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tif" ContentType="image/tif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1" r:id="rId2"/>
  </p:sldMasterIdLst>
  <p:notesMasterIdLst>
    <p:notesMasterId r:id="rId133"/>
  </p:notesMasterIdLst>
  <p:handoutMasterIdLst>
    <p:handoutMasterId r:id="rId134"/>
  </p:handoutMasterIdLst>
  <p:sldIdLst>
    <p:sldId id="282" r:id="rId3"/>
    <p:sldId id="277" r:id="rId4"/>
    <p:sldId id="281" r:id="rId5"/>
    <p:sldId id="258" r:id="rId6"/>
    <p:sldId id="283" r:id="rId7"/>
    <p:sldId id="388" r:id="rId8"/>
    <p:sldId id="389" r:id="rId9"/>
    <p:sldId id="390" r:id="rId10"/>
    <p:sldId id="391" r:id="rId11"/>
    <p:sldId id="392" r:id="rId12"/>
    <p:sldId id="393" r:id="rId13"/>
    <p:sldId id="394" r:id="rId14"/>
    <p:sldId id="396" r:id="rId15"/>
    <p:sldId id="397" r:id="rId16"/>
    <p:sldId id="398" r:id="rId17"/>
    <p:sldId id="399" r:id="rId18"/>
    <p:sldId id="434" r:id="rId19"/>
    <p:sldId id="435" r:id="rId20"/>
    <p:sldId id="436" r:id="rId21"/>
    <p:sldId id="437" r:id="rId22"/>
    <p:sldId id="438" r:id="rId23"/>
    <p:sldId id="439" r:id="rId24"/>
    <p:sldId id="440" r:id="rId25"/>
    <p:sldId id="441" r:id="rId26"/>
    <p:sldId id="442" r:id="rId27"/>
    <p:sldId id="443" r:id="rId28"/>
    <p:sldId id="444" r:id="rId29"/>
    <p:sldId id="445" r:id="rId30"/>
    <p:sldId id="446" r:id="rId31"/>
    <p:sldId id="447" r:id="rId32"/>
    <p:sldId id="448" r:id="rId33"/>
    <p:sldId id="449" r:id="rId34"/>
    <p:sldId id="359" r:id="rId35"/>
    <p:sldId id="355" r:id="rId36"/>
    <p:sldId id="356" r:id="rId37"/>
    <p:sldId id="357" r:id="rId38"/>
    <p:sldId id="425" r:id="rId39"/>
    <p:sldId id="426" r:id="rId40"/>
    <p:sldId id="427" r:id="rId41"/>
    <p:sldId id="428" r:id="rId42"/>
    <p:sldId id="429" r:id="rId43"/>
    <p:sldId id="430" r:id="rId44"/>
    <p:sldId id="431" r:id="rId45"/>
    <p:sldId id="432" r:id="rId46"/>
    <p:sldId id="433" r:id="rId47"/>
    <p:sldId id="263" r:id="rId48"/>
    <p:sldId id="290" r:id="rId49"/>
    <p:sldId id="291" r:id="rId50"/>
    <p:sldId id="292" r:id="rId51"/>
    <p:sldId id="293" r:id="rId52"/>
    <p:sldId id="294" r:id="rId53"/>
    <p:sldId id="295" r:id="rId54"/>
    <p:sldId id="296" r:id="rId55"/>
    <p:sldId id="297" r:id="rId56"/>
    <p:sldId id="298" r:id="rId57"/>
    <p:sldId id="299" r:id="rId58"/>
    <p:sldId id="300" r:id="rId59"/>
    <p:sldId id="301" r:id="rId60"/>
    <p:sldId id="302" r:id="rId61"/>
    <p:sldId id="303" r:id="rId62"/>
    <p:sldId id="304" r:id="rId63"/>
    <p:sldId id="262" r:id="rId64"/>
    <p:sldId id="284" r:id="rId65"/>
    <p:sldId id="343" r:id="rId66"/>
    <p:sldId id="344" r:id="rId67"/>
    <p:sldId id="345" r:id="rId68"/>
    <p:sldId id="346" r:id="rId69"/>
    <p:sldId id="347" r:id="rId70"/>
    <p:sldId id="348" r:id="rId71"/>
    <p:sldId id="349" r:id="rId72"/>
    <p:sldId id="350" r:id="rId73"/>
    <p:sldId id="351" r:id="rId74"/>
    <p:sldId id="352" r:id="rId75"/>
    <p:sldId id="353" r:id="rId76"/>
    <p:sldId id="354" r:id="rId77"/>
    <p:sldId id="285" r:id="rId78"/>
    <p:sldId id="404" r:id="rId79"/>
    <p:sldId id="406" r:id="rId80"/>
    <p:sldId id="407" r:id="rId81"/>
    <p:sldId id="408" r:id="rId82"/>
    <p:sldId id="409" r:id="rId83"/>
    <p:sldId id="410" r:id="rId84"/>
    <p:sldId id="411" r:id="rId85"/>
    <p:sldId id="412" r:id="rId86"/>
    <p:sldId id="413" r:id="rId87"/>
    <p:sldId id="414" r:id="rId88"/>
    <p:sldId id="415" r:id="rId89"/>
    <p:sldId id="416" r:id="rId90"/>
    <p:sldId id="417" r:id="rId91"/>
    <p:sldId id="418" r:id="rId92"/>
    <p:sldId id="419" r:id="rId93"/>
    <p:sldId id="420" r:id="rId94"/>
    <p:sldId id="421" r:id="rId95"/>
    <p:sldId id="422" r:id="rId96"/>
    <p:sldId id="423" r:id="rId97"/>
    <p:sldId id="424" r:id="rId98"/>
    <p:sldId id="286" r:id="rId99"/>
    <p:sldId id="329" r:id="rId100"/>
    <p:sldId id="358" r:id="rId101"/>
    <p:sldId id="361" r:id="rId102"/>
    <p:sldId id="362" r:id="rId103"/>
    <p:sldId id="363" r:id="rId104"/>
    <p:sldId id="364" r:id="rId105"/>
    <p:sldId id="365" r:id="rId106"/>
    <p:sldId id="366" r:id="rId107"/>
    <p:sldId id="367" r:id="rId108"/>
    <p:sldId id="368" r:id="rId109"/>
    <p:sldId id="369" r:id="rId110"/>
    <p:sldId id="370" r:id="rId111"/>
    <p:sldId id="371" r:id="rId112"/>
    <p:sldId id="372" r:id="rId113"/>
    <p:sldId id="373" r:id="rId114"/>
    <p:sldId id="374" r:id="rId115"/>
    <p:sldId id="375" r:id="rId116"/>
    <p:sldId id="376" r:id="rId117"/>
    <p:sldId id="377" r:id="rId118"/>
    <p:sldId id="378" r:id="rId119"/>
    <p:sldId id="379" r:id="rId120"/>
    <p:sldId id="380" r:id="rId121"/>
    <p:sldId id="381" r:id="rId122"/>
    <p:sldId id="382" r:id="rId123"/>
    <p:sldId id="383" r:id="rId124"/>
    <p:sldId id="384" r:id="rId125"/>
    <p:sldId id="385" r:id="rId126"/>
    <p:sldId id="386" r:id="rId127"/>
    <p:sldId id="387" r:id="rId128"/>
    <p:sldId id="274" r:id="rId129"/>
    <p:sldId id="287" r:id="rId130"/>
    <p:sldId id="288" r:id="rId131"/>
    <p:sldId id="267" r:id="rId132"/>
  </p:sldIdLst>
  <p:sldSz cx="9144000" cy="6858000" type="screen4x3"/>
  <p:notesSz cx="7099300" cy="10234613"/>
  <p:defaultTextStyle>
    <a:defPPr>
      <a:defRPr lang="en-US"/>
    </a:defPPr>
    <a:lvl1pPr algn="l" defTabSz="457200" rtl="0" fontAlgn="base">
      <a:spcBef>
        <a:spcPct val="0"/>
      </a:spcBef>
      <a:spcAft>
        <a:spcPct val="0"/>
      </a:spcAft>
      <a:defRPr kern="1200">
        <a:solidFill>
          <a:schemeClr val="tx1"/>
        </a:solidFill>
        <a:latin typeface="Arial" charset="0"/>
        <a:ea typeface="+mn-ea"/>
        <a:cs typeface="Arial" charset="0"/>
      </a:defRPr>
    </a:lvl1pPr>
    <a:lvl2pPr marL="457200" algn="l" defTabSz="457200" rtl="0" fontAlgn="base">
      <a:spcBef>
        <a:spcPct val="0"/>
      </a:spcBef>
      <a:spcAft>
        <a:spcPct val="0"/>
      </a:spcAft>
      <a:defRPr kern="1200">
        <a:solidFill>
          <a:schemeClr val="tx1"/>
        </a:solidFill>
        <a:latin typeface="Arial" charset="0"/>
        <a:ea typeface="+mn-ea"/>
        <a:cs typeface="Arial" charset="0"/>
      </a:defRPr>
    </a:lvl2pPr>
    <a:lvl3pPr marL="914400" algn="l" defTabSz="457200" rtl="0" fontAlgn="base">
      <a:spcBef>
        <a:spcPct val="0"/>
      </a:spcBef>
      <a:spcAft>
        <a:spcPct val="0"/>
      </a:spcAft>
      <a:defRPr kern="1200">
        <a:solidFill>
          <a:schemeClr val="tx1"/>
        </a:solidFill>
        <a:latin typeface="Arial" charset="0"/>
        <a:ea typeface="+mn-ea"/>
        <a:cs typeface="Arial" charset="0"/>
      </a:defRPr>
    </a:lvl3pPr>
    <a:lvl4pPr marL="1371600" algn="l" defTabSz="457200" rtl="0" fontAlgn="base">
      <a:spcBef>
        <a:spcPct val="0"/>
      </a:spcBef>
      <a:spcAft>
        <a:spcPct val="0"/>
      </a:spcAft>
      <a:defRPr kern="1200">
        <a:solidFill>
          <a:schemeClr val="tx1"/>
        </a:solidFill>
        <a:latin typeface="Arial" charset="0"/>
        <a:ea typeface="+mn-ea"/>
        <a:cs typeface="Arial" charset="0"/>
      </a:defRPr>
    </a:lvl4pPr>
    <a:lvl5pPr marL="1828800" algn="l" defTabSz="457200"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rnWhat="handouts6" frameSlides="1"/>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11"/>
    <p:restoredTop sz="94674"/>
  </p:normalViewPr>
  <p:slideViewPr>
    <p:cSldViewPr snapToGrid="0" snapToObjects="1">
      <p:cViewPr varScale="1">
        <p:scale>
          <a:sx n="68" d="100"/>
          <a:sy n="68" d="100"/>
        </p:scale>
        <p:origin x="576" y="90"/>
      </p:cViewPr>
      <p:guideLst>
        <p:guide orient="horz" pos="216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notesMaster" Target="notesMasters/notesMaster1.xml"/><Relationship Id="rId138" Type="http://schemas.openxmlformats.org/officeDocument/2006/relationships/tableStyles" Target="tableStyles.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13" Type="http://schemas.openxmlformats.org/officeDocument/2006/relationships/slide" Target="slides/slide111.xml"/><Relationship Id="rId118" Type="http://schemas.openxmlformats.org/officeDocument/2006/relationships/slide" Target="slides/slide116.xml"/><Relationship Id="rId126" Type="http://schemas.openxmlformats.org/officeDocument/2006/relationships/slide" Target="slides/slide124.xml"/><Relationship Id="rId134" Type="http://schemas.openxmlformats.org/officeDocument/2006/relationships/handoutMaster" Target="handoutMasters/handoutMaster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slide" Target="slides/slide101.xml"/><Relationship Id="rId108" Type="http://schemas.openxmlformats.org/officeDocument/2006/relationships/slide" Target="slides/slide106.xml"/><Relationship Id="rId116" Type="http://schemas.openxmlformats.org/officeDocument/2006/relationships/slide" Target="slides/slide114.xml"/><Relationship Id="rId124" Type="http://schemas.openxmlformats.org/officeDocument/2006/relationships/slide" Target="slides/slide122.xml"/><Relationship Id="rId129" Type="http://schemas.openxmlformats.org/officeDocument/2006/relationships/slide" Target="slides/slide127.xml"/><Relationship Id="rId137" Type="http://schemas.openxmlformats.org/officeDocument/2006/relationships/theme" Target="theme/theme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slide" Target="slides/slide109.xml"/><Relationship Id="rId132" Type="http://schemas.openxmlformats.org/officeDocument/2006/relationships/slide" Target="slides/slide130.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30" Type="http://schemas.openxmlformats.org/officeDocument/2006/relationships/slide" Target="slides/slide128.xml"/><Relationship Id="rId135"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viewProps" Target="view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hdr" sz="quarter"/>
          </p:nvPr>
        </p:nvSpPr>
        <p:spPr bwMode="auto">
          <a:xfrm>
            <a:off x="0" y="0"/>
            <a:ext cx="3076363" cy="511731"/>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a:defRPr sz="1300">
                <a:latin typeface="Calibri" pitchFamily="34" charset="0"/>
              </a:defRPr>
            </a:lvl1pPr>
          </a:lstStyle>
          <a:p>
            <a:endParaRPr lang="en-GB" dirty="0"/>
          </a:p>
        </p:txBody>
      </p:sp>
      <p:sp>
        <p:nvSpPr>
          <p:cNvPr id="6147" name="Rectangle 3"/>
          <p:cNvSpPr>
            <a:spLocks noGrp="1" noChangeArrowheads="1"/>
          </p:cNvSpPr>
          <p:nvPr>
            <p:ph type="dt" sz="quarter" idx="1"/>
          </p:nvPr>
        </p:nvSpPr>
        <p:spPr bwMode="auto">
          <a:xfrm>
            <a:off x="4021294" y="0"/>
            <a:ext cx="3076363" cy="511731"/>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algn="r">
              <a:defRPr sz="1300">
                <a:latin typeface="Calibri" pitchFamily="34" charset="0"/>
              </a:defRPr>
            </a:lvl1pPr>
          </a:lstStyle>
          <a:p>
            <a:fld id="{D662CF7D-9659-4857-80BE-6826BF440663}" type="datetimeFigureOut">
              <a:rPr lang="en-GB"/>
              <a:pPr/>
              <a:t>23/09/2016</a:t>
            </a:fld>
            <a:endParaRPr lang="en-GB" dirty="0"/>
          </a:p>
        </p:txBody>
      </p:sp>
      <p:sp>
        <p:nvSpPr>
          <p:cNvPr id="6148" name="Rectangle 4"/>
          <p:cNvSpPr>
            <a:spLocks noGrp="1" noChangeArrowheads="1"/>
          </p:cNvSpPr>
          <p:nvPr>
            <p:ph type="ftr" sz="quarter" idx="2"/>
          </p:nvPr>
        </p:nvSpPr>
        <p:spPr bwMode="auto">
          <a:xfrm>
            <a:off x="0" y="9721106"/>
            <a:ext cx="3076363" cy="511731"/>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a:defRPr sz="1300">
                <a:latin typeface="Calibri" pitchFamily="34" charset="0"/>
              </a:defRPr>
            </a:lvl1pPr>
          </a:lstStyle>
          <a:p>
            <a:endParaRPr lang="en-GB" dirty="0"/>
          </a:p>
        </p:txBody>
      </p:sp>
      <p:sp>
        <p:nvSpPr>
          <p:cNvPr id="6149" name="Rectangle 5"/>
          <p:cNvSpPr>
            <a:spLocks noGrp="1" noChangeArrowheads="1"/>
          </p:cNvSpPr>
          <p:nvPr>
            <p:ph type="sldNum" sz="quarter" idx="3"/>
          </p:nvPr>
        </p:nvSpPr>
        <p:spPr bwMode="auto">
          <a:xfrm>
            <a:off x="4021294" y="9721106"/>
            <a:ext cx="3076363" cy="511731"/>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algn="r">
              <a:defRPr sz="1300">
                <a:latin typeface="Calibri" pitchFamily="34" charset="0"/>
              </a:defRPr>
            </a:lvl1pPr>
          </a:lstStyle>
          <a:p>
            <a:fld id="{EB47CDCA-B527-4647-881F-C0C6B5798073}" type="slidenum">
              <a:rPr lang="en-GB"/>
              <a:pPr/>
              <a:t>‹#›</a:t>
            </a:fld>
            <a:endParaRPr lang="en-GB" dirty="0"/>
          </a:p>
        </p:txBody>
      </p:sp>
    </p:spTree>
    <p:extLst>
      <p:ext uri="{BB962C8B-B14F-4D97-AF65-F5344CB8AC3E}">
        <p14:creationId xmlns:p14="http://schemas.microsoft.com/office/powerpoint/2010/main" val="70772890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76363" cy="511731"/>
          </a:xfrm>
          <a:prstGeom prst="rect">
            <a:avLst/>
          </a:prstGeom>
        </p:spPr>
        <p:txBody>
          <a:bodyPr vert="horz" lIns="99048" tIns="49524" rIns="99048" bIns="49524" rtlCol="0"/>
          <a:lstStyle>
            <a:lvl1pPr algn="l">
              <a:defRPr sz="1300"/>
            </a:lvl1pPr>
          </a:lstStyle>
          <a:p>
            <a:endParaRPr lang="nl-NL" dirty="0"/>
          </a:p>
        </p:txBody>
      </p:sp>
      <p:sp>
        <p:nvSpPr>
          <p:cNvPr id="3" name="Date Placeholder 2"/>
          <p:cNvSpPr>
            <a:spLocks noGrp="1"/>
          </p:cNvSpPr>
          <p:nvPr>
            <p:ph type="dt" idx="1"/>
          </p:nvPr>
        </p:nvSpPr>
        <p:spPr>
          <a:xfrm>
            <a:off x="4021294" y="0"/>
            <a:ext cx="3076363" cy="511731"/>
          </a:xfrm>
          <a:prstGeom prst="rect">
            <a:avLst/>
          </a:prstGeom>
        </p:spPr>
        <p:txBody>
          <a:bodyPr vert="horz" lIns="99048" tIns="49524" rIns="99048" bIns="49524" rtlCol="0"/>
          <a:lstStyle>
            <a:lvl1pPr algn="r">
              <a:defRPr sz="1300"/>
            </a:lvl1pPr>
          </a:lstStyle>
          <a:p>
            <a:fld id="{8BB0F584-8F26-4C27-9A35-E5BEEAE1EBF0}" type="datetimeFigureOut">
              <a:rPr lang="nl-NL" smtClean="0"/>
              <a:pPr/>
              <a:t>23-9-2016</a:t>
            </a:fld>
            <a:endParaRPr lang="nl-NL" dirty="0"/>
          </a:p>
        </p:txBody>
      </p:sp>
      <p:sp>
        <p:nvSpPr>
          <p:cNvPr id="4" name="Slide Image Placeholder 3"/>
          <p:cNvSpPr>
            <a:spLocks noGrp="1" noRot="1" noChangeAspect="1"/>
          </p:cNvSpPr>
          <p:nvPr>
            <p:ph type="sldImg" idx="2"/>
          </p:nvPr>
        </p:nvSpPr>
        <p:spPr>
          <a:xfrm>
            <a:off x="992188" y="768350"/>
            <a:ext cx="5114925" cy="3836988"/>
          </a:xfrm>
          <a:prstGeom prst="rect">
            <a:avLst/>
          </a:prstGeom>
          <a:noFill/>
          <a:ln w="12700">
            <a:solidFill>
              <a:prstClr val="black"/>
            </a:solidFill>
          </a:ln>
        </p:spPr>
        <p:txBody>
          <a:bodyPr vert="horz" lIns="99048" tIns="49524" rIns="99048" bIns="49524" rtlCol="0" anchor="ctr"/>
          <a:lstStyle/>
          <a:p>
            <a:endParaRPr lang="nl-NL" dirty="0"/>
          </a:p>
        </p:txBody>
      </p:sp>
      <p:sp>
        <p:nvSpPr>
          <p:cNvPr id="5" name="Notes Placeholder 4"/>
          <p:cNvSpPr>
            <a:spLocks noGrp="1"/>
          </p:cNvSpPr>
          <p:nvPr>
            <p:ph type="body" sz="quarter" idx="3"/>
          </p:nvPr>
        </p:nvSpPr>
        <p:spPr>
          <a:xfrm>
            <a:off x="709930" y="4861441"/>
            <a:ext cx="5679440" cy="4605576"/>
          </a:xfrm>
          <a:prstGeom prst="rect">
            <a:avLst/>
          </a:prstGeom>
        </p:spPr>
        <p:txBody>
          <a:bodyPr vert="horz" lIns="99048" tIns="49524" rIns="99048" bIns="49524"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nl-NL"/>
          </a:p>
        </p:txBody>
      </p:sp>
      <p:sp>
        <p:nvSpPr>
          <p:cNvPr id="6" name="Footer Placeholder 5"/>
          <p:cNvSpPr>
            <a:spLocks noGrp="1"/>
          </p:cNvSpPr>
          <p:nvPr>
            <p:ph type="ftr" sz="quarter" idx="4"/>
          </p:nvPr>
        </p:nvSpPr>
        <p:spPr>
          <a:xfrm>
            <a:off x="0" y="9721106"/>
            <a:ext cx="3076363" cy="511731"/>
          </a:xfrm>
          <a:prstGeom prst="rect">
            <a:avLst/>
          </a:prstGeom>
        </p:spPr>
        <p:txBody>
          <a:bodyPr vert="horz" lIns="99048" tIns="49524" rIns="99048" bIns="49524" rtlCol="0" anchor="b"/>
          <a:lstStyle>
            <a:lvl1pPr algn="l">
              <a:defRPr sz="1300"/>
            </a:lvl1pPr>
          </a:lstStyle>
          <a:p>
            <a:endParaRPr lang="nl-NL" dirty="0"/>
          </a:p>
        </p:txBody>
      </p:sp>
      <p:sp>
        <p:nvSpPr>
          <p:cNvPr id="7" name="Slide Number Placeholder 6"/>
          <p:cNvSpPr>
            <a:spLocks noGrp="1"/>
          </p:cNvSpPr>
          <p:nvPr>
            <p:ph type="sldNum" sz="quarter" idx="5"/>
          </p:nvPr>
        </p:nvSpPr>
        <p:spPr>
          <a:xfrm>
            <a:off x="4021294" y="9721106"/>
            <a:ext cx="3076363" cy="511731"/>
          </a:xfrm>
          <a:prstGeom prst="rect">
            <a:avLst/>
          </a:prstGeom>
        </p:spPr>
        <p:txBody>
          <a:bodyPr vert="horz" lIns="99048" tIns="49524" rIns="99048" bIns="49524" rtlCol="0" anchor="b"/>
          <a:lstStyle>
            <a:lvl1pPr algn="r">
              <a:defRPr sz="1300"/>
            </a:lvl1pPr>
          </a:lstStyle>
          <a:p>
            <a:fld id="{2ECAE942-F0F1-4A63-BD90-6F83A09986A2}" type="slidenum">
              <a:rPr lang="nl-NL" smtClean="0"/>
              <a:pPr/>
              <a:t>‹#›</a:t>
            </a:fld>
            <a:endParaRPr lang="nl-NL" dirty="0"/>
          </a:p>
        </p:txBody>
      </p:sp>
    </p:spTree>
    <p:extLst>
      <p:ext uri="{BB962C8B-B14F-4D97-AF65-F5344CB8AC3E}">
        <p14:creationId xmlns:p14="http://schemas.microsoft.com/office/powerpoint/2010/main" val="348813488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161656962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Rectangle 7"/>
          <p:cNvSpPr>
            <a:spLocks noGrp="1" noChangeArrowheads="1"/>
          </p:cNvSpPr>
          <p:nvPr>
            <p:ph type="sldNum" sz="quarter" idx="5"/>
          </p:nvPr>
        </p:nvSpPr>
        <p:spPr>
          <a:noFill/>
        </p:spPr>
        <p:txBody>
          <a:bodyPr/>
          <a:lstStyle/>
          <a:p>
            <a:fld id="{760C5C3F-D1E6-49E3-B0BE-2709BE057C32}" type="slidenum">
              <a:rPr lang="en-GB" smtClean="0">
                <a:cs typeface="Arial" charset="0"/>
              </a:rPr>
              <a:pPr/>
              <a:t>6</a:t>
            </a:fld>
            <a:endParaRPr lang="en-GB">
              <a:cs typeface="Arial" charset="0"/>
            </a:endParaRPr>
          </a:p>
        </p:txBody>
      </p:sp>
      <p:sp>
        <p:nvSpPr>
          <p:cNvPr id="16386" name="Rectangle 2"/>
          <p:cNvSpPr>
            <a:spLocks noGrp="1" noRot="1" noChangeAspect="1" noChangeArrowheads="1" noTextEdit="1"/>
          </p:cNvSpPr>
          <p:nvPr>
            <p:ph type="sldImg"/>
          </p:nvPr>
        </p:nvSpPr>
        <p:spPr>
          <a:ln/>
        </p:spPr>
      </p:sp>
      <p:sp>
        <p:nvSpPr>
          <p:cNvPr id="16387" name="Rectangle 3"/>
          <p:cNvSpPr>
            <a:spLocks noGrp="1" noChangeArrowheads="1"/>
          </p:cNvSpPr>
          <p:nvPr>
            <p:ph type="body" idx="1"/>
          </p:nvPr>
        </p:nvSpPr>
        <p:spPr>
          <a:noFill/>
          <a:ln/>
        </p:spPr>
        <p:txBody>
          <a:bodyPr/>
          <a:lstStyle/>
          <a:p>
            <a:pPr eaLnBrk="1" hangingPunct="1"/>
            <a:endParaRPr lang="en-GB" dirty="0"/>
          </a:p>
        </p:txBody>
      </p:sp>
    </p:spTree>
    <p:extLst>
      <p:ext uri="{BB962C8B-B14F-4D97-AF65-F5344CB8AC3E}">
        <p14:creationId xmlns:p14="http://schemas.microsoft.com/office/powerpoint/2010/main" val="18068774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Rectangle 7"/>
          <p:cNvSpPr>
            <a:spLocks noGrp="1" noChangeArrowheads="1"/>
          </p:cNvSpPr>
          <p:nvPr>
            <p:ph type="sldNum" sz="quarter" idx="5"/>
          </p:nvPr>
        </p:nvSpPr>
        <p:spPr>
          <a:noFill/>
        </p:spPr>
        <p:txBody>
          <a:bodyPr/>
          <a:lstStyle/>
          <a:p>
            <a:fld id="{760C5C3F-D1E6-49E3-B0BE-2709BE057C32}" type="slidenum">
              <a:rPr lang="en-GB" smtClean="0">
                <a:cs typeface="Arial" charset="0"/>
              </a:rPr>
              <a:pPr/>
              <a:t>13</a:t>
            </a:fld>
            <a:endParaRPr lang="en-GB">
              <a:cs typeface="Arial" charset="0"/>
            </a:endParaRPr>
          </a:p>
        </p:txBody>
      </p:sp>
      <p:sp>
        <p:nvSpPr>
          <p:cNvPr id="16386" name="Rectangle 2"/>
          <p:cNvSpPr>
            <a:spLocks noGrp="1" noRot="1" noChangeAspect="1" noChangeArrowheads="1" noTextEdit="1"/>
          </p:cNvSpPr>
          <p:nvPr>
            <p:ph type="sldImg"/>
          </p:nvPr>
        </p:nvSpPr>
        <p:spPr>
          <a:ln/>
        </p:spPr>
      </p:sp>
      <p:sp>
        <p:nvSpPr>
          <p:cNvPr id="16387" name="Rectangle 3"/>
          <p:cNvSpPr>
            <a:spLocks noGrp="1" noChangeArrowheads="1"/>
          </p:cNvSpPr>
          <p:nvPr>
            <p:ph type="body" idx="1"/>
          </p:nvPr>
        </p:nvSpPr>
        <p:spPr>
          <a:noFill/>
          <a:ln/>
        </p:spPr>
        <p:txBody>
          <a:bodyPr/>
          <a:lstStyle/>
          <a:p>
            <a:pPr eaLnBrk="1" hangingPunct="1"/>
            <a:endParaRPr lang="en-GB"/>
          </a:p>
        </p:txBody>
      </p:sp>
    </p:spTree>
    <p:extLst>
      <p:ext uri="{BB962C8B-B14F-4D97-AF65-F5344CB8AC3E}">
        <p14:creationId xmlns:p14="http://schemas.microsoft.com/office/powerpoint/2010/main" val="348200177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7"/>
          <p:cNvSpPr>
            <a:spLocks noGrp="1" noChangeArrowheads="1"/>
          </p:cNvSpPr>
          <p:nvPr>
            <p:ph type="sldNum" sz="quarter" idx="5"/>
          </p:nvPr>
        </p:nvSpPr>
        <p:spPr>
          <a:noFill/>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045CC555-9912-43D9-B768-5BBFA188E179}" type="slidenum">
              <a:rPr lang="en-GB" altLang="en-US"/>
              <a:pPr>
                <a:spcBef>
                  <a:spcPct val="0"/>
                </a:spcBef>
              </a:pPr>
              <a:t>17</a:t>
            </a:fld>
            <a:endParaRPr lang="en-GB" altLang="en-US"/>
          </a:p>
        </p:txBody>
      </p:sp>
      <p:sp>
        <p:nvSpPr>
          <p:cNvPr id="6147" name="Rectangle 1026"/>
          <p:cNvSpPr>
            <a:spLocks noGrp="1" noRot="1" noChangeAspect="1" noChangeArrowheads="1" noTextEdit="1"/>
          </p:cNvSpPr>
          <p:nvPr>
            <p:ph type="sldImg"/>
          </p:nvPr>
        </p:nvSpPr>
        <p:spPr>
          <a:ln/>
        </p:spPr>
      </p:sp>
      <p:sp>
        <p:nvSpPr>
          <p:cNvPr id="6148" name="Rectangle 1027"/>
          <p:cNvSpPr>
            <a:spLocks noGrp="1" noChangeArrowheads="1"/>
          </p:cNvSpPr>
          <p:nvPr>
            <p:ph type="body" idx="1"/>
          </p:nvPr>
        </p:nvSpPr>
        <p:spPr>
          <a:noFill/>
        </p:spPr>
        <p:txBody>
          <a:bodyPr/>
          <a:lstStyle/>
          <a:p>
            <a:pPr eaLnBrk="1" hangingPunct="1"/>
            <a:endParaRPr lang="en-GB" altLang="en-US">
              <a:cs typeface="Times New Roman (Arabic)" charset="0"/>
            </a:endParaRPr>
          </a:p>
        </p:txBody>
      </p:sp>
    </p:spTree>
    <p:extLst>
      <p:ext uri="{BB962C8B-B14F-4D97-AF65-F5344CB8AC3E}">
        <p14:creationId xmlns:p14="http://schemas.microsoft.com/office/powerpoint/2010/main" val="203216302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77788">
              <a:defRPr sz="2200">
                <a:solidFill>
                  <a:schemeClr val="tx1"/>
                </a:solidFill>
                <a:latin typeface="Book Antiqua" pitchFamily="18" charset="0"/>
                <a:ea typeface="MS PGothic" pitchFamily="34" charset="-128"/>
              </a:defRPr>
            </a:lvl1pPr>
            <a:lvl2pPr marL="685817" indent="-263776" defTabSz="877788">
              <a:defRPr sz="2200">
                <a:solidFill>
                  <a:schemeClr val="tx1"/>
                </a:solidFill>
                <a:latin typeface="Book Antiqua" pitchFamily="18" charset="0"/>
                <a:ea typeface="MS PGothic" pitchFamily="34" charset="-128"/>
              </a:defRPr>
            </a:lvl2pPr>
            <a:lvl3pPr marL="1055103" indent="-211021" defTabSz="877788">
              <a:defRPr sz="2200">
                <a:solidFill>
                  <a:schemeClr val="tx1"/>
                </a:solidFill>
                <a:latin typeface="Book Antiqua" pitchFamily="18" charset="0"/>
                <a:ea typeface="MS PGothic" pitchFamily="34" charset="-128"/>
              </a:defRPr>
            </a:lvl3pPr>
            <a:lvl4pPr marL="1477145" indent="-211021" defTabSz="877788">
              <a:defRPr sz="2200">
                <a:solidFill>
                  <a:schemeClr val="tx1"/>
                </a:solidFill>
                <a:latin typeface="Book Antiqua" pitchFamily="18" charset="0"/>
                <a:ea typeface="MS PGothic" pitchFamily="34" charset="-128"/>
              </a:defRPr>
            </a:lvl4pPr>
            <a:lvl5pPr marL="1899186" indent="-211021" defTabSz="877788">
              <a:defRPr sz="2200">
                <a:solidFill>
                  <a:schemeClr val="tx1"/>
                </a:solidFill>
                <a:latin typeface="Book Antiqua" pitchFamily="18" charset="0"/>
                <a:ea typeface="MS PGothic" pitchFamily="34" charset="-128"/>
              </a:defRPr>
            </a:lvl5pPr>
            <a:lvl6pPr marL="2321227"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6pPr>
            <a:lvl7pPr marL="2743269"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7pPr>
            <a:lvl8pPr marL="3165310"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8pPr>
            <a:lvl9pPr marL="3587351"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9pPr>
          </a:lstStyle>
          <a:p>
            <a:fld id="{51A49297-5A12-409D-A46D-7B9CD38E5D57}" type="slidenum">
              <a:rPr lang="fr-FR" altLang="fr-FR" sz="1100">
                <a:solidFill>
                  <a:prstClr val="black"/>
                </a:solidFill>
                <a:latin typeface="Arial" pitchFamily="34" charset="0"/>
              </a:rPr>
              <a:pPr/>
              <a:t>34</a:t>
            </a:fld>
            <a:endParaRPr lang="fr-FR" altLang="fr-FR" sz="1100">
              <a:solidFill>
                <a:prstClr val="black"/>
              </a:solidFill>
              <a:latin typeface="Arial" pitchFamily="34" charset="0"/>
            </a:endParaRPr>
          </a:p>
        </p:txBody>
      </p:sp>
      <p:sp>
        <p:nvSpPr>
          <p:cNvPr id="34819" name="Rectangle 2"/>
          <p:cNvSpPr>
            <a:spLocks noGrp="1" noRot="1" noChangeAspect="1" noChangeArrowheads="1" noTextEdit="1"/>
          </p:cNvSpPr>
          <p:nvPr>
            <p:ph type="sldImg"/>
          </p:nvPr>
        </p:nvSpPr>
        <p:spPr>
          <a:xfrm>
            <a:off x="163513" y="620713"/>
            <a:ext cx="6408737" cy="4808537"/>
          </a:xfrm>
          <a:ln/>
        </p:spPr>
      </p:sp>
      <p:sp>
        <p:nvSpPr>
          <p:cNvPr id="22532" name="Rectangle 3"/>
          <p:cNvSpPr>
            <a:spLocks noGrp="1" noChangeArrowheads="1"/>
          </p:cNvSpPr>
          <p:nvPr>
            <p:ph type="body" idx="1"/>
          </p:nvPr>
        </p:nvSpPr>
        <p:spPr>
          <a:xfrm>
            <a:off x="897700" y="5717473"/>
            <a:ext cx="4940363" cy="3411201"/>
          </a:xfrm>
        </p:spPr>
        <p:txBody>
          <a:bodyPr/>
          <a:lstStyle/>
          <a:p>
            <a:pPr eaLnBrk="1" hangingPunct="1">
              <a:defRPr/>
            </a:pPr>
            <a:endParaRPr lang="en-US">
              <a:latin typeface="Arial" charset="0"/>
              <a:ea typeface="ＭＳ Ｐゴシック" charset="0"/>
              <a:cs typeface="+mn-cs"/>
            </a:endParaRPr>
          </a:p>
        </p:txBody>
      </p:sp>
    </p:spTree>
    <p:extLst>
      <p:ext uri="{BB962C8B-B14F-4D97-AF65-F5344CB8AC3E}">
        <p14:creationId xmlns:p14="http://schemas.microsoft.com/office/powerpoint/2010/main" val="14689754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77788">
              <a:defRPr sz="2200">
                <a:solidFill>
                  <a:schemeClr val="tx1"/>
                </a:solidFill>
                <a:latin typeface="Book Antiqua" pitchFamily="18" charset="0"/>
                <a:ea typeface="MS PGothic" pitchFamily="34" charset="-128"/>
              </a:defRPr>
            </a:lvl1pPr>
            <a:lvl2pPr marL="685817" indent="-263776" defTabSz="877788">
              <a:defRPr sz="2200">
                <a:solidFill>
                  <a:schemeClr val="tx1"/>
                </a:solidFill>
                <a:latin typeface="Book Antiqua" pitchFamily="18" charset="0"/>
                <a:ea typeface="MS PGothic" pitchFamily="34" charset="-128"/>
              </a:defRPr>
            </a:lvl2pPr>
            <a:lvl3pPr marL="1055103" indent="-211021" defTabSz="877788">
              <a:defRPr sz="2200">
                <a:solidFill>
                  <a:schemeClr val="tx1"/>
                </a:solidFill>
                <a:latin typeface="Book Antiqua" pitchFamily="18" charset="0"/>
                <a:ea typeface="MS PGothic" pitchFamily="34" charset="-128"/>
              </a:defRPr>
            </a:lvl3pPr>
            <a:lvl4pPr marL="1477145" indent="-211021" defTabSz="877788">
              <a:defRPr sz="2200">
                <a:solidFill>
                  <a:schemeClr val="tx1"/>
                </a:solidFill>
                <a:latin typeface="Book Antiqua" pitchFamily="18" charset="0"/>
                <a:ea typeface="MS PGothic" pitchFamily="34" charset="-128"/>
              </a:defRPr>
            </a:lvl4pPr>
            <a:lvl5pPr marL="1899186" indent="-211021" defTabSz="877788">
              <a:defRPr sz="2200">
                <a:solidFill>
                  <a:schemeClr val="tx1"/>
                </a:solidFill>
                <a:latin typeface="Book Antiqua" pitchFamily="18" charset="0"/>
                <a:ea typeface="MS PGothic" pitchFamily="34" charset="-128"/>
              </a:defRPr>
            </a:lvl5pPr>
            <a:lvl6pPr marL="2321227"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6pPr>
            <a:lvl7pPr marL="2743269"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7pPr>
            <a:lvl8pPr marL="3165310"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8pPr>
            <a:lvl9pPr marL="3587351"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9pPr>
          </a:lstStyle>
          <a:p>
            <a:fld id="{51A49297-5A12-409D-A46D-7B9CD38E5D57}" type="slidenum">
              <a:rPr lang="fr-FR" altLang="fr-FR" sz="1100">
                <a:solidFill>
                  <a:prstClr val="black"/>
                </a:solidFill>
                <a:latin typeface="Arial" pitchFamily="34" charset="0"/>
              </a:rPr>
              <a:pPr/>
              <a:t>35</a:t>
            </a:fld>
            <a:endParaRPr lang="fr-FR" altLang="fr-FR" sz="1100">
              <a:solidFill>
                <a:prstClr val="black"/>
              </a:solidFill>
              <a:latin typeface="Arial" pitchFamily="34" charset="0"/>
            </a:endParaRPr>
          </a:p>
        </p:txBody>
      </p:sp>
      <p:sp>
        <p:nvSpPr>
          <p:cNvPr id="34819" name="Rectangle 2"/>
          <p:cNvSpPr>
            <a:spLocks noGrp="1" noRot="1" noChangeAspect="1" noChangeArrowheads="1" noTextEdit="1"/>
          </p:cNvSpPr>
          <p:nvPr>
            <p:ph type="sldImg"/>
          </p:nvPr>
        </p:nvSpPr>
        <p:spPr>
          <a:xfrm>
            <a:off x="163513" y="620713"/>
            <a:ext cx="6408737" cy="4808537"/>
          </a:xfrm>
          <a:ln/>
        </p:spPr>
      </p:sp>
      <p:sp>
        <p:nvSpPr>
          <p:cNvPr id="22532" name="Rectangle 3"/>
          <p:cNvSpPr>
            <a:spLocks noGrp="1" noChangeArrowheads="1"/>
          </p:cNvSpPr>
          <p:nvPr>
            <p:ph type="body" idx="1"/>
          </p:nvPr>
        </p:nvSpPr>
        <p:spPr>
          <a:xfrm>
            <a:off x="897700" y="5717473"/>
            <a:ext cx="4940363" cy="3411201"/>
          </a:xfrm>
        </p:spPr>
        <p:txBody>
          <a:bodyPr/>
          <a:lstStyle/>
          <a:p>
            <a:pPr eaLnBrk="1" hangingPunct="1">
              <a:defRPr/>
            </a:pPr>
            <a:endParaRPr lang="en-US" dirty="0">
              <a:latin typeface="Arial" charset="0"/>
              <a:ea typeface="ＭＳ Ｐゴシック" charset="0"/>
              <a:cs typeface="+mn-cs"/>
            </a:endParaRPr>
          </a:p>
        </p:txBody>
      </p:sp>
    </p:spTree>
    <p:extLst>
      <p:ext uri="{BB962C8B-B14F-4D97-AF65-F5344CB8AC3E}">
        <p14:creationId xmlns:p14="http://schemas.microsoft.com/office/powerpoint/2010/main" val="175483990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77788">
              <a:defRPr sz="2200">
                <a:solidFill>
                  <a:schemeClr val="tx1"/>
                </a:solidFill>
                <a:latin typeface="Book Antiqua" pitchFamily="18" charset="0"/>
                <a:ea typeface="MS PGothic" pitchFamily="34" charset="-128"/>
              </a:defRPr>
            </a:lvl1pPr>
            <a:lvl2pPr marL="685817" indent="-263776" defTabSz="877788">
              <a:defRPr sz="2200">
                <a:solidFill>
                  <a:schemeClr val="tx1"/>
                </a:solidFill>
                <a:latin typeface="Book Antiqua" pitchFamily="18" charset="0"/>
                <a:ea typeface="MS PGothic" pitchFamily="34" charset="-128"/>
              </a:defRPr>
            </a:lvl2pPr>
            <a:lvl3pPr marL="1055103" indent="-211021" defTabSz="877788">
              <a:defRPr sz="2200">
                <a:solidFill>
                  <a:schemeClr val="tx1"/>
                </a:solidFill>
                <a:latin typeface="Book Antiqua" pitchFamily="18" charset="0"/>
                <a:ea typeface="MS PGothic" pitchFamily="34" charset="-128"/>
              </a:defRPr>
            </a:lvl3pPr>
            <a:lvl4pPr marL="1477145" indent="-211021" defTabSz="877788">
              <a:defRPr sz="2200">
                <a:solidFill>
                  <a:schemeClr val="tx1"/>
                </a:solidFill>
                <a:latin typeface="Book Antiqua" pitchFamily="18" charset="0"/>
                <a:ea typeface="MS PGothic" pitchFamily="34" charset="-128"/>
              </a:defRPr>
            </a:lvl4pPr>
            <a:lvl5pPr marL="1899186" indent="-211021" defTabSz="877788">
              <a:defRPr sz="2200">
                <a:solidFill>
                  <a:schemeClr val="tx1"/>
                </a:solidFill>
                <a:latin typeface="Book Antiqua" pitchFamily="18" charset="0"/>
                <a:ea typeface="MS PGothic" pitchFamily="34" charset="-128"/>
              </a:defRPr>
            </a:lvl5pPr>
            <a:lvl6pPr marL="2321227"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6pPr>
            <a:lvl7pPr marL="2743269"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7pPr>
            <a:lvl8pPr marL="3165310"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8pPr>
            <a:lvl9pPr marL="3587351" indent="-211021" defTabSz="877788" eaLnBrk="0" fontAlgn="base" hangingPunct="0">
              <a:spcBef>
                <a:spcPct val="0"/>
              </a:spcBef>
              <a:spcAft>
                <a:spcPct val="0"/>
              </a:spcAft>
              <a:defRPr sz="2200">
                <a:solidFill>
                  <a:schemeClr val="tx1"/>
                </a:solidFill>
                <a:latin typeface="Book Antiqua" pitchFamily="18" charset="0"/>
                <a:ea typeface="MS PGothic" pitchFamily="34" charset="-128"/>
              </a:defRPr>
            </a:lvl9pPr>
          </a:lstStyle>
          <a:p>
            <a:fld id="{51A49297-5A12-409D-A46D-7B9CD38E5D57}" type="slidenum">
              <a:rPr lang="fr-FR" altLang="fr-FR" sz="1100">
                <a:solidFill>
                  <a:prstClr val="black"/>
                </a:solidFill>
                <a:latin typeface="Arial" pitchFamily="34" charset="0"/>
              </a:rPr>
              <a:pPr/>
              <a:t>36</a:t>
            </a:fld>
            <a:endParaRPr lang="fr-FR" altLang="fr-FR" sz="1100">
              <a:solidFill>
                <a:prstClr val="black"/>
              </a:solidFill>
              <a:latin typeface="Arial" pitchFamily="34" charset="0"/>
            </a:endParaRPr>
          </a:p>
        </p:txBody>
      </p:sp>
      <p:sp>
        <p:nvSpPr>
          <p:cNvPr id="34819" name="Rectangle 2"/>
          <p:cNvSpPr>
            <a:spLocks noGrp="1" noRot="1" noChangeAspect="1" noChangeArrowheads="1" noTextEdit="1"/>
          </p:cNvSpPr>
          <p:nvPr>
            <p:ph type="sldImg"/>
          </p:nvPr>
        </p:nvSpPr>
        <p:spPr>
          <a:xfrm>
            <a:off x="163513" y="620713"/>
            <a:ext cx="6408737" cy="4808537"/>
          </a:xfrm>
          <a:ln/>
        </p:spPr>
      </p:sp>
      <p:sp>
        <p:nvSpPr>
          <p:cNvPr id="22532" name="Rectangle 3"/>
          <p:cNvSpPr>
            <a:spLocks noGrp="1" noChangeArrowheads="1"/>
          </p:cNvSpPr>
          <p:nvPr>
            <p:ph type="body" idx="1"/>
          </p:nvPr>
        </p:nvSpPr>
        <p:spPr>
          <a:xfrm>
            <a:off x="897700" y="5717473"/>
            <a:ext cx="4940363" cy="3411201"/>
          </a:xfrm>
        </p:spPr>
        <p:txBody>
          <a:bodyPr/>
          <a:lstStyle/>
          <a:p>
            <a:pPr eaLnBrk="1" hangingPunct="1">
              <a:defRPr/>
            </a:pPr>
            <a:endParaRPr lang="en-US">
              <a:latin typeface="Arial" charset="0"/>
              <a:ea typeface="ＭＳ Ｐゴシック" charset="0"/>
              <a:cs typeface="+mn-cs"/>
            </a:endParaRPr>
          </a:p>
        </p:txBody>
      </p:sp>
    </p:spTree>
    <p:extLst>
      <p:ext uri="{BB962C8B-B14F-4D97-AF65-F5344CB8AC3E}">
        <p14:creationId xmlns:p14="http://schemas.microsoft.com/office/powerpoint/2010/main" val="937963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p:sp>
      <p:sp>
        <p:nvSpPr>
          <p:cNvPr id="3" name="Tijdelijke aanduiding voor notities 2"/>
          <p:cNvSpPr>
            <a:spLocks noGrp="1"/>
          </p:cNvSpPr>
          <p:nvPr>
            <p:ph type="body" idx="1"/>
          </p:nvPr>
        </p:nvSpPr>
        <p:spPr/>
        <p:txBody>
          <a:bodyPr/>
          <a:lstStyle/>
          <a:p>
            <a:endParaRPr lang="nl-NL" dirty="0"/>
          </a:p>
        </p:txBody>
      </p:sp>
      <p:sp>
        <p:nvSpPr>
          <p:cNvPr id="4" name="Tijdelijke aanduiding voor dianummer 3"/>
          <p:cNvSpPr>
            <a:spLocks noGrp="1"/>
          </p:cNvSpPr>
          <p:nvPr>
            <p:ph type="sldNum" sz="quarter" idx="10"/>
          </p:nvPr>
        </p:nvSpPr>
        <p:spPr/>
        <p:txBody>
          <a:bodyPr/>
          <a:lstStyle/>
          <a:p>
            <a:fld id="{2ECAE942-F0F1-4A63-BD90-6F83A09986A2}" type="slidenum">
              <a:rPr lang="nl-NL" smtClean="0"/>
              <a:pPr/>
              <a:t>39</a:t>
            </a:fld>
            <a:endParaRPr lang="nl-NL" dirty="0"/>
          </a:p>
        </p:txBody>
      </p:sp>
    </p:spTree>
    <p:extLst>
      <p:ext uri="{BB962C8B-B14F-4D97-AF65-F5344CB8AC3E}">
        <p14:creationId xmlns:p14="http://schemas.microsoft.com/office/powerpoint/2010/main" val="7188309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16455512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47</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18789641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Rot="1" noChangeAspect="1" noChangeArrowheads="1" noTextEdit="1"/>
          </p:cNvSpPr>
          <p:nvPr>
            <p:ph type="sldImg"/>
          </p:nvPr>
        </p:nvSpPr>
        <p:spPr>
          <a:ln/>
        </p:spPr>
      </p:sp>
      <p:sp>
        <p:nvSpPr>
          <p:cNvPr id="11267"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p>
        </p:txBody>
      </p:sp>
    </p:spTree>
    <p:extLst>
      <p:ext uri="{BB962C8B-B14F-4D97-AF65-F5344CB8AC3E}">
        <p14:creationId xmlns:p14="http://schemas.microsoft.com/office/powerpoint/2010/main" val="6756149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7"/>
          <p:cNvSpPr txBox="1">
            <a:spLocks noGrp="1" noChangeArrowheads="1"/>
          </p:cNvSpPr>
          <p:nvPr/>
        </p:nvSpPr>
        <p:spPr bwMode="auto">
          <a:xfrm>
            <a:off x="3851275" y="9432925"/>
            <a:ext cx="2946400"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defTabSz="914400" eaLnBrk="0" hangingPunct="0"/>
            <a:endParaRPr lang="en-US" altLang="en-US" dirty="0">
              <a:solidFill>
                <a:srgbClr val="000000"/>
              </a:solidFill>
              <a:cs typeface=""/>
            </a:endParaRPr>
          </a:p>
        </p:txBody>
      </p:sp>
      <p:sp>
        <p:nvSpPr>
          <p:cNvPr id="13315" name="Rectangle 2"/>
          <p:cNvSpPr>
            <a:spLocks noGrp="1" noRot="1" noChangeAspect="1" noChangeArrowheads="1" noTextEdit="1"/>
          </p:cNvSpPr>
          <p:nvPr>
            <p:ph type="sldImg"/>
          </p:nvPr>
        </p:nvSpPr>
        <p:spPr>
          <a:ln/>
        </p:spPr>
      </p:sp>
      <p:sp>
        <p:nvSpPr>
          <p:cNvPr id="1331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p>
        </p:txBody>
      </p:sp>
    </p:spTree>
    <p:extLst>
      <p:ext uri="{BB962C8B-B14F-4D97-AF65-F5344CB8AC3E}">
        <p14:creationId xmlns:p14="http://schemas.microsoft.com/office/powerpoint/2010/main" val="3390700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Slide Image Placeholder 1"/>
          <p:cNvSpPr>
            <a:spLocks noGrp="1" noRot="1" noChangeAspect="1" noTextEdit="1"/>
          </p:cNvSpPr>
          <p:nvPr>
            <p:ph type="sldImg"/>
          </p:nvPr>
        </p:nvSpPr>
        <p:spPr>
          <a:ln/>
        </p:spPr>
      </p:sp>
      <p:sp>
        <p:nvSpPr>
          <p:cNvPr id="153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GB" altLang="en-US" dirty="0"/>
          </a:p>
        </p:txBody>
      </p:sp>
      <p:sp>
        <p:nvSpPr>
          <p:cNvPr id="15364" name="Slide Number Placeholder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a:defRPr sz="2400">
                <a:solidFill>
                  <a:schemeClr val="tx1"/>
                </a:solidFill>
                <a:latin typeface="Times New Roman" panose="02020603050405020304" pitchFamily="18" charset="0"/>
              </a:defRPr>
            </a:lvl1pPr>
            <a:lvl2pPr marL="712788" indent="-273050" defTabSz="966788">
              <a:defRPr sz="2400">
                <a:solidFill>
                  <a:schemeClr val="tx1"/>
                </a:solidFill>
                <a:latin typeface="Times New Roman" panose="02020603050405020304" pitchFamily="18" charset="0"/>
              </a:defRPr>
            </a:lvl2pPr>
            <a:lvl3pPr marL="1096963" indent="-217488" defTabSz="966788">
              <a:defRPr sz="2400">
                <a:solidFill>
                  <a:schemeClr val="tx1"/>
                </a:solidFill>
                <a:latin typeface="Times New Roman" panose="02020603050405020304" pitchFamily="18" charset="0"/>
              </a:defRPr>
            </a:lvl3pPr>
            <a:lvl4pPr marL="1536700" indent="-217488" defTabSz="966788">
              <a:defRPr sz="2400">
                <a:solidFill>
                  <a:schemeClr val="tx1"/>
                </a:solidFill>
                <a:latin typeface="Times New Roman" panose="02020603050405020304" pitchFamily="18" charset="0"/>
              </a:defRPr>
            </a:lvl4pPr>
            <a:lvl5pPr marL="1976438" indent="-217488" defTabSz="966788">
              <a:defRPr sz="2400">
                <a:solidFill>
                  <a:schemeClr val="tx1"/>
                </a:solidFill>
                <a:latin typeface="Times New Roman" panose="02020603050405020304" pitchFamily="18" charset="0"/>
              </a:defRPr>
            </a:lvl5pPr>
            <a:lvl6pPr marL="2433638" indent="-217488" defTabSz="966788" eaLnBrk="0" fontAlgn="base" hangingPunct="0">
              <a:spcBef>
                <a:spcPct val="0"/>
              </a:spcBef>
              <a:spcAft>
                <a:spcPct val="0"/>
              </a:spcAft>
              <a:defRPr sz="2400">
                <a:solidFill>
                  <a:schemeClr val="tx1"/>
                </a:solidFill>
                <a:latin typeface="Times New Roman" panose="02020603050405020304" pitchFamily="18" charset="0"/>
              </a:defRPr>
            </a:lvl6pPr>
            <a:lvl7pPr marL="2890838" indent="-217488" defTabSz="966788" eaLnBrk="0" fontAlgn="base" hangingPunct="0">
              <a:spcBef>
                <a:spcPct val="0"/>
              </a:spcBef>
              <a:spcAft>
                <a:spcPct val="0"/>
              </a:spcAft>
              <a:defRPr sz="2400">
                <a:solidFill>
                  <a:schemeClr val="tx1"/>
                </a:solidFill>
                <a:latin typeface="Times New Roman" panose="02020603050405020304" pitchFamily="18" charset="0"/>
              </a:defRPr>
            </a:lvl7pPr>
            <a:lvl8pPr marL="3348038" indent="-217488" defTabSz="966788" eaLnBrk="0" fontAlgn="base" hangingPunct="0">
              <a:spcBef>
                <a:spcPct val="0"/>
              </a:spcBef>
              <a:spcAft>
                <a:spcPct val="0"/>
              </a:spcAft>
              <a:defRPr sz="2400">
                <a:solidFill>
                  <a:schemeClr val="tx1"/>
                </a:solidFill>
                <a:latin typeface="Times New Roman" panose="02020603050405020304" pitchFamily="18" charset="0"/>
              </a:defRPr>
            </a:lvl8pPr>
            <a:lvl9pPr marL="3805238" indent="-217488" defTabSz="966788" eaLnBrk="0" fontAlgn="base" hangingPunct="0">
              <a:spcBef>
                <a:spcPct val="0"/>
              </a:spcBef>
              <a:spcAft>
                <a:spcPct val="0"/>
              </a:spcAft>
              <a:defRPr sz="2400">
                <a:solidFill>
                  <a:schemeClr val="tx1"/>
                </a:solidFill>
                <a:latin typeface="Times New Roman" panose="02020603050405020304" pitchFamily="18" charset="0"/>
              </a:defRPr>
            </a:lvl9pPr>
          </a:lstStyle>
          <a:p>
            <a:fld id="{F2284867-F1E0-44B6-AAB4-5721E413C035}" type="slidenum">
              <a:rPr lang="en-US" altLang="zh-CN" sz="1300" smtClean="0">
                <a:solidFill>
                  <a:srgbClr val="000000"/>
                </a:solidFill>
                <a:latin typeface="Arial" panose="020B0604020202020204" pitchFamily="34" charset="0"/>
                <a:ea typeface="ＭＳ Ｐゴシック" panose="020B0600070205080204" pitchFamily="34" charset="-128"/>
              </a:rPr>
              <a:pPr/>
              <a:t>50</a:t>
            </a:fld>
            <a:endParaRPr lang="en-US" altLang="zh-CN" sz="1300" dirty="0">
              <a:solidFill>
                <a:srgbClr val="000000"/>
              </a:solidFill>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80672286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51</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9350686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52</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1609569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53</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44900922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54</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210817322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55</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8406440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56</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6401052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57</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211455442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58</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07158545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2950" indent="-285750" defTabSz="969963">
              <a:defRPr sz="2400">
                <a:solidFill>
                  <a:schemeClr val="tx1"/>
                </a:solidFill>
                <a:latin typeface="Times New Roman" panose="02020603050405020304" pitchFamily="18" charset="0"/>
              </a:defRPr>
            </a:lvl2pPr>
            <a:lvl3pPr marL="1143000" indent="-228600" defTabSz="969963">
              <a:defRPr sz="2400">
                <a:solidFill>
                  <a:schemeClr val="tx1"/>
                </a:solidFill>
                <a:latin typeface="Times New Roman" panose="02020603050405020304" pitchFamily="18" charset="0"/>
              </a:defRPr>
            </a:lvl3pPr>
            <a:lvl4pPr marL="1600200" indent="-228600" defTabSz="969963">
              <a:defRPr sz="2400">
                <a:solidFill>
                  <a:schemeClr val="tx1"/>
                </a:solidFill>
                <a:latin typeface="Times New Roman" panose="02020603050405020304" pitchFamily="18" charset="0"/>
              </a:defRPr>
            </a:lvl4pPr>
            <a:lvl5pPr marL="2057400" indent="-228600" defTabSz="969963">
              <a:defRPr sz="2400">
                <a:solidFill>
                  <a:schemeClr val="tx1"/>
                </a:solidFill>
                <a:latin typeface="Times New Roman" panose="02020603050405020304" pitchFamily="18" charset="0"/>
              </a:defRPr>
            </a:lvl5pPr>
            <a:lvl6pPr marL="2514600" indent="-228600" defTabSz="96996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6996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6996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AA4F5A9D-AFDD-4AD5-AEE6-3E45D07E25C0}" type="slidenum">
              <a:rPr lang="en-US" altLang="en-US" sz="1300" smtClean="0">
                <a:solidFill>
                  <a:srgbClr val="000000"/>
                </a:solidFill>
                <a:latin typeface="Arial" panose="020B0604020202020204" pitchFamily="34" charset="0"/>
                <a:ea typeface="ＭＳ Ｐゴシック" panose="020B0600070205080204" pitchFamily="34" charset="-128"/>
              </a:rPr>
              <a:pPr/>
              <a:t>59</a:t>
            </a:fld>
            <a:endParaRPr lang="en-US" altLang="en-US" sz="1300" dirty="0">
              <a:solidFill>
                <a:srgbClr val="000000"/>
              </a:solidFill>
              <a:latin typeface="Arial" panose="020B0604020202020204" pitchFamily="34" charset="0"/>
              <a:ea typeface="ＭＳ Ｐゴシック" panose="020B0600070205080204" pitchFamily="34" charset="-128"/>
            </a:endParaRPr>
          </a:p>
        </p:txBody>
      </p:sp>
      <p:sp>
        <p:nvSpPr>
          <p:cNvPr id="7171" name="Rectangle 2"/>
          <p:cNvSpPr>
            <a:spLocks noGrp="1" noRot="1" noChangeAspect="1" noChangeArrowheads="1" noTextEdit="1"/>
          </p:cNvSpPr>
          <p:nvPr>
            <p:ph type="sldImg"/>
          </p:nvPr>
        </p:nvSpPr>
        <p:spPr>
          <a:xfrm>
            <a:off x="966788" y="741363"/>
            <a:ext cx="4940300" cy="3705225"/>
          </a:xfrm>
          <a:ln/>
        </p:spPr>
      </p:sp>
      <p:sp>
        <p:nvSpPr>
          <p:cNvPr id="7172"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38" tIns="46020" rIns="92038" bIns="46020"/>
          <a:lstStyle/>
          <a:p>
            <a:endParaRPr lang="en-US" altLang="en-US" dirty="0"/>
          </a:p>
        </p:txBody>
      </p:sp>
    </p:spTree>
    <p:extLst>
      <p:ext uri="{BB962C8B-B14F-4D97-AF65-F5344CB8AC3E}">
        <p14:creationId xmlns:p14="http://schemas.microsoft.com/office/powerpoint/2010/main" val="17612887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Slide Image Placeholder 1"/>
          <p:cNvSpPr>
            <a:spLocks noGrp="1" noRot="1" noChangeAspect="1" noTextEdit="1"/>
          </p:cNvSpPr>
          <p:nvPr>
            <p:ph type="sldImg"/>
          </p:nvPr>
        </p:nvSpPr>
        <p:spPr>
          <a:ln/>
        </p:spPr>
      </p:sp>
      <p:sp>
        <p:nvSpPr>
          <p:cNvPr id="184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
        <p:nvSpPr>
          <p:cNvPr id="18436" name="Slide Number Placeholder 3"/>
          <p:cNvSpPr>
            <a:spLocks noGrp="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9963">
              <a:defRPr sz="2400">
                <a:solidFill>
                  <a:schemeClr val="tx1"/>
                </a:solidFill>
                <a:latin typeface="Times New Roman" panose="02020603050405020304" pitchFamily="18" charset="0"/>
              </a:defRPr>
            </a:lvl1pPr>
            <a:lvl2pPr marL="746125" indent="-285750" defTabSz="969963">
              <a:defRPr sz="2400">
                <a:solidFill>
                  <a:schemeClr val="tx1"/>
                </a:solidFill>
                <a:latin typeface="Times New Roman" panose="02020603050405020304" pitchFamily="18" charset="0"/>
              </a:defRPr>
            </a:lvl2pPr>
            <a:lvl3pPr marL="1147763" indent="-227013" defTabSz="969963">
              <a:defRPr sz="2400">
                <a:solidFill>
                  <a:schemeClr val="tx1"/>
                </a:solidFill>
                <a:latin typeface="Times New Roman" panose="02020603050405020304" pitchFamily="18" charset="0"/>
              </a:defRPr>
            </a:lvl3pPr>
            <a:lvl4pPr marL="1608138" indent="-227013" defTabSz="969963">
              <a:defRPr sz="2400">
                <a:solidFill>
                  <a:schemeClr val="tx1"/>
                </a:solidFill>
                <a:latin typeface="Times New Roman" panose="02020603050405020304" pitchFamily="18" charset="0"/>
              </a:defRPr>
            </a:lvl4pPr>
            <a:lvl5pPr marL="2065338" indent="-227013" defTabSz="969963">
              <a:defRPr sz="2400">
                <a:solidFill>
                  <a:schemeClr val="tx1"/>
                </a:solidFill>
                <a:latin typeface="Times New Roman" panose="02020603050405020304" pitchFamily="18" charset="0"/>
              </a:defRPr>
            </a:lvl5pPr>
            <a:lvl6pPr marL="2522538" indent="-227013" defTabSz="969963" eaLnBrk="0" fontAlgn="base" hangingPunct="0">
              <a:spcBef>
                <a:spcPct val="0"/>
              </a:spcBef>
              <a:spcAft>
                <a:spcPct val="0"/>
              </a:spcAft>
              <a:defRPr sz="2400">
                <a:solidFill>
                  <a:schemeClr val="tx1"/>
                </a:solidFill>
                <a:latin typeface="Times New Roman" panose="02020603050405020304" pitchFamily="18" charset="0"/>
              </a:defRPr>
            </a:lvl6pPr>
            <a:lvl7pPr marL="2979738" indent="-227013" defTabSz="969963" eaLnBrk="0" fontAlgn="base" hangingPunct="0">
              <a:spcBef>
                <a:spcPct val="0"/>
              </a:spcBef>
              <a:spcAft>
                <a:spcPct val="0"/>
              </a:spcAft>
              <a:defRPr sz="2400">
                <a:solidFill>
                  <a:schemeClr val="tx1"/>
                </a:solidFill>
                <a:latin typeface="Times New Roman" panose="02020603050405020304" pitchFamily="18" charset="0"/>
              </a:defRPr>
            </a:lvl7pPr>
            <a:lvl8pPr marL="3436938" indent="-227013" defTabSz="969963" eaLnBrk="0" fontAlgn="base" hangingPunct="0">
              <a:spcBef>
                <a:spcPct val="0"/>
              </a:spcBef>
              <a:spcAft>
                <a:spcPct val="0"/>
              </a:spcAft>
              <a:defRPr sz="2400">
                <a:solidFill>
                  <a:schemeClr val="tx1"/>
                </a:solidFill>
                <a:latin typeface="Times New Roman" panose="02020603050405020304" pitchFamily="18" charset="0"/>
              </a:defRPr>
            </a:lvl8pPr>
            <a:lvl9pPr marL="3894138" indent="-227013" defTabSz="969963" eaLnBrk="0" fontAlgn="base" hangingPunct="0">
              <a:spcBef>
                <a:spcPct val="0"/>
              </a:spcBef>
              <a:spcAft>
                <a:spcPct val="0"/>
              </a:spcAft>
              <a:defRPr sz="2400">
                <a:solidFill>
                  <a:schemeClr val="tx1"/>
                </a:solidFill>
                <a:latin typeface="Times New Roman" panose="02020603050405020304" pitchFamily="18" charset="0"/>
              </a:defRPr>
            </a:lvl9pPr>
          </a:lstStyle>
          <a:p>
            <a:fld id="{E30A1F72-2F8C-4B3F-A87B-EA253BD0E59E}" type="slidenum">
              <a:rPr lang="en-US" altLang="en-US" sz="1200" smtClean="0">
                <a:solidFill>
                  <a:srgbClr val="000000"/>
                </a:solidFill>
                <a:latin typeface="Arial" panose="020B0604020202020204" pitchFamily="34" charset="0"/>
                <a:ea typeface="ＭＳ Ｐゴシック" panose="020B0600070205080204" pitchFamily="34" charset="-128"/>
              </a:rPr>
              <a:pPr/>
              <a:t>60</a:t>
            </a:fld>
            <a:endParaRPr lang="en-US" altLang="en-US" sz="1200" dirty="0">
              <a:solidFill>
                <a:srgbClr val="000000"/>
              </a:solidFill>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47308998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5708009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7681369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206463018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62439581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84992522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83158943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70731053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95345035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74514206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21978941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948329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04051472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98117429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91027594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17767292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39608565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24408853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16562282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6782832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25307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329823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83754089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01710053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94850899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22475508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49108262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18351158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41489974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91865290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15385431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dirty="0"/>
          </a:p>
        </p:txBody>
      </p:sp>
      <p:sp>
        <p:nvSpPr>
          <p:cNvPr id="4" name="Zástupný symbol pro číslo snímku 3"/>
          <p:cNvSpPr>
            <a:spLocks noGrp="1"/>
          </p:cNvSpPr>
          <p:nvPr>
            <p:ph type="sldNum" sz="quarter" idx="10"/>
          </p:nvPr>
        </p:nvSpPr>
        <p:spPr/>
        <p:txBody>
          <a:bodyPr/>
          <a:lstStyle/>
          <a:p>
            <a:endParaRPr lang="cs-CZ" dirty="0"/>
          </a:p>
        </p:txBody>
      </p:sp>
    </p:spTree>
    <p:extLst>
      <p:ext uri="{BB962C8B-B14F-4D97-AF65-F5344CB8AC3E}">
        <p14:creationId xmlns:p14="http://schemas.microsoft.com/office/powerpoint/2010/main" val="166829256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50713621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10"/>
          </p:nvPr>
        </p:nvSpPr>
        <p:spPr/>
        <p:txBody>
          <a:bodyPr/>
          <a:lstStyle/>
          <a:p>
            <a:endParaRPr lang="nl-NL" dirty="0"/>
          </a:p>
        </p:txBody>
      </p:sp>
    </p:spTree>
    <p:extLst>
      <p:ext uri="{BB962C8B-B14F-4D97-AF65-F5344CB8AC3E}">
        <p14:creationId xmlns:p14="http://schemas.microsoft.com/office/powerpoint/2010/main" val="392265215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GB"/>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a:t>Click to edit Master subtitle style</a:t>
            </a:r>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userDrawn="1">
  <p:cSld name="Titre et contenu">
    <p:spTree>
      <p:nvGrpSpPr>
        <p:cNvPr id="1" name=""/>
        <p:cNvGrpSpPr/>
        <p:nvPr/>
      </p:nvGrpSpPr>
      <p:grpSpPr>
        <a:xfrm>
          <a:off x="0" y="0"/>
          <a:ext cx="0" cy="0"/>
          <a:chOff x="0" y="0"/>
          <a:chExt cx="0" cy="0"/>
        </a:xfrm>
      </p:grpSpPr>
      <p:sp>
        <p:nvSpPr>
          <p:cNvPr id="5" name="Rectangle 4"/>
          <p:cNvSpPr>
            <a:spLocks noChangeArrowheads="1"/>
          </p:cNvSpPr>
          <p:nvPr/>
        </p:nvSpPr>
        <p:spPr bwMode="auto">
          <a:xfrm>
            <a:off x="8693150" y="85725"/>
            <a:ext cx="365125" cy="34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eaLnBrk="0" fontAlgn="base" hangingPunct="0">
              <a:spcBef>
                <a:spcPct val="0"/>
              </a:spcBef>
              <a:spcAft>
                <a:spcPct val="0"/>
              </a:spcAft>
              <a:defRPr/>
            </a:pPr>
            <a:endParaRPr lang="fr-FR" altLang="fr-FR">
              <a:solidFill>
                <a:srgbClr val="000000"/>
              </a:solidFill>
            </a:endParaRPr>
          </a:p>
        </p:txBody>
      </p:sp>
      <p:sp>
        <p:nvSpPr>
          <p:cNvPr id="6" name="Text Box 9"/>
          <p:cNvSpPr txBox="1">
            <a:spLocks noChangeArrowheads="1"/>
          </p:cNvSpPr>
          <p:nvPr/>
        </p:nvSpPr>
        <p:spPr bwMode="auto">
          <a:xfrm>
            <a:off x="8793163" y="6342063"/>
            <a:ext cx="350837" cy="515937"/>
          </a:xfrm>
          <a:prstGeom prst="rect">
            <a:avLst/>
          </a:prstGeom>
          <a:noFill/>
          <a:ln>
            <a:noFill/>
          </a:ln>
          <a:effectLst/>
          <a:extLst/>
        </p:spPr>
        <p:txBody>
          <a:bodyPr lIns="90488" tIns="44450" rIns="90488" bIns="44450">
            <a:spAutoFit/>
          </a:bodyPr>
          <a:lstStyle>
            <a:lvl1pPr defTabSz="762000">
              <a:defRPr>
                <a:solidFill>
                  <a:schemeClr val="tx1"/>
                </a:solidFill>
                <a:latin typeface="Arial" pitchFamily="34" charset="0"/>
              </a:defRPr>
            </a:lvl1pPr>
            <a:lvl2pPr marL="571500" defTabSz="762000">
              <a:defRPr>
                <a:solidFill>
                  <a:schemeClr val="tx1"/>
                </a:solidFill>
                <a:latin typeface="Arial" pitchFamily="34" charset="0"/>
              </a:defRPr>
            </a:lvl2pPr>
            <a:lvl3pPr marL="1143000" defTabSz="762000">
              <a:defRPr>
                <a:solidFill>
                  <a:schemeClr val="tx1"/>
                </a:solidFill>
                <a:latin typeface="Arial" pitchFamily="34" charset="0"/>
              </a:defRPr>
            </a:lvl3pPr>
            <a:lvl4pPr marL="1714500" defTabSz="762000">
              <a:defRPr>
                <a:solidFill>
                  <a:schemeClr val="tx1"/>
                </a:solidFill>
                <a:latin typeface="Arial" pitchFamily="34" charset="0"/>
              </a:defRPr>
            </a:lvl4pPr>
            <a:lvl5pPr marL="2286000" defTabSz="762000">
              <a:defRPr>
                <a:solidFill>
                  <a:schemeClr val="tx1"/>
                </a:solidFill>
                <a:latin typeface="Arial" pitchFamily="34" charset="0"/>
              </a:defRPr>
            </a:lvl5pPr>
            <a:lvl6pPr marL="2743200" defTabSz="762000" fontAlgn="base">
              <a:spcBef>
                <a:spcPct val="0"/>
              </a:spcBef>
              <a:spcAft>
                <a:spcPct val="0"/>
              </a:spcAft>
              <a:defRPr>
                <a:solidFill>
                  <a:schemeClr val="tx1"/>
                </a:solidFill>
                <a:latin typeface="Arial" pitchFamily="34" charset="0"/>
              </a:defRPr>
            </a:lvl6pPr>
            <a:lvl7pPr marL="3200400" defTabSz="762000" fontAlgn="base">
              <a:spcBef>
                <a:spcPct val="0"/>
              </a:spcBef>
              <a:spcAft>
                <a:spcPct val="0"/>
              </a:spcAft>
              <a:defRPr>
                <a:solidFill>
                  <a:schemeClr val="tx1"/>
                </a:solidFill>
                <a:latin typeface="Arial" pitchFamily="34" charset="0"/>
              </a:defRPr>
            </a:lvl7pPr>
            <a:lvl8pPr marL="3657600" defTabSz="762000" fontAlgn="base">
              <a:spcBef>
                <a:spcPct val="0"/>
              </a:spcBef>
              <a:spcAft>
                <a:spcPct val="0"/>
              </a:spcAft>
              <a:defRPr>
                <a:solidFill>
                  <a:schemeClr val="tx1"/>
                </a:solidFill>
                <a:latin typeface="Arial" pitchFamily="34" charset="0"/>
              </a:defRPr>
            </a:lvl8pPr>
            <a:lvl9pPr marL="4114800" defTabSz="762000" fontAlgn="base">
              <a:spcBef>
                <a:spcPct val="0"/>
              </a:spcBef>
              <a:spcAft>
                <a:spcPct val="0"/>
              </a:spcAft>
              <a:defRPr>
                <a:solidFill>
                  <a:schemeClr val="tx1"/>
                </a:solidFill>
                <a:latin typeface="Arial" pitchFamily="34" charset="0"/>
              </a:defRPr>
            </a:lvl9pPr>
          </a:lstStyle>
          <a:p>
            <a:pPr eaLnBrk="0" fontAlgn="base" hangingPunct="0">
              <a:spcBef>
                <a:spcPct val="50000"/>
              </a:spcBef>
              <a:spcAft>
                <a:spcPct val="0"/>
              </a:spcAft>
              <a:defRPr/>
            </a:pPr>
            <a:endParaRPr lang="en-US" sz="2800">
              <a:solidFill>
                <a:srgbClr val="000000"/>
              </a:solidFill>
              <a:latin typeface="Times New Roman" pitchFamily="18" charset="0"/>
              <a:ea typeface="MS PGothic" pitchFamily="34" charset="-128"/>
            </a:endParaRPr>
          </a:p>
        </p:txBody>
      </p:sp>
      <p:sp>
        <p:nvSpPr>
          <p:cNvPr id="7" name="Text Box 10"/>
          <p:cNvSpPr txBox="1">
            <a:spLocks noChangeArrowheads="1"/>
          </p:cNvSpPr>
          <p:nvPr/>
        </p:nvSpPr>
        <p:spPr bwMode="auto">
          <a:xfrm>
            <a:off x="228600" y="381000"/>
            <a:ext cx="1143000" cy="225425"/>
          </a:xfrm>
          <a:prstGeom prst="rect">
            <a:avLst/>
          </a:prstGeom>
          <a:noFill/>
          <a:ln>
            <a:noFill/>
          </a:ln>
          <a:effectLst/>
          <a:extLst/>
        </p:spPr>
        <p:txBody>
          <a:bodyPr lIns="90488" tIns="44450" rIns="90488" bIns="44450">
            <a:spAutoFit/>
          </a:bodyPr>
          <a:lstStyle>
            <a:lvl1pPr defTabSz="762000">
              <a:defRPr>
                <a:solidFill>
                  <a:schemeClr val="tx1"/>
                </a:solidFill>
                <a:latin typeface="Arial" pitchFamily="34" charset="0"/>
              </a:defRPr>
            </a:lvl1pPr>
            <a:lvl2pPr marL="571500" defTabSz="762000">
              <a:defRPr>
                <a:solidFill>
                  <a:schemeClr val="tx1"/>
                </a:solidFill>
                <a:latin typeface="Arial" pitchFamily="34" charset="0"/>
              </a:defRPr>
            </a:lvl2pPr>
            <a:lvl3pPr marL="1143000" defTabSz="762000">
              <a:defRPr>
                <a:solidFill>
                  <a:schemeClr val="tx1"/>
                </a:solidFill>
                <a:latin typeface="Arial" pitchFamily="34" charset="0"/>
              </a:defRPr>
            </a:lvl3pPr>
            <a:lvl4pPr marL="1714500" defTabSz="762000">
              <a:defRPr>
                <a:solidFill>
                  <a:schemeClr val="tx1"/>
                </a:solidFill>
                <a:latin typeface="Arial" pitchFamily="34" charset="0"/>
              </a:defRPr>
            </a:lvl4pPr>
            <a:lvl5pPr marL="2286000" defTabSz="762000">
              <a:defRPr>
                <a:solidFill>
                  <a:schemeClr val="tx1"/>
                </a:solidFill>
                <a:latin typeface="Arial" pitchFamily="34" charset="0"/>
              </a:defRPr>
            </a:lvl5pPr>
            <a:lvl6pPr marL="2743200" defTabSz="762000" fontAlgn="base">
              <a:spcBef>
                <a:spcPct val="0"/>
              </a:spcBef>
              <a:spcAft>
                <a:spcPct val="0"/>
              </a:spcAft>
              <a:defRPr>
                <a:solidFill>
                  <a:schemeClr val="tx1"/>
                </a:solidFill>
                <a:latin typeface="Arial" pitchFamily="34" charset="0"/>
              </a:defRPr>
            </a:lvl6pPr>
            <a:lvl7pPr marL="3200400" defTabSz="762000" fontAlgn="base">
              <a:spcBef>
                <a:spcPct val="0"/>
              </a:spcBef>
              <a:spcAft>
                <a:spcPct val="0"/>
              </a:spcAft>
              <a:defRPr>
                <a:solidFill>
                  <a:schemeClr val="tx1"/>
                </a:solidFill>
                <a:latin typeface="Arial" pitchFamily="34" charset="0"/>
              </a:defRPr>
            </a:lvl7pPr>
            <a:lvl8pPr marL="3657600" defTabSz="762000" fontAlgn="base">
              <a:spcBef>
                <a:spcPct val="0"/>
              </a:spcBef>
              <a:spcAft>
                <a:spcPct val="0"/>
              </a:spcAft>
              <a:defRPr>
                <a:solidFill>
                  <a:schemeClr val="tx1"/>
                </a:solidFill>
                <a:latin typeface="Arial" pitchFamily="34" charset="0"/>
              </a:defRPr>
            </a:lvl8pPr>
            <a:lvl9pPr marL="4114800" defTabSz="762000" fontAlgn="base">
              <a:spcBef>
                <a:spcPct val="0"/>
              </a:spcBef>
              <a:spcAft>
                <a:spcPct val="0"/>
              </a:spcAft>
              <a:defRPr>
                <a:solidFill>
                  <a:schemeClr val="tx1"/>
                </a:solidFill>
                <a:latin typeface="Arial" pitchFamily="34" charset="0"/>
              </a:defRPr>
            </a:lvl9pPr>
          </a:lstStyle>
          <a:p>
            <a:pPr eaLnBrk="0" fontAlgn="base" hangingPunct="0">
              <a:spcBef>
                <a:spcPct val="50000"/>
              </a:spcBef>
              <a:spcAft>
                <a:spcPct val="0"/>
              </a:spcAft>
              <a:defRPr/>
            </a:pPr>
            <a:endParaRPr lang="en-US" sz="900" b="1">
              <a:solidFill>
                <a:srgbClr val="000000"/>
              </a:solidFill>
              <a:latin typeface="Arial Narrow" pitchFamily="34" charset="0"/>
              <a:ea typeface="MS PGothic" pitchFamily="34" charset="-128"/>
            </a:endParaRPr>
          </a:p>
        </p:txBody>
      </p:sp>
      <p:sp>
        <p:nvSpPr>
          <p:cNvPr id="9" name="Rectangle 8"/>
          <p:cNvSpPr>
            <a:spLocks noGrp="1" noChangeArrowheads="1"/>
          </p:cNvSpPr>
          <p:nvPr userDrawn="1"/>
        </p:nvSpPr>
        <p:spPr bwMode="auto">
          <a:xfrm>
            <a:off x="107950" y="6597650"/>
            <a:ext cx="8856663" cy="215900"/>
          </a:xfrm>
          <a:prstGeom prst="rect">
            <a:avLst/>
          </a:prstGeom>
          <a:noFill/>
          <a:ln>
            <a:noFill/>
          </a:ln>
          <a:extLst/>
        </p:spPr>
        <p:txBody>
          <a:bodyPr lIns="0" tIns="0" rIns="0" bIns="0" anchor="b"/>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algn="r" eaLnBrk="0" fontAlgn="base" hangingPunct="0">
              <a:spcBef>
                <a:spcPct val="0"/>
              </a:spcBef>
              <a:spcAft>
                <a:spcPct val="0"/>
              </a:spcAft>
              <a:defRPr/>
            </a:pPr>
            <a:fld id="{A2A4B7AB-BCFE-4229-99A5-3EE6D125B431}" type="slidenum">
              <a:rPr lang="fr-FR" altLang="fr-FR" sz="900" smtClean="0">
                <a:solidFill>
                  <a:srgbClr val="FFFFFF"/>
                </a:solidFill>
                <a:latin typeface="Arial" pitchFamily="34" charset="0"/>
              </a:rPr>
              <a:pPr algn="r" eaLnBrk="0" fontAlgn="base" hangingPunct="0">
                <a:spcBef>
                  <a:spcPct val="0"/>
                </a:spcBef>
                <a:spcAft>
                  <a:spcPct val="0"/>
                </a:spcAft>
                <a:defRPr/>
              </a:pPr>
              <a:t>‹#›</a:t>
            </a:fld>
            <a:endParaRPr lang="fr-FR" altLang="fr-FR" sz="900">
              <a:solidFill>
                <a:srgbClr val="FFFFFF"/>
              </a:solidFill>
              <a:latin typeface="Helvetica" charset="0"/>
            </a:endParaRPr>
          </a:p>
        </p:txBody>
      </p:sp>
      <p:sp>
        <p:nvSpPr>
          <p:cNvPr id="3" name="Espace réservé du contenu 2"/>
          <p:cNvSpPr>
            <a:spLocks noGrp="1"/>
          </p:cNvSpPr>
          <p:nvPr>
            <p:ph idx="1"/>
          </p:nvPr>
        </p:nvSpPr>
        <p:spPr>
          <a:xfrm>
            <a:off x="1262063" y="1708150"/>
            <a:ext cx="6934200" cy="5105400"/>
          </a:xfrm>
        </p:spPr>
        <p:txBody>
          <a:bodyPr/>
          <a:lstStyle/>
          <a:p>
            <a:pPr lvl="0"/>
            <a:r>
              <a:rPr lang="fr-FR" dirty="0"/>
              <a:t>Modifiez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1353312"/>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560927523"/>
      </p:ext>
    </p:extLst>
  </p:cSld>
  <p:clrMapOvr>
    <a:masterClrMapping/>
  </p:clrMapOvr>
  <p:transition>
    <p:wipe dir="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itle">
  <p:cSld name="Diapositive de titre">
    <p:spTree>
      <p:nvGrpSpPr>
        <p:cNvPr id="1" name=""/>
        <p:cNvGrpSpPr/>
        <p:nvPr/>
      </p:nvGrpSpPr>
      <p:grpSpPr>
        <a:xfrm>
          <a:off x="0" y="0"/>
          <a:ext cx="0" cy="0"/>
          <a:chOff x="0" y="0"/>
          <a:chExt cx="0" cy="0"/>
        </a:xfrm>
      </p:grpSpPr>
      <p:sp>
        <p:nvSpPr>
          <p:cNvPr id="2" name="Rectangle 2"/>
          <p:cNvSpPr>
            <a:spLocks noChangeArrowheads="1"/>
          </p:cNvSpPr>
          <p:nvPr/>
        </p:nvSpPr>
        <p:spPr bwMode="auto">
          <a:xfrm>
            <a:off x="8693150" y="85725"/>
            <a:ext cx="365125" cy="34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eaLnBrk="0" fontAlgn="base" hangingPunct="0">
              <a:spcBef>
                <a:spcPct val="0"/>
              </a:spcBef>
              <a:spcAft>
                <a:spcPct val="0"/>
              </a:spcAft>
              <a:defRPr/>
            </a:pPr>
            <a:endParaRPr lang="fr-FR" altLang="fr-FR">
              <a:solidFill>
                <a:srgbClr val="000000"/>
              </a:solidFill>
            </a:endParaRPr>
          </a:p>
        </p:txBody>
      </p:sp>
      <p:sp>
        <p:nvSpPr>
          <p:cNvPr id="3" name="Text Box 4"/>
          <p:cNvSpPr txBox="1">
            <a:spLocks noChangeArrowheads="1"/>
          </p:cNvSpPr>
          <p:nvPr/>
        </p:nvSpPr>
        <p:spPr bwMode="auto">
          <a:xfrm>
            <a:off x="8793163" y="6342063"/>
            <a:ext cx="350837" cy="515937"/>
          </a:xfrm>
          <a:prstGeom prst="rect">
            <a:avLst/>
          </a:prstGeom>
          <a:noFill/>
          <a:ln>
            <a:noFill/>
          </a:ln>
          <a:effectLst/>
          <a:extLst/>
        </p:spPr>
        <p:txBody>
          <a:bodyPr lIns="90488" tIns="44450" rIns="90488" bIns="44450">
            <a:spAutoFit/>
          </a:bodyPr>
          <a:lstStyle>
            <a:lvl1pPr defTabSz="762000">
              <a:defRPr>
                <a:solidFill>
                  <a:schemeClr val="tx1"/>
                </a:solidFill>
                <a:latin typeface="Arial" pitchFamily="34" charset="0"/>
              </a:defRPr>
            </a:lvl1pPr>
            <a:lvl2pPr marL="571500" defTabSz="762000">
              <a:defRPr>
                <a:solidFill>
                  <a:schemeClr val="tx1"/>
                </a:solidFill>
                <a:latin typeface="Arial" pitchFamily="34" charset="0"/>
              </a:defRPr>
            </a:lvl2pPr>
            <a:lvl3pPr marL="1143000" defTabSz="762000">
              <a:defRPr>
                <a:solidFill>
                  <a:schemeClr val="tx1"/>
                </a:solidFill>
                <a:latin typeface="Arial" pitchFamily="34" charset="0"/>
              </a:defRPr>
            </a:lvl3pPr>
            <a:lvl4pPr marL="1714500" defTabSz="762000">
              <a:defRPr>
                <a:solidFill>
                  <a:schemeClr val="tx1"/>
                </a:solidFill>
                <a:latin typeface="Arial" pitchFamily="34" charset="0"/>
              </a:defRPr>
            </a:lvl4pPr>
            <a:lvl5pPr marL="2286000" defTabSz="762000">
              <a:defRPr>
                <a:solidFill>
                  <a:schemeClr val="tx1"/>
                </a:solidFill>
                <a:latin typeface="Arial" pitchFamily="34" charset="0"/>
              </a:defRPr>
            </a:lvl5pPr>
            <a:lvl6pPr marL="2743200" defTabSz="762000" fontAlgn="base">
              <a:spcBef>
                <a:spcPct val="0"/>
              </a:spcBef>
              <a:spcAft>
                <a:spcPct val="0"/>
              </a:spcAft>
              <a:defRPr>
                <a:solidFill>
                  <a:schemeClr val="tx1"/>
                </a:solidFill>
                <a:latin typeface="Arial" pitchFamily="34" charset="0"/>
              </a:defRPr>
            </a:lvl6pPr>
            <a:lvl7pPr marL="3200400" defTabSz="762000" fontAlgn="base">
              <a:spcBef>
                <a:spcPct val="0"/>
              </a:spcBef>
              <a:spcAft>
                <a:spcPct val="0"/>
              </a:spcAft>
              <a:defRPr>
                <a:solidFill>
                  <a:schemeClr val="tx1"/>
                </a:solidFill>
                <a:latin typeface="Arial" pitchFamily="34" charset="0"/>
              </a:defRPr>
            </a:lvl7pPr>
            <a:lvl8pPr marL="3657600" defTabSz="762000" fontAlgn="base">
              <a:spcBef>
                <a:spcPct val="0"/>
              </a:spcBef>
              <a:spcAft>
                <a:spcPct val="0"/>
              </a:spcAft>
              <a:defRPr>
                <a:solidFill>
                  <a:schemeClr val="tx1"/>
                </a:solidFill>
                <a:latin typeface="Arial" pitchFamily="34" charset="0"/>
              </a:defRPr>
            </a:lvl8pPr>
            <a:lvl9pPr marL="4114800" defTabSz="762000" fontAlgn="base">
              <a:spcBef>
                <a:spcPct val="0"/>
              </a:spcBef>
              <a:spcAft>
                <a:spcPct val="0"/>
              </a:spcAft>
              <a:defRPr>
                <a:solidFill>
                  <a:schemeClr val="tx1"/>
                </a:solidFill>
                <a:latin typeface="Arial" pitchFamily="34" charset="0"/>
              </a:defRPr>
            </a:lvl9pPr>
          </a:lstStyle>
          <a:p>
            <a:pPr eaLnBrk="0" fontAlgn="base" hangingPunct="0">
              <a:spcBef>
                <a:spcPct val="50000"/>
              </a:spcBef>
              <a:spcAft>
                <a:spcPct val="0"/>
              </a:spcAft>
              <a:defRPr/>
            </a:pPr>
            <a:endParaRPr lang="en-US" sz="2800">
              <a:solidFill>
                <a:srgbClr val="000000"/>
              </a:solidFill>
              <a:latin typeface="Times New Roman" pitchFamily="18" charset="0"/>
              <a:ea typeface="MS PGothic" pitchFamily="34" charset="-128"/>
            </a:endParaRPr>
          </a:p>
        </p:txBody>
      </p:sp>
      <p:sp>
        <p:nvSpPr>
          <p:cNvPr id="4" name="Text Box 5"/>
          <p:cNvSpPr txBox="1">
            <a:spLocks noChangeArrowheads="1"/>
          </p:cNvSpPr>
          <p:nvPr/>
        </p:nvSpPr>
        <p:spPr bwMode="auto">
          <a:xfrm>
            <a:off x="228600" y="381000"/>
            <a:ext cx="1143000" cy="225425"/>
          </a:xfrm>
          <a:prstGeom prst="rect">
            <a:avLst/>
          </a:prstGeom>
          <a:noFill/>
          <a:ln>
            <a:noFill/>
          </a:ln>
          <a:effectLst/>
          <a:extLst/>
        </p:spPr>
        <p:txBody>
          <a:bodyPr lIns="90488" tIns="44450" rIns="90488" bIns="44450">
            <a:spAutoFit/>
          </a:bodyPr>
          <a:lstStyle>
            <a:lvl1pPr defTabSz="762000">
              <a:defRPr>
                <a:solidFill>
                  <a:schemeClr val="tx1"/>
                </a:solidFill>
                <a:latin typeface="Arial" pitchFamily="34" charset="0"/>
              </a:defRPr>
            </a:lvl1pPr>
            <a:lvl2pPr marL="571500" defTabSz="762000">
              <a:defRPr>
                <a:solidFill>
                  <a:schemeClr val="tx1"/>
                </a:solidFill>
                <a:latin typeface="Arial" pitchFamily="34" charset="0"/>
              </a:defRPr>
            </a:lvl2pPr>
            <a:lvl3pPr marL="1143000" defTabSz="762000">
              <a:defRPr>
                <a:solidFill>
                  <a:schemeClr val="tx1"/>
                </a:solidFill>
                <a:latin typeface="Arial" pitchFamily="34" charset="0"/>
              </a:defRPr>
            </a:lvl3pPr>
            <a:lvl4pPr marL="1714500" defTabSz="762000">
              <a:defRPr>
                <a:solidFill>
                  <a:schemeClr val="tx1"/>
                </a:solidFill>
                <a:latin typeface="Arial" pitchFamily="34" charset="0"/>
              </a:defRPr>
            </a:lvl4pPr>
            <a:lvl5pPr marL="2286000" defTabSz="762000">
              <a:defRPr>
                <a:solidFill>
                  <a:schemeClr val="tx1"/>
                </a:solidFill>
                <a:latin typeface="Arial" pitchFamily="34" charset="0"/>
              </a:defRPr>
            </a:lvl5pPr>
            <a:lvl6pPr marL="2743200" defTabSz="762000" fontAlgn="base">
              <a:spcBef>
                <a:spcPct val="0"/>
              </a:spcBef>
              <a:spcAft>
                <a:spcPct val="0"/>
              </a:spcAft>
              <a:defRPr>
                <a:solidFill>
                  <a:schemeClr val="tx1"/>
                </a:solidFill>
                <a:latin typeface="Arial" pitchFamily="34" charset="0"/>
              </a:defRPr>
            </a:lvl6pPr>
            <a:lvl7pPr marL="3200400" defTabSz="762000" fontAlgn="base">
              <a:spcBef>
                <a:spcPct val="0"/>
              </a:spcBef>
              <a:spcAft>
                <a:spcPct val="0"/>
              </a:spcAft>
              <a:defRPr>
                <a:solidFill>
                  <a:schemeClr val="tx1"/>
                </a:solidFill>
                <a:latin typeface="Arial" pitchFamily="34" charset="0"/>
              </a:defRPr>
            </a:lvl7pPr>
            <a:lvl8pPr marL="3657600" defTabSz="762000" fontAlgn="base">
              <a:spcBef>
                <a:spcPct val="0"/>
              </a:spcBef>
              <a:spcAft>
                <a:spcPct val="0"/>
              </a:spcAft>
              <a:defRPr>
                <a:solidFill>
                  <a:schemeClr val="tx1"/>
                </a:solidFill>
                <a:latin typeface="Arial" pitchFamily="34" charset="0"/>
              </a:defRPr>
            </a:lvl8pPr>
            <a:lvl9pPr marL="4114800" defTabSz="762000" fontAlgn="base">
              <a:spcBef>
                <a:spcPct val="0"/>
              </a:spcBef>
              <a:spcAft>
                <a:spcPct val="0"/>
              </a:spcAft>
              <a:defRPr>
                <a:solidFill>
                  <a:schemeClr val="tx1"/>
                </a:solidFill>
                <a:latin typeface="Arial" pitchFamily="34" charset="0"/>
              </a:defRPr>
            </a:lvl9pPr>
          </a:lstStyle>
          <a:p>
            <a:pPr eaLnBrk="0" fontAlgn="base" hangingPunct="0">
              <a:spcBef>
                <a:spcPct val="50000"/>
              </a:spcBef>
              <a:spcAft>
                <a:spcPct val="0"/>
              </a:spcAft>
              <a:defRPr/>
            </a:pPr>
            <a:endParaRPr lang="en-US" sz="900" b="1">
              <a:solidFill>
                <a:srgbClr val="000000"/>
              </a:solidFill>
              <a:latin typeface="Arial Narrow" pitchFamily="34" charset="0"/>
              <a:ea typeface="MS PGothic" pitchFamily="34" charset="-128"/>
            </a:endParaRPr>
          </a:p>
        </p:txBody>
      </p:sp>
      <p:sp>
        <p:nvSpPr>
          <p:cNvPr id="5" name="Rectangle 6"/>
          <p:cNvSpPr>
            <a:spLocks noChangeArrowheads="1"/>
          </p:cNvSpPr>
          <p:nvPr/>
        </p:nvSpPr>
        <p:spPr bwMode="auto">
          <a:xfrm>
            <a:off x="1828800" y="6324600"/>
            <a:ext cx="7010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lstStyle>
            <a:lvl1pPr>
              <a:tabLst>
                <a:tab pos="2952750" algn="l"/>
              </a:tabLst>
              <a:defRPr sz="2400">
                <a:solidFill>
                  <a:schemeClr val="tx1"/>
                </a:solidFill>
                <a:latin typeface="Book Antiqua" pitchFamily="18" charset="0"/>
                <a:ea typeface="MS PGothic" pitchFamily="34" charset="-128"/>
              </a:defRPr>
            </a:lvl1pPr>
            <a:lvl2pPr marL="742950" indent="-285750">
              <a:tabLst>
                <a:tab pos="2952750" algn="l"/>
              </a:tabLst>
              <a:defRPr sz="2400">
                <a:solidFill>
                  <a:schemeClr val="tx1"/>
                </a:solidFill>
                <a:latin typeface="Book Antiqua" pitchFamily="18" charset="0"/>
                <a:ea typeface="MS PGothic" pitchFamily="34" charset="-128"/>
              </a:defRPr>
            </a:lvl2pPr>
            <a:lvl3pPr marL="1143000" indent="-228600">
              <a:tabLst>
                <a:tab pos="2952750" algn="l"/>
              </a:tabLst>
              <a:defRPr sz="2400">
                <a:solidFill>
                  <a:schemeClr val="tx1"/>
                </a:solidFill>
                <a:latin typeface="Book Antiqua" pitchFamily="18" charset="0"/>
                <a:ea typeface="MS PGothic" pitchFamily="34" charset="-128"/>
              </a:defRPr>
            </a:lvl3pPr>
            <a:lvl4pPr marL="1600200" indent="-228600">
              <a:tabLst>
                <a:tab pos="2952750" algn="l"/>
              </a:tabLst>
              <a:defRPr sz="2400">
                <a:solidFill>
                  <a:schemeClr val="tx1"/>
                </a:solidFill>
                <a:latin typeface="Book Antiqua" pitchFamily="18" charset="0"/>
                <a:ea typeface="MS PGothic" pitchFamily="34" charset="-128"/>
              </a:defRPr>
            </a:lvl4pPr>
            <a:lvl5pPr marL="2057400" indent="-228600">
              <a:tabLst>
                <a:tab pos="2952750" algn="l"/>
              </a:tabLst>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tabLst>
                <a:tab pos="2952750" algn="l"/>
              </a:tabLs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tabLst>
                <a:tab pos="2952750" algn="l"/>
              </a:tabLs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tabLst>
                <a:tab pos="2952750" algn="l"/>
              </a:tabLs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tabLst>
                <a:tab pos="2952750" algn="l"/>
              </a:tabLst>
              <a:defRPr sz="2400">
                <a:solidFill>
                  <a:schemeClr val="tx1"/>
                </a:solidFill>
                <a:latin typeface="Book Antiqua" pitchFamily="18" charset="0"/>
                <a:ea typeface="MS PGothic" pitchFamily="34" charset="-128"/>
              </a:defRPr>
            </a:lvl9pPr>
          </a:lstStyle>
          <a:p>
            <a:pPr algn="ctr" eaLnBrk="0" fontAlgn="base" hangingPunct="0">
              <a:spcBef>
                <a:spcPct val="0"/>
              </a:spcBef>
              <a:spcAft>
                <a:spcPct val="0"/>
              </a:spcAft>
              <a:defRPr/>
            </a:pPr>
            <a:endParaRPr lang="en-GB" altLang="fr-FR">
              <a:solidFill>
                <a:srgbClr val="000000"/>
              </a:solidFill>
              <a:latin typeface="Arial Narrow" pitchFamily="34" charset="0"/>
            </a:endParaRPr>
          </a:p>
        </p:txBody>
      </p:sp>
      <p:sp>
        <p:nvSpPr>
          <p:cNvPr id="6" name="Rectangle 7"/>
          <p:cNvSpPr>
            <a:spLocks noChangeArrowheads="1"/>
          </p:cNvSpPr>
          <p:nvPr/>
        </p:nvSpPr>
        <p:spPr bwMode="auto">
          <a:xfrm>
            <a:off x="1828800" y="1295400"/>
            <a:ext cx="6934200"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fontAlgn="base">
              <a:spcBef>
                <a:spcPct val="0"/>
              </a:spcBef>
              <a:spcAft>
                <a:spcPct val="0"/>
              </a:spcAft>
              <a:defRPr/>
            </a:pPr>
            <a:endParaRPr lang="fr-FR" altLang="fr-FR" sz="1800">
              <a:solidFill>
                <a:srgbClr val="000000"/>
              </a:solidFill>
              <a:latin typeface="Arial" pitchFamily="34" charset="0"/>
            </a:endParaRPr>
          </a:p>
          <a:p>
            <a:pPr fontAlgn="base">
              <a:spcBef>
                <a:spcPct val="0"/>
              </a:spcBef>
              <a:spcAft>
                <a:spcPct val="0"/>
              </a:spcAft>
              <a:defRPr/>
            </a:pPr>
            <a:endParaRPr lang="fr-FR" altLang="fr-FR" sz="1800">
              <a:solidFill>
                <a:srgbClr val="000000"/>
              </a:solidFill>
              <a:latin typeface="Arial" pitchFamily="34" charset="0"/>
            </a:endParaRPr>
          </a:p>
          <a:p>
            <a:pPr fontAlgn="base">
              <a:spcBef>
                <a:spcPct val="0"/>
              </a:spcBef>
              <a:spcAft>
                <a:spcPct val="0"/>
              </a:spcAft>
              <a:defRPr/>
            </a:pPr>
            <a:endParaRPr lang="fr-FR" altLang="fr-FR" sz="1800">
              <a:solidFill>
                <a:srgbClr val="000000"/>
              </a:solidFill>
              <a:latin typeface="Arial" pitchFamily="34" charset="0"/>
            </a:endParaRPr>
          </a:p>
        </p:txBody>
      </p:sp>
      <p:sp>
        <p:nvSpPr>
          <p:cNvPr id="7" name="Rectangle 6"/>
          <p:cNvSpPr>
            <a:spLocks noGrp="1" noChangeArrowheads="1"/>
          </p:cNvSpPr>
          <p:nvPr userDrawn="1"/>
        </p:nvSpPr>
        <p:spPr bwMode="auto">
          <a:xfrm>
            <a:off x="107950" y="6597650"/>
            <a:ext cx="8856663" cy="215900"/>
          </a:xfrm>
          <a:prstGeom prst="rect">
            <a:avLst/>
          </a:prstGeom>
          <a:noFill/>
          <a:ln>
            <a:noFill/>
          </a:ln>
          <a:extLst/>
        </p:spPr>
        <p:txBody>
          <a:bodyPr lIns="0" tIns="0" rIns="0" bIns="0" anchor="b"/>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algn="r" eaLnBrk="0" fontAlgn="base" hangingPunct="0">
              <a:spcBef>
                <a:spcPct val="0"/>
              </a:spcBef>
              <a:spcAft>
                <a:spcPct val="0"/>
              </a:spcAft>
              <a:defRPr/>
            </a:pPr>
            <a:fld id="{00582AB6-B8C0-4887-A68C-6EBA2536BE61}" type="slidenum">
              <a:rPr lang="fr-FR" altLang="fr-FR" sz="900" smtClean="0">
                <a:solidFill>
                  <a:srgbClr val="FFFFFF"/>
                </a:solidFill>
                <a:latin typeface="Arial" pitchFamily="34" charset="0"/>
              </a:rPr>
              <a:pPr algn="r" eaLnBrk="0" fontAlgn="base" hangingPunct="0">
                <a:spcBef>
                  <a:spcPct val="0"/>
                </a:spcBef>
                <a:spcAft>
                  <a:spcPct val="0"/>
                </a:spcAft>
                <a:defRPr/>
              </a:pPr>
              <a:t>‹#›</a:t>
            </a:fld>
            <a:endParaRPr lang="fr-FR" altLang="fr-FR" sz="900">
              <a:solidFill>
                <a:srgbClr val="FFFFFF"/>
              </a:solidFill>
              <a:latin typeface="Helvetica" charset="0"/>
            </a:endParaRPr>
          </a:p>
        </p:txBody>
      </p:sp>
      <p:sp>
        <p:nvSpPr>
          <p:cNvPr id="8" name="Rectangle 7"/>
          <p:cNvSpPr>
            <a:spLocks noGrp="1" noChangeArrowheads="1"/>
          </p:cNvSpPr>
          <p:nvPr userDrawn="1"/>
        </p:nvSpPr>
        <p:spPr bwMode="auto">
          <a:xfrm>
            <a:off x="107950" y="6308725"/>
            <a:ext cx="8856663" cy="333375"/>
          </a:xfrm>
          <a:prstGeom prst="rect">
            <a:avLst/>
          </a:prstGeom>
          <a:noFill/>
          <a:ln w="9525">
            <a:noFill/>
            <a:miter lim="800000"/>
            <a:headEnd/>
            <a:tailEnd/>
          </a:ln>
          <a:effectLst/>
        </p:spPr>
        <p:txBody>
          <a:bodyPr lIns="0" tIns="0" rIns="0" bIns="0" anchor="b"/>
          <a:lstStyle>
            <a:defPPr>
              <a:defRPr lang="fr-FR"/>
            </a:defPPr>
            <a:lvl1pPr algn="l" rtl="0" eaLnBrk="0" fontAlgn="base" hangingPunct="0">
              <a:spcBef>
                <a:spcPct val="0"/>
              </a:spcBef>
              <a:spcAft>
                <a:spcPct val="0"/>
              </a:spcAft>
              <a:defRPr sz="900" kern="1200">
                <a:solidFill>
                  <a:schemeClr val="folHlink"/>
                </a:solidFill>
                <a:latin typeface="Arial" charset="0"/>
                <a:ea typeface="ＭＳ Ｐゴシック" charset="0"/>
                <a:cs typeface="+mn-cs"/>
              </a:defRPr>
            </a:lvl1pPr>
            <a:lvl2pPr marL="457200" algn="ctr" rtl="0" eaLnBrk="0" fontAlgn="base" hangingPunct="0">
              <a:spcBef>
                <a:spcPct val="0"/>
              </a:spcBef>
              <a:spcAft>
                <a:spcPct val="0"/>
              </a:spcAft>
              <a:defRPr sz="1300" kern="1200">
                <a:solidFill>
                  <a:schemeClr val="folHlink"/>
                </a:solidFill>
                <a:latin typeface="Arial" charset="0"/>
                <a:ea typeface="ＭＳ Ｐゴシック" charset="0"/>
                <a:cs typeface="+mn-cs"/>
              </a:defRPr>
            </a:lvl2pPr>
            <a:lvl3pPr marL="914400" algn="ctr" rtl="0" eaLnBrk="0" fontAlgn="base" hangingPunct="0">
              <a:spcBef>
                <a:spcPct val="0"/>
              </a:spcBef>
              <a:spcAft>
                <a:spcPct val="0"/>
              </a:spcAft>
              <a:defRPr sz="1300" kern="1200">
                <a:solidFill>
                  <a:schemeClr val="folHlink"/>
                </a:solidFill>
                <a:latin typeface="Arial" charset="0"/>
                <a:ea typeface="ＭＳ Ｐゴシック" charset="0"/>
                <a:cs typeface="+mn-cs"/>
              </a:defRPr>
            </a:lvl3pPr>
            <a:lvl4pPr marL="1371600" algn="ctr" rtl="0" eaLnBrk="0" fontAlgn="base" hangingPunct="0">
              <a:spcBef>
                <a:spcPct val="0"/>
              </a:spcBef>
              <a:spcAft>
                <a:spcPct val="0"/>
              </a:spcAft>
              <a:defRPr sz="1300" kern="1200">
                <a:solidFill>
                  <a:schemeClr val="folHlink"/>
                </a:solidFill>
                <a:latin typeface="Arial" charset="0"/>
                <a:ea typeface="ＭＳ Ｐゴシック" charset="0"/>
                <a:cs typeface="+mn-cs"/>
              </a:defRPr>
            </a:lvl4pPr>
            <a:lvl5pPr marL="1828800" algn="ctr" rtl="0" eaLnBrk="0" fontAlgn="base" hangingPunct="0">
              <a:spcBef>
                <a:spcPct val="0"/>
              </a:spcBef>
              <a:spcAft>
                <a:spcPct val="0"/>
              </a:spcAft>
              <a:defRPr sz="1300" kern="1200">
                <a:solidFill>
                  <a:schemeClr val="folHlink"/>
                </a:solidFill>
                <a:latin typeface="Arial" charset="0"/>
                <a:ea typeface="ＭＳ Ｐゴシック" charset="0"/>
                <a:cs typeface="+mn-cs"/>
              </a:defRPr>
            </a:lvl5pPr>
            <a:lvl6pPr marL="2286000" algn="l" defTabSz="457200" rtl="0" eaLnBrk="1" latinLnBrk="0" hangingPunct="1">
              <a:defRPr sz="1300" kern="1200">
                <a:solidFill>
                  <a:schemeClr val="folHlink"/>
                </a:solidFill>
                <a:latin typeface="Arial" charset="0"/>
                <a:ea typeface="ＭＳ Ｐゴシック" charset="0"/>
                <a:cs typeface="+mn-cs"/>
              </a:defRPr>
            </a:lvl6pPr>
            <a:lvl7pPr marL="2743200" algn="l" defTabSz="457200" rtl="0" eaLnBrk="1" latinLnBrk="0" hangingPunct="1">
              <a:defRPr sz="1300" kern="1200">
                <a:solidFill>
                  <a:schemeClr val="folHlink"/>
                </a:solidFill>
                <a:latin typeface="Arial" charset="0"/>
                <a:ea typeface="ＭＳ Ｐゴシック" charset="0"/>
                <a:cs typeface="+mn-cs"/>
              </a:defRPr>
            </a:lvl7pPr>
            <a:lvl8pPr marL="3200400" algn="l" defTabSz="457200" rtl="0" eaLnBrk="1" latinLnBrk="0" hangingPunct="1">
              <a:defRPr sz="1300" kern="1200">
                <a:solidFill>
                  <a:schemeClr val="folHlink"/>
                </a:solidFill>
                <a:latin typeface="Arial" charset="0"/>
                <a:ea typeface="ＭＳ Ｐゴシック" charset="0"/>
                <a:cs typeface="+mn-cs"/>
              </a:defRPr>
            </a:lvl8pPr>
            <a:lvl9pPr marL="3657600" algn="l" defTabSz="457200" rtl="0" eaLnBrk="1" latinLnBrk="0" hangingPunct="1">
              <a:defRPr sz="1300" kern="1200">
                <a:solidFill>
                  <a:schemeClr val="folHlink"/>
                </a:solidFill>
                <a:latin typeface="Arial" charset="0"/>
                <a:ea typeface="ＭＳ Ｐゴシック" charset="0"/>
                <a:cs typeface="+mn-cs"/>
              </a:defRPr>
            </a:lvl9pPr>
          </a:lstStyle>
          <a:p>
            <a:pPr>
              <a:defRPr/>
            </a:pPr>
            <a:r>
              <a:rPr lang="fr-FR" dirty="0">
                <a:solidFill>
                  <a:srgbClr val="FFFFFF"/>
                </a:solidFill>
                <a:latin typeface="Helvetica"/>
                <a:cs typeface="Helvetica"/>
              </a:rPr>
              <a:t>OCTOBER 2011	</a:t>
            </a:r>
          </a:p>
        </p:txBody>
      </p:sp>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1353312"/>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598751992"/>
      </p:ext>
    </p:extLst>
  </p:cSld>
  <p:clrMapOvr>
    <a:masterClrMapping/>
  </p:clrMapOvr>
  <p:transition>
    <p:wipe dir="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2272684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5" name="Rectangle 8"/>
          <p:cNvSpPr>
            <a:spLocks noChangeArrowheads="1"/>
          </p:cNvSpPr>
          <p:nvPr userDrawn="1"/>
        </p:nvSpPr>
        <p:spPr bwMode="auto">
          <a:xfrm>
            <a:off x="1143000" y="0"/>
            <a:ext cx="8001000" cy="6858000"/>
          </a:xfrm>
          <a:prstGeom prst="rect">
            <a:avLst/>
          </a:prstGeom>
          <a:solidFill>
            <a:srgbClr val="0033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defTabSz="914400" eaLnBrk="0" hangingPunct="0">
              <a:defRPr/>
            </a:pPr>
            <a:endParaRPr lang="en-US" altLang="en-US" dirty="0">
              <a:solidFill>
                <a:srgbClr val="000000"/>
              </a:solidFill>
              <a:cs typeface=""/>
            </a:endParaRPr>
          </a:p>
        </p:txBody>
      </p:sp>
      <p:sp>
        <p:nvSpPr>
          <p:cNvPr id="151557" name="Rectangle 5"/>
          <p:cNvSpPr>
            <a:spLocks noGrp="1" noChangeArrowheads="1"/>
          </p:cNvSpPr>
          <p:nvPr>
            <p:ph type="subTitle" idx="1"/>
          </p:nvPr>
        </p:nvSpPr>
        <p:spPr>
          <a:xfrm>
            <a:off x="1547813" y="3886200"/>
            <a:ext cx="6911975" cy="1752600"/>
          </a:xfrm>
        </p:spPr>
        <p:txBody>
          <a:bodyPr/>
          <a:lstStyle>
            <a:lvl1pPr marL="0" indent="0">
              <a:buFontTx/>
              <a:buNone/>
              <a:defRPr/>
            </a:lvl1pPr>
          </a:lstStyle>
          <a:p>
            <a:pPr lvl="0"/>
            <a:r>
              <a:rPr lang="en-US" altLang="en-US" noProof="0"/>
              <a:t>Click to edit Master subtitle style</a:t>
            </a:r>
          </a:p>
        </p:txBody>
      </p:sp>
      <p:sp>
        <p:nvSpPr>
          <p:cNvPr id="151558" name="Rectangle 6"/>
          <p:cNvSpPr>
            <a:spLocks noGrp="1" noChangeArrowheads="1"/>
          </p:cNvSpPr>
          <p:nvPr>
            <p:ph type="ctrTitle"/>
          </p:nvPr>
        </p:nvSpPr>
        <p:spPr>
          <a:xfrm>
            <a:off x="1547813" y="1844675"/>
            <a:ext cx="6910387" cy="1470025"/>
          </a:xfrm>
        </p:spPr>
        <p:txBody>
          <a:bodyPr/>
          <a:lstStyle>
            <a:lvl1pPr>
              <a:defRPr/>
            </a:lvl1pPr>
          </a:lstStyle>
          <a:p>
            <a:pPr lvl="0"/>
            <a:r>
              <a:rPr lang="en-US" altLang="en-US" noProof="0"/>
              <a:t>Click to edit Master title style</a:t>
            </a:r>
          </a:p>
        </p:txBody>
      </p:sp>
      <p:sp>
        <p:nvSpPr>
          <p:cNvPr id="6" name="Rectangle 2"/>
          <p:cNvSpPr>
            <a:spLocks noGrp="1" noChangeArrowheads="1"/>
          </p:cNvSpPr>
          <p:nvPr>
            <p:ph type="sldNum" sz="quarter" idx="10"/>
          </p:nvPr>
        </p:nvSpPr>
        <p:spPr>
          <a:xfrm>
            <a:off x="6553200" y="6245225"/>
            <a:ext cx="2133600" cy="476250"/>
          </a:xfrm>
        </p:spPr>
        <p:txBody>
          <a:bodyPr/>
          <a:lstStyle>
            <a:lvl1pPr>
              <a:defRPr/>
            </a:lvl1pPr>
          </a:lstStyle>
          <a:p>
            <a:pPr>
              <a:defRPr/>
            </a:pPr>
            <a:fld id="{AFBD5A71-42D2-4E3B-BB2B-C2E59C2493A5}" type="slidenum">
              <a:rPr lang="en-GB" altLang="en-US">
                <a:solidFill>
                  <a:srgbClr val="000000"/>
                </a:solidFill>
              </a:rPr>
              <a:pPr>
                <a:defRPr/>
              </a:pPr>
              <a:t>‹#›</a:t>
            </a:fld>
            <a:endParaRPr lang="en-GB" altLang="en-US" dirty="0">
              <a:solidFill>
                <a:srgbClr val="000000"/>
              </a:solidFill>
            </a:endParaRPr>
          </a:p>
        </p:txBody>
      </p:sp>
      <p:pic>
        <p:nvPicPr>
          <p:cNvPr id="2" name="Picture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2305" y="818030"/>
            <a:ext cx="1065180" cy="1008262"/>
          </a:xfrm>
          <a:prstGeom prst="rect">
            <a:avLst/>
          </a:prstGeom>
        </p:spPr>
      </p:pic>
    </p:spTree>
    <p:extLst>
      <p:ext uri="{BB962C8B-B14F-4D97-AF65-F5344CB8AC3E}">
        <p14:creationId xmlns:p14="http://schemas.microsoft.com/office/powerpoint/2010/main" val="18853489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6"/>
          <p:cNvSpPr>
            <a:spLocks noGrp="1" noChangeArrowheads="1"/>
          </p:cNvSpPr>
          <p:nvPr>
            <p:ph type="sldNum" sz="quarter" idx="10"/>
          </p:nvPr>
        </p:nvSpPr>
        <p:spPr>
          <a:ln/>
        </p:spPr>
        <p:txBody>
          <a:bodyPr/>
          <a:lstStyle>
            <a:lvl1pPr>
              <a:defRPr/>
            </a:lvl1pPr>
          </a:lstStyle>
          <a:p>
            <a:pPr>
              <a:defRPr/>
            </a:pPr>
            <a:fld id="{D01A6C8A-64AF-440B-A928-F53F2BB887F0}"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12385222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8"/>
            <a:ext cx="7886700" cy="2852737"/>
          </a:xfrm>
        </p:spPr>
        <p:txBody>
          <a:bodyPr anchor="b"/>
          <a:lstStyle>
            <a:lvl1pPr>
              <a:defRPr sz="6000"/>
            </a:lvl1pPr>
          </a:lstStyle>
          <a:p>
            <a:r>
              <a:rPr lang="en-US"/>
              <a:t>Click to edit Master title style</a:t>
            </a:r>
            <a:endParaRPr lang="en-GB"/>
          </a:p>
        </p:txBody>
      </p:sp>
      <p:sp>
        <p:nvSpPr>
          <p:cNvPr id="3" name="Text Placeholder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Rectangle 6"/>
          <p:cNvSpPr>
            <a:spLocks noGrp="1" noChangeArrowheads="1"/>
          </p:cNvSpPr>
          <p:nvPr>
            <p:ph type="sldNum" sz="quarter" idx="10"/>
          </p:nvPr>
        </p:nvSpPr>
        <p:spPr>
          <a:ln/>
        </p:spPr>
        <p:txBody>
          <a:bodyPr/>
          <a:lstStyle>
            <a:lvl1pPr>
              <a:defRPr/>
            </a:lvl1pPr>
          </a:lstStyle>
          <a:p>
            <a:pPr>
              <a:defRPr/>
            </a:pPr>
            <a:fld id="{CE739435-81B4-48D9-BB1E-5EA07A2230A9}"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5817304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sz="half" idx="1"/>
          </p:nvPr>
        </p:nvSpPr>
        <p:spPr>
          <a:xfrm>
            <a:off x="1628775" y="1916113"/>
            <a:ext cx="3527425" cy="471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5308600" y="1916113"/>
            <a:ext cx="3529013" cy="4711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Rectangle 6"/>
          <p:cNvSpPr>
            <a:spLocks noGrp="1" noChangeArrowheads="1"/>
          </p:cNvSpPr>
          <p:nvPr>
            <p:ph type="sldNum" sz="quarter" idx="10"/>
          </p:nvPr>
        </p:nvSpPr>
        <p:spPr>
          <a:ln/>
        </p:spPr>
        <p:txBody>
          <a:bodyPr/>
          <a:lstStyle>
            <a:lvl1pPr>
              <a:defRPr/>
            </a:lvl1pPr>
          </a:lstStyle>
          <a:p>
            <a:pPr>
              <a:defRPr/>
            </a:pPr>
            <a:fld id="{64D75797-2E5E-41AB-9CFE-9F2C3A058E17}"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3629271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30238" y="365125"/>
            <a:ext cx="7886700" cy="1325563"/>
          </a:xfrm>
        </p:spPr>
        <p:txBody>
          <a:bodyPr/>
          <a:lstStyle/>
          <a:p>
            <a:r>
              <a:rPr lang="en-US"/>
              <a:t>Click to edit Master title style</a:t>
            </a:r>
            <a:endParaRPr lang="en-GB"/>
          </a:p>
        </p:txBody>
      </p:sp>
      <p:sp>
        <p:nvSpPr>
          <p:cNvPr id="3" name="Text Placeholder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Rectangle 6"/>
          <p:cNvSpPr>
            <a:spLocks noGrp="1" noChangeArrowheads="1"/>
          </p:cNvSpPr>
          <p:nvPr>
            <p:ph type="sldNum" sz="quarter" idx="10"/>
          </p:nvPr>
        </p:nvSpPr>
        <p:spPr>
          <a:ln/>
        </p:spPr>
        <p:txBody>
          <a:bodyPr/>
          <a:lstStyle>
            <a:lvl1pPr>
              <a:defRPr/>
            </a:lvl1pPr>
          </a:lstStyle>
          <a:p>
            <a:pPr>
              <a:defRPr/>
            </a:pPr>
            <a:fld id="{B9FB8BA9-93CF-48EC-BDC0-7954ED21B6C9}"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85017047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Rectangle 6"/>
          <p:cNvSpPr>
            <a:spLocks noGrp="1" noChangeArrowheads="1"/>
          </p:cNvSpPr>
          <p:nvPr>
            <p:ph type="sldNum" sz="quarter" idx="10"/>
          </p:nvPr>
        </p:nvSpPr>
        <p:spPr>
          <a:ln/>
        </p:spPr>
        <p:txBody>
          <a:bodyPr/>
          <a:lstStyle>
            <a:lvl1pPr>
              <a:defRPr/>
            </a:lvl1pPr>
          </a:lstStyle>
          <a:p>
            <a:pPr>
              <a:defRPr/>
            </a:pPr>
            <a:fld id="{DC5FA288-0F26-4BF1-B26E-81334562123B}"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20913945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sldNum" sz="quarter" idx="10"/>
          </p:nvPr>
        </p:nvSpPr>
        <p:spPr>
          <a:ln/>
        </p:spPr>
        <p:txBody>
          <a:bodyPr/>
          <a:lstStyle>
            <a:lvl1pPr>
              <a:defRPr/>
            </a:lvl1pPr>
          </a:lstStyle>
          <a:p>
            <a:pPr>
              <a:defRPr/>
            </a:pPr>
            <a:fld id="{A8862152-8D36-4F4C-A4EA-0B6CD6279A78}"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2860662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30238" y="457200"/>
            <a:ext cx="2949575" cy="1600200"/>
          </a:xfrm>
        </p:spPr>
        <p:txBody>
          <a:bodyPr anchor="b"/>
          <a:lstStyle>
            <a:lvl1pPr>
              <a:defRPr sz="3200"/>
            </a:lvl1pPr>
          </a:lstStyle>
          <a:p>
            <a:r>
              <a:rPr lang="en-US"/>
              <a:t>Click to edit Master title style</a:t>
            </a:r>
            <a:endParaRPr lang="en-GB"/>
          </a:p>
        </p:txBody>
      </p:sp>
      <p:sp>
        <p:nvSpPr>
          <p:cNvPr id="3" name="Content Placeholder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Rectangle 6"/>
          <p:cNvSpPr>
            <a:spLocks noGrp="1" noChangeArrowheads="1"/>
          </p:cNvSpPr>
          <p:nvPr>
            <p:ph type="sldNum" sz="quarter" idx="10"/>
          </p:nvPr>
        </p:nvSpPr>
        <p:spPr>
          <a:ln/>
        </p:spPr>
        <p:txBody>
          <a:bodyPr/>
          <a:lstStyle>
            <a:lvl1pPr>
              <a:defRPr/>
            </a:lvl1pPr>
          </a:lstStyle>
          <a:p>
            <a:pPr>
              <a:defRPr/>
            </a:pPr>
            <a:fld id="{1261B38E-FB89-4187-BBFF-EE0308F3CFAD}"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771181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30238" y="457200"/>
            <a:ext cx="2949575" cy="1600200"/>
          </a:xfrm>
        </p:spPr>
        <p:txBody>
          <a:bodyPr anchor="b"/>
          <a:lstStyle>
            <a:lvl1pPr>
              <a:defRPr sz="3200"/>
            </a:lvl1pPr>
          </a:lstStyle>
          <a:p>
            <a:r>
              <a:rPr lang="en-US"/>
              <a:t>Click to edit Master title style</a:t>
            </a:r>
            <a:endParaRPr lang="en-GB"/>
          </a:p>
        </p:txBody>
      </p:sp>
      <p:sp>
        <p:nvSpPr>
          <p:cNvPr id="3" name="Picture Placeholder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GB" noProof="0" dirty="0"/>
          </a:p>
        </p:txBody>
      </p:sp>
      <p:sp>
        <p:nvSpPr>
          <p:cNvPr id="4" name="Text Placeholder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Rectangle 6"/>
          <p:cNvSpPr>
            <a:spLocks noGrp="1" noChangeArrowheads="1"/>
          </p:cNvSpPr>
          <p:nvPr>
            <p:ph type="sldNum" sz="quarter" idx="10"/>
          </p:nvPr>
        </p:nvSpPr>
        <p:spPr>
          <a:ln/>
        </p:spPr>
        <p:txBody>
          <a:bodyPr/>
          <a:lstStyle>
            <a:lvl1pPr>
              <a:defRPr/>
            </a:lvl1pPr>
          </a:lstStyle>
          <a:p>
            <a:pPr>
              <a:defRPr/>
            </a:pPr>
            <a:fld id="{150CC217-A67C-4BBF-9CD1-962D522F73F7}"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9512274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6"/>
          <p:cNvSpPr>
            <a:spLocks noGrp="1" noChangeArrowheads="1"/>
          </p:cNvSpPr>
          <p:nvPr>
            <p:ph type="sldNum" sz="quarter" idx="10"/>
          </p:nvPr>
        </p:nvSpPr>
        <p:spPr>
          <a:ln/>
        </p:spPr>
        <p:txBody>
          <a:bodyPr/>
          <a:lstStyle>
            <a:lvl1pPr>
              <a:defRPr/>
            </a:lvl1pPr>
          </a:lstStyle>
          <a:p>
            <a:pPr>
              <a:defRPr/>
            </a:pPr>
            <a:fld id="{0EFE39BB-44B7-4014-A2E9-D2217A57AEAC}"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97013261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34213" y="762000"/>
            <a:ext cx="1803400" cy="5865813"/>
          </a:xfrm>
        </p:spPr>
        <p:txBody>
          <a:bodyPr vert="eaVert"/>
          <a:lstStyle/>
          <a:p>
            <a:r>
              <a:rPr lang="en-US"/>
              <a:t>Click to edit Master title style</a:t>
            </a:r>
            <a:endParaRPr lang="en-GB"/>
          </a:p>
        </p:txBody>
      </p:sp>
      <p:sp>
        <p:nvSpPr>
          <p:cNvPr id="3" name="Vertical Text Placeholder 2"/>
          <p:cNvSpPr>
            <a:spLocks noGrp="1"/>
          </p:cNvSpPr>
          <p:nvPr>
            <p:ph type="body" orient="vert" idx="1"/>
          </p:nvPr>
        </p:nvSpPr>
        <p:spPr>
          <a:xfrm>
            <a:off x="1619250" y="762000"/>
            <a:ext cx="5262563" cy="586581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Rectangle 6"/>
          <p:cNvSpPr>
            <a:spLocks noGrp="1" noChangeArrowheads="1"/>
          </p:cNvSpPr>
          <p:nvPr>
            <p:ph type="sldNum" sz="quarter" idx="10"/>
          </p:nvPr>
        </p:nvSpPr>
        <p:spPr>
          <a:ln/>
        </p:spPr>
        <p:txBody>
          <a:bodyPr/>
          <a:lstStyle>
            <a:lvl1pPr>
              <a:defRPr/>
            </a:lvl1pPr>
          </a:lstStyle>
          <a:p>
            <a:pPr>
              <a:defRPr/>
            </a:pPr>
            <a:fld id="{AB590D61-CDD5-4F99-8FBE-1058ABF70F9E}" type="slidenum">
              <a:rPr lang="en-GB" altLang="en-US">
                <a:solidFill>
                  <a:srgbClr val="000000"/>
                </a:solidFill>
              </a:rPr>
              <a:pPr>
                <a:defRPr/>
              </a:pPr>
              <a:t>‹#›</a:t>
            </a:fld>
            <a:endParaRPr lang="en-GB" altLang="en-US" dirty="0">
              <a:solidFill>
                <a:srgbClr val="000000"/>
              </a:solidFill>
            </a:endParaRPr>
          </a:p>
        </p:txBody>
      </p:sp>
    </p:spTree>
    <p:extLst>
      <p:ext uri="{BB962C8B-B14F-4D97-AF65-F5344CB8AC3E}">
        <p14:creationId xmlns:p14="http://schemas.microsoft.com/office/powerpoint/2010/main" val="155683313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image" Target="../media/image1.jp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image" Target="../media/image2.png"/><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theme" Target="../theme/theme2.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0" Type="http://schemas.openxmlformats.org/officeDocument/2006/relationships/slideLayout" Target="../slideLayouts/slideLayout15.xml"/><Relationship Id="rId4" Type="http://schemas.openxmlformats.org/officeDocument/2006/relationships/slideLayout" Target="../slideLayouts/slideLayout9.xml"/><Relationship Id="rId9"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1701800"/>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GB"/>
              <a:t>Click to edit Master title style</a:t>
            </a:r>
            <a:endParaRPr lang="en-US"/>
          </a:p>
        </p:txBody>
      </p:sp>
      <p:sp>
        <p:nvSpPr>
          <p:cNvPr id="1027" name="Text Placeholder 2"/>
          <p:cNvSpPr>
            <a:spLocks noGrp="1"/>
          </p:cNvSpPr>
          <p:nvPr>
            <p:ph type="body" idx="1"/>
          </p:nvPr>
        </p:nvSpPr>
        <p:spPr bwMode="auto">
          <a:xfrm>
            <a:off x="457200" y="3027363"/>
            <a:ext cx="8229600" cy="315118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pic>
        <p:nvPicPr>
          <p:cNvPr id="6" name="Picture 5"/>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0" y="0"/>
            <a:ext cx="9144000" cy="1353312"/>
          </a:xfrm>
          <a:prstGeom prst="rect">
            <a:avLst/>
          </a:prstGeom>
          <a:ln>
            <a:noFill/>
          </a:ln>
          <a:effectLst>
            <a:outerShdw blurRad="292100" dist="139700" dir="2700000" algn="tl" rotWithShape="0">
              <a:srgbClr val="333333">
                <a:alpha val="65000"/>
              </a:srgbClr>
            </a:outerShdw>
          </a:effectLst>
        </p:spPr>
      </p:pic>
    </p:spTree>
  </p:cSld>
  <p:clrMap bg1="lt1" tx1="dk1" bg2="lt2" tx2="dk2" accent1="accent1" accent2="accent2" accent3="accent3" accent4="accent4" accent5="accent5" accent6="accent6" hlink="hlink" folHlink="folHlink"/>
  <p:sldLayoutIdLst>
    <p:sldLayoutId id="2147483650" r:id="rId1"/>
    <p:sldLayoutId id="2147483649" r:id="rId2"/>
    <p:sldLayoutId id="2147483663" r:id="rId3"/>
    <p:sldLayoutId id="2147483664" r:id="rId4"/>
    <p:sldLayoutId id="2147483665" r:id="rId5"/>
  </p:sldLayoutIdLst>
  <p:hf sldNum="0" hdr="0" ftr="0" dt="0"/>
  <p:txStyles>
    <p:titleStyle>
      <a:lvl1pPr algn="ctr" defTabSz="457200" rtl="0" fontAlgn="base">
        <a:spcBef>
          <a:spcPct val="0"/>
        </a:spcBef>
        <a:spcAft>
          <a:spcPct val="0"/>
        </a:spcAft>
        <a:defRPr sz="4400" kern="1200">
          <a:solidFill>
            <a:schemeClr val="tx1"/>
          </a:solidFill>
          <a:latin typeface="+mj-lt"/>
          <a:ea typeface="+mj-ea"/>
          <a:cs typeface="+mj-cs"/>
        </a:defRPr>
      </a:lvl1pPr>
      <a:lvl2pPr algn="ctr" defTabSz="457200" rtl="0" fontAlgn="base">
        <a:spcBef>
          <a:spcPct val="0"/>
        </a:spcBef>
        <a:spcAft>
          <a:spcPct val="0"/>
        </a:spcAft>
        <a:defRPr sz="4400">
          <a:solidFill>
            <a:schemeClr val="tx1"/>
          </a:solidFill>
          <a:latin typeface="Calibri" pitchFamily="34" charset="0"/>
        </a:defRPr>
      </a:lvl2pPr>
      <a:lvl3pPr algn="ctr" defTabSz="457200" rtl="0" fontAlgn="base">
        <a:spcBef>
          <a:spcPct val="0"/>
        </a:spcBef>
        <a:spcAft>
          <a:spcPct val="0"/>
        </a:spcAft>
        <a:defRPr sz="4400">
          <a:solidFill>
            <a:schemeClr val="tx1"/>
          </a:solidFill>
          <a:latin typeface="Calibri" pitchFamily="34" charset="0"/>
        </a:defRPr>
      </a:lvl3pPr>
      <a:lvl4pPr algn="ctr" defTabSz="457200" rtl="0" fontAlgn="base">
        <a:spcBef>
          <a:spcPct val="0"/>
        </a:spcBef>
        <a:spcAft>
          <a:spcPct val="0"/>
        </a:spcAft>
        <a:defRPr sz="4400">
          <a:solidFill>
            <a:schemeClr val="tx1"/>
          </a:solidFill>
          <a:latin typeface="Calibri" pitchFamily="34" charset="0"/>
        </a:defRPr>
      </a:lvl4pPr>
      <a:lvl5pPr algn="ctr" defTabSz="457200" rtl="0" fontAlgn="base">
        <a:spcBef>
          <a:spcPct val="0"/>
        </a:spcBef>
        <a:spcAft>
          <a:spcPct val="0"/>
        </a:spcAft>
        <a:defRPr sz="4400">
          <a:solidFill>
            <a:schemeClr val="tx1"/>
          </a:solidFill>
          <a:latin typeface="Calibri" pitchFamily="34" charset="0"/>
        </a:defRPr>
      </a:lvl5pPr>
      <a:lvl6pPr marL="457200" algn="ctr" defTabSz="457200" rtl="0" fontAlgn="base">
        <a:spcBef>
          <a:spcPct val="0"/>
        </a:spcBef>
        <a:spcAft>
          <a:spcPct val="0"/>
        </a:spcAft>
        <a:defRPr sz="4400">
          <a:solidFill>
            <a:schemeClr val="tx1"/>
          </a:solidFill>
          <a:latin typeface="Calibri" pitchFamily="34" charset="0"/>
        </a:defRPr>
      </a:lvl6pPr>
      <a:lvl7pPr marL="914400" algn="ctr" defTabSz="457200" rtl="0" fontAlgn="base">
        <a:spcBef>
          <a:spcPct val="0"/>
        </a:spcBef>
        <a:spcAft>
          <a:spcPct val="0"/>
        </a:spcAft>
        <a:defRPr sz="4400">
          <a:solidFill>
            <a:schemeClr val="tx1"/>
          </a:solidFill>
          <a:latin typeface="Calibri" pitchFamily="34" charset="0"/>
        </a:defRPr>
      </a:lvl7pPr>
      <a:lvl8pPr marL="1371600" algn="ctr" defTabSz="457200" rtl="0" fontAlgn="base">
        <a:spcBef>
          <a:spcPct val="0"/>
        </a:spcBef>
        <a:spcAft>
          <a:spcPct val="0"/>
        </a:spcAft>
        <a:defRPr sz="4400">
          <a:solidFill>
            <a:schemeClr val="tx1"/>
          </a:solidFill>
          <a:latin typeface="Calibri" pitchFamily="34" charset="0"/>
        </a:defRPr>
      </a:lvl8pPr>
      <a:lvl9pPr marL="1828800" algn="ctr" defTabSz="457200" rtl="0" fontAlgn="base">
        <a:spcBef>
          <a:spcPct val="0"/>
        </a:spcBef>
        <a:spcAft>
          <a:spcPct val="0"/>
        </a:spcAft>
        <a:defRPr sz="4400">
          <a:solidFill>
            <a:schemeClr val="tx1"/>
          </a:solidFill>
          <a:latin typeface="Calibri" pitchFamily="34"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414"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defTabSz="914400" eaLnBrk="0" hangingPunct="0">
              <a:defRPr/>
            </a:pPr>
            <a:fld id="{F0925E75-E0FD-4A95-A613-3FF7F3F37601}" type="slidenum">
              <a:rPr lang="en-GB" altLang="en-US">
                <a:solidFill>
                  <a:srgbClr val="000000"/>
                </a:solidFill>
                <a:latin typeface="Times New Roman" panose="02020603050405020304" pitchFamily="18" charset="0"/>
                <a:cs typeface=""/>
              </a:rPr>
              <a:pPr defTabSz="914400" eaLnBrk="0" hangingPunct="0">
                <a:defRPr/>
              </a:pPr>
              <a:t>‹#›</a:t>
            </a:fld>
            <a:endParaRPr lang="en-GB" altLang="en-US" dirty="0">
              <a:solidFill>
                <a:srgbClr val="000000"/>
              </a:solidFill>
              <a:latin typeface="Times New Roman" panose="02020603050405020304" pitchFamily="18" charset="0"/>
              <a:cs typeface=""/>
            </a:endParaRPr>
          </a:p>
        </p:txBody>
      </p:sp>
      <p:sp>
        <p:nvSpPr>
          <p:cNvPr id="1027" name="Rectangle 20"/>
          <p:cNvSpPr>
            <a:spLocks noGrp="1" noChangeArrowheads="1"/>
          </p:cNvSpPr>
          <p:nvPr>
            <p:ph type="body" idx="1"/>
          </p:nvPr>
        </p:nvSpPr>
        <p:spPr bwMode="auto">
          <a:xfrm>
            <a:off x="1628775" y="1916113"/>
            <a:ext cx="7208838" cy="4711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21"/>
          <p:cNvSpPr>
            <a:spLocks noGrp="1" noChangeArrowheads="1"/>
          </p:cNvSpPr>
          <p:nvPr>
            <p:ph type="title"/>
          </p:nvPr>
        </p:nvSpPr>
        <p:spPr bwMode="auto">
          <a:xfrm>
            <a:off x="1619250" y="762000"/>
            <a:ext cx="6769100" cy="608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30" name="Rectangle 23"/>
          <p:cNvSpPr>
            <a:spLocks noChangeArrowheads="1"/>
          </p:cNvSpPr>
          <p:nvPr userDrawn="1"/>
        </p:nvSpPr>
        <p:spPr bwMode="auto">
          <a:xfrm>
            <a:off x="1143000" y="0"/>
            <a:ext cx="8001000" cy="6858000"/>
          </a:xfrm>
          <a:prstGeom prst="rect">
            <a:avLst/>
          </a:prstGeom>
          <a:solidFill>
            <a:srgbClr val="0033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defTabSz="914400" eaLnBrk="0" hangingPunct="0">
              <a:defRPr/>
            </a:pPr>
            <a:endParaRPr lang="en-US" altLang="en-US" dirty="0">
              <a:solidFill>
                <a:srgbClr val="000000"/>
              </a:solidFill>
              <a:cs typeface=""/>
            </a:endParaRPr>
          </a:p>
        </p:txBody>
      </p:sp>
      <p:pic>
        <p:nvPicPr>
          <p:cNvPr id="8" name="Picture 7"/>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77820" y="561875"/>
            <a:ext cx="1065180" cy="1008262"/>
          </a:xfrm>
          <a:prstGeom prst="rect">
            <a:avLst/>
          </a:prstGeom>
        </p:spPr>
      </p:pic>
    </p:spTree>
    <p:extLst>
      <p:ext uri="{BB962C8B-B14F-4D97-AF65-F5344CB8AC3E}">
        <p14:creationId xmlns:p14="http://schemas.microsoft.com/office/powerpoint/2010/main" val="999124759"/>
      </p:ext>
    </p:extLst>
  </p:cSld>
  <p:clrMap bg1="lt1" tx1="dk1" bg2="lt2" tx2="dk2" accent1="accent1" accent2="accent2" accent3="accent3" accent4="accent4" accent5="accent5" accent6="accent6" hlink="hlink" folHlink="folHlink"/>
  <p:sldLayoutIdLst>
    <p:sldLayoutId id="2147483652" r:id="rId1"/>
    <p:sldLayoutId id="2147483653" r:id="rId2"/>
    <p:sldLayoutId id="2147483654" r:id="rId3"/>
    <p:sldLayoutId id="2147483655" r:id="rId4"/>
    <p:sldLayoutId id="2147483656" r:id="rId5"/>
    <p:sldLayoutId id="2147483657" r:id="rId6"/>
    <p:sldLayoutId id="2147483658" r:id="rId7"/>
    <p:sldLayoutId id="2147483659" r:id="rId8"/>
    <p:sldLayoutId id="2147483660" r:id="rId9"/>
    <p:sldLayoutId id="2147483661" r:id="rId10"/>
    <p:sldLayoutId id="2147483662" r:id="rId11"/>
  </p:sldLayoutIdLst>
  <p:txStyles>
    <p:titleStyle>
      <a:lvl1pPr algn="l" rtl="0" eaLnBrk="0" fontAlgn="base" hangingPunct="0">
        <a:spcBef>
          <a:spcPct val="0"/>
        </a:spcBef>
        <a:spcAft>
          <a:spcPct val="0"/>
        </a:spcAft>
        <a:defRPr sz="3600" b="1" kern="1200">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panose="020B0604020202020204" pitchFamily="34" charset="0"/>
        </a:defRPr>
      </a:lvl2pPr>
      <a:lvl3pPr algn="l" rtl="0" eaLnBrk="0" fontAlgn="base" hangingPunct="0">
        <a:spcBef>
          <a:spcPct val="0"/>
        </a:spcBef>
        <a:spcAft>
          <a:spcPct val="0"/>
        </a:spcAft>
        <a:defRPr sz="3600" b="1">
          <a:solidFill>
            <a:srgbClr val="FFFFFF"/>
          </a:solidFill>
          <a:latin typeface="Arial" panose="020B0604020202020204" pitchFamily="34" charset="0"/>
        </a:defRPr>
      </a:lvl3pPr>
      <a:lvl4pPr algn="l" rtl="0" eaLnBrk="0" fontAlgn="base" hangingPunct="0">
        <a:spcBef>
          <a:spcPct val="0"/>
        </a:spcBef>
        <a:spcAft>
          <a:spcPct val="0"/>
        </a:spcAft>
        <a:defRPr sz="3600" b="1">
          <a:solidFill>
            <a:srgbClr val="FFFFFF"/>
          </a:solidFill>
          <a:latin typeface="Arial" panose="020B0604020202020204" pitchFamily="34" charset="0"/>
        </a:defRPr>
      </a:lvl4pPr>
      <a:lvl5pPr algn="l" rtl="0" eaLnBrk="0" fontAlgn="base" hangingPunct="0">
        <a:spcBef>
          <a:spcPct val="0"/>
        </a:spcBef>
        <a:spcAft>
          <a:spcPct val="0"/>
        </a:spcAft>
        <a:defRPr sz="3600" b="1">
          <a:solidFill>
            <a:srgbClr val="FFFFFF"/>
          </a:solidFill>
          <a:latin typeface="Arial" panose="020B0604020202020204" pitchFamily="34" charset="0"/>
        </a:defRPr>
      </a:lvl5pPr>
      <a:lvl6pPr marL="457200" algn="l" rtl="0" eaLnBrk="0" fontAlgn="base" hangingPunct="0">
        <a:spcBef>
          <a:spcPct val="0"/>
        </a:spcBef>
        <a:spcAft>
          <a:spcPct val="0"/>
        </a:spcAft>
        <a:defRPr sz="3600" b="1">
          <a:solidFill>
            <a:srgbClr val="FFFFFF"/>
          </a:solidFill>
          <a:latin typeface="Arial" panose="020B0604020202020204" pitchFamily="34" charset="0"/>
        </a:defRPr>
      </a:lvl6pPr>
      <a:lvl7pPr marL="914400" algn="l" rtl="0" eaLnBrk="0" fontAlgn="base" hangingPunct="0">
        <a:spcBef>
          <a:spcPct val="0"/>
        </a:spcBef>
        <a:spcAft>
          <a:spcPct val="0"/>
        </a:spcAft>
        <a:defRPr sz="3600" b="1">
          <a:solidFill>
            <a:srgbClr val="FFFFFF"/>
          </a:solidFill>
          <a:latin typeface="Arial" panose="020B0604020202020204" pitchFamily="34" charset="0"/>
        </a:defRPr>
      </a:lvl7pPr>
      <a:lvl8pPr marL="1371600" algn="l" rtl="0" eaLnBrk="0" fontAlgn="base" hangingPunct="0">
        <a:spcBef>
          <a:spcPct val="0"/>
        </a:spcBef>
        <a:spcAft>
          <a:spcPct val="0"/>
        </a:spcAft>
        <a:defRPr sz="3600" b="1">
          <a:solidFill>
            <a:srgbClr val="FFFFFF"/>
          </a:solidFill>
          <a:latin typeface="Arial" panose="020B0604020202020204" pitchFamily="34" charset="0"/>
        </a:defRPr>
      </a:lvl8pPr>
      <a:lvl9pPr marL="1828800" algn="l" rtl="0" eaLnBrk="0" fontAlgn="base" hangingPunct="0">
        <a:spcBef>
          <a:spcPct val="0"/>
        </a:spcBef>
        <a:spcAft>
          <a:spcPct val="0"/>
        </a:spcAft>
        <a:defRPr sz="3600" b="1">
          <a:solidFill>
            <a:srgbClr val="FFFFFF"/>
          </a:solidFill>
          <a:latin typeface="Arial" panose="020B0604020202020204" pitchFamily="34" charset="0"/>
        </a:defRPr>
      </a:lvl9pPr>
    </p:titleStyle>
    <p:body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tif"/><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hyperlink" Target="http://www.uncitral.org/uncitral/en/commission/working_groups.html" TargetMode="External"/><Relationship Id="rId2" Type="http://schemas.openxmlformats.org/officeDocument/2006/relationships/hyperlink" Target="http://www.uncitral.org/uncitral/en/commission/sessions.html" TargetMode="External"/><Relationship Id="rId1" Type="http://schemas.openxmlformats.org/officeDocument/2006/relationships/slideLayout" Target="../slideLayouts/slideLayout2.xml"/><Relationship Id="rId4" Type="http://schemas.openxmlformats.org/officeDocument/2006/relationships/hyperlink" Target="http://www.uncitral.org/uncitral/en/uncitral_texts.html"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hyperlink" Target="http://www.uncitral.org/" TargetMode="Externa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5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24.png"/><Relationship Id="rId2" Type="http://schemas.openxmlformats.org/officeDocument/2006/relationships/image" Target="../media/image19.png"/><Relationship Id="rId1" Type="http://schemas.openxmlformats.org/officeDocument/2006/relationships/slideLayout" Target="../slideLayouts/slideLayout1.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4" Type="http://schemas.openxmlformats.org/officeDocument/2006/relationships/image" Target="../media/image27.png"/></Relationships>
</file>

<file path=ppt/slides/_rels/slide8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5.png"/><Relationship Id="rId1" Type="http://schemas.openxmlformats.org/officeDocument/2006/relationships/slideLayout" Target="../slideLayouts/slideLayout2.xml"/><Relationship Id="rId4" Type="http://schemas.openxmlformats.org/officeDocument/2006/relationships/image" Target="../media/image29.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image" Target="../media/image33.emf"/><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34.emf"/><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
          <p:cNvSpPr txBox="1">
            <a:spLocks noChangeArrowheads="1"/>
          </p:cNvSpPr>
          <p:nvPr/>
        </p:nvSpPr>
        <p:spPr bwMode="auto">
          <a:xfrm>
            <a:off x="306388" y="1511480"/>
            <a:ext cx="8531225"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dirty="0">
                <a:latin typeface="Calibri"/>
                <a:cs typeface="Calibri"/>
              </a:rPr>
              <a:t>Our grateful thanks go to our 2016 Annual Congress Sponsors</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973145"/>
            <a:ext cx="9144000" cy="4926499"/>
          </a:xfrm>
          <a:prstGeom prst="rect">
            <a:avLst/>
          </a:prstGeom>
        </p:spPr>
      </p:pic>
    </p:spTree>
    <p:extLst>
      <p:ext uri="{BB962C8B-B14F-4D97-AF65-F5344CB8AC3E}">
        <p14:creationId xmlns:p14="http://schemas.microsoft.com/office/powerpoint/2010/main" val="21285291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779617"/>
            <a:ext cx="7772400" cy="1672499"/>
          </a:xfrm>
        </p:spPr>
        <p:txBody>
          <a:bodyPr/>
          <a:lstStyle/>
          <a:p>
            <a:pPr>
              <a:spcAft>
                <a:spcPts val="2400"/>
              </a:spcAft>
            </a:pPr>
            <a:r>
              <a:rPr lang="en-GB" sz="4000" b="1" dirty="0"/>
              <a:t>Morning Technical Session</a:t>
            </a:r>
            <a:br>
              <a:rPr lang="en-GB" sz="4000" b="1" dirty="0"/>
            </a:br>
            <a:br>
              <a:rPr lang="en-GB" sz="1000" b="1" dirty="0"/>
            </a:br>
            <a:br>
              <a:rPr lang="en-GB" sz="1000" b="1" dirty="0"/>
            </a:br>
            <a:br>
              <a:rPr lang="en-GB" sz="1000" b="1" dirty="0"/>
            </a:br>
            <a:r>
              <a:rPr lang="en-GB" sz="2400" b="1" dirty="0"/>
              <a:t>Kindly Sponsored By</a:t>
            </a:r>
            <a:endParaRPr lang="en-US" sz="2400" b="1" dirty="0"/>
          </a:p>
        </p:txBody>
      </p:sp>
      <p:sp>
        <p:nvSpPr>
          <p:cNvPr id="6" name="TextBox 2"/>
          <p:cNvSpPr txBox="1">
            <a:spLocks noChangeArrowheads="1"/>
          </p:cNvSpPr>
          <p:nvPr/>
        </p:nvSpPr>
        <p:spPr bwMode="auto">
          <a:xfrm>
            <a:off x="2411413" y="5790291"/>
            <a:ext cx="4321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dirty="0" err="1">
                <a:latin typeface="Verdana" charset="0"/>
                <a:cs typeface="Verdana" charset="0"/>
              </a:rPr>
              <a:t>www.mlgts.pt</a:t>
            </a:r>
            <a:endParaRPr lang="en-US" sz="1800" dirty="0">
              <a:latin typeface="Verdana" charset="0"/>
              <a:cs typeface="Verdana" charset="0"/>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2278" y="3539984"/>
            <a:ext cx="2077412" cy="2077412"/>
          </a:xfrm>
          <a:prstGeom prst="rect">
            <a:avLst/>
          </a:prstGeom>
        </p:spPr>
      </p:pic>
    </p:spTree>
    <p:extLst>
      <p:ext uri="{BB962C8B-B14F-4D97-AF65-F5344CB8AC3E}">
        <p14:creationId xmlns:p14="http://schemas.microsoft.com/office/powerpoint/2010/main" val="266094229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206601"/>
          </a:xfrm>
        </p:spPr>
        <p:txBody>
          <a:bodyPr/>
          <a:lstStyle/>
          <a:p>
            <a:r>
              <a:rPr lang="en-GB" sz="4800" b="1" dirty="0"/>
              <a:t>Opening remarks </a:t>
            </a:r>
            <a:br>
              <a:rPr lang="en-GB" sz="4800" b="1" dirty="0"/>
            </a:br>
            <a:r>
              <a:rPr lang="en-GB" sz="4800" b="1" dirty="0"/>
              <a:t>by the Co-Chairs </a:t>
            </a:r>
            <a:endParaRPr lang="en-US" sz="4800" dirty="0"/>
          </a:p>
        </p:txBody>
      </p:sp>
      <p:sp>
        <p:nvSpPr>
          <p:cNvPr id="3" name="Subtitle 2"/>
          <p:cNvSpPr>
            <a:spLocks noGrp="1"/>
          </p:cNvSpPr>
          <p:nvPr>
            <p:ph type="subTitle" idx="1"/>
          </p:nvPr>
        </p:nvSpPr>
        <p:spPr>
          <a:xfrm>
            <a:off x="226542" y="4155700"/>
            <a:ext cx="8663458" cy="1752600"/>
          </a:xfrm>
        </p:spPr>
        <p:txBody>
          <a:bodyPr rtlCol="0">
            <a:noAutofit/>
          </a:bodyPr>
          <a:lstStyle/>
          <a:p>
            <a:pPr fontAlgn="auto">
              <a:spcBef>
                <a:spcPts val="0"/>
              </a:spcBef>
              <a:spcAft>
                <a:spcPts val="1200"/>
              </a:spcAft>
              <a:defRPr/>
            </a:pPr>
            <a:r>
              <a:rPr lang="en-GB" sz="2800" dirty="0">
                <a:solidFill>
                  <a:srgbClr val="000000"/>
                </a:solidFill>
              </a:rPr>
              <a:t>Francisco </a:t>
            </a:r>
            <a:r>
              <a:rPr lang="en-GB" sz="2800" dirty="0" err="1">
                <a:solidFill>
                  <a:srgbClr val="000000"/>
                </a:solidFill>
              </a:rPr>
              <a:t>Patrício</a:t>
            </a:r>
            <a:r>
              <a:rPr lang="en-GB" sz="2800" dirty="0">
                <a:solidFill>
                  <a:srgbClr val="000000"/>
                </a:solidFill>
              </a:rPr>
              <a:t> (Abreu </a:t>
            </a:r>
            <a:r>
              <a:rPr lang="en-GB" sz="2800" dirty="0" err="1">
                <a:solidFill>
                  <a:srgbClr val="000000"/>
                </a:solidFill>
              </a:rPr>
              <a:t>Advogados</a:t>
            </a:r>
            <a:r>
              <a:rPr lang="en-GB" sz="2800" dirty="0">
                <a:solidFill>
                  <a:srgbClr val="000000"/>
                </a:solidFill>
              </a:rPr>
              <a:t>, Portugal)</a:t>
            </a:r>
          </a:p>
          <a:p>
            <a:pPr fontAlgn="auto">
              <a:spcBef>
                <a:spcPts val="0"/>
              </a:spcBef>
              <a:spcAft>
                <a:spcPts val="1200"/>
              </a:spcAft>
              <a:defRPr/>
            </a:pPr>
            <a:r>
              <a:rPr lang="en-GB" sz="2800" dirty="0">
                <a:solidFill>
                  <a:srgbClr val="000000"/>
                </a:solidFill>
              </a:rPr>
              <a:t>Evert Verwey (Clifford Chance, The Netherlands)</a:t>
            </a:r>
          </a:p>
        </p:txBody>
      </p:sp>
    </p:spTree>
    <p:extLst>
      <p:ext uri="{BB962C8B-B14F-4D97-AF65-F5344CB8AC3E}">
        <p14:creationId xmlns:p14="http://schemas.microsoft.com/office/powerpoint/2010/main" val="9222420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518747"/>
            <a:ext cx="7772400" cy="1268385"/>
          </a:xfrm>
        </p:spPr>
        <p:txBody>
          <a:bodyPr/>
          <a:lstStyle/>
          <a:p>
            <a:r>
              <a:rPr lang="en-GB" sz="4000" b="1" dirty="0"/>
              <a:t>Keynote Speaker</a:t>
            </a:r>
            <a:endParaRPr lang="en-US" sz="4000" b="1" dirty="0"/>
          </a:p>
        </p:txBody>
      </p:sp>
      <p:sp>
        <p:nvSpPr>
          <p:cNvPr id="3" name="Subtitle 2"/>
          <p:cNvSpPr>
            <a:spLocks noGrp="1"/>
          </p:cNvSpPr>
          <p:nvPr>
            <p:ph type="subTitle" idx="1"/>
          </p:nvPr>
        </p:nvSpPr>
        <p:spPr>
          <a:xfrm>
            <a:off x="240270" y="2931551"/>
            <a:ext cx="8670325" cy="3624392"/>
          </a:xfrm>
        </p:spPr>
        <p:txBody>
          <a:bodyPr rtlCol="0">
            <a:normAutofit/>
          </a:bodyPr>
          <a:lstStyle/>
          <a:p>
            <a:pPr fontAlgn="auto">
              <a:spcBef>
                <a:spcPts val="0"/>
              </a:spcBef>
              <a:spcAft>
                <a:spcPts val="1800"/>
              </a:spcAft>
              <a:defRPr/>
            </a:pPr>
            <a:r>
              <a:rPr lang="en-GB" sz="4300" b="1" dirty="0">
                <a:solidFill>
                  <a:srgbClr val="000000"/>
                </a:solidFill>
              </a:rPr>
              <a:t>Vítor Bento</a:t>
            </a:r>
            <a:endParaRPr lang="en-GB" b="1" dirty="0">
              <a:solidFill>
                <a:srgbClr val="000000"/>
              </a:solidFill>
            </a:endParaRPr>
          </a:p>
          <a:p>
            <a:pPr fontAlgn="auto">
              <a:spcBef>
                <a:spcPts val="0"/>
              </a:spcBef>
              <a:spcAft>
                <a:spcPts val="1200"/>
              </a:spcAft>
              <a:defRPr/>
            </a:pPr>
            <a:endParaRPr lang="en-GB" sz="2200" dirty="0">
              <a:solidFill>
                <a:srgbClr val="000000"/>
              </a:solidFill>
            </a:endParaRPr>
          </a:p>
          <a:p>
            <a:pPr fontAlgn="auto">
              <a:spcBef>
                <a:spcPts val="0"/>
              </a:spcBef>
              <a:spcAft>
                <a:spcPts val="1200"/>
              </a:spcAft>
              <a:defRPr/>
            </a:pPr>
            <a:r>
              <a:rPr lang="en-GB" sz="2800" b="1" dirty="0">
                <a:solidFill>
                  <a:srgbClr val="000000"/>
                </a:solidFill>
              </a:rPr>
              <a:t>Economist,</a:t>
            </a:r>
          </a:p>
          <a:p>
            <a:pPr fontAlgn="auto">
              <a:spcBef>
                <a:spcPts val="0"/>
              </a:spcBef>
              <a:spcAft>
                <a:spcPts val="1200"/>
              </a:spcAft>
              <a:defRPr/>
            </a:pPr>
            <a:r>
              <a:rPr lang="en-GB" sz="2800" b="1" dirty="0">
                <a:solidFill>
                  <a:srgbClr val="000000"/>
                </a:solidFill>
              </a:rPr>
              <a:t>Chairman of Sociedade Interbancária de Serviços,</a:t>
            </a:r>
          </a:p>
          <a:p>
            <a:pPr fontAlgn="auto">
              <a:spcBef>
                <a:spcPts val="0"/>
              </a:spcBef>
              <a:spcAft>
                <a:spcPts val="1200"/>
              </a:spcAft>
              <a:defRPr/>
            </a:pPr>
            <a:r>
              <a:rPr lang="en-GB" sz="2800" b="1" dirty="0">
                <a:solidFill>
                  <a:srgbClr val="000000"/>
                </a:solidFill>
              </a:rPr>
              <a:t>Portugal</a:t>
            </a:r>
          </a:p>
        </p:txBody>
      </p:sp>
    </p:spTree>
    <p:extLst>
      <p:ext uri="{BB962C8B-B14F-4D97-AF65-F5344CB8AC3E}">
        <p14:creationId xmlns:p14="http://schemas.microsoft.com/office/powerpoint/2010/main" val="336551867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869136"/>
            <a:ext cx="7772400" cy="1838425"/>
          </a:xfrm>
        </p:spPr>
        <p:txBody>
          <a:bodyPr/>
          <a:lstStyle/>
          <a:p>
            <a:r>
              <a:rPr lang="en-GB" b="1" dirty="0"/>
              <a:t>UNCITRAL &amp; Insolvency</a:t>
            </a:r>
            <a:endParaRPr lang="en-US" b="1" dirty="0"/>
          </a:p>
        </p:txBody>
      </p:sp>
      <p:sp>
        <p:nvSpPr>
          <p:cNvPr id="3" name="Subtitle 2"/>
          <p:cNvSpPr>
            <a:spLocks noGrp="1"/>
          </p:cNvSpPr>
          <p:nvPr>
            <p:ph type="subTitle" idx="1"/>
          </p:nvPr>
        </p:nvSpPr>
        <p:spPr>
          <a:xfrm>
            <a:off x="308225" y="4032410"/>
            <a:ext cx="8517276" cy="1752600"/>
          </a:xfrm>
        </p:spPr>
        <p:txBody>
          <a:bodyPr rtlCol="0">
            <a:noAutofit/>
          </a:bodyPr>
          <a:lstStyle/>
          <a:p>
            <a:pPr fontAlgn="auto">
              <a:spcBef>
                <a:spcPts val="0"/>
              </a:spcBef>
              <a:spcAft>
                <a:spcPts val="1200"/>
              </a:spcAft>
              <a:defRPr/>
            </a:pPr>
            <a:r>
              <a:rPr lang="en-GB" sz="2400" dirty="0">
                <a:solidFill>
                  <a:srgbClr val="000000"/>
                </a:solidFill>
              </a:rPr>
              <a:t>Robert van Galen (NautaDutilh, The Netherlands)</a:t>
            </a:r>
          </a:p>
          <a:p>
            <a:pPr fontAlgn="auto">
              <a:spcBef>
                <a:spcPts val="0"/>
              </a:spcBef>
              <a:spcAft>
                <a:spcPts val="1200"/>
              </a:spcAft>
              <a:defRPr/>
            </a:pPr>
            <a:r>
              <a:rPr lang="en-GB" sz="2400" dirty="0">
                <a:solidFill>
                  <a:srgbClr val="000000"/>
                </a:solidFill>
              </a:rPr>
              <a:t>Spyridon Bazinas (UNCITRAL, Austria)</a:t>
            </a:r>
          </a:p>
          <a:p>
            <a:pPr fontAlgn="auto">
              <a:spcBef>
                <a:spcPts val="0"/>
              </a:spcBef>
              <a:spcAft>
                <a:spcPts val="1200"/>
              </a:spcAft>
              <a:defRPr/>
            </a:pPr>
            <a:r>
              <a:rPr lang="en-GB" sz="2400" dirty="0">
                <a:solidFill>
                  <a:srgbClr val="000000"/>
                </a:solidFill>
              </a:rPr>
              <a:t>Catherine Ottaway (</a:t>
            </a:r>
            <a:r>
              <a:rPr lang="en-GB" sz="2400" dirty="0" err="1">
                <a:solidFill>
                  <a:srgbClr val="000000"/>
                </a:solidFill>
              </a:rPr>
              <a:t>Hoche</a:t>
            </a:r>
            <a:r>
              <a:rPr lang="en-GB" sz="2400" dirty="0">
                <a:solidFill>
                  <a:srgbClr val="000000"/>
                </a:solidFill>
              </a:rPr>
              <a:t> </a:t>
            </a:r>
            <a:r>
              <a:rPr lang="en-GB" sz="2400" dirty="0" err="1">
                <a:solidFill>
                  <a:srgbClr val="000000"/>
                </a:solidFill>
              </a:rPr>
              <a:t>Société</a:t>
            </a:r>
            <a:r>
              <a:rPr lang="en-GB" sz="2400" dirty="0">
                <a:solidFill>
                  <a:srgbClr val="000000"/>
                </a:solidFill>
              </a:rPr>
              <a:t> </a:t>
            </a:r>
            <a:r>
              <a:rPr lang="en-GB" sz="2400" dirty="0" err="1">
                <a:solidFill>
                  <a:srgbClr val="000000"/>
                </a:solidFill>
              </a:rPr>
              <a:t>d’Avocats</a:t>
            </a:r>
            <a:r>
              <a:rPr lang="en-GB" sz="2400" dirty="0">
                <a:solidFill>
                  <a:srgbClr val="000000"/>
                </a:solidFill>
              </a:rPr>
              <a:t>, France)</a:t>
            </a:r>
          </a:p>
        </p:txBody>
      </p:sp>
    </p:spTree>
    <p:extLst>
      <p:ext uri="{BB962C8B-B14F-4D97-AF65-F5344CB8AC3E}">
        <p14:creationId xmlns:p14="http://schemas.microsoft.com/office/powerpoint/2010/main" val="20670827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Rectangle 2"/>
          <p:cNvSpPr>
            <a:spLocks noGrp="1" noChangeArrowheads="1"/>
          </p:cNvSpPr>
          <p:nvPr>
            <p:ph type="ctrTitle"/>
          </p:nvPr>
        </p:nvSpPr>
        <p:spPr>
          <a:xfrm>
            <a:off x="1209675" y="2010673"/>
            <a:ext cx="6896100" cy="1400175"/>
          </a:xfrm>
        </p:spPr>
        <p:txBody>
          <a:bodyPr/>
          <a:lstStyle/>
          <a:p>
            <a:pPr eaLnBrk="1" hangingPunct="1"/>
            <a:r>
              <a:rPr lang="en-GB" b="1" dirty="0" err="1"/>
              <a:t>UNCITRAL</a:t>
            </a:r>
            <a:r>
              <a:rPr lang="en-GB" b="1" dirty="0"/>
              <a:t> and its work</a:t>
            </a:r>
            <a:endParaRPr lang="en-US" b="1" dirty="0"/>
          </a:p>
        </p:txBody>
      </p:sp>
      <p:sp>
        <p:nvSpPr>
          <p:cNvPr id="15362" name="Rectangle 3"/>
          <p:cNvSpPr>
            <a:spLocks noGrp="1" noChangeArrowheads="1"/>
          </p:cNvSpPr>
          <p:nvPr>
            <p:ph type="subTitle" idx="1"/>
          </p:nvPr>
        </p:nvSpPr>
        <p:spPr>
          <a:xfrm>
            <a:off x="1813478" y="3810139"/>
            <a:ext cx="5410200" cy="1168400"/>
          </a:xfrm>
        </p:spPr>
        <p:txBody>
          <a:bodyPr/>
          <a:lstStyle/>
          <a:p>
            <a:pPr eaLnBrk="1" hangingPunct="1"/>
            <a:r>
              <a:rPr lang="en-GB" dirty="0"/>
              <a:t>		</a:t>
            </a:r>
            <a:r>
              <a:rPr lang="en-GB" sz="3600" b="1" dirty="0">
                <a:solidFill>
                  <a:srgbClr val="000000"/>
                </a:solidFill>
              </a:rPr>
              <a:t>Spyridon V. </a:t>
            </a:r>
            <a:r>
              <a:rPr lang="en-GB" sz="3600" b="1" dirty="0" err="1">
                <a:solidFill>
                  <a:srgbClr val="000000"/>
                </a:solidFill>
              </a:rPr>
              <a:t>Bazinas</a:t>
            </a:r>
            <a:endParaRPr lang="en-GB" sz="3600" b="1" dirty="0">
              <a:solidFill>
                <a:srgbClr val="000000"/>
              </a:solidFill>
            </a:endParaRPr>
          </a:p>
          <a:p>
            <a:pPr eaLnBrk="1" hangingPunct="1"/>
            <a:r>
              <a:rPr lang="en-GB" dirty="0"/>
              <a:t>		</a:t>
            </a:r>
            <a:r>
              <a:rPr lang="en-GB" sz="2400" b="1" dirty="0"/>
              <a:t>Senior	 Legal Officer			UNCITRAL Secretariat</a:t>
            </a:r>
          </a:p>
          <a:p>
            <a:pPr algn="r" eaLnBrk="1" hangingPunct="1">
              <a:spcBef>
                <a:spcPct val="0"/>
              </a:spcBef>
            </a:pPr>
            <a:endParaRPr lang="en-US" b="0" dirty="0"/>
          </a:p>
        </p:txBody>
      </p:sp>
    </p:spTree>
    <p:extLst>
      <p:ext uri="{BB962C8B-B14F-4D97-AF65-F5344CB8AC3E}">
        <p14:creationId xmlns:p14="http://schemas.microsoft.com/office/powerpoint/2010/main" val="202808824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1396864" y="1409286"/>
            <a:ext cx="6886574" cy="819149"/>
          </a:xfrm>
        </p:spPr>
        <p:txBody>
          <a:bodyPr/>
          <a:lstStyle/>
          <a:p>
            <a:pPr eaLnBrk="1" hangingPunct="1"/>
            <a:r>
              <a:rPr lang="en-GB" altLang="en-US" sz="2800" b="1" dirty="0"/>
              <a:t>1.  </a:t>
            </a:r>
            <a:r>
              <a:rPr lang="en-GB" altLang="en-US" sz="2800" b="1" dirty="0" err="1"/>
              <a:t>UNCITRAL</a:t>
            </a:r>
            <a:r>
              <a:rPr lang="en-GB" altLang="en-US" sz="2800" b="1" dirty="0"/>
              <a:t>: mandate and composition</a:t>
            </a:r>
          </a:p>
        </p:txBody>
      </p:sp>
      <p:sp>
        <p:nvSpPr>
          <p:cNvPr id="129027" name="Rectangle 3"/>
          <p:cNvSpPr>
            <a:spLocks noGrp="1" noChangeArrowheads="1"/>
          </p:cNvSpPr>
          <p:nvPr>
            <p:ph type="body" idx="1"/>
          </p:nvPr>
        </p:nvSpPr>
        <p:spPr>
          <a:xfrm>
            <a:off x="1033671" y="2228435"/>
            <a:ext cx="6965468" cy="3923887"/>
          </a:xfrm>
        </p:spPr>
        <p:txBody>
          <a:bodyPr/>
          <a:lstStyle/>
          <a:p>
            <a:pPr algn="just" eaLnBrk="1" hangingPunct="1">
              <a:lnSpc>
                <a:spcPct val="90000"/>
              </a:lnSpc>
              <a:defRPr/>
            </a:pPr>
            <a:r>
              <a:rPr lang="en-GB" sz="2000" b="0" dirty="0" err="1"/>
              <a:t>UNCITRAL</a:t>
            </a:r>
            <a:r>
              <a:rPr lang="en-GB" sz="2000" b="0" dirty="0"/>
              <a:t>: a subsidiary body of the U.N. </a:t>
            </a:r>
            <a:r>
              <a:rPr lang="en-GB" sz="2000" b="0" dirty="0" err="1"/>
              <a:t>G.A</a:t>
            </a:r>
            <a:r>
              <a:rPr lang="en-GB" sz="2000" b="0" dirty="0"/>
              <a:t>.</a:t>
            </a:r>
          </a:p>
          <a:p>
            <a:pPr algn="just" eaLnBrk="1" hangingPunct="1">
              <a:lnSpc>
                <a:spcPct val="90000"/>
              </a:lnSpc>
              <a:defRPr/>
            </a:pPr>
            <a:endParaRPr lang="en-GB" sz="2000" b="0" dirty="0"/>
          </a:p>
          <a:p>
            <a:pPr algn="just" eaLnBrk="1" hangingPunct="1">
              <a:lnSpc>
                <a:spcPct val="90000"/>
              </a:lnSpc>
              <a:defRPr/>
            </a:pPr>
            <a:r>
              <a:rPr lang="en-GB" sz="2000" b="0" dirty="0"/>
              <a:t>Mandate: harmonization and unification of the law governing international trade.</a:t>
            </a:r>
          </a:p>
          <a:p>
            <a:pPr algn="just" eaLnBrk="1" hangingPunct="1">
              <a:lnSpc>
                <a:spcPct val="90000"/>
              </a:lnSpc>
              <a:defRPr/>
            </a:pPr>
            <a:endParaRPr lang="en-GB" sz="2000" b="0" dirty="0"/>
          </a:p>
          <a:p>
            <a:pPr algn="just" eaLnBrk="1" hangingPunct="1">
              <a:lnSpc>
                <a:spcPct val="90000"/>
              </a:lnSpc>
              <a:defRPr/>
            </a:pPr>
            <a:r>
              <a:rPr lang="en-GB" sz="2000" b="0" dirty="0"/>
              <a:t>Composition:</a:t>
            </a:r>
          </a:p>
          <a:p>
            <a:pPr lvl="1" algn="just" eaLnBrk="1" hangingPunct="1">
              <a:lnSpc>
                <a:spcPct val="90000"/>
              </a:lnSpc>
              <a:defRPr/>
            </a:pPr>
            <a:r>
              <a:rPr lang="en-GB" sz="1800" b="0" dirty="0"/>
              <a:t>60 member States representing all regions, legal systems and levels of economic development.</a:t>
            </a:r>
          </a:p>
          <a:p>
            <a:pPr lvl="1" algn="just" eaLnBrk="1" hangingPunct="1">
              <a:lnSpc>
                <a:spcPct val="90000"/>
              </a:lnSpc>
              <a:defRPr/>
            </a:pPr>
            <a:r>
              <a:rPr lang="en-GB" sz="1800" b="0" dirty="0"/>
              <a:t>All UN member States are invited and may attend as observers with full participation rights. </a:t>
            </a:r>
          </a:p>
          <a:p>
            <a:pPr lvl="1" algn="just" eaLnBrk="1" hangingPunct="1">
              <a:lnSpc>
                <a:spcPct val="90000"/>
              </a:lnSpc>
              <a:defRPr/>
            </a:pPr>
            <a:r>
              <a:rPr lang="en-GB" sz="1800" b="0" dirty="0"/>
              <a:t>IGOs and NGOs.</a:t>
            </a:r>
            <a:endParaRPr lang="en-GB" altLang="en-US" sz="2000" b="0" dirty="0"/>
          </a:p>
          <a:p>
            <a:pPr marL="457200" indent="-457200" algn="just" eaLnBrk="1" hangingPunct="1">
              <a:buFontTx/>
              <a:buNone/>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eaLnBrk="1" hangingPunct="1">
              <a:defRPr/>
            </a:pPr>
            <a:endParaRPr lang="en-GB" altLang="en-US" sz="2000" b="0" dirty="0"/>
          </a:p>
          <a:p>
            <a:pPr marL="457200" indent="-457200" eaLnBrk="1" hangingPunct="1">
              <a:defRPr/>
            </a:pPr>
            <a:endParaRPr lang="en-GB" altLang="en-US" sz="2000" b="0" dirty="0"/>
          </a:p>
          <a:p>
            <a:pPr marL="838200" lvl="1" indent="-381000" eaLnBrk="1" hangingPunct="1">
              <a:defRPr/>
            </a:pPr>
            <a:endParaRPr lang="en-GB" altLang="en-US" sz="2800" dirty="0"/>
          </a:p>
          <a:p>
            <a:pPr marL="457200" indent="-457200" eaLnBrk="1" hangingPunct="1">
              <a:defRPr/>
            </a:pPr>
            <a:endParaRPr lang="en-GB" altLang="en-US" dirty="0"/>
          </a:p>
        </p:txBody>
      </p:sp>
    </p:spTree>
    <p:extLst>
      <p:ext uri="{BB962C8B-B14F-4D97-AF65-F5344CB8AC3E}">
        <p14:creationId xmlns:p14="http://schemas.microsoft.com/office/powerpoint/2010/main" val="303129231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1343024" y="1083366"/>
            <a:ext cx="7086600" cy="895349"/>
          </a:xfrm>
        </p:spPr>
        <p:txBody>
          <a:bodyPr/>
          <a:lstStyle/>
          <a:p>
            <a:pPr eaLnBrk="1" hangingPunct="1"/>
            <a:r>
              <a:rPr lang="en-GB" altLang="en-US" sz="2800" b="1" dirty="0"/>
              <a:t>2.  </a:t>
            </a:r>
            <a:r>
              <a:rPr lang="en-GB" altLang="en-US" sz="2800" b="1" dirty="0" err="1"/>
              <a:t>UNCITRAL</a:t>
            </a:r>
            <a:r>
              <a:rPr lang="en-GB" altLang="en-US" sz="2800" b="1" dirty="0"/>
              <a:t>: legislative work</a:t>
            </a:r>
          </a:p>
        </p:txBody>
      </p:sp>
      <p:sp>
        <p:nvSpPr>
          <p:cNvPr id="129027" name="Rectangle 3"/>
          <p:cNvSpPr>
            <a:spLocks noGrp="1" noChangeArrowheads="1"/>
          </p:cNvSpPr>
          <p:nvPr>
            <p:ph type="body" idx="1"/>
          </p:nvPr>
        </p:nvSpPr>
        <p:spPr>
          <a:xfrm>
            <a:off x="1343024" y="1867314"/>
            <a:ext cx="7477125" cy="4895850"/>
          </a:xfrm>
        </p:spPr>
        <p:txBody>
          <a:bodyPr/>
          <a:lstStyle/>
          <a:p>
            <a:pPr algn="just" eaLnBrk="1" hangingPunct="1">
              <a:lnSpc>
                <a:spcPct val="90000"/>
              </a:lnSpc>
              <a:defRPr/>
            </a:pPr>
            <a:r>
              <a:rPr lang="en-GB" sz="2000" b="0" dirty="0"/>
              <a:t>The Commission: meets annually, alternating between Vienna and New York to include as many States as possible.</a:t>
            </a:r>
          </a:p>
          <a:p>
            <a:pPr algn="just" eaLnBrk="1" hangingPunct="1">
              <a:lnSpc>
                <a:spcPct val="90000"/>
              </a:lnSpc>
              <a:defRPr/>
            </a:pPr>
            <a:endParaRPr lang="en-GB" sz="2000" b="0" dirty="0"/>
          </a:p>
          <a:p>
            <a:pPr algn="just" eaLnBrk="1" hangingPunct="1">
              <a:lnSpc>
                <a:spcPct val="90000"/>
              </a:lnSpc>
              <a:defRPr/>
            </a:pPr>
            <a:r>
              <a:rPr lang="en-GB" sz="2000" b="0" dirty="0"/>
              <a:t>The Secretariat: a small group of experts who are members of the International Trade Law Division of the UN </a:t>
            </a:r>
            <a:r>
              <a:rPr lang="en-GB" sz="2000" b="0" dirty="0" err="1"/>
              <a:t>O.L.A</a:t>
            </a:r>
            <a:r>
              <a:rPr lang="en-GB" sz="2000" b="0" dirty="0"/>
              <a:t>.</a:t>
            </a:r>
          </a:p>
          <a:p>
            <a:pPr algn="just" eaLnBrk="1" hangingPunct="1">
              <a:lnSpc>
                <a:spcPct val="90000"/>
              </a:lnSpc>
              <a:defRPr/>
            </a:pPr>
            <a:endParaRPr lang="en-GB" sz="2000" b="0" dirty="0"/>
          </a:p>
          <a:p>
            <a:pPr algn="just" eaLnBrk="1" hangingPunct="1">
              <a:lnSpc>
                <a:spcPct val="90000"/>
              </a:lnSpc>
              <a:defRPr/>
            </a:pPr>
            <a:r>
              <a:rPr lang="en-GB" sz="2000" b="0" dirty="0"/>
              <a:t>The six Working Groups meet twice a year, alternating between Vienna and New York:</a:t>
            </a:r>
          </a:p>
          <a:p>
            <a:pPr lvl="1" algn="just" eaLnBrk="1" hangingPunct="1">
              <a:lnSpc>
                <a:spcPct val="90000"/>
              </a:lnSpc>
              <a:defRPr/>
            </a:pPr>
            <a:r>
              <a:rPr lang="en-GB" sz="1800" b="0" dirty="0"/>
              <a:t>Working Group I: Micro, Small and Medium-sized Enterprises</a:t>
            </a:r>
          </a:p>
          <a:p>
            <a:pPr lvl="1" algn="just" eaLnBrk="1" hangingPunct="1">
              <a:lnSpc>
                <a:spcPct val="90000"/>
              </a:lnSpc>
              <a:defRPr/>
            </a:pPr>
            <a:r>
              <a:rPr lang="en-GB" sz="1800" b="0" dirty="0"/>
              <a:t>Working Group II: Arbitration and Conciliation</a:t>
            </a:r>
          </a:p>
          <a:p>
            <a:pPr lvl="1" algn="just" eaLnBrk="1" hangingPunct="1">
              <a:lnSpc>
                <a:spcPct val="90000"/>
              </a:lnSpc>
              <a:defRPr/>
            </a:pPr>
            <a:r>
              <a:rPr lang="en-GB" sz="1800" b="0" dirty="0"/>
              <a:t>Working Group III: Online Dispute Resolution</a:t>
            </a:r>
          </a:p>
          <a:p>
            <a:pPr lvl="1" algn="just" eaLnBrk="1" hangingPunct="1">
              <a:lnSpc>
                <a:spcPct val="90000"/>
              </a:lnSpc>
              <a:defRPr/>
            </a:pPr>
            <a:r>
              <a:rPr lang="en-GB" sz="1800" b="0" dirty="0"/>
              <a:t>Working Group IV: Electronic Commerce</a:t>
            </a:r>
          </a:p>
          <a:p>
            <a:pPr lvl="1" algn="just" eaLnBrk="1" hangingPunct="1">
              <a:lnSpc>
                <a:spcPct val="90000"/>
              </a:lnSpc>
              <a:defRPr/>
            </a:pPr>
            <a:r>
              <a:rPr lang="en-GB" sz="1800" b="0" dirty="0"/>
              <a:t>Working Group V: Insolvency Law</a:t>
            </a:r>
          </a:p>
          <a:p>
            <a:pPr lvl="1" algn="just" eaLnBrk="1" hangingPunct="1">
              <a:lnSpc>
                <a:spcPct val="90000"/>
              </a:lnSpc>
              <a:defRPr/>
            </a:pPr>
            <a:r>
              <a:rPr lang="en-GB" sz="1800" b="0" dirty="0"/>
              <a:t>Working Group VI: Security Interests</a:t>
            </a:r>
          </a:p>
          <a:p>
            <a:pPr algn="just" eaLnBrk="1" hangingPunct="1">
              <a:lnSpc>
                <a:spcPct val="90000"/>
              </a:lnSpc>
              <a:defRPr/>
            </a:pPr>
            <a:endParaRPr lang="en-GB" sz="2000" b="0" dirty="0"/>
          </a:p>
          <a:p>
            <a:pPr algn="just" eaLnBrk="1" hangingPunct="1">
              <a:lnSpc>
                <a:spcPct val="90000"/>
              </a:lnSpc>
              <a:defRPr/>
            </a:pPr>
            <a:r>
              <a:rPr lang="en-GB" sz="2000" b="0" dirty="0"/>
              <a:t>Decisions are made by consensus reached among States.</a:t>
            </a:r>
          </a:p>
          <a:p>
            <a:pPr algn="just" eaLnBrk="1" hangingPunct="1">
              <a:lnSpc>
                <a:spcPct val="90000"/>
              </a:lnSpc>
              <a:defRPr/>
            </a:pPr>
            <a:endParaRPr lang="en-GB" sz="2000" b="0" dirty="0"/>
          </a:p>
          <a:p>
            <a:pPr marL="0" indent="0" algn="just" eaLnBrk="1" hangingPunct="1">
              <a:lnSpc>
                <a:spcPct val="90000"/>
              </a:lnSpc>
              <a:buNone/>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1800" b="0" dirty="0"/>
          </a:p>
          <a:p>
            <a:pPr algn="just" eaLnBrk="1" hangingPunct="1">
              <a:lnSpc>
                <a:spcPct val="90000"/>
              </a:lnSpc>
              <a:buFontTx/>
              <a:buNone/>
              <a:defRPr/>
            </a:pPr>
            <a:endParaRPr lang="en-GB" sz="1800" b="0" dirty="0"/>
          </a:p>
          <a:p>
            <a:pPr marL="457200" indent="-457200" algn="just" eaLnBrk="1" hangingPunct="1">
              <a:buFontTx/>
              <a:buAutoNum type="arabicPeriod"/>
              <a:defRPr/>
            </a:pPr>
            <a:endParaRPr lang="en-GB" altLang="en-US" sz="2000" b="0" dirty="0"/>
          </a:p>
          <a:p>
            <a:pPr marL="457200" indent="-457200" algn="just" eaLnBrk="1" hangingPunct="1">
              <a:buFontTx/>
              <a:buNone/>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eaLnBrk="1" hangingPunct="1">
              <a:defRPr/>
            </a:pPr>
            <a:endParaRPr lang="en-GB" altLang="en-US" sz="2000" b="0" dirty="0"/>
          </a:p>
          <a:p>
            <a:pPr marL="457200" indent="-457200" eaLnBrk="1" hangingPunct="1">
              <a:defRPr/>
            </a:pPr>
            <a:endParaRPr lang="en-GB" altLang="en-US" sz="2000" b="0" dirty="0"/>
          </a:p>
          <a:p>
            <a:pPr marL="838200" lvl="1" indent="-381000" eaLnBrk="1" hangingPunct="1">
              <a:defRPr/>
            </a:pPr>
            <a:endParaRPr lang="en-GB" altLang="en-US" sz="2800" dirty="0"/>
          </a:p>
          <a:p>
            <a:pPr marL="457200" indent="-457200" eaLnBrk="1" hangingPunct="1">
              <a:defRPr/>
            </a:pPr>
            <a:endParaRPr lang="en-GB" altLang="en-US" dirty="0"/>
          </a:p>
        </p:txBody>
      </p:sp>
    </p:spTree>
    <p:extLst>
      <p:ext uri="{BB962C8B-B14F-4D97-AF65-F5344CB8AC3E}">
        <p14:creationId xmlns:p14="http://schemas.microsoft.com/office/powerpoint/2010/main" val="114544618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1123536" y="1123123"/>
            <a:ext cx="7086600" cy="895349"/>
          </a:xfrm>
        </p:spPr>
        <p:txBody>
          <a:bodyPr/>
          <a:lstStyle/>
          <a:p>
            <a:pPr eaLnBrk="1" hangingPunct="1"/>
            <a:r>
              <a:rPr lang="en-GB" altLang="en-US" sz="2800" b="1" dirty="0"/>
              <a:t>2.  </a:t>
            </a:r>
            <a:r>
              <a:rPr lang="en-GB" altLang="en-US" sz="2800" b="1" dirty="0" err="1"/>
              <a:t>UNCITRAL</a:t>
            </a:r>
            <a:r>
              <a:rPr lang="en-GB" altLang="en-US" sz="2800" b="1" dirty="0"/>
              <a:t>: texts</a:t>
            </a:r>
          </a:p>
        </p:txBody>
      </p:sp>
      <p:sp>
        <p:nvSpPr>
          <p:cNvPr id="129027" name="Rectangle 3"/>
          <p:cNvSpPr>
            <a:spLocks noGrp="1" noChangeArrowheads="1"/>
          </p:cNvSpPr>
          <p:nvPr>
            <p:ph type="body" idx="1"/>
          </p:nvPr>
        </p:nvSpPr>
        <p:spPr>
          <a:xfrm>
            <a:off x="1343024" y="1857375"/>
            <a:ext cx="7477125" cy="4895850"/>
          </a:xfrm>
        </p:spPr>
        <p:txBody>
          <a:bodyPr/>
          <a:lstStyle/>
          <a:p>
            <a:pPr algn="just" eaLnBrk="1" hangingPunct="1">
              <a:lnSpc>
                <a:spcPct val="90000"/>
              </a:lnSpc>
              <a:defRPr/>
            </a:pPr>
            <a:r>
              <a:rPr lang="en-GB" sz="2000" b="0" dirty="0"/>
              <a:t>International Commercial Arbitration and Conciliation</a:t>
            </a:r>
          </a:p>
          <a:p>
            <a:pPr algn="just" eaLnBrk="1" hangingPunct="1">
              <a:lnSpc>
                <a:spcPct val="90000"/>
              </a:lnSpc>
              <a:defRPr/>
            </a:pPr>
            <a:endParaRPr lang="en-GB" sz="2000" b="0" dirty="0"/>
          </a:p>
          <a:p>
            <a:pPr algn="just" eaLnBrk="1" hangingPunct="1">
              <a:lnSpc>
                <a:spcPct val="90000"/>
              </a:lnSpc>
              <a:defRPr/>
            </a:pPr>
            <a:r>
              <a:rPr lang="en-GB" sz="2000" b="0" dirty="0"/>
              <a:t>International Sale of Goods (</a:t>
            </a:r>
            <a:r>
              <a:rPr lang="en-GB" sz="2000" b="0" dirty="0" err="1"/>
              <a:t>CISG</a:t>
            </a:r>
            <a:r>
              <a:rPr lang="en-GB" sz="2000" b="0" dirty="0"/>
              <a:t>) and Related Transactions</a:t>
            </a:r>
          </a:p>
          <a:p>
            <a:pPr algn="just" eaLnBrk="1" hangingPunct="1">
              <a:lnSpc>
                <a:spcPct val="90000"/>
              </a:lnSpc>
              <a:defRPr/>
            </a:pPr>
            <a:endParaRPr lang="en-GB" sz="2000" b="0" dirty="0"/>
          </a:p>
          <a:p>
            <a:pPr algn="just" eaLnBrk="1" hangingPunct="1">
              <a:lnSpc>
                <a:spcPct val="90000"/>
              </a:lnSpc>
              <a:defRPr/>
            </a:pPr>
            <a:r>
              <a:rPr lang="en-GB" sz="2000" b="0" dirty="0"/>
              <a:t>Security Interests</a:t>
            </a:r>
          </a:p>
          <a:p>
            <a:pPr algn="just" eaLnBrk="1" hangingPunct="1">
              <a:lnSpc>
                <a:spcPct val="90000"/>
              </a:lnSpc>
              <a:defRPr/>
            </a:pPr>
            <a:endParaRPr lang="en-GB" sz="2000" b="0" dirty="0"/>
          </a:p>
          <a:p>
            <a:pPr algn="just" eaLnBrk="1" hangingPunct="1">
              <a:lnSpc>
                <a:spcPct val="90000"/>
              </a:lnSpc>
              <a:defRPr/>
            </a:pPr>
            <a:r>
              <a:rPr lang="en-GB" sz="2000" b="0" dirty="0"/>
              <a:t>Insolvency</a:t>
            </a:r>
          </a:p>
          <a:p>
            <a:pPr algn="just" eaLnBrk="1" hangingPunct="1">
              <a:lnSpc>
                <a:spcPct val="90000"/>
              </a:lnSpc>
              <a:defRPr/>
            </a:pPr>
            <a:endParaRPr lang="en-GB" sz="2000" b="0" dirty="0"/>
          </a:p>
          <a:p>
            <a:pPr algn="just" eaLnBrk="1" hangingPunct="1">
              <a:lnSpc>
                <a:spcPct val="90000"/>
              </a:lnSpc>
              <a:defRPr/>
            </a:pPr>
            <a:r>
              <a:rPr lang="en-GB" sz="2000" b="0" dirty="0"/>
              <a:t>International Payments</a:t>
            </a:r>
          </a:p>
          <a:p>
            <a:pPr algn="just" eaLnBrk="1" hangingPunct="1">
              <a:lnSpc>
                <a:spcPct val="90000"/>
              </a:lnSpc>
              <a:defRPr/>
            </a:pPr>
            <a:endParaRPr lang="en-GB" sz="2000" b="0" dirty="0"/>
          </a:p>
          <a:p>
            <a:pPr algn="just" eaLnBrk="1" hangingPunct="1">
              <a:lnSpc>
                <a:spcPct val="90000"/>
              </a:lnSpc>
              <a:defRPr/>
            </a:pPr>
            <a:r>
              <a:rPr lang="en-GB" sz="2000" b="0" dirty="0"/>
              <a:t>International Transport of Goods</a:t>
            </a:r>
          </a:p>
          <a:p>
            <a:pPr algn="just" eaLnBrk="1" hangingPunct="1">
              <a:lnSpc>
                <a:spcPct val="90000"/>
              </a:lnSpc>
              <a:defRPr/>
            </a:pPr>
            <a:endParaRPr lang="en-GB" sz="2000" b="0" dirty="0"/>
          </a:p>
          <a:p>
            <a:pPr algn="just" eaLnBrk="1" hangingPunct="1">
              <a:lnSpc>
                <a:spcPct val="90000"/>
              </a:lnSpc>
              <a:defRPr/>
            </a:pPr>
            <a:r>
              <a:rPr lang="en-GB" sz="2000" b="0" dirty="0"/>
              <a:t>Electronic Commerce</a:t>
            </a:r>
          </a:p>
          <a:p>
            <a:pPr algn="just" eaLnBrk="1" hangingPunct="1">
              <a:lnSpc>
                <a:spcPct val="90000"/>
              </a:lnSpc>
              <a:defRPr/>
            </a:pPr>
            <a:endParaRPr lang="en-GB" sz="2000" b="0" dirty="0"/>
          </a:p>
          <a:p>
            <a:pPr algn="just" eaLnBrk="1" hangingPunct="1">
              <a:lnSpc>
                <a:spcPct val="90000"/>
              </a:lnSpc>
              <a:defRPr/>
            </a:pPr>
            <a:r>
              <a:rPr lang="en-GB" sz="2000" b="0" dirty="0"/>
              <a:t>Procurement and Infrastructure Development</a:t>
            </a:r>
          </a:p>
          <a:p>
            <a:pPr algn="just" eaLnBrk="1" hangingPunct="1">
              <a:lnSpc>
                <a:spcPct val="90000"/>
              </a:lnSpc>
              <a:defRPr/>
            </a:pPr>
            <a:endParaRPr lang="en-GB" sz="2000" b="0" dirty="0"/>
          </a:p>
          <a:p>
            <a:pPr algn="just" eaLnBrk="1" hangingPunct="1">
              <a:lnSpc>
                <a:spcPct val="90000"/>
              </a:lnSpc>
              <a:defRPr/>
            </a:pPr>
            <a:endParaRPr lang="en-GB" sz="2000" b="0" dirty="0"/>
          </a:p>
          <a:p>
            <a:pPr marL="0" indent="0" algn="just" eaLnBrk="1" hangingPunct="1">
              <a:lnSpc>
                <a:spcPct val="90000"/>
              </a:lnSpc>
              <a:buNone/>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1800" b="0" dirty="0"/>
          </a:p>
          <a:p>
            <a:pPr algn="just" eaLnBrk="1" hangingPunct="1">
              <a:lnSpc>
                <a:spcPct val="90000"/>
              </a:lnSpc>
              <a:buFontTx/>
              <a:buNone/>
              <a:defRPr/>
            </a:pPr>
            <a:endParaRPr lang="en-GB" sz="1800" b="0" dirty="0"/>
          </a:p>
          <a:p>
            <a:pPr marL="457200" indent="-457200" algn="just" eaLnBrk="1" hangingPunct="1">
              <a:buFontTx/>
              <a:buAutoNum type="arabicPeriod"/>
              <a:defRPr/>
            </a:pPr>
            <a:endParaRPr lang="en-GB" altLang="en-US" sz="2000" b="0" dirty="0"/>
          </a:p>
          <a:p>
            <a:pPr marL="457200" indent="-457200" algn="just" eaLnBrk="1" hangingPunct="1">
              <a:buFontTx/>
              <a:buNone/>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eaLnBrk="1" hangingPunct="1">
              <a:defRPr/>
            </a:pPr>
            <a:endParaRPr lang="en-GB" altLang="en-US" sz="2000" b="0" dirty="0"/>
          </a:p>
          <a:p>
            <a:pPr marL="457200" indent="-457200" eaLnBrk="1" hangingPunct="1">
              <a:defRPr/>
            </a:pPr>
            <a:endParaRPr lang="en-GB" altLang="en-US" sz="2000" b="0" dirty="0"/>
          </a:p>
          <a:p>
            <a:pPr marL="838200" lvl="1" indent="-381000" eaLnBrk="1" hangingPunct="1">
              <a:defRPr/>
            </a:pPr>
            <a:endParaRPr lang="en-GB" altLang="en-US" sz="2800" dirty="0"/>
          </a:p>
          <a:p>
            <a:pPr marL="457200" indent="-457200" eaLnBrk="1" hangingPunct="1">
              <a:defRPr/>
            </a:pPr>
            <a:endParaRPr lang="en-GB" altLang="en-US" dirty="0"/>
          </a:p>
        </p:txBody>
      </p:sp>
    </p:spTree>
    <p:extLst>
      <p:ext uri="{BB962C8B-B14F-4D97-AF65-F5344CB8AC3E}">
        <p14:creationId xmlns:p14="http://schemas.microsoft.com/office/powerpoint/2010/main" val="316379862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p:cNvSpPr>
            <a:spLocks noGrp="1" noChangeArrowheads="1"/>
          </p:cNvSpPr>
          <p:nvPr>
            <p:ph type="title"/>
          </p:nvPr>
        </p:nvSpPr>
        <p:spPr>
          <a:xfrm>
            <a:off x="1103657" y="1444487"/>
            <a:ext cx="7239000" cy="1066800"/>
          </a:xfrm>
        </p:spPr>
        <p:txBody>
          <a:bodyPr/>
          <a:lstStyle/>
          <a:p>
            <a:r>
              <a:rPr lang="en-GB" sz="2800" b="1" dirty="0"/>
              <a:t>3. </a:t>
            </a:r>
            <a:r>
              <a:rPr lang="en-GB" sz="2800" b="1" dirty="0" err="1"/>
              <a:t>UNCITRAL</a:t>
            </a:r>
            <a:r>
              <a:rPr lang="en-GB" sz="2800" b="1" dirty="0"/>
              <a:t>: technical assistance </a:t>
            </a:r>
          </a:p>
        </p:txBody>
      </p:sp>
      <p:sp>
        <p:nvSpPr>
          <p:cNvPr id="17410" name="Rectangle 3"/>
          <p:cNvSpPr>
            <a:spLocks noGrp="1" noChangeArrowheads="1"/>
          </p:cNvSpPr>
          <p:nvPr>
            <p:ph type="body" idx="1"/>
          </p:nvPr>
        </p:nvSpPr>
        <p:spPr>
          <a:xfrm>
            <a:off x="1771650" y="2925003"/>
            <a:ext cx="6410325" cy="3914775"/>
          </a:xfrm>
        </p:spPr>
        <p:txBody>
          <a:bodyPr/>
          <a:lstStyle/>
          <a:p>
            <a:pPr eaLnBrk="1" hangingPunct="1">
              <a:lnSpc>
                <a:spcPct val="80000"/>
              </a:lnSpc>
            </a:pPr>
            <a:r>
              <a:rPr lang="en-GB" sz="2000" b="0" dirty="0"/>
              <a:t>Members of the </a:t>
            </a:r>
            <a:r>
              <a:rPr lang="en-GB" sz="2000" b="0" dirty="0" err="1"/>
              <a:t>UNCITRAL</a:t>
            </a:r>
            <a:r>
              <a:rPr lang="en-GB" sz="2000" b="0" dirty="0"/>
              <a:t> or outside experts may assist a country in drafting legislation or provide comments on draft legislation.</a:t>
            </a:r>
          </a:p>
          <a:p>
            <a:pPr eaLnBrk="1" hangingPunct="1">
              <a:lnSpc>
                <a:spcPct val="80000"/>
              </a:lnSpc>
            </a:pPr>
            <a:endParaRPr lang="en-GB" sz="2000" b="0" dirty="0"/>
          </a:p>
          <a:p>
            <a:pPr eaLnBrk="1" hangingPunct="1">
              <a:lnSpc>
                <a:spcPct val="80000"/>
              </a:lnSpc>
            </a:pPr>
            <a:r>
              <a:rPr lang="en-GB" sz="2000" b="0" dirty="0"/>
              <a:t>They may also assist a country in building local capacity organizing or participating in training programs.</a:t>
            </a:r>
          </a:p>
          <a:p>
            <a:pPr eaLnBrk="1" hangingPunct="1">
              <a:lnSpc>
                <a:spcPct val="80000"/>
              </a:lnSpc>
            </a:pPr>
            <a:endParaRPr lang="en-GB" sz="2000" b="0" dirty="0"/>
          </a:p>
          <a:p>
            <a:pPr eaLnBrk="1" hangingPunct="1">
              <a:lnSpc>
                <a:spcPct val="80000"/>
              </a:lnSpc>
            </a:pPr>
            <a:r>
              <a:rPr lang="en-GB" sz="2000" b="0" dirty="0"/>
              <a:t>Coordination with other international organizations (e.g. </a:t>
            </a:r>
            <a:r>
              <a:rPr lang="en-GB" sz="2000" b="0" dirty="0" err="1"/>
              <a:t>EBRD</a:t>
            </a:r>
            <a:r>
              <a:rPr lang="en-GB" sz="2000" b="0" dirty="0"/>
              <a:t>, </a:t>
            </a:r>
            <a:r>
              <a:rPr lang="en-GB" sz="2000" b="0" dirty="0" err="1"/>
              <a:t>IFC</a:t>
            </a:r>
            <a:r>
              <a:rPr lang="en-GB" sz="2000" b="0" dirty="0"/>
              <a:t> or OAS).</a:t>
            </a:r>
          </a:p>
          <a:p>
            <a:pPr eaLnBrk="1" hangingPunct="1">
              <a:lnSpc>
                <a:spcPct val="80000"/>
              </a:lnSpc>
            </a:pPr>
            <a:endParaRPr lang="en-GB" sz="2000" b="0" dirty="0"/>
          </a:p>
          <a:p>
            <a:pPr eaLnBrk="1" hangingPunct="1">
              <a:lnSpc>
                <a:spcPct val="80000"/>
              </a:lnSpc>
            </a:pPr>
            <a:r>
              <a:rPr lang="en-GB" sz="2000" b="0" dirty="0"/>
              <a:t>The example of secured financing legislation and registries.</a:t>
            </a:r>
          </a:p>
          <a:p>
            <a:pPr eaLnBrk="1" hangingPunct="1">
              <a:lnSpc>
                <a:spcPct val="80000"/>
              </a:lnSpc>
            </a:pPr>
            <a:endParaRPr lang="en-GB" sz="2000" b="0" dirty="0"/>
          </a:p>
          <a:p>
            <a:pPr eaLnBrk="1" hangingPunct="1">
              <a:lnSpc>
                <a:spcPct val="80000"/>
              </a:lnSpc>
            </a:pPr>
            <a:endParaRPr lang="en-GB" sz="1600" b="0" dirty="0"/>
          </a:p>
          <a:p>
            <a:pPr eaLnBrk="1" hangingPunct="1">
              <a:lnSpc>
                <a:spcPct val="80000"/>
              </a:lnSpc>
            </a:pPr>
            <a:endParaRPr lang="en-GB" sz="1600" b="0" dirty="0"/>
          </a:p>
          <a:p>
            <a:pPr eaLnBrk="1" hangingPunct="1">
              <a:lnSpc>
                <a:spcPct val="80000"/>
              </a:lnSpc>
            </a:pPr>
            <a:endParaRPr lang="en-GB" sz="1600" b="0" dirty="0"/>
          </a:p>
          <a:p>
            <a:pPr lvl="1" eaLnBrk="1" hangingPunct="1">
              <a:lnSpc>
                <a:spcPct val="80000"/>
              </a:lnSpc>
            </a:pPr>
            <a:endParaRPr lang="en-GB" sz="1400" b="0" dirty="0"/>
          </a:p>
          <a:p>
            <a:pPr eaLnBrk="1" hangingPunct="1">
              <a:lnSpc>
                <a:spcPct val="80000"/>
              </a:lnSpc>
            </a:pPr>
            <a:endParaRPr lang="en-GB" sz="1600" b="0" dirty="0"/>
          </a:p>
          <a:p>
            <a:pPr eaLnBrk="1" hangingPunct="1">
              <a:lnSpc>
                <a:spcPct val="80000"/>
              </a:lnSpc>
            </a:pPr>
            <a:endParaRPr lang="en-GB" sz="1600" b="0" dirty="0"/>
          </a:p>
          <a:p>
            <a:pPr eaLnBrk="1" hangingPunct="1">
              <a:lnSpc>
                <a:spcPct val="80000"/>
              </a:lnSpc>
            </a:pPr>
            <a:endParaRPr lang="en-GB" sz="1600" b="0" dirty="0"/>
          </a:p>
          <a:p>
            <a:pPr lvl="1" eaLnBrk="1" hangingPunct="1">
              <a:lnSpc>
                <a:spcPct val="80000"/>
              </a:lnSpc>
            </a:pPr>
            <a:endParaRPr lang="en-GB" sz="1400" b="0" dirty="0"/>
          </a:p>
        </p:txBody>
      </p:sp>
    </p:spTree>
    <p:extLst>
      <p:ext uri="{BB962C8B-B14F-4D97-AF65-F5344CB8AC3E}">
        <p14:creationId xmlns:p14="http://schemas.microsoft.com/office/powerpoint/2010/main" val="183087673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p:cNvSpPr>
            <a:spLocks noGrp="1" noChangeArrowheads="1"/>
          </p:cNvSpPr>
          <p:nvPr>
            <p:ph type="title"/>
          </p:nvPr>
        </p:nvSpPr>
        <p:spPr>
          <a:xfrm>
            <a:off x="1069905" y="1388164"/>
            <a:ext cx="7305675" cy="847726"/>
          </a:xfrm>
        </p:spPr>
        <p:txBody>
          <a:bodyPr/>
          <a:lstStyle/>
          <a:p>
            <a:pPr eaLnBrk="1" hangingPunct="1"/>
            <a:r>
              <a:rPr lang="en-GB" sz="2800" b="1" dirty="0"/>
              <a:t>4. </a:t>
            </a:r>
            <a:r>
              <a:rPr lang="en-GB" sz="2800" b="1" dirty="0" err="1"/>
              <a:t>UNCITRAL</a:t>
            </a:r>
            <a:r>
              <a:rPr lang="en-GB" sz="2800" b="1" dirty="0"/>
              <a:t>: CLOUT</a:t>
            </a:r>
          </a:p>
        </p:txBody>
      </p:sp>
      <p:sp>
        <p:nvSpPr>
          <p:cNvPr id="17410" name="Rectangle 3"/>
          <p:cNvSpPr>
            <a:spLocks noGrp="1" noChangeArrowheads="1"/>
          </p:cNvSpPr>
          <p:nvPr>
            <p:ph type="body" idx="1"/>
          </p:nvPr>
        </p:nvSpPr>
        <p:spPr>
          <a:xfrm>
            <a:off x="1284218" y="3019425"/>
            <a:ext cx="6877050" cy="3838575"/>
          </a:xfrm>
        </p:spPr>
        <p:txBody>
          <a:bodyPr/>
          <a:lstStyle/>
          <a:p>
            <a:pPr eaLnBrk="1" hangingPunct="1">
              <a:lnSpc>
                <a:spcPct val="80000"/>
              </a:lnSpc>
            </a:pPr>
            <a:r>
              <a:rPr lang="en-GB" sz="1800" b="0" dirty="0"/>
              <a:t>How can </a:t>
            </a:r>
            <a:r>
              <a:rPr lang="en-GB" sz="1800" b="0" dirty="0" err="1"/>
              <a:t>UNCITRAL</a:t>
            </a:r>
            <a:r>
              <a:rPr lang="en-GB" sz="1800" b="0" dirty="0"/>
              <a:t> promote the uniform interpretation and application of </a:t>
            </a:r>
            <a:r>
              <a:rPr lang="en-GB" sz="1800" b="0" dirty="0" err="1"/>
              <a:t>UNCITRAL</a:t>
            </a:r>
            <a:r>
              <a:rPr lang="en-GB" sz="1800" b="0" dirty="0"/>
              <a:t> texts?</a:t>
            </a:r>
          </a:p>
          <a:p>
            <a:pPr eaLnBrk="1" hangingPunct="1">
              <a:lnSpc>
                <a:spcPct val="80000"/>
              </a:lnSpc>
            </a:pPr>
            <a:endParaRPr lang="en-GB" sz="1800" b="0" dirty="0"/>
          </a:p>
          <a:p>
            <a:pPr eaLnBrk="1" hangingPunct="1">
              <a:lnSpc>
                <a:spcPct val="80000"/>
              </a:lnSpc>
            </a:pPr>
            <a:r>
              <a:rPr lang="en-GB" sz="1800" b="0" dirty="0"/>
              <a:t>There is no international court to ensure such uniformity.</a:t>
            </a:r>
          </a:p>
          <a:p>
            <a:pPr eaLnBrk="1" hangingPunct="1">
              <a:lnSpc>
                <a:spcPct val="80000"/>
              </a:lnSpc>
            </a:pPr>
            <a:endParaRPr lang="en-GB" sz="1800" b="0" dirty="0"/>
          </a:p>
          <a:p>
            <a:pPr eaLnBrk="1" hangingPunct="1">
              <a:lnSpc>
                <a:spcPct val="80000"/>
              </a:lnSpc>
            </a:pPr>
            <a:r>
              <a:rPr lang="en-GB" sz="1800" b="0" dirty="0"/>
              <a:t>There is no advisory council issuing authoritative legal opinions.</a:t>
            </a:r>
          </a:p>
          <a:p>
            <a:pPr eaLnBrk="1" hangingPunct="1">
              <a:lnSpc>
                <a:spcPct val="80000"/>
              </a:lnSpc>
            </a:pPr>
            <a:endParaRPr lang="en-GB" sz="1800" b="0" dirty="0"/>
          </a:p>
          <a:p>
            <a:pPr eaLnBrk="1" hangingPunct="1">
              <a:lnSpc>
                <a:spcPct val="80000"/>
              </a:lnSpc>
            </a:pPr>
            <a:r>
              <a:rPr lang="en-GB" sz="1800" b="0" dirty="0"/>
              <a:t>Why? National sovereignty and separation of powers.</a:t>
            </a:r>
          </a:p>
          <a:p>
            <a:pPr eaLnBrk="1" hangingPunct="1">
              <a:lnSpc>
                <a:spcPct val="80000"/>
              </a:lnSpc>
            </a:pPr>
            <a:endParaRPr lang="en-GB" sz="1800" b="0" dirty="0"/>
          </a:p>
          <a:p>
            <a:pPr eaLnBrk="1" hangingPunct="1">
              <a:lnSpc>
                <a:spcPct val="80000"/>
              </a:lnSpc>
            </a:pPr>
            <a:r>
              <a:rPr lang="en-GB" sz="1800" b="0" dirty="0" err="1"/>
              <a:t>UNCITRAL</a:t>
            </a:r>
            <a:r>
              <a:rPr lang="en-GB" sz="1800" b="0" dirty="0"/>
              <a:t> texts become part of the domestic law and only national courts are called to interpret and apply them.</a:t>
            </a:r>
          </a:p>
          <a:p>
            <a:pPr eaLnBrk="1" hangingPunct="1">
              <a:lnSpc>
                <a:spcPct val="80000"/>
              </a:lnSpc>
            </a:pPr>
            <a:endParaRPr lang="en-GB" sz="1600" b="0" dirty="0"/>
          </a:p>
          <a:p>
            <a:pPr eaLnBrk="1" hangingPunct="1">
              <a:lnSpc>
                <a:spcPct val="80000"/>
              </a:lnSpc>
            </a:pPr>
            <a:endParaRPr lang="en-GB" sz="1600" b="0" dirty="0"/>
          </a:p>
          <a:p>
            <a:pPr eaLnBrk="1" hangingPunct="1">
              <a:lnSpc>
                <a:spcPct val="80000"/>
              </a:lnSpc>
            </a:pPr>
            <a:endParaRPr lang="en-GB" sz="1600" b="0" dirty="0"/>
          </a:p>
          <a:p>
            <a:pPr lvl="1" eaLnBrk="1" hangingPunct="1">
              <a:lnSpc>
                <a:spcPct val="80000"/>
              </a:lnSpc>
            </a:pPr>
            <a:endParaRPr lang="en-GB" sz="1400" b="0" dirty="0"/>
          </a:p>
          <a:p>
            <a:pPr eaLnBrk="1" hangingPunct="1">
              <a:lnSpc>
                <a:spcPct val="80000"/>
              </a:lnSpc>
            </a:pPr>
            <a:endParaRPr lang="en-GB" sz="1600" b="0" dirty="0"/>
          </a:p>
          <a:p>
            <a:pPr eaLnBrk="1" hangingPunct="1">
              <a:lnSpc>
                <a:spcPct val="80000"/>
              </a:lnSpc>
            </a:pPr>
            <a:endParaRPr lang="en-GB" sz="1600" b="0" dirty="0"/>
          </a:p>
          <a:p>
            <a:pPr eaLnBrk="1" hangingPunct="1">
              <a:lnSpc>
                <a:spcPct val="80000"/>
              </a:lnSpc>
            </a:pPr>
            <a:endParaRPr lang="en-GB" sz="1600" b="0" dirty="0"/>
          </a:p>
          <a:p>
            <a:pPr lvl="1" eaLnBrk="1" hangingPunct="1">
              <a:lnSpc>
                <a:spcPct val="80000"/>
              </a:lnSpc>
            </a:pPr>
            <a:endParaRPr lang="en-GB" sz="1400" b="0" dirty="0"/>
          </a:p>
        </p:txBody>
      </p:sp>
    </p:spTree>
    <p:extLst>
      <p:ext uri="{BB962C8B-B14F-4D97-AF65-F5344CB8AC3E}">
        <p14:creationId xmlns:p14="http://schemas.microsoft.com/office/powerpoint/2010/main" val="138319395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p:cNvSpPr>
            <a:spLocks noGrp="1" noChangeArrowheads="1"/>
          </p:cNvSpPr>
          <p:nvPr>
            <p:ph type="title"/>
          </p:nvPr>
        </p:nvSpPr>
        <p:spPr>
          <a:xfrm>
            <a:off x="1019174" y="1391478"/>
            <a:ext cx="7258051" cy="704851"/>
          </a:xfrm>
        </p:spPr>
        <p:txBody>
          <a:bodyPr/>
          <a:lstStyle/>
          <a:p>
            <a:pPr eaLnBrk="1" hangingPunct="1"/>
            <a:r>
              <a:rPr lang="en-GB" sz="2800" b="1" dirty="0"/>
              <a:t>5.  </a:t>
            </a:r>
            <a:r>
              <a:rPr lang="en-GB" sz="2800" b="1" dirty="0" err="1"/>
              <a:t>UNCITRAL</a:t>
            </a:r>
            <a:r>
              <a:rPr lang="en-GB" sz="2800" b="1" dirty="0"/>
              <a:t>: documents and publications</a:t>
            </a:r>
          </a:p>
        </p:txBody>
      </p:sp>
      <p:sp>
        <p:nvSpPr>
          <p:cNvPr id="17410" name="Rectangle 3"/>
          <p:cNvSpPr>
            <a:spLocks noGrp="1" noChangeArrowheads="1"/>
          </p:cNvSpPr>
          <p:nvPr>
            <p:ph type="body" idx="1"/>
          </p:nvPr>
        </p:nvSpPr>
        <p:spPr>
          <a:xfrm>
            <a:off x="1353378" y="2364272"/>
            <a:ext cx="7143750" cy="5248274"/>
          </a:xfrm>
        </p:spPr>
        <p:txBody>
          <a:bodyPr/>
          <a:lstStyle/>
          <a:p>
            <a:pPr eaLnBrk="1" hangingPunct="1">
              <a:lnSpc>
                <a:spcPct val="80000"/>
              </a:lnSpc>
            </a:pPr>
            <a:r>
              <a:rPr lang="en-GB" sz="2000" b="0" dirty="0"/>
              <a:t>To complete the picture about the process in </a:t>
            </a:r>
            <a:r>
              <a:rPr lang="en-GB" sz="2000" b="0" dirty="0" err="1"/>
              <a:t>UNCITRAL</a:t>
            </a:r>
            <a:r>
              <a:rPr lang="en-GB" sz="2000" b="0" dirty="0"/>
              <a:t>, we need to say a few words about documents, publications and professional training (internships).</a:t>
            </a:r>
          </a:p>
          <a:p>
            <a:pPr eaLnBrk="1" hangingPunct="1">
              <a:lnSpc>
                <a:spcPct val="80000"/>
              </a:lnSpc>
            </a:pPr>
            <a:endParaRPr lang="en-GB" sz="2000" b="0" dirty="0"/>
          </a:p>
          <a:p>
            <a:pPr eaLnBrk="1" hangingPunct="1">
              <a:lnSpc>
                <a:spcPct val="80000"/>
              </a:lnSpc>
            </a:pPr>
            <a:r>
              <a:rPr lang="en-GB" sz="2000" b="0" dirty="0"/>
              <a:t>Commission documents by annual session: </a:t>
            </a:r>
            <a:r>
              <a:rPr lang="en-GB" sz="2000" b="0" dirty="0">
                <a:hlinkClick r:id="rId2"/>
              </a:rPr>
              <a:t>http://</a:t>
            </a:r>
            <a:r>
              <a:rPr lang="en-GB" sz="2000" b="0" dirty="0" err="1">
                <a:hlinkClick r:id="rId2"/>
              </a:rPr>
              <a:t>www.uncitral.org</a:t>
            </a:r>
            <a:r>
              <a:rPr lang="en-GB" sz="2000" b="0" dirty="0">
                <a:hlinkClick r:id="rId2"/>
              </a:rPr>
              <a:t>/</a:t>
            </a:r>
            <a:r>
              <a:rPr lang="en-GB" sz="2000" b="0" dirty="0" err="1">
                <a:hlinkClick r:id="rId2"/>
              </a:rPr>
              <a:t>uncitral</a:t>
            </a:r>
            <a:r>
              <a:rPr lang="en-GB" sz="2000" b="0" dirty="0">
                <a:hlinkClick r:id="rId2"/>
              </a:rPr>
              <a:t>/</a:t>
            </a:r>
            <a:r>
              <a:rPr lang="en-GB" sz="2000" b="0" dirty="0" err="1">
                <a:hlinkClick r:id="rId2"/>
              </a:rPr>
              <a:t>en</a:t>
            </a:r>
            <a:r>
              <a:rPr lang="en-GB" sz="2000" b="0" dirty="0">
                <a:hlinkClick r:id="rId2"/>
              </a:rPr>
              <a:t>/commission/</a:t>
            </a:r>
            <a:r>
              <a:rPr lang="en-GB" sz="2000" b="0" dirty="0" err="1">
                <a:hlinkClick r:id="rId2"/>
              </a:rPr>
              <a:t>sessions.html</a:t>
            </a:r>
            <a:endParaRPr lang="en-GB" sz="2000" b="0" dirty="0"/>
          </a:p>
          <a:p>
            <a:pPr eaLnBrk="1" hangingPunct="1">
              <a:lnSpc>
                <a:spcPct val="80000"/>
              </a:lnSpc>
            </a:pPr>
            <a:endParaRPr lang="en-GB" sz="2000" b="0" dirty="0"/>
          </a:p>
          <a:p>
            <a:pPr eaLnBrk="1" hangingPunct="1">
              <a:lnSpc>
                <a:spcPct val="80000"/>
              </a:lnSpc>
            </a:pPr>
            <a:r>
              <a:rPr lang="en-GB" sz="2000" b="0" dirty="0"/>
              <a:t>Working Group documents by </a:t>
            </a:r>
            <a:r>
              <a:rPr lang="en-GB" sz="2000" b="0" dirty="0" err="1"/>
              <a:t>WG</a:t>
            </a:r>
            <a:r>
              <a:rPr lang="en-GB" sz="2000" b="0" dirty="0"/>
              <a:t> and session: </a:t>
            </a:r>
            <a:r>
              <a:rPr lang="en-GB" sz="2000" b="0" dirty="0">
                <a:hlinkClick r:id="rId3"/>
              </a:rPr>
              <a:t>http://</a:t>
            </a:r>
            <a:r>
              <a:rPr lang="en-GB" sz="2000" b="0" dirty="0" err="1">
                <a:hlinkClick r:id="rId3"/>
              </a:rPr>
              <a:t>www.uncitral.org</a:t>
            </a:r>
            <a:r>
              <a:rPr lang="en-GB" sz="2000" b="0" dirty="0">
                <a:hlinkClick r:id="rId3"/>
              </a:rPr>
              <a:t>/</a:t>
            </a:r>
            <a:r>
              <a:rPr lang="en-GB" sz="2000" b="0" dirty="0" err="1">
                <a:hlinkClick r:id="rId3"/>
              </a:rPr>
              <a:t>uncitral</a:t>
            </a:r>
            <a:r>
              <a:rPr lang="en-GB" sz="2000" b="0" dirty="0">
                <a:hlinkClick r:id="rId3"/>
              </a:rPr>
              <a:t>/</a:t>
            </a:r>
            <a:r>
              <a:rPr lang="en-GB" sz="2000" b="0" dirty="0" err="1">
                <a:hlinkClick r:id="rId3"/>
              </a:rPr>
              <a:t>en</a:t>
            </a:r>
            <a:r>
              <a:rPr lang="en-GB" sz="2000" b="0" dirty="0">
                <a:hlinkClick r:id="rId3"/>
              </a:rPr>
              <a:t>/commission/</a:t>
            </a:r>
            <a:r>
              <a:rPr lang="en-GB" sz="2000" b="0" dirty="0" err="1">
                <a:hlinkClick r:id="rId3"/>
              </a:rPr>
              <a:t>working_groups.html</a:t>
            </a:r>
            <a:endParaRPr lang="en-GB" sz="2000" b="0" dirty="0"/>
          </a:p>
          <a:p>
            <a:pPr eaLnBrk="1" hangingPunct="1">
              <a:lnSpc>
                <a:spcPct val="80000"/>
              </a:lnSpc>
            </a:pPr>
            <a:endParaRPr lang="en-GB" sz="2000" b="0" dirty="0"/>
          </a:p>
          <a:p>
            <a:pPr eaLnBrk="1" hangingPunct="1">
              <a:lnSpc>
                <a:spcPct val="80000"/>
              </a:lnSpc>
            </a:pPr>
            <a:r>
              <a:rPr lang="en-GB" sz="2000" b="0" dirty="0" err="1"/>
              <a:t>UNCITRAL</a:t>
            </a:r>
            <a:r>
              <a:rPr lang="en-GB" sz="2000" b="0" dirty="0"/>
              <a:t> texts and status: </a:t>
            </a:r>
            <a:r>
              <a:rPr lang="en-GB" sz="2000" b="0" dirty="0">
                <a:hlinkClick r:id="rId4"/>
              </a:rPr>
              <a:t>http://</a:t>
            </a:r>
            <a:r>
              <a:rPr lang="en-GB" sz="2000" b="0" dirty="0" err="1">
                <a:hlinkClick r:id="rId4"/>
              </a:rPr>
              <a:t>www.uncitral.org</a:t>
            </a:r>
            <a:r>
              <a:rPr lang="en-GB" sz="2000" b="0" dirty="0">
                <a:hlinkClick r:id="rId4"/>
              </a:rPr>
              <a:t>/</a:t>
            </a:r>
            <a:r>
              <a:rPr lang="en-GB" sz="2000" b="0" dirty="0" err="1">
                <a:hlinkClick r:id="rId4"/>
              </a:rPr>
              <a:t>uncitral</a:t>
            </a:r>
            <a:r>
              <a:rPr lang="en-GB" sz="2000" b="0" dirty="0">
                <a:hlinkClick r:id="rId4"/>
              </a:rPr>
              <a:t>/</a:t>
            </a:r>
            <a:r>
              <a:rPr lang="en-GB" sz="2000" b="0" dirty="0" err="1">
                <a:hlinkClick r:id="rId4"/>
              </a:rPr>
              <a:t>en</a:t>
            </a:r>
            <a:r>
              <a:rPr lang="en-GB" sz="2000" b="0" dirty="0">
                <a:hlinkClick r:id="rId4"/>
              </a:rPr>
              <a:t>/</a:t>
            </a:r>
            <a:r>
              <a:rPr lang="en-GB" sz="2000" b="0" dirty="0" err="1">
                <a:hlinkClick r:id="rId4"/>
              </a:rPr>
              <a:t>uncitral_texts.html</a:t>
            </a:r>
            <a:endParaRPr lang="en-GB" sz="2000" b="0" dirty="0"/>
          </a:p>
          <a:p>
            <a:pPr eaLnBrk="1" hangingPunct="1">
              <a:lnSpc>
                <a:spcPct val="80000"/>
              </a:lnSpc>
            </a:pPr>
            <a:endParaRPr lang="en-GB" sz="2000" b="0" dirty="0"/>
          </a:p>
          <a:p>
            <a:pPr eaLnBrk="1" hangingPunct="1">
              <a:lnSpc>
                <a:spcPct val="80000"/>
              </a:lnSpc>
            </a:pPr>
            <a:r>
              <a:rPr lang="en-GB" sz="2000" b="0" dirty="0"/>
              <a:t>Publications.</a:t>
            </a:r>
          </a:p>
          <a:p>
            <a:pPr eaLnBrk="1" hangingPunct="1">
              <a:lnSpc>
                <a:spcPct val="80000"/>
              </a:lnSpc>
            </a:pPr>
            <a:endParaRPr lang="en-GB" sz="2000" b="0" dirty="0"/>
          </a:p>
          <a:p>
            <a:pPr eaLnBrk="1" hangingPunct="1">
              <a:lnSpc>
                <a:spcPct val="80000"/>
              </a:lnSpc>
            </a:pPr>
            <a:endParaRPr lang="en-GB" sz="2000" b="0" dirty="0"/>
          </a:p>
          <a:p>
            <a:pPr lvl="1" eaLnBrk="1" hangingPunct="1">
              <a:lnSpc>
                <a:spcPct val="80000"/>
              </a:lnSpc>
            </a:pPr>
            <a:endParaRPr lang="en-GB" sz="1400" b="0" dirty="0"/>
          </a:p>
          <a:p>
            <a:pPr eaLnBrk="1" hangingPunct="1">
              <a:lnSpc>
                <a:spcPct val="80000"/>
              </a:lnSpc>
            </a:pPr>
            <a:endParaRPr lang="en-GB" sz="1600" b="0" dirty="0"/>
          </a:p>
          <a:p>
            <a:pPr eaLnBrk="1" hangingPunct="1">
              <a:lnSpc>
                <a:spcPct val="80000"/>
              </a:lnSpc>
            </a:pPr>
            <a:endParaRPr lang="en-GB" sz="1600" b="0" dirty="0"/>
          </a:p>
          <a:p>
            <a:pPr eaLnBrk="1" hangingPunct="1">
              <a:lnSpc>
                <a:spcPct val="80000"/>
              </a:lnSpc>
            </a:pPr>
            <a:endParaRPr lang="en-GB" sz="1600" b="0" dirty="0"/>
          </a:p>
          <a:p>
            <a:pPr lvl="1" eaLnBrk="1" hangingPunct="1">
              <a:lnSpc>
                <a:spcPct val="80000"/>
              </a:lnSpc>
            </a:pPr>
            <a:endParaRPr lang="en-GB" sz="1400" b="0" dirty="0"/>
          </a:p>
        </p:txBody>
      </p:sp>
    </p:spTree>
    <p:extLst>
      <p:ext uri="{BB962C8B-B14F-4D97-AF65-F5344CB8AC3E}">
        <p14:creationId xmlns:p14="http://schemas.microsoft.com/office/powerpoint/2010/main" val="424530194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Rectangle 2"/>
          <p:cNvSpPr>
            <a:spLocks noGrp="1" noChangeArrowheads="1"/>
          </p:cNvSpPr>
          <p:nvPr>
            <p:ph type="ctrTitle"/>
          </p:nvPr>
        </p:nvSpPr>
        <p:spPr>
          <a:xfrm>
            <a:off x="1209675" y="2057400"/>
            <a:ext cx="6896100" cy="1400175"/>
          </a:xfrm>
        </p:spPr>
        <p:txBody>
          <a:bodyPr/>
          <a:lstStyle/>
          <a:p>
            <a:pPr eaLnBrk="1" hangingPunct="1"/>
            <a:r>
              <a:rPr lang="en-GB" sz="4000" b="1" dirty="0" err="1"/>
              <a:t>UNCITRAL</a:t>
            </a:r>
            <a:r>
              <a:rPr lang="en-GB" sz="4000" b="1" dirty="0"/>
              <a:t> Working Group VI: current and future work</a:t>
            </a:r>
            <a:endParaRPr lang="en-US" b="1" dirty="0"/>
          </a:p>
        </p:txBody>
      </p:sp>
      <p:sp>
        <p:nvSpPr>
          <p:cNvPr id="15362" name="Rectangle 3"/>
          <p:cNvSpPr>
            <a:spLocks noGrp="1" noChangeArrowheads="1"/>
          </p:cNvSpPr>
          <p:nvPr>
            <p:ph type="subTitle" idx="1"/>
          </p:nvPr>
        </p:nvSpPr>
        <p:spPr>
          <a:xfrm>
            <a:off x="1793599" y="3818352"/>
            <a:ext cx="5410200" cy="1168400"/>
          </a:xfrm>
        </p:spPr>
        <p:txBody>
          <a:bodyPr/>
          <a:lstStyle/>
          <a:p>
            <a:pPr eaLnBrk="1" hangingPunct="1"/>
            <a:r>
              <a:rPr lang="en-GB" dirty="0"/>
              <a:t>		</a:t>
            </a:r>
            <a:r>
              <a:rPr lang="en-GB" sz="3600" b="1" dirty="0">
                <a:solidFill>
                  <a:srgbClr val="000000"/>
                </a:solidFill>
              </a:rPr>
              <a:t>Spyridon V. </a:t>
            </a:r>
            <a:r>
              <a:rPr lang="en-GB" sz="3600" b="1" dirty="0" err="1">
                <a:solidFill>
                  <a:srgbClr val="000000"/>
                </a:solidFill>
              </a:rPr>
              <a:t>Bazinas</a:t>
            </a:r>
            <a:endParaRPr lang="en-GB" sz="3600" b="1" dirty="0">
              <a:solidFill>
                <a:srgbClr val="000000"/>
              </a:solidFill>
            </a:endParaRPr>
          </a:p>
          <a:p>
            <a:pPr eaLnBrk="1" hangingPunct="1"/>
            <a:r>
              <a:rPr lang="en-GB" dirty="0"/>
              <a:t>		</a:t>
            </a:r>
            <a:r>
              <a:rPr lang="en-GB" sz="2400" b="1" dirty="0"/>
              <a:t>Senior	 Legal Officer			UNCITRAL Secretariat</a:t>
            </a:r>
          </a:p>
          <a:p>
            <a:pPr algn="r" eaLnBrk="1" hangingPunct="1">
              <a:spcBef>
                <a:spcPct val="0"/>
              </a:spcBef>
            </a:pPr>
            <a:endParaRPr lang="en-US" b="0" dirty="0"/>
          </a:p>
        </p:txBody>
      </p:sp>
    </p:spTree>
    <p:extLst>
      <p:ext uri="{BB962C8B-B14F-4D97-AF65-F5344CB8AC3E}">
        <p14:creationId xmlns:p14="http://schemas.microsoft.com/office/powerpoint/2010/main" val="165204362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1370774" y="1479275"/>
            <a:ext cx="6886574" cy="819149"/>
          </a:xfrm>
        </p:spPr>
        <p:txBody>
          <a:bodyPr/>
          <a:lstStyle/>
          <a:p>
            <a:pPr eaLnBrk="1" hangingPunct="1"/>
            <a:r>
              <a:rPr lang="en-GB" altLang="en-US" sz="2800" b="1" dirty="0"/>
              <a:t>1.  Draft Guide to Enactment</a:t>
            </a:r>
          </a:p>
        </p:txBody>
      </p:sp>
      <p:sp>
        <p:nvSpPr>
          <p:cNvPr id="129027" name="Rectangle 3"/>
          <p:cNvSpPr>
            <a:spLocks noGrp="1" noChangeArrowheads="1"/>
          </p:cNvSpPr>
          <p:nvPr>
            <p:ph type="body" idx="1"/>
          </p:nvPr>
        </p:nvSpPr>
        <p:spPr>
          <a:xfrm>
            <a:off x="1123122" y="2855844"/>
            <a:ext cx="7134226" cy="3819525"/>
          </a:xfrm>
        </p:spPr>
        <p:txBody>
          <a:bodyPr/>
          <a:lstStyle/>
          <a:p>
            <a:pPr algn="just" eaLnBrk="1" hangingPunct="1">
              <a:lnSpc>
                <a:spcPct val="90000"/>
              </a:lnSpc>
              <a:defRPr/>
            </a:pPr>
            <a:r>
              <a:rPr lang="en-GB" sz="2000" b="0" dirty="0"/>
              <a:t>The draft Guide to Enactment (</a:t>
            </a:r>
            <a:r>
              <a:rPr lang="en-GB" sz="2000" b="0" dirty="0" err="1"/>
              <a:t>DGtE</a:t>
            </a:r>
            <a:r>
              <a:rPr lang="en-GB" sz="2000" b="0" dirty="0"/>
              <a:t>) is a commentary for legislators and users of the ML</a:t>
            </a:r>
          </a:p>
          <a:p>
            <a:pPr algn="just" eaLnBrk="1" hangingPunct="1">
              <a:lnSpc>
                <a:spcPct val="90000"/>
              </a:lnSpc>
              <a:defRPr/>
            </a:pPr>
            <a:endParaRPr lang="en-GB" sz="2000" b="0" dirty="0"/>
          </a:p>
          <a:p>
            <a:pPr algn="just" eaLnBrk="1" hangingPunct="1">
              <a:lnSpc>
                <a:spcPct val="90000"/>
              </a:lnSpc>
              <a:defRPr/>
            </a:pPr>
            <a:r>
              <a:rPr lang="en-GB" sz="2000" b="0" dirty="0"/>
              <a:t>The </a:t>
            </a:r>
            <a:r>
              <a:rPr lang="en-GB" sz="2000" b="0" dirty="0" err="1"/>
              <a:t>DGtE</a:t>
            </a:r>
            <a:r>
              <a:rPr lang="en-GB" sz="2000" b="0" dirty="0"/>
              <a:t> has a general part, which discusses the purpose of the Model Law and the </a:t>
            </a:r>
            <a:r>
              <a:rPr lang="en-GB" sz="2000" b="0" dirty="0" err="1"/>
              <a:t>DGtE</a:t>
            </a:r>
            <a:r>
              <a:rPr lang="en-GB" sz="2000" b="0" dirty="0"/>
              <a:t>, and an article-by-article part, which explains the policy underlying each article</a:t>
            </a:r>
          </a:p>
          <a:p>
            <a:pPr algn="just" eaLnBrk="1" hangingPunct="1">
              <a:lnSpc>
                <a:spcPct val="90000"/>
              </a:lnSpc>
              <a:defRPr/>
            </a:pPr>
            <a:endParaRPr lang="en-GB" sz="2000" b="0" dirty="0"/>
          </a:p>
          <a:p>
            <a:pPr algn="just" eaLnBrk="1" hangingPunct="1">
              <a:lnSpc>
                <a:spcPct val="90000"/>
              </a:lnSpc>
              <a:defRPr/>
            </a:pPr>
            <a:r>
              <a:rPr lang="en-GB" sz="2000" b="0" dirty="0"/>
              <a:t>It should be adopted by Working Group VI (Security Interests) by February 2017 and the Commission by July 2017</a:t>
            </a:r>
          </a:p>
          <a:p>
            <a:pPr algn="just" eaLnBrk="1" hangingPunct="1">
              <a:lnSpc>
                <a:spcPct val="90000"/>
              </a:lnSpc>
              <a:defRPr/>
            </a:pPr>
            <a:endParaRPr lang="en-GB" sz="2000" b="0" dirty="0"/>
          </a:p>
          <a:p>
            <a:pPr marL="0" indent="0" algn="just" eaLnBrk="1" hangingPunct="1">
              <a:buNone/>
              <a:defRPr/>
            </a:pPr>
            <a:endParaRPr lang="en-GB" altLang="en-US" sz="2000" b="0" dirty="0"/>
          </a:p>
          <a:p>
            <a:pPr marL="457200" indent="-457200" algn="just" eaLnBrk="1" hangingPunct="1">
              <a:buFontTx/>
              <a:buNone/>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eaLnBrk="1" hangingPunct="1">
              <a:defRPr/>
            </a:pPr>
            <a:endParaRPr lang="en-GB" altLang="en-US" sz="2000" b="0" dirty="0"/>
          </a:p>
          <a:p>
            <a:pPr marL="457200" indent="-457200" eaLnBrk="1" hangingPunct="1">
              <a:defRPr/>
            </a:pPr>
            <a:endParaRPr lang="en-GB" altLang="en-US" sz="2000" b="0" dirty="0"/>
          </a:p>
          <a:p>
            <a:pPr marL="838200" lvl="1" indent="-381000" eaLnBrk="1" hangingPunct="1">
              <a:defRPr/>
            </a:pPr>
            <a:endParaRPr lang="en-GB" altLang="en-US" sz="2800" dirty="0"/>
          </a:p>
          <a:p>
            <a:pPr marL="457200" indent="-457200" eaLnBrk="1" hangingPunct="1">
              <a:defRPr/>
            </a:pPr>
            <a:endParaRPr lang="en-GB" altLang="en-US" dirty="0"/>
          </a:p>
        </p:txBody>
      </p:sp>
    </p:spTree>
    <p:extLst>
      <p:ext uri="{BB962C8B-B14F-4D97-AF65-F5344CB8AC3E}">
        <p14:creationId xmlns:p14="http://schemas.microsoft.com/office/powerpoint/2010/main" val="423891012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a:xfrm>
            <a:off x="1034705" y="1389824"/>
            <a:ext cx="7086600" cy="895349"/>
          </a:xfrm>
        </p:spPr>
        <p:txBody>
          <a:bodyPr/>
          <a:lstStyle/>
          <a:p>
            <a:r>
              <a:rPr lang="en-GB" altLang="en-US" sz="2800" b="1" dirty="0"/>
              <a:t>2.  Future work</a:t>
            </a:r>
          </a:p>
        </p:txBody>
      </p:sp>
      <p:sp>
        <p:nvSpPr>
          <p:cNvPr id="129027" name="Rectangle 3"/>
          <p:cNvSpPr>
            <a:spLocks noGrp="1" noChangeArrowheads="1"/>
          </p:cNvSpPr>
          <p:nvPr>
            <p:ph type="body" idx="1"/>
          </p:nvPr>
        </p:nvSpPr>
        <p:spPr>
          <a:xfrm>
            <a:off x="1091648" y="2305050"/>
            <a:ext cx="7343775" cy="4552950"/>
          </a:xfrm>
        </p:spPr>
        <p:txBody>
          <a:bodyPr/>
          <a:lstStyle/>
          <a:p>
            <a:pPr algn="just" eaLnBrk="1" hangingPunct="1">
              <a:lnSpc>
                <a:spcPct val="90000"/>
              </a:lnSpc>
              <a:defRPr/>
            </a:pPr>
            <a:r>
              <a:rPr lang="en-GB" sz="2000" b="0" dirty="0"/>
              <a:t>Int’l Colloquium on ST: Vienna, 8-10 March 2017, to discuss future work of </a:t>
            </a:r>
            <a:r>
              <a:rPr lang="en-GB" sz="2000" b="0" dirty="0" err="1"/>
              <a:t>WG</a:t>
            </a:r>
            <a:r>
              <a:rPr lang="en-GB" sz="2000" b="0" dirty="0"/>
              <a:t> VI  </a:t>
            </a:r>
          </a:p>
          <a:p>
            <a:pPr algn="just" eaLnBrk="1" hangingPunct="1">
              <a:lnSpc>
                <a:spcPct val="90000"/>
              </a:lnSpc>
              <a:defRPr/>
            </a:pPr>
            <a:endParaRPr lang="en-GB" sz="2000" b="0" dirty="0"/>
          </a:p>
          <a:p>
            <a:pPr algn="just" eaLnBrk="1" hangingPunct="1">
              <a:lnSpc>
                <a:spcPct val="90000"/>
              </a:lnSpc>
              <a:defRPr/>
            </a:pPr>
            <a:r>
              <a:rPr lang="en-GB" sz="2000" b="0" dirty="0"/>
              <a:t>Topics include:</a:t>
            </a:r>
          </a:p>
          <a:p>
            <a:pPr lvl="1" algn="just" eaLnBrk="1" hangingPunct="1">
              <a:lnSpc>
                <a:spcPct val="90000"/>
              </a:lnSpc>
              <a:defRPr/>
            </a:pPr>
            <a:r>
              <a:rPr lang="en-GB" sz="1600" b="0" dirty="0"/>
              <a:t>Contractual guide on ST</a:t>
            </a:r>
          </a:p>
          <a:p>
            <a:pPr lvl="1" algn="just" eaLnBrk="1" hangingPunct="1">
              <a:lnSpc>
                <a:spcPct val="90000"/>
              </a:lnSpc>
              <a:defRPr/>
            </a:pPr>
            <a:r>
              <a:rPr lang="en-GB" sz="1600" b="0" dirty="0"/>
              <a:t>SME finance (incl. </a:t>
            </a:r>
            <a:r>
              <a:rPr lang="en-GB" sz="1600" b="0" dirty="0" err="1"/>
              <a:t>agri</a:t>
            </a:r>
            <a:r>
              <a:rPr lang="en-GB" sz="1600" b="0" dirty="0"/>
              <a:t>-finance and real estate finance)</a:t>
            </a:r>
          </a:p>
          <a:p>
            <a:pPr lvl="1" algn="just" eaLnBrk="1" hangingPunct="1">
              <a:lnSpc>
                <a:spcPct val="90000"/>
              </a:lnSpc>
              <a:defRPr/>
            </a:pPr>
            <a:r>
              <a:rPr lang="en-GB" sz="1600" b="0" dirty="0"/>
              <a:t>Warehouse receipt financing</a:t>
            </a:r>
          </a:p>
          <a:p>
            <a:pPr lvl="1" algn="just" eaLnBrk="1" hangingPunct="1">
              <a:lnSpc>
                <a:spcPct val="90000"/>
              </a:lnSpc>
              <a:defRPr/>
            </a:pPr>
            <a:r>
              <a:rPr lang="en-GB" sz="1600" b="0" dirty="0"/>
              <a:t>IP licensing</a:t>
            </a:r>
          </a:p>
          <a:p>
            <a:pPr lvl="1" algn="just" eaLnBrk="1" hangingPunct="1">
              <a:lnSpc>
                <a:spcPct val="90000"/>
              </a:lnSpc>
              <a:defRPr/>
            </a:pPr>
            <a:r>
              <a:rPr lang="en-GB" sz="1600" b="0" dirty="0"/>
              <a:t>Arbitration in ST</a:t>
            </a:r>
          </a:p>
          <a:p>
            <a:pPr lvl="1" algn="just" eaLnBrk="1" hangingPunct="1">
              <a:lnSpc>
                <a:spcPct val="90000"/>
              </a:lnSpc>
              <a:defRPr/>
            </a:pPr>
            <a:endParaRPr lang="en-GB" sz="1600" b="0" dirty="0"/>
          </a:p>
          <a:p>
            <a:pPr algn="just" eaLnBrk="1" hangingPunct="1">
              <a:lnSpc>
                <a:spcPct val="90000"/>
              </a:lnSpc>
              <a:defRPr/>
            </a:pPr>
            <a:r>
              <a:rPr lang="en-GB" sz="2000" b="0" dirty="0"/>
              <a:t>Commission to decide on the basis of a report by the Secretariat</a:t>
            </a:r>
          </a:p>
          <a:p>
            <a:pPr algn="just" eaLnBrk="1" hangingPunct="1">
              <a:lnSpc>
                <a:spcPct val="90000"/>
              </a:lnSpc>
              <a:defRPr/>
            </a:pPr>
            <a:endParaRPr lang="en-GB" sz="2000" b="0" dirty="0"/>
          </a:p>
          <a:p>
            <a:pPr algn="just" eaLnBrk="1" hangingPunct="1">
              <a:lnSpc>
                <a:spcPct val="90000"/>
              </a:lnSpc>
              <a:defRPr/>
            </a:pPr>
            <a:r>
              <a:rPr lang="en-GB" sz="2000" b="0" dirty="0"/>
              <a:t>50</a:t>
            </a:r>
            <a:r>
              <a:rPr lang="en-GB" sz="2000" b="0" baseline="30000" dirty="0"/>
              <a:t>th</a:t>
            </a:r>
            <a:r>
              <a:rPr lang="en-GB" sz="2000" b="0" dirty="0"/>
              <a:t> anniversary Congress: Vienna, 4-6 July 2017, to discuss future work of </a:t>
            </a:r>
            <a:r>
              <a:rPr lang="en-GB" sz="2000" b="0" dirty="0" err="1"/>
              <a:t>UNCITRAL</a:t>
            </a:r>
            <a:r>
              <a:rPr lang="en-GB" sz="2000" b="0" dirty="0"/>
              <a:t> in general </a:t>
            </a:r>
          </a:p>
          <a:p>
            <a:pPr algn="just" eaLnBrk="1" hangingPunct="1">
              <a:lnSpc>
                <a:spcPct val="90000"/>
              </a:lnSpc>
              <a:defRPr/>
            </a:pPr>
            <a:endParaRPr lang="en-GB" sz="2000" b="0" dirty="0"/>
          </a:p>
          <a:p>
            <a:pPr marL="0" indent="0" algn="just" eaLnBrk="1" hangingPunct="1">
              <a:lnSpc>
                <a:spcPct val="90000"/>
              </a:lnSpc>
              <a:buNone/>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2000" b="0" dirty="0"/>
          </a:p>
          <a:p>
            <a:pPr algn="just" eaLnBrk="1" hangingPunct="1">
              <a:lnSpc>
                <a:spcPct val="90000"/>
              </a:lnSpc>
              <a:defRPr/>
            </a:pPr>
            <a:endParaRPr lang="en-GB" sz="1800" b="0" dirty="0"/>
          </a:p>
          <a:p>
            <a:pPr algn="just" eaLnBrk="1" hangingPunct="1">
              <a:lnSpc>
                <a:spcPct val="90000"/>
              </a:lnSpc>
              <a:buFontTx/>
              <a:buNone/>
              <a:defRPr/>
            </a:pPr>
            <a:endParaRPr lang="en-GB" sz="1800" b="0" dirty="0"/>
          </a:p>
          <a:p>
            <a:pPr marL="457200" indent="-457200" algn="just" eaLnBrk="1" hangingPunct="1">
              <a:buFontTx/>
              <a:buAutoNum type="arabicPeriod"/>
              <a:defRPr/>
            </a:pPr>
            <a:endParaRPr lang="en-GB" altLang="en-US" sz="2000" b="0" dirty="0"/>
          </a:p>
          <a:p>
            <a:pPr marL="457200" indent="-457200" algn="just" eaLnBrk="1" hangingPunct="1">
              <a:buFontTx/>
              <a:buNone/>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algn="just" eaLnBrk="1" hangingPunct="1">
              <a:defRPr/>
            </a:pPr>
            <a:endParaRPr lang="en-GB" altLang="en-US" sz="2000" b="0" dirty="0"/>
          </a:p>
          <a:p>
            <a:pPr marL="457200" indent="-457200" eaLnBrk="1" hangingPunct="1">
              <a:defRPr/>
            </a:pPr>
            <a:endParaRPr lang="en-GB" altLang="en-US" sz="2000" b="0" dirty="0"/>
          </a:p>
          <a:p>
            <a:pPr marL="457200" indent="-457200" eaLnBrk="1" hangingPunct="1">
              <a:defRPr/>
            </a:pPr>
            <a:endParaRPr lang="en-GB" altLang="en-US" sz="2000" b="0" dirty="0"/>
          </a:p>
          <a:p>
            <a:pPr marL="838200" lvl="1" indent="-381000" eaLnBrk="1" hangingPunct="1">
              <a:defRPr/>
            </a:pPr>
            <a:endParaRPr lang="en-GB" altLang="en-US" sz="2800" dirty="0"/>
          </a:p>
          <a:p>
            <a:pPr marL="457200" indent="-457200" eaLnBrk="1" hangingPunct="1">
              <a:defRPr/>
            </a:pPr>
            <a:endParaRPr lang="en-GB" altLang="en-US" dirty="0"/>
          </a:p>
        </p:txBody>
      </p:sp>
    </p:spTree>
    <p:extLst>
      <p:ext uri="{BB962C8B-B14F-4D97-AF65-F5344CB8AC3E}">
        <p14:creationId xmlns:p14="http://schemas.microsoft.com/office/powerpoint/2010/main" val="213568643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2"/>
          <p:cNvSpPr>
            <a:spLocks noGrp="1" noChangeArrowheads="1"/>
          </p:cNvSpPr>
          <p:nvPr>
            <p:ph type="title" idx="4294967295"/>
          </p:nvPr>
        </p:nvSpPr>
        <p:spPr>
          <a:xfrm>
            <a:off x="1905000" y="533400"/>
            <a:ext cx="7239000" cy="1066800"/>
          </a:xfrm>
        </p:spPr>
        <p:txBody>
          <a:bodyPr/>
          <a:lstStyle/>
          <a:p>
            <a:pPr eaLnBrk="1" hangingPunct="1"/>
            <a:endParaRPr lang="en-GB" sz="2400" b="0"/>
          </a:p>
        </p:txBody>
      </p:sp>
      <p:sp>
        <p:nvSpPr>
          <p:cNvPr id="20482" name="Rectangle 3"/>
          <p:cNvSpPr>
            <a:spLocks noGrp="1" noChangeArrowheads="1"/>
          </p:cNvSpPr>
          <p:nvPr>
            <p:ph type="body" idx="4294967295"/>
          </p:nvPr>
        </p:nvSpPr>
        <p:spPr>
          <a:xfrm>
            <a:off x="1060450" y="1677919"/>
            <a:ext cx="7086600" cy="4046537"/>
          </a:xfrm>
        </p:spPr>
        <p:txBody>
          <a:bodyPr/>
          <a:lstStyle/>
          <a:p>
            <a:pPr lvl="1" algn="ctr" eaLnBrk="1" hangingPunct="1">
              <a:spcBef>
                <a:spcPct val="0"/>
              </a:spcBef>
              <a:buFontTx/>
              <a:buNone/>
            </a:pPr>
            <a:r>
              <a:rPr lang="en-GB" altLang="zh-CN" b="1" noProof="1">
                <a:latin typeface="+mj-lt"/>
                <a:ea typeface="+mj-ea"/>
                <a:cs typeface="+mj-cs"/>
              </a:rPr>
              <a:t>THANK YOU!</a:t>
            </a:r>
          </a:p>
          <a:p>
            <a:pPr lvl="1" algn="ctr" eaLnBrk="1" hangingPunct="1">
              <a:spcBef>
                <a:spcPct val="0"/>
              </a:spcBef>
              <a:buFontTx/>
              <a:buNone/>
            </a:pPr>
            <a:endParaRPr lang="en-GB" altLang="zh-CN" b="1" noProof="1">
              <a:latin typeface="+mj-lt"/>
              <a:ea typeface="+mj-ea"/>
              <a:cs typeface="+mj-cs"/>
            </a:endParaRPr>
          </a:p>
          <a:p>
            <a:pPr lvl="1" algn="ctr" eaLnBrk="1" hangingPunct="1">
              <a:spcBef>
                <a:spcPct val="0"/>
              </a:spcBef>
              <a:buFontTx/>
              <a:buNone/>
            </a:pPr>
            <a:r>
              <a:rPr lang="en-GB" altLang="zh-CN" b="1" noProof="1">
                <a:latin typeface="+mj-lt"/>
                <a:ea typeface="+mj-ea"/>
                <a:cs typeface="+mj-cs"/>
              </a:rPr>
              <a:t>ANY QUESTIONS?</a:t>
            </a:r>
            <a:endParaRPr lang="en-GB" altLang="zh-CN" b="1" dirty="0">
              <a:latin typeface="+mj-lt"/>
              <a:ea typeface="+mj-ea"/>
              <a:cs typeface="+mj-cs"/>
            </a:endParaRPr>
          </a:p>
          <a:p>
            <a:pPr lvl="1" eaLnBrk="1" hangingPunct="1">
              <a:buFontTx/>
              <a:buChar char="•"/>
            </a:pPr>
            <a:endParaRPr lang="en-GB" altLang="zh-CN" b="0" dirty="0">
              <a:solidFill>
                <a:srgbClr val="FF0000"/>
              </a:solidFill>
              <a:ea typeface="SimSun" pitchFamily="2" charset="-122"/>
            </a:endParaRPr>
          </a:p>
          <a:p>
            <a:pPr lvl="1" eaLnBrk="1" hangingPunct="1">
              <a:buFontTx/>
              <a:buChar char="•"/>
            </a:pPr>
            <a:r>
              <a:rPr lang="en-GB" altLang="zh-CN" b="0" dirty="0">
                <a:solidFill>
                  <a:srgbClr val="FF0000"/>
                </a:solidFill>
                <a:ea typeface="SimSun" pitchFamily="2" charset="-122"/>
              </a:rPr>
              <a:t>For information on the work of </a:t>
            </a:r>
            <a:r>
              <a:rPr lang="en-GB" altLang="zh-CN" b="0" dirty="0" err="1">
                <a:solidFill>
                  <a:srgbClr val="FF0000"/>
                </a:solidFill>
                <a:ea typeface="SimSun" pitchFamily="2" charset="-122"/>
              </a:rPr>
              <a:t>UNCITRAL</a:t>
            </a:r>
            <a:r>
              <a:rPr lang="en-GB" altLang="zh-CN" b="0" dirty="0">
                <a:solidFill>
                  <a:srgbClr val="FF0000"/>
                </a:solidFill>
                <a:ea typeface="SimSun" pitchFamily="2" charset="-122"/>
              </a:rPr>
              <a:t>, see </a:t>
            </a:r>
            <a:r>
              <a:rPr lang="en-GB" altLang="zh-CN" b="0" dirty="0">
                <a:solidFill>
                  <a:srgbClr val="FF0000"/>
                </a:solidFill>
                <a:ea typeface="SimSun" pitchFamily="2" charset="-122"/>
                <a:hlinkClick r:id="rId2"/>
              </a:rPr>
              <a:t>http://</a:t>
            </a:r>
            <a:r>
              <a:rPr lang="en-GB" altLang="zh-CN" b="0" dirty="0" err="1">
                <a:solidFill>
                  <a:srgbClr val="FF0000"/>
                </a:solidFill>
                <a:ea typeface="SimSun" pitchFamily="2" charset="-122"/>
                <a:hlinkClick r:id="rId2"/>
              </a:rPr>
              <a:t>www.uncitral.org</a:t>
            </a:r>
            <a:endParaRPr lang="en-GB" altLang="zh-CN" b="0" dirty="0">
              <a:solidFill>
                <a:srgbClr val="FF0000"/>
              </a:solidFill>
              <a:ea typeface="SimSun" pitchFamily="2" charset="-122"/>
            </a:endParaRPr>
          </a:p>
          <a:p>
            <a:pPr lvl="1" eaLnBrk="1" hangingPunct="1">
              <a:buFontTx/>
              <a:buChar char="•"/>
            </a:pPr>
            <a:endParaRPr lang="en-GB" altLang="zh-CN" b="0" dirty="0">
              <a:solidFill>
                <a:srgbClr val="FF0000"/>
              </a:solidFill>
              <a:ea typeface="SimSun" pitchFamily="2" charset="-122"/>
            </a:endParaRPr>
          </a:p>
          <a:p>
            <a:pPr marL="457200" lvl="1" indent="0" eaLnBrk="1" hangingPunct="1">
              <a:buNone/>
            </a:pPr>
            <a:r>
              <a:rPr lang="en-GB" altLang="zh-CN" b="0" noProof="1">
                <a:solidFill>
                  <a:srgbClr val="FF0000"/>
                </a:solidFill>
                <a:ea typeface="SimSun" pitchFamily="2" charset="-122"/>
              </a:rPr>
              <a:t>©	The views expressed in this presentation are the personal views of the speaker and do not necessarily reflect the views of the United Nations or UNCITRAL</a:t>
            </a:r>
            <a:r>
              <a:rPr lang="en-GB" altLang="zh-CN" b="0" dirty="0">
                <a:solidFill>
                  <a:srgbClr val="FF0000"/>
                </a:solidFill>
                <a:ea typeface="SimSun" pitchFamily="2" charset="-122"/>
              </a:rPr>
              <a:t>.</a:t>
            </a:r>
          </a:p>
          <a:p>
            <a:pPr eaLnBrk="1" hangingPunct="1"/>
            <a:endParaRPr lang="en-GB" b="0" dirty="0"/>
          </a:p>
        </p:txBody>
      </p:sp>
    </p:spTree>
    <p:extLst>
      <p:ext uri="{BB962C8B-B14F-4D97-AF65-F5344CB8AC3E}">
        <p14:creationId xmlns:p14="http://schemas.microsoft.com/office/powerpoint/2010/main" val="41283303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ctrTitle"/>
          </p:nvPr>
        </p:nvSpPr>
        <p:spPr>
          <a:xfrm>
            <a:off x="838200" y="1924050"/>
            <a:ext cx="6915150" cy="1562100"/>
          </a:xfrm>
        </p:spPr>
        <p:txBody>
          <a:bodyPr/>
          <a:lstStyle/>
          <a:p>
            <a:pPr eaLnBrk="1" hangingPunct="1"/>
            <a:r>
              <a:rPr lang="en-GB" altLang="en-US" sz="4000" b="1" dirty="0"/>
              <a:t>Key characteristics of the UNCITRAL Model Law on Secured Transactions</a:t>
            </a:r>
            <a:endParaRPr lang="en-US" altLang="en-US" sz="4000" b="1" dirty="0"/>
          </a:p>
        </p:txBody>
      </p:sp>
      <p:sp>
        <p:nvSpPr>
          <p:cNvPr id="5123" name="Rectangle 3"/>
          <p:cNvSpPr>
            <a:spLocks noGrp="1" noChangeArrowheads="1"/>
          </p:cNvSpPr>
          <p:nvPr>
            <p:ph type="subTitle" idx="1"/>
          </p:nvPr>
        </p:nvSpPr>
        <p:spPr>
          <a:xfrm>
            <a:off x="1763782" y="4213226"/>
            <a:ext cx="5410200" cy="1168400"/>
          </a:xfrm>
        </p:spPr>
        <p:txBody>
          <a:bodyPr/>
          <a:lstStyle/>
          <a:p>
            <a:pPr eaLnBrk="1" hangingPunct="1"/>
            <a:r>
              <a:rPr lang="en-GB" altLang="en-US" dirty="0">
                <a:cs typeface="Times New Roman (Arabic)" charset="0"/>
              </a:rPr>
              <a:t>		</a:t>
            </a:r>
            <a:r>
              <a:rPr lang="en-GB" sz="4400" b="1" dirty="0">
                <a:solidFill>
                  <a:srgbClr val="000000"/>
                </a:solidFill>
              </a:rPr>
              <a:t>Spyridon V. </a:t>
            </a:r>
            <a:r>
              <a:rPr lang="en-GB" sz="4400" b="1" dirty="0" err="1">
                <a:solidFill>
                  <a:srgbClr val="000000"/>
                </a:solidFill>
              </a:rPr>
              <a:t>Bazinas</a:t>
            </a:r>
            <a:endParaRPr lang="en-GB" sz="4400" b="1" dirty="0">
              <a:solidFill>
                <a:srgbClr val="000000"/>
              </a:solidFill>
            </a:endParaRPr>
          </a:p>
          <a:p>
            <a:pPr eaLnBrk="1" hangingPunct="1"/>
            <a:r>
              <a:rPr lang="en-GB" dirty="0"/>
              <a:t>		</a:t>
            </a:r>
            <a:r>
              <a:rPr lang="en-GB" b="1" dirty="0"/>
              <a:t>Senior	 Legal Officer			UNCITRAL Secretariat</a:t>
            </a:r>
          </a:p>
          <a:p>
            <a:pPr eaLnBrk="1" hangingPunct="1"/>
            <a:endParaRPr lang="en-US" altLang="en-US" b="0" dirty="0">
              <a:cs typeface="Times New Roman (Arabic)" charset="0"/>
            </a:endParaRPr>
          </a:p>
        </p:txBody>
      </p:sp>
    </p:spTree>
    <p:extLst>
      <p:ext uri="{BB962C8B-B14F-4D97-AF65-F5344CB8AC3E}">
        <p14:creationId xmlns:p14="http://schemas.microsoft.com/office/powerpoint/2010/main" val="32091717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a:xfrm>
            <a:off x="1389476" y="1640440"/>
            <a:ext cx="6470650" cy="498475"/>
          </a:xfrm>
        </p:spPr>
        <p:txBody>
          <a:bodyPr/>
          <a:lstStyle/>
          <a:p>
            <a:pPr eaLnBrk="1" hangingPunct="1"/>
            <a:r>
              <a:rPr lang="en-GB" altLang="en-US" sz="2000" b="1" dirty="0"/>
              <a:t>Outline</a:t>
            </a:r>
            <a:r>
              <a:rPr lang="en-GB" altLang="en-US" sz="2000" dirty="0"/>
              <a:t> </a:t>
            </a:r>
          </a:p>
        </p:txBody>
      </p:sp>
      <p:sp>
        <p:nvSpPr>
          <p:cNvPr id="4099" name="Rectangle 3"/>
          <p:cNvSpPr>
            <a:spLocks noGrp="1" noChangeArrowheads="1"/>
          </p:cNvSpPr>
          <p:nvPr>
            <p:ph type="body" idx="1"/>
          </p:nvPr>
        </p:nvSpPr>
        <p:spPr>
          <a:xfrm>
            <a:off x="1124364" y="2254526"/>
            <a:ext cx="7000875" cy="4181475"/>
          </a:xfrm>
          <a:solidFill>
            <a:schemeClr val="bg1"/>
          </a:solidFill>
        </p:spPr>
        <p:txBody>
          <a:bodyPr/>
          <a:lstStyle/>
          <a:p>
            <a:pPr marL="457200" indent="-457200" eaLnBrk="1" hangingPunct="1">
              <a:defRPr/>
            </a:pPr>
            <a:endParaRPr lang="en-GB" altLang="en-US" sz="1600" b="0" dirty="0"/>
          </a:p>
          <a:p>
            <a:pPr marL="457200" indent="-457200" eaLnBrk="1" hangingPunct="1">
              <a:buFontTx/>
              <a:buAutoNum type="arabicPeriod"/>
              <a:defRPr/>
            </a:pPr>
            <a:r>
              <a:rPr lang="en-GB" altLang="en-US" sz="1600" b="0" dirty="0"/>
              <a:t>UNCITRAL texts on Secured Transactions</a:t>
            </a:r>
          </a:p>
          <a:p>
            <a:pPr marL="457200" indent="-457200" eaLnBrk="1" hangingPunct="1">
              <a:buFontTx/>
              <a:buAutoNum type="arabicPeriod"/>
              <a:defRPr/>
            </a:pPr>
            <a:r>
              <a:rPr lang="en-GB" altLang="en-US" sz="1600" b="0" dirty="0"/>
              <a:t>The overall objective of the Model Law</a:t>
            </a:r>
          </a:p>
          <a:p>
            <a:pPr marL="457200" indent="-457200" eaLnBrk="1" hangingPunct="1">
              <a:buFontTx/>
              <a:buAutoNum type="arabicPeriod"/>
              <a:defRPr/>
            </a:pPr>
            <a:r>
              <a:rPr lang="en-GB" altLang="en-US" sz="1600" b="0" dirty="0"/>
              <a:t>The functional, integrated and comprehensive approach</a:t>
            </a:r>
          </a:p>
          <a:p>
            <a:pPr marL="457200" indent="-457200" eaLnBrk="1" hangingPunct="1">
              <a:buFontTx/>
              <a:buAutoNum type="arabicPeriod"/>
              <a:defRPr/>
            </a:pPr>
            <a:r>
              <a:rPr lang="en-GB" altLang="en-US" sz="1600" b="0" dirty="0"/>
              <a:t>Simple and efficient creation of SIs</a:t>
            </a:r>
          </a:p>
          <a:p>
            <a:pPr marL="457200" indent="-457200" eaLnBrk="1" hangingPunct="1">
              <a:buFontTx/>
              <a:buAutoNum type="arabicPeriod"/>
              <a:defRPr/>
            </a:pPr>
            <a:r>
              <a:rPr lang="en-GB" altLang="en-US" sz="1600" b="0" dirty="0"/>
              <a:t>Creation v. third-party effectiveness and priority</a:t>
            </a:r>
          </a:p>
          <a:p>
            <a:pPr marL="457200" indent="-457200" eaLnBrk="1" hangingPunct="1">
              <a:buFontTx/>
              <a:buAutoNum type="arabicPeriod"/>
              <a:defRPr/>
            </a:pPr>
            <a:r>
              <a:rPr lang="en-GB" altLang="en-US" sz="1600" b="0" dirty="0"/>
              <a:t>Efficient registration system</a:t>
            </a:r>
          </a:p>
          <a:p>
            <a:pPr marL="457200" indent="-457200" eaLnBrk="1" hangingPunct="1">
              <a:buFontTx/>
              <a:buAutoNum type="arabicPeriod"/>
              <a:defRPr/>
            </a:pPr>
            <a:r>
              <a:rPr lang="en-US" altLang="en-US" sz="1600" b="0" dirty="0"/>
              <a:t>Comprehensive and efficient priority rules</a:t>
            </a:r>
          </a:p>
          <a:p>
            <a:pPr marL="457200" indent="-457200" eaLnBrk="1" hangingPunct="1">
              <a:buFontTx/>
              <a:buAutoNum type="arabicPeriod"/>
              <a:defRPr/>
            </a:pPr>
            <a:r>
              <a:rPr lang="en-GB" altLang="en-US" sz="1600" b="0" dirty="0"/>
              <a:t>Efficient enforcement mechanism</a:t>
            </a:r>
          </a:p>
          <a:p>
            <a:pPr marL="457200" indent="-457200" eaLnBrk="1" hangingPunct="1">
              <a:buFontTx/>
              <a:buAutoNum type="arabicPeriod"/>
              <a:defRPr/>
            </a:pPr>
            <a:r>
              <a:rPr lang="en-US" altLang="en-US" sz="1600" b="0" dirty="0"/>
              <a:t>Coordination with other law (quasi security devices)</a:t>
            </a:r>
          </a:p>
          <a:p>
            <a:pPr marL="457200" indent="-457200" eaLnBrk="1" hangingPunct="1">
              <a:buFontTx/>
              <a:buAutoNum type="arabicPeriod"/>
              <a:defRPr/>
            </a:pPr>
            <a:r>
              <a:rPr lang="en-US" altLang="en-US" sz="1600" b="0" dirty="0"/>
              <a:t>Certainty as to the law applicable</a:t>
            </a:r>
          </a:p>
          <a:p>
            <a:pPr marL="457200" indent="-457200" eaLnBrk="1" hangingPunct="1">
              <a:buFontTx/>
              <a:buAutoNum type="arabicPeriod"/>
              <a:defRPr/>
            </a:pPr>
            <a:r>
              <a:rPr lang="en-US" altLang="en-US" sz="1600" b="0" dirty="0"/>
              <a:t>Coordination with property law</a:t>
            </a:r>
          </a:p>
          <a:p>
            <a:pPr marL="457200" indent="-457200" eaLnBrk="1" hangingPunct="1">
              <a:buFontTx/>
              <a:buAutoNum type="arabicPeriod"/>
              <a:defRPr/>
            </a:pPr>
            <a:r>
              <a:rPr lang="en-US" altLang="en-US" sz="1600" b="0" dirty="0"/>
              <a:t>Coordination with insolvency</a:t>
            </a:r>
            <a:r>
              <a:rPr lang="en-GB" altLang="en-US" sz="1600" b="0" dirty="0"/>
              <a:t> law</a:t>
            </a:r>
          </a:p>
          <a:p>
            <a:pPr marL="0" indent="0" eaLnBrk="1" hangingPunct="1">
              <a:buFontTx/>
              <a:buNone/>
              <a:defRPr/>
            </a:pPr>
            <a:r>
              <a:rPr lang="en-GB" altLang="en-US" sz="1600" b="0" dirty="0"/>
              <a:t>Summary</a:t>
            </a:r>
          </a:p>
        </p:txBody>
      </p:sp>
    </p:spTree>
    <p:extLst>
      <p:ext uri="{BB962C8B-B14F-4D97-AF65-F5344CB8AC3E}">
        <p14:creationId xmlns:p14="http://schemas.microsoft.com/office/powerpoint/2010/main" val="30865369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a:xfrm>
            <a:off x="783535" y="1382712"/>
            <a:ext cx="7410450" cy="1143000"/>
          </a:xfrm>
        </p:spPr>
        <p:txBody>
          <a:bodyPr/>
          <a:lstStyle/>
          <a:p>
            <a:pPr eaLnBrk="1" hangingPunct="1"/>
            <a:r>
              <a:rPr lang="en-GB" altLang="en-US" sz="2000" b="1" dirty="0"/>
              <a:t>1.	UNCITRAL texts on secured transactions</a:t>
            </a:r>
            <a:br>
              <a:rPr lang="en-GB" altLang="en-US" sz="3000" b="0" dirty="0"/>
            </a:br>
            <a:endParaRPr lang="en-GB" altLang="en-US" sz="3000" b="0" dirty="0"/>
          </a:p>
        </p:txBody>
      </p:sp>
      <p:sp>
        <p:nvSpPr>
          <p:cNvPr id="8195" name="Rectangle 3"/>
          <p:cNvSpPr>
            <a:spLocks noGrp="1" noChangeArrowheads="1"/>
          </p:cNvSpPr>
          <p:nvPr>
            <p:ph type="body" idx="1"/>
          </p:nvPr>
        </p:nvSpPr>
        <p:spPr>
          <a:xfrm>
            <a:off x="1211332" y="2525712"/>
            <a:ext cx="6884988" cy="4332288"/>
          </a:xfrm>
        </p:spPr>
        <p:txBody>
          <a:bodyPr/>
          <a:lstStyle/>
          <a:p>
            <a:pPr eaLnBrk="1" hangingPunct="1">
              <a:lnSpc>
                <a:spcPct val="90000"/>
              </a:lnSpc>
            </a:pPr>
            <a:r>
              <a:rPr lang="en-GB" altLang="en-US" sz="1800" b="0" dirty="0"/>
              <a:t>UN Convention on the Assignment of Receivables in International Trade</a:t>
            </a:r>
          </a:p>
          <a:p>
            <a:pPr eaLnBrk="1" hangingPunct="1">
              <a:lnSpc>
                <a:spcPct val="90000"/>
              </a:lnSpc>
            </a:pPr>
            <a:endParaRPr lang="en-GB" altLang="en-US" sz="1800" b="0" dirty="0"/>
          </a:p>
          <a:p>
            <a:pPr eaLnBrk="1" hangingPunct="1">
              <a:lnSpc>
                <a:spcPct val="90000"/>
              </a:lnSpc>
            </a:pPr>
            <a:r>
              <a:rPr lang="en-GB" altLang="en-US" sz="1800" b="0" dirty="0"/>
              <a:t>UNCITRAL Legislative Guide on Secured Transactions</a:t>
            </a:r>
          </a:p>
          <a:p>
            <a:pPr eaLnBrk="1" hangingPunct="1">
              <a:lnSpc>
                <a:spcPct val="90000"/>
              </a:lnSpc>
            </a:pPr>
            <a:endParaRPr lang="en-GB" altLang="en-US" sz="1800" b="0" dirty="0"/>
          </a:p>
          <a:p>
            <a:pPr eaLnBrk="1" hangingPunct="1">
              <a:lnSpc>
                <a:spcPct val="90000"/>
              </a:lnSpc>
            </a:pPr>
            <a:r>
              <a:rPr lang="en-GB" altLang="en-US" sz="1800" b="0" dirty="0"/>
              <a:t>Supplement on Security Rights in Intellectual Property</a:t>
            </a:r>
          </a:p>
          <a:p>
            <a:pPr eaLnBrk="1" hangingPunct="1">
              <a:lnSpc>
                <a:spcPct val="90000"/>
              </a:lnSpc>
            </a:pPr>
            <a:endParaRPr lang="en-GB" altLang="en-US" sz="1800" b="0" dirty="0"/>
          </a:p>
          <a:p>
            <a:pPr eaLnBrk="1" hangingPunct="1">
              <a:lnSpc>
                <a:spcPct val="90000"/>
              </a:lnSpc>
            </a:pPr>
            <a:r>
              <a:rPr lang="en-GB" altLang="en-US" sz="1800" b="0" dirty="0"/>
              <a:t>UNCITRAL Guide on the Implementation of a Security Rights Registry</a:t>
            </a:r>
          </a:p>
          <a:p>
            <a:pPr eaLnBrk="1" hangingPunct="1">
              <a:lnSpc>
                <a:spcPct val="90000"/>
              </a:lnSpc>
            </a:pPr>
            <a:endParaRPr lang="en-GB" altLang="en-US" sz="1800" b="0" dirty="0"/>
          </a:p>
          <a:p>
            <a:pPr eaLnBrk="1" hangingPunct="1">
              <a:lnSpc>
                <a:spcPct val="90000"/>
              </a:lnSpc>
            </a:pPr>
            <a:r>
              <a:rPr lang="en-GB" altLang="en-US" sz="1800" b="0" dirty="0"/>
              <a:t>Model Law on Secured Transactions</a:t>
            </a:r>
          </a:p>
          <a:p>
            <a:pPr eaLnBrk="1" hangingPunct="1">
              <a:lnSpc>
                <a:spcPct val="90000"/>
              </a:lnSpc>
            </a:pPr>
            <a:endParaRPr lang="en-GB" altLang="en-US" sz="1600" b="0" dirty="0"/>
          </a:p>
        </p:txBody>
      </p:sp>
    </p:spTree>
    <p:extLst>
      <p:ext uri="{BB962C8B-B14F-4D97-AF65-F5344CB8AC3E}">
        <p14:creationId xmlns:p14="http://schemas.microsoft.com/office/powerpoint/2010/main" val="33803204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Grp="1" noChangeArrowheads="1"/>
          </p:cNvSpPr>
          <p:nvPr>
            <p:ph type="title"/>
          </p:nvPr>
        </p:nvSpPr>
        <p:spPr>
          <a:xfrm>
            <a:off x="534642" y="812006"/>
            <a:ext cx="7953375" cy="1624013"/>
          </a:xfrm>
        </p:spPr>
        <p:txBody>
          <a:bodyPr/>
          <a:lstStyle/>
          <a:p>
            <a:pPr eaLnBrk="1" hangingPunct="1"/>
            <a:r>
              <a:rPr lang="en-GB" altLang="en-US" sz="2000" b="1" dirty="0"/>
              <a:t>2.	The overall objective of the Model Law</a:t>
            </a:r>
          </a:p>
        </p:txBody>
      </p:sp>
      <p:sp>
        <p:nvSpPr>
          <p:cNvPr id="9219" name="Rectangle 3"/>
          <p:cNvSpPr>
            <a:spLocks noGrp="1" noChangeArrowheads="1"/>
          </p:cNvSpPr>
          <p:nvPr>
            <p:ph type="body" idx="1"/>
          </p:nvPr>
        </p:nvSpPr>
        <p:spPr>
          <a:xfrm>
            <a:off x="998054" y="2419350"/>
            <a:ext cx="7229475" cy="4438650"/>
          </a:xfrm>
        </p:spPr>
        <p:txBody>
          <a:bodyPr/>
          <a:lstStyle/>
          <a:p>
            <a:pPr eaLnBrk="1" hangingPunct="1">
              <a:lnSpc>
                <a:spcPct val="90000"/>
              </a:lnSpc>
            </a:pPr>
            <a:r>
              <a:rPr lang="en-GB" altLang="en-US" sz="2000" b="0" dirty="0"/>
              <a:t>The overall objective of the Model Law is to promote low-cost credit</a:t>
            </a:r>
          </a:p>
          <a:p>
            <a:pPr lvl="1" eaLnBrk="1" hangingPunct="1">
              <a:lnSpc>
                <a:spcPct val="90000"/>
              </a:lnSpc>
            </a:pPr>
            <a:r>
              <a:rPr lang="en-GB" altLang="en-US" sz="1600" b="0" dirty="0"/>
              <a:t>Security reduces the risk of default and thus should have a beneficial impact on the cost and the availability of credit </a:t>
            </a:r>
          </a:p>
          <a:p>
            <a:pPr lvl="1" eaLnBrk="1" hangingPunct="1">
              <a:lnSpc>
                <a:spcPct val="90000"/>
              </a:lnSpc>
            </a:pPr>
            <a:endParaRPr lang="en-GB" altLang="en-US" sz="1600" b="0" dirty="0"/>
          </a:p>
          <a:p>
            <a:pPr eaLnBrk="1" hangingPunct="1">
              <a:lnSpc>
                <a:spcPct val="90000"/>
              </a:lnSpc>
            </a:pPr>
            <a:r>
              <a:rPr lang="en-GB" altLang="en-US" sz="2000" b="0" dirty="0"/>
              <a:t>Limitations:</a:t>
            </a:r>
            <a:r>
              <a:rPr lang="en-GB" altLang="en-US" sz="1600" b="0" dirty="0"/>
              <a:t> </a:t>
            </a:r>
          </a:p>
          <a:p>
            <a:pPr lvl="1" eaLnBrk="1" hangingPunct="1">
              <a:lnSpc>
                <a:spcPct val="90000"/>
              </a:lnSpc>
            </a:pPr>
            <a:r>
              <a:rPr lang="en-GB" altLang="en-US" sz="1600" b="0" dirty="0"/>
              <a:t>It is true that no law can on its own have any economic impact</a:t>
            </a:r>
          </a:p>
          <a:p>
            <a:pPr lvl="1" eaLnBrk="1" hangingPunct="1">
              <a:lnSpc>
                <a:spcPct val="90000"/>
              </a:lnSpc>
            </a:pPr>
            <a:r>
              <a:rPr lang="en-GB" altLang="en-US" sz="1600" b="0" dirty="0"/>
              <a:t>It is also true that a modern and efficient ST law presupposes a number of things, including a modern and efficient enforcement infrastructure (courts and registries), coordination with insolvency and property law </a:t>
            </a:r>
          </a:p>
          <a:p>
            <a:pPr lvl="1" eaLnBrk="1" hangingPunct="1">
              <a:lnSpc>
                <a:spcPct val="90000"/>
              </a:lnSpc>
            </a:pPr>
            <a:endParaRPr lang="en-GB" altLang="en-US" sz="1600" b="0" dirty="0"/>
          </a:p>
          <a:p>
            <a:pPr lvl="1" eaLnBrk="1" hangingPunct="1">
              <a:lnSpc>
                <a:spcPct val="90000"/>
              </a:lnSpc>
            </a:pPr>
            <a:endParaRPr lang="en-GB" altLang="en-US" sz="1400" b="0" dirty="0"/>
          </a:p>
          <a:p>
            <a:pPr eaLnBrk="1" hangingPunct="1">
              <a:lnSpc>
                <a:spcPct val="90000"/>
              </a:lnSpc>
            </a:pPr>
            <a:r>
              <a:rPr lang="en-GB" altLang="en-US" sz="2000" b="0" dirty="0"/>
              <a:t>Disclaimer:</a:t>
            </a:r>
          </a:p>
          <a:p>
            <a:pPr lvl="1" eaLnBrk="1" hangingPunct="1">
              <a:lnSpc>
                <a:spcPct val="90000"/>
              </a:lnSpc>
            </a:pPr>
            <a:r>
              <a:rPr lang="en-GB" altLang="en-US" sz="1600" b="0" dirty="0"/>
              <a:t>The current crisis is to a large extent due to the violation of the principles of asset-based lending (e.g. asset valuation and monitoring), and insufficient supervision by regulatory authorities</a:t>
            </a:r>
          </a:p>
          <a:p>
            <a:pPr eaLnBrk="1" hangingPunct="1">
              <a:lnSpc>
                <a:spcPct val="90000"/>
              </a:lnSpc>
            </a:pPr>
            <a:endParaRPr lang="en-GB" altLang="en-US" dirty="0"/>
          </a:p>
          <a:p>
            <a:pPr eaLnBrk="1" hangingPunct="1">
              <a:lnSpc>
                <a:spcPct val="90000"/>
              </a:lnSpc>
            </a:pPr>
            <a:endParaRPr lang="en-GB" altLang="en-US" sz="1800" dirty="0"/>
          </a:p>
        </p:txBody>
      </p:sp>
    </p:spTree>
    <p:extLst>
      <p:ext uri="{BB962C8B-B14F-4D97-AF65-F5344CB8AC3E}">
        <p14:creationId xmlns:p14="http://schemas.microsoft.com/office/powerpoint/2010/main" val="246585911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a:xfrm>
            <a:off x="1212988" y="1269724"/>
            <a:ext cx="7239000" cy="1066800"/>
          </a:xfrm>
        </p:spPr>
        <p:txBody>
          <a:bodyPr/>
          <a:lstStyle/>
          <a:p>
            <a:pPr eaLnBrk="1" hangingPunct="1"/>
            <a:r>
              <a:rPr lang="en-GB" altLang="en-US" sz="2000" b="1" dirty="0"/>
              <a:t>3.	The functional, integrated and comprehensive approach</a:t>
            </a:r>
          </a:p>
        </p:txBody>
      </p:sp>
      <p:sp>
        <p:nvSpPr>
          <p:cNvPr id="10243" name="Rectangle 3"/>
          <p:cNvSpPr>
            <a:spLocks noGrp="1" noChangeArrowheads="1"/>
          </p:cNvSpPr>
          <p:nvPr>
            <p:ph type="body" idx="1"/>
          </p:nvPr>
        </p:nvSpPr>
        <p:spPr>
          <a:xfrm>
            <a:off x="1212988" y="2793310"/>
            <a:ext cx="6962775" cy="4057650"/>
          </a:xfrm>
        </p:spPr>
        <p:txBody>
          <a:bodyPr/>
          <a:lstStyle/>
          <a:p>
            <a:pPr eaLnBrk="1" hangingPunct="1"/>
            <a:r>
              <a:rPr lang="en-GB" altLang="en-US" sz="2000" b="0" dirty="0"/>
              <a:t>A secured transactions law composed of different laws addressing different aspects of secured transactions is bound to result in gaps and inconsistencies</a:t>
            </a:r>
          </a:p>
          <a:p>
            <a:pPr eaLnBrk="1" hangingPunct="1"/>
            <a:endParaRPr lang="en-GB" altLang="en-US" sz="2000" b="0" dirty="0"/>
          </a:p>
          <a:p>
            <a:pPr eaLnBrk="1" hangingPunct="1"/>
            <a:r>
              <a:rPr lang="en-GB" altLang="en-US" sz="2000" b="0" dirty="0"/>
              <a:t>The functional, integrated and comprehensive approach (based on the principle of “substance over form”) results in: </a:t>
            </a:r>
          </a:p>
          <a:p>
            <a:pPr lvl="1" eaLnBrk="1" hangingPunct="1"/>
            <a:r>
              <a:rPr lang="en-GB" altLang="en-US" sz="1600" b="0" dirty="0"/>
              <a:t>Comprehensive coverage of all devices serving security purposes, including transfers of title for security, ROT sales and fin. leases</a:t>
            </a:r>
          </a:p>
          <a:p>
            <a:pPr lvl="1" eaLnBrk="1" hangingPunct="1"/>
            <a:r>
              <a:rPr lang="en-GB" altLang="en-US" sz="1600" b="0" dirty="0"/>
              <a:t>Competition of credit providers, which is likely to have a beneficial impact on the availability and the cost of credit</a:t>
            </a:r>
          </a:p>
          <a:p>
            <a:pPr lvl="1" eaLnBrk="1" hangingPunct="1"/>
            <a:r>
              <a:rPr lang="en-GB" altLang="en-US" sz="1600" b="0" dirty="0"/>
              <a:t>Harmonization: cross-border recognition of security devices, which is likely to facilitate international trade financing </a:t>
            </a:r>
          </a:p>
        </p:txBody>
      </p:sp>
    </p:spTree>
    <p:extLst>
      <p:ext uri="{BB962C8B-B14F-4D97-AF65-F5344CB8AC3E}">
        <p14:creationId xmlns:p14="http://schemas.microsoft.com/office/powerpoint/2010/main" val="71934754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a:xfrm>
            <a:off x="1047750" y="1016794"/>
            <a:ext cx="7059613" cy="954088"/>
          </a:xfrm>
        </p:spPr>
        <p:txBody>
          <a:bodyPr/>
          <a:lstStyle/>
          <a:p>
            <a:pPr eaLnBrk="1" hangingPunct="1"/>
            <a:br>
              <a:rPr lang="en-GB" altLang="en-US" sz="3800" b="0" dirty="0"/>
            </a:br>
            <a:r>
              <a:rPr lang="en-GB" altLang="en-US" sz="3800" b="1" dirty="0"/>
              <a:t> </a:t>
            </a:r>
            <a:r>
              <a:rPr lang="en-GB" altLang="en-US" sz="2000" b="1" dirty="0"/>
              <a:t>4.	Simple and efficient creation of SIs</a:t>
            </a:r>
            <a:br>
              <a:rPr lang="en-GB" altLang="en-US" b="0" dirty="0"/>
            </a:br>
            <a:endParaRPr lang="en-GB" altLang="en-US" b="0" dirty="0"/>
          </a:p>
        </p:txBody>
      </p:sp>
      <p:sp>
        <p:nvSpPr>
          <p:cNvPr id="18435" name="Rectangle 3"/>
          <p:cNvSpPr>
            <a:spLocks noGrp="1" noChangeArrowheads="1"/>
          </p:cNvSpPr>
          <p:nvPr>
            <p:ph type="body" idx="1"/>
          </p:nvPr>
        </p:nvSpPr>
        <p:spPr>
          <a:xfrm>
            <a:off x="695325" y="1843709"/>
            <a:ext cx="8105775" cy="4495800"/>
          </a:xfrm>
        </p:spPr>
        <p:txBody>
          <a:bodyPr/>
          <a:lstStyle/>
          <a:p>
            <a:pPr lvl="2" eaLnBrk="1" hangingPunct="1">
              <a:defRPr/>
            </a:pPr>
            <a:r>
              <a:rPr lang="en-GB" altLang="en-US" sz="2000" b="0" dirty="0"/>
              <a:t>Simple creation: by agreement and, in the case of possessory SIs  delivery</a:t>
            </a:r>
          </a:p>
          <a:p>
            <a:pPr lvl="3" eaLnBrk="1" hangingPunct="1">
              <a:defRPr/>
            </a:pPr>
            <a:r>
              <a:rPr lang="en-GB" altLang="en-US" b="0" dirty="0"/>
              <a:t>If there is delivery, oral agreement is enough</a:t>
            </a:r>
          </a:p>
          <a:p>
            <a:pPr lvl="3" eaLnBrk="1" hangingPunct="1">
              <a:defRPr/>
            </a:pPr>
            <a:r>
              <a:rPr lang="en-GB" altLang="en-US" b="0" dirty="0"/>
              <a:t>If there is no delivery, written agreement is required, but signed only by the grantor and even electronically</a:t>
            </a:r>
          </a:p>
          <a:p>
            <a:pPr lvl="3" eaLnBrk="1" hangingPunct="1">
              <a:defRPr/>
            </a:pPr>
            <a:r>
              <a:rPr lang="en-GB" altLang="en-US" b="0" dirty="0"/>
              <a:t>Agreement has to identify the parties and describe the secured obligation and the encumbered assets</a:t>
            </a:r>
          </a:p>
          <a:p>
            <a:pPr marL="1371600" lvl="3" indent="0" eaLnBrk="1" hangingPunct="1">
              <a:buFontTx/>
              <a:buNone/>
              <a:defRPr/>
            </a:pPr>
            <a:r>
              <a:rPr lang="en-GB" altLang="en-US" b="0" dirty="0"/>
              <a:t> </a:t>
            </a:r>
          </a:p>
          <a:p>
            <a:pPr lvl="2" eaLnBrk="1" hangingPunct="1">
              <a:defRPr/>
            </a:pPr>
            <a:r>
              <a:rPr lang="en-GB" altLang="en-US" sz="2000" b="0" dirty="0"/>
              <a:t>Security in future assets to secure future obligations</a:t>
            </a:r>
          </a:p>
          <a:p>
            <a:pPr lvl="3" eaLnBrk="1" hangingPunct="1">
              <a:defRPr/>
            </a:pPr>
            <a:r>
              <a:rPr lang="en-GB" altLang="en-US" sz="1400" b="0" dirty="0"/>
              <a:t>Need to protect borrowers from excessive economic commitment , while avoiding to protect them to … death, depriving SME’s of the only credit available to them, secured credit</a:t>
            </a:r>
          </a:p>
          <a:p>
            <a:pPr lvl="3" eaLnBrk="1" hangingPunct="1">
              <a:defRPr/>
            </a:pPr>
            <a:endParaRPr lang="en-GB" altLang="en-US" sz="1400" b="0" dirty="0"/>
          </a:p>
          <a:p>
            <a:pPr lvl="2" eaLnBrk="1" hangingPunct="1">
              <a:defRPr/>
            </a:pPr>
            <a:r>
              <a:rPr lang="en-GB" altLang="en-US" sz="2000" b="0" dirty="0"/>
              <a:t>Proceeds</a:t>
            </a:r>
          </a:p>
          <a:p>
            <a:pPr lvl="3" eaLnBrk="1" hangingPunct="1">
              <a:defRPr/>
            </a:pPr>
            <a:r>
              <a:rPr lang="en-GB" altLang="en-US" b="0" dirty="0"/>
              <a:t>The need to facilitate non-possessory SI’s, while protecting the SC from unauthorized sales and devaluation of assets</a:t>
            </a:r>
          </a:p>
          <a:p>
            <a:pPr lvl="2" eaLnBrk="1" hangingPunct="1">
              <a:defRPr/>
            </a:pPr>
            <a:endParaRPr lang="en-GB" altLang="en-US" b="0" dirty="0"/>
          </a:p>
          <a:p>
            <a:pPr lvl="2" eaLnBrk="1" hangingPunct="1">
              <a:defRPr/>
            </a:pPr>
            <a:endParaRPr lang="en-GB" altLang="en-US" sz="2400" dirty="0"/>
          </a:p>
        </p:txBody>
      </p:sp>
    </p:spTree>
    <p:extLst>
      <p:ext uri="{BB962C8B-B14F-4D97-AF65-F5344CB8AC3E}">
        <p14:creationId xmlns:p14="http://schemas.microsoft.com/office/powerpoint/2010/main" val="407132777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a:xfrm>
            <a:off x="1085850" y="1074737"/>
            <a:ext cx="7115175" cy="1165225"/>
          </a:xfrm>
        </p:spPr>
        <p:txBody>
          <a:bodyPr/>
          <a:lstStyle/>
          <a:p>
            <a:pPr eaLnBrk="1" hangingPunct="1"/>
            <a:r>
              <a:rPr lang="en-GB" altLang="en-US" sz="3800" b="0" dirty="0"/>
              <a:t> </a:t>
            </a:r>
            <a:r>
              <a:rPr lang="en-GB" altLang="en-US" sz="2000" b="1" dirty="0"/>
              <a:t>5.	Creation v. third-party effectiveness and priority</a:t>
            </a:r>
            <a:endParaRPr lang="en-GB" altLang="en-US" b="1" dirty="0"/>
          </a:p>
        </p:txBody>
      </p:sp>
      <p:sp>
        <p:nvSpPr>
          <p:cNvPr id="12291" name="Rectangle 3"/>
          <p:cNvSpPr>
            <a:spLocks noGrp="1" noChangeArrowheads="1"/>
          </p:cNvSpPr>
          <p:nvPr>
            <p:ph type="body" idx="1"/>
          </p:nvPr>
        </p:nvSpPr>
        <p:spPr>
          <a:xfrm>
            <a:off x="740051" y="2394088"/>
            <a:ext cx="7620000" cy="3971925"/>
          </a:xfrm>
        </p:spPr>
        <p:txBody>
          <a:bodyPr/>
          <a:lstStyle/>
          <a:p>
            <a:pPr lvl="2" eaLnBrk="1" hangingPunct="1"/>
            <a:r>
              <a:rPr lang="en-GB" altLang="en-US" sz="1600" b="0" dirty="0"/>
              <a:t>Creation = effectiveness between the parties</a:t>
            </a:r>
          </a:p>
          <a:p>
            <a:pPr lvl="2" eaLnBrk="1" hangingPunct="1"/>
            <a:endParaRPr lang="en-GB" altLang="en-US" sz="1600" b="0" dirty="0"/>
          </a:p>
          <a:p>
            <a:pPr lvl="2" eaLnBrk="1" hangingPunct="1"/>
            <a:r>
              <a:rPr lang="en-GB" altLang="en-US" sz="1600" b="0" dirty="0"/>
              <a:t>Third-party effectiveness: creation + a third-party effectiveness and priority method </a:t>
            </a:r>
          </a:p>
          <a:p>
            <a:pPr lvl="2" eaLnBrk="1" hangingPunct="1"/>
            <a:endParaRPr lang="en-GB" altLang="en-US" sz="1600" b="0" dirty="0"/>
          </a:p>
          <a:p>
            <a:pPr lvl="2" eaLnBrk="1" hangingPunct="1"/>
            <a:r>
              <a:rPr lang="en-GB" altLang="en-US" sz="1600" b="0" dirty="0"/>
              <a:t>Third-party effectiveness and priority methods: registration, possession or control</a:t>
            </a:r>
          </a:p>
          <a:p>
            <a:pPr lvl="2" eaLnBrk="1" hangingPunct="1"/>
            <a:endParaRPr lang="en-GB" altLang="en-US" sz="1600" b="0" dirty="0"/>
          </a:p>
          <a:p>
            <a:pPr lvl="2" eaLnBrk="1" hangingPunct="1"/>
            <a:r>
              <a:rPr lang="en-GB" altLang="en-US" sz="1600" b="0" dirty="0"/>
              <a:t>Results: </a:t>
            </a:r>
          </a:p>
          <a:p>
            <a:pPr lvl="3" eaLnBrk="1" hangingPunct="1"/>
            <a:r>
              <a:rPr lang="en-GB" altLang="en-US" sz="1400" b="0" dirty="0"/>
              <a:t>Creation is not complicated by unnecessary formalities</a:t>
            </a:r>
          </a:p>
          <a:p>
            <a:pPr lvl="3" eaLnBrk="1" hangingPunct="1"/>
            <a:r>
              <a:rPr lang="en-GB" altLang="en-US" sz="1400" b="0" dirty="0"/>
              <a:t>Form-free transactions (ROT sales) may be covered</a:t>
            </a:r>
          </a:p>
          <a:p>
            <a:pPr lvl="3" eaLnBrk="1" hangingPunct="1"/>
            <a:r>
              <a:rPr lang="en-GB" altLang="en-US" sz="1400" b="0" dirty="0"/>
              <a:t>Time- and cost efficient registration</a:t>
            </a:r>
          </a:p>
          <a:p>
            <a:pPr lvl="3" eaLnBrk="1" hangingPunct="1"/>
            <a:r>
              <a:rPr lang="en-GB" altLang="en-US" sz="1400" b="0" dirty="0"/>
              <a:t>Transparency as to the existence of SIs</a:t>
            </a:r>
          </a:p>
          <a:p>
            <a:pPr lvl="3" eaLnBrk="1" hangingPunct="1"/>
            <a:r>
              <a:rPr lang="en-GB" altLang="en-US" sz="1400" b="0" dirty="0"/>
              <a:t>Objective method for determining priority</a:t>
            </a:r>
          </a:p>
          <a:p>
            <a:pPr lvl="2" eaLnBrk="1" hangingPunct="1"/>
            <a:endParaRPr lang="en-GB" altLang="en-US" b="0" dirty="0"/>
          </a:p>
          <a:p>
            <a:pPr lvl="2" eaLnBrk="1" hangingPunct="1"/>
            <a:endParaRPr lang="en-GB" altLang="en-US" sz="2400" dirty="0"/>
          </a:p>
        </p:txBody>
      </p:sp>
    </p:spTree>
    <p:extLst>
      <p:ext uri="{BB962C8B-B14F-4D97-AF65-F5344CB8AC3E}">
        <p14:creationId xmlns:p14="http://schemas.microsoft.com/office/powerpoint/2010/main" val="64521100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a:xfrm>
            <a:off x="1028700" y="1399899"/>
            <a:ext cx="7059613" cy="954088"/>
          </a:xfrm>
        </p:spPr>
        <p:txBody>
          <a:bodyPr/>
          <a:lstStyle/>
          <a:p>
            <a:pPr eaLnBrk="1" hangingPunct="1"/>
            <a:r>
              <a:rPr lang="en-GB" altLang="en-US" sz="3800" b="0" dirty="0"/>
              <a:t> </a:t>
            </a:r>
            <a:r>
              <a:rPr lang="en-GB" altLang="en-US" sz="2000" b="1" dirty="0"/>
              <a:t>6.1.	Efficient registration system </a:t>
            </a:r>
            <a:br>
              <a:rPr lang="en-GB" altLang="en-US" b="0" dirty="0"/>
            </a:br>
            <a:endParaRPr lang="en-GB" altLang="en-US" b="0" dirty="0"/>
          </a:p>
        </p:txBody>
      </p:sp>
      <p:sp>
        <p:nvSpPr>
          <p:cNvPr id="13315" name="Rectangle 3"/>
          <p:cNvSpPr>
            <a:spLocks noGrp="1" noChangeArrowheads="1"/>
          </p:cNvSpPr>
          <p:nvPr>
            <p:ph type="body" idx="1"/>
          </p:nvPr>
        </p:nvSpPr>
        <p:spPr>
          <a:xfrm>
            <a:off x="695325" y="2016815"/>
            <a:ext cx="7734300" cy="4102100"/>
          </a:xfrm>
        </p:spPr>
        <p:txBody>
          <a:bodyPr/>
          <a:lstStyle/>
          <a:p>
            <a:pPr lvl="2" eaLnBrk="1" hangingPunct="1"/>
            <a:r>
              <a:rPr lang="en-GB" altLang="en-US" b="0" dirty="0"/>
              <a:t>Notice, not document registration</a:t>
            </a:r>
          </a:p>
          <a:p>
            <a:pPr lvl="2" eaLnBrk="1" hangingPunct="1"/>
            <a:endParaRPr lang="en-GB" altLang="en-US" b="0" dirty="0"/>
          </a:p>
          <a:p>
            <a:pPr lvl="2" eaLnBrk="1" hangingPunct="1"/>
            <a:r>
              <a:rPr lang="en-GB" altLang="en-US" b="0" dirty="0"/>
              <a:t>Minimum content of notice: publicity and confidentiality combined</a:t>
            </a:r>
          </a:p>
          <a:p>
            <a:pPr lvl="2" eaLnBrk="1" hangingPunct="1"/>
            <a:endParaRPr lang="en-GB" altLang="en-US" b="0" dirty="0"/>
          </a:p>
          <a:p>
            <a:pPr lvl="2" eaLnBrk="1" hangingPunct="1"/>
            <a:r>
              <a:rPr lang="en-GB" altLang="en-US" b="0" dirty="0"/>
              <a:t>Legal consequence: third-party effectiveness and basis for priority, not creation</a:t>
            </a:r>
          </a:p>
          <a:p>
            <a:pPr lvl="2" eaLnBrk="1" hangingPunct="1"/>
            <a:endParaRPr lang="en-GB" altLang="en-US" b="0" dirty="0"/>
          </a:p>
          <a:p>
            <a:pPr lvl="2" eaLnBrk="1" hangingPunct="1"/>
            <a:r>
              <a:rPr lang="en-GB" altLang="en-US" b="0" dirty="0"/>
              <a:t>Electronic registry: time- and cost-efficiency</a:t>
            </a:r>
          </a:p>
          <a:p>
            <a:pPr lvl="3" eaLnBrk="1" hangingPunct="1"/>
            <a:endParaRPr lang="en-GB" altLang="en-US" sz="1400" b="0" dirty="0"/>
          </a:p>
          <a:p>
            <a:pPr lvl="2" eaLnBrk="1" hangingPunct="1"/>
            <a:r>
              <a:rPr lang="en-GB" altLang="en-US" b="0" dirty="0"/>
              <a:t>Certainty with ST law, practicality and flexibility with registry regulations</a:t>
            </a:r>
          </a:p>
          <a:p>
            <a:pPr lvl="2" eaLnBrk="1" hangingPunct="1"/>
            <a:endParaRPr lang="en-GB" altLang="en-US" b="0" dirty="0"/>
          </a:p>
          <a:p>
            <a:pPr lvl="2" eaLnBrk="1" hangingPunct="1"/>
            <a:endParaRPr lang="en-GB" altLang="en-US" sz="2400" dirty="0"/>
          </a:p>
        </p:txBody>
      </p:sp>
    </p:spTree>
    <p:extLst>
      <p:ext uri="{BB962C8B-B14F-4D97-AF65-F5344CB8AC3E}">
        <p14:creationId xmlns:p14="http://schemas.microsoft.com/office/powerpoint/2010/main" val="19911345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a:xfrm>
            <a:off x="711891" y="964096"/>
            <a:ext cx="7915275" cy="1190625"/>
          </a:xfrm>
        </p:spPr>
        <p:txBody>
          <a:bodyPr/>
          <a:lstStyle/>
          <a:p>
            <a:pPr eaLnBrk="1" hangingPunct="1"/>
            <a:r>
              <a:rPr lang="en-GB" altLang="en-US" sz="2000" b="1" dirty="0"/>
              <a:t>7.	Comprehensive and efficient priority rules</a:t>
            </a:r>
            <a:endParaRPr lang="en-GB" altLang="en-US" sz="1800" b="1" dirty="0"/>
          </a:p>
        </p:txBody>
      </p:sp>
      <p:sp>
        <p:nvSpPr>
          <p:cNvPr id="10243" name="Rectangle 3"/>
          <p:cNvSpPr>
            <a:spLocks noGrp="1" noChangeArrowheads="1"/>
          </p:cNvSpPr>
          <p:nvPr>
            <p:ph type="body" idx="1"/>
          </p:nvPr>
        </p:nvSpPr>
        <p:spPr>
          <a:xfrm>
            <a:off x="1321905" y="1948898"/>
            <a:ext cx="7200900" cy="4829175"/>
          </a:xfrm>
        </p:spPr>
        <p:txBody>
          <a:bodyPr/>
          <a:lstStyle/>
          <a:p>
            <a:pPr eaLnBrk="1" hangingPunct="1">
              <a:defRPr/>
            </a:pPr>
            <a:r>
              <a:rPr lang="en-GB" altLang="en-US" sz="1800" b="0" dirty="0"/>
              <a:t>Ability of borrower to use the full value of his/her/its assets as collateral for credit with more than one creditor raises the issue of priority (who gets paid first)</a:t>
            </a:r>
          </a:p>
          <a:p>
            <a:pPr lvl="1" eaLnBrk="1" hangingPunct="1">
              <a:defRPr/>
            </a:pPr>
            <a:r>
              <a:rPr lang="en-GB" altLang="en-US" sz="1600" b="0" dirty="0"/>
              <a:t>But, If there is no certainty as to the priority, no secured creditor is likely to be willing to lend or will lend at a cost</a:t>
            </a:r>
          </a:p>
          <a:p>
            <a:pPr eaLnBrk="1" hangingPunct="1">
              <a:defRPr/>
            </a:pPr>
            <a:endParaRPr lang="en-GB" altLang="en-US" sz="2000" b="0" dirty="0"/>
          </a:p>
          <a:p>
            <a:pPr eaLnBrk="1" hangingPunct="1">
              <a:defRPr/>
            </a:pPr>
            <a:r>
              <a:rPr lang="en-GB" altLang="en-US" sz="1800" b="0" dirty="0"/>
              <a:t>General priority rule: </a:t>
            </a:r>
          </a:p>
          <a:p>
            <a:pPr lvl="1" eaLnBrk="1" hangingPunct="1">
              <a:defRPr/>
            </a:pPr>
            <a:r>
              <a:rPr lang="en-GB" altLang="en-US" sz="1600" b="0" dirty="0"/>
              <a:t>First in time of advance registration or 3</a:t>
            </a:r>
            <a:r>
              <a:rPr lang="en-GB" altLang="en-US" sz="1600" b="0" baseline="30000" dirty="0"/>
              <a:t>rd</a:t>
            </a:r>
            <a:r>
              <a:rPr lang="en-GB" altLang="en-US" sz="1600" b="0" dirty="0"/>
              <a:t>-party effectiveness</a:t>
            </a:r>
          </a:p>
          <a:p>
            <a:pPr eaLnBrk="1" hangingPunct="1">
              <a:defRPr/>
            </a:pPr>
            <a:endParaRPr lang="en-GB" altLang="en-US" sz="1800" b="0" dirty="0"/>
          </a:p>
          <a:p>
            <a:pPr eaLnBrk="1" hangingPunct="1">
              <a:defRPr/>
            </a:pPr>
            <a:r>
              <a:rPr lang="en-GB" altLang="en-US" sz="1800" b="0" dirty="0"/>
              <a:t>Exceptions:</a:t>
            </a:r>
            <a:r>
              <a:rPr lang="en-GB" altLang="en-US" sz="2200" b="0" dirty="0"/>
              <a:t> </a:t>
            </a:r>
          </a:p>
          <a:p>
            <a:pPr lvl="1" eaLnBrk="1" hangingPunct="1">
              <a:defRPr/>
            </a:pPr>
            <a:r>
              <a:rPr lang="en-GB" altLang="en-US" sz="1600" b="0" dirty="0"/>
              <a:t>Possession of NIs or ND </a:t>
            </a:r>
          </a:p>
          <a:p>
            <a:pPr lvl="1" eaLnBrk="1" hangingPunct="1">
              <a:defRPr/>
            </a:pPr>
            <a:r>
              <a:rPr lang="en-GB" altLang="en-US" sz="1600" b="0" dirty="0"/>
              <a:t>Control of B/As and L/Cs beats registration</a:t>
            </a:r>
          </a:p>
          <a:p>
            <a:pPr lvl="1" eaLnBrk="1" hangingPunct="1">
              <a:defRPr/>
            </a:pPr>
            <a:r>
              <a:rPr lang="en-GB" altLang="en-US" sz="1600" b="0" dirty="0"/>
              <a:t>Specialized registration beats general registration</a:t>
            </a:r>
          </a:p>
          <a:p>
            <a:pPr lvl="1" eaLnBrk="1" hangingPunct="1">
              <a:defRPr/>
            </a:pPr>
            <a:r>
              <a:rPr lang="en-GB" altLang="en-US" sz="1600" b="0" dirty="0"/>
              <a:t>Acquisition SI beats ordinary SI </a:t>
            </a:r>
          </a:p>
          <a:p>
            <a:pPr lvl="1" eaLnBrk="1" hangingPunct="1">
              <a:defRPr/>
            </a:pPr>
            <a:r>
              <a:rPr lang="en-GB" altLang="en-US" sz="1600" b="0" dirty="0"/>
              <a:t>OCOB transactions</a:t>
            </a:r>
          </a:p>
          <a:p>
            <a:pPr lvl="1" eaLnBrk="1" hangingPunct="1">
              <a:defRPr/>
            </a:pPr>
            <a:r>
              <a:rPr lang="en-GB" altLang="en-US" sz="1600" b="0" dirty="0"/>
              <a:t>Supplier acquisition SI beats bank acquisition SI</a:t>
            </a:r>
          </a:p>
          <a:p>
            <a:pPr marL="457200" lvl="1" indent="0" eaLnBrk="1" hangingPunct="1">
              <a:buFontTx/>
              <a:buNone/>
              <a:defRPr/>
            </a:pPr>
            <a:endParaRPr lang="en-GB" altLang="en-US" sz="1600" b="0" dirty="0"/>
          </a:p>
          <a:p>
            <a:pPr eaLnBrk="1" hangingPunct="1">
              <a:defRPr/>
            </a:pPr>
            <a:endParaRPr lang="en-GB" altLang="en-US" b="0" dirty="0"/>
          </a:p>
          <a:p>
            <a:pPr lvl="1" eaLnBrk="1" hangingPunct="1">
              <a:defRPr/>
            </a:pPr>
            <a:endParaRPr lang="en-GB" altLang="en-US" sz="1800" b="0" dirty="0"/>
          </a:p>
        </p:txBody>
      </p:sp>
    </p:spTree>
    <p:extLst>
      <p:ext uri="{BB962C8B-B14F-4D97-AF65-F5344CB8AC3E}">
        <p14:creationId xmlns:p14="http://schemas.microsoft.com/office/powerpoint/2010/main" val="84702844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a:xfrm>
            <a:off x="616847" y="944217"/>
            <a:ext cx="7915275" cy="1190625"/>
          </a:xfrm>
        </p:spPr>
        <p:txBody>
          <a:bodyPr/>
          <a:lstStyle/>
          <a:p>
            <a:pPr eaLnBrk="1" hangingPunct="1"/>
            <a:r>
              <a:rPr lang="en-GB" altLang="en-US" sz="2000" b="1" dirty="0"/>
              <a:t>8.	Efficient enforcement mechanism</a:t>
            </a:r>
            <a:endParaRPr lang="en-GB" altLang="en-US" sz="1800" b="1" dirty="0"/>
          </a:p>
        </p:txBody>
      </p:sp>
      <p:sp>
        <p:nvSpPr>
          <p:cNvPr id="15363" name="Rectangle 3"/>
          <p:cNvSpPr>
            <a:spLocks noGrp="1" noChangeArrowheads="1"/>
          </p:cNvSpPr>
          <p:nvPr>
            <p:ph type="body" idx="1"/>
          </p:nvPr>
        </p:nvSpPr>
        <p:spPr>
          <a:xfrm>
            <a:off x="974035" y="1998593"/>
            <a:ext cx="7200900" cy="4829175"/>
          </a:xfrm>
        </p:spPr>
        <p:txBody>
          <a:bodyPr/>
          <a:lstStyle/>
          <a:p>
            <a:pPr eaLnBrk="1" hangingPunct="1"/>
            <a:r>
              <a:rPr lang="en-GB" altLang="en-US" sz="1800" b="0" dirty="0"/>
              <a:t>If enforcement takes too much time or cost, SCs are likely not to lend or lend less, at higher interest rates and/or shorter repayment periods</a:t>
            </a:r>
          </a:p>
          <a:p>
            <a:pPr eaLnBrk="1" hangingPunct="1"/>
            <a:endParaRPr lang="en-GB" altLang="en-US" sz="1800" b="0" dirty="0"/>
          </a:p>
          <a:p>
            <a:pPr eaLnBrk="1" hangingPunct="1"/>
            <a:r>
              <a:rPr lang="en-GB" altLang="en-US" sz="1800" b="0" dirty="0"/>
              <a:t>Judicial enforcement subject to general civil procedure law</a:t>
            </a:r>
          </a:p>
          <a:p>
            <a:pPr lvl="1" eaLnBrk="1" hangingPunct="1"/>
            <a:r>
              <a:rPr lang="en-GB" altLang="en-US" sz="1600" b="0" dirty="0"/>
              <a:t>Protection of SC: expedited procedures</a:t>
            </a:r>
          </a:p>
          <a:p>
            <a:pPr eaLnBrk="1" hangingPunct="1"/>
            <a:endParaRPr lang="en-GB" altLang="en-US" sz="1800" b="0" dirty="0"/>
          </a:p>
          <a:p>
            <a:pPr eaLnBrk="1" hangingPunct="1"/>
            <a:r>
              <a:rPr lang="en-GB" altLang="en-US" sz="1800" b="0" dirty="0"/>
              <a:t>Extra-judicial enforcement subject to ST law</a:t>
            </a:r>
          </a:p>
          <a:p>
            <a:pPr lvl="1" eaLnBrk="1" hangingPunct="1"/>
            <a:r>
              <a:rPr lang="en-GB" altLang="en-US" sz="1600" b="0" dirty="0"/>
              <a:t>Protection of borrower and third parties</a:t>
            </a:r>
          </a:p>
          <a:p>
            <a:pPr lvl="1" eaLnBrk="1" hangingPunct="1"/>
            <a:r>
              <a:rPr lang="en-GB" altLang="en-US" sz="1600" b="0" dirty="0"/>
              <a:t>Extra-judicial repossession of collateral (notice and consent)</a:t>
            </a:r>
          </a:p>
          <a:p>
            <a:pPr lvl="1" eaLnBrk="1" hangingPunct="1"/>
            <a:r>
              <a:rPr lang="en-GB" altLang="en-US" sz="1600" b="0" dirty="0"/>
              <a:t>Extra-judicial sale of collateral ((good faith and reasonable comm. Standards)</a:t>
            </a:r>
          </a:p>
          <a:p>
            <a:pPr lvl="1" eaLnBrk="1" hangingPunct="1"/>
            <a:r>
              <a:rPr lang="en-GB" altLang="en-US" sz="1600" b="0" dirty="0"/>
              <a:t>Distribution of proceeds: return of surplus</a:t>
            </a:r>
          </a:p>
          <a:p>
            <a:pPr lvl="1" eaLnBrk="1" hangingPunct="1"/>
            <a:r>
              <a:rPr lang="en-GB" altLang="en-US" sz="1600" b="0" dirty="0"/>
              <a:t>Finality of rights: acquisition free of SI of enforcing SC and junior SIs</a:t>
            </a:r>
          </a:p>
          <a:p>
            <a:pPr eaLnBrk="1" hangingPunct="1"/>
            <a:endParaRPr lang="en-GB" altLang="en-US" b="0" dirty="0"/>
          </a:p>
          <a:p>
            <a:pPr lvl="1" eaLnBrk="1" hangingPunct="1"/>
            <a:endParaRPr lang="en-GB" altLang="en-US" sz="1800" b="0" dirty="0"/>
          </a:p>
        </p:txBody>
      </p:sp>
    </p:spTree>
    <p:extLst>
      <p:ext uri="{BB962C8B-B14F-4D97-AF65-F5344CB8AC3E}">
        <p14:creationId xmlns:p14="http://schemas.microsoft.com/office/powerpoint/2010/main" val="138973260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1025732" y="970756"/>
            <a:ext cx="7239000" cy="1347787"/>
          </a:xfrm>
        </p:spPr>
        <p:txBody>
          <a:bodyPr/>
          <a:lstStyle/>
          <a:p>
            <a:pPr eaLnBrk="1" hangingPunct="1"/>
            <a:r>
              <a:rPr lang="en-GB" altLang="en-US" sz="2000" b="1" dirty="0"/>
              <a:t>9.	Coordination with other law (quasi security devices)</a:t>
            </a:r>
          </a:p>
        </p:txBody>
      </p:sp>
      <p:sp>
        <p:nvSpPr>
          <p:cNvPr id="16387" name="Rectangle 3"/>
          <p:cNvSpPr>
            <a:spLocks noGrp="1" noChangeArrowheads="1"/>
          </p:cNvSpPr>
          <p:nvPr>
            <p:ph type="body" idx="1"/>
          </p:nvPr>
        </p:nvSpPr>
        <p:spPr>
          <a:xfrm>
            <a:off x="1205120" y="2620962"/>
            <a:ext cx="6880225" cy="4237038"/>
          </a:xfrm>
        </p:spPr>
        <p:txBody>
          <a:bodyPr/>
          <a:lstStyle/>
          <a:p>
            <a:pPr algn="just" eaLnBrk="1" hangingPunct="1">
              <a:lnSpc>
                <a:spcPct val="90000"/>
              </a:lnSpc>
            </a:pPr>
            <a:r>
              <a:rPr lang="en-GB" altLang="en-US" sz="1800" b="0" dirty="0"/>
              <a:t>ROT sales, fin. leases, acquisition SIs: subject to registration</a:t>
            </a:r>
          </a:p>
          <a:p>
            <a:pPr lvl="1" algn="just" eaLnBrk="1" hangingPunct="1">
              <a:lnSpc>
                <a:spcPct val="90000"/>
              </a:lnSpc>
            </a:pPr>
            <a:r>
              <a:rPr lang="en-GB" altLang="en-US" sz="1600" b="0" dirty="0"/>
              <a:t>Result: no more hidden SIs, level playing field that should encourage competition and drive down cost </a:t>
            </a:r>
          </a:p>
          <a:p>
            <a:pPr algn="just" eaLnBrk="1" hangingPunct="1">
              <a:lnSpc>
                <a:spcPct val="90000"/>
              </a:lnSpc>
            </a:pPr>
            <a:endParaRPr lang="en-GB" altLang="zh-CN" sz="1800" b="0" dirty="0">
              <a:ea typeface="宋体" panose="02010600030101010101" pitchFamily="2" charset="-122"/>
            </a:endParaRPr>
          </a:p>
          <a:p>
            <a:pPr algn="just" eaLnBrk="1" hangingPunct="1">
              <a:lnSpc>
                <a:spcPct val="90000"/>
              </a:lnSpc>
            </a:pPr>
            <a:r>
              <a:rPr lang="en-GB" altLang="en-US" sz="1800" b="0" dirty="0"/>
              <a:t>Still, policy of favouring suppliers of goods on credit can be pursued by giving priority to acquisition over non-acquisition SI and to supplier over bank credit</a:t>
            </a:r>
          </a:p>
          <a:p>
            <a:pPr algn="just" eaLnBrk="1" hangingPunct="1">
              <a:lnSpc>
                <a:spcPct val="90000"/>
              </a:lnSpc>
            </a:pPr>
            <a:endParaRPr lang="en-GB" altLang="zh-CN" sz="1800" b="0" dirty="0">
              <a:ea typeface="宋体" panose="02010600030101010101" pitchFamily="2" charset="-122"/>
            </a:endParaRPr>
          </a:p>
          <a:p>
            <a:pPr algn="just" eaLnBrk="1" hangingPunct="1">
              <a:lnSpc>
                <a:spcPct val="90000"/>
              </a:lnSpc>
            </a:pPr>
            <a:r>
              <a:rPr lang="en-GB" altLang="zh-CN" sz="1800" b="0" dirty="0">
                <a:ea typeface="宋体" panose="02010600030101010101" pitchFamily="2" charset="-122"/>
              </a:rPr>
              <a:t>Importance and priority of acquisition financing</a:t>
            </a:r>
          </a:p>
          <a:p>
            <a:pPr lvl="1" algn="just" eaLnBrk="1" hangingPunct="1">
              <a:lnSpc>
                <a:spcPct val="90000"/>
              </a:lnSpc>
            </a:pPr>
            <a:r>
              <a:rPr lang="en-US" altLang="zh-CN" sz="1600" b="0" dirty="0">
                <a:ea typeface="宋体" panose="02010600030101010101" pitchFamily="2" charset="-122"/>
              </a:rPr>
              <a:t>Acquisition SC helps enrich the borrower’s estate</a:t>
            </a:r>
          </a:p>
          <a:p>
            <a:pPr lvl="1" algn="just" eaLnBrk="1" hangingPunct="1">
              <a:lnSpc>
                <a:spcPct val="90000"/>
              </a:lnSpc>
            </a:pPr>
            <a:r>
              <a:rPr lang="en-US" altLang="zh-CN" sz="1600" b="0" dirty="0">
                <a:ea typeface="宋体" panose="02010600030101010101" pitchFamily="2" charset="-122"/>
              </a:rPr>
              <a:t>Acquisition SC has priority but only if subject to registration within a short period of time after delivery of the goods</a:t>
            </a:r>
          </a:p>
          <a:p>
            <a:pPr lvl="1" algn="just" eaLnBrk="1" hangingPunct="1">
              <a:lnSpc>
                <a:spcPct val="90000"/>
              </a:lnSpc>
            </a:pPr>
            <a:r>
              <a:rPr lang="en-US" altLang="zh-CN" sz="1600" b="0" dirty="0">
                <a:ea typeface="宋体" panose="02010600030101010101" pitchFamily="2" charset="-122"/>
              </a:rPr>
              <a:t>Priority of an acquisition security right extends to proceeds with the exception of cash proceeds of inventory</a:t>
            </a:r>
          </a:p>
          <a:p>
            <a:pPr lvl="1" algn="just" eaLnBrk="1" hangingPunct="1">
              <a:lnSpc>
                <a:spcPct val="90000"/>
              </a:lnSpc>
            </a:pPr>
            <a:endParaRPr lang="en-US" altLang="zh-CN" sz="1600" b="0" dirty="0">
              <a:ea typeface="宋体" panose="02010600030101010101" pitchFamily="2" charset="-122"/>
            </a:endParaRPr>
          </a:p>
        </p:txBody>
      </p:sp>
    </p:spTree>
    <p:extLst>
      <p:ext uri="{BB962C8B-B14F-4D97-AF65-F5344CB8AC3E}">
        <p14:creationId xmlns:p14="http://schemas.microsoft.com/office/powerpoint/2010/main" val="314258504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a:xfrm>
            <a:off x="620367" y="1227068"/>
            <a:ext cx="7867650" cy="923925"/>
          </a:xfrm>
        </p:spPr>
        <p:txBody>
          <a:bodyPr/>
          <a:lstStyle/>
          <a:p>
            <a:pPr eaLnBrk="1" hangingPunct="1"/>
            <a:r>
              <a:rPr lang="en-GB" altLang="en-US" sz="2000" b="1" dirty="0"/>
              <a:t>10.	Certainty as to the law applicable</a:t>
            </a:r>
            <a:br>
              <a:rPr lang="en-GB" altLang="en-US" sz="2000" b="0" dirty="0"/>
            </a:br>
            <a:endParaRPr lang="en-GB" altLang="en-US" sz="2000" b="0" dirty="0"/>
          </a:p>
        </p:txBody>
      </p:sp>
      <p:sp>
        <p:nvSpPr>
          <p:cNvPr id="17411" name="Rectangle 3"/>
          <p:cNvSpPr>
            <a:spLocks noGrp="1" noChangeArrowheads="1"/>
          </p:cNvSpPr>
          <p:nvPr>
            <p:ph type="body" idx="1"/>
          </p:nvPr>
        </p:nvSpPr>
        <p:spPr>
          <a:xfrm>
            <a:off x="1253987" y="1943100"/>
            <a:ext cx="7010400" cy="4914900"/>
          </a:xfrm>
        </p:spPr>
        <p:txBody>
          <a:bodyPr/>
          <a:lstStyle/>
          <a:p>
            <a:pPr eaLnBrk="1" hangingPunct="1">
              <a:lnSpc>
                <a:spcPct val="80000"/>
              </a:lnSpc>
            </a:pPr>
            <a:r>
              <a:rPr lang="en-GB" altLang="en-US" sz="1600" b="0" dirty="0"/>
              <a:t>Importance of applicable law in int’l ST: scope of application of substantive law, determination of the country in which registration must take place,  cross-border recognition of SIs </a:t>
            </a:r>
          </a:p>
          <a:p>
            <a:pPr eaLnBrk="1" hangingPunct="1">
              <a:lnSpc>
                <a:spcPct val="80000"/>
              </a:lnSpc>
            </a:pPr>
            <a:endParaRPr lang="en-GB" altLang="en-US" sz="1600" b="0" dirty="0"/>
          </a:p>
          <a:p>
            <a:pPr eaLnBrk="1" hangingPunct="1">
              <a:lnSpc>
                <a:spcPct val="80000"/>
              </a:lnSpc>
            </a:pPr>
            <a:r>
              <a:rPr lang="en-GB" altLang="en-US" sz="1600" b="0" dirty="0"/>
              <a:t>Matters covered: creation, third-party effectiveness and priority of a security right (in most cases subjected to the same law)</a:t>
            </a:r>
          </a:p>
          <a:p>
            <a:pPr eaLnBrk="1" hangingPunct="1">
              <a:lnSpc>
                <a:spcPct val="80000"/>
              </a:lnSpc>
            </a:pPr>
            <a:endParaRPr lang="en-GB" altLang="en-US" sz="1600" b="0" i="1" dirty="0"/>
          </a:p>
          <a:p>
            <a:pPr eaLnBrk="1" hangingPunct="1">
              <a:lnSpc>
                <a:spcPct val="80000"/>
              </a:lnSpc>
            </a:pPr>
            <a:r>
              <a:rPr lang="en-GB" altLang="en-US" sz="1600" b="0" i="1" dirty="0"/>
              <a:t>Lex rei </a:t>
            </a:r>
            <a:r>
              <a:rPr lang="en-GB" altLang="en-US" sz="1600" b="0" i="1" dirty="0" err="1"/>
              <a:t>sitae</a:t>
            </a:r>
            <a:r>
              <a:rPr lang="en-GB" altLang="en-US" sz="1600" b="0" dirty="0"/>
              <a:t> for security rights in tangibles</a:t>
            </a:r>
          </a:p>
          <a:p>
            <a:pPr lvl="1" eaLnBrk="1" hangingPunct="1">
              <a:lnSpc>
                <a:spcPct val="80000"/>
              </a:lnSpc>
            </a:pPr>
            <a:r>
              <a:rPr lang="en-GB" altLang="en-US" sz="1400" b="0" dirty="0"/>
              <a:t>Law of the grantor’s location for mobile goods</a:t>
            </a:r>
          </a:p>
          <a:p>
            <a:pPr lvl="1" eaLnBrk="1" hangingPunct="1">
              <a:lnSpc>
                <a:spcPct val="80000"/>
              </a:lnSpc>
            </a:pPr>
            <a:r>
              <a:rPr lang="en-GB" altLang="en-US" sz="1400" b="0" dirty="0"/>
              <a:t>Exception: law of the State of the registry for goods subject to specialized registration</a:t>
            </a:r>
          </a:p>
          <a:p>
            <a:pPr lvl="1" eaLnBrk="1" hangingPunct="1">
              <a:lnSpc>
                <a:spcPct val="80000"/>
              </a:lnSpc>
            </a:pPr>
            <a:r>
              <a:rPr lang="en-GB" altLang="en-US" sz="1400" b="0" dirty="0"/>
              <a:t>Special rule for goods in transit and export goods</a:t>
            </a:r>
          </a:p>
          <a:p>
            <a:pPr lvl="1" eaLnBrk="1" hangingPunct="1">
              <a:lnSpc>
                <a:spcPct val="80000"/>
              </a:lnSpc>
            </a:pPr>
            <a:endParaRPr lang="en-GB" altLang="en-US" sz="1600" b="0" dirty="0"/>
          </a:p>
          <a:p>
            <a:pPr eaLnBrk="1" hangingPunct="1">
              <a:lnSpc>
                <a:spcPct val="80000"/>
              </a:lnSpc>
            </a:pPr>
            <a:r>
              <a:rPr lang="en-GB" altLang="en-US" sz="1600" b="0" dirty="0"/>
              <a:t>Law of the grantor’s location for intangibles </a:t>
            </a:r>
          </a:p>
          <a:p>
            <a:pPr lvl="1" eaLnBrk="1" hangingPunct="1">
              <a:lnSpc>
                <a:spcPct val="80000"/>
              </a:lnSpc>
            </a:pPr>
            <a:r>
              <a:rPr lang="en-GB" altLang="en-US" sz="1400" b="0" dirty="0"/>
              <a:t>Main exceptions: B/As, IP, NIS</a:t>
            </a:r>
          </a:p>
          <a:p>
            <a:pPr eaLnBrk="1" hangingPunct="1">
              <a:lnSpc>
                <a:spcPct val="80000"/>
              </a:lnSpc>
            </a:pPr>
            <a:endParaRPr lang="en-GB" altLang="en-US" sz="1600" b="0" dirty="0"/>
          </a:p>
          <a:p>
            <a:pPr eaLnBrk="1" hangingPunct="1">
              <a:lnSpc>
                <a:spcPct val="80000"/>
              </a:lnSpc>
            </a:pPr>
            <a:r>
              <a:rPr lang="en-GB" altLang="en-US" sz="1600" b="0" dirty="0"/>
              <a:t>Separate rule for mutual rights and obligations of the parties</a:t>
            </a:r>
          </a:p>
          <a:p>
            <a:pPr lvl="1" eaLnBrk="1" hangingPunct="1">
              <a:lnSpc>
                <a:spcPct val="80000"/>
              </a:lnSpc>
            </a:pPr>
            <a:r>
              <a:rPr lang="en-GB" altLang="en-US" sz="1400" b="0" dirty="0"/>
              <a:t>Law chosen by the parties</a:t>
            </a:r>
          </a:p>
          <a:p>
            <a:pPr eaLnBrk="1" hangingPunct="1">
              <a:lnSpc>
                <a:spcPct val="80000"/>
              </a:lnSpc>
            </a:pPr>
            <a:endParaRPr lang="en-GB" altLang="en-US" sz="1600" b="0" dirty="0"/>
          </a:p>
          <a:p>
            <a:pPr eaLnBrk="1" hangingPunct="1">
              <a:lnSpc>
                <a:spcPct val="80000"/>
              </a:lnSpc>
            </a:pPr>
            <a:r>
              <a:rPr lang="en-GB" altLang="en-US" sz="1600" b="0" dirty="0"/>
              <a:t>Separate rule for enforcement</a:t>
            </a:r>
          </a:p>
          <a:p>
            <a:pPr lvl="1" eaLnBrk="1" hangingPunct="1">
              <a:lnSpc>
                <a:spcPct val="80000"/>
              </a:lnSpc>
            </a:pPr>
            <a:r>
              <a:rPr lang="en-GB" altLang="en-US" sz="1400" b="0" dirty="0"/>
              <a:t>Tangibles: </a:t>
            </a:r>
            <a:r>
              <a:rPr lang="en-GB" altLang="en-US" sz="1400" b="0" i="1" dirty="0" err="1"/>
              <a:t>lex</a:t>
            </a:r>
            <a:r>
              <a:rPr lang="en-GB" altLang="en-US" sz="1400" b="0" i="1" dirty="0"/>
              <a:t> rei </a:t>
            </a:r>
            <a:r>
              <a:rPr lang="en-GB" altLang="en-US" sz="1400" b="0" i="1" dirty="0" err="1"/>
              <a:t>sitae</a:t>
            </a:r>
            <a:r>
              <a:rPr lang="en-GB" altLang="en-US" sz="1400" b="0" i="1" dirty="0"/>
              <a:t> </a:t>
            </a:r>
            <a:r>
              <a:rPr lang="en-GB" altLang="en-US" sz="1400" b="0" dirty="0"/>
              <a:t>at the time of commencement of enforcement</a:t>
            </a:r>
          </a:p>
          <a:p>
            <a:pPr lvl="1" eaLnBrk="1" hangingPunct="1">
              <a:lnSpc>
                <a:spcPct val="80000"/>
              </a:lnSpc>
            </a:pPr>
            <a:r>
              <a:rPr lang="en-GB" altLang="en-US" sz="1400" b="0" dirty="0"/>
              <a:t>Intangibles: law governing priority</a:t>
            </a:r>
            <a:endParaRPr lang="en-GB" altLang="en-US" sz="1400" dirty="0">
              <a:solidFill>
                <a:schemeClr val="accent2"/>
              </a:solidFill>
            </a:endParaRPr>
          </a:p>
          <a:p>
            <a:pPr lvl="2" eaLnBrk="1" hangingPunct="1">
              <a:lnSpc>
                <a:spcPct val="80000"/>
              </a:lnSpc>
            </a:pPr>
            <a:endParaRPr lang="en-GB" altLang="en-US" dirty="0">
              <a:solidFill>
                <a:schemeClr val="accent2"/>
              </a:solidFill>
            </a:endParaRPr>
          </a:p>
          <a:p>
            <a:pPr lvl="2" eaLnBrk="1" hangingPunct="1">
              <a:lnSpc>
                <a:spcPct val="80000"/>
              </a:lnSpc>
            </a:pPr>
            <a:endParaRPr lang="en-GB" altLang="en-US" dirty="0"/>
          </a:p>
        </p:txBody>
      </p:sp>
    </p:spTree>
    <p:extLst>
      <p:ext uri="{BB962C8B-B14F-4D97-AF65-F5344CB8AC3E}">
        <p14:creationId xmlns:p14="http://schemas.microsoft.com/office/powerpoint/2010/main" val="395431693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550793" y="1276764"/>
            <a:ext cx="7867650" cy="876300"/>
          </a:xfrm>
        </p:spPr>
        <p:txBody>
          <a:bodyPr/>
          <a:lstStyle/>
          <a:p>
            <a:pPr eaLnBrk="1" hangingPunct="1"/>
            <a:r>
              <a:rPr lang="en-GB" altLang="en-US" sz="2000" b="1" dirty="0"/>
              <a:t>11.	Coordination with property law</a:t>
            </a:r>
            <a:br>
              <a:rPr lang="en-GB" altLang="en-US" sz="2000" b="0" dirty="0"/>
            </a:br>
            <a:endParaRPr lang="en-GB" altLang="en-US" sz="2000" b="0" dirty="0"/>
          </a:p>
        </p:txBody>
      </p:sp>
      <p:sp>
        <p:nvSpPr>
          <p:cNvPr id="18435" name="Rectangle 3"/>
          <p:cNvSpPr>
            <a:spLocks noGrp="1" noChangeArrowheads="1"/>
          </p:cNvSpPr>
          <p:nvPr>
            <p:ph type="body" idx="1"/>
          </p:nvPr>
        </p:nvSpPr>
        <p:spPr>
          <a:xfrm>
            <a:off x="1140515" y="1943100"/>
            <a:ext cx="7010400" cy="4914900"/>
          </a:xfrm>
        </p:spPr>
        <p:txBody>
          <a:bodyPr/>
          <a:lstStyle/>
          <a:p>
            <a:pPr eaLnBrk="1" hangingPunct="1">
              <a:lnSpc>
                <a:spcPct val="80000"/>
              </a:lnSpc>
            </a:pPr>
            <a:r>
              <a:rPr lang="en-GB" altLang="en-US" sz="2000" b="0" dirty="0"/>
              <a:t>With banking law, if the asset is a B/A</a:t>
            </a:r>
          </a:p>
          <a:p>
            <a:pPr eaLnBrk="1" hangingPunct="1">
              <a:lnSpc>
                <a:spcPct val="80000"/>
              </a:lnSpc>
            </a:pPr>
            <a:endParaRPr lang="en-GB" altLang="en-US" sz="2000" b="0" dirty="0"/>
          </a:p>
          <a:p>
            <a:pPr eaLnBrk="1" hangingPunct="1">
              <a:lnSpc>
                <a:spcPct val="80000"/>
              </a:lnSpc>
            </a:pPr>
            <a:r>
              <a:rPr lang="en-GB" altLang="en-US" sz="2000" b="0" dirty="0"/>
              <a:t>With L/C law if the collateral is an L/C</a:t>
            </a:r>
          </a:p>
          <a:p>
            <a:pPr eaLnBrk="1" hangingPunct="1">
              <a:lnSpc>
                <a:spcPct val="80000"/>
              </a:lnSpc>
            </a:pPr>
            <a:endParaRPr lang="en-GB" altLang="en-US" sz="2000" b="0" i="1" dirty="0"/>
          </a:p>
          <a:p>
            <a:pPr eaLnBrk="1" hangingPunct="1">
              <a:lnSpc>
                <a:spcPct val="80000"/>
              </a:lnSpc>
            </a:pPr>
            <a:r>
              <a:rPr lang="en-GB" altLang="en-US" sz="2000" b="0" dirty="0"/>
              <a:t>With  NI and ND law, if the collateral is a NI or a ND</a:t>
            </a:r>
          </a:p>
          <a:p>
            <a:pPr eaLnBrk="1" hangingPunct="1">
              <a:lnSpc>
                <a:spcPct val="80000"/>
              </a:lnSpc>
            </a:pPr>
            <a:endParaRPr lang="en-GB" altLang="en-US" sz="2000" b="0" dirty="0"/>
          </a:p>
          <a:p>
            <a:pPr eaLnBrk="1" hangingPunct="1">
              <a:lnSpc>
                <a:spcPct val="80000"/>
              </a:lnSpc>
            </a:pPr>
            <a:r>
              <a:rPr lang="en-GB" altLang="en-US" sz="2000" b="0" dirty="0"/>
              <a:t>With IP law, if the collateral is IP</a:t>
            </a:r>
          </a:p>
          <a:p>
            <a:pPr lvl="1" eaLnBrk="1" hangingPunct="1">
              <a:lnSpc>
                <a:spcPct val="80000"/>
              </a:lnSpc>
            </a:pPr>
            <a:r>
              <a:rPr lang="en-GB" altLang="en-US" sz="2000" b="0" dirty="0"/>
              <a:t>In the case of conflict, specific IP law prevails</a:t>
            </a:r>
          </a:p>
          <a:p>
            <a:pPr lvl="1" eaLnBrk="1" hangingPunct="1">
              <a:lnSpc>
                <a:spcPct val="80000"/>
              </a:lnSpc>
            </a:pPr>
            <a:r>
              <a:rPr lang="en-GB" altLang="en-US" sz="2000" b="0" dirty="0"/>
              <a:t>Creation: specific description, future IP may be a separate asset</a:t>
            </a:r>
          </a:p>
          <a:p>
            <a:pPr lvl="1" eaLnBrk="1" hangingPunct="1">
              <a:lnSpc>
                <a:spcPct val="80000"/>
              </a:lnSpc>
            </a:pPr>
            <a:r>
              <a:rPr lang="en-GB" altLang="en-US" sz="2000" b="0" dirty="0"/>
              <a:t>Third-party effectiveness: specialized registration</a:t>
            </a:r>
          </a:p>
          <a:p>
            <a:pPr lvl="1" eaLnBrk="1" hangingPunct="1">
              <a:lnSpc>
                <a:spcPct val="80000"/>
              </a:lnSpc>
            </a:pPr>
            <a:r>
              <a:rPr lang="en-GB" altLang="en-US" sz="2000" b="0" dirty="0"/>
              <a:t>Priority of SI registered in IP registry</a:t>
            </a:r>
          </a:p>
          <a:p>
            <a:pPr lvl="1" eaLnBrk="1" hangingPunct="1">
              <a:lnSpc>
                <a:spcPct val="80000"/>
              </a:lnSpc>
            </a:pPr>
            <a:r>
              <a:rPr lang="en-GB" altLang="en-US" sz="2000" b="0" dirty="0"/>
              <a:t>Inventory incorporating IP: two separate assets</a:t>
            </a:r>
          </a:p>
          <a:p>
            <a:pPr lvl="1" eaLnBrk="1" hangingPunct="1">
              <a:lnSpc>
                <a:spcPct val="80000"/>
              </a:lnSpc>
            </a:pPr>
            <a:r>
              <a:rPr lang="en-GB" altLang="en-US" sz="2000" b="0" dirty="0"/>
              <a:t>Applicable law: </a:t>
            </a:r>
            <a:r>
              <a:rPr lang="en-GB" altLang="en-US" sz="2000" b="0" i="1" dirty="0" err="1"/>
              <a:t>lex</a:t>
            </a:r>
            <a:r>
              <a:rPr lang="en-GB" altLang="en-US" sz="2000" b="0" i="1" dirty="0"/>
              <a:t> </a:t>
            </a:r>
            <a:r>
              <a:rPr lang="en-GB" altLang="en-US" sz="2000" b="0" i="1" dirty="0" err="1"/>
              <a:t>protectionis</a:t>
            </a:r>
            <a:r>
              <a:rPr lang="en-GB" altLang="en-US" sz="2000" b="0" dirty="0"/>
              <a:t> and law of the grantor’s location</a:t>
            </a:r>
          </a:p>
          <a:p>
            <a:pPr lvl="1" eaLnBrk="1" hangingPunct="1">
              <a:lnSpc>
                <a:spcPct val="80000"/>
              </a:lnSpc>
            </a:pPr>
            <a:endParaRPr lang="en-GB" altLang="en-US" sz="2000" dirty="0">
              <a:solidFill>
                <a:schemeClr val="accent2"/>
              </a:solidFill>
            </a:endParaRPr>
          </a:p>
          <a:p>
            <a:pPr lvl="2" eaLnBrk="1" hangingPunct="1">
              <a:lnSpc>
                <a:spcPct val="80000"/>
              </a:lnSpc>
            </a:pPr>
            <a:endParaRPr lang="en-GB" altLang="en-US" dirty="0"/>
          </a:p>
        </p:txBody>
      </p:sp>
    </p:spTree>
    <p:extLst>
      <p:ext uri="{BB962C8B-B14F-4D97-AF65-F5344CB8AC3E}">
        <p14:creationId xmlns:p14="http://schemas.microsoft.com/office/powerpoint/2010/main" val="356966011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721415" y="1003439"/>
            <a:ext cx="7731125" cy="1104900"/>
          </a:xfrm>
        </p:spPr>
        <p:txBody>
          <a:bodyPr/>
          <a:lstStyle/>
          <a:p>
            <a:pPr eaLnBrk="1" hangingPunct="1"/>
            <a:r>
              <a:rPr lang="en-GB" altLang="en-US" sz="2000" b="1" dirty="0"/>
              <a:t>12.	Coordination with insolvency law</a:t>
            </a:r>
          </a:p>
        </p:txBody>
      </p:sp>
      <p:sp>
        <p:nvSpPr>
          <p:cNvPr id="19459" name="Rectangle 3"/>
          <p:cNvSpPr>
            <a:spLocks noGrp="1" noChangeArrowheads="1"/>
          </p:cNvSpPr>
          <p:nvPr>
            <p:ph type="body" idx="1"/>
          </p:nvPr>
        </p:nvSpPr>
        <p:spPr>
          <a:xfrm>
            <a:off x="1238250" y="1931090"/>
            <a:ext cx="7077075" cy="4676775"/>
          </a:xfrm>
        </p:spPr>
        <p:txBody>
          <a:bodyPr/>
          <a:lstStyle/>
          <a:p>
            <a:pPr algn="just" eaLnBrk="1" hangingPunct="1"/>
            <a:r>
              <a:rPr lang="en-GB" altLang="en-US" sz="1800" b="0" dirty="0"/>
              <a:t>Encumbered assets are part of the estate (subject to stays)</a:t>
            </a:r>
          </a:p>
          <a:p>
            <a:pPr lvl="1" eaLnBrk="1" hangingPunct="1"/>
            <a:r>
              <a:rPr lang="en-GB" altLang="en-US" sz="1800" b="0" dirty="0"/>
              <a:t>Liquidation v. reorganization and relief for secured creditor: protection of the value of the assets, monthly payments additional security</a:t>
            </a:r>
          </a:p>
          <a:p>
            <a:pPr lvl="1" eaLnBrk="1" hangingPunct="1"/>
            <a:endParaRPr lang="en-GB" altLang="en-US" sz="1800" b="0" dirty="0"/>
          </a:p>
          <a:p>
            <a:pPr eaLnBrk="1" hangingPunct="1"/>
            <a:r>
              <a:rPr lang="en-GB" altLang="en-US" sz="1800" b="0" dirty="0"/>
              <a:t>Effectiveness of SI respected, subject to avoidance of preferential or fraudulent  transfers within the suspect period</a:t>
            </a:r>
          </a:p>
          <a:p>
            <a:pPr eaLnBrk="1" hangingPunct="1"/>
            <a:endParaRPr lang="en-GB" altLang="en-US" sz="1800" b="0" dirty="0"/>
          </a:p>
          <a:p>
            <a:pPr eaLnBrk="1" hangingPunct="1"/>
            <a:r>
              <a:rPr lang="en-GB" altLang="en-US" sz="1800" b="0" dirty="0"/>
              <a:t>Priority of SI preserved, subject to preferential claims</a:t>
            </a:r>
          </a:p>
          <a:p>
            <a:pPr lvl="1" eaLnBrk="1" hangingPunct="1"/>
            <a:r>
              <a:rPr lang="en-GB" altLang="en-US" sz="1600" b="0" dirty="0"/>
              <a:t>Limit preferential claims and state them clearly in the law</a:t>
            </a:r>
          </a:p>
          <a:p>
            <a:pPr lvl="1" eaLnBrk="1" hangingPunct="1"/>
            <a:endParaRPr lang="en-GB" altLang="en-US" sz="1600" b="0" dirty="0"/>
          </a:p>
          <a:p>
            <a:pPr eaLnBrk="1" hangingPunct="1"/>
            <a:r>
              <a:rPr lang="en-GB" altLang="en-US" sz="1800" b="0" dirty="0"/>
              <a:t>In re-organization, SCs may be forced to accept the plan but must be protected and receive as much as in liquidation</a:t>
            </a:r>
          </a:p>
          <a:p>
            <a:pPr eaLnBrk="1" hangingPunct="1"/>
            <a:endParaRPr lang="en-GB" altLang="en-US" sz="1800" b="0" dirty="0"/>
          </a:p>
          <a:p>
            <a:pPr eaLnBrk="1" hangingPunct="1"/>
            <a:r>
              <a:rPr lang="en-GB" altLang="en-US" sz="1800" b="0" dirty="0"/>
              <a:t>Post-commencement financing: no priority unless ordered by the insolvency court subject to protection of SIs</a:t>
            </a:r>
            <a:endParaRPr lang="en-GB" altLang="zh-CN" sz="1800" b="0" noProof="1"/>
          </a:p>
        </p:txBody>
      </p:sp>
    </p:spTree>
    <p:extLst>
      <p:ext uri="{BB962C8B-B14F-4D97-AF65-F5344CB8AC3E}">
        <p14:creationId xmlns:p14="http://schemas.microsoft.com/office/powerpoint/2010/main" val="300479336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909637" y="1331843"/>
            <a:ext cx="7391400" cy="628650"/>
          </a:xfrm>
        </p:spPr>
        <p:txBody>
          <a:bodyPr/>
          <a:lstStyle/>
          <a:p>
            <a:pPr eaLnBrk="1" hangingPunct="1"/>
            <a:r>
              <a:rPr lang="en-GB" altLang="en-US" sz="2000" b="1" dirty="0"/>
              <a:t>Summary: key characteristics</a:t>
            </a:r>
            <a:r>
              <a:rPr lang="en-GB" altLang="en-US" sz="3000" b="1" dirty="0"/>
              <a:t> </a:t>
            </a:r>
            <a:br>
              <a:rPr lang="en-GB" altLang="en-US" sz="3000" b="0" dirty="0"/>
            </a:br>
            <a:endParaRPr lang="en-GB" altLang="en-US" sz="3000" b="0" dirty="0"/>
          </a:p>
        </p:txBody>
      </p:sp>
      <p:sp>
        <p:nvSpPr>
          <p:cNvPr id="15363" name="Rectangle 3"/>
          <p:cNvSpPr>
            <a:spLocks noGrp="1" noChangeArrowheads="1"/>
          </p:cNvSpPr>
          <p:nvPr>
            <p:ph type="body" idx="1"/>
          </p:nvPr>
        </p:nvSpPr>
        <p:spPr>
          <a:xfrm>
            <a:off x="1147762" y="1723197"/>
            <a:ext cx="7153275" cy="5572125"/>
          </a:xfrm>
        </p:spPr>
        <p:txBody>
          <a:bodyPr/>
          <a:lstStyle/>
          <a:p>
            <a:pPr eaLnBrk="1" hangingPunct="1">
              <a:lnSpc>
                <a:spcPct val="90000"/>
              </a:lnSpc>
              <a:defRPr/>
            </a:pPr>
            <a:r>
              <a:rPr lang="en-GB" altLang="en-US" sz="1400" b="0" dirty="0"/>
              <a:t>The overall objective of the Model Law</a:t>
            </a:r>
          </a:p>
          <a:p>
            <a:pPr eaLnBrk="1" hangingPunct="1">
              <a:lnSpc>
                <a:spcPct val="90000"/>
              </a:lnSpc>
              <a:defRPr/>
            </a:pPr>
            <a:endParaRPr lang="en-GB" altLang="en-US" sz="1400" b="0" dirty="0"/>
          </a:p>
          <a:p>
            <a:pPr eaLnBrk="1" hangingPunct="1">
              <a:lnSpc>
                <a:spcPct val="90000"/>
              </a:lnSpc>
              <a:defRPr/>
            </a:pPr>
            <a:r>
              <a:rPr lang="en-GB" altLang="en-US" sz="1400" b="0" dirty="0"/>
              <a:t>The functional, integrated and comprehensive approach</a:t>
            </a:r>
          </a:p>
          <a:p>
            <a:pPr eaLnBrk="1" hangingPunct="1">
              <a:lnSpc>
                <a:spcPct val="90000"/>
              </a:lnSpc>
              <a:defRPr/>
            </a:pPr>
            <a:endParaRPr lang="en-GB" altLang="en-US" sz="1400" b="0" dirty="0"/>
          </a:p>
          <a:p>
            <a:pPr eaLnBrk="1" hangingPunct="1">
              <a:lnSpc>
                <a:spcPct val="90000"/>
              </a:lnSpc>
              <a:defRPr/>
            </a:pPr>
            <a:r>
              <a:rPr lang="en-GB" altLang="en-US" sz="1400" b="0" dirty="0"/>
              <a:t>Simple and efficient creation of SIs</a:t>
            </a:r>
          </a:p>
          <a:p>
            <a:pPr eaLnBrk="1" hangingPunct="1">
              <a:lnSpc>
                <a:spcPct val="90000"/>
              </a:lnSpc>
              <a:defRPr/>
            </a:pPr>
            <a:endParaRPr lang="en-GB" altLang="en-US" sz="1400" b="0" dirty="0"/>
          </a:p>
          <a:p>
            <a:pPr eaLnBrk="1" hangingPunct="1">
              <a:lnSpc>
                <a:spcPct val="90000"/>
              </a:lnSpc>
              <a:defRPr/>
            </a:pPr>
            <a:r>
              <a:rPr lang="en-GB" altLang="en-US" sz="1400" b="0" dirty="0"/>
              <a:t>Third-party effectiveness and priority</a:t>
            </a:r>
          </a:p>
          <a:p>
            <a:pPr eaLnBrk="1" hangingPunct="1">
              <a:lnSpc>
                <a:spcPct val="90000"/>
              </a:lnSpc>
              <a:defRPr/>
            </a:pPr>
            <a:endParaRPr lang="en-GB" altLang="en-US" sz="1400" b="0" dirty="0"/>
          </a:p>
          <a:p>
            <a:pPr eaLnBrk="1" hangingPunct="1">
              <a:lnSpc>
                <a:spcPct val="90000"/>
              </a:lnSpc>
              <a:defRPr/>
            </a:pPr>
            <a:r>
              <a:rPr lang="en-GB" altLang="en-US" sz="1400" b="0" dirty="0"/>
              <a:t>Efficient registration system</a:t>
            </a:r>
          </a:p>
          <a:p>
            <a:pPr eaLnBrk="1" hangingPunct="1">
              <a:lnSpc>
                <a:spcPct val="90000"/>
              </a:lnSpc>
              <a:defRPr/>
            </a:pPr>
            <a:endParaRPr lang="en-GB" altLang="en-US" sz="1400" b="0" dirty="0"/>
          </a:p>
          <a:p>
            <a:pPr eaLnBrk="1" hangingPunct="1">
              <a:lnSpc>
                <a:spcPct val="90000"/>
              </a:lnSpc>
              <a:defRPr/>
            </a:pPr>
            <a:r>
              <a:rPr lang="en-US" altLang="en-US" sz="1400" b="0" dirty="0"/>
              <a:t>Comprehensive and efficient priority rules</a:t>
            </a:r>
          </a:p>
          <a:p>
            <a:pPr eaLnBrk="1" hangingPunct="1">
              <a:lnSpc>
                <a:spcPct val="90000"/>
              </a:lnSpc>
              <a:defRPr/>
            </a:pPr>
            <a:endParaRPr lang="en-US" altLang="en-US" sz="1400" b="0" dirty="0"/>
          </a:p>
          <a:p>
            <a:pPr eaLnBrk="1" hangingPunct="1">
              <a:lnSpc>
                <a:spcPct val="90000"/>
              </a:lnSpc>
              <a:defRPr/>
            </a:pPr>
            <a:r>
              <a:rPr lang="en-GB" altLang="en-US" sz="1400" b="0" dirty="0"/>
              <a:t>Efficient enforcement mechanism</a:t>
            </a:r>
          </a:p>
          <a:p>
            <a:pPr eaLnBrk="1" hangingPunct="1">
              <a:lnSpc>
                <a:spcPct val="90000"/>
              </a:lnSpc>
              <a:defRPr/>
            </a:pPr>
            <a:endParaRPr lang="en-GB" altLang="en-US" sz="1400" b="0" dirty="0"/>
          </a:p>
          <a:p>
            <a:pPr eaLnBrk="1" hangingPunct="1">
              <a:lnSpc>
                <a:spcPct val="90000"/>
              </a:lnSpc>
              <a:defRPr/>
            </a:pPr>
            <a:r>
              <a:rPr lang="en-US" altLang="en-US" sz="1400" b="0" dirty="0"/>
              <a:t>Coordination with other law (quasi security devices)</a:t>
            </a:r>
          </a:p>
          <a:p>
            <a:pPr eaLnBrk="1" hangingPunct="1">
              <a:lnSpc>
                <a:spcPct val="90000"/>
              </a:lnSpc>
              <a:defRPr/>
            </a:pPr>
            <a:endParaRPr lang="en-US" altLang="en-US" sz="1400" b="0" dirty="0"/>
          </a:p>
          <a:p>
            <a:pPr eaLnBrk="1" hangingPunct="1">
              <a:lnSpc>
                <a:spcPct val="90000"/>
              </a:lnSpc>
              <a:defRPr/>
            </a:pPr>
            <a:r>
              <a:rPr lang="en-US" altLang="en-US" sz="1400" b="0" dirty="0"/>
              <a:t>Certainty as to the law applicable law</a:t>
            </a:r>
          </a:p>
          <a:p>
            <a:pPr eaLnBrk="1" hangingPunct="1">
              <a:lnSpc>
                <a:spcPct val="90000"/>
              </a:lnSpc>
              <a:defRPr/>
            </a:pPr>
            <a:endParaRPr lang="en-US" altLang="en-US" sz="1400" b="0" dirty="0"/>
          </a:p>
          <a:p>
            <a:pPr eaLnBrk="1" hangingPunct="1">
              <a:lnSpc>
                <a:spcPct val="90000"/>
              </a:lnSpc>
              <a:defRPr/>
            </a:pPr>
            <a:r>
              <a:rPr lang="en-US" altLang="en-US" sz="1400" b="0" dirty="0"/>
              <a:t>Coordination with property law</a:t>
            </a:r>
          </a:p>
          <a:p>
            <a:pPr marL="0" indent="0" eaLnBrk="1" hangingPunct="1">
              <a:lnSpc>
                <a:spcPct val="90000"/>
              </a:lnSpc>
              <a:buFontTx/>
              <a:buNone/>
              <a:defRPr/>
            </a:pPr>
            <a:endParaRPr lang="en-US" altLang="en-US" sz="1400" b="0" dirty="0"/>
          </a:p>
          <a:p>
            <a:pPr eaLnBrk="1" hangingPunct="1">
              <a:lnSpc>
                <a:spcPct val="90000"/>
              </a:lnSpc>
              <a:defRPr/>
            </a:pPr>
            <a:r>
              <a:rPr lang="en-US" altLang="en-US" sz="1400" b="0" dirty="0"/>
              <a:t>Coordination with insolvency</a:t>
            </a:r>
            <a:r>
              <a:rPr lang="en-GB" altLang="en-US" sz="1400" b="0" dirty="0"/>
              <a:t> law </a:t>
            </a:r>
          </a:p>
          <a:p>
            <a:pPr eaLnBrk="1" hangingPunct="1">
              <a:lnSpc>
                <a:spcPct val="90000"/>
              </a:lnSpc>
              <a:defRPr/>
            </a:pPr>
            <a:endParaRPr lang="en-GB" altLang="en-US" sz="1400" b="0" dirty="0"/>
          </a:p>
        </p:txBody>
      </p:sp>
    </p:spTree>
    <p:extLst>
      <p:ext uri="{BB962C8B-B14F-4D97-AF65-F5344CB8AC3E}">
        <p14:creationId xmlns:p14="http://schemas.microsoft.com/office/powerpoint/2010/main" val="91519605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Grp="1" noChangeArrowheads="1"/>
          </p:cNvSpPr>
          <p:nvPr>
            <p:ph type="title"/>
          </p:nvPr>
        </p:nvSpPr>
        <p:spPr>
          <a:xfrm>
            <a:off x="1181100" y="76200"/>
            <a:ext cx="7410450" cy="1143000"/>
          </a:xfrm>
        </p:spPr>
        <p:txBody>
          <a:bodyPr/>
          <a:lstStyle/>
          <a:p>
            <a:pPr eaLnBrk="1" hangingPunct="1"/>
            <a:br>
              <a:rPr lang="en-GB" altLang="en-US" sz="3000" b="0"/>
            </a:br>
            <a:endParaRPr lang="en-GB" altLang="en-US" sz="3000" b="0"/>
          </a:p>
        </p:txBody>
      </p:sp>
      <p:sp>
        <p:nvSpPr>
          <p:cNvPr id="21507" name="Rectangle 3"/>
          <p:cNvSpPr>
            <a:spLocks noGrp="1" noChangeArrowheads="1"/>
          </p:cNvSpPr>
          <p:nvPr>
            <p:ph type="body" idx="1"/>
          </p:nvPr>
        </p:nvSpPr>
        <p:spPr>
          <a:xfrm>
            <a:off x="1181100" y="1219200"/>
            <a:ext cx="6886575" cy="4332288"/>
          </a:xfrm>
        </p:spPr>
        <p:txBody>
          <a:bodyPr/>
          <a:lstStyle/>
          <a:p>
            <a:pPr eaLnBrk="1" hangingPunct="1">
              <a:lnSpc>
                <a:spcPct val="90000"/>
              </a:lnSpc>
            </a:pPr>
            <a:endParaRPr lang="en-GB" altLang="en-US" b="0" dirty="0"/>
          </a:p>
          <a:p>
            <a:pPr eaLnBrk="1" hangingPunct="1">
              <a:lnSpc>
                <a:spcPct val="90000"/>
              </a:lnSpc>
            </a:pPr>
            <a:endParaRPr lang="en-GB" altLang="en-US" b="0" dirty="0"/>
          </a:p>
          <a:p>
            <a:pPr eaLnBrk="1" hangingPunct="1">
              <a:lnSpc>
                <a:spcPct val="90000"/>
              </a:lnSpc>
            </a:pPr>
            <a:r>
              <a:rPr lang="en-GB" altLang="en-US" sz="2800" b="0" dirty="0"/>
              <a:t>Thank you.</a:t>
            </a:r>
          </a:p>
          <a:p>
            <a:pPr eaLnBrk="1" hangingPunct="1">
              <a:lnSpc>
                <a:spcPct val="90000"/>
              </a:lnSpc>
            </a:pPr>
            <a:endParaRPr lang="en-GB" altLang="en-US" sz="1800" b="0" dirty="0"/>
          </a:p>
          <a:p>
            <a:pPr eaLnBrk="1" hangingPunct="1">
              <a:lnSpc>
                <a:spcPct val="90000"/>
              </a:lnSpc>
            </a:pPr>
            <a:r>
              <a:rPr lang="en-GB" altLang="en-US" sz="1800" b="0" dirty="0">
                <a:solidFill>
                  <a:srgbClr val="FF0000"/>
                </a:solidFill>
              </a:rPr>
              <a:t>© Spyridon V. </a:t>
            </a:r>
            <a:r>
              <a:rPr lang="en-GB" altLang="en-US" sz="1800" b="0" dirty="0" err="1">
                <a:solidFill>
                  <a:srgbClr val="FF0000"/>
                </a:solidFill>
              </a:rPr>
              <a:t>Bazinas</a:t>
            </a:r>
            <a:endParaRPr lang="en-GB" altLang="en-US" sz="1800" b="0" dirty="0">
              <a:solidFill>
                <a:srgbClr val="FF0000"/>
              </a:solidFill>
            </a:endParaRPr>
          </a:p>
          <a:p>
            <a:pPr eaLnBrk="1" hangingPunct="1">
              <a:lnSpc>
                <a:spcPct val="90000"/>
              </a:lnSpc>
            </a:pPr>
            <a:endParaRPr lang="en-GB" altLang="en-US" sz="1800" b="0" dirty="0">
              <a:solidFill>
                <a:srgbClr val="FF0000"/>
              </a:solidFill>
            </a:endParaRPr>
          </a:p>
          <a:p>
            <a:pPr eaLnBrk="1" hangingPunct="1">
              <a:lnSpc>
                <a:spcPct val="90000"/>
              </a:lnSpc>
            </a:pPr>
            <a:r>
              <a:rPr lang="en-GB" altLang="en-US" sz="1800" b="0" dirty="0">
                <a:solidFill>
                  <a:srgbClr val="FF0000"/>
                </a:solidFill>
              </a:rPr>
              <a:t>E-mail: spyridon.bazinas@uncitral.org</a:t>
            </a:r>
          </a:p>
          <a:p>
            <a:pPr eaLnBrk="1" hangingPunct="1">
              <a:lnSpc>
                <a:spcPct val="90000"/>
              </a:lnSpc>
            </a:pPr>
            <a:endParaRPr lang="en-GB" altLang="en-US" sz="1800" b="0" dirty="0">
              <a:solidFill>
                <a:srgbClr val="FF0000"/>
              </a:solidFill>
            </a:endParaRPr>
          </a:p>
          <a:p>
            <a:pPr eaLnBrk="1" hangingPunct="1">
              <a:lnSpc>
                <a:spcPct val="90000"/>
              </a:lnSpc>
            </a:pPr>
            <a:r>
              <a:rPr lang="en-GB" altLang="en-US" sz="1800" b="0" dirty="0">
                <a:solidFill>
                  <a:srgbClr val="FF0000"/>
                </a:solidFill>
              </a:rPr>
              <a:t>UNCITRAL website: http://www.uncitral.org.</a:t>
            </a:r>
            <a:endParaRPr lang="en-GB" altLang="en-US" sz="1600" b="0" dirty="0">
              <a:solidFill>
                <a:srgbClr val="FF0000"/>
              </a:solidFill>
            </a:endParaRPr>
          </a:p>
          <a:p>
            <a:pPr eaLnBrk="1" hangingPunct="1">
              <a:lnSpc>
                <a:spcPct val="90000"/>
              </a:lnSpc>
            </a:pPr>
            <a:endParaRPr lang="en-GB" altLang="en-US" sz="1800" b="0" dirty="0"/>
          </a:p>
          <a:p>
            <a:pPr eaLnBrk="1" hangingPunct="1">
              <a:lnSpc>
                <a:spcPct val="90000"/>
              </a:lnSpc>
            </a:pPr>
            <a:endParaRPr lang="en-GB" altLang="en-US" sz="1800" b="0" dirty="0"/>
          </a:p>
          <a:p>
            <a:pPr eaLnBrk="1" hangingPunct="1">
              <a:lnSpc>
                <a:spcPct val="90000"/>
              </a:lnSpc>
            </a:pPr>
            <a:r>
              <a:rPr lang="en-GB" altLang="en-US" sz="1800" b="0" dirty="0">
                <a:solidFill>
                  <a:srgbClr val="FF0000"/>
                </a:solidFill>
              </a:rPr>
              <a:t>The views expressed are the personal views of the author and do no necessarily reflect the vies of the UN or UNCITRAL.</a:t>
            </a:r>
            <a:endParaRPr lang="en-GB" altLang="en-US" sz="1600" b="0" dirty="0">
              <a:solidFill>
                <a:srgbClr val="FF0000"/>
              </a:solidFill>
            </a:endParaRPr>
          </a:p>
        </p:txBody>
      </p:sp>
    </p:spTree>
    <p:extLst>
      <p:ext uri="{BB962C8B-B14F-4D97-AF65-F5344CB8AC3E}">
        <p14:creationId xmlns:p14="http://schemas.microsoft.com/office/powerpoint/2010/main" val="261488221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252413" y="4348897"/>
            <a:ext cx="8647112" cy="1752600"/>
          </a:xfrm>
        </p:spPr>
        <p:txBody>
          <a:bodyPr rtlCol="0">
            <a:noAutofit/>
          </a:bodyPr>
          <a:lstStyle/>
          <a:p>
            <a:pPr>
              <a:defRPr/>
            </a:pPr>
            <a:r>
              <a:rPr lang="en-GB" sz="3600" b="1" dirty="0">
                <a:solidFill>
                  <a:srgbClr val="000000"/>
                </a:solidFill>
              </a:rPr>
              <a:t>Catherine Ottaway </a:t>
            </a:r>
          </a:p>
          <a:p>
            <a:pPr>
              <a:defRPr/>
            </a:pPr>
            <a:r>
              <a:rPr lang="en-GB" sz="2400" b="1" dirty="0" err="1"/>
              <a:t>Hoche</a:t>
            </a:r>
            <a:r>
              <a:rPr lang="en-GB" sz="2400" b="1" dirty="0"/>
              <a:t> </a:t>
            </a:r>
            <a:r>
              <a:rPr lang="en-GB" sz="2400" b="1" dirty="0" err="1"/>
              <a:t>Société</a:t>
            </a:r>
            <a:r>
              <a:rPr lang="en-GB" sz="2400" b="1" dirty="0"/>
              <a:t> </a:t>
            </a:r>
            <a:r>
              <a:rPr lang="en-GB" sz="2400" b="1" dirty="0" err="1"/>
              <a:t>d’Avocats</a:t>
            </a:r>
            <a:r>
              <a:rPr lang="en-GB" sz="2400" b="1" dirty="0"/>
              <a:t>, France</a:t>
            </a:r>
            <a:endParaRPr lang="en-US" sz="3600" dirty="0"/>
          </a:p>
        </p:txBody>
      </p:sp>
      <p:sp>
        <p:nvSpPr>
          <p:cNvPr id="6" name="Title 1"/>
          <p:cNvSpPr>
            <a:spLocks noGrp="1"/>
          </p:cNvSpPr>
          <p:nvPr>
            <p:ph type="ctrTitle"/>
          </p:nvPr>
        </p:nvSpPr>
        <p:spPr>
          <a:xfrm>
            <a:off x="685800" y="1889685"/>
            <a:ext cx="7772400" cy="1838425"/>
          </a:xfrm>
        </p:spPr>
        <p:txBody>
          <a:bodyPr/>
          <a:lstStyle/>
          <a:p>
            <a:r>
              <a:rPr lang="en-GB" b="1" dirty="0"/>
              <a:t>UNCITRAL &amp; Insolvency</a:t>
            </a:r>
            <a:endParaRPr lang="en-US" b="1" dirty="0"/>
          </a:p>
        </p:txBody>
      </p:sp>
    </p:spTree>
    <p:extLst>
      <p:ext uri="{BB962C8B-B14F-4D97-AF65-F5344CB8AC3E}">
        <p14:creationId xmlns:p14="http://schemas.microsoft.com/office/powerpoint/2010/main" val="212296924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Rectangle 4"/>
          <p:cNvSpPr>
            <a:spLocks noChangeArrowheads="1"/>
          </p:cNvSpPr>
          <p:nvPr/>
        </p:nvSpPr>
        <p:spPr bwMode="auto">
          <a:xfrm>
            <a:off x="657546" y="1700808"/>
            <a:ext cx="7839182" cy="3888432"/>
          </a:xfrm>
          <a:prstGeom prst="rect">
            <a:avLst/>
          </a:prstGeom>
          <a:solidFill>
            <a:schemeClr val="bg1"/>
          </a:solidFill>
          <a:ln>
            <a:noFill/>
          </a:ln>
          <a:effectLst/>
          <a:extLst/>
        </p:spPr>
        <p:txBody>
          <a:bodyPr lIns="90488" tIns="44450" rIns="90488" bIns="44450"/>
          <a:lstStyle/>
          <a:p>
            <a:pPr algn="just" defTabSz="957263" eaLnBrk="0" fontAlgn="base" hangingPunct="0">
              <a:spcAft>
                <a:spcPct val="0"/>
              </a:spcAft>
              <a:buClr>
                <a:srgbClr val="800054"/>
              </a:buClr>
              <a:buSzPct val="80000"/>
              <a:buFontTx/>
              <a:buBlip>
                <a:blip r:embed="rId3"/>
              </a:buBlip>
              <a:defRPr/>
            </a:pPr>
            <a:r>
              <a:rPr lang="fr-FR" sz="2400" dirty="0">
                <a:latin typeface="Calibri" pitchFamily="34" charset="0"/>
                <a:ea typeface="ＭＳ Ｐゴシック" pitchFamily="34" charset="-128"/>
                <a:cs typeface="Calibri" pitchFamily="34" charset="0"/>
              </a:rPr>
              <a:t>   </a:t>
            </a:r>
            <a:r>
              <a:rPr lang="fr-FR" sz="2400" b="1" dirty="0" err="1">
                <a:latin typeface="Calibri" pitchFamily="34" charset="0"/>
                <a:ea typeface="ＭＳ Ｐゴシック" pitchFamily="34" charset="-128"/>
                <a:cs typeface="Calibri" pitchFamily="34" charset="0"/>
              </a:rPr>
              <a:t>Facilitating</a:t>
            </a:r>
            <a:r>
              <a:rPr lang="fr-FR" sz="2400" b="1" dirty="0">
                <a:latin typeface="Calibri" pitchFamily="34" charset="0"/>
                <a:ea typeface="ＭＳ Ｐゴシック" pitchFamily="34" charset="-128"/>
                <a:cs typeface="Calibri" pitchFamily="34" charset="0"/>
              </a:rPr>
              <a:t> the cross-border </a:t>
            </a:r>
            <a:r>
              <a:rPr lang="fr-FR" sz="2400" b="1" dirty="0" err="1">
                <a:latin typeface="Calibri" pitchFamily="34" charset="0"/>
                <a:ea typeface="ＭＳ Ｐゴシック" pitchFamily="34" charset="-128"/>
                <a:cs typeface="Calibri" pitchFamily="34" charset="0"/>
              </a:rPr>
              <a:t>insolvency</a:t>
            </a:r>
            <a:r>
              <a:rPr lang="fr-FR" sz="2400" b="1" dirty="0">
                <a:latin typeface="Calibri" pitchFamily="34" charset="0"/>
                <a:ea typeface="ＭＳ Ｐゴシック" pitchFamily="34" charset="-128"/>
                <a:cs typeface="Calibri" pitchFamily="34" charset="0"/>
              </a:rPr>
              <a:t> of multinational </a:t>
            </a:r>
            <a:r>
              <a:rPr lang="fr-FR" sz="2400" b="1" dirty="0" err="1">
                <a:latin typeface="Calibri" pitchFamily="34" charset="0"/>
                <a:ea typeface="ＭＳ Ｐゴシック" pitchFamily="34" charset="-128"/>
                <a:cs typeface="Calibri" pitchFamily="34" charset="0"/>
              </a:rPr>
              <a:t>enterprise</a:t>
            </a:r>
            <a:r>
              <a:rPr lang="fr-FR" sz="2400" b="1" dirty="0">
                <a:latin typeface="Calibri" pitchFamily="34" charset="0"/>
                <a:ea typeface="ＭＳ Ｐゴシック" pitchFamily="34" charset="-128"/>
                <a:cs typeface="Calibri" pitchFamily="34" charset="0"/>
              </a:rPr>
              <a:t> groups </a:t>
            </a:r>
            <a:r>
              <a:rPr lang="fr-FR" sz="2400" dirty="0">
                <a:latin typeface="Calibri" pitchFamily="34" charset="0"/>
                <a:ea typeface="ＭＳ Ｐゴシック" pitchFamily="34" charset="-128"/>
                <a:cs typeface="Calibri" pitchFamily="34" charset="0"/>
              </a:rPr>
              <a:t> (</a:t>
            </a:r>
            <a:r>
              <a:rPr lang="fr-FR" sz="2400" dirty="0" err="1">
                <a:latin typeface="Calibri" pitchFamily="34" charset="0"/>
                <a:ea typeface="ＭＳ Ｐゴシック" pitchFamily="34" charset="-128"/>
                <a:cs typeface="Calibri" pitchFamily="34" charset="0"/>
              </a:rPr>
              <a:t>Working</a:t>
            </a:r>
            <a:r>
              <a:rPr lang="fr-FR" sz="2400" dirty="0">
                <a:latin typeface="Calibri" pitchFamily="34" charset="0"/>
                <a:ea typeface="ＭＳ Ｐゴシック" pitchFamily="34" charset="-128"/>
                <a:cs typeface="Calibri" pitchFamily="34" charset="0"/>
              </a:rPr>
              <a:t> Group V – 49th session – New York May 2016)</a:t>
            </a:r>
          </a:p>
          <a:p>
            <a:pPr algn="just" defTabSz="957263" eaLnBrk="0" fontAlgn="base" hangingPunct="0">
              <a:spcAft>
                <a:spcPct val="0"/>
              </a:spcAft>
              <a:buClr>
                <a:srgbClr val="800054"/>
              </a:buClr>
              <a:buSzPct val="80000"/>
              <a:defRPr/>
            </a:pPr>
            <a:endParaRPr lang="fr-FR" sz="2400" dirty="0">
              <a:latin typeface="Calibri" pitchFamily="34" charset="0"/>
              <a:ea typeface="ＭＳ Ｐゴシック" pitchFamily="34" charset="-128"/>
              <a:cs typeface="Calibri" pitchFamily="34" charset="0"/>
            </a:endParaRPr>
          </a:p>
          <a:p>
            <a:pPr marL="285750" indent="-285750" algn="just" defTabSz="957263" eaLnBrk="0" fontAlgn="base" hangingPunct="0">
              <a:spcAft>
                <a:spcPct val="0"/>
              </a:spcAft>
              <a:buClr>
                <a:srgbClr val="800054"/>
              </a:buClr>
              <a:buSzPct val="80000"/>
              <a:buFont typeface="Wingdings" panose="05000000000000000000" pitchFamily="2" charset="2"/>
              <a:buChar char="§"/>
              <a:defRPr/>
            </a:pPr>
            <a:r>
              <a:rPr lang="fr-FR" sz="2400" dirty="0">
                <a:latin typeface="Calibri" pitchFamily="34" charset="0"/>
                <a:ea typeface="ＭＳ Ｐゴシック" pitchFamily="34" charset="-128"/>
                <a:cs typeface="Calibri" pitchFamily="34" charset="0"/>
              </a:rPr>
              <a:t>36 States (</a:t>
            </a:r>
            <a:r>
              <a:rPr lang="fr-FR" sz="2400" dirty="0" err="1">
                <a:latin typeface="Calibri" pitchFamily="34" charset="0"/>
                <a:ea typeface="ＭＳ Ｐゴシック" pitchFamily="34" charset="-128"/>
                <a:cs typeface="Calibri" pitchFamily="34" charset="0"/>
              </a:rPr>
              <a:t>including</a:t>
            </a:r>
            <a:r>
              <a:rPr lang="fr-FR" sz="2400" dirty="0">
                <a:latin typeface="Calibri" pitchFamily="34" charset="0"/>
                <a:ea typeface="ＭＳ Ｐゴシック" pitchFamily="34" charset="-128"/>
                <a:cs typeface="Calibri" pitchFamily="34" charset="0"/>
              </a:rPr>
              <a:t> 9 EU States), </a:t>
            </a:r>
            <a:r>
              <a:rPr lang="fr-FR" sz="2400" dirty="0" err="1">
                <a:latin typeface="Calibri" pitchFamily="34" charset="0"/>
                <a:ea typeface="ＭＳ Ｐゴシック" pitchFamily="34" charset="-128"/>
                <a:cs typeface="Calibri" pitchFamily="34" charset="0"/>
              </a:rPr>
              <a:t>various</a:t>
            </a:r>
            <a:r>
              <a:rPr lang="fr-FR" sz="2400" dirty="0">
                <a:latin typeface="Calibri" pitchFamily="34" charset="0"/>
                <a:ea typeface="ＭＳ Ｐゴシック" pitchFamily="34" charset="-128"/>
                <a:cs typeface="Calibri" pitchFamily="34" charset="0"/>
              </a:rPr>
              <a:t> </a:t>
            </a:r>
            <a:r>
              <a:rPr lang="fr-FR" sz="2400" dirty="0" err="1">
                <a:latin typeface="Calibri" pitchFamily="34" charset="0"/>
                <a:ea typeface="ＭＳ Ｐゴシック" pitchFamily="34" charset="-128"/>
                <a:cs typeface="Calibri" pitchFamily="34" charset="0"/>
              </a:rPr>
              <a:t>observers</a:t>
            </a:r>
            <a:r>
              <a:rPr lang="fr-FR" sz="2400" dirty="0">
                <a:latin typeface="Calibri" pitchFamily="34" charset="0"/>
                <a:ea typeface="ＭＳ Ｐゴシック" pitchFamily="34" charset="-128"/>
                <a:cs typeface="Calibri" pitchFamily="34" charset="0"/>
              </a:rPr>
              <a:t> </a:t>
            </a:r>
            <a:r>
              <a:rPr lang="fr-FR" sz="2400" dirty="0" err="1">
                <a:latin typeface="Calibri" pitchFamily="34" charset="0"/>
                <a:ea typeface="ＭＳ Ｐゴシック" pitchFamily="34" charset="-128"/>
                <a:cs typeface="Calibri" pitchFamily="34" charset="0"/>
              </a:rPr>
              <a:t>including</a:t>
            </a:r>
            <a:r>
              <a:rPr lang="fr-FR" sz="2400" dirty="0">
                <a:latin typeface="Calibri" pitchFamily="34" charset="0"/>
                <a:ea typeface="ＭＳ Ｐゴシック" pitchFamily="34" charset="-128"/>
                <a:cs typeface="Calibri" pitchFamily="34" charset="0"/>
              </a:rPr>
              <a:t> </a:t>
            </a:r>
            <a:r>
              <a:rPr lang="fr-FR" sz="2400" dirty="0" err="1">
                <a:latin typeface="Calibri" pitchFamily="34" charset="0"/>
                <a:ea typeface="ＭＳ Ｐゴシック" pitchFamily="34" charset="-128"/>
                <a:cs typeface="Calibri" pitchFamily="34" charset="0"/>
              </a:rPr>
              <a:t>representatives</a:t>
            </a:r>
            <a:r>
              <a:rPr lang="fr-FR" sz="2400" dirty="0">
                <a:latin typeface="Calibri" pitchFamily="34" charset="0"/>
                <a:ea typeface="ＭＳ Ｐゴシック" pitchFamily="34" charset="-128"/>
                <a:cs typeface="Calibri" pitchFamily="34" charset="0"/>
              </a:rPr>
              <a:t> of international organisations (</a:t>
            </a:r>
            <a:r>
              <a:rPr lang="fr-FR" sz="2400" dirty="0" err="1">
                <a:latin typeface="Calibri" pitchFamily="34" charset="0"/>
                <a:ea typeface="ＭＳ Ｐゴシック" pitchFamily="34" charset="-128"/>
                <a:cs typeface="Calibri" pitchFamily="34" charset="0"/>
              </a:rPr>
              <a:t>among</a:t>
            </a:r>
            <a:r>
              <a:rPr lang="fr-FR" sz="2400" dirty="0">
                <a:latin typeface="Calibri" pitchFamily="34" charset="0"/>
                <a:ea typeface="ＭＳ Ｐゴシック" pitchFamily="34" charset="-128"/>
                <a:cs typeface="Calibri" pitchFamily="34" charset="0"/>
              </a:rPr>
              <a:t> </a:t>
            </a:r>
            <a:r>
              <a:rPr lang="fr-FR" sz="2400" dirty="0" err="1">
                <a:latin typeface="Calibri" pitchFamily="34" charset="0"/>
                <a:ea typeface="ＭＳ Ｐゴシック" pitchFamily="34" charset="-128"/>
                <a:cs typeface="Calibri" pitchFamily="34" charset="0"/>
              </a:rPr>
              <a:t>which</a:t>
            </a:r>
            <a:r>
              <a:rPr lang="fr-FR" sz="2400" dirty="0">
                <a:latin typeface="Calibri" pitchFamily="34" charset="0"/>
                <a:ea typeface="ＭＳ Ｐゴシック" pitchFamily="34" charset="-128"/>
                <a:cs typeface="Calibri" pitchFamily="34" charset="0"/>
              </a:rPr>
              <a:t> INSOL Europe)</a:t>
            </a:r>
          </a:p>
          <a:p>
            <a:pPr marL="285750" indent="-285750" algn="just" defTabSz="957263" eaLnBrk="0" fontAlgn="base" hangingPunct="0">
              <a:spcAft>
                <a:spcPct val="0"/>
              </a:spcAft>
              <a:buClr>
                <a:srgbClr val="800054"/>
              </a:buClr>
              <a:buSzPct val="80000"/>
              <a:buFont typeface="Wingdings" panose="05000000000000000000" pitchFamily="2" charset="2"/>
              <a:buChar char="§"/>
              <a:defRPr/>
            </a:pPr>
            <a:endParaRPr lang="fr-FR" sz="2400" dirty="0">
              <a:latin typeface="Calibri" pitchFamily="34" charset="0"/>
              <a:ea typeface="ＭＳ Ｐゴシック" pitchFamily="34" charset="-128"/>
              <a:cs typeface="Calibri" pitchFamily="34" charset="0"/>
            </a:endParaRPr>
          </a:p>
          <a:p>
            <a:pPr marL="285750" indent="-285750" algn="just" defTabSz="957263" eaLnBrk="0" fontAlgn="base" hangingPunct="0">
              <a:spcAft>
                <a:spcPct val="0"/>
              </a:spcAft>
              <a:buClr>
                <a:srgbClr val="800054"/>
              </a:buClr>
              <a:buSzPct val="80000"/>
              <a:buFont typeface="Wingdings" panose="05000000000000000000" pitchFamily="2" charset="2"/>
              <a:buChar char="§"/>
              <a:defRPr/>
            </a:pPr>
            <a:r>
              <a:rPr lang="fr-FR" sz="2400" dirty="0">
                <a:latin typeface="Calibri" pitchFamily="34" charset="0"/>
                <a:ea typeface="ＭＳ Ｐゴシック" pitchFamily="34" charset="-128"/>
                <a:cs typeface="Calibri" pitchFamily="34" charset="0"/>
              </a:rPr>
              <a:t>8 Key </a:t>
            </a:r>
            <a:r>
              <a:rPr lang="fr-FR" sz="2400" dirty="0" err="1">
                <a:latin typeface="Calibri" pitchFamily="34" charset="0"/>
                <a:ea typeface="ＭＳ Ｐゴシック" pitchFamily="34" charset="-128"/>
                <a:cs typeface="Calibri" pitchFamily="34" charset="0"/>
              </a:rPr>
              <a:t>Principles</a:t>
            </a:r>
            <a:r>
              <a:rPr lang="fr-FR" sz="2400" dirty="0">
                <a:latin typeface="Calibri" pitchFamily="34" charset="0"/>
                <a:ea typeface="ＭＳ Ｐゴシック" pitchFamily="34" charset="-128"/>
                <a:cs typeface="Calibri" pitchFamily="34" charset="0"/>
              </a:rPr>
              <a:t> for </a:t>
            </a:r>
            <a:r>
              <a:rPr lang="fr-FR" sz="2400" dirty="0" err="1">
                <a:latin typeface="Calibri" pitchFamily="34" charset="0"/>
                <a:ea typeface="ＭＳ Ｐゴシック" pitchFamily="34" charset="-128"/>
                <a:cs typeface="Calibri" pitchFamily="34" charset="0"/>
              </a:rPr>
              <a:t>facilitating</a:t>
            </a:r>
            <a:r>
              <a:rPr lang="fr-FR" sz="2400" dirty="0">
                <a:latin typeface="Calibri" pitchFamily="34" charset="0"/>
                <a:ea typeface="ＭＳ Ｐゴシック" pitchFamily="34" charset="-128"/>
                <a:cs typeface="Calibri" pitchFamily="34" charset="0"/>
              </a:rPr>
              <a:t> the cross border </a:t>
            </a:r>
            <a:r>
              <a:rPr lang="fr-FR" sz="2400" dirty="0" err="1">
                <a:latin typeface="Calibri" pitchFamily="34" charset="0"/>
                <a:ea typeface="ＭＳ Ｐゴシック" pitchFamily="34" charset="-128"/>
                <a:cs typeface="Calibri" pitchFamily="34" charset="0"/>
              </a:rPr>
              <a:t>insolvency</a:t>
            </a:r>
            <a:r>
              <a:rPr lang="fr-FR" sz="2400" dirty="0">
                <a:latin typeface="Calibri" pitchFamily="34" charset="0"/>
                <a:ea typeface="ＭＳ Ｐゴシック" pitchFamily="34" charset="-128"/>
                <a:cs typeface="Calibri" pitchFamily="34" charset="0"/>
              </a:rPr>
              <a:t> in group </a:t>
            </a:r>
            <a:r>
              <a:rPr lang="fr-FR" sz="2400" dirty="0" err="1">
                <a:latin typeface="Calibri" pitchFamily="34" charset="0"/>
                <a:ea typeface="ＭＳ Ｐゴシック" pitchFamily="34" charset="-128"/>
                <a:cs typeface="Calibri" pitchFamily="34" charset="0"/>
              </a:rPr>
              <a:t>companies</a:t>
            </a:r>
            <a:endParaRPr lang="fr-FR" sz="2400" dirty="0">
              <a:latin typeface="Calibri" pitchFamily="34" charset="0"/>
              <a:ea typeface="ＭＳ Ｐゴシック" pitchFamily="34" charset="-128"/>
              <a:cs typeface="Calibri" pitchFamily="34" charset="0"/>
            </a:endParaRPr>
          </a:p>
          <a:p>
            <a:pPr algn="just" defTabSz="957263" eaLnBrk="0" fontAlgn="base" hangingPunct="0">
              <a:spcAft>
                <a:spcPct val="0"/>
              </a:spcAft>
              <a:buClr>
                <a:srgbClr val="800054"/>
              </a:buClr>
              <a:buSzPct val="80000"/>
              <a:defRPr/>
            </a:pPr>
            <a:endParaRPr lang="fr-FR" sz="2400" dirty="0">
              <a:latin typeface="Calibri" pitchFamily="34" charset="0"/>
              <a:ea typeface="ＭＳ Ｐゴシック" pitchFamily="34" charset="-128"/>
              <a:cs typeface="Calibri" pitchFamily="34" charset="0"/>
            </a:endParaRPr>
          </a:p>
          <a:p>
            <a:pPr algn="just" defTabSz="957263" eaLnBrk="0" fontAlgn="base" hangingPunct="0">
              <a:spcAft>
                <a:spcPct val="0"/>
              </a:spcAft>
              <a:buClr>
                <a:srgbClr val="800054"/>
              </a:buClr>
              <a:buSzPct val="80000"/>
              <a:defRPr/>
            </a:pPr>
            <a:endParaRPr lang="fr-FR" sz="2400" dirty="0">
              <a:latin typeface="Calibri" pitchFamily="34" charset="0"/>
              <a:ea typeface="ＭＳ Ｐゴシック" pitchFamily="34" charset="-128"/>
              <a:cs typeface="Calibri" pitchFamily="34" charset="0"/>
            </a:endParaRPr>
          </a:p>
          <a:p>
            <a:pPr algn="just" defTabSz="957263" eaLnBrk="0" fontAlgn="base" hangingPunct="0">
              <a:spcAft>
                <a:spcPct val="0"/>
              </a:spcAft>
              <a:buClr>
                <a:srgbClr val="800054"/>
              </a:buClr>
              <a:buSzPct val="80000"/>
              <a:defRPr/>
            </a:pPr>
            <a:endParaRPr lang="fr-FR" sz="2400" dirty="0">
              <a:latin typeface="Calibri" pitchFamily="34" charset="0"/>
              <a:ea typeface="ＭＳ Ｐゴシック" pitchFamily="34" charset="-128"/>
              <a:cs typeface="Calibri" pitchFamily="34" charset="0"/>
            </a:endParaRPr>
          </a:p>
        </p:txBody>
      </p:sp>
      <p:sp>
        <p:nvSpPr>
          <p:cNvPr id="10244" name="Rectangle 2"/>
          <p:cNvSpPr>
            <a:spLocks noChangeArrowheads="1"/>
          </p:cNvSpPr>
          <p:nvPr/>
        </p:nvSpPr>
        <p:spPr bwMode="auto">
          <a:xfrm>
            <a:off x="107950" y="476250"/>
            <a:ext cx="8712200" cy="738664"/>
          </a:xfrm>
          <a:prstGeom prst="rect">
            <a:avLst/>
          </a:prstGeom>
          <a:noFill/>
          <a:ln>
            <a:noFill/>
          </a:ln>
          <a:extLst/>
        </p:spPr>
        <p:txBody>
          <a:bodyPr>
            <a:spAutoFit/>
          </a:bodyPr>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eaLnBrk="0" fontAlgn="base" hangingPunct="0">
              <a:spcBef>
                <a:spcPct val="0"/>
              </a:spcBef>
              <a:spcAft>
                <a:spcPct val="0"/>
              </a:spcAft>
              <a:defRPr/>
            </a:pPr>
            <a:br>
              <a:rPr lang="en-US" sz="2000" i="1" dirty="0">
                <a:solidFill>
                  <a:srgbClr val="B7C6FE">
                    <a:lumMod val="25000"/>
                  </a:srgbClr>
                </a:solidFill>
                <a:latin typeface="Calibri" pitchFamily="34" charset="0"/>
                <a:ea typeface="ＭＳ Ｐゴシック" pitchFamily="34" charset="-128"/>
                <a:cs typeface="Calibri" pitchFamily="34" charset="0"/>
              </a:rPr>
            </a:br>
            <a:endParaRPr lang="fr-FR" altLang="fr-FR" sz="2200" b="1" dirty="0">
              <a:solidFill>
                <a:srgbClr val="800054"/>
              </a:solidFill>
              <a:latin typeface="Calibri" pitchFamily="34" charset="0"/>
            </a:endParaRPr>
          </a:p>
        </p:txBody>
      </p:sp>
    </p:spTree>
    <p:extLst>
      <p:ext uri="{BB962C8B-B14F-4D97-AF65-F5344CB8AC3E}">
        <p14:creationId xmlns:p14="http://schemas.microsoft.com/office/powerpoint/2010/main" val="55668731"/>
      </p:ext>
    </p:extLst>
  </p:cSld>
  <p:clrMapOvr>
    <a:masterClrMapping/>
  </p:clrMapOvr>
  <p:transition>
    <p:wipe dir="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Rectangle 2"/>
          <p:cNvSpPr>
            <a:spLocks noChangeArrowheads="1"/>
          </p:cNvSpPr>
          <p:nvPr/>
        </p:nvSpPr>
        <p:spPr bwMode="auto">
          <a:xfrm>
            <a:off x="107950" y="1195441"/>
            <a:ext cx="8712200" cy="738664"/>
          </a:xfrm>
          <a:prstGeom prst="rect">
            <a:avLst/>
          </a:prstGeom>
          <a:noFill/>
          <a:ln>
            <a:noFill/>
          </a:ln>
          <a:extLst/>
        </p:spPr>
        <p:txBody>
          <a:bodyPr>
            <a:spAutoFit/>
          </a:bodyPr>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eaLnBrk="0" fontAlgn="base" hangingPunct="0">
              <a:spcBef>
                <a:spcPct val="0"/>
              </a:spcBef>
              <a:spcAft>
                <a:spcPct val="0"/>
              </a:spcAft>
              <a:defRPr/>
            </a:pPr>
            <a:br>
              <a:rPr lang="en-US" sz="2000" i="1" dirty="0">
                <a:solidFill>
                  <a:srgbClr val="B7C6FE">
                    <a:lumMod val="25000"/>
                  </a:srgbClr>
                </a:solidFill>
                <a:latin typeface="Calibri" pitchFamily="34" charset="0"/>
                <a:ea typeface="ＭＳ Ｐゴシック" pitchFamily="34" charset="-128"/>
                <a:cs typeface="Calibri" pitchFamily="34" charset="0"/>
              </a:rPr>
            </a:br>
            <a:endParaRPr lang="fr-FR" altLang="fr-FR" sz="2200" b="1" dirty="0">
              <a:solidFill>
                <a:srgbClr val="800054"/>
              </a:solidFill>
              <a:latin typeface="Calibri" pitchFamily="34" charset="0"/>
            </a:endParaRPr>
          </a:p>
        </p:txBody>
      </p:sp>
      <p:sp>
        <p:nvSpPr>
          <p:cNvPr id="3" name="ZoneTexte 2"/>
          <p:cNvSpPr txBox="1"/>
          <p:nvPr/>
        </p:nvSpPr>
        <p:spPr>
          <a:xfrm>
            <a:off x="539552" y="1646889"/>
            <a:ext cx="8280598" cy="307777"/>
          </a:xfrm>
          <a:prstGeom prst="rect">
            <a:avLst/>
          </a:prstGeom>
          <a:noFill/>
        </p:spPr>
        <p:txBody>
          <a:bodyPr wrap="square" rtlCol="0">
            <a:spAutoFit/>
          </a:bodyPr>
          <a:lstStyle/>
          <a:p>
            <a:pPr algn="ctr"/>
            <a:r>
              <a:rPr lang="fr-FR" sz="1400" b="1" dirty="0"/>
              <a:t>Chart </a:t>
            </a:r>
            <a:r>
              <a:rPr lang="fr-FR" sz="1400" b="1" dirty="0" err="1"/>
              <a:t>concerning</a:t>
            </a:r>
            <a:r>
              <a:rPr lang="fr-FR" sz="1400" b="1" dirty="0"/>
              <a:t> the </a:t>
            </a:r>
            <a:r>
              <a:rPr lang="fr-FR" sz="1400" b="1" dirty="0" err="1"/>
              <a:t>fact</a:t>
            </a:r>
            <a:r>
              <a:rPr lang="fr-FR" sz="1400" b="1" dirty="0"/>
              <a:t> scenario</a:t>
            </a:r>
            <a:endParaRPr lang="fr-FR" sz="1100" dirty="0"/>
          </a:p>
        </p:txBody>
      </p:sp>
      <p:sp>
        <p:nvSpPr>
          <p:cNvPr id="2" name="ZoneTexte 1"/>
          <p:cNvSpPr txBox="1"/>
          <p:nvPr/>
        </p:nvSpPr>
        <p:spPr>
          <a:xfrm>
            <a:off x="1740880" y="2308094"/>
            <a:ext cx="920445" cy="369332"/>
          </a:xfrm>
          <a:prstGeom prst="rect">
            <a:avLst/>
          </a:prstGeom>
          <a:ln>
            <a:solidFill>
              <a:srgbClr val="0000CC"/>
            </a:solidFill>
          </a:ln>
        </p:spPr>
        <p:style>
          <a:lnRef idx="2">
            <a:schemeClr val="accent1"/>
          </a:lnRef>
          <a:fillRef idx="1">
            <a:schemeClr val="lt1"/>
          </a:fillRef>
          <a:effectRef idx="0">
            <a:schemeClr val="accent1"/>
          </a:effectRef>
          <a:fontRef idx="minor">
            <a:schemeClr val="dk1"/>
          </a:fontRef>
        </p:style>
        <p:txBody>
          <a:bodyPr wrap="none" rtlCol="0">
            <a:spAutoFit/>
          </a:bodyPr>
          <a:lstStyle/>
          <a:p>
            <a:r>
              <a:rPr lang="fr-FR" dirty="0"/>
              <a:t>State A</a:t>
            </a:r>
          </a:p>
        </p:txBody>
      </p:sp>
      <p:sp>
        <p:nvSpPr>
          <p:cNvPr id="4" name="ZoneTexte 3"/>
          <p:cNvSpPr txBox="1"/>
          <p:nvPr/>
        </p:nvSpPr>
        <p:spPr>
          <a:xfrm>
            <a:off x="4435100" y="2341535"/>
            <a:ext cx="918841" cy="369332"/>
          </a:xfrm>
          <a:prstGeom prst="rect">
            <a:avLst/>
          </a:prstGeom>
          <a:ln>
            <a:solidFill>
              <a:srgbClr val="0000CC"/>
            </a:solidFill>
          </a:ln>
        </p:spPr>
        <p:style>
          <a:lnRef idx="2">
            <a:schemeClr val="accent1"/>
          </a:lnRef>
          <a:fillRef idx="1">
            <a:schemeClr val="lt1"/>
          </a:fillRef>
          <a:effectRef idx="0">
            <a:schemeClr val="accent1"/>
          </a:effectRef>
          <a:fontRef idx="minor">
            <a:schemeClr val="dk1"/>
          </a:fontRef>
        </p:style>
        <p:txBody>
          <a:bodyPr wrap="none" rtlCol="0">
            <a:spAutoFit/>
          </a:bodyPr>
          <a:lstStyle/>
          <a:p>
            <a:r>
              <a:rPr lang="fr-FR" dirty="0"/>
              <a:t>State B</a:t>
            </a:r>
          </a:p>
        </p:txBody>
      </p:sp>
      <p:sp>
        <p:nvSpPr>
          <p:cNvPr id="5" name="ZoneTexte 4"/>
          <p:cNvSpPr txBox="1"/>
          <p:nvPr/>
        </p:nvSpPr>
        <p:spPr>
          <a:xfrm>
            <a:off x="7092280" y="2341535"/>
            <a:ext cx="920445" cy="369332"/>
          </a:xfrm>
          <a:prstGeom prst="rect">
            <a:avLst/>
          </a:prstGeom>
          <a:ln>
            <a:solidFill>
              <a:srgbClr val="0000CC"/>
            </a:solidFill>
          </a:ln>
        </p:spPr>
        <p:style>
          <a:lnRef idx="2">
            <a:schemeClr val="accent1"/>
          </a:lnRef>
          <a:fillRef idx="1">
            <a:schemeClr val="lt1"/>
          </a:fillRef>
          <a:effectRef idx="0">
            <a:schemeClr val="accent1"/>
          </a:effectRef>
          <a:fontRef idx="minor">
            <a:schemeClr val="dk1"/>
          </a:fontRef>
        </p:style>
        <p:txBody>
          <a:bodyPr wrap="none" rtlCol="0">
            <a:spAutoFit/>
          </a:bodyPr>
          <a:lstStyle/>
          <a:p>
            <a:r>
              <a:rPr lang="fr-FR" dirty="0"/>
              <a:t>State C</a:t>
            </a:r>
          </a:p>
        </p:txBody>
      </p:sp>
      <p:cxnSp>
        <p:nvCxnSpPr>
          <p:cNvPr id="10246" name="Connecteur en angle 10245"/>
          <p:cNvCxnSpPr/>
          <p:nvPr/>
        </p:nvCxnSpPr>
        <p:spPr bwMode="auto">
          <a:xfrm rot="5400000">
            <a:off x="1191926" y="2789941"/>
            <a:ext cx="1127566" cy="887647"/>
          </a:xfrm>
          <a:prstGeom prst="bentConnector3">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249" name="Connecteur en angle 10248"/>
          <p:cNvCxnSpPr/>
          <p:nvPr/>
        </p:nvCxnSpPr>
        <p:spPr bwMode="auto">
          <a:xfrm rot="16200000" flipH="1">
            <a:off x="2019054" y="2859475"/>
            <a:ext cx="1120120" cy="756023"/>
          </a:xfrm>
          <a:prstGeom prst="bentConnector3">
            <a:avLst>
              <a:gd name="adj1" fmla="val 49999"/>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56" name="ZoneTexte 10255"/>
          <p:cNvSpPr txBox="1"/>
          <p:nvPr/>
        </p:nvSpPr>
        <p:spPr>
          <a:xfrm>
            <a:off x="676133" y="3862951"/>
            <a:ext cx="1271503" cy="553998"/>
          </a:xfrm>
          <a:prstGeom prst="rect">
            <a:avLst/>
          </a:prstGeom>
          <a:ln>
            <a:solidFill>
              <a:srgbClr val="CC0066"/>
            </a:solidFill>
          </a:ln>
        </p:spPr>
        <p:style>
          <a:lnRef idx="2">
            <a:schemeClr val="accent6"/>
          </a:lnRef>
          <a:fillRef idx="1">
            <a:schemeClr val="lt1"/>
          </a:fillRef>
          <a:effectRef idx="0">
            <a:schemeClr val="accent6"/>
          </a:effectRef>
          <a:fontRef idx="minor">
            <a:schemeClr val="dk1"/>
          </a:fontRef>
        </p:style>
        <p:txBody>
          <a:bodyPr wrap="none" rtlCol="0">
            <a:spAutoFit/>
          </a:bodyPr>
          <a:lstStyle/>
          <a:p>
            <a:pPr algn="ctr"/>
            <a:r>
              <a:rPr lang="fr-FR" dirty="0"/>
              <a:t>C</a:t>
            </a:r>
            <a:r>
              <a:rPr lang="fr-FR" baseline="30000" dirty="0"/>
              <a:t>ie</a:t>
            </a:r>
            <a:r>
              <a:rPr lang="fr-FR" dirty="0"/>
              <a:t> N°1</a:t>
            </a:r>
          </a:p>
          <a:p>
            <a:pPr algn="ctr"/>
            <a:r>
              <a:rPr lang="fr-FR" sz="1200" dirty="0"/>
              <a:t>COMI in State A</a:t>
            </a:r>
          </a:p>
        </p:txBody>
      </p:sp>
      <p:sp>
        <p:nvSpPr>
          <p:cNvPr id="50" name="ZoneTexte 49"/>
          <p:cNvSpPr txBox="1"/>
          <p:nvPr/>
        </p:nvSpPr>
        <p:spPr>
          <a:xfrm>
            <a:off x="2321375" y="3862951"/>
            <a:ext cx="1271502" cy="553998"/>
          </a:xfrm>
          <a:prstGeom prst="rect">
            <a:avLst/>
          </a:prstGeom>
          <a:ln>
            <a:solidFill>
              <a:srgbClr val="CC0066"/>
            </a:solidFill>
          </a:ln>
        </p:spPr>
        <p:style>
          <a:lnRef idx="2">
            <a:schemeClr val="accent6"/>
          </a:lnRef>
          <a:fillRef idx="1">
            <a:schemeClr val="lt1"/>
          </a:fillRef>
          <a:effectRef idx="0">
            <a:schemeClr val="accent6"/>
          </a:effectRef>
          <a:fontRef idx="minor">
            <a:schemeClr val="dk1"/>
          </a:fontRef>
        </p:style>
        <p:txBody>
          <a:bodyPr wrap="none" rtlCol="0">
            <a:spAutoFit/>
          </a:bodyPr>
          <a:lstStyle/>
          <a:p>
            <a:pPr algn="ctr"/>
            <a:r>
              <a:rPr lang="fr-FR" dirty="0"/>
              <a:t>C</a:t>
            </a:r>
            <a:r>
              <a:rPr lang="fr-FR" baseline="30000" dirty="0"/>
              <a:t>ie</a:t>
            </a:r>
            <a:r>
              <a:rPr lang="fr-FR" dirty="0"/>
              <a:t> N°2</a:t>
            </a:r>
          </a:p>
          <a:p>
            <a:pPr algn="ctr"/>
            <a:r>
              <a:rPr lang="fr-FR" sz="1200" dirty="0"/>
              <a:t>COMI in State A</a:t>
            </a:r>
          </a:p>
        </p:txBody>
      </p:sp>
      <p:cxnSp>
        <p:nvCxnSpPr>
          <p:cNvPr id="10259" name="Connecteur droit avec flèche 10258"/>
          <p:cNvCxnSpPr>
            <a:stCxn id="4" idx="2"/>
          </p:cNvCxnSpPr>
          <p:nvPr/>
        </p:nvCxnSpPr>
        <p:spPr bwMode="auto">
          <a:xfrm>
            <a:off x="4894521" y="2710867"/>
            <a:ext cx="0" cy="1086680"/>
          </a:xfrm>
          <a:prstGeom prst="straightConnector1">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3" name="ZoneTexte 52"/>
          <p:cNvSpPr txBox="1"/>
          <p:nvPr/>
        </p:nvSpPr>
        <p:spPr>
          <a:xfrm>
            <a:off x="4251684" y="3862951"/>
            <a:ext cx="1269899" cy="553998"/>
          </a:xfrm>
          <a:prstGeom prst="rect">
            <a:avLst/>
          </a:prstGeom>
          <a:ln>
            <a:solidFill>
              <a:srgbClr val="CC0066"/>
            </a:solidFill>
          </a:ln>
        </p:spPr>
        <p:style>
          <a:lnRef idx="2">
            <a:schemeClr val="accent6"/>
          </a:lnRef>
          <a:fillRef idx="1">
            <a:schemeClr val="lt1"/>
          </a:fillRef>
          <a:effectRef idx="0">
            <a:schemeClr val="accent6"/>
          </a:effectRef>
          <a:fontRef idx="minor">
            <a:schemeClr val="dk1"/>
          </a:fontRef>
        </p:style>
        <p:txBody>
          <a:bodyPr wrap="none" rtlCol="0">
            <a:spAutoFit/>
          </a:bodyPr>
          <a:lstStyle/>
          <a:p>
            <a:pPr algn="ctr"/>
            <a:r>
              <a:rPr lang="fr-FR" dirty="0"/>
              <a:t>C</a:t>
            </a:r>
            <a:r>
              <a:rPr lang="fr-FR" baseline="30000" dirty="0"/>
              <a:t>ie</a:t>
            </a:r>
            <a:r>
              <a:rPr lang="fr-FR" dirty="0"/>
              <a:t> N°3</a:t>
            </a:r>
          </a:p>
          <a:p>
            <a:pPr algn="ctr"/>
            <a:r>
              <a:rPr lang="fr-FR" sz="1200" dirty="0"/>
              <a:t>COMI in State B</a:t>
            </a:r>
          </a:p>
        </p:txBody>
      </p:sp>
      <p:cxnSp>
        <p:nvCxnSpPr>
          <p:cNvPr id="54" name="Connecteur droit avec flèche 53"/>
          <p:cNvCxnSpPr/>
          <p:nvPr/>
        </p:nvCxnSpPr>
        <p:spPr bwMode="auto">
          <a:xfrm>
            <a:off x="7552502" y="2710867"/>
            <a:ext cx="0" cy="1086680"/>
          </a:xfrm>
          <a:prstGeom prst="straightConnector1">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ZoneTexte 54"/>
          <p:cNvSpPr txBox="1"/>
          <p:nvPr/>
        </p:nvSpPr>
        <p:spPr>
          <a:xfrm>
            <a:off x="6916751" y="3824538"/>
            <a:ext cx="1271502" cy="553998"/>
          </a:xfrm>
          <a:prstGeom prst="rect">
            <a:avLst/>
          </a:prstGeom>
          <a:ln>
            <a:solidFill>
              <a:srgbClr val="CC0066"/>
            </a:solidFill>
          </a:ln>
        </p:spPr>
        <p:style>
          <a:lnRef idx="2">
            <a:schemeClr val="accent6"/>
          </a:lnRef>
          <a:fillRef idx="1">
            <a:schemeClr val="lt1"/>
          </a:fillRef>
          <a:effectRef idx="0">
            <a:schemeClr val="accent6"/>
          </a:effectRef>
          <a:fontRef idx="minor">
            <a:schemeClr val="dk1"/>
          </a:fontRef>
        </p:style>
        <p:txBody>
          <a:bodyPr wrap="none" rtlCol="0">
            <a:spAutoFit/>
          </a:bodyPr>
          <a:lstStyle/>
          <a:p>
            <a:pPr algn="ctr"/>
            <a:r>
              <a:rPr lang="fr-FR" dirty="0"/>
              <a:t>C</a:t>
            </a:r>
            <a:r>
              <a:rPr lang="fr-FR" baseline="30000" dirty="0"/>
              <a:t>ie</a:t>
            </a:r>
            <a:r>
              <a:rPr lang="fr-FR" dirty="0"/>
              <a:t> N°4</a:t>
            </a:r>
          </a:p>
          <a:p>
            <a:pPr algn="ctr"/>
            <a:r>
              <a:rPr lang="fr-FR" sz="1200" dirty="0"/>
              <a:t>COMI in State C</a:t>
            </a:r>
          </a:p>
        </p:txBody>
      </p:sp>
      <p:sp>
        <p:nvSpPr>
          <p:cNvPr id="10260" name="Rectangle 10259"/>
          <p:cNvSpPr/>
          <p:nvPr/>
        </p:nvSpPr>
        <p:spPr bwMode="auto">
          <a:xfrm>
            <a:off x="358502" y="3140079"/>
            <a:ext cx="7920434" cy="1584175"/>
          </a:xfrm>
          <a:prstGeom prst="rect">
            <a:avLst/>
          </a:prstGeom>
          <a:noFill/>
          <a:ln w="19050" cap="flat" cmpd="sng" algn="ctr">
            <a:solidFill>
              <a:schemeClr val="accent2"/>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488" tIns="44450" rIns="90488" bIns="4445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fr-FR" sz="2400" b="0" i="0" u="none" strike="noStrike" cap="none" normalizeH="0" baseline="0">
              <a:ln>
                <a:noFill/>
              </a:ln>
              <a:solidFill>
                <a:schemeClr val="tx1"/>
              </a:solidFill>
              <a:effectLst/>
              <a:latin typeface="Book Antiqua" pitchFamily="18" charset="0"/>
            </a:endParaRPr>
          </a:p>
        </p:txBody>
      </p:sp>
      <p:sp>
        <p:nvSpPr>
          <p:cNvPr id="10263" name="ZoneTexte 10262"/>
          <p:cNvSpPr txBox="1"/>
          <p:nvPr/>
        </p:nvSpPr>
        <p:spPr>
          <a:xfrm>
            <a:off x="8258235" y="3640199"/>
            <a:ext cx="816249" cy="584775"/>
          </a:xfrm>
          <a:prstGeom prst="rect">
            <a:avLst/>
          </a:prstGeom>
          <a:noFill/>
        </p:spPr>
        <p:txBody>
          <a:bodyPr wrap="none" rtlCol="0">
            <a:spAutoFit/>
          </a:bodyPr>
          <a:lstStyle/>
          <a:p>
            <a:r>
              <a:rPr lang="fr-FR" sz="1600" b="1" dirty="0" err="1">
                <a:solidFill>
                  <a:schemeClr val="accent2"/>
                </a:solidFill>
              </a:rPr>
              <a:t>Same</a:t>
            </a:r>
            <a:r>
              <a:rPr lang="fr-FR" sz="1600" b="1" dirty="0">
                <a:solidFill>
                  <a:schemeClr val="accent2"/>
                </a:solidFill>
              </a:rPr>
              <a:t> </a:t>
            </a:r>
          </a:p>
          <a:p>
            <a:r>
              <a:rPr lang="fr-FR" sz="1600" b="1" dirty="0">
                <a:solidFill>
                  <a:schemeClr val="accent2"/>
                </a:solidFill>
              </a:rPr>
              <a:t>Group</a:t>
            </a:r>
          </a:p>
        </p:txBody>
      </p:sp>
      <p:cxnSp>
        <p:nvCxnSpPr>
          <p:cNvPr id="10265" name="Connecteur droit 10264"/>
          <p:cNvCxnSpPr/>
          <p:nvPr/>
        </p:nvCxnSpPr>
        <p:spPr bwMode="auto">
          <a:xfrm>
            <a:off x="3923928" y="2492760"/>
            <a:ext cx="0" cy="4098937"/>
          </a:xfrm>
          <a:prstGeom prst="line">
            <a:avLst/>
          </a:prstGeom>
          <a:noFill/>
          <a:ln w="19050" cap="flat" cmpd="sng" algn="ctr">
            <a:solidFill>
              <a:schemeClr val="tx1"/>
            </a:solidFill>
            <a:prstDash val="sysDot"/>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Connecteur droit 61"/>
          <p:cNvCxnSpPr/>
          <p:nvPr/>
        </p:nvCxnSpPr>
        <p:spPr bwMode="auto">
          <a:xfrm>
            <a:off x="6228184" y="2526201"/>
            <a:ext cx="14087" cy="2486086"/>
          </a:xfrm>
          <a:prstGeom prst="line">
            <a:avLst/>
          </a:prstGeom>
          <a:noFill/>
          <a:ln w="19050" cap="flat" cmpd="sng" algn="ctr">
            <a:solidFill>
              <a:schemeClr val="tx1"/>
            </a:solidFill>
            <a:prstDash val="sysDot"/>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 name="ZoneTexte 37"/>
          <p:cNvSpPr txBox="1"/>
          <p:nvPr/>
        </p:nvSpPr>
        <p:spPr>
          <a:xfrm>
            <a:off x="193682" y="4898927"/>
            <a:ext cx="3782126" cy="1692771"/>
          </a:xfrm>
          <a:prstGeom prst="rect">
            <a:avLst/>
          </a:prstGeom>
          <a:noFill/>
        </p:spPr>
        <p:txBody>
          <a:bodyPr wrap="none" rtlCol="0">
            <a:spAutoFit/>
          </a:bodyPr>
          <a:lstStyle/>
          <a:p>
            <a:pPr marL="177800" indent="-177800" algn="just">
              <a:buFont typeface="Arial" panose="020B0604020202020204" pitchFamily="34" charset="0"/>
              <a:buChar char="•"/>
            </a:pPr>
            <a:r>
              <a:rPr lang="fr-FR" sz="1100" b="1" dirty="0"/>
              <a:t>Start a planning </a:t>
            </a:r>
            <a:r>
              <a:rPr lang="fr-FR" sz="1100" b="1" dirty="0" err="1"/>
              <a:t>proceeding</a:t>
            </a:r>
            <a:r>
              <a:rPr lang="fr-FR" sz="1100" b="1" dirty="0"/>
              <a:t> for a group solution</a:t>
            </a:r>
          </a:p>
          <a:p>
            <a:pPr marL="177800" indent="-177800" algn="just">
              <a:buFont typeface="Arial" panose="020B0604020202020204" pitchFamily="34" charset="0"/>
              <a:buChar char="•"/>
            </a:pPr>
            <a:endParaRPr lang="fr-FR" sz="1050" dirty="0"/>
          </a:p>
          <a:p>
            <a:pPr algn="just">
              <a:lnSpc>
                <a:spcPct val="150000"/>
              </a:lnSpc>
              <a:tabLst>
                <a:tab pos="808038" algn="l"/>
                <a:tab pos="1163638" algn="l"/>
              </a:tabLst>
            </a:pPr>
            <a:r>
              <a:rPr lang="fr-FR" sz="1050" dirty="0"/>
              <a:t>		</a:t>
            </a:r>
            <a:r>
              <a:rPr lang="fr-FR" sz="1100" dirty="0"/>
              <a:t>- appoint a </a:t>
            </a:r>
            <a:r>
              <a:rPr lang="fr-FR" sz="1100" u="sng" dirty="0"/>
              <a:t>Group </a:t>
            </a:r>
            <a:r>
              <a:rPr lang="fr-FR" sz="1100" u="sng" dirty="0" err="1"/>
              <a:t>Representant</a:t>
            </a:r>
            <a:r>
              <a:rPr lang="fr-FR" sz="1100" dirty="0"/>
              <a:t> (GR)</a:t>
            </a:r>
          </a:p>
          <a:p>
            <a:pPr marL="1163638" lvl="2" algn="just">
              <a:lnSpc>
                <a:spcPct val="150000"/>
              </a:lnSpc>
              <a:tabLst>
                <a:tab pos="1163638" algn="l"/>
              </a:tabLst>
            </a:pPr>
            <a:r>
              <a:rPr lang="fr-FR" sz="1100" dirty="0"/>
              <a:t>- </a:t>
            </a:r>
            <a:r>
              <a:rPr lang="fr-FR" sz="1100" dirty="0" err="1"/>
              <a:t>Seek</a:t>
            </a:r>
            <a:r>
              <a:rPr lang="fr-FR" sz="1100" dirty="0"/>
              <a:t> for recognition of A in B &amp; C</a:t>
            </a:r>
          </a:p>
          <a:p>
            <a:pPr marL="1252538" lvl="2" indent="-176213" algn="just">
              <a:lnSpc>
                <a:spcPct val="150000"/>
              </a:lnSpc>
              <a:tabLst>
                <a:tab pos="1163638" algn="l"/>
              </a:tabLst>
            </a:pPr>
            <a:r>
              <a:rPr lang="fr-FR" sz="1100" dirty="0"/>
              <a:t>	- </a:t>
            </a:r>
            <a:r>
              <a:rPr lang="fr-FR" sz="1100" dirty="0" err="1"/>
              <a:t>Participate</a:t>
            </a:r>
            <a:r>
              <a:rPr lang="fr-FR" sz="1100" dirty="0"/>
              <a:t> in local </a:t>
            </a:r>
            <a:r>
              <a:rPr lang="fr-FR" sz="1100" dirty="0" err="1"/>
              <a:t>proceedings</a:t>
            </a:r>
            <a:r>
              <a:rPr lang="fr-FR" sz="1100" dirty="0"/>
              <a:t> B &amp; C</a:t>
            </a:r>
          </a:p>
          <a:p>
            <a:pPr marL="1252538" lvl="2" indent="-88900" algn="just">
              <a:lnSpc>
                <a:spcPct val="150000"/>
              </a:lnSpc>
              <a:buFontTx/>
              <a:buChar char="-"/>
              <a:tabLst>
                <a:tab pos="1163638" algn="l"/>
              </a:tabLst>
            </a:pPr>
            <a:r>
              <a:rPr lang="fr-FR" sz="1100" dirty="0" err="1"/>
              <a:t>Seek</a:t>
            </a:r>
            <a:r>
              <a:rPr lang="fr-FR" sz="1100" dirty="0"/>
              <a:t> </a:t>
            </a:r>
            <a:r>
              <a:rPr lang="fr-FR" sz="1100" dirty="0" err="1"/>
              <a:t>interim</a:t>
            </a:r>
            <a:r>
              <a:rPr lang="fr-FR" sz="1100" dirty="0"/>
              <a:t> relief </a:t>
            </a:r>
            <a:r>
              <a:rPr lang="fr-FR" sz="1100" dirty="0" err="1"/>
              <a:t>relating</a:t>
            </a:r>
            <a:r>
              <a:rPr lang="fr-FR" sz="1100" dirty="0"/>
              <a:t> to the </a:t>
            </a:r>
          </a:p>
          <a:p>
            <a:pPr marL="1163638" lvl="2" algn="just">
              <a:lnSpc>
                <a:spcPct val="150000"/>
              </a:lnSpc>
              <a:tabLst>
                <a:tab pos="1252538" algn="l"/>
              </a:tabLst>
            </a:pPr>
            <a:r>
              <a:rPr lang="fr-FR" sz="1100" dirty="0"/>
              <a:t>	</a:t>
            </a:r>
            <a:r>
              <a:rPr lang="fr-FR" sz="1100" dirty="0" err="1"/>
              <a:t>Assets</a:t>
            </a:r>
            <a:r>
              <a:rPr lang="fr-FR" sz="1100" dirty="0"/>
              <a:t> in B &amp; C</a:t>
            </a:r>
          </a:p>
        </p:txBody>
      </p:sp>
      <p:sp>
        <p:nvSpPr>
          <p:cNvPr id="39" name="Accolade ouvrante 38"/>
          <p:cNvSpPr/>
          <p:nvPr/>
        </p:nvSpPr>
        <p:spPr bwMode="auto">
          <a:xfrm>
            <a:off x="1339971" y="5265752"/>
            <a:ext cx="155448" cy="1325945"/>
          </a:xfrm>
          <a:prstGeom prst="leftBrace">
            <a:avLst/>
          </a:prstGeom>
          <a:noFill/>
          <a:ln w="12700"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488" tIns="44450" rIns="90488" bIns="4445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fr-FR" sz="2400" b="0" i="0" u="none" strike="noStrike" cap="none" normalizeH="0" baseline="0">
              <a:ln>
                <a:noFill/>
              </a:ln>
              <a:solidFill>
                <a:schemeClr val="tx1"/>
              </a:solidFill>
              <a:effectLst/>
              <a:latin typeface="Book Antiqua" pitchFamily="18" charset="0"/>
            </a:endParaRPr>
          </a:p>
        </p:txBody>
      </p:sp>
      <p:sp>
        <p:nvSpPr>
          <p:cNvPr id="40" name="ZoneTexte 39"/>
          <p:cNvSpPr txBox="1"/>
          <p:nvPr/>
        </p:nvSpPr>
        <p:spPr>
          <a:xfrm>
            <a:off x="238865" y="5797919"/>
            <a:ext cx="1133644" cy="261610"/>
          </a:xfrm>
          <a:prstGeom prst="rect">
            <a:avLst/>
          </a:prstGeom>
          <a:noFill/>
        </p:spPr>
        <p:txBody>
          <a:bodyPr wrap="none" rtlCol="0">
            <a:spAutoFit/>
          </a:bodyPr>
          <a:lstStyle/>
          <a:p>
            <a:pPr marL="171450" indent="-171450">
              <a:buFont typeface="Arial" panose="020B0604020202020204" pitchFamily="34" charset="0"/>
              <a:buChar char="•"/>
            </a:pPr>
            <a:r>
              <a:rPr lang="fr-FR" sz="1100" dirty="0">
                <a:solidFill>
                  <a:srgbClr val="0000CC"/>
                </a:solidFill>
              </a:rPr>
              <a:t>Court A</a:t>
            </a:r>
            <a:r>
              <a:rPr lang="fr-FR" sz="1100" dirty="0"/>
              <a:t> </a:t>
            </a:r>
            <a:r>
              <a:rPr lang="fr-FR" sz="1100" dirty="0" err="1"/>
              <a:t>may</a:t>
            </a:r>
            <a:endParaRPr lang="fr-FR" sz="1100" dirty="0"/>
          </a:p>
        </p:txBody>
      </p:sp>
      <p:sp>
        <p:nvSpPr>
          <p:cNvPr id="44" name="ZoneTexte 43"/>
          <p:cNvSpPr txBox="1"/>
          <p:nvPr/>
        </p:nvSpPr>
        <p:spPr>
          <a:xfrm>
            <a:off x="4216708" y="5155422"/>
            <a:ext cx="4221028" cy="430887"/>
          </a:xfrm>
          <a:prstGeom prst="rect">
            <a:avLst/>
          </a:prstGeom>
          <a:noFill/>
        </p:spPr>
        <p:txBody>
          <a:bodyPr wrap="none" rtlCol="0">
            <a:spAutoFit/>
          </a:bodyPr>
          <a:lstStyle/>
          <a:p>
            <a:pPr algn="ctr"/>
            <a:r>
              <a:rPr lang="fr-FR" sz="1100" b="1" dirty="0"/>
              <a:t>Cie n°3 &amp; 4 </a:t>
            </a:r>
            <a:r>
              <a:rPr lang="fr-FR" sz="1100" b="1" dirty="0" err="1"/>
              <a:t>may</a:t>
            </a:r>
            <a:r>
              <a:rPr lang="fr-FR" sz="1100" b="1" dirty="0"/>
              <a:t> « </a:t>
            </a:r>
            <a:r>
              <a:rPr lang="fr-FR" sz="1100" b="1" dirty="0" err="1"/>
              <a:t>participate</a:t>
            </a:r>
            <a:r>
              <a:rPr lang="fr-FR" sz="1100" b="1" dirty="0"/>
              <a:t> » to a planning </a:t>
            </a:r>
            <a:r>
              <a:rPr lang="fr-FR" sz="1100" b="1" dirty="0" err="1"/>
              <a:t>proceeding</a:t>
            </a:r>
            <a:endParaRPr lang="fr-FR" sz="1100" b="1" dirty="0"/>
          </a:p>
          <a:p>
            <a:pPr algn="ctr"/>
            <a:r>
              <a:rPr lang="fr-FR" sz="1100" dirty="0"/>
              <a:t>(</a:t>
            </a:r>
            <a:r>
              <a:rPr lang="fr-FR" sz="1100" dirty="0" err="1"/>
              <a:t>unless</a:t>
            </a:r>
            <a:r>
              <a:rPr lang="fr-FR" sz="1100" dirty="0"/>
              <a:t> </a:t>
            </a:r>
            <a:r>
              <a:rPr lang="fr-FR" sz="1100" dirty="0" err="1"/>
              <a:t>locally</a:t>
            </a:r>
            <a:r>
              <a:rPr lang="fr-FR" sz="1100" dirty="0"/>
              <a:t> </a:t>
            </a:r>
            <a:r>
              <a:rPr lang="fr-FR" sz="1100" dirty="0" err="1"/>
              <a:t>forbidden</a:t>
            </a:r>
            <a:r>
              <a:rPr lang="fr-FR" sz="1100" dirty="0"/>
              <a:t>)</a:t>
            </a:r>
          </a:p>
        </p:txBody>
      </p:sp>
      <p:sp>
        <p:nvSpPr>
          <p:cNvPr id="45" name="ZoneTexte 44"/>
          <p:cNvSpPr txBox="1"/>
          <p:nvPr/>
        </p:nvSpPr>
        <p:spPr>
          <a:xfrm>
            <a:off x="4055122" y="5800472"/>
            <a:ext cx="2016224" cy="261610"/>
          </a:xfrm>
          <a:prstGeom prst="rect">
            <a:avLst/>
          </a:prstGeom>
          <a:noFill/>
        </p:spPr>
        <p:txBody>
          <a:bodyPr wrap="square" rtlCol="0">
            <a:spAutoFit/>
          </a:bodyPr>
          <a:lstStyle/>
          <a:p>
            <a:pPr marL="171450" indent="-171450">
              <a:buFont typeface="Arial" panose="020B0604020202020204" pitchFamily="34" charset="0"/>
              <a:buChar char="•"/>
            </a:pPr>
            <a:r>
              <a:rPr lang="fr-FR" sz="1100" dirty="0">
                <a:solidFill>
                  <a:srgbClr val="0000CC"/>
                </a:solidFill>
              </a:rPr>
              <a:t>Court B</a:t>
            </a:r>
            <a:r>
              <a:rPr lang="fr-FR" sz="1100" dirty="0"/>
              <a:t> </a:t>
            </a:r>
            <a:r>
              <a:rPr lang="fr-FR" sz="1100" dirty="0" err="1"/>
              <a:t>may</a:t>
            </a:r>
            <a:r>
              <a:rPr lang="fr-FR" sz="1100" dirty="0"/>
              <a:t> appoint a GR</a:t>
            </a:r>
          </a:p>
        </p:txBody>
      </p:sp>
      <p:sp>
        <p:nvSpPr>
          <p:cNvPr id="83" name="ZoneTexte 82"/>
          <p:cNvSpPr txBox="1"/>
          <p:nvPr/>
        </p:nvSpPr>
        <p:spPr>
          <a:xfrm>
            <a:off x="6536507" y="5797919"/>
            <a:ext cx="2016224" cy="261610"/>
          </a:xfrm>
          <a:prstGeom prst="rect">
            <a:avLst/>
          </a:prstGeom>
          <a:noFill/>
        </p:spPr>
        <p:txBody>
          <a:bodyPr wrap="square" rtlCol="0">
            <a:spAutoFit/>
          </a:bodyPr>
          <a:lstStyle/>
          <a:p>
            <a:pPr marL="171450" indent="-171450">
              <a:buFont typeface="Arial" panose="020B0604020202020204" pitchFamily="34" charset="0"/>
              <a:buChar char="•"/>
            </a:pPr>
            <a:r>
              <a:rPr lang="fr-FR" sz="1100" dirty="0">
                <a:solidFill>
                  <a:srgbClr val="0000CC"/>
                </a:solidFill>
              </a:rPr>
              <a:t>Court C</a:t>
            </a:r>
            <a:r>
              <a:rPr lang="fr-FR" sz="1100" dirty="0"/>
              <a:t> </a:t>
            </a:r>
            <a:r>
              <a:rPr lang="fr-FR" sz="1100" dirty="0" err="1"/>
              <a:t>may</a:t>
            </a:r>
            <a:r>
              <a:rPr lang="fr-FR" sz="1100" dirty="0"/>
              <a:t> appoint a GR</a:t>
            </a:r>
          </a:p>
        </p:txBody>
      </p:sp>
      <p:cxnSp>
        <p:nvCxnSpPr>
          <p:cNvPr id="49" name="Connecteur droit avec flèche 48"/>
          <p:cNvCxnSpPr/>
          <p:nvPr/>
        </p:nvCxnSpPr>
        <p:spPr bwMode="auto">
          <a:xfrm flipV="1">
            <a:off x="4929941" y="4764905"/>
            <a:ext cx="0" cy="365354"/>
          </a:xfrm>
          <a:prstGeom prst="straightConnector1">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Connecteur droit avec flèche 90"/>
          <p:cNvCxnSpPr/>
          <p:nvPr/>
        </p:nvCxnSpPr>
        <p:spPr bwMode="auto">
          <a:xfrm flipV="1">
            <a:off x="7576055" y="4764905"/>
            <a:ext cx="0" cy="365354"/>
          </a:xfrm>
          <a:prstGeom prst="straightConnector1">
            <a:avLst/>
          </a:prstGeom>
          <a:noFill/>
          <a:ln w="12700" cap="flat" cmpd="sng" algn="ctr">
            <a:solidFill>
              <a:schemeClr val="tx1"/>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Connecteur droit 57"/>
          <p:cNvCxnSpPr/>
          <p:nvPr/>
        </p:nvCxnSpPr>
        <p:spPr bwMode="auto">
          <a:xfrm>
            <a:off x="4932040" y="5130259"/>
            <a:ext cx="2620462" cy="0"/>
          </a:xfrm>
          <a:prstGeom prst="line">
            <a:avLst/>
          </a:prstGeom>
          <a:noFill/>
          <a:ln w="12700" cap="flat" cmpd="sng" algn="ctr">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Connecteur droit 93"/>
          <p:cNvCxnSpPr/>
          <p:nvPr/>
        </p:nvCxnSpPr>
        <p:spPr bwMode="auto">
          <a:xfrm>
            <a:off x="6228184" y="5710994"/>
            <a:ext cx="0" cy="880703"/>
          </a:xfrm>
          <a:prstGeom prst="line">
            <a:avLst/>
          </a:prstGeom>
          <a:noFill/>
          <a:ln w="19050" cap="flat" cmpd="sng" algn="ctr">
            <a:solidFill>
              <a:schemeClr val="tx1"/>
            </a:solidFill>
            <a:prstDash val="sysDot"/>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909338280"/>
      </p:ext>
    </p:extLst>
  </p:cSld>
  <p:clrMapOvr>
    <a:masterClrMapping/>
  </p:clrMapOvr>
  <p:transition>
    <p:wipe dir="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Rectangle 4"/>
          <p:cNvSpPr>
            <a:spLocks noChangeArrowheads="1"/>
          </p:cNvSpPr>
          <p:nvPr/>
        </p:nvSpPr>
        <p:spPr bwMode="auto">
          <a:xfrm>
            <a:off x="513708" y="1700808"/>
            <a:ext cx="8306442" cy="3888432"/>
          </a:xfrm>
          <a:prstGeom prst="rect">
            <a:avLst/>
          </a:prstGeom>
          <a:solidFill>
            <a:schemeClr val="bg1"/>
          </a:solidFill>
          <a:ln>
            <a:noFill/>
          </a:ln>
          <a:effectLst/>
          <a:extLst/>
        </p:spPr>
        <p:txBody>
          <a:bodyPr lIns="90488" tIns="44450" rIns="90488" bIns="44450"/>
          <a:lstStyle/>
          <a:p>
            <a:pPr defTabSz="957263" eaLnBrk="0" fontAlgn="base" hangingPunct="0">
              <a:spcAft>
                <a:spcPct val="0"/>
              </a:spcAft>
              <a:buClr>
                <a:srgbClr val="800054"/>
              </a:buClr>
              <a:buSzPct val="80000"/>
              <a:buFontTx/>
              <a:buBlip>
                <a:blip r:embed="rId3"/>
              </a:buBlip>
              <a:defRPr/>
            </a:pPr>
            <a:r>
              <a:rPr lang="en-US" sz="2400" dirty="0">
                <a:latin typeface="Calibri" charset="0"/>
                <a:ea typeface="Calibri" charset="0"/>
                <a:cs typeface="Calibri" charset="0"/>
              </a:rPr>
              <a:t> </a:t>
            </a:r>
            <a:r>
              <a:rPr lang="fr-FR" sz="2400" b="1" dirty="0" err="1">
                <a:latin typeface="Calibri" charset="0"/>
                <a:ea typeface="Calibri" charset="0"/>
                <a:cs typeface="Calibri" charset="0"/>
              </a:rPr>
              <a:t>Draft</a:t>
            </a:r>
            <a:r>
              <a:rPr lang="fr-FR" sz="2400" b="1" dirty="0">
                <a:latin typeface="Calibri" charset="0"/>
                <a:ea typeface="Calibri" charset="0"/>
                <a:cs typeface="Calibri" charset="0"/>
              </a:rPr>
              <a:t> </a:t>
            </a:r>
            <a:r>
              <a:rPr lang="fr-FR" sz="2400" b="1" dirty="0" err="1">
                <a:latin typeface="Calibri" charset="0"/>
                <a:ea typeface="Calibri" charset="0"/>
                <a:cs typeface="Calibri" charset="0"/>
              </a:rPr>
              <a:t>legislative</a:t>
            </a:r>
            <a:r>
              <a:rPr lang="fr-FR" sz="2400" b="1" dirty="0">
                <a:latin typeface="Calibri" charset="0"/>
                <a:ea typeface="Calibri" charset="0"/>
                <a:cs typeface="Calibri" charset="0"/>
              </a:rPr>
              <a:t> provisions</a:t>
            </a:r>
            <a:endParaRPr lang="fr-FR" sz="2400" dirty="0">
              <a:latin typeface="Calibri" charset="0"/>
              <a:ea typeface="Calibri" charset="0"/>
              <a:cs typeface="Calibri" charset="0"/>
            </a:endParaRPr>
          </a:p>
          <a:p>
            <a:pPr defTabSz="957263" eaLnBrk="0" fontAlgn="base" hangingPunct="0">
              <a:spcAft>
                <a:spcPct val="0"/>
              </a:spcAft>
              <a:buClr>
                <a:srgbClr val="800054"/>
              </a:buClr>
              <a:buSzPct val="80000"/>
              <a:defRPr/>
            </a:pPr>
            <a:endParaRPr lang="fr-FR" sz="2400" dirty="0">
              <a:latin typeface="Calibri" charset="0"/>
              <a:ea typeface="Calibri" charset="0"/>
              <a:cs typeface="Calibri" charset="0"/>
            </a:endParaRPr>
          </a:p>
          <a:p>
            <a:pPr defTabSz="957263" eaLnBrk="0" fontAlgn="base" hangingPunct="0">
              <a:spcAft>
                <a:spcPct val="0"/>
              </a:spcAft>
              <a:buClr>
                <a:srgbClr val="800054"/>
              </a:buClr>
              <a:buSzPct val="80000"/>
              <a:defRPr/>
            </a:pPr>
            <a:r>
              <a:rPr lang="en-US" sz="2400" b="1" dirty="0">
                <a:latin typeface="Calibri" charset="0"/>
                <a:ea typeface="Calibri" charset="0"/>
                <a:cs typeface="Calibri" charset="0"/>
              </a:rPr>
              <a:t>Chapter 1 </a:t>
            </a:r>
            <a:r>
              <a:rPr lang="en-US" sz="2400" dirty="0">
                <a:latin typeface="Calibri" charset="0"/>
                <a:ea typeface="Calibri" charset="0"/>
                <a:cs typeface="Calibri" charset="0"/>
              </a:rPr>
              <a:t>	Scope and definitions </a:t>
            </a:r>
            <a:endParaRPr lang="fr-FR" sz="2400" dirty="0">
              <a:latin typeface="Calibri" charset="0"/>
              <a:ea typeface="Calibri" charset="0"/>
              <a:cs typeface="Calibri" charset="0"/>
            </a:endParaRPr>
          </a:p>
          <a:p>
            <a:pPr defTabSz="957263" eaLnBrk="0" fontAlgn="base" hangingPunct="0">
              <a:spcAft>
                <a:spcPct val="0"/>
              </a:spcAft>
              <a:buClr>
                <a:srgbClr val="800054"/>
              </a:buClr>
              <a:buSzPct val="80000"/>
              <a:defRPr/>
            </a:pPr>
            <a:r>
              <a:rPr lang="en-US" sz="2400" b="1" dirty="0">
                <a:latin typeface="Calibri" charset="0"/>
                <a:ea typeface="Calibri" charset="0"/>
                <a:cs typeface="Calibri" charset="0"/>
              </a:rPr>
              <a:t>Chapter 2</a:t>
            </a:r>
            <a:r>
              <a:rPr lang="en-US" sz="2400" dirty="0">
                <a:latin typeface="Calibri" charset="0"/>
                <a:ea typeface="Calibri" charset="0"/>
                <a:cs typeface="Calibri" charset="0"/>
              </a:rPr>
              <a:t>	Coordination and cooperation</a:t>
            </a:r>
            <a:endParaRPr lang="fr-FR" sz="2400" dirty="0">
              <a:latin typeface="Calibri" charset="0"/>
              <a:ea typeface="Calibri" charset="0"/>
              <a:cs typeface="Calibri" charset="0"/>
            </a:endParaRPr>
          </a:p>
          <a:p>
            <a:pPr defTabSz="957263" eaLnBrk="0" fontAlgn="base" hangingPunct="0">
              <a:spcAft>
                <a:spcPct val="0"/>
              </a:spcAft>
              <a:buClr>
                <a:srgbClr val="800054"/>
              </a:buClr>
              <a:buSzPct val="80000"/>
              <a:defRPr/>
            </a:pPr>
            <a:r>
              <a:rPr lang="en-US" sz="2400" b="1" dirty="0">
                <a:latin typeface="Calibri" charset="0"/>
                <a:ea typeface="Calibri" charset="0"/>
                <a:cs typeface="Calibri" charset="0"/>
              </a:rPr>
              <a:t>Chapter 3</a:t>
            </a:r>
            <a:r>
              <a:rPr lang="en-US" sz="2400" dirty="0">
                <a:latin typeface="Calibri" charset="0"/>
                <a:ea typeface="Calibri" charset="0"/>
                <a:cs typeface="Calibri" charset="0"/>
              </a:rPr>
              <a:t> 	Facilitating the development, Recognition and </a:t>
            </a:r>
            <a:br>
              <a:rPr lang="en-US" sz="2400" dirty="0">
                <a:latin typeface="Calibri" charset="0"/>
                <a:ea typeface="Calibri" charset="0"/>
                <a:cs typeface="Calibri" charset="0"/>
              </a:rPr>
            </a:br>
            <a:r>
              <a:rPr lang="en-US" sz="2400" dirty="0">
                <a:latin typeface="Calibri" charset="0"/>
                <a:ea typeface="Calibri" charset="0"/>
                <a:cs typeface="Calibri" charset="0"/>
              </a:rPr>
              <a:t>		implementation of a group insolvency solution </a:t>
            </a:r>
          </a:p>
          <a:p>
            <a:pPr defTabSz="957263" eaLnBrk="0" fontAlgn="base" hangingPunct="0">
              <a:spcAft>
                <a:spcPct val="0"/>
              </a:spcAft>
              <a:buClr>
                <a:srgbClr val="800054"/>
              </a:buClr>
              <a:buSzPct val="80000"/>
              <a:defRPr/>
            </a:pPr>
            <a:r>
              <a:rPr lang="en-US" sz="2400" b="1" dirty="0">
                <a:latin typeface="Calibri" charset="0"/>
                <a:ea typeface="Calibri" charset="0"/>
                <a:cs typeface="Calibri" charset="0"/>
              </a:rPr>
              <a:t>Chapter 4 	</a:t>
            </a:r>
            <a:r>
              <a:rPr lang="en-US" sz="2400" dirty="0">
                <a:latin typeface="Calibri" charset="0"/>
                <a:ea typeface="Calibri" charset="0"/>
                <a:cs typeface="Calibri" charset="0"/>
              </a:rPr>
              <a:t>The treatment of foreign claims in main </a:t>
            </a:r>
            <a:br>
              <a:rPr lang="en-US" sz="2400" dirty="0">
                <a:latin typeface="Calibri" charset="0"/>
                <a:ea typeface="Calibri" charset="0"/>
                <a:cs typeface="Calibri" charset="0"/>
              </a:rPr>
            </a:br>
            <a:r>
              <a:rPr lang="en-US" sz="2400" dirty="0">
                <a:latin typeface="Calibri" charset="0"/>
                <a:ea typeface="Calibri" charset="0"/>
                <a:cs typeface="Calibri" charset="0"/>
              </a:rPr>
              <a:t>		proceedings in accordance with the law </a:t>
            </a:r>
            <a:br>
              <a:rPr lang="en-US" sz="2400" dirty="0">
                <a:latin typeface="Calibri" charset="0"/>
                <a:ea typeface="Calibri" charset="0"/>
                <a:cs typeface="Calibri" charset="0"/>
              </a:rPr>
            </a:br>
            <a:r>
              <a:rPr lang="en-US" sz="2400" dirty="0">
                <a:latin typeface="Calibri" charset="0"/>
                <a:ea typeface="Calibri" charset="0"/>
                <a:cs typeface="Calibri" charset="0"/>
              </a:rPr>
              <a:t>		applicable to those claims</a:t>
            </a:r>
          </a:p>
          <a:p>
            <a:pPr defTabSz="957263" eaLnBrk="0" fontAlgn="base" hangingPunct="0">
              <a:spcAft>
                <a:spcPct val="0"/>
              </a:spcAft>
              <a:buClr>
                <a:srgbClr val="800054"/>
              </a:buClr>
              <a:buSzPct val="80000"/>
              <a:defRPr/>
            </a:pPr>
            <a:r>
              <a:rPr lang="en-US" sz="2400" b="1" dirty="0">
                <a:latin typeface="Calibri" charset="0"/>
                <a:ea typeface="Calibri" charset="0"/>
                <a:cs typeface="Calibri" charset="0"/>
              </a:rPr>
              <a:t>Chapter 5</a:t>
            </a:r>
            <a:r>
              <a:rPr lang="en-US" sz="2400" dirty="0">
                <a:latin typeface="Calibri" charset="0"/>
                <a:ea typeface="Calibri" charset="0"/>
                <a:cs typeface="Calibri" charset="0"/>
              </a:rPr>
              <a:t> 	Contains supplemental provisions</a:t>
            </a:r>
          </a:p>
          <a:p>
            <a:pPr defTabSz="957263" eaLnBrk="0" fontAlgn="base" hangingPunct="0">
              <a:spcAft>
                <a:spcPct val="0"/>
              </a:spcAft>
              <a:buClr>
                <a:srgbClr val="800054"/>
              </a:buClr>
              <a:buSzPct val="80000"/>
              <a:defRPr/>
            </a:pPr>
            <a:endParaRPr lang="fr-FR" sz="2400" dirty="0">
              <a:latin typeface="Calibri" charset="0"/>
              <a:ea typeface="Calibri" charset="0"/>
              <a:cs typeface="Calibri" charset="0"/>
            </a:endParaRPr>
          </a:p>
          <a:p>
            <a:pPr defTabSz="957263" eaLnBrk="0" fontAlgn="base" hangingPunct="0">
              <a:spcAft>
                <a:spcPct val="0"/>
              </a:spcAft>
              <a:buClr>
                <a:srgbClr val="800054"/>
              </a:buClr>
              <a:buSzPct val="80000"/>
              <a:defRPr/>
            </a:pPr>
            <a:r>
              <a:rPr lang="fr-FR" sz="2400" dirty="0">
                <a:latin typeface="Calibri" charset="0"/>
                <a:ea typeface="Calibri" charset="0"/>
                <a:cs typeface="Calibri" charset="0"/>
              </a:rPr>
              <a:t>http://www.uncitral.org/uncitral/en/commission/working_groups/5Insolvency.html</a:t>
            </a:r>
          </a:p>
        </p:txBody>
      </p:sp>
      <p:sp>
        <p:nvSpPr>
          <p:cNvPr id="10244" name="Rectangle 2"/>
          <p:cNvSpPr>
            <a:spLocks noChangeArrowheads="1"/>
          </p:cNvSpPr>
          <p:nvPr/>
        </p:nvSpPr>
        <p:spPr bwMode="auto">
          <a:xfrm>
            <a:off x="107950" y="476250"/>
            <a:ext cx="8712200" cy="738664"/>
          </a:xfrm>
          <a:prstGeom prst="rect">
            <a:avLst/>
          </a:prstGeom>
          <a:noFill/>
          <a:ln>
            <a:noFill/>
          </a:ln>
          <a:extLst/>
        </p:spPr>
        <p:txBody>
          <a:bodyPr>
            <a:spAutoFit/>
          </a:bodyPr>
          <a:lstStyle>
            <a:lvl1pPr>
              <a:defRPr sz="2400">
                <a:solidFill>
                  <a:schemeClr val="tx1"/>
                </a:solidFill>
                <a:latin typeface="Book Antiqua" pitchFamily="18" charset="0"/>
                <a:ea typeface="MS PGothic" pitchFamily="34" charset="-128"/>
              </a:defRPr>
            </a:lvl1pPr>
            <a:lvl2pPr marL="742950" indent="-285750">
              <a:defRPr sz="2400">
                <a:solidFill>
                  <a:schemeClr val="tx1"/>
                </a:solidFill>
                <a:latin typeface="Book Antiqua" pitchFamily="18" charset="0"/>
                <a:ea typeface="MS PGothic" pitchFamily="34" charset="-128"/>
              </a:defRPr>
            </a:lvl2pPr>
            <a:lvl3pPr marL="1143000" indent="-228600">
              <a:defRPr sz="2400">
                <a:solidFill>
                  <a:schemeClr val="tx1"/>
                </a:solidFill>
                <a:latin typeface="Book Antiqua" pitchFamily="18" charset="0"/>
                <a:ea typeface="MS PGothic" pitchFamily="34" charset="-128"/>
              </a:defRPr>
            </a:lvl3pPr>
            <a:lvl4pPr marL="1600200" indent="-228600">
              <a:defRPr sz="2400">
                <a:solidFill>
                  <a:schemeClr val="tx1"/>
                </a:solidFill>
                <a:latin typeface="Book Antiqua" pitchFamily="18" charset="0"/>
                <a:ea typeface="MS PGothic" pitchFamily="34" charset="-128"/>
              </a:defRPr>
            </a:lvl4pPr>
            <a:lvl5pPr marL="2057400" indent="-228600">
              <a:defRPr sz="2400">
                <a:solidFill>
                  <a:schemeClr val="tx1"/>
                </a:solidFill>
                <a:latin typeface="Book Antiqua" pitchFamily="18" charset="0"/>
                <a:ea typeface="MS PGothic" pitchFamily="34" charset="-128"/>
              </a:defRPr>
            </a:lvl5pPr>
            <a:lvl6pPr marL="2514600" indent="-228600" eaLnBrk="0" fontAlgn="base" hangingPunct="0">
              <a:spcBef>
                <a:spcPct val="0"/>
              </a:spcBef>
              <a:spcAft>
                <a:spcPct val="0"/>
              </a:spcAft>
              <a:defRPr sz="2400">
                <a:solidFill>
                  <a:schemeClr val="tx1"/>
                </a:solidFill>
                <a:latin typeface="Book Antiqua" pitchFamily="18" charset="0"/>
                <a:ea typeface="MS PGothic" pitchFamily="34" charset="-128"/>
              </a:defRPr>
            </a:lvl6pPr>
            <a:lvl7pPr marL="2971800" indent="-228600" eaLnBrk="0" fontAlgn="base" hangingPunct="0">
              <a:spcBef>
                <a:spcPct val="0"/>
              </a:spcBef>
              <a:spcAft>
                <a:spcPct val="0"/>
              </a:spcAft>
              <a:defRPr sz="2400">
                <a:solidFill>
                  <a:schemeClr val="tx1"/>
                </a:solidFill>
                <a:latin typeface="Book Antiqua" pitchFamily="18" charset="0"/>
                <a:ea typeface="MS PGothic" pitchFamily="34" charset="-128"/>
              </a:defRPr>
            </a:lvl7pPr>
            <a:lvl8pPr marL="3429000" indent="-228600" eaLnBrk="0" fontAlgn="base" hangingPunct="0">
              <a:spcBef>
                <a:spcPct val="0"/>
              </a:spcBef>
              <a:spcAft>
                <a:spcPct val="0"/>
              </a:spcAft>
              <a:defRPr sz="2400">
                <a:solidFill>
                  <a:schemeClr val="tx1"/>
                </a:solidFill>
                <a:latin typeface="Book Antiqua" pitchFamily="18" charset="0"/>
                <a:ea typeface="MS PGothic" pitchFamily="34" charset="-128"/>
              </a:defRPr>
            </a:lvl8pPr>
            <a:lvl9pPr marL="3886200" indent="-228600" eaLnBrk="0" fontAlgn="base" hangingPunct="0">
              <a:spcBef>
                <a:spcPct val="0"/>
              </a:spcBef>
              <a:spcAft>
                <a:spcPct val="0"/>
              </a:spcAft>
              <a:defRPr sz="2400">
                <a:solidFill>
                  <a:schemeClr val="tx1"/>
                </a:solidFill>
                <a:latin typeface="Book Antiqua" pitchFamily="18" charset="0"/>
                <a:ea typeface="MS PGothic" pitchFamily="34" charset="-128"/>
              </a:defRPr>
            </a:lvl9pPr>
          </a:lstStyle>
          <a:p>
            <a:pPr eaLnBrk="0" fontAlgn="base" hangingPunct="0">
              <a:spcBef>
                <a:spcPct val="0"/>
              </a:spcBef>
              <a:spcAft>
                <a:spcPct val="0"/>
              </a:spcAft>
              <a:defRPr/>
            </a:pPr>
            <a:br>
              <a:rPr lang="en-US" sz="2000" i="1" dirty="0">
                <a:solidFill>
                  <a:srgbClr val="B7C6FE">
                    <a:lumMod val="25000"/>
                  </a:srgbClr>
                </a:solidFill>
                <a:latin typeface="Calibri" pitchFamily="34" charset="0"/>
                <a:ea typeface="ＭＳ Ｐゴシック" pitchFamily="34" charset="-128"/>
                <a:cs typeface="Calibri" pitchFamily="34" charset="0"/>
              </a:rPr>
            </a:br>
            <a:endParaRPr lang="fr-FR" altLang="fr-FR" sz="2200" b="1" dirty="0">
              <a:solidFill>
                <a:srgbClr val="800054"/>
              </a:solidFill>
              <a:latin typeface="Calibri" pitchFamily="34" charset="0"/>
            </a:endParaRPr>
          </a:p>
        </p:txBody>
      </p:sp>
    </p:spTree>
    <p:extLst>
      <p:ext uri="{BB962C8B-B14F-4D97-AF65-F5344CB8AC3E}">
        <p14:creationId xmlns:p14="http://schemas.microsoft.com/office/powerpoint/2010/main" val="53925858"/>
      </p:ext>
    </p:extLst>
  </p:cSld>
  <p:clrMapOvr>
    <a:masterClrMapping/>
  </p:clrMapOvr>
  <p:transition>
    <p:wipe dir="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252413" y="4348897"/>
            <a:ext cx="8647112" cy="1752600"/>
          </a:xfrm>
        </p:spPr>
        <p:txBody>
          <a:bodyPr rtlCol="0">
            <a:noAutofit/>
          </a:bodyPr>
          <a:lstStyle/>
          <a:p>
            <a:pPr>
              <a:defRPr/>
            </a:pPr>
            <a:r>
              <a:rPr lang="en-GB" sz="3600" b="1" dirty="0">
                <a:solidFill>
                  <a:srgbClr val="000000"/>
                </a:solidFill>
              </a:rPr>
              <a:t>Robert van Galen</a:t>
            </a:r>
          </a:p>
          <a:p>
            <a:pPr>
              <a:defRPr/>
            </a:pPr>
            <a:r>
              <a:rPr lang="en-GB" sz="2400" b="1" dirty="0" err="1"/>
              <a:t>NautaDutilh</a:t>
            </a:r>
            <a:r>
              <a:rPr lang="en-GB" sz="2400" b="1" dirty="0"/>
              <a:t>, Amsterdam</a:t>
            </a:r>
            <a:endParaRPr lang="en-US" sz="3600" dirty="0"/>
          </a:p>
        </p:txBody>
      </p:sp>
      <p:sp>
        <p:nvSpPr>
          <p:cNvPr id="6" name="Title 1"/>
          <p:cNvSpPr>
            <a:spLocks noGrp="1"/>
          </p:cNvSpPr>
          <p:nvPr>
            <p:ph type="ctrTitle"/>
          </p:nvPr>
        </p:nvSpPr>
        <p:spPr>
          <a:xfrm>
            <a:off x="685800" y="1889685"/>
            <a:ext cx="7772400" cy="1838425"/>
          </a:xfrm>
        </p:spPr>
        <p:txBody>
          <a:bodyPr/>
          <a:lstStyle/>
          <a:p>
            <a:r>
              <a:rPr lang="en-GB" b="1" dirty="0"/>
              <a:t>UNCITRAL &amp; Insolvency</a:t>
            </a:r>
            <a:endParaRPr lang="en-US" b="1" dirty="0"/>
          </a:p>
        </p:txBody>
      </p:sp>
    </p:spTree>
    <p:extLst>
      <p:ext uri="{BB962C8B-B14F-4D97-AF65-F5344CB8AC3E}">
        <p14:creationId xmlns:p14="http://schemas.microsoft.com/office/powerpoint/2010/main" val="186596625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dirty="0" err="1"/>
              <a:t>Working</a:t>
            </a:r>
            <a:r>
              <a:rPr lang="nl-NL" dirty="0"/>
              <a:t> Group V </a:t>
            </a:r>
            <a:r>
              <a:rPr lang="nl-NL" dirty="0" err="1"/>
              <a:t>products</a:t>
            </a:r>
            <a:endParaRPr lang="nl-NL" dirty="0"/>
          </a:p>
        </p:txBody>
      </p:sp>
      <p:sp>
        <p:nvSpPr>
          <p:cNvPr id="3" name="Tijdelijke aanduiding voor inhoud 2"/>
          <p:cNvSpPr>
            <a:spLocks noGrp="1"/>
          </p:cNvSpPr>
          <p:nvPr>
            <p:ph idx="1"/>
          </p:nvPr>
        </p:nvSpPr>
        <p:spPr/>
        <p:txBody>
          <a:bodyPr/>
          <a:lstStyle/>
          <a:p>
            <a:r>
              <a:rPr lang="en-US" dirty="0"/>
              <a:t>UNCITRAL Model Law on Cross-Border Insolvency 1997; Guide to Enactment and Interpretation 2013</a:t>
            </a:r>
          </a:p>
          <a:p>
            <a:pPr lvl="1"/>
            <a:r>
              <a:rPr lang="en-US" dirty="0"/>
              <a:t>41 countries, </a:t>
            </a:r>
            <a:r>
              <a:rPr lang="en-US" dirty="0" err="1"/>
              <a:t>i.a</a:t>
            </a:r>
            <a:r>
              <a:rPr lang="en-US" dirty="0"/>
              <a:t>. USA, Japan, Mexico, UK, Poland, Greece, Romania, Slovenia</a:t>
            </a:r>
          </a:p>
          <a:p>
            <a:r>
              <a:rPr lang="en-US" dirty="0"/>
              <a:t>UNCITRAL Legislative Guide on Insolvency Law, four parts 2004-2013</a:t>
            </a:r>
            <a:endParaRPr lang="nl-NL" dirty="0"/>
          </a:p>
        </p:txBody>
      </p:sp>
    </p:spTree>
    <p:extLst>
      <p:ext uri="{BB962C8B-B14F-4D97-AF65-F5344CB8AC3E}">
        <p14:creationId xmlns:p14="http://schemas.microsoft.com/office/powerpoint/2010/main" val="141222060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dirty="0" err="1"/>
              <a:t>Working</a:t>
            </a:r>
            <a:r>
              <a:rPr lang="nl-NL" dirty="0"/>
              <a:t> Group V WIP</a:t>
            </a:r>
          </a:p>
        </p:txBody>
      </p:sp>
      <p:sp>
        <p:nvSpPr>
          <p:cNvPr id="3" name="Tijdelijke aanduiding voor inhoud 2"/>
          <p:cNvSpPr>
            <a:spLocks noGrp="1"/>
          </p:cNvSpPr>
          <p:nvPr>
            <p:ph idx="1"/>
          </p:nvPr>
        </p:nvSpPr>
        <p:spPr/>
        <p:txBody>
          <a:bodyPr/>
          <a:lstStyle/>
          <a:p>
            <a:r>
              <a:rPr lang="en-US" dirty="0"/>
              <a:t>Facilitating the cross-border insolvency of multinational enterprise groups</a:t>
            </a:r>
          </a:p>
          <a:p>
            <a:r>
              <a:rPr lang="en-US" dirty="0"/>
              <a:t>Cross-border recognition and enforcement of insolvency-related judgements</a:t>
            </a:r>
          </a:p>
          <a:p>
            <a:r>
              <a:rPr lang="en-US" dirty="0"/>
              <a:t>Directors' obligations in the period approaching insolvency: enterprise groups</a:t>
            </a:r>
            <a:endParaRPr lang="nl-NL" dirty="0"/>
          </a:p>
        </p:txBody>
      </p:sp>
    </p:spTree>
    <p:extLst>
      <p:ext uri="{BB962C8B-B14F-4D97-AF65-F5344CB8AC3E}">
        <p14:creationId xmlns:p14="http://schemas.microsoft.com/office/powerpoint/2010/main" val="99783490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457200" y="1863241"/>
            <a:ext cx="8229600" cy="1143000"/>
          </a:xfrm>
        </p:spPr>
        <p:txBody>
          <a:bodyPr>
            <a:normAutofit fontScale="90000"/>
          </a:bodyPr>
          <a:lstStyle/>
          <a:p>
            <a:r>
              <a:rPr lang="en-US" sz="3600" dirty="0"/>
              <a:t>Cross-border recognition and enforcement of insolvency-related judgements</a:t>
            </a:r>
            <a:br>
              <a:rPr lang="en-US" dirty="0"/>
            </a:br>
            <a:endParaRPr lang="nl-NL" dirty="0"/>
          </a:p>
        </p:txBody>
      </p:sp>
      <p:sp>
        <p:nvSpPr>
          <p:cNvPr id="3" name="Tijdelijke aanduiding voor inhoud 2"/>
          <p:cNvSpPr>
            <a:spLocks noGrp="1"/>
          </p:cNvSpPr>
          <p:nvPr>
            <p:ph idx="1"/>
          </p:nvPr>
        </p:nvSpPr>
        <p:spPr/>
        <p:txBody>
          <a:bodyPr/>
          <a:lstStyle/>
          <a:p>
            <a:pPr marL="0" indent="0">
              <a:buNone/>
            </a:pPr>
            <a:r>
              <a:rPr lang="en-US" dirty="0"/>
              <a:t>Article 6 R-EIR:</a:t>
            </a:r>
          </a:p>
          <a:p>
            <a:pPr marL="0" indent="0">
              <a:buNone/>
            </a:pPr>
            <a:r>
              <a:rPr lang="en-US" sz="2800" dirty="0"/>
              <a:t>The courts of the Member State within the territory of which insolvency proceedings have been opened in accordance with Article 3 shall have jurisdiction for any action which derives directly from the insolvency proceedings and is closely linked with them, such as avoidance actions. </a:t>
            </a:r>
            <a:endParaRPr lang="nl-NL" sz="2800" dirty="0"/>
          </a:p>
        </p:txBody>
      </p:sp>
    </p:spTree>
    <p:extLst>
      <p:ext uri="{BB962C8B-B14F-4D97-AF65-F5344CB8AC3E}">
        <p14:creationId xmlns:p14="http://schemas.microsoft.com/office/powerpoint/2010/main" val="68386567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en-US" sz="3200" dirty="0">
                <a:solidFill>
                  <a:prstClr val="black"/>
                </a:solidFill>
              </a:rPr>
              <a:t>Cross-border recognition and enforcement of insolvency-related judgements</a:t>
            </a:r>
            <a:br>
              <a:rPr lang="en-US" sz="4000" dirty="0">
                <a:solidFill>
                  <a:prstClr val="black"/>
                </a:solidFill>
              </a:rPr>
            </a:br>
            <a:endParaRPr lang="nl-NL" dirty="0"/>
          </a:p>
        </p:txBody>
      </p:sp>
      <p:sp>
        <p:nvSpPr>
          <p:cNvPr id="3" name="Tijdelijke aanduiding voor inhoud 2"/>
          <p:cNvSpPr>
            <a:spLocks noGrp="1"/>
          </p:cNvSpPr>
          <p:nvPr>
            <p:ph idx="1"/>
          </p:nvPr>
        </p:nvSpPr>
        <p:spPr/>
        <p:txBody>
          <a:bodyPr/>
          <a:lstStyle/>
          <a:p>
            <a:r>
              <a:rPr lang="nl-NL" dirty="0"/>
              <a:t>Model </a:t>
            </a:r>
            <a:r>
              <a:rPr lang="nl-NL" dirty="0" err="1"/>
              <a:t>law</a:t>
            </a:r>
            <a:endParaRPr lang="nl-NL" dirty="0"/>
          </a:p>
          <a:p>
            <a:r>
              <a:rPr lang="nl-NL" dirty="0" err="1"/>
              <a:t>Recognition</a:t>
            </a:r>
            <a:r>
              <a:rPr lang="nl-NL" dirty="0"/>
              <a:t> of </a:t>
            </a:r>
            <a:r>
              <a:rPr lang="nl-NL" dirty="0" err="1"/>
              <a:t>foreign</a:t>
            </a:r>
            <a:r>
              <a:rPr lang="nl-NL" dirty="0"/>
              <a:t> </a:t>
            </a:r>
            <a:r>
              <a:rPr lang="nl-NL" dirty="0" err="1"/>
              <a:t>judgments</a:t>
            </a:r>
            <a:endParaRPr lang="nl-NL" dirty="0"/>
          </a:p>
          <a:p>
            <a:pPr lvl="1"/>
            <a:r>
              <a:rPr lang="nl-NL" dirty="0" err="1"/>
              <a:t>Closely</a:t>
            </a:r>
            <a:r>
              <a:rPr lang="nl-NL" dirty="0"/>
              <a:t> </a:t>
            </a:r>
            <a:r>
              <a:rPr lang="nl-NL" dirty="0" err="1"/>
              <a:t>related</a:t>
            </a:r>
            <a:r>
              <a:rPr lang="nl-NL" dirty="0"/>
              <a:t> </a:t>
            </a:r>
            <a:r>
              <a:rPr lang="nl-NL" dirty="0" err="1"/>
              <a:t>to</a:t>
            </a:r>
            <a:r>
              <a:rPr lang="nl-NL" dirty="0"/>
              <a:t> </a:t>
            </a:r>
            <a:r>
              <a:rPr lang="nl-NL" dirty="0" err="1"/>
              <a:t>insolvency</a:t>
            </a:r>
            <a:r>
              <a:rPr lang="nl-NL" dirty="0"/>
              <a:t> </a:t>
            </a:r>
            <a:r>
              <a:rPr lang="nl-NL" dirty="0" err="1"/>
              <a:t>proceedings</a:t>
            </a:r>
            <a:endParaRPr lang="nl-NL" dirty="0"/>
          </a:p>
          <a:p>
            <a:pPr lvl="1"/>
            <a:r>
              <a:rPr lang="nl-NL" dirty="0" err="1"/>
              <a:t>Based</a:t>
            </a:r>
            <a:r>
              <a:rPr lang="nl-NL" dirty="0"/>
              <a:t> on </a:t>
            </a:r>
            <a:r>
              <a:rPr lang="nl-NL" dirty="0" err="1"/>
              <a:t>insolvency</a:t>
            </a:r>
            <a:r>
              <a:rPr lang="nl-NL" dirty="0"/>
              <a:t> </a:t>
            </a:r>
            <a:r>
              <a:rPr lang="nl-NL" dirty="0" err="1"/>
              <a:t>law</a:t>
            </a:r>
            <a:endParaRPr lang="nl-NL" dirty="0"/>
          </a:p>
          <a:p>
            <a:pPr lvl="1"/>
            <a:r>
              <a:rPr lang="nl-NL" dirty="0" err="1"/>
              <a:t>Requires</a:t>
            </a:r>
            <a:r>
              <a:rPr lang="nl-NL" dirty="0"/>
              <a:t> </a:t>
            </a:r>
            <a:r>
              <a:rPr lang="nl-NL" dirty="0" err="1"/>
              <a:t>insolvency</a:t>
            </a:r>
            <a:r>
              <a:rPr lang="nl-NL" dirty="0"/>
              <a:t> </a:t>
            </a:r>
            <a:r>
              <a:rPr lang="nl-NL" dirty="0" err="1"/>
              <a:t>proceedings</a:t>
            </a:r>
            <a:endParaRPr lang="nl-NL" dirty="0"/>
          </a:p>
        </p:txBody>
      </p:sp>
    </p:spTree>
    <p:extLst>
      <p:ext uri="{BB962C8B-B14F-4D97-AF65-F5344CB8AC3E}">
        <p14:creationId xmlns:p14="http://schemas.microsoft.com/office/powerpoint/2010/main" val="203649144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dirty="0" err="1"/>
              <a:t>Examples</a:t>
            </a:r>
            <a:endParaRPr lang="nl-NL" dirty="0"/>
          </a:p>
        </p:txBody>
      </p:sp>
      <p:sp>
        <p:nvSpPr>
          <p:cNvPr id="3" name="Tijdelijke aanduiding voor inhoud 2"/>
          <p:cNvSpPr>
            <a:spLocks noGrp="1"/>
          </p:cNvSpPr>
          <p:nvPr>
            <p:ph idx="1"/>
          </p:nvPr>
        </p:nvSpPr>
        <p:spPr/>
        <p:txBody>
          <a:bodyPr/>
          <a:lstStyle/>
          <a:p>
            <a:r>
              <a:rPr lang="nl-NL" dirty="0" err="1"/>
              <a:t>Judgements</a:t>
            </a:r>
            <a:r>
              <a:rPr lang="nl-NL" dirty="0"/>
              <a:t> on </a:t>
            </a:r>
            <a:r>
              <a:rPr lang="nl-NL" dirty="0" err="1"/>
              <a:t>avoidance</a:t>
            </a:r>
            <a:r>
              <a:rPr lang="nl-NL" dirty="0"/>
              <a:t> actions</a:t>
            </a:r>
          </a:p>
          <a:p>
            <a:r>
              <a:rPr lang="nl-NL" dirty="0" err="1"/>
              <a:t>Judgements</a:t>
            </a:r>
            <a:r>
              <a:rPr lang="nl-NL" dirty="0"/>
              <a:t> on </a:t>
            </a:r>
            <a:r>
              <a:rPr lang="nl-NL" dirty="0" err="1"/>
              <a:t>effectiveness</a:t>
            </a:r>
            <a:r>
              <a:rPr lang="nl-NL" dirty="0"/>
              <a:t> of </a:t>
            </a:r>
            <a:r>
              <a:rPr lang="nl-NL" dirty="0" err="1"/>
              <a:t>secured</a:t>
            </a:r>
            <a:r>
              <a:rPr lang="nl-NL" dirty="0"/>
              <a:t> claims</a:t>
            </a:r>
          </a:p>
          <a:p>
            <a:r>
              <a:rPr lang="nl-NL" dirty="0" err="1"/>
              <a:t>Judgements</a:t>
            </a:r>
            <a:r>
              <a:rPr lang="nl-NL" dirty="0"/>
              <a:t> on </a:t>
            </a:r>
            <a:r>
              <a:rPr lang="nl-NL" dirty="0" err="1"/>
              <a:t>director’s</a:t>
            </a:r>
            <a:r>
              <a:rPr lang="nl-NL" dirty="0"/>
              <a:t> </a:t>
            </a:r>
            <a:r>
              <a:rPr lang="nl-NL" dirty="0" err="1"/>
              <a:t>liability</a:t>
            </a:r>
            <a:endParaRPr lang="nl-NL" dirty="0"/>
          </a:p>
          <a:p>
            <a:r>
              <a:rPr lang="nl-NL" dirty="0" err="1"/>
              <a:t>Confirmation</a:t>
            </a:r>
            <a:r>
              <a:rPr lang="nl-NL" dirty="0"/>
              <a:t> </a:t>
            </a:r>
            <a:r>
              <a:rPr lang="nl-NL" dirty="0" err="1"/>
              <a:t>judgements</a:t>
            </a:r>
            <a:r>
              <a:rPr lang="nl-NL" dirty="0"/>
              <a:t> </a:t>
            </a:r>
            <a:r>
              <a:rPr lang="nl-NL" dirty="0" err="1"/>
              <a:t>with</a:t>
            </a:r>
            <a:r>
              <a:rPr lang="nl-NL" dirty="0"/>
              <a:t> respect </a:t>
            </a:r>
            <a:r>
              <a:rPr lang="nl-NL" dirty="0" err="1"/>
              <a:t>to</a:t>
            </a:r>
            <a:r>
              <a:rPr lang="nl-NL" dirty="0"/>
              <a:t> </a:t>
            </a:r>
            <a:r>
              <a:rPr lang="nl-NL" dirty="0" err="1"/>
              <a:t>plans</a:t>
            </a:r>
            <a:endParaRPr lang="nl-NL" dirty="0"/>
          </a:p>
        </p:txBody>
      </p:sp>
    </p:spTree>
    <p:extLst>
      <p:ext uri="{BB962C8B-B14F-4D97-AF65-F5344CB8AC3E}">
        <p14:creationId xmlns:p14="http://schemas.microsoft.com/office/powerpoint/2010/main" val="51917814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dirty="0"/>
              <a:t>Three </a:t>
            </a:r>
            <a:r>
              <a:rPr lang="nl-NL" dirty="0" err="1"/>
              <a:t>jurisdictions</a:t>
            </a:r>
            <a:endParaRPr lang="nl-NL" dirty="0"/>
          </a:p>
        </p:txBody>
      </p:sp>
      <p:sp>
        <p:nvSpPr>
          <p:cNvPr id="3" name="Tijdelijke aanduiding voor inhoud 2"/>
          <p:cNvSpPr>
            <a:spLocks noGrp="1"/>
          </p:cNvSpPr>
          <p:nvPr>
            <p:ph idx="1"/>
          </p:nvPr>
        </p:nvSpPr>
        <p:spPr/>
        <p:txBody>
          <a:bodyPr/>
          <a:lstStyle/>
          <a:p>
            <a:pPr marL="0" indent="0">
              <a:buNone/>
            </a:pPr>
            <a:endParaRPr lang="nl-NL" dirty="0"/>
          </a:p>
          <a:p>
            <a:pPr marL="0" indent="0">
              <a:buNone/>
            </a:pPr>
            <a:r>
              <a:rPr lang="nl-NL" dirty="0"/>
              <a:t>       </a:t>
            </a:r>
          </a:p>
        </p:txBody>
      </p:sp>
      <p:sp>
        <p:nvSpPr>
          <p:cNvPr id="4" name="Rechthoek 3"/>
          <p:cNvSpPr/>
          <p:nvPr/>
        </p:nvSpPr>
        <p:spPr>
          <a:xfrm>
            <a:off x="1973178" y="3287027"/>
            <a:ext cx="1318662" cy="914400"/>
          </a:xfrm>
          <a:prstGeom prst="rect">
            <a:avLst/>
          </a:prstGeom>
          <a:solidFill>
            <a:srgbClr val="92D05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nl-NL" dirty="0">
                <a:solidFill>
                  <a:schemeClr val="tx1"/>
                </a:solidFill>
              </a:rPr>
              <a:t>Ins. Proc.</a:t>
            </a:r>
          </a:p>
        </p:txBody>
      </p:sp>
      <p:sp>
        <p:nvSpPr>
          <p:cNvPr id="5" name="Rechthoek 4"/>
          <p:cNvSpPr/>
          <p:nvPr/>
        </p:nvSpPr>
        <p:spPr>
          <a:xfrm>
            <a:off x="5358865" y="3277402"/>
            <a:ext cx="1260909" cy="914400"/>
          </a:xfrm>
          <a:prstGeom prst="rect">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nl-NL" dirty="0" err="1">
                <a:solidFill>
                  <a:schemeClr val="tx1"/>
                </a:solidFill>
              </a:rPr>
              <a:t>Judgement</a:t>
            </a:r>
            <a:endParaRPr lang="nl-NL" dirty="0">
              <a:solidFill>
                <a:schemeClr val="tx1"/>
              </a:solidFill>
            </a:endParaRPr>
          </a:p>
        </p:txBody>
      </p:sp>
      <p:sp>
        <p:nvSpPr>
          <p:cNvPr id="6" name="Rechthoek 5"/>
          <p:cNvSpPr/>
          <p:nvPr/>
        </p:nvSpPr>
        <p:spPr>
          <a:xfrm>
            <a:off x="3715351" y="4937759"/>
            <a:ext cx="1309036" cy="914400"/>
          </a:xfrm>
          <a:prstGeom prst="rect">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nl-NL" dirty="0" err="1">
                <a:solidFill>
                  <a:schemeClr val="tx1"/>
                </a:solidFill>
              </a:rPr>
              <a:t>Rec</a:t>
            </a:r>
            <a:r>
              <a:rPr lang="nl-NL" dirty="0">
                <a:solidFill>
                  <a:schemeClr val="tx1"/>
                </a:solidFill>
              </a:rPr>
              <a:t>. state</a:t>
            </a:r>
          </a:p>
        </p:txBody>
      </p:sp>
    </p:spTree>
    <p:extLst>
      <p:ext uri="{BB962C8B-B14F-4D97-AF65-F5344CB8AC3E}">
        <p14:creationId xmlns:p14="http://schemas.microsoft.com/office/powerpoint/2010/main" val="231000550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dirty="0"/>
              <a:t>Claims </a:t>
            </a:r>
            <a:r>
              <a:rPr lang="nl-NL" dirty="0" err="1"/>
              <a:t>against</a:t>
            </a:r>
            <a:r>
              <a:rPr lang="nl-NL" dirty="0"/>
              <a:t> </a:t>
            </a:r>
            <a:r>
              <a:rPr lang="nl-NL" dirty="0" err="1"/>
              <a:t>the</a:t>
            </a:r>
            <a:r>
              <a:rPr lang="nl-NL" dirty="0"/>
              <a:t> </a:t>
            </a:r>
            <a:r>
              <a:rPr lang="nl-NL" dirty="0" err="1"/>
              <a:t>debtor</a:t>
            </a:r>
            <a:endParaRPr lang="nl-NL" dirty="0"/>
          </a:p>
        </p:txBody>
      </p:sp>
      <p:sp>
        <p:nvSpPr>
          <p:cNvPr id="3" name="Tijdelijke aanduiding voor inhoud 2"/>
          <p:cNvSpPr>
            <a:spLocks noGrp="1"/>
          </p:cNvSpPr>
          <p:nvPr>
            <p:ph idx="1"/>
          </p:nvPr>
        </p:nvSpPr>
        <p:spPr/>
        <p:txBody>
          <a:bodyPr/>
          <a:lstStyle/>
          <a:p>
            <a:r>
              <a:rPr lang="nl-NL" dirty="0"/>
              <a:t>Question as </a:t>
            </a:r>
            <a:r>
              <a:rPr lang="nl-NL" dirty="0" err="1"/>
              <a:t>to</a:t>
            </a:r>
            <a:r>
              <a:rPr lang="nl-NL" dirty="0"/>
              <a:t> </a:t>
            </a:r>
            <a:r>
              <a:rPr lang="nl-NL" dirty="0" err="1"/>
              <a:t>whether</a:t>
            </a:r>
            <a:r>
              <a:rPr lang="nl-NL" dirty="0"/>
              <a:t> claims </a:t>
            </a:r>
            <a:r>
              <a:rPr lang="nl-NL" dirty="0" err="1"/>
              <a:t>against</a:t>
            </a:r>
            <a:r>
              <a:rPr lang="nl-NL" dirty="0"/>
              <a:t> </a:t>
            </a:r>
            <a:r>
              <a:rPr lang="nl-NL" dirty="0" err="1"/>
              <a:t>the</a:t>
            </a:r>
            <a:r>
              <a:rPr lang="nl-NL" dirty="0"/>
              <a:t> </a:t>
            </a:r>
            <a:r>
              <a:rPr lang="nl-NL" dirty="0" err="1"/>
              <a:t>debtor</a:t>
            </a:r>
            <a:r>
              <a:rPr lang="nl-NL" dirty="0"/>
              <a:t> </a:t>
            </a:r>
            <a:r>
              <a:rPr lang="nl-NL" dirty="0" err="1"/>
              <a:t>should</a:t>
            </a:r>
            <a:r>
              <a:rPr lang="nl-NL" dirty="0"/>
              <a:t> </a:t>
            </a:r>
            <a:r>
              <a:rPr lang="nl-NL" dirty="0" err="1"/>
              <a:t>be</a:t>
            </a:r>
            <a:r>
              <a:rPr lang="nl-NL" dirty="0"/>
              <a:t> </a:t>
            </a:r>
            <a:r>
              <a:rPr lang="nl-NL" dirty="0" err="1"/>
              <a:t>judged</a:t>
            </a:r>
            <a:r>
              <a:rPr lang="nl-NL" dirty="0"/>
              <a:t> </a:t>
            </a:r>
            <a:r>
              <a:rPr lang="nl-NL" dirty="0" err="1"/>
              <a:t>by</a:t>
            </a:r>
            <a:r>
              <a:rPr lang="nl-NL" dirty="0"/>
              <a:t> </a:t>
            </a:r>
            <a:r>
              <a:rPr lang="nl-NL" dirty="0" err="1"/>
              <a:t>the</a:t>
            </a:r>
            <a:r>
              <a:rPr lang="nl-NL" dirty="0"/>
              <a:t> court of </a:t>
            </a:r>
            <a:r>
              <a:rPr lang="nl-NL" dirty="0" err="1"/>
              <a:t>of</a:t>
            </a:r>
            <a:r>
              <a:rPr lang="nl-NL" dirty="0"/>
              <a:t> </a:t>
            </a:r>
            <a:r>
              <a:rPr lang="nl-NL" dirty="0" err="1"/>
              <a:t>the</a:t>
            </a:r>
            <a:r>
              <a:rPr lang="nl-NL" dirty="0"/>
              <a:t> </a:t>
            </a:r>
            <a:r>
              <a:rPr lang="nl-NL" dirty="0" err="1"/>
              <a:t>insolvency</a:t>
            </a:r>
            <a:r>
              <a:rPr lang="nl-NL" dirty="0"/>
              <a:t> </a:t>
            </a:r>
            <a:r>
              <a:rPr lang="nl-NL" dirty="0" err="1"/>
              <a:t>proceedings</a:t>
            </a:r>
            <a:r>
              <a:rPr lang="nl-NL" dirty="0"/>
              <a:t> or </a:t>
            </a:r>
            <a:r>
              <a:rPr lang="nl-NL" dirty="0" err="1"/>
              <a:t>by</a:t>
            </a:r>
            <a:r>
              <a:rPr lang="nl-NL" dirty="0"/>
              <a:t> </a:t>
            </a:r>
            <a:r>
              <a:rPr lang="nl-NL" dirty="0" err="1"/>
              <a:t>the</a:t>
            </a:r>
            <a:r>
              <a:rPr lang="nl-NL" dirty="0"/>
              <a:t> court </a:t>
            </a:r>
            <a:r>
              <a:rPr lang="nl-NL" dirty="0" err="1"/>
              <a:t>that</a:t>
            </a:r>
            <a:r>
              <a:rPr lang="nl-NL" dirty="0"/>
              <a:t> </a:t>
            </a:r>
            <a:r>
              <a:rPr lang="nl-NL" dirty="0" err="1"/>
              <a:t>would</a:t>
            </a:r>
            <a:r>
              <a:rPr lang="nl-NL" dirty="0"/>
              <a:t> have </a:t>
            </a:r>
            <a:r>
              <a:rPr lang="nl-NL" dirty="0" err="1"/>
              <a:t>jurisdiction</a:t>
            </a:r>
            <a:r>
              <a:rPr lang="nl-NL" dirty="0"/>
              <a:t> </a:t>
            </a:r>
            <a:r>
              <a:rPr lang="nl-NL" dirty="0" err="1"/>
              <a:t>outside</a:t>
            </a:r>
            <a:r>
              <a:rPr lang="nl-NL" dirty="0"/>
              <a:t> of </a:t>
            </a:r>
            <a:r>
              <a:rPr lang="nl-NL" dirty="0" err="1"/>
              <a:t>insolvency</a:t>
            </a:r>
            <a:r>
              <a:rPr lang="nl-NL" dirty="0"/>
              <a:t> </a:t>
            </a:r>
            <a:r>
              <a:rPr lang="nl-NL" dirty="0" err="1"/>
              <a:t>proceedings</a:t>
            </a:r>
            <a:endParaRPr lang="nl-NL" dirty="0"/>
          </a:p>
        </p:txBody>
      </p:sp>
    </p:spTree>
    <p:extLst>
      <p:ext uri="{BB962C8B-B14F-4D97-AF65-F5344CB8AC3E}">
        <p14:creationId xmlns:p14="http://schemas.microsoft.com/office/powerpoint/2010/main" val="284562363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869136"/>
            <a:ext cx="7772400" cy="1838425"/>
          </a:xfrm>
        </p:spPr>
        <p:txBody>
          <a:bodyPr/>
          <a:lstStyle/>
          <a:p>
            <a:r>
              <a:rPr lang="en-US" b="1" dirty="0"/>
              <a:t>THANK YOU</a:t>
            </a:r>
            <a:br>
              <a:rPr lang="en-US" b="1" dirty="0"/>
            </a:br>
            <a:r>
              <a:rPr lang="en-US" sz="3200" b="1" dirty="0"/>
              <a:t>For your attention!</a:t>
            </a:r>
            <a:endParaRPr lang="en-US" b="1" dirty="0"/>
          </a:p>
        </p:txBody>
      </p:sp>
      <p:sp>
        <p:nvSpPr>
          <p:cNvPr id="3" name="Subtitle 2"/>
          <p:cNvSpPr>
            <a:spLocks noGrp="1"/>
          </p:cNvSpPr>
          <p:nvPr>
            <p:ph type="subTitle" idx="1"/>
          </p:nvPr>
        </p:nvSpPr>
        <p:spPr>
          <a:xfrm>
            <a:off x="308225" y="4032410"/>
            <a:ext cx="8517276" cy="1752600"/>
          </a:xfrm>
        </p:spPr>
        <p:txBody>
          <a:bodyPr rtlCol="0">
            <a:noAutofit/>
          </a:bodyPr>
          <a:lstStyle/>
          <a:p>
            <a:pPr fontAlgn="auto">
              <a:spcBef>
                <a:spcPts val="0"/>
              </a:spcBef>
              <a:spcAft>
                <a:spcPts val="1200"/>
              </a:spcAft>
              <a:defRPr/>
            </a:pPr>
            <a:r>
              <a:rPr lang="en-GB" sz="2400" dirty="0">
                <a:solidFill>
                  <a:srgbClr val="000000"/>
                </a:solidFill>
              </a:rPr>
              <a:t>Spyridon Bazinas (UNCITRAL, Austria)</a:t>
            </a:r>
          </a:p>
          <a:p>
            <a:pPr fontAlgn="auto">
              <a:spcBef>
                <a:spcPts val="0"/>
              </a:spcBef>
              <a:spcAft>
                <a:spcPts val="1200"/>
              </a:spcAft>
              <a:defRPr/>
            </a:pPr>
            <a:r>
              <a:rPr lang="en-GB" sz="2400" dirty="0">
                <a:solidFill>
                  <a:srgbClr val="000000"/>
                </a:solidFill>
              </a:rPr>
              <a:t>Professor Ignacio Tirado (Universidad Autónoma of Madrid, Spain)</a:t>
            </a:r>
          </a:p>
          <a:p>
            <a:pPr fontAlgn="auto">
              <a:spcBef>
                <a:spcPts val="0"/>
              </a:spcBef>
              <a:spcAft>
                <a:spcPts val="1200"/>
              </a:spcAft>
              <a:defRPr/>
            </a:pPr>
            <a:r>
              <a:rPr lang="en-GB" sz="2400" dirty="0">
                <a:solidFill>
                  <a:srgbClr val="000000"/>
                </a:solidFill>
              </a:rPr>
              <a:t>Catherine Ottaway (</a:t>
            </a:r>
            <a:r>
              <a:rPr lang="en-GB" sz="2400" dirty="0" err="1">
                <a:solidFill>
                  <a:srgbClr val="000000"/>
                </a:solidFill>
              </a:rPr>
              <a:t>Hoche</a:t>
            </a:r>
            <a:r>
              <a:rPr lang="en-GB" sz="2400" dirty="0">
                <a:solidFill>
                  <a:srgbClr val="000000"/>
                </a:solidFill>
              </a:rPr>
              <a:t> </a:t>
            </a:r>
            <a:r>
              <a:rPr lang="en-GB" sz="2400" dirty="0" err="1">
                <a:solidFill>
                  <a:srgbClr val="000000"/>
                </a:solidFill>
              </a:rPr>
              <a:t>Société</a:t>
            </a:r>
            <a:r>
              <a:rPr lang="en-GB" sz="2400" dirty="0">
                <a:solidFill>
                  <a:srgbClr val="000000"/>
                </a:solidFill>
              </a:rPr>
              <a:t> </a:t>
            </a:r>
            <a:r>
              <a:rPr lang="en-GB" sz="2400" dirty="0" err="1">
                <a:solidFill>
                  <a:srgbClr val="000000"/>
                </a:solidFill>
              </a:rPr>
              <a:t>d’Avocats</a:t>
            </a:r>
            <a:r>
              <a:rPr lang="en-GB" sz="2400" dirty="0">
                <a:solidFill>
                  <a:srgbClr val="000000"/>
                </a:solidFill>
              </a:rPr>
              <a:t>, France)</a:t>
            </a:r>
          </a:p>
          <a:p>
            <a:pPr fontAlgn="auto">
              <a:spcBef>
                <a:spcPts val="0"/>
              </a:spcBef>
              <a:spcAft>
                <a:spcPts val="1200"/>
              </a:spcAft>
              <a:defRPr/>
            </a:pPr>
            <a:r>
              <a:rPr lang="en-GB" sz="2400" dirty="0">
                <a:solidFill>
                  <a:srgbClr val="000000"/>
                </a:solidFill>
              </a:rPr>
              <a:t>Robert van Galen (</a:t>
            </a:r>
            <a:r>
              <a:rPr lang="en-GB" sz="2400">
                <a:solidFill>
                  <a:srgbClr val="000000"/>
                </a:solidFill>
              </a:rPr>
              <a:t>NautaDutilh</a:t>
            </a:r>
            <a:r>
              <a:rPr lang="en-GB" sz="2400" dirty="0">
                <a:solidFill>
                  <a:srgbClr val="000000"/>
                </a:solidFill>
              </a:rPr>
              <a:t>, The Netherlands)</a:t>
            </a:r>
          </a:p>
        </p:txBody>
      </p:sp>
    </p:spTree>
    <p:extLst>
      <p:ext uri="{BB962C8B-B14F-4D97-AF65-F5344CB8AC3E}">
        <p14:creationId xmlns:p14="http://schemas.microsoft.com/office/powerpoint/2010/main" val="400060110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838425"/>
          </a:xfrm>
        </p:spPr>
        <p:txBody>
          <a:bodyPr/>
          <a:lstStyle/>
          <a:p>
            <a:r>
              <a:rPr lang="en-GB" sz="4800" b="1" dirty="0"/>
              <a:t>INSOL International</a:t>
            </a:r>
            <a:endParaRPr lang="en-US" sz="4800" b="1" dirty="0"/>
          </a:p>
        </p:txBody>
      </p:sp>
      <p:sp>
        <p:nvSpPr>
          <p:cNvPr id="3" name="Subtitle 2"/>
          <p:cNvSpPr>
            <a:spLocks noGrp="1"/>
          </p:cNvSpPr>
          <p:nvPr>
            <p:ph type="subTitle" idx="1"/>
          </p:nvPr>
        </p:nvSpPr>
        <p:spPr>
          <a:xfrm>
            <a:off x="327130" y="4155700"/>
            <a:ext cx="8466889" cy="1752600"/>
          </a:xfrm>
        </p:spPr>
        <p:txBody>
          <a:bodyPr rtlCol="0">
            <a:normAutofit/>
          </a:bodyPr>
          <a:lstStyle/>
          <a:p>
            <a:pPr fontAlgn="auto">
              <a:spcBef>
                <a:spcPts val="0"/>
              </a:spcBef>
              <a:spcAft>
                <a:spcPts val="1200"/>
              </a:spcAft>
              <a:defRPr/>
            </a:pPr>
            <a:r>
              <a:rPr lang="en-GB" sz="2800" dirty="0">
                <a:solidFill>
                  <a:srgbClr val="000000"/>
                </a:solidFill>
              </a:rPr>
              <a:t>Mark Robinson </a:t>
            </a:r>
            <a:br>
              <a:rPr lang="en-GB" sz="2800" dirty="0">
                <a:solidFill>
                  <a:srgbClr val="000000"/>
                </a:solidFill>
              </a:rPr>
            </a:br>
            <a:r>
              <a:rPr lang="en-GB" sz="2800" dirty="0">
                <a:solidFill>
                  <a:srgbClr val="000000"/>
                </a:solidFill>
              </a:rPr>
              <a:t>(President of INSOL International; </a:t>
            </a:r>
            <a:br>
              <a:rPr lang="en-GB" sz="2800" dirty="0">
                <a:solidFill>
                  <a:srgbClr val="000000"/>
                </a:solidFill>
              </a:rPr>
            </a:br>
            <a:r>
              <a:rPr lang="en-GB" sz="2800" dirty="0">
                <a:solidFill>
                  <a:srgbClr val="000000"/>
                </a:solidFill>
              </a:rPr>
              <a:t>PPB Advisory, Australia)</a:t>
            </a:r>
          </a:p>
        </p:txBody>
      </p:sp>
    </p:spTree>
    <p:extLst>
      <p:ext uri="{BB962C8B-B14F-4D97-AF65-F5344CB8AC3E}">
        <p14:creationId xmlns:p14="http://schemas.microsoft.com/office/powerpoint/2010/main" val="200281491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03648" y="476672"/>
            <a:ext cx="6983413" cy="792163"/>
          </a:xfrm>
        </p:spPr>
        <p:txBody>
          <a:bodyPr/>
          <a:lstStyle/>
          <a:p>
            <a:r>
              <a:rPr lang="en-GB" altLang="en-US" sz="3200" dirty="0"/>
              <a:t>Mission Statement</a:t>
            </a:r>
          </a:p>
        </p:txBody>
      </p:sp>
      <p:sp>
        <p:nvSpPr>
          <p:cNvPr id="6147" name="Rectangle 1029"/>
          <p:cNvSpPr>
            <a:spLocks noGrp="1" noChangeArrowheads="1"/>
          </p:cNvSpPr>
          <p:nvPr>
            <p:ph type="body" idx="4294967295"/>
          </p:nvPr>
        </p:nvSpPr>
        <p:spPr>
          <a:xfrm>
            <a:off x="1525892" y="1423533"/>
            <a:ext cx="7127875" cy="5149850"/>
          </a:xfrm>
        </p:spPr>
        <p:txBody>
          <a:bodyPr/>
          <a:lstStyle/>
          <a:p>
            <a:pPr marL="0" indent="0" algn="ctr">
              <a:buFontTx/>
              <a:buNone/>
            </a:pPr>
            <a:endParaRPr lang="en-GB" altLang="en-US" sz="2800" dirty="0"/>
          </a:p>
          <a:p>
            <a:pPr marL="0" indent="0" algn="ctr">
              <a:buFontTx/>
              <a:buNone/>
            </a:pPr>
            <a:r>
              <a:rPr lang="en-GB" altLang="en-US" sz="2800" dirty="0"/>
              <a:t>INSOL with its Member Associations will take the leadership role in international turnaround, insolvency and related credit issues; facilitate the exchange of information and ideas; encourage greater international co-operation amongst the insolvency profession, credit community and related constituencies.</a:t>
            </a:r>
          </a:p>
        </p:txBody>
      </p:sp>
    </p:spTree>
    <p:extLst>
      <p:ext uri="{BB962C8B-B14F-4D97-AF65-F5344CB8AC3E}">
        <p14:creationId xmlns:p14="http://schemas.microsoft.com/office/powerpoint/2010/main" val="120203287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4" name="Rectangle 1026"/>
          <p:cNvSpPr>
            <a:spLocks noGrp="1" noChangeArrowheads="1"/>
          </p:cNvSpPr>
          <p:nvPr>
            <p:ph type="title"/>
          </p:nvPr>
        </p:nvSpPr>
        <p:spPr>
          <a:xfrm>
            <a:off x="1458456" y="515714"/>
            <a:ext cx="6769100" cy="681038"/>
          </a:xfrm>
        </p:spPr>
        <p:txBody>
          <a:bodyPr/>
          <a:lstStyle/>
          <a:p>
            <a:r>
              <a:rPr lang="en-US" altLang="en-US" sz="3200" dirty="0"/>
              <a:t>Truly Global</a:t>
            </a:r>
          </a:p>
        </p:txBody>
      </p:sp>
      <p:graphicFrame>
        <p:nvGraphicFramePr>
          <p:cNvPr id="2522" name="Table 2521"/>
          <p:cNvGraphicFramePr>
            <a:graphicFrameLocks noGrp="1"/>
          </p:cNvGraphicFramePr>
          <p:nvPr>
            <p:extLst/>
          </p:nvPr>
        </p:nvGraphicFramePr>
        <p:xfrm>
          <a:off x="1308111" y="4474634"/>
          <a:ext cx="749300" cy="1306520"/>
        </p:xfrm>
        <a:graphic>
          <a:graphicData uri="http://schemas.openxmlformats.org/drawingml/2006/table">
            <a:tbl>
              <a:tblPr/>
              <a:tblGrid>
                <a:gridCol w="263011">
                  <a:extLst>
                    <a:ext uri="{9D8B030D-6E8A-4147-A177-3AD203B41FA5}">
                      <a16:colId xmlns:a16="http://schemas.microsoft.com/office/drawing/2014/main" val="20000"/>
                    </a:ext>
                  </a:extLst>
                </a:gridCol>
                <a:gridCol w="486289">
                  <a:extLst>
                    <a:ext uri="{9D8B030D-6E8A-4147-A177-3AD203B41FA5}">
                      <a16:colId xmlns:a16="http://schemas.microsoft.com/office/drawing/2014/main" val="20001"/>
                    </a:ext>
                  </a:extLst>
                </a:gridCol>
              </a:tblGrid>
              <a:tr h="163315">
                <a:tc gridSpan="2">
                  <a:txBody>
                    <a:bodyPr/>
                    <a:lstStyle/>
                    <a:p>
                      <a:pPr algn="ctr" fontAlgn="b"/>
                      <a:r>
                        <a:rPr lang="en-GB" sz="700" b="1" i="0" u="none" strike="noStrike" dirty="0">
                          <a:solidFill>
                            <a:srgbClr val="000000"/>
                          </a:solidFill>
                          <a:effectLst/>
                          <a:latin typeface="Arial" panose="020B0604020202020204" pitchFamily="34" charset="0"/>
                        </a:rPr>
                        <a:t>Key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hMerge="1">
                  <a:txBody>
                    <a:bodyPr/>
                    <a:lstStyle/>
                    <a:p>
                      <a:endParaRPr lang="en-GB"/>
                    </a:p>
                  </a:txBody>
                  <a:tcPr/>
                </a:tc>
                <a:extLst>
                  <a:ext uri="{0D108BD9-81ED-4DB2-BD59-A6C34878D82A}">
                    <a16:rowId xmlns:a16="http://schemas.microsoft.com/office/drawing/2014/main" val="10000"/>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0000"/>
                    </a:solidFill>
                  </a:tcPr>
                </a:tc>
                <a:tc>
                  <a:txBody>
                    <a:bodyPr/>
                    <a:lstStyle/>
                    <a:p>
                      <a:pPr algn="l" fontAlgn="b"/>
                      <a:r>
                        <a:rPr lang="en-GB" sz="700" b="0" i="0" u="none" strike="noStrike" dirty="0">
                          <a:solidFill>
                            <a:srgbClr val="000000"/>
                          </a:solidFill>
                          <a:effectLst/>
                          <a:latin typeface="Arial" panose="020B0604020202020204" pitchFamily="34" charset="0"/>
                        </a:rPr>
                        <a:t>1-20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l" fontAlgn="b"/>
                      <a:r>
                        <a:rPr lang="en-GB" sz="700" b="0" i="0" u="none" strike="noStrike" dirty="0">
                          <a:solidFill>
                            <a:srgbClr val="000000"/>
                          </a:solidFill>
                          <a:effectLst/>
                          <a:latin typeface="Arial" panose="020B0604020202020204" pitchFamily="34" charset="0"/>
                        </a:rPr>
                        <a:t>20-70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b"/>
                      <a:r>
                        <a:rPr lang="en-GB" sz="700" b="0" i="0" u="none" strike="noStrike" dirty="0">
                          <a:solidFill>
                            <a:srgbClr val="000000"/>
                          </a:solidFill>
                          <a:effectLst/>
                          <a:latin typeface="Arial" panose="020B0604020202020204" pitchFamily="34" charset="0"/>
                        </a:rPr>
                        <a:t>70-100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l" fontAlgn="b"/>
                      <a:r>
                        <a:rPr lang="en-GB" sz="700" b="0" i="0" u="none" strike="noStrike" dirty="0">
                          <a:solidFill>
                            <a:srgbClr val="000000"/>
                          </a:solidFill>
                          <a:effectLst/>
                          <a:latin typeface="Arial" panose="020B0604020202020204" pitchFamily="34" charset="0"/>
                        </a:rPr>
                        <a:t>100-300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50"/>
                    </a:solidFill>
                  </a:tcPr>
                </a:tc>
                <a:tc>
                  <a:txBody>
                    <a:bodyPr/>
                    <a:lstStyle/>
                    <a:p>
                      <a:pPr algn="l" fontAlgn="b"/>
                      <a:r>
                        <a:rPr lang="en-GB" sz="700" b="0" i="0" u="none" strike="noStrike" dirty="0">
                          <a:solidFill>
                            <a:srgbClr val="000000"/>
                          </a:solidFill>
                          <a:effectLst/>
                          <a:latin typeface="Arial" panose="020B0604020202020204" pitchFamily="34" charset="0"/>
                        </a:rPr>
                        <a:t>300-500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63315">
                <a:tc>
                  <a:txBody>
                    <a:bodyPr/>
                    <a:lstStyle/>
                    <a:p>
                      <a:pPr algn="l" fontAlgn="b"/>
                      <a:r>
                        <a:rPr lang="en-GB" sz="700" b="0" i="0" u="none" strike="noStrike" dirty="0">
                          <a:solidFill>
                            <a:srgbClr val="00000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70C0"/>
                    </a:solidFill>
                  </a:tcPr>
                </a:tc>
                <a:tc>
                  <a:txBody>
                    <a:bodyPr/>
                    <a:lstStyle/>
                    <a:p>
                      <a:pPr algn="l" fontAlgn="b"/>
                      <a:r>
                        <a:rPr lang="en-GB" sz="700" b="0" i="0" u="none" strike="noStrike" dirty="0">
                          <a:solidFill>
                            <a:srgbClr val="000000"/>
                          </a:solidFill>
                          <a:effectLst/>
                          <a:latin typeface="Arial" panose="020B0604020202020204" pitchFamily="34" charset="0"/>
                        </a:rPr>
                        <a:t>500-700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63315">
                <a:tc>
                  <a:txBody>
                    <a:bodyPr/>
                    <a:lstStyle/>
                    <a:p>
                      <a:pPr algn="l" fontAlgn="b"/>
                      <a:r>
                        <a:rPr lang="en-GB" sz="700" b="0" i="0" u="none" strike="noStrike" dirty="0">
                          <a:solidFill>
                            <a:srgbClr val="7030A0"/>
                          </a:solidFill>
                          <a:effectLst/>
                          <a:latin typeface="Arial" panose="020B0604020202020204" pitchFamily="34" charset="0"/>
                        </a:rPr>
                        <a:t> </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7030A0"/>
                    </a:solidFill>
                  </a:tcPr>
                </a:tc>
                <a:tc>
                  <a:txBody>
                    <a:bodyPr/>
                    <a:lstStyle/>
                    <a:p>
                      <a:pPr algn="l" fontAlgn="b"/>
                      <a:r>
                        <a:rPr lang="en-GB" sz="700" b="0" i="0" u="none" strike="noStrike" dirty="0">
                          <a:solidFill>
                            <a:srgbClr val="000000"/>
                          </a:solidFill>
                          <a:effectLst/>
                          <a:latin typeface="Arial" panose="020B0604020202020204" pitchFamily="34" charset="0"/>
                        </a:rPr>
                        <a:t>700+</a:t>
                      </a:r>
                    </a:p>
                  </a:txBody>
                  <a:tcPr marL="9539" marR="9539" marT="951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bl>
          </a:graphicData>
        </a:graphic>
      </p:graphicFrame>
      <p:grpSp>
        <p:nvGrpSpPr>
          <p:cNvPr id="2523" name="Group 3546"/>
          <p:cNvGrpSpPr>
            <a:grpSpLocks/>
          </p:cNvGrpSpPr>
          <p:nvPr/>
        </p:nvGrpSpPr>
        <p:grpSpPr bwMode="auto">
          <a:xfrm>
            <a:off x="1187624" y="1484784"/>
            <a:ext cx="7850433" cy="4566160"/>
            <a:chOff x="975" y="1162"/>
            <a:chExt cx="4608" cy="2313"/>
          </a:xfrm>
        </p:grpSpPr>
        <p:sp>
          <p:nvSpPr>
            <p:cNvPr id="2524" name="AutoShape 3547"/>
            <p:cNvSpPr>
              <a:spLocks noChangeAspect="1" noChangeArrowheads="1" noTextEdit="1"/>
            </p:cNvSpPr>
            <p:nvPr/>
          </p:nvSpPr>
          <p:spPr bwMode="auto">
            <a:xfrm>
              <a:off x="978" y="1162"/>
              <a:ext cx="4605" cy="2313"/>
            </a:xfrm>
            <a:prstGeom prst="rect">
              <a:avLst/>
            </a:prstGeom>
            <a:noFill/>
            <a:ln w="9525">
              <a:noFill/>
              <a:miter lim="800000"/>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25" name="Freeform 3548"/>
            <p:cNvSpPr>
              <a:spLocks noEditPoints="1"/>
            </p:cNvSpPr>
            <p:nvPr/>
          </p:nvSpPr>
          <p:spPr bwMode="auto">
            <a:xfrm>
              <a:off x="975" y="1507"/>
              <a:ext cx="486" cy="373"/>
            </a:xfrm>
            <a:custGeom>
              <a:avLst/>
              <a:gdLst>
                <a:gd name="T0" fmla="*/ 43 w 608"/>
                <a:gd name="T1" fmla="*/ 35 h 455"/>
                <a:gd name="T2" fmla="*/ 32 w 608"/>
                <a:gd name="T3" fmla="*/ 5 h 455"/>
                <a:gd name="T4" fmla="*/ 18 w 608"/>
                <a:gd name="T5" fmla="*/ 2 h 455"/>
                <a:gd name="T6" fmla="*/ 14 w 608"/>
                <a:gd name="T7" fmla="*/ 2 h 455"/>
                <a:gd name="T8" fmla="*/ 11 w 608"/>
                <a:gd name="T9" fmla="*/ 2 h 455"/>
                <a:gd name="T10" fmla="*/ 2 w 608"/>
                <a:gd name="T11" fmla="*/ 10 h 455"/>
                <a:gd name="T12" fmla="*/ 9 w 608"/>
                <a:gd name="T13" fmla="*/ 14 h 455"/>
                <a:gd name="T14" fmla="*/ 8 w 608"/>
                <a:gd name="T15" fmla="*/ 15 h 455"/>
                <a:gd name="T16" fmla="*/ 6 w 608"/>
                <a:gd name="T17" fmla="*/ 16 h 455"/>
                <a:gd name="T18" fmla="*/ 2 w 608"/>
                <a:gd name="T19" fmla="*/ 19 h 455"/>
                <a:gd name="T20" fmla="*/ 7 w 608"/>
                <a:gd name="T21" fmla="*/ 21 h 455"/>
                <a:gd name="T22" fmla="*/ 10 w 608"/>
                <a:gd name="T23" fmla="*/ 23 h 455"/>
                <a:gd name="T24" fmla="*/ 3 w 608"/>
                <a:gd name="T25" fmla="*/ 29 h 455"/>
                <a:gd name="T26" fmla="*/ 5 w 608"/>
                <a:gd name="T27" fmla="*/ 32 h 455"/>
                <a:gd name="T28" fmla="*/ 5 w 608"/>
                <a:gd name="T29" fmla="*/ 32 h 455"/>
                <a:gd name="T30" fmla="*/ 7 w 608"/>
                <a:gd name="T31" fmla="*/ 34 h 455"/>
                <a:gd name="T32" fmla="*/ 9 w 608"/>
                <a:gd name="T33" fmla="*/ 35 h 455"/>
                <a:gd name="T34" fmla="*/ 11 w 608"/>
                <a:gd name="T35" fmla="*/ 36 h 455"/>
                <a:gd name="T36" fmla="*/ 14 w 608"/>
                <a:gd name="T37" fmla="*/ 36 h 455"/>
                <a:gd name="T38" fmla="*/ 14 w 608"/>
                <a:gd name="T39" fmla="*/ 40 h 455"/>
                <a:gd name="T40" fmla="*/ 9 w 608"/>
                <a:gd name="T41" fmla="*/ 44 h 455"/>
                <a:gd name="T42" fmla="*/ 8 w 608"/>
                <a:gd name="T43" fmla="*/ 47 h 455"/>
                <a:gd name="T44" fmla="*/ 11 w 608"/>
                <a:gd name="T45" fmla="*/ 45 h 455"/>
                <a:gd name="T46" fmla="*/ 14 w 608"/>
                <a:gd name="T47" fmla="*/ 43 h 455"/>
                <a:gd name="T48" fmla="*/ 19 w 608"/>
                <a:gd name="T49" fmla="*/ 39 h 455"/>
                <a:gd name="T50" fmla="*/ 19 w 608"/>
                <a:gd name="T51" fmla="*/ 35 h 455"/>
                <a:gd name="T52" fmla="*/ 23 w 608"/>
                <a:gd name="T53" fmla="*/ 32 h 455"/>
                <a:gd name="T54" fmla="*/ 22 w 608"/>
                <a:gd name="T55" fmla="*/ 34 h 455"/>
                <a:gd name="T56" fmla="*/ 24 w 608"/>
                <a:gd name="T57" fmla="*/ 35 h 455"/>
                <a:gd name="T58" fmla="*/ 27 w 608"/>
                <a:gd name="T59" fmla="*/ 34 h 455"/>
                <a:gd name="T60" fmla="*/ 27 w 608"/>
                <a:gd name="T61" fmla="*/ 32 h 455"/>
                <a:gd name="T62" fmla="*/ 28 w 608"/>
                <a:gd name="T63" fmla="*/ 32 h 455"/>
                <a:gd name="T64" fmla="*/ 30 w 608"/>
                <a:gd name="T65" fmla="*/ 32 h 455"/>
                <a:gd name="T66" fmla="*/ 38 w 608"/>
                <a:gd name="T67" fmla="*/ 34 h 455"/>
                <a:gd name="T68" fmla="*/ 43 w 608"/>
                <a:gd name="T69" fmla="*/ 39 h 455"/>
                <a:gd name="T70" fmla="*/ 43 w 608"/>
                <a:gd name="T71" fmla="*/ 36 h 455"/>
                <a:gd name="T72" fmla="*/ 45 w 608"/>
                <a:gd name="T73" fmla="*/ 36 h 455"/>
                <a:gd name="T74" fmla="*/ 47 w 608"/>
                <a:gd name="T75" fmla="*/ 39 h 455"/>
                <a:gd name="T76" fmla="*/ 48 w 608"/>
                <a:gd name="T77" fmla="*/ 42 h 455"/>
                <a:gd name="T78" fmla="*/ 50 w 608"/>
                <a:gd name="T79" fmla="*/ 44 h 455"/>
                <a:gd name="T80" fmla="*/ 43 w 608"/>
                <a:gd name="T81" fmla="*/ 39 h 455"/>
                <a:gd name="T82" fmla="*/ 44 w 608"/>
                <a:gd name="T83" fmla="*/ 39 h 455"/>
                <a:gd name="T84" fmla="*/ 46 w 608"/>
                <a:gd name="T85" fmla="*/ 39 h 455"/>
                <a:gd name="T86" fmla="*/ 44 w 608"/>
                <a:gd name="T87" fmla="*/ 41 h 455"/>
                <a:gd name="T88" fmla="*/ 46 w 608"/>
                <a:gd name="T89" fmla="*/ 44 h 455"/>
                <a:gd name="T90" fmla="*/ 46 w 608"/>
                <a:gd name="T91" fmla="*/ 43 h 455"/>
                <a:gd name="T92" fmla="*/ 47 w 608"/>
                <a:gd name="T93" fmla="*/ 43 h 455"/>
                <a:gd name="T94" fmla="*/ 48 w 608"/>
                <a:gd name="T95" fmla="*/ 47 h 455"/>
                <a:gd name="T96" fmla="*/ 48 w 608"/>
                <a:gd name="T97" fmla="*/ 45 h 455"/>
                <a:gd name="T98" fmla="*/ 47 w 608"/>
                <a:gd name="T99" fmla="*/ 47 h 455"/>
                <a:gd name="T100" fmla="*/ 49 w 608"/>
                <a:gd name="T101" fmla="*/ 44 h 455"/>
                <a:gd name="T102" fmla="*/ 50 w 608"/>
                <a:gd name="T103" fmla="*/ 47 h 455"/>
                <a:gd name="T104" fmla="*/ 50 w 608"/>
                <a:gd name="T105" fmla="*/ 47 h 455"/>
                <a:gd name="T106" fmla="*/ 22 w 608"/>
                <a:gd name="T107" fmla="*/ 39 h 455"/>
                <a:gd name="T108" fmla="*/ 22 w 608"/>
                <a:gd name="T109" fmla="*/ 39 h 455"/>
                <a:gd name="T110" fmla="*/ 19 w 608"/>
                <a:gd name="T111" fmla="*/ 39 h 455"/>
                <a:gd name="T112" fmla="*/ 19 w 608"/>
                <a:gd name="T113" fmla="*/ 41 h 455"/>
                <a:gd name="T114" fmla="*/ 21 w 608"/>
                <a:gd name="T115" fmla="*/ 39 h 455"/>
                <a:gd name="T116" fmla="*/ 10 w 608"/>
                <a:gd name="T117" fmla="*/ 47 h 455"/>
                <a:gd name="T118" fmla="*/ 2 w 608"/>
                <a:gd name="T119" fmla="*/ 50 h 455"/>
                <a:gd name="T120" fmla="*/ 3 w 608"/>
                <a:gd name="T121" fmla="*/ 49 h 455"/>
                <a:gd name="T122" fmla="*/ 6 w 608"/>
                <a:gd name="T123" fmla="*/ 48 h 455"/>
                <a:gd name="T124" fmla="*/ 2 w 608"/>
                <a:gd name="T125" fmla="*/ 34 h 4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8"/>
                <a:gd name="T190" fmla="*/ 0 h 455"/>
                <a:gd name="T191" fmla="*/ 608 w 608"/>
                <a:gd name="T192" fmla="*/ 455 h 45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8" h="455">
                  <a:moveTo>
                    <a:pt x="608" y="397"/>
                  </a:moveTo>
                  <a:lnTo>
                    <a:pt x="608" y="397"/>
                  </a:lnTo>
                  <a:lnTo>
                    <a:pt x="608" y="396"/>
                  </a:lnTo>
                  <a:lnTo>
                    <a:pt x="608" y="395"/>
                  </a:lnTo>
                  <a:lnTo>
                    <a:pt x="607" y="394"/>
                  </a:lnTo>
                  <a:lnTo>
                    <a:pt x="604" y="391"/>
                  </a:lnTo>
                  <a:lnTo>
                    <a:pt x="602" y="390"/>
                  </a:lnTo>
                  <a:lnTo>
                    <a:pt x="597" y="387"/>
                  </a:lnTo>
                  <a:lnTo>
                    <a:pt x="590" y="385"/>
                  </a:lnTo>
                  <a:lnTo>
                    <a:pt x="585" y="383"/>
                  </a:lnTo>
                  <a:lnTo>
                    <a:pt x="580" y="381"/>
                  </a:lnTo>
                  <a:lnTo>
                    <a:pt x="579" y="381"/>
                  </a:lnTo>
                  <a:lnTo>
                    <a:pt x="575" y="375"/>
                  </a:lnTo>
                  <a:lnTo>
                    <a:pt x="571" y="371"/>
                  </a:lnTo>
                  <a:lnTo>
                    <a:pt x="571" y="369"/>
                  </a:lnTo>
                  <a:lnTo>
                    <a:pt x="572" y="368"/>
                  </a:lnTo>
                  <a:lnTo>
                    <a:pt x="572" y="367"/>
                  </a:lnTo>
                  <a:lnTo>
                    <a:pt x="570" y="363"/>
                  </a:lnTo>
                  <a:lnTo>
                    <a:pt x="567" y="359"/>
                  </a:lnTo>
                  <a:lnTo>
                    <a:pt x="556" y="344"/>
                  </a:lnTo>
                  <a:lnTo>
                    <a:pt x="554" y="340"/>
                  </a:lnTo>
                  <a:lnTo>
                    <a:pt x="546" y="333"/>
                  </a:lnTo>
                  <a:lnTo>
                    <a:pt x="542" y="331"/>
                  </a:lnTo>
                  <a:lnTo>
                    <a:pt x="539" y="327"/>
                  </a:lnTo>
                  <a:lnTo>
                    <a:pt x="535" y="324"/>
                  </a:lnTo>
                  <a:lnTo>
                    <a:pt x="533" y="321"/>
                  </a:lnTo>
                  <a:lnTo>
                    <a:pt x="528" y="318"/>
                  </a:lnTo>
                  <a:lnTo>
                    <a:pt x="525" y="314"/>
                  </a:lnTo>
                  <a:lnTo>
                    <a:pt x="521" y="309"/>
                  </a:lnTo>
                  <a:lnTo>
                    <a:pt x="519" y="307"/>
                  </a:lnTo>
                  <a:lnTo>
                    <a:pt x="518" y="307"/>
                  </a:lnTo>
                  <a:lnTo>
                    <a:pt x="516" y="309"/>
                  </a:lnTo>
                  <a:lnTo>
                    <a:pt x="512" y="310"/>
                  </a:lnTo>
                  <a:lnTo>
                    <a:pt x="507" y="311"/>
                  </a:lnTo>
                  <a:lnTo>
                    <a:pt x="506" y="311"/>
                  </a:lnTo>
                  <a:lnTo>
                    <a:pt x="507" y="312"/>
                  </a:lnTo>
                  <a:lnTo>
                    <a:pt x="507" y="313"/>
                  </a:lnTo>
                  <a:lnTo>
                    <a:pt x="507" y="314"/>
                  </a:lnTo>
                  <a:lnTo>
                    <a:pt x="506" y="315"/>
                  </a:lnTo>
                  <a:lnTo>
                    <a:pt x="505" y="315"/>
                  </a:lnTo>
                  <a:lnTo>
                    <a:pt x="504" y="315"/>
                  </a:lnTo>
                  <a:lnTo>
                    <a:pt x="504" y="317"/>
                  </a:lnTo>
                  <a:lnTo>
                    <a:pt x="504" y="319"/>
                  </a:lnTo>
                  <a:lnTo>
                    <a:pt x="503" y="320"/>
                  </a:lnTo>
                  <a:lnTo>
                    <a:pt x="502" y="321"/>
                  </a:lnTo>
                  <a:lnTo>
                    <a:pt x="499" y="323"/>
                  </a:lnTo>
                  <a:lnTo>
                    <a:pt x="493" y="325"/>
                  </a:lnTo>
                  <a:lnTo>
                    <a:pt x="489" y="327"/>
                  </a:lnTo>
                  <a:lnTo>
                    <a:pt x="488" y="327"/>
                  </a:lnTo>
                  <a:lnTo>
                    <a:pt x="488" y="324"/>
                  </a:lnTo>
                  <a:lnTo>
                    <a:pt x="486" y="320"/>
                  </a:lnTo>
                  <a:lnTo>
                    <a:pt x="485" y="318"/>
                  </a:lnTo>
                  <a:lnTo>
                    <a:pt x="462" y="301"/>
                  </a:lnTo>
                  <a:lnTo>
                    <a:pt x="461" y="300"/>
                  </a:lnTo>
                  <a:lnTo>
                    <a:pt x="461" y="298"/>
                  </a:lnTo>
                  <a:lnTo>
                    <a:pt x="462" y="295"/>
                  </a:lnTo>
                  <a:lnTo>
                    <a:pt x="462" y="293"/>
                  </a:lnTo>
                  <a:lnTo>
                    <a:pt x="461" y="293"/>
                  </a:lnTo>
                  <a:lnTo>
                    <a:pt x="455" y="293"/>
                  </a:lnTo>
                  <a:lnTo>
                    <a:pt x="451" y="295"/>
                  </a:lnTo>
                  <a:lnTo>
                    <a:pt x="449" y="297"/>
                  </a:lnTo>
                  <a:lnTo>
                    <a:pt x="447" y="297"/>
                  </a:lnTo>
                  <a:lnTo>
                    <a:pt x="433" y="295"/>
                  </a:lnTo>
                  <a:lnTo>
                    <a:pt x="432" y="293"/>
                  </a:lnTo>
                  <a:lnTo>
                    <a:pt x="432" y="292"/>
                  </a:lnTo>
                  <a:lnTo>
                    <a:pt x="432" y="290"/>
                  </a:lnTo>
                  <a:lnTo>
                    <a:pt x="432" y="51"/>
                  </a:lnTo>
                  <a:lnTo>
                    <a:pt x="427" y="49"/>
                  </a:lnTo>
                  <a:lnTo>
                    <a:pt x="405" y="41"/>
                  </a:lnTo>
                  <a:lnTo>
                    <a:pt x="398" y="40"/>
                  </a:lnTo>
                  <a:lnTo>
                    <a:pt x="390" y="39"/>
                  </a:lnTo>
                  <a:lnTo>
                    <a:pt x="388" y="39"/>
                  </a:lnTo>
                  <a:lnTo>
                    <a:pt x="385" y="40"/>
                  </a:lnTo>
                  <a:lnTo>
                    <a:pt x="382" y="41"/>
                  </a:lnTo>
                  <a:lnTo>
                    <a:pt x="381" y="41"/>
                  </a:lnTo>
                  <a:lnTo>
                    <a:pt x="378" y="40"/>
                  </a:lnTo>
                  <a:lnTo>
                    <a:pt x="376" y="40"/>
                  </a:lnTo>
                  <a:lnTo>
                    <a:pt x="374" y="41"/>
                  </a:lnTo>
                  <a:lnTo>
                    <a:pt x="372" y="41"/>
                  </a:lnTo>
                  <a:lnTo>
                    <a:pt x="368" y="41"/>
                  </a:lnTo>
                  <a:lnTo>
                    <a:pt x="363" y="40"/>
                  </a:lnTo>
                  <a:lnTo>
                    <a:pt x="359" y="38"/>
                  </a:lnTo>
                  <a:lnTo>
                    <a:pt x="352" y="36"/>
                  </a:lnTo>
                  <a:lnTo>
                    <a:pt x="338" y="36"/>
                  </a:lnTo>
                  <a:lnTo>
                    <a:pt x="316" y="33"/>
                  </a:lnTo>
                  <a:lnTo>
                    <a:pt x="300" y="31"/>
                  </a:lnTo>
                  <a:lnTo>
                    <a:pt x="290" y="29"/>
                  </a:lnTo>
                  <a:lnTo>
                    <a:pt x="284" y="28"/>
                  </a:lnTo>
                  <a:lnTo>
                    <a:pt x="279" y="28"/>
                  </a:lnTo>
                  <a:lnTo>
                    <a:pt x="276" y="28"/>
                  </a:lnTo>
                  <a:lnTo>
                    <a:pt x="273" y="28"/>
                  </a:lnTo>
                  <a:lnTo>
                    <a:pt x="270" y="28"/>
                  </a:lnTo>
                  <a:lnTo>
                    <a:pt x="269" y="28"/>
                  </a:lnTo>
                  <a:lnTo>
                    <a:pt x="268" y="29"/>
                  </a:lnTo>
                  <a:lnTo>
                    <a:pt x="267" y="31"/>
                  </a:lnTo>
                  <a:lnTo>
                    <a:pt x="263" y="28"/>
                  </a:lnTo>
                  <a:lnTo>
                    <a:pt x="260" y="27"/>
                  </a:lnTo>
                  <a:lnTo>
                    <a:pt x="260" y="26"/>
                  </a:lnTo>
                  <a:lnTo>
                    <a:pt x="260" y="25"/>
                  </a:lnTo>
                  <a:lnTo>
                    <a:pt x="259" y="25"/>
                  </a:lnTo>
                  <a:lnTo>
                    <a:pt x="250" y="25"/>
                  </a:lnTo>
                  <a:lnTo>
                    <a:pt x="248" y="25"/>
                  </a:lnTo>
                  <a:lnTo>
                    <a:pt x="248" y="24"/>
                  </a:lnTo>
                  <a:lnTo>
                    <a:pt x="250" y="24"/>
                  </a:lnTo>
                  <a:lnTo>
                    <a:pt x="253" y="24"/>
                  </a:lnTo>
                  <a:lnTo>
                    <a:pt x="252" y="23"/>
                  </a:lnTo>
                  <a:lnTo>
                    <a:pt x="249" y="22"/>
                  </a:lnTo>
                  <a:lnTo>
                    <a:pt x="248" y="21"/>
                  </a:lnTo>
                  <a:lnTo>
                    <a:pt x="249" y="21"/>
                  </a:lnTo>
                  <a:lnTo>
                    <a:pt x="252" y="18"/>
                  </a:lnTo>
                  <a:lnTo>
                    <a:pt x="252" y="16"/>
                  </a:lnTo>
                  <a:lnTo>
                    <a:pt x="229" y="15"/>
                  </a:lnTo>
                  <a:lnTo>
                    <a:pt x="227" y="15"/>
                  </a:lnTo>
                  <a:lnTo>
                    <a:pt x="224" y="16"/>
                  </a:lnTo>
                  <a:lnTo>
                    <a:pt x="222" y="18"/>
                  </a:lnTo>
                  <a:lnTo>
                    <a:pt x="220" y="19"/>
                  </a:lnTo>
                  <a:lnTo>
                    <a:pt x="218" y="18"/>
                  </a:lnTo>
                  <a:lnTo>
                    <a:pt x="215" y="16"/>
                  </a:lnTo>
                  <a:lnTo>
                    <a:pt x="214" y="15"/>
                  </a:lnTo>
                  <a:lnTo>
                    <a:pt x="214" y="13"/>
                  </a:lnTo>
                  <a:lnTo>
                    <a:pt x="213" y="11"/>
                  </a:lnTo>
                  <a:lnTo>
                    <a:pt x="213" y="10"/>
                  </a:lnTo>
                  <a:lnTo>
                    <a:pt x="211" y="10"/>
                  </a:lnTo>
                  <a:lnTo>
                    <a:pt x="208" y="11"/>
                  </a:lnTo>
                  <a:lnTo>
                    <a:pt x="207" y="11"/>
                  </a:lnTo>
                  <a:lnTo>
                    <a:pt x="207" y="10"/>
                  </a:lnTo>
                  <a:lnTo>
                    <a:pt x="207" y="8"/>
                  </a:lnTo>
                  <a:lnTo>
                    <a:pt x="206" y="9"/>
                  </a:lnTo>
                  <a:lnTo>
                    <a:pt x="204" y="9"/>
                  </a:lnTo>
                  <a:lnTo>
                    <a:pt x="205" y="10"/>
                  </a:lnTo>
                  <a:lnTo>
                    <a:pt x="205" y="12"/>
                  </a:lnTo>
                  <a:lnTo>
                    <a:pt x="201" y="12"/>
                  </a:lnTo>
                  <a:lnTo>
                    <a:pt x="200" y="13"/>
                  </a:lnTo>
                  <a:lnTo>
                    <a:pt x="200" y="14"/>
                  </a:lnTo>
                  <a:lnTo>
                    <a:pt x="199" y="16"/>
                  </a:lnTo>
                  <a:lnTo>
                    <a:pt x="197" y="18"/>
                  </a:lnTo>
                  <a:lnTo>
                    <a:pt x="195" y="16"/>
                  </a:lnTo>
                  <a:lnTo>
                    <a:pt x="194" y="16"/>
                  </a:lnTo>
                  <a:lnTo>
                    <a:pt x="194" y="18"/>
                  </a:lnTo>
                  <a:lnTo>
                    <a:pt x="194" y="19"/>
                  </a:lnTo>
                  <a:lnTo>
                    <a:pt x="193" y="19"/>
                  </a:lnTo>
                  <a:lnTo>
                    <a:pt x="193" y="18"/>
                  </a:lnTo>
                  <a:lnTo>
                    <a:pt x="192" y="14"/>
                  </a:lnTo>
                  <a:lnTo>
                    <a:pt x="193" y="13"/>
                  </a:lnTo>
                  <a:lnTo>
                    <a:pt x="194" y="12"/>
                  </a:lnTo>
                  <a:lnTo>
                    <a:pt x="197" y="11"/>
                  </a:lnTo>
                  <a:lnTo>
                    <a:pt x="198" y="10"/>
                  </a:lnTo>
                  <a:lnTo>
                    <a:pt x="198" y="9"/>
                  </a:lnTo>
                  <a:lnTo>
                    <a:pt x="197" y="8"/>
                  </a:lnTo>
                  <a:lnTo>
                    <a:pt x="190" y="7"/>
                  </a:lnTo>
                  <a:lnTo>
                    <a:pt x="185" y="5"/>
                  </a:lnTo>
                  <a:lnTo>
                    <a:pt x="184" y="2"/>
                  </a:lnTo>
                  <a:lnTo>
                    <a:pt x="183" y="1"/>
                  </a:lnTo>
                  <a:lnTo>
                    <a:pt x="185" y="1"/>
                  </a:lnTo>
                  <a:lnTo>
                    <a:pt x="186" y="1"/>
                  </a:lnTo>
                  <a:lnTo>
                    <a:pt x="186" y="0"/>
                  </a:lnTo>
                  <a:lnTo>
                    <a:pt x="185" y="0"/>
                  </a:lnTo>
                  <a:lnTo>
                    <a:pt x="183" y="1"/>
                  </a:lnTo>
                  <a:lnTo>
                    <a:pt x="181" y="2"/>
                  </a:lnTo>
                  <a:lnTo>
                    <a:pt x="172" y="10"/>
                  </a:lnTo>
                  <a:lnTo>
                    <a:pt x="166" y="15"/>
                  </a:lnTo>
                  <a:lnTo>
                    <a:pt x="163" y="16"/>
                  </a:lnTo>
                  <a:lnTo>
                    <a:pt x="159" y="16"/>
                  </a:lnTo>
                  <a:lnTo>
                    <a:pt x="154" y="16"/>
                  </a:lnTo>
                  <a:lnTo>
                    <a:pt x="154" y="18"/>
                  </a:lnTo>
                  <a:lnTo>
                    <a:pt x="150" y="19"/>
                  </a:lnTo>
                  <a:lnTo>
                    <a:pt x="147" y="18"/>
                  </a:lnTo>
                  <a:lnTo>
                    <a:pt x="141" y="19"/>
                  </a:lnTo>
                  <a:lnTo>
                    <a:pt x="139" y="19"/>
                  </a:lnTo>
                  <a:lnTo>
                    <a:pt x="138" y="19"/>
                  </a:lnTo>
                  <a:lnTo>
                    <a:pt x="139" y="19"/>
                  </a:lnTo>
                  <a:lnTo>
                    <a:pt x="140" y="18"/>
                  </a:lnTo>
                  <a:lnTo>
                    <a:pt x="139" y="16"/>
                  </a:lnTo>
                  <a:lnTo>
                    <a:pt x="137" y="16"/>
                  </a:lnTo>
                  <a:lnTo>
                    <a:pt x="136" y="16"/>
                  </a:lnTo>
                  <a:lnTo>
                    <a:pt x="131" y="20"/>
                  </a:lnTo>
                  <a:lnTo>
                    <a:pt x="128" y="22"/>
                  </a:lnTo>
                  <a:lnTo>
                    <a:pt x="127" y="22"/>
                  </a:lnTo>
                  <a:lnTo>
                    <a:pt x="128" y="23"/>
                  </a:lnTo>
                  <a:lnTo>
                    <a:pt x="130" y="23"/>
                  </a:lnTo>
                  <a:lnTo>
                    <a:pt x="131" y="24"/>
                  </a:lnTo>
                  <a:lnTo>
                    <a:pt x="131" y="26"/>
                  </a:lnTo>
                  <a:lnTo>
                    <a:pt x="134" y="26"/>
                  </a:lnTo>
                  <a:lnTo>
                    <a:pt x="136" y="26"/>
                  </a:lnTo>
                  <a:lnTo>
                    <a:pt x="135" y="27"/>
                  </a:lnTo>
                  <a:lnTo>
                    <a:pt x="131" y="27"/>
                  </a:lnTo>
                  <a:lnTo>
                    <a:pt x="131" y="28"/>
                  </a:lnTo>
                  <a:lnTo>
                    <a:pt x="130" y="32"/>
                  </a:lnTo>
                  <a:lnTo>
                    <a:pt x="131" y="33"/>
                  </a:lnTo>
                  <a:lnTo>
                    <a:pt x="131" y="35"/>
                  </a:lnTo>
                  <a:lnTo>
                    <a:pt x="130" y="34"/>
                  </a:lnTo>
                  <a:lnTo>
                    <a:pt x="129" y="31"/>
                  </a:lnTo>
                  <a:lnTo>
                    <a:pt x="128" y="31"/>
                  </a:lnTo>
                  <a:lnTo>
                    <a:pt x="127" y="32"/>
                  </a:lnTo>
                  <a:lnTo>
                    <a:pt x="128" y="29"/>
                  </a:lnTo>
                  <a:lnTo>
                    <a:pt x="129" y="27"/>
                  </a:lnTo>
                  <a:lnTo>
                    <a:pt x="128" y="27"/>
                  </a:lnTo>
                  <a:lnTo>
                    <a:pt x="126" y="27"/>
                  </a:lnTo>
                  <a:lnTo>
                    <a:pt x="127" y="26"/>
                  </a:lnTo>
                  <a:lnTo>
                    <a:pt x="129" y="25"/>
                  </a:lnTo>
                  <a:lnTo>
                    <a:pt x="128" y="24"/>
                  </a:lnTo>
                  <a:lnTo>
                    <a:pt x="127" y="24"/>
                  </a:lnTo>
                  <a:lnTo>
                    <a:pt x="126" y="24"/>
                  </a:lnTo>
                  <a:lnTo>
                    <a:pt x="122" y="27"/>
                  </a:lnTo>
                  <a:lnTo>
                    <a:pt x="120" y="27"/>
                  </a:lnTo>
                  <a:lnTo>
                    <a:pt x="117" y="28"/>
                  </a:lnTo>
                  <a:lnTo>
                    <a:pt x="114" y="32"/>
                  </a:lnTo>
                  <a:lnTo>
                    <a:pt x="109" y="34"/>
                  </a:lnTo>
                  <a:lnTo>
                    <a:pt x="103" y="34"/>
                  </a:lnTo>
                  <a:lnTo>
                    <a:pt x="101" y="35"/>
                  </a:lnTo>
                  <a:lnTo>
                    <a:pt x="98" y="36"/>
                  </a:lnTo>
                  <a:lnTo>
                    <a:pt x="97" y="36"/>
                  </a:lnTo>
                  <a:lnTo>
                    <a:pt x="98" y="35"/>
                  </a:lnTo>
                  <a:lnTo>
                    <a:pt x="99" y="34"/>
                  </a:lnTo>
                  <a:lnTo>
                    <a:pt x="100" y="34"/>
                  </a:lnTo>
                  <a:lnTo>
                    <a:pt x="100" y="33"/>
                  </a:lnTo>
                  <a:lnTo>
                    <a:pt x="99" y="33"/>
                  </a:lnTo>
                  <a:lnTo>
                    <a:pt x="97" y="33"/>
                  </a:lnTo>
                  <a:lnTo>
                    <a:pt x="95" y="34"/>
                  </a:lnTo>
                  <a:lnTo>
                    <a:pt x="87" y="41"/>
                  </a:lnTo>
                  <a:lnTo>
                    <a:pt x="82" y="48"/>
                  </a:lnTo>
                  <a:lnTo>
                    <a:pt x="80" y="50"/>
                  </a:lnTo>
                  <a:lnTo>
                    <a:pt x="78" y="53"/>
                  </a:lnTo>
                  <a:lnTo>
                    <a:pt x="76" y="57"/>
                  </a:lnTo>
                  <a:lnTo>
                    <a:pt x="75" y="60"/>
                  </a:lnTo>
                  <a:lnTo>
                    <a:pt x="73" y="63"/>
                  </a:lnTo>
                  <a:lnTo>
                    <a:pt x="69" y="66"/>
                  </a:lnTo>
                  <a:lnTo>
                    <a:pt x="65" y="69"/>
                  </a:lnTo>
                  <a:lnTo>
                    <a:pt x="58" y="71"/>
                  </a:lnTo>
                  <a:lnTo>
                    <a:pt x="51" y="73"/>
                  </a:lnTo>
                  <a:lnTo>
                    <a:pt x="36" y="73"/>
                  </a:lnTo>
                  <a:lnTo>
                    <a:pt x="31" y="73"/>
                  </a:lnTo>
                  <a:lnTo>
                    <a:pt x="29" y="74"/>
                  </a:lnTo>
                  <a:lnTo>
                    <a:pt x="29" y="75"/>
                  </a:lnTo>
                  <a:lnTo>
                    <a:pt x="28" y="81"/>
                  </a:lnTo>
                  <a:lnTo>
                    <a:pt x="26" y="85"/>
                  </a:lnTo>
                  <a:lnTo>
                    <a:pt x="25" y="87"/>
                  </a:lnTo>
                  <a:lnTo>
                    <a:pt x="23" y="88"/>
                  </a:lnTo>
                  <a:lnTo>
                    <a:pt x="19" y="88"/>
                  </a:lnTo>
                  <a:lnTo>
                    <a:pt x="22" y="88"/>
                  </a:lnTo>
                  <a:lnTo>
                    <a:pt x="26" y="89"/>
                  </a:lnTo>
                  <a:lnTo>
                    <a:pt x="28" y="90"/>
                  </a:lnTo>
                  <a:lnTo>
                    <a:pt x="30" y="91"/>
                  </a:lnTo>
                  <a:lnTo>
                    <a:pt x="32" y="93"/>
                  </a:lnTo>
                  <a:lnTo>
                    <a:pt x="37" y="94"/>
                  </a:lnTo>
                  <a:lnTo>
                    <a:pt x="42" y="96"/>
                  </a:lnTo>
                  <a:lnTo>
                    <a:pt x="46" y="99"/>
                  </a:lnTo>
                  <a:lnTo>
                    <a:pt x="52" y="103"/>
                  </a:lnTo>
                  <a:lnTo>
                    <a:pt x="53" y="102"/>
                  </a:lnTo>
                  <a:lnTo>
                    <a:pt x="54" y="103"/>
                  </a:lnTo>
                  <a:lnTo>
                    <a:pt x="61" y="107"/>
                  </a:lnTo>
                  <a:lnTo>
                    <a:pt x="65" y="111"/>
                  </a:lnTo>
                  <a:lnTo>
                    <a:pt x="67" y="115"/>
                  </a:lnTo>
                  <a:lnTo>
                    <a:pt x="68" y="118"/>
                  </a:lnTo>
                  <a:lnTo>
                    <a:pt x="68" y="120"/>
                  </a:lnTo>
                  <a:lnTo>
                    <a:pt x="69" y="121"/>
                  </a:lnTo>
                  <a:lnTo>
                    <a:pt x="72" y="122"/>
                  </a:lnTo>
                  <a:lnTo>
                    <a:pt x="78" y="123"/>
                  </a:lnTo>
                  <a:lnTo>
                    <a:pt x="80" y="123"/>
                  </a:lnTo>
                  <a:lnTo>
                    <a:pt x="81" y="124"/>
                  </a:lnTo>
                  <a:lnTo>
                    <a:pt x="83" y="123"/>
                  </a:lnTo>
                  <a:lnTo>
                    <a:pt x="84" y="123"/>
                  </a:lnTo>
                  <a:lnTo>
                    <a:pt x="85" y="123"/>
                  </a:lnTo>
                  <a:lnTo>
                    <a:pt x="86" y="124"/>
                  </a:lnTo>
                  <a:lnTo>
                    <a:pt x="87" y="123"/>
                  </a:lnTo>
                  <a:lnTo>
                    <a:pt x="89" y="121"/>
                  </a:lnTo>
                  <a:lnTo>
                    <a:pt x="91" y="120"/>
                  </a:lnTo>
                  <a:lnTo>
                    <a:pt x="89" y="121"/>
                  </a:lnTo>
                  <a:lnTo>
                    <a:pt x="89" y="123"/>
                  </a:lnTo>
                  <a:lnTo>
                    <a:pt x="89" y="124"/>
                  </a:lnTo>
                  <a:lnTo>
                    <a:pt x="91" y="124"/>
                  </a:lnTo>
                  <a:lnTo>
                    <a:pt x="92" y="123"/>
                  </a:lnTo>
                  <a:lnTo>
                    <a:pt x="94" y="123"/>
                  </a:lnTo>
                  <a:lnTo>
                    <a:pt x="97" y="123"/>
                  </a:lnTo>
                  <a:lnTo>
                    <a:pt x="100" y="123"/>
                  </a:lnTo>
                  <a:lnTo>
                    <a:pt x="102" y="124"/>
                  </a:lnTo>
                  <a:lnTo>
                    <a:pt x="103" y="124"/>
                  </a:lnTo>
                  <a:lnTo>
                    <a:pt x="103" y="125"/>
                  </a:lnTo>
                  <a:lnTo>
                    <a:pt x="99" y="129"/>
                  </a:lnTo>
                  <a:lnTo>
                    <a:pt x="98" y="130"/>
                  </a:lnTo>
                  <a:lnTo>
                    <a:pt x="98" y="132"/>
                  </a:lnTo>
                  <a:lnTo>
                    <a:pt x="101" y="134"/>
                  </a:lnTo>
                  <a:lnTo>
                    <a:pt x="103" y="135"/>
                  </a:lnTo>
                  <a:lnTo>
                    <a:pt x="103" y="136"/>
                  </a:lnTo>
                  <a:lnTo>
                    <a:pt x="106" y="136"/>
                  </a:lnTo>
                  <a:lnTo>
                    <a:pt x="108" y="136"/>
                  </a:lnTo>
                  <a:lnTo>
                    <a:pt x="109" y="135"/>
                  </a:lnTo>
                  <a:lnTo>
                    <a:pt x="110" y="134"/>
                  </a:lnTo>
                  <a:lnTo>
                    <a:pt x="112" y="133"/>
                  </a:lnTo>
                  <a:lnTo>
                    <a:pt x="114" y="133"/>
                  </a:lnTo>
                  <a:lnTo>
                    <a:pt x="116" y="134"/>
                  </a:lnTo>
                  <a:lnTo>
                    <a:pt x="117" y="135"/>
                  </a:lnTo>
                  <a:lnTo>
                    <a:pt x="119" y="135"/>
                  </a:lnTo>
                  <a:lnTo>
                    <a:pt x="120" y="134"/>
                  </a:lnTo>
                  <a:lnTo>
                    <a:pt x="121" y="134"/>
                  </a:lnTo>
                  <a:lnTo>
                    <a:pt x="122" y="134"/>
                  </a:lnTo>
                  <a:lnTo>
                    <a:pt x="123" y="134"/>
                  </a:lnTo>
                  <a:lnTo>
                    <a:pt x="124" y="135"/>
                  </a:lnTo>
                  <a:lnTo>
                    <a:pt x="125" y="138"/>
                  </a:lnTo>
                  <a:lnTo>
                    <a:pt x="124" y="140"/>
                  </a:lnTo>
                  <a:lnTo>
                    <a:pt x="122" y="140"/>
                  </a:lnTo>
                  <a:lnTo>
                    <a:pt x="117" y="140"/>
                  </a:lnTo>
                  <a:lnTo>
                    <a:pt x="113" y="138"/>
                  </a:lnTo>
                  <a:lnTo>
                    <a:pt x="109" y="137"/>
                  </a:lnTo>
                  <a:lnTo>
                    <a:pt x="107" y="137"/>
                  </a:lnTo>
                  <a:lnTo>
                    <a:pt x="105" y="137"/>
                  </a:lnTo>
                  <a:lnTo>
                    <a:pt x="105" y="136"/>
                  </a:lnTo>
                  <a:lnTo>
                    <a:pt x="101" y="136"/>
                  </a:lnTo>
                  <a:lnTo>
                    <a:pt x="97" y="135"/>
                  </a:lnTo>
                  <a:lnTo>
                    <a:pt x="96" y="134"/>
                  </a:lnTo>
                  <a:lnTo>
                    <a:pt x="95" y="133"/>
                  </a:lnTo>
                  <a:lnTo>
                    <a:pt x="96" y="132"/>
                  </a:lnTo>
                  <a:lnTo>
                    <a:pt x="96" y="131"/>
                  </a:lnTo>
                  <a:lnTo>
                    <a:pt x="95" y="130"/>
                  </a:lnTo>
                  <a:lnTo>
                    <a:pt x="94" y="129"/>
                  </a:lnTo>
                  <a:lnTo>
                    <a:pt x="92" y="127"/>
                  </a:lnTo>
                  <a:lnTo>
                    <a:pt x="91" y="125"/>
                  </a:lnTo>
                  <a:lnTo>
                    <a:pt x="89" y="125"/>
                  </a:lnTo>
                  <a:lnTo>
                    <a:pt x="88" y="126"/>
                  </a:lnTo>
                  <a:lnTo>
                    <a:pt x="87" y="130"/>
                  </a:lnTo>
                  <a:lnTo>
                    <a:pt x="87" y="131"/>
                  </a:lnTo>
                  <a:lnTo>
                    <a:pt x="89" y="132"/>
                  </a:lnTo>
                  <a:lnTo>
                    <a:pt x="93" y="133"/>
                  </a:lnTo>
                  <a:lnTo>
                    <a:pt x="95" y="134"/>
                  </a:lnTo>
                  <a:lnTo>
                    <a:pt x="97" y="136"/>
                  </a:lnTo>
                  <a:lnTo>
                    <a:pt x="98" y="138"/>
                  </a:lnTo>
                  <a:lnTo>
                    <a:pt x="98" y="139"/>
                  </a:lnTo>
                  <a:lnTo>
                    <a:pt x="98" y="140"/>
                  </a:lnTo>
                  <a:lnTo>
                    <a:pt x="97" y="143"/>
                  </a:lnTo>
                  <a:lnTo>
                    <a:pt x="97" y="144"/>
                  </a:lnTo>
                  <a:lnTo>
                    <a:pt x="98" y="143"/>
                  </a:lnTo>
                  <a:lnTo>
                    <a:pt x="99" y="141"/>
                  </a:lnTo>
                  <a:lnTo>
                    <a:pt x="100" y="140"/>
                  </a:lnTo>
                  <a:lnTo>
                    <a:pt x="105" y="140"/>
                  </a:lnTo>
                  <a:lnTo>
                    <a:pt x="110" y="141"/>
                  </a:lnTo>
                  <a:lnTo>
                    <a:pt x="112" y="144"/>
                  </a:lnTo>
                  <a:lnTo>
                    <a:pt x="112" y="145"/>
                  </a:lnTo>
                  <a:lnTo>
                    <a:pt x="111" y="148"/>
                  </a:lnTo>
                  <a:lnTo>
                    <a:pt x="111" y="146"/>
                  </a:lnTo>
                  <a:lnTo>
                    <a:pt x="111" y="145"/>
                  </a:lnTo>
                  <a:lnTo>
                    <a:pt x="110" y="145"/>
                  </a:lnTo>
                  <a:lnTo>
                    <a:pt x="109" y="145"/>
                  </a:lnTo>
                  <a:lnTo>
                    <a:pt x="106" y="146"/>
                  </a:lnTo>
                  <a:lnTo>
                    <a:pt x="102" y="146"/>
                  </a:lnTo>
                  <a:lnTo>
                    <a:pt x="100" y="148"/>
                  </a:lnTo>
                  <a:lnTo>
                    <a:pt x="100" y="149"/>
                  </a:lnTo>
                  <a:lnTo>
                    <a:pt x="100" y="150"/>
                  </a:lnTo>
                  <a:lnTo>
                    <a:pt x="99" y="151"/>
                  </a:lnTo>
                  <a:lnTo>
                    <a:pt x="94" y="151"/>
                  </a:lnTo>
                  <a:lnTo>
                    <a:pt x="86" y="150"/>
                  </a:lnTo>
                  <a:lnTo>
                    <a:pt x="85" y="151"/>
                  </a:lnTo>
                  <a:lnTo>
                    <a:pt x="80" y="150"/>
                  </a:lnTo>
                  <a:lnTo>
                    <a:pt x="72" y="149"/>
                  </a:lnTo>
                  <a:lnTo>
                    <a:pt x="68" y="149"/>
                  </a:lnTo>
                  <a:lnTo>
                    <a:pt x="66" y="148"/>
                  </a:lnTo>
                  <a:lnTo>
                    <a:pt x="64" y="146"/>
                  </a:lnTo>
                  <a:lnTo>
                    <a:pt x="65" y="145"/>
                  </a:lnTo>
                  <a:lnTo>
                    <a:pt x="66" y="145"/>
                  </a:lnTo>
                  <a:lnTo>
                    <a:pt x="67" y="141"/>
                  </a:lnTo>
                  <a:lnTo>
                    <a:pt x="67" y="140"/>
                  </a:lnTo>
                  <a:lnTo>
                    <a:pt x="67" y="139"/>
                  </a:lnTo>
                  <a:lnTo>
                    <a:pt x="68" y="137"/>
                  </a:lnTo>
                  <a:lnTo>
                    <a:pt x="67" y="136"/>
                  </a:lnTo>
                  <a:lnTo>
                    <a:pt x="66" y="136"/>
                  </a:lnTo>
                  <a:lnTo>
                    <a:pt x="55" y="136"/>
                  </a:lnTo>
                  <a:lnTo>
                    <a:pt x="53" y="136"/>
                  </a:lnTo>
                  <a:lnTo>
                    <a:pt x="51" y="138"/>
                  </a:lnTo>
                  <a:lnTo>
                    <a:pt x="48" y="139"/>
                  </a:lnTo>
                  <a:lnTo>
                    <a:pt x="47" y="140"/>
                  </a:lnTo>
                  <a:lnTo>
                    <a:pt x="44" y="139"/>
                  </a:lnTo>
                  <a:lnTo>
                    <a:pt x="42" y="139"/>
                  </a:lnTo>
                  <a:lnTo>
                    <a:pt x="40" y="140"/>
                  </a:lnTo>
                  <a:lnTo>
                    <a:pt x="34" y="144"/>
                  </a:lnTo>
                  <a:lnTo>
                    <a:pt x="34" y="145"/>
                  </a:lnTo>
                  <a:lnTo>
                    <a:pt x="36" y="145"/>
                  </a:lnTo>
                  <a:lnTo>
                    <a:pt x="40" y="147"/>
                  </a:lnTo>
                  <a:lnTo>
                    <a:pt x="39" y="148"/>
                  </a:lnTo>
                  <a:lnTo>
                    <a:pt x="34" y="148"/>
                  </a:lnTo>
                  <a:lnTo>
                    <a:pt x="30" y="148"/>
                  </a:lnTo>
                  <a:lnTo>
                    <a:pt x="28" y="147"/>
                  </a:lnTo>
                  <a:lnTo>
                    <a:pt x="27" y="147"/>
                  </a:lnTo>
                  <a:lnTo>
                    <a:pt x="24" y="148"/>
                  </a:lnTo>
                  <a:lnTo>
                    <a:pt x="19" y="151"/>
                  </a:lnTo>
                  <a:lnTo>
                    <a:pt x="18" y="151"/>
                  </a:lnTo>
                  <a:lnTo>
                    <a:pt x="17" y="151"/>
                  </a:lnTo>
                  <a:lnTo>
                    <a:pt x="16" y="153"/>
                  </a:lnTo>
                  <a:lnTo>
                    <a:pt x="15" y="154"/>
                  </a:lnTo>
                  <a:lnTo>
                    <a:pt x="14" y="155"/>
                  </a:lnTo>
                  <a:lnTo>
                    <a:pt x="13" y="154"/>
                  </a:lnTo>
                  <a:lnTo>
                    <a:pt x="11" y="154"/>
                  </a:lnTo>
                  <a:lnTo>
                    <a:pt x="9" y="154"/>
                  </a:lnTo>
                  <a:lnTo>
                    <a:pt x="8" y="157"/>
                  </a:lnTo>
                  <a:lnTo>
                    <a:pt x="6" y="159"/>
                  </a:lnTo>
                  <a:lnTo>
                    <a:pt x="5" y="159"/>
                  </a:lnTo>
                  <a:lnTo>
                    <a:pt x="1" y="160"/>
                  </a:lnTo>
                  <a:lnTo>
                    <a:pt x="0" y="161"/>
                  </a:lnTo>
                  <a:lnTo>
                    <a:pt x="1" y="162"/>
                  </a:lnTo>
                  <a:lnTo>
                    <a:pt x="5" y="164"/>
                  </a:lnTo>
                  <a:lnTo>
                    <a:pt x="12" y="166"/>
                  </a:lnTo>
                  <a:lnTo>
                    <a:pt x="17" y="167"/>
                  </a:lnTo>
                  <a:lnTo>
                    <a:pt x="19" y="167"/>
                  </a:lnTo>
                  <a:lnTo>
                    <a:pt x="25" y="168"/>
                  </a:lnTo>
                  <a:lnTo>
                    <a:pt x="29" y="170"/>
                  </a:lnTo>
                  <a:lnTo>
                    <a:pt x="31" y="171"/>
                  </a:lnTo>
                  <a:lnTo>
                    <a:pt x="30" y="171"/>
                  </a:lnTo>
                  <a:lnTo>
                    <a:pt x="29" y="171"/>
                  </a:lnTo>
                  <a:lnTo>
                    <a:pt x="26" y="171"/>
                  </a:lnTo>
                  <a:lnTo>
                    <a:pt x="25" y="172"/>
                  </a:lnTo>
                  <a:lnTo>
                    <a:pt x="24" y="174"/>
                  </a:lnTo>
                  <a:lnTo>
                    <a:pt x="23" y="174"/>
                  </a:lnTo>
                  <a:lnTo>
                    <a:pt x="20" y="174"/>
                  </a:lnTo>
                  <a:lnTo>
                    <a:pt x="18" y="174"/>
                  </a:lnTo>
                  <a:lnTo>
                    <a:pt x="17" y="174"/>
                  </a:lnTo>
                  <a:lnTo>
                    <a:pt x="19" y="175"/>
                  </a:lnTo>
                  <a:lnTo>
                    <a:pt x="24" y="178"/>
                  </a:lnTo>
                  <a:lnTo>
                    <a:pt x="25" y="179"/>
                  </a:lnTo>
                  <a:lnTo>
                    <a:pt x="25" y="180"/>
                  </a:lnTo>
                  <a:lnTo>
                    <a:pt x="25" y="184"/>
                  </a:lnTo>
                  <a:lnTo>
                    <a:pt x="26" y="185"/>
                  </a:lnTo>
                  <a:lnTo>
                    <a:pt x="28" y="187"/>
                  </a:lnTo>
                  <a:lnTo>
                    <a:pt x="32" y="189"/>
                  </a:lnTo>
                  <a:lnTo>
                    <a:pt x="34" y="189"/>
                  </a:lnTo>
                  <a:lnTo>
                    <a:pt x="42" y="190"/>
                  </a:lnTo>
                  <a:lnTo>
                    <a:pt x="46" y="191"/>
                  </a:lnTo>
                  <a:lnTo>
                    <a:pt x="51" y="191"/>
                  </a:lnTo>
                  <a:lnTo>
                    <a:pt x="52" y="191"/>
                  </a:lnTo>
                  <a:lnTo>
                    <a:pt x="50" y="191"/>
                  </a:lnTo>
                  <a:lnTo>
                    <a:pt x="48" y="191"/>
                  </a:lnTo>
                  <a:lnTo>
                    <a:pt x="51" y="190"/>
                  </a:lnTo>
                  <a:lnTo>
                    <a:pt x="54" y="190"/>
                  </a:lnTo>
                  <a:lnTo>
                    <a:pt x="55" y="189"/>
                  </a:lnTo>
                  <a:lnTo>
                    <a:pt x="57" y="188"/>
                  </a:lnTo>
                  <a:lnTo>
                    <a:pt x="61" y="188"/>
                  </a:lnTo>
                  <a:lnTo>
                    <a:pt x="67" y="188"/>
                  </a:lnTo>
                  <a:lnTo>
                    <a:pt x="71" y="189"/>
                  </a:lnTo>
                  <a:lnTo>
                    <a:pt x="73" y="189"/>
                  </a:lnTo>
                  <a:lnTo>
                    <a:pt x="75" y="191"/>
                  </a:lnTo>
                  <a:lnTo>
                    <a:pt x="78" y="192"/>
                  </a:lnTo>
                  <a:lnTo>
                    <a:pt x="79" y="191"/>
                  </a:lnTo>
                  <a:lnTo>
                    <a:pt x="80" y="190"/>
                  </a:lnTo>
                  <a:lnTo>
                    <a:pt x="79" y="190"/>
                  </a:lnTo>
                  <a:lnTo>
                    <a:pt x="74" y="188"/>
                  </a:lnTo>
                  <a:lnTo>
                    <a:pt x="75" y="187"/>
                  </a:lnTo>
                  <a:lnTo>
                    <a:pt x="76" y="187"/>
                  </a:lnTo>
                  <a:lnTo>
                    <a:pt x="80" y="188"/>
                  </a:lnTo>
                  <a:lnTo>
                    <a:pt x="82" y="190"/>
                  </a:lnTo>
                  <a:lnTo>
                    <a:pt x="83" y="192"/>
                  </a:lnTo>
                  <a:lnTo>
                    <a:pt x="83" y="194"/>
                  </a:lnTo>
                  <a:lnTo>
                    <a:pt x="85" y="193"/>
                  </a:lnTo>
                  <a:lnTo>
                    <a:pt x="86" y="191"/>
                  </a:lnTo>
                  <a:lnTo>
                    <a:pt x="87" y="189"/>
                  </a:lnTo>
                  <a:lnTo>
                    <a:pt x="91" y="188"/>
                  </a:lnTo>
                  <a:lnTo>
                    <a:pt x="93" y="186"/>
                  </a:lnTo>
                  <a:lnTo>
                    <a:pt x="95" y="185"/>
                  </a:lnTo>
                  <a:lnTo>
                    <a:pt x="97" y="185"/>
                  </a:lnTo>
                  <a:lnTo>
                    <a:pt x="99" y="184"/>
                  </a:lnTo>
                  <a:lnTo>
                    <a:pt x="100" y="182"/>
                  </a:lnTo>
                  <a:lnTo>
                    <a:pt x="102" y="182"/>
                  </a:lnTo>
                  <a:lnTo>
                    <a:pt x="105" y="184"/>
                  </a:lnTo>
                  <a:lnTo>
                    <a:pt x="108" y="181"/>
                  </a:lnTo>
                  <a:lnTo>
                    <a:pt x="110" y="179"/>
                  </a:lnTo>
                  <a:lnTo>
                    <a:pt x="112" y="179"/>
                  </a:lnTo>
                  <a:lnTo>
                    <a:pt x="112" y="180"/>
                  </a:lnTo>
                  <a:lnTo>
                    <a:pt x="113" y="181"/>
                  </a:lnTo>
                  <a:lnTo>
                    <a:pt x="115" y="184"/>
                  </a:lnTo>
                  <a:lnTo>
                    <a:pt x="115" y="185"/>
                  </a:lnTo>
                  <a:lnTo>
                    <a:pt x="113" y="187"/>
                  </a:lnTo>
                  <a:lnTo>
                    <a:pt x="110" y="189"/>
                  </a:lnTo>
                  <a:lnTo>
                    <a:pt x="108" y="190"/>
                  </a:lnTo>
                  <a:lnTo>
                    <a:pt x="106" y="190"/>
                  </a:lnTo>
                  <a:lnTo>
                    <a:pt x="106" y="192"/>
                  </a:lnTo>
                  <a:lnTo>
                    <a:pt x="108" y="192"/>
                  </a:lnTo>
                  <a:lnTo>
                    <a:pt x="109" y="192"/>
                  </a:lnTo>
                  <a:lnTo>
                    <a:pt x="109" y="193"/>
                  </a:lnTo>
                  <a:lnTo>
                    <a:pt x="111" y="196"/>
                  </a:lnTo>
                  <a:lnTo>
                    <a:pt x="113" y="198"/>
                  </a:lnTo>
                  <a:lnTo>
                    <a:pt x="113" y="200"/>
                  </a:lnTo>
                  <a:lnTo>
                    <a:pt x="114" y="203"/>
                  </a:lnTo>
                  <a:lnTo>
                    <a:pt x="115" y="205"/>
                  </a:lnTo>
                  <a:lnTo>
                    <a:pt x="115" y="206"/>
                  </a:lnTo>
                  <a:lnTo>
                    <a:pt x="115" y="208"/>
                  </a:lnTo>
                  <a:lnTo>
                    <a:pt x="114" y="210"/>
                  </a:lnTo>
                  <a:lnTo>
                    <a:pt x="113" y="213"/>
                  </a:lnTo>
                  <a:lnTo>
                    <a:pt x="110" y="215"/>
                  </a:lnTo>
                  <a:lnTo>
                    <a:pt x="106" y="216"/>
                  </a:lnTo>
                  <a:lnTo>
                    <a:pt x="95" y="216"/>
                  </a:lnTo>
                  <a:lnTo>
                    <a:pt x="93" y="215"/>
                  </a:lnTo>
                  <a:lnTo>
                    <a:pt x="92" y="215"/>
                  </a:lnTo>
                  <a:lnTo>
                    <a:pt x="91" y="216"/>
                  </a:lnTo>
                  <a:lnTo>
                    <a:pt x="88" y="219"/>
                  </a:lnTo>
                  <a:lnTo>
                    <a:pt x="85" y="222"/>
                  </a:lnTo>
                  <a:lnTo>
                    <a:pt x="83" y="223"/>
                  </a:lnTo>
                  <a:lnTo>
                    <a:pt x="82" y="226"/>
                  </a:lnTo>
                  <a:lnTo>
                    <a:pt x="80" y="227"/>
                  </a:lnTo>
                  <a:lnTo>
                    <a:pt x="76" y="227"/>
                  </a:lnTo>
                  <a:lnTo>
                    <a:pt x="73" y="227"/>
                  </a:lnTo>
                  <a:lnTo>
                    <a:pt x="70" y="224"/>
                  </a:lnTo>
                  <a:lnTo>
                    <a:pt x="66" y="222"/>
                  </a:lnTo>
                  <a:lnTo>
                    <a:pt x="62" y="222"/>
                  </a:lnTo>
                  <a:lnTo>
                    <a:pt x="59" y="223"/>
                  </a:lnTo>
                  <a:lnTo>
                    <a:pt x="56" y="224"/>
                  </a:lnTo>
                  <a:lnTo>
                    <a:pt x="56" y="226"/>
                  </a:lnTo>
                  <a:lnTo>
                    <a:pt x="58" y="227"/>
                  </a:lnTo>
                  <a:lnTo>
                    <a:pt x="59" y="228"/>
                  </a:lnTo>
                  <a:lnTo>
                    <a:pt x="58" y="228"/>
                  </a:lnTo>
                  <a:lnTo>
                    <a:pt x="54" y="228"/>
                  </a:lnTo>
                  <a:lnTo>
                    <a:pt x="52" y="230"/>
                  </a:lnTo>
                  <a:lnTo>
                    <a:pt x="51" y="233"/>
                  </a:lnTo>
                  <a:lnTo>
                    <a:pt x="51" y="236"/>
                  </a:lnTo>
                  <a:lnTo>
                    <a:pt x="51" y="237"/>
                  </a:lnTo>
                  <a:lnTo>
                    <a:pt x="53" y="236"/>
                  </a:lnTo>
                  <a:lnTo>
                    <a:pt x="55" y="235"/>
                  </a:lnTo>
                  <a:lnTo>
                    <a:pt x="56" y="235"/>
                  </a:lnTo>
                  <a:lnTo>
                    <a:pt x="53" y="238"/>
                  </a:lnTo>
                  <a:lnTo>
                    <a:pt x="52" y="241"/>
                  </a:lnTo>
                  <a:lnTo>
                    <a:pt x="51" y="241"/>
                  </a:lnTo>
                  <a:lnTo>
                    <a:pt x="48" y="240"/>
                  </a:lnTo>
                  <a:lnTo>
                    <a:pt x="47" y="241"/>
                  </a:lnTo>
                  <a:lnTo>
                    <a:pt x="45" y="242"/>
                  </a:lnTo>
                  <a:lnTo>
                    <a:pt x="40" y="247"/>
                  </a:lnTo>
                  <a:lnTo>
                    <a:pt x="37" y="250"/>
                  </a:lnTo>
                  <a:lnTo>
                    <a:pt x="37" y="254"/>
                  </a:lnTo>
                  <a:lnTo>
                    <a:pt x="38" y="257"/>
                  </a:lnTo>
                  <a:lnTo>
                    <a:pt x="37" y="257"/>
                  </a:lnTo>
                  <a:lnTo>
                    <a:pt x="36" y="258"/>
                  </a:lnTo>
                  <a:lnTo>
                    <a:pt x="31" y="258"/>
                  </a:lnTo>
                  <a:lnTo>
                    <a:pt x="34" y="260"/>
                  </a:lnTo>
                  <a:lnTo>
                    <a:pt x="34" y="261"/>
                  </a:lnTo>
                  <a:lnTo>
                    <a:pt x="33" y="261"/>
                  </a:lnTo>
                  <a:lnTo>
                    <a:pt x="31" y="262"/>
                  </a:lnTo>
                  <a:lnTo>
                    <a:pt x="30" y="262"/>
                  </a:lnTo>
                  <a:lnTo>
                    <a:pt x="29" y="262"/>
                  </a:lnTo>
                  <a:lnTo>
                    <a:pt x="30" y="264"/>
                  </a:lnTo>
                  <a:lnTo>
                    <a:pt x="32" y="264"/>
                  </a:lnTo>
                  <a:lnTo>
                    <a:pt x="34" y="264"/>
                  </a:lnTo>
                  <a:lnTo>
                    <a:pt x="36" y="265"/>
                  </a:lnTo>
                  <a:lnTo>
                    <a:pt x="34" y="266"/>
                  </a:lnTo>
                  <a:lnTo>
                    <a:pt x="33" y="269"/>
                  </a:lnTo>
                  <a:lnTo>
                    <a:pt x="34" y="270"/>
                  </a:lnTo>
                  <a:lnTo>
                    <a:pt x="37" y="270"/>
                  </a:lnTo>
                  <a:lnTo>
                    <a:pt x="39" y="271"/>
                  </a:lnTo>
                  <a:lnTo>
                    <a:pt x="38" y="273"/>
                  </a:lnTo>
                  <a:lnTo>
                    <a:pt x="39" y="275"/>
                  </a:lnTo>
                  <a:lnTo>
                    <a:pt x="40" y="275"/>
                  </a:lnTo>
                  <a:lnTo>
                    <a:pt x="41" y="275"/>
                  </a:lnTo>
                  <a:lnTo>
                    <a:pt x="43" y="275"/>
                  </a:lnTo>
                  <a:lnTo>
                    <a:pt x="42" y="274"/>
                  </a:lnTo>
                  <a:lnTo>
                    <a:pt x="42" y="273"/>
                  </a:lnTo>
                  <a:lnTo>
                    <a:pt x="43" y="272"/>
                  </a:lnTo>
                  <a:lnTo>
                    <a:pt x="44" y="271"/>
                  </a:lnTo>
                  <a:lnTo>
                    <a:pt x="44" y="270"/>
                  </a:lnTo>
                  <a:lnTo>
                    <a:pt x="43" y="272"/>
                  </a:lnTo>
                  <a:lnTo>
                    <a:pt x="43" y="273"/>
                  </a:lnTo>
                  <a:lnTo>
                    <a:pt x="45" y="274"/>
                  </a:lnTo>
                  <a:lnTo>
                    <a:pt x="45" y="273"/>
                  </a:lnTo>
                  <a:lnTo>
                    <a:pt x="46" y="272"/>
                  </a:lnTo>
                  <a:lnTo>
                    <a:pt x="46" y="273"/>
                  </a:lnTo>
                  <a:lnTo>
                    <a:pt x="45" y="274"/>
                  </a:lnTo>
                  <a:lnTo>
                    <a:pt x="47" y="275"/>
                  </a:lnTo>
                  <a:lnTo>
                    <a:pt x="50" y="275"/>
                  </a:lnTo>
                  <a:lnTo>
                    <a:pt x="51" y="275"/>
                  </a:lnTo>
                  <a:lnTo>
                    <a:pt x="48" y="277"/>
                  </a:lnTo>
                  <a:lnTo>
                    <a:pt x="47" y="277"/>
                  </a:lnTo>
                  <a:lnTo>
                    <a:pt x="46" y="277"/>
                  </a:lnTo>
                  <a:lnTo>
                    <a:pt x="45" y="278"/>
                  </a:lnTo>
                  <a:lnTo>
                    <a:pt x="46" y="279"/>
                  </a:lnTo>
                  <a:lnTo>
                    <a:pt x="47" y="279"/>
                  </a:lnTo>
                  <a:lnTo>
                    <a:pt x="50" y="278"/>
                  </a:lnTo>
                  <a:lnTo>
                    <a:pt x="52" y="279"/>
                  </a:lnTo>
                  <a:lnTo>
                    <a:pt x="53" y="279"/>
                  </a:lnTo>
                  <a:lnTo>
                    <a:pt x="54" y="279"/>
                  </a:lnTo>
                  <a:lnTo>
                    <a:pt x="56" y="280"/>
                  </a:lnTo>
                  <a:lnTo>
                    <a:pt x="58" y="280"/>
                  </a:lnTo>
                  <a:lnTo>
                    <a:pt x="62" y="280"/>
                  </a:lnTo>
                  <a:lnTo>
                    <a:pt x="64" y="280"/>
                  </a:lnTo>
                  <a:lnTo>
                    <a:pt x="66" y="279"/>
                  </a:lnTo>
                  <a:lnTo>
                    <a:pt x="68" y="278"/>
                  </a:lnTo>
                  <a:lnTo>
                    <a:pt x="69" y="279"/>
                  </a:lnTo>
                  <a:lnTo>
                    <a:pt x="71" y="280"/>
                  </a:lnTo>
                  <a:lnTo>
                    <a:pt x="69" y="280"/>
                  </a:lnTo>
                  <a:lnTo>
                    <a:pt x="66" y="280"/>
                  </a:lnTo>
                  <a:lnTo>
                    <a:pt x="68" y="282"/>
                  </a:lnTo>
                  <a:lnTo>
                    <a:pt x="71" y="282"/>
                  </a:lnTo>
                  <a:lnTo>
                    <a:pt x="72" y="283"/>
                  </a:lnTo>
                  <a:lnTo>
                    <a:pt x="73" y="285"/>
                  </a:lnTo>
                  <a:lnTo>
                    <a:pt x="71" y="287"/>
                  </a:lnTo>
                  <a:lnTo>
                    <a:pt x="69" y="288"/>
                  </a:lnTo>
                  <a:lnTo>
                    <a:pt x="68" y="288"/>
                  </a:lnTo>
                  <a:lnTo>
                    <a:pt x="67" y="287"/>
                  </a:lnTo>
                  <a:lnTo>
                    <a:pt x="67" y="286"/>
                  </a:lnTo>
                  <a:lnTo>
                    <a:pt x="66" y="284"/>
                  </a:lnTo>
                  <a:lnTo>
                    <a:pt x="65" y="284"/>
                  </a:lnTo>
                  <a:lnTo>
                    <a:pt x="64" y="284"/>
                  </a:lnTo>
                  <a:lnTo>
                    <a:pt x="61" y="286"/>
                  </a:lnTo>
                  <a:lnTo>
                    <a:pt x="60" y="286"/>
                  </a:lnTo>
                  <a:lnTo>
                    <a:pt x="58" y="288"/>
                  </a:lnTo>
                  <a:lnTo>
                    <a:pt x="57" y="288"/>
                  </a:lnTo>
                  <a:lnTo>
                    <a:pt x="58" y="287"/>
                  </a:lnTo>
                  <a:lnTo>
                    <a:pt x="59" y="286"/>
                  </a:lnTo>
                  <a:lnTo>
                    <a:pt x="60" y="285"/>
                  </a:lnTo>
                  <a:lnTo>
                    <a:pt x="59" y="284"/>
                  </a:lnTo>
                  <a:lnTo>
                    <a:pt x="55" y="283"/>
                  </a:lnTo>
                  <a:lnTo>
                    <a:pt x="54" y="282"/>
                  </a:lnTo>
                  <a:lnTo>
                    <a:pt x="53" y="280"/>
                  </a:lnTo>
                  <a:lnTo>
                    <a:pt x="52" y="280"/>
                  </a:lnTo>
                  <a:lnTo>
                    <a:pt x="51" y="280"/>
                  </a:lnTo>
                  <a:lnTo>
                    <a:pt x="50" y="280"/>
                  </a:lnTo>
                  <a:lnTo>
                    <a:pt x="50" y="279"/>
                  </a:lnTo>
                  <a:lnTo>
                    <a:pt x="50" y="280"/>
                  </a:lnTo>
                  <a:lnTo>
                    <a:pt x="50" y="282"/>
                  </a:lnTo>
                  <a:lnTo>
                    <a:pt x="48" y="283"/>
                  </a:lnTo>
                  <a:lnTo>
                    <a:pt x="47" y="284"/>
                  </a:lnTo>
                  <a:lnTo>
                    <a:pt x="47" y="285"/>
                  </a:lnTo>
                  <a:lnTo>
                    <a:pt x="46" y="286"/>
                  </a:lnTo>
                  <a:lnTo>
                    <a:pt x="43" y="287"/>
                  </a:lnTo>
                  <a:lnTo>
                    <a:pt x="42" y="288"/>
                  </a:lnTo>
                  <a:lnTo>
                    <a:pt x="42" y="289"/>
                  </a:lnTo>
                  <a:lnTo>
                    <a:pt x="45" y="289"/>
                  </a:lnTo>
                  <a:lnTo>
                    <a:pt x="46" y="289"/>
                  </a:lnTo>
                  <a:lnTo>
                    <a:pt x="48" y="288"/>
                  </a:lnTo>
                  <a:lnTo>
                    <a:pt x="48" y="289"/>
                  </a:lnTo>
                  <a:lnTo>
                    <a:pt x="46" y="291"/>
                  </a:lnTo>
                  <a:lnTo>
                    <a:pt x="47" y="292"/>
                  </a:lnTo>
                  <a:lnTo>
                    <a:pt x="52" y="295"/>
                  </a:lnTo>
                  <a:lnTo>
                    <a:pt x="54" y="295"/>
                  </a:lnTo>
                  <a:lnTo>
                    <a:pt x="55" y="296"/>
                  </a:lnTo>
                  <a:lnTo>
                    <a:pt x="58" y="301"/>
                  </a:lnTo>
                  <a:lnTo>
                    <a:pt x="62" y="305"/>
                  </a:lnTo>
                  <a:lnTo>
                    <a:pt x="65" y="306"/>
                  </a:lnTo>
                  <a:lnTo>
                    <a:pt x="67" y="306"/>
                  </a:lnTo>
                  <a:lnTo>
                    <a:pt x="76" y="305"/>
                  </a:lnTo>
                  <a:lnTo>
                    <a:pt x="81" y="304"/>
                  </a:lnTo>
                  <a:lnTo>
                    <a:pt x="83" y="303"/>
                  </a:lnTo>
                  <a:lnTo>
                    <a:pt x="84" y="302"/>
                  </a:lnTo>
                  <a:lnTo>
                    <a:pt x="85" y="302"/>
                  </a:lnTo>
                  <a:lnTo>
                    <a:pt x="86" y="302"/>
                  </a:lnTo>
                  <a:lnTo>
                    <a:pt x="87" y="302"/>
                  </a:lnTo>
                  <a:lnTo>
                    <a:pt x="88" y="300"/>
                  </a:lnTo>
                  <a:lnTo>
                    <a:pt x="89" y="298"/>
                  </a:lnTo>
                  <a:lnTo>
                    <a:pt x="88" y="297"/>
                  </a:lnTo>
                  <a:lnTo>
                    <a:pt x="87" y="297"/>
                  </a:lnTo>
                  <a:lnTo>
                    <a:pt x="86" y="296"/>
                  </a:lnTo>
                  <a:lnTo>
                    <a:pt x="87" y="295"/>
                  </a:lnTo>
                  <a:lnTo>
                    <a:pt x="87" y="293"/>
                  </a:lnTo>
                  <a:lnTo>
                    <a:pt x="88" y="293"/>
                  </a:lnTo>
                  <a:lnTo>
                    <a:pt x="89" y="292"/>
                  </a:lnTo>
                  <a:lnTo>
                    <a:pt x="89" y="291"/>
                  </a:lnTo>
                  <a:lnTo>
                    <a:pt x="91" y="290"/>
                  </a:lnTo>
                  <a:lnTo>
                    <a:pt x="91" y="289"/>
                  </a:lnTo>
                  <a:lnTo>
                    <a:pt x="92" y="288"/>
                  </a:lnTo>
                  <a:lnTo>
                    <a:pt x="93" y="287"/>
                  </a:lnTo>
                  <a:lnTo>
                    <a:pt x="94" y="286"/>
                  </a:lnTo>
                  <a:lnTo>
                    <a:pt x="94" y="285"/>
                  </a:lnTo>
                  <a:lnTo>
                    <a:pt x="95" y="285"/>
                  </a:lnTo>
                  <a:lnTo>
                    <a:pt x="96" y="286"/>
                  </a:lnTo>
                  <a:lnTo>
                    <a:pt x="96" y="285"/>
                  </a:lnTo>
                  <a:lnTo>
                    <a:pt x="98" y="285"/>
                  </a:lnTo>
                  <a:lnTo>
                    <a:pt x="96" y="286"/>
                  </a:lnTo>
                  <a:lnTo>
                    <a:pt x="93" y="288"/>
                  </a:lnTo>
                  <a:lnTo>
                    <a:pt x="92" y="290"/>
                  </a:lnTo>
                  <a:lnTo>
                    <a:pt x="89" y="293"/>
                  </a:lnTo>
                  <a:lnTo>
                    <a:pt x="89" y="295"/>
                  </a:lnTo>
                  <a:lnTo>
                    <a:pt x="89" y="296"/>
                  </a:lnTo>
                  <a:lnTo>
                    <a:pt x="92" y="298"/>
                  </a:lnTo>
                  <a:lnTo>
                    <a:pt x="92" y="297"/>
                  </a:lnTo>
                  <a:lnTo>
                    <a:pt x="93" y="297"/>
                  </a:lnTo>
                  <a:lnTo>
                    <a:pt x="94" y="298"/>
                  </a:lnTo>
                  <a:lnTo>
                    <a:pt x="94" y="301"/>
                  </a:lnTo>
                  <a:lnTo>
                    <a:pt x="96" y="306"/>
                  </a:lnTo>
                  <a:lnTo>
                    <a:pt x="98" y="311"/>
                  </a:lnTo>
                  <a:lnTo>
                    <a:pt x="100" y="313"/>
                  </a:lnTo>
                  <a:lnTo>
                    <a:pt x="100" y="314"/>
                  </a:lnTo>
                  <a:lnTo>
                    <a:pt x="99" y="315"/>
                  </a:lnTo>
                  <a:lnTo>
                    <a:pt x="96" y="318"/>
                  </a:lnTo>
                  <a:lnTo>
                    <a:pt x="96" y="319"/>
                  </a:lnTo>
                  <a:lnTo>
                    <a:pt x="96" y="321"/>
                  </a:lnTo>
                  <a:lnTo>
                    <a:pt x="97" y="323"/>
                  </a:lnTo>
                  <a:lnTo>
                    <a:pt x="98" y="324"/>
                  </a:lnTo>
                  <a:lnTo>
                    <a:pt x="100" y="323"/>
                  </a:lnTo>
                  <a:lnTo>
                    <a:pt x="102" y="323"/>
                  </a:lnTo>
                  <a:lnTo>
                    <a:pt x="102" y="324"/>
                  </a:lnTo>
                  <a:lnTo>
                    <a:pt x="99" y="325"/>
                  </a:lnTo>
                  <a:lnTo>
                    <a:pt x="99" y="326"/>
                  </a:lnTo>
                  <a:lnTo>
                    <a:pt x="100" y="329"/>
                  </a:lnTo>
                  <a:lnTo>
                    <a:pt x="100" y="330"/>
                  </a:lnTo>
                  <a:lnTo>
                    <a:pt x="101" y="330"/>
                  </a:lnTo>
                  <a:lnTo>
                    <a:pt x="101" y="331"/>
                  </a:lnTo>
                  <a:lnTo>
                    <a:pt x="95" y="333"/>
                  </a:lnTo>
                  <a:lnTo>
                    <a:pt x="94" y="334"/>
                  </a:lnTo>
                  <a:lnTo>
                    <a:pt x="95" y="334"/>
                  </a:lnTo>
                  <a:lnTo>
                    <a:pt x="99" y="334"/>
                  </a:lnTo>
                  <a:lnTo>
                    <a:pt x="100" y="334"/>
                  </a:lnTo>
                  <a:lnTo>
                    <a:pt x="101" y="334"/>
                  </a:lnTo>
                  <a:lnTo>
                    <a:pt x="101" y="335"/>
                  </a:lnTo>
                  <a:lnTo>
                    <a:pt x="105" y="333"/>
                  </a:lnTo>
                  <a:lnTo>
                    <a:pt x="108" y="332"/>
                  </a:lnTo>
                  <a:lnTo>
                    <a:pt x="110" y="330"/>
                  </a:lnTo>
                  <a:lnTo>
                    <a:pt x="114" y="328"/>
                  </a:lnTo>
                  <a:lnTo>
                    <a:pt x="114" y="329"/>
                  </a:lnTo>
                  <a:lnTo>
                    <a:pt x="115" y="328"/>
                  </a:lnTo>
                  <a:lnTo>
                    <a:pt x="120" y="326"/>
                  </a:lnTo>
                  <a:lnTo>
                    <a:pt x="122" y="325"/>
                  </a:lnTo>
                  <a:lnTo>
                    <a:pt x="123" y="325"/>
                  </a:lnTo>
                  <a:lnTo>
                    <a:pt x="124" y="327"/>
                  </a:lnTo>
                  <a:lnTo>
                    <a:pt x="124" y="328"/>
                  </a:lnTo>
                  <a:lnTo>
                    <a:pt x="125" y="327"/>
                  </a:lnTo>
                  <a:lnTo>
                    <a:pt x="126" y="328"/>
                  </a:lnTo>
                  <a:lnTo>
                    <a:pt x="126" y="329"/>
                  </a:lnTo>
                  <a:lnTo>
                    <a:pt x="127" y="328"/>
                  </a:lnTo>
                  <a:lnTo>
                    <a:pt x="128" y="328"/>
                  </a:lnTo>
                  <a:lnTo>
                    <a:pt x="128" y="329"/>
                  </a:lnTo>
                  <a:lnTo>
                    <a:pt x="129" y="330"/>
                  </a:lnTo>
                  <a:lnTo>
                    <a:pt x="130" y="330"/>
                  </a:lnTo>
                  <a:lnTo>
                    <a:pt x="131" y="330"/>
                  </a:lnTo>
                  <a:lnTo>
                    <a:pt x="133" y="327"/>
                  </a:lnTo>
                  <a:lnTo>
                    <a:pt x="134" y="327"/>
                  </a:lnTo>
                  <a:lnTo>
                    <a:pt x="135" y="328"/>
                  </a:lnTo>
                  <a:lnTo>
                    <a:pt x="135" y="329"/>
                  </a:lnTo>
                  <a:lnTo>
                    <a:pt x="136" y="330"/>
                  </a:lnTo>
                  <a:lnTo>
                    <a:pt x="137" y="330"/>
                  </a:lnTo>
                  <a:lnTo>
                    <a:pt x="138" y="332"/>
                  </a:lnTo>
                  <a:lnTo>
                    <a:pt x="142" y="338"/>
                  </a:lnTo>
                  <a:lnTo>
                    <a:pt x="144" y="339"/>
                  </a:lnTo>
                  <a:lnTo>
                    <a:pt x="145" y="340"/>
                  </a:lnTo>
                  <a:lnTo>
                    <a:pt x="148" y="339"/>
                  </a:lnTo>
                  <a:lnTo>
                    <a:pt x="149" y="338"/>
                  </a:lnTo>
                  <a:lnTo>
                    <a:pt x="148" y="337"/>
                  </a:lnTo>
                  <a:lnTo>
                    <a:pt x="145" y="332"/>
                  </a:lnTo>
                  <a:lnTo>
                    <a:pt x="145" y="331"/>
                  </a:lnTo>
                  <a:lnTo>
                    <a:pt x="147" y="329"/>
                  </a:lnTo>
                  <a:lnTo>
                    <a:pt x="148" y="328"/>
                  </a:lnTo>
                  <a:lnTo>
                    <a:pt x="148" y="327"/>
                  </a:lnTo>
                  <a:lnTo>
                    <a:pt x="149" y="328"/>
                  </a:lnTo>
                  <a:lnTo>
                    <a:pt x="150" y="328"/>
                  </a:lnTo>
                  <a:lnTo>
                    <a:pt x="152" y="325"/>
                  </a:lnTo>
                  <a:lnTo>
                    <a:pt x="153" y="324"/>
                  </a:lnTo>
                  <a:lnTo>
                    <a:pt x="152" y="323"/>
                  </a:lnTo>
                  <a:lnTo>
                    <a:pt x="153" y="323"/>
                  </a:lnTo>
                  <a:lnTo>
                    <a:pt x="154" y="324"/>
                  </a:lnTo>
                  <a:lnTo>
                    <a:pt x="156" y="325"/>
                  </a:lnTo>
                  <a:lnTo>
                    <a:pt x="158" y="325"/>
                  </a:lnTo>
                  <a:lnTo>
                    <a:pt x="159" y="326"/>
                  </a:lnTo>
                  <a:lnTo>
                    <a:pt x="159" y="327"/>
                  </a:lnTo>
                  <a:lnTo>
                    <a:pt x="158" y="326"/>
                  </a:lnTo>
                  <a:lnTo>
                    <a:pt x="156" y="325"/>
                  </a:lnTo>
                  <a:lnTo>
                    <a:pt x="154" y="325"/>
                  </a:lnTo>
                  <a:lnTo>
                    <a:pt x="153" y="326"/>
                  </a:lnTo>
                  <a:lnTo>
                    <a:pt x="152" y="327"/>
                  </a:lnTo>
                  <a:lnTo>
                    <a:pt x="152" y="329"/>
                  </a:lnTo>
                  <a:lnTo>
                    <a:pt x="152" y="330"/>
                  </a:lnTo>
                  <a:lnTo>
                    <a:pt x="153" y="331"/>
                  </a:lnTo>
                  <a:lnTo>
                    <a:pt x="154" y="332"/>
                  </a:lnTo>
                  <a:lnTo>
                    <a:pt x="155" y="334"/>
                  </a:lnTo>
                  <a:lnTo>
                    <a:pt x="157" y="334"/>
                  </a:lnTo>
                  <a:lnTo>
                    <a:pt x="159" y="334"/>
                  </a:lnTo>
                  <a:lnTo>
                    <a:pt x="162" y="333"/>
                  </a:lnTo>
                  <a:lnTo>
                    <a:pt x="168" y="330"/>
                  </a:lnTo>
                  <a:lnTo>
                    <a:pt x="171" y="330"/>
                  </a:lnTo>
                  <a:lnTo>
                    <a:pt x="175" y="328"/>
                  </a:lnTo>
                  <a:lnTo>
                    <a:pt x="177" y="326"/>
                  </a:lnTo>
                  <a:lnTo>
                    <a:pt x="179" y="324"/>
                  </a:lnTo>
                  <a:lnTo>
                    <a:pt x="179" y="323"/>
                  </a:lnTo>
                  <a:lnTo>
                    <a:pt x="179" y="324"/>
                  </a:lnTo>
                  <a:lnTo>
                    <a:pt x="177" y="328"/>
                  </a:lnTo>
                  <a:lnTo>
                    <a:pt x="176" y="330"/>
                  </a:lnTo>
                  <a:lnTo>
                    <a:pt x="176" y="331"/>
                  </a:lnTo>
                  <a:lnTo>
                    <a:pt x="177" y="332"/>
                  </a:lnTo>
                  <a:lnTo>
                    <a:pt x="176" y="333"/>
                  </a:lnTo>
                  <a:lnTo>
                    <a:pt x="169" y="340"/>
                  </a:lnTo>
                  <a:lnTo>
                    <a:pt x="168" y="342"/>
                  </a:lnTo>
                  <a:lnTo>
                    <a:pt x="168" y="343"/>
                  </a:lnTo>
                  <a:lnTo>
                    <a:pt x="170" y="343"/>
                  </a:lnTo>
                  <a:lnTo>
                    <a:pt x="173" y="344"/>
                  </a:lnTo>
                  <a:lnTo>
                    <a:pt x="173" y="345"/>
                  </a:lnTo>
                  <a:lnTo>
                    <a:pt x="170" y="344"/>
                  </a:lnTo>
                  <a:lnTo>
                    <a:pt x="168" y="345"/>
                  </a:lnTo>
                  <a:lnTo>
                    <a:pt x="167" y="347"/>
                  </a:lnTo>
                  <a:lnTo>
                    <a:pt x="166" y="351"/>
                  </a:lnTo>
                  <a:lnTo>
                    <a:pt x="165" y="356"/>
                  </a:lnTo>
                  <a:lnTo>
                    <a:pt x="165" y="357"/>
                  </a:lnTo>
                  <a:lnTo>
                    <a:pt x="166" y="358"/>
                  </a:lnTo>
                  <a:lnTo>
                    <a:pt x="167" y="359"/>
                  </a:lnTo>
                  <a:lnTo>
                    <a:pt x="166" y="360"/>
                  </a:lnTo>
                  <a:lnTo>
                    <a:pt x="165" y="360"/>
                  </a:lnTo>
                  <a:lnTo>
                    <a:pt x="165" y="359"/>
                  </a:lnTo>
                  <a:lnTo>
                    <a:pt x="164" y="359"/>
                  </a:lnTo>
                  <a:lnTo>
                    <a:pt x="157" y="363"/>
                  </a:lnTo>
                  <a:lnTo>
                    <a:pt x="153" y="368"/>
                  </a:lnTo>
                  <a:lnTo>
                    <a:pt x="150" y="370"/>
                  </a:lnTo>
                  <a:lnTo>
                    <a:pt x="150" y="371"/>
                  </a:lnTo>
                  <a:lnTo>
                    <a:pt x="150" y="373"/>
                  </a:lnTo>
                  <a:lnTo>
                    <a:pt x="150" y="376"/>
                  </a:lnTo>
                  <a:lnTo>
                    <a:pt x="149" y="377"/>
                  </a:lnTo>
                  <a:lnTo>
                    <a:pt x="148" y="376"/>
                  </a:lnTo>
                  <a:lnTo>
                    <a:pt x="144" y="375"/>
                  </a:lnTo>
                  <a:lnTo>
                    <a:pt x="143" y="376"/>
                  </a:lnTo>
                  <a:lnTo>
                    <a:pt x="126" y="387"/>
                  </a:lnTo>
                  <a:lnTo>
                    <a:pt x="123" y="388"/>
                  </a:lnTo>
                  <a:lnTo>
                    <a:pt x="122" y="390"/>
                  </a:lnTo>
                  <a:lnTo>
                    <a:pt x="120" y="393"/>
                  </a:lnTo>
                  <a:lnTo>
                    <a:pt x="120" y="395"/>
                  </a:lnTo>
                  <a:lnTo>
                    <a:pt x="120" y="396"/>
                  </a:lnTo>
                  <a:lnTo>
                    <a:pt x="123" y="397"/>
                  </a:lnTo>
                  <a:lnTo>
                    <a:pt x="124" y="398"/>
                  </a:lnTo>
                  <a:lnTo>
                    <a:pt x="124" y="399"/>
                  </a:lnTo>
                  <a:lnTo>
                    <a:pt x="124" y="400"/>
                  </a:lnTo>
                  <a:lnTo>
                    <a:pt x="116" y="398"/>
                  </a:lnTo>
                  <a:lnTo>
                    <a:pt x="117" y="400"/>
                  </a:lnTo>
                  <a:lnTo>
                    <a:pt x="117" y="401"/>
                  </a:lnTo>
                  <a:lnTo>
                    <a:pt x="114" y="400"/>
                  </a:lnTo>
                  <a:lnTo>
                    <a:pt x="113" y="398"/>
                  </a:lnTo>
                  <a:lnTo>
                    <a:pt x="113" y="397"/>
                  </a:lnTo>
                  <a:lnTo>
                    <a:pt x="112" y="397"/>
                  </a:lnTo>
                  <a:lnTo>
                    <a:pt x="113" y="396"/>
                  </a:lnTo>
                  <a:lnTo>
                    <a:pt x="114" y="396"/>
                  </a:lnTo>
                  <a:lnTo>
                    <a:pt x="114" y="395"/>
                  </a:lnTo>
                  <a:lnTo>
                    <a:pt x="113" y="395"/>
                  </a:lnTo>
                  <a:lnTo>
                    <a:pt x="111" y="395"/>
                  </a:lnTo>
                  <a:lnTo>
                    <a:pt x="108" y="395"/>
                  </a:lnTo>
                  <a:lnTo>
                    <a:pt x="99" y="398"/>
                  </a:lnTo>
                  <a:lnTo>
                    <a:pt x="92" y="403"/>
                  </a:lnTo>
                  <a:lnTo>
                    <a:pt x="81" y="412"/>
                  </a:lnTo>
                  <a:lnTo>
                    <a:pt x="80" y="413"/>
                  </a:lnTo>
                  <a:lnTo>
                    <a:pt x="79" y="413"/>
                  </a:lnTo>
                  <a:lnTo>
                    <a:pt x="80" y="412"/>
                  </a:lnTo>
                  <a:lnTo>
                    <a:pt x="79" y="412"/>
                  </a:lnTo>
                  <a:lnTo>
                    <a:pt x="76" y="414"/>
                  </a:lnTo>
                  <a:lnTo>
                    <a:pt x="75" y="415"/>
                  </a:lnTo>
                  <a:lnTo>
                    <a:pt x="75" y="416"/>
                  </a:lnTo>
                  <a:lnTo>
                    <a:pt x="75" y="418"/>
                  </a:lnTo>
                  <a:lnTo>
                    <a:pt x="75" y="420"/>
                  </a:lnTo>
                  <a:lnTo>
                    <a:pt x="74" y="421"/>
                  </a:lnTo>
                  <a:lnTo>
                    <a:pt x="75" y="420"/>
                  </a:lnTo>
                  <a:lnTo>
                    <a:pt x="78" y="417"/>
                  </a:lnTo>
                  <a:lnTo>
                    <a:pt x="78" y="416"/>
                  </a:lnTo>
                  <a:lnTo>
                    <a:pt x="76" y="415"/>
                  </a:lnTo>
                  <a:lnTo>
                    <a:pt x="78" y="414"/>
                  </a:lnTo>
                  <a:lnTo>
                    <a:pt x="79" y="414"/>
                  </a:lnTo>
                  <a:lnTo>
                    <a:pt x="80" y="415"/>
                  </a:lnTo>
                  <a:lnTo>
                    <a:pt x="81" y="416"/>
                  </a:lnTo>
                  <a:lnTo>
                    <a:pt x="81" y="417"/>
                  </a:lnTo>
                  <a:lnTo>
                    <a:pt x="82" y="417"/>
                  </a:lnTo>
                  <a:lnTo>
                    <a:pt x="86" y="417"/>
                  </a:lnTo>
                  <a:lnTo>
                    <a:pt x="86" y="416"/>
                  </a:lnTo>
                  <a:lnTo>
                    <a:pt x="86" y="415"/>
                  </a:lnTo>
                  <a:lnTo>
                    <a:pt x="86" y="414"/>
                  </a:lnTo>
                  <a:lnTo>
                    <a:pt x="86" y="413"/>
                  </a:lnTo>
                  <a:lnTo>
                    <a:pt x="85" y="413"/>
                  </a:lnTo>
                  <a:lnTo>
                    <a:pt x="84" y="412"/>
                  </a:lnTo>
                  <a:lnTo>
                    <a:pt x="84" y="411"/>
                  </a:lnTo>
                  <a:lnTo>
                    <a:pt x="85" y="411"/>
                  </a:lnTo>
                  <a:lnTo>
                    <a:pt x="86" y="412"/>
                  </a:lnTo>
                  <a:lnTo>
                    <a:pt x="89" y="413"/>
                  </a:lnTo>
                  <a:lnTo>
                    <a:pt x="91" y="414"/>
                  </a:lnTo>
                  <a:lnTo>
                    <a:pt x="91" y="415"/>
                  </a:lnTo>
                  <a:lnTo>
                    <a:pt x="89" y="415"/>
                  </a:lnTo>
                  <a:lnTo>
                    <a:pt x="89" y="416"/>
                  </a:lnTo>
                  <a:lnTo>
                    <a:pt x="91" y="416"/>
                  </a:lnTo>
                  <a:lnTo>
                    <a:pt x="92" y="416"/>
                  </a:lnTo>
                  <a:lnTo>
                    <a:pt x="93" y="415"/>
                  </a:lnTo>
                  <a:lnTo>
                    <a:pt x="94" y="414"/>
                  </a:lnTo>
                  <a:lnTo>
                    <a:pt x="95" y="415"/>
                  </a:lnTo>
                  <a:lnTo>
                    <a:pt x="96" y="413"/>
                  </a:lnTo>
                  <a:lnTo>
                    <a:pt x="96" y="412"/>
                  </a:lnTo>
                  <a:lnTo>
                    <a:pt x="97" y="411"/>
                  </a:lnTo>
                  <a:lnTo>
                    <a:pt x="99" y="409"/>
                  </a:lnTo>
                  <a:lnTo>
                    <a:pt x="101" y="407"/>
                  </a:lnTo>
                  <a:lnTo>
                    <a:pt x="102" y="404"/>
                  </a:lnTo>
                  <a:lnTo>
                    <a:pt x="105" y="403"/>
                  </a:lnTo>
                  <a:lnTo>
                    <a:pt x="109" y="404"/>
                  </a:lnTo>
                  <a:lnTo>
                    <a:pt x="110" y="405"/>
                  </a:lnTo>
                  <a:lnTo>
                    <a:pt x="108" y="405"/>
                  </a:lnTo>
                  <a:lnTo>
                    <a:pt x="106" y="405"/>
                  </a:lnTo>
                  <a:lnTo>
                    <a:pt x="105" y="408"/>
                  </a:lnTo>
                  <a:lnTo>
                    <a:pt x="103" y="410"/>
                  </a:lnTo>
                  <a:lnTo>
                    <a:pt x="106" y="409"/>
                  </a:lnTo>
                  <a:lnTo>
                    <a:pt x="109" y="409"/>
                  </a:lnTo>
                  <a:lnTo>
                    <a:pt x="115" y="408"/>
                  </a:lnTo>
                  <a:lnTo>
                    <a:pt x="116" y="407"/>
                  </a:lnTo>
                  <a:lnTo>
                    <a:pt x="116" y="405"/>
                  </a:lnTo>
                  <a:lnTo>
                    <a:pt x="116" y="404"/>
                  </a:lnTo>
                  <a:lnTo>
                    <a:pt x="117" y="404"/>
                  </a:lnTo>
                  <a:lnTo>
                    <a:pt x="119" y="403"/>
                  </a:lnTo>
                  <a:lnTo>
                    <a:pt x="119" y="404"/>
                  </a:lnTo>
                  <a:lnTo>
                    <a:pt x="119" y="407"/>
                  </a:lnTo>
                  <a:lnTo>
                    <a:pt x="120" y="407"/>
                  </a:lnTo>
                  <a:lnTo>
                    <a:pt x="121" y="404"/>
                  </a:lnTo>
                  <a:lnTo>
                    <a:pt x="122" y="402"/>
                  </a:lnTo>
                  <a:lnTo>
                    <a:pt x="123" y="402"/>
                  </a:lnTo>
                  <a:lnTo>
                    <a:pt x="133" y="399"/>
                  </a:lnTo>
                  <a:lnTo>
                    <a:pt x="134" y="399"/>
                  </a:lnTo>
                  <a:lnTo>
                    <a:pt x="134" y="400"/>
                  </a:lnTo>
                  <a:lnTo>
                    <a:pt x="134" y="401"/>
                  </a:lnTo>
                  <a:lnTo>
                    <a:pt x="134" y="402"/>
                  </a:lnTo>
                  <a:lnTo>
                    <a:pt x="134" y="403"/>
                  </a:lnTo>
                  <a:lnTo>
                    <a:pt x="133" y="404"/>
                  </a:lnTo>
                  <a:lnTo>
                    <a:pt x="135" y="403"/>
                  </a:lnTo>
                  <a:lnTo>
                    <a:pt x="136" y="400"/>
                  </a:lnTo>
                  <a:lnTo>
                    <a:pt x="136" y="398"/>
                  </a:lnTo>
                  <a:lnTo>
                    <a:pt x="136" y="399"/>
                  </a:lnTo>
                  <a:lnTo>
                    <a:pt x="137" y="399"/>
                  </a:lnTo>
                  <a:lnTo>
                    <a:pt x="138" y="399"/>
                  </a:lnTo>
                  <a:lnTo>
                    <a:pt x="140" y="398"/>
                  </a:lnTo>
                  <a:lnTo>
                    <a:pt x="147" y="396"/>
                  </a:lnTo>
                  <a:lnTo>
                    <a:pt x="149" y="396"/>
                  </a:lnTo>
                  <a:lnTo>
                    <a:pt x="149" y="395"/>
                  </a:lnTo>
                  <a:lnTo>
                    <a:pt x="150" y="391"/>
                  </a:lnTo>
                  <a:lnTo>
                    <a:pt x="150" y="390"/>
                  </a:lnTo>
                  <a:lnTo>
                    <a:pt x="151" y="393"/>
                  </a:lnTo>
                  <a:lnTo>
                    <a:pt x="151" y="394"/>
                  </a:lnTo>
                  <a:lnTo>
                    <a:pt x="152" y="394"/>
                  </a:lnTo>
                  <a:lnTo>
                    <a:pt x="152" y="395"/>
                  </a:lnTo>
                  <a:lnTo>
                    <a:pt x="153" y="395"/>
                  </a:lnTo>
                  <a:lnTo>
                    <a:pt x="152" y="394"/>
                  </a:lnTo>
                  <a:lnTo>
                    <a:pt x="152" y="391"/>
                  </a:lnTo>
                  <a:lnTo>
                    <a:pt x="153" y="391"/>
                  </a:lnTo>
                  <a:lnTo>
                    <a:pt x="154" y="389"/>
                  </a:lnTo>
                  <a:lnTo>
                    <a:pt x="154" y="388"/>
                  </a:lnTo>
                  <a:lnTo>
                    <a:pt x="154" y="387"/>
                  </a:lnTo>
                  <a:lnTo>
                    <a:pt x="153" y="387"/>
                  </a:lnTo>
                  <a:lnTo>
                    <a:pt x="152" y="387"/>
                  </a:lnTo>
                  <a:lnTo>
                    <a:pt x="150" y="388"/>
                  </a:lnTo>
                  <a:lnTo>
                    <a:pt x="151" y="387"/>
                  </a:lnTo>
                  <a:lnTo>
                    <a:pt x="156" y="383"/>
                  </a:lnTo>
                  <a:lnTo>
                    <a:pt x="162" y="380"/>
                  </a:lnTo>
                  <a:lnTo>
                    <a:pt x="164" y="380"/>
                  </a:lnTo>
                  <a:lnTo>
                    <a:pt x="166" y="380"/>
                  </a:lnTo>
                  <a:lnTo>
                    <a:pt x="168" y="381"/>
                  </a:lnTo>
                  <a:lnTo>
                    <a:pt x="168" y="380"/>
                  </a:lnTo>
                  <a:lnTo>
                    <a:pt x="167" y="377"/>
                  </a:lnTo>
                  <a:lnTo>
                    <a:pt x="168" y="377"/>
                  </a:lnTo>
                  <a:lnTo>
                    <a:pt x="172" y="377"/>
                  </a:lnTo>
                  <a:lnTo>
                    <a:pt x="175" y="376"/>
                  </a:lnTo>
                  <a:lnTo>
                    <a:pt x="177" y="375"/>
                  </a:lnTo>
                  <a:lnTo>
                    <a:pt x="179" y="373"/>
                  </a:lnTo>
                  <a:lnTo>
                    <a:pt x="179" y="374"/>
                  </a:lnTo>
                  <a:lnTo>
                    <a:pt x="180" y="373"/>
                  </a:lnTo>
                  <a:lnTo>
                    <a:pt x="180" y="372"/>
                  </a:lnTo>
                  <a:lnTo>
                    <a:pt x="181" y="372"/>
                  </a:lnTo>
                  <a:lnTo>
                    <a:pt x="182" y="372"/>
                  </a:lnTo>
                  <a:lnTo>
                    <a:pt x="182" y="371"/>
                  </a:lnTo>
                  <a:lnTo>
                    <a:pt x="182" y="370"/>
                  </a:lnTo>
                  <a:lnTo>
                    <a:pt x="182" y="369"/>
                  </a:lnTo>
                  <a:lnTo>
                    <a:pt x="184" y="368"/>
                  </a:lnTo>
                  <a:lnTo>
                    <a:pt x="185" y="366"/>
                  </a:lnTo>
                  <a:lnTo>
                    <a:pt x="183" y="366"/>
                  </a:lnTo>
                  <a:lnTo>
                    <a:pt x="183" y="365"/>
                  </a:lnTo>
                  <a:lnTo>
                    <a:pt x="184" y="363"/>
                  </a:lnTo>
                  <a:lnTo>
                    <a:pt x="191" y="360"/>
                  </a:lnTo>
                  <a:lnTo>
                    <a:pt x="194" y="359"/>
                  </a:lnTo>
                  <a:lnTo>
                    <a:pt x="197" y="357"/>
                  </a:lnTo>
                  <a:lnTo>
                    <a:pt x="198" y="355"/>
                  </a:lnTo>
                  <a:lnTo>
                    <a:pt x="198" y="354"/>
                  </a:lnTo>
                  <a:lnTo>
                    <a:pt x="199" y="354"/>
                  </a:lnTo>
                  <a:lnTo>
                    <a:pt x="201" y="355"/>
                  </a:lnTo>
                  <a:lnTo>
                    <a:pt x="203" y="354"/>
                  </a:lnTo>
                  <a:lnTo>
                    <a:pt x="204" y="353"/>
                  </a:lnTo>
                  <a:lnTo>
                    <a:pt x="206" y="352"/>
                  </a:lnTo>
                  <a:lnTo>
                    <a:pt x="207" y="351"/>
                  </a:lnTo>
                  <a:lnTo>
                    <a:pt x="207" y="349"/>
                  </a:lnTo>
                  <a:lnTo>
                    <a:pt x="208" y="348"/>
                  </a:lnTo>
                  <a:lnTo>
                    <a:pt x="210" y="347"/>
                  </a:lnTo>
                  <a:lnTo>
                    <a:pt x="215" y="345"/>
                  </a:lnTo>
                  <a:lnTo>
                    <a:pt x="217" y="344"/>
                  </a:lnTo>
                  <a:lnTo>
                    <a:pt x="218" y="345"/>
                  </a:lnTo>
                  <a:lnTo>
                    <a:pt x="218" y="346"/>
                  </a:lnTo>
                  <a:lnTo>
                    <a:pt x="219" y="345"/>
                  </a:lnTo>
                  <a:lnTo>
                    <a:pt x="220" y="344"/>
                  </a:lnTo>
                  <a:lnTo>
                    <a:pt x="221" y="344"/>
                  </a:lnTo>
                  <a:lnTo>
                    <a:pt x="221" y="343"/>
                  </a:lnTo>
                  <a:lnTo>
                    <a:pt x="221" y="342"/>
                  </a:lnTo>
                  <a:lnTo>
                    <a:pt x="222" y="342"/>
                  </a:lnTo>
                  <a:lnTo>
                    <a:pt x="221" y="342"/>
                  </a:lnTo>
                  <a:lnTo>
                    <a:pt x="220" y="342"/>
                  </a:lnTo>
                  <a:lnTo>
                    <a:pt x="220" y="341"/>
                  </a:lnTo>
                  <a:lnTo>
                    <a:pt x="223" y="340"/>
                  </a:lnTo>
                  <a:lnTo>
                    <a:pt x="223" y="338"/>
                  </a:lnTo>
                  <a:lnTo>
                    <a:pt x="224" y="337"/>
                  </a:lnTo>
                  <a:lnTo>
                    <a:pt x="225" y="337"/>
                  </a:lnTo>
                  <a:lnTo>
                    <a:pt x="225" y="335"/>
                  </a:lnTo>
                  <a:lnTo>
                    <a:pt x="226" y="334"/>
                  </a:lnTo>
                  <a:lnTo>
                    <a:pt x="229" y="333"/>
                  </a:lnTo>
                  <a:lnTo>
                    <a:pt x="233" y="332"/>
                  </a:lnTo>
                  <a:lnTo>
                    <a:pt x="234" y="330"/>
                  </a:lnTo>
                  <a:lnTo>
                    <a:pt x="235" y="328"/>
                  </a:lnTo>
                  <a:lnTo>
                    <a:pt x="234" y="327"/>
                  </a:lnTo>
                  <a:lnTo>
                    <a:pt x="229" y="325"/>
                  </a:lnTo>
                  <a:lnTo>
                    <a:pt x="229" y="324"/>
                  </a:lnTo>
                  <a:lnTo>
                    <a:pt x="227" y="324"/>
                  </a:lnTo>
                  <a:lnTo>
                    <a:pt x="222" y="324"/>
                  </a:lnTo>
                  <a:lnTo>
                    <a:pt x="221" y="324"/>
                  </a:lnTo>
                  <a:lnTo>
                    <a:pt x="221" y="323"/>
                  </a:lnTo>
                  <a:lnTo>
                    <a:pt x="220" y="321"/>
                  </a:lnTo>
                  <a:lnTo>
                    <a:pt x="221" y="321"/>
                  </a:lnTo>
                  <a:lnTo>
                    <a:pt x="222" y="320"/>
                  </a:lnTo>
                  <a:lnTo>
                    <a:pt x="222" y="319"/>
                  </a:lnTo>
                  <a:lnTo>
                    <a:pt x="222" y="318"/>
                  </a:lnTo>
                  <a:lnTo>
                    <a:pt x="224" y="317"/>
                  </a:lnTo>
                  <a:lnTo>
                    <a:pt x="223" y="317"/>
                  </a:lnTo>
                  <a:lnTo>
                    <a:pt x="222" y="316"/>
                  </a:lnTo>
                  <a:lnTo>
                    <a:pt x="224" y="316"/>
                  </a:lnTo>
                  <a:lnTo>
                    <a:pt x="227" y="315"/>
                  </a:lnTo>
                  <a:lnTo>
                    <a:pt x="228" y="314"/>
                  </a:lnTo>
                  <a:lnTo>
                    <a:pt x="227" y="313"/>
                  </a:lnTo>
                  <a:lnTo>
                    <a:pt x="228" y="312"/>
                  </a:lnTo>
                  <a:lnTo>
                    <a:pt x="231" y="312"/>
                  </a:lnTo>
                  <a:lnTo>
                    <a:pt x="231" y="311"/>
                  </a:lnTo>
                  <a:lnTo>
                    <a:pt x="229" y="310"/>
                  </a:lnTo>
                  <a:lnTo>
                    <a:pt x="231" y="310"/>
                  </a:lnTo>
                  <a:lnTo>
                    <a:pt x="233" y="307"/>
                  </a:lnTo>
                  <a:lnTo>
                    <a:pt x="234" y="307"/>
                  </a:lnTo>
                  <a:lnTo>
                    <a:pt x="234" y="310"/>
                  </a:lnTo>
                  <a:lnTo>
                    <a:pt x="235" y="310"/>
                  </a:lnTo>
                  <a:lnTo>
                    <a:pt x="239" y="307"/>
                  </a:lnTo>
                  <a:lnTo>
                    <a:pt x="240" y="306"/>
                  </a:lnTo>
                  <a:lnTo>
                    <a:pt x="239" y="305"/>
                  </a:lnTo>
                  <a:lnTo>
                    <a:pt x="236" y="305"/>
                  </a:lnTo>
                  <a:lnTo>
                    <a:pt x="238" y="304"/>
                  </a:lnTo>
                  <a:lnTo>
                    <a:pt x="242" y="303"/>
                  </a:lnTo>
                  <a:lnTo>
                    <a:pt x="246" y="302"/>
                  </a:lnTo>
                  <a:lnTo>
                    <a:pt x="247" y="301"/>
                  </a:lnTo>
                  <a:lnTo>
                    <a:pt x="246" y="299"/>
                  </a:lnTo>
                  <a:lnTo>
                    <a:pt x="245" y="298"/>
                  </a:lnTo>
                  <a:lnTo>
                    <a:pt x="242" y="297"/>
                  </a:lnTo>
                  <a:lnTo>
                    <a:pt x="240" y="295"/>
                  </a:lnTo>
                  <a:lnTo>
                    <a:pt x="239" y="295"/>
                  </a:lnTo>
                  <a:lnTo>
                    <a:pt x="243" y="293"/>
                  </a:lnTo>
                  <a:lnTo>
                    <a:pt x="252" y="292"/>
                  </a:lnTo>
                  <a:lnTo>
                    <a:pt x="252" y="291"/>
                  </a:lnTo>
                  <a:lnTo>
                    <a:pt x="251" y="290"/>
                  </a:lnTo>
                  <a:lnTo>
                    <a:pt x="253" y="288"/>
                  </a:lnTo>
                  <a:lnTo>
                    <a:pt x="255" y="287"/>
                  </a:lnTo>
                  <a:lnTo>
                    <a:pt x="256" y="285"/>
                  </a:lnTo>
                  <a:lnTo>
                    <a:pt x="259" y="284"/>
                  </a:lnTo>
                  <a:lnTo>
                    <a:pt x="260" y="284"/>
                  </a:lnTo>
                  <a:lnTo>
                    <a:pt x="260" y="283"/>
                  </a:lnTo>
                  <a:lnTo>
                    <a:pt x="260" y="280"/>
                  </a:lnTo>
                  <a:lnTo>
                    <a:pt x="263" y="278"/>
                  </a:lnTo>
                  <a:lnTo>
                    <a:pt x="267" y="276"/>
                  </a:lnTo>
                  <a:lnTo>
                    <a:pt x="270" y="275"/>
                  </a:lnTo>
                  <a:lnTo>
                    <a:pt x="273" y="273"/>
                  </a:lnTo>
                  <a:lnTo>
                    <a:pt x="275" y="272"/>
                  </a:lnTo>
                  <a:lnTo>
                    <a:pt x="277" y="271"/>
                  </a:lnTo>
                  <a:lnTo>
                    <a:pt x="278" y="270"/>
                  </a:lnTo>
                  <a:lnTo>
                    <a:pt x="280" y="269"/>
                  </a:lnTo>
                  <a:lnTo>
                    <a:pt x="283" y="269"/>
                  </a:lnTo>
                  <a:lnTo>
                    <a:pt x="288" y="269"/>
                  </a:lnTo>
                  <a:lnTo>
                    <a:pt x="292" y="268"/>
                  </a:lnTo>
                  <a:lnTo>
                    <a:pt x="295" y="265"/>
                  </a:lnTo>
                  <a:lnTo>
                    <a:pt x="298" y="265"/>
                  </a:lnTo>
                  <a:lnTo>
                    <a:pt x="300" y="265"/>
                  </a:lnTo>
                  <a:lnTo>
                    <a:pt x="297" y="266"/>
                  </a:lnTo>
                  <a:lnTo>
                    <a:pt x="293" y="269"/>
                  </a:lnTo>
                  <a:lnTo>
                    <a:pt x="291" y="271"/>
                  </a:lnTo>
                  <a:lnTo>
                    <a:pt x="289" y="273"/>
                  </a:lnTo>
                  <a:lnTo>
                    <a:pt x="288" y="274"/>
                  </a:lnTo>
                  <a:lnTo>
                    <a:pt x="289" y="275"/>
                  </a:lnTo>
                  <a:lnTo>
                    <a:pt x="298" y="279"/>
                  </a:lnTo>
                  <a:lnTo>
                    <a:pt x="300" y="280"/>
                  </a:lnTo>
                  <a:lnTo>
                    <a:pt x="297" y="279"/>
                  </a:lnTo>
                  <a:lnTo>
                    <a:pt x="293" y="278"/>
                  </a:lnTo>
                  <a:lnTo>
                    <a:pt x="290" y="279"/>
                  </a:lnTo>
                  <a:lnTo>
                    <a:pt x="287" y="279"/>
                  </a:lnTo>
                  <a:lnTo>
                    <a:pt x="283" y="279"/>
                  </a:lnTo>
                  <a:lnTo>
                    <a:pt x="279" y="278"/>
                  </a:lnTo>
                  <a:lnTo>
                    <a:pt x="278" y="278"/>
                  </a:lnTo>
                  <a:lnTo>
                    <a:pt x="277" y="279"/>
                  </a:lnTo>
                  <a:lnTo>
                    <a:pt x="274" y="282"/>
                  </a:lnTo>
                  <a:lnTo>
                    <a:pt x="272" y="283"/>
                  </a:lnTo>
                  <a:lnTo>
                    <a:pt x="267" y="284"/>
                  </a:lnTo>
                  <a:lnTo>
                    <a:pt x="265" y="285"/>
                  </a:lnTo>
                  <a:lnTo>
                    <a:pt x="266" y="286"/>
                  </a:lnTo>
                  <a:lnTo>
                    <a:pt x="267" y="288"/>
                  </a:lnTo>
                  <a:lnTo>
                    <a:pt x="268" y="289"/>
                  </a:lnTo>
                  <a:lnTo>
                    <a:pt x="267" y="292"/>
                  </a:lnTo>
                  <a:lnTo>
                    <a:pt x="266" y="292"/>
                  </a:lnTo>
                  <a:lnTo>
                    <a:pt x="266" y="293"/>
                  </a:lnTo>
                  <a:lnTo>
                    <a:pt x="265" y="297"/>
                  </a:lnTo>
                  <a:lnTo>
                    <a:pt x="263" y="299"/>
                  </a:lnTo>
                  <a:lnTo>
                    <a:pt x="261" y="301"/>
                  </a:lnTo>
                  <a:lnTo>
                    <a:pt x="260" y="304"/>
                  </a:lnTo>
                  <a:lnTo>
                    <a:pt x="259" y="307"/>
                  </a:lnTo>
                  <a:lnTo>
                    <a:pt x="259" y="309"/>
                  </a:lnTo>
                  <a:lnTo>
                    <a:pt x="261" y="310"/>
                  </a:lnTo>
                  <a:lnTo>
                    <a:pt x="264" y="311"/>
                  </a:lnTo>
                  <a:lnTo>
                    <a:pt x="265" y="311"/>
                  </a:lnTo>
                  <a:lnTo>
                    <a:pt x="267" y="310"/>
                  </a:lnTo>
                  <a:lnTo>
                    <a:pt x="269" y="307"/>
                  </a:lnTo>
                  <a:lnTo>
                    <a:pt x="270" y="307"/>
                  </a:lnTo>
                  <a:lnTo>
                    <a:pt x="272" y="307"/>
                  </a:lnTo>
                  <a:lnTo>
                    <a:pt x="270" y="309"/>
                  </a:lnTo>
                  <a:lnTo>
                    <a:pt x="269" y="311"/>
                  </a:lnTo>
                  <a:lnTo>
                    <a:pt x="268" y="312"/>
                  </a:lnTo>
                  <a:lnTo>
                    <a:pt x="266" y="312"/>
                  </a:lnTo>
                  <a:lnTo>
                    <a:pt x="266" y="313"/>
                  </a:lnTo>
                  <a:lnTo>
                    <a:pt x="266" y="315"/>
                  </a:lnTo>
                  <a:lnTo>
                    <a:pt x="265" y="315"/>
                  </a:lnTo>
                  <a:lnTo>
                    <a:pt x="263" y="315"/>
                  </a:lnTo>
                  <a:lnTo>
                    <a:pt x="262" y="315"/>
                  </a:lnTo>
                  <a:lnTo>
                    <a:pt x="259" y="316"/>
                  </a:lnTo>
                  <a:lnTo>
                    <a:pt x="259" y="317"/>
                  </a:lnTo>
                  <a:lnTo>
                    <a:pt x="256" y="318"/>
                  </a:lnTo>
                  <a:lnTo>
                    <a:pt x="258" y="319"/>
                  </a:lnTo>
                  <a:lnTo>
                    <a:pt x="260" y="321"/>
                  </a:lnTo>
                  <a:lnTo>
                    <a:pt x="262" y="321"/>
                  </a:lnTo>
                  <a:lnTo>
                    <a:pt x="265" y="320"/>
                  </a:lnTo>
                  <a:lnTo>
                    <a:pt x="269" y="318"/>
                  </a:lnTo>
                  <a:lnTo>
                    <a:pt x="272" y="318"/>
                  </a:lnTo>
                  <a:lnTo>
                    <a:pt x="277" y="315"/>
                  </a:lnTo>
                  <a:lnTo>
                    <a:pt x="278" y="315"/>
                  </a:lnTo>
                  <a:lnTo>
                    <a:pt x="278" y="314"/>
                  </a:lnTo>
                  <a:lnTo>
                    <a:pt x="278" y="313"/>
                  </a:lnTo>
                  <a:lnTo>
                    <a:pt x="279" y="312"/>
                  </a:lnTo>
                  <a:lnTo>
                    <a:pt x="280" y="313"/>
                  </a:lnTo>
                  <a:lnTo>
                    <a:pt x="280" y="314"/>
                  </a:lnTo>
                  <a:lnTo>
                    <a:pt x="281" y="314"/>
                  </a:lnTo>
                  <a:lnTo>
                    <a:pt x="283" y="310"/>
                  </a:lnTo>
                  <a:lnTo>
                    <a:pt x="284" y="309"/>
                  </a:lnTo>
                  <a:lnTo>
                    <a:pt x="282" y="313"/>
                  </a:lnTo>
                  <a:lnTo>
                    <a:pt x="282" y="314"/>
                  </a:lnTo>
                  <a:lnTo>
                    <a:pt x="286" y="312"/>
                  </a:lnTo>
                  <a:lnTo>
                    <a:pt x="287" y="310"/>
                  </a:lnTo>
                  <a:lnTo>
                    <a:pt x="287" y="309"/>
                  </a:lnTo>
                  <a:lnTo>
                    <a:pt x="289" y="309"/>
                  </a:lnTo>
                  <a:lnTo>
                    <a:pt x="288" y="307"/>
                  </a:lnTo>
                  <a:lnTo>
                    <a:pt x="290" y="307"/>
                  </a:lnTo>
                  <a:lnTo>
                    <a:pt x="292" y="310"/>
                  </a:lnTo>
                  <a:lnTo>
                    <a:pt x="292" y="309"/>
                  </a:lnTo>
                  <a:lnTo>
                    <a:pt x="291" y="306"/>
                  </a:lnTo>
                  <a:lnTo>
                    <a:pt x="291" y="305"/>
                  </a:lnTo>
                  <a:lnTo>
                    <a:pt x="292" y="305"/>
                  </a:lnTo>
                  <a:lnTo>
                    <a:pt x="292" y="304"/>
                  </a:lnTo>
                  <a:lnTo>
                    <a:pt x="293" y="303"/>
                  </a:lnTo>
                  <a:lnTo>
                    <a:pt x="293" y="304"/>
                  </a:lnTo>
                  <a:lnTo>
                    <a:pt x="294" y="309"/>
                  </a:lnTo>
                  <a:lnTo>
                    <a:pt x="295" y="309"/>
                  </a:lnTo>
                  <a:lnTo>
                    <a:pt x="294" y="306"/>
                  </a:lnTo>
                  <a:lnTo>
                    <a:pt x="295" y="304"/>
                  </a:lnTo>
                  <a:lnTo>
                    <a:pt x="296" y="303"/>
                  </a:lnTo>
                  <a:lnTo>
                    <a:pt x="297" y="301"/>
                  </a:lnTo>
                  <a:lnTo>
                    <a:pt x="297" y="300"/>
                  </a:lnTo>
                  <a:lnTo>
                    <a:pt x="298" y="301"/>
                  </a:lnTo>
                  <a:lnTo>
                    <a:pt x="300" y="304"/>
                  </a:lnTo>
                  <a:lnTo>
                    <a:pt x="301" y="303"/>
                  </a:lnTo>
                  <a:lnTo>
                    <a:pt x="301" y="301"/>
                  </a:lnTo>
                  <a:lnTo>
                    <a:pt x="303" y="301"/>
                  </a:lnTo>
                  <a:lnTo>
                    <a:pt x="304" y="301"/>
                  </a:lnTo>
                  <a:lnTo>
                    <a:pt x="305" y="302"/>
                  </a:lnTo>
                  <a:lnTo>
                    <a:pt x="306" y="303"/>
                  </a:lnTo>
                  <a:lnTo>
                    <a:pt x="307" y="304"/>
                  </a:lnTo>
                  <a:lnTo>
                    <a:pt x="310" y="303"/>
                  </a:lnTo>
                  <a:lnTo>
                    <a:pt x="314" y="301"/>
                  </a:lnTo>
                  <a:lnTo>
                    <a:pt x="314" y="300"/>
                  </a:lnTo>
                  <a:lnTo>
                    <a:pt x="315" y="299"/>
                  </a:lnTo>
                  <a:lnTo>
                    <a:pt x="316" y="298"/>
                  </a:lnTo>
                  <a:lnTo>
                    <a:pt x="317" y="298"/>
                  </a:lnTo>
                  <a:lnTo>
                    <a:pt x="318" y="297"/>
                  </a:lnTo>
                  <a:lnTo>
                    <a:pt x="317" y="297"/>
                  </a:lnTo>
                  <a:lnTo>
                    <a:pt x="314" y="296"/>
                  </a:lnTo>
                  <a:lnTo>
                    <a:pt x="315" y="295"/>
                  </a:lnTo>
                  <a:lnTo>
                    <a:pt x="317" y="293"/>
                  </a:lnTo>
                  <a:lnTo>
                    <a:pt x="317" y="292"/>
                  </a:lnTo>
                  <a:lnTo>
                    <a:pt x="318" y="292"/>
                  </a:lnTo>
                  <a:lnTo>
                    <a:pt x="320" y="291"/>
                  </a:lnTo>
                  <a:lnTo>
                    <a:pt x="321" y="291"/>
                  </a:lnTo>
                  <a:lnTo>
                    <a:pt x="321" y="290"/>
                  </a:lnTo>
                  <a:lnTo>
                    <a:pt x="320" y="288"/>
                  </a:lnTo>
                  <a:lnTo>
                    <a:pt x="319" y="287"/>
                  </a:lnTo>
                  <a:lnTo>
                    <a:pt x="318" y="288"/>
                  </a:lnTo>
                  <a:lnTo>
                    <a:pt x="317" y="290"/>
                  </a:lnTo>
                  <a:lnTo>
                    <a:pt x="316" y="291"/>
                  </a:lnTo>
                  <a:lnTo>
                    <a:pt x="315" y="291"/>
                  </a:lnTo>
                  <a:lnTo>
                    <a:pt x="312" y="290"/>
                  </a:lnTo>
                  <a:lnTo>
                    <a:pt x="310" y="290"/>
                  </a:lnTo>
                  <a:lnTo>
                    <a:pt x="309" y="290"/>
                  </a:lnTo>
                  <a:lnTo>
                    <a:pt x="310" y="289"/>
                  </a:lnTo>
                  <a:lnTo>
                    <a:pt x="312" y="288"/>
                  </a:lnTo>
                  <a:lnTo>
                    <a:pt x="315" y="288"/>
                  </a:lnTo>
                  <a:lnTo>
                    <a:pt x="317" y="287"/>
                  </a:lnTo>
                  <a:lnTo>
                    <a:pt x="317" y="285"/>
                  </a:lnTo>
                  <a:lnTo>
                    <a:pt x="317" y="284"/>
                  </a:lnTo>
                  <a:lnTo>
                    <a:pt x="316" y="285"/>
                  </a:lnTo>
                  <a:lnTo>
                    <a:pt x="314" y="286"/>
                  </a:lnTo>
                  <a:lnTo>
                    <a:pt x="314" y="285"/>
                  </a:lnTo>
                  <a:lnTo>
                    <a:pt x="314" y="283"/>
                  </a:lnTo>
                  <a:lnTo>
                    <a:pt x="312" y="284"/>
                  </a:lnTo>
                  <a:lnTo>
                    <a:pt x="310" y="285"/>
                  </a:lnTo>
                  <a:lnTo>
                    <a:pt x="309" y="285"/>
                  </a:lnTo>
                  <a:lnTo>
                    <a:pt x="310" y="284"/>
                  </a:lnTo>
                  <a:lnTo>
                    <a:pt x="312" y="283"/>
                  </a:lnTo>
                  <a:lnTo>
                    <a:pt x="310" y="283"/>
                  </a:lnTo>
                  <a:lnTo>
                    <a:pt x="314" y="282"/>
                  </a:lnTo>
                  <a:lnTo>
                    <a:pt x="316" y="280"/>
                  </a:lnTo>
                  <a:lnTo>
                    <a:pt x="316" y="279"/>
                  </a:lnTo>
                  <a:lnTo>
                    <a:pt x="315" y="278"/>
                  </a:lnTo>
                  <a:lnTo>
                    <a:pt x="316" y="278"/>
                  </a:lnTo>
                  <a:lnTo>
                    <a:pt x="318" y="277"/>
                  </a:lnTo>
                  <a:lnTo>
                    <a:pt x="318" y="276"/>
                  </a:lnTo>
                  <a:lnTo>
                    <a:pt x="316" y="276"/>
                  </a:lnTo>
                  <a:lnTo>
                    <a:pt x="315" y="277"/>
                  </a:lnTo>
                  <a:lnTo>
                    <a:pt x="314" y="277"/>
                  </a:lnTo>
                  <a:lnTo>
                    <a:pt x="315" y="276"/>
                  </a:lnTo>
                  <a:lnTo>
                    <a:pt x="317" y="275"/>
                  </a:lnTo>
                  <a:lnTo>
                    <a:pt x="319" y="274"/>
                  </a:lnTo>
                  <a:lnTo>
                    <a:pt x="321" y="274"/>
                  </a:lnTo>
                  <a:lnTo>
                    <a:pt x="323" y="273"/>
                  </a:lnTo>
                  <a:lnTo>
                    <a:pt x="324" y="272"/>
                  </a:lnTo>
                  <a:lnTo>
                    <a:pt x="320" y="277"/>
                  </a:lnTo>
                  <a:lnTo>
                    <a:pt x="319" y="278"/>
                  </a:lnTo>
                  <a:lnTo>
                    <a:pt x="320" y="279"/>
                  </a:lnTo>
                  <a:lnTo>
                    <a:pt x="321" y="280"/>
                  </a:lnTo>
                  <a:lnTo>
                    <a:pt x="322" y="280"/>
                  </a:lnTo>
                  <a:lnTo>
                    <a:pt x="323" y="280"/>
                  </a:lnTo>
                  <a:lnTo>
                    <a:pt x="324" y="279"/>
                  </a:lnTo>
                  <a:lnTo>
                    <a:pt x="325" y="279"/>
                  </a:lnTo>
                  <a:lnTo>
                    <a:pt x="326" y="278"/>
                  </a:lnTo>
                  <a:lnTo>
                    <a:pt x="325" y="277"/>
                  </a:lnTo>
                  <a:lnTo>
                    <a:pt x="326" y="277"/>
                  </a:lnTo>
                  <a:lnTo>
                    <a:pt x="326" y="276"/>
                  </a:lnTo>
                  <a:lnTo>
                    <a:pt x="328" y="275"/>
                  </a:lnTo>
                  <a:lnTo>
                    <a:pt x="328" y="274"/>
                  </a:lnTo>
                  <a:lnTo>
                    <a:pt x="328" y="275"/>
                  </a:lnTo>
                  <a:lnTo>
                    <a:pt x="328" y="278"/>
                  </a:lnTo>
                  <a:lnTo>
                    <a:pt x="328" y="279"/>
                  </a:lnTo>
                  <a:lnTo>
                    <a:pt x="328" y="278"/>
                  </a:lnTo>
                  <a:lnTo>
                    <a:pt x="329" y="277"/>
                  </a:lnTo>
                  <a:lnTo>
                    <a:pt x="329" y="278"/>
                  </a:lnTo>
                  <a:lnTo>
                    <a:pt x="330" y="279"/>
                  </a:lnTo>
                  <a:lnTo>
                    <a:pt x="331" y="278"/>
                  </a:lnTo>
                  <a:lnTo>
                    <a:pt x="333" y="277"/>
                  </a:lnTo>
                  <a:lnTo>
                    <a:pt x="336" y="277"/>
                  </a:lnTo>
                  <a:lnTo>
                    <a:pt x="338" y="277"/>
                  </a:lnTo>
                  <a:lnTo>
                    <a:pt x="340" y="276"/>
                  </a:lnTo>
                  <a:lnTo>
                    <a:pt x="344" y="275"/>
                  </a:lnTo>
                  <a:lnTo>
                    <a:pt x="346" y="274"/>
                  </a:lnTo>
                  <a:lnTo>
                    <a:pt x="347" y="275"/>
                  </a:lnTo>
                  <a:lnTo>
                    <a:pt x="345" y="275"/>
                  </a:lnTo>
                  <a:lnTo>
                    <a:pt x="343" y="276"/>
                  </a:lnTo>
                  <a:lnTo>
                    <a:pt x="343" y="277"/>
                  </a:lnTo>
                  <a:lnTo>
                    <a:pt x="342" y="277"/>
                  </a:lnTo>
                  <a:lnTo>
                    <a:pt x="342" y="278"/>
                  </a:lnTo>
                  <a:lnTo>
                    <a:pt x="340" y="278"/>
                  </a:lnTo>
                  <a:lnTo>
                    <a:pt x="340" y="279"/>
                  </a:lnTo>
                  <a:lnTo>
                    <a:pt x="342" y="282"/>
                  </a:lnTo>
                  <a:lnTo>
                    <a:pt x="344" y="282"/>
                  </a:lnTo>
                  <a:lnTo>
                    <a:pt x="347" y="282"/>
                  </a:lnTo>
                  <a:lnTo>
                    <a:pt x="348" y="282"/>
                  </a:lnTo>
                  <a:lnTo>
                    <a:pt x="347" y="283"/>
                  </a:lnTo>
                  <a:lnTo>
                    <a:pt x="344" y="284"/>
                  </a:lnTo>
                  <a:lnTo>
                    <a:pt x="343" y="284"/>
                  </a:lnTo>
                  <a:lnTo>
                    <a:pt x="342" y="284"/>
                  </a:lnTo>
                  <a:lnTo>
                    <a:pt x="342" y="285"/>
                  </a:lnTo>
                  <a:lnTo>
                    <a:pt x="344" y="285"/>
                  </a:lnTo>
                  <a:lnTo>
                    <a:pt x="347" y="284"/>
                  </a:lnTo>
                  <a:lnTo>
                    <a:pt x="350" y="284"/>
                  </a:lnTo>
                  <a:lnTo>
                    <a:pt x="351" y="284"/>
                  </a:lnTo>
                  <a:lnTo>
                    <a:pt x="350" y="285"/>
                  </a:lnTo>
                  <a:lnTo>
                    <a:pt x="348" y="286"/>
                  </a:lnTo>
                  <a:lnTo>
                    <a:pt x="349" y="286"/>
                  </a:lnTo>
                  <a:lnTo>
                    <a:pt x="352" y="285"/>
                  </a:lnTo>
                  <a:lnTo>
                    <a:pt x="354" y="285"/>
                  </a:lnTo>
                  <a:lnTo>
                    <a:pt x="357" y="286"/>
                  </a:lnTo>
                  <a:lnTo>
                    <a:pt x="358" y="286"/>
                  </a:lnTo>
                  <a:lnTo>
                    <a:pt x="358" y="287"/>
                  </a:lnTo>
                  <a:lnTo>
                    <a:pt x="356" y="288"/>
                  </a:lnTo>
                  <a:lnTo>
                    <a:pt x="353" y="290"/>
                  </a:lnTo>
                  <a:lnTo>
                    <a:pt x="356" y="290"/>
                  </a:lnTo>
                  <a:lnTo>
                    <a:pt x="365" y="291"/>
                  </a:lnTo>
                  <a:lnTo>
                    <a:pt x="368" y="289"/>
                  </a:lnTo>
                  <a:lnTo>
                    <a:pt x="372" y="285"/>
                  </a:lnTo>
                  <a:lnTo>
                    <a:pt x="373" y="285"/>
                  </a:lnTo>
                  <a:lnTo>
                    <a:pt x="373" y="286"/>
                  </a:lnTo>
                  <a:lnTo>
                    <a:pt x="371" y="288"/>
                  </a:lnTo>
                  <a:lnTo>
                    <a:pt x="371" y="290"/>
                  </a:lnTo>
                  <a:lnTo>
                    <a:pt x="371" y="292"/>
                  </a:lnTo>
                  <a:lnTo>
                    <a:pt x="370" y="292"/>
                  </a:lnTo>
                  <a:lnTo>
                    <a:pt x="370" y="293"/>
                  </a:lnTo>
                  <a:lnTo>
                    <a:pt x="370" y="295"/>
                  </a:lnTo>
                  <a:lnTo>
                    <a:pt x="371" y="296"/>
                  </a:lnTo>
                  <a:lnTo>
                    <a:pt x="382" y="300"/>
                  </a:lnTo>
                  <a:lnTo>
                    <a:pt x="385" y="301"/>
                  </a:lnTo>
                  <a:lnTo>
                    <a:pt x="405" y="300"/>
                  </a:lnTo>
                  <a:lnTo>
                    <a:pt x="413" y="301"/>
                  </a:lnTo>
                  <a:lnTo>
                    <a:pt x="420" y="302"/>
                  </a:lnTo>
                  <a:lnTo>
                    <a:pt x="421" y="303"/>
                  </a:lnTo>
                  <a:lnTo>
                    <a:pt x="422" y="303"/>
                  </a:lnTo>
                  <a:lnTo>
                    <a:pt x="425" y="302"/>
                  </a:lnTo>
                  <a:lnTo>
                    <a:pt x="426" y="301"/>
                  </a:lnTo>
                  <a:lnTo>
                    <a:pt x="426" y="300"/>
                  </a:lnTo>
                  <a:lnTo>
                    <a:pt x="425" y="299"/>
                  </a:lnTo>
                  <a:lnTo>
                    <a:pt x="426" y="299"/>
                  </a:lnTo>
                  <a:lnTo>
                    <a:pt x="427" y="299"/>
                  </a:lnTo>
                  <a:lnTo>
                    <a:pt x="428" y="301"/>
                  </a:lnTo>
                  <a:lnTo>
                    <a:pt x="428" y="303"/>
                  </a:lnTo>
                  <a:lnTo>
                    <a:pt x="427" y="304"/>
                  </a:lnTo>
                  <a:lnTo>
                    <a:pt x="426" y="304"/>
                  </a:lnTo>
                  <a:lnTo>
                    <a:pt x="427" y="305"/>
                  </a:lnTo>
                  <a:lnTo>
                    <a:pt x="433" y="307"/>
                  </a:lnTo>
                  <a:lnTo>
                    <a:pt x="439" y="309"/>
                  </a:lnTo>
                  <a:lnTo>
                    <a:pt x="442" y="309"/>
                  </a:lnTo>
                  <a:lnTo>
                    <a:pt x="449" y="306"/>
                  </a:lnTo>
                  <a:lnTo>
                    <a:pt x="454" y="304"/>
                  </a:lnTo>
                  <a:lnTo>
                    <a:pt x="456" y="302"/>
                  </a:lnTo>
                  <a:lnTo>
                    <a:pt x="456" y="301"/>
                  </a:lnTo>
                  <a:lnTo>
                    <a:pt x="458" y="301"/>
                  </a:lnTo>
                  <a:lnTo>
                    <a:pt x="464" y="305"/>
                  </a:lnTo>
                  <a:lnTo>
                    <a:pt x="464" y="306"/>
                  </a:lnTo>
                  <a:lnTo>
                    <a:pt x="463" y="305"/>
                  </a:lnTo>
                  <a:lnTo>
                    <a:pt x="460" y="305"/>
                  </a:lnTo>
                  <a:lnTo>
                    <a:pt x="460" y="306"/>
                  </a:lnTo>
                  <a:lnTo>
                    <a:pt x="460" y="307"/>
                  </a:lnTo>
                  <a:lnTo>
                    <a:pt x="460" y="311"/>
                  </a:lnTo>
                  <a:lnTo>
                    <a:pt x="460" y="312"/>
                  </a:lnTo>
                  <a:lnTo>
                    <a:pt x="459" y="312"/>
                  </a:lnTo>
                  <a:lnTo>
                    <a:pt x="459" y="310"/>
                  </a:lnTo>
                  <a:lnTo>
                    <a:pt x="459" y="307"/>
                  </a:lnTo>
                  <a:lnTo>
                    <a:pt x="458" y="304"/>
                  </a:lnTo>
                  <a:lnTo>
                    <a:pt x="458" y="303"/>
                  </a:lnTo>
                  <a:lnTo>
                    <a:pt x="457" y="303"/>
                  </a:lnTo>
                  <a:lnTo>
                    <a:pt x="455" y="304"/>
                  </a:lnTo>
                  <a:lnTo>
                    <a:pt x="455" y="305"/>
                  </a:lnTo>
                  <a:lnTo>
                    <a:pt x="455" y="306"/>
                  </a:lnTo>
                  <a:lnTo>
                    <a:pt x="456" y="310"/>
                  </a:lnTo>
                  <a:lnTo>
                    <a:pt x="454" y="312"/>
                  </a:lnTo>
                  <a:lnTo>
                    <a:pt x="450" y="313"/>
                  </a:lnTo>
                  <a:lnTo>
                    <a:pt x="451" y="313"/>
                  </a:lnTo>
                  <a:lnTo>
                    <a:pt x="458" y="316"/>
                  </a:lnTo>
                  <a:lnTo>
                    <a:pt x="463" y="319"/>
                  </a:lnTo>
                  <a:lnTo>
                    <a:pt x="468" y="321"/>
                  </a:lnTo>
                  <a:lnTo>
                    <a:pt x="471" y="321"/>
                  </a:lnTo>
                  <a:lnTo>
                    <a:pt x="472" y="321"/>
                  </a:lnTo>
                  <a:lnTo>
                    <a:pt x="471" y="323"/>
                  </a:lnTo>
                  <a:lnTo>
                    <a:pt x="472" y="324"/>
                  </a:lnTo>
                  <a:lnTo>
                    <a:pt x="500" y="343"/>
                  </a:lnTo>
                  <a:lnTo>
                    <a:pt x="501" y="343"/>
                  </a:lnTo>
                  <a:lnTo>
                    <a:pt x="502" y="342"/>
                  </a:lnTo>
                  <a:lnTo>
                    <a:pt x="502" y="341"/>
                  </a:lnTo>
                  <a:lnTo>
                    <a:pt x="503" y="341"/>
                  </a:lnTo>
                  <a:lnTo>
                    <a:pt x="505" y="342"/>
                  </a:lnTo>
                  <a:lnTo>
                    <a:pt x="505" y="341"/>
                  </a:lnTo>
                  <a:lnTo>
                    <a:pt x="505" y="340"/>
                  </a:lnTo>
                  <a:lnTo>
                    <a:pt x="504" y="339"/>
                  </a:lnTo>
                  <a:lnTo>
                    <a:pt x="505" y="340"/>
                  </a:lnTo>
                  <a:lnTo>
                    <a:pt x="509" y="341"/>
                  </a:lnTo>
                  <a:lnTo>
                    <a:pt x="510" y="341"/>
                  </a:lnTo>
                  <a:lnTo>
                    <a:pt x="511" y="341"/>
                  </a:lnTo>
                  <a:lnTo>
                    <a:pt x="512" y="339"/>
                  </a:lnTo>
                  <a:lnTo>
                    <a:pt x="511" y="337"/>
                  </a:lnTo>
                  <a:lnTo>
                    <a:pt x="509" y="335"/>
                  </a:lnTo>
                  <a:lnTo>
                    <a:pt x="509" y="334"/>
                  </a:lnTo>
                  <a:lnTo>
                    <a:pt x="507" y="334"/>
                  </a:lnTo>
                  <a:lnTo>
                    <a:pt x="505" y="334"/>
                  </a:lnTo>
                  <a:lnTo>
                    <a:pt x="505" y="333"/>
                  </a:lnTo>
                  <a:lnTo>
                    <a:pt x="506" y="332"/>
                  </a:lnTo>
                  <a:lnTo>
                    <a:pt x="505" y="332"/>
                  </a:lnTo>
                  <a:lnTo>
                    <a:pt x="503" y="330"/>
                  </a:lnTo>
                  <a:lnTo>
                    <a:pt x="502" y="330"/>
                  </a:lnTo>
                  <a:lnTo>
                    <a:pt x="504" y="330"/>
                  </a:lnTo>
                  <a:lnTo>
                    <a:pt x="501" y="329"/>
                  </a:lnTo>
                  <a:lnTo>
                    <a:pt x="498" y="328"/>
                  </a:lnTo>
                  <a:lnTo>
                    <a:pt x="497" y="329"/>
                  </a:lnTo>
                  <a:lnTo>
                    <a:pt x="495" y="329"/>
                  </a:lnTo>
                  <a:lnTo>
                    <a:pt x="496" y="328"/>
                  </a:lnTo>
                  <a:lnTo>
                    <a:pt x="497" y="326"/>
                  </a:lnTo>
                  <a:lnTo>
                    <a:pt x="496" y="325"/>
                  </a:lnTo>
                  <a:lnTo>
                    <a:pt x="499" y="326"/>
                  </a:lnTo>
                  <a:lnTo>
                    <a:pt x="501" y="327"/>
                  </a:lnTo>
                  <a:lnTo>
                    <a:pt x="502" y="327"/>
                  </a:lnTo>
                  <a:lnTo>
                    <a:pt x="502" y="326"/>
                  </a:lnTo>
                  <a:lnTo>
                    <a:pt x="503" y="326"/>
                  </a:lnTo>
                  <a:lnTo>
                    <a:pt x="504" y="327"/>
                  </a:lnTo>
                  <a:lnTo>
                    <a:pt x="505" y="329"/>
                  </a:lnTo>
                  <a:lnTo>
                    <a:pt x="507" y="330"/>
                  </a:lnTo>
                  <a:lnTo>
                    <a:pt x="510" y="330"/>
                  </a:lnTo>
                  <a:lnTo>
                    <a:pt x="511" y="329"/>
                  </a:lnTo>
                  <a:lnTo>
                    <a:pt x="511" y="328"/>
                  </a:lnTo>
                  <a:lnTo>
                    <a:pt x="510" y="326"/>
                  </a:lnTo>
                  <a:lnTo>
                    <a:pt x="511" y="327"/>
                  </a:lnTo>
                  <a:lnTo>
                    <a:pt x="512" y="328"/>
                  </a:lnTo>
                  <a:lnTo>
                    <a:pt x="513" y="328"/>
                  </a:lnTo>
                  <a:lnTo>
                    <a:pt x="514" y="328"/>
                  </a:lnTo>
                  <a:lnTo>
                    <a:pt x="513" y="329"/>
                  </a:lnTo>
                  <a:lnTo>
                    <a:pt x="512" y="330"/>
                  </a:lnTo>
                  <a:lnTo>
                    <a:pt x="512" y="331"/>
                  </a:lnTo>
                  <a:lnTo>
                    <a:pt x="514" y="334"/>
                  </a:lnTo>
                  <a:lnTo>
                    <a:pt x="515" y="338"/>
                  </a:lnTo>
                  <a:lnTo>
                    <a:pt x="514" y="338"/>
                  </a:lnTo>
                  <a:lnTo>
                    <a:pt x="514" y="339"/>
                  </a:lnTo>
                  <a:lnTo>
                    <a:pt x="514" y="340"/>
                  </a:lnTo>
                  <a:lnTo>
                    <a:pt x="516" y="340"/>
                  </a:lnTo>
                  <a:lnTo>
                    <a:pt x="518" y="340"/>
                  </a:lnTo>
                  <a:lnTo>
                    <a:pt x="519" y="340"/>
                  </a:lnTo>
                  <a:lnTo>
                    <a:pt x="520" y="340"/>
                  </a:lnTo>
                  <a:lnTo>
                    <a:pt x="520" y="339"/>
                  </a:lnTo>
                  <a:lnTo>
                    <a:pt x="520" y="338"/>
                  </a:lnTo>
                  <a:lnTo>
                    <a:pt x="521" y="340"/>
                  </a:lnTo>
                  <a:lnTo>
                    <a:pt x="523" y="342"/>
                  </a:lnTo>
                  <a:lnTo>
                    <a:pt x="525" y="343"/>
                  </a:lnTo>
                  <a:lnTo>
                    <a:pt x="526" y="343"/>
                  </a:lnTo>
                  <a:lnTo>
                    <a:pt x="527" y="342"/>
                  </a:lnTo>
                  <a:lnTo>
                    <a:pt x="527" y="341"/>
                  </a:lnTo>
                  <a:lnTo>
                    <a:pt x="527" y="339"/>
                  </a:lnTo>
                  <a:lnTo>
                    <a:pt x="525" y="335"/>
                  </a:lnTo>
                  <a:lnTo>
                    <a:pt x="525" y="334"/>
                  </a:lnTo>
                  <a:lnTo>
                    <a:pt x="526" y="334"/>
                  </a:lnTo>
                  <a:lnTo>
                    <a:pt x="525" y="332"/>
                  </a:lnTo>
                  <a:lnTo>
                    <a:pt x="523" y="329"/>
                  </a:lnTo>
                  <a:lnTo>
                    <a:pt x="521" y="327"/>
                  </a:lnTo>
                  <a:lnTo>
                    <a:pt x="521" y="326"/>
                  </a:lnTo>
                  <a:lnTo>
                    <a:pt x="521" y="324"/>
                  </a:lnTo>
                  <a:lnTo>
                    <a:pt x="521" y="321"/>
                  </a:lnTo>
                  <a:lnTo>
                    <a:pt x="520" y="320"/>
                  </a:lnTo>
                  <a:lnTo>
                    <a:pt x="521" y="320"/>
                  </a:lnTo>
                  <a:lnTo>
                    <a:pt x="523" y="320"/>
                  </a:lnTo>
                  <a:lnTo>
                    <a:pt x="521" y="319"/>
                  </a:lnTo>
                  <a:lnTo>
                    <a:pt x="520" y="318"/>
                  </a:lnTo>
                  <a:lnTo>
                    <a:pt x="521" y="318"/>
                  </a:lnTo>
                  <a:lnTo>
                    <a:pt x="521" y="317"/>
                  </a:lnTo>
                  <a:lnTo>
                    <a:pt x="523" y="316"/>
                  </a:lnTo>
                  <a:lnTo>
                    <a:pt x="523" y="318"/>
                  </a:lnTo>
                  <a:lnTo>
                    <a:pt x="523" y="319"/>
                  </a:lnTo>
                  <a:lnTo>
                    <a:pt x="524" y="320"/>
                  </a:lnTo>
                  <a:lnTo>
                    <a:pt x="525" y="324"/>
                  </a:lnTo>
                  <a:lnTo>
                    <a:pt x="525" y="326"/>
                  </a:lnTo>
                  <a:lnTo>
                    <a:pt x="526" y="328"/>
                  </a:lnTo>
                  <a:lnTo>
                    <a:pt x="527" y="330"/>
                  </a:lnTo>
                  <a:lnTo>
                    <a:pt x="528" y="331"/>
                  </a:lnTo>
                  <a:lnTo>
                    <a:pt x="529" y="331"/>
                  </a:lnTo>
                  <a:lnTo>
                    <a:pt x="530" y="332"/>
                  </a:lnTo>
                  <a:lnTo>
                    <a:pt x="529" y="333"/>
                  </a:lnTo>
                  <a:lnTo>
                    <a:pt x="528" y="333"/>
                  </a:lnTo>
                  <a:lnTo>
                    <a:pt x="529" y="334"/>
                  </a:lnTo>
                  <a:lnTo>
                    <a:pt x="531" y="338"/>
                  </a:lnTo>
                  <a:lnTo>
                    <a:pt x="533" y="340"/>
                  </a:lnTo>
                  <a:lnTo>
                    <a:pt x="535" y="342"/>
                  </a:lnTo>
                  <a:lnTo>
                    <a:pt x="540" y="344"/>
                  </a:lnTo>
                  <a:lnTo>
                    <a:pt x="542" y="344"/>
                  </a:lnTo>
                  <a:lnTo>
                    <a:pt x="542" y="343"/>
                  </a:lnTo>
                  <a:lnTo>
                    <a:pt x="542" y="341"/>
                  </a:lnTo>
                  <a:lnTo>
                    <a:pt x="543" y="341"/>
                  </a:lnTo>
                  <a:lnTo>
                    <a:pt x="543" y="340"/>
                  </a:lnTo>
                  <a:lnTo>
                    <a:pt x="544" y="338"/>
                  </a:lnTo>
                  <a:lnTo>
                    <a:pt x="546" y="337"/>
                  </a:lnTo>
                  <a:lnTo>
                    <a:pt x="545" y="338"/>
                  </a:lnTo>
                  <a:lnTo>
                    <a:pt x="544" y="339"/>
                  </a:lnTo>
                  <a:lnTo>
                    <a:pt x="544" y="341"/>
                  </a:lnTo>
                  <a:lnTo>
                    <a:pt x="544" y="342"/>
                  </a:lnTo>
                  <a:lnTo>
                    <a:pt x="544" y="343"/>
                  </a:lnTo>
                  <a:lnTo>
                    <a:pt x="543" y="343"/>
                  </a:lnTo>
                  <a:lnTo>
                    <a:pt x="543" y="344"/>
                  </a:lnTo>
                  <a:lnTo>
                    <a:pt x="543" y="346"/>
                  </a:lnTo>
                  <a:lnTo>
                    <a:pt x="544" y="347"/>
                  </a:lnTo>
                  <a:lnTo>
                    <a:pt x="545" y="348"/>
                  </a:lnTo>
                  <a:lnTo>
                    <a:pt x="546" y="348"/>
                  </a:lnTo>
                  <a:lnTo>
                    <a:pt x="547" y="347"/>
                  </a:lnTo>
                  <a:lnTo>
                    <a:pt x="548" y="345"/>
                  </a:lnTo>
                  <a:lnTo>
                    <a:pt x="549" y="345"/>
                  </a:lnTo>
                  <a:lnTo>
                    <a:pt x="548" y="347"/>
                  </a:lnTo>
                  <a:lnTo>
                    <a:pt x="548" y="348"/>
                  </a:lnTo>
                  <a:lnTo>
                    <a:pt x="549" y="349"/>
                  </a:lnTo>
                  <a:lnTo>
                    <a:pt x="548" y="349"/>
                  </a:lnTo>
                  <a:lnTo>
                    <a:pt x="546" y="349"/>
                  </a:lnTo>
                  <a:lnTo>
                    <a:pt x="547" y="351"/>
                  </a:lnTo>
                  <a:lnTo>
                    <a:pt x="548" y="353"/>
                  </a:lnTo>
                  <a:lnTo>
                    <a:pt x="549" y="353"/>
                  </a:lnTo>
                  <a:lnTo>
                    <a:pt x="552" y="351"/>
                  </a:lnTo>
                  <a:lnTo>
                    <a:pt x="554" y="351"/>
                  </a:lnTo>
                  <a:lnTo>
                    <a:pt x="555" y="352"/>
                  </a:lnTo>
                  <a:lnTo>
                    <a:pt x="553" y="352"/>
                  </a:lnTo>
                  <a:lnTo>
                    <a:pt x="552" y="352"/>
                  </a:lnTo>
                  <a:lnTo>
                    <a:pt x="551" y="353"/>
                  </a:lnTo>
                  <a:lnTo>
                    <a:pt x="551" y="354"/>
                  </a:lnTo>
                  <a:lnTo>
                    <a:pt x="552" y="355"/>
                  </a:lnTo>
                  <a:lnTo>
                    <a:pt x="554" y="357"/>
                  </a:lnTo>
                  <a:lnTo>
                    <a:pt x="553" y="357"/>
                  </a:lnTo>
                  <a:lnTo>
                    <a:pt x="551" y="356"/>
                  </a:lnTo>
                  <a:lnTo>
                    <a:pt x="549" y="357"/>
                  </a:lnTo>
                  <a:lnTo>
                    <a:pt x="549" y="358"/>
                  </a:lnTo>
                  <a:lnTo>
                    <a:pt x="553" y="358"/>
                  </a:lnTo>
                  <a:lnTo>
                    <a:pt x="554" y="358"/>
                  </a:lnTo>
                  <a:lnTo>
                    <a:pt x="554" y="359"/>
                  </a:lnTo>
                  <a:lnTo>
                    <a:pt x="553" y="360"/>
                  </a:lnTo>
                  <a:lnTo>
                    <a:pt x="553" y="362"/>
                  </a:lnTo>
                  <a:lnTo>
                    <a:pt x="554" y="363"/>
                  </a:lnTo>
                  <a:lnTo>
                    <a:pt x="556" y="365"/>
                  </a:lnTo>
                  <a:lnTo>
                    <a:pt x="558" y="365"/>
                  </a:lnTo>
                  <a:lnTo>
                    <a:pt x="556" y="366"/>
                  </a:lnTo>
                  <a:lnTo>
                    <a:pt x="554" y="366"/>
                  </a:lnTo>
                  <a:lnTo>
                    <a:pt x="553" y="366"/>
                  </a:lnTo>
                  <a:lnTo>
                    <a:pt x="552" y="368"/>
                  </a:lnTo>
                  <a:lnTo>
                    <a:pt x="553" y="368"/>
                  </a:lnTo>
                  <a:lnTo>
                    <a:pt x="557" y="368"/>
                  </a:lnTo>
                  <a:lnTo>
                    <a:pt x="559" y="369"/>
                  </a:lnTo>
                  <a:lnTo>
                    <a:pt x="561" y="370"/>
                  </a:lnTo>
                  <a:lnTo>
                    <a:pt x="563" y="371"/>
                  </a:lnTo>
                  <a:lnTo>
                    <a:pt x="563" y="372"/>
                  </a:lnTo>
                  <a:lnTo>
                    <a:pt x="562" y="372"/>
                  </a:lnTo>
                  <a:lnTo>
                    <a:pt x="561" y="372"/>
                  </a:lnTo>
                  <a:lnTo>
                    <a:pt x="562" y="374"/>
                  </a:lnTo>
                  <a:lnTo>
                    <a:pt x="565" y="375"/>
                  </a:lnTo>
                  <a:lnTo>
                    <a:pt x="568" y="376"/>
                  </a:lnTo>
                  <a:lnTo>
                    <a:pt x="569" y="376"/>
                  </a:lnTo>
                  <a:lnTo>
                    <a:pt x="570" y="376"/>
                  </a:lnTo>
                  <a:lnTo>
                    <a:pt x="569" y="377"/>
                  </a:lnTo>
                  <a:lnTo>
                    <a:pt x="568" y="379"/>
                  </a:lnTo>
                  <a:lnTo>
                    <a:pt x="569" y="379"/>
                  </a:lnTo>
                  <a:lnTo>
                    <a:pt x="568" y="380"/>
                  </a:lnTo>
                  <a:lnTo>
                    <a:pt x="567" y="380"/>
                  </a:lnTo>
                  <a:lnTo>
                    <a:pt x="568" y="381"/>
                  </a:lnTo>
                  <a:lnTo>
                    <a:pt x="569" y="381"/>
                  </a:lnTo>
                  <a:lnTo>
                    <a:pt x="571" y="382"/>
                  </a:lnTo>
                  <a:lnTo>
                    <a:pt x="573" y="385"/>
                  </a:lnTo>
                  <a:lnTo>
                    <a:pt x="574" y="386"/>
                  </a:lnTo>
                  <a:lnTo>
                    <a:pt x="576" y="387"/>
                  </a:lnTo>
                  <a:lnTo>
                    <a:pt x="579" y="389"/>
                  </a:lnTo>
                  <a:lnTo>
                    <a:pt x="579" y="390"/>
                  </a:lnTo>
                  <a:lnTo>
                    <a:pt x="578" y="391"/>
                  </a:lnTo>
                  <a:lnTo>
                    <a:pt x="578" y="393"/>
                  </a:lnTo>
                  <a:lnTo>
                    <a:pt x="578" y="395"/>
                  </a:lnTo>
                  <a:lnTo>
                    <a:pt x="576" y="396"/>
                  </a:lnTo>
                  <a:lnTo>
                    <a:pt x="575" y="397"/>
                  </a:lnTo>
                  <a:lnTo>
                    <a:pt x="575" y="398"/>
                  </a:lnTo>
                  <a:lnTo>
                    <a:pt x="575" y="399"/>
                  </a:lnTo>
                  <a:lnTo>
                    <a:pt x="574" y="399"/>
                  </a:lnTo>
                  <a:lnTo>
                    <a:pt x="573" y="399"/>
                  </a:lnTo>
                  <a:lnTo>
                    <a:pt x="573" y="400"/>
                  </a:lnTo>
                  <a:lnTo>
                    <a:pt x="573" y="401"/>
                  </a:lnTo>
                  <a:lnTo>
                    <a:pt x="573" y="400"/>
                  </a:lnTo>
                  <a:lnTo>
                    <a:pt x="572" y="400"/>
                  </a:lnTo>
                  <a:lnTo>
                    <a:pt x="572" y="402"/>
                  </a:lnTo>
                  <a:lnTo>
                    <a:pt x="575" y="404"/>
                  </a:lnTo>
                  <a:lnTo>
                    <a:pt x="576" y="405"/>
                  </a:lnTo>
                  <a:lnTo>
                    <a:pt x="576" y="402"/>
                  </a:lnTo>
                  <a:lnTo>
                    <a:pt x="578" y="401"/>
                  </a:lnTo>
                  <a:lnTo>
                    <a:pt x="580" y="400"/>
                  </a:lnTo>
                  <a:lnTo>
                    <a:pt x="580" y="399"/>
                  </a:lnTo>
                  <a:lnTo>
                    <a:pt x="578" y="398"/>
                  </a:lnTo>
                  <a:lnTo>
                    <a:pt x="580" y="397"/>
                  </a:lnTo>
                  <a:lnTo>
                    <a:pt x="589" y="394"/>
                  </a:lnTo>
                  <a:lnTo>
                    <a:pt x="590" y="393"/>
                  </a:lnTo>
                  <a:lnTo>
                    <a:pt x="590" y="394"/>
                  </a:lnTo>
                  <a:lnTo>
                    <a:pt x="589" y="396"/>
                  </a:lnTo>
                  <a:lnTo>
                    <a:pt x="590" y="397"/>
                  </a:lnTo>
                  <a:lnTo>
                    <a:pt x="593" y="400"/>
                  </a:lnTo>
                  <a:lnTo>
                    <a:pt x="594" y="403"/>
                  </a:lnTo>
                  <a:lnTo>
                    <a:pt x="595" y="409"/>
                  </a:lnTo>
                  <a:lnTo>
                    <a:pt x="597" y="410"/>
                  </a:lnTo>
                  <a:lnTo>
                    <a:pt x="598" y="411"/>
                  </a:lnTo>
                  <a:lnTo>
                    <a:pt x="595" y="411"/>
                  </a:lnTo>
                  <a:lnTo>
                    <a:pt x="593" y="411"/>
                  </a:lnTo>
                  <a:lnTo>
                    <a:pt x="592" y="412"/>
                  </a:lnTo>
                  <a:lnTo>
                    <a:pt x="590" y="414"/>
                  </a:lnTo>
                  <a:lnTo>
                    <a:pt x="592" y="415"/>
                  </a:lnTo>
                  <a:lnTo>
                    <a:pt x="593" y="415"/>
                  </a:lnTo>
                  <a:lnTo>
                    <a:pt x="595" y="415"/>
                  </a:lnTo>
                  <a:lnTo>
                    <a:pt x="594" y="415"/>
                  </a:lnTo>
                  <a:lnTo>
                    <a:pt x="593" y="416"/>
                  </a:lnTo>
                  <a:lnTo>
                    <a:pt x="593" y="417"/>
                  </a:lnTo>
                  <a:lnTo>
                    <a:pt x="594" y="420"/>
                  </a:lnTo>
                  <a:lnTo>
                    <a:pt x="594" y="421"/>
                  </a:lnTo>
                  <a:lnTo>
                    <a:pt x="595" y="422"/>
                  </a:lnTo>
                  <a:lnTo>
                    <a:pt x="596" y="423"/>
                  </a:lnTo>
                  <a:lnTo>
                    <a:pt x="598" y="422"/>
                  </a:lnTo>
                  <a:lnTo>
                    <a:pt x="601" y="420"/>
                  </a:lnTo>
                  <a:lnTo>
                    <a:pt x="603" y="417"/>
                  </a:lnTo>
                  <a:lnTo>
                    <a:pt x="607" y="412"/>
                  </a:lnTo>
                  <a:lnTo>
                    <a:pt x="608" y="411"/>
                  </a:lnTo>
                  <a:lnTo>
                    <a:pt x="608" y="409"/>
                  </a:lnTo>
                  <a:lnTo>
                    <a:pt x="607" y="407"/>
                  </a:lnTo>
                  <a:lnTo>
                    <a:pt x="606" y="403"/>
                  </a:lnTo>
                  <a:lnTo>
                    <a:pt x="606" y="401"/>
                  </a:lnTo>
                  <a:lnTo>
                    <a:pt x="606" y="400"/>
                  </a:lnTo>
                  <a:lnTo>
                    <a:pt x="608" y="397"/>
                  </a:lnTo>
                  <a:close/>
                  <a:moveTo>
                    <a:pt x="504" y="347"/>
                  </a:moveTo>
                  <a:lnTo>
                    <a:pt x="504" y="347"/>
                  </a:lnTo>
                  <a:lnTo>
                    <a:pt x="503" y="348"/>
                  </a:lnTo>
                  <a:lnTo>
                    <a:pt x="503" y="351"/>
                  </a:lnTo>
                  <a:lnTo>
                    <a:pt x="504" y="352"/>
                  </a:lnTo>
                  <a:lnTo>
                    <a:pt x="505" y="352"/>
                  </a:lnTo>
                  <a:lnTo>
                    <a:pt x="505" y="351"/>
                  </a:lnTo>
                  <a:lnTo>
                    <a:pt x="505" y="348"/>
                  </a:lnTo>
                  <a:lnTo>
                    <a:pt x="505" y="347"/>
                  </a:lnTo>
                  <a:lnTo>
                    <a:pt x="504" y="347"/>
                  </a:lnTo>
                  <a:close/>
                  <a:moveTo>
                    <a:pt x="518" y="360"/>
                  </a:moveTo>
                  <a:lnTo>
                    <a:pt x="518" y="360"/>
                  </a:lnTo>
                  <a:lnTo>
                    <a:pt x="519" y="360"/>
                  </a:lnTo>
                  <a:lnTo>
                    <a:pt x="517" y="357"/>
                  </a:lnTo>
                  <a:lnTo>
                    <a:pt x="516" y="355"/>
                  </a:lnTo>
                  <a:lnTo>
                    <a:pt x="518" y="356"/>
                  </a:lnTo>
                  <a:lnTo>
                    <a:pt x="524" y="358"/>
                  </a:lnTo>
                  <a:lnTo>
                    <a:pt x="527" y="360"/>
                  </a:lnTo>
                  <a:lnTo>
                    <a:pt x="529" y="360"/>
                  </a:lnTo>
                  <a:lnTo>
                    <a:pt x="531" y="360"/>
                  </a:lnTo>
                  <a:lnTo>
                    <a:pt x="531" y="359"/>
                  </a:lnTo>
                  <a:lnTo>
                    <a:pt x="530" y="356"/>
                  </a:lnTo>
                  <a:lnTo>
                    <a:pt x="529" y="355"/>
                  </a:lnTo>
                  <a:lnTo>
                    <a:pt x="528" y="355"/>
                  </a:lnTo>
                  <a:lnTo>
                    <a:pt x="525" y="355"/>
                  </a:lnTo>
                  <a:lnTo>
                    <a:pt x="524" y="355"/>
                  </a:lnTo>
                  <a:lnTo>
                    <a:pt x="523" y="355"/>
                  </a:lnTo>
                  <a:lnTo>
                    <a:pt x="520" y="352"/>
                  </a:lnTo>
                  <a:lnTo>
                    <a:pt x="517" y="351"/>
                  </a:lnTo>
                  <a:lnTo>
                    <a:pt x="527" y="354"/>
                  </a:lnTo>
                  <a:lnTo>
                    <a:pt x="528" y="353"/>
                  </a:lnTo>
                  <a:lnTo>
                    <a:pt x="527" y="352"/>
                  </a:lnTo>
                  <a:lnTo>
                    <a:pt x="526" y="352"/>
                  </a:lnTo>
                  <a:lnTo>
                    <a:pt x="526" y="351"/>
                  </a:lnTo>
                  <a:lnTo>
                    <a:pt x="528" y="352"/>
                  </a:lnTo>
                  <a:lnTo>
                    <a:pt x="529" y="352"/>
                  </a:lnTo>
                  <a:lnTo>
                    <a:pt x="529" y="348"/>
                  </a:lnTo>
                  <a:lnTo>
                    <a:pt x="528" y="347"/>
                  </a:lnTo>
                  <a:lnTo>
                    <a:pt x="527" y="346"/>
                  </a:lnTo>
                  <a:lnTo>
                    <a:pt x="525" y="346"/>
                  </a:lnTo>
                  <a:lnTo>
                    <a:pt x="521" y="346"/>
                  </a:lnTo>
                  <a:lnTo>
                    <a:pt x="520" y="346"/>
                  </a:lnTo>
                  <a:lnTo>
                    <a:pt x="520" y="347"/>
                  </a:lnTo>
                  <a:lnTo>
                    <a:pt x="518" y="349"/>
                  </a:lnTo>
                  <a:lnTo>
                    <a:pt x="517" y="349"/>
                  </a:lnTo>
                  <a:lnTo>
                    <a:pt x="516" y="348"/>
                  </a:lnTo>
                  <a:lnTo>
                    <a:pt x="518" y="346"/>
                  </a:lnTo>
                  <a:lnTo>
                    <a:pt x="519" y="346"/>
                  </a:lnTo>
                  <a:lnTo>
                    <a:pt x="519" y="345"/>
                  </a:lnTo>
                  <a:lnTo>
                    <a:pt x="517" y="343"/>
                  </a:lnTo>
                  <a:lnTo>
                    <a:pt x="515" y="343"/>
                  </a:lnTo>
                  <a:lnTo>
                    <a:pt x="514" y="343"/>
                  </a:lnTo>
                  <a:lnTo>
                    <a:pt x="513" y="344"/>
                  </a:lnTo>
                  <a:lnTo>
                    <a:pt x="511" y="344"/>
                  </a:lnTo>
                  <a:lnTo>
                    <a:pt x="510" y="344"/>
                  </a:lnTo>
                  <a:lnTo>
                    <a:pt x="510" y="345"/>
                  </a:lnTo>
                  <a:lnTo>
                    <a:pt x="509" y="346"/>
                  </a:lnTo>
                  <a:lnTo>
                    <a:pt x="507" y="345"/>
                  </a:lnTo>
                  <a:lnTo>
                    <a:pt x="506" y="345"/>
                  </a:lnTo>
                  <a:lnTo>
                    <a:pt x="506" y="346"/>
                  </a:lnTo>
                  <a:lnTo>
                    <a:pt x="504" y="346"/>
                  </a:lnTo>
                  <a:lnTo>
                    <a:pt x="507" y="348"/>
                  </a:lnTo>
                  <a:lnTo>
                    <a:pt x="510" y="352"/>
                  </a:lnTo>
                  <a:lnTo>
                    <a:pt x="509" y="351"/>
                  </a:lnTo>
                  <a:lnTo>
                    <a:pt x="507" y="349"/>
                  </a:lnTo>
                  <a:lnTo>
                    <a:pt x="506" y="352"/>
                  </a:lnTo>
                  <a:lnTo>
                    <a:pt x="506" y="353"/>
                  </a:lnTo>
                  <a:lnTo>
                    <a:pt x="507" y="353"/>
                  </a:lnTo>
                  <a:lnTo>
                    <a:pt x="509" y="354"/>
                  </a:lnTo>
                  <a:lnTo>
                    <a:pt x="511" y="356"/>
                  </a:lnTo>
                  <a:lnTo>
                    <a:pt x="513" y="359"/>
                  </a:lnTo>
                  <a:lnTo>
                    <a:pt x="515" y="360"/>
                  </a:lnTo>
                  <a:lnTo>
                    <a:pt x="518" y="360"/>
                  </a:lnTo>
                  <a:close/>
                  <a:moveTo>
                    <a:pt x="542" y="366"/>
                  </a:moveTo>
                  <a:lnTo>
                    <a:pt x="542" y="366"/>
                  </a:lnTo>
                  <a:lnTo>
                    <a:pt x="543" y="365"/>
                  </a:lnTo>
                  <a:lnTo>
                    <a:pt x="544" y="365"/>
                  </a:lnTo>
                  <a:lnTo>
                    <a:pt x="546" y="363"/>
                  </a:lnTo>
                  <a:lnTo>
                    <a:pt x="546" y="361"/>
                  </a:lnTo>
                  <a:lnTo>
                    <a:pt x="545" y="359"/>
                  </a:lnTo>
                  <a:lnTo>
                    <a:pt x="543" y="356"/>
                  </a:lnTo>
                  <a:lnTo>
                    <a:pt x="542" y="355"/>
                  </a:lnTo>
                  <a:lnTo>
                    <a:pt x="541" y="353"/>
                  </a:lnTo>
                  <a:lnTo>
                    <a:pt x="540" y="352"/>
                  </a:lnTo>
                  <a:lnTo>
                    <a:pt x="540" y="349"/>
                  </a:lnTo>
                  <a:lnTo>
                    <a:pt x="540" y="348"/>
                  </a:lnTo>
                  <a:lnTo>
                    <a:pt x="540" y="347"/>
                  </a:lnTo>
                  <a:lnTo>
                    <a:pt x="542" y="351"/>
                  </a:lnTo>
                  <a:lnTo>
                    <a:pt x="544" y="355"/>
                  </a:lnTo>
                  <a:lnTo>
                    <a:pt x="546" y="357"/>
                  </a:lnTo>
                  <a:lnTo>
                    <a:pt x="546" y="356"/>
                  </a:lnTo>
                  <a:lnTo>
                    <a:pt x="542" y="347"/>
                  </a:lnTo>
                  <a:lnTo>
                    <a:pt x="541" y="345"/>
                  </a:lnTo>
                  <a:lnTo>
                    <a:pt x="539" y="345"/>
                  </a:lnTo>
                  <a:lnTo>
                    <a:pt x="535" y="345"/>
                  </a:lnTo>
                  <a:lnTo>
                    <a:pt x="533" y="344"/>
                  </a:lnTo>
                  <a:lnTo>
                    <a:pt x="531" y="341"/>
                  </a:lnTo>
                  <a:lnTo>
                    <a:pt x="529" y="340"/>
                  </a:lnTo>
                  <a:lnTo>
                    <a:pt x="529" y="342"/>
                  </a:lnTo>
                  <a:lnTo>
                    <a:pt x="530" y="344"/>
                  </a:lnTo>
                  <a:lnTo>
                    <a:pt x="530" y="345"/>
                  </a:lnTo>
                  <a:lnTo>
                    <a:pt x="531" y="345"/>
                  </a:lnTo>
                  <a:lnTo>
                    <a:pt x="532" y="345"/>
                  </a:lnTo>
                  <a:lnTo>
                    <a:pt x="532" y="346"/>
                  </a:lnTo>
                  <a:lnTo>
                    <a:pt x="531" y="348"/>
                  </a:lnTo>
                  <a:lnTo>
                    <a:pt x="532" y="351"/>
                  </a:lnTo>
                  <a:lnTo>
                    <a:pt x="534" y="358"/>
                  </a:lnTo>
                  <a:lnTo>
                    <a:pt x="534" y="360"/>
                  </a:lnTo>
                  <a:lnTo>
                    <a:pt x="535" y="360"/>
                  </a:lnTo>
                  <a:lnTo>
                    <a:pt x="537" y="360"/>
                  </a:lnTo>
                  <a:lnTo>
                    <a:pt x="538" y="360"/>
                  </a:lnTo>
                  <a:lnTo>
                    <a:pt x="539" y="361"/>
                  </a:lnTo>
                  <a:lnTo>
                    <a:pt x="539" y="363"/>
                  </a:lnTo>
                  <a:lnTo>
                    <a:pt x="538" y="363"/>
                  </a:lnTo>
                  <a:lnTo>
                    <a:pt x="537" y="366"/>
                  </a:lnTo>
                  <a:lnTo>
                    <a:pt x="535" y="369"/>
                  </a:lnTo>
                  <a:lnTo>
                    <a:pt x="535" y="371"/>
                  </a:lnTo>
                  <a:lnTo>
                    <a:pt x="537" y="370"/>
                  </a:lnTo>
                  <a:lnTo>
                    <a:pt x="541" y="368"/>
                  </a:lnTo>
                  <a:lnTo>
                    <a:pt x="542" y="367"/>
                  </a:lnTo>
                  <a:lnTo>
                    <a:pt x="542" y="366"/>
                  </a:lnTo>
                  <a:close/>
                  <a:moveTo>
                    <a:pt x="516" y="365"/>
                  </a:moveTo>
                  <a:lnTo>
                    <a:pt x="516" y="365"/>
                  </a:lnTo>
                  <a:lnTo>
                    <a:pt x="515" y="365"/>
                  </a:lnTo>
                  <a:lnTo>
                    <a:pt x="514" y="365"/>
                  </a:lnTo>
                  <a:lnTo>
                    <a:pt x="516" y="367"/>
                  </a:lnTo>
                  <a:lnTo>
                    <a:pt x="516" y="369"/>
                  </a:lnTo>
                  <a:lnTo>
                    <a:pt x="515" y="371"/>
                  </a:lnTo>
                  <a:lnTo>
                    <a:pt x="515" y="372"/>
                  </a:lnTo>
                  <a:lnTo>
                    <a:pt x="516" y="373"/>
                  </a:lnTo>
                  <a:lnTo>
                    <a:pt x="518" y="371"/>
                  </a:lnTo>
                  <a:lnTo>
                    <a:pt x="519" y="370"/>
                  </a:lnTo>
                  <a:lnTo>
                    <a:pt x="519" y="369"/>
                  </a:lnTo>
                  <a:lnTo>
                    <a:pt x="518" y="366"/>
                  </a:lnTo>
                  <a:lnTo>
                    <a:pt x="516" y="365"/>
                  </a:lnTo>
                  <a:close/>
                  <a:moveTo>
                    <a:pt x="529" y="363"/>
                  </a:moveTo>
                  <a:lnTo>
                    <a:pt x="529" y="363"/>
                  </a:lnTo>
                  <a:lnTo>
                    <a:pt x="527" y="362"/>
                  </a:lnTo>
                  <a:lnTo>
                    <a:pt x="526" y="361"/>
                  </a:lnTo>
                  <a:lnTo>
                    <a:pt x="523" y="361"/>
                  </a:lnTo>
                  <a:lnTo>
                    <a:pt x="523" y="360"/>
                  </a:lnTo>
                  <a:lnTo>
                    <a:pt x="523" y="359"/>
                  </a:lnTo>
                  <a:lnTo>
                    <a:pt x="520" y="360"/>
                  </a:lnTo>
                  <a:lnTo>
                    <a:pt x="519" y="362"/>
                  </a:lnTo>
                  <a:lnTo>
                    <a:pt x="519" y="363"/>
                  </a:lnTo>
                  <a:lnTo>
                    <a:pt x="518" y="363"/>
                  </a:lnTo>
                  <a:lnTo>
                    <a:pt x="518" y="365"/>
                  </a:lnTo>
                  <a:lnTo>
                    <a:pt x="519" y="366"/>
                  </a:lnTo>
                  <a:lnTo>
                    <a:pt x="520" y="367"/>
                  </a:lnTo>
                  <a:lnTo>
                    <a:pt x="521" y="367"/>
                  </a:lnTo>
                  <a:lnTo>
                    <a:pt x="523" y="367"/>
                  </a:lnTo>
                  <a:lnTo>
                    <a:pt x="523" y="368"/>
                  </a:lnTo>
                  <a:lnTo>
                    <a:pt x="523" y="369"/>
                  </a:lnTo>
                  <a:lnTo>
                    <a:pt x="524" y="371"/>
                  </a:lnTo>
                  <a:lnTo>
                    <a:pt x="525" y="372"/>
                  </a:lnTo>
                  <a:lnTo>
                    <a:pt x="524" y="373"/>
                  </a:lnTo>
                  <a:lnTo>
                    <a:pt x="523" y="374"/>
                  </a:lnTo>
                  <a:lnTo>
                    <a:pt x="523" y="375"/>
                  </a:lnTo>
                  <a:lnTo>
                    <a:pt x="524" y="376"/>
                  </a:lnTo>
                  <a:lnTo>
                    <a:pt x="526" y="376"/>
                  </a:lnTo>
                  <a:lnTo>
                    <a:pt x="526" y="377"/>
                  </a:lnTo>
                  <a:lnTo>
                    <a:pt x="525" y="379"/>
                  </a:lnTo>
                  <a:lnTo>
                    <a:pt x="527" y="379"/>
                  </a:lnTo>
                  <a:lnTo>
                    <a:pt x="527" y="380"/>
                  </a:lnTo>
                  <a:lnTo>
                    <a:pt x="527" y="381"/>
                  </a:lnTo>
                  <a:lnTo>
                    <a:pt x="528" y="381"/>
                  </a:lnTo>
                  <a:lnTo>
                    <a:pt x="529" y="380"/>
                  </a:lnTo>
                  <a:lnTo>
                    <a:pt x="530" y="380"/>
                  </a:lnTo>
                  <a:lnTo>
                    <a:pt x="530" y="382"/>
                  </a:lnTo>
                  <a:lnTo>
                    <a:pt x="530" y="385"/>
                  </a:lnTo>
                  <a:lnTo>
                    <a:pt x="533" y="389"/>
                  </a:lnTo>
                  <a:lnTo>
                    <a:pt x="533" y="390"/>
                  </a:lnTo>
                  <a:lnTo>
                    <a:pt x="534" y="389"/>
                  </a:lnTo>
                  <a:lnTo>
                    <a:pt x="534" y="386"/>
                  </a:lnTo>
                  <a:lnTo>
                    <a:pt x="533" y="377"/>
                  </a:lnTo>
                  <a:lnTo>
                    <a:pt x="532" y="371"/>
                  </a:lnTo>
                  <a:lnTo>
                    <a:pt x="530" y="367"/>
                  </a:lnTo>
                  <a:lnTo>
                    <a:pt x="529" y="363"/>
                  </a:lnTo>
                  <a:close/>
                  <a:moveTo>
                    <a:pt x="548" y="381"/>
                  </a:moveTo>
                  <a:lnTo>
                    <a:pt x="548" y="381"/>
                  </a:lnTo>
                  <a:lnTo>
                    <a:pt x="548" y="380"/>
                  </a:lnTo>
                  <a:lnTo>
                    <a:pt x="548" y="379"/>
                  </a:lnTo>
                  <a:lnTo>
                    <a:pt x="547" y="376"/>
                  </a:lnTo>
                  <a:lnTo>
                    <a:pt x="546" y="376"/>
                  </a:lnTo>
                  <a:lnTo>
                    <a:pt x="546" y="377"/>
                  </a:lnTo>
                  <a:lnTo>
                    <a:pt x="546" y="379"/>
                  </a:lnTo>
                  <a:lnTo>
                    <a:pt x="545" y="377"/>
                  </a:lnTo>
                  <a:lnTo>
                    <a:pt x="545" y="376"/>
                  </a:lnTo>
                  <a:lnTo>
                    <a:pt x="543" y="374"/>
                  </a:lnTo>
                  <a:lnTo>
                    <a:pt x="541" y="373"/>
                  </a:lnTo>
                  <a:lnTo>
                    <a:pt x="542" y="374"/>
                  </a:lnTo>
                  <a:lnTo>
                    <a:pt x="541" y="375"/>
                  </a:lnTo>
                  <a:lnTo>
                    <a:pt x="540" y="374"/>
                  </a:lnTo>
                  <a:lnTo>
                    <a:pt x="539" y="374"/>
                  </a:lnTo>
                  <a:lnTo>
                    <a:pt x="538" y="375"/>
                  </a:lnTo>
                  <a:lnTo>
                    <a:pt x="538" y="377"/>
                  </a:lnTo>
                  <a:lnTo>
                    <a:pt x="538" y="379"/>
                  </a:lnTo>
                  <a:lnTo>
                    <a:pt x="539" y="379"/>
                  </a:lnTo>
                  <a:lnTo>
                    <a:pt x="540" y="379"/>
                  </a:lnTo>
                  <a:lnTo>
                    <a:pt x="541" y="380"/>
                  </a:lnTo>
                  <a:lnTo>
                    <a:pt x="540" y="380"/>
                  </a:lnTo>
                  <a:lnTo>
                    <a:pt x="540" y="381"/>
                  </a:lnTo>
                  <a:lnTo>
                    <a:pt x="541" y="381"/>
                  </a:lnTo>
                  <a:lnTo>
                    <a:pt x="540" y="382"/>
                  </a:lnTo>
                  <a:lnTo>
                    <a:pt x="541" y="382"/>
                  </a:lnTo>
                  <a:lnTo>
                    <a:pt x="542" y="382"/>
                  </a:lnTo>
                  <a:lnTo>
                    <a:pt x="544" y="384"/>
                  </a:lnTo>
                  <a:lnTo>
                    <a:pt x="544" y="385"/>
                  </a:lnTo>
                  <a:lnTo>
                    <a:pt x="544" y="386"/>
                  </a:lnTo>
                  <a:lnTo>
                    <a:pt x="543" y="386"/>
                  </a:lnTo>
                  <a:lnTo>
                    <a:pt x="542" y="385"/>
                  </a:lnTo>
                  <a:lnTo>
                    <a:pt x="540" y="386"/>
                  </a:lnTo>
                  <a:lnTo>
                    <a:pt x="540" y="387"/>
                  </a:lnTo>
                  <a:lnTo>
                    <a:pt x="541" y="387"/>
                  </a:lnTo>
                  <a:lnTo>
                    <a:pt x="541" y="389"/>
                  </a:lnTo>
                  <a:lnTo>
                    <a:pt x="540" y="390"/>
                  </a:lnTo>
                  <a:lnTo>
                    <a:pt x="541" y="390"/>
                  </a:lnTo>
                  <a:lnTo>
                    <a:pt x="541" y="391"/>
                  </a:lnTo>
                  <a:lnTo>
                    <a:pt x="541" y="394"/>
                  </a:lnTo>
                  <a:lnTo>
                    <a:pt x="542" y="394"/>
                  </a:lnTo>
                  <a:lnTo>
                    <a:pt x="542" y="393"/>
                  </a:lnTo>
                  <a:lnTo>
                    <a:pt x="543" y="389"/>
                  </a:lnTo>
                  <a:lnTo>
                    <a:pt x="544" y="388"/>
                  </a:lnTo>
                  <a:lnTo>
                    <a:pt x="545" y="391"/>
                  </a:lnTo>
                  <a:lnTo>
                    <a:pt x="545" y="390"/>
                  </a:lnTo>
                  <a:lnTo>
                    <a:pt x="545" y="389"/>
                  </a:lnTo>
                  <a:lnTo>
                    <a:pt x="545" y="387"/>
                  </a:lnTo>
                  <a:lnTo>
                    <a:pt x="546" y="387"/>
                  </a:lnTo>
                  <a:lnTo>
                    <a:pt x="546" y="385"/>
                  </a:lnTo>
                  <a:lnTo>
                    <a:pt x="546" y="382"/>
                  </a:lnTo>
                  <a:lnTo>
                    <a:pt x="546" y="381"/>
                  </a:lnTo>
                  <a:lnTo>
                    <a:pt x="548" y="381"/>
                  </a:lnTo>
                  <a:close/>
                  <a:moveTo>
                    <a:pt x="560" y="374"/>
                  </a:moveTo>
                  <a:lnTo>
                    <a:pt x="560" y="374"/>
                  </a:lnTo>
                  <a:lnTo>
                    <a:pt x="560" y="373"/>
                  </a:lnTo>
                  <a:lnTo>
                    <a:pt x="559" y="372"/>
                  </a:lnTo>
                  <a:lnTo>
                    <a:pt x="557" y="372"/>
                  </a:lnTo>
                  <a:lnTo>
                    <a:pt x="556" y="373"/>
                  </a:lnTo>
                  <a:lnTo>
                    <a:pt x="555" y="373"/>
                  </a:lnTo>
                  <a:lnTo>
                    <a:pt x="551" y="371"/>
                  </a:lnTo>
                  <a:lnTo>
                    <a:pt x="545" y="370"/>
                  </a:lnTo>
                  <a:lnTo>
                    <a:pt x="544" y="371"/>
                  </a:lnTo>
                  <a:lnTo>
                    <a:pt x="544" y="372"/>
                  </a:lnTo>
                  <a:lnTo>
                    <a:pt x="546" y="373"/>
                  </a:lnTo>
                  <a:lnTo>
                    <a:pt x="547" y="374"/>
                  </a:lnTo>
                  <a:lnTo>
                    <a:pt x="546" y="374"/>
                  </a:lnTo>
                  <a:lnTo>
                    <a:pt x="547" y="375"/>
                  </a:lnTo>
                  <a:lnTo>
                    <a:pt x="548" y="375"/>
                  </a:lnTo>
                  <a:lnTo>
                    <a:pt x="549" y="375"/>
                  </a:lnTo>
                  <a:lnTo>
                    <a:pt x="549" y="376"/>
                  </a:lnTo>
                  <a:lnTo>
                    <a:pt x="549" y="381"/>
                  </a:lnTo>
                  <a:lnTo>
                    <a:pt x="551" y="384"/>
                  </a:lnTo>
                  <a:lnTo>
                    <a:pt x="552" y="385"/>
                  </a:lnTo>
                  <a:lnTo>
                    <a:pt x="554" y="385"/>
                  </a:lnTo>
                  <a:lnTo>
                    <a:pt x="557" y="383"/>
                  </a:lnTo>
                  <a:lnTo>
                    <a:pt x="558" y="382"/>
                  </a:lnTo>
                  <a:lnTo>
                    <a:pt x="558" y="381"/>
                  </a:lnTo>
                  <a:lnTo>
                    <a:pt x="557" y="380"/>
                  </a:lnTo>
                  <a:lnTo>
                    <a:pt x="555" y="377"/>
                  </a:lnTo>
                  <a:lnTo>
                    <a:pt x="555" y="376"/>
                  </a:lnTo>
                  <a:lnTo>
                    <a:pt x="556" y="376"/>
                  </a:lnTo>
                  <a:lnTo>
                    <a:pt x="557" y="377"/>
                  </a:lnTo>
                  <a:lnTo>
                    <a:pt x="558" y="379"/>
                  </a:lnTo>
                  <a:lnTo>
                    <a:pt x="559" y="380"/>
                  </a:lnTo>
                  <a:lnTo>
                    <a:pt x="561" y="380"/>
                  </a:lnTo>
                  <a:lnTo>
                    <a:pt x="561" y="379"/>
                  </a:lnTo>
                  <a:lnTo>
                    <a:pt x="560" y="374"/>
                  </a:lnTo>
                  <a:close/>
                  <a:moveTo>
                    <a:pt x="561" y="381"/>
                  </a:moveTo>
                  <a:lnTo>
                    <a:pt x="561" y="381"/>
                  </a:lnTo>
                  <a:lnTo>
                    <a:pt x="561" y="383"/>
                  </a:lnTo>
                  <a:lnTo>
                    <a:pt x="562" y="383"/>
                  </a:lnTo>
                  <a:lnTo>
                    <a:pt x="566" y="383"/>
                  </a:lnTo>
                  <a:lnTo>
                    <a:pt x="567" y="383"/>
                  </a:lnTo>
                  <a:lnTo>
                    <a:pt x="567" y="382"/>
                  </a:lnTo>
                  <a:lnTo>
                    <a:pt x="567" y="381"/>
                  </a:lnTo>
                  <a:lnTo>
                    <a:pt x="565" y="377"/>
                  </a:lnTo>
                  <a:lnTo>
                    <a:pt x="563" y="376"/>
                  </a:lnTo>
                  <a:lnTo>
                    <a:pt x="561" y="376"/>
                  </a:lnTo>
                  <a:lnTo>
                    <a:pt x="562" y="379"/>
                  </a:lnTo>
                  <a:lnTo>
                    <a:pt x="562" y="381"/>
                  </a:lnTo>
                  <a:lnTo>
                    <a:pt x="561" y="381"/>
                  </a:lnTo>
                  <a:close/>
                  <a:moveTo>
                    <a:pt x="555" y="391"/>
                  </a:moveTo>
                  <a:lnTo>
                    <a:pt x="555" y="391"/>
                  </a:lnTo>
                  <a:lnTo>
                    <a:pt x="551" y="393"/>
                  </a:lnTo>
                  <a:lnTo>
                    <a:pt x="548" y="395"/>
                  </a:lnTo>
                  <a:lnTo>
                    <a:pt x="547" y="396"/>
                  </a:lnTo>
                  <a:lnTo>
                    <a:pt x="548" y="396"/>
                  </a:lnTo>
                  <a:lnTo>
                    <a:pt x="553" y="395"/>
                  </a:lnTo>
                  <a:lnTo>
                    <a:pt x="555" y="394"/>
                  </a:lnTo>
                  <a:lnTo>
                    <a:pt x="555" y="393"/>
                  </a:lnTo>
                  <a:lnTo>
                    <a:pt x="555" y="391"/>
                  </a:lnTo>
                  <a:close/>
                  <a:moveTo>
                    <a:pt x="560" y="412"/>
                  </a:moveTo>
                  <a:lnTo>
                    <a:pt x="560" y="412"/>
                  </a:lnTo>
                  <a:lnTo>
                    <a:pt x="561" y="412"/>
                  </a:lnTo>
                  <a:lnTo>
                    <a:pt x="563" y="411"/>
                  </a:lnTo>
                  <a:lnTo>
                    <a:pt x="563" y="412"/>
                  </a:lnTo>
                  <a:lnTo>
                    <a:pt x="565" y="413"/>
                  </a:lnTo>
                  <a:lnTo>
                    <a:pt x="566" y="412"/>
                  </a:lnTo>
                  <a:lnTo>
                    <a:pt x="567" y="412"/>
                  </a:lnTo>
                  <a:lnTo>
                    <a:pt x="567" y="414"/>
                  </a:lnTo>
                  <a:lnTo>
                    <a:pt x="566" y="415"/>
                  </a:lnTo>
                  <a:lnTo>
                    <a:pt x="567" y="415"/>
                  </a:lnTo>
                  <a:lnTo>
                    <a:pt x="568" y="415"/>
                  </a:lnTo>
                  <a:lnTo>
                    <a:pt x="568" y="416"/>
                  </a:lnTo>
                  <a:lnTo>
                    <a:pt x="567" y="417"/>
                  </a:lnTo>
                  <a:lnTo>
                    <a:pt x="567" y="418"/>
                  </a:lnTo>
                  <a:lnTo>
                    <a:pt x="568" y="418"/>
                  </a:lnTo>
                  <a:lnTo>
                    <a:pt x="569" y="418"/>
                  </a:lnTo>
                  <a:lnTo>
                    <a:pt x="571" y="420"/>
                  </a:lnTo>
                  <a:lnTo>
                    <a:pt x="572" y="421"/>
                  </a:lnTo>
                  <a:lnTo>
                    <a:pt x="572" y="422"/>
                  </a:lnTo>
                  <a:lnTo>
                    <a:pt x="572" y="423"/>
                  </a:lnTo>
                  <a:lnTo>
                    <a:pt x="573" y="423"/>
                  </a:lnTo>
                  <a:lnTo>
                    <a:pt x="575" y="423"/>
                  </a:lnTo>
                  <a:lnTo>
                    <a:pt x="576" y="420"/>
                  </a:lnTo>
                  <a:lnTo>
                    <a:pt x="576" y="417"/>
                  </a:lnTo>
                  <a:lnTo>
                    <a:pt x="576" y="416"/>
                  </a:lnTo>
                  <a:lnTo>
                    <a:pt x="575" y="416"/>
                  </a:lnTo>
                  <a:lnTo>
                    <a:pt x="574" y="417"/>
                  </a:lnTo>
                  <a:lnTo>
                    <a:pt x="575" y="415"/>
                  </a:lnTo>
                  <a:lnTo>
                    <a:pt x="576" y="414"/>
                  </a:lnTo>
                  <a:lnTo>
                    <a:pt x="578" y="412"/>
                  </a:lnTo>
                  <a:lnTo>
                    <a:pt x="576" y="411"/>
                  </a:lnTo>
                  <a:lnTo>
                    <a:pt x="575" y="412"/>
                  </a:lnTo>
                  <a:lnTo>
                    <a:pt x="574" y="411"/>
                  </a:lnTo>
                  <a:lnTo>
                    <a:pt x="574" y="410"/>
                  </a:lnTo>
                  <a:lnTo>
                    <a:pt x="573" y="409"/>
                  </a:lnTo>
                  <a:lnTo>
                    <a:pt x="570" y="408"/>
                  </a:lnTo>
                  <a:lnTo>
                    <a:pt x="570" y="407"/>
                  </a:lnTo>
                  <a:lnTo>
                    <a:pt x="569" y="405"/>
                  </a:lnTo>
                  <a:lnTo>
                    <a:pt x="567" y="407"/>
                  </a:lnTo>
                  <a:lnTo>
                    <a:pt x="566" y="407"/>
                  </a:lnTo>
                  <a:lnTo>
                    <a:pt x="567" y="404"/>
                  </a:lnTo>
                  <a:lnTo>
                    <a:pt x="568" y="403"/>
                  </a:lnTo>
                  <a:lnTo>
                    <a:pt x="569" y="403"/>
                  </a:lnTo>
                  <a:lnTo>
                    <a:pt x="570" y="405"/>
                  </a:lnTo>
                  <a:lnTo>
                    <a:pt x="573" y="405"/>
                  </a:lnTo>
                  <a:lnTo>
                    <a:pt x="572" y="404"/>
                  </a:lnTo>
                  <a:lnTo>
                    <a:pt x="570" y="403"/>
                  </a:lnTo>
                  <a:lnTo>
                    <a:pt x="567" y="397"/>
                  </a:lnTo>
                  <a:lnTo>
                    <a:pt x="566" y="395"/>
                  </a:lnTo>
                  <a:lnTo>
                    <a:pt x="563" y="394"/>
                  </a:lnTo>
                  <a:lnTo>
                    <a:pt x="560" y="394"/>
                  </a:lnTo>
                  <a:lnTo>
                    <a:pt x="559" y="393"/>
                  </a:lnTo>
                  <a:lnTo>
                    <a:pt x="559" y="389"/>
                  </a:lnTo>
                  <a:lnTo>
                    <a:pt x="559" y="388"/>
                  </a:lnTo>
                  <a:lnTo>
                    <a:pt x="557" y="388"/>
                  </a:lnTo>
                  <a:lnTo>
                    <a:pt x="555" y="387"/>
                  </a:lnTo>
                  <a:lnTo>
                    <a:pt x="552" y="387"/>
                  </a:lnTo>
                  <a:lnTo>
                    <a:pt x="551" y="387"/>
                  </a:lnTo>
                  <a:lnTo>
                    <a:pt x="551" y="388"/>
                  </a:lnTo>
                  <a:lnTo>
                    <a:pt x="551" y="390"/>
                  </a:lnTo>
                  <a:lnTo>
                    <a:pt x="552" y="390"/>
                  </a:lnTo>
                  <a:lnTo>
                    <a:pt x="554" y="390"/>
                  </a:lnTo>
                  <a:lnTo>
                    <a:pt x="556" y="391"/>
                  </a:lnTo>
                  <a:lnTo>
                    <a:pt x="557" y="394"/>
                  </a:lnTo>
                  <a:lnTo>
                    <a:pt x="556" y="396"/>
                  </a:lnTo>
                  <a:lnTo>
                    <a:pt x="557" y="397"/>
                  </a:lnTo>
                  <a:lnTo>
                    <a:pt x="557" y="398"/>
                  </a:lnTo>
                  <a:lnTo>
                    <a:pt x="556" y="400"/>
                  </a:lnTo>
                  <a:lnTo>
                    <a:pt x="555" y="401"/>
                  </a:lnTo>
                  <a:lnTo>
                    <a:pt x="554" y="402"/>
                  </a:lnTo>
                  <a:lnTo>
                    <a:pt x="555" y="403"/>
                  </a:lnTo>
                  <a:lnTo>
                    <a:pt x="556" y="404"/>
                  </a:lnTo>
                  <a:lnTo>
                    <a:pt x="557" y="404"/>
                  </a:lnTo>
                  <a:lnTo>
                    <a:pt x="559" y="403"/>
                  </a:lnTo>
                  <a:lnTo>
                    <a:pt x="560" y="403"/>
                  </a:lnTo>
                  <a:lnTo>
                    <a:pt x="559" y="404"/>
                  </a:lnTo>
                  <a:lnTo>
                    <a:pt x="558" y="405"/>
                  </a:lnTo>
                  <a:lnTo>
                    <a:pt x="559" y="407"/>
                  </a:lnTo>
                  <a:lnTo>
                    <a:pt x="561" y="409"/>
                  </a:lnTo>
                  <a:lnTo>
                    <a:pt x="560" y="410"/>
                  </a:lnTo>
                  <a:lnTo>
                    <a:pt x="557" y="410"/>
                  </a:lnTo>
                  <a:lnTo>
                    <a:pt x="556" y="410"/>
                  </a:lnTo>
                  <a:lnTo>
                    <a:pt x="557" y="410"/>
                  </a:lnTo>
                  <a:lnTo>
                    <a:pt x="560" y="411"/>
                  </a:lnTo>
                  <a:lnTo>
                    <a:pt x="560" y="412"/>
                  </a:lnTo>
                  <a:close/>
                  <a:moveTo>
                    <a:pt x="560" y="387"/>
                  </a:moveTo>
                  <a:lnTo>
                    <a:pt x="560" y="387"/>
                  </a:lnTo>
                  <a:lnTo>
                    <a:pt x="562" y="389"/>
                  </a:lnTo>
                  <a:lnTo>
                    <a:pt x="565" y="388"/>
                  </a:lnTo>
                  <a:lnTo>
                    <a:pt x="565" y="387"/>
                  </a:lnTo>
                  <a:lnTo>
                    <a:pt x="565" y="385"/>
                  </a:lnTo>
                  <a:lnTo>
                    <a:pt x="565" y="384"/>
                  </a:lnTo>
                  <a:lnTo>
                    <a:pt x="563" y="384"/>
                  </a:lnTo>
                  <a:lnTo>
                    <a:pt x="561" y="385"/>
                  </a:lnTo>
                  <a:lnTo>
                    <a:pt x="560" y="385"/>
                  </a:lnTo>
                  <a:lnTo>
                    <a:pt x="560" y="386"/>
                  </a:lnTo>
                  <a:lnTo>
                    <a:pt x="560" y="387"/>
                  </a:lnTo>
                  <a:close/>
                  <a:moveTo>
                    <a:pt x="554" y="410"/>
                  </a:moveTo>
                  <a:lnTo>
                    <a:pt x="554" y="410"/>
                  </a:lnTo>
                  <a:lnTo>
                    <a:pt x="553" y="411"/>
                  </a:lnTo>
                  <a:lnTo>
                    <a:pt x="553" y="412"/>
                  </a:lnTo>
                  <a:lnTo>
                    <a:pt x="554" y="412"/>
                  </a:lnTo>
                  <a:lnTo>
                    <a:pt x="555" y="412"/>
                  </a:lnTo>
                  <a:lnTo>
                    <a:pt x="556" y="412"/>
                  </a:lnTo>
                  <a:lnTo>
                    <a:pt x="556" y="411"/>
                  </a:lnTo>
                  <a:lnTo>
                    <a:pt x="555" y="410"/>
                  </a:lnTo>
                  <a:lnTo>
                    <a:pt x="554" y="410"/>
                  </a:lnTo>
                  <a:close/>
                  <a:moveTo>
                    <a:pt x="570" y="388"/>
                  </a:moveTo>
                  <a:lnTo>
                    <a:pt x="570" y="388"/>
                  </a:lnTo>
                  <a:lnTo>
                    <a:pt x="569" y="387"/>
                  </a:lnTo>
                  <a:lnTo>
                    <a:pt x="568" y="387"/>
                  </a:lnTo>
                  <a:lnTo>
                    <a:pt x="566" y="389"/>
                  </a:lnTo>
                  <a:lnTo>
                    <a:pt x="565" y="390"/>
                  </a:lnTo>
                  <a:lnTo>
                    <a:pt x="565" y="391"/>
                  </a:lnTo>
                  <a:lnTo>
                    <a:pt x="566" y="391"/>
                  </a:lnTo>
                  <a:lnTo>
                    <a:pt x="568" y="393"/>
                  </a:lnTo>
                  <a:lnTo>
                    <a:pt x="569" y="394"/>
                  </a:lnTo>
                  <a:lnTo>
                    <a:pt x="570" y="394"/>
                  </a:lnTo>
                  <a:lnTo>
                    <a:pt x="570" y="395"/>
                  </a:lnTo>
                  <a:lnTo>
                    <a:pt x="570" y="396"/>
                  </a:lnTo>
                  <a:lnTo>
                    <a:pt x="571" y="396"/>
                  </a:lnTo>
                  <a:lnTo>
                    <a:pt x="573" y="396"/>
                  </a:lnTo>
                  <a:lnTo>
                    <a:pt x="574" y="396"/>
                  </a:lnTo>
                  <a:lnTo>
                    <a:pt x="574" y="395"/>
                  </a:lnTo>
                  <a:lnTo>
                    <a:pt x="574" y="393"/>
                  </a:lnTo>
                  <a:lnTo>
                    <a:pt x="573" y="391"/>
                  </a:lnTo>
                  <a:lnTo>
                    <a:pt x="570" y="390"/>
                  </a:lnTo>
                  <a:lnTo>
                    <a:pt x="569" y="390"/>
                  </a:lnTo>
                  <a:lnTo>
                    <a:pt x="569" y="389"/>
                  </a:lnTo>
                  <a:lnTo>
                    <a:pt x="570" y="388"/>
                  </a:lnTo>
                  <a:close/>
                  <a:moveTo>
                    <a:pt x="576" y="391"/>
                  </a:moveTo>
                  <a:lnTo>
                    <a:pt x="576" y="391"/>
                  </a:lnTo>
                  <a:lnTo>
                    <a:pt x="576" y="390"/>
                  </a:lnTo>
                  <a:lnTo>
                    <a:pt x="575" y="388"/>
                  </a:lnTo>
                  <a:lnTo>
                    <a:pt x="572" y="385"/>
                  </a:lnTo>
                  <a:lnTo>
                    <a:pt x="571" y="384"/>
                  </a:lnTo>
                  <a:lnTo>
                    <a:pt x="571" y="385"/>
                  </a:lnTo>
                  <a:lnTo>
                    <a:pt x="571" y="387"/>
                  </a:lnTo>
                  <a:lnTo>
                    <a:pt x="573" y="390"/>
                  </a:lnTo>
                  <a:lnTo>
                    <a:pt x="575" y="391"/>
                  </a:lnTo>
                  <a:lnTo>
                    <a:pt x="576" y="391"/>
                  </a:lnTo>
                  <a:close/>
                  <a:moveTo>
                    <a:pt x="561" y="422"/>
                  </a:moveTo>
                  <a:lnTo>
                    <a:pt x="561" y="422"/>
                  </a:lnTo>
                  <a:lnTo>
                    <a:pt x="563" y="424"/>
                  </a:lnTo>
                  <a:lnTo>
                    <a:pt x="565" y="424"/>
                  </a:lnTo>
                  <a:lnTo>
                    <a:pt x="559" y="414"/>
                  </a:lnTo>
                  <a:lnTo>
                    <a:pt x="559" y="412"/>
                  </a:lnTo>
                  <a:lnTo>
                    <a:pt x="558" y="412"/>
                  </a:lnTo>
                  <a:lnTo>
                    <a:pt x="557" y="413"/>
                  </a:lnTo>
                  <a:lnTo>
                    <a:pt x="557" y="415"/>
                  </a:lnTo>
                  <a:lnTo>
                    <a:pt x="557" y="416"/>
                  </a:lnTo>
                  <a:lnTo>
                    <a:pt x="558" y="418"/>
                  </a:lnTo>
                  <a:lnTo>
                    <a:pt x="560" y="421"/>
                  </a:lnTo>
                  <a:lnTo>
                    <a:pt x="561" y="422"/>
                  </a:lnTo>
                  <a:close/>
                  <a:moveTo>
                    <a:pt x="580" y="412"/>
                  </a:moveTo>
                  <a:lnTo>
                    <a:pt x="580" y="412"/>
                  </a:lnTo>
                  <a:lnTo>
                    <a:pt x="580" y="413"/>
                  </a:lnTo>
                  <a:lnTo>
                    <a:pt x="581" y="413"/>
                  </a:lnTo>
                  <a:lnTo>
                    <a:pt x="581" y="412"/>
                  </a:lnTo>
                  <a:lnTo>
                    <a:pt x="581" y="410"/>
                  </a:lnTo>
                  <a:lnTo>
                    <a:pt x="580" y="409"/>
                  </a:lnTo>
                  <a:lnTo>
                    <a:pt x="579" y="409"/>
                  </a:lnTo>
                  <a:lnTo>
                    <a:pt x="580" y="412"/>
                  </a:lnTo>
                  <a:close/>
                  <a:moveTo>
                    <a:pt x="581" y="405"/>
                  </a:moveTo>
                  <a:lnTo>
                    <a:pt x="581" y="405"/>
                  </a:lnTo>
                  <a:lnTo>
                    <a:pt x="580" y="407"/>
                  </a:lnTo>
                  <a:lnTo>
                    <a:pt x="580" y="408"/>
                  </a:lnTo>
                  <a:lnTo>
                    <a:pt x="581" y="409"/>
                  </a:lnTo>
                  <a:lnTo>
                    <a:pt x="582" y="410"/>
                  </a:lnTo>
                  <a:lnTo>
                    <a:pt x="583" y="409"/>
                  </a:lnTo>
                  <a:lnTo>
                    <a:pt x="583" y="408"/>
                  </a:lnTo>
                  <a:lnTo>
                    <a:pt x="585" y="407"/>
                  </a:lnTo>
                  <a:lnTo>
                    <a:pt x="586" y="407"/>
                  </a:lnTo>
                  <a:lnTo>
                    <a:pt x="586" y="408"/>
                  </a:lnTo>
                  <a:lnTo>
                    <a:pt x="587" y="405"/>
                  </a:lnTo>
                  <a:lnTo>
                    <a:pt x="586" y="409"/>
                  </a:lnTo>
                  <a:lnTo>
                    <a:pt x="586" y="410"/>
                  </a:lnTo>
                  <a:lnTo>
                    <a:pt x="586" y="411"/>
                  </a:lnTo>
                  <a:lnTo>
                    <a:pt x="588" y="410"/>
                  </a:lnTo>
                  <a:lnTo>
                    <a:pt x="589" y="409"/>
                  </a:lnTo>
                  <a:lnTo>
                    <a:pt x="589" y="410"/>
                  </a:lnTo>
                  <a:lnTo>
                    <a:pt x="589" y="412"/>
                  </a:lnTo>
                  <a:lnTo>
                    <a:pt x="592" y="411"/>
                  </a:lnTo>
                  <a:lnTo>
                    <a:pt x="593" y="409"/>
                  </a:lnTo>
                  <a:lnTo>
                    <a:pt x="593" y="407"/>
                  </a:lnTo>
                  <a:lnTo>
                    <a:pt x="592" y="400"/>
                  </a:lnTo>
                  <a:lnTo>
                    <a:pt x="590" y="398"/>
                  </a:lnTo>
                  <a:lnTo>
                    <a:pt x="588" y="396"/>
                  </a:lnTo>
                  <a:lnTo>
                    <a:pt x="586" y="396"/>
                  </a:lnTo>
                  <a:lnTo>
                    <a:pt x="584" y="397"/>
                  </a:lnTo>
                  <a:lnTo>
                    <a:pt x="583" y="397"/>
                  </a:lnTo>
                  <a:lnTo>
                    <a:pt x="584" y="397"/>
                  </a:lnTo>
                  <a:lnTo>
                    <a:pt x="585" y="398"/>
                  </a:lnTo>
                  <a:lnTo>
                    <a:pt x="583" y="398"/>
                  </a:lnTo>
                  <a:lnTo>
                    <a:pt x="582" y="399"/>
                  </a:lnTo>
                  <a:lnTo>
                    <a:pt x="584" y="399"/>
                  </a:lnTo>
                  <a:lnTo>
                    <a:pt x="583" y="399"/>
                  </a:lnTo>
                  <a:lnTo>
                    <a:pt x="582" y="400"/>
                  </a:lnTo>
                  <a:lnTo>
                    <a:pt x="582" y="401"/>
                  </a:lnTo>
                  <a:lnTo>
                    <a:pt x="581" y="402"/>
                  </a:lnTo>
                  <a:lnTo>
                    <a:pt x="582" y="403"/>
                  </a:lnTo>
                  <a:lnTo>
                    <a:pt x="582" y="404"/>
                  </a:lnTo>
                  <a:lnTo>
                    <a:pt x="581" y="405"/>
                  </a:lnTo>
                  <a:close/>
                  <a:moveTo>
                    <a:pt x="585" y="417"/>
                  </a:moveTo>
                  <a:lnTo>
                    <a:pt x="585" y="417"/>
                  </a:lnTo>
                  <a:lnTo>
                    <a:pt x="586" y="416"/>
                  </a:lnTo>
                  <a:lnTo>
                    <a:pt x="586" y="414"/>
                  </a:lnTo>
                  <a:lnTo>
                    <a:pt x="585" y="412"/>
                  </a:lnTo>
                  <a:lnTo>
                    <a:pt x="584" y="411"/>
                  </a:lnTo>
                  <a:lnTo>
                    <a:pt x="583" y="411"/>
                  </a:lnTo>
                  <a:lnTo>
                    <a:pt x="583" y="412"/>
                  </a:lnTo>
                  <a:lnTo>
                    <a:pt x="583" y="413"/>
                  </a:lnTo>
                  <a:lnTo>
                    <a:pt x="583" y="414"/>
                  </a:lnTo>
                  <a:lnTo>
                    <a:pt x="583" y="416"/>
                  </a:lnTo>
                  <a:lnTo>
                    <a:pt x="583" y="417"/>
                  </a:lnTo>
                  <a:lnTo>
                    <a:pt x="585" y="417"/>
                  </a:lnTo>
                  <a:close/>
                  <a:moveTo>
                    <a:pt x="588" y="418"/>
                  </a:moveTo>
                  <a:lnTo>
                    <a:pt x="588" y="418"/>
                  </a:lnTo>
                  <a:lnTo>
                    <a:pt x="586" y="417"/>
                  </a:lnTo>
                  <a:lnTo>
                    <a:pt x="585" y="418"/>
                  </a:lnTo>
                  <a:lnTo>
                    <a:pt x="586" y="420"/>
                  </a:lnTo>
                  <a:lnTo>
                    <a:pt x="588" y="418"/>
                  </a:lnTo>
                  <a:close/>
                  <a:moveTo>
                    <a:pt x="336" y="295"/>
                  </a:moveTo>
                  <a:lnTo>
                    <a:pt x="336" y="295"/>
                  </a:lnTo>
                  <a:lnTo>
                    <a:pt x="335" y="295"/>
                  </a:lnTo>
                  <a:lnTo>
                    <a:pt x="334" y="293"/>
                  </a:lnTo>
                  <a:lnTo>
                    <a:pt x="333" y="293"/>
                  </a:lnTo>
                  <a:lnTo>
                    <a:pt x="333" y="295"/>
                  </a:lnTo>
                  <a:lnTo>
                    <a:pt x="331" y="297"/>
                  </a:lnTo>
                  <a:lnTo>
                    <a:pt x="330" y="299"/>
                  </a:lnTo>
                  <a:lnTo>
                    <a:pt x="328" y="301"/>
                  </a:lnTo>
                  <a:lnTo>
                    <a:pt x="324" y="302"/>
                  </a:lnTo>
                  <a:lnTo>
                    <a:pt x="322" y="305"/>
                  </a:lnTo>
                  <a:lnTo>
                    <a:pt x="322" y="306"/>
                  </a:lnTo>
                  <a:lnTo>
                    <a:pt x="323" y="306"/>
                  </a:lnTo>
                  <a:lnTo>
                    <a:pt x="329" y="303"/>
                  </a:lnTo>
                  <a:lnTo>
                    <a:pt x="330" y="302"/>
                  </a:lnTo>
                  <a:lnTo>
                    <a:pt x="331" y="300"/>
                  </a:lnTo>
                  <a:lnTo>
                    <a:pt x="332" y="299"/>
                  </a:lnTo>
                  <a:lnTo>
                    <a:pt x="335" y="297"/>
                  </a:lnTo>
                  <a:lnTo>
                    <a:pt x="336" y="296"/>
                  </a:lnTo>
                  <a:lnTo>
                    <a:pt x="337" y="296"/>
                  </a:lnTo>
                  <a:lnTo>
                    <a:pt x="336" y="295"/>
                  </a:lnTo>
                  <a:close/>
                  <a:moveTo>
                    <a:pt x="248" y="335"/>
                  </a:moveTo>
                  <a:lnTo>
                    <a:pt x="248" y="335"/>
                  </a:lnTo>
                  <a:lnTo>
                    <a:pt x="250" y="335"/>
                  </a:lnTo>
                  <a:lnTo>
                    <a:pt x="249" y="334"/>
                  </a:lnTo>
                  <a:lnTo>
                    <a:pt x="248" y="335"/>
                  </a:lnTo>
                  <a:close/>
                  <a:moveTo>
                    <a:pt x="254" y="341"/>
                  </a:moveTo>
                  <a:lnTo>
                    <a:pt x="254" y="341"/>
                  </a:lnTo>
                  <a:lnTo>
                    <a:pt x="254" y="340"/>
                  </a:lnTo>
                  <a:lnTo>
                    <a:pt x="253" y="340"/>
                  </a:lnTo>
                  <a:lnTo>
                    <a:pt x="252" y="341"/>
                  </a:lnTo>
                  <a:lnTo>
                    <a:pt x="252" y="340"/>
                  </a:lnTo>
                  <a:lnTo>
                    <a:pt x="252" y="339"/>
                  </a:lnTo>
                  <a:lnTo>
                    <a:pt x="251" y="339"/>
                  </a:lnTo>
                  <a:lnTo>
                    <a:pt x="251" y="340"/>
                  </a:lnTo>
                  <a:lnTo>
                    <a:pt x="250" y="341"/>
                  </a:lnTo>
                  <a:lnTo>
                    <a:pt x="250" y="340"/>
                  </a:lnTo>
                  <a:lnTo>
                    <a:pt x="247" y="338"/>
                  </a:lnTo>
                  <a:lnTo>
                    <a:pt x="246" y="338"/>
                  </a:lnTo>
                  <a:lnTo>
                    <a:pt x="243" y="340"/>
                  </a:lnTo>
                  <a:lnTo>
                    <a:pt x="242" y="340"/>
                  </a:lnTo>
                  <a:lnTo>
                    <a:pt x="243" y="341"/>
                  </a:lnTo>
                  <a:lnTo>
                    <a:pt x="243" y="342"/>
                  </a:lnTo>
                  <a:lnTo>
                    <a:pt x="242" y="342"/>
                  </a:lnTo>
                  <a:lnTo>
                    <a:pt x="240" y="342"/>
                  </a:lnTo>
                  <a:lnTo>
                    <a:pt x="239" y="342"/>
                  </a:lnTo>
                  <a:lnTo>
                    <a:pt x="240" y="344"/>
                  </a:lnTo>
                  <a:lnTo>
                    <a:pt x="240" y="345"/>
                  </a:lnTo>
                  <a:lnTo>
                    <a:pt x="238" y="345"/>
                  </a:lnTo>
                  <a:lnTo>
                    <a:pt x="237" y="345"/>
                  </a:lnTo>
                  <a:lnTo>
                    <a:pt x="238" y="346"/>
                  </a:lnTo>
                  <a:lnTo>
                    <a:pt x="239" y="346"/>
                  </a:lnTo>
                  <a:lnTo>
                    <a:pt x="241" y="348"/>
                  </a:lnTo>
                  <a:lnTo>
                    <a:pt x="242" y="348"/>
                  </a:lnTo>
                  <a:lnTo>
                    <a:pt x="243" y="348"/>
                  </a:lnTo>
                  <a:lnTo>
                    <a:pt x="246" y="345"/>
                  </a:lnTo>
                  <a:lnTo>
                    <a:pt x="247" y="345"/>
                  </a:lnTo>
                  <a:lnTo>
                    <a:pt x="247" y="344"/>
                  </a:lnTo>
                  <a:lnTo>
                    <a:pt x="250" y="345"/>
                  </a:lnTo>
                  <a:lnTo>
                    <a:pt x="251" y="345"/>
                  </a:lnTo>
                  <a:lnTo>
                    <a:pt x="252" y="344"/>
                  </a:lnTo>
                  <a:lnTo>
                    <a:pt x="252" y="343"/>
                  </a:lnTo>
                  <a:lnTo>
                    <a:pt x="253" y="344"/>
                  </a:lnTo>
                  <a:lnTo>
                    <a:pt x="254" y="345"/>
                  </a:lnTo>
                  <a:lnTo>
                    <a:pt x="256" y="343"/>
                  </a:lnTo>
                  <a:lnTo>
                    <a:pt x="256" y="342"/>
                  </a:lnTo>
                  <a:lnTo>
                    <a:pt x="255" y="342"/>
                  </a:lnTo>
                  <a:lnTo>
                    <a:pt x="254" y="342"/>
                  </a:lnTo>
                  <a:lnTo>
                    <a:pt x="254" y="341"/>
                  </a:lnTo>
                  <a:close/>
                  <a:moveTo>
                    <a:pt x="250" y="358"/>
                  </a:moveTo>
                  <a:lnTo>
                    <a:pt x="250" y="358"/>
                  </a:lnTo>
                  <a:lnTo>
                    <a:pt x="249" y="357"/>
                  </a:lnTo>
                  <a:lnTo>
                    <a:pt x="249" y="356"/>
                  </a:lnTo>
                  <a:lnTo>
                    <a:pt x="251" y="354"/>
                  </a:lnTo>
                  <a:lnTo>
                    <a:pt x="251" y="353"/>
                  </a:lnTo>
                  <a:lnTo>
                    <a:pt x="250" y="353"/>
                  </a:lnTo>
                  <a:lnTo>
                    <a:pt x="249" y="352"/>
                  </a:lnTo>
                  <a:lnTo>
                    <a:pt x="248" y="352"/>
                  </a:lnTo>
                  <a:lnTo>
                    <a:pt x="247" y="351"/>
                  </a:lnTo>
                  <a:lnTo>
                    <a:pt x="246" y="352"/>
                  </a:lnTo>
                  <a:lnTo>
                    <a:pt x="245" y="352"/>
                  </a:lnTo>
                  <a:lnTo>
                    <a:pt x="245" y="353"/>
                  </a:lnTo>
                  <a:lnTo>
                    <a:pt x="243" y="353"/>
                  </a:lnTo>
                  <a:lnTo>
                    <a:pt x="243" y="352"/>
                  </a:lnTo>
                  <a:lnTo>
                    <a:pt x="242" y="351"/>
                  </a:lnTo>
                  <a:lnTo>
                    <a:pt x="240" y="351"/>
                  </a:lnTo>
                  <a:lnTo>
                    <a:pt x="239" y="351"/>
                  </a:lnTo>
                  <a:lnTo>
                    <a:pt x="238" y="349"/>
                  </a:lnTo>
                  <a:lnTo>
                    <a:pt x="236" y="349"/>
                  </a:lnTo>
                  <a:lnTo>
                    <a:pt x="237" y="351"/>
                  </a:lnTo>
                  <a:lnTo>
                    <a:pt x="238" y="352"/>
                  </a:lnTo>
                  <a:lnTo>
                    <a:pt x="237" y="352"/>
                  </a:lnTo>
                  <a:lnTo>
                    <a:pt x="237" y="354"/>
                  </a:lnTo>
                  <a:lnTo>
                    <a:pt x="236" y="354"/>
                  </a:lnTo>
                  <a:lnTo>
                    <a:pt x="233" y="353"/>
                  </a:lnTo>
                  <a:lnTo>
                    <a:pt x="235" y="355"/>
                  </a:lnTo>
                  <a:lnTo>
                    <a:pt x="235" y="356"/>
                  </a:lnTo>
                  <a:lnTo>
                    <a:pt x="234" y="355"/>
                  </a:lnTo>
                  <a:lnTo>
                    <a:pt x="233" y="354"/>
                  </a:lnTo>
                  <a:lnTo>
                    <a:pt x="233" y="355"/>
                  </a:lnTo>
                  <a:lnTo>
                    <a:pt x="233" y="356"/>
                  </a:lnTo>
                  <a:lnTo>
                    <a:pt x="233" y="355"/>
                  </a:lnTo>
                  <a:lnTo>
                    <a:pt x="231" y="353"/>
                  </a:lnTo>
                  <a:lnTo>
                    <a:pt x="229" y="352"/>
                  </a:lnTo>
                  <a:lnTo>
                    <a:pt x="228" y="352"/>
                  </a:lnTo>
                  <a:lnTo>
                    <a:pt x="225" y="353"/>
                  </a:lnTo>
                  <a:lnTo>
                    <a:pt x="225" y="354"/>
                  </a:lnTo>
                  <a:lnTo>
                    <a:pt x="225" y="355"/>
                  </a:lnTo>
                  <a:lnTo>
                    <a:pt x="228" y="356"/>
                  </a:lnTo>
                  <a:lnTo>
                    <a:pt x="231" y="357"/>
                  </a:lnTo>
                  <a:lnTo>
                    <a:pt x="227" y="357"/>
                  </a:lnTo>
                  <a:lnTo>
                    <a:pt x="226" y="357"/>
                  </a:lnTo>
                  <a:lnTo>
                    <a:pt x="227" y="358"/>
                  </a:lnTo>
                  <a:lnTo>
                    <a:pt x="228" y="359"/>
                  </a:lnTo>
                  <a:lnTo>
                    <a:pt x="227" y="359"/>
                  </a:lnTo>
                  <a:lnTo>
                    <a:pt x="226" y="359"/>
                  </a:lnTo>
                  <a:lnTo>
                    <a:pt x="227" y="359"/>
                  </a:lnTo>
                  <a:lnTo>
                    <a:pt x="225" y="360"/>
                  </a:lnTo>
                  <a:lnTo>
                    <a:pt x="223" y="359"/>
                  </a:lnTo>
                  <a:lnTo>
                    <a:pt x="223" y="358"/>
                  </a:lnTo>
                  <a:lnTo>
                    <a:pt x="222" y="357"/>
                  </a:lnTo>
                  <a:lnTo>
                    <a:pt x="220" y="357"/>
                  </a:lnTo>
                  <a:lnTo>
                    <a:pt x="217" y="358"/>
                  </a:lnTo>
                  <a:lnTo>
                    <a:pt x="214" y="360"/>
                  </a:lnTo>
                  <a:lnTo>
                    <a:pt x="212" y="362"/>
                  </a:lnTo>
                  <a:lnTo>
                    <a:pt x="211" y="365"/>
                  </a:lnTo>
                  <a:lnTo>
                    <a:pt x="212" y="366"/>
                  </a:lnTo>
                  <a:lnTo>
                    <a:pt x="214" y="367"/>
                  </a:lnTo>
                  <a:lnTo>
                    <a:pt x="215" y="368"/>
                  </a:lnTo>
                  <a:lnTo>
                    <a:pt x="215" y="370"/>
                  </a:lnTo>
                  <a:lnTo>
                    <a:pt x="215" y="371"/>
                  </a:lnTo>
                  <a:lnTo>
                    <a:pt x="217" y="372"/>
                  </a:lnTo>
                  <a:lnTo>
                    <a:pt x="219" y="373"/>
                  </a:lnTo>
                  <a:lnTo>
                    <a:pt x="220" y="374"/>
                  </a:lnTo>
                  <a:lnTo>
                    <a:pt x="221" y="373"/>
                  </a:lnTo>
                  <a:lnTo>
                    <a:pt x="221" y="372"/>
                  </a:lnTo>
                  <a:lnTo>
                    <a:pt x="221" y="371"/>
                  </a:lnTo>
                  <a:lnTo>
                    <a:pt x="219" y="370"/>
                  </a:lnTo>
                  <a:lnTo>
                    <a:pt x="218" y="370"/>
                  </a:lnTo>
                  <a:lnTo>
                    <a:pt x="218" y="369"/>
                  </a:lnTo>
                  <a:lnTo>
                    <a:pt x="219" y="369"/>
                  </a:lnTo>
                  <a:lnTo>
                    <a:pt x="223" y="369"/>
                  </a:lnTo>
                  <a:lnTo>
                    <a:pt x="224" y="369"/>
                  </a:lnTo>
                  <a:lnTo>
                    <a:pt x="223" y="370"/>
                  </a:lnTo>
                  <a:lnTo>
                    <a:pt x="223" y="372"/>
                  </a:lnTo>
                  <a:lnTo>
                    <a:pt x="225" y="371"/>
                  </a:lnTo>
                  <a:lnTo>
                    <a:pt x="226" y="369"/>
                  </a:lnTo>
                  <a:lnTo>
                    <a:pt x="226" y="370"/>
                  </a:lnTo>
                  <a:lnTo>
                    <a:pt x="226" y="371"/>
                  </a:lnTo>
                  <a:lnTo>
                    <a:pt x="223" y="376"/>
                  </a:lnTo>
                  <a:lnTo>
                    <a:pt x="222" y="377"/>
                  </a:lnTo>
                  <a:lnTo>
                    <a:pt x="223" y="377"/>
                  </a:lnTo>
                  <a:lnTo>
                    <a:pt x="224" y="377"/>
                  </a:lnTo>
                  <a:lnTo>
                    <a:pt x="225" y="377"/>
                  </a:lnTo>
                  <a:lnTo>
                    <a:pt x="226" y="375"/>
                  </a:lnTo>
                  <a:lnTo>
                    <a:pt x="229" y="373"/>
                  </a:lnTo>
                  <a:lnTo>
                    <a:pt x="231" y="372"/>
                  </a:lnTo>
                  <a:lnTo>
                    <a:pt x="229" y="371"/>
                  </a:lnTo>
                  <a:lnTo>
                    <a:pt x="228" y="371"/>
                  </a:lnTo>
                  <a:lnTo>
                    <a:pt x="231" y="370"/>
                  </a:lnTo>
                  <a:lnTo>
                    <a:pt x="232" y="370"/>
                  </a:lnTo>
                  <a:lnTo>
                    <a:pt x="232" y="369"/>
                  </a:lnTo>
                  <a:lnTo>
                    <a:pt x="233" y="368"/>
                  </a:lnTo>
                  <a:lnTo>
                    <a:pt x="235" y="368"/>
                  </a:lnTo>
                  <a:lnTo>
                    <a:pt x="238" y="367"/>
                  </a:lnTo>
                  <a:lnTo>
                    <a:pt x="240" y="367"/>
                  </a:lnTo>
                  <a:lnTo>
                    <a:pt x="240" y="366"/>
                  </a:lnTo>
                  <a:lnTo>
                    <a:pt x="239" y="366"/>
                  </a:lnTo>
                  <a:lnTo>
                    <a:pt x="239" y="365"/>
                  </a:lnTo>
                  <a:lnTo>
                    <a:pt x="240" y="365"/>
                  </a:lnTo>
                  <a:lnTo>
                    <a:pt x="243" y="365"/>
                  </a:lnTo>
                  <a:lnTo>
                    <a:pt x="246" y="365"/>
                  </a:lnTo>
                  <a:lnTo>
                    <a:pt x="247" y="363"/>
                  </a:lnTo>
                  <a:lnTo>
                    <a:pt x="246" y="362"/>
                  </a:lnTo>
                  <a:lnTo>
                    <a:pt x="243" y="361"/>
                  </a:lnTo>
                  <a:lnTo>
                    <a:pt x="241" y="360"/>
                  </a:lnTo>
                  <a:lnTo>
                    <a:pt x="242" y="360"/>
                  </a:lnTo>
                  <a:lnTo>
                    <a:pt x="248" y="361"/>
                  </a:lnTo>
                  <a:lnTo>
                    <a:pt x="250" y="361"/>
                  </a:lnTo>
                  <a:lnTo>
                    <a:pt x="251" y="360"/>
                  </a:lnTo>
                  <a:lnTo>
                    <a:pt x="253" y="358"/>
                  </a:lnTo>
                  <a:lnTo>
                    <a:pt x="252" y="358"/>
                  </a:lnTo>
                  <a:lnTo>
                    <a:pt x="250" y="358"/>
                  </a:lnTo>
                  <a:close/>
                  <a:moveTo>
                    <a:pt x="234" y="351"/>
                  </a:moveTo>
                  <a:lnTo>
                    <a:pt x="234" y="351"/>
                  </a:lnTo>
                  <a:lnTo>
                    <a:pt x="233" y="351"/>
                  </a:lnTo>
                  <a:lnTo>
                    <a:pt x="234" y="352"/>
                  </a:lnTo>
                  <a:lnTo>
                    <a:pt x="236" y="353"/>
                  </a:lnTo>
                  <a:lnTo>
                    <a:pt x="234" y="351"/>
                  </a:lnTo>
                  <a:close/>
                  <a:moveTo>
                    <a:pt x="240" y="368"/>
                  </a:moveTo>
                  <a:lnTo>
                    <a:pt x="240" y="368"/>
                  </a:lnTo>
                  <a:lnTo>
                    <a:pt x="236" y="368"/>
                  </a:lnTo>
                  <a:lnTo>
                    <a:pt x="235" y="368"/>
                  </a:lnTo>
                  <a:lnTo>
                    <a:pt x="235" y="369"/>
                  </a:lnTo>
                  <a:lnTo>
                    <a:pt x="234" y="370"/>
                  </a:lnTo>
                  <a:lnTo>
                    <a:pt x="235" y="370"/>
                  </a:lnTo>
                  <a:lnTo>
                    <a:pt x="236" y="370"/>
                  </a:lnTo>
                  <a:lnTo>
                    <a:pt x="240" y="369"/>
                  </a:lnTo>
                  <a:lnTo>
                    <a:pt x="241" y="368"/>
                  </a:lnTo>
                  <a:lnTo>
                    <a:pt x="240" y="368"/>
                  </a:lnTo>
                  <a:close/>
                  <a:moveTo>
                    <a:pt x="136" y="415"/>
                  </a:moveTo>
                  <a:lnTo>
                    <a:pt x="136" y="415"/>
                  </a:lnTo>
                  <a:lnTo>
                    <a:pt x="136" y="414"/>
                  </a:lnTo>
                  <a:lnTo>
                    <a:pt x="136" y="413"/>
                  </a:lnTo>
                  <a:lnTo>
                    <a:pt x="136" y="412"/>
                  </a:lnTo>
                  <a:lnTo>
                    <a:pt x="135" y="413"/>
                  </a:lnTo>
                  <a:lnTo>
                    <a:pt x="135" y="414"/>
                  </a:lnTo>
                  <a:lnTo>
                    <a:pt x="134" y="415"/>
                  </a:lnTo>
                  <a:lnTo>
                    <a:pt x="135" y="415"/>
                  </a:lnTo>
                  <a:lnTo>
                    <a:pt x="135" y="416"/>
                  </a:lnTo>
                  <a:lnTo>
                    <a:pt x="136" y="415"/>
                  </a:lnTo>
                  <a:close/>
                  <a:moveTo>
                    <a:pt x="129" y="411"/>
                  </a:moveTo>
                  <a:lnTo>
                    <a:pt x="129" y="411"/>
                  </a:lnTo>
                  <a:lnTo>
                    <a:pt x="127" y="413"/>
                  </a:lnTo>
                  <a:lnTo>
                    <a:pt x="126" y="415"/>
                  </a:lnTo>
                  <a:lnTo>
                    <a:pt x="126" y="416"/>
                  </a:lnTo>
                  <a:lnTo>
                    <a:pt x="126" y="417"/>
                  </a:lnTo>
                  <a:lnTo>
                    <a:pt x="127" y="416"/>
                  </a:lnTo>
                  <a:lnTo>
                    <a:pt x="128" y="415"/>
                  </a:lnTo>
                  <a:lnTo>
                    <a:pt x="129" y="414"/>
                  </a:lnTo>
                  <a:lnTo>
                    <a:pt x="130" y="414"/>
                  </a:lnTo>
                  <a:lnTo>
                    <a:pt x="130" y="412"/>
                  </a:lnTo>
                  <a:lnTo>
                    <a:pt x="130" y="411"/>
                  </a:lnTo>
                  <a:lnTo>
                    <a:pt x="129" y="411"/>
                  </a:lnTo>
                  <a:close/>
                  <a:moveTo>
                    <a:pt x="117" y="409"/>
                  </a:moveTo>
                  <a:lnTo>
                    <a:pt x="117" y="409"/>
                  </a:lnTo>
                  <a:lnTo>
                    <a:pt x="115" y="409"/>
                  </a:lnTo>
                  <a:lnTo>
                    <a:pt x="114" y="410"/>
                  </a:lnTo>
                  <a:lnTo>
                    <a:pt x="115" y="411"/>
                  </a:lnTo>
                  <a:lnTo>
                    <a:pt x="115" y="413"/>
                  </a:lnTo>
                  <a:lnTo>
                    <a:pt x="115" y="414"/>
                  </a:lnTo>
                  <a:lnTo>
                    <a:pt x="116" y="414"/>
                  </a:lnTo>
                  <a:lnTo>
                    <a:pt x="120" y="413"/>
                  </a:lnTo>
                  <a:lnTo>
                    <a:pt x="120" y="412"/>
                  </a:lnTo>
                  <a:lnTo>
                    <a:pt x="119" y="410"/>
                  </a:lnTo>
                  <a:lnTo>
                    <a:pt x="117" y="409"/>
                  </a:lnTo>
                  <a:close/>
                  <a:moveTo>
                    <a:pt x="92" y="417"/>
                  </a:moveTo>
                  <a:lnTo>
                    <a:pt x="92" y="417"/>
                  </a:lnTo>
                  <a:lnTo>
                    <a:pt x="91" y="418"/>
                  </a:lnTo>
                  <a:lnTo>
                    <a:pt x="91" y="420"/>
                  </a:lnTo>
                  <a:lnTo>
                    <a:pt x="91" y="421"/>
                  </a:lnTo>
                  <a:lnTo>
                    <a:pt x="92" y="420"/>
                  </a:lnTo>
                  <a:lnTo>
                    <a:pt x="93" y="418"/>
                  </a:lnTo>
                  <a:lnTo>
                    <a:pt x="92" y="417"/>
                  </a:lnTo>
                  <a:close/>
                  <a:moveTo>
                    <a:pt x="84" y="429"/>
                  </a:moveTo>
                  <a:lnTo>
                    <a:pt x="84" y="429"/>
                  </a:lnTo>
                  <a:lnTo>
                    <a:pt x="85" y="430"/>
                  </a:lnTo>
                  <a:lnTo>
                    <a:pt x="86" y="431"/>
                  </a:lnTo>
                  <a:lnTo>
                    <a:pt x="87" y="430"/>
                  </a:lnTo>
                  <a:lnTo>
                    <a:pt x="86" y="430"/>
                  </a:lnTo>
                  <a:lnTo>
                    <a:pt x="84" y="429"/>
                  </a:lnTo>
                  <a:close/>
                  <a:moveTo>
                    <a:pt x="0" y="451"/>
                  </a:moveTo>
                  <a:lnTo>
                    <a:pt x="0" y="451"/>
                  </a:lnTo>
                  <a:lnTo>
                    <a:pt x="0" y="452"/>
                  </a:lnTo>
                  <a:lnTo>
                    <a:pt x="1" y="452"/>
                  </a:lnTo>
                  <a:lnTo>
                    <a:pt x="2" y="451"/>
                  </a:lnTo>
                  <a:lnTo>
                    <a:pt x="2" y="450"/>
                  </a:lnTo>
                  <a:lnTo>
                    <a:pt x="1" y="450"/>
                  </a:lnTo>
                  <a:lnTo>
                    <a:pt x="0" y="451"/>
                  </a:lnTo>
                  <a:close/>
                  <a:moveTo>
                    <a:pt x="25" y="440"/>
                  </a:moveTo>
                  <a:lnTo>
                    <a:pt x="25" y="440"/>
                  </a:lnTo>
                  <a:lnTo>
                    <a:pt x="23" y="441"/>
                  </a:lnTo>
                  <a:lnTo>
                    <a:pt x="22" y="439"/>
                  </a:lnTo>
                  <a:lnTo>
                    <a:pt x="20" y="439"/>
                  </a:lnTo>
                  <a:lnTo>
                    <a:pt x="17" y="440"/>
                  </a:lnTo>
                  <a:lnTo>
                    <a:pt x="16" y="440"/>
                  </a:lnTo>
                  <a:lnTo>
                    <a:pt x="15" y="442"/>
                  </a:lnTo>
                  <a:lnTo>
                    <a:pt x="16" y="444"/>
                  </a:lnTo>
                  <a:lnTo>
                    <a:pt x="17" y="444"/>
                  </a:lnTo>
                  <a:lnTo>
                    <a:pt x="19" y="444"/>
                  </a:lnTo>
                  <a:lnTo>
                    <a:pt x="19" y="445"/>
                  </a:lnTo>
                  <a:lnTo>
                    <a:pt x="17" y="445"/>
                  </a:lnTo>
                  <a:lnTo>
                    <a:pt x="16" y="446"/>
                  </a:lnTo>
                  <a:lnTo>
                    <a:pt x="15" y="446"/>
                  </a:lnTo>
                  <a:lnTo>
                    <a:pt x="15" y="448"/>
                  </a:lnTo>
                  <a:lnTo>
                    <a:pt x="15" y="450"/>
                  </a:lnTo>
                  <a:lnTo>
                    <a:pt x="14" y="450"/>
                  </a:lnTo>
                  <a:lnTo>
                    <a:pt x="4" y="453"/>
                  </a:lnTo>
                  <a:lnTo>
                    <a:pt x="3" y="454"/>
                  </a:lnTo>
                  <a:lnTo>
                    <a:pt x="4" y="455"/>
                  </a:lnTo>
                  <a:lnTo>
                    <a:pt x="6" y="455"/>
                  </a:lnTo>
                  <a:lnTo>
                    <a:pt x="8" y="455"/>
                  </a:lnTo>
                  <a:lnTo>
                    <a:pt x="9" y="455"/>
                  </a:lnTo>
                  <a:lnTo>
                    <a:pt x="9" y="454"/>
                  </a:lnTo>
                  <a:lnTo>
                    <a:pt x="11" y="453"/>
                  </a:lnTo>
                  <a:lnTo>
                    <a:pt x="16" y="451"/>
                  </a:lnTo>
                  <a:lnTo>
                    <a:pt x="17" y="451"/>
                  </a:lnTo>
                  <a:lnTo>
                    <a:pt x="18" y="451"/>
                  </a:lnTo>
                  <a:lnTo>
                    <a:pt x="19" y="451"/>
                  </a:lnTo>
                  <a:lnTo>
                    <a:pt x="20" y="450"/>
                  </a:lnTo>
                  <a:lnTo>
                    <a:pt x="22" y="450"/>
                  </a:lnTo>
                  <a:lnTo>
                    <a:pt x="22" y="449"/>
                  </a:lnTo>
                  <a:lnTo>
                    <a:pt x="24" y="448"/>
                  </a:lnTo>
                  <a:lnTo>
                    <a:pt x="26" y="446"/>
                  </a:lnTo>
                  <a:lnTo>
                    <a:pt x="28" y="446"/>
                  </a:lnTo>
                  <a:lnTo>
                    <a:pt x="28" y="445"/>
                  </a:lnTo>
                  <a:lnTo>
                    <a:pt x="27" y="445"/>
                  </a:lnTo>
                  <a:lnTo>
                    <a:pt x="24" y="444"/>
                  </a:lnTo>
                  <a:lnTo>
                    <a:pt x="25" y="443"/>
                  </a:lnTo>
                  <a:lnTo>
                    <a:pt x="26" y="442"/>
                  </a:lnTo>
                  <a:lnTo>
                    <a:pt x="27" y="442"/>
                  </a:lnTo>
                  <a:lnTo>
                    <a:pt x="28" y="442"/>
                  </a:lnTo>
                  <a:lnTo>
                    <a:pt x="28" y="441"/>
                  </a:lnTo>
                  <a:lnTo>
                    <a:pt x="27" y="439"/>
                  </a:lnTo>
                  <a:lnTo>
                    <a:pt x="26" y="439"/>
                  </a:lnTo>
                  <a:lnTo>
                    <a:pt x="25" y="440"/>
                  </a:lnTo>
                  <a:close/>
                  <a:moveTo>
                    <a:pt x="34" y="435"/>
                  </a:moveTo>
                  <a:lnTo>
                    <a:pt x="34" y="435"/>
                  </a:lnTo>
                  <a:lnTo>
                    <a:pt x="32" y="435"/>
                  </a:lnTo>
                  <a:lnTo>
                    <a:pt x="31" y="435"/>
                  </a:lnTo>
                  <a:lnTo>
                    <a:pt x="30" y="436"/>
                  </a:lnTo>
                  <a:lnTo>
                    <a:pt x="31" y="437"/>
                  </a:lnTo>
                  <a:lnTo>
                    <a:pt x="33" y="438"/>
                  </a:lnTo>
                  <a:lnTo>
                    <a:pt x="37" y="438"/>
                  </a:lnTo>
                  <a:lnTo>
                    <a:pt x="38" y="437"/>
                  </a:lnTo>
                  <a:lnTo>
                    <a:pt x="37" y="436"/>
                  </a:lnTo>
                  <a:lnTo>
                    <a:pt x="34" y="435"/>
                  </a:lnTo>
                  <a:close/>
                  <a:moveTo>
                    <a:pt x="40" y="435"/>
                  </a:moveTo>
                  <a:lnTo>
                    <a:pt x="40" y="435"/>
                  </a:lnTo>
                  <a:lnTo>
                    <a:pt x="40" y="434"/>
                  </a:lnTo>
                  <a:lnTo>
                    <a:pt x="39" y="432"/>
                  </a:lnTo>
                  <a:lnTo>
                    <a:pt x="38" y="434"/>
                  </a:lnTo>
                  <a:lnTo>
                    <a:pt x="39" y="436"/>
                  </a:lnTo>
                  <a:lnTo>
                    <a:pt x="40" y="436"/>
                  </a:lnTo>
                  <a:lnTo>
                    <a:pt x="41" y="435"/>
                  </a:lnTo>
                  <a:lnTo>
                    <a:pt x="40" y="435"/>
                  </a:lnTo>
                  <a:close/>
                  <a:moveTo>
                    <a:pt x="76" y="423"/>
                  </a:moveTo>
                  <a:lnTo>
                    <a:pt x="76" y="423"/>
                  </a:lnTo>
                  <a:lnTo>
                    <a:pt x="73" y="420"/>
                  </a:lnTo>
                  <a:lnTo>
                    <a:pt x="72" y="416"/>
                  </a:lnTo>
                  <a:lnTo>
                    <a:pt x="71" y="415"/>
                  </a:lnTo>
                  <a:lnTo>
                    <a:pt x="69" y="415"/>
                  </a:lnTo>
                  <a:lnTo>
                    <a:pt x="67" y="416"/>
                  </a:lnTo>
                  <a:lnTo>
                    <a:pt x="64" y="417"/>
                  </a:lnTo>
                  <a:lnTo>
                    <a:pt x="59" y="418"/>
                  </a:lnTo>
                  <a:lnTo>
                    <a:pt x="56" y="420"/>
                  </a:lnTo>
                  <a:lnTo>
                    <a:pt x="55" y="421"/>
                  </a:lnTo>
                  <a:lnTo>
                    <a:pt x="51" y="425"/>
                  </a:lnTo>
                  <a:lnTo>
                    <a:pt x="50" y="426"/>
                  </a:lnTo>
                  <a:lnTo>
                    <a:pt x="50" y="427"/>
                  </a:lnTo>
                  <a:lnTo>
                    <a:pt x="51" y="428"/>
                  </a:lnTo>
                  <a:lnTo>
                    <a:pt x="52" y="430"/>
                  </a:lnTo>
                  <a:lnTo>
                    <a:pt x="54" y="430"/>
                  </a:lnTo>
                  <a:lnTo>
                    <a:pt x="55" y="430"/>
                  </a:lnTo>
                  <a:lnTo>
                    <a:pt x="58" y="429"/>
                  </a:lnTo>
                  <a:lnTo>
                    <a:pt x="58" y="428"/>
                  </a:lnTo>
                  <a:lnTo>
                    <a:pt x="59" y="427"/>
                  </a:lnTo>
                  <a:lnTo>
                    <a:pt x="62" y="426"/>
                  </a:lnTo>
                  <a:lnTo>
                    <a:pt x="68" y="426"/>
                  </a:lnTo>
                  <a:lnTo>
                    <a:pt x="72" y="425"/>
                  </a:lnTo>
                  <a:lnTo>
                    <a:pt x="74" y="423"/>
                  </a:lnTo>
                  <a:lnTo>
                    <a:pt x="75" y="423"/>
                  </a:lnTo>
                  <a:lnTo>
                    <a:pt x="76" y="424"/>
                  </a:lnTo>
                  <a:lnTo>
                    <a:pt x="79" y="425"/>
                  </a:lnTo>
                  <a:lnTo>
                    <a:pt x="79" y="424"/>
                  </a:lnTo>
                  <a:lnTo>
                    <a:pt x="76" y="423"/>
                  </a:lnTo>
                  <a:close/>
                  <a:moveTo>
                    <a:pt x="116" y="331"/>
                  </a:moveTo>
                  <a:lnTo>
                    <a:pt x="116" y="331"/>
                  </a:lnTo>
                  <a:lnTo>
                    <a:pt x="116" y="330"/>
                  </a:lnTo>
                  <a:lnTo>
                    <a:pt x="115" y="331"/>
                  </a:lnTo>
                  <a:lnTo>
                    <a:pt x="112" y="332"/>
                  </a:lnTo>
                  <a:lnTo>
                    <a:pt x="111" y="333"/>
                  </a:lnTo>
                  <a:lnTo>
                    <a:pt x="111" y="334"/>
                  </a:lnTo>
                  <a:lnTo>
                    <a:pt x="112" y="335"/>
                  </a:lnTo>
                  <a:lnTo>
                    <a:pt x="113" y="335"/>
                  </a:lnTo>
                  <a:lnTo>
                    <a:pt x="116" y="331"/>
                  </a:lnTo>
                  <a:close/>
                  <a:moveTo>
                    <a:pt x="38" y="301"/>
                  </a:moveTo>
                  <a:lnTo>
                    <a:pt x="38" y="301"/>
                  </a:lnTo>
                  <a:lnTo>
                    <a:pt x="37" y="300"/>
                  </a:lnTo>
                  <a:lnTo>
                    <a:pt x="37" y="299"/>
                  </a:lnTo>
                  <a:lnTo>
                    <a:pt x="37" y="298"/>
                  </a:lnTo>
                  <a:lnTo>
                    <a:pt x="37" y="297"/>
                  </a:lnTo>
                  <a:lnTo>
                    <a:pt x="37" y="295"/>
                  </a:lnTo>
                  <a:lnTo>
                    <a:pt x="34" y="293"/>
                  </a:lnTo>
                  <a:lnTo>
                    <a:pt x="32" y="293"/>
                  </a:lnTo>
                  <a:lnTo>
                    <a:pt x="31" y="293"/>
                  </a:lnTo>
                  <a:lnTo>
                    <a:pt x="31" y="292"/>
                  </a:lnTo>
                  <a:lnTo>
                    <a:pt x="30" y="292"/>
                  </a:lnTo>
                  <a:lnTo>
                    <a:pt x="29" y="292"/>
                  </a:lnTo>
                  <a:lnTo>
                    <a:pt x="27" y="293"/>
                  </a:lnTo>
                  <a:lnTo>
                    <a:pt x="25" y="292"/>
                  </a:lnTo>
                  <a:lnTo>
                    <a:pt x="24" y="293"/>
                  </a:lnTo>
                  <a:lnTo>
                    <a:pt x="22" y="295"/>
                  </a:lnTo>
                  <a:lnTo>
                    <a:pt x="19" y="295"/>
                  </a:lnTo>
                  <a:lnTo>
                    <a:pt x="18" y="296"/>
                  </a:lnTo>
                  <a:lnTo>
                    <a:pt x="17" y="297"/>
                  </a:lnTo>
                  <a:lnTo>
                    <a:pt x="16" y="297"/>
                  </a:lnTo>
                  <a:lnTo>
                    <a:pt x="14" y="297"/>
                  </a:lnTo>
                  <a:lnTo>
                    <a:pt x="11" y="297"/>
                  </a:lnTo>
                  <a:lnTo>
                    <a:pt x="10" y="297"/>
                  </a:lnTo>
                  <a:lnTo>
                    <a:pt x="10" y="298"/>
                  </a:lnTo>
                  <a:lnTo>
                    <a:pt x="12" y="298"/>
                  </a:lnTo>
                  <a:lnTo>
                    <a:pt x="27" y="306"/>
                  </a:lnTo>
                  <a:lnTo>
                    <a:pt x="29" y="307"/>
                  </a:lnTo>
                  <a:lnTo>
                    <a:pt x="29" y="306"/>
                  </a:lnTo>
                  <a:lnTo>
                    <a:pt x="28" y="305"/>
                  </a:lnTo>
                  <a:lnTo>
                    <a:pt x="29" y="305"/>
                  </a:lnTo>
                  <a:lnTo>
                    <a:pt x="33" y="304"/>
                  </a:lnTo>
                  <a:lnTo>
                    <a:pt x="34" y="304"/>
                  </a:lnTo>
                  <a:lnTo>
                    <a:pt x="38" y="304"/>
                  </a:lnTo>
                  <a:lnTo>
                    <a:pt x="39" y="304"/>
                  </a:lnTo>
                  <a:lnTo>
                    <a:pt x="39" y="303"/>
                  </a:lnTo>
                  <a:lnTo>
                    <a:pt x="39" y="302"/>
                  </a:lnTo>
                  <a:lnTo>
                    <a:pt x="38" y="301"/>
                  </a:lnTo>
                  <a:close/>
                  <a:moveTo>
                    <a:pt x="2" y="158"/>
                  </a:moveTo>
                  <a:lnTo>
                    <a:pt x="2" y="158"/>
                  </a:lnTo>
                  <a:lnTo>
                    <a:pt x="1" y="158"/>
                  </a:lnTo>
                  <a:lnTo>
                    <a:pt x="1" y="159"/>
                  </a:lnTo>
                  <a:lnTo>
                    <a:pt x="2" y="159"/>
                  </a:lnTo>
                  <a:lnTo>
                    <a:pt x="2" y="158"/>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26" name="Freeform 3549"/>
            <p:cNvSpPr>
              <a:spLocks noEditPoints="1"/>
            </p:cNvSpPr>
            <p:nvPr/>
          </p:nvSpPr>
          <p:spPr bwMode="auto">
            <a:xfrm>
              <a:off x="1079" y="1949"/>
              <a:ext cx="1188" cy="454"/>
            </a:xfrm>
            <a:custGeom>
              <a:avLst/>
              <a:gdLst>
                <a:gd name="T0" fmla="*/ 116 w 1485"/>
                <a:gd name="T1" fmla="*/ 32 h 554"/>
                <a:gd name="T2" fmla="*/ 86 w 1485"/>
                <a:gd name="T3" fmla="*/ 45 h 554"/>
                <a:gd name="T4" fmla="*/ 88 w 1485"/>
                <a:gd name="T5" fmla="*/ 43 h 554"/>
                <a:gd name="T6" fmla="*/ 89 w 1485"/>
                <a:gd name="T7" fmla="*/ 41 h 554"/>
                <a:gd name="T8" fmla="*/ 91 w 1485"/>
                <a:gd name="T9" fmla="*/ 41 h 554"/>
                <a:gd name="T10" fmla="*/ 96 w 1485"/>
                <a:gd name="T11" fmla="*/ 43 h 554"/>
                <a:gd name="T12" fmla="*/ 96 w 1485"/>
                <a:gd name="T13" fmla="*/ 42 h 554"/>
                <a:gd name="T14" fmla="*/ 98 w 1485"/>
                <a:gd name="T15" fmla="*/ 40 h 554"/>
                <a:gd name="T16" fmla="*/ 101 w 1485"/>
                <a:gd name="T17" fmla="*/ 40 h 554"/>
                <a:gd name="T18" fmla="*/ 102 w 1485"/>
                <a:gd name="T19" fmla="*/ 41 h 554"/>
                <a:gd name="T20" fmla="*/ 106 w 1485"/>
                <a:gd name="T21" fmla="*/ 44 h 554"/>
                <a:gd name="T22" fmla="*/ 107 w 1485"/>
                <a:gd name="T23" fmla="*/ 49 h 554"/>
                <a:gd name="T24" fmla="*/ 109 w 1485"/>
                <a:gd name="T25" fmla="*/ 43 h 554"/>
                <a:gd name="T26" fmla="*/ 109 w 1485"/>
                <a:gd name="T27" fmla="*/ 38 h 554"/>
                <a:gd name="T28" fmla="*/ 110 w 1485"/>
                <a:gd name="T29" fmla="*/ 34 h 554"/>
                <a:gd name="T30" fmla="*/ 114 w 1485"/>
                <a:gd name="T31" fmla="*/ 32 h 554"/>
                <a:gd name="T32" fmla="*/ 114 w 1485"/>
                <a:gd name="T33" fmla="*/ 30 h 554"/>
                <a:gd name="T34" fmla="*/ 114 w 1485"/>
                <a:gd name="T35" fmla="*/ 29 h 554"/>
                <a:gd name="T36" fmla="*/ 115 w 1485"/>
                <a:gd name="T37" fmla="*/ 27 h 554"/>
                <a:gd name="T38" fmla="*/ 114 w 1485"/>
                <a:gd name="T39" fmla="*/ 25 h 554"/>
                <a:gd name="T40" fmla="*/ 114 w 1485"/>
                <a:gd name="T41" fmla="*/ 23 h 554"/>
                <a:gd name="T42" fmla="*/ 114 w 1485"/>
                <a:gd name="T43" fmla="*/ 23 h 554"/>
                <a:gd name="T44" fmla="*/ 116 w 1485"/>
                <a:gd name="T45" fmla="*/ 25 h 554"/>
                <a:gd name="T46" fmla="*/ 117 w 1485"/>
                <a:gd name="T47" fmla="*/ 23 h 554"/>
                <a:gd name="T48" fmla="*/ 118 w 1485"/>
                <a:gd name="T49" fmla="*/ 21 h 554"/>
                <a:gd name="T50" fmla="*/ 120 w 1485"/>
                <a:gd name="T51" fmla="*/ 19 h 554"/>
                <a:gd name="T52" fmla="*/ 122 w 1485"/>
                <a:gd name="T53" fmla="*/ 17 h 554"/>
                <a:gd name="T54" fmla="*/ 122 w 1485"/>
                <a:gd name="T55" fmla="*/ 16 h 554"/>
                <a:gd name="T56" fmla="*/ 124 w 1485"/>
                <a:gd name="T57" fmla="*/ 12 h 554"/>
                <a:gd name="T58" fmla="*/ 126 w 1485"/>
                <a:gd name="T59" fmla="*/ 11 h 554"/>
                <a:gd name="T60" fmla="*/ 126 w 1485"/>
                <a:gd name="T61" fmla="*/ 6 h 554"/>
                <a:gd name="T62" fmla="*/ 117 w 1485"/>
                <a:gd name="T63" fmla="*/ 9 h 554"/>
                <a:gd name="T64" fmla="*/ 111 w 1485"/>
                <a:gd name="T65" fmla="*/ 13 h 554"/>
                <a:gd name="T66" fmla="*/ 106 w 1485"/>
                <a:gd name="T67" fmla="*/ 17 h 554"/>
                <a:gd name="T68" fmla="*/ 106 w 1485"/>
                <a:gd name="T69" fmla="*/ 10 h 554"/>
                <a:gd name="T70" fmla="*/ 102 w 1485"/>
                <a:gd name="T71" fmla="*/ 11 h 554"/>
                <a:gd name="T72" fmla="*/ 101 w 1485"/>
                <a:gd name="T73" fmla="*/ 17 h 554"/>
                <a:gd name="T74" fmla="*/ 99 w 1485"/>
                <a:gd name="T75" fmla="*/ 10 h 554"/>
                <a:gd name="T76" fmla="*/ 101 w 1485"/>
                <a:gd name="T77" fmla="*/ 9 h 554"/>
                <a:gd name="T78" fmla="*/ 104 w 1485"/>
                <a:gd name="T79" fmla="*/ 7 h 554"/>
                <a:gd name="T80" fmla="*/ 99 w 1485"/>
                <a:gd name="T81" fmla="*/ 6 h 554"/>
                <a:gd name="T82" fmla="*/ 95 w 1485"/>
                <a:gd name="T83" fmla="*/ 6 h 554"/>
                <a:gd name="T84" fmla="*/ 93 w 1485"/>
                <a:gd name="T85" fmla="*/ 2 h 554"/>
                <a:gd name="T86" fmla="*/ 50 w 1485"/>
                <a:gd name="T87" fmla="*/ 2 h 554"/>
                <a:gd name="T88" fmla="*/ 52 w 1485"/>
                <a:gd name="T89" fmla="*/ 3 h 554"/>
                <a:gd name="T90" fmla="*/ 52 w 1485"/>
                <a:gd name="T91" fmla="*/ 5 h 554"/>
                <a:gd name="T92" fmla="*/ 50 w 1485"/>
                <a:gd name="T93" fmla="*/ 2 h 554"/>
                <a:gd name="T94" fmla="*/ 50 w 1485"/>
                <a:gd name="T95" fmla="*/ 6 h 554"/>
                <a:gd name="T96" fmla="*/ 50 w 1485"/>
                <a:gd name="T97" fmla="*/ 7 h 554"/>
                <a:gd name="T98" fmla="*/ 50 w 1485"/>
                <a:gd name="T99" fmla="*/ 19 h 554"/>
                <a:gd name="T100" fmla="*/ 52 w 1485"/>
                <a:gd name="T101" fmla="*/ 25 h 554"/>
                <a:gd name="T102" fmla="*/ 52 w 1485"/>
                <a:gd name="T103" fmla="*/ 26 h 554"/>
                <a:gd name="T104" fmla="*/ 54 w 1485"/>
                <a:gd name="T105" fmla="*/ 32 h 554"/>
                <a:gd name="T106" fmla="*/ 70 w 1485"/>
                <a:gd name="T107" fmla="*/ 39 h 554"/>
                <a:gd name="T108" fmla="*/ 78 w 1485"/>
                <a:gd name="T109" fmla="*/ 41 h 554"/>
                <a:gd name="T110" fmla="*/ 86 w 1485"/>
                <a:gd name="T111" fmla="*/ 49 h 554"/>
                <a:gd name="T112" fmla="*/ 55 w 1485"/>
                <a:gd name="T113" fmla="*/ 33 h 554"/>
                <a:gd name="T114" fmla="*/ 52 w 1485"/>
                <a:gd name="T115" fmla="*/ 2 h 554"/>
                <a:gd name="T116" fmla="*/ 5 w 1485"/>
                <a:gd name="T117" fmla="*/ 59 h 554"/>
                <a:gd name="T118" fmla="*/ 4 w 1485"/>
                <a:gd name="T119" fmla="*/ 58 h 554"/>
                <a:gd name="T120" fmla="*/ 3 w 1485"/>
                <a:gd name="T121" fmla="*/ 57 h 554"/>
                <a:gd name="T122" fmla="*/ 86 w 1485"/>
                <a:gd name="T123" fmla="*/ 44 h 554"/>
                <a:gd name="T124" fmla="*/ 110 w 1485"/>
                <a:gd name="T125" fmla="*/ 50 h 5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85"/>
                <a:gd name="T190" fmla="*/ 0 h 554"/>
                <a:gd name="T191" fmla="*/ 1485 w 1485"/>
                <a:gd name="T192" fmla="*/ 554 h 5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85" h="554">
                  <a:moveTo>
                    <a:pt x="1466" y="101"/>
                  </a:moveTo>
                  <a:lnTo>
                    <a:pt x="1466" y="101"/>
                  </a:lnTo>
                  <a:lnTo>
                    <a:pt x="1466" y="99"/>
                  </a:lnTo>
                  <a:lnTo>
                    <a:pt x="1465" y="99"/>
                  </a:lnTo>
                  <a:lnTo>
                    <a:pt x="1463" y="100"/>
                  </a:lnTo>
                  <a:lnTo>
                    <a:pt x="1463" y="101"/>
                  </a:lnTo>
                  <a:lnTo>
                    <a:pt x="1463" y="102"/>
                  </a:lnTo>
                  <a:lnTo>
                    <a:pt x="1464" y="102"/>
                  </a:lnTo>
                  <a:lnTo>
                    <a:pt x="1465" y="102"/>
                  </a:lnTo>
                  <a:lnTo>
                    <a:pt x="1466" y="101"/>
                  </a:lnTo>
                  <a:close/>
                  <a:moveTo>
                    <a:pt x="1437" y="161"/>
                  </a:moveTo>
                  <a:lnTo>
                    <a:pt x="1437" y="161"/>
                  </a:lnTo>
                  <a:lnTo>
                    <a:pt x="1436" y="161"/>
                  </a:lnTo>
                  <a:lnTo>
                    <a:pt x="1433" y="161"/>
                  </a:lnTo>
                  <a:lnTo>
                    <a:pt x="1435" y="161"/>
                  </a:lnTo>
                  <a:lnTo>
                    <a:pt x="1437" y="161"/>
                  </a:lnTo>
                  <a:close/>
                  <a:moveTo>
                    <a:pt x="1352" y="224"/>
                  </a:moveTo>
                  <a:lnTo>
                    <a:pt x="1352" y="224"/>
                  </a:lnTo>
                  <a:lnTo>
                    <a:pt x="1355" y="220"/>
                  </a:lnTo>
                  <a:lnTo>
                    <a:pt x="1355" y="218"/>
                  </a:lnTo>
                  <a:lnTo>
                    <a:pt x="1352" y="224"/>
                  </a:lnTo>
                  <a:close/>
                  <a:moveTo>
                    <a:pt x="1348" y="273"/>
                  </a:moveTo>
                  <a:lnTo>
                    <a:pt x="1348" y="273"/>
                  </a:lnTo>
                  <a:lnTo>
                    <a:pt x="1349" y="269"/>
                  </a:lnTo>
                  <a:lnTo>
                    <a:pt x="1349" y="267"/>
                  </a:lnTo>
                  <a:lnTo>
                    <a:pt x="1349" y="264"/>
                  </a:lnTo>
                  <a:lnTo>
                    <a:pt x="1348" y="271"/>
                  </a:lnTo>
                  <a:lnTo>
                    <a:pt x="1347" y="272"/>
                  </a:lnTo>
                  <a:lnTo>
                    <a:pt x="1346" y="273"/>
                  </a:lnTo>
                  <a:lnTo>
                    <a:pt x="1346" y="274"/>
                  </a:lnTo>
                  <a:lnTo>
                    <a:pt x="1347" y="274"/>
                  </a:lnTo>
                  <a:lnTo>
                    <a:pt x="1348" y="273"/>
                  </a:lnTo>
                  <a:close/>
                  <a:moveTo>
                    <a:pt x="1333" y="285"/>
                  </a:moveTo>
                  <a:lnTo>
                    <a:pt x="1333" y="285"/>
                  </a:lnTo>
                  <a:lnTo>
                    <a:pt x="1338" y="279"/>
                  </a:lnTo>
                  <a:lnTo>
                    <a:pt x="1335" y="281"/>
                  </a:lnTo>
                  <a:lnTo>
                    <a:pt x="1333" y="285"/>
                  </a:lnTo>
                  <a:close/>
                  <a:moveTo>
                    <a:pt x="1002" y="436"/>
                  </a:moveTo>
                  <a:lnTo>
                    <a:pt x="1002" y="436"/>
                  </a:lnTo>
                  <a:lnTo>
                    <a:pt x="1002" y="434"/>
                  </a:lnTo>
                  <a:lnTo>
                    <a:pt x="1000" y="435"/>
                  </a:lnTo>
                  <a:lnTo>
                    <a:pt x="1000" y="433"/>
                  </a:lnTo>
                  <a:lnTo>
                    <a:pt x="999" y="430"/>
                  </a:lnTo>
                  <a:lnTo>
                    <a:pt x="998" y="427"/>
                  </a:lnTo>
                  <a:lnTo>
                    <a:pt x="996" y="422"/>
                  </a:lnTo>
                  <a:lnTo>
                    <a:pt x="996" y="420"/>
                  </a:lnTo>
                  <a:lnTo>
                    <a:pt x="996" y="418"/>
                  </a:lnTo>
                  <a:lnTo>
                    <a:pt x="998" y="415"/>
                  </a:lnTo>
                  <a:lnTo>
                    <a:pt x="997" y="414"/>
                  </a:lnTo>
                  <a:lnTo>
                    <a:pt x="996" y="414"/>
                  </a:lnTo>
                  <a:lnTo>
                    <a:pt x="994" y="414"/>
                  </a:lnTo>
                  <a:lnTo>
                    <a:pt x="993" y="412"/>
                  </a:lnTo>
                  <a:lnTo>
                    <a:pt x="993" y="411"/>
                  </a:lnTo>
                  <a:lnTo>
                    <a:pt x="995" y="412"/>
                  </a:lnTo>
                  <a:lnTo>
                    <a:pt x="997" y="413"/>
                  </a:lnTo>
                  <a:lnTo>
                    <a:pt x="998" y="413"/>
                  </a:lnTo>
                  <a:lnTo>
                    <a:pt x="1000" y="410"/>
                  </a:lnTo>
                  <a:lnTo>
                    <a:pt x="1000" y="407"/>
                  </a:lnTo>
                  <a:lnTo>
                    <a:pt x="1000" y="406"/>
                  </a:lnTo>
                  <a:lnTo>
                    <a:pt x="999" y="405"/>
                  </a:lnTo>
                  <a:lnTo>
                    <a:pt x="999" y="404"/>
                  </a:lnTo>
                  <a:lnTo>
                    <a:pt x="998" y="404"/>
                  </a:lnTo>
                  <a:lnTo>
                    <a:pt x="1000" y="403"/>
                  </a:lnTo>
                  <a:lnTo>
                    <a:pt x="1002" y="403"/>
                  </a:lnTo>
                  <a:lnTo>
                    <a:pt x="1004" y="403"/>
                  </a:lnTo>
                  <a:lnTo>
                    <a:pt x="1005" y="401"/>
                  </a:lnTo>
                  <a:lnTo>
                    <a:pt x="1005" y="400"/>
                  </a:lnTo>
                  <a:lnTo>
                    <a:pt x="1004" y="399"/>
                  </a:lnTo>
                  <a:lnTo>
                    <a:pt x="1005" y="398"/>
                  </a:lnTo>
                  <a:lnTo>
                    <a:pt x="1006" y="397"/>
                  </a:lnTo>
                  <a:lnTo>
                    <a:pt x="1007" y="396"/>
                  </a:lnTo>
                  <a:lnTo>
                    <a:pt x="1008" y="393"/>
                  </a:lnTo>
                  <a:lnTo>
                    <a:pt x="1009" y="393"/>
                  </a:lnTo>
                  <a:lnTo>
                    <a:pt x="1010" y="393"/>
                  </a:lnTo>
                  <a:lnTo>
                    <a:pt x="1011" y="396"/>
                  </a:lnTo>
                  <a:lnTo>
                    <a:pt x="1012" y="394"/>
                  </a:lnTo>
                  <a:lnTo>
                    <a:pt x="1014" y="393"/>
                  </a:lnTo>
                  <a:lnTo>
                    <a:pt x="1013" y="391"/>
                  </a:lnTo>
                  <a:lnTo>
                    <a:pt x="1011" y="389"/>
                  </a:lnTo>
                  <a:lnTo>
                    <a:pt x="1012" y="389"/>
                  </a:lnTo>
                  <a:lnTo>
                    <a:pt x="1014" y="390"/>
                  </a:lnTo>
                  <a:lnTo>
                    <a:pt x="1014" y="389"/>
                  </a:lnTo>
                  <a:lnTo>
                    <a:pt x="1015" y="389"/>
                  </a:lnTo>
                  <a:lnTo>
                    <a:pt x="1016" y="389"/>
                  </a:lnTo>
                  <a:lnTo>
                    <a:pt x="1018" y="389"/>
                  </a:lnTo>
                  <a:lnTo>
                    <a:pt x="1018" y="390"/>
                  </a:lnTo>
                  <a:lnTo>
                    <a:pt x="1019" y="390"/>
                  </a:lnTo>
                  <a:lnTo>
                    <a:pt x="1020" y="390"/>
                  </a:lnTo>
                  <a:lnTo>
                    <a:pt x="1021" y="390"/>
                  </a:lnTo>
                  <a:lnTo>
                    <a:pt x="1020" y="391"/>
                  </a:lnTo>
                  <a:lnTo>
                    <a:pt x="1019" y="392"/>
                  </a:lnTo>
                  <a:lnTo>
                    <a:pt x="1021" y="392"/>
                  </a:lnTo>
                  <a:lnTo>
                    <a:pt x="1023" y="390"/>
                  </a:lnTo>
                  <a:lnTo>
                    <a:pt x="1024" y="390"/>
                  </a:lnTo>
                  <a:lnTo>
                    <a:pt x="1023" y="390"/>
                  </a:lnTo>
                  <a:lnTo>
                    <a:pt x="1022" y="389"/>
                  </a:lnTo>
                  <a:lnTo>
                    <a:pt x="1023" y="389"/>
                  </a:lnTo>
                  <a:lnTo>
                    <a:pt x="1026" y="388"/>
                  </a:lnTo>
                  <a:lnTo>
                    <a:pt x="1030" y="386"/>
                  </a:lnTo>
                  <a:lnTo>
                    <a:pt x="1033" y="383"/>
                  </a:lnTo>
                  <a:lnTo>
                    <a:pt x="1034" y="381"/>
                  </a:lnTo>
                  <a:lnTo>
                    <a:pt x="1035" y="380"/>
                  </a:lnTo>
                  <a:lnTo>
                    <a:pt x="1037" y="379"/>
                  </a:lnTo>
                  <a:lnTo>
                    <a:pt x="1039" y="378"/>
                  </a:lnTo>
                  <a:lnTo>
                    <a:pt x="1039" y="377"/>
                  </a:lnTo>
                  <a:lnTo>
                    <a:pt x="1039" y="376"/>
                  </a:lnTo>
                  <a:lnTo>
                    <a:pt x="1038" y="375"/>
                  </a:lnTo>
                  <a:lnTo>
                    <a:pt x="1037" y="374"/>
                  </a:lnTo>
                  <a:lnTo>
                    <a:pt x="1037" y="372"/>
                  </a:lnTo>
                  <a:lnTo>
                    <a:pt x="1037" y="371"/>
                  </a:lnTo>
                  <a:lnTo>
                    <a:pt x="1038" y="372"/>
                  </a:lnTo>
                  <a:lnTo>
                    <a:pt x="1039" y="372"/>
                  </a:lnTo>
                  <a:lnTo>
                    <a:pt x="1039" y="371"/>
                  </a:lnTo>
                  <a:lnTo>
                    <a:pt x="1041" y="370"/>
                  </a:lnTo>
                  <a:lnTo>
                    <a:pt x="1041" y="371"/>
                  </a:lnTo>
                  <a:lnTo>
                    <a:pt x="1040" y="373"/>
                  </a:lnTo>
                  <a:lnTo>
                    <a:pt x="1041" y="374"/>
                  </a:lnTo>
                  <a:lnTo>
                    <a:pt x="1043" y="374"/>
                  </a:lnTo>
                  <a:lnTo>
                    <a:pt x="1042" y="375"/>
                  </a:lnTo>
                  <a:lnTo>
                    <a:pt x="1040" y="377"/>
                  </a:lnTo>
                  <a:lnTo>
                    <a:pt x="1041" y="377"/>
                  </a:lnTo>
                  <a:lnTo>
                    <a:pt x="1044" y="375"/>
                  </a:lnTo>
                  <a:lnTo>
                    <a:pt x="1048" y="374"/>
                  </a:lnTo>
                  <a:lnTo>
                    <a:pt x="1053" y="372"/>
                  </a:lnTo>
                  <a:lnTo>
                    <a:pt x="1055" y="372"/>
                  </a:lnTo>
                  <a:lnTo>
                    <a:pt x="1055" y="370"/>
                  </a:lnTo>
                  <a:lnTo>
                    <a:pt x="1055" y="367"/>
                  </a:lnTo>
                  <a:lnTo>
                    <a:pt x="1056" y="367"/>
                  </a:lnTo>
                  <a:lnTo>
                    <a:pt x="1056" y="371"/>
                  </a:lnTo>
                  <a:lnTo>
                    <a:pt x="1062" y="371"/>
                  </a:lnTo>
                  <a:lnTo>
                    <a:pt x="1063" y="370"/>
                  </a:lnTo>
                  <a:lnTo>
                    <a:pt x="1062" y="369"/>
                  </a:lnTo>
                  <a:lnTo>
                    <a:pt x="1063" y="369"/>
                  </a:lnTo>
                  <a:lnTo>
                    <a:pt x="1064" y="367"/>
                  </a:lnTo>
                  <a:lnTo>
                    <a:pt x="1064" y="366"/>
                  </a:lnTo>
                  <a:lnTo>
                    <a:pt x="1064" y="365"/>
                  </a:lnTo>
                  <a:lnTo>
                    <a:pt x="1065" y="366"/>
                  </a:lnTo>
                  <a:lnTo>
                    <a:pt x="1067" y="367"/>
                  </a:lnTo>
                  <a:lnTo>
                    <a:pt x="1071" y="370"/>
                  </a:lnTo>
                  <a:lnTo>
                    <a:pt x="1077" y="373"/>
                  </a:lnTo>
                  <a:lnTo>
                    <a:pt x="1079" y="374"/>
                  </a:lnTo>
                  <a:lnTo>
                    <a:pt x="1081" y="374"/>
                  </a:lnTo>
                  <a:lnTo>
                    <a:pt x="1083" y="373"/>
                  </a:lnTo>
                  <a:lnTo>
                    <a:pt x="1083" y="372"/>
                  </a:lnTo>
                  <a:lnTo>
                    <a:pt x="1082" y="371"/>
                  </a:lnTo>
                  <a:lnTo>
                    <a:pt x="1083" y="370"/>
                  </a:lnTo>
                  <a:lnTo>
                    <a:pt x="1086" y="370"/>
                  </a:lnTo>
                  <a:lnTo>
                    <a:pt x="1090" y="370"/>
                  </a:lnTo>
                  <a:lnTo>
                    <a:pt x="1091" y="371"/>
                  </a:lnTo>
                  <a:lnTo>
                    <a:pt x="1092" y="372"/>
                  </a:lnTo>
                  <a:lnTo>
                    <a:pt x="1094" y="374"/>
                  </a:lnTo>
                  <a:lnTo>
                    <a:pt x="1095" y="375"/>
                  </a:lnTo>
                  <a:lnTo>
                    <a:pt x="1096" y="374"/>
                  </a:lnTo>
                  <a:lnTo>
                    <a:pt x="1097" y="374"/>
                  </a:lnTo>
                  <a:lnTo>
                    <a:pt x="1097" y="375"/>
                  </a:lnTo>
                  <a:lnTo>
                    <a:pt x="1097" y="376"/>
                  </a:lnTo>
                  <a:lnTo>
                    <a:pt x="1099" y="377"/>
                  </a:lnTo>
                  <a:lnTo>
                    <a:pt x="1103" y="380"/>
                  </a:lnTo>
                  <a:lnTo>
                    <a:pt x="1105" y="381"/>
                  </a:lnTo>
                  <a:lnTo>
                    <a:pt x="1107" y="381"/>
                  </a:lnTo>
                  <a:lnTo>
                    <a:pt x="1107" y="380"/>
                  </a:lnTo>
                  <a:lnTo>
                    <a:pt x="1108" y="378"/>
                  </a:lnTo>
                  <a:lnTo>
                    <a:pt x="1110" y="378"/>
                  </a:lnTo>
                  <a:lnTo>
                    <a:pt x="1112" y="378"/>
                  </a:lnTo>
                  <a:lnTo>
                    <a:pt x="1113" y="379"/>
                  </a:lnTo>
                  <a:lnTo>
                    <a:pt x="1113" y="380"/>
                  </a:lnTo>
                  <a:lnTo>
                    <a:pt x="1113" y="381"/>
                  </a:lnTo>
                  <a:lnTo>
                    <a:pt x="1115" y="381"/>
                  </a:lnTo>
                  <a:lnTo>
                    <a:pt x="1116" y="379"/>
                  </a:lnTo>
                  <a:lnTo>
                    <a:pt x="1117" y="376"/>
                  </a:lnTo>
                  <a:lnTo>
                    <a:pt x="1115" y="375"/>
                  </a:lnTo>
                  <a:lnTo>
                    <a:pt x="1115" y="374"/>
                  </a:lnTo>
                  <a:lnTo>
                    <a:pt x="1117" y="374"/>
                  </a:lnTo>
                  <a:lnTo>
                    <a:pt x="1120" y="376"/>
                  </a:lnTo>
                  <a:lnTo>
                    <a:pt x="1125" y="380"/>
                  </a:lnTo>
                  <a:lnTo>
                    <a:pt x="1126" y="381"/>
                  </a:lnTo>
                  <a:lnTo>
                    <a:pt x="1127" y="381"/>
                  </a:lnTo>
                  <a:lnTo>
                    <a:pt x="1129" y="381"/>
                  </a:lnTo>
                  <a:lnTo>
                    <a:pt x="1127" y="383"/>
                  </a:lnTo>
                  <a:lnTo>
                    <a:pt x="1127" y="385"/>
                  </a:lnTo>
                  <a:lnTo>
                    <a:pt x="1129" y="384"/>
                  </a:lnTo>
                  <a:lnTo>
                    <a:pt x="1130" y="384"/>
                  </a:lnTo>
                  <a:lnTo>
                    <a:pt x="1132" y="383"/>
                  </a:lnTo>
                  <a:lnTo>
                    <a:pt x="1133" y="380"/>
                  </a:lnTo>
                  <a:lnTo>
                    <a:pt x="1132" y="380"/>
                  </a:lnTo>
                  <a:lnTo>
                    <a:pt x="1132" y="379"/>
                  </a:lnTo>
                  <a:lnTo>
                    <a:pt x="1131" y="378"/>
                  </a:lnTo>
                  <a:lnTo>
                    <a:pt x="1129" y="377"/>
                  </a:lnTo>
                  <a:lnTo>
                    <a:pt x="1125" y="377"/>
                  </a:lnTo>
                  <a:lnTo>
                    <a:pt x="1124" y="376"/>
                  </a:lnTo>
                  <a:lnTo>
                    <a:pt x="1123" y="375"/>
                  </a:lnTo>
                  <a:lnTo>
                    <a:pt x="1122" y="374"/>
                  </a:lnTo>
                  <a:lnTo>
                    <a:pt x="1122" y="373"/>
                  </a:lnTo>
                  <a:lnTo>
                    <a:pt x="1123" y="373"/>
                  </a:lnTo>
                  <a:lnTo>
                    <a:pt x="1125" y="373"/>
                  </a:lnTo>
                  <a:lnTo>
                    <a:pt x="1125" y="372"/>
                  </a:lnTo>
                  <a:lnTo>
                    <a:pt x="1124" y="372"/>
                  </a:lnTo>
                  <a:lnTo>
                    <a:pt x="1124" y="371"/>
                  </a:lnTo>
                  <a:lnTo>
                    <a:pt x="1125" y="371"/>
                  </a:lnTo>
                  <a:lnTo>
                    <a:pt x="1127" y="370"/>
                  </a:lnTo>
                  <a:lnTo>
                    <a:pt x="1127" y="369"/>
                  </a:lnTo>
                  <a:lnTo>
                    <a:pt x="1126" y="367"/>
                  </a:lnTo>
                  <a:lnTo>
                    <a:pt x="1126" y="365"/>
                  </a:lnTo>
                  <a:lnTo>
                    <a:pt x="1125" y="365"/>
                  </a:lnTo>
                  <a:lnTo>
                    <a:pt x="1124" y="367"/>
                  </a:lnTo>
                  <a:lnTo>
                    <a:pt x="1122" y="367"/>
                  </a:lnTo>
                  <a:lnTo>
                    <a:pt x="1120" y="367"/>
                  </a:lnTo>
                  <a:lnTo>
                    <a:pt x="1120" y="366"/>
                  </a:lnTo>
                  <a:lnTo>
                    <a:pt x="1122" y="365"/>
                  </a:lnTo>
                  <a:lnTo>
                    <a:pt x="1122" y="364"/>
                  </a:lnTo>
                  <a:lnTo>
                    <a:pt x="1121" y="364"/>
                  </a:lnTo>
                  <a:lnTo>
                    <a:pt x="1113" y="364"/>
                  </a:lnTo>
                  <a:lnTo>
                    <a:pt x="1110" y="364"/>
                  </a:lnTo>
                  <a:lnTo>
                    <a:pt x="1110" y="363"/>
                  </a:lnTo>
                  <a:lnTo>
                    <a:pt x="1111" y="362"/>
                  </a:lnTo>
                  <a:lnTo>
                    <a:pt x="1113" y="361"/>
                  </a:lnTo>
                  <a:lnTo>
                    <a:pt x="1117" y="361"/>
                  </a:lnTo>
                  <a:lnTo>
                    <a:pt x="1120" y="361"/>
                  </a:lnTo>
                  <a:lnTo>
                    <a:pt x="1123" y="363"/>
                  </a:lnTo>
                  <a:lnTo>
                    <a:pt x="1124" y="363"/>
                  </a:lnTo>
                  <a:lnTo>
                    <a:pt x="1125" y="362"/>
                  </a:lnTo>
                  <a:lnTo>
                    <a:pt x="1127" y="361"/>
                  </a:lnTo>
                  <a:lnTo>
                    <a:pt x="1130" y="360"/>
                  </a:lnTo>
                  <a:lnTo>
                    <a:pt x="1134" y="359"/>
                  </a:lnTo>
                  <a:lnTo>
                    <a:pt x="1139" y="360"/>
                  </a:lnTo>
                  <a:lnTo>
                    <a:pt x="1145" y="360"/>
                  </a:lnTo>
                  <a:lnTo>
                    <a:pt x="1146" y="361"/>
                  </a:lnTo>
                  <a:lnTo>
                    <a:pt x="1147" y="360"/>
                  </a:lnTo>
                  <a:lnTo>
                    <a:pt x="1148" y="358"/>
                  </a:lnTo>
                  <a:lnTo>
                    <a:pt x="1148" y="355"/>
                  </a:lnTo>
                  <a:lnTo>
                    <a:pt x="1149" y="355"/>
                  </a:lnTo>
                  <a:lnTo>
                    <a:pt x="1150" y="357"/>
                  </a:lnTo>
                  <a:lnTo>
                    <a:pt x="1150" y="358"/>
                  </a:lnTo>
                  <a:lnTo>
                    <a:pt x="1150" y="359"/>
                  </a:lnTo>
                  <a:lnTo>
                    <a:pt x="1152" y="359"/>
                  </a:lnTo>
                  <a:lnTo>
                    <a:pt x="1152" y="361"/>
                  </a:lnTo>
                  <a:lnTo>
                    <a:pt x="1153" y="362"/>
                  </a:lnTo>
                  <a:lnTo>
                    <a:pt x="1154" y="362"/>
                  </a:lnTo>
                  <a:lnTo>
                    <a:pt x="1155" y="361"/>
                  </a:lnTo>
                  <a:lnTo>
                    <a:pt x="1157" y="361"/>
                  </a:lnTo>
                  <a:lnTo>
                    <a:pt x="1158" y="361"/>
                  </a:lnTo>
                  <a:lnTo>
                    <a:pt x="1159" y="361"/>
                  </a:lnTo>
                  <a:lnTo>
                    <a:pt x="1161" y="360"/>
                  </a:lnTo>
                  <a:lnTo>
                    <a:pt x="1162" y="358"/>
                  </a:lnTo>
                  <a:lnTo>
                    <a:pt x="1163" y="357"/>
                  </a:lnTo>
                  <a:lnTo>
                    <a:pt x="1164" y="357"/>
                  </a:lnTo>
                  <a:lnTo>
                    <a:pt x="1165" y="356"/>
                  </a:lnTo>
                  <a:lnTo>
                    <a:pt x="1165" y="357"/>
                  </a:lnTo>
                  <a:lnTo>
                    <a:pt x="1166" y="358"/>
                  </a:lnTo>
                  <a:lnTo>
                    <a:pt x="1165" y="359"/>
                  </a:lnTo>
                  <a:lnTo>
                    <a:pt x="1163" y="360"/>
                  </a:lnTo>
                  <a:lnTo>
                    <a:pt x="1164" y="360"/>
                  </a:lnTo>
                  <a:lnTo>
                    <a:pt x="1172" y="359"/>
                  </a:lnTo>
                  <a:lnTo>
                    <a:pt x="1176" y="358"/>
                  </a:lnTo>
                  <a:lnTo>
                    <a:pt x="1178" y="358"/>
                  </a:lnTo>
                  <a:lnTo>
                    <a:pt x="1179" y="359"/>
                  </a:lnTo>
                  <a:lnTo>
                    <a:pt x="1178" y="359"/>
                  </a:lnTo>
                  <a:lnTo>
                    <a:pt x="1176" y="359"/>
                  </a:lnTo>
                  <a:lnTo>
                    <a:pt x="1177" y="360"/>
                  </a:lnTo>
                  <a:lnTo>
                    <a:pt x="1182" y="363"/>
                  </a:lnTo>
                  <a:lnTo>
                    <a:pt x="1186" y="364"/>
                  </a:lnTo>
                  <a:lnTo>
                    <a:pt x="1185" y="363"/>
                  </a:lnTo>
                  <a:lnTo>
                    <a:pt x="1183" y="362"/>
                  </a:lnTo>
                  <a:lnTo>
                    <a:pt x="1186" y="361"/>
                  </a:lnTo>
                  <a:lnTo>
                    <a:pt x="1188" y="361"/>
                  </a:lnTo>
                  <a:lnTo>
                    <a:pt x="1187" y="362"/>
                  </a:lnTo>
                  <a:lnTo>
                    <a:pt x="1188" y="363"/>
                  </a:lnTo>
                  <a:lnTo>
                    <a:pt x="1190" y="365"/>
                  </a:lnTo>
                  <a:lnTo>
                    <a:pt x="1191" y="365"/>
                  </a:lnTo>
                  <a:lnTo>
                    <a:pt x="1190" y="365"/>
                  </a:lnTo>
                  <a:lnTo>
                    <a:pt x="1188" y="364"/>
                  </a:lnTo>
                  <a:lnTo>
                    <a:pt x="1187" y="364"/>
                  </a:lnTo>
                  <a:lnTo>
                    <a:pt x="1188" y="365"/>
                  </a:lnTo>
                  <a:lnTo>
                    <a:pt x="1191" y="369"/>
                  </a:lnTo>
                  <a:lnTo>
                    <a:pt x="1193" y="371"/>
                  </a:lnTo>
                  <a:lnTo>
                    <a:pt x="1193" y="372"/>
                  </a:lnTo>
                  <a:lnTo>
                    <a:pt x="1194" y="372"/>
                  </a:lnTo>
                  <a:lnTo>
                    <a:pt x="1199" y="370"/>
                  </a:lnTo>
                  <a:lnTo>
                    <a:pt x="1210" y="365"/>
                  </a:lnTo>
                  <a:lnTo>
                    <a:pt x="1213" y="365"/>
                  </a:lnTo>
                  <a:lnTo>
                    <a:pt x="1217" y="366"/>
                  </a:lnTo>
                  <a:lnTo>
                    <a:pt x="1220" y="370"/>
                  </a:lnTo>
                  <a:lnTo>
                    <a:pt x="1221" y="372"/>
                  </a:lnTo>
                  <a:lnTo>
                    <a:pt x="1222" y="373"/>
                  </a:lnTo>
                  <a:lnTo>
                    <a:pt x="1223" y="374"/>
                  </a:lnTo>
                  <a:lnTo>
                    <a:pt x="1223" y="375"/>
                  </a:lnTo>
                  <a:lnTo>
                    <a:pt x="1224" y="376"/>
                  </a:lnTo>
                  <a:lnTo>
                    <a:pt x="1233" y="381"/>
                  </a:lnTo>
                  <a:lnTo>
                    <a:pt x="1234" y="384"/>
                  </a:lnTo>
                  <a:lnTo>
                    <a:pt x="1235" y="386"/>
                  </a:lnTo>
                  <a:lnTo>
                    <a:pt x="1235" y="391"/>
                  </a:lnTo>
                  <a:lnTo>
                    <a:pt x="1234" y="394"/>
                  </a:lnTo>
                  <a:lnTo>
                    <a:pt x="1233" y="398"/>
                  </a:lnTo>
                  <a:lnTo>
                    <a:pt x="1232" y="401"/>
                  </a:lnTo>
                  <a:lnTo>
                    <a:pt x="1232" y="403"/>
                  </a:lnTo>
                  <a:lnTo>
                    <a:pt x="1233" y="405"/>
                  </a:lnTo>
                  <a:lnTo>
                    <a:pt x="1234" y="406"/>
                  </a:lnTo>
                  <a:lnTo>
                    <a:pt x="1235" y="406"/>
                  </a:lnTo>
                  <a:lnTo>
                    <a:pt x="1235" y="405"/>
                  </a:lnTo>
                  <a:lnTo>
                    <a:pt x="1235" y="403"/>
                  </a:lnTo>
                  <a:lnTo>
                    <a:pt x="1236" y="403"/>
                  </a:lnTo>
                  <a:lnTo>
                    <a:pt x="1237" y="403"/>
                  </a:lnTo>
                  <a:lnTo>
                    <a:pt x="1238" y="403"/>
                  </a:lnTo>
                  <a:lnTo>
                    <a:pt x="1238" y="404"/>
                  </a:lnTo>
                  <a:lnTo>
                    <a:pt x="1237" y="406"/>
                  </a:lnTo>
                  <a:lnTo>
                    <a:pt x="1236" y="408"/>
                  </a:lnTo>
                  <a:lnTo>
                    <a:pt x="1236" y="410"/>
                  </a:lnTo>
                  <a:lnTo>
                    <a:pt x="1235" y="410"/>
                  </a:lnTo>
                  <a:lnTo>
                    <a:pt x="1235" y="411"/>
                  </a:lnTo>
                  <a:lnTo>
                    <a:pt x="1237" y="415"/>
                  </a:lnTo>
                  <a:lnTo>
                    <a:pt x="1239" y="418"/>
                  </a:lnTo>
                  <a:lnTo>
                    <a:pt x="1241" y="420"/>
                  </a:lnTo>
                  <a:lnTo>
                    <a:pt x="1243" y="421"/>
                  </a:lnTo>
                  <a:lnTo>
                    <a:pt x="1243" y="420"/>
                  </a:lnTo>
                  <a:lnTo>
                    <a:pt x="1244" y="419"/>
                  </a:lnTo>
                  <a:lnTo>
                    <a:pt x="1244" y="421"/>
                  </a:lnTo>
                  <a:lnTo>
                    <a:pt x="1244" y="424"/>
                  </a:lnTo>
                  <a:lnTo>
                    <a:pt x="1245" y="426"/>
                  </a:lnTo>
                  <a:lnTo>
                    <a:pt x="1245" y="427"/>
                  </a:lnTo>
                  <a:lnTo>
                    <a:pt x="1246" y="426"/>
                  </a:lnTo>
                  <a:lnTo>
                    <a:pt x="1247" y="425"/>
                  </a:lnTo>
                  <a:lnTo>
                    <a:pt x="1247" y="427"/>
                  </a:lnTo>
                  <a:lnTo>
                    <a:pt x="1247" y="429"/>
                  </a:lnTo>
                  <a:lnTo>
                    <a:pt x="1248" y="429"/>
                  </a:lnTo>
                  <a:lnTo>
                    <a:pt x="1249" y="434"/>
                  </a:lnTo>
                  <a:lnTo>
                    <a:pt x="1250" y="436"/>
                  </a:lnTo>
                  <a:lnTo>
                    <a:pt x="1252" y="438"/>
                  </a:lnTo>
                  <a:lnTo>
                    <a:pt x="1255" y="440"/>
                  </a:lnTo>
                  <a:lnTo>
                    <a:pt x="1261" y="446"/>
                  </a:lnTo>
                  <a:lnTo>
                    <a:pt x="1262" y="448"/>
                  </a:lnTo>
                  <a:lnTo>
                    <a:pt x="1261" y="448"/>
                  </a:lnTo>
                  <a:lnTo>
                    <a:pt x="1259" y="448"/>
                  </a:lnTo>
                  <a:lnTo>
                    <a:pt x="1259" y="449"/>
                  </a:lnTo>
                  <a:lnTo>
                    <a:pt x="1260" y="450"/>
                  </a:lnTo>
                  <a:lnTo>
                    <a:pt x="1261" y="450"/>
                  </a:lnTo>
                  <a:lnTo>
                    <a:pt x="1262" y="449"/>
                  </a:lnTo>
                  <a:lnTo>
                    <a:pt x="1263" y="449"/>
                  </a:lnTo>
                  <a:lnTo>
                    <a:pt x="1265" y="450"/>
                  </a:lnTo>
                  <a:lnTo>
                    <a:pt x="1266" y="449"/>
                  </a:lnTo>
                  <a:lnTo>
                    <a:pt x="1269" y="449"/>
                  </a:lnTo>
                  <a:lnTo>
                    <a:pt x="1270" y="449"/>
                  </a:lnTo>
                  <a:lnTo>
                    <a:pt x="1271" y="447"/>
                  </a:lnTo>
                  <a:lnTo>
                    <a:pt x="1273" y="444"/>
                  </a:lnTo>
                  <a:lnTo>
                    <a:pt x="1274" y="441"/>
                  </a:lnTo>
                  <a:lnTo>
                    <a:pt x="1276" y="424"/>
                  </a:lnTo>
                  <a:lnTo>
                    <a:pt x="1276" y="419"/>
                  </a:lnTo>
                  <a:lnTo>
                    <a:pt x="1275" y="416"/>
                  </a:lnTo>
                  <a:lnTo>
                    <a:pt x="1273" y="413"/>
                  </a:lnTo>
                  <a:lnTo>
                    <a:pt x="1272" y="411"/>
                  </a:lnTo>
                  <a:lnTo>
                    <a:pt x="1267" y="399"/>
                  </a:lnTo>
                  <a:lnTo>
                    <a:pt x="1264" y="391"/>
                  </a:lnTo>
                  <a:lnTo>
                    <a:pt x="1264" y="389"/>
                  </a:lnTo>
                  <a:lnTo>
                    <a:pt x="1265" y="390"/>
                  </a:lnTo>
                  <a:lnTo>
                    <a:pt x="1265" y="391"/>
                  </a:lnTo>
                  <a:lnTo>
                    <a:pt x="1266" y="391"/>
                  </a:lnTo>
                  <a:lnTo>
                    <a:pt x="1266" y="392"/>
                  </a:lnTo>
                  <a:lnTo>
                    <a:pt x="1267" y="397"/>
                  </a:lnTo>
                  <a:lnTo>
                    <a:pt x="1267" y="394"/>
                  </a:lnTo>
                  <a:lnTo>
                    <a:pt x="1267" y="392"/>
                  </a:lnTo>
                  <a:lnTo>
                    <a:pt x="1265" y="388"/>
                  </a:lnTo>
                  <a:lnTo>
                    <a:pt x="1261" y="381"/>
                  </a:lnTo>
                  <a:lnTo>
                    <a:pt x="1258" y="374"/>
                  </a:lnTo>
                  <a:lnTo>
                    <a:pt x="1253" y="356"/>
                  </a:lnTo>
                  <a:lnTo>
                    <a:pt x="1252" y="350"/>
                  </a:lnTo>
                  <a:lnTo>
                    <a:pt x="1253" y="347"/>
                  </a:lnTo>
                  <a:lnTo>
                    <a:pt x="1253" y="346"/>
                  </a:lnTo>
                  <a:lnTo>
                    <a:pt x="1255" y="346"/>
                  </a:lnTo>
                  <a:lnTo>
                    <a:pt x="1256" y="346"/>
                  </a:lnTo>
                  <a:lnTo>
                    <a:pt x="1257" y="345"/>
                  </a:lnTo>
                  <a:lnTo>
                    <a:pt x="1256" y="344"/>
                  </a:lnTo>
                  <a:lnTo>
                    <a:pt x="1255" y="343"/>
                  </a:lnTo>
                  <a:lnTo>
                    <a:pt x="1256" y="341"/>
                  </a:lnTo>
                  <a:lnTo>
                    <a:pt x="1257" y="339"/>
                  </a:lnTo>
                  <a:lnTo>
                    <a:pt x="1257" y="336"/>
                  </a:lnTo>
                  <a:lnTo>
                    <a:pt x="1258" y="335"/>
                  </a:lnTo>
                  <a:lnTo>
                    <a:pt x="1260" y="335"/>
                  </a:lnTo>
                  <a:lnTo>
                    <a:pt x="1261" y="334"/>
                  </a:lnTo>
                  <a:lnTo>
                    <a:pt x="1262" y="332"/>
                  </a:lnTo>
                  <a:lnTo>
                    <a:pt x="1264" y="330"/>
                  </a:lnTo>
                  <a:lnTo>
                    <a:pt x="1265" y="328"/>
                  </a:lnTo>
                  <a:lnTo>
                    <a:pt x="1265" y="327"/>
                  </a:lnTo>
                  <a:lnTo>
                    <a:pt x="1264" y="323"/>
                  </a:lnTo>
                  <a:lnTo>
                    <a:pt x="1264" y="322"/>
                  </a:lnTo>
                  <a:lnTo>
                    <a:pt x="1265" y="323"/>
                  </a:lnTo>
                  <a:lnTo>
                    <a:pt x="1266" y="323"/>
                  </a:lnTo>
                  <a:lnTo>
                    <a:pt x="1267" y="325"/>
                  </a:lnTo>
                  <a:lnTo>
                    <a:pt x="1269" y="324"/>
                  </a:lnTo>
                  <a:lnTo>
                    <a:pt x="1269" y="323"/>
                  </a:lnTo>
                  <a:lnTo>
                    <a:pt x="1269" y="322"/>
                  </a:lnTo>
                  <a:lnTo>
                    <a:pt x="1267" y="322"/>
                  </a:lnTo>
                  <a:lnTo>
                    <a:pt x="1269" y="321"/>
                  </a:lnTo>
                  <a:lnTo>
                    <a:pt x="1271" y="322"/>
                  </a:lnTo>
                  <a:lnTo>
                    <a:pt x="1272" y="321"/>
                  </a:lnTo>
                  <a:lnTo>
                    <a:pt x="1273" y="320"/>
                  </a:lnTo>
                  <a:lnTo>
                    <a:pt x="1275" y="320"/>
                  </a:lnTo>
                  <a:lnTo>
                    <a:pt x="1277" y="319"/>
                  </a:lnTo>
                  <a:lnTo>
                    <a:pt x="1278" y="318"/>
                  </a:lnTo>
                  <a:lnTo>
                    <a:pt x="1278" y="317"/>
                  </a:lnTo>
                  <a:lnTo>
                    <a:pt x="1279" y="317"/>
                  </a:lnTo>
                  <a:lnTo>
                    <a:pt x="1282" y="317"/>
                  </a:lnTo>
                  <a:lnTo>
                    <a:pt x="1283" y="316"/>
                  </a:lnTo>
                  <a:lnTo>
                    <a:pt x="1287" y="313"/>
                  </a:lnTo>
                  <a:lnTo>
                    <a:pt x="1289" y="311"/>
                  </a:lnTo>
                  <a:lnTo>
                    <a:pt x="1289" y="309"/>
                  </a:lnTo>
                  <a:lnTo>
                    <a:pt x="1289" y="307"/>
                  </a:lnTo>
                  <a:lnTo>
                    <a:pt x="1290" y="307"/>
                  </a:lnTo>
                  <a:lnTo>
                    <a:pt x="1290" y="308"/>
                  </a:lnTo>
                  <a:lnTo>
                    <a:pt x="1291" y="306"/>
                  </a:lnTo>
                  <a:lnTo>
                    <a:pt x="1292" y="304"/>
                  </a:lnTo>
                  <a:lnTo>
                    <a:pt x="1293" y="303"/>
                  </a:lnTo>
                  <a:lnTo>
                    <a:pt x="1296" y="301"/>
                  </a:lnTo>
                  <a:lnTo>
                    <a:pt x="1299" y="299"/>
                  </a:lnTo>
                  <a:lnTo>
                    <a:pt x="1301" y="297"/>
                  </a:lnTo>
                  <a:lnTo>
                    <a:pt x="1303" y="296"/>
                  </a:lnTo>
                  <a:lnTo>
                    <a:pt x="1306" y="297"/>
                  </a:lnTo>
                  <a:lnTo>
                    <a:pt x="1308" y="297"/>
                  </a:lnTo>
                  <a:lnTo>
                    <a:pt x="1310" y="296"/>
                  </a:lnTo>
                  <a:lnTo>
                    <a:pt x="1310" y="293"/>
                  </a:lnTo>
                  <a:lnTo>
                    <a:pt x="1311" y="294"/>
                  </a:lnTo>
                  <a:lnTo>
                    <a:pt x="1311" y="295"/>
                  </a:lnTo>
                  <a:lnTo>
                    <a:pt x="1312" y="294"/>
                  </a:lnTo>
                  <a:lnTo>
                    <a:pt x="1313" y="291"/>
                  </a:lnTo>
                  <a:lnTo>
                    <a:pt x="1315" y="289"/>
                  </a:lnTo>
                  <a:lnTo>
                    <a:pt x="1317" y="288"/>
                  </a:lnTo>
                  <a:lnTo>
                    <a:pt x="1318" y="286"/>
                  </a:lnTo>
                  <a:lnTo>
                    <a:pt x="1319" y="285"/>
                  </a:lnTo>
                  <a:lnTo>
                    <a:pt x="1318" y="282"/>
                  </a:lnTo>
                  <a:lnTo>
                    <a:pt x="1319" y="282"/>
                  </a:lnTo>
                  <a:lnTo>
                    <a:pt x="1320" y="282"/>
                  </a:lnTo>
                  <a:lnTo>
                    <a:pt x="1322" y="281"/>
                  </a:lnTo>
                  <a:lnTo>
                    <a:pt x="1324" y="281"/>
                  </a:lnTo>
                  <a:lnTo>
                    <a:pt x="1325" y="282"/>
                  </a:lnTo>
                  <a:lnTo>
                    <a:pt x="1326" y="282"/>
                  </a:lnTo>
                  <a:lnTo>
                    <a:pt x="1328" y="281"/>
                  </a:lnTo>
                  <a:lnTo>
                    <a:pt x="1331" y="280"/>
                  </a:lnTo>
                  <a:lnTo>
                    <a:pt x="1333" y="280"/>
                  </a:lnTo>
                  <a:lnTo>
                    <a:pt x="1335" y="279"/>
                  </a:lnTo>
                  <a:lnTo>
                    <a:pt x="1336" y="278"/>
                  </a:lnTo>
                  <a:lnTo>
                    <a:pt x="1335" y="278"/>
                  </a:lnTo>
                  <a:lnTo>
                    <a:pt x="1334" y="277"/>
                  </a:lnTo>
                  <a:lnTo>
                    <a:pt x="1333" y="278"/>
                  </a:lnTo>
                  <a:lnTo>
                    <a:pt x="1332" y="278"/>
                  </a:lnTo>
                  <a:lnTo>
                    <a:pt x="1331" y="278"/>
                  </a:lnTo>
                  <a:lnTo>
                    <a:pt x="1330" y="279"/>
                  </a:lnTo>
                  <a:lnTo>
                    <a:pt x="1329" y="279"/>
                  </a:lnTo>
                  <a:lnTo>
                    <a:pt x="1328" y="279"/>
                  </a:lnTo>
                  <a:lnTo>
                    <a:pt x="1326" y="278"/>
                  </a:lnTo>
                  <a:lnTo>
                    <a:pt x="1325" y="277"/>
                  </a:lnTo>
                  <a:lnTo>
                    <a:pt x="1327" y="277"/>
                  </a:lnTo>
                  <a:lnTo>
                    <a:pt x="1330" y="276"/>
                  </a:lnTo>
                  <a:lnTo>
                    <a:pt x="1333" y="275"/>
                  </a:lnTo>
                  <a:lnTo>
                    <a:pt x="1333" y="273"/>
                  </a:lnTo>
                  <a:lnTo>
                    <a:pt x="1333" y="272"/>
                  </a:lnTo>
                  <a:lnTo>
                    <a:pt x="1332" y="272"/>
                  </a:lnTo>
                  <a:lnTo>
                    <a:pt x="1327" y="269"/>
                  </a:lnTo>
                  <a:lnTo>
                    <a:pt x="1326" y="269"/>
                  </a:lnTo>
                  <a:lnTo>
                    <a:pt x="1328" y="269"/>
                  </a:lnTo>
                  <a:lnTo>
                    <a:pt x="1331" y="269"/>
                  </a:lnTo>
                  <a:lnTo>
                    <a:pt x="1332" y="269"/>
                  </a:lnTo>
                  <a:lnTo>
                    <a:pt x="1332" y="267"/>
                  </a:lnTo>
                  <a:lnTo>
                    <a:pt x="1332" y="268"/>
                  </a:lnTo>
                  <a:lnTo>
                    <a:pt x="1333" y="269"/>
                  </a:lnTo>
                  <a:lnTo>
                    <a:pt x="1335" y="269"/>
                  </a:lnTo>
                  <a:lnTo>
                    <a:pt x="1338" y="269"/>
                  </a:lnTo>
                  <a:lnTo>
                    <a:pt x="1340" y="269"/>
                  </a:lnTo>
                  <a:lnTo>
                    <a:pt x="1343" y="267"/>
                  </a:lnTo>
                  <a:lnTo>
                    <a:pt x="1345" y="265"/>
                  </a:lnTo>
                  <a:lnTo>
                    <a:pt x="1345" y="263"/>
                  </a:lnTo>
                  <a:lnTo>
                    <a:pt x="1344" y="260"/>
                  </a:lnTo>
                  <a:lnTo>
                    <a:pt x="1343" y="260"/>
                  </a:lnTo>
                  <a:lnTo>
                    <a:pt x="1342" y="261"/>
                  </a:lnTo>
                  <a:lnTo>
                    <a:pt x="1342" y="263"/>
                  </a:lnTo>
                  <a:lnTo>
                    <a:pt x="1341" y="264"/>
                  </a:lnTo>
                  <a:lnTo>
                    <a:pt x="1341" y="263"/>
                  </a:lnTo>
                  <a:lnTo>
                    <a:pt x="1341" y="261"/>
                  </a:lnTo>
                  <a:lnTo>
                    <a:pt x="1341" y="260"/>
                  </a:lnTo>
                  <a:lnTo>
                    <a:pt x="1341" y="259"/>
                  </a:lnTo>
                  <a:lnTo>
                    <a:pt x="1340" y="260"/>
                  </a:lnTo>
                  <a:lnTo>
                    <a:pt x="1339" y="260"/>
                  </a:lnTo>
                  <a:lnTo>
                    <a:pt x="1338" y="260"/>
                  </a:lnTo>
                  <a:lnTo>
                    <a:pt x="1336" y="261"/>
                  </a:lnTo>
                  <a:lnTo>
                    <a:pt x="1335" y="261"/>
                  </a:lnTo>
                  <a:lnTo>
                    <a:pt x="1333" y="261"/>
                  </a:lnTo>
                  <a:lnTo>
                    <a:pt x="1331" y="261"/>
                  </a:lnTo>
                  <a:lnTo>
                    <a:pt x="1330" y="260"/>
                  </a:lnTo>
                  <a:lnTo>
                    <a:pt x="1330" y="258"/>
                  </a:lnTo>
                  <a:lnTo>
                    <a:pt x="1329" y="256"/>
                  </a:lnTo>
                  <a:lnTo>
                    <a:pt x="1330" y="256"/>
                  </a:lnTo>
                  <a:lnTo>
                    <a:pt x="1331" y="259"/>
                  </a:lnTo>
                  <a:lnTo>
                    <a:pt x="1333" y="259"/>
                  </a:lnTo>
                  <a:lnTo>
                    <a:pt x="1334" y="258"/>
                  </a:lnTo>
                  <a:lnTo>
                    <a:pt x="1335" y="258"/>
                  </a:lnTo>
                  <a:lnTo>
                    <a:pt x="1334" y="256"/>
                  </a:lnTo>
                  <a:lnTo>
                    <a:pt x="1336" y="256"/>
                  </a:lnTo>
                  <a:lnTo>
                    <a:pt x="1338" y="256"/>
                  </a:lnTo>
                  <a:lnTo>
                    <a:pt x="1338" y="255"/>
                  </a:lnTo>
                  <a:lnTo>
                    <a:pt x="1340" y="256"/>
                  </a:lnTo>
                  <a:lnTo>
                    <a:pt x="1339" y="255"/>
                  </a:lnTo>
                  <a:lnTo>
                    <a:pt x="1338" y="254"/>
                  </a:lnTo>
                  <a:lnTo>
                    <a:pt x="1339" y="253"/>
                  </a:lnTo>
                  <a:lnTo>
                    <a:pt x="1339" y="254"/>
                  </a:lnTo>
                  <a:lnTo>
                    <a:pt x="1341" y="255"/>
                  </a:lnTo>
                  <a:lnTo>
                    <a:pt x="1342" y="256"/>
                  </a:lnTo>
                  <a:lnTo>
                    <a:pt x="1342" y="254"/>
                  </a:lnTo>
                  <a:lnTo>
                    <a:pt x="1343" y="255"/>
                  </a:lnTo>
                  <a:lnTo>
                    <a:pt x="1344" y="256"/>
                  </a:lnTo>
                  <a:lnTo>
                    <a:pt x="1343" y="253"/>
                  </a:lnTo>
                  <a:lnTo>
                    <a:pt x="1341" y="250"/>
                  </a:lnTo>
                  <a:lnTo>
                    <a:pt x="1340" y="249"/>
                  </a:lnTo>
                  <a:lnTo>
                    <a:pt x="1341" y="249"/>
                  </a:lnTo>
                  <a:lnTo>
                    <a:pt x="1342" y="248"/>
                  </a:lnTo>
                  <a:lnTo>
                    <a:pt x="1342" y="247"/>
                  </a:lnTo>
                  <a:lnTo>
                    <a:pt x="1343" y="248"/>
                  </a:lnTo>
                  <a:lnTo>
                    <a:pt x="1343" y="249"/>
                  </a:lnTo>
                  <a:lnTo>
                    <a:pt x="1343" y="246"/>
                  </a:lnTo>
                  <a:lnTo>
                    <a:pt x="1342" y="242"/>
                  </a:lnTo>
                  <a:lnTo>
                    <a:pt x="1340" y="242"/>
                  </a:lnTo>
                  <a:lnTo>
                    <a:pt x="1339" y="242"/>
                  </a:lnTo>
                  <a:lnTo>
                    <a:pt x="1338" y="242"/>
                  </a:lnTo>
                  <a:lnTo>
                    <a:pt x="1335" y="242"/>
                  </a:lnTo>
                  <a:lnTo>
                    <a:pt x="1333" y="244"/>
                  </a:lnTo>
                  <a:lnTo>
                    <a:pt x="1333" y="242"/>
                  </a:lnTo>
                  <a:lnTo>
                    <a:pt x="1333" y="241"/>
                  </a:lnTo>
                  <a:lnTo>
                    <a:pt x="1331" y="239"/>
                  </a:lnTo>
                  <a:lnTo>
                    <a:pt x="1331" y="238"/>
                  </a:lnTo>
                  <a:lnTo>
                    <a:pt x="1332" y="239"/>
                  </a:lnTo>
                  <a:lnTo>
                    <a:pt x="1334" y="241"/>
                  </a:lnTo>
                  <a:lnTo>
                    <a:pt x="1335" y="240"/>
                  </a:lnTo>
                  <a:lnTo>
                    <a:pt x="1335" y="239"/>
                  </a:lnTo>
                  <a:lnTo>
                    <a:pt x="1335" y="237"/>
                  </a:lnTo>
                  <a:lnTo>
                    <a:pt x="1334" y="236"/>
                  </a:lnTo>
                  <a:lnTo>
                    <a:pt x="1335" y="235"/>
                  </a:lnTo>
                  <a:lnTo>
                    <a:pt x="1338" y="234"/>
                  </a:lnTo>
                  <a:lnTo>
                    <a:pt x="1338" y="233"/>
                  </a:lnTo>
                  <a:lnTo>
                    <a:pt x="1336" y="231"/>
                  </a:lnTo>
                  <a:lnTo>
                    <a:pt x="1334" y="228"/>
                  </a:lnTo>
                  <a:lnTo>
                    <a:pt x="1336" y="227"/>
                  </a:lnTo>
                  <a:lnTo>
                    <a:pt x="1336" y="225"/>
                  </a:lnTo>
                  <a:lnTo>
                    <a:pt x="1336" y="224"/>
                  </a:lnTo>
                  <a:lnTo>
                    <a:pt x="1335" y="223"/>
                  </a:lnTo>
                  <a:lnTo>
                    <a:pt x="1327" y="219"/>
                  </a:lnTo>
                  <a:lnTo>
                    <a:pt x="1325" y="218"/>
                  </a:lnTo>
                  <a:lnTo>
                    <a:pt x="1324" y="217"/>
                  </a:lnTo>
                  <a:lnTo>
                    <a:pt x="1324" y="216"/>
                  </a:lnTo>
                  <a:lnTo>
                    <a:pt x="1322" y="216"/>
                  </a:lnTo>
                  <a:lnTo>
                    <a:pt x="1321" y="216"/>
                  </a:lnTo>
                  <a:lnTo>
                    <a:pt x="1320" y="216"/>
                  </a:lnTo>
                  <a:lnTo>
                    <a:pt x="1320" y="214"/>
                  </a:lnTo>
                  <a:lnTo>
                    <a:pt x="1322" y="210"/>
                  </a:lnTo>
                  <a:lnTo>
                    <a:pt x="1322" y="211"/>
                  </a:lnTo>
                  <a:lnTo>
                    <a:pt x="1322" y="212"/>
                  </a:lnTo>
                  <a:lnTo>
                    <a:pt x="1321" y="214"/>
                  </a:lnTo>
                  <a:lnTo>
                    <a:pt x="1324" y="214"/>
                  </a:lnTo>
                  <a:lnTo>
                    <a:pt x="1325" y="213"/>
                  </a:lnTo>
                  <a:lnTo>
                    <a:pt x="1326" y="214"/>
                  </a:lnTo>
                  <a:lnTo>
                    <a:pt x="1327" y="216"/>
                  </a:lnTo>
                  <a:lnTo>
                    <a:pt x="1328" y="216"/>
                  </a:lnTo>
                  <a:lnTo>
                    <a:pt x="1329" y="216"/>
                  </a:lnTo>
                  <a:lnTo>
                    <a:pt x="1331" y="217"/>
                  </a:lnTo>
                  <a:lnTo>
                    <a:pt x="1334" y="220"/>
                  </a:lnTo>
                  <a:lnTo>
                    <a:pt x="1335" y="220"/>
                  </a:lnTo>
                  <a:lnTo>
                    <a:pt x="1335" y="219"/>
                  </a:lnTo>
                  <a:lnTo>
                    <a:pt x="1335" y="217"/>
                  </a:lnTo>
                  <a:lnTo>
                    <a:pt x="1334" y="217"/>
                  </a:lnTo>
                  <a:lnTo>
                    <a:pt x="1331" y="213"/>
                  </a:lnTo>
                  <a:lnTo>
                    <a:pt x="1330" y="212"/>
                  </a:lnTo>
                  <a:lnTo>
                    <a:pt x="1331" y="212"/>
                  </a:lnTo>
                  <a:lnTo>
                    <a:pt x="1334" y="214"/>
                  </a:lnTo>
                  <a:lnTo>
                    <a:pt x="1334" y="213"/>
                  </a:lnTo>
                  <a:lnTo>
                    <a:pt x="1333" y="210"/>
                  </a:lnTo>
                  <a:lnTo>
                    <a:pt x="1333" y="208"/>
                  </a:lnTo>
                  <a:lnTo>
                    <a:pt x="1333" y="206"/>
                  </a:lnTo>
                  <a:lnTo>
                    <a:pt x="1333" y="205"/>
                  </a:lnTo>
                  <a:lnTo>
                    <a:pt x="1332" y="203"/>
                  </a:lnTo>
                  <a:lnTo>
                    <a:pt x="1333" y="204"/>
                  </a:lnTo>
                  <a:lnTo>
                    <a:pt x="1334" y="204"/>
                  </a:lnTo>
                  <a:lnTo>
                    <a:pt x="1333" y="200"/>
                  </a:lnTo>
                  <a:lnTo>
                    <a:pt x="1332" y="199"/>
                  </a:lnTo>
                  <a:lnTo>
                    <a:pt x="1333" y="198"/>
                  </a:lnTo>
                  <a:lnTo>
                    <a:pt x="1334" y="197"/>
                  </a:lnTo>
                  <a:lnTo>
                    <a:pt x="1335" y="196"/>
                  </a:lnTo>
                  <a:lnTo>
                    <a:pt x="1338" y="195"/>
                  </a:lnTo>
                  <a:lnTo>
                    <a:pt x="1340" y="194"/>
                  </a:lnTo>
                  <a:lnTo>
                    <a:pt x="1342" y="192"/>
                  </a:lnTo>
                  <a:lnTo>
                    <a:pt x="1343" y="193"/>
                  </a:lnTo>
                  <a:lnTo>
                    <a:pt x="1343" y="194"/>
                  </a:lnTo>
                  <a:lnTo>
                    <a:pt x="1341" y="196"/>
                  </a:lnTo>
                  <a:lnTo>
                    <a:pt x="1342" y="196"/>
                  </a:lnTo>
                  <a:lnTo>
                    <a:pt x="1340" y="197"/>
                  </a:lnTo>
                  <a:lnTo>
                    <a:pt x="1338" y="199"/>
                  </a:lnTo>
                  <a:lnTo>
                    <a:pt x="1338" y="200"/>
                  </a:lnTo>
                  <a:lnTo>
                    <a:pt x="1339" y="200"/>
                  </a:lnTo>
                  <a:lnTo>
                    <a:pt x="1339" y="202"/>
                  </a:lnTo>
                  <a:lnTo>
                    <a:pt x="1339" y="203"/>
                  </a:lnTo>
                  <a:lnTo>
                    <a:pt x="1339" y="204"/>
                  </a:lnTo>
                  <a:lnTo>
                    <a:pt x="1338" y="204"/>
                  </a:lnTo>
                  <a:lnTo>
                    <a:pt x="1336" y="204"/>
                  </a:lnTo>
                  <a:lnTo>
                    <a:pt x="1335" y="205"/>
                  </a:lnTo>
                  <a:lnTo>
                    <a:pt x="1335" y="206"/>
                  </a:lnTo>
                  <a:lnTo>
                    <a:pt x="1336" y="205"/>
                  </a:lnTo>
                  <a:lnTo>
                    <a:pt x="1338" y="205"/>
                  </a:lnTo>
                  <a:lnTo>
                    <a:pt x="1339" y="206"/>
                  </a:lnTo>
                  <a:lnTo>
                    <a:pt x="1340" y="207"/>
                  </a:lnTo>
                  <a:lnTo>
                    <a:pt x="1339" y="208"/>
                  </a:lnTo>
                  <a:lnTo>
                    <a:pt x="1338" y="209"/>
                  </a:lnTo>
                  <a:lnTo>
                    <a:pt x="1339" y="210"/>
                  </a:lnTo>
                  <a:lnTo>
                    <a:pt x="1341" y="210"/>
                  </a:lnTo>
                  <a:lnTo>
                    <a:pt x="1341" y="211"/>
                  </a:lnTo>
                  <a:lnTo>
                    <a:pt x="1340" y="211"/>
                  </a:lnTo>
                  <a:lnTo>
                    <a:pt x="1338" y="211"/>
                  </a:lnTo>
                  <a:lnTo>
                    <a:pt x="1336" y="212"/>
                  </a:lnTo>
                  <a:lnTo>
                    <a:pt x="1336" y="213"/>
                  </a:lnTo>
                  <a:lnTo>
                    <a:pt x="1336" y="214"/>
                  </a:lnTo>
                  <a:lnTo>
                    <a:pt x="1339" y="216"/>
                  </a:lnTo>
                  <a:lnTo>
                    <a:pt x="1340" y="217"/>
                  </a:lnTo>
                  <a:lnTo>
                    <a:pt x="1341" y="217"/>
                  </a:lnTo>
                  <a:lnTo>
                    <a:pt x="1342" y="217"/>
                  </a:lnTo>
                  <a:lnTo>
                    <a:pt x="1343" y="216"/>
                  </a:lnTo>
                  <a:lnTo>
                    <a:pt x="1344" y="217"/>
                  </a:lnTo>
                  <a:lnTo>
                    <a:pt x="1343" y="218"/>
                  </a:lnTo>
                  <a:lnTo>
                    <a:pt x="1343" y="219"/>
                  </a:lnTo>
                  <a:lnTo>
                    <a:pt x="1342" y="220"/>
                  </a:lnTo>
                  <a:lnTo>
                    <a:pt x="1343" y="220"/>
                  </a:lnTo>
                  <a:lnTo>
                    <a:pt x="1344" y="220"/>
                  </a:lnTo>
                  <a:lnTo>
                    <a:pt x="1344" y="221"/>
                  </a:lnTo>
                  <a:lnTo>
                    <a:pt x="1343" y="223"/>
                  </a:lnTo>
                  <a:lnTo>
                    <a:pt x="1344" y="223"/>
                  </a:lnTo>
                  <a:lnTo>
                    <a:pt x="1346" y="223"/>
                  </a:lnTo>
                  <a:lnTo>
                    <a:pt x="1346" y="224"/>
                  </a:lnTo>
                  <a:lnTo>
                    <a:pt x="1342" y="232"/>
                  </a:lnTo>
                  <a:lnTo>
                    <a:pt x="1342" y="233"/>
                  </a:lnTo>
                  <a:lnTo>
                    <a:pt x="1342" y="236"/>
                  </a:lnTo>
                  <a:lnTo>
                    <a:pt x="1342" y="238"/>
                  </a:lnTo>
                  <a:lnTo>
                    <a:pt x="1343" y="238"/>
                  </a:lnTo>
                  <a:lnTo>
                    <a:pt x="1343" y="237"/>
                  </a:lnTo>
                  <a:lnTo>
                    <a:pt x="1344" y="235"/>
                  </a:lnTo>
                  <a:lnTo>
                    <a:pt x="1344" y="233"/>
                  </a:lnTo>
                  <a:lnTo>
                    <a:pt x="1345" y="232"/>
                  </a:lnTo>
                  <a:lnTo>
                    <a:pt x="1347" y="231"/>
                  </a:lnTo>
                  <a:lnTo>
                    <a:pt x="1348" y="230"/>
                  </a:lnTo>
                  <a:lnTo>
                    <a:pt x="1349" y="225"/>
                  </a:lnTo>
                  <a:lnTo>
                    <a:pt x="1350" y="221"/>
                  </a:lnTo>
                  <a:lnTo>
                    <a:pt x="1355" y="214"/>
                  </a:lnTo>
                  <a:lnTo>
                    <a:pt x="1356" y="214"/>
                  </a:lnTo>
                  <a:lnTo>
                    <a:pt x="1356" y="213"/>
                  </a:lnTo>
                  <a:lnTo>
                    <a:pt x="1356" y="211"/>
                  </a:lnTo>
                  <a:lnTo>
                    <a:pt x="1355" y="211"/>
                  </a:lnTo>
                  <a:lnTo>
                    <a:pt x="1355" y="210"/>
                  </a:lnTo>
                  <a:lnTo>
                    <a:pt x="1356" y="208"/>
                  </a:lnTo>
                  <a:lnTo>
                    <a:pt x="1355" y="207"/>
                  </a:lnTo>
                  <a:lnTo>
                    <a:pt x="1353" y="206"/>
                  </a:lnTo>
                  <a:lnTo>
                    <a:pt x="1350" y="202"/>
                  </a:lnTo>
                  <a:lnTo>
                    <a:pt x="1348" y="196"/>
                  </a:lnTo>
                  <a:lnTo>
                    <a:pt x="1347" y="194"/>
                  </a:lnTo>
                  <a:lnTo>
                    <a:pt x="1347" y="192"/>
                  </a:lnTo>
                  <a:lnTo>
                    <a:pt x="1348" y="191"/>
                  </a:lnTo>
                  <a:lnTo>
                    <a:pt x="1350" y="189"/>
                  </a:lnTo>
                  <a:lnTo>
                    <a:pt x="1348" y="192"/>
                  </a:lnTo>
                  <a:lnTo>
                    <a:pt x="1348" y="194"/>
                  </a:lnTo>
                  <a:lnTo>
                    <a:pt x="1349" y="195"/>
                  </a:lnTo>
                  <a:lnTo>
                    <a:pt x="1353" y="198"/>
                  </a:lnTo>
                  <a:lnTo>
                    <a:pt x="1356" y="199"/>
                  </a:lnTo>
                  <a:lnTo>
                    <a:pt x="1358" y="200"/>
                  </a:lnTo>
                  <a:lnTo>
                    <a:pt x="1359" y="200"/>
                  </a:lnTo>
                  <a:lnTo>
                    <a:pt x="1359" y="203"/>
                  </a:lnTo>
                  <a:lnTo>
                    <a:pt x="1358" y="205"/>
                  </a:lnTo>
                  <a:lnTo>
                    <a:pt x="1360" y="204"/>
                  </a:lnTo>
                  <a:lnTo>
                    <a:pt x="1361" y="203"/>
                  </a:lnTo>
                  <a:lnTo>
                    <a:pt x="1361" y="200"/>
                  </a:lnTo>
                  <a:lnTo>
                    <a:pt x="1363" y="198"/>
                  </a:lnTo>
                  <a:lnTo>
                    <a:pt x="1364" y="197"/>
                  </a:lnTo>
                  <a:lnTo>
                    <a:pt x="1366" y="197"/>
                  </a:lnTo>
                  <a:lnTo>
                    <a:pt x="1367" y="196"/>
                  </a:lnTo>
                  <a:lnTo>
                    <a:pt x="1367" y="195"/>
                  </a:lnTo>
                  <a:lnTo>
                    <a:pt x="1368" y="195"/>
                  </a:lnTo>
                  <a:lnTo>
                    <a:pt x="1369" y="193"/>
                  </a:lnTo>
                  <a:lnTo>
                    <a:pt x="1370" y="191"/>
                  </a:lnTo>
                  <a:lnTo>
                    <a:pt x="1371" y="188"/>
                  </a:lnTo>
                  <a:lnTo>
                    <a:pt x="1373" y="183"/>
                  </a:lnTo>
                  <a:lnTo>
                    <a:pt x="1373" y="179"/>
                  </a:lnTo>
                  <a:lnTo>
                    <a:pt x="1373" y="178"/>
                  </a:lnTo>
                  <a:lnTo>
                    <a:pt x="1372" y="177"/>
                  </a:lnTo>
                  <a:lnTo>
                    <a:pt x="1370" y="177"/>
                  </a:lnTo>
                  <a:lnTo>
                    <a:pt x="1369" y="176"/>
                  </a:lnTo>
                  <a:lnTo>
                    <a:pt x="1369" y="175"/>
                  </a:lnTo>
                  <a:lnTo>
                    <a:pt x="1372" y="170"/>
                  </a:lnTo>
                  <a:lnTo>
                    <a:pt x="1373" y="169"/>
                  </a:lnTo>
                  <a:lnTo>
                    <a:pt x="1373" y="170"/>
                  </a:lnTo>
                  <a:lnTo>
                    <a:pt x="1373" y="171"/>
                  </a:lnTo>
                  <a:lnTo>
                    <a:pt x="1373" y="172"/>
                  </a:lnTo>
                  <a:lnTo>
                    <a:pt x="1376" y="172"/>
                  </a:lnTo>
                  <a:lnTo>
                    <a:pt x="1386" y="171"/>
                  </a:lnTo>
                  <a:lnTo>
                    <a:pt x="1395" y="169"/>
                  </a:lnTo>
                  <a:lnTo>
                    <a:pt x="1396" y="168"/>
                  </a:lnTo>
                  <a:lnTo>
                    <a:pt x="1398" y="168"/>
                  </a:lnTo>
                  <a:lnTo>
                    <a:pt x="1399" y="168"/>
                  </a:lnTo>
                  <a:lnTo>
                    <a:pt x="1401" y="167"/>
                  </a:lnTo>
                  <a:lnTo>
                    <a:pt x="1404" y="166"/>
                  </a:lnTo>
                  <a:lnTo>
                    <a:pt x="1405" y="165"/>
                  </a:lnTo>
                  <a:lnTo>
                    <a:pt x="1403" y="165"/>
                  </a:lnTo>
                  <a:lnTo>
                    <a:pt x="1399" y="165"/>
                  </a:lnTo>
                  <a:lnTo>
                    <a:pt x="1400" y="164"/>
                  </a:lnTo>
                  <a:lnTo>
                    <a:pt x="1401" y="163"/>
                  </a:lnTo>
                  <a:lnTo>
                    <a:pt x="1400" y="163"/>
                  </a:lnTo>
                  <a:lnTo>
                    <a:pt x="1397" y="164"/>
                  </a:lnTo>
                  <a:lnTo>
                    <a:pt x="1392" y="166"/>
                  </a:lnTo>
                  <a:lnTo>
                    <a:pt x="1387" y="167"/>
                  </a:lnTo>
                  <a:lnTo>
                    <a:pt x="1384" y="167"/>
                  </a:lnTo>
                  <a:lnTo>
                    <a:pt x="1382" y="167"/>
                  </a:lnTo>
                  <a:lnTo>
                    <a:pt x="1380" y="167"/>
                  </a:lnTo>
                  <a:lnTo>
                    <a:pt x="1378" y="168"/>
                  </a:lnTo>
                  <a:lnTo>
                    <a:pt x="1377" y="168"/>
                  </a:lnTo>
                  <a:lnTo>
                    <a:pt x="1377" y="169"/>
                  </a:lnTo>
                  <a:lnTo>
                    <a:pt x="1376" y="170"/>
                  </a:lnTo>
                  <a:lnTo>
                    <a:pt x="1375" y="170"/>
                  </a:lnTo>
                  <a:lnTo>
                    <a:pt x="1374" y="170"/>
                  </a:lnTo>
                  <a:lnTo>
                    <a:pt x="1375" y="169"/>
                  </a:lnTo>
                  <a:lnTo>
                    <a:pt x="1377" y="167"/>
                  </a:lnTo>
                  <a:lnTo>
                    <a:pt x="1382" y="164"/>
                  </a:lnTo>
                  <a:lnTo>
                    <a:pt x="1388" y="161"/>
                  </a:lnTo>
                  <a:lnTo>
                    <a:pt x="1392" y="161"/>
                  </a:lnTo>
                  <a:lnTo>
                    <a:pt x="1397" y="160"/>
                  </a:lnTo>
                  <a:lnTo>
                    <a:pt x="1402" y="160"/>
                  </a:lnTo>
                  <a:lnTo>
                    <a:pt x="1409" y="160"/>
                  </a:lnTo>
                  <a:lnTo>
                    <a:pt x="1413" y="158"/>
                  </a:lnTo>
                  <a:lnTo>
                    <a:pt x="1414" y="158"/>
                  </a:lnTo>
                  <a:lnTo>
                    <a:pt x="1414" y="157"/>
                  </a:lnTo>
                  <a:lnTo>
                    <a:pt x="1414" y="153"/>
                  </a:lnTo>
                  <a:lnTo>
                    <a:pt x="1415" y="151"/>
                  </a:lnTo>
                  <a:lnTo>
                    <a:pt x="1416" y="151"/>
                  </a:lnTo>
                  <a:lnTo>
                    <a:pt x="1417" y="152"/>
                  </a:lnTo>
                  <a:lnTo>
                    <a:pt x="1418" y="151"/>
                  </a:lnTo>
                  <a:lnTo>
                    <a:pt x="1418" y="152"/>
                  </a:lnTo>
                  <a:lnTo>
                    <a:pt x="1418" y="153"/>
                  </a:lnTo>
                  <a:lnTo>
                    <a:pt x="1418" y="155"/>
                  </a:lnTo>
                  <a:lnTo>
                    <a:pt x="1419" y="155"/>
                  </a:lnTo>
                  <a:lnTo>
                    <a:pt x="1420" y="155"/>
                  </a:lnTo>
                  <a:lnTo>
                    <a:pt x="1424" y="153"/>
                  </a:lnTo>
                  <a:lnTo>
                    <a:pt x="1426" y="152"/>
                  </a:lnTo>
                  <a:lnTo>
                    <a:pt x="1427" y="152"/>
                  </a:lnTo>
                  <a:lnTo>
                    <a:pt x="1429" y="153"/>
                  </a:lnTo>
                  <a:lnTo>
                    <a:pt x="1431" y="153"/>
                  </a:lnTo>
                  <a:lnTo>
                    <a:pt x="1436" y="153"/>
                  </a:lnTo>
                  <a:lnTo>
                    <a:pt x="1438" y="152"/>
                  </a:lnTo>
                  <a:lnTo>
                    <a:pt x="1438" y="150"/>
                  </a:lnTo>
                  <a:lnTo>
                    <a:pt x="1438" y="147"/>
                  </a:lnTo>
                  <a:lnTo>
                    <a:pt x="1436" y="146"/>
                  </a:lnTo>
                  <a:lnTo>
                    <a:pt x="1435" y="146"/>
                  </a:lnTo>
                  <a:lnTo>
                    <a:pt x="1436" y="147"/>
                  </a:lnTo>
                  <a:lnTo>
                    <a:pt x="1437" y="149"/>
                  </a:lnTo>
                  <a:lnTo>
                    <a:pt x="1437" y="150"/>
                  </a:lnTo>
                  <a:lnTo>
                    <a:pt x="1436" y="151"/>
                  </a:lnTo>
                  <a:lnTo>
                    <a:pt x="1432" y="152"/>
                  </a:lnTo>
                  <a:lnTo>
                    <a:pt x="1430" y="151"/>
                  </a:lnTo>
                  <a:lnTo>
                    <a:pt x="1428" y="150"/>
                  </a:lnTo>
                  <a:lnTo>
                    <a:pt x="1426" y="144"/>
                  </a:lnTo>
                  <a:lnTo>
                    <a:pt x="1425" y="142"/>
                  </a:lnTo>
                  <a:lnTo>
                    <a:pt x="1423" y="141"/>
                  </a:lnTo>
                  <a:lnTo>
                    <a:pt x="1420" y="140"/>
                  </a:lnTo>
                  <a:lnTo>
                    <a:pt x="1422" y="139"/>
                  </a:lnTo>
                  <a:lnTo>
                    <a:pt x="1423" y="137"/>
                  </a:lnTo>
                  <a:lnTo>
                    <a:pt x="1425" y="136"/>
                  </a:lnTo>
                  <a:lnTo>
                    <a:pt x="1427" y="135"/>
                  </a:lnTo>
                  <a:lnTo>
                    <a:pt x="1427" y="134"/>
                  </a:lnTo>
                  <a:lnTo>
                    <a:pt x="1425" y="134"/>
                  </a:lnTo>
                  <a:lnTo>
                    <a:pt x="1425" y="132"/>
                  </a:lnTo>
                  <a:lnTo>
                    <a:pt x="1425" y="127"/>
                  </a:lnTo>
                  <a:lnTo>
                    <a:pt x="1426" y="125"/>
                  </a:lnTo>
                  <a:lnTo>
                    <a:pt x="1428" y="123"/>
                  </a:lnTo>
                  <a:lnTo>
                    <a:pt x="1431" y="119"/>
                  </a:lnTo>
                  <a:lnTo>
                    <a:pt x="1435" y="115"/>
                  </a:lnTo>
                  <a:lnTo>
                    <a:pt x="1436" y="112"/>
                  </a:lnTo>
                  <a:lnTo>
                    <a:pt x="1437" y="111"/>
                  </a:lnTo>
                  <a:lnTo>
                    <a:pt x="1438" y="110"/>
                  </a:lnTo>
                  <a:lnTo>
                    <a:pt x="1440" y="111"/>
                  </a:lnTo>
                  <a:lnTo>
                    <a:pt x="1440" y="110"/>
                  </a:lnTo>
                  <a:lnTo>
                    <a:pt x="1440" y="109"/>
                  </a:lnTo>
                  <a:lnTo>
                    <a:pt x="1441" y="111"/>
                  </a:lnTo>
                  <a:lnTo>
                    <a:pt x="1442" y="110"/>
                  </a:lnTo>
                  <a:lnTo>
                    <a:pt x="1443" y="108"/>
                  </a:lnTo>
                  <a:lnTo>
                    <a:pt x="1443" y="109"/>
                  </a:lnTo>
                  <a:lnTo>
                    <a:pt x="1443" y="110"/>
                  </a:lnTo>
                  <a:lnTo>
                    <a:pt x="1444" y="109"/>
                  </a:lnTo>
                  <a:lnTo>
                    <a:pt x="1445" y="109"/>
                  </a:lnTo>
                  <a:lnTo>
                    <a:pt x="1446" y="108"/>
                  </a:lnTo>
                  <a:lnTo>
                    <a:pt x="1446" y="107"/>
                  </a:lnTo>
                  <a:lnTo>
                    <a:pt x="1447" y="108"/>
                  </a:lnTo>
                  <a:lnTo>
                    <a:pt x="1449" y="109"/>
                  </a:lnTo>
                  <a:lnTo>
                    <a:pt x="1449" y="108"/>
                  </a:lnTo>
                  <a:lnTo>
                    <a:pt x="1451" y="108"/>
                  </a:lnTo>
                  <a:lnTo>
                    <a:pt x="1452" y="107"/>
                  </a:lnTo>
                  <a:lnTo>
                    <a:pt x="1452" y="105"/>
                  </a:lnTo>
                  <a:lnTo>
                    <a:pt x="1453" y="102"/>
                  </a:lnTo>
                  <a:lnTo>
                    <a:pt x="1455" y="99"/>
                  </a:lnTo>
                  <a:lnTo>
                    <a:pt x="1457" y="97"/>
                  </a:lnTo>
                  <a:lnTo>
                    <a:pt x="1457" y="98"/>
                  </a:lnTo>
                  <a:lnTo>
                    <a:pt x="1456" y="99"/>
                  </a:lnTo>
                  <a:lnTo>
                    <a:pt x="1457" y="99"/>
                  </a:lnTo>
                  <a:lnTo>
                    <a:pt x="1456" y="100"/>
                  </a:lnTo>
                  <a:lnTo>
                    <a:pt x="1456" y="101"/>
                  </a:lnTo>
                  <a:lnTo>
                    <a:pt x="1458" y="101"/>
                  </a:lnTo>
                  <a:lnTo>
                    <a:pt x="1459" y="102"/>
                  </a:lnTo>
                  <a:lnTo>
                    <a:pt x="1460" y="100"/>
                  </a:lnTo>
                  <a:lnTo>
                    <a:pt x="1463" y="98"/>
                  </a:lnTo>
                  <a:lnTo>
                    <a:pt x="1464" y="98"/>
                  </a:lnTo>
                  <a:lnTo>
                    <a:pt x="1466" y="98"/>
                  </a:lnTo>
                  <a:lnTo>
                    <a:pt x="1467" y="99"/>
                  </a:lnTo>
                  <a:lnTo>
                    <a:pt x="1467" y="100"/>
                  </a:lnTo>
                  <a:lnTo>
                    <a:pt x="1468" y="100"/>
                  </a:lnTo>
                  <a:lnTo>
                    <a:pt x="1469" y="100"/>
                  </a:lnTo>
                  <a:lnTo>
                    <a:pt x="1470" y="98"/>
                  </a:lnTo>
                  <a:lnTo>
                    <a:pt x="1470" y="99"/>
                  </a:lnTo>
                  <a:lnTo>
                    <a:pt x="1471" y="98"/>
                  </a:lnTo>
                  <a:lnTo>
                    <a:pt x="1472" y="97"/>
                  </a:lnTo>
                  <a:lnTo>
                    <a:pt x="1472" y="96"/>
                  </a:lnTo>
                  <a:lnTo>
                    <a:pt x="1473" y="96"/>
                  </a:lnTo>
                  <a:lnTo>
                    <a:pt x="1478" y="95"/>
                  </a:lnTo>
                  <a:lnTo>
                    <a:pt x="1480" y="94"/>
                  </a:lnTo>
                  <a:lnTo>
                    <a:pt x="1481" y="95"/>
                  </a:lnTo>
                  <a:lnTo>
                    <a:pt x="1482" y="95"/>
                  </a:lnTo>
                  <a:lnTo>
                    <a:pt x="1483" y="94"/>
                  </a:lnTo>
                  <a:lnTo>
                    <a:pt x="1485" y="93"/>
                  </a:lnTo>
                  <a:lnTo>
                    <a:pt x="1485" y="91"/>
                  </a:lnTo>
                  <a:lnTo>
                    <a:pt x="1484" y="91"/>
                  </a:lnTo>
                  <a:lnTo>
                    <a:pt x="1483" y="91"/>
                  </a:lnTo>
                  <a:lnTo>
                    <a:pt x="1483" y="89"/>
                  </a:lnTo>
                  <a:lnTo>
                    <a:pt x="1484" y="88"/>
                  </a:lnTo>
                  <a:lnTo>
                    <a:pt x="1484" y="87"/>
                  </a:lnTo>
                  <a:lnTo>
                    <a:pt x="1482" y="85"/>
                  </a:lnTo>
                  <a:lnTo>
                    <a:pt x="1481" y="85"/>
                  </a:lnTo>
                  <a:lnTo>
                    <a:pt x="1480" y="85"/>
                  </a:lnTo>
                  <a:lnTo>
                    <a:pt x="1479" y="85"/>
                  </a:lnTo>
                  <a:lnTo>
                    <a:pt x="1478" y="83"/>
                  </a:lnTo>
                  <a:lnTo>
                    <a:pt x="1478" y="79"/>
                  </a:lnTo>
                  <a:lnTo>
                    <a:pt x="1478" y="78"/>
                  </a:lnTo>
                  <a:lnTo>
                    <a:pt x="1479" y="78"/>
                  </a:lnTo>
                  <a:lnTo>
                    <a:pt x="1477" y="77"/>
                  </a:lnTo>
                  <a:lnTo>
                    <a:pt x="1474" y="75"/>
                  </a:lnTo>
                  <a:lnTo>
                    <a:pt x="1473" y="74"/>
                  </a:lnTo>
                  <a:lnTo>
                    <a:pt x="1472" y="74"/>
                  </a:lnTo>
                  <a:lnTo>
                    <a:pt x="1472" y="73"/>
                  </a:lnTo>
                  <a:lnTo>
                    <a:pt x="1472" y="69"/>
                  </a:lnTo>
                  <a:lnTo>
                    <a:pt x="1472" y="50"/>
                  </a:lnTo>
                  <a:lnTo>
                    <a:pt x="1471" y="47"/>
                  </a:lnTo>
                  <a:lnTo>
                    <a:pt x="1470" y="45"/>
                  </a:lnTo>
                  <a:lnTo>
                    <a:pt x="1466" y="42"/>
                  </a:lnTo>
                  <a:lnTo>
                    <a:pt x="1464" y="42"/>
                  </a:lnTo>
                  <a:lnTo>
                    <a:pt x="1461" y="42"/>
                  </a:lnTo>
                  <a:lnTo>
                    <a:pt x="1457" y="44"/>
                  </a:lnTo>
                  <a:lnTo>
                    <a:pt x="1454" y="44"/>
                  </a:lnTo>
                  <a:lnTo>
                    <a:pt x="1453" y="43"/>
                  </a:lnTo>
                  <a:lnTo>
                    <a:pt x="1452" y="42"/>
                  </a:lnTo>
                  <a:lnTo>
                    <a:pt x="1452" y="40"/>
                  </a:lnTo>
                  <a:lnTo>
                    <a:pt x="1451" y="39"/>
                  </a:lnTo>
                  <a:lnTo>
                    <a:pt x="1450" y="39"/>
                  </a:lnTo>
                  <a:lnTo>
                    <a:pt x="1449" y="40"/>
                  </a:lnTo>
                  <a:lnTo>
                    <a:pt x="1447" y="41"/>
                  </a:lnTo>
                  <a:lnTo>
                    <a:pt x="1445" y="45"/>
                  </a:lnTo>
                  <a:lnTo>
                    <a:pt x="1432" y="66"/>
                  </a:lnTo>
                  <a:lnTo>
                    <a:pt x="1432" y="68"/>
                  </a:lnTo>
                  <a:lnTo>
                    <a:pt x="1432" y="69"/>
                  </a:lnTo>
                  <a:lnTo>
                    <a:pt x="1432" y="70"/>
                  </a:lnTo>
                  <a:lnTo>
                    <a:pt x="1432" y="71"/>
                  </a:lnTo>
                  <a:lnTo>
                    <a:pt x="1426" y="82"/>
                  </a:lnTo>
                  <a:lnTo>
                    <a:pt x="1424" y="82"/>
                  </a:lnTo>
                  <a:lnTo>
                    <a:pt x="1423" y="83"/>
                  </a:lnTo>
                  <a:lnTo>
                    <a:pt x="1420" y="83"/>
                  </a:lnTo>
                  <a:lnTo>
                    <a:pt x="1418" y="82"/>
                  </a:lnTo>
                  <a:lnTo>
                    <a:pt x="1415" y="83"/>
                  </a:lnTo>
                  <a:lnTo>
                    <a:pt x="1414" y="85"/>
                  </a:lnTo>
                  <a:lnTo>
                    <a:pt x="1413" y="88"/>
                  </a:lnTo>
                  <a:lnTo>
                    <a:pt x="1363" y="88"/>
                  </a:lnTo>
                  <a:lnTo>
                    <a:pt x="1359" y="88"/>
                  </a:lnTo>
                  <a:lnTo>
                    <a:pt x="1356" y="89"/>
                  </a:lnTo>
                  <a:lnTo>
                    <a:pt x="1352" y="92"/>
                  </a:lnTo>
                  <a:lnTo>
                    <a:pt x="1343" y="98"/>
                  </a:lnTo>
                  <a:lnTo>
                    <a:pt x="1342" y="100"/>
                  </a:lnTo>
                  <a:lnTo>
                    <a:pt x="1338" y="105"/>
                  </a:lnTo>
                  <a:lnTo>
                    <a:pt x="1335" y="106"/>
                  </a:lnTo>
                  <a:lnTo>
                    <a:pt x="1336" y="107"/>
                  </a:lnTo>
                  <a:lnTo>
                    <a:pt x="1338" y="107"/>
                  </a:lnTo>
                  <a:lnTo>
                    <a:pt x="1339" y="108"/>
                  </a:lnTo>
                  <a:lnTo>
                    <a:pt x="1339" y="110"/>
                  </a:lnTo>
                  <a:lnTo>
                    <a:pt x="1338" y="110"/>
                  </a:lnTo>
                  <a:lnTo>
                    <a:pt x="1336" y="111"/>
                  </a:lnTo>
                  <a:lnTo>
                    <a:pt x="1338" y="112"/>
                  </a:lnTo>
                  <a:lnTo>
                    <a:pt x="1339" y="114"/>
                  </a:lnTo>
                  <a:lnTo>
                    <a:pt x="1339" y="116"/>
                  </a:lnTo>
                  <a:lnTo>
                    <a:pt x="1338" y="116"/>
                  </a:lnTo>
                  <a:lnTo>
                    <a:pt x="1334" y="117"/>
                  </a:lnTo>
                  <a:lnTo>
                    <a:pt x="1333" y="119"/>
                  </a:lnTo>
                  <a:lnTo>
                    <a:pt x="1329" y="121"/>
                  </a:lnTo>
                  <a:lnTo>
                    <a:pt x="1327" y="123"/>
                  </a:lnTo>
                  <a:lnTo>
                    <a:pt x="1318" y="122"/>
                  </a:lnTo>
                  <a:lnTo>
                    <a:pt x="1316" y="122"/>
                  </a:lnTo>
                  <a:lnTo>
                    <a:pt x="1314" y="121"/>
                  </a:lnTo>
                  <a:lnTo>
                    <a:pt x="1310" y="120"/>
                  </a:lnTo>
                  <a:lnTo>
                    <a:pt x="1306" y="120"/>
                  </a:lnTo>
                  <a:lnTo>
                    <a:pt x="1302" y="121"/>
                  </a:lnTo>
                  <a:lnTo>
                    <a:pt x="1292" y="122"/>
                  </a:lnTo>
                  <a:lnTo>
                    <a:pt x="1291" y="124"/>
                  </a:lnTo>
                  <a:lnTo>
                    <a:pt x="1292" y="126"/>
                  </a:lnTo>
                  <a:lnTo>
                    <a:pt x="1293" y="126"/>
                  </a:lnTo>
                  <a:lnTo>
                    <a:pt x="1294" y="126"/>
                  </a:lnTo>
                  <a:lnTo>
                    <a:pt x="1294" y="127"/>
                  </a:lnTo>
                  <a:lnTo>
                    <a:pt x="1294" y="128"/>
                  </a:lnTo>
                  <a:lnTo>
                    <a:pt x="1296" y="130"/>
                  </a:lnTo>
                  <a:lnTo>
                    <a:pt x="1294" y="133"/>
                  </a:lnTo>
                  <a:lnTo>
                    <a:pt x="1293" y="134"/>
                  </a:lnTo>
                  <a:lnTo>
                    <a:pt x="1288" y="137"/>
                  </a:lnTo>
                  <a:lnTo>
                    <a:pt x="1280" y="142"/>
                  </a:lnTo>
                  <a:lnTo>
                    <a:pt x="1274" y="146"/>
                  </a:lnTo>
                  <a:lnTo>
                    <a:pt x="1269" y="148"/>
                  </a:lnTo>
                  <a:lnTo>
                    <a:pt x="1259" y="151"/>
                  </a:lnTo>
                  <a:lnTo>
                    <a:pt x="1252" y="154"/>
                  </a:lnTo>
                  <a:lnTo>
                    <a:pt x="1249" y="156"/>
                  </a:lnTo>
                  <a:lnTo>
                    <a:pt x="1246" y="157"/>
                  </a:lnTo>
                  <a:lnTo>
                    <a:pt x="1238" y="158"/>
                  </a:lnTo>
                  <a:lnTo>
                    <a:pt x="1236" y="158"/>
                  </a:lnTo>
                  <a:lnTo>
                    <a:pt x="1231" y="157"/>
                  </a:lnTo>
                  <a:lnTo>
                    <a:pt x="1230" y="157"/>
                  </a:lnTo>
                  <a:lnTo>
                    <a:pt x="1230" y="156"/>
                  </a:lnTo>
                  <a:lnTo>
                    <a:pt x="1233" y="156"/>
                  </a:lnTo>
                  <a:lnTo>
                    <a:pt x="1233" y="155"/>
                  </a:lnTo>
                  <a:lnTo>
                    <a:pt x="1231" y="154"/>
                  </a:lnTo>
                  <a:lnTo>
                    <a:pt x="1224" y="152"/>
                  </a:lnTo>
                  <a:lnTo>
                    <a:pt x="1222" y="152"/>
                  </a:lnTo>
                  <a:lnTo>
                    <a:pt x="1221" y="151"/>
                  </a:lnTo>
                  <a:lnTo>
                    <a:pt x="1222" y="150"/>
                  </a:lnTo>
                  <a:lnTo>
                    <a:pt x="1233" y="134"/>
                  </a:lnTo>
                  <a:lnTo>
                    <a:pt x="1234" y="134"/>
                  </a:lnTo>
                  <a:lnTo>
                    <a:pt x="1234" y="136"/>
                  </a:lnTo>
                  <a:lnTo>
                    <a:pt x="1234" y="137"/>
                  </a:lnTo>
                  <a:lnTo>
                    <a:pt x="1238" y="126"/>
                  </a:lnTo>
                  <a:lnTo>
                    <a:pt x="1237" y="125"/>
                  </a:lnTo>
                  <a:lnTo>
                    <a:pt x="1236" y="121"/>
                  </a:lnTo>
                  <a:lnTo>
                    <a:pt x="1234" y="110"/>
                  </a:lnTo>
                  <a:lnTo>
                    <a:pt x="1233" y="108"/>
                  </a:lnTo>
                  <a:lnTo>
                    <a:pt x="1231" y="107"/>
                  </a:lnTo>
                  <a:lnTo>
                    <a:pt x="1225" y="109"/>
                  </a:lnTo>
                  <a:lnTo>
                    <a:pt x="1220" y="111"/>
                  </a:lnTo>
                  <a:lnTo>
                    <a:pt x="1217" y="114"/>
                  </a:lnTo>
                  <a:lnTo>
                    <a:pt x="1215" y="114"/>
                  </a:lnTo>
                  <a:lnTo>
                    <a:pt x="1215" y="111"/>
                  </a:lnTo>
                  <a:lnTo>
                    <a:pt x="1215" y="109"/>
                  </a:lnTo>
                  <a:lnTo>
                    <a:pt x="1216" y="108"/>
                  </a:lnTo>
                  <a:lnTo>
                    <a:pt x="1218" y="107"/>
                  </a:lnTo>
                  <a:lnTo>
                    <a:pt x="1220" y="107"/>
                  </a:lnTo>
                  <a:lnTo>
                    <a:pt x="1220" y="105"/>
                  </a:lnTo>
                  <a:lnTo>
                    <a:pt x="1220" y="103"/>
                  </a:lnTo>
                  <a:lnTo>
                    <a:pt x="1222" y="102"/>
                  </a:lnTo>
                  <a:lnTo>
                    <a:pt x="1223" y="101"/>
                  </a:lnTo>
                  <a:lnTo>
                    <a:pt x="1224" y="97"/>
                  </a:lnTo>
                  <a:lnTo>
                    <a:pt x="1223" y="93"/>
                  </a:lnTo>
                  <a:lnTo>
                    <a:pt x="1222" y="89"/>
                  </a:lnTo>
                  <a:lnTo>
                    <a:pt x="1221" y="88"/>
                  </a:lnTo>
                  <a:lnTo>
                    <a:pt x="1222" y="87"/>
                  </a:lnTo>
                  <a:lnTo>
                    <a:pt x="1224" y="87"/>
                  </a:lnTo>
                  <a:lnTo>
                    <a:pt x="1224" y="86"/>
                  </a:lnTo>
                  <a:lnTo>
                    <a:pt x="1222" y="83"/>
                  </a:lnTo>
                  <a:lnTo>
                    <a:pt x="1220" y="81"/>
                  </a:lnTo>
                  <a:lnTo>
                    <a:pt x="1218" y="80"/>
                  </a:lnTo>
                  <a:lnTo>
                    <a:pt x="1214" y="79"/>
                  </a:lnTo>
                  <a:lnTo>
                    <a:pt x="1211" y="78"/>
                  </a:lnTo>
                  <a:lnTo>
                    <a:pt x="1210" y="77"/>
                  </a:lnTo>
                  <a:lnTo>
                    <a:pt x="1209" y="75"/>
                  </a:lnTo>
                  <a:lnTo>
                    <a:pt x="1208" y="75"/>
                  </a:lnTo>
                  <a:lnTo>
                    <a:pt x="1203" y="74"/>
                  </a:lnTo>
                  <a:lnTo>
                    <a:pt x="1200" y="72"/>
                  </a:lnTo>
                  <a:lnTo>
                    <a:pt x="1197" y="73"/>
                  </a:lnTo>
                  <a:lnTo>
                    <a:pt x="1196" y="74"/>
                  </a:lnTo>
                  <a:lnTo>
                    <a:pt x="1196" y="77"/>
                  </a:lnTo>
                  <a:lnTo>
                    <a:pt x="1197" y="80"/>
                  </a:lnTo>
                  <a:lnTo>
                    <a:pt x="1197" y="81"/>
                  </a:lnTo>
                  <a:lnTo>
                    <a:pt x="1196" y="81"/>
                  </a:lnTo>
                  <a:lnTo>
                    <a:pt x="1193" y="82"/>
                  </a:lnTo>
                  <a:lnTo>
                    <a:pt x="1192" y="82"/>
                  </a:lnTo>
                  <a:lnTo>
                    <a:pt x="1191" y="84"/>
                  </a:lnTo>
                  <a:lnTo>
                    <a:pt x="1191" y="86"/>
                  </a:lnTo>
                  <a:lnTo>
                    <a:pt x="1190" y="88"/>
                  </a:lnTo>
                  <a:lnTo>
                    <a:pt x="1189" y="88"/>
                  </a:lnTo>
                  <a:lnTo>
                    <a:pt x="1189" y="89"/>
                  </a:lnTo>
                  <a:lnTo>
                    <a:pt x="1188" y="89"/>
                  </a:lnTo>
                  <a:lnTo>
                    <a:pt x="1187" y="92"/>
                  </a:lnTo>
                  <a:lnTo>
                    <a:pt x="1187" y="91"/>
                  </a:lnTo>
                  <a:lnTo>
                    <a:pt x="1187" y="88"/>
                  </a:lnTo>
                  <a:lnTo>
                    <a:pt x="1188" y="86"/>
                  </a:lnTo>
                  <a:lnTo>
                    <a:pt x="1187" y="84"/>
                  </a:lnTo>
                  <a:lnTo>
                    <a:pt x="1186" y="85"/>
                  </a:lnTo>
                  <a:lnTo>
                    <a:pt x="1185" y="88"/>
                  </a:lnTo>
                  <a:lnTo>
                    <a:pt x="1183" y="89"/>
                  </a:lnTo>
                  <a:lnTo>
                    <a:pt x="1182" y="88"/>
                  </a:lnTo>
                  <a:lnTo>
                    <a:pt x="1182" y="89"/>
                  </a:lnTo>
                  <a:lnTo>
                    <a:pt x="1181" y="89"/>
                  </a:lnTo>
                  <a:lnTo>
                    <a:pt x="1180" y="91"/>
                  </a:lnTo>
                  <a:lnTo>
                    <a:pt x="1179" y="91"/>
                  </a:lnTo>
                  <a:lnTo>
                    <a:pt x="1177" y="94"/>
                  </a:lnTo>
                  <a:lnTo>
                    <a:pt x="1176" y="98"/>
                  </a:lnTo>
                  <a:lnTo>
                    <a:pt x="1174" y="101"/>
                  </a:lnTo>
                  <a:lnTo>
                    <a:pt x="1174" y="105"/>
                  </a:lnTo>
                  <a:lnTo>
                    <a:pt x="1174" y="108"/>
                  </a:lnTo>
                  <a:lnTo>
                    <a:pt x="1174" y="111"/>
                  </a:lnTo>
                  <a:lnTo>
                    <a:pt x="1174" y="113"/>
                  </a:lnTo>
                  <a:lnTo>
                    <a:pt x="1174" y="117"/>
                  </a:lnTo>
                  <a:lnTo>
                    <a:pt x="1175" y="121"/>
                  </a:lnTo>
                  <a:lnTo>
                    <a:pt x="1176" y="123"/>
                  </a:lnTo>
                  <a:lnTo>
                    <a:pt x="1177" y="124"/>
                  </a:lnTo>
                  <a:lnTo>
                    <a:pt x="1177" y="127"/>
                  </a:lnTo>
                  <a:lnTo>
                    <a:pt x="1178" y="132"/>
                  </a:lnTo>
                  <a:lnTo>
                    <a:pt x="1177" y="136"/>
                  </a:lnTo>
                  <a:lnTo>
                    <a:pt x="1175" y="139"/>
                  </a:lnTo>
                  <a:lnTo>
                    <a:pt x="1172" y="147"/>
                  </a:lnTo>
                  <a:lnTo>
                    <a:pt x="1168" y="150"/>
                  </a:lnTo>
                  <a:lnTo>
                    <a:pt x="1165" y="153"/>
                  </a:lnTo>
                  <a:lnTo>
                    <a:pt x="1163" y="154"/>
                  </a:lnTo>
                  <a:lnTo>
                    <a:pt x="1161" y="154"/>
                  </a:lnTo>
                  <a:lnTo>
                    <a:pt x="1157" y="152"/>
                  </a:lnTo>
                  <a:lnTo>
                    <a:pt x="1155" y="150"/>
                  </a:lnTo>
                  <a:lnTo>
                    <a:pt x="1153" y="146"/>
                  </a:lnTo>
                  <a:lnTo>
                    <a:pt x="1152" y="141"/>
                  </a:lnTo>
                  <a:lnTo>
                    <a:pt x="1152" y="138"/>
                  </a:lnTo>
                  <a:lnTo>
                    <a:pt x="1152" y="133"/>
                  </a:lnTo>
                  <a:lnTo>
                    <a:pt x="1151" y="128"/>
                  </a:lnTo>
                  <a:lnTo>
                    <a:pt x="1151" y="123"/>
                  </a:lnTo>
                  <a:lnTo>
                    <a:pt x="1152" y="119"/>
                  </a:lnTo>
                  <a:lnTo>
                    <a:pt x="1153" y="110"/>
                  </a:lnTo>
                  <a:lnTo>
                    <a:pt x="1157" y="102"/>
                  </a:lnTo>
                  <a:lnTo>
                    <a:pt x="1158" y="97"/>
                  </a:lnTo>
                  <a:lnTo>
                    <a:pt x="1160" y="92"/>
                  </a:lnTo>
                  <a:lnTo>
                    <a:pt x="1161" y="91"/>
                  </a:lnTo>
                  <a:lnTo>
                    <a:pt x="1162" y="89"/>
                  </a:lnTo>
                  <a:lnTo>
                    <a:pt x="1163" y="88"/>
                  </a:lnTo>
                  <a:lnTo>
                    <a:pt x="1164" y="84"/>
                  </a:lnTo>
                  <a:lnTo>
                    <a:pt x="1164" y="83"/>
                  </a:lnTo>
                  <a:lnTo>
                    <a:pt x="1163" y="84"/>
                  </a:lnTo>
                  <a:lnTo>
                    <a:pt x="1162" y="85"/>
                  </a:lnTo>
                  <a:lnTo>
                    <a:pt x="1161" y="86"/>
                  </a:lnTo>
                  <a:lnTo>
                    <a:pt x="1160" y="87"/>
                  </a:lnTo>
                  <a:lnTo>
                    <a:pt x="1159" y="89"/>
                  </a:lnTo>
                  <a:lnTo>
                    <a:pt x="1159" y="91"/>
                  </a:lnTo>
                  <a:lnTo>
                    <a:pt x="1158" y="91"/>
                  </a:lnTo>
                  <a:lnTo>
                    <a:pt x="1155" y="92"/>
                  </a:lnTo>
                  <a:lnTo>
                    <a:pt x="1153" y="94"/>
                  </a:lnTo>
                  <a:lnTo>
                    <a:pt x="1152" y="96"/>
                  </a:lnTo>
                  <a:lnTo>
                    <a:pt x="1150" y="97"/>
                  </a:lnTo>
                  <a:lnTo>
                    <a:pt x="1149" y="97"/>
                  </a:lnTo>
                  <a:lnTo>
                    <a:pt x="1149" y="95"/>
                  </a:lnTo>
                  <a:lnTo>
                    <a:pt x="1150" y="93"/>
                  </a:lnTo>
                  <a:lnTo>
                    <a:pt x="1152" y="89"/>
                  </a:lnTo>
                  <a:lnTo>
                    <a:pt x="1154" y="88"/>
                  </a:lnTo>
                  <a:lnTo>
                    <a:pt x="1159" y="81"/>
                  </a:lnTo>
                  <a:lnTo>
                    <a:pt x="1162" y="77"/>
                  </a:lnTo>
                  <a:lnTo>
                    <a:pt x="1163" y="75"/>
                  </a:lnTo>
                  <a:lnTo>
                    <a:pt x="1164" y="72"/>
                  </a:lnTo>
                  <a:lnTo>
                    <a:pt x="1165" y="71"/>
                  </a:lnTo>
                  <a:lnTo>
                    <a:pt x="1165" y="73"/>
                  </a:lnTo>
                  <a:lnTo>
                    <a:pt x="1165" y="74"/>
                  </a:lnTo>
                  <a:lnTo>
                    <a:pt x="1166" y="74"/>
                  </a:lnTo>
                  <a:lnTo>
                    <a:pt x="1168" y="72"/>
                  </a:lnTo>
                  <a:lnTo>
                    <a:pt x="1169" y="72"/>
                  </a:lnTo>
                  <a:lnTo>
                    <a:pt x="1171" y="71"/>
                  </a:lnTo>
                  <a:lnTo>
                    <a:pt x="1173" y="71"/>
                  </a:lnTo>
                  <a:lnTo>
                    <a:pt x="1172" y="72"/>
                  </a:lnTo>
                  <a:lnTo>
                    <a:pt x="1171" y="73"/>
                  </a:lnTo>
                  <a:lnTo>
                    <a:pt x="1169" y="74"/>
                  </a:lnTo>
                  <a:lnTo>
                    <a:pt x="1169" y="75"/>
                  </a:lnTo>
                  <a:lnTo>
                    <a:pt x="1171" y="75"/>
                  </a:lnTo>
                  <a:lnTo>
                    <a:pt x="1172" y="74"/>
                  </a:lnTo>
                  <a:lnTo>
                    <a:pt x="1173" y="73"/>
                  </a:lnTo>
                  <a:lnTo>
                    <a:pt x="1174" y="73"/>
                  </a:lnTo>
                  <a:lnTo>
                    <a:pt x="1176" y="72"/>
                  </a:lnTo>
                  <a:lnTo>
                    <a:pt x="1177" y="70"/>
                  </a:lnTo>
                  <a:lnTo>
                    <a:pt x="1177" y="69"/>
                  </a:lnTo>
                  <a:lnTo>
                    <a:pt x="1178" y="69"/>
                  </a:lnTo>
                  <a:lnTo>
                    <a:pt x="1181" y="69"/>
                  </a:lnTo>
                  <a:lnTo>
                    <a:pt x="1182" y="69"/>
                  </a:lnTo>
                  <a:lnTo>
                    <a:pt x="1185" y="68"/>
                  </a:lnTo>
                  <a:lnTo>
                    <a:pt x="1187" y="68"/>
                  </a:lnTo>
                  <a:lnTo>
                    <a:pt x="1188" y="67"/>
                  </a:lnTo>
                  <a:lnTo>
                    <a:pt x="1189" y="67"/>
                  </a:lnTo>
                  <a:lnTo>
                    <a:pt x="1190" y="66"/>
                  </a:lnTo>
                  <a:lnTo>
                    <a:pt x="1193" y="67"/>
                  </a:lnTo>
                  <a:lnTo>
                    <a:pt x="1196" y="68"/>
                  </a:lnTo>
                  <a:lnTo>
                    <a:pt x="1200" y="70"/>
                  </a:lnTo>
                  <a:lnTo>
                    <a:pt x="1200" y="71"/>
                  </a:lnTo>
                  <a:lnTo>
                    <a:pt x="1201" y="71"/>
                  </a:lnTo>
                  <a:lnTo>
                    <a:pt x="1202" y="69"/>
                  </a:lnTo>
                  <a:lnTo>
                    <a:pt x="1202" y="68"/>
                  </a:lnTo>
                  <a:lnTo>
                    <a:pt x="1204" y="68"/>
                  </a:lnTo>
                  <a:lnTo>
                    <a:pt x="1209" y="68"/>
                  </a:lnTo>
                  <a:lnTo>
                    <a:pt x="1214" y="69"/>
                  </a:lnTo>
                  <a:lnTo>
                    <a:pt x="1215" y="69"/>
                  </a:lnTo>
                  <a:lnTo>
                    <a:pt x="1215" y="68"/>
                  </a:lnTo>
                  <a:lnTo>
                    <a:pt x="1214" y="67"/>
                  </a:lnTo>
                  <a:lnTo>
                    <a:pt x="1213" y="67"/>
                  </a:lnTo>
                  <a:lnTo>
                    <a:pt x="1213" y="66"/>
                  </a:lnTo>
                  <a:lnTo>
                    <a:pt x="1211" y="65"/>
                  </a:lnTo>
                  <a:lnTo>
                    <a:pt x="1210" y="65"/>
                  </a:lnTo>
                  <a:lnTo>
                    <a:pt x="1209" y="64"/>
                  </a:lnTo>
                  <a:lnTo>
                    <a:pt x="1209" y="63"/>
                  </a:lnTo>
                  <a:lnTo>
                    <a:pt x="1209" y="60"/>
                  </a:lnTo>
                  <a:lnTo>
                    <a:pt x="1208" y="59"/>
                  </a:lnTo>
                  <a:lnTo>
                    <a:pt x="1207" y="58"/>
                  </a:lnTo>
                  <a:lnTo>
                    <a:pt x="1205" y="59"/>
                  </a:lnTo>
                  <a:lnTo>
                    <a:pt x="1204" y="59"/>
                  </a:lnTo>
                  <a:lnTo>
                    <a:pt x="1203" y="58"/>
                  </a:lnTo>
                  <a:lnTo>
                    <a:pt x="1202" y="57"/>
                  </a:lnTo>
                  <a:lnTo>
                    <a:pt x="1199" y="57"/>
                  </a:lnTo>
                  <a:lnTo>
                    <a:pt x="1197" y="56"/>
                  </a:lnTo>
                  <a:lnTo>
                    <a:pt x="1196" y="56"/>
                  </a:lnTo>
                  <a:lnTo>
                    <a:pt x="1196" y="55"/>
                  </a:lnTo>
                  <a:lnTo>
                    <a:pt x="1197" y="53"/>
                  </a:lnTo>
                  <a:lnTo>
                    <a:pt x="1196" y="53"/>
                  </a:lnTo>
                  <a:lnTo>
                    <a:pt x="1186" y="55"/>
                  </a:lnTo>
                  <a:lnTo>
                    <a:pt x="1178" y="56"/>
                  </a:lnTo>
                  <a:lnTo>
                    <a:pt x="1174" y="57"/>
                  </a:lnTo>
                  <a:lnTo>
                    <a:pt x="1171" y="59"/>
                  </a:lnTo>
                  <a:lnTo>
                    <a:pt x="1169" y="59"/>
                  </a:lnTo>
                  <a:lnTo>
                    <a:pt x="1168" y="59"/>
                  </a:lnTo>
                  <a:lnTo>
                    <a:pt x="1165" y="58"/>
                  </a:lnTo>
                  <a:lnTo>
                    <a:pt x="1162" y="57"/>
                  </a:lnTo>
                  <a:lnTo>
                    <a:pt x="1159" y="57"/>
                  </a:lnTo>
                  <a:lnTo>
                    <a:pt x="1158" y="56"/>
                  </a:lnTo>
                  <a:lnTo>
                    <a:pt x="1158" y="55"/>
                  </a:lnTo>
                  <a:lnTo>
                    <a:pt x="1155" y="53"/>
                  </a:lnTo>
                  <a:lnTo>
                    <a:pt x="1154" y="52"/>
                  </a:lnTo>
                  <a:lnTo>
                    <a:pt x="1149" y="50"/>
                  </a:lnTo>
                  <a:lnTo>
                    <a:pt x="1145" y="50"/>
                  </a:lnTo>
                  <a:lnTo>
                    <a:pt x="1143" y="52"/>
                  </a:lnTo>
                  <a:lnTo>
                    <a:pt x="1141" y="53"/>
                  </a:lnTo>
                  <a:lnTo>
                    <a:pt x="1141" y="51"/>
                  </a:lnTo>
                  <a:lnTo>
                    <a:pt x="1143" y="49"/>
                  </a:lnTo>
                  <a:lnTo>
                    <a:pt x="1144" y="47"/>
                  </a:lnTo>
                  <a:lnTo>
                    <a:pt x="1150" y="41"/>
                  </a:lnTo>
                  <a:lnTo>
                    <a:pt x="1151" y="40"/>
                  </a:lnTo>
                  <a:lnTo>
                    <a:pt x="1153" y="40"/>
                  </a:lnTo>
                  <a:lnTo>
                    <a:pt x="1151" y="39"/>
                  </a:lnTo>
                  <a:lnTo>
                    <a:pt x="1147" y="39"/>
                  </a:lnTo>
                  <a:lnTo>
                    <a:pt x="1143" y="40"/>
                  </a:lnTo>
                  <a:lnTo>
                    <a:pt x="1140" y="42"/>
                  </a:lnTo>
                  <a:lnTo>
                    <a:pt x="1139" y="44"/>
                  </a:lnTo>
                  <a:lnTo>
                    <a:pt x="1141" y="45"/>
                  </a:lnTo>
                  <a:lnTo>
                    <a:pt x="1141" y="46"/>
                  </a:lnTo>
                  <a:lnTo>
                    <a:pt x="1139" y="45"/>
                  </a:lnTo>
                  <a:lnTo>
                    <a:pt x="1138" y="44"/>
                  </a:lnTo>
                  <a:lnTo>
                    <a:pt x="1112" y="56"/>
                  </a:lnTo>
                  <a:lnTo>
                    <a:pt x="1111" y="56"/>
                  </a:lnTo>
                  <a:lnTo>
                    <a:pt x="1109" y="56"/>
                  </a:lnTo>
                  <a:lnTo>
                    <a:pt x="1106" y="55"/>
                  </a:lnTo>
                  <a:lnTo>
                    <a:pt x="1104" y="54"/>
                  </a:lnTo>
                  <a:lnTo>
                    <a:pt x="1104" y="53"/>
                  </a:lnTo>
                  <a:lnTo>
                    <a:pt x="1105" y="50"/>
                  </a:lnTo>
                  <a:lnTo>
                    <a:pt x="1104" y="49"/>
                  </a:lnTo>
                  <a:lnTo>
                    <a:pt x="1102" y="50"/>
                  </a:lnTo>
                  <a:lnTo>
                    <a:pt x="1094" y="53"/>
                  </a:lnTo>
                  <a:lnTo>
                    <a:pt x="1090" y="54"/>
                  </a:lnTo>
                  <a:lnTo>
                    <a:pt x="1085" y="54"/>
                  </a:lnTo>
                  <a:lnTo>
                    <a:pt x="1084" y="54"/>
                  </a:lnTo>
                  <a:lnTo>
                    <a:pt x="1083" y="53"/>
                  </a:lnTo>
                  <a:lnTo>
                    <a:pt x="1084" y="52"/>
                  </a:lnTo>
                  <a:lnTo>
                    <a:pt x="1102" y="38"/>
                  </a:lnTo>
                  <a:lnTo>
                    <a:pt x="1106" y="36"/>
                  </a:lnTo>
                  <a:lnTo>
                    <a:pt x="1111" y="33"/>
                  </a:lnTo>
                  <a:lnTo>
                    <a:pt x="1119" y="30"/>
                  </a:lnTo>
                  <a:lnTo>
                    <a:pt x="1125" y="28"/>
                  </a:lnTo>
                  <a:lnTo>
                    <a:pt x="1115" y="27"/>
                  </a:lnTo>
                  <a:lnTo>
                    <a:pt x="1106" y="26"/>
                  </a:lnTo>
                  <a:lnTo>
                    <a:pt x="1105" y="26"/>
                  </a:lnTo>
                  <a:lnTo>
                    <a:pt x="1104" y="25"/>
                  </a:lnTo>
                  <a:lnTo>
                    <a:pt x="1103" y="24"/>
                  </a:lnTo>
                  <a:lnTo>
                    <a:pt x="1100" y="24"/>
                  </a:lnTo>
                  <a:lnTo>
                    <a:pt x="1098" y="25"/>
                  </a:lnTo>
                  <a:lnTo>
                    <a:pt x="1095" y="27"/>
                  </a:lnTo>
                  <a:lnTo>
                    <a:pt x="1092" y="26"/>
                  </a:lnTo>
                  <a:lnTo>
                    <a:pt x="1090" y="25"/>
                  </a:lnTo>
                  <a:lnTo>
                    <a:pt x="1088" y="24"/>
                  </a:lnTo>
                  <a:lnTo>
                    <a:pt x="1084" y="22"/>
                  </a:lnTo>
                  <a:lnTo>
                    <a:pt x="1082" y="21"/>
                  </a:lnTo>
                  <a:lnTo>
                    <a:pt x="1080" y="22"/>
                  </a:lnTo>
                  <a:lnTo>
                    <a:pt x="1080" y="23"/>
                  </a:lnTo>
                  <a:lnTo>
                    <a:pt x="1079" y="23"/>
                  </a:lnTo>
                  <a:lnTo>
                    <a:pt x="1078" y="22"/>
                  </a:lnTo>
                  <a:lnTo>
                    <a:pt x="1077" y="19"/>
                  </a:lnTo>
                  <a:lnTo>
                    <a:pt x="1076" y="18"/>
                  </a:lnTo>
                  <a:lnTo>
                    <a:pt x="1074" y="16"/>
                  </a:lnTo>
                  <a:lnTo>
                    <a:pt x="1065" y="15"/>
                  </a:lnTo>
                  <a:lnTo>
                    <a:pt x="1062" y="16"/>
                  </a:lnTo>
                  <a:lnTo>
                    <a:pt x="1058" y="17"/>
                  </a:lnTo>
                  <a:lnTo>
                    <a:pt x="1056" y="17"/>
                  </a:lnTo>
                  <a:lnTo>
                    <a:pt x="1053" y="16"/>
                  </a:lnTo>
                  <a:lnTo>
                    <a:pt x="1049" y="14"/>
                  </a:lnTo>
                  <a:lnTo>
                    <a:pt x="1048" y="14"/>
                  </a:lnTo>
                  <a:lnTo>
                    <a:pt x="1047" y="14"/>
                  </a:lnTo>
                  <a:lnTo>
                    <a:pt x="1044" y="14"/>
                  </a:lnTo>
                  <a:lnTo>
                    <a:pt x="1043" y="13"/>
                  </a:lnTo>
                  <a:lnTo>
                    <a:pt x="1041" y="9"/>
                  </a:lnTo>
                  <a:lnTo>
                    <a:pt x="1040" y="3"/>
                  </a:lnTo>
                  <a:lnTo>
                    <a:pt x="1039" y="2"/>
                  </a:lnTo>
                  <a:lnTo>
                    <a:pt x="1038" y="1"/>
                  </a:lnTo>
                  <a:lnTo>
                    <a:pt x="1035" y="0"/>
                  </a:lnTo>
                  <a:lnTo>
                    <a:pt x="1035" y="7"/>
                  </a:lnTo>
                  <a:lnTo>
                    <a:pt x="1034" y="8"/>
                  </a:lnTo>
                  <a:lnTo>
                    <a:pt x="594" y="8"/>
                  </a:lnTo>
                  <a:lnTo>
                    <a:pt x="588" y="8"/>
                  </a:lnTo>
                  <a:lnTo>
                    <a:pt x="589" y="8"/>
                  </a:lnTo>
                  <a:lnTo>
                    <a:pt x="590" y="8"/>
                  </a:lnTo>
                  <a:lnTo>
                    <a:pt x="592" y="8"/>
                  </a:lnTo>
                  <a:lnTo>
                    <a:pt x="593" y="8"/>
                  </a:lnTo>
                  <a:lnTo>
                    <a:pt x="593" y="9"/>
                  </a:lnTo>
                  <a:lnTo>
                    <a:pt x="593" y="10"/>
                  </a:lnTo>
                  <a:lnTo>
                    <a:pt x="594" y="12"/>
                  </a:lnTo>
                  <a:lnTo>
                    <a:pt x="596" y="13"/>
                  </a:lnTo>
                  <a:lnTo>
                    <a:pt x="597" y="13"/>
                  </a:lnTo>
                  <a:lnTo>
                    <a:pt x="597" y="14"/>
                  </a:lnTo>
                  <a:lnTo>
                    <a:pt x="598" y="15"/>
                  </a:lnTo>
                  <a:lnTo>
                    <a:pt x="598" y="16"/>
                  </a:lnTo>
                  <a:lnTo>
                    <a:pt x="597" y="18"/>
                  </a:lnTo>
                  <a:lnTo>
                    <a:pt x="597" y="19"/>
                  </a:lnTo>
                  <a:lnTo>
                    <a:pt x="596" y="19"/>
                  </a:lnTo>
                  <a:lnTo>
                    <a:pt x="596" y="21"/>
                  </a:lnTo>
                  <a:lnTo>
                    <a:pt x="597" y="21"/>
                  </a:lnTo>
                  <a:lnTo>
                    <a:pt x="598" y="22"/>
                  </a:lnTo>
                  <a:lnTo>
                    <a:pt x="599" y="23"/>
                  </a:lnTo>
                  <a:lnTo>
                    <a:pt x="599" y="25"/>
                  </a:lnTo>
                  <a:lnTo>
                    <a:pt x="599" y="27"/>
                  </a:lnTo>
                  <a:lnTo>
                    <a:pt x="601" y="27"/>
                  </a:lnTo>
                  <a:lnTo>
                    <a:pt x="602" y="28"/>
                  </a:lnTo>
                  <a:lnTo>
                    <a:pt x="601" y="29"/>
                  </a:lnTo>
                  <a:lnTo>
                    <a:pt x="599" y="29"/>
                  </a:lnTo>
                  <a:lnTo>
                    <a:pt x="601" y="30"/>
                  </a:lnTo>
                  <a:lnTo>
                    <a:pt x="599" y="31"/>
                  </a:lnTo>
                  <a:lnTo>
                    <a:pt x="599" y="32"/>
                  </a:lnTo>
                  <a:lnTo>
                    <a:pt x="599" y="33"/>
                  </a:lnTo>
                  <a:lnTo>
                    <a:pt x="598" y="35"/>
                  </a:lnTo>
                  <a:lnTo>
                    <a:pt x="599" y="36"/>
                  </a:lnTo>
                  <a:lnTo>
                    <a:pt x="599" y="37"/>
                  </a:lnTo>
                  <a:lnTo>
                    <a:pt x="599" y="38"/>
                  </a:lnTo>
                  <a:lnTo>
                    <a:pt x="599" y="39"/>
                  </a:lnTo>
                  <a:lnTo>
                    <a:pt x="599" y="40"/>
                  </a:lnTo>
                  <a:lnTo>
                    <a:pt x="599" y="41"/>
                  </a:lnTo>
                  <a:lnTo>
                    <a:pt x="597" y="43"/>
                  </a:lnTo>
                  <a:lnTo>
                    <a:pt x="594" y="45"/>
                  </a:lnTo>
                  <a:lnTo>
                    <a:pt x="591" y="46"/>
                  </a:lnTo>
                  <a:lnTo>
                    <a:pt x="590" y="45"/>
                  </a:lnTo>
                  <a:lnTo>
                    <a:pt x="589" y="45"/>
                  </a:lnTo>
                  <a:lnTo>
                    <a:pt x="590" y="44"/>
                  </a:lnTo>
                  <a:lnTo>
                    <a:pt x="591" y="42"/>
                  </a:lnTo>
                  <a:lnTo>
                    <a:pt x="592" y="41"/>
                  </a:lnTo>
                  <a:lnTo>
                    <a:pt x="592" y="42"/>
                  </a:lnTo>
                  <a:lnTo>
                    <a:pt x="593" y="43"/>
                  </a:lnTo>
                  <a:lnTo>
                    <a:pt x="593" y="42"/>
                  </a:lnTo>
                  <a:lnTo>
                    <a:pt x="594" y="40"/>
                  </a:lnTo>
                  <a:lnTo>
                    <a:pt x="595" y="40"/>
                  </a:lnTo>
                  <a:lnTo>
                    <a:pt x="595" y="42"/>
                  </a:lnTo>
                  <a:lnTo>
                    <a:pt x="596" y="41"/>
                  </a:lnTo>
                  <a:lnTo>
                    <a:pt x="596" y="39"/>
                  </a:lnTo>
                  <a:lnTo>
                    <a:pt x="595" y="35"/>
                  </a:lnTo>
                  <a:lnTo>
                    <a:pt x="595" y="33"/>
                  </a:lnTo>
                  <a:lnTo>
                    <a:pt x="596" y="33"/>
                  </a:lnTo>
                  <a:lnTo>
                    <a:pt x="597" y="32"/>
                  </a:lnTo>
                  <a:lnTo>
                    <a:pt x="597" y="31"/>
                  </a:lnTo>
                  <a:lnTo>
                    <a:pt x="597" y="30"/>
                  </a:lnTo>
                  <a:lnTo>
                    <a:pt x="596" y="31"/>
                  </a:lnTo>
                  <a:lnTo>
                    <a:pt x="592" y="35"/>
                  </a:lnTo>
                  <a:lnTo>
                    <a:pt x="589" y="37"/>
                  </a:lnTo>
                  <a:lnTo>
                    <a:pt x="588" y="39"/>
                  </a:lnTo>
                  <a:lnTo>
                    <a:pt x="588" y="40"/>
                  </a:lnTo>
                  <a:lnTo>
                    <a:pt x="589" y="40"/>
                  </a:lnTo>
                  <a:lnTo>
                    <a:pt x="591" y="40"/>
                  </a:lnTo>
                  <a:lnTo>
                    <a:pt x="590" y="40"/>
                  </a:lnTo>
                  <a:lnTo>
                    <a:pt x="588" y="41"/>
                  </a:lnTo>
                  <a:lnTo>
                    <a:pt x="587" y="40"/>
                  </a:lnTo>
                  <a:lnTo>
                    <a:pt x="588" y="39"/>
                  </a:lnTo>
                  <a:lnTo>
                    <a:pt x="591" y="35"/>
                  </a:lnTo>
                  <a:lnTo>
                    <a:pt x="591" y="33"/>
                  </a:lnTo>
                  <a:lnTo>
                    <a:pt x="592" y="31"/>
                  </a:lnTo>
                  <a:lnTo>
                    <a:pt x="592" y="32"/>
                  </a:lnTo>
                  <a:lnTo>
                    <a:pt x="592" y="33"/>
                  </a:lnTo>
                  <a:lnTo>
                    <a:pt x="594" y="32"/>
                  </a:lnTo>
                  <a:lnTo>
                    <a:pt x="595" y="30"/>
                  </a:lnTo>
                  <a:lnTo>
                    <a:pt x="595" y="29"/>
                  </a:lnTo>
                  <a:lnTo>
                    <a:pt x="593" y="26"/>
                  </a:lnTo>
                  <a:lnTo>
                    <a:pt x="592" y="27"/>
                  </a:lnTo>
                  <a:lnTo>
                    <a:pt x="592" y="28"/>
                  </a:lnTo>
                  <a:lnTo>
                    <a:pt x="591" y="27"/>
                  </a:lnTo>
                  <a:lnTo>
                    <a:pt x="588" y="25"/>
                  </a:lnTo>
                  <a:lnTo>
                    <a:pt x="585" y="25"/>
                  </a:lnTo>
                  <a:lnTo>
                    <a:pt x="579" y="25"/>
                  </a:lnTo>
                  <a:lnTo>
                    <a:pt x="574" y="25"/>
                  </a:lnTo>
                  <a:lnTo>
                    <a:pt x="570" y="23"/>
                  </a:lnTo>
                  <a:lnTo>
                    <a:pt x="564" y="21"/>
                  </a:lnTo>
                  <a:lnTo>
                    <a:pt x="562" y="21"/>
                  </a:lnTo>
                  <a:lnTo>
                    <a:pt x="562" y="26"/>
                  </a:lnTo>
                  <a:lnTo>
                    <a:pt x="563" y="29"/>
                  </a:lnTo>
                  <a:lnTo>
                    <a:pt x="564" y="31"/>
                  </a:lnTo>
                  <a:lnTo>
                    <a:pt x="567" y="36"/>
                  </a:lnTo>
                  <a:lnTo>
                    <a:pt x="568" y="40"/>
                  </a:lnTo>
                  <a:lnTo>
                    <a:pt x="570" y="46"/>
                  </a:lnTo>
                  <a:lnTo>
                    <a:pt x="570" y="47"/>
                  </a:lnTo>
                  <a:lnTo>
                    <a:pt x="570" y="49"/>
                  </a:lnTo>
                  <a:lnTo>
                    <a:pt x="571" y="49"/>
                  </a:lnTo>
                  <a:lnTo>
                    <a:pt x="571" y="47"/>
                  </a:lnTo>
                  <a:lnTo>
                    <a:pt x="574" y="47"/>
                  </a:lnTo>
                  <a:lnTo>
                    <a:pt x="576" y="49"/>
                  </a:lnTo>
                  <a:lnTo>
                    <a:pt x="575" y="50"/>
                  </a:lnTo>
                  <a:lnTo>
                    <a:pt x="573" y="51"/>
                  </a:lnTo>
                  <a:lnTo>
                    <a:pt x="573" y="52"/>
                  </a:lnTo>
                  <a:lnTo>
                    <a:pt x="571" y="51"/>
                  </a:lnTo>
                  <a:lnTo>
                    <a:pt x="571" y="52"/>
                  </a:lnTo>
                  <a:lnTo>
                    <a:pt x="573" y="53"/>
                  </a:lnTo>
                  <a:lnTo>
                    <a:pt x="574" y="53"/>
                  </a:lnTo>
                  <a:lnTo>
                    <a:pt x="576" y="54"/>
                  </a:lnTo>
                  <a:lnTo>
                    <a:pt x="575" y="54"/>
                  </a:lnTo>
                  <a:lnTo>
                    <a:pt x="575" y="55"/>
                  </a:lnTo>
                  <a:lnTo>
                    <a:pt x="575" y="56"/>
                  </a:lnTo>
                  <a:lnTo>
                    <a:pt x="575" y="57"/>
                  </a:lnTo>
                  <a:lnTo>
                    <a:pt x="575" y="58"/>
                  </a:lnTo>
                  <a:lnTo>
                    <a:pt x="574" y="60"/>
                  </a:lnTo>
                  <a:lnTo>
                    <a:pt x="574" y="59"/>
                  </a:lnTo>
                  <a:lnTo>
                    <a:pt x="574" y="56"/>
                  </a:lnTo>
                  <a:lnTo>
                    <a:pt x="573" y="56"/>
                  </a:lnTo>
                  <a:lnTo>
                    <a:pt x="573" y="57"/>
                  </a:lnTo>
                  <a:lnTo>
                    <a:pt x="573" y="61"/>
                  </a:lnTo>
                  <a:lnTo>
                    <a:pt x="573" y="63"/>
                  </a:lnTo>
                  <a:lnTo>
                    <a:pt x="574" y="63"/>
                  </a:lnTo>
                  <a:lnTo>
                    <a:pt x="584" y="65"/>
                  </a:lnTo>
                  <a:lnTo>
                    <a:pt x="585" y="65"/>
                  </a:lnTo>
                  <a:lnTo>
                    <a:pt x="584" y="65"/>
                  </a:lnTo>
                  <a:lnTo>
                    <a:pt x="579" y="66"/>
                  </a:lnTo>
                  <a:lnTo>
                    <a:pt x="576" y="65"/>
                  </a:lnTo>
                  <a:lnTo>
                    <a:pt x="574" y="64"/>
                  </a:lnTo>
                  <a:lnTo>
                    <a:pt x="574" y="66"/>
                  </a:lnTo>
                  <a:lnTo>
                    <a:pt x="574" y="69"/>
                  </a:lnTo>
                  <a:lnTo>
                    <a:pt x="574" y="71"/>
                  </a:lnTo>
                  <a:lnTo>
                    <a:pt x="575" y="74"/>
                  </a:lnTo>
                  <a:lnTo>
                    <a:pt x="575" y="77"/>
                  </a:lnTo>
                  <a:lnTo>
                    <a:pt x="574" y="78"/>
                  </a:lnTo>
                  <a:lnTo>
                    <a:pt x="574" y="82"/>
                  </a:lnTo>
                  <a:lnTo>
                    <a:pt x="574" y="87"/>
                  </a:lnTo>
                  <a:lnTo>
                    <a:pt x="571" y="95"/>
                  </a:lnTo>
                  <a:lnTo>
                    <a:pt x="570" y="111"/>
                  </a:lnTo>
                  <a:lnTo>
                    <a:pt x="569" y="117"/>
                  </a:lnTo>
                  <a:lnTo>
                    <a:pt x="568" y="120"/>
                  </a:lnTo>
                  <a:lnTo>
                    <a:pt x="569" y="120"/>
                  </a:lnTo>
                  <a:lnTo>
                    <a:pt x="569" y="119"/>
                  </a:lnTo>
                  <a:lnTo>
                    <a:pt x="570" y="119"/>
                  </a:lnTo>
                  <a:lnTo>
                    <a:pt x="570" y="120"/>
                  </a:lnTo>
                  <a:lnTo>
                    <a:pt x="566" y="125"/>
                  </a:lnTo>
                  <a:lnTo>
                    <a:pt x="565" y="128"/>
                  </a:lnTo>
                  <a:lnTo>
                    <a:pt x="565" y="130"/>
                  </a:lnTo>
                  <a:lnTo>
                    <a:pt x="565" y="132"/>
                  </a:lnTo>
                  <a:lnTo>
                    <a:pt x="566" y="134"/>
                  </a:lnTo>
                  <a:lnTo>
                    <a:pt x="567" y="136"/>
                  </a:lnTo>
                  <a:lnTo>
                    <a:pt x="567" y="141"/>
                  </a:lnTo>
                  <a:lnTo>
                    <a:pt x="567" y="143"/>
                  </a:lnTo>
                  <a:lnTo>
                    <a:pt x="569" y="146"/>
                  </a:lnTo>
                  <a:lnTo>
                    <a:pt x="570" y="148"/>
                  </a:lnTo>
                  <a:lnTo>
                    <a:pt x="570" y="149"/>
                  </a:lnTo>
                  <a:lnTo>
                    <a:pt x="570" y="165"/>
                  </a:lnTo>
                  <a:lnTo>
                    <a:pt x="570" y="168"/>
                  </a:lnTo>
                  <a:lnTo>
                    <a:pt x="570" y="169"/>
                  </a:lnTo>
                  <a:lnTo>
                    <a:pt x="571" y="169"/>
                  </a:lnTo>
                  <a:lnTo>
                    <a:pt x="570" y="170"/>
                  </a:lnTo>
                  <a:lnTo>
                    <a:pt x="569" y="172"/>
                  </a:lnTo>
                  <a:lnTo>
                    <a:pt x="567" y="175"/>
                  </a:lnTo>
                  <a:lnTo>
                    <a:pt x="568" y="177"/>
                  </a:lnTo>
                  <a:lnTo>
                    <a:pt x="574" y="185"/>
                  </a:lnTo>
                  <a:lnTo>
                    <a:pt x="576" y="190"/>
                  </a:lnTo>
                  <a:lnTo>
                    <a:pt x="577" y="192"/>
                  </a:lnTo>
                  <a:lnTo>
                    <a:pt x="577" y="194"/>
                  </a:lnTo>
                  <a:lnTo>
                    <a:pt x="577" y="196"/>
                  </a:lnTo>
                  <a:lnTo>
                    <a:pt x="577" y="198"/>
                  </a:lnTo>
                  <a:lnTo>
                    <a:pt x="578" y="200"/>
                  </a:lnTo>
                  <a:lnTo>
                    <a:pt x="578" y="203"/>
                  </a:lnTo>
                  <a:lnTo>
                    <a:pt x="578" y="205"/>
                  </a:lnTo>
                  <a:lnTo>
                    <a:pt x="580" y="208"/>
                  </a:lnTo>
                  <a:lnTo>
                    <a:pt x="590" y="220"/>
                  </a:lnTo>
                  <a:lnTo>
                    <a:pt x="591" y="221"/>
                  </a:lnTo>
                  <a:lnTo>
                    <a:pt x="593" y="222"/>
                  </a:lnTo>
                  <a:lnTo>
                    <a:pt x="595" y="224"/>
                  </a:lnTo>
                  <a:lnTo>
                    <a:pt x="596" y="225"/>
                  </a:lnTo>
                  <a:lnTo>
                    <a:pt x="597" y="225"/>
                  </a:lnTo>
                  <a:lnTo>
                    <a:pt x="597" y="224"/>
                  </a:lnTo>
                  <a:lnTo>
                    <a:pt x="597" y="223"/>
                  </a:lnTo>
                  <a:lnTo>
                    <a:pt x="597" y="222"/>
                  </a:lnTo>
                  <a:lnTo>
                    <a:pt x="597" y="221"/>
                  </a:lnTo>
                  <a:lnTo>
                    <a:pt x="598" y="220"/>
                  </a:lnTo>
                  <a:lnTo>
                    <a:pt x="599" y="220"/>
                  </a:lnTo>
                  <a:lnTo>
                    <a:pt x="601" y="220"/>
                  </a:lnTo>
                  <a:lnTo>
                    <a:pt x="603" y="221"/>
                  </a:lnTo>
                  <a:lnTo>
                    <a:pt x="604" y="220"/>
                  </a:lnTo>
                  <a:lnTo>
                    <a:pt x="605" y="219"/>
                  </a:lnTo>
                  <a:lnTo>
                    <a:pt x="606" y="220"/>
                  </a:lnTo>
                  <a:lnTo>
                    <a:pt x="608" y="221"/>
                  </a:lnTo>
                  <a:lnTo>
                    <a:pt x="609" y="221"/>
                  </a:lnTo>
                  <a:lnTo>
                    <a:pt x="610" y="221"/>
                  </a:lnTo>
                  <a:lnTo>
                    <a:pt x="609" y="222"/>
                  </a:lnTo>
                  <a:lnTo>
                    <a:pt x="607" y="221"/>
                  </a:lnTo>
                  <a:lnTo>
                    <a:pt x="605" y="221"/>
                  </a:lnTo>
                  <a:lnTo>
                    <a:pt x="602" y="221"/>
                  </a:lnTo>
                  <a:lnTo>
                    <a:pt x="601" y="222"/>
                  </a:lnTo>
                  <a:lnTo>
                    <a:pt x="599" y="222"/>
                  </a:lnTo>
                  <a:lnTo>
                    <a:pt x="599" y="223"/>
                  </a:lnTo>
                  <a:lnTo>
                    <a:pt x="599" y="225"/>
                  </a:lnTo>
                  <a:lnTo>
                    <a:pt x="602" y="228"/>
                  </a:lnTo>
                  <a:lnTo>
                    <a:pt x="604" y="232"/>
                  </a:lnTo>
                  <a:lnTo>
                    <a:pt x="603" y="232"/>
                  </a:lnTo>
                  <a:lnTo>
                    <a:pt x="601" y="231"/>
                  </a:lnTo>
                  <a:lnTo>
                    <a:pt x="599" y="230"/>
                  </a:lnTo>
                  <a:lnTo>
                    <a:pt x="599" y="228"/>
                  </a:lnTo>
                  <a:lnTo>
                    <a:pt x="599" y="226"/>
                  </a:lnTo>
                  <a:lnTo>
                    <a:pt x="598" y="226"/>
                  </a:lnTo>
                  <a:lnTo>
                    <a:pt x="597" y="226"/>
                  </a:lnTo>
                  <a:lnTo>
                    <a:pt x="597" y="227"/>
                  </a:lnTo>
                  <a:lnTo>
                    <a:pt x="597" y="231"/>
                  </a:lnTo>
                  <a:lnTo>
                    <a:pt x="597" y="233"/>
                  </a:lnTo>
                  <a:lnTo>
                    <a:pt x="598" y="234"/>
                  </a:lnTo>
                  <a:lnTo>
                    <a:pt x="599" y="236"/>
                  </a:lnTo>
                  <a:lnTo>
                    <a:pt x="599" y="237"/>
                  </a:lnTo>
                  <a:lnTo>
                    <a:pt x="601" y="238"/>
                  </a:lnTo>
                  <a:lnTo>
                    <a:pt x="606" y="241"/>
                  </a:lnTo>
                  <a:lnTo>
                    <a:pt x="607" y="241"/>
                  </a:lnTo>
                  <a:lnTo>
                    <a:pt x="608" y="244"/>
                  </a:lnTo>
                  <a:lnTo>
                    <a:pt x="608" y="247"/>
                  </a:lnTo>
                  <a:lnTo>
                    <a:pt x="608" y="248"/>
                  </a:lnTo>
                  <a:lnTo>
                    <a:pt x="607" y="248"/>
                  </a:lnTo>
                  <a:lnTo>
                    <a:pt x="607" y="247"/>
                  </a:lnTo>
                  <a:lnTo>
                    <a:pt x="606" y="248"/>
                  </a:lnTo>
                  <a:lnTo>
                    <a:pt x="607" y="249"/>
                  </a:lnTo>
                  <a:lnTo>
                    <a:pt x="607" y="251"/>
                  </a:lnTo>
                  <a:lnTo>
                    <a:pt x="607" y="253"/>
                  </a:lnTo>
                  <a:lnTo>
                    <a:pt x="615" y="262"/>
                  </a:lnTo>
                  <a:lnTo>
                    <a:pt x="621" y="269"/>
                  </a:lnTo>
                  <a:lnTo>
                    <a:pt x="623" y="272"/>
                  </a:lnTo>
                  <a:lnTo>
                    <a:pt x="623" y="273"/>
                  </a:lnTo>
                  <a:lnTo>
                    <a:pt x="624" y="275"/>
                  </a:lnTo>
                  <a:lnTo>
                    <a:pt x="626" y="276"/>
                  </a:lnTo>
                  <a:lnTo>
                    <a:pt x="628" y="276"/>
                  </a:lnTo>
                  <a:lnTo>
                    <a:pt x="628" y="277"/>
                  </a:lnTo>
                  <a:lnTo>
                    <a:pt x="628" y="280"/>
                  </a:lnTo>
                  <a:lnTo>
                    <a:pt x="628" y="283"/>
                  </a:lnTo>
                  <a:lnTo>
                    <a:pt x="626" y="285"/>
                  </a:lnTo>
                  <a:lnTo>
                    <a:pt x="629" y="286"/>
                  </a:lnTo>
                  <a:lnTo>
                    <a:pt x="642" y="288"/>
                  </a:lnTo>
                  <a:lnTo>
                    <a:pt x="644" y="288"/>
                  </a:lnTo>
                  <a:lnTo>
                    <a:pt x="647" y="289"/>
                  </a:lnTo>
                  <a:lnTo>
                    <a:pt x="652" y="293"/>
                  </a:lnTo>
                  <a:lnTo>
                    <a:pt x="656" y="294"/>
                  </a:lnTo>
                  <a:lnTo>
                    <a:pt x="657" y="295"/>
                  </a:lnTo>
                  <a:lnTo>
                    <a:pt x="659" y="294"/>
                  </a:lnTo>
                  <a:lnTo>
                    <a:pt x="660" y="295"/>
                  </a:lnTo>
                  <a:lnTo>
                    <a:pt x="661" y="296"/>
                  </a:lnTo>
                  <a:lnTo>
                    <a:pt x="662" y="299"/>
                  </a:lnTo>
                  <a:lnTo>
                    <a:pt x="663" y="300"/>
                  </a:lnTo>
                  <a:lnTo>
                    <a:pt x="664" y="300"/>
                  </a:lnTo>
                  <a:lnTo>
                    <a:pt x="666" y="300"/>
                  </a:lnTo>
                  <a:lnTo>
                    <a:pt x="668" y="301"/>
                  </a:lnTo>
                  <a:lnTo>
                    <a:pt x="674" y="304"/>
                  </a:lnTo>
                  <a:lnTo>
                    <a:pt x="676" y="307"/>
                  </a:lnTo>
                  <a:lnTo>
                    <a:pt x="680" y="313"/>
                  </a:lnTo>
                  <a:lnTo>
                    <a:pt x="684" y="321"/>
                  </a:lnTo>
                  <a:lnTo>
                    <a:pt x="721" y="318"/>
                  </a:lnTo>
                  <a:lnTo>
                    <a:pt x="720" y="322"/>
                  </a:lnTo>
                  <a:lnTo>
                    <a:pt x="774" y="341"/>
                  </a:lnTo>
                  <a:lnTo>
                    <a:pt x="777" y="342"/>
                  </a:lnTo>
                  <a:lnTo>
                    <a:pt x="785" y="343"/>
                  </a:lnTo>
                  <a:lnTo>
                    <a:pt x="824" y="343"/>
                  </a:lnTo>
                  <a:lnTo>
                    <a:pt x="826" y="336"/>
                  </a:lnTo>
                  <a:lnTo>
                    <a:pt x="826" y="335"/>
                  </a:lnTo>
                  <a:lnTo>
                    <a:pt x="827" y="335"/>
                  </a:lnTo>
                  <a:lnTo>
                    <a:pt x="852" y="335"/>
                  </a:lnTo>
                  <a:lnTo>
                    <a:pt x="853" y="335"/>
                  </a:lnTo>
                  <a:lnTo>
                    <a:pt x="854" y="336"/>
                  </a:lnTo>
                  <a:lnTo>
                    <a:pt x="856" y="338"/>
                  </a:lnTo>
                  <a:lnTo>
                    <a:pt x="859" y="342"/>
                  </a:lnTo>
                  <a:lnTo>
                    <a:pt x="865" y="345"/>
                  </a:lnTo>
                  <a:lnTo>
                    <a:pt x="869" y="349"/>
                  </a:lnTo>
                  <a:lnTo>
                    <a:pt x="874" y="352"/>
                  </a:lnTo>
                  <a:lnTo>
                    <a:pt x="877" y="355"/>
                  </a:lnTo>
                  <a:lnTo>
                    <a:pt x="879" y="358"/>
                  </a:lnTo>
                  <a:lnTo>
                    <a:pt x="881" y="361"/>
                  </a:lnTo>
                  <a:lnTo>
                    <a:pt x="882" y="365"/>
                  </a:lnTo>
                  <a:lnTo>
                    <a:pt x="882" y="367"/>
                  </a:lnTo>
                  <a:lnTo>
                    <a:pt x="883" y="370"/>
                  </a:lnTo>
                  <a:lnTo>
                    <a:pt x="886" y="373"/>
                  </a:lnTo>
                  <a:lnTo>
                    <a:pt x="894" y="378"/>
                  </a:lnTo>
                  <a:lnTo>
                    <a:pt x="900" y="381"/>
                  </a:lnTo>
                  <a:lnTo>
                    <a:pt x="905" y="384"/>
                  </a:lnTo>
                  <a:lnTo>
                    <a:pt x="908" y="383"/>
                  </a:lnTo>
                  <a:lnTo>
                    <a:pt x="910" y="380"/>
                  </a:lnTo>
                  <a:lnTo>
                    <a:pt x="912" y="375"/>
                  </a:lnTo>
                  <a:lnTo>
                    <a:pt x="914" y="372"/>
                  </a:lnTo>
                  <a:lnTo>
                    <a:pt x="915" y="371"/>
                  </a:lnTo>
                  <a:lnTo>
                    <a:pt x="916" y="371"/>
                  </a:lnTo>
                  <a:lnTo>
                    <a:pt x="918" y="370"/>
                  </a:lnTo>
                  <a:lnTo>
                    <a:pt x="919" y="370"/>
                  </a:lnTo>
                  <a:lnTo>
                    <a:pt x="919" y="369"/>
                  </a:lnTo>
                  <a:lnTo>
                    <a:pt x="921" y="369"/>
                  </a:lnTo>
                  <a:lnTo>
                    <a:pt x="927" y="370"/>
                  </a:lnTo>
                  <a:lnTo>
                    <a:pt x="930" y="371"/>
                  </a:lnTo>
                  <a:lnTo>
                    <a:pt x="932" y="371"/>
                  </a:lnTo>
                  <a:lnTo>
                    <a:pt x="933" y="370"/>
                  </a:lnTo>
                  <a:lnTo>
                    <a:pt x="936" y="371"/>
                  </a:lnTo>
                  <a:lnTo>
                    <a:pt x="940" y="375"/>
                  </a:lnTo>
                  <a:lnTo>
                    <a:pt x="944" y="379"/>
                  </a:lnTo>
                  <a:lnTo>
                    <a:pt x="951" y="390"/>
                  </a:lnTo>
                  <a:lnTo>
                    <a:pt x="958" y="403"/>
                  </a:lnTo>
                  <a:lnTo>
                    <a:pt x="960" y="405"/>
                  </a:lnTo>
                  <a:lnTo>
                    <a:pt x="962" y="406"/>
                  </a:lnTo>
                  <a:lnTo>
                    <a:pt x="964" y="407"/>
                  </a:lnTo>
                  <a:lnTo>
                    <a:pt x="965" y="410"/>
                  </a:lnTo>
                  <a:lnTo>
                    <a:pt x="965" y="412"/>
                  </a:lnTo>
                  <a:lnTo>
                    <a:pt x="965" y="414"/>
                  </a:lnTo>
                  <a:lnTo>
                    <a:pt x="971" y="428"/>
                  </a:lnTo>
                  <a:lnTo>
                    <a:pt x="971" y="429"/>
                  </a:lnTo>
                  <a:lnTo>
                    <a:pt x="972" y="429"/>
                  </a:lnTo>
                  <a:lnTo>
                    <a:pt x="974" y="429"/>
                  </a:lnTo>
                  <a:lnTo>
                    <a:pt x="977" y="430"/>
                  </a:lnTo>
                  <a:lnTo>
                    <a:pt x="986" y="434"/>
                  </a:lnTo>
                  <a:lnTo>
                    <a:pt x="988" y="434"/>
                  </a:lnTo>
                  <a:lnTo>
                    <a:pt x="994" y="435"/>
                  </a:lnTo>
                  <a:lnTo>
                    <a:pt x="996" y="436"/>
                  </a:lnTo>
                  <a:lnTo>
                    <a:pt x="998" y="438"/>
                  </a:lnTo>
                  <a:lnTo>
                    <a:pt x="999" y="438"/>
                  </a:lnTo>
                  <a:lnTo>
                    <a:pt x="1002" y="436"/>
                  </a:lnTo>
                  <a:close/>
                  <a:moveTo>
                    <a:pt x="661" y="314"/>
                  </a:moveTo>
                  <a:lnTo>
                    <a:pt x="661" y="314"/>
                  </a:lnTo>
                  <a:lnTo>
                    <a:pt x="662" y="316"/>
                  </a:lnTo>
                  <a:lnTo>
                    <a:pt x="663" y="316"/>
                  </a:lnTo>
                  <a:lnTo>
                    <a:pt x="662" y="315"/>
                  </a:lnTo>
                  <a:lnTo>
                    <a:pt x="661" y="314"/>
                  </a:lnTo>
                  <a:close/>
                  <a:moveTo>
                    <a:pt x="664" y="307"/>
                  </a:moveTo>
                  <a:lnTo>
                    <a:pt x="664" y="307"/>
                  </a:lnTo>
                  <a:lnTo>
                    <a:pt x="663" y="306"/>
                  </a:lnTo>
                  <a:lnTo>
                    <a:pt x="662" y="306"/>
                  </a:lnTo>
                  <a:lnTo>
                    <a:pt x="663" y="307"/>
                  </a:lnTo>
                  <a:lnTo>
                    <a:pt x="664" y="308"/>
                  </a:lnTo>
                  <a:lnTo>
                    <a:pt x="664" y="307"/>
                  </a:lnTo>
                  <a:close/>
                  <a:moveTo>
                    <a:pt x="634" y="295"/>
                  </a:moveTo>
                  <a:lnTo>
                    <a:pt x="634" y="295"/>
                  </a:lnTo>
                  <a:lnTo>
                    <a:pt x="635" y="296"/>
                  </a:lnTo>
                  <a:lnTo>
                    <a:pt x="636" y="296"/>
                  </a:lnTo>
                  <a:lnTo>
                    <a:pt x="636" y="295"/>
                  </a:lnTo>
                  <a:lnTo>
                    <a:pt x="634" y="295"/>
                  </a:lnTo>
                  <a:close/>
                  <a:moveTo>
                    <a:pt x="644" y="295"/>
                  </a:moveTo>
                  <a:lnTo>
                    <a:pt x="644" y="295"/>
                  </a:lnTo>
                  <a:lnTo>
                    <a:pt x="645" y="294"/>
                  </a:lnTo>
                  <a:lnTo>
                    <a:pt x="644" y="294"/>
                  </a:lnTo>
                  <a:lnTo>
                    <a:pt x="639" y="294"/>
                  </a:lnTo>
                  <a:lnTo>
                    <a:pt x="640" y="295"/>
                  </a:lnTo>
                  <a:lnTo>
                    <a:pt x="642" y="295"/>
                  </a:lnTo>
                  <a:lnTo>
                    <a:pt x="644" y="295"/>
                  </a:lnTo>
                  <a:close/>
                  <a:moveTo>
                    <a:pt x="588" y="16"/>
                  </a:moveTo>
                  <a:lnTo>
                    <a:pt x="588" y="16"/>
                  </a:lnTo>
                  <a:lnTo>
                    <a:pt x="587" y="17"/>
                  </a:lnTo>
                  <a:lnTo>
                    <a:pt x="588" y="18"/>
                  </a:lnTo>
                  <a:lnTo>
                    <a:pt x="589" y="19"/>
                  </a:lnTo>
                  <a:lnTo>
                    <a:pt x="589" y="17"/>
                  </a:lnTo>
                  <a:lnTo>
                    <a:pt x="588" y="16"/>
                  </a:lnTo>
                  <a:close/>
                  <a:moveTo>
                    <a:pt x="592" y="14"/>
                  </a:moveTo>
                  <a:lnTo>
                    <a:pt x="592" y="14"/>
                  </a:lnTo>
                  <a:lnTo>
                    <a:pt x="590" y="14"/>
                  </a:lnTo>
                  <a:lnTo>
                    <a:pt x="589" y="14"/>
                  </a:lnTo>
                  <a:lnTo>
                    <a:pt x="590" y="15"/>
                  </a:lnTo>
                  <a:lnTo>
                    <a:pt x="591" y="16"/>
                  </a:lnTo>
                  <a:lnTo>
                    <a:pt x="593" y="15"/>
                  </a:lnTo>
                  <a:lnTo>
                    <a:pt x="593" y="14"/>
                  </a:lnTo>
                  <a:lnTo>
                    <a:pt x="592" y="14"/>
                  </a:lnTo>
                  <a:close/>
                  <a:moveTo>
                    <a:pt x="595" y="23"/>
                  </a:moveTo>
                  <a:lnTo>
                    <a:pt x="595" y="23"/>
                  </a:lnTo>
                  <a:lnTo>
                    <a:pt x="596" y="22"/>
                  </a:lnTo>
                  <a:lnTo>
                    <a:pt x="596" y="21"/>
                  </a:lnTo>
                  <a:lnTo>
                    <a:pt x="595" y="21"/>
                  </a:lnTo>
                  <a:lnTo>
                    <a:pt x="593" y="22"/>
                  </a:lnTo>
                  <a:lnTo>
                    <a:pt x="593" y="23"/>
                  </a:lnTo>
                  <a:lnTo>
                    <a:pt x="594" y="25"/>
                  </a:lnTo>
                  <a:lnTo>
                    <a:pt x="596" y="27"/>
                  </a:lnTo>
                  <a:lnTo>
                    <a:pt x="597" y="28"/>
                  </a:lnTo>
                  <a:lnTo>
                    <a:pt x="598" y="29"/>
                  </a:lnTo>
                  <a:lnTo>
                    <a:pt x="598" y="28"/>
                  </a:lnTo>
                  <a:lnTo>
                    <a:pt x="597" y="26"/>
                  </a:lnTo>
                  <a:lnTo>
                    <a:pt x="596" y="25"/>
                  </a:lnTo>
                  <a:lnTo>
                    <a:pt x="594" y="23"/>
                  </a:lnTo>
                  <a:lnTo>
                    <a:pt x="595" y="23"/>
                  </a:lnTo>
                  <a:close/>
                  <a:moveTo>
                    <a:pt x="76" y="541"/>
                  </a:moveTo>
                  <a:lnTo>
                    <a:pt x="76" y="541"/>
                  </a:lnTo>
                  <a:lnTo>
                    <a:pt x="74" y="538"/>
                  </a:lnTo>
                  <a:lnTo>
                    <a:pt x="69" y="535"/>
                  </a:lnTo>
                  <a:lnTo>
                    <a:pt x="64" y="532"/>
                  </a:lnTo>
                  <a:lnTo>
                    <a:pt x="63" y="532"/>
                  </a:lnTo>
                  <a:lnTo>
                    <a:pt x="63" y="533"/>
                  </a:lnTo>
                  <a:lnTo>
                    <a:pt x="63" y="537"/>
                  </a:lnTo>
                  <a:lnTo>
                    <a:pt x="63" y="539"/>
                  </a:lnTo>
                  <a:lnTo>
                    <a:pt x="61" y="541"/>
                  </a:lnTo>
                  <a:lnTo>
                    <a:pt x="60" y="542"/>
                  </a:lnTo>
                  <a:lnTo>
                    <a:pt x="61" y="542"/>
                  </a:lnTo>
                  <a:lnTo>
                    <a:pt x="62" y="545"/>
                  </a:lnTo>
                  <a:lnTo>
                    <a:pt x="63" y="547"/>
                  </a:lnTo>
                  <a:lnTo>
                    <a:pt x="63" y="551"/>
                  </a:lnTo>
                  <a:lnTo>
                    <a:pt x="63" y="553"/>
                  </a:lnTo>
                  <a:lnTo>
                    <a:pt x="65" y="554"/>
                  </a:lnTo>
                  <a:lnTo>
                    <a:pt x="66" y="554"/>
                  </a:lnTo>
                  <a:lnTo>
                    <a:pt x="67" y="554"/>
                  </a:lnTo>
                  <a:lnTo>
                    <a:pt x="78" y="546"/>
                  </a:lnTo>
                  <a:lnTo>
                    <a:pt x="80" y="545"/>
                  </a:lnTo>
                  <a:lnTo>
                    <a:pt x="79" y="543"/>
                  </a:lnTo>
                  <a:lnTo>
                    <a:pt x="77" y="543"/>
                  </a:lnTo>
                  <a:lnTo>
                    <a:pt x="76" y="541"/>
                  </a:lnTo>
                  <a:close/>
                  <a:moveTo>
                    <a:pt x="51" y="527"/>
                  </a:moveTo>
                  <a:lnTo>
                    <a:pt x="51" y="527"/>
                  </a:lnTo>
                  <a:lnTo>
                    <a:pt x="51" y="528"/>
                  </a:lnTo>
                  <a:lnTo>
                    <a:pt x="52" y="528"/>
                  </a:lnTo>
                  <a:lnTo>
                    <a:pt x="52" y="527"/>
                  </a:lnTo>
                  <a:lnTo>
                    <a:pt x="51" y="527"/>
                  </a:lnTo>
                  <a:close/>
                  <a:moveTo>
                    <a:pt x="61" y="524"/>
                  </a:moveTo>
                  <a:lnTo>
                    <a:pt x="61" y="524"/>
                  </a:lnTo>
                  <a:lnTo>
                    <a:pt x="59" y="522"/>
                  </a:lnTo>
                  <a:lnTo>
                    <a:pt x="58" y="521"/>
                  </a:lnTo>
                  <a:lnTo>
                    <a:pt x="56" y="521"/>
                  </a:lnTo>
                  <a:lnTo>
                    <a:pt x="54" y="522"/>
                  </a:lnTo>
                  <a:lnTo>
                    <a:pt x="53" y="521"/>
                  </a:lnTo>
                  <a:lnTo>
                    <a:pt x="51" y="519"/>
                  </a:lnTo>
                  <a:lnTo>
                    <a:pt x="50" y="521"/>
                  </a:lnTo>
                  <a:lnTo>
                    <a:pt x="50" y="522"/>
                  </a:lnTo>
                  <a:lnTo>
                    <a:pt x="51" y="523"/>
                  </a:lnTo>
                  <a:lnTo>
                    <a:pt x="53" y="524"/>
                  </a:lnTo>
                  <a:lnTo>
                    <a:pt x="54" y="525"/>
                  </a:lnTo>
                  <a:lnTo>
                    <a:pt x="54" y="526"/>
                  </a:lnTo>
                  <a:lnTo>
                    <a:pt x="56" y="526"/>
                  </a:lnTo>
                  <a:lnTo>
                    <a:pt x="60" y="526"/>
                  </a:lnTo>
                  <a:lnTo>
                    <a:pt x="61" y="525"/>
                  </a:lnTo>
                  <a:lnTo>
                    <a:pt x="61" y="524"/>
                  </a:lnTo>
                  <a:close/>
                  <a:moveTo>
                    <a:pt x="46" y="522"/>
                  </a:moveTo>
                  <a:lnTo>
                    <a:pt x="46" y="522"/>
                  </a:lnTo>
                  <a:lnTo>
                    <a:pt x="45" y="523"/>
                  </a:lnTo>
                  <a:lnTo>
                    <a:pt x="46" y="524"/>
                  </a:lnTo>
                  <a:lnTo>
                    <a:pt x="47" y="524"/>
                  </a:lnTo>
                  <a:lnTo>
                    <a:pt x="48" y="524"/>
                  </a:lnTo>
                  <a:lnTo>
                    <a:pt x="48" y="523"/>
                  </a:lnTo>
                  <a:lnTo>
                    <a:pt x="47" y="522"/>
                  </a:lnTo>
                  <a:lnTo>
                    <a:pt x="46" y="522"/>
                  </a:lnTo>
                  <a:close/>
                  <a:moveTo>
                    <a:pt x="49" y="517"/>
                  </a:moveTo>
                  <a:lnTo>
                    <a:pt x="49" y="517"/>
                  </a:lnTo>
                  <a:lnTo>
                    <a:pt x="42" y="516"/>
                  </a:lnTo>
                  <a:lnTo>
                    <a:pt x="41" y="516"/>
                  </a:lnTo>
                  <a:lnTo>
                    <a:pt x="40" y="517"/>
                  </a:lnTo>
                  <a:lnTo>
                    <a:pt x="40" y="518"/>
                  </a:lnTo>
                  <a:lnTo>
                    <a:pt x="42" y="518"/>
                  </a:lnTo>
                  <a:lnTo>
                    <a:pt x="47" y="518"/>
                  </a:lnTo>
                  <a:lnTo>
                    <a:pt x="49" y="517"/>
                  </a:lnTo>
                  <a:lnTo>
                    <a:pt x="50" y="517"/>
                  </a:lnTo>
                  <a:lnTo>
                    <a:pt x="49" y="517"/>
                  </a:lnTo>
                  <a:close/>
                  <a:moveTo>
                    <a:pt x="31" y="509"/>
                  </a:moveTo>
                  <a:lnTo>
                    <a:pt x="31" y="509"/>
                  </a:lnTo>
                  <a:lnTo>
                    <a:pt x="28" y="509"/>
                  </a:lnTo>
                  <a:lnTo>
                    <a:pt x="27" y="510"/>
                  </a:lnTo>
                  <a:lnTo>
                    <a:pt x="26" y="510"/>
                  </a:lnTo>
                  <a:lnTo>
                    <a:pt x="25" y="511"/>
                  </a:lnTo>
                  <a:lnTo>
                    <a:pt x="25" y="512"/>
                  </a:lnTo>
                  <a:lnTo>
                    <a:pt x="26" y="514"/>
                  </a:lnTo>
                  <a:lnTo>
                    <a:pt x="26" y="515"/>
                  </a:lnTo>
                  <a:lnTo>
                    <a:pt x="27" y="515"/>
                  </a:lnTo>
                  <a:lnTo>
                    <a:pt x="30" y="514"/>
                  </a:lnTo>
                  <a:lnTo>
                    <a:pt x="31" y="514"/>
                  </a:lnTo>
                  <a:lnTo>
                    <a:pt x="32" y="515"/>
                  </a:lnTo>
                  <a:lnTo>
                    <a:pt x="33" y="515"/>
                  </a:lnTo>
                  <a:lnTo>
                    <a:pt x="34" y="515"/>
                  </a:lnTo>
                  <a:lnTo>
                    <a:pt x="34" y="513"/>
                  </a:lnTo>
                  <a:lnTo>
                    <a:pt x="32" y="511"/>
                  </a:lnTo>
                  <a:lnTo>
                    <a:pt x="31" y="509"/>
                  </a:lnTo>
                  <a:close/>
                  <a:moveTo>
                    <a:pt x="6" y="499"/>
                  </a:moveTo>
                  <a:lnTo>
                    <a:pt x="6" y="499"/>
                  </a:lnTo>
                  <a:lnTo>
                    <a:pt x="3" y="501"/>
                  </a:lnTo>
                  <a:lnTo>
                    <a:pt x="0" y="502"/>
                  </a:lnTo>
                  <a:lnTo>
                    <a:pt x="0" y="503"/>
                  </a:lnTo>
                  <a:lnTo>
                    <a:pt x="2" y="504"/>
                  </a:lnTo>
                  <a:lnTo>
                    <a:pt x="5" y="504"/>
                  </a:lnTo>
                  <a:lnTo>
                    <a:pt x="7" y="504"/>
                  </a:lnTo>
                  <a:lnTo>
                    <a:pt x="8" y="502"/>
                  </a:lnTo>
                  <a:lnTo>
                    <a:pt x="8" y="500"/>
                  </a:lnTo>
                  <a:lnTo>
                    <a:pt x="7" y="499"/>
                  </a:lnTo>
                  <a:lnTo>
                    <a:pt x="6" y="499"/>
                  </a:lnTo>
                  <a:close/>
                  <a:moveTo>
                    <a:pt x="1014" y="396"/>
                  </a:moveTo>
                  <a:lnTo>
                    <a:pt x="1014" y="396"/>
                  </a:lnTo>
                  <a:lnTo>
                    <a:pt x="1011" y="397"/>
                  </a:lnTo>
                  <a:lnTo>
                    <a:pt x="1009" y="398"/>
                  </a:lnTo>
                  <a:lnTo>
                    <a:pt x="1009" y="399"/>
                  </a:lnTo>
                  <a:lnTo>
                    <a:pt x="1010" y="398"/>
                  </a:lnTo>
                  <a:lnTo>
                    <a:pt x="1013" y="396"/>
                  </a:lnTo>
                  <a:lnTo>
                    <a:pt x="1014" y="396"/>
                  </a:lnTo>
                  <a:close/>
                  <a:moveTo>
                    <a:pt x="1005" y="403"/>
                  </a:moveTo>
                  <a:lnTo>
                    <a:pt x="1005" y="403"/>
                  </a:lnTo>
                  <a:lnTo>
                    <a:pt x="1007" y="401"/>
                  </a:lnTo>
                  <a:lnTo>
                    <a:pt x="1007" y="400"/>
                  </a:lnTo>
                  <a:lnTo>
                    <a:pt x="1005" y="402"/>
                  </a:lnTo>
                  <a:lnTo>
                    <a:pt x="1005" y="403"/>
                  </a:lnTo>
                  <a:close/>
                  <a:moveTo>
                    <a:pt x="1219" y="70"/>
                  </a:moveTo>
                  <a:lnTo>
                    <a:pt x="1219" y="70"/>
                  </a:lnTo>
                  <a:lnTo>
                    <a:pt x="1220" y="70"/>
                  </a:lnTo>
                  <a:lnTo>
                    <a:pt x="1220" y="68"/>
                  </a:lnTo>
                  <a:lnTo>
                    <a:pt x="1219" y="67"/>
                  </a:lnTo>
                  <a:lnTo>
                    <a:pt x="1218" y="67"/>
                  </a:lnTo>
                  <a:lnTo>
                    <a:pt x="1217" y="68"/>
                  </a:lnTo>
                  <a:lnTo>
                    <a:pt x="1215" y="69"/>
                  </a:lnTo>
                  <a:lnTo>
                    <a:pt x="1216" y="69"/>
                  </a:lnTo>
                  <a:lnTo>
                    <a:pt x="1219" y="70"/>
                  </a:lnTo>
                  <a:close/>
                  <a:moveTo>
                    <a:pt x="1131" y="30"/>
                  </a:moveTo>
                  <a:lnTo>
                    <a:pt x="1131" y="30"/>
                  </a:lnTo>
                  <a:lnTo>
                    <a:pt x="1138" y="27"/>
                  </a:lnTo>
                  <a:lnTo>
                    <a:pt x="1140" y="25"/>
                  </a:lnTo>
                  <a:lnTo>
                    <a:pt x="1138" y="25"/>
                  </a:lnTo>
                  <a:lnTo>
                    <a:pt x="1134" y="27"/>
                  </a:lnTo>
                  <a:lnTo>
                    <a:pt x="1131" y="29"/>
                  </a:lnTo>
                  <a:lnTo>
                    <a:pt x="1130" y="30"/>
                  </a:lnTo>
                  <a:lnTo>
                    <a:pt x="1131" y="30"/>
                  </a:lnTo>
                  <a:close/>
                  <a:moveTo>
                    <a:pt x="1244" y="428"/>
                  </a:moveTo>
                  <a:lnTo>
                    <a:pt x="1244" y="428"/>
                  </a:lnTo>
                  <a:lnTo>
                    <a:pt x="1243" y="427"/>
                  </a:lnTo>
                  <a:lnTo>
                    <a:pt x="1243" y="428"/>
                  </a:lnTo>
                  <a:lnTo>
                    <a:pt x="1244" y="429"/>
                  </a:lnTo>
                  <a:lnTo>
                    <a:pt x="1244" y="428"/>
                  </a:lnTo>
                  <a:close/>
                  <a:moveTo>
                    <a:pt x="1272" y="449"/>
                  </a:moveTo>
                  <a:lnTo>
                    <a:pt x="1272" y="449"/>
                  </a:lnTo>
                  <a:lnTo>
                    <a:pt x="1272" y="448"/>
                  </a:lnTo>
                  <a:lnTo>
                    <a:pt x="1267" y="454"/>
                  </a:lnTo>
                  <a:lnTo>
                    <a:pt x="1270" y="452"/>
                  </a:lnTo>
                  <a:lnTo>
                    <a:pt x="1272" y="449"/>
                  </a:lnTo>
                  <a:close/>
                  <a:moveTo>
                    <a:pt x="1428" y="157"/>
                  </a:moveTo>
                  <a:lnTo>
                    <a:pt x="1428" y="157"/>
                  </a:lnTo>
                  <a:lnTo>
                    <a:pt x="1427" y="157"/>
                  </a:lnTo>
                  <a:lnTo>
                    <a:pt x="1426" y="157"/>
                  </a:lnTo>
                  <a:lnTo>
                    <a:pt x="1426" y="158"/>
                  </a:lnTo>
                  <a:lnTo>
                    <a:pt x="1428" y="158"/>
                  </a:lnTo>
                  <a:lnTo>
                    <a:pt x="1428" y="15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27" name="Freeform 3550"/>
            <p:cNvSpPr>
              <a:spLocks/>
            </p:cNvSpPr>
            <p:nvPr/>
          </p:nvSpPr>
          <p:spPr bwMode="auto">
            <a:xfrm>
              <a:off x="5331" y="1885"/>
              <a:ext cx="11" cy="5"/>
            </a:xfrm>
            <a:custGeom>
              <a:avLst/>
              <a:gdLst>
                <a:gd name="T0" fmla="*/ 2 w 14"/>
                <a:gd name="T1" fmla="*/ 2 h 6"/>
                <a:gd name="T2" fmla="*/ 2 w 14"/>
                <a:gd name="T3" fmla="*/ 2 h 6"/>
                <a:gd name="T4" fmla="*/ 2 w 14"/>
                <a:gd name="T5" fmla="*/ 0 h 6"/>
                <a:gd name="T6" fmla="*/ 1 w 14"/>
                <a:gd name="T7" fmla="*/ 0 h 6"/>
                <a:gd name="T8" fmla="*/ 1 w 14"/>
                <a:gd name="T9" fmla="*/ 0 h 6"/>
                <a:gd name="T10" fmla="*/ 0 w 14"/>
                <a:gd name="T11" fmla="*/ 2 h 6"/>
                <a:gd name="T12" fmla="*/ 0 w 14"/>
                <a:gd name="T13" fmla="*/ 3 h 6"/>
                <a:gd name="T14" fmla="*/ 0 w 14"/>
                <a:gd name="T15" fmla="*/ 3 h 6"/>
                <a:gd name="T16" fmla="*/ 0 w 14"/>
                <a:gd name="T17" fmla="*/ 3 h 6"/>
                <a:gd name="T18" fmla="*/ 2 w 14"/>
                <a:gd name="T19" fmla="*/ 3 h 6"/>
                <a:gd name="T20" fmla="*/ 2 w 14"/>
                <a:gd name="T21" fmla="*/ 3 h 6"/>
                <a:gd name="T22" fmla="*/ 2 w 14"/>
                <a:gd name="T23" fmla="*/ 3 h 6"/>
                <a:gd name="T24" fmla="*/ 2 w 14"/>
                <a:gd name="T25" fmla="*/ 3 h 6"/>
                <a:gd name="T26" fmla="*/ 2 w 14"/>
                <a:gd name="T27" fmla="*/ 3 h 6"/>
                <a:gd name="T28" fmla="*/ 2 w 14"/>
                <a:gd name="T29" fmla="*/ 3 h 6"/>
                <a:gd name="T30" fmla="*/ 2 w 14"/>
                <a:gd name="T31" fmla="*/ 3 h 6"/>
                <a:gd name="T32" fmla="*/ 2 w 14"/>
                <a:gd name="T33" fmla="*/ 3 h 6"/>
                <a:gd name="T34" fmla="*/ 2 w 14"/>
                <a:gd name="T35" fmla="*/ 3 h 6"/>
                <a:gd name="T36" fmla="*/ 2 w 14"/>
                <a:gd name="T37" fmla="*/ 3 h 6"/>
                <a:gd name="T38" fmla="*/ 2 w 14"/>
                <a:gd name="T39" fmla="*/ 3 h 6"/>
                <a:gd name="T40" fmla="*/ 2 w 14"/>
                <a:gd name="T41" fmla="*/ 3 h 6"/>
                <a:gd name="T42" fmla="*/ 2 w 14"/>
                <a:gd name="T43" fmla="*/ 3 h 6"/>
                <a:gd name="T44" fmla="*/ 2 w 14"/>
                <a:gd name="T45" fmla="*/ 3 h 6"/>
                <a:gd name="T46" fmla="*/ 2 w 14"/>
                <a:gd name="T47" fmla="*/ 3 h 6"/>
                <a:gd name="T48" fmla="*/ 2 w 14"/>
                <a:gd name="T49" fmla="*/ 3 h 6"/>
                <a:gd name="T50" fmla="*/ 2 w 14"/>
                <a:gd name="T51" fmla="*/ 3 h 6"/>
                <a:gd name="T52" fmla="*/ 2 w 14"/>
                <a:gd name="T53" fmla="*/ 3 h 6"/>
                <a:gd name="T54" fmla="*/ 2 w 14"/>
                <a:gd name="T55" fmla="*/ 3 h 6"/>
                <a:gd name="T56" fmla="*/ 2 w 14"/>
                <a:gd name="T57" fmla="*/ 2 h 6"/>
                <a:gd name="T58" fmla="*/ 2 w 14"/>
                <a:gd name="T59" fmla="*/ 2 h 6"/>
                <a:gd name="T60" fmla="*/ 2 w 14"/>
                <a:gd name="T61" fmla="*/ 2 h 6"/>
                <a:gd name="T62" fmla="*/ 2 w 14"/>
                <a:gd name="T63" fmla="*/ 2 h 6"/>
                <a:gd name="T64" fmla="*/ 2 w 1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6"/>
                <a:gd name="T101" fmla="*/ 14 w 14"/>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6">
                  <a:moveTo>
                    <a:pt x="7" y="2"/>
                  </a:moveTo>
                  <a:lnTo>
                    <a:pt x="7" y="2"/>
                  </a:lnTo>
                  <a:lnTo>
                    <a:pt x="4" y="0"/>
                  </a:lnTo>
                  <a:lnTo>
                    <a:pt x="1" y="0"/>
                  </a:lnTo>
                  <a:lnTo>
                    <a:pt x="0" y="2"/>
                  </a:lnTo>
                  <a:lnTo>
                    <a:pt x="0" y="3"/>
                  </a:lnTo>
                  <a:lnTo>
                    <a:pt x="0" y="4"/>
                  </a:lnTo>
                  <a:lnTo>
                    <a:pt x="4" y="6"/>
                  </a:lnTo>
                  <a:lnTo>
                    <a:pt x="6" y="6"/>
                  </a:lnTo>
                  <a:lnTo>
                    <a:pt x="7" y="6"/>
                  </a:lnTo>
                  <a:lnTo>
                    <a:pt x="8" y="5"/>
                  </a:lnTo>
                  <a:lnTo>
                    <a:pt x="9" y="6"/>
                  </a:lnTo>
                  <a:lnTo>
                    <a:pt x="11" y="5"/>
                  </a:lnTo>
                  <a:lnTo>
                    <a:pt x="12" y="5"/>
                  </a:lnTo>
                  <a:lnTo>
                    <a:pt x="14" y="5"/>
                  </a:lnTo>
                  <a:lnTo>
                    <a:pt x="14" y="4"/>
                  </a:lnTo>
                  <a:lnTo>
                    <a:pt x="12" y="4"/>
                  </a:lnTo>
                  <a:lnTo>
                    <a:pt x="10" y="3"/>
                  </a:lnTo>
                  <a:lnTo>
                    <a:pt x="9" y="3"/>
                  </a:lnTo>
                  <a:lnTo>
                    <a:pt x="9" y="2"/>
                  </a:lnTo>
                  <a:lnTo>
                    <a:pt x="7"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28" name="Freeform 3551"/>
            <p:cNvSpPr>
              <a:spLocks/>
            </p:cNvSpPr>
            <p:nvPr/>
          </p:nvSpPr>
          <p:spPr bwMode="auto">
            <a:xfrm>
              <a:off x="5342" y="1894"/>
              <a:ext cx="4" cy="2"/>
            </a:xfrm>
            <a:custGeom>
              <a:avLst/>
              <a:gdLst>
                <a:gd name="T0" fmla="*/ 1 w 5"/>
                <a:gd name="T1" fmla="*/ 2 h 2"/>
                <a:gd name="T2" fmla="*/ 1 w 5"/>
                <a:gd name="T3" fmla="*/ 2 h 2"/>
                <a:gd name="T4" fmla="*/ 2 w 5"/>
                <a:gd name="T5" fmla="*/ 2 h 2"/>
                <a:gd name="T6" fmla="*/ 2 w 5"/>
                <a:gd name="T7" fmla="*/ 2 h 2"/>
                <a:gd name="T8" fmla="*/ 2 w 5"/>
                <a:gd name="T9" fmla="*/ 2 h 2"/>
                <a:gd name="T10" fmla="*/ 2 w 5"/>
                <a:gd name="T11" fmla="*/ 0 h 2"/>
                <a:gd name="T12" fmla="*/ 2 w 5"/>
                <a:gd name="T13" fmla="*/ 0 h 2"/>
                <a:gd name="T14" fmla="*/ 2 w 5"/>
                <a:gd name="T15" fmla="*/ 0 h 2"/>
                <a:gd name="T16" fmla="*/ 2 w 5"/>
                <a:gd name="T17" fmla="*/ 0 h 2"/>
                <a:gd name="T18" fmla="*/ 2 w 5"/>
                <a:gd name="T19" fmla="*/ 0 h 2"/>
                <a:gd name="T20" fmla="*/ 2 w 5"/>
                <a:gd name="T21" fmla="*/ 0 h 2"/>
                <a:gd name="T22" fmla="*/ 1 w 5"/>
                <a:gd name="T23" fmla="*/ 1 h 2"/>
                <a:gd name="T24" fmla="*/ 1 w 5"/>
                <a:gd name="T25" fmla="*/ 1 h 2"/>
                <a:gd name="T26" fmla="*/ 0 w 5"/>
                <a:gd name="T27" fmla="*/ 1 h 2"/>
                <a:gd name="T28" fmla="*/ 0 w 5"/>
                <a:gd name="T29" fmla="*/ 1 h 2"/>
                <a:gd name="T30" fmla="*/ 1 w 5"/>
                <a:gd name="T31" fmla="*/ 2 h 2"/>
                <a:gd name="T32" fmla="*/ 1 w 5"/>
                <a:gd name="T33" fmla="*/ 2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2"/>
                <a:gd name="T53" fmla="*/ 5 w 5"/>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2">
                  <a:moveTo>
                    <a:pt x="1" y="2"/>
                  </a:moveTo>
                  <a:lnTo>
                    <a:pt x="1" y="2"/>
                  </a:lnTo>
                  <a:lnTo>
                    <a:pt x="3" y="2"/>
                  </a:lnTo>
                  <a:lnTo>
                    <a:pt x="4" y="2"/>
                  </a:lnTo>
                  <a:lnTo>
                    <a:pt x="5" y="0"/>
                  </a:lnTo>
                  <a:lnTo>
                    <a:pt x="4" y="0"/>
                  </a:lnTo>
                  <a:lnTo>
                    <a:pt x="3" y="0"/>
                  </a:lnTo>
                  <a:lnTo>
                    <a:pt x="1" y="1"/>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29" name="Freeform 3552"/>
            <p:cNvSpPr>
              <a:spLocks/>
            </p:cNvSpPr>
            <p:nvPr/>
          </p:nvSpPr>
          <p:spPr bwMode="auto">
            <a:xfrm>
              <a:off x="5391" y="1901"/>
              <a:ext cx="5" cy="5"/>
            </a:xfrm>
            <a:custGeom>
              <a:avLst/>
              <a:gdLst>
                <a:gd name="T0" fmla="*/ 3 w 6"/>
                <a:gd name="T1" fmla="*/ 0 h 5"/>
                <a:gd name="T2" fmla="*/ 3 w 6"/>
                <a:gd name="T3" fmla="*/ 0 h 5"/>
                <a:gd name="T4" fmla="*/ 2 w 6"/>
                <a:gd name="T5" fmla="*/ 2 h 5"/>
                <a:gd name="T6" fmla="*/ 0 w 6"/>
                <a:gd name="T7" fmla="*/ 4 h 5"/>
                <a:gd name="T8" fmla="*/ 0 w 6"/>
                <a:gd name="T9" fmla="*/ 4 h 5"/>
                <a:gd name="T10" fmla="*/ 0 w 6"/>
                <a:gd name="T11" fmla="*/ 4 h 5"/>
                <a:gd name="T12" fmla="*/ 1 w 6"/>
                <a:gd name="T13" fmla="*/ 5 h 5"/>
                <a:gd name="T14" fmla="*/ 2 w 6"/>
                <a:gd name="T15" fmla="*/ 4 h 5"/>
                <a:gd name="T16" fmla="*/ 2 w 6"/>
                <a:gd name="T17" fmla="*/ 4 h 5"/>
                <a:gd name="T18" fmla="*/ 3 w 6"/>
                <a:gd name="T19" fmla="*/ 3 h 5"/>
                <a:gd name="T20" fmla="*/ 3 w 6"/>
                <a:gd name="T21" fmla="*/ 3 h 5"/>
                <a:gd name="T22" fmla="*/ 3 w 6"/>
                <a:gd name="T23" fmla="*/ 3 h 5"/>
                <a:gd name="T24" fmla="*/ 3 w 6"/>
                <a:gd name="T25" fmla="*/ 2 h 5"/>
                <a:gd name="T26" fmla="*/ 3 w 6"/>
                <a:gd name="T27" fmla="*/ 1 h 5"/>
                <a:gd name="T28" fmla="*/ 3 w 6"/>
                <a:gd name="T29" fmla="*/ 1 h 5"/>
                <a:gd name="T30" fmla="*/ 3 w 6"/>
                <a:gd name="T31" fmla="*/ 0 h 5"/>
                <a:gd name="T32" fmla="*/ 3 w 6"/>
                <a:gd name="T33" fmla="*/ 0 h 5"/>
                <a:gd name="T34" fmla="*/ 3 w 6"/>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5"/>
                <a:gd name="T56" fmla="*/ 6 w 6"/>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5">
                  <a:moveTo>
                    <a:pt x="5" y="0"/>
                  </a:moveTo>
                  <a:lnTo>
                    <a:pt x="5" y="0"/>
                  </a:lnTo>
                  <a:lnTo>
                    <a:pt x="2" y="2"/>
                  </a:lnTo>
                  <a:lnTo>
                    <a:pt x="0" y="4"/>
                  </a:lnTo>
                  <a:lnTo>
                    <a:pt x="1" y="5"/>
                  </a:lnTo>
                  <a:lnTo>
                    <a:pt x="2" y="4"/>
                  </a:lnTo>
                  <a:lnTo>
                    <a:pt x="3" y="3"/>
                  </a:lnTo>
                  <a:lnTo>
                    <a:pt x="5" y="3"/>
                  </a:lnTo>
                  <a:lnTo>
                    <a:pt x="5" y="2"/>
                  </a:lnTo>
                  <a:lnTo>
                    <a:pt x="5" y="1"/>
                  </a:lnTo>
                  <a:lnTo>
                    <a:pt x="6" y="0"/>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0" name="Freeform 3553"/>
            <p:cNvSpPr>
              <a:spLocks/>
            </p:cNvSpPr>
            <p:nvPr/>
          </p:nvSpPr>
          <p:spPr bwMode="auto">
            <a:xfrm>
              <a:off x="5409" y="1910"/>
              <a:ext cx="8" cy="4"/>
            </a:xfrm>
            <a:custGeom>
              <a:avLst/>
              <a:gdLst>
                <a:gd name="T0" fmla="*/ 2 w 10"/>
                <a:gd name="T1" fmla="*/ 1 h 6"/>
                <a:gd name="T2" fmla="*/ 2 w 10"/>
                <a:gd name="T3" fmla="*/ 1 h 6"/>
                <a:gd name="T4" fmla="*/ 2 w 10"/>
                <a:gd name="T5" fmla="*/ 1 h 6"/>
                <a:gd name="T6" fmla="*/ 2 w 10"/>
                <a:gd name="T7" fmla="*/ 1 h 6"/>
                <a:gd name="T8" fmla="*/ 2 w 10"/>
                <a:gd name="T9" fmla="*/ 1 h 6"/>
                <a:gd name="T10" fmla="*/ 2 w 10"/>
                <a:gd name="T11" fmla="*/ 1 h 6"/>
                <a:gd name="T12" fmla="*/ 2 w 10"/>
                <a:gd name="T13" fmla="*/ 1 h 6"/>
                <a:gd name="T14" fmla="*/ 2 w 10"/>
                <a:gd name="T15" fmla="*/ 1 h 6"/>
                <a:gd name="T16" fmla="*/ 2 w 10"/>
                <a:gd name="T17" fmla="*/ 1 h 6"/>
                <a:gd name="T18" fmla="*/ 2 w 10"/>
                <a:gd name="T19" fmla="*/ 1 h 6"/>
                <a:gd name="T20" fmla="*/ 2 w 10"/>
                <a:gd name="T21" fmla="*/ 1 h 6"/>
                <a:gd name="T22" fmla="*/ 2 w 10"/>
                <a:gd name="T23" fmla="*/ 1 h 6"/>
                <a:gd name="T24" fmla="*/ 2 w 10"/>
                <a:gd name="T25" fmla="*/ 1 h 6"/>
                <a:gd name="T26" fmla="*/ 1 w 10"/>
                <a:gd name="T27" fmla="*/ 0 h 6"/>
                <a:gd name="T28" fmla="*/ 1 w 10"/>
                <a:gd name="T29" fmla="*/ 0 h 6"/>
                <a:gd name="T30" fmla="*/ 0 w 10"/>
                <a:gd name="T31" fmla="*/ 1 h 6"/>
                <a:gd name="T32" fmla="*/ 0 w 10"/>
                <a:gd name="T33" fmla="*/ 1 h 6"/>
                <a:gd name="T34" fmla="*/ 2 w 10"/>
                <a:gd name="T35" fmla="*/ 1 h 6"/>
                <a:gd name="T36" fmla="*/ 2 w 10"/>
                <a:gd name="T37" fmla="*/ 1 h 6"/>
                <a:gd name="T38" fmla="*/ 2 w 10"/>
                <a:gd name="T39" fmla="*/ 1 h 6"/>
                <a:gd name="T40" fmla="*/ 2 w 10"/>
                <a:gd name="T41" fmla="*/ 1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7" y="5"/>
                  </a:moveTo>
                  <a:lnTo>
                    <a:pt x="7" y="5"/>
                  </a:lnTo>
                  <a:lnTo>
                    <a:pt x="8" y="6"/>
                  </a:lnTo>
                  <a:lnTo>
                    <a:pt x="10" y="6"/>
                  </a:lnTo>
                  <a:lnTo>
                    <a:pt x="10" y="5"/>
                  </a:lnTo>
                  <a:lnTo>
                    <a:pt x="8" y="5"/>
                  </a:lnTo>
                  <a:lnTo>
                    <a:pt x="7" y="4"/>
                  </a:lnTo>
                  <a:lnTo>
                    <a:pt x="6" y="3"/>
                  </a:lnTo>
                  <a:lnTo>
                    <a:pt x="4" y="1"/>
                  </a:lnTo>
                  <a:lnTo>
                    <a:pt x="1" y="0"/>
                  </a:lnTo>
                  <a:lnTo>
                    <a:pt x="0" y="1"/>
                  </a:lnTo>
                  <a:lnTo>
                    <a:pt x="2" y="2"/>
                  </a:lnTo>
                  <a:lnTo>
                    <a:pt x="7"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1" name="Freeform 3554"/>
            <p:cNvSpPr>
              <a:spLocks/>
            </p:cNvSpPr>
            <p:nvPr/>
          </p:nvSpPr>
          <p:spPr bwMode="auto">
            <a:xfrm>
              <a:off x="5420" y="1902"/>
              <a:ext cx="3" cy="3"/>
            </a:xfrm>
            <a:custGeom>
              <a:avLst/>
              <a:gdLst>
                <a:gd name="T0" fmla="*/ 2 w 4"/>
                <a:gd name="T1" fmla="*/ 2 h 3"/>
                <a:gd name="T2" fmla="*/ 2 w 4"/>
                <a:gd name="T3" fmla="*/ 2 h 3"/>
                <a:gd name="T4" fmla="*/ 2 w 4"/>
                <a:gd name="T5" fmla="*/ 1 h 3"/>
                <a:gd name="T6" fmla="*/ 2 w 4"/>
                <a:gd name="T7" fmla="*/ 0 h 3"/>
                <a:gd name="T8" fmla="*/ 2 w 4"/>
                <a:gd name="T9" fmla="*/ 0 h 3"/>
                <a:gd name="T10" fmla="*/ 1 w 4"/>
                <a:gd name="T11" fmla="*/ 0 h 3"/>
                <a:gd name="T12" fmla="*/ 0 w 4"/>
                <a:gd name="T13" fmla="*/ 1 h 3"/>
                <a:gd name="T14" fmla="*/ 0 w 4"/>
                <a:gd name="T15" fmla="*/ 1 h 3"/>
                <a:gd name="T16" fmla="*/ 0 w 4"/>
                <a:gd name="T17" fmla="*/ 1 h 3"/>
                <a:gd name="T18" fmla="*/ 1 w 4"/>
                <a:gd name="T19" fmla="*/ 2 h 3"/>
                <a:gd name="T20" fmla="*/ 2 w 4"/>
                <a:gd name="T21" fmla="*/ 2 h 3"/>
                <a:gd name="T22" fmla="*/ 2 w 4"/>
                <a:gd name="T23" fmla="*/ 2 h 3"/>
                <a:gd name="T24" fmla="*/ 2 w 4"/>
                <a:gd name="T25" fmla="*/ 3 h 3"/>
                <a:gd name="T26" fmla="*/ 2 w 4"/>
                <a:gd name="T27" fmla="*/ 2 h 3"/>
                <a:gd name="T28" fmla="*/ 2 w 4"/>
                <a:gd name="T29" fmla="*/ 2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4" y="2"/>
                  </a:moveTo>
                  <a:lnTo>
                    <a:pt x="4" y="2"/>
                  </a:lnTo>
                  <a:lnTo>
                    <a:pt x="4" y="1"/>
                  </a:lnTo>
                  <a:lnTo>
                    <a:pt x="3" y="0"/>
                  </a:lnTo>
                  <a:lnTo>
                    <a:pt x="1" y="0"/>
                  </a:lnTo>
                  <a:lnTo>
                    <a:pt x="0" y="1"/>
                  </a:lnTo>
                  <a:lnTo>
                    <a:pt x="1" y="2"/>
                  </a:lnTo>
                  <a:lnTo>
                    <a:pt x="2" y="2"/>
                  </a:lnTo>
                  <a:lnTo>
                    <a:pt x="2"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2" name="Freeform 3555"/>
            <p:cNvSpPr>
              <a:spLocks/>
            </p:cNvSpPr>
            <p:nvPr/>
          </p:nvSpPr>
          <p:spPr bwMode="auto">
            <a:xfrm>
              <a:off x="5449" y="1904"/>
              <a:ext cx="7" cy="6"/>
            </a:xfrm>
            <a:custGeom>
              <a:avLst/>
              <a:gdLst>
                <a:gd name="T0" fmla="*/ 4 w 8"/>
                <a:gd name="T1" fmla="*/ 2 h 7"/>
                <a:gd name="T2" fmla="*/ 4 w 8"/>
                <a:gd name="T3" fmla="*/ 2 h 7"/>
                <a:gd name="T4" fmla="*/ 4 w 8"/>
                <a:gd name="T5" fmla="*/ 1 h 7"/>
                <a:gd name="T6" fmla="*/ 4 w 8"/>
                <a:gd name="T7" fmla="*/ 1 h 7"/>
                <a:gd name="T8" fmla="*/ 4 w 8"/>
                <a:gd name="T9" fmla="*/ 1 h 7"/>
                <a:gd name="T10" fmla="*/ 3 w 8"/>
                <a:gd name="T11" fmla="*/ 0 h 7"/>
                <a:gd name="T12" fmla="*/ 1 w 8"/>
                <a:gd name="T13" fmla="*/ 0 h 7"/>
                <a:gd name="T14" fmla="*/ 1 w 8"/>
                <a:gd name="T15" fmla="*/ 0 h 7"/>
                <a:gd name="T16" fmla="*/ 0 w 8"/>
                <a:gd name="T17" fmla="*/ 0 h 7"/>
                <a:gd name="T18" fmla="*/ 0 w 8"/>
                <a:gd name="T19" fmla="*/ 1 h 7"/>
                <a:gd name="T20" fmla="*/ 0 w 8"/>
                <a:gd name="T21" fmla="*/ 1 h 7"/>
                <a:gd name="T22" fmla="*/ 0 w 8"/>
                <a:gd name="T23" fmla="*/ 1 h 7"/>
                <a:gd name="T24" fmla="*/ 3 w 8"/>
                <a:gd name="T25" fmla="*/ 3 h 7"/>
                <a:gd name="T26" fmla="*/ 3 w 8"/>
                <a:gd name="T27" fmla="*/ 3 h 7"/>
                <a:gd name="T28" fmla="*/ 4 w 8"/>
                <a:gd name="T29" fmla="*/ 3 h 7"/>
                <a:gd name="T30" fmla="*/ 4 w 8"/>
                <a:gd name="T31" fmla="*/ 3 h 7"/>
                <a:gd name="T32" fmla="*/ 4 w 8"/>
                <a:gd name="T33" fmla="*/ 3 h 7"/>
                <a:gd name="T34" fmla="*/ 4 w 8"/>
                <a:gd name="T35" fmla="*/ 3 h 7"/>
                <a:gd name="T36" fmla="*/ 4 w 8"/>
                <a:gd name="T37" fmla="*/ 3 h 7"/>
                <a:gd name="T38" fmla="*/ 4 w 8"/>
                <a:gd name="T39" fmla="*/ 2 h 7"/>
                <a:gd name="T40" fmla="*/ 4 w 8"/>
                <a:gd name="T41" fmla="*/ 2 h 7"/>
                <a:gd name="T42" fmla="*/ 4 w 8"/>
                <a:gd name="T43" fmla="*/ 2 h 7"/>
                <a:gd name="T44" fmla="*/ 4 w 8"/>
                <a:gd name="T45" fmla="*/ 2 h 7"/>
                <a:gd name="T46" fmla="*/ 4 w 8"/>
                <a:gd name="T47" fmla="*/ 2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
                <a:gd name="T73" fmla="*/ 0 h 7"/>
                <a:gd name="T74" fmla="*/ 8 w 8"/>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 h="7">
                  <a:moveTo>
                    <a:pt x="7" y="2"/>
                  </a:moveTo>
                  <a:lnTo>
                    <a:pt x="7" y="2"/>
                  </a:lnTo>
                  <a:lnTo>
                    <a:pt x="6" y="1"/>
                  </a:lnTo>
                  <a:lnTo>
                    <a:pt x="5" y="1"/>
                  </a:lnTo>
                  <a:lnTo>
                    <a:pt x="3" y="0"/>
                  </a:lnTo>
                  <a:lnTo>
                    <a:pt x="1" y="0"/>
                  </a:lnTo>
                  <a:lnTo>
                    <a:pt x="0" y="0"/>
                  </a:lnTo>
                  <a:lnTo>
                    <a:pt x="0" y="1"/>
                  </a:lnTo>
                  <a:lnTo>
                    <a:pt x="3" y="7"/>
                  </a:lnTo>
                  <a:lnTo>
                    <a:pt x="5" y="7"/>
                  </a:lnTo>
                  <a:lnTo>
                    <a:pt x="6" y="4"/>
                  </a:lnTo>
                  <a:lnTo>
                    <a:pt x="6" y="3"/>
                  </a:lnTo>
                  <a:lnTo>
                    <a:pt x="7" y="2"/>
                  </a:lnTo>
                  <a:lnTo>
                    <a:pt x="8" y="2"/>
                  </a:lnTo>
                  <a:lnTo>
                    <a:pt x="7"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3" name="Freeform 3556"/>
            <p:cNvSpPr>
              <a:spLocks/>
            </p:cNvSpPr>
            <p:nvPr/>
          </p:nvSpPr>
          <p:spPr bwMode="auto">
            <a:xfrm>
              <a:off x="5458" y="1905"/>
              <a:ext cx="5" cy="5"/>
            </a:xfrm>
            <a:custGeom>
              <a:avLst/>
              <a:gdLst>
                <a:gd name="T0" fmla="*/ 2 w 6"/>
                <a:gd name="T1" fmla="*/ 2 h 5"/>
                <a:gd name="T2" fmla="*/ 2 w 6"/>
                <a:gd name="T3" fmla="*/ 2 h 5"/>
                <a:gd name="T4" fmla="*/ 0 w 6"/>
                <a:gd name="T5" fmla="*/ 3 h 5"/>
                <a:gd name="T6" fmla="*/ 0 w 6"/>
                <a:gd name="T7" fmla="*/ 3 h 5"/>
                <a:gd name="T8" fmla="*/ 1 w 6"/>
                <a:gd name="T9" fmla="*/ 3 h 5"/>
                <a:gd name="T10" fmla="*/ 1 w 6"/>
                <a:gd name="T11" fmla="*/ 3 h 5"/>
                <a:gd name="T12" fmla="*/ 2 w 6"/>
                <a:gd name="T13" fmla="*/ 3 h 5"/>
                <a:gd name="T14" fmla="*/ 3 w 6"/>
                <a:gd name="T15" fmla="*/ 3 h 5"/>
                <a:gd name="T16" fmla="*/ 3 w 6"/>
                <a:gd name="T17" fmla="*/ 3 h 5"/>
                <a:gd name="T18" fmla="*/ 3 w 6"/>
                <a:gd name="T19" fmla="*/ 5 h 5"/>
                <a:gd name="T20" fmla="*/ 3 w 6"/>
                <a:gd name="T21" fmla="*/ 3 h 5"/>
                <a:gd name="T22" fmla="*/ 3 w 6"/>
                <a:gd name="T23" fmla="*/ 1 h 5"/>
                <a:gd name="T24" fmla="*/ 3 w 6"/>
                <a:gd name="T25" fmla="*/ 1 h 5"/>
                <a:gd name="T26" fmla="*/ 3 w 6"/>
                <a:gd name="T27" fmla="*/ 0 h 5"/>
                <a:gd name="T28" fmla="*/ 3 w 6"/>
                <a:gd name="T29" fmla="*/ 0 h 5"/>
                <a:gd name="T30" fmla="*/ 2 w 6"/>
                <a:gd name="T31" fmla="*/ 2 h 5"/>
                <a:gd name="T32" fmla="*/ 2 w 6"/>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2"/>
                  </a:moveTo>
                  <a:lnTo>
                    <a:pt x="2" y="2"/>
                  </a:lnTo>
                  <a:lnTo>
                    <a:pt x="0" y="3"/>
                  </a:lnTo>
                  <a:lnTo>
                    <a:pt x="1" y="3"/>
                  </a:lnTo>
                  <a:lnTo>
                    <a:pt x="2" y="3"/>
                  </a:lnTo>
                  <a:lnTo>
                    <a:pt x="3" y="3"/>
                  </a:lnTo>
                  <a:lnTo>
                    <a:pt x="4" y="5"/>
                  </a:lnTo>
                  <a:lnTo>
                    <a:pt x="5" y="3"/>
                  </a:lnTo>
                  <a:lnTo>
                    <a:pt x="6" y="1"/>
                  </a:lnTo>
                  <a:lnTo>
                    <a:pt x="6"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4" name="Freeform 3557"/>
            <p:cNvSpPr>
              <a:spLocks/>
            </p:cNvSpPr>
            <p:nvPr/>
          </p:nvSpPr>
          <p:spPr bwMode="auto">
            <a:xfrm>
              <a:off x="5466" y="1903"/>
              <a:ext cx="6" cy="7"/>
            </a:xfrm>
            <a:custGeom>
              <a:avLst/>
              <a:gdLst>
                <a:gd name="T0" fmla="*/ 1 w 7"/>
                <a:gd name="T1" fmla="*/ 4 h 8"/>
                <a:gd name="T2" fmla="*/ 1 w 7"/>
                <a:gd name="T3" fmla="*/ 4 h 8"/>
                <a:gd name="T4" fmla="*/ 2 w 7"/>
                <a:gd name="T5" fmla="*/ 4 h 8"/>
                <a:gd name="T6" fmla="*/ 2 w 7"/>
                <a:gd name="T7" fmla="*/ 4 h 8"/>
                <a:gd name="T8" fmla="*/ 2 w 7"/>
                <a:gd name="T9" fmla="*/ 4 h 8"/>
                <a:gd name="T10" fmla="*/ 2 w 7"/>
                <a:gd name="T11" fmla="*/ 4 h 8"/>
                <a:gd name="T12" fmla="*/ 3 w 7"/>
                <a:gd name="T13" fmla="*/ 4 h 8"/>
                <a:gd name="T14" fmla="*/ 3 w 7"/>
                <a:gd name="T15" fmla="*/ 4 h 8"/>
                <a:gd name="T16" fmla="*/ 3 w 7"/>
                <a:gd name="T17" fmla="*/ 4 h 8"/>
                <a:gd name="T18" fmla="*/ 3 w 7"/>
                <a:gd name="T19" fmla="*/ 4 h 8"/>
                <a:gd name="T20" fmla="*/ 3 w 7"/>
                <a:gd name="T21" fmla="*/ 4 h 8"/>
                <a:gd name="T22" fmla="*/ 3 w 7"/>
                <a:gd name="T23" fmla="*/ 4 h 8"/>
                <a:gd name="T24" fmla="*/ 3 w 7"/>
                <a:gd name="T25" fmla="*/ 4 h 8"/>
                <a:gd name="T26" fmla="*/ 3 w 7"/>
                <a:gd name="T27" fmla="*/ 4 h 8"/>
                <a:gd name="T28" fmla="*/ 3 w 7"/>
                <a:gd name="T29" fmla="*/ 4 h 8"/>
                <a:gd name="T30" fmla="*/ 3 w 7"/>
                <a:gd name="T31" fmla="*/ 3 h 8"/>
                <a:gd name="T32" fmla="*/ 3 w 7"/>
                <a:gd name="T33" fmla="*/ 2 h 8"/>
                <a:gd name="T34" fmla="*/ 3 w 7"/>
                <a:gd name="T35" fmla="*/ 2 h 8"/>
                <a:gd name="T36" fmla="*/ 3 w 7"/>
                <a:gd name="T37" fmla="*/ 2 h 8"/>
                <a:gd name="T38" fmla="*/ 3 w 7"/>
                <a:gd name="T39" fmla="*/ 1 h 8"/>
                <a:gd name="T40" fmla="*/ 3 w 7"/>
                <a:gd name="T41" fmla="*/ 1 h 8"/>
                <a:gd name="T42" fmla="*/ 3 w 7"/>
                <a:gd name="T43" fmla="*/ 0 h 8"/>
                <a:gd name="T44" fmla="*/ 3 w 7"/>
                <a:gd name="T45" fmla="*/ 0 h 8"/>
                <a:gd name="T46" fmla="*/ 3 w 7"/>
                <a:gd name="T47" fmla="*/ 0 h 8"/>
                <a:gd name="T48" fmla="*/ 3 w 7"/>
                <a:gd name="T49" fmla="*/ 0 h 8"/>
                <a:gd name="T50" fmla="*/ 2 w 7"/>
                <a:gd name="T51" fmla="*/ 1 h 8"/>
                <a:gd name="T52" fmla="*/ 2 w 7"/>
                <a:gd name="T53" fmla="*/ 2 h 8"/>
                <a:gd name="T54" fmla="*/ 2 w 7"/>
                <a:gd name="T55" fmla="*/ 2 h 8"/>
                <a:gd name="T56" fmla="*/ 2 w 7"/>
                <a:gd name="T57" fmla="*/ 3 h 8"/>
                <a:gd name="T58" fmla="*/ 1 w 7"/>
                <a:gd name="T59" fmla="*/ 3 h 8"/>
                <a:gd name="T60" fmla="*/ 1 w 7"/>
                <a:gd name="T61" fmla="*/ 3 h 8"/>
                <a:gd name="T62" fmla="*/ 0 w 7"/>
                <a:gd name="T63" fmla="*/ 3 h 8"/>
                <a:gd name="T64" fmla="*/ 0 w 7"/>
                <a:gd name="T65" fmla="*/ 4 h 8"/>
                <a:gd name="T66" fmla="*/ 0 w 7"/>
                <a:gd name="T67" fmla="*/ 4 h 8"/>
                <a:gd name="T68" fmla="*/ 0 w 7"/>
                <a:gd name="T69" fmla="*/ 4 h 8"/>
                <a:gd name="T70" fmla="*/ 0 w 7"/>
                <a:gd name="T71" fmla="*/ 4 h 8"/>
                <a:gd name="T72" fmla="*/ 0 w 7"/>
                <a:gd name="T73" fmla="*/ 4 h 8"/>
                <a:gd name="T74" fmla="*/ 0 w 7"/>
                <a:gd name="T75" fmla="*/ 4 h 8"/>
                <a:gd name="T76" fmla="*/ 1 w 7"/>
                <a:gd name="T77" fmla="*/ 4 h 8"/>
                <a:gd name="T78" fmla="*/ 1 w 7"/>
                <a:gd name="T79" fmla="*/ 4 h 8"/>
                <a:gd name="T80" fmla="*/ 1 w 7"/>
                <a:gd name="T81" fmla="*/ 4 h 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
                <a:gd name="T124" fmla="*/ 0 h 8"/>
                <a:gd name="T125" fmla="*/ 7 w 7"/>
                <a:gd name="T126" fmla="*/ 8 h 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 h="8">
                  <a:moveTo>
                    <a:pt x="1" y="7"/>
                  </a:moveTo>
                  <a:lnTo>
                    <a:pt x="1" y="7"/>
                  </a:lnTo>
                  <a:lnTo>
                    <a:pt x="2" y="8"/>
                  </a:lnTo>
                  <a:lnTo>
                    <a:pt x="2" y="7"/>
                  </a:lnTo>
                  <a:lnTo>
                    <a:pt x="3" y="7"/>
                  </a:lnTo>
                  <a:lnTo>
                    <a:pt x="3" y="5"/>
                  </a:lnTo>
                  <a:lnTo>
                    <a:pt x="4" y="5"/>
                  </a:lnTo>
                  <a:lnTo>
                    <a:pt x="5" y="5"/>
                  </a:lnTo>
                  <a:lnTo>
                    <a:pt x="6" y="5"/>
                  </a:lnTo>
                  <a:lnTo>
                    <a:pt x="7" y="4"/>
                  </a:lnTo>
                  <a:lnTo>
                    <a:pt x="6" y="3"/>
                  </a:lnTo>
                  <a:lnTo>
                    <a:pt x="5" y="2"/>
                  </a:lnTo>
                  <a:lnTo>
                    <a:pt x="4" y="2"/>
                  </a:lnTo>
                  <a:lnTo>
                    <a:pt x="5" y="1"/>
                  </a:lnTo>
                  <a:lnTo>
                    <a:pt x="5" y="0"/>
                  </a:lnTo>
                  <a:lnTo>
                    <a:pt x="3" y="0"/>
                  </a:lnTo>
                  <a:lnTo>
                    <a:pt x="2" y="1"/>
                  </a:lnTo>
                  <a:lnTo>
                    <a:pt x="2" y="2"/>
                  </a:lnTo>
                  <a:lnTo>
                    <a:pt x="2" y="3"/>
                  </a:lnTo>
                  <a:lnTo>
                    <a:pt x="1" y="3"/>
                  </a:lnTo>
                  <a:lnTo>
                    <a:pt x="0" y="3"/>
                  </a:lnTo>
                  <a:lnTo>
                    <a:pt x="0" y="4"/>
                  </a:lnTo>
                  <a:lnTo>
                    <a:pt x="0" y="8"/>
                  </a:lnTo>
                  <a:lnTo>
                    <a:pt x="0" y="7"/>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5" name="Freeform 3558"/>
            <p:cNvSpPr>
              <a:spLocks/>
            </p:cNvSpPr>
            <p:nvPr/>
          </p:nvSpPr>
          <p:spPr bwMode="auto">
            <a:xfrm>
              <a:off x="5473" y="1905"/>
              <a:ext cx="0" cy="3"/>
            </a:xfrm>
            <a:custGeom>
              <a:avLst/>
              <a:gdLst>
                <a:gd name="T0" fmla="*/ 0 w 1"/>
                <a:gd name="T1" fmla="*/ 0 h 3"/>
                <a:gd name="T2" fmla="*/ 0 w 1"/>
                <a:gd name="T3" fmla="*/ 0 h 3"/>
                <a:gd name="T4" fmla="*/ 0 w 1"/>
                <a:gd name="T5" fmla="*/ 0 h 3"/>
                <a:gd name="T6" fmla="*/ 0 w 1"/>
                <a:gd name="T7" fmla="*/ 1 h 3"/>
                <a:gd name="T8" fmla="*/ 0 w 1"/>
                <a:gd name="T9" fmla="*/ 2 h 3"/>
                <a:gd name="T10" fmla="*/ 0 w 1"/>
                <a:gd name="T11" fmla="*/ 2 h 3"/>
                <a:gd name="T12" fmla="*/ 0 w 1"/>
                <a:gd name="T13" fmla="*/ 3 h 3"/>
                <a:gd name="T14" fmla="*/ 0 w 1"/>
                <a:gd name="T15" fmla="*/ 2 h 3"/>
                <a:gd name="T16" fmla="*/ 0 w 1"/>
                <a:gd name="T17" fmla="*/ 1 h 3"/>
                <a:gd name="T18" fmla="*/ 0 w 1"/>
                <a:gd name="T19" fmla="*/ 0 h 3"/>
                <a:gd name="T20" fmla="*/ 0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0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0"/>
                  </a:moveTo>
                  <a:lnTo>
                    <a:pt x="0" y="0"/>
                  </a:lnTo>
                  <a:lnTo>
                    <a:pt x="0" y="1"/>
                  </a:lnTo>
                  <a:lnTo>
                    <a:pt x="0" y="2"/>
                  </a:lnTo>
                  <a:lnTo>
                    <a:pt x="1" y="3"/>
                  </a:lnTo>
                  <a:lnTo>
                    <a:pt x="1" y="2"/>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6" name="Freeform 3559"/>
            <p:cNvSpPr>
              <a:spLocks/>
            </p:cNvSpPr>
            <p:nvPr/>
          </p:nvSpPr>
          <p:spPr bwMode="auto">
            <a:xfrm>
              <a:off x="5476" y="1905"/>
              <a:ext cx="2" cy="2"/>
            </a:xfrm>
            <a:custGeom>
              <a:avLst/>
              <a:gdLst>
                <a:gd name="T0" fmla="*/ 0 w 2"/>
                <a:gd name="T1" fmla="*/ 1 h 2"/>
                <a:gd name="T2" fmla="*/ 0 w 2"/>
                <a:gd name="T3" fmla="*/ 1 h 2"/>
                <a:gd name="T4" fmla="*/ 0 w 2"/>
                <a:gd name="T5" fmla="*/ 1 h 2"/>
                <a:gd name="T6" fmla="*/ 0 w 2"/>
                <a:gd name="T7" fmla="*/ 2 h 2"/>
                <a:gd name="T8" fmla="*/ 1 w 2"/>
                <a:gd name="T9" fmla="*/ 1 h 2"/>
                <a:gd name="T10" fmla="*/ 1 w 2"/>
                <a:gd name="T11" fmla="*/ 1 h 2"/>
                <a:gd name="T12" fmla="*/ 2 w 2"/>
                <a:gd name="T13" fmla="*/ 1 h 2"/>
                <a:gd name="T14" fmla="*/ 1 w 2"/>
                <a:gd name="T15" fmla="*/ 0 h 2"/>
                <a:gd name="T16" fmla="*/ 1 w 2"/>
                <a:gd name="T17" fmla="*/ 0 h 2"/>
                <a:gd name="T18" fmla="*/ 0 w 2"/>
                <a:gd name="T19" fmla="*/ 0 h 2"/>
                <a:gd name="T20" fmla="*/ 0 w 2"/>
                <a:gd name="T21" fmla="*/ 1 h 2"/>
                <a:gd name="T22" fmla="*/ 0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1"/>
                  </a:moveTo>
                  <a:lnTo>
                    <a:pt x="0" y="1"/>
                  </a:lnTo>
                  <a:lnTo>
                    <a:pt x="0" y="2"/>
                  </a:lnTo>
                  <a:lnTo>
                    <a:pt x="1" y="1"/>
                  </a:lnTo>
                  <a:lnTo>
                    <a:pt x="2" y="1"/>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7" name="Freeform 3560"/>
            <p:cNvSpPr>
              <a:spLocks/>
            </p:cNvSpPr>
            <p:nvPr/>
          </p:nvSpPr>
          <p:spPr bwMode="auto">
            <a:xfrm>
              <a:off x="5477" y="1901"/>
              <a:ext cx="1" cy="2"/>
            </a:xfrm>
            <a:custGeom>
              <a:avLst/>
              <a:gdLst>
                <a:gd name="T0" fmla="*/ 1 w 1"/>
                <a:gd name="T1" fmla="*/ 1 h 3"/>
                <a:gd name="T2" fmla="*/ 1 w 1"/>
                <a:gd name="T3" fmla="*/ 1 h 3"/>
                <a:gd name="T4" fmla="*/ 0 w 1"/>
                <a:gd name="T5" fmla="*/ 0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1 h 3"/>
                <a:gd name="T22" fmla="*/ 1 w 1"/>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3"/>
                <a:gd name="T38" fmla="*/ 1 w 1"/>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3">
                  <a:moveTo>
                    <a:pt x="1" y="1"/>
                  </a:moveTo>
                  <a:lnTo>
                    <a:pt x="1" y="1"/>
                  </a:lnTo>
                  <a:lnTo>
                    <a:pt x="0" y="0"/>
                  </a:lnTo>
                  <a:lnTo>
                    <a:pt x="0" y="2"/>
                  </a:lnTo>
                  <a:lnTo>
                    <a:pt x="0" y="3"/>
                  </a:lnTo>
                  <a:lnTo>
                    <a:pt x="1" y="3"/>
                  </a:lnTo>
                  <a:lnTo>
                    <a:pt x="1" y="2"/>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8" name="Freeform 3561"/>
            <p:cNvSpPr>
              <a:spLocks/>
            </p:cNvSpPr>
            <p:nvPr/>
          </p:nvSpPr>
          <p:spPr bwMode="auto">
            <a:xfrm>
              <a:off x="5487" y="1895"/>
              <a:ext cx="16" cy="7"/>
            </a:xfrm>
            <a:custGeom>
              <a:avLst/>
              <a:gdLst>
                <a:gd name="T0" fmla="*/ 2 w 20"/>
                <a:gd name="T1" fmla="*/ 0 h 9"/>
                <a:gd name="T2" fmla="*/ 2 w 20"/>
                <a:gd name="T3" fmla="*/ 0 h 9"/>
                <a:gd name="T4" fmla="*/ 2 w 20"/>
                <a:gd name="T5" fmla="*/ 0 h 9"/>
                <a:gd name="T6" fmla="*/ 2 w 20"/>
                <a:gd name="T7" fmla="*/ 1 h 9"/>
                <a:gd name="T8" fmla="*/ 2 w 20"/>
                <a:gd name="T9" fmla="*/ 2 h 9"/>
                <a:gd name="T10" fmla="*/ 2 w 20"/>
                <a:gd name="T11" fmla="*/ 2 h 9"/>
                <a:gd name="T12" fmla="*/ 2 w 20"/>
                <a:gd name="T13" fmla="*/ 2 h 9"/>
                <a:gd name="T14" fmla="*/ 2 w 20"/>
                <a:gd name="T15" fmla="*/ 2 h 9"/>
                <a:gd name="T16" fmla="*/ 2 w 20"/>
                <a:gd name="T17" fmla="*/ 2 h 9"/>
                <a:gd name="T18" fmla="*/ 2 w 20"/>
                <a:gd name="T19" fmla="*/ 2 h 9"/>
                <a:gd name="T20" fmla="*/ 2 w 20"/>
                <a:gd name="T21" fmla="*/ 2 h 9"/>
                <a:gd name="T22" fmla="*/ 2 w 20"/>
                <a:gd name="T23" fmla="*/ 2 h 9"/>
                <a:gd name="T24" fmla="*/ 2 w 20"/>
                <a:gd name="T25" fmla="*/ 2 h 9"/>
                <a:gd name="T26" fmla="*/ 2 w 20"/>
                <a:gd name="T27" fmla="*/ 2 h 9"/>
                <a:gd name="T28" fmla="*/ 0 w 20"/>
                <a:gd name="T29" fmla="*/ 2 h 9"/>
                <a:gd name="T30" fmla="*/ 1 w 20"/>
                <a:gd name="T31" fmla="*/ 2 h 9"/>
                <a:gd name="T32" fmla="*/ 2 w 20"/>
                <a:gd name="T33" fmla="*/ 2 h 9"/>
                <a:gd name="T34" fmla="*/ 2 w 20"/>
                <a:gd name="T35" fmla="*/ 2 h 9"/>
                <a:gd name="T36" fmla="*/ 2 w 20"/>
                <a:gd name="T37" fmla="*/ 2 h 9"/>
                <a:gd name="T38" fmla="*/ 2 w 20"/>
                <a:gd name="T39" fmla="*/ 2 h 9"/>
                <a:gd name="T40" fmla="*/ 2 w 20"/>
                <a:gd name="T41" fmla="*/ 2 h 9"/>
                <a:gd name="T42" fmla="*/ 2 w 20"/>
                <a:gd name="T43" fmla="*/ 2 h 9"/>
                <a:gd name="T44" fmla="*/ 2 w 20"/>
                <a:gd name="T45" fmla="*/ 2 h 9"/>
                <a:gd name="T46" fmla="*/ 2 w 20"/>
                <a:gd name="T47" fmla="*/ 2 h 9"/>
                <a:gd name="T48" fmla="*/ 2 w 20"/>
                <a:gd name="T49" fmla="*/ 2 h 9"/>
                <a:gd name="T50" fmla="*/ 2 w 20"/>
                <a:gd name="T51" fmla="*/ 2 h 9"/>
                <a:gd name="T52" fmla="*/ 2 w 20"/>
                <a:gd name="T53" fmla="*/ 2 h 9"/>
                <a:gd name="T54" fmla="*/ 2 w 20"/>
                <a:gd name="T55" fmla="*/ 2 h 9"/>
                <a:gd name="T56" fmla="*/ 2 w 20"/>
                <a:gd name="T57" fmla="*/ 2 h 9"/>
                <a:gd name="T58" fmla="*/ 2 w 20"/>
                <a:gd name="T59" fmla="*/ 2 h 9"/>
                <a:gd name="T60" fmla="*/ 2 w 20"/>
                <a:gd name="T61" fmla="*/ 2 h 9"/>
                <a:gd name="T62" fmla="*/ 2 w 20"/>
                <a:gd name="T63" fmla="*/ 2 h 9"/>
                <a:gd name="T64" fmla="*/ 2 w 20"/>
                <a:gd name="T65" fmla="*/ 2 h 9"/>
                <a:gd name="T66" fmla="*/ 2 w 20"/>
                <a:gd name="T67" fmla="*/ 1 h 9"/>
                <a:gd name="T68" fmla="*/ 2 w 20"/>
                <a:gd name="T69" fmla="*/ 0 h 9"/>
                <a:gd name="T70" fmla="*/ 2 w 20"/>
                <a:gd name="T71" fmla="*/ 0 h 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
                <a:gd name="T109" fmla="*/ 0 h 9"/>
                <a:gd name="T110" fmla="*/ 20 w 20"/>
                <a:gd name="T111" fmla="*/ 9 h 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 h="9">
                  <a:moveTo>
                    <a:pt x="18" y="0"/>
                  </a:moveTo>
                  <a:lnTo>
                    <a:pt x="18" y="0"/>
                  </a:lnTo>
                  <a:lnTo>
                    <a:pt x="17" y="1"/>
                  </a:lnTo>
                  <a:lnTo>
                    <a:pt x="17" y="4"/>
                  </a:lnTo>
                  <a:lnTo>
                    <a:pt x="14" y="6"/>
                  </a:lnTo>
                  <a:lnTo>
                    <a:pt x="10" y="7"/>
                  </a:lnTo>
                  <a:lnTo>
                    <a:pt x="6" y="8"/>
                  </a:lnTo>
                  <a:lnTo>
                    <a:pt x="3" y="8"/>
                  </a:lnTo>
                  <a:lnTo>
                    <a:pt x="2" y="9"/>
                  </a:lnTo>
                  <a:lnTo>
                    <a:pt x="0" y="9"/>
                  </a:lnTo>
                  <a:lnTo>
                    <a:pt x="1" y="9"/>
                  </a:lnTo>
                  <a:lnTo>
                    <a:pt x="5" y="9"/>
                  </a:lnTo>
                  <a:lnTo>
                    <a:pt x="8" y="9"/>
                  </a:lnTo>
                  <a:lnTo>
                    <a:pt x="11" y="8"/>
                  </a:lnTo>
                  <a:lnTo>
                    <a:pt x="17" y="7"/>
                  </a:lnTo>
                  <a:lnTo>
                    <a:pt x="18" y="7"/>
                  </a:lnTo>
                  <a:lnTo>
                    <a:pt x="18" y="6"/>
                  </a:lnTo>
                  <a:lnTo>
                    <a:pt x="17" y="5"/>
                  </a:lnTo>
                  <a:lnTo>
                    <a:pt x="18" y="5"/>
                  </a:lnTo>
                  <a:lnTo>
                    <a:pt x="19" y="5"/>
                  </a:lnTo>
                  <a:lnTo>
                    <a:pt x="20" y="4"/>
                  </a:lnTo>
                  <a:lnTo>
                    <a:pt x="20" y="3"/>
                  </a:lnTo>
                  <a:lnTo>
                    <a:pt x="20" y="1"/>
                  </a:lnTo>
                  <a:lnTo>
                    <a:pt x="18"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39" name="Freeform 3562"/>
            <p:cNvSpPr>
              <a:spLocks/>
            </p:cNvSpPr>
            <p:nvPr/>
          </p:nvSpPr>
          <p:spPr bwMode="auto">
            <a:xfrm>
              <a:off x="5504" y="1901"/>
              <a:ext cx="12" cy="1"/>
            </a:xfrm>
            <a:custGeom>
              <a:avLst/>
              <a:gdLst>
                <a:gd name="T0" fmla="*/ 2 w 15"/>
                <a:gd name="T1" fmla="*/ 0 h 3"/>
                <a:gd name="T2" fmla="*/ 2 w 15"/>
                <a:gd name="T3" fmla="*/ 0 h 3"/>
                <a:gd name="T4" fmla="*/ 2 w 15"/>
                <a:gd name="T5" fmla="*/ 0 h 3"/>
                <a:gd name="T6" fmla="*/ 2 w 15"/>
                <a:gd name="T7" fmla="*/ 0 h 3"/>
                <a:gd name="T8" fmla="*/ 2 w 15"/>
                <a:gd name="T9" fmla="*/ 0 h 3"/>
                <a:gd name="T10" fmla="*/ 2 w 15"/>
                <a:gd name="T11" fmla="*/ 0 h 3"/>
                <a:gd name="T12" fmla="*/ 2 w 15"/>
                <a:gd name="T13" fmla="*/ 0 h 3"/>
                <a:gd name="T14" fmla="*/ 2 w 15"/>
                <a:gd name="T15" fmla="*/ 0 h 3"/>
                <a:gd name="T16" fmla="*/ 2 w 15"/>
                <a:gd name="T17" fmla="*/ 0 h 3"/>
                <a:gd name="T18" fmla="*/ 1 w 15"/>
                <a:gd name="T19" fmla="*/ 0 h 3"/>
                <a:gd name="T20" fmla="*/ 1 w 15"/>
                <a:gd name="T21" fmla="*/ 0 h 3"/>
                <a:gd name="T22" fmla="*/ 0 w 15"/>
                <a:gd name="T23" fmla="*/ 0 h 3"/>
                <a:gd name="T24" fmla="*/ 0 w 15"/>
                <a:gd name="T25" fmla="*/ 0 h 3"/>
                <a:gd name="T26" fmla="*/ 2 w 15"/>
                <a:gd name="T27" fmla="*/ 0 h 3"/>
                <a:gd name="T28" fmla="*/ 2 w 15"/>
                <a:gd name="T29" fmla="*/ 0 h 3"/>
                <a:gd name="T30" fmla="*/ 2 w 15"/>
                <a:gd name="T31" fmla="*/ 0 h 3"/>
                <a:gd name="T32" fmla="*/ 2 w 15"/>
                <a:gd name="T33" fmla="*/ 0 h 3"/>
                <a:gd name="T34" fmla="*/ 2 w 15"/>
                <a:gd name="T35" fmla="*/ 0 h 3"/>
                <a:gd name="T36" fmla="*/ 2 w 15"/>
                <a:gd name="T37" fmla="*/ 0 h 3"/>
                <a:gd name="T38" fmla="*/ 2 w 15"/>
                <a:gd name="T39" fmla="*/ 0 h 3"/>
                <a:gd name="T40" fmla="*/ 2 w 15"/>
                <a:gd name="T41" fmla="*/ 0 h 3"/>
                <a:gd name="T42" fmla="*/ 2 w 15"/>
                <a:gd name="T43" fmla="*/ 0 h 3"/>
                <a:gd name="T44" fmla="*/ 2 w 15"/>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
                <a:gd name="T70" fmla="*/ 0 h 3"/>
                <a:gd name="T71" fmla="*/ 15 w 15"/>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 h="3">
                  <a:moveTo>
                    <a:pt x="11" y="1"/>
                  </a:moveTo>
                  <a:lnTo>
                    <a:pt x="11" y="1"/>
                  </a:lnTo>
                  <a:lnTo>
                    <a:pt x="9" y="1"/>
                  </a:lnTo>
                  <a:lnTo>
                    <a:pt x="7" y="1"/>
                  </a:lnTo>
                  <a:lnTo>
                    <a:pt x="5" y="0"/>
                  </a:lnTo>
                  <a:lnTo>
                    <a:pt x="4" y="1"/>
                  </a:lnTo>
                  <a:lnTo>
                    <a:pt x="3" y="1"/>
                  </a:lnTo>
                  <a:lnTo>
                    <a:pt x="1" y="1"/>
                  </a:lnTo>
                  <a:lnTo>
                    <a:pt x="0" y="1"/>
                  </a:lnTo>
                  <a:lnTo>
                    <a:pt x="0" y="2"/>
                  </a:lnTo>
                  <a:lnTo>
                    <a:pt x="2" y="2"/>
                  </a:lnTo>
                  <a:lnTo>
                    <a:pt x="7" y="3"/>
                  </a:lnTo>
                  <a:lnTo>
                    <a:pt x="11" y="2"/>
                  </a:lnTo>
                  <a:lnTo>
                    <a:pt x="15" y="2"/>
                  </a:lnTo>
                  <a:lnTo>
                    <a:pt x="14" y="1"/>
                  </a:lnTo>
                  <a:lnTo>
                    <a:pt x="1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0" name="Freeform 3563"/>
            <p:cNvSpPr>
              <a:spLocks/>
            </p:cNvSpPr>
            <p:nvPr/>
          </p:nvSpPr>
          <p:spPr bwMode="auto">
            <a:xfrm>
              <a:off x="5522" y="1896"/>
              <a:ext cx="3" cy="3"/>
            </a:xfrm>
            <a:custGeom>
              <a:avLst/>
              <a:gdLst>
                <a:gd name="T0" fmla="*/ 1 w 3"/>
                <a:gd name="T1" fmla="*/ 3 h 3"/>
                <a:gd name="T2" fmla="*/ 1 w 3"/>
                <a:gd name="T3" fmla="*/ 3 h 3"/>
                <a:gd name="T4" fmla="*/ 3 w 3"/>
                <a:gd name="T5" fmla="*/ 0 h 3"/>
                <a:gd name="T6" fmla="*/ 2 w 3"/>
                <a:gd name="T7" fmla="*/ 0 h 3"/>
                <a:gd name="T8" fmla="*/ 2 w 3"/>
                <a:gd name="T9" fmla="*/ 0 h 3"/>
                <a:gd name="T10" fmla="*/ 0 w 3"/>
                <a:gd name="T11" fmla="*/ 0 h 3"/>
                <a:gd name="T12" fmla="*/ 0 w 3"/>
                <a:gd name="T13" fmla="*/ 2 h 3"/>
                <a:gd name="T14" fmla="*/ 0 w 3"/>
                <a:gd name="T15" fmla="*/ 2 h 3"/>
                <a:gd name="T16" fmla="*/ 0 w 3"/>
                <a:gd name="T17" fmla="*/ 3 h 3"/>
                <a:gd name="T18" fmla="*/ 0 w 3"/>
                <a:gd name="T19" fmla="*/ 3 h 3"/>
                <a:gd name="T20" fmla="*/ 1 w 3"/>
                <a:gd name="T21" fmla="*/ 3 h 3"/>
                <a:gd name="T22" fmla="*/ 1 w 3"/>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3"/>
                  </a:moveTo>
                  <a:lnTo>
                    <a:pt x="1" y="3"/>
                  </a:lnTo>
                  <a:lnTo>
                    <a:pt x="3" y="0"/>
                  </a:lnTo>
                  <a:lnTo>
                    <a:pt x="2" y="0"/>
                  </a:lnTo>
                  <a:lnTo>
                    <a:pt x="0" y="0"/>
                  </a:lnTo>
                  <a:lnTo>
                    <a:pt x="0" y="2"/>
                  </a:lnTo>
                  <a:lnTo>
                    <a:pt x="0" y="3"/>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1" name="Freeform 3564"/>
            <p:cNvSpPr>
              <a:spLocks/>
            </p:cNvSpPr>
            <p:nvPr/>
          </p:nvSpPr>
          <p:spPr bwMode="auto">
            <a:xfrm>
              <a:off x="5545" y="1891"/>
              <a:ext cx="2" cy="2"/>
            </a:xfrm>
            <a:custGeom>
              <a:avLst/>
              <a:gdLst>
                <a:gd name="T0" fmla="*/ 0 w 2"/>
                <a:gd name="T1" fmla="*/ 2 h 2"/>
                <a:gd name="T2" fmla="*/ 0 w 2"/>
                <a:gd name="T3" fmla="*/ 2 h 2"/>
                <a:gd name="T4" fmla="*/ 1 w 2"/>
                <a:gd name="T5" fmla="*/ 2 h 2"/>
                <a:gd name="T6" fmla="*/ 2 w 2"/>
                <a:gd name="T7" fmla="*/ 1 h 2"/>
                <a:gd name="T8" fmla="*/ 2 w 2"/>
                <a:gd name="T9" fmla="*/ 1 h 2"/>
                <a:gd name="T10" fmla="*/ 2 w 2"/>
                <a:gd name="T11" fmla="*/ 0 h 2"/>
                <a:gd name="T12" fmla="*/ 1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1" y="2"/>
                  </a:lnTo>
                  <a:lnTo>
                    <a:pt x="2" y="1"/>
                  </a:lnTo>
                  <a:lnTo>
                    <a:pt x="2"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2" name="Freeform 3565"/>
            <p:cNvSpPr>
              <a:spLocks/>
            </p:cNvSpPr>
            <p:nvPr/>
          </p:nvSpPr>
          <p:spPr bwMode="auto">
            <a:xfrm>
              <a:off x="5554" y="1888"/>
              <a:ext cx="4" cy="2"/>
            </a:xfrm>
            <a:custGeom>
              <a:avLst/>
              <a:gdLst>
                <a:gd name="T0" fmla="*/ 2 w 5"/>
                <a:gd name="T1" fmla="*/ 0 h 2"/>
                <a:gd name="T2" fmla="*/ 2 w 5"/>
                <a:gd name="T3" fmla="*/ 0 h 2"/>
                <a:gd name="T4" fmla="*/ 0 w 5"/>
                <a:gd name="T5" fmla="*/ 0 h 2"/>
                <a:gd name="T6" fmla="*/ 0 w 5"/>
                <a:gd name="T7" fmla="*/ 1 h 2"/>
                <a:gd name="T8" fmla="*/ 1 w 5"/>
                <a:gd name="T9" fmla="*/ 1 h 2"/>
                <a:gd name="T10" fmla="*/ 1 w 5"/>
                <a:gd name="T11" fmla="*/ 1 h 2"/>
                <a:gd name="T12" fmla="*/ 2 w 5"/>
                <a:gd name="T13" fmla="*/ 2 h 2"/>
                <a:gd name="T14" fmla="*/ 2 w 5"/>
                <a:gd name="T15" fmla="*/ 2 h 2"/>
                <a:gd name="T16" fmla="*/ 2 w 5"/>
                <a:gd name="T17" fmla="*/ 2 h 2"/>
                <a:gd name="T18" fmla="*/ 2 w 5"/>
                <a:gd name="T19" fmla="*/ 2 h 2"/>
                <a:gd name="T20" fmla="*/ 2 w 5"/>
                <a:gd name="T21" fmla="*/ 0 h 2"/>
                <a:gd name="T22" fmla="*/ 2 w 5"/>
                <a:gd name="T23" fmla="*/ 0 h 2"/>
                <a:gd name="T24" fmla="*/ 2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3" y="0"/>
                  </a:moveTo>
                  <a:lnTo>
                    <a:pt x="3" y="0"/>
                  </a:lnTo>
                  <a:lnTo>
                    <a:pt x="0" y="0"/>
                  </a:lnTo>
                  <a:lnTo>
                    <a:pt x="0" y="1"/>
                  </a:lnTo>
                  <a:lnTo>
                    <a:pt x="1" y="1"/>
                  </a:lnTo>
                  <a:lnTo>
                    <a:pt x="2" y="2"/>
                  </a:lnTo>
                  <a:lnTo>
                    <a:pt x="4" y="2"/>
                  </a:lnTo>
                  <a:lnTo>
                    <a:pt x="5" y="2"/>
                  </a:lnTo>
                  <a:lnTo>
                    <a:pt x="5"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3" name="Freeform 3566"/>
            <p:cNvSpPr>
              <a:spLocks/>
            </p:cNvSpPr>
            <p:nvPr/>
          </p:nvSpPr>
          <p:spPr bwMode="auto">
            <a:xfrm>
              <a:off x="5567" y="1876"/>
              <a:ext cx="13" cy="12"/>
            </a:xfrm>
            <a:custGeom>
              <a:avLst/>
              <a:gdLst>
                <a:gd name="T0" fmla="*/ 2 w 16"/>
                <a:gd name="T1" fmla="*/ 0 h 15"/>
                <a:gd name="T2" fmla="*/ 2 w 16"/>
                <a:gd name="T3" fmla="*/ 0 h 15"/>
                <a:gd name="T4" fmla="*/ 2 w 16"/>
                <a:gd name="T5" fmla="*/ 2 h 15"/>
                <a:gd name="T6" fmla="*/ 2 w 16"/>
                <a:gd name="T7" fmla="*/ 2 h 15"/>
                <a:gd name="T8" fmla="*/ 2 w 16"/>
                <a:gd name="T9" fmla="*/ 2 h 15"/>
                <a:gd name="T10" fmla="*/ 2 w 16"/>
                <a:gd name="T11" fmla="*/ 2 h 15"/>
                <a:gd name="T12" fmla="*/ 2 w 16"/>
                <a:gd name="T13" fmla="*/ 2 h 15"/>
                <a:gd name="T14" fmla="*/ 2 w 16"/>
                <a:gd name="T15" fmla="*/ 2 h 15"/>
                <a:gd name="T16" fmla="*/ 2 w 16"/>
                <a:gd name="T17" fmla="*/ 2 h 15"/>
                <a:gd name="T18" fmla="*/ 2 w 16"/>
                <a:gd name="T19" fmla="*/ 2 h 15"/>
                <a:gd name="T20" fmla="*/ 2 w 16"/>
                <a:gd name="T21" fmla="*/ 2 h 15"/>
                <a:gd name="T22" fmla="*/ 2 w 16"/>
                <a:gd name="T23" fmla="*/ 2 h 15"/>
                <a:gd name="T24" fmla="*/ 2 w 16"/>
                <a:gd name="T25" fmla="*/ 2 h 15"/>
                <a:gd name="T26" fmla="*/ 2 w 16"/>
                <a:gd name="T27" fmla="*/ 2 h 15"/>
                <a:gd name="T28" fmla="*/ 2 w 16"/>
                <a:gd name="T29" fmla="*/ 2 h 15"/>
                <a:gd name="T30" fmla="*/ 2 w 16"/>
                <a:gd name="T31" fmla="*/ 2 h 15"/>
                <a:gd name="T32" fmla="*/ 2 w 16"/>
                <a:gd name="T33" fmla="*/ 2 h 15"/>
                <a:gd name="T34" fmla="*/ 2 w 16"/>
                <a:gd name="T35" fmla="*/ 2 h 15"/>
                <a:gd name="T36" fmla="*/ 2 w 16"/>
                <a:gd name="T37" fmla="*/ 2 h 15"/>
                <a:gd name="T38" fmla="*/ 1 w 16"/>
                <a:gd name="T39" fmla="*/ 2 h 15"/>
                <a:gd name="T40" fmla="*/ 0 w 16"/>
                <a:gd name="T41" fmla="*/ 2 h 15"/>
                <a:gd name="T42" fmla="*/ 1 w 16"/>
                <a:gd name="T43" fmla="*/ 2 h 15"/>
                <a:gd name="T44" fmla="*/ 2 w 16"/>
                <a:gd name="T45" fmla="*/ 2 h 15"/>
                <a:gd name="T46" fmla="*/ 2 w 16"/>
                <a:gd name="T47" fmla="*/ 2 h 15"/>
                <a:gd name="T48" fmla="*/ 2 w 16"/>
                <a:gd name="T49" fmla="*/ 2 h 15"/>
                <a:gd name="T50" fmla="*/ 2 w 16"/>
                <a:gd name="T51" fmla="*/ 2 h 15"/>
                <a:gd name="T52" fmla="*/ 2 w 16"/>
                <a:gd name="T53" fmla="*/ 2 h 15"/>
                <a:gd name="T54" fmla="*/ 2 w 16"/>
                <a:gd name="T55" fmla="*/ 0 h 15"/>
                <a:gd name="T56" fmla="*/ 2 w 16"/>
                <a:gd name="T57" fmla="*/ 0 h 15"/>
                <a:gd name="T58" fmla="*/ 2 w 16"/>
                <a:gd name="T59" fmla="*/ 0 h 15"/>
                <a:gd name="T60" fmla="*/ 2 w 16"/>
                <a:gd name="T61" fmla="*/ 0 h 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5"/>
                <a:gd name="T95" fmla="*/ 16 w 16"/>
                <a:gd name="T96" fmla="*/ 15 h 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5">
                  <a:moveTo>
                    <a:pt x="14" y="0"/>
                  </a:moveTo>
                  <a:lnTo>
                    <a:pt x="14" y="0"/>
                  </a:lnTo>
                  <a:lnTo>
                    <a:pt x="11" y="2"/>
                  </a:lnTo>
                  <a:lnTo>
                    <a:pt x="9" y="3"/>
                  </a:lnTo>
                  <a:lnTo>
                    <a:pt x="9" y="4"/>
                  </a:lnTo>
                  <a:lnTo>
                    <a:pt x="9" y="6"/>
                  </a:lnTo>
                  <a:lnTo>
                    <a:pt x="8" y="7"/>
                  </a:lnTo>
                  <a:lnTo>
                    <a:pt x="6" y="6"/>
                  </a:lnTo>
                  <a:lnTo>
                    <a:pt x="4" y="7"/>
                  </a:lnTo>
                  <a:lnTo>
                    <a:pt x="3" y="8"/>
                  </a:lnTo>
                  <a:lnTo>
                    <a:pt x="4" y="9"/>
                  </a:lnTo>
                  <a:lnTo>
                    <a:pt x="3" y="10"/>
                  </a:lnTo>
                  <a:lnTo>
                    <a:pt x="3" y="11"/>
                  </a:lnTo>
                  <a:lnTo>
                    <a:pt x="1" y="14"/>
                  </a:lnTo>
                  <a:lnTo>
                    <a:pt x="0" y="15"/>
                  </a:lnTo>
                  <a:lnTo>
                    <a:pt x="1" y="15"/>
                  </a:lnTo>
                  <a:lnTo>
                    <a:pt x="15" y="4"/>
                  </a:lnTo>
                  <a:lnTo>
                    <a:pt x="16" y="4"/>
                  </a:lnTo>
                  <a:lnTo>
                    <a:pt x="16" y="2"/>
                  </a:lnTo>
                  <a:lnTo>
                    <a:pt x="16" y="0"/>
                  </a:lnTo>
                  <a:lnTo>
                    <a:pt x="15" y="0"/>
                  </a:lnTo>
                  <a:lnTo>
                    <a:pt x="1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4" name="Freeform 3567"/>
            <p:cNvSpPr>
              <a:spLocks/>
            </p:cNvSpPr>
            <p:nvPr/>
          </p:nvSpPr>
          <p:spPr bwMode="auto">
            <a:xfrm>
              <a:off x="4974" y="2475"/>
              <a:ext cx="4" cy="5"/>
            </a:xfrm>
            <a:custGeom>
              <a:avLst/>
              <a:gdLst>
                <a:gd name="T0" fmla="*/ 2 w 5"/>
                <a:gd name="T1" fmla="*/ 1 h 6"/>
                <a:gd name="T2" fmla="*/ 2 w 5"/>
                <a:gd name="T3" fmla="*/ 1 h 6"/>
                <a:gd name="T4" fmla="*/ 2 w 5"/>
                <a:gd name="T5" fmla="*/ 0 h 6"/>
                <a:gd name="T6" fmla="*/ 2 w 5"/>
                <a:gd name="T7" fmla="*/ 0 h 6"/>
                <a:gd name="T8" fmla="*/ 0 w 5"/>
                <a:gd name="T9" fmla="*/ 2 h 6"/>
                <a:gd name="T10" fmla="*/ 0 w 5"/>
                <a:gd name="T11" fmla="*/ 2 h 6"/>
                <a:gd name="T12" fmla="*/ 0 w 5"/>
                <a:gd name="T13" fmla="*/ 3 h 6"/>
                <a:gd name="T14" fmla="*/ 0 w 5"/>
                <a:gd name="T15" fmla="*/ 3 h 6"/>
                <a:gd name="T16" fmla="*/ 0 w 5"/>
                <a:gd name="T17" fmla="*/ 3 h 6"/>
                <a:gd name="T18" fmla="*/ 0 w 5"/>
                <a:gd name="T19" fmla="*/ 3 h 6"/>
                <a:gd name="T20" fmla="*/ 2 w 5"/>
                <a:gd name="T21" fmla="*/ 3 h 6"/>
                <a:gd name="T22" fmla="*/ 2 w 5"/>
                <a:gd name="T23" fmla="*/ 1 h 6"/>
                <a:gd name="T24" fmla="*/ 2 w 5"/>
                <a:gd name="T25" fmla="*/ 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6"/>
                <a:gd name="T41" fmla="*/ 5 w 5"/>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6">
                  <a:moveTo>
                    <a:pt x="5" y="1"/>
                  </a:moveTo>
                  <a:lnTo>
                    <a:pt x="5" y="1"/>
                  </a:lnTo>
                  <a:lnTo>
                    <a:pt x="5" y="0"/>
                  </a:lnTo>
                  <a:lnTo>
                    <a:pt x="4" y="0"/>
                  </a:lnTo>
                  <a:lnTo>
                    <a:pt x="0" y="2"/>
                  </a:lnTo>
                  <a:lnTo>
                    <a:pt x="0" y="4"/>
                  </a:lnTo>
                  <a:lnTo>
                    <a:pt x="0" y="5"/>
                  </a:lnTo>
                  <a:lnTo>
                    <a:pt x="0" y="6"/>
                  </a:lnTo>
                  <a:lnTo>
                    <a:pt x="2" y="5"/>
                  </a:lnTo>
                  <a:lnTo>
                    <a:pt x="5"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5" name="Freeform 3568"/>
            <p:cNvSpPr>
              <a:spLocks/>
            </p:cNvSpPr>
            <p:nvPr/>
          </p:nvSpPr>
          <p:spPr bwMode="auto">
            <a:xfrm>
              <a:off x="1600" y="1459"/>
              <a:ext cx="234" cy="116"/>
            </a:xfrm>
            <a:custGeom>
              <a:avLst/>
              <a:gdLst>
                <a:gd name="T0" fmla="*/ 25 w 292"/>
                <a:gd name="T1" fmla="*/ 11 h 142"/>
                <a:gd name="T2" fmla="*/ 24 w 292"/>
                <a:gd name="T3" fmla="*/ 11 h 142"/>
                <a:gd name="T4" fmla="*/ 23 w 292"/>
                <a:gd name="T5" fmla="*/ 9 h 142"/>
                <a:gd name="T6" fmla="*/ 22 w 292"/>
                <a:gd name="T7" fmla="*/ 9 h 142"/>
                <a:gd name="T8" fmla="*/ 21 w 292"/>
                <a:gd name="T9" fmla="*/ 9 h 142"/>
                <a:gd name="T10" fmla="*/ 21 w 292"/>
                <a:gd name="T11" fmla="*/ 6 h 142"/>
                <a:gd name="T12" fmla="*/ 19 w 292"/>
                <a:gd name="T13" fmla="*/ 4 h 142"/>
                <a:gd name="T14" fmla="*/ 19 w 292"/>
                <a:gd name="T15" fmla="*/ 2 h 142"/>
                <a:gd name="T16" fmla="*/ 18 w 292"/>
                <a:gd name="T17" fmla="*/ 2 h 142"/>
                <a:gd name="T18" fmla="*/ 17 w 292"/>
                <a:gd name="T19" fmla="*/ 2 h 142"/>
                <a:gd name="T20" fmla="*/ 15 w 292"/>
                <a:gd name="T21" fmla="*/ 2 h 142"/>
                <a:gd name="T22" fmla="*/ 15 w 292"/>
                <a:gd name="T23" fmla="*/ 2 h 142"/>
                <a:gd name="T24" fmla="*/ 15 w 292"/>
                <a:gd name="T25" fmla="*/ 3 h 142"/>
                <a:gd name="T26" fmla="*/ 16 w 292"/>
                <a:gd name="T27" fmla="*/ 5 h 142"/>
                <a:gd name="T28" fmla="*/ 17 w 292"/>
                <a:gd name="T29" fmla="*/ 5 h 142"/>
                <a:gd name="T30" fmla="*/ 15 w 292"/>
                <a:gd name="T31" fmla="*/ 6 h 142"/>
                <a:gd name="T32" fmla="*/ 15 w 292"/>
                <a:gd name="T33" fmla="*/ 5 h 142"/>
                <a:gd name="T34" fmla="*/ 14 w 292"/>
                <a:gd name="T35" fmla="*/ 3 h 142"/>
                <a:gd name="T36" fmla="*/ 14 w 292"/>
                <a:gd name="T37" fmla="*/ 2 h 142"/>
                <a:gd name="T38" fmla="*/ 13 w 292"/>
                <a:gd name="T39" fmla="*/ 2 h 142"/>
                <a:gd name="T40" fmla="*/ 12 w 292"/>
                <a:gd name="T41" fmla="*/ 2 h 142"/>
                <a:gd name="T42" fmla="*/ 13 w 292"/>
                <a:gd name="T43" fmla="*/ 2 h 142"/>
                <a:gd name="T44" fmla="*/ 12 w 292"/>
                <a:gd name="T45" fmla="*/ 2 h 142"/>
                <a:gd name="T46" fmla="*/ 11 w 292"/>
                <a:gd name="T47" fmla="*/ 3 h 142"/>
                <a:gd name="T48" fmla="*/ 11 w 292"/>
                <a:gd name="T49" fmla="*/ 3 h 142"/>
                <a:gd name="T50" fmla="*/ 10 w 292"/>
                <a:gd name="T51" fmla="*/ 4 h 142"/>
                <a:gd name="T52" fmla="*/ 11 w 292"/>
                <a:gd name="T53" fmla="*/ 2 h 142"/>
                <a:gd name="T54" fmla="*/ 8 w 292"/>
                <a:gd name="T55" fmla="*/ 2 h 142"/>
                <a:gd name="T56" fmla="*/ 8 w 292"/>
                <a:gd name="T57" fmla="*/ 2 h 142"/>
                <a:gd name="T58" fmla="*/ 7 w 292"/>
                <a:gd name="T59" fmla="*/ 2 h 142"/>
                <a:gd name="T60" fmla="*/ 7 w 292"/>
                <a:gd name="T61" fmla="*/ 2 h 142"/>
                <a:gd name="T62" fmla="*/ 5 w 292"/>
                <a:gd name="T63" fmla="*/ 2 h 142"/>
                <a:gd name="T64" fmla="*/ 2 w 292"/>
                <a:gd name="T65" fmla="*/ 2 h 142"/>
                <a:gd name="T66" fmla="*/ 2 w 292"/>
                <a:gd name="T67" fmla="*/ 4 h 142"/>
                <a:gd name="T68" fmla="*/ 2 w 292"/>
                <a:gd name="T69" fmla="*/ 6 h 142"/>
                <a:gd name="T70" fmla="*/ 2 w 292"/>
                <a:gd name="T71" fmla="*/ 6 h 142"/>
                <a:gd name="T72" fmla="*/ 2 w 292"/>
                <a:gd name="T73" fmla="*/ 7 h 142"/>
                <a:gd name="T74" fmla="*/ 2 w 292"/>
                <a:gd name="T75" fmla="*/ 6 h 142"/>
                <a:gd name="T76" fmla="*/ 2 w 292"/>
                <a:gd name="T77" fmla="*/ 7 h 142"/>
                <a:gd name="T78" fmla="*/ 2 w 292"/>
                <a:gd name="T79" fmla="*/ 9 h 142"/>
                <a:gd name="T80" fmla="*/ 6 w 292"/>
                <a:gd name="T81" fmla="*/ 9 h 142"/>
                <a:gd name="T82" fmla="*/ 8 w 292"/>
                <a:gd name="T83" fmla="*/ 9 h 142"/>
                <a:gd name="T84" fmla="*/ 9 w 292"/>
                <a:gd name="T85" fmla="*/ 9 h 142"/>
                <a:gd name="T86" fmla="*/ 11 w 292"/>
                <a:gd name="T87" fmla="*/ 10 h 142"/>
                <a:gd name="T88" fmla="*/ 9 w 292"/>
                <a:gd name="T89" fmla="*/ 11 h 142"/>
                <a:gd name="T90" fmla="*/ 2 w 292"/>
                <a:gd name="T91" fmla="*/ 11 h 142"/>
                <a:gd name="T92" fmla="*/ 3 w 292"/>
                <a:gd name="T93" fmla="*/ 12 h 142"/>
                <a:gd name="T94" fmla="*/ 8 w 292"/>
                <a:gd name="T95" fmla="*/ 13 h 142"/>
                <a:gd name="T96" fmla="*/ 8 w 292"/>
                <a:gd name="T97" fmla="*/ 15 h 142"/>
                <a:gd name="T98" fmla="*/ 14 w 292"/>
                <a:gd name="T99" fmla="*/ 15 h 142"/>
                <a:gd name="T100" fmla="*/ 17 w 292"/>
                <a:gd name="T101" fmla="*/ 13 h 142"/>
                <a:gd name="T102" fmla="*/ 18 w 292"/>
                <a:gd name="T103" fmla="*/ 13 h 142"/>
                <a:gd name="T104" fmla="*/ 19 w 292"/>
                <a:gd name="T105" fmla="*/ 13 h 142"/>
                <a:gd name="T106" fmla="*/ 22 w 292"/>
                <a:gd name="T107" fmla="*/ 15 h 142"/>
                <a:gd name="T108" fmla="*/ 24 w 292"/>
                <a:gd name="T109" fmla="*/ 13 h 142"/>
                <a:gd name="T110" fmla="*/ 24 w 292"/>
                <a:gd name="T111" fmla="*/ 13 h 142"/>
                <a:gd name="T112" fmla="*/ 22 w 292"/>
                <a:gd name="T113" fmla="*/ 13 h 142"/>
                <a:gd name="T114" fmla="*/ 22 w 292"/>
                <a:gd name="T115" fmla="*/ 13 h 142"/>
                <a:gd name="T116" fmla="*/ 22 w 292"/>
                <a:gd name="T117" fmla="*/ 12 h 142"/>
                <a:gd name="T118" fmla="*/ 24 w 292"/>
                <a:gd name="T119" fmla="*/ 11 h 142"/>
                <a:gd name="T120" fmla="*/ 24 w 292"/>
                <a:gd name="T121" fmla="*/ 11 h 142"/>
                <a:gd name="T122" fmla="*/ 25 w 292"/>
                <a:gd name="T123" fmla="*/ 11 h 14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2"/>
                <a:gd name="T187" fmla="*/ 0 h 142"/>
                <a:gd name="T188" fmla="*/ 292 w 292"/>
                <a:gd name="T189" fmla="*/ 142 h 14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2" h="142">
                  <a:moveTo>
                    <a:pt x="289" y="109"/>
                  </a:moveTo>
                  <a:lnTo>
                    <a:pt x="289" y="109"/>
                  </a:lnTo>
                  <a:lnTo>
                    <a:pt x="291" y="109"/>
                  </a:lnTo>
                  <a:lnTo>
                    <a:pt x="292" y="108"/>
                  </a:lnTo>
                  <a:lnTo>
                    <a:pt x="292" y="105"/>
                  </a:lnTo>
                  <a:lnTo>
                    <a:pt x="290" y="98"/>
                  </a:lnTo>
                  <a:lnTo>
                    <a:pt x="290" y="96"/>
                  </a:lnTo>
                  <a:lnTo>
                    <a:pt x="289" y="95"/>
                  </a:lnTo>
                  <a:lnTo>
                    <a:pt x="288" y="95"/>
                  </a:lnTo>
                  <a:lnTo>
                    <a:pt x="287" y="96"/>
                  </a:lnTo>
                  <a:lnTo>
                    <a:pt x="286" y="96"/>
                  </a:lnTo>
                  <a:lnTo>
                    <a:pt x="285" y="95"/>
                  </a:lnTo>
                  <a:lnTo>
                    <a:pt x="284" y="96"/>
                  </a:lnTo>
                  <a:lnTo>
                    <a:pt x="281" y="96"/>
                  </a:lnTo>
                  <a:lnTo>
                    <a:pt x="280" y="96"/>
                  </a:lnTo>
                  <a:lnTo>
                    <a:pt x="280" y="93"/>
                  </a:lnTo>
                  <a:lnTo>
                    <a:pt x="279" y="92"/>
                  </a:lnTo>
                  <a:lnTo>
                    <a:pt x="278" y="92"/>
                  </a:lnTo>
                  <a:lnTo>
                    <a:pt x="277" y="92"/>
                  </a:lnTo>
                  <a:lnTo>
                    <a:pt x="276" y="93"/>
                  </a:lnTo>
                  <a:lnTo>
                    <a:pt x="274" y="92"/>
                  </a:lnTo>
                  <a:lnTo>
                    <a:pt x="273" y="91"/>
                  </a:lnTo>
                  <a:lnTo>
                    <a:pt x="270" y="90"/>
                  </a:lnTo>
                  <a:lnTo>
                    <a:pt x="263" y="86"/>
                  </a:lnTo>
                  <a:lnTo>
                    <a:pt x="262" y="85"/>
                  </a:lnTo>
                  <a:lnTo>
                    <a:pt x="261" y="84"/>
                  </a:lnTo>
                  <a:lnTo>
                    <a:pt x="259" y="82"/>
                  </a:lnTo>
                  <a:lnTo>
                    <a:pt x="258" y="81"/>
                  </a:lnTo>
                  <a:lnTo>
                    <a:pt x="256" y="81"/>
                  </a:lnTo>
                  <a:lnTo>
                    <a:pt x="256" y="83"/>
                  </a:lnTo>
                  <a:lnTo>
                    <a:pt x="258" y="85"/>
                  </a:lnTo>
                  <a:lnTo>
                    <a:pt x="259" y="86"/>
                  </a:lnTo>
                  <a:lnTo>
                    <a:pt x="256" y="84"/>
                  </a:lnTo>
                  <a:lnTo>
                    <a:pt x="253" y="83"/>
                  </a:lnTo>
                  <a:lnTo>
                    <a:pt x="251" y="83"/>
                  </a:lnTo>
                  <a:lnTo>
                    <a:pt x="249" y="82"/>
                  </a:lnTo>
                  <a:lnTo>
                    <a:pt x="247" y="81"/>
                  </a:lnTo>
                  <a:lnTo>
                    <a:pt x="245" y="79"/>
                  </a:lnTo>
                  <a:lnTo>
                    <a:pt x="243" y="79"/>
                  </a:lnTo>
                  <a:lnTo>
                    <a:pt x="242" y="78"/>
                  </a:lnTo>
                  <a:lnTo>
                    <a:pt x="242" y="77"/>
                  </a:lnTo>
                  <a:lnTo>
                    <a:pt x="239" y="73"/>
                  </a:lnTo>
                  <a:lnTo>
                    <a:pt x="237" y="71"/>
                  </a:lnTo>
                  <a:lnTo>
                    <a:pt x="234" y="70"/>
                  </a:lnTo>
                  <a:lnTo>
                    <a:pt x="233" y="68"/>
                  </a:lnTo>
                  <a:lnTo>
                    <a:pt x="234" y="66"/>
                  </a:lnTo>
                  <a:lnTo>
                    <a:pt x="236" y="63"/>
                  </a:lnTo>
                  <a:lnTo>
                    <a:pt x="237" y="59"/>
                  </a:lnTo>
                  <a:lnTo>
                    <a:pt x="237" y="56"/>
                  </a:lnTo>
                  <a:lnTo>
                    <a:pt x="234" y="51"/>
                  </a:lnTo>
                  <a:lnTo>
                    <a:pt x="231" y="47"/>
                  </a:lnTo>
                  <a:lnTo>
                    <a:pt x="230" y="45"/>
                  </a:lnTo>
                  <a:lnTo>
                    <a:pt x="229" y="42"/>
                  </a:lnTo>
                  <a:lnTo>
                    <a:pt x="226" y="39"/>
                  </a:lnTo>
                  <a:lnTo>
                    <a:pt x="226" y="37"/>
                  </a:lnTo>
                  <a:lnTo>
                    <a:pt x="225" y="33"/>
                  </a:lnTo>
                  <a:lnTo>
                    <a:pt x="223" y="29"/>
                  </a:lnTo>
                  <a:lnTo>
                    <a:pt x="222" y="24"/>
                  </a:lnTo>
                  <a:lnTo>
                    <a:pt x="221" y="22"/>
                  </a:lnTo>
                  <a:lnTo>
                    <a:pt x="219" y="19"/>
                  </a:lnTo>
                  <a:lnTo>
                    <a:pt x="218" y="18"/>
                  </a:lnTo>
                  <a:lnTo>
                    <a:pt x="220" y="18"/>
                  </a:lnTo>
                  <a:lnTo>
                    <a:pt x="219" y="16"/>
                  </a:lnTo>
                  <a:lnTo>
                    <a:pt x="217" y="14"/>
                  </a:lnTo>
                  <a:lnTo>
                    <a:pt x="217" y="13"/>
                  </a:lnTo>
                  <a:lnTo>
                    <a:pt x="216" y="13"/>
                  </a:lnTo>
                  <a:lnTo>
                    <a:pt x="214" y="11"/>
                  </a:lnTo>
                  <a:lnTo>
                    <a:pt x="212" y="10"/>
                  </a:lnTo>
                  <a:lnTo>
                    <a:pt x="211" y="10"/>
                  </a:lnTo>
                  <a:lnTo>
                    <a:pt x="209" y="10"/>
                  </a:lnTo>
                  <a:lnTo>
                    <a:pt x="207" y="9"/>
                  </a:lnTo>
                  <a:lnTo>
                    <a:pt x="205" y="8"/>
                  </a:lnTo>
                  <a:lnTo>
                    <a:pt x="203" y="5"/>
                  </a:lnTo>
                  <a:lnTo>
                    <a:pt x="201" y="4"/>
                  </a:lnTo>
                  <a:lnTo>
                    <a:pt x="198" y="3"/>
                  </a:lnTo>
                  <a:lnTo>
                    <a:pt x="197" y="2"/>
                  </a:lnTo>
                  <a:lnTo>
                    <a:pt x="195" y="2"/>
                  </a:lnTo>
                  <a:lnTo>
                    <a:pt x="193" y="2"/>
                  </a:lnTo>
                  <a:lnTo>
                    <a:pt x="193" y="4"/>
                  </a:lnTo>
                  <a:lnTo>
                    <a:pt x="193" y="5"/>
                  </a:lnTo>
                  <a:lnTo>
                    <a:pt x="192" y="5"/>
                  </a:lnTo>
                  <a:lnTo>
                    <a:pt x="189" y="3"/>
                  </a:lnTo>
                  <a:lnTo>
                    <a:pt x="184" y="2"/>
                  </a:lnTo>
                  <a:lnTo>
                    <a:pt x="181" y="1"/>
                  </a:lnTo>
                  <a:lnTo>
                    <a:pt x="179" y="1"/>
                  </a:lnTo>
                  <a:lnTo>
                    <a:pt x="177" y="2"/>
                  </a:lnTo>
                  <a:lnTo>
                    <a:pt x="176" y="3"/>
                  </a:lnTo>
                  <a:lnTo>
                    <a:pt x="177" y="3"/>
                  </a:lnTo>
                  <a:lnTo>
                    <a:pt x="180" y="5"/>
                  </a:lnTo>
                  <a:lnTo>
                    <a:pt x="179" y="5"/>
                  </a:lnTo>
                  <a:lnTo>
                    <a:pt x="177" y="5"/>
                  </a:lnTo>
                  <a:lnTo>
                    <a:pt x="175" y="5"/>
                  </a:lnTo>
                  <a:lnTo>
                    <a:pt x="174" y="7"/>
                  </a:lnTo>
                  <a:lnTo>
                    <a:pt x="174" y="8"/>
                  </a:lnTo>
                  <a:lnTo>
                    <a:pt x="175" y="9"/>
                  </a:lnTo>
                  <a:lnTo>
                    <a:pt x="175" y="10"/>
                  </a:lnTo>
                  <a:lnTo>
                    <a:pt x="175" y="11"/>
                  </a:lnTo>
                  <a:lnTo>
                    <a:pt x="176" y="11"/>
                  </a:lnTo>
                  <a:lnTo>
                    <a:pt x="176" y="14"/>
                  </a:lnTo>
                  <a:lnTo>
                    <a:pt x="177" y="18"/>
                  </a:lnTo>
                  <a:lnTo>
                    <a:pt x="178" y="22"/>
                  </a:lnTo>
                  <a:lnTo>
                    <a:pt x="179" y="25"/>
                  </a:lnTo>
                  <a:lnTo>
                    <a:pt x="179" y="27"/>
                  </a:lnTo>
                  <a:lnTo>
                    <a:pt x="180" y="28"/>
                  </a:lnTo>
                  <a:lnTo>
                    <a:pt x="181" y="30"/>
                  </a:lnTo>
                  <a:lnTo>
                    <a:pt x="182" y="32"/>
                  </a:lnTo>
                  <a:lnTo>
                    <a:pt x="181" y="32"/>
                  </a:lnTo>
                  <a:lnTo>
                    <a:pt x="181" y="33"/>
                  </a:lnTo>
                  <a:lnTo>
                    <a:pt x="181" y="35"/>
                  </a:lnTo>
                  <a:lnTo>
                    <a:pt x="181" y="37"/>
                  </a:lnTo>
                  <a:lnTo>
                    <a:pt x="182" y="37"/>
                  </a:lnTo>
                  <a:lnTo>
                    <a:pt x="183" y="38"/>
                  </a:lnTo>
                  <a:lnTo>
                    <a:pt x="183" y="40"/>
                  </a:lnTo>
                  <a:lnTo>
                    <a:pt x="184" y="42"/>
                  </a:lnTo>
                  <a:lnTo>
                    <a:pt x="187" y="42"/>
                  </a:lnTo>
                  <a:lnTo>
                    <a:pt x="188" y="43"/>
                  </a:lnTo>
                  <a:lnTo>
                    <a:pt x="189" y="44"/>
                  </a:lnTo>
                  <a:lnTo>
                    <a:pt x="190" y="45"/>
                  </a:lnTo>
                  <a:lnTo>
                    <a:pt x="188" y="45"/>
                  </a:lnTo>
                  <a:lnTo>
                    <a:pt x="187" y="45"/>
                  </a:lnTo>
                  <a:lnTo>
                    <a:pt x="189" y="47"/>
                  </a:lnTo>
                  <a:lnTo>
                    <a:pt x="190" y="47"/>
                  </a:lnTo>
                  <a:lnTo>
                    <a:pt x="189" y="47"/>
                  </a:lnTo>
                  <a:lnTo>
                    <a:pt x="186" y="49"/>
                  </a:lnTo>
                  <a:lnTo>
                    <a:pt x="183" y="50"/>
                  </a:lnTo>
                  <a:lnTo>
                    <a:pt x="183" y="51"/>
                  </a:lnTo>
                  <a:lnTo>
                    <a:pt x="182" y="51"/>
                  </a:lnTo>
                  <a:lnTo>
                    <a:pt x="181" y="51"/>
                  </a:lnTo>
                  <a:lnTo>
                    <a:pt x="180" y="51"/>
                  </a:lnTo>
                  <a:lnTo>
                    <a:pt x="181" y="53"/>
                  </a:lnTo>
                  <a:lnTo>
                    <a:pt x="179" y="52"/>
                  </a:lnTo>
                  <a:lnTo>
                    <a:pt x="178" y="51"/>
                  </a:lnTo>
                  <a:lnTo>
                    <a:pt x="177" y="50"/>
                  </a:lnTo>
                  <a:lnTo>
                    <a:pt x="176" y="50"/>
                  </a:lnTo>
                  <a:lnTo>
                    <a:pt x="176" y="47"/>
                  </a:lnTo>
                  <a:lnTo>
                    <a:pt x="176" y="44"/>
                  </a:lnTo>
                  <a:lnTo>
                    <a:pt x="175" y="42"/>
                  </a:lnTo>
                  <a:lnTo>
                    <a:pt x="174" y="43"/>
                  </a:lnTo>
                  <a:lnTo>
                    <a:pt x="173" y="42"/>
                  </a:lnTo>
                  <a:lnTo>
                    <a:pt x="172" y="40"/>
                  </a:lnTo>
                  <a:lnTo>
                    <a:pt x="172" y="39"/>
                  </a:lnTo>
                  <a:lnTo>
                    <a:pt x="172" y="37"/>
                  </a:lnTo>
                  <a:lnTo>
                    <a:pt x="170" y="37"/>
                  </a:lnTo>
                  <a:lnTo>
                    <a:pt x="169" y="37"/>
                  </a:lnTo>
                  <a:lnTo>
                    <a:pt x="169" y="33"/>
                  </a:lnTo>
                  <a:lnTo>
                    <a:pt x="168" y="28"/>
                  </a:lnTo>
                  <a:lnTo>
                    <a:pt x="168" y="26"/>
                  </a:lnTo>
                  <a:lnTo>
                    <a:pt x="167" y="25"/>
                  </a:lnTo>
                  <a:lnTo>
                    <a:pt x="166" y="24"/>
                  </a:lnTo>
                  <a:lnTo>
                    <a:pt x="165" y="24"/>
                  </a:lnTo>
                  <a:lnTo>
                    <a:pt x="164" y="24"/>
                  </a:lnTo>
                  <a:lnTo>
                    <a:pt x="163" y="24"/>
                  </a:lnTo>
                  <a:lnTo>
                    <a:pt x="162" y="22"/>
                  </a:lnTo>
                  <a:lnTo>
                    <a:pt x="162" y="21"/>
                  </a:lnTo>
                  <a:lnTo>
                    <a:pt x="161" y="21"/>
                  </a:lnTo>
                  <a:lnTo>
                    <a:pt x="160" y="19"/>
                  </a:lnTo>
                  <a:lnTo>
                    <a:pt x="159" y="18"/>
                  </a:lnTo>
                  <a:lnTo>
                    <a:pt x="156" y="18"/>
                  </a:lnTo>
                  <a:lnTo>
                    <a:pt x="151" y="15"/>
                  </a:lnTo>
                  <a:lnTo>
                    <a:pt x="152" y="14"/>
                  </a:lnTo>
                  <a:lnTo>
                    <a:pt x="152" y="13"/>
                  </a:lnTo>
                  <a:lnTo>
                    <a:pt x="151" y="13"/>
                  </a:lnTo>
                  <a:lnTo>
                    <a:pt x="149" y="13"/>
                  </a:lnTo>
                  <a:lnTo>
                    <a:pt x="149" y="14"/>
                  </a:lnTo>
                  <a:lnTo>
                    <a:pt x="148" y="13"/>
                  </a:lnTo>
                  <a:lnTo>
                    <a:pt x="146" y="12"/>
                  </a:lnTo>
                  <a:lnTo>
                    <a:pt x="142" y="12"/>
                  </a:lnTo>
                  <a:lnTo>
                    <a:pt x="136" y="12"/>
                  </a:lnTo>
                  <a:lnTo>
                    <a:pt x="135" y="13"/>
                  </a:lnTo>
                  <a:lnTo>
                    <a:pt x="135" y="14"/>
                  </a:lnTo>
                  <a:lnTo>
                    <a:pt x="137" y="16"/>
                  </a:lnTo>
                  <a:lnTo>
                    <a:pt x="139" y="16"/>
                  </a:lnTo>
                  <a:lnTo>
                    <a:pt x="140" y="17"/>
                  </a:lnTo>
                  <a:lnTo>
                    <a:pt x="141" y="18"/>
                  </a:lnTo>
                  <a:lnTo>
                    <a:pt x="142" y="19"/>
                  </a:lnTo>
                  <a:lnTo>
                    <a:pt x="148" y="19"/>
                  </a:lnTo>
                  <a:lnTo>
                    <a:pt x="149" y="19"/>
                  </a:lnTo>
                  <a:lnTo>
                    <a:pt x="149" y="21"/>
                  </a:lnTo>
                  <a:lnTo>
                    <a:pt x="148" y="21"/>
                  </a:lnTo>
                  <a:lnTo>
                    <a:pt x="144" y="21"/>
                  </a:lnTo>
                  <a:lnTo>
                    <a:pt x="142" y="22"/>
                  </a:lnTo>
                  <a:lnTo>
                    <a:pt x="144" y="22"/>
                  </a:lnTo>
                  <a:lnTo>
                    <a:pt x="145" y="22"/>
                  </a:lnTo>
                  <a:lnTo>
                    <a:pt x="147" y="24"/>
                  </a:lnTo>
                  <a:lnTo>
                    <a:pt x="150" y="25"/>
                  </a:lnTo>
                  <a:lnTo>
                    <a:pt x="150" y="26"/>
                  </a:lnTo>
                  <a:lnTo>
                    <a:pt x="149" y="26"/>
                  </a:lnTo>
                  <a:lnTo>
                    <a:pt x="146" y="26"/>
                  </a:lnTo>
                  <a:lnTo>
                    <a:pt x="148" y="27"/>
                  </a:lnTo>
                  <a:lnTo>
                    <a:pt x="149" y="28"/>
                  </a:lnTo>
                  <a:lnTo>
                    <a:pt x="148" y="28"/>
                  </a:lnTo>
                  <a:lnTo>
                    <a:pt x="135" y="25"/>
                  </a:lnTo>
                  <a:lnTo>
                    <a:pt x="134" y="25"/>
                  </a:lnTo>
                  <a:lnTo>
                    <a:pt x="132" y="26"/>
                  </a:lnTo>
                  <a:lnTo>
                    <a:pt x="131" y="27"/>
                  </a:lnTo>
                  <a:lnTo>
                    <a:pt x="131" y="28"/>
                  </a:lnTo>
                  <a:lnTo>
                    <a:pt x="130" y="29"/>
                  </a:lnTo>
                  <a:lnTo>
                    <a:pt x="128" y="29"/>
                  </a:lnTo>
                  <a:lnTo>
                    <a:pt x="128" y="31"/>
                  </a:lnTo>
                  <a:lnTo>
                    <a:pt x="128" y="32"/>
                  </a:lnTo>
                  <a:lnTo>
                    <a:pt x="126" y="31"/>
                  </a:lnTo>
                  <a:lnTo>
                    <a:pt x="125" y="30"/>
                  </a:lnTo>
                  <a:lnTo>
                    <a:pt x="125" y="29"/>
                  </a:lnTo>
                  <a:lnTo>
                    <a:pt x="125" y="28"/>
                  </a:lnTo>
                  <a:lnTo>
                    <a:pt x="124" y="28"/>
                  </a:lnTo>
                  <a:lnTo>
                    <a:pt x="122" y="29"/>
                  </a:lnTo>
                  <a:lnTo>
                    <a:pt x="121" y="30"/>
                  </a:lnTo>
                  <a:lnTo>
                    <a:pt x="121" y="31"/>
                  </a:lnTo>
                  <a:lnTo>
                    <a:pt x="121" y="32"/>
                  </a:lnTo>
                  <a:lnTo>
                    <a:pt x="120" y="35"/>
                  </a:lnTo>
                  <a:lnTo>
                    <a:pt x="118" y="35"/>
                  </a:lnTo>
                  <a:lnTo>
                    <a:pt x="118" y="33"/>
                  </a:lnTo>
                  <a:lnTo>
                    <a:pt x="119" y="33"/>
                  </a:lnTo>
                  <a:lnTo>
                    <a:pt x="117" y="32"/>
                  </a:lnTo>
                  <a:lnTo>
                    <a:pt x="117" y="31"/>
                  </a:lnTo>
                  <a:lnTo>
                    <a:pt x="117" y="30"/>
                  </a:lnTo>
                  <a:lnTo>
                    <a:pt x="118" y="30"/>
                  </a:lnTo>
                  <a:lnTo>
                    <a:pt x="120" y="28"/>
                  </a:lnTo>
                  <a:lnTo>
                    <a:pt x="123" y="27"/>
                  </a:lnTo>
                  <a:lnTo>
                    <a:pt x="123" y="26"/>
                  </a:lnTo>
                  <a:lnTo>
                    <a:pt x="124" y="25"/>
                  </a:lnTo>
                  <a:lnTo>
                    <a:pt x="125" y="25"/>
                  </a:lnTo>
                  <a:lnTo>
                    <a:pt x="125" y="24"/>
                  </a:lnTo>
                  <a:lnTo>
                    <a:pt x="124" y="24"/>
                  </a:lnTo>
                  <a:lnTo>
                    <a:pt x="100" y="12"/>
                  </a:lnTo>
                  <a:lnTo>
                    <a:pt x="97" y="11"/>
                  </a:lnTo>
                  <a:lnTo>
                    <a:pt x="95" y="12"/>
                  </a:lnTo>
                  <a:lnTo>
                    <a:pt x="92" y="14"/>
                  </a:lnTo>
                  <a:lnTo>
                    <a:pt x="90" y="17"/>
                  </a:lnTo>
                  <a:lnTo>
                    <a:pt x="89" y="18"/>
                  </a:lnTo>
                  <a:lnTo>
                    <a:pt x="91" y="19"/>
                  </a:lnTo>
                  <a:lnTo>
                    <a:pt x="92" y="19"/>
                  </a:lnTo>
                  <a:lnTo>
                    <a:pt x="90" y="22"/>
                  </a:lnTo>
                  <a:lnTo>
                    <a:pt x="87" y="23"/>
                  </a:lnTo>
                  <a:lnTo>
                    <a:pt x="87" y="22"/>
                  </a:lnTo>
                  <a:lnTo>
                    <a:pt x="89" y="21"/>
                  </a:lnTo>
                  <a:lnTo>
                    <a:pt x="86" y="22"/>
                  </a:lnTo>
                  <a:lnTo>
                    <a:pt x="81" y="23"/>
                  </a:lnTo>
                  <a:lnTo>
                    <a:pt x="78" y="24"/>
                  </a:lnTo>
                  <a:lnTo>
                    <a:pt x="73" y="24"/>
                  </a:lnTo>
                  <a:lnTo>
                    <a:pt x="72" y="24"/>
                  </a:lnTo>
                  <a:lnTo>
                    <a:pt x="73" y="23"/>
                  </a:lnTo>
                  <a:lnTo>
                    <a:pt x="76" y="22"/>
                  </a:lnTo>
                  <a:lnTo>
                    <a:pt x="77" y="22"/>
                  </a:lnTo>
                  <a:lnTo>
                    <a:pt x="77" y="21"/>
                  </a:lnTo>
                  <a:lnTo>
                    <a:pt x="77" y="19"/>
                  </a:lnTo>
                  <a:lnTo>
                    <a:pt x="78" y="18"/>
                  </a:lnTo>
                  <a:lnTo>
                    <a:pt x="81" y="17"/>
                  </a:lnTo>
                  <a:lnTo>
                    <a:pt x="82" y="17"/>
                  </a:lnTo>
                  <a:lnTo>
                    <a:pt x="82" y="16"/>
                  </a:lnTo>
                  <a:lnTo>
                    <a:pt x="81" y="15"/>
                  </a:lnTo>
                  <a:lnTo>
                    <a:pt x="81" y="13"/>
                  </a:lnTo>
                  <a:lnTo>
                    <a:pt x="82" y="11"/>
                  </a:lnTo>
                  <a:lnTo>
                    <a:pt x="82" y="9"/>
                  </a:lnTo>
                  <a:lnTo>
                    <a:pt x="83" y="8"/>
                  </a:lnTo>
                  <a:lnTo>
                    <a:pt x="82" y="7"/>
                  </a:lnTo>
                  <a:lnTo>
                    <a:pt x="77" y="2"/>
                  </a:lnTo>
                  <a:lnTo>
                    <a:pt x="72" y="0"/>
                  </a:lnTo>
                  <a:lnTo>
                    <a:pt x="70" y="0"/>
                  </a:lnTo>
                  <a:lnTo>
                    <a:pt x="68" y="1"/>
                  </a:lnTo>
                  <a:lnTo>
                    <a:pt x="56" y="5"/>
                  </a:lnTo>
                  <a:lnTo>
                    <a:pt x="41" y="10"/>
                  </a:lnTo>
                  <a:lnTo>
                    <a:pt x="33" y="13"/>
                  </a:lnTo>
                  <a:lnTo>
                    <a:pt x="29" y="14"/>
                  </a:lnTo>
                  <a:lnTo>
                    <a:pt x="26" y="16"/>
                  </a:lnTo>
                  <a:lnTo>
                    <a:pt x="23" y="18"/>
                  </a:lnTo>
                  <a:lnTo>
                    <a:pt x="20" y="21"/>
                  </a:lnTo>
                  <a:lnTo>
                    <a:pt x="16" y="22"/>
                  </a:lnTo>
                  <a:lnTo>
                    <a:pt x="14" y="24"/>
                  </a:lnTo>
                  <a:lnTo>
                    <a:pt x="11" y="25"/>
                  </a:lnTo>
                  <a:lnTo>
                    <a:pt x="9" y="28"/>
                  </a:lnTo>
                  <a:lnTo>
                    <a:pt x="9" y="30"/>
                  </a:lnTo>
                  <a:lnTo>
                    <a:pt x="10" y="30"/>
                  </a:lnTo>
                  <a:lnTo>
                    <a:pt x="15" y="31"/>
                  </a:lnTo>
                  <a:lnTo>
                    <a:pt x="15" y="32"/>
                  </a:lnTo>
                  <a:lnTo>
                    <a:pt x="14" y="33"/>
                  </a:lnTo>
                  <a:lnTo>
                    <a:pt x="9" y="36"/>
                  </a:lnTo>
                  <a:lnTo>
                    <a:pt x="8" y="37"/>
                  </a:lnTo>
                  <a:lnTo>
                    <a:pt x="7" y="39"/>
                  </a:lnTo>
                  <a:lnTo>
                    <a:pt x="6" y="40"/>
                  </a:lnTo>
                  <a:lnTo>
                    <a:pt x="3" y="42"/>
                  </a:lnTo>
                  <a:lnTo>
                    <a:pt x="0" y="45"/>
                  </a:lnTo>
                  <a:lnTo>
                    <a:pt x="0" y="50"/>
                  </a:lnTo>
                  <a:lnTo>
                    <a:pt x="0" y="52"/>
                  </a:lnTo>
                  <a:lnTo>
                    <a:pt x="1" y="53"/>
                  </a:lnTo>
                  <a:lnTo>
                    <a:pt x="3" y="52"/>
                  </a:lnTo>
                  <a:lnTo>
                    <a:pt x="6" y="52"/>
                  </a:lnTo>
                  <a:lnTo>
                    <a:pt x="9" y="52"/>
                  </a:lnTo>
                  <a:lnTo>
                    <a:pt x="11" y="53"/>
                  </a:lnTo>
                  <a:lnTo>
                    <a:pt x="11" y="54"/>
                  </a:lnTo>
                  <a:lnTo>
                    <a:pt x="12" y="54"/>
                  </a:lnTo>
                  <a:lnTo>
                    <a:pt x="14" y="53"/>
                  </a:lnTo>
                  <a:lnTo>
                    <a:pt x="19" y="52"/>
                  </a:lnTo>
                  <a:lnTo>
                    <a:pt x="20" y="51"/>
                  </a:lnTo>
                  <a:lnTo>
                    <a:pt x="20" y="52"/>
                  </a:lnTo>
                  <a:lnTo>
                    <a:pt x="16" y="55"/>
                  </a:lnTo>
                  <a:lnTo>
                    <a:pt x="14" y="56"/>
                  </a:lnTo>
                  <a:lnTo>
                    <a:pt x="13" y="58"/>
                  </a:lnTo>
                  <a:lnTo>
                    <a:pt x="13" y="59"/>
                  </a:lnTo>
                  <a:lnTo>
                    <a:pt x="15" y="60"/>
                  </a:lnTo>
                  <a:lnTo>
                    <a:pt x="19" y="60"/>
                  </a:lnTo>
                  <a:lnTo>
                    <a:pt x="24" y="60"/>
                  </a:lnTo>
                  <a:lnTo>
                    <a:pt x="25" y="60"/>
                  </a:lnTo>
                  <a:lnTo>
                    <a:pt x="26" y="60"/>
                  </a:lnTo>
                  <a:lnTo>
                    <a:pt x="26" y="59"/>
                  </a:lnTo>
                  <a:lnTo>
                    <a:pt x="25" y="57"/>
                  </a:lnTo>
                  <a:lnTo>
                    <a:pt x="26" y="57"/>
                  </a:lnTo>
                  <a:lnTo>
                    <a:pt x="27" y="57"/>
                  </a:lnTo>
                  <a:lnTo>
                    <a:pt x="27" y="58"/>
                  </a:lnTo>
                  <a:lnTo>
                    <a:pt x="27" y="59"/>
                  </a:lnTo>
                  <a:lnTo>
                    <a:pt x="29" y="59"/>
                  </a:lnTo>
                  <a:lnTo>
                    <a:pt x="33" y="58"/>
                  </a:lnTo>
                  <a:lnTo>
                    <a:pt x="43" y="57"/>
                  </a:lnTo>
                  <a:lnTo>
                    <a:pt x="50" y="56"/>
                  </a:lnTo>
                  <a:lnTo>
                    <a:pt x="51" y="56"/>
                  </a:lnTo>
                  <a:lnTo>
                    <a:pt x="49" y="57"/>
                  </a:lnTo>
                  <a:lnTo>
                    <a:pt x="13" y="71"/>
                  </a:lnTo>
                  <a:lnTo>
                    <a:pt x="12" y="72"/>
                  </a:lnTo>
                  <a:lnTo>
                    <a:pt x="11" y="73"/>
                  </a:lnTo>
                  <a:lnTo>
                    <a:pt x="13" y="75"/>
                  </a:lnTo>
                  <a:lnTo>
                    <a:pt x="20" y="79"/>
                  </a:lnTo>
                  <a:lnTo>
                    <a:pt x="22" y="79"/>
                  </a:lnTo>
                  <a:lnTo>
                    <a:pt x="23" y="81"/>
                  </a:lnTo>
                  <a:lnTo>
                    <a:pt x="24" y="83"/>
                  </a:lnTo>
                  <a:lnTo>
                    <a:pt x="25" y="82"/>
                  </a:lnTo>
                  <a:lnTo>
                    <a:pt x="27" y="82"/>
                  </a:lnTo>
                  <a:lnTo>
                    <a:pt x="29" y="82"/>
                  </a:lnTo>
                  <a:lnTo>
                    <a:pt x="35" y="83"/>
                  </a:lnTo>
                  <a:lnTo>
                    <a:pt x="40" y="82"/>
                  </a:lnTo>
                  <a:lnTo>
                    <a:pt x="43" y="82"/>
                  </a:lnTo>
                  <a:lnTo>
                    <a:pt x="47" y="82"/>
                  </a:lnTo>
                  <a:lnTo>
                    <a:pt x="49" y="83"/>
                  </a:lnTo>
                  <a:lnTo>
                    <a:pt x="51" y="83"/>
                  </a:lnTo>
                  <a:lnTo>
                    <a:pt x="54" y="83"/>
                  </a:lnTo>
                  <a:lnTo>
                    <a:pt x="62" y="83"/>
                  </a:lnTo>
                  <a:lnTo>
                    <a:pt x="67" y="82"/>
                  </a:lnTo>
                  <a:lnTo>
                    <a:pt x="71" y="82"/>
                  </a:lnTo>
                  <a:lnTo>
                    <a:pt x="75" y="81"/>
                  </a:lnTo>
                  <a:lnTo>
                    <a:pt x="77" y="81"/>
                  </a:lnTo>
                  <a:lnTo>
                    <a:pt x="79" y="81"/>
                  </a:lnTo>
                  <a:lnTo>
                    <a:pt x="81" y="80"/>
                  </a:lnTo>
                  <a:lnTo>
                    <a:pt x="83" y="80"/>
                  </a:lnTo>
                  <a:lnTo>
                    <a:pt x="86" y="81"/>
                  </a:lnTo>
                  <a:lnTo>
                    <a:pt x="89" y="81"/>
                  </a:lnTo>
                  <a:lnTo>
                    <a:pt x="90" y="81"/>
                  </a:lnTo>
                  <a:lnTo>
                    <a:pt x="92" y="81"/>
                  </a:lnTo>
                  <a:lnTo>
                    <a:pt x="95" y="82"/>
                  </a:lnTo>
                  <a:lnTo>
                    <a:pt x="99" y="84"/>
                  </a:lnTo>
                  <a:lnTo>
                    <a:pt x="100" y="84"/>
                  </a:lnTo>
                  <a:lnTo>
                    <a:pt x="103" y="84"/>
                  </a:lnTo>
                  <a:lnTo>
                    <a:pt x="104" y="85"/>
                  </a:lnTo>
                  <a:lnTo>
                    <a:pt x="106" y="85"/>
                  </a:lnTo>
                  <a:lnTo>
                    <a:pt x="108" y="85"/>
                  </a:lnTo>
                  <a:lnTo>
                    <a:pt x="109" y="85"/>
                  </a:lnTo>
                  <a:lnTo>
                    <a:pt x="111" y="86"/>
                  </a:lnTo>
                  <a:lnTo>
                    <a:pt x="113" y="87"/>
                  </a:lnTo>
                  <a:lnTo>
                    <a:pt x="115" y="90"/>
                  </a:lnTo>
                  <a:lnTo>
                    <a:pt x="119" y="90"/>
                  </a:lnTo>
                  <a:lnTo>
                    <a:pt x="120" y="90"/>
                  </a:lnTo>
                  <a:lnTo>
                    <a:pt x="121" y="91"/>
                  </a:lnTo>
                  <a:lnTo>
                    <a:pt x="122" y="92"/>
                  </a:lnTo>
                  <a:lnTo>
                    <a:pt x="122" y="93"/>
                  </a:lnTo>
                  <a:lnTo>
                    <a:pt x="120" y="93"/>
                  </a:lnTo>
                  <a:lnTo>
                    <a:pt x="115" y="92"/>
                  </a:lnTo>
                  <a:lnTo>
                    <a:pt x="112" y="93"/>
                  </a:lnTo>
                  <a:lnTo>
                    <a:pt x="110" y="93"/>
                  </a:lnTo>
                  <a:lnTo>
                    <a:pt x="108" y="94"/>
                  </a:lnTo>
                  <a:lnTo>
                    <a:pt x="107" y="94"/>
                  </a:lnTo>
                  <a:lnTo>
                    <a:pt x="105" y="94"/>
                  </a:lnTo>
                  <a:lnTo>
                    <a:pt x="100" y="94"/>
                  </a:lnTo>
                  <a:lnTo>
                    <a:pt x="96" y="93"/>
                  </a:lnTo>
                  <a:lnTo>
                    <a:pt x="90" y="92"/>
                  </a:lnTo>
                  <a:lnTo>
                    <a:pt x="81" y="92"/>
                  </a:lnTo>
                  <a:lnTo>
                    <a:pt x="71" y="92"/>
                  </a:lnTo>
                  <a:lnTo>
                    <a:pt x="61" y="93"/>
                  </a:lnTo>
                  <a:lnTo>
                    <a:pt x="52" y="94"/>
                  </a:lnTo>
                  <a:lnTo>
                    <a:pt x="42" y="96"/>
                  </a:lnTo>
                  <a:lnTo>
                    <a:pt x="29" y="99"/>
                  </a:lnTo>
                  <a:lnTo>
                    <a:pt x="28" y="100"/>
                  </a:lnTo>
                  <a:lnTo>
                    <a:pt x="28" y="102"/>
                  </a:lnTo>
                  <a:lnTo>
                    <a:pt x="30" y="107"/>
                  </a:lnTo>
                  <a:lnTo>
                    <a:pt x="31" y="108"/>
                  </a:lnTo>
                  <a:lnTo>
                    <a:pt x="34" y="109"/>
                  </a:lnTo>
                  <a:lnTo>
                    <a:pt x="36" y="110"/>
                  </a:lnTo>
                  <a:lnTo>
                    <a:pt x="36" y="111"/>
                  </a:lnTo>
                  <a:lnTo>
                    <a:pt x="37" y="112"/>
                  </a:lnTo>
                  <a:lnTo>
                    <a:pt x="40" y="114"/>
                  </a:lnTo>
                  <a:lnTo>
                    <a:pt x="47" y="119"/>
                  </a:lnTo>
                  <a:lnTo>
                    <a:pt x="52" y="120"/>
                  </a:lnTo>
                  <a:lnTo>
                    <a:pt x="57" y="121"/>
                  </a:lnTo>
                  <a:lnTo>
                    <a:pt x="67" y="121"/>
                  </a:lnTo>
                  <a:lnTo>
                    <a:pt x="86" y="123"/>
                  </a:lnTo>
                  <a:lnTo>
                    <a:pt x="90" y="123"/>
                  </a:lnTo>
                  <a:lnTo>
                    <a:pt x="90" y="124"/>
                  </a:lnTo>
                  <a:lnTo>
                    <a:pt x="89" y="123"/>
                  </a:lnTo>
                  <a:lnTo>
                    <a:pt x="87" y="124"/>
                  </a:lnTo>
                  <a:lnTo>
                    <a:pt x="87" y="125"/>
                  </a:lnTo>
                  <a:lnTo>
                    <a:pt x="89" y="126"/>
                  </a:lnTo>
                  <a:lnTo>
                    <a:pt x="90" y="127"/>
                  </a:lnTo>
                  <a:lnTo>
                    <a:pt x="89" y="128"/>
                  </a:lnTo>
                  <a:lnTo>
                    <a:pt x="89" y="130"/>
                  </a:lnTo>
                  <a:lnTo>
                    <a:pt x="89" y="134"/>
                  </a:lnTo>
                  <a:lnTo>
                    <a:pt x="90" y="136"/>
                  </a:lnTo>
                  <a:lnTo>
                    <a:pt x="95" y="141"/>
                  </a:lnTo>
                  <a:lnTo>
                    <a:pt x="97" y="142"/>
                  </a:lnTo>
                  <a:lnTo>
                    <a:pt x="100" y="142"/>
                  </a:lnTo>
                  <a:lnTo>
                    <a:pt x="106" y="141"/>
                  </a:lnTo>
                  <a:lnTo>
                    <a:pt x="122" y="140"/>
                  </a:lnTo>
                  <a:lnTo>
                    <a:pt x="142" y="139"/>
                  </a:lnTo>
                  <a:lnTo>
                    <a:pt x="159" y="137"/>
                  </a:lnTo>
                  <a:lnTo>
                    <a:pt x="162" y="136"/>
                  </a:lnTo>
                  <a:lnTo>
                    <a:pt x="165" y="134"/>
                  </a:lnTo>
                  <a:lnTo>
                    <a:pt x="169" y="130"/>
                  </a:lnTo>
                  <a:lnTo>
                    <a:pt x="173" y="129"/>
                  </a:lnTo>
                  <a:lnTo>
                    <a:pt x="177" y="129"/>
                  </a:lnTo>
                  <a:lnTo>
                    <a:pt x="186" y="128"/>
                  </a:lnTo>
                  <a:lnTo>
                    <a:pt x="189" y="127"/>
                  </a:lnTo>
                  <a:lnTo>
                    <a:pt x="191" y="126"/>
                  </a:lnTo>
                  <a:lnTo>
                    <a:pt x="194" y="123"/>
                  </a:lnTo>
                  <a:lnTo>
                    <a:pt x="195" y="122"/>
                  </a:lnTo>
                  <a:lnTo>
                    <a:pt x="195" y="120"/>
                  </a:lnTo>
                  <a:lnTo>
                    <a:pt x="196" y="118"/>
                  </a:lnTo>
                  <a:lnTo>
                    <a:pt x="197" y="116"/>
                  </a:lnTo>
                  <a:lnTo>
                    <a:pt x="200" y="115"/>
                  </a:lnTo>
                  <a:lnTo>
                    <a:pt x="202" y="114"/>
                  </a:lnTo>
                  <a:lnTo>
                    <a:pt x="204" y="115"/>
                  </a:lnTo>
                  <a:lnTo>
                    <a:pt x="205" y="118"/>
                  </a:lnTo>
                  <a:lnTo>
                    <a:pt x="205" y="120"/>
                  </a:lnTo>
                  <a:lnTo>
                    <a:pt x="204" y="122"/>
                  </a:lnTo>
                  <a:lnTo>
                    <a:pt x="204" y="123"/>
                  </a:lnTo>
                  <a:lnTo>
                    <a:pt x="205" y="124"/>
                  </a:lnTo>
                  <a:lnTo>
                    <a:pt x="209" y="124"/>
                  </a:lnTo>
                  <a:lnTo>
                    <a:pt x="214" y="124"/>
                  </a:lnTo>
                  <a:lnTo>
                    <a:pt x="216" y="124"/>
                  </a:lnTo>
                  <a:lnTo>
                    <a:pt x="218" y="125"/>
                  </a:lnTo>
                  <a:lnTo>
                    <a:pt x="220" y="125"/>
                  </a:lnTo>
                  <a:lnTo>
                    <a:pt x="225" y="125"/>
                  </a:lnTo>
                  <a:lnTo>
                    <a:pt x="228" y="126"/>
                  </a:lnTo>
                  <a:lnTo>
                    <a:pt x="228" y="127"/>
                  </a:lnTo>
                  <a:lnTo>
                    <a:pt x="223" y="129"/>
                  </a:lnTo>
                  <a:lnTo>
                    <a:pt x="222" y="129"/>
                  </a:lnTo>
                  <a:lnTo>
                    <a:pt x="222" y="130"/>
                  </a:lnTo>
                  <a:lnTo>
                    <a:pt x="226" y="130"/>
                  </a:lnTo>
                  <a:lnTo>
                    <a:pt x="235" y="129"/>
                  </a:lnTo>
                  <a:lnTo>
                    <a:pt x="238" y="129"/>
                  </a:lnTo>
                  <a:lnTo>
                    <a:pt x="238" y="132"/>
                  </a:lnTo>
                  <a:lnTo>
                    <a:pt x="239" y="132"/>
                  </a:lnTo>
                  <a:lnTo>
                    <a:pt x="248" y="133"/>
                  </a:lnTo>
                  <a:lnTo>
                    <a:pt x="259" y="133"/>
                  </a:lnTo>
                  <a:lnTo>
                    <a:pt x="264" y="133"/>
                  </a:lnTo>
                  <a:lnTo>
                    <a:pt x="272" y="129"/>
                  </a:lnTo>
                  <a:lnTo>
                    <a:pt x="276" y="128"/>
                  </a:lnTo>
                  <a:lnTo>
                    <a:pt x="277" y="128"/>
                  </a:lnTo>
                  <a:lnTo>
                    <a:pt x="276" y="127"/>
                  </a:lnTo>
                  <a:lnTo>
                    <a:pt x="277" y="126"/>
                  </a:lnTo>
                  <a:lnTo>
                    <a:pt x="278" y="124"/>
                  </a:lnTo>
                  <a:lnTo>
                    <a:pt x="277" y="123"/>
                  </a:lnTo>
                  <a:lnTo>
                    <a:pt x="276" y="123"/>
                  </a:lnTo>
                  <a:lnTo>
                    <a:pt x="273" y="123"/>
                  </a:lnTo>
                  <a:lnTo>
                    <a:pt x="272" y="123"/>
                  </a:lnTo>
                  <a:lnTo>
                    <a:pt x="273" y="122"/>
                  </a:lnTo>
                  <a:lnTo>
                    <a:pt x="274" y="121"/>
                  </a:lnTo>
                  <a:lnTo>
                    <a:pt x="272" y="120"/>
                  </a:lnTo>
                  <a:lnTo>
                    <a:pt x="272" y="119"/>
                  </a:lnTo>
                  <a:lnTo>
                    <a:pt x="275" y="118"/>
                  </a:lnTo>
                  <a:lnTo>
                    <a:pt x="275" y="116"/>
                  </a:lnTo>
                  <a:lnTo>
                    <a:pt x="273" y="115"/>
                  </a:lnTo>
                  <a:lnTo>
                    <a:pt x="270" y="115"/>
                  </a:lnTo>
                  <a:lnTo>
                    <a:pt x="267" y="115"/>
                  </a:lnTo>
                  <a:lnTo>
                    <a:pt x="263" y="118"/>
                  </a:lnTo>
                  <a:lnTo>
                    <a:pt x="260" y="119"/>
                  </a:lnTo>
                  <a:lnTo>
                    <a:pt x="258" y="122"/>
                  </a:lnTo>
                  <a:lnTo>
                    <a:pt x="257" y="124"/>
                  </a:lnTo>
                  <a:lnTo>
                    <a:pt x="254" y="125"/>
                  </a:lnTo>
                  <a:lnTo>
                    <a:pt x="254" y="124"/>
                  </a:lnTo>
                  <a:lnTo>
                    <a:pt x="256" y="122"/>
                  </a:lnTo>
                  <a:lnTo>
                    <a:pt x="258" y="120"/>
                  </a:lnTo>
                  <a:lnTo>
                    <a:pt x="258" y="118"/>
                  </a:lnTo>
                  <a:lnTo>
                    <a:pt x="258" y="116"/>
                  </a:lnTo>
                  <a:lnTo>
                    <a:pt x="257" y="115"/>
                  </a:lnTo>
                  <a:lnTo>
                    <a:pt x="256" y="114"/>
                  </a:lnTo>
                  <a:lnTo>
                    <a:pt x="254" y="112"/>
                  </a:lnTo>
                  <a:lnTo>
                    <a:pt x="253" y="112"/>
                  </a:lnTo>
                  <a:lnTo>
                    <a:pt x="251" y="111"/>
                  </a:lnTo>
                  <a:lnTo>
                    <a:pt x="251" y="110"/>
                  </a:lnTo>
                  <a:lnTo>
                    <a:pt x="251" y="109"/>
                  </a:lnTo>
                  <a:lnTo>
                    <a:pt x="252" y="109"/>
                  </a:lnTo>
                  <a:lnTo>
                    <a:pt x="256" y="111"/>
                  </a:lnTo>
                  <a:lnTo>
                    <a:pt x="260" y="112"/>
                  </a:lnTo>
                  <a:lnTo>
                    <a:pt x="263" y="113"/>
                  </a:lnTo>
                  <a:lnTo>
                    <a:pt x="265" y="112"/>
                  </a:lnTo>
                  <a:lnTo>
                    <a:pt x="266" y="111"/>
                  </a:lnTo>
                  <a:lnTo>
                    <a:pt x="266" y="110"/>
                  </a:lnTo>
                  <a:lnTo>
                    <a:pt x="266" y="109"/>
                  </a:lnTo>
                  <a:lnTo>
                    <a:pt x="265" y="109"/>
                  </a:lnTo>
                  <a:lnTo>
                    <a:pt x="265" y="108"/>
                  </a:lnTo>
                  <a:lnTo>
                    <a:pt x="267" y="107"/>
                  </a:lnTo>
                  <a:lnTo>
                    <a:pt x="270" y="106"/>
                  </a:lnTo>
                  <a:lnTo>
                    <a:pt x="271" y="104"/>
                  </a:lnTo>
                  <a:lnTo>
                    <a:pt x="271" y="102"/>
                  </a:lnTo>
                  <a:lnTo>
                    <a:pt x="272" y="104"/>
                  </a:lnTo>
                  <a:lnTo>
                    <a:pt x="272" y="105"/>
                  </a:lnTo>
                  <a:lnTo>
                    <a:pt x="273" y="105"/>
                  </a:lnTo>
                  <a:lnTo>
                    <a:pt x="274" y="105"/>
                  </a:lnTo>
                  <a:lnTo>
                    <a:pt x="274" y="106"/>
                  </a:lnTo>
                  <a:lnTo>
                    <a:pt x="275" y="108"/>
                  </a:lnTo>
                  <a:lnTo>
                    <a:pt x="276" y="108"/>
                  </a:lnTo>
                  <a:lnTo>
                    <a:pt x="277" y="108"/>
                  </a:lnTo>
                  <a:lnTo>
                    <a:pt x="279" y="110"/>
                  </a:lnTo>
                  <a:lnTo>
                    <a:pt x="279" y="109"/>
                  </a:lnTo>
                  <a:lnTo>
                    <a:pt x="280" y="108"/>
                  </a:lnTo>
                  <a:lnTo>
                    <a:pt x="282" y="104"/>
                  </a:lnTo>
                  <a:lnTo>
                    <a:pt x="284" y="102"/>
                  </a:lnTo>
                  <a:lnTo>
                    <a:pt x="284" y="106"/>
                  </a:lnTo>
                  <a:lnTo>
                    <a:pt x="284" y="107"/>
                  </a:lnTo>
                  <a:lnTo>
                    <a:pt x="284" y="108"/>
                  </a:lnTo>
                  <a:lnTo>
                    <a:pt x="289" y="10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6" name="Freeform 3569"/>
            <p:cNvSpPr>
              <a:spLocks/>
            </p:cNvSpPr>
            <p:nvPr/>
          </p:nvSpPr>
          <p:spPr bwMode="auto">
            <a:xfrm>
              <a:off x="1515" y="1429"/>
              <a:ext cx="134" cy="86"/>
            </a:xfrm>
            <a:custGeom>
              <a:avLst/>
              <a:gdLst>
                <a:gd name="T0" fmla="*/ 2 w 167"/>
                <a:gd name="T1" fmla="*/ 8 h 106"/>
                <a:gd name="T2" fmla="*/ 2 w 167"/>
                <a:gd name="T3" fmla="*/ 8 h 106"/>
                <a:gd name="T4" fmla="*/ 2 w 167"/>
                <a:gd name="T5" fmla="*/ 9 h 106"/>
                <a:gd name="T6" fmla="*/ 4 w 167"/>
                <a:gd name="T7" fmla="*/ 10 h 106"/>
                <a:gd name="T8" fmla="*/ 4 w 167"/>
                <a:gd name="T9" fmla="*/ 10 h 106"/>
                <a:gd name="T10" fmla="*/ 5 w 167"/>
                <a:gd name="T11" fmla="*/ 10 h 106"/>
                <a:gd name="T12" fmla="*/ 6 w 167"/>
                <a:gd name="T13" fmla="*/ 10 h 106"/>
                <a:gd name="T14" fmla="*/ 6 w 167"/>
                <a:gd name="T15" fmla="*/ 10 h 106"/>
                <a:gd name="T16" fmla="*/ 7 w 167"/>
                <a:gd name="T17" fmla="*/ 10 h 106"/>
                <a:gd name="T18" fmla="*/ 7 w 167"/>
                <a:gd name="T19" fmla="*/ 8 h 106"/>
                <a:gd name="T20" fmla="*/ 8 w 167"/>
                <a:gd name="T21" fmla="*/ 8 h 106"/>
                <a:gd name="T22" fmla="*/ 8 w 167"/>
                <a:gd name="T23" fmla="*/ 7 h 106"/>
                <a:gd name="T24" fmla="*/ 8 w 167"/>
                <a:gd name="T25" fmla="*/ 6 h 106"/>
                <a:gd name="T26" fmla="*/ 8 w 167"/>
                <a:gd name="T27" fmla="*/ 7 h 106"/>
                <a:gd name="T28" fmla="*/ 9 w 167"/>
                <a:gd name="T29" fmla="*/ 6 h 106"/>
                <a:gd name="T30" fmla="*/ 9 w 167"/>
                <a:gd name="T31" fmla="*/ 6 h 106"/>
                <a:gd name="T32" fmla="*/ 9 w 167"/>
                <a:gd name="T33" fmla="*/ 6 h 106"/>
                <a:gd name="T34" fmla="*/ 10 w 167"/>
                <a:gd name="T35" fmla="*/ 5 h 106"/>
                <a:gd name="T36" fmla="*/ 11 w 167"/>
                <a:gd name="T37" fmla="*/ 5 h 106"/>
                <a:gd name="T38" fmla="*/ 11 w 167"/>
                <a:gd name="T39" fmla="*/ 5 h 106"/>
                <a:gd name="T40" fmla="*/ 13 w 167"/>
                <a:gd name="T41" fmla="*/ 4 h 106"/>
                <a:gd name="T42" fmla="*/ 14 w 167"/>
                <a:gd name="T43" fmla="*/ 3 h 106"/>
                <a:gd name="T44" fmla="*/ 14 w 167"/>
                <a:gd name="T45" fmla="*/ 3 h 106"/>
                <a:gd name="T46" fmla="*/ 14 w 167"/>
                <a:gd name="T47" fmla="*/ 2 h 106"/>
                <a:gd name="T48" fmla="*/ 12 w 167"/>
                <a:gd name="T49" fmla="*/ 2 h 106"/>
                <a:gd name="T50" fmla="*/ 10 w 167"/>
                <a:gd name="T51" fmla="*/ 2 h 106"/>
                <a:gd name="T52" fmla="*/ 10 w 167"/>
                <a:gd name="T53" fmla="*/ 2 h 106"/>
                <a:gd name="T54" fmla="*/ 9 w 167"/>
                <a:gd name="T55" fmla="*/ 2 h 106"/>
                <a:gd name="T56" fmla="*/ 9 w 167"/>
                <a:gd name="T57" fmla="*/ 2 h 106"/>
                <a:gd name="T58" fmla="*/ 9 w 167"/>
                <a:gd name="T59" fmla="*/ 2 h 106"/>
                <a:gd name="T60" fmla="*/ 9 w 167"/>
                <a:gd name="T61" fmla="*/ 2 h 106"/>
                <a:gd name="T62" fmla="*/ 8 w 167"/>
                <a:gd name="T63" fmla="*/ 2 h 106"/>
                <a:gd name="T64" fmla="*/ 9 w 167"/>
                <a:gd name="T65" fmla="*/ 2 h 106"/>
                <a:gd name="T66" fmla="*/ 8 w 167"/>
                <a:gd name="T67" fmla="*/ 2 h 106"/>
                <a:gd name="T68" fmla="*/ 7 w 167"/>
                <a:gd name="T69" fmla="*/ 2 h 106"/>
                <a:gd name="T70" fmla="*/ 6 w 167"/>
                <a:gd name="T71" fmla="*/ 2 h 106"/>
                <a:gd name="T72" fmla="*/ 6 w 167"/>
                <a:gd name="T73" fmla="*/ 0 h 106"/>
                <a:gd name="T74" fmla="*/ 5 w 167"/>
                <a:gd name="T75" fmla="*/ 2 h 106"/>
                <a:gd name="T76" fmla="*/ 3 w 167"/>
                <a:gd name="T77" fmla="*/ 2 h 106"/>
                <a:gd name="T78" fmla="*/ 2 w 167"/>
                <a:gd name="T79" fmla="*/ 2 h 106"/>
                <a:gd name="T80" fmla="*/ 2 w 167"/>
                <a:gd name="T81" fmla="*/ 2 h 106"/>
                <a:gd name="T82" fmla="*/ 2 w 167"/>
                <a:gd name="T83" fmla="*/ 2 h 106"/>
                <a:gd name="T84" fmla="*/ 2 w 167"/>
                <a:gd name="T85" fmla="*/ 2 h 106"/>
                <a:gd name="T86" fmla="*/ 3 w 167"/>
                <a:gd name="T87" fmla="*/ 2 h 106"/>
                <a:gd name="T88" fmla="*/ 2 w 167"/>
                <a:gd name="T89" fmla="*/ 2 h 106"/>
                <a:gd name="T90" fmla="*/ 2 w 167"/>
                <a:gd name="T91" fmla="*/ 3 h 106"/>
                <a:gd name="T92" fmla="*/ 2 w 167"/>
                <a:gd name="T93" fmla="*/ 4 h 106"/>
                <a:gd name="T94" fmla="*/ 2 w 167"/>
                <a:gd name="T95" fmla="*/ 4 h 106"/>
                <a:gd name="T96" fmla="*/ 2 w 167"/>
                <a:gd name="T97" fmla="*/ 5 h 106"/>
                <a:gd name="T98" fmla="*/ 2 w 167"/>
                <a:gd name="T99" fmla="*/ 5 h 106"/>
                <a:gd name="T100" fmla="*/ 2 w 167"/>
                <a:gd name="T101" fmla="*/ 5 h 106"/>
                <a:gd name="T102" fmla="*/ 2 w 167"/>
                <a:gd name="T103" fmla="*/ 5 h 106"/>
                <a:gd name="T104" fmla="*/ 2 w 167"/>
                <a:gd name="T105" fmla="*/ 6 h 106"/>
                <a:gd name="T106" fmla="*/ 2 w 167"/>
                <a:gd name="T107" fmla="*/ 6 h 106"/>
                <a:gd name="T108" fmla="*/ 2 w 167"/>
                <a:gd name="T109" fmla="*/ 6 h 106"/>
                <a:gd name="T110" fmla="*/ 2 w 167"/>
                <a:gd name="T111" fmla="*/ 7 h 106"/>
                <a:gd name="T112" fmla="*/ 2 w 167"/>
                <a:gd name="T113" fmla="*/ 7 h 106"/>
                <a:gd name="T114" fmla="*/ 0 w 167"/>
                <a:gd name="T115" fmla="*/ 7 h 106"/>
                <a:gd name="T116" fmla="*/ 0 w 167"/>
                <a:gd name="T117" fmla="*/ 8 h 106"/>
                <a:gd name="T118" fmla="*/ 2 w 167"/>
                <a:gd name="T119" fmla="*/ 8 h 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7"/>
                <a:gd name="T181" fmla="*/ 0 h 106"/>
                <a:gd name="T182" fmla="*/ 167 w 167"/>
                <a:gd name="T183" fmla="*/ 106 h 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7" h="106">
                  <a:moveTo>
                    <a:pt x="8" y="79"/>
                  </a:moveTo>
                  <a:lnTo>
                    <a:pt x="8" y="79"/>
                  </a:lnTo>
                  <a:lnTo>
                    <a:pt x="12" y="79"/>
                  </a:lnTo>
                  <a:lnTo>
                    <a:pt x="11" y="80"/>
                  </a:lnTo>
                  <a:lnTo>
                    <a:pt x="8" y="80"/>
                  </a:lnTo>
                  <a:lnTo>
                    <a:pt x="10" y="81"/>
                  </a:lnTo>
                  <a:lnTo>
                    <a:pt x="17" y="84"/>
                  </a:lnTo>
                  <a:lnTo>
                    <a:pt x="24" y="87"/>
                  </a:lnTo>
                  <a:lnTo>
                    <a:pt x="26" y="88"/>
                  </a:lnTo>
                  <a:lnTo>
                    <a:pt x="31" y="92"/>
                  </a:lnTo>
                  <a:lnTo>
                    <a:pt x="40" y="104"/>
                  </a:lnTo>
                  <a:lnTo>
                    <a:pt x="43" y="105"/>
                  </a:lnTo>
                  <a:lnTo>
                    <a:pt x="45" y="106"/>
                  </a:lnTo>
                  <a:lnTo>
                    <a:pt x="48" y="105"/>
                  </a:lnTo>
                  <a:lnTo>
                    <a:pt x="49" y="104"/>
                  </a:lnTo>
                  <a:lnTo>
                    <a:pt x="53" y="102"/>
                  </a:lnTo>
                  <a:lnTo>
                    <a:pt x="59" y="100"/>
                  </a:lnTo>
                  <a:lnTo>
                    <a:pt x="63" y="95"/>
                  </a:lnTo>
                  <a:lnTo>
                    <a:pt x="64" y="94"/>
                  </a:lnTo>
                  <a:lnTo>
                    <a:pt x="66" y="94"/>
                  </a:lnTo>
                  <a:lnTo>
                    <a:pt x="67" y="95"/>
                  </a:lnTo>
                  <a:lnTo>
                    <a:pt x="69" y="96"/>
                  </a:lnTo>
                  <a:lnTo>
                    <a:pt x="71" y="96"/>
                  </a:lnTo>
                  <a:lnTo>
                    <a:pt x="74" y="96"/>
                  </a:lnTo>
                  <a:lnTo>
                    <a:pt x="79" y="94"/>
                  </a:lnTo>
                  <a:lnTo>
                    <a:pt x="83" y="93"/>
                  </a:lnTo>
                  <a:lnTo>
                    <a:pt x="85" y="92"/>
                  </a:lnTo>
                  <a:lnTo>
                    <a:pt x="86" y="89"/>
                  </a:lnTo>
                  <a:lnTo>
                    <a:pt x="86" y="84"/>
                  </a:lnTo>
                  <a:lnTo>
                    <a:pt x="86" y="81"/>
                  </a:lnTo>
                  <a:lnTo>
                    <a:pt x="87" y="79"/>
                  </a:lnTo>
                  <a:lnTo>
                    <a:pt x="89" y="77"/>
                  </a:lnTo>
                  <a:lnTo>
                    <a:pt x="90" y="75"/>
                  </a:lnTo>
                  <a:lnTo>
                    <a:pt x="89" y="73"/>
                  </a:lnTo>
                  <a:lnTo>
                    <a:pt x="88" y="72"/>
                  </a:lnTo>
                  <a:lnTo>
                    <a:pt x="89" y="70"/>
                  </a:lnTo>
                  <a:lnTo>
                    <a:pt x="90" y="72"/>
                  </a:lnTo>
                  <a:lnTo>
                    <a:pt x="91" y="72"/>
                  </a:lnTo>
                  <a:lnTo>
                    <a:pt x="93" y="72"/>
                  </a:lnTo>
                  <a:lnTo>
                    <a:pt x="95" y="72"/>
                  </a:lnTo>
                  <a:lnTo>
                    <a:pt x="98" y="70"/>
                  </a:lnTo>
                  <a:lnTo>
                    <a:pt x="102" y="68"/>
                  </a:lnTo>
                  <a:lnTo>
                    <a:pt x="103" y="67"/>
                  </a:lnTo>
                  <a:lnTo>
                    <a:pt x="103" y="66"/>
                  </a:lnTo>
                  <a:lnTo>
                    <a:pt x="104" y="65"/>
                  </a:lnTo>
                  <a:lnTo>
                    <a:pt x="104" y="64"/>
                  </a:lnTo>
                  <a:lnTo>
                    <a:pt x="105" y="61"/>
                  </a:lnTo>
                  <a:lnTo>
                    <a:pt x="106" y="60"/>
                  </a:lnTo>
                  <a:lnTo>
                    <a:pt x="108" y="59"/>
                  </a:lnTo>
                  <a:lnTo>
                    <a:pt x="113" y="56"/>
                  </a:lnTo>
                  <a:lnTo>
                    <a:pt x="119" y="54"/>
                  </a:lnTo>
                  <a:lnTo>
                    <a:pt x="128" y="49"/>
                  </a:lnTo>
                  <a:lnTo>
                    <a:pt x="131" y="48"/>
                  </a:lnTo>
                  <a:lnTo>
                    <a:pt x="135" y="47"/>
                  </a:lnTo>
                  <a:lnTo>
                    <a:pt x="139" y="46"/>
                  </a:lnTo>
                  <a:lnTo>
                    <a:pt x="142" y="44"/>
                  </a:lnTo>
                  <a:lnTo>
                    <a:pt x="145" y="42"/>
                  </a:lnTo>
                  <a:lnTo>
                    <a:pt x="154" y="39"/>
                  </a:lnTo>
                  <a:lnTo>
                    <a:pt x="160" y="37"/>
                  </a:lnTo>
                  <a:lnTo>
                    <a:pt x="163" y="35"/>
                  </a:lnTo>
                  <a:lnTo>
                    <a:pt x="165" y="34"/>
                  </a:lnTo>
                  <a:lnTo>
                    <a:pt x="167" y="33"/>
                  </a:lnTo>
                  <a:lnTo>
                    <a:pt x="165" y="31"/>
                  </a:lnTo>
                  <a:lnTo>
                    <a:pt x="162" y="28"/>
                  </a:lnTo>
                  <a:lnTo>
                    <a:pt x="159" y="27"/>
                  </a:lnTo>
                  <a:lnTo>
                    <a:pt x="151" y="22"/>
                  </a:lnTo>
                  <a:lnTo>
                    <a:pt x="145" y="17"/>
                  </a:lnTo>
                  <a:lnTo>
                    <a:pt x="140" y="13"/>
                  </a:lnTo>
                  <a:lnTo>
                    <a:pt x="134" y="11"/>
                  </a:lnTo>
                  <a:lnTo>
                    <a:pt x="129" y="9"/>
                  </a:lnTo>
                  <a:lnTo>
                    <a:pt x="125" y="9"/>
                  </a:lnTo>
                  <a:lnTo>
                    <a:pt x="116" y="10"/>
                  </a:lnTo>
                  <a:lnTo>
                    <a:pt x="113" y="11"/>
                  </a:lnTo>
                  <a:lnTo>
                    <a:pt x="111" y="11"/>
                  </a:lnTo>
                  <a:lnTo>
                    <a:pt x="112" y="13"/>
                  </a:lnTo>
                  <a:lnTo>
                    <a:pt x="111" y="14"/>
                  </a:lnTo>
                  <a:lnTo>
                    <a:pt x="111" y="16"/>
                  </a:lnTo>
                  <a:lnTo>
                    <a:pt x="106" y="18"/>
                  </a:lnTo>
                  <a:lnTo>
                    <a:pt x="105" y="18"/>
                  </a:lnTo>
                  <a:lnTo>
                    <a:pt x="105" y="17"/>
                  </a:lnTo>
                  <a:lnTo>
                    <a:pt x="106" y="12"/>
                  </a:lnTo>
                  <a:lnTo>
                    <a:pt x="106" y="11"/>
                  </a:lnTo>
                  <a:lnTo>
                    <a:pt x="105" y="11"/>
                  </a:lnTo>
                  <a:lnTo>
                    <a:pt x="103" y="10"/>
                  </a:lnTo>
                  <a:lnTo>
                    <a:pt x="101" y="11"/>
                  </a:lnTo>
                  <a:lnTo>
                    <a:pt x="100" y="12"/>
                  </a:lnTo>
                  <a:lnTo>
                    <a:pt x="98" y="13"/>
                  </a:lnTo>
                  <a:lnTo>
                    <a:pt x="95" y="14"/>
                  </a:lnTo>
                  <a:lnTo>
                    <a:pt x="94" y="14"/>
                  </a:lnTo>
                  <a:lnTo>
                    <a:pt x="95" y="14"/>
                  </a:lnTo>
                  <a:lnTo>
                    <a:pt x="98" y="11"/>
                  </a:lnTo>
                  <a:lnTo>
                    <a:pt x="98" y="10"/>
                  </a:lnTo>
                  <a:lnTo>
                    <a:pt x="97" y="10"/>
                  </a:lnTo>
                  <a:lnTo>
                    <a:pt x="90" y="8"/>
                  </a:lnTo>
                  <a:lnTo>
                    <a:pt x="87" y="8"/>
                  </a:lnTo>
                  <a:lnTo>
                    <a:pt x="81" y="7"/>
                  </a:lnTo>
                  <a:lnTo>
                    <a:pt x="77" y="5"/>
                  </a:lnTo>
                  <a:lnTo>
                    <a:pt x="76" y="4"/>
                  </a:lnTo>
                  <a:lnTo>
                    <a:pt x="74" y="2"/>
                  </a:lnTo>
                  <a:lnTo>
                    <a:pt x="72" y="2"/>
                  </a:lnTo>
                  <a:lnTo>
                    <a:pt x="69" y="0"/>
                  </a:lnTo>
                  <a:lnTo>
                    <a:pt x="66" y="0"/>
                  </a:lnTo>
                  <a:lnTo>
                    <a:pt x="62" y="0"/>
                  </a:lnTo>
                  <a:lnTo>
                    <a:pt x="57" y="2"/>
                  </a:lnTo>
                  <a:lnTo>
                    <a:pt x="51" y="4"/>
                  </a:lnTo>
                  <a:lnTo>
                    <a:pt x="45" y="4"/>
                  </a:lnTo>
                  <a:lnTo>
                    <a:pt x="35" y="4"/>
                  </a:lnTo>
                  <a:lnTo>
                    <a:pt x="18" y="6"/>
                  </a:lnTo>
                  <a:lnTo>
                    <a:pt x="16" y="7"/>
                  </a:lnTo>
                  <a:lnTo>
                    <a:pt x="17" y="7"/>
                  </a:lnTo>
                  <a:lnTo>
                    <a:pt x="19" y="8"/>
                  </a:lnTo>
                  <a:lnTo>
                    <a:pt x="20" y="10"/>
                  </a:lnTo>
                  <a:lnTo>
                    <a:pt x="21" y="13"/>
                  </a:lnTo>
                  <a:lnTo>
                    <a:pt x="22" y="17"/>
                  </a:lnTo>
                  <a:lnTo>
                    <a:pt x="23" y="19"/>
                  </a:lnTo>
                  <a:lnTo>
                    <a:pt x="24" y="20"/>
                  </a:lnTo>
                  <a:lnTo>
                    <a:pt x="26" y="22"/>
                  </a:lnTo>
                  <a:lnTo>
                    <a:pt x="30" y="23"/>
                  </a:lnTo>
                  <a:lnTo>
                    <a:pt x="32" y="23"/>
                  </a:lnTo>
                  <a:lnTo>
                    <a:pt x="32" y="24"/>
                  </a:lnTo>
                  <a:lnTo>
                    <a:pt x="30" y="26"/>
                  </a:lnTo>
                  <a:lnTo>
                    <a:pt x="28" y="28"/>
                  </a:lnTo>
                  <a:lnTo>
                    <a:pt x="28" y="30"/>
                  </a:lnTo>
                  <a:lnTo>
                    <a:pt x="26" y="32"/>
                  </a:lnTo>
                  <a:lnTo>
                    <a:pt x="24" y="33"/>
                  </a:lnTo>
                  <a:lnTo>
                    <a:pt x="22" y="34"/>
                  </a:lnTo>
                  <a:lnTo>
                    <a:pt x="21" y="36"/>
                  </a:lnTo>
                  <a:lnTo>
                    <a:pt x="20" y="39"/>
                  </a:lnTo>
                  <a:lnTo>
                    <a:pt x="19" y="41"/>
                  </a:lnTo>
                  <a:lnTo>
                    <a:pt x="16" y="45"/>
                  </a:lnTo>
                  <a:lnTo>
                    <a:pt x="15" y="46"/>
                  </a:lnTo>
                  <a:lnTo>
                    <a:pt x="15" y="47"/>
                  </a:lnTo>
                  <a:lnTo>
                    <a:pt x="16" y="47"/>
                  </a:lnTo>
                  <a:lnTo>
                    <a:pt x="18" y="48"/>
                  </a:lnTo>
                  <a:lnTo>
                    <a:pt x="20" y="50"/>
                  </a:lnTo>
                  <a:lnTo>
                    <a:pt x="19" y="50"/>
                  </a:lnTo>
                  <a:lnTo>
                    <a:pt x="18" y="51"/>
                  </a:lnTo>
                  <a:lnTo>
                    <a:pt x="15" y="52"/>
                  </a:lnTo>
                  <a:lnTo>
                    <a:pt x="12" y="52"/>
                  </a:lnTo>
                  <a:lnTo>
                    <a:pt x="10" y="52"/>
                  </a:lnTo>
                  <a:lnTo>
                    <a:pt x="10" y="53"/>
                  </a:lnTo>
                  <a:lnTo>
                    <a:pt x="10" y="54"/>
                  </a:lnTo>
                  <a:lnTo>
                    <a:pt x="11" y="56"/>
                  </a:lnTo>
                  <a:lnTo>
                    <a:pt x="11" y="60"/>
                  </a:lnTo>
                  <a:lnTo>
                    <a:pt x="10" y="62"/>
                  </a:lnTo>
                  <a:lnTo>
                    <a:pt x="8" y="64"/>
                  </a:lnTo>
                  <a:lnTo>
                    <a:pt x="7" y="64"/>
                  </a:lnTo>
                  <a:lnTo>
                    <a:pt x="6" y="65"/>
                  </a:lnTo>
                  <a:lnTo>
                    <a:pt x="5" y="66"/>
                  </a:lnTo>
                  <a:lnTo>
                    <a:pt x="5" y="68"/>
                  </a:lnTo>
                  <a:lnTo>
                    <a:pt x="4" y="69"/>
                  </a:lnTo>
                  <a:lnTo>
                    <a:pt x="3" y="72"/>
                  </a:lnTo>
                  <a:lnTo>
                    <a:pt x="2" y="72"/>
                  </a:lnTo>
                  <a:lnTo>
                    <a:pt x="2" y="73"/>
                  </a:lnTo>
                  <a:lnTo>
                    <a:pt x="1" y="74"/>
                  </a:lnTo>
                  <a:lnTo>
                    <a:pt x="0" y="75"/>
                  </a:lnTo>
                  <a:lnTo>
                    <a:pt x="0" y="76"/>
                  </a:lnTo>
                  <a:lnTo>
                    <a:pt x="1" y="78"/>
                  </a:lnTo>
                  <a:lnTo>
                    <a:pt x="0" y="79"/>
                  </a:lnTo>
                  <a:lnTo>
                    <a:pt x="2" y="79"/>
                  </a:lnTo>
                  <a:lnTo>
                    <a:pt x="8" y="7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7" name="Freeform 3570"/>
            <p:cNvSpPr>
              <a:spLocks/>
            </p:cNvSpPr>
            <p:nvPr/>
          </p:nvSpPr>
          <p:spPr bwMode="auto">
            <a:xfrm>
              <a:off x="1620" y="1367"/>
              <a:ext cx="155" cy="65"/>
            </a:xfrm>
            <a:custGeom>
              <a:avLst/>
              <a:gdLst>
                <a:gd name="T0" fmla="*/ 3 w 195"/>
                <a:gd name="T1" fmla="*/ 2 h 80"/>
                <a:gd name="T2" fmla="*/ 3 w 195"/>
                <a:gd name="T3" fmla="*/ 2 h 80"/>
                <a:gd name="T4" fmla="*/ 2 w 195"/>
                <a:gd name="T5" fmla="*/ 3 h 80"/>
                <a:gd name="T6" fmla="*/ 2 w 195"/>
                <a:gd name="T7" fmla="*/ 3 h 80"/>
                <a:gd name="T8" fmla="*/ 4 w 195"/>
                <a:gd name="T9" fmla="*/ 4 h 80"/>
                <a:gd name="T10" fmla="*/ 2 w 195"/>
                <a:gd name="T11" fmla="*/ 4 h 80"/>
                <a:gd name="T12" fmla="*/ 2 w 195"/>
                <a:gd name="T13" fmla="*/ 5 h 80"/>
                <a:gd name="T14" fmla="*/ 4 w 195"/>
                <a:gd name="T15" fmla="*/ 4 h 80"/>
                <a:gd name="T16" fmla="*/ 2 w 195"/>
                <a:gd name="T17" fmla="*/ 5 h 80"/>
                <a:gd name="T18" fmla="*/ 0 w 195"/>
                <a:gd name="T19" fmla="*/ 6 h 80"/>
                <a:gd name="T20" fmla="*/ 2 w 195"/>
                <a:gd name="T21" fmla="*/ 6 h 80"/>
                <a:gd name="T22" fmla="*/ 2 w 195"/>
                <a:gd name="T23" fmla="*/ 6 h 80"/>
                <a:gd name="T24" fmla="*/ 2 w 195"/>
                <a:gd name="T25" fmla="*/ 7 h 80"/>
                <a:gd name="T26" fmla="*/ 2 w 195"/>
                <a:gd name="T27" fmla="*/ 6 h 80"/>
                <a:gd name="T28" fmla="*/ 3 w 195"/>
                <a:gd name="T29" fmla="*/ 6 h 80"/>
                <a:gd name="T30" fmla="*/ 4 w 195"/>
                <a:gd name="T31" fmla="*/ 7 h 80"/>
                <a:gd name="T32" fmla="*/ 5 w 195"/>
                <a:gd name="T33" fmla="*/ 6 h 80"/>
                <a:gd name="T34" fmla="*/ 5 w 195"/>
                <a:gd name="T35" fmla="*/ 6 h 80"/>
                <a:gd name="T36" fmla="*/ 5 w 195"/>
                <a:gd name="T37" fmla="*/ 5 h 80"/>
                <a:gd name="T38" fmla="*/ 5 w 195"/>
                <a:gd name="T39" fmla="*/ 6 h 80"/>
                <a:gd name="T40" fmla="*/ 6 w 195"/>
                <a:gd name="T41" fmla="*/ 6 h 80"/>
                <a:gd name="T42" fmla="*/ 7 w 195"/>
                <a:gd name="T43" fmla="*/ 6 h 80"/>
                <a:gd name="T44" fmla="*/ 7 w 195"/>
                <a:gd name="T45" fmla="*/ 6 h 80"/>
                <a:gd name="T46" fmla="*/ 8 w 195"/>
                <a:gd name="T47" fmla="*/ 6 h 80"/>
                <a:gd name="T48" fmla="*/ 9 w 195"/>
                <a:gd name="T49" fmla="*/ 6 h 80"/>
                <a:gd name="T50" fmla="*/ 7 w 195"/>
                <a:gd name="T51" fmla="*/ 7 h 80"/>
                <a:gd name="T52" fmla="*/ 5 w 195"/>
                <a:gd name="T53" fmla="*/ 8 h 80"/>
                <a:gd name="T54" fmla="*/ 11 w 195"/>
                <a:gd name="T55" fmla="*/ 6 h 80"/>
                <a:gd name="T56" fmla="*/ 12 w 195"/>
                <a:gd name="T57" fmla="*/ 7 h 80"/>
                <a:gd name="T58" fmla="*/ 14 w 195"/>
                <a:gd name="T59" fmla="*/ 6 h 80"/>
                <a:gd name="T60" fmla="*/ 15 w 195"/>
                <a:gd name="T61" fmla="*/ 6 h 80"/>
                <a:gd name="T62" fmla="*/ 15 w 195"/>
                <a:gd name="T63" fmla="*/ 6 h 80"/>
                <a:gd name="T64" fmla="*/ 15 w 195"/>
                <a:gd name="T65" fmla="*/ 5 h 80"/>
                <a:gd name="T66" fmla="*/ 16 w 195"/>
                <a:gd name="T67" fmla="*/ 4 h 80"/>
                <a:gd name="T68" fmla="*/ 14 w 195"/>
                <a:gd name="T69" fmla="*/ 3 h 80"/>
                <a:gd name="T70" fmla="*/ 14 w 195"/>
                <a:gd name="T71" fmla="*/ 4 h 80"/>
                <a:gd name="T72" fmla="*/ 14 w 195"/>
                <a:gd name="T73" fmla="*/ 4 h 80"/>
                <a:gd name="T74" fmla="*/ 14 w 195"/>
                <a:gd name="T75" fmla="*/ 3 h 80"/>
                <a:gd name="T76" fmla="*/ 12 w 195"/>
                <a:gd name="T77" fmla="*/ 3 h 80"/>
                <a:gd name="T78" fmla="*/ 12 w 195"/>
                <a:gd name="T79" fmla="*/ 2 h 80"/>
                <a:gd name="T80" fmla="*/ 11 w 195"/>
                <a:gd name="T81" fmla="*/ 2 h 80"/>
                <a:gd name="T82" fmla="*/ 11 w 195"/>
                <a:gd name="T83" fmla="*/ 2 h 80"/>
                <a:gd name="T84" fmla="*/ 11 w 195"/>
                <a:gd name="T85" fmla="*/ 1 h 80"/>
                <a:gd name="T86" fmla="*/ 11 w 195"/>
                <a:gd name="T87" fmla="*/ 2 h 80"/>
                <a:gd name="T88" fmla="*/ 10 w 195"/>
                <a:gd name="T89" fmla="*/ 2 h 80"/>
                <a:gd name="T90" fmla="*/ 10 w 195"/>
                <a:gd name="T91" fmla="*/ 2 h 80"/>
                <a:gd name="T92" fmla="*/ 10 w 195"/>
                <a:gd name="T93" fmla="*/ 2 h 80"/>
                <a:gd name="T94" fmla="*/ 10 w 195"/>
                <a:gd name="T95" fmla="*/ 3 h 80"/>
                <a:gd name="T96" fmla="*/ 11 w 195"/>
                <a:gd name="T97" fmla="*/ 5 h 80"/>
                <a:gd name="T98" fmla="*/ 10 w 195"/>
                <a:gd name="T99" fmla="*/ 5 h 80"/>
                <a:gd name="T100" fmla="*/ 8 w 195"/>
                <a:gd name="T101" fmla="*/ 4 h 80"/>
                <a:gd name="T102" fmla="*/ 7 w 195"/>
                <a:gd name="T103" fmla="*/ 3 h 80"/>
                <a:gd name="T104" fmla="*/ 7 w 195"/>
                <a:gd name="T105" fmla="*/ 3 h 80"/>
                <a:gd name="T106" fmla="*/ 6 w 195"/>
                <a:gd name="T107" fmla="*/ 2 h 80"/>
                <a:gd name="T108" fmla="*/ 5 w 195"/>
                <a:gd name="T109" fmla="*/ 2 h 80"/>
                <a:gd name="T110" fmla="*/ 4 w 195"/>
                <a:gd name="T111" fmla="*/ 2 h 80"/>
                <a:gd name="T112" fmla="*/ 2 w 195"/>
                <a:gd name="T113" fmla="*/ 2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5"/>
                <a:gd name="T172" fmla="*/ 0 h 80"/>
                <a:gd name="T173" fmla="*/ 195 w 195"/>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5" h="80">
                  <a:moveTo>
                    <a:pt x="28" y="16"/>
                  </a:moveTo>
                  <a:lnTo>
                    <a:pt x="28" y="16"/>
                  </a:lnTo>
                  <a:lnTo>
                    <a:pt x="28" y="17"/>
                  </a:lnTo>
                  <a:lnTo>
                    <a:pt x="28" y="18"/>
                  </a:lnTo>
                  <a:lnTo>
                    <a:pt x="30" y="19"/>
                  </a:lnTo>
                  <a:lnTo>
                    <a:pt x="33" y="20"/>
                  </a:lnTo>
                  <a:lnTo>
                    <a:pt x="45" y="23"/>
                  </a:lnTo>
                  <a:lnTo>
                    <a:pt x="47" y="23"/>
                  </a:lnTo>
                  <a:lnTo>
                    <a:pt x="46" y="24"/>
                  </a:lnTo>
                  <a:lnTo>
                    <a:pt x="41" y="24"/>
                  </a:lnTo>
                  <a:lnTo>
                    <a:pt x="33" y="23"/>
                  </a:lnTo>
                  <a:lnTo>
                    <a:pt x="26" y="22"/>
                  </a:lnTo>
                  <a:lnTo>
                    <a:pt x="21" y="23"/>
                  </a:lnTo>
                  <a:lnTo>
                    <a:pt x="17" y="24"/>
                  </a:lnTo>
                  <a:lnTo>
                    <a:pt x="15" y="25"/>
                  </a:lnTo>
                  <a:lnTo>
                    <a:pt x="15" y="26"/>
                  </a:lnTo>
                  <a:lnTo>
                    <a:pt x="15" y="27"/>
                  </a:lnTo>
                  <a:lnTo>
                    <a:pt x="16" y="27"/>
                  </a:lnTo>
                  <a:lnTo>
                    <a:pt x="17" y="28"/>
                  </a:lnTo>
                  <a:lnTo>
                    <a:pt x="15" y="29"/>
                  </a:lnTo>
                  <a:lnTo>
                    <a:pt x="14" y="30"/>
                  </a:lnTo>
                  <a:lnTo>
                    <a:pt x="14" y="31"/>
                  </a:lnTo>
                  <a:lnTo>
                    <a:pt x="17" y="32"/>
                  </a:lnTo>
                  <a:lnTo>
                    <a:pt x="28" y="32"/>
                  </a:lnTo>
                  <a:lnTo>
                    <a:pt x="43" y="31"/>
                  </a:lnTo>
                  <a:lnTo>
                    <a:pt x="45" y="32"/>
                  </a:lnTo>
                  <a:lnTo>
                    <a:pt x="43" y="33"/>
                  </a:lnTo>
                  <a:lnTo>
                    <a:pt x="38" y="33"/>
                  </a:lnTo>
                  <a:lnTo>
                    <a:pt x="31" y="33"/>
                  </a:lnTo>
                  <a:lnTo>
                    <a:pt x="26" y="34"/>
                  </a:lnTo>
                  <a:lnTo>
                    <a:pt x="20" y="34"/>
                  </a:lnTo>
                  <a:lnTo>
                    <a:pt x="14" y="34"/>
                  </a:lnTo>
                  <a:lnTo>
                    <a:pt x="11" y="37"/>
                  </a:lnTo>
                  <a:lnTo>
                    <a:pt x="7" y="40"/>
                  </a:lnTo>
                  <a:lnTo>
                    <a:pt x="6" y="41"/>
                  </a:lnTo>
                  <a:lnTo>
                    <a:pt x="6" y="42"/>
                  </a:lnTo>
                  <a:lnTo>
                    <a:pt x="9" y="42"/>
                  </a:lnTo>
                  <a:lnTo>
                    <a:pt x="15" y="42"/>
                  </a:lnTo>
                  <a:lnTo>
                    <a:pt x="20" y="42"/>
                  </a:lnTo>
                  <a:lnTo>
                    <a:pt x="26" y="41"/>
                  </a:lnTo>
                  <a:lnTo>
                    <a:pt x="39" y="39"/>
                  </a:lnTo>
                  <a:lnTo>
                    <a:pt x="41" y="39"/>
                  </a:lnTo>
                  <a:lnTo>
                    <a:pt x="39" y="40"/>
                  </a:lnTo>
                  <a:lnTo>
                    <a:pt x="37" y="41"/>
                  </a:lnTo>
                  <a:lnTo>
                    <a:pt x="34" y="42"/>
                  </a:lnTo>
                  <a:lnTo>
                    <a:pt x="30" y="43"/>
                  </a:lnTo>
                  <a:lnTo>
                    <a:pt x="26" y="44"/>
                  </a:lnTo>
                  <a:lnTo>
                    <a:pt x="4" y="47"/>
                  </a:lnTo>
                  <a:lnTo>
                    <a:pt x="1" y="50"/>
                  </a:lnTo>
                  <a:lnTo>
                    <a:pt x="0" y="52"/>
                  </a:lnTo>
                  <a:lnTo>
                    <a:pt x="0" y="54"/>
                  </a:lnTo>
                  <a:lnTo>
                    <a:pt x="2" y="55"/>
                  </a:lnTo>
                  <a:lnTo>
                    <a:pt x="7" y="56"/>
                  </a:lnTo>
                  <a:lnTo>
                    <a:pt x="12" y="56"/>
                  </a:lnTo>
                  <a:lnTo>
                    <a:pt x="14" y="57"/>
                  </a:lnTo>
                  <a:lnTo>
                    <a:pt x="16" y="56"/>
                  </a:lnTo>
                  <a:lnTo>
                    <a:pt x="18" y="55"/>
                  </a:lnTo>
                  <a:lnTo>
                    <a:pt x="21" y="54"/>
                  </a:lnTo>
                  <a:lnTo>
                    <a:pt x="23" y="55"/>
                  </a:lnTo>
                  <a:lnTo>
                    <a:pt x="21" y="56"/>
                  </a:lnTo>
                  <a:lnTo>
                    <a:pt x="20" y="57"/>
                  </a:lnTo>
                  <a:lnTo>
                    <a:pt x="23" y="57"/>
                  </a:lnTo>
                  <a:lnTo>
                    <a:pt x="23" y="58"/>
                  </a:lnTo>
                  <a:lnTo>
                    <a:pt x="23" y="59"/>
                  </a:lnTo>
                  <a:lnTo>
                    <a:pt x="25" y="60"/>
                  </a:lnTo>
                  <a:lnTo>
                    <a:pt x="29" y="61"/>
                  </a:lnTo>
                  <a:lnTo>
                    <a:pt x="31" y="61"/>
                  </a:lnTo>
                  <a:lnTo>
                    <a:pt x="33" y="61"/>
                  </a:lnTo>
                  <a:lnTo>
                    <a:pt x="33" y="59"/>
                  </a:lnTo>
                  <a:lnTo>
                    <a:pt x="32" y="58"/>
                  </a:lnTo>
                  <a:lnTo>
                    <a:pt x="32" y="56"/>
                  </a:lnTo>
                  <a:lnTo>
                    <a:pt x="33" y="56"/>
                  </a:lnTo>
                  <a:lnTo>
                    <a:pt x="35" y="56"/>
                  </a:lnTo>
                  <a:lnTo>
                    <a:pt x="39" y="55"/>
                  </a:lnTo>
                  <a:lnTo>
                    <a:pt x="39" y="56"/>
                  </a:lnTo>
                  <a:lnTo>
                    <a:pt x="39" y="58"/>
                  </a:lnTo>
                  <a:lnTo>
                    <a:pt x="39" y="59"/>
                  </a:lnTo>
                  <a:lnTo>
                    <a:pt x="40" y="60"/>
                  </a:lnTo>
                  <a:lnTo>
                    <a:pt x="42" y="61"/>
                  </a:lnTo>
                  <a:lnTo>
                    <a:pt x="43" y="61"/>
                  </a:lnTo>
                  <a:lnTo>
                    <a:pt x="44" y="61"/>
                  </a:lnTo>
                  <a:lnTo>
                    <a:pt x="48" y="59"/>
                  </a:lnTo>
                  <a:lnTo>
                    <a:pt x="53" y="57"/>
                  </a:lnTo>
                  <a:lnTo>
                    <a:pt x="53" y="55"/>
                  </a:lnTo>
                  <a:lnTo>
                    <a:pt x="52" y="53"/>
                  </a:lnTo>
                  <a:lnTo>
                    <a:pt x="49" y="51"/>
                  </a:lnTo>
                  <a:lnTo>
                    <a:pt x="51" y="52"/>
                  </a:lnTo>
                  <a:lnTo>
                    <a:pt x="53" y="53"/>
                  </a:lnTo>
                  <a:lnTo>
                    <a:pt x="55" y="53"/>
                  </a:lnTo>
                  <a:lnTo>
                    <a:pt x="56" y="53"/>
                  </a:lnTo>
                  <a:lnTo>
                    <a:pt x="56" y="51"/>
                  </a:lnTo>
                  <a:lnTo>
                    <a:pt x="57" y="47"/>
                  </a:lnTo>
                  <a:lnTo>
                    <a:pt x="57" y="46"/>
                  </a:lnTo>
                  <a:lnTo>
                    <a:pt x="58" y="47"/>
                  </a:lnTo>
                  <a:lnTo>
                    <a:pt x="59" y="48"/>
                  </a:lnTo>
                  <a:lnTo>
                    <a:pt x="60" y="48"/>
                  </a:lnTo>
                  <a:lnTo>
                    <a:pt x="62" y="48"/>
                  </a:lnTo>
                  <a:lnTo>
                    <a:pt x="63" y="48"/>
                  </a:lnTo>
                  <a:lnTo>
                    <a:pt x="62" y="50"/>
                  </a:lnTo>
                  <a:lnTo>
                    <a:pt x="61" y="51"/>
                  </a:lnTo>
                  <a:lnTo>
                    <a:pt x="60" y="52"/>
                  </a:lnTo>
                  <a:lnTo>
                    <a:pt x="59" y="55"/>
                  </a:lnTo>
                  <a:lnTo>
                    <a:pt x="59" y="57"/>
                  </a:lnTo>
                  <a:lnTo>
                    <a:pt x="59" y="58"/>
                  </a:lnTo>
                  <a:lnTo>
                    <a:pt x="61" y="59"/>
                  </a:lnTo>
                  <a:lnTo>
                    <a:pt x="65" y="58"/>
                  </a:lnTo>
                  <a:lnTo>
                    <a:pt x="76" y="57"/>
                  </a:lnTo>
                  <a:lnTo>
                    <a:pt x="79" y="57"/>
                  </a:lnTo>
                  <a:lnTo>
                    <a:pt x="79" y="56"/>
                  </a:lnTo>
                  <a:lnTo>
                    <a:pt x="80" y="54"/>
                  </a:lnTo>
                  <a:lnTo>
                    <a:pt x="80" y="52"/>
                  </a:lnTo>
                  <a:lnTo>
                    <a:pt x="80" y="53"/>
                  </a:lnTo>
                  <a:lnTo>
                    <a:pt x="81" y="55"/>
                  </a:lnTo>
                  <a:lnTo>
                    <a:pt x="83" y="54"/>
                  </a:lnTo>
                  <a:lnTo>
                    <a:pt x="84" y="54"/>
                  </a:lnTo>
                  <a:lnTo>
                    <a:pt x="83" y="56"/>
                  </a:lnTo>
                  <a:lnTo>
                    <a:pt x="83" y="57"/>
                  </a:lnTo>
                  <a:lnTo>
                    <a:pt x="85" y="57"/>
                  </a:lnTo>
                  <a:lnTo>
                    <a:pt x="88" y="56"/>
                  </a:lnTo>
                  <a:lnTo>
                    <a:pt x="90" y="56"/>
                  </a:lnTo>
                  <a:lnTo>
                    <a:pt x="93" y="56"/>
                  </a:lnTo>
                  <a:lnTo>
                    <a:pt x="94" y="55"/>
                  </a:lnTo>
                  <a:lnTo>
                    <a:pt x="95" y="56"/>
                  </a:lnTo>
                  <a:lnTo>
                    <a:pt x="97" y="55"/>
                  </a:lnTo>
                  <a:lnTo>
                    <a:pt x="100" y="54"/>
                  </a:lnTo>
                  <a:lnTo>
                    <a:pt x="102" y="52"/>
                  </a:lnTo>
                  <a:lnTo>
                    <a:pt x="103" y="52"/>
                  </a:lnTo>
                  <a:lnTo>
                    <a:pt x="102" y="54"/>
                  </a:lnTo>
                  <a:lnTo>
                    <a:pt x="101" y="57"/>
                  </a:lnTo>
                  <a:lnTo>
                    <a:pt x="98" y="59"/>
                  </a:lnTo>
                  <a:lnTo>
                    <a:pt x="95" y="60"/>
                  </a:lnTo>
                  <a:lnTo>
                    <a:pt x="93" y="61"/>
                  </a:lnTo>
                  <a:lnTo>
                    <a:pt x="86" y="61"/>
                  </a:lnTo>
                  <a:lnTo>
                    <a:pt x="82" y="61"/>
                  </a:lnTo>
                  <a:lnTo>
                    <a:pt x="70" y="66"/>
                  </a:lnTo>
                  <a:lnTo>
                    <a:pt x="54" y="69"/>
                  </a:lnTo>
                  <a:lnTo>
                    <a:pt x="52" y="70"/>
                  </a:lnTo>
                  <a:lnTo>
                    <a:pt x="52" y="71"/>
                  </a:lnTo>
                  <a:lnTo>
                    <a:pt x="54" y="73"/>
                  </a:lnTo>
                  <a:lnTo>
                    <a:pt x="59" y="77"/>
                  </a:lnTo>
                  <a:lnTo>
                    <a:pt x="65" y="79"/>
                  </a:lnTo>
                  <a:lnTo>
                    <a:pt x="70" y="80"/>
                  </a:lnTo>
                  <a:lnTo>
                    <a:pt x="75" y="80"/>
                  </a:lnTo>
                  <a:lnTo>
                    <a:pt x="81" y="79"/>
                  </a:lnTo>
                  <a:lnTo>
                    <a:pt x="108" y="70"/>
                  </a:lnTo>
                  <a:lnTo>
                    <a:pt x="138" y="59"/>
                  </a:lnTo>
                  <a:lnTo>
                    <a:pt x="140" y="59"/>
                  </a:lnTo>
                  <a:lnTo>
                    <a:pt x="142" y="59"/>
                  </a:lnTo>
                  <a:lnTo>
                    <a:pt x="143" y="59"/>
                  </a:lnTo>
                  <a:lnTo>
                    <a:pt x="153" y="62"/>
                  </a:lnTo>
                  <a:lnTo>
                    <a:pt x="154" y="62"/>
                  </a:lnTo>
                  <a:lnTo>
                    <a:pt x="155" y="61"/>
                  </a:lnTo>
                  <a:lnTo>
                    <a:pt x="157" y="58"/>
                  </a:lnTo>
                  <a:lnTo>
                    <a:pt x="159" y="58"/>
                  </a:lnTo>
                  <a:lnTo>
                    <a:pt x="185" y="59"/>
                  </a:lnTo>
                  <a:lnTo>
                    <a:pt x="186" y="59"/>
                  </a:lnTo>
                  <a:lnTo>
                    <a:pt x="185" y="58"/>
                  </a:lnTo>
                  <a:lnTo>
                    <a:pt x="185" y="57"/>
                  </a:lnTo>
                  <a:lnTo>
                    <a:pt x="186" y="57"/>
                  </a:lnTo>
                  <a:lnTo>
                    <a:pt x="188" y="56"/>
                  </a:lnTo>
                  <a:lnTo>
                    <a:pt x="188" y="55"/>
                  </a:lnTo>
                  <a:lnTo>
                    <a:pt x="187" y="54"/>
                  </a:lnTo>
                  <a:lnTo>
                    <a:pt x="187" y="53"/>
                  </a:lnTo>
                  <a:lnTo>
                    <a:pt x="188" y="52"/>
                  </a:lnTo>
                  <a:lnTo>
                    <a:pt x="191" y="51"/>
                  </a:lnTo>
                  <a:lnTo>
                    <a:pt x="192" y="50"/>
                  </a:lnTo>
                  <a:lnTo>
                    <a:pt x="191" y="48"/>
                  </a:lnTo>
                  <a:lnTo>
                    <a:pt x="191" y="47"/>
                  </a:lnTo>
                  <a:lnTo>
                    <a:pt x="192" y="46"/>
                  </a:lnTo>
                  <a:lnTo>
                    <a:pt x="192" y="45"/>
                  </a:lnTo>
                  <a:lnTo>
                    <a:pt x="191" y="45"/>
                  </a:lnTo>
                  <a:lnTo>
                    <a:pt x="193" y="43"/>
                  </a:lnTo>
                  <a:lnTo>
                    <a:pt x="195" y="41"/>
                  </a:lnTo>
                  <a:lnTo>
                    <a:pt x="195" y="39"/>
                  </a:lnTo>
                  <a:lnTo>
                    <a:pt x="195" y="37"/>
                  </a:lnTo>
                  <a:lnTo>
                    <a:pt x="195" y="34"/>
                  </a:lnTo>
                  <a:lnTo>
                    <a:pt x="194" y="32"/>
                  </a:lnTo>
                  <a:lnTo>
                    <a:pt x="191" y="29"/>
                  </a:lnTo>
                  <a:lnTo>
                    <a:pt x="186" y="28"/>
                  </a:lnTo>
                  <a:lnTo>
                    <a:pt x="182" y="27"/>
                  </a:lnTo>
                  <a:lnTo>
                    <a:pt x="179" y="27"/>
                  </a:lnTo>
                  <a:lnTo>
                    <a:pt x="177" y="27"/>
                  </a:lnTo>
                  <a:lnTo>
                    <a:pt x="174" y="28"/>
                  </a:lnTo>
                  <a:lnTo>
                    <a:pt x="172" y="29"/>
                  </a:lnTo>
                  <a:lnTo>
                    <a:pt x="172" y="31"/>
                  </a:lnTo>
                  <a:lnTo>
                    <a:pt x="172" y="33"/>
                  </a:lnTo>
                  <a:lnTo>
                    <a:pt x="174" y="34"/>
                  </a:lnTo>
                  <a:lnTo>
                    <a:pt x="176" y="36"/>
                  </a:lnTo>
                  <a:lnTo>
                    <a:pt x="174" y="36"/>
                  </a:lnTo>
                  <a:lnTo>
                    <a:pt x="172" y="37"/>
                  </a:lnTo>
                  <a:lnTo>
                    <a:pt x="172" y="39"/>
                  </a:lnTo>
                  <a:lnTo>
                    <a:pt x="171" y="40"/>
                  </a:lnTo>
                  <a:lnTo>
                    <a:pt x="171" y="39"/>
                  </a:lnTo>
                  <a:lnTo>
                    <a:pt x="170" y="37"/>
                  </a:lnTo>
                  <a:lnTo>
                    <a:pt x="169" y="33"/>
                  </a:lnTo>
                  <a:lnTo>
                    <a:pt x="169" y="32"/>
                  </a:lnTo>
                  <a:lnTo>
                    <a:pt x="168" y="31"/>
                  </a:lnTo>
                  <a:lnTo>
                    <a:pt x="165" y="31"/>
                  </a:lnTo>
                  <a:lnTo>
                    <a:pt x="163" y="32"/>
                  </a:lnTo>
                  <a:lnTo>
                    <a:pt x="162" y="31"/>
                  </a:lnTo>
                  <a:lnTo>
                    <a:pt x="160" y="30"/>
                  </a:lnTo>
                  <a:lnTo>
                    <a:pt x="158" y="28"/>
                  </a:lnTo>
                  <a:lnTo>
                    <a:pt x="157" y="27"/>
                  </a:lnTo>
                  <a:lnTo>
                    <a:pt x="155" y="26"/>
                  </a:lnTo>
                  <a:lnTo>
                    <a:pt x="153" y="27"/>
                  </a:lnTo>
                  <a:lnTo>
                    <a:pt x="151" y="26"/>
                  </a:lnTo>
                  <a:lnTo>
                    <a:pt x="151" y="25"/>
                  </a:lnTo>
                  <a:lnTo>
                    <a:pt x="153" y="20"/>
                  </a:lnTo>
                  <a:lnTo>
                    <a:pt x="153" y="19"/>
                  </a:lnTo>
                  <a:lnTo>
                    <a:pt x="151" y="17"/>
                  </a:lnTo>
                  <a:lnTo>
                    <a:pt x="149" y="16"/>
                  </a:lnTo>
                  <a:lnTo>
                    <a:pt x="148" y="15"/>
                  </a:lnTo>
                  <a:lnTo>
                    <a:pt x="145" y="14"/>
                  </a:lnTo>
                  <a:lnTo>
                    <a:pt x="145" y="11"/>
                  </a:lnTo>
                  <a:lnTo>
                    <a:pt x="145" y="10"/>
                  </a:lnTo>
                  <a:lnTo>
                    <a:pt x="144" y="10"/>
                  </a:lnTo>
                  <a:lnTo>
                    <a:pt x="143" y="8"/>
                  </a:lnTo>
                  <a:lnTo>
                    <a:pt x="143" y="6"/>
                  </a:lnTo>
                  <a:lnTo>
                    <a:pt x="146" y="5"/>
                  </a:lnTo>
                  <a:lnTo>
                    <a:pt x="146" y="4"/>
                  </a:lnTo>
                  <a:lnTo>
                    <a:pt x="145" y="3"/>
                  </a:lnTo>
                  <a:lnTo>
                    <a:pt x="144" y="3"/>
                  </a:lnTo>
                  <a:lnTo>
                    <a:pt x="143" y="1"/>
                  </a:lnTo>
                  <a:lnTo>
                    <a:pt x="142" y="0"/>
                  </a:lnTo>
                  <a:lnTo>
                    <a:pt x="141" y="1"/>
                  </a:lnTo>
                  <a:lnTo>
                    <a:pt x="140" y="1"/>
                  </a:lnTo>
                  <a:lnTo>
                    <a:pt x="137" y="1"/>
                  </a:lnTo>
                  <a:lnTo>
                    <a:pt x="135" y="1"/>
                  </a:lnTo>
                  <a:lnTo>
                    <a:pt x="134" y="2"/>
                  </a:lnTo>
                  <a:lnTo>
                    <a:pt x="131" y="4"/>
                  </a:lnTo>
                  <a:lnTo>
                    <a:pt x="130" y="4"/>
                  </a:lnTo>
                  <a:lnTo>
                    <a:pt x="129" y="6"/>
                  </a:lnTo>
                  <a:lnTo>
                    <a:pt x="128" y="8"/>
                  </a:lnTo>
                  <a:lnTo>
                    <a:pt x="127" y="9"/>
                  </a:lnTo>
                  <a:lnTo>
                    <a:pt x="125" y="10"/>
                  </a:lnTo>
                  <a:lnTo>
                    <a:pt x="125" y="11"/>
                  </a:lnTo>
                  <a:lnTo>
                    <a:pt x="126" y="11"/>
                  </a:lnTo>
                  <a:lnTo>
                    <a:pt x="126" y="12"/>
                  </a:lnTo>
                  <a:lnTo>
                    <a:pt x="124" y="12"/>
                  </a:lnTo>
                  <a:lnTo>
                    <a:pt x="122" y="13"/>
                  </a:lnTo>
                  <a:lnTo>
                    <a:pt x="120" y="14"/>
                  </a:lnTo>
                  <a:lnTo>
                    <a:pt x="117" y="15"/>
                  </a:lnTo>
                  <a:lnTo>
                    <a:pt x="116" y="16"/>
                  </a:lnTo>
                  <a:lnTo>
                    <a:pt x="116" y="18"/>
                  </a:lnTo>
                  <a:lnTo>
                    <a:pt x="118" y="18"/>
                  </a:lnTo>
                  <a:lnTo>
                    <a:pt x="121" y="19"/>
                  </a:lnTo>
                  <a:lnTo>
                    <a:pt x="131" y="26"/>
                  </a:lnTo>
                  <a:lnTo>
                    <a:pt x="132" y="27"/>
                  </a:lnTo>
                  <a:lnTo>
                    <a:pt x="131" y="28"/>
                  </a:lnTo>
                  <a:lnTo>
                    <a:pt x="129" y="29"/>
                  </a:lnTo>
                  <a:lnTo>
                    <a:pt x="124" y="31"/>
                  </a:lnTo>
                  <a:lnTo>
                    <a:pt x="123" y="31"/>
                  </a:lnTo>
                  <a:lnTo>
                    <a:pt x="123" y="32"/>
                  </a:lnTo>
                  <a:lnTo>
                    <a:pt x="124" y="33"/>
                  </a:lnTo>
                  <a:lnTo>
                    <a:pt x="140" y="39"/>
                  </a:lnTo>
                  <a:lnTo>
                    <a:pt x="140" y="40"/>
                  </a:lnTo>
                  <a:lnTo>
                    <a:pt x="140" y="41"/>
                  </a:lnTo>
                  <a:lnTo>
                    <a:pt x="140" y="44"/>
                  </a:lnTo>
                  <a:lnTo>
                    <a:pt x="139" y="45"/>
                  </a:lnTo>
                  <a:lnTo>
                    <a:pt x="138" y="45"/>
                  </a:lnTo>
                  <a:lnTo>
                    <a:pt x="137" y="45"/>
                  </a:lnTo>
                  <a:lnTo>
                    <a:pt x="126" y="44"/>
                  </a:lnTo>
                  <a:lnTo>
                    <a:pt x="116" y="43"/>
                  </a:lnTo>
                  <a:lnTo>
                    <a:pt x="103" y="44"/>
                  </a:lnTo>
                  <a:lnTo>
                    <a:pt x="101" y="43"/>
                  </a:lnTo>
                  <a:lnTo>
                    <a:pt x="100" y="41"/>
                  </a:lnTo>
                  <a:lnTo>
                    <a:pt x="100" y="37"/>
                  </a:lnTo>
                  <a:lnTo>
                    <a:pt x="99" y="34"/>
                  </a:lnTo>
                  <a:lnTo>
                    <a:pt x="98" y="34"/>
                  </a:lnTo>
                  <a:lnTo>
                    <a:pt x="96" y="33"/>
                  </a:lnTo>
                  <a:lnTo>
                    <a:pt x="87" y="34"/>
                  </a:lnTo>
                  <a:lnTo>
                    <a:pt x="87" y="33"/>
                  </a:lnTo>
                  <a:lnTo>
                    <a:pt x="88" y="32"/>
                  </a:lnTo>
                  <a:lnTo>
                    <a:pt x="89" y="32"/>
                  </a:lnTo>
                  <a:lnTo>
                    <a:pt x="91" y="31"/>
                  </a:lnTo>
                  <a:lnTo>
                    <a:pt x="90" y="30"/>
                  </a:lnTo>
                  <a:lnTo>
                    <a:pt x="87" y="28"/>
                  </a:lnTo>
                  <a:lnTo>
                    <a:pt x="77" y="20"/>
                  </a:lnTo>
                  <a:lnTo>
                    <a:pt x="75" y="19"/>
                  </a:lnTo>
                  <a:lnTo>
                    <a:pt x="73" y="19"/>
                  </a:lnTo>
                  <a:lnTo>
                    <a:pt x="70" y="19"/>
                  </a:lnTo>
                  <a:lnTo>
                    <a:pt x="68" y="19"/>
                  </a:lnTo>
                  <a:lnTo>
                    <a:pt x="66" y="20"/>
                  </a:lnTo>
                  <a:lnTo>
                    <a:pt x="59" y="22"/>
                  </a:lnTo>
                  <a:lnTo>
                    <a:pt x="57" y="20"/>
                  </a:lnTo>
                  <a:lnTo>
                    <a:pt x="58" y="20"/>
                  </a:lnTo>
                  <a:lnTo>
                    <a:pt x="58" y="19"/>
                  </a:lnTo>
                  <a:lnTo>
                    <a:pt x="57" y="18"/>
                  </a:lnTo>
                  <a:lnTo>
                    <a:pt x="49" y="12"/>
                  </a:lnTo>
                  <a:lnTo>
                    <a:pt x="47" y="12"/>
                  </a:lnTo>
                  <a:lnTo>
                    <a:pt x="45" y="11"/>
                  </a:lnTo>
                  <a:lnTo>
                    <a:pt x="43" y="12"/>
                  </a:lnTo>
                  <a:lnTo>
                    <a:pt x="42" y="13"/>
                  </a:lnTo>
                  <a:lnTo>
                    <a:pt x="35" y="13"/>
                  </a:lnTo>
                  <a:lnTo>
                    <a:pt x="33" y="14"/>
                  </a:lnTo>
                  <a:lnTo>
                    <a:pt x="32" y="15"/>
                  </a:lnTo>
                  <a:lnTo>
                    <a:pt x="28" y="1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8" name="Freeform 3571"/>
            <p:cNvSpPr>
              <a:spLocks/>
            </p:cNvSpPr>
            <p:nvPr/>
          </p:nvSpPr>
          <p:spPr bwMode="auto">
            <a:xfrm>
              <a:off x="1598" y="1388"/>
              <a:ext cx="22" cy="15"/>
            </a:xfrm>
            <a:custGeom>
              <a:avLst/>
              <a:gdLst>
                <a:gd name="T0" fmla="*/ 2 w 28"/>
                <a:gd name="T1" fmla="*/ 0 h 19"/>
                <a:gd name="T2" fmla="*/ 2 w 28"/>
                <a:gd name="T3" fmla="*/ 0 h 19"/>
                <a:gd name="T4" fmla="*/ 2 w 28"/>
                <a:gd name="T5" fmla="*/ 0 h 19"/>
                <a:gd name="T6" fmla="*/ 2 w 28"/>
                <a:gd name="T7" fmla="*/ 1 h 19"/>
                <a:gd name="T8" fmla="*/ 2 w 28"/>
                <a:gd name="T9" fmla="*/ 2 h 19"/>
                <a:gd name="T10" fmla="*/ 2 w 28"/>
                <a:gd name="T11" fmla="*/ 2 h 19"/>
                <a:gd name="T12" fmla="*/ 2 w 28"/>
                <a:gd name="T13" fmla="*/ 2 h 19"/>
                <a:gd name="T14" fmla="*/ 2 w 28"/>
                <a:gd name="T15" fmla="*/ 2 h 19"/>
                <a:gd name="T16" fmla="*/ 2 w 28"/>
                <a:gd name="T17" fmla="*/ 2 h 19"/>
                <a:gd name="T18" fmla="*/ 2 w 28"/>
                <a:gd name="T19" fmla="*/ 2 h 19"/>
                <a:gd name="T20" fmla="*/ 2 w 28"/>
                <a:gd name="T21" fmla="*/ 2 h 19"/>
                <a:gd name="T22" fmla="*/ 2 w 28"/>
                <a:gd name="T23" fmla="*/ 2 h 19"/>
                <a:gd name="T24" fmla="*/ 2 w 28"/>
                <a:gd name="T25" fmla="*/ 2 h 19"/>
                <a:gd name="T26" fmla="*/ 2 w 28"/>
                <a:gd name="T27" fmla="*/ 2 h 19"/>
                <a:gd name="T28" fmla="*/ 2 w 28"/>
                <a:gd name="T29" fmla="*/ 2 h 19"/>
                <a:gd name="T30" fmla="*/ 2 w 28"/>
                <a:gd name="T31" fmla="*/ 2 h 19"/>
                <a:gd name="T32" fmla="*/ 2 w 28"/>
                <a:gd name="T33" fmla="*/ 2 h 19"/>
                <a:gd name="T34" fmla="*/ 0 w 28"/>
                <a:gd name="T35" fmla="*/ 2 h 19"/>
                <a:gd name="T36" fmla="*/ 0 w 28"/>
                <a:gd name="T37" fmla="*/ 2 h 19"/>
                <a:gd name="T38" fmla="*/ 2 w 28"/>
                <a:gd name="T39" fmla="*/ 2 h 19"/>
                <a:gd name="T40" fmla="*/ 2 w 28"/>
                <a:gd name="T41" fmla="*/ 2 h 19"/>
                <a:gd name="T42" fmla="*/ 2 w 28"/>
                <a:gd name="T43" fmla="*/ 2 h 19"/>
                <a:gd name="T44" fmla="*/ 2 w 28"/>
                <a:gd name="T45" fmla="*/ 2 h 19"/>
                <a:gd name="T46" fmla="*/ 2 w 28"/>
                <a:gd name="T47" fmla="*/ 2 h 19"/>
                <a:gd name="T48" fmla="*/ 2 w 28"/>
                <a:gd name="T49" fmla="*/ 2 h 19"/>
                <a:gd name="T50" fmla="*/ 2 w 28"/>
                <a:gd name="T51" fmla="*/ 2 h 19"/>
                <a:gd name="T52" fmla="*/ 2 w 28"/>
                <a:gd name="T53" fmla="*/ 2 h 19"/>
                <a:gd name="T54" fmla="*/ 2 w 28"/>
                <a:gd name="T55" fmla="*/ 2 h 19"/>
                <a:gd name="T56" fmla="*/ 2 w 28"/>
                <a:gd name="T57" fmla="*/ 2 h 19"/>
                <a:gd name="T58" fmla="*/ 2 w 28"/>
                <a:gd name="T59" fmla="*/ 2 h 19"/>
                <a:gd name="T60" fmla="*/ 2 w 28"/>
                <a:gd name="T61" fmla="*/ 1 h 19"/>
                <a:gd name="T62" fmla="*/ 2 w 28"/>
                <a:gd name="T63" fmla="*/ 0 h 19"/>
                <a:gd name="T64" fmla="*/ 2 w 28"/>
                <a:gd name="T65" fmla="*/ 0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19"/>
                <a:gd name="T101" fmla="*/ 28 w 28"/>
                <a:gd name="T102" fmla="*/ 19 h 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19">
                  <a:moveTo>
                    <a:pt x="27" y="0"/>
                  </a:moveTo>
                  <a:lnTo>
                    <a:pt x="27" y="0"/>
                  </a:lnTo>
                  <a:lnTo>
                    <a:pt x="26" y="0"/>
                  </a:lnTo>
                  <a:lnTo>
                    <a:pt x="24" y="1"/>
                  </a:lnTo>
                  <a:lnTo>
                    <a:pt x="23" y="2"/>
                  </a:lnTo>
                  <a:lnTo>
                    <a:pt x="22" y="2"/>
                  </a:lnTo>
                  <a:lnTo>
                    <a:pt x="19" y="3"/>
                  </a:lnTo>
                  <a:lnTo>
                    <a:pt x="17" y="4"/>
                  </a:lnTo>
                  <a:lnTo>
                    <a:pt x="15" y="4"/>
                  </a:lnTo>
                  <a:lnTo>
                    <a:pt x="12" y="6"/>
                  </a:lnTo>
                  <a:lnTo>
                    <a:pt x="10" y="7"/>
                  </a:lnTo>
                  <a:lnTo>
                    <a:pt x="2" y="13"/>
                  </a:lnTo>
                  <a:lnTo>
                    <a:pt x="0" y="15"/>
                  </a:lnTo>
                  <a:lnTo>
                    <a:pt x="0" y="16"/>
                  </a:lnTo>
                  <a:lnTo>
                    <a:pt x="2" y="17"/>
                  </a:lnTo>
                  <a:lnTo>
                    <a:pt x="9" y="19"/>
                  </a:lnTo>
                  <a:lnTo>
                    <a:pt x="11" y="19"/>
                  </a:lnTo>
                  <a:lnTo>
                    <a:pt x="13" y="19"/>
                  </a:lnTo>
                  <a:lnTo>
                    <a:pt x="15" y="18"/>
                  </a:lnTo>
                  <a:lnTo>
                    <a:pt x="26" y="6"/>
                  </a:lnTo>
                  <a:lnTo>
                    <a:pt x="28" y="3"/>
                  </a:lnTo>
                  <a:lnTo>
                    <a:pt x="28" y="1"/>
                  </a:lnTo>
                  <a:lnTo>
                    <a:pt x="27"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49" name="Freeform 3572"/>
            <p:cNvSpPr>
              <a:spLocks/>
            </p:cNvSpPr>
            <p:nvPr/>
          </p:nvSpPr>
          <p:spPr bwMode="auto">
            <a:xfrm>
              <a:off x="1550" y="1348"/>
              <a:ext cx="97" cy="47"/>
            </a:xfrm>
            <a:custGeom>
              <a:avLst/>
              <a:gdLst>
                <a:gd name="T0" fmla="*/ 2 w 121"/>
                <a:gd name="T1" fmla="*/ 5 h 58"/>
                <a:gd name="T2" fmla="*/ 2 w 121"/>
                <a:gd name="T3" fmla="*/ 5 h 58"/>
                <a:gd name="T4" fmla="*/ 2 w 121"/>
                <a:gd name="T5" fmla="*/ 5 h 58"/>
                <a:gd name="T6" fmla="*/ 3 w 121"/>
                <a:gd name="T7" fmla="*/ 5 h 58"/>
                <a:gd name="T8" fmla="*/ 3 w 121"/>
                <a:gd name="T9" fmla="*/ 5 h 58"/>
                <a:gd name="T10" fmla="*/ 3 w 121"/>
                <a:gd name="T11" fmla="*/ 5 h 58"/>
                <a:gd name="T12" fmla="*/ 4 w 121"/>
                <a:gd name="T13" fmla="*/ 5 h 58"/>
                <a:gd name="T14" fmla="*/ 4 w 121"/>
                <a:gd name="T15" fmla="*/ 5 h 58"/>
                <a:gd name="T16" fmla="*/ 4 w 121"/>
                <a:gd name="T17" fmla="*/ 5 h 58"/>
                <a:gd name="T18" fmla="*/ 5 w 121"/>
                <a:gd name="T19" fmla="*/ 5 h 58"/>
                <a:gd name="T20" fmla="*/ 5 w 121"/>
                <a:gd name="T21" fmla="*/ 4 h 58"/>
                <a:gd name="T22" fmla="*/ 5 w 121"/>
                <a:gd name="T23" fmla="*/ 4 h 58"/>
                <a:gd name="T24" fmla="*/ 5 w 121"/>
                <a:gd name="T25" fmla="*/ 4 h 58"/>
                <a:gd name="T26" fmla="*/ 6 w 121"/>
                <a:gd name="T27" fmla="*/ 5 h 58"/>
                <a:gd name="T28" fmla="*/ 6 w 121"/>
                <a:gd name="T29" fmla="*/ 4 h 58"/>
                <a:gd name="T30" fmla="*/ 6 w 121"/>
                <a:gd name="T31" fmla="*/ 3 h 58"/>
                <a:gd name="T32" fmla="*/ 6 w 121"/>
                <a:gd name="T33" fmla="*/ 3 h 58"/>
                <a:gd name="T34" fmla="*/ 6 w 121"/>
                <a:gd name="T35" fmla="*/ 3 h 58"/>
                <a:gd name="T36" fmla="*/ 7 w 121"/>
                <a:gd name="T37" fmla="*/ 2 h 58"/>
                <a:gd name="T38" fmla="*/ 7 w 121"/>
                <a:gd name="T39" fmla="*/ 2 h 58"/>
                <a:gd name="T40" fmla="*/ 7 w 121"/>
                <a:gd name="T41" fmla="*/ 3 h 58"/>
                <a:gd name="T42" fmla="*/ 7 w 121"/>
                <a:gd name="T43" fmla="*/ 3 h 58"/>
                <a:gd name="T44" fmla="*/ 7 w 121"/>
                <a:gd name="T45" fmla="*/ 4 h 58"/>
                <a:gd name="T46" fmla="*/ 8 w 121"/>
                <a:gd name="T47" fmla="*/ 4 h 58"/>
                <a:gd name="T48" fmla="*/ 9 w 121"/>
                <a:gd name="T49" fmla="*/ 4 h 58"/>
                <a:gd name="T50" fmla="*/ 10 w 121"/>
                <a:gd name="T51" fmla="*/ 2 h 58"/>
                <a:gd name="T52" fmla="*/ 10 w 121"/>
                <a:gd name="T53" fmla="*/ 2 h 58"/>
                <a:gd name="T54" fmla="*/ 10 w 121"/>
                <a:gd name="T55" fmla="*/ 2 h 58"/>
                <a:gd name="T56" fmla="*/ 10 w 121"/>
                <a:gd name="T57" fmla="*/ 2 h 58"/>
                <a:gd name="T58" fmla="*/ 10 w 121"/>
                <a:gd name="T59" fmla="*/ 2 h 58"/>
                <a:gd name="T60" fmla="*/ 11 w 121"/>
                <a:gd name="T61" fmla="*/ 2 h 58"/>
                <a:gd name="T62" fmla="*/ 9 w 121"/>
                <a:gd name="T63" fmla="*/ 1 h 58"/>
                <a:gd name="T64" fmla="*/ 9 w 121"/>
                <a:gd name="T65" fmla="*/ 1 h 58"/>
                <a:gd name="T66" fmla="*/ 9 w 121"/>
                <a:gd name="T67" fmla="*/ 2 h 58"/>
                <a:gd name="T68" fmla="*/ 9 w 121"/>
                <a:gd name="T69" fmla="*/ 2 h 58"/>
                <a:gd name="T70" fmla="*/ 9 w 121"/>
                <a:gd name="T71" fmla="*/ 2 h 58"/>
                <a:gd name="T72" fmla="*/ 9 w 121"/>
                <a:gd name="T73" fmla="*/ 2 h 58"/>
                <a:gd name="T74" fmla="*/ 8 w 121"/>
                <a:gd name="T75" fmla="*/ 2 h 58"/>
                <a:gd name="T76" fmla="*/ 7 w 121"/>
                <a:gd name="T77" fmla="*/ 2 h 58"/>
                <a:gd name="T78" fmla="*/ 7 w 121"/>
                <a:gd name="T79" fmla="*/ 2 h 58"/>
                <a:gd name="T80" fmla="*/ 6 w 121"/>
                <a:gd name="T81" fmla="*/ 2 h 58"/>
                <a:gd name="T82" fmla="*/ 5 w 121"/>
                <a:gd name="T83" fmla="*/ 2 h 58"/>
                <a:gd name="T84" fmla="*/ 5 w 121"/>
                <a:gd name="T85" fmla="*/ 2 h 58"/>
                <a:gd name="T86" fmla="*/ 4 w 121"/>
                <a:gd name="T87" fmla="*/ 2 h 58"/>
                <a:gd name="T88" fmla="*/ 4 w 121"/>
                <a:gd name="T89" fmla="*/ 2 h 58"/>
                <a:gd name="T90" fmla="*/ 3 w 121"/>
                <a:gd name="T91" fmla="*/ 2 h 58"/>
                <a:gd name="T92" fmla="*/ 3 w 121"/>
                <a:gd name="T93" fmla="*/ 2 h 58"/>
                <a:gd name="T94" fmla="*/ 2 w 121"/>
                <a:gd name="T95" fmla="*/ 3 h 58"/>
                <a:gd name="T96" fmla="*/ 2 w 121"/>
                <a:gd name="T97" fmla="*/ 3 h 58"/>
                <a:gd name="T98" fmla="*/ 2 w 121"/>
                <a:gd name="T99" fmla="*/ 4 h 58"/>
                <a:gd name="T100" fmla="*/ 2 w 121"/>
                <a:gd name="T101" fmla="*/ 4 h 58"/>
                <a:gd name="T102" fmla="*/ 2 w 121"/>
                <a:gd name="T103" fmla="*/ 4 h 58"/>
                <a:gd name="T104" fmla="*/ 1 w 121"/>
                <a:gd name="T105" fmla="*/ 5 h 5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
                <a:gd name="T160" fmla="*/ 0 h 58"/>
                <a:gd name="T161" fmla="*/ 121 w 121"/>
                <a:gd name="T162" fmla="*/ 58 h 5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 h="58">
                  <a:moveTo>
                    <a:pt x="1" y="49"/>
                  </a:moveTo>
                  <a:lnTo>
                    <a:pt x="1" y="49"/>
                  </a:lnTo>
                  <a:lnTo>
                    <a:pt x="2" y="49"/>
                  </a:lnTo>
                  <a:lnTo>
                    <a:pt x="5" y="48"/>
                  </a:lnTo>
                  <a:lnTo>
                    <a:pt x="7" y="48"/>
                  </a:lnTo>
                  <a:lnTo>
                    <a:pt x="8" y="49"/>
                  </a:lnTo>
                  <a:lnTo>
                    <a:pt x="8" y="51"/>
                  </a:lnTo>
                  <a:lnTo>
                    <a:pt x="7" y="52"/>
                  </a:lnTo>
                  <a:lnTo>
                    <a:pt x="8" y="54"/>
                  </a:lnTo>
                  <a:lnTo>
                    <a:pt x="10" y="55"/>
                  </a:lnTo>
                  <a:lnTo>
                    <a:pt x="18" y="55"/>
                  </a:lnTo>
                  <a:lnTo>
                    <a:pt x="26" y="55"/>
                  </a:lnTo>
                  <a:lnTo>
                    <a:pt x="32" y="54"/>
                  </a:lnTo>
                  <a:lnTo>
                    <a:pt x="33" y="53"/>
                  </a:lnTo>
                  <a:lnTo>
                    <a:pt x="32" y="52"/>
                  </a:lnTo>
                  <a:lnTo>
                    <a:pt x="32" y="50"/>
                  </a:lnTo>
                  <a:lnTo>
                    <a:pt x="33" y="48"/>
                  </a:lnTo>
                  <a:lnTo>
                    <a:pt x="34" y="47"/>
                  </a:lnTo>
                  <a:lnTo>
                    <a:pt x="35" y="47"/>
                  </a:lnTo>
                  <a:lnTo>
                    <a:pt x="36" y="48"/>
                  </a:lnTo>
                  <a:lnTo>
                    <a:pt x="37" y="49"/>
                  </a:lnTo>
                  <a:lnTo>
                    <a:pt x="37" y="50"/>
                  </a:lnTo>
                  <a:lnTo>
                    <a:pt x="37" y="51"/>
                  </a:lnTo>
                  <a:lnTo>
                    <a:pt x="40" y="52"/>
                  </a:lnTo>
                  <a:lnTo>
                    <a:pt x="42" y="53"/>
                  </a:lnTo>
                  <a:lnTo>
                    <a:pt x="42" y="54"/>
                  </a:lnTo>
                  <a:lnTo>
                    <a:pt x="42" y="55"/>
                  </a:lnTo>
                  <a:lnTo>
                    <a:pt x="42" y="57"/>
                  </a:lnTo>
                  <a:lnTo>
                    <a:pt x="43" y="58"/>
                  </a:lnTo>
                  <a:lnTo>
                    <a:pt x="44" y="57"/>
                  </a:lnTo>
                  <a:lnTo>
                    <a:pt x="55" y="54"/>
                  </a:lnTo>
                  <a:lnTo>
                    <a:pt x="56" y="53"/>
                  </a:lnTo>
                  <a:lnTo>
                    <a:pt x="57" y="52"/>
                  </a:lnTo>
                  <a:lnTo>
                    <a:pt x="56" y="51"/>
                  </a:lnTo>
                  <a:lnTo>
                    <a:pt x="55" y="49"/>
                  </a:lnTo>
                  <a:lnTo>
                    <a:pt x="55" y="48"/>
                  </a:lnTo>
                  <a:lnTo>
                    <a:pt x="55" y="46"/>
                  </a:lnTo>
                  <a:lnTo>
                    <a:pt x="54" y="43"/>
                  </a:lnTo>
                  <a:lnTo>
                    <a:pt x="53" y="42"/>
                  </a:lnTo>
                  <a:lnTo>
                    <a:pt x="55" y="41"/>
                  </a:lnTo>
                  <a:lnTo>
                    <a:pt x="56" y="40"/>
                  </a:lnTo>
                  <a:lnTo>
                    <a:pt x="57" y="41"/>
                  </a:lnTo>
                  <a:lnTo>
                    <a:pt x="57" y="43"/>
                  </a:lnTo>
                  <a:lnTo>
                    <a:pt x="57" y="44"/>
                  </a:lnTo>
                  <a:lnTo>
                    <a:pt x="58" y="46"/>
                  </a:lnTo>
                  <a:lnTo>
                    <a:pt x="60" y="48"/>
                  </a:lnTo>
                  <a:lnTo>
                    <a:pt x="63" y="48"/>
                  </a:lnTo>
                  <a:lnTo>
                    <a:pt x="65" y="47"/>
                  </a:lnTo>
                  <a:lnTo>
                    <a:pt x="69" y="44"/>
                  </a:lnTo>
                  <a:lnTo>
                    <a:pt x="71" y="42"/>
                  </a:lnTo>
                  <a:lnTo>
                    <a:pt x="71" y="40"/>
                  </a:lnTo>
                  <a:lnTo>
                    <a:pt x="69" y="38"/>
                  </a:lnTo>
                  <a:lnTo>
                    <a:pt x="68" y="37"/>
                  </a:lnTo>
                  <a:lnTo>
                    <a:pt x="67" y="36"/>
                  </a:lnTo>
                  <a:lnTo>
                    <a:pt x="67" y="35"/>
                  </a:lnTo>
                  <a:lnTo>
                    <a:pt x="69" y="35"/>
                  </a:lnTo>
                  <a:lnTo>
                    <a:pt x="72" y="35"/>
                  </a:lnTo>
                  <a:lnTo>
                    <a:pt x="74" y="34"/>
                  </a:lnTo>
                  <a:lnTo>
                    <a:pt x="75" y="34"/>
                  </a:lnTo>
                  <a:lnTo>
                    <a:pt x="75" y="33"/>
                  </a:lnTo>
                  <a:lnTo>
                    <a:pt x="75" y="28"/>
                  </a:lnTo>
                  <a:lnTo>
                    <a:pt x="76" y="27"/>
                  </a:lnTo>
                  <a:lnTo>
                    <a:pt x="77" y="26"/>
                  </a:lnTo>
                  <a:lnTo>
                    <a:pt x="81" y="25"/>
                  </a:lnTo>
                  <a:lnTo>
                    <a:pt x="82" y="25"/>
                  </a:lnTo>
                  <a:lnTo>
                    <a:pt x="84" y="26"/>
                  </a:lnTo>
                  <a:lnTo>
                    <a:pt x="84" y="27"/>
                  </a:lnTo>
                  <a:lnTo>
                    <a:pt x="82" y="28"/>
                  </a:lnTo>
                  <a:lnTo>
                    <a:pt x="81" y="30"/>
                  </a:lnTo>
                  <a:lnTo>
                    <a:pt x="81" y="33"/>
                  </a:lnTo>
                  <a:lnTo>
                    <a:pt x="82" y="34"/>
                  </a:lnTo>
                  <a:lnTo>
                    <a:pt x="82" y="35"/>
                  </a:lnTo>
                  <a:lnTo>
                    <a:pt x="79" y="37"/>
                  </a:lnTo>
                  <a:lnTo>
                    <a:pt x="79" y="38"/>
                  </a:lnTo>
                  <a:lnTo>
                    <a:pt x="81" y="40"/>
                  </a:lnTo>
                  <a:lnTo>
                    <a:pt x="83" y="41"/>
                  </a:lnTo>
                  <a:lnTo>
                    <a:pt x="85" y="41"/>
                  </a:lnTo>
                  <a:lnTo>
                    <a:pt x="89" y="42"/>
                  </a:lnTo>
                  <a:lnTo>
                    <a:pt x="95" y="42"/>
                  </a:lnTo>
                  <a:lnTo>
                    <a:pt x="96" y="42"/>
                  </a:lnTo>
                  <a:lnTo>
                    <a:pt x="97" y="41"/>
                  </a:lnTo>
                  <a:lnTo>
                    <a:pt x="100" y="38"/>
                  </a:lnTo>
                  <a:lnTo>
                    <a:pt x="113" y="30"/>
                  </a:lnTo>
                  <a:lnTo>
                    <a:pt x="114" y="29"/>
                  </a:lnTo>
                  <a:lnTo>
                    <a:pt x="113" y="28"/>
                  </a:lnTo>
                  <a:lnTo>
                    <a:pt x="112" y="26"/>
                  </a:lnTo>
                  <a:lnTo>
                    <a:pt x="110" y="24"/>
                  </a:lnTo>
                  <a:lnTo>
                    <a:pt x="107" y="23"/>
                  </a:lnTo>
                  <a:lnTo>
                    <a:pt x="107" y="22"/>
                  </a:lnTo>
                  <a:lnTo>
                    <a:pt x="112" y="22"/>
                  </a:lnTo>
                  <a:lnTo>
                    <a:pt x="115" y="22"/>
                  </a:lnTo>
                  <a:lnTo>
                    <a:pt x="115" y="21"/>
                  </a:lnTo>
                  <a:lnTo>
                    <a:pt x="113" y="20"/>
                  </a:lnTo>
                  <a:lnTo>
                    <a:pt x="109" y="18"/>
                  </a:lnTo>
                  <a:lnTo>
                    <a:pt x="107" y="16"/>
                  </a:lnTo>
                  <a:lnTo>
                    <a:pt x="107" y="15"/>
                  </a:lnTo>
                  <a:lnTo>
                    <a:pt x="110" y="13"/>
                  </a:lnTo>
                  <a:lnTo>
                    <a:pt x="113" y="11"/>
                  </a:lnTo>
                  <a:lnTo>
                    <a:pt x="120" y="9"/>
                  </a:lnTo>
                  <a:lnTo>
                    <a:pt x="121" y="8"/>
                  </a:lnTo>
                  <a:lnTo>
                    <a:pt x="119" y="7"/>
                  </a:lnTo>
                  <a:lnTo>
                    <a:pt x="114" y="4"/>
                  </a:lnTo>
                  <a:lnTo>
                    <a:pt x="107" y="1"/>
                  </a:lnTo>
                  <a:lnTo>
                    <a:pt x="103" y="0"/>
                  </a:lnTo>
                  <a:lnTo>
                    <a:pt x="100" y="0"/>
                  </a:lnTo>
                  <a:lnTo>
                    <a:pt x="99" y="1"/>
                  </a:lnTo>
                  <a:lnTo>
                    <a:pt x="100" y="2"/>
                  </a:lnTo>
                  <a:lnTo>
                    <a:pt x="99" y="2"/>
                  </a:lnTo>
                  <a:lnTo>
                    <a:pt x="96" y="4"/>
                  </a:lnTo>
                  <a:lnTo>
                    <a:pt x="95" y="4"/>
                  </a:lnTo>
                  <a:lnTo>
                    <a:pt x="95" y="5"/>
                  </a:lnTo>
                  <a:lnTo>
                    <a:pt x="96" y="6"/>
                  </a:lnTo>
                  <a:lnTo>
                    <a:pt x="98" y="6"/>
                  </a:lnTo>
                  <a:lnTo>
                    <a:pt x="100" y="6"/>
                  </a:lnTo>
                  <a:lnTo>
                    <a:pt x="102" y="7"/>
                  </a:lnTo>
                  <a:lnTo>
                    <a:pt x="101" y="7"/>
                  </a:lnTo>
                  <a:lnTo>
                    <a:pt x="100" y="8"/>
                  </a:lnTo>
                  <a:lnTo>
                    <a:pt x="98" y="9"/>
                  </a:lnTo>
                  <a:lnTo>
                    <a:pt x="96" y="8"/>
                  </a:lnTo>
                  <a:lnTo>
                    <a:pt x="95" y="7"/>
                  </a:lnTo>
                  <a:lnTo>
                    <a:pt x="95" y="8"/>
                  </a:lnTo>
                  <a:lnTo>
                    <a:pt x="96" y="9"/>
                  </a:lnTo>
                  <a:lnTo>
                    <a:pt x="95" y="10"/>
                  </a:lnTo>
                  <a:lnTo>
                    <a:pt x="92" y="9"/>
                  </a:lnTo>
                  <a:lnTo>
                    <a:pt x="88" y="8"/>
                  </a:lnTo>
                  <a:lnTo>
                    <a:pt x="87" y="8"/>
                  </a:lnTo>
                  <a:lnTo>
                    <a:pt x="84" y="7"/>
                  </a:lnTo>
                  <a:lnTo>
                    <a:pt x="81" y="6"/>
                  </a:lnTo>
                  <a:lnTo>
                    <a:pt x="78" y="7"/>
                  </a:lnTo>
                  <a:lnTo>
                    <a:pt x="72" y="7"/>
                  </a:lnTo>
                  <a:lnTo>
                    <a:pt x="68" y="8"/>
                  </a:lnTo>
                  <a:lnTo>
                    <a:pt x="67" y="8"/>
                  </a:lnTo>
                  <a:lnTo>
                    <a:pt x="63" y="8"/>
                  </a:lnTo>
                  <a:lnTo>
                    <a:pt x="60" y="9"/>
                  </a:lnTo>
                  <a:lnTo>
                    <a:pt x="59" y="11"/>
                  </a:lnTo>
                  <a:lnTo>
                    <a:pt x="58" y="12"/>
                  </a:lnTo>
                  <a:lnTo>
                    <a:pt x="55" y="14"/>
                  </a:lnTo>
                  <a:lnTo>
                    <a:pt x="53" y="15"/>
                  </a:lnTo>
                  <a:lnTo>
                    <a:pt x="50" y="16"/>
                  </a:lnTo>
                  <a:lnTo>
                    <a:pt x="48" y="19"/>
                  </a:lnTo>
                  <a:lnTo>
                    <a:pt x="47" y="19"/>
                  </a:lnTo>
                  <a:lnTo>
                    <a:pt x="46" y="21"/>
                  </a:lnTo>
                  <a:lnTo>
                    <a:pt x="45" y="22"/>
                  </a:lnTo>
                  <a:lnTo>
                    <a:pt x="43" y="23"/>
                  </a:lnTo>
                  <a:lnTo>
                    <a:pt x="42" y="23"/>
                  </a:lnTo>
                  <a:lnTo>
                    <a:pt x="42" y="24"/>
                  </a:lnTo>
                  <a:lnTo>
                    <a:pt x="42" y="26"/>
                  </a:lnTo>
                  <a:lnTo>
                    <a:pt x="40" y="27"/>
                  </a:lnTo>
                  <a:lnTo>
                    <a:pt x="37" y="27"/>
                  </a:lnTo>
                  <a:lnTo>
                    <a:pt x="35" y="28"/>
                  </a:lnTo>
                  <a:lnTo>
                    <a:pt x="34" y="28"/>
                  </a:lnTo>
                  <a:lnTo>
                    <a:pt x="33" y="29"/>
                  </a:lnTo>
                  <a:lnTo>
                    <a:pt x="31" y="29"/>
                  </a:lnTo>
                  <a:lnTo>
                    <a:pt x="29" y="30"/>
                  </a:lnTo>
                  <a:lnTo>
                    <a:pt x="29" y="32"/>
                  </a:lnTo>
                  <a:lnTo>
                    <a:pt x="28" y="33"/>
                  </a:lnTo>
                  <a:lnTo>
                    <a:pt x="27" y="34"/>
                  </a:lnTo>
                  <a:lnTo>
                    <a:pt x="26" y="35"/>
                  </a:lnTo>
                  <a:lnTo>
                    <a:pt x="25" y="36"/>
                  </a:lnTo>
                  <a:lnTo>
                    <a:pt x="23" y="38"/>
                  </a:lnTo>
                  <a:lnTo>
                    <a:pt x="19" y="38"/>
                  </a:lnTo>
                  <a:lnTo>
                    <a:pt x="16" y="38"/>
                  </a:lnTo>
                  <a:lnTo>
                    <a:pt x="12" y="39"/>
                  </a:lnTo>
                  <a:lnTo>
                    <a:pt x="8" y="40"/>
                  </a:lnTo>
                  <a:lnTo>
                    <a:pt x="6" y="41"/>
                  </a:lnTo>
                  <a:lnTo>
                    <a:pt x="6" y="43"/>
                  </a:lnTo>
                  <a:lnTo>
                    <a:pt x="5" y="44"/>
                  </a:lnTo>
                  <a:lnTo>
                    <a:pt x="4" y="44"/>
                  </a:lnTo>
                  <a:lnTo>
                    <a:pt x="2" y="46"/>
                  </a:lnTo>
                  <a:lnTo>
                    <a:pt x="0" y="48"/>
                  </a:lnTo>
                  <a:lnTo>
                    <a:pt x="0" y="49"/>
                  </a:lnTo>
                  <a:lnTo>
                    <a:pt x="1" y="4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0" name="Freeform 3573"/>
            <p:cNvSpPr>
              <a:spLocks/>
            </p:cNvSpPr>
            <p:nvPr/>
          </p:nvSpPr>
          <p:spPr bwMode="auto">
            <a:xfrm>
              <a:off x="1654" y="1366"/>
              <a:ext cx="18" cy="5"/>
            </a:xfrm>
            <a:custGeom>
              <a:avLst/>
              <a:gdLst>
                <a:gd name="T0" fmla="*/ 1 w 22"/>
                <a:gd name="T1" fmla="*/ 2 h 6"/>
                <a:gd name="T2" fmla="*/ 1 w 22"/>
                <a:gd name="T3" fmla="*/ 2 h 6"/>
                <a:gd name="T4" fmla="*/ 0 w 22"/>
                <a:gd name="T5" fmla="*/ 3 h 6"/>
                <a:gd name="T6" fmla="*/ 0 w 22"/>
                <a:gd name="T7" fmla="*/ 3 h 6"/>
                <a:gd name="T8" fmla="*/ 2 w 22"/>
                <a:gd name="T9" fmla="*/ 3 h 6"/>
                <a:gd name="T10" fmla="*/ 2 w 22"/>
                <a:gd name="T11" fmla="*/ 3 h 6"/>
                <a:gd name="T12" fmla="*/ 2 w 22"/>
                <a:gd name="T13" fmla="*/ 3 h 6"/>
                <a:gd name="T14" fmla="*/ 2 w 22"/>
                <a:gd name="T15" fmla="*/ 3 h 6"/>
                <a:gd name="T16" fmla="*/ 2 w 22"/>
                <a:gd name="T17" fmla="*/ 3 h 6"/>
                <a:gd name="T18" fmla="*/ 2 w 22"/>
                <a:gd name="T19" fmla="*/ 3 h 6"/>
                <a:gd name="T20" fmla="*/ 2 w 22"/>
                <a:gd name="T21" fmla="*/ 3 h 6"/>
                <a:gd name="T22" fmla="*/ 2 w 22"/>
                <a:gd name="T23" fmla="*/ 3 h 6"/>
                <a:gd name="T24" fmla="*/ 2 w 22"/>
                <a:gd name="T25" fmla="*/ 1 h 6"/>
                <a:gd name="T26" fmla="*/ 2 w 22"/>
                <a:gd name="T27" fmla="*/ 0 h 6"/>
                <a:gd name="T28" fmla="*/ 2 w 22"/>
                <a:gd name="T29" fmla="*/ 0 h 6"/>
                <a:gd name="T30" fmla="*/ 2 w 22"/>
                <a:gd name="T31" fmla="*/ 0 h 6"/>
                <a:gd name="T32" fmla="*/ 2 w 22"/>
                <a:gd name="T33" fmla="*/ 1 h 6"/>
                <a:gd name="T34" fmla="*/ 1 w 22"/>
                <a:gd name="T35" fmla="*/ 2 h 6"/>
                <a:gd name="T36" fmla="*/ 1 w 22"/>
                <a:gd name="T37" fmla="*/ 2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6"/>
                <a:gd name="T59" fmla="*/ 22 w 22"/>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6">
                  <a:moveTo>
                    <a:pt x="1" y="2"/>
                  </a:moveTo>
                  <a:lnTo>
                    <a:pt x="1" y="2"/>
                  </a:lnTo>
                  <a:lnTo>
                    <a:pt x="0" y="3"/>
                  </a:lnTo>
                  <a:lnTo>
                    <a:pt x="2" y="4"/>
                  </a:lnTo>
                  <a:lnTo>
                    <a:pt x="11" y="5"/>
                  </a:lnTo>
                  <a:lnTo>
                    <a:pt x="16" y="6"/>
                  </a:lnTo>
                  <a:lnTo>
                    <a:pt x="21" y="5"/>
                  </a:lnTo>
                  <a:lnTo>
                    <a:pt x="22" y="4"/>
                  </a:lnTo>
                  <a:lnTo>
                    <a:pt x="22" y="3"/>
                  </a:lnTo>
                  <a:lnTo>
                    <a:pt x="21" y="1"/>
                  </a:lnTo>
                  <a:lnTo>
                    <a:pt x="18" y="0"/>
                  </a:lnTo>
                  <a:lnTo>
                    <a:pt x="10" y="0"/>
                  </a:lnTo>
                  <a:lnTo>
                    <a:pt x="5"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1" name="Freeform 3574"/>
            <p:cNvSpPr>
              <a:spLocks/>
            </p:cNvSpPr>
            <p:nvPr/>
          </p:nvSpPr>
          <p:spPr bwMode="auto">
            <a:xfrm>
              <a:off x="1652" y="1333"/>
              <a:ext cx="19" cy="10"/>
            </a:xfrm>
            <a:custGeom>
              <a:avLst/>
              <a:gdLst>
                <a:gd name="T0" fmla="*/ 2 w 24"/>
                <a:gd name="T1" fmla="*/ 3 h 12"/>
                <a:gd name="T2" fmla="*/ 2 w 24"/>
                <a:gd name="T3" fmla="*/ 3 h 12"/>
                <a:gd name="T4" fmla="*/ 2 w 24"/>
                <a:gd name="T5" fmla="*/ 3 h 12"/>
                <a:gd name="T6" fmla="*/ 2 w 24"/>
                <a:gd name="T7" fmla="*/ 3 h 12"/>
                <a:gd name="T8" fmla="*/ 2 w 24"/>
                <a:gd name="T9" fmla="*/ 3 h 12"/>
                <a:gd name="T10" fmla="*/ 2 w 24"/>
                <a:gd name="T11" fmla="*/ 3 h 12"/>
                <a:gd name="T12" fmla="*/ 2 w 24"/>
                <a:gd name="T13" fmla="*/ 3 h 12"/>
                <a:gd name="T14" fmla="*/ 2 w 24"/>
                <a:gd name="T15" fmla="*/ 3 h 12"/>
                <a:gd name="T16" fmla="*/ 2 w 24"/>
                <a:gd name="T17" fmla="*/ 3 h 12"/>
                <a:gd name="T18" fmla="*/ 2 w 24"/>
                <a:gd name="T19" fmla="*/ 3 h 12"/>
                <a:gd name="T20" fmla="*/ 2 w 24"/>
                <a:gd name="T21" fmla="*/ 3 h 12"/>
                <a:gd name="T22" fmla="*/ 2 w 24"/>
                <a:gd name="T23" fmla="*/ 0 h 12"/>
                <a:gd name="T24" fmla="*/ 2 w 24"/>
                <a:gd name="T25" fmla="*/ 0 h 12"/>
                <a:gd name="T26" fmla="*/ 2 w 24"/>
                <a:gd name="T27" fmla="*/ 0 h 12"/>
                <a:gd name="T28" fmla="*/ 2 w 24"/>
                <a:gd name="T29" fmla="*/ 0 h 12"/>
                <a:gd name="T30" fmla="*/ 2 w 24"/>
                <a:gd name="T31" fmla="*/ 0 h 12"/>
                <a:gd name="T32" fmla="*/ 2 w 24"/>
                <a:gd name="T33" fmla="*/ 2 h 12"/>
                <a:gd name="T34" fmla="*/ 2 w 24"/>
                <a:gd name="T35" fmla="*/ 2 h 12"/>
                <a:gd name="T36" fmla="*/ 2 w 24"/>
                <a:gd name="T37" fmla="*/ 3 h 12"/>
                <a:gd name="T38" fmla="*/ 1 w 24"/>
                <a:gd name="T39" fmla="*/ 3 h 12"/>
                <a:gd name="T40" fmla="*/ 1 w 24"/>
                <a:gd name="T41" fmla="*/ 3 h 12"/>
                <a:gd name="T42" fmla="*/ 0 w 24"/>
                <a:gd name="T43" fmla="*/ 3 h 12"/>
                <a:gd name="T44" fmla="*/ 0 w 24"/>
                <a:gd name="T45" fmla="*/ 3 h 12"/>
                <a:gd name="T46" fmla="*/ 2 w 24"/>
                <a:gd name="T47" fmla="*/ 3 h 12"/>
                <a:gd name="T48" fmla="*/ 2 w 24"/>
                <a:gd name="T49" fmla="*/ 3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12"/>
                <a:gd name="T77" fmla="*/ 24 w 24"/>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12">
                  <a:moveTo>
                    <a:pt x="3" y="7"/>
                  </a:moveTo>
                  <a:lnTo>
                    <a:pt x="3" y="7"/>
                  </a:lnTo>
                  <a:lnTo>
                    <a:pt x="11" y="11"/>
                  </a:lnTo>
                  <a:lnTo>
                    <a:pt x="14" y="12"/>
                  </a:lnTo>
                  <a:lnTo>
                    <a:pt x="18" y="12"/>
                  </a:lnTo>
                  <a:lnTo>
                    <a:pt x="22" y="10"/>
                  </a:lnTo>
                  <a:lnTo>
                    <a:pt x="24" y="9"/>
                  </a:lnTo>
                  <a:lnTo>
                    <a:pt x="24" y="8"/>
                  </a:lnTo>
                  <a:lnTo>
                    <a:pt x="13" y="0"/>
                  </a:lnTo>
                  <a:lnTo>
                    <a:pt x="12" y="0"/>
                  </a:lnTo>
                  <a:lnTo>
                    <a:pt x="10" y="0"/>
                  </a:lnTo>
                  <a:lnTo>
                    <a:pt x="4" y="2"/>
                  </a:lnTo>
                  <a:lnTo>
                    <a:pt x="3" y="3"/>
                  </a:lnTo>
                  <a:lnTo>
                    <a:pt x="1" y="3"/>
                  </a:lnTo>
                  <a:lnTo>
                    <a:pt x="0" y="3"/>
                  </a:lnTo>
                  <a:lnTo>
                    <a:pt x="0" y="4"/>
                  </a:lnTo>
                  <a:lnTo>
                    <a:pt x="3"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2" name="Freeform 3575"/>
            <p:cNvSpPr>
              <a:spLocks/>
            </p:cNvSpPr>
            <p:nvPr/>
          </p:nvSpPr>
          <p:spPr bwMode="auto">
            <a:xfrm>
              <a:off x="1674" y="1314"/>
              <a:ext cx="53" cy="14"/>
            </a:xfrm>
            <a:custGeom>
              <a:avLst/>
              <a:gdLst>
                <a:gd name="T0" fmla="*/ 2 w 65"/>
                <a:gd name="T1" fmla="*/ 2 h 17"/>
                <a:gd name="T2" fmla="*/ 2 w 65"/>
                <a:gd name="T3" fmla="*/ 2 h 17"/>
                <a:gd name="T4" fmla="*/ 2 w 65"/>
                <a:gd name="T5" fmla="*/ 2 h 17"/>
                <a:gd name="T6" fmla="*/ 2 w 65"/>
                <a:gd name="T7" fmla="*/ 2 h 17"/>
                <a:gd name="T8" fmla="*/ 2 w 65"/>
                <a:gd name="T9" fmla="*/ 2 h 17"/>
                <a:gd name="T10" fmla="*/ 2 w 65"/>
                <a:gd name="T11" fmla="*/ 2 h 17"/>
                <a:gd name="T12" fmla="*/ 2 w 65"/>
                <a:gd name="T13" fmla="*/ 2 h 17"/>
                <a:gd name="T14" fmla="*/ 2 w 65"/>
                <a:gd name="T15" fmla="*/ 2 h 17"/>
                <a:gd name="T16" fmla="*/ 2 w 65"/>
                <a:gd name="T17" fmla="*/ 2 h 17"/>
                <a:gd name="T18" fmla="*/ 3 w 65"/>
                <a:gd name="T19" fmla="*/ 2 h 17"/>
                <a:gd name="T20" fmla="*/ 3 w 65"/>
                <a:gd name="T21" fmla="*/ 2 h 17"/>
                <a:gd name="T22" fmla="*/ 3 w 65"/>
                <a:gd name="T23" fmla="*/ 2 h 17"/>
                <a:gd name="T24" fmla="*/ 3 w 65"/>
                <a:gd name="T25" fmla="*/ 2 h 17"/>
                <a:gd name="T26" fmla="*/ 3 w 65"/>
                <a:gd name="T27" fmla="*/ 2 h 17"/>
                <a:gd name="T28" fmla="*/ 4 w 65"/>
                <a:gd name="T29" fmla="*/ 2 h 17"/>
                <a:gd name="T30" fmla="*/ 4 w 65"/>
                <a:gd name="T31" fmla="*/ 2 h 17"/>
                <a:gd name="T32" fmla="*/ 4 w 65"/>
                <a:gd name="T33" fmla="*/ 2 h 17"/>
                <a:gd name="T34" fmla="*/ 5 w 65"/>
                <a:gd name="T35" fmla="*/ 2 h 17"/>
                <a:gd name="T36" fmla="*/ 6 w 65"/>
                <a:gd name="T37" fmla="*/ 2 h 17"/>
                <a:gd name="T38" fmla="*/ 6 w 65"/>
                <a:gd name="T39" fmla="*/ 2 h 17"/>
                <a:gd name="T40" fmla="*/ 6 w 65"/>
                <a:gd name="T41" fmla="*/ 2 h 17"/>
                <a:gd name="T42" fmla="*/ 7 w 65"/>
                <a:gd name="T43" fmla="*/ 2 h 17"/>
                <a:gd name="T44" fmla="*/ 7 w 65"/>
                <a:gd name="T45" fmla="*/ 2 h 17"/>
                <a:gd name="T46" fmla="*/ 7 w 65"/>
                <a:gd name="T47" fmla="*/ 2 h 17"/>
                <a:gd name="T48" fmla="*/ 7 w 65"/>
                <a:gd name="T49" fmla="*/ 2 h 17"/>
                <a:gd name="T50" fmla="*/ 7 w 65"/>
                <a:gd name="T51" fmla="*/ 2 h 17"/>
                <a:gd name="T52" fmla="*/ 7 w 65"/>
                <a:gd name="T53" fmla="*/ 2 h 17"/>
                <a:gd name="T54" fmla="*/ 7 w 65"/>
                <a:gd name="T55" fmla="*/ 2 h 17"/>
                <a:gd name="T56" fmla="*/ 7 w 65"/>
                <a:gd name="T57" fmla="*/ 2 h 17"/>
                <a:gd name="T58" fmla="*/ 6 w 65"/>
                <a:gd name="T59" fmla="*/ 2 h 17"/>
                <a:gd name="T60" fmla="*/ 6 w 65"/>
                <a:gd name="T61" fmla="*/ 2 h 17"/>
                <a:gd name="T62" fmla="*/ 6 w 65"/>
                <a:gd name="T63" fmla="*/ 2 h 17"/>
                <a:gd name="T64" fmla="*/ 6 w 65"/>
                <a:gd name="T65" fmla="*/ 2 h 17"/>
                <a:gd name="T66" fmla="*/ 6 w 65"/>
                <a:gd name="T67" fmla="*/ 1 h 17"/>
                <a:gd name="T68" fmla="*/ 6 w 65"/>
                <a:gd name="T69" fmla="*/ 1 h 17"/>
                <a:gd name="T70" fmla="*/ 5 w 65"/>
                <a:gd name="T71" fmla="*/ 0 h 17"/>
                <a:gd name="T72" fmla="*/ 5 w 65"/>
                <a:gd name="T73" fmla="*/ 0 h 17"/>
                <a:gd name="T74" fmla="*/ 4 w 65"/>
                <a:gd name="T75" fmla="*/ 1 h 17"/>
                <a:gd name="T76" fmla="*/ 4 w 65"/>
                <a:gd name="T77" fmla="*/ 1 h 17"/>
                <a:gd name="T78" fmla="*/ 2 w 65"/>
                <a:gd name="T79" fmla="*/ 2 h 17"/>
                <a:gd name="T80" fmla="*/ 2 w 65"/>
                <a:gd name="T81" fmla="*/ 2 h 17"/>
                <a:gd name="T82" fmla="*/ 1 w 65"/>
                <a:gd name="T83" fmla="*/ 2 h 17"/>
                <a:gd name="T84" fmla="*/ 0 w 65"/>
                <a:gd name="T85" fmla="*/ 2 h 17"/>
                <a:gd name="T86" fmla="*/ 1 w 65"/>
                <a:gd name="T87" fmla="*/ 2 h 17"/>
                <a:gd name="T88" fmla="*/ 1 w 65"/>
                <a:gd name="T89" fmla="*/ 2 h 17"/>
                <a:gd name="T90" fmla="*/ 2 w 65"/>
                <a:gd name="T91" fmla="*/ 2 h 17"/>
                <a:gd name="T92" fmla="*/ 2 w 65"/>
                <a:gd name="T93" fmla="*/ 2 h 17"/>
                <a:gd name="T94" fmla="*/ 2 w 65"/>
                <a:gd name="T95" fmla="*/ 2 h 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5"/>
                <a:gd name="T145" fmla="*/ 0 h 17"/>
                <a:gd name="T146" fmla="*/ 65 w 65"/>
                <a:gd name="T147" fmla="*/ 17 h 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5" h="17">
                  <a:moveTo>
                    <a:pt x="3" y="17"/>
                  </a:moveTo>
                  <a:lnTo>
                    <a:pt x="3" y="17"/>
                  </a:lnTo>
                  <a:lnTo>
                    <a:pt x="13" y="14"/>
                  </a:lnTo>
                  <a:lnTo>
                    <a:pt x="17" y="13"/>
                  </a:lnTo>
                  <a:lnTo>
                    <a:pt x="19" y="13"/>
                  </a:lnTo>
                  <a:lnTo>
                    <a:pt x="21" y="14"/>
                  </a:lnTo>
                  <a:lnTo>
                    <a:pt x="25" y="17"/>
                  </a:lnTo>
                  <a:lnTo>
                    <a:pt x="27" y="17"/>
                  </a:lnTo>
                  <a:lnTo>
                    <a:pt x="29" y="17"/>
                  </a:lnTo>
                  <a:lnTo>
                    <a:pt x="32" y="14"/>
                  </a:lnTo>
                  <a:lnTo>
                    <a:pt x="34" y="12"/>
                  </a:lnTo>
                  <a:lnTo>
                    <a:pt x="38" y="13"/>
                  </a:lnTo>
                  <a:lnTo>
                    <a:pt x="46" y="14"/>
                  </a:lnTo>
                  <a:lnTo>
                    <a:pt x="56" y="15"/>
                  </a:lnTo>
                  <a:lnTo>
                    <a:pt x="59" y="15"/>
                  </a:lnTo>
                  <a:lnTo>
                    <a:pt x="62" y="14"/>
                  </a:lnTo>
                  <a:lnTo>
                    <a:pt x="63" y="13"/>
                  </a:lnTo>
                  <a:lnTo>
                    <a:pt x="65" y="11"/>
                  </a:lnTo>
                  <a:lnTo>
                    <a:pt x="65" y="9"/>
                  </a:lnTo>
                  <a:lnTo>
                    <a:pt x="63" y="8"/>
                  </a:lnTo>
                  <a:lnTo>
                    <a:pt x="61" y="6"/>
                  </a:lnTo>
                  <a:lnTo>
                    <a:pt x="57" y="5"/>
                  </a:lnTo>
                  <a:lnTo>
                    <a:pt x="56" y="4"/>
                  </a:lnTo>
                  <a:lnTo>
                    <a:pt x="54" y="2"/>
                  </a:lnTo>
                  <a:lnTo>
                    <a:pt x="49" y="1"/>
                  </a:lnTo>
                  <a:lnTo>
                    <a:pt x="45" y="0"/>
                  </a:lnTo>
                  <a:lnTo>
                    <a:pt x="42" y="0"/>
                  </a:lnTo>
                  <a:lnTo>
                    <a:pt x="38" y="1"/>
                  </a:lnTo>
                  <a:lnTo>
                    <a:pt x="3" y="11"/>
                  </a:lnTo>
                  <a:lnTo>
                    <a:pt x="1" y="12"/>
                  </a:lnTo>
                  <a:lnTo>
                    <a:pt x="0" y="14"/>
                  </a:lnTo>
                  <a:lnTo>
                    <a:pt x="1" y="15"/>
                  </a:lnTo>
                  <a:lnTo>
                    <a:pt x="2" y="17"/>
                  </a:lnTo>
                  <a:lnTo>
                    <a:pt x="3" y="1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3" name="Freeform 3576"/>
            <p:cNvSpPr>
              <a:spLocks/>
            </p:cNvSpPr>
            <p:nvPr/>
          </p:nvSpPr>
          <p:spPr bwMode="auto">
            <a:xfrm>
              <a:off x="1674" y="1332"/>
              <a:ext cx="48" cy="22"/>
            </a:xfrm>
            <a:custGeom>
              <a:avLst/>
              <a:gdLst>
                <a:gd name="T0" fmla="*/ 2 w 59"/>
                <a:gd name="T1" fmla="*/ 3 h 26"/>
                <a:gd name="T2" fmla="*/ 2 w 59"/>
                <a:gd name="T3" fmla="*/ 3 h 26"/>
                <a:gd name="T4" fmla="*/ 2 w 59"/>
                <a:gd name="T5" fmla="*/ 3 h 26"/>
                <a:gd name="T6" fmla="*/ 2 w 59"/>
                <a:gd name="T7" fmla="*/ 3 h 26"/>
                <a:gd name="T8" fmla="*/ 2 w 59"/>
                <a:gd name="T9" fmla="*/ 3 h 26"/>
                <a:gd name="T10" fmla="*/ 2 w 59"/>
                <a:gd name="T11" fmla="*/ 3 h 26"/>
                <a:gd name="T12" fmla="*/ 2 w 59"/>
                <a:gd name="T13" fmla="*/ 3 h 26"/>
                <a:gd name="T14" fmla="*/ 2 w 59"/>
                <a:gd name="T15" fmla="*/ 3 h 26"/>
                <a:gd name="T16" fmla="*/ 2 w 59"/>
                <a:gd name="T17" fmla="*/ 3 h 26"/>
                <a:gd name="T18" fmla="*/ 2 w 59"/>
                <a:gd name="T19" fmla="*/ 3 h 26"/>
                <a:gd name="T20" fmla="*/ 2 w 59"/>
                <a:gd name="T21" fmla="*/ 4 h 26"/>
                <a:gd name="T22" fmla="*/ 2 w 59"/>
                <a:gd name="T23" fmla="*/ 4 h 26"/>
                <a:gd name="T24" fmla="*/ 6 w 59"/>
                <a:gd name="T25" fmla="*/ 3 h 26"/>
                <a:gd name="T26" fmla="*/ 6 w 59"/>
                <a:gd name="T27" fmla="*/ 3 h 26"/>
                <a:gd name="T28" fmla="*/ 6 w 59"/>
                <a:gd name="T29" fmla="*/ 3 h 26"/>
                <a:gd name="T30" fmla="*/ 6 w 59"/>
                <a:gd name="T31" fmla="*/ 3 h 26"/>
                <a:gd name="T32" fmla="*/ 6 w 59"/>
                <a:gd name="T33" fmla="*/ 3 h 26"/>
                <a:gd name="T34" fmla="*/ 6 w 59"/>
                <a:gd name="T35" fmla="*/ 3 h 26"/>
                <a:gd name="T36" fmla="*/ 6 w 59"/>
                <a:gd name="T37" fmla="*/ 3 h 26"/>
                <a:gd name="T38" fmla="*/ 5 w 59"/>
                <a:gd name="T39" fmla="*/ 3 h 26"/>
                <a:gd name="T40" fmla="*/ 5 w 59"/>
                <a:gd name="T41" fmla="*/ 3 h 26"/>
                <a:gd name="T42" fmla="*/ 5 w 59"/>
                <a:gd name="T43" fmla="*/ 3 h 26"/>
                <a:gd name="T44" fmla="*/ 5 w 59"/>
                <a:gd name="T45" fmla="*/ 3 h 26"/>
                <a:gd name="T46" fmla="*/ 6 w 59"/>
                <a:gd name="T47" fmla="*/ 3 h 26"/>
                <a:gd name="T48" fmla="*/ 6 w 59"/>
                <a:gd name="T49" fmla="*/ 3 h 26"/>
                <a:gd name="T50" fmla="*/ 6 w 59"/>
                <a:gd name="T51" fmla="*/ 2 h 26"/>
                <a:gd name="T52" fmla="*/ 6 w 59"/>
                <a:gd name="T53" fmla="*/ 0 h 26"/>
                <a:gd name="T54" fmla="*/ 6 w 59"/>
                <a:gd name="T55" fmla="*/ 0 h 26"/>
                <a:gd name="T56" fmla="*/ 6 w 59"/>
                <a:gd name="T57" fmla="*/ 0 h 26"/>
                <a:gd name="T58" fmla="*/ 2 w 59"/>
                <a:gd name="T59" fmla="*/ 3 h 26"/>
                <a:gd name="T60" fmla="*/ 1 w 59"/>
                <a:gd name="T61" fmla="*/ 3 h 26"/>
                <a:gd name="T62" fmla="*/ 2 w 59"/>
                <a:gd name="T63" fmla="*/ 3 h 26"/>
                <a:gd name="T64" fmla="*/ 2 w 59"/>
                <a:gd name="T65" fmla="*/ 3 h 26"/>
                <a:gd name="T66" fmla="*/ 2 w 59"/>
                <a:gd name="T67" fmla="*/ 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
                <a:gd name="T103" fmla="*/ 0 h 26"/>
                <a:gd name="T104" fmla="*/ 59 w 59"/>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 h="26">
                  <a:moveTo>
                    <a:pt x="2" y="14"/>
                  </a:moveTo>
                  <a:lnTo>
                    <a:pt x="2" y="14"/>
                  </a:lnTo>
                  <a:lnTo>
                    <a:pt x="1" y="15"/>
                  </a:lnTo>
                  <a:lnTo>
                    <a:pt x="2" y="15"/>
                  </a:lnTo>
                  <a:lnTo>
                    <a:pt x="2" y="16"/>
                  </a:lnTo>
                  <a:lnTo>
                    <a:pt x="2" y="17"/>
                  </a:lnTo>
                  <a:lnTo>
                    <a:pt x="2" y="18"/>
                  </a:lnTo>
                  <a:lnTo>
                    <a:pt x="4" y="19"/>
                  </a:lnTo>
                  <a:lnTo>
                    <a:pt x="5" y="20"/>
                  </a:lnTo>
                  <a:lnTo>
                    <a:pt x="6" y="22"/>
                  </a:lnTo>
                  <a:lnTo>
                    <a:pt x="8" y="22"/>
                  </a:lnTo>
                  <a:lnTo>
                    <a:pt x="11" y="22"/>
                  </a:lnTo>
                  <a:lnTo>
                    <a:pt x="13" y="24"/>
                  </a:lnTo>
                  <a:lnTo>
                    <a:pt x="15" y="26"/>
                  </a:lnTo>
                  <a:lnTo>
                    <a:pt x="18" y="26"/>
                  </a:lnTo>
                  <a:lnTo>
                    <a:pt x="22" y="26"/>
                  </a:lnTo>
                  <a:lnTo>
                    <a:pt x="49" y="20"/>
                  </a:lnTo>
                  <a:lnTo>
                    <a:pt x="51" y="19"/>
                  </a:lnTo>
                  <a:lnTo>
                    <a:pt x="52" y="18"/>
                  </a:lnTo>
                  <a:lnTo>
                    <a:pt x="52" y="16"/>
                  </a:lnTo>
                  <a:lnTo>
                    <a:pt x="52" y="15"/>
                  </a:lnTo>
                  <a:lnTo>
                    <a:pt x="52" y="14"/>
                  </a:lnTo>
                  <a:lnTo>
                    <a:pt x="52" y="12"/>
                  </a:lnTo>
                  <a:lnTo>
                    <a:pt x="52" y="11"/>
                  </a:lnTo>
                  <a:lnTo>
                    <a:pt x="49" y="11"/>
                  </a:lnTo>
                  <a:lnTo>
                    <a:pt x="44" y="11"/>
                  </a:lnTo>
                  <a:lnTo>
                    <a:pt x="41" y="11"/>
                  </a:lnTo>
                  <a:lnTo>
                    <a:pt x="40" y="9"/>
                  </a:lnTo>
                  <a:lnTo>
                    <a:pt x="41" y="8"/>
                  </a:lnTo>
                  <a:lnTo>
                    <a:pt x="44" y="8"/>
                  </a:lnTo>
                  <a:lnTo>
                    <a:pt x="53" y="5"/>
                  </a:lnTo>
                  <a:lnTo>
                    <a:pt x="55" y="5"/>
                  </a:lnTo>
                  <a:lnTo>
                    <a:pt x="57" y="3"/>
                  </a:lnTo>
                  <a:lnTo>
                    <a:pt x="58" y="2"/>
                  </a:lnTo>
                  <a:lnTo>
                    <a:pt x="59" y="0"/>
                  </a:lnTo>
                  <a:lnTo>
                    <a:pt x="57" y="0"/>
                  </a:lnTo>
                  <a:lnTo>
                    <a:pt x="55" y="0"/>
                  </a:lnTo>
                  <a:lnTo>
                    <a:pt x="52" y="0"/>
                  </a:lnTo>
                  <a:lnTo>
                    <a:pt x="3" y="6"/>
                  </a:lnTo>
                  <a:lnTo>
                    <a:pt x="1" y="6"/>
                  </a:lnTo>
                  <a:lnTo>
                    <a:pt x="1" y="8"/>
                  </a:lnTo>
                  <a:lnTo>
                    <a:pt x="0" y="10"/>
                  </a:lnTo>
                  <a:lnTo>
                    <a:pt x="2" y="13"/>
                  </a:lnTo>
                  <a:lnTo>
                    <a:pt x="2"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4" name="Freeform 3577"/>
            <p:cNvSpPr>
              <a:spLocks/>
            </p:cNvSpPr>
            <p:nvPr/>
          </p:nvSpPr>
          <p:spPr bwMode="auto">
            <a:xfrm>
              <a:off x="1767" y="1342"/>
              <a:ext cx="22" cy="18"/>
            </a:xfrm>
            <a:custGeom>
              <a:avLst/>
              <a:gdLst>
                <a:gd name="T0" fmla="*/ 1 w 27"/>
                <a:gd name="T1" fmla="*/ 2 h 21"/>
                <a:gd name="T2" fmla="*/ 1 w 27"/>
                <a:gd name="T3" fmla="*/ 2 h 21"/>
                <a:gd name="T4" fmla="*/ 2 w 27"/>
                <a:gd name="T5" fmla="*/ 3 h 21"/>
                <a:gd name="T6" fmla="*/ 2 w 27"/>
                <a:gd name="T7" fmla="*/ 3 h 21"/>
                <a:gd name="T8" fmla="*/ 2 w 27"/>
                <a:gd name="T9" fmla="*/ 3 h 21"/>
                <a:gd name="T10" fmla="*/ 2 w 27"/>
                <a:gd name="T11" fmla="*/ 3 h 21"/>
                <a:gd name="T12" fmla="*/ 2 w 27"/>
                <a:gd name="T13" fmla="*/ 3 h 21"/>
                <a:gd name="T14" fmla="*/ 2 w 27"/>
                <a:gd name="T15" fmla="*/ 3 h 21"/>
                <a:gd name="T16" fmla="*/ 2 w 27"/>
                <a:gd name="T17" fmla="*/ 3 h 21"/>
                <a:gd name="T18" fmla="*/ 2 w 27"/>
                <a:gd name="T19" fmla="*/ 3 h 21"/>
                <a:gd name="T20" fmla="*/ 2 w 27"/>
                <a:gd name="T21" fmla="*/ 3 h 21"/>
                <a:gd name="T22" fmla="*/ 2 w 27"/>
                <a:gd name="T23" fmla="*/ 3 h 21"/>
                <a:gd name="T24" fmla="*/ 2 w 27"/>
                <a:gd name="T25" fmla="*/ 3 h 21"/>
                <a:gd name="T26" fmla="*/ 2 w 27"/>
                <a:gd name="T27" fmla="*/ 3 h 21"/>
                <a:gd name="T28" fmla="*/ 2 w 27"/>
                <a:gd name="T29" fmla="*/ 3 h 21"/>
                <a:gd name="T30" fmla="*/ 2 w 27"/>
                <a:gd name="T31" fmla="*/ 3 h 21"/>
                <a:gd name="T32" fmla="*/ 2 w 27"/>
                <a:gd name="T33" fmla="*/ 3 h 21"/>
                <a:gd name="T34" fmla="*/ 2 w 27"/>
                <a:gd name="T35" fmla="*/ 3 h 21"/>
                <a:gd name="T36" fmla="*/ 3 w 27"/>
                <a:gd name="T37" fmla="*/ 3 h 21"/>
                <a:gd name="T38" fmla="*/ 3 w 27"/>
                <a:gd name="T39" fmla="*/ 3 h 21"/>
                <a:gd name="T40" fmla="*/ 3 w 27"/>
                <a:gd name="T41" fmla="*/ 3 h 21"/>
                <a:gd name="T42" fmla="*/ 2 w 27"/>
                <a:gd name="T43" fmla="*/ 3 h 21"/>
                <a:gd name="T44" fmla="*/ 2 w 27"/>
                <a:gd name="T45" fmla="*/ 3 h 21"/>
                <a:gd name="T46" fmla="*/ 2 w 27"/>
                <a:gd name="T47" fmla="*/ 3 h 21"/>
                <a:gd name="T48" fmla="*/ 2 w 27"/>
                <a:gd name="T49" fmla="*/ 3 h 21"/>
                <a:gd name="T50" fmla="*/ 2 w 27"/>
                <a:gd name="T51" fmla="*/ 3 h 21"/>
                <a:gd name="T52" fmla="*/ 2 w 27"/>
                <a:gd name="T53" fmla="*/ 3 h 21"/>
                <a:gd name="T54" fmla="*/ 2 w 27"/>
                <a:gd name="T55" fmla="*/ 3 h 21"/>
                <a:gd name="T56" fmla="*/ 2 w 27"/>
                <a:gd name="T57" fmla="*/ 3 h 21"/>
                <a:gd name="T58" fmla="*/ 2 w 27"/>
                <a:gd name="T59" fmla="*/ 3 h 21"/>
                <a:gd name="T60" fmla="*/ 2 w 27"/>
                <a:gd name="T61" fmla="*/ 3 h 21"/>
                <a:gd name="T62" fmla="*/ 2 w 27"/>
                <a:gd name="T63" fmla="*/ 3 h 21"/>
                <a:gd name="T64" fmla="*/ 2 w 27"/>
                <a:gd name="T65" fmla="*/ 3 h 21"/>
                <a:gd name="T66" fmla="*/ 2 w 27"/>
                <a:gd name="T67" fmla="*/ 3 h 21"/>
                <a:gd name="T68" fmla="*/ 2 w 27"/>
                <a:gd name="T69" fmla="*/ 3 h 21"/>
                <a:gd name="T70" fmla="*/ 2 w 27"/>
                <a:gd name="T71" fmla="*/ 0 h 21"/>
                <a:gd name="T72" fmla="*/ 2 w 27"/>
                <a:gd name="T73" fmla="*/ 0 h 21"/>
                <a:gd name="T74" fmla="*/ 2 w 27"/>
                <a:gd name="T75" fmla="*/ 0 h 21"/>
                <a:gd name="T76" fmla="*/ 1 w 27"/>
                <a:gd name="T77" fmla="*/ 1 h 21"/>
                <a:gd name="T78" fmla="*/ 1 w 27"/>
                <a:gd name="T79" fmla="*/ 1 h 21"/>
                <a:gd name="T80" fmla="*/ 0 w 27"/>
                <a:gd name="T81" fmla="*/ 1 h 21"/>
                <a:gd name="T82" fmla="*/ 0 w 27"/>
                <a:gd name="T83" fmla="*/ 2 h 21"/>
                <a:gd name="T84" fmla="*/ 1 w 27"/>
                <a:gd name="T85" fmla="*/ 2 h 21"/>
                <a:gd name="T86" fmla="*/ 1 w 27"/>
                <a:gd name="T87" fmla="*/ 2 h 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21"/>
                <a:gd name="T134" fmla="*/ 27 w 27"/>
                <a:gd name="T135" fmla="*/ 21 h 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21">
                  <a:moveTo>
                    <a:pt x="1" y="2"/>
                  </a:moveTo>
                  <a:lnTo>
                    <a:pt x="1" y="2"/>
                  </a:lnTo>
                  <a:lnTo>
                    <a:pt x="2" y="4"/>
                  </a:lnTo>
                  <a:lnTo>
                    <a:pt x="3" y="6"/>
                  </a:lnTo>
                  <a:lnTo>
                    <a:pt x="7" y="12"/>
                  </a:lnTo>
                  <a:lnTo>
                    <a:pt x="11" y="18"/>
                  </a:lnTo>
                  <a:lnTo>
                    <a:pt x="13" y="19"/>
                  </a:lnTo>
                  <a:lnTo>
                    <a:pt x="15" y="19"/>
                  </a:lnTo>
                  <a:lnTo>
                    <a:pt x="16" y="19"/>
                  </a:lnTo>
                  <a:lnTo>
                    <a:pt x="20" y="20"/>
                  </a:lnTo>
                  <a:lnTo>
                    <a:pt x="22" y="21"/>
                  </a:lnTo>
                  <a:lnTo>
                    <a:pt x="24" y="21"/>
                  </a:lnTo>
                  <a:lnTo>
                    <a:pt x="25" y="20"/>
                  </a:lnTo>
                  <a:lnTo>
                    <a:pt x="27" y="18"/>
                  </a:lnTo>
                  <a:lnTo>
                    <a:pt x="27" y="16"/>
                  </a:lnTo>
                  <a:lnTo>
                    <a:pt x="26" y="15"/>
                  </a:lnTo>
                  <a:lnTo>
                    <a:pt x="23" y="13"/>
                  </a:lnTo>
                  <a:lnTo>
                    <a:pt x="22" y="13"/>
                  </a:lnTo>
                  <a:lnTo>
                    <a:pt x="22" y="12"/>
                  </a:lnTo>
                  <a:lnTo>
                    <a:pt x="21" y="11"/>
                  </a:lnTo>
                  <a:lnTo>
                    <a:pt x="20" y="11"/>
                  </a:lnTo>
                  <a:lnTo>
                    <a:pt x="17" y="11"/>
                  </a:lnTo>
                  <a:lnTo>
                    <a:pt x="17" y="8"/>
                  </a:lnTo>
                  <a:lnTo>
                    <a:pt x="16" y="6"/>
                  </a:lnTo>
                  <a:lnTo>
                    <a:pt x="13" y="4"/>
                  </a:lnTo>
                  <a:lnTo>
                    <a:pt x="8" y="0"/>
                  </a:lnTo>
                  <a:lnTo>
                    <a:pt x="5" y="0"/>
                  </a:lnTo>
                  <a:lnTo>
                    <a:pt x="1" y="1"/>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5" name="Freeform 3578"/>
            <p:cNvSpPr>
              <a:spLocks/>
            </p:cNvSpPr>
            <p:nvPr/>
          </p:nvSpPr>
          <p:spPr bwMode="auto">
            <a:xfrm>
              <a:off x="1774" y="1296"/>
              <a:ext cx="83" cy="44"/>
            </a:xfrm>
            <a:custGeom>
              <a:avLst/>
              <a:gdLst>
                <a:gd name="T0" fmla="*/ 2 w 105"/>
                <a:gd name="T1" fmla="*/ 2 h 55"/>
                <a:gd name="T2" fmla="*/ 2 w 105"/>
                <a:gd name="T3" fmla="*/ 2 h 55"/>
                <a:gd name="T4" fmla="*/ 2 w 105"/>
                <a:gd name="T5" fmla="*/ 2 h 55"/>
                <a:gd name="T6" fmla="*/ 2 w 105"/>
                <a:gd name="T7" fmla="*/ 2 h 55"/>
                <a:gd name="T8" fmla="*/ 2 w 105"/>
                <a:gd name="T9" fmla="*/ 2 h 55"/>
                <a:gd name="T10" fmla="*/ 2 w 105"/>
                <a:gd name="T11" fmla="*/ 2 h 55"/>
                <a:gd name="T12" fmla="*/ 2 w 105"/>
                <a:gd name="T13" fmla="*/ 2 h 55"/>
                <a:gd name="T14" fmla="*/ 2 w 105"/>
                <a:gd name="T15" fmla="*/ 2 h 55"/>
                <a:gd name="T16" fmla="*/ 2 w 105"/>
                <a:gd name="T17" fmla="*/ 2 h 55"/>
                <a:gd name="T18" fmla="*/ 2 w 105"/>
                <a:gd name="T19" fmla="*/ 2 h 55"/>
                <a:gd name="T20" fmla="*/ 2 w 105"/>
                <a:gd name="T21" fmla="*/ 2 h 55"/>
                <a:gd name="T22" fmla="*/ 2 w 105"/>
                <a:gd name="T23" fmla="*/ 2 h 55"/>
                <a:gd name="T24" fmla="*/ 2 w 105"/>
                <a:gd name="T25" fmla="*/ 2 h 55"/>
                <a:gd name="T26" fmla="*/ 2 w 105"/>
                <a:gd name="T27" fmla="*/ 2 h 55"/>
                <a:gd name="T28" fmla="*/ 2 w 105"/>
                <a:gd name="T29" fmla="*/ 2 h 55"/>
                <a:gd name="T30" fmla="*/ 2 w 105"/>
                <a:gd name="T31" fmla="*/ 2 h 55"/>
                <a:gd name="T32" fmla="*/ 2 w 105"/>
                <a:gd name="T33" fmla="*/ 2 h 55"/>
                <a:gd name="T34" fmla="*/ 2 w 105"/>
                <a:gd name="T35" fmla="*/ 2 h 55"/>
                <a:gd name="T36" fmla="*/ 2 w 105"/>
                <a:gd name="T37" fmla="*/ 3 h 55"/>
                <a:gd name="T38" fmla="*/ 2 w 105"/>
                <a:gd name="T39" fmla="*/ 4 h 55"/>
                <a:gd name="T40" fmla="*/ 2 w 105"/>
                <a:gd name="T41" fmla="*/ 3 h 55"/>
                <a:gd name="T42" fmla="*/ 2 w 105"/>
                <a:gd name="T43" fmla="*/ 3 h 55"/>
                <a:gd name="T44" fmla="*/ 3 w 105"/>
                <a:gd name="T45" fmla="*/ 3 h 55"/>
                <a:gd name="T46" fmla="*/ 4 w 105"/>
                <a:gd name="T47" fmla="*/ 4 h 55"/>
                <a:gd name="T48" fmla="*/ 5 w 105"/>
                <a:gd name="T49" fmla="*/ 4 h 55"/>
                <a:gd name="T50" fmla="*/ 5 w 105"/>
                <a:gd name="T51" fmla="*/ 4 h 55"/>
                <a:gd name="T52" fmla="*/ 5 w 105"/>
                <a:gd name="T53" fmla="*/ 4 h 55"/>
                <a:gd name="T54" fmla="*/ 6 w 105"/>
                <a:gd name="T55" fmla="*/ 4 h 55"/>
                <a:gd name="T56" fmla="*/ 6 w 105"/>
                <a:gd name="T57" fmla="*/ 5 h 55"/>
                <a:gd name="T58" fmla="*/ 6 w 105"/>
                <a:gd name="T59" fmla="*/ 5 h 55"/>
                <a:gd name="T60" fmla="*/ 6 w 105"/>
                <a:gd name="T61" fmla="*/ 5 h 55"/>
                <a:gd name="T62" fmla="*/ 8 w 105"/>
                <a:gd name="T63" fmla="*/ 5 h 55"/>
                <a:gd name="T64" fmla="*/ 8 w 105"/>
                <a:gd name="T65" fmla="*/ 4 h 55"/>
                <a:gd name="T66" fmla="*/ 8 w 105"/>
                <a:gd name="T67" fmla="*/ 4 h 55"/>
                <a:gd name="T68" fmla="*/ 8 w 105"/>
                <a:gd name="T69" fmla="*/ 4 h 55"/>
                <a:gd name="T70" fmla="*/ 7 w 105"/>
                <a:gd name="T71" fmla="*/ 4 h 55"/>
                <a:gd name="T72" fmla="*/ 6 w 105"/>
                <a:gd name="T73" fmla="*/ 3 h 55"/>
                <a:gd name="T74" fmla="*/ 6 w 105"/>
                <a:gd name="T75" fmla="*/ 3 h 55"/>
                <a:gd name="T76" fmla="*/ 7 w 105"/>
                <a:gd name="T77" fmla="*/ 2 h 55"/>
                <a:gd name="T78" fmla="*/ 6 w 105"/>
                <a:gd name="T79" fmla="*/ 2 h 55"/>
                <a:gd name="T80" fmla="*/ 6 w 105"/>
                <a:gd name="T81" fmla="*/ 2 h 55"/>
                <a:gd name="T82" fmla="*/ 6 w 105"/>
                <a:gd name="T83" fmla="*/ 2 h 55"/>
                <a:gd name="T84" fmla="*/ 6 w 105"/>
                <a:gd name="T85" fmla="*/ 2 h 55"/>
                <a:gd name="T86" fmla="*/ 6 w 105"/>
                <a:gd name="T87" fmla="*/ 2 h 55"/>
                <a:gd name="T88" fmla="*/ 5 w 105"/>
                <a:gd name="T89" fmla="*/ 2 h 55"/>
                <a:gd name="T90" fmla="*/ 5 w 105"/>
                <a:gd name="T91" fmla="*/ 2 h 55"/>
                <a:gd name="T92" fmla="*/ 5 w 105"/>
                <a:gd name="T93" fmla="*/ 2 h 55"/>
                <a:gd name="T94" fmla="*/ 5 w 105"/>
                <a:gd name="T95" fmla="*/ 2 h 55"/>
                <a:gd name="T96" fmla="*/ 4 w 105"/>
                <a:gd name="T97" fmla="*/ 2 h 55"/>
                <a:gd name="T98" fmla="*/ 4 w 105"/>
                <a:gd name="T99" fmla="*/ 2 h 55"/>
                <a:gd name="T100" fmla="*/ 3 w 105"/>
                <a:gd name="T101" fmla="*/ 2 h 55"/>
                <a:gd name="T102" fmla="*/ 3 w 105"/>
                <a:gd name="T103" fmla="*/ 2 h 55"/>
                <a:gd name="T104" fmla="*/ 3 w 105"/>
                <a:gd name="T105" fmla="*/ 2 h 55"/>
                <a:gd name="T106" fmla="*/ 3 w 105"/>
                <a:gd name="T107" fmla="*/ 2 h 55"/>
                <a:gd name="T108" fmla="*/ 2 w 105"/>
                <a:gd name="T109" fmla="*/ 0 h 55"/>
                <a:gd name="T110" fmla="*/ 2 w 105"/>
                <a:gd name="T111" fmla="*/ 2 h 55"/>
                <a:gd name="T112" fmla="*/ 2 w 105"/>
                <a:gd name="T113" fmla="*/ 2 h 55"/>
                <a:gd name="T114" fmla="*/ 2 w 105"/>
                <a:gd name="T115" fmla="*/ 2 h 55"/>
                <a:gd name="T116" fmla="*/ 1 w 105"/>
                <a:gd name="T117" fmla="*/ 2 h 55"/>
                <a:gd name="T118" fmla="*/ 0 w 105"/>
                <a:gd name="T119" fmla="*/ 2 h 55"/>
                <a:gd name="T120" fmla="*/ 2 w 105"/>
                <a:gd name="T121" fmla="*/ 2 h 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
                <a:gd name="T184" fmla="*/ 0 h 55"/>
                <a:gd name="T185" fmla="*/ 105 w 105"/>
                <a:gd name="T186" fmla="*/ 55 h 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 h="55">
                  <a:moveTo>
                    <a:pt x="3" y="13"/>
                  </a:moveTo>
                  <a:lnTo>
                    <a:pt x="3" y="13"/>
                  </a:lnTo>
                  <a:lnTo>
                    <a:pt x="13" y="12"/>
                  </a:lnTo>
                  <a:lnTo>
                    <a:pt x="14" y="13"/>
                  </a:lnTo>
                  <a:lnTo>
                    <a:pt x="14" y="14"/>
                  </a:lnTo>
                  <a:lnTo>
                    <a:pt x="11" y="17"/>
                  </a:lnTo>
                  <a:lnTo>
                    <a:pt x="9" y="18"/>
                  </a:lnTo>
                  <a:lnTo>
                    <a:pt x="9" y="20"/>
                  </a:lnTo>
                  <a:lnTo>
                    <a:pt x="11" y="20"/>
                  </a:lnTo>
                  <a:lnTo>
                    <a:pt x="13" y="19"/>
                  </a:lnTo>
                  <a:lnTo>
                    <a:pt x="15" y="18"/>
                  </a:lnTo>
                  <a:lnTo>
                    <a:pt x="17" y="16"/>
                  </a:lnTo>
                  <a:lnTo>
                    <a:pt x="18" y="15"/>
                  </a:lnTo>
                  <a:lnTo>
                    <a:pt x="20" y="14"/>
                  </a:lnTo>
                  <a:lnTo>
                    <a:pt x="23" y="15"/>
                  </a:lnTo>
                  <a:lnTo>
                    <a:pt x="27" y="16"/>
                  </a:lnTo>
                  <a:lnTo>
                    <a:pt x="28" y="17"/>
                  </a:lnTo>
                  <a:lnTo>
                    <a:pt x="23" y="20"/>
                  </a:lnTo>
                  <a:lnTo>
                    <a:pt x="22" y="21"/>
                  </a:lnTo>
                  <a:lnTo>
                    <a:pt x="23" y="21"/>
                  </a:lnTo>
                  <a:lnTo>
                    <a:pt x="25" y="21"/>
                  </a:lnTo>
                  <a:lnTo>
                    <a:pt x="27" y="22"/>
                  </a:lnTo>
                  <a:lnTo>
                    <a:pt x="29" y="22"/>
                  </a:lnTo>
                  <a:lnTo>
                    <a:pt x="30" y="21"/>
                  </a:lnTo>
                  <a:lnTo>
                    <a:pt x="32" y="21"/>
                  </a:lnTo>
                  <a:lnTo>
                    <a:pt x="35" y="21"/>
                  </a:lnTo>
                  <a:lnTo>
                    <a:pt x="35" y="22"/>
                  </a:lnTo>
                  <a:lnTo>
                    <a:pt x="34" y="22"/>
                  </a:lnTo>
                  <a:lnTo>
                    <a:pt x="33" y="23"/>
                  </a:lnTo>
                  <a:lnTo>
                    <a:pt x="32" y="24"/>
                  </a:lnTo>
                  <a:lnTo>
                    <a:pt x="31" y="24"/>
                  </a:lnTo>
                  <a:lnTo>
                    <a:pt x="28" y="24"/>
                  </a:lnTo>
                  <a:lnTo>
                    <a:pt x="26" y="26"/>
                  </a:lnTo>
                  <a:lnTo>
                    <a:pt x="27" y="27"/>
                  </a:lnTo>
                  <a:lnTo>
                    <a:pt x="33" y="27"/>
                  </a:lnTo>
                  <a:lnTo>
                    <a:pt x="34" y="28"/>
                  </a:lnTo>
                  <a:lnTo>
                    <a:pt x="33" y="29"/>
                  </a:lnTo>
                  <a:lnTo>
                    <a:pt x="33" y="30"/>
                  </a:lnTo>
                  <a:lnTo>
                    <a:pt x="32" y="31"/>
                  </a:lnTo>
                  <a:lnTo>
                    <a:pt x="31" y="31"/>
                  </a:lnTo>
                  <a:lnTo>
                    <a:pt x="27" y="30"/>
                  </a:lnTo>
                  <a:lnTo>
                    <a:pt x="23" y="30"/>
                  </a:lnTo>
                  <a:lnTo>
                    <a:pt x="20" y="29"/>
                  </a:lnTo>
                  <a:lnTo>
                    <a:pt x="18" y="28"/>
                  </a:lnTo>
                  <a:lnTo>
                    <a:pt x="15" y="28"/>
                  </a:lnTo>
                  <a:lnTo>
                    <a:pt x="11" y="29"/>
                  </a:lnTo>
                  <a:lnTo>
                    <a:pt x="8" y="30"/>
                  </a:lnTo>
                  <a:lnTo>
                    <a:pt x="8" y="31"/>
                  </a:lnTo>
                  <a:lnTo>
                    <a:pt x="11" y="34"/>
                  </a:lnTo>
                  <a:lnTo>
                    <a:pt x="15" y="37"/>
                  </a:lnTo>
                  <a:lnTo>
                    <a:pt x="19" y="40"/>
                  </a:lnTo>
                  <a:lnTo>
                    <a:pt x="26" y="40"/>
                  </a:lnTo>
                  <a:lnTo>
                    <a:pt x="27" y="40"/>
                  </a:lnTo>
                  <a:lnTo>
                    <a:pt x="28" y="39"/>
                  </a:lnTo>
                  <a:lnTo>
                    <a:pt x="32" y="36"/>
                  </a:lnTo>
                  <a:lnTo>
                    <a:pt x="36" y="36"/>
                  </a:lnTo>
                  <a:lnTo>
                    <a:pt x="42" y="35"/>
                  </a:lnTo>
                  <a:lnTo>
                    <a:pt x="43" y="36"/>
                  </a:lnTo>
                  <a:lnTo>
                    <a:pt x="44" y="37"/>
                  </a:lnTo>
                  <a:lnTo>
                    <a:pt x="45" y="39"/>
                  </a:lnTo>
                  <a:lnTo>
                    <a:pt x="46" y="40"/>
                  </a:lnTo>
                  <a:lnTo>
                    <a:pt x="49" y="40"/>
                  </a:lnTo>
                  <a:lnTo>
                    <a:pt x="57" y="39"/>
                  </a:lnTo>
                  <a:lnTo>
                    <a:pt x="65" y="40"/>
                  </a:lnTo>
                  <a:lnTo>
                    <a:pt x="68" y="41"/>
                  </a:lnTo>
                  <a:lnTo>
                    <a:pt x="71" y="42"/>
                  </a:lnTo>
                  <a:lnTo>
                    <a:pt x="72" y="42"/>
                  </a:lnTo>
                  <a:lnTo>
                    <a:pt x="73" y="42"/>
                  </a:lnTo>
                  <a:lnTo>
                    <a:pt x="73" y="43"/>
                  </a:lnTo>
                  <a:lnTo>
                    <a:pt x="75" y="44"/>
                  </a:lnTo>
                  <a:lnTo>
                    <a:pt x="76" y="45"/>
                  </a:lnTo>
                  <a:lnTo>
                    <a:pt x="76" y="47"/>
                  </a:lnTo>
                  <a:lnTo>
                    <a:pt x="76" y="49"/>
                  </a:lnTo>
                  <a:lnTo>
                    <a:pt x="77" y="50"/>
                  </a:lnTo>
                  <a:lnTo>
                    <a:pt x="78" y="50"/>
                  </a:lnTo>
                  <a:lnTo>
                    <a:pt x="80" y="53"/>
                  </a:lnTo>
                  <a:lnTo>
                    <a:pt x="82" y="54"/>
                  </a:lnTo>
                  <a:lnTo>
                    <a:pt x="85" y="55"/>
                  </a:lnTo>
                  <a:lnTo>
                    <a:pt x="89" y="55"/>
                  </a:lnTo>
                  <a:lnTo>
                    <a:pt x="94" y="55"/>
                  </a:lnTo>
                  <a:lnTo>
                    <a:pt x="103" y="53"/>
                  </a:lnTo>
                  <a:lnTo>
                    <a:pt x="104" y="51"/>
                  </a:lnTo>
                  <a:lnTo>
                    <a:pt x="104" y="50"/>
                  </a:lnTo>
                  <a:lnTo>
                    <a:pt x="104" y="49"/>
                  </a:lnTo>
                  <a:lnTo>
                    <a:pt x="105" y="47"/>
                  </a:lnTo>
                  <a:lnTo>
                    <a:pt x="105" y="46"/>
                  </a:lnTo>
                  <a:lnTo>
                    <a:pt x="104" y="45"/>
                  </a:lnTo>
                  <a:lnTo>
                    <a:pt x="103" y="44"/>
                  </a:lnTo>
                  <a:lnTo>
                    <a:pt x="102" y="43"/>
                  </a:lnTo>
                  <a:lnTo>
                    <a:pt x="100" y="42"/>
                  </a:lnTo>
                  <a:lnTo>
                    <a:pt x="99" y="42"/>
                  </a:lnTo>
                  <a:lnTo>
                    <a:pt x="98" y="40"/>
                  </a:lnTo>
                  <a:lnTo>
                    <a:pt x="97" y="39"/>
                  </a:lnTo>
                  <a:lnTo>
                    <a:pt x="95" y="39"/>
                  </a:lnTo>
                  <a:lnTo>
                    <a:pt x="94" y="37"/>
                  </a:lnTo>
                  <a:lnTo>
                    <a:pt x="94" y="36"/>
                  </a:lnTo>
                  <a:lnTo>
                    <a:pt x="91" y="33"/>
                  </a:lnTo>
                  <a:lnTo>
                    <a:pt x="92" y="32"/>
                  </a:lnTo>
                  <a:lnTo>
                    <a:pt x="94" y="31"/>
                  </a:lnTo>
                  <a:lnTo>
                    <a:pt x="96" y="29"/>
                  </a:lnTo>
                  <a:lnTo>
                    <a:pt x="97" y="28"/>
                  </a:lnTo>
                  <a:lnTo>
                    <a:pt x="96" y="28"/>
                  </a:lnTo>
                  <a:lnTo>
                    <a:pt x="94" y="27"/>
                  </a:lnTo>
                  <a:lnTo>
                    <a:pt x="90" y="27"/>
                  </a:lnTo>
                  <a:lnTo>
                    <a:pt x="89" y="26"/>
                  </a:lnTo>
                  <a:lnTo>
                    <a:pt x="90" y="24"/>
                  </a:lnTo>
                  <a:lnTo>
                    <a:pt x="90" y="23"/>
                  </a:lnTo>
                  <a:lnTo>
                    <a:pt x="88" y="22"/>
                  </a:lnTo>
                  <a:lnTo>
                    <a:pt x="86" y="21"/>
                  </a:lnTo>
                  <a:lnTo>
                    <a:pt x="84" y="20"/>
                  </a:lnTo>
                  <a:lnTo>
                    <a:pt x="83" y="19"/>
                  </a:lnTo>
                  <a:lnTo>
                    <a:pt x="80" y="20"/>
                  </a:lnTo>
                  <a:lnTo>
                    <a:pt x="76" y="21"/>
                  </a:lnTo>
                  <a:lnTo>
                    <a:pt x="74" y="21"/>
                  </a:lnTo>
                  <a:lnTo>
                    <a:pt x="73" y="21"/>
                  </a:lnTo>
                  <a:lnTo>
                    <a:pt x="71" y="20"/>
                  </a:lnTo>
                  <a:lnTo>
                    <a:pt x="70" y="19"/>
                  </a:lnTo>
                  <a:lnTo>
                    <a:pt x="71" y="18"/>
                  </a:lnTo>
                  <a:lnTo>
                    <a:pt x="72" y="16"/>
                  </a:lnTo>
                  <a:lnTo>
                    <a:pt x="72" y="15"/>
                  </a:lnTo>
                  <a:lnTo>
                    <a:pt x="70" y="15"/>
                  </a:lnTo>
                  <a:lnTo>
                    <a:pt x="69" y="14"/>
                  </a:lnTo>
                  <a:lnTo>
                    <a:pt x="68" y="13"/>
                  </a:lnTo>
                  <a:lnTo>
                    <a:pt x="63" y="10"/>
                  </a:lnTo>
                  <a:lnTo>
                    <a:pt x="59" y="10"/>
                  </a:lnTo>
                  <a:lnTo>
                    <a:pt x="57" y="10"/>
                  </a:lnTo>
                  <a:lnTo>
                    <a:pt x="53" y="13"/>
                  </a:lnTo>
                  <a:lnTo>
                    <a:pt x="50" y="13"/>
                  </a:lnTo>
                  <a:lnTo>
                    <a:pt x="50" y="14"/>
                  </a:lnTo>
                  <a:lnTo>
                    <a:pt x="50" y="16"/>
                  </a:lnTo>
                  <a:lnTo>
                    <a:pt x="49" y="16"/>
                  </a:lnTo>
                  <a:lnTo>
                    <a:pt x="46" y="15"/>
                  </a:lnTo>
                  <a:lnTo>
                    <a:pt x="45" y="15"/>
                  </a:lnTo>
                  <a:lnTo>
                    <a:pt x="46" y="13"/>
                  </a:lnTo>
                  <a:lnTo>
                    <a:pt x="46" y="12"/>
                  </a:lnTo>
                  <a:lnTo>
                    <a:pt x="46" y="10"/>
                  </a:lnTo>
                  <a:lnTo>
                    <a:pt x="43" y="6"/>
                  </a:lnTo>
                  <a:lnTo>
                    <a:pt x="41" y="4"/>
                  </a:lnTo>
                  <a:lnTo>
                    <a:pt x="37" y="3"/>
                  </a:lnTo>
                  <a:lnTo>
                    <a:pt x="31" y="1"/>
                  </a:lnTo>
                  <a:lnTo>
                    <a:pt x="27" y="0"/>
                  </a:lnTo>
                  <a:lnTo>
                    <a:pt x="23" y="0"/>
                  </a:lnTo>
                  <a:lnTo>
                    <a:pt x="17" y="2"/>
                  </a:lnTo>
                  <a:lnTo>
                    <a:pt x="11" y="2"/>
                  </a:lnTo>
                  <a:lnTo>
                    <a:pt x="7" y="2"/>
                  </a:lnTo>
                  <a:lnTo>
                    <a:pt x="4" y="2"/>
                  </a:lnTo>
                  <a:lnTo>
                    <a:pt x="2" y="2"/>
                  </a:lnTo>
                  <a:lnTo>
                    <a:pt x="2" y="3"/>
                  </a:lnTo>
                  <a:lnTo>
                    <a:pt x="2" y="4"/>
                  </a:lnTo>
                  <a:lnTo>
                    <a:pt x="1" y="4"/>
                  </a:lnTo>
                  <a:lnTo>
                    <a:pt x="0" y="5"/>
                  </a:lnTo>
                  <a:lnTo>
                    <a:pt x="0" y="7"/>
                  </a:lnTo>
                  <a:lnTo>
                    <a:pt x="0" y="10"/>
                  </a:lnTo>
                  <a:lnTo>
                    <a:pt x="0" y="12"/>
                  </a:lnTo>
                  <a:lnTo>
                    <a:pt x="1" y="12"/>
                  </a:lnTo>
                  <a:lnTo>
                    <a:pt x="3"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6" name="Freeform 3579"/>
            <p:cNvSpPr>
              <a:spLocks/>
            </p:cNvSpPr>
            <p:nvPr/>
          </p:nvSpPr>
          <p:spPr bwMode="auto">
            <a:xfrm>
              <a:off x="1813" y="1338"/>
              <a:ext cx="20" cy="6"/>
            </a:xfrm>
            <a:custGeom>
              <a:avLst/>
              <a:gdLst>
                <a:gd name="T0" fmla="*/ 2 w 25"/>
                <a:gd name="T1" fmla="*/ 2 h 8"/>
                <a:gd name="T2" fmla="*/ 2 w 25"/>
                <a:gd name="T3" fmla="*/ 2 h 8"/>
                <a:gd name="T4" fmla="*/ 2 w 25"/>
                <a:gd name="T5" fmla="*/ 0 h 8"/>
                <a:gd name="T6" fmla="*/ 2 w 25"/>
                <a:gd name="T7" fmla="*/ 0 h 8"/>
                <a:gd name="T8" fmla="*/ 1 w 25"/>
                <a:gd name="T9" fmla="*/ 2 h 8"/>
                <a:gd name="T10" fmla="*/ 1 w 25"/>
                <a:gd name="T11" fmla="*/ 2 h 8"/>
                <a:gd name="T12" fmla="*/ 0 w 25"/>
                <a:gd name="T13" fmla="*/ 2 h 8"/>
                <a:gd name="T14" fmla="*/ 0 w 25"/>
                <a:gd name="T15" fmla="*/ 2 h 8"/>
                <a:gd name="T16" fmla="*/ 0 w 25"/>
                <a:gd name="T17" fmla="*/ 2 h 8"/>
                <a:gd name="T18" fmla="*/ 0 w 25"/>
                <a:gd name="T19" fmla="*/ 2 h 8"/>
                <a:gd name="T20" fmla="*/ 2 w 25"/>
                <a:gd name="T21" fmla="*/ 2 h 8"/>
                <a:gd name="T22" fmla="*/ 2 w 25"/>
                <a:gd name="T23" fmla="*/ 2 h 8"/>
                <a:gd name="T24" fmla="*/ 2 w 25"/>
                <a:gd name="T25" fmla="*/ 2 h 8"/>
                <a:gd name="T26" fmla="*/ 2 w 25"/>
                <a:gd name="T27" fmla="*/ 2 h 8"/>
                <a:gd name="T28" fmla="*/ 2 w 25"/>
                <a:gd name="T29" fmla="*/ 2 h 8"/>
                <a:gd name="T30" fmla="*/ 2 w 25"/>
                <a:gd name="T31" fmla="*/ 2 h 8"/>
                <a:gd name="T32" fmla="*/ 2 w 25"/>
                <a:gd name="T33" fmla="*/ 2 h 8"/>
                <a:gd name="T34" fmla="*/ 2 w 25"/>
                <a:gd name="T35" fmla="*/ 2 h 8"/>
                <a:gd name="T36" fmla="*/ 2 w 25"/>
                <a:gd name="T37" fmla="*/ 2 h 8"/>
                <a:gd name="T38" fmla="*/ 2 w 25"/>
                <a:gd name="T39" fmla="*/ 2 h 8"/>
                <a:gd name="T40" fmla="*/ 2 w 25"/>
                <a:gd name="T41" fmla="*/ 2 h 8"/>
                <a:gd name="T42" fmla="*/ 2 w 25"/>
                <a:gd name="T43" fmla="*/ 2 h 8"/>
                <a:gd name="T44" fmla="*/ 2 w 25"/>
                <a:gd name="T45" fmla="*/ 2 h 8"/>
                <a:gd name="T46" fmla="*/ 2 w 25"/>
                <a:gd name="T47" fmla="*/ 2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5"/>
                <a:gd name="T73" fmla="*/ 0 h 8"/>
                <a:gd name="T74" fmla="*/ 25 w 25"/>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5" h="8">
                  <a:moveTo>
                    <a:pt x="14" y="2"/>
                  </a:moveTo>
                  <a:lnTo>
                    <a:pt x="14" y="2"/>
                  </a:lnTo>
                  <a:lnTo>
                    <a:pt x="11" y="0"/>
                  </a:lnTo>
                  <a:lnTo>
                    <a:pt x="1" y="3"/>
                  </a:lnTo>
                  <a:lnTo>
                    <a:pt x="0" y="4"/>
                  </a:lnTo>
                  <a:lnTo>
                    <a:pt x="0" y="5"/>
                  </a:lnTo>
                  <a:lnTo>
                    <a:pt x="2" y="7"/>
                  </a:lnTo>
                  <a:lnTo>
                    <a:pt x="6" y="8"/>
                  </a:lnTo>
                  <a:lnTo>
                    <a:pt x="10" y="8"/>
                  </a:lnTo>
                  <a:lnTo>
                    <a:pt x="14" y="7"/>
                  </a:lnTo>
                  <a:lnTo>
                    <a:pt x="19" y="7"/>
                  </a:lnTo>
                  <a:lnTo>
                    <a:pt x="23" y="7"/>
                  </a:lnTo>
                  <a:lnTo>
                    <a:pt x="25" y="6"/>
                  </a:lnTo>
                  <a:lnTo>
                    <a:pt x="24" y="5"/>
                  </a:lnTo>
                  <a:lnTo>
                    <a:pt x="1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7" name="Freeform 3580"/>
            <p:cNvSpPr>
              <a:spLocks/>
            </p:cNvSpPr>
            <p:nvPr/>
          </p:nvSpPr>
          <p:spPr bwMode="auto">
            <a:xfrm>
              <a:off x="1866" y="1312"/>
              <a:ext cx="44" cy="29"/>
            </a:xfrm>
            <a:custGeom>
              <a:avLst/>
              <a:gdLst>
                <a:gd name="T0" fmla="*/ 2 w 56"/>
                <a:gd name="T1" fmla="*/ 2 h 36"/>
                <a:gd name="T2" fmla="*/ 2 w 56"/>
                <a:gd name="T3" fmla="*/ 2 h 36"/>
                <a:gd name="T4" fmla="*/ 2 w 56"/>
                <a:gd name="T5" fmla="*/ 2 h 36"/>
                <a:gd name="T6" fmla="*/ 2 w 56"/>
                <a:gd name="T7" fmla="*/ 2 h 36"/>
                <a:gd name="T8" fmla="*/ 2 w 56"/>
                <a:gd name="T9" fmla="*/ 2 h 36"/>
                <a:gd name="T10" fmla="*/ 2 w 56"/>
                <a:gd name="T11" fmla="*/ 2 h 36"/>
                <a:gd name="T12" fmla="*/ 2 w 56"/>
                <a:gd name="T13" fmla="*/ 2 h 36"/>
                <a:gd name="T14" fmla="*/ 2 w 56"/>
                <a:gd name="T15" fmla="*/ 2 h 36"/>
                <a:gd name="T16" fmla="*/ 2 w 56"/>
                <a:gd name="T17" fmla="*/ 2 h 36"/>
                <a:gd name="T18" fmla="*/ 2 w 56"/>
                <a:gd name="T19" fmla="*/ 2 h 36"/>
                <a:gd name="T20" fmla="*/ 2 w 56"/>
                <a:gd name="T21" fmla="*/ 2 h 36"/>
                <a:gd name="T22" fmla="*/ 2 w 56"/>
                <a:gd name="T23" fmla="*/ 2 h 36"/>
                <a:gd name="T24" fmla="*/ 2 w 56"/>
                <a:gd name="T25" fmla="*/ 2 h 36"/>
                <a:gd name="T26" fmla="*/ 2 w 56"/>
                <a:gd name="T27" fmla="*/ 2 h 36"/>
                <a:gd name="T28" fmla="*/ 2 w 56"/>
                <a:gd name="T29" fmla="*/ 2 h 36"/>
                <a:gd name="T30" fmla="*/ 2 w 56"/>
                <a:gd name="T31" fmla="*/ 2 h 36"/>
                <a:gd name="T32" fmla="*/ 2 w 56"/>
                <a:gd name="T33" fmla="*/ 3 h 36"/>
                <a:gd name="T34" fmla="*/ 2 w 56"/>
                <a:gd name="T35" fmla="*/ 3 h 36"/>
                <a:gd name="T36" fmla="*/ 2 w 56"/>
                <a:gd name="T37" fmla="*/ 3 h 36"/>
                <a:gd name="T38" fmla="*/ 4 w 56"/>
                <a:gd name="T39" fmla="*/ 2 h 36"/>
                <a:gd name="T40" fmla="*/ 4 w 56"/>
                <a:gd name="T41" fmla="*/ 2 h 36"/>
                <a:gd name="T42" fmla="*/ 4 w 56"/>
                <a:gd name="T43" fmla="*/ 2 h 36"/>
                <a:gd name="T44" fmla="*/ 4 w 56"/>
                <a:gd name="T45" fmla="*/ 2 h 36"/>
                <a:gd name="T46" fmla="*/ 4 w 56"/>
                <a:gd name="T47" fmla="*/ 2 h 36"/>
                <a:gd name="T48" fmla="*/ 4 w 56"/>
                <a:gd name="T49" fmla="*/ 2 h 36"/>
                <a:gd name="T50" fmla="*/ 4 w 56"/>
                <a:gd name="T51" fmla="*/ 2 h 36"/>
                <a:gd name="T52" fmla="*/ 4 w 56"/>
                <a:gd name="T53" fmla="*/ 2 h 36"/>
                <a:gd name="T54" fmla="*/ 4 w 56"/>
                <a:gd name="T55" fmla="*/ 2 h 36"/>
                <a:gd name="T56" fmla="*/ 4 w 56"/>
                <a:gd name="T57" fmla="*/ 2 h 36"/>
                <a:gd name="T58" fmla="*/ 3 w 56"/>
                <a:gd name="T59" fmla="*/ 2 h 36"/>
                <a:gd name="T60" fmla="*/ 3 w 56"/>
                <a:gd name="T61" fmla="*/ 2 h 36"/>
                <a:gd name="T62" fmla="*/ 2 w 56"/>
                <a:gd name="T63" fmla="*/ 2 h 36"/>
                <a:gd name="T64" fmla="*/ 2 w 56"/>
                <a:gd name="T65" fmla="*/ 2 h 36"/>
                <a:gd name="T66" fmla="*/ 2 w 56"/>
                <a:gd name="T67" fmla="*/ 2 h 36"/>
                <a:gd name="T68" fmla="*/ 2 w 56"/>
                <a:gd name="T69" fmla="*/ 2 h 36"/>
                <a:gd name="T70" fmla="*/ 2 w 56"/>
                <a:gd name="T71" fmla="*/ 2 h 36"/>
                <a:gd name="T72" fmla="*/ 2 w 56"/>
                <a:gd name="T73" fmla="*/ 2 h 36"/>
                <a:gd name="T74" fmla="*/ 2 w 56"/>
                <a:gd name="T75" fmla="*/ 2 h 36"/>
                <a:gd name="T76" fmla="*/ 2 w 56"/>
                <a:gd name="T77" fmla="*/ 1 h 36"/>
                <a:gd name="T78" fmla="*/ 2 w 56"/>
                <a:gd name="T79" fmla="*/ 0 h 36"/>
                <a:gd name="T80" fmla="*/ 2 w 56"/>
                <a:gd name="T81" fmla="*/ 0 h 36"/>
                <a:gd name="T82" fmla="*/ 1 w 56"/>
                <a:gd name="T83" fmla="*/ 1 h 36"/>
                <a:gd name="T84" fmla="*/ 1 w 56"/>
                <a:gd name="T85" fmla="*/ 2 h 36"/>
                <a:gd name="T86" fmla="*/ 2 w 56"/>
                <a:gd name="T87" fmla="*/ 2 h 36"/>
                <a:gd name="T88" fmla="*/ 2 w 56"/>
                <a:gd name="T89" fmla="*/ 2 h 36"/>
                <a:gd name="T90" fmla="*/ 2 w 56"/>
                <a:gd name="T91" fmla="*/ 2 h 36"/>
                <a:gd name="T92" fmla="*/ 0 w 56"/>
                <a:gd name="T93" fmla="*/ 2 h 36"/>
                <a:gd name="T94" fmla="*/ 2 w 56"/>
                <a:gd name="T95" fmla="*/ 2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6"/>
                <a:gd name="T145" fmla="*/ 0 h 36"/>
                <a:gd name="T146" fmla="*/ 56 w 56"/>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6" h="36">
                  <a:moveTo>
                    <a:pt x="2" y="13"/>
                  </a:moveTo>
                  <a:lnTo>
                    <a:pt x="2" y="13"/>
                  </a:lnTo>
                  <a:lnTo>
                    <a:pt x="4" y="14"/>
                  </a:lnTo>
                  <a:lnTo>
                    <a:pt x="5" y="16"/>
                  </a:lnTo>
                  <a:lnTo>
                    <a:pt x="5" y="17"/>
                  </a:lnTo>
                  <a:lnTo>
                    <a:pt x="7" y="17"/>
                  </a:lnTo>
                  <a:lnTo>
                    <a:pt x="7" y="19"/>
                  </a:lnTo>
                  <a:lnTo>
                    <a:pt x="8" y="20"/>
                  </a:lnTo>
                  <a:lnTo>
                    <a:pt x="9" y="21"/>
                  </a:lnTo>
                  <a:lnTo>
                    <a:pt x="15" y="21"/>
                  </a:lnTo>
                  <a:lnTo>
                    <a:pt x="18" y="21"/>
                  </a:lnTo>
                  <a:lnTo>
                    <a:pt x="23" y="23"/>
                  </a:lnTo>
                  <a:lnTo>
                    <a:pt x="25" y="24"/>
                  </a:lnTo>
                  <a:lnTo>
                    <a:pt x="24" y="25"/>
                  </a:lnTo>
                  <a:lnTo>
                    <a:pt x="21" y="25"/>
                  </a:lnTo>
                  <a:lnTo>
                    <a:pt x="16" y="25"/>
                  </a:lnTo>
                  <a:lnTo>
                    <a:pt x="12" y="26"/>
                  </a:lnTo>
                  <a:lnTo>
                    <a:pt x="10" y="26"/>
                  </a:lnTo>
                  <a:lnTo>
                    <a:pt x="11" y="27"/>
                  </a:lnTo>
                  <a:lnTo>
                    <a:pt x="18" y="30"/>
                  </a:lnTo>
                  <a:lnTo>
                    <a:pt x="19" y="30"/>
                  </a:lnTo>
                  <a:lnTo>
                    <a:pt x="19" y="31"/>
                  </a:lnTo>
                  <a:lnTo>
                    <a:pt x="21" y="35"/>
                  </a:lnTo>
                  <a:lnTo>
                    <a:pt x="22" y="35"/>
                  </a:lnTo>
                  <a:lnTo>
                    <a:pt x="24" y="36"/>
                  </a:lnTo>
                  <a:lnTo>
                    <a:pt x="26" y="35"/>
                  </a:lnTo>
                  <a:lnTo>
                    <a:pt x="50" y="30"/>
                  </a:lnTo>
                  <a:lnTo>
                    <a:pt x="53" y="29"/>
                  </a:lnTo>
                  <a:lnTo>
                    <a:pt x="55" y="27"/>
                  </a:lnTo>
                  <a:lnTo>
                    <a:pt x="56" y="26"/>
                  </a:lnTo>
                  <a:lnTo>
                    <a:pt x="55" y="25"/>
                  </a:lnTo>
                  <a:lnTo>
                    <a:pt x="54" y="24"/>
                  </a:lnTo>
                  <a:lnTo>
                    <a:pt x="53" y="23"/>
                  </a:lnTo>
                  <a:lnTo>
                    <a:pt x="53" y="22"/>
                  </a:lnTo>
                  <a:lnTo>
                    <a:pt x="55" y="17"/>
                  </a:lnTo>
                  <a:lnTo>
                    <a:pt x="56" y="15"/>
                  </a:lnTo>
                  <a:lnTo>
                    <a:pt x="56" y="14"/>
                  </a:lnTo>
                  <a:lnTo>
                    <a:pt x="55" y="14"/>
                  </a:lnTo>
                  <a:lnTo>
                    <a:pt x="47" y="11"/>
                  </a:lnTo>
                  <a:lnTo>
                    <a:pt x="43" y="10"/>
                  </a:lnTo>
                  <a:lnTo>
                    <a:pt x="40" y="11"/>
                  </a:lnTo>
                  <a:lnTo>
                    <a:pt x="38" y="11"/>
                  </a:lnTo>
                  <a:lnTo>
                    <a:pt x="37" y="11"/>
                  </a:lnTo>
                  <a:lnTo>
                    <a:pt x="36" y="9"/>
                  </a:lnTo>
                  <a:lnTo>
                    <a:pt x="35" y="7"/>
                  </a:lnTo>
                  <a:lnTo>
                    <a:pt x="33" y="7"/>
                  </a:lnTo>
                  <a:lnTo>
                    <a:pt x="32" y="7"/>
                  </a:lnTo>
                  <a:lnTo>
                    <a:pt x="31" y="6"/>
                  </a:lnTo>
                  <a:lnTo>
                    <a:pt x="29" y="4"/>
                  </a:lnTo>
                  <a:lnTo>
                    <a:pt x="27" y="4"/>
                  </a:lnTo>
                  <a:lnTo>
                    <a:pt x="23" y="2"/>
                  </a:lnTo>
                  <a:lnTo>
                    <a:pt x="19" y="1"/>
                  </a:lnTo>
                  <a:lnTo>
                    <a:pt x="17" y="1"/>
                  </a:lnTo>
                  <a:lnTo>
                    <a:pt x="10" y="0"/>
                  </a:lnTo>
                  <a:lnTo>
                    <a:pt x="5" y="0"/>
                  </a:lnTo>
                  <a:lnTo>
                    <a:pt x="1" y="1"/>
                  </a:lnTo>
                  <a:lnTo>
                    <a:pt x="0" y="3"/>
                  </a:lnTo>
                  <a:lnTo>
                    <a:pt x="1" y="4"/>
                  </a:lnTo>
                  <a:lnTo>
                    <a:pt x="2" y="6"/>
                  </a:lnTo>
                  <a:lnTo>
                    <a:pt x="5" y="8"/>
                  </a:lnTo>
                  <a:lnTo>
                    <a:pt x="5" y="9"/>
                  </a:lnTo>
                  <a:lnTo>
                    <a:pt x="3" y="10"/>
                  </a:lnTo>
                  <a:lnTo>
                    <a:pt x="0" y="11"/>
                  </a:lnTo>
                  <a:lnTo>
                    <a:pt x="0" y="12"/>
                  </a:lnTo>
                  <a:lnTo>
                    <a:pt x="2"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8" name="Freeform 3581"/>
            <p:cNvSpPr>
              <a:spLocks/>
            </p:cNvSpPr>
            <p:nvPr/>
          </p:nvSpPr>
          <p:spPr bwMode="auto">
            <a:xfrm>
              <a:off x="1892" y="1340"/>
              <a:ext cx="40" cy="11"/>
            </a:xfrm>
            <a:custGeom>
              <a:avLst/>
              <a:gdLst>
                <a:gd name="T0" fmla="*/ 2 w 50"/>
                <a:gd name="T1" fmla="*/ 3 h 13"/>
                <a:gd name="T2" fmla="*/ 2 w 50"/>
                <a:gd name="T3" fmla="*/ 3 h 13"/>
                <a:gd name="T4" fmla="*/ 3 w 50"/>
                <a:gd name="T5" fmla="*/ 3 h 13"/>
                <a:gd name="T6" fmla="*/ 4 w 50"/>
                <a:gd name="T7" fmla="*/ 3 h 13"/>
                <a:gd name="T8" fmla="*/ 4 w 50"/>
                <a:gd name="T9" fmla="*/ 3 h 13"/>
                <a:gd name="T10" fmla="*/ 4 w 50"/>
                <a:gd name="T11" fmla="*/ 3 h 13"/>
                <a:gd name="T12" fmla="*/ 4 w 50"/>
                <a:gd name="T13" fmla="*/ 3 h 13"/>
                <a:gd name="T14" fmla="*/ 5 w 50"/>
                <a:gd name="T15" fmla="*/ 3 h 13"/>
                <a:gd name="T16" fmla="*/ 5 w 50"/>
                <a:gd name="T17" fmla="*/ 3 h 13"/>
                <a:gd name="T18" fmla="*/ 5 w 50"/>
                <a:gd name="T19" fmla="*/ 3 h 13"/>
                <a:gd name="T20" fmla="*/ 4 w 50"/>
                <a:gd name="T21" fmla="*/ 2 h 13"/>
                <a:gd name="T22" fmla="*/ 4 w 50"/>
                <a:gd name="T23" fmla="*/ 1 h 13"/>
                <a:gd name="T24" fmla="*/ 4 w 50"/>
                <a:gd name="T25" fmla="*/ 1 h 13"/>
                <a:gd name="T26" fmla="*/ 4 w 50"/>
                <a:gd name="T27" fmla="*/ 1 h 13"/>
                <a:gd name="T28" fmla="*/ 4 w 50"/>
                <a:gd name="T29" fmla="*/ 2 h 13"/>
                <a:gd name="T30" fmla="*/ 4 w 50"/>
                <a:gd name="T31" fmla="*/ 2 h 13"/>
                <a:gd name="T32" fmla="*/ 3 w 50"/>
                <a:gd name="T33" fmla="*/ 2 h 13"/>
                <a:gd name="T34" fmla="*/ 3 w 50"/>
                <a:gd name="T35" fmla="*/ 2 h 13"/>
                <a:gd name="T36" fmla="*/ 3 w 50"/>
                <a:gd name="T37" fmla="*/ 2 h 13"/>
                <a:gd name="T38" fmla="*/ 3 w 50"/>
                <a:gd name="T39" fmla="*/ 1 h 13"/>
                <a:gd name="T40" fmla="*/ 3 w 50"/>
                <a:gd name="T41" fmla="*/ 1 h 13"/>
                <a:gd name="T42" fmla="*/ 3 w 50"/>
                <a:gd name="T43" fmla="*/ 1 h 13"/>
                <a:gd name="T44" fmla="*/ 3 w 50"/>
                <a:gd name="T45" fmla="*/ 1 h 13"/>
                <a:gd name="T46" fmla="*/ 3 w 50"/>
                <a:gd name="T47" fmla="*/ 1 h 13"/>
                <a:gd name="T48" fmla="*/ 3 w 50"/>
                <a:gd name="T49" fmla="*/ 1 h 13"/>
                <a:gd name="T50" fmla="*/ 2 w 50"/>
                <a:gd name="T51" fmla="*/ 2 h 13"/>
                <a:gd name="T52" fmla="*/ 2 w 50"/>
                <a:gd name="T53" fmla="*/ 1 h 13"/>
                <a:gd name="T54" fmla="*/ 2 w 50"/>
                <a:gd name="T55" fmla="*/ 1 h 13"/>
                <a:gd name="T56" fmla="*/ 2 w 50"/>
                <a:gd name="T57" fmla="*/ 1 h 13"/>
                <a:gd name="T58" fmla="*/ 2 w 50"/>
                <a:gd name="T59" fmla="*/ 2 h 13"/>
                <a:gd name="T60" fmla="*/ 2 w 50"/>
                <a:gd name="T61" fmla="*/ 2 h 13"/>
                <a:gd name="T62" fmla="*/ 2 w 50"/>
                <a:gd name="T63" fmla="*/ 2 h 13"/>
                <a:gd name="T64" fmla="*/ 2 w 50"/>
                <a:gd name="T65" fmla="*/ 2 h 13"/>
                <a:gd name="T66" fmla="*/ 2 w 50"/>
                <a:gd name="T67" fmla="*/ 2 h 13"/>
                <a:gd name="T68" fmla="*/ 2 w 50"/>
                <a:gd name="T69" fmla="*/ 2 h 13"/>
                <a:gd name="T70" fmla="*/ 2 w 50"/>
                <a:gd name="T71" fmla="*/ 2 h 13"/>
                <a:gd name="T72" fmla="*/ 2 w 50"/>
                <a:gd name="T73" fmla="*/ 2 h 13"/>
                <a:gd name="T74" fmla="*/ 2 w 50"/>
                <a:gd name="T75" fmla="*/ 2 h 13"/>
                <a:gd name="T76" fmla="*/ 2 w 50"/>
                <a:gd name="T77" fmla="*/ 1 h 13"/>
                <a:gd name="T78" fmla="*/ 2 w 50"/>
                <a:gd name="T79" fmla="*/ 1 h 13"/>
                <a:gd name="T80" fmla="*/ 2 w 50"/>
                <a:gd name="T81" fmla="*/ 0 h 13"/>
                <a:gd name="T82" fmla="*/ 2 w 50"/>
                <a:gd name="T83" fmla="*/ 0 h 13"/>
                <a:gd name="T84" fmla="*/ 2 w 50"/>
                <a:gd name="T85" fmla="*/ 1 h 13"/>
                <a:gd name="T86" fmla="*/ 2 w 50"/>
                <a:gd name="T87" fmla="*/ 1 h 13"/>
                <a:gd name="T88" fmla="*/ 2 w 50"/>
                <a:gd name="T89" fmla="*/ 1 h 13"/>
                <a:gd name="T90" fmla="*/ 2 w 50"/>
                <a:gd name="T91" fmla="*/ 1 h 13"/>
                <a:gd name="T92" fmla="*/ 2 w 50"/>
                <a:gd name="T93" fmla="*/ 1 h 13"/>
                <a:gd name="T94" fmla="*/ 2 w 50"/>
                <a:gd name="T95" fmla="*/ 3 h 13"/>
                <a:gd name="T96" fmla="*/ 2 w 50"/>
                <a:gd name="T97" fmla="*/ 3 h 13"/>
                <a:gd name="T98" fmla="*/ 2 w 50"/>
                <a:gd name="T99" fmla="*/ 3 h 13"/>
                <a:gd name="T100" fmla="*/ 0 w 50"/>
                <a:gd name="T101" fmla="*/ 3 h 13"/>
                <a:gd name="T102" fmla="*/ 2 w 50"/>
                <a:gd name="T103" fmla="*/ 3 h 13"/>
                <a:gd name="T104" fmla="*/ 2 w 50"/>
                <a:gd name="T105" fmla="*/ 3 h 13"/>
                <a:gd name="T106" fmla="*/ 2 w 50"/>
                <a:gd name="T107" fmla="*/ 3 h 13"/>
                <a:gd name="T108" fmla="*/ 2 w 50"/>
                <a:gd name="T109" fmla="*/ 3 h 13"/>
                <a:gd name="T110" fmla="*/ 2 w 50"/>
                <a:gd name="T111" fmla="*/ 3 h 13"/>
                <a:gd name="T112" fmla="*/ 2 w 50"/>
                <a:gd name="T113" fmla="*/ 3 h 13"/>
                <a:gd name="T114" fmla="*/ 2 w 50"/>
                <a:gd name="T115" fmla="*/ 3 h 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0"/>
                <a:gd name="T175" fmla="*/ 0 h 13"/>
                <a:gd name="T176" fmla="*/ 50 w 50"/>
                <a:gd name="T177" fmla="*/ 13 h 1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0" h="13">
                  <a:moveTo>
                    <a:pt x="25" y="10"/>
                  </a:moveTo>
                  <a:lnTo>
                    <a:pt x="25" y="10"/>
                  </a:lnTo>
                  <a:lnTo>
                    <a:pt x="33" y="12"/>
                  </a:lnTo>
                  <a:lnTo>
                    <a:pt x="40" y="13"/>
                  </a:lnTo>
                  <a:lnTo>
                    <a:pt x="44" y="12"/>
                  </a:lnTo>
                  <a:lnTo>
                    <a:pt x="46" y="9"/>
                  </a:lnTo>
                  <a:lnTo>
                    <a:pt x="50" y="4"/>
                  </a:lnTo>
                  <a:lnTo>
                    <a:pt x="50" y="3"/>
                  </a:lnTo>
                  <a:lnTo>
                    <a:pt x="49" y="2"/>
                  </a:lnTo>
                  <a:lnTo>
                    <a:pt x="46" y="1"/>
                  </a:lnTo>
                  <a:lnTo>
                    <a:pt x="42" y="1"/>
                  </a:lnTo>
                  <a:lnTo>
                    <a:pt x="40" y="2"/>
                  </a:lnTo>
                  <a:lnTo>
                    <a:pt x="38" y="2"/>
                  </a:lnTo>
                  <a:lnTo>
                    <a:pt x="37" y="2"/>
                  </a:lnTo>
                  <a:lnTo>
                    <a:pt x="36" y="1"/>
                  </a:lnTo>
                  <a:lnTo>
                    <a:pt x="34" y="1"/>
                  </a:lnTo>
                  <a:lnTo>
                    <a:pt x="32" y="1"/>
                  </a:lnTo>
                  <a:lnTo>
                    <a:pt x="31" y="2"/>
                  </a:lnTo>
                  <a:lnTo>
                    <a:pt x="28" y="1"/>
                  </a:lnTo>
                  <a:lnTo>
                    <a:pt x="24" y="1"/>
                  </a:lnTo>
                  <a:lnTo>
                    <a:pt x="21" y="2"/>
                  </a:lnTo>
                  <a:lnTo>
                    <a:pt x="20" y="2"/>
                  </a:lnTo>
                  <a:lnTo>
                    <a:pt x="18" y="2"/>
                  </a:lnTo>
                  <a:lnTo>
                    <a:pt x="17" y="2"/>
                  </a:lnTo>
                  <a:lnTo>
                    <a:pt x="16" y="2"/>
                  </a:lnTo>
                  <a:lnTo>
                    <a:pt x="14" y="2"/>
                  </a:lnTo>
                  <a:lnTo>
                    <a:pt x="14" y="1"/>
                  </a:lnTo>
                  <a:lnTo>
                    <a:pt x="13" y="0"/>
                  </a:lnTo>
                  <a:lnTo>
                    <a:pt x="12" y="1"/>
                  </a:lnTo>
                  <a:lnTo>
                    <a:pt x="11" y="1"/>
                  </a:lnTo>
                  <a:lnTo>
                    <a:pt x="10" y="1"/>
                  </a:lnTo>
                  <a:lnTo>
                    <a:pt x="4" y="3"/>
                  </a:lnTo>
                  <a:lnTo>
                    <a:pt x="2" y="4"/>
                  </a:lnTo>
                  <a:lnTo>
                    <a:pt x="0" y="6"/>
                  </a:lnTo>
                  <a:lnTo>
                    <a:pt x="3" y="8"/>
                  </a:lnTo>
                  <a:lnTo>
                    <a:pt x="5" y="10"/>
                  </a:lnTo>
                  <a:lnTo>
                    <a:pt x="8" y="10"/>
                  </a:lnTo>
                  <a:lnTo>
                    <a:pt x="14" y="12"/>
                  </a:lnTo>
                  <a:lnTo>
                    <a:pt x="25"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59" name="Freeform 3582"/>
            <p:cNvSpPr>
              <a:spLocks/>
            </p:cNvSpPr>
            <p:nvPr/>
          </p:nvSpPr>
          <p:spPr bwMode="auto">
            <a:xfrm>
              <a:off x="1887" y="1234"/>
              <a:ext cx="149" cy="97"/>
            </a:xfrm>
            <a:custGeom>
              <a:avLst/>
              <a:gdLst>
                <a:gd name="T0" fmla="*/ 2 w 187"/>
                <a:gd name="T1" fmla="*/ 7 h 119"/>
                <a:gd name="T2" fmla="*/ 3 w 187"/>
                <a:gd name="T3" fmla="*/ 7 h 119"/>
                <a:gd name="T4" fmla="*/ 2 w 187"/>
                <a:gd name="T5" fmla="*/ 7 h 119"/>
                <a:gd name="T6" fmla="*/ 2 w 187"/>
                <a:gd name="T7" fmla="*/ 8 h 119"/>
                <a:gd name="T8" fmla="*/ 4 w 187"/>
                <a:gd name="T9" fmla="*/ 8 h 119"/>
                <a:gd name="T10" fmla="*/ 5 w 187"/>
                <a:gd name="T11" fmla="*/ 8 h 119"/>
                <a:gd name="T12" fmla="*/ 5 w 187"/>
                <a:gd name="T13" fmla="*/ 8 h 119"/>
                <a:gd name="T14" fmla="*/ 5 w 187"/>
                <a:gd name="T15" fmla="*/ 8 h 119"/>
                <a:gd name="T16" fmla="*/ 6 w 187"/>
                <a:gd name="T17" fmla="*/ 8 h 119"/>
                <a:gd name="T18" fmla="*/ 7 w 187"/>
                <a:gd name="T19" fmla="*/ 8 h 119"/>
                <a:gd name="T20" fmla="*/ 6 w 187"/>
                <a:gd name="T21" fmla="*/ 9 h 119"/>
                <a:gd name="T22" fmla="*/ 6 w 187"/>
                <a:gd name="T23" fmla="*/ 9 h 119"/>
                <a:gd name="T24" fmla="*/ 5 w 187"/>
                <a:gd name="T25" fmla="*/ 9 h 119"/>
                <a:gd name="T26" fmla="*/ 4 w 187"/>
                <a:gd name="T27" fmla="*/ 10 h 119"/>
                <a:gd name="T28" fmla="*/ 5 w 187"/>
                <a:gd name="T29" fmla="*/ 10 h 119"/>
                <a:gd name="T30" fmla="*/ 5 w 187"/>
                <a:gd name="T31" fmla="*/ 11 h 119"/>
                <a:gd name="T32" fmla="*/ 6 w 187"/>
                <a:gd name="T33" fmla="*/ 11 h 119"/>
                <a:gd name="T34" fmla="*/ 5 w 187"/>
                <a:gd name="T35" fmla="*/ 11 h 119"/>
                <a:gd name="T36" fmla="*/ 6 w 187"/>
                <a:gd name="T37" fmla="*/ 12 h 119"/>
                <a:gd name="T38" fmla="*/ 9 w 187"/>
                <a:gd name="T39" fmla="*/ 12 h 119"/>
                <a:gd name="T40" fmla="*/ 8 w 187"/>
                <a:gd name="T41" fmla="*/ 12 h 119"/>
                <a:gd name="T42" fmla="*/ 9 w 187"/>
                <a:gd name="T43" fmla="*/ 12 h 119"/>
                <a:gd name="T44" fmla="*/ 9 w 187"/>
                <a:gd name="T45" fmla="*/ 11 h 119"/>
                <a:gd name="T46" fmla="*/ 9 w 187"/>
                <a:gd name="T47" fmla="*/ 12 h 119"/>
                <a:gd name="T48" fmla="*/ 11 w 187"/>
                <a:gd name="T49" fmla="*/ 12 h 119"/>
                <a:gd name="T50" fmla="*/ 11 w 187"/>
                <a:gd name="T51" fmla="*/ 11 h 119"/>
                <a:gd name="T52" fmla="*/ 11 w 187"/>
                <a:gd name="T53" fmla="*/ 11 h 119"/>
                <a:gd name="T54" fmla="*/ 11 w 187"/>
                <a:gd name="T55" fmla="*/ 10 h 119"/>
                <a:gd name="T56" fmla="*/ 11 w 187"/>
                <a:gd name="T57" fmla="*/ 9 h 119"/>
                <a:gd name="T58" fmla="*/ 12 w 187"/>
                <a:gd name="T59" fmla="*/ 11 h 119"/>
                <a:gd name="T60" fmla="*/ 14 w 187"/>
                <a:gd name="T61" fmla="*/ 10 h 119"/>
                <a:gd name="T62" fmla="*/ 14 w 187"/>
                <a:gd name="T63" fmla="*/ 9 h 119"/>
                <a:gd name="T64" fmla="*/ 16 w 187"/>
                <a:gd name="T65" fmla="*/ 8 h 119"/>
                <a:gd name="T66" fmla="*/ 14 w 187"/>
                <a:gd name="T67" fmla="*/ 7 h 119"/>
                <a:gd name="T68" fmla="*/ 14 w 187"/>
                <a:gd name="T69" fmla="*/ 7 h 119"/>
                <a:gd name="T70" fmla="*/ 14 w 187"/>
                <a:gd name="T71" fmla="*/ 7 h 119"/>
                <a:gd name="T72" fmla="*/ 13 w 187"/>
                <a:gd name="T73" fmla="*/ 7 h 119"/>
                <a:gd name="T74" fmla="*/ 13 w 187"/>
                <a:gd name="T75" fmla="*/ 6 h 119"/>
                <a:gd name="T76" fmla="*/ 13 w 187"/>
                <a:gd name="T77" fmla="*/ 6 h 119"/>
                <a:gd name="T78" fmla="*/ 11 w 187"/>
                <a:gd name="T79" fmla="*/ 6 h 119"/>
                <a:gd name="T80" fmla="*/ 11 w 187"/>
                <a:gd name="T81" fmla="*/ 4 h 119"/>
                <a:gd name="T82" fmla="*/ 11 w 187"/>
                <a:gd name="T83" fmla="*/ 4 h 119"/>
                <a:gd name="T84" fmla="*/ 11 w 187"/>
                <a:gd name="T85" fmla="*/ 5 h 119"/>
                <a:gd name="T86" fmla="*/ 10 w 187"/>
                <a:gd name="T87" fmla="*/ 4 h 119"/>
                <a:gd name="T88" fmla="*/ 9 w 187"/>
                <a:gd name="T89" fmla="*/ 4 h 119"/>
                <a:gd name="T90" fmla="*/ 8 w 187"/>
                <a:gd name="T91" fmla="*/ 3 h 119"/>
                <a:gd name="T92" fmla="*/ 6 w 187"/>
                <a:gd name="T93" fmla="*/ 2 h 119"/>
                <a:gd name="T94" fmla="*/ 5 w 187"/>
                <a:gd name="T95" fmla="*/ 2 h 119"/>
                <a:gd name="T96" fmla="*/ 3 w 187"/>
                <a:gd name="T97" fmla="*/ 2 h 119"/>
                <a:gd name="T98" fmla="*/ 5 w 187"/>
                <a:gd name="T99" fmla="*/ 2 h 119"/>
                <a:gd name="T100" fmla="*/ 4 w 187"/>
                <a:gd name="T101" fmla="*/ 2 h 119"/>
                <a:gd name="T102" fmla="*/ 2 w 187"/>
                <a:gd name="T103" fmla="*/ 2 h 119"/>
                <a:gd name="T104" fmla="*/ 2 w 187"/>
                <a:gd name="T105" fmla="*/ 2 h 119"/>
                <a:gd name="T106" fmla="*/ 2 w 187"/>
                <a:gd name="T107" fmla="*/ 2 h 119"/>
                <a:gd name="T108" fmla="*/ 3 w 187"/>
                <a:gd name="T109" fmla="*/ 2 h 119"/>
                <a:gd name="T110" fmla="*/ 2 w 187"/>
                <a:gd name="T111" fmla="*/ 4 h 119"/>
                <a:gd name="T112" fmla="*/ 2 w 187"/>
                <a:gd name="T113" fmla="*/ 4 h 119"/>
                <a:gd name="T114" fmla="*/ 2 w 187"/>
                <a:gd name="T115" fmla="*/ 5 h 119"/>
                <a:gd name="T116" fmla="*/ 2 w 187"/>
                <a:gd name="T117" fmla="*/ 5 h 119"/>
                <a:gd name="T118" fmla="*/ 2 w 187"/>
                <a:gd name="T119" fmla="*/ 5 h 119"/>
                <a:gd name="T120" fmla="*/ 3 w 187"/>
                <a:gd name="T121" fmla="*/ 6 h 119"/>
                <a:gd name="T122" fmla="*/ 2 w 187"/>
                <a:gd name="T123" fmla="*/ 6 h 1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19"/>
                <a:gd name="T188" fmla="*/ 187 w 187"/>
                <a:gd name="T189" fmla="*/ 119 h 1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19">
                  <a:moveTo>
                    <a:pt x="2" y="55"/>
                  </a:moveTo>
                  <a:lnTo>
                    <a:pt x="2" y="55"/>
                  </a:lnTo>
                  <a:lnTo>
                    <a:pt x="3" y="57"/>
                  </a:lnTo>
                  <a:lnTo>
                    <a:pt x="5" y="59"/>
                  </a:lnTo>
                  <a:lnTo>
                    <a:pt x="6" y="59"/>
                  </a:lnTo>
                  <a:lnTo>
                    <a:pt x="7" y="60"/>
                  </a:lnTo>
                  <a:lnTo>
                    <a:pt x="9" y="62"/>
                  </a:lnTo>
                  <a:lnTo>
                    <a:pt x="10" y="62"/>
                  </a:lnTo>
                  <a:lnTo>
                    <a:pt x="12" y="63"/>
                  </a:lnTo>
                  <a:lnTo>
                    <a:pt x="15" y="65"/>
                  </a:lnTo>
                  <a:lnTo>
                    <a:pt x="20" y="65"/>
                  </a:lnTo>
                  <a:lnTo>
                    <a:pt x="27" y="64"/>
                  </a:lnTo>
                  <a:lnTo>
                    <a:pt x="30" y="63"/>
                  </a:lnTo>
                  <a:lnTo>
                    <a:pt x="35" y="62"/>
                  </a:lnTo>
                  <a:lnTo>
                    <a:pt x="37" y="63"/>
                  </a:lnTo>
                  <a:lnTo>
                    <a:pt x="35" y="64"/>
                  </a:lnTo>
                  <a:lnTo>
                    <a:pt x="31" y="66"/>
                  </a:lnTo>
                  <a:lnTo>
                    <a:pt x="27" y="67"/>
                  </a:lnTo>
                  <a:lnTo>
                    <a:pt x="20" y="67"/>
                  </a:lnTo>
                  <a:lnTo>
                    <a:pt x="18" y="68"/>
                  </a:lnTo>
                  <a:lnTo>
                    <a:pt x="17" y="69"/>
                  </a:lnTo>
                  <a:lnTo>
                    <a:pt x="16" y="71"/>
                  </a:lnTo>
                  <a:lnTo>
                    <a:pt x="16" y="74"/>
                  </a:lnTo>
                  <a:lnTo>
                    <a:pt x="17" y="74"/>
                  </a:lnTo>
                  <a:lnTo>
                    <a:pt x="23" y="75"/>
                  </a:lnTo>
                  <a:lnTo>
                    <a:pt x="24" y="75"/>
                  </a:lnTo>
                  <a:lnTo>
                    <a:pt x="24" y="77"/>
                  </a:lnTo>
                  <a:lnTo>
                    <a:pt x="25" y="78"/>
                  </a:lnTo>
                  <a:lnTo>
                    <a:pt x="27" y="78"/>
                  </a:lnTo>
                  <a:lnTo>
                    <a:pt x="31" y="77"/>
                  </a:lnTo>
                  <a:lnTo>
                    <a:pt x="34" y="75"/>
                  </a:lnTo>
                  <a:lnTo>
                    <a:pt x="37" y="74"/>
                  </a:lnTo>
                  <a:lnTo>
                    <a:pt x="40" y="74"/>
                  </a:lnTo>
                  <a:lnTo>
                    <a:pt x="41" y="74"/>
                  </a:lnTo>
                  <a:lnTo>
                    <a:pt x="42" y="75"/>
                  </a:lnTo>
                  <a:lnTo>
                    <a:pt x="41" y="77"/>
                  </a:lnTo>
                  <a:lnTo>
                    <a:pt x="41" y="78"/>
                  </a:lnTo>
                  <a:lnTo>
                    <a:pt x="42" y="79"/>
                  </a:lnTo>
                  <a:lnTo>
                    <a:pt x="46" y="79"/>
                  </a:lnTo>
                  <a:lnTo>
                    <a:pt x="48" y="78"/>
                  </a:lnTo>
                  <a:lnTo>
                    <a:pt x="49" y="76"/>
                  </a:lnTo>
                  <a:lnTo>
                    <a:pt x="51" y="76"/>
                  </a:lnTo>
                  <a:lnTo>
                    <a:pt x="52" y="76"/>
                  </a:lnTo>
                  <a:lnTo>
                    <a:pt x="53" y="75"/>
                  </a:lnTo>
                  <a:lnTo>
                    <a:pt x="54" y="74"/>
                  </a:lnTo>
                  <a:lnTo>
                    <a:pt x="55" y="75"/>
                  </a:lnTo>
                  <a:lnTo>
                    <a:pt x="56" y="75"/>
                  </a:lnTo>
                  <a:lnTo>
                    <a:pt x="58" y="75"/>
                  </a:lnTo>
                  <a:lnTo>
                    <a:pt x="59" y="74"/>
                  </a:lnTo>
                  <a:lnTo>
                    <a:pt x="59" y="73"/>
                  </a:lnTo>
                  <a:lnTo>
                    <a:pt x="59" y="71"/>
                  </a:lnTo>
                  <a:lnTo>
                    <a:pt x="61" y="73"/>
                  </a:lnTo>
                  <a:lnTo>
                    <a:pt x="62" y="74"/>
                  </a:lnTo>
                  <a:lnTo>
                    <a:pt x="66" y="73"/>
                  </a:lnTo>
                  <a:lnTo>
                    <a:pt x="67" y="73"/>
                  </a:lnTo>
                  <a:lnTo>
                    <a:pt x="68" y="74"/>
                  </a:lnTo>
                  <a:lnTo>
                    <a:pt x="68" y="75"/>
                  </a:lnTo>
                  <a:lnTo>
                    <a:pt x="73" y="76"/>
                  </a:lnTo>
                  <a:lnTo>
                    <a:pt x="77" y="76"/>
                  </a:lnTo>
                  <a:lnTo>
                    <a:pt x="81" y="76"/>
                  </a:lnTo>
                  <a:lnTo>
                    <a:pt x="83" y="75"/>
                  </a:lnTo>
                  <a:lnTo>
                    <a:pt x="86" y="75"/>
                  </a:lnTo>
                  <a:lnTo>
                    <a:pt x="89" y="75"/>
                  </a:lnTo>
                  <a:lnTo>
                    <a:pt x="88" y="76"/>
                  </a:lnTo>
                  <a:lnTo>
                    <a:pt x="85" y="76"/>
                  </a:lnTo>
                  <a:lnTo>
                    <a:pt x="80" y="77"/>
                  </a:lnTo>
                  <a:lnTo>
                    <a:pt x="74" y="77"/>
                  </a:lnTo>
                  <a:lnTo>
                    <a:pt x="67" y="78"/>
                  </a:lnTo>
                  <a:lnTo>
                    <a:pt x="66" y="78"/>
                  </a:lnTo>
                  <a:lnTo>
                    <a:pt x="66" y="79"/>
                  </a:lnTo>
                  <a:lnTo>
                    <a:pt x="67" y="80"/>
                  </a:lnTo>
                  <a:lnTo>
                    <a:pt x="72" y="80"/>
                  </a:lnTo>
                  <a:lnTo>
                    <a:pt x="77" y="80"/>
                  </a:lnTo>
                  <a:lnTo>
                    <a:pt x="98" y="79"/>
                  </a:lnTo>
                  <a:lnTo>
                    <a:pt x="101" y="80"/>
                  </a:lnTo>
                  <a:lnTo>
                    <a:pt x="97" y="81"/>
                  </a:lnTo>
                  <a:lnTo>
                    <a:pt x="80" y="82"/>
                  </a:lnTo>
                  <a:lnTo>
                    <a:pt x="74" y="82"/>
                  </a:lnTo>
                  <a:lnTo>
                    <a:pt x="68" y="82"/>
                  </a:lnTo>
                  <a:lnTo>
                    <a:pt x="65" y="82"/>
                  </a:lnTo>
                  <a:lnTo>
                    <a:pt x="61" y="83"/>
                  </a:lnTo>
                  <a:lnTo>
                    <a:pt x="59" y="82"/>
                  </a:lnTo>
                  <a:lnTo>
                    <a:pt x="58" y="82"/>
                  </a:lnTo>
                  <a:lnTo>
                    <a:pt x="55" y="82"/>
                  </a:lnTo>
                  <a:lnTo>
                    <a:pt x="53" y="84"/>
                  </a:lnTo>
                  <a:lnTo>
                    <a:pt x="47" y="87"/>
                  </a:lnTo>
                  <a:lnTo>
                    <a:pt x="41" y="88"/>
                  </a:lnTo>
                  <a:lnTo>
                    <a:pt x="40" y="89"/>
                  </a:lnTo>
                  <a:lnTo>
                    <a:pt x="41" y="90"/>
                  </a:lnTo>
                  <a:lnTo>
                    <a:pt x="43" y="92"/>
                  </a:lnTo>
                  <a:lnTo>
                    <a:pt x="46" y="93"/>
                  </a:lnTo>
                  <a:lnTo>
                    <a:pt x="49" y="94"/>
                  </a:lnTo>
                  <a:lnTo>
                    <a:pt x="53" y="94"/>
                  </a:lnTo>
                  <a:lnTo>
                    <a:pt x="58" y="96"/>
                  </a:lnTo>
                  <a:lnTo>
                    <a:pt x="59" y="97"/>
                  </a:lnTo>
                  <a:lnTo>
                    <a:pt x="56" y="97"/>
                  </a:lnTo>
                  <a:lnTo>
                    <a:pt x="53" y="97"/>
                  </a:lnTo>
                  <a:lnTo>
                    <a:pt x="48" y="96"/>
                  </a:lnTo>
                  <a:lnTo>
                    <a:pt x="48" y="97"/>
                  </a:lnTo>
                  <a:lnTo>
                    <a:pt x="49" y="98"/>
                  </a:lnTo>
                  <a:lnTo>
                    <a:pt x="54" y="101"/>
                  </a:lnTo>
                  <a:lnTo>
                    <a:pt x="56" y="103"/>
                  </a:lnTo>
                  <a:lnTo>
                    <a:pt x="58" y="103"/>
                  </a:lnTo>
                  <a:lnTo>
                    <a:pt x="61" y="102"/>
                  </a:lnTo>
                  <a:lnTo>
                    <a:pt x="63" y="102"/>
                  </a:lnTo>
                  <a:lnTo>
                    <a:pt x="66" y="102"/>
                  </a:lnTo>
                  <a:lnTo>
                    <a:pt x="71" y="103"/>
                  </a:lnTo>
                  <a:lnTo>
                    <a:pt x="80" y="104"/>
                  </a:lnTo>
                  <a:lnTo>
                    <a:pt x="82" y="104"/>
                  </a:lnTo>
                  <a:lnTo>
                    <a:pt x="81" y="104"/>
                  </a:lnTo>
                  <a:lnTo>
                    <a:pt x="79" y="105"/>
                  </a:lnTo>
                  <a:lnTo>
                    <a:pt x="74" y="105"/>
                  </a:lnTo>
                  <a:lnTo>
                    <a:pt x="69" y="105"/>
                  </a:lnTo>
                  <a:lnTo>
                    <a:pt x="65" y="106"/>
                  </a:lnTo>
                  <a:lnTo>
                    <a:pt x="61" y="106"/>
                  </a:lnTo>
                  <a:lnTo>
                    <a:pt x="60" y="107"/>
                  </a:lnTo>
                  <a:lnTo>
                    <a:pt x="60" y="108"/>
                  </a:lnTo>
                  <a:lnTo>
                    <a:pt x="62" y="109"/>
                  </a:lnTo>
                  <a:lnTo>
                    <a:pt x="65" y="110"/>
                  </a:lnTo>
                  <a:lnTo>
                    <a:pt x="71" y="114"/>
                  </a:lnTo>
                  <a:lnTo>
                    <a:pt x="73" y="114"/>
                  </a:lnTo>
                  <a:lnTo>
                    <a:pt x="74" y="115"/>
                  </a:lnTo>
                  <a:lnTo>
                    <a:pt x="75" y="116"/>
                  </a:lnTo>
                  <a:lnTo>
                    <a:pt x="77" y="115"/>
                  </a:lnTo>
                  <a:lnTo>
                    <a:pt x="79" y="115"/>
                  </a:lnTo>
                  <a:lnTo>
                    <a:pt x="81" y="116"/>
                  </a:lnTo>
                  <a:lnTo>
                    <a:pt x="85" y="117"/>
                  </a:lnTo>
                  <a:lnTo>
                    <a:pt x="90" y="118"/>
                  </a:lnTo>
                  <a:lnTo>
                    <a:pt x="96" y="119"/>
                  </a:lnTo>
                  <a:lnTo>
                    <a:pt x="101" y="118"/>
                  </a:lnTo>
                  <a:lnTo>
                    <a:pt x="103" y="118"/>
                  </a:lnTo>
                  <a:lnTo>
                    <a:pt x="103" y="117"/>
                  </a:lnTo>
                  <a:lnTo>
                    <a:pt x="102" y="115"/>
                  </a:lnTo>
                  <a:lnTo>
                    <a:pt x="101" y="114"/>
                  </a:lnTo>
                  <a:lnTo>
                    <a:pt x="97" y="112"/>
                  </a:lnTo>
                  <a:lnTo>
                    <a:pt x="99" y="111"/>
                  </a:lnTo>
                  <a:lnTo>
                    <a:pt x="104" y="111"/>
                  </a:lnTo>
                  <a:lnTo>
                    <a:pt x="107" y="112"/>
                  </a:lnTo>
                  <a:lnTo>
                    <a:pt x="108" y="114"/>
                  </a:lnTo>
                  <a:lnTo>
                    <a:pt x="110" y="116"/>
                  </a:lnTo>
                  <a:lnTo>
                    <a:pt x="112" y="116"/>
                  </a:lnTo>
                  <a:lnTo>
                    <a:pt x="115" y="118"/>
                  </a:lnTo>
                  <a:lnTo>
                    <a:pt x="116" y="118"/>
                  </a:lnTo>
                  <a:lnTo>
                    <a:pt x="116" y="117"/>
                  </a:lnTo>
                  <a:lnTo>
                    <a:pt x="114" y="114"/>
                  </a:lnTo>
                  <a:lnTo>
                    <a:pt x="113" y="112"/>
                  </a:lnTo>
                  <a:lnTo>
                    <a:pt x="112" y="110"/>
                  </a:lnTo>
                  <a:lnTo>
                    <a:pt x="110" y="108"/>
                  </a:lnTo>
                  <a:lnTo>
                    <a:pt x="108" y="105"/>
                  </a:lnTo>
                  <a:lnTo>
                    <a:pt x="107" y="103"/>
                  </a:lnTo>
                  <a:lnTo>
                    <a:pt x="108" y="102"/>
                  </a:lnTo>
                  <a:lnTo>
                    <a:pt x="109" y="103"/>
                  </a:lnTo>
                  <a:lnTo>
                    <a:pt x="111" y="105"/>
                  </a:lnTo>
                  <a:lnTo>
                    <a:pt x="116" y="110"/>
                  </a:lnTo>
                  <a:lnTo>
                    <a:pt x="118" y="111"/>
                  </a:lnTo>
                  <a:lnTo>
                    <a:pt x="120" y="114"/>
                  </a:lnTo>
                  <a:lnTo>
                    <a:pt x="122" y="116"/>
                  </a:lnTo>
                  <a:lnTo>
                    <a:pt x="125" y="117"/>
                  </a:lnTo>
                  <a:lnTo>
                    <a:pt x="127" y="118"/>
                  </a:lnTo>
                  <a:lnTo>
                    <a:pt x="128" y="116"/>
                  </a:lnTo>
                  <a:lnTo>
                    <a:pt x="129" y="114"/>
                  </a:lnTo>
                  <a:lnTo>
                    <a:pt x="130" y="111"/>
                  </a:lnTo>
                  <a:lnTo>
                    <a:pt x="131" y="109"/>
                  </a:lnTo>
                  <a:lnTo>
                    <a:pt x="130" y="107"/>
                  </a:lnTo>
                  <a:lnTo>
                    <a:pt x="128" y="104"/>
                  </a:lnTo>
                  <a:lnTo>
                    <a:pt x="128" y="103"/>
                  </a:lnTo>
                  <a:lnTo>
                    <a:pt x="128" y="102"/>
                  </a:lnTo>
                  <a:lnTo>
                    <a:pt x="129" y="102"/>
                  </a:lnTo>
                  <a:lnTo>
                    <a:pt x="131" y="103"/>
                  </a:lnTo>
                  <a:lnTo>
                    <a:pt x="136" y="107"/>
                  </a:lnTo>
                  <a:lnTo>
                    <a:pt x="138" y="107"/>
                  </a:lnTo>
                  <a:lnTo>
                    <a:pt x="140" y="106"/>
                  </a:lnTo>
                  <a:lnTo>
                    <a:pt x="141" y="103"/>
                  </a:lnTo>
                  <a:lnTo>
                    <a:pt x="141" y="102"/>
                  </a:lnTo>
                  <a:lnTo>
                    <a:pt x="140" y="101"/>
                  </a:lnTo>
                  <a:lnTo>
                    <a:pt x="137" y="99"/>
                  </a:lnTo>
                  <a:lnTo>
                    <a:pt x="135" y="99"/>
                  </a:lnTo>
                  <a:lnTo>
                    <a:pt x="137" y="99"/>
                  </a:lnTo>
                  <a:lnTo>
                    <a:pt x="138" y="98"/>
                  </a:lnTo>
                  <a:lnTo>
                    <a:pt x="138" y="97"/>
                  </a:lnTo>
                  <a:lnTo>
                    <a:pt x="137" y="96"/>
                  </a:lnTo>
                  <a:lnTo>
                    <a:pt x="137" y="94"/>
                  </a:lnTo>
                  <a:lnTo>
                    <a:pt x="137" y="93"/>
                  </a:lnTo>
                  <a:lnTo>
                    <a:pt x="137" y="90"/>
                  </a:lnTo>
                  <a:lnTo>
                    <a:pt x="138" y="89"/>
                  </a:lnTo>
                  <a:lnTo>
                    <a:pt x="138" y="88"/>
                  </a:lnTo>
                  <a:lnTo>
                    <a:pt x="140" y="88"/>
                  </a:lnTo>
                  <a:lnTo>
                    <a:pt x="141" y="88"/>
                  </a:lnTo>
                  <a:lnTo>
                    <a:pt x="143" y="87"/>
                  </a:lnTo>
                  <a:lnTo>
                    <a:pt x="143" y="85"/>
                  </a:lnTo>
                  <a:lnTo>
                    <a:pt x="143" y="88"/>
                  </a:lnTo>
                  <a:lnTo>
                    <a:pt x="142" y="90"/>
                  </a:lnTo>
                  <a:lnTo>
                    <a:pt x="143" y="92"/>
                  </a:lnTo>
                  <a:lnTo>
                    <a:pt x="144" y="97"/>
                  </a:lnTo>
                  <a:lnTo>
                    <a:pt x="145" y="99"/>
                  </a:lnTo>
                  <a:lnTo>
                    <a:pt x="146" y="101"/>
                  </a:lnTo>
                  <a:lnTo>
                    <a:pt x="148" y="99"/>
                  </a:lnTo>
                  <a:lnTo>
                    <a:pt x="149" y="97"/>
                  </a:lnTo>
                  <a:lnTo>
                    <a:pt x="152" y="95"/>
                  </a:lnTo>
                  <a:lnTo>
                    <a:pt x="155" y="93"/>
                  </a:lnTo>
                  <a:lnTo>
                    <a:pt x="156" y="91"/>
                  </a:lnTo>
                  <a:lnTo>
                    <a:pt x="156" y="89"/>
                  </a:lnTo>
                  <a:lnTo>
                    <a:pt x="157" y="89"/>
                  </a:lnTo>
                  <a:lnTo>
                    <a:pt x="160" y="90"/>
                  </a:lnTo>
                  <a:lnTo>
                    <a:pt x="162" y="90"/>
                  </a:lnTo>
                  <a:lnTo>
                    <a:pt x="163" y="89"/>
                  </a:lnTo>
                  <a:lnTo>
                    <a:pt x="164" y="87"/>
                  </a:lnTo>
                  <a:lnTo>
                    <a:pt x="165" y="85"/>
                  </a:lnTo>
                  <a:lnTo>
                    <a:pt x="167" y="84"/>
                  </a:lnTo>
                  <a:lnTo>
                    <a:pt x="177" y="82"/>
                  </a:lnTo>
                  <a:lnTo>
                    <a:pt x="182" y="81"/>
                  </a:lnTo>
                  <a:lnTo>
                    <a:pt x="184" y="80"/>
                  </a:lnTo>
                  <a:lnTo>
                    <a:pt x="186" y="79"/>
                  </a:lnTo>
                  <a:lnTo>
                    <a:pt x="187" y="79"/>
                  </a:lnTo>
                  <a:lnTo>
                    <a:pt x="187" y="78"/>
                  </a:lnTo>
                  <a:lnTo>
                    <a:pt x="187" y="76"/>
                  </a:lnTo>
                  <a:lnTo>
                    <a:pt x="186" y="75"/>
                  </a:lnTo>
                  <a:lnTo>
                    <a:pt x="184" y="74"/>
                  </a:lnTo>
                  <a:lnTo>
                    <a:pt x="180" y="68"/>
                  </a:lnTo>
                  <a:lnTo>
                    <a:pt x="176" y="66"/>
                  </a:lnTo>
                  <a:lnTo>
                    <a:pt x="174" y="66"/>
                  </a:lnTo>
                  <a:lnTo>
                    <a:pt x="174" y="68"/>
                  </a:lnTo>
                  <a:lnTo>
                    <a:pt x="173" y="70"/>
                  </a:lnTo>
                  <a:lnTo>
                    <a:pt x="172" y="73"/>
                  </a:lnTo>
                  <a:lnTo>
                    <a:pt x="171" y="73"/>
                  </a:lnTo>
                  <a:lnTo>
                    <a:pt x="171" y="71"/>
                  </a:lnTo>
                  <a:lnTo>
                    <a:pt x="171" y="67"/>
                  </a:lnTo>
                  <a:lnTo>
                    <a:pt x="170" y="66"/>
                  </a:lnTo>
                  <a:lnTo>
                    <a:pt x="168" y="66"/>
                  </a:lnTo>
                  <a:lnTo>
                    <a:pt x="165" y="65"/>
                  </a:lnTo>
                  <a:lnTo>
                    <a:pt x="164" y="65"/>
                  </a:lnTo>
                  <a:lnTo>
                    <a:pt x="163" y="66"/>
                  </a:lnTo>
                  <a:lnTo>
                    <a:pt x="160" y="67"/>
                  </a:lnTo>
                  <a:lnTo>
                    <a:pt x="159" y="68"/>
                  </a:lnTo>
                  <a:lnTo>
                    <a:pt x="159" y="67"/>
                  </a:lnTo>
                  <a:lnTo>
                    <a:pt x="158" y="67"/>
                  </a:lnTo>
                  <a:lnTo>
                    <a:pt x="156" y="67"/>
                  </a:lnTo>
                  <a:lnTo>
                    <a:pt x="153" y="68"/>
                  </a:lnTo>
                  <a:lnTo>
                    <a:pt x="152" y="69"/>
                  </a:lnTo>
                  <a:lnTo>
                    <a:pt x="150" y="69"/>
                  </a:lnTo>
                  <a:lnTo>
                    <a:pt x="150" y="68"/>
                  </a:lnTo>
                  <a:lnTo>
                    <a:pt x="150" y="67"/>
                  </a:lnTo>
                  <a:lnTo>
                    <a:pt x="153" y="65"/>
                  </a:lnTo>
                  <a:lnTo>
                    <a:pt x="154" y="64"/>
                  </a:lnTo>
                  <a:lnTo>
                    <a:pt x="155" y="63"/>
                  </a:lnTo>
                  <a:lnTo>
                    <a:pt x="155" y="60"/>
                  </a:lnTo>
                  <a:lnTo>
                    <a:pt x="157" y="55"/>
                  </a:lnTo>
                  <a:lnTo>
                    <a:pt x="156" y="55"/>
                  </a:lnTo>
                  <a:lnTo>
                    <a:pt x="155" y="55"/>
                  </a:lnTo>
                  <a:lnTo>
                    <a:pt x="153" y="56"/>
                  </a:lnTo>
                  <a:lnTo>
                    <a:pt x="151" y="57"/>
                  </a:lnTo>
                  <a:lnTo>
                    <a:pt x="149" y="57"/>
                  </a:lnTo>
                  <a:lnTo>
                    <a:pt x="150" y="56"/>
                  </a:lnTo>
                  <a:lnTo>
                    <a:pt x="155" y="54"/>
                  </a:lnTo>
                  <a:lnTo>
                    <a:pt x="155" y="53"/>
                  </a:lnTo>
                  <a:lnTo>
                    <a:pt x="154" y="53"/>
                  </a:lnTo>
                  <a:lnTo>
                    <a:pt x="153" y="51"/>
                  </a:lnTo>
                  <a:lnTo>
                    <a:pt x="152" y="50"/>
                  </a:lnTo>
                  <a:lnTo>
                    <a:pt x="150" y="50"/>
                  </a:lnTo>
                  <a:lnTo>
                    <a:pt x="146" y="50"/>
                  </a:lnTo>
                  <a:lnTo>
                    <a:pt x="142" y="50"/>
                  </a:lnTo>
                  <a:lnTo>
                    <a:pt x="140" y="49"/>
                  </a:lnTo>
                  <a:lnTo>
                    <a:pt x="140" y="48"/>
                  </a:lnTo>
                  <a:lnTo>
                    <a:pt x="141" y="47"/>
                  </a:lnTo>
                  <a:lnTo>
                    <a:pt x="145" y="46"/>
                  </a:lnTo>
                  <a:lnTo>
                    <a:pt x="146" y="45"/>
                  </a:lnTo>
                  <a:lnTo>
                    <a:pt x="146" y="42"/>
                  </a:lnTo>
                  <a:lnTo>
                    <a:pt x="146" y="38"/>
                  </a:lnTo>
                  <a:lnTo>
                    <a:pt x="144" y="37"/>
                  </a:lnTo>
                  <a:lnTo>
                    <a:pt x="141" y="36"/>
                  </a:lnTo>
                  <a:lnTo>
                    <a:pt x="136" y="36"/>
                  </a:lnTo>
                  <a:lnTo>
                    <a:pt x="132" y="36"/>
                  </a:lnTo>
                  <a:lnTo>
                    <a:pt x="130" y="37"/>
                  </a:lnTo>
                  <a:lnTo>
                    <a:pt x="129" y="38"/>
                  </a:lnTo>
                  <a:lnTo>
                    <a:pt x="129" y="39"/>
                  </a:lnTo>
                  <a:lnTo>
                    <a:pt x="131" y="42"/>
                  </a:lnTo>
                  <a:lnTo>
                    <a:pt x="135" y="46"/>
                  </a:lnTo>
                  <a:lnTo>
                    <a:pt x="137" y="48"/>
                  </a:lnTo>
                  <a:lnTo>
                    <a:pt x="137" y="49"/>
                  </a:lnTo>
                  <a:lnTo>
                    <a:pt x="137" y="48"/>
                  </a:lnTo>
                  <a:lnTo>
                    <a:pt x="135" y="48"/>
                  </a:lnTo>
                  <a:lnTo>
                    <a:pt x="132" y="48"/>
                  </a:lnTo>
                  <a:lnTo>
                    <a:pt x="129" y="48"/>
                  </a:lnTo>
                  <a:lnTo>
                    <a:pt x="125" y="46"/>
                  </a:lnTo>
                  <a:lnTo>
                    <a:pt x="121" y="42"/>
                  </a:lnTo>
                  <a:lnTo>
                    <a:pt x="121" y="41"/>
                  </a:lnTo>
                  <a:lnTo>
                    <a:pt x="122" y="40"/>
                  </a:lnTo>
                  <a:lnTo>
                    <a:pt x="122" y="39"/>
                  </a:lnTo>
                  <a:lnTo>
                    <a:pt x="123" y="38"/>
                  </a:lnTo>
                  <a:lnTo>
                    <a:pt x="123" y="36"/>
                  </a:lnTo>
                  <a:lnTo>
                    <a:pt x="122" y="34"/>
                  </a:lnTo>
                  <a:lnTo>
                    <a:pt x="118" y="33"/>
                  </a:lnTo>
                  <a:lnTo>
                    <a:pt x="115" y="33"/>
                  </a:lnTo>
                  <a:lnTo>
                    <a:pt x="112" y="34"/>
                  </a:lnTo>
                  <a:lnTo>
                    <a:pt x="111" y="34"/>
                  </a:lnTo>
                  <a:lnTo>
                    <a:pt x="110" y="33"/>
                  </a:lnTo>
                  <a:lnTo>
                    <a:pt x="108" y="33"/>
                  </a:lnTo>
                  <a:lnTo>
                    <a:pt x="104" y="32"/>
                  </a:lnTo>
                  <a:lnTo>
                    <a:pt x="97" y="32"/>
                  </a:lnTo>
                  <a:lnTo>
                    <a:pt x="96" y="31"/>
                  </a:lnTo>
                  <a:lnTo>
                    <a:pt x="95" y="28"/>
                  </a:lnTo>
                  <a:lnTo>
                    <a:pt x="94" y="26"/>
                  </a:lnTo>
                  <a:lnTo>
                    <a:pt x="89" y="23"/>
                  </a:lnTo>
                  <a:lnTo>
                    <a:pt x="85" y="19"/>
                  </a:lnTo>
                  <a:lnTo>
                    <a:pt x="79" y="11"/>
                  </a:lnTo>
                  <a:lnTo>
                    <a:pt x="75" y="8"/>
                  </a:lnTo>
                  <a:lnTo>
                    <a:pt x="73" y="6"/>
                  </a:lnTo>
                  <a:lnTo>
                    <a:pt x="62" y="3"/>
                  </a:lnTo>
                  <a:lnTo>
                    <a:pt x="53" y="0"/>
                  </a:lnTo>
                  <a:lnTo>
                    <a:pt x="51" y="1"/>
                  </a:lnTo>
                  <a:lnTo>
                    <a:pt x="52" y="1"/>
                  </a:lnTo>
                  <a:lnTo>
                    <a:pt x="52" y="3"/>
                  </a:lnTo>
                  <a:lnTo>
                    <a:pt x="51" y="3"/>
                  </a:lnTo>
                  <a:lnTo>
                    <a:pt x="43" y="1"/>
                  </a:lnTo>
                  <a:lnTo>
                    <a:pt x="41" y="1"/>
                  </a:lnTo>
                  <a:lnTo>
                    <a:pt x="40" y="3"/>
                  </a:lnTo>
                  <a:lnTo>
                    <a:pt x="39" y="4"/>
                  </a:lnTo>
                  <a:lnTo>
                    <a:pt x="38" y="5"/>
                  </a:lnTo>
                  <a:lnTo>
                    <a:pt x="38" y="6"/>
                  </a:lnTo>
                  <a:lnTo>
                    <a:pt x="39" y="6"/>
                  </a:lnTo>
                  <a:lnTo>
                    <a:pt x="42" y="7"/>
                  </a:lnTo>
                  <a:lnTo>
                    <a:pt x="45" y="7"/>
                  </a:lnTo>
                  <a:lnTo>
                    <a:pt x="52" y="7"/>
                  </a:lnTo>
                  <a:lnTo>
                    <a:pt x="55" y="7"/>
                  </a:lnTo>
                  <a:lnTo>
                    <a:pt x="57" y="8"/>
                  </a:lnTo>
                  <a:lnTo>
                    <a:pt x="58" y="9"/>
                  </a:lnTo>
                  <a:lnTo>
                    <a:pt x="58" y="10"/>
                  </a:lnTo>
                  <a:lnTo>
                    <a:pt x="57" y="10"/>
                  </a:lnTo>
                  <a:lnTo>
                    <a:pt x="57" y="11"/>
                  </a:lnTo>
                  <a:lnTo>
                    <a:pt x="57" y="12"/>
                  </a:lnTo>
                  <a:lnTo>
                    <a:pt x="56" y="12"/>
                  </a:lnTo>
                  <a:lnTo>
                    <a:pt x="54" y="12"/>
                  </a:lnTo>
                  <a:lnTo>
                    <a:pt x="42" y="11"/>
                  </a:lnTo>
                  <a:lnTo>
                    <a:pt x="35" y="12"/>
                  </a:lnTo>
                  <a:lnTo>
                    <a:pt x="28" y="13"/>
                  </a:lnTo>
                  <a:lnTo>
                    <a:pt x="26" y="14"/>
                  </a:lnTo>
                  <a:lnTo>
                    <a:pt x="24" y="15"/>
                  </a:lnTo>
                  <a:lnTo>
                    <a:pt x="24" y="17"/>
                  </a:lnTo>
                  <a:lnTo>
                    <a:pt x="21" y="18"/>
                  </a:lnTo>
                  <a:lnTo>
                    <a:pt x="19" y="19"/>
                  </a:lnTo>
                  <a:lnTo>
                    <a:pt x="24" y="20"/>
                  </a:lnTo>
                  <a:lnTo>
                    <a:pt x="25" y="20"/>
                  </a:lnTo>
                  <a:lnTo>
                    <a:pt x="23" y="20"/>
                  </a:lnTo>
                  <a:lnTo>
                    <a:pt x="20" y="21"/>
                  </a:lnTo>
                  <a:lnTo>
                    <a:pt x="20" y="22"/>
                  </a:lnTo>
                  <a:lnTo>
                    <a:pt x="21" y="23"/>
                  </a:lnTo>
                  <a:lnTo>
                    <a:pt x="24" y="23"/>
                  </a:lnTo>
                  <a:lnTo>
                    <a:pt x="28" y="23"/>
                  </a:lnTo>
                  <a:lnTo>
                    <a:pt x="29" y="22"/>
                  </a:lnTo>
                  <a:lnTo>
                    <a:pt x="29" y="23"/>
                  </a:lnTo>
                  <a:lnTo>
                    <a:pt x="28" y="23"/>
                  </a:lnTo>
                  <a:lnTo>
                    <a:pt x="28" y="24"/>
                  </a:lnTo>
                  <a:lnTo>
                    <a:pt x="29" y="24"/>
                  </a:lnTo>
                  <a:lnTo>
                    <a:pt x="31" y="25"/>
                  </a:lnTo>
                  <a:lnTo>
                    <a:pt x="34" y="25"/>
                  </a:lnTo>
                  <a:lnTo>
                    <a:pt x="38" y="24"/>
                  </a:lnTo>
                  <a:lnTo>
                    <a:pt x="40" y="25"/>
                  </a:lnTo>
                  <a:lnTo>
                    <a:pt x="39" y="26"/>
                  </a:lnTo>
                  <a:lnTo>
                    <a:pt x="26" y="28"/>
                  </a:lnTo>
                  <a:lnTo>
                    <a:pt x="14" y="31"/>
                  </a:lnTo>
                  <a:lnTo>
                    <a:pt x="12" y="31"/>
                  </a:lnTo>
                  <a:lnTo>
                    <a:pt x="12" y="32"/>
                  </a:lnTo>
                  <a:lnTo>
                    <a:pt x="13" y="32"/>
                  </a:lnTo>
                  <a:lnTo>
                    <a:pt x="14" y="33"/>
                  </a:lnTo>
                  <a:lnTo>
                    <a:pt x="12" y="34"/>
                  </a:lnTo>
                  <a:lnTo>
                    <a:pt x="11" y="34"/>
                  </a:lnTo>
                  <a:lnTo>
                    <a:pt x="12" y="34"/>
                  </a:lnTo>
                  <a:lnTo>
                    <a:pt x="14" y="35"/>
                  </a:lnTo>
                  <a:lnTo>
                    <a:pt x="15" y="36"/>
                  </a:lnTo>
                  <a:lnTo>
                    <a:pt x="3" y="39"/>
                  </a:lnTo>
                  <a:lnTo>
                    <a:pt x="2" y="39"/>
                  </a:lnTo>
                  <a:lnTo>
                    <a:pt x="3" y="40"/>
                  </a:lnTo>
                  <a:lnTo>
                    <a:pt x="4" y="40"/>
                  </a:lnTo>
                  <a:lnTo>
                    <a:pt x="4" y="41"/>
                  </a:lnTo>
                  <a:lnTo>
                    <a:pt x="3" y="41"/>
                  </a:lnTo>
                  <a:lnTo>
                    <a:pt x="4" y="42"/>
                  </a:lnTo>
                  <a:lnTo>
                    <a:pt x="5" y="42"/>
                  </a:lnTo>
                  <a:lnTo>
                    <a:pt x="12" y="43"/>
                  </a:lnTo>
                  <a:lnTo>
                    <a:pt x="14" y="45"/>
                  </a:lnTo>
                  <a:lnTo>
                    <a:pt x="17" y="43"/>
                  </a:lnTo>
                  <a:lnTo>
                    <a:pt x="18" y="43"/>
                  </a:lnTo>
                  <a:lnTo>
                    <a:pt x="19" y="43"/>
                  </a:lnTo>
                  <a:lnTo>
                    <a:pt x="20" y="45"/>
                  </a:lnTo>
                  <a:lnTo>
                    <a:pt x="19" y="45"/>
                  </a:lnTo>
                  <a:lnTo>
                    <a:pt x="18" y="45"/>
                  </a:lnTo>
                  <a:lnTo>
                    <a:pt x="18" y="46"/>
                  </a:lnTo>
                  <a:lnTo>
                    <a:pt x="20" y="47"/>
                  </a:lnTo>
                  <a:lnTo>
                    <a:pt x="23" y="47"/>
                  </a:lnTo>
                  <a:lnTo>
                    <a:pt x="32" y="45"/>
                  </a:lnTo>
                  <a:lnTo>
                    <a:pt x="34" y="43"/>
                  </a:lnTo>
                  <a:lnTo>
                    <a:pt x="38" y="45"/>
                  </a:lnTo>
                  <a:lnTo>
                    <a:pt x="38" y="46"/>
                  </a:lnTo>
                  <a:lnTo>
                    <a:pt x="33" y="48"/>
                  </a:lnTo>
                  <a:lnTo>
                    <a:pt x="31" y="49"/>
                  </a:lnTo>
                  <a:lnTo>
                    <a:pt x="34" y="50"/>
                  </a:lnTo>
                  <a:lnTo>
                    <a:pt x="35" y="52"/>
                  </a:lnTo>
                  <a:lnTo>
                    <a:pt x="34" y="51"/>
                  </a:lnTo>
                  <a:lnTo>
                    <a:pt x="31" y="51"/>
                  </a:lnTo>
                  <a:lnTo>
                    <a:pt x="28" y="51"/>
                  </a:lnTo>
                  <a:lnTo>
                    <a:pt x="16" y="50"/>
                  </a:lnTo>
                  <a:lnTo>
                    <a:pt x="1" y="49"/>
                  </a:lnTo>
                  <a:lnTo>
                    <a:pt x="0" y="49"/>
                  </a:lnTo>
                  <a:lnTo>
                    <a:pt x="0" y="50"/>
                  </a:lnTo>
                  <a:lnTo>
                    <a:pt x="1" y="51"/>
                  </a:lnTo>
                  <a:lnTo>
                    <a:pt x="2" y="53"/>
                  </a:lnTo>
                  <a:lnTo>
                    <a:pt x="2" y="55"/>
                  </a:lnTo>
                  <a:close/>
                </a:path>
              </a:pathLst>
            </a:custGeom>
            <a:solidFill>
              <a:srgbClr val="7030A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0" name="Freeform 3583"/>
            <p:cNvSpPr>
              <a:spLocks/>
            </p:cNvSpPr>
            <p:nvPr/>
          </p:nvSpPr>
          <p:spPr bwMode="auto">
            <a:xfrm>
              <a:off x="1810" y="1444"/>
              <a:ext cx="82" cy="67"/>
            </a:xfrm>
            <a:custGeom>
              <a:avLst/>
              <a:gdLst>
                <a:gd name="T0" fmla="*/ 9 w 103"/>
                <a:gd name="T1" fmla="*/ 6 h 81"/>
                <a:gd name="T2" fmla="*/ 8 w 103"/>
                <a:gd name="T3" fmla="*/ 5 h 81"/>
                <a:gd name="T4" fmla="*/ 7 w 103"/>
                <a:gd name="T5" fmla="*/ 5 h 81"/>
                <a:gd name="T6" fmla="*/ 7 w 103"/>
                <a:gd name="T7" fmla="*/ 4 h 81"/>
                <a:gd name="T8" fmla="*/ 6 w 103"/>
                <a:gd name="T9" fmla="*/ 4 h 81"/>
                <a:gd name="T10" fmla="*/ 6 w 103"/>
                <a:gd name="T11" fmla="*/ 4 h 81"/>
                <a:gd name="T12" fmla="*/ 6 w 103"/>
                <a:gd name="T13" fmla="*/ 3 h 81"/>
                <a:gd name="T14" fmla="*/ 7 w 103"/>
                <a:gd name="T15" fmla="*/ 2 h 81"/>
                <a:gd name="T16" fmla="*/ 7 w 103"/>
                <a:gd name="T17" fmla="*/ 2 h 81"/>
                <a:gd name="T18" fmla="*/ 7 w 103"/>
                <a:gd name="T19" fmla="*/ 2 h 81"/>
                <a:gd name="T20" fmla="*/ 7 w 103"/>
                <a:gd name="T21" fmla="*/ 2 h 81"/>
                <a:gd name="T22" fmla="*/ 7 w 103"/>
                <a:gd name="T23" fmla="*/ 2 h 81"/>
                <a:gd name="T24" fmla="*/ 7 w 103"/>
                <a:gd name="T25" fmla="*/ 2 h 81"/>
                <a:gd name="T26" fmla="*/ 6 w 103"/>
                <a:gd name="T27" fmla="*/ 2 h 81"/>
                <a:gd name="T28" fmla="*/ 6 w 103"/>
                <a:gd name="T29" fmla="*/ 2 h 81"/>
                <a:gd name="T30" fmla="*/ 5 w 103"/>
                <a:gd name="T31" fmla="*/ 2 h 81"/>
                <a:gd name="T32" fmla="*/ 4 w 103"/>
                <a:gd name="T33" fmla="*/ 2 h 81"/>
                <a:gd name="T34" fmla="*/ 4 w 103"/>
                <a:gd name="T35" fmla="*/ 2 h 81"/>
                <a:gd name="T36" fmla="*/ 4 w 103"/>
                <a:gd name="T37" fmla="*/ 2 h 81"/>
                <a:gd name="T38" fmla="*/ 4 w 103"/>
                <a:gd name="T39" fmla="*/ 2 h 81"/>
                <a:gd name="T40" fmla="*/ 3 w 103"/>
                <a:gd name="T41" fmla="*/ 2 h 81"/>
                <a:gd name="T42" fmla="*/ 2 w 103"/>
                <a:gd name="T43" fmla="*/ 2 h 81"/>
                <a:gd name="T44" fmla="*/ 2 w 103"/>
                <a:gd name="T45" fmla="*/ 2 h 81"/>
                <a:gd name="T46" fmla="*/ 3 w 103"/>
                <a:gd name="T47" fmla="*/ 2 h 81"/>
                <a:gd name="T48" fmla="*/ 3 w 103"/>
                <a:gd name="T49" fmla="*/ 2 h 81"/>
                <a:gd name="T50" fmla="*/ 2 w 103"/>
                <a:gd name="T51" fmla="*/ 2 h 81"/>
                <a:gd name="T52" fmla="*/ 2 w 103"/>
                <a:gd name="T53" fmla="*/ 2 h 81"/>
                <a:gd name="T54" fmla="*/ 2 w 103"/>
                <a:gd name="T55" fmla="*/ 2 h 81"/>
                <a:gd name="T56" fmla="*/ 3 w 103"/>
                <a:gd name="T57" fmla="*/ 2 h 81"/>
                <a:gd name="T58" fmla="*/ 4 w 103"/>
                <a:gd name="T59" fmla="*/ 2 h 81"/>
                <a:gd name="T60" fmla="*/ 4 w 103"/>
                <a:gd name="T61" fmla="*/ 2 h 81"/>
                <a:gd name="T62" fmla="*/ 3 w 103"/>
                <a:gd name="T63" fmla="*/ 3 h 81"/>
                <a:gd name="T64" fmla="*/ 3 w 103"/>
                <a:gd name="T65" fmla="*/ 3 h 81"/>
                <a:gd name="T66" fmla="*/ 4 w 103"/>
                <a:gd name="T67" fmla="*/ 4 h 81"/>
                <a:gd name="T68" fmla="*/ 3 w 103"/>
                <a:gd name="T69" fmla="*/ 4 h 81"/>
                <a:gd name="T70" fmla="*/ 3 w 103"/>
                <a:gd name="T71" fmla="*/ 3 h 81"/>
                <a:gd name="T72" fmla="*/ 3 w 103"/>
                <a:gd name="T73" fmla="*/ 4 h 81"/>
                <a:gd name="T74" fmla="*/ 3 w 103"/>
                <a:gd name="T75" fmla="*/ 5 h 81"/>
                <a:gd name="T76" fmla="*/ 2 w 103"/>
                <a:gd name="T77" fmla="*/ 5 h 81"/>
                <a:gd name="T78" fmla="*/ 2 w 103"/>
                <a:gd name="T79" fmla="*/ 3 h 81"/>
                <a:gd name="T80" fmla="*/ 2 w 103"/>
                <a:gd name="T81" fmla="*/ 4 h 81"/>
                <a:gd name="T82" fmla="*/ 1 w 103"/>
                <a:gd name="T83" fmla="*/ 5 h 81"/>
                <a:gd name="T84" fmla="*/ 2 w 103"/>
                <a:gd name="T85" fmla="*/ 6 h 81"/>
                <a:gd name="T86" fmla="*/ 2 w 103"/>
                <a:gd name="T87" fmla="*/ 6 h 81"/>
                <a:gd name="T88" fmla="*/ 2 w 103"/>
                <a:gd name="T89" fmla="*/ 6 h 81"/>
                <a:gd name="T90" fmla="*/ 2 w 103"/>
                <a:gd name="T91" fmla="*/ 7 h 81"/>
                <a:gd name="T92" fmla="*/ 3 w 103"/>
                <a:gd name="T93" fmla="*/ 7 h 81"/>
                <a:gd name="T94" fmla="*/ 4 w 103"/>
                <a:gd name="T95" fmla="*/ 8 h 81"/>
                <a:gd name="T96" fmla="*/ 5 w 103"/>
                <a:gd name="T97" fmla="*/ 9 h 81"/>
                <a:gd name="T98" fmla="*/ 5 w 103"/>
                <a:gd name="T99" fmla="*/ 10 h 81"/>
                <a:gd name="T100" fmla="*/ 5 w 103"/>
                <a:gd name="T101" fmla="*/ 10 h 81"/>
                <a:gd name="T102" fmla="*/ 6 w 103"/>
                <a:gd name="T103" fmla="*/ 10 h 81"/>
                <a:gd name="T104" fmla="*/ 6 w 103"/>
                <a:gd name="T105" fmla="*/ 9 h 81"/>
                <a:gd name="T106" fmla="*/ 6 w 103"/>
                <a:gd name="T107" fmla="*/ 8 h 81"/>
                <a:gd name="T108" fmla="*/ 6 w 103"/>
                <a:gd name="T109" fmla="*/ 8 h 81"/>
                <a:gd name="T110" fmla="*/ 9 w 103"/>
                <a:gd name="T111" fmla="*/ 7 h 81"/>
                <a:gd name="T112" fmla="*/ 8 w 103"/>
                <a:gd name="T113" fmla="*/ 7 h 81"/>
                <a:gd name="T114" fmla="*/ 8 w 103"/>
                <a:gd name="T115" fmla="*/ 7 h 81"/>
                <a:gd name="T116" fmla="*/ 8 w 103"/>
                <a:gd name="T117" fmla="*/ 6 h 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
                <a:gd name="T178" fmla="*/ 0 h 81"/>
                <a:gd name="T179" fmla="*/ 103 w 103"/>
                <a:gd name="T180" fmla="*/ 81 h 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 h="81">
                  <a:moveTo>
                    <a:pt x="96" y="49"/>
                  </a:moveTo>
                  <a:lnTo>
                    <a:pt x="96" y="49"/>
                  </a:lnTo>
                  <a:lnTo>
                    <a:pt x="102" y="47"/>
                  </a:lnTo>
                  <a:lnTo>
                    <a:pt x="103" y="46"/>
                  </a:lnTo>
                  <a:lnTo>
                    <a:pt x="102" y="44"/>
                  </a:lnTo>
                  <a:lnTo>
                    <a:pt x="101" y="42"/>
                  </a:lnTo>
                  <a:lnTo>
                    <a:pt x="99" y="39"/>
                  </a:lnTo>
                  <a:lnTo>
                    <a:pt x="98" y="37"/>
                  </a:lnTo>
                  <a:lnTo>
                    <a:pt x="97" y="37"/>
                  </a:lnTo>
                  <a:lnTo>
                    <a:pt x="92" y="40"/>
                  </a:lnTo>
                  <a:lnTo>
                    <a:pt x="91" y="41"/>
                  </a:lnTo>
                  <a:lnTo>
                    <a:pt x="92" y="39"/>
                  </a:lnTo>
                  <a:lnTo>
                    <a:pt x="92" y="36"/>
                  </a:lnTo>
                  <a:lnTo>
                    <a:pt x="89" y="36"/>
                  </a:lnTo>
                  <a:lnTo>
                    <a:pt x="88" y="35"/>
                  </a:lnTo>
                  <a:lnTo>
                    <a:pt x="88" y="32"/>
                  </a:lnTo>
                  <a:lnTo>
                    <a:pt x="87" y="31"/>
                  </a:lnTo>
                  <a:lnTo>
                    <a:pt x="86" y="30"/>
                  </a:lnTo>
                  <a:lnTo>
                    <a:pt x="83" y="29"/>
                  </a:lnTo>
                  <a:lnTo>
                    <a:pt x="77" y="29"/>
                  </a:lnTo>
                  <a:lnTo>
                    <a:pt x="72" y="30"/>
                  </a:lnTo>
                  <a:lnTo>
                    <a:pt x="70" y="32"/>
                  </a:lnTo>
                  <a:lnTo>
                    <a:pt x="69" y="33"/>
                  </a:lnTo>
                  <a:lnTo>
                    <a:pt x="68" y="31"/>
                  </a:lnTo>
                  <a:lnTo>
                    <a:pt x="68" y="30"/>
                  </a:lnTo>
                  <a:lnTo>
                    <a:pt x="68" y="29"/>
                  </a:lnTo>
                  <a:lnTo>
                    <a:pt x="70" y="28"/>
                  </a:lnTo>
                  <a:lnTo>
                    <a:pt x="74" y="26"/>
                  </a:lnTo>
                  <a:lnTo>
                    <a:pt x="79" y="21"/>
                  </a:lnTo>
                  <a:lnTo>
                    <a:pt x="82" y="20"/>
                  </a:lnTo>
                  <a:lnTo>
                    <a:pt x="85" y="19"/>
                  </a:lnTo>
                  <a:lnTo>
                    <a:pt x="87" y="18"/>
                  </a:lnTo>
                  <a:lnTo>
                    <a:pt x="89" y="16"/>
                  </a:lnTo>
                  <a:lnTo>
                    <a:pt x="88" y="15"/>
                  </a:lnTo>
                  <a:lnTo>
                    <a:pt x="87" y="15"/>
                  </a:lnTo>
                  <a:lnTo>
                    <a:pt x="85" y="15"/>
                  </a:lnTo>
                  <a:lnTo>
                    <a:pt x="84" y="15"/>
                  </a:lnTo>
                  <a:lnTo>
                    <a:pt x="83" y="15"/>
                  </a:lnTo>
                  <a:lnTo>
                    <a:pt x="82" y="14"/>
                  </a:lnTo>
                  <a:lnTo>
                    <a:pt x="82" y="13"/>
                  </a:lnTo>
                  <a:lnTo>
                    <a:pt x="83" y="13"/>
                  </a:lnTo>
                  <a:lnTo>
                    <a:pt x="84" y="12"/>
                  </a:lnTo>
                  <a:lnTo>
                    <a:pt x="85" y="12"/>
                  </a:lnTo>
                  <a:lnTo>
                    <a:pt x="86" y="12"/>
                  </a:lnTo>
                  <a:lnTo>
                    <a:pt x="89" y="12"/>
                  </a:lnTo>
                  <a:lnTo>
                    <a:pt x="93" y="8"/>
                  </a:lnTo>
                  <a:lnTo>
                    <a:pt x="93" y="7"/>
                  </a:lnTo>
                  <a:lnTo>
                    <a:pt x="92" y="5"/>
                  </a:lnTo>
                  <a:lnTo>
                    <a:pt x="89" y="3"/>
                  </a:lnTo>
                  <a:lnTo>
                    <a:pt x="87" y="3"/>
                  </a:lnTo>
                  <a:lnTo>
                    <a:pt x="85" y="3"/>
                  </a:lnTo>
                  <a:lnTo>
                    <a:pt x="83" y="2"/>
                  </a:lnTo>
                  <a:lnTo>
                    <a:pt x="81" y="1"/>
                  </a:lnTo>
                  <a:lnTo>
                    <a:pt x="80" y="1"/>
                  </a:lnTo>
                  <a:lnTo>
                    <a:pt x="79" y="2"/>
                  </a:lnTo>
                  <a:lnTo>
                    <a:pt x="77" y="3"/>
                  </a:lnTo>
                  <a:lnTo>
                    <a:pt x="74" y="4"/>
                  </a:lnTo>
                  <a:lnTo>
                    <a:pt x="72" y="5"/>
                  </a:lnTo>
                  <a:lnTo>
                    <a:pt x="65" y="5"/>
                  </a:lnTo>
                  <a:lnTo>
                    <a:pt x="64" y="6"/>
                  </a:lnTo>
                  <a:lnTo>
                    <a:pt x="61" y="6"/>
                  </a:lnTo>
                  <a:lnTo>
                    <a:pt x="59" y="6"/>
                  </a:lnTo>
                  <a:lnTo>
                    <a:pt x="58" y="7"/>
                  </a:lnTo>
                  <a:lnTo>
                    <a:pt x="56" y="7"/>
                  </a:lnTo>
                  <a:lnTo>
                    <a:pt x="54" y="5"/>
                  </a:lnTo>
                  <a:lnTo>
                    <a:pt x="51" y="3"/>
                  </a:lnTo>
                  <a:lnTo>
                    <a:pt x="49" y="2"/>
                  </a:lnTo>
                  <a:lnTo>
                    <a:pt x="47" y="1"/>
                  </a:lnTo>
                  <a:lnTo>
                    <a:pt x="46" y="0"/>
                  </a:lnTo>
                  <a:lnTo>
                    <a:pt x="44" y="0"/>
                  </a:lnTo>
                  <a:lnTo>
                    <a:pt x="41" y="2"/>
                  </a:lnTo>
                  <a:lnTo>
                    <a:pt x="40" y="2"/>
                  </a:lnTo>
                  <a:lnTo>
                    <a:pt x="40" y="3"/>
                  </a:lnTo>
                  <a:lnTo>
                    <a:pt x="41" y="4"/>
                  </a:lnTo>
                  <a:lnTo>
                    <a:pt x="43" y="3"/>
                  </a:lnTo>
                  <a:lnTo>
                    <a:pt x="45" y="2"/>
                  </a:lnTo>
                  <a:lnTo>
                    <a:pt x="46" y="2"/>
                  </a:lnTo>
                  <a:lnTo>
                    <a:pt x="46" y="3"/>
                  </a:lnTo>
                  <a:lnTo>
                    <a:pt x="44" y="5"/>
                  </a:lnTo>
                  <a:lnTo>
                    <a:pt x="43" y="5"/>
                  </a:lnTo>
                  <a:lnTo>
                    <a:pt x="42" y="5"/>
                  </a:lnTo>
                  <a:lnTo>
                    <a:pt x="39" y="4"/>
                  </a:lnTo>
                  <a:lnTo>
                    <a:pt x="36" y="3"/>
                  </a:lnTo>
                  <a:lnTo>
                    <a:pt x="33" y="4"/>
                  </a:lnTo>
                  <a:lnTo>
                    <a:pt x="32" y="4"/>
                  </a:lnTo>
                  <a:lnTo>
                    <a:pt x="30" y="4"/>
                  </a:lnTo>
                  <a:lnTo>
                    <a:pt x="28" y="4"/>
                  </a:lnTo>
                  <a:lnTo>
                    <a:pt x="28" y="6"/>
                  </a:lnTo>
                  <a:lnTo>
                    <a:pt x="27" y="7"/>
                  </a:lnTo>
                  <a:lnTo>
                    <a:pt x="27" y="8"/>
                  </a:lnTo>
                  <a:lnTo>
                    <a:pt x="29" y="9"/>
                  </a:lnTo>
                  <a:lnTo>
                    <a:pt x="33" y="11"/>
                  </a:lnTo>
                  <a:lnTo>
                    <a:pt x="35" y="11"/>
                  </a:lnTo>
                  <a:lnTo>
                    <a:pt x="35" y="12"/>
                  </a:lnTo>
                  <a:lnTo>
                    <a:pt x="36" y="15"/>
                  </a:lnTo>
                  <a:lnTo>
                    <a:pt x="37" y="16"/>
                  </a:lnTo>
                  <a:lnTo>
                    <a:pt x="33" y="15"/>
                  </a:lnTo>
                  <a:lnTo>
                    <a:pt x="31" y="12"/>
                  </a:lnTo>
                  <a:lnTo>
                    <a:pt x="29" y="11"/>
                  </a:lnTo>
                  <a:lnTo>
                    <a:pt x="26" y="11"/>
                  </a:lnTo>
                  <a:lnTo>
                    <a:pt x="25" y="12"/>
                  </a:lnTo>
                  <a:lnTo>
                    <a:pt x="23" y="12"/>
                  </a:lnTo>
                  <a:lnTo>
                    <a:pt x="20" y="13"/>
                  </a:lnTo>
                  <a:lnTo>
                    <a:pt x="19" y="14"/>
                  </a:lnTo>
                  <a:lnTo>
                    <a:pt x="19" y="15"/>
                  </a:lnTo>
                  <a:lnTo>
                    <a:pt x="20" y="16"/>
                  </a:lnTo>
                  <a:lnTo>
                    <a:pt x="27" y="19"/>
                  </a:lnTo>
                  <a:lnTo>
                    <a:pt x="30" y="20"/>
                  </a:lnTo>
                  <a:lnTo>
                    <a:pt x="32" y="21"/>
                  </a:lnTo>
                  <a:lnTo>
                    <a:pt x="36" y="20"/>
                  </a:lnTo>
                  <a:lnTo>
                    <a:pt x="38" y="19"/>
                  </a:lnTo>
                  <a:lnTo>
                    <a:pt x="38" y="18"/>
                  </a:lnTo>
                  <a:lnTo>
                    <a:pt x="38" y="17"/>
                  </a:lnTo>
                  <a:lnTo>
                    <a:pt x="39" y="18"/>
                  </a:lnTo>
                  <a:lnTo>
                    <a:pt x="42" y="20"/>
                  </a:lnTo>
                  <a:lnTo>
                    <a:pt x="43" y="21"/>
                  </a:lnTo>
                  <a:lnTo>
                    <a:pt x="45" y="22"/>
                  </a:lnTo>
                  <a:lnTo>
                    <a:pt x="46" y="23"/>
                  </a:lnTo>
                  <a:lnTo>
                    <a:pt x="41" y="21"/>
                  </a:lnTo>
                  <a:lnTo>
                    <a:pt x="38" y="21"/>
                  </a:lnTo>
                  <a:lnTo>
                    <a:pt x="37" y="22"/>
                  </a:lnTo>
                  <a:lnTo>
                    <a:pt x="37" y="23"/>
                  </a:lnTo>
                  <a:lnTo>
                    <a:pt x="36" y="25"/>
                  </a:lnTo>
                  <a:lnTo>
                    <a:pt x="35" y="25"/>
                  </a:lnTo>
                  <a:lnTo>
                    <a:pt x="36" y="26"/>
                  </a:lnTo>
                  <a:lnTo>
                    <a:pt x="37" y="27"/>
                  </a:lnTo>
                  <a:lnTo>
                    <a:pt x="38" y="27"/>
                  </a:lnTo>
                  <a:lnTo>
                    <a:pt x="39" y="26"/>
                  </a:lnTo>
                  <a:lnTo>
                    <a:pt x="40" y="26"/>
                  </a:lnTo>
                  <a:lnTo>
                    <a:pt x="41" y="26"/>
                  </a:lnTo>
                  <a:lnTo>
                    <a:pt x="42" y="28"/>
                  </a:lnTo>
                  <a:lnTo>
                    <a:pt x="43" y="31"/>
                  </a:lnTo>
                  <a:lnTo>
                    <a:pt x="43" y="32"/>
                  </a:lnTo>
                  <a:lnTo>
                    <a:pt x="41" y="33"/>
                  </a:lnTo>
                  <a:lnTo>
                    <a:pt x="40" y="33"/>
                  </a:lnTo>
                  <a:lnTo>
                    <a:pt x="40" y="32"/>
                  </a:lnTo>
                  <a:lnTo>
                    <a:pt x="39" y="31"/>
                  </a:lnTo>
                  <a:lnTo>
                    <a:pt x="38" y="30"/>
                  </a:lnTo>
                  <a:lnTo>
                    <a:pt x="38" y="28"/>
                  </a:lnTo>
                  <a:lnTo>
                    <a:pt x="37" y="29"/>
                  </a:lnTo>
                  <a:lnTo>
                    <a:pt x="38" y="31"/>
                  </a:lnTo>
                  <a:lnTo>
                    <a:pt x="38" y="32"/>
                  </a:lnTo>
                  <a:lnTo>
                    <a:pt x="39" y="33"/>
                  </a:lnTo>
                  <a:lnTo>
                    <a:pt x="39" y="35"/>
                  </a:lnTo>
                  <a:lnTo>
                    <a:pt x="38" y="36"/>
                  </a:lnTo>
                  <a:lnTo>
                    <a:pt x="35" y="37"/>
                  </a:lnTo>
                  <a:lnTo>
                    <a:pt x="31" y="36"/>
                  </a:lnTo>
                  <a:lnTo>
                    <a:pt x="30" y="36"/>
                  </a:lnTo>
                  <a:lnTo>
                    <a:pt x="30" y="37"/>
                  </a:lnTo>
                  <a:lnTo>
                    <a:pt x="30" y="39"/>
                  </a:lnTo>
                  <a:lnTo>
                    <a:pt x="29" y="39"/>
                  </a:lnTo>
                  <a:lnTo>
                    <a:pt x="27" y="37"/>
                  </a:lnTo>
                  <a:lnTo>
                    <a:pt x="15" y="28"/>
                  </a:lnTo>
                  <a:lnTo>
                    <a:pt x="13" y="27"/>
                  </a:lnTo>
                  <a:lnTo>
                    <a:pt x="12" y="27"/>
                  </a:lnTo>
                  <a:lnTo>
                    <a:pt x="9" y="27"/>
                  </a:lnTo>
                  <a:lnTo>
                    <a:pt x="4" y="29"/>
                  </a:lnTo>
                  <a:lnTo>
                    <a:pt x="2" y="31"/>
                  </a:lnTo>
                  <a:lnTo>
                    <a:pt x="2" y="32"/>
                  </a:lnTo>
                  <a:lnTo>
                    <a:pt x="1" y="34"/>
                  </a:lnTo>
                  <a:lnTo>
                    <a:pt x="0" y="36"/>
                  </a:lnTo>
                  <a:lnTo>
                    <a:pt x="0" y="37"/>
                  </a:lnTo>
                  <a:lnTo>
                    <a:pt x="1" y="39"/>
                  </a:lnTo>
                  <a:lnTo>
                    <a:pt x="3" y="41"/>
                  </a:lnTo>
                  <a:lnTo>
                    <a:pt x="6" y="43"/>
                  </a:lnTo>
                  <a:lnTo>
                    <a:pt x="12" y="44"/>
                  </a:lnTo>
                  <a:lnTo>
                    <a:pt x="13" y="47"/>
                  </a:lnTo>
                  <a:lnTo>
                    <a:pt x="14" y="48"/>
                  </a:lnTo>
                  <a:lnTo>
                    <a:pt x="15" y="50"/>
                  </a:lnTo>
                  <a:lnTo>
                    <a:pt x="16" y="50"/>
                  </a:lnTo>
                  <a:lnTo>
                    <a:pt x="18" y="50"/>
                  </a:lnTo>
                  <a:lnTo>
                    <a:pt x="19" y="51"/>
                  </a:lnTo>
                  <a:lnTo>
                    <a:pt x="20" y="53"/>
                  </a:lnTo>
                  <a:lnTo>
                    <a:pt x="22" y="53"/>
                  </a:lnTo>
                  <a:lnTo>
                    <a:pt x="23" y="50"/>
                  </a:lnTo>
                  <a:lnTo>
                    <a:pt x="24" y="49"/>
                  </a:lnTo>
                  <a:lnTo>
                    <a:pt x="25" y="49"/>
                  </a:lnTo>
                  <a:lnTo>
                    <a:pt x="27" y="51"/>
                  </a:lnTo>
                  <a:lnTo>
                    <a:pt x="28" y="54"/>
                  </a:lnTo>
                  <a:lnTo>
                    <a:pt x="29" y="54"/>
                  </a:lnTo>
                  <a:lnTo>
                    <a:pt x="31" y="54"/>
                  </a:lnTo>
                  <a:lnTo>
                    <a:pt x="33" y="54"/>
                  </a:lnTo>
                  <a:lnTo>
                    <a:pt x="35" y="55"/>
                  </a:lnTo>
                  <a:lnTo>
                    <a:pt x="38" y="58"/>
                  </a:lnTo>
                  <a:lnTo>
                    <a:pt x="41" y="61"/>
                  </a:lnTo>
                  <a:lnTo>
                    <a:pt x="44" y="63"/>
                  </a:lnTo>
                  <a:lnTo>
                    <a:pt x="46" y="64"/>
                  </a:lnTo>
                  <a:lnTo>
                    <a:pt x="47" y="64"/>
                  </a:lnTo>
                  <a:lnTo>
                    <a:pt x="50" y="67"/>
                  </a:lnTo>
                  <a:lnTo>
                    <a:pt x="51" y="70"/>
                  </a:lnTo>
                  <a:lnTo>
                    <a:pt x="52" y="71"/>
                  </a:lnTo>
                  <a:lnTo>
                    <a:pt x="53" y="72"/>
                  </a:lnTo>
                  <a:lnTo>
                    <a:pt x="54" y="73"/>
                  </a:lnTo>
                  <a:lnTo>
                    <a:pt x="54" y="74"/>
                  </a:lnTo>
                  <a:lnTo>
                    <a:pt x="55" y="77"/>
                  </a:lnTo>
                  <a:lnTo>
                    <a:pt x="56" y="78"/>
                  </a:lnTo>
                  <a:lnTo>
                    <a:pt x="57" y="78"/>
                  </a:lnTo>
                  <a:lnTo>
                    <a:pt x="59" y="78"/>
                  </a:lnTo>
                  <a:lnTo>
                    <a:pt x="60" y="77"/>
                  </a:lnTo>
                  <a:lnTo>
                    <a:pt x="63" y="79"/>
                  </a:lnTo>
                  <a:lnTo>
                    <a:pt x="64" y="81"/>
                  </a:lnTo>
                  <a:lnTo>
                    <a:pt x="65" y="81"/>
                  </a:lnTo>
                  <a:lnTo>
                    <a:pt x="67" y="79"/>
                  </a:lnTo>
                  <a:lnTo>
                    <a:pt x="74" y="74"/>
                  </a:lnTo>
                  <a:lnTo>
                    <a:pt x="74" y="73"/>
                  </a:lnTo>
                  <a:lnTo>
                    <a:pt x="72" y="72"/>
                  </a:lnTo>
                  <a:lnTo>
                    <a:pt x="71" y="71"/>
                  </a:lnTo>
                  <a:lnTo>
                    <a:pt x="71" y="69"/>
                  </a:lnTo>
                  <a:lnTo>
                    <a:pt x="71" y="68"/>
                  </a:lnTo>
                  <a:lnTo>
                    <a:pt x="72" y="69"/>
                  </a:lnTo>
                  <a:lnTo>
                    <a:pt x="72" y="70"/>
                  </a:lnTo>
                  <a:lnTo>
                    <a:pt x="73" y="70"/>
                  </a:lnTo>
                  <a:lnTo>
                    <a:pt x="75" y="70"/>
                  </a:lnTo>
                  <a:lnTo>
                    <a:pt x="78" y="70"/>
                  </a:lnTo>
                  <a:lnTo>
                    <a:pt x="80" y="70"/>
                  </a:lnTo>
                  <a:lnTo>
                    <a:pt x="83" y="69"/>
                  </a:lnTo>
                  <a:lnTo>
                    <a:pt x="98" y="63"/>
                  </a:lnTo>
                  <a:lnTo>
                    <a:pt x="100" y="61"/>
                  </a:lnTo>
                  <a:lnTo>
                    <a:pt x="100" y="60"/>
                  </a:lnTo>
                  <a:lnTo>
                    <a:pt x="100" y="59"/>
                  </a:lnTo>
                  <a:lnTo>
                    <a:pt x="99" y="58"/>
                  </a:lnTo>
                  <a:lnTo>
                    <a:pt x="98" y="58"/>
                  </a:lnTo>
                  <a:lnTo>
                    <a:pt x="100" y="57"/>
                  </a:lnTo>
                  <a:lnTo>
                    <a:pt x="100" y="56"/>
                  </a:lnTo>
                  <a:lnTo>
                    <a:pt x="99" y="54"/>
                  </a:lnTo>
                  <a:lnTo>
                    <a:pt x="99" y="51"/>
                  </a:lnTo>
                  <a:lnTo>
                    <a:pt x="97" y="50"/>
                  </a:lnTo>
                  <a:lnTo>
                    <a:pt x="95" y="50"/>
                  </a:lnTo>
                  <a:lnTo>
                    <a:pt x="96" y="4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1" name="Freeform 3584"/>
            <p:cNvSpPr>
              <a:spLocks/>
            </p:cNvSpPr>
            <p:nvPr/>
          </p:nvSpPr>
          <p:spPr bwMode="auto">
            <a:xfrm>
              <a:off x="1742" y="1453"/>
              <a:ext cx="5" cy="1"/>
            </a:xfrm>
            <a:custGeom>
              <a:avLst/>
              <a:gdLst>
                <a:gd name="T0" fmla="*/ 0 w 6"/>
                <a:gd name="T1" fmla="*/ 1 h 1"/>
                <a:gd name="T2" fmla="*/ 0 w 6"/>
                <a:gd name="T3" fmla="*/ 1 h 1"/>
                <a:gd name="T4" fmla="*/ 3 w 6"/>
                <a:gd name="T5" fmla="*/ 1 h 1"/>
                <a:gd name="T6" fmla="*/ 3 w 6"/>
                <a:gd name="T7" fmla="*/ 1 h 1"/>
                <a:gd name="T8" fmla="*/ 3 w 6"/>
                <a:gd name="T9" fmla="*/ 0 h 1"/>
                <a:gd name="T10" fmla="*/ 1 w 6"/>
                <a:gd name="T11" fmla="*/ 0 h 1"/>
                <a:gd name="T12" fmla="*/ 0 w 6"/>
                <a:gd name="T13" fmla="*/ 0 h 1"/>
                <a:gd name="T14" fmla="*/ 0 w 6"/>
                <a:gd name="T15" fmla="*/ 1 h 1"/>
                <a:gd name="T16" fmla="*/ 0 w 6"/>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
                <a:gd name="T29" fmla="*/ 6 w 6"/>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
                  <a:moveTo>
                    <a:pt x="0" y="1"/>
                  </a:moveTo>
                  <a:lnTo>
                    <a:pt x="0" y="1"/>
                  </a:lnTo>
                  <a:lnTo>
                    <a:pt x="6" y="1"/>
                  </a:lnTo>
                  <a:lnTo>
                    <a:pt x="3" y="0"/>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2" name="Freeform 3585"/>
            <p:cNvSpPr>
              <a:spLocks/>
            </p:cNvSpPr>
            <p:nvPr/>
          </p:nvSpPr>
          <p:spPr bwMode="auto">
            <a:xfrm>
              <a:off x="1755" y="1449"/>
              <a:ext cx="32" cy="22"/>
            </a:xfrm>
            <a:custGeom>
              <a:avLst/>
              <a:gdLst>
                <a:gd name="T0" fmla="*/ 2 w 40"/>
                <a:gd name="T1" fmla="*/ 0 h 26"/>
                <a:gd name="T2" fmla="*/ 2 w 40"/>
                <a:gd name="T3" fmla="*/ 0 h 26"/>
                <a:gd name="T4" fmla="*/ 2 w 40"/>
                <a:gd name="T5" fmla="*/ 1 h 26"/>
                <a:gd name="T6" fmla="*/ 2 w 40"/>
                <a:gd name="T7" fmla="*/ 0 h 26"/>
                <a:gd name="T8" fmla="*/ 2 w 40"/>
                <a:gd name="T9" fmla="*/ 0 h 26"/>
                <a:gd name="T10" fmla="*/ 2 w 40"/>
                <a:gd name="T11" fmla="*/ 1 h 26"/>
                <a:gd name="T12" fmla="*/ 2 w 40"/>
                <a:gd name="T13" fmla="*/ 3 h 26"/>
                <a:gd name="T14" fmla="*/ 2 w 40"/>
                <a:gd name="T15" fmla="*/ 3 h 26"/>
                <a:gd name="T16" fmla="*/ 2 w 40"/>
                <a:gd name="T17" fmla="*/ 3 h 26"/>
                <a:gd name="T18" fmla="*/ 0 w 40"/>
                <a:gd name="T19" fmla="*/ 3 h 26"/>
                <a:gd name="T20" fmla="*/ 0 w 40"/>
                <a:gd name="T21" fmla="*/ 3 h 26"/>
                <a:gd name="T22" fmla="*/ 0 w 40"/>
                <a:gd name="T23" fmla="*/ 3 h 26"/>
                <a:gd name="T24" fmla="*/ 0 w 40"/>
                <a:gd name="T25" fmla="*/ 3 h 26"/>
                <a:gd name="T26" fmla="*/ 2 w 40"/>
                <a:gd name="T27" fmla="*/ 3 h 26"/>
                <a:gd name="T28" fmla="*/ 2 w 40"/>
                <a:gd name="T29" fmla="*/ 3 h 26"/>
                <a:gd name="T30" fmla="*/ 2 w 40"/>
                <a:gd name="T31" fmla="*/ 3 h 26"/>
                <a:gd name="T32" fmla="*/ 2 w 40"/>
                <a:gd name="T33" fmla="*/ 3 h 26"/>
                <a:gd name="T34" fmla="*/ 2 w 40"/>
                <a:gd name="T35" fmla="*/ 3 h 26"/>
                <a:gd name="T36" fmla="*/ 2 w 40"/>
                <a:gd name="T37" fmla="*/ 3 h 26"/>
                <a:gd name="T38" fmla="*/ 2 w 40"/>
                <a:gd name="T39" fmla="*/ 3 h 26"/>
                <a:gd name="T40" fmla="*/ 2 w 40"/>
                <a:gd name="T41" fmla="*/ 3 h 26"/>
                <a:gd name="T42" fmla="*/ 2 w 40"/>
                <a:gd name="T43" fmla="*/ 3 h 26"/>
                <a:gd name="T44" fmla="*/ 2 w 40"/>
                <a:gd name="T45" fmla="*/ 3 h 26"/>
                <a:gd name="T46" fmla="*/ 2 w 40"/>
                <a:gd name="T47" fmla="*/ 3 h 26"/>
                <a:gd name="T48" fmla="*/ 2 w 40"/>
                <a:gd name="T49" fmla="*/ 3 h 26"/>
                <a:gd name="T50" fmla="*/ 2 w 40"/>
                <a:gd name="T51" fmla="*/ 3 h 26"/>
                <a:gd name="T52" fmla="*/ 2 w 40"/>
                <a:gd name="T53" fmla="*/ 3 h 26"/>
                <a:gd name="T54" fmla="*/ 2 w 40"/>
                <a:gd name="T55" fmla="*/ 4 h 26"/>
                <a:gd name="T56" fmla="*/ 2 w 40"/>
                <a:gd name="T57" fmla="*/ 4 h 26"/>
                <a:gd name="T58" fmla="*/ 2 w 40"/>
                <a:gd name="T59" fmla="*/ 4 h 26"/>
                <a:gd name="T60" fmla="*/ 2 w 40"/>
                <a:gd name="T61" fmla="*/ 4 h 26"/>
                <a:gd name="T62" fmla="*/ 2 w 40"/>
                <a:gd name="T63" fmla="*/ 4 h 26"/>
                <a:gd name="T64" fmla="*/ 2 w 40"/>
                <a:gd name="T65" fmla="*/ 3 h 26"/>
                <a:gd name="T66" fmla="*/ 2 w 40"/>
                <a:gd name="T67" fmla="*/ 3 h 26"/>
                <a:gd name="T68" fmla="*/ 3 w 40"/>
                <a:gd name="T69" fmla="*/ 3 h 26"/>
                <a:gd name="T70" fmla="*/ 3 w 40"/>
                <a:gd name="T71" fmla="*/ 3 h 26"/>
                <a:gd name="T72" fmla="*/ 3 w 40"/>
                <a:gd name="T73" fmla="*/ 3 h 26"/>
                <a:gd name="T74" fmla="*/ 3 w 40"/>
                <a:gd name="T75" fmla="*/ 3 h 26"/>
                <a:gd name="T76" fmla="*/ 3 w 40"/>
                <a:gd name="T77" fmla="*/ 3 h 26"/>
                <a:gd name="T78" fmla="*/ 3 w 40"/>
                <a:gd name="T79" fmla="*/ 3 h 26"/>
                <a:gd name="T80" fmla="*/ 3 w 40"/>
                <a:gd name="T81" fmla="*/ 3 h 26"/>
                <a:gd name="T82" fmla="*/ 4 w 40"/>
                <a:gd name="T83" fmla="*/ 3 h 26"/>
                <a:gd name="T84" fmla="*/ 4 w 40"/>
                <a:gd name="T85" fmla="*/ 3 h 26"/>
                <a:gd name="T86" fmla="*/ 4 w 40"/>
                <a:gd name="T87" fmla="*/ 3 h 26"/>
                <a:gd name="T88" fmla="*/ 4 w 40"/>
                <a:gd name="T89" fmla="*/ 3 h 26"/>
                <a:gd name="T90" fmla="*/ 3 w 40"/>
                <a:gd name="T91" fmla="*/ 3 h 26"/>
                <a:gd name="T92" fmla="*/ 3 w 40"/>
                <a:gd name="T93" fmla="*/ 3 h 26"/>
                <a:gd name="T94" fmla="*/ 3 w 40"/>
                <a:gd name="T95" fmla="*/ 3 h 26"/>
                <a:gd name="T96" fmla="*/ 2 w 40"/>
                <a:gd name="T97" fmla="*/ 1 h 26"/>
                <a:gd name="T98" fmla="*/ 2 w 40"/>
                <a:gd name="T99" fmla="*/ 1 h 26"/>
                <a:gd name="T100" fmla="*/ 2 w 40"/>
                <a:gd name="T101" fmla="*/ 0 h 26"/>
                <a:gd name="T102" fmla="*/ 2 w 40"/>
                <a:gd name="T103" fmla="*/ 0 h 26"/>
                <a:gd name="T104" fmla="*/ 2 w 40"/>
                <a:gd name="T105" fmla="*/ 0 h 26"/>
                <a:gd name="T106" fmla="*/ 2 w 40"/>
                <a:gd name="T107" fmla="*/ 0 h 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
                <a:gd name="T163" fmla="*/ 0 h 26"/>
                <a:gd name="T164" fmla="*/ 40 w 40"/>
                <a:gd name="T165" fmla="*/ 26 h 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 h="26">
                  <a:moveTo>
                    <a:pt x="21" y="0"/>
                  </a:moveTo>
                  <a:lnTo>
                    <a:pt x="21" y="0"/>
                  </a:lnTo>
                  <a:lnTo>
                    <a:pt x="16" y="1"/>
                  </a:lnTo>
                  <a:lnTo>
                    <a:pt x="11" y="0"/>
                  </a:lnTo>
                  <a:lnTo>
                    <a:pt x="7" y="1"/>
                  </a:lnTo>
                  <a:lnTo>
                    <a:pt x="4" y="3"/>
                  </a:lnTo>
                  <a:lnTo>
                    <a:pt x="2" y="6"/>
                  </a:lnTo>
                  <a:lnTo>
                    <a:pt x="0" y="8"/>
                  </a:lnTo>
                  <a:lnTo>
                    <a:pt x="0" y="9"/>
                  </a:lnTo>
                  <a:lnTo>
                    <a:pt x="2" y="9"/>
                  </a:lnTo>
                  <a:lnTo>
                    <a:pt x="4" y="10"/>
                  </a:lnTo>
                  <a:lnTo>
                    <a:pt x="7" y="11"/>
                  </a:lnTo>
                  <a:lnTo>
                    <a:pt x="11" y="12"/>
                  </a:lnTo>
                  <a:lnTo>
                    <a:pt x="13" y="14"/>
                  </a:lnTo>
                  <a:lnTo>
                    <a:pt x="14" y="15"/>
                  </a:lnTo>
                  <a:lnTo>
                    <a:pt x="14" y="16"/>
                  </a:lnTo>
                  <a:lnTo>
                    <a:pt x="15" y="17"/>
                  </a:lnTo>
                  <a:lnTo>
                    <a:pt x="16" y="19"/>
                  </a:lnTo>
                  <a:lnTo>
                    <a:pt x="25" y="26"/>
                  </a:lnTo>
                  <a:lnTo>
                    <a:pt x="26" y="26"/>
                  </a:lnTo>
                  <a:lnTo>
                    <a:pt x="28" y="26"/>
                  </a:lnTo>
                  <a:lnTo>
                    <a:pt x="31" y="24"/>
                  </a:lnTo>
                  <a:lnTo>
                    <a:pt x="32" y="22"/>
                  </a:lnTo>
                  <a:lnTo>
                    <a:pt x="36" y="19"/>
                  </a:lnTo>
                  <a:lnTo>
                    <a:pt x="38" y="14"/>
                  </a:lnTo>
                  <a:lnTo>
                    <a:pt x="39" y="11"/>
                  </a:lnTo>
                  <a:lnTo>
                    <a:pt x="39" y="10"/>
                  </a:lnTo>
                  <a:lnTo>
                    <a:pt x="40" y="8"/>
                  </a:lnTo>
                  <a:lnTo>
                    <a:pt x="40" y="7"/>
                  </a:lnTo>
                  <a:lnTo>
                    <a:pt x="40" y="6"/>
                  </a:lnTo>
                  <a:lnTo>
                    <a:pt x="38" y="5"/>
                  </a:lnTo>
                  <a:lnTo>
                    <a:pt x="35" y="3"/>
                  </a:lnTo>
                  <a:lnTo>
                    <a:pt x="31" y="1"/>
                  </a:lnTo>
                  <a:lnTo>
                    <a:pt x="29" y="0"/>
                  </a:lnTo>
                  <a:lnTo>
                    <a:pt x="26" y="0"/>
                  </a:lnTo>
                  <a:lnTo>
                    <a:pt x="2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3" name="Freeform 3586"/>
            <p:cNvSpPr>
              <a:spLocks/>
            </p:cNvSpPr>
            <p:nvPr/>
          </p:nvSpPr>
          <p:spPr bwMode="auto">
            <a:xfrm>
              <a:off x="1835" y="1525"/>
              <a:ext cx="7" cy="5"/>
            </a:xfrm>
            <a:custGeom>
              <a:avLst/>
              <a:gdLst>
                <a:gd name="T0" fmla="*/ 2 w 9"/>
                <a:gd name="T1" fmla="*/ 4 h 5"/>
                <a:gd name="T2" fmla="*/ 2 w 9"/>
                <a:gd name="T3" fmla="*/ 4 h 5"/>
                <a:gd name="T4" fmla="*/ 2 w 9"/>
                <a:gd name="T5" fmla="*/ 3 h 5"/>
                <a:gd name="T6" fmla="*/ 2 w 9"/>
                <a:gd name="T7" fmla="*/ 2 h 5"/>
                <a:gd name="T8" fmla="*/ 2 w 9"/>
                <a:gd name="T9" fmla="*/ 2 h 5"/>
                <a:gd name="T10" fmla="*/ 2 w 9"/>
                <a:gd name="T11" fmla="*/ 1 h 5"/>
                <a:gd name="T12" fmla="*/ 2 w 9"/>
                <a:gd name="T13" fmla="*/ 0 h 5"/>
                <a:gd name="T14" fmla="*/ 2 w 9"/>
                <a:gd name="T15" fmla="*/ 0 h 5"/>
                <a:gd name="T16" fmla="*/ 2 w 9"/>
                <a:gd name="T17" fmla="*/ 0 h 5"/>
                <a:gd name="T18" fmla="*/ 1 w 9"/>
                <a:gd name="T19" fmla="*/ 0 h 5"/>
                <a:gd name="T20" fmla="*/ 1 w 9"/>
                <a:gd name="T21" fmla="*/ 0 h 5"/>
                <a:gd name="T22" fmla="*/ 1 w 9"/>
                <a:gd name="T23" fmla="*/ 0 h 5"/>
                <a:gd name="T24" fmla="*/ 0 w 9"/>
                <a:gd name="T25" fmla="*/ 0 h 5"/>
                <a:gd name="T26" fmla="*/ 0 w 9"/>
                <a:gd name="T27" fmla="*/ 1 h 5"/>
                <a:gd name="T28" fmla="*/ 0 w 9"/>
                <a:gd name="T29" fmla="*/ 1 h 5"/>
                <a:gd name="T30" fmla="*/ 1 w 9"/>
                <a:gd name="T31" fmla="*/ 3 h 5"/>
                <a:gd name="T32" fmla="*/ 2 w 9"/>
                <a:gd name="T33" fmla="*/ 4 h 5"/>
                <a:gd name="T34" fmla="*/ 2 w 9"/>
                <a:gd name="T35" fmla="*/ 5 h 5"/>
                <a:gd name="T36" fmla="*/ 2 w 9"/>
                <a:gd name="T37" fmla="*/ 5 h 5"/>
                <a:gd name="T38" fmla="*/ 2 w 9"/>
                <a:gd name="T39" fmla="*/ 5 h 5"/>
                <a:gd name="T40" fmla="*/ 2 w 9"/>
                <a:gd name="T41" fmla="*/ 4 h 5"/>
                <a:gd name="T42" fmla="*/ 2 w 9"/>
                <a:gd name="T43" fmla="*/ 4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
                <a:gd name="T67" fmla="*/ 0 h 5"/>
                <a:gd name="T68" fmla="*/ 9 w 9"/>
                <a:gd name="T69" fmla="*/ 5 h 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 h="5">
                  <a:moveTo>
                    <a:pt x="9" y="4"/>
                  </a:moveTo>
                  <a:lnTo>
                    <a:pt x="9" y="4"/>
                  </a:lnTo>
                  <a:lnTo>
                    <a:pt x="9" y="3"/>
                  </a:lnTo>
                  <a:lnTo>
                    <a:pt x="8" y="2"/>
                  </a:lnTo>
                  <a:lnTo>
                    <a:pt x="6" y="1"/>
                  </a:lnTo>
                  <a:lnTo>
                    <a:pt x="4" y="0"/>
                  </a:lnTo>
                  <a:lnTo>
                    <a:pt x="3" y="0"/>
                  </a:lnTo>
                  <a:lnTo>
                    <a:pt x="1" y="0"/>
                  </a:lnTo>
                  <a:lnTo>
                    <a:pt x="0" y="0"/>
                  </a:lnTo>
                  <a:lnTo>
                    <a:pt x="0" y="1"/>
                  </a:lnTo>
                  <a:lnTo>
                    <a:pt x="1" y="3"/>
                  </a:lnTo>
                  <a:lnTo>
                    <a:pt x="4" y="4"/>
                  </a:lnTo>
                  <a:lnTo>
                    <a:pt x="7" y="5"/>
                  </a:lnTo>
                  <a:lnTo>
                    <a:pt x="8" y="5"/>
                  </a:lnTo>
                  <a:lnTo>
                    <a:pt x="9"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4" name="Freeform 3587"/>
            <p:cNvSpPr>
              <a:spLocks/>
            </p:cNvSpPr>
            <p:nvPr/>
          </p:nvSpPr>
          <p:spPr bwMode="auto">
            <a:xfrm>
              <a:off x="1742" y="1598"/>
              <a:ext cx="2" cy="5"/>
            </a:xfrm>
            <a:custGeom>
              <a:avLst/>
              <a:gdLst>
                <a:gd name="T0" fmla="*/ 1 w 3"/>
                <a:gd name="T1" fmla="*/ 4 h 5"/>
                <a:gd name="T2" fmla="*/ 1 w 3"/>
                <a:gd name="T3" fmla="*/ 4 h 5"/>
                <a:gd name="T4" fmla="*/ 1 w 3"/>
                <a:gd name="T5" fmla="*/ 5 h 5"/>
                <a:gd name="T6" fmla="*/ 1 w 3"/>
                <a:gd name="T7" fmla="*/ 5 h 5"/>
                <a:gd name="T8" fmla="*/ 1 w 3"/>
                <a:gd name="T9" fmla="*/ 4 h 5"/>
                <a:gd name="T10" fmla="*/ 1 w 3"/>
                <a:gd name="T11" fmla="*/ 4 h 5"/>
                <a:gd name="T12" fmla="*/ 1 w 3"/>
                <a:gd name="T13" fmla="*/ 1 h 5"/>
                <a:gd name="T14" fmla="*/ 1 w 3"/>
                <a:gd name="T15" fmla="*/ 0 h 5"/>
                <a:gd name="T16" fmla="*/ 1 w 3"/>
                <a:gd name="T17" fmla="*/ 0 h 5"/>
                <a:gd name="T18" fmla="*/ 0 w 3"/>
                <a:gd name="T19" fmla="*/ 1 h 5"/>
                <a:gd name="T20" fmla="*/ 0 w 3"/>
                <a:gd name="T21" fmla="*/ 2 h 5"/>
                <a:gd name="T22" fmla="*/ 1 w 3"/>
                <a:gd name="T23" fmla="*/ 4 h 5"/>
                <a:gd name="T24" fmla="*/ 1 w 3"/>
                <a:gd name="T25" fmla="*/ 4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1" y="4"/>
                  </a:moveTo>
                  <a:lnTo>
                    <a:pt x="1" y="4"/>
                  </a:lnTo>
                  <a:lnTo>
                    <a:pt x="1" y="5"/>
                  </a:lnTo>
                  <a:lnTo>
                    <a:pt x="2" y="5"/>
                  </a:lnTo>
                  <a:lnTo>
                    <a:pt x="2" y="4"/>
                  </a:lnTo>
                  <a:lnTo>
                    <a:pt x="3" y="1"/>
                  </a:lnTo>
                  <a:lnTo>
                    <a:pt x="2" y="0"/>
                  </a:lnTo>
                  <a:lnTo>
                    <a:pt x="0" y="1"/>
                  </a:lnTo>
                  <a:lnTo>
                    <a:pt x="0" y="2"/>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5" name="Freeform 3588"/>
            <p:cNvSpPr>
              <a:spLocks/>
            </p:cNvSpPr>
            <p:nvPr/>
          </p:nvSpPr>
          <p:spPr bwMode="auto">
            <a:xfrm>
              <a:off x="1741" y="1595"/>
              <a:ext cx="2" cy="3"/>
            </a:xfrm>
            <a:custGeom>
              <a:avLst/>
              <a:gdLst>
                <a:gd name="T0" fmla="*/ 1 w 3"/>
                <a:gd name="T1" fmla="*/ 0 h 5"/>
                <a:gd name="T2" fmla="*/ 1 w 3"/>
                <a:gd name="T3" fmla="*/ 0 h 5"/>
                <a:gd name="T4" fmla="*/ 0 w 3"/>
                <a:gd name="T5" fmla="*/ 1 h 5"/>
                <a:gd name="T6" fmla="*/ 0 w 3"/>
                <a:gd name="T7" fmla="*/ 1 h 5"/>
                <a:gd name="T8" fmla="*/ 0 w 3"/>
                <a:gd name="T9" fmla="*/ 1 h 5"/>
                <a:gd name="T10" fmla="*/ 0 w 3"/>
                <a:gd name="T11" fmla="*/ 1 h 5"/>
                <a:gd name="T12" fmla="*/ 1 w 3"/>
                <a:gd name="T13" fmla="*/ 1 h 5"/>
                <a:gd name="T14" fmla="*/ 1 w 3"/>
                <a:gd name="T15" fmla="*/ 1 h 5"/>
                <a:gd name="T16" fmla="*/ 1 w 3"/>
                <a:gd name="T17" fmla="*/ 1 h 5"/>
                <a:gd name="T18" fmla="*/ 1 w 3"/>
                <a:gd name="T19" fmla="*/ 1 h 5"/>
                <a:gd name="T20" fmla="*/ 1 w 3"/>
                <a:gd name="T21" fmla="*/ 1 h 5"/>
                <a:gd name="T22" fmla="*/ 1 w 3"/>
                <a:gd name="T23" fmla="*/ 1 h 5"/>
                <a:gd name="T24" fmla="*/ 1 w 3"/>
                <a:gd name="T25" fmla="*/ 1 h 5"/>
                <a:gd name="T26" fmla="*/ 1 w 3"/>
                <a:gd name="T27" fmla="*/ 0 h 5"/>
                <a:gd name="T28" fmla="*/ 1 w 3"/>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5"/>
                <a:gd name="T47" fmla="*/ 3 w 3"/>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5">
                  <a:moveTo>
                    <a:pt x="1" y="0"/>
                  </a:moveTo>
                  <a:lnTo>
                    <a:pt x="1" y="0"/>
                  </a:lnTo>
                  <a:lnTo>
                    <a:pt x="0" y="1"/>
                  </a:lnTo>
                  <a:lnTo>
                    <a:pt x="0" y="2"/>
                  </a:lnTo>
                  <a:lnTo>
                    <a:pt x="0" y="4"/>
                  </a:lnTo>
                  <a:lnTo>
                    <a:pt x="1" y="5"/>
                  </a:lnTo>
                  <a:lnTo>
                    <a:pt x="2" y="5"/>
                  </a:lnTo>
                  <a:lnTo>
                    <a:pt x="3" y="4"/>
                  </a:lnTo>
                  <a:lnTo>
                    <a:pt x="3"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6" name="Freeform 3589"/>
            <p:cNvSpPr>
              <a:spLocks/>
            </p:cNvSpPr>
            <p:nvPr/>
          </p:nvSpPr>
          <p:spPr bwMode="auto">
            <a:xfrm>
              <a:off x="1780" y="1574"/>
              <a:ext cx="8" cy="5"/>
            </a:xfrm>
            <a:custGeom>
              <a:avLst/>
              <a:gdLst>
                <a:gd name="T0" fmla="*/ 2 w 10"/>
                <a:gd name="T1" fmla="*/ 1 h 6"/>
                <a:gd name="T2" fmla="*/ 2 w 10"/>
                <a:gd name="T3" fmla="*/ 1 h 6"/>
                <a:gd name="T4" fmla="*/ 2 w 10"/>
                <a:gd name="T5" fmla="*/ 0 h 6"/>
                <a:gd name="T6" fmla="*/ 1 w 10"/>
                <a:gd name="T7" fmla="*/ 0 h 6"/>
                <a:gd name="T8" fmla="*/ 1 w 10"/>
                <a:gd name="T9" fmla="*/ 0 h 6"/>
                <a:gd name="T10" fmla="*/ 0 w 10"/>
                <a:gd name="T11" fmla="*/ 0 h 6"/>
                <a:gd name="T12" fmla="*/ 0 w 10"/>
                <a:gd name="T13" fmla="*/ 1 h 6"/>
                <a:gd name="T14" fmla="*/ 0 w 10"/>
                <a:gd name="T15" fmla="*/ 1 h 6"/>
                <a:gd name="T16" fmla="*/ 0 w 10"/>
                <a:gd name="T17" fmla="*/ 1 h 6"/>
                <a:gd name="T18" fmla="*/ 2 w 10"/>
                <a:gd name="T19" fmla="*/ 3 h 6"/>
                <a:gd name="T20" fmla="*/ 2 w 10"/>
                <a:gd name="T21" fmla="*/ 3 h 6"/>
                <a:gd name="T22" fmla="*/ 2 w 10"/>
                <a:gd name="T23" fmla="*/ 3 h 6"/>
                <a:gd name="T24" fmla="*/ 2 w 10"/>
                <a:gd name="T25" fmla="*/ 3 h 6"/>
                <a:gd name="T26" fmla="*/ 2 w 10"/>
                <a:gd name="T27" fmla="*/ 3 h 6"/>
                <a:gd name="T28" fmla="*/ 2 w 10"/>
                <a:gd name="T29" fmla="*/ 3 h 6"/>
                <a:gd name="T30" fmla="*/ 2 w 10"/>
                <a:gd name="T31" fmla="*/ 3 h 6"/>
                <a:gd name="T32" fmla="*/ 2 w 10"/>
                <a:gd name="T33" fmla="*/ 1 h 6"/>
                <a:gd name="T34" fmla="*/ 2 w 10"/>
                <a:gd name="T35" fmla="*/ 1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6"/>
                <a:gd name="T56" fmla="*/ 10 w 10"/>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6">
                  <a:moveTo>
                    <a:pt x="8" y="1"/>
                  </a:moveTo>
                  <a:lnTo>
                    <a:pt x="8" y="1"/>
                  </a:lnTo>
                  <a:lnTo>
                    <a:pt x="5" y="0"/>
                  </a:lnTo>
                  <a:lnTo>
                    <a:pt x="1" y="0"/>
                  </a:lnTo>
                  <a:lnTo>
                    <a:pt x="0" y="0"/>
                  </a:lnTo>
                  <a:lnTo>
                    <a:pt x="0" y="1"/>
                  </a:lnTo>
                  <a:lnTo>
                    <a:pt x="4" y="3"/>
                  </a:lnTo>
                  <a:lnTo>
                    <a:pt x="7" y="4"/>
                  </a:lnTo>
                  <a:lnTo>
                    <a:pt x="8" y="6"/>
                  </a:lnTo>
                  <a:lnTo>
                    <a:pt x="10" y="4"/>
                  </a:lnTo>
                  <a:lnTo>
                    <a:pt x="10" y="3"/>
                  </a:lnTo>
                  <a:lnTo>
                    <a:pt x="8"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7" name="Freeform 3590"/>
            <p:cNvSpPr>
              <a:spLocks/>
            </p:cNvSpPr>
            <p:nvPr/>
          </p:nvSpPr>
          <p:spPr bwMode="auto">
            <a:xfrm>
              <a:off x="1816" y="1569"/>
              <a:ext cx="7" cy="5"/>
            </a:xfrm>
            <a:custGeom>
              <a:avLst/>
              <a:gdLst>
                <a:gd name="T0" fmla="*/ 2 w 9"/>
                <a:gd name="T1" fmla="*/ 1 h 6"/>
                <a:gd name="T2" fmla="*/ 2 w 9"/>
                <a:gd name="T3" fmla="*/ 1 h 6"/>
                <a:gd name="T4" fmla="*/ 2 w 9"/>
                <a:gd name="T5" fmla="*/ 2 h 6"/>
                <a:gd name="T6" fmla="*/ 0 w 9"/>
                <a:gd name="T7" fmla="*/ 3 h 6"/>
                <a:gd name="T8" fmla="*/ 0 w 9"/>
                <a:gd name="T9" fmla="*/ 3 h 6"/>
                <a:gd name="T10" fmla="*/ 0 w 9"/>
                <a:gd name="T11" fmla="*/ 3 h 6"/>
                <a:gd name="T12" fmla="*/ 0 w 9"/>
                <a:gd name="T13" fmla="*/ 3 h 6"/>
                <a:gd name="T14" fmla="*/ 0 w 9"/>
                <a:gd name="T15" fmla="*/ 3 h 6"/>
                <a:gd name="T16" fmla="*/ 0 w 9"/>
                <a:gd name="T17" fmla="*/ 3 h 6"/>
                <a:gd name="T18" fmla="*/ 2 w 9"/>
                <a:gd name="T19" fmla="*/ 3 h 6"/>
                <a:gd name="T20" fmla="*/ 2 w 9"/>
                <a:gd name="T21" fmla="*/ 3 h 6"/>
                <a:gd name="T22" fmla="*/ 2 w 9"/>
                <a:gd name="T23" fmla="*/ 3 h 6"/>
                <a:gd name="T24" fmla="*/ 2 w 9"/>
                <a:gd name="T25" fmla="*/ 3 h 6"/>
                <a:gd name="T26" fmla="*/ 2 w 9"/>
                <a:gd name="T27" fmla="*/ 3 h 6"/>
                <a:gd name="T28" fmla="*/ 2 w 9"/>
                <a:gd name="T29" fmla="*/ 3 h 6"/>
                <a:gd name="T30" fmla="*/ 2 w 9"/>
                <a:gd name="T31" fmla="*/ 3 h 6"/>
                <a:gd name="T32" fmla="*/ 2 w 9"/>
                <a:gd name="T33" fmla="*/ 1 h 6"/>
                <a:gd name="T34" fmla="*/ 2 w 9"/>
                <a:gd name="T35" fmla="*/ 1 h 6"/>
                <a:gd name="T36" fmla="*/ 2 w 9"/>
                <a:gd name="T37" fmla="*/ 1 h 6"/>
                <a:gd name="T38" fmla="*/ 2 w 9"/>
                <a:gd name="T39" fmla="*/ 0 h 6"/>
                <a:gd name="T40" fmla="*/ 2 w 9"/>
                <a:gd name="T41" fmla="*/ 0 h 6"/>
                <a:gd name="T42" fmla="*/ 2 w 9"/>
                <a:gd name="T43" fmla="*/ 0 h 6"/>
                <a:gd name="T44" fmla="*/ 2 w 9"/>
                <a:gd name="T45" fmla="*/ 0 h 6"/>
                <a:gd name="T46" fmla="*/ 2 w 9"/>
                <a:gd name="T47" fmla="*/ 1 h 6"/>
                <a:gd name="T48" fmla="*/ 2 w 9"/>
                <a:gd name="T49" fmla="*/ 1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6"/>
                <a:gd name="T77" fmla="*/ 9 w 9"/>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6">
                  <a:moveTo>
                    <a:pt x="3" y="1"/>
                  </a:moveTo>
                  <a:lnTo>
                    <a:pt x="3" y="1"/>
                  </a:lnTo>
                  <a:lnTo>
                    <a:pt x="2" y="2"/>
                  </a:lnTo>
                  <a:lnTo>
                    <a:pt x="0" y="3"/>
                  </a:lnTo>
                  <a:lnTo>
                    <a:pt x="0" y="4"/>
                  </a:lnTo>
                  <a:lnTo>
                    <a:pt x="4" y="5"/>
                  </a:lnTo>
                  <a:lnTo>
                    <a:pt x="6" y="6"/>
                  </a:lnTo>
                  <a:lnTo>
                    <a:pt x="7" y="6"/>
                  </a:lnTo>
                  <a:lnTo>
                    <a:pt x="7" y="5"/>
                  </a:lnTo>
                  <a:lnTo>
                    <a:pt x="9" y="1"/>
                  </a:lnTo>
                  <a:lnTo>
                    <a:pt x="8" y="0"/>
                  </a:lnTo>
                  <a:lnTo>
                    <a:pt x="6" y="0"/>
                  </a:lnTo>
                  <a:lnTo>
                    <a:pt x="4" y="0"/>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8" name="Freeform 3591"/>
            <p:cNvSpPr>
              <a:spLocks/>
            </p:cNvSpPr>
            <p:nvPr/>
          </p:nvSpPr>
          <p:spPr bwMode="auto">
            <a:xfrm>
              <a:off x="1836" y="1563"/>
              <a:ext cx="6" cy="8"/>
            </a:xfrm>
            <a:custGeom>
              <a:avLst/>
              <a:gdLst>
                <a:gd name="T0" fmla="*/ 2 w 8"/>
                <a:gd name="T1" fmla="*/ 2 h 10"/>
                <a:gd name="T2" fmla="*/ 2 w 8"/>
                <a:gd name="T3" fmla="*/ 2 h 10"/>
                <a:gd name="T4" fmla="*/ 2 w 8"/>
                <a:gd name="T5" fmla="*/ 2 h 10"/>
                <a:gd name="T6" fmla="*/ 2 w 8"/>
                <a:gd name="T7" fmla="*/ 2 h 10"/>
                <a:gd name="T8" fmla="*/ 2 w 8"/>
                <a:gd name="T9" fmla="*/ 2 h 10"/>
                <a:gd name="T10" fmla="*/ 2 w 8"/>
                <a:gd name="T11" fmla="*/ 2 h 10"/>
                <a:gd name="T12" fmla="*/ 2 w 8"/>
                <a:gd name="T13" fmla="*/ 1 h 10"/>
                <a:gd name="T14" fmla="*/ 2 w 8"/>
                <a:gd name="T15" fmla="*/ 0 h 10"/>
                <a:gd name="T16" fmla="*/ 2 w 8"/>
                <a:gd name="T17" fmla="*/ 0 h 10"/>
                <a:gd name="T18" fmla="*/ 2 w 8"/>
                <a:gd name="T19" fmla="*/ 1 h 10"/>
                <a:gd name="T20" fmla="*/ 2 w 8"/>
                <a:gd name="T21" fmla="*/ 2 h 10"/>
                <a:gd name="T22" fmla="*/ 0 w 8"/>
                <a:gd name="T23" fmla="*/ 2 h 10"/>
                <a:gd name="T24" fmla="*/ 0 w 8"/>
                <a:gd name="T25" fmla="*/ 2 h 10"/>
                <a:gd name="T26" fmla="*/ 2 w 8"/>
                <a:gd name="T27" fmla="*/ 2 h 10"/>
                <a:gd name="T28" fmla="*/ 2 w 8"/>
                <a:gd name="T29" fmla="*/ 2 h 10"/>
                <a:gd name="T30" fmla="*/ 2 w 8"/>
                <a:gd name="T31" fmla="*/ 2 h 10"/>
                <a:gd name="T32" fmla="*/ 2 w 8"/>
                <a:gd name="T33" fmla="*/ 2 h 10"/>
                <a:gd name="T34" fmla="*/ 2 w 8"/>
                <a:gd name="T35" fmla="*/ 2 h 10"/>
                <a:gd name="T36" fmla="*/ 2 w 8"/>
                <a:gd name="T37" fmla="*/ 2 h 10"/>
                <a:gd name="T38" fmla="*/ 2 w 8"/>
                <a:gd name="T39" fmla="*/ 2 h 10"/>
                <a:gd name="T40" fmla="*/ 2 w 8"/>
                <a:gd name="T41" fmla="*/ 2 h 10"/>
                <a:gd name="T42" fmla="*/ 2 w 8"/>
                <a:gd name="T43" fmla="*/ 2 h 10"/>
                <a:gd name="T44" fmla="*/ 2 w 8"/>
                <a:gd name="T45" fmla="*/ 2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0"/>
                <a:gd name="T71" fmla="*/ 8 w 8"/>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0">
                  <a:moveTo>
                    <a:pt x="7" y="8"/>
                  </a:moveTo>
                  <a:lnTo>
                    <a:pt x="7" y="8"/>
                  </a:lnTo>
                  <a:lnTo>
                    <a:pt x="8" y="7"/>
                  </a:lnTo>
                  <a:lnTo>
                    <a:pt x="8" y="3"/>
                  </a:lnTo>
                  <a:lnTo>
                    <a:pt x="7" y="2"/>
                  </a:lnTo>
                  <a:lnTo>
                    <a:pt x="6" y="1"/>
                  </a:lnTo>
                  <a:lnTo>
                    <a:pt x="3" y="0"/>
                  </a:lnTo>
                  <a:lnTo>
                    <a:pt x="2" y="1"/>
                  </a:lnTo>
                  <a:lnTo>
                    <a:pt x="2" y="2"/>
                  </a:lnTo>
                  <a:lnTo>
                    <a:pt x="0" y="6"/>
                  </a:lnTo>
                  <a:lnTo>
                    <a:pt x="2" y="8"/>
                  </a:lnTo>
                  <a:lnTo>
                    <a:pt x="3" y="8"/>
                  </a:lnTo>
                  <a:lnTo>
                    <a:pt x="4" y="8"/>
                  </a:lnTo>
                  <a:lnTo>
                    <a:pt x="4" y="9"/>
                  </a:lnTo>
                  <a:lnTo>
                    <a:pt x="4" y="10"/>
                  </a:lnTo>
                  <a:lnTo>
                    <a:pt x="5" y="10"/>
                  </a:lnTo>
                  <a:lnTo>
                    <a:pt x="7"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69" name="Freeform 3592"/>
            <p:cNvSpPr>
              <a:spLocks/>
            </p:cNvSpPr>
            <p:nvPr/>
          </p:nvSpPr>
          <p:spPr bwMode="auto">
            <a:xfrm>
              <a:off x="1841" y="1561"/>
              <a:ext cx="4" cy="3"/>
            </a:xfrm>
            <a:custGeom>
              <a:avLst/>
              <a:gdLst>
                <a:gd name="T0" fmla="*/ 3 w 4"/>
                <a:gd name="T1" fmla="*/ 1 h 5"/>
                <a:gd name="T2" fmla="*/ 3 w 4"/>
                <a:gd name="T3" fmla="*/ 1 h 5"/>
                <a:gd name="T4" fmla="*/ 3 w 4"/>
                <a:gd name="T5" fmla="*/ 1 h 5"/>
                <a:gd name="T6" fmla="*/ 4 w 4"/>
                <a:gd name="T7" fmla="*/ 1 h 5"/>
                <a:gd name="T8" fmla="*/ 3 w 4"/>
                <a:gd name="T9" fmla="*/ 1 h 5"/>
                <a:gd name="T10" fmla="*/ 3 w 4"/>
                <a:gd name="T11" fmla="*/ 1 h 5"/>
                <a:gd name="T12" fmla="*/ 3 w 4"/>
                <a:gd name="T13" fmla="*/ 1 h 5"/>
                <a:gd name="T14" fmla="*/ 2 w 4"/>
                <a:gd name="T15" fmla="*/ 0 h 5"/>
                <a:gd name="T16" fmla="*/ 1 w 4"/>
                <a:gd name="T17" fmla="*/ 1 h 5"/>
                <a:gd name="T18" fmla="*/ 1 w 4"/>
                <a:gd name="T19" fmla="*/ 1 h 5"/>
                <a:gd name="T20" fmla="*/ 0 w 4"/>
                <a:gd name="T21" fmla="*/ 1 h 5"/>
                <a:gd name="T22" fmla="*/ 1 w 4"/>
                <a:gd name="T23" fmla="*/ 1 h 5"/>
                <a:gd name="T24" fmla="*/ 3 w 4"/>
                <a:gd name="T25" fmla="*/ 1 h 5"/>
                <a:gd name="T26" fmla="*/ 3 w 4"/>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5"/>
                <a:gd name="T44" fmla="*/ 4 w 4"/>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5">
                  <a:moveTo>
                    <a:pt x="3" y="5"/>
                  </a:moveTo>
                  <a:lnTo>
                    <a:pt x="3" y="5"/>
                  </a:lnTo>
                  <a:lnTo>
                    <a:pt x="4" y="5"/>
                  </a:lnTo>
                  <a:lnTo>
                    <a:pt x="3" y="1"/>
                  </a:lnTo>
                  <a:lnTo>
                    <a:pt x="2" y="0"/>
                  </a:lnTo>
                  <a:lnTo>
                    <a:pt x="1" y="2"/>
                  </a:lnTo>
                  <a:lnTo>
                    <a:pt x="0" y="3"/>
                  </a:lnTo>
                  <a:lnTo>
                    <a:pt x="1" y="4"/>
                  </a:lnTo>
                  <a:lnTo>
                    <a:pt x="3"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0" name="Freeform 3593"/>
            <p:cNvSpPr>
              <a:spLocks/>
            </p:cNvSpPr>
            <p:nvPr/>
          </p:nvSpPr>
          <p:spPr bwMode="auto">
            <a:xfrm>
              <a:off x="1850" y="1544"/>
              <a:ext cx="56" cy="32"/>
            </a:xfrm>
            <a:custGeom>
              <a:avLst/>
              <a:gdLst>
                <a:gd name="T0" fmla="*/ 3 w 70"/>
                <a:gd name="T1" fmla="*/ 2 h 39"/>
                <a:gd name="T2" fmla="*/ 2 w 70"/>
                <a:gd name="T3" fmla="*/ 0 h 39"/>
                <a:gd name="T4" fmla="*/ 2 w 70"/>
                <a:gd name="T5" fmla="*/ 2 h 39"/>
                <a:gd name="T6" fmla="*/ 2 w 70"/>
                <a:gd name="T7" fmla="*/ 2 h 39"/>
                <a:gd name="T8" fmla="*/ 2 w 70"/>
                <a:gd name="T9" fmla="*/ 2 h 39"/>
                <a:gd name="T10" fmla="*/ 2 w 70"/>
                <a:gd name="T11" fmla="*/ 2 h 39"/>
                <a:gd name="T12" fmla="*/ 2 w 70"/>
                <a:gd name="T13" fmla="*/ 2 h 39"/>
                <a:gd name="T14" fmla="*/ 2 w 70"/>
                <a:gd name="T15" fmla="*/ 2 h 39"/>
                <a:gd name="T16" fmla="*/ 2 w 70"/>
                <a:gd name="T17" fmla="*/ 2 h 39"/>
                <a:gd name="T18" fmla="*/ 2 w 70"/>
                <a:gd name="T19" fmla="*/ 2 h 39"/>
                <a:gd name="T20" fmla="*/ 2 w 70"/>
                <a:gd name="T21" fmla="*/ 2 h 39"/>
                <a:gd name="T22" fmla="*/ 0 w 70"/>
                <a:gd name="T23" fmla="*/ 2 h 39"/>
                <a:gd name="T24" fmla="*/ 2 w 70"/>
                <a:gd name="T25" fmla="*/ 2 h 39"/>
                <a:gd name="T26" fmla="*/ 2 w 70"/>
                <a:gd name="T27" fmla="*/ 3 h 39"/>
                <a:gd name="T28" fmla="*/ 2 w 70"/>
                <a:gd name="T29" fmla="*/ 3 h 39"/>
                <a:gd name="T30" fmla="*/ 2 w 70"/>
                <a:gd name="T31" fmla="*/ 3 h 39"/>
                <a:gd name="T32" fmla="*/ 2 w 70"/>
                <a:gd name="T33" fmla="*/ 2 h 39"/>
                <a:gd name="T34" fmla="*/ 2 w 70"/>
                <a:gd name="T35" fmla="*/ 3 h 39"/>
                <a:gd name="T36" fmla="*/ 2 w 70"/>
                <a:gd name="T37" fmla="*/ 3 h 39"/>
                <a:gd name="T38" fmla="*/ 2 w 70"/>
                <a:gd name="T39" fmla="*/ 3 h 39"/>
                <a:gd name="T40" fmla="*/ 2 w 70"/>
                <a:gd name="T41" fmla="*/ 3 h 39"/>
                <a:gd name="T42" fmla="*/ 2 w 70"/>
                <a:gd name="T43" fmla="*/ 3 h 39"/>
                <a:gd name="T44" fmla="*/ 2 w 70"/>
                <a:gd name="T45" fmla="*/ 4 h 39"/>
                <a:gd name="T46" fmla="*/ 2 w 70"/>
                <a:gd name="T47" fmla="*/ 4 h 39"/>
                <a:gd name="T48" fmla="*/ 3 w 70"/>
                <a:gd name="T49" fmla="*/ 4 h 39"/>
                <a:gd name="T50" fmla="*/ 3 w 70"/>
                <a:gd name="T51" fmla="*/ 4 h 39"/>
                <a:gd name="T52" fmla="*/ 4 w 70"/>
                <a:gd name="T53" fmla="*/ 4 h 39"/>
                <a:gd name="T54" fmla="*/ 4 w 70"/>
                <a:gd name="T55" fmla="*/ 4 h 39"/>
                <a:gd name="T56" fmla="*/ 4 w 70"/>
                <a:gd name="T57" fmla="*/ 4 h 39"/>
                <a:gd name="T58" fmla="*/ 5 w 70"/>
                <a:gd name="T59" fmla="*/ 4 h 39"/>
                <a:gd name="T60" fmla="*/ 6 w 70"/>
                <a:gd name="T61" fmla="*/ 3 h 39"/>
                <a:gd name="T62" fmla="*/ 6 w 70"/>
                <a:gd name="T63" fmla="*/ 3 h 39"/>
                <a:gd name="T64" fmla="*/ 6 w 70"/>
                <a:gd name="T65" fmla="*/ 3 h 39"/>
                <a:gd name="T66" fmla="*/ 6 w 70"/>
                <a:gd name="T67" fmla="*/ 3 h 39"/>
                <a:gd name="T68" fmla="*/ 5 w 70"/>
                <a:gd name="T69" fmla="*/ 3 h 39"/>
                <a:gd name="T70" fmla="*/ 5 w 70"/>
                <a:gd name="T71" fmla="*/ 2 h 39"/>
                <a:gd name="T72" fmla="*/ 5 w 70"/>
                <a:gd name="T73" fmla="*/ 2 h 39"/>
                <a:gd name="T74" fmla="*/ 5 w 70"/>
                <a:gd name="T75" fmla="*/ 2 h 39"/>
                <a:gd name="T76" fmla="*/ 5 w 70"/>
                <a:gd name="T77" fmla="*/ 2 h 39"/>
                <a:gd name="T78" fmla="*/ 5 w 70"/>
                <a:gd name="T79" fmla="*/ 2 h 39"/>
                <a:gd name="T80" fmla="*/ 5 w 70"/>
                <a:gd name="T81" fmla="*/ 2 h 39"/>
                <a:gd name="T82" fmla="*/ 5 w 70"/>
                <a:gd name="T83" fmla="*/ 2 h 39"/>
                <a:gd name="T84" fmla="*/ 5 w 70"/>
                <a:gd name="T85" fmla="*/ 2 h 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0"/>
                <a:gd name="T130" fmla="*/ 0 h 39"/>
                <a:gd name="T131" fmla="*/ 70 w 70"/>
                <a:gd name="T132" fmla="*/ 39 h 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0" h="39">
                  <a:moveTo>
                    <a:pt x="47" y="11"/>
                  </a:moveTo>
                  <a:lnTo>
                    <a:pt x="47" y="11"/>
                  </a:lnTo>
                  <a:lnTo>
                    <a:pt x="36" y="6"/>
                  </a:lnTo>
                  <a:lnTo>
                    <a:pt x="28" y="1"/>
                  </a:lnTo>
                  <a:lnTo>
                    <a:pt x="27" y="0"/>
                  </a:lnTo>
                  <a:lnTo>
                    <a:pt x="24" y="0"/>
                  </a:lnTo>
                  <a:lnTo>
                    <a:pt x="22" y="2"/>
                  </a:lnTo>
                  <a:lnTo>
                    <a:pt x="20" y="5"/>
                  </a:lnTo>
                  <a:lnTo>
                    <a:pt x="19" y="7"/>
                  </a:lnTo>
                  <a:lnTo>
                    <a:pt x="17" y="7"/>
                  </a:lnTo>
                  <a:lnTo>
                    <a:pt x="16" y="8"/>
                  </a:lnTo>
                  <a:lnTo>
                    <a:pt x="16" y="9"/>
                  </a:lnTo>
                  <a:lnTo>
                    <a:pt x="16" y="10"/>
                  </a:lnTo>
                  <a:lnTo>
                    <a:pt x="15" y="11"/>
                  </a:lnTo>
                  <a:lnTo>
                    <a:pt x="17" y="14"/>
                  </a:lnTo>
                  <a:lnTo>
                    <a:pt x="18" y="16"/>
                  </a:lnTo>
                  <a:lnTo>
                    <a:pt x="17" y="16"/>
                  </a:lnTo>
                  <a:lnTo>
                    <a:pt x="15" y="17"/>
                  </a:lnTo>
                  <a:lnTo>
                    <a:pt x="14" y="18"/>
                  </a:lnTo>
                  <a:lnTo>
                    <a:pt x="13" y="19"/>
                  </a:lnTo>
                  <a:lnTo>
                    <a:pt x="10" y="20"/>
                  </a:lnTo>
                  <a:lnTo>
                    <a:pt x="5" y="20"/>
                  </a:lnTo>
                  <a:lnTo>
                    <a:pt x="2" y="21"/>
                  </a:lnTo>
                  <a:lnTo>
                    <a:pt x="1" y="22"/>
                  </a:lnTo>
                  <a:lnTo>
                    <a:pt x="0" y="24"/>
                  </a:lnTo>
                  <a:lnTo>
                    <a:pt x="1" y="24"/>
                  </a:lnTo>
                  <a:lnTo>
                    <a:pt x="2" y="25"/>
                  </a:lnTo>
                  <a:lnTo>
                    <a:pt x="3" y="28"/>
                  </a:lnTo>
                  <a:lnTo>
                    <a:pt x="4" y="28"/>
                  </a:lnTo>
                  <a:lnTo>
                    <a:pt x="6" y="29"/>
                  </a:lnTo>
                  <a:lnTo>
                    <a:pt x="7" y="29"/>
                  </a:lnTo>
                  <a:lnTo>
                    <a:pt x="7" y="28"/>
                  </a:lnTo>
                  <a:lnTo>
                    <a:pt x="8" y="26"/>
                  </a:lnTo>
                  <a:lnTo>
                    <a:pt x="9" y="25"/>
                  </a:lnTo>
                  <a:lnTo>
                    <a:pt x="10" y="25"/>
                  </a:lnTo>
                  <a:lnTo>
                    <a:pt x="10" y="28"/>
                  </a:lnTo>
                  <a:lnTo>
                    <a:pt x="12" y="29"/>
                  </a:lnTo>
                  <a:lnTo>
                    <a:pt x="14" y="30"/>
                  </a:lnTo>
                  <a:lnTo>
                    <a:pt x="15" y="30"/>
                  </a:lnTo>
                  <a:lnTo>
                    <a:pt x="16" y="31"/>
                  </a:lnTo>
                  <a:lnTo>
                    <a:pt x="17" y="32"/>
                  </a:lnTo>
                  <a:lnTo>
                    <a:pt x="18" y="30"/>
                  </a:lnTo>
                  <a:lnTo>
                    <a:pt x="19" y="29"/>
                  </a:lnTo>
                  <a:lnTo>
                    <a:pt x="21" y="31"/>
                  </a:lnTo>
                  <a:lnTo>
                    <a:pt x="21" y="32"/>
                  </a:lnTo>
                  <a:lnTo>
                    <a:pt x="22" y="33"/>
                  </a:lnTo>
                  <a:lnTo>
                    <a:pt x="24" y="33"/>
                  </a:lnTo>
                  <a:lnTo>
                    <a:pt x="27" y="33"/>
                  </a:lnTo>
                  <a:lnTo>
                    <a:pt x="29" y="34"/>
                  </a:lnTo>
                  <a:lnTo>
                    <a:pt x="32" y="36"/>
                  </a:lnTo>
                  <a:lnTo>
                    <a:pt x="34" y="37"/>
                  </a:lnTo>
                  <a:lnTo>
                    <a:pt x="37" y="38"/>
                  </a:lnTo>
                  <a:lnTo>
                    <a:pt x="38" y="37"/>
                  </a:lnTo>
                  <a:lnTo>
                    <a:pt x="40" y="36"/>
                  </a:lnTo>
                  <a:lnTo>
                    <a:pt x="41" y="37"/>
                  </a:lnTo>
                  <a:lnTo>
                    <a:pt x="43" y="38"/>
                  </a:lnTo>
                  <a:lnTo>
                    <a:pt x="47" y="39"/>
                  </a:lnTo>
                  <a:lnTo>
                    <a:pt x="51" y="39"/>
                  </a:lnTo>
                  <a:lnTo>
                    <a:pt x="54" y="37"/>
                  </a:lnTo>
                  <a:lnTo>
                    <a:pt x="68" y="30"/>
                  </a:lnTo>
                  <a:lnTo>
                    <a:pt x="70" y="29"/>
                  </a:lnTo>
                  <a:lnTo>
                    <a:pt x="69" y="28"/>
                  </a:lnTo>
                  <a:lnTo>
                    <a:pt x="68" y="28"/>
                  </a:lnTo>
                  <a:lnTo>
                    <a:pt x="65" y="29"/>
                  </a:lnTo>
                  <a:lnTo>
                    <a:pt x="63" y="29"/>
                  </a:lnTo>
                  <a:lnTo>
                    <a:pt x="62" y="29"/>
                  </a:lnTo>
                  <a:lnTo>
                    <a:pt x="62" y="28"/>
                  </a:lnTo>
                  <a:lnTo>
                    <a:pt x="61" y="28"/>
                  </a:lnTo>
                  <a:lnTo>
                    <a:pt x="60" y="28"/>
                  </a:lnTo>
                  <a:lnTo>
                    <a:pt x="60" y="26"/>
                  </a:lnTo>
                  <a:lnTo>
                    <a:pt x="59" y="24"/>
                  </a:lnTo>
                  <a:lnTo>
                    <a:pt x="58" y="22"/>
                  </a:lnTo>
                  <a:lnTo>
                    <a:pt x="58" y="20"/>
                  </a:lnTo>
                  <a:lnTo>
                    <a:pt x="57" y="19"/>
                  </a:lnTo>
                  <a:lnTo>
                    <a:pt x="56" y="18"/>
                  </a:lnTo>
                  <a:lnTo>
                    <a:pt x="56" y="21"/>
                  </a:lnTo>
                  <a:lnTo>
                    <a:pt x="55" y="22"/>
                  </a:lnTo>
                  <a:lnTo>
                    <a:pt x="54" y="20"/>
                  </a:lnTo>
                  <a:lnTo>
                    <a:pt x="54" y="17"/>
                  </a:lnTo>
                  <a:lnTo>
                    <a:pt x="52" y="15"/>
                  </a:lnTo>
                  <a:lnTo>
                    <a:pt x="51" y="14"/>
                  </a:lnTo>
                  <a:lnTo>
                    <a:pt x="47"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1" name="Freeform 3594"/>
            <p:cNvSpPr>
              <a:spLocks/>
            </p:cNvSpPr>
            <p:nvPr/>
          </p:nvSpPr>
          <p:spPr bwMode="auto">
            <a:xfrm>
              <a:off x="1896" y="1550"/>
              <a:ext cx="8" cy="7"/>
            </a:xfrm>
            <a:custGeom>
              <a:avLst/>
              <a:gdLst>
                <a:gd name="T0" fmla="*/ 1 w 11"/>
                <a:gd name="T1" fmla="*/ 2 h 9"/>
                <a:gd name="T2" fmla="*/ 1 w 11"/>
                <a:gd name="T3" fmla="*/ 2 h 9"/>
                <a:gd name="T4" fmla="*/ 1 w 11"/>
                <a:gd name="T5" fmla="*/ 2 h 9"/>
                <a:gd name="T6" fmla="*/ 1 w 11"/>
                <a:gd name="T7" fmla="*/ 2 h 9"/>
                <a:gd name="T8" fmla="*/ 1 w 11"/>
                <a:gd name="T9" fmla="*/ 0 h 9"/>
                <a:gd name="T10" fmla="*/ 1 w 11"/>
                <a:gd name="T11" fmla="*/ 0 h 9"/>
                <a:gd name="T12" fmla="*/ 1 w 11"/>
                <a:gd name="T13" fmla="*/ 0 h 9"/>
                <a:gd name="T14" fmla="*/ 1 w 11"/>
                <a:gd name="T15" fmla="*/ 0 h 9"/>
                <a:gd name="T16" fmla="*/ 1 w 11"/>
                <a:gd name="T17" fmla="*/ 0 h 9"/>
                <a:gd name="T18" fmla="*/ 1 w 11"/>
                <a:gd name="T19" fmla="*/ 1 h 9"/>
                <a:gd name="T20" fmla="*/ 0 w 11"/>
                <a:gd name="T21" fmla="*/ 2 h 9"/>
                <a:gd name="T22" fmla="*/ 0 w 11"/>
                <a:gd name="T23" fmla="*/ 2 h 9"/>
                <a:gd name="T24" fmla="*/ 0 w 11"/>
                <a:gd name="T25" fmla="*/ 2 h 9"/>
                <a:gd name="T26" fmla="*/ 1 w 11"/>
                <a:gd name="T27" fmla="*/ 2 h 9"/>
                <a:gd name="T28" fmla="*/ 1 w 11"/>
                <a:gd name="T29" fmla="*/ 2 h 9"/>
                <a:gd name="T30" fmla="*/ 1 w 11"/>
                <a:gd name="T31" fmla="*/ 2 h 9"/>
                <a:gd name="T32" fmla="*/ 1 w 11"/>
                <a:gd name="T33" fmla="*/ 2 h 9"/>
                <a:gd name="T34" fmla="*/ 1 w 11"/>
                <a:gd name="T35" fmla="*/ 2 h 9"/>
                <a:gd name="T36" fmla="*/ 1 w 11"/>
                <a:gd name="T37" fmla="*/ 2 h 9"/>
                <a:gd name="T38" fmla="*/ 1 w 11"/>
                <a:gd name="T39" fmla="*/ 2 h 9"/>
                <a:gd name="T40" fmla="*/ 1 w 11"/>
                <a:gd name="T41" fmla="*/ 2 h 9"/>
                <a:gd name="T42" fmla="*/ 1 w 11"/>
                <a:gd name="T43" fmla="*/ 2 h 9"/>
                <a:gd name="T44" fmla="*/ 1 w 11"/>
                <a:gd name="T45" fmla="*/ 2 h 9"/>
                <a:gd name="T46" fmla="*/ 1 w 11"/>
                <a:gd name="T47" fmla="*/ 2 h 9"/>
                <a:gd name="T48" fmla="*/ 1 w 11"/>
                <a:gd name="T49" fmla="*/ 2 h 9"/>
                <a:gd name="T50" fmla="*/ 1 w 11"/>
                <a:gd name="T51" fmla="*/ 2 h 9"/>
                <a:gd name="T52" fmla="*/ 1 w 11"/>
                <a:gd name="T53" fmla="*/ 2 h 9"/>
                <a:gd name="T54" fmla="*/ 1 w 11"/>
                <a:gd name="T55" fmla="*/ 2 h 9"/>
                <a:gd name="T56" fmla="*/ 1 w 11"/>
                <a:gd name="T57" fmla="*/ 2 h 9"/>
                <a:gd name="T58" fmla="*/ 1 w 11"/>
                <a:gd name="T59" fmla="*/ 2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
                <a:gd name="T91" fmla="*/ 0 h 9"/>
                <a:gd name="T92" fmla="*/ 11 w 11"/>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 h="9">
                  <a:moveTo>
                    <a:pt x="11" y="5"/>
                  </a:moveTo>
                  <a:lnTo>
                    <a:pt x="11" y="5"/>
                  </a:lnTo>
                  <a:lnTo>
                    <a:pt x="11" y="4"/>
                  </a:lnTo>
                  <a:lnTo>
                    <a:pt x="11" y="3"/>
                  </a:lnTo>
                  <a:lnTo>
                    <a:pt x="7" y="0"/>
                  </a:lnTo>
                  <a:lnTo>
                    <a:pt x="5" y="0"/>
                  </a:lnTo>
                  <a:lnTo>
                    <a:pt x="2" y="0"/>
                  </a:lnTo>
                  <a:lnTo>
                    <a:pt x="1" y="1"/>
                  </a:lnTo>
                  <a:lnTo>
                    <a:pt x="0" y="4"/>
                  </a:lnTo>
                  <a:lnTo>
                    <a:pt x="0" y="7"/>
                  </a:lnTo>
                  <a:lnTo>
                    <a:pt x="1" y="5"/>
                  </a:lnTo>
                  <a:lnTo>
                    <a:pt x="3" y="3"/>
                  </a:lnTo>
                  <a:lnTo>
                    <a:pt x="3" y="2"/>
                  </a:lnTo>
                  <a:lnTo>
                    <a:pt x="4" y="2"/>
                  </a:lnTo>
                  <a:lnTo>
                    <a:pt x="5" y="4"/>
                  </a:lnTo>
                  <a:lnTo>
                    <a:pt x="5" y="5"/>
                  </a:lnTo>
                  <a:lnTo>
                    <a:pt x="4" y="8"/>
                  </a:lnTo>
                  <a:lnTo>
                    <a:pt x="5" y="9"/>
                  </a:lnTo>
                  <a:lnTo>
                    <a:pt x="6" y="9"/>
                  </a:lnTo>
                  <a:lnTo>
                    <a:pt x="1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2" name="Freeform 3595"/>
            <p:cNvSpPr>
              <a:spLocks/>
            </p:cNvSpPr>
            <p:nvPr/>
          </p:nvSpPr>
          <p:spPr bwMode="auto">
            <a:xfrm>
              <a:off x="1882" y="1463"/>
              <a:ext cx="6" cy="8"/>
            </a:xfrm>
            <a:custGeom>
              <a:avLst/>
              <a:gdLst>
                <a:gd name="T0" fmla="*/ 0 w 8"/>
                <a:gd name="T1" fmla="*/ 4 h 9"/>
                <a:gd name="T2" fmla="*/ 0 w 8"/>
                <a:gd name="T3" fmla="*/ 4 h 9"/>
                <a:gd name="T4" fmla="*/ 0 w 8"/>
                <a:gd name="T5" fmla="*/ 4 h 9"/>
                <a:gd name="T6" fmla="*/ 1 w 8"/>
                <a:gd name="T7" fmla="*/ 4 h 9"/>
                <a:gd name="T8" fmla="*/ 1 w 8"/>
                <a:gd name="T9" fmla="*/ 4 h 9"/>
                <a:gd name="T10" fmla="*/ 2 w 8"/>
                <a:gd name="T11" fmla="*/ 4 h 9"/>
                <a:gd name="T12" fmla="*/ 2 w 8"/>
                <a:gd name="T13" fmla="*/ 4 h 9"/>
                <a:gd name="T14" fmla="*/ 2 w 8"/>
                <a:gd name="T15" fmla="*/ 4 h 9"/>
                <a:gd name="T16" fmla="*/ 2 w 8"/>
                <a:gd name="T17" fmla="*/ 4 h 9"/>
                <a:gd name="T18" fmla="*/ 2 w 8"/>
                <a:gd name="T19" fmla="*/ 4 h 9"/>
                <a:gd name="T20" fmla="*/ 2 w 8"/>
                <a:gd name="T21" fmla="*/ 4 h 9"/>
                <a:gd name="T22" fmla="*/ 2 w 8"/>
                <a:gd name="T23" fmla="*/ 4 h 9"/>
                <a:gd name="T24" fmla="*/ 2 w 8"/>
                <a:gd name="T25" fmla="*/ 2 h 9"/>
                <a:gd name="T26" fmla="*/ 2 w 8"/>
                <a:gd name="T27" fmla="*/ 0 h 9"/>
                <a:gd name="T28" fmla="*/ 2 w 8"/>
                <a:gd name="T29" fmla="*/ 0 h 9"/>
                <a:gd name="T30" fmla="*/ 1 w 8"/>
                <a:gd name="T31" fmla="*/ 2 h 9"/>
                <a:gd name="T32" fmla="*/ 0 w 8"/>
                <a:gd name="T33" fmla="*/ 3 h 9"/>
                <a:gd name="T34" fmla="*/ 0 w 8"/>
                <a:gd name="T35" fmla="*/ 4 h 9"/>
                <a:gd name="T36" fmla="*/ 0 w 8"/>
                <a:gd name="T37" fmla="*/ 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9"/>
                <a:gd name="T59" fmla="*/ 8 w 8"/>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9">
                  <a:moveTo>
                    <a:pt x="0" y="4"/>
                  </a:moveTo>
                  <a:lnTo>
                    <a:pt x="0" y="4"/>
                  </a:lnTo>
                  <a:lnTo>
                    <a:pt x="0" y="7"/>
                  </a:lnTo>
                  <a:lnTo>
                    <a:pt x="1" y="8"/>
                  </a:lnTo>
                  <a:lnTo>
                    <a:pt x="3" y="9"/>
                  </a:lnTo>
                  <a:lnTo>
                    <a:pt x="6" y="8"/>
                  </a:lnTo>
                  <a:lnTo>
                    <a:pt x="7" y="7"/>
                  </a:lnTo>
                  <a:lnTo>
                    <a:pt x="8" y="6"/>
                  </a:lnTo>
                  <a:lnTo>
                    <a:pt x="7" y="4"/>
                  </a:lnTo>
                  <a:lnTo>
                    <a:pt x="5" y="2"/>
                  </a:lnTo>
                  <a:lnTo>
                    <a:pt x="3" y="0"/>
                  </a:lnTo>
                  <a:lnTo>
                    <a:pt x="1" y="2"/>
                  </a:lnTo>
                  <a:lnTo>
                    <a:pt x="0"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3" name="Freeform 3596"/>
            <p:cNvSpPr>
              <a:spLocks/>
            </p:cNvSpPr>
            <p:nvPr/>
          </p:nvSpPr>
          <p:spPr bwMode="auto">
            <a:xfrm>
              <a:off x="1852" y="1440"/>
              <a:ext cx="23" cy="7"/>
            </a:xfrm>
            <a:custGeom>
              <a:avLst/>
              <a:gdLst>
                <a:gd name="T0" fmla="*/ 2 w 29"/>
                <a:gd name="T1" fmla="*/ 2 h 9"/>
                <a:gd name="T2" fmla="*/ 2 w 29"/>
                <a:gd name="T3" fmla="*/ 2 h 9"/>
                <a:gd name="T4" fmla="*/ 2 w 29"/>
                <a:gd name="T5" fmla="*/ 2 h 9"/>
                <a:gd name="T6" fmla="*/ 2 w 29"/>
                <a:gd name="T7" fmla="*/ 2 h 9"/>
                <a:gd name="T8" fmla="*/ 2 w 29"/>
                <a:gd name="T9" fmla="*/ 2 h 9"/>
                <a:gd name="T10" fmla="*/ 2 w 29"/>
                <a:gd name="T11" fmla="*/ 2 h 9"/>
                <a:gd name="T12" fmla="*/ 2 w 29"/>
                <a:gd name="T13" fmla="*/ 2 h 9"/>
                <a:gd name="T14" fmla="*/ 2 w 29"/>
                <a:gd name="T15" fmla="*/ 2 h 9"/>
                <a:gd name="T16" fmla="*/ 2 w 29"/>
                <a:gd name="T17" fmla="*/ 2 h 9"/>
                <a:gd name="T18" fmla="*/ 2 w 29"/>
                <a:gd name="T19" fmla="*/ 2 h 9"/>
                <a:gd name="T20" fmla="*/ 2 w 29"/>
                <a:gd name="T21" fmla="*/ 2 h 9"/>
                <a:gd name="T22" fmla="*/ 2 w 29"/>
                <a:gd name="T23" fmla="*/ 2 h 9"/>
                <a:gd name="T24" fmla="*/ 2 w 29"/>
                <a:gd name="T25" fmla="*/ 2 h 9"/>
                <a:gd name="T26" fmla="*/ 2 w 29"/>
                <a:gd name="T27" fmla="*/ 2 h 9"/>
                <a:gd name="T28" fmla="*/ 2 w 29"/>
                <a:gd name="T29" fmla="*/ 2 h 9"/>
                <a:gd name="T30" fmla="*/ 2 w 29"/>
                <a:gd name="T31" fmla="*/ 2 h 9"/>
                <a:gd name="T32" fmla="*/ 2 w 29"/>
                <a:gd name="T33" fmla="*/ 2 h 9"/>
                <a:gd name="T34" fmla="*/ 2 w 29"/>
                <a:gd name="T35" fmla="*/ 2 h 9"/>
                <a:gd name="T36" fmla="*/ 2 w 29"/>
                <a:gd name="T37" fmla="*/ 2 h 9"/>
                <a:gd name="T38" fmla="*/ 2 w 29"/>
                <a:gd name="T39" fmla="*/ 0 h 9"/>
                <a:gd name="T40" fmla="*/ 2 w 29"/>
                <a:gd name="T41" fmla="*/ 0 h 9"/>
                <a:gd name="T42" fmla="*/ 2 w 29"/>
                <a:gd name="T43" fmla="*/ 0 h 9"/>
                <a:gd name="T44" fmla="*/ 1 w 29"/>
                <a:gd name="T45" fmla="*/ 2 h 9"/>
                <a:gd name="T46" fmla="*/ 1 w 29"/>
                <a:gd name="T47" fmla="*/ 2 h 9"/>
                <a:gd name="T48" fmla="*/ 0 w 29"/>
                <a:gd name="T49" fmla="*/ 2 h 9"/>
                <a:gd name="T50" fmla="*/ 0 w 29"/>
                <a:gd name="T51" fmla="*/ 2 h 9"/>
                <a:gd name="T52" fmla="*/ 1 w 29"/>
                <a:gd name="T53" fmla="*/ 2 h 9"/>
                <a:gd name="T54" fmla="*/ 1 w 29"/>
                <a:gd name="T55" fmla="*/ 2 h 9"/>
                <a:gd name="T56" fmla="*/ 2 w 29"/>
                <a:gd name="T57" fmla="*/ 2 h 9"/>
                <a:gd name="T58" fmla="*/ 2 w 29"/>
                <a:gd name="T59" fmla="*/ 2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9"/>
                <a:gd name="T92" fmla="*/ 29 w 29"/>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9">
                  <a:moveTo>
                    <a:pt x="6" y="9"/>
                  </a:moveTo>
                  <a:lnTo>
                    <a:pt x="6" y="9"/>
                  </a:lnTo>
                  <a:lnTo>
                    <a:pt x="8" y="9"/>
                  </a:lnTo>
                  <a:lnTo>
                    <a:pt x="10" y="9"/>
                  </a:lnTo>
                  <a:lnTo>
                    <a:pt x="11" y="9"/>
                  </a:lnTo>
                  <a:lnTo>
                    <a:pt x="11" y="8"/>
                  </a:lnTo>
                  <a:lnTo>
                    <a:pt x="12" y="8"/>
                  </a:lnTo>
                  <a:lnTo>
                    <a:pt x="14" y="8"/>
                  </a:lnTo>
                  <a:lnTo>
                    <a:pt x="18" y="8"/>
                  </a:lnTo>
                  <a:lnTo>
                    <a:pt x="21" y="7"/>
                  </a:lnTo>
                  <a:lnTo>
                    <a:pt x="25" y="5"/>
                  </a:lnTo>
                  <a:lnTo>
                    <a:pt x="28" y="2"/>
                  </a:lnTo>
                  <a:lnTo>
                    <a:pt x="29" y="2"/>
                  </a:lnTo>
                  <a:lnTo>
                    <a:pt x="29" y="0"/>
                  </a:lnTo>
                  <a:lnTo>
                    <a:pt x="28" y="0"/>
                  </a:lnTo>
                  <a:lnTo>
                    <a:pt x="1" y="6"/>
                  </a:lnTo>
                  <a:lnTo>
                    <a:pt x="0" y="7"/>
                  </a:lnTo>
                  <a:lnTo>
                    <a:pt x="1" y="7"/>
                  </a:lnTo>
                  <a:lnTo>
                    <a:pt x="6"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4" name="Freeform 3597"/>
            <p:cNvSpPr>
              <a:spLocks/>
            </p:cNvSpPr>
            <p:nvPr/>
          </p:nvSpPr>
          <p:spPr bwMode="auto">
            <a:xfrm>
              <a:off x="1900" y="1440"/>
              <a:ext cx="69" cy="53"/>
            </a:xfrm>
            <a:custGeom>
              <a:avLst/>
              <a:gdLst>
                <a:gd name="T0" fmla="*/ 6 w 87"/>
                <a:gd name="T1" fmla="*/ 2 h 65"/>
                <a:gd name="T2" fmla="*/ 6 w 87"/>
                <a:gd name="T3" fmla="*/ 2 h 65"/>
                <a:gd name="T4" fmla="*/ 6 w 87"/>
                <a:gd name="T5" fmla="*/ 2 h 65"/>
                <a:gd name="T6" fmla="*/ 5 w 87"/>
                <a:gd name="T7" fmla="*/ 2 h 65"/>
                <a:gd name="T8" fmla="*/ 5 w 87"/>
                <a:gd name="T9" fmla="*/ 2 h 65"/>
                <a:gd name="T10" fmla="*/ 4 w 87"/>
                <a:gd name="T11" fmla="*/ 2 h 65"/>
                <a:gd name="T12" fmla="*/ 4 w 87"/>
                <a:gd name="T13" fmla="*/ 0 h 65"/>
                <a:gd name="T14" fmla="*/ 2 w 87"/>
                <a:gd name="T15" fmla="*/ 0 h 65"/>
                <a:gd name="T16" fmla="*/ 2 w 87"/>
                <a:gd name="T17" fmla="*/ 2 h 65"/>
                <a:gd name="T18" fmla="*/ 2 w 87"/>
                <a:gd name="T19" fmla="*/ 2 h 65"/>
                <a:gd name="T20" fmla="*/ 2 w 87"/>
                <a:gd name="T21" fmla="*/ 2 h 65"/>
                <a:gd name="T22" fmla="*/ 2 w 87"/>
                <a:gd name="T23" fmla="*/ 2 h 65"/>
                <a:gd name="T24" fmla="*/ 2 w 87"/>
                <a:gd name="T25" fmla="*/ 2 h 65"/>
                <a:gd name="T26" fmla="*/ 2 w 87"/>
                <a:gd name="T27" fmla="*/ 2 h 65"/>
                <a:gd name="T28" fmla="*/ 2 w 87"/>
                <a:gd name="T29" fmla="*/ 2 h 65"/>
                <a:gd name="T30" fmla="*/ 1 w 87"/>
                <a:gd name="T31" fmla="*/ 2 h 65"/>
                <a:gd name="T32" fmla="*/ 0 w 87"/>
                <a:gd name="T33" fmla="*/ 2 h 65"/>
                <a:gd name="T34" fmla="*/ 0 w 87"/>
                <a:gd name="T35" fmla="*/ 2 h 65"/>
                <a:gd name="T36" fmla="*/ 1 w 87"/>
                <a:gd name="T37" fmla="*/ 2 h 65"/>
                <a:gd name="T38" fmla="*/ 1 w 87"/>
                <a:gd name="T39" fmla="*/ 2 h 65"/>
                <a:gd name="T40" fmla="*/ 0 w 87"/>
                <a:gd name="T41" fmla="*/ 3 h 65"/>
                <a:gd name="T42" fmla="*/ 0 w 87"/>
                <a:gd name="T43" fmla="*/ 4 h 65"/>
                <a:gd name="T44" fmla="*/ 1 w 87"/>
                <a:gd name="T45" fmla="*/ 4 h 65"/>
                <a:gd name="T46" fmla="*/ 1 w 87"/>
                <a:gd name="T47" fmla="*/ 5 h 65"/>
                <a:gd name="T48" fmla="*/ 1 w 87"/>
                <a:gd name="T49" fmla="*/ 5 h 65"/>
                <a:gd name="T50" fmla="*/ 2 w 87"/>
                <a:gd name="T51" fmla="*/ 5 h 65"/>
                <a:gd name="T52" fmla="*/ 2 w 87"/>
                <a:gd name="T53" fmla="*/ 5 h 65"/>
                <a:gd name="T54" fmla="*/ 2 w 87"/>
                <a:gd name="T55" fmla="*/ 6 h 65"/>
                <a:gd name="T56" fmla="*/ 2 w 87"/>
                <a:gd name="T57" fmla="*/ 6 h 65"/>
                <a:gd name="T58" fmla="*/ 2 w 87"/>
                <a:gd name="T59" fmla="*/ 6 h 65"/>
                <a:gd name="T60" fmla="*/ 2 w 87"/>
                <a:gd name="T61" fmla="*/ 6 h 65"/>
                <a:gd name="T62" fmla="*/ 2 w 87"/>
                <a:gd name="T63" fmla="*/ 7 h 65"/>
                <a:gd name="T64" fmla="*/ 2 w 87"/>
                <a:gd name="T65" fmla="*/ 7 h 65"/>
                <a:gd name="T66" fmla="*/ 2 w 87"/>
                <a:gd name="T67" fmla="*/ 7 h 65"/>
                <a:gd name="T68" fmla="*/ 2 w 87"/>
                <a:gd name="T69" fmla="*/ 7 h 65"/>
                <a:gd name="T70" fmla="*/ 2 w 87"/>
                <a:gd name="T71" fmla="*/ 7 h 65"/>
                <a:gd name="T72" fmla="*/ 2 w 87"/>
                <a:gd name="T73" fmla="*/ 7 h 65"/>
                <a:gd name="T74" fmla="*/ 2 w 87"/>
                <a:gd name="T75" fmla="*/ 7 h 65"/>
                <a:gd name="T76" fmla="*/ 2 w 87"/>
                <a:gd name="T77" fmla="*/ 7 h 65"/>
                <a:gd name="T78" fmla="*/ 2 w 87"/>
                <a:gd name="T79" fmla="*/ 7 h 65"/>
                <a:gd name="T80" fmla="*/ 2 w 87"/>
                <a:gd name="T81" fmla="*/ 7 h 65"/>
                <a:gd name="T82" fmla="*/ 2 w 87"/>
                <a:gd name="T83" fmla="*/ 6 h 65"/>
                <a:gd name="T84" fmla="*/ 2 w 87"/>
                <a:gd name="T85" fmla="*/ 6 h 65"/>
                <a:gd name="T86" fmla="*/ 2 w 87"/>
                <a:gd name="T87" fmla="*/ 6 h 65"/>
                <a:gd name="T88" fmla="*/ 3 w 87"/>
                <a:gd name="T89" fmla="*/ 6 h 65"/>
                <a:gd name="T90" fmla="*/ 2 w 87"/>
                <a:gd name="T91" fmla="*/ 5 h 65"/>
                <a:gd name="T92" fmla="*/ 2 w 87"/>
                <a:gd name="T93" fmla="*/ 5 h 65"/>
                <a:gd name="T94" fmla="*/ 2 w 87"/>
                <a:gd name="T95" fmla="*/ 5 h 65"/>
                <a:gd name="T96" fmla="*/ 2 w 87"/>
                <a:gd name="T97" fmla="*/ 5 h 65"/>
                <a:gd name="T98" fmla="*/ 2 w 87"/>
                <a:gd name="T99" fmla="*/ 5 h 65"/>
                <a:gd name="T100" fmla="*/ 2 w 87"/>
                <a:gd name="T101" fmla="*/ 5 h 65"/>
                <a:gd name="T102" fmla="*/ 2 w 87"/>
                <a:gd name="T103" fmla="*/ 5 h 65"/>
                <a:gd name="T104" fmla="*/ 3 w 87"/>
                <a:gd name="T105" fmla="*/ 5 h 65"/>
                <a:gd name="T106" fmla="*/ 4 w 87"/>
                <a:gd name="T107" fmla="*/ 5 h 65"/>
                <a:gd name="T108" fmla="*/ 5 w 87"/>
                <a:gd name="T109" fmla="*/ 4 h 65"/>
                <a:gd name="T110" fmla="*/ 5 w 87"/>
                <a:gd name="T111" fmla="*/ 3 h 65"/>
                <a:gd name="T112" fmla="*/ 5 w 87"/>
                <a:gd name="T113" fmla="*/ 3 h 65"/>
                <a:gd name="T114" fmla="*/ 5 w 87"/>
                <a:gd name="T115" fmla="*/ 2 h 65"/>
                <a:gd name="T116" fmla="*/ 5 w 87"/>
                <a:gd name="T117" fmla="*/ 2 h 65"/>
                <a:gd name="T118" fmla="*/ 6 w 87"/>
                <a:gd name="T119" fmla="*/ 2 h 65"/>
                <a:gd name="T120" fmla="*/ 6 w 87"/>
                <a:gd name="T121" fmla="*/ 2 h 65"/>
                <a:gd name="T122" fmla="*/ 6 w 87"/>
                <a:gd name="T123" fmla="*/ 2 h 65"/>
                <a:gd name="T124" fmla="*/ 6 w 87"/>
                <a:gd name="T125" fmla="*/ 2 h 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7"/>
                <a:gd name="T190" fmla="*/ 0 h 65"/>
                <a:gd name="T191" fmla="*/ 87 w 87"/>
                <a:gd name="T192" fmla="*/ 65 h 6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7" h="65">
                  <a:moveTo>
                    <a:pt x="82" y="13"/>
                  </a:moveTo>
                  <a:lnTo>
                    <a:pt x="82" y="13"/>
                  </a:lnTo>
                  <a:lnTo>
                    <a:pt x="87" y="7"/>
                  </a:lnTo>
                  <a:lnTo>
                    <a:pt x="87" y="6"/>
                  </a:lnTo>
                  <a:lnTo>
                    <a:pt x="85" y="6"/>
                  </a:lnTo>
                  <a:lnTo>
                    <a:pt x="79" y="5"/>
                  </a:lnTo>
                  <a:lnTo>
                    <a:pt x="73" y="4"/>
                  </a:lnTo>
                  <a:lnTo>
                    <a:pt x="68" y="3"/>
                  </a:lnTo>
                  <a:lnTo>
                    <a:pt x="63" y="3"/>
                  </a:lnTo>
                  <a:lnTo>
                    <a:pt x="58" y="4"/>
                  </a:lnTo>
                  <a:lnTo>
                    <a:pt x="56" y="5"/>
                  </a:lnTo>
                  <a:lnTo>
                    <a:pt x="55" y="3"/>
                  </a:lnTo>
                  <a:lnTo>
                    <a:pt x="53" y="2"/>
                  </a:lnTo>
                  <a:lnTo>
                    <a:pt x="50" y="0"/>
                  </a:lnTo>
                  <a:lnTo>
                    <a:pt x="44" y="0"/>
                  </a:lnTo>
                  <a:lnTo>
                    <a:pt x="21" y="0"/>
                  </a:lnTo>
                  <a:lnTo>
                    <a:pt x="12" y="2"/>
                  </a:lnTo>
                  <a:lnTo>
                    <a:pt x="8" y="3"/>
                  </a:lnTo>
                  <a:lnTo>
                    <a:pt x="7" y="5"/>
                  </a:lnTo>
                  <a:lnTo>
                    <a:pt x="6" y="6"/>
                  </a:lnTo>
                  <a:lnTo>
                    <a:pt x="7" y="7"/>
                  </a:lnTo>
                  <a:lnTo>
                    <a:pt x="8" y="8"/>
                  </a:lnTo>
                  <a:lnTo>
                    <a:pt x="9" y="8"/>
                  </a:lnTo>
                  <a:lnTo>
                    <a:pt x="10" y="8"/>
                  </a:lnTo>
                  <a:lnTo>
                    <a:pt x="10" y="9"/>
                  </a:lnTo>
                  <a:lnTo>
                    <a:pt x="10" y="10"/>
                  </a:lnTo>
                  <a:lnTo>
                    <a:pt x="11" y="11"/>
                  </a:lnTo>
                  <a:lnTo>
                    <a:pt x="15" y="13"/>
                  </a:lnTo>
                  <a:lnTo>
                    <a:pt x="16" y="14"/>
                  </a:lnTo>
                  <a:lnTo>
                    <a:pt x="15" y="14"/>
                  </a:lnTo>
                  <a:lnTo>
                    <a:pt x="12" y="13"/>
                  </a:lnTo>
                  <a:lnTo>
                    <a:pt x="1" y="13"/>
                  </a:lnTo>
                  <a:lnTo>
                    <a:pt x="0" y="14"/>
                  </a:lnTo>
                  <a:lnTo>
                    <a:pt x="0" y="16"/>
                  </a:lnTo>
                  <a:lnTo>
                    <a:pt x="1" y="17"/>
                  </a:lnTo>
                  <a:lnTo>
                    <a:pt x="0" y="19"/>
                  </a:lnTo>
                  <a:lnTo>
                    <a:pt x="0" y="21"/>
                  </a:lnTo>
                  <a:lnTo>
                    <a:pt x="1" y="23"/>
                  </a:lnTo>
                  <a:lnTo>
                    <a:pt x="1" y="24"/>
                  </a:lnTo>
                  <a:lnTo>
                    <a:pt x="1" y="25"/>
                  </a:lnTo>
                  <a:lnTo>
                    <a:pt x="2" y="27"/>
                  </a:lnTo>
                  <a:lnTo>
                    <a:pt x="1" y="28"/>
                  </a:lnTo>
                  <a:lnTo>
                    <a:pt x="0" y="32"/>
                  </a:lnTo>
                  <a:lnTo>
                    <a:pt x="0" y="34"/>
                  </a:lnTo>
                  <a:lnTo>
                    <a:pt x="0" y="35"/>
                  </a:lnTo>
                  <a:lnTo>
                    <a:pt x="1" y="36"/>
                  </a:lnTo>
                  <a:lnTo>
                    <a:pt x="1" y="37"/>
                  </a:lnTo>
                  <a:lnTo>
                    <a:pt x="0" y="39"/>
                  </a:lnTo>
                  <a:lnTo>
                    <a:pt x="1" y="40"/>
                  </a:lnTo>
                  <a:lnTo>
                    <a:pt x="1" y="41"/>
                  </a:lnTo>
                  <a:lnTo>
                    <a:pt x="1" y="42"/>
                  </a:lnTo>
                  <a:lnTo>
                    <a:pt x="3" y="44"/>
                  </a:lnTo>
                  <a:lnTo>
                    <a:pt x="4" y="45"/>
                  </a:lnTo>
                  <a:lnTo>
                    <a:pt x="6" y="46"/>
                  </a:lnTo>
                  <a:lnTo>
                    <a:pt x="6" y="48"/>
                  </a:lnTo>
                  <a:lnTo>
                    <a:pt x="7" y="49"/>
                  </a:lnTo>
                  <a:lnTo>
                    <a:pt x="8" y="49"/>
                  </a:lnTo>
                  <a:lnTo>
                    <a:pt x="8" y="50"/>
                  </a:lnTo>
                  <a:lnTo>
                    <a:pt x="8" y="52"/>
                  </a:lnTo>
                  <a:lnTo>
                    <a:pt x="8" y="53"/>
                  </a:lnTo>
                  <a:lnTo>
                    <a:pt x="9" y="54"/>
                  </a:lnTo>
                  <a:lnTo>
                    <a:pt x="8" y="58"/>
                  </a:lnTo>
                  <a:lnTo>
                    <a:pt x="9" y="60"/>
                  </a:lnTo>
                  <a:lnTo>
                    <a:pt x="12" y="60"/>
                  </a:lnTo>
                  <a:lnTo>
                    <a:pt x="13" y="60"/>
                  </a:lnTo>
                  <a:lnTo>
                    <a:pt x="13" y="61"/>
                  </a:lnTo>
                  <a:lnTo>
                    <a:pt x="9" y="64"/>
                  </a:lnTo>
                  <a:lnTo>
                    <a:pt x="8" y="65"/>
                  </a:lnTo>
                  <a:lnTo>
                    <a:pt x="9" y="65"/>
                  </a:lnTo>
                  <a:lnTo>
                    <a:pt x="12" y="65"/>
                  </a:lnTo>
                  <a:lnTo>
                    <a:pt x="16" y="64"/>
                  </a:lnTo>
                  <a:lnTo>
                    <a:pt x="21" y="64"/>
                  </a:lnTo>
                  <a:lnTo>
                    <a:pt x="23" y="64"/>
                  </a:lnTo>
                  <a:lnTo>
                    <a:pt x="25" y="65"/>
                  </a:lnTo>
                  <a:lnTo>
                    <a:pt x="26" y="65"/>
                  </a:lnTo>
                  <a:lnTo>
                    <a:pt x="27" y="64"/>
                  </a:lnTo>
                  <a:lnTo>
                    <a:pt x="26" y="63"/>
                  </a:lnTo>
                  <a:lnTo>
                    <a:pt x="25" y="63"/>
                  </a:lnTo>
                  <a:lnTo>
                    <a:pt x="24" y="64"/>
                  </a:lnTo>
                  <a:lnTo>
                    <a:pt x="24" y="63"/>
                  </a:lnTo>
                  <a:lnTo>
                    <a:pt x="25" y="62"/>
                  </a:lnTo>
                  <a:lnTo>
                    <a:pt x="26" y="62"/>
                  </a:lnTo>
                  <a:lnTo>
                    <a:pt x="27" y="61"/>
                  </a:lnTo>
                  <a:lnTo>
                    <a:pt x="28" y="58"/>
                  </a:lnTo>
                  <a:lnTo>
                    <a:pt x="29" y="55"/>
                  </a:lnTo>
                  <a:lnTo>
                    <a:pt x="31" y="54"/>
                  </a:lnTo>
                  <a:lnTo>
                    <a:pt x="34" y="53"/>
                  </a:lnTo>
                  <a:lnTo>
                    <a:pt x="35" y="52"/>
                  </a:lnTo>
                  <a:lnTo>
                    <a:pt x="36" y="50"/>
                  </a:lnTo>
                  <a:lnTo>
                    <a:pt x="36" y="49"/>
                  </a:lnTo>
                  <a:lnTo>
                    <a:pt x="34" y="47"/>
                  </a:lnTo>
                  <a:lnTo>
                    <a:pt x="31" y="46"/>
                  </a:lnTo>
                  <a:lnTo>
                    <a:pt x="30" y="46"/>
                  </a:lnTo>
                  <a:lnTo>
                    <a:pt x="30" y="44"/>
                  </a:lnTo>
                  <a:lnTo>
                    <a:pt x="30" y="42"/>
                  </a:lnTo>
                  <a:lnTo>
                    <a:pt x="29" y="42"/>
                  </a:lnTo>
                  <a:lnTo>
                    <a:pt x="27" y="42"/>
                  </a:lnTo>
                  <a:lnTo>
                    <a:pt x="24" y="44"/>
                  </a:lnTo>
                  <a:lnTo>
                    <a:pt x="22" y="42"/>
                  </a:lnTo>
                  <a:lnTo>
                    <a:pt x="22" y="41"/>
                  </a:lnTo>
                  <a:lnTo>
                    <a:pt x="23" y="41"/>
                  </a:lnTo>
                  <a:lnTo>
                    <a:pt x="31" y="40"/>
                  </a:lnTo>
                  <a:lnTo>
                    <a:pt x="35" y="40"/>
                  </a:lnTo>
                  <a:lnTo>
                    <a:pt x="38" y="40"/>
                  </a:lnTo>
                  <a:lnTo>
                    <a:pt x="41" y="41"/>
                  </a:lnTo>
                  <a:lnTo>
                    <a:pt x="52" y="44"/>
                  </a:lnTo>
                  <a:lnTo>
                    <a:pt x="55" y="44"/>
                  </a:lnTo>
                  <a:lnTo>
                    <a:pt x="57" y="42"/>
                  </a:lnTo>
                  <a:lnTo>
                    <a:pt x="60" y="39"/>
                  </a:lnTo>
                  <a:lnTo>
                    <a:pt x="67" y="32"/>
                  </a:lnTo>
                  <a:lnTo>
                    <a:pt x="69" y="30"/>
                  </a:lnTo>
                  <a:lnTo>
                    <a:pt x="69" y="28"/>
                  </a:lnTo>
                  <a:lnTo>
                    <a:pt x="68" y="27"/>
                  </a:lnTo>
                  <a:lnTo>
                    <a:pt x="66" y="27"/>
                  </a:lnTo>
                  <a:lnTo>
                    <a:pt x="68" y="26"/>
                  </a:lnTo>
                  <a:lnTo>
                    <a:pt x="70" y="26"/>
                  </a:lnTo>
                  <a:lnTo>
                    <a:pt x="71" y="25"/>
                  </a:lnTo>
                  <a:lnTo>
                    <a:pt x="76" y="21"/>
                  </a:lnTo>
                  <a:lnTo>
                    <a:pt x="76" y="20"/>
                  </a:lnTo>
                  <a:lnTo>
                    <a:pt x="76" y="19"/>
                  </a:lnTo>
                  <a:lnTo>
                    <a:pt x="76" y="18"/>
                  </a:lnTo>
                  <a:lnTo>
                    <a:pt x="78" y="18"/>
                  </a:lnTo>
                  <a:lnTo>
                    <a:pt x="80" y="16"/>
                  </a:lnTo>
                  <a:lnTo>
                    <a:pt x="82"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5" name="Freeform 3598"/>
            <p:cNvSpPr>
              <a:spLocks/>
            </p:cNvSpPr>
            <p:nvPr/>
          </p:nvSpPr>
          <p:spPr bwMode="auto">
            <a:xfrm>
              <a:off x="1782" y="1406"/>
              <a:ext cx="16" cy="9"/>
            </a:xfrm>
            <a:custGeom>
              <a:avLst/>
              <a:gdLst>
                <a:gd name="T0" fmla="*/ 1 w 20"/>
                <a:gd name="T1" fmla="*/ 2 h 12"/>
                <a:gd name="T2" fmla="*/ 1 w 20"/>
                <a:gd name="T3" fmla="*/ 2 h 12"/>
                <a:gd name="T4" fmla="*/ 0 w 20"/>
                <a:gd name="T5" fmla="*/ 2 h 12"/>
                <a:gd name="T6" fmla="*/ 0 w 20"/>
                <a:gd name="T7" fmla="*/ 2 h 12"/>
                <a:gd name="T8" fmla="*/ 1 w 20"/>
                <a:gd name="T9" fmla="*/ 2 h 12"/>
                <a:gd name="T10" fmla="*/ 1 w 20"/>
                <a:gd name="T11" fmla="*/ 2 h 12"/>
                <a:gd name="T12" fmla="*/ 2 w 20"/>
                <a:gd name="T13" fmla="*/ 2 h 12"/>
                <a:gd name="T14" fmla="*/ 2 w 20"/>
                <a:gd name="T15" fmla="*/ 2 h 12"/>
                <a:gd name="T16" fmla="*/ 2 w 20"/>
                <a:gd name="T17" fmla="*/ 2 h 12"/>
                <a:gd name="T18" fmla="*/ 2 w 20"/>
                <a:gd name="T19" fmla="*/ 2 h 12"/>
                <a:gd name="T20" fmla="*/ 2 w 20"/>
                <a:gd name="T21" fmla="*/ 2 h 12"/>
                <a:gd name="T22" fmla="*/ 2 w 20"/>
                <a:gd name="T23" fmla="*/ 2 h 12"/>
                <a:gd name="T24" fmla="*/ 2 w 20"/>
                <a:gd name="T25" fmla="*/ 2 h 12"/>
                <a:gd name="T26" fmla="*/ 2 w 20"/>
                <a:gd name="T27" fmla="*/ 2 h 12"/>
                <a:gd name="T28" fmla="*/ 2 w 20"/>
                <a:gd name="T29" fmla="*/ 2 h 12"/>
                <a:gd name="T30" fmla="*/ 2 w 20"/>
                <a:gd name="T31" fmla="*/ 2 h 12"/>
                <a:gd name="T32" fmla="*/ 2 w 20"/>
                <a:gd name="T33" fmla="*/ 2 h 12"/>
                <a:gd name="T34" fmla="*/ 2 w 20"/>
                <a:gd name="T35" fmla="*/ 2 h 12"/>
                <a:gd name="T36" fmla="*/ 2 w 20"/>
                <a:gd name="T37" fmla="*/ 1 h 12"/>
                <a:gd name="T38" fmla="*/ 2 w 20"/>
                <a:gd name="T39" fmla="*/ 0 h 12"/>
                <a:gd name="T40" fmla="*/ 2 w 20"/>
                <a:gd name="T41" fmla="*/ 0 h 12"/>
                <a:gd name="T42" fmla="*/ 2 w 20"/>
                <a:gd name="T43" fmla="*/ 0 h 12"/>
                <a:gd name="T44" fmla="*/ 2 w 20"/>
                <a:gd name="T45" fmla="*/ 0 h 12"/>
                <a:gd name="T46" fmla="*/ 2 w 20"/>
                <a:gd name="T47" fmla="*/ 0 h 12"/>
                <a:gd name="T48" fmla="*/ 2 w 20"/>
                <a:gd name="T49" fmla="*/ 2 h 12"/>
                <a:gd name="T50" fmla="*/ 2 w 20"/>
                <a:gd name="T51" fmla="*/ 2 h 12"/>
                <a:gd name="T52" fmla="*/ 1 w 20"/>
                <a:gd name="T53" fmla="*/ 2 h 12"/>
                <a:gd name="T54" fmla="*/ 1 w 20"/>
                <a:gd name="T55" fmla="*/ 2 h 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0"/>
                <a:gd name="T85" fmla="*/ 0 h 12"/>
                <a:gd name="T86" fmla="*/ 20 w 20"/>
                <a:gd name="T87" fmla="*/ 12 h 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0" h="12">
                  <a:moveTo>
                    <a:pt x="1" y="8"/>
                  </a:moveTo>
                  <a:lnTo>
                    <a:pt x="1" y="8"/>
                  </a:lnTo>
                  <a:lnTo>
                    <a:pt x="0" y="9"/>
                  </a:lnTo>
                  <a:lnTo>
                    <a:pt x="0" y="10"/>
                  </a:lnTo>
                  <a:lnTo>
                    <a:pt x="1" y="10"/>
                  </a:lnTo>
                  <a:lnTo>
                    <a:pt x="8" y="12"/>
                  </a:lnTo>
                  <a:lnTo>
                    <a:pt x="14" y="12"/>
                  </a:lnTo>
                  <a:lnTo>
                    <a:pt x="17" y="11"/>
                  </a:lnTo>
                  <a:lnTo>
                    <a:pt x="19" y="10"/>
                  </a:lnTo>
                  <a:lnTo>
                    <a:pt x="20" y="8"/>
                  </a:lnTo>
                  <a:lnTo>
                    <a:pt x="19" y="7"/>
                  </a:lnTo>
                  <a:lnTo>
                    <a:pt x="19" y="6"/>
                  </a:lnTo>
                  <a:lnTo>
                    <a:pt x="18" y="4"/>
                  </a:lnTo>
                  <a:lnTo>
                    <a:pt x="17" y="3"/>
                  </a:lnTo>
                  <a:lnTo>
                    <a:pt x="16" y="1"/>
                  </a:lnTo>
                  <a:lnTo>
                    <a:pt x="14" y="0"/>
                  </a:lnTo>
                  <a:lnTo>
                    <a:pt x="10" y="0"/>
                  </a:lnTo>
                  <a:lnTo>
                    <a:pt x="9" y="0"/>
                  </a:lnTo>
                  <a:lnTo>
                    <a:pt x="5" y="3"/>
                  </a:lnTo>
                  <a:lnTo>
                    <a:pt x="3" y="5"/>
                  </a:lnTo>
                  <a:lnTo>
                    <a:pt x="1"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6" name="Freeform 3599"/>
            <p:cNvSpPr>
              <a:spLocks/>
            </p:cNvSpPr>
            <p:nvPr/>
          </p:nvSpPr>
          <p:spPr bwMode="auto">
            <a:xfrm>
              <a:off x="1786" y="1372"/>
              <a:ext cx="21" cy="9"/>
            </a:xfrm>
            <a:custGeom>
              <a:avLst/>
              <a:gdLst>
                <a:gd name="T0" fmla="*/ 2 w 26"/>
                <a:gd name="T1" fmla="*/ 2 h 12"/>
                <a:gd name="T2" fmla="*/ 2 w 26"/>
                <a:gd name="T3" fmla="*/ 2 h 12"/>
                <a:gd name="T4" fmla="*/ 2 w 26"/>
                <a:gd name="T5" fmla="*/ 2 h 12"/>
                <a:gd name="T6" fmla="*/ 2 w 26"/>
                <a:gd name="T7" fmla="*/ 2 h 12"/>
                <a:gd name="T8" fmla="*/ 2 w 26"/>
                <a:gd name="T9" fmla="*/ 0 h 12"/>
                <a:gd name="T10" fmla="*/ 2 w 26"/>
                <a:gd name="T11" fmla="*/ 0 h 12"/>
                <a:gd name="T12" fmla="*/ 2 w 26"/>
                <a:gd name="T13" fmla="*/ 0 h 12"/>
                <a:gd name="T14" fmla="*/ 0 w 26"/>
                <a:gd name="T15" fmla="*/ 2 h 12"/>
                <a:gd name="T16" fmla="*/ 0 w 26"/>
                <a:gd name="T17" fmla="*/ 2 h 12"/>
                <a:gd name="T18" fmla="*/ 0 w 26"/>
                <a:gd name="T19" fmla="*/ 2 h 12"/>
                <a:gd name="T20" fmla="*/ 0 w 26"/>
                <a:gd name="T21" fmla="*/ 2 h 12"/>
                <a:gd name="T22" fmla="*/ 0 w 26"/>
                <a:gd name="T23" fmla="*/ 2 h 12"/>
                <a:gd name="T24" fmla="*/ 0 w 26"/>
                <a:gd name="T25" fmla="*/ 2 h 12"/>
                <a:gd name="T26" fmla="*/ 1 w 26"/>
                <a:gd name="T27" fmla="*/ 2 h 12"/>
                <a:gd name="T28" fmla="*/ 2 w 26"/>
                <a:gd name="T29" fmla="*/ 2 h 12"/>
                <a:gd name="T30" fmla="*/ 2 w 26"/>
                <a:gd name="T31" fmla="*/ 2 h 12"/>
                <a:gd name="T32" fmla="*/ 2 w 26"/>
                <a:gd name="T33" fmla="*/ 2 h 12"/>
                <a:gd name="T34" fmla="*/ 2 w 26"/>
                <a:gd name="T35" fmla="*/ 2 h 12"/>
                <a:gd name="T36" fmla="*/ 2 w 26"/>
                <a:gd name="T37" fmla="*/ 2 h 12"/>
                <a:gd name="T38" fmla="*/ 2 w 26"/>
                <a:gd name="T39" fmla="*/ 2 h 12"/>
                <a:gd name="T40" fmla="*/ 2 w 26"/>
                <a:gd name="T41" fmla="*/ 2 h 12"/>
                <a:gd name="T42" fmla="*/ 2 w 26"/>
                <a:gd name="T43" fmla="*/ 2 h 12"/>
                <a:gd name="T44" fmla="*/ 2 w 26"/>
                <a:gd name="T45" fmla="*/ 2 h 12"/>
                <a:gd name="T46" fmla="*/ 2 w 26"/>
                <a:gd name="T47" fmla="*/ 2 h 12"/>
                <a:gd name="T48" fmla="*/ 2 w 26"/>
                <a:gd name="T49" fmla="*/ 2 h 12"/>
                <a:gd name="T50" fmla="*/ 2 w 26"/>
                <a:gd name="T51" fmla="*/ 2 h 12"/>
                <a:gd name="T52" fmla="*/ 2 w 26"/>
                <a:gd name="T53" fmla="*/ 2 h 12"/>
                <a:gd name="T54" fmla="*/ 2 w 26"/>
                <a:gd name="T55" fmla="*/ 2 h 12"/>
                <a:gd name="T56" fmla="*/ 2 w 26"/>
                <a:gd name="T57" fmla="*/ 2 h 12"/>
                <a:gd name="T58" fmla="*/ 2 w 26"/>
                <a:gd name="T59" fmla="*/ 2 h 12"/>
                <a:gd name="T60" fmla="*/ 2 w 26"/>
                <a:gd name="T61" fmla="*/ 2 h 12"/>
                <a:gd name="T62" fmla="*/ 2 w 26"/>
                <a:gd name="T63" fmla="*/ 2 h 12"/>
                <a:gd name="T64" fmla="*/ 2 w 26"/>
                <a:gd name="T65" fmla="*/ 2 h 12"/>
                <a:gd name="T66" fmla="*/ 2 w 26"/>
                <a:gd name="T67" fmla="*/ 2 h 12"/>
                <a:gd name="T68" fmla="*/ 2 w 26"/>
                <a:gd name="T69" fmla="*/ 2 h 12"/>
                <a:gd name="T70" fmla="*/ 2 w 26"/>
                <a:gd name="T71" fmla="*/ 2 h 12"/>
                <a:gd name="T72" fmla="*/ 2 w 26"/>
                <a:gd name="T73" fmla="*/ 2 h 12"/>
                <a:gd name="T74" fmla="*/ 2 w 26"/>
                <a:gd name="T75" fmla="*/ 2 h 12"/>
                <a:gd name="T76" fmla="*/ 2 w 26"/>
                <a:gd name="T77" fmla="*/ 2 h 1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
                <a:gd name="T118" fmla="*/ 0 h 12"/>
                <a:gd name="T119" fmla="*/ 26 w 26"/>
                <a:gd name="T120" fmla="*/ 12 h 1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 h="12">
                  <a:moveTo>
                    <a:pt x="25" y="7"/>
                  </a:moveTo>
                  <a:lnTo>
                    <a:pt x="25" y="7"/>
                  </a:lnTo>
                  <a:lnTo>
                    <a:pt x="11" y="2"/>
                  </a:lnTo>
                  <a:lnTo>
                    <a:pt x="7" y="0"/>
                  </a:lnTo>
                  <a:lnTo>
                    <a:pt x="6" y="0"/>
                  </a:lnTo>
                  <a:lnTo>
                    <a:pt x="0" y="3"/>
                  </a:lnTo>
                  <a:lnTo>
                    <a:pt x="0" y="4"/>
                  </a:lnTo>
                  <a:lnTo>
                    <a:pt x="1" y="6"/>
                  </a:lnTo>
                  <a:lnTo>
                    <a:pt x="3" y="6"/>
                  </a:lnTo>
                  <a:lnTo>
                    <a:pt x="4" y="6"/>
                  </a:lnTo>
                  <a:lnTo>
                    <a:pt x="4" y="8"/>
                  </a:lnTo>
                  <a:lnTo>
                    <a:pt x="4" y="9"/>
                  </a:lnTo>
                  <a:lnTo>
                    <a:pt x="4" y="10"/>
                  </a:lnTo>
                  <a:lnTo>
                    <a:pt x="4" y="11"/>
                  </a:lnTo>
                  <a:lnTo>
                    <a:pt x="3" y="11"/>
                  </a:lnTo>
                  <a:lnTo>
                    <a:pt x="4" y="12"/>
                  </a:lnTo>
                  <a:lnTo>
                    <a:pt x="6" y="12"/>
                  </a:lnTo>
                  <a:lnTo>
                    <a:pt x="14" y="12"/>
                  </a:lnTo>
                  <a:lnTo>
                    <a:pt x="18" y="12"/>
                  </a:lnTo>
                  <a:lnTo>
                    <a:pt x="21" y="11"/>
                  </a:lnTo>
                  <a:lnTo>
                    <a:pt x="26" y="9"/>
                  </a:lnTo>
                  <a:lnTo>
                    <a:pt x="26" y="8"/>
                  </a:lnTo>
                  <a:lnTo>
                    <a:pt x="25"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7" name="Freeform 3600"/>
            <p:cNvSpPr>
              <a:spLocks/>
            </p:cNvSpPr>
            <p:nvPr/>
          </p:nvSpPr>
          <p:spPr bwMode="auto">
            <a:xfrm>
              <a:off x="1788" y="1381"/>
              <a:ext cx="23" cy="8"/>
            </a:xfrm>
            <a:custGeom>
              <a:avLst/>
              <a:gdLst>
                <a:gd name="T0" fmla="*/ 2 w 29"/>
                <a:gd name="T1" fmla="*/ 0 h 10"/>
                <a:gd name="T2" fmla="*/ 2 w 29"/>
                <a:gd name="T3" fmla="*/ 0 h 10"/>
                <a:gd name="T4" fmla="*/ 2 w 29"/>
                <a:gd name="T5" fmla="*/ 2 h 10"/>
                <a:gd name="T6" fmla="*/ 2 w 29"/>
                <a:gd name="T7" fmla="*/ 2 h 10"/>
                <a:gd name="T8" fmla="*/ 2 w 29"/>
                <a:gd name="T9" fmla="*/ 2 h 10"/>
                <a:gd name="T10" fmla="*/ 2 w 29"/>
                <a:gd name="T11" fmla="*/ 2 h 10"/>
                <a:gd name="T12" fmla="*/ 2 w 29"/>
                <a:gd name="T13" fmla="*/ 2 h 10"/>
                <a:gd name="T14" fmla="*/ 0 w 29"/>
                <a:gd name="T15" fmla="*/ 2 h 10"/>
                <a:gd name="T16" fmla="*/ 0 w 29"/>
                <a:gd name="T17" fmla="*/ 2 h 10"/>
                <a:gd name="T18" fmla="*/ 0 w 29"/>
                <a:gd name="T19" fmla="*/ 2 h 10"/>
                <a:gd name="T20" fmla="*/ 0 w 29"/>
                <a:gd name="T21" fmla="*/ 2 h 10"/>
                <a:gd name="T22" fmla="*/ 1 w 29"/>
                <a:gd name="T23" fmla="*/ 2 h 10"/>
                <a:gd name="T24" fmla="*/ 1 w 29"/>
                <a:gd name="T25" fmla="*/ 2 h 10"/>
                <a:gd name="T26" fmla="*/ 2 w 29"/>
                <a:gd name="T27" fmla="*/ 2 h 10"/>
                <a:gd name="T28" fmla="*/ 2 w 29"/>
                <a:gd name="T29" fmla="*/ 2 h 10"/>
                <a:gd name="T30" fmla="*/ 2 w 29"/>
                <a:gd name="T31" fmla="*/ 2 h 10"/>
                <a:gd name="T32" fmla="*/ 2 w 29"/>
                <a:gd name="T33" fmla="*/ 2 h 10"/>
                <a:gd name="T34" fmla="*/ 2 w 29"/>
                <a:gd name="T35" fmla="*/ 2 h 10"/>
                <a:gd name="T36" fmla="*/ 2 w 29"/>
                <a:gd name="T37" fmla="*/ 2 h 10"/>
                <a:gd name="T38" fmla="*/ 2 w 29"/>
                <a:gd name="T39" fmla="*/ 2 h 10"/>
                <a:gd name="T40" fmla="*/ 2 w 29"/>
                <a:gd name="T41" fmla="*/ 2 h 10"/>
                <a:gd name="T42" fmla="*/ 2 w 29"/>
                <a:gd name="T43" fmla="*/ 2 h 10"/>
                <a:gd name="T44" fmla="*/ 2 w 29"/>
                <a:gd name="T45" fmla="*/ 2 h 10"/>
                <a:gd name="T46" fmla="*/ 2 w 29"/>
                <a:gd name="T47" fmla="*/ 1 h 10"/>
                <a:gd name="T48" fmla="*/ 2 w 29"/>
                <a:gd name="T49" fmla="*/ 0 h 10"/>
                <a:gd name="T50" fmla="*/ 2 w 29"/>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10"/>
                <a:gd name="T80" fmla="*/ 29 w 29"/>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10">
                  <a:moveTo>
                    <a:pt x="25" y="0"/>
                  </a:moveTo>
                  <a:lnTo>
                    <a:pt x="25" y="0"/>
                  </a:lnTo>
                  <a:lnTo>
                    <a:pt x="11" y="3"/>
                  </a:lnTo>
                  <a:lnTo>
                    <a:pt x="3" y="3"/>
                  </a:lnTo>
                  <a:lnTo>
                    <a:pt x="2" y="5"/>
                  </a:lnTo>
                  <a:lnTo>
                    <a:pt x="0" y="6"/>
                  </a:lnTo>
                  <a:lnTo>
                    <a:pt x="0" y="7"/>
                  </a:lnTo>
                  <a:lnTo>
                    <a:pt x="1" y="8"/>
                  </a:lnTo>
                  <a:lnTo>
                    <a:pt x="7" y="10"/>
                  </a:lnTo>
                  <a:lnTo>
                    <a:pt x="12" y="10"/>
                  </a:lnTo>
                  <a:lnTo>
                    <a:pt x="23" y="9"/>
                  </a:lnTo>
                  <a:lnTo>
                    <a:pt x="27" y="8"/>
                  </a:lnTo>
                  <a:lnTo>
                    <a:pt x="29" y="7"/>
                  </a:lnTo>
                  <a:lnTo>
                    <a:pt x="29" y="5"/>
                  </a:lnTo>
                  <a:lnTo>
                    <a:pt x="29" y="3"/>
                  </a:lnTo>
                  <a:lnTo>
                    <a:pt x="28" y="2"/>
                  </a:lnTo>
                  <a:lnTo>
                    <a:pt x="27" y="1"/>
                  </a:lnTo>
                  <a:lnTo>
                    <a:pt x="2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8" name="Freeform 3601"/>
            <p:cNvSpPr>
              <a:spLocks/>
            </p:cNvSpPr>
            <p:nvPr/>
          </p:nvSpPr>
          <p:spPr bwMode="auto">
            <a:xfrm>
              <a:off x="1802" y="1391"/>
              <a:ext cx="17" cy="6"/>
            </a:xfrm>
            <a:custGeom>
              <a:avLst/>
              <a:gdLst>
                <a:gd name="T0" fmla="*/ 1 w 22"/>
                <a:gd name="T1" fmla="*/ 3 h 7"/>
                <a:gd name="T2" fmla="*/ 1 w 22"/>
                <a:gd name="T3" fmla="*/ 3 h 7"/>
                <a:gd name="T4" fmla="*/ 0 w 22"/>
                <a:gd name="T5" fmla="*/ 3 h 7"/>
                <a:gd name="T6" fmla="*/ 1 w 22"/>
                <a:gd name="T7" fmla="*/ 3 h 7"/>
                <a:gd name="T8" fmla="*/ 1 w 22"/>
                <a:gd name="T9" fmla="*/ 3 h 7"/>
                <a:gd name="T10" fmla="*/ 2 w 22"/>
                <a:gd name="T11" fmla="*/ 2 h 7"/>
                <a:gd name="T12" fmla="*/ 2 w 22"/>
                <a:gd name="T13" fmla="*/ 2 h 7"/>
                <a:gd name="T14" fmla="*/ 2 w 22"/>
                <a:gd name="T15" fmla="*/ 1 h 7"/>
                <a:gd name="T16" fmla="*/ 2 w 22"/>
                <a:gd name="T17" fmla="*/ 0 h 7"/>
                <a:gd name="T18" fmla="*/ 2 w 22"/>
                <a:gd name="T19" fmla="*/ 0 h 7"/>
                <a:gd name="T20" fmla="*/ 2 w 22"/>
                <a:gd name="T21" fmla="*/ 0 h 7"/>
                <a:gd name="T22" fmla="*/ 2 w 22"/>
                <a:gd name="T23" fmla="*/ 0 h 7"/>
                <a:gd name="T24" fmla="*/ 2 w 22"/>
                <a:gd name="T25" fmla="*/ 0 h 7"/>
                <a:gd name="T26" fmla="*/ 2 w 22"/>
                <a:gd name="T27" fmla="*/ 2 h 7"/>
                <a:gd name="T28" fmla="*/ 2 w 22"/>
                <a:gd name="T29" fmla="*/ 2 h 7"/>
                <a:gd name="T30" fmla="*/ 2 w 22"/>
                <a:gd name="T31" fmla="*/ 3 h 7"/>
                <a:gd name="T32" fmla="*/ 1 w 22"/>
                <a:gd name="T33" fmla="*/ 3 h 7"/>
                <a:gd name="T34" fmla="*/ 1 w 22"/>
                <a:gd name="T35" fmla="*/ 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7"/>
                <a:gd name="T56" fmla="*/ 22 w 2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7">
                  <a:moveTo>
                    <a:pt x="1" y="5"/>
                  </a:moveTo>
                  <a:lnTo>
                    <a:pt x="1" y="5"/>
                  </a:lnTo>
                  <a:lnTo>
                    <a:pt x="0" y="7"/>
                  </a:lnTo>
                  <a:lnTo>
                    <a:pt x="1" y="7"/>
                  </a:lnTo>
                  <a:lnTo>
                    <a:pt x="20" y="2"/>
                  </a:lnTo>
                  <a:lnTo>
                    <a:pt x="22" y="1"/>
                  </a:lnTo>
                  <a:lnTo>
                    <a:pt x="21" y="0"/>
                  </a:lnTo>
                  <a:lnTo>
                    <a:pt x="20" y="0"/>
                  </a:lnTo>
                  <a:lnTo>
                    <a:pt x="18" y="0"/>
                  </a:lnTo>
                  <a:lnTo>
                    <a:pt x="6" y="2"/>
                  </a:lnTo>
                  <a:lnTo>
                    <a:pt x="5" y="3"/>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79" name="Freeform 3602"/>
            <p:cNvSpPr>
              <a:spLocks/>
            </p:cNvSpPr>
            <p:nvPr/>
          </p:nvSpPr>
          <p:spPr bwMode="auto">
            <a:xfrm>
              <a:off x="1809" y="1371"/>
              <a:ext cx="69" cy="46"/>
            </a:xfrm>
            <a:custGeom>
              <a:avLst/>
              <a:gdLst>
                <a:gd name="T0" fmla="*/ 5 w 87"/>
                <a:gd name="T1" fmla="*/ 2 h 56"/>
                <a:gd name="T2" fmla="*/ 5 w 87"/>
                <a:gd name="T3" fmla="*/ 2 h 56"/>
                <a:gd name="T4" fmla="*/ 5 w 87"/>
                <a:gd name="T5" fmla="*/ 2 h 56"/>
                <a:gd name="T6" fmla="*/ 4 w 87"/>
                <a:gd name="T7" fmla="*/ 2 h 56"/>
                <a:gd name="T8" fmla="*/ 4 w 87"/>
                <a:gd name="T9" fmla="*/ 2 h 56"/>
                <a:gd name="T10" fmla="*/ 2 w 87"/>
                <a:gd name="T11" fmla="*/ 2 h 56"/>
                <a:gd name="T12" fmla="*/ 2 w 87"/>
                <a:gd name="T13" fmla="*/ 2 h 56"/>
                <a:gd name="T14" fmla="*/ 3 w 87"/>
                <a:gd name="T15" fmla="*/ 2 h 56"/>
                <a:gd name="T16" fmla="*/ 4 w 87"/>
                <a:gd name="T17" fmla="*/ 2 h 56"/>
                <a:gd name="T18" fmla="*/ 3 w 87"/>
                <a:gd name="T19" fmla="*/ 2 h 56"/>
                <a:gd name="T20" fmla="*/ 3 w 87"/>
                <a:gd name="T21" fmla="*/ 2 h 56"/>
                <a:gd name="T22" fmla="*/ 4 w 87"/>
                <a:gd name="T23" fmla="*/ 2 h 56"/>
                <a:gd name="T24" fmla="*/ 3 w 87"/>
                <a:gd name="T25" fmla="*/ 2 h 56"/>
                <a:gd name="T26" fmla="*/ 4 w 87"/>
                <a:gd name="T27" fmla="*/ 2 h 56"/>
                <a:gd name="T28" fmla="*/ 4 w 87"/>
                <a:gd name="T29" fmla="*/ 3 h 56"/>
                <a:gd name="T30" fmla="*/ 3 w 87"/>
                <a:gd name="T31" fmla="*/ 2 h 56"/>
                <a:gd name="T32" fmla="*/ 3 w 87"/>
                <a:gd name="T33" fmla="*/ 2 h 56"/>
                <a:gd name="T34" fmla="*/ 2 w 87"/>
                <a:gd name="T35" fmla="*/ 2 h 56"/>
                <a:gd name="T36" fmla="*/ 2 w 87"/>
                <a:gd name="T37" fmla="*/ 2 h 56"/>
                <a:gd name="T38" fmla="*/ 2 w 87"/>
                <a:gd name="T39" fmla="*/ 2 h 56"/>
                <a:gd name="T40" fmla="*/ 2 w 87"/>
                <a:gd name="T41" fmla="*/ 2 h 56"/>
                <a:gd name="T42" fmla="*/ 2 w 87"/>
                <a:gd name="T43" fmla="*/ 2 h 56"/>
                <a:gd name="T44" fmla="*/ 2 w 87"/>
                <a:gd name="T45" fmla="*/ 2 h 56"/>
                <a:gd name="T46" fmla="*/ 2 w 87"/>
                <a:gd name="T47" fmla="*/ 3 h 56"/>
                <a:gd name="T48" fmla="*/ 2 w 87"/>
                <a:gd name="T49" fmla="*/ 4 h 56"/>
                <a:gd name="T50" fmla="*/ 2 w 87"/>
                <a:gd name="T51" fmla="*/ 3 h 56"/>
                <a:gd name="T52" fmla="*/ 2 w 87"/>
                <a:gd name="T53" fmla="*/ 3 h 56"/>
                <a:gd name="T54" fmla="*/ 2 w 87"/>
                <a:gd name="T55" fmla="*/ 4 h 56"/>
                <a:gd name="T56" fmla="*/ 2 w 87"/>
                <a:gd name="T57" fmla="*/ 4 h 56"/>
                <a:gd name="T58" fmla="*/ 0 w 87"/>
                <a:gd name="T59" fmla="*/ 5 h 56"/>
                <a:gd name="T60" fmla="*/ 2 w 87"/>
                <a:gd name="T61" fmla="*/ 5 h 56"/>
                <a:gd name="T62" fmla="*/ 2 w 87"/>
                <a:gd name="T63" fmla="*/ 5 h 56"/>
                <a:gd name="T64" fmla="*/ 4 w 87"/>
                <a:gd name="T65" fmla="*/ 4 h 56"/>
                <a:gd name="T66" fmla="*/ 5 w 87"/>
                <a:gd name="T67" fmla="*/ 4 h 56"/>
                <a:gd name="T68" fmla="*/ 4 w 87"/>
                <a:gd name="T69" fmla="*/ 5 h 56"/>
                <a:gd name="T70" fmla="*/ 3 w 87"/>
                <a:gd name="T71" fmla="*/ 5 h 56"/>
                <a:gd name="T72" fmla="*/ 3 w 87"/>
                <a:gd name="T73" fmla="*/ 5 h 56"/>
                <a:gd name="T74" fmla="*/ 3 w 87"/>
                <a:gd name="T75" fmla="*/ 5 h 56"/>
                <a:gd name="T76" fmla="*/ 3 w 87"/>
                <a:gd name="T77" fmla="*/ 6 h 56"/>
                <a:gd name="T78" fmla="*/ 3 w 87"/>
                <a:gd name="T79" fmla="*/ 6 h 56"/>
                <a:gd name="T80" fmla="*/ 3 w 87"/>
                <a:gd name="T81" fmla="*/ 6 h 56"/>
                <a:gd name="T82" fmla="*/ 3 w 87"/>
                <a:gd name="T83" fmla="*/ 7 h 56"/>
                <a:gd name="T84" fmla="*/ 4 w 87"/>
                <a:gd name="T85" fmla="*/ 7 h 56"/>
                <a:gd name="T86" fmla="*/ 6 w 87"/>
                <a:gd name="T87" fmla="*/ 7 h 56"/>
                <a:gd name="T88" fmla="*/ 6 w 87"/>
                <a:gd name="T89" fmla="*/ 6 h 56"/>
                <a:gd name="T90" fmla="*/ 6 w 87"/>
                <a:gd name="T91" fmla="*/ 6 h 56"/>
                <a:gd name="T92" fmla="*/ 6 w 87"/>
                <a:gd name="T93" fmla="*/ 6 h 56"/>
                <a:gd name="T94" fmla="*/ 6 w 87"/>
                <a:gd name="T95" fmla="*/ 5 h 56"/>
                <a:gd name="T96" fmla="*/ 6 w 87"/>
                <a:gd name="T97" fmla="*/ 5 h 56"/>
                <a:gd name="T98" fmla="*/ 6 w 87"/>
                <a:gd name="T99" fmla="*/ 4 h 56"/>
                <a:gd name="T100" fmla="*/ 6 w 87"/>
                <a:gd name="T101" fmla="*/ 3 h 56"/>
                <a:gd name="T102" fmla="*/ 6 w 87"/>
                <a:gd name="T103" fmla="*/ 2 h 56"/>
                <a:gd name="T104" fmla="*/ 6 w 87"/>
                <a:gd name="T105" fmla="*/ 2 h 56"/>
                <a:gd name="T106" fmla="*/ 6 w 87"/>
                <a:gd name="T107" fmla="*/ 2 h 56"/>
                <a:gd name="T108" fmla="*/ 5 w 87"/>
                <a:gd name="T109" fmla="*/ 0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
                <a:gd name="T166" fmla="*/ 0 h 56"/>
                <a:gd name="T167" fmla="*/ 87 w 87"/>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 h="56">
                  <a:moveTo>
                    <a:pt x="68" y="1"/>
                  </a:moveTo>
                  <a:lnTo>
                    <a:pt x="68" y="1"/>
                  </a:lnTo>
                  <a:lnTo>
                    <a:pt x="69" y="1"/>
                  </a:lnTo>
                  <a:lnTo>
                    <a:pt x="69" y="3"/>
                  </a:lnTo>
                  <a:lnTo>
                    <a:pt x="67" y="4"/>
                  </a:lnTo>
                  <a:lnTo>
                    <a:pt x="65" y="4"/>
                  </a:lnTo>
                  <a:lnTo>
                    <a:pt x="61" y="4"/>
                  </a:lnTo>
                  <a:lnTo>
                    <a:pt x="60" y="4"/>
                  </a:lnTo>
                  <a:lnTo>
                    <a:pt x="60" y="5"/>
                  </a:lnTo>
                  <a:lnTo>
                    <a:pt x="62" y="7"/>
                  </a:lnTo>
                  <a:lnTo>
                    <a:pt x="62" y="9"/>
                  </a:lnTo>
                  <a:lnTo>
                    <a:pt x="62" y="8"/>
                  </a:lnTo>
                  <a:lnTo>
                    <a:pt x="61" y="8"/>
                  </a:lnTo>
                  <a:lnTo>
                    <a:pt x="60" y="10"/>
                  </a:lnTo>
                  <a:lnTo>
                    <a:pt x="59" y="10"/>
                  </a:lnTo>
                  <a:lnTo>
                    <a:pt x="58" y="10"/>
                  </a:lnTo>
                  <a:lnTo>
                    <a:pt x="57" y="8"/>
                  </a:lnTo>
                  <a:lnTo>
                    <a:pt x="58" y="8"/>
                  </a:lnTo>
                  <a:lnTo>
                    <a:pt x="58" y="7"/>
                  </a:lnTo>
                  <a:lnTo>
                    <a:pt x="55" y="6"/>
                  </a:lnTo>
                  <a:lnTo>
                    <a:pt x="52" y="4"/>
                  </a:lnTo>
                  <a:lnTo>
                    <a:pt x="51" y="4"/>
                  </a:lnTo>
                  <a:lnTo>
                    <a:pt x="52" y="3"/>
                  </a:lnTo>
                  <a:lnTo>
                    <a:pt x="51" y="3"/>
                  </a:lnTo>
                  <a:lnTo>
                    <a:pt x="48" y="3"/>
                  </a:lnTo>
                  <a:lnTo>
                    <a:pt x="45" y="3"/>
                  </a:lnTo>
                  <a:lnTo>
                    <a:pt x="42" y="3"/>
                  </a:lnTo>
                  <a:lnTo>
                    <a:pt x="38" y="3"/>
                  </a:lnTo>
                  <a:lnTo>
                    <a:pt x="34" y="5"/>
                  </a:lnTo>
                  <a:lnTo>
                    <a:pt x="33" y="5"/>
                  </a:lnTo>
                  <a:lnTo>
                    <a:pt x="33" y="6"/>
                  </a:lnTo>
                  <a:lnTo>
                    <a:pt x="31" y="7"/>
                  </a:lnTo>
                  <a:lnTo>
                    <a:pt x="30" y="7"/>
                  </a:lnTo>
                  <a:lnTo>
                    <a:pt x="30" y="8"/>
                  </a:lnTo>
                  <a:lnTo>
                    <a:pt x="33" y="10"/>
                  </a:lnTo>
                  <a:lnTo>
                    <a:pt x="36" y="11"/>
                  </a:lnTo>
                  <a:lnTo>
                    <a:pt x="38" y="11"/>
                  </a:lnTo>
                  <a:lnTo>
                    <a:pt x="42" y="11"/>
                  </a:lnTo>
                  <a:lnTo>
                    <a:pt x="43" y="11"/>
                  </a:lnTo>
                  <a:lnTo>
                    <a:pt x="44" y="12"/>
                  </a:lnTo>
                  <a:lnTo>
                    <a:pt x="46" y="13"/>
                  </a:lnTo>
                  <a:lnTo>
                    <a:pt x="47" y="14"/>
                  </a:lnTo>
                  <a:lnTo>
                    <a:pt x="46" y="14"/>
                  </a:lnTo>
                  <a:lnTo>
                    <a:pt x="44" y="13"/>
                  </a:lnTo>
                  <a:lnTo>
                    <a:pt x="43" y="13"/>
                  </a:lnTo>
                  <a:lnTo>
                    <a:pt x="43" y="14"/>
                  </a:lnTo>
                  <a:lnTo>
                    <a:pt x="42" y="14"/>
                  </a:lnTo>
                  <a:lnTo>
                    <a:pt x="39" y="14"/>
                  </a:lnTo>
                  <a:lnTo>
                    <a:pt x="38" y="15"/>
                  </a:lnTo>
                  <a:lnTo>
                    <a:pt x="39" y="17"/>
                  </a:lnTo>
                  <a:lnTo>
                    <a:pt x="42" y="17"/>
                  </a:lnTo>
                  <a:lnTo>
                    <a:pt x="45" y="17"/>
                  </a:lnTo>
                  <a:lnTo>
                    <a:pt x="47" y="18"/>
                  </a:lnTo>
                  <a:lnTo>
                    <a:pt x="51" y="19"/>
                  </a:lnTo>
                  <a:lnTo>
                    <a:pt x="52" y="19"/>
                  </a:lnTo>
                  <a:lnTo>
                    <a:pt x="50" y="19"/>
                  </a:lnTo>
                  <a:lnTo>
                    <a:pt x="46" y="19"/>
                  </a:lnTo>
                  <a:lnTo>
                    <a:pt x="45" y="19"/>
                  </a:lnTo>
                  <a:lnTo>
                    <a:pt x="43" y="19"/>
                  </a:lnTo>
                  <a:lnTo>
                    <a:pt x="42" y="20"/>
                  </a:lnTo>
                  <a:lnTo>
                    <a:pt x="43" y="20"/>
                  </a:lnTo>
                  <a:lnTo>
                    <a:pt x="44" y="21"/>
                  </a:lnTo>
                  <a:lnTo>
                    <a:pt x="45" y="23"/>
                  </a:lnTo>
                  <a:lnTo>
                    <a:pt x="47" y="24"/>
                  </a:lnTo>
                  <a:lnTo>
                    <a:pt x="51" y="24"/>
                  </a:lnTo>
                  <a:lnTo>
                    <a:pt x="53" y="24"/>
                  </a:lnTo>
                  <a:lnTo>
                    <a:pt x="52" y="25"/>
                  </a:lnTo>
                  <a:lnTo>
                    <a:pt x="48" y="26"/>
                  </a:lnTo>
                  <a:lnTo>
                    <a:pt x="46" y="26"/>
                  </a:lnTo>
                  <a:lnTo>
                    <a:pt x="44" y="25"/>
                  </a:lnTo>
                  <a:lnTo>
                    <a:pt x="42" y="24"/>
                  </a:lnTo>
                  <a:lnTo>
                    <a:pt x="40" y="22"/>
                  </a:lnTo>
                  <a:lnTo>
                    <a:pt x="38" y="21"/>
                  </a:lnTo>
                  <a:lnTo>
                    <a:pt x="37" y="21"/>
                  </a:lnTo>
                  <a:lnTo>
                    <a:pt x="38" y="20"/>
                  </a:lnTo>
                  <a:lnTo>
                    <a:pt x="36" y="20"/>
                  </a:lnTo>
                  <a:lnTo>
                    <a:pt x="34" y="20"/>
                  </a:lnTo>
                  <a:lnTo>
                    <a:pt x="34" y="19"/>
                  </a:lnTo>
                  <a:lnTo>
                    <a:pt x="32" y="17"/>
                  </a:lnTo>
                  <a:lnTo>
                    <a:pt x="30" y="15"/>
                  </a:lnTo>
                  <a:lnTo>
                    <a:pt x="28" y="13"/>
                  </a:lnTo>
                  <a:lnTo>
                    <a:pt x="26" y="11"/>
                  </a:lnTo>
                  <a:lnTo>
                    <a:pt x="21" y="9"/>
                  </a:lnTo>
                  <a:lnTo>
                    <a:pt x="17" y="9"/>
                  </a:lnTo>
                  <a:lnTo>
                    <a:pt x="14" y="9"/>
                  </a:lnTo>
                  <a:lnTo>
                    <a:pt x="13" y="10"/>
                  </a:lnTo>
                  <a:lnTo>
                    <a:pt x="13" y="11"/>
                  </a:lnTo>
                  <a:lnTo>
                    <a:pt x="13" y="12"/>
                  </a:lnTo>
                  <a:lnTo>
                    <a:pt x="12" y="12"/>
                  </a:lnTo>
                  <a:lnTo>
                    <a:pt x="12" y="13"/>
                  </a:lnTo>
                  <a:lnTo>
                    <a:pt x="11" y="15"/>
                  </a:lnTo>
                  <a:lnTo>
                    <a:pt x="11" y="17"/>
                  </a:lnTo>
                  <a:lnTo>
                    <a:pt x="13" y="17"/>
                  </a:lnTo>
                  <a:lnTo>
                    <a:pt x="15" y="17"/>
                  </a:lnTo>
                  <a:lnTo>
                    <a:pt x="21" y="15"/>
                  </a:lnTo>
                  <a:lnTo>
                    <a:pt x="20" y="17"/>
                  </a:lnTo>
                  <a:lnTo>
                    <a:pt x="17" y="18"/>
                  </a:lnTo>
                  <a:lnTo>
                    <a:pt x="16" y="20"/>
                  </a:lnTo>
                  <a:lnTo>
                    <a:pt x="16" y="22"/>
                  </a:lnTo>
                  <a:lnTo>
                    <a:pt x="17" y="23"/>
                  </a:lnTo>
                  <a:lnTo>
                    <a:pt x="18" y="23"/>
                  </a:lnTo>
                  <a:lnTo>
                    <a:pt x="23" y="23"/>
                  </a:lnTo>
                  <a:lnTo>
                    <a:pt x="24" y="23"/>
                  </a:lnTo>
                  <a:lnTo>
                    <a:pt x="21" y="25"/>
                  </a:lnTo>
                  <a:lnTo>
                    <a:pt x="20" y="26"/>
                  </a:lnTo>
                  <a:lnTo>
                    <a:pt x="21" y="28"/>
                  </a:lnTo>
                  <a:lnTo>
                    <a:pt x="24" y="29"/>
                  </a:lnTo>
                  <a:lnTo>
                    <a:pt x="25" y="31"/>
                  </a:lnTo>
                  <a:lnTo>
                    <a:pt x="29" y="29"/>
                  </a:lnTo>
                  <a:lnTo>
                    <a:pt x="30" y="29"/>
                  </a:lnTo>
                  <a:lnTo>
                    <a:pt x="29" y="31"/>
                  </a:lnTo>
                  <a:lnTo>
                    <a:pt x="28" y="31"/>
                  </a:lnTo>
                  <a:lnTo>
                    <a:pt x="24" y="31"/>
                  </a:lnTo>
                  <a:lnTo>
                    <a:pt x="20" y="29"/>
                  </a:lnTo>
                  <a:lnTo>
                    <a:pt x="16" y="27"/>
                  </a:lnTo>
                  <a:lnTo>
                    <a:pt x="15" y="26"/>
                  </a:lnTo>
                  <a:lnTo>
                    <a:pt x="14" y="27"/>
                  </a:lnTo>
                  <a:lnTo>
                    <a:pt x="12" y="27"/>
                  </a:lnTo>
                  <a:lnTo>
                    <a:pt x="10" y="27"/>
                  </a:lnTo>
                  <a:lnTo>
                    <a:pt x="9" y="28"/>
                  </a:lnTo>
                  <a:lnTo>
                    <a:pt x="10" y="29"/>
                  </a:lnTo>
                  <a:lnTo>
                    <a:pt x="11" y="31"/>
                  </a:lnTo>
                  <a:lnTo>
                    <a:pt x="10" y="31"/>
                  </a:lnTo>
                  <a:lnTo>
                    <a:pt x="11" y="32"/>
                  </a:lnTo>
                  <a:lnTo>
                    <a:pt x="12" y="33"/>
                  </a:lnTo>
                  <a:lnTo>
                    <a:pt x="11" y="33"/>
                  </a:lnTo>
                  <a:lnTo>
                    <a:pt x="6" y="33"/>
                  </a:lnTo>
                  <a:lnTo>
                    <a:pt x="4" y="33"/>
                  </a:lnTo>
                  <a:lnTo>
                    <a:pt x="4" y="34"/>
                  </a:lnTo>
                  <a:lnTo>
                    <a:pt x="3" y="35"/>
                  </a:lnTo>
                  <a:lnTo>
                    <a:pt x="0" y="36"/>
                  </a:lnTo>
                  <a:lnTo>
                    <a:pt x="0" y="37"/>
                  </a:lnTo>
                  <a:lnTo>
                    <a:pt x="2" y="39"/>
                  </a:lnTo>
                  <a:lnTo>
                    <a:pt x="3" y="40"/>
                  </a:lnTo>
                  <a:lnTo>
                    <a:pt x="4" y="40"/>
                  </a:lnTo>
                  <a:lnTo>
                    <a:pt x="6" y="39"/>
                  </a:lnTo>
                  <a:lnTo>
                    <a:pt x="9" y="38"/>
                  </a:lnTo>
                  <a:lnTo>
                    <a:pt x="12" y="38"/>
                  </a:lnTo>
                  <a:lnTo>
                    <a:pt x="19" y="37"/>
                  </a:lnTo>
                  <a:lnTo>
                    <a:pt x="21" y="37"/>
                  </a:lnTo>
                  <a:lnTo>
                    <a:pt x="23" y="37"/>
                  </a:lnTo>
                  <a:lnTo>
                    <a:pt x="24" y="37"/>
                  </a:lnTo>
                  <a:lnTo>
                    <a:pt x="25" y="37"/>
                  </a:lnTo>
                  <a:lnTo>
                    <a:pt x="37" y="35"/>
                  </a:lnTo>
                  <a:lnTo>
                    <a:pt x="47" y="34"/>
                  </a:lnTo>
                  <a:lnTo>
                    <a:pt x="50" y="34"/>
                  </a:lnTo>
                  <a:lnTo>
                    <a:pt x="52" y="34"/>
                  </a:lnTo>
                  <a:lnTo>
                    <a:pt x="54" y="34"/>
                  </a:lnTo>
                  <a:lnTo>
                    <a:pt x="60" y="33"/>
                  </a:lnTo>
                  <a:lnTo>
                    <a:pt x="62" y="33"/>
                  </a:lnTo>
                  <a:lnTo>
                    <a:pt x="62" y="34"/>
                  </a:lnTo>
                  <a:lnTo>
                    <a:pt x="59" y="35"/>
                  </a:lnTo>
                  <a:lnTo>
                    <a:pt x="55" y="34"/>
                  </a:lnTo>
                  <a:lnTo>
                    <a:pt x="50" y="35"/>
                  </a:lnTo>
                  <a:lnTo>
                    <a:pt x="48" y="35"/>
                  </a:lnTo>
                  <a:lnTo>
                    <a:pt x="48" y="36"/>
                  </a:lnTo>
                  <a:lnTo>
                    <a:pt x="50" y="37"/>
                  </a:lnTo>
                  <a:lnTo>
                    <a:pt x="48" y="37"/>
                  </a:lnTo>
                  <a:lnTo>
                    <a:pt x="46" y="38"/>
                  </a:lnTo>
                  <a:lnTo>
                    <a:pt x="43" y="38"/>
                  </a:lnTo>
                  <a:lnTo>
                    <a:pt x="43" y="39"/>
                  </a:lnTo>
                  <a:lnTo>
                    <a:pt x="44" y="39"/>
                  </a:lnTo>
                  <a:lnTo>
                    <a:pt x="45" y="40"/>
                  </a:lnTo>
                  <a:lnTo>
                    <a:pt x="44" y="40"/>
                  </a:lnTo>
                  <a:lnTo>
                    <a:pt x="42" y="40"/>
                  </a:lnTo>
                  <a:lnTo>
                    <a:pt x="43" y="41"/>
                  </a:lnTo>
                  <a:lnTo>
                    <a:pt x="39" y="41"/>
                  </a:lnTo>
                  <a:lnTo>
                    <a:pt x="37" y="41"/>
                  </a:lnTo>
                  <a:lnTo>
                    <a:pt x="38" y="42"/>
                  </a:lnTo>
                  <a:lnTo>
                    <a:pt x="38" y="43"/>
                  </a:lnTo>
                  <a:lnTo>
                    <a:pt x="38" y="45"/>
                  </a:lnTo>
                  <a:lnTo>
                    <a:pt x="36" y="45"/>
                  </a:lnTo>
                  <a:lnTo>
                    <a:pt x="34" y="45"/>
                  </a:lnTo>
                  <a:lnTo>
                    <a:pt x="36" y="46"/>
                  </a:lnTo>
                  <a:lnTo>
                    <a:pt x="39" y="46"/>
                  </a:lnTo>
                  <a:lnTo>
                    <a:pt x="40" y="46"/>
                  </a:lnTo>
                  <a:lnTo>
                    <a:pt x="40" y="47"/>
                  </a:lnTo>
                  <a:lnTo>
                    <a:pt x="39" y="47"/>
                  </a:lnTo>
                  <a:lnTo>
                    <a:pt x="42" y="48"/>
                  </a:lnTo>
                  <a:lnTo>
                    <a:pt x="44" y="48"/>
                  </a:lnTo>
                  <a:lnTo>
                    <a:pt x="44" y="49"/>
                  </a:lnTo>
                  <a:lnTo>
                    <a:pt x="42" y="49"/>
                  </a:lnTo>
                  <a:lnTo>
                    <a:pt x="39" y="49"/>
                  </a:lnTo>
                  <a:lnTo>
                    <a:pt x="37" y="50"/>
                  </a:lnTo>
                  <a:lnTo>
                    <a:pt x="38" y="50"/>
                  </a:lnTo>
                  <a:lnTo>
                    <a:pt x="39" y="51"/>
                  </a:lnTo>
                  <a:lnTo>
                    <a:pt x="39" y="53"/>
                  </a:lnTo>
                  <a:lnTo>
                    <a:pt x="40" y="55"/>
                  </a:lnTo>
                  <a:lnTo>
                    <a:pt x="42" y="56"/>
                  </a:lnTo>
                  <a:lnTo>
                    <a:pt x="45" y="56"/>
                  </a:lnTo>
                  <a:lnTo>
                    <a:pt x="50" y="56"/>
                  </a:lnTo>
                  <a:lnTo>
                    <a:pt x="52" y="56"/>
                  </a:lnTo>
                  <a:lnTo>
                    <a:pt x="53" y="55"/>
                  </a:lnTo>
                  <a:lnTo>
                    <a:pt x="55" y="53"/>
                  </a:lnTo>
                  <a:lnTo>
                    <a:pt x="56" y="53"/>
                  </a:lnTo>
                  <a:lnTo>
                    <a:pt x="57" y="53"/>
                  </a:lnTo>
                  <a:lnTo>
                    <a:pt x="69" y="54"/>
                  </a:lnTo>
                  <a:lnTo>
                    <a:pt x="78" y="55"/>
                  </a:lnTo>
                  <a:lnTo>
                    <a:pt x="78" y="54"/>
                  </a:lnTo>
                  <a:lnTo>
                    <a:pt x="76" y="52"/>
                  </a:lnTo>
                  <a:lnTo>
                    <a:pt x="75" y="50"/>
                  </a:lnTo>
                  <a:lnTo>
                    <a:pt x="76" y="49"/>
                  </a:lnTo>
                  <a:lnTo>
                    <a:pt x="79" y="50"/>
                  </a:lnTo>
                  <a:lnTo>
                    <a:pt x="82" y="51"/>
                  </a:lnTo>
                  <a:lnTo>
                    <a:pt x="83" y="51"/>
                  </a:lnTo>
                  <a:lnTo>
                    <a:pt x="82" y="50"/>
                  </a:lnTo>
                  <a:lnTo>
                    <a:pt x="81" y="50"/>
                  </a:lnTo>
                  <a:lnTo>
                    <a:pt x="81" y="49"/>
                  </a:lnTo>
                  <a:lnTo>
                    <a:pt x="81" y="48"/>
                  </a:lnTo>
                  <a:lnTo>
                    <a:pt x="79" y="47"/>
                  </a:lnTo>
                  <a:lnTo>
                    <a:pt x="78" y="47"/>
                  </a:lnTo>
                  <a:lnTo>
                    <a:pt x="78" y="45"/>
                  </a:lnTo>
                  <a:lnTo>
                    <a:pt x="80" y="42"/>
                  </a:lnTo>
                  <a:lnTo>
                    <a:pt x="81" y="41"/>
                  </a:lnTo>
                  <a:lnTo>
                    <a:pt x="81" y="38"/>
                  </a:lnTo>
                  <a:lnTo>
                    <a:pt x="82" y="38"/>
                  </a:lnTo>
                  <a:lnTo>
                    <a:pt x="83" y="38"/>
                  </a:lnTo>
                  <a:lnTo>
                    <a:pt x="85" y="40"/>
                  </a:lnTo>
                  <a:lnTo>
                    <a:pt x="86" y="41"/>
                  </a:lnTo>
                  <a:lnTo>
                    <a:pt x="86" y="40"/>
                  </a:lnTo>
                  <a:lnTo>
                    <a:pt x="86" y="38"/>
                  </a:lnTo>
                  <a:lnTo>
                    <a:pt x="87" y="36"/>
                  </a:lnTo>
                  <a:lnTo>
                    <a:pt x="87" y="34"/>
                  </a:lnTo>
                  <a:lnTo>
                    <a:pt x="85" y="33"/>
                  </a:lnTo>
                  <a:lnTo>
                    <a:pt x="83" y="33"/>
                  </a:lnTo>
                  <a:lnTo>
                    <a:pt x="83" y="32"/>
                  </a:lnTo>
                  <a:lnTo>
                    <a:pt x="84" y="31"/>
                  </a:lnTo>
                  <a:lnTo>
                    <a:pt x="84" y="29"/>
                  </a:lnTo>
                  <a:lnTo>
                    <a:pt x="83" y="27"/>
                  </a:lnTo>
                  <a:lnTo>
                    <a:pt x="83" y="24"/>
                  </a:lnTo>
                  <a:lnTo>
                    <a:pt x="84" y="21"/>
                  </a:lnTo>
                  <a:lnTo>
                    <a:pt x="85" y="19"/>
                  </a:lnTo>
                  <a:lnTo>
                    <a:pt x="85" y="18"/>
                  </a:lnTo>
                  <a:lnTo>
                    <a:pt x="83" y="15"/>
                  </a:lnTo>
                  <a:lnTo>
                    <a:pt x="82" y="14"/>
                  </a:lnTo>
                  <a:lnTo>
                    <a:pt x="82" y="12"/>
                  </a:lnTo>
                  <a:lnTo>
                    <a:pt x="82" y="9"/>
                  </a:lnTo>
                  <a:lnTo>
                    <a:pt x="81" y="7"/>
                  </a:lnTo>
                  <a:lnTo>
                    <a:pt x="79" y="6"/>
                  </a:lnTo>
                  <a:lnTo>
                    <a:pt x="75" y="5"/>
                  </a:lnTo>
                  <a:lnTo>
                    <a:pt x="72" y="5"/>
                  </a:lnTo>
                  <a:lnTo>
                    <a:pt x="71" y="5"/>
                  </a:lnTo>
                  <a:lnTo>
                    <a:pt x="73" y="4"/>
                  </a:lnTo>
                  <a:lnTo>
                    <a:pt x="74" y="4"/>
                  </a:lnTo>
                  <a:lnTo>
                    <a:pt x="72" y="4"/>
                  </a:lnTo>
                  <a:lnTo>
                    <a:pt x="71" y="3"/>
                  </a:lnTo>
                  <a:lnTo>
                    <a:pt x="70" y="1"/>
                  </a:lnTo>
                  <a:lnTo>
                    <a:pt x="69" y="0"/>
                  </a:lnTo>
                  <a:lnTo>
                    <a:pt x="66" y="0"/>
                  </a:lnTo>
                  <a:lnTo>
                    <a:pt x="65" y="1"/>
                  </a:lnTo>
                  <a:lnTo>
                    <a:pt x="68"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0" name="Freeform 3603"/>
            <p:cNvSpPr>
              <a:spLocks/>
            </p:cNvSpPr>
            <p:nvPr/>
          </p:nvSpPr>
          <p:spPr bwMode="auto">
            <a:xfrm>
              <a:off x="1824" y="1370"/>
              <a:ext cx="16" cy="4"/>
            </a:xfrm>
            <a:custGeom>
              <a:avLst/>
              <a:gdLst>
                <a:gd name="T0" fmla="*/ 2 w 20"/>
                <a:gd name="T1" fmla="*/ 1 h 6"/>
                <a:gd name="T2" fmla="*/ 2 w 20"/>
                <a:gd name="T3" fmla="*/ 1 h 6"/>
                <a:gd name="T4" fmla="*/ 0 w 20"/>
                <a:gd name="T5" fmla="*/ 1 h 6"/>
                <a:gd name="T6" fmla="*/ 1 w 20"/>
                <a:gd name="T7" fmla="*/ 1 h 6"/>
                <a:gd name="T8" fmla="*/ 1 w 20"/>
                <a:gd name="T9" fmla="*/ 1 h 6"/>
                <a:gd name="T10" fmla="*/ 2 w 20"/>
                <a:gd name="T11" fmla="*/ 1 h 6"/>
                <a:gd name="T12" fmla="*/ 2 w 20"/>
                <a:gd name="T13" fmla="*/ 1 h 6"/>
                <a:gd name="T14" fmla="*/ 2 w 20"/>
                <a:gd name="T15" fmla="*/ 1 h 6"/>
                <a:gd name="T16" fmla="*/ 2 w 20"/>
                <a:gd name="T17" fmla="*/ 1 h 6"/>
                <a:gd name="T18" fmla="*/ 2 w 20"/>
                <a:gd name="T19" fmla="*/ 1 h 6"/>
                <a:gd name="T20" fmla="*/ 2 w 20"/>
                <a:gd name="T21" fmla="*/ 1 h 6"/>
                <a:gd name="T22" fmla="*/ 2 w 20"/>
                <a:gd name="T23" fmla="*/ 0 h 6"/>
                <a:gd name="T24" fmla="*/ 2 w 20"/>
                <a:gd name="T25" fmla="*/ 1 h 6"/>
                <a:gd name="T26" fmla="*/ 2 w 20"/>
                <a:gd name="T27" fmla="*/ 1 h 6"/>
                <a:gd name="T28" fmla="*/ 2 w 20"/>
                <a:gd name="T29" fmla="*/ 1 h 6"/>
                <a:gd name="T30" fmla="*/ 2 w 20"/>
                <a:gd name="T31" fmla="*/ 1 h 6"/>
                <a:gd name="T32" fmla="*/ 2 w 20"/>
                <a:gd name="T33" fmla="*/ 1 h 6"/>
                <a:gd name="T34" fmla="*/ 2 w 20"/>
                <a:gd name="T35" fmla="*/ 1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6"/>
                <a:gd name="T56" fmla="*/ 20 w 20"/>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6">
                  <a:moveTo>
                    <a:pt x="2" y="5"/>
                  </a:moveTo>
                  <a:lnTo>
                    <a:pt x="2" y="5"/>
                  </a:lnTo>
                  <a:lnTo>
                    <a:pt x="0" y="6"/>
                  </a:lnTo>
                  <a:lnTo>
                    <a:pt x="1" y="6"/>
                  </a:lnTo>
                  <a:lnTo>
                    <a:pt x="8" y="5"/>
                  </a:lnTo>
                  <a:lnTo>
                    <a:pt x="18" y="2"/>
                  </a:lnTo>
                  <a:lnTo>
                    <a:pt x="20" y="1"/>
                  </a:lnTo>
                  <a:lnTo>
                    <a:pt x="15" y="0"/>
                  </a:lnTo>
                  <a:lnTo>
                    <a:pt x="12" y="1"/>
                  </a:lnTo>
                  <a:lnTo>
                    <a:pt x="8" y="3"/>
                  </a:lnTo>
                  <a:lnTo>
                    <a:pt x="6" y="3"/>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1" name="Freeform 3604"/>
            <p:cNvSpPr>
              <a:spLocks/>
            </p:cNvSpPr>
            <p:nvPr/>
          </p:nvSpPr>
          <p:spPr bwMode="auto">
            <a:xfrm>
              <a:off x="1888" y="1400"/>
              <a:ext cx="42" cy="27"/>
            </a:xfrm>
            <a:custGeom>
              <a:avLst/>
              <a:gdLst>
                <a:gd name="T0" fmla="*/ 2 w 51"/>
                <a:gd name="T1" fmla="*/ 2 h 33"/>
                <a:gd name="T2" fmla="*/ 2 w 51"/>
                <a:gd name="T3" fmla="*/ 2 h 33"/>
                <a:gd name="T4" fmla="*/ 2 w 51"/>
                <a:gd name="T5" fmla="*/ 2 h 33"/>
                <a:gd name="T6" fmla="*/ 2 w 51"/>
                <a:gd name="T7" fmla="*/ 3 h 33"/>
                <a:gd name="T8" fmla="*/ 2 w 51"/>
                <a:gd name="T9" fmla="*/ 3 h 33"/>
                <a:gd name="T10" fmla="*/ 2 w 51"/>
                <a:gd name="T11" fmla="*/ 3 h 33"/>
                <a:gd name="T12" fmla="*/ 2 w 51"/>
                <a:gd name="T13" fmla="*/ 3 h 33"/>
                <a:gd name="T14" fmla="*/ 2 w 51"/>
                <a:gd name="T15" fmla="*/ 3 h 33"/>
                <a:gd name="T16" fmla="*/ 2 w 51"/>
                <a:gd name="T17" fmla="*/ 3 h 33"/>
                <a:gd name="T18" fmla="*/ 2 w 51"/>
                <a:gd name="T19" fmla="*/ 3 h 33"/>
                <a:gd name="T20" fmla="*/ 2 w 51"/>
                <a:gd name="T21" fmla="*/ 3 h 33"/>
                <a:gd name="T22" fmla="*/ 3 w 51"/>
                <a:gd name="T23" fmla="*/ 3 h 33"/>
                <a:gd name="T24" fmla="*/ 3 w 51"/>
                <a:gd name="T25" fmla="*/ 3 h 33"/>
                <a:gd name="T26" fmla="*/ 4 w 51"/>
                <a:gd name="T27" fmla="*/ 4 h 33"/>
                <a:gd name="T28" fmla="*/ 4 w 51"/>
                <a:gd name="T29" fmla="*/ 3 h 33"/>
                <a:gd name="T30" fmla="*/ 6 w 51"/>
                <a:gd name="T31" fmla="*/ 3 h 33"/>
                <a:gd name="T32" fmla="*/ 6 w 51"/>
                <a:gd name="T33" fmla="*/ 3 h 33"/>
                <a:gd name="T34" fmla="*/ 6 w 51"/>
                <a:gd name="T35" fmla="*/ 3 h 33"/>
                <a:gd name="T36" fmla="*/ 6 w 51"/>
                <a:gd name="T37" fmla="*/ 2 h 33"/>
                <a:gd name="T38" fmla="*/ 6 w 51"/>
                <a:gd name="T39" fmla="*/ 2 h 33"/>
                <a:gd name="T40" fmla="*/ 6 w 51"/>
                <a:gd name="T41" fmla="*/ 2 h 33"/>
                <a:gd name="T42" fmla="*/ 6 w 51"/>
                <a:gd name="T43" fmla="*/ 2 h 33"/>
                <a:gd name="T44" fmla="*/ 6 w 51"/>
                <a:gd name="T45" fmla="*/ 2 h 33"/>
                <a:gd name="T46" fmla="*/ 6 w 51"/>
                <a:gd name="T47" fmla="*/ 2 h 33"/>
                <a:gd name="T48" fmla="*/ 6 w 51"/>
                <a:gd name="T49" fmla="*/ 2 h 33"/>
                <a:gd name="T50" fmla="*/ 6 w 51"/>
                <a:gd name="T51" fmla="*/ 2 h 33"/>
                <a:gd name="T52" fmla="*/ 6 w 51"/>
                <a:gd name="T53" fmla="*/ 2 h 33"/>
                <a:gd name="T54" fmla="*/ 6 w 51"/>
                <a:gd name="T55" fmla="*/ 2 h 33"/>
                <a:gd name="T56" fmla="*/ 5 w 51"/>
                <a:gd name="T57" fmla="*/ 2 h 33"/>
                <a:gd name="T58" fmla="*/ 4 w 51"/>
                <a:gd name="T59" fmla="*/ 1 h 33"/>
                <a:gd name="T60" fmla="*/ 4 w 51"/>
                <a:gd name="T61" fmla="*/ 1 h 33"/>
                <a:gd name="T62" fmla="*/ 3 w 51"/>
                <a:gd name="T63" fmla="*/ 0 h 33"/>
                <a:gd name="T64" fmla="*/ 3 w 51"/>
                <a:gd name="T65" fmla="*/ 2 h 33"/>
                <a:gd name="T66" fmla="*/ 2 w 51"/>
                <a:gd name="T67" fmla="*/ 2 h 33"/>
                <a:gd name="T68" fmla="*/ 2 w 51"/>
                <a:gd name="T69" fmla="*/ 2 h 33"/>
                <a:gd name="T70" fmla="*/ 2 w 51"/>
                <a:gd name="T71" fmla="*/ 2 h 33"/>
                <a:gd name="T72" fmla="*/ 2 w 51"/>
                <a:gd name="T73" fmla="*/ 2 h 33"/>
                <a:gd name="T74" fmla="*/ 2 w 51"/>
                <a:gd name="T75" fmla="*/ 2 h 33"/>
                <a:gd name="T76" fmla="*/ 2 w 51"/>
                <a:gd name="T77" fmla="*/ 2 h 33"/>
                <a:gd name="T78" fmla="*/ 0 w 51"/>
                <a:gd name="T79" fmla="*/ 2 h 33"/>
                <a:gd name="T80" fmla="*/ 0 w 51"/>
                <a:gd name="T81" fmla="*/ 2 h 33"/>
                <a:gd name="T82" fmla="*/ 0 w 51"/>
                <a:gd name="T83" fmla="*/ 2 h 33"/>
                <a:gd name="T84" fmla="*/ 2 w 51"/>
                <a:gd name="T85" fmla="*/ 2 h 33"/>
                <a:gd name="T86" fmla="*/ 2 w 51"/>
                <a:gd name="T87" fmla="*/ 2 h 33"/>
                <a:gd name="T88" fmla="*/ 2 w 51"/>
                <a:gd name="T89" fmla="*/ 2 h 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1"/>
                <a:gd name="T136" fmla="*/ 0 h 33"/>
                <a:gd name="T137" fmla="*/ 51 w 51"/>
                <a:gd name="T138" fmla="*/ 33 h 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1" h="33">
                  <a:moveTo>
                    <a:pt x="6" y="22"/>
                  </a:moveTo>
                  <a:lnTo>
                    <a:pt x="6" y="22"/>
                  </a:lnTo>
                  <a:lnTo>
                    <a:pt x="7" y="21"/>
                  </a:lnTo>
                  <a:lnTo>
                    <a:pt x="7" y="22"/>
                  </a:lnTo>
                  <a:lnTo>
                    <a:pt x="8" y="25"/>
                  </a:lnTo>
                  <a:lnTo>
                    <a:pt x="10" y="26"/>
                  </a:lnTo>
                  <a:lnTo>
                    <a:pt x="14" y="27"/>
                  </a:lnTo>
                  <a:lnTo>
                    <a:pt x="15" y="27"/>
                  </a:lnTo>
                  <a:lnTo>
                    <a:pt x="16" y="28"/>
                  </a:lnTo>
                  <a:lnTo>
                    <a:pt x="17" y="29"/>
                  </a:lnTo>
                  <a:lnTo>
                    <a:pt x="17" y="28"/>
                  </a:lnTo>
                  <a:lnTo>
                    <a:pt x="18" y="28"/>
                  </a:lnTo>
                  <a:lnTo>
                    <a:pt x="21" y="28"/>
                  </a:lnTo>
                  <a:lnTo>
                    <a:pt x="23" y="29"/>
                  </a:lnTo>
                  <a:lnTo>
                    <a:pt x="26" y="31"/>
                  </a:lnTo>
                  <a:lnTo>
                    <a:pt x="27" y="31"/>
                  </a:lnTo>
                  <a:lnTo>
                    <a:pt x="29" y="32"/>
                  </a:lnTo>
                  <a:lnTo>
                    <a:pt x="31" y="33"/>
                  </a:lnTo>
                  <a:lnTo>
                    <a:pt x="35" y="32"/>
                  </a:lnTo>
                  <a:lnTo>
                    <a:pt x="37" y="32"/>
                  </a:lnTo>
                  <a:lnTo>
                    <a:pt x="44" y="32"/>
                  </a:lnTo>
                  <a:lnTo>
                    <a:pt x="46" y="32"/>
                  </a:lnTo>
                  <a:lnTo>
                    <a:pt x="48" y="31"/>
                  </a:lnTo>
                  <a:lnTo>
                    <a:pt x="50" y="29"/>
                  </a:lnTo>
                  <a:lnTo>
                    <a:pt x="51" y="26"/>
                  </a:lnTo>
                  <a:lnTo>
                    <a:pt x="51" y="24"/>
                  </a:lnTo>
                  <a:lnTo>
                    <a:pt x="50" y="21"/>
                  </a:lnTo>
                  <a:lnTo>
                    <a:pt x="49" y="20"/>
                  </a:lnTo>
                  <a:lnTo>
                    <a:pt x="48" y="19"/>
                  </a:lnTo>
                  <a:lnTo>
                    <a:pt x="49" y="18"/>
                  </a:lnTo>
                  <a:lnTo>
                    <a:pt x="50" y="16"/>
                  </a:lnTo>
                  <a:lnTo>
                    <a:pt x="49" y="14"/>
                  </a:lnTo>
                  <a:lnTo>
                    <a:pt x="49" y="12"/>
                  </a:lnTo>
                  <a:lnTo>
                    <a:pt x="48" y="12"/>
                  </a:lnTo>
                  <a:lnTo>
                    <a:pt x="48" y="11"/>
                  </a:lnTo>
                  <a:lnTo>
                    <a:pt x="46" y="10"/>
                  </a:lnTo>
                  <a:lnTo>
                    <a:pt x="46" y="8"/>
                  </a:lnTo>
                  <a:lnTo>
                    <a:pt x="44" y="8"/>
                  </a:lnTo>
                  <a:lnTo>
                    <a:pt x="40" y="5"/>
                  </a:lnTo>
                  <a:lnTo>
                    <a:pt x="35" y="1"/>
                  </a:lnTo>
                  <a:lnTo>
                    <a:pt x="31" y="1"/>
                  </a:lnTo>
                  <a:lnTo>
                    <a:pt x="28" y="0"/>
                  </a:lnTo>
                  <a:lnTo>
                    <a:pt x="26" y="1"/>
                  </a:lnTo>
                  <a:lnTo>
                    <a:pt x="25" y="2"/>
                  </a:lnTo>
                  <a:lnTo>
                    <a:pt x="14" y="5"/>
                  </a:lnTo>
                  <a:lnTo>
                    <a:pt x="8" y="7"/>
                  </a:lnTo>
                  <a:lnTo>
                    <a:pt x="6" y="8"/>
                  </a:lnTo>
                  <a:lnTo>
                    <a:pt x="8" y="8"/>
                  </a:lnTo>
                  <a:lnTo>
                    <a:pt x="9" y="7"/>
                  </a:lnTo>
                  <a:lnTo>
                    <a:pt x="9" y="8"/>
                  </a:lnTo>
                  <a:lnTo>
                    <a:pt x="9" y="10"/>
                  </a:lnTo>
                  <a:lnTo>
                    <a:pt x="2" y="14"/>
                  </a:lnTo>
                  <a:lnTo>
                    <a:pt x="0" y="18"/>
                  </a:lnTo>
                  <a:lnTo>
                    <a:pt x="0" y="21"/>
                  </a:lnTo>
                  <a:lnTo>
                    <a:pt x="0" y="20"/>
                  </a:lnTo>
                  <a:lnTo>
                    <a:pt x="1" y="20"/>
                  </a:lnTo>
                  <a:lnTo>
                    <a:pt x="2" y="22"/>
                  </a:lnTo>
                  <a:lnTo>
                    <a:pt x="3" y="24"/>
                  </a:lnTo>
                  <a:lnTo>
                    <a:pt x="4" y="24"/>
                  </a:lnTo>
                  <a:lnTo>
                    <a:pt x="6" y="2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2" name="Freeform 3605"/>
            <p:cNvSpPr>
              <a:spLocks/>
            </p:cNvSpPr>
            <p:nvPr/>
          </p:nvSpPr>
          <p:spPr bwMode="auto">
            <a:xfrm>
              <a:off x="1842" y="1273"/>
              <a:ext cx="20" cy="15"/>
            </a:xfrm>
            <a:custGeom>
              <a:avLst/>
              <a:gdLst>
                <a:gd name="T0" fmla="*/ 2 w 25"/>
                <a:gd name="T1" fmla="*/ 2 h 18"/>
                <a:gd name="T2" fmla="*/ 2 w 25"/>
                <a:gd name="T3" fmla="*/ 2 h 18"/>
                <a:gd name="T4" fmla="*/ 2 w 25"/>
                <a:gd name="T5" fmla="*/ 2 h 18"/>
                <a:gd name="T6" fmla="*/ 2 w 25"/>
                <a:gd name="T7" fmla="*/ 2 h 18"/>
                <a:gd name="T8" fmla="*/ 2 w 25"/>
                <a:gd name="T9" fmla="*/ 2 h 18"/>
                <a:gd name="T10" fmla="*/ 2 w 25"/>
                <a:gd name="T11" fmla="*/ 2 h 18"/>
                <a:gd name="T12" fmla="*/ 2 w 25"/>
                <a:gd name="T13" fmla="*/ 2 h 18"/>
                <a:gd name="T14" fmla="*/ 2 w 25"/>
                <a:gd name="T15" fmla="*/ 2 h 18"/>
                <a:gd name="T16" fmla="*/ 2 w 25"/>
                <a:gd name="T17" fmla="*/ 2 h 18"/>
                <a:gd name="T18" fmla="*/ 2 w 25"/>
                <a:gd name="T19" fmla="*/ 2 h 18"/>
                <a:gd name="T20" fmla="*/ 2 w 25"/>
                <a:gd name="T21" fmla="*/ 2 h 18"/>
                <a:gd name="T22" fmla="*/ 2 w 25"/>
                <a:gd name="T23" fmla="*/ 2 h 18"/>
                <a:gd name="T24" fmla="*/ 2 w 25"/>
                <a:gd name="T25" fmla="*/ 2 h 18"/>
                <a:gd name="T26" fmla="*/ 2 w 25"/>
                <a:gd name="T27" fmla="*/ 2 h 18"/>
                <a:gd name="T28" fmla="*/ 2 w 25"/>
                <a:gd name="T29" fmla="*/ 2 h 18"/>
                <a:gd name="T30" fmla="*/ 2 w 25"/>
                <a:gd name="T31" fmla="*/ 2 h 18"/>
                <a:gd name="T32" fmla="*/ 2 w 25"/>
                <a:gd name="T33" fmla="*/ 2 h 18"/>
                <a:gd name="T34" fmla="*/ 2 w 25"/>
                <a:gd name="T35" fmla="*/ 2 h 18"/>
                <a:gd name="T36" fmla="*/ 2 w 25"/>
                <a:gd name="T37" fmla="*/ 1 h 18"/>
                <a:gd name="T38" fmla="*/ 2 w 25"/>
                <a:gd name="T39" fmla="*/ 1 h 18"/>
                <a:gd name="T40" fmla="*/ 2 w 25"/>
                <a:gd name="T41" fmla="*/ 1 h 18"/>
                <a:gd name="T42" fmla="*/ 2 w 25"/>
                <a:gd name="T43" fmla="*/ 1 h 18"/>
                <a:gd name="T44" fmla="*/ 2 w 25"/>
                <a:gd name="T45" fmla="*/ 1 h 18"/>
                <a:gd name="T46" fmla="*/ 2 w 25"/>
                <a:gd name="T47" fmla="*/ 1 h 18"/>
                <a:gd name="T48" fmla="*/ 2 w 25"/>
                <a:gd name="T49" fmla="*/ 1 h 18"/>
                <a:gd name="T50" fmla="*/ 2 w 25"/>
                <a:gd name="T51" fmla="*/ 1 h 18"/>
                <a:gd name="T52" fmla="*/ 2 w 25"/>
                <a:gd name="T53" fmla="*/ 0 h 18"/>
                <a:gd name="T54" fmla="*/ 2 w 25"/>
                <a:gd name="T55" fmla="*/ 0 h 18"/>
                <a:gd name="T56" fmla="*/ 2 w 25"/>
                <a:gd name="T57" fmla="*/ 0 h 18"/>
                <a:gd name="T58" fmla="*/ 2 w 25"/>
                <a:gd name="T59" fmla="*/ 1 h 18"/>
                <a:gd name="T60" fmla="*/ 2 w 25"/>
                <a:gd name="T61" fmla="*/ 2 h 18"/>
                <a:gd name="T62" fmla="*/ 1 w 25"/>
                <a:gd name="T63" fmla="*/ 2 h 18"/>
                <a:gd name="T64" fmla="*/ 1 w 25"/>
                <a:gd name="T65" fmla="*/ 2 h 18"/>
                <a:gd name="T66" fmla="*/ 0 w 25"/>
                <a:gd name="T67" fmla="*/ 2 h 18"/>
                <a:gd name="T68" fmla="*/ 1 w 25"/>
                <a:gd name="T69" fmla="*/ 2 h 18"/>
                <a:gd name="T70" fmla="*/ 2 w 25"/>
                <a:gd name="T71" fmla="*/ 2 h 18"/>
                <a:gd name="T72" fmla="*/ 2 w 25"/>
                <a:gd name="T73" fmla="*/ 2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
                <a:gd name="T112" fmla="*/ 0 h 18"/>
                <a:gd name="T113" fmla="*/ 25 w 25"/>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 h="18">
                  <a:moveTo>
                    <a:pt x="3" y="10"/>
                  </a:moveTo>
                  <a:lnTo>
                    <a:pt x="3" y="10"/>
                  </a:lnTo>
                  <a:lnTo>
                    <a:pt x="20" y="17"/>
                  </a:lnTo>
                  <a:lnTo>
                    <a:pt x="22" y="18"/>
                  </a:lnTo>
                  <a:lnTo>
                    <a:pt x="23" y="17"/>
                  </a:lnTo>
                  <a:lnTo>
                    <a:pt x="24" y="14"/>
                  </a:lnTo>
                  <a:lnTo>
                    <a:pt x="25" y="13"/>
                  </a:lnTo>
                  <a:lnTo>
                    <a:pt x="24" y="10"/>
                  </a:lnTo>
                  <a:lnTo>
                    <a:pt x="23" y="9"/>
                  </a:lnTo>
                  <a:lnTo>
                    <a:pt x="24" y="7"/>
                  </a:lnTo>
                  <a:lnTo>
                    <a:pt x="23" y="5"/>
                  </a:lnTo>
                  <a:lnTo>
                    <a:pt x="22" y="3"/>
                  </a:lnTo>
                  <a:lnTo>
                    <a:pt x="20" y="2"/>
                  </a:lnTo>
                  <a:lnTo>
                    <a:pt x="19" y="1"/>
                  </a:lnTo>
                  <a:lnTo>
                    <a:pt x="17" y="1"/>
                  </a:lnTo>
                  <a:lnTo>
                    <a:pt x="15" y="1"/>
                  </a:lnTo>
                  <a:lnTo>
                    <a:pt x="13" y="1"/>
                  </a:lnTo>
                  <a:lnTo>
                    <a:pt x="11" y="1"/>
                  </a:lnTo>
                  <a:lnTo>
                    <a:pt x="9" y="0"/>
                  </a:lnTo>
                  <a:lnTo>
                    <a:pt x="6" y="0"/>
                  </a:lnTo>
                  <a:lnTo>
                    <a:pt x="3" y="1"/>
                  </a:lnTo>
                  <a:lnTo>
                    <a:pt x="2" y="2"/>
                  </a:lnTo>
                  <a:lnTo>
                    <a:pt x="1" y="4"/>
                  </a:lnTo>
                  <a:lnTo>
                    <a:pt x="0" y="7"/>
                  </a:lnTo>
                  <a:lnTo>
                    <a:pt x="1" y="9"/>
                  </a:lnTo>
                  <a:lnTo>
                    <a:pt x="3"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3" name="Freeform 3606"/>
            <p:cNvSpPr>
              <a:spLocks/>
            </p:cNvSpPr>
            <p:nvPr/>
          </p:nvSpPr>
          <p:spPr bwMode="auto">
            <a:xfrm>
              <a:off x="1885" y="1361"/>
              <a:ext cx="223" cy="70"/>
            </a:xfrm>
            <a:custGeom>
              <a:avLst/>
              <a:gdLst>
                <a:gd name="T0" fmla="*/ 10 w 280"/>
                <a:gd name="T1" fmla="*/ 9 h 86"/>
                <a:gd name="T2" fmla="*/ 11 w 280"/>
                <a:gd name="T3" fmla="*/ 8 h 86"/>
                <a:gd name="T4" fmla="*/ 11 w 280"/>
                <a:gd name="T5" fmla="*/ 8 h 86"/>
                <a:gd name="T6" fmla="*/ 11 w 280"/>
                <a:gd name="T7" fmla="*/ 7 h 86"/>
                <a:gd name="T8" fmla="*/ 11 w 280"/>
                <a:gd name="T9" fmla="*/ 8 h 86"/>
                <a:gd name="T10" fmla="*/ 11 w 280"/>
                <a:gd name="T11" fmla="*/ 9 h 86"/>
                <a:gd name="T12" fmla="*/ 13 w 280"/>
                <a:gd name="T13" fmla="*/ 9 h 86"/>
                <a:gd name="T14" fmla="*/ 14 w 280"/>
                <a:gd name="T15" fmla="*/ 9 h 86"/>
                <a:gd name="T16" fmla="*/ 14 w 280"/>
                <a:gd name="T17" fmla="*/ 9 h 86"/>
                <a:gd name="T18" fmla="*/ 14 w 280"/>
                <a:gd name="T19" fmla="*/ 9 h 86"/>
                <a:gd name="T20" fmla="*/ 16 w 280"/>
                <a:gd name="T21" fmla="*/ 8 h 86"/>
                <a:gd name="T22" fmla="*/ 17 w 280"/>
                <a:gd name="T23" fmla="*/ 9 h 86"/>
                <a:gd name="T24" fmla="*/ 18 w 280"/>
                <a:gd name="T25" fmla="*/ 8 h 86"/>
                <a:gd name="T26" fmla="*/ 18 w 280"/>
                <a:gd name="T27" fmla="*/ 8 h 86"/>
                <a:gd name="T28" fmla="*/ 18 w 280"/>
                <a:gd name="T29" fmla="*/ 9 h 86"/>
                <a:gd name="T30" fmla="*/ 22 w 280"/>
                <a:gd name="T31" fmla="*/ 8 h 86"/>
                <a:gd name="T32" fmla="*/ 22 w 280"/>
                <a:gd name="T33" fmla="*/ 8 h 86"/>
                <a:gd name="T34" fmla="*/ 22 w 280"/>
                <a:gd name="T35" fmla="*/ 8 h 86"/>
                <a:gd name="T36" fmla="*/ 22 w 280"/>
                <a:gd name="T37" fmla="*/ 7 h 86"/>
                <a:gd name="T38" fmla="*/ 23 w 280"/>
                <a:gd name="T39" fmla="*/ 7 h 86"/>
                <a:gd name="T40" fmla="*/ 22 w 280"/>
                <a:gd name="T41" fmla="*/ 6 h 86"/>
                <a:gd name="T42" fmla="*/ 21 w 280"/>
                <a:gd name="T43" fmla="*/ 5 h 86"/>
                <a:gd name="T44" fmla="*/ 18 w 280"/>
                <a:gd name="T45" fmla="*/ 5 h 86"/>
                <a:gd name="T46" fmla="*/ 17 w 280"/>
                <a:gd name="T47" fmla="*/ 5 h 86"/>
                <a:gd name="T48" fmla="*/ 17 w 280"/>
                <a:gd name="T49" fmla="*/ 6 h 86"/>
                <a:gd name="T50" fmla="*/ 14 w 280"/>
                <a:gd name="T51" fmla="*/ 6 h 86"/>
                <a:gd name="T52" fmla="*/ 14 w 280"/>
                <a:gd name="T53" fmla="*/ 6 h 86"/>
                <a:gd name="T54" fmla="*/ 13 w 280"/>
                <a:gd name="T55" fmla="*/ 6 h 86"/>
                <a:gd name="T56" fmla="*/ 11 w 280"/>
                <a:gd name="T57" fmla="*/ 6 h 86"/>
                <a:gd name="T58" fmla="*/ 11 w 280"/>
                <a:gd name="T59" fmla="*/ 6 h 86"/>
                <a:gd name="T60" fmla="*/ 10 w 280"/>
                <a:gd name="T61" fmla="*/ 5 h 86"/>
                <a:gd name="T62" fmla="*/ 9 w 280"/>
                <a:gd name="T63" fmla="*/ 5 h 86"/>
                <a:gd name="T64" fmla="*/ 8 w 280"/>
                <a:gd name="T65" fmla="*/ 4 h 86"/>
                <a:gd name="T66" fmla="*/ 8 w 280"/>
                <a:gd name="T67" fmla="*/ 4 h 86"/>
                <a:gd name="T68" fmla="*/ 9 w 280"/>
                <a:gd name="T69" fmla="*/ 4 h 86"/>
                <a:gd name="T70" fmla="*/ 7 w 280"/>
                <a:gd name="T71" fmla="*/ 3 h 86"/>
                <a:gd name="T72" fmla="*/ 9 w 280"/>
                <a:gd name="T73" fmla="*/ 3 h 86"/>
                <a:gd name="T74" fmla="*/ 10 w 280"/>
                <a:gd name="T75" fmla="*/ 3 h 86"/>
                <a:gd name="T76" fmla="*/ 7 w 280"/>
                <a:gd name="T77" fmla="*/ 2 h 86"/>
                <a:gd name="T78" fmla="*/ 8 w 280"/>
                <a:gd name="T79" fmla="*/ 2 h 86"/>
                <a:gd name="T80" fmla="*/ 6 w 280"/>
                <a:gd name="T81" fmla="*/ 2 h 86"/>
                <a:gd name="T82" fmla="*/ 5 w 280"/>
                <a:gd name="T83" fmla="*/ 2 h 86"/>
                <a:gd name="T84" fmla="*/ 5 w 280"/>
                <a:gd name="T85" fmla="*/ 2 h 86"/>
                <a:gd name="T86" fmla="*/ 2 w 280"/>
                <a:gd name="T87" fmla="*/ 2 h 86"/>
                <a:gd name="T88" fmla="*/ 2 w 280"/>
                <a:gd name="T89" fmla="*/ 2 h 86"/>
                <a:gd name="T90" fmla="*/ 2 w 280"/>
                <a:gd name="T91" fmla="*/ 2 h 86"/>
                <a:gd name="T92" fmla="*/ 0 w 280"/>
                <a:gd name="T93" fmla="*/ 2 h 86"/>
                <a:gd name="T94" fmla="*/ 2 w 280"/>
                <a:gd name="T95" fmla="*/ 2 h 86"/>
                <a:gd name="T96" fmla="*/ 2 w 280"/>
                <a:gd name="T97" fmla="*/ 2 h 86"/>
                <a:gd name="T98" fmla="*/ 2 w 280"/>
                <a:gd name="T99" fmla="*/ 3 h 86"/>
                <a:gd name="T100" fmla="*/ 3 w 280"/>
                <a:gd name="T101" fmla="*/ 3 h 86"/>
                <a:gd name="T102" fmla="*/ 5 w 280"/>
                <a:gd name="T103" fmla="*/ 2 h 86"/>
                <a:gd name="T104" fmla="*/ 6 w 280"/>
                <a:gd name="T105" fmla="*/ 4 h 86"/>
                <a:gd name="T106" fmla="*/ 6 w 280"/>
                <a:gd name="T107" fmla="*/ 5 h 86"/>
                <a:gd name="T108" fmla="*/ 6 w 280"/>
                <a:gd name="T109" fmla="*/ 6 h 86"/>
                <a:gd name="T110" fmla="*/ 6 w 280"/>
                <a:gd name="T111" fmla="*/ 7 h 86"/>
                <a:gd name="T112" fmla="*/ 7 w 280"/>
                <a:gd name="T113" fmla="*/ 8 h 86"/>
                <a:gd name="T114" fmla="*/ 7 w 280"/>
                <a:gd name="T115" fmla="*/ 8 h 86"/>
                <a:gd name="T116" fmla="*/ 8 w 280"/>
                <a:gd name="T117" fmla="*/ 8 h 86"/>
                <a:gd name="T118" fmla="*/ 9 w 280"/>
                <a:gd name="T119" fmla="*/ 9 h 8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0"/>
                <a:gd name="T181" fmla="*/ 0 h 86"/>
                <a:gd name="T182" fmla="*/ 280 w 280"/>
                <a:gd name="T183" fmla="*/ 86 h 8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0" h="86">
                  <a:moveTo>
                    <a:pt x="110" y="82"/>
                  </a:moveTo>
                  <a:lnTo>
                    <a:pt x="110" y="82"/>
                  </a:lnTo>
                  <a:lnTo>
                    <a:pt x="111" y="83"/>
                  </a:lnTo>
                  <a:lnTo>
                    <a:pt x="113" y="83"/>
                  </a:lnTo>
                  <a:lnTo>
                    <a:pt x="114" y="83"/>
                  </a:lnTo>
                  <a:lnTo>
                    <a:pt x="116" y="83"/>
                  </a:lnTo>
                  <a:lnTo>
                    <a:pt x="119" y="82"/>
                  </a:lnTo>
                  <a:lnTo>
                    <a:pt x="120" y="82"/>
                  </a:lnTo>
                  <a:lnTo>
                    <a:pt x="122" y="82"/>
                  </a:lnTo>
                  <a:lnTo>
                    <a:pt x="124" y="81"/>
                  </a:lnTo>
                  <a:lnTo>
                    <a:pt x="124" y="80"/>
                  </a:lnTo>
                  <a:lnTo>
                    <a:pt x="124" y="78"/>
                  </a:lnTo>
                  <a:lnTo>
                    <a:pt x="123" y="77"/>
                  </a:lnTo>
                  <a:lnTo>
                    <a:pt x="124" y="77"/>
                  </a:lnTo>
                  <a:lnTo>
                    <a:pt x="125" y="77"/>
                  </a:lnTo>
                  <a:lnTo>
                    <a:pt x="125" y="76"/>
                  </a:lnTo>
                  <a:lnTo>
                    <a:pt x="125" y="75"/>
                  </a:lnTo>
                  <a:lnTo>
                    <a:pt x="126" y="75"/>
                  </a:lnTo>
                  <a:lnTo>
                    <a:pt x="127" y="76"/>
                  </a:lnTo>
                  <a:lnTo>
                    <a:pt x="127" y="77"/>
                  </a:lnTo>
                  <a:lnTo>
                    <a:pt x="128" y="78"/>
                  </a:lnTo>
                  <a:lnTo>
                    <a:pt x="129" y="79"/>
                  </a:lnTo>
                  <a:lnTo>
                    <a:pt x="130" y="78"/>
                  </a:lnTo>
                  <a:lnTo>
                    <a:pt x="131" y="75"/>
                  </a:lnTo>
                  <a:lnTo>
                    <a:pt x="131" y="74"/>
                  </a:lnTo>
                  <a:lnTo>
                    <a:pt x="132" y="75"/>
                  </a:lnTo>
                  <a:lnTo>
                    <a:pt x="133" y="73"/>
                  </a:lnTo>
                  <a:lnTo>
                    <a:pt x="133" y="72"/>
                  </a:lnTo>
                  <a:lnTo>
                    <a:pt x="134" y="72"/>
                  </a:lnTo>
                  <a:lnTo>
                    <a:pt x="134" y="74"/>
                  </a:lnTo>
                  <a:lnTo>
                    <a:pt x="134" y="75"/>
                  </a:lnTo>
                  <a:lnTo>
                    <a:pt x="136" y="76"/>
                  </a:lnTo>
                  <a:lnTo>
                    <a:pt x="137" y="76"/>
                  </a:lnTo>
                  <a:lnTo>
                    <a:pt x="136" y="77"/>
                  </a:lnTo>
                  <a:lnTo>
                    <a:pt x="136" y="78"/>
                  </a:lnTo>
                  <a:lnTo>
                    <a:pt x="133" y="82"/>
                  </a:lnTo>
                  <a:lnTo>
                    <a:pt x="133" y="83"/>
                  </a:lnTo>
                  <a:lnTo>
                    <a:pt x="133" y="85"/>
                  </a:lnTo>
                  <a:lnTo>
                    <a:pt x="136" y="85"/>
                  </a:lnTo>
                  <a:lnTo>
                    <a:pt x="139" y="85"/>
                  </a:lnTo>
                  <a:lnTo>
                    <a:pt x="140" y="85"/>
                  </a:lnTo>
                  <a:lnTo>
                    <a:pt x="141" y="86"/>
                  </a:lnTo>
                  <a:lnTo>
                    <a:pt x="143" y="86"/>
                  </a:lnTo>
                  <a:lnTo>
                    <a:pt x="145" y="85"/>
                  </a:lnTo>
                  <a:lnTo>
                    <a:pt x="146" y="86"/>
                  </a:lnTo>
                  <a:lnTo>
                    <a:pt x="147" y="86"/>
                  </a:lnTo>
                  <a:lnTo>
                    <a:pt x="148" y="86"/>
                  </a:lnTo>
                  <a:lnTo>
                    <a:pt x="151" y="85"/>
                  </a:lnTo>
                  <a:lnTo>
                    <a:pt x="152" y="85"/>
                  </a:lnTo>
                  <a:lnTo>
                    <a:pt x="153" y="86"/>
                  </a:lnTo>
                  <a:lnTo>
                    <a:pt x="155" y="86"/>
                  </a:lnTo>
                  <a:lnTo>
                    <a:pt x="157" y="85"/>
                  </a:lnTo>
                  <a:lnTo>
                    <a:pt x="158" y="85"/>
                  </a:lnTo>
                  <a:lnTo>
                    <a:pt x="159" y="86"/>
                  </a:lnTo>
                  <a:lnTo>
                    <a:pt x="164" y="86"/>
                  </a:lnTo>
                  <a:lnTo>
                    <a:pt x="165" y="86"/>
                  </a:lnTo>
                  <a:lnTo>
                    <a:pt x="164" y="85"/>
                  </a:lnTo>
                  <a:lnTo>
                    <a:pt x="162" y="83"/>
                  </a:lnTo>
                  <a:lnTo>
                    <a:pt x="161" y="81"/>
                  </a:lnTo>
                  <a:lnTo>
                    <a:pt x="166" y="85"/>
                  </a:lnTo>
                  <a:lnTo>
                    <a:pt x="167" y="86"/>
                  </a:lnTo>
                  <a:lnTo>
                    <a:pt x="168" y="85"/>
                  </a:lnTo>
                  <a:lnTo>
                    <a:pt x="170" y="82"/>
                  </a:lnTo>
                  <a:lnTo>
                    <a:pt x="171" y="81"/>
                  </a:lnTo>
                  <a:lnTo>
                    <a:pt x="172" y="85"/>
                  </a:lnTo>
                  <a:lnTo>
                    <a:pt x="173" y="86"/>
                  </a:lnTo>
                  <a:lnTo>
                    <a:pt x="175" y="86"/>
                  </a:lnTo>
                  <a:lnTo>
                    <a:pt x="180" y="85"/>
                  </a:lnTo>
                  <a:lnTo>
                    <a:pt x="182" y="85"/>
                  </a:lnTo>
                  <a:lnTo>
                    <a:pt x="182" y="81"/>
                  </a:lnTo>
                  <a:lnTo>
                    <a:pt x="182" y="79"/>
                  </a:lnTo>
                  <a:lnTo>
                    <a:pt x="184" y="81"/>
                  </a:lnTo>
                  <a:lnTo>
                    <a:pt x="184" y="83"/>
                  </a:lnTo>
                  <a:lnTo>
                    <a:pt x="185" y="85"/>
                  </a:lnTo>
                  <a:lnTo>
                    <a:pt x="187" y="85"/>
                  </a:lnTo>
                  <a:lnTo>
                    <a:pt x="189" y="83"/>
                  </a:lnTo>
                  <a:lnTo>
                    <a:pt x="189" y="80"/>
                  </a:lnTo>
                  <a:lnTo>
                    <a:pt x="190" y="79"/>
                  </a:lnTo>
                  <a:lnTo>
                    <a:pt x="190" y="80"/>
                  </a:lnTo>
                  <a:lnTo>
                    <a:pt x="190" y="83"/>
                  </a:lnTo>
                  <a:lnTo>
                    <a:pt x="192" y="85"/>
                  </a:lnTo>
                  <a:lnTo>
                    <a:pt x="194" y="85"/>
                  </a:lnTo>
                  <a:lnTo>
                    <a:pt x="198" y="85"/>
                  </a:lnTo>
                  <a:lnTo>
                    <a:pt x="207" y="83"/>
                  </a:lnTo>
                  <a:lnTo>
                    <a:pt x="208" y="83"/>
                  </a:lnTo>
                  <a:lnTo>
                    <a:pt x="211" y="83"/>
                  </a:lnTo>
                  <a:lnTo>
                    <a:pt x="213" y="82"/>
                  </a:lnTo>
                  <a:lnTo>
                    <a:pt x="214" y="82"/>
                  </a:lnTo>
                  <a:lnTo>
                    <a:pt x="215" y="80"/>
                  </a:lnTo>
                  <a:lnTo>
                    <a:pt x="216" y="78"/>
                  </a:lnTo>
                  <a:lnTo>
                    <a:pt x="216" y="77"/>
                  </a:lnTo>
                  <a:lnTo>
                    <a:pt x="214" y="74"/>
                  </a:lnTo>
                  <a:lnTo>
                    <a:pt x="214" y="73"/>
                  </a:lnTo>
                  <a:lnTo>
                    <a:pt x="216" y="74"/>
                  </a:lnTo>
                  <a:lnTo>
                    <a:pt x="220" y="75"/>
                  </a:lnTo>
                  <a:lnTo>
                    <a:pt x="221" y="75"/>
                  </a:lnTo>
                  <a:lnTo>
                    <a:pt x="221" y="77"/>
                  </a:lnTo>
                  <a:lnTo>
                    <a:pt x="221" y="78"/>
                  </a:lnTo>
                  <a:lnTo>
                    <a:pt x="221" y="80"/>
                  </a:lnTo>
                  <a:lnTo>
                    <a:pt x="224" y="83"/>
                  </a:lnTo>
                  <a:lnTo>
                    <a:pt x="226" y="85"/>
                  </a:lnTo>
                  <a:lnTo>
                    <a:pt x="228" y="85"/>
                  </a:lnTo>
                  <a:lnTo>
                    <a:pt x="230" y="83"/>
                  </a:lnTo>
                  <a:lnTo>
                    <a:pt x="231" y="83"/>
                  </a:lnTo>
                  <a:lnTo>
                    <a:pt x="232" y="83"/>
                  </a:lnTo>
                  <a:lnTo>
                    <a:pt x="234" y="85"/>
                  </a:lnTo>
                  <a:lnTo>
                    <a:pt x="236" y="86"/>
                  </a:lnTo>
                  <a:lnTo>
                    <a:pt x="241" y="86"/>
                  </a:lnTo>
                  <a:lnTo>
                    <a:pt x="248" y="85"/>
                  </a:lnTo>
                  <a:lnTo>
                    <a:pt x="260" y="83"/>
                  </a:lnTo>
                  <a:lnTo>
                    <a:pt x="265" y="82"/>
                  </a:lnTo>
                  <a:lnTo>
                    <a:pt x="267" y="81"/>
                  </a:lnTo>
                  <a:lnTo>
                    <a:pt x="267" y="80"/>
                  </a:lnTo>
                  <a:lnTo>
                    <a:pt x="267" y="79"/>
                  </a:lnTo>
                  <a:lnTo>
                    <a:pt x="268" y="78"/>
                  </a:lnTo>
                  <a:lnTo>
                    <a:pt x="267" y="77"/>
                  </a:lnTo>
                  <a:lnTo>
                    <a:pt x="268" y="76"/>
                  </a:lnTo>
                  <a:lnTo>
                    <a:pt x="268" y="75"/>
                  </a:lnTo>
                  <a:lnTo>
                    <a:pt x="267" y="73"/>
                  </a:lnTo>
                  <a:lnTo>
                    <a:pt x="266" y="72"/>
                  </a:lnTo>
                  <a:lnTo>
                    <a:pt x="267" y="72"/>
                  </a:lnTo>
                  <a:lnTo>
                    <a:pt x="268" y="72"/>
                  </a:lnTo>
                  <a:lnTo>
                    <a:pt x="268" y="73"/>
                  </a:lnTo>
                  <a:lnTo>
                    <a:pt x="267" y="73"/>
                  </a:lnTo>
                  <a:lnTo>
                    <a:pt x="268" y="74"/>
                  </a:lnTo>
                  <a:lnTo>
                    <a:pt x="270" y="73"/>
                  </a:lnTo>
                  <a:lnTo>
                    <a:pt x="280" y="73"/>
                  </a:lnTo>
                  <a:lnTo>
                    <a:pt x="280" y="72"/>
                  </a:lnTo>
                  <a:lnTo>
                    <a:pt x="277" y="68"/>
                  </a:lnTo>
                  <a:lnTo>
                    <a:pt x="276" y="68"/>
                  </a:lnTo>
                  <a:lnTo>
                    <a:pt x="273" y="68"/>
                  </a:lnTo>
                  <a:lnTo>
                    <a:pt x="269" y="69"/>
                  </a:lnTo>
                  <a:lnTo>
                    <a:pt x="267" y="69"/>
                  </a:lnTo>
                  <a:lnTo>
                    <a:pt x="265" y="68"/>
                  </a:lnTo>
                  <a:lnTo>
                    <a:pt x="264" y="67"/>
                  </a:lnTo>
                  <a:lnTo>
                    <a:pt x="265" y="67"/>
                  </a:lnTo>
                  <a:lnTo>
                    <a:pt x="278" y="61"/>
                  </a:lnTo>
                  <a:lnTo>
                    <a:pt x="279" y="60"/>
                  </a:lnTo>
                  <a:lnTo>
                    <a:pt x="279" y="58"/>
                  </a:lnTo>
                  <a:lnTo>
                    <a:pt x="278" y="56"/>
                  </a:lnTo>
                  <a:lnTo>
                    <a:pt x="277" y="54"/>
                  </a:lnTo>
                  <a:lnTo>
                    <a:pt x="276" y="54"/>
                  </a:lnTo>
                  <a:lnTo>
                    <a:pt x="273" y="53"/>
                  </a:lnTo>
                  <a:lnTo>
                    <a:pt x="268" y="53"/>
                  </a:lnTo>
                  <a:lnTo>
                    <a:pt x="266" y="53"/>
                  </a:lnTo>
                  <a:lnTo>
                    <a:pt x="269" y="52"/>
                  </a:lnTo>
                  <a:lnTo>
                    <a:pt x="270" y="51"/>
                  </a:lnTo>
                  <a:lnTo>
                    <a:pt x="269" y="51"/>
                  </a:lnTo>
                  <a:lnTo>
                    <a:pt x="268" y="49"/>
                  </a:lnTo>
                  <a:lnTo>
                    <a:pt x="263" y="48"/>
                  </a:lnTo>
                  <a:lnTo>
                    <a:pt x="257" y="48"/>
                  </a:lnTo>
                  <a:lnTo>
                    <a:pt x="255" y="48"/>
                  </a:lnTo>
                  <a:lnTo>
                    <a:pt x="254" y="48"/>
                  </a:lnTo>
                  <a:lnTo>
                    <a:pt x="253" y="45"/>
                  </a:lnTo>
                  <a:lnTo>
                    <a:pt x="251" y="44"/>
                  </a:lnTo>
                  <a:lnTo>
                    <a:pt x="249" y="44"/>
                  </a:lnTo>
                  <a:lnTo>
                    <a:pt x="245" y="42"/>
                  </a:lnTo>
                  <a:lnTo>
                    <a:pt x="243" y="42"/>
                  </a:lnTo>
                  <a:lnTo>
                    <a:pt x="238" y="42"/>
                  </a:lnTo>
                  <a:lnTo>
                    <a:pt x="234" y="42"/>
                  </a:lnTo>
                  <a:lnTo>
                    <a:pt x="228" y="42"/>
                  </a:lnTo>
                  <a:lnTo>
                    <a:pt x="221" y="45"/>
                  </a:lnTo>
                  <a:lnTo>
                    <a:pt x="217" y="45"/>
                  </a:lnTo>
                  <a:lnTo>
                    <a:pt x="214" y="44"/>
                  </a:lnTo>
                  <a:lnTo>
                    <a:pt x="209" y="42"/>
                  </a:lnTo>
                  <a:lnTo>
                    <a:pt x="207" y="42"/>
                  </a:lnTo>
                  <a:lnTo>
                    <a:pt x="207" y="44"/>
                  </a:lnTo>
                  <a:lnTo>
                    <a:pt x="206" y="44"/>
                  </a:lnTo>
                  <a:lnTo>
                    <a:pt x="204" y="44"/>
                  </a:lnTo>
                  <a:lnTo>
                    <a:pt x="202" y="45"/>
                  </a:lnTo>
                  <a:lnTo>
                    <a:pt x="201" y="46"/>
                  </a:lnTo>
                  <a:lnTo>
                    <a:pt x="199" y="46"/>
                  </a:lnTo>
                  <a:lnTo>
                    <a:pt x="197" y="47"/>
                  </a:lnTo>
                  <a:lnTo>
                    <a:pt x="197" y="48"/>
                  </a:lnTo>
                  <a:lnTo>
                    <a:pt x="197" y="49"/>
                  </a:lnTo>
                  <a:lnTo>
                    <a:pt x="195" y="49"/>
                  </a:lnTo>
                  <a:lnTo>
                    <a:pt x="190" y="48"/>
                  </a:lnTo>
                  <a:lnTo>
                    <a:pt x="189" y="48"/>
                  </a:lnTo>
                  <a:lnTo>
                    <a:pt x="188" y="48"/>
                  </a:lnTo>
                  <a:lnTo>
                    <a:pt x="187" y="50"/>
                  </a:lnTo>
                  <a:lnTo>
                    <a:pt x="185" y="50"/>
                  </a:lnTo>
                  <a:lnTo>
                    <a:pt x="184" y="50"/>
                  </a:lnTo>
                  <a:lnTo>
                    <a:pt x="182" y="50"/>
                  </a:lnTo>
                  <a:lnTo>
                    <a:pt x="180" y="50"/>
                  </a:lnTo>
                  <a:lnTo>
                    <a:pt x="178" y="51"/>
                  </a:lnTo>
                  <a:lnTo>
                    <a:pt x="174" y="52"/>
                  </a:lnTo>
                  <a:lnTo>
                    <a:pt x="172" y="52"/>
                  </a:lnTo>
                  <a:lnTo>
                    <a:pt x="178" y="54"/>
                  </a:lnTo>
                  <a:lnTo>
                    <a:pt x="180" y="55"/>
                  </a:lnTo>
                  <a:lnTo>
                    <a:pt x="176" y="55"/>
                  </a:lnTo>
                  <a:lnTo>
                    <a:pt x="173" y="55"/>
                  </a:lnTo>
                  <a:lnTo>
                    <a:pt x="168" y="55"/>
                  </a:lnTo>
                  <a:lnTo>
                    <a:pt x="165" y="55"/>
                  </a:lnTo>
                  <a:lnTo>
                    <a:pt x="161" y="54"/>
                  </a:lnTo>
                  <a:lnTo>
                    <a:pt x="157" y="50"/>
                  </a:lnTo>
                  <a:lnTo>
                    <a:pt x="155" y="49"/>
                  </a:lnTo>
                  <a:lnTo>
                    <a:pt x="154" y="49"/>
                  </a:lnTo>
                  <a:lnTo>
                    <a:pt x="152" y="49"/>
                  </a:lnTo>
                  <a:lnTo>
                    <a:pt x="151" y="51"/>
                  </a:lnTo>
                  <a:lnTo>
                    <a:pt x="148" y="53"/>
                  </a:lnTo>
                  <a:lnTo>
                    <a:pt x="147" y="51"/>
                  </a:lnTo>
                  <a:lnTo>
                    <a:pt x="146" y="50"/>
                  </a:lnTo>
                  <a:lnTo>
                    <a:pt x="144" y="51"/>
                  </a:lnTo>
                  <a:lnTo>
                    <a:pt x="140" y="53"/>
                  </a:lnTo>
                  <a:lnTo>
                    <a:pt x="138" y="53"/>
                  </a:lnTo>
                  <a:lnTo>
                    <a:pt x="137" y="51"/>
                  </a:lnTo>
                  <a:lnTo>
                    <a:pt x="133" y="48"/>
                  </a:lnTo>
                  <a:lnTo>
                    <a:pt x="132" y="47"/>
                  </a:lnTo>
                  <a:lnTo>
                    <a:pt x="131" y="47"/>
                  </a:lnTo>
                  <a:lnTo>
                    <a:pt x="130" y="48"/>
                  </a:lnTo>
                  <a:lnTo>
                    <a:pt x="129" y="49"/>
                  </a:lnTo>
                  <a:lnTo>
                    <a:pt x="128" y="50"/>
                  </a:lnTo>
                  <a:lnTo>
                    <a:pt x="129" y="51"/>
                  </a:lnTo>
                  <a:lnTo>
                    <a:pt x="128" y="51"/>
                  </a:lnTo>
                  <a:lnTo>
                    <a:pt x="115" y="51"/>
                  </a:lnTo>
                  <a:lnTo>
                    <a:pt x="114" y="50"/>
                  </a:lnTo>
                  <a:lnTo>
                    <a:pt x="115" y="49"/>
                  </a:lnTo>
                  <a:lnTo>
                    <a:pt x="117" y="49"/>
                  </a:lnTo>
                  <a:lnTo>
                    <a:pt x="122" y="49"/>
                  </a:lnTo>
                  <a:lnTo>
                    <a:pt x="123" y="48"/>
                  </a:lnTo>
                  <a:lnTo>
                    <a:pt x="123" y="46"/>
                  </a:lnTo>
                  <a:lnTo>
                    <a:pt x="119" y="42"/>
                  </a:lnTo>
                  <a:lnTo>
                    <a:pt x="117" y="41"/>
                  </a:lnTo>
                  <a:lnTo>
                    <a:pt x="116" y="41"/>
                  </a:lnTo>
                  <a:lnTo>
                    <a:pt x="114" y="42"/>
                  </a:lnTo>
                  <a:lnTo>
                    <a:pt x="114" y="40"/>
                  </a:lnTo>
                  <a:lnTo>
                    <a:pt x="113" y="38"/>
                  </a:lnTo>
                  <a:lnTo>
                    <a:pt x="111" y="36"/>
                  </a:lnTo>
                  <a:lnTo>
                    <a:pt x="110" y="36"/>
                  </a:lnTo>
                  <a:lnTo>
                    <a:pt x="110" y="37"/>
                  </a:lnTo>
                  <a:lnTo>
                    <a:pt x="109" y="37"/>
                  </a:lnTo>
                  <a:lnTo>
                    <a:pt x="108" y="37"/>
                  </a:lnTo>
                  <a:lnTo>
                    <a:pt x="99" y="36"/>
                  </a:lnTo>
                  <a:lnTo>
                    <a:pt x="98" y="37"/>
                  </a:lnTo>
                  <a:lnTo>
                    <a:pt x="97" y="38"/>
                  </a:lnTo>
                  <a:lnTo>
                    <a:pt x="95" y="39"/>
                  </a:lnTo>
                  <a:lnTo>
                    <a:pt x="93" y="40"/>
                  </a:lnTo>
                  <a:lnTo>
                    <a:pt x="92" y="40"/>
                  </a:lnTo>
                  <a:lnTo>
                    <a:pt x="92" y="39"/>
                  </a:lnTo>
                  <a:lnTo>
                    <a:pt x="95" y="38"/>
                  </a:lnTo>
                  <a:lnTo>
                    <a:pt x="93" y="37"/>
                  </a:lnTo>
                  <a:lnTo>
                    <a:pt x="92" y="36"/>
                  </a:lnTo>
                  <a:lnTo>
                    <a:pt x="95" y="36"/>
                  </a:lnTo>
                  <a:lnTo>
                    <a:pt x="103" y="35"/>
                  </a:lnTo>
                  <a:lnTo>
                    <a:pt x="105" y="34"/>
                  </a:lnTo>
                  <a:lnTo>
                    <a:pt x="90" y="32"/>
                  </a:lnTo>
                  <a:lnTo>
                    <a:pt x="88" y="32"/>
                  </a:lnTo>
                  <a:lnTo>
                    <a:pt x="88" y="31"/>
                  </a:lnTo>
                  <a:lnTo>
                    <a:pt x="86" y="28"/>
                  </a:lnTo>
                  <a:lnTo>
                    <a:pt x="86" y="27"/>
                  </a:lnTo>
                  <a:lnTo>
                    <a:pt x="87" y="27"/>
                  </a:lnTo>
                  <a:lnTo>
                    <a:pt x="90" y="30"/>
                  </a:lnTo>
                  <a:lnTo>
                    <a:pt x="92" y="30"/>
                  </a:lnTo>
                  <a:lnTo>
                    <a:pt x="95" y="31"/>
                  </a:lnTo>
                  <a:lnTo>
                    <a:pt x="101" y="31"/>
                  </a:lnTo>
                  <a:lnTo>
                    <a:pt x="103" y="32"/>
                  </a:lnTo>
                  <a:lnTo>
                    <a:pt x="103" y="31"/>
                  </a:lnTo>
                  <a:lnTo>
                    <a:pt x="104" y="31"/>
                  </a:lnTo>
                  <a:lnTo>
                    <a:pt x="116" y="32"/>
                  </a:lnTo>
                  <a:lnTo>
                    <a:pt x="118" y="32"/>
                  </a:lnTo>
                  <a:lnTo>
                    <a:pt x="120" y="31"/>
                  </a:lnTo>
                  <a:lnTo>
                    <a:pt x="122" y="28"/>
                  </a:lnTo>
                  <a:lnTo>
                    <a:pt x="120" y="27"/>
                  </a:lnTo>
                  <a:lnTo>
                    <a:pt x="119" y="26"/>
                  </a:lnTo>
                  <a:lnTo>
                    <a:pt x="116" y="26"/>
                  </a:lnTo>
                  <a:lnTo>
                    <a:pt x="109" y="24"/>
                  </a:lnTo>
                  <a:lnTo>
                    <a:pt x="102" y="23"/>
                  </a:lnTo>
                  <a:lnTo>
                    <a:pt x="97" y="23"/>
                  </a:lnTo>
                  <a:lnTo>
                    <a:pt x="92" y="22"/>
                  </a:lnTo>
                  <a:lnTo>
                    <a:pt x="87" y="21"/>
                  </a:lnTo>
                  <a:lnTo>
                    <a:pt x="86" y="20"/>
                  </a:lnTo>
                  <a:lnTo>
                    <a:pt x="87" y="20"/>
                  </a:lnTo>
                  <a:lnTo>
                    <a:pt x="89" y="20"/>
                  </a:lnTo>
                  <a:lnTo>
                    <a:pt x="92" y="20"/>
                  </a:lnTo>
                  <a:lnTo>
                    <a:pt x="95" y="20"/>
                  </a:lnTo>
                  <a:lnTo>
                    <a:pt x="99" y="21"/>
                  </a:lnTo>
                  <a:lnTo>
                    <a:pt x="99" y="20"/>
                  </a:lnTo>
                  <a:lnTo>
                    <a:pt x="99" y="19"/>
                  </a:lnTo>
                  <a:lnTo>
                    <a:pt x="96" y="17"/>
                  </a:lnTo>
                  <a:lnTo>
                    <a:pt x="92" y="14"/>
                  </a:lnTo>
                  <a:lnTo>
                    <a:pt x="89" y="14"/>
                  </a:lnTo>
                  <a:lnTo>
                    <a:pt x="86" y="13"/>
                  </a:lnTo>
                  <a:lnTo>
                    <a:pt x="81" y="14"/>
                  </a:lnTo>
                  <a:lnTo>
                    <a:pt x="77" y="16"/>
                  </a:lnTo>
                  <a:lnTo>
                    <a:pt x="72" y="17"/>
                  </a:lnTo>
                  <a:lnTo>
                    <a:pt x="69" y="17"/>
                  </a:lnTo>
                  <a:lnTo>
                    <a:pt x="63" y="16"/>
                  </a:lnTo>
                  <a:lnTo>
                    <a:pt x="61" y="16"/>
                  </a:lnTo>
                  <a:lnTo>
                    <a:pt x="60" y="17"/>
                  </a:lnTo>
                  <a:lnTo>
                    <a:pt x="58" y="20"/>
                  </a:lnTo>
                  <a:lnTo>
                    <a:pt x="55" y="22"/>
                  </a:lnTo>
                  <a:lnTo>
                    <a:pt x="54" y="23"/>
                  </a:lnTo>
                  <a:lnTo>
                    <a:pt x="53" y="23"/>
                  </a:lnTo>
                  <a:lnTo>
                    <a:pt x="53" y="22"/>
                  </a:lnTo>
                  <a:lnTo>
                    <a:pt x="54" y="21"/>
                  </a:lnTo>
                  <a:lnTo>
                    <a:pt x="57" y="18"/>
                  </a:lnTo>
                  <a:lnTo>
                    <a:pt x="59" y="14"/>
                  </a:lnTo>
                  <a:lnTo>
                    <a:pt x="59" y="12"/>
                  </a:lnTo>
                  <a:lnTo>
                    <a:pt x="57" y="10"/>
                  </a:lnTo>
                  <a:lnTo>
                    <a:pt x="53" y="7"/>
                  </a:lnTo>
                  <a:lnTo>
                    <a:pt x="50" y="6"/>
                  </a:lnTo>
                  <a:lnTo>
                    <a:pt x="47" y="6"/>
                  </a:lnTo>
                  <a:lnTo>
                    <a:pt x="43" y="6"/>
                  </a:lnTo>
                  <a:lnTo>
                    <a:pt x="39" y="5"/>
                  </a:lnTo>
                  <a:lnTo>
                    <a:pt x="33" y="4"/>
                  </a:lnTo>
                  <a:lnTo>
                    <a:pt x="29" y="3"/>
                  </a:lnTo>
                  <a:lnTo>
                    <a:pt x="25" y="2"/>
                  </a:lnTo>
                  <a:lnTo>
                    <a:pt x="21" y="0"/>
                  </a:lnTo>
                  <a:lnTo>
                    <a:pt x="17" y="0"/>
                  </a:lnTo>
                  <a:lnTo>
                    <a:pt x="9" y="2"/>
                  </a:lnTo>
                  <a:lnTo>
                    <a:pt x="8" y="3"/>
                  </a:lnTo>
                  <a:lnTo>
                    <a:pt x="9" y="4"/>
                  </a:lnTo>
                  <a:lnTo>
                    <a:pt x="7" y="4"/>
                  </a:lnTo>
                  <a:lnTo>
                    <a:pt x="4" y="4"/>
                  </a:lnTo>
                  <a:lnTo>
                    <a:pt x="3" y="4"/>
                  </a:lnTo>
                  <a:lnTo>
                    <a:pt x="2" y="4"/>
                  </a:lnTo>
                  <a:lnTo>
                    <a:pt x="3" y="5"/>
                  </a:lnTo>
                  <a:lnTo>
                    <a:pt x="1" y="6"/>
                  </a:lnTo>
                  <a:lnTo>
                    <a:pt x="1" y="7"/>
                  </a:lnTo>
                  <a:lnTo>
                    <a:pt x="2" y="7"/>
                  </a:lnTo>
                  <a:lnTo>
                    <a:pt x="7" y="9"/>
                  </a:lnTo>
                  <a:lnTo>
                    <a:pt x="8" y="9"/>
                  </a:lnTo>
                  <a:lnTo>
                    <a:pt x="7" y="10"/>
                  </a:lnTo>
                  <a:lnTo>
                    <a:pt x="6" y="10"/>
                  </a:lnTo>
                  <a:lnTo>
                    <a:pt x="8" y="11"/>
                  </a:lnTo>
                  <a:lnTo>
                    <a:pt x="8" y="12"/>
                  </a:lnTo>
                  <a:lnTo>
                    <a:pt x="6" y="12"/>
                  </a:lnTo>
                  <a:lnTo>
                    <a:pt x="0" y="12"/>
                  </a:lnTo>
                  <a:lnTo>
                    <a:pt x="0" y="13"/>
                  </a:lnTo>
                  <a:lnTo>
                    <a:pt x="3" y="13"/>
                  </a:lnTo>
                  <a:lnTo>
                    <a:pt x="5" y="13"/>
                  </a:lnTo>
                  <a:lnTo>
                    <a:pt x="6" y="14"/>
                  </a:lnTo>
                  <a:lnTo>
                    <a:pt x="8" y="16"/>
                  </a:lnTo>
                  <a:lnTo>
                    <a:pt x="9" y="16"/>
                  </a:lnTo>
                  <a:lnTo>
                    <a:pt x="11" y="17"/>
                  </a:lnTo>
                  <a:lnTo>
                    <a:pt x="14" y="18"/>
                  </a:lnTo>
                  <a:lnTo>
                    <a:pt x="16" y="18"/>
                  </a:lnTo>
                  <a:lnTo>
                    <a:pt x="19" y="17"/>
                  </a:lnTo>
                  <a:lnTo>
                    <a:pt x="20" y="17"/>
                  </a:lnTo>
                  <a:lnTo>
                    <a:pt x="16" y="19"/>
                  </a:lnTo>
                  <a:lnTo>
                    <a:pt x="13" y="20"/>
                  </a:lnTo>
                  <a:lnTo>
                    <a:pt x="14" y="21"/>
                  </a:lnTo>
                  <a:lnTo>
                    <a:pt x="16" y="23"/>
                  </a:lnTo>
                  <a:lnTo>
                    <a:pt x="20" y="24"/>
                  </a:lnTo>
                  <a:lnTo>
                    <a:pt x="28" y="25"/>
                  </a:lnTo>
                  <a:lnTo>
                    <a:pt x="31" y="25"/>
                  </a:lnTo>
                  <a:lnTo>
                    <a:pt x="29" y="26"/>
                  </a:lnTo>
                  <a:lnTo>
                    <a:pt x="28" y="26"/>
                  </a:lnTo>
                  <a:lnTo>
                    <a:pt x="25" y="27"/>
                  </a:lnTo>
                  <a:lnTo>
                    <a:pt x="25" y="28"/>
                  </a:lnTo>
                  <a:lnTo>
                    <a:pt x="28" y="28"/>
                  </a:lnTo>
                  <a:lnTo>
                    <a:pt x="30" y="27"/>
                  </a:lnTo>
                  <a:lnTo>
                    <a:pt x="33" y="26"/>
                  </a:lnTo>
                  <a:lnTo>
                    <a:pt x="34" y="26"/>
                  </a:lnTo>
                  <a:lnTo>
                    <a:pt x="36" y="27"/>
                  </a:lnTo>
                  <a:lnTo>
                    <a:pt x="46" y="27"/>
                  </a:lnTo>
                  <a:lnTo>
                    <a:pt x="48" y="28"/>
                  </a:lnTo>
                  <a:lnTo>
                    <a:pt x="49" y="27"/>
                  </a:lnTo>
                  <a:lnTo>
                    <a:pt x="50" y="26"/>
                  </a:lnTo>
                  <a:lnTo>
                    <a:pt x="53" y="26"/>
                  </a:lnTo>
                  <a:lnTo>
                    <a:pt x="55" y="25"/>
                  </a:lnTo>
                  <a:lnTo>
                    <a:pt x="58" y="24"/>
                  </a:lnTo>
                  <a:lnTo>
                    <a:pt x="59" y="24"/>
                  </a:lnTo>
                  <a:lnTo>
                    <a:pt x="60" y="24"/>
                  </a:lnTo>
                  <a:lnTo>
                    <a:pt x="61" y="26"/>
                  </a:lnTo>
                  <a:lnTo>
                    <a:pt x="61" y="27"/>
                  </a:lnTo>
                  <a:lnTo>
                    <a:pt x="64" y="28"/>
                  </a:lnTo>
                  <a:lnTo>
                    <a:pt x="67" y="31"/>
                  </a:lnTo>
                  <a:lnTo>
                    <a:pt x="68" y="33"/>
                  </a:lnTo>
                  <a:lnTo>
                    <a:pt x="69" y="36"/>
                  </a:lnTo>
                  <a:lnTo>
                    <a:pt x="71" y="38"/>
                  </a:lnTo>
                  <a:lnTo>
                    <a:pt x="74" y="39"/>
                  </a:lnTo>
                  <a:lnTo>
                    <a:pt x="76" y="40"/>
                  </a:lnTo>
                  <a:lnTo>
                    <a:pt x="76" y="41"/>
                  </a:lnTo>
                  <a:lnTo>
                    <a:pt x="76" y="44"/>
                  </a:lnTo>
                  <a:lnTo>
                    <a:pt x="76" y="46"/>
                  </a:lnTo>
                  <a:lnTo>
                    <a:pt x="77" y="47"/>
                  </a:lnTo>
                  <a:lnTo>
                    <a:pt x="77" y="48"/>
                  </a:lnTo>
                  <a:lnTo>
                    <a:pt x="77" y="49"/>
                  </a:lnTo>
                  <a:lnTo>
                    <a:pt x="77" y="50"/>
                  </a:lnTo>
                  <a:lnTo>
                    <a:pt x="76" y="50"/>
                  </a:lnTo>
                  <a:lnTo>
                    <a:pt x="73" y="53"/>
                  </a:lnTo>
                  <a:lnTo>
                    <a:pt x="71" y="55"/>
                  </a:lnTo>
                  <a:lnTo>
                    <a:pt x="72" y="56"/>
                  </a:lnTo>
                  <a:lnTo>
                    <a:pt x="73" y="56"/>
                  </a:lnTo>
                  <a:lnTo>
                    <a:pt x="72" y="58"/>
                  </a:lnTo>
                  <a:lnTo>
                    <a:pt x="71" y="59"/>
                  </a:lnTo>
                  <a:lnTo>
                    <a:pt x="70" y="61"/>
                  </a:lnTo>
                  <a:lnTo>
                    <a:pt x="71" y="62"/>
                  </a:lnTo>
                  <a:lnTo>
                    <a:pt x="72" y="63"/>
                  </a:lnTo>
                  <a:lnTo>
                    <a:pt x="74" y="65"/>
                  </a:lnTo>
                  <a:lnTo>
                    <a:pt x="74" y="66"/>
                  </a:lnTo>
                  <a:lnTo>
                    <a:pt x="74" y="67"/>
                  </a:lnTo>
                  <a:lnTo>
                    <a:pt x="75" y="68"/>
                  </a:lnTo>
                  <a:lnTo>
                    <a:pt x="77" y="72"/>
                  </a:lnTo>
                  <a:lnTo>
                    <a:pt x="77" y="74"/>
                  </a:lnTo>
                  <a:lnTo>
                    <a:pt x="77" y="75"/>
                  </a:lnTo>
                  <a:lnTo>
                    <a:pt x="78" y="76"/>
                  </a:lnTo>
                  <a:lnTo>
                    <a:pt x="79" y="78"/>
                  </a:lnTo>
                  <a:lnTo>
                    <a:pt x="82" y="78"/>
                  </a:lnTo>
                  <a:lnTo>
                    <a:pt x="83" y="78"/>
                  </a:lnTo>
                  <a:lnTo>
                    <a:pt x="85" y="80"/>
                  </a:lnTo>
                  <a:lnTo>
                    <a:pt x="87" y="80"/>
                  </a:lnTo>
                  <a:lnTo>
                    <a:pt x="88" y="79"/>
                  </a:lnTo>
                  <a:lnTo>
                    <a:pt x="88" y="78"/>
                  </a:lnTo>
                  <a:lnTo>
                    <a:pt x="89" y="79"/>
                  </a:lnTo>
                  <a:lnTo>
                    <a:pt x="89" y="80"/>
                  </a:lnTo>
                  <a:lnTo>
                    <a:pt x="90" y="80"/>
                  </a:lnTo>
                  <a:lnTo>
                    <a:pt x="91" y="80"/>
                  </a:lnTo>
                  <a:lnTo>
                    <a:pt x="91" y="79"/>
                  </a:lnTo>
                  <a:lnTo>
                    <a:pt x="90" y="78"/>
                  </a:lnTo>
                  <a:lnTo>
                    <a:pt x="91" y="77"/>
                  </a:lnTo>
                  <a:lnTo>
                    <a:pt x="97" y="73"/>
                  </a:lnTo>
                  <a:lnTo>
                    <a:pt x="98" y="73"/>
                  </a:lnTo>
                  <a:lnTo>
                    <a:pt x="98" y="74"/>
                  </a:lnTo>
                  <a:lnTo>
                    <a:pt x="95" y="78"/>
                  </a:lnTo>
                  <a:lnTo>
                    <a:pt x="95" y="79"/>
                  </a:lnTo>
                  <a:lnTo>
                    <a:pt x="97" y="78"/>
                  </a:lnTo>
                  <a:lnTo>
                    <a:pt x="98" y="77"/>
                  </a:lnTo>
                  <a:lnTo>
                    <a:pt x="99" y="79"/>
                  </a:lnTo>
                  <a:lnTo>
                    <a:pt x="99" y="80"/>
                  </a:lnTo>
                  <a:lnTo>
                    <a:pt x="101" y="81"/>
                  </a:lnTo>
                  <a:lnTo>
                    <a:pt x="104" y="81"/>
                  </a:lnTo>
                  <a:lnTo>
                    <a:pt x="108" y="82"/>
                  </a:lnTo>
                  <a:lnTo>
                    <a:pt x="109" y="82"/>
                  </a:lnTo>
                  <a:lnTo>
                    <a:pt x="110" y="8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4" name="Freeform 3607"/>
            <p:cNvSpPr>
              <a:spLocks/>
            </p:cNvSpPr>
            <p:nvPr/>
          </p:nvSpPr>
          <p:spPr bwMode="auto">
            <a:xfrm>
              <a:off x="2011" y="1580"/>
              <a:ext cx="8" cy="14"/>
            </a:xfrm>
            <a:custGeom>
              <a:avLst/>
              <a:gdLst>
                <a:gd name="T0" fmla="*/ 1 w 10"/>
                <a:gd name="T1" fmla="*/ 4 h 16"/>
                <a:gd name="T2" fmla="*/ 1 w 10"/>
                <a:gd name="T3" fmla="*/ 4 h 16"/>
                <a:gd name="T4" fmla="*/ 2 w 10"/>
                <a:gd name="T5" fmla="*/ 4 h 16"/>
                <a:gd name="T6" fmla="*/ 2 w 10"/>
                <a:gd name="T7" fmla="*/ 4 h 16"/>
                <a:gd name="T8" fmla="*/ 2 w 10"/>
                <a:gd name="T9" fmla="*/ 4 h 16"/>
                <a:gd name="T10" fmla="*/ 2 w 10"/>
                <a:gd name="T11" fmla="*/ 4 h 16"/>
                <a:gd name="T12" fmla="*/ 2 w 10"/>
                <a:gd name="T13" fmla="*/ 4 h 16"/>
                <a:gd name="T14" fmla="*/ 2 w 10"/>
                <a:gd name="T15" fmla="*/ 4 h 16"/>
                <a:gd name="T16" fmla="*/ 2 w 10"/>
                <a:gd name="T17" fmla="*/ 4 h 16"/>
                <a:gd name="T18" fmla="*/ 2 w 10"/>
                <a:gd name="T19" fmla="*/ 4 h 16"/>
                <a:gd name="T20" fmla="*/ 2 w 10"/>
                <a:gd name="T21" fmla="*/ 4 h 16"/>
                <a:gd name="T22" fmla="*/ 2 w 10"/>
                <a:gd name="T23" fmla="*/ 1 h 16"/>
                <a:gd name="T24" fmla="*/ 2 w 10"/>
                <a:gd name="T25" fmla="*/ 0 h 16"/>
                <a:gd name="T26" fmla="*/ 2 w 10"/>
                <a:gd name="T27" fmla="*/ 0 h 16"/>
                <a:gd name="T28" fmla="*/ 2 w 10"/>
                <a:gd name="T29" fmla="*/ 1 h 16"/>
                <a:gd name="T30" fmla="*/ 2 w 10"/>
                <a:gd name="T31" fmla="*/ 2 h 16"/>
                <a:gd name="T32" fmla="*/ 1 w 10"/>
                <a:gd name="T33" fmla="*/ 4 h 16"/>
                <a:gd name="T34" fmla="*/ 1 w 10"/>
                <a:gd name="T35" fmla="*/ 4 h 16"/>
                <a:gd name="T36" fmla="*/ 0 w 10"/>
                <a:gd name="T37" fmla="*/ 4 h 16"/>
                <a:gd name="T38" fmla="*/ 1 w 10"/>
                <a:gd name="T39" fmla="*/ 4 h 16"/>
                <a:gd name="T40" fmla="*/ 1 w 10"/>
                <a:gd name="T41" fmla="*/ 4 h 16"/>
                <a:gd name="T42" fmla="*/ 2 w 10"/>
                <a:gd name="T43" fmla="*/ 4 h 16"/>
                <a:gd name="T44" fmla="*/ 2 w 10"/>
                <a:gd name="T45" fmla="*/ 4 h 16"/>
                <a:gd name="T46" fmla="*/ 2 w 10"/>
                <a:gd name="T47" fmla="*/ 4 h 16"/>
                <a:gd name="T48" fmla="*/ 2 w 10"/>
                <a:gd name="T49" fmla="*/ 4 h 16"/>
                <a:gd name="T50" fmla="*/ 1 w 10"/>
                <a:gd name="T51" fmla="*/ 4 h 16"/>
                <a:gd name="T52" fmla="*/ 1 w 10"/>
                <a:gd name="T53" fmla="*/ 4 h 16"/>
                <a:gd name="T54" fmla="*/ 1 w 10"/>
                <a:gd name="T55" fmla="*/ 4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
                <a:gd name="T85" fmla="*/ 0 h 16"/>
                <a:gd name="T86" fmla="*/ 10 w 10"/>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 h="16">
                  <a:moveTo>
                    <a:pt x="1" y="12"/>
                  </a:moveTo>
                  <a:lnTo>
                    <a:pt x="1" y="12"/>
                  </a:lnTo>
                  <a:lnTo>
                    <a:pt x="2" y="14"/>
                  </a:lnTo>
                  <a:lnTo>
                    <a:pt x="4" y="15"/>
                  </a:lnTo>
                  <a:lnTo>
                    <a:pt x="6" y="16"/>
                  </a:lnTo>
                  <a:lnTo>
                    <a:pt x="8" y="15"/>
                  </a:lnTo>
                  <a:lnTo>
                    <a:pt x="9" y="14"/>
                  </a:lnTo>
                  <a:lnTo>
                    <a:pt x="10" y="9"/>
                  </a:lnTo>
                  <a:lnTo>
                    <a:pt x="9" y="4"/>
                  </a:lnTo>
                  <a:lnTo>
                    <a:pt x="8" y="1"/>
                  </a:lnTo>
                  <a:lnTo>
                    <a:pt x="7" y="0"/>
                  </a:lnTo>
                  <a:lnTo>
                    <a:pt x="4" y="1"/>
                  </a:lnTo>
                  <a:lnTo>
                    <a:pt x="2" y="2"/>
                  </a:lnTo>
                  <a:lnTo>
                    <a:pt x="1" y="4"/>
                  </a:lnTo>
                  <a:lnTo>
                    <a:pt x="0" y="5"/>
                  </a:lnTo>
                  <a:lnTo>
                    <a:pt x="1" y="6"/>
                  </a:lnTo>
                  <a:lnTo>
                    <a:pt x="2" y="8"/>
                  </a:lnTo>
                  <a:lnTo>
                    <a:pt x="2" y="9"/>
                  </a:lnTo>
                  <a:lnTo>
                    <a:pt x="1" y="10"/>
                  </a:lnTo>
                  <a:lnTo>
                    <a:pt x="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5" name="Freeform 3608"/>
            <p:cNvSpPr>
              <a:spLocks/>
            </p:cNvSpPr>
            <p:nvPr/>
          </p:nvSpPr>
          <p:spPr bwMode="auto">
            <a:xfrm>
              <a:off x="2090" y="1448"/>
              <a:ext cx="61" cy="25"/>
            </a:xfrm>
            <a:custGeom>
              <a:avLst/>
              <a:gdLst>
                <a:gd name="T0" fmla="*/ 5 w 77"/>
                <a:gd name="T1" fmla="*/ 2 h 31"/>
                <a:gd name="T2" fmla="*/ 5 w 77"/>
                <a:gd name="T3" fmla="*/ 2 h 31"/>
                <a:gd name="T4" fmla="*/ 5 w 77"/>
                <a:gd name="T5" fmla="*/ 2 h 31"/>
                <a:gd name="T6" fmla="*/ 5 w 77"/>
                <a:gd name="T7" fmla="*/ 2 h 31"/>
                <a:gd name="T8" fmla="*/ 5 w 77"/>
                <a:gd name="T9" fmla="*/ 2 h 31"/>
                <a:gd name="T10" fmla="*/ 5 w 77"/>
                <a:gd name="T11" fmla="*/ 2 h 31"/>
                <a:gd name="T12" fmla="*/ 4 w 77"/>
                <a:gd name="T13" fmla="*/ 2 h 31"/>
                <a:gd name="T14" fmla="*/ 4 w 77"/>
                <a:gd name="T15" fmla="*/ 2 h 31"/>
                <a:gd name="T16" fmla="*/ 3 w 77"/>
                <a:gd name="T17" fmla="*/ 2 h 31"/>
                <a:gd name="T18" fmla="*/ 2 w 77"/>
                <a:gd name="T19" fmla="*/ 2 h 31"/>
                <a:gd name="T20" fmla="*/ 2 w 77"/>
                <a:gd name="T21" fmla="*/ 2 h 31"/>
                <a:gd name="T22" fmla="*/ 2 w 77"/>
                <a:gd name="T23" fmla="*/ 2 h 31"/>
                <a:gd name="T24" fmla="*/ 2 w 77"/>
                <a:gd name="T25" fmla="*/ 2 h 31"/>
                <a:gd name="T26" fmla="*/ 2 w 77"/>
                <a:gd name="T27" fmla="*/ 2 h 31"/>
                <a:gd name="T28" fmla="*/ 2 w 77"/>
                <a:gd name="T29" fmla="*/ 2 h 31"/>
                <a:gd name="T30" fmla="*/ 2 w 77"/>
                <a:gd name="T31" fmla="*/ 1 h 31"/>
                <a:gd name="T32" fmla="*/ 2 w 77"/>
                <a:gd name="T33" fmla="*/ 0 h 31"/>
                <a:gd name="T34" fmla="*/ 2 w 77"/>
                <a:gd name="T35" fmla="*/ 1 h 31"/>
                <a:gd name="T36" fmla="*/ 1 w 77"/>
                <a:gd name="T37" fmla="*/ 2 h 31"/>
                <a:gd name="T38" fmla="*/ 1 w 77"/>
                <a:gd name="T39" fmla="*/ 2 h 31"/>
                <a:gd name="T40" fmla="*/ 1 w 77"/>
                <a:gd name="T41" fmla="*/ 2 h 31"/>
                <a:gd name="T42" fmla="*/ 1 w 77"/>
                <a:gd name="T43" fmla="*/ 2 h 31"/>
                <a:gd name="T44" fmla="*/ 2 w 77"/>
                <a:gd name="T45" fmla="*/ 2 h 31"/>
                <a:gd name="T46" fmla="*/ 1 w 77"/>
                <a:gd name="T47" fmla="*/ 2 h 31"/>
                <a:gd name="T48" fmla="*/ 0 w 77"/>
                <a:gd name="T49" fmla="*/ 2 h 31"/>
                <a:gd name="T50" fmla="*/ 0 w 77"/>
                <a:gd name="T51" fmla="*/ 2 h 31"/>
                <a:gd name="T52" fmla="*/ 2 w 77"/>
                <a:gd name="T53" fmla="*/ 2 h 31"/>
                <a:gd name="T54" fmla="*/ 2 w 77"/>
                <a:gd name="T55" fmla="*/ 2 h 31"/>
                <a:gd name="T56" fmla="*/ 2 w 77"/>
                <a:gd name="T57" fmla="*/ 2 h 31"/>
                <a:gd name="T58" fmla="*/ 2 w 77"/>
                <a:gd name="T59" fmla="*/ 2 h 31"/>
                <a:gd name="T60" fmla="*/ 2 w 77"/>
                <a:gd name="T61" fmla="*/ 2 h 31"/>
                <a:gd name="T62" fmla="*/ 2 w 77"/>
                <a:gd name="T63" fmla="*/ 2 h 31"/>
                <a:gd name="T64" fmla="*/ 2 w 77"/>
                <a:gd name="T65" fmla="*/ 2 h 31"/>
                <a:gd name="T66" fmla="*/ 2 w 77"/>
                <a:gd name="T67" fmla="*/ 2 h 31"/>
                <a:gd name="T68" fmla="*/ 3 w 77"/>
                <a:gd name="T69" fmla="*/ 2 h 31"/>
                <a:gd name="T70" fmla="*/ 5 w 77"/>
                <a:gd name="T71" fmla="*/ 2 h 31"/>
                <a:gd name="T72" fmla="*/ 6 w 77"/>
                <a:gd name="T73" fmla="*/ 2 h 31"/>
                <a:gd name="T74" fmla="*/ 6 w 77"/>
                <a:gd name="T75" fmla="*/ 2 h 31"/>
                <a:gd name="T76" fmla="*/ 6 w 77"/>
                <a:gd name="T77" fmla="*/ 2 h 31"/>
                <a:gd name="T78" fmla="*/ 6 w 77"/>
                <a:gd name="T79" fmla="*/ 2 h 31"/>
                <a:gd name="T80" fmla="*/ 6 w 77"/>
                <a:gd name="T81" fmla="*/ 2 h 31"/>
                <a:gd name="T82" fmla="*/ 6 w 77"/>
                <a:gd name="T83" fmla="*/ 2 h 31"/>
                <a:gd name="T84" fmla="*/ 5 w 77"/>
                <a:gd name="T85" fmla="*/ 2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7"/>
                <a:gd name="T130" fmla="*/ 0 h 31"/>
                <a:gd name="T131" fmla="*/ 77 w 77"/>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7" h="31">
                  <a:moveTo>
                    <a:pt x="71" y="21"/>
                  </a:moveTo>
                  <a:lnTo>
                    <a:pt x="71" y="21"/>
                  </a:lnTo>
                  <a:lnTo>
                    <a:pt x="69" y="18"/>
                  </a:lnTo>
                  <a:lnTo>
                    <a:pt x="67" y="16"/>
                  </a:lnTo>
                  <a:lnTo>
                    <a:pt x="65" y="15"/>
                  </a:lnTo>
                  <a:lnTo>
                    <a:pt x="64" y="14"/>
                  </a:lnTo>
                  <a:lnTo>
                    <a:pt x="62" y="14"/>
                  </a:lnTo>
                  <a:lnTo>
                    <a:pt x="62" y="11"/>
                  </a:lnTo>
                  <a:lnTo>
                    <a:pt x="59" y="10"/>
                  </a:lnTo>
                  <a:lnTo>
                    <a:pt x="57" y="9"/>
                  </a:lnTo>
                  <a:lnTo>
                    <a:pt x="53" y="7"/>
                  </a:lnTo>
                  <a:lnTo>
                    <a:pt x="47" y="6"/>
                  </a:lnTo>
                  <a:lnTo>
                    <a:pt x="40" y="3"/>
                  </a:lnTo>
                  <a:lnTo>
                    <a:pt x="36" y="4"/>
                  </a:lnTo>
                  <a:lnTo>
                    <a:pt x="31" y="4"/>
                  </a:lnTo>
                  <a:lnTo>
                    <a:pt x="25" y="4"/>
                  </a:lnTo>
                  <a:lnTo>
                    <a:pt x="21" y="4"/>
                  </a:lnTo>
                  <a:lnTo>
                    <a:pt x="19" y="3"/>
                  </a:lnTo>
                  <a:lnTo>
                    <a:pt x="16" y="2"/>
                  </a:lnTo>
                  <a:lnTo>
                    <a:pt x="14" y="2"/>
                  </a:lnTo>
                  <a:lnTo>
                    <a:pt x="13" y="2"/>
                  </a:lnTo>
                  <a:lnTo>
                    <a:pt x="11" y="2"/>
                  </a:lnTo>
                  <a:lnTo>
                    <a:pt x="9" y="1"/>
                  </a:lnTo>
                  <a:lnTo>
                    <a:pt x="7" y="0"/>
                  </a:lnTo>
                  <a:lnTo>
                    <a:pt x="4" y="0"/>
                  </a:lnTo>
                  <a:lnTo>
                    <a:pt x="2" y="1"/>
                  </a:lnTo>
                  <a:lnTo>
                    <a:pt x="1" y="2"/>
                  </a:lnTo>
                  <a:lnTo>
                    <a:pt x="1" y="3"/>
                  </a:lnTo>
                  <a:lnTo>
                    <a:pt x="1" y="4"/>
                  </a:lnTo>
                  <a:lnTo>
                    <a:pt x="0" y="7"/>
                  </a:lnTo>
                  <a:lnTo>
                    <a:pt x="1" y="9"/>
                  </a:lnTo>
                  <a:lnTo>
                    <a:pt x="2" y="10"/>
                  </a:lnTo>
                  <a:lnTo>
                    <a:pt x="1" y="11"/>
                  </a:lnTo>
                  <a:lnTo>
                    <a:pt x="0" y="11"/>
                  </a:lnTo>
                  <a:lnTo>
                    <a:pt x="0" y="14"/>
                  </a:lnTo>
                  <a:lnTo>
                    <a:pt x="0" y="15"/>
                  </a:lnTo>
                  <a:lnTo>
                    <a:pt x="1" y="15"/>
                  </a:lnTo>
                  <a:lnTo>
                    <a:pt x="3" y="16"/>
                  </a:lnTo>
                  <a:lnTo>
                    <a:pt x="9" y="17"/>
                  </a:lnTo>
                  <a:lnTo>
                    <a:pt x="11" y="17"/>
                  </a:lnTo>
                  <a:lnTo>
                    <a:pt x="11" y="18"/>
                  </a:lnTo>
                  <a:lnTo>
                    <a:pt x="11" y="22"/>
                  </a:lnTo>
                  <a:lnTo>
                    <a:pt x="12" y="24"/>
                  </a:lnTo>
                  <a:lnTo>
                    <a:pt x="12" y="26"/>
                  </a:lnTo>
                  <a:lnTo>
                    <a:pt x="15" y="29"/>
                  </a:lnTo>
                  <a:lnTo>
                    <a:pt x="20" y="31"/>
                  </a:lnTo>
                  <a:lnTo>
                    <a:pt x="22" y="31"/>
                  </a:lnTo>
                  <a:lnTo>
                    <a:pt x="25" y="31"/>
                  </a:lnTo>
                  <a:lnTo>
                    <a:pt x="30" y="30"/>
                  </a:lnTo>
                  <a:lnTo>
                    <a:pt x="40" y="28"/>
                  </a:lnTo>
                  <a:lnTo>
                    <a:pt x="45" y="27"/>
                  </a:lnTo>
                  <a:lnTo>
                    <a:pt x="57" y="27"/>
                  </a:lnTo>
                  <a:lnTo>
                    <a:pt x="75" y="27"/>
                  </a:lnTo>
                  <a:lnTo>
                    <a:pt x="77" y="27"/>
                  </a:lnTo>
                  <a:lnTo>
                    <a:pt x="75" y="26"/>
                  </a:lnTo>
                  <a:lnTo>
                    <a:pt x="73" y="25"/>
                  </a:lnTo>
                  <a:lnTo>
                    <a:pt x="73" y="24"/>
                  </a:lnTo>
                  <a:lnTo>
                    <a:pt x="73" y="23"/>
                  </a:lnTo>
                  <a:lnTo>
                    <a:pt x="75" y="22"/>
                  </a:lnTo>
                  <a:lnTo>
                    <a:pt x="73" y="22"/>
                  </a:lnTo>
                  <a:lnTo>
                    <a:pt x="71" y="2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6" name="Freeform 3609"/>
            <p:cNvSpPr>
              <a:spLocks/>
            </p:cNvSpPr>
            <p:nvPr/>
          </p:nvSpPr>
          <p:spPr bwMode="auto">
            <a:xfrm>
              <a:off x="2034" y="1631"/>
              <a:ext cx="8" cy="10"/>
            </a:xfrm>
            <a:custGeom>
              <a:avLst/>
              <a:gdLst>
                <a:gd name="T0" fmla="*/ 2 w 9"/>
                <a:gd name="T1" fmla="*/ 3 h 12"/>
                <a:gd name="T2" fmla="*/ 2 w 9"/>
                <a:gd name="T3" fmla="*/ 3 h 12"/>
                <a:gd name="T4" fmla="*/ 4 w 9"/>
                <a:gd name="T5" fmla="*/ 3 h 12"/>
                <a:gd name="T6" fmla="*/ 4 w 9"/>
                <a:gd name="T7" fmla="*/ 3 h 12"/>
                <a:gd name="T8" fmla="*/ 4 w 9"/>
                <a:gd name="T9" fmla="*/ 3 h 12"/>
                <a:gd name="T10" fmla="*/ 4 w 9"/>
                <a:gd name="T11" fmla="*/ 3 h 12"/>
                <a:gd name="T12" fmla="*/ 4 w 9"/>
                <a:gd name="T13" fmla="*/ 3 h 12"/>
                <a:gd name="T14" fmla="*/ 4 w 9"/>
                <a:gd name="T15" fmla="*/ 3 h 12"/>
                <a:gd name="T16" fmla="*/ 4 w 9"/>
                <a:gd name="T17" fmla="*/ 3 h 12"/>
                <a:gd name="T18" fmla="*/ 4 w 9"/>
                <a:gd name="T19" fmla="*/ 3 h 12"/>
                <a:gd name="T20" fmla="*/ 4 w 9"/>
                <a:gd name="T21" fmla="*/ 3 h 12"/>
                <a:gd name="T22" fmla="*/ 4 w 9"/>
                <a:gd name="T23" fmla="*/ 2 h 12"/>
                <a:gd name="T24" fmla="*/ 4 w 9"/>
                <a:gd name="T25" fmla="*/ 2 h 12"/>
                <a:gd name="T26" fmla="*/ 4 w 9"/>
                <a:gd name="T27" fmla="*/ 0 h 12"/>
                <a:gd name="T28" fmla="*/ 2 w 9"/>
                <a:gd name="T29" fmla="*/ 0 h 12"/>
                <a:gd name="T30" fmla="*/ 2 w 9"/>
                <a:gd name="T31" fmla="*/ 0 h 12"/>
                <a:gd name="T32" fmla="*/ 0 w 9"/>
                <a:gd name="T33" fmla="*/ 0 h 12"/>
                <a:gd name="T34" fmla="*/ 0 w 9"/>
                <a:gd name="T35" fmla="*/ 1 h 12"/>
                <a:gd name="T36" fmla="*/ 0 w 9"/>
                <a:gd name="T37" fmla="*/ 1 h 12"/>
                <a:gd name="T38" fmla="*/ 0 w 9"/>
                <a:gd name="T39" fmla="*/ 3 h 12"/>
                <a:gd name="T40" fmla="*/ 1 w 9"/>
                <a:gd name="T41" fmla="*/ 3 h 12"/>
                <a:gd name="T42" fmla="*/ 2 w 9"/>
                <a:gd name="T43" fmla="*/ 3 h 12"/>
                <a:gd name="T44" fmla="*/ 2 w 9"/>
                <a:gd name="T45" fmla="*/ 3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12"/>
                <a:gd name="T71" fmla="*/ 9 w 9"/>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12">
                  <a:moveTo>
                    <a:pt x="2" y="8"/>
                  </a:moveTo>
                  <a:lnTo>
                    <a:pt x="2" y="8"/>
                  </a:lnTo>
                  <a:lnTo>
                    <a:pt x="5" y="9"/>
                  </a:lnTo>
                  <a:lnTo>
                    <a:pt x="6" y="11"/>
                  </a:lnTo>
                  <a:lnTo>
                    <a:pt x="6" y="12"/>
                  </a:lnTo>
                  <a:lnTo>
                    <a:pt x="7" y="12"/>
                  </a:lnTo>
                  <a:lnTo>
                    <a:pt x="9" y="11"/>
                  </a:lnTo>
                  <a:lnTo>
                    <a:pt x="9" y="9"/>
                  </a:lnTo>
                  <a:lnTo>
                    <a:pt x="9" y="7"/>
                  </a:lnTo>
                  <a:lnTo>
                    <a:pt x="6" y="2"/>
                  </a:lnTo>
                  <a:lnTo>
                    <a:pt x="5" y="0"/>
                  </a:lnTo>
                  <a:lnTo>
                    <a:pt x="2" y="0"/>
                  </a:lnTo>
                  <a:lnTo>
                    <a:pt x="0" y="0"/>
                  </a:lnTo>
                  <a:lnTo>
                    <a:pt x="0" y="1"/>
                  </a:lnTo>
                  <a:lnTo>
                    <a:pt x="0" y="3"/>
                  </a:lnTo>
                  <a:lnTo>
                    <a:pt x="1" y="4"/>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7" name="Freeform 3610"/>
            <p:cNvSpPr>
              <a:spLocks/>
            </p:cNvSpPr>
            <p:nvPr/>
          </p:nvSpPr>
          <p:spPr bwMode="auto">
            <a:xfrm>
              <a:off x="2044" y="1629"/>
              <a:ext cx="15" cy="11"/>
            </a:xfrm>
            <a:custGeom>
              <a:avLst/>
              <a:gdLst>
                <a:gd name="T0" fmla="*/ 2 w 19"/>
                <a:gd name="T1" fmla="*/ 2 h 14"/>
                <a:gd name="T2" fmla="*/ 2 w 19"/>
                <a:gd name="T3" fmla="*/ 2 h 14"/>
                <a:gd name="T4" fmla="*/ 2 w 19"/>
                <a:gd name="T5" fmla="*/ 2 h 14"/>
                <a:gd name="T6" fmla="*/ 2 w 19"/>
                <a:gd name="T7" fmla="*/ 2 h 14"/>
                <a:gd name="T8" fmla="*/ 2 w 19"/>
                <a:gd name="T9" fmla="*/ 2 h 14"/>
                <a:gd name="T10" fmla="*/ 2 w 19"/>
                <a:gd name="T11" fmla="*/ 1 h 14"/>
                <a:gd name="T12" fmla="*/ 2 w 19"/>
                <a:gd name="T13" fmla="*/ 1 h 14"/>
                <a:gd name="T14" fmla="*/ 2 w 19"/>
                <a:gd name="T15" fmla="*/ 1 h 14"/>
                <a:gd name="T16" fmla="*/ 2 w 19"/>
                <a:gd name="T17" fmla="*/ 1 h 14"/>
                <a:gd name="T18" fmla="*/ 1 w 19"/>
                <a:gd name="T19" fmla="*/ 0 h 14"/>
                <a:gd name="T20" fmla="*/ 1 w 19"/>
                <a:gd name="T21" fmla="*/ 0 h 14"/>
                <a:gd name="T22" fmla="*/ 0 w 19"/>
                <a:gd name="T23" fmla="*/ 0 h 14"/>
                <a:gd name="T24" fmla="*/ 0 w 19"/>
                <a:gd name="T25" fmla="*/ 0 h 14"/>
                <a:gd name="T26" fmla="*/ 0 w 19"/>
                <a:gd name="T27" fmla="*/ 1 h 14"/>
                <a:gd name="T28" fmla="*/ 0 w 19"/>
                <a:gd name="T29" fmla="*/ 1 h 14"/>
                <a:gd name="T30" fmla="*/ 2 w 19"/>
                <a:gd name="T31" fmla="*/ 2 h 14"/>
                <a:gd name="T32" fmla="*/ 2 w 19"/>
                <a:gd name="T33" fmla="*/ 2 h 14"/>
                <a:gd name="T34" fmla="*/ 2 w 19"/>
                <a:gd name="T35" fmla="*/ 2 h 14"/>
                <a:gd name="T36" fmla="*/ 2 w 19"/>
                <a:gd name="T37" fmla="*/ 2 h 14"/>
                <a:gd name="T38" fmla="*/ 2 w 19"/>
                <a:gd name="T39" fmla="*/ 2 h 14"/>
                <a:gd name="T40" fmla="*/ 2 w 19"/>
                <a:gd name="T41" fmla="*/ 2 h 14"/>
                <a:gd name="T42" fmla="*/ 2 w 19"/>
                <a:gd name="T43" fmla="*/ 2 h 14"/>
                <a:gd name="T44" fmla="*/ 2 w 19"/>
                <a:gd name="T45" fmla="*/ 2 h 14"/>
                <a:gd name="T46" fmla="*/ 2 w 19"/>
                <a:gd name="T47" fmla="*/ 2 h 14"/>
                <a:gd name="T48" fmla="*/ 2 w 19"/>
                <a:gd name="T49" fmla="*/ 2 h 14"/>
                <a:gd name="T50" fmla="*/ 2 w 19"/>
                <a:gd name="T51" fmla="*/ 2 h 14"/>
                <a:gd name="T52" fmla="*/ 2 w 19"/>
                <a:gd name="T53" fmla="*/ 2 h 14"/>
                <a:gd name="T54" fmla="*/ 2 w 19"/>
                <a:gd name="T55" fmla="*/ 2 h 14"/>
                <a:gd name="T56" fmla="*/ 2 w 19"/>
                <a:gd name="T57" fmla="*/ 2 h 14"/>
                <a:gd name="T58" fmla="*/ 2 w 19"/>
                <a:gd name="T59" fmla="*/ 2 h 14"/>
                <a:gd name="T60" fmla="*/ 2 w 19"/>
                <a:gd name="T61" fmla="*/ 2 h 14"/>
                <a:gd name="T62" fmla="*/ 2 w 19"/>
                <a:gd name="T63" fmla="*/ 2 h 14"/>
                <a:gd name="T64" fmla="*/ 2 w 19"/>
                <a:gd name="T65" fmla="*/ 2 h 14"/>
                <a:gd name="T66" fmla="*/ 2 w 19"/>
                <a:gd name="T67" fmla="*/ 2 h 14"/>
                <a:gd name="T68" fmla="*/ 2 w 19"/>
                <a:gd name="T69" fmla="*/ 2 h 14"/>
                <a:gd name="T70" fmla="*/ 2 w 19"/>
                <a:gd name="T71" fmla="*/ 2 h 14"/>
                <a:gd name="T72" fmla="*/ 2 w 19"/>
                <a:gd name="T73" fmla="*/ 2 h 14"/>
                <a:gd name="T74" fmla="*/ 2 w 19"/>
                <a:gd name="T75" fmla="*/ 2 h 14"/>
                <a:gd name="T76" fmla="*/ 2 w 19"/>
                <a:gd name="T77" fmla="*/ 2 h 14"/>
                <a:gd name="T78" fmla="*/ 2 w 19"/>
                <a:gd name="T79" fmla="*/ 2 h 14"/>
                <a:gd name="T80" fmla="*/ 2 w 19"/>
                <a:gd name="T81" fmla="*/ 2 h 14"/>
                <a:gd name="T82" fmla="*/ 2 w 19"/>
                <a:gd name="T83" fmla="*/ 2 h 14"/>
                <a:gd name="T84" fmla="*/ 2 w 19"/>
                <a:gd name="T85" fmla="*/ 2 h 14"/>
                <a:gd name="T86" fmla="*/ 2 w 19"/>
                <a:gd name="T87" fmla="*/ 2 h 14"/>
                <a:gd name="T88" fmla="*/ 2 w 19"/>
                <a:gd name="T89" fmla="*/ 2 h 14"/>
                <a:gd name="T90" fmla="*/ 2 w 19"/>
                <a:gd name="T91" fmla="*/ 2 h 14"/>
                <a:gd name="T92" fmla="*/ 2 w 19"/>
                <a:gd name="T93" fmla="*/ 2 h 14"/>
                <a:gd name="T94" fmla="*/ 2 w 19"/>
                <a:gd name="T95" fmla="*/ 2 h 14"/>
                <a:gd name="T96" fmla="*/ 2 w 19"/>
                <a:gd name="T97" fmla="*/ 2 h 14"/>
                <a:gd name="T98" fmla="*/ 2 w 19"/>
                <a:gd name="T99" fmla="*/ 2 h 14"/>
                <a:gd name="T100" fmla="*/ 2 w 19"/>
                <a:gd name="T101" fmla="*/ 2 h 14"/>
                <a:gd name="T102" fmla="*/ 2 w 19"/>
                <a:gd name="T103" fmla="*/ 2 h 14"/>
                <a:gd name="T104" fmla="*/ 2 w 19"/>
                <a:gd name="T105" fmla="*/ 2 h 14"/>
                <a:gd name="T106" fmla="*/ 2 w 19"/>
                <a:gd name="T107" fmla="*/ 2 h 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
                <a:gd name="T163" fmla="*/ 0 h 14"/>
                <a:gd name="T164" fmla="*/ 19 w 19"/>
                <a:gd name="T165" fmla="*/ 14 h 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 h="14">
                  <a:moveTo>
                    <a:pt x="11" y="4"/>
                  </a:moveTo>
                  <a:lnTo>
                    <a:pt x="11" y="4"/>
                  </a:lnTo>
                  <a:lnTo>
                    <a:pt x="10" y="3"/>
                  </a:lnTo>
                  <a:lnTo>
                    <a:pt x="9" y="2"/>
                  </a:lnTo>
                  <a:lnTo>
                    <a:pt x="7" y="1"/>
                  </a:lnTo>
                  <a:lnTo>
                    <a:pt x="5" y="1"/>
                  </a:lnTo>
                  <a:lnTo>
                    <a:pt x="4" y="1"/>
                  </a:lnTo>
                  <a:lnTo>
                    <a:pt x="1" y="0"/>
                  </a:lnTo>
                  <a:lnTo>
                    <a:pt x="0" y="0"/>
                  </a:lnTo>
                  <a:lnTo>
                    <a:pt x="0" y="1"/>
                  </a:lnTo>
                  <a:lnTo>
                    <a:pt x="2" y="2"/>
                  </a:lnTo>
                  <a:lnTo>
                    <a:pt x="4" y="4"/>
                  </a:lnTo>
                  <a:lnTo>
                    <a:pt x="5" y="6"/>
                  </a:lnTo>
                  <a:lnTo>
                    <a:pt x="5" y="10"/>
                  </a:lnTo>
                  <a:lnTo>
                    <a:pt x="7" y="10"/>
                  </a:lnTo>
                  <a:lnTo>
                    <a:pt x="10" y="9"/>
                  </a:lnTo>
                  <a:lnTo>
                    <a:pt x="11" y="10"/>
                  </a:lnTo>
                  <a:lnTo>
                    <a:pt x="11" y="11"/>
                  </a:lnTo>
                  <a:lnTo>
                    <a:pt x="10" y="11"/>
                  </a:lnTo>
                  <a:lnTo>
                    <a:pt x="10" y="12"/>
                  </a:lnTo>
                  <a:lnTo>
                    <a:pt x="11" y="12"/>
                  </a:lnTo>
                  <a:lnTo>
                    <a:pt x="13" y="12"/>
                  </a:lnTo>
                  <a:lnTo>
                    <a:pt x="14" y="12"/>
                  </a:lnTo>
                  <a:lnTo>
                    <a:pt x="15" y="13"/>
                  </a:lnTo>
                  <a:lnTo>
                    <a:pt x="16" y="14"/>
                  </a:lnTo>
                  <a:lnTo>
                    <a:pt x="17" y="13"/>
                  </a:lnTo>
                  <a:lnTo>
                    <a:pt x="18" y="12"/>
                  </a:lnTo>
                  <a:lnTo>
                    <a:pt x="19" y="11"/>
                  </a:lnTo>
                  <a:lnTo>
                    <a:pt x="18" y="11"/>
                  </a:lnTo>
                  <a:lnTo>
                    <a:pt x="15" y="11"/>
                  </a:lnTo>
                  <a:lnTo>
                    <a:pt x="12" y="9"/>
                  </a:lnTo>
                  <a:lnTo>
                    <a:pt x="11" y="9"/>
                  </a:lnTo>
                  <a:lnTo>
                    <a:pt x="12" y="7"/>
                  </a:lnTo>
                  <a:lnTo>
                    <a:pt x="12" y="6"/>
                  </a:lnTo>
                  <a:lnTo>
                    <a:pt x="12" y="5"/>
                  </a:lnTo>
                  <a:lnTo>
                    <a:pt x="1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8" name="Freeform 3611"/>
            <p:cNvSpPr>
              <a:spLocks/>
            </p:cNvSpPr>
            <p:nvPr/>
          </p:nvSpPr>
          <p:spPr bwMode="auto">
            <a:xfrm>
              <a:off x="2008" y="1633"/>
              <a:ext cx="91" cy="58"/>
            </a:xfrm>
            <a:custGeom>
              <a:avLst/>
              <a:gdLst>
                <a:gd name="T0" fmla="*/ 9 w 114"/>
                <a:gd name="T1" fmla="*/ 6 h 71"/>
                <a:gd name="T2" fmla="*/ 9 w 114"/>
                <a:gd name="T3" fmla="*/ 5 h 71"/>
                <a:gd name="T4" fmla="*/ 9 w 114"/>
                <a:gd name="T5" fmla="*/ 6 h 71"/>
                <a:gd name="T6" fmla="*/ 8 w 114"/>
                <a:gd name="T7" fmla="*/ 5 h 71"/>
                <a:gd name="T8" fmla="*/ 7 w 114"/>
                <a:gd name="T9" fmla="*/ 6 h 71"/>
                <a:gd name="T10" fmla="*/ 7 w 114"/>
                <a:gd name="T11" fmla="*/ 5 h 71"/>
                <a:gd name="T12" fmla="*/ 8 w 114"/>
                <a:gd name="T13" fmla="*/ 5 h 71"/>
                <a:gd name="T14" fmla="*/ 7 w 114"/>
                <a:gd name="T15" fmla="*/ 5 h 71"/>
                <a:gd name="T16" fmla="*/ 7 w 114"/>
                <a:gd name="T17" fmla="*/ 4 h 71"/>
                <a:gd name="T18" fmla="*/ 6 w 114"/>
                <a:gd name="T19" fmla="*/ 2 h 71"/>
                <a:gd name="T20" fmla="*/ 4 w 114"/>
                <a:gd name="T21" fmla="*/ 2 h 71"/>
                <a:gd name="T22" fmla="*/ 4 w 114"/>
                <a:gd name="T23" fmla="*/ 2 h 71"/>
                <a:gd name="T24" fmla="*/ 3 w 114"/>
                <a:gd name="T25" fmla="*/ 2 h 71"/>
                <a:gd name="T26" fmla="*/ 3 w 114"/>
                <a:gd name="T27" fmla="*/ 2 h 71"/>
                <a:gd name="T28" fmla="*/ 3 w 114"/>
                <a:gd name="T29" fmla="*/ 2 h 71"/>
                <a:gd name="T30" fmla="*/ 3 w 114"/>
                <a:gd name="T31" fmla="*/ 2 h 71"/>
                <a:gd name="T32" fmla="*/ 3 w 114"/>
                <a:gd name="T33" fmla="*/ 2 h 71"/>
                <a:gd name="T34" fmla="*/ 2 w 114"/>
                <a:gd name="T35" fmla="*/ 2 h 71"/>
                <a:gd name="T36" fmla="*/ 2 w 114"/>
                <a:gd name="T37" fmla="*/ 0 h 71"/>
                <a:gd name="T38" fmla="*/ 2 w 114"/>
                <a:gd name="T39" fmla="*/ 1 h 71"/>
                <a:gd name="T40" fmla="*/ 2 w 114"/>
                <a:gd name="T41" fmla="*/ 2 h 71"/>
                <a:gd name="T42" fmla="*/ 2 w 114"/>
                <a:gd name="T43" fmla="*/ 2 h 71"/>
                <a:gd name="T44" fmla="*/ 2 w 114"/>
                <a:gd name="T45" fmla="*/ 2 h 71"/>
                <a:gd name="T46" fmla="*/ 2 w 114"/>
                <a:gd name="T47" fmla="*/ 2 h 71"/>
                <a:gd name="T48" fmla="*/ 2 w 114"/>
                <a:gd name="T49" fmla="*/ 2 h 71"/>
                <a:gd name="T50" fmla="*/ 2 w 114"/>
                <a:gd name="T51" fmla="*/ 3 h 71"/>
                <a:gd name="T52" fmla="*/ 2 w 114"/>
                <a:gd name="T53" fmla="*/ 4 h 71"/>
                <a:gd name="T54" fmla="*/ 2 w 114"/>
                <a:gd name="T55" fmla="*/ 5 h 71"/>
                <a:gd name="T56" fmla="*/ 2 w 114"/>
                <a:gd name="T57" fmla="*/ 5 h 71"/>
                <a:gd name="T58" fmla="*/ 1 w 114"/>
                <a:gd name="T59" fmla="*/ 6 h 71"/>
                <a:gd name="T60" fmla="*/ 2 w 114"/>
                <a:gd name="T61" fmla="*/ 6 h 71"/>
                <a:gd name="T62" fmla="*/ 2 w 114"/>
                <a:gd name="T63" fmla="*/ 6 h 71"/>
                <a:gd name="T64" fmla="*/ 2 w 114"/>
                <a:gd name="T65" fmla="*/ 6 h 71"/>
                <a:gd name="T66" fmla="*/ 2 w 114"/>
                <a:gd name="T67" fmla="*/ 7 h 71"/>
                <a:gd name="T68" fmla="*/ 2 w 114"/>
                <a:gd name="T69" fmla="*/ 7 h 71"/>
                <a:gd name="T70" fmla="*/ 4 w 114"/>
                <a:gd name="T71" fmla="*/ 7 h 71"/>
                <a:gd name="T72" fmla="*/ 4 w 114"/>
                <a:gd name="T73" fmla="*/ 7 h 71"/>
                <a:gd name="T74" fmla="*/ 5 w 114"/>
                <a:gd name="T75" fmla="*/ 6 h 71"/>
                <a:gd name="T76" fmla="*/ 5 w 114"/>
                <a:gd name="T77" fmla="*/ 6 h 71"/>
                <a:gd name="T78" fmla="*/ 5 w 114"/>
                <a:gd name="T79" fmla="*/ 6 h 71"/>
                <a:gd name="T80" fmla="*/ 6 w 114"/>
                <a:gd name="T81" fmla="*/ 5 h 71"/>
                <a:gd name="T82" fmla="*/ 6 w 114"/>
                <a:gd name="T83" fmla="*/ 6 h 71"/>
                <a:gd name="T84" fmla="*/ 6 w 114"/>
                <a:gd name="T85" fmla="*/ 6 h 71"/>
                <a:gd name="T86" fmla="*/ 6 w 114"/>
                <a:gd name="T87" fmla="*/ 6 h 71"/>
                <a:gd name="T88" fmla="*/ 7 w 114"/>
                <a:gd name="T89" fmla="*/ 6 h 71"/>
                <a:gd name="T90" fmla="*/ 9 w 114"/>
                <a:gd name="T91" fmla="*/ 7 h 71"/>
                <a:gd name="T92" fmla="*/ 9 w 114"/>
                <a:gd name="T93" fmla="*/ 7 h 71"/>
                <a:gd name="T94" fmla="*/ 10 w 114"/>
                <a:gd name="T95" fmla="*/ 6 h 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
                <a:gd name="T145" fmla="*/ 0 h 71"/>
                <a:gd name="T146" fmla="*/ 114 w 114"/>
                <a:gd name="T147" fmla="*/ 71 h 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 h="71">
                  <a:moveTo>
                    <a:pt x="113" y="55"/>
                  </a:moveTo>
                  <a:lnTo>
                    <a:pt x="113" y="55"/>
                  </a:lnTo>
                  <a:lnTo>
                    <a:pt x="108" y="54"/>
                  </a:lnTo>
                  <a:lnTo>
                    <a:pt x="105" y="52"/>
                  </a:lnTo>
                  <a:lnTo>
                    <a:pt x="103" y="50"/>
                  </a:lnTo>
                  <a:lnTo>
                    <a:pt x="102" y="48"/>
                  </a:lnTo>
                  <a:lnTo>
                    <a:pt x="101" y="48"/>
                  </a:lnTo>
                  <a:lnTo>
                    <a:pt x="100" y="49"/>
                  </a:lnTo>
                  <a:lnTo>
                    <a:pt x="99" y="49"/>
                  </a:lnTo>
                  <a:lnTo>
                    <a:pt x="96" y="48"/>
                  </a:lnTo>
                  <a:lnTo>
                    <a:pt x="94" y="48"/>
                  </a:lnTo>
                  <a:lnTo>
                    <a:pt x="92" y="49"/>
                  </a:lnTo>
                  <a:lnTo>
                    <a:pt x="91" y="49"/>
                  </a:lnTo>
                  <a:lnTo>
                    <a:pt x="86" y="50"/>
                  </a:lnTo>
                  <a:lnTo>
                    <a:pt x="85" y="49"/>
                  </a:lnTo>
                  <a:lnTo>
                    <a:pt x="86" y="48"/>
                  </a:lnTo>
                  <a:lnTo>
                    <a:pt x="89" y="48"/>
                  </a:lnTo>
                  <a:lnTo>
                    <a:pt x="90" y="47"/>
                  </a:lnTo>
                  <a:lnTo>
                    <a:pt x="90" y="46"/>
                  </a:lnTo>
                  <a:lnTo>
                    <a:pt x="89" y="43"/>
                  </a:lnTo>
                  <a:lnTo>
                    <a:pt x="88" y="42"/>
                  </a:lnTo>
                  <a:lnTo>
                    <a:pt x="88" y="41"/>
                  </a:lnTo>
                  <a:lnTo>
                    <a:pt x="87" y="39"/>
                  </a:lnTo>
                  <a:lnTo>
                    <a:pt x="86" y="37"/>
                  </a:lnTo>
                  <a:lnTo>
                    <a:pt x="82" y="33"/>
                  </a:lnTo>
                  <a:lnTo>
                    <a:pt x="70" y="26"/>
                  </a:lnTo>
                  <a:lnTo>
                    <a:pt x="64" y="23"/>
                  </a:lnTo>
                  <a:lnTo>
                    <a:pt x="58" y="20"/>
                  </a:lnTo>
                  <a:lnTo>
                    <a:pt x="53" y="19"/>
                  </a:lnTo>
                  <a:lnTo>
                    <a:pt x="49" y="17"/>
                  </a:lnTo>
                  <a:lnTo>
                    <a:pt x="47" y="14"/>
                  </a:lnTo>
                  <a:lnTo>
                    <a:pt x="43" y="11"/>
                  </a:lnTo>
                  <a:lnTo>
                    <a:pt x="42" y="12"/>
                  </a:lnTo>
                  <a:lnTo>
                    <a:pt x="41" y="13"/>
                  </a:lnTo>
                  <a:lnTo>
                    <a:pt x="39" y="18"/>
                  </a:lnTo>
                  <a:lnTo>
                    <a:pt x="38" y="19"/>
                  </a:lnTo>
                  <a:lnTo>
                    <a:pt x="36" y="14"/>
                  </a:lnTo>
                  <a:lnTo>
                    <a:pt x="35" y="13"/>
                  </a:lnTo>
                  <a:lnTo>
                    <a:pt x="33" y="12"/>
                  </a:lnTo>
                  <a:lnTo>
                    <a:pt x="32" y="11"/>
                  </a:lnTo>
                  <a:lnTo>
                    <a:pt x="31" y="10"/>
                  </a:lnTo>
                  <a:lnTo>
                    <a:pt x="32" y="10"/>
                  </a:lnTo>
                  <a:lnTo>
                    <a:pt x="34" y="9"/>
                  </a:lnTo>
                  <a:lnTo>
                    <a:pt x="34" y="8"/>
                  </a:lnTo>
                  <a:lnTo>
                    <a:pt x="33" y="5"/>
                  </a:lnTo>
                  <a:lnTo>
                    <a:pt x="32" y="2"/>
                  </a:lnTo>
                  <a:lnTo>
                    <a:pt x="30" y="4"/>
                  </a:lnTo>
                  <a:lnTo>
                    <a:pt x="28" y="4"/>
                  </a:lnTo>
                  <a:lnTo>
                    <a:pt x="27" y="2"/>
                  </a:lnTo>
                  <a:lnTo>
                    <a:pt x="28" y="1"/>
                  </a:lnTo>
                  <a:lnTo>
                    <a:pt x="28" y="0"/>
                  </a:lnTo>
                  <a:lnTo>
                    <a:pt x="27" y="0"/>
                  </a:lnTo>
                  <a:lnTo>
                    <a:pt x="26" y="0"/>
                  </a:lnTo>
                  <a:lnTo>
                    <a:pt x="24" y="1"/>
                  </a:lnTo>
                  <a:lnTo>
                    <a:pt x="21" y="4"/>
                  </a:lnTo>
                  <a:lnTo>
                    <a:pt x="20" y="6"/>
                  </a:lnTo>
                  <a:lnTo>
                    <a:pt x="18" y="11"/>
                  </a:lnTo>
                  <a:lnTo>
                    <a:pt x="18" y="14"/>
                  </a:lnTo>
                  <a:lnTo>
                    <a:pt x="18" y="15"/>
                  </a:lnTo>
                  <a:lnTo>
                    <a:pt x="17" y="17"/>
                  </a:lnTo>
                  <a:lnTo>
                    <a:pt x="17" y="18"/>
                  </a:lnTo>
                  <a:lnTo>
                    <a:pt x="18" y="20"/>
                  </a:lnTo>
                  <a:lnTo>
                    <a:pt x="18" y="22"/>
                  </a:lnTo>
                  <a:lnTo>
                    <a:pt x="17" y="24"/>
                  </a:lnTo>
                  <a:lnTo>
                    <a:pt x="17" y="25"/>
                  </a:lnTo>
                  <a:lnTo>
                    <a:pt x="17" y="26"/>
                  </a:lnTo>
                  <a:lnTo>
                    <a:pt x="17" y="28"/>
                  </a:lnTo>
                  <a:lnTo>
                    <a:pt x="17" y="29"/>
                  </a:lnTo>
                  <a:lnTo>
                    <a:pt x="16" y="31"/>
                  </a:lnTo>
                  <a:lnTo>
                    <a:pt x="14" y="34"/>
                  </a:lnTo>
                  <a:lnTo>
                    <a:pt x="14" y="38"/>
                  </a:lnTo>
                  <a:lnTo>
                    <a:pt x="14" y="41"/>
                  </a:lnTo>
                  <a:lnTo>
                    <a:pt x="15" y="43"/>
                  </a:lnTo>
                  <a:lnTo>
                    <a:pt x="17" y="46"/>
                  </a:lnTo>
                  <a:lnTo>
                    <a:pt x="17" y="47"/>
                  </a:lnTo>
                  <a:lnTo>
                    <a:pt x="16" y="48"/>
                  </a:lnTo>
                  <a:lnTo>
                    <a:pt x="8" y="51"/>
                  </a:lnTo>
                  <a:lnTo>
                    <a:pt x="4" y="53"/>
                  </a:lnTo>
                  <a:lnTo>
                    <a:pt x="1" y="57"/>
                  </a:lnTo>
                  <a:lnTo>
                    <a:pt x="0" y="60"/>
                  </a:lnTo>
                  <a:lnTo>
                    <a:pt x="1" y="61"/>
                  </a:lnTo>
                  <a:lnTo>
                    <a:pt x="3" y="60"/>
                  </a:lnTo>
                  <a:lnTo>
                    <a:pt x="5" y="59"/>
                  </a:lnTo>
                  <a:lnTo>
                    <a:pt x="16" y="56"/>
                  </a:lnTo>
                  <a:lnTo>
                    <a:pt x="22" y="56"/>
                  </a:lnTo>
                  <a:lnTo>
                    <a:pt x="24" y="56"/>
                  </a:lnTo>
                  <a:lnTo>
                    <a:pt x="25" y="56"/>
                  </a:lnTo>
                  <a:lnTo>
                    <a:pt x="26" y="59"/>
                  </a:lnTo>
                  <a:lnTo>
                    <a:pt x="27" y="60"/>
                  </a:lnTo>
                  <a:lnTo>
                    <a:pt x="27" y="62"/>
                  </a:lnTo>
                  <a:lnTo>
                    <a:pt x="26" y="65"/>
                  </a:lnTo>
                  <a:lnTo>
                    <a:pt x="27" y="67"/>
                  </a:lnTo>
                  <a:lnTo>
                    <a:pt x="29" y="70"/>
                  </a:lnTo>
                  <a:lnTo>
                    <a:pt x="31" y="71"/>
                  </a:lnTo>
                  <a:lnTo>
                    <a:pt x="34" y="71"/>
                  </a:lnTo>
                  <a:lnTo>
                    <a:pt x="41" y="68"/>
                  </a:lnTo>
                  <a:lnTo>
                    <a:pt x="43" y="66"/>
                  </a:lnTo>
                  <a:lnTo>
                    <a:pt x="45" y="65"/>
                  </a:lnTo>
                  <a:lnTo>
                    <a:pt x="46" y="62"/>
                  </a:lnTo>
                  <a:lnTo>
                    <a:pt x="48" y="60"/>
                  </a:lnTo>
                  <a:lnTo>
                    <a:pt x="52" y="60"/>
                  </a:lnTo>
                  <a:lnTo>
                    <a:pt x="53" y="59"/>
                  </a:lnTo>
                  <a:lnTo>
                    <a:pt x="56" y="56"/>
                  </a:lnTo>
                  <a:lnTo>
                    <a:pt x="58" y="55"/>
                  </a:lnTo>
                  <a:lnTo>
                    <a:pt x="58" y="53"/>
                  </a:lnTo>
                  <a:lnTo>
                    <a:pt x="58" y="51"/>
                  </a:lnTo>
                  <a:lnTo>
                    <a:pt x="59" y="49"/>
                  </a:lnTo>
                  <a:lnTo>
                    <a:pt x="66" y="47"/>
                  </a:lnTo>
                  <a:lnTo>
                    <a:pt x="68" y="46"/>
                  </a:lnTo>
                  <a:lnTo>
                    <a:pt x="69" y="46"/>
                  </a:lnTo>
                  <a:lnTo>
                    <a:pt x="68" y="47"/>
                  </a:lnTo>
                  <a:lnTo>
                    <a:pt x="66" y="50"/>
                  </a:lnTo>
                  <a:lnTo>
                    <a:pt x="70" y="50"/>
                  </a:lnTo>
                  <a:lnTo>
                    <a:pt x="73" y="50"/>
                  </a:lnTo>
                  <a:lnTo>
                    <a:pt x="76" y="51"/>
                  </a:lnTo>
                  <a:lnTo>
                    <a:pt x="78" y="53"/>
                  </a:lnTo>
                  <a:lnTo>
                    <a:pt x="78" y="54"/>
                  </a:lnTo>
                  <a:lnTo>
                    <a:pt x="77" y="54"/>
                  </a:lnTo>
                  <a:lnTo>
                    <a:pt x="76" y="56"/>
                  </a:lnTo>
                  <a:lnTo>
                    <a:pt x="75" y="57"/>
                  </a:lnTo>
                  <a:lnTo>
                    <a:pt x="78" y="57"/>
                  </a:lnTo>
                  <a:lnTo>
                    <a:pt x="85" y="59"/>
                  </a:lnTo>
                  <a:lnTo>
                    <a:pt x="90" y="61"/>
                  </a:lnTo>
                  <a:lnTo>
                    <a:pt x="97" y="63"/>
                  </a:lnTo>
                  <a:lnTo>
                    <a:pt x="100" y="64"/>
                  </a:lnTo>
                  <a:lnTo>
                    <a:pt x="101" y="63"/>
                  </a:lnTo>
                  <a:lnTo>
                    <a:pt x="102" y="62"/>
                  </a:lnTo>
                  <a:lnTo>
                    <a:pt x="104" y="61"/>
                  </a:lnTo>
                  <a:lnTo>
                    <a:pt x="111" y="57"/>
                  </a:lnTo>
                  <a:lnTo>
                    <a:pt x="113" y="56"/>
                  </a:lnTo>
                  <a:lnTo>
                    <a:pt x="114" y="56"/>
                  </a:lnTo>
                  <a:lnTo>
                    <a:pt x="113" y="5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89" name="Freeform 3612"/>
            <p:cNvSpPr>
              <a:spLocks/>
            </p:cNvSpPr>
            <p:nvPr/>
          </p:nvSpPr>
          <p:spPr bwMode="auto">
            <a:xfrm>
              <a:off x="2051" y="1695"/>
              <a:ext cx="25" cy="16"/>
            </a:xfrm>
            <a:custGeom>
              <a:avLst/>
              <a:gdLst>
                <a:gd name="T0" fmla="*/ 2 w 32"/>
                <a:gd name="T1" fmla="*/ 2 h 20"/>
                <a:gd name="T2" fmla="*/ 2 w 32"/>
                <a:gd name="T3" fmla="*/ 2 h 20"/>
                <a:gd name="T4" fmla="*/ 2 w 32"/>
                <a:gd name="T5" fmla="*/ 1 h 20"/>
                <a:gd name="T6" fmla="*/ 2 w 32"/>
                <a:gd name="T7" fmla="*/ 1 h 20"/>
                <a:gd name="T8" fmla="*/ 2 w 32"/>
                <a:gd name="T9" fmla="*/ 0 h 20"/>
                <a:gd name="T10" fmla="*/ 2 w 32"/>
                <a:gd name="T11" fmla="*/ 0 h 20"/>
                <a:gd name="T12" fmla="*/ 2 w 32"/>
                <a:gd name="T13" fmla="*/ 0 h 20"/>
                <a:gd name="T14" fmla="*/ 2 w 32"/>
                <a:gd name="T15" fmla="*/ 0 h 20"/>
                <a:gd name="T16" fmla="*/ 2 w 32"/>
                <a:gd name="T17" fmla="*/ 0 h 20"/>
                <a:gd name="T18" fmla="*/ 2 w 32"/>
                <a:gd name="T19" fmla="*/ 1 h 20"/>
                <a:gd name="T20" fmla="*/ 2 w 32"/>
                <a:gd name="T21" fmla="*/ 1 h 20"/>
                <a:gd name="T22" fmla="*/ 2 w 32"/>
                <a:gd name="T23" fmla="*/ 1 h 20"/>
                <a:gd name="T24" fmla="*/ 2 w 32"/>
                <a:gd name="T25" fmla="*/ 1 h 20"/>
                <a:gd name="T26" fmla="*/ 2 w 32"/>
                <a:gd name="T27" fmla="*/ 2 h 20"/>
                <a:gd name="T28" fmla="*/ 2 w 32"/>
                <a:gd name="T29" fmla="*/ 2 h 20"/>
                <a:gd name="T30" fmla="*/ 2 w 32"/>
                <a:gd name="T31" fmla="*/ 2 h 20"/>
                <a:gd name="T32" fmla="*/ 2 w 32"/>
                <a:gd name="T33" fmla="*/ 2 h 20"/>
                <a:gd name="T34" fmla="*/ 2 w 32"/>
                <a:gd name="T35" fmla="*/ 1 h 20"/>
                <a:gd name="T36" fmla="*/ 2 w 32"/>
                <a:gd name="T37" fmla="*/ 1 h 20"/>
                <a:gd name="T38" fmla="*/ 2 w 32"/>
                <a:gd name="T39" fmla="*/ 1 h 20"/>
                <a:gd name="T40" fmla="*/ 2 w 32"/>
                <a:gd name="T41" fmla="*/ 2 h 20"/>
                <a:gd name="T42" fmla="*/ 2 w 32"/>
                <a:gd name="T43" fmla="*/ 2 h 20"/>
                <a:gd name="T44" fmla="*/ 2 w 32"/>
                <a:gd name="T45" fmla="*/ 2 h 20"/>
                <a:gd name="T46" fmla="*/ 2 w 32"/>
                <a:gd name="T47" fmla="*/ 2 h 20"/>
                <a:gd name="T48" fmla="*/ 1 w 32"/>
                <a:gd name="T49" fmla="*/ 2 h 20"/>
                <a:gd name="T50" fmla="*/ 1 w 32"/>
                <a:gd name="T51" fmla="*/ 2 h 20"/>
                <a:gd name="T52" fmla="*/ 0 w 32"/>
                <a:gd name="T53" fmla="*/ 2 h 20"/>
                <a:gd name="T54" fmla="*/ 0 w 32"/>
                <a:gd name="T55" fmla="*/ 2 h 20"/>
                <a:gd name="T56" fmla="*/ 0 w 32"/>
                <a:gd name="T57" fmla="*/ 2 h 20"/>
                <a:gd name="T58" fmla="*/ 2 w 32"/>
                <a:gd name="T59" fmla="*/ 2 h 20"/>
                <a:gd name="T60" fmla="*/ 2 w 32"/>
                <a:gd name="T61" fmla="*/ 2 h 20"/>
                <a:gd name="T62" fmla="*/ 2 w 32"/>
                <a:gd name="T63" fmla="*/ 2 h 20"/>
                <a:gd name="T64" fmla="*/ 2 w 32"/>
                <a:gd name="T65" fmla="*/ 2 h 20"/>
                <a:gd name="T66" fmla="*/ 2 w 32"/>
                <a:gd name="T67" fmla="*/ 2 h 20"/>
                <a:gd name="T68" fmla="*/ 2 w 32"/>
                <a:gd name="T69" fmla="*/ 2 h 20"/>
                <a:gd name="T70" fmla="*/ 2 w 32"/>
                <a:gd name="T71" fmla="*/ 2 h 20"/>
                <a:gd name="T72" fmla="*/ 2 w 32"/>
                <a:gd name="T73" fmla="*/ 2 h 20"/>
                <a:gd name="T74" fmla="*/ 2 w 32"/>
                <a:gd name="T75" fmla="*/ 2 h 20"/>
                <a:gd name="T76" fmla="*/ 2 w 32"/>
                <a:gd name="T77" fmla="*/ 2 h 20"/>
                <a:gd name="T78" fmla="*/ 2 w 32"/>
                <a:gd name="T79" fmla="*/ 2 h 20"/>
                <a:gd name="T80" fmla="*/ 2 w 32"/>
                <a:gd name="T81" fmla="*/ 2 h 20"/>
                <a:gd name="T82" fmla="*/ 2 w 32"/>
                <a:gd name="T83" fmla="*/ 2 h 20"/>
                <a:gd name="T84" fmla="*/ 2 w 32"/>
                <a:gd name="T85" fmla="*/ 2 h 20"/>
                <a:gd name="T86" fmla="*/ 2 w 32"/>
                <a:gd name="T87" fmla="*/ 2 h 20"/>
                <a:gd name="T88" fmla="*/ 2 w 32"/>
                <a:gd name="T89" fmla="*/ 2 h 20"/>
                <a:gd name="T90" fmla="*/ 2 w 32"/>
                <a:gd name="T91" fmla="*/ 2 h 20"/>
                <a:gd name="T92" fmla="*/ 2 w 32"/>
                <a:gd name="T93" fmla="*/ 2 h 20"/>
                <a:gd name="T94" fmla="*/ 2 w 32"/>
                <a:gd name="T95" fmla="*/ 2 h 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2"/>
                <a:gd name="T145" fmla="*/ 0 h 20"/>
                <a:gd name="T146" fmla="*/ 32 w 32"/>
                <a:gd name="T147" fmla="*/ 20 h 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2" h="20">
                  <a:moveTo>
                    <a:pt x="32" y="2"/>
                  </a:moveTo>
                  <a:lnTo>
                    <a:pt x="32" y="2"/>
                  </a:lnTo>
                  <a:lnTo>
                    <a:pt x="32" y="1"/>
                  </a:lnTo>
                  <a:lnTo>
                    <a:pt x="31" y="1"/>
                  </a:lnTo>
                  <a:lnTo>
                    <a:pt x="29" y="0"/>
                  </a:lnTo>
                  <a:lnTo>
                    <a:pt x="27" y="0"/>
                  </a:lnTo>
                  <a:lnTo>
                    <a:pt x="24" y="0"/>
                  </a:lnTo>
                  <a:lnTo>
                    <a:pt x="23" y="1"/>
                  </a:lnTo>
                  <a:lnTo>
                    <a:pt x="21" y="1"/>
                  </a:lnTo>
                  <a:lnTo>
                    <a:pt x="19" y="1"/>
                  </a:lnTo>
                  <a:lnTo>
                    <a:pt x="16" y="2"/>
                  </a:lnTo>
                  <a:lnTo>
                    <a:pt x="14" y="3"/>
                  </a:lnTo>
                  <a:lnTo>
                    <a:pt x="12" y="3"/>
                  </a:lnTo>
                  <a:lnTo>
                    <a:pt x="10" y="1"/>
                  </a:lnTo>
                  <a:lnTo>
                    <a:pt x="9" y="1"/>
                  </a:lnTo>
                  <a:lnTo>
                    <a:pt x="7" y="2"/>
                  </a:lnTo>
                  <a:lnTo>
                    <a:pt x="5" y="6"/>
                  </a:lnTo>
                  <a:lnTo>
                    <a:pt x="4" y="9"/>
                  </a:lnTo>
                  <a:lnTo>
                    <a:pt x="1" y="12"/>
                  </a:lnTo>
                  <a:lnTo>
                    <a:pt x="0" y="13"/>
                  </a:lnTo>
                  <a:lnTo>
                    <a:pt x="0" y="14"/>
                  </a:lnTo>
                  <a:lnTo>
                    <a:pt x="2" y="19"/>
                  </a:lnTo>
                  <a:lnTo>
                    <a:pt x="4" y="20"/>
                  </a:lnTo>
                  <a:lnTo>
                    <a:pt x="6" y="19"/>
                  </a:lnTo>
                  <a:lnTo>
                    <a:pt x="7" y="19"/>
                  </a:lnTo>
                  <a:lnTo>
                    <a:pt x="10" y="19"/>
                  </a:lnTo>
                  <a:lnTo>
                    <a:pt x="14" y="19"/>
                  </a:lnTo>
                  <a:lnTo>
                    <a:pt x="17" y="18"/>
                  </a:lnTo>
                  <a:lnTo>
                    <a:pt x="21" y="14"/>
                  </a:lnTo>
                  <a:lnTo>
                    <a:pt x="24" y="11"/>
                  </a:lnTo>
                  <a:lnTo>
                    <a:pt x="29" y="8"/>
                  </a:lnTo>
                  <a:lnTo>
                    <a:pt x="31" y="7"/>
                  </a:lnTo>
                  <a:lnTo>
                    <a:pt x="31" y="5"/>
                  </a:lnTo>
                  <a:lnTo>
                    <a:pt x="3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0" name="Freeform 3613"/>
            <p:cNvSpPr>
              <a:spLocks/>
            </p:cNvSpPr>
            <p:nvPr/>
          </p:nvSpPr>
          <p:spPr bwMode="auto">
            <a:xfrm>
              <a:off x="2118" y="1738"/>
              <a:ext cx="5" cy="3"/>
            </a:xfrm>
            <a:custGeom>
              <a:avLst/>
              <a:gdLst>
                <a:gd name="T0" fmla="*/ 3 w 6"/>
                <a:gd name="T1" fmla="*/ 0 h 3"/>
                <a:gd name="T2" fmla="*/ 3 w 6"/>
                <a:gd name="T3" fmla="*/ 0 h 3"/>
                <a:gd name="T4" fmla="*/ 1 w 6"/>
                <a:gd name="T5" fmla="*/ 2 h 3"/>
                <a:gd name="T6" fmla="*/ 0 w 6"/>
                <a:gd name="T7" fmla="*/ 3 h 3"/>
                <a:gd name="T8" fmla="*/ 0 w 6"/>
                <a:gd name="T9" fmla="*/ 3 h 3"/>
                <a:gd name="T10" fmla="*/ 0 w 6"/>
                <a:gd name="T11" fmla="*/ 3 h 3"/>
                <a:gd name="T12" fmla="*/ 3 w 6"/>
                <a:gd name="T13" fmla="*/ 2 h 3"/>
                <a:gd name="T14" fmla="*/ 3 w 6"/>
                <a:gd name="T15" fmla="*/ 0 h 3"/>
                <a:gd name="T16" fmla="*/ 3 w 6"/>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6" y="0"/>
                  </a:moveTo>
                  <a:lnTo>
                    <a:pt x="6" y="0"/>
                  </a:lnTo>
                  <a:lnTo>
                    <a:pt x="1" y="2"/>
                  </a:lnTo>
                  <a:lnTo>
                    <a:pt x="0" y="3"/>
                  </a:lnTo>
                  <a:lnTo>
                    <a:pt x="4" y="2"/>
                  </a:lnTo>
                  <a:lnTo>
                    <a:pt x="6"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1" name="Freeform 3614"/>
            <p:cNvSpPr>
              <a:spLocks/>
            </p:cNvSpPr>
            <p:nvPr/>
          </p:nvSpPr>
          <p:spPr bwMode="auto">
            <a:xfrm>
              <a:off x="2096" y="1707"/>
              <a:ext cx="14" cy="16"/>
            </a:xfrm>
            <a:custGeom>
              <a:avLst/>
              <a:gdLst>
                <a:gd name="T0" fmla="*/ 2 w 17"/>
                <a:gd name="T1" fmla="*/ 3 h 19"/>
                <a:gd name="T2" fmla="*/ 2 w 17"/>
                <a:gd name="T3" fmla="*/ 3 h 19"/>
                <a:gd name="T4" fmla="*/ 2 w 17"/>
                <a:gd name="T5" fmla="*/ 3 h 19"/>
                <a:gd name="T6" fmla="*/ 2 w 17"/>
                <a:gd name="T7" fmla="*/ 3 h 19"/>
                <a:gd name="T8" fmla="*/ 2 w 17"/>
                <a:gd name="T9" fmla="*/ 3 h 19"/>
                <a:gd name="T10" fmla="*/ 2 w 17"/>
                <a:gd name="T11" fmla="*/ 3 h 19"/>
                <a:gd name="T12" fmla="*/ 2 w 17"/>
                <a:gd name="T13" fmla="*/ 3 h 19"/>
                <a:gd name="T14" fmla="*/ 2 w 17"/>
                <a:gd name="T15" fmla="*/ 3 h 19"/>
                <a:gd name="T16" fmla="*/ 2 w 17"/>
                <a:gd name="T17" fmla="*/ 3 h 19"/>
                <a:gd name="T18" fmla="*/ 2 w 17"/>
                <a:gd name="T19" fmla="*/ 3 h 19"/>
                <a:gd name="T20" fmla="*/ 2 w 17"/>
                <a:gd name="T21" fmla="*/ 3 h 19"/>
                <a:gd name="T22" fmla="*/ 2 w 17"/>
                <a:gd name="T23" fmla="*/ 3 h 19"/>
                <a:gd name="T24" fmla="*/ 2 w 17"/>
                <a:gd name="T25" fmla="*/ 3 h 19"/>
                <a:gd name="T26" fmla="*/ 2 w 17"/>
                <a:gd name="T27" fmla="*/ 3 h 19"/>
                <a:gd name="T28" fmla="*/ 2 w 17"/>
                <a:gd name="T29" fmla="*/ 1 h 19"/>
                <a:gd name="T30" fmla="*/ 2 w 17"/>
                <a:gd name="T31" fmla="*/ 0 h 19"/>
                <a:gd name="T32" fmla="*/ 2 w 17"/>
                <a:gd name="T33" fmla="*/ 0 h 19"/>
                <a:gd name="T34" fmla="*/ 2 w 17"/>
                <a:gd name="T35" fmla="*/ 0 h 19"/>
                <a:gd name="T36" fmla="*/ 2 w 17"/>
                <a:gd name="T37" fmla="*/ 0 h 19"/>
                <a:gd name="T38" fmla="*/ 2 w 17"/>
                <a:gd name="T39" fmla="*/ 0 h 19"/>
                <a:gd name="T40" fmla="*/ 2 w 17"/>
                <a:gd name="T41" fmla="*/ 0 h 19"/>
                <a:gd name="T42" fmla="*/ 2 w 17"/>
                <a:gd name="T43" fmla="*/ 1 h 19"/>
                <a:gd name="T44" fmla="*/ 2 w 17"/>
                <a:gd name="T45" fmla="*/ 1 h 19"/>
                <a:gd name="T46" fmla="*/ 2 w 17"/>
                <a:gd name="T47" fmla="*/ 3 h 19"/>
                <a:gd name="T48" fmla="*/ 2 w 17"/>
                <a:gd name="T49" fmla="*/ 3 h 19"/>
                <a:gd name="T50" fmla="*/ 0 w 17"/>
                <a:gd name="T51" fmla="*/ 3 h 19"/>
                <a:gd name="T52" fmla="*/ 0 w 17"/>
                <a:gd name="T53" fmla="*/ 3 h 19"/>
                <a:gd name="T54" fmla="*/ 1 w 17"/>
                <a:gd name="T55" fmla="*/ 3 h 19"/>
                <a:gd name="T56" fmla="*/ 1 w 17"/>
                <a:gd name="T57" fmla="*/ 3 h 19"/>
                <a:gd name="T58" fmla="*/ 2 w 17"/>
                <a:gd name="T59" fmla="*/ 3 h 19"/>
                <a:gd name="T60" fmla="*/ 2 w 17"/>
                <a:gd name="T61" fmla="*/ 3 h 1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
                <a:gd name="T94" fmla="*/ 0 h 19"/>
                <a:gd name="T95" fmla="*/ 17 w 17"/>
                <a:gd name="T96" fmla="*/ 19 h 1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 h="19">
                  <a:moveTo>
                    <a:pt x="6" y="18"/>
                  </a:moveTo>
                  <a:lnTo>
                    <a:pt x="6" y="18"/>
                  </a:lnTo>
                  <a:lnTo>
                    <a:pt x="8" y="19"/>
                  </a:lnTo>
                  <a:lnTo>
                    <a:pt x="10" y="19"/>
                  </a:lnTo>
                  <a:lnTo>
                    <a:pt x="11" y="17"/>
                  </a:lnTo>
                  <a:lnTo>
                    <a:pt x="12" y="14"/>
                  </a:lnTo>
                  <a:lnTo>
                    <a:pt x="15" y="10"/>
                  </a:lnTo>
                  <a:lnTo>
                    <a:pt x="16" y="7"/>
                  </a:lnTo>
                  <a:lnTo>
                    <a:pt x="17" y="4"/>
                  </a:lnTo>
                  <a:lnTo>
                    <a:pt x="16" y="3"/>
                  </a:lnTo>
                  <a:lnTo>
                    <a:pt x="15" y="1"/>
                  </a:lnTo>
                  <a:lnTo>
                    <a:pt x="13" y="0"/>
                  </a:lnTo>
                  <a:lnTo>
                    <a:pt x="11" y="0"/>
                  </a:lnTo>
                  <a:lnTo>
                    <a:pt x="8" y="0"/>
                  </a:lnTo>
                  <a:lnTo>
                    <a:pt x="6" y="0"/>
                  </a:lnTo>
                  <a:lnTo>
                    <a:pt x="5" y="1"/>
                  </a:lnTo>
                  <a:lnTo>
                    <a:pt x="2" y="5"/>
                  </a:lnTo>
                  <a:lnTo>
                    <a:pt x="0" y="8"/>
                  </a:lnTo>
                  <a:lnTo>
                    <a:pt x="0" y="11"/>
                  </a:lnTo>
                  <a:lnTo>
                    <a:pt x="1" y="14"/>
                  </a:lnTo>
                  <a:lnTo>
                    <a:pt x="6" y="1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2" name="Freeform 3615"/>
            <p:cNvSpPr>
              <a:spLocks/>
            </p:cNvSpPr>
            <p:nvPr/>
          </p:nvSpPr>
          <p:spPr bwMode="auto">
            <a:xfrm>
              <a:off x="2120" y="1685"/>
              <a:ext cx="13" cy="8"/>
            </a:xfrm>
            <a:custGeom>
              <a:avLst/>
              <a:gdLst>
                <a:gd name="T0" fmla="*/ 2 w 16"/>
                <a:gd name="T1" fmla="*/ 2 h 10"/>
                <a:gd name="T2" fmla="*/ 2 w 16"/>
                <a:gd name="T3" fmla="*/ 2 h 10"/>
                <a:gd name="T4" fmla="*/ 2 w 16"/>
                <a:gd name="T5" fmla="*/ 2 h 10"/>
                <a:gd name="T6" fmla="*/ 2 w 16"/>
                <a:gd name="T7" fmla="*/ 2 h 10"/>
                <a:gd name="T8" fmla="*/ 2 w 16"/>
                <a:gd name="T9" fmla="*/ 2 h 10"/>
                <a:gd name="T10" fmla="*/ 2 w 16"/>
                <a:gd name="T11" fmla="*/ 2 h 10"/>
                <a:gd name="T12" fmla="*/ 2 w 16"/>
                <a:gd name="T13" fmla="*/ 2 h 10"/>
                <a:gd name="T14" fmla="*/ 2 w 16"/>
                <a:gd name="T15" fmla="*/ 2 h 10"/>
                <a:gd name="T16" fmla="*/ 2 w 16"/>
                <a:gd name="T17" fmla="*/ 1 h 10"/>
                <a:gd name="T18" fmla="*/ 2 w 16"/>
                <a:gd name="T19" fmla="*/ 1 h 10"/>
                <a:gd name="T20" fmla="*/ 2 w 16"/>
                <a:gd name="T21" fmla="*/ 0 h 10"/>
                <a:gd name="T22" fmla="*/ 2 w 16"/>
                <a:gd name="T23" fmla="*/ 0 h 10"/>
                <a:gd name="T24" fmla="*/ 2 w 16"/>
                <a:gd name="T25" fmla="*/ 1 h 10"/>
                <a:gd name="T26" fmla="*/ 1 w 16"/>
                <a:gd name="T27" fmla="*/ 2 h 10"/>
                <a:gd name="T28" fmla="*/ 1 w 16"/>
                <a:gd name="T29" fmla="*/ 2 h 10"/>
                <a:gd name="T30" fmla="*/ 0 w 16"/>
                <a:gd name="T31" fmla="*/ 2 h 10"/>
                <a:gd name="T32" fmla="*/ 0 w 16"/>
                <a:gd name="T33" fmla="*/ 2 h 10"/>
                <a:gd name="T34" fmla="*/ 2 w 16"/>
                <a:gd name="T35" fmla="*/ 2 h 10"/>
                <a:gd name="T36" fmla="*/ 2 w 16"/>
                <a:gd name="T37" fmla="*/ 2 h 10"/>
                <a:gd name="T38" fmla="*/ 2 w 16"/>
                <a:gd name="T39" fmla="*/ 2 h 10"/>
                <a:gd name="T40" fmla="*/ 2 w 16"/>
                <a:gd name="T41" fmla="*/ 2 h 10"/>
                <a:gd name="T42" fmla="*/ 2 w 16"/>
                <a:gd name="T43" fmla="*/ 2 h 10"/>
                <a:gd name="T44" fmla="*/ 2 w 16"/>
                <a:gd name="T45" fmla="*/ 2 h 10"/>
                <a:gd name="T46" fmla="*/ 2 w 16"/>
                <a:gd name="T47" fmla="*/ 2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0"/>
                <a:gd name="T74" fmla="*/ 16 w 16"/>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0">
                  <a:moveTo>
                    <a:pt x="11" y="10"/>
                  </a:moveTo>
                  <a:lnTo>
                    <a:pt x="11" y="10"/>
                  </a:lnTo>
                  <a:lnTo>
                    <a:pt x="14" y="7"/>
                  </a:lnTo>
                  <a:lnTo>
                    <a:pt x="16" y="5"/>
                  </a:lnTo>
                  <a:lnTo>
                    <a:pt x="15" y="4"/>
                  </a:lnTo>
                  <a:lnTo>
                    <a:pt x="14" y="2"/>
                  </a:lnTo>
                  <a:lnTo>
                    <a:pt x="13" y="2"/>
                  </a:lnTo>
                  <a:lnTo>
                    <a:pt x="12" y="1"/>
                  </a:lnTo>
                  <a:lnTo>
                    <a:pt x="6" y="0"/>
                  </a:lnTo>
                  <a:lnTo>
                    <a:pt x="4" y="1"/>
                  </a:lnTo>
                  <a:lnTo>
                    <a:pt x="1" y="2"/>
                  </a:lnTo>
                  <a:lnTo>
                    <a:pt x="0" y="2"/>
                  </a:lnTo>
                  <a:lnTo>
                    <a:pt x="0" y="3"/>
                  </a:lnTo>
                  <a:lnTo>
                    <a:pt x="2" y="4"/>
                  </a:lnTo>
                  <a:lnTo>
                    <a:pt x="6" y="8"/>
                  </a:lnTo>
                  <a:lnTo>
                    <a:pt x="10" y="10"/>
                  </a:lnTo>
                  <a:lnTo>
                    <a:pt x="11"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3" name="Freeform 3616"/>
            <p:cNvSpPr>
              <a:spLocks/>
            </p:cNvSpPr>
            <p:nvPr/>
          </p:nvSpPr>
          <p:spPr bwMode="auto">
            <a:xfrm>
              <a:off x="2127" y="1674"/>
              <a:ext cx="4" cy="1"/>
            </a:xfrm>
            <a:custGeom>
              <a:avLst/>
              <a:gdLst>
                <a:gd name="T0" fmla="*/ 2 w 5"/>
                <a:gd name="T1" fmla="*/ 0 h 1"/>
                <a:gd name="T2" fmla="*/ 2 w 5"/>
                <a:gd name="T3" fmla="*/ 0 h 1"/>
                <a:gd name="T4" fmla="*/ 2 w 5"/>
                <a:gd name="T5" fmla="*/ 0 h 1"/>
                <a:gd name="T6" fmla="*/ 1 w 5"/>
                <a:gd name="T7" fmla="*/ 0 h 1"/>
                <a:gd name="T8" fmla="*/ 0 w 5"/>
                <a:gd name="T9" fmla="*/ 0 h 1"/>
                <a:gd name="T10" fmla="*/ 0 w 5"/>
                <a:gd name="T11" fmla="*/ 0 h 1"/>
                <a:gd name="T12" fmla="*/ 0 w 5"/>
                <a:gd name="T13" fmla="*/ 1 h 1"/>
                <a:gd name="T14" fmla="*/ 2 w 5"/>
                <a:gd name="T15" fmla="*/ 0 h 1"/>
                <a:gd name="T16" fmla="*/ 2 w 5"/>
                <a:gd name="T17" fmla="*/ 0 h 1"/>
                <a:gd name="T18" fmla="*/ 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5" y="0"/>
                  </a:moveTo>
                  <a:lnTo>
                    <a:pt x="5" y="0"/>
                  </a:lnTo>
                  <a:lnTo>
                    <a:pt x="3" y="0"/>
                  </a:lnTo>
                  <a:lnTo>
                    <a:pt x="1" y="0"/>
                  </a:lnTo>
                  <a:lnTo>
                    <a:pt x="0" y="0"/>
                  </a:lnTo>
                  <a:lnTo>
                    <a:pt x="0" y="1"/>
                  </a:lnTo>
                  <a:lnTo>
                    <a:pt x="2" y="0"/>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4" name="Freeform 3617"/>
            <p:cNvSpPr>
              <a:spLocks/>
            </p:cNvSpPr>
            <p:nvPr/>
          </p:nvSpPr>
          <p:spPr bwMode="auto">
            <a:xfrm>
              <a:off x="2134" y="1679"/>
              <a:ext cx="10" cy="8"/>
            </a:xfrm>
            <a:custGeom>
              <a:avLst/>
              <a:gdLst>
                <a:gd name="T0" fmla="*/ 1 w 14"/>
                <a:gd name="T1" fmla="*/ 4 h 9"/>
                <a:gd name="T2" fmla="*/ 1 w 14"/>
                <a:gd name="T3" fmla="*/ 4 h 9"/>
                <a:gd name="T4" fmla="*/ 1 w 14"/>
                <a:gd name="T5" fmla="*/ 2 h 9"/>
                <a:gd name="T6" fmla="*/ 1 w 14"/>
                <a:gd name="T7" fmla="*/ 0 h 9"/>
                <a:gd name="T8" fmla="*/ 1 w 14"/>
                <a:gd name="T9" fmla="*/ 0 h 9"/>
                <a:gd name="T10" fmla="*/ 1 w 14"/>
                <a:gd name="T11" fmla="*/ 0 h 9"/>
                <a:gd name="T12" fmla="*/ 1 w 14"/>
                <a:gd name="T13" fmla="*/ 3 h 9"/>
                <a:gd name="T14" fmla="*/ 0 w 14"/>
                <a:gd name="T15" fmla="*/ 3 h 9"/>
                <a:gd name="T16" fmla="*/ 1 w 14"/>
                <a:gd name="T17" fmla="*/ 4 h 9"/>
                <a:gd name="T18" fmla="*/ 1 w 14"/>
                <a:gd name="T19" fmla="*/ 4 h 9"/>
                <a:gd name="T20" fmla="*/ 1 w 14"/>
                <a:gd name="T21" fmla="*/ 4 h 9"/>
                <a:gd name="T22" fmla="*/ 1 w 14"/>
                <a:gd name="T23" fmla="*/ 4 h 9"/>
                <a:gd name="T24" fmla="*/ 1 w 14"/>
                <a:gd name="T25" fmla="*/ 4 h 9"/>
                <a:gd name="T26" fmla="*/ 1 w 14"/>
                <a:gd name="T27" fmla="*/ 4 h 9"/>
                <a:gd name="T28" fmla="*/ 1 w 14"/>
                <a:gd name="T29" fmla="*/ 4 h 9"/>
                <a:gd name="T30" fmla="*/ 1 w 14"/>
                <a:gd name="T31" fmla="*/ 4 h 9"/>
                <a:gd name="T32" fmla="*/ 1 w 14"/>
                <a:gd name="T33" fmla="*/ 4 h 9"/>
                <a:gd name="T34" fmla="*/ 1 w 14"/>
                <a:gd name="T35" fmla="*/ 4 h 9"/>
                <a:gd name="T36" fmla="*/ 1 w 14"/>
                <a:gd name="T37" fmla="*/ 4 h 9"/>
                <a:gd name="T38" fmla="*/ 1 w 14"/>
                <a:gd name="T39" fmla="*/ 4 h 9"/>
                <a:gd name="T40" fmla="*/ 1 w 14"/>
                <a:gd name="T41" fmla="*/ 4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
                <a:gd name="T64" fmla="*/ 0 h 9"/>
                <a:gd name="T65" fmla="*/ 14 w 14"/>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 h="9">
                  <a:moveTo>
                    <a:pt x="11" y="5"/>
                  </a:moveTo>
                  <a:lnTo>
                    <a:pt x="11" y="5"/>
                  </a:lnTo>
                  <a:lnTo>
                    <a:pt x="8" y="2"/>
                  </a:lnTo>
                  <a:lnTo>
                    <a:pt x="4" y="0"/>
                  </a:lnTo>
                  <a:lnTo>
                    <a:pt x="3" y="0"/>
                  </a:lnTo>
                  <a:lnTo>
                    <a:pt x="1" y="3"/>
                  </a:lnTo>
                  <a:lnTo>
                    <a:pt x="0" y="3"/>
                  </a:lnTo>
                  <a:lnTo>
                    <a:pt x="2" y="5"/>
                  </a:lnTo>
                  <a:lnTo>
                    <a:pt x="8" y="8"/>
                  </a:lnTo>
                  <a:lnTo>
                    <a:pt x="10" y="9"/>
                  </a:lnTo>
                  <a:lnTo>
                    <a:pt x="13" y="8"/>
                  </a:lnTo>
                  <a:lnTo>
                    <a:pt x="14" y="7"/>
                  </a:lnTo>
                  <a:lnTo>
                    <a:pt x="12" y="6"/>
                  </a:lnTo>
                  <a:lnTo>
                    <a:pt x="1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5" name="Freeform 3618"/>
            <p:cNvSpPr>
              <a:spLocks/>
            </p:cNvSpPr>
            <p:nvPr/>
          </p:nvSpPr>
          <p:spPr bwMode="auto">
            <a:xfrm>
              <a:off x="2169" y="1699"/>
              <a:ext cx="8" cy="4"/>
            </a:xfrm>
            <a:custGeom>
              <a:avLst/>
              <a:gdLst>
                <a:gd name="T0" fmla="*/ 1 w 10"/>
                <a:gd name="T1" fmla="*/ 2 h 4"/>
                <a:gd name="T2" fmla="*/ 1 w 10"/>
                <a:gd name="T3" fmla="*/ 2 h 4"/>
                <a:gd name="T4" fmla="*/ 2 w 10"/>
                <a:gd name="T5" fmla="*/ 3 h 4"/>
                <a:gd name="T6" fmla="*/ 2 w 10"/>
                <a:gd name="T7" fmla="*/ 3 h 4"/>
                <a:gd name="T8" fmla="*/ 2 w 10"/>
                <a:gd name="T9" fmla="*/ 4 h 4"/>
                <a:gd name="T10" fmla="*/ 2 w 10"/>
                <a:gd name="T11" fmla="*/ 4 h 4"/>
                <a:gd name="T12" fmla="*/ 2 w 10"/>
                <a:gd name="T13" fmla="*/ 3 h 4"/>
                <a:gd name="T14" fmla="*/ 2 w 10"/>
                <a:gd name="T15" fmla="*/ 3 h 4"/>
                <a:gd name="T16" fmla="*/ 2 w 10"/>
                <a:gd name="T17" fmla="*/ 1 h 4"/>
                <a:gd name="T18" fmla="*/ 2 w 10"/>
                <a:gd name="T19" fmla="*/ 1 h 4"/>
                <a:gd name="T20" fmla="*/ 1 w 10"/>
                <a:gd name="T21" fmla="*/ 0 h 4"/>
                <a:gd name="T22" fmla="*/ 0 w 10"/>
                <a:gd name="T23" fmla="*/ 1 h 4"/>
                <a:gd name="T24" fmla="*/ 1 w 10"/>
                <a:gd name="T25" fmla="*/ 2 h 4"/>
                <a:gd name="T26" fmla="*/ 1 w 10"/>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4"/>
                <a:gd name="T44" fmla="*/ 10 w 10"/>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4">
                  <a:moveTo>
                    <a:pt x="1" y="2"/>
                  </a:moveTo>
                  <a:lnTo>
                    <a:pt x="1" y="2"/>
                  </a:lnTo>
                  <a:lnTo>
                    <a:pt x="4" y="3"/>
                  </a:lnTo>
                  <a:lnTo>
                    <a:pt x="6" y="3"/>
                  </a:lnTo>
                  <a:lnTo>
                    <a:pt x="10" y="4"/>
                  </a:lnTo>
                  <a:lnTo>
                    <a:pt x="10" y="3"/>
                  </a:lnTo>
                  <a:lnTo>
                    <a:pt x="8" y="3"/>
                  </a:lnTo>
                  <a:lnTo>
                    <a:pt x="5" y="1"/>
                  </a:lnTo>
                  <a:lnTo>
                    <a:pt x="1"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6" name="Freeform 3619"/>
            <p:cNvSpPr>
              <a:spLocks/>
            </p:cNvSpPr>
            <p:nvPr/>
          </p:nvSpPr>
          <p:spPr bwMode="auto">
            <a:xfrm>
              <a:off x="2213" y="1697"/>
              <a:ext cx="12" cy="7"/>
            </a:xfrm>
            <a:custGeom>
              <a:avLst/>
              <a:gdLst>
                <a:gd name="T0" fmla="*/ 2 w 16"/>
                <a:gd name="T1" fmla="*/ 0 h 9"/>
                <a:gd name="T2" fmla="*/ 2 w 16"/>
                <a:gd name="T3" fmla="*/ 0 h 9"/>
                <a:gd name="T4" fmla="*/ 0 w 16"/>
                <a:gd name="T5" fmla="*/ 1 h 9"/>
                <a:gd name="T6" fmla="*/ 2 w 16"/>
                <a:gd name="T7" fmla="*/ 1 h 9"/>
                <a:gd name="T8" fmla="*/ 2 w 16"/>
                <a:gd name="T9" fmla="*/ 1 h 9"/>
                <a:gd name="T10" fmla="*/ 2 w 16"/>
                <a:gd name="T11" fmla="*/ 2 h 9"/>
                <a:gd name="T12" fmla="*/ 2 w 16"/>
                <a:gd name="T13" fmla="*/ 2 h 9"/>
                <a:gd name="T14" fmla="*/ 2 w 16"/>
                <a:gd name="T15" fmla="*/ 2 h 9"/>
                <a:gd name="T16" fmla="*/ 2 w 16"/>
                <a:gd name="T17" fmla="*/ 2 h 9"/>
                <a:gd name="T18" fmla="*/ 2 w 16"/>
                <a:gd name="T19" fmla="*/ 2 h 9"/>
                <a:gd name="T20" fmla="*/ 2 w 16"/>
                <a:gd name="T21" fmla="*/ 2 h 9"/>
                <a:gd name="T22" fmla="*/ 2 w 16"/>
                <a:gd name="T23" fmla="*/ 2 h 9"/>
                <a:gd name="T24" fmla="*/ 2 w 16"/>
                <a:gd name="T25" fmla="*/ 2 h 9"/>
                <a:gd name="T26" fmla="*/ 2 w 16"/>
                <a:gd name="T27" fmla="*/ 2 h 9"/>
                <a:gd name="T28" fmla="*/ 2 w 16"/>
                <a:gd name="T29" fmla="*/ 2 h 9"/>
                <a:gd name="T30" fmla="*/ 2 w 16"/>
                <a:gd name="T31" fmla="*/ 2 h 9"/>
                <a:gd name="T32" fmla="*/ 2 w 16"/>
                <a:gd name="T33" fmla="*/ 2 h 9"/>
                <a:gd name="T34" fmla="*/ 2 w 16"/>
                <a:gd name="T35" fmla="*/ 2 h 9"/>
                <a:gd name="T36" fmla="*/ 2 w 16"/>
                <a:gd name="T37" fmla="*/ 1 h 9"/>
                <a:gd name="T38" fmla="*/ 2 w 16"/>
                <a:gd name="T39" fmla="*/ 0 h 9"/>
                <a:gd name="T40" fmla="*/ 2 w 16"/>
                <a:gd name="T41" fmla="*/ 0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9"/>
                <a:gd name="T65" fmla="*/ 16 w 16"/>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9">
                  <a:moveTo>
                    <a:pt x="3" y="0"/>
                  </a:moveTo>
                  <a:lnTo>
                    <a:pt x="3" y="0"/>
                  </a:lnTo>
                  <a:lnTo>
                    <a:pt x="0" y="1"/>
                  </a:lnTo>
                  <a:lnTo>
                    <a:pt x="2" y="1"/>
                  </a:lnTo>
                  <a:lnTo>
                    <a:pt x="3" y="2"/>
                  </a:lnTo>
                  <a:lnTo>
                    <a:pt x="6" y="3"/>
                  </a:lnTo>
                  <a:lnTo>
                    <a:pt x="8" y="6"/>
                  </a:lnTo>
                  <a:lnTo>
                    <a:pt x="8" y="9"/>
                  </a:lnTo>
                  <a:lnTo>
                    <a:pt x="10" y="9"/>
                  </a:lnTo>
                  <a:lnTo>
                    <a:pt x="14" y="9"/>
                  </a:lnTo>
                  <a:lnTo>
                    <a:pt x="16" y="9"/>
                  </a:lnTo>
                  <a:lnTo>
                    <a:pt x="15" y="7"/>
                  </a:lnTo>
                  <a:lnTo>
                    <a:pt x="13" y="5"/>
                  </a:lnTo>
                  <a:lnTo>
                    <a:pt x="10" y="2"/>
                  </a:lnTo>
                  <a:lnTo>
                    <a:pt x="7"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7" name="Freeform 3620"/>
            <p:cNvSpPr>
              <a:spLocks/>
            </p:cNvSpPr>
            <p:nvPr/>
          </p:nvSpPr>
          <p:spPr bwMode="auto">
            <a:xfrm>
              <a:off x="2250" y="1744"/>
              <a:ext cx="6" cy="7"/>
            </a:xfrm>
            <a:custGeom>
              <a:avLst/>
              <a:gdLst>
                <a:gd name="T0" fmla="*/ 2 w 7"/>
                <a:gd name="T1" fmla="*/ 2 h 9"/>
                <a:gd name="T2" fmla="*/ 2 w 7"/>
                <a:gd name="T3" fmla="*/ 2 h 9"/>
                <a:gd name="T4" fmla="*/ 2 w 7"/>
                <a:gd name="T5" fmla="*/ 2 h 9"/>
                <a:gd name="T6" fmla="*/ 1 w 7"/>
                <a:gd name="T7" fmla="*/ 2 h 9"/>
                <a:gd name="T8" fmla="*/ 1 w 7"/>
                <a:gd name="T9" fmla="*/ 2 h 9"/>
                <a:gd name="T10" fmla="*/ 0 w 7"/>
                <a:gd name="T11" fmla="*/ 2 h 9"/>
                <a:gd name="T12" fmla="*/ 0 w 7"/>
                <a:gd name="T13" fmla="*/ 2 h 9"/>
                <a:gd name="T14" fmla="*/ 0 w 7"/>
                <a:gd name="T15" fmla="*/ 2 h 9"/>
                <a:gd name="T16" fmla="*/ 0 w 7"/>
                <a:gd name="T17" fmla="*/ 2 h 9"/>
                <a:gd name="T18" fmla="*/ 1 w 7"/>
                <a:gd name="T19" fmla="*/ 2 h 9"/>
                <a:gd name="T20" fmla="*/ 2 w 7"/>
                <a:gd name="T21" fmla="*/ 2 h 9"/>
                <a:gd name="T22" fmla="*/ 3 w 7"/>
                <a:gd name="T23" fmla="*/ 2 h 9"/>
                <a:gd name="T24" fmla="*/ 3 w 7"/>
                <a:gd name="T25" fmla="*/ 2 h 9"/>
                <a:gd name="T26" fmla="*/ 3 w 7"/>
                <a:gd name="T27" fmla="*/ 2 h 9"/>
                <a:gd name="T28" fmla="*/ 3 w 7"/>
                <a:gd name="T29" fmla="*/ 2 h 9"/>
                <a:gd name="T30" fmla="*/ 3 w 7"/>
                <a:gd name="T31" fmla="*/ 2 h 9"/>
                <a:gd name="T32" fmla="*/ 3 w 7"/>
                <a:gd name="T33" fmla="*/ 1 h 9"/>
                <a:gd name="T34" fmla="*/ 3 w 7"/>
                <a:gd name="T35" fmla="*/ 0 h 9"/>
                <a:gd name="T36" fmla="*/ 3 w 7"/>
                <a:gd name="T37" fmla="*/ 0 h 9"/>
                <a:gd name="T38" fmla="*/ 3 w 7"/>
                <a:gd name="T39" fmla="*/ 0 h 9"/>
                <a:gd name="T40" fmla="*/ 2 w 7"/>
                <a:gd name="T41" fmla="*/ 2 h 9"/>
                <a:gd name="T42" fmla="*/ 2 w 7"/>
                <a:gd name="T43" fmla="*/ 2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
                <a:gd name="T67" fmla="*/ 0 h 9"/>
                <a:gd name="T68" fmla="*/ 7 w 7"/>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 h="9">
                  <a:moveTo>
                    <a:pt x="2" y="2"/>
                  </a:moveTo>
                  <a:lnTo>
                    <a:pt x="2" y="2"/>
                  </a:lnTo>
                  <a:lnTo>
                    <a:pt x="2" y="3"/>
                  </a:lnTo>
                  <a:lnTo>
                    <a:pt x="1" y="4"/>
                  </a:lnTo>
                  <a:lnTo>
                    <a:pt x="0" y="7"/>
                  </a:lnTo>
                  <a:lnTo>
                    <a:pt x="0" y="8"/>
                  </a:lnTo>
                  <a:lnTo>
                    <a:pt x="1" y="9"/>
                  </a:lnTo>
                  <a:lnTo>
                    <a:pt x="2" y="9"/>
                  </a:lnTo>
                  <a:lnTo>
                    <a:pt x="5" y="7"/>
                  </a:lnTo>
                  <a:lnTo>
                    <a:pt x="6" y="5"/>
                  </a:lnTo>
                  <a:lnTo>
                    <a:pt x="7" y="3"/>
                  </a:lnTo>
                  <a:lnTo>
                    <a:pt x="6" y="1"/>
                  </a:lnTo>
                  <a:lnTo>
                    <a:pt x="5" y="0"/>
                  </a:lnTo>
                  <a:lnTo>
                    <a:pt x="4"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8" name="Freeform 3621"/>
            <p:cNvSpPr>
              <a:spLocks/>
            </p:cNvSpPr>
            <p:nvPr/>
          </p:nvSpPr>
          <p:spPr bwMode="auto">
            <a:xfrm>
              <a:off x="2289" y="1717"/>
              <a:ext cx="5" cy="3"/>
            </a:xfrm>
            <a:custGeom>
              <a:avLst/>
              <a:gdLst>
                <a:gd name="T0" fmla="*/ 1 w 7"/>
                <a:gd name="T1" fmla="*/ 1 h 5"/>
                <a:gd name="T2" fmla="*/ 1 w 7"/>
                <a:gd name="T3" fmla="*/ 1 h 5"/>
                <a:gd name="T4" fmla="*/ 1 w 7"/>
                <a:gd name="T5" fmla="*/ 1 h 5"/>
                <a:gd name="T6" fmla="*/ 1 w 7"/>
                <a:gd name="T7" fmla="*/ 1 h 5"/>
                <a:gd name="T8" fmla="*/ 1 w 7"/>
                <a:gd name="T9" fmla="*/ 1 h 5"/>
                <a:gd name="T10" fmla="*/ 1 w 7"/>
                <a:gd name="T11" fmla="*/ 0 h 5"/>
                <a:gd name="T12" fmla="*/ 1 w 7"/>
                <a:gd name="T13" fmla="*/ 0 h 5"/>
                <a:gd name="T14" fmla="*/ 0 w 7"/>
                <a:gd name="T15" fmla="*/ 1 h 5"/>
                <a:gd name="T16" fmla="*/ 0 w 7"/>
                <a:gd name="T17" fmla="*/ 1 h 5"/>
                <a:gd name="T18" fmla="*/ 0 w 7"/>
                <a:gd name="T19" fmla="*/ 1 h 5"/>
                <a:gd name="T20" fmla="*/ 1 w 7"/>
                <a:gd name="T21" fmla="*/ 1 h 5"/>
                <a:gd name="T22" fmla="*/ 1 w 7"/>
                <a:gd name="T23" fmla="*/ 1 h 5"/>
                <a:gd name="T24" fmla="*/ 1 w 7"/>
                <a:gd name="T25" fmla="*/ 1 h 5"/>
                <a:gd name="T26" fmla="*/ 1 w 7"/>
                <a:gd name="T27" fmla="*/ 1 h 5"/>
                <a:gd name="T28" fmla="*/ 1 w 7"/>
                <a:gd name="T29" fmla="*/ 1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5"/>
                <a:gd name="T47" fmla="*/ 7 w 7"/>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5">
                  <a:moveTo>
                    <a:pt x="6" y="5"/>
                  </a:moveTo>
                  <a:lnTo>
                    <a:pt x="6" y="5"/>
                  </a:lnTo>
                  <a:lnTo>
                    <a:pt x="7" y="4"/>
                  </a:lnTo>
                  <a:lnTo>
                    <a:pt x="4" y="2"/>
                  </a:lnTo>
                  <a:lnTo>
                    <a:pt x="2" y="0"/>
                  </a:lnTo>
                  <a:lnTo>
                    <a:pt x="1" y="0"/>
                  </a:lnTo>
                  <a:lnTo>
                    <a:pt x="0" y="1"/>
                  </a:lnTo>
                  <a:lnTo>
                    <a:pt x="0" y="2"/>
                  </a:lnTo>
                  <a:lnTo>
                    <a:pt x="2" y="4"/>
                  </a:lnTo>
                  <a:lnTo>
                    <a:pt x="4" y="5"/>
                  </a:lnTo>
                  <a:lnTo>
                    <a:pt x="6"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599" name="Freeform 3622"/>
            <p:cNvSpPr>
              <a:spLocks/>
            </p:cNvSpPr>
            <p:nvPr/>
          </p:nvSpPr>
          <p:spPr bwMode="auto">
            <a:xfrm>
              <a:off x="2287" y="1722"/>
              <a:ext cx="9" cy="6"/>
            </a:xfrm>
            <a:custGeom>
              <a:avLst/>
              <a:gdLst>
                <a:gd name="T0" fmla="*/ 1 w 12"/>
                <a:gd name="T1" fmla="*/ 2 h 8"/>
                <a:gd name="T2" fmla="*/ 1 w 12"/>
                <a:gd name="T3" fmla="*/ 2 h 8"/>
                <a:gd name="T4" fmla="*/ 2 w 12"/>
                <a:gd name="T5" fmla="*/ 2 h 8"/>
                <a:gd name="T6" fmla="*/ 2 w 12"/>
                <a:gd name="T7" fmla="*/ 2 h 8"/>
                <a:gd name="T8" fmla="*/ 2 w 12"/>
                <a:gd name="T9" fmla="*/ 2 h 8"/>
                <a:gd name="T10" fmla="*/ 2 w 12"/>
                <a:gd name="T11" fmla="*/ 2 h 8"/>
                <a:gd name="T12" fmla="*/ 2 w 12"/>
                <a:gd name="T13" fmla="*/ 2 h 8"/>
                <a:gd name="T14" fmla="*/ 2 w 12"/>
                <a:gd name="T15" fmla="*/ 2 h 8"/>
                <a:gd name="T16" fmla="*/ 2 w 12"/>
                <a:gd name="T17" fmla="*/ 2 h 8"/>
                <a:gd name="T18" fmla="*/ 2 w 12"/>
                <a:gd name="T19" fmla="*/ 2 h 8"/>
                <a:gd name="T20" fmla="*/ 2 w 12"/>
                <a:gd name="T21" fmla="*/ 2 h 8"/>
                <a:gd name="T22" fmla="*/ 2 w 12"/>
                <a:gd name="T23" fmla="*/ 2 h 8"/>
                <a:gd name="T24" fmla="*/ 2 w 12"/>
                <a:gd name="T25" fmla="*/ 2 h 8"/>
                <a:gd name="T26" fmla="*/ 2 w 12"/>
                <a:gd name="T27" fmla="*/ 2 h 8"/>
                <a:gd name="T28" fmla="*/ 2 w 12"/>
                <a:gd name="T29" fmla="*/ 1 h 8"/>
                <a:gd name="T30" fmla="*/ 2 w 12"/>
                <a:gd name="T31" fmla="*/ 0 h 8"/>
                <a:gd name="T32" fmla="*/ 2 w 12"/>
                <a:gd name="T33" fmla="*/ 0 h 8"/>
                <a:gd name="T34" fmla="*/ 2 w 12"/>
                <a:gd name="T35" fmla="*/ 0 h 8"/>
                <a:gd name="T36" fmla="*/ 0 w 12"/>
                <a:gd name="T37" fmla="*/ 1 h 8"/>
                <a:gd name="T38" fmla="*/ 0 w 12"/>
                <a:gd name="T39" fmla="*/ 1 h 8"/>
                <a:gd name="T40" fmla="*/ 1 w 12"/>
                <a:gd name="T41" fmla="*/ 2 h 8"/>
                <a:gd name="T42" fmla="*/ 1 w 12"/>
                <a:gd name="T43" fmla="*/ 2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
                <a:gd name="T68" fmla="*/ 12 w 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
                  <a:moveTo>
                    <a:pt x="1" y="2"/>
                  </a:moveTo>
                  <a:lnTo>
                    <a:pt x="1" y="2"/>
                  </a:lnTo>
                  <a:lnTo>
                    <a:pt x="3" y="3"/>
                  </a:lnTo>
                  <a:lnTo>
                    <a:pt x="6" y="6"/>
                  </a:lnTo>
                  <a:lnTo>
                    <a:pt x="9" y="8"/>
                  </a:lnTo>
                  <a:lnTo>
                    <a:pt x="10" y="8"/>
                  </a:lnTo>
                  <a:lnTo>
                    <a:pt x="11" y="7"/>
                  </a:lnTo>
                  <a:lnTo>
                    <a:pt x="12" y="6"/>
                  </a:lnTo>
                  <a:lnTo>
                    <a:pt x="12" y="4"/>
                  </a:lnTo>
                  <a:lnTo>
                    <a:pt x="12" y="2"/>
                  </a:lnTo>
                  <a:lnTo>
                    <a:pt x="11" y="1"/>
                  </a:lnTo>
                  <a:lnTo>
                    <a:pt x="9" y="0"/>
                  </a:lnTo>
                  <a:lnTo>
                    <a:pt x="2"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0" name="Freeform 3623"/>
            <p:cNvSpPr>
              <a:spLocks/>
            </p:cNvSpPr>
            <p:nvPr/>
          </p:nvSpPr>
          <p:spPr bwMode="auto">
            <a:xfrm>
              <a:off x="2294" y="1704"/>
              <a:ext cx="6" cy="3"/>
            </a:xfrm>
            <a:custGeom>
              <a:avLst/>
              <a:gdLst>
                <a:gd name="T0" fmla="*/ 3 w 7"/>
                <a:gd name="T1" fmla="*/ 0 h 4"/>
                <a:gd name="T2" fmla="*/ 3 w 7"/>
                <a:gd name="T3" fmla="*/ 0 h 4"/>
                <a:gd name="T4" fmla="*/ 2 w 7"/>
                <a:gd name="T5" fmla="*/ 0 h 4"/>
                <a:gd name="T6" fmla="*/ 0 w 7"/>
                <a:gd name="T7" fmla="*/ 1 h 4"/>
                <a:gd name="T8" fmla="*/ 0 w 7"/>
                <a:gd name="T9" fmla="*/ 1 h 4"/>
                <a:gd name="T10" fmla="*/ 0 w 7"/>
                <a:gd name="T11" fmla="*/ 2 h 4"/>
                <a:gd name="T12" fmla="*/ 0 w 7"/>
                <a:gd name="T13" fmla="*/ 2 h 4"/>
                <a:gd name="T14" fmla="*/ 0 w 7"/>
                <a:gd name="T15" fmla="*/ 2 h 4"/>
                <a:gd name="T16" fmla="*/ 3 w 7"/>
                <a:gd name="T17" fmla="*/ 2 h 4"/>
                <a:gd name="T18" fmla="*/ 3 w 7"/>
                <a:gd name="T19" fmla="*/ 2 h 4"/>
                <a:gd name="T20" fmla="*/ 3 w 7"/>
                <a:gd name="T21" fmla="*/ 1 h 4"/>
                <a:gd name="T22" fmla="*/ 3 w 7"/>
                <a:gd name="T23" fmla="*/ 1 h 4"/>
                <a:gd name="T24" fmla="*/ 3 w 7"/>
                <a:gd name="T25" fmla="*/ 1 h 4"/>
                <a:gd name="T26" fmla="*/ 3 w 7"/>
                <a:gd name="T27" fmla="*/ 0 h 4"/>
                <a:gd name="T28" fmla="*/ 3 w 7"/>
                <a:gd name="T29" fmla="*/ 0 h 4"/>
                <a:gd name="T30" fmla="*/ 3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4" y="0"/>
                  </a:moveTo>
                  <a:lnTo>
                    <a:pt x="4" y="0"/>
                  </a:lnTo>
                  <a:lnTo>
                    <a:pt x="2" y="0"/>
                  </a:lnTo>
                  <a:lnTo>
                    <a:pt x="0" y="1"/>
                  </a:lnTo>
                  <a:lnTo>
                    <a:pt x="0" y="2"/>
                  </a:lnTo>
                  <a:lnTo>
                    <a:pt x="0" y="3"/>
                  </a:lnTo>
                  <a:lnTo>
                    <a:pt x="4" y="4"/>
                  </a:lnTo>
                  <a:lnTo>
                    <a:pt x="5" y="3"/>
                  </a:lnTo>
                  <a:lnTo>
                    <a:pt x="7" y="1"/>
                  </a:lnTo>
                  <a:lnTo>
                    <a:pt x="7" y="0"/>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1" name="Freeform 3624"/>
            <p:cNvSpPr>
              <a:spLocks/>
            </p:cNvSpPr>
            <p:nvPr/>
          </p:nvSpPr>
          <p:spPr bwMode="auto">
            <a:xfrm>
              <a:off x="2294" y="1746"/>
              <a:ext cx="6" cy="3"/>
            </a:xfrm>
            <a:custGeom>
              <a:avLst/>
              <a:gdLst>
                <a:gd name="T0" fmla="*/ 4 w 6"/>
                <a:gd name="T1" fmla="*/ 2 h 4"/>
                <a:gd name="T2" fmla="*/ 4 w 6"/>
                <a:gd name="T3" fmla="*/ 2 h 4"/>
                <a:gd name="T4" fmla="*/ 5 w 6"/>
                <a:gd name="T5" fmla="*/ 2 h 4"/>
                <a:gd name="T6" fmla="*/ 6 w 6"/>
                <a:gd name="T7" fmla="*/ 2 h 4"/>
                <a:gd name="T8" fmla="*/ 6 w 6"/>
                <a:gd name="T9" fmla="*/ 2 h 4"/>
                <a:gd name="T10" fmla="*/ 6 w 6"/>
                <a:gd name="T11" fmla="*/ 1 h 4"/>
                <a:gd name="T12" fmla="*/ 4 w 6"/>
                <a:gd name="T13" fmla="*/ 1 h 4"/>
                <a:gd name="T14" fmla="*/ 4 w 6"/>
                <a:gd name="T15" fmla="*/ 1 h 4"/>
                <a:gd name="T16" fmla="*/ 1 w 6"/>
                <a:gd name="T17" fmla="*/ 0 h 4"/>
                <a:gd name="T18" fmla="*/ 0 w 6"/>
                <a:gd name="T19" fmla="*/ 0 h 4"/>
                <a:gd name="T20" fmla="*/ 0 w 6"/>
                <a:gd name="T21" fmla="*/ 0 h 4"/>
                <a:gd name="T22" fmla="*/ 0 w 6"/>
                <a:gd name="T23" fmla="*/ 0 h 4"/>
                <a:gd name="T24" fmla="*/ 3 w 6"/>
                <a:gd name="T25" fmla="*/ 2 h 4"/>
                <a:gd name="T26" fmla="*/ 4 w 6"/>
                <a:gd name="T27" fmla="*/ 2 h 4"/>
                <a:gd name="T28" fmla="*/ 4 w 6"/>
                <a:gd name="T29" fmla="*/ 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4"/>
                <a:gd name="T47" fmla="*/ 6 w 6"/>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4">
                  <a:moveTo>
                    <a:pt x="4" y="2"/>
                  </a:moveTo>
                  <a:lnTo>
                    <a:pt x="4" y="2"/>
                  </a:lnTo>
                  <a:lnTo>
                    <a:pt x="5" y="4"/>
                  </a:lnTo>
                  <a:lnTo>
                    <a:pt x="6" y="2"/>
                  </a:lnTo>
                  <a:lnTo>
                    <a:pt x="6" y="1"/>
                  </a:lnTo>
                  <a:lnTo>
                    <a:pt x="4" y="1"/>
                  </a:lnTo>
                  <a:lnTo>
                    <a:pt x="1" y="0"/>
                  </a:lnTo>
                  <a:lnTo>
                    <a:pt x="0" y="0"/>
                  </a:lnTo>
                  <a:lnTo>
                    <a:pt x="3" y="2"/>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2" name="Freeform 3625"/>
            <p:cNvSpPr>
              <a:spLocks/>
            </p:cNvSpPr>
            <p:nvPr/>
          </p:nvSpPr>
          <p:spPr bwMode="auto">
            <a:xfrm>
              <a:off x="2335" y="1814"/>
              <a:ext cx="4" cy="5"/>
            </a:xfrm>
            <a:custGeom>
              <a:avLst/>
              <a:gdLst>
                <a:gd name="T0" fmla="*/ 2 w 5"/>
                <a:gd name="T1" fmla="*/ 0 h 7"/>
                <a:gd name="T2" fmla="*/ 2 w 5"/>
                <a:gd name="T3" fmla="*/ 0 h 7"/>
                <a:gd name="T4" fmla="*/ 2 w 5"/>
                <a:gd name="T5" fmla="*/ 0 h 7"/>
                <a:gd name="T6" fmla="*/ 2 w 5"/>
                <a:gd name="T7" fmla="*/ 0 h 7"/>
                <a:gd name="T8" fmla="*/ 2 w 5"/>
                <a:gd name="T9" fmla="*/ 0 h 7"/>
                <a:gd name="T10" fmla="*/ 1 w 5"/>
                <a:gd name="T11" fmla="*/ 1 h 7"/>
                <a:gd name="T12" fmla="*/ 0 w 5"/>
                <a:gd name="T13" fmla="*/ 1 h 7"/>
                <a:gd name="T14" fmla="*/ 0 w 5"/>
                <a:gd name="T15" fmla="*/ 1 h 7"/>
                <a:gd name="T16" fmla="*/ 0 w 5"/>
                <a:gd name="T17" fmla="*/ 1 h 7"/>
                <a:gd name="T18" fmla="*/ 1 w 5"/>
                <a:gd name="T19" fmla="*/ 1 h 7"/>
                <a:gd name="T20" fmla="*/ 1 w 5"/>
                <a:gd name="T21" fmla="*/ 1 h 7"/>
                <a:gd name="T22" fmla="*/ 2 w 5"/>
                <a:gd name="T23" fmla="*/ 1 h 7"/>
                <a:gd name="T24" fmla="*/ 2 w 5"/>
                <a:gd name="T25" fmla="*/ 1 h 7"/>
                <a:gd name="T26" fmla="*/ 2 w 5"/>
                <a:gd name="T27" fmla="*/ 1 h 7"/>
                <a:gd name="T28" fmla="*/ 2 w 5"/>
                <a:gd name="T29" fmla="*/ 1 h 7"/>
                <a:gd name="T30" fmla="*/ 2 w 5"/>
                <a:gd name="T31" fmla="*/ 1 h 7"/>
                <a:gd name="T32" fmla="*/ 2 w 5"/>
                <a:gd name="T33" fmla="*/ 1 h 7"/>
                <a:gd name="T34" fmla="*/ 2 w 5"/>
                <a:gd name="T35" fmla="*/ 1 h 7"/>
                <a:gd name="T36" fmla="*/ 2 w 5"/>
                <a:gd name="T37" fmla="*/ 1 h 7"/>
                <a:gd name="T38" fmla="*/ 2 w 5"/>
                <a:gd name="T39" fmla="*/ 1 h 7"/>
                <a:gd name="T40" fmla="*/ 2 w 5"/>
                <a:gd name="T41" fmla="*/ 1 h 7"/>
                <a:gd name="T42" fmla="*/ 2 w 5"/>
                <a:gd name="T43" fmla="*/ 1 h 7"/>
                <a:gd name="T44" fmla="*/ 2 w 5"/>
                <a:gd name="T45" fmla="*/ 1 h 7"/>
                <a:gd name="T46" fmla="*/ 2 w 5"/>
                <a:gd name="T47" fmla="*/ 1 h 7"/>
                <a:gd name="T48" fmla="*/ 2 w 5"/>
                <a:gd name="T49" fmla="*/ 1 h 7"/>
                <a:gd name="T50" fmla="*/ 2 w 5"/>
                <a:gd name="T51" fmla="*/ 0 h 7"/>
                <a:gd name="T52" fmla="*/ 2 w 5"/>
                <a:gd name="T53" fmla="*/ 0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
                <a:gd name="T82" fmla="*/ 0 h 7"/>
                <a:gd name="T83" fmla="*/ 5 w 5"/>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 h="7">
                  <a:moveTo>
                    <a:pt x="5" y="0"/>
                  </a:moveTo>
                  <a:lnTo>
                    <a:pt x="5" y="0"/>
                  </a:lnTo>
                  <a:lnTo>
                    <a:pt x="3" y="0"/>
                  </a:lnTo>
                  <a:lnTo>
                    <a:pt x="1" y="1"/>
                  </a:lnTo>
                  <a:lnTo>
                    <a:pt x="0" y="3"/>
                  </a:lnTo>
                  <a:lnTo>
                    <a:pt x="0" y="6"/>
                  </a:lnTo>
                  <a:lnTo>
                    <a:pt x="1" y="6"/>
                  </a:lnTo>
                  <a:lnTo>
                    <a:pt x="2" y="6"/>
                  </a:lnTo>
                  <a:lnTo>
                    <a:pt x="3" y="6"/>
                  </a:lnTo>
                  <a:lnTo>
                    <a:pt x="3" y="7"/>
                  </a:lnTo>
                  <a:lnTo>
                    <a:pt x="5" y="7"/>
                  </a:lnTo>
                  <a:lnTo>
                    <a:pt x="5" y="6"/>
                  </a:lnTo>
                  <a:lnTo>
                    <a:pt x="5" y="3"/>
                  </a:lnTo>
                  <a:lnTo>
                    <a:pt x="3" y="3"/>
                  </a:lnTo>
                  <a:lnTo>
                    <a:pt x="2" y="3"/>
                  </a:lnTo>
                  <a:lnTo>
                    <a:pt x="2" y="2"/>
                  </a:lnTo>
                  <a:lnTo>
                    <a:pt x="3" y="1"/>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3" name="Freeform 3626"/>
            <p:cNvSpPr>
              <a:spLocks/>
            </p:cNvSpPr>
            <p:nvPr/>
          </p:nvSpPr>
          <p:spPr bwMode="auto">
            <a:xfrm>
              <a:off x="2379" y="1851"/>
              <a:ext cx="5" cy="3"/>
            </a:xfrm>
            <a:custGeom>
              <a:avLst/>
              <a:gdLst>
                <a:gd name="T0" fmla="*/ 3 w 6"/>
                <a:gd name="T1" fmla="*/ 3 h 3"/>
                <a:gd name="T2" fmla="*/ 3 w 6"/>
                <a:gd name="T3" fmla="*/ 3 h 3"/>
                <a:gd name="T4" fmla="*/ 3 w 6"/>
                <a:gd name="T5" fmla="*/ 2 h 3"/>
                <a:gd name="T6" fmla="*/ 3 w 6"/>
                <a:gd name="T7" fmla="*/ 1 h 3"/>
                <a:gd name="T8" fmla="*/ 3 w 6"/>
                <a:gd name="T9" fmla="*/ 0 h 3"/>
                <a:gd name="T10" fmla="*/ 3 w 6"/>
                <a:gd name="T11" fmla="*/ 0 h 3"/>
                <a:gd name="T12" fmla="*/ 3 w 6"/>
                <a:gd name="T13" fmla="*/ 0 h 3"/>
                <a:gd name="T14" fmla="*/ 2 w 6"/>
                <a:gd name="T15" fmla="*/ 0 h 3"/>
                <a:gd name="T16" fmla="*/ 0 w 6"/>
                <a:gd name="T17" fmla="*/ 0 h 3"/>
                <a:gd name="T18" fmla="*/ 0 w 6"/>
                <a:gd name="T19" fmla="*/ 1 h 3"/>
                <a:gd name="T20" fmla="*/ 0 w 6"/>
                <a:gd name="T21" fmla="*/ 1 h 3"/>
                <a:gd name="T22" fmla="*/ 1 w 6"/>
                <a:gd name="T23" fmla="*/ 2 h 3"/>
                <a:gd name="T24" fmla="*/ 3 w 6"/>
                <a:gd name="T25" fmla="*/ 3 h 3"/>
                <a:gd name="T26" fmla="*/ 3 w 6"/>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3"/>
                <a:gd name="T44" fmla="*/ 6 w 6"/>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3">
                  <a:moveTo>
                    <a:pt x="3" y="3"/>
                  </a:moveTo>
                  <a:lnTo>
                    <a:pt x="3" y="3"/>
                  </a:lnTo>
                  <a:lnTo>
                    <a:pt x="6" y="2"/>
                  </a:lnTo>
                  <a:lnTo>
                    <a:pt x="6" y="1"/>
                  </a:lnTo>
                  <a:lnTo>
                    <a:pt x="6" y="0"/>
                  </a:lnTo>
                  <a:lnTo>
                    <a:pt x="5" y="0"/>
                  </a:lnTo>
                  <a:lnTo>
                    <a:pt x="2" y="0"/>
                  </a:lnTo>
                  <a:lnTo>
                    <a:pt x="0" y="0"/>
                  </a:lnTo>
                  <a:lnTo>
                    <a:pt x="0" y="1"/>
                  </a:lnTo>
                  <a:lnTo>
                    <a:pt x="1" y="2"/>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4" name="Freeform 3627"/>
            <p:cNvSpPr>
              <a:spLocks/>
            </p:cNvSpPr>
            <p:nvPr/>
          </p:nvSpPr>
          <p:spPr bwMode="auto">
            <a:xfrm>
              <a:off x="2364" y="1910"/>
              <a:ext cx="86" cy="84"/>
            </a:xfrm>
            <a:custGeom>
              <a:avLst/>
              <a:gdLst>
                <a:gd name="T0" fmla="*/ 5 w 108"/>
                <a:gd name="T1" fmla="*/ 2 h 104"/>
                <a:gd name="T2" fmla="*/ 4 w 108"/>
                <a:gd name="T3" fmla="*/ 2 h 104"/>
                <a:gd name="T4" fmla="*/ 3 w 108"/>
                <a:gd name="T5" fmla="*/ 2 h 104"/>
                <a:gd name="T6" fmla="*/ 3 w 108"/>
                <a:gd name="T7" fmla="*/ 2 h 104"/>
                <a:gd name="T8" fmla="*/ 2 w 108"/>
                <a:gd name="T9" fmla="*/ 4 h 104"/>
                <a:gd name="T10" fmla="*/ 2 w 108"/>
                <a:gd name="T11" fmla="*/ 5 h 104"/>
                <a:gd name="T12" fmla="*/ 2 w 108"/>
                <a:gd name="T13" fmla="*/ 5 h 104"/>
                <a:gd name="T14" fmla="*/ 2 w 108"/>
                <a:gd name="T15" fmla="*/ 5 h 104"/>
                <a:gd name="T16" fmla="*/ 2 w 108"/>
                <a:gd name="T17" fmla="*/ 6 h 104"/>
                <a:gd name="T18" fmla="*/ 2 w 108"/>
                <a:gd name="T19" fmla="*/ 6 h 104"/>
                <a:gd name="T20" fmla="*/ 2 w 108"/>
                <a:gd name="T21" fmla="*/ 6 h 104"/>
                <a:gd name="T22" fmla="*/ 2 w 108"/>
                <a:gd name="T23" fmla="*/ 6 h 104"/>
                <a:gd name="T24" fmla="*/ 1 w 108"/>
                <a:gd name="T25" fmla="*/ 8 h 104"/>
                <a:gd name="T26" fmla="*/ 2 w 108"/>
                <a:gd name="T27" fmla="*/ 8 h 104"/>
                <a:gd name="T28" fmla="*/ 4 w 108"/>
                <a:gd name="T29" fmla="*/ 8 h 104"/>
                <a:gd name="T30" fmla="*/ 5 w 108"/>
                <a:gd name="T31" fmla="*/ 8 h 104"/>
                <a:gd name="T32" fmla="*/ 5 w 108"/>
                <a:gd name="T33" fmla="*/ 8 h 104"/>
                <a:gd name="T34" fmla="*/ 5 w 108"/>
                <a:gd name="T35" fmla="*/ 8 h 104"/>
                <a:gd name="T36" fmla="*/ 5 w 108"/>
                <a:gd name="T37" fmla="*/ 8 h 104"/>
                <a:gd name="T38" fmla="*/ 5 w 108"/>
                <a:gd name="T39" fmla="*/ 8 h 104"/>
                <a:gd name="T40" fmla="*/ 6 w 108"/>
                <a:gd name="T41" fmla="*/ 8 h 104"/>
                <a:gd name="T42" fmla="*/ 6 w 108"/>
                <a:gd name="T43" fmla="*/ 8 h 104"/>
                <a:gd name="T44" fmla="*/ 5 w 108"/>
                <a:gd name="T45" fmla="*/ 10 h 104"/>
                <a:gd name="T46" fmla="*/ 6 w 108"/>
                <a:gd name="T47" fmla="*/ 10 h 104"/>
                <a:gd name="T48" fmla="*/ 6 w 108"/>
                <a:gd name="T49" fmla="*/ 8 h 104"/>
                <a:gd name="T50" fmla="*/ 6 w 108"/>
                <a:gd name="T51" fmla="*/ 8 h 104"/>
                <a:gd name="T52" fmla="*/ 7 w 108"/>
                <a:gd name="T53" fmla="*/ 8 h 104"/>
                <a:gd name="T54" fmla="*/ 7 w 108"/>
                <a:gd name="T55" fmla="*/ 9 h 104"/>
                <a:gd name="T56" fmla="*/ 7 w 108"/>
                <a:gd name="T57" fmla="*/ 9 h 104"/>
                <a:gd name="T58" fmla="*/ 7 w 108"/>
                <a:gd name="T59" fmla="*/ 10 h 104"/>
                <a:gd name="T60" fmla="*/ 8 w 108"/>
                <a:gd name="T61" fmla="*/ 10 h 104"/>
                <a:gd name="T62" fmla="*/ 8 w 108"/>
                <a:gd name="T63" fmla="*/ 10 h 104"/>
                <a:gd name="T64" fmla="*/ 9 w 108"/>
                <a:gd name="T65" fmla="*/ 8 h 104"/>
                <a:gd name="T66" fmla="*/ 9 w 108"/>
                <a:gd name="T67" fmla="*/ 8 h 104"/>
                <a:gd name="T68" fmla="*/ 9 w 108"/>
                <a:gd name="T69" fmla="*/ 7 h 104"/>
                <a:gd name="T70" fmla="*/ 7 w 108"/>
                <a:gd name="T71" fmla="*/ 8 h 104"/>
                <a:gd name="T72" fmla="*/ 7 w 108"/>
                <a:gd name="T73" fmla="*/ 7 h 104"/>
                <a:gd name="T74" fmla="*/ 7 w 108"/>
                <a:gd name="T75" fmla="*/ 7 h 104"/>
                <a:gd name="T76" fmla="*/ 9 w 108"/>
                <a:gd name="T77" fmla="*/ 6 h 104"/>
                <a:gd name="T78" fmla="*/ 8 w 108"/>
                <a:gd name="T79" fmla="*/ 6 h 104"/>
                <a:gd name="T80" fmla="*/ 7 w 108"/>
                <a:gd name="T81" fmla="*/ 6 h 104"/>
                <a:gd name="T82" fmla="*/ 7 w 108"/>
                <a:gd name="T83" fmla="*/ 6 h 104"/>
                <a:gd name="T84" fmla="*/ 7 w 108"/>
                <a:gd name="T85" fmla="*/ 6 h 104"/>
                <a:gd name="T86" fmla="*/ 7 w 108"/>
                <a:gd name="T87" fmla="*/ 6 h 104"/>
                <a:gd name="T88" fmla="*/ 7 w 108"/>
                <a:gd name="T89" fmla="*/ 6 h 104"/>
                <a:gd name="T90" fmla="*/ 7 w 108"/>
                <a:gd name="T91" fmla="*/ 5 h 104"/>
                <a:gd name="T92" fmla="*/ 7 w 108"/>
                <a:gd name="T93" fmla="*/ 5 h 104"/>
                <a:gd name="T94" fmla="*/ 6 w 108"/>
                <a:gd name="T95" fmla="*/ 4 h 104"/>
                <a:gd name="T96" fmla="*/ 6 w 108"/>
                <a:gd name="T97" fmla="*/ 5 h 104"/>
                <a:gd name="T98" fmla="*/ 6 w 108"/>
                <a:gd name="T99" fmla="*/ 5 h 104"/>
                <a:gd name="T100" fmla="*/ 6 w 108"/>
                <a:gd name="T101" fmla="*/ 4 h 104"/>
                <a:gd name="T102" fmla="*/ 5 w 108"/>
                <a:gd name="T103" fmla="*/ 5 h 104"/>
                <a:gd name="T104" fmla="*/ 5 w 108"/>
                <a:gd name="T105" fmla="*/ 5 h 104"/>
                <a:gd name="T106" fmla="*/ 5 w 108"/>
                <a:gd name="T107" fmla="*/ 4 h 104"/>
                <a:gd name="T108" fmla="*/ 5 w 108"/>
                <a:gd name="T109" fmla="*/ 4 h 104"/>
                <a:gd name="T110" fmla="*/ 5 w 108"/>
                <a:gd name="T111" fmla="*/ 3 h 104"/>
                <a:gd name="T112" fmla="*/ 5 w 108"/>
                <a:gd name="T113" fmla="*/ 3 h 104"/>
                <a:gd name="T114" fmla="*/ 4 w 108"/>
                <a:gd name="T115" fmla="*/ 3 h 104"/>
                <a:gd name="T116" fmla="*/ 4 w 108"/>
                <a:gd name="T117" fmla="*/ 3 h 104"/>
                <a:gd name="T118" fmla="*/ 5 w 108"/>
                <a:gd name="T119" fmla="*/ 2 h 104"/>
                <a:gd name="T120" fmla="*/ 5 w 108"/>
                <a:gd name="T121" fmla="*/ 2 h 104"/>
                <a:gd name="T122" fmla="*/ 5 w 108"/>
                <a:gd name="T123" fmla="*/ 2 h 104"/>
                <a:gd name="T124" fmla="*/ 5 w 108"/>
                <a:gd name="T125" fmla="*/ 1 h 1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8"/>
                <a:gd name="T190" fmla="*/ 0 h 104"/>
                <a:gd name="T191" fmla="*/ 108 w 108"/>
                <a:gd name="T192" fmla="*/ 104 h 1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8" h="104">
                  <a:moveTo>
                    <a:pt x="60" y="1"/>
                  </a:moveTo>
                  <a:lnTo>
                    <a:pt x="60" y="1"/>
                  </a:lnTo>
                  <a:lnTo>
                    <a:pt x="59" y="2"/>
                  </a:lnTo>
                  <a:lnTo>
                    <a:pt x="59" y="3"/>
                  </a:lnTo>
                  <a:lnTo>
                    <a:pt x="59" y="4"/>
                  </a:lnTo>
                  <a:lnTo>
                    <a:pt x="57" y="3"/>
                  </a:lnTo>
                  <a:lnTo>
                    <a:pt x="56" y="3"/>
                  </a:lnTo>
                  <a:lnTo>
                    <a:pt x="56" y="1"/>
                  </a:lnTo>
                  <a:lnTo>
                    <a:pt x="56" y="0"/>
                  </a:lnTo>
                  <a:lnTo>
                    <a:pt x="56" y="1"/>
                  </a:lnTo>
                  <a:lnTo>
                    <a:pt x="55" y="1"/>
                  </a:lnTo>
                  <a:lnTo>
                    <a:pt x="53" y="3"/>
                  </a:lnTo>
                  <a:lnTo>
                    <a:pt x="47" y="5"/>
                  </a:lnTo>
                  <a:lnTo>
                    <a:pt x="44" y="6"/>
                  </a:lnTo>
                  <a:lnTo>
                    <a:pt x="42" y="8"/>
                  </a:lnTo>
                  <a:lnTo>
                    <a:pt x="41" y="10"/>
                  </a:lnTo>
                  <a:lnTo>
                    <a:pt x="40" y="12"/>
                  </a:lnTo>
                  <a:lnTo>
                    <a:pt x="38" y="14"/>
                  </a:lnTo>
                  <a:lnTo>
                    <a:pt x="39" y="15"/>
                  </a:lnTo>
                  <a:lnTo>
                    <a:pt x="38" y="17"/>
                  </a:lnTo>
                  <a:lnTo>
                    <a:pt x="37" y="18"/>
                  </a:lnTo>
                  <a:lnTo>
                    <a:pt x="35" y="19"/>
                  </a:lnTo>
                  <a:lnTo>
                    <a:pt x="33" y="19"/>
                  </a:lnTo>
                  <a:lnTo>
                    <a:pt x="32" y="20"/>
                  </a:lnTo>
                  <a:lnTo>
                    <a:pt x="33" y="21"/>
                  </a:lnTo>
                  <a:lnTo>
                    <a:pt x="34" y="22"/>
                  </a:lnTo>
                  <a:lnTo>
                    <a:pt x="32" y="23"/>
                  </a:lnTo>
                  <a:lnTo>
                    <a:pt x="25" y="37"/>
                  </a:lnTo>
                  <a:lnTo>
                    <a:pt x="21" y="44"/>
                  </a:lnTo>
                  <a:lnTo>
                    <a:pt x="18" y="48"/>
                  </a:lnTo>
                  <a:lnTo>
                    <a:pt x="18" y="49"/>
                  </a:lnTo>
                  <a:lnTo>
                    <a:pt x="19" y="50"/>
                  </a:lnTo>
                  <a:lnTo>
                    <a:pt x="23" y="51"/>
                  </a:lnTo>
                  <a:lnTo>
                    <a:pt x="21" y="51"/>
                  </a:lnTo>
                  <a:lnTo>
                    <a:pt x="23" y="52"/>
                  </a:lnTo>
                  <a:lnTo>
                    <a:pt x="20" y="52"/>
                  </a:lnTo>
                  <a:lnTo>
                    <a:pt x="19" y="53"/>
                  </a:lnTo>
                  <a:lnTo>
                    <a:pt x="20" y="53"/>
                  </a:lnTo>
                  <a:lnTo>
                    <a:pt x="23" y="56"/>
                  </a:lnTo>
                  <a:lnTo>
                    <a:pt x="23" y="57"/>
                  </a:lnTo>
                  <a:lnTo>
                    <a:pt x="23" y="56"/>
                  </a:lnTo>
                  <a:lnTo>
                    <a:pt x="20" y="55"/>
                  </a:lnTo>
                  <a:lnTo>
                    <a:pt x="18" y="55"/>
                  </a:lnTo>
                  <a:lnTo>
                    <a:pt x="17" y="55"/>
                  </a:lnTo>
                  <a:lnTo>
                    <a:pt x="16" y="53"/>
                  </a:lnTo>
                  <a:lnTo>
                    <a:pt x="15" y="53"/>
                  </a:lnTo>
                  <a:lnTo>
                    <a:pt x="14" y="55"/>
                  </a:lnTo>
                  <a:lnTo>
                    <a:pt x="13" y="59"/>
                  </a:lnTo>
                  <a:lnTo>
                    <a:pt x="12" y="60"/>
                  </a:lnTo>
                  <a:lnTo>
                    <a:pt x="11" y="62"/>
                  </a:lnTo>
                  <a:lnTo>
                    <a:pt x="11" y="64"/>
                  </a:lnTo>
                  <a:lnTo>
                    <a:pt x="10" y="64"/>
                  </a:lnTo>
                  <a:lnTo>
                    <a:pt x="9" y="63"/>
                  </a:lnTo>
                  <a:lnTo>
                    <a:pt x="7" y="64"/>
                  </a:lnTo>
                  <a:lnTo>
                    <a:pt x="7" y="63"/>
                  </a:lnTo>
                  <a:lnTo>
                    <a:pt x="9" y="61"/>
                  </a:lnTo>
                  <a:lnTo>
                    <a:pt x="7" y="61"/>
                  </a:lnTo>
                  <a:lnTo>
                    <a:pt x="3" y="64"/>
                  </a:lnTo>
                  <a:lnTo>
                    <a:pt x="2" y="65"/>
                  </a:lnTo>
                  <a:lnTo>
                    <a:pt x="3" y="65"/>
                  </a:lnTo>
                  <a:lnTo>
                    <a:pt x="4" y="65"/>
                  </a:lnTo>
                  <a:lnTo>
                    <a:pt x="9" y="65"/>
                  </a:lnTo>
                  <a:lnTo>
                    <a:pt x="11" y="65"/>
                  </a:lnTo>
                  <a:lnTo>
                    <a:pt x="13" y="65"/>
                  </a:lnTo>
                  <a:lnTo>
                    <a:pt x="14" y="65"/>
                  </a:lnTo>
                  <a:lnTo>
                    <a:pt x="16" y="65"/>
                  </a:lnTo>
                  <a:lnTo>
                    <a:pt x="17" y="65"/>
                  </a:lnTo>
                  <a:lnTo>
                    <a:pt x="16" y="66"/>
                  </a:lnTo>
                  <a:lnTo>
                    <a:pt x="13" y="69"/>
                  </a:lnTo>
                  <a:lnTo>
                    <a:pt x="11" y="70"/>
                  </a:lnTo>
                  <a:lnTo>
                    <a:pt x="3" y="76"/>
                  </a:lnTo>
                  <a:lnTo>
                    <a:pt x="0" y="78"/>
                  </a:lnTo>
                  <a:lnTo>
                    <a:pt x="0" y="79"/>
                  </a:lnTo>
                  <a:lnTo>
                    <a:pt x="1" y="84"/>
                  </a:lnTo>
                  <a:lnTo>
                    <a:pt x="2" y="85"/>
                  </a:lnTo>
                  <a:lnTo>
                    <a:pt x="3" y="85"/>
                  </a:lnTo>
                  <a:lnTo>
                    <a:pt x="6" y="85"/>
                  </a:lnTo>
                  <a:lnTo>
                    <a:pt x="17" y="83"/>
                  </a:lnTo>
                  <a:lnTo>
                    <a:pt x="24" y="83"/>
                  </a:lnTo>
                  <a:lnTo>
                    <a:pt x="31" y="84"/>
                  </a:lnTo>
                  <a:lnTo>
                    <a:pt x="37" y="85"/>
                  </a:lnTo>
                  <a:lnTo>
                    <a:pt x="41" y="86"/>
                  </a:lnTo>
                  <a:lnTo>
                    <a:pt x="42" y="86"/>
                  </a:lnTo>
                  <a:lnTo>
                    <a:pt x="42" y="85"/>
                  </a:lnTo>
                  <a:lnTo>
                    <a:pt x="42" y="84"/>
                  </a:lnTo>
                  <a:lnTo>
                    <a:pt x="43" y="84"/>
                  </a:lnTo>
                  <a:lnTo>
                    <a:pt x="45" y="84"/>
                  </a:lnTo>
                  <a:lnTo>
                    <a:pt x="47" y="84"/>
                  </a:lnTo>
                  <a:lnTo>
                    <a:pt x="49" y="83"/>
                  </a:lnTo>
                  <a:lnTo>
                    <a:pt x="49" y="81"/>
                  </a:lnTo>
                  <a:lnTo>
                    <a:pt x="51" y="81"/>
                  </a:lnTo>
                  <a:lnTo>
                    <a:pt x="52" y="83"/>
                  </a:lnTo>
                  <a:lnTo>
                    <a:pt x="52" y="80"/>
                  </a:lnTo>
                  <a:lnTo>
                    <a:pt x="53" y="80"/>
                  </a:lnTo>
                  <a:lnTo>
                    <a:pt x="55" y="81"/>
                  </a:lnTo>
                  <a:lnTo>
                    <a:pt x="56" y="80"/>
                  </a:lnTo>
                  <a:lnTo>
                    <a:pt x="56" y="81"/>
                  </a:lnTo>
                  <a:lnTo>
                    <a:pt x="56" y="83"/>
                  </a:lnTo>
                  <a:lnTo>
                    <a:pt x="56" y="84"/>
                  </a:lnTo>
                  <a:lnTo>
                    <a:pt x="57" y="84"/>
                  </a:lnTo>
                  <a:lnTo>
                    <a:pt x="58" y="84"/>
                  </a:lnTo>
                  <a:lnTo>
                    <a:pt x="57" y="84"/>
                  </a:lnTo>
                  <a:lnTo>
                    <a:pt x="54" y="86"/>
                  </a:lnTo>
                  <a:lnTo>
                    <a:pt x="52" y="86"/>
                  </a:lnTo>
                  <a:lnTo>
                    <a:pt x="53" y="87"/>
                  </a:lnTo>
                  <a:lnTo>
                    <a:pt x="55" y="86"/>
                  </a:lnTo>
                  <a:lnTo>
                    <a:pt x="57" y="86"/>
                  </a:lnTo>
                  <a:lnTo>
                    <a:pt x="56" y="87"/>
                  </a:lnTo>
                  <a:lnTo>
                    <a:pt x="57" y="87"/>
                  </a:lnTo>
                  <a:lnTo>
                    <a:pt x="59" y="86"/>
                  </a:lnTo>
                  <a:lnTo>
                    <a:pt x="60" y="86"/>
                  </a:lnTo>
                  <a:lnTo>
                    <a:pt x="62" y="88"/>
                  </a:lnTo>
                  <a:lnTo>
                    <a:pt x="63" y="87"/>
                  </a:lnTo>
                  <a:lnTo>
                    <a:pt x="63" y="85"/>
                  </a:lnTo>
                  <a:lnTo>
                    <a:pt x="63" y="83"/>
                  </a:lnTo>
                  <a:lnTo>
                    <a:pt x="65" y="83"/>
                  </a:lnTo>
                  <a:lnTo>
                    <a:pt x="66" y="83"/>
                  </a:lnTo>
                  <a:lnTo>
                    <a:pt x="68" y="84"/>
                  </a:lnTo>
                  <a:lnTo>
                    <a:pt x="68" y="85"/>
                  </a:lnTo>
                  <a:lnTo>
                    <a:pt x="69" y="83"/>
                  </a:lnTo>
                  <a:lnTo>
                    <a:pt x="70" y="81"/>
                  </a:lnTo>
                  <a:lnTo>
                    <a:pt x="71" y="83"/>
                  </a:lnTo>
                  <a:lnTo>
                    <a:pt x="70" y="84"/>
                  </a:lnTo>
                  <a:lnTo>
                    <a:pt x="72" y="84"/>
                  </a:lnTo>
                  <a:lnTo>
                    <a:pt x="73" y="84"/>
                  </a:lnTo>
                  <a:lnTo>
                    <a:pt x="59" y="93"/>
                  </a:lnTo>
                  <a:lnTo>
                    <a:pt x="57" y="95"/>
                  </a:lnTo>
                  <a:lnTo>
                    <a:pt x="56" y="98"/>
                  </a:lnTo>
                  <a:lnTo>
                    <a:pt x="56" y="100"/>
                  </a:lnTo>
                  <a:lnTo>
                    <a:pt x="57" y="100"/>
                  </a:lnTo>
                  <a:lnTo>
                    <a:pt x="60" y="99"/>
                  </a:lnTo>
                  <a:lnTo>
                    <a:pt x="61" y="99"/>
                  </a:lnTo>
                  <a:lnTo>
                    <a:pt x="62" y="99"/>
                  </a:lnTo>
                  <a:lnTo>
                    <a:pt x="65" y="99"/>
                  </a:lnTo>
                  <a:lnTo>
                    <a:pt x="67" y="98"/>
                  </a:lnTo>
                  <a:lnTo>
                    <a:pt x="68" y="95"/>
                  </a:lnTo>
                  <a:lnTo>
                    <a:pt x="71" y="89"/>
                  </a:lnTo>
                  <a:lnTo>
                    <a:pt x="72" y="88"/>
                  </a:lnTo>
                  <a:lnTo>
                    <a:pt x="73" y="89"/>
                  </a:lnTo>
                  <a:lnTo>
                    <a:pt x="74" y="89"/>
                  </a:lnTo>
                  <a:lnTo>
                    <a:pt x="75" y="88"/>
                  </a:lnTo>
                  <a:lnTo>
                    <a:pt x="77" y="87"/>
                  </a:lnTo>
                  <a:lnTo>
                    <a:pt x="77" y="86"/>
                  </a:lnTo>
                  <a:lnTo>
                    <a:pt x="77" y="87"/>
                  </a:lnTo>
                  <a:lnTo>
                    <a:pt x="76" y="89"/>
                  </a:lnTo>
                  <a:lnTo>
                    <a:pt x="77" y="88"/>
                  </a:lnTo>
                  <a:lnTo>
                    <a:pt x="79" y="87"/>
                  </a:lnTo>
                  <a:lnTo>
                    <a:pt x="81" y="85"/>
                  </a:lnTo>
                  <a:lnTo>
                    <a:pt x="83" y="79"/>
                  </a:lnTo>
                  <a:lnTo>
                    <a:pt x="84" y="79"/>
                  </a:lnTo>
                  <a:lnTo>
                    <a:pt x="85" y="79"/>
                  </a:lnTo>
                  <a:lnTo>
                    <a:pt x="86" y="80"/>
                  </a:lnTo>
                  <a:lnTo>
                    <a:pt x="87" y="84"/>
                  </a:lnTo>
                  <a:lnTo>
                    <a:pt x="88" y="87"/>
                  </a:lnTo>
                  <a:lnTo>
                    <a:pt x="88" y="88"/>
                  </a:lnTo>
                  <a:lnTo>
                    <a:pt x="88" y="89"/>
                  </a:lnTo>
                  <a:lnTo>
                    <a:pt x="87" y="90"/>
                  </a:lnTo>
                  <a:lnTo>
                    <a:pt x="86" y="91"/>
                  </a:lnTo>
                  <a:lnTo>
                    <a:pt x="84" y="94"/>
                  </a:lnTo>
                  <a:lnTo>
                    <a:pt x="83" y="98"/>
                  </a:lnTo>
                  <a:lnTo>
                    <a:pt x="84" y="100"/>
                  </a:lnTo>
                  <a:lnTo>
                    <a:pt x="85" y="100"/>
                  </a:lnTo>
                  <a:lnTo>
                    <a:pt x="88" y="98"/>
                  </a:lnTo>
                  <a:lnTo>
                    <a:pt x="91" y="94"/>
                  </a:lnTo>
                  <a:lnTo>
                    <a:pt x="94" y="92"/>
                  </a:lnTo>
                  <a:lnTo>
                    <a:pt x="94" y="93"/>
                  </a:lnTo>
                  <a:lnTo>
                    <a:pt x="93" y="94"/>
                  </a:lnTo>
                  <a:lnTo>
                    <a:pt x="91" y="95"/>
                  </a:lnTo>
                  <a:lnTo>
                    <a:pt x="93" y="97"/>
                  </a:lnTo>
                  <a:lnTo>
                    <a:pt x="93" y="98"/>
                  </a:lnTo>
                  <a:lnTo>
                    <a:pt x="93" y="99"/>
                  </a:lnTo>
                  <a:lnTo>
                    <a:pt x="94" y="99"/>
                  </a:lnTo>
                  <a:lnTo>
                    <a:pt x="95" y="99"/>
                  </a:lnTo>
                  <a:lnTo>
                    <a:pt x="94" y="100"/>
                  </a:lnTo>
                  <a:lnTo>
                    <a:pt x="93" y="102"/>
                  </a:lnTo>
                  <a:lnTo>
                    <a:pt x="91" y="103"/>
                  </a:lnTo>
                  <a:lnTo>
                    <a:pt x="93" y="104"/>
                  </a:lnTo>
                  <a:lnTo>
                    <a:pt x="94" y="104"/>
                  </a:lnTo>
                  <a:lnTo>
                    <a:pt x="95" y="103"/>
                  </a:lnTo>
                  <a:lnTo>
                    <a:pt x="96" y="102"/>
                  </a:lnTo>
                  <a:lnTo>
                    <a:pt x="97" y="103"/>
                  </a:lnTo>
                  <a:lnTo>
                    <a:pt x="97" y="102"/>
                  </a:lnTo>
                  <a:lnTo>
                    <a:pt x="99" y="103"/>
                  </a:lnTo>
                  <a:lnTo>
                    <a:pt x="100" y="104"/>
                  </a:lnTo>
                  <a:lnTo>
                    <a:pt x="101" y="102"/>
                  </a:lnTo>
                  <a:lnTo>
                    <a:pt x="103" y="97"/>
                  </a:lnTo>
                  <a:lnTo>
                    <a:pt x="108" y="88"/>
                  </a:lnTo>
                  <a:lnTo>
                    <a:pt x="108" y="87"/>
                  </a:lnTo>
                  <a:lnTo>
                    <a:pt x="108" y="86"/>
                  </a:lnTo>
                  <a:lnTo>
                    <a:pt x="105" y="84"/>
                  </a:lnTo>
                  <a:lnTo>
                    <a:pt x="104" y="84"/>
                  </a:lnTo>
                  <a:lnTo>
                    <a:pt x="103" y="84"/>
                  </a:lnTo>
                  <a:lnTo>
                    <a:pt x="101" y="87"/>
                  </a:lnTo>
                  <a:lnTo>
                    <a:pt x="100" y="88"/>
                  </a:lnTo>
                  <a:lnTo>
                    <a:pt x="99" y="86"/>
                  </a:lnTo>
                  <a:lnTo>
                    <a:pt x="100" y="80"/>
                  </a:lnTo>
                  <a:lnTo>
                    <a:pt x="102" y="75"/>
                  </a:lnTo>
                  <a:lnTo>
                    <a:pt x="103" y="74"/>
                  </a:lnTo>
                  <a:lnTo>
                    <a:pt x="101" y="75"/>
                  </a:lnTo>
                  <a:lnTo>
                    <a:pt x="99" y="76"/>
                  </a:lnTo>
                  <a:lnTo>
                    <a:pt x="97" y="77"/>
                  </a:lnTo>
                  <a:lnTo>
                    <a:pt x="96" y="79"/>
                  </a:lnTo>
                  <a:lnTo>
                    <a:pt x="95" y="80"/>
                  </a:lnTo>
                  <a:lnTo>
                    <a:pt x="94" y="85"/>
                  </a:lnTo>
                  <a:lnTo>
                    <a:pt x="93" y="86"/>
                  </a:lnTo>
                  <a:lnTo>
                    <a:pt x="91" y="86"/>
                  </a:lnTo>
                  <a:lnTo>
                    <a:pt x="90" y="85"/>
                  </a:lnTo>
                  <a:lnTo>
                    <a:pt x="89" y="83"/>
                  </a:lnTo>
                  <a:lnTo>
                    <a:pt x="89" y="81"/>
                  </a:lnTo>
                  <a:lnTo>
                    <a:pt x="90" y="79"/>
                  </a:lnTo>
                  <a:lnTo>
                    <a:pt x="93" y="76"/>
                  </a:lnTo>
                  <a:lnTo>
                    <a:pt x="93" y="75"/>
                  </a:lnTo>
                  <a:lnTo>
                    <a:pt x="91" y="75"/>
                  </a:lnTo>
                  <a:lnTo>
                    <a:pt x="90" y="75"/>
                  </a:lnTo>
                  <a:lnTo>
                    <a:pt x="89" y="74"/>
                  </a:lnTo>
                  <a:lnTo>
                    <a:pt x="90" y="74"/>
                  </a:lnTo>
                  <a:lnTo>
                    <a:pt x="93" y="74"/>
                  </a:lnTo>
                  <a:lnTo>
                    <a:pt x="95" y="71"/>
                  </a:lnTo>
                  <a:lnTo>
                    <a:pt x="96" y="71"/>
                  </a:lnTo>
                  <a:lnTo>
                    <a:pt x="96" y="70"/>
                  </a:lnTo>
                  <a:lnTo>
                    <a:pt x="97" y="69"/>
                  </a:lnTo>
                  <a:lnTo>
                    <a:pt x="98" y="69"/>
                  </a:lnTo>
                  <a:lnTo>
                    <a:pt x="100" y="69"/>
                  </a:lnTo>
                  <a:lnTo>
                    <a:pt x="101" y="66"/>
                  </a:lnTo>
                  <a:lnTo>
                    <a:pt x="102" y="65"/>
                  </a:lnTo>
                  <a:lnTo>
                    <a:pt x="101" y="63"/>
                  </a:lnTo>
                  <a:lnTo>
                    <a:pt x="100" y="63"/>
                  </a:lnTo>
                  <a:lnTo>
                    <a:pt x="99" y="65"/>
                  </a:lnTo>
                  <a:lnTo>
                    <a:pt x="98" y="65"/>
                  </a:lnTo>
                  <a:lnTo>
                    <a:pt x="97" y="64"/>
                  </a:lnTo>
                  <a:lnTo>
                    <a:pt x="95" y="64"/>
                  </a:lnTo>
                  <a:lnTo>
                    <a:pt x="95" y="65"/>
                  </a:lnTo>
                  <a:lnTo>
                    <a:pt x="93" y="67"/>
                  </a:lnTo>
                  <a:lnTo>
                    <a:pt x="91" y="67"/>
                  </a:lnTo>
                  <a:lnTo>
                    <a:pt x="91" y="66"/>
                  </a:lnTo>
                  <a:lnTo>
                    <a:pt x="91" y="65"/>
                  </a:lnTo>
                  <a:lnTo>
                    <a:pt x="90" y="66"/>
                  </a:lnTo>
                  <a:lnTo>
                    <a:pt x="89" y="67"/>
                  </a:lnTo>
                  <a:lnTo>
                    <a:pt x="88" y="67"/>
                  </a:lnTo>
                  <a:lnTo>
                    <a:pt x="88" y="66"/>
                  </a:lnTo>
                  <a:lnTo>
                    <a:pt x="89" y="65"/>
                  </a:lnTo>
                  <a:lnTo>
                    <a:pt x="89" y="64"/>
                  </a:lnTo>
                  <a:lnTo>
                    <a:pt x="88" y="64"/>
                  </a:lnTo>
                  <a:lnTo>
                    <a:pt x="90" y="63"/>
                  </a:lnTo>
                  <a:lnTo>
                    <a:pt x="91" y="63"/>
                  </a:lnTo>
                  <a:lnTo>
                    <a:pt x="90" y="62"/>
                  </a:lnTo>
                  <a:lnTo>
                    <a:pt x="88" y="62"/>
                  </a:lnTo>
                  <a:lnTo>
                    <a:pt x="87" y="62"/>
                  </a:lnTo>
                  <a:lnTo>
                    <a:pt x="86" y="62"/>
                  </a:lnTo>
                  <a:lnTo>
                    <a:pt x="86" y="61"/>
                  </a:lnTo>
                  <a:lnTo>
                    <a:pt x="87" y="61"/>
                  </a:lnTo>
                  <a:lnTo>
                    <a:pt x="89" y="60"/>
                  </a:lnTo>
                  <a:lnTo>
                    <a:pt x="89" y="59"/>
                  </a:lnTo>
                  <a:lnTo>
                    <a:pt x="88" y="59"/>
                  </a:lnTo>
                  <a:lnTo>
                    <a:pt x="85" y="60"/>
                  </a:lnTo>
                  <a:lnTo>
                    <a:pt x="84" y="60"/>
                  </a:lnTo>
                  <a:lnTo>
                    <a:pt x="86" y="59"/>
                  </a:lnTo>
                  <a:lnTo>
                    <a:pt x="87" y="58"/>
                  </a:lnTo>
                  <a:lnTo>
                    <a:pt x="89" y="57"/>
                  </a:lnTo>
                  <a:lnTo>
                    <a:pt x="93" y="55"/>
                  </a:lnTo>
                  <a:lnTo>
                    <a:pt x="95" y="50"/>
                  </a:lnTo>
                  <a:lnTo>
                    <a:pt x="91" y="48"/>
                  </a:lnTo>
                  <a:lnTo>
                    <a:pt x="86" y="46"/>
                  </a:lnTo>
                  <a:lnTo>
                    <a:pt x="85" y="46"/>
                  </a:lnTo>
                  <a:lnTo>
                    <a:pt x="84" y="47"/>
                  </a:lnTo>
                  <a:lnTo>
                    <a:pt x="83" y="48"/>
                  </a:lnTo>
                  <a:lnTo>
                    <a:pt x="82" y="47"/>
                  </a:lnTo>
                  <a:lnTo>
                    <a:pt x="81" y="47"/>
                  </a:lnTo>
                  <a:lnTo>
                    <a:pt x="80" y="48"/>
                  </a:lnTo>
                  <a:lnTo>
                    <a:pt x="79" y="49"/>
                  </a:lnTo>
                  <a:lnTo>
                    <a:pt x="79" y="48"/>
                  </a:lnTo>
                  <a:lnTo>
                    <a:pt x="79" y="45"/>
                  </a:lnTo>
                  <a:lnTo>
                    <a:pt x="77" y="45"/>
                  </a:lnTo>
                  <a:lnTo>
                    <a:pt x="75" y="47"/>
                  </a:lnTo>
                  <a:lnTo>
                    <a:pt x="74" y="49"/>
                  </a:lnTo>
                  <a:lnTo>
                    <a:pt x="73" y="49"/>
                  </a:lnTo>
                  <a:lnTo>
                    <a:pt x="71" y="49"/>
                  </a:lnTo>
                  <a:lnTo>
                    <a:pt x="70" y="50"/>
                  </a:lnTo>
                  <a:lnTo>
                    <a:pt x="69" y="50"/>
                  </a:lnTo>
                  <a:lnTo>
                    <a:pt x="68" y="49"/>
                  </a:lnTo>
                  <a:lnTo>
                    <a:pt x="67" y="50"/>
                  </a:lnTo>
                  <a:lnTo>
                    <a:pt x="66" y="51"/>
                  </a:lnTo>
                  <a:lnTo>
                    <a:pt x="65" y="55"/>
                  </a:lnTo>
                  <a:lnTo>
                    <a:pt x="63" y="55"/>
                  </a:lnTo>
                  <a:lnTo>
                    <a:pt x="65" y="53"/>
                  </a:lnTo>
                  <a:lnTo>
                    <a:pt x="67" y="49"/>
                  </a:lnTo>
                  <a:lnTo>
                    <a:pt x="67" y="48"/>
                  </a:lnTo>
                  <a:lnTo>
                    <a:pt x="67" y="47"/>
                  </a:lnTo>
                  <a:lnTo>
                    <a:pt x="68" y="46"/>
                  </a:lnTo>
                  <a:lnTo>
                    <a:pt x="67" y="46"/>
                  </a:lnTo>
                  <a:lnTo>
                    <a:pt x="66" y="45"/>
                  </a:lnTo>
                  <a:lnTo>
                    <a:pt x="65" y="46"/>
                  </a:lnTo>
                  <a:lnTo>
                    <a:pt x="65" y="48"/>
                  </a:lnTo>
                  <a:lnTo>
                    <a:pt x="63" y="49"/>
                  </a:lnTo>
                  <a:lnTo>
                    <a:pt x="63" y="48"/>
                  </a:lnTo>
                  <a:lnTo>
                    <a:pt x="63" y="47"/>
                  </a:lnTo>
                  <a:lnTo>
                    <a:pt x="63" y="46"/>
                  </a:lnTo>
                  <a:lnTo>
                    <a:pt x="62" y="46"/>
                  </a:lnTo>
                  <a:lnTo>
                    <a:pt x="61" y="47"/>
                  </a:lnTo>
                  <a:lnTo>
                    <a:pt x="60" y="47"/>
                  </a:lnTo>
                  <a:lnTo>
                    <a:pt x="59" y="47"/>
                  </a:lnTo>
                  <a:lnTo>
                    <a:pt x="58" y="47"/>
                  </a:lnTo>
                  <a:lnTo>
                    <a:pt x="58" y="46"/>
                  </a:lnTo>
                  <a:lnTo>
                    <a:pt x="56" y="45"/>
                  </a:lnTo>
                  <a:lnTo>
                    <a:pt x="54" y="46"/>
                  </a:lnTo>
                  <a:lnTo>
                    <a:pt x="54" y="45"/>
                  </a:lnTo>
                  <a:lnTo>
                    <a:pt x="56" y="43"/>
                  </a:lnTo>
                  <a:lnTo>
                    <a:pt x="56" y="42"/>
                  </a:lnTo>
                  <a:lnTo>
                    <a:pt x="54" y="42"/>
                  </a:lnTo>
                  <a:lnTo>
                    <a:pt x="52" y="43"/>
                  </a:lnTo>
                  <a:lnTo>
                    <a:pt x="52" y="42"/>
                  </a:lnTo>
                  <a:lnTo>
                    <a:pt x="56" y="39"/>
                  </a:lnTo>
                  <a:lnTo>
                    <a:pt x="61" y="36"/>
                  </a:lnTo>
                  <a:lnTo>
                    <a:pt x="62" y="35"/>
                  </a:lnTo>
                  <a:lnTo>
                    <a:pt x="61" y="35"/>
                  </a:lnTo>
                  <a:lnTo>
                    <a:pt x="59" y="35"/>
                  </a:lnTo>
                  <a:lnTo>
                    <a:pt x="57" y="35"/>
                  </a:lnTo>
                  <a:lnTo>
                    <a:pt x="56" y="34"/>
                  </a:lnTo>
                  <a:lnTo>
                    <a:pt x="55" y="34"/>
                  </a:lnTo>
                  <a:lnTo>
                    <a:pt x="54" y="35"/>
                  </a:lnTo>
                  <a:lnTo>
                    <a:pt x="53" y="35"/>
                  </a:lnTo>
                  <a:lnTo>
                    <a:pt x="52" y="35"/>
                  </a:lnTo>
                  <a:lnTo>
                    <a:pt x="52" y="33"/>
                  </a:lnTo>
                  <a:lnTo>
                    <a:pt x="51" y="33"/>
                  </a:lnTo>
                  <a:lnTo>
                    <a:pt x="49" y="34"/>
                  </a:lnTo>
                  <a:lnTo>
                    <a:pt x="47" y="37"/>
                  </a:lnTo>
                  <a:lnTo>
                    <a:pt x="46" y="37"/>
                  </a:lnTo>
                  <a:lnTo>
                    <a:pt x="44" y="39"/>
                  </a:lnTo>
                  <a:lnTo>
                    <a:pt x="42" y="43"/>
                  </a:lnTo>
                  <a:lnTo>
                    <a:pt x="41" y="44"/>
                  </a:lnTo>
                  <a:lnTo>
                    <a:pt x="40" y="40"/>
                  </a:lnTo>
                  <a:lnTo>
                    <a:pt x="41" y="37"/>
                  </a:lnTo>
                  <a:lnTo>
                    <a:pt x="43" y="32"/>
                  </a:lnTo>
                  <a:lnTo>
                    <a:pt x="46" y="26"/>
                  </a:lnTo>
                  <a:lnTo>
                    <a:pt x="49" y="23"/>
                  </a:lnTo>
                  <a:lnTo>
                    <a:pt x="52" y="22"/>
                  </a:lnTo>
                  <a:lnTo>
                    <a:pt x="52" y="20"/>
                  </a:lnTo>
                  <a:lnTo>
                    <a:pt x="52" y="19"/>
                  </a:lnTo>
                  <a:lnTo>
                    <a:pt x="53" y="19"/>
                  </a:lnTo>
                  <a:lnTo>
                    <a:pt x="55" y="18"/>
                  </a:lnTo>
                  <a:lnTo>
                    <a:pt x="56" y="14"/>
                  </a:lnTo>
                  <a:lnTo>
                    <a:pt x="57" y="10"/>
                  </a:lnTo>
                  <a:lnTo>
                    <a:pt x="57" y="9"/>
                  </a:lnTo>
                  <a:lnTo>
                    <a:pt x="55" y="9"/>
                  </a:lnTo>
                  <a:lnTo>
                    <a:pt x="54" y="9"/>
                  </a:lnTo>
                  <a:lnTo>
                    <a:pt x="53" y="7"/>
                  </a:lnTo>
                  <a:lnTo>
                    <a:pt x="54" y="6"/>
                  </a:lnTo>
                  <a:lnTo>
                    <a:pt x="56" y="6"/>
                  </a:lnTo>
                  <a:lnTo>
                    <a:pt x="60" y="7"/>
                  </a:lnTo>
                  <a:lnTo>
                    <a:pt x="61" y="7"/>
                  </a:lnTo>
                  <a:lnTo>
                    <a:pt x="61" y="5"/>
                  </a:lnTo>
                  <a:lnTo>
                    <a:pt x="63" y="2"/>
                  </a:lnTo>
                  <a:lnTo>
                    <a:pt x="62" y="1"/>
                  </a:lnTo>
                  <a:lnTo>
                    <a:pt x="6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5" name="Freeform 3628"/>
            <p:cNvSpPr>
              <a:spLocks/>
            </p:cNvSpPr>
            <p:nvPr/>
          </p:nvSpPr>
          <p:spPr bwMode="auto">
            <a:xfrm>
              <a:off x="2412" y="1924"/>
              <a:ext cx="2" cy="1"/>
            </a:xfrm>
            <a:custGeom>
              <a:avLst/>
              <a:gdLst>
                <a:gd name="T0" fmla="*/ 0 w 3"/>
                <a:gd name="T1" fmla="*/ 1 h 1"/>
                <a:gd name="T2" fmla="*/ 1 w 3"/>
                <a:gd name="T3" fmla="*/ 1 h 1"/>
                <a:gd name="T4" fmla="*/ 1 w 3"/>
                <a:gd name="T5" fmla="*/ 1 h 1"/>
                <a:gd name="T6" fmla="*/ 1 w 3"/>
                <a:gd name="T7" fmla="*/ 0 h 1"/>
                <a:gd name="T8" fmla="*/ 0 w 3"/>
                <a:gd name="T9" fmla="*/ 1 h 1"/>
                <a:gd name="T10" fmla="*/ 0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3" y="1"/>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6" name="Freeform 3629"/>
            <p:cNvSpPr>
              <a:spLocks/>
            </p:cNvSpPr>
            <p:nvPr/>
          </p:nvSpPr>
          <p:spPr bwMode="auto">
            <a:xfrm>
              <a:off x="2424" y="1944"/>
              <a:ext cx="2" cy="1"/>
            </a:xfrm>
            <a:custGeom>
              <a:avLst/>
              <a:gdLst>
                <a:gd name="T0" fmla="*/ 0 w 2"/>
                <a:gd name="T1" fmla="*/ 1 h 1"/>
                <a:gd name="T2" fmla="*/ 2 w 2"/>
                <a:gd name="T3" fmla="*/ 0 h 1"/>
                <a:gd name="T4" fmla="*/ 2 w 2"/>
                <a:gd name="T5" fmla="*/ 0 h 1"/>
                <a:gd name="T6" fmla="*/ 1 w 2"/>
                <a:gd name="T7" fmla="*/ 0 h 1"/>
                <a:gd name="T8" fmla="*/ 0 w 2"/>
                <a:gd name="T9" fmla="*/ 1 h 1"/>
                <a:gd name="T10" fmla="*/ 0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7" name="Freeform 3630"/>
            <p:cNvSpPr>
              <a:spLocks/>
            </p:cNvSpPr>
            <p:nvPr/>
          </p:nvSpPr>
          <p:spPr bwMode="auto">
            <a:xfrm>
              <a:off x="2430" y="1942"/>
              <a:ext cx="3" cy="3"/>
            </a:xfrm>
            <a:custGeom>
              <a:avLst/>
              <a:gdLst>
                <a:gd name="T0" fmla="*/ 1 w 4"/>
                <a:gd name="T1" fmla="*/ 2 h 4"/>
                <a:gd name="T2" fmla="*/ 1 w 4"/>
                <a:gd name="T3" fmla="*/ 2 h 4"/>
                <a:gd name="T4" fmla="*/ 1 w 4"/>
                <a:gd name="T5" fmla="*/ 2 h 4"/>
                <a:gd name="T6" fmla="*/ 0 w 4"/>
                <a:gd name="T7" fmla="*/ 0 h 4"/>
                <a:gd name="T8" fmla="*/ 0 w 4"/>
                <a:gd name="T9" fmla="*/ 0 h 4"/>
                <a:gd name="T10" fmla="*/ 0 w 4"/>
                <a:gd name="T11" fmla="*/ 2 h 4"/>
                <a:gd name="T12" fmla="*/ 0 w 4"/>
                <a:gd name="T13" fmla="*/ 2 h 4"/>
                <a:gd name="T14" fmla="*/ 0 w 4"/>
                <a:gd name="T15" fmla="*/ 2 h 4"/>
                <a:gd name="T16" fmla="*/ 0 w 4"/>
                <a:gd name="T17" fmla="*/ 2 h 4"/>
                <a:gd name="T18" fmla="*/ 1 w 4"/>
                <a:gd name="T19" fmla="*/ 2 h 4"/>
                <a:gd name="T20" fmla="*/ 1 w 4"/>
                <a:gd name="T21" fmla="*/ 2 h 4"/>
                <a:gd name="T22" fmla="*/ 2 w 4"/>
                <a:gd name="T23" fmla="*/ 2 h 4"/>
                <a:gd name="T24" fmla="*/ 2 w 4"/>
                <a:gd name="T25" fmla="*/ 2 h 4"/>
                <a:gd name="T26" fmla="*/ 2 w 4"/>
                <a:gd name="T27" fmla="*/ 2 h 4"/>
                <a:gd name="T28" fmla="*/ 2 w 4"/>
                <a:gd name="T29" fmla="*/ 2 h 4"/>
                <a:gd name="T30" fmla="*/ 2 w 4"/>
                <a:gd name="T31" fmla="*/ 0 h 4"/>
                <a:gd name="T32" fmla="*/ 1 w 4"/>
                <a:gd name="T33" fmla="*/ 2 h 4"/>
                <a:gd name="T34" fmla="*/ 1 w 4"/>
                <a:gd name="T35" fmla="*/ 2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4"/>
                <a:gd name="T56" fmla="*/ 4 w 4"/>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4">
                  <a:moveTo>
                    <a:pt x="1" y="2"/>
                  </a:moveTo>
                  <a:lnTo>
                    <a:pt x="1" y="2"/>
                  </a:lnTo>
                  <a:lnTo>
                    <a:pt x="0" y="0"/>
                  </a:lnTo>
                  <a:lnTo>
                    <a:pt x="0" y="2"/>
                  </a:lnTo>
                  <a:lnTo>
                    <a:pt x="0" y="3"/>
                  </a:lnTo>
                  <a:lnTo>
                    <a:pt x="0" y="4"/>
                  </a:lnTo>
                  <a:lnTo>
                    <a:pt x="1" y="4"/>
                  </a:lnTo>
                  <a:lnTo>
                    <a:pt x="3" y="3"/>
                  </a:lnTo>
                  <a:lnTo>
                    <a:pt x="4" y="3"/>
                  </a:lnTo>
                  <a:lnTo>
                    <a:pt x="4" y="2"/>
                  </a:lnTo>
                  <a:lnTo>
                    <a:pt x="2"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8" name="Freeform 3631"/>
            <p:cNvSpPr>
              <a:spLocks/>
            </p:cNvSpPr>
            <p:nvPr/>
          </p:nvSpPr>
          <p:spPr bwMode="auto">
            <a:xfrm>
              <a:off x="2402" y="1985"/>
              <a:ext cx="1" cy="7"/>
            </a:xfrm>
            <a:custGeom>
              <a:avLst/>
              <a:gdLst>
                <a:gd name="T0" fmla="*/ 1 w 2"/>
                <a:gd name="T1" fmla="*/ 4 h 8"/>
                <a:gd name="T2" fmla="*/ 1 w 2"/>
                <a:gd name="T3" fmla="*/ 4 h 8"/>
                <a:gd name="T4" fmla="*/ 1 w 2"/>
                <a:gd name="T5" fmla="*/ 4 h 8"/>
                <a:gd name="T6" fmla="*/ 1 w 2"/>
                <a:gd name="T7" fmla="*/ 1 h 8"/>
                <a:gd name="T8" fmla="*/ 1 w 2"/>
                <a:gd name="T9" fmla="*/ 0 h 8"/>
                <a:gd name="T10" fmla="*/ 1 w 2"/>
                <a:gd name="T11" fmla="*/ 1 h 8"/>
                <a:gd name="T12" fmla="*/ 1 w 2"/>
                <a:gd name="T13" fmla="*/ 1 h 8"/>
                <a:gd name="T14" fmla="*/ 1 w 2"/>
                <a:gd name="T15" fmla="*/ 4 h 8"/>
                <a:gd name="T16" fmla="*/ 1 w 2"/>
                <a:gd name="T17" fmla="*/ 4 h 8"/>
                <a:gd name="T18" fmla="*/ 0 w 2"/>
                <a:gd name="T19" fmla="*/ 4 h 8"/>
                <a:gd name="T20" fmla="*/ 0 w 2"/>
                <a:gd name="T21" fmla="*/ 4 h 8"/>
                <a:gd name="T22" fmla="*/ 0 w 2"/>
                <a:gd name="T23" fmla="*/ 4 h 8"/>
                <a:gd name="T24" fmla="*/ 1 w 2"/>
                <a:gd name="T25" fmla="*/ 4 h 8"/>
                <a:gd name="T26" fmla="*/ 1 w 2"/>
                <a:gd name="T27" fmla="*/ 4 h 8"/>
                <a:gd name="T28" fmla="*/ 1 w 2"/>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8"/>
                <a:gd name="T47" fmla="*/ 2 w 2"/>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8">
                  <a:moveTo>
                    <a:pt x="1" y="6"/>
                  </a:moveTo>
                  <a:lnTo>
                    <a:pt x="1" y="6"/>
                  </a:lnTo>
                  <a:lnTo>
                    <a:pt x="2" y="4"/>
                  </a:lnTo>
                  <a:lnTo>
                    <a:pt x="1" y="1"/>
                  </a:lnTo>
                  <a:lnTo>
                    <a:pt x="1" y="0"/>
                  </a:lnTo>
                  <a:lnTo>
                    <a:pt x="1" y="1"/>
                  </a:lnTo>
                  <a:lnTo>
                    <a:pt x="1" y="5"/>
                  </a:lnTo>
                  <a:lnTo>
                    <a:pt x="0" y="7"/>
                  </a:lnTo>
                  <a:lnTo>
                    <a:pt x="0" y="8"/>
                  </a:lnTo>
                  <a:lnTo>
                    <a:pt x="1" y="8"/>
                  </a:lnTo>
                  <a:lnTo>
                    <a:pt x="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09" name="Freeform 3632"/>
            <p:cNvSpPr>
              <a:spLocks/>
            </p:cNvSpPr>
            <p:nvPr/>
          </p:nvSpPr>
          <p:spPr bwMode="auto">
            <a:xfrm>
              <a:off x="2296" y="1973"/>
              <a:ext cx="3" cy="2"/>
            </a:xfrm>
            <a:custGeom>
              <a:avLst/>
              <a:gdLst>
                <a:gd name="T0" fmla="*/ 0 w 3"/>
                <a:gd name="T1" fmla="*/ 2 h 2"/>
                <a:gd name="T2" fmla="*/ 0 w 3"/>
                <a:gd name="T3" fmla="*/ 2 h 2"/>
                <a:gd name="T4" fmla="*/ 1 w 3"/>
                <a:gd name="T5" fmla="*/ 2 h 2"/>
                <a:gd name="T6" fmla="*/ 1 w 3"/>
                <a:gd name="T7" fmla="*/ 1 h 2"/>
                <a:gd name="T8" fmla="*/ 3 w 3"/>
                <a:gd name="T9" fmla="*/ 0 h 2"/>
                <a:gd name="T10" fmla="*/ 3 w 3"/>
                <a:gd name="T11" fmla="*/ 0 h 2"/>
                <a:gd name="T12" fmla="*/ 1 w 3"/>
                <a:gd name="T13" fmla="*/ 0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2"/>
                  </a:moveTo>
                  <a:lnTo>
                    <a:pt x="0" y="2"/>
                  </a:lnTo>
                  <a:lnTo>
                    <a:pt x="1" y="2"/>
                  </a:lnTo>
                  <a:lnTo>
                    <a:pt x="1" y="1"/>
                  </a:lnTo>
                  <a:lnTo>
                    <a:pt x="3"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0" name="Freeform 3633"/>
            <p:cNvSpPr>
              <a:spLocks/>
            </p:cNvSpPr>
            <p:nvPr/>
          </p:nvSpPr>
          <p:spPr bwMode="auto">
            <a:xfrm>
              <a:off x="2300" y="1987"/>
              <a:ext cx="31" cy="18"/>
            </a:xfrm>
            <a:custGeom>
              <a:avLst/>
              <a:gdLst>
                <a:gd name="T0" fmla="*/ 3 w 38"/>
                <a:gd name="T1" fmla="*/ 2 h 22"/>
                <a:gd name="T2" fmla="*/ 3 w 38"/>
                <a:gd name="T3" fmla="*/ 2 h 22"/>
                <a:gd name="T4" fmla="*/ 4 w 38"/>
                <a:gd name="T5" fmla="*/ 2 h 22"/>
                <a:gd name="T6" fmla="*/ 4 w 38"/>
                <a:gd name="T7" fmla="*/ 2 h 22"/>
                <a:gd name="T8" fmla="*/ 4 w 38"/>
                <a:gd name="T9" fmla="*/ 2 h 22"/>
                <a:gd name="T10" fmla="*/ 2 w 38"/>
                <a:gd name="T11" fmla="*/ 2 h 22"/>
                <a:gd name="T12" fmla="*/ 2 w 38"/>
                <a:gd name="T13" fmla="*/ 2 h 22"/>
                <a:gd name="T14" fmla="*/ 2 w 38"/>
                <a:gd name="T15" fmla="*/ 2 h 22"/>
                <a:gd name="T16" fmla="*/ 2 w 38"/>
                <a:gd name="T17" fmla="*/ 2 h 22"/>
                <a:gd name="T18" fmla="*/ 2 w 38"/>
                <a:gd name="T19" fmla="*/ 2 h 22"/>
                <a:gd name="T20" fmla="*/ 2 w 38"/>
                <a:gd name="T21" fmla="*/ 2 h 22"/>
                <a:gd name="T22" fmla="*/ 2 w 38"/>
                <a:gd name="T23" fmla="*/ 2 h 22"/>
                <a:gd name="T24" fmla="*/ 2 w 38"/>
                <a:gd name="T25" fmla="*/ 2 h 22"/>
                <a:gd name="T26" fmla="*/ 2 w 38"/>
                <a:gd name="T27" fmla="*/ 2 h 22"/>
                <a:gd name="T28" fmla="*/ 0 w 38"/>
                <a:gd name="T29" fmla="*/ 2 h 22"/>
                <a:gd name="T30" fmla="*/ 0 w 38"/>
                <a:gd name="T31" fmla="*/ 2 h 22"/>
                <a:gd name="T32" fmla="*/ 1 w 38"/>
                <a:gd name="T33" fmla="*/ 2 h 22"/>
                <a:gd name="T34" fmla="*/ 2 w 38"/>
                <a:gd name="T35" fmla="*/ 2 h 22"/>
                <a:gd name="T36" fmla="*/ 2 w 38"/>
                <a:gd name="T37" fmla="*/ 2 h 22"/>
                <a:gd name="T38" fmla="*/ 2 w 38"/>
                <a:gd name="T39" fmla="*/ 2 h 22"/>
                <a:gd name="T40" fmla="*/ 2 w 38"/>
                <a:gd name="T41" fmla="*/ 2 h 22"/>
                <a:gd name="T42" fmla="*/ 2 w 38"/>
                <a:gd name="T43" fmla="*/ 2 h 22"/>
                <a:gd name="T44" fmla="*/ 2 w 38"/>
                <a:gd name="T45" fmla="*/ 2 h 22"/>
                <a:gd name="T46" fmla="*/ 2 w 38"/>
                <a:gd name="T47" fmla="*/ 2 h 22"/>
                <a:gd name="T48" fmla="*/ 2 w 38"/>
                <a:gd name="T49" fmla="*/ 2 h 22"/>
                <a:gd name="T50" fmla="*/ 2 w 38"/>
                <a:gd name="T51" fmla="*/ 2 h 22"/>
                <a:gd name="T52" fmla="*/ 2 w 38"/>
                <a:gd name="T53" fmla="*/ 2 h 22"/>
                <a:gd name="T54" fmla="*/ 2 w 38"/>
                <a:gd name="T55" fmla="*/ 2 h 22"/>
                <a:gd name="T56" fmla="*/ 2 w 38"/>
                <a:gd name="T57" fmla="*/ 2 h 22"/>
                <a:gd name="T58" fmla="*/ 2 w 38"/>
                <a:gd name="T59" fmla="*/ 2 h 22"/>
                <a:gd name="T60" fmla="*/ 3 w 38"/>
                <a:gd name="T61" fmla="*/ 2 h 22"/>
                <a:gd name="T62" fmla="*/ 3 w 38"/>
                <a:gd name="T63" fmla="*/ 2 h 22"/>
                <a:gd name="T64" fmla="*/ 3 w 38"/>
                <a:gd name="T65" fmla="*/ 2 h 22"/>
                <a:gd name="T66" fmla="*/ 3 w 38"/>
                <a:gd name="T67" fmla="*/ 2 h 22"/>
                <a:gd name="T68" fmla="*/ 3 w 38"/>
                <a:gd name="T69" fmla="*/ 2 h 22"/>
                <a:gd name="T70" fmla="*/ 3 w 38"/>
                <a:gd name="T71" fmla="*/ 2 h 22"/>
                <a:gd name="T72" fmla="*/ 3 w 38"/>
                <a:gd name="T73" fmla="*/ 2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
                <a:gd name="T112" fmla="*/ 0 h 22"/>
                <a:gd name="T113" fmla="*/ 38 w 38"/>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 h="22">
                  <a:moveTo>
                    <a:pt x="30" y="17"/>
                  </a:moveTo>
                  <a:lnTo>
                    <a:pt x="30" y="17"/>
                  </a:lnTo>
                  <a:lnTo>
                    <a:pt x="32" y="16"/>
                  </a:lnTo>
                  <a:lnTo>
                    <a:pt x="38" y="13"/>
                  </a:lnTo>
                  <a:lnTo>
                    <a:pt x="38" y="12"/>
                  </a:lnTo>
                  <a:lnTo>
                    <a:pt x="37" y="12"/>
                  </a:lnTo>
                  <a:lnTo>
                    <a:pt x="9" y="11"/>
                  </a:lnTo>
                  <a:lnTo>
                    <a:pt x="8" y="11"/>
                  </a:lnTo>
                  <a:lnTo>
                    <a:pt x="9" y="10"/>
                  </a:lnTo>
                  <a:lnTo>
                    <a:pt x="9" y="9"/>
                  </a:lnTo>
                  <a:lnTo>
                    <a:pt x="7" y="7"/>
                  </a:lnTo>
                  <a:lnTo>
                    <a:pt x="6" y="6"/>
                  </a:lnTo>
                  <a:lnTo>
                    <a:pt x="6" y="5"/>
                  </a:lnTo>
                  <a:lnTo>
                    <a:pt x="6" y="4"/>
                  </a:lnTo>
                  <a:lnTo>
                    <a:pt x="7" y="2"/>
                  </a:lnTo>
                  <a:lnTo>
                    <a:pt x="7" y="0"/>
                  </a:lnTo>
                  <a:lnTo>
                    <a:pt x="4" y="2"/>
                  </a:lnTo>
                  <a:lnTo>
                    <a:pt x="2" y="4"/>
                  </a:lnTo>
                  <a:lnTo>
                    <a:pt x="0" y="7"/>
                  </a:lnTo>
                  <a:lnTo>
                    <a:pt x="0" y="8"/>
                  </a:lnTo>
                  <a:lnTo>
                    <a:pt x="0" y="9"/>
                  </a:lnTo>
                  <a:lnTo>
                    <a:pt x="1" y="9"/>
                  </a:lnTo>
                  <a:lnTo>
                    <a:pt x="4" y="9"/>
                  </a:lnTo>
                  <a:lnTo>
                    <a:pt x="6" y="10"/>
                  </a:lnTo>
                  <a:lnTo>
                    <a:pt x="4" y="11"/>
                  </a:lnTo>
                  <a:lnTo>
                    <a:pt x="4" y="13"/>
                  </a:lnTo>
                  <a:lnTo>
                    <a:pt x="6" y="13"/>
                  </a:lnTo>
                  <a:lnTo>
                    <a:pt x="8" y="13"/>
                  </a:lnTo>
                  <a:lnTo>
                    <a:pt x="9" y="14"/>
                  </a:lnTo>
                  <a:lnTo>
                    <a:pt x="11" y="17"/>
                  </a:lnTo>
                  <a:lnTo>
                    <a:pt x="12" y="17"/>
                  </a:lnTo>
                  <a:lnTo>
                    <a:pt x="16" y="18"/>
                  </a:lnTo>
                  <a:lnTo>
                    <a:pt x="17" y="19"/>
                  </a:lnTo>
                  <a:lnTo>
                    <a:pt x="18" y="18"/>
                  </a:lnTo>
                  <a:lnTo>
                    <a:pt x="20" y="17"/>
                  </a:lnTo>
                  <a:lnTo>
                    <a:pt x="21" y="17"/>
                  </a:lnTo>
                  <a:lnTo>
                    <a:pt x="22" y="20"/>
                  </a:lnTo>
                  <a:lnTo>
                    <a:pt x="24" y="22"/>
                  </a:lnTo>
                  <a:lnTo>
                    <a:pt x="25" y="22"/>
                  </a:lnTo>
                  <a:lnTo>
                    <a:pt x="29" y="22"/>
                  </a:lnTo>
                  <a:lnTo>
                    <a:pt x="30" y="22"/>
                  </a:lnTo>
                  <a:lnTo>
                    <a:pt x="30" y="21"/>
                  </a:lnTo>
                  <a:lnTo>
                    <a:pt x="29" y="21"/>
                  </a:lnTo>
                  <a:lnTo>
                    <a:pt x="30" y="20"/>
                  </a:lnTo>
                  <a:lnTo>
                    <a:pt x="30" y="19"/>
                  </a:lnTo>
                  <a:lnTo>
                    <a:pt x="29" y="18"/>
                  </a:lnTo>
                  <a:lnTo>
                    <a:pt x="30" y="1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1" name="Freeform 3634"/>
            <p:cNvSpPr>
              <a:spLocks/>
            </p:cNvSpPr>
            <p:nvPr/>
          </p:nvSpPr>
          <p:spPr bwMode="auto">
            <a:xfrm>
              <a:off x="2299" y="1940"/>
              <a:ext cx="36" cy="14"/>
            </a:xfrm>
            <a:custGeom>
              <a:avLst/>
              <a:gdLst>
                <a:gd name="T0" fmla="*/ 4 w 45"/>
                <a:gd name="T1" fmla="*/ 2 h 18"/>
                <a:gd name="T2" fmla="*/ 4 w 45"/>
                <a:gd name="T3" fmla="*/ 2 h 18"/>
                <a:gd name="T4" fmla="*/ 4 w 45"/>
                <a:gd name="T5" fmla="*/ 2 h 18"/>
                <a:gd name="T6" fmla="*/ 3 w 45"/>
                <a:gd name="T7" fmla="*/ 2 h 18"/>
                <a:gd name="T8" fmla="*/ 3 w 45"/>
                <a:gd name="T9" fmla="*/ 2 h 18"/>
                <a:gd name="T10" fmla="*/ 3 w 45"/>
                <a:gd name="T11" fmla="*/ 2 h 18"/>
                <a:gd name="T12" fmla="*/ 3 w 45"/>
                <a:gd name="T13" fmla="*/ 2 h 18"/>
                <a:gd name="T14" fmla="*/ 3 w 45"/>
                <a:gd name="T15" fmla="*/ 2 h 18"/>
                <a:gd name="T16" fmla="*/ 2 w 45"/>
                <a:gd name="T17" fmla="*/ 2 h 18"/>
                <a:gd name="T18" fmla="*/ 2 w 45"/>
                <a:gd name="T19" fmla="*/ 2 h 18"/>
                <a:gd name="T20" fmla="*/ 2 w 45"/>
                <a:gd name="T21" fmla="*/ 2 h 18"/>
                <a:gd name="T22" fmla="*/ 2 w 45"/>
                <a:gd name="T23" fmla="*/ 2 h 18"/>
                <a:gd name="T24" fmla="*/ 2 w 45"/>
                <a:gd name="T25" fmla="*/ 2 h 18"/>
                <a:gd name="T26" fmla="*/ 2 w 45"/>
                <a:gd name="T27" fmla="*/ 2 h 18"/>
                <a:gd name="T28" fmla="*/ 2 w 45"/>
                <a:gd name="T29" fmla="*/ 1 h 18"/>
                <a:gd name="T30" fmla="*/ 2 w 45"/>
                <a:gd name="T31" fmla="*/ 0 h 18"/>
                <a:gd name="T32" fmla="*/ 2 w 45"/>
                <a:gd name="T33" fmla="*/ 0 h 18"/>
                <a:gd name="T34" fmla="*/ 0 w 45"/>
                <a:gd name="T35" fmla="*/ 0 h 18"/>
                <a:gd name="T36" fmla="*/ 0 w 45"/>
                <a:gd name="T37" fmla="*/ 1 h 18"/>
                <a:gd name="T38" fmla="*/ 2 w 45"/>
                <a:gd name="T39" fmla="*/ 2 h 18"/>
                <a:gd name="T40" fmla="*/ 2 w 45"/>
                <a:gd name="T41" fmla="*/ 2 h 18"/>
                <a:gd name="T42" fmla="*/ 2 w 45"/>
                <a:gd name="T43" fmla="*/ 2 h 18"/>
                <a:gd name="T44" fmla="*/ 2 w 45"/>
                <a:gd name="T45" fmla="*/ 2 h 18"/>
                <a:gd name="T46" fmla="*/ 2 w 45"/>
                <a:gd name="T47" fmla="*/ 2 h 18"/>
                <a:gd name="T48" fmla="*/ 2 w 45"/>
                <a:gd name="T49" fmla="*/ 2 h 18"/>
                <a:gd name="T50" fmla="*/ 2 w 45"/>
                <a:gd name="T51" fmla="*/ 2 h 18"/>
                <a:gd name="T52" fmla="*/ 2 w 45"/>
                <a:gd name="T53" fmla="*/ 2 h 18"/>
                <a:gd name="T54" fmla="*/ 2 w 45"/>
                <a:gd name="T55" fmla="*/ 2 h 18"/>
                <a:gd name="T56" fmla="*/ 2 w 45"/>
                <a:gd name="T57" fmla="*/ 2 h 18"/>
                <a:gd name="T58" fmla="*/ 2 w 45"/>
                <a:gd name="T59" fmla="*/ 2 h 18"/>
                <a:gd name="T60" fmla="*/ 2 w 45"/>
                <a:gd name="T61" fmla="*/ 2 h 18"/>
                <a:gd name="T62" fmla="*/ 3 w 45"/>
                <a:gd name="T63" fmla="*/ 2 h 18"/>
                <a:gd name="T64" fmla="*/ 3 w 45"/>
                <a:gd name="T65" fmla="*/ 2 h 18"/>
                <a:gd name="T66" fmla="*/ 3 w 45"/>
                <a:gd name="T67" fmla="*/ 2 h 18"/>
                <a:gd name="T68" fmla="*/ 4 w 45"/>
                <a:gd name="T69" fmla="*/ 2 h 18"/>
                <a:gd name="T70" fmla="*/ 4 w 45"/>
                <a:gd name="T71" fmla="*/ 2 h 18"/>
                <a:gd name="T72" fmla="*/ 4 w 45"/>
                <a:gd name="T73" fmla="*/ 2 h 18"/>
                <a:gd name="T74" fmla="*/ 4 w 45"/>
                <a:gd name="T75" fmla="*/ 2 h 18"/>
                <a:gd name="T76" fmla="*/ 4 w 45"/>
                <a:gd name="T77" fmla="*/ 2 h 18"/>
                <a:gd name="T78" fmla="*/ 4 w 45"/>
                <a:gd name="T79" fmla="*/ 2 h 18"/>
                <a:gd name="T80" fmla="*/ 4 w 45"/>
                <a:gd name="T81" fmla="*/ 2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5"/>
                <a:gd name="T124" fmla="*/ 0 h 18"/>
                <a:gd name="T125" fmla="*/ 45 w 45"/>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5" h="18">
                  <a:moveTo>
                    <a:pt x="43" y="12"/>
                  </a:moveTo>
                  <a:lnTo>
                    <a:pt x="43" y="12"/>
                  </a:lnTo>
                  <a:lnTo>
                    <a:pt x="40" y="11"/>
                  </a:lnTo>
                  <a:lnTo>
                    <a:pt x="38" y="10"/>
                  </a:lnTo>
                  <a:lnTo>
                    <a:pt x="36" y="9"/>
                  </a:lnTo>
                  <a:lnTo>
                    <a:pt x="33" y="8"/>
                  </a:lnTo>
                  <a:lnTo>
                    <a:pt x="31" y="7"/>
                  </a:lnTo>
                  <a:lnTo>
                    <a:pt x="30" y="6"/>
                  </a:lnTo>
                  <a:lnTo>
                    <a:pt x="25" y="3"/>
                  </a:lnTo>
                  <a:lnTo>
                    <a:pt x="20" y="2"/>
                  </a:lnTo>
                  <a:lnTo>
                    <a:pt x="14" y="1"/>
                  </a:lnTo>
                  <a:lnTo>
                    <a:pt x="3" y="0"/>
                  </a:lnTo>
                  <a:lnTo>
                    <a:pt x="0" y="0"/>
                  </a:lnTo>
                  <a:lnTo>
                    <a:pt x="0" y="1"/>
                  </a:lnTo>
                  <a:lnTo>
                    <a:pt x="2" y="2"/>
                  </a:lnTo>
                  <a:lnTo>
                    <a:pt x="9" y="5"/>
                  </a:lnTo>
                  <a:lnTo>
                    <a:pt x="12" y="7"/>
                  </a:lnTo>
                  <a:lnTo>
                    <a:pt x="14" y="8"/>
                  </a:lnTo>
                  <a:lnTo>
                    <a:pt x="16" y="11"/>
                  </a:lnTo>
                  <a:lnTo>
                    <a:pt x="18" y="11"/>
                  </a:lnTo>
                  <a:lnTo>
                    <a:pt x="26" y="15"/>
                  </a:lnTo>
                  <a:lnTo>
                    <a:pt x="29" y="15"/>
                  </a:lnTo>
                  <a:lnTo>
                    <a:pt x="34" y="16"/>
                  </a:lnTo>
                  <a:lnTo>
                    <a:pt x="38" y="18"/>
                  </a:lnTo>
                  <a:lnTo>
                    <a:pt x="40" y="18"/>
                  </a:lnTo>
                  <a:lnTo>
                    <a:pt x="44" y="16"/>
                  </a:lnTo>
                  <a:lnTo>
                    <a:pt x="45" y="15"/>
                  </a:lnTo>
                  <a:lnTo>
                    <a:pt x="43"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2" name="Freeform 3635"/>
            <p:cNvSpPr>
              <a:spLocks/>
            </p:cNvSpPr>
            <p:nvPr/>
          </p:nvSpPr>
          <p:spPr bwMode="auto">
            <a:xfrm>
              <a:off x="2332" y="1979"/>
              <a:ext cx="4" cy="5"/>
            </a:xfrm>
            <a:custGeom>
              <a:avLst/>
              <a:gdLst>
                <a:gd name="T0" fmla="*/ 1 w 5"/>
                <a:gd name="T1" fmla="*/ 1 h 7"/>
                <a:gd name="T2" fmla="*/ 1 w 5"/>
                <a:gd name="T3" fmla="*/ 1 h 7"/>
                <a:gd name="T4" fmla="*/ 2 w 5"/>
                <a:gd name="T5" fmla="*/ 1 h 7"/>
                <a:gd name="T6" fmla="*/ 2 w 5"/>
                <a:gd name="T7" fmla="*/ 1 h 7"/>
                <a:gd name="T8" fmla="*/ 2 w 5"/>
                <a:gd name="T9" fmla="*/ 0 h 7"/>
                <a:gd name="T10" fmla="*/ 2 w 5"/>
                <a:gd name="T11" fmla="*/ 0 h 7"/>
                <a:gd name="T12" fmla="*/ 2 w 5"/>
                <a:gd name="T13" fmla="*/ 0 h 7"/>
                <a:gd name="T14" fmla="*/ 1 w 5"/>
                <a:gd name="T15" fmla="*/ 1 h 7"/>
                <a:gd name="T16" fmla="*/ 0 w 5"/>
                <a:gd name="T17" fmla="*/ 1 h 7"/>
                <a:gd name="T18" fmla="*/ 0 w 5"/>
                <a:gd name="T19" fmla="*/ 1 h 7"/>
                <a:gd name="T20" fmla="*/ 0 w 5"/>
                <a:gd name="T21" fmla="*/ 1 h 7"/>
                <a:gd name="T22" fmla="*/ 1 w 5"/>
                <a:gd name="T23" fmla="*/ 1 h 7"/>
                <a:gd name="T24" fmla="*/ 1 w 5"/>
                <a:gd name="T25" fmla="*/ 1 h 7"/>
                <a:gd name="T26" fmla="*/ 2 w 5"/>
                <a:gd name="T27" fmla="*/ 1 h 7"/>
                <a:gd name="T28" fmla="*/ 1 w 5"/>
                <a:gd name="T29" fmla="*/ 1 h 7"/>
                <a:gd name="T30" fmla="*/ 1 w 5"/>
                <a:gd name="T31" fmla="*/ 1 h 7"/>
                <a:gd name="T32" fmla="*/ 0 w 5"/>
                <a:gd name="T33" fmla="*/ 1 h 7"/>
                <a:gd name="T34" fmla="*/ 1 w 5"/>
                <a:gd name="T35" fmla="*/ 1 h 7"/>
                <a:gd name="T36" fmla="*/ 1 w 5"/>
                <a:gd name="T37" fmla="*/ 1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7"/>
                <a:gd name="T59" fmla="*/ 5 w 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7">
                  <a:moveTo>
                    <a:pt x="1" y="4"/>
                  </a:moveTo>
                  <a:lnTo>
                    <a:pt x="1" y="4"/>
                  </a:lnTo>
                  <a:lnTo>
                    <a:pt x="4" y="1"/>
                  </a:lnTo>
                  <a:lnTo>
                    <a:pt x="5" y="0"/>
                  </a:lnTo>
                  <a:lnTo>
                    <a:pt x="4" y="0"/>
                  </a:lnTo>
                  <a:lnTo>
                    <a:pt x="1" y="3"/>
                  </a:lnTo>
                  <a:lnTo>
                    <a:pt x="0" y="5"/>
                  </a:lnTo>
                  <a:lnTo>
                    <a:pt x="0" y="7"/>
                  </a:lnTo>
                  <a:lnTo>
                    <a:pt x="1" y="6"/>
                  </a:lnTo>
                  <a:lnTo>
                    <a:pt x="2" y="6"/>
                  </a:lnTo>
                  <a:lnTo>
                    <a:pt x="1" y="5"/>
                  </a:lnTo>
                  <a:lnTo>
                    <a:pt x="0" y="5"/>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3" name="Freeform 3636"/>
            <p:cNvSpPr>
              <a:spLocks noEditPoints="1"/>
            </p:cNvSpPr>
            <p:nvPr/>
          </p:nvSpPr>
          <p:spPr bwMode="auto">
            <a:xfrm>
              <a:off x="2337" y="1987"/>
              <a:ext cx="21" cy="26"/>
            </a:xfrm>
            <a:custGeom>
              <a:avLst/>
              <a:gdLst>
                <a:gd name="T0" fmla="*/ 2 w 28"/>
                <a:gd name="T1" fmla="*/ 3 h 31"/>
                <a:gd name="T2" fmla="*/ 2 w 28"/>
                <a:gd name="T3" fmla="*/ 3 h 31"/>
                <a:gd name="T4" fmla="*/ 2 w 28"/>
                <a:gd name="T5" fmla="*/ 3 h 31"/>
                <a:gd name="T6" fmla="*/ 2 w 28"/>
                <a:gd name="T7" fmla="*/ 3 h 31"/>
                <a:gd name="T8" fmla="*/ 2 w 28"/>
                <a:gd name="T9" fmla="*/ 3 h 31"/>
                <a:gd name="T10" fmla="*/ 2 w 28"/>
                <a:gd name="T11" fmla="*/ 3 h 31"/>
                <a:gd name="T12" fmla="*/ 2 w 28"/>
                <a:gd name="T13" fmla="*/ 3 h 31"/>
                <a:gd name="T14" fmla="*/ 2 w 28"/>
                <a:gd name="T15" fmla="*/ 3 h 31"/>
                <a:gd name="T16" fmla="*/ 2 w 28"/>
                <a:gd name="T17" fmla="*/ 3 h 31"/>
                <a:gd name="T18" fmla="*/ 2 w 28"/>
                <a:gd name="T19" fmla="*/ 3 h 31"/>
                <a:gd name="T20" fmla="*/ 2 w 28"/>
                <a:gd name="T21" fmla="*/ 3 h 31"/>
                <a:gd name="T22" fmla="*/ 2 w 28"/>
                <a:gd name="T23" fmla="*/ 2 h 31"/>
                <a:gd name="T24" fmla="*/ 2 w 28"/>
                <a:gd name="T25" fmla="*/ 0 h 31"/>
                <a:gd name="T26" fmla="*/ 2 w 28"/>
                <a:gd name="T27" fmla="*/ 0 h 31"/>
                <a:gd name="T28" fmla="*/ 2 w 28"/>
                <a:gd name="T29" fmla="*/ 2 h 31"/>
                <a:gd name="T30" fmla="*/ 2 w 28"/>
                <a:gd name="T31" fmla="*/ 3 h 31"/>
                <a:gd name="T32" fmla="*/ 2 w 28"/>
                <a:gd name="T33" fmla="*/ 3 h 31"/>
                <a:gd name="T34" fmla="*/ 2 w 28"/>
                <a:gd name="T35" fmla="*/ 3 h 31"/>
                <a:gd name="T36" fmla="*/ 2 w 28"/>
                <a:gd name="T37" fmla="*/ 3 h 31"/>
                <a:gd name="T38" fmla="*/ 2 w 28"/>
                <a:gd name="T39" fmla="*/ 3 h 31"/>
                <a:gd name="T40" fmla="*/ 2 w 28"/>
                <a:gd name="T41" fmla="*/ 3 h 31"/>
                <a:gd name="T42" fmla="*/ 0 w 28"/>
                <a:gd name="T43" fmla="*/ 3 h 31"/>
                <a:gd name="T44" fmla="*/ 0 w 28"/>
                <a:gd name="T45" fmla="*/ 3 h 31"/>
                <a:gd name="T46" fmla="*/ 2 w 28"/>
                <a:gd name="T47" fmla="*/ 4 h 31"/>
                <a:gd name="T48" fmla="*/ 2 w 28"/>
                <a:gd name="T49" fmla="*/ 5 h 31"/>
                <a:gd name="T50" fmla="*/ 2 w 28"/>
                <a:gd name="T51" fmla="*/ 5 h 31"/>
                <a:gd name="T52" fmla="*/ 2 w 28"/>
                <a:gd name="T53" fmla="*/ 5 h 31"/>
                <a:gd name="T54" fmla="*/ 2 w 28"/>
                <a:gd name="T55" fmla="*/ 5 h 31"/>
                <a:gd name="T56" fmla="*/ 2 w 28"/>
                <a:gd name="T57" fmla="*/ 5 h 31"/>
                <a:gd name="T58" fmla="*/ 2 w 28"/>
                <a:gd name="T59" fmla="*/ 5 h 31"/>
                <a:gd name="T60" fmla="*/ 2 w 28"/>
                <a:gd name="T61" fmla="*/ 5 h 31"/>
                <a:gd name="T62" fmla="*/ 2 w 28"/>
                <a:gd name="T63" fmla="*/ 4 h 31"/>
                <a:gd name="T64" fmla="*/ 2 w 28"/>
                <a:gd name="T65" fmla="*/ 4 h 31"/>
                <a:gd name="T66" fmla="*/ 2 w 28"/>
                <a:gd name="T67" fmla="*/ 4 h 31"/>
                <a:gd name="T68" fmla="*/ 2 w 28"/>
                <a:gd name="T69" fmla="*/ 3 h 31"/>
                <a:gd name="T70" fmla="*/ 2 w 28"/>
                <a:gd name="T71" fmla="*/ 3 h 31"/>
                <a:gd name="T72" fmla="*/ 2 w 28"/>
                <a:gd name="T73" fmla="*/ 3 h 31"/>
                <a:gd name="T74" fmla="*/ 2 w 28"/>
                <a:gd name="T75" fmla="*/ 3 h 31"/>
                <a:gd name="T76" fmla="*/ 2 w 28"/>
                <a:gd name="T77" fmla="*/ 3 h 31"/>
                <a:gd name="T78" fmla="*/ 2 w 28"/>
                <a:gd name="T79" fmla="*/ 3 h 31"/>
                <a:gd name="T80" fmla="*/ 2 w 28"/>
                <a:gd name="T81" fmla="*/ 4 h 31"/>
                <a:gd name="T82" fmla="*/ 2 w 28"/>
                <a:gd name="T83" fmla="*/ 4 h 31"/>
                <a:gd name="T84" fmla="*/ 2 w 28"/>
                <a:gd name="T85" fmla="*/ 4 h 31"/>
                <a:gd name="T86" fmla="*/ 2 w 28"/>
                <a:gd name="T87" fmla="*/ 4 h 31"/>
                <a:gd name="T88" fmla="*/ 2 w 28"/>
                <a:gd name="T89" fmla="*/ 4 h 31"/>
                <a:gd name="T90" fmla="*/ 2 w 28"/>
                <a:gd name="T91" fmla="*/ 4 h 31"/>
                <a:gd name="T92" fmla="*/ 2 w 28"/>
                <a:gd name="T93" fmla="*/ 3 h 31"/>
                <a:gd name="T94" fmla="*/ 2 w 28"/>
                <a:gd name="T95" fmla="*/ 3 h 31"/>
                <a:gd name="T96" fmla="*/ 2 w 28"/>
                <a:gd name="T97" fmla="*/ 3 h 31"/>
                <a:gd name="T98" fmla="*/ 2 w 28"/>
                <a:gd name="T99" fmla="*/ 3 h 31"/>
                <a:gd name="T100" fmla="*/ 2 w 28"/>
                <a:gd name="T101" fmla="*/ 3 h 31"/>
                <a:gd name="T102" fmla="*/ 2 w 28"/>
                <a:gd name="T103" fmla="*/ 3 h 31"/>
                <a:gd name="T104" fmla="*/ 2 w 28"/>
                <a:gd name="T105" fmla="*/ 3 h 31"/>
                <a:gd name="T106" fmla="*/ 2 w 28"/>
                <a:gd name="T107" fmla="*/ 3 h 31"/>
                <a:gd name="T108" fmla="*/ 2 w 28"/>
                <a:gd name="T109" fmla="*/ 3 h 31"/>
                <a:gd name="T110" fmla="*/ 2 w 28"/>
                <a:gd name="T111" fmla="*/ 3 h 31"/>
                <a:gd name="T112" fmla="*/ 2 w 28"/>
                <a:gd name="T113" fmla="*/ 3 h 31"/>
                <a:gd name="T114" fmla="*/ 2 w 28"/>
                <a:gd name="T115" fmla="*/ 3 h 31"/>
                <a:gd name="T116" fmla="*/ 2 w 28"/>
                <a:gd name="T117" fmla="*/ 3 h 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
                <a:gd name="T178" fmla="*/ 0 h 31"/>
                <a:gd name="T179" fmla="*/ 28 w 28"/>
                <a:gd name="T180" fmla="*/ 31 h 3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 h="31">
                  <a:moveTo>
                    <a:pt x="27" y="19"/>
                  </a:moveTo>
                  <a:lnTo>
                    <a:pt x="27" y="19"/>
                  </a:lnTo>
                  <a:lnTo>
                    <a:pt x="23" y="17"/>
                  </a:lnTo>
                  <a:lnTo>
                    <a:pt x="21" y="16"/>
                  </a:lnTo>
                  <a:lnTo>
                    <a:pt x="19" y="16"/>
                  </a:lnTo>
                  <a:lnTo>
                    <a:pt x="18" y="17"/>
                  </a:lnTo>
                  <a:lnTo>
                    <a:pt x="18" y="16"/>
                  </a:lnTo>
                  <a:lnTo>
                    <a:pt x="17" y="17"/>
                  </a:lnTo>
                  <a:lnTo>
                    <a:pt x="15" y="17"/>
                  </a:lnTo>
                  <a:lnTo>
                    <a:pt x="17" y="14"/>
                  </a:lnTo>
                  <a:lnTo>
                    <a:pt x="18" y="11"/>
                  </a:lnTo>
                  <a:lnTo>
                    <a:pt x="20" y="6"/>
                  </a:lnTo>
                  <a:lnTo>
                    <a:pt x="20" y="5"/>
                  </a:lnTo>
                  <a:lnTo>
                    <a:pt x="19" y="4"/>
                  </a:lnTo>
                  <a:lnTo>
                    <a:pt x="18" y="4"/>
                  </a:lnTo>
                  <a:lnTo>
                    <a:pt x="18" y="2"/>
                  </a:lnTo>
                  <a:lnTo>
                    <a:pt x="18" y="0"/>
                  </a:lnTo>
                  <a:lnTo>
                    <a:pt x="17" y="0"/>
                  </a:lnTo>
                  <a:lnTo>
                    <a:pt x="15" y="0"/>
                  </a:lnTo>
                  <a:lnTo>
                    <a:pt x="14" y="2"/>
                  </a:lnTo>
                  <a:lnTo>
                    <a:pt x="12" y="5"/>
                  </a:lnTo>
                  <a:lnTo>
                    <a:pt x="10" y="7"/>
                  </a:lnTo>
                  <a:lnTo>
                    <a:pt x="9" y="9"/>
                  </a:lnTo>
                  <a:lnTo>
                    <a:pt x="8" y="10"/>
                  </a:lnTo>
                  <a:lnTo>
                    <a:pt x="6" y="14"/>
                  </a:lnTo>
                  <a:lnTo>
                    <a:pt x="3" y="18"/>
                  </a:lnTo>
                  <a:lnTo>
                    <a:pt x="1" y="19"/>
                  </a:lnTo>
                  <a:lnTo>
                    <a:pt x="0" y="21"/>
                  </a:lnTo>
                  <a:lnTo>
                    <a:pt x="0" y="22"/>
                  </a:lnTo>
                  <a:lnTo>
                    <a:pt x="1" y="24"/>
                  </a:lnTo>
                  <a:lnTo>
                    <a:pt x="3" y="28"/>
                  </a:lnTo>
                  <a:lnTo>
                    <a:pt x="4" y="30"/>
                  </a:lnTo>
                  <a:lnTo>
                    <a:pt x="5" y="31"/>
                  </a:lnTo>
                  <a:lnTo>
                    <a:pt x="6" y="30"/>
                  </a:lnTo>
                  <a:lnTo>
                    <a:pt x="7" y="30"/>
                  </a:lnTo>
                  <a:lnTo>
                    <a:pt x="10" y="30"/>
                  </a:lnTo>
                  <a:lnTo>
                    <a:pt x="12" y="30"/>
                  </a:lnTo>
                  <a:lnTo>
                    <a:pt x="13" y="30"/>
                  </a:lnTo>
                  <a:lnTo>
                    <a:pt x="15" y="30"/>
                  </a:lnTo>
                  <a:lnTo>
                    <a:pt x="19" y="28"/>
                  </a:lnTo>
                  <a:lnTo>
                    <a:pt x="21" y="27"/>
                  </a:lnTo>
                  <a:lnTo>
                    <a:pt x="22" y="25"/>
                  </a:lnTo>
                  <a:lnTo>
                    <a:pt x="23" y="24"/>
                  </a:lnTo>
                  <a:lnTo>
                    <a:pt x="26" y="24"/>
                  </a:lnTo>
                  <a:lnTo>
                    <a:pt x="27" y="24"/>
                  </a:lnTo>
                  <a:lnTo>
                    <a:pt x="27" y="23"/>
                  </a:lnTo>
                  <a:lnTo>
                    <a:pt x="28" y="20"/>
                  </a:lnTo>
                  <a:lnTo>
                    <a:pt x="28" y="19"/>
                  </a:lnTo>
                  <a:lnTo>
                    <a:pt x="27" y="19"/>
                  </a:lnTo>
                  <a:close/>
                  <a:moveTo>
                    <a:pt x="18" y="22"/>
                  </a:moveTo>
                  <a:lnTo>
                    <a:pt x="18" y="22"/>
                  </a:lnTo>
                  <a:lnTo>
                    <a:pt x="13" y="26"/>
                  </a:lnTo>
                  <a:lnTo>
                    <a:pt x="10" y="28"/>
                  </a:lnTo>
                  <a:lnTo>
                    <a:pt x="8" y="27"/>
                  </a:lnTo>
                  <a:lnTo>
                    <a:pt x="7" y="26"/>
                  </a:lnTo>
                  <a:lnTo>
                    <a:pt x="8" y="25"/>
                  </a:lnTo>
                  <a:lnTo>
                    <a:pt x="9" y="25"/>
                  </a:lnTo>
                  <a:lnTo>
                    <a:pt x="8" y="24"/>
                  </a:lnTo>
                  <a:lnTo>
                    <a:pt x="9" y="23"/>
                  </a:lnTo>
                  <a:lnTo>
                    <a:pt x="11" y="22"/>
                  </a:lnTo>
                  <a:lnTo>
                    <a:pt x="12" y="21"/>
                  </a:lnTo>
                  <a:lnTo>
                    <a:pt x="11" y="21"/>
                  </a:lnTo>
                  <a:lnTo>
                    <a:pt x="14" y="19"/>
                  </a:lnTo>
                  <a:lnTo>
                    <a:pt x="14" y="20"/>
                  </a:lnTo>
                  <a:lnTo>
                    <a:pt x="17" y="20"/>
                  </a:lnTo>
                  <a:lnTo>
                    <a:pt x="13" y="21"/>
                  </a:lnTo>
                  <a:lnTo>
                    <a:pt x="12" y="22"/>
                  </a:lnTo>
                  <a:lnTo>
                    <a:pt x="12" y="23"/>
                  </a:lnTo>
                  <a:lnTo>
                    <a:pt x="14" y="23"/>
                  </a:lnTo>
                  <a:lnTo>
                    <a:pt x="18" y="2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4" name="Freeform 3637"/>
            <p:cNvSpPr>
              <a:spLocks/>
            </p:cNvSpPr>
            <p:nvPr/>
          </p:nvSpPr>
          <p:spPr bwMode="auto">
            <a:xfrm>
              <a:off x="2357" y="2038"/>
              <a:ext cx="3" cy="1"/>
            </a:xfrm>
            <a:custGeom>
              <a:avLst/>
              <a:gdLst>
                <a:gd name="T0" fmla="*/ 0 w 5"/>
                <a:gd name="T1" fmla="*/ 1 h 1"/>
                <a:gd name="T2" fmla="*/ 1 w 5"/>
                <a:gd name="T3" fmla="*/ 0 h 1"/>
                <a:gd name="T4" fmla="*/ 1 w 5"/>
                <a:gd name="T5" fmla="*/ 0 h 1"/>
                <a:gd name="T6" fmla="*/ 1 w 5"/>
                <a:gd name="T7" fmla="*/ 0 h 1"/>
                <a:gd name="T8" fmla="*/ 0 w 5"/>
                <a:gd name="T9" fmla="*/ 1 h 1"/>
                <a:gd name="T10" fmla="*/ 0 w 5"/>
                <a:gd name="T11" fmla="*/ 1 h 1"/>
                <a:gd name="T12" fmla="*/ 0 60000 65536"/>
                <a:gd name="T13" fmla="*/ 0 60000 65536"/>
                <a:gd name="T14" fmla="*/ 0 60000 65536"/>
                <a:gd name="T15" fmla="*/ 0 60000 65536"/>
                <a:gd name="T16" fmla="*/ 0 60000 65536"/>
                <a:gd name="T17" fmla="*/ 0 60000 65536"/>
                <a:gd name="T18" fmla="*/ 0 w 5"/>
                <a:gd name="T19" fmla="*/ 0 h 1"/>
                <a:gd name="T20" fmla="*/ 5 w 5"/>
                <a:gd name="T21" fmla="*/ 1 h 1"/>
              </a:gdLst>
              <a:ahLst/>
              <a:cxnLst>
                <a:cxn ang="T12">
                  <a:pos x="T0" y="T1"/>
                </a:cxn>
                <a:cxn ang="T13">
                  <a:pos x="T2" y="T3"/>
                </a:cxn>
                <a:cxn ang="T14">
                  <a:pos x="T4" y="T5"/>
                </a:cxn>
                <a:cxn ang="T15">
                  <a:pos x="T6" y="T7"/>
                </a:cxn>
                <a:cxn ang="T16">
                  <a:pos x="T8" y="T9"/>
                </a:cxn>
                <a:cxn ang="T17">
                  <a:pos x="T10" y="T11"/>
                </a:cxn>
              </a:cxnLst>
              <a:rect l="T18" t="T19" r="T20" b="T21"/>
              <a:pathLst>
                <a:path w="5" h="1">
                  <a:moveTo>
                    <a:pt x="0" y="1"/>
                  </a:moveTo>
                  <a:lnTo>
                    <a:pt x="5" y="0"/>
                  </a:lnTo>
                  <a:lnTo>
                    <a:pt x="3"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5" name="Freeform 3638"/>
            <p:cNvSpPr>
              <a:spLocks/>
            </p:cNvSpPr>
            <p:nvPr/>
          </p:nvSpPr>
          <p:spPr bwMode="auto">
            <a:xfrm>
              <a:off x="2267" y="2025"/>
              <a:ext cx="2" cy="2"/>
            </a:xfrm>
            <a:custGeom>
              <a:avLst/>
              <a:gdLst>
                <a:gd name="T0" fmla="*/ 0 w 2"/>
                <a:gd name="T1" fmla="*/ 1 h 3"/>
                <a:gd name="T2" fmla="*/ 0 w 2"/>
                <a:gd name="T3" fmla="*/ 1 h 3"/>
                <a:gd name="T4" fmla="*/ 1 w 2"/>
                <a:gd name="T5" fmla="*/ 1 h 3"/>
                <a:gd name="T6" fmla="*/ 2 w 2"/>
                <a:gd name="T7" fmla="*/ 0 h 3"/>
                <a:gd name="T8" fmla="*/ 2 w 2"/>
                <a:gd name="T9" fmla="*/ 0 h 3"/>
                <a:gd name="T10" fmla="*/ 2 w 2"/>
                <a:gd name="T11" fmla="*/ 0 h 3"/>
                <a:gd name="T12" fmla="*/ 2 w 2"/>
                <a:gd name="T13" fmla="*/ 0 h 3"/>
                <a:gd name="T14" fmla="*/ 0 w 2"/>
                <a:gd name="T15" fmla="*/ 1 h 3"/>
                <a:gd name="T16" fmla="*/ 0 w 2"/>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3"/>
                  </a:moveTo>
                  <a:lnTo>
                    <a:pt x="0" y="3"/>
                  </a:lnTo>
                  <a:lnTo>
                    <a:pt x="1" y="2"/>
                  </a:lnTo>
                  <a:lnTo>
                    <a:pt x="2" y="0"/>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6" name="Freeform 3639"/>
            <p:cNvSpPr>
              <a:spLocks noEditPoints="1"/>
            </p:cNvSpPr>
            <p:nvPr/>
          </p:nvSpPr>
          <p:spPr bwMode="auto">
            <a:xfrm>
              <a:off x="1320" y="1493"/>
              <a:ext cx="1092" cy="577"/>
            </a:xfrm>
            <a:custGeom>
              <a:avLst/>
              <a:gdLst>
                <a:gd name="T0" fmla="*/ 113 w 1366"/>
                <a:gd name="T1" fmla="*/ 51 h 704"/>
                <a:gd name="T2" fmla="*/ 114 w 1366"/>
                <a:gd name="T3" fmla="*/ 50 h 704"/>
                <a:gd name="T4" fmla="*/ 110 w 1366"/>
                <a:gd name="T5" fmla="*/ 48 h 704"/>
                <a:gd name="T6" fmla="*/ 107 w 1366"/>
                <a:gd name="T7" fmla="*/ 44 h 704"/>
                <a:gd name="T8" fmla="*/ 107 w 1366"/>
                <a:gd name="T9" fmla="*/ 41 h 704"/>
                <a:gd name="T10" fmla="*/ 106 w 1366"/>
                <a:gd name="T11" fmla="*/ 39 h 704"/>
                <a:gd name="T12" fmla="*/ 105 w 1366"/>
                <a:gd name="T13" fmla="*/ 35 h 704"/>
                <a:gd name="T14" fmla="*/ 103 w 1366"/>
                <a:gd name="T15" fmla="*/ 39 h 704"/>
                <a:gd name="T16" fmla="*/ 100 w 1366"/>
                <a:gd name="T17" fmla="*/ 40 h 704"/>
                <a:gd name="T18" fmla="*/ 98 w 1366"/>
                <a:gd name="T19" fmla="*/ 39 h 704"/>
                <a:gd name="T20" fmla="*/ 97 w 1366"/>
                <a:gd name="T21" fmla="*/ 34 h 704"/>
                <a:gd name="T22" fmla="*/ 89 w 1366"/>
                <a:gd name="T23" fmla="*/ 30 h 704"/>
                <a:gd name="T24" fmla="*/ 86 w 1366"/>
                <a:gd name="T25" fmla="*/ 36 h 704"/>
                <a:gd name="T26" fmla="*/ 87 w 1366"/>
                <a:gd name="T27" fmla="*/ 47 h 704"/>
                <a:gd name="T28" fmla="*/ 86 w 1366"/>
                <a:gd name="T29" fmla="*/ 54 h 704"/>
                <a:gd name="T30" fmla="*/ 82 w 1366"/>
                <a:gd name="T31" fmla="*/ 57 h 704"/>
                <a:gd name="T32" fmla="*/ 74 w 1366"/>
                <a:gd name="T33" fmla="*/ 47 h 704"/>
                <a:gd name="T34" fmla="*/ 62 w 1366"/>
                <a:gd name="T35" fmla="*/ 35 h 704"/>
                <a:gd name="T36" fmla="*/ 66 w 1366"/>
                <a:gd name="T37" fmla="*/ 30 h 704"/>
                <a:gd name="T38" fmla="*/ 66 w 1366"/>
                <a:gd name="T39" fmla="*/ 26 h 704"/>
                <a:gd name="T40" fmla="*/ 72 w 1366"/>
                <a:gd name="T41" fmla="*/ 25 h 704"/>
                <a:gd name="T42" fmla="*/ 75 w 1366"/>
                <a:gd name="T43" fmla="*/ 17 h 704"/>
                <a:gd name="T44" fmla="*/ 78 w 1366"/>
                <a:gd name="T45" fmla="*/ 17 h 704"/>
                <a:gd name="T46" fmla="*/ 80 w 1366"/>
                <a:gd name="T47" fmla="*/ 7 h 704"/>
                <a:gd name="T48" fmla="*/ 77 w 1366"/>
                <a:gd name="T49" fmla="*/ 11 h 704"/>
                <a:gd name="T50" fmla="*/ 70 w 1366"/>
                <a:gd name="T51" fmla="*/ 9 h 704"/>
                <a:gd name="T52" fmla="*/ 68 w 1366"/>
                <a:gd name="T53" fmla="*/ 7 h 704"/>
                <a:gd name="T54" fmla="*/ 65 w 1366"/>
                <a:gd name="T55" fmla="*/ 2 h 704"/>
                <a:gd name="T56" fmla="*/ 61 w 1366"/>
                <a:gd name="T57" fmla="*/ 4 h 704"/>
                <a:gd name="T58" fmla="*/ 65 w 1366"/>
                <a:gd name="T59" fmla="*/ 11 h 704"/>
                <a:gd name="T60" fmla="*/ 62 w 1366"/>
                <a:gd name="T61" fmla="*/ 16 h 704"/>
                <a:gd name="T62" fmla="*/ 58 w 1366"/>
                <a:gd name="T63" fmla="*/ 13 h 704"/>
                <a:gd name="T64" fmla="*/ 49 w 1366"/>
                <a:gd name="T65" fmla="*/ 11 h 704"/>
                <a:gd name="T66" fmla="*/ 45 w 1366"/>
                <a:gd name="T67" fmla="*/ 13 h 704"/>
                <a:gd name="T68" fmla="*/ 45 w 1366"/>
                <a:gd name="T69" fmla="*/ 16 h 704"/>
                <a:gd name="T70" fmla="*/ 34 w 1366"/>
                <a:gd name="T71" fmla="*/ 10 h 704"/>
                <a:gd name="T72" fmla="*/ 22 w 1366"/>
                <a:gd name="T73" fmla="*/ 7 h 704"/>
                <a:gd name="T74" fmla="*/ 14 w 1366"/>
                <a:gd name="T75" fmla="*/ 7 h 704"/>
                <a:gd name="T76" fmla="*/ 11 w 1366"/>
                <a:gd name="T77" fmla="*/ 9 h 704"/>
                <a:gd name="T78" fmla="*/ 10 w 1366"/>
                <a:gd name="T79" fmla="*/ 7 h 704"/>
                <a:gd name="T80" fmla="*/ 2 w 1366"/>
                <a:gd name="T81" fmla="*/ 35 h 704"/>
                <a:gd name="T82" fmla="*/ 15 w 1366"/>
                <a:gd name="T83" fmla="*/ 49 h 704"/>
                <a:gd name="T84" fmla="*/ 17 w 1366"/>
                <a:gd name="T85" fmla="*/ 52 h 704"/>
                <a:gd name="T86" fmla="*/ 18 w 1366"/>
                <a:gd name="T87" fmla="*/ 54 h 704"/>
                <a:gd name="T88" fmla="*/ 18 w 1366"/>
                <a:gd name="T89" fmla="*/ 57 h 704"/>
                <a:gd name="T90" fmla="*/ 22 w 1366"/>
                <a:gd name="T91" fmla="*/ 60 h 704"/>
                <a:gd name="T92" fmla="*/ 62 w 1366"/>
                <a:gd name="T93" fmla="*/ 62 h 704"/>
                <a:gd name="T94" fmla="*/ 72 w 1366"/>
                <a:gd name="T95" fmla="*/ 64 h 704"/>
                <a:gd name="T96" fmla="*/ 82 w 1366"/>
                <a:gd name="T97" fmla="*/ 70 h 704"/>
                <a:gd name="T98" fmla="*/ 81 w 1366"/>
                <a:gd name="T99" fmla="*/ 78 h 704"/>
                <a:gd name="T100" fmla="*/ 97 w 1366"/>
                <a:gd name="T101" fmla="*/ 70 h 704"/>
                <a:gd name="T102" fmla="*/ 105 w 1366"/>
                <a:gd name="T103" fmla="*/ 73 h 704"/>
                <a:gd name="T104" fmla="*/ 108 w 1366"/>
                <a:gd name="T105" fmla="*/ 71 h 704"/>
                <a:gd name="T106" fmla="*/ 105 w 1366"/>
                <a:gd name="T107" fmla="*/ 65 h 704"/>
                <a:gd name="T108" fmla="*/ 97 w 1366"/>
                <a:gd name="T109" fmla="*/ 65 h 704"/>
                <a:gd name="T110" fmla="*/ 115 w 1366"/>
                <a:gd name="T111" fmla="*/ 57 h 704"/>
                <a:gd name="T112" fmla="*/ 28 w 1366"/>
                <a:gd name="T113" fmla="*/ 21 h 704"/>
                <a:gd name="T114" fmla="*/ 22 w 1366"/>
                <a:gd name="T115" fmla="*/ 19 h 704"/>
                <a:gd name="T116" fmla="*/ 30 w 1366"/>
                <a:gd name="T117" fmla="*/ 18 h 704"/>
                <a:gd name="T118" fmla="*/ 42 w 1366"/>
                <a:gd name="T119" fmla="*/ 29 h 704"/>
                <a:gd name="T120" fmla="*/ 36 w 1366"/>
                <a:gd name="T121" fmla="*/ 32 h 704"/>
                <a:gd name="T122" fmla="*/ 58 w 1366"/>
                <a:gd name="T123" fmla="*/ 51 h 704"/>
                <a:gd name="T124" fmla="*/ 59 w 1366"/>
                <a:gd name="T125" fmla="*/ 57 h 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6"/>
                <a:gd name="T190" fmla="*/ 0 h 704"/>
                <a:gd name="T191" fmla="*/ 1366 w 1366"/>
                <a:gd name="T192" fmla="*/ 704 h 7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6" h="704">
                  <a:moveTo>
                    <a:pt x="1361" y="492"/>
                  </a:moveTo>
                  <a:lnTo>
                    <a:pt x="1361" y="492"/>
                  </a:lnTo>
                  <a:lnTo>
                    <a:pt x="1362" y="492"/>
                  </a:lnTo>
                  <a:lnTo>
                    <a:pt x="1364" y="492"/>
                  </a:lnTo>
                  <a:lnTo>
                    <a:pt x="1365" y="492"/>
                  </a:lnTo>
                  <a:lnTo>
                    <a:pt x="1366" y="492"/>
                  </a:lnTo>
                  <a:lnTo>
                    <a:pt x="1366" y="491"/>
                  </a:lnTo>
                  <a:lnTo>
                    <a:pt x="1365" y="490"/>
                  </a:lnTo>
                  <a:lnTo>
                    <a:pt x="1361" y="489"/>
                  </a:lnTo>
                  <a:lnTo>
                    <a:pt x="1358" y="489"/>
                  </a:lnTo>
                  <a:lnTo>
                    <a:pt x="1354" y="489"/>
                  </a:lnTo>
                  <a:lnTo>
                    <a:pt x="1353" y="488"/>
                  </a:lnTo>
                  <a:lnTo>
                    <a:pt x="1354" y="488"/>
                  </a:lnTo>
                  <a:lnTo>
                    <a:pt x="1360" y="488"/>
                  </a:lnTo>
                  <a:lnTo>
                    <a:pt x="1360" y="487"/>
                  </a:lnTo>
                  <a:lnTo>
                    <a:pt x="1361" y="487"/>
                  </a:lnTo>
                  <a:lnTo>
                    <a:pt x="1363" y="487"/>
                  </a:lnTo>
                  <a:lnTo>
                    <a:pt x="1364" y="487"/>
                  </a:lnTo>
                  <a:lnTo>
                    <a:pt x="1364" y="486"/>
                  </a:lnTo>
                  <a:lnTo>
                    <a:pt x="1363" y="486"/>
                  </a:lnTo>
                  <a:lnTo>
                    <a:pt x="1361" y="486"/>
                  </a:lnTo>
                  <a:lnTo>
                    <a:pt x="1359" y="485"/>
                  </a:lnTo>
                  <a:lnTo>
                    <a:pt x="1359" y="484"/>
                  </a:lnTo>
                  <a:lnTo>
                    <a:pt x="1361" y="484"/>
                  </a:lnTo>
                  <a:lnTo>
                    <a:pt x="1362" y="483"/>
                  </a:lnTo>
                  <a:lnTo>
                    <a:pt x="1362" y="482"/>
                  </a:lnTo>
                  <a:lnTo>
                    <a:pt x="1361" y="481"/>
                  </a:lnTo>
                  <a:lnTo>
                    <a:pt x="1359" y="480"/>
                  </a:lnTo>
                  <a:lnTo>
                    <a:pt x="1359" y="478"/>
                  </a:lnTo>
                  <a:lnTo>
                    <a:pt x="1360" y="478"/>
                  </a:lnTo>
                  <a:lnTo>
                    <a:pt x="1361" y="478"/>
                  </a:lnTo>
                  <a:lnTo>
                    <a:pt x="1362" y="477"/>
                  </a:lnTo>
                  <a:lnTo>
                    <a:pt x="1362" y="476"/>
                  </a:lnTo>
                  <a:lnTo>
                    <a:pt x="1363" y="476"/>
                  </a:lnTo>
                  <a:lnTo>
                    <a:pt x="1364" y="475"/>
                  </a:lnTo>
                  <a:lnTo>
                    <a:pt x="1364" y="472"/>
                  </a:lnTo>
                  <a:lnTo>
                    <a:pt x="1363" y="472"/>
                  </a:lnTo>
                  <a:lnTo>
                    <a:pt x="1362" y="471"/>
                  </a:lnTo>
                  <a:lnTo>
                    <a:pt x="1360" y="471"/>
                  </a:lnTo>
                  <a:lnTo>
                    <a:pt x="1358" y="469"/>
                  </a:lnTo>
                  <a:lnTo>
                    <a:pt x="1357" y="468"/>
                  </a:lnTo>
                  <a:lnTo>
                    <a:pt x="1358" y="468"/>
                  </a:lnTo>
                  <a:lnTo>
                    <a:pt x="1360" y="468"/>
                  </a:lnTo>
                  <a:lnTo>
                    <a:pt x="1358" y="467"/>
                  </a:lnTo>
                  <a:lnTo>
                    <a:pt x="1351" y="466"/>
                  </a:lnTo>
                  <a:lnTo>
                    <a:pt x="1350" y="464"/>
                  </a:lnTo>
                  <a:lnTo>
                    <a:pt x="1351" y="463"/>
                  </a:lnTo>
                  <a:lnTo>
                    <a:pt x="1353" y="462"/>
                  </a:lnTo>
                  <a:lnTo>
                    <a:pt x="1351" y="462"/>
                  </a:lnTo>
                  <a:lnTo>
                    <a:pt x="1349" y="463"/>
                  </a:lnTo>
                  <a:lnTo>
                    <a:pt x="1346" y="463"/>
                  </a:lnTo>
                  <a:lnTo>
                    <a:pt x="1344" y="463"/>
                  </a:lnTo>
                  <a:lnTo>
                    <a:pt x="1343" y="464"/>
                  </a:lnTo>
                  <a:lnTo>
                    <a:pt x="1340" y="469"/>
                  </a:lnTo>
                  <a:lnTo>
                    <a:pt x="1339" y="470"/>
                  </a:lnTo>
                  <a:lnTo>
                    <a:pt x="1338" y="470"/>
                  </a:lnTo>
                  <a:lnTo>
                    <a:pt x="1338" y="469"/>
                  </a:lnTo>
                  <a:lnTo>
                    <a:pt x="1338" y="468"/>
                  </a:lnTo>
                  <a:lnTo>
                    <a:pt x="1338" y="466"/>
                  </a:lnTo>
                  <a:lnTo>
                    <a:pt x="1337" y="466"/>
                  </a:lnTo>
                  <a:lnTo>
                    <a:pt x="1336" y="466"/>
                  </a:lnTo>
                  <a:lnTo>
                    <a:pt x="1338" y="464"/>
                  </a:lnTo>
                  <a:lnTo>
                    <a:pt x="1341" y="463"/>
                  </a:lnTo>
                  <a:lnTo>
                    <a:pt x="1343" y="462"/>
                  </a:lnTo>
                  <a:lnTo>
                    <a:pt x="1343" y="461"/>
                  </a:lnTo>
                  <a:lnTo>
                    <a:pt x="1343" y="459"/>
                  </a:lnTo>
                  <a:lnTo>
                    <a:pt x="1339" y="457"/>
                  </a:lnTo>
                  <a:lnTo>
                    <a:pt x="1337" y="455"/>
                  </a:lnTo>
                  <a:lnTo>
                    <a:pt x="1335" y="454"/>
                  </a:lnTo>
                  <a:lnTo>
                    <a:pt x="1330" y="453"/>
                  </a:lnTo>
                  <a:lnTo>
                    <a:pt x="1326" y="453"/>
                  </a:lnTo>
                  <a:lnTo>
                    <a:pt x="1324" y="453"/>
                  </a:lnTo>
                  <a:lnTo>
                    <a:pt x="1322" y="454"/>
                  </a:lnTo>
                  <a:lnTo>
                    <a:pt x="1322" y="455"/>
                  </a:lnTo>
                  <a:lnTo>
                    <a:pt x="1325" y="455"/>
                  </a:lnTo>
                  <a:lnTo>
                    <a:pt x="1330" y="455"/>
                  </a:lnTo>
                  <a:lnTo>
                    <a:pt x="1331" y="455"/>
                  </a:lnTo>
                  <a:lnTo>
                    <a:pt x="1329" y="455"/>
                  </a:lnTo>
                  <a:lnTo>
                    <a:pt x="1323" y="456"/>
                  </a:lnTo>
                  <a:lnTo>
                    <a:pt x="1321" y="457"/>
                  </a:lnTo>
                  <a:lnTo>
                    <a:pt x="1317" y="458"/>
                  </a:lnTo>
                  <a:lnTo>
                    <a:pt x="1313" y="460"/>
                  </a:lnTo>
                  <a:lnTo>
                    <a:pt x="1311" y="461"/>
                  </a:lnTo>
                  <a:lnTo>
                    <a:pt x="1311" y="462"/>
                  </a:lnTo>
                  <a:lnTo>
                    <a:pt x="1311" y="463"/>
                  </a:lnTo>
                  <a:lnTo>
                    <a:pt x="1309" y="463"/>
                  </a:lnTo>
                  <a:lnTo>
                    <a:pt x="1307" y="464"/>
                  </a:lnTo>
                  <a:lnTo>
                    <a:pt x="1305" y="467"/>
                  </a:lnTo>
                  <a:lnTo>
                    <a:pt x="1302" y="468"/>
                  </a:lnTo>
                  <a:lnTo>
                    <a:pt x="1299" y="468"/>
                  </a:lnTo>
                  <a:lnTo>
                    <a:pt x="1298" y="468"/>
                  </a:lnTo>
                  <a:lnTo>
                    <a:pt x="1298" y="469"/>
                  </a:lnTo>
                  <a:lnTo>
                    <a:pt x="1298" y="470"/>
                  </a:lnTo>
                  <a:lnTo>
                    <a:pt x="1297" y="470"/>
                  </a:lnTo>
                  <a:lnTo>
                    <a:pt x="1295" y="472"/>
                  </a:lnTo>
                  <a:lnTo>
                    <a:pt x="1294" y="472"/>
                  </a:lnTo>
                  <a:lnTo>
                    <a:pt x="1294" y="473"/>
                  </a:lnTo>
                  <a:lnTo>
                    <a:pt x="1292" y="473"/>
                  </a:lnTo>
                  <a:lnTo>
                    <a:pt x="1291" y="473"/>
                  </a:lnTo>
                  <a:lnTo>
                    <a:pt x="1292" y="472"/>
                  </a:lnTo>
                  <a:lnTo>
                    <a:pt x="1293" y="472"/>
                  </a:lnTo>
                  <a:lnTo>
                    <a:pt x="1292" y="472"/>
                  </a:lnTo>
                  <a:lnTo>
                    <a:pt x="1291" y="471"/>
                  </a:lnTo>
                  <a:lnTo>
                    <a:pt x="1292" y="470"/>
                  </a:lnTo>
                  <a:lnTo>
                    <a:pt x="1295" y="469"/>
                  </a:lnTo>
                  <a:lnTo>
                    <a:pt x="1296" y="469"/>
                  </a:lnTo>
                  <a:lnTo>
                    <a:pt x="1295" y="468"/>
                  </a:lnTo>
                  <a:lnTo>
                    <a:pt x="1294" y="467"/>
                  </a:lnTo>
                  <a:lnTo>
                    <a:pt x="1295" y="466"/>
                  </a:lnTo>
                  <a:lnTo>
                    <a:pt x="1295" y="464"/>
                  </a:lnTo>
                  <a:lnTo>
                    <a:pt x="1295" y="463"/>
                  </a:lnTo>
                  <a:lnTo>
                    <a:pt x="1296" y="462"/>
                  </a:lnTo>
                  <a:lnTo>
                    <a:pt x="1297" y="461"/>
                  </a:lnTo>
                  <a:lnTo>
                    <a:pt x="1299" y="461"/>
                  </a:lnTo>
                  <a:lnTo>
                    <a:pt x="1302" y="460"/>
                  </a:lnTo>
                  <a:lnTo>
                    <a:pt x="1307" y="460"/>
                  </a:lnTo>
                  <a:lnTo>
                    <a:pt x="1310" y="459"/>
                  </a:lnTo>
                  <a:lnTo>
                    <a:pt x="1313" y="457"/>
                  </a:lnTo>
                  <a:lnTo>
                    <a:pt x="1315" y="456"/>
                  </a:lnTo>
                  <a:lnTo>
                    <a:pt x="1316" y="456"/>
                  </a:lnTo>
                  <a:lnTo>
                    <a:pt x="1318" y="456"/>
                  </a:lnTo>
                  <a:lnTo>
                    <a:pt x="1320" y="455"/>
                  </a:lnTo>
                  <a:lnTo>
                    <a:pt x="1321" y="453"/>
                  </a:lnTo>
                  <a:lnTo>
                    <a:pt x="1319" y="453"/>
                  </a:lnTo>
                  <a:lnTo>
                    <a:pt x="1312" y="456"/>
                  </a:lnTo>
                  <a:lnTo>
                    <a:pt x="1307" y="457"/>
                  </a:lnTo>
                  <a:lnTo>
                    <a:pt x="1304" y="457"/>
                  </a:lnTo>
                  <a:lnTo>
                    <a:pt x="1304" y="456"/>
                  </a:lnTo>
                  <a:lnTo>
                    <a:pt x="1306" y="456"/>
                  </a:lnTo>
                  <a:lnTo>
                    <a:pt x="1316" y="454"/>
                  </a:lnTo>
                  <a:lnTo>
                    <a:pt x="1319" y="453"/>
                  </a:lnTo>
                  <a:lnTo>
                    <a:pt x="1321" y="452"/>
                  </a:lnTo>
                  <a:lnTo>
                    <a:pt x="1323" y="452"/>
                  </a:lnTo>
                  <a:lnTo>
                    <a:pt x="1325" y="450"/>
                  </a:lnTo>
                  <a:lnTo>
                    <a:pt x="1324" y="449"/>
                  </a:lnTo>
                  <a:lnTo>
                    <a:pt x="1325" y="449"/>
                  </a:lnTo>
                  <a:lnTo>
                    <a:pt x="1332" y="448"/>
                  </a:lnTo>
                  <a:lnTo>
                    <a:pt x="1335" y="448"/>
                  </a:lnTo>
                  <a:lnTo>
                    <a:pt x="1336" y="447"/>
                  </a:lnTo>
                  <a:lnTo>
                    <a:pt x="1335" y="447"/>
                  </a:lnTo>
                  <a:lnTo>
                    <a:pt x="1334" y="447"/>
                  </a:lnTo>
                  <a:lnTo>
                    <a:pt x="1336" y="446"/>
                  </a:lnTo>
                  <a:lnTo>
                    <a:pt x="1338" y="445"/>
                  </a:lnTo>
                  <a:lnTo>
                    <a:pt x="1337" y="444"/>
                  </a:lnTo>
                  <a:lnTo>
                    <a:pt x="1336" y="444"/>
                  </a:lnTo>
                  <a:lnTo>
                    <a:pt x="1333" y="443"/>
                  </a:lnTo>
                  <a:lnTo>
                    <a:pt x="1332" y="442"/>
                  </a:lnTo>
                  <a:lnTo>
                    <a:pt x="1330" y="441"/>
                  </a:lnTo>
                  <a:lnTo>
                    <a:pt x="1329" y="441"/>
                  </a:lnTo>
                  <a:lnTo>
                    <a:pt x="1326" y="441"/>
                  </a:lnTo>
                  <a:lnTo>
                    <a:pt x="1325" y="441"/>
                  </a:lnTo>
                  <a:lnTo>
                    <a:pt x="1323" y="440"/>
                  </a:lnTo>
                  <a:lnTo>
                    <a:pt x="1322" y="440"/>
                  </a:lnTo>
                  <a:lnTo>
                    <a:pt x="1322" y="441"/>
                  </a:lnTo>
                  <a:lnTo>
                    <a:pt x="1321" y="441"/>
                  </a:lnTo>
                  <a:lnTo>
                    <a:pt x="1318" y="440"/>
                  </a:lnTo>
                  <a:lnTo>
                    <a:pt x="1317" y="439"/>
                  </a:lnTo>
                  <a:lnTo>
                    <a:pt x="1317" y="440"/>
                  </a:lnTo>
                  <a:lnTo>
                    <a:pt x="1316" y="440"/>
                  </a:lnTo>
                  <a:lnTo>
                    <a:pt x="1315" y="439"/>
                  </a:lnTo>
                  <a:lnTo>
                    <a:pt x="1312" y="438"/>
                  </a:lnTo>
                  <a:lnTo>
                    <a:pt x="1312" y="436"/>
                  </a:lnTo>
                  <a:lnTo>
                    <a:pt x="1313" y="436"/>
                  </a:lnTo>
                  <a:lnTo>
                    <a:pt x="1312" y="435"/>
                  </a:lnTo>
                  <a:lnTo>
                    <a:pt x="1312" y="434"/>
                  </a:lnTo>
                  <a:lnTo>
                    <a:pt x="1312" y="432"/>
                  </a:lnTo>
                  <a:lnTo>
                    <a:pt x="1310" y="433"/>
                  </a:lnTo>
                  <a:lnTo>
                    <a:pt x="1308" y="434"/>
                  </a:lnTo>
                  <a:lnTo>
                    <a:pt x="1307" y="434"/>
                  </a:lnTo>
                  <a:lnTo>
                    <a:pt x="1308" y="433"/>
                  </a:lnTo>
                  <a:lnTo>
                    <a:pt x="1310" y="430"/>
                  </a:lnTo>
                  <a:lnTo>
                    <a:pt x="1309" y="430"/>
                  </a:lnTo>
                  <a:lnTo>
                    <a:pt x="1308" y="431"/>
                  </a:lnTo>
                  <a:lnTo>
                    <a:pt x="1307" y="432"/>
                  </a:lnTo>
                  <a:lnTo>
                    <a:pt x="1306" y="434"/>
                  </a:lnTo>
                  <a:lnTo>
                    <a:pt x="1303" y="435"/>
                  </a:lnTo>
                  <a:lnTo>
                    <a:pt x="1299" y="439"/>
                  </a:lnTo>
                  <a:lnTo>
                    <a:pt x="1298" y="440"/>
                  </a:lnTo>
                  <a:lnTo>
                    <a:pt x="1298" y="439"/>
                  </a:lnTo>
                  <a:lnTo>
                    <a:pt x="1301" y="435"/>
                  </a:lnTo>
                  <a:lnTo>
                    <a:pt x="1302" y="434"/>
                  </a:lnTo>
                  <a:lnTo>
                    <a:pt x="1304" y="433"/>
                  </a:lnTo>
                  <a:lnTo>
                    <a:pt x="1305" y="432"/>
                  </a:lnTo>
                  <a:lnTo>
                    <a:pt x="1304" y="432"/>
                  </a:lnTo>
                  <a:lnTo>
                    <a:pt x="1299" y="432"/>
                  </a:lnTo>
                  <a:lnTo>
                    <a:pt x="1298" y="432"/>
                  </a:lnTo>
                  <a:lnTo>
                    <a:pt x="1298" y="431"/>
                  </a:lnTo>
                  <a:lnTo>
                    <a:pt x="1301" y="430"/>
                  </a:lnTo>
                  <a:lnTo>
                    <a:pt x="1299" y="429"/>
                  </a:lnTo>
                  <a:lnTo>
                    <a:pt x="1297" y="429"/>
                  </a:lnTo>
                  <a:lnTo>
                    <a:pt x="1295" y="431"/>
                  </a:lnTo>
                  <a:lnTo>
                    <a:pt x="1293" y="432"/>
                  </a:lnTo>
                  <a:lnTo>
                    <a:pt x="1292" y="433"/>
                  </a:lnTo>
                  <a:lnTo>
                    <a:pt x="1293" y="432"/>
                  </a:lnTo>
                  <a:lnTo>
                    <a:pt x="1294" y="430"/>
                  </a:lnTo>
                  <a:lnTo>
                    <a:pt x="1293" y="430"/>
                  </a:lnTo>
                  <a:lnTo>
                    <a:pt x="1293" y="429"/>
                  </a:lnTo>
                  <a:lnTo>
                    <a:pt x="1291" y="431"/>
                  </a:lnTo>
                  <a:lnTo>
                    <a:pt x="1286" y="434"/>
                  </a:lnTo>
                  <a:lnTo>
                    <a:pt x="1288" y="432"/>
                  </a:lnTo>
                  <a:lnTo>
                    <a:pt x="1290" y="430"/>
                  </a:lnTo>
                  <a:lnTo>
                    <a:pt x="1290" y="429"/>
                  </a:lnTo>
                  <a:lnTo>
                    <a:pt x="1289" y="430"/>
                  </a:lnTo>
                  <a:lnTo>
                    <a:pt x="1288" y="430"/>
                  </a:lnTo>
                  <a:lnTo>
                    <a:pt x="1288" y="429"/>
                  </a:lnTo>
                  <a:lnTo>
                    <a:pt x="1291" y="427"/>
                  </a:lnTo>
                  <a:lnTo>
                    <a:pt x="1291" y="426"/>
                  </a:lnTo>
                  <a:lnTo>
                    <a:pt x="1292" y="426"/>
                  </a:lnTo>
                  <a:lnTo>
                    <a:pt x="1293" y="425"/>
                  </a:lnTo>
                  <a:lnTo>
                    <a:pt x="1290" y="426"/>
                  </a:lnTo>
                  <a:lnTo>
                    <a:pt x="1290" y="425"/>
                  </a:lnTo>
                  <a:lnTo>
                    <a:pt x="1291" y="422"/>
                  </a:lnTo>
                  <a:lnTo>
                    <a:pt x="1290" y="423"/>
                  </a:lnTo>
                  <a:lnTo>
                    <a:pt x="1290" y="422"/>
                  </a:lnTo>
                  <a:lnTo>
                    <a:pt x="1289" y="421"/>
                  </a:lnTo>
                  <a:lnTo>
                    <a:pt x="1288" y="421"/>
                  </a:lnTo>
                  <a:lnTo>
                    <a:pt x="1289" y="420"/>
                  </a:lnTo>
                  <a:lnTo>
                    <a:pt x="1290" y="419"/>
                  </a:lnTo>
                  <a:lnTo>
                    <a:pt x="1291" y="418"/>
                  </a:lnTo>
                  <a:lnTo>
                    <a:pt x="1290" y="417"/>
                  </a:lnTo>
                  <a:lnTo>
                    <a:pt x="1289" y="417"/>
                  </a:lnTo>
                  <a:lnTo>
                    <a:pt x="1286" y="420"/>
                  </a:lnTo>
                  <a:lnTo>
                    <a:pt x="1285" y="421"/>
                  </a:lnTo>
                  <a:lnTo>
                    <a:pt x="1286" y="420"/>
                  </a:lnTo>
                  <a:lnTo>
                    <a:pt x="1286" y="418"/>
                  </a:lnTo>
                  <a:lnTo>
                    <a:pt x="1286" y="417"/>
                  </a:lnTo>
                  <a:lnTo>
                    <a:pt x="1285" y="418"/>
                  </a:lnTo>
                  <a:lnTo>
                    <a:pt x="1282" y="419"/>
                  </a:lnTo>
                  <a:lnTo>
                    <a:pt x="1281" y="419"/>
                  </a:lnTo>
                  <a:lnTo>
                    <a:pt x="1281" y="418"/>
                  </a:lnTo>
                  <a:lnTo>
                    <a:pt x="1284" y="417"/>
                  </a:lnTo>
                  <a:lnTo>
                    <a:pt x="1283" y="416"/>
                  </a:lnTo>
                  <a:lnTo>
                    <a:pt x="1280" y="416"/>
                  </a:lnTo>
                  <a:lnTo>
                    <a:pt x="1278" y="416"/>
                  </a:lnTo>
                  <a:lnTo>
                    <a:pt x="1278" y="415"/>
                  </a:lnTo>
                  <a:lnTo>
                    <a:pt x="1277" y="414"/>
                  </a:lnTo>
                  <a:lnTo>
                    <a:pt x="1274" y="413"/>
                  </a:lnTo>
                  <a:lnTo>
                    <a:pt x="1272" y="413"/>
                  </a:lnTo>
                  <a:lnTo>
                    <a:pt x="1274" y="413"/>
                  </a:lnTo>
                  <a:lnTo>
                    <a:pt x="1276" y="412"/>
                  </a:lnTo>
                  <a:lnTo>
                    <a:pt x="1275" y="412"/>
                  </a:lnTo>
                  <a:lnTo>
                    <a:pt x="1274" y="412"/>
                  </a:lnTo>
                  <a:lnTo>
                    <a:pt x="1275" y="409"/>
                  </a:lnTo>
                  <a:lnTo>
                    <a:pt x="1275" y="408"/>
                  </a:lnTo>
                  <a:lnTo>
                    <a:pt x="1274" y="408"/>
                  </a:lnTo>
                  <a:lnTo>
                    <a:pt x="1267" y="407"/>
                  </a:lnTo>
                  <a:lnTo>
                    <a:pt x="1264" y="407"/>
                  </a:lnTo>
                  <a:lnTo>
                    <a:pt x="1264" y="406"/>
                  </a:lnTo>
                  <a:lnTo>
                    <a:pt x="1266" y="406"/>
                  </a:lnTo>
                  <a:lnTo>
                    <a:pt x="1267" y="406"/>
                  </a:lnTo>
                  <a:lnTo>
                    <a:pt x="1268" y="406"/>
                  </a:lnTo>
                  <a:lnTo>
                    <a:pt x="1269" y="406"/>
                  </a:lnTo>
                  <a:lnTo>
                    <a:pt x="1268" y="406"/>
                  </a:lnTo>
                  <a:lnTo>
                    <a:pt x="1269" y="406"/>
                  </a:lnTo>
                  <a:lnTo>
                    <a:pt x="1270" y="406"/>
                  </a:lnTo>
                  <a:lnTo>
                    <a:pt x="1269" y="405"/>
                  </a:lnTo>
                  <a:lnTo>
                    <a:pt x="1266" y="403"/>
                  </a:lnTo>
                  <a:lnTo>
                    <a:pt x="1265" y="403"/>
                  </a:lnTo>
                  <a:lnTo>
                    <a:pt x="1264" y="403"/>
                  </a:lnTo>
                  <a:lnTo>
                    <a:pt x="1263" y="403"/>
                  </a:lnTo>
                  <a:lnTo>
                    <a:pt x="1264" y="402"/>
                  </a:lnTo>
                  <a:lnTo>
                    <a:pt x="1265" y="401"/>
                  </a:lnTo>
                  <a:lnTo>
                    <a:pt x="1268" y="401"/>
                  </a:lnTo>
                  <a:lnTo>
                    <a:pt x="1269" y="401"/>
                  </a:lnTo>
                  <a:lnTo>
                    <a:pt x="1267" y="400"/>
                  </a:lnTo>
                  <a:lnTo>
                    <a:pt x="1265" y="400"/>
                  </a:lnTo>
                  <a:lnTo>
                    <a:pt x="1262" y="399"/>
                  </a:lnTo>
                  <a:lnTo>
                    <a:pt x="1263" y="399"/>
                  </a:lnTo>
                  <a:lnTo>
                    <a:pt x="1264" y="399"/>
                  </a:lnTo>
                  <a:lnTo>
                    <a:pt x="1263" y="398"/>
                  </a:lnTo>
                  <a:lnTo>
                    <a:pt x="1258" y="397"/>
                  </a:lnTo>
                  <a:lnTo>
                    <a:pt x="1256" y="395"/>
                  </a:lnTo>
                  <a:lnTo>
                    <a:pt x="1255" y="394"/>
                  </a:lnTo>
                  <a:lnTo>
                    <a:pt x="1256" y="393"/>
                  </a:lnTo>
                  <a:lnTo>
                    <a:pt x="1257" y="393"/>
                  </a:lnTo>
                  <a:lnTo>
                    <a:pt x="1261" y="393"/>
                  </a:lnTo>
                  <a:lnTo>
                    <a:pt x="1262" y="393"/>
                  </a:lnTo>
                  <a:lnTo>
                    <a:pt x="1261" y="394"/>
                  </a:lnTo>
                  <a:lnTo>
                    <a:pt x="1257" y="394"/>
                  </a:lnTo>
                  <a:lnTo>
                    <a:pt x="1256" y="394"/>
                  </a:lnTo>
                  <a:lnTo>
                    <a:pt x="1257" y="395"/>
                  </a:lnTo>
                  <a:lnTo>
                    <a:pt x="1262" y="397"/>
                  </a:lnTo>
                  <a:lnTo>
                    <a:pt x="1263" y="398"/>
                  </a:lnTo>
                  <a:lnTo>
                    <a:pt x="1265" y="398"/>
                  </a:lnTo>
                  <a:lnTo>
                    <a:pt x="1266" y="398"/>
                  </a:lnTo>
                  <a:lnTo>
                    <a:pt x="1268" y="399"/>
                  </a:lnTo>
                  <a:lnTo>
                    <a:pt x="1269" y="399"/>
                  </a:lnTo>
                  <a:lnTo>
                    <a:pt x="1269" y="398"/>
                  </a:lnTo>
                  <a:lnTo>
                    <a:pt x="1268" y="398"/>
                  </a:lnTo>
                  <a:lnTo>
                    <a:pt x="1268" y="397"/>
                  </a:lnTo>
                  <a:lnTo>
                    <a:pt x="1268" y="395"/>
                  </a:lnTo>
                  <a:lnTo>
                    <a:pt x="1267" y="395"/>
                  </a:lnTo>
                  <a:lnTo>
                    <a:pt x="1266" y="395"/>
                  </a:lnTo>
                  <a:lnTo>
                    <a:pt x="1267" y="394"/>
                  </a:lnTo>
                  <a:lnTo>
                    <a:pt x="1268" y="394"/>
                  </a:lnTo>
                  <a:lnTo>
                    <a:pt x="1269" y="393"/>
                  </a:lnTo>
                  <a:lnTo>
                    <a:pt x="1270" y="391"/>
                  </a:lnTo>
                  <a:lnTo>
                    <a:pt x="1272" y="390"/>
                  </a:lnTo>
                  <a:lnTo>
                    <a:pt x="1274" y="391"/>
                  </a:lnTo>
                  <a:lnTo>
                    <a:pt x="1275" y="391"/>
                  </a:lnTo>
                  <a:lnTo>
                    <a:pt x="1275" y="390"/>
                  </a:lnTo>
                  <a:lnTo>
                    <a:pt x="1274" y="388"/>
                  </a:lnTo>
                  <a:lnTo>
                    <a:pt x="1272" y="387"/>
                  </a:lnTo>
                  <a:lnTo>
                    <a:pt x="1271" y="387"/>
                  </a:lnTo>
                  <a:lnTo>
                    <a:pt x="1269" y="386"/>
                  </a:lnTo>
                  <a:lnTo>
                    <a:pt x="1269" y="385"/>
                  </a:lnTo>
                  <a:lnTo>
                    <a:pt x="1268" y="386"/>
                  </a:lnTo>
                  <a:lnTo>
                    <a:pt x="1267" y="386"/>
                  </a:lnTo>
                  <a:lnTo>
                    <a:pt x="1266" y="386"/>
                  </a:lnTo>
                  <a:lnTo>
                    <a:pt x="1264" y="385"/>
                  </a:lnTo>
                  <a:lnTo>
                    <a:pt x="1265" y="384"/>
                  </a:lnTo>
                  <a:lnTo>
                    <a:pt x="1266" y="384"/>
                  </a:lnTo>
                  <a:lnTo>
                    <a:pt x="1266" y="383"/>
                  </a:lnTo>
                  <a:lnTo>
                    <a:pt x="1267" y="381"/>
                  </a:lnTo>
                  <a:lnTo>
                    <a:pt x="1266" y="380"/>
                  </a:lnTo>
                  <a:lnTo>
                    <a:pt x="1264" y="380"/>
                  </a:lnTo>
                  <a:lnTo>
                    <a:pt x="1262" y="379"/>
                  </a:lnTo>
                  <a:lnTo>
                    <a:pt x="1260" y="379"/>
                  </a:lnTo>
                  <a:lnTo>
                    <a:pt x="1258" y="380"/>
                  </a:lnTo>
                  <a:lnTo>
                    <a:pt x="1256" y="379"/>
                  </a:lnTo>
                  <a:lnTo>
                    <a:pt x="1255" y="378"/>
                  </a:lnTo>
                  <a:lnTo>
                    <a:pt x="1257" y="379"/>
                  </a:lnTo>
                  <a:lnTo>
                    <a:pt x="1258" y="379"/>
                  </a:lnTo>
                  <a:lnTo>
                    <a:pt x="1260" y="378"/>
                  </a:lnTo>
                  <a:lnTo>
                    <a:pt x="1261" y="377"/>
                  </a:lnTo>
                  <a:lnTo>
                    <a:pt x="1265" y="376"/>
                  </a:lnTo>
                  <a:lnTo>
                    <a:pt x="1266" y="375"/>
                  </a:lnTo>
                  <a:lnTo>
                    <a:pt x="1265" y="374"/>
                  </a:lnTo>
                  <a:lnTo>
                    <a:pt x="1260" y="369"/>
                  </a:lnTo>
                  <a:lnTo>
                    <a:pt x="1258" y="369"/>
                  </a:lnTo>
                  <a:lnTo>
                    <a:pt x="1257" y="369"/>
                  </a:lnTo>
                  <a:lnTo>
                    <a:pt x="1257" y="370"/>
                  </a:lnTo>
                  <a:lnTo>
                    <a:pt x="1256" y="369"/>
                  </a:lnTo>
                  <a:lnTo>
                    <a:pt x="1255" y="367"/>
                  </a:lnTo>
                  <a:lnTo>
                    <a:pt x="1254" y="369"/>
                  </a:lnTo>
                  <a:lnTo>
                    <a:pt x="1254" y="367"/>
                  </a:lnTo>
                  <a:lnTo>
                    <a:pt x="1255" y="367"/>
                  </a:lnTo>
                  <a:lnTo>
                    <a:pt x="1258" y="366"/>
                  </a:lnTo>
                  <a:lnTo>
                    <a:pt x="1260" y="366"/>
                  </a:lnTo>
                  <a:lnTo>
                    <a:pt x="1258" y="365"/>
                  </a:lnTo>
                  <a:lnTo>
                    <a:pt x="1257" y="365"/>
                  </a:lnTo>
                  <a:lnTo>
                    <a:pt x="1256" y="365"/>
                  </a:lnTo>
                  <a:lnTo>
                    <a:pt x="1255" y="365"/>
                  </a:lnTo>
                  <a:lnTo>
                    <a:pt x="1256" y="364"/>
                  </a:lnTo>
                  <a:lnTo>
                    <a:pt x="1256" y="363"/>
                  </a:lnTo>
                  <a:lnTo>
                    <a:pt x="1254" y="364"/>
                  </a:lnTo>
                  <a:lnTo>
                    <a:pt x="1252" y="364"/>
                  </a:lnTo>
                  <a:lnTo>
                    <a:pt x="1250" y="364"/>
                  </a:lnTo>
                  <a:lnTo>
                    <a:pt x="1248" y="365"/>
                  </a:lnTo>
                  <a:lnTo>
                    <a:pt x="1246" y="366"/>
                  </a:lnTo>
                  <a:lnTo>
                    <a:pt x="1244" y="367"/>
                  </a:lnTo>
                  <a:lnTo>
                    <a:pt x="1244" y="366"/>
                  </a:lnTo>
                  <a:lnTo>
                    <a:pt x="1246" y="366"/>
                  </a:lnTo>
                  <a:lnTo>
                    <a:pt x="1246" y="365"/>
                  </a:lnTo>
                  <a:lnTo>
                    <a:pt x="1248" y="364"/>
                  </a:lnTo>
                  <a:lnTo>
                    <a:pt x="1250" y="363"/>
                  </a:lnTo>
                  <a:lnTo>
                    <a:pt x="1252" y="363"/>
                  </a:lnTo>
                  <a:lnTo>
                    <a:pt x="1254" y="362"/>
                  </a:lnTo>
                  <a:lnTo>
                    <a:pt x="1255" y="362"/>
                  </a:lnTo>
                  <a:lnTo>
                    <a:pt x="1254" y="361"/>
                  </a:lnTo>
                  <a:lnTo>
                    <a:pt x="1251" y="361"/>
                  </a:lnTo>
                  <a:lnTo>
                    <a:pt x="1252" y="360"/>
                  </a:lnTo>
                  <a:lnTo>
                    <a:pt x="1254" y="360"/>
                  </a:lnTo>
                  <a:lnTo>
                    <a:pt x="1254" y="359"/>
                  </a:lnTo>
                  <a:lnTo>
                    <a:pt x="1254" y="358"/>
                  </a:lnTo>
                  <a:lnTo>
                    <a:pt x="1254" y="357"/>
                  </a:lnTo>
                  <a:lnTo>
                    <a:pt x="1255" y="356"/>
                  </a:lnTo>
                  <a:lnTo>
                    <a:pt x="1254" y="356"/>
                  </a:lnTo>
                  <a:lnTo>
                    <a:pt x="1252" y="356"/>
                  </a:lnTo>
                  <a:lnTo>
                    <a:pt x="1251" y="356"/>
                  </a:lnTo>
                  <a:lnTo>
                    <a:pt x="1249" y="357"/>
                  </a:lnTo>
                  <a:lnTo>
                    <a:pt x="1247" y="358"/>
                  </a:lnTo>
                  <a:lnTo>
                    <a:pt x="1246" y="358"/>
                  </a:lnTo>
                  <a:lnTo>
                    <a:pt x="1247" y="357"/>
                  </a:lnTo>
                  <a:lnTo>
                    <a:pt x="1246" y="357"/>
                  </a:lnTo>
                  <a:lnTo>
                    <a:pt x="1243" y="357"/>
                  </a:lnTo>
                  <a:lnTo>
                    <a:pt x="1242" y="358"/>
                  </a:lnTo>
                  <a:lnTo>
                    <a:pt x="1239" y="360"/>
                  </a:lnTo>
                  <a:lnTo>
                    <a:pt x="1239" y="359"/>
                  </a:lnTo>
                  <a:lnTo>
                    <a:pt x="1240" y="359"/>
                  </a:lnTo>
                  <a:lnTo>
                    <a:pt x="1242" y="357"/>
                  </a:lnTo>
                  <a:lnTo>
                    <a:pt x="1241" y="356"/>
                  </a:lnTo>
                  <a:lnTo>
                    <a:pt x="1240" y="356"/>
                  </a:lnTo>
                  <a:lnTo>
                    <a:pt x="1241" y="356"/>
                  </a:lnTo>
                  <a:lnTo>
                    <a:pt x="1246" y="355"/>
                  </a:lnTo>
                  <a:lnTo>
                    <a:pt x="1250" y="352"/>
                  </a:lnTo>
                  <a:lnTo>
                    <a:pt x="1250" y="351"/>
                  </a:lnTo>
                  <a:lnTo>
                    <a:pt x="1248" y="350"/>
                  </a:lnTo>
                  <a:lnTo>
                    <a:pt x="1249" y="350"/>
                  </a:lnTo>
                  <a:lnTo>
                    <a:pt x="1249" y="348"/>
                  </a:lnTo>
                  <a:lnTo>
                    <a:pt x="1249" y="347"/>
                  </a:lnTo>
                  <a:lnTo>
                    <a:pt x="1247" y="347"/>
                  </a:lnTo>
                  <a:lnTo>
                    <a:pt x="1246" y="347"/>
                  </a:lnTo>
                  <a:lnTo>
                    <a:pt x="1243" y="347"/>
                  </a:lnTo>
                  <a:lnTo>
                    <a:pt x="1244" y="346"/>
                  </a:lnTo>
                  <a:lnTo>
                    <a:pt x="1246" y="346"/>
                  </a:lnTo>
                  <a:lnTo>
                    <a:pt x="1246" y="345"/>
                  </a:lnTo>
                  <a:lnTo>
                    <a:pt x="1246" y="344"/>
                  </a:lnTo>
                  <a:lnTo>
                    <a:pt x="1244" y="345"/>
                  </a:lnTo>
                  <a:lnTo>
                    <a:pt x="1243" y="345"/>
                  </a:lnTo>
                  <a:lnTo>
                    <a:pt x="1244" y="344"/>
                  </a:lnTo>
                  <a:lnTo>
                    <a:pt x="1246" y="343"/>
                  </a:lnTo>
                  <a:lnTo>
                    <a:pt x="1247" y="343"/>
                  </a:lnTo>
                  <a:lnTo>
                    <a:pt x="1246" y="343"/>
                  </a:lnTo>
                  <a:lnTo>
                    <a:pt x="1243" y="342"/>
                  </a:lnTo>
                  <a:lnTo>
                    <a:pt x="1241" y="342"/>
                  </a:lnTo>
                  <a:lnTo>
                    <a:pt x="1236" y="343"/>
                  </a:lnTo>
                  <a:lnTo>
                    <a:pt x="1235" y="343"/>
                  </a:lnTo>
                  <a:lnTo>
                    <a:pt x="1235" y="344"/>
                  </a:lnTo>
                  <a:lnTo>
                    <a:pt x="1234" y="344"/>
                  </a:lnTo>
                  <a:lnTo>
                    <a:pt x="1233" y="343"/>
                  </a:lnTo>
                  <a:lnTo>
                    <a:pt x="1232" y="344"/>
                  </a:lnTo>
                  <a:lnTo>
                    <a:pt x="1232" y="343"/>
                  </a:lnTo>
                  <a:lnTo>
                    <a:pt x="1233" y="343"/>
                  </a:lnTo>
                  <a:lnTo>
                    <a:pt x="1236" y="342"/>
                  </a:lnTo>
                  <a:lnTo>
                    <a:pt x="1239" y="342"/>
                  </a:lnTo>
                  <a:lnTo>
                    <a:pt x="1241" y="339"/>
                  </a:lnTo>
                  <a:lnTo>
                    <a:pt x="1242" y="338"/>
                  </a:lnTo>
                  <a:lnTo>
                    <a:pt x="1241" y="338"/>
                  </a:lnTo>
                  <a:lnTo>
                    <a:pt x="1238" y="338"/>
                  </a:lnTo>
                  <a:lnTo>
                    <a:pt x="1239" y="337"/>
                  </a:lnTo>
                  <a:lnTo>
                    <a:pt x="1239" y="336"/>
                  </a:lnTo>
                  <a:lnTo>
                    <a:pt x="1239" y="335"/>
                  </a:lnTo>
                  <a:lnTo>
                    <a:pt x="1237" y="335"/>
                  </a:lnTo>
                  <a:lnTo>
                    <a:pt x="1237" y="336"/>
                  </a:lnTo>
                  <a:lnTo>
                    <a:pt x="1236" y="337"/>
                  </a:lnTo>
                  <a:lnTo>
                    <a:pt x="1235" y="337"/>
                  </a:lnTo>
                  <a:lnTo>
                    <a:pt x="1236" y="336"/>
                  </a:lnTo>
                  <a:lnTo>
                    <a:pt x="1236" y="335"/>
                  </a:lnTo>
                  <a:lnTo>
                    <a:pt x="1235" y="335"/>
                  </a:lnTo>
                  <a:lnTo>
                    <a:pt x="1233" y="334"/>
                  </a:lnTo>
                  <a:lnTo>
                    <a:pt x="1232" y="334"/>
                  </a:lnTo>
                  <a:lnTo>
                    <a:pt x="1234" y="333"/>
                  </a:lnTo>
                  <a:lnTo>
                    <a:pt x="1235" y="333"/>
                  </a:lnTo>
                  <a:lnTo>
                    <a:pt x="1236" y="332"/>
                  </a:lnTo>
                  <a:lnTo>
                    <a:pt x="1236" y="331"/>
                  </a:lnTo>
                  <a:lnTo>
                    <a:pt x="1235" y="331"/>
                  </a:lnTo>
                  <a:lnTo>
                    <a:pt x="1233" y="331"/>
                  </a:lnTo>
                  <a:lnTo>
                    <a:pt x="1234" y="330"/>
                  </a:lnTo>
                  <a:lnTo>
                    <a:pt x="1234" y="329"/>
                  </a:lnTo>
                  <a:lnTo>
                    <a:pt x="1233" y="329"/>
                  </a:lnTo>
                  <a:lnTo>
                    <a:pt x="1232" y="330"/>
                  </a:lnTo>
                  <a:lnTo>
                    <a:pt x="1230" y="331"/>
                  </a:lnTo>
                  <a:lnTo>
                    <a:pt x="1230" y="330"/>
                  </a:lnTo>
                  <a:lnTo>
                    <a:pt x="1233" y="328"/>
                  </a:lnTo>
                  <a:lnTo>
                    <a:pt x="1232" y="328"/>
                  </a:lnTo>
                  <a:lnTo>
                    <a:pt x="1229" y="327"/>
                  </a:lnTo>
                  <a:lnTo>
                    <a:pt x="1228" y="327"/>
                  </a:lnTo>
                  <a:lnTo>
                    <a:pt x="1228" y="325"/>
                  </a:lnTo>
                  <a:lnTo>
                    <a:pt x="1229" y="322"/>
                  </a:lnTo>
                  <a:lnTo>
                    <a:pt x="1228" y="322"/>
                  </a:lnTo>
                  <a:lnTo>
                    <a:pt x="1229" y="321"/>
                  </a:lnTo>
                  <a:lnTo>
                    <a:pt x="1229" y="320"/>
                  </a:lnTo>
                  <a:lnTo>
                    <a:pt x="1228" y="320"/>
                  </a:lnTo>
                  <a:lnTo>
                    <a:pt x="1227" y="319"/>
                  </a:lnTo>
                  <a:lnTo>
                    <a:pt x="1227" y="320"/>
                  </a:lnTo>
                  <a:lnTo>
                    <a:pt x="1226" y="321"/>
                  </a:lnTo>
                  <a:lnTo>
                    <a:pt x="1225" y="322"/>
                  </a:lnTo>
                  <a:lnTo>
                    <a:pt x="1224" y="322"/>
                  </a:lnTo>
                  <a:lnTo>
                    <a:pt x="1224" y="321"/>
                  </a:lnTo>
                  <a:lnTo>
                    <a:pt x="1223" y="320"/>
                  </a:lnTo>
                  <a:lnTo>
                    <a:pt x="1224" y="320"/>
                  </a:lnTo>
                  <a:lnTo>
                    <a:pt x="1225" y="320"/>
                  </a:lnTo>
                  <a:lnTo>
                    <a:pt x="1226" y="319"/>
                  </a:lnTo>
                  <a:lnTo>
                    <a:pt x="1225" y="319"/>
                  </a:lnTo>
                  <a:lnTo>
                    <a:pt x="1224" y="318"/>
                  </a:lnTo>
                  <a:lnTo>
                    <a:pt x="1223" y="319"/>
                  </a:lnTo>
                  <a:lnTo>
                    <a:pt x="1220" y="320"/>
                  </a:lnTo>
                  <a:lnTo>
                    <a:pt x="1220" y="319"/>
                  </a:lnTo>
                  <a:lnTo>
                    <a:pt x="1222" y="315"/>
                  </a:lnTo>
                  <a:lnTo>
                    <a:pt x="1223" y="314"/>
                  </a:lnTo>
                  <a:lnTo>
                    <a:pt x="1225" y="314"/>
                  </a:lnTo>
                  <a:lnTo>
                    <a:pt x="1223" y="313"/>
                  </a:lnTo>
                  <a:lnTo>
                    <a:pt x="1221" y="311"/>
                  </a:lnTo>
                  <a:lnTo>
                    <a:pt x="1219" y="311"/>
                  </a:lnTo>
                  <a:lnTo>
                    <a:pt x="1219" y="313"/>
                  </a:lnTo>
                  <a:lnTo>
                    <a:pt x="1218" y="316"/>
                  </a:lnTo>
                  <a:lnTo>
                    <a:pt x="1215" y="319"/>
                  </a:lnTo>
                  <a:lnTo>
                    <a:pt x="1214" y="320"/>
                  </a:lnTo>
                  <a:lnTo>
                    <a:pt x="1214" y="321"/>
                  </a:lnTo>
                  <a:lnTo>
                    <a:pt x="1214" y="323"/>
                  </a:lnTo>
                  <a:lnTo>
                    <a:pt x="1213" y="324"/>
                  </a:lnTo>
                  <a:lnTo>
                    <a:pt x="1215" y="325"/>
                  </a:lnTo>
                  <a:lnTo>
                    <a:pt x="1214" y="325"/>
                  </a:lnTo>
                  <a:lnTo>
                    <a:pt x="1213" y="324"/>
                  </a:lnTo>
                  <a:lnTo>
                    <a:pt x="1211" y="323"/>
                  </a:lnTo>
                  <a:lnTo>
                    <a:pt x="1209" y="324"/>
                  </a:lnTo>
                  <a:lnTo>
                    <a:pt x="1209" y="325"/>
                  </a:lnTo>
                  <a:lnTo>
                    <a:pt x="1208" y="325"/>
                  </a:lnTo>
                  <a:lnTo>
                    <a:pt x="1208" y="328"/>
                  </a:lnTo>
                  <a:lnTo>
                    <a:pt x="1209" y="330"/>
                  </a:lnTo>
                  <a:lnTo>
                    <a:pt x="1209" y="331"/>
                  </a:lnTo>
                  <a:lnTo>
                    <a:pt x="1210" y="331"/>
                  </a:lnTo>
                  <a:lnTo>
                    <a:pt x="1211" y="331"/>
                  </a:lnTo>
                  <a:lnTo>
                    <a:pt x="1212" y="332"/>
                  </a:lnTo>
                  <a:lnTo>
                    <a:pt x="1213" y="332"/>
                  </a:lnTo>
                  <a:lnTo>
                    <a:pt x="1214" y="333"/>
                  </a:lnTo>
                  <a:lnTo>
                    <a:pt x="1214" y="334"/>
                  </a:lnTo>
                  <a:lnTo>
                    <a:pt x="1213" y="333"/>
                  </a:lnTo>
                  <a:lnTo>
                    <a:pt x="1211" y="332"/>
                  </a:lnTo>
                  <a:lnTo>
                    <a:pt x="1210" y="332"/>
                  </a:lnTo>
                  <a:lnTo>
                    <a:pt x="1209" y="333"/>
                  </a:lnTo>
                  <a:lnTo>
                    <a:pt x="1208" y="332"/>
                  </a:lnTo>
                  <a:lnTo>
                    <a:pt x="1208" y="333"/>
                  </a:lnTo>
                  <a:lnTo>
                    <a:pt x="1209" y="334"/>
                  </a:lnTo>
                  <a:lnTo>
                    <a:pt x="1210" y="334"/>
                  </a:lnTo>
                  <a:lnTo>
                    <a:pt x="1209" y="335"/>
                  </a:lnTo>
                  <a:lnTo>
                    <a:pt x="1210" y="335"/>
                  </a:lnTo>
                  <a:lnTo>
                    <a:pt x="1210" y="336"/>
                  </a:lnTo>
                  <a:lnTo>
                    <a:pt x="1210" y="337"/>
                  </a:lnTo>
                  <a:lnTo>
                    <a:pt x="1208" y="335"/>
                  </a:lnTo>
                  <a:lnTo>
                    <a:pt x="1208" y="337"/>
                  </a:lnTo>
                  <a:lnTo>
                    <a:pt x="1208" y="338"/>
                  </a:lnTo>
                  <a:lnTo>
                    <a:pt x="1207" y="338"/>
                  </a:lnTo>
                  <a:lnTo>
                    <a:pt x="1206" y="337"/>
                  </a:lnTo>
                  <a:lnTo>
                    <a:pt x="1205" y="337"/>
                  </a:lnTo>
                  <a:lnTo>
                    <a:pt x="1205" y="339"/>
                  </a:lnTo>
                  <a:lnTo>
                    <a:pt x="1205" y="341"/>
                  </a:lnTo>
                  <a:lnTo>
                    <a:pt x="1206" y="342"/>
                  </a:lnTo>
                  <a:lnTo>
                    <a:pt x="1208" y="342"/>
                  </a:lnTo>
                  <a:lnTo>
                    <a:pt x="1209" y="342"/>
                  </a:lnTo>
                  <a:lnTo>
                    <a:pt x="1210" y="343"/>
                  </a:lnTo>
                  <a:lnTo>
                    <a:pt x="1208" y="343"/>
                  </a:lnTo>
                  <a:lnTo>
                    <a:pt x="1206" y="343"/>
                  </a:lnTo>
                  <a:lnTo>
                    <a:pt x="1205" y="343"/>
                  </a:lnTo>
                  <a:lnTo>
                    <a:pt x="1205" y="345"/>
                  </a:lnTo>
                  <a:lnTo>
                    <a:pt x="1202" y="344"/>
                  </a:lnTo>
                  <a:lnTo>
                    <a:pt x="1202" y="345"/>
                  </a:lnTo>
                  <a:lnTo>
                    <a:pt x="1201" y="346"/>
                  </a:lnTo>
                  <a:lnTo>
                    <a:pt x="1202" y="347"/>
                  </a:lnTo>
                  <a:lnTo>
                    <a:pt x="1202" y="348"/>
                  </a:lnTo>
                  <a:lnTo>
                    <a:pt x="1200" y="349"/>
                  </a:lnTo>
                  <a:lnTo>
                    <a:pt x="1199" y="350"/>
                  </a:lnTo>
                  <a:lnTo>
                    <a:pt x="1200" y="350"/>
                  </a:lnTo>
                  <a:lnTo>
                    <a:pt x="1202" y="352"/>
                  </a:lnTo>
                  <a:lnTo>
                    <a:pt x="1202" y="353"/>
                  </a:lnTo>
                  <a:lnTo>
                    <a:pt x="1202" y="355"/>
                  </a:lnTo>
                  <a:lnTo>
                    <a:pt x="1200" y="357"/>
                  </a:lnTo>
                  <a:lnTo>
                    <a:pt x="1200" y="358"/>
                  </a:lnTo>
                  <a:lnTo>
                    <a:pt x="1200" y="356"/>
                  </a:lnTo>
                  <a:lnTo>
                    <a:pt x="1200" y="352"/>
                  </a:lnTo>
                  <a:lnTo>
                    <a:pt x="1198" y="350"/>
                  </a:lnTo>
                  <a:lnTo>
                    <a:pt x="1196" y="349"/>
                  </a:lnTo>
                  <a:lnTo>
                    <a:pt x="1195" y="348"/>
                  </a:lnTo>
                  <a:lnTo>
                    <a:pt x="1194" y="348"/>
                  </a:lnTo>
                  <a:lnTo>
                    <a:pt x="1193" y="348"/>
                  </a:lnTo>
                  <a:lnTo>
                    <a:pt x="1191" y="352"/>
                  </a:lnTo>
                  <a:lnTo>
                    <a:pt x="1190" y="353"/>
                  </a:lnTo>
                  <a:lnTo>
                    <a:pt x="1190" y="356"/>
                  </a:lnTo>
                  <a:lnTo>
                    <a:pt x="1188" y="356"/>
                  </a:lnTo>
                  <a:lnTo>
                    <a:pt x="1177" y="361"/>
                  </a:lnTo>
                  <a:lnTo>
                    <a:pt x="1176" y="361"/>
                  </a:lnTo>
                  <a:lnTo>
                    <a:pt x="1174" y="362"/>
                  </a:lnTo>
                  <a:lnTo>
                    <a:pt x="1173" y="364"/>
                  </a:lnTo>
                  <a:lnTo>
                    <a:pt x="1173" y="365"/>
                  </a:lnTo>
                  <a:lnTo>
                    <a:pt x="1173" y="366"/>
                  </a:lnTo>
                  <a:lnTo>
                    <a:pt x="1173" y="365"/>
                  </a:lnTo>
                  <a:lnTo>
                    <a:pt x="1173" y="364"/>
                  </a:lnTo>
                  <a:lnTo>
                    <a:pt x="1173" y="362"/>
                  </a:lnTo>
                  <a:lnTo>
                    <a:pt x="1173" y="361"/>
                  </a:lnTo>
                  <a:lnTo>
                    <a:pt x="1173" y="360"/>
                  </a:lnTo>
                  <a:lnTo>
                    <a:pt x="1172" y="360"/>
                  </a:lnTo>
                  <a:lnTo>
                    <a:pt x="1172" y="359"/>
                  </a:lnTo>
                  <a:lnTo>
                    <a:pt x="1173" y="358"/>
                  </a:lnTo>
                  <a:lnTo>
                    <a:pt x="1173" y="357"/>
                  </a:lnTo>
                  <a:lnTo>
                    <a:pt x="1172" y="357"/>
                  </a:lnTo>
                  <a:lnTo>
                    <a:pt x="1171" y="358"/>
                  </a:lnTo>
                  <a:lnTo>
                    <a:pt x="1171" y="359"/>
                  </a:lnTo>
                  <a:lnTo>
                    <a:pt x="1171" y="360"/>
                  </a:lnTo>
                  <a:lnTo>
                    <a:pt x="1170" y="361"/>
                  </a:lnTo>
                  <a:lnTo>
                    <a:pt x="1170" y="362"/>
                  </a:lnTo>
                  <a:lnTo>
                    <a:pt x="1169" y="363"/>
                  </a:lnTo>
                  <a:lnTo>
                    <a:pt x="1167" y="364"/>
                  </a:lnTo>
                  <a:lnTo>
                    <a:pt x="1167" y="363"/>
                  </a:lnTo>
                  <a:lnTo>
                    <a:pt x="1169" y="361"/>
                  </a:lnTo>
                  <a:lnTo>
                    <a:pt x="1170" y="360"/>
                  </a:lnTo>
                  <a:lnTo>
                    <a:pt x="1170" y="359"/>
                  </a:lnTo>
                  <a:lnTo>
                    <a:pt x="1169" y="357"/>
                  </a:lnTo>
                  <a:lnTo>
                    <a:pt x="1170" y="356"/>
                  </a:lnTo>
                  <a:lnTo>
                    <a:pt x="1169" y="355"/>
                  </a:lnTo>
                  <a:lnTo>
                    <a:pt x="1168" y="353"/>
                  </a:lnTo>
                  <a:lnTo>
                    <a:pt x="1167" y="355"/>
                  </a:lnTo>
                  <a:lnTo>
                    <a:pt x="1166" y="355"/>
                  </a:lnTo>
                  <a:lnTo>
                    <a:pt x="1166" y="356"/>
                  </a:lnTo>
                  <a:lnTo>
                    <a:pt x="1165" y="358"/>
                  </a:lnTo>
                  <a:lnTo>
                    <a:pt x="1165" y="359"/>
                  </a:lnTo>
                  <a:lnTo>
                    <a:pt x="1165" y="361"/>
                  </a:lnTo>
                  <a:lnTo>
                    <a:pt x="1164" y="362"/>
                  </a:lnTo>
                  <a:lnTo>
                    <a:pt x="1163" y="364"/>
                  </a:lnTo>
                  <a:lnTo>
                    <a:pt x="1162" y="366"/>
                  </a:lnTo>
                  <a:lnTo>
                    <a:pt x="1156" y="367"/>
                  </a:lnTo>
                  <a:lnTo>
                    <a:pt x="1154" y="369"/>
                  </a:lnTo>
                  <a:lnTo>
                    <a:pt x="1151" y="370"/>
                  </a:lnTo>
                  <a:lnTo>
                    <a:pt x="1148" y="372"/>
                  </a:lnTo>
                  <a:lnTo>
                    <a:pt x="1146" y="372"/>
                  </a:lnTo>
                  <a:lnTo>
                    <a:pt x="1149" y="371"/>
                  </a:lnTo>
                  <a:lnTo>
                    <a:pt x="1151" y="369"/>
                  </a:lnTo>
                  <a:lnTo>
                    <a:pt x="1155" y="367"/>
                  </a:lnTo>
                  <a:lnTo>
                    <a:pt x="1159" y="366"/>
                  </a:lnTo>
                  <a:lnTo>
                    <a:pt x="1160" y="365"/>
                  </a:lnTo>
                  <a:lnTo>
                    <a:pt x="1162" y="365"/>
                  </a:lnTo>
                  <a:lnTo>
                    <a:pt x="1163" y="362"/>
                  </a:lnTo>
                  <a:lnTo>
                    <a:pt x="1164" y="360"/>
                  </a:lnTo>
                  <a:lnTo>
                    <a:pt x="1165" y="358"/>
                  </a:lnTo>
                  <a:lnTo>
                    <a:pt x="1165" y="357"/>
                  </a:lnTo>
                  <a:lnTo>
                    <a:pt x="1165" y="355"/>
                  </a:lnTo>
                  <a:lnTo>
                    <a:pt x="1165" y="353"/>
                  </a:lnTo>
                  <a:lnTo>
                    <a:pt x="1163" y="349"/>
                  </a:lnTo>
                  <a:lnTo>
                    <a:pt x="1160" y="347"/>
                  </a:lnTo>
                  <a:lnTo>
                    <a:pt x="1156" y="346"/>
                  </a:lnTo>
                  <a:lnTo>
                    <a:pt x="1154" y="346"/>
                  </a:lnTo>
                  <a:lnTo>
                    <a:pt x="1151" y="346"/>
                  </a:lnTo>
                  <a:lnTo>
                    <a:pt x="1150" y="346"/>
                  </a:lnTo>
                  <a:lnTo>
                    <a:pt x="1148" y="346"/>
                  </a:lnTo>
                  <a:lnTo>
                    <a:pt x="1146" y="347"/>
                  </a:lnTo>
                  <a:lnTo>
                    <a:pt x="1145" y="347"/>
                  </a:lnTo>
                  <a:lnTo>
                    <a:pt x="1143" y="349"/>
                  </a:lnTo>
                  <a:lnTo>
                    <a:pt x="1142" y="350"/>
                  </a:lnTo>
                  <a:lnTo>
                    <a:pt x="1141" y="350"/>
                  </a:lnTo>
                  <a:lnTo>
                    <a:pt x="1140" y="351"/>
                  </a:lnTo>
                  <a:lnTo>
                    <a:pt x="1139" y="352"/>
                  </a:lnTo>
                  <a:lnTo>
                    <a:pt x="1136" y="350"/>
                  </a:lnTo>
                  <a:lnTo>
                    <a:pt x="1135" y="349"/>
                  </a:lnTo>
                  <a:lnTo>
                    <a:pt x="1134" y="349"/>
                  </a:lnTo>
                  <a:lnTo>
                    <a:pt x="1136" y="348"/>
                  </a:lnTo>
                  <a:lnTo>
                    <a:pt x="1137" y="348"/>
                  </a:lnTo>
                  <a:lnTo>
                    <a:pt x="1138" y="347"/>
                  </a:lnTo>
                  <a:lnTo>
                    <a:pt x="1139" y="347"/>
                  </a:lnTo>
                  <a:lnTo>
                    <a:pt x="1139" y="346"/>
                  </a:lnTo>
                  <a:lnTo>
                    <a:pt x="1139" y="344"/>
                  </a:lnTo>
                  <a:lnTo>
                    <a:pt x="1140" y="344"/>
                  </a:lnTo>
                  <a:lnTo>
                    <a:pt x="1141" y="345"/>
                  </a:lnTo>
                  <a:lnTo>
                    <a:pt x="1142" y="347"/>
                  </a:lnTo>
                  <a:lnTo>
                    <a:pt x="1142" y="348"/>
                  </a:lnTo>
                  <a:lnTo>
                    <a:pt x="1143" y="348"/>
                  </a:lnTo>
                  <a:lnTo>
                    <a:pt x="1143" y="346"/>
                  </a:lnTo>
                  <a:lnTo>
                    <a:pt x="1144" y="346"/>
                  </a:lnTo>
                  <a:lnTo>
                    <a:pt x="1144" y="347"/>
                  </a:lnTo>
                  <a:lnTo>
                    <a:pt x="1144" y="346"/>
                  </a:lnTo>
                  <a:lnTo>
                    <a:pt x="1144" y="343"/>
                  </a:lnTo>
                  <a:lnTo>
                    <a:pt x="1144" y="342"/>
                  </a:lnTo>
                  <a:lnTo>
                    <a:pt x="1145" y="343"/>
                  </a:lnTo>
                  <a:lnTo>
                    <a:pt x="1146" y="342"/>
                  </a:lnTo>
                  <a:lnTo>
                    <a:pt x="1146" y="339"/>
                  </a:lnTo>
                  <a:lnTo>
                    <a:pt x="1146" y="338"/>
                  </a:lnTo>
                  <a:lnTo>
                    <a:pt x="1148" y="338"/>
                  </a:lnTo>
                  <a:lnTo>
                    <a:pt x="1149" y="338"/>
                  </a:lnTo>
                  <a:lnTo>
                    <a:pt x="1149" y="337"/>
                  </a:lnTo>
                  <a:lnTo>
                    <a:pt x="1148" y="336"/>
                  </a:lnTo>
                  <a:lnTo>
                    <a:pt x="1143" y="335"/>
                  </a:lnTo>
                  <a:lnTo>
                    <a:pt x="1142" y="336"/>
                  </a:lnTo>
                  <a:lnTo>
                    <a:pt x="1141" y="336"/>
                  </a:lnTo>
                  <a:lnTo>
                    <a:pt x="1141" y="335"/>
                  </a:lnTo>
                  <a:lnTo>
                    <a:pt x="1142" y="334"/>
                  </a:lnTo>
                  <a:lnTo>
                    <a:pt x="1141" y="334"/>
                  </a:lnTo>
                  <a:lnTo>
                    <a:pt x="1141" y="332"/>
                  </a:lnTo>
                  <a:lnTo>
                    <a:pt x="1141" y="331"/>
                  </a:lnTo>
                  <a:lnTo>
                    <a:pt x="1142" y="330"/>
                  </a:lnTo>
                  <a:lnTo>
                    <a:pt x="1143" y="330"/>
                  </a:lnTo>
                  <a:lnTo>
                    <a:pt x="1143" y="329"/>
                  </a:lnTo>
                  <a:lnTo>
                    <a:pt x="1143" y="327"/>
                  </a:lnTo>
                  <a:lnTo>
                    <a:pt x="1143" y="325"/>
                  </a:lnTo>
                  <a:lnTo>
                    <a:pt x="1143" y="324"/>
                  </a:lnTo>
                  <a:lnTo>
                    <a:pt x="1142" y="323"/>
                  </a:lnTo>
                  <a:lnTo>
                    <a:pt x="1143" y="323"/>
                  </a:lnTo>
                  <a:lnTo>
                    <a:pt x="1142" y="322"/>
                  </a:lnTo>
                  <a:lnTo>
                    <a:pt x="1140" y="321"/>
                  </a:lnTo>
                  <a:lnTo>
                    <a:pt x="1130" y="320"/>
                  </a:lnTo>
                  <a:lnTo>
                    <a:pt x="1129" y="320"/>
                  </a:lnTo>
                  <a:lnTo>
                    <a:pt x="1131" y="319"/>
                  </a:lnTo>
                  <a:lnTo>
                    <a:pt x="1137" y="320"/>
                  </a:lnTo>
                  <a:lnTo>
                    <a:pt x="1138" y="320"/>
                  </a:lnTo>
                  <a:lnTo>
                    <a:pt x="1139" y="320"/>
                  </a:lnTo>
                  <a:lnTo>
                    <a:pt x="1140" y="320"/>
                  </a:lnTo>
                  <a:lnTo>
                    <a:pt x="1139" y="319"/>
                  </a:lnTo>
                  <a:lnTo>
                    <a:pt x="1139" y="318"/>
                  </a:lnTo>
                  <a:lnTo>
                    <a:pt x="1140" y="318"/>
                  </a:lnTo>
                  <a:lnTo>
                    <a:pt x="1141" y="318"/>
                  </a:lnTo>
                  <a:lnTo>
                    <a:pt x="1142" y="317"/>
                  </a:lnTo>
                  <a:lnTo>
                    <a:pt x="1142" y="316"/>
                  </a:lnTo>
                  <a:lnTo>
                    <a:pt x="1141" y="314"/>
                  </a:lnTo>
                  <a:lnTo>
                    <a:pt x="1140" y="313"/>
                  </a:lnTo>
                  <a:lnTo>
                    <a:pt x="1140" y="311"/>
                  </a:lnTo>
                  <a:lnTo>
                    <a:pt x="1140" y="310"/>
                  </a:lnTo>
                  <a:lnTo>
                    <a:pt x="1140" y="308"/>
                  </a:lnTo>
                  <a:lnTo>
                    <a:pt x="1139" y="307"/>
                  </a:lnTo>
                  <a:lnTo>
                    <a:pt x="1140" y="306"/>
                  </a:lnTo>
                  <a:lnTo>
                    <a:pt x="1141" y="306"/>
                  </a:lnTo>
                  <a:lnTo>
                    <a:pt x="1141" y="305"/>
                  </a:lnTo>
                  <a:lnTo>
                    <a:pt x="1141" y="304"/>
                  </a:lnTo>
                  <a:lnTo>
                    <a:pt x="1141" y="303"/>
                  </a:lnTo>
                  <a:lnTo>
                    <a:pt x="1142" y="303"/>
                  </a:lnTo>
                  <a:lnTo>
                    <a:pt x="1144" y="302"/>
                  </a:lnTo>
                  <a:lnTo>
                    <a:pt x="1145" y="301"/>
                  </a:lnTo>
                  <a:lnTo>
                    <a:pt x="1146" y="300"/>
                  </a:lnTo>
                  <a:lnTo>
                    <a:pt x="1144" y="295"/>
                  </a:lnTo>
                  <a:lnTo>
                    <a:pt x="1144" y="294"/>
                  </a:lnTo>
                  <a:lnTo>
                    <a:pt x="1143" y="294"/>
                  </a:lnTo>
                  <a:lnTo>
                    <a:pt x="1142" y="295"/>
                  </a:lnTo>
                  <a:lnTo>
                    <a:pt x="1141" y="295"/>
                  </a:lnTo>
                  <a:lnTo>
                    <a:pt x="1141" y="297"/>
                  </a:lnTo>
                  <a:lnTo>
                    <a:pt x="1140" y="298"/>
                  </a:lnTo>
                  <a:lnTo>
                    <a:pt x="1139" y="298"/>
                  </a:lnTo>
                  <a:lnTo>
                    <a:pt x="1138" y="300"/>
                  </a:lnTo>
                  <a:lnTo>
                    <a:pt x="1137" y="300"/>
                  </a:lnTo>
                  <a:lnTo>
                    <a:pt x="1136" y="298"/>
                  </a:lnTo>
                  <a:lnTo>
                    <a:pt x="1135" y="296"/>
                  </a:lnTo>
                  <a:lnTo>
                    <a:pt x="1135" y="295"/>
                  </a:lnTo>
                  <a:lnTo>
                    <a:pt x="1134" y="294"/>
                  </a:lnTo>
                  <a:lnTo>
                    <a:pt x="1128" y="294"/>
                  </a:lnTo>
                  <a:lnTo>
                    <a:pt x="1127" y="295"/>
                  </a:lnTo>
                  <a:lnTo>
                    <a:pt x="1126" y="295"/>
                  </a:lnTo>
                  <a:lnTo>
                    <a:pt x="1118" y="294"/>
                  </a:lnTo>
                  <a:lnTo>
                    <a:pt x="1113" y="292"/>
                  </a:lnTo>
                  <a:lnTo>
                    <a:pt x="1109" y="289"/>
                  </a:lnTo>
                  <a:lnTo>
                    <a:pt x="1109" y="288"/>
                  </a:lnTo>
                  <a:lnTo>
                    <a:pt x="1108" y="287"/>
                  </a:lnTo>
                  <a:lnTo>
                    <a:pt x="1109" y="287"/>
                  </a:lnTo>
                  <a:lnTo>
                    <a:pt x="1111" y="286"/>
                  </a:lnTo>
                  <a:lnTo>
                    <a:pt x="1110" y="286"/>
                  </a:lnTo>
                  <a:lnTo>
                    <a:pt x="1109" y="286"/>
                  </a:lnTo>
                  <a:lnTo>
                    <a:pt x="1108" y="284"/>
                  </a:lnTo>
                  <a:lnTo>
                    <a:pt x="1108" y="283"/>
                  </a:lnTo>
                  <a:lnTo>
                    <a:pt x="1108" y="282"/>
                  </a:lnTo>
                  <a:lnTo>
                    <a:pt x="1109" y="282"/>
                  </a:lnTo>
                  <a:lnTo>
                    <a:pt x="1111" y="282"/>
                  </a:lnTo>
                  <a:lnTo>
                    <a:pt x="1111" y="281"/>
                  </a:lnTo>
                  <a:lnTo>
                    <a:pt x="1109" y="280"/>
                  </a:lnTo>
                  <a:lnTo>
                    <a:pt x="1108" y="279"/>
                  </a:lnTo>
                  <a:lnTo>
                    <a:pt x="1107" y="279"/>
                  </a:lnTo>
                  <a:lnTo>
                    <a:pt x="1104" y="280"/>
                  </a:lnTo>
                  <a:lnTo>
                    <a:pt x="1102" y="281"/>
                  </a:lnTo>
                  <a:lnTo>
                    <a:pt x="1101" y="281"/>
                  </a:lnTo>
                  <a:lnTo>
                    <a:pt x="1102" y="280"/>
                  </a:lnTo>
                  <a:lnTo>
                    <a:pt x="1103" y="279"/>
                  </a:lnTo>
                  <a:lnTo>
                    <a:pt x="1103" y="278"/>
                  </a:lnTo>
                  <a:lnTo>
                    <a:pt x="1102" y="277"/>
                  </a:lnTo>
                  <a:lnTo>
                    <a:pt x="1101" y="276"/>
                  </a:lnTo>
                  <a:lnTo>
                    <a:pt x="1102" y="276"/>
                  </a:lnTo>
                  <a:lnTo>
                    <a:pt x="1101" y="275"/>
                  </a:lnTo>
                  <a:lnTo>
                    <a:pt x="1097" y="274"/>
                  </a:lnTo>
                  <a:lnTo>
                    <a:pt x="1096" y="273"/>
                  </a:lnTo>
                  <a:lnTo>
                    <a:pt x="1095" y="273"/>
                  </a:lnTo>
                  <a:lnTo>
                    <a:pt x="1095" y="275"/>
                  </a:lnTo>
                  <a:lnTo>
                    <a:pt x="1095" y="276"/>
                  </a:lnTo>
                  <a:lnTo>
                    <a:pt x="1094" y="275"/>
                  </a:lnTo>
                  <a:lnTo>
                    <a:pt x="1094" y="273"/>
                  </a:lnTo>
                  <a:lnTo>
                    <a:pt x="1095" y="272"/>
                  </a:lnTo>
                  <a:lnTo>
                    <a:pt x="1095" y="270"/>
                  </a:lnTo>
                  <a:lnTo>
                    <a:pt x="1094" y="269"/>
                  </a:lnTo>
                  <a:lnTo>
                    <a:pt x="1093" y="268"/>
                  </a:lnTo>
                  <a:lnTo>
                    <a:pt x="1085" y="265"/>
                  </a:lnTo>
                  <a:lnTo>
                    <a:pt x="1084" y="263"/>
                  </a:lnTo>
                  <a:lnTo>
                    <a:pt x="1081" y="262"/>
                  </a:lnTo>
                  <a:lnTo>
                    <a:pt x="1079" y="260"/>
                  </a:lnTo>
                  <a:lnTo>
                    <a:pt x="1076" y="260"/>
                  </a:lnTo>
                  <a:lnTo>
                    <a:pt x="1070" y="263"/>
                  </a:lnTo>
                  <a:lnTo>
                    <a:pt x="1067" y="264"/>
                  </a:lnTo>
                  <a:lnTo>
                    <a:pt x="1063" y="265"/>
                  </a:lnTo>
                  <a:lnTo>
                    <a:pt x="1061" y="265"/>
                  </a:lnTo>
                  <a:lnTo>
                    <a:pt x="1060" y="265"/>
                  </a:lnTo>
                  <a:lnTo>
                    <a:pt x="1060" y="266"/>
                  </a:lnTo>
                  <a:lnTo>
                    <a:pt x="1061" y="267"/>
                  </a:lnTo>
                  <a:lnTo>
                    <a:pt x="1060" y="267"/>
                  </a:lnTo>
                  <a:lnTo>
                    <a:pt x="1055" y="265"/>
                  </a:lnTo>
                  <a:lnTo>
                    <a:pt x="1052" y="264"/>
                  </a:lnTo>
                  <a:lnTo>
                    <a:pt x="1048" y="264"/>
                  </a:lnTo>
                  <a:lnTo>
                    <a:pt x="1044" y="266"/>
                  </a:lnTo>
                  <a:lnTo>
                    <a:pt x="1045" y="265"/>
                  </a:lnTo>
                  <a:lnTo>
                    <a:pt x="1045" y="264"/>
                  </a:lnTo>
                  <a:lnTo>
                    <a:pt x="1032" y="260"/>
                  </a:lnTo>
                  <a:lnTo>
                    <a:pt x="1024" y="258"/>
                  </a:lnTo>
                  <a:lnTo>
                    <a:pt x="1019" y="258"/>
                  </a:lnTo>
                  <a:lnTo>
                    <a:pt x="1017" y="256"/>
                  </a:lnTo>
                  <a:lnTo>
                    <a:pt x="1015" y="258"/>
                  </a:lnTo>
                  <a:lnTo>
                    <a:pt x="1007" y="263"/>
                  </a:lnTo>
                  <a:lnTo>
                    <a:pt x="1006" y="264"/>
                  </a:lnTo>
                  <a:lnTo>
                    <a:pt x="1006" y="265"/>
                  </a:lnTo>
                  <a:lnTo>
                    <a:pt x="1010" y="276"/>
                  </a:lnTo>
                  <a:lnTo>
                    <a:pt x="1011" y="279"/>
                  </a:lnTo>
                  <a:lnTo>
                    <a:pt x="1013" y="280"/>
                  </a:lnTo>
                  <a:lnTo>
                    <a:pt x="1016" y="281"/>
                  </a:lnTo>
                  <a:lnTo>
                    <a:pt x="1016" y="282"/>
                  </a:lnTo>
                  <a:lnTo>
                    <a:pt x="1015" y="282"/>
                  </a:lnTo>
                  <a:lnTo>
                    <a:pt x="1014" y="282"/>
                  </a:lnTo>
                  <a:lnTo>
                    <a:pt x="1014" y="283"/>
                  </a:lnTo>
                  <a:lnTo>
                    <a:pt x="1014" y="284"/>
                  </a:lnTo>
                  <a:lnTo>
                    <a:pt x="1013" y="284"/>
                  </a:lnTo>
                  <a:lnTo>
                    <a:pt x="1012" y="284"/>
                  </a:lnTo>
                  <a:lnTo>
                    <a:pt x="1012" y="289"/>
                  </a:lnTo>
                  <a:lnTo>
                    <a:pt x="1012" y="292"/>
                  </a:lnTo>
                  <a:lnTo>
                    <a:pt x="1011" y="294"/>
                  </a:lnTo>
                  <a:lnTo>
                    <a:pt x="1007" y="296"/>
                  </a:lnTo>
                  <a:lnTo>
                    <a:pt x="1005" y="298"/>
                  </a:lnTo>
                  <a:lnTo>
                    <a:pt x="1005" y="300"/>
                  </a:lnTo>
                  <a:lnTo>
                    <a:pt x="1006" y="301"/>
                  </a:lnTo>
                  <a:lnTo>
                    <a:pt x="1009" y="300"/>
                  </a:lnTo>
                  <a:lnTo>
                    <a:pt x="1011" y="301"/>
                  </a:lnTo>
                  <a:lnTo>
                    <a:pt x="1012" y="301"/>
                  </a:lnTo>
                  <a:lnTo>
                    <a:pt x="1013" y="301"/>
                  </a:lnTo>
                  <a:lnTo>
                    <a:pt x="1014" y="301"/>
                  </a:lnTo>
                  <a:lnTo>
                    <a:pt x="1013" y="301"/>
                  </a:lnTo>
                  <a:lnTo>
                    <a:pt x="1013" y="302"/>
                  </a:lnTo>
                  <a:lnTo>
                    <a:pt x="1013" y="303"/>
                  </a:lnTo>
                  <a:lnTo>
                    <a:pt x="1011" y="304"/>
                  </a:lnTo>
                  <a:lnTo>
                    <a:pt x="1011" y="305"/>
                  </a:lnTo>
                  <a:lnTo>
                    <a:pt x="1012" y="305"/>
                  </a:lnTo>
                  <a:lnTo>
                    <a:pt x="1016" y="306"/>
                  </a:lnTo>
                  <a:lnTo>
                    <a:pt x="1016" y="307"/>
                  </a:lnTo>
                  <a:lnTo>
                    <a:pt x="1013" y="308"/>
                  </a:lnTo>
                  <a:lnTo>
                    <a:pt x="1012" y="310"/>
                  </a:lnTo>
                  <a:lnTo>
                    <a:pt x="1013" y="311"/>
                  </a:lnTo>
                  <a:lnTo>
                    <a:pt x="1014" y="315"/>
                  </a:lnTo>
                  <a:lnTo>
                    <a:pt x="1015" y="317"/>
                  </a:lnTo>
                  <a:lnTo>
                    <a:pt x="1015" y="318"/>
                  </a:lnTo>
                  <a:lnTo>
                    <a:pt x="1015" y="319"/>
                  </a:lnTo>
                  <a:lnTo>
                    <a:pt x="1018" y="320"/>
                  </a:lnTo>
                  <a:lnTo>
                    <a:pt x="1019" y="320"/>
                  </a:lnTo>
                  <a:lnTo>
                    <a:pt x="1018" y="320"/>
                  </a:lnTo>
                  <a:lnTo>
                    <a:pt x="1017" y="321"/>
                  </a:lnTo>
                  <a:lnTo>
                    <a:pt x="1018" y="322"/>
                  </a:lnTo>
                  <a:lnTo>
                    <a:pt x="1019" y="324"/>
                  </a:lnTo>
                  <a:lnTo>
                    <a:pt x="1018" y="324"/>
                  </a:lnTo>
                  <a:lnTo>
                    <a:pt x="1017" y="324"/>
                  </a:lnTo>
                  <a:lnTo>
                    <a:pt x="1017" y="325"/>
                  </a:lnTo>
                  <a:lnTo>
                    <a:pt x="1016" y="325"/>
                  </a:lnTo>
                  <a:lnTo>
                    <a:pt x="1016" y="327"/>
                  </a:lnTo>
                  <a:lnTo>
                    <a:pt x="1017" y="329"/>
                  </a:lnTo>
                  <a:lnTo>
                    <a:pt x="1018" y="330"/>
                  </a:lnTo>
                  <a:lnTo>
                    <a:pt x="1017" y="330"/>
                  </a:lnTo>
                  <a:lnTo>
                    <a:pt x="1016" y="329"/>
                  </a:lnTo>
                  <a:lnTo>
                    <a:pt x="1016" y="328"/>
                  </a:lnTo>
                  <a:lnTo>
                    <a:pt x="1015" y="328"/>
                  </a:lnTo>
                  <a:lnTo>
                    <a:pt x="1014" y="328"/>
                  </a:lnTo>
                  <a:lnTo>
                    <a:pt x="1013" y="328"/>
                  </a:lnTo>
                  <a:lnTo>
                    <a:pt x="1012" y="327"/>
                  </a:lnTo>
                  <a:lnTo>
                    <a:pt x="1012" y="328"/>
                  </a:lnTo>
                  <a:lnTo>
                    <a:pt x="1013" y="329"/>
                  </a:lnTo>
                  <a:lnTo>
                    <a:pt x="1013" y="330"/>
                  </a:lnTo>
                  <a:lnTo>
                    <a:pt x="1012" y="331"/>
                  </a:lnTo>
                  <a:lnTo>
                    <a:pt x="1011" y="332"/>
                  </a:lnTo>
                  <a:lnTo>
                    <a:pt x="1010" y="332"/>
                  </a:lnTo>
                  <a:lnTo>
                    <a:pt x="1010" y="333"/>
                  </a:lnTo>
                  <a:lnTo>
                    <a:pt x="1011" y="333"/>
                  </a:lnTo>
                  <a:lnTo>
                    <a:pt x="1013" y="334"/>
                  </a:lnTo>
                  <a:lnTo>
                    <a:pt x="1012" y="334"/>
                  </a:lnTo>
                  <a:lnTo>
                    <a:pt x="1011" y="336"/>
                  </a:lnTo>
                  <a:lnTo>
                    <a:pt x="1010" y="336"/>
                  </a:lnTo>
                  <a:lnTo>
                    <a:pt x="1009" y="337"/>
                  </a:lnTo>
                  <a:lnTo>
                    <a:pt x="1007" y="338"/>
                  </a:lnTo>
                  <a:lnTo>
                    <a:pt x="1006" y="338"/>
                  </a:lnTo>
                  <a:lnTo>
                    <a:pt x="1005" y="341"/>
                  </a:lnTo>
                  <a:lnTo>
                    <a:pt x="1004" y="342"/>
                  </a:lnTo>
                  <a:lnTo>
                    <a:pt x="1002" y="345"/>
                  </a:lnTo>
                  <a:lnTo>
                    <a:pt x="1002" y="346"/>
                  </a:lnTo>
                  <a:lnTo>
                    <a:pt x="1002" y="345"/>
                  </a:lnTo>
                  <a:lnTo>
                    <a:pt x="1002" y="344"/>
                  </a:lnTo>
                  <a:lnTo>
                    <a:pt x="1001" y="345"/>
                  </a:lnTo>
                  <a:lnTo>
                    <a:pt x="1000" y="345"/>
                  </a:lnTo>
                  <a:lnTo>
                    <a:pt x="1000" y="344"/>
                  </a:lnTo>
                  <a:lnTo>
                    <a:pt x="999" y="345"/>
                  </a:lnTo>
                  <a:lnTo>
                    <a:pt x="1000" y="348"/>
                  </a:lnTo>
                  <a:lnTo>
                    <a:pt x="1000" y="351"/>
                  </a:lnTo>
                  <a:lnTo>
                    <a:pt x="1001" y="352"/>
                  </a:lnTo>
                  <a:lnTo>
                    <a:pt x="1001" y="353"/>
                  </a:lnTo>
                  <a:lnTo>
                    <a:pt x="1002" y="355"/>
                  </a:lnTo>
                  <a:lnTo>
                    <a:pt x="1002" y="353"/>
                  </a:lnTo>
                  <a:lnTo>
                    <a:pt x="1002" y="352"/>
                  </a:lnTo>
                  <a:lnTo>
                    <a:pt x="1003" y="353"/>
                  </a:lnTo>
                  <a:lnTo>
                    <a:pt x="1004" y="355"/>
                  </a:lnTo>
                  <a:lnTo>
                    <a:pt x="1005" y="356"/>
                  </a:lnTo>
                  <a:lnTo>
                    <a:pt x="1006" y="356"/>
                  </a:lnTo>
                  <a:lnTo>
                    <a:pt x="1007" y="357"/>
                  </a:lnTo>
                  <a:lnTo>
                    <a:pt x="1007" y="358"/>
                  </a:lnTo>
                  <a:lnTo>
                    <a:pt x="1009" y="359"/>
                  </a:lnTo>
                  <a:lnTo>
                    <a:pt x="1012" y="360"/>
                  </a:lnTo>
                  <a:lnTo>
                    <a:pt x="1015" y="361"/>
                  </a:lnTo>
                  <a:lnTo>
                    <a:pt x="1016" y="361"/>
                  </a:lnTo>
                  <a:lnTo>
                    <a:pt x="1017" y="362"/>
                  </a:lnTo>
                  <a:lnTo>
                    <a:pt x="1017" y="363"/>
                  </a:lnTo>
                  <a:lnTo>
                    <a:pt x="1018" y="364"/>
                  </a:lnTo>
                  <a:lnTo>
                    <a:pt x="1020" y="365"/>
                  </a:lnTo>
                  <a:lnTo>
                    <a:pt x="1023" y="367"/>
                  </a:lnTo>
                  <a:lnTo>
                    <a:pt x="1026" y="372"/>
                  </a:lnTo>
                  <a:lnTo>
                    <a:pt x="1028" y="376"/>
                  </a:lnTo>
                  <a:lnTo>
                    <a:pt x="1030" y="383"/>
                  </a:lnTo>
                  <a:lnTo>
                    <a:pt x="1031" y="387"/>
                  </a:lnTo>
                  <a:lnTo>
                    <a:pt x="1031" y="388"/>
                  </a:lnTo>
                  <a:lnTo>
                    <a:pt x="1031" y="389"/>
                  </a:lnTo>
                  <a:lnTo>
                    <a:pt x="1032" y="395"/>
                  </a:lnTo>
                  <a:lnTo>
                    <a:pt x="1032" y="404"/>
                  </a:lnTo>
                  <a:lnTo>
                    <a:pt x="1029" y="412"/>
                  </a:lnTo>
                  <a:lnTo>
                    <a:pt x="1026" y="415"/>
                  </a:lnTo>
                  <a:lnTo>
                    <a:pt x="1023" y="418"/>
                  </a:lnTo>
                  <a:lnTo>
                    <a:pt x="1021" y="419"/>
                  </a:lnTo>
                  <a:lnTo>
                    <a:pt x="1023" y="419"/>
                  </a:lnTo>
                  <a:lnTo>
                    <a:pt x="1021" y="421"/>
                  </a:lnTo>
                  <a:lnTo>
                    <a:pt x="1017" y="425"/>
                  </a:lnTo>
                  <a:lnTo>
                    <a:pt x="1012" y="428"/>
                  </a:lnTo>
                  <a:lnTo>
                    <a:pt x="1005" y="432"/>
                  </a:lnTo>
                  <a:lnTo>
                    <a:pt x="982" y="442"/>
                  </a:lnTo>
                  <a:lnTo>
                    <a:pt x="981" y="443"/>
                  </a:lnTo>
                  <a:lnTo>
                    <a:pt x="982" y="443"/>
                  </a:lnTo>
                  <a:lnTo>
                    <a:pt x="983" y="443"/>
                  </a:lnTo>
                  <a:lnTo>
                    <a:pt x="984" y="444"/>
                  </a:lnTo>
                  <a:lnTo>
                    <a:pt x="984" y="445"/>
                  </a:lnTo>
                  <a:lnTo>
                    <a:pt x="984" y="446"/>
                  </a:lnTo>
                  <a:lnTo>
                    <a:pt x="985" y="449"/>
                  </a:lnTo>
                  <a:lnTo>
                    <a:pt x="986" y="450"/>
                  </a:lnTo>
                  <a:lnTo>
                    <a:pt x="986" y="452"/>
                  </a:lnTo>
                  <a:lnTo>
                    <a:pt x="987" y="452"/>
                  </a:lnTo>
                  <a:lnTo>
                    <a:pt x="988" y="452"/>
                  </a:lnTo>
                  <a:lnTo>
                    <a:pt x="988" y="454"/>
                  </a:lnTo>
                  <a:lnTo>
                    <a:pt x="989" y="454"/>
                  </a:lnTo>
                  <a:lnTo>
                    <a:pt x="990" y="453"/>
                  </a:lnTo>
                  <a:lnTo>
                    <a:pt x="990" y="454"/>
                  </a:lnTo>
                  <a:lnTo>
                    <a:pt x="989" y="455"/>
                  </a:lnTo>
                  <a:lnTo>
                    <a:pt x="988" y="455"/>
                  </a:lnTo>
                  <a:lnTo>
                    <a:pt x="988" y="456"/>
                  </a:lnTo>
                  <a:lnTo>
                    <a:pt x="989" y="456"/>
                  </a:lnTo>
                  <a:lnTo>
                    <a:pt x="990" y="456"/>
                  </a:lnTo>
                  <a:lnTo>
                    <a:pt x="992" y="456"/>
                  </a:lnTo>
                  <a:lnTo>
                    <a:pt x="992" y="457"/>
                  </a:lnTo>
                  <a:lnTo>
                    <a:pt x="991" y="458"/>
                  </a:lnTo>
                  <a:lnTo>
                    <a:pt x="992" y="459"/>
                  </a:lnTo>
                  <a:lnTo>
                    <a:pt x="991" y="459"/>
                  </a:lnTo>
                  <a:lnTo>
                    <a:pt x="992" y="460"/>
                  </a:lnTo>
                  <a:lnTo>
                    <a:pt x="993" y="461"/>
                  </a:lnTo>
                  <a:lnTo>
                    <a:pt x="992" y="461"/>
                  </a:lnTo>
                  <a:lnTo>
                    <a:pt x="991" y="461"/>
                  </a:lnTo>
                  <a:lnTo>
                    <a:pt x="990" y="462"/>
                  </a:lnTo>
                  <a:lnTo>
                    <a:pt x="990" y="463"/>
                  </a:lnTo>
                  <a:lnTo>
                    <a:pt x="991" y="464"/>
                  </a:lnTo>
                  <a:lnTo>
                    <a:pt x="992" y="464"/>
                  </a:lnTo>
                  <a:lnTo>
                    <a:pt x="992" y="466"/>
                  </a:lnTo>
                  <a:lnTo>
                    <a:pt x="993" y="467"/>
                  </a:lnTo>
                  <a:lnTo>
                    <a:pt x="991" y="468"/>
                  </a:lnTo>
                  <a:lnTo>
                    <a:pt x="991" y="469"/>
                  </a:lnTo>
                  <a:lnTo>
                    <a:pt x="993" y="471"/>
                  </a:lnTo>
                  <a:lnTo>
                    <a:pt x="993" y="473"/>
                  </a:lnTo>
                  <a:lnTo>
                    <a:pt x="993" y="476"/>
                  </a:lnTo>
                  <a:lnTo>
                    <a:pt x="993" y="478"/>
                  </a:lnTo>
                  <a:lnTo>
                    <a:pt x="993" y="480"/>
                  </a:lnTo>
                  <a:lnTo>
                    <a:pt x="995" y="480"/>
                  </a:lnTo>
                  <a:lnTo>
                    <a:pt x="996" y="480"/>
                  </a:lnTo>
                  <a:lnTo>
                    <a:pt x="997" y="482"/>
                  </a:lnTo>
                  <a:lnTo>
                    <a:pt x="997" y="483"/>
                  </a:lnTo>
                  <a:lnTo>
                    <a:pt x="997" y="486"/>
                  </a:lnTo>
                  <a:lnTo>
                    <a:pt x="997" y="488"/>
                  </a:lnTo>
                  <a:lnTo>
                    <a:pt x="998" y="489"/>
                  </a:lnTo>
                  <a:lnTo>
                    <a:pt x="999" y="489"/>
                  </a:lnTo>
                  <a:lnTo>
                    <a:pt x="1000" y="489"/>
                  </a:lnTo>
                  <a:lnTo>
                    <a:pt x="1000" y="491"/>
                  </a:lnTo>
                  <a:lnTo>
                    <a:pt x="1000" y="494"/>
                  </a:lnTo>
                  <a:lnTo>
                    <a:pt x="1001" y="495"/>
                  </a:lnTo>
                  <a:lnTo>
                    <a:pt x="1001" y="496"/>
                  </a:lnTo>
                  <a:lnTo>
                    <a:pt x="993" y="505"/>
                  </a:lnTo>
                  <a:lnTo>
                    <a:pt x="992" y="506"/>
                  </a:lnTo>
                  <a:lnTo>
                    <a:pt x="993" y="508"/>
                  </a:lnTo>
                  <a:lnTo>
                    <a:pt x="995" y="509"/>
                  </a:lnTo>
                  <a:lnTo>
                    <a:pt x="996" y="510"/>
                  </a:lnTo>
                  <a:lnTo>
                    <a:pt x="995" y="511"/>
                  </a:lnTo>
                  <a:lnTo>
                    <a:pt x="996" y="511"/>
                  </a:lnTo>
                  <a:lnTo>
                    <a:pt x="997" y="511"/>
                  </a:lnTo>
                  <a:lnTo>
                    <a:pt x="997" y="512"/>
                  </a:lnTo>
                  <a:lnTo>
                    <a:pt x="995" y="513"/>
                  </a:lnTo>
                  <a:lnTo>
                    <a:pt x="995" y="514"/>
                  </a:lnTo>
                  <a:lnTo>
                    <a:pt x="995" y="515"/>
                  </a:lnTo>
                  <a:lnTo>
                    <a:pt x="993" y="516"/>
                  </a:lnTo>
                  <a:lnTo>
                    <a:pt x="992" y="515"/>
                  </a:lnTo>
                  <a:lnTo>
                    <a:pt x="992" y="513"/>
                  </a:lnTo>
                  <a:lnTo>
                    <a:pt x="991" y="512"/>
                  </a:lnTo>
                  <a:lnTo>
                    <a:pt x="988" y="510"/>
                  </a:lnTo>
                  <a:lnTo>
                    <a:pt x="988" y="509"/>
                  </a:lnTo>
                  <a:lnTo>
                    <a:pt x="982" y="513"/>
                  </a:lnTo>
                  <a:lnTo>
                    <a:pt x="981" y="514"/>
                  </a:lnTo>
                  <a:lnTo>
                    <a:pt x="981" y="516"/>
                  </a:lnTo>
                  <a:lnTo>
                    <a:pt x="981" y="517"/>
                  </a:lnTo>
                  <a:lnTo>
                    <a:pt x="981" y="518"/>
                  </a:lnTo>
                  <a:lnTo>
                    <a:pt x="984" y="523"/>
                  </a:lnTo>
                  <a:lnTo>
                    <a:pt x="986" y="525"/>
                  </a:lnTo>
                  <a:lnTo>
                    <a:pt x="983" y="523"/>
                  </a:lnTo>
                  <a:lnTo>
                    <a:pt x="982" y="520"/>
                  </a:lnTo>
                  <a:lnTo>
                    <a:pt x="978" y="518"/>
                  </a:lnTo>
                  <a:lnTo>
                    <a:pt x="976" y="517"/>
                  </a:lnTo>
                  <a:lnTo>
                    <a:pt x="975" y="516"/>
                  </a:lnTo>
                  <a:lnTo>
                    <a:pt x="973" y="515"/>
                  </a:lnTo>
                  <a:lnTo>
                    <a:pt x="971" y="515"/>
                  </a:lnTo>
                  <a:lnTo>
                    <a:pt x="969" y="515"/>
                  </a:lnTo>
                  <a:lnTo>
                    <a:pt x="968" y="516"/>
                  </a:lnTo>
                  <a:lnTo>
                    <a:pt x="965" y="518"/>
                  </a:lnTo>
                  <a:lnTo>
                    <a:pt x="963" y="519"/>
                  </a:lnTo>
                  <a:lnTo>
                    <a:pt x="962" y="519"/>
                  </a:lnTo>
                  <a:lnTo>
                    <a:pt x="961" y="520"/>
                  </a:lnTo>
                  <a:lnTo>
                    <a:pt x="961" y="522"/>
                  </a:lnTo>
                  <a:lnTo>
                    <a:pt x="961" y="520"/>
                  </a:lnTo>
                  <a:lnTo>
                    <a:pt x="961" y="519"/>
                  </a:lnTo>
                  <a:lnTo>
                    <a:pt x="962" y="518"/>
                  </a:lnTo>
                  <a:lnTo>
                    <a:pt x="963" y="518"/>
                  </a:lnTo>
                  <a:lnTo>
                    <a:pt x="964" y="517"/>
                  </a:lnTo>
                  <a:lnTo>
                    <a:pt x="965" y="516"/>
                  </a:lnTo>
                  <a:lnTo>
                    <a:pt x="968" y="515"/>
                  </a:lnTo>
                  <a:lnTo>
                    <a:pt x="969" y="514"/>
                  </a:lnTo>
                  <a:lnTo>
                    <a:pt x="969" y="513"/>
                  </a:lnTo>
                  <a:lnTo>
                    <a:pt x="968" y="509"/>
                  </a:lnTo>
                  <a:lnTo>
                    <a:pt x="963" y="503"/>
                  </a:lnTo>
                  <a:lnTo>
                    <a:pt x="961" y="501"/>
                  </a:lnTo>
                  <a:lnTo>
                    <a:pt x="959" y="500"/>
                  </a:lnTo>
                  <a:lnTo>
                    <a:pt x="958" y="499"/>
                  </a:lnTo>
                  <a:lnTo>
                    <a:pt x="955" y="498"/>
                  </a:lnTo>
                  <a:lnTo>
                    <a:pt x="954" y="498"/>
                  </a:lnTo>
                  <a:lnTo>
                    <a:pt x="954" y="497"/>
                  </a:lnTo>
                  <a:lnTo>
                    <a:pt x="952" y="496"/>
                  </a:lnTo>
                  <a:lnTo>
                    <a:pt x="951" y="496"/>
                  </a:lnTo>
                  <a:lnTo>
                    <a:pt x="949" y="496"/>
                  </a:lnTo>
                  <a:lnTo>
                    <a:pt x="947" y="496"/>
                  </a:lnTo>
                  <a:lnTo>
                    <a:pt x="948" y="495"/>
                  </a:lnTo>
                  <a:lnTo>
                    <a:pt x="951" y="494"/>
                  </a:lnTo>
                  <a:lnTo>
                    <a:pt x="951" y="492"/>
                  </a:lnTo>
                  <a:lnTo>
                    <a:pt x="949" y="490"/>
                  </a:lnTo>
                  <a:lnTo>
                    <a:pt x="948" y="488"/>
                  </a:lnTo>
                  <a:lnTo>
                    <a:pt x="946" y="486"/>
                  </a:lnTo>
                  <a:lnTo>
                    <a:pt x="945" y="485"/>
                  </a:lnTo>
                  <a:lnTo>
                    <a:pt x="944" y="484"/>
                  </a:lnTo>
                  <a:lnTo>
                    <a:pt x="943" y="482"/>
                  </a:lnTo>
                  <a:lnTo>
                    <a:pt x="941" y="481"/>
                  </a:lnTo>
                  <a:lnTo>
                    <a:pt x="940" y="481"/>
                  </a:lnTo>
                  <a:lnTo>
                    <a:pt x="940" y="477"/>
                  </a:lnTo>
                  <a:lnTo>
                    <a:pt x="941" y="475"/>
                  </a:lnTo>
                  <a:lnTo>
                    <a:pt x="942" y="474"/>
                  </a:lnTo>
                  <a:lnTo>
                    <a:pt x="942" y="473"/>
                  </a:lnTo>
                  <a:lnTo>
                    <a:pt x="942" y="471"/>
                  </a:lnTo>
                  <a:lnTo>
                    <a:pt x="940" y="456"/>
                  </a:lnTo>
                  <a:lnTo>
                    <a:pt x="940" y="455"/>
                  </a:lnTo>
                  <a:lnTo>
                    <a:pt x="938" y="455"/>
                  </a:lnTo>
                  <a:lnTo>
                    <a:pt x="937" y="454"/>
                  </a:lnTo>
                  <a:lnTo>
                    <a:pt x="937" y="452"/>
                  </a:lnTo>
                  <a:lnTo>
                    <a:pt x="940" y="442"/>
                  </a:lnTo>
                  <a:lnTo>
                    <a:pt x="941" y="435"/>
                  </a:lnTo>
                  <a:lnTo>
                    <a:pt x="940" y="433"/>
                  </a:lnTo>
                  <a:lnTo>
                    <a:pt x="940" y="432"/>
                  </a:lnTo>
                  <a:lnTo>
                    <a:pt x="931" y="432"/>
                  </a:lnTo>
                  <a:lnTo>
                    <a:pt x="930" y="431"/>
                  </a:lnTo>
                  <a:lnTo>
                    <a:pt x="930" y="432"/>
                  </a:lnTo>
                  <a:lnTo>
                    <a:pt x="929" y="432"/>
                  </a:lnTo>
                  <a:lnTo>
                    <a:pt x="929" y="431"/>
                  </a:lnTo>
                  <a:lnTo>
                    <a:pt x="929" y="430"/>
                  </a:lnTo>
                  <a:lnTo>
                    <a:pt x="928" y="430"/>
                  </a:lnTo>
                  <a:lnTo>
                    <a:pt x="921" y="430"/>
                  </a:lnTo>
                  <a:lnTo>
                    <a:pt x="920" y="430"/>
                  </a:lnTo>
                  <a:lnTo>
                    <a:pt x="918" y="429"/>
                  </a:lnTo>
                  <a:lnTo>
                    <a:pt x="917" y="429"/>
                  </a:lnTo>
                  <a:lnTo>
                    <a:pt x="919" y="431"/>
                  </a:lnTo>
                  <a:lnTo>
                    <a:pt x="919" y="432"/>
                  </a:lnTo>
                  <a:lnTo>
                    <a:pt x="909" y="429"/>
                  </a:lnTo>
                  <a:lnTo>
                    <a:pt x="908" y="429"/>
                  </a:lnTo>
                  <a:lnTo>
                    <a:pt x="906" y="429"/>
                  </a:lnTo>
                  <a:lnTo>
                    <a:pt x="901" y="430"/>
                  </a:lnTo>
                  <a:lnTo>
                    <a:pt x="898" y="429"/>
                  </a:lnTo>
                  <a:lnTo>
                    <a:pt x="895" y="429"/>
                  </a:lnTo>
                  <a:lnTo>
                    <a:pt x="894" y="429"/>
                  </a:lnTo>
                  <a:lnTo>
                    <a:pt x="892" y="431"/>
                  </a:lnTo>
                  <a:lnTo>
                    <a:pt x="891" y="433"/>
                  </a:lnTo>
                  <a:lnTo>
                    <a:pt x="890" y="435"/>
                  </a:lnTo>
                  <a:lnTo>
                    <a:pt x="889" y="434"/>
                  </a:lnTo>
                  <a:lnTo>
                    <a:pt x="890" y="432"/>
                  </a:lnTo>
                  <a:lnTo>
                    <a:pt x="891" y="431"/>
                  </a:lnTo>
                  <a:lnTo>
                    <a:pt x="893" y="429"/>
                  </a:lnTo>
                  <a:lnTo>
                    <a:pt x="894" y="428"/>
                  </a:lnTo>
                  <a:lnTo>
                    <a:pt x="893" y="427"/>
                  </a:lnTo>
                  <a:lnTo>
                    <a:pt x="866" y="415"/>
                  </a:lnTo>
                  <a:lnTo>
                    <a:pt x="865" y="415"/>
                  </a:lnTo>
                  <a:lnTo>
                    <a:pt x="863" y="414"/>
                  </a:lnTo>
                  <a:lnTo>
                    <a:pt x="860" y="414"/>
                  </a:lnTo>
                  <a:lnTo>
                    <a:pt x="859" y="414"/>
                  </a:lnTo>
                  <a:lnTo>
                    <a:pt x="857" y="413"/>
                  </a:lnTo>
                  <a:lnTo>
                    <a:pt x="854" y="412"/>
                  </a:lnTo>
                  <a:lnTo>
                    <a:pt x="854" y="413"/>
                  </a:lnTo>
                  <a:lnTo>
                    <a:pt x="853" y="412"/>
                  </a:lnTo>
                  <a:lnTo>
                    <a:pt x="852" y="408"/>
                  </a:lnTo>
                  <a:lnTo>
                    <a:pt x="850" y="405"/>
                  </a:lnTo>
                  <a:lnTo>
                    <a:pt x="849" y="404"/>
                  </a:lnTo>
                  <a:lnTo>
                    <a:pt x="848" y="402"/>
                  </a:lnTo>
                  <a:lnTo>
                    <a:pt x="840" y="398"/>
                  </a:lnTo>
                  <a:lnTo>
                    <a:pt x="831" y="393"/>
                  </a:lnTo>
                  <a:lnTo>
                    <a:pt x="816" y="389"/>
                  </a:lnTo>
                  <a:lnTo>
                    <a:pt x="805" y="385"/>
                  </a:lnTo>
                  <a:lnTo>
                    <a:pt x="801" y="385"/>
                  </a:lnTo>
                  <a:lnTo>
                    <a:pt x="797" y="385"/>
                  </a:lnTo>
                  <a:lnTo>
                    <a:pt x="795" y="385"/>
                  </a:lnTo>
                  <a:lnTo>
                    <a:pt x="778" y="391"/>
                  </a:lnTo>
                  <a:lnTo>
                    <a:pt x="777" y="391"/>
                  </a:lnTo>
                  <a:lnTo>
                    <a:pt x="778" y="390"/>
                  </a:lnTo>
                  <a:lnTo>
                    <a:pt x="780" y="388"/>
                  </a:lnTo>
                  <a:lnTo>
                    <a:pt x="779" y="389"/>
                  </a:lnTo>
                  <a:lnTo>
                    <a:pt x="773" y="391"/>
                  </a:lnTo>
                  <a:lnTo>
                    <a:pt x="775" y="389"/>
                  </a:lnTo>
                  <a:lnTo>
                    <a:pt x="776" y="387"/>
                  </a:lnTo>
                  <a:lnTo>
                    <a:pt x="777" y="385"/>
                  </a:lnTo>
                  <a:lnTo>
                    <a:pt x="777" y="381"/>
                  </a:lnTo>
                  <a:lnTo>
                    <a:pt x="776" y="378"/>
                  </a:lnTo>
                  <a:lnTo>
                    <a:pt x="773" y="373"/>
                  </a:lnTo>
                  <a:lnTo>
                    <a:pt x="773" y="372"/>
                  </a:lnTo>
                  <a:lnTo>
                    <a:pt x="771" y="370"/>
                  </a:lnTo>
                  <a:lnTo>
                    <a:pt x="771" y="367"/>
                  </a:lnTo>
                  <a:lnTo>
                    <a:pt x="770" y="364"/>
                  </a:lnTo>
                  <a:lnTo>
                    <a:pt x="769" y="361"/>
                  </a:lnTo>
                  <a:lnTo>
                    <a:pt x="767" y="357"/>
                  </a:lnTo>
                  <a:lnTo>
                    <a:pt x="765" y="351"/>
                  </a:lnTo>
                  <a:lnTo>
                    <a:pt x="764" y="349"/>
                  </a:lnTo>
                  <a:lnTo>
                    <a:pt x="754" y="349"/>
                  </a:lnTo>
                  <a:lnTo>
                    <a:pt x="750" y="349"/>
                  </a:lnTo>
                  <a:lnTo>
                    <a:pt x="750" y="350"/>
                  </a:lnTo>
                  <a:lnTo>
                    <a:pt x="749" y="352"/>
                  </a:lnTo>
                  <a:lnTo>
                    <a:pt x="749" y="355"/>
                  </a:lnTo>
                  <a:lnTo>
                    <a:pt x="748" y="358"/>
                  </a:lnTo>
                  <a:lnTo>
                    <a:pt x="747" y="361"/>
                  </a:lnTo>
                  <a:lnTo>
                    <a:pt x="747" y="358"/>
                  </a:lnTo>
                  <a:lnTo>
                    <a:pt x="747" y="355"/>
                  </a:lnTo>
                  <a:lnTo>
                    <a:pt x="748" y="352"/>
                  </a:lnTo>
                  <a:lnTo>
                    <a:pt x="749" y="349"/>
                  </a:lnTo>
                  <a:lnTo>
                    <a:pt x="749" y="348"/>
                  </a:lnTo>
                  <a:lnTo>
                    <a:pt x="748" y="349"/>
                  </a:lnTo>
                  <a:lnTo>
                    <a:pt x="742" y="348"/>
                  </a:lnTo>
                  <a:lnTo>
                    <a:pt x="740" y="346"/>
                  </a:lnTo>
                  <a:lnTo>
                    <a:pt x="737" y="343"/>
                  </a:lnTo>
                  <a:lnTo>
                    <a:pt x="736" y="342"/>
                  </a:lnTo>
                  <a:lnTo>
                    <a:pt x="737" y="342"/>
                  </a:lnTo>
                  <a:lnTo>
                    <a:pt x="738" y="342"/>
                  </a:lnTo>
                  <a:lnTo>
                    <a:pt x="739" y="341"/>
                  </a:lnTo>
                  <a:lnTo>
                    <a:pt x="740" y="339"/>
                  </a:lnTo>
                  <a:lnTo>
                    <a:pt x="740" y="336"/>
                  </a:lnTo>
                  <a:lnTo>
                    <a:pt x="740" y="334"/>
                  </a:lnTo>
                  <a:lnTo>
                    <a:pt x="740" y="332"/>
                  </a:lnTo>
                  <a:lnTo>
                    <a:pt x="739" y="329"/>
                  </a:lnTo>
                  <a:lnTo>
                    <a:pt x="739" y="325"/>
                  </a:lnTo>
                  <a:lnTo>
                    <a:pt x="739" y="320"/>
                  </a:lnTo>
                  <a:lnTo>
                    <a:pt x="740" y="318"/>
                  </a:lnTo>
                  <a:lnTo>
                    <a:pt x="741" y="314"/>
                  </a:lnTo>
                  <a:lnTo>
                    <a:pt x="742" y="311"/>
                  </a:lnTo>
                  <a:lnTo>
                    <a:pt x="742" y="309"/>
                  </a:lnTo>
                  <a:lnTo>
                    <a:pt x="740" y="308"/>
                  </a:lnTo>
                  <a:lnTo>
                    <a:pt x="739" y="308"/>
                  </a:lnTo>
                  <a:lnTo>
                    <a:pt x="740" y="307"/>
                  </a:lnTo>
                  <a:lnTo>
                    <a:pt x="741" y="307"/>
                  </a:lnTo>
                  <a:lnTo>
                    <a:pt x="742" y="306"/>
                  </a:lnTo>
                  <a:lnTo>
                    <a:pt x="745" y="302"/>
                  </a:lnTo>
                  <a:lnTo>
                    <a:pt x="747" y="300"/>
                  </a:lnTo>
                  <a:lnTo>
                    <a:pt x="748" y="297"/>
                  </a:lnTo>
                  <a:lnTo>
                    <a:pt x="750" y="294"/>
                  </a:lnTo>
                  <a:lnTo>
                    <a:pt x="751" y="294"/>
                  </a:lnTo>
                  <a:lnTo>
                    <a:pt x="752" y="293"/>
                  </a:lnTo>
                  <a:lnTo>
                    <a:pt x="751" y="292"/>
                  </a:lnTo>
                  <a:lnTo>
                    <a:pt x="751" y="291"/>
                  </a:lnTo>
                  <a:lnTo>
                    <a:pt x="751" y="290"/>
                  </a:lnTo>
                  <a:lnTo>
                    <a:pt x="751" y="289"/>
                  </a:lnTo>
                  <a:lnTo>
                    <a:pt x="751" y="288"/>
                  </a:lnTo>
                  <a:lnTo>
                    <a:pt x="752" y="288"/>
                  </a:lnTo>
                  <a:lnTo>
                    <a:pt x="754" y="288"/>
                  </a:lnTo>
                  <a:lnTo>
                    <a:pt x="754" y="287"/>
                  </a:lnTo>
                  <a:lnTo>
                    <a:pt x="753" y="286"/>
                  </a:lnTo>
                  <a:lnTo>
                    <a:pt x="752" y="284"/>
                  </a:lnTo>
                  <a:lnTo>
                    <a:pt x="753" y="284"/>
                  </a:lnTo>
                  <a:lnTo>
                    <a:pt x="754" y="282"/>
                  </a:lnTo>
                  <a:lnTo>
                    <a:pt x="755" y="282"/>
                  </a:lnTo>
                  <a:lnTo>
                    <a:pt x="756" y="282"/>
                  </a:lnTo>
                  <a:lnTo>
                    <a:pt x="756" y="281"/>
                  </a:lnTo>
                  <a:lnTo>
                    <a:pt x="761" y="279"/>
                  </a:lnTo>
                  <a:lnTo>
                    <a:pt x="762" y="278"/>
                  </a:lnTo>
                  <a:lnTo>
                    <a:pt x="761" y="277"/>
                  </a:lnTo>
                  <a:lnTo>
                    <a:pt x="763" y="277"/>
                  </a:lnTo>
                  <a:lnTo>
                    <a:pt x="764" y="277"/>
                  </a:lnTo>
                  <a:lnTo>
                    <a:pt x="764" y="276"/>
                  </a:lnTo>
                  <a:lnTo>
                    <a:pt x="763" y="276"/>
                  </a:lnTo>
                  <a:lnTo>
                    <a:pt x="762" y="276"/>
                  </a:lnTo>
                  <a:lnTo>
                    <a:pt x="761" y="275"/>
                  </a:lnTo>
                  <a:lnTo>
                    <a:pt x="760" y="275"/>
                  </a:lnTo>
                  <a:lnTo>
                    <a:pt x="760" y="273"/>
                  </a:lnTo>
                  <a:lnTo>
                    <a:pt x="759" y="273"/>
                  </a:lnTo>
                  <a:lnTo>
                    <a:pt x="761" y="273"/>
                  </a:lnTo>
                  <a:lnTo>
                    <a:pt x="763" y="274"/>
                  </a:lnTo>
                  <a:lnTo>
                    <a:pt x="763" y="273"/>
                  </a:lnTo>
                  <a:lnTo>
                    <a:pt x="762" y="273"/>
                  </a:lnTo>
                  <a:lnTo>
                    <a:pt x="763" y="273"/>
                  </a:lnTo>
                  <a:lnTo>
                    <a:pt x="764" y="273"/>
                  </a:lnTo>
                  <a:lnTo>
                    <a:pt x="764" y="272"/>
                  </a:lnTo>
                  <a:lnTo>
                    <a:pt x="762" y="270"/>
                  </a:lnTo>
                  <a:lnTo>
                    <a:pt x="763" y="270"/>
                  </a:lnTo>
                  <a:lnTo>
                    <a:pt x="764" y="270"/>
                  </a:lnTo>
                  <a:lnTo>
                    <a:pt x="765" y="270"/>
                  </a:lnTo>
                  <a:lnTo>
                    <a:pt x="768" y="269"/>
                  </a:lnTo>
                  <a:lnTo>
                    <a:pt x="768" y="268"/>
                  </a:lnTo>
                  <a:lnTo>
                    <a:pt x="767" y="267"/>
                  </a:lnTo>
                  <a:lnTo>
                    <a:pt x="767" y="266"/>
                  </a:lnTo>
                  <a:lnTo>
                    <a:pt x="769" y="266"/>
                  </a:lnTo>
                  <a:lnTo>
                    <a:pt x="771" y="266"/>
                  </a:lnTo>
                  <a:lnTo>
                    <a:pt x="771" y="265"/>
                  </a:lnTo>
                  <a:lnTo>
                    <a:pt x="770" y="265"/>
                  </a:lnTo>
                  <a:lnTo>
                    <a:pt x="767" y="263"/>
                  </a:lnTo>
                  <a:lnTo>
                    <a:pt x="765" y="263"/>
                  </a:lnTo>
                  <a:lnTo>
                    <a:pt x="768" y="263"/>
                  </a:lnTo>
                  <a:lnTo>
                    <a:pt x="773" y="264"/>
                  </a:lnTo>
                  <a:lnTo>
                    <a:pt x="774" y="265"/>
                  </a:lnTo>
                  <a:lnTo>
                    <a:pt x="775" y="267"/>
                  </a:lnTo>
                  <a:lnTo>
                    <a:pt x="776" y="267"/>
                  </a:lnTo>
                  <a:lnTo>
                    <a:pt x="776" y="266"/>
                  </a:lnTo>
                  <a:lnTo>
                    <a:pt x="775" y="264"/>
                  </a:lnTo>
                  <a:lnTo>
                    <a:pt x="775" y="263"/>
                  </a:lnTo>
                  <a:lnTo>
                    <a:pt x="774" y="262"/>
                  </a:lnTo>
                  <a:lnTo>
                    <a:pt x="771" y="262"/>
                  </a:lnTo>
                  <a:lnTo>
                    <a:pt x="771" y="261"/>
                  </a:lnTo>
                  <a:lnTo>
                    <a:pt x="773" y="261"/>
                  </a:lnTo>
                  <a:lnTo>
                    <a:pt x="774" y="260"/>
                  </a:lnTo>
                  <a:lnTo>
                    <a:pt x="775" y="260"/>
                  </a:lnTo>
                  <a:lnTo>
                    <a:pt x="776" y="260"/>
                  </a:lnTo>
                  <a:lnTo>
                    <a:pt x="776" y="259"/>
                  </a:lnTo>
                  <a:lnTo>
                    <a:pt x="775" y="258"/>
                  </a:lnTo>
                  <a:lnTo>
                    <a:pt x="775" y="256"/>
                  </a:lnTo>
                  <a:lnTo>
                    <a:pt x="775" y="255"/>
                  </a:lnTo>
                  <a:lnTo>
                    <a:pt x="775" y="256"/>
                  </a:lnTo>
                  <a:lnTo>
                    <a:pt x="776" y="256"/>
                  </a:lnTo>
                  <a:lnTo>
                    <a:pt x="777" y="256"/>
                  </a:lnTo>
                  <a:lnTo>
                    <a:pt x="777" y="258"/>
                  </a:lnTo>
                  <a:lnTo>
                    <a:pt x="778" y="258"/>
                  </a:lnTo>
                  <a:lnTo>
                    <a:pt x="779" y="256"/>
                  </a:lnTo>
                  <a:lnTo>
                    <a:pt x="780" y="256"/>
                  </a:lnTo>
                  <a:lnTo>
                    <a:pt x="781" y="256"/>
                  </a:lnTo>
                  <a:lnTo>
                    <a:pt x="782" y="258"/>
                  </a:lnTo>
                  <a:lnTo>
                    <a:pt x="783" y="258"/>
                  </a:lnTo>
                  <a:lnTo>
                    <a:pt x="785" y="256"/>
                  </a:lnTo>
                  <a:lnTo>
                    <a:pt x="785" y="255"/>
                  </a:lnTo>
                  <a:lnTo>
                    <a:pt x="781" y="254"/>
                  </a:lnTo>
                  <a:lnTo>
                    <a:pt x="778" y="253"/>
                  </a:lnTo>
                  <a:lnTo>
                    <a:pt x="777" y="251"/>
                  </a:lnTo>
                  <a:lnTo>
                    <a:pt x="778" y="251"/>
                  </a:lnTo>
                  <a:lnTo>
                    <a:pt x="779" y="250"/>
                  </a:lnTo>
                  <a:lnTo>
                    <a:pt x="781" y="250"/>
                  </a:lnTo>
                  <a:lnTo>
                    <a:pt x="784" y="250"/>
                  </a:lnTo>
                  <a:lnTo>
                    <a:pt x="789" y="251"/>
                  </a:lnTo>
                  <a:lnTo>
                    <a:pt x="792" y="251"/>
                  </a:lnTo>
                  <a:lnTo>
                    <a:pt x="794" y="251"/>
                  </a:lnTo>
                  <a:lnTo>
                    <a:pt x="796" y="249"/>
                  </a:lnTo>
                  <a:lnTo>
                    <a:pt x="799" y="248"/>
                  </a:lnTo>
                  <a:lnTo>
                    <a:pt x="804" y="247"/>
                  </a:lnTo>
                  <a:lnTo>
                    <a:pt x="805" y="245"/>
                  </a:lnTo>
                  <a:lnTo>
                    <a:pt x="806" y="242"/>
                  </a:lnTo>
                  <a:lnTo>
                    <a:pt x="805" y="238"/>
                  </a:lnTo>
                  <a:lnTo>
                    <a:pt x="805" y="237"/>
                  </a:lnTo>
                  <a:lnTo>
                    <a:pt x="804" y="237"/>
                  </a:lnTo>
                  <a:lnTo>
                    <a:pt x="799" y="235"/>
                  </a:lnTo>
                  <a:lnTo>
                    <a:pt x="797" y="234"/>
                  </a:lnTo>
                  <a:lnTo>
                    <a:pt x="795" y="234"/>
                  </a:lnTo>
                  <a:lnTo>
                    <a:pt x="794" y="234"/>
                  </a:lnTo>
                  <a:lnTo>
                    <a:pt x="793" y="233"/>
                  </a:lnTo>
                  <a:lnTo>
                    <a:pt x="792" y="233"/>
                  </a:lnTo>
                  <a:lnTo>
                    <a:pt x="791" y="231"/>
                  </a:lnTo>
                  <a:lnTo>
                    <a:pt x="790" y="230"/>
                  </a:lnTo>
                  <a:lnTo>
                    <a:pt x="789" y="228"/>
                  </a:lnTo>
                  <a:lnTo>
                    <a:pt x="787" y="228"/>
                  </a:lnTo>
                  <a:lnTo>
                    <a:pt x="783" y="230"/>
                  </a:lnTo>
                  <a:lnTo>
                    <a:pt x="781" y="232"/>
                  </a:lnTo>
                  <a:lnTo>
                    <a:pt x="778" y="233"/>
                  </a:lnTo>
                  <a:lnTo>
                    <a:pt x="776" y="233"/>
                  </a:lnTo>
                  <a:lnTo>
                    <a:pt x="777" y="232"/>
                  </a:lnTo>
                  <a:lnTo>
                    <a:pt x="778" y="231"/>
                  </a:lnTo>
                  <a:lnTo>
                    <a:pt x="779" y="230"/>
                  </a:lnTo>
                  <a:lnTo>
                    <a:pt x="782" y="230"/>
                  </a:lnTo>
                  <a:lnTo>
                    <a:pt x="782" y="228"/>
                  </a:lnTo>
                  <a:lnTo>
                    <a:pt x="781" y="228"/>
                  </a:lnTo>
                  <a:lnTo>
                    <a:pt x="777" y="226"/>
                  </a:lnTo>
                  <a:lnTo>
                    <a:pt x="776" y="226"/>
                  </a:lnTo>
                  <a:lnTo>
                    <a:pt x="775" y="226"/>
                  </a:lnTo>
                  <a:lnTo>
                    <a:pt x="773" y="226"/>
                  </a:lnTo>
                  <a:lnTo>
                    <a:pt x="769" y="225"/>
                  </a:lnTo>
                  <a:lnTo>
                    <a:pt x="765" y="223"/>
                  </a:lnTo>
                  <a:lnTo>
                    <a:pt x="763" y="223"/>
                  </a:lnTo>
                  <a:lnTo>
                    <a:pt x="762" y="223"/>
                  </a:lnTo>
                  <a:lnTo>
                    <a:pt x="762" y="224"/>
                  </a:lnTo>
                  <a:lnTo>
                    <a:pt x="763" y="225"/>
                  </a:lnTo>
                  <a:lnTo>
                    <a:pt x="764" y="225"/>
                  </a:lnTo>
                  <a:lnTo>
                    <a:pt x="762" y="225"/>
                  </a:lnTo>
                  <a:lnTo>
                    <a:pt x="760" y="225"/>
                  </a:lnTo>
                  <a:lnTo>
                    <a:pt x="757" y="224"/>
                  </a:lnTo>
                  <a:lnTo>
                    <a:pt x="756" y="222"/>
                  </a:lnTo>
                  <a:lnTo>
                    <a:pt x="757" y="221"/>
                  </a:lnTo>
                  <a:lnTo>
                    <a:pt x="759" y="221"/>
                  </a:lnTo>
                  <a:lnTo>
                    <a:pt x="759" y="220"/>
                  </a:lnTo>
                  <a:lnTo>
                    <a:pt x="756" y="218"/>
                  </a:lnTo>
                  <a:lnTo>
                    <a:pt x="756" y="217"/>
                  </a:lnTo>
                  <a:lnTo>
                    <a:pt x="757" y="218"/>
                  </a:lnTo>
                  <a:lnTo>
                    <a:pt x="759" y="218"/>
                  </a:lnTo>
                  <a:lnTo>
                    <a:pt x="760" y="220"/>
                  </a:lnTo>
                  <a:lnTo>
                    <a:pt x="762" y="221"/>
                  </a:lnTo>
                  <a:lnTo>
                    <a:pt x="769" y="223"/>
                  </a:lnTo>
                  <a:lnTo>
                    <a:pt x="773" y="224"/>
                  </a:lnTo>
                  <a:lnTo>
                    <a:pt x="774" y="225"/>
                  </a:lnTo>
                  <a:lnTo>
                    <a:pt x="776" y="225"/>
                  </a:lnTo>
                  <a:lnTo>
                    <a:pt x="778" y="226"/>
                  </a:lnTo>
                  <a:lnTo>
                    <a:pt x="781" y="227"/>
                  </a:lnTo>
                  <a:lnTo>
                    <a:pt x="783" y="226"/>
                  </a:lnTo>
                  <a:lnTo>
                    <a:pt x="784" y="225"/>
                  </a:lnTo>
                  <a:lnTo>
                    <a:pt x="784" y="226"/>
                  </a:lnTo>
                  <a:lnTo>
                    <a:pt x="785" y="227"/>
                  </a:lnTo>
                  <a:lnTo>
                    <a:pt x="789" y="227"/>
                  </a:lnTo>
                  <a:lnTo>
                    <a:pt x="790" y="228"/>
                  </a:lnTo>
                  <a:lnTo>
                    <a:pt x="791" y="228"/>
                  </a:lnTo>
                  <a:lnTo>
                    <a:pt x="793" y="228"/>
                  </a:lnTo>
                  <a:lnTo>
                    <a:pt x="794" y="230"/>
                  </a:lnTo>
                  <a:lnTo>
                    <a:pt x="797" y="231"/>
                  </a:lnTo>
                  <a:lnTo>
                    <a:pt x="801" y="232"/>
                  </a:lnTo>
                  <a:lnTo>
                    <a:pt x="803" y="232"/>
                  </a:lnTo>
                  <a:lnTo>
                    <a:pt x="806" y="231"/>
                  </a:lnTo>
                  <a:lnTo>
                    <a:pt x="807" y="231"/>
                  </a:lnTo>
                  <a:lnTo>
                    <a:pt x="806" y="230"/>
                  </a:lnTo>
                  <a:lnTo>
                    <a:pt x="805" y="228"/>
                  </a:lnTo>
                  <a:lnTo>
                    <a:pt x="806" y="228"/>
                  </a:lnTo>
                  <a:lnTo>
                    <a:pt x="807" y="228"/>
                  </a:lnTo>
                  <a:lnTo>
                    <a:pt x="808" y="230"/>
                  </a:lnTo>
                  <a:lnTo>
                    <a:pt x="809" y="231"/>
                  </a:lnTo>
                  <a:lnTo>
                    <a:pt x="811" y="230"/>
                  </a:lnTo>
                  <a:lnTo>
                    <a:pt x="816" y="227"/>
                  </a:lnTo>
                  <a:lnTo>
                    <a:pt x="817" y="226"/>
                  </a:lnTo>
                  <a:lnTo>
                    <a:pt x="816" y="225"/>
                  </a:lnTo>
                  <a:lnTo>
                    <a:pt x="815" y="223"/>
                  </a:lnTo>
                  <a:lnTo>
                    <a:pt x="814" y="222"/>
                  </a:lnTo>
                  <a:lnTo>
                    <a:pt x="812" y="221"/>
                  </a:lnTo>
                  <a:lnTo>
                    <a:pt x="814" y="221"/>
                  </a:lnTo>
                  <a:lnTo>
                    <a:pt x="816" y="222"/>
                  </a:lnTo>
                  <a:lnTo>
                    <a:pt x="817" y="222"/>
                  </a:lnTo>
                  <a:lnTo>
                    <a:pt x="818" y="223"/>
                  </a:lnTo>
                  <a:lnTo>
                    <a:pt x="819" y="223"/>
                  </a:lnTo>
                  <a:lnTo>
                    <a:pt x="819" y="222"/>
                  </a:lnTo>
                  <a:lnTo>
                    <a:pt x="818" y="221"/>
                  </a:lnTo>
                  <a:lnTo>
                    <a:pt x="817" y="219"/>
                  </a:lnTo>
                  <a:lnTo>
                    <a:pt x="817" y="217"/>
                  </a:lnTo>
                  <a:lnTo>
                    <a:pt x="819" y="216"/>
                  </a:lnTo>
                  <a:lnTo>
                    <a:pt x="820" y="216"/>
                  </a:lnTo>
                  <a:lnTo>
                    <a:pt x="820" y="217"/>
                  </a:lnTo>
                  <a:lnTo>
                    <a:pt x="821" y="219"/>
                  </a:lnTo>
                  <a:lnTo>
                    <a:pt x="823" y="220"/>
                  </a:lnTo>
                  <a:lnTo>
                    <a:pt x="824" y="221"/>
                  </a:lnTo>
                  <a:lnTo>
                    <a:pt x="826" y="221"/>
                  </a:lnTo>
                  <a:lnTo>
                    <a:pt x="837" y="221"/>
                  </a:lnTo>
                  <a:lnTo>
                    <a:pt x="842" y="220"/>
                  </a:lnTo>
                  <a:lnTo>
                    <a:pt x="846" y="218"/>
                  </a:lnTo>
                  <a:lnTo>
                    <a:pt x="847" y="217"/>
                  </a:lnTo>
                  <a:lnTo>
                    <a:pt x="848" y="216"/>
                  </a:lnTo>
                  <a:lnTo>
                    <a:pt x="848" y="214"/>
                  </a:lnTo>
                  <a:lnTo>
                    <a:pt x="849" y="213"/>
                  </a:lnTo>
                  <a:lnTo>
                    <a:pt x="854" y="207"/>
                  </a:lnTo>
                  <a:lnTo>
                    <a:pt x="858" y="204"/>
                  </a:lnTo>
                  <a:lnTo>
                    <a:pt x="860" y="199"/>
                  </a:lnTo>
                  <a:lnTo>
                    <a:pt x="863" y="195"/>
                  </a:lnTo>
                  <a:lnTo>
                    <a:pt x="865" y="192"/>
                  </a:lnTo>
                  <a:lnTo>
                    <a:pt x="865" y="191"/>
                  </a:lnTo>
                  <a:lnTo>
                    <a:pt x="863" y="190"/>
                  </a:lnTo>
                  <a:lnTo>
                    <a:pt x="857" y="189"/>
                  </a:lnTo>
                  <a:lnTo>
                    <a:pt x="854" y="188"/>
                  </a:lnTo>
                  <a:lnTo>
                    <a:pt x="852" y="189"/>
                  </a:lnTo>
                  <a:lnTo>
                    <a:pt x="844" y="188"/>
                  </a:lnTo>
                  <a:lnTo>
                    <a:pt x="834" y="186"/>
                  </a:lnTo>
                  <a:lnTo>
                    <a:pt x="831" y="186"/>
                  </a:lnTo>
                  <a:lnTo>
                    <a:pt x="830" y="184"/>
                  </a:lnTo>
                  <a:lnTo>
                    <a:pt x="829" y="183"/>
                  </a:lnTo>
                  <a:lnTo>
                    <a:pt x="828" y="183"/>
                  </a:lnTo>
                  <a:lnTo>
                    <a:pt x="826" y="182"/>
                  </a:lnTo>
                  <a:lnTo>
                    <a:pt x="825" y="180"/>
                  </a:lnTo>
                  <a:lnTo>
                    <a:pt x="822" y="178"/>
                  </a:lnTo>
                  <a:lnTo>
                    <a:pt x="816" y="175"/>
                  </a:lnTo>
                  <a:lnTo>
                    <a:pt x="794" y="170"/>
                  </a:lnTo>
                  <a:lnTo>
                    <a:pt x="797" y="170"/>
                  </a:lnTo>
                  <a:lnTo>
                    <a:pt x="806" y="171"/>
                  </a:lnTo>
                  <a:lnTo>
                    <a:pt x="811" y="172"/>
                  </a:lnTo>
                  <a:lnTo>
                    <a:pt x="817" y="172"/>
                  </a:lnTo>
                  <a:lnTo>
                    <a:pt x="820" y="171"/>
                  </a:lnTo>
                  <a:lnTo>
                    <a:pt x="822" y="170"/>
                  </a:lnTo>
                  <a:lnTo>
                    <a:pt x="823" y="171"/>
                  </a:lnTo>
                  <a:lnTo>
                    <a:pt x="829" y="173"/>
                  </a:lnTo>
                  <a:lnTo>
                    <a:pt x="833" y="176"/>
                  </a:lnTo>
                  <a:lnTo>
                    <a:pt x="838" y="178"/>
                  </a:lnTo>
                  <a:lnTo>
                    <a:pt x="840" y="179"/>
                  </a:lnTo>
                  <a:lnTo>
                    <a:pt x="842" y="179"/>
                  </a:lnTo>
                  <a:lnTo>
                    <a:pt x="840" y="179"/>
                  </a:lnTo>
                  <a:lnTo>
                    <a:pt x="837" y="179"/>
                  </a:lnTo>
                  <a:lnTo>
                    <a:pt x="838" y="180"/>
                  </a:lnTo>
                  <a:lnTo>
                    <a:pt x="844" y="183"/>
                  </a:lnTo>
                  <a:lnTo>
                    <a:pt x="849" y="186"/>
                  </a:lnTo>
                  <a:lnTo>
                    <a:pt x="854" y="186"/>
                  </a:lnTo>
                  <a:lnTo>
                    <a:pt x="862" y="185"/>
                  </a:lnTo>
                  <a:lnTo>
                    <a:pt x="863" y="184"/>
                  </a:lnTo>
                  <a:lnTo>
                    <a:pt x="862" y="183"/>
                  </a:lnTo>
                  <a:lnTo>
                    <a:pt x="863" y="182"/>
                  </a:lnTo>
                  <a:lnTo>
                    <a:pt x="870" y="179"/>
                  </a:lnTo>
                  <a:lnTo>
                    <a:pt x="872" y="177"/>
                  </a:lnTo>
                  <a:lnTo>
                    <a:pt x="873" y="176"/>
                  </a:lnTo>
                  <a:lnTo>
                    <a:pt x="873" y="173"/>
                  </a:lnTo>
                  <a:lnTo>
                    <a:pt x="873" y="172"/>
                  </a:lnTo>
                  <a:lnTo>
                    <a:pt x="875" y="171"/>
                  </a:lnTo>
                  <a:lnTo>
                    <a:pt x="878" y="169"/>
                  </a:lnTo>
                  <a:lnTo>
                    <a:pt x="880" y="168"/>
                  </a:lnTo>
                  <a:lnTo>
                    <a:pt x="880" y="167"/>
                  </a:lnTo>
                  <a:lnTo>
                    <a:pt x="880" y="166"/>
                  </a:lnTo>
                  <a:lnTo>
                    <a:pt x="881" y="166"/>
                  </a:lnTo>
                  <a:lnTo>
                    <a:pt x="881" y="165"/>
                  </a:lnTo>
                  <a:lnTo>
                    <a:pt x="879" y="163"/>
                  </a:lnTo>
                  <a:lnTo>
                    <a:pt x="873" y="162"/>
                  </a:lnTo>
                  <a:lnTo>
                    <a:pt x="870" y="159"/>
                  </a:lnTo>
                  <a:lnTo>
                    <a:pt x="868" y="159"/>
                  </a:lnTo>
                  <a:lnTo>
                    <a:pt x="870" y="157"/>
                  </a:lnTo>
                  <a:lnTo>
                    <a:pt x="871" y="155"/>
                  </a:lnTo>
                  <a:lnTo>
                    <a:pt x="873" y="154"/>
                  </a:lnTo>
                  <a:lnTo>
                    <a:pt x="875" y="154"/>
                  </a:lnTo>
                  <a:lnTo>
                    <a:pt x="882" y="153"/>
                  </a:lnTo>
                  <a:lnTo>
                    <a:pt x="888" y="154"/>
                  </a:lnTo>
                  <a:lnTo>
                    <a:pt x="890" y="154"/>
                  </a:lnTo>
                  <a:lnTo>
                    <a:pt x="890" y="155"/>
                  </a:lnTo>
                  <a:lnTo>
                    <a:pt x="891" y="159"/>
                  </a:lnTo>
                  <a:lnTo>
                    <a:pt x="892" y="161"/>
                  </a:lnTo>
                  <a:lnTo>
                    <a:pt x="893" y="161"/>
                  </a:lnTo>
                  <a:lnTo>
                    <a:pt x="894" y="161"/>
                  </a:lnTo>
                  <a:lnTo>
                    <a:pt x="895" y="162"/>
                  </a:lnTo>
                  <a:lnTo>
                    <a:pt x="899" y="162"/>
                  </a:lnTo>
                  <a:lnTo>
                    <a:pt x="904" y="164"/>
                  </a:lnTo>
                  <a:lnTo>
                    <a:pt x="906" y="164"/>
                  </a:lnTo>
                  <a:lnTo>
                    <a:pt x="905" y="163"/>
                  </a:lnTo>
                  <a:lnTo>
                    <a:pt x="904" y="161"/>
                  </a:lnTo>
                  <a:lnTo>
                    <a:pt x="904" y="159"/>
                  </a:lnTo>
                  <a:lnTo>
                    <a:pt x="904" y="158"/>
                  </a:lnTo>
                  <a:lnTo>
                    <a:pt x="905" y="159"/>
                  </a:lnTo>
                  <a:lnTo>
                    <a:pt x="905" y="161"/>
                  </a:lnTo>
                  <a:lnTo>
                    <a:pt x="907" y="161"/>
                  </a:lnTo>
                  <a:lnTo>
                    <a:pt x="909" y="161"/>
                  </a:lnTo>
                  <a:lnTo>
                    <a:pt x="910" y="162"/>
                  </a:lnTo>
                  <a:lnTo>
                    <a:pt x="914" y="164"/>
                  </a:lnTo>
                  <a:lnTo>
                    <a:pt x="916" y="164"/>
                  </a:lnTo>
                  <a:lnTo>
                    <a:pt x="917" y="164"/>
                  </a:lnTo>
                  <a:lnTo>
                    <a:pt x="917" y="163"/>
                  </a:lnTo>
                  <a:lnTo>
                    <a:pt x="915" y="161"/>
                  </a:lnTo>
                  <a:lnTo>
                    <a:pt x="914" y="158"/>
                  </a:lnTo>
                  <a:lnTo>
                    <a:pt x="914" y="157"/>
                  </a:lnTo>
                  <a:lnTo>
                    <a:pt x="913" y="156"/>
                  </a:lnTo>
                  <a:lnTo>
                    <a:pt x="910" y="154"/>
                  </a:lnTo>
                  <a:lnTo>
                    <a:pt x="909" y="153"/>
                  </a:lnTo>
                  <a:lnTo>
                    <a:pt x="909" y="152"/>
                  </a:lnTo>
                  <a:lnTo>
                    <a:pt x="909" y="151"/>
                  </a:lnTo>
                  <a:lnTo>
                    <a:pt x="907" y="151"/>
                  </a:lnTo>
                  <a:lnTo>
                    <a:pt x="906" y="150"/>
                  </a:lnTo>
                  <a:lnTo>
                    <a:pt x="905" y="150"/>
                  </a:lnTo>
                  <a:lnTo>
                    <a:pt x="906" y="149"/>
                  </a:lnTo>
                  <a:lnTo>
                    <a:pt x="905" y="148"/>
                  </a:lnTo>
                  <a:lnTo>
                    <a:pt x="903" y="147"/>
                  </a:lnTo>
                  <a:lnTo>
                    <a:pt x="903" y="145"/>
                  </a:lnTo>
                  <a:lnTo>
                    <a:pt x="902" y="145"/>
                  </a:lnTo>
                  <a:lnTo>
                    <a:pt x="902" y="144"/>
                  </a:lnTo>
                  <a:lnTo>
                    <a:pt x="901" y="144"/>
                  </a:lnTo>
                  <a:lnTo>
                    <a:pt x="895" y="147"/>
                  </a:lnTo>
                  <a:lnTo>
                    <a:pt x="894" y="147"/>
                  </a:lnTo>
                  <a:lnTo>
                    <a:pt x="896" y="145"/>
                  </a:lnTo>
                  <a:lnTo>
                    <a:pt x="900" y="143"/>
                  </a:lnTo>
                  <a:lnTo>
                    <a:pt x="901" y="143"/>
                  </a:lnTo>
                  <a:lnTo>
                    <a:pt x="900" y="142"/>
                  </a:lnTo>
                  <a:lnTo>
                    <a:pt x="901" y="142"/>
                  </a:lnTo>
                  <a:lnTo>
                    <a:pt x="904" y="142"/>
                  </a:lnTo>
                  <a:lnTo>
                    <a:pt x="904" y="143"/>
                  </a:lnTo>
                  <a:lnTo>
                    <a:pt x="905" y="143"/>
                  </a:lnTo>
                  <a:lnTo>
                    <a:pt x="905" y="144"/>
                  </a:lnTo>
                  <a:lnTo>
                    <a:pt x="906" y="145"/>
                  </a:lnTo>
                  <a:lnTo>
                    <a:pt x="906" y="147"/>
                  </a:lnTo>
                  <a:lnTo>
                    <a:pt x="907" y="147"/>
                  </a:lnTo>
                  <a:lnTo>
                    <a:pt x="906" y="147"/>
                  </a:lnTo>
                  <a:lnTo>
                    <a:pt x="907" y="148"/>
                  </a:lnTo>
                  <a:lnTo>
                    <a:pt x="909" y="150"/>
                  </a:lnTo>
                  <a:lnTo>
                    <a:pt x="910" y="150"/>
                  </a:lnTo>
                  <a:lnTo>
                    <a:pt x="910" y="149"/>
                  </a:lnTo>
                  <a:lnTo>
                    <a:pt x="913" y="147"/>
                  </a:lnTo>
                  <a:lnTo>
                    <a:pt x="914" y="145"/>
                  </a:lnTo>
                  <a:lnTo>
                    <a:pt x="914" y="147"/>
                  </a:lnTo>
                  <a:lnTo>
                    <a:pt x="913" y="150"/>
                  </a:lnTo>
                  <a:lnTo>
                    <a:pt x="912" y="151"/>
                  </a:lnTo>
                  <a:lnTo>
                    <a:pt x="913" y="152"/>
                  </a:lnTo>
                  <a:lnTo>
                    <a:pt x="914" y="153"/>
                  </a:lnTo>
                  <a:lnTo>
                    <a:pt x="915" y="154"/>
                  </a:lnTo>
                  <a:lnTo>
                    <a:pt x="917" y="155"/>
                  </a:lnTo>
                  <a:lnTo>
                    <a:pt x="918" y="156"/>
                  </a:lnTo>
                  <a:lnTo>
                    <a:pt x="920" y="158"/>
                  </a:lnTo>
                  <a:lnTo>
                    <a:pt x="921" y="159"/>
                  </a:lnTo>
                  <a:lnTo>
                    <a:pt x="922" y="159"/>
                  </a:lnTo>
                  <a:lnTo>
                    <a:pt x="926" y="157"/>
                  </a:lnTo>
                  <a:lnTo>
                    <a:pt x="929" y="156"/>
                  </a:lnTo>
                  <a:lnTo>
                    <a:pt x="932" y="155"/>
                  </a:lnTo>
                  <a:lnTo>
                    <a:pt x="934" y="153"/>
                  </a:lnTo>
                  <a:lnTo>
                    <a:pt x="936" y="152"/>
                  </a:lnTo>
                  <a:lnTo>
                    <a:pt x="940" y="151"/>
                  </a:lnTo>
                  <a:lnTo>
                    <a:pt x="941" y="150"/>
                  </a:lnTo>
                  <a:lnTo>
                    <a:pt x="942" y="149"/>
                  </a:lnTo>
                  <a:lnTo>
                    <a:pt x="944" y="145"/>
                  </a:lnTo>
                  <a:lnTo>
                    <a:pt x="947" y="144"/>
                  </a:lnTo>
                  <a:lnTo>
                    <a:pt x="950" y="142"/>
                  </a:lnTo>
                  <a:lnTo>
                    <a:pt x="952" y="141"/>
                  </a:lnTo>
                  <a:lnTo>
                    <a:pt x="954" y="137"/>
                  </a:lnTo>
                  <a:lnTo>
                    <a:pt x="956" y="131"/>
                  </a:lnTo>
                  <a:lnTo>
                    <a:pt x="956" y="129"/>
                  </a:lnTo>
                  <a:lnTo>
                    <a:pt x="955" y="128"/>
                  </a:lnTo>
                  <a:lnTo>
                    <a:pt x="950" y="124"/>
                  </a:lnTo>
                  <a:lnTo>
                    <a:pt x="947" y="121"/>
                  </a:lnTo>
                  <a:lnTo>
                    <a:pt x="946" y="120"/>
                  </a:lnTo>
                  <a:lnTo>
                    <a:pt x="943" y="117"/>
                  </a:lnTo>
                  <a:lnTo>
                    <a:pt x="942" y="116"/>
                  </a:lnTo>
                  <a:lnTo>
                    <a:pt x="943" y="114"/>
                  </a:lnTo>
                  <a:lnTo>
                    <a:pt x="944" y="111"/>
                  </a:lnTo>
                  <a:lnTo>
                    <a:pt x="942" y="111"/>
                  </a:lnTo>
                  <a:lnTo>
                    <a:pt x="940" y="112"/>
                  </a:lnTo>
                  <a:lnTo>
                    <a:pt x="938" y="111"/>
                  </a:lnTo>
                  <a:lnTo>
                    <a:pt x="938" y="110"/>
                  </a:lnTo>
                  <a:lnTo>
                    <a:pt x="940" y="109"/>
                  </a:lnTo>
                  <a:lnTo>
                    <a:pt x="940" y="108"/>
                  </a:lnTo>
                  <a:lnTo>
                    <a:pt x="937" y="108"/>
                  </a:lnTo>
                  <a:lnTo>
                    <a:pt x="937" y="107"/>
                  </a:lnTo>
                  <a:lnTo>
                    <a:pt x="937" y="106"/>
                  </a:lnTo>
                  <a:lnTo>
                    <a:pt x="936" y="105"/>
                  </a:lnTo>
                  <a:lnTo>
                    <a:pt x="934" y="103"/>
                  </a:lnTo>
                  <a:lnTo>
                    <a:pt x="934" y="101"/>
                  </a:lnTo>
                  <a:lnTo>
                    <a:pt x="935" y="101"/>
                  </a:lnTo>
                  <a:lnTo>
                    <a:pt x="937" y="101"/>
                  </a:lnTo>
                  <a:lnTo>
                    <a:pt x="938" y="100"/>
                  </a:lnTo>
                  <a:lnTo>
                    <a:pt x="941" y="100"/>
                  </a:lnTo>
                  <a:lnTo>
                    <a:pt x="942" y="100"/>
                  </a:lnTo>
                  <a:lnTo>
                    <a:pt x="946" y="101"/>
                  </a:lnTo>
                  <a:lnTo>
                    <a:pt x="949" y="101"/>
                  </a:lnTo>
                  <a:lnTo>
                    <a:pt x="952" y="99"/>
                  </a:lnTo>
                  <a:lnTo>
                    <a:pt x="955" y="98"/>
                  </a:lnTo>
                  <a:lnTo>
                    <a:pt x="956" y="96"/>
                  </a:lnTo>
                  <a:lnTo>
                    <a:pt x="956" y="94"/>
                  </a:lnTo>
                  <a:lnTo>
                    <a:pt x="956" y="93"/>
                  </a:lnTo>
                  <a:lnTo>
                    <a:pt x="954" y="92"/>
                  </a:lnTo>
                  <a:lnTo>
                    <a:pt x="952" y="92"/>
                  </a:lnTo>
                  <a:lnTo>
                    <a:pt x="951" y="92"/>
                  </a:lnTo>
                  <a:lnTo>
                    <a:pt x="950" y="92"/>
                  </a:lnTo>
                  <a:lnTo>
                    <a:pt x="951" y="89"/>
                  </a:lnTo>
                  <a:lnTo>
                    <a:pt x="955" y="85"/>
                  </a:lnTo>
                  <a:lnTo>
                    <a:pt x="955" y="83"/>
                  </a:lnTo>
                  <a:lnTo>
                    <a:pt x="954" y="82"/>
                  </a:lnTo>
                  <a:lnTo>
                    <a:pt x="948" y="80"/>
                  </a:lnTo>
                  <a:lnTo>
                    <a:pt x="946" y="80"/>
                  </a:lnTo>
                  <a:lnTo>
                    <a:pt x="944" y="80"/>
                  </a:lnTo>
                  <a:lnTo>
                    <a:pt x="943" y="80"/>
                  </a:lnTo>
                  <a:lnTo>
                    <a:pt x="941" y="78"/>
                  </a:lnTo>
                  <a:lnTo>
                    <a:pt x="938" y="75"/>
                  </a:lnTo>
                  <a:lnTo>
                    <a:pt x="936" y="74"/>
                  </a:lnTo>
                  <a:lnTo>
                    <a:pt x="926" y="72"/>
                  </a:lnTo>
                  <a:lnTo>
                    <a:pt x="924" y="71"/>
                  </a:lnTo>
                  <a:lnTo>
                    <a:pt x="927" y="72"/>
                  </a:lnTo>
                  <a:lnTo>
                    <a:pt x="932" y="73"/>
                  </a:lnTo>
                  <a:lnTo>
                    <a:pt x="934" y="73"/>
                  </a:lnTo>
                  <a:lnTo>
                    <a:pt x="935" y="73"/>
                  </a:lnTo>
                  <a:lnTo>
                    <a:pt x="935" y="71"/>
                  </a:lnTo>
                  <a:lnTo>
                    <a:pt x="934" y="69"/>
                  </a:lnTo>
                  <a:lnTo>
                    <a:pt x="935" y="69"/>
                  </a:lnTo>
                  <a:lnTo>
                    <a:pt x="936" y="69"/>
                  </a:lnTo>
                  <a:lnTo>
                    <a:pt x="934" y="68"/>
                  </a:lnTo>
                  <a:lnTo>
                    <a:pt x="932" y="68"/>
                  </a:lnTo>
                  <a:lnTo>
                    <a:pt x="926" y="68"/>
                  </a:lnTo>
                  <a:lnTo>
                    <a:pt x="922" y="68"/>
                  </a:lnTo>
                  <a:lnTo>
                    <a:pt x="918" y="68"/>
                  </a:lnTo>
                  <a:lnTo>
                    <a:pt x="913" y="66"/>
                  </a:lnTo>
                  <a:lnTo>
                    <a:pt x="907" y="64"/>
                  </a:lnTo>
                  <a:lnTo>
                    <a:pt x="903" y="63"/>
                  </a:lnTo>
                  <a:lnTo>
                    <a:pt x="899" y="64"/>
                  </a:lnTo>
                  <a:lnTo>
                    <a:pt x="893" y="66"/>
                  </a:lnTo>
                  <a:lnTo>
                    <a:pt x="892" y="64"/>
                  </a:lnTo>
                  <a:lnTo>
                    <a:pt x="889" y="63"/>
                  </a:lnTo>
                  <a:lnTo>
                    <a:pt x="888" y="63"/>
                  </a:lnTo>
                  <a:lnTo>
                    <a:pt x="887" y="64"/>
                  </a:lnTo>
                  <a:lnTo>
                    <a:pt x="888" y="64"/>
                  </a:lnTo>
                  <a:lnTo>
                    <a:pt x="890" y="65"/>
                  </a:lnTo>
                  <a:lnTo>
                    <a:pt x="889" y="66"/>
                  </a:lnTo>
                  <a:lnTo>
                    <a:pt x="889" y="67"/>
                  </a:lnTo>
                  <a:lnTo>
                    <a:pt x="888" y="68"/>
                  </a:lnTo>
                  <a:lnTo>
                    <a:pt x="888" y="69"/>
                  </a:lnTo>
                  <a:lnTo>
                    <a:pt x="888" y="70"/>
                  </a:lnTo>
                  <a:lnTo>
                    <a:pt x="889" y="71"/>
                  </a:lnTo>
                  <a:lnTo>
                    <a:pt x="888" y="72"/>
                  </a:lnTo>
                  <a:lnTo>
                    <a:pt x="888" y="74"/>
                  </a:lnTo>
                  <a:lnTo>
                    <a:pt x="888" y="75"/>
                  </a:lnTo>
                  <a:lnTo>
                    <a:pt x="889" y="75"/>
                  </a:lnTo>
                  <a:lnTo>
                    <a:pt x="889" y="77"/>
                  </a:lnTo>
                  <a:lnTo>
                    <a:pt x="889" y="78"/>
                  </a:lnTo>
                  <a:lnTo>
                    <a:pt x="889" y="79"/>
                  </a:lnTo>
                  <a:lnTo>
                    <a:pt x="888" y="79"/>
                  </a:lnTo>
                  <a:lnTo>
                    <a:pt x="889" y="80"/>
                  </a:lnTo>
                  <a:lnTo>
                    <a:pt x="890" y="81"/>
                  </a:lnTo>
                  <a:lnTo>
                    <a:pt x="891" y="82"/>
                  </a:lnTo>
                  <a:lnTo>
                    <a:pt x="892" y="82"/>
                  </a:lnTo>
                  <a:lnTo>
                    <a:pt x="891" y="83"/>
                  </a:lnTo>
                  <a:lnTo>
                    <a:pt x="892" y="83"/>
                  </a:lnTo>
                  <a:lnTo>
                    <a:pt x="894" y="83"/>
                  </a:lnTo>
                  <a:lnTo>
                    <a:pt x="894" y="84"/>
                  </a:lnTo>
                  <a:lnTo>
                    <a:pt x="895" y="84"/>
                  </a:lnTo>
                  <a:lnTo>
                    <a:pt x="896" y="83"/>
                  </a:lnTo>
                  <a:lnTo>
                    <a:pt x="896" y="84"/>
                  </a:lnTo>
                  <a:lnTo>
                    <a:pt x="896" y="85"/>
                  </a:lnTo>
                  <a:lnTo>
                    <a:pt x="899" y="85"/>
                  </a:lnTo>
                  <a:lnTo>
                    <a:pt x="900" y="85"/>
                  </a:lnTo>
                  <a:lnTo>
                    <a:pt x="903" y="87"/>
                  </a:lnTo>
                  <a:lnTo>
                    <a:pt x="902" y="87"/>
                  </a:lnTo>
                  <a:lnTo>
                    <a:pt x="898" y="87"/>
                  </a:lnTo>
                  <a:lnTo>
                    <a:pt x="896" y="87"/>
                  </a:lnTo>
                  <a:lnTo>
                    <a:pt x="898" y="88"/>
                  </a:lnTo>
                  <a:lnTo>
                    <a:pt x="896" y="88"/>
                  </a:lnTo>
                  <a:lnTo>
                    <a:pt x="894" y="88"/>
                  </a:lnTo>
                  <a:lnTo>
                    <a:pt x="894" y="89"/>
                  </a:lnTo>
                  <a:lnTo>
                    <a:pt x="893" y="91"/>
                  </a:lnTo>
                  <a:lnTo>
                    <a:pt x="893" y="92"/>
                  </a:lnTo>
                  <a:lnTo>
                    <a:pt x="894" y="93"/>
                  </a:lnTo>
                  <a:lnTo>
                    <a:pt x="896" y="93"/>
                  </a:lnTo>
                  <a:lnTo>
                    <a:pt x="899" y="94"/>
                  </a:lnTo>
                  <a:lnTo>
                    <a:pt x="900" y="94"/>
                  </a:lnTo>
                  <a:lnTo>
                    <a:pt x="899" y="95"/>
                  </a:lnTo>
                  <a:lnTo>
                    <a:pt x="893" y="94"/>
                  </a:lnTo>
                  <a:lnTo>
                    <a:pt x="892" y="95"/>
                  </a:lnTo>
                  <a:lnTo>
                    <a:pt x="892" y="96"/>
                  </a:lnTo>
                  <a:lnTo>
                    <a:pt x="891" y="95"/>
                  </a:lnTo>
                  <a:lnTo>
                    <a:pt x="890" y="94"/>
                  </a:lnTo>
                  <a:lnTo>
                    <a:pt x="889" y="94"/>
                  </a:lnTo>
                  <a:lnTo>
                    <a:pt x="887" y="95"/>
                  </a:lnTo>
                  <a:lnTo>
                    <a:pt x="886" y="96"/>
                  </a:lnTo>
                  <a:lnTo>
                    <a:pt x="885" y="97"/>
                  </a:lnTo>
                  <a:lnTo>
                    <a:pt x="885" y="99"/>
                  </a:lnTo>
                  <a:lnTo>
                    <a:pt x="885" y="101"/>
                  </a:lnTo>
                  <a:lnTo>
                    <a:pt x="885" y="103"/>
                  </a:lnTo>
                  <a:lnTo>
                    <a:pt x="884" y="105"/>
                  </a:lnTo>
                  <a:lnTo>
                    <a:pt x="882" y="107"/>
                  </a:lnTo>
                  <a:lnTo>
                    <a:pt x="882" y="108"/>
                  </a:lnTo>
                  <a:lnTo>
                    <a:pt x="882" y="112"/>
                  </a:lnTo>
                  <a:lnTo>
                    <a:pt x="881" y="114"/>
                  </a:lnTo>
                  <a:lnTo>
                    <a:pt x="879" y="115"/>
                  </a:lnTo>
                  <a:lnTo>
                    <a:pt x="878" y="115"/>
                  </a:lnTo>
                  <a:lnTo>
                    <a:pt x="877" y="116"/>
                  </a:lnTo>
                  <a:lnTo>
                    <a:pt x="874" y="121"/>
                  </a:lnTo>
                  <a:lnTo>
                    <a:pt x="873" y="123"/>
                  </a:lnTo>
                  <a:lnTo>
                    <a:pt x="873" y="127"/>
                  </a:lnTo>
                  <a:lnTo>
                    <a:pt x="872" y="133"/>
                  </a:lnTo>
                  <a:lnTo>
                    <a:pt x="871" y="133"/>
                  </a:lnTo>
                  <a:lnTo>
                    <a:pt x="871" y="131"/>
                  </a:lnTo>
                  <a:lnTo>
                    <a:pt x="870" y="133"/>
                  </a:lnTo>
                  <a:lnTo>
                    <a:pt x="868" y="131"/>
                  </a:lnTo>
                  <a:lnTo>
                    <a:pt x="867" y="131"/>
                  </a:lnTo>
                  <a:lnTo>
                    <a:pt x="866" y="131"/>
                  </a:lnTo>
                  <a:lnTo>
                    <a:pt x="864" y="133"/>
                  </a:lnTo>
                  <a:lnTo>
                    <a:pt x="863" y="133"/>
                  </a:lnTo>
                  <a:lnTo>
                    <a:pt x="863" y="134"/>
                  </a:lnTo>
                  <a:lnTo>
                    <a:pt x="864" y="136"/>
                  </a:lnTo>
                  <a:lnTo>
                    <a:pt x="863" y="136"/>
                  </a:lnTo>
                  <a:lnTo>
                    <a:pt x="863" y="137"/>
                  </a:lnTo>
                  <a:lnTo>
                    <a:pt x="862" y="137"/>
                  </a:lnTo>
                  <a:lnTo>
                    <a:pt x="861" y="137"/>
                  </a:lnTo>
                  <a:lnTo>
                    <a:pt x="860" y="139"/>
                  </a:lnTo>
                  <a:lnTo>
                    <a:pt x="859" y="138"/>
                  </a:lnTo>
                  <a:lnTo>
                    <a:pt x="858" y="136"/>
                  </a:lnTo>
                  <a:lnTo>
                    <a:pt x="857" y="134"/>
                  </a:lnTo>
                  <a:lnTo>
                    <a:pt x="854" y="131"/>
                  </a:lnTo>
                  <a:lnTo>
                    <a:pt x="853" y="130"/>
                  </a:lnTo>
                  <a:lnTo>
                    <a:pt x="851" y="128"/>
                  </a:lnTo>
                  <a:lnTo>
                    <a:pt x="848" y="126"/>
                  </a:lnTo>
                  <a:lnTo>
                    <a:pt x="846" y="125"/>
                  </a:lnTo>
                  <a:lnTo>
                    <a:pt x="845" y="123"/>
                  </a:lnTo>
                  <a:lnTo>
                    <a:pt x="844" y="119"/>
                  </a:lnTo>
                  <a:lnTo>
                    <a:pt x="844" y="113"/>
                  </a:lnTo>
                  <a:lnTo>
                    <a:pt x="844" y="111"/>
                  </a:lnTo>
                  <a:lnTo>
                    <a:pt x="843" y="109"/>
                  </a:lnTo>
                  <a:lnTo>
                    <a:pt x="843" y="108"/>
                  </a:lnTo>
                  <a:lnTo>
                    <a:pt x="843" y="107"/>
                  </a:lnTo>
                  <a:lnTo>
                    <a:pt x="845" y="105"/>
                  </a:lnTo>
                  <a:lnTo>
                    <a:pt x="845" y="106"/>
                  </a:lnTo>
                  <a:lnTo>
                    <a:pt x="845" y="108"/>
                  </a:lnTo>
                  <a:lnTo>
                    <a:pt x="846" y="109"/>
                  </a:lnTo>
                  <a:lnTo>
                    <a:pt x="847" y="109"/>
                  </a:lnTo>
                  <a:lnTo>
                    <a:pt x="850" y="107"/>
                  </a:lnTo>
                  <a:lnTo>
                    <a:pt x="851" y="105"/>
                  </a:lnTo>
                  <a:lnTo>
                    <a:pt x="851" y="102"/>
                  </a:lnTo>
                  <a:lnTo>
                    <a:pt x="849" y="99"/>
                  </a:lnTo>
                  <a:lnTo>
                    <a:pt x="849" y="97"/>
                  </a:lnTo>
                  <a:lnTo>
                    <a:pt x="849" y="95"/>
                  </a:lnTo>
                  <a:lnTo>
                    <a:pt x="848" y="93"/>
                  </a:lnTo>
                  <a:lnTo>
                    <a:pt x="845" y="89"/>
                  </a:lnTo>
                  <a:lnTo>
                    <a:pt x="839" y="87"/>
                  </a:lnTo>
                  <a:lnTo>
                    <a:pt x="834" y="82"/>
                  </a:lnTo>
                  <a:lnTo>
                    <a:pt x="832" y="81"/>
                  </a:lnTo>
                  <a:lnTo>
                    <a:pt x="830" y="80"/>
                  </a:lnTo>
                  <a:lnTo>
                    <a:pt x="828" y="80"/>
                  </a:lnTo>
                  <a:lnTo>
                    <a:pt x="826" y="81"/>
                  </a:lnTo>
                  <a:lnTo>
                    <a:pt x="824" y="84"/>
                  </a:lnTo>
                  <a:lnTo>
                    <a:pt x="822" y="85"/>
                  </a:lnTo>
                  <a:lnTo>
                    <a:pt x="821" y="86"/>
                  </a:lnTo>
                  <a:lnTo>
                    <a:pt x="821" y="87"/>
                  </a:lnTo>
                  <a:lnTo>
                    <a:pt x="821" y="92"/>
                  </a:lnTo>
                  <a:lnTo>
                    <a:pt x="821" y="96"/>
                  </a:lnTo>
                  <a:lnTo>
                    <a:pt x="820" y="98"/>
                  </a:lnTo>
                  <a:lnTo>
                    <a:pt x="820" y="97"/>
                  </a:lnTo>
                  <a:lnTo>
                    <a:pt x="820" y="96"/>
                  </a:lnTo>
                  <a:lnTo>
                    <a:pt x="818" y="97"/>
                  </a:lnTo>
                  <a:lnTo>
                    <a:pt x="818" y="98"/>
                  </a:lnTo>
                  <a:lnTo>
                    <a:pt x="818" y="100"/>
                  </a:lnTo>
                  <a:lnTo>
                    <a:pt x="818" y="102"/>
                  </a:lnTo>
                  <a:lnTo>
                    <a:pt x="818" y="103"/>
                  </a:lnTo>
                  <a:lnTo>
                    <a:pt x="816" y="106"/>
                  </a:lnTo>
                  <a:lnTo>
                    <a:pt x="814" y="108"/>
                  </a:lnTo>
                  <a:lnTo>
                    <a:pt x="812" y="109"/>
                  </a:lnTo>
                  <a:lnTo>
                    <a:pt x="811" y="109"/>
                  </a:lnTo>
                  <a:lnTo>
                    <a:pt x="810" y="107"/>
                  </a:lnTo>
                  <a:lnTo>
                    <a:pt x="808" y="105"/>
                  </a:lnTo>
                  <a:lnTo>
                    <a:pt x="807" y="103"/>
                  </a:lnTo>
                  <a:lnTo>
                    <a:pt x="806" y="102"/>
                  </a:lnTo>
                  <a:lnTo>
                    <a:pt x="807" y="102"/>
                  </a:lnTo>
                  <a:lnTo>
                    <a:pt x="808" y="100"/>
                  </a:lnTo>
                  <a:lnTo>
                    <a:pt x="808" y="99"/>
                  </a:lnTo>
                  <a:lnTo>
                    <a:pt x="807" y="98"/>
                  </a:lnTo>
                  <a:lnTo>
                    <a:pt x="808" y="97"/>
                  </a:lnTo>
                  <a:lnTo>
                    <a:pt x="808" y="96"/>
                  </a:lnTo>
                  <a:lnTo>
                    <a:pt x="808" y="95"/>
                  </a:lnTo>
                  <a:lnTo>
                    <a:pt x="808" y="93"/>
                  </a:lnTo>
                  <a:lnTo>
                    <a:pt x="808" y="92"/>
                  </a:lnTo>
                  <a:lnTo>
                    <a:pt x="808" y="93"/>
                  </a:lnTo>
                  <a:lnTo>
                    <a:pt x="808" y="92"/>
                  </a:lnTo>
                  <a:lnTo>
                    <a:pt x="808" y="89"/>
                  </a:lnTo>
                  <a:lnTo>
                    <a:pt x="805" y="85"/>
                  </a:lnTo>
                  <a:lnTo>
                    <a:pt x="803" y="84"/>
                  </a:lnTo>
                  <a:lnTo>
                    <a:pt x="801" y="82"/>
                  </a:lnTo>
                  <a:lnTo>
                    <a:pt x="795" y="80"/>
                  </a:lnTo>
                  <a:lnTo>
                    <a:pt x="794" y="78"/>
                  </a:lnTo>
                  <a:lnTo>
                    <a:pt x="796" y="79"/>
                  </a:lnTo>
                  <a:lnTo>
                    <a:pt x="799" y="78"/>
                  </a:lnTo>
                  <a:lnTo>
                    <a:pt x="801" y="78"/>
                  </a:lnTo>
                  <a:lnTo>
                    <a:pt x="799" y="79"/>
                  </a:lnTo>
                  <a:lnTo>
                    <a:pt x="798" y="80"/>
                  </a:lnTo>
                  <a:lnTo>
                    <a:pt x="801" y="80"/>
                  </a:lnTo>
                  <a:lnTo>
                    <a:pt x="802" y="80"/>
                  </a:lnTo>
                  <a:lnTo>
                    <a:pt x="803" y="79"/>
                  </a:lnTo>
                  <a:lnTo>
                    <a:pt x="805" y="75"/>
                  </a:lnTo>
                  <a:lnTo>
                    <a:pt x="805" y="74"/>
                  </a:lnTo>
                  <a:lnTo>
                    <a:pt x="807" y="75"/>
                  </a:lnTo>
                  <a:lnTo>
                    <a:pt x="809" y="74"/>
                  </a:lnTo>
                  <a:lnTo>
                    <a:pt x="810" y="74"/>
                  </a:lnTo>
                  <a:lnTo>
                    <a:pt x="809" y="73"/>
                  </a:lnTo>
                  <a:lnTo>
                    <a:pt x="806" y="72"/>
                  </a:lnTo>
                  <a:lnTo>
                    <a:pt x="805" y="72"/>
                  </a:lnTo>
                  <a:lnTo>
                    <a:pt x="804" y="72"/>
                  </a:lnTo>
                  <a:lnTo>
                    <a:pt x="804" y="73"/>
                  </a:lnTo>
                  <a:lnTo>
                    <a:pt x="803" y="72"/>
                  </a:lnTo>
                  <a:lnTo>
                    <a:pt x="802" y="72"/>
                  </a:lnTo>
                  <a:lnTo>
                    <a:pt x="801" y="72"/>
                  </a:lnTo>
                  <a:lnTo>
                    <a:pt x="798" y="72"/>
                  </a:lnTo>
                  <a:lnTo>
                    <a:pt x="796" y="72"/>
                  </a:lnTo>
                  <a:lnTo>
                    <a:pt x="795" y="72"/>
                  </a:lnTo>
                  <a:lnTo>
                    <a:pt x="794" y="72"/>
                  </a:lnTo>
                  <a:lnTo>
                    <a:pt x="792" y="72"/>
                  </a:lnTo>
                  <a:lnTo>
                    <a:pt x="794" y="72"/>
                  </a:lnTo>
                  <a:lnTo>
                    <a:pt x="796" y="71"/>
                  </a:lnTo>
                  <a:lnTo>
                    <a:pt x="796" y="70"/>
                  </a:lnTo>
                  <a:lnTo>
                    <a:pt x="797" y="69"/>
                  </a:lnTo>
                  <a:lnTo>
                    <a:pt x="796" y="69"/>
                  </a:lnTo>
                  <a:lnTo>
                    <a:pt x="794" y="69"/>
                  </a:lnTo>
                  <a:lnTo>
                    <a:pt x="792" y="70"/>
                  </a:lnTo>
                  <a:lnTo>
                    <a:pt x="790" y="71"/>
                  </a:lnTo>
                  <a:lnTo>
                    <a:pt x="788" y="72"/>
                  </a:lnTo>
                  <a:lnTo>
                    <a:pt x="787" y="72"/>
                  </a:lnTo>
                  <a:lnTo>
                    <a:pt x="780" y="69"/>
                  </a:lnTo>
                  <a:lnTo>
                    <a:pt x="777" y="68"/>
                  </a:lnTo>
                  <a:lnTo>
                    <a:pt x="775" y="68"/>
                  </a:lnTo>
                  <a:lnTo>
                    <a:pt x="770" y="69"/>
                  </a:lnTo>
                  <a:lnTo>
                    <a:pt x="770" y="68"/>
                  </a:lnTo>
                  <a:lnTo>
                    <a:pt x="771" y="67"/>
                  </a:lnTo>
                  <a:lnTo>
                    <a:pt x="776" y="65"/>
                  </a:lnTo>
                  <a:lnTo>
                    <a:pt x="783" y="59"/>
                  </a:lnTo>
                  <a:lnTo>
                    <a:pt x="784" y="58"/>
                  </a:lnTo>
                  <a:lnTo>
                    <a:pt x="784" y="57"/>
                  </a:lnTo>
                  <a:lnTo>
                    <a:pt x="782" y="56"/>
                  </a:lnTo>
                  <a:lnTo>
                    <a:pt x="777" y="57"/>
                  </a:lnTo>
                  <a:lnTo>
                    <a:pt x="776" y="57"/>
                  </a:lnTo>
                  <a:lnTo>
                    <a:pt x="776" y="56"/>
                  </a:lnTo>
                  <a:lnTo>
                    <a:pt x="777" y="55"/>
                  </a:lnTo>
                  <a:lnTo>
                    <a:pt x="777" y="54"/>
                  </a:lnTo>
                  <a:lnTo>
                    <a:pt x="778" y="53"/>
                  </a:lnTo>
                  <a:lnTo>
                    <a:pt x="779" y="53"/>
                  </a:lnTo>
                  <a:lnTo>
                    <a:pt x="779" y="52"/>
                  </a:lnTo>
                  <a:lnTo>
                    <a:pt x="780" y="53"/>
                  </a:lnTo>
                  <a:lnTo>
                    <a:pt x="782" y="55"/>
                  </a:lnTo>
                  <a:lnTo>
                    <a:pt x="785" y="56"/>
                  </a:lnTo>
                  <a:lnTo>
                    <a:pt x="791" y="55"/>
                  </a:lnTo>
                  <a:lnTo>
                    <a:pt x="792" y="54"/>
                  </a:lnTo>
                  <a:lnTo>
                    <a:pt x="791" y="53"/>
                  </a:lnTo>
                  <a:lnTo>
                    <a:pt x="789" y="53"/>
                  </a:lnTo>
                  <a:lnTo>
                    <a:pt x="789" y="52"/>
                  </a:lnTo>
                  <a:lnTo>
                    <a:pt x="789" y="50"/>
                  </a:lnTo>
                  <a:lnTo>
                    <a:pt x="788" y="50"/>
                  </a:lnTo>
                  <a:lnTo>
                    <a:pt x="787" y="50"/>
                  </a:lnTo>
                  <a:lnTo>
                    <a:pt x="785" y="51"/>
                  </a:lnTo>
                  <a:lnTo>
                    <a:pt x="784" y="50"/>
                  </a:lnTo>
                  <a:lnTo>
                    <a:pt x="784" y="49"/>
                  </a:lnTo>
                  <a:lnTo>
                    <a:pt x="783" y="46"/>
                  </a:lnTo>
                  <a:lnTo>
                    <a:pt x="781" y="43"/>
                  </a:lnTo>
                  <a:lnTo>
                    <a:pt x="780" y="41"/>
                  </a:lnTo>
                  <a:lnTo>
                    <a:pt x="779" y="41"/>
                  </a:lnTo>
                  <a:lnTo>
                    <a:pt x="777" y="40"/>
                  </a:lnTo>
                  <a:lnTo>
                    <a:pt x="775" y="40"/>
                  </a:lnTo>
                  <a:lnTo>
                    <a:pt x="774" y="38"/>
                  </a:lnTo>
                  <a:lnTo>
                    <a:pt x="771" y="36"/>
                  </a:lnTo>
                  <a:lnTo>
                    <a:pt x="770" y="36"/>
                  </a:lnTo>
                  <a:lnTo>
                    <a:pt x="769" y="34"/>
                  </a:lnTo>
                  <a:lnTo>
                    <a:pt x="769" y="33"/>
                  </a:lnTo>
                  <a:lnTo>
                    <a:pt x="768" y="26"/>
                  </a:lnTo>
                  <a:lnTo>
                    <a:pt x="768" y="22"/>
                  </a:lnTo>
                  <a:lnTo>
                    <a:pt x="767" y="18"/>
                  </a:lnTo>
                  <a:lnTo>
                    <a:pt x="765" y="17"/>
                  </a:lnTo>
                  <a:lnTo>
                    <a:pt x="763" y="15"/>
                  </a:lnTo>
                  <a:lnTo>
                    <a:pt x="757" y="13"/>
                  </a:lnTo>
                  <a:lnTo>
                    <a:pt x="755" y="12"/>
                  </a:lnTo>
                  <a:lnTo>
                    <a:pt x="755" y="10"/>
                  </a:lnTo>
                  <a:lnTo>
                    <a:pt x="755" y="8"/>
                  </a:lnTo>
                  <a:lnTo>
                    <a:pt x="754" y="8"/>
                  </a:lnTo>
                  <a:lnTo>
                    <a:pt x="753" y="8"/>
                  </a:lnTo>
                  <a:lnTo>
                    <a:pt x="752" y="8"/>
                  </a:lnTo>
                  <a:lnTo>
                    <a:pt x="752" y="6"/>
                  </a:lnTo>
                  <a:lnTo>
                    <a:pt x="751" y="6"/>
                  </a:lnTo>
                  <a:lnTo>
                    <a:pt x="750" y="8"/>
                  </a:lnTo>
                  <a:lnTo>
                    <a:pt x="749" y="6"/>
                  </a:lnTo>
                  <a:lnTo>
                    <a:pt x="748" y="8"/>
                  </a:lnTo>
                  <a:lnTo>
                    <a:pt x="747" y="9"/>
                  </a:lnTo>
                  <a:lnTo>
                    <a:pt x="746" y="10"/>
                  </a:lnTo>
                  <a:lnTo>
                    <a:pt x="747" y="8"/>
                  </a:lnTo>
                  <a:lnTo>
                    <a:pt x="746" y="6"/>
                  </a:lnTo>
                  <a:lnTo>
                    <a:pt x="745" y="6"/>
                  </a:lnTo>
                  <a:lnTo>
                    <a:pt x="743" y="6"/>
                  </a:lnTo>
                  <a:lnTo>
                    <a:pt x="742" y="8"/>
                  </a:lnTo>
                  <a:lnTo>
                    <a:pt x="741" y="6"/>
                  </a:lnTo>
                  <a:lnTo>
                    <a:pt x="742" y="6"/>
                  </a:lnTo>
                  <a:lnTo>
                    <a:pt x="743" y="4"/>
                  </a:lnTo>
                  <a:lnTo>
                    <a:pt x="745" y="4"/>
                  </a:lnTo>
                  <a:lnTo>
                    <a:pt x="745" y="3"/>
                  </a:lnTo>
                  <a:lnTo>
                    <a:pt x="746" y="2"/>
                  </a:lnTo>
                  <a:lnTo>
                    <a:pt x="745" y="1"/>
                  </a:lnTo>
                  <a:lnTo>
                    <a:pt x="740" y="0"/>
                  </a:lnTo>
                  <a:lnTo>
                    <a:pt x="736" y="1"/>
                  </a:lnTo>
                  <a:lnTo>
                    <a:pt x="733" y="2"/>
                  </a:lnTo>
                  <a:lnTo>
                    <a:pt x="732" y="4"/>
                  </a:lnTo>
                  <a:lnTo>
                    <a:pt x="733" y="4"/>
                  </a:lnTo>
                  <a:lnTo>
                    <a:pt x="738" y="4"/>
                  </a:lnTo>
                  <a:lnTo>
                    <a:pt x="740" y="5"/>
                  </a:lnTo>
                  <a:lnTo>
                    <a:pt x="741" y="5"/>
                  </a:lnTo>
                  <a:lnTo>
                    <a:pt x="740" y="5"/>
                  </a:lnTo>
                  <a:lnTo>
                    <a:pt x="735" y="5"/>
                  </a:lnTo>
                  <a:lnTo>
                    <a:pt x="733" y="5"/>
                  </a:lnTo>
                  <a:lnTo>
                    <a:pt x="732" y="6"/>
                  </a:lnTo>
                  <a:lnTo>
                    <a:pt x="732" y="9"/>
                  </a:lnTo>
                  <a:lnTo>
                    <a:pt x="731" y="10"/>
                  </a:lnTo>
                  <a:lnTo>
                    <a:pt x="728" y="10"/>
                  </a:lnTo>
                  <a:lnTo>
                    <a:pt x="726" y="10"/>
                  </a:lnTo>
                  <a:lnTo>
                    <a:pt x="723" y="12"/>
                  </a:lnTo>
                  <a:lnTo>
                    <a:pt x="721" y="13"/>
                  </a:lnTo>
                  <a:lnTo>
                    <a:pt x="721" y="14"/>
                  </a:lnTo>
                  <a:lnTo>
                    <a:pt x="722" y="14"/>
                  </a:lnTo>
                  <a:lnTo>
                    <a:pt x="725" y="15"/>
                  </a:lnTo>
                  <a:lnTo>
                    <a:pt x="728" y="15"/>
                  </a:lnTo>
                  <a:lnTo>
                    <a:pt x="729" y="15"/>
                  </a:lnTo>
                  <a:lnTo>
                    <a:pt x="728" y="16"/>
                  </a:lnTo>
                  <a:lnTo>
                    <a:pt x="727" y="17"/>
                  </a:lnTo>
                  <a:lnTo>
                    <a:pt x="728" y="18"/>
                  </a:lnTo>
                  <a:lnTo>
                    <a:pt x="728" y="19"/>
                  </a:lnTo>
                  <a:lnTo>
                    <a:pt x="727" y="19"/>
                  </a:lnTo>
                  <a:lnTo>
                    <a:pt x="727" y="20"/>
                  </a:lnTo>
                  <a:lnTo>
                    <a:pt x="727" y="22"/>
                  </a:lnTo>
                  <a:lnTo>
                    <a:pt x="726" y="22"/>
                  </a:lnTo>
                  <a:lnTo>
                    <a:pt x="720" y="19"/>
                  </a:lnTo>
                  <a:lnTo>
                    <a:pt x="719" y="18"/>
                  </a:lnTo>
                  <a:lnTo>
                    <a:pt x="718" y="18"/>
                  </a:lnTo>
                  <a:lnTo>
                    <a:pt x="717" y="19"/>
                  </a:lnTo>
                  <a:lnTo>
                    <a:pt x="715" y="20"/>
                  </a:lnTo>
                  <a:lnTo>
                    <a:pt x="713" y="22"/>
                  </a:lnTo>
                  <a:lnTo>
                    <a:pt x="712" y="23"/>
                  </a:lnTo>
                  <a:lnTo>
                    <a:pt x="713" y="23"/>
                  </a:lnTo>
                  <a:lnTo>
                    <a:pt x="713" y="24"/>
                  </a:lnTo>
                  <a:lnTo>
                    <a:pt x="713" y="25"/>
                  </a:lnTo>
                  <a:lnTo>
                    <a:pt x="711" y="26"/>
                  </a:lnTo>
                  <a:lnTo>
                    <a:pt x="712" y="27"/>
                  </a:lnTo>
                  <a:lnTo>
                    <a:pt x="713" y="27"/>
                  </a:lnTo>
                  <a:lnTo>
                    <a:pt x="714" y="27"/>
                  </a:lnTo>
                  <a:lnTo>
                    <a:pt x="713" y="28"/>
                  </a:lnTo>
                  <a:lnTo>
                    <a:pt x="712" y="29"/>
                  </a:lnTo>
                  <a:lnTo>
                    <a:pt x="712" y="30"/>
                  </a:lnTo>
                  <a:lnTo>
                    <a:pt x="711" y="33"/>
                  </a:lnTo>
                  <a:lnTo>
                    <a:pt x="710" y="36"/>
                  </a:lnTo>
                  <a:lnTo>
                    <a:pt x="710" y="37"/>
                  </a:lnTo>
                  <a:lnTo>
                    <a:pt x="711" y="37"/>
                  </a:lnTo>
                  <a:lnTo>
                    <a:pt x="714" y="39"/>
                  </a:lnTo>
                  <a:lnTo>
                    <a:pt x="715" y="40"/>
                  </a:lnTo>
                  <a:lnTo>
                    <a:pt x="717" y="40"/>
                  </a:lnTo>
                  <a:lnTo>
                    <a:pt x="719" y="40"/>
                  </a:lnTo>
                  <a:lnTo>
                    <a:pt x="721" y="39"/>
                  </a:lnTo>
                  <a:lnTo>
                    <a:pt x="720" y="40"/>
                  </a:lnTo>
                  <a:lnTo>
                    <a:pt x="717" y="43"/>
                  </a:lnTo>
                  <a:lnTo>
                    <a:pt x="715" y="44"/>
                  </a:lnTo>
                  <a:lnTo>
                    <a:pt x="713" y="47"/>
                  </a:lnTo>
                  <a:lnTo>
                    <a:pt x="711" y="50"/>
                  </a:lnTo>
                  <a:lnTo>
                    <a:pt x="711" y="51"/>
                  </a:lnTo>
                  <a:lnTo>
                    <a:pt x="711" y="53"/>
                  </a:lnTo>
                  <a:lnTo>
                    <a:pt x="713" y="57"/>
                  </a:lnTo>
                  <a:lnTo>
                    <a:pt x="714" y="58"/>
                  </a:lnTo>
                  <a:lnTo>
                    <a:pt x="715" y="59"/>
                  </a:lnTo>
                  <a:lnTo>
                    <a:pt x="718" y="60"/>
                  </a:lnTo>
                  <a:lnTo>
                    <a:pt x="719" y="61"/>
                  </a:lnTo>
                  <a:lnTo>
                    <a:pt x="718" y="63"/>
                  </a:lnTo>
                  <a:lnTo>
                    <a:pt x="719" y="64"/>
                  </a:lnTo>
                  <a:lnTo>
                    <a:pt x="721" y="65"/>
                  </a:lnTo>
                  <a:lnTo>
                    <a:pt x="722" y="65"/>
                  </a:lnTo>
                  <a:lnTo>
                    <a:pt x="723" y="66"/>
                  </a:lnTo>
                  <a:lnTo>
                    <a:pt x="724" y="66"/>
                  </a:lnTo>
                  <a:lnTo>
                    <a:pt x="727" y="66"/>
                  </a:lnTo>
                  <a:lnTo>
                    <a:pt x="729" y="68"/>
                  </a:lnTo>
                  <a:lnTo>
                    <a:pt x="734" y="69"/>
                  </a:lnTo>
                  <a:lnTo>
                    <a:pt x="738" y="69"/>
                  </a:lnTo>
                  <a:lnTo>
                    <a:pt x="740" y="68"/>
                  </a:lnTo>
                  <a:lnTo>
                    <a:pt x="741" y="68"/>
                  </a:lnTo>
                  <a:lnTo>
                    <a:pt x="742" y="69"/>
                  </a:lnTo>
                  <a:lnTo>
                    <a:pt x="745" y="72"/>
                  </a:lnTo>
                  <a:lnTo>
                    <a:pt x="747" y="74"/>
                  </a:lnTo>
                  <a:lnTo>
                    <a:pt x="751" y="74"/>
                  </a:lnTo>
                  <a:lnTo>
                    <a:pt x="756" y="72"/>
                  </a:lnTo>
                  <a:lnTo>
                    <a:pt x="760" y="72"/>
                  </a:lnTo>
                  <a:lnTo>
                    <a:pt x="761" y="73"/>
                  </a:lnTo>
                  <a:lnTo>
                    <a:pt x="761" y="74"/>
                  </a:lnTo>
                  <a:lnTo>
                    <a:pt x="760" y="75"/>
                  </a:lnTo>
                  <a:lnTo>
                    <a:pt x="759" y="77"/>
                  </a:lnTo>
                  <a:lnTo>
                    <a:pt x="760" y="77"/>
                  </a:lnTo>
                  <a:lnTo>
                    <a:pt x="762" y="77"/>
                  </a:lnTo>
                  <a:lnTo>
                    <a:pt x="762" y="78"/>
                  </a:lnTo>
                  <a:lnTo>
                    <a:pt x="761" y="78"/>
                  </a:lnTo>
                  <a:lnTo>
                    <a:pt x="755" y="82"/>
                  </a:lnTo>
                  <a:lnTo>
                    <a:pt x="754" y="81"/>
                  </a:lnTo>
                  <a:lnTo>
                    <a:pt x="752" y="80"/>
                  </a:lnTo>
                  <a:lnTo>
                    <a:pt x="749" y="79"/>
                  </a:lnTo>
                  <a:lnTo>
                    <a:pt x="748" y="79"/>
                  </a:lnTo>
                  <a:lnTo>
                    <a:pt x="748" y="80"/>
                  </a:lnTo>
                  <a:lnTo>
                    <a:pt x="747" y="82"/>
                  </a:lnTo>
                  <a:lnTo>
                    <a:pt x="747" y="83"/>
                  </a:lnTo>
                  <a:lnTo>
                    <a:pt x="748" y="83"/>
                  </a:lnTo>
                  <a:lnTo>
                    <a:pt x="747" y="84"/>
                  </a:lnTo>
                  <a:lnTo>
                    <a:pt x="745" y="87"/>
                  </a:lnTo>
                  <a:lnTo>
                    <a:pt x="742" y="89"/>
                  </a:lnTo>
                  <a:lnTo>
                    <a:pt x="742" y="91"/>
                  </a:lnTo>
                  <a:lnTo>
                    <a:pt x="742" y="94"/>
                  </a:lnTo>
                  <a:lnTo>
                    <a:pt x="742" y="95"/>
                  </a:lnTo>
                  <a:lnTo>
                    <a:pt x="747" y="95"/>
                  </a:lnTo>
                  <a:lnTo>
                    <a:pt x="753" y="92"/>
                  </a:lnTo>
                  <a:lnTo>
                    <a:pt x="754" y="91"/>
                  </a:lnTo>
                  <a:lnTo>
                    <a:pt x="753" y="91"/>
                  </a:lnTo>
                  <a:lnTo>
                    <a:pt x="751" y="91"/>
                  </a:lnTo>
                  <a:lnTo>
                    <a:pt x="752" y="89"/>
                  </a:lnTo>
                  <a:lnTo>
                    <a:pt x="753" y="87"/>
                  </a:lnTo>
                  <a:lnTo>
                    <a:pt x="754" y="86"/>
                  </a:lnTo>
                  <a:lnTo>
                    <a:pt x="754" y="87"/>
                  </a:lnTo>
                  <a:lnTo>
                    <a:pt x="754" y="88"/>
                  </a:lnTo>
                  <a:lnTo>
                    <a:pt x="755" y="88"/>
                  </a:lnTo>
                  <a:lnTo>
                    <a:pt x="756" y="88"/>
                  </a:lnTo>
                  <a:lnTo>
                    <a:pt x="756" y="89"/>
                  </a:lnTo>
                  <a:lnTo>
                    <a:pt x="756" y="96"/>
                  </a:lnTo>
                  <a:lnTo>
                    <a:pt x="756" y="98"/>
                  </a:lnTo>
                  <a:lnTo>
                    <a:pt x="757" y="98"/>
                  </a:lnTo>
                  <a:lnTo>
                    <a:pt x="761" y="97"/>
                  </a:lnTo>
                  <a:lnTo>
                    <a:pt x="761" y="98"/>
                  </a:lnTo>
                  <a:lnTo>
                    <a:pt x="760" y="99"/>
                  </a:lnTo>
                  <a:lnTo>
                    <a:pt x="754" y="102"/>
                  </a:lnTo>
                  <a:lnTo>
                    <a:pt x="751" y="105"/>
                  </a:lnTo>
                  <a:lnTo>
                    <a:pt x="749" y="108"/>
                  </a:lnTo>
                  <a:lnTo>
                    <a:pt x="746" y="109"/>
                  </a:lnTo>
                  <a:lnTo>
                    <a:pt x="741" y="113"/>
                  </a:lnTo>
                  <a:lnTo>
                    <a:pt x="739" y="114"/>
                  </a:lnTo>
                  <a:lnTo>
                    <a:pt x="737" y="113"/>
                  </a:lnTo>
                  <a:lnTo>
                    <a:pt x="735" y="113"/>
                  </a:lnTo>
                  <a:lnTo>
                    <a:pt x="734" y="113"/>
                  </a:lnTo>
                  <a:lnTo>
                    <a:pt x="732" y="113"/>
                  </a:lnTo>
                  <a:lnTo>
                    <a:pt x="729" y="113"/>
                  </a:lnTo>
                  <a:lnTo>
                    <a:pt x="728" y="115"/>
                  </a:lnTo>
                  <a:lnTo>
                    <a:pt x="725" y="120"/>
                  </a:lnTo>
                  <a:lnTo>
                    <a:pt x="725" y="122"/>
                  </a:lnTo>
                  <a:lnTo>
                    <a:pt x="725" y="123"/>
                  </a:lnTo>
                  <a:lnTo>
                    <a:pt x="726" y="124"/>
                  </a:lnTo>
                  <a:lnTo>
                    <a:pt x="728" y="125"/>
                  </a:lnTo>
                  <a:lnTo>
                    <a:pt x="729" y="128"/>
                  </a:lnTo>
                  <a:lnTo>
                    <a:pt x="731" y="130"/>
                  </a:lnTo>
                  <a:lnTo>
                    <a:pt x="731" y="133"/>
                  </a:lnTo>
                  <a:lnTo>
                    <a:pt x="732" y="135"/>
                  </a:lnTo>
                  <a:lnTo>
                    <a:pt x="732" y="137"/>
                  </a:lnTo>
                  <a:lnTo>
                    <a:pt x="732" y="142"/>
                  </a:lnTo>
                  <a:lnTo>
                    <a:pt x="732" y="144"/>
                  </a:lnTo>
                  <a:lnTo>
                    <a:pt x="732" y="145"/>
                  </a:lnTo>
                  <a:lnTo>
                    <a:pt x="731" y="145"/>
                  </a:lnTo>
                  <a:lnTo>
                    <a:pt x="729" y="144"/>
                  </a:lnTo>
                  <a:lnTo>
                    <a:pt x="727" y="144"/>
                  </a:lnTo>
                  <a:lnTo>
                    <a:pt x="725" y="145"/>
                  </a:lnTo>
                  <a:lnTo>
                    <a:pt x="723" y="144"/>
                  </a:lnTo>
                  <a:lnTo>
                    <a:pt x="721" y="144"/>
                  </a:lnTo>
                  <a:lnTo>
                    <a:pt x="720" y="144"/>
                  </a:lnTo>
                  <a:lnTo>
                    <a:pt x="723" y="148"/>
                  </a:lnTo>
                  <a:lnTo>
                    <a:pt x="724" y="150"/>
                  </a:lnTo>
                  <a:lnTo>
                    <a:pt x="724" y="152"/>
                  </a:lnTo>
                  <a:lnTo>
                    <a:pt x="723" y="153"/>
                  </a:lnTo>
                  <a:lnTo>
                    <a:pt x="723" y="152"/>
                  </a:lnTo>
                  <a:lnTo>
                    <a:pt x="722" y="150"/>
                  </a:lnTo>
                  <a:lnTo>
                    <a:pt x="721" y="149"/>
                  </a:lnTo>
                  <a:lnTo>
                    <a:pt x="720" y="148"/>
                  </a:lnTo>
                  <a:lnTo>
                    <a:pt x="719" y="147"/>
                  </a:lnTo>
                  <a:lnTo>
                    <a:pt x="718" y="145"/>
                  </a:lnTo>
                  <a:lnTo>
                    <a:pt x="715" y="143"/>
                  </a:lnTo>
                  <a:lnTo>
                    <a:pt x="713" y="141"/>
                  </a:lnTo>
                  <a:lnTo>
                    <a:pt x="714" y="140"/>
                  </a:lnTo>
                  <a:lnTo>
                    <a:pt x="715" y="140"/>
                  </a:lnTo>
                  <a:lnTo>
                    <a:pt x="717" y="142"/>
                  </a:lnTo>
                  <a:lnTo>
                    <a:pt x="718" y="142"/>
                  </a:lnTo>
                  <a:lnTo>
                    <a:pt x="719" y="142"/>
                  </a:lnTo>
                  <a:lnTo>
                    <a:pt x="720" y="141"/>
                  </a:lnTo>
                  <a:lnTo>
                    <a:pt x="721" y="141"/>
                  </a:lnTo>
                  <a:lnTo>
                    <a:pt x="721" y="142"/>
                  </a:lnTo>
                  <a:lnTo>
                    <a:pt x="723" y="142"/>
                  </a:lnTo>
                  <a:lnTo>
                    <a:pt x="725" y="142"/>
                  </a:lnTo>
                  <a:lnTo>
                    <a:pt x="727" y="143"/>
                  </a:lnTo>
                  <a:lnTo>
                    <a:pt x="728" y="143"/>
                  </a:lnTo>
                  <a:lnTo>
                    <a:pt x="729" y="143"/>
                  </a:lnTo>
                  <a:lnTo>
                    <a:pt x="731" y="142"/>
                  </a:lnTo>
                  <a:lnTo>
                    <a:pt x="729" y="139"/>
                  </a:lnTo>
                  <a:lnTo>
                    <a:pt x="728" y="138"/>
                  </a:lnTo>
                  <a:lnTo>
                    <a:pt x="727" y="137"/>
                  </a:lnTo>
                  <a:lnTo>
                    <a:pt x="726" y="137"/>
                  </a:lnTo>
                  <a:lnTo>
                    <a:pt x="725" y="138"/>
                  </a:lnTo>
                  <a:lnTo>
                    <a:pt x="723" y="138"/>
                  </a:lnTo>
                  <a:lnTo>
                    <a:pt x="723" y="137"/>
                  </a:lnTo>
                  <a:lnTo>
                    <a:pt x="724" y="136"/>
                  </a:lnTo>
                  <a:lnTo>
                    <a:pt x="727" y="133"/>
                  </a:lnTo>
                  <a:lnTo>
                    <a:pt x="726" y="133"/>
                  </a:lnTo>
                  <a:lnTo>
                    <a:pt x="725" y="134"/>
                  </a:lnTo>
                  <a:lnTo>
                    <a:pt x="724" y="133"/>
                  </a:lnTo>
                  <a:lnTo>
                    <a:pt x="723" y="133"/>
                  </a:lnTo>
                  <a:lnTo>
                    <a:pt x="721" y="135"/>
                  </a:lnTo>
                  <a:lnTo>
                    <a:pt x="719" y="136"/>
                  </a:lnTo>
                  <a:lnTo>
                    <a:pt x="717" y="136"/>
                  </a:lnTo>
                  <a:lnTo>
                    <a:pt x="717" y="135"/>
                  </a:lnTo>
                  <a:lnTo>
                    <a:pt x="718" y="133"/>
                  </a:lnTo>
                  <a:lnTo>
                    <a:pt x="719" y="131"/>
                  </a:lnTo>
                  <a:lnTo>
                    <a:pt x="718" y="131"/>
                  </a:lnTo>
                  <a:lnTo>
                    <a:pt x="714" y="130"/>
                  </a:lnTo>
                  <a:lnTo>
                    <a:pt x="713" y="128"/>
                  </a:lnTo>
                  <a:lnTo>
                    <a:pt x="713" y="127"/>
                  </a:lnTo>
                  <a:lnTo>
                    <a:pt x="714" y="126"/>
                  </a:lnTo>
                  <a:lnTo>
                    <a:pt x="714" y="124"/>
                  </a:lnTo>
                  <a:lnTo>
                    <a:pt x="715" y="123"/>
                  </a:lnTo>
                  <a:lnTo>
                    <a:pt x="715" y="124"/>
                  </a:lnTo>
                  <a:lnTo>
                    <a:pt x="717" y="125"/>
                  </a:lnTo>
                  <a:lnTo>
                    <a:pt x="717" y="123"/>
                  </a:lnTo>
                  <a:lnTo>
                    <a:pt x="717" y="121"/>
                  </a:lnTo>
                  <a:lnTo>
                    <a:pt x="718" y="119"/>
                  </a:lnTo>
                  <a:lnTo>
                    <a:pt x="719" y="114"/>
                  </a:lnTo>
                  <a:lnTo>
                    <a:pt x="720" y="112"/>
                  </a:lnTo>
                  <a:lnTo>
                    <a:pt x="720" y="110"/>
                  </a:lnTo>
                  <a:lnTo>
                    <a:pt x="720" y="109"/>
                  </a:lnTo>
                  <a:lnTo>
                    <a:pt x="719" y="110"/>
                  </a:lnTo>
                  <a:lnTo>
                    <a:pt x="715" y="111"/>
                  </a:lnTo>
                  <a:lnTo>
                    <a:pt x="713" y="112"/>
                  </a:lnTo>
                  <a:lnTo>
                    <a:pt x="711" y="114"/>
                  </a:lnTo>
                  <a:lnTo>
                    <a:pt x="709" y="114"/>
                  </a:lnTo>
                  <a:lnTo>
                    <a:pt x="708" y="113"/>
                  </a:lnTo>
                  <a:lnTo>
                    <a:pt x="709" y="112"/>
                  </a:lnTo>
                  <a:lnTo>
                    <a:pt x="711" y="111"/>
                  </a:lnTo>
                  <a:lnTo>
                    <a:pt x="711" y="110"/>
                  </a:lnTo>
                  <a:lnTo>
                    <a:pt x="709" y="110"/>
                  </a:lnTo>
                  <a:lnTo>
                    <a:pt x="709" y="109"/>
                  </a:lnTo>
                  <a:lnTo>
                    <a:pt x="710" y="108"/>
                  </a:lnTo>
                  <a:lnTo>
                    <a:pt x="709" y="108"/>
                  </a:lnTo>
                  <a:lnTo>
                    <a:pt x="705" y="108"/>
                  </a:lnTo>
                  <a:lnTo>
                    <a:pt x="704" y="108"/>
                  </a:lnTo>
                  <a:lnTo>
                    <a:pt x="704" y="107"/>
                  </a:lnTo>
                  <a:lnTo>
                    <a:pt x="704" y="106"/>
                  </a:lnTo>
                  <a:lnTo>
                    <a:pt x="703" y="105"/>
                  </a:lnTo>
                  <a:lnTo>
                    <a:pt x="701" y="103"/>
                  </a:lnTo>
                  <a:lnTo>
                    <a:pt x="699" y="102"/>
                  </a:lnTo>
                  <a:lnTo>
                    <a:pt x="697" y="103"/>
                  </a:lnTo>
                  <a:lnTo>
                    <a:pt x="695" y="103"/>
                  </a:lnTo>
                  <a:lnTo>
                    <a:pt x="694" y="102"/>
                  </a:lnTo>
                  <a:lnTo>
                    <a:pt x="691" y="100"/>
                  </a:lnTo>
                  <a:lnTo>
                    <a:pt x="689" y="100"/>
                  </a:lnTo>
                  <a:lnTo>
                    <a:pt x="689" y="101"/>
                  </a:lnTo>
                  <a:lnTo>
                    <a:pt x="691" y="105"/>
                  </a:lnTo>
                  <a:lnTo>
                    <a:pt x="691" y="106"/>
                  </a:lnTo>
                  <a:lnTo>
                    <a:pt x="690" y="106"/>
                  </a:lnTo>
                  <a:lnTo>
                    <a:pt x="685" y="107"/>
                  </a:lnTo>
                  <a:lnTo>
                    <a:pt x="682" y="106"/>
                  </a:lnTo>
                  <a:lnTo>
                    <a:pt x="678" y="105"/>
                  </a:lnTo>
                  <a:lnTo>
                    <a:pt x="677" y="105"/>
                  </a:lnTo>
                  <a:lnTo>
                    <a:pt x="678" y="106"/>
                  </a:lnTo>
                  <a:lnTo>
                    <a:pt x="680" y="109"/>
                  </a:lnTo>
                  <a:lnTo>
                    <a:pt x="682" y="110"/>
                  </a:lnTo>
                  <a:lnTo>
                    <a:pt x="682" y="111"/>
                  </a:lnTo>
                  <a:lnTo>
                    <a:pt x="682" y="112"/>
                  </a:lnTo>
                  <a:lnTo>
                    <a:pt x="682" y="113"/>
                  </a:lnTo>
                  <a:lnTo>
                    <a:pt x="681" y="112"/>
                  </a:lnTo>
                  <a:lnTo>
                    <a:pt x="679" y="111"/>
                  </a:lnTo>
                  <a:lnTo>
                    <a:pt x="680" y="111"/>
                  </a:lnTo>
                  <a:lnTo>
                    <a:pt x="681" y="113"/>
                  </a:lnTo>
                  <a:lnTo>
                    <a:pt x="682" y="115"/>
                  </a:lnTo>
                  <a:lnTo>
                    <a:pt x="685" y="117"/>
                  </a:lnTo>
                  <a:lnTo>
                    <a:pt x="686" y="117"/>
                  </a:lnTo>
                  <a:lnTo>
                    <a:pt x="687" y="116"/>
                  </a:lnTo>
                  <a:lnTo>
                    <a:pt x="690" y="115"/>
                  </a:lnTo>
                  <a:lnTo>
                    <a:pt x="693" y="114"/>
                  </a:lnTo>
                  <a:lnTo>
                    <a:pt x="694" y="115"/>
                  </a:lnTo>
                  <a:lnTo>
                    <a:pt x="696" y="116"/>
                  </a:lnTo>
                  <a:lnTo>
                    <a:pt x="697" y="117"/>
                  </a:lnTo>
                  <a:lnTo>
                    <a:pt x="697" y="119"/>
                  </a:lnTo>
                  <a:lnTo>
                    <a:pt x="698" y="117"/>
                  </a:lnTo>
                  <a:lnTo>
                    <a:pt x="700" y="117"/>
                  </a:lnTo>
                  <a:lnTo>
                    <a:pt x="701" y="119"/>
                  </a:lnTo>
                  <a:lnTo>
                    <a:pt x="703" y="120"/>
                  </a:lnTo>
                  <a:lnTo>
                    <a:pt x="701" y="122"/>
                  </a:lnTo>
                  <a:lnTo>
                    <a:pt x="701" y="123"/>
                  </a:lnTo>
                  <a:lnTo>
                    <a:pt x="701" y="124"/>
                  </a:lnTo>
                  <a:lnTo>
                    <a:pt x="701" y="125"/>
                  </a:lnTo>
                  <a:lnTo>
                    <a:pt x="698" y="126"/>
                  </a:lnTo>
                  <a:lnTo>
                    <a:pt x="696" y="126"/>
                  </a:lnTo>
                  <a:lnTo>
                    <a:pt x="691" y="124"/>
                  </a:lnTo>
                  <a:lnTo>
                    <a:pt x="687" y="123"/>
                  </a:lnTo>
                  <a:lnTo>
                    <a:pt x="685" y="121"/>
                  </a:lnTo>
                  <a:lnTo>
                    <a:pt x="683" y="117"/>
                  </a:lnTo>
                  <a:lnTo>
                    <a:pt x="679" y="114"/>
                  </a:lnTo>
                  <a:lnTo>
                    <a:pt x="677" y="113"/>
                  </a:lnTo>
                  <a:lnTo>
                    <a:pt x="677" y="114"/>
                  </a:lnTo>
                  <a:lnTo>
                    <a:pt x="677" y="116"/>
                  </a:lnTo>
                  <a:lnTo>
                    <a:pt x="678" y="117"/>
                  </a:lnTo>
                  <a:lnTo>
                    <a:pt x="676" y="121"/>
                  </a:lnTo>
                  <a:lnTo>
                    <a:pt x="673" y="123"/>
                  </a:lnTo>
                  <a:lnTo>
                    <a:pt x="671" y="123"/>
                  </a:lnTo>
                  <a:lnTo>
                    <a:pt x="666" y="122"/>
                  </a:lnTo>
                  <a:lnTo>
                    <a:pt x="663" y="121"/>
                  </a:lnTo>
                  <a:lnTo>
                    <a:pt x="661" y="121"/>
                  </a:lnTo>
                  <a:lnTo>
                    <a:pt x="654" y="120"/>
                  </a:lnTo>
                  <a:lnTo>
                    <a:pt x="651" y="120"/>
                  </a:lnTo>
                  <a:lnTo>
                    <a:pt x="648" y="120"/>
                  </a:lnTo>
                  <a:lnTo>
                    <a:pt x="638" y="123"/>
                  </a:lnTo>
                  <a:lnTo>
                    <a:pt x="634" y="124"/>
                  </a:lnTo>
                  <a:lnTo>
                    <a:pt x="631" y="124"/>
                  </a:lnTo>
                  <a:lnTo>
                    <a:pt x="626" y="123"/>
                  </a:lnTo>
                  <a:lnTo>
                    <a:pt x="623" y="123"/>
                  </a:lnTo>
                  <a:lnTo>
                    <a:pt x="621" y="123"/>
                  </a:lnTo>
                  <a:lnTo>
                    <a:pt x="618" y="122"/>
                  </a:lnTo>
                  <a:lnTo>
                    <a:pt x="616" y="121"/>
                  </a:lnTo>
                  <a:lnTo>
                    <a:pt x="613" y="120"/>
                  </a:lnTo>
                  <a:lnTo>
                    <a:pt x="611" y="120"/>
                  </a:lnTo>
                  <a:lnTo>
                    <a:pt x="610" y="119"/>
                  </a:lnTo>
                  <a:lnTo>
                    <a:pt x="606" y="116"/>
                  </a:lnTo>
                  <a:lnTo>
                    <a:pt x="603" y="116"/>
                  </a:lnTo>
                  <a:lnTo>
                    <a:pt x="602" y="115"/>
                  </a:lnTo>
                  <a:lnTo>
                    <a:pt x="602" y="114"/>
                  </a:lnTo>
                  <a:lnTo>
                    <a:pt x="600" y="114"/>
                  </a:lnTo>
                  <a:lnTo>
                    <a:pt x="592" y="114"/>
                  </a:lnTo>
                  <a:lnTo>
                    <a:pt x="588" y="114"/>
                  </a:lnTo>
                  <a:lnTo>
                    <a:pt x="586" y="114"/>
                  </a:lnTo>
                  <a:lnTo>
                    <a:pt x="585" y="114"/>
                  </a:lnTo>
                  <a:lnTo>
                    <a:pt x="584" y="113"/>
                  </a:lnTo>
                  <a:lnTo>
                    <a:pt x="583" y="112"/>
                  </a:lnTo>
                  <a:lnTo>
                    <a:pt x="582" y="111"/>
                  </a:lnTo>
                  <a:lnTo>
                    <a:pt x="582" y="109"/>
                  </a:lnTo>
                  <a:lnTo>
                    <a:pt x="581" y="109"/>
                  </a:lnTo>
                  <a:lnTo>
                    <a:pt x="578" y="109"/>
                  </a:lnTo>
                  <a:lnTo>
                    <a:pt x="576" y="108"/>
                  </a:lnTo>
                  <a:lnTo>
                    <a:pt x="573" y="107"/>
                  </a:lnTo>
                  <a:lnTo>
                    <a:pt x="571" y="106"/>
                  </a:lnTo>
                  <a:lnTo>
                    <a:pt x="571" y="105"/>
                  </a:lnTo>
                  <a:lnTo>
                    <a:pt x="571" y="103"/>
                  </a:lnTo>
                  <a:lnTo>
                    <a:pt x="570" y="103"/>
                  </a:lnTo>
                  <a:lnTo>
                    <a:pt x="568" y="103"/>
                  </a:lnTo>
                  <a:lnTo>
                    <a:pt x="569" y="102"/>
                  </a:lnTo>
                  <a:lnTo>
                    <a:pt x="571" y="101"/>
                  </a:lnTo>
                  <a:lnTo>
                    <a:pt x="570" y="100"/>
                  </a:lnTo>
                  <a:lnTo>
                    <a:pt x="568" y="98"/>
                  </a:lnTo>
                  <a:lnTo>
                    <a:pt x="567" y="97"/>
                  </a:lnTo>
                  <a:lnTo>
                    <a:pt x="568" y="97"/>
                  </a:lnTo>
                  <a:lnTo>
                    <a:pt x="568" y="96"/>
                  </a:lnTo>
                  <a:lnTo>
                    <a:pt x="568" y="94"/>
                  </a:lnTo>
                  <a:lnTo>
                    <a:pt x="562" y="91"/>
                  </a:lnTo>
                  <a:lnTo>
                    <a:pt x="559" y="89"/>
                  </a:lnTo>
                  <a:lnTo>
                    <a:pt x="555" y="89"/>
                  </a:lnTo>
                  <a:lnTo>
                    <a:pt x="550" y="92"/>
                  </a:lnTo>
                  <a:lnTo>
                    <a:pt x="541" y="94"/>
                  </a:lnTo>
                  <a:lnTo>
                    <a:pt x="526" y="97"/>
                  </a:lnTo>
                  <a:lnTo>
                    <a:pt x="522" y="99"/>
                  </a:lnTo>
                  <a:lnTo>
                    <a:pt x="520" y="101"/>
                  </a:lnTo>
                  <a:lnTo>
                    <a:pt x="518" y="103"/>
                  </a:lnTo>
                  <a:lnTo>
                    <a:pt x="517" y="105"/>
                  </a:lnTo>
                  <a:lnTo>
                    <a:pt x="515" y="107"/>
                  </a:lnTo>
                  <a:lnTo>
                    <a:pt x="515" y="108"/>
                  </a:lnTo>
                  <a:lnTo>
                    <a:pt x="516" y="108"/>
                  </a:lnTo>
                  <a:lnTo>
                    <a:pt x="520" y="107"/>
                  </a:lnTo>
                  <a:lnTo>
                    <a:pt x="522" y="107"/>
                  </a:lnTo>
                  <a:lnTo>
                    <a:pt x="522" y="108"/>
                  </a:lnTo>
                  <a:lnTo>
                    <a:pt x="522" y="109"/>
                  </a:lnTo>
                  <a:lnTo>
                    <a:pt x="523" y="109"/>
                  </a:lnTo>
                  <a:lnTo>
                    <a:pt x="530" y="110"/>
                  </a:lnTo>
                  <a:lnTo>
                    <a:pt x="533" y="111"/>
                  </a:lnTo>
                  <a:lnTo>
                    <a:pt x="534" y="111"/>
                  </a:lnTo>
                  <a:lnTo>
                    <a:pt x="534" y="110"/>
                  </a:lnTo>
                  <a:lnTo>
                    <a:pt x="531" y="108"/>
                  </a:lnTo>
                  <a:lnTo>
                    <a:pt x="531" y="107"/>
                  </a:lnTo>
                  <a:lnTo>
                    <a:pt x="533" y="106"/>
                  </a:lnTo>
                  <a:lnTo>
                    <a:pt x="534" y="106"/>
                  </a:lnTo>
                  <a:lnTo>
                    <a:pt x="536" y="106"/>
                  </a:lnTo>
                  <a:lnTo>
                    <a:pt x="540" y="108"/>
                  </a:lnTo>
                  <a:lnTo>
                    <a:pt x="541" y="107"/>
                  </a:lnTo>
                  <a:lnTo>
                    <a:pt x="543" y="106"/>
                  </a:lnTo>
                  <a:lnTo>
                    <a:pt x="546" y="103"/>
                  </a:lnTo>
                  <a:lnTo>
                    <a:pt x="548" y="105"/>
                  </a:lnTo>
                  <a:lnTo>
                    <a:pt x="551" y="107"/>
                  </a:lnTo>
                  <a:lnTo>
                    <a:pt x="552" y="107"/>
                  </a:lnTo>
                  <a:lnTo>
                    <a:pt x="552" y="106"/>
                  </a:lnTo>
                  <a:lnTo>
                    <a:pt x="553" y="103"/>
                  </a:lnTo>
                  <a:lnTo>
                    <a:pt x="552" y="102"/>
                  </a:lnTo>
                  <a:lnTo>
                    <a:pt x="552" y="100"/>
                  </a:lnTo>
                  <a:lnTo>
                    <a:pt x="553" y="100"/>
                  </a:lnTo>
                  <a:lnTo>
                    <a:pt x="564" y="97"/>
                  </a:lnTo>
                  <a:lnTo>
                    <a:pt x="565" y="97"/>
                  </a:lnTo>
                  <a:lnTo>
                    <a:pt x="566" y="97"/>
                  </a:lnTo>
                  <a:lnTo>
                    <a:pt x="565" y="98"/>
                  </a:lnTo>
                  <a:lnTo>
                    <a:pt x="564" y="99"/>
                  </a:lnTo>
                  <a:lnTo>
                    <a:pt x="565" y="100"/>
                  </a:lnTo>
                  <a:lnTo>
                    <a:pt x="565" y="101"/>
                  </a:lnTo>
                  <a:lnTo>
                    <a:pt x="564" y="102"/>
                  </a:lnTo>
                  <a:lnTo>
                    <a:pt x="555" y="105"/>
                  </a:lnTo>
                  <a:lnTo>
                    <a:pt x="554" y="106"/>
                  </a:lnTo>
                  <a:lnTo>
                    <a:pt x="553" y="107"/>
                  </a:lnTo>
                  <a:lnTo>
                    <a:pt x="553" y="110"/>
                  </a:lnTo>
                  <a:lnTo>
                    <a:pt x="552" y="110"/>
                  </a:lnTo>
                  <a:lnTo>
                    <a:pt x="550" y="109"/>
                  </a:lnTo>
                  <a:lnTo>
                    <a:pt x="547" y="109"/>
                  </a:lnTo>
                  <a:lnTo>
                    <a:pt x="547" y="110"/>
                  </a:lnTo>
                  <a:lnTo>
                    <a:pt x="546" y="110"/>
                  </a:lnTo>
                  <a:lnTo>
                    <a:pt x="533" y="115"/>
                  </a:lnTo>
                  <a:lnTo>
                    <a:pt x="532" y="115"/>
                  </a:lnTo>
                  <a:lnTo>
                    <a:pt x="531" y="114"/>
                  </a:lnTo>
                  <a:lnTo>
                    <a:pt x="530" y="113"/>
                  </a:lnTo>
                  <a:lnTo>
                    <a:pt x="529" y="115"/>
                  </a:lnTo>
                  <a:lnTo>
                    <a:pt x="530" y="115"/>
                  </a:lnTo>
                  <a:lnTo>
                    <a:pt x="532" y="116"/>
                  </a:lnTo>
                  <a:lnTo>
                    <a:pt x="533" y="116"/>
                  </a:lnTo>
                  <a:lnTo>
                    <a:pt x="530" y="119"/>
                  </a:lnTo>
                  <a:lnTo>
                    <a:pt x="528" y="121"/>
                  </a:lnTo>
                  <a:lnTo>
                    <a:pt x="528" y="122"/>
                  </a:lnTo>
                  <a:lnTo>
                    <a:pt x="528" y="123"/>
                  </a:lnTo>
                  <a:lnTo>
                    <a:pt x="533" y="127"/>
                  </a:lnTo>
                  <a:lnTo>
                    <a:pt x="534" y="129"/>
                  </a:lnTo>
                  <a:lnTo>
                    <a:pt x="533" y="130"/>
                  </a:lnTo>
                  <a:lnTo>
                    <a:pt x="532" y="131"/>
                  </a:lnTo>
                  <a:lnTo>
                    <a:pt x="533" y="133"/>
                  </a:lnTo>
                  <a:lnTo>
                    <a:pt x="536" y="136"/>
                  </a:lnTo>
                  <a:lnTo>
                    <a:pt x="536" y="137"/>
                  </a:lnTo>
                  <a:lnTo>
                    <a:pt x="539" y="139"/>
                  </a:lnTo>
                  <a:lnTo>
                    <a:pt x="540" y="139"/>
                  </a:lnTo>
                  <a:lnTo>
                    <a:pt x="539" y="140"/>
                  </a:lnTo>
                  <a:lnTo>
                    <a:pt x="538" y="141"/>
                  </a:lnTo>
                  <a:lnTo>
                    <a:pt x="539" y="142"/>
                  </a:lnTo>
                  <a:lnTo>
                    <a:pt x="541" y="143"/>
                  </a:lnTo>
                  <a:lnTo>
                    <a:pt x="542" y="145"/>
                  </a:lnTo>
                  <a:lnTo>
                    <a:pt x="542" y="147"/>
                  </a:lnTo>
                  <a:lnTo>
                    <a:pt x="541" y="144"/>
                  </a:lnTo>
                  <a:lnTo>
                    <a:pt x="539" y="143"/>
                  </a:lnTo>
                  <a:lnTo>
                    <a:pt x="538" y="143"/>
                  </a:lnTo>
                  <a:lnTo>
                    <a:pt x="538" y="144"/>
                  </a:lnTo>
                  <a:lnTo>
                    <a:pt x="538" y="147"/>
                  </a:lnTo>
                  <a:lnTo>
                    <a:pt x="537" y="147"/>
                  </a:lnTo>
                  <a:lnTo>
                    <a:pt x="536" y="147"/>
                  </a:lnTo>
                  <a:lnTo>
                    <a:pt x="534" y="145"/>
                  </a:lnTo>
                  <a:lnTo>
                    <a:pt x="536" y="144"/>
                  </a:lnTo>
                  <a:lnTo>
                    <a:pt x="536" y="143"/>
                  </a:lnTo>
                  <a:lnTo>
                    <a:pt x="534" y="141"/>
                  </a:lnTo>
                  <a:lnTo>
                    <a:pt x="533" y="141"/>
                  </a:lnTo>
                  <a:lnTo>
                    <a:pt x="532" y="142"/>
                  </a:lnTo>
                  <a:lnTo>
                    <a:pt x="532" y="144"/>
                  </a:lnTo>
                  <a:lnTo>
                    <a:pt x="533" y="145"/>
                  </a:lnTo>
                  <a:lnTo>
                    <a:pt x="532" y="148"/>
                  </a:lnTo>
                  <a:lnTo>
                    <a:pt x="532" y="149"/>
                  </a:lnTo>
                  <a:lnTo>
                    <a:pt x="534" y="151"/>
                  </a:lnTo>
                  <a:lnTo>
                    <a:pt x="536" y="152"/>
                  </a:lnTo>
                  <a:lnTo>
                    <a:pt x="539" y="157"/>
                  </a:lnTo>
                  <a:lnTo>
                    <a:pt x="540" y="159"/>
                  </a:lnTo>
                  <a:lnTo>
                    <a:pt x="539" y="158"/>
                  </a:lnTo>
                  <a:lnTo>
                    <a:pt x="537" y="156"/>
                  </a:lnTo>
                  <a:lnTo>
                    <a:pt x="536" y="155"/>
                  </a:lnTo>
                  <a:lnTo>
                    <a:pt x="533" y="152"/>
                  </a:lnTo>
                  <a:lnTo>
                    <a:pt x="532" y="152"/>
                  </a:lnTo>
                  <a:lnTo>
                    <a:pt x="531" y="151"/>
                  </a:lnTo>
                  <a:lnTo>
                    <a:pt x="530" y="151"/>
                  </a:lnTo>
                  <a:lnTo>
                    <a:pt x="529" y="149"/>
                  </a:lnTo>
                  <a:lnTo>
                    <a:pt x="529" y="147"/>
                  </a:lnTo>
                  <a:lnTo>
                    <a:pt x="528" y="147"/>
                  </a:lnTo>
                  <a:lnTo>
                    <a:pt x="526" y="147"/>
                  </a:lnTo>
                  <a:lnTo>
                    <a:pt x="526" y="145"/>
                  </a:lnTo>
                  <a:lnTo>
                    <a:pt x="526" y="144"/>
                  </a:lnTo>
                  <a:lnTo>
                    <a:pt x="524" y="143"/>
                  </a:lnTo>
                  <a:lnTo>
                    <a:pt x="522" y="141"/>
                  </a:lnTo>
                  <a:lnTo>
                    <a:pt x="519" y="140"/>
                  </a:lnTo>
                  <a:lnTo>
                    <a:pt x="519" y="139"/>
                  </a:lnTo>
                  <a:lnTo>
                    <a:pt x="520" y="140"/>
                  </a:lnTo>
                  <a:lnTo>
                    <a:pt x="524" y="141"/>
                  </a:lnTo>
                  <a:lnTo>
                    <a:pt x="526" y="141"/>
                  </a:lnTo>
                  <a:lnTo>
                    <a:pt x="529" y="140"/>
                  </a:lnTo>
                  <a:lnTo>
                    <a:pt x="530" y="140"/>
                  </a:lnTo>
                  <a:lnTo>
                    <a:pt x="530" y="138"/>
                  </a:lnTo>
                  <a:lnTo>
                    <a:pt x="528" y="135"/>
                  </a:lnTo>
                  <a:lnTo>
                    <a:pt x="526" y="134"/>
                  </a:lnTo>
                  <a:lnTo>
                    <a:pt x="524" y="133"/>
                  </a:lnTo>
                  <a:lnTo>
                    <a:pt x="522" y="133"/>
                  </a:lnTo>
                  <a:lnTo>
                    <a:pt x="520" y="131"/>
                  </a:lnTo>
                  <a:lnTo>
                    <a:pt x="519" y="128"/>
                  </a:lnTo>
                  <a:lnTo>
                    <a:pt x="518" y="126"/>
                  </a:lnTo>
                  <a:lnTo>
                    <a:pt x="517" y="126"/>
                  </a:lnTo>
                  <a:lnTo>
                    <a:pt x="516" y="127"/>
                  </a:lnTo>
                  <a:lnTo>
                    <a:pt x="516" y="130"/>
                  </a:lnTo>
                  <a:lnTo>
                    <a:pt x="516" y="131"/>
                  </a:lnTo>
                  <a:lnTo>
                    <a:pt x="515" y="133"/>
                  </a:lnTo>
                  <a:lnTo>
                    <a:pt x="514" y="131"/>
                  </a:lnTo>
                  <a:lnTo>
                    <a:pt x="513" y="130"/>
                  </a:lnTo>
                  <a:lnTo>
                    <a:pt x="512" y="129"/>
                  </a:lnTo>
                  <a:lnTo>
                    <a:pt x="513" y="129"/>
                  </a:lnTo>
                  <a:lnTo>
                    <a:pt x="513" y="128"/>
                  </a:lnTo>
                  <a:lnTo>
                    <a:pt x="513" y="127"/>
                  </a:lnTo>
                  <a:lnTo>
                    <a:pt x="512" y="124"/>
                  </a:lnTo>
                  <a:lnTo>
                    <a:pt x="511" y="123"/>
                  </a:lnTo>
                  <a:lnTo>
                    <a:pt x="509" y="123"/>
                  </a:lnTo>
                  <a:lnTo>
                    <a:pt x="504" y="123"/>
                  </a:lnTo>
                  <a:lnTo>
                    <a:pt x="502" y="123"/>
                  </a:lnTo>
                  <a:lnTo>
                    <a:pt x="501" y="123"/>
                  </a:lnTo>
                  <a:lnTo>
                    <a:pt x="501" y="122"/>
                  </a:lnTo>
                  <a:lnTo>
                    <a:pt x="500" y="121"/>
                  </a:lnTo>
                  <a:lnTo>
                    <a:pt x="498" y="120"/>
                  </a:lnTo>
                  <a:lnTo>
                    <a:pt x="446" y="124"/>
                  </a:lnTo>
                  <a:lnTo>
                    <a:pt x="434" y="123"/>
                  </a:lnTo>
                  <a:lnTo>
                    <a:pt x="427" y="122"/>
                  </a:lnTo>
                  <a:lnTo>
                    <a:pt x="418" y="121"/>
                  </a:lnTo>
                  <a:lnTo>
                    <a:pt x="415" y="121"/>
                  </a:lnTo>
                  <a:lnTo>
                    <a:pt x="413" y="120"/>
                  </a:lnTo>
                  <a:lnTo>
                    <a:pt x="409" y="119"/>
                  </a:lnTo>
                  <a:lnTo>
                    <a:pt x="408" y="117"/>
                  </a:lnTo>
                  <a:lnTo>
                    <a:pt x="409" y="116"/>
                  </a:lnTo>
                  <a:lnTo>
                    <a:pt x="414" y="115"/>
                  </a:lnTo>
                  <a:lnTo>
                    <a:pt x="414" y="114"/>
                  </a:lnTo>
                  <a:lnTo>
                    <a:pt x="413" y="113"/>
                  </a:lnTo>
                  <a:lnTo>
                    <a:pt x="413" y="112"/>
                  </a:lnTo>
                  <a:lnTo>
                    <a:pt x="414" y="111"/>
                  </a:lnTo>
                  <a:lnTo>
                    <a:pt x="417" y="111"/>
                  </a:lnTo>
                  <a:lnTo>
                    <a:pt x="419" y="110"/>
                  </a:lnTo>
                  <a:lnTo>
                    <a:pt x="420" y="109"/>
                  </a:lnTo>
                  <a:lnTo>
                    <a:pt x="421" y="109"/>
                  </a:lnTo>
                  <a:lnTo>
                    <a:pt x="429" y="109"/>
                  </a:lnTo>
                  <a:lnTo>
                    <a:pt x="431" y="108"/>
                  </a:lnTo>
                  <a:lnTo>
                    <a:pt x="432" y="107"/>
                  </a:lnTo>
                  <a:lnTo>
                    <a:pt x="433" y="105"/>
                  </a:lnTo>
                  <a:lnTo>
                    <a:pt x="431" y="103"/>
                  </a:lnTo>
                  <a:lnTo>
                    <a:pt x="430" y="103"/>
                  </a:lnTo>
                  <a:lnTo>
                    <a:pt x="431" y="101"/>
                  </a:lnTo>
                  <a:lnTo>
                    <a:pt x="430" y="100"/>
                  </a:lnTo>
                  <a:lnTo>
                    <a:pt x="427" y="98"/>
                  </a:lnTo>
                  <a:lnTo>
                    <a:pt x="425" y="96"/>
                  </a:lnTo>
                  <a:lnTo>
                    <a:pt x="423" y="95"/>
                  </a:lnTo>
                  <a:lnTo>
                    <a:pt x="422" y="95"/>
                  </a:lnTo>
                  <a:lnTo>
                    <a:pt x="420" y="94"/>
                  </a:lnTo>
                  <a:lnTo>
                    <a:pt x="419" y="93"/>
                  </a:lnTo>
                  <a:lnTo>
                    <a:pt x="418" y="93"/>
                  </a:lnTo>
                  <a:lnTo>
                    <a:pt x="417" y="92"/>
                  </a:lnTo>
                  <a:lnTo>
                    <a:pt x="412" y="91"/>
                  </a:lnTo>
                  <a:lnTo>
                    <a:pt x="407" y="88"/>
                  </a:lnTo>
                  <a:lnTo>
                    <a:pt x="402" y="87"/>
                  </a:lnTo>
                  <a:lnTo>
                    <a:pt x="398" y="87"/>
                  </a:lnTo>
                  <a:lnTo>
                    <a:pt x="395" y="88"/>
                  </a:lnTo>
                  <a:lnTo>
                    <a:pt x="397" y="89"/>
                  </a:lnTo>
                  <a:lnTo>
                    <a:pt x="400" y="92"/>
                  </a:lnTo>
                  <a:lnTo>
                    <a:pt x="400" y="93"/>
                  </a:lnTo>
                  <a:lnTo>
                    <a:pt x="399" y="93"/>
                  </a:lnTo>
                  <a:lnTo>
                    <a:pt x="387" y="91"/>
                  </a:lnTo>
                  <a:lnTo>
                    <a:pt x="383" y="91"/>
                  </a:lnTo>
                  <a:lnTo>
                    <a:pt x="379" y="89"/>
                  </a:lnTo>
                  <a:lnTo>
                    <a:pt x="376" y="88"/>
                  </a:lnTo>
                  <a:lnTo>
                    <a:pt x="372" y="87"/>
                  </a:lnTo>
                  <a:lnTo>
                    <a:pt x="369" y="87"/>
                  </a:lnTo>
                  <a:lnTo>
                    <a:pt x="365" y="86"/>
                  </a:lnTo>
                  <a:lnTo>
                    <a:pt x="362" y="84"/>
                  </a:lnTo>
                  <a:lnTo>
                    <a:pt x="359" y="82"/>
                  </a:lnTo>
                  <a:lnTo>
                    <a:pt x="357" y="81"/>
                  </a:lnTo>
                  <a:lnTo>
                    <a:pt x="352" y="80"/>
                  </a:lnTo>
                  <a:lnTo>
                    <a:pt x="344" y="79"/>
                  </a:lnTo>
                  <a:lnTo>
                    <a:pt x="337" y="78"/>
                  </a:lnTo>
                  <a:lnTo>
                    <a:pt x="327" y="72"/>
                  </a:lnTo>
                  <a:lnTo>
                    <a:pt x="318" y="68"/>
                  </a:lnTo>
                  <a:lnTo>
                    <a:pt x="313" y="66"/>
                  </a:lnTo>
                  <a:lnTo>
                    <a:pt x="308" y="65"/>
                  </a:lnTo>
                  <a:lnTo>
                    <a:pt x="298" y="64"/>
                  </a:lnTo>
                  <a:lnTo>
                    <a:pt x="292" y="64"/>
                  </a:lnTo>
                  <a:lnTo>
                    <a:pt x="288" y="65"/>
                  </a:lnTo>
                  <a:lnTo>
                    <a:pt x="286" y="65"/>
                  </a:lnTo>
                  <a:lnTo>
                    <a:pt x="287" y="66"/>
                  </a:lnTo>
                  <a:lnTo>
                    <a:pt x="287" y="68"/>
                  </a:lnTo>
                  <a:lnTo>
                    <a:pt x="286" y="69"/>
                  </a:lnTo>
                  <a:lnTo>
                    <a:pt x="286" y="70"/>
                  </a:lnTo>
                  <a:lnTo>
                    <a:pt x="286" y="71"/>
                  </a:lnTo>
                  <a:lnTo>
                    <a:pt x="286" y="72"/>
                  </a:lnTo>
                  <a:lnTo>
                    <a:pt x="284" y="73"/>
                  </a:lnTo>
                  <a:lnTo>
                    <a:pt x="279" y="74"/>
                  </a:lnTo>
                  <a:lnTo>
                    <a:pt x="274" y="77"/>
                  </a:lnTo>
                  <a:lnTo>
                    <a:pt x="270" y="78"/>
                  </a:lnTo>
                  <a:lnTo>
                    <a:pt x="266" y="78"/>
                  </a:lnTo>
                  <a:lnTo>
                    <a:pt x="264" y="77"/>
                  </a:lnTo>
                  <a:lnTo>
                    <a:pt x="264" y="75"/>
                  </a:lnTo>
                  <a:lnTo>
                    <a:pt x="266" y="74"/>
                  </a:lnTo>
                  <a:lnTo>
                    <a:pt x="266" y="73"/>
                  </a:lnTo>
                  <a:lnTo>
                    <a:pt x="267" y="72"/>
                  </a:lnTo>
                  <a:lnTo>
                    <a:pt x="268" y="71"/>
                  </a:lnTo>
                  <a:lnTo>
                    <a:pt x="269" y="70"/>
                  </a:lnTo>
                  <a:lnTo>
                    <a:pt x="269" y="69"/>
                  </a:lnTo>
                  <a:lnTo>
                    <a:pt x="268" y="68"/>
                  </a:lnTo>
                  <a:lnTo>
                    <a:pt x="265" y="68"/>
                  </a:lnTo>
                  <a:lnTo>
                    <a:pt x="264" y="67"/>
                  </a:lnTo>
                  <a:lnTo>
                    <a:pt x="264" y="65"/>
                  </a:lnTo>
                  <a:lnTo>
                    <a:pt x="265" y="63"/>
                  </a:lnTo>
                  <a:lnTo>
                    <a:pt x="265" y="60"/>
                  </a:lnTo>
                  <a:lnTo>
                    <a:pt x="266" y="56"/>
                  </a:lnTo>
                  <a:lnTo>
                    <a:pt x="266" y="55"/>
                  </a:lnTo>
                  <a:lnTo>
                    <a:pt x="265" y="55"/>
                  </a:lnTo>
                  <a:lnTo>
                    <a:pt x="263" y="55"/>
                  </a:lnTo>
                  <a:lnTo>
                    <a:pt x="262" y="54"/>
                  </a:lnTo>
                  <a:lnTo>
                    <a:pt x="263" y="53"/>
                  </a:lnTo>
                  <a:lnTo>
                    <a:pt x="262" y="53"/>
                  </a:lnTo>
                  <a:lnTo>
                    <a:pt x="261" y="53"/>
                  </a:lnTo>
                  <a:lnTo>
                    <a:pt x="261" y="54"/>
                  </a:lnTo>
                  <a:lnTo>
                    <a:pt x="261" y="55"/>
                  </a:lnTo>
                  <a:lnTo>
                    <a:pt x="262" y="56"/>
                  </a:lnTo>
                  <a:lnTo>
                    <a:pt x="258" y="57"/>
                  </a:lnTo>
                  <a:lnTo>
                    <a:pt x="253" y="59"/>
                  </a:lnTo>
                  <a:lnTo>
                    <a:pt x="252" y="60"/>
                  </a:lnTo>
                  <a:lnTo>
                    <a:pt x="254" y="60"/>
                  </a:lnTo>
                  <a:lnTo>
                    <a:pt x="256" y="58"/>
                  </a:lnTo>
                  <a:lnTo>
                    <a:pt x="258" y="58"/>
                  </a:lnTo>
                  <a:lnTo>
                    <a:pt x="258" y="59"/>
                  </a:lnTo>
                  <a:lnTo>
                    <a:pt x="253" y="64"/>
                  </a:lnTo>
                  <a:lnTo>
                    <a:pt x="252" y="65"/>
                  </a:lnTo>
                  <a:lnTo>
                    <a:pt x="252" y="66"/>
                  </a:lnTo>
                  <a:lnTo>
                    <a:pt x="253" y="66"/>
                  </a:lnTo>
                  <a:lnTo>
                    <a:pt x="256" y="66"/>
                  </a:lnTo>
                  <a:lnTo>
                    <a:pt x="256" y="67"/>
                  </a:lnTo>
                  <a:lnTo>
                    <a:pt x="256" y="68"/>
                  </a:lnTo>
                  <a:lnTo>
                    <a:pt x="255" y="67"/>
                  </a:lnTo>
                  <a:lnTo>
                    <a:pt x="252" y="67"/>
                  </a:lnTo>
                  <a:lnTo>
                    <a:pt x="250" y="68"/>
                  </a:lnTo>
                  <a:lnTo>
                    <a:pt x="249" y="70"/>
                  </a:lnTo>
                  <a:lnTo>
                    <a:pt x="250" y="70"/>
                  </a:lnTo>
                  <a:lnTo>
                    <a:pt x="252" y="71"/>
                  </a:lnTo>
                  <a:lnTo>
                    <a:pt x="251" y="72"/>
                  </a:lnTo>
                  <a:lnTo>
                    <a:pt x="252" y="72"/>
                  </a:lnTo>
                  <a:lnTo>
                    <a:pt x="253" y="73"/>
                  </a:lnTo>
                  <a:lnTo>
                    <a:pt x="251" y="73"/>
                  </a:lnTo>
                  <a:lnTo>
                    <a:pt x="248" y="73"/>
                  </a:lnTo>
                  <a:lnTo>
                    <a:pt x="247" y="74"/>
                  </a:lnTo>
                  <a:lnTo>
                    <a:pt x="247" y="75"/>
                  </a:lnTo>
                  <a:lnTo>
                    <a:pt x="248" y="74"/>
                  </a:lnTo>
                  <a:lnTo>
                    <a:pt x="251" y="74"/>
                  </a:lnTo>
                  <a:lnTo>
                    <a:pt x="252" y="74"/>
                  </a:lnTo>
                  <a:lnTo>
                    <a:pt x="252" y="75"/>
                  </a:lnTo>
                  <a:lnTo>
                    <a:pt x="250" y="78"/>
                  </a:lnTo>
                  <a:lnTo>
                    <a:pt x="249" y="79"/>
                  </a:lnTo>
                  <a:lnTo>
                    <a:pt x="249" y="78"/>
                  </a:lnTo>
                  <a:lnTo>
                    <a:pt x="240" y="74"/>
                  </a:lnTo>
                  <a:lnTo>
                    <a:pt x="233" y="70"/>
                  </a:lnTo>
                  <a:lnTo>
                    <a:pt x="231" y="67"/>
                  </a:lnTo>
                  <a:lnTo>
                    <a:pt x="227" y="63"/>
                  </a:lnTo>
                  <a:lnTo>
                    <a:pt x="227" y="61"/>
                  </a:lnTo>
                  <a:lnTo>
                    <a:pt x="227" y="60"/>
                  </a:lnTo>
                  <a:lnTo>
                    <a:pt x="226" y="59"/>
                  </a:lnTo>
                  <a:lnTo>
                    <a:pt x="225" y="58"/>
                  </a:lnTo>
                  <a:lnTo>
                    <a:pt x="225" y="57"/>
                  </a:lnTo>
                  <a:lnTo>
                    <a:pt x="224" y="55"/>
                  </a:lnTo>
                  <a:lnTo>
                    <a:pt x="222" y="52"/>
                  </a:lnTo>
                  <a:lnTo>
                    <a:pt x="217" y="47"/>
                  </a:lnTo>
                  <a:lnTo>
                    <a:pt x="209" y="42"/>
                  </a:lnTo>
                  <a:lnTo>
                    <a:pt x="208" y="42"/>
                  </a:lnTo>
                  <a:lnTo>
                    <a:pt x="207" y="43"/>
                  </a:lnTo>
                  <a:lnTo>
                    <a:pt x="206" y="46"/>
                  </a:lnTo>
                  <a:lnTo>
                    <a:pt x="205" y="47"/>
                  </a:lnTo>
                  <a:lnTo>
                    <a:pt x="206" y="49"/>
                  </a:lnTo>
                  <a:lnTo>
                    <a:pt x="208" y="47"/>
                  </a:lnTo>
                  <a:lnTo>
                    <a:pt x="209" y="47"/>
                  </a:lnTo>
                  <a:lnTo>
                    <a:pt x="209" y="49"/>
                  </a:lnTo>
                  <a:lnTo>
                    <a:pt x="208" y="51"/>
                  </a:lnTo>
                  <a:lnTo>
                    <a:pt x="210" y="51"/>
                  </a:lnTo>
                  <a:lnTo>
                    <a:pt x="213" y="52"/>
                  </a:lnTo>
                  <a:lnTo>
                    <a:pt x="214" y="53"/>
                  </a:lnTo>
                  <a:lnTo>
                    <a:pt x="212" y="53"/>
                  </a:lnTo>
                  <a:lnTo>
                    <a:pt x="206" y="54"/>
                  </a:lnTo>
                  <a:lnTo>
                    <a:pt x="203" y="56"/>
                  </a:lnTo>
                  <a:lnTo>
                    <a:pt x="203" y="57"/>
                  </a:lnTo>
                  <a:lnTo>
                    <a:pt x="203" y="60"/>
                  </a:lnTo>
                  <a:lnTo>
                    <a:pt x="200" y="61"/>
                  </a:lnTo>
                  <a:lnTo>
                    <a:pt x="197" y="65"/>
                  </a:lnTo>
                  <a:lnTo>
                    <a:pt x="194" y="67"/>
                  </a:lnTo>
                  <a:lnTo>
                    <a:pt x="193" y="68"/>
                  </a:lnTo>
                  <a:lnTo>
                    <a:pt x="191" y="68"/>
                  </a:lnTo>
                  <a:lnTo>
                    <a:pt x="190" y="67"/>
                  </a:lnTo>
                  <a:lnTo>
                    <a:pt x="190" y="65"/>
                  </a:lnTo>
                  <a:lnTo>
                    <a:pt x="190" y="64"/>
                  </a:lnTo>
                  <a:lnTo>
                    <a:pt x="191" y="64"/>
                  </a:lnTo>
                  <a:lnTo>
                    <a:pt x="193" y="64"/>
                  </a:lnTo>
                  <a:lnTo>
                    <a:pt x="193" y="63"/>
                  </a:lnTo>
                  <a:lnTo>
                    <a:pt x="193" y="61"/>
                  </a:lnTo>
                  <a:lnTo>
                    <a:pt x="192" y="61"/>
                  </a:lnTo>
                  <a:lnTo>
                    <a:pt x="190" y="64"/>
                  </a:lnTo>
                  <a:lnTo>
                    <a:pt x="186" y="64"/>
                  </a:lnTo>
                  <a:lnTo>
                    <a:pt x="182" y="65"/>
                  </a:lnTo>
                  <a:lnTo>
                    <a:pt x="177" y="66"/>
                  </a:lnTo>
                  <a:lnTo>
                    <a:pt x="174" y="67"/>
                  </a:lnTo>
                  <a:lnTo>
                    <a:pt x="171" y="68"/>
                  </a:lnTo>
                  <a:lnTo>
                    <a:pt x="168" y="71"/>
                  </a:lnTo>
                  <a:lnTo>
                    <a:pt x="166" y="73"/>
                  </a:lnTo>
                  <a:lnTo>
                    <a:pt x="165" y="73"/>
                  </a:lnTo>
                  <a:lnTo>
                    <a:pt x="164" y="74"/>
                  </a:lnTo>
                  <a:lnTo>
                    <a:pt x="164" y="75"/>
                  </a:lnTo>
                  <a:lnTo>
                    <a:pt x="163" y="77"/>
                  </a:lnTo>
                  <a:lnTo>
                    <a:pt x="162" y="79"/>
                  </a:lnTo>
                  <a:lnTo>
                    <a:pt x="162" y="82"/>
                  </a:lnTo>
                  <a:lnTo>
                    <a:pt x="162" y="83"/>
                  </a:lnTo>
                  <a:lnTo>
                    <a:pt x="161" y="83"/>
                  </a:lnTo>
                  <a:lnTo>
                    <a:pt x="160" y="82"/>
                  </a:lnTo>
                  <a:lnTo>
                    <a:pt x="161" y="81"/>
                  </a:lnTo>
                  <a:lnTo>
                    <a:pt x="161" y="79"/>
                  </a:lnTo>
                  <a:lnTo>
                    <a:pt x="160" y="78"/>
                  </a:lnTo>
                  <a:lnTo>
                    <a:pt x="161" y="77"/>
                  </a:lnTo>
                  <a:lnTo>
                    <a:pt x="161" y="74"/>
                  </a:lnTo>
                  <a:lnTo>
                    <a:pt x="161" y="72"/>
                  </a:lnTo>
                  <a:lnTo>
                    <a:pt x="161" y="74"/>
                  </a:lnTo>
                  <a:lnTo>
                    <a:pt x="160" y="77"/>
                  </a:lnTo>
                  <a:lnTo>
                    <a:pt x="160" y="74"/>
                  </a:lnTo>
                  <a:lnTo>
                    <a:pt x="158" y="72"/>
                  </a:lnTo>
                  <a:lnTo>
                    <a:pt x="157" y="71"/>
                  </a:lnTo>
                  <a:lnTo>
                    <a:pt x="158" y="71"/>
                  </a:lnTo>
                  <a:lnTo>
                    <a:pt x="158" y="74"/>
                  </a:lnTo>
                  <a:lnTo>
                    <a:pt x="158" y="75"/>
                  </a:lnTo>
                  <a:lnTo>
                    <a:pt x="158" y="74"/>
                  </a:lnTo>
                  <a:lnTo>
                    <a:pt x="157" y="72"/>
                  </a:lnTo>
                  <a:lnTo>
                    <a:pt x="156" y="71"/>
                  </a:lnTo>
                  <a:lnTo>
                    <a:pt x="156" y="72"/>
                  </a:lnTo>
                  <a:lnTo>
                    <a:pt x="156" y="74"/>
                  </a:lnTo>
                  <a:lnTo>
                    <a:pt x="156" y="75"/>
                  </a:lnTo>
                  <a:lnTo>
                    <a:pt x="154" y="77"/>
                  </a:lnTo>
                  <a:lnTo>
                    <a:pt x="152" y="78"/>
                  </a:lnTo>
                  <a:lnTo>
                    <a:pt x="152" y="77"/>
                  </a:lnTo>
                  <a:lnTo>
                    <a:pt x="153" y="75"/>
                  </a:lnTo>
                  <a:lnTo>
                    <a:pt x="152" y="74"/>
                  </a:lnTo>
                  <a:lnTo>
                    <a:pt x="148" y="75"/>
                  </a:lnTo>
                  <a:lnTo>
                    <a:pt x="147" y="75"/>
                  </a:lnTo>
                  <a:lnTo>
                    <a:pt x="146" y="77"/>
                  </a:lnTo>
                  <a:lnTo>
                    <a:pt x="146" y="78"/>
                  </a:lnTo>
                  <a:lnTo>
                    <a:pt x="144" y="79"/>
                  </a:lnTo>
                  <a:lnTo>
                    <a:pt x="140" y="82"/>
                  </a:lnTo>
                  <a:lnTo>
                    <a:pt x="137" y="84"/>
                  </a:lnTo>
                  <a:lnTo>
                    <a:pt x="133" y="85"/>
                  </a:lnTo>
                  <a:lnTo>
                    <a:pt x="131" y="85"/>
                  </a:lnTo>
                  <a:lnTo>
                    <a:pt x="130" y="86"/>
                  </a:lnTo>
                  <a:lnTo>
                    <a:pt x="130" y="87"/>
                  </a:lnTo>
                  <a:lnTo>
                    <a:pt x="131" y="89"/>
                  </a:lnTo>
                  <a:lnTo>
                    <a:pt x="131" y="91"/>
                  </a:lnTo>
                  <a:lnTo>
                    <a:pt x="133" y="91"/>
                  </a:lnTo>
                  <a:lnTo>
                    <a:pt x="134" y="91"/>
                  </a:lnTo>
                  <a:lnTo>
                    <a:pt x="136" y="91"/>
                  </a:lnTo>
                  <a:lnTo>
                    <a:pt x="137" y="91"/>
                  </a:lnTo>
                  <a:lnTo>
                    <a:pt x="135" y="93"/>
                  </a:lnTo>
                  <a:lnTo>
                    <a:pt x="133" y="93"/>
                  </a:lnTo>
                  <a:lnTo>
                    <a:pt x="129" y="93"/>
                  </a:lnTo>
                  <a:lnTo>
                    <a:pt x="124" y="92"/>
                  </a:lnTo>
                  <a:lnTo>
                    <a:pt x="123" y="92"/>
                  </a:lnTo>
                  <a:lnTo>
                    <a:pt x="122" y="93"/>
                  </a:lnTo>
                  <a:lnTo>
                    <a:pt x="123" y="93"/>
                  </a:lnTo>
                  <a:lnTo>
                    <a:pt x="125" y="94"/>
                  </a:lnTo>
                  <a:lnTo>
                    <a:pt x="127" y="95"/>
                  </a:lnTo>
                  <a:lnTo>
                    <a:pt x="128" y="96"/>
                  </a:lnTo>
                  <a:lnTo>
                    <a:pt x="127" y="96"/>
                  </a:lnTo>
                  <a:lnTo>
                    <a:pt x="122" y="94"/>
                  </a:lnTo>
                  <a:lnTo>
                    <a:pt x="121" y="93"/>
                  </a:lnTo>
                  <a:lnTo>
                    <a:pt x="121" y="92"/>
                  </a:lnTo>
                  <a:lnTo>
                    <a:pt x="123" y="91"/>
                  </a:lnTo>
                  <a:lnTo>
                    <a:pt x="124" y="88"/>
                  </a:lnTo>
                  <a:lnTo>
                    <a:pt x="125" y="86"/>
                  </a:lnTo>
                  <a:lnTo>
                    <a:pt x="126" y="86"/>
                  </a:lnTo>
                  <a:lnTo>
                    <a:pt x="127" y="85"/>
                  </a:lnTo>
                  <a:lnTo>
                    <a:pt x="129" y="86"/>
                  </a:lnTo>
                  <a:lnTo>
                    <a:pt x="130" y="85"/>
                  </a:lnTo>
                  <a:lnTo>
                    <a:pt x="130" y="84"/>
                  </a:lnTo>
                  <a:lnTo>
                    <a:pt x="131" y="81"/>
                  </a:lnTo>
                  <a:lnTo>
                    <a:pt x="133" y="80"/>
                  </a:lnTo>
                  <a:lnTo>
                    <a:pt x="134" y="80"/>
                  </a:lnTo>
                  <a:lnTo>
                    <a:pt x="135" y="80"/>
                  </a:lnTo>
                  <a:lnTo>
                    <a:pt x="136" y="81"/>
                  </a:lnTo>
                  <a:lnTo>
                    <a:pt x="137" y="81"/>
                  </a:lnTo>
                  <a:lnTo>
                    <a:pt x="139" y="80"/>
                  </a:lnTo>
                  <a:lnTo>
                    <a:pt x="139" y="79"/>
                  </a:lnTo>
                  <a:lnTo>
                    <a:pt x="141" y="77"/>
                  </a:lnTo>
                  <a:lnTo>
                    <a:pt x="144" y="73"/>
                  </a:lnTo>
                  <a:lnTo>
                    <a:pt x="146" y="72"/>
                  </a:lnTo>
                  <a:lnTo>
                    <a:pt x="147" y="71"/>
                  </a:lnTo>
                  <a:lnTo>
                    <a:pt x="149" y="71"/>
                  </a:lnTo>
                  <a:lnTo>
                    <a:pt x="156" y="70"/>
                  </a:lnTo>
                  <a:lnTo>
                    <a:pt x="158" y="70"/>
                  </a:lnTo>
                  <a:lnTo>
                    <a:pt x="160" y="70"/>
                  </a:lnTo>
                  <a:lnTo>
                    <a:pt x="161" y="71"/>
                  </a:lnTo>
                  <a:lnTo>
                    <a:pt x="163" y="69"/>
                  </a:lnTo>
                  <a:lnTo>
                    <a:pt x="165" y="68"/>
                  </a:lnTo>
                  <a:lnTo>
                    <a:pt x="167" y="66"/>
                  </a:lnTo>
                  <a:lnTo>
                    <a:pt x="169" y="64"/>
                  </a:lnTo>
                  <a:lnTo>
                    <a:pt x="172" y="64"/>
                  </a:lnTo>
                  <a:lnTo>
                    <a:pt x="178" y="61"/>
                  </a:lnTo>
                  <a:lnTo>
                    <a:pt x="183" y="58"/>
                  </a:lnTo>
                  <a:lnTo>
                    <a:pt x="185" y="57"/>
                  </a:lnTo>
                  <a:lnTo>
                    <a:pt x="185" y="56"/>
                  </a:lnTo>
                  <a:lnTo>
                    <a:pt x="184" y="55"/>
                  </a:lnTo>
                  <a:lnTo>
                    <a:pt x="183" y="54"/>
                  </a:lnTo>
                  <a:lnTo>
                    <a:pt x="182" y="53"/>
                  </a:lnTo>
                  <a:lnTo>
                    <a:pt x="181" y="53"/>
                  </a:lnTo>
                  <a:lnTo>
                    <a:pt x="181" y="52"/>
                  </a:lnTo>
                  <a:lnTo>
                    <a:pt x="180" y="53"/>
                  </a:lnTo>
                  <a:lnTo>
                    <a:pt x="178" y="56"/>
                  </a:lnTo>
                  <a:lnTo>
                    <a:pt x="176" y="57"/>
                  </a:lnTo>
                  <a:lnTo>
                    <a:pt x="174" y="57"/>
                  </a:lnTo>
                  <a:lnTo>
                    <a:pt x="171" y="57"/>
                  </a:lnTo>
                  <a:lnTo>
                    <a:pt x="166" y="56"/>
                  </a:lnTo>
                  <a:lnTo>
                    <a:pt x="164" y="56"/>
                  </a:lnTo>
                  <a:lnTo>
                    <a:pt x="162" y="57"/>
                  </a:lnTo>
                  <a:lnTo>
                    <a:pt x="160" y="58"/>
                  </a:lnTo>
                  <a:lnTo>
                    <a:pt x="158" y="60"/>
                  </a:lnTo>
                  <a:lnTo>
                    <a:pt x="157" y="63"/>
                  </a:lnTo>
                  <a:lnTo>
                    <a:pt x="157" y="64"/>
                  </a:lnTo>
                  <a:lnTo>
                    <a:pt x="156" y="63"/>
                  </a:lnTo>
                  <a:lnTo>
                    <a:pt x="155" y="61"/>
                  </a:lnTo>
                  <a:lnTo>
                    <a:pt x="152" y="61"/>
                  </a:lnTo>
                  <a:lnTo>
                    <a:pt x="148" y="65"/>
                  </a:lnTo>
                  <a:lnTo>
                    <a:pt x="142" y="68"/>
                  </a:lnTo>
                  <a:lnTo>
                    <a:pt x="140" y="68"/>
                  </a:lnTo>
                  <a:lnTo>
                    <a:pt x="138" y="67"/>
                  </a:lnTo>
                  <a:lnTo>
                    <a:pt x="136" y="67"/>
                  </a:lnTo>
                  <a:lnTo>
                    <a:pt x="137" y="69"/>
                  </a:lnTo>
                  <a:lnTo>
                    <a:pt x="135" y="69"/>
                  </a:lnTo>
                  <a:lnTo>
                    <a:pt x="130" y="69"/>
                  </a:lnTo>
                  <a:lnTo>
                    <a:pt x="127" y="71"/>
                  </a:lnTo>
                  <a:lnTo>
                    <a:pt x="110" y="81"/>
                  </a:lnTo>
                  <a:lnTo>
                    <a:pt x="108" y="82"/>
                  </a:lnTo>
                  <a:lnTo>
                    <a:pt x="108" y="81"/>
                  </a:lnTo>
                  <a:lnTo>
                    <a:pt x="111" y="77"/>
                  </a:lnTo>
                  <a:lnTo>
                    <a:pt x="113" y="75"/>
                  </a:lnTo>
                  <a:lnTo>
                    <a:pt x="114" y="74"/>
                  </a:lnTo>
                  <a:lnTo>
                    <a:pt x="115" y="72"/>
                  </a:lnTo>
                  <a:lnTo>
                    <a:pt x="116" y="71"/>
                  </a:lnTo>
                  <a:lnTo>
                    <a:pt x="115" y="71"/>
                  </a:lnTo>
                  <a:lnTo>
                    <a:pt x="114" y="72"/>
                  </a:lnTo>
                  <a:lnTo>
                    <a:pt x="113" y="72"/>
                  </a:lnTo>
                  <a:lnTo>
                    <a:pt x="112" y="72"/>
                  </a:lnTo>
                  <a:lnTo>
                    <a:pt x="111" y="72"/>
                  </a:lnTo>
                  <a:lnTo>
                    <a:pt x="110" y="72"/>
                  </a:lnTo>
                  <a:lnTo>
                    <a:pt x="110" y="70"/>
                  </a:lnTo>
                  <a:lnTo>
                    <a:pt x="107" y="67"/>
                  </a:lnTo>
                  <a:lnTo>
                    <a:pt x="106" y="67"/>
                  </a:lnTo>
                  <a:lnTo>
                    <a:pt x="106" y="68"/>
                  </a:lnTo>
                  <a:lnTo>
                    <a:pt x="106" y="71"/>
                  </a:lnTo>
                  <a:lnTo>
                    <a:pt x="106" y="73"/>
                  </a:lnTo>
                  <a:lnTo>
                    <a:pt x="105" y="74"/>
                  </a:lnTo>
                  <a:lnTo>
                    <a:pt x="102" y="74"/>
                  </a:lnTo>
                  <a:lnTo>
                    <a:pt x="100" y="74"/>
                  </a:lnTo>
                  <a:lnTo>
                    <a:pt x="99" y="73"/>
                  </a:lnTo>
                  <a:lnTo>
                    <a:pt x="98" y="73"/>
                  </a:lnTo>
                  <a:lnTo>
                    <a:pt x="95" y="74"/>
                  </a:lnTo>
                  <a:lnTo>
                    <a:pt x="93" y="74"/>
                  </a:lnTo>
                  <a:lnTo>
                    <a:pt x="93" y="75"/>
                  </a:lnTo>
                  <a:lnTo>
                    <a:pt x="93" y="77"/>
                  </a:lnTo>
                  <a:lnTo>
                    <a:pt x="94" y="80"/>
                  </a:lnTo>
                  <a:lnTo>
                    <a:pt x="93" y="80"/>
                  </a:lnTo>
                  <a:lnTo>
                    <a:pt x="89" y="79"/>
                  </a:lnTo>
                  <a:lnTo>
                    <a:pt x="87" y="79"/>
                  </a:lnTo>
                  <a:lnTo>
                    <a:pt x="86" y="80"/>
                  </a:lnTo>
                  <a:lnTo>
                    <a:pt x="84" y="80"/>
                  </a:lnTo>
                  <a:lnTo>
                    <a:pt x="83" y="80"/>
                  </a:lnTo>
                  <a:lnTo>
                    <a:pt x="84" y="81"/>
                  </a:lnTo>
                  <a:lnTo>
                    <a:pt x="87" y="83"/>
                  </a:lnTo>
                  <a:lnTo>
                    <a:pt x="88" y="84"/>
                  </a:lnTo>
                  <a:lnTo>
                    <a:pt x="86" y="83"/>
                  </a:lnTo>
                  <a:lnTo>
                    <a:pt x="83" y="81"/>
                  </a:lnTo>
                  <a:lnTo>
                    <a:pt x="82" y="81"/>
                  </a:lnTo>
                  <a:lnTo>
                    <a:pt x="81" y="81"/>
                  </a:lnTo>
                  <a:lnTo>
                    <a:pt x="81" y="82"/>
                  </a:lnTo>
                  <a:lnTo>
                    <a:pt x="81" y="83"/>
                  </a:lnTo>
                  <a:lnTo>
                    <a:pt x="81" y="84"/>
                  </a:lnTo>
                  <a:lnTo>
                    <a:pt x="82" y="85"/>
                  </a:lnTo>
                  <a:lnTo>
                    <a:pt x="84" y="86"/>
                  </a:lnTo>
                  <a:lnTo>
                    <a:pt x="86" y="86"/>
                  </a:lnTo>
                  <a:lnTo>
                    <a:pt x="87" y="87"/>
                  </a:lnTo>
                  <a:lnTo>
                    <a:pt x="85" y="87"/>
                  </a:lnTo>
                  <a:lnTo>
                    <a:pt x="82" y="88"/>
                  </a:lnTo>
                  <a:lnTo>
                    <a:pt x="81" y="88"/>
                  </a:lnTo>
                  <a:lnTo>
                    <a:pt x="82" y="89"/>
                  </a:lnTo>
                  <a:lnTo>
                    <a:pt x="85" y="91"/>
                  </a:lnTo>
                  <a:lnTo>
                    <a:pt x="86" y="91"/>
                  </a:lnTo>
                  <a:lnTo>
                    <a:pt x="87" y="89"/>
                  </a:lnTo>
                  <a:lnTo>
                    <a:pt x="88" y="88"/>
                  </a:lnTo>
                  <a:lnTo>
                    <a:pt x="89" y="88"/>
                  </a:lnTo>
                  <a:lnTo>
                    <a:pt x="92" y="89"/>
                  </a:lnTo>
                  <a:lnTo>
                    <a:pt x="94" y="89"/>
                  </a:lnTo>
                  <a:lnTo>
                    <a:pt x="94" y="91"/>
                  </a:lnTo>
                  <a:lnTo>
                    <a:pt x="89" y="92"/>
                  </a:lnTo>
                  <a:lnTo>
                    <a:pt x="88" y="93"/>
                  </a:lnTo>
                  <a:lnTo>
                    <a:pt x="89" y="93"/>
                  </a:lnTo>
                  <a:lnTo>
                    <a:pt x="93" y="95"/>
                  </a:lnTo>
                  <a:lnTo>
                    <a:pt x="93" y="96"/>
                  </a:lnTo>
                  <a:lnTo>
                    <a:pt x="92" y="96"/>
                  </a:lnTo>
                  <a:lnTo>
                    <a:pt x="35" y="77"/>
                  </a:lnTo>
                  <a:lnTo>
                    <a:pt x="32" y="75"/>
                  </a:lnTo>
                  <a:lnTo>
                    <a:pt x="31" y="74"/>
                  </a:lnTo>
                  <a:lnTo>
                    <a:pt x="30" y="73"/>
                  </a:lnTo>
                  <a:lnTo>
                    <a:pt x="28" y="72"/>
                  </a:lnTo>
                  <a:lnTo>
                    <a:pt x="3" y="69"/>
                  </a:lnTo>
                  <a:lnTo>
                    <a:pt x="0" y="69"/>
                  </a:lnTo>
                  <a:lnTo>
                    <a:pt x="0" y="308"/>
                  </a:lnTo>
                  <a:lnTo>
                    <a:pt x="0" y="310"/>
                  </a:lnTo>
                  <a:lnTo>
                    <a:pt x="0" y="311"/>
                  </a:lnTo>
                  <a:lnTo>
                    <a:pt x="1" y="313"/>
                  </a:lnTo>
                  <a:lnTo>
                    <a:pt x="15" y="315"/>
                  </a:lnTo>
                  <a:lnTo>
                    <a:pt x="17" y="315"/>
                  </a:lnTo>
                  <a:lnTo>
                    <a:pt x="19" y="313"/>
                  </a:lnTo>
                  <a:lnTo>
                    <a:pt x="23" y="311"/>
                  </a:lnTo>
                  <a:lnTo>
                    <a:pt x="29" y="311"/>
                  </a:lnTo>
                  <a:lnTo>
                    <a:pt x="30" y="311"/>
                  </a:lnTo>
                  <a:lnTo>
                    <a:pt x="30" y="313"/>
                  </a:lnTo>
                  <a:lnTo>
                    <a:pt x="29" y="316"/>
                  </a:lnTo>
                  <a:lnTo>
                    <a:pt x="29" y="318"/>
                  </a:lnTo>
                  <a:lnTo>
                    <a:pt x="30" y="319"/>
                  </a:lnTo>
                  <a:lnTo>
                    <a:pt x="53" y="336"/>
                  </a:lnTo>
                  <a:lnTo>
                    <a:pt x="54" y="338"/>
                  </a:lnTo>
                  <a:lnTo>
                    <a:pt x="56" y="342"/>
                  </a:lnTo>
                  <a:lnTo>
                    <a:pt x="56" y="345"/>
                  </a:lnTo>
                  <a:lnTo>
                    <a:pt x="57" y="345"/>
                  </a:lnTo>
                  <a:lnTo>
                    <a:pt x="61" y="343"/>
                  </a:lnTo>
                  <a:lnTo>
                    <a:pt x="67" y="341"/>
                  </a:lnTo>
                  <a:lnTo>
                    <a:pt x="70" y="339"/>
                  </a:lnTo>
                  <a:lnTo>
                    <a:pt x="71" y="338"/>
                  </a:lnTo>
                  <a:lnTo>
                    <a:pt x="72" y="337"/>
                  </a:lnTo>
                  <a:lnTo>
                    <a:pt x="72" y="335"/>
                  </a:lnTo>
                  <a:lnTo>
                    <a:pt x="72" y="333"/>
                  </a:lnTo>
                  <a:lnTo>
                    <a:pt x="73" y="333"/>
                  </a:lnTo>
                  <a:lnTo>
                    <a:pt x="74" y="333"/>
                  </a:lnTo>
                  <a:lnTo>
                    <a:pt x="75" y="332"/>
                  </a:lnTo>
                  <a:lnTo>
                    <a:pt x="75" y="331"/>
                  </a:lnTo>
                  <a:lnTo>
                    <a:pt x="75" y="330"/>
                  </a:lnTo>
                  <a:lnTo>
                    <a:pt x="74" y="329"/>
                  </a:lnTo>
                  <a:lnTo>
                    <a:pt x="75" y="329"/>
                  </a:lnTo>
                  <a:lnTo>
                    <a:pt x="80" y="328"/>
                  </a:lnTo>
                  <a:lnTo>
                    <a:pt x="84" y="327"/>
                  </a:lnTo>
                  <a:lnTo>
                    <a:pt x="86" y="325"/>
                  </a:lnTo>
                  <a:lnTo>
                    <a:pt x="87" y="325"/>
                  </a:lnTo>
                  <a:lnTo>
                    <a:pt x="89" y="327"/>
                  </a:lnTo>
                  <a:lnTo>
                    <a:pt x="93" y="332"/>
                  </a:lnTo>
                  <a:lnTo>
                    <a:pt x="96" y="336"/>
                  </a:lnTo>
                  <a:lnTo>
                    <a:pt x="101" y="339"/>
                  </a:lnTo>
                  <a:lnTo>
                    <a:pt x="103" y="342"/>
                  </a:lnTo>
                  <a:lnTo>
                    <a:pt x="107" y="345"/>
                  </a:lnTo>
                  <a:lnTo>
                    <a:pt x="110" y="349"/>
                  </a:lnTo>
                  <a:lnTo>
                    <a:pt x="114" y="351"/>
                  </a:lnTo>
                  <a:lnTo>
                    <a:pt x="122" y="358"/>
                  </a:lnTo>
                  <a:lnTo>
                    <a:pt x="124" y="362"/>
                  </a:lnTo>
                  <a:lnTo>
                    <a:pt x="135" y="377"/>
                  </a:lnTo>
                  <a:lnTo>
                    <a:pt x="138" y="381"/>
                  </a:lnTo>
                  <a:lnTo>
                    <a:pt x="140" y="385"/>
                  </a:lnTo>
                  <a:lnTo>
                    <a:pt x="140" y="386"/>
                  </a:lnTo>
                  <a:lnTo>
                    <a:pt x="139" y="387"/>
                  </a:lnTo>
                  <a:lnTo>
                    <a:pt x="139" y="389"/>
                  </a:lnTo>
                  <a:lnTo>
                    <a:pt x="143" y="393"/>
                  </a:lnTo>
                  <a:lnTo>
                    <a:pt x="147" y="399"/>
                  </a:lnTo>
                  <a:lnTo>
                    <a:pt x="148" y="399"/>
                  </a:lnTo>
                  <a:lnTo>
                    <a:pt x="153" y="401"/>
                  </a:lnTo>
                  <a:lnTo>
                    <a:pt x="158" y="403"/>
                  </a:lnTo>
                  <a:lnTo>
                    <a:pt x="165" y="405"/>
                  </a:lnTo>
                  <a:lnTo>
                    <a:pt x="170" y="408"/>
                  </a:lnTo>
                  <a:lnTo>
                    <a:pt x="172" y="409"/>
                  </a:lnTo>
                  <a:lnTo>
                    <a:pt x="175" y="412"/>
                  </a:lnTo>
                  <a:lnTo>
                    <a:pt x="176" y="413"/>
                  </a:lnTo>
                  <a:lnTo>
                    <a:pt x="176" y="414"/>
                  </a:lnTo>
                  <a:lnTo>
                    <a:pt x="176" y="415"/>
                  </a:lnTo>
                  <a:lnTo>
                    <a:pt x="174" y="418"/>
                  </a:lnTo>
                  <a:lnTo>
                    <a:pt x="175" y="419"/>
                  </a:lnTo>
                  <a:lnTo>
                    <a:pt x="175" y="421"/>
                  </a:lnTo>
                  <a:lnTo>
                    <a:pt x="176" y="425"/>
                  </a:lnTo>
                  <a:lnTo>
                    <a:pt x="177" y="428"/>
                  </a:lnTo>
                  <a:lnTo>
                    <a:pt x="177" y="429"/>
                  </a:lnTo>
                  <a:lnTo>
                    <a:pt x="177" y="430"/>
                  </a:lnTo>
                  <a:lnTo>
                    <a:pt x="175" y="432"/>
                  </a:lnTo>
                  <a:lnTo>
                    <a:pt x="174" y="433"/>
                  </a:lnTo>
                  <a:lnTo>
                    <a:pt x="174" y="434"/>
                  </a:lnTo>
                  <a:lnTo>
                    <a:pt x="175" y="435"/>
                  </a:lnTo>
                  <a:lnTo>
                    <a:pt x="176" y="434"/>
                  </a:lnTo>
                  <a:lnTo>
                    <a:pt x="178" y="430"/>
                  </a:lnTo>
                  <a:lnTo>
                    <a:pt x="179" y="427"/>
                  </a:lnTo>
                  <a:lnTo>
                    <a:pt x="179" y="423"/>
                  </a:lnTo>
                  <a:lnTo>
                    <a:pt x="179" y="422"/>
                  </a:lnTo>
                  <a:lnTo>
                    <a:pt x="179" y="421"/>
                  </a:lnTo>
                  <a:lnTo>
                    <a:pt x="180" y="421"/>
                  </a:lnTo>
                  <a:lnTo>
                    <a:pt x="182" y="425"/>
                  </a:lnTo>
                  <a:lnTo>
                    <a:pt x="183" y="425"/>
                  </a:lnTo>
                  <a:lnTo>
                    <a:pt x="182" y="426"/>
                  </a:lnTo>
                  <a:lnTo>
                    <a:pt x="180" y="429"/>
                  </a:lnTo>
                  <a:lnTo>
                    <a:pt x="179" y="431"/>
                  </a:lnTo>
                  <a:lnTo>
                    <a:pt x="177" y="433"/>
                  </a:lnTo>
                  <a:lnTo>
                    <a:pt x="176" y="434"/>
                  </a:lnTo>
                  <a:lnTo>
                    <a:pt x="177" y="434"/>
                  </a:lnTo>
                  <a:lnTo>
                    <a:pt x="181" y="435"/>
                  </a:lnTo>
                  <a:lnTo>
                    <a:pt x="179" y="435"/>
                  </a:lnTo>
                  <a:lnTo>
                    <a:pt x="177" y="436"/>
                  </a:lnTo>
                  <a:lnTo>
                    <a:pt x="176" y="436"/>
                  </a:lnTo>
                  <a:lnTo>
                    <a:pt x="175" y="436"/>
                  </a:lnTo>
                  <a:lnTo>
                    <a:pt x="174" y="438"/>
                  </a:lnTo>
                  <a:lnTo>
                    <a:pt x="174" y="439"/>
                  </a:lnTo>
                  <a:lnTo>
                    <a:pt x="175" y="438"/>
                  </a:lnTo>
                  <a:lnTo>
                    <a:pt x="174" y="439"/>
                  </a:lnTo>
                  <a:lnTo>
                    <a:pt x="174" y="441"/>
                  </a:lnTo>
                  <a:lnTo>
                    <a:pt x="176" y="443"/>
                  </a:lnTo>
                  <a:lnTo>
                    <a:pt x="177" y="444"/>
                  </a:lnTo>
                  <a:lnTo>
                    <a:pt x="175" y="443"/>
                  </a:lnTo>
                  <a:lnTo>
                    <a:pt x="172" y="442"/>
                  </a:lnTo>
                  <a:lnTo>
                    <a:pt x="171" y="442"/>
                  </a:lnTo>
                  <a:lnTo>
                    <a:pt x="170" y="444"/>
                  </a:lnTo>
                  <a:lnTo>
                    <a:pt x="172" y="445"/>
                  </a:lnTo>
                  <a:lnTo>
                    <a:pt x="176" y="446"/>
                  </a:lnTo>
                  <a:lnTo>
                    <a:pt x="175" y="448"/>
                  </a:lnTo>
                  <a:lnTo>
                    <a:pt x="176" y="449"/>
                  </a:lnTo>
                  <a:lnTo>
                    <a:pt x="175" y="449"/>
                  </a:lnTo>
                  <a:lnTo>
                    <a:pt x="174" y="448"/>
                  </a:lnTo>
                  <a:lnTo>
                    <a:pt x="170" y="445"/>
                  </a:lnTo>
                  <a:lnTo>
                    <a:pt x="170" y="444"/>
                  </a:lnTo>
                  <a:lnTo>
                    <a:pt x="169" y="444"/>
                  </a:lnTo>
                  <a:lnTo>
                    <a:pt x="169" y="447"/>
                  </a:lnTo>
                  <a:lnTo>
                    <a:pt x="168" y="448"/>
                  </a:lnTo>
                  <a:lnTo>
                    <a:pt x="169" y="449"/>
                  </a:lnTo>
                  <a:lnTo>
                    <a:pt x="170" y="449"/>
                  </a:lnTo>
                  <a:lnTo>
                    <a:pt x="171" y="448"/>
                  </a:lnTo>
                  <a:lnTo>
                    <a:pt x="172" y="448"/>
                  </a:lnTo>
                  <a:lnTo>
                    <a:pt x="172" y="450"/>
                  </a:lnTo>
                  <a:lnTo>
                    <a:pt x="171" y="452"/>
                  </a:lnTo>
                  <a:lnTo>
                    <a:pt x="172" y="453"/>
                  </a:lnTo>
                  <a:lnTo>
                    <a:pt x="175" y="454"/>
                  </a:lnTo>
                  <a:lnTo>
                    <a:pt x="177" y="453"/>
                  </a:lnTo>
                  <a:lnTo>
                    <a:pt x="179" y="453"/>
                  </a:lnTo>
                  <a:lnTo>
                    <a:pt x="180" y="453"/>
                  </a:lnTo>
                  <a:lnTo>
                    <a:pt x="179" y="453"/>
                  </a:lnTo>
                  <a:lnTo>
                    <a:pt x="178" y="454"/>
                  </a:lnTo>
                  <a:lnTo>
                    <a:pt x="179" y="455"/>
                  </a:lnTo>
                  <a:lnTo>
                    <a:pt x="179" y="457"/>
                  </a:lnTo>
                  <a:lnTo>
                    <a:pt x="178" y="455"/>
                  </a:lnTo>
                  <a:lnTo>
                    <a:pt x="176" y="454"/>
                  </a:lnTo>
                  <a:lnTo>
                    <a:pt x="175" y="455"/>
                  </a:lnTo>
                  <a:lnTo>
                    <a:pt x="175" y="457"/>
                  </a:lnTo>
                  <a:lnTo>
                    <a:pt x="176" y="459"/>
                  </a:lnTo>
                  <a:lnTo>
                    <a:pt x="177" y="460"/>
                  </a:lnTo>
                  <a:lnTo>
                    <a:pt x="186" y="469"/>
                  </a:lnTo>
                  <a:lnTo>
                    <a:pt x="188" y="469"/>
                  </a:lnTo>
                  <a:lnTo>
                    <a:pt x="189" y="467"/>
                  </a:lnTo>
                  <a:lnTo>
                    <a:pt x="189" y="464"/>
                  </a:lnTo>
                  <a:lnTo>
                    <a:pt x="190" y="463"/>
                  </a:lnTo>
                  <a:lnTo>
                    <a:pt x="191" y="462"/>
                  </a:lnTo>
                  <a:lnTo>
                    <a:pt x="192" y="462"/>
                  </a:lnTo>
                  <a:lnTo>
                    <a:pt x="192" y="461"/>
                  </a:lnTo>
                  <a:lnTo>
                    <a:pt x="192" y="462"/>
                  </a:lnTo>
                  <a:lnTo>
                    <a:pt x="193" y="462"/>
                  </a:lnTo>
                  <a:lnTo>
                    <a:pt x="193" y="460"/>
                  </a:lnTo>
                  <a:lnTo>
                    <a:pt x="193" y="459"/>
                  </a:lnTo>
                  <a:lnTo>
                    <a:pt x="194" y="460"/>
                  </a:lnTo>
                  <a:lnTo>
                    <a:pt x="196" y="459"/>
                  </a:lnTo>
                  <a:lnTo>
                    <a:pt x="198" y="457"/>
                  </a:lnTo>
                  <a:lnTo>
                    <a:pt x="197" y="459"/>
                  </a:lnTo>
                  <a:lnTo>
                    <a:pt x="198" y="460"/>
                  </a:lnTo>
                  <a:lnTo>
                    <a:pt x="197" y="461"/>
                  </a:lnTo>
                  <a:lnTo>
                    <a:pt x="196" y="461"/>
                  </a:lnTo>
                  <a:lnTo>
                    <a:pt x="195" y="463"/>
                  </a:lnTo>
                  <a:lnTo>
                    <a:pt x="195" y="464"/>
                  </a:lnTo>
                  <a:lnTo>
                    <a:pt x="196" y="467"/>
                  </a:lnTo>
                  <a:lnTo>
                    <a:pt x="198" y="468"/>
                  </a:lnTo>
                  <a:lnTo>
                    <a:pt x="200" y="469"/>
                  </a:lnTo>
                  <a:lnTo>
                    <a:pt x="202" y="469"/>
                  </a:lnTo>
                  <a:lnTo>
                    <a:pt x="204" y="468"/>
                  </a:lnTo>
                  <a:lnTo>
                    <a:pt x="206" y="469"/>
                  </a:lnTo>
                  <a:lnTo>
                    <a:pt x="206" y="470"/>
                  </a:lnTo>
                  <a:lnTo>
                    <a:pt x="205" y="470"/>
                  </a:lnTo>
                  <a:lnTo>
                    <a:pt x="203" y="469"/>
                  </a:lnTo>
                  <a:lnTo>
                    <a:pt x="202" y="469"/>
                  </a:lnTo>
                  <a:lnTo>
                    <a:pt x="200" y="470"/>
                  </a:lnTo>
                  <a:lnTo>
                    <a:pt x="200" y="471"/>
                  </a:lnTo>
                  <a:lnTo>
                    <a:pt x="199" y="471"/>
                  </a:lnTo>
                  <a:lnTo>
                    <a:pt x="198" y="469"/>
                  </a:lnTo>
                  <a:lnTo>
                    <a:pt x="197" y="469"/>
                  </a:lnTo>
                  <a:lnTo>
                    <a:pt x="196" y="468"/>
                  </a:lnTo>
                  <a:lnTo>
                    <a:pt x="193" y="467"/>
                  </a:lnTo>
                  <a:lnTo>
                    <a:pt x="193" y="468"/>
                  </a:lnTo>
                  <a:lnTo>
                    <a:pt x="193" y="469"/>
                  </a:lnTo>
                  <a:lnTo>
                    <a:pt x="194" y="472"/>
                  </a:lnTo>
                  <a:lnTo>
                    <a:pt x="195" y="473"/>
                  </a:lnTo>
                  <a:lnTo>
                    <a:pt x="196" y="473"/>
                  </a:lnTo>
                  <a:lnTo>
                    <a:pt x="198" y="474"/>
                  </a:lnTo>
                  <a:lnTo>
                    <a:pt x="199" y="475"/>
                  </a:lnTo>
                  <a:lnTo>
                    <a:pt x="200" y="476"/>
                  </a:lnTo>
                  <a:lnTo>
                    <a:pt x="200" y="481"/>
                  </a:lnTo>
                  <a:lnTo>
                    <a:pt x="200" y="482"/>
                  </a:lnTo>
                  <a:lnTo>
                    <a:pt x="203" y="483"/>
                  </a:lnTo>
                  <a:lnTo>
                    <a:pt x="204" y="483"/>
                  </a:lnTo>
                  <a:lnTo>
                    <a:pt x="205" y="483"/>
                  </a:lnTo>
                  <a:lnTo>
                    <a:pt x="206" y="482"/>
                  </a:lnTo>
                  <a:lnTo>
                    <a:pt x="207" y="481"/>
                  </a:lnTo>
                  <a:lnTo>
                    <a:pt x="207" y="482"/>
                  </a:lnTo>
                  <a:lnTo>
                    <a:pt x="206" y="483"/>
                  </a:lnTo>
                  <a:lnTo>
                    <a:pt x="206" y="484"/>
                  </a:lnTo>
                  <a:lnTo>
                    <a:pt x="205" y="486"/>
                  </a:lnTo>
                  <a:lnTo>
                    <a:pt x="205" y="490"/>
                  </a:lnTo>
                  <a:lnTo>
                    <a:pt x="204" y="491"/>
                  </a:lnTo>
                  <a:lnTo>
                    <a:pt x="204" y="492"/>
                  </a:lnTo>
                  <a:lnTo>
                    <a:pt x="203" y="494"/>
                  </a:lnTo>
                  <a:lnTo>
                    <a:pt x="204" y="494"/>
                  </a:lnTo>
                  <a:lnTo>
                    <a:pt x="205" y="492"/>
                  </a:lnTo>
                  <a:lnTo>
                    <a:pt x="206" y="491"/>
                  </a:lnTo>
                  <a:lnTo>
                    <a:pt x="207" y="489"/>
                  </a:lnTo>
                  <a:lnTo>
                    <a:pt x="208" y="489"/>
                  </a:lnTo>
                  <a:lnTo>
                    <a:pt x="209" y="489"/>
                  </a:lnTo>
                  <a:lnTo>
                    <a:pt x="208" y="490"/>
                  </a:lnTo>
                  <a:lnTo>
                    <a:pt x="207" y="491"/>
                  </a:lnTo>
                  <a:lnTo>
                    <a:pt x="208" y="492"/>
                  </a:lnTo>
                  <a:lnTo>
                    <a:pt x="209" y="492"/>
                  </a:lnTo>
                  <a:lnTo>
                    <a:pt x="209" y="491"/>
                  </a:lnTo>
                  <a:lnTo>
                    <a:pt x="209" y="489"/>
                  </a:lnTo>
                  <a:lnTo>
                    <a:pt x="210" y="490"/>
                  </a:lnTo>
                  <a:lnTo>
                    <a:pt x="210" y="492"/>
                  </a:lnTo>
                  <a:lnTo>
                    <a:pt x="210" y="494"/>
                  </a:lnTo>
                  <a:lnTo>
                    <a:pt x="209" y="494"/>
                  </a:lnTo>
                  <a:lnTo>
                    <a:pt x="209" y="495"/>
                  </a:lnTo>
                  <a:lnTo>
                    <a:pt x="210" y="496"/>
                  </a:lnTo>
                  <a:lnTo>
                    <a:pt x="211" y="495"/>
                  </a:lnTo>
                  <a:lnTo>
                    <a:pt x="212" y="494"/>
                  </a:lnTo>
                  <a:lnTo>
                    <a:pt x="213" y="494"/>
                  </a:lnTo>
                  <a:lnTo>
                    <a:pt x="214" y="494"/>
                  </a:lnTo>
                  <a:lnTo>
                    <a:pt x="216" y="492"/>
                  </a:lnTo>
                  <a:lnTo>
                    <a:pt x="219" y="490"/>
                  </a:lnTo>
                  <a:lnTo>
                    <a:pt x="220" y="490"/>
                  </a:lnTo>
                  <a:lnTo>
                    <a:pt x="220" y="489"/>
                  </a:lnTo>
                  <a:lnTo>
                    <a:pt x="222" y="487"/>
                  </a:lnTo>
                  <a:lnTo>
                    <a:pt x="223" y="486"/>
                  </a:lnTo>
                  <a:lnTo>
                    <a:pt x="224" y="485"/>
                  </a:lnTo>
                  <a:lnTo>
                    <a:pt x="224" y="486"/>
                  </a:lnTo>
                  <a:lnTo>
                    <a:pt x="222" y="488"/>
                  </a:lnTo>
                  <a:lnTo>
                    <a:pt x="221" y="489"/>
                  </a:lnTo>
                  <a:lnTo>
                    <a:pt x="221" y="491"/>
                  </a:lnTo>
                  <a:lnTo>
                    <a:pt x="222" y="492"/>
                  </a:lnTo>
                  <a:lnTo>
                    <a:pt x="223" y="494"/>
                  </a:lnTo>
                  <a:lnTo>
                    <a:pt x="225" y="492"/>
                  </a:lnTo>
                  <a:lnTo>
                    <a:pt x="226" y="492"/>
                  </a:lnTo>
                  <a:lnTo>
                    <a:pt x="227" y="492"/>
                  </a:lnTo>
                  <a:lnTo>
                    <a:pt x="226" y="494"/>
                  </a:lnTo>
                  <a:lnTo>
                    <a:pt x="225" y="495"/>
                  </a:lnTo>
                  <a:lnTo>
                    <a:pt x="225" y="496"/>
                  </a:lnTo>
                  <a:lnTo>
                    <a:pt x="224" y="495"/>
                  </a:lnTo>
                  <a:lnTo>
                    <a:pt x="223" y="494"/>
                  </a:lnTo>
                  <a:lnTo>
                    <a:pt x="221" y="495"/>
                  </a:lnTo>
                  <a:lnTo>
                    <a:pt x="219" y="496"/>
                  </a:lnTo>
                  <a:lnTo>
                    <a:pt x="218" y="497"/>
                  </a:lnTo>
                  <a:lnTo>
                    <a:pt x="217" y="499"/>
                  </a:lnTo>
                  <a:lnTo>
                    <a:pt x="216" y="499"/>
                  </a:lnTo>
                  <a:lnTo>
                    <a:pt x="217" y="498"/>
                  </a:lnTo>
                  <a:lnTo>
                    <a:pt x="216" y="498"/>
                  </a:lnTo>
                  <a:lnTo>
                    <a:pt x="214" y="498"/>
                  </a:lnTo>
                  <a:lnTo>
                    <a:pt x="214" y="499"/>
                  </a:lnTo>
                  <a:lnTo>
                    <a:pt x="213" y="501"/>
                  </a:lnTo>
                  <a:lnTo>
                    <a:pt x="212" y="501"/>
                  </a:lnTo>
                  <a:lnTo>
                    <a:pt x="211" y="502"/>
                  </a:lnTo>
                  <a:lnTo>
                    <a:pt x="210" y="503"/>
                  </a:lnTo>
                  <a:lnTo>
                    <a:pt x="210" y="506"/>
                  </a:lnTo>
                  <a:lnTo>
                    <a:pt x="211" y="510"/>
                  </a:lnTo>
                  <a:lnTo>
                    <a:pt x="212" y="511"/>
                  </a:lnTo>
                  <a:lnTo>
                    <a:pt x="213" y="511"/>
                  </a:lnTo>
                  <a:lnTo>
                    <a:pt x="214" y="511"/>
                  </a:lnTo>
                  <a:lnTo>
                    <a:pt x="214" y="510"/>
                  </a:lnTo>
                  <a:lnTo>
                    <a:pt x="216" y="509"/>
                  </a:lnTo>
                  <a:lnTo>
                    <a:pt x="217" y="508"/>
                  </a:lnTo>
                  <a:lnTo>
                    <a:pt x="217" y="506"/>
                  </a:lnTo>
                  <a:lnTo>
                    <a:pt x="217" y="505"/>
                  </a:lnTo>
                  <a:lnTo>
                    <a:pt x="218" y="504"/>
                  </a:lnTo>
                  <a:lnTo>
                    <a:pt x="218" y="506"/>
                  </a:lnTo>
                  <a:lnTo>
                    <a:pt x="218" y="508"/>
                  </a:lnTo>
                  <a:lnTo>
                    <a:pt x="219" y="508"/>
                  </a:lnTo>
                  <a:lnTo>
                    <a:pt x="225" y="506"/>
                  </a:lnTo>
                  <a:lnTo>
                    <a:pt x="227" y="508"/>
                  </a:lnTo>
                  <a:lnTo>
                    <a:pt x="225" y="508"/>
                  </a:lnTo>
                  <a:lnTo>
                    <a:pt x="221" y="508"/>
                  </a:lnTo>
                  <a:lnTo>
                    <a:pt x="218" y="508"/>
                  </a:lnTo>
                  <a:lnTo>
                    <a:pt x="217" y="509"/>
                  </a:lnTo>
                  <a:lnTo>
                    <a:pt x="216" y="510"/>
                  </a:lnTo>
                  <a:lnTo>
                    <a:pt x="214" y="513"/>
                  </a:lnTo>
                  <a:lnTo>
                    <a:pt x="212" y="514"/>
                  </a:lnTo>
                  <a:lnTo>
                    <a:pt x="211" y="514"/>
                  </a:lnTo>
                  <a:lnTo>
                    <a:pt x="212" y="515"/>
                  </a:lnTo>
                  <a:lnTo>
                    <a:pt x="213" y="515"/>
                  </a:lnTo>
                  <a:lnTo>
                    <a:pt x="216" y="514"/>
                  </a:lnTo>
                  <a:lnTo>
                    <a:pt x="218" y="515"/>
                  </a:lnTo>
                  <a:lnTo>
                    <a:pt x="220" y="515"/>
                  </a:lnTo>
                  <a:lnTo>
                    <a:pt x="221" y="515"/>
                  </a:lnTo>
                  <a:lnTo>
                    <a:pt x="222" y="514"/>
                  </a:lnTo>
                  <a:lnTo>
                    <a:pt x="221" y="515"/>
                  </a:lnTo>
                  <a:lnTo>
                    <a:pt x="219" y="516"/>
                  </a:lnTo>
                  <a:lnTo>
                    <a:pt x="217" y="515"/>
                  </a:lnTo>
                  <a:lnTo>
                    <a:pt x="214" y="515"/>
                  </a:lnTo>
                  <a:lnTo>
                    <a:pt x="213" y="516"/>
                  </a:lnTo>
                  <a:lnTo>
                    <a:pt x="212" y="517"/>
                  </a:lnTo>
                  <a:lnTo>
                    <a:pt x="219" y="520"/>
                  </a:lnTo>
                  <a:lnTo>
                    <a:pt x="220" y="520"/>
                  </a:lnTo>
                  <a:lnTo>
                    <a:pt x="218" y="520"/>
                  </a:lnTo>
                  <a:lnTo>
                    <a:pt x="216" y="520"/>
                  </a:lnTo>
                  <a:lnTo>
                    <a:pt x="216" y="522"/>
                  </a:lnTo>
                  <a:lnTo>
                    <a:pt x="218" y="523"/>
                  </a:lnTo>
                  <a:lnTo>
                    <a:pt x="221" y="524"/>
                  </a:lnTo>
                  <a:lnTo>
                    <a:pt x="223" y="525"/>
                  </a:lnTo>
                  <a:lnTo>
                    <a:pt x="225" y="524"/>
                  </a:lnTo>
                  <a:lnTo>
                    <a:pt x="226" y="524"/>
                  </a:lnTo>
                  <a:lnTo>
                    <a:pt x="230" y="524"/>
                  </a:lnTo>
                  <a:lnTo>
                    <a:pt x="231" y="524"/>
                  </a:lnTo>
                  <a:lnTo>
                    <a:pt x="232" y="523"/>
                  </a:lnTo>
                  <a:lnTo>
                    <a:pt x="232" y="520"/>
                  </a:lnTo>
                  <a:lnTo>
                    <a:pt x="233" y="520"/>
                  </a:lnTo>
                  <a:lnTo>
                    <a:pt x="236" y="523"/>
                  </a:lnTo>
                  <a:lnTo>
                    <a:pt x="237" y="523"/>
                  </a:lnTo>
                  <a:lnTo>
                    <a:pt x="235" y="524"/>
                  </a:lnTo>
                  <a:lnTo>
                    <a:pt x="232" y="524"/>
                  </a:lnTo>
                  <a:lnTo>
                    <a:pt x="232" y="525"/>
                  </a:lnTo>
                  <a:lnTo>
                    <a:pt x="233" y="525"/>
                  </a:lnTo>
                  <a:lnTo>
                    <a:pt x="234" y="525"/>
                  </a:lnTo>
                  <a:lnTo>
                    <a:pt x="237" y="525"/>
                  </a:lnTo>
                  <a:lnTo>
                    <a:pt x="238" y="526"/>
                  </a:lnTo>
                  <a:lnTo>
                    <a:pt x="238" y="527"/>
                  </a:lnTo>
                  <a:lnTo>
                    <a:pt x="237" y="528"/>
                  </a:lnTo>
                  <a:lnTo>
                    <a:pt x="238" y="528"/>
                  </a:lnTo>
                  <a:lnTo>
                    <a:pt x="244" y="528"/>
                  </a:lnTo>
                  <a:lnTo>
                    <a:pt x="245" y="527"/>
                  </a:lnTo>
                  <a:lnTo>
                    <a:pt x="246" y="526"/>
                  </a:lnTo>
                  <a:lnTo>
                    <a:pt x="246" y="525"/>
                  </a:lnTo>
                  <a:lnTo>
                    <a:pt x="246" y="524"/>
                  </a:lnTo>
                  <a:lnTo>
                    <a:pt x="246" y="525"/>
                  </a:lnTo>
                  <a:lnTo>
                    <a:pt x="246" y="527"/>
                  </a:lnTo>
                  <a:lnTo>
                    <a:pt x="245" y="528"/>
                  </a:lnTo>
                  <a:lnTo>
                    <a:pt x="240" y="529"/>
                  </a:lnTo>
                  <a:lnTo>
                    <a:pt x="238" y="529"/>
                  </a:lnTo>
                  <a:lnTo>
                    <a:pt x="236" y="529"/>
                  </a:lnTo>
                  <a:lnTo>
                    <a:pt x="239" y="529"/>
                  </a:lnTo>
                  <a:lnTo>
                    <a:pt x="239" y="530"/>
                  </a:lnTo>
                  <a:lnTo>
                    <a:pt x="238" y="530"/>
                  </a:lnTo>
                  <a:lnTo>
                    <a:pt x="238" y="531"/>
                  </a:lnTo>
                  <a:lnTo>
                    <a:pt x="238" y="532"/>
                  </a:lnTo>
                  <a:lnTo>
                    <a:pt x="239" y="532"/>
                  </a:lnTo>
                  <a:lnTo>
                    <a:pt x="244" y="531"/>
                  </a:lnTo>
                  <a:lnTo>
                    <a:pt x="245" y="532"/>
                  </a:lnTo>
                  <a:lnTo>
                    <a:pt x="246" y="532"/>
                  </a:lnTo>
                  <a:lnTo>
                    <a:pt x="247" y="531"/>
                  </a:lnTo>
                  <a:lnTo>
                    <a:pt x="247" y="530"/>
                  </a:lnTo>
                  <a:lnTo>
                    <a:pt x="248" y="529"/>
                  </a:lnTo>
                  <a:lnTo>
                    <a:pt x="248" y="531"/>
                  </a:lnTo>
                  <a:lnTo>
                    <a:pt x="247" y="532"/>
                  </a:lnTo>
                  <a:lnTo>
                    <a:pt x="248" y="532"/>
                  </a:lnTo>
                  <a:lnTo>
                    <a:pt x="249" y="532"/>
                  </a:lnTo>
                  <a:lnTo>
                    <a:pt x="250" y="532"/>
                  </a:lnTo>
                  <a:lnTo>
                    <a:pt x="250" y="531"/>
                  </a:lnTo>
                  <a:lnTo>
                    <a:pt x="251" y="532"/>
                  </a:lnTo>
                  <a:lnTo>
                    <a:pt x="253" y="533"/>
                  </a:lnTo>
                  <a:lnTo>
                    <a:pt x="254" y="533"/>
                  </a:lnTo>
                  <a:lnTo>
                    <a:pt x="254" y="532"/>
                  </a:lnTo>
                  <a:lnTo>
                    <a:pt x="255" y="531"/>
                  </a:lnTo>
                  <a:lnTo>
                    <a:pt x="256" y="531"/>
                  </a:lnTo>
                  <a:lnTo>
                    <a:pt x="258" y="530"/>
                  </a:lnTo>
                  <a:lnTo>
                    <a:pt x="258" y="528"/>
                  </a:lnTo>
                  <a:lnTo>
                    <a:pt x="259" y="529"/>
                  </a:lnTo>
                  <a:lnTo>
                    <a:pt x="258" y="531"/>
                  </a:lnTo>
                  <a:lnTo>
                    <a:pt x="256" y="532"/>
                  </a:lnTo>
                  <a:lnTo>
                    <a:pt x="255" y="533"/>
                  </a:lnTo>
                  <a:lnTo>
                    <a:pt x="255" y="536"/>
                  </a:lnTo>
                  <a:lnTo>
                    <a:pt x="256" y="534"/>
                  </a:lnTo>
                  <a:lnTo>
                    <a:pt x="258" y="534"/>
                  </a:lnTo>
                  <a:lnTo>
                    <a:pt x="259" y="536"/>
                  </a:lnTo>
                  <a:lnTo>
                    <a:pt x="261" y="534"/>
                  </a:lnTo>
                  <a:lnTo>
                    <a:pt x="263" y="533"/>
                  </a:lnTo>
                  <a:lnTo>
                    <a:pt x="264" y="533"/>
                  </a:lnTo>
                  <a:lnTo>
                    <a:pt x="263" y="534"/>
                  </a:lnTo>
                  <a:lnTo>
                    <a:pt x="261" y="536"/>
                  </a:lnTo>
                  <a:lnTo>
                    <a:pt x="262" y="537"/>
                  </a:lnTo>
                  <a:lnTo>
                    <a:pt x="262" y="539"/>
                  </a:lnTo>
                  <a:lnTo>
                    <a:pt x="262" y="540"/>
                  </a:lnTo>
                  <a:lnTo>
                    <a:pt x="261" y="542"/>
                  </a:lnTo>
                  <a:lnTo>
                    <a:pt x="261" y="543"/>
                  </a:lnTo>
                  <a:lnTo>
                    <a:pt x="260" y="542"/>
                  </a:lnTo>
                  <a:lnTo>
                    <a:pt x="259" y="541"/>
                  </a:lnTo>
                  <a:lnTo>
                    <a:pt x="260" y="542"/>
                  </a:lnTo>
                  <a:lnTo>
                    <a:pt x="265" y="545"/>
                  </a:lnTo>
                  <a:lnTo>
                    <a:pt x="268" y="547"/>
                  </a:lnTo>
                  <a:lnTo>
                    <a:pt x="270" y="547"/>
                  </a:lnTo>
                  <a:lnTo>
                    <a:pt x="272" y="546"/>
                  </a:lnTo>
                  <a:lnTo>
                    <a:pt x="272" y="544"/>
                  </a:lnTo>
                  <a:lnTo>
                    <a:pt x="273" y="545"/>
                  </a:lnTo>
                  <a:lnTo>
                    <a:pt x="274" y="546"/>
                  </a:lnTo>
                  <a:lnTo>
                    <a:pt x="274" y="548"/>
                  </a:lnTo>
                  <a:lnTo>
                    <a:pt x="275" y="548"/>
                  </a:lnTo>
                  <a:lnTo>
                    <a:pt x="276" y="550"/>
                  </a:lnTo>
                  <a:lnTo>
                    <a:pt x="278" y="550"/>
                  </a:lnTo>
                  <a:lnTo>
                    <a:pt x="277" y="551"/>
                  </a:lnTo>
                  <a:lnTo>
                    <a:pt x="276" y="551"/>
                  </a:lnTo>
                  <a:lnTo>
                    <a:pt x="276" y="552"/>
                  </a:lnTo>
                  <a:lnTo>
                    <a:pt x="277" y="554"/>
                  </a:lnTo>
                  <a:lnTo>
                    <a:pt x="279" y="555"/>
                  </a:lnTo>
                  <a:lnTo>
                    <a:pt x="280" y="555"/>
                  </a:lnTo>
                  <a:lnTo>
                    <a:pt x="280" y="554"/>
                  </a:lnTo>
                  <a:lnTo>
                    <a:pt x="281" y="553"/>
                  </a:lnTo>
                  <a:lnTo>
                    <a:pt x="282" y="552"/>
                  </a:lnTo>
                  <a:lnTo>
                    <a:pt x="283" y="552"/>
                  </a:lnTo>
                  <a:lnTo>
                    <a:pt x="284" y="551"/>
                  </a:lnTo>
                  <a:lnTo>
                    <a:pt x="286" y="550"/>
                  </a:lnTo>
                  <a:lnTo>
                    <a:pt x="284" y="552"/>
                  </a:lnTo>
                  <a:lnTo>
                    <a:pt x="283" y="555"/>
                  </a:lnTo>
                  <a:lnTo>
                    <a:pt x="283" y="556"/>
                  </a:lnTo>
                  <a:lnTo>
                    <a:pt x="284" y="556"/>
                  </a:lnTo>
                  <a:lnTo>
                    <a:pt x="287" y="557"/>
                  </a:lnTo>
                  <a:lnTo>
                    <a:pt x="286" y="557"/>
                  </a:lnTo>
                  <a:lnTo>
                    <a:pt x="284" y="558"/>
                  </a:lnTo>
                  <a:lnTo>
                    <a:pt x="286" y="558"/>
                  </a:lnTo>
                  <a:lnTo>
                    <a:pt x="287" y="560"/>
                  </a:lnTo>
                  <a:lnTo>
                    <a:pt x="287" y="563"/>
                  </a:lnTo>
                  <a:lnTo>
                    <a:pt x="287" y="564"/>
                  </a:lnTo>
                  <a:lnTo>
                    <a:pt x="293" y="564"/>
                  </a:lnTo>
                  <a:lnTo>
                    <a:pt x="733" y="564"/>
                  </a:lnTo>
                  <a:lnTo>
                    <a:pt x="734" y="563"/>
                  </a:lnTo>
                  <a:lnTo>
                    <a:pt x="734" y="556"/>
                  </a:lnTo>
                  <a:lnTo>
                    <a:pt x="737" y="557"/>
                  </a:lnTo>
                  <a:lnTo>
                    <a:pt x="738" y="558"/>
                  </a:lnTo>
                  <a:lnTo>
                    <a:pt x="739" y="559"/>
                  </a:lnTo>
                  <a:lnTo>
                    <a:pt x="740" y="565"/>
                  </a:lnTo>
                  <a:lnTo>
                    <a:pt x="742" y="569"/>
                  </a:lnTo>
                  <a:lnTo>
                    <a:pt x="743" y="570"/>
                  </a:lnTo>
                  <a:lnTo>
                    <a:pt x="746" y="570"/>
                  </a:lnTo>
                  <a:lnTo>
                    <a:pt x="747" y="570"/>
                  </a:lnTo>
                  <a:lnTo>
                    <a:pt x="748" y="570"/>
                  </a:lnTo>
                  <a:lnTo>
                    <a:pt x="752" y="572"/>
                  </a:lnTo>
                  <a:lnTo>
                    <a:pt x="755" y="573"/>
                  </a:lnTo>
                  <a:lnTo>
                    <a:pt x="757" y="573"/>
                  </a:lnTo>
                  <a:lnTo>
                    <a:pt x="761" y="572"/>
                  </a:lnTo>
                  <a:lnTo>
                    <a:pt x="764" y="571"/>
                  </a:lnTo>
                  <a:lnTo>
                    <a:pt x="773" y="572"/>
                  </a:lnTo>
                  <a:lnTo>
                    <a:pt x="775" y="574"/>
                  </a:lnTo>
                  <a:lnTo>
                    <a:pt x="776" y="575"/>
                  </a:lnTo>
                  <a:lnTo>
                    <a:pt x="777" y="578"/>
                  </a:lnTo>
                  <a:lnTo>
                    <a:pt x="778" y="579"/>
                  </a:lnTo>
                  <a:lnTo>
                    <a:pt x="779" y="579"/>
                  </a:lnTo>
                  <a:lnTo>
                    <a:pt x="779" y="578"/>
                  </a:lnTo>
                  <a:lnTo>
                    <a:pt x="781" y="577"/>
                  </a:lnTo>
                  <a:lnTo>
                    <a:pt x="783" y="578"/>
                  </a:lnTo>
                  <a:lnTo>
                    <a:pt x="787" y="580"/>
                  </a:lnTo>
                  <a:lnTo>
                    <a:pt x="789" y="581"/>
                  </a:lnTo>
                  <a:lnTo>
                    <a:pt x="791" y="582"/>
                  </a:lnTo>
                  <a:lnTo>
                    <a:pt x="794" y="583"/>
                  </a:lnTo>
                  <a:lnTo>
                    <a:pt x="797" y="581"/>
                  </a:lnTo>
                  <a:lnTo>
                    <a:pt x="799" y="580"/>
                  </a:lnTo>
                  <a:lnTo>
                    <a:pt x="802" y="580"/>
                  </a:lnTo>
                  <a:lnTo>
                    <a:pt x="803" y="581"/>
                  </a:lnTo>
                  <a:lnTo>
                    <a:pt x="804" y="582"/>
                  </a:lnTo>
                  <a:lnTo>
                    <a:pt x="805" y="582"/>
                  </a:lnTo>
                  <a:lnTo>
                    <a:pt x="814" y="583"/>
                  </a:lnTo>
                  <a:lnTo>
                    <a:pt x="824" y="584"/>
                  </a:lnTo>
                  <a:lnTo>
                    <a:pt x="826" y="581"/>
                  </a:lnTo>
                  <a:lnTo>
                    <a:pt x="829" y="577"/>
                  </a:lnTo>
                  <a:lnTo>
                    <a:pt x="829" y="574"/>
                  </a:lnTo>
                  <a:lnTo>
                    <a:pt x="830" y="574"/>
                  </a:lnTo>
                  <a:lnTo>
                    <a:pt x="834" y="572"/>
                  </a:lnTo>
                  <a:lnTo>
                    <a:pt x="835" y="572"/>
                  </a:lnTo>
                  <a:lnTo>
                    <a:pt x="834" y="575"/>
                  </a:lnTo>
                  <a:lnTo>
                    <a:pt x="833" y="577"/>
                  </a:lnTo>
                  <a:lnTo>
                    <a:pt x="833" y="578"/>
                  </a:lnTo>
                  <a:lnTo>
                    <a:pt x="834" y="578"/>
                  </a:lnTo>
                  <a:lnTo>
                    <a:pt x="836" y="577"/>
                  </a:lnTo>
                  <a:lnTo>
                    <a:pt x="837" y="574"/>
                  </a:lnTo>
                  <a:lnTo>
                    <a:pt x="837" y="573"/>
                  </a:lnTo>
                  <a:lnTo>
                    <a:pt x="838" y="572"/>
                  </a:lnTo>
                  <a:lnTo>
                    <a:pt x="839" y="571"/>
                  </a:lnTo>
                  <a:lnTo>
                    <a:pt x="839" y="569"/>
                  </a:lnTo>
                  <a:lnTo>
                    <a:pt x="839" y="568"/>
                  </a:lnTo>
                  <a:lnTo>
                    <a:pt x="840" y="567"/>
                  </a:lnTo>
                  <a:lnTo>
                    <a:pt x="842" y="567"/>
                  </a:lnTo>
                  <a:lnTo>
                    <a:pt x="843" y="568"/>
                  </a:lnTo>
                  <a:lnTo>
                    <a:pt x="843" y="570"/>
                  </a:lnTo>
                  <a:lnTo>
                    <a:pt x="842" y="571"/>
                  </a:lnTo>
                  <a:lnTo>
                    <a:pt x="839" y="572"/>
                  </a:lnTo>
                  <a:lnTo>
                    <a:pt x="839" y="573"/>
                  </a:lnTo>
                  <a:lnTo>
                    <a:pt x="839" y="574"/>
                  </a:lnTo>
                  <a:lnTo>
                    <a:pt x="840" y="572"/>
                  </a:lnTo>
                  <a:lnTo>
                    <a:pt x="842" y="572"/>
                  </a:lnTo>
                  <a:lnTo>
                    <a:pt x="843" y="572"/>
                  </a:lnTo>
                  <a:lnTo>
                    <a:pt x="843" y="571"/>
                  </a:lnTo>
                  <a:lnTo>
                    <a:pt x="843" y="570"/>
                  </a:lnTo>
                  <a:lnTo>
                    <a:pt x="844" y="571"/>
                  </a:lnTo>
                  <a:lnTo>
                    <a:pt x="845" y="571"/>
                  </a:lnTo>
                  <a:lnTo>
                    <a:pt x="846" y="570"/>
                  </a:lnTo>
                  <a:lnTo>
                    <a:pt x="846" y="568"/>
                  </a:lnTo>
                  <a:lnTo>
                    <a:pt x="845" y="567"/>
                  </a:lnTo>
                  <a:lnTo>
                    <a:pt x="844" y="566"/>
                  </a:lnTo>
                  <a:lnTo>
                    <a:pt x="844" y="565"/>
                  </a:lnTo>
                  <a:lnTo>
                    <a:pt x="844" y="564"/>
                  </a:lnTo>
                  <a:lnTo>
                    <a:pt x="846" y="564"/>
                  </a:lnTo>
                  <a:lnTo>
                    <a:pt x="847" y="564"/>
                  </a:lnTo>
                  <a:lnTo>
                    <a:pt x="848" y="564"/>
                  </a:lnTo>
                  <a:lnTo>
                    <a:pt x="856" y="567"/>
                  </a:lnTo>
                  <a:lnTo>
                    <a:pt x="862" y="568"/>
                  </a:lnTo>
                  <a:lnTo>
                    <a:pt x="863" y="568"/>
                  </a:lnTo>
                  <a:lnTo>
                    <a:pt x="865" y="568"/>
                  </a:lnTo>
                  <a:lnTo>
                    <a:pt x="867" y="568"/>
                  </a:lnTo>
                  <a:lnTo>
                    <a:pt x="870" y="568"/>
                  </a:lnTo>
                  <a:lnTo>
                    <a:pt x="872" y="568"/>
                  </a:lnTo>
                  <a:lnTo>
                    <a:pt x="874" y="569"/>
                  </a:lnTo>
                  <a:lnTo>
                    <a:pt x="878" y="579"/>
                  </a:lnTo>
                  <a:lnTo>
                    <a:pt x="879" y="581"/>
                  </a:lnTo>
                  <a:lnTo>
                    <a:pt x="880" y="583"/>
                  </a:lnTo>
                  <a:lnTo>
                    <a:pt x="885" y="584"/>
                  </a:lnTo>
                  <a:lnTo>
                    <a:pt x="888" y="585"/>
                  </a:lnTo>
                  <a:lnTo>
                    <a:pt x="890" y="585"/>
                  </a:lnTo>
                  <a:lnTo>
                    <a:pt x="895" y="584"/>
                  </a:lnTo>
                  <a:lnTo>
                    <a:pt x="898" y="585"/>
                  </a:lnTo>
                  <a:lnTo>
                    <a:pt x="899" y="585"/>
                  </a:lnTo>
                  <a:lnTo>
                    <a:pt x="898" y="585"/>
                  </a:lnTo>
                  <a:lnTo>
                    <a:pt x="896" y="587"/>
                  </a:lnTo>
                  <a:lnTo>
                    <a:pt x="898" y="587"/>
                  </a:lnTo>
                  <a:lnTo>
                    <a:pt x="898" y="588"/>
                  </a:lnTo>
                  <a:lnTo>
                    <a:pt x="896" y="589"/>
                  </a:lnTo>
                  <a:lnTo>
                    <a:pt x="895" y="589"/>
                  </a:lnTo>
                  <a:lnTo>
                    <a:pt x="896" y="589"/>
                  </a:lnTo>
                  <a:lnTo>
                    <a:pt x="895" y="592"/>
                  </a:lnTo>
                  <a:lnTo>
                    <a:pt x="895" y="593"/>
                  </a:lnTo>
                  <a:lnTo>
                    <a:pt x="899" y="595"/>
                  </a:lnTo>
                  <a:lnTo>
                    <a:pt x="902" y="597"/>
                  </a:lnTo>
                  <a:lnTo>
                    <a:pt x="902" y="598"/>
                  </a:lnTo>
                  <a:lnTo>
                    <a:pt x="903" y="599"/>
                  </a:lnTo>
                  <a:lnTo>
                    <a:pt x="902" y="599"/>
                  </a:lnTo>
                  <a:lnTo>
                    <a:pt x="901" y="600"/>
                  </a:lnTo>
                  <a:lnTo>
                    <a:pt x="901" y="601"/>
                  </a:lnTo>
                  <a:lnTo>
                    <a:pt x="900" y="602"/>
                  </a:lnTo>
                  <a:lnTo>
                    <a:pt x="900" y="603"/>
                  </a:lnTo>
                  <a:lnTo>
                    <a:pt x="900" y="605"/>
                  </a:lnTo>
                  <a:lnTo>
                    <a:pt x="902" y="607"/>
                  </a:lnTo>
                  <a:lnTo>
                    <a:pt x="903" y="608"/>
                  </a:lnTo>
                  <a:lnTo>
                    <a:pt x="904" y="609"/>
                  </a:lnTo>
                  <a:lnTo>
                    <a:pt x="903" y="610"/>
                  </a:lnTo>
                  <a:lnTo>
                    <a:pt x="904" y="611"/>
                  </a:lnTo>
                  <a:lnTo>
                    <a:pt x="903" y="612"/>
                  </a:lnTo>
                  <a:lnTo>
                    <a:pt x="902" y="613"/>
                  </a:lnTo>
                  <a:lnTo>
                    <a:pt x="901" y="613"/>
                  </a:lnTo>
                  <a:lnTo>
                    <a:pt x="902" y="614"/>
                  </a:lnTo>
                  <a:lnTo>
                    <a:pt x="903" y="615"/>
                  </a:lnTo>
                  <a:lnTo>
                    <a:pt x="904" y="615"/>
                  </a:lnTo>
                  <a:lnTo>
                    <a:pt x="906" y="614"/>
                  </a:lnTo>
                  <a:lnTo>
                    <a:pt x="909" y="613"/>
                  </a:lnTo>
                  <a:lnTo>
                    <a:pt x="909" y="614"/>
                  </a:lnTo>
                  <a:lnTo>
                    <a:pt x="910" y="614"/>
                  </a:lnTo>
                  <a:lnTo>
                    <a:pt x="910" y="616"/>
                  </a:lnTo>
                  <a:lnTo>
                    <a:pt x="910" y="617"/>
                  </a:lnTo>
                  <a:lnTo>
                    <a:pt x="912" y="617"/>
                  </a:lnTo>
                  <a:lnTo>
                    <a:pt x="915" y="619"/>
                  </a:lnTo>
                  <a:lnTo>
                    <a:pt x="924" y="621"/>
                  </a:lnTo>
                  <a:lnTo>
                    <a:pt x="930" y="621"/>
                  </a:lnTo>
                  <a:lnTo>
                    <a:pt x="934" y="621"/>
                  </a:lnTo>
                  <a:lnTo>
                    <a:pt x="938" y="621"/>
                  </a:lnTo>
                  <a:lnTo>
                    <a:pt x="948" y="623"/>
                  </a:lnTo>
                  <a:lnTo>
                    <a:pt x="949" y="623"/>
                  </a:lnTo>
                  <a:lnTo>
                    <a:pt x="949" y="624"/>
                  </a:lnTo>
                  <a:lnTo>
                    <a:pt x="950" y="624"/>
                  </a:lnTo>
                  <a:lnTo>
                    <a:pt x="951" y="624"/>
                  </a:lnTo>
                  <a:lnTo>
                    <a:pt x="954" y="624"/>
                  </a:lnTo>
                  <a:lnTo>
                    <a:pt x="955" y="625"/>
                  </a:lnTo>
                  <a:lnTo>
                    <a:pt x="957" y="624"/>
                  </a:lnTo>
                  <a:lnTo>
                    <a:pt x="958" y="624"/>
                  </a:lnTo>
                  <a:lnTo>
                    <a:pt x="959" y="624"/>
                  </a:lnTo>
                  <a:lnTo>
                    <a:pt x="963" y="625"/>
                  </a:lnTo>
                  <a:lnTo>
                    <a:pt x="968" y="629"/>
                  </a:lnTo>
                  <a:lnTo>
                    <a:pt x="973" y="635"/>
                  </a:lnTo>
                  <a:lnTo>
                    <a:pt x="975" y="636"/>
                  </a:lnTo>
                  <a:lnTo>
                    <a:pt x="975" y="637"/>
                  </a:lnTo>
                  <a:lnTo>
                    <a:pt x="974" y="638"/>
                  </a:lnTo>
                  <a:lnTo>
                    <a:pt x="974" y="639"/>
                  </a:lnTo>
                  <a:lnTo>
                    <a:pt x="975" y="641"/>
                  </a:lnTo>
                  <a:lnTo>
                    <a:pt x="976" y="643"/>
                  </a:lnTo>
                  <a:lnTo>
                    <a:pt x="977" y="645"/>
                  </a:lnTo>
                  <a:lnTo>
                    <a:pt x="979" y="648"/>
                  </a:lnTo>
                  <a:lnTo>
                    <a:pt x="981" y="649"/>
                  </a:lnTo>
                  <a:lnTo>
                    <a:pt x="979" y="649"/>
                  </a:lnTo>
                  <a:lnTo>
                    <a:pt x="978" y="649"/>
                  </a:lnTo>
                  <a:lnTo>
                    <a:pt x="977" y="648"/>
                  </a:lnTo>
                  <a:lnTo>
                    <a:pt x="977" y="647"/>
                  </a:lnTo>
                  <a:lnTo>
                    <a:pt x="975" y="648"/>
                  </a:lnTo>
                  <a:lnTo>
                    <a:pt x="975" y="649"/>
                  </a:lnTo>
                  <a:lnTo>
                    <a:pt x="975" y="650"/>
                  </a:lnTo>
                  <a:lnTo>
                    <a:pt x="975" y="651"/>
                  </a:lnTo>
                  <a:lnTo>
                    <a:pt x="975" y="653"/>
                  </a:lnTo>
                  <a:lnTo>
                    <a:pt x="974" y="654"/>
                  </a:lnTo>
                  <a:lnTo>
                    <a:pt x="972" y="654"/>
                  </a:lnTo>
                  <a:lnTo>
                    <a:pt x="969" y="653"/>
                  </a:lnTo>
                  <a:lnTo>
                    <a:pt x="966" y="651"/>
                  </a:lnTo>
                  <a:lnTo>
                    <a:pt x="964" y="650"/>
                  </a:lnTo>
                  <a:lnTo>
                    <a:pt x="963" y="650"/>
                  </a:lnTo>
                  <a:lnTo>
                    <a:pt x="962" y="651"/>
                  </a:lnTo>
                  <a:lnTo>
                    <a:pt x="961" y="651"/>
                  </a:lnTo>
                  <a:lnTo>
                    <a:pt x="959" y="649"/>
                  </a:lnTo>
                  <a:lnTo>
                    <a:pt x="958" y="649"/>
                  </a:lnTo>
                  <a:lnTo>
                    <a:pt x="959" y="648"/>
                  </a:lnTo>
                  <a:lnTo>
                    <a:pt x="960" y="647"/>
                  </a:lnTo>
                  <a:lnTo>
                    <a:pt x="960" y="645"/>
                  </a:lnTo>
                  <a:lnTo>
                    <a:pt x="958" y="645"/>
                  </a:lnTo>
                  <a:lnTo>
                    <a:pt x="957" y="645"/>
                  </a:lnTo>
                  <a:lnTo>
                    <a:pt x="956" y="642"/>
                  </a:lnTo>
                  <a:lnTo>
                    <a:pt x="955" y="641"/>
                  </a:lnTo>
                  <a:lnTo>
                    <a:pt x="956" y="640"/>
                  </a:lnTo>
                  <a:lnTo>
                    <a:pt x="956" y="639"/>
                  </a:lnTo>
                  <a:lnTo>
                    <a:pt x="954" y="639"/>
                  </a:lnTo>
                  <a:lnTo>
                    <a:pt x="950" y="639"/>
                  </a:lnTo>
                  <a:lnTo>
                    <a:pt x="949" y="639"/>
                  </a:lnTo>
                  <a:lnTo>
                    <a:pt x="949" y="640"/>
                  </a:lnTo>
                  <a:lnTo>
                    <a:pt x="950" y="640"/>
                  </a:lnTo>
                  <a:lnTo>
                    <a:pt x="951" y="641"/>
                  </a:lnTo>
                  <a:lnTo>
                    <a:pt x="952" y="642"/>
                  </a:lnTo>
                  <a:lnTo>
                    <a:pt x="952" y="643"/>
                  </a:lnTo>
                  <a:lnTo>
                    <a:pt x="954" y="644"/>
                  </a:lnTo>
                  <a:lnTo>
                    <a:pt x="955" y="645"/>
                  </a:lnTo>
                  <a:lnTo>
                    <a:pt x="955" y="647"/>
                  </a:lnTo>
                  <a:lnTo>
                    <a:pt x="956" y="649"/>
                  </a:lnTo>
                  <a:lnTo>
                    <a:pt x="956" y="651"/>
                  </a:lnTo>
                  <a:lnTo>
                    <a:pt x="956" y="653"/>
                  </a:lnTo>
                  <a:lnTo>
                    <a:pt x="955" y="654"/>
                  </a:lnTo>
                  <a:lnTo>
                    <a:pt x="952" y="655"/>
                  </a:lnTo>
                  <a:lnTo>
                    <a:pt x="951" y="656"/>
                  </a:lnTo>
                  <a:lnTo>
                    <a:pt x="950" y="658"/>
                  </a:lnTo>
                  <a:lnTo>
                    <a:pt x="950" y="659"/>
                  </a:lnTo>
                  <a:lnTo>
                    <a:pt x="949" y="661"/>
                  </a:lnTo>
                  <a:lnTo>
                    <a:pt x="948" y="666"/>
                  </a:lnTo>
                  <a:lnTo>
                    <a:pt x="948" y="671"/>
                  </a:lnTo>
                  <a:lnTo>
                    <a:pt x="947" y="673"/>
                  </a:lnTo>
                  <a:lnTo>
                    <a:pt x="944" y="677"/>
                  </a:lnTo>
                  <a:lnTo>
                    <a:pt x="937" y="682"/>
                  </a:lnTo>
                  <a:lnTo>
                    <a:pt x="933" y="693"/>
                  </a:lnTo>
                  <a:lnTo>
                    <a:pt x="936" y="693"/>
                  </a:lnTo>
                  <a:lnTo>
                    <a:pt x="937" y="694"/>
                  </a:lnTo>
                  <a:lnTo>
                    <a:pt x="937" y="696"/>
                  </a:lnTo>
                  <a:lnTo>
                    <a:pt x="936" y="697"/>
                  </a:lnTo>
                  <a:lnTo>
                    <a:pt x="935" y="696"/>
                  </a:lnTo>
                  <a:lnTo>
                    <a:pt x="933" y="696"/>
                  </a:lnTo>
                  <a:lnTo>
                    <a:pt x="932" y="696"/>
                  </a:lnTo>
                  <a:lnTo>
                    <a:pt x="929" y="696"/>
                  </a:lnTo>
                  <a:lnTo>
                    <a:pt x="927" y="697"/>
                  </a:lnTo>
                  <a:lnTo>
                    <a:pt x="927" y="700"/>
                  </a:lnTo>
                  <a:lnTo>
                    <a:pt x="927" y="702"/>
                  </a:lnTo>
                  <a:lnTo>
                    <a:pt x="928" y="703"/>
                  </a:lnTo>
                  <a:lnTo>
                    <a:pt x="930" y="703"/>
                  </a:lnTo>
                  <a:lnTo>
                    <a:pt x="933" y="703"/>
                  </a:lnTo>
                  <a:lnTo>
                    <a:pt x="934" y="703"/>
                  </a:lnTo>
                  <a:lnTo>
                    <a:pt x="935" y="704"/>
                  </a:lnTo>
                  <a:lnTo>
                    <a:pt x="936" y="704"/>
                  </a:lnTo>
                  <a:lnTo>
                    <a:pt x="936" y="703"/>
                  </a:lnTo>
                  <a:lnTo>
                    <a:pt x="938" y="699"/>
                  </a:lnTo>
                  <a:lnTo>
                    <a:pt x="942" y="698"/>
                  </a:lnTo>
                  <a:lnTo>
                    <a:pt x="946" y="696"/>
                  </a:lnTo>
                  <a:lnTo>
                    <a:pt x="949" y="693"/>
                  </a:lnTo>
                  <a:lnTo>
                    <a:pt x="954" y="691"/>
                  </a:lnTo>
                  <a:lnTo>
                    <a:pt x="961" y="691"/>
                  </a:lnTo>
                  <a:lnTo>
                    <a:pt x="971" y="692"/>
                  </a:lnTo>
                  <a:lnTo>
                    <a:pt x="973" y="692"/>
                  </a:lnTo>
                  <a:lnTo>
                    <a:pt x="971" y="691"/>
                  </a:lnTo>
                  <a:lnTo>
                    <a:pt x="970" y="691"/>
                  </a:lnTo>
                  <a:lnTo>
                    <a:pt x="972" y="689"/>
                  </a:lnTo>
                  <a:lnTo>
                    <a:pt x="976" y="688"/>
                  </a:lnTo>
                  <a:lnTo>
                    <a:pt x="982" y="686"/>
                  </a:lnTo>
                  <a:lnTo>
                    <a:pt x="990" y="685"/>
                  </a:lnTo>
                  <a:lnTo>
                    <a:pt x="991" y="684"/>
                  </a:lnTo>
                  <a:lnTo>
                    <a:pt x="991" y="683"/>
                  </a:lnTo>
                  <a:lnTo>
                    <a:pt x="991" y="682"/>
                  </a:lnTo>
                  <a:lnTo>
                    <a:pt x="990" y="680"/>
                  </a:lnTo>
                  <a:lnTo>
                    <a:pt x="991" y="678"/>
                  </a:lnTo>
                  <a:lnTo>
                    <a:pt x="984" y="679"/>
                  </a:lnTo>
                  <a:lnTo>
                    <a:pt x="982" y="679"/>
                  </a:lnTo>
                  <a:lnTo>
                    <a:pt x="981" y="678"/>
                  </a:lnTo>
                  <a:lnTo>
                    <a:pt x="979" y="678"/>
                  </a:lnTo>
                  <a:lnTo>
                    <a:pt x="981" y="677"/>
                  </a:lnTo>
                  <a:lnTo>
                    <a:pt x="983" y="673"/>
                  </a:lnTo>
                  <a:lnTo>
                    <a:pt x="984" y="671"/>
                  </a:lnTo>
                  <a:lnTo>
                    <a:pt x="989" y="669"/>
                  </a:lnTo>
                  <a:lnTo>
                    <a:pt x="990" y="668"/>
                  </a:lnTo>
                  <a:lnTo>
                    <a:pt x="992" y="667"/>
                  </a:lnTo>
                  <a:lnTo>
                    <a:pt x="1014" y="664"/>
                  </a:lnTo>
                  <a:lnTo>
                    <a:pt x="1016" y="665"/>
                  </a:lnTo>
                  <a:lnTo>
                    <a:pt x="1018" y="665"/>
                  </a:lnTo>
                  <a:lnTo>
                    <a:pt x="1019" y="665"/>
                  </a:lnTo>
                  <a:lnTo>
                    <a:pt x="1020" y="666"/>
                  </a:lnTo>
                  <a:lnTo>
                    <a:pt x="1021" y="667"/>
                  </a:lnTo>
                  <a:lnTo>
                    <a:pt x="1023" y="666"/>
                  </a:lnTo>
                  <a:lnTo>
                    <a:pt x="1025" y="664"/>
                  </a:lnTo>
                  <a:lnTo>
                    <a:pt x="1027" y="662"/>
                  </a:lnTo>
                  <a:lnTo>
                    <a:pt x="1040" y="656"/>
                  </a:lnTo>
                  <a:lnTo>
                    <a:pt x="1042" y="654"/>
                  </a:lnTo>
                  <a:lnTo>
                    <a:pt x="1051" y="648"/>
                  </a:lnTo>
                  <a:lnTo>
                    <a:pt x="1055" y="645"/>
                  </a:lnTo>
                  <a:lnTo>
                    <a:pt x="1058" y="644"/>
                  </a:lnTo>
                  <a:lnTo>
                    <a:pt x="1062" y="644"/>
                  </a:lnTo>
                  <a:lnTo>
                    <a:pt x="1112" y="644"/>
                  </a:lnTo>
                  <a:lnTo>
                    <a:pt x="1113" y="641"/>
                  </a:lnTo>
                  <a:lnTo>
                    <a:pt x="1114" y="639"/>
                  </a:lnTo>
                  <a:lnTo>
                    <a:pt x="1117" y="638"/>
                  </a:lnTo>
                  <a:lnTo>
                    <a:pt x="1119" y="639"/>
                  </a:lnTo>
                  <a:lnTo>
                    <a:pt x="1122" y="639"/>
                  </a:lnTo>
                  <a:lnTo>
                    <a:pt x="1123" y="638"/>
                  </a:lnTo>
                  <a:lnTo>
                    <a:pt x="1125" y="638"/>
                  </a:lnTo>
                  <a:lnTo>
                    <a:pt x="1131" y="627"/>
                  </a:lnTo>
                  <a:lnTo>
                    <a:pt x="1131" y="626"/>
                  </a:lnTo>
                  <a:lnTo>
                    <a:pt x="1131" y="625"/>
                  </a:lnTo>
                  <a:lnTo>
                    <a:pt x="1131" y="624"/>
                  </a:lnTo>
                  <a:lnTo>
                    <a:pt x="1131" y="622"/>
                  </a:lnTo>
                  <a:lnTo>
                    <a:pt x="1144" y="601"/>
                  </a:lnTo>
                  <a:lnTo>
                    <a:pt x="1146" y="597"/>
                  </a:lnTo>
                  <a:lnTo>
                    <a:pt x="1148" y="596"/>
                  </a:lnTo>
                  <a:lnTo>
                    <a:pt x="1149" y="595"/>
                  </a:lnTo>
                  <a:lnTo>
                    <a:pt x="1150" y="595"/>
                  </a:lnTo>
                  <a:lnTo>
                    <a:pt x="1151" y="596"/>
                  </a:lnTo>
                  <a:lnTo>
                    <a:pt x="1151" y="598"/>
                  </a:lnTo>
                  <a:lnTo>
                    <a:pt x="1152" y="599"/>
                  </a:lnTo>
                  <a:lnTo>
                    <a:pt x="1153" y="600"/>
                  </a:lnTo>
                  <a:lnTo>
                    <a:pt x="1156" y="600"/>
                  </a:lnTo>
                  <a:lnTo>
                    <a:pt x="1160" y="598"/>
                  </a:lnTo>
                  <a:lnTo>
                    <a:pt x="1163" y="598"/>
                  </a:lnTo>
                  <a:lnTo>
                    <a:pt x="1165" y="598"/>
                  </a:lnTo>
                  <a:lnTo>
                    <a:pt x="1169" y="601"/>
                  </a:lnTo>
                  <a:lnTo>
                    <a:pt x="1170" y="603"/>
                  </a:lnTo>
                  <a:lnTo>
                    <a:pt x="1171" y="606"/>
                  </a:lnTo>
                  <a:lnTo>
                    <a:pt x="1171" y="625"/>
                  </a:lnTo>
                  <a:lnTo>
                    <a:pt x="1171" y="629"/>
                  </a:lnTo>
                  <a:lnTo>
                    <a:pt x="1171" y="630"/>
                  </a:lnTo>
                  <a:lnTo>
                    <a:pt x="1172" y="630"/>
                  </a:lnTo>
                  <a:lnTo>
                    <a:pt x="1173" y="631"/>
                  </a:lnTo>
                  <a:lnTo>
                    <a:pt x="1176" y="633"/>
                  </a:lnTo>
                  <a:lnTo>
                    <a:pt x="1178" y="634"/>
                  </a:lnTo>
                  <a:lnTo>
                    <a:pt x="1177" y="634"/>
                  </a:lnTo>
                  <a:lnTo>
                    <a:pt x="1177" y="635"/>
                  </a:lnTo>
                  <a:lnTo>
                    <a:pt x="1177" y="639"/>
                  </a:lnTo>
                  <a:lnTo>
                    <a:pt x="1178" y="641"/>
                  </a:lnTo>
                  <a:lnTo>
                    <a:pt x="1179" y="641"/>
                  </a:lnTo>
                  <a:lnTo>
                    <a:pt x="1180" y="641"/>
                  </a:lnTo>
                  <a:lnTo>
                    <a:pt x="1181" y="641"/>
                  </a:lnTo>
                  <a:lnTo>
                    <a:pt x="1183" y="643"/>
                  </a:lnTo>
                  <a:lnTo>
                    <a:pt x="1182" y="642"/>
                  </a:lnTo>
                  <a:lnTo>
                    <a:pt x="1183" y="642"/>
                  </a:lnTo>
                  <a:lnTo>
                    <a:pt x="1186" y="642"/>
                  </a:lnTo>
                  <a:lnTo>
                    <a:pt x="1192" y="642"/>
                  </a:lnTo>
                  <a:lnTo>
                    <a:pt x="1193" y="642"/>
                  </a:lnTo>
                  <a:lnTo>
                    <a:pt x="1195" y="641"/>
                  </a:lnTo>
                  <a:lnTo>
                    <a:pt x="1196" y="639"/>
                  </a:lnTo>
                  <a:lnTo>
                    <a:pt x="1198" y="637"/>
                  </a:lnTo>
                  <a:lnTo>
                    <a:pt x="1198" y="638"/>
                  </a:lnTo>
                  <a:lnTo>
                    <a:pt x="1199" y="638"/>
                  </a:lnTo>
                  <a:lnTo>
                    <a:pt x="1201" y="639"/>
                  </a:lnTo>
                  <a:lnTo>
                    <a:pt x="1202" y="639"/>
                  </a:lnTo>
                  <a:lnTo>
                    <a:pt x="1205" y="638"/>
                  </a:lnTo>
                  <a:lnTo>
                    <a:pt x="1219" y="630"/>
                  </a:lnTo>
                  <a:lnTo>
                    <a:pt x="1221" y="629"/>
                  </a:lnTo>
                  <a:lnTo>
                    <a:pt x="1222" y="628"/>
                  </a:lnTo>
                  <a:lnTo>
                    <a:pt x="1223" y="627"/>
                  </a:lnTo>
                  <a:lnTo>
                    <a:pt x="1222" y="625"/>
                  </a:lnTo>
                  <a:lnTo>
                    <a:pt x="1223" y="626"/>
                  </a:lnTo>
                  <a:lnTo>
                    <a:pt x="1224" y="629"/>
                  </a:lnTo>
                  <a:lnTo>
                    <a:pt x="1226" y="628"/>
                  </a:lnTo>
                  <a:lnTo>
                    <a:pt x="1227" y="628"/>
                  </a:lnTo>
                  <a:lnTo>
                    <a:pt x="1225" y="631"/>
                  </a:lnTo>
                  <a:lnTo>
                    <a:pt x="1221" y="636"/>
                  </a:lnTo>
                  <a:lnTo>
                    <a:pt x="1220" y="638"/>
                  </a:lnTo>
                  <a:lnTo>
                    <a:pt x="1223" y="637"/>
                  </a:lnTo>
                  <a:lnTo>
                    <a:pt x="1225" y="637"/>
                  </a:lnTo>
                  <a:lnTo>
                    <a:pt x="1228" y="637"/>
                  </a:lnTo>
                  <a:lnTo>
                    <a:pt x="1232" y="637"/>
                  </a:lnTo>
                  <a:lnTo>
                    <a:pt x="1236" y="636"/>
                  </a:lnTo>
                  <a:lnTo>
                    <a:pt x="1240" y="636"/>
                  </a:lnTo>
                  <a:lnTo>
                    <a:pt x="1241" y="637"/>
                  </a:lnTo>
                  <a:lnTo>
                    <a:pt x="1239" y="639"/>
                  </a:lnTo>
                  <a:lnTo>
                    <a:pt x="1234" y="642"/>
                  </a:lnTo>
                  <a:lnTo>
                    <a:pt x="1232" y="644"/>
                  </a:lnTo>
                  <a:lnTo>
                    <a:pt x="1229" y="643"/>
                  </a:lnTo>
                  <a:lnTo>
                    <a:pt x="1227" y="641"/>
                  </a:lnTo>
                  <a:lnTo>
                    <a:pt x="1226" y="641"/>
                  </a:lnTo>
                  <a:lnTo>
                    <a:pt x="1226" y="640"/>
                  </a:lnTo>
                  <a:lnTo>
                    <a:pt x="1227" y="639"/>
                  </a:lnTo>
                  <a:lnTo>
                    <a:pt x="1226" y="638"/>
                  </a:lnTo>
                  <a:lnTo>
                    <a:pt x="1225" y="638"/>
                  </a:lnTo>
                  <a:lnTo>
                    <a:pt x="1223" y="638"/>
                  </a:lnTo>
                  <a:lnTo>
                    <a:pt x="1204" y="651"/>
                  </a:lnTo>
                  <a:lnTo>
                    <a:pt x="1200" y="654"/>
                  </a:lnTo>
                  <a:lnTo>
                    <a:pt x="1198" y="657"/>
                  </a:lnTo>
                  <a:lnTo>
                    <a:pt x="1197" y="661"/>
                  </a:lnTo>
                  <a:lnTo>
                    <a:pt x="1197" y="662"/>
                  </a:lnTo>
                  <a:lnTo>
                    <a:pt x="1197" y="664"/>
                  </a:lnTo>
                  <a:lnTo>
                    <a:pt x="1198" y="667"/>
                  </a:lnTo>
                  <a:lnTo>
                    <a:pt x="1199" y="669"/>
                  </a:lnTo>
                  <a:lnTo>
                    <a:pt x="1200" y="669"/>
                  </a:lnTo>
                  <a:lnTo>
                    <a:pt x="1200" y="668"/>
                  </a:lnTo>
                  <a:lnTo>
                    <a:pt x="1201" y="668"/>
                  </a:lnTo>
                  <a:lnTo>
                    <a:pt x="1202" y="669"/>
                  </a:lnTo>
                  <a:lnTo>
                    <a:pt x="1204" y="672"/>
                  </a:lnTo>
                  <a:lnTo>
                    <a:pt x="1205" y="673"/>
                  </a:lnTo>
                  <a:lnTo>
                    <a:pt x="1206" y="673"/>
                  </a:lnTo>
                  <a:lnTo>
                    <a:pt x="1208" y="673"/>
                  </a:lnTo>
                  <a:lnTo>
                    <a:pt x="1210" y="672"/>
                  </a:lnTo>
                  <a:lnTo>
                    <a:pt x="1211" y="669"/>
                  </a:lnTo>
                  <a:lnTo>
                    <a:pt x="1212" y="669"/>
                  </a:lnTo>
                  <a:lnTo>
                    <a:pt x="1213" y="670"/>
                  </a:lnTo>
                  <a:lnTo>
                    <a:pt x="1214" y="670"/>
                  </a:lnTo>
                  <a:lnTo>
                    <a:pt x="1215" y="669"/>
                  </a:lnTo>
                  <a:lnTo>
                    <a:pt x="1216" y="667"/>
                  </a:lnTo>
                  <a:lnTo>
                    <a:pt x="1218" y="666"/>
                  </a:lnTo>
                  <a:lnTo>
                    <a:pt x="1220" y="665"/>
                  </a:lnTo>
                  <a:lnTo>
                    <a:pt x="1221" y="665"/>
                  </a:lnTo>
                  <a:lnTo>
                    <a:pt x="1222" y="664"/>
                  </a:lnTo>
                  <a:lnTo>
                    <a:pt x="1222" y="662"/>
                  </a:lnTo>
                  <a:lnTo>
                    <a:pt x="1223" y="661"/>
                  </a:lnTo>
                  <a:lnTo>
                    <a:pt x="1224" y="659"/>
                  </a:lnTo>
                  <a:lnTo>
                    <a:pt x="1226" y="658"/>
                  </a:lnTo>
                  <a:lnTo>
                    <a:pt x="1227" y="658"/>
                  </a:lnTo>
                  <a:lnTo>
                    <a:pt x="1227" y="657"/>
                  </a:lnTo>
                  <a:lnTo>
                    <a:pt x="1227" y="656"/>
                  </a:lnTo>
                  <a:lnTo>
                    <a:pt x="1226" y="656"/>
                  </a:lnTo>
                  <a:lnTo>
                    <a:pt x="1227" y="654"/>
                  </a:lnTo>
                  <a:lnTo>
                    <a:pt x="1228" y="653"/>
                  </a:lnTo>
                  <a:lnTo>
                    <a:pt x="1229" y="654"/>
                  </a:lnTo>
                  <a:lnTo>
                    <a:pt x="1230" y="654"/>
                  </a:lnTo>
                  <a:lnTo>
                    <a:pt x="1230" y="653"/>
                  </a:lnTo>
                  <a:lnTo>
                    <a:pt x="1232" y="651"/>
                  </a:lnTo>
                  <a:lnTo>
                    <a:pt x="1233" y="651"/>
                  </a:lnTo>
                  <a:lnTo>
                    <a:pt x="1233" y="653"/>
                  </a:lnTo>
                  <a:lnTo>
                    <a:pt x="1234" y="654"/>
                  </a:lnTo>
                  <a:lnTo>
                    <a:pt x="1237" y="655"/>
                  </a:lnTo>
                  <a:lnTo>
                    <a:pt x="1239" y="655"/>
                  </a:lnTo>
                  <a:lnTo>
                    <a:pt x="1239" y="653"/>
                  </a:lnTo>
                  <a:lnTo>
                    <a:pt x="1238" y="651"/>
                  </a:lnTo>
                  <a:lnTo>
                    <a:pt x="1238" y="650"/>
                  </a:lnTo>
                  <a:lnTo>
                    <a:pt x="1238" y="651"/>
                  </a:lnTo>
                  <a:lnTo>
                    <a:pt x="1241" y="652"/>
                  </a:lnTo>
                  <a:lnTo>
                    <a:pt x="1244" y="652"/>
                  </a:lnTo>
                  <a:lnTo>
                    <a:pt x="1250" y="650"/>
                  </a:lnTo>
                  <a:lnTo>
                    <a:pt x="1255" y="648"/>
                  </a:lnTo>
                  <a:lnTo>
                    <a:pt x="1280" y="639"/>
                  </a:lnTo>
                  <a:lnTo>
                    <a:pt x="1280" y="638"/>
                  </a:lnTo>
                  <a:lnTo>
                    <a:pt x="1279" y="637"/>
                  </a:lnTo>
                  <a:lnTo>
                    <a:pt x="1272" y="631"/>
                  </a:lnTo>
                  <a:lnTo>
                    <a:pt x="1271" y="630"/>
                  </a:lnTo>
                  <a:lnTo>
                    <a:pt x="1268" y="631"/>
                  </a:lnTo>
                  <a:lnTo>
                    <a:pt x="1266" y="631"/>
                  </a:lnTo>
                  <a:lnTo>
                    <a:pt x="1266" y="630"/>
                  </a:lnTo>
                  <a:lnTo>
                    <a:pt x="1266" y="628"/>
                  </a:lnTo>
                  <a:lnTo>
                    <a:pt x="1265" y="627"/>
                  </a:lnTo>
                  <a:lnTo>
                    <a:pt x="1264" y="627"/>
                  </a:lnTo>
                  <a:lnTo>
                    <a:pt x="1260" y="630"/>
                  </a:lnTo>
                  <a:lnTo>
                    <a:pt x="1257" y="631"/>
                  </a:lnTo>
                  <a:lnTo>
                    <a:pt x="1256" y="633"/>
                  </a:lnTo>
                  <a:lnTo>
                    <a:pt x="1255" y="633"/>
                  </a:lnTo>
                  <a:lnTo>
                    <a:pt x="1253" y="631"/>
                  </a:lnTo>
                  <a:lnTo>
                    <a:pt x="1253" y="630"/>
                  </a:lnTo>
                  <a:lnTo>
                    <a:pt x="1252" y="629"/>
                  </a:lnTo>
                  <a:lnTo>
                    <a:pt x="1244" y="629"/>
                  </a:lnTo>
                  <a:lnTo>
                    <a:pt x="1243" y="629"/>
                  </a:lnTo>
                  <a:lnTo>
                    <a:pt x="1243" y="628"/>
                  </a:lnTo>
                  <a:lnTo>
                    <a:pt x="1240" y="627"/>
                  </a:lnTo>
                  <a:lnTo>
                    <a:pt x="1234" y="625"/>
                  </a:lnTo>
                  <a:lnTo>
                    <a:pt x="1232" y="624"/>
                  </a:lnTo>
                  <a:lnTo>
                    <a:pt x="1234" y="623"/>
                  </a:lnTo>
                  <a:lnTo>
                    <a:pt x="1236" y="622"/>
                  </a:lnTo>
                  <a:lnTo>
                    <a:pt x="1234" y="622"/>
                  </a:lnTo>
                  <a:lnTo>
                    <a:pt x="1228" y="620"/>
                  </a:lnTo>
                  <a:lnTo>
                    <a:pt x="1226" y="620"/>
                  </a:lnTo>
                  <a:lnTo>
                    <a:pt x="1224" y="620"/>
                  </a:lnTo>
                  <a:lnTo>
                    <a:pt x="1224" y="619"/>
                  </a:lnTo>
                  <a:lnTo>
                    <a:pt x="1223" y="617"/>
                  </a:lnTo>
                  <a:lnTo>
                    <a:pt x="1222" y="617"/>
                  </a:lnTo>
                  <a:lnTo>
                    <a:pt x="1222" y="616"/>
                  </a:lnTo>
                  <a:lnTo>
                    <a:pt x="1222" y="615"/>
                  </a:lnTo>
                  <a:lnTo>
                    <a:pt x="1221" y="614"/>
                  </a:lnTo>
                  <a:lnTo>
                    <a:pt x="1221" y="611"/>
                  </a:lnTo>
                  <a:lnTo>
                    <a:pt x="1220" y="610"/>
                  </a:lnTo>
                  <a:lnTo>
                    <a:pt x="1219" y="609"/>
                  </a:lnTo>
                  <a:lnTo>
                    <a:pt x="1218" y="607"/>
                  </a:lnTo>
                  <a:lnTo>
                    <a:pt x="1218" y="606"/>
                  </a:lnTo>
                  <a:lnTo>
                    <a:pt x="1219" y="605"/>
                  </a:lnTo>
                  <a:lnTo>
                    <a:pt x="1219" y="603"/>
                  </a:lnTo>
                  <a:lnTo>
                    <a:pt x="1219" y="602"/>
                  </a:lnTo>
                  <a:lnTo>
                    <a:pt x="1218" y="602"/>
                  </a:lnTo>
                  <a:lnTo>
                    <a:pt x="1212" y="603"/>
                  </a:lnTo>
                  <a:lnTo>
                    <a:pt x="1211" y="603"/>
                  </a:lnTo>
                  <a:lnTo>
                    <a:pt x="1212" y="601"/>
                  </a:lnTo>
                  <a:lnTo>
                    <a:pt x="1215" y="599"/>
                  </a:lnTo>
                  <a:lnTo>
                    <a:pt x="1218" y="598"/>
                  </a:lnTo>
                  <a:lnTo>
                    <a:pt x="1218" y="595"/>
                  </a:lnTo>
                  <a:lnTo>
                    <a:pt x="1218" y="593"/>
                  </a:lnTo>
                  <a:lnTo>
                    <a:pt x="1220" y="591"/>
                  </a:lnTo>
                  <a:lnTo>
                    <a:pt x="1221" y="589"/>
                  </a:lnTo>
                  <a:lnTo>
                    <a:pt x="1220" y="589"/>
                  </a:lnTo>
                  <a:lnTo>
                    <a:pt x="1208" y="591"/>
                  </a:lnTo>
                  <a:lnTo>
                    <a:pt x="1207" y="591"/>
                  </a:lnTo>
                  <a:lnTo>
                    <a:pt x="1206" y="591"/>
                  </a:lnTo>
                  <a:lnTo>
                    <a:pt x="1202" y="587"/>
                  </a:lnTo>
                  <a:lnTo>
                    <a:pt x="1199" y="584"/>
                  </a:lnTo>
                  <a:lnTo>
                    <a:pt x="1196" y="583"/>
                  </a:lnTo>
                  <a:lnTo>
                    <a:pt x="1197" y="582"/>
                  </a:lnTo>
                  <a:lnTo>
                    <a:pt x="1201" y="581"/>
                  </a:lnTo>
                  <a:lnTo>
                    <a:pt x="1202" y="581"/>
                  </a:lnTo>
                  <a:lnTo>
                    <a:pt x="1204" y="581"/>
                  </a:lnTo>
                  <a:lnTo>
                    <a:pt x="1207" y="583"/>
                  </a:lnTo>
                  <a:lnTo>
                    <a:pt x="1210" y="584"/>
                  </a:lnTo>
                  <a:lnTo>
                    <a:pt x="1213" y="583"/>
                  </a:lnTo>
                  <a:lnTo>
                    <a:pt x="1215" y="581"/>
                  </a:lnTo>
                  <a:lnTo>
                    <a:pt x="1219" y="580"/>
                  </a:lnTo>
                  <a:lnTo>
                    <a:pt x="1220" y="579"/>
                  </a:lnTo>
                  <a:lnTo>
                    <a:pt x="1221" y="578"/>
                  </a:lnTo>
                  <a:lnTo>
                    <a:pt x="1224" y="577"/>
                  </a:lnTo>
                  <a:lnTo>
                    <a:pt x="1226" y="575"/>
                  </a:lnTo>
                  <a:lnTo>
                    <a:pt x="1227" y="574"/>
                  </a:lnTo>
                  <a:lnTo>
                    <a:pt x="1228" y="573"/>
                  </a:lnTo>
                  <a:lnTo>
                    <a:pt x="1227" y="572"/>
                  </a:lnTo>
                  <a:lnTo>
                    <a:pt x="1228" y="571"/>
                  </a:lnTo>
                  <a:lnTo>
                    <a:pt x="1227" y="570"/>
                  </a:lnTo>
                  <a:lnTo>
                    <a:pt x="1226" y="568"/>
                  </a:lnTo>
                  <a:lnTo>
                    <a:pt x="1225" y="567"/>
                  </a:lnTo>
                  <a:lnTo>
                    <a:pt x="1224" y="567"/>
                  </a:lnTo>
                  <a:lnTo>
                    <a:pt x="1225" y="567"/>
                  </a:lnTo>
                  <a:lnTo>
                    <a:pt x="1226" y="567"/>
                  </a:lnTo>
                  <a:lnTo>
                    <a:pt x="1229" y="568"/>
                  </a:lnTo>
                  <a:lnTo>
                    <a:pt x="1228" y="566"/>
                  </a:lnTo>
                  <a:lnTo>
                    <a:pt x="1227" y="564"/>
                  </a:lnTo>
                  <a:lnTo>
                    <a:pt x="1226" y="564"/>
                  </a:lnTo>
                  <a:lnTo>
                    <a:pt x="1224" y="561"/>
                  </a:lnTo>
                  <a:lnTo>
                    <a:pt x="1222" y="560"/>
                  </a:lnTo>
                  <a:lnTo>
                    <a:pt x="1219" y="559"/>
                  </a:lnTo>
                  <a:lnTo>
                    <a:pt x="1214" y="558"/>
                  </a:lnTo>
                  <a:lnTo>
                    <a:pt x="1211" y="558"/>
                  </a:lnTo>
                  <a:lnTo>
                    <a:pt x="1207" y="558"/>
                  </a:lnTo>
                  <a:lnTo>
                    <a:pt x="1201" y="559"/>
                  </a:lnTo>
                  <a:lnTo>
                    <a:pt x="1196" y="559"/>
                  </a:lnTo>
                  <a:lnTo>
                    <a:pt x="1186" y="563"/>
                  </a:lnTo>
                  <a:lnTo>
                    <a:pt x="1177" y="567"/>
                  </a:lnTo>
                  <a:lnTo>
                    <a:pt x="1168" y="570"/>
                  </a:lnTo>
                  <a:lnTo>
                    <a:pt x="1159" y="574"/>
                  </a:lnTo>
                  <a:lnTo>
                    <a:pt x="1155" y="577"/>
                  </a:lnTo>
                  <a:lnTo>
                    <a:pt x="1152" y="580"/>
                  </a:lnTo>
                  <a:lnTo>
                    <a:pt x="1138" y="594"/>
                  </a:lnTo>
                  <a:lnTo>
                    <a:pt x="1134" y="599"/>
                  </a:lnTo>
                  <a:lnTo>
                    <a:pt x="1130" y="602"/>
                  </a:lnTo>
                  <a:lnTo>
                    <a:pt x="1128" y="605"/>
                  </a:lnTo>
                  <a:lnTo>
                    <a:pt x="1117" y="609"/>
                  </a:lnTo>
                  <a:lnTo>
                    <a:pt x="1116" y="609"/>
                  </a:lnTo>
                  <a:lnTo>
                    <a:pt x="1117" y="608"/>
                  </a:lnTo>
                  <a:lnTo>
                    <a:pt x="1119" y="606"/>
                  </a:lnTo>
                  <a:lnTo>
                    <a:pt x="1121" y="603"/>
                  </a:lnTo>
                  <a:lnTo>
                    <a:pt x="1123" y="602"/>
                  </a:lnTo>
                  <a:lnTo>
                    <a:pt x="1125" y="600"/>
                  </a:lnTo>
                  <a:lnTo>
                    <a:pt x="1127" y="597"/>
                  </a:lnTo>
                  <a:lnTo>
                    <a:pt x="1129" y="595"/>
                  </a:lnTo>
                  <a:lnTo>
                    <a:pt x="1134" y="592"/>
                  </a:lnTo>
                  <a:lnTo>
                    <a:pt x="1136" y="589"/>
                  </a:lnTo>
                  <a:lnTo>
                    <a:pt x="1137" y="588"/>
                  </a:lnTo>
                  <a:lnTo>
                    <a:pt x="1138" y="587"/>
                  </a:lnTo>
                  <a:lnTo>
                    <a:pt x="1140" y="583"/>
                  </a:lnTo>
                  <a:lnTo>
                    <a:pt x="1140" y="582"/>
                  </a:lnTo>
                  <a:lnTo>
                    <a:pt x="1139" y="581"/>
                  </a:lnTo>
                  <a:lnTo>
                    <a:pt x="1138" y="580"/>
                  </a:lnTo>
                  <a:lnTo>
                    <a:pt x="1137" y="579"/>
                  </a:lnTo>
                  <a:lnTo>
                    <a:pt x="1135" y="580"/>
                  </a:lnTo>
                  <a:lnTo>
                    <a:pt x="1134" y="579"/>
                  </a:lnTo>
                  <a:lnTo>
                    <a:pt x="1130" y="578"/>
                  </a:lnTo>
                  <a:lnTo>
                    <a:pt x="1124" y="577"/>
                  </a:lnTo>
                  <a:lnTo>
                    <a:pt x="1123" y="578"/>
                  </a:lnTo>
                  <a:lnTo>
                    <a:pt x="1123" y="577"/>
                  </a:lnTo>
                  <a:lnTo>
                    <a:pt x="1123" y="575"/>
                  </a:lnTo>
                  <a:lnTo>
                    <a:pt x="1122" y="574"/>
                  </a:lnTo>
                  <a:lnTo>
                    <a:pt x="1123" y="575"/>
                  </a:lnTo>
                  <a:lnTo>
                    <a:pt x="1125" y="575"/>
                  </a:lnTo>
                  <a:lnTo>
                    <a:pt x="1126" y="577"/>
                  </a:lnTo>
                  <a:lnTo>
                    <a:pt x="1131" y="577"/>
                  </a:lnTo>
                  <a:lnTo>
                    <a:pt x="1132" y="578"/>
                  </a:lnTo>
                  <a:lnTo>
                    <a:pt x="1135" y="579"/>
                  </a:lnTo>
                  <a:lnTo>
                    <a:pt x="1137" y="579"/>
                  </a:lnTo>
                  <a:lnTo>
                    <a:pt x="1138" y="579"/>
                  </a:lnTo>
                  <a:lnTo>
                    <a:pt x="1140" y="581"/>
                  </a:lnTo>
                  <a:lnTo>
                    <a:pt x="1141" y="581"/>
                  </a:lnTo>
                  <a:lnTo>
                    <a:pt x="1144" y="578"/>
                  </a:lnTo>
                  <a:lnTo>
                    <a:pt x="1146" y="575"/>
                  </a:lnTo>
                  <a:lnTo>
                    <a:pt x="1148" y="573"/>
                  </a:lnTo>
                  <a:lnTo>
                    <a:pt x="1149" y="572"/>
                  </a:lnTo>
                  <a:lnTo>
                    <a:pt x="1151" y="570"/>
                  </a:lnTo>
                  <a:lnTo>
                    <a:pt x="1152" y="568"/>
                  </a:lnTo>
                  <a:lnTo>
                    <a:pt x="1155" y="566"/>
                  </a:lnTo>
                  <a:lnTo>
                    <a:pt x="1158" y="563"/>
                  </a:lnTo>
                  <a:lnTo>
                    <a:pt x="1159" y="561"/>
                  </a:lnTo>
                  <a:lnTo>
                    <a:pt x="1162" y="561"/>
                  </a:lnTo>
                  <a:lnTo>
                    <a:pt x="1164" y="560"/>
                  </a:lnTo>
                  <a:lnTo>
                    <a:pt x="1166" y="558"/>
                  </a:lnTo>
                  <a:lnTo>
                    <a:pt x="1169" y="557"/>
                  </a:lnTo>
                  <a:lnTo>
                    <a:pt x="1179" y="554"/>
                  </a:lnTo>
                  <a:lnTo>
                    <a:pt x="1180" y="554"/>
                  </a:lnTo>
                  <a:lnTo>
                    <a:pt x="1181" y="552"/>
                  </a:lnTo>
                  <a:lnTo>
                    <a:pt x="1181" y="550"/>
                  </a:lnTo>
                  <a:lnTo>
                    <a:pt x="1181" y="547"/>
                  </a:lnTo>
                  <a:lnTo>
                    <a:pt x="1182" y="546"/>
                  </a:lnTo>
                  <a:lnTo>
                    <a:pt x="1185" y="543"/>
                  </a:lnTo>
                  <a:lnTo>
                    <a:pt x="1188" y="541"/>
                  </a:lnTo>
                  <a:lnTo>
                    <a:pt x="1191" y="539"/>
                  </a:lnTo>
                  <a:lnTo>
                    <a:pt x="1193" y="538"/>
                  </a:lnTo>
                  <a:lnTo>
                    <a:pt x="1194" y="538"/>
                  </a:lnTo>
                  <a:lnTo>
                    <a:pt x="1197" y="538"/>
                  </a:lnTo>
                  <a:lnTo>
                    <a:pt x="1201" y="538"/>
                  </a:lnTo>
                  <a:lnTo>
                    <a:pt x="1209" y="537"/>
                  </a:lnTo>
                  <a:lnTo>
                    <a:pt x="1214" y="537"/>
                  </a:lnTo>
                  <a:lnTo>
                    <a:pt x="1225" y="537"/>
                  </a:lnTo>
                  <a:lnTo>
                    <a:pt x="1228" y="537"/>
                  </a:lnTo>
                  <a:lnTo>
                    <a:pt x="1232" y="537"/>
                  </a:lnTo>
                  <a:lnTo>
                    <a:pt x="1235" y="537"/>
                  </a:lnTo>
                  <a:lnTo>
                    <a:pt x="1237" y="537"/>
                  </a:lnTo>
                  <a:lnTo>
                    <a:pt x="1240" y="538"/>
                  </a:lnTo>
                  <a:lnTo>
                    <a:pt x="1242" y="538"/>
                  </a:lnTo>
                  <a:lnTo>
                    <a:pt x="1250" y="537"/>
                  </a:lnTo>
                  <a:lnTo>
                    <a:pt x="1253" y="537"/>
                  </a:lnTo>
                  <a:lnTo>
                    <a:pt x="1256" y="538"/>
                  </a:lnTo>
                  <a:lnTo>
                    <a:pt x="1262" y="538"/>
                  </a:lnTo>
                  <a:lnTo>
                    <a:pt x="1265" y="539"/>
                  </a:lnTo>
                  <a:lnTo>
                    <a:pt x="1268" y="540"/>
                  </a:lnTo>
                  <a:lnTo>
                    <a:pt x="1270" y="541"/>
                  </a:lnTo>
                  <a:lnTo>
                    <a:pt x="1275" y="540"/>
                  </a:lnTo>
                  <a:lnTo>
                    <a:pt x="1280" y="539"/>
                  </a:lnTo>
                  <a:lnTo>
                    <a:pt x="1291" y="538"/>
                  </a:lnTo>
                  <a:lnTo>
                    <a:pt x="1293" y="538"/>
                  </a:lnTo>
                  <a:lnTo>
                    <a:pt x="1295" y="537"/>
                  </a:lnTo>
                  <a:lnTo>
                    <a:pt x="1309" y="526"/>
                  </a:lnTo>
                  <a:lnTo>
                    <a:pt x="1310" y="525"/>
                  </a:lnTo>
                  <a:lnTo>
                    <a:pt x="1311" y="526"/>
                  </a:lnTo>
                  <a:lnTo>
                    <a:pt x="1312" y="525"/>
                  </a:lnTo>
                  <a:lnTo>
                    <a:pt x="1312" y="522"/>
                  </a:lnTo>
                  <a:lnTo>
                    <a:pt x="1313" y="520"/>
                  </a:lnTo>
                  <a:lnTo>
                    <a:pt x="1316" y="519"/>
                  </a:lnTo>
                  <a:lnTo>
                    <a:pt x="1318" y="518"/>
                  </a:lnTo>
                  <a:lnTo>
                    <a:pt x="1318" y="517"/>
                  </a:lnTo>
                  <a:lnTo>
                    <a:pt x="1319" y="516"/>
                  </a:lnTo>
                  <a:lnTo>
                    <a:pt x="1320" y="516"/>
                  </a:lnTo>
                  <a:lnTo>
                    <a:pt x="1325" y="514"/>
                  </a:lnTo>
                  <a:lnTo>
                    <a:pt x="1330" y="512"/>
                  </a:lnTo>
                  <a:lnTo>
                    <a:pt x="1334" y="512"/>
                  </a:lnTo>
                  <a:lnTo>
                    <a:pt x="1340" y="513"/>
                  </a:lnTo>
                  <a:lnTo>
                    <a:pt x="1344" y="512"/>
                  </a:lnTo>
                  <a:lnTo>
                    <a:pt x="1346" y="511"/>
                  </a:lnTo>
                  <a:lnTo>
                    <a:pt x="1351" y="508"/>
                  </a:lnTo>
                  <a:lnTo>
                    <a:pt x="1357" y="504"/>
                  </a:lnTo>
                  <a:lnTo>
                    <a:pt x="1360" y="502"/>
                  </a:lnTo>
                  <a:lnTo>
                    <a:pt x="1362" y="500"/>
                  </a:lnTo>
                  <a:lnTo>
                    <a:pt x="1363" y="497"/>
                  </a:lnTo>
                  <a:lnTo>
                    <a:pt x="1364" y="496"/>
                  </a:lnTo>
                  <a:lnTo>
                    <a:pt x="1365" y="496"/>
                  </a:lnTo>
                  <a:lnTo>
                    <a:pt x="1364" y="495"/>
                  </a:lnTo>
                  <a:lnTo>
                    <a:pt x="1360" y="492"/>
                  </a:lnTo>
                  <a:lnTo>
                    <a:pt x="1359" y="491"/>
                  </a:lnTo>
                  <a:lnTo>
                    <a:pt x="1361" y="492"/>
                  </a:lnTo>
                  <a:close/>
                  <a:moveTo>
                    <a:pt x="366" y="173"/>
                  </a:moveTo>
                  <a:lnTo>
                    <a:pt x="366" y="173"/>
                  </a:lnTo>
                  <a:lnTo>
                    <a:pt x="370" y="173"/>
                  </a:lnTo>
                  <a:lnTo>
                    <a:pt x="371" y="173"/>
                  </a:lnTo>
                  <a:lnTo>
                    <a:pt x="372" y="173"/>
                  </a:lnTo>
                  <a:lnTo>
                    <a:pt x="371" y="176"/>
                  </a:lnTo>
                  <a:lnTo>
                    <a:pt x="370" y="176"/>
                  </a:lnTo>
                  <a:lnTo>
                    <a:pt x="369" y="176"/>
                  </a:lnTo>
                  <a:lnTo>
                    <a:pt x="369" y="177"/>
                  </a:lnTo>
                  <a:lnTo>
                    <a:pt x="367" y="178"/>
                  </a:lnTo>
                  <a:lnTo>
                    <a:pt x="366" y="177"/>
                  </a:lnTo>
                  <a:lnTo>
                    <a:pt x="365" y="177"/>
                  </a:lnTo>
                  <a:lnTo>
                    <a:pt x="364" y="178"/>
                  </a:lnTo>
                  <a:lnTo>
                    <a:pt x="363" y="178"/>
                  </a:lnTo>
                  <a:lnTo>
                    <a:pt x="362" y="177"/>
                  </a:lnTo>
                  <a:lnTo>
                    <a:pt x="361" y="178"/>
                  </a:lnTo>
                  <a:lnTo>
                    <a:pt x="360" y="178"/>
                  </a:lnTo>
                  <a:lnTo>
                    <a:pt x="360" y="179"/>
                  </a:lnTo>
                  <a:lnTo>
                    <a:pt x="359" y="179"/>
                  </a:lnTo>
                  <a:lnTo>
                    <a:pt x="358" y="179"/>
                  </a:lnTo>
                  <a:lnTo>
                    <a:pt x="356" y="176"/>
                  </a:lnTo>
                  <a:lnTo>
                    <a:pt x="353" y="175"/>
                  </a:lnTo>
                  <a:lnTo>
                    <a:pt x="351" y="173"/>
                  </a:lnTo>
                  <a:lnTo>
                    <a:pt x="348" y="175"/>
                  </a:lnTo>
                  <a:lnTo>
                    <a:pt x="345" y="175"/>
                  </a:lnTo>
                  <a:lnTo>
                    <a:pt x="343" y="175"/>
                  </a:lnTo>
                  <a:lnTo>
                    <a:pt x="342" y="175"/>
                  </a:lnTo>
                  <a:lnTo>
                    <a:pt x="341" y="176"/>
                  </a:lnTo>
                  <a:lnTo>
                    <a:pt x="342" y="177"/>
                  </a:lnTo>
                  <a:lnTo>
                    <a:pt x="339" y="178"/>
                  </a:lnTo>
                  <a:lnTo>
                    <a:pt x="338" y="178"/>
                  </a:lnTo>
                  <a:lnTo>
                    <a:pt x="338" y="179"/>
                  </a:lnTo>
                  <a:lnTo>
                    <a:pt x="336" y="179"/>
                  </a:lnTo>
                  <a:lnTo>
                    <a:pt x="335" y="179"/>
                  </a:lnTo>
                  <a:lnTo>
                    <a:pt x="336" y="180"/>
                  </a:lnTo>
                  <a:lnTo>
                    <a:pt x="338" y="181"/>
                  </a:lnTo>
                  <a:lnTo>
                    <a:pt x="341" y="182"/>
                  </a:lnTo>
                  <a:lnTo>
                    <a:pt x="342" y="183"/>
                  </a:lnTo>
                  <a:lnTo>
                    <a:pt x="343" y="185"/>
                  </a:lnTo>
                  <a:lnTo>
                    <a:pt x="344" y="186"/>
                  </a:lnTo>
                  <a:lnTo>
                    <a:pt x="344" y="188"/>
                  </a:lnTo>
                  <a:lnTo>
                    <a:pt x="343" y="186"/>
                  </a:lnTo>
                  <a:lnTo>
                    <a:pt x="339" y="186"/>
                  </a:lnTo>
                  <a:lnTo>
                    <a:pt x="337" y="188"/>
                  </a:lnTo>
                  <a:lnTo>
                    <a:pt x="334" y="190"/>
                  </a:lnTo>
                  <a:lnTo>
                    <a:pt x="321" y="198"/>
                  </a:lnTo>
                  <a:lnTo>
                    <a:pt x="319" y="199"/>
                  </a:lnTo>
                  <a:lnTo>
                    <a:pt x="317" y="199"/>
                  </a:lnTo>
                  <a:lnTo>
                    <a:pt x="316" y="199"/>
                  </a:lnTo>
                  <a:lnTo>
                    <a:pt x="313" y="198"/>
                  </a:lnTo>
                  <a:lnTo>
                    <a:pt x="311" y="198"/>
                  </a:lnTo>
                  <a:lnTo>
                    <a:pt x="313" y="197"/>
                  </a:lnTo>
                  <a:lnTo>
                    <a:pt x="314" y="196"/>
                  </a:lnTo>
                  <a:lnTo>
                    <a:pt x="315" y="196"/>
                  </a:lnTo>
                  <a:lnTo>
                    <a:pt x="317" y="196"/>
                  </a:lnTo>
                  <a:lnTo>
                    <a:pt x="318" y="195"/>
                  </a:lnTo>
                  <a:lnTo>
                    <a:pt x="320" y="195"/>
                  </a:lnTo>
                  <a:lnTo>
                    <a:pt x="320" y="194"/>
                  </a:lnTo>
                  <a:lnTo>
                    <a:pt x="320" y="193"/>
                  </a:lnTo>
                  <a:lnTo>
                    <a:pt x="321" y="192"/>
                  </a:lnTo>
                  <a:lnTo>
                    <a:pt x="327" y="189"/>
                  </a:lnTo>
                  <a:lnTo>
                    <a:pt x="329" y="186"/>
                  </a:lnTo>
                  <a:lnTo>
                    <a:pt x="330" y="184"/>
                  </a:lnTo>
                  <a:lnTo>
                    <a:pt x="330" y="180"/>
                  </a:lnTo>
                  <a:lnTo>
                    <a:pt x="329" y="180"/>
                  </a:lnTo>
                  <a:lnTo>
                    <a:pt x="324" y="179"/>
                  </a:lnTo>
                  <a:lnTo>
                    <a:pt x="320" y="180"/>
                  </a:lnTo>
                  <a:lnTo>
                    <a:pt x="318" y="182"/>
                  </a:lnTo>
                  <a:lnTo>
                    <a:pt x="315" y="184"/>
                  </a:lnTo>
                  <a:lnTo>
                    <a:pt x="313" y="184"/>
                  </a:lnTo>
                  <a:lnTo>
                    <a:pt x="311" y="184"/>
                  </a:lnTo>
                  <a:lnTo>
                    <a:pt x="311" y="185"/>
                  </a:lnTo>
                  <a:lnTo>
                    <a:pt x="311" y="188"/>
                  </a:lnTo>
                  <a:lnTo>
                    <a:pt x="310" y="188"/>
                  </a:lnTo>
                  <a:lnTo>
                    <a:pt x="310" y="189"/>
                  </a:lnTo>
                  <a:lnTo>
                    <a:pt x="310" y="192"/>
                  </a:lnTo>
                  <a:lnTo>
                    <a:pt x="309" y="193"/>
                  </a:lnTo>
                  <a:lnTo>
                    <a:pt x="307" y="194"/>
                  </a:lnTo>
                  <a:lnTo>
                    <a:pt x="304" y="196"/>
                  </a:lnTo>
                  <a:lnTo>
                    <a:pt x="303" y="196"/>
                  </a:lnTo>
                  <a:lnTo>
                    <a:pt x="301" y="195"/>
                  </a:lnTo>
                  <a:lnTo>
                    <a:pt x="297" y="195"/>
                  </a:lnTo>
                  <a:lnTo>
                    <a:pt x="284" y="193"/>
                  </a:lnTo>
                  <a:lnTo>
                    <a:pt x="280" y="192"/>
                  </a:lnTo>
                  <a:lnTo>
                    <a:pt x="280" y="191"/>
                  </a:lnTo>
                  <a:lnTo>
                    <a:pt x="282" y="190"/>
                  </a:lnTo>
                  <a:lnTo>
                    <a:pt x="288" y="190"/>
                  </a:lnTo>
                  <a:lnTo>
                    <a:pt x="290" y="189"/>
                  </a:lnTo>
                  <a:lnTo>
                    <a:pt x="291" y="189"/>
                  </a:lnTo>
                  <a:lnTo>
                    <a:pt x="292" y="186"/>
                  </a:lnTo>
                  <a:lnTo>
                    <a:pt x="291" y="185"/>
                  </a:lnTo>
                  <a:lnTo>
                    <a:pt x="290" y="183"/>
                  </a:lnTo>
                  <a:lnTo>
                    <a:pt x="290" y="182"/>
                  </a:lnTo>
                  <a:lnTo>
                    <a:pt x="291" y="181"/>
                  </a:lnTo>
                  <a:lnTo>
                    <a:pt x="293" y="180"/>
                  </a:lnTo>
                  <a:lnTo>
                    <a:pt x="297" y="179"/>
                  </a:lnTo>
                  <a:lnTo>
                    <a:pt x="300" y="178"/>
                  </a:lnTo>
                  <a:lnTo>
                    <a:pt x="300" y="177"/>
                  </a:lnTo>
                  <a:lnTo>
                    <a:pt x="296" y="173"/>
                  </a:lnTo>
                  <a:lnTo>
                    <a:pt x="293" y="171"/>
                  </a:lnTo>
                  <a:lnTo>
                    <a:pt x="292" y="170"/>
                  </a:lnTo>
                  <a:lnTo>
                    <a:pt x="294" y="169"/>
                  </a:lnTo>
                  <a:lnTo>
                    <a:pt x="298" y="169"/>
                  </a:lnTo>
                  <a:lnTo>
                    <a:pt x="303" y="169"/>
                  </a:lnTo>
                  <a:lnTo>
                    <a:pt x="307" y="170"/>
                  </a:lnTo>
                  <a:lnTo>
                    <a:pt x="313" y="170"/>
                  </a:lnTo>
                  <a:lnTo>
                    <a:pt x="316" y="169"/>
                  </a:lnTo>
                  <a:lnTo>
                    <a:pt x="317" y="168"/>
                  </a:lnTo>
                  <a:lnTo>
                    <a:pt x="316" y="167"/>
                  </a:lnTo>
                  <a:lnTo>
                    <a:pt x="311" y="164"/>
                  </a:lnTo>
                  <a:lnTo>
                    <a:pt x="306" y="163"/>
                  </a:lnTo>
                  <a:lnTo>
                    <a:pt x="301" y="162"/>
                  </a:lnTo>
                  <a:lnTo>
                    <a:pt x="291" y="162"/>
                  </a:lnTo>
                  <a:lnTo>
                    <a:pt x="288" y="163"/>
                  </a:lnTo>
                  <a:lnTo>
                    <a:pt x="289" y="165"/>
                  </a:lnTo>
                  <a:lnTo>
                    <a:pt x="287" y="165"/>
                  </a:lnTo>
                  <a:lnTo>
                    <a:pt x="283" y="165"/>
                  </a:lnTo>
                  <a:lnTo>
                    <a:pt x="280" y="165"/>
                  </a:lnTo>
                  <a:lnTo>
                    <a:pt x="277" y="166"/>
                  </a:lnTo>
                  <a:lnTo>
                    <a:pt x="274" y="165"/>
                  </a:lnTo>
                  <a:lnTo>
                    <a:pt x="269" y="164"/>
                  </a:lnTo>
                  <a:lnTo>
                    <a:pt x="266" y="164"/>
                  </a:lnTo>
                  <a:lnTo>
                    <a:pt x="263" y="165"/>
                  </a:lnTo>
                  <a:lnTo>
                    <a:pt x="262" y="165"/>
                  </a:lnTo>
                  <a:lnTo>
                    <a:pt x="262" y="166"/>
                  </a:lnTo>
                  <a:lnTo>
                    <a:pt x="263" y="167"/>
                  </a:lnTo>
                  <a:lnTo>
                    <a:pt x="261" y="168"/>
                  </a:lnTo>
                  <a:lnTo>
                    <a:pt x="260" y="168"/>
                  </a:lnTo>
                  <a:lnTo>
                    <a:pt x="259" y="170"/>
                  </a:lnTo>
                  <a:lnTo>
                    <a:pt x="258" y="170"/>
                  </a:lnTo>
                  <a:lnTo>
                    <a:pt x="255" y="168"/>
                  </a:lnTo>
                  <a:lnTo>
                    <a:pt x="255" y="166"/>
                  </a:lnTo>
                  <a:lnTo>
                    <a:pt x="254" y="164"/>
                  </a:lnTo>
                  <a:lnTo>
                    <a:pt x="254" y="162"/>
                  </a:lnTo>
                  <a:lnTo>
                    <a:pt x="255" y="161"/>
                  </a:lnTo>
                  <a:lnTo>
                    <a:pt x="256" y="161"/>
                  </a:lnTo>
                  <a:lnTo>
                    <a:pt x="258" y="162"/>
                  </a:lnTo>
                  <a:lnTo>
                    <a:pt x="259" y="162"/>
                  </a:lnTo>
                  <a:lnTo>
                    <a:pt x="260" y="162"/>
                  </a:lnTo>
                  <a:lnTo>
                    <a:pt x="261" y="162"/>
                  </a:lnTo>
                  <a:lnTo>
                    <a:pt x="262" y="162"/>
                  </a:lnTo>
                  <a:lnTo>
                    <a:pt x="264" y="163"/>
                  </a:lnTo>
                  <a:lnTo>
                    <a:pt x="265" y="162"/>
                  </a:lnTo>
                  <a:lnTo>
                    <a:pt x="266" y="162"/>
                  </a:lnTo>
                  <a:lnTo>
                    <a:pt x="267" y="159"/>
                  </a:lnTo>
                  <a:lnTo>
                    <a:pt x="270" y="159"/>
                  </a:lnTo>
                  <a:lnTo>
                    <a:pt x="273" y="161"/>
                  </a:lnTo>
                  <a:lnTo>
                    <a:pt x="275" y="159"/>
                  </a:lnTo>
                  <a:lnTo>
                    <a:pt x="276" y="158"/>
                  </a:lnTo>
                  <a:lnTo>
                    <a:pt x="278" y="158"/>
                  </a:lnTo>
                  <a:lnTo>
                    <a:pt x="283" y="156"/>
                  </a:lnTo>
                  <a:lnTo>
                    <a:pt x="284" y="155"/>
                  </a:lnTo>
                  <a:lnTo>
                    <a:pt x="286" y="155"/>
                  </a:lnTo>
                  <a:lnTo>
                    <a:pt x="287" y="156"/>
                  </a:lnTo>
                  <a:lnTo>
                    <a:pt x="289" y="156"/>
                  </a:lnTo>
                  <a:lnTo>
                    <a:pt x="289" y="155"/>
                  </a:lnTo>
                  <a:lnTo>
                    <a:pt x="290" y="154"/>
                  </a:lnTo>
                  <a:lnTo>
                    <a:pt x="292" y="154"/>
                  </a:lnTo>
                  <a:lnTo>
                    <a:pt x="294" y="154"/>
                  </a:lnTo>
                  <a:lnTo>
                    <a:pt x="295" y="154"/>
                  </a:lnTo>
                  <a:lnTo>
                    <a:pt x="296" y="153"/>
                  </a:lnTo>
                  <a:lnTo>
                    <a:pt x="297" y="153"/>
                  </a:lnTo>
                  <a:lnTo>
                    <a:pt x="298" y="154"/>
                  </a:lnTo>
                  <a:lnTo>
                    <a:pt x="300" y="154"/>
                  </a:lnTo>
                  <a:lnTo>
                    <a:pt x="301" y="153"/>
                  </a:lnTo>
                  <a:lnTo>
                    <a:pt x="302" y="153"/>
                  </a:lnTo>
                  <a:lnTo>
                    <a:pt x="304" y="153"/>
                  </a:lnTo>
                  <a:lnTo>
                    <a:pt x="306" y="152"/>
                  </a:lnTo>
                  <a:lnTo>
                    <a:pt x="310" y="151"/>
                  </a:lnTo>
                  <a:lnTo>
                    <a:pt x="311" y="150"/>
                  </a:lnTo>
                  <a:lnTo>
                    <a:pt x="314" y="149"/>
                  </a:lnTo>
                  <a:lnTo>
                    <a:pt x="315" y="148"/>
                  </a:lnTo>
                  <a:lnTo>
                    <a:pt x="317" y="147"/>
                  </a:lnTo>
                  <a:lnTo>
                    <a:pt x="319" y="147"/>
                  </a:lnTo>
                  <a:lnTo>
                    <a:pt x="322" y="145"/>
                  </a:lnTo>
                  <a:lnTo>
                    <a:pt x="331" y="143"/>
                  </a:lnTo>
                  <a:lnTo>
                    <a:pt x="333" y="142"/>
                  </a:lnTo>
                  <a:lnTo>
                    <a:pt x="336" y="141"/>
                  </a:lnTo>
                  <a:lnTo>
                    <a:pt x="346" y="143"/>
                  </a:lnTo>
                  <a:lnTo>
                    <a:pt x="350" y="145"/>
                  </a:lnTo>
                  <a:lnTo>
                    <a:pt x="352" y="145"/>
                  </a:lnTo>
                  <a:lnTo>
                    <a:pt x="347" y="148"/>
                  </a:lnTo>
                  <a:lnTo>
                    <a:pt x="345" y="149"/>
                  </a:lnTo>
                  <a:lnTo>
                    <a:pt x="343" y="150"/>
                  </a:lnTo>
                  <a:lnTo>
                    <a:pt x="341" y="150"/>
                  </a:lnTo>
                  <a:lnTo>
                    <a:pt x="338" y="151"/>
                  </a:lnTo>
                  <a:lnTo>
                    <a:pt x="335" y="153"/>
                  </a:lnTo>
                  <a:lnTo>
                    <a:pt x="333" y="155"/>
                  </a:lnTo>
                  <a:lnTo>
                    <a:pt x="331" y="155"/>
                  </a:lnTo>
                  <a:lnTo>
                    <a:pt x="331" y="156"/>
                  </a:lnTo>
                  <a:lnTo>
                    <a:pt x="332" y="156"/>
                  </a:lnTo>
                  <a:lnTo>
                    <a:pt x="331" y="157"/>
                  </a:lnTo>
                  <a:lnTo>
                    <a:pt x="330" y="158"/>
                  </a:lnTo>
                  <a:lnTo>
                    <a:pt x="332" y="158"/>
                  </a:lnTo>
                  <a:lnTo>
                    <a:pt x="334" y="158"/>
                  </a:lnTo>
                  <a:lnTo>
                    <a:pt x="335" y="158"/>
                  </a:lnTo>
                  <a:lnTo>
                    <a:pt x="337" y="159"/>
                  </a:lnTo>
                  <a:lnTo>
                    <a:pt x="339" y="159"/>
                  </a:lnTo>
                  <a:lnTo>
                    <a:pt x="342" y="159"/>
                  </a:lnTo>
                  <a:lnTo>
                    <a:pt x="339" y="161"/>
                  </a:lnTo>
                  <a:lnTo>
                    <a:pt x="342" y="161"/>
                  </a:lnTo>
                  <a:lnTo>
                    <a:pt x="344" y="162"/>
                  </a:lnTo>
                  <a:lnTo>
                    <a:pt x="345" y="161"/>
                  </a:lnTo>
                  <a:lnTo>
                    <a:pt x="345" y="159"/>
                  </a:lnTo>
                  <a:lnTo>
                    <a:pt x="346" y="159"/>
                  </a:lnTo>
                  <a:lnTo>
                    <a:pt x="351" y="161"/>
                  </a:lnTo>
                  <a:lnTo>
                    <a:pt x="357" y="161"/>
                  </a:lnTo>
                  <a:lnTo>
                    <a:pt x="359" y="159"/>
                  </a:lnTo>
                  <a:lnTo>
                    <a:pt x="363" y="158"/>
                  </a:lnTo>
                  <a:lnTo>
                    <a:pt x="365" y="156"/>
                  </a:lnTo>
                  <a:lnTo>
                    <a:pt x="364" y="156"/>
                  </a:lnTo>
                  <a:lnTo>
                    <a:pt x="363" y="156"/>
                  </a:lnTo>
                  <a:lnTo>
                    <a:pt x="364" y="156"/>
                  </a:lnTo>
                  <a:lnTo>
                    <a:pt x="366" y="154"/>
                  </a:lnTo>
                  <a:lnTo>
                    <a:pt x="371" y="152"/>
                  </a:lnTo>
                  <a:lnTo>
                    <a:pt x="373" y="151"/>
                  </a:lnTo>
                  <a:lnTo>
                    <a:pt x="374" y="152"/>
                  </a:lnTo>
                  <a:lnTo>
                    <a:pt x="373" y="153"/>
                  </a:lnTo>
                  <a:lnTo>
                    <a:pt x="372" y="154"/>
                  </a:lnTo>
                  <a:lnTo>
                    <a:pt x="370" y="157"/>
                  </a:lnTo>
                  <a:lnTo>
                    <a:pt x="372" y="157"/>
                  </a:lnTo>
                  <a:lnTo>
                    <a:pt x="375" y="157"/>
                  </a:lnTo>
                  <a:lnTo>
                    <a:pt x="376" y="157"/>
                  </a:lnTo>
                  <a:lnTo>
                    <a:pt x="375" y="159"/>
                  </a:lnTo>
                  <a:lnTo>
                    <a:pt x="374" y="161"/>
                  </a:lnTo>
                  <a:lnTo>
                    <a:pt x="372" y="166"/>
                  </a:lnTo>
                  <a:lnTo>
                    <a:pt x="371" y="168"/>
                  </a:lnTo>
                  <a:lnTo>
                    <a:pt x="370" y="168"/>
                  </a:lnTo>
                  <a:lnTo>
                    <a:pt x="367" y="168"/>
                  </a:lnTo>
                  <a:lnTo>
                    <a:pt x="366" y="169"/>
                  </a:lnTo>
                  <a:lnTo>
                    <a:pt x="365" y="170"/>
                  </a:lnTo>
                  <a:lnTo>
                    <a:pt x="365" y="171"/>
                  </a:lnTo>
                  <a:lnTo>
                    <a:pt x="364" y="173"/>
                  </a:lnTo>
                  <a:lnTo>
                    <a:pt x="365" y="173"/>
                  </a:lnTo>
                  <a:lnTo>
                    <a:pt x="366" y="173"/>
                  </a:lnTo>
                  <a:close/>
                  <a:moveTo>
                    <a:pt x="512" y="252"/>
                  </a:moveTo>
                  <a:lnTo>
                    <a:pt x="512" y="252"/>
                  </a:lnTo>
                  <a:lnTo>
                    <a:pt x="509" y="255"/>
                  </a:lnTo>
                  <a:lnTo>
                    <a:pt x="508" y="256"/>
                  </a:lnTo>
                  <a:lnTo>
                    <a:pt x="508" y="255"/>
                  </a:lnTo>
                  <a:lnTo>
                    <a:pt x="506" y="254"/>
                  </a:lnTo>
                  <a:lnTo>
                    <a:pt x="506" y="253"/>
                  </a:lnTo>
                  <a:lnTo>
                    <a:pt x="504" y="253"/>
                  </a:lnTo>
                  <a:lnTo>
                    <a:pt x="501" y="251"/>
                  </a:lnTo>
                  <a:lnTo>
                    <a:pt x="498" y="251"/>
                  </a:lnTo>
                  <a:lnTo>
                    <a:pt x="491" y="250"/>
                  </a:lnTo>
                  <a:lnTo>
                    <a:pt x="486" y="250"/>
                  </a:lnTo>
                  <a:lnTo>
                    <a:pt x="481" y="252"/>
                  </a:lnTo>
                  <a:lnTo>
                    <a:pt x="475" y="254"/>
                  </a:lnTo>
                  <a:lnTo>
                    <a:pt x="471" y="259"/>
                  </a:lnTo>
                  <a:lnTo>
                    <a:pt x="470" y="261"/>
                  </a:lnTo>
                  <a:lnTo>
                    <a:pt x="470" y="262"/>
                  </a:lnTo>
                  <a:lnTo>
                    <a:pt x="470" y="261"/>
                  </a:lnTo>
                  <a:lnTo>
                    <a:pt x="474" y="259"/>
                  </a:lnTo>
                  <a:lnTo>
                    <a:pt x="478" y="256"/>
                  </a:lnTo>
                  <a:lnTo>
                    <a:pt x="482" y="255"/>
                  </a:lnTo>
                  <a:lnTo>
                    <a:pt x="486" y="254"/>
                  </a:lnTo>
                  <a:lnTo>
                    <a:pt x="488" y="254"/>
                  </a:lnTo>
                  <a:lnTo>
                    <a:pt x="488" y="253"/>
                  </a:lnTo>
                  <a:lnTo>
                    <a:pt x="488" y="252"/>
                  </a:lnTo>
                  <a:lnTo>
                    <a:pt x="489" y="252"/>
                  </a:lnTo>
                  <a:lnTo>
                    <a:pt x="497" y="252"/>
                  </a:lnTo>
                  <a:lnTo>
                    <a:pt x="499" y="252"/>
                  </a:lnTo>
                  <a:lnTo>
                    <a:pt x="498" y="253"/>
                  </a:lnTo>
                  <a:lnTo>
                    <a:pt x="491" y="252"/>
                  </a:lnTo>
                  <a:lnTo>
                    <a:pt x="490" y="252"/>
                  </a:lnTo>
                  <a:lnTo>
                    <a:pt x="490" y="253"/>
                  </a:lnTo>
                  <a:lnTo>
                    <a:pt x="492" y="254"/>
                  </a:lnTo>
                  <a:lnTo>
                    <a:pt x="496" y="254"/>
                  </a:lnTo>
                  <a:lnTo>
                    <a:pt x="500" y="254"/>
                  </a:lnTo>
                  <a:lnTo>
                    <a:pt x="501" y="254"/>
                  </a:lnTo>
                  <a:lnTo>
                    <a:pt x="500" y="255"/>
                  </a:lnTo>
                  <a:lnTo>
                    <a:pt x="490" y="258"/>
                  </a:lnTo>
                  <a:lnTo>
                    <a:pt x="487" y="258"/>
                  </a:lnTo>
                  <a:lnTo>
                    <a:pt x="486" y="258"/>
                  </a:lnTo>
                  <a:lnTo>
                    <a:pt x="485" y="258"/>
                  </a:lnTo>
                  <a:lnTo>
                    <a:pt x="486" y="259"/>
                  </a:lnTo>
                  <a:lnTo>
                    <a:pt x="488" y="259"/>
                  </a:lnTo>
                  <a:lnTo>
                    <a:pt x="490" y="258"/>
                  </a:lnTo>
                  <a:lnTo>
                    <a:pt x="490" y="259"/>
                  </a:lnTo>
                  <a:lnTo>
                    <a:pt x="492" y="259"/>
                  </a:lnTo>
                  <a:lnTo>
                    <a:pt x="494" y="259"/>
                  </a:lnTo>
                  <a:lnTo>
                    <a:pt x="496" y="258"/>
                  </a:lnTo>
                  <a:lnTo>
                    <a:pt x="498" y="258"/>
                  </a:lnTo>
                  <a:lnTo>
                    <a:pt x="499" y="258"/>
                  </a:lnTo>
                  <a:lnTo>
                    <a:pt x="497" y="259"/>
                  </a:lnTo>
                  <a:lnTo>
                    <a:pt x="491" y="261"/>
                  </a:lnTo>
                  <a:lnTo>
                    <a:pt x="487" y="262"/>
                  </a:lnTo>
                  <a:lnTo>
                    <a:pt x="484" y="261"/>
                  </a:lnTo>
                  <a:lnTo>
                    <a:pt x="480" y="261"/>
                  </a:lnTo>
                  <a:lnTo>
                    <a:pt x="473" y="267"/>
                  </a:lnTo>
                  <a:lnTo>
                    <a:pt x="470" y="269"/>
                  </a:lnTo>
                  <a:lnTo>
                    <a:pt x="471" y="269"/>
                  </a:lnTo>
                  <a:lnTo>
                    <a:pt x="473" y="269"/>
                  </a:lnTo>
                  <a:lnTo>
                    <a:pt x="471" y="272"/>
                  </a:lnTo>
                  <a:lnTo>
                    <a:pt x="461" y="279"/>
                  </a:lnTo>
                  <a:lnTo>
                    <a:pt x="458" y="282"/>
                  </a:lnTo>
                  <a:lnTo>
                    <a:pt x="455" y="283"/>
                  </a:lnTo>
                  <a:lnTo>
                    <a:pt x="448" y="284"/>
                  </a:lnTo>
                  <a:lnTo>
                    <a:pt x="443" y="286"/>
                  </a:lnTo>
                  <a:lnTo>
                    <a:pt x="440" y="287"/>
                  </a:lnTo>
                  <a:lnTo>
                    <a:pt x="439" y="289"/>
                  </a:lnTo>
                  <a:lnTo>
                    <a:pt x="437" y="290"/>
                  </a:lnTo>
                  <a:lnTo>
                    <a:pt x="437" y="291"/>
                  </a:lnTo>
                  <a:lnTo>
                    <a:pt x="437" y="292"/>
                  </a:lnTo>
                  <a:lnTo>
                    <a:pt x="436" y="295"/>
                  </a:lnTo>
                  <a:lnTo>
                    <a:pt x="435" y="295"/>
                  </a:lnTo>
                  <a:lnTo>
                    <a:pt x="434" y="296"/>
                  </a:lnTo>
                  <a:lnTo>
                    <a:pt x="413" y="298"/>
                  </a:lnTo>
                  <a:lnTo>
                    <a:pt x="407" y="300"/>
                  </a:lnTo>
                  <a:lnTo>
                    <a:pt x="403" y="300"/>
                  </a:lnTo>
                  <a:lnTo>
                    <a:pt x="399" y="298"/>
                  </a:lnTo>
                  <a:lnTo>
                    <a:pt x="393" y="296"/>
                  </a:lnTo>
                  <a:lnTo>
                    <a:pt x="390" y="295"/>
                  </a:lnTo>
                  <a:lnTo>
                    <a:pt x="387" y="294"/>
                  </a:lnTo>
                  <a:lnTo>
                    <a:pt x="383" y="294"/>
                  </a:lnTo>
                  <a:lnTo>
                    <a:pt x="380" y="293"/>
                  </a:lnTo>
                  <a:lnTo>
                    <a:pt x="378" y="292"/>
                  </a:lnTo>
                  <a:lnTo>
                    <a:pt x="376" y="290"/>
                  </a:lnTo>
                  <a:lnTo>
                    <a:pt x="374" y="289"/>
                  </a:lnTo>
                  <a:lnTo>
                    <a:pt x="376" y="289"/>
                  </a:lnTo>
                  <a:lnTo>
                    <a:pt x="385" y="290"/>
                  </a:lnTo>
                  <a:lnTo>
                    <a:pt x="388" y="290"/>
                  </a:lnTo>
                  <a:lnTo>
                    <a:pt x="388" y="288"/>
                  </a:lnTo>
                  <a:lnTo>
                    <a:pt x="389" y="288"/>
                  </a:lnTo>
                  <a:lnTo>
                    <a:pt x="391" y="288"/>
                  </a:lnTo>
                  <a:lnTo>
                    <a:pt x="398" y="290"/>
                  </a:lnTo>
                  <a:lnTo>
                    <a:pt x="400" y="290"/>
                  </a:lnTo>
                  <a:lnTo>
                    <a:pt x="402" y="289"/>
                  </a:lnTo>
                  <a:lnTo>
                    <a:pt x="401" y="288"/>
                  </a:lnTo>
                  <a:lnTo>
                    <a:pt x="401" y="287"/>
                  </a:lnTo>
                  <a:lnTo>
                    <a:pt x="400" y="287"/>
                  </a:lnTo>
                  <a:lnTo>
                    <a:pt x="402" y="286"/>
                  </a:lnTo>
                  <a:lnTo>
                    <a:pt x="404" y="286"/>
                  </a:lnTo>
                  <a:lnTo>
                    <a:pt x="404" y="283"/>
                  </a:lnTo>
                  <a:lnTo>
                    <a:pt x="405" y="281"/>
                  </a:lnTo>
                  <a:lnTo>
                    <a:pt x="406" y="280"/>
                  </a:lnTo>
                  <a:lnTo>
                    <a:pt x="407" y="278"/>
                  </a:lnTo>
                  <a:lnTo>
                    <a:pt x="408" y="277"/>
                  </a:lnTo>
                  <a:lnTo>
                    <a:pt x="409" y="277"/>
                  </a:lnTo>
                  <a:lnTo>
                    <a:pt x="413" y="277"/>
                  </a:lnTo>
                  <a:lnTo>
                    <a:pt x="417" y="277"/>
                  </a:lnTo>
                  <a:lnTo>
                    <a:pt x="420" y="276"/>
                  </a:lnTo>
                  <a:lnTo>
                    <a:pt x="421" y="275"/>
                  </a:lnTo>
                  <a:lnTo>
                    <a:pt x="421" y="274"/>
                  </a:lnTo>
                  <a:lnTo>
                    <a:pt x="421" y="273"/>
                  </a:lnTo>
                  <a:lnTo>
                    <a:pt x="420" y="273"/>
                  </a:lnTo>
                  <a:lnTo>
                    <a:pt x="420" y="272"/>
                  </a:lnTo>
                  <a:lnTo>
                    <a:pt x="419" y="270"/>
                  </a:lnTo>
                  <a:lnTo>
                    <a:pt x="417" y="269"/>
                  </a:lnTo>
                  <a:lnTo>
                    <a:pt x="416" y="269"/>
                  </a:lnTo>
                  <a:lnTo>
                    <a:pt x="415" y="268"/>
                  </a:lnTo>
                  <a:lnTo>
                    <a:pt x="415" y="266"/>
                  </a:lnTo>
                  <a:lnTo>
                    <a:pt x="414" y="265"/>
                  </a:lnTo>
                  <a:lnTo>
                    <a:pt x="413" y="265"/>
                  </a:lnTo>
                  <a:lnTo>
                    <a:pt x="411" y="265"/>
                  </a:lnTo>
                  <a:lnTo>
                    <a:pt x="412" y="264"/>
                  </a:lnTo>
                  <a:lnTo>
                    <a:pt x="412" y="263"/>
                  </a:lnTo>
                  <a:lnTo>
                    <a:pt x="412" y="262"/>
                  </a:lnTo>
                  <a:lnTo>
                    <a:pt x="412" y="260"/>
                  </a:lnTo>
                  <a:lnTo>
                    <a:pt x="411" y="260"/>
                  </a:lnTo>
                  <a:lnTo>
                    <a:pt x="407" y="260"/>
                  </a:lnTo>
                  <a:lnTo>
                    <a:pt x="405" y="260"/>
                  </a:lnTo>
                  <a:lnTo>
                    <a:pt x="404" y="259"/>
                  </a:lnTo>
                  <a:lnTo>
                    <a:pt x="403" y="256"/>
                  </a:lnTo>
                  <a:lnTo>
                    <a:pt x="402" y="255"/>
                  </a:lnTo>
                  <a:lnTo>
                    <a:pt x="400" y="254"/>
                  </a:lnTo>
                  <a:lnTo>
                    <a:pt x="399" y="253"/>
                  </a:lnTo>
                  <a:lnTo>
                    <a:pt x="400" y="252"/>
                  </a:lnTo>
                  <a:lnTo>
                    <a:pt x="402" y="252"/>
                  </a:lnTo>
                  <a:lnTo>
                    <a:pt x="404" y="253"/>
                  </a:lnTo>
                  <a:lnTo>
                    <a:pt x="406" y="255"/>
                  </a:lnTo>
                  <a:lnTo>
                    <a:pt x="409" y="255"/>
                  </a:lnTo>
                  <a:lnTo>
                    <a:pt x="411" y="256"/>
                  </a:lnTo>
                  <a:lnTo>
                    <a:pt x="413" y="258"/>
                  </a:lnTo>
                  <a:lnTo>
                    <a:pt x="417" y="260"/>
                  </a:lnTo>
                  <a:lnTo>
                    <a:pt x="422" y="262"/>
                  </a:lnTo>
                  <a:lnTo>
                    <a:pt x="423" y="263"/>
                  </a:lnTo>
                  <a:lnTo>
                    <a:pt x="426" y="262"/>
                  </a:lnTo>
                  <a:lnTo>
                    <a:pt x="427" y="261"/>
                  </a:lnTo>
                  <a:lnTo>
                    <a:pt x="428" y="262"/>
                  </a:lnTo>
                  <a:lnTo>
                    <a:pt x="429" y="264"/>
                  </a:lnTo>
                  <a:lnTo>
                    <a:pt x="431" y="264"/>
                  </a:lnTo>
                  <a:lnTo>
                    <a:pt x="433" y="266"/>
                  </a:lnTo>
                  <a:lnTo>
                    <a:pt x="434" y="267"/>
                  </a:lnTo>
                  <a:lnTo>
                    <a:pt x="435" y="267"/>
                  </a:lnTo>
                  <a:lnTo>
                    <a:pt x="437" y="268"/>
                  </a:lnTo>
                  <a:lnTo>
                    <a:pt x="439" y="270"/>
                  </a:lnTo>
                  <a:lnTo>
                    <a:pt x="441" y="270"/>
                  </a:lnTo>
                  <a:lnTo>
                    <a:pt x="442" y="272"/>
                  </a:lnTo>
                  <a:lnTo>
                    <a:pt x="444" y="272"/>
                  </a:lnTo>
                  <a:lnTo>
                    <a:pt x="445" y="270"/>
                  </a:lnTo>
                  <a:lnTo>
                    <a:pt x="447" y="270"/>
                  </a:lnTo>
                  <a:lnTo>
                    <a:pt x="448" y="270"/>
                  </a:lnTo>
                  <a:lnTo>
                    <a:pt x="449" y="269"/>
                  </a:lnTo>
                  <a:lnTo>
                    <a:pt x="450" y="269"/>
                  </a:lnTo>
                  <a:lnTo>
                    <a:pt x="451" y="270"/>
                  </a:lnTo>
                  <a:lnTo>
                    <a:pt x="453" y="270"/>
                  </a:lnTo>
                  <a:lnTo>
                    <a:pt x="456" y="270"/>
                  </a:lnTo>
                  <a:lnTo>
                    <a:pt x="459" y="268"/>
                  </a:lnTo>
                  <a:lnTo>
                    <a:pt x="462" y="265"/>
                  </a:lnTo>
                  <a:lnTo>
                    <a:pt x="467" y="262"/>
                  </a:lnTo>
                  <a:lnTo>
                    <a:pt x="468" y="262"/>
                  </a:lnTo>
                  <a:lnTo>
                    <a:pt x="469" y="261"/>
                  </a:lnTo>
                  <a:lnTo>
                    <a:pt x="470" y="259"/>
                  </a:lnTo>
                  <a:lnTo>
                    <a:pt x="471" y="256"/>
                  </a:lnTo>
                  <a:lnTo>
                    <a:pt x="473" y="254"/>
                  </a:lnTo>
                  <a:lnTo>
                    <a:pt x="475" y="252"/>
                  </a:lnTo>
                  <a:lnTo>
                    <a:pt x="477" y="251"/>
                  </a:lnTo>
                  <a:lnTo>
                    <a:pt x="480" y="250"/>
                  </a:lnTo>
                  <a:lnTo>
                    <a:pt x="488" y="248"/>
                  </a:lnTo>
                  <a:lnTo>
                    <a:pt x="492" y="248"/>
                  </a:lnTo>
                  <a:lnTo>
                    <a:pt x="496" y="248"/>
                  </a:lnTo>
                  <a:lnTo>
                    <a:pt x="505" y="250"/>
                  </a:lnTo>
                  <a:lnTo>
                    <a:pt x="512" y="251"/>
                  </a:lnTo>
                  <a:lnTo>
                    <a:pt x="513" y="251"/>
                  </a:lnTo>
                  <a:lnTo>
                    <a:pt x="513" y="252"/>
                  </a:lnTo>
                  <a:lnTo>
                    <a:pt x="512" y="252"/>
                  </a:lnTo>
                  <a:close/>
                  <a:moveTo>
                    <a:pt x="683" y="457"/>
                  </a:moveTo>
                  <a:lnTo>
                    <a:pt x="683" y="457"/>
                  </a:lnTo>
                  <a:lnTo>
                    <a:pt x="687" y="449"/>
                  </a:lnTo>
                  <a:lnTo>
                    <a:pt x="687" y="448"/>
                  </a:lnTo>
                  <a:lnTo>
                    <a:pt x="689" y="447"/>
                  </a:lnTo>
                  <a:lnTo>
                    <a:pt x="689" y="448"/>
                  </a:lnTo>
                  <a:lnTo>
                    <a:pt x="690" y="450"/>
                  </a:lnTo>
                  <a:lnTo>
                    <a:pt x="691" y="450"/>
                  </a:lnTo>
                  <a:lnTo>
                    <a:pt x="690" y="452"/>
                  </a:lnTo>
                  <a:lnTo>
                    <a:pt x="686" y="453"/>
                  </a:lnTo>
                  <a:lnTo>
                    <a:pt x="685" y="455"/>
                  </a:lnTo>
                  <a:lnTo>
                    <a:pt x="685" y="456"/>
                  </a:lnTo>
                  <a:lnTo>
                    <a:pt x="685" y="457"/>
                  </a:lnTo>
                  <a:lnTo>
                    <a:pt x="686" y="458"/>
                  </a:lnTo>
                  <a:lnTo>
                    <a:pt x="687" y="457"/>
                  </a:lnTo>
                  <a:lnTo>
                    <a:pt x="690" y="456"/>
                  </a:lnTo>
                  <a:lnTo>
                    <a:pt x="691" y="457"/>
                  </a:lnTo>
                  <a:lnTo>
                    <a:pt x="692" y="456"/>
                  </a:lnTo>
                  <a:lnTo>
                    <a:pt x="691" y="457"/>
                  </a:lnTo>
                  <a:lnTo>
                    <a:pt x="689" y="459"/>
                  </a:lnTo>
                  <a:lnTo>
                    <a:pt x="690" y="460"/>
                  </a:lnTo>
                  <a:lnTo>
                    <a:pt x="690" y="462"/>
                  </a:lnTo>
                  <a:lnTo>
                    <a:pt x="689" y="462"/>
                  </a:lnTo>
                  <a:lnTo>
                    <a:pt x="687" y="461"/>
                  </a:lnTo>
                  <a:lnTo>
                    <a:pt x="686" y="460"/>
                  </a:lnTo>
                  <a:lnTo>
                    <a:pt x="684" y="459"/>
                  </a:lnTo>
                  <a:lnTo>
                    <a:pt x="683" y="459"/>
                  </a:lnTo>
                  <a:lnTo>
                    <a:pt x="683" y="457"/>
                  </a:lnTo>
                  <a:close/>
                  <a:moveTo>
                    <a:pt x="715" y="518"/>
                  </a:moveTo>
                  <a:lnTo>
                    <a:pt x="715" y="518"/>
                  </a:lnTo>
                  <a:lnTo>
                    <a:pt x="714" y="520"/>
                  </a:lnTo>
                  <a:lnTo>
                    <a:pt x="714" y="522"/>
                  </a:lnTo>
                  <a:lnTo>
                    <a:pt x="714" y="527"/>
                  </a:lnTo>
                  <a:lnTo>
                    <a:pt x="714" y="529"/>
                  </a:lnTo>
                  <a:lnTo>
                    <a:pt x="714" y="530"/>
                  </a:lnTo>
                  <a:lnTo>
                    <a:pt x="714" y="529"/>
                  </a:lnTo>
                  <a:lnTo>
                    <a:pt x="712" y="528"/>
                  </a:lnTo>
                  <a:lnTo>
                    <a:pt x="711" y="528"/>
                  </a:lnTo>
                  <a:lnTo>
                    <a:pt x="711" y="530"/>
                  </a:lnTo>
                  <a:lnTo>
                    <a:pt x="710" y="533"/>
                  </a:lnTo>
                  <a:lnTo>
                    <a:pt x="709" y="534"/>
                  </a:lnTo>
                  <a:lnTo>
                    <a:pt x="708" y="534"/>
                  </a:lnTo>
                  <a:lnTo>
                    <a:pt x="706" y="533"/>
                  </a:lnTo>
                  <a:lnTo>
                    <a:pt x="705" y="532"/>
                  </a:lnTo>
                  <a:lnTo>
                    <a:pt x="705" y="527"/>
                  </a:lnTo>
                  <a:lnTo>
                    <a:pt x="705" y="522"/>
                  </a:lnTo>
                  <a:lnTo>
                    <a:pt x="705" y="520"/>
                  </a:lnTo>
                  <a:lnTo>
                    <a:pt x="706" y="519"/>
                  </a:lnTo>
                  <a:lnTo>
                    <a:pt x="707" y="519"/>
                  </a:lnTo>
                  <a:lnTo>
                    <a:pt x="708" y="517"/>
                  </a:lnTo>
                  <a:lnTo>
                    <a:pt x="709" y="515"/>
                  </a:lnTo>
                  <a:lnTo>
                    <a:pt x="710" y="514"/>
                  </a:lnTo>
                  <a:lnTo>
                    <a:pt x="709" y="514"/>
                  </a:lnTo>
                  <a:lnTo>
                    <a:pt x="707" y="517"/>
                  </a:lnTo>
                  <a:lnTo>
                    <a:pt x="706" y="518"/>
                  </a:lnTo>
                  <a:lnTo>
                    <a:pt x="705" y="518"/>
                  </a:lnTo>
                  <a:lnTo>
                    <a:pt x="705" y="516"/>
                  </a:lnTo>
                  <a:lnTo>
                    <a:pt x="705" y="514"/>
                  </a:lnTo>
                  <a:lnTo>
                    <a:pt x="707" y="512"/>
                  </a:lnTo>
                  <a:lnTo>
                    <a:pt x="708" y="512"/>
                  </a:lnTo>
                  <a:lnTo>
                    <a:pt x="708" y="510"/>
                  </a:lnTo>
                  <a:lnTo>
                    <a:pt x="707" y="509"/>
                  </a:lnTo>
                  <a:lnTo>
                    <a:pt x="706" y="508"/>
                  </a:lnTo>
                  <a:lnTo>
                    <a:pt x="704" y="508"/>
                  </a:lnTo>
                  <a:lnTo>
                    <a:pt x="703" y="510"/>
                  </a:lnTo>
                  <a:lnTo>
                    <a:pt x="700" y="513"/>
                  </a:lnTo>
                  <a:lnTo>
                    <a:pt x="699" y="513"/>
                  </a:lnTo>
                  <a:lnTo>
                    <a:pt x="699" y="511"/>
                  </a:lnTo>
                  <a:lnTo>
                    <a:pt x="700" y="505"/>
                  </a:lnTo>
                  <a:lnTo>
                    <a:pt x="700" y="503"/>
                  </a:lnTo>
                  <a:lnTo>
                    <a:pt x="699" y="501"/>
                  </a:lnTo>
                  <a:lnTo>
                    <a:pt x="697" y="500"/>
                  </a:lnTo>
                  <a:lnTo>
                    <a:pt x="696" y="500"/>
                  </a:lnTo>
                  <a:lnTo>
                    <a:pt x="695" y="502"/>
                  </a:lnTo>
                  <a:lnTo>
                    <a:pt x="695" y="500"/>
                  </a:lnTo>
                  <a:lnTo>
                    <a:pt x="696" y="498"/>
                  </a:lnTo>
                  <a:lnTo>
                    <a:pt x="695" y="498"/>
                  </a:lnTo>
                  <a:lnTo>
                    <a:pt x="693" y="498"/>
                  </a:lnTo>
                  <a:lnTo>
                    <a:pt x="692" y="498"/>
                  </a:lnTo>
                  <a:lnTo>
                    <a:pt x="692" y="501"/>
                  </a:lnTo>
                  <a:lnTo>
                    <a:pt x="692" y="502"/>
                  </a:lnTo>
                  <a:lnTo>
                    <a:pt x="691" y="503"/>
                  </a:lnTo>
                  <a:lnTo>
                    <a:pt x="689" y="502"/>
                  </a:lnTo>
                  <a:lnTo>
                    <a:pt x="686" y="500"/>
                  </a:lnTo>
                  <a:lnTo>
                    <a:pt x="685" y="497"/>
                  </a:lnTo>
                  <a:lnTo>
                    <a:pt x="683" y="495"/>
                  </a:lnTo>
                  <a:lnTo>
                    <a:pt x="682" y="492"/>
                  </a:lnTo>
                  <a:lnTo>
                    <a:pt x="680" y="491"/>
                  </a:lnTo>
                  <a:lnTo>
                    <a:pt x="677" y="486"/>
                  </a:lnTo>
                  <a:lnTo>
                    <a:pt x="676" y="484"/>
                  </a:lnTo>
                  <a:lnTo>
                    <a:pt x="676" y="482"/>
                  </a:lnTo>
                  <a:lnTo>
                    <a:pt x="678" y="480"/>
                  </a:lnTo>
                  <a:lnTo>
                    <a:pt x="679" y="478"/>
                  </a:lnTo>
                  <a:lnTo>
                    <a:pt x="681" y="478"/>
                  </a:lnTo>
                  <a:lnTo>
                    <a:pt x="680" y="478"/>
                  </a:lnTo>
                  <a:lnTo>
                    <a:pt x="678" y="477"/>
                  </a:lnTo>
                  <a:lnTo>
                    <a:pt x="675" y="477"/>
                  </a:lnTo>
                  <a:lnTo>
                    <a:pt x="672" y="478"/>
                  </a:lnTo>
                  <a:lnTo>
                    <a:pt x="670" y="476"/>
                  </a:lnTo>
                  <a:lnTo>
                    <a:pt x="669" y="475"/>
                  </a:lnTo>
                  <a:lnTo>
                    <a:pt x="668" y="475"/>
                  </a:lnTo>
                  <a:lnTo>
                    <a:pt x="668" y="473"/>
                  </a:lnTo>
                  <a:lnTo>
                    <a:pt x="670" y="468"/>
                  </a:lnTo>
                  <a:lnTo>
                    <a:pt x="672" y="461"/>
                  </a:lnTo>
                  <a:lnTo>
                    <a:pt x="672" y="460"/>
                  </a:lnTo>
                  <a:lnTo>
                    <a:pt x="673" y="460"/>
                  </a:lnTo>
                  <a:lnTo>
                    <a:pt x="676" y="460"/>
                  </a:lnTo>
                  <a:lnTo>
                    <a:pt x="679" y="461"/>
                  </a:lnTo>
                  <a:lnTo>
                    <a:pt x="681" y="460"/>
                  </a:lnTo>
                  <a:lnTo>
                    <a:pt x="683" y="461"/>
                  </a:lnTo>
                  <a:lnTo>
                    <a:pt x="686" y="462"/>
                  </a:lnTo>
                  <a:lnTo>
                    <a:pt x="689" y="463"/>
                  </a:lnTo>
                  <a:lnTo>
                    <a:pt x="690" y="463"/>
                  </a:lnTo>
                  <a:lnTo>
                    <a:pt x="691" y="463"/>
                  </a:lnTo>
                  <a:lnTo>
                    <a:pt x="691" y="464"/>
                  </a:lnTo>
                  <a:lnTo>
                    <a:pt x="691" y="467"/>
                  </a:lnTo>
                  <a:lnTo>
                    <a:pt x="692" y="468"/>
                  </a:lnTo>
                  <a:lnTo>
                    <a:pt x="695" y="472"/>
                  </a:lnTo>
                  <a:lnTo>
                    <a:pt x="696" y="474"/>
                  </a:lnTo>
                  <a:lnTo>
                    <a:pt x="697" y="475"/>
                  </a:lnTo>
                  <a:lnTo>
                    <a:pt x="698" y="477"/>
                  </a:lnTo>
                  <a:lnTo>
                    <a:pt x="698" y="480"/>
                  </a:lnTo>
                  <a:lnTo>
                    <a:pt x="697" y="482"/>
                  </a:lnTo>
                  <a:lnTo>
                    <a:pt x="699" y="484"/>
                  </a:lnTo>
                  <a:lnTo>
                    <a:pt x="701" y="487"/>
                  </a:lnTo>
                  <a:lnTo>
                    <a:pt x="703" y="489"/>
                  </a:lnTo>
                  <a:lnTo>
                    <a:pt x="704" y="496"/>
                  </a:lnTo>
                  <a:lnTo>
                    <a:pt x="705" y="498"/>
                  </a:lnTo>
                  <a:lnTo>
                    <a:pt x="706" y="499"/>
                  </a:lnTo>
                  <a:lnTo>
                    <a:pt x="706" y="500"/>
                  </a:lnTo>
                  <a:lnTo>
                    <a:pt x="707" y="501"/>
                  </a:lnTo>
                  <a:lnTo>
                    <a:pt x="706" y="503"/>
                  </a:lnTo>
                  <a:lnTo>
                    <a:pt x="707" y="503"/>
                  </a:lnTo>
                  <a:lnTo>
                    <a:pt x="708" y="504"/>
                  </a:lnTo>
                  <a:lnTo>
                    <a:pt x="709" y="505"/>
                  </a:lnTo>
                  <a:lnTo>
                    <a:pt x="708" y="506"/>
                  </a:lnTo>
                  <a:lnTo>
                    <a:pt x="709" y="508"/>
                  </a:lnTo>
                  <a:lnTo>
                    <a:pt x="712" y="512"/>
                  </a:lnTo>
                  <a:lnTo>
                    <a:pt x="712" y="514"/>
                  </a:lnTo>
                  <a:lnTo>
                    <a:pt x="714" y="515"/>
                  </a:lnTo>
                  <a:lnTo>
                    <a:pt x="715" y="516"/>
                  </a:lnTo>
                  <a:lnTo>
                    <a:pt x="715" y="517"/>
                  </a:lnTo>
                  <a:lnTo>
                    <a:pt x="715" y="518"/>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7" name="Freeform 3640"/>
            <p:cNvSpPr>
              <a:spLocks/>
            </p:cNvSpPr>
            <p:nvPr/>
          </p:nvSpPr>
          <p:spPr bwMode="auto">
            <a:xfrm>
              <a:off x="1482" y="1923"/>
              <a:ext cx="64" cy="44"/>
            </a:xfrm>
            <a:custGeom>
              <a:avLst/>
              <a:gdLst>
                <a:gd name="T0" fmla="*/ 6 w 81"/>
                <a:gd name="T1" fmla="*/ 7 h 53"/>
                <a:gd name="T2" fmla="*/ 6 w 81"/>
                <a:gd name="T3" fmla="*/ 6 h 53"/>
                <a:gd name="T4" fmla="*/ 6 w 81"/>
                <a:gd name="T5" fmla="*/ 6 h 53"/>
                <a:gd name="T6" fmla="*/ 6 w 81"/>
                <a:gd name="T7" fmla="*/ 6 h 53"/>
                <a:gd name="T8" fmla="*/ 6 w 81"/>
                <a:gd name="T9" fmla="*/ 5 h 53"/>
                <a:gd name="T10" fmla="*/ 5 w 81"/>
                <a:gd name="T11" fmla="*/ 5 h 53"/>
                <a:gd name="T12" fmla="*/ 5 w 81"/>
                <a:gd name="T13" fmla="*/ 5 h 53"/>
                <a:gd name="T14" fmla="*/ 5 w 81"/>
                <a:gd name="T15" fmla="*/ 4 h 53"/>
                <a:gd name="T16" fmla="*/ 5 w 81"/>
                <a:gd name="T17" fmla="*/ 4 h 53"/>
                <a:gd name="T18" fmla="*/ 4 w 81"/>
                <a:gd name="T19" fmla="*/ 3 h 53"/>
                <a:gd name="T20" fmla="*/ 4 w 81"/>
                <a:gd name="T21" fmla="*/ 2 h 53"/>
                <a:gd name="T22" fmla="*/ 4 w 81"/>
                <a:gd name="T23" fmla="*/ 2 h 53"/>
                <a:gd name="T24" fmla="*/ 4 w 81"/>
                <a:gd name="T25" fmla="*/ 2 h 53"/>
                <a:gd name="T26" fmla="*/ 3 w 81"/>
                <a:gd name="T27" fmla="*/ 2 h 53"/>
                <a:gd name="T28" fmla="*/ 3 w 81"/>
                <a:gd name="T29" fmla="*/ 2 h 53"/>
                <a:gd name="T30" fmla="*/ 2 w 81"/>
                <a:gd name="T31" fmla="*/ 2 h 53"/>
                <a:gd name="T32" fmla="*/ 2 w 81"/>
                <a:gd name="T33" fmla="*/ 2 h 53"/>
                <a:gd name="T34" fmla="*/ 2 w 81"/>
                <a:gd name="T35" fmla="*/ 2 h 53"/>
                <a:gd name="T36" fmla="*/ 2 w 81"/>
                <a:gd name="T37" fmla="*/ 0 h 53"/>
                <a:gd name="T38" fmla="*/ 0 w 81"/>
                <a:gd name="T39" fmla="*/ 1 h 53"/>
                <a:gd name="T40" fmla="*/ 2 w 81"/>
                <a:gd name="T41" fmla="*/ 2 h 53"/>
                <a:gd name="T42" fmla="*/ 2 w 81"/>
                <a:gd name="T43" fmla="*/ 2 h 53"/>
                <a:gd name="T44" fmla="*/ 2 w 81"/>
                <a:gd name="T45" fmla="*/ 2 h 53"/>
                <a:gd name="T46" fmla="*/ 2 w 81"/>
                <a:gd name="T47" fmla="*/ 2 h 53"/>
                <a:gd name="T48" fmla="*/ 2 w 81"/>
                <a:gd name="T49" fmla="*/ 2 h 53"/>
                <a:gd name="T50" fmla="*/ 2 w 81"/>
                <a:gd name="T51" fmla="*/ 2 h 53"/>
                <a:gd name="T52" fmla="*/ 2 w 81"/>
                <a:gd name="T53" fmla="*/ 2 h 53"/>
                <a:gd name="T54" fmla="*/ 2 w 81"/>
                <a:gd name="T55" fmla="*/ 2 h 53"/>
                <a:gd name="T56" fmla="*/ 2 w 81"/>
                <a:gd name="T57" fmla="*/ 2 h 53"/>
                <a:gd name="T58" fmla="*/ 2 w 81"/>
                <a:gd name="T59" fmla="*/ 2 h 53"/>
                <a:gd name="T60" fmla="*/ 2 w 81"/>
                <a:gd name="T61" fmla="*/ 2 h 53"/>
                <a:gd name="T62" fmla="*/ 2 w 81"/>
                <a:gd name="T63" fmla="*/ 2 h 53"/>
                <a:gd name="T64" fmla="*/ 2 w 81"/>
                <a:gd name="T65" fmla="*/ 2 h 53"/>
                <a:gd name="T66" fmla="*/ 2 w 81"/>
                <a:gd name="T67" fmla="*/ 2 h 53"/>
                <a:gd name="T68" fmla="*/ 2 w 81"/>
                <a:gd name="T69" fmla="*/ 2 h 53"/>
                <a:gd name="T70" fmla="*/ 2 w 81"/>
                <a:gd name="T71" fmla="*/ 2 h 53"/>
                <a:gd name="T72" fmla="*/ 2 w 81"/>
                <a:gd name="T73" fmla="*/ 2 h 53"/>
                <a:gd name="T74" fmla="*/ 2 w 81"/>
                <a:gd name="T75" fmla="*/ 2 h 53"/>
                <a:gd name="T76" fmla="*/ 2 w 81"/>
                <a:gd name="T77" fmla="*/ 3 h 53"/>
                <a:gd name="T78" fmla="*/ 2 w 81"/>
                <a:gd name="T79" fmla="*/ 3 h 53"/>
                <a:gd name="T80" fmla="*/ 2 w 81"/>
                <a:gd name="T81" fmla="*/ 4 h 53"/>
                <a:gd name="T82" fmla="*/ 2 w 81"/>
                <a:gd name="T83" fmla="*/ 4 h 53"/>
                <a:gd name="T84" fmla="*/ 3 w 81"/>
                <a:gd name="T85" fmla="*/ 4 h 53"/>
                <a:gd name="T86" fmla="*/ 3 w 81"/>
                <a:gd name="T87" fmla="*/ 4 h 53"/>
                <a:gd name="T88" fmla="*/ 3 w 81"/>
                <a:gd name="T89" fmla="*/ 4 h 53"/>
                <a:gd name="T90" fmla="*/ 3 w 81"/>
                <a:gd name="T91" fmla="*/ 5 h 53"/>
                <a:gd name="T92" fmla="*/ 3 w 81"/>
                <a:gd name="T93" fmla="*/ 5 h 53"/>
                <a:gd name="T94" fmla="*/ 3 w 81"/>
                <a:gd name="T95" fmla="*/ 5 h 53"/>
                <a:gd name="T96" fmla="*/ 4 w 81"/>
                <a:gd name="T97" fmla="*/ 5 h 53"/>
                <a:gd name="T98" fmla="*/ 4 w 81"/>
                <a:gd name="T99" fmla="*/ 5 h 53"/>
                <a:gd name="T100" fmla="*/ 4 w 81"/>
                <a:gd name="T101" fmla="*/ 5 h 53"/>
                <a:gd name="T102" fmla="*/ 4 w 81"/>
                <a:gd name="T103" fmla="*/ 6 h 53"/>
                <a:gd name="T104" fmla="*/ 4 w 81"/>
                <a:gd name="T105" fmla="*/ 6 h 53"/>
                <a:gd name="T106" fmla="*/ 6 w 81"/>
                <a:gd name="T107" fmla="*/ 7 h 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1"/>
                <a:gd name="T163" fmla="*/ 0 h 53"/>
                <a:gd name="T164" fmla="*/ 81 w 81"/>
                <a:gd name="T165" fmla="*/ 53 h 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1" h="53">
                  <a:moveTo>
                    <a:pt x="78" y="52"/>
                  </a:moveTo>
                  <a:lnTo>
                    <a:pt x="78" y="52"/>
                  </a:lnTo>
                  <a:lnTo>
                    <a:pt x="79" y="50"/>
                  </a:lnTo>
                  <a:lnTo>
                    <a:pt x="80" y="52"/>
                  </a:lnTo>
                  <a:lnTo>
                    <a:pt x="81" y="50"/>
                  </a:lnTo>
                  <a:lnTo>
                    <a:pt x="80" y="47"/>
                  </a:lnTo>
                  <a:lnTo>
                    <a:pt x="80" y="46"/>
                  </a:lnTo>
                  <a:lnTo>
                    <a:pt x="79" y="46"/>
                  </a:lnTo>
                  <a:lnTo>
                    <a:pt x="78" y="46"/>
                  </a:lnTo>
                  <a:lnTo>
                    <a:pt x="77" y="45"/>
                  </a:lnTo>
                  <a:lnTo>
                    <a:pt x="76" y="44"/>
                  </a:lnTo>
                  <a:lnTo>
                    <a:pt x="76" y="43"/>
                  </a:lnTo>
                  <a:lnTo>
                    <a:pt x="77" y="42"/>
                  </a:lnTo>
                  <a:lnTo>
                    <a:pt x="75" y="40"/>
                  </a:lnTo>
                  <a:lnTo>
                    <a:pt x="73" y="39"/>
                  </a:lnTo>
                  <a:lnTo>
                    <a:pt x="73" y="38"/>
                  </a:lnTo>
                  <a:lnTo>
                    <a:pt x="74" y="36"/>
                  </a:lnTo>
                  <a:lnTo>
                    <a:pt x="73" y="36"/>
                  </a:lnTo>
                  <a:lnTo>
                    <a:pt x="72" y="35"/>
                  </a:lnTo>
                  <a:lnTo>
                    <a:pt x="71" y="34"/>
                  </a:lnTo>
                  <a:lnTo>
                    <a:pt x="70" y="33"/>
                  </a:lnTo>
                  <a:lnTo>
                    <a:pt x="67" y="33"/>
                  </a:lnTo>
                  <a:lnTo>
                    <a:pt x="66" y="32"/>
                  </a:lnTo>
                  <a:lnTo>
                    <a:pt x="64" y="31"/>
                  </a:lnTo>
                  <a:lnTo>
                    <a:pt x="61" y="30"/>
                  </a:lnTo>
                  <a:lnTo>
                    <a:pt x="57" y="28"/>
                  </a:lnTo>
                  <a:lnTo>
                    <a:pt x="56" y="26"/>
                  </a:lnTo>
                  <a:lnTo>
                    <a:pt x="54" y="25"/>
                  </a:lnTo>
                  <a:lnTo>
                    <a:pt x="54" y="23"/>
                  </a:lnTo>
                  <a:lnTo>
                    <a:pt x="54" y="22"/>
                  </a:lnTo>
                  <a:lnTo>
                    <a:pt x="53" y="21"/>
                  </a:lnTo>
                  <a:lnTo>
                    <a:pt x="52" y="20"/>
                  </a:lnTo>
                  <a:lnTo>
                    <a:pt x="50" y="18"/>
                  </a:lnTo>
                  <a:lnTo>
                    <a:pt x="48" y="16"/>
                  </a:lnTo>
                  <a:lnTo>
                    <a:pt x="48" y="13"/>
                  </a:lnTo>
                  <a:lnTo>
                    <a:pt x="47" y="12"/>
                  </a:lnTo>
                  <a:lnTo>
                    <a:pt x="46" y="11"/>
                  </a:lnTo>
                  <a:lnTo>
                    <a:pt x="45" y="11"/>
                  </a:lnTo>
                  <a:lnTo>
                    <a:pt x="42" y="11"/>
                  </a:lnTo>
                  <a:lnTo>
                    <a:pt x="38" y="9"/>
                  </a:lnTo>
                  <a:lnTo>
                    <a:pt x="35" y="8"/>
                  </a:lnTo>
                  <a:lnTo>
                    <a:pt x="33" y="7"/>
                  </a:lnTo>
                  <a:lnTo>
                    <a:pt x="26" y="6"/>
                  </a:lnTo>
                  <a:lnTo>
                    <a:pt x="22" y="5"/>
                  </a:lnTo>
                  <a:lnTo>
                    <a:pt x="20" y="5"/>
                  </a:lnTo>
                  <a:lnTo>
                    <a:pt x="18" y="4"/>
                  </a:lnTo>
                  <a:lnTo>
                    <a:pt x="17" y="3"/>
                  </a:lnTo>
                  <a:lnTo>
                    <a:pt x="15" y="3"/>
                  </a:lnTo>
                  <a:lnTo>
                    <a:pt x="14" y="2"/>
                  </a:lnTo>
                  <a:lnTo>
                    <a:pt x="11" y="0"/>
                  </a:lnTo>
                  <a:lnTo>
                    <a:pt x="8" y="0"/>
                  </a:lnTo>
                  <a:lnTo>
                    <a:pt x="2" y="1"/>
                  </a:lnTo>
                  <a:lnTo>
                    <a:pt x="0" y="1"/>
                  </a:lnTo>
                  <a:lnTo>
                    <a:pt x="0" y="2"/>
                  </a:lnTo>
                  <a:lnTo>
                    <a:pt x="1" y="2"/>
                  </a:lnTo>
                  <a:lnTo>
                    <a:pt x="2" y="4"/>
                  </a:lnTo>
                  <a:lnTo>
                    <a:pt x="4" y="7"/>
                  </a:lnTo>
                  <a:lnTo>
                    <a:pt x="5" y="7"/>
                  </a:lnTo>
                  <a:lnTo>
                    <a:pt x="7" y="7"/>
                  </a:lnTo>
                  <a:lnTo>
                    <a:pt x="10" y="6"/>
                  </a:lnTo>
                  <a:lnTo>
                    <a:pt x="11" y="6"/>
                  </a:lnTo>
                  <a:lnTo>
                    <a:pt x="12" y="6"/>
                  </a:lnTo>
                  <a:lnTo>
                    <a:pt x="12" y="5"/>
                  </a:lnTo>
                  <a:lnTo>
                    <a:pt x="14" y="5"/>
                  </a:lnTo>
                  <a:lnTo>
                    <a:pt x="15" y="5"/>
                  </a:lnTo>
                  <a:lnTo>
                    <a:pt x="15" y="6"/>
                  </a:lnTo>
                  <a:lnTo>
                    <a:pt x="14" y="7"/>
                  </a:lnTo>
                  <a:lnTo>
                    <a:pt x="14" y="8"/>
                  </a:lnTo>
                  <a:lnTo>
                    <a:pt x="15" y="9"/>
                  </a:lnTo>
                  <a:lnTo>
                    <a:pt x="12" y="8"/>
                  </a:lnTo>
                  <a:lnTo>
                    <a:pt x="10" y="8"/>
                  </a:lnTo>
                  <a:lnTo>
                    <a:pt x="8" y="8"/>
                  </a:lnTo>
                  <a:lnTo>
                    <a:pt x="7" y="11"/>
                  </a:lnTo>
                  <a:lnTo>
                    <a:pt x="8" y="12"/>
                  </a:lnTo>
                  <a:lnTo>
                    <a:pt x="9" y="13"/>
                  </a:lnTo>
                  <a:lnTo>
                    <a:pt x="8" y="14"/>
                  </a:lnTo>
                  <a:lnTo>
                    <a:pt x="8" y="15"/>
                  </a:lnTo>
                  <a:lnTo>
                    <a:pt x="10" y="15"/>
                  </a:lnTo>
                  <a:lnTo>
                    <a:pt x="11" y="14"/>
                  </a:lnTo>
                  <a:lnTo>
                    <a:pt x="14" y="15"/>
                  </a:lnTo>
                  <a:lnTo>
                    <a:pt x="15" y="14"/>
                  </a:lnTo>
                  <a:lnTo>
                    <a:pt x="15" y="15"/>
                  </a:lnTo>
                  <a:lnTo>
                    <a:pt x="15" y="16"/>
                  </a:lnTo>
                  <a:lnTo>
                    <a:pt x="16" y="16"/>
                  </a:lnTo>
                  <a:lnTo>
                    <a:pt x="17" y="17"/>
                  </a:lnTo>
                  <a:lnTo>
                    <a:pt x="18" y="15"/>
                  </a:lnTo>
                  <a:lnTo>
                    <a:pt x="19" y="15"/>
                  </a:lnTo>
                  <a:lnTo>
                    <a:pt x="20" y="16"/>
                  </a:lnTo>
                  <a:lnTo>
                    <a:pt x="19" y="17"/>
                  </a:lnTo>
                  <a:lnTo>
                    <a:pt x="19" y="19"/>
                  </a:lnTo>
                  <a:lnTo>
                    <a:pt x="20" y="20"/>
                  </a:lnTo>
                  <a:lnTo>
                    <a:pt x="22" y="20"/>
                  </a:lnTo>
                  <a:lnTo>
                    <a:pt x="23" y="19"/>
                  </a:lnTo>
                  <a:lnTo>
                    <a:pt x="25" y="19"/>
                  </a:lnTo>
                  <a:lnTo>
                    <a:pt x="28" y="20"/>
                  </a:lnTo>
                  <a:lnTo>
                    <a:pt x="29" y="21"/>
                  </a:lnTo>
                  <a:lnTo>
                    <a:pt x="29" y="22"/>
                  </a:lnTo>
                  <a:lnTo>
                    <a:pt x="29" y="23"/>
                  </a:lnTo>
                  <a:lnTo>
                    <a:pt x="30" y="23"/>
                  </a:lnTo>
                  <a:lnTo>
                    <a:pt x="31" y="22"/>
                  </a:lnTo>
                  <a:lnTo>
                    <a:pt x="31" y="23"/>
                  </a:lnTo>
                  <a:lnTo>
                    <a:pt x="33" y="25"/>
                  </a:lnTo>
                  <a:lnTo>
                    <a:pt x="34" y="25"/>
                  </a:lnTo>
                  <a:lnTo>
                    <a:pt x="31" y="26"/>
                  </a:lnTo>
                  <a:lnTo>
                    <a:pt x="30" y="27"/>
                  </a:lnTo>
                  <a:lnTo>
                    <a:pt x="29" y="28"/>
                  </a:lnTo>
                  <a:lnTo>
                    <a:pt x="30" y="30"/>
                  </a:lnTo>
                  <a:lnTo>
                    <a:pt x="31" y="30"/>
                  </a:lnTo>
                  <a:lnTo>
                    <a:pt x="32" y="30"/>
                  </a:lnTo>
                  <a:lnTo>
                    <a:pt x="37" y="30"/>
                  </a:lnTo>
                  <a:lnTo>
                    <a:pt x="38" y="30"/>
                  </a:lnTo>
                  <a:lnTo>
                    <a:pt x="38" y="32"/>
                  </a:lnTo>
                  <a:lnTo>
                    <a:pt x="37" y="33"/>
                  </a:lnTo>
                  <a:lnTo>
                    <a:pt x="38" y="33"/>
                  </a:lnTo>
                  <a:lnTo>
                    <a:pt x="40" y="32"/>
                  </a:lnTo>
                  <a:lnTo>
                    <a:pt x="42" y="32"/>
                  </a:lnTo>
                  <a:lnTo>
                    <a:pt x="42" y="33"/>
                  </a:lnTo>
                  <a:lnTo>
                    <a:pt x="42" y="35"/>
                  </a:lnTo>
                  <a:lnTo>
                    <a:pt x="43" y="35"/>
                  </a:lnTo>
                  <a:lnTo>
                    <a:pt x="44" y="34"/>
                  </a:lnTo>
                  <a:lnTo>
                    <a:pt x="43" y="35"/>
                  </a:lnTo>
                  <a:lnTo>
                    <a:pt x="40" y="36"/>
                  </a:lnTo>
                  <a:lnTo>
                    <a:pt x="42" y="38"/>
                  </a:lnTo>
                  <a:lnTo>
                    <a:pt x="44" y="38"/>
                  </a:lnTo>
                  <a:lnTo>
                    <a:pt x="47" y="38"/>
                  </a:lnTo>
                  <a:lnTo>
                    <a:pt x="50" y="38"/>
                  </a:lnTo>
                  <a:lnTo>
                    <a:pt x="53" y="39"/>
                  </a:lnTo>
                  <a:lnTo>
                    <a:pt x="54" y="39"/>
                  </a:lnTo>
                  <a:lnTo>
                    <a:pt x="56" y="38"/>
                  </a:lnTo>
                  <a:lnTo>
                    <a:pt x="57" y="35"/>
                  </a:lnTo>
                  <a:lnTo>
                    <a:pt x="57" y="36"/>
                  </a:lnTo>
                  <a:lnTo>
                    <a:pt x="57" y="38"/>
                  </a:lnTo>
                  <a:lnTo>
                    <a:pt x="56" y="40"/>
                  </a:lnTo>
                  <a:lnTo>
                    <a:pt x="52" y="42"/>
                  </a:lnTo>
                  <a:lnTo>
                    <a:pt x="51" y="43"/>
                  </a:lnTo>
                  <a:lnTo>
                    <a:pt x="52" y="44"/>
                  </a:lnTo>
                  <a:lnTo>
                    <a:pt x="53" y="44"/>
                  </a:lnTo>
                  <a:lnTo>
                    <a:pt x="75" y="52"/>
                  </a:lnTo>
                  <a:lnTo>
                    <a:pt x="77" y="53"/>
                  </a:lnTo>
                  <a:lnTo>
                    <a:pt x="78" y="52"/>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8" name="Freeform 3641"/>
            <p:cNvSpPr>
              <a:spLocks/>
            </p:cNvSpPr>
            <p:nvPr/>
          </p:nvSpPr>
          <p:spPr bwMode="auto">
            <a:xfrm>
              <a:off x="1500" y="1940"/>
              <a:ext cx="4" cy="5"/>
            </a:xfrm>
            <a:custGeom>
              <a:avLst/>
              <a:gdLst>
                <a:gd name="T0" fmla="*/ 1 w 5"/>
                <a:gd name="T1" fmla="*/ 1 h 7"/>
                <a:gd name="T2" fmla="*/ 1 w 5"/>
                <a:gd name="T3" fmla="*/ 1 h 7"/>
                <a:gd name="T4" fmla="*/ 0 w 5"/>
                <a:gd name="T5" fmla="*/ 1 h 7"/>
                <a:gd name="T6" fmla="*/ 0 w 5"/>
                <a:gd name="T7" fmla="*/ 1 h 7"/>
                <a:gd name="T8" fmla="*/ 0 w 5"/>
                <a:gd name="T9" fmla="*/ 1 h 7"/>
                <a:gd name="T10" fmla="*/ 0 w 5"/>
                <a:gd name="T11" fmla="*/ 1 h 7"/>
                <a:gd name="T12" fmla="*/ 2 w 5"/>
                <a:gd name="T13" fmla="*/ 1 h 7"/>
                <a:gd name="T14" fmla="*/ 2 w 5"/>
                <a:gd name="T15" fmla="*/ 1 h 7"/>
                <a:gd name="T16" fmla="*/ 2 w 5"/>
                <a:gd name="T17" fmla="*/ 1 h 7"/>
                <a:gd name="T18" fmla="*/ 2 w 5"/>
                <a:gd name="T19" fmla="*/ 1 h 7"/>
                <a:gd name="T20" fmla="*/ 2 w 5"/>
                <a:gd name="T21" fmla="*/ 1 h 7"/>
                <a:gd name="T22" fmla="*/ 2 w 5"/>
                <a:gd name="T23" fmla="*/ 1 h 7"/>
                <a:gd name="T24" fmla="*/ 2 w 5"/>
                <a:gd name="T25" fmla="*/ 0 h 7"/>
                <a:gd name="T26" fmla="*/ 1 w 5"/>
                <a:gd name="T27" fmla="*/ 1 h 7"/>
                <a:gd name="T28" fmla="*/ 1 w 5"/>
                <a:gd name="T29" fmla="*/ 1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1" y="1"/>
                  </a:moveTo>
                  <a:lnTo>
                    <a:pt x="1" y="1"/>
                  </a:lnTo>
                  <a:lnTo>
                    <a:pt x="0" y="1"/>
                  </a:lnTo>
                  <a:lnTo>
                    <a:pt x="0" y="2"/>
                  </a:lnTo>
                  <a:lnTo>
                    <a:pt x="0" y="3"/>
                  </a:lnTo>
                  <a:lnTo>
                    <a:pt x="3" y="6"/>
                  </a:lnTo>
                  <a:lnTo>
                    <a:pt x="3" y="7"/>
                  </a:lnTo>
                  <a:lnTo>
                    <a:pt x="5" y="6"/>
                  </a:lnTo>
                  <a:lnTo>
                    <a:pt x="3" y="2"/>
                  </a:lnTo>
                  <a:lnTo>
                    <a:pt x="3" y="0"/>
                  </a:lnTo>
                  <a:lnTo>
                    <a:pt x="1" y="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19" name="Freeform 3642"/>
            <p:cNvSpPr>
              <a:spLocks/>
            </p:cNvSpPr>
            <p:nvPr/>
          </p:nvSpPr>
          <p:spPr bwMode="auto">
            <a:xfrm>
              <a:off x="1510" y="1949"/>
              <a:ext cx="1" cy="2"/>
            </a:xfrm>
            <a:custGeom>
              <a:avLst/>
              <a:gdLst>
                <a:gd name="T0" fmla="*/ 0 w 1"/>
                <a:gd name="T1" fmla="*/ 0 h 2"/>
                <a:gd name="T2" fmla="*/ 0 w 1"/>
                <a:gd name="T3" fmla="*/ 0 h 2"/>
                <a:gd name="T4" fmla="*/ 0 w 1"/>
                <a:gd name="T5" fmla="*/ 1 h 2"/>
                <a:gd name="T6" fmla="*/ 0 w 1"/>
                <a:gd name="T7" fmla="*/ 2 h 2"/>
                <a:gd name="T8" fmla="*/ 0 w 1"/>
                <a:gd name="T9" fmla="*/ 2 h 2"/>
                <a:gd name="T10" fmla="*/ 1 w 1"/>
                <a:gd name="T11" fmla="*/ 2 h 2"/>
                <a:gd name="T12" fmla="*/ 1 w 1"/>
                <a:gd name="T13" fmla="*/ 1 h 2"/>
                <a:gd name="T14" fmla="*/ 1 w 1"/>
                <a:gd name="T15" fmla="*/ 1 h 2"/>
                <a:gd name="T16" fmla="*/ 0 w 1"/>
                <a:gd name="T17" fmla="*/ 0 h 2"/>
                <a:gd name="T18" fmla="*/ 0 w 1"/>
                <a:gd name="T19" fmla="*/ 0 h 2"/>
                <a:gd name="T20" fmla="*/ 0 w 1"/>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0"/>
                  </a:moveTo>
                  <a:lnTo>
                    <a:pt x="0" y="0"/>
                  </a:lnTo>
                  <a:lnTo>
                    <a:pt x="0" y="1"/>
                  </a:lnTo>
                  <a:lnTo>
                    <a:pt x="0" y="2"/>
                  </a:lnTo>
                  <a:lnTo>
                    <a:pt x="1" y="2"/>
                  </a:lnTo>
                  <a:lnTo>
                    <a:pt x="1" y="1"/>
                  </a:lnTo>
                  <a:lnTo>
                    <a:pt x="0"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0" name="Freeform 3643"/>
            <p:cNvSpPr>
              <a:spLocks/>
            </p:cNvSpPr>
            <p:nvPr/>
          </p:nvSpPr>
          <p:spPr bwMode="auto">
            <a:xfrm>
              <a:off x="1544" y="1957"/>
              <a:ext cx="1" cy="2"/>
            </a:xfrm>
            <a:custGeom>
              <a:avLst/>
              <a:gdLst>
                <a:gd name="T0" fmla="*/ 0 w 2"/>
                <a:gd name="T1" fmla="*/ 0 h 3"/>
                <a:gd name="T2" fmla="*/ 0 w 2"/>
                <a:gd name="T3" fmla="*/ 0 h 3"/>
                <a:gd name="T4" fmla="*/ 0 w 2"/>
                <a:gd name="T5" fmla="*/ 1 h 3"/>
                <a:gd name="T6" fmla="*/ 0 w 2"/>
                <a:gd name="T7" fmla="*/ 1 h 3"/>
                <a:gd name="T8" fmla="*/ 1 w 2"/>
                <a:gd name="T9" fmla="*/ 1 h 3"/>
                <a:gd name="T10" fmla="*/ 1 w 2"/>
                <a:gd name="T11" fmla="*/ 1 h 3"/>
                <a:gd name="T12" fmla="*/ 1 w 2"/>
                <a:gd name="T13" fmla="*/ 1 h 3"/>
                <a:gd name="T14" fmla="*/ 1 w 2"/>
                <a:gd name="T15" fmla="*/ 1 h 3"/>
                <a:gd name="T16" fmla="*/ 1 w 2"/>
                <a:gd name="T17" fmla="*/ 1 h 3"/>
                <a:gd name="T18" fmla="*/ 1 w 2"/>
                <a:gd name="T19" fmla="*/ 0 h 3"/>
                <a:gd name="T20" fmla="*/ 0 w 2"/>
                <a:gd name="T21" fmla="*/ 0 h 3"/>
                <a:gd name="T22" fmla="*/ 0 w 2"/>
                <a:gd name="T23" fmla="*/ 0 h 3"/>
                <a:gd name="T24" fmla="*/ 0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0" y="0"/>
                  </a:moveTo>
                  <a:lnTo>
                    <a:pt x="0" y="0"/>
                  </a:lnTo>
                  <a:lnTo>
                    <a:pt x="0" y="2"/>
                  </a:lnTo>
                  <a:lnTo>
                    <a:pt x="1" y="3"/>
                  </a:lnTo>
                  <a:lnTo>
                    <a:pt x="2" y="2"/>
                  </a:lnTo>
                  <a:lnTo>
                    <a:pt x="2" y="1"/>
                  </a:lnTo>
                  <a:lnTo>
                    <a:pt x="1" y="0"/>
                  </a:lnTo>
                  <a:lnTo>
                    <a:pt x="0"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1" name="Freeform 3644"/>
            <p:cNvSpPr>
              <a:spLocks/>
            </p:cNvSpPr>
            <p:nvPr/>
          </p:nvSpPr>
          <p:spPr bwMode="auto">
            <a:xfrm>
              <a:off x="1544" y="1955"/>
              <a:ext cx="1" cy="3"/>
            </a:xfrm>
            <a:custGeom>
              <a:avLst/>
              <a:gdLst>
                <a:gd name="T0" fmla="*/ 0 w 3"/>
                <a:gd name="T1" fmla="*/ 0 h 3"/>
                <a:gd name="T2" fmla="*/ 0 w 3"/>
                <a:gd name="T3" fmla="*/ 0 h 3"/>
                <a:gd name="T4" fmla="*/ 0 w 3"/>
                <a:gd name="T5" fmla="*/ 2 h 3"/>
                <a:gd name="T6" fmla="*/ 0 w 3"/>
                <a:gd name="T7" fmla="*/ 3 h 3"/>
                <a:gd name="T8" fmla="*/ 0 w 3"/>
                <a:gd name="T9" fmla="*/ 3 h 3"/>
                <a:gd name="T10" fmla="*/ 0 w 3"/>
                <a:gd name="T11" fmla="*/ 3 h 3"/>
                <a:gd name="T12" fmla="*/ 0 w 3"/>
                <a:gd name="T13" fmla="*/ 2 h 3"/>
                <a:gd name="T14" fmla="*/ 0 w 3"/>
                <a:gd name="T15" fmla="*/ 0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0" y="0"/>
                  </a:lnTo>
                  <a:lnTo>
                    <a:pt x="1" y="2"/>
                  </a:lnTo>
                  <a:lnTo>
                    <a:pt x="3" y="3"/>
                  </a:lnTo>
                  <a:lnTo>
                    <a:pt x="2" y="2"/>
                  </a:lnTo>
                  <a:lnTo>
                    <a:pt x="0"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2" name="Freeform 3645"/>
            <p:cNvSpPr>
              <a:spLocks/>
            </p:cNvSpPr>
            <p:nvPr/>
          </p:nvSpPr>
          <p:spPr bwMode="auto">
            <a:xfrm>
              <a:off x="1529" y="1941"/>
              <a:ext cx="6" cy="5"/>
            </a:xfrm>
            <a:custGeom>
              <a:avLst/>
              <a:gdLst>
                <a:gd name="T0" fmla="*/ 3 w 7"/>
                <a:gd name="T1" fmla="*/ 3 h 6"/>
                <a:gd name="T2" fmla="*/ 3 w 7"/>
                <a:gd name="T3" fmla="*/ 3 h 6"/>
                <a:gd name="T4" fmla="*/ 3 w 7"/>
                <a:gd name="T5" fmla="*/ 3 h 6"/>
                <a:gd name="T6" fmla="*/ 3 w 7"/>
                <a:gd name="T7" fmla="*/ 3 h 6"/>
                <a:gd name="T8" fmla="*/ 3 w 7"/>
                <a:gd name="T9" fmla="*/ 3 h 6"/>
                <a:gd name="T10" fmla="*/ 1 w 7"/>
                <a:gd name="T11" fmla="*/ 0 h 6"/>
                <a:gd name="T12" fmla="*/ 1 w 7"/>
                <a:gd name="T13" fmla="*/ 0 h 6"/>
                <a:gd name="T14" fmla="*/ 0 w 7"/>
                <a:gd name="T15" fmla="*/ 0 h 6"/>
                <a:gd name="T16" fmla="*/ 0 w 7"/>
                <a:gd name="T17" fmla="*/ 0 h 6"/>
                <a:gd name="T18" fmla="*/ 0 w 7"/>
                <a:gd name="T19" fmla="*/ 0 h 6"/>
                <a:gd name="T20" fmla="*/ 0 w 7"/>
                <a:gd name="T21" fmla="*/ 0 h 6"/>
                <a:gd name="T22" fmla="*/ 0 w 7"/>
                <a:gd name="T23" fmla="*/ 1 h 6"/>
                <a:gd name="T24" fmla="*/ 1 w 7"/>
                <a:gd name="T25" fmla="*/ 3 h 6"/>
                <a:gd name="T26" fmla="*/ 3 w 7"/>
                <a:gd name="T27" fmla="*/ 3 h 6"/>
                <a:gd name="T28" fmla="*/ 3 w 7"/>
                <a:gd name="T29" fmla="*/ 3 h 6"/>
                <a:gd name="T30" fmla="*/ 3 w 7"/>
                <a:gd name="T31" fmla="*/ 3 h 6"/>
                <a:gd name="T32" fmla="*/ 3 w 7"/>
                <a:gd name="T33" fmla="*/ 3 h 6"/>
                <a:gd name="T34" fmla="*/ 3 w 7"/>
                <a:gd name="T35" fmla="*/ 3 h 6"/>
                <a:gd name="T36" fmla="*/ 3 w 7"/>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6"/>
                <a:gd name="T59" fmla="*/ 7 w 7"/>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6">
                  <a:moveTo>
                    <a:pt x="7" y="6"/>
                  </a:moveTo>
                  <a:lnTo>
                    <a:pt x="7" y="6"/>
                  </a:lnTo>
                  <a:lnTo>
                    <a:pt x="7" y="5"/>
                  </a:lnTo>
                  <a:lnTo>
                    <a:pt x="5" y="3"/>
                  </a:lnTo>
                  <a:lnTo>
                    <a:pt x="1" y="0"/>
                  </a:lnTo>
                  <a:lnTo>
                    <a:pt x="0" y="0"/>
                  </a:lnTo>
                  <a:lnTo>
                    <a:pt x="0" y="1"/>
                  </a:lnTo>
                  <a:lnTo>
                    <a:pt x="1" y="3"/>
                  </a:lnTo>
                  <a:lnTo>
                    <a:pt x="3" y="4"/>
                  </a:lnTo>
                  <a:lnTo>
                    <a:pt x="6" y="6"/>
                  </a:lnTo>
                  <a:lnTo>
                    <a:pt x="7" y="6"/>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3" name="Freeform 3646"/>
            <p:cNvSpPr>
              <a:spLocks/>
            </p:cNvSpPr>
            <p:nvPr/>
          </p:nvSpPr>
          <p:spPr bwMode="auto">
            <a:xfrm>
              <a:off x="1525" y="1934"/>
              <a:ext cx="2" cy="3"/>
            </a:xfrm>
            <a:custGeom>
              <a:avLst/>
              <a:gdLst>
                <a:gd name="T0" fmla="*/ 2 w 2"/>
                <a:gd name="T1" fmla="*/ 2 h 3"/>
                <a:gd name="T2" fmla="*/ 2 w 2"/>
                <a:gd name="T3" fmla="*/ 2 h 3"/>
                <a:gd name="T4" fmla="*/ 2 w 2"/>
                <a:gd name="T5" fmla="*/ 0 h 3"/>
                <a:gd name="T6" fmla="*/ 0 w 2"/>
                <a:gd name="T7" fmla="*/ 0 h 3"/>
                <a:gd name="T8" fmla="*/ 0 w 2"/>
                <a:gd name="T9" fmla="*/ 1 h 3"/>
                <a:gd name="T10" fmla="*/ 0 w 2"/>
                <a:gd name="T11" fmla="*/ 1 h 3"/>
                <a:gd name="T12" fmla="*/ 0 w 2"/>
                <a:gd name="T13" fmla="*/ 2 h 3"/>
                <a:gd name="T14" fmla="*/ 0 w 2"/>
                <a:gd name="T15" fmla="*/ 3 h 3"/>
                <a:gd name="T16" fmla="*/ 2 w 2"/>
                <a:gd name="T17" fmla="*/ 2 h 3"/>
                <a:gd name="T18" fmla="*/ 2 w 2"/>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2"/>
                  </a:moveTo>
                  <a:lnTo>
                    <a:pt x="2" y="2"/>
                  </a:lnTo>
                  <a:lnTo>
                    <a:pt x="2" y="0"/>
                  </a:lnTo>
                  <a:lnTo>
                    <a:pt x="0" y="0"/>
                  </a:lnTo>
                  <a:lnTo>
                    <a:pt x="0" y="1"/>
                  </a:lnTo>
                  <a:lnTo>
                    <a:pt x="0" y="2"/>
                  </a:lnTo>
                  <a:lnTo>
                    <a:pt x="0" y="3"/>
                  </a:lnTo>
                  <a:lnTo>
                    <a:pt x="2" y="2"/>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4" name="Freeform 3647"/>
            <p:cNvSpPr>
              <a:spLocks/>
            </p:cNvSpPr>
            <p:nvPr/>
          </p:nvSpPr>
          <p:spPr bwMode="auto">
            <a:xfrm>
              <a:off x="1521" y="1931"/>
              <a:ext cx="3" cy="5"/>
            </a:xfrm>
            <a:custGeom>
              <a:avLst/>
              <a:gdLst>
                <a:gd name="T0" fmla="*/ 2 w 4"/>
                <a:gd name="T1" fmla="*/ 1 h 7"/>
                <a:gd name="T2" fmla="*/ 2 w 4"/>
                <a:gd name="T3" fmla="*/ 1 h 7"/>
                <a:gd name="T4" fmla="*/ 2 w 4"/>
                <a:gd name="T5" fmla="*/ 1 h 7"/>
                <a:gd name="T6" fmla="*/ 2 w 4"/>
                <a:gd name="T7" fmla="*/ 1 h 7"/>
                <a:gd name="T8" fmla="*/ 2 w 4"/>
                <a:gd name="T9" fmla="*/ 1 h 7"/>
                <a:gd name="T10" fmla="*/ 2 w 4"/>
                <a:gd name="T11" fmla="*/ 1 h 7"/>
                <a:gd name="T12" fmla="*/ 1 w 4"/>
                <a:gd name="T13" fmla="*/ 0 h 7"/>
                <a:gd name="T14" fmla="*/ 0 w 4"/>
                <a:gd name="T15" fmla="*/ 0 h 7"/>
                <a:gd name="T16" fmla="*/ 0 w 4"/>
                <a:gd name="T17" fmla="*/ 0 h 7"/>
                <a:gd name="T18" fmla="*/ 0 w 4"/>
                <a:gd name="T19" fmla="*/ 1 h 7"/>
                <a:gd name="T20" fmla="*/ 0 w 4"/>
                <a:gd name="T21" fmla="*/ 1 h 7"/>
                <a:gd name="T22" fmla="*/ 0 w 4"/>
                <a:gd name="T23" fmla="*/ 1 h 7"/>
                <a:gd name="T24" fmla="*/ 1 w 4"/>
                <a:gd name="T25" fmla="*/ 1 h 7"/>
                <a:gd name="T26" fmla="*/ 2 w 4"/>
                <a:gd name="T27" fmla="*/ 1 h 7"/>
                <a:gd name="T28" fmla="*/ 2 w 4"/>
                <a:gd name="T29" fmla="*/ 1 h 7"/>
                <a:gd name="T30" fmla="*/ 2 w 4"/>
                <a:gd name="T31" fmla="*/ 1 h 7"/>
                <a:gd name="T32" fmla="*/ 2 w 4"/>
                <a:gd name="T33" fmla="*/ 1 h 7"/>
                <a:gd name="T34" fmla="*/ 2 w 4"/>
                <a:gd name="T35" fmla="*/ 1 h 7"/>
                <a:gd name="T36" fmla="*/ 2 w 4"/>
                <a:gd name="T37" fmla="*/ 1 h 7"/>
                <a:gd name="T38" fmla="*/ 2 w 4"/>
                <a:gd name="T39" fmla="*/ 1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7"/>
                <a:gd name="T62" fmla="*/ 4 w 4"/>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7">
                  <a:moveTo>
                    <a:pt x="3" y="6"/>
                  </a:moveTo>
                  <a:lnTo>
                    <a:pt x="3" y="6"/>
                  </a:lnTo>
                  <a:lnTo>
                    <a:pt x="3" y="5"/>
                  </a:lnTo>
                  <a:lnTo>
                    <a:pt x="4" y="4"/>
                  </a:lnTo>
                  <a:lnTo>
                    <a:pt x="3" y="2"/>
                  </a:lnTo>
                  <a:lnTo>
                    <a:pt x="1" y="0"/>
                  </a:lnTo>
                  <a:lnTo>
                    <a:pt x="0" y="0"/>
                  </a:lnTo>
                  <a:lnTo>
                    <a:pt x="0" y="3"/>
                  </a:lnTo>
                  <a:lnTo>
                    <a:pt x="0" y="4"/>
                  </a:lnTo>
                  <a:lnTo>
                    <a:pt x="1" y="6"/>
                  </a:lnTo>
                  <a:lnTo>
                    <a:pt x="2" y="7"/>
                  </a:lnTo>
                  <a:lnTo>
                    <a:pt x="2" y="6"/>
                  </a:lnTo>
                  <a:lnTo>
                    <a:pt x="2" y="5"/>
                  </a:lnTo>
                  <a:lnTo>
                    <a:pt x="3" y="6"/>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5" name="Freeform 3648"/>
            <p:cNvSpPr>
              <a:spLocks/>
            </p:cNvSpPr>
            <p:nvPr/>
          </p:nvSpPr>
          <p:spPr bwMode="auto">
            <a:xfrm>
              <a:off x="1505" y="1924"/>
              <a:ext cx="4" cy="2"/>
            </a:xfrm>
            <a:custGeom>
              <a:avLst/>
              <a:gdLst>
                <a:gd name="T0" fmla="*/ 2 w 5"/>
                <a:gd name="T1" fmla="*/ 1 h 3"/>
                <a:gd name="T2" fmla="*/ 2 w 5"/>
                <a:gd name="T3" fmla="*/ 1 h 3"/>
                <a:gd name="T4" fmla="*/ 2 w 5"/>
                <a:gd name="T5" fmla="*/ 0 h 3"/>
                <a:gd name="T6" fmla="*/ 2 w 5"/>
                <a:gd name="T7" fmla="*/ 0 h 3"/>
                <a:gd name="T8" fmla="*/ 2 w 5"/>
                <a:gd name="T9" fmla="*/ 0 h 3"/>
                <a:gd name="T10" fmla="*/ 0 w 5"/>
                <a:gd name="T11" fmla="*/ 1 h 3"/>
                <a:gd name="T12" fmla="*/ 1 w 5"/>
                <a:gd name="T13" fmla="*/ 1 h 3"/>
                <a:gd name="T14" fmla="*/ 2 w 5"/>
                <a:gd name="T15" fmla="*/ 1 h 3"/>
                <a:gd name="T16" fmla="*/ 2 w 5"/>
                <a:gd name="T17" fmla="*/ 1 h 3"/>
                <a:gd name="T18" fmla="*/ 2 w 5"/>
                <a:gd name="T19" fmla="*/ 1 h 3"/>
                <a:gd name="T20" fmla="*/ 2 w 5"/>
                <a:gd name="T21" fmla="*/ 1 h 3"/>
                <a:gd name="T22" fmla="*/ 2 w 5"/>
                <a:gd name="T23" fmla="*/ 1 h 3"/>
                <a:gd name="T24" fmla="*/ 2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4" y="0"/>
                  </a:lnTo>
                  <a:lnTo>
                    <a:pt x="3" y="0"/>
                  </a:lnTo>
                  <a:lnTo>
                    <a:pt x="0" y="2"/>
                  </a:lnTo>
                  <a:lnTo>
                    <a:pt x="1" y="3"/>
                  </a:lnTo>
                  <a:lnTo>
                    <a:pt x="3" y="3"/>
                  </a:lnTo>
                  <a:lnTo>
                    <a:pt x="4" y="3"/>
                  </a:lnTo>
                  <a:lnTo>
                    <a:pt x="5" y="2"/>
                  </a:lnTo>
                  <a:lnTo>
                    <a:pt x="5" y="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6" name="Freeform 3649"/>
            <p:cNvSpPr>
              <a:spLocks/>
            </p:cNvSpPr>
            <p:nvPr/>
          </p:nvSpPr>
          <p:spPr bwMode="auto">
            <a:xfrm>
              <a:off x="1488" y="1895"/>
              <a:ext cx="8" cy="8"/>
            </a:xfrm>
            <a:custGeom>
              <a:avLst/>
              <a:gdLst>
                <a:gd name="T0" fmla="*/ 1 w 9"/>
                <a:gd name="T1" fmla="*/ 2 h 10"/>
                <a:gd name="T2" fmla="*/ 1 w 9"/>
                <a:gd name="T3" fmla="*/ 2 h 10"/>
                <a:gd name="T4" fmla="*/ 3 w 9"/>
                <a:gd name="T5" fmla="*/ 2 h 10"/>
                <a:gd name="T6" fmla="*/ 4 w 9"/>
                <a:gd name="T7" fmla="*/ 2 h 10"/>
                <a:gd name="T8" fmla="*/ 4 w 9"/>
                <a:gd name="T9" fmla="*/ 2 h 10"/>
                <a:gd name="T10" fmla="*/ 4 w 9"/>
                <a:gd name="T11" fmla="*/ 1 h 10"/>
                <a:gd name="T12" fmla="*/ 4 w 9"/>
                <a:gd name="T13" fmla="*/ 1 h 10"/>
                <a:gd name="T14" fmla="*/ 4 w 9"/>
                <a:gd name="T15" fmla="*/ 0 h 10"/>
                <a:gd name="T16" fmla="*/ 4 w 9"/>
                <a:gd name="T17" fmla="*/ 0 h 10"/>
                <a:gd name="T18" fmla="*/ 4 w 9"/>
                <a:gd name="T19" fmla="*/ 1 h 10"/>
                <a:gd name="T20" fmla="*/ 4 w 9"/>
                <a:gd name="T21" fmla="*/ 1 h 10"/>
                <a:gd name="T22" fmla="*/ 2 w 9"/>
                <a:gd name="T23" fmla="*/ 2 h 10"/>
                <a:gd name="T24" fmla="*/ 1 w 9"/>
                <a:gd name="T25" fmla="*/ 2 h 10"/>
                <a:gd name="T26" fmla="*/ 0 w 9"/>
                <a:gd name="T27" fmla="*/ 2 h 10"/>
                <a:gd name="T28" fmla="*/ 0 w 9"/>
                <a:gd name="T29" fmla="*/ 2 h 10"/>
                <a:gd name="T30" fmla="*/ 0 w 9"/>
                <a:gd name="T31" fmla="*/ 2 h 10"/>
                <a:gd name="T32" fmla="*/ 0 w 9"/>
                <a:gd name="T33" fmla="*/ 2 h 10"/>
                <a:gd name="T34" fmla="*/ 1 w 9"/>
                <a:gd name="T35" fmla="*/ 2 h 10"/>
                <a:gd name="T36" fmla="*/ 1 w 9"/>
                <a:gd name="T37" fmla="*/ 2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10"/>
                <a:gd name="T59" fmla="*/ 9 w 9"/>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10">
                  <a:moveTo>
                    <a:pt x="1" y="10"/>
                  </a:moveTo>
                  <a:lnTo>
                    <a:pt x="1" y="10"/>
                  </a:lnTo>
                  <a:lnTo>
                    <a:pt x="3" y="7"/>
                  </a:lnTo>
                  <a:lnTo>
                    <a:pt x="6" y="5"/>
                  </a:lnTo>
                  <a:lnTo>
                    <a:pt x="9" y="1"/>
                  </a:lnTo>
                  <a:lnTo>
                    <a:pt x="9" y="0"/>
                  </a:lnTo>
                  <a:lnTo>
                    <a:pt x="7" y="1"/>
                  </a:lnTo>
                  <a:lnTo>
                    <a:pt x="2" y="5"/>
                  </a:lnTo>
                  <a:lnTo>
                    <a:pt x="1" y="6"/>
                  </a:lnTo>
                  <a:lnTo>
                    <a:pt x="0" y="7"/>
                  </a:lnTo>
                  <a:lnTo>
                    <a:pt x="0" y="10"/>
                  </a:lnTo>
                  <a:lnTo>
                    <a:pt x="1" y="1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7" name="Freeform 3650"/>
            <p:cNvSpPr>
              <a:spLocks/>
            </p:cNvSpPr>
            <p:nvPr/>
          </p:nvSpPr>
          <p:spPr bwMode="auto">
            <a:xfrm>
              <a:off x="1485" y="1908"/>
              <a:ext cx="2" cy="5"/>
            </a:xfrm>
            <a:custGeom>
              <a:avLst/>
              <a:gdLst>
                <a:gd name="T0" fmla="*/ 1 w 3"/>
                <a:gd name="T1" fmla="*/ 0 h 7"/>
                <a:gd name="T2" fmla="*/ 1 w 3"/>
                <a:gd name="T3" fmla="*/ 0 h 7"/>
                <a:gd name="T4" fmla="*/ 0 w 3"/>
                <a:gd name="T5" fmla="*/ 1 h 7"/>
                <a:gd name="T6" fmla="*/ 0 w 3"/>
                <a:gd name="T7" fmla="*/ 1 h 7"/>
                <a:gd name="T8" fmla="*/ 0 w 3"/>
                <a:gd name="T9" fmla="*/ 1 h 7"/>
                <a:gd name="T10" fmla="*/ 1 w 3"/>
                <a:gd name="T11" fmla="*/ 1 h 7"/>
                <a:gd name="T12" fmla="*/ 1 w 3"/>
                <a:gd name="T13" fmla="*/ 1 h 7"/>
                <a:gd name="T14" fmla="*/ 1 w 3"/>
                <a:gd name="T15" fmla="*/ 1 h 7"/>
                <a:gd name="T16" fmla="*/ 1 w 3"/>
                <a:gd name="T17" fmla="*/ 1 h 7"/>
                <a:gd name="T18" fmla="*/ 1 w 3"/>
                <a:gd name="T19" fmla="*/ 1 h 7"/>
                <a:gd name="T20" fmla="*/ 1 w 3"/>
                <a:gd name="T21" fmla="*/ 1 h 7"/>
                <a:gd name="T22" fmla="*/ 1 w 3"/>
                <a:gd name="T23" fmla="*/ 0 h 7"/>
                <a:gd name="T24" fmla="*/ 1 w 3"/>
                <a:gd name="T25" fmla="*/ 0 h 7"/>
                <a:gd name="T26" fmla="*/ 1 w 3"/>
                <a:gd name="T27" fmla="*/ 0 h 7"/>
                <a:gd name="T28" fmla="*/ 1 w 3"/>
                <a:gd name="T29" fmla="*/ 0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1" y="0"/>
                  </a:moveTo>
                  <a:lnTo>
                    <a:pt x="1" y="0"/>
                  </a:lnTo>
                  <a:lnTo>
                    <a:pt x="0" y="3"/>
                  </a:lnTo>
                  <a:lnTo>
                    <a:pt x="0" y="5"/>
                  </a:lnTo>
                  <a:lnTo>
                    <a:pt x="2" y="6"/>
                  </a:lnTo>
                  <a:lnTo>
                    <a:pt x="2" y="7"/>
                  </a:lnTo>
                  <a:lnTo>
                    <a:pt x="3" y="5"/>
                  </a:lnTo>
                  <a:lnTo>
                    <a:pt x="3" y="2"/>
                  </a:lnTo>
                  <a:lnTo>
                    <a:pt x="2" y="0"/>
                  </a:lnTo>
                  <a:lnTo>
                    <a:pt x="1"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8" name="Freeform 3651"/>
            <p:cNvSpPr>
              <a:spLocks/>
            </p:cNvSpPr>
            <p:nvPr/>
          </p:nvSpPr>
          <p:spPr bwMode="auto">
            <a:xfrm>
              <a:off x="1484" y="1901"/>
              <a:ext cx="3" cy="6"/>
            </a:xfrm>
            <a:custGeom>
              <a:avLst/>
              <a:gdLst>
                <a:gd name="T0" fmla="*/ 2 w 4"/>
                <a:gd name="T1" fmla="*/ 0 h 6"/>
                <a:gd name="T2" fmla="*/ 2 w 4"/>
                <a:gd name="T3" fmla="*/ 0 h 6"/>
                <a:gd name="T4" fmla="*/ 1 w 4"/>
                <a:gd name="T5" fmla="*/ 1 h 6"/>
                <a:gd name="T6" fmla="*/ 0 w 4"/>
                <a:gd name="T7" fmla="*/ 2 h 6"/>
                <a:gd name="T8" fmla="*/ 0 w 4"/>
                <a:gd name="T9" fmla="*/ 3 h 6"/>
                <a:gd name="T10" fmla="*/ 0 w 4"/>
                <a:gd name="T11" fmla="*/ 3 h 6"/>
                <a:gd name="T12" fmla="*/ 1 w 4"/>
                <a:gd name="T13" fmla="*/ 5 h 6"/>
                <a:gd name="T14" fmla="*/ 1 w 4"/>
                <a:gd name="T15" fmla="*/ 5 h 6"/>
                <a:gd name="T16" fmla="*/ 2 w 4"/>
                <a:gd name="T17" fmla="*/ 6 h 6"/>
                <a:gd name="T18" fmla="*/ 2 w 4"/>
                <a:gd name="T19" fmla="*/ 6 h 6"/>
                <a:gd name="T20" fmla="*/ 2 w 4"/>
                <a:gd name="T21" fmla="*/ 5 h 6"/>
                <a:gd name="T22" fmla="*/ 2 w 4"/>
                <a:gd name="T23" fmla="*/ 5 h 6"/>
                <a:gd name="T24" fmla="*/ 2 w 4"/>
                <a:gd name="T25" fmla="*/ 1 h 6"/>
                <a:gd name="T26" fmla="*/ 2 w 4"/>
                <a:gd name="T27" fmla="*/ 0 h 6"/>
                <a:gd name="T28" fmla="*/ 2 w 4"/>
                <a:gd name="T29" fmla="*/ 0 h 6"/>
                <a:gd name="T30" fmla="*/ 2 w 4"/>
                <a:gd name="T31" fmla="*/ 0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6"/>
                <a:gd name="T50" fmla="*/ 4 w 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6">
                  <a:moveTo>
                    <a:pt x="3" y="0"/>
                  </a:moveTo>
                  <a:lnTo>
                    <a:pt x="3" y="0"/>
                  </a:lnTo>
                  <a:lnTo>
                    <a:pt x="1" y="1"/>
                  </a:lnTo>
                  <a:lnTo>
                    <a:pt x="0" y="2"/>
                  </a:lnTo>
                  <a:lnTo>
                    <a:pt x="0" y="3"/>
                  </a:lnTo>
                  <a:lnTo>
                    <a:pt x="1" y="5"/>
                  </a:lnTo>
                  <a:lnTo>
                    <a:pt x="2" y="6"/>
                  </a:lnTo>
                  <a:lnTo>
                    <a:pt x="3" y="5"/>
                  </a:lnTo>
                  <a:lnTo>
                    <a:pt x="4" y="1"/>
                  </a:lnTo>
                  <a:lnTo>
                    <a:pt x="4" y="0"/>
                  </a:lnTo>
                  <a:lnTo>
                    <a:pt x="3"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29" name="Freeform 3652"/>
            <p:cNvSpPr>
              <a:spLocks/>
            </p:cNvSpPr>
            <p:nvPr/>
          </p:nvSpPr>
          <p:spPr bwMode="auto">
            <a:xfrm>
              <a:off x="1483" y="1900"/>
              <a:ext cx="2" cy="1"/>
            </a:xfrm>
            <a:custGeom>
              <a:avLst/>
              <a:gdLst>
                <a:gd name="T0" fmla="*/ 1 w 2"/>
                <a:gd name="T1" fmla="*/ 0 h 3"/>
                <a:gd name="T2" fmla="*/ 1 w 2"/>
                <a:gd name="T3" fmla="*/ 0 h 3"/>
                <a:gd name="T4" fmla="*/ 0 w 2"/>
                <a:gd name="T5" fmla="*/ 0 h 3"/>
                <a:gd name="T6" fmla="*/ 0 w 2"/>
                <a:gd name="T7" fmla="*/ 0 h 3"/>
                <a:gd name="T8" fmla="*/ 0 w 2"/>
                <a:gd name="T9" fmla="*/ 0 h 3"/>
                <a:gd name="T10" fmla="*/ 1 w 2"/>
                <a:gd name="T11" fmla="*/ 0 h 3"/>
                <a:gd name="T12" fmla="*/ 2 w 2"/>
                <a:gd name="T13" fmla="*/ 0 h 3"/>
                <a:gd name="T14" fmla="*/ 2 w 2"/>
                <a:gd name="T15" fmla="*/ 0 h 3"/>
                <a:gd name="T16" fmla="*/ 2 w 2"/>
                <a:gd name="T17" fmla="*/ 0 h 3"/>
                <a:gd name="T18" fmla="*/ 1 w 2"/>
                <a:gd name="T19" fmla="*/ 0 h 3"/>
                <a:gd name="T20" fmla="*/ 1 w 2"/>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3"/>
                <a:gd name="T35" fmla="*/ 2 w 2"/>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3">
                  <a:moveTo>
                    <a:pt x="1" y="1"/>
                  </a:moveTo>
                  <a:lnTo>
                    <a:pt x="1" y="1"/>
                  </a:lnTo>
                  <a:lnTo>
                    <a:pt x="0" y="2"/>
                  </a:lnTo>
                  <a:lnTo>
                    <a:pt x="0" y="3"/>
                  </a:lnTo>
                  <a:lnTo>
                    <a:pt x="1" y="3"/>
                  </a:lnTo>
                  <a:lnTo>
                    <a:pt x="2" y="2"/>
                  </a:lnTo>
                  <a:lnTo>
                    <a:pt x="2" y="0"/>
                  </a:lnTo>
                  <a:lnTo>
                    <a:pt x="1" y="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0" name="Freeform 3653"/>
            <p:cNvSpPr>
              <a:spLocks/>
            </p:cNvSpPr>
            <p:nvPr/>
          </p:nvSpPr>
          <p:spPr bwMode="auto">
            <a:xfrm>
              <a:off x="1455" y="1850"/>
              <a:ext cx="4" cy="2"/>
            </a:xfrm>
            <a:custGeom>
              <a:avLst/>
              <a:gdLst>
                <a:gd name="T0" fmla="*/ 0 w 5"/>
                <a:gd name="T1" fmla="*/ 1 h 3"/>
                <a:gd name="T2" fmla="*/ 0 w 5"/>
                <a:gd name="T3" fmla="*/ 1 h 3"/>
                <a:gd name="T4" fmla="*/ 2 w 5"/>
                <a:gd name="T5" fmla="*/ 1 h 3"/>
                <a:gd name="T6" fmla="*/ 2 w 5"/>
                <a:gd name="T7" fmla="*/ 1 h 3"/>
                <a:gd name="T8" fmla="*/ 2 w 5"/>
                <a:gd name="T9" fmla="*/ 0 h 3"/>
                <a:gd name="T10" fmla="*/ 2 w 5"/>
                <a:gd name="T11" fmla="*/ 0 h 3"/>
                <a:gd name="T12" fmla="*/ 2 w 5"/>
                <a:gd name="T13" fmla="*/ 0 h 3"/>
                <a:gd name="T14" fmla="*/ 2 w 5"/>
                <a:gd name="T15" fmla="*/ 0 h 3"/>
                <a:gd name="T16" fmla="*/ 0 w 5"/>
                <a:gd name="T17" fmla="*/ 1 h 3"/>
                <a:gd name="T18" fmla="*/ 0 w 5"/>
                <a:gd name="T19" fmla="*/ 1 h 3"/>
                <a:gd name="T20" fmla="*/ 0 w 5"/>
                <a:gd name="T21" fmla="*/ 1 h 3"/>
                <a:gd name="T22" fmla="*/ 0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0" y="3"/>
                  </a:moveTo>
                  <a:lnTo>
                    <a:pt x="0" y="3"/>
                  </a:lnTo>
                  <a:lnTo>
                    <a:pt x="3" y="2"/>
                  </a:lnTo>
                  <a:lnTo>
                    <a:pt x="5" y="0"/>
                  </a:lnTo>
                  <a:lnTo>
                    <a:pt x="3" y="0"/>
                  </a:lnTo>
                  <a:lnTo>
                    <a:pt x="0" y="3"/>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1" name="Freeform 3654"/>
            <p:cNvSpPr>
              <a:spLocks/>
            </p:cNvSpPr>
            <p:nvPr/>
          </p:nvSpPr>
          <p:spPr bwMode="auto">
            <a:xfrm>
              <a:off x="1421" y="1865"/>
              <a:ext cx="19" cy="17"/>
            </a:xfrm>
            <a:custGeom>
              <a:avLst/>
              <a:gdLst>
                <a:gd name="T0" fmla="*/ 2 w 24"/>
                <a:gd name="T1" fmla="*/ 2 h 21"/>
                <a:gd name="T2" fmla="*/ 2 w 24"/>
                <a:gd name="T3" fmla="*/ 2 h 21"/>
                <a:gd name="T4" fmla="*/ 2 w 24"/>
                <a:gd name="T5" fmla="*/ 2 h 21"/>
                <a:gd name="T6" fmla="*/ 2 w 24"/>
                <a:gd name="T7" fmla="*/ 2 h 21"/>
                <a:gd name="T8" fmla="*/ 2 w 24"/>
                <a:gd name="T9" fmla="*/ 2 h 21"/>
                <a:gd name="T10" fmla="*/ 2 w 24"/>
                <a:gd name="T11" fmla="*/ 2 h 21"/>
                <a:gd name="T12" fmla="*/ 2 w 24"/>
                <a:gd name="T13" fmla="*/ 2 h 21"/>
                <a:gd name="T14" fmla="*/ 2 w 24"/>
                <a:gd name="T15" fmla="*/ 2 h 21"/>
                <a:gd name="T16" fmla="*/ 2 w 24"/>
                <a:gd name="T17" fmla="*/ 1 h 21"/>
                <a:gd name="T18" fmla="*/ 2 w 24"/>
                <a:gd name="T19" fmla="*/ 2 h 21"/>
                <a:gd name="T20" fmla="*/ 2 w 24"/>
                <a:gd name="T21" fmla="*/ 2 h 21"/>
                <a:gd name="T22" fmla="*/ 2 w 24"/>
                <a:gd name="T23" fmla="*/ 2 h 21"/>
                <a:gd name="T24" fmla="*/ 2 w 24"/>
                <a:gd name="T25" fmla="*/ 2 h 21"/>
                <a:gd name="T26" fmla="*/ 2 w 24"/>
                <a:gd name="T27" fmla="*/ 2 h 21"/>
                <a:gd name="T28" fmla="*/ 2 w 24"/>
                <a:gd name="T29" fmla="*/ 2 h 21"/>
                <a:gd name="T30" fmla="*/ 2 w 24"/>
                <a:gd name="T31" fmla="*/ 2 h 21"/>
                <a:gd name="T32" fmla="*/ 2 w 24"/>
                <a:gd name="T33" fmla="*/ 2 h 21"/>
                <a:gd name="T34" fmla="*/ 2 w 24"/>
                <a:gd name="T35" fmla="*/ 2 h 21"/>
                <a:gd name="T36" fmla="*/ 2 w 24"/>
                <a:gd name="T37" fmla="*/ 2 h 21"/>
                <a:gd name="T38" fmla="*/ 2 w 24"/>
                <a:gd name="T39" fmla="*/ 2 h 21"/>
                <a:gd name="T40" fmla="*/ 2 w 24"/>
                <a:gd name="T41" fmla="*/ 1 h 21"/>
                <a:gd name="T42" fmla="*/ 2 w 24"/>
                <a:gd name="T43" fmla="*/ 2 h 21"/>
                <a:gd name="T44" fmla="*/ 2 w 24"/>
                <a:gd name="T45" fmla="*/ 1 h 21"/>
                <a:gd name="T46" fmla="*/ 2 w 24"/>
                <a:gd name="T47" fmla="*/ 0 h 21"/>
                <a:gd name="T48" fmla="*/ 2 w 24"/>
                <a:gd name="T49" fmla="*/ 1 h 21"/>
                <a:gd name="T50" fmla="*/ 2 w 24"/>
                <a:gd name="T51" fmla="*/ 0 h 21"/>
                <a:gd name="T52" fmla="*/ 1 w 24"/>
                <a:gd name="T53" fmla="*/ 0 h 21"/>
                <a:gd name="T54" fmla="*/ 1 w 24"/>
                <a:gd name="T55" fmla="*/ 1 h 21"/>
                <a:gd name="T56" fmla="*/ 1 w 24"/>
                <a:gd name="T57" fmla="*/ 2 h 21"/>
                <a:gd name="T58" fmla="*/ 1 w 24"/>
                <a:gd name="T59" fmla="*/ 2 h 21"/>
                <a:gd name="T60" fmla="*/ 0 w 24"/>
                <a:gd name="T61" fmla="*/ 2 h 21"/>
                <a:gd name="T62" fmla="*/ 1 w 24"/>
                <a:gd name="T63" fmla="*/ 2 h 21"/>
                <a:gd name="T64" fmla="*/ 2 w 24"/>
                <a:gd name="T65" fmla="*/ 2 h 21"/>
                <a:gd name="T66" fmla="*/ 2 w 24"/>
                <a:gd name="T67" fmla="*/ 2 h 21"/>
                <a:gd name="T68" fmla="*/ 2 w 24"/>
                <a:gd name="T69" fmla="*/ 2 h 21"/>
                <a:gd name="T70" fmla="*/ 2 w 24"/>
                <a:gd name="T71" fmla="*/ 2 h 21"/>
                <a:gd name="T72" fmla="*/ 2 w 24"/>
                <a:gd name="T73" fmla="*/ 2 h 21"/>
                <a:gd name="T74" fmla="*/ 2 w 24"/>
                <a:gd name="T75" fmla="*/ 2 h 21"/>
                <a:gd name="T76" fmla="*/ 2 w 24"/>
                <a:gd name="T77" fmla="*/ 2 h 21"/>
                <a:gd name="T78" fmla="*/ 2 w 24"/>
                <a:gd name="T79" fmla="*/ 2 h 21"/>
                <a:gd name="T80" fmla="*/ 2 w 24"/>
                <a:gd name="T81" fmla="*/ 2 h 21"/>
                <a:gd name="T82" fmla="*/ 2 w 24"/>
                <a:gd name="T83" fmla="*/ 2 h 21"/>
                <a:gd name="T84" fmla="*/ 2 w 24"/>
                <a:gd name="T85" fmla="*/ 2 h 21"/>
                <a:gd name="T86" fmla="*/ 2 w 24"/>
                <a:gd name="T87" fmla="*/ 2 h 21"/>
                <a:gd name="T88" fmla="*/ 2 w 24"/>
                <a:gd name="T89" fmla="*/ 2 h 21"/>
                <a:gd name="T90" fmla="*/ 2 w 24"/>
                <a:gd name="T91" fmla="*/ 2 h 21"/>
                <a:gd name="T92" fmla="*/ 2 w 24"/>
                <a:gd name="T93" fmla="*/ 2 h 2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
                <a:gd name="T142" fmla="*/ 0 h 21"/>
                <a:gd name="T143" fmla="*/ 24 w 24"/>
                <a:gd name="T144" fmla="*/ 21 h 2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 h="21">
                  <a:moveTo>
                    <a:pt x="14" y="21"/>
                  </a:moveTo>
                  <a:lnTo>
                    <a:pt x="14" y="21"/>
                  </a:lnTo>
                  <a:lnTo>
                    <a:pt x="15" y="20"/>
                  </a:lnTo>
                  <a:lnTo>
                    <a:pt x="14" y="20"/>
                  </a:lnTo>
                  <a:lnTo>
                    <a:pt x="15" y="20"/>
                  </a:lnTo>
                  <a:lnTo>
                    <a:pt x="18" y="19"/>
                  </a:lnTo>
                  <a:lnTo>
                    <a:pt x="20" y="17"/>
                  </a:lnTo>
                  <a:lnTo>
                    <a:pt x="20" y="15"/>
                  </a:lnTo>
                  <a:lnTo>
                    <a:pt x="20" y="10"/>
                  </a:lnTo>
                  <a:lnTo>
                    <a:pt x="20" y="8"/>
                  </a:lnTo>
                  <a:lnTo>
                    <a:pt x="21" y="7"/>
                  </a:lnTo>
                  <a:lnTo>
                    <a:pt x="23" y="3"/>
                  </a:lnTo>
                  <a:lnTo>
                    <a:pt x="24" y="1"/>
                  </a:lnTo>
                  <a:lnTo>
                    <a:pt x="22" y="1"/>
                  </a:lnTo>
                  <a:lnTo>
                    <a:pt x="20" y="2"/>
                  </a:lnTo>
                  <a:lnTo>
                    <a:pt x="17" y="3"/>
                  </a:lnTo>
                  <a:lnTo>
                    <a:pt x="16" y="2"/>
                  </a:lnTo>
                  <a:lnTo>
                    <a:pt x="16" y="3"/>
                  </a:lnTo>
                  <a:lnTo>
                    <a:pt x="16" y="6"/>
                  </a:lnTo>
                  <a:lnTo>
                    <a:pt x="15" y="9"/>
                  </a:lnTo>
                  <a:lnTo>
                    <a:pt x="13" y="12"/>
                  </a:lnTo>
                  <a:lnTo>
                    <a:pt x="11" y="12"/>
                  </a:lnTo>
                  <a:lnTo>
                    <a:pt x="11" y="10"/>
                  </a:lnTo>
                  <a:lnTo>
                    <a:pt x="14" y="8"/>
                  </a:lnTo>
                  <a:lnTo>
                    <a:pt x="15" y="7"/>
                  </a:lnTo>
                  <a:lnTo>
                    <a:pt x="16" y="6"/>
                  </a:lnTo>
                  <a:lnTo>
                    <a:pt x="15" y="2"/>
                  </a:lnTo>
                  <a:lnTo>
                    <a:pt x="14" y="1"/>
                  </a:lnTo>
                  <a:lnTo>
                    <a:pt x="13" y="1"/>
                  </a:lnTo>
                  <a:lnTo>
                    <a:pt x="11" y="2"/>
                  </a:lnTo>
                  <a:lnTo>
                    <a:pt x="10" y="2"/>
                  </a:lnTo>
                  <a:lnTo>
                    <a:pt x="9" y="1"/>
                  </a:lnTo>
                  <a:lnTo>
                    <a:pt x="8" y="0"/>
                  </a:lnTo>
                  <a:lnTo>
                    <a:pt x="7" y="1"/>
                  </a:lnTo>
                  <a:lnTo>
                    <a:pt x="4" y="1"/>
                  </a:lnTo>
                  <a:lnTo>
                    <a:pt x="2" y="0"/>
                  </a:lnTo>
                  <a:lnTo>
                    <a:pt x="1" y="0"/>
                  </a:lnTo>
                  <a:lnTo>
                    <a:pt x="1" y="1"/>
                  </a:lnTo>
                  <a:lnTo>
                    <a:pt x="1" y="2"/>
                  </a:lnTo>
                  <a:lnTo>
                    <a:pt x="1" y="3"/>
                  </a:lnTo>
                  <a:lnTo>
                    <a:pt x="0" y="4"/>
                  </a:lnTo>
                  <a:lnTo>
                    <a:pt x="0" y="7"/>
                  </a:lnTo>
                  <a:lnTo>
                    <a:pt x="1" y="7"/>
                  </a:lnTo>
                  <a:lnTo>
                    <a:pt x="2" y="7"/>
                  </a:lnTo>
                  <a:lnTo>
                    <a:pt x="2" y="8"/>
                  </a:lnTo>
                  <a:lnTo>
                    <a:pt x="2" y="10"/>
                  </a:lnTo>
                  <a:lnTo>
                    <a:pt x="3" y="10"/>
                  </a:lnTo>
                  <a:lnTo>
                    <a:pt x="3" y="12"/>
                  </a:lnTo>
                  <a:lnTo>
                    <a:pt x="3" y="13"/>
                  </a:lnTo>
                  <a:lnTo>
                    <a:pt x="5" y="15"/>
                  </a:lnTo>
                  <a:lnTo>
                    <a:pt x="10" y="17"/>
                  </a:lnTo>
                  <a:lnTo>
                    <a:pt x="11" y="18"/>
                  </a:lnTo>
                  <a:lnTo>
                    <a:pt x="10" y="17"/>
                  </a:lnTo>
                  <a:lnTo>
                    <a:pt x="9" y="17"/>
                  </a:lnTo>
                  <a:lnTo>
                    <a:pt x="7" y="18"/>
                  </a:lnTo>
                  <a:lnTo>
                    <a:pt x="8" y="18"/>
                  </a:lnTo>
                  <a:lnTo>
                    <a:pt x="9" y="18"/>
                  </a:lnTo>
                  <a:lnTo>
                    <a:pt x="8" y="19"/>
                  </a:lnTo>
                  <a:lnTo>
                    <a:pt x="9" y="20"/>
                  </a:lnTo>
                  <a:lnTo>
                    <a:pt x="10" y="21"/>
                  </a:lnTo>
                  <a:lnTo>
                    <a:pt x="11" y="21"/>
                  </a:lnTo>
                  <a:lnTo>
                    <a:pt x="14" y="2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2" name="Freeform 3655"/>
            <p:cNvSpPr>
              <a:spLocks/>
            </p:cNvSpPr>
            <p:nvPr/>
          </p:nvSpPr>
          <p:spPr bwMode="auto">
            <a:xfrm>
              <a:off x="1429" y="1880"/>
              <a:ext cx="18" cy="21"/>
            </a:xfrm>
            <a:custGeom>
              <a:avLst/>
              <a:gdLst>
                <a:gd name="T0" fmla="*/ 2 w 22"/>
                <a:gd name="T1" fmla="*/ 3 h 25"/>
                <a:gd name="T2" fmla="*/ 2 w 22"/>
                <a:gd name="T3" fmla="*/ 3 h 25"/>
                <a:gd name="T4" fmla="*/ 2 w 22"/>
                <a:gd name="T5" fmla="*/ 3 h 25"/>
                <a:gd name="T6" fmla="*/ 2 w 22"/>
                <a:gd name="T7" fmla="*/ 3 h 25"/>
                <a:gd name="T8" fmla="*/ 2 w 22"/>
                <a:gd name="T9" fmla="*/ 3 h 25"/>
                <a:gd name="T10" fmla="*/ 2 w 22"/>
                <a:gd name="T11" fmla="*/ 3 h 25"/>
                <a:gd name="T12" fmla="*/ 2 w 22"/>
                <a:gd name="T13" fmla="*/ 3 h 25"/>
                <a:gd name="T14" fmla="*/ 2 w 22"/>
                <a:gd name="T15" fmla="*/ 3 h 25"/>
                <a:gd name="T16" fmla="*/ 2 w 22"/>
                <a:gd name="T17" fmla="*/ 3 h 25"/>
                <a:gd name="T18" fmla="*/ 2 w 22"/>
                <a:gd name="T19" fmla="*/ 3 h 25"/>
                <a:gd name="T20" fmla="*/ 2 w 22"/>
                <a:gd name="T21" fmla="*/ 3 h 25"/>
                <a:gd name="T22" fmla="*/ 2 w 22"/>
                <a:gd name="T23" fmla="*/ 1 h 25"/>
                <a:gd name="T24" fmla="*/ 2 w 22"/>
                <a:gd name="T25" fmla="*/ 0 h 25"/>
                <a:gd name="T26" fmla="*/ 2 w 22"/>
                <a:gd name="T27" fmla="*/ 2 h 25"/>
                <a:gd name="T28" fmla="*/ 0 w 22"/>
                <a:gd name="T29" fmla="*/ 3 h 25"/>
                <a:gd name="T30" fmla="*/ 0 w 22"/>
                <a:gd name="T31" fmla="*/ 3 h 25"/>
                <a:gd name="T32" fmla="*/ 1 w 22"/>
                <a:gd name="T33" fmla="*/ 3 h 25"/>
                <a:gd name="T34" fmla="*/ 2 w 22"/>
                <a:gd name="T35" fmla="*/ 3 h 25"/>
                <a:gd name="T36" fmla="*/ 2 w 22"/>
                <a:gd name="T37" fmla="*/ 3 h 25"/>
                <a:gd name="T38" fmla="*/ 2 w 22"/>
                <a:gd name="T39" fmla="*/ 3 h 25"/>
                <a:gd name="T40" fmla="*/ 2 w 22"/>
                <a:gd name="T41" fmla="*/ 3 h 25"/>
                <a:gd name="T42" fmla="*/ 2 w 22"/>
                <a:gd name="T43" fmla="*/ 3 h 25"/>
                <a:gd name="T44" fmla="*/ 2 w 22"/>
                <a:gd name="T45" fmla="*/ 3 h 25"/>
                <a:gd name="T46" fmla="*/ 2 w 22"/>
                <a:gd name="T47" fmla="*/ 3 h 25"/>
                <a:gd name="T48" fmla="*/ 2 w 22"/>
                <a:gd name="T49" fmla="*/ 3 h 25"/>
                <a:gd name="T50" fmla="*/ 2 w 22"/>
                <a:gd name="T51" fmla="*/ 3 h 25"/>
                <a:gd name="T52" fmla="*/ 2 w 22"/>
                <a:gd name="T53" fmla="*/ 3 h 25"/>
                <a:gd name="T54" fmla="*/ 2 w 22"/>
                <a:gd name="T55" fmla="*/ 3 h 25"/>
                <a:gd name="T56" fmla="*/ 2 w 22"/>
                <a:gd name="T57" fmla="*/ 3 h 25"/>
                <a:gd name="T58" fmla="*/ 2 w 22"/>
                <a:gd name="T59" fmla="*/ 3 h 25"/>
                <a:gd name="T60" fmla="*/ 2 w 22"/>
                <a:gd name="T61" fmla="*/ 3 h 25"/>
                <a:gd name="T62" fmla="*/ 2 w 22"/>
                <a:gd name="T63" fmla="*/ 3 h 25"/>
                <a:gd name="T64" fmla="*/ 2 w 22"/>
                <a:gd name="T65" fmla="*/ 3 h 25"/>
                <a:gd name="T66" fmla="*/ 2 w 22"/>
                <a:gd name="T67" fmla="*/ 3 h 25"/>
                <a:gd name="T68" fmla="*/ 2 w 22"/>
                <a:gd name="T69" fmla="*/ 3 h 25"/>
                <a:gd name="T70" fmla="*/ 2 w 22"/>
                <a:gd name="T71" fmla="*/ 3 h 25"/>
                <a:gd name="T72" fmla="*/ 2 w 22"/>
                <a:gd name="T73" fmla="*/ 3 h 25"/>
                <a:gd name="T74" fmla="*/ 2 w 22"/>
                <a:gd name="T75" fmla="*/ 3 h 25"/>
                <a:gd name="T76" fmla="*/ 2 w 22"/>
                <a:gd name="T77" fmla="*/ 3 h 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
                <a:gd name="T118" fmla="*/ 0 h 25"/>
                <a:gd name="T119" fmla="*/ 22 w 22"/>
                <a:gd name="T120" fmla="*/ 25 h 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 h="25">
                  <a:moveTo>
                    <a:pt x="20" y="21"/>
                  </a:moveTo>
                  <a:lnTo>
                    <a:pt x="20" y="21"/>
                  </a:lnTo>
                  <a:lnTo>
                    <a:pt x="19" y="19"/>
                  </a:lnTo>
                  <a:lnTo>
                    <a:pt x="18" y="18"/>
                  </a:lnTo>
                  <a:lnTo>
                    <a:pt x="15" y="15"/>
                  </a:lnTo>
                  <a:lnTo>
                    <a:pt x="12" y="12"/>
                  </a:lnTo>
                  <a:lnTo>
                    <a:pt x="11" y="11"/>
                  </a:lnTo>
                  <a:lnTo>
                    <a:pt x="13" y="11"/>
                  </a:lnTo>
                  <a:lnTo>
                    <a:pt x="13" y="10"/>
                  </a:lnTo>
                  <a:lnTo>
                    <a:pt x="12" y="10"/>
                  </a:lnTo>
                  <a:lnTo>
                    <a:pt x="10" y="9"/>
                  </a:lnTo>
                  <a:lnTo>
                    <a:pt x="8" y="8"/>
                  </a:lnTo>
                  <a:lnTo>
                    <a:pt x="8" y="7"/>
                  </a:lnTo>
                  <a:lnTo>
                    <a:pt x="8" y="5"/>
                  </a:lnTo>
                  <a:lnTo>
                    <a:pt x="10" y="4"/>
                  </a:lnTo>
                  <a:lnTo>
                    <a:pt x="11" y="4"/>
                  </a:lnTo>
                  <a:lnTo>
                    <a:pt x="12" y="3"/>
                  </a:lnTo>
                  <a:lnTo>
                    <a:pt x="12" y="1"/>
                  </a:lnTo>
                  <a:lnTo>
                    <a:pt x="11" y="0"/>
                  </a:lnTo>
                  <a:lnTo>
                    <a:pt x="10" y="1"/>
                  </a:lnTo>
                  <a:lnTo>
                    <a:pt x="7" y="2"/>
                  </a:lnTo>
                  <a:lnTo>
                    <a:pt x="0" y="3"/>
                  </a:lnTo>
                  <a:lnTo>
                    <a:pt x="0" y="4"/>
                  </a:lnTo>
                  <a:lnTo>
                    <a:pt x="1" y="4"/>
                  </a:lnTo>
                  <a:lnTo>
                    <a:pt x="5" y="5"/>
                  </a:lnTo>
                  <a:lnTo>
                    <a:pt x="6" y="7"/>
                  </a:lnTo>
                  <a:lnTo>
                    <a:pt x="3" y="7"/>
                  </a:lnTo>
                  <a:lnTo>
                    <a:pt x="3" y="8"/>
                  </a:lnTo>
                  <a:lnTo>
                    <a:pt x="5" y="10"/>
                  </a:lnTo>
                  <a:lnTo>
                    <a:pt x="6" y="11"/>
                  </a:lnTo>
                  <a:lnTo>
                    <a:pt x="7" y="10"/>
                  </a:lnTo>
                  <a:lnTo>
                    <a:pt x="8" y="11"/>
                  </a:lnTo>
                  <a:lnTo>
                    <a:pt x="7" y="11"/>
                  </a:lnTo>
                  <a:lnTo>
                    <a:pt x="7" y="12"/>
                  </a:lnTo>
                  <a:lnTo>
                    <a:pt x="8" y="13"/>
                  </a:lnTo>
                  <a:lnTo>
                    <a:pt x="13" y="16"/>
                  </a:lnTo>
                  <a:lnTo>
                    <a:pt x="14" y="18"/>
                  </a:lnTo>
                  <a:lnTo>
                    <a:pt x="16" y="21"/>
                  </a:lnTo>
                  <a:lnTo>
                    <a:pt x="18" y="23"/>
                  </a:lnTo>
                  <a:lnTo>
                    <a:pt x="19" y="24"/>
                  </a:lnTo>
                  <a:lnTo>
                    <a:pt x="19" y="25"/>
                  </a:lnTo>
                  <a:lnTo>
                    <a:pt x="20" y="23"/>
                  </a:lnTo>
                  <a:lnTo>
                    <a:pt x="21" y="24"/>
                  </a:lnTo>
                  <a:lnTo>
                    <a:pt x="21" y="25"/>
                  </a:lnTo>
                  <a:lnTo>
                    <a:pt x="22" y="24"/>
                  </a:lnTo>
                  <a:lnTo>
                    <a:pt x="22" y="23"/>
                  </a:lnTo>
                  <a:lnTo>
                    <a:pt x="22" y="22"/>
                  </a:lnTo>
                  <a:lnTo>
                    <a:pt x="20" y="2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3" name="Freeform 3656"/>
            <p:cNvSpPr>
              <a:spLocks/>
            </p:cNvSpPr>
            <p:nvPr/>
          </p:nvSpPr>
          <p:spPr bwMode="auto">
            <a:xfrm>
              <a:off x="1438" y="1885"/>
              <a:ext cx="2" cy="1"/>
            </a:xfrm>
            <a:custGeom>
              <a:avLst/>
              <a:gdLst>
                <a:gd name="T0" fmla="*/ 1 w 3"/>
                <a:gd name="T1" fmla="*/ 1 h 2"/>
                <a:gd name="T2" fmla="*/ 1 w 3"/>
                <a:gd name="T3" fmla="*/ 1 h 2"/>
                <a:gd name="T4" fmla="*/ 1 w 3"/>
                <a:gd name="T5" fmla="*/ 1 h 2"/>
                <a:gd name="T6" fmla="*/ 1 w 3"/>
                <a:gd name="T7" fmla="*/ 1 h 2"/>
                <a:gd name="T8" fmla="*/ 1 w 3"/>
                <a:gd name="T9" fmla="*/ 0 h 2"/>
                <a:gd name="T10" fmla="*/ 1 w 3"/>
                <a:gd name="T11" fmla="*/ 0 h 2"/>
                <a:gd name="T12" fmla="*/ 0 w 3"/>
                <a:gd name="T13" fmla="*/ 0 h 2"/>
                <a:gd name="T14" fmla="*/ 0 w 3"/>
                <a:gd name="T15" fmla="*/ 0 h 2"/>
                <a:gd name="T16" fmla="*/ 0 w 3"/>
                <a:gd name="T17" fmla="*/ 1 h 2"/>
                <a:gd name="T18" fmla="*/ 0 w 3"/>
                <a:gd name="T19" fmla="*/ 1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1" y="2"/>
                  </a:moveTo>
                  <a:lnTo>
                    <a:pt x="1" y="2"/>
                  </a:lnTo>
                  <a:lnTo>
                    <a:pt x="3" y="2"/>
                  </a:lnTo>
                  <a:lnTo>
                    <a:pt x="2" y="0"/>
                  </a:lnTo>
                  <a:lnTo>
                    <a:pt x="0" y="0"/>
                  </a:lnTo>
                  <a:lnTo>
                    <a:pt x="0" y="2"/>
                  </a:lnTo>
                  <a:lnTo>
                    <a:pt x="1" y="2"/>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4" name="Freeform 3657"/>
            <p:cNvSpPr>
              <a:spLocks/>
            </p:cNvSpPr>
            <p:nvPr/>
          </p:nvSpPr>
          <p:spPr bwMode="auto">
            <a:xfrm>
              <a:off x="1451" y="1867"/>
              <a:ext cx="7" cy="3"/>
            </a:xfrm>
            <a:custGeom>
              <a:avLst/>
              <a:gdLst>
                <a:gd name="T0" fmla="*/ 4 w 8"/>
                <a:gd name="T1" fmla="*/ 2 h 4"/>
                <a:gd name="T2" fmla="*/ 4 w 8"/>
                <a:gd name="T3" fmla="*/ 2 h 4"/>
                <a:gd name="T4" fmla="*/ 4 w 8"/>
                <a:gd name="T5" fmla="*/ 2 h 4"/>
                <a:gd name="T6" fmla="*/ 4 w 8"/>
                <a:gd name="T7" fmla="*/ 2 h 4"/>
                <a:gd name="T8" fmla="*/ 4 w 8"/>
                <a:gd name="T9" fmla="*/ 0 h 4"/>
                <a:gd name="T10" fmla="*/ 4 w 8"/>
                <a:gd name="T11" fmla="*/ 0 h 4"/>
                <a:gd name="T12" fmla="*/ 4 w 8"/>
                <a:gd name="T13" fmla="*/ 0 h 4"/>
                <a:gd name="T14" fmla="*/ 2 w 8"/>
                <a:gd name="T15" fmla="*/ 1 h 4"/>
                <a:gd name="T16" fmla="*/ 2 w 8"/>
                <a:gd name="T17" fmla="*/ 1 h 4"/>
                <a:gd name="T18" fmla="*/ 0 w 8"/>
                <a:gd name="T19" fmla="*/ 2 h 4"/>
                <a:gd name="T20" fmla="*/ 0 w 8"/>
                <a:gd name="T21" fmla="*/ 2 h 4"/>
                <a:gd name="T22" fmla="*/ 2 w 8"/>
                <a:gd name="T23" fmla="*/ 2 h 4"/>
                <a:gd name="T24" fmla="*/ 2 w 8"/>
                <a:gd name="T25" fmla="*/ 2 h 4"/>
                <a:gd name="T26" fmla="*/ 4 w 8"/>
                <a:gd name="T27" fmla="*/ 2 h 4"/>
                <a:gd name="T28" fmla="*/ 4 w 8"/>
                <a:gd name="T29" fmla="*/ 2 h 4"/>
                <a:gd name="T30" fmla="*/ 4 w 8"/>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4"/>
                <a:gd name="T50" fmla="*/ 8 w 8"/>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4">
                  <a:moveTo>
                    <a:pt x="7" y="4"/>
                  </a:moveTo>
                  <a:lnTo>
                    <a:pt x="7" y="4"/>
                  </a:lnTo>
                  <a:lnTo>
                    <a:pt x="8" y="3"/>
                  </a:lnTo>
                  <a:lnTo>
                    <a:pt x="8" y="2"/>
                  </a:lnTo>
                  <a:lnTo>
                    <a:pt x="7" y="0"/>
                  </a:lnTo>
                  <a:lnTo>
                    <a:pt x="5" y="0"/>
                  </a:lnTo>
                  <a:lnTo>
                    <a:pt x="2" y="1"/>
                  </a:lnTo>
                  <a:lnTo>
                    <a:pt x="0" y="2"/>
                  </a:lnTo>
                  <a:lnTo>
                    <a:pt x="0" y="3"/>
                  </a:lnTo>
                  <a:lnTo>
                    <a:pt x="2" y="4"/>
                  </a:lnTo>
                  <a:lnTo>
                    <a:pt x="4" y="4"/>
                  </a:lnTo>
                  <a:lnTo>
                    <a:pt x="7" y="4"/>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5" name="Freeform 3658"/>
            <p:cNvSpPr>
              <a:spLocks/>
            </p:cNvSpPr>
            <p:nvPr/>
          </p:nvSpPr>
          <p:spPr bwMode="auto">
            <a:xfrm>
              <a:off x="1454" y="1875"/>
              <a:ext cx="11" cy="7"/>
            </a:xfrm>
            <a:custGeom>
              <a:avLst/>
              <a:gdLst>
                <a:gd name="T0" fmla="*/ 2 w 12"/>
                <a:gd name="T1" fmla="*/ 0 h 9"/>
                <a:gd name="T2" fmla="*/ 2 w 12"/>
                <a:gd name="T3" fmla="*/ 0 h 9"/>
                <a:gd name="T4" fmla="*/ 0 w 12"/>
                <a:gd name="T5" fmla="*/ 0 h 9"/>
                <a:gd name="T6" fmla="*/ 0 w 12"/>
                <a:gd name="T7" fmla="*/ 0 h 9"/>
                <a:gd name="T8" fmla="*/ 1 w 12"/>
                <a:gd name="T9" fmla="*/ 1 h 9"/>
                <a:gd name="T10" fmla="*/ 1 w 12"/>
                <a:gd name="T11" fmla="*/ 1 h 9"/>
                <a:gd name="T12" fmla="*/ 6 w 12"/>
                <a:gd name="T13" fmla="*/ 2 h 9"/>
                <a:gd name="T14" fmla="*/ 6 w 12"/>
                <a:gd name="T15" fmla="*/ 2 h 9"/>
                <a:gd name="T16" fmla="*/ 6 w 12"/>
                <a:gd name="T17" fmla="*/ 2 h 9"/>
                <a:gd name="T18" fmla="*/ 6 w 12"/>
                <a:gd name="T19" fmla="*/ 2 h 9"/>
                <a:gd name="T20" fmla="*/ 6 w 12"/>
                <a:gd name="T21" fmla="*/ 2 h 9"/>
                <a:gd name="T22" fmla="*/ 6 w 12"/>
                <a:gd name="T23" fmla="*/ 2 h 9"/>
                <a:gd name="T24" fmla="*/ 6 w 12"/>
                <a:gd name="T25" fmla="*/ 2 h 9"/>
                <a:gd name="T26" fmla="*/ 6 w 12"/>
                <a:gd name="T27" fmla="*/ 2 h 9"/>
                <a:gd name="T28" fmla="*/ 2 w 12"/>
                <a:gd name="T29" fmla="*/ 0 h 9"/>
                <a:gd name="T30" fmla="*/ 2 w 12"/>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
                <a:gd name="T49" fmla="*/ 0 h 9"/>
                <a:gd name="T50" fmla="*/ 12 w 12"/>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 h="9">
                  <a:moveTo>
                    <a:pt x="2" y="0"/>
                  </a:moveTo>
                  <a:lnTo>
                    <a:pt x="2" y="0"/>
                  </a:lnTo>
                  <a:lnTo>
                    <a:pt x="0" y="0"/>
                  </a:lnTo>
                  <a:lnTo>
                    <a:pt x="1" y="1"/>
                  </a:lnTo>
                  <a:lnTo>
                    <a:pt x="10" y="8"/>
                  </a:lnTo>
                  <a:lnTo>
                    <a:pt x="11" y="9"/>
                  </a:lnTo>
                  <a:lnTo>
                    <a:pt x="12" y="9"/>
                  </a:lnTo>
                  <a:lnTo>
                    <a:pt x="12" y="7"/>
                  </a:lnTo>
                  <a:lnTo>
                    <a:pt x="8" y="3"/>
                  </a:lnTo>
                  <a:lnTo>
                    <a:pt x="2"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6" name="Freeform 3659"/>
            <p:cNvSpPr>
              <a:spLocks/>
            </p:cNvSpPr>
            <p:nvPr/>
          </p:nvSpPr>
          <p:spPr bwMode="auto">
            <a:xfrm>
              <a:off x="1456" y="1870"/>
              <a:ext cx="12" cy="11"/>
            </a:xfrm>
            <a:custGeom>
              <a:avLst/>
              <a:gdLst>
                <a:gd name="T0" fmla="*/ 2 w 15"/>
                <a:gd name="T1" fmla="*/ 2 h 14"/>
                <a:gd name="T2" fmla="*/ 2 w 15"/>
                <a:gd name="T3" fmla="*/ 2 h 14"/>
                <a:gd name="T4" fmla="*/ 2 w 15"/>
                <a:gd name="T5" fmla="*/ 2 h 14"/>
                <a:gd name="T6" fmla="*/ 2 w 15"/>
                <a:gd name="T7" fmla="*/ 2 h 14"/>
                <a:gd name="T8" fmla="*/ 2 w 15"/>
                <a:gd name="T9" fmla="*/ 2 h 14"/>
                <a:gd name="T10" fmla="*/ 2 w 15"/>
                <a:gd name="T11" fmla="*/ 2 h 14"/>
                <a:gd name="T12" fmla="*/ 2 w 15"/>
                <a:gd name="T13" fmla="*/ 2 h 14"/>
                <a:gd name="T14" fmla="*/ 2 w 15"/>
                <a:gd name="T15" fmla="*/ 1 h 14"/>
                <a:gd name="T16" fmla="*/ 2 w 15"/>
                <a:gd name="T17" fmla="*/ 1 h 14"/>
                <a:gd name="T18" fmla="*/ 2 w 15"/>
                <a:gd name="T19" fmla="*/ 0 h 14"/>
                <a:gd name="T20" fmla="*/ 2 w 15"/>
                <a:gd name="T21" fmla="*/ 0 h 14"/>
                <a:gd name="T22" fmla="*/ 2 w 15"/>
                <a:gd name="T23" fmla="*/ 0 h 14"/>
                <a:gd name="T24" fmla="*/ 2 w 15"/>
                <a:gd name="T25" fmla="*/ 0 h 14"/>
                <a:gd name="T26" fmla="*/ 1 w 15"/>
                <a:gd name="T27" fmla="*/ 0 h 14"/>
                <a:gd name="T28" fmla="*/ 2 w 15"/>
                <a:gd name="T29" fmla="*/ 1 h 14"/>
                <a:gd name="T30" fmla="*/ 2 w 15"/>
                <a:gd name="T31" fmla="*/ 1 h 14"/>
                <a:gd name="T32" fmla="*/ 2 w 15"/>
                <a:gd name="T33" fmla="*/ 1 h 14"/>
                <a:gd name="T34" fmla="*/ 2 w 15"/>
                <a:gd name="T35" fmla="*/ 2 h 14"/>
                <a:gd name="T36" fmla="*/ 2 w 15"/>
                <a:gd name="T37" fmla="*/ 2 h 14"/>
                <a:gd name="T38" fmla="*/ 2 w 15"/>
                <a:gd name="T39" fmla="*/ 2 h 14"/>
                <a:gd name="T40" fmla="*/ 2 w 15"/>
                <a:gd name="T41" fmla="*/ 2 h 14"/>
                <a:gd name="T42" fmla="*/ 2 w 15"/>
                <a:gd name="T43" fmla="*/ 2 h 14"/>
                <a:gd name="T44" fmla="*/ 1 w 15"/>
                <a:gd name="T45" fmla="*/ 2 h 14"/>
                <a:gd name="T46" fmla="*/ 1 w 15"/>
                <a:gd name="T47" fmla="*/ 2 h 14"/>
                <a:gd name="T48" fmla="*/ 0 w 15"/>
                <a:gd name="T49" fmla="*/ 2 h 14"/>
                <a:gd name="T50" fmla="*/ 1 w 15"/>
                <a:gd name="T51" fmla="*/ 2 h 14"/>
                <a:gd name="T52" fmla="*/ 1 w 15"/>
                <a:gd name="T53" fmla="*/ 2 h 14"/>
                <a:gd name="T54" fmla="*/ 2 w 15"/>
                <a:gd name="T55" fmla="*/ 2 h 14"/>
                <a:gd name="T56" fmla="*/ 2 w 15"/>
                <a:gd name="T57" fmla="*/ 2 h 14"/>
                <a:gd name="T58" fmla="*/ 2 w 15"/>
                <a:gd name="T59" fmla="*/ 2 h 14"/>
                <a:gd name="T60" fmla="*/ 2 w 15"/>
                <a:gd name="T61" fmla="*/ 2 h 14"/>
                <a:gd name="T62" fmla="*/ 2 w 15"/>
                <a:gd name="T63" fmla="*/ 2 h 14"/>
                <a:gd name="T64" fmla="*/ 2 w 15"/>
                <a:gd name="T65" fmla="*/ 2 h 14"/>
                <a:gd name="T66" fmla="*/ 2 w 15"/>
                <a:gd name="T67" fmla="*/ 2 h 14"/>
                <a:gd name="T68" fmla="*/ 2 w 15"/>
                <a:gd name="T69" fmla="*/ 2 h 14"/>
                <a:gd name="T70" fmla="*/ 2 w 15"/>
                <a:gd name="T71" fmla="*/ 2 h 14"/>
                <a:gd name="T72" fmla="*/ 2 w 15"/>
                <a:gd name="T73" fmla="*/ 2 h 14"/>
                <a:gd name="T74" fmla="*/ 2 w 15"/>
                <a:gd name="T75" fmla="*/ 2 h 14"/>
                <a:gd name="T76" fmla="*/ 2 w 15"/>
                <a:gd name="T77" fmla="*/ 2 h 14"/>
                <a:gd name="T78" fmla="*/ 2 w 15"/>
                <a:gd name="T79" fmla="*/ 2 h 14"/>
                <a:gd name="T80" fmla="*/ 2 w 15"/>
                <a:gd name="T81" fmla="*/ 2 h 14"/>
                <a:gd name="T82" fmla="*/ 2 w 15"/>
                <a:gd name="T83" fmla="*/ 2 h 14"/>
                <a:gd name="T84" fmla="*/ 2 w 15"/>
                <a:gd name="T85" fmla="*/ 2 h 14"/>
                <a:gd name="T86" fmla="*/ 2 w 15"/>
                <a:gd name="T87" fmla="*/ 2 h 14"/>
                <a:gd name="T88" fmla="*/ 2 w 15"/>
                <a:gd name="T89" fmla="*/ 2 h 14"/>
                <a:gd name="T90" fmla="*/ 2 w 15"/>
                <a:gd name="T91" fmla="*/ 2 h 14"/>
                <a:gd name="T92" fmla="*/ 2 w 15"/>
                <a:gd name="T93" fmla="*/ 2 h 14"/>
                <a:gd name="T94" fmla="*/ 2 w 15"/>
                <a:gd name="T95" fmla="*/ 2 h 14"/>
                <a:gd name="T96" fmla="*/ 2 w 15"/>
                <a:gd name="T97" fmla="*/ 2 h 14"/>
                <a:gd name="T98" fmla="*/ 2 w 15"/>
                <a:gd name="T99" fmla="*/ 2 h 14"/>
                <a:gd name="T100" fmla="*/ 2 w 15"/>
                <a:gd name="T101" fmla="*/ 2 h 14"/>
                <a:gd name="T102" fmla="*/ 2 w 15"/>
                <a:gd name="T103" fmla="*/ 2 h 14"/>
                <a:gd name="T104" fmla="*/ 2 w 15"/>
                <a:gd name="T105" fmla="*/ 2 h 14"/>
                <a:gd name="T106" fmla="*/ 2 w 15"/>
                <a:gd name="T107" fmla="*/ 2 h 14"/>
                <a:gd name="T108" fmla="*/ 2 w 15"/>
                <a:gd name="T109" fmla="*/ 2 h 14"/>
                <a:gd name="T110" fmla="*/ 2 w 15"/>
                <a:gd name="T111" fmla="*/ 2 h 14"/>
                <a:gd name="T112" fmla="*/ 2 w 15"/>
                <a:gd name="T113" fmla="*/ 2 h 14"/>
                <a:gd name="T114" fmla="*/ 2 w 15"/>
                <a:gd name="T115" fmla="*/ 2 h 14"/>
                <a:gd name="T116" fmla="*/ 2 w 15"/>
                <a:gd name="T117" fmla="*/ 2 h 14"/>
                <a:gd name="T118" fmla="*/ 2 w 15"/>
                <a:gd name="T119" fmla="*/ 2 h 14"/>
                <a:gd name="T120" fmla="*/ 2 w 15"/>
                <a:gd name="T121" fmla="*/ 2 h 14"/>
                <a:gd name="T122" fmla="*/ 2 w 15"/>
                <a:gd name="T123" fmla="*/ 2 h 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
                <a:gd name="T187" fmla="*/ 0 h 14"/>
                <a:gd name="T188" fmla="*/ 15 w 15"/>
                <a:gd name="T189" fmla="*/ 14 h 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 h="14">
                  <a:moveTo>
                    <a:pt x="14" y="9"/>
                  </a:moveTo>
                  <a:lnTo>
                    <a:pt x="14" y="9"/>
                  </a:lnTo>
                  <a:lnTo>
                    <a:pt x="13" y="9"/>
                  </a:lnTo>
                  <a:lnTo>
                    <a:pt x="13" y="8"/>
                  </a:lnTo>
                  <a:lnTo>
                    <a:pt x="13" y="7"/>
                  </a:lnTo>
                  <a:lnTo>
                    <a:pt x="11" y="6"/>
                  </a:lnTo>
                  <a:lnTo>
                    <a:pt x="8" y="1"/>
                  </a:lnTo>
                  <a:lnTo>
                    <a:pt x="6" y="0"/>
                  </a:lnTo>
                  <a:lnTo>
                    <a:pt x="2" y="0"/>
                  </a:lnTo>
                  <a:lnTo>
                    <a:pt x="1" y="0"/>
                  </a:lnTo>
                  <a:lnTo>
                    <a:pt x="2" y="1"/>
                  </a:lnTo>
                  <a:lnTo>
                    <a:pt x="2" y="2"/>
                  </a:lnTo>
                  <a:lnTo>
                    <a:pt x="1" y="2"/>
                  </a:lnTo>
                  <a:lnTo>
                    <a:pt x="0" y="4"/>
                  </a:lnTo>
                  <a:lnTo>
                    <a:pt x="1" y="6"/>
                  </a:lnTo>
                  <a:lnTo>
                    <a:pt x="4" y="6"/>
                  </a:lnTo>
                  <a:lnTo>
                    <a:pt x="4" y="4"/>
                  </a:lnTo>
                  <a:lnTo>
                    <a:pt x="2" y="2"/>
                  </a:lnTo>
                  <a:lnTo>
                    <a:pt x="4" y="3"/>
                  </a:lnTo>
                  <a:lnTo>
                    <a:pt x="5" y="3"/>
                  </a:lnTo>
                  <a:lnTo>
                    <a:pt x="5" y="4"/>
                  </a:lnTo>
                  <a:lnTo>
                    <a:pt x="6" y="4"/>
                  </a:lnTo>
                  <a:lnTo>
                    <a:pt x="7" y="4"/>
                  </a:lnTo>
                  <a:lnTo>
                    <a:pt x="7" y="6"/>
                  </a:lnTo>
                  <a:lnTo>
                    <a:pt x="7" y="7"/>
                  </a:lnTo>
                  <a:lnTo>
                    <a:pt x="7" y="6"/>
                  </a:lnTo>
                  <a:lnTo>
                    <a:pt x="8" y="7"/>
                  </a:lnTo>
                  <a:lnTo>
                    <a:pt x="9" y="9"/>
                  </a:lnTo>
                  <a:lnTo>
                    <a:pt x="9" y="10"/>
                  </a:lnTo>
                  <a:lnTo>
                    <a:pt x="9" y="11"/>
                  </a:lnTo>
                  <a:lnTo>
                    <a:pt x="10" y="11"/>
                  </a:lnTo>
                  <a:lnTo>
                    <a:pt x="12" y="11"/>
                  </a:lnTo>
                  <a:lnTo>
                    <a:pt x="12" y="13"/>
                  </a:lnTo>
                  <a:lnTo>
                    <a:pt x="12" y="14"/>
                  </a:lnTo>
                  <a:lnTo>
                    <a:pt x="13" y="14"/>
                  </a:lnTo>
                  <a:lnTo>
                    <a:pt x="14" y="12"/>
                  </a:lnTo>
                  <a:lnTo>
                    <a:pt x="15" y="10"/>
                  </a:lnTo>
                  <a:lnTo>
                    <a:pt x="14" y="9"/>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7" name="Freeform 3660"/>
            <p:cNvSpPr>
              <a:spLocks/>
            </p:cNvSpPr>
            <p:nvPr/>
          </p:nvSpPr>
          <p:spPr bwMode="auto">
            <a:xfrm>
              <a:off x="1472" y="1872"/>
              <a:ext cx="4" cy="6"/>
            </a:xfrm>
            <a:custGeom>
              <a:avLst/>
              <a:gdLst>
                <a:gd name="T0" fmla="*/ 1 w 5"/>
                <a:gd name="T1" fmla="*/ 3 h 7"/>
                <a:gd name="T2" fmla="*/ 1 w 5"/>
                <a:gd name="T3" fmla="*/ 3 h 7"/>
                <a:gd name="T4" fmla="*/ 2 w 5"/>
                <a:gd name="T5" fmla="*/ 1 h 7"/>
                <a:gd name="T6" fmla="*/ 2 w 5"/>
                <a:gd name="T7" fmla="*/ 1 h 7"/>
                <a:gd name="T8" fmla="*/ 2 w 5"/>
                <a:gd name="T9" fmla="*/ 1 h 7"/>
                <a:gd name="T10" fmla="*/ 2 w 5"/>
                <a:gd name="T11" fmla="*/ 0 h 7"/>
                <a:gd name="T12" fmla="*/ 2 w 5"/>
                <a:gd name="T13" fmla="*/ 1 h 7"/>
                <a:gd name="T14" fmla="*/ 2 w 5"/>
                <a:gd name="T15" fmla="*/ 1 h 7"/>
                <a:gd name="T16" fmla="*/ 0 w 5"/>
                <a:gd name="T17" fmla="*/ 3 h 7"/>
                <a:gd name="T18" fmla="*/ 0 w 5"/>
                <a:gd name="T19" fmla="*/ 3 h 7"/>
                <a:gd name="T20" fmla="*/ 0 w 5"/>
                <a:gd name="T21" fmla="*/ 3 h 7"/>
                <a:gd name="T22" fmla="*/ 0 w 5"/>
                <a:gd name="T23" fmla="*/ 3 h 7"/>
                <a:gd name="T24" fmla="*/ 0 w 5"/>
                <a:gd name="T25" fmla="*/ 3 h 7"/>
                <a:gd name="T26" fmla="*/ 1 w 5"/>
                <a:gd name="T27" fmla="*/ 3 h 7"/>
                <a:gd name="T28" fmla="*/ 1 w 5"/>
                <a:gd name="T29" fmla="*/ 3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1" y="7"/>
                  </a:moveTo>
                  <a:lnTo>
                    <a:pt x="1" y="7"/>
                  </a:lnTo>
                  <a:lnTo>
                    <a:pt x="4" y="1"/>
                  </a:lnTo>
                  <a:lnTo>
                    <a:pt x="5" y="1"/>
                  </a:lnTo>
                  <a:lnTo>
                    <a:pt x="4" y="0"/>
                  </a:lnTo>
                  <a:lnTo>
                    <a:pt x="2" y="1"/>
                  </a:lnTo>
                  <a:lnTo>
                    <a:pt x="0" y="3"/>
                  </a:lnTo>
                  <a:lnTo>
                    <a:pt x="0" y="6"/>
                  </a:lnTo>
                  <a:lnTo>
                    <a:pt x="0" y="7"/>
                  </a:lnTo>
                  <a:lnTo>
                    <a:pt x="1" y="7"/>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8" name="Freeform 3661"/>
            <p:cNvSpPr>
              <a:spLocks/>
            </p:cNvSpPr>
            <p:nvPr/>
          </p:nvSpPr>
          <p:spPr bwMode="auto">
            <a:xfrm>
              <a:off x="1471" y="1890"/>
              <a:ext cx="4" cy="4"/>
            </a:xfrm>
            <a:custGeom>
              <a:avLst/>
              <a:gdLst>
                <a:gd name="T0" fmla="*/ 1 w 4"/>
                <a:gd name="T1" fmla="*/ 0 h 6"/>
                <a:gd name="T2" fmla="*/ 1 w 4"/>
                <a:gd name="T3" fmla="*/ 0 h 6"/>
                <a:gd name="T4" fmla="*/ 0 w 4"/>
                <a:gd name="T5" fmla="*/ 0 h 6"/>
                <a:gd name="T6" fmla="*/ 0 w 4"/>
                <a:gd name="T7" fmla="*/ 0 h 6"/>
                <a:gd name="T8" fmla="*/ 0 w 4"/>
                <a:gd name="T9" fmla="*/ 1 h 6"/>
                <a:gd name="T10" fmla="*/ 0 w 4"/>
                <a:gd name="T11" fmla="*/ 1 h 6"/>
                <a:gd name="T12" fmla="*/ 1 w 4"/>
                <a:gd name="T13" fmla="*/ 1 h 6"/>
                <a:gd name="T14" fmla="*/ 2 w 4"/>
                <a:gd name="T15" fmla="*/ 1 h 6"/>
                <a:gd name="T16" fmla="*/ 2 w 4"/>
                <a:gd name="T17" fmla="*/ 1 h 6"/>
                <a:gd name="T18" fmla="*/ 4 w 4"/>
                <a:gd name="T19" fmla="*/ 1 h 6"/>
                <a:gd name="T20" fmla="*/ 4 w 4"/>
                <a:gd name="T21" fmla="*/ 1 h 6"/>
                <a:gd name="T22" fmla="*/ 4 w 4"/>
                <a:gd name="T23" fmla="*/ 1 h 6"/>
                <a:gd name="T24" fmla="*/ 4 w 4"/>
                <a:gd name="T25" fmla="*/ 1 h 6"/>
                <a:gd name="T26" fmla="*/ 2 w 4"/>
                <a:gd name="T27" fmla="*/ 1 h 6"/>
                <a:gd name="T28" fmla="*/ 1 w 4"/>
                <a:gd name="T29" fmla="*/ 0 h 6"/>
                <a:gd name="T30" fmla="*/ 1 w 4"/>
                <a:gd name="T31" fmla="*/ 0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6"/>
                <a:gd name="T50" fmla="*/ 4 w 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6">
                  <a:moveTo>
                    <a:pt x="1" y="0"/>
                  </a:moveTo>
                  <a:lnTo>
                    <a:pt x="1" y="0"/>
                  </a:lnTo>
                  <a:lnTo>
                    <a:pt x="0" y="0"/>
                  </a:lnTo>
                  <a:lnTo>
                    <a:pt x="0" y="1"/>
                  </a:lnTo>
                  <a:lnTo>
                    <a:pt x="1" y="3"/>
                  </a:lnTo>
                  <a:lnTo>
                    <a:pt x="2" y="5"/>
                  </a:lnTo>
                  <a:lnTo>
                    <a:pt x="4" y="6"/>
                  </a:lnTo>
                  <a:lnTo>
                    <a:pt x="4" y="4"/>
                  </a:lnTo>
                  <a:lnTo>
                    <a:pt x="2" y="1"/>
                  </a:lnTo>
                  <a:lnTo>
                    <a:pt x="1" y="0"/>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39" name="Freeform 3662"/>
            <p:cNvSpPr>
              <a:spLocks/>
            </p:cNvSpPr>
            <p:nvPr/>
          </p:nvSpPr>
          <p:spPr bwMode="auto">
            <a:xfrm>
              <a:off x="1472" y="1880"/>
              <a:ext cx="8" cy="11"/>
            </a:xfrm>
            <a:custGeom>
              <a:avLst/>
              <a:gdLst>
                <a:gd name="T0" fmla="*/ 4 w 9"/>
                <a:gd name="T1" fmla="*/ 2 h 14"/>
                <a:gd name="T2" fmla="*/ 4 w 9"/>
                <a:gd name="T3" fmla="*/ 2 h 14"/>
                <a:gd name="T4" fmla="*/ 4 w 9"/>
                <a:gd name="T5" fmla="*/ 2 h 14"/>
                <a:gd name="T6" fmla="*/ 4 w 9"/>
                <a:gd name="T7" fmla="*/ 2 h 14"/>
                <a:gd name="T8" fmla="*/ 4 w 9"/>
                <a:gd name="T9" fmla="*/ 2 h 14"/>
                <a:gd name="T10" fmla="*/ 4 w 9"/>
                <a:gd name="T11" fmla="*/ 2 h 14"/>
                <a:gd name="T12" fmla="*/ 4 w 9"/>
                <a:gd name="T13" fmla="*/ 2 h 14"/>
                <a:gd name="T14" fmla="*/ 4 w 9"/>
                <a:gd name="T15" fmla="*/ 2 h 14"/>
                <a:gd name="T16" fmla="*/ 4 w 9"/>
                <a:gd name="T17" fmla="*/ 2 h 14"/>
                <a:gd name="T18" fmla="*/ 4 w 9"/>
                <a:gd name="T19" fmla="*/ 1 h 14"/>
                <a:gd name="T20" fmla="*/ 2 w 9"/>
                <a:gd name="T21" fmla="*/ 0 h 14"/>
                <a:gd name="T22" fmla="*/ 2 w 9"/>
                <a:gd name="T23" fmla="*/ 0 h 14"/>
                <a:gd name="T24" fmla="*/ 1 w 9"/>
                <a:gd name="T25" fmla="*/ 1 h 14"/>
                <a:gd name="T26" fmla="*/ 1 w 9"/>
                <a:gd name="T27" fmla="*/ 2 h 14"/>
                <a:gd name="T28" fmla="*/ 1 w 9"/>
                <a:gd name="T29" fmla="*/ 2 h 14"/>
                <a:gd name="T30" fmla="*/ 1 w 9"/>
                <a:gd name="T31" fmla="*/ 2 h 14"/>
                <a:gd name="T32" fmla="*/ 1 w 9"/>
                <a:gd name="T33" fmla="*/ 2 h 14"/>
                <a:gd name="T34" fmla="*/ 1 w 9"/>
                <a:gd name="T35" fmla="*/ 2 h 14"/>
                <a:gd name="T36" fmla="*/ 0 w 9"/>
                <a:gd name="T37" fmla="*/ 2 h 14"/>
                <a:gd name="T38" fmla="*/ 0 w 9"/>
                <a:gd name="T39" fmla="*/ 2 h 14"/>
                <a:gd name="T40" fmla="*/ 0 w 9"/>
                <a:gd name="T41" fmla="*/ 2 h 14"/>
                <a:gd name="T42" fmla="*/ 0 w 9"/>
                <a:gd name="T43" fmla="*/ 2 h 14"/>
                <a:gd name="T44" fmla="*/ 1 w 9"/>
                <a:gd name="T45" fmla="*/ 2 h 14"/>
                <a:gd name="T46" fmla="*/ 2 w 9"/>
                <a:gd name="T47" fmla="*/ 2 h 14"/>
                <a:gd name="T48" fmla="*/ 2 w 9"/>
                <a:gd name="T49" fmla="*/ 2 h 14"/>
                <a:gd name="T50" fmla="*/ 4 w 9"/>
                <a:gd name="T51" fmla="*/ 2 h 14"/>
                <a:gd name="T52" fmla="*/ 4 w 9"/>
                <a:gd name="T53" fmla="*/ 2 h 14"/>
                <a:gd name="T54" fmla="*/ 4 w 9"/>
                <a:gd name="T55" fmla="*/ 2 h 14"/>
                <a:gd name="T56" fmla="*/ 4 w 9"/>
                <a:gd name="T57" fmla="*/ 2 h 14"/>
                <a:gd name="T58" fmla="*/ 4 w 9"/>
                <a:gd name="T59" fmla="*/ 2 h 14"/>
                <a:gd name="T60" fmla="*/ 4 w 9"/>
                <a:gd name="T61" fmla="*/ 2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
                <a:gd name="T94" fmla="*/ 0 h 14"/>
                <a:gd name="T95" fmla="*/ 9 w 9"/>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 h="14">
                  <a:moveTo>
                    <a:pt x="7" y="14"/>
                  </a:moveTo>
                  <a:lnTo>
                    <a:pt x="7" y="14"/>
                  </a:lnTo>
                  <a:lnTo>
                    <a:pt x="8" y="14"/>
                  </a:lnTo>
                  <a:lnTo>
                    <a:pt x="9" y="13"/>
                  </a:lnTo>
                  <a:lnTo>
                    <a:pt x="9" y="8"/>
                  </a:lnTo>
                  <a:lnTo>
                    <a:pt x="9" y="5"/>
                  </a:lnTo>
                  <a:lnTo>
                    <a:pt x="8" y="3"/>
                  </a:lnTo>
                  <a:lnTo>
                    <a:pt x="4" y="1"/>
                  </a:lnTo>
                  <a:lnTo>
                    <a:pt x="2" y="0"/>
                  </a:lnTo>
                  <a:lnTo>
                    <a:pt x="1" y="1"/>
                  </a:lnTo>
                  <a:lnTo>
                    <a:pt x="1" y="2"/>
                  </a:lnTo>
                  <a:lnTo>
                    <a:pt x="1" y="3"/>
                  </a:lnTo>
                  <a:lnTo>
                    <a:pt x="1" y="4"/>
                  </a:lnTo>
                  <a:lnTo>
                    <a:pt x="0" y="5"/>
                  </a:lnTo>
                  <a:lnTo>
                    <a:pt x="0" y="6"/>
                  </a:lnTo>
                  <a:lnTo>
                    <a:pt x="0" y="8"/>
                  </a:lnTo>
                  <a:lnTo>
                    <a:pt x="1" y="10"/>
                  </a:lnTo>
                  <a:lnTo>
                    <a:pt x="2" y="12"/>
                  </a:lnTo>
                  <a:lnTo>
                    <a:pt x="4" y="14"/>
                  </a:lnTo>
                  <a:lnTo>
                    <a:pt x="6" y="14"/>
                  </a:lnTo>
                  <a:lnTo>
                    <a:pt x="6" y="13"/>
                  </a:lnTo>
                  <a:lnTo>
                    <a:pt x="7" y="14"/>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0" name="Freeform 3663"/>
            <p:cNvSpPr>
              <a:spLocks/>
            </p:cNvSpPr>
            <p:nvPr/>
          </p:nvSpPr>
          <p:spPr bwMode="auto">
            <a:xfrm>
              <a:off x="1477" y="1892"/>
              <a:ext cx="4" cy="3"/>
            </a:xfrm>
            <a:custGeom>
              <a:avLst/>
              <a:gdLst>
                <a:gd name="T0" fmla="*/ 0 w 4"/>
                <a:gd name="T1" fmla="*/ 1 h 4"/>
                <a:gd name="T2" fmla="*/ 0 w 4"/>
                <a:gd name="T3" fmla="*/ 1 h 4"/>
                <a:gd name="T4" fmla="*/ 0 w 4"/>
                <a:gd name="T5" fmla="*/ 2 h 4"/>
                <a:gd name="T6" fmla="*/ 0 w 4"/>
                <a:gd name="T7" fmla="*/ 2 h 4"/>
                <a:gd name="T8" fmla="*/ 1 w 4"/>
                <a:gd name="T9" fmla="*/ 2 h 4"/>
                <a:gd name="T10" fmla="*/ 1 w 4"/>
                <a:gd name="T11" fmla="*/ 2 h 4"/>
                <a:gd name="T12" fmla="*/ 3 w 4"/>
                <a:gd name="T13" fmla="*/ 2 h 4"/>
                <a:gd name="T14" fmla="*/ 3 w 4"/>
                <a:gd name="T15" fmla="*/ 2 h 4"/>
                <a:gd name="T16" fmla="*/ 4 w 4"/>
                <a:gd name="T17" fmla="*/ 2 h 4"/>
                <a:gd name="T18" fmla="*/ 4 w 4"/>
                <a:gd name="T19" fmla="*/ 2 h 4"/>
                <a:gd name="T20" fmla="*/ 3 w 4"/>
                <a:gd name="T21" fmla="*/ 0 h 4"/>
                <a:gd name="T22" fmla="*/ 3 w 4"/>
                <a:gd name="T23" fmla="*/ 0 h 4"/>
                <a:gd name="T24" fmla="*/ 3 w 4"/>
                <a:gd name="T25" fmla="*/ 0 h 4"/>
                <a:gd name="T26" fmla="*/ 2 w 4"/>
                <a:gd name="T27" fmla="*/ 0 h 4"/>
                <a:gd name="T28" fmla="*/ 0 w 4"/>
                <a:gd name="T29" fmla="*/ 1 h 4"/>
                <a:gd name="T30" fmla="*/ 0 w 4"/>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4"/>
                <a:gd name="T50" fmla="*/ 4 w 4"/>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4">
                  <a:moveTo>
                    <a:pt x="0" y="1"/>
                  </a:moveTo>
                  <a:lnTo>
                    <a:pt x="0" y="1"/>
                  </a:lnTo>
                  <a:lnTo>
                    <a:pt x="0" y="2"/>
                  </a:lnTo>
                  <a:lnTo>
                    <a:pt x="1" y="3"/>
                  </a:lnTo>
                  <a:lnTo>
                    <a:pt x="3" y="4"/>
                  </a:lnTo>
                  <a:lnTo>
                    <a:pt x="4" y="4"/>
                  </a:lnTo>
                  <a:lnTo>
                    <a:pt x="4" y="3"/>
                  </a:lnTo>
                  <a:lnTo>
                    <a:pt x="3" y="0"/>
                  </a:lnTo>
                  <a:lnTo>
                    <a:pt x="2" y="0"/>
                  </a:lnTo>
                  <a:lnTo>
                    <a:pt x="0" y="1"/>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1" name="Freeform 3664"/>
            <p:cNvSpPr>
              <a:spLocks/>
            </p:cNvSpPr>
            <p:nvPr/>
          </p:nvSpPr>
          <p:spPr bwMode="auto">
            <a:xfrm>
              <a:off x="1481" y="1890"/>
              <a:ext cx="2" cy="6"/>
            </a:xfrm>
            <a:custGeom>
              <a:avLst/>
              <a:gdLst>
                <a:gd name="T0" fmla="*/ 1 w 4"/>
                <a:gd name="T1" fmla="*/ 2 h 8"/>
                <a:gd name="T2" fmla="*/ 1 w 4"/>
                <a:gd name="T3" fmla="*/ 2 h 8"/>
                <a:gd name="T4" fmla="*/ 1 w 4"/>
                <a:gd name="T5" fmla="*/ 2 h 8"/>
                <a:gd name="T6" fmla="*/ 1 w 4"/>
                <a:gd name="T7" fmla="*/ 2 h 8"/>
                <a:gd name="T8" fmla="*/ 1 w 4"/>
                <a:gd name="T9" fmla="*/ 1 h 8"/>
                <a:gd name="T10" fmla="*/ 1 w 4"/>
                <a:gd name="T11" fmla="*/ 1 h 8"/>
                <a:gd name="T12" fmla="*/ 1 w 4"/>
                <a:gd name="T13" fmla="*/ 0 h 8"/>
                <a:gd name="T14" fmla="*/ 1 w 4"/>
                <a:gd name="T15" fmla="*/ 1 h 8"/>
                <a:gd name="T16" fmla="*/ 1 w 4"/>
                <a:gd name="T17" fmla="*/ 2 h 8"/>
                <a:gd name="T18" fmla="*/ 1 w 4"/>
                <a:gd name="T19" fmla="*/ 2 h 8"/>
                <a:gd name="T20" fmla="*/ 1 w 4"/>
                <a:gd name="T21" fmla="*/ 2 h 8"/>
                <a:gd name="T22" fmla="*/ 1 w 4"/>
                <a:gd name="T23" fmla="*/ 2 h 8"/>
                <a:gd name="T24" fmla="*/ 0 w 4"/>
                <a:gd name="T25" fmla="*/ 2 h 8"/>
                <a:gd name="T26" fmla="*/ 1 w 4"/>
                <a:gd name="T27" fmla="*/ 2 h 8"/>
                <a:gd name="T28" fmla="*/ 1 w 4"/>
                <a:gd name="T29" fmla="*/ 2 h 8"/>
                <a:gd name="T30" fmla="*/ 1 w 4"/>
                <a:gd name="T31" fmla="*/ 2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8"/>
                <a:gd name="T50" fmla="*/ 4 w 4"/>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8">
                  <a:moveTo>
                    <a:pt x="3" y="6"/>
                  </a:moveTo>
                  <a:lnTo>
                    <a:pt x="3" y="6"/>
                  </a:lnTo>
                  <a:lnTo>
                    <a:pt x="4" y="5"/>
                  </a:lnTo>
                  <a:lnTo>
                    <a:pt x="4" y="4"/>
                  </a:lnTo>
                  <a:lnTo>
                    <a:pt x="3" y="1"/>
                  </a:lnTo>
                  <a:lnTo>
                    <a:pt x="3" y="0"/>
                  </a:lnTo>
                  <a:lnTo>
                    <a:pt x="2" y="1"/>
                  </a:lnTo>
                  <a:lnTo>
                    <a:pt x="2" y="2"/>
                  </a:lnTo>
                  <a:lnTo>
                    <a:pt x="2" y="7"/>
                  </a:lnTo>
                  <a:lnTo>
                    <a:pt x="0" y="8"/>
                  </a:lnTo>
                  <a:lnTo>
                    <a:pt x="2" y="8"/>
                  </a:lnTo>
                  <a:lnTo>
                    <a:pt x="3" y="6"/>
                  </a:lnTo>
                  <a:close/>
                </a:path>
              </a:pathLst>
            </a:custGeom>
            <a:solidFill>
              <a:schemeClr val="bg1"/>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2" name="Freeform 3665"/>
            <p:cNvSpPr>
              <a:spLocks/>
            </p:cNvSpPr>
            <p:nvPr/>
          </p:nvSpPr>
          <p:spPr bwMode="auto">
            <a:xfrm>
              <a:off x="1957" y="1345"/>
              <a:ext cx="21" cy="12"/>
            </a:xfrm>
            <a:custGeom>
              <a:avLst/>
              <a:gdLst>
                <a:gd name="T0" fmla="*/ 2 w 26"/>
                <a:gd name="T1" fmla="*/ 2 h 15"/>
                <a:gd name="T2" fmla="*/ 2 w 26"/>
                <a:gd name="T3" fmla="*/ 2 h 15"/>
                <a:gd name="T4" fmla="*/ 2 w 26"/>
                <a:gd name="T5" fmla="*/ 2 h 15"/>
                <a:gd name="T6" fmla="*/ 2 w 26"/>
                <a:gd name="T7" fmla="*/ 2 h 15"/>
                <a:gd name="T8" fmla="*/ 2 w 26"/>
                <a:gd name="T9" fmla="*/ 2 h 15"/>
                <a:gd name="T10" fmla="*/ 2 w 26"/>
                <a:gd name="T11" fmla="*/ 1 h 15"/>
                <a:gd name="T12" fmla="*/ 2 w 26"/>
                <a:gd name="T13" fmla="*/ 1 h 15"/>
                <a:gd name="T14" fmla="*/ 2 w 26"/>
                <a:gd name="T15" fmla="*/ 1 h 15"/>
                <a:gd name="T16" fmla="*/ 2 w 26"/>
                <a:gd name="T17" fmla="*/ 0 h 15"/>
                <a:gd name="T18" fmla="*/ 2 w 26"/>
                <a:gd name="T19" fmla="*/ 0 h 15"/>
                <a:gd name="T20" fmla="*/ 2 w 26"/>
                <a:gd name="T21" fmla="*/ 0 h 15"/>
                <a:gd name="T22" fmla="*/ 2 w 26"/>
                <a:gd name="T23" fmla="*/ 1 h 15"/>
                <a:gd name="T24" fmla="*/ 1 w 26"/>
                <a:gd name="T25" fmla="*/ 2 h 15"/>
                <a:gd name="T26" fmla="*/ 1 w 26"/>
                <a:gd name="T27" fmla="*/ 2 h 15"/>
                <a:gd name="T28" fmla="*/ 0 w 26"/>
                <a:gd name="T29" fmla="*/ 2 h 15"/>
                <a:gd name="T30" fmla="*/ 1 w 26"/>
                <a:gd name="T31" fmla="*/ 2 h 15"/>
                <a:gd name="T32" fmla="*/ 2 w 26"/>
                <a:gd name="T33" fmla="*/ 2 h 15"/>
                <a:gd name="T34" fmla="*/ 2 w 26"/>
                <a:gd name="T35" fmla="*/ 2 h 15"/>
                <a:gd name="T36" fmla="*/ 2 w 26"/>
                <a:gd name="T37" fmla="*/ 2 h 15"/>
                <a:gd name="T38" fmla="*/ 2 w 26"/>
                <a:gd name="T39" fmla="*/ 2 h 15"/>
                <a:gd name="T40" fmla="*/ 2 w 26"/>
                <a:gd name="T41" fmla="*/ 2 h 15"/>
                <a:gd name="T42" fmla="*/ 2 w 26"/>
                <a:gd name="T43" fmla="*/ 2 h 15"/>
                <a:gd name="T44" fmla="*/ 2 w 26"/>
                <a:gd name="T45" fmla="*/ 2 h 15"/>
                <a:gd name="T46" fmla="*/ 2 w 26"/>
                <a:gd name="T47" fmla="*/ 2 h 15"/>
                <a:gd name="T48" fmla="*/ 2 w 26"/>
                <a:gd name="T49" fmla="*/ 2 h 15"/>
                <a:gd name="T50" fmla="*/ 2 w 26"/>
                <a:gd name="T51" fmla="*/ 2 h 15"/>
                <a:gd name="T52" fmla="*/ 2 w 26"/>
                <a:gd name="T53" fmla="*/ 2 h 15"/>
                <a:gd name="T54" fmla="*/ 2 w 26"/>
                <a:gd name="T55" fmla="*/ 2 h 15"/>
                <a:gd name="T56" fmla="*/ 2 w 26"/>
                <a:gd name="T57" fmla="*/ 2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15"/>
                <a:gd name="T89" fmla="*/ 26 w 26"/>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15">
                  <a:moveTo>
                    <a:pt x="25" y="9"/>
                  </a:moveTo>
                  <a:lnTo>
                    <a:pt x="25" y="9"/>
                  </a:lnTo>
                  <a:lnTo>
                    <a:pt x="23" y="5"/>
                  </a:lnTo>
                  <a:lnTo>
                    <a:pt x="18" y="2"/>
                  </a:lnTo>
                  <a:lnTo>
                    <a:pt x="15" y="1"/>
                  </a:lnTo>
                  <a:lnTo>
                    <a:pt x="13" y="1"/>
                  </a:lnTo>
                  <a:lnTo>
                    <a:pt x="11" y="1"/>
                  </a:lnTo>
                  <a:lnTo>
                    <a:pt x="8" y="0"/>
                  </a:lnTo>
                  <a:lnTo>
                    <a:pt x="5" y="0"/>
                  </a:lnTo>
                  <a:lnTo>
                    <a:pt x="2" y="1"/>
                  </a:lnTo>
                  <a:lnTo>
                    <a:pt x="1" y="3"/>
                  </a:lnTo>
                  <a:lnTo>
                    <a:pt x="0" y="7"/>
                  </a:lnTo>
                  <a:lnTo>
                    <a:pt x="1" y="9"/>
                  </a:lnTo>
                  <a:lnTo>
                    <a:pt x="3" y="11"/>
                  </a:lnTo>
                  <a:lnTo>
                    <a:pt x="8" y="13"/>
                  </a:lnTo>
                  <a:lnTo>
                    <a:pt x="13" y="15"/>
                  </a:lnTo>
                  <a:lnTo>
                    <a:pt x="14" y="15"/>
                  </a:lnTo>
                  <a:lnTo>
                    <a:pt x="18" y="15"/>
                  </a:lnTo>
                  <a:lnTo>
                    <a:pt x="23" y="13"/>
                  </a:lnTo>
                  <a:lnTo>
                    <a:pt x="25" y="12"/>
                  </a:lnTo>
                  <a:lnTo>
                    <a:pt x="26" y="11"/>
                  </a:lnTo>
                  <a:lnTo>
                    <a:pt x="25"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3" name="Freeform 3666"/>
            <p:cNvSpPr>
              <a:spLocks/>
            </p:cNvSpPr>
            <p:nvPr/>
          </p:nvSpPr>
          <p:spPr bwMode="auto">
            <a:xfrm>
              <a:off x="1966" y="1367"/>
              <a:ext cx="11" cy="11"/>
            </a:xfrm>
            <a:custGeom>
              <a:avLst/>
              <a:gdLst>
                <a:gd name="T0" fmla="*/ 2 w 14"/>
                <a:gd name="T1" fmla="*/ 3 h 13"/>
                <a:gd name="T2" fmla="*/ 2 w 14"/>
                <a:gd name="T3" fmla="*/ 3 h 13"/>
                <a:gd name="T4" fmla="*/ 2 w 14"/>
                <a:gd name="T5" fmla="*/ 3 h 13"/>
                <a:gd name="T6" fmla="*/ 2 w 14"/>
                <a:gd name="T7" fmla="*/ 2 h 13"/>
                <a:gd name="T8" fmla="*/ 2 w 14"/>
                <a:gd name="T9" fmla="*/ 2 h 13"/>
                <a:gd name="T10" fmla="*/ 2 w 14"/>
                <a:gd name="T11" fmla="*/ 1 h 13"/>
                <a:gd name="T12" fmla="*/ 2 w 14"/>
                <a:gd name="T13" fmla="*/ 0 h 13"/>
                <a:gd name="T14" fmla="*/ 2 w 14"/>
                <a:gd name="T15" fmla="*/ 0 h 13"/>
                <a:gd name="T16" fmla="*/ 2 w 14"/>
                <a:gd name="T17" fmla="*/ 2 h 13"/>
                <a:gd name="T18" fmla="*/ 2 w 14"/>
                <a:gd name="T19" fmla="*/ 2 h 13"/>
                <a:gd name="T20" fmla="*/ 0 w 14"/>
                <a:gd name="T21" fmla="*/ 3 h 13"/>
                <a:gd name="T22" fmla="*/ 0 w 14"/>
                <a:gd name="T23" fmla="*/ 3 h 13"/>
                <a:gd name="T24" fmla="*/ 1 w 14"/>
                <a:gd name="T25" fmla="*/ 3 h 13"/>
                <a:gd name="T26" fmla="*/ 1 w 14"/>
                <a:gd name="T27" fmla="*/ 3 h 13"/>
                <a:gd name="T28" fmla="*/ 2 w 14"/>
                <a:gd name="T29" fmla="*/ 3 h 13"/>
                <a:gd name="T30" fmla="*/ 2 w 14"/>
                <a:gd name="T31" fmla="*/ 3 h 13"/>
                <a:gd name="T32" fmla="*/ 2 w 14"/>
                <a:gd name="T33" fmla="*/ 3 h 13"/>
                <a:gd name="T34" fmla="*/ 2 w 14"/>
                <a:gd name="T35" fmla="*/ 3 h 13"/>
                <a:gd name="T36" fmla="*/ 2 w 14"/>
                <a:gd name="T37" fmla="*/ 3 h 13"/>
                <a:gd name="T38" fmla="*/ 2 w 14"/>
                <a:gd name="T39" fmla="*/ 3 h 13"/>
                <a:gd name="T40" fmla="*/ 2 w 14"/>
                <a:gd name="T41" fmla="*/ 3 h 13"/>
                <a:gd name="T42" fmla="*/ 2 w 14"/>
                <a:gd name="T43" fmla="*/ 3 h 13"/>
                <a:gd name="T44" fmla="*/ 2 w 14"/>
                <a:gd name="T45" fmla="*/ 3 h 13"/>
                <a:gd name="T46" fmla="*/ 2 w 14"/>
                <a:gd name="T47" fmla="*/ 3 h 13"/>
                <a:gd name="T48" fmla="*/ 2 w 14"/>
                <a:gd name="T49" fmla="*/ 3 h 13"/>
                <a:gd name="T50" fmla="*/ 2 w 14"/>
                <a:gd name="T51" fmla="*/ 3 h 13"/>
                <a:gd name="T52" fmla="*/ 2 w 14"/>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3"/>
                <a:gd name="T83" fmla="*/ 14 w 14"/>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3">
                  <a:moveTo>
                    <a:pt x="13" y="5"/>
                  </a:moveTo>
                  <a:lnTo>
                    <a:pt x="13" y="5"/>
                  </a:lnTo>
                  <a:lnTo>
                    <a:pt x="14" y="4"/>
                  </a:lnTo>
                  <a:lnTo>
                    <a:pt x="13" y="2"/>
                  </a:lnTo>
                  <a:lnTo>
                    <a:pt x="10" y="1"/>
                  </a:lnTo>
                  <a:lnTo>
                    <a:pt x="8" y="0"/>
                  </a:lnTo>
                  <a:lnTo>
                    <a:pt x="2" y="2"/>
                  </a:lnTo>
                  <a:lnTo>
                    <a:pt x="0" y="3"/>
                  </a:lnTo>
                  <a:lnTo>
                    <a:pt x="1" y="4"/>
                  </a:lnTo>
                  <a:lnTo>
                    <a:pt x="8" y="12"/>
                  </a:lnTo>
                  <a:lnTo>
                    <a:pt x="10" y="13"/>
                  </a:lnTo>
                  <a:lnTo>
                    <a:pt x="13" y="12"/>
                  </a:lnTo>
                  <a:lnTo>
                    <a:pt x="14" y="12"/>
                  </a:lnTo>
                  <a:lnTo>
                    <a:pt x="14" y="11"/>
                  </a:lnTo>
                  <a:lnTo>
                    <a:pt x="12" y="9"/>
                  </a:lnTo>
                  <a:lnTo>
                    <a:pt x="11" y="8"/>
                  </a:lnTo>
                  <a:lnTo>
                    <a:pt x="12" y="8"/>
                  </a:lnTo>
                  <a:lnTo>
                    <a:pt x="13"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4" name="Freeform 3667"/>
            <p:cNvSpPr>
              <a:spLocks/>
            </p:cNvSpPr>
            <p:nvPr/>
          </p:nvSpPr>
          <p:spPr bwMode="auto">
            <a:xfrm>
              <a:off x="1948" y="1180"/>
              <a:ext cx="394" cy="207"/>
            </a:xfrm>
            <a:custGeom>
              <a:avLst/>
              <a:gdLst>
                <a:gd name="T0" fmla="*/ 2 w 493"/>
                <a:gd name="T1" fmla="*/ 7 h 252"/>
                <a:gd name="T2" fmla="*/ 3 w 493"/>
                <a:gd name="T3" fmla="*/ 8 h 252"/>
                <a:gd name="T4" fmla="*/ 7 w 493"/>
                <a:gd name="T5" fmla="*/ 9 h 252"/>
                <a:gd name="T6" fmla="*/ 6 w 493"/>
                <a:gd name="T7" fmla="*/ 10 h 252"/>
                <a:gd name="T8" fmla="*/ 12 w 493"/>
                <a:gd name="T9" fmla="*/ 9 h 252"/>
                <a:gd name="T10" fmla="*/ 8 w 493"/>
                <a:gd name="T11" fmla="*/ 12 h 252"/>
                <a:gd name="T12" fmla="*/ 11 w 493"/>
                <a:gd name="T13" fmla="*/ 11 h 252"/>
                <a:gd name="T14" fmla="*/ 18 w 493"/>
                <a:gd name="T15" fmla="*/ 10 h 252"/>
                <a:gd name="T16" fmla="*/ 21 w 493"/>
                <a:gd name="T17" fmla="*/ 8 h 252"/>
                <a:gd name="T18" fmla="*/ 21 w 493"/>
                <a:gd name="T19" fmla="*/ 10 h 252"/>
                <a:gd name="T20" fmla="*/ 14 w 493"/>
                <a:gd name="T21" fmla="*/ 12 h 252"/>
                <a:gd name="T22" fmla="*/ 17 w 493"/>
                <a:gd name="T23" fmla="*/ 14 h 252"/>
                <a:gd name="T24" fmla="*/ 11 w 493"/>
                <a:gd name="T25" fmla="*/ 12 h 252"/>
                <a:gd name="T26" fmla="*/ 8 w 493"/>
                <a:gd name="T27" fmla="*/ 14 h 252"/>
                <a:gd name="T28" fmla="*/ 11 w 493"/>
                <a:gd name="T29" fmla="*/ 17 h 252"/>
                <a:gd name="T30" fmla="*/ 14 w 493"/>
                <a:gd name="T31" fmla="*/ 17 h 252"/>
                <a:gd name="T32" fmla="*/ 14 w 493"/>
                <a:gd name="T33" fmla="*/ 20 h 252"/>
                <a:gd name="T34" fmla="*/ 6 w 493"/>
                <a:gd name="T35" fmla="*/ 20 h 252"/>
                <a:gd name="T36" fmla="*/ 9 w 493"/>
                <a:gd name="T37" fmla="*/ 21 h 252"/>
                <a:gd name="T38" fmla="*/ 10 w 493"/>
                <a:gd name="T39" fmla="*/ 21 h 252"/>
                <a:gd name="T40" fmla="*/ 9 w 493"/>
                <a:gd name="T41" fmla="*/ 21 h 252"/>
                <a:gd name="T42" fmla="*/ 9 w 493"/>
                <a:gd name="T43" fmla="*/ 22 h 252"/>
                <a:gd name="T44" fmla="*/ 12 w 493"/>
                <a:gd name="T45" fmla="*/ 21 h 252"/>
                <a:gd name="T46" fmla="*/ 10 w 493"/>
                <a:gd name="T47" fmla="*/ 25 h 252"/>
                <a:gd name="T48" fmla="*/ 5 w 493"/>
                <a:gd name="T49" fmla="*/ 22 h 252"/>
                <a:gd name="T50" fmla="*/ 6 w 493"/>
                <a:gd name="T51" fmla="*/ 25 h 252"/>
                <a:gd name="T52" fmla="*/ 4 w 493"/>
                <a:gd name="T53" fmla="*/ 28 h 252"/>
                <a:gd name="T54" fmla="*/ 5 w 493"/>
                <a:gd name="T55" fmla="*/ 27 h 252"/>
                <a:gd name="T56" fmla="*/ 7 w 493"/>
                <a:gd name="T57" fmla="*/ 28 h 252"/>
                <a:gd name="T58" fmla="*/ 9 w 493"/>
                <a:gd name="T59" fmla="*/ 29 h 252"/>
                <a:gd name="T60" fmla="*/ 11 w 493"/>
                <a:gd name="T61" fmla="*/ 27 h 252"/>
                <a:gd name="T62" fmla="*/ 14 w 493"/>
                <a:gd name="T63" fmla="*/ 26 h 252"/>
                <a:gd name="T64" fmla="*/ 18 w 493"/>
                <a:gd name="T65" fmla="*/ 29 h 252"/>
                <a:gd name="T66" fmla="*/ 18 w 493"/>
                <a:gd name="T67" fmla="*/ 26 h 252"/>
                <a:gd name="T68" fmla="*/ 14 w 493"/>
                <a:gd name="T69" fmla="*/ 25 h 252"/>
                <a:gd name="T70" fmla="*/ 17 w 493"/>
                <a:gd name="T71" fmla="*/ 25 h 252"/>
                <a:gd name="T72" fmla="*/ 19 w 493"/>
                <a:gd name="T73" fmla="*/ 21 h 252"/>
                <a:gd name="T74" fmla="*/ 22 w 493"/>
                <a:gd name="T75" fmla="*/ 21 h 252"/>
                <a:gd name="T76" fmla="*/ 22 w 493"/>
                <a:gd name="T77" fmla="*/ 18 h 252"/>
                <a:gd name="T78" fmla="*/ 19 w 493"/>
                <a:gd name="T79" fmla="*/ 17 h 252"/>
                <a:gd name="T80" fmla="*/ 22 w 493"/>
                <a:gd name="T81" fmla="*/ 17 h 252"/>
                <a:gd name="T82" fmla="*/ 19 w 493"/>
                <a:gd name="T83" fmla="*/ 17 h 252"/>
                <a:gd name="T84" fmla="*/ 21 w 493"/>
                <a:gd name="T85" fmla="*/ 16 h 252"/>
                <a:gd name="T86" fmla="*/ 26 w 493"/>
                <a:gd name="T87" fmla="*/ 14 h 252"/>
                <a:gd name="T88" fmla="*/ 26 w 493"/>
                <a:gd name="T89" fmla="*/ 14 h 252"/>
                <a:gd name="T90" fmla="*/ 27 w 493"/>
                <a:gd name="T91" fmla="*/ 14 h 252"/>
                <a:gd name="T92" fmla="*/ 30 w 493"/>
                <a:gd name="T93" fmla="*/ 12 h 252"/>
                <a:gd name="T94" fmla="*/ 37 w 493"/>
                <a:gd name="T95" fmla="*/ 7 h 252"/>
                <a:gd name="T96" fmla="*/ 32 w 493"/>
                <a:gd name="T97" fmla="*/ 7 h 252"/>
                <a:gd name="T98" fmla="*/ 42 w 493"/>
                <a:gd name="T99" fmla="*/ 2 h 252"/>
                <a:gd name="T100" fmla="*/ 34 w 493"/>
                <a:gd name="T101" fmla="*/ 2 h 252"/>
                <a:gd name="T102" fmla="*/ 30 w 493"/>
                <a:gd name="T103" fmla="*/ 2 h 252"/>
                <a:gd name="T104" fmla="*/ 26 w 493"/>
                <a:gd name="T105" fmla="*/ 2 h 252"/>
                <a:gd name="T106" fmla="*/ 20 w 493"/>
                <a:gd name="T107" fmla="*/ 2 h 252"/>
                <a:gd name="T108" fmla="*/ 21 w 493"/>
                <a:gd name="T109" fmla="*/ 2 h 252"/>
                <a:gd name="T110" fmla="*/ 18 w 493"/>
                <a:gd name="T111" fmla="*/ 2 h 252"/>
                <a:gd name="T112" fmla="*/ 14 w 493"/>
                <a:gd name="T113" fmla="*/ 2 h 252"/>
                <a:gd name="T114" fmla="*/ 18 w 493"/>
                <a:gd name="T115" fmla="*/ 6 h 252"/>
                <a:gd name="T116" fmla="*/ 9 w 493"/>
                <a:gd name="T117" fmla="*/ 3 h 252"/>
                <a:gd name="T118" fmla="*/ 10 w 493"/>
                <a:gd name="T119" fmla="*/ 5 h 252"/>
                <a:gd name="T120" fmla="*/ 7 w 493"/>
                <a:gd name="T121" fmla="*/ 6 h 252"/>
                <a:gd name="T122" fmla="*/ 4 w 493"/>
                <a:gd name="T123" fmla="*/ 6 h 252"/>
                <a:gd name="T124" fmla="*/ 0 w 493"/>
                <a:gd name="T125" fmla="*/ 7 h 2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93"/>
                <a:gd name="T190" fmla="*/ 0 h 252"/>
                <a:gd name="T191" fmla="*/ 493 w 493"/>
                <a:gd name="T192" fmla="*/ 252 h 2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93" h="252">
                  <a:moveTo>
                    <a:pt x="3" y="58"/>
                  </a:moveTo>
                  <a:lnTo>
                    <a:pt x="3" y="58"/>
                  </a:lnTo>
                  <a:lnTo>
                    <a:pt x="8" y="59"/>
                  </a:lnTo>
                  <a:lnTo>
                    <a:pt x="11" y="60"/>
                  </a:lnTo>
                  <a:lnTo>
                    <a:pt x="14" y="60"/>
                  </a:lnTo>
                  <a:lnTo>
                    <a:pt x="16" y="59"/>
                  </a:lnTo>
                  <a:lnTo>
                    <a:pt x="17" y="57"/>
                  </a:lnTo>
                  <a:lnTo>
                    <a:pt x="18" y="57"/>
                  </a:lnTo>
                  <a:lnTo>
                    <a:pt x="19" y="57"/>
                  </a:lnTo>
                  <a:lnTo>
                    <a:pt x="21" y="56"/>
                  </a:lnTo>
                  <a:lnTo>
                    <a:pt x="23" y="56"/>
                  </a:lnTo>
                  <a:lnTo>
                    <a:pt x="25" y="57"/>
                  </a:lnTo>
                  <a:lnTo>
                    <a:pt x="25" y="56"/>
                  </a:lnTo>
                  <a:lnTo>
                    <a:pt x="26" y="56"/>
                  </a:lnTo>
                  <a:lnTo>
                    <a:pt x="29" y="56"/>
                  </a:lnTo>
                  <a:lnTo>
                    <a:pt x="31" y="57"/>
                  </a:lnTo>
                  <a:lnTo>
                    <a:pt x="35" y="58"/>
                  </a:lnTo>
                  <a:lnTo>
                    <a:pt x="36" y="58"/>
                  </a:lnTo>
                  <a:lnTo>
                    <a:pt x="34" y="59"/>
                  </a:lnTo>
                  <a:lnTo>
                    <a:pt x="30" y="60"/>
                  </a:lnTo>
                  <a:lnTo>
                    <a:pt x="19" y="63"/>
                  </a:lnTo>
                  <a:lnTo>
                    <a:pt x="18" y="64"/>
                  </a:lnTo>
                  <a:lnTo>
                    <a:pt x="19" y="65"/>
                  </a:lnTo>
                  <a:lnTo>
                    <a:pt x="23" y="66"/>
                  </a:lnTo>
                  <a:lnTo>
                    <a:pt x="25" y="66"/>
                  </a:lnTo>
                  <a:lnTo>
                    <a:pt x="26" y="66"/>
                  </a:lnTo>
                  <a:lnTo>
                    <a:pt x="33" y="65"/>
                  </a:lnTo>
                  <a:lnTo>
                    <a:pt x="40" y="63"/>
                  </a:lnTo>
                  <a:lnTo>
                    <a:pt x="49" y="60"/>
                  </a:lnTo>
                  <a:lnTo>
                    <a:pt x="52" y="60"/>
                  </a:lnTo>
                  <a:lnTo>
                    <a:pt x="58" y="60"/>
                  </a:lnTo>
                  <a:lnTo>
                    <a:pt x="71" y="61"/>
                  </a:lnTo>
                  <a:lnTo>
                    <a:pt x="74" y="62"/>
                  </a:lnTo>
                  <a:lnTo>
                    <a:pt x="69" y="62"/>
                  </a:lnTo>
                  <a:lnTo>
                    <a:pt x="64" y="61"/>
                  </a:lnTo>
                  <a:lnTo>
                    <a:pt x="58" y="61"/>
                  </a:lnTo>
                  <a:lnTo>
                    <a:pt x="51" y="62"/>
                  </a:lnTo>
                  <a:lnTo>
                    <a:pt x="46" y="64"/>
                  </a:lnTo>
                  <a:lnTo>
                    <a:pt x="41" y="66"/>
                  </a:lnTo>
                  <a:lnTo>
                    <a:pt x="35" y="67"/>
                  </a:lnTo>
                  <a:lnTo>
                    <a:pt x="33" y="69"/>
                  </a:lnTo>
                  <a:lnTo>
                    <a:pt x="33" y="70"/>
                  </a:lnTo>
                  <a:lnTo>
                    <a:pt x="37" y="70"/>
                  </a:lnTo>
                  <a:lnTo>
                    <a:pt x="40" y="71"/>
                  </a:lnTo>
                  <a:lnTo>
                    <a:pt x="45" y="71"/>
                  </a:lnTo>
                  <a:lnTo>
                    <a:pt x="47" y="72"/>
                  </a:lnTo>
                  <a:lnTo>
                    <a:pt x="46" y="72"/>
                  </a:lnTo>
                  <a:lnTo>
                    <a:pt x="41" y="73"/>
                  </a:lnTo>
                  <a:lnTo>
                    <a:pt x="39" y="74"/>
                  </a:lnTo>
                  <a:lnTo>
                    <a:pt x="35" y="73"/>
                  </a:lnTo>
                  <a:lnTo>
                    <a:pt x="33" y="72"/>
                  </a:lnTo>
                  <a:lnTo>
                    <a:pt x="31" y="72"/>
                  </a:lnTo>
                  <a:lnTo>
                    <a:pt x="27" y="74"/>
                  </a:lnTo>
                  <a:lnTo>
                    <a:pt x="26" y="75"/>
                  </a:lnTo>
                  <a:lnTo>
                    <a:pt x="30" y="78"/>
                  </a:lnTo>
                  <a:lnTo>
                    <a:pt x="33" y="80"/>
                  </a:lnTo>
                  <a:lnTo>
                    <a:pt x="36" y="80"/>
                  </a:lnTo>
                  <a:lnTo>
                    <a:pt x="41" y="80"/>
                  </a:lnTo>
                  <a:lnTo>
                    <a:pt x="45" y="79"/>
                  </a:lnTo>
                  <a:lnTo>
                    <a:pt x="50" y="79"/>
                  </a:lnTo>
                  <a:lnTo>
                    <a:pt x="64" y="78"/>
                  </a:lnTo>
                  <a:lnTo>
                    <a:pt x="71" y="78"/>
                  </a:lnTo>
                  <a:lnTo>
                    <a:pt x="77" y="77"/>
                  </a:lnTo>
                  <a:lnTo>
                    <a:pt x="79" y="77"/>
                  </a:lnTo>
                  <a:lnTo>
                    <a:pt x="83" y="76"/>
                  </a:lnTo>
                  <a:lnTo>
                    <a:pt x="89" y="75"/>
                  </a:lnTo>
                  <a:lnTo>
                    <a:pt x="93" y="74"/>
                  </a:lnTo>
                  <a:lnTo>
                    <a:pt x="99" y="72"/>
                  </a:lnTo>
                  <a:lnTo>
                    <a:pt x="104" y="71"/>
                  </a:lnTo>
                  <a:lnTo>
                    <a:pt x="108" y="70"/>
                  </a:lnTo>
                  <a:lnTo>
                    <a:pt x="113" y="70"/>
                  </a:lnTo>
                  <a:lnTo>
                    <a:pt x="115" y="71"/>
                  </a:lnTo>
                  <a:lnTo>
                    <a:pt x="114" y="71"/>
                  </a:lnTo>
                  <a:lnTo>
                    <a:pt x="111" y="72"/>
                  </a:lnTo>
                  <a:lnTo>
                    <a:pt x="103" y="74"/>
                  </a:lnTo>
                  <a:lnTo>
                    <a:pt x="99" y="76"/>
                  </a:lnTo>
                  <a:lnTo>
                    <a:pt x="96" y="77"/>
                  </a:lnTo>
                  <a:lnTo>
                    <a:pt x="95" y="78"/>
                  </a:lnTo>
                  <a:lnTo>
                    <a:pt x="94" y="78"/>
                  </a:lnTo>
                  <a:lnTo>
                    <a:pt x="89" y="79"/>
                  </a:lnTo>
                  <a:lnTo>
                    <a:pt x="85" y="80"/>
                  </a:lnTo>
                  <a:lnTo>
                    <a:pt x="80" y="81"/>
                  </a:lnTo>
                  <a:lnTo>
                    <a:pt x="74" y="81"/>
                  </a:lnTo>
                  <a:lnTo>
                    <a:pt x="67" y="81"/>
                  </a:lnTo>
                  <a:lnTo>
                    <a:pt x="54" y="81"/>
                  </a:lnTo>
                  <a:lnTo>
                    <a:pt x="49" y="81"/>
                  </a:lnTo>
                  <a:lnTo>
                    <a:pt x="41" y="84"/>
                  </a:lnTo>
                  <a:lnTo>
                    <a:pt x="40" y="85"/>
                  </a:lnTo>
                  <a:lnTo>
                    <a:pt x="41" y="85"/>
                  </a:lnTo>
                  <a:lnTo>
                    <a:pt x="45" y="88"/>
                  </a:lnTo>
                  <a:lnTo>
                    <a:pt x="55" y="91"/>
                  </a:lnTo>
                  <a:lnTo>
                    <a:pt x="65" y="93"/>
                  </a:lnTo>
                  <a:lnTo>
                    <a:pt x="69" y="94"/>
                  </a:lnTo>
                  <a:lnTo>
                    <a:pt x="74" y="94"/>
                  </a:lnTo>
                  <a:lnTo>
                    <a:pt x="76" y="94"/>
                  </a:lnTo>
                  <a:lnTo>
                    <a:pt x="77" y="93"/>
                  </a:lnTo>
                  <a:lnTo>
                    <a:pt x="78" y="91"/>
                  </a:lnTo>
                  <a:lnTo>
                    <a:pt x="80" y="89"/>
                  </a:lnTo>
                  <a:lnTo>
                    <a:pt x="85" y="87"/>
                  </a:lnTo>
                  <a:lnTo>
                    <a:pt x="96" y="80"/>
                  </a:lnTo>
                  <a:lnTo>
                    <a:pt x="102" y="79"/>
                  </a:lnTo>
                  <a:lnTo>
                    <a:pt x="105" y="78"/>
                  </a:lnTo>
                  <a:lnTo>
                    <a:pt x="113" y="78"/>
                  </a:lnTo>
                  <a:lnTo>
                    <a:pt x="132" y="76"/>
                  </a:lnTo>
                  <a:lnTo>
                    <a:pt x="148" y="75"/>
                  </a:lnTo>
                  <a:lnTo>
                    <a:pt x="151" y="75"/>
                  </a:lnTo>
                  <a:lnTo>
                    <a:pt x="149" y="76"/>
                  </a:lnTo>
                  <a:lnTo>
                    <a:pt x="143" y="76"/>
                  </a:lnTo>
                  <a:lnTo>
                    <a:pt x="136" y="77"/>
                  </a:lnTo>
                  <a:lnTo>
                    <a:pt x="130" y="78"/>
                  </a:lnTo>
                  <a:lnTo>
                    <a:pt x="122" y="79"/>
                  </a:lnTo>
                  <a:lnTo>
                    <a:pt x="118" y="80"/>
                  </a:lnTo>
                  <a:lnTo>
                    <a:pt x="113" y="80"/>
                  </a:lnTo>
                  <a:lnTo>
                    <a:pt x="109" y="80"/>
                  </a:lnTo>
                  <a:lnTo>
                    <a:pt x="105" y="81"/>
                  </a:lnTo>
                  <a:lnTo>
                    <a:pt x="101" y="83"/>
                  </a:lnTo>
                  <a:lnTo>
                    <a:pt x="99" y="84"/>
                  </a:lnTo>
                  <a:lnTo>
                    <a:pt x="97" y="84"/>
                  </a:lnTo>
                  <a:lnTo>
                    <a:pt x="90" y="89"/>
                  </a:lnTo>
                  <a:lnTo>
                    <a:pt x="88" y="90"/>
                  </a:lnTo>
                  <a:lnTo>
                    <a:pt x="85" y="93"/>
                  </a:lnTo>
                  <a:lnTo>
                    <a:pt x="83" y="94"/>
                  </a:lnTo>
                  <a:lnTo>
                    <a:pt x="85" y="95"/>
                  </a:lnTo>
                  <a:lnTo>
                    <a:pt x="87" y="98"/>
                  </a:lnTo>
                  <a:lnTo>
                    <a:pt x="92" y="98"/>
                  </a:lnTo>
                  <a:lnTo>
                    <a:pt x="94" y="99"/>
                  </a:lnTo>
                  <a:lnTo>
                    <a:pt x="99" y="97"/>
                  </a:lnTo>
                  <a:lnTo>
                    <a:pt x="101" y="95"/>
                  </a:lnTo>
                  <a:lnTo>
                    <a:pt x="99" y="98"/>
                  </a:lnTo>
                  <a:lnTo>
                    <a:pt x="97" y="98"/>
                  </a:lnTo>
                  <a:lnTo>
                    <a:pt x="99" y="99"/>
                  </a:lnTo>
                  <a:lnTo>
                    <a:pt x="102" y="99"/>
                  </a:lnTo>
                  <a:lnTo>
                    <a:pt x="110" y="99"/>
                  </a:lnTo>
                  <a:lnTo>
                    <a:pt x="114" y="99"/>
                  </a:lnTo>
                  <a:lnTo>
                    <a:pt x="119" y="99"/>
                  </a:lnTo>
                  <a:lnTo>
                    <a:pt x="125" y="99"/>
                  </a:lnTo>
                  <a:lnTo>
                    <a:pt x="130" y="98"/>
                  </a:lnTo>
                  <a:lnTo>
                    <a:pt x="131" y="97"/>
                  </a:lnTo>
                  <a:lnTo>
                    <a:pt x="131" y="94"/>
                  </a:lnTo>
                  <a:lnTo>
                    <a:pt x="131" y="91"/>
                  </a:lnTo>
                  <a:lnTo>
                    <a:pt x="131" y="90"/>
                  </a:lnTo>
                  <a:lnTo>
                    <a:pt x="133" y="90"/>
                  </a:lnTo>
                  <a:lnTo>
                    <a:pt x="139" y="88"/>
                  </a:lnTo>
                  <a:lnTo>
                    <a:pt x="141" y="88"/>
                  </a:lnTo>
                  <a:lnTo>
                    <a:pt x="136" y="90"/>
                  </a:lnTo>
                  <a:lnTo>
                    <a:pt x="135" y="91"/>
                  </a:lnTo>
                  <a:lnTo>
                    <a:pt x="135" y="92"/>
                  </a:lnTo>
                  <a:lnTo>
                    <a:pt x="138" y="92"/>
                  </a:lnTo>
                  <a:lnTo>
                    <a:pt x="144" y="92"/>
                  </a:lnTo>
                  <a:lnTo>
                    <a:pt x="149" y="90"/>
                  </a:lnTo>
                  <a:lnTo>
                    <a:pt x="156" y="89"/>
                  </a:lnTo>
                  <a:lnTo>
                    <a:pt x="158" y="88"/>
                  </a:lnTo>
                  <a:lnTo>
                    <a:pt x="160" y="88"/>
                  </a:lnTo>
                  <a:lnTo>
                    <a:pt x="162" y="88"/>
                  </a:lnTo>
                  <a:lnTo>
                    <a:pt x="162" y="89"/>
                  </a:lnTo>
                  <a:lnTo>
                    <a:pt x="160" y="90"/>
                  </a:lnTo>
                  <a:lnTo>
                    <a:pt x="157" y="91"/>
                  </a:lnTo>
                  <a:lnTo>
                    <a:pt x="150" y="92"/>
                  </a:lnTo>
                  <a:lnTo>
                    <a:pt x="146" y="93"/>
                  </a:lnTo>
                  <a:lnTo>
                    <a:pt x="142" y="95"/>
                  </a:lnTo>
                  <a:lnTo>
                    <a:pt x="141" y="97"/>
                  </a:lnTo>
                  <a:lnTo>
                    <a:pt x="142" y="98"/>
                  </a:lnTo>
                  <a:lnTo>
                    <a:pt x="145" y="99"/>
                  </a:lnTo>
                  <a:lnTo>
                    <a:pt x="162" y="97"/>
                  </a:lnTo>
                  <a:lnTo>
                    <a:pt x="181" y="92"/>
                  </a:lnTo>
                  <a:lnTo>
                    <a:pt x="197" y="88"/>
                  </a:lnTo>
                  <a:lnTo>
                    <a:pt x="199" y="87"/>
                  </a:lnTo>
                  <a:lnTo>
                    <a:pt x="200" y="86"/>
                  </a:lnTo>
                  <a:lnTo>
                    <a:pt x="200" y="85"/>
                  </a:lnTo>
                  <a:lnTo>
                    <a:pt x="202" y="84"/>
                  </a:lnTo>
                  <a:lnTo>
                    <a:pt x="204" y="84"/>
                  </a:lnTo>
                  <a:lnTo>
                    <a:pt x="204" y="83"/>
                  </a:lnTo>
                  <a:lnTo>
                    <a:pt x="204" y="81"/>
                  </a:lnTo>
                  <a:lnTo>
                    <a:pt x="203" y="81"/>
                  </a:lnTo>
                  <a:lnTo>
                    <a:pt x="201" y="81"/>
                  </a:lnTo>
                  <a:lnTo>
                    <a:pt x="202" y="80"/>
                  </a:lnTo>
                  <a:lnTo>
                    <a:pt x="203" y="79"/>
                  </a:lnTo>
                  <a:lnTo>
                    <a:pt x="204" y="78"/>
                  </a:lnTo>
                  <a:lnTo>
                    <a:pt x="202" y="76"/>
                  </a:lnTo>
                  <a:lnTo>
                    <a:pt x="201" y="75"/>
                  </a:lnTo>
                  <a:lnTo>
                    <a:pt x="203" y="75"/>
                  </a:lnTo>
                  <a:lnTo>
                    <a:pt x="208" y="77"/>
                  </a:lnTo>
                  <a:lnTo>
                    <a:pt x="211" y="77"/>
                  </a:lnTo>
                  <a:lnTo>
                    <a:pt x="212" y="75"/>
                  </a:lnTo>
                  <a:lnTo>
                    <a:pt x="212" y="74"/>
                  </a:lnTo>
                  <a:lnTo>
                    <a:pt x="213" y="73"/>
                  </a:lnTo>
                  <a:lnTo>
                    <a:pt x="216" y="72"/>
                  </a:lnTo>
                  <a:lnTo>
                    <a:pt x="220" y="70"/>
                  </a:lnTo>
                  <a:lnTo>
                    <a:pt x="227" y="67"/>
                  </a:lnTo>
                  <a:lnTo>
                    <a:pt x="236" y="64"/>
                  </a:lnTo>
                  <a:lnTo>
                    <a:pt x="239" y="64"/>
                  </a:lnTo>
                  <a:lnTo>
                    <a:pt x="239" y="65"/>
                  </a:lnTo>
                  <a:lnTo>
                    <a:pt x="235" y="67"/>
                  </a:lnTo>
                  <a:lnTo>
                    <a:pt x="230" y="69"/>
                  </a:lnTo>
                  <a:lnTo>
                    <a:pt x="224" y="71"/>
                  </a:lnTo>
                  <a:lnTo>
                    <a:pt x="221" y="72"/>
                  </a:lnTo>
                  <a:lnTo>
                    <a:pt x="222" y="73"/>
                  </a:lnTo>
                  <a:lnTo>
                    <a:pt x="221" y="74"/>
                  </a:lnTo>
                  <a:lnTo>
                    <a:pt x="220" y="74"/>
                  </a:lnTo>
                  <a:lnTo>
                    <a:pt x="218" y="75"/>
                  </a:lnTo>
                  <a:lnTo>
                    <a:pt x="216" y="76"/>
                  </a:lnTo>
                  <a:lnTo>
                    <a:pt x="214" y="77"/>
                  </a:lnTo>
                  <a:lnTo>
                    <a:pt x="211" y="80"/>
                  </a:lnTo>
                  <a:lnTo>
                    <a:pt x="210" y="81"/>
                  </a:lnTo>
                  <a:lnTo>
                    <a:pt x="208" y="83"/>
                  </a:lnTo>
                  <a:lnTo>
                    <a:pt x="210" y="86"/>
                  </a:lnTo>
                  <a:lnTo>
                    <a:pt x="210" y="87"/>
                  </a:lnTo>
                  <a:lnTo>
                    <a:pt x="212" y="87"/>
                  </a:lnTo>
                  <a:lnTo>
                    <a:pt x="217" y="86"/>
                  </a:lnTo>
                  <a:lnTo>
                    <a:pt x="225" y="85"/>
                  </a:lnTo>
                  <a:lnTo>
                    <a:pt x="232" y="85"/>
                  </a:lnTo>
                  <a:lnTo>
                    <a:pt x="236" y="85"/>
                  </a:lnTo>
                  <a:lnTo>
                    <a:pt x="245" y="85"/>
                  </a:lnTo>
                  <a:lnTo>
                    <a:pt x="248" y="86"/>
                  </a:lnTo>
                  <a:lnTo>
                    <a:pt x="246" y="86"/>
                  </a:lnTo>
                  <a:lnTo>
                    <a:pt x="240" y="87"/>
                  </a:lnTo>
                  <a:lnTo>
                    <a:pt x="226" y="88"/>
                  </a:lnTo>
                  <a:lnTo>
                    <a:pt x="210" y="91"/>
                  </a:lnTo>
                  <a:lnTo>
                    <a:pt x="194" y="94"/>
                  </a:lnTo>
                  <a:lnTo>
                    <a:pt x="192" y="95"/>
                  </a:lnTo>
                  <a:lnTo>
                    <a:pt x="194" y="97"/>
                  </a:lnTo>
                  <a:lnTo>
                    <a:pt x="202" y="97"/>
                  </a:lnTo>
                  <a:lnTo>
                    <a:pt x="210" y="95"/>
                  </a:lnTo>
                  <a:lnTo>
                    <a:pt x="220" y="95"/>
                  </a:lnTo>
                  <a:lnTo>
                    <a:pt x="222" y="97"/>
                  </a:lnTo>
                  <a:lnTo>
                    <a:pt x="220" y="98"/>
                  </a:lnTo>
                  <a:lnTo>
                    <a:pt x="214" y="98"/>
                  </a:lnTo>
                  <a:lnTo>
                    <a:pt x="194" y="99"/>
                  </a:lnTo>
                  <a:lnTo>
                    <a:pt x="190" y="99"/>
                  </a:lnTo>
                  <a:lnTo>
                    <a:pt x="186" y="100"/>
                  </a:lnTo>
                  <a:lnTo>
                    <a:pt x="183" y="101"/>
                  </a:lnTo>
                  <a:lnTo>
                    <a:pt x="180" y="101"/>
                  </a:lnTo>
                  <a:lnTo>
                    <a:pt x="169" y="103"/>
                  </a:lnTo>
                  <a:lnTo>
                    <a:pt x="159" y="104"/>
                  </a:lnTo>
                  <a:lnTo>
                    <a:pt x="152" y="105"/>
                  </a:lnTo>
                  <a:lnTo>
                    <a:pt x="145" y="105"/>
                  </a:lnTo>
                  <a:lnTo>
                    <a:pt x="142" y="105"/>
                  </a:lnTo>
                  <a:lnTo>
                    <a:pt x="141" y="106"/>
                  </a:lnTo>
                  <a:lnTo>
                    <a:pt x="141" y="107"/>
                  </a:lnTo>
                  <a:lnTo>
                    <a:pt x="142" y="108"/>
                  </a:lnTo>
                  <a:lnTo>
                    <a:pt x="149" y="113"/>
                  </a:lnTo>
                  <a:lnTo>
                    <a:pt x="152" y="115"/>
                  </a:lnTo>
                  <a:lnTo>
                    <a:pt x="158" y="117"/>
                  </a:lnTo>
                  <a:lnTo>
                    <a:pt x="165" y="119"/>
                  </a:lnTo>
                  <a:lnTo>
                    <a:pt x="166" y="120"/>
                  </a:lnTo>
                  <a:lnTo>
                    <a:pt x="167" y="120"/>
                  </a:lnTo>
                  <a:lnTo>
                    <a:pt x="166" y="121"/>
                  </a:lnTo>
                  <a:lnTo>
                    <a:pt x="165" y="122"/>
                  </a:lnTo>
                  <a:lnTo>
                    <a:pt x="166" y="123"/>
                  </a:lnTo>
                  <a:lnTo>
                    <a:pt x="167" y="126"/>
                  </a:lnTo>
                  <a:lnTo>
                    <a:pt x="167" y="128"/>
                  </a:lnTo>
                  <a:lnTo>
                    <a:pt x="170" y="129"/>
                  </a:lnTo>
                  <a:lnTo>
                    <a:pt x="174" y="129"/>
                  </a:lnTo>
                  <a:lnTo>
                    <a:pt x="179" y="130"/>
                  </a:lnTo>
                  <a:lnTo>
                    <a:pt x="184" y="130"/>
                  </a:lnTo>
                  <a:lnTo>
                    <a:pt x="188" y="129"/>
                  </a:lnTo>
                  <a:lnTo>
                    <a:pt x="193" y="129"/>
                  </a:lnTo>
                  <a:lnTo>
                    <a:pt x="194" y="129"/>
                  </a:lnTo>
                  <a:lnTo>
                    <a:pt x="193" y="130"/>
                  </a:lnTo>
                  <a:lnTo>
                    <a:pt x="190" y="131"/>
                  </a:lnTo>
                  <a:lnTo>
                    <a:pt x="181" y="132"/>
                  </a:lnTo>
                  <a:lnTo>
                    <a:pt x="176" y="133"/>
                  </a:lnTo>
                  <a:lnTo>
                    <a:pt x="171" y="132"/>
                  </a:lnTo>
                  <a:lnTo>
                    <a:pt x="170" y="131"/>
                  </a:lnTo>
                  <a:lnTo>
                    <a:pt x="167" y="132"/>
                  </a:lnTo>
                  <a:lnTo>
                    <a:pt x="165" y="133"/>
                  </a:lnTo>
                  <a:lnTo>
                    <a:pt x="164" y="133"/>
                  </a:lnTo>
                  <a:lnTo>
                    <a:pt x="163" y="133"/>
                  </a:lnTo>
                  <a:lnTo>
                    <a:pt x="164" y="132"/>
                  </a:lnTo>
                  <a:lnTo>
                    <a:pt x="164" y="131"/>
                  </a:lnTo>
                  <a:lnTo>
                    <a:pt x="163" y="130"/>
                  </a:lnTo>
                  <a:lnTo>
                    <a:pt x="161" y="129"/>
                  </a:lnTo>
                  <a:lnTo>
                    <a:pt x="160" y="128"/>
                  </a:lnTo>
                  <a:lnTo>
                    <a:pt x="159" y="126"/>
                  </a:lnTo>
                  <a:lnTo>
                    <a:pt x="158" y="125"/>
                  </a:lnTo>
                  <a:lnTo>
                    <a:pt x="156" y="122"/>
                  </a:lnTo>
                  <a:lnTo>
                    <a:pt x="149" y="119"/>
                  </a:lnTo>
                  <a:lnTo>
                    <a:pt x="139" y="115"/>
                  </a:lnTo>
                  <a:lnTo>
                    <a:pt x="130" y="108"/>
                  </a:lnTo>
                  <a:lnTo>
                    <a:pt x="127" y="108"/>
                  </a:lnTo>
                  <a:lnTo>
                    <a:pt x="120" y="108"/>
                  </a:lnTo>
                  <a:lnTo>
                    <a:pt x="110" y="108"/>
                  </a:lnTo>
                  <a:lnTo>
                    <a:pt x="105" y="107"/>
                  </a:lnTo>
                  <a:lnTo>
                    <a:pt x="97" y="106"/>
                  </a:lnTo>
                  <a:lnTo>
                    <a:pt x="93" y="106"/>
                  </a:lnTo>
                  <a:lnTo>
                    <a:pt x="89" y="106"/>
                  </a:lnTo>
                  <a:lnTo>
                    <a:pt x="87" y="108"/>
                  </a:lnTo>
                  <a:lnTo>
                    <a:pt x="86" y="112"/>
                  </a:lnTo>
                  <a:lnTo>
                    <a:pt x="85" y="113"/>
                  </a:lnTo>
                  <a:lnTo>
                    <a:pt x="85" y="115"/>
                  </a:lnTo>
                  <a:lnTo>
                    <a:pt x="87" y="116"/>
                  </a:lnTo>
                  <a:lnTo>
                    <a:pt x="91" y="118"/>
                  </a:lnTo>
                  <a:lnTo>
                    <a:pt x="94" y="118"/>
                  </a:lnTo>
                  <a:lnTo>
                    <a:pt x="99" y="119"/>
                  </a:lnTo>
                  <a:lnTo>
                    <a:pt x="104" y="120"/>
                  </a:lnTo>
                  <a:lnTo>
                    <a:pt x="106" y="121"/>
                  </a:lnTo>
                  <a:lnTo>
                    <a:pt x="105" y="121"/>
                  </a:lnTo>
                  <a:lnTo>
                    <a:pt x="104" y="121"/>
                  </a:lnTo>
                  <a:lnTo>
                    <a:pt x="102" y="120"/>
                  </a:lnTo>
                  <a:lnTo>
                    <a:pt x="99" y="120"/>
                  </a:lnTo>
                  <a:lnTo>
                    <a:pt x="95" y="120"/>
                  </a:lnTo>
                  <a:lnTo>
                    <a:pt x="93" y="119"/>
                  </a:lnTo>
                  <a:lnTo>
                    <a:pt x="90" y="119"/>
                  </a:lnTo>
                  <a:lnTo>
                    <a:pt x="89" y="119"/>
                  </a:lnTo>
                  <a:lnTo>
                    <a:pt x="88" y="120"/>
                  </a:lnTo>
                  <a:lnTo>
                    <a:pt x="88" y="125"/>
                  </a:lnTo>
                  <a:lnTo>
                    <a:pt x="89" y="127"/>
                  </a:lnTo>
                  <a:lnTo>
                    <a:pt x="90" y="128"/>
                  </a:lnTo>
                  <a:lnTo>
                    <a:pt x="94" y="128"/>
                  </a:lnTo>
                  <a:lnTo>
                    <a:pt x="97" y="129"/>
                  </a:lnTo>
                  <a:lnTo>
                    <a:pt x="103" y="129"/>
                  </a:lnTo>
                  <a:lnTo>
                    <a:pt x="106" y="130"/>
                  </a:lnTo>
                  <a:lnTo>
                    <a:pt x="109" y="131"/>
                  </a:lnTo>
                  <a:lnTo>
                    <a:pt x="111" y="133"/>
                  </a:lnTo>
                  <a:lnTo>
                    <a:pt x="113" y="135"/>
                  </a:lnTo>
                  <a:lnTo>
                    <a:pt x="115" y="136"/>
                  </a:lnTo>
                  <a:lnTo>
                    <a:pt x="117" y="137"/>
                  </a:lnTo>
                  <a:lnTo>
                    <a:pt x="119" y="139"/>
                  </a:lnTo>
                  <a:lnTo>
                    <a:pt x="120" y="142"/>
                  </a:lnTo>
                  <a:lnTo>
                    <a:pt x="122" y="146"/>
                  </a:lnTo>
                  <a:lnTo>
                    <a:pt x="124" y="147"/>
                  </a:lnTo>
                  <a:lnTo>
                    <a:pt x="127" y="147"/>
                  </a:lnTo>
                  <a:lnTo>
                    <a:pt x="128" y="146"/>
                  </a:lnTo>
                  <a:lnTo>
                    <a:pt x="128" y="147"/>
                  </a:lnTo>
                  <a:lnTo>
                    <a:pt x="128" y="148"/>
                  </a:lnTo>
                  <a:lnTo>
                    <a:pt x="130" y="150"/>
                  </a:lnTo>
                  <a:lnTo>
                    <a:pt x="134" y="153"/>
                  </a:lnTo>
                  <a:lnTo>
                    <a:pt x="136" y="153"/>
                  </a:lnTo>
                  <a:lnTo>
                    <a:pt x="135" y="153"/>
                  </a:lnTo>
                  <a:lnTo>
                    <a:pt x="131" y="153"/>
                  </a:lnTo>
                  <a:lnTo>
                    <a:pt x="123" y="149"/>
                  </a:lnTo>
                  <a:lnTo>
                    <a:pt x="120" y="149"/>
                  </a:lnTo>
                  <a:lnTo>
                    <a:pt x="116" y="150"/>
                  </a:lnTo>
                  <a:lnTo>
                    <a:pt x="115" y="151"/>
                  </a:lnTo>
                  <a:lnTo>
                    <a:pt x="117" y="154"/>
                  </a:lnTo>
                  <a:lnTo>
                    <a:pt x="121" y="155"/>
                  </a:lnTo>
                  <a:lnTo>
                    <a:pt x="123" y="156"/>
                  </a:lnTo>
                  <a:lnTo>
                    <a:pt x="127" y="156"/>
                  </a:lnTo>
                  <a:lnTo>
                    <a:pt x="131" y="156"/>
                  </a:lnTo>
                  <a:lnTo>
                    <a:pt x="135" y="156"/>
                  </a:lnTo>
                  <a:lnTo>
                    <a:pt x="141" y="156"/>
                  </a:lnTo>
                  <a:lnTo>
                    <a:pt x="145" y="157"/>
                  </a:lnTo>
                  <a:lnTo>
                    <a:pt x="150" y="158"/>
                  </a:lnTo>
                  <a:lnTo>
                    <a:pt x="155" y="158"/>
                  </a:lnTo>
                  <a:lnTo>
                    <a:pt x="158" y="156"/>
                  </a:lnTo>
                  <a:lnTo>
                    <a:pt x="160" y="155"/>
                  </a:lnTo>
                  <a:lnTo>
                    <a:pt x="164" y="153"/>
                  </a:lnTo>
                  <a:lnTo>
                    <a:pt x="166" y="151"/>
                  </a:lnTo>
                  <a:lnTo>
                    <a:pt x="166" y="153"/>
                  </a:lnTo>
                  <a:lnTo>
                    <a:pt x="165" y="154"/>
                  </a:lnTo>
                  <a:lnTo>
                    <a:pt x="163" y="156"/>
                  </a:lnTo>
                  <a:lnTo>
                    <a:pt x="163" y="158"/>
                  </a:lnTo>
                  <a:lnTo>
                    <a:pt x="162" y="159"/>
                  </a:lnTo>
                  <a:lnTo>
                    <a:pt x="160" y="159"/>
                  </a:lnTo>
                  <a:lnTo>
                    <a:pt x="156" y="159"/>
                  </a:lnTo>
                  <a:lnTo>
                    <a:pt x="152" y="160"/>
                  </a:lnTo>
                  <a:lnTo>
                    <a:pt x="148" y="160"/>
                  </a:lnTo>
                  <a:lnTo>
                    <a:pt x="142" y="159"/>
                  </a:lnTo>
                  <a:lnTo>
                    <a:pt x="139" y="160"/>
                  </a:lnTo>
                  <a:lnTo>
                    <a:pt x="141" y="161"/>
                  </a:lnTo>
                  <a:lnTo>
                    <a:pt x="146" y="163"/>
                  </a:lnTo>
                  <a:lnTo>
                    <a:pt x="149" y="163"/>
                  </a:lnTo>
                  <a:lnTo>
                    <a:pt x="153" y="163"/>
                  </a:lnTo>
                  <a:lnTo>
                    <a:pt x="155" y="163"/>
                  </a:lnTo>
                  <a:lnTo>
                    <a:pt x="151" y="163"/>
                  </a:lnTo>
                  <a:lnTo>
                    <a:pt x="150" y="164"/>
                  </a:lnTo>
                  <a:lnTo>
                    <a:pt x="152" y="167"/>
                  </a:lnTo>
                  <a:lnTo>
                    <a:pt x="155" y="169"/>
                  </a:lnTo>
                  <a:lnTo>
                    <a:pt x="153" y="169"/>
                  </a:lnTo>
                  <a:lnTo>
                    <a:pt x="151" y="169"/>
                  </a:lnTo>
                  <a:lnTo>
                    <a:pt x="149" y="167"/>
                  </a:lnTo>
                  <a:lnTo>
                    <a:pt x="145" y="165"/>
                  </a:lnTo>
                  <a:lnTo>
                    <a:pt x="141" y="163"/>
                  </a:lnTo>
                  <a:lnTo>
                    <a:pt x="136" y="162"/>
                  </a:lnTo>
                  <a:lnTo>
                    <a:pt x="133" y="161"/>
                  </a:lnTo>
                  <a:lnTo>
                    <a:pt x="128" y="160"/>
                  </a:lnTo>
                  <a:lnTo>
                    <a:pt x="122" y="159"/>
                  </a:lnTo>
                  <a:lnTo>
                    <a:pt x="117" y="159"/>
                  </a:lnTo>
                  <a:lnTo>
                    <a:pt x="111" y="157"/>
                  </a:lnTo>
                  <a:lnTo>
                    <a:pt x="108" y="157"/>
                  </a:lnTo>
                  <a:lnTo>
                    <a:pt x="104" y="158"/>
                  </a:lnTo>
                  <a:lnTo>
                    <a:pt x="99" y="160"/>
                  </a:lnTo>
                  <a:lnTo>
                    <a:pt x="93" y="160"/>
                  </a:lnTo>
                  <a:lnTo>
                    <a:pt x="88" y="161"/>
                  </a:lnTo>
                  <a:lnTo>
                    <a:pt x="82" y="162"/>
                  </a:lnTo>
                  <a:lnTo>
                    <a:pt x="81" y="163"/>
                  </a:lnTo>
                  <a:lnTo>
                    <a:pt x="80" y="164"/>
                  </a:lnTo>
                  <a:lnTo>
                    <a:pt x="78" y="169"/>
                  </a:lnTo>
                  <a:lnTo>
                    <a:pt x="76" y="171"/>
                  </a:lnTo>
                  <a:lnTo>
                    <a:pt x="73" y="173"/>
                  </a:lnTo>
                  <a:lnTo>
                    <a:pt x="72" y="174"/>
                  </a:lnTo>
                  <a:lnTo>
                    <a:pt x="71" y="175"/>
                  </a:lnTo>
                  <a:lnTo>
                    <a:pt x="72" y="178"/>
                  </a:lnTo>
                  <a:lnTo>
                    <a:pt x="72" y="181"/>
                  </a:lnTo>
                  <a:lnTo>
                    <a:pt x="75" y="182"/>
                  </a:lnTo>
                  <a:lnTo>
                    <a:pt x="76" y="182"/>
                  </a:lnTo>
                  <a:lnTo>
                    <a:pt x="75" y="183"/>
                  </a:lnTo>
                  <a:lnTo>
                    <a:pt x="73" y="183"/>
                  </a:lnTo>
                  <a:lnTo>
                    <a:pt x="71" y="184"/>
                  </a:lnTo>
                  <a:lnTo>
                    <a:pt x="72" y="185"/>
                  </a:lnTo>
                  <a:lnTo>
                    <a:pt x="75" y="185"/>
                  </a:lnTo>
                  <a:lnTo>
                    <a:pt x="80" y="185"/>
                  </a:lnTo>
                  <a:lnTo>
                    <a:pt x="83" y="185"/>
                  </a:lnTo>
                  <a:lnTo>
                    <a:pt x="86" y="183"/>
                  </a:lnTo>
                  <a:lnTo>
                    <a:pt x="87" y="182"/>
                  </a:lnTo>
                  <a:lnTo>
                    <a:pt x="89" y="182"/>
                  </a:lnTo>
                  <a:lnTo>
                    <a:pt x="90" y="183"/>
                  </a:lnTo>
                  <a:lnTo>
                    <a:pt x="92" y="182"/>
                  </a:lnTo>
                  <a:lnTo>
                    <a:pt x="95" y="178"/>
                  </a:lnTo>
                  <a:lnTo>
                    <a:pt x="96" y="177"/>
                  </a:lnTo>
                  <a:lnTo>
                    <a:pt x="96" y="180"/>
                  </a:lnTo>
                  <a:lnTo>
                    <a:pt x="96" y="181"/>
                  </a:lnTo>
                  <a:lnTo>
                    <a:pt x="94" y="182"/>
                  </a:lnTo>
                  <a:lnTo>
                    <a:pt x="93" y="183"/>
                  </a:lnTo>
                  <a:lnTo>
                    <a:pt x="91" y="184"/>
                  </a:lnTo>
                  <a:lnTo>
                    <a:pt x="91" y="185"/>
                  </a:lnTo>
                  <a:lnTo>
                    <a:pt x="92" y="186"/>
                  </a:lnTo>
                  <a:lnTo>
                    <a:pt x="95" y="186"/>
                  </a:lnTo>
                  <a:lnTo>
                    <a:pt x="103" y="185"/>
                  </a:lnTo>
                  <a:lnTo>
                    <a:pt x="105" y="184"/>
                  </a:lnTo>
                  <a:lnTo>
                    <a:pt x="107" y="183"/>
                  </a:lnTo>
                  <a:lnTo>
                    <a:pt x="110" y="178"/>
                  </a:lnTo>
                  <a:lnTo>
                    <a:pt x="111" y="176"/>
                  </a:lnTo>
                  <a:lnTo>
                    <a:pt x="114" y="173"/>
                  </a:lnTo>
                  <a:lnTo>
                    <a:pt x="115" y="171"/>
                  </a:lnTo>
                  <a:lnTo>
                    <a:pt x="115" y="172"/>
                  </a:lnTo>
                  <a:lnTo>
                    <a:pt x="114" y="174"/>
                  </a:lnTo>
                  <a:lnTo>
                    <a:pt x="114" y="176"/>
                  </a:lnTo>
                  <a:lnTo>
                    <a:pt x="116" y="176"/>
                  </a:lnTo>
                  <a:lnTo>
                    <a:pt x="117" y="176"/>
                  </a:lnTo>
                  <a:lnTo>
                    <a:pt x="117" y="177"/>
                  </a:lnTo>
                  <a:lnTo>
                    <a:pt x="116" y="177"/>
                  </a:lnTo>
                  <a:lnTo>
                    <a:pt x="113" y="180"/>
                  </a:lnTo>
                  <a:lnTo>
                    <a:pt x="111" y="181"/>
                  </a:lnTo>
                  <a:lnTo>
                    <a:pt x="114" y="182"/>
                  </a:lnTo>
                  <a:lnTo>
                    <a:pt x="116" y="182"/>
                  </a:lnTo>
                  <a:lnTo>
                    <a:pt x="121" y="182"/>
                  </a:lnTo>
                  <a:lnTo>
                    <a:pt x="123" y="183"/>
                  </a:lnTo>
                  <a:lnTo>
                    <a:pt x="121" y="183"/>
                  </a:lnTo>
                  <a:lnTo>
                    <a:pt x="116" y="183"/>
                  </a:lnTo>
                  <a:lnTo>
                    <a:pt x="113" y="183"/>
                  </a:lnTo>
                  <a:lnTo>
                    <a:pt x="111" y="184"/>
                  </a:lnTo>
                  <a:lnTo>
                    <a:pt x="110" y="185"/>
                  </a:lnTo>
                  <a:lnTo>
                    <a:pt x="110" y="186"/>
                  </a:lnTo>
                  <a:lnTo>
                    <a:pt x="113" y="186"/>
                  </a:lnTo>
                  <a:lnTo>
                    <a:pt x="117" y="186"/>
                  </a:lnTo>
                  <a:lnTo>
                    <a:pt x="120" y="186"/>
                  </a:lnTo>
                  <a:lnTo>
                    <a:pt x="119" y="187"/>
                  </a:lnTo>
                  <a:lnTo>
                    <a:pt x="116" y="188"/>
                  </a:lnTo>
                  <a:lnTo>
                    <a:pt x="113" y="188"/>
                  </a:lnTo>
                  <a:lnTo>
                    <a:pt x="110" y="187"/>
                  </a:lnTo>
                  <a:lnTo>
                    <a:pt x="106" y="188"/>
                  </a:lnTo>
                  <a:lnTo>
                    <a:pt x="102" y="190"/>
                  </a:lnTo>
                  <a:lnTo>
                    <a:pt x="101" y="190"/>
                  </a:lnTo>
                  <a:lnTo>
                    <a:pt x="101" y="191"/>
                  </a:lnTo>
                  <a:lnTo>
                    <a:pt x="104" y="192"/>
                  </a:lnTo>
                  <a:lnTo>
                    <a:pt x="118" y="191"/>
                  </a:lnTo>
                  <a:lnTo>
                    <a:pt x="120" y="192"/>
                  </a:lnTo>
                  <a:lnTo>
                    <a:pt x="118" y="192"/>
                  </a:lnTo>
                  <a:lnTo>
                    <a:pt x="116" y="192"/>
                  </a:lnTo>
                  <a:lnTo>
                    <a:pt x="115" y="194"/>
                  </a:lnTo>
                  <a:lnTo>
                    <a:pt x="114" y="195"/>
                  </a:lnTo>
                  <a:lnTo>
                    <a:pt x="111" y="194"/>
                  </a:lnTo>
                  <a:lnTo>
                    <a:pt x="110" y="194"/>
                  </a:lnTo>
                  <a:lnTo>
                    <a:pt x="108" y="194"/>
                  </a:lnTo>
                  <a:lnTo>
                    <a:pt x="107" y="194"/>
                  </a:lnTo>
                  <a:lnTo>
                    <a:pt x="106" y="195"/>
                  </a:lnTo>
                  <a:lnTo>
                    <a:pt x="107" y="196"/>
                  </a:lnTo>
                  <a:lnTo>
                    <a:pt x="110" y="195"/>
                  </a:lnTo>
                  <a:lnTo>
                    <a:pt x="111" y="195"/>
                  </a:lnTo>
                  <a:lnTo>
                    <a:pt x="109" y="196"/>
                  </a:lnTo>
                  <a:lnTo>
                    <a:pt x="108" y="197"/>
                  </a:lnTo>
                  <a:lnTo>
                    <a:pt x="106" y="198"/>
                  </a:lnTo>
                  <a:lnTo>
                    <a:pt x="105" y="199"/>
                  </a:lnTo>
                  <a:lnTo>
                    <a:pt x="106" y="201"/>
                  </a:lnTo>
                  <a:lnTo>
                    <a:pt x="110" y="202"/>
                  </a:lnTo>
                  <a:lnTo>
                    <a:pt x="114" y="202"/>
                  </a:lnTo>
                  <a:lnTo>
                    <a:pt x="117" y="200"/>
                  </a:lnTo>
                  <a:lnTo>
                    <a:pt x="119" y="200"/>
                  </a:lnTo>
                  <a:lnTo>
                    <a:pt x="118" y="201"/>
                  </a:lnTo>
                  <a:lnTo>
                    <a:pt x="115" y="203"/>
                  </a:lnTo>
                  <a:lnTo>
                    <a:pt x="114" y="204"/>
                  </a:lnTo>
                  <a:lnTo>
                    <a:pt x="116" y="205"/>
                  </a:lnTo>
                  <a:lnTo>
                    <a:pt x="120" y="205"/>
                  </a:lnTo>
                  <a:lnTo>
                    <a:pt x="130" y="205"/>
                  </a:lnTo>
                  <a:lnTo>
                    <a:pt x="134" y="204"/>
                  </a:lnTo>
                  <a:lnTo>
                    <a:pt x="137" y="202"/>
                  </a:lnTo>
                  <a:lnTo>
                    <a:pt x="142" y="197"/>
                  </a:lnTo>
                  <a:lnTo>
                    <a:pt x="146" y="191"/>
                  </a:lnTo>
                  <a:lnTo>
                    <a:pt x="147" y="191"/>
                  </a:lnTo>
                  <a:lnTo>
                    <a:pt x="146" y="189"/>
                  </a:lnTo>
                  <a:lnTo>
                    <a:pt x="146" y="188"/>
                  </a:lnTo>
                  <a:lnTo>
                    <a:pt x="148" y="187"/>
                  </a:lnTo>
                  <a:lnTo>
                    <a:pt x="151" y="187"/>
                  </a:lnTo>
                  <a:lnTo>
                    <a:pt x="152" y="186"/>
                  </a:lnTo>
                  <a:lnTo>
                    <a:pt x="152" y="187"/>
                  </a:lnTo>
                  <a:lnTo>
                    <a:pt x="150" y="188"/>
                  </a:lnTo>
                  <a:lnTo>
                    <a:pt x="149" y="189"/>
                  </a:lnTo>
                  <a:lnTo>
                    <a:pt x="149" y="190"/>
                  </a:lnTo>
                  <a:lnTo>
                    <a:pt x="145" y="198"/>
                  </a:lnTo>
                  <a:lnTo>
                    <a:pt x="141" y="204"/>
                  </a:lnTo>
                  <a:lnTo>
                    <a:pt x="136" y="206"/>
                  </a:lnTo>
                  <a:lnTo>
                    <a:pt x="133" y="208"/>
                  </a:lnTo>
                  <a:lnTo>
                    <a:pt x="130" y="208"/>
                  </a:lnTo>
                  <a:lnTo>
                    <a:pt x="131" y="209"/>
                  </a:lnTo>
                  <a:lnTo>
                    <a:pt x="133" y="210"/>
                  </a:lnTo>
                  <a:lnTo>
                    <a:pt x="135" y="211"/>
                  </a:lnTo>
                  <a:lnTo>
                    <a:pt x="134" y="211"/>
                  </a:lnTo>
                  <a:lnTo>
                    <a:pt x="130" y="211"/>
                  </a:lnTo>
                  <a:lnTo>
                    <a:pt x="124" y="210"/>
                  </a:lnTo>
                  <a:lnTo>
                    <a:pt x="122" y="211"/>
                  </a:lnTo>
                  <a:lnTo>
                    <a:pt x="120" y="210"/>
                  </a:lnTo>
                  <a:lnTo>
                    <a:pt x="118" y="210"/>
                  </a:lnTo>
                  <a:lnTo>
                    <a:pt x="117" y="211"/>
                  </a:lnTo>
                  <a:lnTo>
                    <a:pt x="115" y="212"/>
                  </a:lnTo>
                  <a:lnTo>
                    <a:pt x="114" y="212"/>
                  </a:lnTo>
                  <a:lnTo>
                    <a:pt x="113" y="211"/>
                  </a:lnTo>
                  <a:lnTo>
                    <a:pt x="109" y="211"/>
                  </a:lnTo>
                  <a:lnTo>
                    <a:pt x="105" y="210"/>
                  </a:lnTo>
                  <a:lnTo>
                    <a:pt x="103" y="209"/>
                  </a:lnTo>
                  <a:lnTo>
                    <a:pt x="103" y="208"/>
                  </a:lnTo>
                  <a:lnTo>
                    <a:pt x="101" y="208"/>
                  </a:lnTo>
                  <a:lnTo>
                    <a:pt x="100" y="209"/>
                  </a:lnTo>
                  <a:lnTo>
                    <a:pt x="99" y="208"/>
                  </a:lnTo>
                  <a:lnTo>
                    <a:pt x="99" y="206"/>
                  </a:lnTo>
                  <a:lnTo>
                    <a:pt x="97" y="203"/>
                  </a:lnTo>
                  <a:lnTo>
                    <a:pt x="95" y="200"/>
                  </a:lnTo>
                  <a:lnTo>
                    <a:pt x="93" y="198"/>
                  </a:lnTo>
                  <a:lnTo>
                    <a:pt x="91" y="196"/>
                  </a:lnTo>
                  <a:lnTo>
                    <a:pt x="86" y="194"/>
                  </a:lnTo>
                  <a:lnTo>
                    <a:pt x="81" y="192"/>
                  </a:lnTo>
                  <a:lnTo>
                    <a:pt x="73" y="194"/>
                  </a:lnTo>
                  <a:lnTo>
                    <a:pt x="66" y="195"/>
                  </a:lnTo>
                  <a:lnTo>
                    <a:pt x="63" y="196"/>
                  </a:lnTo>
                  <a:lnTo>
                    <a:pt x="62" y="195"/>
                  </a:lnTo>
                  <a:lnTo>
                    <a:pt x="60" y="195"/>
                  </a:lnTo>
                  <a:lnTo>
                    <a:pt x="60" y="196"/>
                  </a:lnTo>
                  <a:lnTo>
                    <a:pt x="60" y="200"/>
                  </a:lnTo>
                  <a:lnTo>
                    <a:pt x="60" y="201"/>
                  </a:lnTo>
                  <a:lnTo>
                    <a:pt x="62" y="203"/>
                  </a:lnTo>
                  <a:lnTo>
                    <a:pt x="65" y="208"/>
                  </a:lnTo>
                  <a:lnTo>
                    <a:pt x="67" y="211"/>
                  </a:lnTo>
                  <a:lnTo>
                    <a:pt x="71" y="211"/>
                  </a:lnTo>
                  <a:lnTo>
                    <a:pt x="79" y="211"/>
                  </a:lnTo>
                  <a:lnTo>
                    <a:pt x="81" y="211"/>
                  </a:lnTo>
                  <a:lnTo>
                    <a:pt x="80" y="211"/>
                  </a:lnTo>
                  <a:lnTo>
                    <a:pt x="76" y="213"/>
                  </a:lnTo>
                  <a:lnTo>
                    <a:pt x="76" y="214"/>
                  </a:lnTo>
                  <a:lnTo>
                    <a:pt x="76" y="215"/>
                  </a:lnTo>
                  <a:lnTo>
                    <a:pt x="77" y="216"/>
                  </a:lnTo>
                  <a:lnTo>
                    <a:pt x="77" y="217"/>
                  </a:lnTo>
                  <a:lnTo>
                    <a:pt x="76" y="217"/>
                  </a:lnTo>
                  <a:lnTo>
                    <a:pt x="73" y="217"/>
                  </a:lnTo>
                  <a:lnTo>
                    <a:pt x="72" y="218"/>
                  </a:lnTo>
                  <a:lnTo>
                    <a:pt x="73" y="219"/>
                  </a:lnTo>
                  <a:lnTo>
                    <a:pt x="72" y="219"/>
                  </a:lnTo>
                  <a:lnTo>
                    <a:pt x="71" y="219"/>
                  </a:lnTo>
                  <a:lnTo>
                    <a:pt x="67" y="219"/>
                  </a:lnTo>
                  <a:lnTo>
                    <a:pt x="63" y="219"/>
                  </a:lnTo>
                  <a:lnTo>
                    <a:pt x="59" y="219"/>
                  </a:lnTo>
                  <a:lnTo>
                    <a:pt x="55" y="219"/>
                  </a:lnTo>
                  <a:lnTo>
                    <a:pt x="54" y="222"/>
                  </a:lnTo>
                  <a:lnTo>
                    <a:pt x="52" y="223"/>
                  </a:lnTo>
                  <a:lnTo>
                    <a:pt x="49" y="223"/>
                  </a:lnTo>
                  <a:lnTo>
                    <a:pt x="46" y="225"/>
                  </a:lnTo>
                  <a:lnTo>
                    <a:pt x="44" y="226"/>
                  </a:lnTo>
                  <a:lnTo>
                    <a:pt x="39" y="228"/>
                  </a:lnTo>
                  <a:lnTo>
                    <a:pt x="38" y="229"/>
                  </a:lnTo>
                  <a:lnTo>
                    <a:pt x="39" y="230"/>
                  </a:lnTo>
                  <a:lnTo>
                    <a:pt x="39" y="232"/>
                  </a:lnTo>
                  <a:lnTo>
                    <a:pt x="40" y="234"/>
                  </a:lnTo>
                  <a:lnTo>
                    <a:pt x="39" y="234"/>
                  </a:lnTo>
                  <a:lnTo>
                    <a:pt x="37" y="237"/>
                  </a:lnTo>
                  <a:lnTo>
                    <a:pt x="37" y="238"/>
                  </a:lnTo>
                  <a:lnTo>
                    <a:pt x="41" y="240"/>
                  </a:lnTo>
                  <a:lnTo>
                    <a:pt x="45" y="242"/>
                  </a:lnTo>
                  <a:lnTo>
                    <a:pt x="47" y="243"/>
                  </a:lnTo>
                  <a:lnTo>
                    <a:pt x="49" y="242"/>
                  </a:lnTo>
                  <a:lnTo>
                    <a:pt x="50" y="241"/>
                  </a:lnTo>
                  <a:lnTo>
                    <a:pt x="51" y="238"/>
                  </a:lnTo>
                  <a:lnTo>
                    <a:pt x="52" y="238"/>
                  </a:lnTo>
                  <a:lnTo>
                    <a:pt x="52" y="240"/>
                  </a:lnTo>
                  <a:lnTo>
                    <a:pt x="52" y="242"/>
                  </a:lnTo>
                  <a:lnTo>
                    <a:pt x="53" y="243"/>
                  </a:lnTo>
                  <a:lnTo>
                    <a:pt x="54" y="242"/>
                  </a:lnTo>
                  <a:lnTo>
                    <a:pt x="55" y="240"/>
                  </a:lnTo>
                  <a:lnTo>
                    <a:pt x="55" y="238"/>
                  </a:lnTo>
                  <a:lnTo>
                    <a:pt x="53" y="237"/>
                  </a:lnTo>
                  <a:lnTo>
                    <a:pt x="53" y="236"/>
                  </a:lnTo>
                  <a:lnTo>
                    <a:pt x="53" y="234"/>
                  </a:lnTo>
                  <a:lnTo>
                    <a:pt x="52" y="233"/>
                  </a:lnTo>
                  <a:lnTo>
                    <a:pt x="53" y="231"/>
                  </a:lnTo>
                  <a:lnTo>
                    <a:pt x="54" y="230"/>
                  </a:lnTo>
                  <a:lnTo>
                    <a:pt x="54" y="231"/>
                  </a:lnTo>
                  <a:lnTo>
                    <a:pt x="54" y="232"/>
                  </a:lnTo>
                  <a:lnTo>
                    <a:pt x="55" y="233"/>
                  </a:lnTo>
                  <a:lnTo>
                    <a:pt x="55" y="236"/>
                  </a:lnTo>
                  <a:lnTo>
                    <a:pt x="57" y="239"/>
                  </a:lnTo>
                  <a:lnTo>
                    <a:pt x="58" y="240"/>
                  </a:lnTo>
                  <a:lnTo>
                    <a:pt x="57" y="241"/>
                  </a:lnTo>
                  <a:lnTo>
                    <a:pt x="57" y="242"/>
                  </a:lnTo>
                  <a:lnTo>
                    <a:pt x="57" y="243"/>
                  </a:lnTo>
                  <a:lnTo>
                    <a:pt x="57" y="244"/>
                  </a:lnTo>
                  <a:lnTo>
                    <a:pt x="59" y="244"/>
                  </a:lnTo>
                  <a:lnTo>
                    <a:pt x="67" y="245"/>
                  </a:lnTo>
                  <a:lnTo>
                    <a:pt x="68" y="245"/>
                  </a:lnTo>
                  <a:lnTo>
                    <a:pt x="69" y="243"/>
                  </a:lnTo>
                  <a:lnTo>
                    <a:pt x="71" y="240"/>
                  </a:lnTo>
                  <a:lnTo>
                    <a:pt x="71" y="239"/>
                  </a:lnTo>
                  <a:lnTo>
                    <a:pt x="71" y="237"/>
                  </a:lnTo>
                  <a:lnTo>
                    <a:pt x="72" y="238"/>
                  </a:lnTo>
                  <a:lnTo>
                    <a:pt x="73" y="241"/>
                  </a:lnTo>
                  <a:lnTo>
                    <a:pt x="74" y="242"/>
                  </a:lnTo>
                  <a:lnTo>
                    <a:pt x="76" y="242"/>
                  </a:lnTo>
                  <a:lnTo>
                    <a:pt x="77" y="242"/>
                  </a:lnTo>
                  <a:lnTo>
                    <a:pt x="77" y="243"/>
                  </a:lnTo>
                  <a:lnTo>
                    <a:pt x="77" y="244"/>
                  </a:lnTo>
                  <a:lnTo>
                    <a:pt x="78" y="244"/>
                  </a:lnTo>
                  <a:lnTo>
                    <a:pt x="82" y="244"/>
                  </a:lnTo>
                  <a:lnTo>
                    <a:pt x="83" y="244"/>
                  </a:lnTo>
                  <a:lnTo>
                    <a:pt x="85" y="243"/>
                  </a:lnTo>
                  <a:lnTo>
                    <a:pt x="85" y="241"/>
                  </a:lnTo>
                  <a:lnTo>
                    <a:pt x="87" y="240"/>
                  </a:lnTo>
                  <a:lnTo>
                    <a:pt x="89" y="239"/>
                  </a:lnTo>
                  <a:lnTo>
                    <a:pt x="88" y="238"/>
                  </a:lnTo>
                  <a:lnTo>
                    <a:pt x="87" y="237"/>
                  </a:lnTo>
                  <a:lnTo>
                    <a:pt x="88" y="237"/>
                  </a:lnTo>
                  <a:lnTo>
                    <a:pt x="91" y="239"/>
                  </a:lnTo>
                  <a:lnTo>
                    <a:pt x="91" y="240"/>
                  </a:lnTo>
                  <a:lnTo>
                    <a:pt x="90" y="240"/>
                  </a:lnTo>
                  <a:lnTo>
                    <a:pt x="89" y="241"/>
                  </a:lnTo>
                  <a:lnTo>
                    <a:pt x="89" y="243"/>
                  </a:lnTo>
                  <a:lnTo>
                    <a:pt x="90" y="244"/>
                  </a:lnTo>
                  <a:lnTo>
                    <a:pt x="92" y="244"/>
                  </a:lnTo>
                  <a:lnTo>
                    <a:pt x="97" y="245"/>
                  </a:lnTo>
                  <a:lnTo>
                    <a:pt x="102" y="245"/>
                  </a:lnTo>
                  <a:lnTo>
                    <a:pt x="105" y="246"/>
                  </a:lnTo>
                  <a:lnTo>
                    <a:pt x="109" y="247"/>
                  </a:lnTo>
                  <a:lnTo>
                    <a:pt x="114" y="246"/>
                  </a:lnTo>
                  <a:lnTo>
                    <a:pt x="118" y="246"/>
                  </a:lnTo>
                  <a:lnTo>
                    <a:pt x="119" y="245"/>
                  </a:lnTo>
                  <a:lnTo>
                    <a:pt x="117" y="244"/>
                  </a:lnTo>
                  <a:lnTo>
                    <a:pt x="114" y="243"/>
                  </a:lnTo>
                  <a:lnTo>
                    <a:pt x="111" y="242"/>
                  </a:lnTo>
                  <a:lnTo>
                    <a:pt x="110" y="239"/>
                  </a:lnTo>
                  <a:lnTo>
                    <a:pt x="110" y="238"/>
                  </a:lnTo>
                  <a:lnTo>
                    <a:pt x="113" y="239"/>
                  </a:lnTo>
                  <a:lnTo>
                    <a:pt x="117" y="241"/>
                  </a:lnTo>
                  <a:lnTo>
                    <a:pt x="119" y="242"/>
                  </a:lnTo>
                  <a:lnTo>
                    <a:pt x="121" y="241"/>
                  </a:lnTo>
                  <a:lnTo>
                    <a:pt x="122" y="239"/>
                  </a:lnTo>
                  <a:lnTo>
                    <a:pt x="123" y="238"/>
                  </a:lnTo>
                  <a:lnTo>
                    <a:pt x="124" y="237"/>
                  </a:lnTo>
                  <a:lnTo>
                    <a:pt x="125" y="238"/>
                  </a:lnTo>
                  <a:lnTo>
                    <a:pt x="130" y="241"/>
                  </a:lnTo>
                  <a:lnTo>
                    <a:pt x="133" y="242"/>
                  </a:lnTo>
                  <a:lnTo>
                    <a:pt x="135" y="242"/>
                  </a:lnTo>
                  <a:lnTo>
                    <a:pt x="137" y="242"/>
                  </a:lnTo>
                  <a:lnTo>
                    <a:pt x="138" y="241"/>
                  </a:lnTo>
                  <a:lnTo>
                    <a:pt x="138" y="239"/>
                  </a:lnTo>
                  <a:lnTo>
                    <a:pt x="137" y="237"/>
                  </a:lnTo>
                  <a:lnTo>
                    <a:pt x="136" y="234"/>
                  </a:lnTo>
                  <a:lnTo>
                    <a:pt x="135" y="234"/>
                  </a:lnTo>
                  <a:lnTo>
                    <a:pt x="137" y="234"/>
                  </a:lnTo>
                  <a:lnTo>
                    <a:pt x="141" y="237"/>
                  </a:lnTo>
                  <a:lnTo>
                    <a:pt x="142" y="238"/>
                  </a:lnTo>
                  <a:lnTo>
                    <a:pt x="142" y="240"/>
                  </a:lnTo>
                  <a:lnTo>
                    <a:pt x="143" y="242"/>
                  </a:lnTo>
                  <a:lnTo>
                    <a:pt x="144" y="242"/>
                  </a:lnTo>
                  <a:lnTo>
                    <a:pt x="146" y="243"/>
                  </a:lnTo>
                  <a:lnTo>
                    <a:pt x="148" y="244"/>
                  </a:lnTo>
                  <a:lnTo>
                    <a:pt x="151" y="243"/>
                  </a:lnTo>
                  <a:lnTo>
                    <a:pt x="153" y="243"/>
                  </a:lnTo>
                  <a:lnTo>
                    <a:pt x="156" y="243"/>
                  </a:lnTo>
                  <a:lnTo>
                    <a:pt x="157" y="242"/>
                  </a:lnTo>
                  <a:lnTo>
                    <a:pt x="157" y="241"/>
                  </a:lnTo>
                  <a:lnTo>
                    <a:pt x="157" y="238"/>
                  </a:lnTo>
                  <a:lnTo>
                    <a:pt x="156" y="237"/>
                  </a:lnTo>
                  <a:lnTo>
                    <a:pt x="155" y="234"/>
                  </a:lnTo>
                  <a:lnTo>
                    <a:pt x="149" y="231"/>
                  </a:lnTo>
                  <a:lnTo>
                    <a:pt x="147" y="230"/>
                  </a:lnTo>
                  <a:lnTo>
                    <a:pt x="150" y="230"/>
                  </a:lnTo>
                  <a:lnTo>
                    <a:pt x="155" y="232"/>
                  </a:lnTo>
                  <a:lnTo>
                    <a:pt x="159" y="234"/>
                  </a:lnTo>
                  <a:lnTo>
                    <a:pt x="161" y="234"/>
                  </a:lnTo>
                  <a:lnTo>
                    <a:pt x="160" y="236"/>
                  </a:lnTo>
                  <a:lnTo>
                    <a:pt x="159" y="237"/>
                  </a:lnTo>
                  <a:lnTo>
                    <a:pt x="159" y="239"/>
                  </a:lnTo>
                  <a:lnTo>
                    <a:pt x="159" y="240"/>
                  </a:lnTo>
                  <a:lnTo>
                    <a:pt x="161" y="240"/>
                  </a:lnTo>
                  <a:lnTo>
                    <a:pt x="164" y="241"/>
                  </a:lnTo>
                  <a:lnTo>
                    <a:pt x="167" y="241"/>
                  </a:lnTo>
                  <a:lnTo>
                    <a:pt x="171" y="239"/>
                  </a:lnTo>
                  <a:lnTo>
                    <a:pt x="172" y="239"/>
                  </a:lnTo>
                  <a:lnTo>
                    <a:pt x="173" y="239"/>
                  </a:lnTo>
                  <a:lnTo>
                    <a:pt x="176" y="241"/>
                  </a:lnTo>
                  <a:lnTo>
                    <a:pt x="177" y="243"/>
                  </a:lnTo>
                  <a:lnTo>
                    <a:pt x="177" y="245"/>
                  </a:lnTo>
                  <a:lnTo>
                    <a:pt x="176" y="250"/>
                  </a:lnTo>
                  <a:lnTo>
                    <a:pt x="175" y="252"/>
                  </a:lnTo>
                  <a:lnTo>
                    <a:pt x="176" y="252"/>
                  </a:lnTo>
                  <a:lnTo>
                    <a:pt x="199" y="247"/>
                  </a:lnTo>
                  <a:lnTo>
                    <a:pt x="202" y="246"/>
                  </a:lnTo>
                  <a:lnTo>
                    <a:pt x="204" y="245"/>
                  </a:lnTo>
                  <a:lnTo>
                    <a:pt x="207" y="241"/>
                  </a:lnTo>
                  <a:lnTo>
                    <a:pt x="210" y="239"/>
                  </a:lnTo>
                  <a:lnTo>
                    <a:pt x="212" y="239"/>
                  </a:lnTo>
                  <a:lnTo>
                    <a:pt x="215" y="241"/>
                  </a:lnTo>
                  <a:lnTo>
                    <a:pt x="216" y="241"/>
                  </a:lnTo>
                  <a:lnTo>
                    <a:pt x="218" y="240"/>
                  </a:lnTo>
                  <a:lnTo>
                    <a:pt x="224" y="237"/>
                  </a:lnTo>
                  <a:lnTo>
                    <a:pt x="226" y="236"/>
                  </a:lnTo>
                  <a:lnTo>
                    <a:pt x="226" y="233"/>
                  </a:lnTo>
                  <a:lnTo>
                    <a:pt x="227" y="230"/>
                  </a:lnTo>
                  <a:lnTo>
                    <a:pt x="227" y="229"/>
                  </a:lnTo>
                  <a:lnTo>
                    <a:pt x="226" y="228"/>
                  </a:lnTo>
                  <a:lnTo>
                    <a:pt x="225" y="227"/>
                  </a:lnTo>
                  <a:lnTo>
                    <a:pt x="224" y="225"/>
                  </a:lnTo>
                  <a:lnTo>
                    <a:pt x="222" y="224"/>
                  </a:lnTo>
                  <a:lnTo>
                    <a:pt x="220" y="223"/>
                  </a:lnTo>
                  <a:lnTo>
                    <a:pt x="218" y="223"/>
                  </a:lnTo>
                  <a:lnTo>
                    <a:pt x="215" y="225"/>
                  </a:lnTo>
                  <a:lnTo>
                    <a:pt x="211" y="228"/>
                  </a:lnTo>
                  <a:lnTo>
                    <a:pt x="210" y="229"/>
                  </a:lnTo>
                  <a:lnTo>
                    <a:pt x="208" y="228"/>
                  </a:lnTo>
                  <a:lnTo>
                    <a:pt x="208" y="226"/>
                  </a:lnTo>
                  <a:lnTo>
                    <a:pt x="207" y="226"/>
                  </a:lnTo>
                  <a:lnTo>
                    <a:pt x="203" y="226"/>
                  </a:lnTo>
                  <a:lnTo>
                    <a:pt x="201" y="226"/>
                  </a:lnTo>
                  <a:lnTo>
                    <a:pt x="201" y="224"/>
                  </a:lnTo>
                  <a:lnTo>
                    <a:pt x="204" y="219"/>
                  </a:lnTo>
                  <a:lnTo>
                    <a:pt x="205" y="217"/>
                  </a:lnTo>
                  <a:lnTo>
                    <a:pt x="204" y="216"/>
                  </a:lnTo>
                  <a:lnTo>
                    <a:pt x="199" y="215"/>
                  </a:lnTo>
                  <a:lnTo>
                    <a:pt x="196" y="215"/>
                  </a:lnTo>
                  <a:lnTo>
                    <a:pt x="193" y="216"/>
                  </a:lnTo>
                  <a:lnTo>
                    <a:pt x="187" y="220"/>
                  </a:lnTo>
                  <a:lnTo>
                    <a:pt x="186" y="222"/>
                  </a:lnTo>
                  <a:lnTo>
                    <a:pt x="185" y="220"/>
                  </a:lnTo>
                  <a:lnTo>
                    <a:pt x="187" y="217"/>
                  </a:lnTo>
                  <a:lnTo>
                    <a:pt x="187" y="216"/>
                  </a:lnTo>
                  <a:lnTo>
                    <a:pt x="185" y="215"/>
                  </a:lnTo>
                  <a:lnTo>
                    <a:pt x="178" y="214"/>
                  </a:lnTo>
                  <a:lnTo>
                    <a:pt x="173" y="214"/>
                  </a:lnTo>
                  <a:lnTo>
                    <a:pt x="169" y="215"/>
                  </a:lnTo>
                  <a:lnTo>
                    <a:pt x="165" y="216"/>
                  </a:lnTo>
                  <a:lnTo>
                    <a:pt x="162" y="217"/>
                  </a:lnTo>
                  <a:lnTo>
                    <a:pt x="161" y="217"/>
                  </a:lnTo>
                  <a:lnTo>
                    <a:pt x="161" y="216"/>
                  </a:lnTo>
                  <a:lnTo>
                    <a:pt x="161" y="215"/>
                  </a:lnTo>
                  <a:lnTo>
                    <a:pt x="159" y="214"/>
                  </a:lnTo>
                  <a:lnTo>
                    <a:pt x="158" y="213"/>
                  </a:lnTo>
                  <a:lnTo>
                    <a:pt x="159" y="213"/>
                  </a:lnTo>
                  <a:lnTo>
                    <a:pt x="162" y="213"/>
                  </a:lnTo>
                  <a:lnTo>
                    <a:pt x="171" y="213"/>
                  </a:lnTo>
                  <a:lnTo>
                    <a:pt x="171" y="212"/>
                  </a:lnTo>
                  <a:lnTo>
                    <a:pt x="170" y="211"/>
                  </a:lnTo>
                  <a:lnTo>
                    <a:pt x="165" y="210"/>
                  </a:lnTo>
                  <a:lnTo>
                    <a:pt x="163" y="208"/>
                  </a:lnTo>
                  <a:lnTo>
                    <a:pt x="164" y="206"/>
                  </a:lnTo>
                  <a:lnTo>
                    <a:pt x="164" y="204"/>
                  </a:lnTo>
                  <a:lnTo>
                    <a:pt x="162" y="202"/>
                  </a:lnTo>
                  <a:lnTo>
                    <a:pt x="160" y="201"/>
                  </a:lnTo>
                  <a:lnTo>
                    <a:pt x="161" y="200"/>
                  </a:lnTo>
                  <a:lnTo>
                    <a:pt x="163" y="201"/>
                  </a:lnTo>
                  <a:lnTo>
                    <a:pt x="165" y="204"/>
                  </a:lnTo>
                  <a:lnTo>
                    <a:pt x="166" y="205"/>
                  </a:lnTo>
                  <a:lnTo>
                    <a:pt x="169" y="208"/>
                  </a:lnTo>
                  <a:lnTo>
                    <a:pt x="174" y="210"/>
                  </a:lnTo>
                  <a:lnTo>
                    <a:pt x="178" y="211"/>
                  </a:lnTo>
                  <a:lnTo>
                    <a:pt x="184" y="213"/>
                  </a:lnTo>
                  <a:lnTo>
                    <a:pt x="194" y="213"/>
                  </a:lnTo>
                  <a:lnTo>
                    <a:pt x="201" y="213"/>
                  </a:lnTo>
                  <a:lnTo>
                    <a:pt x="205" y="213"/>
                  </a:lnTo>
                  <a:lnTo>
                    <a:pt x="208" y="212"/>
                  </a:lnTo>
                  <a:lnTo>
                    <a:pt x="210" y="212"/>
                  </a:lnTo>
                  <a:lnTo>
                    <a:pt x="211" y="213"/>
                  </a:lnTo>
                  <a:lnTo>
                    <a:pt x="212" y="213"/>
                  </a:lnTo>
                  <a:lnTo>
                    <a:pt x="214" y="211"/>
                  </a:lnTo>
                  <a:lnTo>
                    <a:pt x="221" y="203"/>
                  </a:lnTo>
                  <a:lnTo>
                    <a:pt x="224" y="201"/>
                  </a:lnTo>
                  <a:lnTo>
                    <a:pt x="222" y="200"/>
                  </a:lnTo>
                  <a:lnTo>
                    <a:pt x="222" y="199"/>
                  </a:lnTo>
                  <a:lnTo>
                    <a:pt x="222" y="198"/>
                  </a:lnTo>
                  <a:lnTo>
                    <a:pt x="224" y="197"/>
                  </a:lnTo>
                  <a:lnTo>
                    <a:pt x="224" y="196"/>
                  </a:lnTo>
                  <a:lnTo>
                    <a:pt x="222" y="195"/>
                  </a:lnTo>
                  <a:lnTo>
                    <a:pt x="218" y="194"/>
                  </a:lnTo>
                  <a:lnTo>
                    <a:pt x="217" y="194"/>
                  </a:lnTo>
                  <a:lnTo>
                    <a:pt x="216" y="192"/>
                  </a:lnTo>
                  <a:lnTo>
                    <a:pt x="218" y="190"/>
                  </a:lnTo>
                  <a:lnTo>
                    <a:pt x="220" y="190"/>
                  </a:lnTo>
                  <a:lnTo>
                    <a:pt x="222" y="190"/>
                  </a:lnTo>
                  <a:lnTo>
                    <a:pt x="231" y="191"/>
                  </a:lnTo>
                  <a:lnTo>
                    <a:pt x="233" y="190"/>
                  </a:lnTo>
                  <a:lnTo>
                    <a:pt x="238" y="191"/>
                  </a:lnTo>
                  <a:lnTo>
                    <a:pt x="241" y="192"/>
                  </a:lnTo>
                  <a:lnTo>
                    <a:pt x="244" y="191"/>
                  </a:lnTo>
                  <a:lnTo>
                    <a:pt x="249" y="190"/>
                  </a:lnTo>
                  <a:lnTo>
                    <a:pt x="253" y="189"/>
                  </a:lnTo>
                  <a:lnTo>
                    <a:pt x="254" y="189"/>
                  </a:lnTo>
                  <a:lnTo>
                    <a:pt x="256" y="190"/>
                  </a:lnTo>
                  <a:lnTo>
                    <a:pt x="257" y="190"/>
                  </a:lnTo>
                  <a:lnTo>
                    <a:pt x="257" y="188"/>
                  </a:lnTo>
                  <a:lnTo>
                    <a:pt x="257" y="185"/>
                  </a:lnTo>
                  <a:lnTo>
                    <a:pt x="256" y="184"/>
                  </a:lnTo>
                  <a:lnTo>
                    <a:pt x="253" y="184"/>
                  </a:lnTo>
                  <a:lnTo>
                    <a:pt x="247" y="183"/>
                  </a:lnTo>
                  <a:lnTo>
                    <a:pt x="242" y="183"/>
                  </a:lnTo>
                  <a:lnTo>
                    <a:pt x="242" y="182"/>
                  </a:lnTo>
                  <a:lnTo>
                    <a:pt x="244" y="182"/>
                  </a:lnTo>
                  <a:lnTo>
                    <a:pt x="253" y="181"/>
                  </a:lnTo>
                  <a:lnTo>
                    <a:pt x="259" y="182"/>
                  </a:lnTo>
                  <a:lnTo>
                    <a:pt x="261" y="182"/>
                  </a:lnTo>
                  <a:lnTo>
                    <a:pt x="262" y="180"/>
                  </a:lnTo>
                  <a:lnTo>
                    <a:pt x="264" y="176"/>
                  </a:lnTo>
                  <a:lnTo>
                    <a:pt x="264" y="175"/>
                  </a:lnTo>
                  <a:lnTo>
                    <a:pt x="264" y="174"/>
                  </a:lnTo>
                  <a:lnTo>
                    <a:pt x="261" y="174"/>
                  </a:lnTo>
                  <a:lnTo>
                    <a:pt x="258" y="174"/>
                  </a:lnTo>
                  <a:lnTo>
                    <a:pt x="254" y="172"/>
                  </a:lnTo>
                  <a:lnTo>
                    <a:pt x="249" y="172"/>
                  </a:lnTo>
                  <a:lnTo>
                    <a:pt x="245" y="171"/>
                  </a:lnTo>
                  <a:lnTo>
                    <a:pt x="248" y="171"/>
                  </a:lnTo>
                  <a:lnTo>
                    <a:pt x="257" y="170"/>
                  </a:lnTo>
                  <a:lnTo>
                    <a:pt x="274" y="169"/>
                  </a:lnTo>
                  <a:lnTo>
                    <a:pt x="276" y="169"/>
                  </a:lnTo>
                  <a:lnTo>
                    <a:pt x="274" y="168"/>
                  </a:lnTo>
                  <a:lnTo>
                    <a:pt x="273" y="167"/>
                  </a:lnTo>
                  <a:lnTo>
                    <a:pt x="274" y="164"/>
                  </a:lnTo>
                  <a:lnTo>
                    <a:pt x="274" y="163"/>
                  </a:lnTo>
                  <a:lnTo>
                    <a:pt x="275" y="163"/>
                  </a:lnTo>
                  <a:lnTo>
                    <a:pt x="274" y="162"/>
                  </a:lnTo>
                  <a:lnTo>
                    <a:pt x="274" y="161"/>
                  </a:lnTo>
                  <a:lnTo>
                    <a:pt x="270" y="159"/>
                  </a:lnTo>
                  <a:lnTo>
                    <a:pt x="264" y="158"/>
                  </a:lnTo>
                  <a:lnTo>
                    <a:pt x="259" y="158"/>
                  </a:lnTo>
                  <a:lnTo>
                    <a:pt x="250" y="159"/>
                  </a:lnTo>
                  <a:lnTo>
                    <a:pt x="248" y="159"/>
                  </a:lnTo>
                  <a:lnTo>
                    <a:pt x="249" y="158"/>
                  </a:lnTo>
                  <a:lnTo>
                    <a:pt x="254" y="155"/>
                  </a:lnTo>
                  <a:lnTo>
                    <a:pt x="253" y="154"/>
                  </a:lnTo>
                  <a:lnTo>
                    <a:pt x="248" y="154"/>
                  </a:lnTo>
                  <a:lnTo>
                    <a:pt x="241" y="154"/>
                  </a:lnTo>
                  <a:lnTo>
                    <a:pt x="230" y="155"/>
                  </a:lnTo>
                  <a:lnTo>
                    <a:pt x="224" y="158"/>
                  </a:lnTo>
                  <a:lnTo>
                    <a:pt x="219" y="161"/>
                  </a:lnTo>
                  <a:lnTo>
                    <a:pt x="218" y="161"/>
                  </a:lnTo>
                  <a:lnTo>
                    <a:pt x="220" y="159"/>
                  </a:lnTo>
                  <a:lnTo>
                    <a:pt x="226" y="154"/>
                  </a:lnTo>
                  <a:lnTo>
                    <a:pt x="227" y="153"/>
                  </a:lnTo>
                  <a:lnTo>
                    <a:pt x="226" y="153"/>
                  </a:lnTo>
                  <a:lnTo>
                    <a:pt x="224" y="153"/>
                  </a:lnTo>
                  <a:lnTo>
                    <a:pt x="221" y="153"/>
                  </a:lnTo>
                  <a:lnTo>
                    <a:pt x="224" y="151"/>
                  </a:lnTo>
                  <a:lnTo>
                    <a:pt x="228" y="153"/>
                  </a:lnTo>
                  <a:lnTo>
                    <a:pt x="231" y="154"/>
                  </a:lnTo>
                  <a:lnTo>
                    <a:pt x="234" y="153"/>
                  </a:lnTo>
                  <a:lnTo>
                    <a:pt x="241" y="150"/>
                  </a:lnTo>
                  <a:lnTo>
                    <a:pt x="245" y="151"/>
                  </a:lnTo>
                  <a:lnTo>
                    <a:pt x="250" y="151"/>
                  </a:lnTo>
                  <a:lnTo>
                    <a:pt x="252" y="150"/>
                  </a:lnTo>
                  <a:lnTo>
                    <a:pt x="250" y="150"/>
                  </a:lnTo>
                  <a:lnTo>
                    <a:pt x="247" y="149"/>
                  </a:lnTo>
                  <a:lnTo>
                    <a:pt x="236" y="148"/>
                  </a:lnTo>
                  <a:lnTo>
                    <a:pt x="221" y="148"/>
                  </a:lnTo>
                  <a:lnTo>
                    <a:pt x="220" y="147"/>
                  </a:lnTo>
                  <a:lnTo>
                    <a:pt x="221" y="147"/>
                  </a:lnTo>
                  <a:lnTo>
                    <a:pt x="226" y="147"/>
                  </a:lnTo>
                  <a:lnTo>
                    <a:pt x="235" y="147"/>
                  </a:lnTo>
                  <a:lnTo>
                    <a:pt x="242" y="147"/>
                  </a:lnTo>
                  <a:lnTo>
                    <a:pt x="254" y="147"/>
                  </a:lnTo>
                  <a:lnTo>
                    <a:pt x="256" y="147"/>
                  </a:lnTo>
                  <a:lnTo>
                    <a:pt x="256" y="148"/>
                  </a:lnTo>
                  <a:lnTo>
                    <a:pt x="257" y="149"/>
                  </a:lnTo>
                  <a:lnTo>
                    <a:pt x="258" y="150"/>
                  </a:lnTo>
                  <a:lnTo>
                    <a:pt x="260" y="151"/>
                  </a:lnTo>
                  <a:lnTo>
                    <a:pt x="277" y="154"/>
                  </a:lnTo>
                  <a:lnTo>
                    <a:pt x="278" y="154"/>
                  </a:lnTo>
                  <a:lnTo>
                    <a:pt x="278" y="153"/>
                  </a:lnTo>
                  <a:lnTo>
                    <a:pt x="278" y="150"/>
                  </a:lnTo>
                  <a:lnTo>
                    <a:pt x="277" y="149"/>
                  </a:lnTo>
                  <a:lnTo>
                    <a:pt x="276" y="148"/>
                  </a:lnTo>
                  <a:lnTo>
                    <a:pt x="275" y="148"/>
                  </a:lnTo>
                  <a:lnTo>
                    <a:pt x="274" y="147"/>
                  </a:lnTo>
                  <a:lnTo>
                    <a:pt x="275" y="146"/>
                  </a:lnTo>
                  <a:lnTo>
                    <a:pt x="274" y="145"/>
                  </a:lnTo>
                  <a:lnTo>
                    <a:pt x="271" y="145"/>
                  </a:lnTo>
                  <a:lnTo>
                    <a:pt x="263" y="146"/>
                  </a:lnTo>
                  <a:lnTo>
                    <a:pt x="259" y="146"/>
                  </a:lnTo>
                  <a:lnTo>
                    <a:pt x="255" y="145"/>
                  </a:lnTo>
                  <a:lnTo>
                    <a:pt x="243" y="144"/>
                  </a:lnTo>
                  <a:lnTo>
                    <a:pt x="234" y="145"/>
                  </a:lnTo>
                  <a:lnTo>
                    <a:pt x="232" y="145"/>
                  </a:lnTo>
                  <a:lnTo>
                    <a:pt x="232" y="144"/>
                  </a:lnTo>
                  <a:lnTo>
                    <a:pt x="231" y="143"/>
                  </a:lnTo>
                  <a:lnTo>
                    <a:pt x="229" y="143"/>
                  </a:lnTo>
                  <a:lnTo>
                    <a:pt x="224" y="142"/>
                  </a:lnTo>
                  <a:lnTo>
                    <a:pt x="226" y="142"/>
                  </a:lnTo>
                  <a:lnTo>
                    <a:pt x="234" y="142"/>
                  </a:lnTo>
                  <a:lnTo>
                    <a:pt x="235" y="142"/>
                  </a:lnTo>
                  <a:lnTo>
                    <a:pt x="234" y="139"/>
                  </a:lnTo>
                  <a:lnTo>
                    <a:pt x="233" y="139"/>
                  </a:lnTo>
                  <a:lnTo>
                    <a:pt x="234" y="139"/>
                  </a:lnTo>
                  <a:lnTo>
                    <a:pt x="235" y="139"/>
                  </a:lnTo>
                  <a:lnTo>
                    <a:pt x="241" y="142"/>
                  </a:lnTo>
                  <a:lnTo>
                    <a:pt x="243" y="142"/>
                  </a:lnTo>
                  <a:lnTo>
                    <a:pt x="246" y="142"/>
                  </a:lnTo>
                  <a:lnTo>
                    <a:pt x="255" y="142"/>
                  </a:lnTo>
                  <a:lnTo>
                    <a:pt x="257" y="142"/>
                  </a:lnTo>
                  <a:lnTo>
                    <a:pt x="256" y="141"/>
                  </a:lnTo>
                  <a:lnTo>
                    <a:pt x="254" y="140"/>
                  </a:lnTo>
                  <a:lnTo>
                    <a:pt x="252" y="140"/>
                  </a:lnTo>
                  <a:lnTo>
                    <a:pt x="252" y="139"/>
                  </a:lnTo>
                  <a:lnTo>
                    <a:pt x="250" y="137"/>
                  </a:lnTo>
                  <a:lnTo>
                    <a:pt x="247" y="136"/>
                  </a:lnTo>
                  <a:lnTo>
                    <a:pt x="240" y="136"/>
                  </a:lnTo>
                  <a:lnTo>
                    <a:pt x="236" y="136"/>
                  </a:lnTo>
                  <a:lnTo>
                    <a:pt x="238" y="135"/>
                  </a:lnTo>
                  <a:lnTo>
                    <a:pt x="239" y="135"/>
                  </a:lnTo>
                  <a:lnTo>
                    <a:pt x="246" y="135"/>
                  </a:lnTo>
                  <a:lnTo>
                    <a:pt x="253" y="137"/>
                  </a:lnTo>
                  <a:lnTo>
                    <a:pt x="254" y="139"/>
                  </a:lnTo>
                  <a:lnTo>
                    <a:pt x="255" y="139"/>
                  </a:lnTo>
                  <a:lnTo>
                    <a:pt x="258" y="139"/>
                  </a:lnTo>
                  <a:lnTo>
                    <a:pt x="270" y="141"/>
                  </a:lnTo>
                  <a:lnTo>
                    <a:pt x="271" y="141"/>
                  </a:lnTo>
                  <a:lnTo>
                    <a:pt x="271" y="140"/>
                  </a:lnTo>
                  <a:lnTo>
                    <a:pt x="271" y="137"/>
                  </a:lnTo>
                  <a:lnTo>
                    <a:pt x="271" y="136"/>
                  </a:lnTo>
                  <a:lnTo>
                    <a:pt x="272" y="136"/>
                  </a:lnTo>
                  <a:lnTo>
                    <a:pt x="276" y="137"/>
                  </a:lnTo>
                  <a:lnTo>
                    <a:pt x="280" y="139"/>
                  </a:lnTo>
                  <a:lnTo>
                    <a:pt x="284" y="137"/>
                  </a:lnTo>
                  <a:lnTo>
                    <a:pt x="291" y="137"/>
                  </a:lnTo>
                  <a:lnTo>
                    <a:pt x="296" y="136"/>
                  </a:lnTo>
                  <a:lnTo>
                    <a:pt x="299" y="134"/>
                  </a:lnTo>
                  <a:lnTo>
                    <a:pt x="300" y="132"/>
                  </a:lnTo>
                  <a:lnTo>
                    <a:pt x="299" y="131"/>
                  </a:lnTo>
                  <a:lnTo>
                    <a:pt x="298" y="129"/>
                  </a:lnTo>
                  <a:lnTo>
                    <a:pt x="297" y="128"/>
                  </a:lnTo>
                  <a:lnTo>
                    <a:pt x="297" y="127"/>
                  </a:lnTo>
                  <a:lnTo>
                    <a:pt x="297" y="126"/>
                  </a:lnTo>
                  <a:lnTo>
                    <a:pt x="295" y="127"/>
                  </a:lnTo>
                  <a:lnTo>
                    <a:pt x="292" y="127"/>
                  </a:lnTo>
                  <a:lnTo>
                    <a:pt x="290" y="127"/>
                  </a:lnTo>
                  <a:lnTo>
                    <a:pt x="280" y="126"/>
                  </a:lnTo>
                  <a:lnTo>
                    <a:pt x="277" y="126"/>
                  </a:lnTo>
                  <a:lnTo>
                    <a:pt x="275" y="125"/>
                  </a:lnTo>
                  <a:lnTo>
                    <a:pt x="275" y="123"/>
                  </a:lnTo>
                  <a:lnTo>
                    <a:pt x="276" y="123"/>
                  </a:lnTo>
                  <a:lnTo>
                    <a:pt x="280" y="122"/>
                  </a:lnTo>
                  <a:lnTo>
                    <a:pt x="287" y="122"/>
                  </a:lnTo>
                  <a:lnTo>
                    <a:pt x="289" y="123"/>
                  </a:lnTo>
                  <a:lnTo>
                    <a:pt x="290" y="123"/>
                  </a:lnTo>
                  <a:lnTo>
                    <a:pt x="289" y="123"/>
                  </a:lnTo>
                  <a:lnTo>
                    <a:pt x="290" y="125"/>
                  </a:lnTo>
                  <a:lnTo>
                    <a:pt x="295" y="125"/>
                  </a:lnTo>
                  <a:lnTo>
                    <a:pt x="302" y="125"/>
                  </a:lnTo>
                  <a:lnTo>
                    <a:pt x="304" y="125"/>
                  </a:lnTo>
                  <a:lnTo>
                    <a:pt x="303" y="127"/>
                  </a:lnTo>
                  <a:lnTo>
                    <a:pt x="303" y="128"/>
                  </a:lnTo>
                  <a:lnTo>
                    <a:pt x="305" y="129"/>
                  </a:lnTo>
                  <a:lnTo>
                    <a:pt x="309" y="129"/>
                  </a:lnTo>
                  <a:lnTo>
                    <a:pt x="311" y="130"/>
                  </a:lnTo>
                  <a:lnTo>
                    <a:pt x="314" y="130"/>
                  </a:lnTo>
                  <a:lnTo>
                    <a:pt x="316" y="131"/>
                  </a:lnTo>
                  <a:lnTo>
                    <a:pt x="318" y="130"/>
                  </a:lnTo>
                  <a:lnTo>
                    <a:pt x="323" y="128"/>
                  </a:lnTo>
                  <a:lnTo>
                    <a:pt x="328" y="128"/>
                  </a:lnTo>
                  <a:lnTo>
                    <a:pt x="330" y="127"/>
                  </a:lnTo>
                  <a:lnTo>
                    <a:pt x="332" y="123"/>
                  </a:lnTo>
                  <a:lnTo>
                    <a:pt x="333" y="122"/>
                  </a:lnTo>
                  <a:lnTo>
                    <a:pt x="333" y="121"/>
                  </a:lnTo>
                  <a:lnTo>
                    <a:pt x="329" y="122"/>
                  </a:lnTo>
                  <a:lnTo>
                    <a:pt x="328" y="121"/>
                  </a:lnTo>
                  <a:lnTo>
                    <a:pt x="330" y="121"/>
                  </a:lnTo>
                  <a:lnTo>
                    <a:pt x="338" y="119"/>
                  </a:lnTo>
                  <a:lnTo>
                    <a:pt x="339" y="118"/>
                  </a:lnTo>
                  <a:lnTo>
                    <a:pt x="340" y="117"/>
                  </a:lnTo>
                  <a:lnTo>
                    <a:pt x="340" y="114"/>
                  </a:lnTo>
                  <a:lnTo>
                    <a:pt x="338" y="114"/>
                  </a:lnTo>
                  <a:lnTo>
                    <a:pt x="334" y="114"/>
                  </a:lnTo>
                  <a:lnTo>
                    <a:pt x="331" y="115"/>
                  </a:lnTo>
                  <a:lnTo>
                    <a:pt x="326" y="116"/>
                  </a:lnTo>
                  <a:lnTo>
                    <a:pt x="315" y="116"/>
                  </a:lnTo>
                  <a:lnTo>
                    <a:pt x="313" y="115"/>
                  </a:lnTo>
                  <a:lnTo>
                    <a:pt x="314" y="114"/>
                  </a:lnTo>
                  <a:lnTo>
                    <a:pt x="315" y="113"/>
                  </a:lnTo>
                  <a:lnTo>
                    <a:pt x="313" y="111"/>
                  </a:lnTo>
                  <a:lnTo>
                    <a:pt x="312" y="111"/>
                  </a:lnTo>
                  <a:lnTo>
                    <a:pt x="314" y="111"/>
                  </a:lnTo>
                  <a:lnTo>
                    <a:pt x="319" y="113"/>
                  </a:lnTo>
                  <a:lnTo>
                    <a:pt x="324" y="114"/>
                  </a:lnTo>
                  <a:lnTo>
                    <a:pt x="329" y="113"/>
                  </a:lnTo>
                  <a:lnTo>
                    <a:pt x="337" y="111"/>
                  </a:lnTo>
                  <a:lnTo>
                    <a:pt x="340" y="111"/>
                  </a:lnTo>
                  <a:lnTo>
                    <a:pt x="344" y="111"/>
                  </a:lnTo>
                  <a:lnTo>
                    <a:pt x="346" y="112"/>
                  </a:lnTo>
                  <a:lnTo>
                    <a:pt x="347" y="111"/>
                  </a:lnTo>
                  <a:lnTo>
                    <a:pt x="349" y="108"/>
                  </a:lnTo>
                  <a:lnTo>
                    <a:pt x="347" y="108"/>
                  </a:lnTo>
                  <a:lnTo>
                    <a:pt x="347" y="107"/>
                  </a:lnTo>
                  <a:lnTo>
                    <a:pt x="344" y="106"/>
                  </a:lnTo>
                  <a:lnTo>
                    <a:pt x="343" y="105"/>
                  </a:lnTo>
                  <a:lnTo>
                    <a:pt x="343" y="103"/>
                  </a:lnTo>
                  <a:lnTo>
                    <a:pt x="344" y="103"/>
                  </a:lnTo>
                  <a:lnTo>
                    <a:pt x="343" y="102"/>
                  </a:lnTo>
                  <a:lnTo>
                    <a:pt x="341" y="100"/>
                  </a:lnTo>
                  <a:lnTo>
                    <a:pt x="340" y="99"/>
                  </a:lnTo>
                  <a:lnTo>
                    <a:pt x="344" y="100"/>
                  </a:lnTo>
                  <a:lnTo>
                    <a:pt x="346" y="102"/>
                  </a:lnTo>
                  <a:lnTo>
                    <a:pt x="346" y="103"/>
                  </a:lnTo>
                  <a:lnTo>
                    <a:pt x="346" y="104"/>
                  </a:lnTo>
                  <a:lnTo>
                    <a:pt x="346" y="105"/>
                  </a:lnTo>
                  <a:lnTo>
                    <a:pt x="347" y="105"/>
                  </a:lnTo>
                  <a:lnTo>
                    <a:pt x="351" y="105"/>
                  </a:lnTo>
                  <a:lnTo>
                    <a:pt x="358" y="104"/>
                  </a:lnTo>
                  <a:lnTo>
                    <a:pt x="370" y="97"/>
                  </a:lnTo>
                  <a:lnTo>
                    <a:pt x="381" y="90"/>
                  </a:lnTo>
                  <a:lnTo>
                    <a:pt x="387" y="86"/>
                  </a:lnTo>
                  <a:lnTo>
                    <a:pt x="395" y="81"/>
                  </a:lnTo>
                  <a:lnTo>
                    <a:pt x="412" y="75"/>
                  </a:lnTo>
                  <a:lnTo>
                    <a:pt x="431" y="69"/>
                  </a:lnTo>
                  <a:lnTo>
                    <a:pt x="434" y="67"/>
                  </a:lnTo>
                  <a:lnTo>
                    <a:pt x="436" y="65"/>
                  </a:lnTo>
                  <a:lnTo>
                    <a:pt x="438" y="62"/>
                  </a:lnTo>
                  <a:lnTo>
                    <a:pt x="438" y="61"/>
                  </a:lnTo>
                  <a:lnTo>
                    <a:pt x="438" y="60"/>
                  </a:lnTo>
                  <a:lnTo>
                    <a:pt x="435" y="60"/>
                  </a:lnTo>
                  <a:lnTo>
                    <a:pt x="428" y="61"/>
                  </a:lnTo>
                  <a:lnTo>
                    <a:pt x="397" y="67"/>
                  </a:lnTo>
                  <a:lnTo>
                    <a:pt x="367" y="73"/>
                  </a:lnTo>
                  <a:lnTo>
                    <a:pt x="361" y="74"/>
                  </a:lnTo>
                  <a:lnTo>
                    <a:pt x="358" y="75"/>
                  </a:lnTo>
                  <a:lnTo>
                    <a:pt x="356" y="76"/>
                  </a:lnTo>
                  <a:lnTo>
                    <a:pt x="352" y="77"/>
                  </a:lnTo>
                  <a:lnTo>
                    <a:pt x="351" y="77"/>
                  </a:lnTo>
                  <a:lnTo>
                    <a:pt x="352" y="76"/>
                  </a:lnTo>
                  <a:lnTo>
                    <a:pt x="354" y="75"/>
                  </a:lnTo>
                  <a:lnTo>
                    <a:pt x="350" y="75"/>
                  </a:lnTo>
                  <a:lnTo>
                    <a:pt x="347" y="75"/>
                  </a:lnTo>
                  <a:lnTo>
                    <a:pt x="350" y="74"/>
                  </a:lnTo>
                  <a:lnTo>
                    <a:pt x="354" y="73"/>
                  </a:lnTo>
                  <a:lnTo>
                    <a:pt x="401" y="62"/>
                  </a:lnTo>
                  <a:lnTo>
                    <a:pt x="403" y="62"/>
                  </a:lnTo>
                  <a:lnTo>
                    <a:pt x="401" y="61"/>
                  </a:lnTo>
                  <a:lnTo>
                    <a:pt x="395" y="60"/>
                  </a:lnTo>
                  <a:lnTo>
                    <a:pt x="384" y="61"/>
                  </a:lnTo>
                  <a:lnTo>
                    <a:pt x="372" y="61"/>
                  </a:lnTo>
                  <a:lnTo>
                    <a:pt x="370" y="61"/>
                  </a:lnTo>
                  <a:lnTo>
                    <a:pt x="370" y="60"/>
                  </a:lnTo>
                  <a:lnTo>
                    <a:pt x="371" y="59"/>
                  </a:lnTo>
                  <a:lnTo>
                    <a:pt x="372" y="58"/>
                  </a:lnTo>
                  <a:lnTo>
                    <a:pt x="368" y="57"/>
                  </a:lnTo>
                  <a:lnTo>
                    <a:pt x="365" y="55"/>
                  </a:lnTo>
                  <a:lnTo>
                    <a:pt x="366" y="55"/>
                  </a:lnTo>
                  <a:lnTo>
                    <a:pt x="371" y="57"/>
                  </a:lnTo>
                  <a:lnTo>
                    <a:pt x="377" y="59"/>
                  </a:lnTo>
                  <a:lnTo>
                    <a:pt x="379" y="60"/>
                  </a:lnTo>
                  <a:lnTo>
                    <a:pt x="382" y="60"/>
                  </a:lnTo>
                  <a:lnTo>
                    <a:pt x="388" y="59"/>
                  </a:lnTo>
                  <a:lnTo>
                    <a:pt x="398" y="58"/>
                  </a:lnTo>
                  <a:lnTo>
                    <a:pt x="409" y="58"/>
                  </a:lnTo>
                  <a:lnTo>
                    <a:pt x="420" y="57"/>
                  </a:lnTo>
                  <a:lnTo>
                    <a:pt x="434" y="55"/>
                  </a:lnTo>
                  <a:lnTo>
                    <a:pt x="443" y="52"/>
                  </a:lnTo>
                  <a:lnTo>
                    <a:pt x="448" y="50"/>
                  </a:lnTo>
                  <a:lnTo>
                    <a:pt x="492" y="31"/>
                  </a:lnTo>
                  <a:lnTo>
                    <a:pt x="493" y="31"/>
                  </a:lnTo>
                  <a:lnTo>
                    <a:pt x="493" y="30"/>
                  </a:lnTo>
                  <a:lnTo>
                    <a:pt x="491" y="26"/>
                  </a:lnTo>
                  <a:lnTo>
                    <a:pt x="489" y="25"/>
                  </a:lnTo>
                  <a:lnTo>
                    <a:pt x="487" y="24"/>
                  </a:lnTo>
                  <a:lnTo>
                    <a:pt x="485" y="24"/>
                  </a:lnTo>
                  <a:lnTo>
                    <a:pt x="468" y="24"/>
                  </a:lnTo>
                  <a:lnTo>
                    <a:pt x="466" y="24"/>
                  </a:lnTo>
                  <a:lnTo>
                    <a:pt x="461" y="25"/>
                  </a:lnTo>
                  <a:lnTo>
                    <a:pt x="459" y="25"/>
                  </a:lnTo>
                  <a:lnTo>
                    <a:pt x="459" y="24"/>
                  </a:lnTo>
                  <a:lnTo>
                    <a:pt x="463" y="21"/>
                  </a:lnTo>
                  <a:lnTo>
                    <a:pt x="464" y="21"/>
                  </a:lnTo>
                  <a:lnTo>
                    <a:pt x="463" y="20"/>
                  </a:lnTo>
                  <a:lnTo>
                    <a:pt x="459" y="18"/>
                  </a:lnTo>
                  <a:lnTo>
                    <a:pt x="453" y="15"/>
                  </a:lnTo>
                  <a:lnTo>
                    <a:pt x="452" y="15"/>
                  </a:lnTo>
                  <a:lnTo>
                    <a:pt x="452" y="14"/>
                  </a:lnTo>
                  <a:lnTo>
                    <a:pt x="455" y="14"/>
                  </a:lnTo>
                  <a:lnTo>
                    <a:pt x="456" y="12"/>
                  </a:lnTo>
                  <a:lnTo>
                    <a:pt x="457" y="12"/>
                  </a:lnTo>
                  <a:lnTo>
                    <a:pt x="456" y="10"/>
                  </a:lnTo>
                  <a:lnTo>
                    <a:pt x="452" y="10"/>
                  </a:lnTo>
                  <a:lnTo>
                    <a:pt x="444" y="11"/>
                  </a:lnTo>
                  <a:lnTo>
                    <a:pt x="430" y="12"/>
                  </a:lnTo>
                  <a:lnTo>
                    <a:pt x="423" y="12"/>
                  </a:lnTo>
                  <a:lnTo>
                    <a:pt x="414" y="12"/>
                  </a:lnTo>
                  <a:lnTo>
                    <a:pt x="409" y="12"/>
                  </a:lnTo>
                  <a:lnTo>
                    <a:pt x="406" y="14"/>
                  </a:lnTo>
                  <a:lnTo>
                    <a:pt x="405" y="15"/>
                  </a:lnTo>
                  <a:lnTo>
                    <a:pt x="403" y="15"/>
                  </a:lnTo>
                  <a:lnTo>
                    <a:pt x="401" y="15"/>
                  </a:lnTo>
                  <a:lnTo>
                    <a:pt x="398" y="16"/>
                  </a:lnTo>
                  <a:lnTo>
                    <a:pt x="395" y="16"/>
                  </a:lnTo>
                  <a:lnTo>
                    <a:pt x="388" y="18"/>
                  </a:lnTo>
                  <a:lnTo>
                    <a:pt x="375" y="18"/>
                  </a:lnTo>
                  <a:lnTo>
                    <a:pt x="374" y="18"/>
                  </a:lnTo>
                  <a:lnTo>
                    <a:pt x="378" y="17"/>
                  </a:lnTo>
                  <a:lnTo>
                    <a:pt x="384" y="15"/>
                  </a:lnTo>
                  <a:lnTo>
                    <a:pt x="398" y="11"/>
                  </a:lnTo>
                  <a:lnTo>
                    <a:pt x="401" y="10"/>
                  </a:lnTo>
                  <a:lnTo>
                    <a:pt x="406" y="9"/>
                  </a:lnTo>
                  <a:lnTo>
                    <a:pt x="408" y="8"/>
                  </a:lnTo>
                  <a:lnTo>
                    <a:pt x="407" y="8"/>
                  </a:lnTo>
                  <a:lnTo>
                    <a:pt x="389" y="6"/>
                  </a:lnTo>
                  <a:lnTo>
                    <a:pt x="375" y="5"/>
                  </a:lnTo>
                  <a:lnTo>
                    <a:pt x="360" y="5"/>
                  </a:lnTo>
                  <a:lnTo>
                    <a:pt x="358" y="5"/>
                  </a:lnTo>
                  <a:lnTo>
                    <a:pt x="357" y="4"/>
                  </a:lnTo>
                  <a:lnTo>
                    <a:pt x="358" y="3"/>
                  </a:lnTo>
                  <a:lnTo>
                    <a:pt x="358" y="2"/>
                  </a:lnTo>
                  <a:lnTo>
                    <a:pt x="357" y="0"/>
                  </a:lnTo>
                  <a:lnTo>
                    <a:pt x="355" y="0"/>
                  </a:lnTo>
                  <a:lnTo>
                    <a:pt x="352" y="1"/>
                  </a:lnTo>
                  <a:lnTo>
                    <a:pt x="331" y="3"/>
                  </a:lnTo>
                  <a:lnTo>
                    <a:pt x="329" y="4"/>
                  </a:lnTo>
                  <a:lnTo>
                    <a:pt x="334" y="6"/>
                  </a:lnTo>
                  <a:lnTo>
                    <a:pt x="337" y="8"/>
                  </a:lnTo>
                  <a:lnTo>
                    <a:pt x="336" y="8"/>
                  </a:lnTo>
                  <a:lnTo>
                    <a:pt x="333" y="8"/>
                  </a:lnTo>
                  <a:lnTo>
                    <a:pt x="324" y="5"/>
                  </a:lnTo>
                  <a:lnTo>
                    <a:pt x="322" y="4"/>
                  </a:lnTo>
                  <a:lnTo>
                    <a:pt x="323" y="1"/>
                  </a:lnTo>
                  <a:lnTo>
                    <a:pt x="324" y="0"/>
                  </a:lnTo>
                  <a:lnTo>
                    <a:pt x="323" y="0"/>
                  </a:lnTo>
                  <a:lnTo>
                    <a:pt x="322" y="1"/>
                  </a:lnTo>
                  <a:lnTo>
                    <a:pt x="297" y="7"/>
                  </a:lnTo>
                  <a:lnTo>
                    <a:pt x="296" y="8"/>
                  </a:lnTo>
                  <a:lnTo>
                    <a:pt x="297" y="10"/>
                  </a:lnTo>
                  <a:lnTo>
                    <a:pt x="300" y="11"/>
                  </a:lnTo>
                  <a:lnTo>
                    <a:pt x="303" y="12"/>
                  </a:lnTo>
                  <a:lnTo>
                    <a:pt x="305" y="12"/>
                  </a:lnTo>
                  <a:lnTo>
                    <a:pt x="309" y="15"/>
                  </a:lnTo>
                  <a:lnTo>
                    <a:pt x="310" y="16"/>
                  </a:lnTo>
                  <a:lnTo>
                    <a:pt x="309" y="16"/>
                  </a:lnTo>
                  <a:lnTo>
                    <a:pt x="305" y="15"/>
                  </a:lnTo>
                  <a:lnTo>
                    <a:pt x="292" y="11"/>
                  </a:lnTo>
                  <a:lnTo>
                    <a:pt x="288" y="8"/>
                  </a:lnTo>
                  <a:lnTo>
                    <a:pt x="287" y="7"/>
                  </a:lnTo>
                  <a:lnTo>
                    <a:pt x="285" y="5"/>
                  </a:lnTo>
                  <a:lnTo>
                    <a:pt x="282" y="4"/>
                  </a:lnTo>
                  <a:lnTo>
                    <a:pt x="275" y="3"/>
                  </a:lnTo>
                  <a:lnTo>
                    <a:pt x="268" y="2"/>
                  </a:lnTo>
                  <a:lnTo>
                    <a:pt x="255" y="2"/>
                  </a:lnTo>
                  <a:lnTo>
                    <a:pt x="249" y="2"/>
                  </a:lnTo>
                  <a:lnTo>
                    <a:pt x="243" y="2"/>
                  </a:lnTo>
                  <a:lnTo>
                    <a:pt x="234" y="3"/>
                  </a:lnTo>
                  <a:lnTo>
                    <a:pt x="232" y="3"/>
                  </a:lnTo>
                  <a:lnTo>
                    <a:pt x="233" y="4"/>
                  </a:lnTo>
                  <a:lnTo>
                    <a:pt x="234" y="6"/>
                  </a:lnTo>
                  <a:lnTo>
                    <a:pt x="235" y="7"/>
                  </a:lnTo>
                  <a:lnTo>
                    <a:pt x="239" y="7"/>
                  </a:lnTo>
                  <a:lnTo>
                    <a:pt x="241" y="9"/>
                  </a:lnTo>
                  <a:lnTo>
                    <a:pt x="243" y="10"/>
                  </a:lnTo>
                  <a:lnTo>
                    <a:pt x="247" y="11"/>
                  </a:lnTo>
                  <a:lnTo>
                    <a:pt x="252" y="12"/>
                  </a:lnTo>
                  <a:lnTo>
                    <a:pt x="249" y="14"/>
                  </a:lnTo>
                  <a:lnTo>
                    <a:pt x="248" y="15"/>
                  </a:lnTo>
                  <a:lnTo>
                    <a:pt x="253" y="17"/>
                  </a:lnTo>
                  <a:lnTo>
                    <a:pt x="261" y="18"/>
                  </a:lnTo>
                  <a:lnTo>
                    <a:pt x="262" y="19"/>
                  </a:lnTo>
                  <a:lnTo>
                    <a:pt x="261" y="20"/>
                  </a:lnTo>
                  <a:lnTo>
                    <a:pt x="258" y="21"/>
                  </a:lnTo>
                  <a:lnTo>
                    <a:pt x="254" y="22"/>
                  </a:lnTo>
                  <a:lnTo>
                    <a:pt x="249" y="24"/>
                  </a:lnTo>
                  <a:lnTo>
                    <a:pt x="248" y="24"/>
                  </a:lnTo>
                  <a:lnTo>
                    <a:pt x="249" y="23"/>
                  </a:lnTo>
                  <a:lnTo>
                    <a:pt x="253" y="20"/>
                  </a:lnTo>
                  <a:lnTo>
                    <a:pt x="254" y="19"/>
                  </a:lnTo>
                  <a:lnTo>
                    <a:pt x="252" y="19"/>
                  </a:lnTo>
                  <a:lnTo>
                    <a:pt x="247" y="18"/>
                  </a:lnTo>
                  <a:lnTo>
                    <a:pt x="245" y="17"/>
                  </a:lnTo>
                  <a:lnTo>
                    <a:pt x="243" y="16"/>
                  </a:lnTo>
                  <a:lnTo>
                    <a:pt x="238" y="14"/>
                  </a:lnTo>
                  <a:lnTo>
                    <a:pt x="235" y="11"/>
                  </a:lnTo>
                  <a:lnTo>
                    <a:pt x="234" y="10"/>
                  </a:lnTo>
                  <a:lnTo>
                    <a:pt x="228" y="8"/>
                  </a:lnTo>
                  <a:lnTo>
                    <a:pt x="222" y="7"/>
                  </a:lnTo>
                  <a:lnTo>
                    <a:pt x="212" y="6"/>
                  </a:lnTo>
                  <a:lnTo>
                    <a:pt x="202" y="5"/>
                  </a:lnTo>
                  <a:lnTo>
                    <a:pt x="200" y="6"/>
                  </a:lnTo>
                  <a:lnTo>
                    <a:pt x="199" y="7"/>
                  </a:lnTo>
                  <a:lnTo>
                    <a:pt x="198" y="8"/>
                  </a:lnTo>
                  <a:lnTo>
                    <a:pt x="197" y="10"/>
                  </a:lnTo>
                  <a:lnTo>
                    <a:pt x="194" y="11"/>
                  </a:lnTo>
                  <a:lnTo>
                    <a:pt x="193" y="12"/>
                  </a:lnTo>
                  <a:lnTo>
                    <a:pt x="193" y="14"/>
                  </a:lnTo>
                  <a:lnTo>
                    <a:pt x="199" y="15"/>
                  </a:lnTo>
                  <a:lnTo>
                    <a:pt x="205" y="16"/>
                  </a:lnTo>
                  <a:lnTo>
                    <a:pt x="212" y="16"/>
                  </a:lnTo>
                  <a:lnTo>
                    <a:pt x="214" y="16"/>
                  </a:lnTo>
                  <a:lnTo>
                    <a:pt x="214" y="17"/>
                  </a:lnTo>
                  <a:lnTo>
                    <a:pt x="212" y="17"/>
                  </a:lnTo>
                  <a:lnTo>
                    <a:pt x="190" y="16"/>
                  </a:lnTo>
                  <a:lnTo>
                    <a:pt x="187" y="14"/>
                  </a:lnTo>
                  <a:lnTo>
                    <a:pt x="184" y="12"/>
                  </a:lnTo>
                  <a:lnTo>
                    <a:pt x="180" y="11"/>
                  </a:lnTo>
                  <a:lnTo>
                    <a:pt x="175" y="10"/>
                  </a:lnTo>
                  <a:lnTo>
                    <a:pt x="172" y="10"/>
                  </a:lnTo>
                  <a:lnTo>
                    <a:pt x="170" y="11"/>
                  </a:lnTo>
                  <a:lnTo>
                    <a:pt x="170" y="12"/>
                  </a:lnTo>
                  <a:lnTo>
                    <a:pt x="172" y="15"/>
                  </a:lnTo>
                  <a:lnTo>
                    <a:pt x="178" y="19"/>
                  </a:lnTo>
                  <a:lnTo>
                    <a:pt x="180" y="21"/>
                  </a:lnTo>
                  <a:lnTo>
                    <a:pt x="179" y="21"/>
                  </a:lnTo>
                  <a:lnTo>
                    <a:pt x="166" y="18"/>
                  </a:lnTo>
                  <a:lnTo>
                    <a:pt x="161" y="17"/>
                  </a:lnTo>
                  <a:lnTo>
                    <a:pt x="158" y="17"/>
                  </a:lnTo>
                  <a:lnTo>
                    <a:pt x="158" y="19"/>
                  </a:lnTo>
                  <a:lnTo>
                    <a:pt x="158" y="21"/>
                  </a:lnTo>
                  <a:lnTo>
                    <a:pt x="162" y="22"/>
                  </a:lnTo>
                  <a:lnTo>
                    <a:pt x="164" y="23"/>
                  </a:lnTo>
                  <a:lnTo>
                    <a:pt x="162" y="23"/>
                  </a:lnTo>
                  <a:lnTo>
                    <a:pt x="153" y="23"/>
                  </a:lnTo>
                  <a:lnTo>
                    <a:pt x="150" y="23"/>
                  </a:lnTo>
                  <a:lnTo>
                    <a:pt x="148" y="26"/>
                  </a:lnTo>
                  <a:lnTo>
                    <a:pt x="148" y="28"/>
                  </a:lnTo>
                  <a:lnTo>
                    <a:pt x="150" y="30"/>
                  </a:lnTo>
                  <a:lnTo>
                    <a:pt x="161" y="33"/>
                  </a:lnTo>
                  <a:lnTo>
                    <a:pt x="171" y="36"/>
                  </a:lnTo>
                  <a:lnTo>
                    <a:pt x="175" y="36"/>
                  </a:lnTo>
                  <a:lnTo>
                    <a:pt x="176" y="37"/>
                  </a:lnTo>
                  <a:lnTo>
                    <a:pt x="176" y="38"/>
                  </a:lnTo>
                  <a:lnTo>
                    <a:pt x="178" y="39"/>
                  </a:lnTo>
                  <a:lnTo>
                    <a:pt x="184" y="40"/>
                  </a:lnTo>
                  <a:lnTo>
                    <a:pt x="192" y="42"/>
                  </a:lnTo>
                  <a:lnTo>
                    <a:pt x="193" y="42"/>
                  </a:lnTo>
                  <a:lnTo>
                    <a:pt x="193" y="43"/>
                  </a:lnTo>
                  <a:lnTo>
                    <a:pt x="193" y="44"/>
                  </a:lnTo>
                  <a:lnTo>
                    <a:pt x="194" y="45"/>
                  </a:lnTo>
                  <a:lnTo>
                    <a:pt x="197" y="46"/>
                  </a:lnTo>
                  <a:lnTo>
                    <a:pt x="201" y="48"/>
                  </a:lnTo>
                  <a:lnTo>
                    <a:pt x="202" y="49"/>
                  </a:lnTo>
                  <a:lnTo>
                    <a:pt x="202" y="50"/>
                  </a:lnTo>
                  <a:lnTo>
                    <a:pt x="200" y="49"/>
                  </a:lnTo>
                  <a:lnTo>
                    <a:pt x="159" y="42"/>
                  </a:lnTo>
                  <a:lnTo>
                    <a:pt x="151" y="39"/>
                  </a:lnTo>
                  <a:lnTo>
                    <a:pt x="150" y="39"/>
                  </a:lnTo>
                  <a:lnTo>
                    <a:pt x="149" y="40"/>
                  </a:lnTo>
                  <a:lnTo>
                    <a:pt x="144" y="40"/>
                  </a:lnTo>
                  <a:lnTo>
                    <a:pt x="143" y="40"/>
                  </a:lnTo>
                  <a:lnTo>
                    <a:pt x="143" y="39"/>
                  </a:lnTo>
                  <a:lnTo>
                    <a:pt x="143" y="38"/>
                  </a:lnTo>
                  <a:lnTo>
                    <a:pt x="143" y="37"/>
                  </a:lnTo>
                  <a:lnTo>
                    <a:pt x="141" y="35"/>
                  </a:lnTo>
                  <a:lnTo>
                    <a:pt x="136" y="32"/>
                  </a:lnTo>
                  <a:lnTo>
                    <a:pt x="132" y="30"/>
                  </a:lnTo>
                  <a:lnTo>
                    <a:pt x="129" y="29"/>
                  </a:lnTo>
                  <a:lnTo>
                    <a:pt x="117" y="25"/>
                  </a:lnTo>
                  <a:lnTo>
                    <a:pt x="110" y="24"/>
                  </a:lnTo>
                  <a:lnTo>
                    <a:pt x="106" y="24"/>
                  </a:lnTo>
                  <a:lnTo>
                    <a:pt x="103" y="24"/>
                  </a:lnTo>
                  <a:lnTo>
                    <a:pt x="97" y="25"/>
                  </a:lnTo>
                  <a:lnTo>
                    <a:pt x="96" y="25"/>
                  </a:lnTo>
                  <a:lnTo>
                    <a:pt x="97" y="26"/>
                  </a:lnTo>
                  <a:lnTo>
                    <a:pt x="101" y="26"/>
                  </a:lnTo>
                  <a:lnTo>
                    <a:pt x="102" y="26"/>
                  </a:lnTo>
                  <a:lnTo>
                    <a:pt x="103" y="28"/>
                  </a:lnTo>
                  <a:lnTo>
                    <a:pt x="105" y="31"/>
                  </a:lnTo>
                  <a:lnTo>
                    <a:pt x="104" y="32"/>
                  </a:lnTo>
                  <a:lnTo>
                    <a:pt x="102" y="33"/>
                  </a:lnTo>
                  <a:lnTo>
                    <a:pt x="99" y="34"/>
                  </a:lnTo>
                  <a:lnTo>
                    <a:pt x="85" y="34"/>
                  </a:lnTo>
                  <a:lnTo>
                    <a:pt x="81" y="34"/>
                  </a:lnTo>
                  <a:lnTo>
                    <a:pt x="81" y="35"/>
                  </a:lnTo>
                  <a:lnTo>
                    <a:pt x="82" y="36"/>
                  </a:lnTo>
                  <a:lnTo>
                    <a:pt x="87" y="38"/>
                  </a:lnTo>
                  <a:lnTo>
                    <a:pt x="90" y="38"/>
                  </a:lnTo>
                  <a:lnTo>
                    <a:pt x="92" y="38"/>
                  </a:lnTo>
                  <a:lnTo>
                    <a:pt x="96" y="39"/>
                  </a:lnTo>
                  <a:lnTo>
                    <a:pt x="110" y="42"/>
                  </a:lnTo>
                  <a:lnTo>
                    <a:pt x="113" y="43"/>
                  </a:lnTo>
                  <a:lnTo>
                    <a:pt x="116" y="45"/>
                  </a:lnTo>
                  <a:lnTo>
                    <a:pt x="117" y="47"/>
                  </a:lnTo>
                  <a:lnTo>
                    <a:pt x="116" y="47"/>
                  </a:lnTo>
                  <a:lnTo>
                    <a:pt x="114" y="45"/>
                  </a:lnTo>
                  <a:lnTo>
                    <a:pt x="111" y="43"/>
                  </a:lnTo>
                  <a:lnTo>
                    <a:pt x="110" y="43"/>
                  </a:lnTo>
                  <a:lnTo>
                    <a:pt x="111" y="45"/>
                  </a:lnTo>
                  <a:lnTo>
                    <a:pt x="113" y="46"/>
                  </a:lnTo>
                  <a:lnTo>
                    <a:pt x="111" y="46"/>
                  </a:lnTo>
                  <a:lnTo>
                    <a:pt x="108" y="44"/>
                  </a:lnTo>
                  <a:lnTo>
                    <a:pt x="105" y="43"/>
                  </a:lnTo>
                  <a:lnTo>
                    <a:pt x="101" y="43"/>
                  </a:lnTo>
                  <a:lnTo>
                    <a:pt x="100" y="44"/>
                  </a:lnTo>
                  <a:lnTo>
                    <a:pt x="101" y="44"/>
                  </a:lnTo>
                  <a:lnTo>
                    <a:pt x="104" y="47"/>
                  </a:lnTo>
                  <a:lnTo>
                    <a:pt x="105" y="48"/>
                  </a:lnTo>
                  <a:lnTo>
                    <a:pt x="104" y="48"/>
                  </a:lnTo>
                  <a:lnTo>
                    <a:pt x="101" y="46"/>
                  </a:lnTo>
                  <a:lnTo>
                    <a:pt x="94" y="42"/>
                  </a:lnTo>
                  <a:lnTo>
                    <a:pt x="88" y="40"/>
                  </a:lnTo>
                  <a:lnTo>
                    <a:pt x="81" y="40"/>
                  </a:lnTo>
                  <a:lnTo>
                    <a:pt x="80" y="42"/>
                  </a:lnTo>
                  <a:lnTo>
                    <a:pt x="79" y="42"/>
                  </a:lnTo>
                  <a:lnTo>
                    <a:pt x="80" y="43"/>
                  </a:lnTo>
                  <a:lnTo>
                    <a:pt x="79" y="44"/>
                  </a:lnTo>
                  <a:lnTo>
                    <a:pt x="78" y="44"/>
                  </a:lnTo>
                  <a:lnTo>
                    <a:pt x="81" y="46"/>
                  </a:lnTo>
                  <a:lnTo>
                    <a:pt x="82" y="47"/>
                  </a:lnTo>
                  <a:lnTo>
                    <a:pt x="81" y="47"/>
                  </a:lnTo>
                  <a:lnTo>
                    <a:pt x="76" y="46"/>
                  </a:lnTo>
                  <a:lnTo>
                    <a:pt x="75" y="45"/>
                  </a:lnTo>
                  <a:lnTo>
                    <a:pt x="75" y="44"/>
                  </a:lnTo>
                  <a:lnTo>
                    <a:pt x="76" y="43"/>
                  </a:lnTo>
                  <a:lnTo>
                    <a:pt x="76" y="42"/>
                  </a:lnTo>
                  <a:lnTo>
                    <a:pt x="74" y="40"/>
                  </a:lnTo>
                  <a:lnTo>
                    <a:pt x="69" y="39"/>
                  </a:lnTo>
                  <a:lnTo>
                    <a:pt x="64" y="39"/>
                  </a:lnTo>
                  <a:lnTo>
                    <a:pt x="58" y="39"/>
                  </a:lnTo>
                  <a:lnTo>
                    <a:pt x="51" y="42"/>
                  </a:lnTo>
                  <a:lnTo>
                    <a:pt x="47" y="43"/>
                  </a:lnTo>
                  <a:lnTo>
                    <a:pt x="46" y="45"/>
                  </a:lnTo>
                  <a:lnTo>
                    <a:pt x="46" y="46"/>
                  </a:lnTo>
                  <a:lnTo>
                    <a:pt x="45" y="46"/>
                  </a:lnTo>
                  <a:lnTo>
                    <a:pt x="41" y="45"/>
                  </a:lnTo>
                  <a:lnTo>
                    <a:pt x="40" y="46"/>
                  </a:lnTo>
                  <a:lnTo>
                    <a:pt x="43" y="47"/>
                  </a:lnTo>
                  <a:lnTo>
                    <a:pt x="44" y="47"/>
                  </a:lnTo>
                  <a:lnTo>
                    <a:pt x="44" y="48"/>
                  </a:lnTo>
                  <a:lnTo>
                    <a:pt x="43" y="49"/>
                  </a:lnTo>
                  <a:lnTo>
                    <a:pt x="40" y="50"/>
                  </a:lnTo>
                  <a:lnTo>
                    <a:pt x="39" y="49"/>
                  </a:lnTo>
                  <a:lnTo>
                    <a:pt x="35" y="47"/>
                  </a:lnTo>
                  <a:lnTo>
                    <a:pt x="31" y="47"/>
                  </a:lnTo>
                  <a:lnTo>
                    <a:pt x="27" y="47"/>
                  </a:lnTo>
                  <a:lnTo>
                    <a:pt x="23" y="48"/>
                  </a:lnTo>
                  <a:lnTo>
                    <a:pt x="21" y="48"/>
                  </a:lnTo>
                  <a:lnTo>
                    <a:pt x="18" y="49"/>
                  </a:lnTo>
                  <a:lnTo>
                    <a:pt x="14" y="49"/>
                  </a:lnTo>
                  <a:lnTo>
                    <a:pt x="13" y="50"/>
                  </a:lnTo>
                  <a:lnTo>
                    <a:pt x="13" y="51"/>
                  </a:lnTo>
                  <a:lnTo>
                    <a:pt x="12" y="52"/>
                  </a:lnTo>
                  <a:lnTo>
                    <a:pt x="11" y="52"/>
                  </a:lnTo>
                  <a:lnTo>
                    <a:pt x="9" y="52"/>
                  </a:lnTo>
                  <a:lnTo>
                    <a:pt x="7" y="52"/>
                  </a:lnTo>
                  <a:lnTo>
                    <a:pt x="5" y="52"/>
                  </a:lnTo>
                  <a:lnTo>
                    <a:pt x="4" y="53"/>
                  </a:lnTo>
                  <a:lnTo>
                    <a:pt x="2" y="56"/>
                  </a:lnTo>
                  <a:lnTo>
                    <a:pt x="0" y="57"/>
                  </a:lnTo>
                  <a:lnTo>
                    <a:pt x="0" y="58"/>
                  </a:lnTo>
                  <a:lnTo>
                    <a:pt x="3" y="5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5" name="Freeform 3668"/>
            <p:cNvSpPr>
              <a:spLocks/>
            </p:cNvSpPr>
            <p:nvPr/>
          </p:nvSpPr>
          <p:spPr bwMode="auto">
            <a:xfrm>
              <a:off x="2105" y="1387"/>
              <a:ext cx="11" cy="8"/>
            </a:xfrm>
            <a:custGeom>
              <a:avLst/>
              <a:gdLst>
                <a:gd name="T0" fmla="*/ 2 w 14"/>
                <a:gd name="T1" fmla="*/ 1 h 10"/>
                <a:gd name="T2" fmla="*/ 2 w 14"/>
                <a:gd name="T3" fmla="*/ 1 h 10"/>
                <a:gd name="T4" fmla="*/ 2 w 14"/>
                <a:gd name="T5" fmla="*/ 2 h 10"/>
                <a:gd name="T6" fmla="*/ 2 w 14"/>
                <a:gd name="T7" fmla="*/ 2 h 10"/>
                <a:gd name="T8" fmla="*/ 2 w 14"/>
                <a:gd name="T9" fmla="*/ 2 h 10"/>
                <a:gd name="T10" fmla="*/ 2 w 14"/>
                <a:gd name="T11" fmla="*/ 2 h 10"/>
                <a:gd name="T12" fmla="*/ 1 w 14"/>
                <a:gd name="T13" fmla="*/ 2 h 10"/>
                <a:gd name="T14" fmla="*/ 1 w 14"/>
                <a:gd name="T15" fmla="*/ 2 h 10"/>
                <a:gd name="T16" fmla="*/ 0 w 14"/>
                <a:gd name="T17" fmla="*/ 2 h 10"/>
                <a:gd name="T18" fmla="*/ 0 w 14"/>
                <a:gd name="T19" fmla="*/ 2 h 10"/>
                <a:gd name="T20" fmla="*/ 1 w 14"/>
                <a:gd name="T21" fmla="*/ 2 h 10"/>
                <a:gd name="T22" fmla="*/ 1 w 14"/>
                <a:gd name="T23" fmla="*/ 2 h 10"/>
                <a:gd name="T24" fmla="*/ 2 w 14"/>
                <a:gd name="T25" fmla="*/ 2 h 10"/>
                <a:gd name="T26" fmla="*/ 2 w 14"/>
                <a:gd name="T27" fmla="*/ 2 h 10"/>
                <a:gd name="T28" fmla="*/ 2 w 14"/>
                <a:gd name="T29" fmla="*/ 2 h 10"/>
                <a:gd name="T30" fmla="*/ 2 w 14"/>
                <a:gd name="T31" fmla="*/ 2 h 10"/>
                <a:gd name="T32" fmla="*/ 2 w 14"/>
                <a:gd name="T33" fmla="*/ 2 h 10"/>
                <a:gd name="T34" fmla="*/ 2 w 14"/>
                <a:gd name="T35" fmla="*/ 2 h 10"/>
                <a:gd name="T36" fmla="*/ 2 w 14"/>
                <a:gd name="T37" fmla="*/ 2 h 10"/>
                <a:gd name="T38" fmla="*/ 2 w 14"/>
                <a:gd name="T39" fmla="*/ 2 h 10"/>
                <a:gd name="T40" fmla="*/ 2 w 14"/>
                <a:gd name="T41" fmla="*/ 2 h 10"/>
                <a:gd name="T42" fmla="*/ 2 w 14"/>
                <a:gd name="T43" fmla="*/ 2 h 10"/>
                <a:gd name="T44" fmla="*/ 2 w 14"/>
                <a:gd name="T45" fmla="*/ 2 h 10"/>
                <a:gd name="T46" fmla="*/ 2 w 14"/>
                <a:gd name="T47" fmla="*/ 2 h 10"/>
                <a:gd name="T48" fmla="*/ 2 w 14"/>
                <a:gd name="T49" fmla="*/ 2 h 10"/>
                <a:gd name="T50" fmla="*/ 2 w 14"/>
                <a:gd name="T51" fmla="*/ 2 h 10"/>
                <a:gd name="T52" fmla="*/ 2 w 14"/>
                <a:gd name="T53" fmla="*/ 2 h 10"/>
                <a:gd name="T54" fmla="*/ 2 w 14"/>
                <a:gd name="T55" fmla="*/ 2 h 10"/>
                <a:gd name="T56" fmla="*/ 2 w 14"/>
                <a:gd name="T57" fmla="*/ 2 h 10"/>
                <a:gd name="T58" fmla="*/ 2 w 14"/>
                <a:gd name="T59" fmla="*/ 2 h 10"/>
                <a:gd name="T60" fmla="*/ 2 w 14"/>
                <a:gd name="T61" fmla="*/ 1 h 10"/>
                <a:gd name="T62" fmla="*/ 2 w 14"/>
                <a:gd name="T63" fmla="*/ 1 h 10"/>
                <a:gd name="T64" fmla="*/ 2 w 14"/>
                <a:gd name="T65" fmla="*/ 0 h 10"/>
                <a:gd name="T66" fmla="*/ 2 w 14"/>
                <a:gd name="T67" fmla="*/ 0 h 10"/>
                <a:gd name="T68" fmla="*/ 2 w 14"/>
                <a:gd name="T69" fmla="*/ 1 h 10"/>
                <a:gd name="T70" fmla="*/ 2 w 14"/>
                <a:gd name="T71" fmla="*/ 1 h 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10"/>
                <a:gd name="T110" fmla="*/ 14 w 14"/>
                <a:gd name="T111" fmla="*/ 10 h 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10">
                  <a:moveTo>
                    <a:pt x="9" y="1"/>
                  </a:moveTo>
                  <a:lnTo>
                    <a:pt x="9" y="1"/>
                  </a:lnTo>
                  <a:lnTo>
                    <a:pt x="6" y="3"/>
                  </a:lnTo>
                  <a:lnTo>
                    <a:pt x="4" y="5"/>
                  </a:lnTo>
                  <a:lnTo>
                    <a:pt x="1" y="7"/>
                  </a:lnTo>
                  <a:lnTo>
                    <a:pt x="0" y="8"/>
                  </a:lnTo>
                  <a:lnTo>
                    <a:pt x="1" y="9"/>
                  </a:lnTo>
                  <a:lnTo>
                    <a:pt x="2" y="9"/>
                  </a:lnTo>
                  <a:lnTo>
                    <a:pt x="3" y="10"/>
                  </a:lnTo>
                  <a:lnTo>
                    <a:pt x="6" y="10"/>
                  </a:lnTo>
                  <a:lnTo>
                    <a:pt x="8" y="9"/>
                  </a:lnTo>
                  <a:lnTo>
                    <a:pt x="9" y="8"/>
                  </a:lnTo>
                  <a:lnTo>
                    <a:pt x="10" y="9"/>
                  </a:lnTo>
                  <a:lnTo>
                    <a:pt x="12" y="9"/>
                  </a:lnTo>
                  <a:lnTo>
                    <a:pt x="11" y="8"/>
                  </a:lnTo>
                  <a:lnTo>
                    <a:pt x="9" y="7"/>
                  </a:lnTo>
                  <a:lnTo>
                    <a:pt x="8" y="6"/>
                  </a:lnTo>
                  <a:lnTo>
                    <a:pt x="9" y="4"/>
                  </a:lnTo>
                  <a:lnTo>
                    <a:pt x="12" y="1"/>
                  </a:lnTo>
                  <a:lnTo>
                    <a:pt x="14" y="0"/>
                  </a:lnTo>
                  <a:lnTo>
                    <a:pt x="12" y="0"/>
                  </a:lnTo>
                  <a:lnTo>
                    <a:pt x="9"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6" name="Freeform 3669"/>
            <p:cNvSpPr>
              <a:spLocks/>
            </p:cNvSpPr>
            <p:nvPr/>
          </p:nvSpPr>
          <p:spPr bwMode="auto">
            <a:xfrm>
              <a:off x="1342" y="1549"/>
              <a:ext cx="5" cy="3"/>
            </a:xfrm>
            <a:custGeom>
              <a:avLst/>
              <a:gdLst>
                <a:gd name="T0" fmla="*/ 1 w 6"/>
                <a:gd name="T1" fmla="*/ 2 h 3"/>
                <a:gd name="T2" fmla="*/ 1 w 6"/>
                <a:gd name="T3" fmla="*/ 2 h 3"/>
                <a:gd name="T4" fmla="*/ 2 w 6"/>
                <a:gd name="T5" fmla="*/ 3 h 3"/>
                <a:gd name="T6" fmla="*/ 3 w 6"/>
                <a:gd name="T7" fmla="*/ 3 h 3"/>
                <a:gd name="T8" fmla="*/ 3 w 6"/>
                <a:gd name="T9" fmla="*/ 2 h 3"/>
                <a:gd name="T10" fmla="*/ 3 w 6"/>
                <a:gd name="T11" fmla="*/ 2 h 3"/>
                <a:gd name="T12" fmla="*/ 3 w 6"/>
                <a:gd name="T13" fmla="*/ 2 h 3"/>
                <a:gd name="T14" fmla="*/ 3 w 6"/>
                <a:gd name="T15" fmla="*/ 1 h 3"/>
                <a:gd name="T16" fmla="*/ 3 w 6"/>
                <a:gd name="T17" fmla="*/ 1 h 3"/>
                <a:gd name="T18" fmla="*/ 3 w 6"/>
                <a:gd name="T19" fmla="*/ 0 h 3"/>
                <a:gd name="T20" fmla="*/ 2 w 6"/>
                <a:gd name="T21" fmla="*/ 1 h 3"/>
                <a:gd name="T22" fmla="*/ 2 w 6"/>
                <a:gd name="T23" fmla="*/ 1 h 3"/>
                <a:gd name="T24" fmla="*/ 1 w 6"/>
                <a:gd name="T25" fmla="*/ 1 h 3"/>
                <a:gd name="T26" fmla="*/ 0 w 6"/>
                <a:gd name="T27" fmla="*/ 2 h 3"/>
                <a:gd name="T28" fmla="*/ 1 w 6"/>
                <a:gd name="T29" fmla="*/ 2 h 3"/>
                <a:gd name="T30" fmla="*/ 1 w 6"/>
                <a:gd name="T31" fmla="*/ 2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
                <a:gd name="T50" fmla="*/ 6 w 6"/>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
                  <a:moveTo>
                    <a:pt x="1" y="2"/>
                  </a:moveTo>
                  <a:lnTo>
                    <a:pt x="1" y="2"/>
                  </a:lnTo>
                  <a:lnTo>
                    <a:pt x="2" y="3"/>
                  </a:lnTo>
                  <a:lnTo>
                    <a:pt x="3" y="3"/>
                  </a:lnTo>
                  <a:lnTo>
                    <a:pt x="5" y="2"/>
                  </a:lnTo>
                  <a:lnTo>
                    <a:pt x="6" y="2"/>
                  </a:lnTo>
                  <a:lnTo>
                    <a:pt x="6" y="1"/>
                  </a:lnTo>
                  <a:lnTo>
                    <a:pt x="4" y="0"/>
                  </a:lnTo>
                  <a:lnTo>
                    <a:pt x="2" y="1"/>
                  </a:lnTo>
                  <a:lnTo>
                    <a:pt x="1" y="1"/>
                  </a:lnTo>
                  <a:lnTo>
                    <a:pt x="0" y="2"/>
                  </a:lnTo>
                  <a:lnTo>
                    <a:pt x="1" y="2"/>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7" name="Freeform 3670"/>
            <p:cNvSpPr>
              <a:spLocks/>
            </p:cNvSpPr>
            <p:nvPr/>
          </p:nvSpPr>
          <p:spPr bwMode="auto">
            <a:xfrm>
              <a:off x="1704" y="1575"/>
              <a:ext cx="3" cy="1"/>
            </a:xfrm>
            <a:custGeom>
              <a:avLst/>
              <a:gdLst>
                <a:gd name="T0" fmla="*/ 1 w 4"/>
                <a:gd name="T1" fmla="*/ 1 h 2"/>
                <a:gd name="T2" fmla="*/ 1 w 4"/>
                <a:gd name="T3" fmla="*/ 1 h 2"/>
                <a:gd name="T4" fmla="*/ 0 w 4"/>
                <a:gd name="T5" fmla="*/ 1 h 2"/>
                <a:gd name="T6" fmla="*/ 0 w 4"/>
                <a:gd name="T7" fmla="*/ 1 h 2"/>
                <a:gd name="T8" fmla="*/ 1 w 4"/>
                <a:gd name="T9" fmla="*/ 1 h 2"/>
                <a:gd name="T10" fmla="*/ 1 w 4"/>
                <a:gd name="T11" fmla="*/ 1 h 2"/>
                <a:gd name="T12" fmla="*/ 2 w 4"/>
                <a:gd name="T13" fmla="*/ 1 h 2"/>
                <a:gd name="T14" fmla="*/ 2 w 4"/>
                <a:gd name="T15" fmla="*/ 1 h 2"/>
                <a:gd name="T16" fmla="*/ 2 w 4"/>
                <a:gd name="T17" fmla="*/ 1 h 2"/>
                <a:gd name="T18" fmla="*/ 2 w 4"/>
                <a:gd name="T19" fmla="*/ 1 h 2"/>
                <a:gd name="T20" fmla="*/ 2 w 4"/>
                <a:gd name="T21" fmla="*/ 0 h 2"/>
                <a:gd name="T22" fmla="*/ 1 w 4"/>
                <a:gd name="T23" fmla="*/ 1 h 2"/>
                <a:gd name="T24" fmla="*/ 1 w 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1" y="1"/>
                  </a:moveTo>
                  <a:lnTo>
                    <a:pt x="1" y="1"/>
                  </a:lnTo>
                  <a:lnTo>
                    <a:pt x="0" y="1"/>
                  </a:lnTo>
                  <a:lnTo>
                    <a:pt x="1" y="2"/>
                  </a:lnTo>
                  <a:lnTo>
                    <a:pt x="4"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8" name="Freeform 3671"/>
            <p:cNvSpPr>
              <a:spLocks/>
            </p:cNvSpPr>
            <p:nvPr/>
          </p:nvSpPr>
          <p:spPr bwMode="auto">
            <a:xfrm>
              <a:off x="2048" y="2001"/>
              <a:ext cx="5" cy="2"/>
            </a:xfrm>
            <a:custGeom>
              <a:avLst/>
              <a:gdLst>
                <a:gd name="T0" fmla="*/ 3 w 6"/>
                <a:gd name="T1" fmla="*/ 1 h 3"/>
                <a:gd name="T2" fmla="*/ 3 w 6"/>
                <a:gd name="T3" fmla="*/ 1 h 3"/>
                <a:gd name="T4" fmla="*/ 3 w 6"/>
                <a:gd name="T5" fmla="*/ 1 h 3"/>
                <a:gd name="T6" fmla="*/ 3 w 6"/>
                <a:gd name="T7" fmla="*/ 1 h 3"/>
                <a:gd name="T8" fmla="*/ 3 w 6"/>
                <a:gd name="T9" fmla="*/ 1 h 3"/>
                <a:gd name="T10" fmla="*/ 3 w 6"/>
                <a:gd name="T11" fmla="*/ 1 h 3"/>
                <a:gd name="T12" fmla="*/ 3 w 6"/>
                <a:gd name="T13" fmla="*/ 1 h 3"/>
                <a:gd name="T14" fmla="*/ 3 w 6"/>
                <a:gd name="T15" fmla="*/ 1 h 3"/>
                <a:gd name="T16" fmla="*/ 2 w 6"/>
                <a:gd name="T17" fmla="*/ 0 h 3"/>
                <a:gd name="T18" fmla="*/ 0 w 6"/>
                <a:gd name="T19" fmla="*/ 0 h 3"/>
                <a:gd name="T20" fmla="*/ 0 w 6"/>
                <a:gd name="T21" fmla="*/ 1 h 3"/>
                <a:gd name="T22" fmla="*/ 0 w 6"/>
                <a:gd name="T23" fmla="*/ 1 h 3"/>
                <a:gd name="T24" fmla="*/ 3 w 6"/>
                <a:gd name="T25" fmla="*/ 1 h 3"/>
                <a:gd name="T26" fmla="*/ 3 w 6"/>
                <a:gd name="T27" fmla="*/ 1 h 3"/>
                <a:gd name="T28" fmla="*/ 3 w 6"/>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3"/>
                <a:gd name="T47" fmla="*/ 6 w 6"/>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3">
                  <a:moveTo>
                    <a:pt x="4" y="3"/>
                  </a:moveTo>
                  <a:lnTo>
                    <a:pt x="4" y="3"/>
                  </a:lnTo>
                  <a:lnTo>
                    <a:pt x="5" y="3"/>
                  </a:lnTo>
                  <a:lnTo>
                    <a:pt x="6" y="1"/>
                  </a:lnTo>
                  <a:lnTo>
                    <a:pt x="5" y="1"/>
                  </a:lnTo>
                  <a:lnTo>
                    <a:pt x="2" y="0"/>
                  </a:lnTo>
                  <a:lnTo>
                    <a:pt x="0" y="0"/>
                  </a:lnTo>
                  <a:lnTo>
                    <a:pt x="0" y="1"/>
                  </a:lnTo>
                  <a:lnTo>
                    <a:pt x="3" y="3"/>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49" name="Freeform 3672"/>
            <p:cNvSpPr>
              <a:spLocks/>
            </p:cNvSpPr>
            <p:nvPr/>
          </p:nvSpPr>
          <p:spPr bwMode="auto">
            <a:xfrm>
              <a:off x="2056" y="2005"/>
              <a:ext cx="3" cy="2"/>
            </a:xfrm>
            <a:custGeom>
              <a:avLst/>
              <a:gdLst>
                <a:gd name="T0" fmla="*/ 0 w 3"/>
                <a:gd name="T1" fmla="*/ 1 h 2"/>
                <a:gd name="T2" fmla="*/ 0 w 3"/>
                <a:gd name="T3" fmla="*/ 1 h 2"/>
                <a:gd name="T4" fmla="*/ 1 w 3"/>
                <a:gd name="T5" fmla="*/ 2 h 2"/>
                <a:gd name="T6" fmla="*/ 2 w 3"/>
                <a:gd name="T7" fmla="*/ 2 h 2"/>
                <a:gd name="T8" fmla="*/ 3 w 3"/>
                <a:gd name="T9" fmla="*/ 1 h 2"/>
                <a:gd name="T10" fmla="*/ 3 w 3"/>
                <a:gd name="T11" fmla="*/ 1 h 2"/>
                <a:gd name="T12" fmla="*/ 2 w 3"/>
                <a:gd name="T13" fmla="*/ 0 h 2"/>
                <a:gd name="T14" fmla="*/ 1 w 3"/>
                <a:gd name="T15" fmla="*/ 0 h 2"/>
                <a:gd name="T16" fmla="*/ 1 w 3"/>
                <a:gd name="T17" fmla="*/ 0 h 2"/>
                <a:gd name="T18" fmla="*/ 0 w 3"/>
                <a:gd name="T19" fmla="*/ 1 h 2"/>
                <a:gd name="T20" fmla="*/ 0 w 3"/>
                <a:gd name="T21" fmla="*/ 1 h 2"/>
                <a:gd name="T22" fmla="*/ 0 w 3"/>
                <a:gd name="T23" fmla="*/ 1 h 2"/>
                <a:gd name="T24" fmla="*/ 0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0" y="1"/>
                  </a:moveTo>
                  <a:lnTo>
                    <a:pt x="0" y="1"/>
                  </a:lnTo>
                  <a:lnTo>
                    <a:pt x="1" y="2"/>
                  </a:lnTo>
                  <a:lnTo>
                    <a:pt x="2" y="2"/>
                  </a:lnTo>
                  <a:lnTo>
                    <a:pt x="3"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0" name="Freeform 3673"/>
            <p:cNvSpPr>
              <a:spLocks/>
            </p:cNvSpPr>
            <p:nvPr/>
          </p:nvSpPr>
          <p:spPr bwMode="auto">
            <a:xfrm>
              <a:off x="2059" y="2004"/>
              <a:ext cx="21" cy="9"/>
            </a:xfrm>
            <a:custGeom>
              <a:avLst/>
              <a:gdLst>
                <a:gd name="T0" fmla="*/ 2 w 26"/>
                <a:gd name="T1" fmla="*/ 3 h 10"/>
                <a:gd name="T2" fmla="*/ 2 w 26"/>
                <a:gd name="T3" fmla="*/ 3 h 10"/>
                <a:gd name="T4" fmla="*/ 2 w 26"/>
                <a:gd name="T5" fmla="*/ 4 h 10"/>
                <a:gd name="T6" fmla="*/ 2 w 26"/>
                <a:gd name="T7" fmla="*/ 4 h 10"/>
                <a:gd name="T8" fmla="*/ 2 w 26"/>
                <a:gd name="T9" fmla="*/ 4 h 10"/>
                <a:gd name="T10" fmla="*/ 2 w 26"/>
                <a:gd name="T11" fmla="*/ 4 h 10"/>
                <a:gd name="T12" fmla="*/ 2 w 26"/>
                <a:gd name="T13" fmla="*/ 4 h 10"/>
                <a:gd name="T14" fmla="*/ 2 w 26"/>
                <a:gd name="T15" fmla="*/ 5 h 10"/>
                <a:gd name="T16" fmla="*/ 2 w 26"/>
                <a:gd name="T17" fmla="*/ 5 h 10"/>
                <a:gd name="T18" fmla="*/ 2 w 26"/>
                <a:gd name="T19" fmla="*/ 5 h 10"/>
                <a:gd name="T20" fmla="*/ 2 w 26"/>
                <a:gd name="T21" fmla="*/ 5 h 10"/>
                <a:gd name="T22" fmla="*/ 2 w 26"/>
                <a:gd name="T23" fmla="*/ 5 h 10"/>
                <a:gd name="T24" fmla="*/ 2 w 26"/>
                <a:gd name="T25" fmla="*/ 5 h 10"/>
                <a:gd name="T26" fmla="*/ 2 w 26"/>
                <a:gd name="T27" fmla="*/ 5 h 10"/>
                <a:gd name="T28" fmla="*/ 2 w 26"/>
                <a:gd name="T29" fmla="*/ 5 h 10"/>
                <a:gd name="T30" fmla="*/ 2 w 26"/>
                <a:gd name="T31" fmla="*/ 5 h 10"/>
                <a:gd name="T32" fmla="*/ 2 w 26"/>
                <a:gd name="T33" fmla="*/ 5 h 10"/>
                <a:gd name="T34" fmla="*/ 2 w 26"/>
                <a:gd name="T35" fmla="*/ 5 h 10"/>
                <a:gd name="T36" fmla="*/ 2 w 26"/>
                <a:gd name="T37" fmla="*/ 5 h 10"/>
                <a:gd name="T38" fmla="*/ 2 w 26"/>
                <a:gd name="T39" fmla="*/ 5 h 10"/>
                <a:gd name="T40" fmla="*/ 2 w 26"/>
                <a:gd name="T41" fmla="*/ 5 h 10"/>
                <a:gd name="T42" fmla="*/ 2 w 26"/>
                <a:gd name="T43" fmla="*/ 5 h 10"/>
                <a:gd name="T44" fmla="*/ 2 w 26"/>
                <a:gd name="T45" fmla="*/ 5 h 10"/>
                <a:gd name="T46" fmla="*/ 2 w 26"/>
                <a:gd name="T47" fmla="*/ 4 h 10"/>
                <a:gd name="T48" fmla="*/ 2 w 26"/>
                <a:gd name="T49" fmla="*/ 3 h 10"/>
                <a:gd name="T50" fmla="*/ 2 w 26"/>
                <a:gd name="T51" fmla="*/ 3 h 10"/>
                <a:gd name="T52" fmla="*/ 2 w 26"/>
                <a:gd name="T53" fmla="*/ 2 h 10"/>
                <a:gd name="T54" fmla="*/ 2 w 26"/>
                <a:gd name="T55" fmla="*/ 4 h 10"/>
                <a:gd name="T56" fmla="*/ 2 w 26"/>
                <a:gd name="T57" fmla="*/ 4 h 10"/>
                <a:gd name="T58" fmla="*/ 2 w 26"/>
                <a:gd name="T59" fmla="*/ 4 h 10"/>
                <a:gd name="T60" fmla="*/ 2 w 26"/>
                <a:gd name="T61" fmla="*/ 2 h 10"/>
                <a:gd name="T62" fmla="*/ 2 w 26"/>
                <a:gd name="T63" fmla="*/ 2 h 10"/>
                <a:gd name="T64" fmla="*/ 2 w 26"/>
                <a:gd name="T65" fmla="*/ 1 h 10"/>
                <a:gd name="T66" fmla="*/ 2 w 26"/>
                <a:gd name="T67" fmla="*/ 1 h 10"/>
                <a:gd name="T68" fmla="*/ 2 w 26"/>
                <a:gd name="T69" fmla="*/ 1 h 10"/>
                <a:gd name="T70" fmla="*/ 2 w 26"/>
                <a:gd name="T71" fmla="*/ 1 h 10"/>
                <a:gd name="T72" fmla="*/ 2 w 26"/>
                <a:gd name="T73" fmla="*/ 2 h 10"/>
                <a:gd name="T74" fmla="*/ 2 w 26"/>
                <a:gd name="T75" fmla="*/ 1 h 10"/>
                <a:gd name="T76" fmla="*/ 2 w 26"/>
                <a:gd name="T77" fmla="*/ 1 h 10"/>
                <a:gd name="T78" fmla="*/ 2 w 26"/>
                <a:gd name="T79" fmla="*/ 0 h 10"/>
                <a:gd name="T80" fmla="*/ 2 w 26"/>
                <a:gd name="T81" fmla="*/ 1 h 10"/>
                <a:gd name="T82" fmla="*/ 2 w 26"/>
                <a:gd name="T83" fmla="*/ 2 h 10"/>
                <a:gd name="T84" fmla="*/ 2 w 26"/>
                <a:gd name="T85" fmla="*/ 2 h 10"/>
                <a:gd name="T86" fmla="*/ 2 w 26"/>
                <a:gd name="T87" fmla="*/ 3 h 10"/>
                <a:gd name="T88" fmla="*/ 2 w 26"/>
                <a:gd name="T89" fmla="*/ 1 h 10"/>
                <a:gd name="T90" fmla="*/ 2 w 26"/>
                <a:gd name="T91" fmla="*/ 1 h 10"/>
                <a:gd name="T92" fmla="*/ 2 w 26"/>
                <a:gd name="T93" fmla="*/ 1 h 10"/>
                <a:gd name="T94" fmla="*/ 2 w 26"/>
                <a:gd name="T95" fmla="*/ 1 h 10"/>
                <a:gd name="T96" fmla="*/ 2 w 26"/>
                <a:gd name="T97" fmla="*/ 2 h 10"/>
                <a:gd name="T98" fmla="*/ 2 w 26"/>
                <a:gd name="T99" fmla="*/ 2 h 10"/>
                <a:gd name="T100" fmla="*/ 0 w 26"/>
                <a:gd name="T101" fmla="*/ 2 h 10"/>
                <a:gd name="T102" fmla="*/ 0 w 26"/>
                <a:gd name="T103" fmla="*/ 2 h 10"/>
                <a:gd name="T104" fmla="*/ 2 w 26"/>
                <a:gd name="T105" fmla="*/ 3 h 10"/>
                <a:gd name="T106" fmla="*/ 2 w 26"/>
                <a:gd name="T107" fmla="*/ 3 h 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
                <a:gd name="T163" fmla="*/ 0 h 10"/>
                <a:gd name="T164" fmla="*/ 26 w 26"/>
                <a:gd name="T165" fmla="*/ 10 h 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 h="10">
                  <a:moveTo>
                    <a:pt x="2" y="3"/>
                  </a:moveTo>
                  <a:lnTo>
                    <a:pt x="2" y="3"/>
                  </a:lnTo>
                  <a:lnTo>
                    <a:pt x="3" y="4"/>
                  </a:lnTo>
                  <a:lnTo>
                    <a:pt x="4" y="4"/>
                  </a:lnTo>
                  <a:lnTo>
                    <a:pt x="6" y="4"/>
                  </a:lnTo>
                  <a:lnTo>
                    <a:pt x="11" y="5"/>
                  </a:lnTo>
                  <a:lnTo>
                    <a:pt x="17" y="7"/>
                  </a:lnTo>
                  <a:lnTo>
                    <a:pt x="19" y="9"/>
                  </a:lnTo>
                  <a:lnTo>
                    <a:pt x="20" y="9"/>
                  </a:lnTo>
                  <a:lnTo>
                    <a:pt x="23" y="7"/>
                  </a:lnTo>
                  <a:lnTo>
                    <a:pt x="22" y="9"/>
                  </a:lnTo>
                  <a:lnTo>
                    <a:pt x="21" y="10"/>
                  </a:lnTo>
                  <a:lnTo>
                    <a:pt x="22" y="10"/>
                  </a:lnTo>
                  <a:lnTo>
                    <a:pt x="23" y="10"/>
                  </a:lnTo>
                  <a:lnTo>
                    <a:pt x="24" y="7"/>
                  </a:lnTo>
                  <a:lnTo>
                    <a:pt x="25" y="5"/>
                  </a:lnTo>
                  <a:lnTo>
                    <a:pt x="26" y="4"/>
                  </a:lnTo>
                  <a:lnTo>
                    <a:pt x="25" y="3"/>
                  </a:lnTo>
                  <a:lnTo>
                    <a:pt x="25" y="2"/>
                  </a:lnTo>
                  <a:lnTo>
                    <a:pt x="24" y="4"/>
                  </a:lnTo>
                  <a:lnTo>
                    <a:pt x="23" y="4"/>
                  </a:lnTo>
                  <a:lnTo>
                    <a:pt x="22" y="2"/>
                  </a:lnTo>
                  <a:lnTo>
                    <a:pt x="21" y="1"/>
                  </a:lnTo>
                  <a:lnTo>
                    <a:pt x="20" y="1"/>
                  </a:lnTo>
                  <a:lnTo>
                    <a:pt x="18" y="2"/>
                  </a:lnTo>
                  <a:lnTo>
                    <a:pt x="17" y="1"/>
                  </a:lnTo>
                  <a:lnTo>
                    <a:pt x="16" y="0"/>
                  </a:lnTo>
                  <a:lnTo>
                    <a:pt x="14" y="1"/>
                  </a:lnTo>
                  <a:lnTo>
                    <a:pt x="11" y="2"/>
                  </a:lnTo>
                  <a:lnTo>
                    <a:pt x="9" y="3"/>
                  </a:lnTo>
                  <a:lnTo>
                    <a:pt x="8" y="1"/>
                  </a:lnTo>
                  <a:lnTo>
                    <a:pt x="7" y="1"/>
                  </a:lnTo>
                  <a:lnTo>
                    <a:pt x="5" y="1"/>
                  </a:lnTo>
                  <a:lnTo>
                    <a:pt x="2" y="2"/>
                  </a:lnTo>
                  <a:lnTo>
                    <a:pt x="0" y="2"/>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1" name="Freeform 3674"/>
            <p:cNvSpPr>
              <a:spLocks/>
            </p:cNvSpPr>
            <p:nvPr/>
          </p:nvSpPr>
          <p:spPr bwMode="auto">
            <a:xfrm>
              <a:off x="1998" y="1957"/>
              <a:ext cx="2" cy="2"/>
            </a:xfrm>
            <a:custGeom>
              <a:avLst/>
              <a:gdLst>
                <a:gd name="T0" fmla="*/ 1 w 4"/>
                <a:gd name="T1" fmla="*/ 2 h 2"/>
                <a:gd name="T2" fmla="*/ 1 w 4"/>
                <a:gd name="T3" fmla="*/ 2 h 2"/>
                <a:gd name="T4" fmla="*/ 1 w 4"/>
                <a:gd name="T5" fmla="*/ 1 h 2"/>
                <a:gd name="T6" fmla="*/ 1 w 4"/>
                <a:gd name="T7" fmla="*/ 1 h 2"/>
                <a:gd name="T8" fmla="*/ 1 w 4"/>
                <a:gd name="T9" fmla="*/ 1 h 2"/>
                <a:gd name="T10" fmla="*/ 1 w 4"/>
                <a:gd name="T11" fmla="*/ 0 h 2"/>
                <a:gd name="T12" fmla="*/ 0 w 4"/>
                <a:gd name="T13" fmla="*/ 1 h 2"/>
                <a:gd name="T14" fmla="*/ 0 w 4"/>
                <a:gd name="T15" fmla="*/ 1 h 2"/>
                <a:gd name="T16" fmla="*/ 0 w 4"/>
                <a:gd name="T17" fmla="*/ 2 h 2"/>
                <a:gd name="T18" fmla="*/ 0 w 4"/>
                <a:gd name="T19" fmla="*/ 2 h 2"/>
                <a:gd name="T20" fmla="*/ 1 w 4"/>
                <a:gd name="T21" fmla="*/ 2 h 2"/>
                <a:gd name="T22" fmla="*/ 1 w 4"/>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2"/>
                  </a:moveTo>
                  <a:lnTo>
                    <a:pt x="2" y="2"/>
                  </a:lnTo>
                  <a:lnTo>
                    <a:pt x="4" y="1"/>
                  </a:lnTo>
                  <a:lnTo>
                    <a:pt x="3" y="1"/>
                  </a:lnTo>
                  <a:lnTo>
                    <a:pt x="2" y="0"/>
                  </a:lnTo>
                  <a:lnTo>
                    <a:pt x="0" y="1"/>
                  </a:lnTo>
                  <a:lnTo>
                    <a:pt x="0" y="2"/>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2" name="Freeform 3675"/>
            <p:cNvSpPr>
              <a:spLocks noEditPoints="1"/>
            </p:cNvSpPr>
            <p:nvPr/>
          </p:nvSpPr>
          <p:spPr bwMode="auto">
            <a:xfrm>
              <a:off x="1972" y="1447"/>
              <a:ext cx="369" cy="270"/>
            </a:xfrm>
            <a:custGeom>
              <a:avLst/>
              <a:gdLst>
                <a:gd name="T0" fmla="*/ 37 w 461"/>
                <a:gd name="T1" fmla="*/ 23 h 330"/>
                <a:gd name="T2" fmla="*/ 35 w 461"/>
                <a:gd name="T3" fmla="*/ 21 h 330"/>
                <a:gd name="T4" fmla="*/ 34 w 461"/>
                <a:gd name="T5" fmla="*/ 20 h 330"/>
                <a:gd name="T6" fmla="*/ 34 w 461"/>
                <a:gd name="T7" fmla="*/ 20 h 330"/>
                <a:gd name="T8" fmla="*/ 32 w 461"/>
                <a:gd name="T9" fmla="*/ 19 h 330"/>
                <a:gd name="T10" fmla="*/ 32 w 461"/>
                <a:gd name="T11" fmla="*/ 16 h 330"/>
                <a:gd name="T12" fmla="*/ 30 w 461"/>
                <a:gd name="T13" fmla="*/ 16 h 330"/>
                <a:gd name="T14" fmla="*/ 30 w 461"/>
                <a:gd name="T15" fmla="*/ 16 h 330"/>
                <a:gd name="T16" fmla="*/ 29 w 461"/>
                <a:gd name="T17" fmla="*/ 13 h 330"/>
                <a:gd name="T18" fmla="*/ 30 w 461"/>
                <a:gd name="T19" fmla="*/ 13 h 330"/>
                <a:gd name="T20" fmla="*/ 27 w 461"/>
                <a:gd name="T21" fmla="*/ 13 h 330"/>
                <a:gd name="T22" fmla="*/ 27 w 461"/>
                <a:gd name="T23" fmla="*/ 11 h 330"/>
                <a:gd name="T24" fmla="*/ 26 w 461"/>
                <a:gd name="T25" fmla="*/ 11 h 330"/>
                <a:gd name="T26" fmla="*/ 26 w 461"/>
                <a:gd name="T27" fmla="*/ 7 h 330"/>
                <a:gd name="T28" fmla="*/ 22 w 461"/>
                <a:gd name="T29" fmla="*/ 9 h 330"/>
                <a:gd name="T30" fmla="*/ 21 w 461"/>
                <a:gd name="T31" fmla="*/ 7 h 330"/>
                <a:gd name="T32" fmla="*/ 19 w 461"/>
                <a:gd name="T33" fmla="*/ 7 h 330"/>
                <a:gd name="T34" fmla="*/ 17 w 461"/>
                <a:gd name="T35" fmla="*/ 4 h 330"/>
                <a:gd name="T36" fmla="*/ 17 w 461"/>
                <a:gd name="T37" fmla="*/ 6 h 330"/>
                <a:gd name="T38" fmla="*/ 15 w 461"/>
                <a:gd name="T39" fmla="*/ 6 h 330"/>
                <a:gd name="T40" fmla="*/ 14 w 461"/>
                <a:gd name="T41" fmla="*/ 6 h 330"/>
                <a:gd name="T42" fmla="*/ 14 w 461"/>
                <a:gd name="T43" fmla="*/ 4 h 330"/>
                <a:gd name="T44" fmla="*/ 9 w 461"/>
                <a:gd name="T45" fmla="*/ 2 h 330"/>
                <a:gd name="T46" fmla="*/ 2 w 461"/>
                <a:gd name="T47" fmla="*/ 2 h 330"/>
                <a:gd name="T48" fmla="*/ 1 w 461"/>
                <a:gd name="T49" fmla="*/ 7 h 330"/>
                <a:gd name="T50" fmla="*/ 2 w 461"/>
                <a:gd name="T51" fmla="*/ 11 h 330"/>
                <a:gd name="T52" fmla="*/ 5 w 461"/>
                <a:gd name="T53" fmla="*/ 11 h 330"/>
                <a:gd name="T54" fmla="*/ 11 w 461"/>
                <a:gd name="T55" fmla="*/ 13 h 330"/>
                <a:gd name="T56" fmla="*/ 14 w 461"/>
                <a:gd name="T57" fmla="*/ 13 h 330"/>
                <a:gd name="T58" fmla="*/ 15 w 461"/>
                <a:gd name="T59" fmla="*/ 11 h 330"/>
                <a:gd name="T60" fmla="*/ 18 w 461"/>
                <a:gd name="T61" fmla="*/ 13 h 330"/>
                <a:gd name="T62" fmla="*/ 18 w 461"/>
                <a:gd name="T63" fmla="*/ 13 h 330"/>
                <a:gd name="T64" fmla="*/ 21 w 461"/>
                <a:gd name="T65" fmla="*/ 16 h 330"/>
                <a:gd name="T66" fmla="*/ 22 w 461"/>
                <a:gd name="T67" fmla="*/ 19 h 330"/>
                <a:gd name="T68" fmla="*/ 24 w 461"/>
                <a:gd name="T69" fmla="*/ 23 h 330"/>
                <a:gd name="T70" fmla="*/ 28 w 461"/>
                <a:gd name="T71" fmla="*/ 24 h 330"/>
                <a:gd name="T72" fmla="*/ 22 w 461"/>
                <a:gd name="T73" fmla="*/ 25 h 330"/>
                <a:gd name="T74" fmla="*/ 21 w 461"/>
                <a:gd name="T75" fmla="*/ 28 h 330"/>
                <a:gd name="T76" fmla="*/ 18 w 461"/>
                <a:gd name="T77" fmla="*/ 28 h 330"/>
                <a:gd name="T78" fmla="*/ 21 w 461"/>
                <a:gd name="T79" fmla="*/ 29 h 330"/>
                <a:gd name="T80" fmla="*/ 22 w 461"/>
                <a:gd name="T81" fmla="*/ 29 h 330"/>
                <a:gd name="T82" fmla="*/ 24 w 461"/>
                <a:gd name="T83" fmla="*/ 31 h 330"/>
                <a:gd name="T84" fmla="*/ 24 w 461"/>
                <a:gd name="T85" fmla="*/ 32 h 330"/>
                <a:gd name="T86" fmla="*/ 32 w 461"/>
                <a:gd name="T87" fmla="*/ 35 h 330"/>
                <a:gd name="T88" fmla="*/ 32 w 461"/>
                <a:gd name="T89" fmla="*/ 34 h 330"/>
                <a:gd name="T90" fmla="*/ 30 w 461"/>
                <a:gd name="T91" fmla="*/ 32 h 330"/>
                <a:gd name="T92" fmla="*/ 34 w 461"/>
                <a:gd name="T93" fmla="*/ 34 h 330"/>
                <a:gd name="T94" fmla="*/ 34 w 461"/>
                <a:gd name="T95" fmla="*/ 34 h 330"/>
                <a:gd name="T96" fmla="*/ 34 w 461"/>
                <a:gd name="T97" fmla="*/ 31 h 330"/>
                <a:gd name="T98" fmla="*/ 34 w 461"/>
                <a:gd name="T99" fmla="*/ 29 h 330"/>
                <a:gd name="T100" fmla="*/ 34 w 461"/>
                <a:gd name="T101" fmla="*/ 29 h 330"/>
                <a:gd name="T102" fmla="*/ 32 w 461"/>
                <a:gd name="T103" fmla="*/ 28 h 330"/>
                <a:gd name="T104" fmla="*/ 30 w 461"/>
                <a:gd name="T105" fmla="*/ 25 h 330"/>
                <a:gd name="T106" fmla="*/ 30 w 461"/>
                <a:gd name="T107" fmla="*/ 24 h 330"/>
                <a:gd name="T108" fmla="*/ 34 w 461"/>
                <a:gd name="T109" fmla="*/ 24 h 330"/>
                <a:gd name="T110" fmla="*/ 34 w 461"/>
                <a:gd name="T111" fmla="*/ 27 h 330"/>
                <a:gd name="T112" fmla="*/ 37 w 461"/>
                <a:gd name="T113" fmla="*/ 28 h 330"/>
                <a:gd name="T114" fmla="*/ 37 w 461"/>
                <a:gd name="T115" fmla="*/ 25 h 330"/>
                <a:gd name="T116" fmla="*/ 38 w 461"/>
                <a:gd name="T117" fmla="*/ 25 h 330"/>
                <a:gd name="T118" fmla="*/ 38 w 461"/>
                <a:gd name="T119" fmla="*/ 23 h 330"/>
                <a:gd name="T120" fmla="*/ 7 w 461"/>
                <a:gd name="T121" fmla="*/ 9 h 330"/>
                <a:gd name="T122" fmla="*/ 8 w 461"/>
                <a:gd name="T123" fmla="*/ 6 h 3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1"/>
                <a:gd name="T187" fmla="*/ 0 h 330"/>
                <a:gd name="T188" fmla="*/ 461 w 461"/>
                <a:gd name="T189" fmla="*/ 330 h 3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1" h="330">
                  <a:moveTo>
                    <a:pt x="455" y="201"/>
                  </a:moveTo>
                  <a:lnTo>
                    <a:pt x="455" y="201"/>
                  </a:lnTo>
                  <a:lnTo>
                    <a:pt x="454" y="200"/>
                  </a:lnTo>
                  <a:lnTo>
                    <a:pt x="452" y="200"/>
                  </a:lnTo>
                  <a:lnTo>
                    <a:pt x="449" y="200"/>
                  </a:lnTo>
                  <a:lnTo>
                    <a:pt x="448" y="200"/>
                  </a:lnTo>
                  <a:lnTo>
                    <a:pt x="448" y="198"/>
                  </a:lnTo>
                  <a:lnTo>
                    <a:pt x="449" y="197"/>
                  </a:lnTo>
                  <a:lnTo>
                    <a:pt x="447" y="197"/>
                  </a:lnTo>
                  <a:lnTo>
                    <a:pt x="446" y="198"/>
                  </a:lnTo>
                  <a:lnTo>
                    <a:pt x="445" y="199"/>
                  </a:lnTo>
                  <a:lnTo>
                    <a:pt x="443" y="200"/>
                  </a:lnTo>
                  <a:lnTo>
                    <a:pt x="442" y="200"/>
                  </a:lnTo>
                  <a:lnTo>
                    <a:pt x="442" y="201"/>
                  </a:lnTo>
                  <a:lnTo>
                    <a:pt x="443" y="204"/>
                  </a:lnTo>
                  <a:lnTo>
                    <a:pt x="443" y="205"/>
                  </a:lnTo>
                  <a:lnTo>
                    <a:pt x="441" y="201"/>
                  </a:lnTo>
                  <a:lnTo>
                    <a:pt x="440" y="200"/>
                  </a:lnTo>
                  <a:lnTo>
                    <a:pt x="438" y="199"/>
                  </a:lnTo>
                  <a:lnTo>
                    <a:pt x="437" y="201"/>
                  </a:lnTo>
                  <a:lnTo>
                    <a:pt x="437" y="203"/>
                  </a:lnTo>
                  <a:lnTo>
                    <a:pt x="436" y="207"/>
                  </a:lnTo>
                  <a:lnTo>
                    <a:pt x="435" y="208"/>
                  </a:lnTo>
                  <a:lnTo>
                    <a:pt x="435" y="205"/>
                  </a:lnTo>
                  <a:lnTo>
                    <a:pt x="436" y="200"/>
                  </a:lnTo>
                  <a:lnTo>
                    <a:pt x="435" y="199"/>
                  </a:lnTo>
                  <a:lnTo>
                    <a:pt x="433" y="199"/>
                  </a:lnTo>
                  <a:lnTo>
                    <a:pt x="428" y="200"/>
                  </a:lnTo>
                  <a:lnTo>
                    <a:pt x="427" y="201"/>
                  </a:lnTo>
                  <a:lnTo>
                    <a:pt x="427" y="203"/>
                  </a:lnTo>
                  <a:lnTo>
                    <a:pt x="427" y="205"/>
                  </a:lnTo>
                  <a:lnTo>
                    <a:pt x="427" y="206"/>
                  </a:lnTo>
                  <a:lnTo>
                    <a:pt x="426" y="205"/>
                  </a:lnTo>
                  <a:lnTo>
                    <a:pt x="426" y="203"/>
                  </a:lnTo>
                  <a:lnTo>
                    <a:pt x="426" y="200"/>
                  </a:lnTo>
                  <a:lnTo>
                    <a:pt x="425" y="201"/>
                  </a:lnTo>
                  <a:lnTo>
                    <a:pt x="424" y="203"/>
                  </a:lnTo>
                  <a:lnTo>
                    <a:pt x="423" y="204"/>
                  </a:lnTo>
                  <a:lnTo>
                    <a:pt x="423" y="203"/>
                  </a:lnTo>
                  <a:lnTo>
                    <a:pt x="424" y="203"/>
                  </a:lnTo>
                  <a:lnTo>
                    <a:pt x="424" y="200"/>
                  </a:lnTo>
                  <a:lnTo>
                    <a:pt x="425" y="200"/>
                  </a:lnTo>
                  <a:lnTo>
                    <a:pt x="427" y="199"/>
                  </a:lnTo>
                  <a:lnTo>
                    <a:pt x="428" y="198"/>
                  </a:lnTo>
                  <a:lnTo>
                    <a:pt x="428" y="196"/>
                  </a:lnTo>
                  <a:lnTo>
                    <a:pt x="429" y="195"/>
                  </a:lnTo>
                  <a:lnTo>
                    <a:pt x="432" y="194"/>
                  </a:lnTo>
                  <a:lnTo>
                    <a:pt x="433" y="193"/>
                  </a:lnTo>
                  <a:lnTo>
                    <a:pt x="434" y="191"/>
                  </a:lnTo>
                  <a:lnTo>
                    <a:pt x="433" y="191"/>
                  </a:lnTo>
                  <a:lnTo>
                    <a:pt x="432" y="191"/>
                  </a:lnTo>
                  <a:lnTo>
                    <a:pt x="428" y="192"/>
                  </a:lnTo>
                  <a:lnTo>
                    <a:pt x="427" y="192"/>
                  </a:lnTo>
                  <a:lnTo>
                    <a:pt x="426" y="193"/>
                  </a:lnTo>
                  <a:lnTo>
                    <a:pt x="425" y="196"/>
                  </a:lnTo>
                  <a:lnTo>
                    <a:pt x="423" y="197"/>
                  </a:lnTo>
                  <a:lnTo>
                    <a:pt x="422" y="197"/>
                  </a:lnTo>
                  <a:lnTo>
                    <a:pt x="423" y="196"/>
                  </a:lnTo>
                  <a:lnTo>
                    <a:pt x="424" y="196"/>
                  </a:lnTo>
                  <a:lnTo>
                    <a:pt x="425" y="194"/>
                  </a:lnTo>
                  <a:lnTo>
                    <a:pt x="425" y="193"/>
                  </a:lnTo>
                  <a:lnTo>
                    <a:pt x="423" y="192"/>
                  </a:lnTo>
                  <a:lnTo>
                    <a:pt x="420" y="192"/>
                  </a:lnTo>
                  <a:lnTo>
                    <a:pt x="412" y="194"/>
                  </a:lnTo>
                  <a:lnTo>
                    <a:pt x="409" y="195"/>
                  </a:lnTo>
                  <a:lnTo>
                    <a:pt x="408" y="196"/>
                  </a:lnTo>
                  <a:lnTo>
                    <a:pt x="406" y="198"/>
                  </a:lnTo>
                  <a:lnTo>
                    <a:pt x="406" y="196"/>
                  </a:lnTo>
                  <a:lnTo>
                    <a:pt x="408" y="195"/>
                  </a:lnTo>
                  <a:lnTo>
                    <a:pt x="410" y="194"/>
                  </a:lnTo>
                  <a:lnTo>
                    <a:pt x="413" y="193"/>
                  </a:lnTo>
                  <a:lnTo>
                    <a:pt x="417" y="192"/>
                  </a:lnTo>
                  <a:lnTo>
                    <a:pt x="418" y="191"/>
                  </a:lnTo>
                  <a:lnTo>
                    <a:pt x="417" y="191"/>
                  </a:lnTo>
                  <a:lnTo>
                    <a:pt x="414" y="191"/>
                  </a:lnTo>
                  <a:lnTo>
                    <a:pt x="409" y="192"/>
                  </a:lnTo>
                  <a:lnTo>
                    <a:pt x="407" y="193"/>
                  </a:lnTo>
                  <a:lnTo>
                    <a:pt x="406" y="193"/>
                  </a:lnTo>
                  <a:lnTo>
                    <a:pt x="406" y="192"/>
                  </a:lnTo>
                  <a:lnTo>
                    <a:pt x="409" y="192"/>
                  </a:lnTo>
                  <a:lnTo>
                    <a:pt x="412" y="191"/>
                  </a:lnTo>
                  <a:lnTo>
                    <a:pt x="411" y="190"/>
                  </a:lnTo>
                  <a:lnTo>
                    <a:pt x="406" y="190"/>
                  </a:lnTo>
                  <a:lnTo>
                    <a:pt x="411" y="190"/>
                  </a:lnTo>
                  <a:lnTo>
                    <a:pt x="418" y="190"/>
                  </a:lnTo>
                  <a:lnTo>
                    <a:pt x="419" y="190"/>
                  </a:lnTo>
                  <a:lnTo>
                    <a:pt x="418" y="189"/>
                  </a:lnTo>
                  <a:lnTo>
                    <a:pt x="417" y="185"/>
                  </a:lnTo>
                  <a:lnTo>
                    <a:pt x="417" y="184"/>
                  </a:lnTo>
                  <a:lnTo>
                    <a:pt x="417" y="183"/>
                  </a:lnTo>
                  <a:lnTo>
                    <a:pt x="415" y="182"/>
                  </a:lnTo>
                  <a:lnTo>
                    <a:pt x="413" y="180"/>
                  </a:lnTo>
                  <a:lnTo>
                    <a:pt x="409" y="177"/>
                  </a:lnTo>
                  <a:lnTo>
                    <a:pt x="408" y="177"/>
                  </a:lnTo>
                  <a:lnTo>
                    <a:pt x="407" y="177"/>
                  </a:lnTo>
                  <a:lnTo>
                    <a:pt x="405" y="179"/>
                  </a:lnTo>
                  <a:lnTo>
                    <a:pt x="404" y="179"/>
                  </a:lnTo>
                  <a:lnTo>
                    <a:pt x="403" y="178"/>
                  </a:lnTo>
                  <a:lnTo>
                    <a:pt x="400" y="178"/>
                  </a:lnTo>
                  <a:lnTo>
                    <a:pt x="398" y="180"/>
                  </a:lnTo>
                  <a:lnTo>
                    <a:pt x="398" y="179"/>
                  </a:lnTo>
                  <a:lnTo>
                    <a:pt x="400" y="178"/>
                  </a:lnTo>
                  <a:lnTo>
                    <a:pt x="400" y="177"/>
                  </a:lnTo>
                  <a:lnTo>
                    <a:pt x="400" y="176"/>
                  </a:lnTo>
                  <a:lnTo>
                    <a:pt x="399" y="176"/>
                  </a:lnTo>
                  <a:lnTo>
                    <a:pt x="400" y="175"/>
                  </a:lnTo>
                  <a:lnTo>
                    <a:pt x="401" y="175"/>
                  </a:lnTo>
                  <a:lnTo>
                    <a:pt x="401" y="173"/>
                  </a:lnTo>
                  <a:lnTo>
                    <a:pt x="403" y="172"/>
                  </a:lnTo>
                  <a:lnTo>
                    <a:pt x="405" y="171"/>
                  </a:lnTo>
                  <a:lnTo>
                    <a:pt x="403" y="172"/>
                  </a:lnTo>
                  <a:lnTo>
                    <a:pt x="397" y="172"/>
                  </a:lnTo>
                  <a:lnTo>
                    <a:pt x="395" y="173"/>
                  </a:lnTo>
                  <a:lnTo>
                    <a:pt x="393" y="176"/>
                  </a:lnTo>
                  <a:lnTo>
                    <a:pt x="393" y="177"/>
                  </a:lnTo>
                  <a:lnTo>
                    <a:pt x="395" y="180"/>
                  </a:lnTo>
                  <a:lnTo>
                    <a:pt x="395" y="181"/>
                  </a:lnTo>
                  <a:lnTo>
                    <a:pt x="392" y="178"/>
                  </a:lnTo>
                  <a:lnTo>
                    <a:pt x="392" y="177"/>
                  </a:lnTo>
                  <a:lnTo>
                    <a:pt x="392" y="176"/>
                  </a:lnTo>
                  <a:lnTo>
                    <a:pt x="394" y="173"/>
                  </a:lnTo>
                  <a:lnTo>
                    <a:pt x="394" y="171"/>
                  </a:lnTo>
                  <a:lnTo>
                    <a:pt x="392" y="171"/>
                  </a:lnTo>
                  <a:lnTo>
                    <a:pt x="390" y="172"/>
                  </a:lnTo>
                  <a:lnTo>
                    <a:pt x="387" y="175"/>
                  </a:lnTo>
                  <a:lnTo>
                    <a:pt x="386" y="176"/>
                  </a:lnTo>
                  <a:lnTo>
                    <a:pt x="386" y="178"/>
                  </a:lnTo>
                  <a:lnTo>
                    <a:pt x="385" y="180"/>
                  </a:lnTo>
                  <a:lnTo>
                    <a:pt x="385" y="181"/>
                  </a:lnTo>
                  <a:lnTo>
                    <a:pt x="384" y="180"/>
                  </a:lnTo>
                  <a:lnTo>
                    <a:pt x="384" y="177"/>
                  </a:lnTo>
                  <a:lnTo>
                    <a:pt x="385" y="176"/>
                  </a:lnTo>
                  <a:lnTo>
                    <a:pt x="385" y="175"/>
                  </a:lnTo>
                  <a:lnTo>
                    <a:pt x="385" y="172"/>
                  </a:lnTo>
                  <a:lnTo>
                    <a:pt x="386" y="170"/>
                  </a:lnTo>
                  <a:lnTo>
                    <a:pt x="387" y="167"/>
                  </a:lnTo>
                  <a:lnTo>
                    <a:pt x="387" y="166"/>
                  </a:lnTo>
                  <a:lnTo>
                    <a:pt x="386" y="167"/>
                  </a:lnTo>
                  <a:lnTo>
                    <a:pt x="386" y="169"/>
                  </a:lnTo>
                  <a:lnTo>
                    <a:pt x="384" y="171"/>
                  </a:lnTo>
                  <a:lnTo>
                    <a:pt x="382" y="171"/>
                  </a:lnTo>
                  <a:lnTo>
                    <a:pt x="380" y="173"/>
                  </a:lnTo>
                  <a:lnTo>
                    <a:pt x="379" y="176"/>
                  </a:lnTo>
                  <a:lnTo>
                    <a:pt x="379" y="177"/>
                  </a:lnTo>
                  <a:lnTo>
                    <a:pt x="378" y="177"/>
                  </a:lnTo>
                  <a:lnTo>
                    <a:pt x="376" y="176"/>
                  </a:lnTo>
                  <a:lnTo>
                    <a:pt x="375" y="176"/>
                  </a:lnTo>
                  <a:lnTo>
                    <a:pt x="375" y="175"/>
                  </a:lnTo>
                  <a:lnTo>
                    <a:pt x="378" y="175"/>
                  </a:lnTo>
                  <a:lnTo>
                    <a:pt x="380" y="173"/>
                  </a:lnTo>
                  <a:lnTo>
                    <a:pt x="380" y="172"/>
                  </a:lnTo>
                  <a:lnTo>
                    <a:pt x="381" y="171"/>
                  </a:lnTo>
                  <a:lnTo>
                    <a:pt x="381" y="170"/>
                  </a:lnTo>
                  <a:lnTo>
                    <a:pt x="381" y="169"/>
                  </a:lnTo>
                  <a:lnTo>
                    <a:pt x="380" y="169"/>
                  </a:lnTo>
                  <a:lnTo>
                    <a:pt x="378" y="169"/>
                  </a:lnTo>
                  <a:lnTo>
                    <a:pt x="375" y="171"/>
                  </a:lnTo>
                  <a:lnTo>
                    <a:pt x="373" y="171"/>
                  </a:lnTo>
                  <a:lnTo>
                    <a:pt x="373" y="168"/>
                  </a:lnTo>
                  <a:lnTo>
                    <a:pt x="371" y="170"/>
                  </a:lnTo>
                  <a:lnTo>
                    <a:pt x="370" y="170"/>
                  </a:lnTo>
                  <a:lnTo>
                    <a:pt x="370" y="169"/>
                  </a:lnTo>
                  <a:lnTo>
                    <a:pt x="372" y="165"/>
                  </a:lnTo>
                  <a:lnTo>
                    <a:pt x="371" y="164"/>
                  </a:lnTo>
                  <a:lnTo>
                    <a:pt x="369" y="164"/>
                  </a:lnTo>
                  <a:lnTo>
                    <a:pt x="365" y="165"/>
                  </a:lnTo>
                  <a:lnTo>
                    <a:pt x="364" y="166"/>
                  </a:lnTo>
                  <a:lnTo>
                    <a:pt x="364" y="167"/>
                  </a:lnTo>
                  <a:lnTo>
                    <a:pt x="362" y="167"/>
                  </a:lnTo>
                  <a:lnTo>
                    <a:pt x="363" y="167"/>
                  </a:lnTo>
                  <a:lnTo>
                    <a:pt x="364" y="167"/>
                  </a:lnTo>
                  <a:lnTo>
                    <a:pt x="364" y="165"/>
                  </a:lnTo>
                  <a:lnTo>
                    <a:pt x="364" y="164"/>
                  </a:lnTo>
                  <a:lnTo>
                    <a:pt x="366" y="163"/>
                  </a:lnTo>
                  <a:lnTo>
                    <a:pt x="367" y="163"/>
                  </a:lnTo>
                  <a:lnTo>
                    <a:pt x="366" y="163"/>
                  </a:lnTo>
                  <a:lnTo>
                    <a:pt x="364" y="162"/>
                  </a:lnTo>
                  <a:lnTo>
                    <a:pt x="362" y="162"/>
                  </a:lnTo>
                  <a:lnTo>
                    <a:pt x="361" y="163"/>
                  </a:lnTo>
                  <a:lnTo>
                    <a:pt x="359" y="164"/>
                  </a:lnTo>
                  <a:lnTo>
                    <a:pt x="359" y="163"/>
                  </a:lnTo>
                  <a:lnTo>
                    <a:pt x="359" y="162"/>
                  </a:lnTo>
                  <a:lnTo>
                    <a:pt x="357" y="162"/>
                  </a:lnTo>
                  <a:lnTo>
                    <a:pt x="356" y="163"/>
                  </a:lnTo>
                  <a:lnTo>
                    <a:pt x="357" y="162"/>
                  </a:lnTo>
                  <a:lnTo>
                    <a:pt x="358" y="162"/>
                  </a:lnTo>
                  <a:lnTo>
                    <a:pt x="361" y="161"/>
                  </a:lnTo>
                  <a:lnTo>
                    <a:pt x="364" y="161"/>
                  </a:lnTo>
                  <a:lnTo>
                    <a:pt x="366" y="161"/>
                  </a:lnTo>
                  <a:lnTo>
                    <a:pt x="368" y="161"/>
                  </a:lnTo>
                  <a:lnTo>
                    <a:pt x="369" y="161"/>
                  </a:lnTo>
                  <a:lnTo>
                    <a:pt x="370" y="159"/>
                  </a:lnTo>
                  <a:lnTo>
                    <a:pt x="371" y="159"/>
                  </a:lnTo>
                  <a:lnTo>
                    <a:pt x="372" y="159"/>
                  </a:lnTo>
                  <a:lnTo>
                    <a:pt x="371" y="159"/>
                  </a:lnTo>
                  <a:lnTo>
                    <a:pt x="368" y="158"/>
                  </a:lnTo>
                  <a:lnTo>
                    <a:pt x="362" y="159"/>
                  </a:lnTo>
                  <a:lnTo>
                    <a:pt x="359" y="161"/>
                  </a:lnTo>
                  <a:lnTo>
                    <a:pt x="359" y="159"/>
                  </a:lnTo>
                  <a:lnTo>
                    <a:pt x="359" y="157"/>
                  </a:lnTo>
                  <a:lnTo>
                    <a:pt x="361" y="156"/>
                  </a:lnTo>
                  <a:lnTo>
                    <a:pt x="359" y="157"/>
                  </a:lnTo>
                  <a:lnTo>
                    <a:pt x="356" y="158"/>
                  </a:lnTo>
                  <a:lnTo>
                    <a:pt x="355" y="159"/>
                  </a:lnTo>
                  <a:lnTo>
                    <a:pt x="354" y="158"/>
                  </a:lnTo>
                  <a:lnTo>
                    <a:pt x="353" y="156"/>
                  </a:lnTo>
                  <a:lnTo>
                    <a:pt x="351" y="155"/>
                  </a:lnTo>
                  <a:lnTo>
                    <a:pt x="349" y="155"/>
                  </a:lnTo>
                  <a:lnTo>
                    <a:pt x="345" y="155"/>
                  </a:lnTo>
                  <a:lnTo>
                    <a:pt x="342" y="155"/>
                  </a:lnTo>
                  <a:lnTo>
                    <a:pt x="341" y="155"/>
                  </a:lnTo>
                  <a:lnTo>
                    <a:pt x="342" y="154"/>
                  </a:lnTo>
                  <a:lnTo>
                    <a:pt x="343" y="154"/>
                  </a:lnTo>
                  <a:lnTo>
                    <a:pt x="344" y="154"/>
                  </a:lnTo>
                  <a:lnTo>
                    <a:pt x="347" y="154"/>
                  </a:lnTo>
                  <a:lnTo>
                    <a:pt x="349" y="153"/>
                  </a:lnTo>
                  <a:lnTo>
                    <a:pt x="351" y="153"/>
                  </a:lnTo>
                  <a:lnTo>
                    <a:pt x="350" y="152"/>
                  </a:lnTo>
                  <a:lnTo>
                    <a:pt x="344" y="151"/>
                  </a:lnTo>
                  <a:lnTo>
                    <a:pt x="339" y="151"/>
                  </a:lnTo>
                  <a:lnTo>
                    <a:pt x="338" y="151"/>
                  </a:lnTo>
                  <a:lnTo>
                    <a:pt x="338" y="150"/>
                  </a:lnTo>
                  <a:lnTo>
                    <a:pt x="337" y="149"/>
                  </a:lnTo>
                  <a:lnTo>
                    <a:pt x="334" y="149"/>
                  </a:lnTo>
                  <a:lnTo>
                    <a:pt x="331" y="148"/>
                  </a:lnTo>
                  <a:lnTo>
                    <a:pt x="334" y="148"/>
                  </a:lnTo>
                  <a:lnTo>
                    <a:pt x="336" y="148"/>
                  </a:lnTo>
                  <a:lnTo>
                    <a:pt x="338" y="148"/>
                  </a:lnTo>
                  <a:lnTo>
                    <a:pt x="341" y="149"/>
                  </a:lnTo>
                  <a:lnTo>
                    <a:pt x="344" y="149"/>
                  </a:lnTo>
                  <a:lnTo>
                    <a:pt x="349" y="149"/>
                  </a:lnTo>
                  <a:lnTo>
                    <a:pt x="352" y="149"/>
                  </a:lnTo>
                  <a:lnTo>
                    <a:pt x="356" y="150"/>
                  </a:lnTo>
                  <a:lnTo>
                    <a:pt x="357" y="149"/>
                  </a:lnTo>
                  <a:lnTo>
                    <a:pt x="356" y="149"/>
                  </a:lnTo>
                  <a:lnTo>
                    <a:pt x="353" y="149"/>
                  </a:lnTo>
                  <a:lnTo>
                    <a:pt x="352" y="148"/>
                  </a:lnTo>
                  <a:lnTo>
                    <a:pt x="349" y="147"/>
                  </a:lnTo>
                  <a:lnTo>
                    <a:pt x="353" y="148"/>
                  </a:lnTo>
                  <a:lnTo>
                    <a:pt x="353" y="147"/>
                  </a:lnTo>
                  <a:lnTo>
                    <a:pt x="353" y="145"/>
                  </a:lnTo>
                  <a:lnTo>
                    <a:pt x="351" y="144"/>
                  </a:lnTo>
                  <a:lnTo>
                    <a:pt x="347" y="144"/>
                  </a:lnTo>
                  <a:lnTo>
                    <a:pt x="345" y="144"/>
                  </a:lnTo>
                  <a:lnTo>
                    <a:pt x="347" y="143"/>
                  </a:lnTo>
                  <a:lnTo>
                    <a:pt x="350" y="143"/>
                  </a:lnTo>
                  <a:lnTo>
                    <a:pt x="353" y="143"/>
                  </a:lnTo>
                  <a:lnTo>
                    <a:pt x="356" y="143"/>
                  </a:lnTo>
                  <a:lnTo>
                    <a:pt x="357" y="143"/>
                  </a:lnTo>
                  <a:lnTo>
                    <a:pt x="357" y="142"/>
                  </a:lnTo>
                  <a:lnTo>
                    <a:pt x="351" y="139"/>
                  </a:lnTo>
                  <a:lnTo>
                    <a:pt x="348" y="139"/>
                  </a:lnTo>
                  <a:lnTo>
                    <a:pt x="344" y="139"/>
                  </a:lnTo>
                  <a:lnTo>
                    <a:pt x="340" y="139"/>
                  </a:lnTo>
                  <a:lnTo>
                    <a:pt x="342" y="139"/>
                  </a:lnTo>
                  <a:lnTo>
                    <a:pt x="344" y="138"/>
                  </a:lnTo>
                  <a:lnTo>
                    <a:pt x="343" y="138"/>
                  </a:lnTo>
                  <a:lnTo>
                    <a:pt x="340" y="137"/>
                  </a:lnTo>
                  <a:lnTo>
                    <a:pt x="349" y="138"/>
                  </a:lnTo>
                  <a:lnTo>
                    <a:pt x="351" y="138"/>
                  </a:lnTo>
                  <a:lnTo>
                    <a:pt x="351" y="137"/>
                  </a:lnTo>
                  <a:lnTo>
                    <a:pt x="350" y="136"/>
                  </a:lnTo>
                  <a:lnTo>
                    <a:pt x="349" y="136"/>
                  </a:lnTo>
                  <a:lnTo>
                    <a:pt x="345" y="136"/>
                  </a:lnTo>
                  <a:lnTo>
                    <a:pt x="342" y="135"/>
                  </a:lnTo>
                  <a:lnTo>
                    <a:pt x="343" y="135"/>
                  </a:lnTo>
                  <a:lnTo>
                    <a:pt x="347" y="135"/>
                  </a:lnTo>
                  <a:lnTo>
                    <a:pt x="350" y="135"/>
                  </a:lnTo>
                  <a:lnTo>
                    <a:pt x="352" y="136"/>
                  </a:lnTo>
                  <a:lnTo>
                    <a:pt x="355" y="137"/>
                  </a:lnTo>
                  <a:lnTo>
                    <a:pt x="357" y="138"/>
                  </a:lnTo>
                  <a:lnTo>
                    <a:pt x="361" y="139"/>
                  </a:lnTo>
                  <a:lnTo>
                    <a:pt x="363" y="138"/>
                  </a:lnTo>
                  <a:lnTo>
                    <a:pt x="364" y="139"/>
                  </a:lnTo>
                  <a:lnTo>
                    <a:pt x="366" y="139"/>
                  </a:lnTo>
                  <a:lnTo>
                    <a:pt x="367" y="139"/>
                  </a:lnTo>
                  <a:lnTo>
                    <a:pt x="369" y="138"/>
                  </a:lnTo>
                  <a:lnTo>
                    <a:pt x="371" y="139"/>
                  </a:lnTo>
                  <a:lnTo>
                    <a:pt x="372" y="139"/>
                  </a:lnTo>
                  <a:lnTo>
                    <a:pt x="373" y="138"/>
                  </a:lnTo>
                  <a:lnTo>
                    <a:pt x="373" y="135"/>
                  </a:lnTo>
                  <a:lnTo>
                    <a:pt x="372" y="134"/>
                  </a:lnTo>
                  <a:lnTo>
                    <a:pt x="371" y="133"/>
                  </a:lnTo>
                  <a:lnTo>
                    <a:pt x="366" y="130"/>
                  </a:lnTo>
                  <a:lnTo>
                    <a:pt x="361" y="129"/>
                  </a:lnTo>
                  <a:lnTo>
                    <a:pt x="356" y="129"/>
                  </a:lnTo>
                  <a:lnTo>
                    <a:pt x="353" y="130"/>
                  </a:lnTo>
                  <a:lnTo>
                    <a:pt x="351" y="129"/>
                  </a:lnTo>
                  <a:lnTo>
                    <a:pt x="343" y="126"/>
                  </a:lnTo>
                  <a:lnTo>
                    <a:pt x="340" y="127"/>
                  </a:lnTo>
                  <a:lnTo>
                    <a:pt x="337" y="128"/>
                  </a:lnTo>
                  <a:lnTo>
                    <a:pt x="334" y="128"/>
                  </a:lnTo>
                  <a:lnTo>
                    <a:pt x="330" y="128"/>
                  </a:lnTo>
                  <a:lnTo>
                    <a:pt x="328" y="128"/>
                  </a:lnTo>
                  <a:lnTo>
                    <a:pt x="323" y="128"/>
                  </a:lnTo>
                  <a:lnTo>
                    <a:pt x="322" y="129"/>
                  </a:lnTo>
                  <a:lnTo>
                    <a:pt x="322" y="128"/>
                  </a:lnTo>
                  <a:lnTo>
                    <a:pt x="325" y="127"/>
                  </a:lnTo>
                  <a:lnTo>
                    <a:pt x="329" y="127"/>
                  </a:lnTo>
                  <a:lnTo>
                    <a:pt x="333" y="128"/>
                  </a:lnTo>
                  <a:lnTo>
                    <a:pt x="336" y="127"/>
                  </a:lnTo>
                  <a:lnTo>
                    <a:pt x="339" y="126"/>
                  </a:lnTo>
                  <a:lnTo>
                    <a:pt x="342" y="126"/>
                  </a:lnTo>
                  <a:lnTo>
                    <a:pt x="347" y="126"/>
                  </a:lnTo>
                  <a:lnTo>
                    <a:pt x="348" y="125"/>
                  </a:lnTo>
                  <a:lnTo>
                    <a:pt x="350" y="124"/>
                  </a:lnTo>
                  <a:lnTo>
                    <a:pt x="353" y="122"/>
                  </a:lnTo>
                  <a:lnTo>
                    <a:pt x="354" y="121"/>
                  </a:lnTo>
                  <a:lnTo>
                    <a:pt x="357" y="122"/>
                  </a:lnTo>
                  <a:lnTo>
                    <a:pt x="361" y="123"/>
                  </a:lnTo>
                  <a:lnTo>
                    <a:pt x="363" y="123"/>
                  </a:lnTo>
                  <a:lnTo>
                    <a:pt x="365" y="123"/>
                  </a:lnTo>
                  <a:lnTo>
                    <a:pt x="367" y="123"/>
                  </a:lnTo>
                  <a:lnTo>
                    <a:pt x="367" y="122"/>
                  </a:lnTo>
                  <a:lnTo>
                    <a:pt x="366" y="120"/>
                  </a:lnTo>
                  <a:lnTo>
                    <a:pt x="366" y="119"/>
                  </a:lnTo>
                  <a:lnTo>
                    <a:pt x="366" y="117"/>
                  </a:lnTo>
                  <a:lnTo>
                    <a:pt x="364" y="114"/>
                  </a:lnTo>
                  <a:lnTo>
                    <a:pt x="362" y="112"/>
                  </a:lnTo>
                  <a:lnTo>
                    <a:pt x="357" y="109"/>
                  </a:lnTo>
                  <a:lnTo>
                    <a:pt x="354" y="107"/>
                  </a:lnTo>
                  <a:lnTo>
                    <a:pt x="353" y="107"/>
                  </a:lnTo>
                  <a:lnTo>
                    <a:pt x="352" y="107"/>
                  </a:lnTo>
                  <a:lnTo>
                    <a:pt x="351" y="107"/>
                  </a:lnTo>
                  <a:lnTo>
                    <a:pt x="350" y="108"/>
                  </a:lnTo>
                  <a:lnTo>
                    <a:pt x="350" y="110"/>
                  </a:lnTo>
                  <a:lnTo>
                    <a:pt x="350" y="111"/>
                  </a:lnTo>
                  <a:lnTo>
                    <a:pt x="349" y="112"/>
                  </a:lnTo>
                  <a:lnTo>
                    <a:pt x="345" y="113"/>
                  </a:lnTo>
                  <a:lnTo>
                    <a:pt x="342" y="115"/>
                  </a:lnTo>
                  <a:lnTo>
                    <a:pt x="340" y="116"/>
                  </a:lnTo>
                  <a:lnTo>
                    <a:pt x="337" y="117"/>
                  </a:lnTo>
                  <a:lnTo>
                    <a:pt x="334" y="119"/>
                  </a:lnTo>
                  <a:lnTo>
                    <a:pt x="333" y="120"/>
                  </a:lnTo>
                  <a:lnTo>
                    <a:pt x="330" y="121"/>
                  </a:lnTo>
                  <a:lnTo>
                    <a:pt x="326" y="121"/>
                  </a:lnTo>
                  <a:lnTo>
                    <a:pt x="324" y="121"/>
                  </a:lnTo>
                  <a:lnTo>
                    <a:pt x="325" y="120"/>
                  </a:lnTo>
                  <a:lnTo>
                    <a:pt x="328" y="120"/>
                  </a:lnTo>
                  <a:lnTo>
                    <a:pt x="329" y="120"/>
                  </a:lnTo>
                  <a:lnTo>
                    <a:pt x="331" y="119"/>
                  </a:lnTo>
                  <a:lnTo>
                    <a:pt x="335" y="116"/>
                  </a:lnTo>
                  <a:lnTo>
                    <a:pt x="339" y="114"/>
                  </a:lnTo>
                  <a:lnTo>
                    <a:pt x="341" y="113"/>
                  </a:lnTo>
                  <a:lnTo>
                    <a:pt x="341" y="111"/>
                  </a:lnTo>
                  <a:lnTo>
                    <a:pt x="341" y="110"/>
                  </a:lnTo>
                  <a:lnTo>
                    <a:pt x="340" y="110"/>
                  </a:lnTo>
                  <a:lnTo>
                    <a:pt x="338" y="110"/>
                  </a:lnTo>
                  <a:lnTo>
                    <a:pt x="337" y="109"/>
                  </a:lnTo>
                  <a:lnTo>
                    <a:pt x="335" y="109"/>
                  </a:lnTo>
                  <a:lnTo>
                    <a:pt x="334" y="110"/>
                  </a:lnTo>
                  <a:lnTo>
                    <a:pt x="327" y="111"/>
                  </a:lnTo>
                  <a:lnTo>
                    <a:pt x="326" y="112"/>
                  </a:lnTo>
                  <a:lnTo>
                    <a:pt x="326" y="114"/>
                  </a:lnTo>
                  <a:lnTo>
                    <a:pt x="325" y="115"/>
                  </a:lnTo>
                  <a:lnTo>
                    <a:pt x="323" y="116"/>
                  </a:lnTo>
                  <a:lnTo>
                    <a:pt x="321" y="116"/>
                  </a:lnTo>
                  <a:lnTo>
                    <a:pt x="319" y="117"/>
                  </a:lnTo>
                  <a:lnTo>
                    <a:pt x="316" y="119"/>
                  </a:lnTo>
                  <a:lnTo>
                    <a:pt x="315" y="120"/>
                  </a:lnTo>
                  <a:lnTo>
                    <a:pt x="314" y="119"/>
                  </a:lnTo>
                  <a:lnTo>
                    <a:pt x="314" y="117"/>
                  </a:lnTo>
                  <a:lnTo>
                    <a:pt x="316" y="117"/>
                  </a:lnTo>
                  <a:lnTo>
                    <a:pt x="321" y="115"/>
                  </a:lnTo>
                  <a:lnTo>
                    <a:pt x="323" y="115"/>
                  </a:lnTo>
                  <a:lnTo>
                    <a:pt x="324" y="114"/>
                  </a:lnTo>
                  <a:lnTo>
                    <a:pt x="323" y="114"/>
                  </a:lnTo>
                  <a:lnTo>
                    <a:pt x="321" y="114"/>
                  </a:lnTo>
                  <a:lnTo>
                    <a:pt x="319" y="113"/>
                  </a:lnTo>
                  <a:lnTo>
                    <a:pt x="322" y="112"/>
                  </a:lnTo>
                  <a:lnTo>
                    <a:pt x="323" y="112"/>
                  </a:lnTo>
                  <a:lnTo>
                    <a:pt x="325" y="110"/>
                  </a:lnTo>
                  <a:lnTo>
                    <a:pt x="327" y="109"/>
                  </a:lnTo>
                  <a:lnTo>
                    <a:pt x="331" y="108"/>
                  </a:lnTo>
                  <a:lnTo>
                    <a:pt x="339" y="107"/>
                  </a:lnTo>
                  <a:lnTo>
                    <a:pt x="341" y="106"/>
                  </a:lnTo>
                  <a:lnTo>
                    <a:pt x="342" y="105"/>
                  </a:lnTo>
                  <a:lnTo>
                    <a:pt x="344" y="103"/>
                  </a:lnTo>
                  <a:lnTo>
                    <a:pt x="347" y="103"/>
                  </a:lnTo>
                  <a:lnTo>
                    <a:pt x="347" y="102"/>
                  </a:lnTo>
                  <a:lnTo>
                    <a:pt x="348" y="98"/>
                  </a:lnTo>
                  <a:lnTo>
                    <a:pt x="347" y="98"/>
                  </a:lnTo>
                  <a:lnTo>
                    <a:pt x="345" y="97"/>
                  </a:lnTo>
                  <a:lnTo>
                    <a:pt x="343" y="97"/>
                  </a:lnTo>
                  <a:lnTo>
                    <a:pt x="340" y="96"/>
                  </a:lnTo>
                  <a:lnTo>
                    <a:pt x="339" y="95"/>
                  </a:lnTo>
                  <a:lnTo>
                    <a:pt x="331" y="93"/>
                  </a:lnTo>
                  <a:lnTo>
                    <a:pt x="327" y="94"/>
                  </a:lnTo>
                  <a:lnTo>
                    <a:pt x="322" y="96"/>
                  </a:lnTo>
                  <a:lnTo>
                    <a:pt x="320" y="97"/>
                  </a:lnTo>
                  <a:lnTo>
                    <a:pt x="317" y="97"/>
                  </a:lnTo>
                  <a:lnTo>
                    <a:pt x="316" y="97"/>
                  </a:lnTo>
                  <a:lnTo>
                    <a:pt x="316" y="98"/>
                  </a:lnTo>
                  <a:lnTo>
                    <a:pt x="315" y="99"/>
                  </a:lnTo>
                  <a:lnTo>
                    <a:pt x="314" y="99"/>
                  </a:lnTo>
                  <a:lnTo>
                    <a:pt x="313" y="98"/>
                  </a:lnTo>
                  <a:lnTo>
                    <a:pt x="315" y="97"/>
                  </a:lnTo>
                  <a:lnTo>
                    <a:pt x="317" y="97"/>
                  </a:lnTo>
                  <a:lnTo>
                    <a:pt x="320" y="96"/>
                  </a:lnTo>
                  <a:lnTo>
                    <a:pt x="322" y="94"/>
                  </a:lnTo>
                  <a:lnTo>
                    <a:pt x="323" y="92"/>
                  </a:lnTo>
                  <a:lnTo>
                    <a:pt x="324" y="90"/>
                  </a:lnTo>
                  <a:lnTo>
                    <a:pt x="323" y="89"/>
                  </a:lnTo>
                  <a:lnTo>
                    <a:pt x="322" y="90"/>
                  </a:lnTo>
                  <a:lnTo>
                    <a:pt x="319" y="92"/>
                  </a:lnTo>
                  <a:lnTo>
                    <a:pt x="311" y="95"/>
                  </a:lnTo>
                  <a:lnTo>
                    <a:pt x="307" y="97"/>
                  </a:lnTo>
                  <a:lnTo>
                    <a:pt x="304" y="98"/>
                  </a:lnTo>
                  <a:lnTo>
                    <a:pt x="303" y="103"/>
                  </a:lnTo>
                  <a:lnTo>
                    <a:pt x="301" y="107"/>
                  </a:lnTo>
                  <a:lnTo>
                    <a:pt x="301" y="108"/>
                  </a:lnTo>
                  <a:lnTo>
                    <a:pt x="300" y="108"/>
                  </a:lnTo>
                  <a:lnTo>
                    <a:pt x="302" y="100"/>
                  </a:lnTo>
                  <a:lnTo>
                    <a:pt x="302" y="99"/>
                  </a:lnTo>
                  <a:lnTo>
                    <a:pt x="301" y="99"/>
                  </a:lnTo>
                  <a:lnTo>
                    <a:pt x="298" y="98"/>
                  </a:lnTo>
                  <a:lnTo>
                    <a:pt x="296" y="99"/>
                  </a:lnTo>
                  <a:lnTo>
                    <a:pt x="296" y="98"/>
                  </a:lnTo>
                  <a:lnTo>
                    <a:pt x="297" y="98"/>
                  </a:lnTo>
                  <a:lnTo>
                    <a:pt x="300" y="98"/>
                  </a:lnTo>
                  <a:lnTo>
                    <a:pt x="301" y="98"/>
                  </a:lnTo>
                  <a:lnTo>
                    <a:pt x="302" y="98"/>
                  </a:lnTo>
                  <a:lnTo>
                    <a:pt x="306" y="96"/>
                  </a:lnTo>
                  <a:lnTo>
                    <a:pt x="310" y="92"/>
                  </a:lnTo>
                  <a:lnTo>
                    <a:pt x="312" y="89"/>
                  </a:lnTo>
                  <a:lnTo>
                    <a:pt x="312" y="86"/>
                  </a:lnTo>
                  <a:lnTo>
                    <a:pt x="311" y="84"/>
                  </a:lnTo>
                  <a:lnTo>
                    <a:pt x="309" y="83"/>
                  </a:lnTo>
                  <a:lnTo>
                    <a:pt x="308" y="83"/>
                  </a:lnTo>
                  <a:lnTo>
                    <a:pt x="307" y="83"/>
                  </a:lnTo>
                  <a:lnTo>
                    <a:pt x="304" y="85"/>
                  </a:lnTo>
                  <a:lnTo>
                    <a:pt x="302" y="85"/>
                  </a:lnTo>
                  <a:lnTo>
                    <a:pt x="302" y="87"/>
                  </a:lnTo>
                  <a:lnTo>
                    <a:pt x="302" y="89"/>
                  </a:lnTo>
                  <a:lnTo>
                    <a:pt x="301" y="89"/>
                  </a:lnTo>
                  <a:lnTo>
                    <a:pt x="293" y="92"/>
                  </a:lnTo>
                  <a:lnTo>
                    <a:pt x="285" y="94"/>
                  </a:lnTo>
                  <a:lnTo>
                    <a:pt x="284" y="94"/>
                  </a:lnTo>
                  <a:lnTo>
                    <a:pt x="285" y="92"/>
                  </a:lnTo>
                  <a:lnTo>
                    <a:pt x="286" y="90"/>
                  </a:lnTo>
                  <a:lnTo>
                    <a:pt x="284" y="90"/>
                  </a:lnTo>
                  <a:lnTo>
                    <a:pt x="282" y="90"/>
                  </a:lnTo>
                  <a:lnTo>
                    <a:pt x="283" y="89"/>
                  </a:lnTo>
                  <a:lnTo>
                    <a:pt x="286" y="87"/>
                  </a:lnTo>
                  <a:lnTo>
                    <a:pt x="289" y="84"/>
                  </a:lnTo>
                  <a:lnTo>
                    <a:pt x="292" y="83"/>
                  </a:lnTo>
                  <a:lnTo>
                    <a:pt x="295" y="84"/>
                  </a:lnTo>
                  <a:lnTo>
                    <a:pt x="298" y="84"/>
                  </a:lnTo>
                  <a:lnTo>
                    <a:pt x="299" y="82"/>
                  </a:lnTo>
                  <a:lnTo>
                    <a:pt x="300" y="81"/>
                  </a:lnTo>
                  <a:lnTo>
                    <a:pt x="302" y="80"/>
                  </a:lnTo>
                  <a:lnTo>
                    <a:pt x="302" y="78"/>
                  </a:lnTo>
                  <a:lnTo>
                    <a:pt x="301" y="76"/>
                  </a:lnTo>
                  <a:lnTo>
                    <a:pt x="298" y="72"/>
                  </a:lnTo>
                  <a:lnTo>
                    <a:pt x="295" y="71"/>
                  </a:lnTo>
                  <a:lnTo>
                    <a:pt x="293" y="71"/>
                  </a:lnTo>
                  <a:lnTo>
                    <a:pt x="282" y="67"/>
                  </a:lnTo>
                  <a:lnTo>
                    <a:pt x="280" y="67"/>
                  </a:lnTo>
                  <a:lnTo>
                    <a:pt x="279" y="68"/>
                  </a:lnTo>
                  <a:lnTo>
                    <a:pt x="278" y="70"/>
                  </a:lnTo>
                  <a:lnTo>
                    <a:pt x="276" y="72"/>
                  </a:lnTo>
                  <a:lnTo>
                    <a:pt x="276" y="73"/>
                  </a:lnTo>
                  <a:lnTo>
                    <a:pt x="275" y="73"/>
                  </a:lnTo>
                  <a:lnTo>
                    <a:pt x="274" y="74"/>
                  </a:lnTo>
                  <a:lnTo>
                    <a:pt x="273" y="75"/>
                  </a:lnTo>
                  <a:lnTo>
                    <a:pt x="272" y="78"/>
                  </a:lnTo>
                  <a:lnTo>
                    <a:pt x="271" y="79"/>
                  </a:lnTo>
                  <a:lnTo>
                    <a:pt x="270" y="78"/>
                  </a:lnTo>
                  <a:lnTo>
                    <a:pt x="269" y="76"/>
                  </a:lnTo>
                  <a:lnTo>
                    <a:pt x="267" y="76"/>
                  </a:lnTo>
                  <a:lnTo>
                    <a:pt x="264" y="80"/>
                  </a:lnTo>
                  <a:lnTo>
                    <a:pt x="261" y="83"/>
                  </a:lnTo>
                  <a:lnTo>
                    <a:pt x="261" y="82"/>
                  </a:lnTo>
                  <a:lnTo>
                    <a:pt x="262" y="81"/>
                  </a:lnTo>
                  <a:lnTo>
                    <a:pt x="262" y="78"/>
                  </a:lnTo>
                  <a:lnTo>
                    <a:pt x="264" y="76"/>
                  </a:lnTo>
                  <a:lnTo>
                    <a:pt x="266" y="74"/>
                  </a:lnTo>
                  <a:lnTo>
                    <a:pt x="266" y="73"/>
                  </a:lnTo>
                  <a:lnTo>
                    <a:pt x="265" y="73"/>
                  </a:lnTo>
                  <a:lnTo>
                    <a:pt x="264" y="74"/>
                  </a:lnTo>
                  <a:lnTo>
                    <a:pt x="262" y="73"/>
                  </a:lnTo>
                  <a:lnTo>
                    <a:pt x="264" y="71"/>
                  </a:lnTo>
                  <a:lnTo>
                    <a:pt x="264" y="70"/>
                  </a:lnTo>
                  <a:lnTo>
                    <a:pt x="262" y="69"/>
                  </a:lnTo>
                  <a:lnTo>
                    <a:pt x="261" y="69"/>
                  </a:lnTo>
                  <a:lnTo>
                    <a:pt x="259" y="71"/>
                  </a:lnTo>
                  <a:lnTo>
                    <a:pt x="256" y="78"/>
                  </a:lnTo>
                  <a:lnTo>
                    <a:pt x="254" y="80"/>
                  </a:lnTo>
                  <a:lnTo>
                    <a:pt x="255" y="76"/>
                  </a:lnTo>
                  <a:lnTo>
                    <a:pt x="256" y="74"/>
                  </a:lnTo>
                  <a:lnTo>
                    <a:pt x="254" y="74"/>
                  </a:lnTo>
                  <a:lnTo>
                    <a:pt x="253" y="73"/>
                  </a:lnTo>
                  <a:lnTo>
                    <a:pt x="254" y="73"/>
                  </a:lnTo>
                  <a:lnTo>
                    <a:pt x="256" y="72"/>
                  </a:lnTo>
                  <a:lnTo>
                    <a:pt x="257" y="72"/>
                  </a:lnTo>
                  <a:lnTo>
                    <a:pt x="258" y="71"/>
                  </a:lnTo>
                  <a:lnTo>
                    <a:pt x="259" y="68"/>
                  </a:lnTo>
                  <a:lnTo>
                    <a:pt x="260" y="67"/>
                  </a:lnTo>
                  <a:lnTo>
                    <a:pt x="264" y="65"/>
                  </a:lnTo>
                  <a:lnTo>
                    <a:pt x="264" y="64"/>
                  </a:lnTo>
                  <a:lnTo>
                    <a:pt x="261" y="64"/>
                  </a:lnTo>
                  <a:lnTo>
                    <a:pt x="258" y="65"/>
                  </a:lnTo>
                  <a:lnTo>
                    <a:pt x="255" y="66"/>
                  </a:lnTo>
                  <a:lnTo>
                    <a:pt x="253" y="68"/>
                  </a:lnTo>
                  <a:lnTo>
                    <a:pt x="255" y="65"/>
                  </a:lnTo>
                  <a:lnTo>
                    <a:pt x="255" y="64"/>
                  </a:lnTo>
                  <a:lnTo>
                    <a:pt x="253" y="65"/>
                  </a:lnTo>
                  <a:lnTo>
                    <a:pt x="247" y="69"/>
                  </a:lnTo>
                  <a:lnTo>
                    <a:pt x="246" y="70"/>
                  </a:lnTo>
                  <a:lnTo>
                    <a:pt x="245" y="71"/>
                  </a:lnTo>
                  <a:lnTo>
                    <a:pt x="246" y="73"/>
                  </a:lnTo>
                  <a:lnTo>
                    <a:pt x="246" y="75"/>
                  </a:lnTo>
                  <a:lnTo>
                    <a:pt x="246" y="76"/>
                  </a:lnTo>
                  <a:lnTo>
                    <a:pt x="242" y="80"/>
                  </a:lnTo>
                  <a:lnTo>
                    <a:pt x="241" y="81"/>
                  </a:lnTo>
                  <a:lnTo>
                    <a:pt x="241" y="80"/>
                  </a:lnTo>
                  <a:lnTo>
                    <a:pt x="244" y="76"/>
                  </a:lnTo>
                  <a:lnTo>
                    <a:pt x="245" y="75"/>
                  </a:lnTo>
                  <a:lnTo>
                    <a:pt x="245" y="74"/>
                  </a:lnTo>
                  <a:lnTo>
                    <a:pt x="244" y="73"/>
                  </a:lnTo>
                  <a:lnTo>
                    <a:pt x="243" y="72"/>
                  </a:lnTo>
                  <a:lnTo>
                    <a:pt x="242" y="71"/>
                  </a:lnTo>
                  <a:lnTo>
                    <a:pt x="242" y="70"/>
                  </a:lnTo>
                  <a:lnTo>
                    <a:pt x="244" y="69"/>
                  </a:lnTo>
                  <a:lnTo>
                    <a:pt x="246" y="68"/>
                  </a:lnTo>
                  <a:lnTo>
                    <a:pt x="247" y="67"/>
                  </a:lnTo>
                  <a:lnTo>
                    <a:pt x="245" y="66"/>
                  </a:lnTo>
                  <a:lnTo>
                    <a:pt x="241" y="68"/>
                  </a:lnTo>
                  <a:lnTo>
                    <a:pt x="242" y="67"/>
                  </a:lnTo>
                  <a:lnTo>
                    <a:pt x="241" y="66"/>
                  </a:lnTo>
                  <a:lnTo>
                    <a:pt x="239" y="66"/>
                  </a:lnTo>
                  <a:lnTo>
                    <a:pt x="238" y="65"/>
                  </a:lnTo>
                  <a:lnTo>
                    <a:pt x="240" y="65"/>
                  </a:lnTo>
                  <a:lnTo>
                    <a:pt x="242" y="65"/>
                  </a:lnTo>
                  <a:lnTo>
                    <a:pt x="245" y="65"/>
                  </a:lnTo>
                  <a:lnTo>
                    <a:pt x="247" y="62"/>
                  </a:lnTo>
                  <a:lnTo>
                    <a:pt x="248" y="61"/>
                  </a:lnTo>
                  <a:lnTo>
                    <a:pt x="251" y="62"/>
                  </a:lnTo>
                  <a:lnTo>
                    <a:pt x="252" y="62"/>
                  </a:lnTo>
                  <a:lnTo>
                    <a:pt x="253" y="61"/>
                  </a:lnTo>
                  <a:lnTo>
                    <a:pt x="255" y="57"/>
                  </a:lnTo>
                  <a:lnTo>
                    <a:pt x="254" y="55"/>
                  </a:lnTo>
                  <a:lnTo>
                    <a:pt x="253" y="54"/>
                  </a:lnTo>
                  <a:lnTo>
                    <a:pt x="250" y="54"/>
                  </a:lnTo>
                  <a:lnTo>
                    <a:pt x="243" y="53"/>
                  </a:lnTo>
                  <a:lnTo>
                    <a:pt x="241" y="53"/>
                  </a:lnTo>
                  <a:lnTo>
                    <a:pt x="238" y="55"/>
                  </a:lnTo>
                  <a:lnTo>
                    <a:pt x="236" y="56"/>
                  </a:lnTo>
                  <a:lnTo>
                    <a:pt x="234" y="56"/>
                  </a:lnTo>
                  <a:lnTo>
                    <a:pt x="232" y="57"/>
                  </a:lnTo>
                  <a:lnTo>
                    <a:pt x="232" y="58"/>
                  </a:lnTo>
                  <a:lnTo>
                    <a:pt x="230" y="62"/>
                  </a:lnTo>
                  <a:lnTo>
                    <a:pt x="228" y="65"/>
                  </a:lnTo>
                  <a:lnTo>
                    <a:pt x="227" y="65"/>
                  </a:lnTo>
                  <a:lnTo>
                    <a:pt x="228" y="64"/>
                  </a:lnTo>
                  <a:lnTo>
                    <a:pt x="229" y="61"/>
                  </a:lnTo>
                  <a:lnTo>
                    <a:pt x="230" y="58"/>
                  </a:lnTo>
                  <a:lnTo>
                    <a:pt x="231" y="56"/>
                  </a:lnTo>
                  <a:lnTo>
                    <a:pt x="234" y="55"/>
                  </a:lnTo>
                  <a:lnTo>
                    <a:pt x="237" y="55"/>
                  </a:lnTo>
                  <a:lnTo>
                    <a:pt x="237" y="54"/>
                  </a:lnTo>
                  <a:lnTo>
                    <a:pt x="232" y="53"/>
                  </a:lnTo>
                  <a:lnTo>
                    <a:pt x="228" y="54"/>
                  </a:lnTo>
                  <a:lnTo>
                    <a:pt x="224" y="56"/>
                  </a:lnTo>
                  <a:lnTo>
                    <a:pt x="222" y="57"/>
                  </a:lnTo>
                  <a:lnTo>
                    <a:pt x="223" y="55"/>
                  </a:lnTo>
                  <a:lnTo>
                    <a:pt x="226" y="54"/>
                  </a:lnTo>
                  <a:lnTo>
                    <a:pt x="229" y="52"/>
                  </a:lnTo>
                  <a:lnTo>
                    <a:pt x="237" y="53"/>
                  </a:lnTo>
                  <a:lnTo>
                    <a:pt x="238" y="52"/>
                  </a:lnTo>
                  <a:lnTo>
                    <a:pt x="239" y="52"/>
                  </a:lnTo>
                  <a:lnTo>
                    <a:pt x="241" y="50"/>
                  </a:lnTo>
                  <a:lnTo>
                    <a:pt x="241" y="47"/>
                  </a:lnTo>
                  <a:lnTo>
                    <a:pt x="240" y="45"/>
                  </a:lnTo>
                  <a:lnTo>
                    <a:pt x="238" y="42"/>
                  </a:lnTo>
                  <a:lnTo>
                    <a:pt x="234" y="41"/>
                  </a:lnTo>
                  <a:lnTo>
                    <a:pt x="230" y="40"/>
                  </a:lnTo>
                  <a:lnTo>
                    <a:pt x="227" y="39"/>
                  </a:lnTo>
                  <a:lnTo>
                    <a:pt x="224" y="40"/>
                  </a:lnTo>
                  <a:lnTo>
                    <a:pt x="223" y="40"/>
                  </a:lnTo>
                  <a:lnTo>
                    <a:pt x="223" y="39"/>
                  </a:lnTo>
                  <a:lnTo>
                    <a:pt x="222" y="39"/>
                  </a:lnTo>
                  <a:lnTo>
                    <a:pt x="219" y="38"/>
                  </a:lnTo>
                  <a:lnTo>
                    <a:pt x="216" y="38"/>
                  </a:lnTo>
                  <a:lnTo>
                    <a:pt x="215" y="38"/>
                  </a:lnTo>
                  <a:lnTo>
                    <a:pt x="214" y="36"/>
                  </a:lnTo>
                  <a:lnTo>
                    <a:pt x="212" y="34"/>
                  </a:lnTo>
                  <a:lnTo>
                    <a:pt x="209" y="33"/>
                  </a:lnTo>
                  <a:lnTo>
                    <a:pt x="202" y="33"/>
                  </a:lnTo>
                  <a:lnTo>
                    <a:pt x="195" y="36"/>
                  </a:lnTo>
                  <a:lnTo>
                    <a:pt x="189" y="38"/>
                  </a:lnTo>
                  <a:lnTo>
                    <a:pt x="186" y="40"/>
                  </a:lnTo>
                  <a:lnTo>
                    <a:pt x="185" y="41"/>
                  </a:lnTo>
                  <a:lnTo>
                    <a:pt x="185" y="42"/>
                  </a:lnTo>
                  <a:lnTo>
                    <a:pt x="185" y="44"/>
                  </a:lnTo>
                  <a:lnTo>
                    <a:pt x="186" y="44"/>
                  </a:lnTo>
                  <a:lnTo>
                    <a:pt x="189" y="46"/>
                  </a:lnTo>
                  <a:lnTo>
                    <a:pt x="196" y="48"/>
                  </a:lnTo>
                  <a:lnTo>
                    <a:pt x="200" y="50"/>
                  </a:lnTo>
                  <a:lnTo>
                    <a:pt x="203" y="51"/>
                  </a:lnTo>
                  <a:lnTo>
                    <a:pt x="206" y="52"/>
                  </a:lnTo>
                  <a:lnTo>
                    <a:pt x="205" y="52"/>
                  </a:lnTo>
                  <a:lnTo>
                    <a:pt x="202" y="52"/>
                  </a:lnTo>
                  <a:lnTo>
                    <a:pt x="199" y="53"/>
                  </a:lnTo>
                  <a:lnTo>
                    <a:pt x="199" y="51"/>
                  </a:lnTo>
                  <a:lnTo>
                    <a:pt x="198" y="50"/>
                  </a:lnTo>
                  <a:lnTo>
                    <a:pt x="196" y="50"/>
                  </a:lnTo>
                  <a:lnTo>
                    <a:pt x="194" y="48"/>
                  </a:lnTo>
                  <a:lnTo>
                    <a:pt x="192" y="48"/>
                  </a:lnTo>
                  <a:lnTo>
                    <a:pt x="188" y="47"/>
                  </a:lnTo>
                  <a:lnTo>
                    <a:pt x="187" y="47"/>
                  </a:lnTo>
                  <a:lnTo>
                    <a:pt x="186" y="48"/>
                  </a:lnTo>
                  <a:lnTo>
                    <a:pt x="185" y="48"/>
                  </a:lnTo>
                  <a:lnTo>
                    <a:pt x="184" y="47"/>
                  </a:lnTo>
                  <a:lnTo>
                    <a:pt x="184" y="46"/>
                  </a:lnTo>
                  <a:lnTo>
                    <a:pt x="182" y="46"/>
                  </a:lnTo>
                  <a:lnTo>
                    <a:pt x="180" y="46"/>
                  </a:lnTo>
                  <a:lnTo>
                    <a:pt x="180" y="48"/>
                  </a:lnTo>
                  <a:lnTo>
                    <a:pt x="180" y="50"/>
                  </a:lnTo>
                  <a:lnTo>
                    <a:pt x="182" y="51"/>
                  </a:lnTo>
                  <a:lnTo>
                    <a:pt x="186" y="53"/>
                  </a:lnTo>
                  <a:lnTo>
                    <a:pt x="187" y="53"/>
                  </a:lnTo>
                  <a:lnTo>
                    <a:pt x="187" y="55"/>
                  </a:lnTo>
                  <a:lnTo>
                    <a:pt x="188" y="56"/>
                  </a:lnTo>
                  <a:lnTo>
                    <a:pt x="189" y="57"/>
                  </a:lnTo>
                  <a:lnTo>
                    <a:pt x="190" y="57"/>
                  </a:lnTo>
                  <a:lnTo>
                    <a:pt x="192" y="58"/>
                  </a:lnTo>
                  <a:lnTo>
                    <a:pt x="195" y="60"/>
                  </a:lnTo>
                  <a:lnTo>
                    <a:pt x="194" y="60"/>
                  </a:lnTo>
                  <a:lnTo>
                    <a:pt x="191" y="59"/>
                  </a:lnTo>
                  <a:lnTo>
                    <a:pt x="189" y="57"/>
                  </a:lnTo>
                  <a:lnTo>
                    <a:pt x="189" y="58"/>
                  </a:lnTo>
                  <a:lnTo>
                    <a:pt x="190" y="60"/>
                  </a:lnTo>
                  <a:lnTo>
                    <a:pt x="192" y="62"/>
                  </a:lnTo>
                  <a:lnTo>
                    <a:pt x="192" y="64"/>
                  </a:lnTo>
                  <a:lnTo>
                    <a:pt x="191" y="62"/>
                  </a:lnTo>
                  <a:lnTo>
                    <a:pt x="189" y="61"/>
                  </a:lnTo>
                  <a:lnTo>
                    <a:pt x="188" y="59"/>
                  </a:lnTo>
                  <a:lnTo>
                    <a:pt x="186" y="56"/>
                  </a:lnTo>
                  <a:lnTo>
                    <a:pt x="185" y="54"/>
                  </a:lnTo>
                  <a:lnTo>
                    <a:pt x="184" y="53"/>
                  </a:lnTo>
                  <a:lnTo>
                    <a:pt x="181" y="52"/>
                  </a:lnTo>
                  <a:lnTo>
                    <a:pt x="180" y="53"/>
                  </a:lnTo>
                  <a:lnTo>
                    <a:pt x="178" y="55"/>
                  </a:lnTo>
                  <a:lnTo>
                    <a:pt x="178" y="56"/>
                  </a:lnTo>
                  <a:lnTo>
                    <a:pt x="180" y="57"/>
                  </a:lnTo>
                  <a:lnTo>
                    <a:pt x="184" y="59"/>
                  </a:lnTo>
                  <a:lnTo>
                    <a:pt x="185" y="60"/>
                  </a:lnTo>
                  <a:lnTo>
                    <a:pt x="184" y="60"/>
                  </a:lnTo>
                  <a:lnTo>
                    <a:pt x="182" y="59"/>
                  </a:lnTo>
                  <a:lnTo>
                    <a:pt x="175" y="57"/>
                  </a:lnTo>
                  <a:lnTo>
                    <a:pt x="174" y="57"/>
                  </a:lnTo>
                  <a:lnTo>
                    <a:pt x="175" y="56"/>
                  </a:lnTo>
                  <a:lnTo>
                    <a:pt x="177" y="53"/>
                  </a:lnTo>
                  <a:lnTo>
                    <a:pt x="177" y="51"/>
                  </a:lnTo>
                  <a:lnTo>
                    <a:pt x="177" y="50"/>
                  </a:lnTo>
                  <a:lnTo>
                    <a:pt x="175" y="46"/>
                  </a:lnTo>
                  <a:lnTo>
                    <a:pt x="173" y="45"/>
                  </a:lnTo>
                  <a:lnTo>
                    <a:pt x="172" y="45"/>
                  </a:lnTo>
                  <a:lnTo>
                    <a:pt x="170" y="46"/>
                  </a:lnTo>
                  <a:lnTo>
                    <a:pt x="167" y="50"/>
                  </a:lnTo>
                  <a:lnTo>
                    <a:pt x="166" y="50"/>
                  </a:lnTo>
                  <a:lnTo>
                    <a:pt x="167" y="47"/>
                  </a:lnTo>
                  <a:lnTo>
                    <a:pt x="167" y="46"/>
                  </a:lnTo>
                  <a:lnTo>
                    <a:pt x="167" y="45"/>
                  </a:lnTo>
                  <a:lnTo>
                    <a:pt x="166" y="44"/>
                  </a:lnTo>
                  <a:lnTo>
                    <a:pt x="166" y="43"/>
                  </a:lnTo>
                  <a:lnTo>
                    <a:pt x="164" y="42"/>
                  </a:lnTo>
                  <a:lnTo>
                    <a:pt x="162" y="43"/>
                  </a:lnTo>
                  <a:lnTo>
                    <a:pt x="159" y="46"/>
                  </a:lnTo>
                  <a:lnTo>
                    <a:pt x="159" y="47"/>
                  </a:lnTo>
                  <a:lnTo>
                    <a:pt x="160" y="50"/>
                  </a:lnTo>
                  <a:lnTo>
                    <a:pt x="164" y="52"/>
                  </a:lnTo>
                  <a:lnTo>
                    <a:pt x="166" y="53"/>
                  </a:lnTo>
                  <a:lnTo>
                    <a:pt x="164" y="53"/>
                  </a:lnTo>
                  <a:lnTo>
                    <a:pt x="163" y="53"/>
                  </a:lnTo>
                  <a:lnTo>
                    <a:pt x="162" y="52"/>
                  </a:lnTo>
                  <a:lnTo>
                    <a:pt x="159" y="48"/>
                  </a:lnTo>
                  <a:lnTo>
                    <a:pt x="157" y="47"/>
                  </a:lnTo>
                  <a:lnTo>
                    <a:pt x="157" y="48"/>
                  </a:lnTo>
                  <a:lnTo>
                    <a:pt x="156" y="51"/>
                  </a:lnTo>
                  <a:lnTo>
                    <a:pt x="155" y="51"/>
                  </a:lnTo>
                  <a:lnTo>
                    <a:pt x="154" y="52"/>
                  </a:lnTo>
                  <a:lnTo>
                    <a:pt x="155" y="53"/>
                  </a:lnTo>
                  <a:lnTo>
                    <a:pt x="155" y="55"/>
                  </a:lnTo>
                  <a:lnTo>
                    <a:pt x="153" y="56"/>
                  </a:lnTo>
                  <a:lnTo>
                    <a:pt x="151" y="56"/>
                  </a:lnTo>
                  <a:lnTo>
                    <a:pt x="148" y="58"/>
                  </a:lnTo>
                  <a:lnTo>
                    <a:pt x="146" y="60"/>
                  </a:lnTo>
                  <a:lnTo>
                    <a:pt x="146" y="59"/>
                  </a:lnTo>
                  <a:lnTo>
                    <a:pt x="148" y="57"/>
                  </a:lnTo>
                  <a:lnTo>
                    <a:pt x="148" y="56"/>
                  </a:lnTo>
                  <a:lnTo>
                    <a:pt x="147" y="56"/>
                  </a:lnTo>
                  <a:lnTo>
                    <a:pt x="145" y="56"/>
                  </a:lnTo>
                  <a:lnTo>
                    <a:pt x="144" y="55"/>
                  </a:lnTo>
                  <a:lnTo>
                    <a:pt x="145" y="54"/>
                  </a:lnTo>
                  <a:lnTo>
                    <a:pt x="147" y="54"/>
                  </a:lnTo>
                  <a:lnTo>
                    <a:pt x="151" y="54"/>
                  </a:lnTo>
                  <a:lnTo>
                    <a:pt x="150" y="54"/>
                  </a:lnTo>
                  <a:lnTo>
                    <a:pt x="147" y="52"/>
                  </a:lnTo>
                  <a:lnTo>
                    <a:pt x="146" y="51"/>
                  </a:lnTo>
                  <a:lnTo>
                    <a:pt x="147" y="51"/>
                  </a:lnTo>
                  <a:lnTo>
                    <a:pt x="148" y="48"/>
                  </a:lnTo>
                  <a:lnTo>
                    <a:pt x="149" y="47"/>
                  </a:lnTo>
                  <a:lnTo>
                    <a:pt x="151" y="45"/>
                  </a:lnTo>
                  <a:lnTo>
                    <a:pt x="153" y="45"/>
                  </a:lnTo>
                  <a:lnTo>
                    <a:pt x="153" y="44"/>
                  </a:lnTo>
                  <a:lnTo>
                    <a:pt x="153" y="42"/>
                  </a:lnTo>
                  <a:lnTo>
                    <a:pt x="151" y="41"/>
                  </a:lnTo>
                  <a:lnTo>
                    <a:pt x="150" y="41"/>
                  </a:lnTo>
                  <a:lnTo>
                    <a:pt x="147" y="43"/>
                  </a:lnTo>
                  <a:lnTo>
                    <a:pt x="144" y="46"/>
                  </a:lnTo>
                  <a:lnTo>
                    <a:pt x="141" y="48"/>
                  </a:lnTo>
                  <a:lnTo>
                    <a:pt x="140" y="50"/>
                  </a:lnTo>
                  <a:lnTo>
                    <a:pt x="141" y="47"/>
                  </a:lnTo>
                  <a:lnTo>
                    <a:pt x="144" y="45"/>
                  </a:lnTo>
                  <a:lnTo>
                    <a:pt x="151" y="40"/>
                  </a:lnTo>
                  <a:lnTo>
                    <a:pt x="153" y="38"/>
                  </a:lnTo>
                  <a:lnTo>
                    <a:pt x="156" y="36"/>
                  </a:lnTo>
                  <a:lnTo>
                    <a:pt x="156" y="34"/>
                  </a:lnTo>
                  <a:lnTo>
                    <a:pt x="156" y="33"/>
                  </a:lnTo>
                  <a:lnTo>
                    <a:pt x="153" y="31"/>
                  </a:lnTo>
                  <a:lnTo>
                    <a:pt x="151" y="30"/>
                  </a:lnTo>
                  <a:lnTo>
                    <a:pt x="151" y="28"/>
                  </a:lnTo>
                  <a:lnTo>
                    <a:pt x="151" y="25"/>
                  </a:lnTo>
                  <a:lnTo>
                    <a:pt x="151" y="23"/>
                  </a:lnTo>
                  <a:lnTo>
                    <a:pt x="150" y="22"/>
                  </a:lnTo>
                  <a:lnTo>
                    <a:pt x="147" y="20"/>
                  </a:lnTo>
                  <a:lnTo>
                    <a:pt x="143" y="18"/>
                  </a:lnTo>
                  <a:lnTo>
                    <a:pt x="142" y="17"/>
                  </a:lnTo>
                  <a:lnTo>
                    <a:pt x="141" y="15"/>
                  </a:lnTo>
                  <a:lnTo>
                    <a:pt x="142" y="11"/>
                  </a:lnTo>
                  <a:lnTo>
                    <a:pt x="142" y="10"/>
                  </a:lnTo>
                  <a:lnTo>
                    <a:pt x="141" y="9"/>
                  </a:lnTo>
                  <a:lnTo>
                    <a:pt x="139" y="8"/>
                  </a:lnTo>
                  <a:lnTo>
                    <a:pt x="137" y="6"/>
                  </a:lnTo>
                  <a:lnTo>
                    <a:pt x="137" y="5"/>
                  </a:lnTo>
                  <a:lnTo>
                    <a:pt x="136" y="4"/>
                  </a:lnTo>
                  <a:lnTo>
                    <a:pt x="133" y="4"/>
                  </a:lnTo>
                  <a:lnTo>
                    <a:pt x="127" y="4"/>
                  </a:lnTo>
                  <a:lnTo>
                    <a:pt x="123" y="4"/>
                  </a:lnTo>
                  <a:lnTo>
                    <a:pt x="119" y="3"/>
                  </a:lnTo>
                  <a:lnTo>
                    <a:pt x="116" y="3"/>
                  </a:lnTo>
                  <a:lnTo>
                    <a:pt x="114" y="5"/>
                  </a:lnTo>
                  <a:lnTo>
                    <a:pt x="113" y="6"/>
                  </a:lnTo>
                  <a:lnTo>
                    <a:pt x="111" y="6"/>
                  </a:lnTo>
                  <a:lnTo>
                    <a:pt x="106" y="8"/>
                  </a:lnTo>
                  <a:lnTo>
                    <a:pt x="100" y="10"/>
                  </a:lnTo>
                  <a:lnTo>
                    <a:pt x="98" y="11"/>
                  </a:lnTo>
                  <a:lnTo>
                    <a:pt x="100" y="11"/>
                  </a:lnTo>
                  <a:lnTo>
                    <a:pt x="102" y="12"/>
                  </a:lnTo>
                  <a:lnTo>
                    <a:pt x="103" y="14"/>
                  </a:lnTo>
                  <a:lnTo>
                    <a:pt x="103" y="16"/>
                  </a:lnTo>
                  <a:lnTo>
                    <a:pt x="101" y="14"/>
                  </a:lnTo>
                  <a:lnTo>
                    <a:pt x="98" y="12"/>
                  </a:lnTo>
                  <a:lnTo>
                    <a:pt x="94" y="12"/>
                  </a:lnTo>
                  <a:lnTo>
                    <a:pt x="89" y="13"/>
                  </a:lnTo>
                  <a:lnTo>
                    <a:pt x="87" y="14"/>
                  </a:lnTo>
                  <a:lnTo>
                    <a:pt x="89" y="17"/>
                  </a:lnTo>
                  <a:lnTo>
                    <a:pt x="90" y="18"/>
                  </a:lnTo>
                  <a:lnTo>
                    <a:pt x="89" y="18"/>
                  </a:lnTo>
                  <a:lnTo>
                    <a:pt x="85" y="15"/>
                  </a:lnTo>
                  <a:lnTo>
                    <a:pt x="84" y="15"/>
                  </a:lnTo>
                  <a:lnTo>
                    <a:pt x="81" y="16"/>
                  </a:lnTo>
                  <a:lnTo>
                    <a:pt x="80" y="16"/>
                  </a:lnTo>
                  <a:lnTo>
                    <a:pt x="80" y="15"/>
                  </a:lnTo>
                  <a:lnTo>
                    <a:pt x="80" y="13"/>
                  </a:lnTo>
                  <a:lnTo>
                    <a:pt x="80" y="11"/>
                  </a:lnTo>
                  <a:lnTo>
                    <a:pt x="81" y="6"/>
                  </a:lnTo>
                  <a:lnTo>
                    <a:pt x="83" y="5"/>
                  </a:lnTo>
                  <a:lnTo>
                    <a:pt x="84" y="3"/>
                  </a:lnTo>
                  <a:lnTo>
                    <a:pt x="83" y="2"/>
                  </a:lnTo>
                  <a:lnTo>
                    <a:pt x="81" y="2"/>
                  </a:lnTo>
                  <a:lnTo>
                    <a:pt x="77" y="1"/>
                  </a:lnTo>
                  <a:lnTo>
                    <a:pt x="70" y="0"/>
                  </a:lnTo>
                  <a:lnTo>
                    <a:pt x="61" y="0"/>
                  </a:lnTo>
                  <a:lnTo>
                    <a:pt x="47" y="1"/>
                  </a:lnTo>
                  <a:lnTo>
                    <a:pt x="38" y="3"/>
                  </a:lnTo>
                  <a:lnTo>
                    <a:pt x="32" y="8"/>
                  </a:lnTo>
                  <a:lnTo>
                    <a:pt x="22" y="13"/>
                  </a:lnTo>
                  <a:lnTo>
                    <a:pt x="19" y="15"/>
                  </a:lnTo>
                  <a:lnTo>
                    <a:pt x="19" y="16"/>
                  </a:lnTo>
                  <a:lnTo>
                    <a:pt x="21" y="16"/>
                  </a:lnTo>
                  <a:lnTo>
                    <a:pt x="22" y="17"/>
                  </a:lnTo>
                  <a:lnTo>
                    <a:pt x="21" y="17"/>
                  </a:lnTo>
                  <a:lnTo>
                    <a:pt x="20" y="17"/>
                  </a:lnTo>
                  <a:lnTo>
                    <a:pt x="17" y="17"/>
                  </a:lnTo>
                  <a:lnTo>
                    <a:pt x="16" y="19"/>
                  </a:lnTo>
                  <a:lnTo>
                    <a:pt x="15" y="20"/>
                  </a:lnTo>
                  <a:lnTo>
                    <a:pt x="11" y="27"/>
                  </a:lnTo>
                  <a:lnTo>
                    <a:pt x="11" y="29"/>
                  </a:lnTo>
                  <a:lnTo>
                    <a:pt x="13" y="30"/>
                  </a:lnTo>
                  <a:lnTo>
                    <a:pt x="11" y="31"/>
                  </a:lnTo>
                  <a:lnTo>
                    <a:pt x="11" y="32"/>
                  </a:lnTo>
                  <a:lnTo>
                    <a:pt x="11" y="33"/>
                  </a:lnTo>
                  <a:lnTo>
                    <a:pt x="10" y="33"/>
                  </a:lnTo>
                  <a:lnTo>
                    <a:pt x="8" y="33"/>
                  </a:lnTo>
                  <a:lnTo>
                    <a:pt x="8" y="34"/>
                  </a:lnTo>
                  <a:lnTo>
                    <a:pt x="8" y="37"/>
                  </a:lnTo>
                  <a:lnTo>
                    <a:pt x="6" y="38"/>
                  </a:lnTo>
                  <a:lnTo>
                    <a:pt x="5" y="38"/>
                  </a:lnTo>
                  <a:lnTo>
                    <a:pt x="5" y="39"/>
                  </a:lnTo>
                  <a:lnTo>
                    <a:pt x="4" y="41"/>
                  </a:lnTo>
                  <a:lnTo>
                    <a:pt x="4" y="42"/>
                  </a:lnTo>
                  <a:lnTo>
                    <a:pt x="3" y="43"/>
                  </a:lnTo>
                  <a:lnTo>
                    <a:pt x="3" y="44"/>
                  </a:lnTo>
                  <a:lnTo>
                    <a:pt x="3" y="47"/>
                  </a:lnTo>
                  <a:lnTo>
                    <a:pt x="2" y="48"/>
                  </a:lnTo>
                  <a:lnTo>
                    <a:pt x="5" y="51"/>
                  </a:lnTo>
                  <a:lnTo>
                    <a:pt x="6" y="52"/>
                  </a:lnTo>
                  <a:lnTo>
                    <a:pt x="6" y="53"/>
                  </a:lnTo>
                  <a:lnTo>
                    <a:pt x="3" y="54"/>
                  </a:lnTo>
                  <a:lnTo>
                    <a:pt x="2" y="54"/>
                  </a:lnTo>
                  <a:lnTo>
                    <a:pt x="2" y="55"/>
                  </a:lnTo>
                  <a:lnTo>
                    <a:pt x="2" y="56"/>
                  </a:lnTo>
                  <a:lnTo>
                    <a:pt x="1" y="58"/>
                  </a:lnTo>
                  <a:lnTo>
                    <a:pt x="0" y="60"/>
                  </a:lnTo>
                  <a:lnTo>
                    <a:pt x="2" y="64"/>
                  </a:lnTo>
                  <a:lnTo>
                    <a:pt x="3" y="65"/>
                  </a:lnTo>
                  <a:lnTo>
                    <a:pt x="3" y="66"/>
                  </a:lnTo>
                  <a:lnTo>
                    <a:pt x="2" y="68"/>
                  </a:lnTo>
                  <a:lnTo>
                    <a:pt x="1" y="69"/>
                  </a:lnTo>
                  <a:lnTo>
                    <a:pt x="1" y="71"/>
                  </a:lnTo>
                  <a:lnTo>
                    <a:pt x="2" y="73"/>
                  </a:lnTo>
                  <a:lnTo>
                    <a:pt x="4" y="75"/>
                  </a:lnTo>
                  <a:lnTo>
                    <a:pt x="8" y="76"/>
                  </a:lnTo>
                  <a:lnTo>
                    <a:pt x="17" y="79"/>
                  </a:lnTo>
                  <a:lnTo>
                    <a:pt x="29" y="80"/>
                  </a:lnTo>
                  <a:lnTo>
                    <a:pt x="31" y="80"/>
                  </a:lnTo>
                  <a:lnTo>
                    <a:pt x="33" y="79"/>
                  </a:lnTo>
                  <a:lnTo>
                    <a:pt x="35" y="79"/>
                  </a:lnTo>
                  <a:lnTo>
                    <a:pt x="37" y="80"/>
                  </a:lnTo>
                  <a:lnTo>
                    <a:pt x="39" y="82"/>
                  </a:lnTo>
                  <a:lnTo>
                    <a:pt x="44" y="84"/>
                  </a:lnTo>
                  <a:lnTo>
                    <a:pt x="45" y="86"/>
                  </a:lnTo>
                  <a:lnTo>
                    <a:pt x="44" y="87"/>
                  </a:lnTo>
                  <a:lnTo>
                    <a:pt x="43" y="87"/>
                  </a:lnTo>
                  <a:lnTo>
                    <a:pt x="41" y="87"/>
                  </a:lnTo>
                  <a:lnTo>
                    <a:pt x="36" y="87"/>
                  </a:lnTo>
                  <a:lnTo>
                    <a:pt x="33" y="87"/>
                  </a:lnTo>
                  <a:lnTo>
                    <a:pt x="29" y="87"/>
                  </a:lnTo>
                  <a:lnTo>
                    <a:pt x="27" y="86"/>
                  </a:lnTo>
                  <a:lnTo>
                    <a:pt x="24" y="85"/>
                  </a:lnTo>
                  <a:lnTo>
                    <a:pt x="23" y="85"/>
                  </a:lnTo>
                  <a:lnTo>
                    <a:pt x="20" y="85"/>
                  </a:lnTo>
                  <a:lnTo>
                    <a:pt x="18" y="85"/>
                  </a:lnTo>
                  <a:lnTo>
                    <a:pt x="17" y="85"/>
                  </a:lnTo>
                  <a:lnTo>
                    <a:pt x="15" y="85"/>
                  </a:lnTo>
                  <a:lnTo>
                    <a:pt x="11" y="84"/>
                  </a:lnTo>
                  <a:lnTo>
                    <a:pt x="9" y="83"/>
                  </a:lnTo>
                  <a:lnTo>
                    <a:pt x="9" y="84"/>
                  </a:lnTo>
                  <a:lnTo>
                    <a:pt x="10" y="87"/>
                  </a:lnTo>
                  <a:lnTo>
                    <a:pt x="10" y="88"/>
                  </a:lnTo>
                  <a:lnTo>
                    <a:pt x="10" y="89"/>
                  </a:lnTo>
                  <a:lnTo>
                    <a:pt x="11" y="92"/>
                  </a:lnTo>
                  <a:lnTo>
                    <a:pt x="19" y="97"/>
                  </a:lnTo>
                  <a:lnTo>
                    <a:pt x="25" y="101"/>
                  </a:lnTo>
                  <a:lnTo>
                    <a:pt x="30" y="103"/>
                  </a:lnTo>
                  <a:lnTo>
                    <a:pt x="33" y="105"/>
                  </a:lnTo>
                  <a:lnTo>
                    <a:pt x="33" y="106"/>
                  </a:lnTo>
                  <a:lnTo>
                    <a:pt x="31" y="106"/>
                  </a:lnTo>
                  <a:lnTo>
                    <a:pt x="30" y="106"/>
                  </a:lnTo>
                  <a:lnTo>
                    <a:pt x="32" y="107"/>
                  </a:lnTo>
                  <a:lnTo>
                    <a:pt x="37" y="108"/>
                  </a:lnTo>
                  <a:lnTo>
                    <a:pt x="38" y="108"/>
                  </a:lnTo>
                  <a:lnTo>
                    <a:pt x="39" y="106"/>
                  </a:lnTo>
                  <a:lnTo>
                    <a:pt x="41" y="106"/>
                  </a:lnTo>
                  <a:lnTo>
                    <a:pt x="42" y="106"/>
                  </a:lnTo>
                  <a:lnTo>
                    <a:pt x="45" y="106"/>
                  </a:lnTo>
                  <a:lnTo>
                    <a:pt x="47" y="107"/>
                  </a:lnTo>
                  <a:lnTo>
                    <a:pt x="49" y="107"/>
                  </a:lnTo>
                  <a:lnTo>
                    <a:pt x="49" y="106"/>
                  </a:lnTo>
                  <a:lnTo>
                    <a:pt x="47" y="105"/>
                  </a:lnTo>
                  <a:lnTo>
                    <a:pt x="46" y="103"/>
                  </a:lnTo>
                  <a:lnTo>
                    <a:pt x="47" y="102"/>
                  </a:lnTo>
                  <a:lnTo>
                    <a:pt x="49" y="101"/>
                  </a:lnTo>
                  <a:lnTo>
                    <a:pt x="50" y="102"/>
                  </a:lnTo>
                  <a:lnTo>
                    <a:pt x="52" y="103"/>
                  </a:lnTo>
                  <a:lnTo>
                    <a:pt x="51" y="105"/>
                  </a:lnTo>
                  <a:lnTo>
                    <a:pt x="51" y="106"/>
                  </a:lnTo>
                  <a:lnTo>
                    <a:pt x="53" y="106"/>
                  </a:lnTo>
                  <a:lnTo>
                    <a:pt x="55" y="106"/>
                  </a:lnTo>
                  <a:lnTo>
                    <a:pt x="55" y="105"/>
                  </a:lnTo>
                  <a:lnTo>
                    <a:pt x="56" y="103"/>
                  </a:lnTo>
                  <a:lnTo>
                    <a:pt x="58" y="102"/>
                  </a:lnTo>
                  <a:lnTo>
                    <a:pt x="59" y="102"/>
                  </a:lnTo>
                  <a:lnTo>
                    <a:pt x="58" y="102"/>
                  </a:lnTo>
                  <a:lnTo>
                    <a:pt x="58" y="103"/>
                  </a:lnTo>
                  <a:lnTo>
                    <a:pt x="56" y="105"/>
                  </a:lnTo>
                  <a:lnTo>
                    <a:pt x="56" y="107"/>
                  </a:lnTo>
                  <a:lnTo>
                    <a:pt x="58" y="109"/>
                  </a:lnTo>
                  <a:lnTo>
                    <a:pt x="61" y="112"/>
                  </a:lnTo>
                  <a:lnTo>
                    <a:pt x="65" y="113"/>
                  </a:lnTo>
                  <a:lnTo>
                    <a:pt x="70" y="114"/>
                  </a:lnTo>
                  <a:lnTo>
                    <a:pt x="75" y="115"/>
                  </a:lnTo>
                  <a:lnTo>
                    <a:pt x="76" y="115"/>
                  </a:lnTo>
                  <a:lnTo>
                    <a:pt x="76" y="114"/>
                  </a:lnTo>
                  <a:lnTo>
                    <a:pt x="73" y="113"/>
                  </a:lnTo>
                  <a:lnTo>
                    <a:pt x="70" y="113"/>
                  </a:lnTo>
                  <a:lnTo>
                    <a:pt x="67" y="113"/>
                  </a:lnTo>
                  <a:lnTo>
                    <a:pt x="70" y="112"/>
                  </a:lnTo>
                  <a:lnTo>
                    <a:pt x="72" y="112"/>
                  </a:lnTo>
                  <a:lnTo>
                    <a:pt x="74" y="112"/>
                  </a:lnTo>
                  <a:lnTo>
                    <a:pt x="78" y="112"/>
                  </a:lnTo>
                  <a:lnTo>
                    <a:pt x="80" y="113"/>
                  </a:lnTo>
                  <a:lnTo>
                    <a:pt x="83" y="113"/>
                  </a:lnTo>
                  <a:lnTo>
                    <a:pt x="85" y="112"/>
                  </a:lnTo>
                  <a:lnTo>
                    <a:pt x="86" y="113"/>
                  </a:lnTo>
                  <a:lnTo>
                    <a:pt x="88" y="115"/>
                  </a:lnTo>
                  <a:lnTo>
                    <a:pt x="92" y="115"/>
                  </a:lnTo>
                  <a:lnTo>
                    <a:pt x="100" y="116"/>
                  </a:lnTo>
                  <a:lnTo>
                    <a:pt x="103" y="116"/>
                  </a:lnTo>
                  <a:lnTo>
                    <a:pt x="107" y="115"/>
                  </a:lnTo>
                  <a:lnTo>
                    <a:pt x="111" y="115"/>
                  </a:lnTo>
                  <a:lnTo>
                    <a:pt x="113" y="115"/>
                  </a:lnTo>
                  <a:lnTo>
                    <a:pt x="114" y="115"/>
                  </a:lnTo>
                  <a:lnTo>
                    <a:pt x="117" y="117"/>
                  </a:lnTo>
                  <a:lnTo>
                    <a:pt x="119" y="119"/>
                  </a:lnTo>
                  <a:lnTo>
                    <a:pt x="122" y="119"/>
                  </a:lnTo>
                  <a:lnTo>
                    <a:pt x="125" y="120"/>
                  </a:lnTo>
                  <a:lnTo>
                    <a:pt x="127" y="120"/>
                  </a:lnTo>
                  <a:lnTo>
                    <a:pt x="128" y="119"/>
                  </a:lnTo>
                  <a:lnTo>
                    <a:pt x="129" y="120"/>
                  </a:lnTo>
                  <a:lnTo>
                    <a:pt x="130" y="120"/>
                  </a:lnTo>
                  <a:lnTo>
                    <a:pt x="132" y="119"/>
                  </a:lnTo>
                  <a:lnTo>
                    <a:pt x="133" y="117"/>
                  </a:lnTo>
                  <a:lnTo>
                    <a:pt x="132" y="116"/>
                  </a:lnTo>
                  <a:lnTo>
                    <a:pt x="130" y="115"/>
                  </a:lnTo>
                  <a:lnTo>
                    <a:pt x="126" y="112"/>
                  </a:lnTo>
                  <a:lnTo>
                    <a:pt x="117" y="109"/>
                  </a:lnTo>
                  <a:lnTo>
                    <a:pt x="114" y="107"/>
                  </a:lnTo>
                  <a:lnTo>
                    <a:pt x="116" y="108"/>
                  </a:lnTo>
                  <a:lnTo>
                    <a:pt x="122" y="110"/>
                  </a:lnTo>
                  <a:lnTo>
                    <a:pt x="129" y="113"/>
                  </a:lnTo>
                  <a:lnTo>
                    <a:pt x="132" y="114"/>
                  </a:lnTo>
                  <a:lnTo>
                    <a:pt x="135" y="116"/>
                  </a:lnTo>
                  <a:lnTo>
                    <a:pt x="139" y="117"/>
                  </a:lnTo>
                  <a:lnTo>
                    <a:pt x="143" y="121"/>
                  </a:lnTo>
                  <a:lnTo>
                    <a:pt x="144" y="122"/>
                  </a:lnTo>
                  <a:lnTo>
                    <a:pt x="146" y="123"/>
                  </a:lnTo>
                  <a:lnTo>
                    <a:pt x="148" y="122"/>
                  </a:lnTo>
                  <a:lnTo>
                    <a:pt x="147" y="120"/>
                  </a:lnTo>
                  <a:lnTo>
                    <a:pt x="144" y="116"/>
                  </a:lnTo>
                  <a:lnTo>
                    <a:pt x="142" y="115"/>
                  </a:lnTo>
                  <a:lnTo>
                    <a:pt x="141" y="114"/>
                  </a:lnTo>
                  <a:lnTo>
                    <a:pt x="140" y="114"/>
                  </a:lnTo>
                  <a:lnTo>
                    <a:pt x="139" y="114"/>
                  </a:lnTo>
                  <a:lnTo>
                    <a:pt x="137" y="114"/>
                  </a:lnTo>
                  <a:lnTo>
                    <a:pt x="134" y="112"/>
                  </a:lnTo>
                  <a:lnTo>
                    <a:pt x="136" y="112"/>
                  </a:lnTo>
                  <a:lnTo>
                    <a:pt x="142" y="112"/>
                  </a:lnTo>
                  <a:lnTo>
                    <a:pt x="147" y="113"/>
                  </a:lnTo>
                  <a:lnTo>
                    <a:pt x="153" y="114"/>
                  </a:lnTo>
                  <a:lnTo>
                    <a:pt x="155" y="115"/>
                  </a:lnTo>
                  <a:lnTo>
                    <a:pt x="157" y="114"/>
                  </a:lnTo>
                  <a:lnTo>
                    <a:pt x="162" y="115"/>
                  </a:lnTo>
                  <a:lnTo>
                    <a:pt x="163" y="116"/>
                  </a:lnTo>
                  <a:lnTo>
                    <a:pt x="164" y="116"/>
                  </a:lnTo>
                  <a:lnTo>
                    <a:pt x="166" y="117"/>
                  </a:lnTo>
                  <a:lnTo>
                    <a:pt x="166" y="120"/>
                  </a:lnTo>
                  <a:lnTo>
                    <a:pt x="167" y="120"/>
                  </a:lnTo>
                  <a:lnTo>
                    <a:pt x="171" y="119"/>
                  </a:lnTo>
                  <a:lnTo>
                    <a:pt x="175" y="119"/>
                  </a:lnTo>
                  <a:lnTo>
                    <a:pt x="177" y="119"/>
                  </a:lnTo>
                  <a:lnTo>
                    <a:pt x="181" y="117"/>
                  </a:lnTo>
                  <a:lnTo>
                    <a:pt x="182" y="117"/>
                  </a:lnTo>
                  <a:lnTo>
                    <a:pt x="183" y="116"/>
                  </a:lnTo>
                  <a:lnTo>
                    <a:pt x="183" y="113"/>
                  </a:lnTo>
                  <a:lnTo>
                    <a:pt x="180" y="108"/>
                  </a:lnTo>
                  <a:lnTo>
                    <a:pt x="177" y="106"/>
                  </a:lnTo>
                  <a:lnTo>
                    <a:pt x="175" y="106"/>
                  </a:lnTo>
                  <a:lnTo>
                    <a:pt x="173" y="106"/>
                  </a:lnTo>
                  <a:lnTo>
                    <a:pt x="172" y="105"/>
                  </a:lnTo>
                  <a:lnTo>
                    <a:pt x="171" y="105"/>
                  </a:lnTo>
                  <a:lnTo>
                    <a:pt x="169" y="105"/>
                  </a:lnTo>
                  <a:lnTo>
                    <a:pt x="168" y="103"/>
                  </a:lnTo>
                  <a:lnTo>
                    <a:pt x="169" y="102"/>
                  </a:lnTo>
                  <a:lnTo>
                    <a:pt x="171" y="101"/>
                  </a:lnTo>
                  <a:lnTo>
                    <a:pt x="172" y="101"/>
                  </a:lnTo>
                  <a:lnTo>
                    <a:pt x="173" y="102"/>
                  </a:lnTo>
                  <a:lnTo>
                    <a:pt x="174" y="102"/>
                  </a:lnTo>
                  <a:lnTo>
                    <a:pt x="174" y="101"/>
                  </a:lnTo>
                  <a:lnTo>
                    <a:pt x="175" y="100"/>
                  </a:lnTo>
                  <a:lnTo>
                    <a:pt x="176" y="98"/>
                  </a:lnTo>
                  <a:lnTo>
                    <a:pt x="176" y="97"/>
                  </a:lnTo>
                  <a:lnTo>
                    <a:pt x="175" y="96"/>
                  </a:lnTo>
                  <a:lnTo>
                    <a:pt x="177" y="96"/>
                  </a:lnTo>
                  <a:lnTo>
                    <a:pt x="177" y="97"/>
                  </a:lnTo>
                  <a:lnTo>
                    <a:pt x="180" y="96"/>
                  </a:lnTo>
                  <a:lnTo>
                    <a:pt x="181" y="96"/>
                  </a:lnTo>
                  <a:lnTo>
                    <a:pt x="181" y="97"/>
                  </a:lnTo>
                  <a:lnTo>
                    <a:pt x="181" y="98"/>
                  </a:lnTo>
                  <a:lnTo>
                    <a:pt x="178" y="98"/>
                  </a:lnTo>
                  <a:lnTo>
                    <a:pt x="177" y="99"/>
                  </a:lnTo>
                  <a:lnTo>
                    <a:pt x="176" y="100"/>
                  </a:lnTo>
                  <a:lnTo>
                    <a:pt x="177" y="102"/>
                  </a:lnTo>
                  <a:lnTo>
                    <a:pt x="178" y="103"/>
                  </a:lnTo>
                  <a:lnTo>
                    <a:pt x="180" y="102"/>
                  </a:lnTo>
                  <a:lnTo>
                    <a:pt x="181" y="102"/>
                  </a:lnTo>
                  <a:lnTo>
                    <a:pt x="182" y="103"/>
                  </a:lnTo>
                  <a:lnTo>
                    <a:pt x="183" y="105"/>
                  </a:lnTo>
                  <a:lnTo>
                    <a:pt x="184" y="106"/>
                  </a:lnTo>
                  <a:lnTo>
                    <a:pt x="185" y="105"/>
                  </a:lnTo>
                  <a:lnTo>
                    <a:pt x="186" y="105"/>
                  </a:lnTo>
                  <a:lnTo>
                    <a:pt x="185" y="106"/>
                  </a:lnTo>
                  <a:lnTo>
                    <a:pt x="185" y="107"/>
                  </a:lnTo>
                  <a:lnTo>
                    <a:pt x="187" y="109"/>
                  </a:lnTo>
                  <a:lnTo>
                    <a:pt x="188" y="109"/>
                  </a:lnTo>
                  <a:lnTo>
                    <a:pt x="189" y="109"/>
                  </a:lnTo>
                  <a:lnTo>
                    <a:pt x="190" y="110"/>
                  </a:lnTo>
                  <a:lnTo>
                    <a:pt x="190" y="109"/>
                  </a:lnTo>
                  <a:lnTo>
                    <a:pt x="191" y="108"/>
                  </a:lnTo>
                  <a:lnTo>
                    <a:pt x="194" y="108"/>
                  </a:lnTo>
                  <a:lnTo>
                    <a:pt x="196" y="108"/>
                  </a:lnTo>
                  <a:lnTo>
                    <a:pt x="197" y="109"/>
                  </a:lnTo>
                  <a:lnTo>
                    <a:pt x="198" y="111"/>
                  </a:lnTo>
                  <a:lnTo>
                    <a:pt x="199" y="114"/>
                  </a:lnTo>
                  <a:lnTo>
                    <a:pt x="199" y="121"/>
                  </a:lnTo>
                  <a:lnTo>
                    <a:pt x="199" y="122"/>
                  </a:lnTo>
                  <a:lnTo>
                    <a:pt x="200" y="122"/>
                  </a:lnTo>
                  <a:lnTo>
                    <a:pt x="201" y="121"/>
                  </a:lnTo>
                  <a:lnTo>
                    <a:pt x="200" y="120"/>
                  </a:lnTo>
                  <a:lnTo>
                    <a:pt x="203" y="117"/>
                  </a:lnTo>
                  <a:lnTo>
                    <a:pt x="206" y="117"/>
                  </a:lnTo>
                  <a:lnTo>
                    <a:pt x="205" y="117"/>
                  </a:lnTo>
                  <a:lnTo>
                    <a:pt x="204" y="119"/>
                  </a:lnTo>
                  <a:lnTo>
                    <a:pt x="205" y="120"/>
                  </a:lnTo>
                  <a:lnTo>
                    <a:pt x="206" y="120"/>
                  </a:lnTo>
                  <a:lnTo>
                    <a:pt x="208" y="120"/>
                  </a:lnTo>
                  <a:lnTo>
                    <a:pt x="209" y="120"/>
                  </a:lnTo>
                  <a:lnTo>
                    <a:pt x="210" y="120"/>
                  </a:lnTo>
                  <a:lnTo>
                    <a:pt x="212" y="121"/>
                  </a:lnTo>
                  <a:lnTo>
                    <a:pt x="212" y="122"/>
                  </a:lnTo>
                  <a:lnTo>
                    <a:pt x="212" y="123"/>
                  </a:lnTo>
                  <a:lnTo>
                    <a:pt x="211" y="123"/>
                  </a:lnTo>
                  <a:lnTo>
                    <a:pt x="208" y="124"/>
                  </a:lnTo>
                  <a:lnTo>
                    <a:pt x="206" y="124"/>
                  </a:lnTo>
                  <a:lnTo>
                    <a:pt x="206" y="125"/>
                  </a:lnTo>
                  <a:lnTo>
                    <a:pt x="209" y="125"/>
                  </a:lnTo>
                  <a:lnTo>
                    <a:pt x="210" y="126"/>
                  </a:lnTo>
                  <a:lnTo>
                    <a:pt x="211" y="126"/>
                  </a:lnTo>
                  <a:lnTo>
                    <a:pt x="213" y="127"/>
                  </a:lnTo>
                  <a:lnTo>
                    <a:pt x="214" y="127"/>
                  </a:lnTo>
                  <a:lnTo>
                    <a:pt x="215" y="126"/>
                  </a:lnTo>
                  <a:lnTo>
                    <a:pt x="216" y="125"/>
                  </a:lnTo>
                  <a:lnTo>
                    <a:pt x="215" y="124"/>
                  </a:lnTo>
                  <a:lnTo>
                    <a:pt x="216" y="124"/>
                  </a:lnTo>
                  <a:lnTo>
                    <a:pt x="217" y="124"/>
                  </a:lnTo>
                  <a:lnTo>
                    <a:pt x="220" y="124"/>
                  </a:lnTo>
                  <a:lnTo>
                    <a:pt x="222" y="125"/>
                  </a:lnTo>
                  <a:lnTo>
                    <a:pt x="220" y="125"/>
                  </a:lnTo>
                  <a:lnTo>
                    <a:pt x="217" y="126"/>
                  </a:lnTo>
                  <a:lnTo>
                    <a:pt x="216" y="127"/>
                  </a:lnTo>
                  <a:lnTo>
                    <a:pt x="217" y="129"/>
                  </a:lnTo>
                  <a:lnTo>
                    <a:pt x="219" y="131"/>
                  </a:lnTo>
                  <a:lnTo>
                    <a:pt x="222" y="131"/>
                  </a:lnTo>
                  <a:lnTo>
                    <a:pt x="225" y="133"/>
                  </a:lnTo>
                  <a:lnTo>
                    <a:pt x="228" y="135"/>
                  </a:lnTo>
                  <a:lnTo>
                    <a:pt x="230" y="137"/>
                  </a:lnTo>
                  <a:lnTo>
                    <a:pt x="230" y="139"/>
                  </a:lnTo>
                  <a:lnTo>
                    <a:pt x="228" y="141"/>
                  </a:lnTo>
                  <a:lnTo>
                    <a:pt x="226" y="143"/>
                  </a:lnTo>
                  <a:lnTo>
                    <a:pt x="217" y="142"/>
                  </a:lnTo>
                  <a:lnTo>
                    <a:pt x="215" y="142"/>
                  </a:lnTo>
                  <a:lnTo>
                    <a:pt x="215" y="143"/>
                  </a:lnTo>
                  <a:lnTo>
                    <a:pt x="216" y="145"/>
                  </a:lnTo>
                  <a:lnTo>
                    <a:pt x="216" y="148"/>
                  </a:lnTo>
                  <a:lnTo>
                    <a:pt x="215" y="151"/>
                  </a:lnTo>
                  <a:lnTo>
                    <a:pt x="215" y="152"/>
                  </a:lnTo>
                  <a:lnTo>
                    <a:pt x="218" y="152"/>
                  </a:lnTo>
                  <a:lnTo>
                    <a:pt x="224" y="150"/>
                  </a:lnTo>
                  <a:lnTo>
                    <a:pt x="229" y="148"/>
                  </a:lnTo>
                  <a:lnTo>
                    <a:pt x="232" y="147"/>
                  </a:lnTo>
                  <a:lnTo>
                    <a:pt x="233" y="144"/>
                  </a:lnTo>
                  <a:lnTo>
                    <a:pt x="234" y="143"/>
                  </a:lnTo>
                  <a:lnTo>
                    <a:pt x="237" y="145"/>
                  </a:lnTo>
                  <a:lnTo>
                    <a:pt x="239" y="147"/>
                  </a:lnTo>
                  <a:lnTo>
                    <a:pt x="240" y="144"/>
                  </a:lnTo>
                  <a:lnTo>
                    <a:pt x="242" y="142"/>
                  </a:lnTo>
                  <a:lnTo>
                    <a:pt x="245" y="141"/>
                  </a:lnTo>
                  <a:lnTo>
                    <a:pt x="246" y="141"/>
                  </a:lnTo>
                  <a:lnTo>
                    <a:pt x="245" y="142"/>
                  </a:lnTo>
                  <a:lnTo>
                    <a:pt x="242" y="144"/>
                  </a:lnTo>
                  <a:lnTo>
                    <a:pt x="241" y="145"/>
                  </a:lnTo>
                  <a:lnTo>
                    <a:pt x="242" y="145"/>
                  </a:lnTo>
                  <a:lnTo>
                    <a:pt x="245" y="145"/>
                  </a:lnTo>
                  <a:lnTo>
                    <a:pt x="246" y="145"/>
                  </a:lnTo>
                  <a:lnTo>
                    <a:pt x="246" y="147"/>
                  </a:lnTo>
                  <a:lnTo>
                    <a:pt x="245" y="148"/>
                  </a:lnTo>
                  <a:lnTo>
                    <a:pt x="244" y="148"/>
                  </a:lnTo>
                  <a:lnTo>
                    <a:pt x="242" y="149"/>
                  </a:lnTo>
                  <a:lnTo>
                    <a:pt x="243" y="149"/>
                  </a:lnTo>
                  <a:lnTo>
                    <a:pt x="245" y="150"/>
                  </a:lnTo>
                  <a:lnTo>
                    <a:pt x="246" y="149"/>
                  </a:lnTo>
                  <a:lnTo>
                    <a:pt x="247" y="148"/>
                  </a:lnTo>
                  <a:lnTo>
                    <a:pt x="247" y="149"/>
                  </a:lnTo>
                  <a:lnTo>
                    <a:pt x="247" y="152"/>
                  </a:lnTo>
                  <a:lnTo>
                    <a:pt x="248" y="154"/>
                  </a:lnTo>
                  <a:lnTo>
                    <a:pt x="252" y="156"/>
                  </a:lnTo>
                  <a:lnTo>
                    <a:pt x="254" y="156"/>
                  </a:lnTo>
                  <a:lnTo>
                    <a:pt x="257" y="156"/>
                  </a:lnTo>
                  <a:lnTo>
                    <a:pt x="258" y="156"/>
                  </a:lnTo>
                  <a:lnTo>
                    <a:pt x="258" y="155"/>
                  </a:lnTo>
                  <a:lnTo>
                    <a:pt x="256" y="153"/>
                  </a:lnTo>
                  <a:lnTo>
                    <a:pt x="255" y="151"/>
                  </a:lnTo>
                  <a:lnTo>
                    <a:pt x="258" y="151"/>
                  </a:lnTo>
                  <a:lnTo>
                    <a:pt x="260" y="153"/>
                  </a:lnTo>
                  <a:lnTo>
                    <a:pt x="261" y="155"/>
                  </a:lnTo>
                  <a:lnTo>
                    <a:pt x="259" y="158"/>
                  </a:lnTo>
                  <a:lnTo>
                    <a:pt x="259" y="161"/>
                  </a:lnTo>
                  <a:lnTo>
                    <a:pt x="260" y="162"/>
                  </a:lnTo>
                  <a:lnTo>
                    <a:pt x="261" y="163"/>
                  </a:lnTo>
                  <a:lnTo>
                    <a:pt x="262" y="163"/>
                  </a:lnTo>
                  <a:lnTo>
                    <a:pt x="264" y="164"/>
                  </a:lnTo>
                  <a:lnTo>
                    <a:pt x="265" y="163"/>
                  </a:lnTo>
                  <a:lnTo>
                    <a:pt x="269" y="161"/>
                  </a:lnTo>
                  <a:lnTo>
                    <a:pt x="270" y="162"/>
                  </a:lnTo>
                  <a:lnTo>
                    <a:pt x="270" y="165"/>
                  </a:lnTo>
                  <a:lnTo>
                    <a:pt x="271" y="165"/>
                  </a:lnTo>
                  <a:lnTo>
                    <a:pt x="272" y="166"/>
                  </a:lnTo>
                  <a:lnTo>
                    <a:pt x="273" y="165"/>
                  </a:lnTo>
                  <a:lnTo>
                    <a:pt x="273" y="166"/>
                  </a:lnTo>
                  <a:lnTo>
                    <a:pt x="274" y="168"/>
                  </a:lnTo>
                  <a:lnTo>
                    <a:pt x="274" y="170"/>
                  </a:lnTo>
                  <a:lnTo>
                    <a:pt x="274" y="173"/>
                  </a:lnTo>
                  <a:lnTo>
                    <a:pt x="275" y="176"/>
                  </a:lnTo>
                  <a:lnTo>
                    <a:pt x="276" y="175"/>
                  </a:lnTo>
                  <a:lnTo>
                    <a:pt x="278" y="175"/>
                  </a:lnTo>
                  <a:lnTo>
                    <a:pt x="279" y="176"/>
                  </a:lnTo>
                  <a:lnTo>
                    <a:pt x="280" y="178"/>
                  </a:lnTo>
                  <a:lnTo>
                    <a:pt x="279" y="179"/>
                  </a:lnTo>
                  <a:lnTo>
                    <a:pt x="279" y="180"/>
                  </a:lnTo>
                  <a:lnTo>
                    <a:pt x="279" y="181"/>
                  </a:lnTo>
                  <a:lnTo>
                    <a:pt x="281" y="181"/>
                  </a:lnTo>
                  <a:lnTo>
                    <a:pt x="281" y="182"/>
                  </a:lnTo>
                  <a:lnTo>
                    <a:pt x="282" y="184"/>
                  </a:lnTo>
                  <a:lnTo>
                    <a:pt x="282" y="186"/>
                  </a:lnTo>
                  <a:lnTo>
                    <a:pt x="283" y="189"/>
                  </a:lnTo>
                  <a:lnTo>
                    <a:pt x="284" y="191"/>
                  </a:lnTo>
                  <a:lnTo>
                    <a:pt x="285" y="191"/>
                  </a:lnTo>
                  <a:lnTo>
                    <a:pt x="285" y="193"/>
                  </a:lnTo>
                  <a:lnTo>
                    <a:pt x="281" y="197"/>
                  </a:lnTo>
                  <a:lnTo>
                    <a:pt x="275" y="204"/>
                  </a:lnTo>
                  <a:lnTo>
                    <a:pt x="274" y="205"/>
                  </a:lnTo>
                  <a:lnTo>
                    <a:pt x="276" y="206"/>
                  </a:lnTo>
                  <a:lnTo>
                    <a:pt x="283" y="206"/>
                  </a:lnTo>
                  <a:lnTo>
                    <a:pt x="293" y="208"/>
                  </a:lnTo>
                  <a:lnTo>
                    <a:pt x="298" y="208"/>
                  </a:lnTo>
                  <a:lnTo>
                    <a:pt x="299" y="208"/>
                  </a:lnTo>
                  <a:lnTo>
                    <a:pt x="300" y="207"/>
                  </a:lnTo>
                  <a:lnTo>
                    <a:pt x="300" y="205"/>
                  </a:lnTo>
                  <a:lnTo>
                    <a:pt x="300" y="204"/>
                  </a:lnTo>
                  <a:lnTo>
                    <a:pt x="301" y="201"/>
                  </a:lnTo>
                  <a:lnTo>
                    <a:pt x="302" y="200"/>
                  </a:lnTo>
                  <a:lnTo>
                    <a:pt x="302" y="198"/>
                  </a:lnTo>
                  <a:lnTo>
                    <a:pt x="302" y="197"/>
                  </a:lnTo>
                  <a:lnTo>
                    <a:pt x="304" y="198"/>
                  </a:lnTo>
                  <a:lnTo>
                    <a:pt x="309" y="199"/>
                  </a:lnTo>
                  <a:lnTo>
                    <a:pt x="311" y="200"/>
                  </a:lnTo>
                  <a:lnTo>
                    <a:pt x="311" y="203"/>
                  </a:lnTo>
                  <a:lnTo>
                    <a:pt x="313" y="205"/>
                  </a:lnTo>
                  <a:lnTo>
                    <a:pt x="315" y="206"/>
                  </a:lnTo>
                  <a:lnTo>
                    <a:pt x="317" y="206"/>
                  </a:lnTo>
                  <a:lnTo>
                    <a:pt x="321" y="206"/>
                  </a:lnTo>
                  <a:lnTo>
                    <a:pt x="329" y="210"/>
                  </a:lnTo>
                  <a:lnTo>
                    <a:pt x="330" y="210"/>
                  </a:lnTo>
                  <a:lnTo>
                    <a:pt x="331" y="210"/>
                  </a:lnTo>
                  <a:lnTo>
                    <a:pt x="333" y="210"/>
                  </a:lnTo>
                  <a:lnTo>
                    <a:pt x="331" y="212"/>
                  </a:lnTo>
                  <a:lnTo>
                    <a:pt x="331" y="213"/>
                  </a:lnTo>
                  <a:lnTo>
                    <a:pt x="334" y="213"/>
                  </a:lnTo>
                  <a:lnTo>
                    <a:pt x="335" y="213"/>
                  </a:lnTo>
                  <a:lnTo>
                    <a:pt x="335" y="214"/>
                  </a:lnTo>
                  <a:lnTo>
                    <a:pt x="334" y="215"/>
                  </a:lnTo>
                  <a:lnTo>
                    <a:pt x="330" y="217"/>
                  </a:lnTo>
                  <a:lnTo>
                    <a:pt x="328" y="219"/>
                  </a:lnTo>
                  <a:lnTo>
                    <a:pt x="327" y="220"/>
                  </a:lnTo>
                  <a:lnTo>
                    <a:pt x="326" y="220"/>
                  </a:lnTo>
                  <a:lnTo>
                    <a:pt x="324" y="219"/>
                  </a:lnTo>
                  <a:lnTo>
                    <a:pt x="322" y="218"/>
                  </a:lnTo>
                  <a:lnTo>
                    <a:pt x="321" y="218"/>
                  </a:lnTo>
                  <a:lnTo>
                    <a:pt x="317" y="219"/>
                  </a:lnTo>
                  <a:lnTo>
                    <a:pt x="314" y="220"/>
                  </a:lnTo>
                  <a:lnTo>
                    <a:pt x="312" y="218"/>
                  </a:lnTo>
                  <a:lnTo>
                    <a:pt x="311" y="218"/>
                  </a:lnTo>
                  <a:lnTo>
                    <a:pt x="311" y="219"/>
                  </a:lnTo>
                  <a:lnTo>
                    <a:pt x="309" y="221"/>
                  </a:lnTo>
                  <a:lnTo>
                    <a:pt x="304" y="224"/>
                  </a:lnTo>
                  <a:lnTo>
                    <a:pt x="303" y="225"/>
                  </a:lnTo>
                  <a:lnTo>
                    <a:pt x="303" y="224"/>
                  </a:lnTo>
                  <a:lnTo>
                    <a:pt x="303" y="223"/>
                  </a:lnTo>
                  <a:lnTo>
                    <a:pt x="302" y="223"/>
                  </a:lnTo>
                  <a:lnTo>
                    <a:pt x="301" y="223"/>
                  </a:lnTo>
                  <a:lnTo>
                    <a:pt x="301" y="222"/>
                  </a:lnTo>
                  <a:lnTo>
                    <a:pt x="302" y="221"/>
                  </a:lnTo>
                  <a:lnTo>
                    <a:pt x="302" y="220"/>
                  </a:lnTo>
                  <a:lnTo>
                    <a:pt x="303" y="217"/>
                  </a:lnTo>
                  <a:lnTo>
                    <a:pt x="302" y="214"/>
                  </a:lnTo>
                  <a:lnTo>
                    <a:pt x="301" y="213"/>
                  </a:lnTo>
                  <a:lnTo>
                    <a:pt x="300" y="211"/>
                  </a:lnTo>
                  <a:lnTo>
                    <a:pt x="298" y="210"/>
                  </a:lnTo>
                  <a:lnTo>
                    <a:pt x="290" y="208"/>
                  </a:lnTo>
                  <a:lnTo>
                    <a:pt x="282" y="207"/>
                  </a:lnTo>
                  <a:lnTo>
                    <a:pt x="279" y="207"/>
                  </a:lnTo>
                  <a:lnTo>
                    <a:pt x="275" y="207"/>
                  </a:lnTo>
                  <a:lnTo>
                    <a:pt x="273" y="206"/>
                  </a:lnTo>
                  <a:lnTo>
                    <a:pt x="271" y="207"/>
                  </a:lnTo>
                  <a:lnTo>
                    <a:pt x="270" y="207"/>
                  </a:lnTo>
                  <a:lnTo>
                    <a:pt x="251" y="222"/>
                  </a:lnTo>
                  <a:lnTo>
                    <a:pt x="251" y="223"/>
                  </a:lnTo>
                  <a:lnTo>
                    <a:pt x="252" y="224"/>
                  </a:lnTo>
                  <a:lnTo>
                    <a:pt x="260" y="231"/>
                  </a:lnTo>
                  <a:lnTo>
                    <a:pt x="262" y="232"/>
                  </a:lnTo>
                  <a:lnTo>
                    <a:pt x="262" y="233"/>
                  </a:lnTo>
                  <a:lnTo>
                    <a:pt x="262" y="234"/>
                  </a:lnTo>
                  <a:lnTo>
                    <a:pt x="264" y="234"/>
                  </a:lnTo>
                  <a:lnTo>
                    <a:pt x="264" y="235"/>
                  </a:lnTo>
                  <a:lnTo>
                    <a:pt x="264" y="236"/>
                  </a:lnTo>
                  <a:lnTo>
                    <a:pt x="265" y="238"/>
                  </a:lnTo>
                  <a:lnTo>
                    <a:pt x="265" y="239"/>
                  </a:lnTo>
                  <a:lnTo>
                    <a:pt x="259" y="238"/>
                  </a:lnTo>
                  <a:lnTo>
                    <a:pt x="256" y="238"/>
                  </a:lnTo>
                  <a:lnTo>
                    <a:pt x="254" y="238"/>
                  </a:lnTo>
                  <a:lnTo>
                    <a:pt x="250" y="241"/>
                  </a:lnTo>
                  <a:lnTo>
                    <a:pt x="248" y="242"/>
                  </a:lnTo>
                  <a:lnTo>
                    <a:pt x="247" y="242"/>
                  </a:lnTo>
                  <a:lnTo>
                    <a:pt x="246" y="240"/>
                  </a:lnTo>
                  <a:lnTo>
                    <a:pt x="244" y="240"/>
                  </a:lnTo>
                  <a:lnTo>
                    <a:pt x="242" y="240"/>
                  </a:lnTo>
                  <a:lnTo>
                    <a:pt x="241" y="241"/>
                  </a:lnTo>
                  <a:lnTo>
                    <a:pt x="240" y="241"/>
                  </a:lnTo>
                  <a:lnTo>
                    <a:pt x="240" y="242"/>
                  </a:lnTo>
                  <a:lnTo>
                    <a:pt x="239" y="244"/>
                  </a:lnTo>
                  <a:lnTo>
                    <a:pt x="237" y="245"/>
                  </a:lnTo>
                  <a:lnTo>
                    <a:pt x="231" y="244"/>
                  </a:lnTo>
                  <a:lnTo>
                    <a:pt x="230" y="244"/>
                  </a:lnTo>
                  <a:lnTo>
                    <a:pt x="229" y="242"/>
                  </a:lnTo>
                  <a:lnTo>
                    <a:pt x="228" y="244"/>
                  </a:lnTo>
                  <a:lnTo>
                    <a:pt x="227" y="244"/>
                  </a:lnTo>
                  <a:lnTo>
                    <a:pt x="228" y="245"/>
                  </a:lnTo>
                  <a:lnTo>
                    <a:pt x="234" y="248"/>
                  </a:lnTo>
                  <a:lnTo>
                    <a:pt x="236" y="250"/>
                  </a:lnTo>
                  <a:lnTo>
                    <a:pt x="237" y="251"/>
                  </a:lnTo>
                  <a:lnTo>
                    <a:pt x="238" y="251"/>
                  </a:lnTo>
                  <a:lnTo>
                    <a:pt x="236" y="253"/>
                  </a:lnTo>
                  <a:lnTo>
                    <a:pt x="233" y="254"/>
                  </a:lnTo>
                  <a:lnTo>
                    <a:pt x="234" y="254"/>
                  </a:lnTo>
                  <a:lnTo>
                    <a:pt x="236" y="254"/>
                  </a:lnTo>
                  <a:lnTo>
                    <a:pt x="236" y="255"/>
                  </a:lnTo>
                  <a:lnTo>
                    <a:pt x="236" y="258"/>
                  </a:lnTo>
                  <a:lnTo>
                    <a:pt x="234" y="256"/>
                  </a:lnTo>
                  <a:lnTo>
                    <a:pt x="232" y="255"/>
                  </a:lnTo>
                  <a:lnTo>
                    <a:pt x="231" y="253"/>
                  </a:lnTo>
                  <a:lnTo>
                    <a:pt x="232" y="252"/>
                  </a:lnTo>
                  <a:lnTo>
                    <a:pt x="233" y="252"/>
                  </a:lnTo>
                  <a:lnTo>
                    <a:pt x="234" y="250"/>
                  </a:lnTo>
                  <a:lnTo>
                    <a:pt x="234" y="249"/>
                  </a:lnTo>
                  <a:lnTo>
                    <a:pt x="232" y="248"/>
                  </a:lnTo>
                  <a:lnTo>
                    <a:pt x="230" y="247"/>
                  </a:lnTo>
                  <a:lnTo>
                    <a:pt x="229" y="246"/>
                  </a:lnTo>
                  <a:lnTo>
                    <a:pt x="228" y="246"/>
                  </a:lnTo>
                  <a:lnTo>
                    <a:pt x="225" y="245"/>
                  </a:lnTo>
                  <a:lnTo>
                    <a:pt x="223" y="245"/>
                  </a:lnTo>
                  <a:lnTo>
                    <a:pt x="219" y="242"/>
                  </a:lnTo>
                  <a:lnTo>
                    <a:pt x="217" y="241"/>
                  </a:lnTo>
                  <a:lnTo>
                    <a:pt x="215" y="240"/>
                  </a:lnTo>
                  <a:lnTo>
                    <a:pt x="211" y="240"/>
                  </a:lnTo>
                  <a:lnTo>
                    <a:pt x="209" y="240"/>
                  </a:lnTo>
                  <a:lnTo>
                    <a:pt x="206" y="239"/>
                  </a:lnTo>
                  <a:lnTo>
                    <a:pt x="205" y="239"/>
                  </a:lnTo>
                  <a:lnTo>
                    <a:pt x="204" y="240"/>
                  </a:lnTo>
                  <a:lnTo>
                    <a:pt x="204" y="241"/>
                  </a:lnTo>
                  <a:lnTo>
                    <a:pt x="203" y="244"/>
                  </a:lnTo>
                  <a:lnTo>
                    <a:pt x="203" y="245"/>
                  </a:lnTo>
                  <a:lnTo>
                    <a:pt x="203" y="247"/>
                  </a:lnTo>
                  <a:lnTo>
                    <a:pt x="199" y="248"/>
                  </a:lnTo>
                  <a:lnTo>
                    <a:pt x="196" y="250"/>
                  </a:lnTo>
                  <a:lnTo>
                    <a:pt x="192" y="252"/>
                  </a:lnTo>
                  <a:lnTo>
                    <a:pt x="189" y="258"/>
                  </a:lnTo>
                  <a:lnTo>
                    <a:pt x="188" y="260"/>
                  </a:lnTo>
                  <a:lnTo>
                    <a:pt x="189" y="262"/>
                  </a:lnTo>
                  <a:lnTo>
                    <a:pt x="191" y="263"/>
                  </a:lnTo>
                  <a:lnTo>
                    <a:pt x="194" y="266"/>
                  </a:lnTo>
                  <a:lnTo>
                    <a:pt x="196" y="267"/>
                  </a:lnTo>
                  <a:lnTo>
                    <a:pt x="199" y="269"/>
                  </a:lnTo>
                  <a:lnTo>
                    <a:pt x="205" y="270"/>
                  </a:lnTo>
                  <a:lnTo>
                    <a:pt x="210" y="270"/>
                  </a:lnTo>
                  <a:lnTo>
                    <a:pt x="213" y="272"/>
                  </a:lnTo>
                  <a:lnTo>
                    <a:pt x="214" y="272"/>
                  </a:lnTo>
                  <a:lnTo>
                    <a:pt x="214" y="270"/>
                  </a:lnTo>
                  <a:lnTo>
                    <a:pt x="214" y="269"/>
                  </a:lnTo>
                  <a:lnTo>
                    <a:pt x="217" y="269"/>
                  </a:lnTo>
                  <a:lnTo>
                    <a:pt x="219" y="269"/>
                  </a:lnTo>
                  <a:lnTo>
                    <a:pt x="222" y="269"/>
                  </a:lnTo>
                  <a:lnTo>
                    <a:pt x="220" y="268"/>
                  </a:lnTo>
                  <a:lnTo>
                    <a:pt x="222" y="267"/>
                  </a:lnTo>
                  <a:lnTo>
                    <a:pt x="224" y="267"/>
                  </a:lnTo>
                  <a:lnTo>
                    <a:pt x="228" y="267"/>
                  </a:lnTo>
                  <a:lnTo>
                    <a:pt x="229" y="267"/>
                  </a:lnTo>
                  <a:lnTo>
                    <a:pt x="228" y="266"/>
                  </a:lnTo>
                  <a:lnTo>
                    <a:pt x="227" y="265"/>
                  </a:lnTo>
                  <a:lnTo>
                    <a:pt x="228" y="265"/>
                  </a:lnTo>
                  <a:lnTo>
                    <a:pt x="229" y="265"/>
                  </a:lnTo>
                  <a:lnTo>
                    <a:pt x="229" y="264"/>
                  </a:lnTo>
                  <a:lnTo>
                    <a:pt x="228" y="264"/>
                  </a:lnTo>
                  <a:lnTo>
                    <a:pt x="228" y="262"/>
                  </a:lnTo>
                  <a:lnTo>
                    <a:pt x="229" y="262"/>
                  </a:lnTo>
                  <a:lnTo>
                    <a:pt x="232" y="262"/>
                  </a:lnTo>
                  <a:lnTo>
                    <a:pt x="238" y="264"/>
                  </a:lnTo>
                  <a:lnTo>
                    <a:pt x="242" y="266"/>
                  </a:lnTo>
                  <a:lnTo>
                    <a:pt x="247" y="266"/>
                  </a:lnTo>
                  <a:lnTo>
                    <a:pt x="248" y="266"/>
                  </a:lnTo>
                  <a:lnTo>
                    <a:pt x="247" y="265"/>
                  </a:lnTo>
                  <a:lnTo>
                    <a:pt x="247" y="264"/>
                  </a:lnTo>
                  <a:lnTo>
                    <a:pt x="248" y="263"/>
                  </a:lnTo>
                  <a:lnTo>
                    <a:pt x="248" y="262"/>
                  </a:lnTo>
                  <a:lnTo>
                    <a:pt x="247" y="260"/>
                  </a:lnTo>
                  <a:lnTo>
                    <a:pt x="243" y="258"/>
                  </a:lnTo>
                  <a:lnTo>
                    <a:pt x="242" y="256"/>
                  </a:lnTo>
                  <a:lnTo>
                    <a:pt x="244" y="256"/>
                  </a:lnTo>
                  <a:lnTo>
                    <a:pt x="245" y="256"/>
                  </a:lnTo>
                  <a:lnTo>
                    <a:pt x="246" y="254"/>
                  </a:lnTo>
                  <a:lnTo>
                    <a:pt x="247" y="254"/>
                  </a:lnTo>
                  <a:lnTo>
                    <a:pt x="248" y="254"/>
                  </a:lnTo>
                  <a:lnTo>
                    <a:pt x="247" y="256"/>
                  </a:lnTo>
                  <a:lnTo>
                    <a:pt x="246" y="258"/>
                  </a:lnTo>
                  <a:lnTo>
                    <a:pt x="246" y="260"/>
                  </a:lnTo>
                  <a:lnTo>
                    <a:pt x="248" y="260"/>
                  </a:lnTo>
                  <a:lnTo>
                    <a:pt x="251" y="260"/>
                  </a:lnTo>
                  <a:lnTo>
                    <a:pt x="253" y="260"/>
                  </a:lnTo>
                  <a:lnTo>
                    <a:pt x="254" y="260"/>
                  </a:lnTo>
                  <a:lnTo>
                    <a:pt x="255" y="259"/>
                  </a:lnTo>
                  <a:lnTo>
                    <a:pt x="256" y="259"/>
                  </a:lnTo>
                  <a:lnTo>
                    <a:pt x="256" y="261"/>
                  </a:lnTo>
                  <a:lnTo>
                    <a:pt x="256" y="262"/>
                  </a:lnTo>
                  <a:lnTo>
                    <a:pt x="255" y="263"/>
                  </a:lnTo>
                  <a:lnTo>
                    <a:pt x="256" y="264"/>
                  </a:lnTo>
                  <a:lnTo>
                    <a:pt x="256" y="265"/>
                  </a:lnTo>
                  <a:lnTo>
                    <a:pt x="256" y="266"/>
                  </a:lnTo>
                  <a:lnTo>
                    <a:pt x="255" y="267"/>
                  </a:lnTo>
                  <a:lnTo>
                    <a:pt x="257" y="267"/>
                  </a:lnTo>
                  <a:lnTo>
                    <a:pt x="257" y="266"/>
                  </a:lnTo>
                  <a:lnTo>
                    <a:pt x="258" y="265"/>
                  </a:lnTo>
                  <a:lnTo>
                    <a:pt x="259" y="265"/>
                  </a:lnTo>
                  <a:lnTo>
                    <a:pt x="260" y="265"/>
                  </a:lnTo>
                  <a:lnTo>
                    <a:pt x="260" y="264"/>
                  </a:lnTo>
                  <a:lnTo>
                    <a:pt x="259" y="262"/>
                  </a:lnTo>
                  <a:lnTo>
                    <a:pt x="261" y="263"/>
                  </a:lnTo>
                  <a:lnTo>
                    <a:pt x="262" y="263"/>
                  </a:lnTo>
                  <a:lnTo>
                    <a:pt x="262" y="261"/>
                  </a:lnTo>
                  <a:lnTo>
                    <a:pt x="262" y="260"/>
                  </a:lnTo>
                  <a:lnTo>
                    <a:pt x="265" y="261"/>
                  </a:lnTo>
                  <a:lnTo>
                    <a:pt x="266" y="262"/>
                  </a:lnTo>
                  <a:lnTo>
                    <a:pt x="266" y="263"/>
                  </a:lnTo>
                  <a:lnTo>
                    <a:pt x="267" y="264"/>
                  </a:lnTo>
                  <a:lnTo>
                    <a:pt x="268" y="262"/>
                  </a:lnTo>
                  <a:lnTo>
                    <a:pt x="269" y="262"/>
                  </a:lnTo>
                  <a:lnTo>
                    <a:pt x="269" y="263"/>
                  </a:lnTo>
                  <a:lnTo>
                    <a:pt x="268" y="264"/>
                  </a:lnTo>
                  <a:lnTo>
                    <a:pt x="266" y="265"/>
                  </a:lnTo>
                  <a:lnTo>
                    <a:pt x="266" y="266"/>
                  </a:lnTo>
                  <a:lnTo>
                    <a:pt x="266" y="267"/>
                  </a:lnTo>
                  <a:lnTo>
                    <a:pt x="267" y="268"/>
                  </a:lnTo>
                  <a:lnTo>
                    <a:pt x="267" y="269"/>
                  </a:lnTo>
                  <a:lnTo>
                    <a:pt x="269" y="269"/>
                  </a:lnTo>
                  <a:lnTo>
                    <a:pt x="270" y="269"/>
                  </a:lnTo>
                  <a:lnTo>
                    <a:pt x="271" y="269"/>
                  </a:lnTo>
                  <a:lnTo>
                    <a:pt x="273" y="272"/>
                  </a:lnTo>
                  <a:lnTo>
                    <a:pt x="274" y="274"/>
                  </a:lnTo>
                  <a:lnTo>
                    <a:pt x="275" y="276"/>
                  </a:lnTo>
                  <a:lnTo>
                    <a:pt x="276" y="277"/>
                  </a:lnTo>
                  <a:lnTo>
                    <a:pt x="278" y="276"/>
                  </a:lnTo>
                  <a:lnTo>
                    <a:pt x="279" y="276"/>
                  </a:lnTo>
                  <a:lnTo>
                    <a:pt x="280" y="277"/>
                  </a:lnTo>
                  <a:lnTo>
                    <a:pt x="279" y="279"/>
                  </a:lnTo>
                  <a:lnTo>
                    <a:pt x="280" y="281"/>
                  </a:lnTo>
                  <a:lnTo>
                    <a:pt x="280" y="282"/>
                  </a:lnTo>
                  <a:lnTo>
                    <a:pt x="281" y="282"/>
                  </a:lnTo>
                  <a:lnTo>
                    <a:pt x="284" y="280"/>
                  </a:lnTo>
                  <a:lnTo>
                    <a:pt x="285" y="279"/>
                  </a:lnTo>
                  <a:lnTo>
                    <a:pt x="285" y="281"/>
                  </a:lnTo>
                  <a:lnTo>
                    <a:pt x="285" y="283"/>
                  </a:lnTo>
                  <a:lnTo>
                    <a:pt x="286" y="283"/>
                  </a:lnTo>
                  <a:lnTo>
                    <a:pt x="288" y="283"/>
                  </a:lnTo>
                  <a:lnTo>
                    <a:pt x="290" y="284"/>
                  </a:lnTo>
                  <a:lnTo>
                    <a:pt x="290" y="282"/>
                  </a:lnTo>
                  <a:lnTo>
                    <a:pt x="290" y="281"/>
                  </a:lnTo>
                  <a:lnTo>
                    <a:pt x="293" y="283"/>
                  </a:lnTo>
                  <a:lnTo>
                    <a:pt x="296" y="284"/>
                  </a:lnTo>
                  <a:lnTo>
                    <a:pt x="296" y="287"/>
                  </a:lnTo>
                  <a:lnTo>
                    <a:pt x="296" y="288"/>
                  </a:lnTo>
                  <a:lnTo>
                    <a:pt x="297" y="288"/>
                  </a:lnTo>
                  <a:lnTo>
                    <a:pt x="298" y="287"/>
                  </a:lnTo>
                  <a:lnTo>
                    <a:pt x="300" y="287"/>
                  </a:lnTo>
                  <a:lnTo>
                    <a:pt x="301" y="288"/>
                  </a:lnTo>
                  <a:lnTo>
                    <a:pt x="300" y="289"/>
                  </a:lnTo>
                  <a:lnTo>
                    <a:pt x="298" y="290"/>
                  </a:lnTo>
                  <a:lnTo>
                    <a:pt x="297" y="290"/>
                  </a:lnTo>
                  <a:lnTo>
                    <a:pt x="296" y="291"/>
                  </a:lnTo>
                  <a:lnTo>
                    <a:pt x="293" y="292"/>
                  </a:lnTo>
                  <a:lnTo>
                    <a:pt x="288" y="291"/>
                  </a:lnTo>
                  <a:lnTo>
                    <a:pt x="287" y="292"/>
                  </a:lnTo>
                  <a:lnTo>
                    <a:pt x="288" y="292"/>
                  </a:lnTo>
                  <a:lnTo>
                    <a:pt x="292" y="294"/>
                  </a:lnTo>
                  <a:lnTo>
                    <a:pt x="294" y="297"/>
                  </a:lnTo>
                  <a:lnTo>
                    <a:pt x="296" y="298"/>
                  </a:lnTo>
                  <a:lnTo>
                    <a:pt x="300" y="300"/>
                  </a:lnTo>
                  <a:lnTo>
                    <a:pt x="304" y="300"/>
                  </a:lnTo>
                  <a:lnTo>
                    <a:pt x="306" y="298"/>
                  </a:lnTo>
                  <a:lnTo>
                    <a:pt x="306" y="300"/>
                  </a:lnTo>
                  <a:lnTo>
                    <a:pt x="306" y="301"/>
                  </a:lnTo>
                  <a:lnTo>
                    <a:pt x="304" y="302"/>
                  </a:lnTo>
                  <a:lnTo>
                    <a:pt x="303" y="302"/>
                  </a:lnTo>
                  <a:lnTo>
                    <a:pt x="303" y="303"/>
                  </a:lnTo>
                  <a:lnTo>
                    <a:pt x="306" y="304"/>
                  </a:lnTo>
                  <a:lnTo>
                    <a:pt x="308" y="305"/>
                  </a:lnTo>
                  <a:lnTo>
                    <a:pt x="314" y="306"/>
                  </a:lnTo>
                  <a:lnTo>
                    <a:pt x="323" y="308"/>
                  </a:lnTo>
                  <a:lnTo>
                    <a:pt x="324" y="308"/>
                  </a:lnTo>
                  <a:lnTo>
                    <a:pt x="324" y="307"/>
                  </a:lnTo>
                  <a:lnTo>
                    <a:pt x="325" y="307"/>
                  </a:lnTo>
                  <a:lnTo>
                    <a:pt x="329" y="308"/>
                  </a:lnTo>
                  <a:lnTo>
                    <a:pt x="330" y="308"/>
                  </a:lnTo>
                  <a:lnTo>
                    <a:pt x="329" y="309"/>
                  </a:lnTo>
                  <a:lnTo>
                    <a:pt x="328" y="310"/>
                  </a:lnTo>
                  <a:lnTo>
                    <a:pt x="328" y="311"/>
                  </a:lnTo>
                  <a:lnTo>
                    <a:pt x="328" y="312"/>
                  </a:lnTo>
                  <a:lnTo>
                    <a:pt x="330" y="312"/>
                  </a:lnTo>
                  <a:lnTo>
                    <a:pt x="333" y="312"/>
                  </a:lnTo>
                  <a:lnTo>
                    <a:pt x="333" y="315"/>
                  </a:lnTo>
                  <a:lnTo>
                    <a:pt x="334" y="316"/>
                  </a:lnTo>
                  <a:lnTo>
                    <a:pt x="336" y="318"/>
                  </a:lnTo>
                  <a:lnTo>
                    <a:pt x="343" y="320"/>
                  </a:lnTo>
                  <a:lnTo>
                    <a:pt x="353" y="322"/>
                  </a:lnTo>
                  <a:lnTo>
                    <a:pt x="376" y="329"/>
                  </a:lnTo>
                  <a:lnTo>
                    <a:pt x="379" y="330"/>
                  </a:lnTo>
                  <a:lnTo>
                    <a:pt x="384" y="330"/>
                  </a:lnTo>
                  <a:lnTo>
                    <a:pt x="385" y="330"/>
                  </a:lnTo>
                  <a:lnTo>
                    <a:pt x="385" y="329"/>
                  </a:lnTo>
                  <a:lnTo>
                    <a:pt x="383" y="326"/>
                  </a:lnTo>
                  <a:lnTo>
                    <a:pt x="382" y="325"/>
                  </a:lnTo>
                  <a:lnTo>
                    <a:pt x="383" y="325"/>
                  </a:lnTo>
                  <a:lnTo>
                    <a:pt x="384" y="325"/>
                  </a:lnTo>
                  <a:lnTo>
                    <a:pt x="385" y="324"/>
                  </a:lnTo>
                  <a:lnTo>
                    <a:pt x="385" y="323"/>
                  </a:lnTo>
                  <a:lnTo>
                    <a:pt x="385" y="322"/>
                  </a:lnTo>
                  <a:lnTo>
                    <a:pt x="386" y="322"/>
                  </a:lnTo>
                  <a:lnTo>
                    <a:pt x="385" y="322"/>
                  </a:lnTo>
                  <a:lnTo>
                    <a:pt x="383" y="321"/>
                  </a:lnTo>
                  <a:lnTo>
                    <a:pt x="382" y="321"/>
                  </a:lnTo>
                  <a:lnTo>
                    <a:pt x="381" y="320"/>
                  </a:lnTo>
                  <a:lnTo>
                    <a:pt x="381" y="319"/>
                  </a:lnTo>
                  <a:lnTo>
                    <a:pt x="380" y="319"/>
                  </a:lnTo>
                  <a:lnTo>
                    <a:pt x="378" y="319"/>
                  </a:lnTo>
                  <a:lnTo>
                    <a:pt x="379" y="318"/>
                  </a:lnTo>
                  <a:lnTo>
                    <a:pt x="380" y="318"/>
                  </a:lnTo>
                  <a:lnTo>
                    <a:pt x="380" y="317"/>
                  </a:lnTo>
                  <a:lnTo>
                    <a:pt x="378" y="317"/>
                  </a:lnTo>
                  <a:lnTo>
                    <a:pt x="377" y="316"/>
                  </a:lnTo>
                  <a:lnTo>
                    <a:pt x="377" y="314"/>
                  </a:lnTo>
                  <a:lnTo>
                    <a:pt x="375" y="312"/>
                  </a:lnTo>
                  <a:lnTo>
                    <a:pt x="373" y="311"/>
                  </a:lnTo>
                  <a:lnTo>
                    <a:pt x="372" y="310"/>
                  </a:lnTo>
                  <a:lnTo>
                    <a:pt x="370" y="310"/>
                  </a:lnTo>
                  <a:lnTo>
                    <a:pt x="369" y="310"/>
                  </a:lnTo>
                  <a:lnTo>
                    <a:pt x="368" y="310"/>
                  </a:lnTo>
                  <a:lnTo>
                    <a:pt x="368" y="308"/>
                  </a:lnTo>
                  <a:lnTo>
                    <a:pt x="366" y="307"/>
                  </a:lnTo>
                  <a:lnTo>
                    <a:pt x="365" y="306"/>
                  </a:lnTo>
                  <a:lnTo>
                    <a:pt x="364" y="305"/>
                  </a:lnTo>
                  <a:lnTo>
                    <a:pt x="363" y="304"/>
                  </a:lnTo>
                  <a:lnTo>
                    <a:pt x="363" y="303"/>
                  </a:lnTo>
                  <a:lnTo>
                    <a:pt x="362" y="303"/>
                  </a:lnTo>
                  <a:lnTo>
                    <a:pt x="359" y="303"/>
                  </a:lnTo>
                  <a:lnTo>
                    <a:pt x="361" y="303"/>
                  </a:lnTo>
                  <a:lnTo>
                    <a:pt x="361" y="302"/>
                  </a:lnTo>
                  <a:lnTo>
                    <a:pt x="358" y="302"/>
                  </a:lnTo>
                  <a:lnTo>
                    <a:pt x="357" y="302"/>
                  </a:lnTo>
                  <a:lnTo>
                    <a:pt x="358" y="301"/>
                  </a:lnTo>
                  <a:lnTo>
                    <a:pt x="357" y="300"/>
                  </a:lnTo>
                  <a:lnTo>
                    <a:pt x="355" y="300"/>
                  </a:lnTo>
                  <a:lnTo>
                    <a:pt x="353" y="301"/>
                  </a:lnTo>
                  <a:lnTo>
                    <a:pt x="353" y="300"/>
                  </a:lnTo>
                  <a:lnTo>
                    <a:pt x="352" y="298"/>
                  </a:lnTo>
                  <a:lnTo>
                    <a:pt x="351" y="298"/>
                  </a:lnTo>
                  <a:lnTo>
                    <a:pt x="350" y="296"/>
                  </a:lnTo>
                  <a:lnTo>
                    <a:pt x="348" y="294"/>
                  </a:lnTo>
                  <a:lnTo>
                    <a:pt x="343" y="289"/>
                  </a:lnTo>
                  <a:lnTo>
                    <a:pt x="338" y="284"/>
                  </a:lnTo>
                  <a:lnTo>
                    <a:pt x="338" y="283"/>
                  </a:lnTo>
                  <a:lnTo>
                    <a:pt x="339" y="283"/>
                  </a:lnTo>
                  <a:lnTo>
                    <a:pt x="341" y="283"/>
                  </a:lnTo>
                  <a:lnTo>
                    <a:pt x="347" y="286"/>
                  </a:lnTo>
                  <a:lnTo>
                    <a:pt x="348" y="287"/>
                  </a:lnTo>
                  <a:lnTo>
                    <a:pt x="349" y="286"/>
                  </a:lnTo>
                  <a:lnTo>
                    <a:pt x="350" y="286"/>
                  </a:lnTo>
                  <a:lnTo>
                    <a:pt x="351" y="287"/>
                  </a:lnTo>
                  <a:lnTo>
                    <a:pt x="354" y="290"/>
                  </a:lnTo>
                  <a:lnTo>
                    <a:pt x="355" y="292"/>
                  </a:lnTo>
                  <a:lnTo>
                    <a:pt x="357" y="293"/>
                  </a:lnTo>
                  <a:lnTo>
                    <a:pt x="358" y="293"/>
                  </a:lnTo>
                  <a:lnTo>
                    <a:pt x="357" y="291"/>
                  </a:lnTo>
                  <a:lnTo>
                    <a:pt x="356" y="287"/>
                  </a:lnTo>
                  <a:lnTo>
                    <a:pt x="355" y="284"/>
                  </a:lnTo>
                  <a:lnTo>
                    <a:pt x="356" y="286"/>
                  </a:lnTo>
                  <a:lnTo>
                    <a:pt x="357" y="287"/>
                  </a:lnTo>
                  <a:lnTo>
                    <a:pt x="358" y="287"/>
                  </a:lnTo>
                  <a:lnTo>
                    <a:pt x="361" y="290"/>
                  </a:lnTo>
                  <a:lnTo>
                    <a:pt x="362" y="292"/>
                  </a:lnTo>
                  <a:lnTo>
                    <a:pt x="364" y="293"/>
                  </a:lnTo>
                  <a:lnTo>
                    <a:pt x="365" y="294"/>
                  </a:lnTo>
                  <a:lnTo>
                    <a:pt x="367" y="295"/>
                  </a:lnTo>
                  <a:lnTo>
                    <a:pt x="369" y="295"/>
                  </a:lnTo>
                  <a:lnTo>
                    <a:pt x="370" y="297"/>
                  </a:lnTo>
                  <a:lnTo>
                    <a:pt x="371" y="298"/>
                  </a:lnTo>
                  <a:lnTo>
                    <a:pt x="372" y="298"/>
                  </a:lnTo>
                  <a:lnTo>
                    <a:pt x="373" y="301"/>
                  </a:lnTo>
                  <a:lnTo>
                    <a:pt x="375" y="302"/>
                  </a:lnTo>
                  <a:lnTo>
                    <a:pt x="375" y="301"/>
                  </a:lnTo>
                  <a:lnTo>
                    <a:pt x="376" y="301"/>
                  </a:lnTo>
                  <a:lnTo>
                    <a:pt x="376" y="300"/>
                  </a:lnTo>
                  <a:lnTo>
                    <a:pt x="375" y="298"/>
                  </a:lnTo>
                  <a:lnTo>
                    <a:pt x="375" y="296"/>
                  </a:lnTo>
                  <a:lnTo>
                    <a:pt x="373" y="296"/>
                  </a:lnTo>
                  <a:lnTo>
                    <a:pt x="375" y="296"/>
                  </a:lnTo>
                  <a:lnTo>
                    <a:pt x="376" y="297"/>
                  </a:lnTo>
                  <a:lnTo>
                    <a:pt x="377" y="301"/>
                  </a:lnTo>
                  <a:lnTo>
                    <a:pt x="378" y="302"/>
                  </a:lnTo>
                  <a:lnTo>
                    <a:pt x="380" y="303"/>
                  </a:lnTo>
                  <a:lnTo>
                    <a:pt x="383" y="304"/>
                  </a:lnTo>
                  <a:lnTo>
                    <a:pt x="384" y="304"/>
                  </a:lnTo>
                  <a:lnTo>
                    <a:pt x="383" y="302"/>
                  </a:lnTo>
                  <a:lnTo>
                    <a:pt x="382" y="301"/>
                  </a:lnTo>
                  <a:lnTo>
                    <a:pt x="383" y="301"/>
                  </a:lnTo>
                  <a:lnTo>
                    <a:pt x="384" y="301"/>
                  </a:lnTo>
                  <a:lnTo>
                    <a:pt x="384" y="302"/>
                  </a:lnTo>
                  <a:lnTo>
                    <a:pt x="384" y="303"/>
                  </a:lnTo>
                  <a:lnTo>
                    <a:pt x="385" y="303"/>
                  </a:lnTo>
                  <a:lnTo>
                    <a:pt x="386" y="303"/>
                  </a:lnTo>
                  <a:lnTo>
                    <a:pt x="386" y="304"/>
                  </a:lnTo>
                  <a:lnTo>
                    <a:pt x="387" y="305"/>
                  </a:lnTo>
                  <a:lnTo>
                    <a:pt x="389" y="305"/>
                  </a:lnTo>
                  <a:lnTo>
                    <a:pt x="389" y="304"/>
                  </a:lnTo>
                  <a:lnTo>
                    <a:pt x="390" y="303"/>
                  </a:lnTo>
                  <a:lnTo>
                    <a:pt x="391" y="305"/>
                  </a:lnTo>
                  <a:lnTo>
                    <a:pt x="391" y="306"/>
                  </a:lnTo>
                  <a:lnTo>
                    <a:pt x="393" y="307"/>
                  </a:lnTo>
                  <a:lnTo>
                    <a:pt x="395" y="306"/>
                  </a:lnTo>
                  <a:lnTo>
                    <a:pt x="396" y="306"/>
                  </a:lnTo>
                  <a:lnTo>
                    <a:pt x="396" y="307"/>
                  </a:lnTo>
                  <a:lnTo>
                    <a:pt x="397" y="308"/>
                  </a:lnTo>
                  <a:lnTo>
                    <a:pt x="396" y="309"/>
                  </a:lnTo>
                  <a:lnTo>
                    <a:pt x="396" y="310"/>
                  </a:lnTo>
                  <a:lnTo>
                    <a:pt x="397" y="310"/>
                  </a:lnTo>
                  <a:lnTo>
                    <a:pt x="397" y="312"/>
                  </a:lnTo>
                  <a:lnTo>
                    <a:pt x="397" y="314"/>
                  </a:lnTo>
                  <a:lnTo>
                    <a:pt x="398" y="314"/>
                  </a:lnTo>
                  <a:lnTo>
                    <a:pt x="401" y="311"/>
                  </a:lnTo>
                  <a:lnTo>
                    <a:pt x="400" y="309"/>
                  </a:lnTo>
                  <a:lnTo>
                    <a:pt x="398" y="305"/>
                  </a:lnTo>
                  <a:lnTo>
                    <a:pt x="397" y="304"/>
                  </a:lnTo>
                  <a:lnTo>
                    <a:pt x="398" y="304"/>
                  </a:lnTo>
                  <a:lnTo>
                    <a:pt x="399" y="304"/>
                  </a:lnTo>
                  <a:lnTo>
                    <a:pt x="399" y="303"/>
                  </a:lnTo>
                  <a:lnTo>
                    <a:pt x="400" y="304"/>
                  </a:lnTo>
                  <a:lnTo>
                    <a:pt x="401" y="305"/>
                  </a:lnTo>
                  <a:lnTo>
                    <a:pt x="405" y="305"/>
                  </a:lnTo>
                  <a:lnTo>
                    <a:pt x="406" y="305"/>
                  </a:lnTo>
                  <a:lnTo>
                    <a:pt x="405" y="304"/>
                  </a:lnTo>
                  <a:lnTo>
                    <a:pt x="404" y="303"/>
                  </a:lnTo>
                  <a:lnTo>
                    <a:pt x="405" y="301"/>
                  </a:lnTo>
                  <a:lnTo>
                    <a:pt x="405" y="300"/>
                  </a:lnTo>
                  <a:lnTo>
                    <a:pt x="404" y="298"/>
                  </a:lnTo>
                  <a:lnTo>
                    <a:pt x="400" y="297"/>
                  </a:lnTo>
                  <a:lnTo>
                    <a:pt x="399" y="296"/>
                  </a:lnTo>
                  <a:lnTo>
                    <a:pt x="399" y="295"/>
                  </a:lnTo>
                  <a:lnTo>
                    <a:pt x="400" y="295"/>
                  </a:lnTo>
                  <a:lnTo>
                    <a:pt x="401" y="295"/>
                  </a:lnTo>
                  <a:lnTo>
                    <a:pt x="403" y="295"/>
                  </a:lnTo>
                  <a:lnTo>
                    <a:pt x="399" y="293"/>
                  </a:lnTo>
                  <a:lnTo>
                    <a:pt x="399" y="292"/>
                  </a:lnTo>
                  <a:lnTo>
                    <a:pt x="400" y="291"/>
                  </a:lnTo>
                  <a:lnTo>
                    <a:pt x="400" y="290"/>
                  </a:lnTo>
                  <a:lnTo>
                    <a:pt x="400" y="289"/>
                  </a:lnTo>
                  <a:lnTo>
                    <a:pt x="399" y="288"/>
                  </a:lnTo>
                  <a:lnTo>
                    <a:pt x="400" y="288"/>
                  </a:lnTo>
                  <a:lnTo>
                    <a:pt x="400" y="287"/>
                  </a:lnTo>
                  <a:lnTo>
                    <a:pt x="398" y="283"/>
                  </a:lnTo>
                  <a:lnTo>
                    <a:pt x="397" y="282"/>
                  </a:lnTo>
                  <a:lnTo>
                    <a:pt x="398" y="282"/>
                  </a:lnTo>
                  <a:lnTo>
                    <a:pt x="399" y="283"/>
                  </a:lnTo>
                  <a:lnTo>
                    <a:pt x="400" y="284"/>
                  </a:lnTo>
                  <a:lnTo>
                    <a:pt x="401" y="286"/>
                  </a:lnTo>
                  <a:lnTo>
                    <a:pt x="403" y="288"/>
                  </a:lnTo>
                  <a:lnTo>
                    <a:pt x="405" y="292"/>
                  </a:lnTo>
                  <a:lnTo>
                    <a:pt x="406" y="295"/>
                  </a:lnTo>
                  <a:lnTo>
                    <a:pt x="408" y="296"/>
                  </a:lnTo>
                  <a:lnTo>
                    <a:pt x="409" y="295"/>
                  </a:lnTo>
                  <a:lnTo>
                    <a:pt x="409" y="294"/>
                  </a:lnTo>
                  <a:lnTo>
                    <a:pt x="409" y="292"/>
                  </a:lnTo>
                  <a:lnTo>
                    <a:pt x="408" y="286"/>
                  </a:lnTo>
                  <a:lnTo>
                    <a:pt x="408" y="284"/>
                  </a:lnTo>
                  <a:lnTo>
                    <a:pt x="406" y="283"/>
                  </a:lnTo>
                  <a:lnTo>
                    <a:pt x="403" y="282"/>
                  </a:lnTo>
                  <a:lnTo>
                    <a:pt x="401" y="281"/>
                  </a:lnTo>
                  <a:lnTo>
                    <a:pt x="403" y="280"/>
                  </a:lnTo>
                  <a:lnTo>
                    <a:pt x="405" y="279"/>
                  </a:lnTo>
                  <a:lnTo>
                    <a:pt x="406" y="278"/>
                  </a:lnTo>
                  <a:lnTo>
                    <a:pt x="407" y="277"/>
                  </a:lnTo>
                  <a:lnTo>
                    <a:pt x="405" y="277"/>
                  </a:lnTo>
                  <a:lnTo>
                    <a:pt x="403" y="277"/>
                  </a:lnTo>
                  <a:lnTo>
                    <a:pt x="401" y="277"/>
                  </a:lnTo>
                  <a:lnTo>
                    <a:pt x="399" y="276"/>
                  </a:lnTo>
                  <a:lnTo>
                    <a:pt x="398" y="276"/>
                  </a:lnTo>
                  <a:lnTo>
                    <a:pt x="399" y="275"/>
                  </a:lnTo>
                  <a:lnTo>
                    <a:pt x="397" y="274"/>
                  </a:lnTo>
                  <a:lnTo>
                    <a:pt x="396" y="270"/>
                  </a:lnTo>
                  <a:lnTo>
                    <a:pt x="394" y="270"/>
                  </a:lnTo>
                  <a:lnTo>
                    <a:pt x="393" y="270"/>
                  </a:lnTo>
                  <a:lnTo>
                    <a:pt x="394" y="270"/>
                  </a:lnTo>
                  <a:lnTo>
                    <a:pt x="396" y="269"/>
                  </a:lnTo>
                  <a:lnTo>
                    <a:pt x="397" y="269"/>
                  </a:lnTo>
                  <a:lnTo>
                    <a:pt x="398" y="268"/>
                  </a:lnTo>
                  <a:lnTo>
                    <a:pt x="397" y="267"/>
                  </a:lnTo>
                  <a:lnTo>
                    <a:pt x="398" y="267"/>
                  </a:lnTo>
                  <a:lnTo>
                    <a:pt x="399" y="266"/>
                  </a:lnTo>
                  <a:lnTo>
                    <a:pt x="398" y="265"/>
                  </a:lnTo>
                  <a:lnTo>
                    <a:pt x="396" y="265"/>
                  </a:lnTo>
                  <a:lnTo>
                    <a:pt x="395" y="266"/>
                  </a:lnTo>
                  <a:lnTo>
                    <a:pt x="394" y="265"/>
                  </a:lnTo>
                  <a:lnTo>
                    <a:pt x="393" y="264"/>
                  </a:lnTo>
                  <a:lnTo>
                    <a:pt x="390" y="264"/>
                  </a:lnTo>
                  <a:lnTo>
                    <a:pt x="390" y="263"/>
                  </a:lnTo>
                  <a:lnTo>
                    <a:pt x="392" y="262"/>
                  </a:lnTo>
                  <a:lnTo>
                    <a:pt x="392" y="260"/>
                  </a:lnTo>
                  <a:lnTo>
                    <a:pt x="392" y="259"/>
                  </a:lnTo>
                  <a:lnTo>
                    <a:pt x="391" y="258"/>
                  </a:lnTo>
                  <a:lnTo>
                    <a:pt x="390" y="258"/>
                  </a:lnTo>
                  <a:lnTo>
                    <a:pt x="390" y="256"/>
                  </a:lnTo>
                  <a:lnTo>
                    <a:pt x="387" y="255"/>
                  </a:lnTo>
                  <a:lnTo>
                    <a:pt x="387" y="254"/>
                  </a:lnTo>
                  <a:lnTo>
                    <a:pt x="386" y="254"/>
                  </a:lnTo>
                  <a:lnTo>
                    <a:pt x="385" y="254"/>
                  </a:lnTo>
                  <a:lnTo>
                    <a:pt x="386" y="255"/>
                  </a:lnTo>
                  <a:lnTo>
                    <a:pt x="386" y="259"/>
                  </a:lnTo>
                  <a:lnTo>
                    <a:pt x="385" y="258"/>
                  </a:lnTo>
                  <a:lnTo>
                    <a:pt x="384" y="258"/>
                  </a:lnTo>
                  <a:lnTo>
                    <a:pt x="383" y="258"/>
                  </a:lnTo>
                  <a:lnTo>
                    <a:pt x="383" y="259"/>
                  </a:lnTo>
                  <a:lnTo>
                    <a:pt x="382" y="260"/>
                  </a:lnTo>
                  <a:lnTo>
                    <a:pt x="381" y="258"/>
                  </a:lnTo>
                  <a:lnTo>
                    <a:pt x="382" y="255"/>
                  </a:lnTo>
                  <a:lnTo>
                    <a:pt x="382" y="254"/>
                  </a:lnTo>
                  <a:lnTo>
                    <a:pt x="381" y="254"/>
                  </a:lnTo>
                  <a:lnTo>
                    <a:pt x="380" y="255"/>
                  </a:lnTo>
                  <a:lnTo>
                    <a:pt x="380" y="254"/>
                  </a:lnTo>
                  <a:lnTo>
                    <a:pt x="380" y="253"/>
                  </a:lnTo>
                  <a:lnTo>
                    <a:pt x="379" y="253"/>
                  </a:lnTo>
                  <a:lnTo>
                    <a:pt x="378" y="253"/>
                  </a:lnTo>
                  <a:lnTo>
                    <a:pt x="377" y="252"/>
                  </a:lnTo>
                  <a:lnTo>
                    <a:pt x="376" y="251"/>
                  </a:lnTo>
                  <a:lnTo>
                    <a:pt x="375" y="250"/>
                  </a:lnTo>
                  <a:lnTo>
                    <a:pt x="373" y="250"/>
                  </a:lnTo>
                  <a:lnTo>
                    <a:pt x="373" y="251"/>
                  </a:lnTo>
                  <a:lnTo>
                    <a:pt x="375" y="254"/>
                  </a:lnTo>
                  <a:lnTo>
                    <a:pt x="373" y="256"/>
                  </a:lnTo>
                  <a:lnTo>
                    <a:pt x="373" y="255"/>
                  </a:lnTo>
                  <a:lnTo>
                    <a:pt x="371" y="251"/>
                  </a:lnTo>
                  <a:lnTo>
                    <a:pt x="371" y="250"/>
                  </a:lnTo>
                  <a:lnTo>
                    <a:pt x="372" y="248"/>
                  </a:lnTo>
                  <a:lnTo>
                    <a:pt x="373" y="248"/>
                  </a:lnTo>
                  <a:lnTo>
                    <a:pt x="373" y="247"/>
                  </a:lnTo>
                  <a:lnTo>
                    <a:pt x="371" y="248"/>
                  </a:lnTo>
                  <a:lnTo>
                    <a:pt x="370" y="250"/>
                  </a:lnTo>
                  <a:lnTo>
                    <a:pt x="370" y="249"/>
                  </a:lnTo>
                  <a:lnTo>
                    <a:pt x="369" y="249"/>
                  </a:lnTo>
                  <a:lnTo>
                    <a:pt x="369" y="248"/>
                  </a:lnTo>
                  <a:lnTo>
                    <a:pt x="369" y="247"/>
                  </a:lnTo>
                  <a:lnTo>
                    <a:pt x="368" y="246"/>
                  </a:lnTo>
                  <a:lnTo>
                    <a:pt x="367" y="245"/>
                  </a:lnTo>
                  <a:lnTo>
                    <a:pt x="366" y="244"/>
                  </a:lnTo>
                  <a:lnTo>
                    <a:pt x="366" y="242"/>
                  </a:lnTo>
                  <a:lnTo>
                    <a:pt x="367" y="241"/>
                  </a:lnTo>
                  <a:lnTo>
                    <a:pt x="367" y="240"/>
                  </a:lnTo>
                  <a:lnTo>
                    <a:pt x="367" y="239"/>
                  </a:lnTo>
                  <a:lnTo>
                    <a:pt x="365" y="239"/>
                  </a:lnTo>
                  <a:lnTo>
                    <a:pt x="364" y="239"/>
                  </a:lnTo>
                  <a:lnTo>
                    <a:pt x="363" y="239"/>
                  </a:lnTo>
                  <a:lnTo>
                    <a:pt x="363" y="237"/>
                  </a:lnTo>
                  <a:lnTo>
                    <a:pt x="363" y="234"/>
                  </a:lnTo>
                  <a:lnTo>
                    <a:pt x="362" y="234"/>
                  </a:lnTo>
                  <a:lnTo>
                    <a:pt x="359" y="234"/>
                  </a:lnTo>
                  <a:lnTo>
                    <a:pt x="356" y="235"/>
                  </a:lnTo>
                  <a:lnTo>
                    <a:pt x="353" y="238"/>
                  </a:lnTo>
                  <a:lnTo>
                    <a:pt x="353" y="237"/>
                  </a:lnTo>
                  <a:lnTo>
                    <a:pt x="354" y="234"/>
                  </a:lnTo>
                  <a:lnTo>
                    <a:pt x="354" y="233"/>
                  </a:lnTo>
                  <a:lnTo>
                    <a:pt x="353" y="233"/>
                  </a:lnTo>
                  <a:lnTo>
                    <a:pt x="354" y="233"/>
                  </a:lnTo>
                  <a:lnTo>
                    <a:pt x="355" y="231"/>
                  </a:lnTo>
                  <a:lnTo>
                    <a:pt x="356" y="229"/>
                  </a:lnTo>
                  <a:lnTo>
                    <a:pt x="355" y="229"/>
                  </a:lnTo>
                  <a:lnTo>
                    <a:pt x="354" y="231"/>
                  </a:lnTo>
                  <a:lnTo>
                    <a:pt x="352" y="231"/>
                  </a:lnTo>
                  <a:lnTo>
                    <a:pt x="351" y="231"/>
                  </a:lnTo>
                  <a:lnTo>
                    <a:pt x="350" y="229"/>
                  </a:lnTo>
                  <a:lnTo>
                    <a:pt x="351" y="228"/>
                  </a:lnTo>
                  <a:lnTo>
                    <a:pt x="351" y="227"/>
                  </a:lnTo>
                  <a:lnTo>
                    <a:pt x="349" y="227"/>
                  </a:lnTo>
                  <a:lnTo>
                    <a:pt x="348" y="227"/>
                  </a:lnTo>
                  <a:lnTo>
                    <a:pt x="348" y="225"/>
                  </a:lnTo>
                  <a:lnTo>
                    <a:pt x="348" y="224"/>
                  </a:lnTo>
                  <a:lnTo>
                    <a:pt x="349" y="224"/>
                  </a:lnTo>
                  <a:lnTo>
                    <a:pt x="351" y="225"/>
                  </a:lnTo>
                  <a:lnTo>
                    <a:pt x="352" y="225"/>
                  </a:lnTo>
                  <a:lnTo>
                    <a:pt x="352" y="223"/>
                  </a:lnTo>
                  <a:lnTo>
                    <a:pt x="352" y="222"/>
                  </a:lnTo>
                  <a:lnTo>
                    <a:pt x="353" y="222"/>
                  </a:lnTo>
                  <a:lnTo>
                    <a:pt x="354" y="224"/>
                  </a:lnTo>
                  <a:lnTo>
                    <a:pt x="354" y="226"/>
                  </a:lnTo>
                  <a:lnTo>
                    <a:pt x="355" y="227"/>
                  </a:lnTo>
                  <a:lnTo>
                    <a:pt x="356" y="228"/>
                  </a:lnTo>
                  <a:lnTo>
                    <a:pt x="358" y="227"/>
                  </a:lnTo>
                  <a:lnTo>
                    <a:pt x="364" y="227"/>
                  </a:lnTo>
                  <a:lnTo>
                    <a:pt x="365" y="227"/>
                  </a:lnTo>
                  <a:lnTo>
                    <a:pt x="365" y="226"/>
                  </a:lnTo>
                  <a:lnTo>
                    <a:pt x="364" y="225"/>
                  </a:lnTo>
                  <a:lnTo>
                    <a:pt x="365" y="223"/>
                  </a:lnTo>
                  <a:lnTo>
                    <a:pt x="364" y="222"/>
                  </a:lnTo>
                  <a:lnTo>
                    <a:pt x="359" y="220"/>
                  </a:lnTo>
                  <a:lnTo>
                    <a:pt x="358" y="219"/>
                  </a:lnTo>
                  <a:lnTo>
                    <a:pt x="358" y="218"/>
                  </a:lnTo>
                  <a:lnTo>
                    <a:pt x="357" y="217"/>
                  </a:lnTo>
                  <a:lnTo>
                    <a:pt x="355" y="214"/>
                  </a:lnTo>
                  <a:lnTo>
                    <a:pt x="354" y="212"/>
                  </a:lnTo>
                  <a:lnTo>
                    <a:pt x="356" y="213"/>
                  </a:lnTo>
                  <a:lnTo>
                    <a:pt x="363" y="217"/>
                  </a:lnTo>
                  <a:lnTo>
                    <a:pt x="364" y="218"/>
                  </a:lnTo>
                  <a:lnTo>
                    <a:pt x="364" y="215"/>
                  </a:lnTo>
                  <a:lnTo>
                    <a:pt x="364" y="213"/>
                  </a:lnTo>
                  <a:lnTo>
                    <a:pt x="365" y="213"/>
                  </a:lnTo>
                  <a:lnTo>
                    <a:pt x="366" y="213"/>
                  </a:lnTo>
                  <a:lnTo>
                    <a:pt x="365" y="211"/>
                  </a:lnTo>
                  <a:lnTo>
                    <a:pt x="363" y="211"/>
                  </a:lnTo>
                  <a:lnTo>
                    <a:pt x="359" y="210"/>
                  </a:lnTo>
                  <a:lnTo>
                    <a:pt x="357" y="210"/>
                  </a:lnTo>
                  <a:lnTo>
                    <a:pt x="361" y="209"/>
                  </a:lnTo>
                  <a:lnTo>
                    <a:pt x="365" y="209"/>
                  </a:lnTo>
                  <a:lnTo>
                    <a:pt x="369" y="210"/>
                  </a:lnTo>
                  <a:lnTo>
                    <a:pt x="370" y="210"/>
                  </a:lnTo>
                  <a:lnTo>
                    <a:pt x="369" y="209"/>
                  </a:lnTo>
                  <a:lnTo>
                    <a:pt x="369" y="208"/>
                  </a:lnTo>
                  <a:lnTo>
                    <a:pt x="371" y="209"/>
                  </a:lnTo>
                  <a:lnTo>
                    <a:pt x="373" y="209"/>
                  </a:lnTo>
                  <a:lnTo>
                    <a:pt x="373" y="210"/>
                  </a:lnTo>
                  <a:lnTo>
                    <a:pt x="372" y="211"/>
                  </a:lnTo>
                  <a:lnTo>
                    <a:pt x="372" y="213"/>
                  </a:lnTo>
                  <a:lnTo>
                    <a:pt x="372" y="214"/>
                  </a:lnTo>
                  <a:lnTo>
                    <a:pt x="373" y="214"/>
                  </a:lnTo>
                  <a:lnTo>
                    <a:pt x="376" y="214"/>
                  </a:lnTo>
                  <a:lnTo>
                    <a:pt x="377" y="214"/>
                  </a:lnTo>
                  <a:lnTo>
                    <a:pt x="378" y="215"/>
                  </a:lnTo>
                  <a:lnTo>
                    <a:pt x="379" y="218"/>
                  </a:lnTo>
                  <a:lnTo>
                    <a:pt x="381" y="218"/>
                  </a:lnTo>
                  <a:lnTo>
                    <a:pt x="382" y="218"/>
                  </a:lnTo>
                  <a:lnTo>
                    <a:pt x="382" y="219"/>
                  </a:lnTo>
                  <a:lnTo>
                    <a:pt x="382" y="220"/>
                  </a:lnTo>
                  <a:lnTo>
                    <a:pt x="384" y="221"/>
                  </a:lnTo>
                  <a:lnTo>
                    <a:pt x="385" y="222"/>
                  </a:lnTo>
                  <a:lnTo>
                    <a:pt x="389" y="221"/>
                  </a:lnTo>
                  <a:lnTo>
                    <a:pt x="390" y="221"/>
                  </a:lnTo>
                  <a:lnTo>
                    <a:pt x="387" y="224"/>
                  </a:lnTo>
                  <a:lnTo>
                    <a:pt x="386" y="224"/>
                  </a:lnTo>
                  <a:lnTo>
                    <a:pt x="386" y="225"/>
                  </a:lnTo>
                  <a:lnTo>
                    <a:pt x="389" y="224"/>
                  </a:lnTo>
                  <a:lnTo>
                    <a:pt x="394" y="223"/>
                  </a:lnTo>
                  <a:lnTo>
                    <a:pt x="400" y="221"/>
                  </a:lnTo>
                  <a:lnTo>
                    <a:pt x="403" y="220"/>
                  </a:lnTo>
                  <a:lnTo>
                    <a:pt x="407" y="218"/>
                  </a:lnTo>
                  <a:lnTo>
                    <a:pt x="409" y="217"/>
                  </a:lnTo>
                  <a:lnTo>
                    <a:pt x="408" y="219"/>
                  </a:lnTo>
                  <a:lnTo>
                    <a:pt x="405" y="221"/>
                  </a:lnTo>
                  <a:lnTo>
                    <a:pt x="404" y="222"/>
                  </a:lnTo>
                  <a:lnTo>
                    <a:pt x="404" y="223"/>
                  </a:lnTo>
                  <a:lnTo>
                    <a:pt x="404" y="224"/>
                  </a:lnTo>
                  <a:lnTo>
                    <a:pt x="405" y="226"/>
                  </a:lnTo>
                  <a:lnTo>
                    <a:pt x="404" y="226"/>
                  </a:lnTo>
                  <a:lnTo>
                    <a:pt x="400" y="226"/>
                  </a:lnTo>
                  <a:lnTo>
                    <a:pt x="398" y="226"/>
                  </a:lnTo>
                  <a:lnTo>
                    <a:pt x="396" y="227"/>
                  </a:lnTo>
                  <a:lnTo>
                    <a:pt x="394" y="231"/>
                  </a:lnTo>
                  <a:lnTo>
                    <a:pt x="394" y="232"/>
                  </a:lnTo>
                  <a:lnTo>
                    <a:pt x="394" y="233"/>
                  </a:lnTo>
                  <a:lnTo>
                    <a:pt x="397" y="234"/>
                  </a:lnTo>
                  <a:lnTo>
                    <a:pt x="399" y="235"/>
                  </a:lnTo>
                  <a:lnTo>
                    <a:pt x="396" y="236"/>
                  </a:lnTo>
                  <a:lnTo>
                    <a:pt x="395" y="236"/>
                  </a:lnTo>
                  <a:lnTo>
                    <a:pt x="399" y="237"/>
                  </a:lnTo>
                  <a:lnTo>
                    <a:pt x="401" y="237"/>
                  </a:lnTo>
                  <a:lnTo>
                    <a:pt x="400" y="238"/>
                  </a:lnTo>
                  <a:lnTo>
                    <a:pt x="398" y="239"/>
                  </a:lnTo>
                  <a:lnTo>
                    <a:pt x="399" y="240"/>
                  </a:lnTo>
                  <a:lnTo>
                    <a:pt x="400" y="241"/>
                  </a:lnTo>
                  <a:lnTo>
                    <a:pt x="405" y="240"/>
                  </a:lnTo>
                  <a:lnTo>
                    <a:pt x="408" y="240"/>
                  </a:lnTo>
                  <a:lnTo>
                    <a:pt x="406" y="241"/>
                  </a:lnTo>
                  <a:lnTo>
                    <a:pt x="404" y="242"/>
                  </a:lnTo>
                  <a:lnTo>
                    <a:pt x="405" y="242"/>
                  </a:lnTo>
                  <a:lnTo>
                    <a:pt x="406" y="242"/>
                  </a:lnTo>
                  <a:lnTo>
                    <a:pt x="404" y="244"/>
                  </a:lnTo>
                  <a:lnTo>
                    <a:pt x="403" y="244"/>
                  </a:lnTo>
                  <a:lnTo>
                    <a:pt x="406" y="245"/>
                  </a:lnTo>
                  <a:lnTo>
                    <a:pt x="406" y="246"/>
                  </a:lnTo>
                  <a:lnTo>
                    <a:pt x="405" y="247"/>
                  </a:lnTo>
                  <a:lnTo>
                    <a:pt x="407" y="247"/>
                  </a:lnTo>
                  <a:lnTo>
                    <a:pt x="408" y="248"/>
                  </a:lnTo>
                  <a:lnTo>
                    <a:pt x="409" y="246"/>
                  </a:lnTo>
                  <a:lnTo>
                    <a:pt x="411" y="241"/>
                  </a:lnTo>
                  <a:lnTo>
                    <a:pt x="412" y="240"/>
                  </a:lnTo>
                  <a:lnTo>
                    <a:pt x="412" y="241"/>
                  </a:lnTo>
                  <a:lnTo>
                    <a:pt x="411" y="245"/>
                  </a:lnTo>
                  <a:lnTo>
                    <a:pt x="411" y="247"/>
                  </a:lnTo>
                  <a:lnTo>
                    <a:pt x="414" y="246"/>
                  </a:lnTo>
                  <a:lnTo>
                    <a:pt x="415" y="246"/>
                  </a:lnTo>
                  <a:lnTo>
                    <a:pt x="414" y="247"/>
                  </a:lnTo>
                  <a:lnTo>
                    <a:pt x="413" y="248"/>
                  </a:lnTo>
                  <a:lnTo>
                    <a:pt x="413" y="249"/>
                  </a:lnTo>
                  <a:lnTo>
                    <a:pt x="418" y="249"/>
                  </a:lnTo>
                  <a:lnTo>
                    <a:pt x="421" y="250"/>
                  </a:lnTo>
                  <a:lnTo>
                    <a:pt x="422" y="250"/>
                  </a:lnTo>
                  <a:lnTo>
                    <a:pt x="421" y="251"/>
                  </a:lnTo>
                  <a:lnTo>
                    <a:pt x="420" y="251"/>
                  </a:lnTo>
                  <a:lnTo>
                    <a:pt x="420" y="252"/>
                  </a:lnTo>
                  <a:lnTo>
                    <a:pt x="422" y="252"/>
                  </a:lnTo>
                  <a:lnTo>
                    <a:pt x="423" y="253"/>
                  </a:lnTo>
                  <a:lnTo>
                    <a:pt x="423" y="254"/>
                  </a:lnTo>
                  <a:lnTo>
                    <a:pt x="424" y="254"/>
                  </a:lnTo>
                  <a:lnTo>
                    <a:pt x="424" y="252"/>
                  </a:lnTo>
                  <a:lnTo>
                    <a:pt x="425" y="250"/>
                  </a:lnTo>
                  <a:lnTo>
                    <a:pt x="426" y="248"/>
                  </a:lnTo>
                  <a:lnTo>
                    <a:pt x="425" y="247"/>
                  </a:lnTo>
                  <a:lnTo>
                    <a:pt x="426" y="246"/>
                  </a:lnTo>
                  <a:lnTo>
                    <a:pt x="427" y="246"/>
                  </a:lnTo>
                  <a:lnTo>
                    <a:pt x="426" y="246"/>
                  </a:lnTo>
                  <a:lnTo>
                    <a:pt x="426" y="245"/>
                  </a:lnTo>
                  <a:lnTo>
                    <a:pt x="426" y="244"/>
                  </a:lnTo>
                  <a:lnTo>
                    <a:pt x="426" y="242"/>
                  </a:lnTo>
                  <a:lnTo>
                    <a:pt x="424" y="240"/>
                  </a:lnTo>
                  <a:lnTo>
                    <a:pt x="424" y="239"/>
                  </a:lnTo>
                  <a:lnTo>
                    <a:pt x="426" y="239"/>
                  </a:lnTo>
                  <a:lnTo>
                    <a:pt x="427" y="240"/>
                  </a:lnTo>
                  <a:lnTo>
                    <a:pt x="425" y="238"/>
                  </a:lnTo>
                  <a:lnTo>
                    <a:pt x="423" y="237"/>
                  </a:lnTo>
                  <a:lnTo>
                    <a:pt x="424" y="237"/>
                  </a:lnTo>
                  <a:lnTo>
                    <a:pt x="425" y="237"/>
                  </a:lnTo>
                  <a:lnTo>
                    <a:pt x="426" y="237"/>
                  </a:lnTo>
                  <a:lnTo>
                    <a:pt x="427" y="236"/>
                  </a:lnTo>
                  <a:lnTo>
                    <a:pt x="427" y="235"/>
                  </a:lnTo>
                  <a:lnTo>
                    <a:pt x="426" y="234"/>
                  </a:lnTo>
                  <a:lnTo>
                    <a:pt x="424" y="234"/>
                  </a:lnTo>
                  <a:lnTo>
                    <a:pt x="423" y="234"/>
                  </a:lnTo>
                  <a:lnTo>
                    <a:pt x="424" y="234"/>
                  </a:lnTo>
                  <a:lnTo>
                    <a:pt x="426" y="234"/>
                  </a:lnTo>
                  <a:lnTo>
                    <a:pt x="427" y="233"/>
                  </a:lnTo>
                  <a:lnTo>
                    <a:pt x="425" y="229"/>
                  </a:lnTo>
                  <a:lnTo>
                    <a:pt x="425" y="228"/>
                  </a:lnTo>
                  <a:lnTo>
                    <a:pt x="426" y="229"/>
                  </a:lnTo>
                  <a:lnTo>
                    <a:pt x="429" y="233"/>
                  </a:lnTo>
                  <a:lnTo>
                    <a:pt x="429" y="235"/>
                  </a:lnTo>
                  <a:lnTo>
                    <a:pt x="431" y="235"/>
                  </a:lnTo>
                  <a:lnTo>
                    <a:pt x="432" y="235"/>
                  </a:lnTo>
                  <a:lnTo>
                    <a:pt x="433" y="236"/>
                  </a:lnTo>
                  <a:lnTo>
                    <a:pt x="434" y="236"/>
                  </a:lnTo>
                  <a:lnTo>
                    <a:pt x="434" y="234"/>
                  </a:lnTo>
                  <a:lnTo>
                    <a:pt x="434" y="233"/>
                  </a:lnTo>
                  <a:lnTo>
                    <a:pt x="435" y="233"/>
                  </a:lnTo>
                  <a:lnTo>
                    <a:pt x="436" y="235"/>
                  </a:lnTo>
                  <a:lnTo>
                    <a:pt x="437" y="235"/>
                  </a:lnTo>
                  <a:lnTo>
                    <a:pt x="438" y="236"/>
                  </a:lnTo>
                  <a:lnTo>
                    <a:pt x="438" y="235"/>
                  </a:lnTo>
                  <a:lnTo>
                    <a:pt x="438" y="234"/>
                  </a:lnTo>
                  <a:lnTo>
                    <a:pt x="437" y="233"/>
                  </a:lnTo>
                  <a:lnTo>
                    <a:pt x="436" y="232"/>
                  </a:lnTo>
                  <a:lnTo>
                    <a:pt x="437" y="232"/>
                  </a:lnTo>
                  <a:lnTo>
                    <a:pt x="439" y="233"/>
                  </a:lnTo>
                  <a:lnTo>
                    <a:pt x="439" y="232"/>
                  </a:lnTo>
                  <a:lnTo>
                    <a:pt x="437" y="229"/>
                  </a:lnTo>
                  <a:lnTo>
                    <a:pt x="436" y="228"/>
                  </a:lnTo>
                  <a:lnTo>
                    <a:pt x="437" y="228"/>
                  </a:lnTo>
                  <a:lnTo>
                    <a:pt x="440" y="229"/>
                  </a:lnTo>
                  <a:lnTo>
                    <a:pt x="442" y="229"/>
                  </a:lnTo>
                  <a:lnTo>
                    <a:pt x="443" y="229"/>
                  </a:lnTo>
                  <a:lnTo>
                    <a:pt x="443" y="228"/>
                  </a:lnTo>
                  <a:lnTo>
                    <a:pt x="442" y="227"/>
                  </a:lnTo>
                  <a:lnTo>
                    <a:pt x="441" y="226"/>
                  </a:lnTo>
                  <a:lnTo>
                    <a:pt x="440" y="225"/>
                  </a:lnTo>
                  <a:lnTo>
                    <a:pt x="437" y="224"/>
                  </a:lnTo>
                  <a:lnTo>
                    <a:pt x="436" y="224"/>
                  </a:lnTo>
                  <a:lnTo>
                    <a:pt x="434" y="222"/>
                  </a:lnTo>
                  <a:lnTo>
                    <a:pt x="436" y="223"/>
                  </a:lnTo>
                  <a:lnTo>
                    <a:pt x="437" y="224"/>
                  </a:lnTo>
                  <a:lnTo>
                    <a:pt x="439" y="224"/>
                  </a:lnTo>
                  <a:lnTo>
                    <a:pt x="440" y="224"/>
                  </a:lnTo>
                  <a:lnTo>
                    <a:pt x="442" y="224"/>
                  </a:lnTo>
                  <a:lnTo>
                    <a:pt x="443" y="225"/>
                  </a:lnTo>
                  <a:lnTo>
                    <a:pt x="447" y="225"/>
                  </a:lnTo>
                  <a:lnTo>
                    <a:pt x="449" y="224"/>
                  </a:lnTo>
                  <a:lnTo>
                    <a:pt x="448" y="224"/>
                  </a:lnTo>
                  <a:lnTo>
                    <a:pt x="447" y="222"/>
                  </a:lnTo>
                  <a:lnTo>
                    <a:pt x="445" y="221"/>
                  </a:lnTo>
                  <a:lnTo>
                    <a:pt x="440" y="220"/>
                  </a:lnTo>
                  <a:lnTo>
                    <a:pt x="438" y="220"/>
                  </a:lnTo>
                  <a:lnTo>
                    <a:pt x="437" y="220"/>
                  </a:lnTo>
                  <a:lnTo>
                    <a:pt x="436" y="219"/>
                  </a:lnTo>
                  <a:lnTo>
                    <a:pt x="436" y="218"/>
                  </a:lnTo>
                  <a:lnTo>
                    <a:pt x="437" y="218"/>
                  </a:lnTo>
                  <a:lnTo>
                    <a:pt x="438" y="218"/>
                  </a:lnTo>
                  <a:lnTo>
                    <a:pt x="439" y="219"/>
                  </a:lnTo>
                  <a:lnTo>
                    <a:pt x="439" y="218"/>
                  </a:lnTo>
                  <a:lnTo>
                    <a:pt x="440" y="215"/>
                  </a:lnTo>
                  <a:lnTo>
                    <a:pt x="440" y="214"/>
                  </a:lnTo>
                  <a:lnTo>
                    <a:pt x="439" y="214"/>
                  </a:lnTo>
                  <a:lnTo>
                    <a:pt x="438" y="214"/>
                  </a:lnTo>
                  <a:lnTo>
                    <a:pt x="440" y="213"/>
                  </a:lnTo>
                  <a:lnTo>
                    <a:pt x="445" y="215"/>
                  </a:lnTo>
                  <a:lnTo>
                    <a:pt x="448" y="217"/>
                  </a:lnTo>
                  <a:lnTo>
                    <a:pt x="450" y="218"/>
                  </a:lnTo>
                  <a:lnTo>
                    <a:pt x="452" y="217"/>
                  </a:lnTo>
                  <a:lnTo>
                    <a:pt x="453" y="217"/>
                  </a:lnTo>
                  <a:lnTo>
                    <a:pt x="456" y="215"/>
                  </a:lnTo>
                  <a:lnTo>
                    <a:pt x="455" y="214"/>
                  </a:lnTo>
                  <a:lnTo>
                    <a:pt x="450" y="213"/>
                  </a:lnTo>
                  <a:lnTo>
                    <a:pt x="451" y="213"/>
                  </a:lnTo>
                  <a:lnTo>
                    <a:pt x="455" y="213"/>
                  </a:lnTo>
                  <a:lnTo>
                    <a:pt x="455" y="212"/>
                  </a:lnTo>
                  <a:lnTo>
                    <a:pt x="454" y="211"/>
                  </a:lnTo>
                  <a:lnTo>
                    <a:pt x="452" y="209"/>
                  </a:lnTo>
                  <a:lnTo>
                    <a:pt x="450" y="208"/>
                  </a:lnTo>
                  <a:lnTo>
                    <a:pt x="448" y="208"/>
                  </a:lnTo>
                  <a:lnTo>
                    <a:pt x="447" y="208"/>
                  </a:lnTo>
                  <a:lnTo>
                    <a:pt x="448" y="208"/>
                  </a:lnTo>
                  <a:lnTo>
                    <a:pt x="450" y="207"/>
                  </a:lnTo>
                  <a:lnTo>
                    <a:pt x="452" y="207"/>
                  </a:lnTo>
                  <a:lnTo>
                    <a:pt x="455" y="209"/>
                  </a:lnTo>
                  <a:lnTo>
                    <a:pt x="457" y="210"/>
                  </a:lnTo>
                  <a:lnTo>
                    <a:pt x="460" y="209"/>
                  </a:lnTo>
                  <a:lnTo>
                    <a:pt x="461" y="208"/>
                  </a:lnTo>
                  <a:lnTo>
                    <a:pt x="460" y="207"/>
                  </a:lnTo>
                  <a:lnTo>
                    <a:pt x="455" y="201"/>
                  </a:lnTo>
                  <a:close/>
                  <a:moveTo>
                    <a:pt x="88" y="72"/>
                  </a:moveTo>
                  <a:lnTo>
                    <a:pt x="88" y="72"/>
                  </a:lnTo>
                  <a:lnTo>
                    <a:pt x="88" y="73"/>
                  </a:lnTo>
                  <a:lnTo>
                    <a:pt x="87" y="73"/>
                  </a:lnTo>
                  <a:lnTo>
                    <a:pt x="85" y="74"/>
                  </a:lnTo>
                  <a:lnTo>
                    <a:pt x="85" y="76"/>
                  </a:lnTo>
                  <a:lnTo>
                    <a:pt x="85" y="79"/>
                  </a:lnTo>
                  <a:lnTo>
                    <a:pt x="85" y="80"/>
                  </a:lnTo>
                  <a:lnTo>
                    <a:pt x="85" y="81"/>
                  </a:lnTo>
                  <a:lnTo>
                    <a:pt x="84" y="83"/>
                  </a:lnTo>
                  <a:lnTo>
                    <a:pt x="85" y="85"/>
                  </a:lnTo>
                  <a:lnTo>
                    <a:pt x="85" y="87"/>
                  </a:lnTo>
                  <a:lnTo>
                    <a:pt x="83" y="88"/>
                  </a:lnTo>
                  <a:lnTo>
                    <a:pt x="81" y="87"/>
                  </a:lnTo>
                  <a:lnTo>
                    <a:pt x="81" y="86"/>
                  </a:lnTo>
                  <a:lnTo>
                    <a:pt x="81" y="85"/>
                  </a:lnTo>
                  <a:lnTo>
                    <a:pt x="80" y="84"/>
                  </a:lnTo>
                  <a:lnTo>
                    <a:pt x="79" y="83"/>
                  </a:lnTo>
                  <a:lnTo>
                    <a:pt x="80" y="83"/>
                  </a:lnTo>
                  <a:lnTo>
                    <a:pt x="81" y="83"/>
                  </a:lnTo>
                  <a:lnTo>
                    <a:pt x="83" y="83"/>
                  </a:lnTo>
                  <a:lnTo>
                    <a:pt x="83" y="82"/>
                  </a:lnTo>
                  <a:lnTo>
                    <a:pt x="81" y="81"/>
                  </a:lnTo>
                  <a:lnTo>
                    <a:pt x="80" y="81"/>
                  </a:lnTo>
                  <a:lnTo>
                    <a:pt x="80" y="80"/>
                  </a:lnTo>
                  <a:lnTo>
                    <a:pt x="80" y="79"/>
                  </a:lnTo>
                  <a:lnTo>
                    <a:pt x="83" y="78"/>
                  </a:lnTo>
                  <a:lnTo>
                    <a:pt x="84" y="78"/>
                  </a:lnTo>
                  <a:lnTo>
                    <a:pt x="84" y="76"/>
                  </a:lnTo>
                  <a:lnTo>
                    <a:pt x="81" y="74"/>
                  </a:lnTo>
                  <a:lnTo>
                    <a:pt x="81" y="71"/>
                  </a:lnTo>
                  <a:lnTo>
                    <a:pt x="81" y="69"/>
                  </a:lnTo>
                  <a:lnTo>
                    <a:pt x="81" y="68"/>
                  </a:lnTo>
                  <a:lnTo>
                    <a:pt x="83" y="67"/>
                  </a:lnTo>
                  <a:lnTo>
                    <a:pt x="86" y="66"/>
                  </a:lnTo>
                  <a:lnTo>
                    <a:pt x="87" y="66"/>
                  </a:lnTo>
                  <a:lnTo>
                    <a:pt x="88" y="68"/>
                  </a:lnTo>
                  <a:lnTo>
                    <a:pt x="88" y="72"/>
                  </a:lnTo>
                  <a:close/>
                  <a:moveTo>
                    <a:pt x="92" y="55"/>
                  </a:moveTo>
                  <a:lnTo>
                    <a:pt x="92" y="55"/>
                  </a:lnTo>
                  <a:lnTo>
                    <a:pt x="87" y="52"/>
                  </a:lnTo>
                  <a:lnTo>
                    <a:pt x="83" y="50"/>
                  </a:lnTo>
                  <a:lnTo>
                    <a:pt x="81" y="50"/>
                  </a:lnTo>
                  <a:lnTo>
                    <a:pt x="81" y="47"/>
                  </a:lnTo>
                  <a:lnTo>
                    <a:pt x="81" y="45"/>
                  </a:lnTo>
                  <a:lnTo>
                    <a:pt x="81" y="44"/>
                  </a:lnTo>
                  <a:lnTo>
                    <a:pt x="84" y="43"/>
                  </a:lnTo>
                  <a:lnTo>
                    <a:pt x="84" y="44"/>
                  </a:lnTo>
                  <a:lnTo>
                    <a:pt x="84" y="45"/>
                  </a:lnTo>
                  <a:lnTo>
                    <a:pt x="85" y="45"/>
                  </a:lnTo>
                  <a:lnTo>
                    <a:pt x="88" y="45"/>
                  </a:lnTo>
                  <a:lnTo>
                    <a:pt x="89" y="46"/>
                  </a:lnTo>
                  <a:lnTo>
                    <a:pt x="88" y="46"/>
                  </a:lnTo>
                  <a:lnTo>
                    <a:pt x="84" y="46"/>
                  </a:lnTo>
                  <a:lnTo>
                    <a:pt x="83" y="46"/>
                  </a:lnTo>
                  <a:lnTo>
                    <a:pt x="84" y="47"/>
                  </a:lnTo>
                  <a:lnTo>
                    <a:pt x="87" y="50"/>
                  </a:lnTo>
                  <a:lnTo>
                    <a:pt x="89" y="52"/>
                  </a:lnTo>
                  <a:lnTo>
                    <a:pt x="92" y="55"/>
                  </a:lnTo>
                  <a:lnTo>
                    <a:pt x="93" y="56"/>
                  </a:lnTo>
                  <a:lnTo>
                    <a:pt x="92" y="55"/>
                  </a:lnTo>
                  <a:close/>
                  <a:moveTo>
                    <a:pt x="97" y="33"/>
                  </a:moveTo>
                  <a:lnTo>
                    <a:pt x="97" y="33"/>
                  </a:lnTo>
                  <a:lnTo>
                    <a:pt x="92" y="32"/>
                  </a:lnTo>
                  <a:lnTo>
                    <a:pt x="89" y="31"/>
                  </a:lnTo>
                  <a:lnTo>
                    <a:pt x="83" y="29"/>
                  </a:lnTo>
                  <a:lnTo>
                    <a:pt x="81" y="29"/>
                  </a:lnTo>
                  <a:lnTo>
                    <a:pt x="80" y="28"/>
                  </a:lnTo>
                  <a:lnTo>
                    <a:pt x="81" y="27"/>
                  </a:lnTo>
                  <a:lnTo>
                    <a:pt x="83" y="28"/>
                  </a:lnTo>
                  <a:lnTo>
                    <a:pt x="85" y="29"/>
                  </a:lnTo>
                  <a:lnTo>
                    <a:pt x="87" y="29"/>
                  </a:lnTo>
                  <a:lnTo>
                    <a:pt x="91" y="31"/>
                  </a:lnTo>
                  <a:lnTo>
                    <a:pt x="94" y="32"/>
                  </a:lnTo>
                  <a:lnTo>
                    <a:pt x="97" y="32"/>
                  </a:lnTo>
                  <a:lnTo>
                    <a:pt x="97" y="33"/>
                  </a:lnTo>
                  <a:close/>
                  <a:moveTo>
                    <a:pt x="98" y="26"/>
                  </a:moveTo>
                  <a:lnTo>
                    <a:pt x="98" y="26"/>
                  </a:lnTo>
                  <a:lnTo>
                    <a:pt x="89" y="25"/>
                  </a:lnTo>
                  <a:lnTo>
                    <a:pt x="83" y="23"/>
                  </a:lnTo>
                  <a:lnTo>
                    <a:pt x="81" y="23"/>
                  </a:lnTo>
                  <a:lnTo>
                    <a:pt x="80" y="22"/>
                  </a:lnTo>
                  <a:lnTo>
                    <a:pt x="81" y="20"/>
                  </a:lnTo>
                  <a:lnTo>
                    <a:pt x="83" y="22"/>
                  </a:lnTo>
                  <a:lnTo>
                    <a:pt x="88" y="23"/>
                  </a:lnTo>
                  <a:lnTo>
                    <a:pt x="93" y="24"/>
                  </a:lnTo>
                  <a:lnTo>
                    <a:pt x="101" y="26"/>
                  </a:lnTo>
                  <a:lnTo>
                    <a:pt x="98"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3" name="Freeform 3676"/>
            <p:cNvSpPr>
              <a:spLocks/>
            </p:cNvSpPr>
            <p:nvPr/>
          </p:nvSpPr>
          <p:spPr bwMode="auto">
            <a:xfrm>
              <a:off x="2091" y="1546"/>
              <a:ext cx="17" cy="7"/>
            </a:xfrm>
            <a:custGeom>
              <a:avLst/>
              <a:gdLst>
                <a:gd name="T0" fmla="*/ 1 w 22"/>
                <a:gd name="T1" fmla="*/ 2 h 8"/>
                <a:gd name="T2" fmla="*/ 1 w 22"/>
                <a:gd name="T3" fmla="*/ 2 h 8"/>
                <a:gd name="T4" fmla="*/ 0 w 22"/>
                <a:gd name="T5" fmla="*/ 3 h 8"/>
                <a:gd name="T6" fmla="*/ 0 w 22"/>
                <a:gd name="T7" fmla="*/ 3 h 8"/>
                <a:gd name="T8" fmla="*/ 1 w 22"/>
                <a:gd name="T9" fmla="*/ 4 h 8"/>
                <a:gd name="T10" fmla="*/ 1 w 22"/>
                <a:gd name="T11" fmla="*/ 4 h 8"/>
                <a:gd name="T12" fmla="*/ 2 w 22"/>
                <a:gd name="T13" fmla="*/ 4 h 8"/>
                <a:gd name="T14" fmla="*/ 2 w 22"/>
                <a:gd name="T15" fmla="*/ 4 h 8"/>
                <a:gd name="T16" fmla="*/ 2 w 22"/>
                <a:gd name="T17" fmla="*/ 4 h 8"/>
                <a:gd name="T18" fmla="*/ 2 w 22"/>
                <a:gd name="T19" fmla="*/ 4 h 8"/>
                <a:gd name="T20" fmla="*/ 2 w 22"/>
                <a:gd name="T21" fmla="*/ 4 h 8"/>
                <a:gd name="T22" fmla="*/ 2 w 22"/>
                <a:gd name="T23" fmla="*/ 4 h 8"/>
                <a:gd name="T24" fmla="*/ 2 w 22"/>
                <a:gd name="T25" fmla="*/ 4 h 8"/>
                <a:gd name="T26" fmla="*/ 2 w 22"/>
                <a:gd name="T27" fmla="*/ 4 h 8"/>
                <a:gd name="T28" fmla="*/ 2 w 22"/>
                <a:gd name="T29" fmla="*/ 4 h 8"/>
                <a:gd name="T30" fmla="*/ 2 w 22"/>
                <a:gd name="T31" fmla="*/ 4 h 8"/>
                <a:gd name="T32" fmla="*/ 2 w 22"/>
                <a:gd name="T33" fmla="*/ 4 h 8"/>
                <a:gd name="T34" fmla="*/ 2 w 22"/>
                <a:gd name="T35" fmla="*/ 4 h 8"/>
                <a:gd name="T36" fmla="*/ 2 w 22"/>
                <a:gd name="T37" fmla="*/ 4 h 8"/>
                <a:gd name="T38" fmla="*/ 2 w 22"/>
                <a:gd name="T39" fmla="*/ 4 h 8"/>
                <a:gd name="T40" fmla="*/ 2 w 22"/>
                <a:gd name="T41" fmla="*/ 4 h 8"/>
                <a:gd name="T42" fmla="*/ 2 w 22"/>
                <a:gd name="T43" fmla="*/ 4 h 8"/>
                <a:gd name="T44" fmla="*/ 2 w 22"/>
                <a:gd name="T45" fmla="*/ 4 h 8"/>
                <a:gd name="T46" fmla="*/ 2 w 22"/>
                <a:gd name="T47" fmla="*/ 4 h 8"/>
                <a:gd name="T48" fmla="*/ 2 w 22"/>
                <a:gd name="T49" fmla="*/ 4 h 8"/>
                <a:gd name="T50" fmla="*/ 2 w 22"/>
                <a:gd name="T51" fmla="*/ 4 h 8"/>
                <a:gd name="T52" fmla="*/ 2 w 22"/>
                <a:gd name="T53" fmla="*/ 4 h 8"/>
                <a:gd name="T54" fmla="*/ 2 w 22"/>
                <a:gd name="T55" fmla="*/ 4 h 8"/>
                <a:gd name="T56" fmla="*/ 2 w 22"/>
                <a:gd name="T57" fmla="*/ 4 h 8"/>
                <a:gd name="T58" fmla="*/ 2 w 22"/>
                <a:gd name="T59" fmla="*/ 4 h 8"/>
                <a:gd name="T60" fmla="*/ 2 w 22"/>
                <a:gd name="T61" fmla="*/ 3 h 8"/>
                <a:gd name="T62" fmla="*/ 2 w 22"/>
                <a:gd name="T63" fmla="*/ 2 h 8"/>
                <a:gd name="T64" fmla="*/ 2 w 22"/>
                <a:gd name="T65" fmla="*/ 0 h 8"/>
                <a:gd name="T66" fmla="*/ 2 w 22"/>
                <a:gd name="T67" fmla="*/ 0 h 8"/>
                <a:gd name="T68" fmla="*/ 2 w 22"/>
                <a:gd name="T69" fmla="*/ 0 h 8"/>
                <a:gd name="T70" fmla="*/ 2 w 22"/>
                <a:gd name="T71" fmla="*/ 1 h 8"/>
                <a:gd name="T72" fmla="*/ 2 w 22"/>
                <a:gd name="T73" fmla="*/ 2 h 8"/>
                <a:gd name="T74" fmla="*/ 2 w 22"/>
                <a:gd name="T75" fmla="*/ 2 h 8"/>
                <a:gd name="T76" fmla="*/ 2 w 22"/>
                <a:gd name="T77" fmla="*/ 2 h 8"/>
                <a:gd name="T78" fmla="*/ 2 w 22"/>
                <a:gd name="T79" fmla="*/ 2 h 8"/>
                <a:gd name="T80" fmla="*/ 2 w 22"/>
                <a:gd name="T81" fmla="*/ 0 h 8"/>
                <a:gd name="T82" fmla="*/ 2 w 22"/>
                <a:gd name="T83" fmla="*/ 0 h 8"/>
                <a:gd name="T84" fmla="*/ 2 w 22"/>
                <a:gd name="T85" fmla="*/ 0 h 8"/>
                <a:gd name="T86" fmla="*/ 2 w 22"/>
                <a:gd name="T87" fmla="*/ 1 h 8"/>
                <a:gd name="T88" fmla="*/ 2 w 22"/>
                <a:gd name="T89" fmla="*/ 2 h 8"/>
                <a:gd name="T90" fmla="*/ 2 w 22"/>
                <a:gd name="T91" fmla="*/ 2 h 8"/>
                <a:gd name="T92" fmla="*/ 2 w 22"/>
                <a:gd name="T93" fmla="*/ 3 h 8"/>
                <a:gd name="T94" fmla="*/ 2 w 22"/>
                <a:gd name="T95" fmla="*/ 3 h 8"/>
                <a:gd name="T96" fmla="*/ 1 w 22"/>
                <a:gd name="T97" fmla="*/ 2 h 8"/>
                <a:gd name="T98" fmla="*/ 1 w 22"/>
                <a:gd name="T99" fmla="*/ 2 h 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
                <a:gd name="T151" fmla="*/ 0 h 8"/>
                <a:gd name="T152" fmla="*/ 22 w 22"/>
                <a:gd name="T153" fmla="*/ 8 h 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 h="8">
                  <a:moveTo>
                    <a:pt x="1" y="2"/>
                  </a:moveTo>
                  <a:lnTo>
                    <a:pt x="1" y="2"/>
                  </a:lnTo>
                  <a:lnTo>
                    <a:pt x="0" y="3"/>
                  </a:lnTo>
                  <a:lnTo>
                    <a:pt x="1" y="4"/>
                  </a:lnTo>
                  <a:lnTo>
                    <a:pt x="4" y="4"/>
                  </a:lnTo>
                  <a:lnTo>
                    <a:pt x="6" y="5"/>
                  </a:lnTo>
                  <a:lnTo>
                    <a:pt x="7" y="6"/>
                  </a:lnTo>
                  <a:lnTo>
                    <a:pt x="8" y="5"/>
                  </a:lnTo>
                  <a:lnTo>
                    <a:pt x="8" y="6"/>
                  </a:lnTo>
                  <a:lnTo>
                    <a:pt x="8" y="7"/>
                  </a:lnTo>
                  <a:lnTo>
                    <a:pt x="9" y="7"/>
                  </a:lnTo>
                  <a:lnTo>
                    <a:pt x="11" y="8"/>
                  </a:lnTo>
                  <a:lnTo>
                    <a:pt x="12" y="7"/>
                  </a:lnTo>
                  <a:lnTo>
                    <a:pt x="11" y="5"/>
                  </a:lnTo>
                  <a:lnTo>
                    <a:pt x="11" y="4"/>
                  </a:lnTo>
                  <a:lnTo>
                    <a:pt x="13" y="4"/>
                  </a:lnTo>
                  <a:lnTo>
                    <a:pt x="15" y="5"/>
                  </a:lnTo>
                  <a:lnTo>
                    <a:pt x="20" y="4"/>
                  </a:lnTo>
                  <a:lnTo>
                    <a:pt x="22" y="3"/>
                  </a:lnTo>
                  <a:lnTo>
                    <a:pt x="22" y="2"/>
                  </a:lnTo>
                  <a:lnTo>
                    <a:pt x="20" y="0"/>
                  </a:lnTo>
                  <a:lnTo>
                    <a:pt x="18" y="0"/>
                  </a:lnTo>
                  <a:lnTo>
                    <a:pt x="17" y="1"/>
                  </a:lnTo>
                  <a:lnTo>
                    <a:pt x="13" y="2"/>
                  </a:lnTo>
                  <a:lnTo>
                    <a:pt x="12" y="2"/>
                  </a:lnTo>
                  <a:lnTo>
                    <a:pt x="10" y="2"/>
                  </a:lnTo>
                  <a:lnTo>
                    <a:pt x="7" y="0"/>
                  </a:lnTo>
                  <a:lnTo>
                    <a:pt x="5" y="0"/>
                  </a:lnTo>
                  <a:lnTo>
                    <a:pt x="5" y="1"/>
                  </a:lnTo>
                  <a:lnTo>
                    <a:pt x="6" y="2"/>
                  </a:lnTo>
                  <a:lnTo>
                    <a:pt x="6" y="3"/>
                  </a:lnTo>
                  <a:lnTo>
                    <a:pt x="5" y="3"/>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4" name="Freeform 3677"/>
            <p:cNvSpPr>
              <a:spLocks/>
            </p:cNvSpPr>
            <p:nvPr/>
          </p:nvSpPr>
          <p:spPr bwMode="auto">
            <a:xfrm>
              <a:off x="2117" y="1547"/>
              <a:ext cx="10" cy="7"/>
            </a:xfrm>
            <a:custGeom>
              <a:avLst/>
              <a:gdLst>
                <a:gd name="T0" fmla="*/ 2 w 13"/>
                <a:gd name="T1" fmla="*/ 6 h 7"/>
                <a:gd name="T2" fmla="*/ 2 w 13"/>
                <a:gd name="T3" fmla="*/ 6 h 7"/>
                <a:gd name="T4" fmla="*/ 2 w 13"/>
                <a:gd name="T5" fmla="*/ 6 h 7"/>
                <a:gd name="T6" fmla="*/ 2 w 13"/>
                <a:gd name="T7" fmla="*/ 5 h 7"/>
                <a:gd name="T8" fmla="*/ 2 w 13"/>
                <a:gd name="T9" fmla="*/ 5 h 7"/>
                <a:gd name="T10" fmla="*/ 2 w 13"/>
                <a:gd name="T11" fmla="*/ 4 h 7"/>
                <a:gd name="T12" fmla="*/ 2 w 13"/>
                <a:gd name="T13" fmla="*/ 4 h 7"/>
                <a:gd name="T14" fmla="*/ 2 w 13"/>
                <a:gd name="T15" fmla="*/ 3 h 7"/>
                <a:gd name="T16" fmla="*/ 2 w 13"/>
                <a:gd name="T17" fmla="*/ 2 h 7"/>
                <a:gd name="T18" fmla="*/ 2 w 13"/>
                <a:gd name="T19" fmla="*/ 0 h 7"/>
                <a:gd name="T20" fmla="*/ 2 w 13"/>
                <a:gd name="T21" fmla="*/ 0 h 7"/>
                <a:gd name="T22" fmla="*/ 2 w 13"/>
                <a:gd name="T23" fmla="*/ 0 h 7"/>
                <a:gd name="T24" fmla="*/ 2 w 13"/>
                <a:gd name="T25" fmla="*/ 1 h 7"/>
                <a:gd name="T26" fmla="*/ 1 w 13"/>
                <a:gd name="T27" fmla="*/ 5 h 7"/>
                <a:gd name="T28" fmla="*/ 1 w 13"/>
                <a:gd name="T29" fmla="*/ 5 h 7"/>
                <a:gd name="T30" fmla="*/ 0 w 13"/>
                <a:gd name="T31" fmla="*/ 7 h 7"/>
                <a:gd name="T32" fmla="*/ 1 w 13"/>
                <a:gd name="T33" fmla="*/ 7 h 7"/>
                <a:gd name="T34" fmla="*/ 1 w 13"/>
                <a:gd name="T35" fmla="*/ 7 h 7"/>
                <a:gd name="T36" fmla="*/ 2 w 13"/>
                <a:gd name="T37" fmla="*/ 6 h 7"/>
                <a:gd name="T38" fmla="*/ 2 w 13"/>
                <a:gd name="T39" fmla="*/ 6 h 7"/>
                <a:gd name="T40" fmla="*/ 2 w 13"/>
                <a:gd name="T41" fmla="*/ 6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7"/>
                <a:gd name="T65" fmla="*/ 13 w 13"/>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7">
                  <a:moveTo>
                    <a:pt x="3" y="6"/>
                  </a:moveTo>
                  <a:lnTo>
                    <a:pt x="3" y="6"/>
                  </a:lnTo>
                  <a:lnTo>
                    <a:pt x="4" y="6"/>
                  </a:lnTo>
                  <a:lnTo>
                    <a:pt x="5" y="5"/>
                  </a:lnTo>
                  <a:lnTo>
                    <a:pt x="10" y="4"/>
                  </a:lnTo>
                  <a:lnTo>
                    <a:pt x="11" y="3"/>
                  </a:lnTo>
                  <a:lnTo>
                    <a:pt x="13" y="2"/>
                  </a:lnTo>
                  <a:lnTo>
                    <a:pt x="10" y="0"/>
                  </a:lnTo>
                  <a:lnTo>
                    <a:pt x="9" y="0"/>
                  </a:lnTo>
                  <a:lnTo>
                    <a:pt x="6" y="1"/>
                  </a:lnTo>
                  <a:lnTo>
                    <a:pt x="1" y="5"/>
                  </a:lnTo>
                  <a:lnTo>
                    <a:pt x="0" y="7"/>
                  </a:lnTo>
                  <a:lnTo>
                    <a:pt x="1" y="7"/>
                  </a:lnTo>
                  <a:lnTo>
                    <a:pt x="2" y="6"/>
                  </a:lnTo>
                  <a:lnTo>
                    <a:pt x="3"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5" name="Freeform 3678"/>
            <p:cNvSpPr>
              <a:spLocks/>
            </p:cNvSpPr>
            <p:nvPr/>
          </p:nvSpPr>
          <p:spPr bwMode="auto">
            <a:xfrm>
              <a:off x="2108" y="1555"/>
              <a:ext cx="15" cy="13"/>
            </a:xfrm>
            <a:custGeom>
              <a:avLst/>
              <a:gdLst>
                <a:gd name="T0" fmla="*/ 2 w 18"/>
                <a:gd name="T1" fmla="*/ 3 h 15"/>
                <a:gd name="T2" fmla="*/ 2 w 18"/>
                <a:gd name="T3" fmla="*/ 3 h 15"/>
                <a:gd name="T4" fmla="*/ 2 w 18"/>
                <a:gd name="T5" fmla="*/ 3 h 15"/>
                <a:gd name="T6" fmla="*/ 2 w 18"/>
                <a:gd name="T7" fmla="*/ 3 h 15"/>
                <a:gd name="T8" fmla="*/ 2 w 18"/>
                <a:gd name="T9" fmla="*/ 3 h 15"/>
                <a:gd name="T10" fmla="*/ 2 w 18"/>
                <a:gd name="T11" fmla="*/ 3 h 15"/>
                <a:gd name="T12" fmla="*/ 2 w 18"/>
                <a:gd name="T13" fmla="*/ 3 h 15"/>
                <a:gd name="T14" fmla="*/ 2 w 18"/>
                <a:gd name="T15" fmla="*/ 3 h 15"/>
                <a:gd name="T16" fmla="*/ 2 w 18"/>
                <a:gd name="T17" fmla="*/ 3 h 15"/>
                <a:gd name="T18" fmla="*/ 2 w 18"/>
                <a:gd name="T19" fmla="*/ 2 h 15"/>
                <a:gd name="T20" fmla="*/ 2 w 18"/>
                <a:gd name="T21" fmla="*/ 1 h 15"/>
                <a:gd name="T22" fmla="*/ 2 w 18"/>
                <a:gd name="T23" fmla="*/ 0 h 15"/>
                <a:gd name="T24" fmla="*/ 2 w 18"/>
                <a:gd name="T25" fmla="*/ 0 h 15"/>
                <a:gd name="T26" fmla="*/ 2 w 18"/>
                <a:gd name="T27" fmla="*/ 1 h 15"/>
                <a:gd name="T28" fmla="*/ 2 w 18"/>
                <a:gd name="T29" fmla="*/ 2 h 15"/>
                <a:gd name="T30" fmla="*/ 2 w 18"/>
                <a:gd name="T31" fmla="*/ 2 h 15"/>
                <a:gd name="T32" fmla="*/ 2 w 18"/>
                <a:gd name="T33" fmla="*/ 3 h 15"/>
                <a:gd name="T34" fmla="*/ 2 w 18"/>
                <a:gd name="T35" fmla="*/ 3 h 15"/>
                <a:gd name="T36" fmla="*/ 1 w 18"/>
                <a:gd name="T37" fmla="*/ 3 h 15"/>
                <a:gd name="T38" fmla="*/ 0 w 18"/>
                <a:gd name="T39" fmla="*/ 3 h 15"/>
                <a:gd name="T40" fmla="*/ 1 w 18"/>
                <a:gd name="T41" fmla="*/ 3 h 15"/>
                <a:gd name="T42" fmla="*/ 1 w 18"/>
                <a:gd name="T43" fmla="*/ 3 h 15"/>
                <a:gd name="T44" fmla="*/ 2 w 18"/>
                <a:gd name="T45" fmla="*/ 3 h 15"/>
                <a:gd name="T46" fmla="*/ 2 w 18"/>
                <a:gd name="T47" fmla="*/ 3 h 15"/>
                <a:gd name="T48" fmla="*/ 2 w 18"/>
                <a:gd name="T49" fmla="*/ 3 h 15"/>
                <a:gd name="T50" fmla="*/ 2 w 18"/>
                <a:gd name="T51" fmla="*/ 3 h 15"/>
                <a:gd name="T52" fmla="*/ 2 w 18"/>
                <a:gd name="T53" fmla="*/ 3 h 15"/>
                <a:gd name="T54" fmla="*/ 2 w 18"/>
                <a:gd name="T55" fmla="*/ 3 h 15"/>
                <a:gd name="T56" fmla="*/ 2 w 18"/>
                <a:gd name="T57" fmla="*/ 3 h 15"/>
                <a:gd name="T58" fmla="*/ 2 w 18"/>
                <a:gd name="T59" fmla="*/ 3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
                <a:gd name="T91" fmla="*/ 0 h 15"/>
                <a:gd name="T92" fmla="*/ 18 w 18"/>
                <a:gd name="T93" fmla="*/ 15 h 1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 h="15">
                  <a:moveTo>
                    <a:pt x="14" y="6"/>
                  </a:moveTo>
                  <a:lnTo>
                    <a:pt x="14" y="6"/>
                  </a:lnTo>
                  <a:lnTo>
                    <a:pt x="15" y="4"/>
                  </a:lnTo>
                  <a:lnTo>
                    <a:pt x="15" y="5"/>
                  </a:lnTo>
                  <a:lnTo>
                    <a:pt x="16" y="5"/>
                  </a:lnTo>
                  <a:lnTo>
                    <a:pt x="17" y="4"/>
                  </a:lnTo>
                  <a:lnTo>
                    <a:pt x="18" y="3"/>
                  </a:lnTo>
                  <a:lnTo>
                    <a:pt x="18" y="2"/>
                  </a:lnTo>
                  <a:lnTo>
                    <a:pt x="18" y="1"/>
                  </a:lnTo>
                  <a:lnTo>
                    <a:pt x="15" y="0"/>
                  </a:lnTo>
                  <a:lnTo>
                    <a:pt x="14" y="1"/>
                  </a:lnTo>
                  <a:lnTo>
                    <a:pt x="12" y="2"/>
                  </a:lnTo>
                  <a:lnTo>
                    <a:pt x="2" y="11"/>
                  </a:lnTo>
                  <a:lnTo>
                    <a:pt x="1" y="14"/>
                  </a:lnTo>
                  <a:lnTo>
                    <a:pt x="0" y="15"/>
                  </a:lnTo>
                  <a:lnTo>
                    <a:pt x="1" y="15"/>
                  </a:lnTo>
                  <a:lnTo>
                    <a:pt x="5" y="14"/>
                  </a:lnTo>
                  <a:lnTo>
                    <a:pt x="10" y="12"/>
                  </a:lnTo>
                  <a:lnTo>
                    <a:pt x="11" y="10"/>
                  </a:lnTo>
                  <a:lnTo>
                    <a:pt x="12" y="8"/>
                  </a:lnTo>
                  <a:lnTo>
                    <a:pt x="14"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6" name="Freeform 3679"/>
            <p:cNvSpPr>
              <a:spLocks/>
            </p:cNvSpPr>
            <p:nvPr/>
          </p:nvSpPr>
          <p:spPr bwMode="auto">
            <a:xfrm>
              <a:off x="2134" y="1554"/>
              <a:ext cx="9" cy="8"/>
            </a:xfrm>
            <a:custGeom>
              <a:avLst/>
              <a:gdLst>
                <a:gd name="T0" fmla="*/ 2 w 11"/>
                <a:gd name="T1" fmla="*/ 4 h 9"/>
                <a:gd name="T2" fmla="*/ 2 w 11"/>
                <a:gd name="T3" fmla="*/ 4 h 9"/>
                <a:gd name="T4" fmla="*/ 2 w 11"/>
                <a:gd name="T5" fmla="*/ 4 h 9"/>
                <a:gd name="T6" fmla="*/ 2 w 11"/>
                <a:gd name="T7" fmla="*/ 4 h 9"/>
                <a:gd name="T8" fmla="*/ 2 w 11"/>
                <a:gd name="T9" fmla="*/ 4 h 9"/>
                <a:gd name="T10" fmla="*/ 2 w 11"/>
                <a:gd name="T11" fmla="*/ 4 h 9"/>
                <a:gd name="T12" fmla="*/ 2 w 11"/>
                <a:gd name="T13" fmla="*/ 4 h 9"/>
                <a:gd name="T14" fmla="*/ 2 w 11"/>
                <a:gd name="T15" fmla="*/ 4 h 9"/>
                <a:gd name="T16" fmla="*/ 2 w 11"/>
                <a:gd name="T17" fmla="*/ 4 h 9"/>
                <a:gd name="T18" fmla="*/ 2 w 11"/>
                <a:gd name="T19" fmla="*/ 4 h 9"/>
                <a:gd name="T20" fmla="*/ 2 w 11"/>
                <a:gd name="T21" fmla="*/ 4 h 9"/>
                <a:gd name="T22" fmla="*/ 2 w 11"/>
                <a:gd name="T23" fmla="*/ 4 h 9"/>
                <a:gd name="T24" fmla="*/ 2 w 11"/>
                <a:gd name="T25" fmla="*/ 3 h 9"/>
                <a:gd name="T26" fmla="*/ 2 w 11"/>
                <a:gd name="T27" fmla="*/ 2 h 9"/>
                <a:gd name="T28" fmla="*/ 2 w 11"/>
                <a:gd name="T29" fmla="*/ 2 h 9"/>
                <a:gd name="T30" fmla="*/ 2 w 11"/>
                <a:gd name="T31" fmla="*/ 0 h 9"/>
                <a:gd name="T32" fmla="*/ 2 w 11"/>
                <a:gd name="T33" fmla="*/ 0 h 9"/>
                <a:gd name="T34" fmla="*/ 2 w 11"/>
                <a:gd name="T35" fmla="*/ 0 h 9"/>
                <a:gd name="T36" fmla="*/ 0 w 11"/>
                <a:gd name="T37" fmla="*/ 2 h 9"/>
                <a:gd name="T38" fmla="*/ 0 w 11"/>
                <a:gd name="T39" fmla="*/ 2 h 9"/>
                <a:gd name="T40" fmla="*/ 0 w 11"/>
                <a:gd name="T41" fmla="*/ 3 h 9"/>
                <a:gd name="T42" fmla="*/ 0 w 11"/>
                <a:gd name="T43" fmla="*/ 3 h 9"/>
                <a:gd name="T44" fmla="*/ 0 w 11"/>
                <a:gd name="T45" fmla="*/ 4 h 9"/>
                <a:gd name="T46" fmla="*/ 0 w 11"/>
                <a:gd name="T47" fmla="*/ 4 h 9"/>
                <a:gd name="T48" fmla="*/ 2 w 11"/>
                <a:gd name="T49" fmla="*/ 4 h 9"/>
                <a:gd name="T50" fmla="*/ 2 w 11"/>
                <a:gd name="T51" fmla="*/ 4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9"/>
                <a:gd name="T80" fmla="*/ 11 w 11"/>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9">
                  <a:moveTo>
                    <a:pt x="2" y="8"/>
                  </a:moveTo>
                  <a:lnTo>
                    <a:pt x="2" y="8"/>
                  </a:lnTo>
                  <a:lnTo>
                    <a:pt x="5" y="9"/>
                  </a:lnTo>
                  <a:lnTo>
                    <a:pt x="7" y="9"/>
                  </a:lnTo>
                  <a:lnTo>
                    <a:pt x="8" y="9"/>
                  </a:lnTo>
                  <a:lnTo>
                    <a:pt x="8" y="7"/>
                  </a:lnTo>
                  <a:lnTo>
                    <a:pt x="9" y="6"/>
                  </a:lnTo>
                  <a:lnTo>
                    <a:pt x="11" y="4"/>
                  </a:lnTo>
                  <a:lnTo>
                    <a:pt x="11" y="3"/>
                  </a:lnTo>
                  <a:lnTo>
                    <a:pt x="8" y="2"/>
                  </a:lnTo>
                  <a:lnTo>
                    <a:pt x="6" y="0"/>
                  </a:lnTo>
                  <a:lnTo>
                    <a:pt x="2" y="0"/>
                  </a:lnTo>
                  <a:lnTo>
                    <a:pt x="0" y="2"/>
                  </a:lnTo>
                  <a:lnTo>
                    <a:pt x="0" y="3"/>
                  </a:lnTo>
                  <a:lnTo>
                    <a:pt x="0" y="5"/>
                  </a:lnTo>
                  <a:lnTo>
                    <a:pt x="0" y="7"/>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7" name="Freeform 3680"/>
            <p:cNvSpPr>
              <a:spLocks/>
            </p:cNvSpPr>
            <p:nvPr/>
          </p:nvSpPr>
          <p:spPr bwMode="auto">
            <a:xfrm>
              <a:off x="2160" y="1571"/>
              <a:ext cx="7" cy="8"/>
            </a:xfrm>
            <a:custGeom>
              <a:avLst/>
              <a:gdLst>
                <a:gd name="T0" fmla="*/ 4 w 8"/>
                <a:gd name="T1" fmla="*/ 2 h 10"/>
                <a:gd name="T2" fmla="*/ 4 w 8"/>
                <a:gd name="T3" fmla="*/ 2 h 10"/>
                <a:gd name="T4" fmla="*/ 4 w 8"/>
                <a:gd name="T5" fmla="*/ 2 h 10"/>
                <a:gd name="T6" fmla="*/ 4 w 8"/>
                <a:gd name="T7" fmla="*/ 2 h 10"/>
                <a:gd name="T8" fmla="*/ 4 w 8"/>
                <a:gd name="T9" fmla="*/ 2 h 10"/>
                <a:gd name="T10" fmla="*/ 4 w 8"/>
                <a:gd name="T11" fmla="*/ 2 h 10"/>
                <a:gd name="T12" fmla="*/ 4 w 8"/>
                <a:gd name="T13" fmla="*/ 2 h 10"/>
                <a:gd name="T14" fmla="*/ 4 w 8"/>
                <a:gd name="T15" fmla="*/ 2 h 10"/>
                <a:gd name="T16" fmla="*/ 4 w 8"/>
                <a:gd name="T17" fmla="*/ 2 h 10"/>
                <a:gd name="T18" fmla="*/ 4 w 8"/>
                <a:gd name="T19" fmla="*/ 2 h 10"/>
                <a:gd name="T20" fmla="*/ 4 w 8"/>
                <a:gd name="T21" fmla="*/ 2 h 10"/>
                <a:gd name="T22" fmla="*/ 4 w 8"/>
                <a:gd name="T23" fmla="*/ 0 h 10"/>
                <a:gd name="T24" fmla="*/ 3 w 8"/>
                <a:gd name="T25" fmla="*/ 0 h 10"/>
                <a:gd name="T26" fmla="*/ 3 w 8"/>
                <a:gd name="T27" fmla="*/ 0 h 10"/>
                <a:gd name="T28" fmla="*/ 2 w 8"/>
                <a:gd name="T29" fmla="*/ 0 h 10"/>
                <a:gd name="T30" fmla="*/ 1 w 8"/>
                <a:gd name="T31" fmla="*/ 0 h 10"/>
                <a:gd name="T32" fmla="*/ 1 w 8"/>
                <a:gd name="T33" fmla="*/ 0 h 10"/>
                <a:gd name="T34" fmla="*/ 0 w 8"/>
                <a:gd name="T35" fmla="*/ 0 h 10"/>
                <a:gd name="T36" fmla="*/ 0 w 8"/>
                <a:gd name="T37" fmla="*/ 1 h 10"/>
                <a:gd name="T38" fmla="*/ 1 w 8"/>
                <a:gd name="T39" fmla="*/ 2 h 10"/>
                <a:gd name="T40" fmla="*/ 1 w 8"/>
                <a:gd name="T41" fmla="*/ 2 h 10"/>
                <a:gd name="T42" fmla="*/ 4 w 8"/>
                <a:gd name="T43" fmla="*/ 2 h 10"/>
                <a:gd name="T44" fmla="*/ 4 w 8"/>
                <a:gd name="T45" fmla="*/ 2 h 10"/>
                <a:gd name="T46" fmla="*/ 4 w 8"/>
                <a:gd name="T47" fmla="*/ 2 h 10"/>
                <a:gd name="T48" fmla="*/ 4 w 8"/>
                <a:gd name="T49" fmla="*/ 2 h 10"/>
                <a:gd name="T50" fmla="*/ 4 w 8"/>
                <a:gd name="T51" fmla="*/ 2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
                <a:gd name="T79" fmla="*/ 0 h 10"/>
                <a:gd name="T80" fmla="*/ 8 w 8"/>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 h="10">
                  <a:moveTo>
                    <a:pt x="7" y="10"/>
                  </a:moveTo>
                  <a:lnTo>
                    <a:pt x="7" y="10"/>
                  </a:lnTo>
                  <a:lnTo>
                    <a:pt x="8" y="10"/>
                  </a:lnTo>
                  <a:lnTo>
                    <a:pt x="8" y="7"/>
                  </a:lnTo>
                  <a:lnTo>
                    <a:pt x="8" y="6"/>
                  </a:lnTo>
                  <a:lnTo>
                    <a:pt x="7" y="5"/>
                  </a:lnTo>
                  <a:lnTo>
                    <a:pt x="6" y="4"/>
                  </a:lnTo>
                  <a:lnTo>
                    <a:pt x="5" y="2"/>
                  </a:lnTo>
                  <a:lnTo>
                    <a:pt x="4" y="0"/>
                  </a:lnTo>
                  <a:lnTo>
                    <a:pt x="3" y="0"/>
                  </a:lnTo>
                  <a:lnTo>
                    <a:pt x="2" y="0"/>
                  </a:lnTo>
                  <a:lnTo>
                    <a:pt x="1" y="0"/>
                  </a:lnTo>
                  <a:lnTo>
                    <a:pt x="0" y="0"/>
                  </a:lnTo>
                  <a:lnTo>
                    <a:pt x="0" y="1"/>
                  </a:lnTo>
                  <a:lnTo>
                    <a:pt x="1" y="2"/>
                  </a:lnTo>
                  <a:lnTo>
                    <a:pt x="4" y="9"/>
                  </a:lnTo>
                  <a:lnTo>
                    <a:pt x="5" y="10"/>
                  </a:lnTo>
                  <a:lnTo>
                    <a:pt x="7"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8" name="Freeform 3681"/>
            <p:cNvSpPr>
              <a:spLocks/>
            </p:cNvSpPr>
            <p:nvPr/>
          </p:nvSpPr>
          <p:spPr bwMode="auto">
            <a:xfrm>
              <a:off x="2135" y="1579"/>
              <a:ext cx="30" cy="25"/>
            </a:xfrm>
            <a:custGeom>
              <a:avLst/>
              <a:gdLst>
                <a:gd name="T0" fmla="*/ 2 w 37"/>
                <a:gd name="T1" fmla="*/ 1 h 30"/>
                <a:gd name="T2" fmla="*/ 2 w 37"/>
                <a:gd name="T3" fmla="*/ 1 h 30"/>
                <a:gd name="T4" fmla="*/ 2 w 37"/>
                <a:gd name="T5" fmla="*/ 1 h 30"/>
                <a:gd name="T6" fmla="*/ 2 w 37"/>
                <a:gd name="T7" fmla="*/ 1 h 30"/>
                <a:gd name="T8" fmla="*/ 2 w 37"/>
                <a:gd name="T9" fmla="*/ 1 h 30"/>
                <a:gd name="T10" fmla="*/ 2 w 37"/>
                <a:gd name="T11" fmla="*/ 0 h 30"/>
                <a:gd name="T12" fmla="*/ 2 w 37"/>
                <a:gd name="T13" fmla="*/ 0 h 30"/>
                <a:gd name="T14" fmla="*/ 2 w 37"/>
                <a:gd name="T15" fmla="*/ 2 h 30"/>
                <a:gd name="T16" fmla="*/ 2 w 37"/>
                <a:gd name="T17" fmla="*/ 2 h 30"/>
                <a:gd name="T18" fmla="*/ 2 w 37"/>
                <a:gd name="T19" fmla="*/ 3 h 30"/>
                <a:gd name="T20" fmla="*/ 2 w 37"/>
                <a:gd name="T21" fmla="*/ 3 h 30"/>
                <a:gd name="T22" fmla="*/ 2 w 37"/>
                <a:gd name="T23" fmla="*/ 3 h 30"/>
                <a:gd name="T24" fmla="*/ 1 w 37"/>
                <a:gd name="T25" fmla="*/ 3 h 30"/>
                <a:gd name="T26" fmla="*/ 1 w 37"/>
                <a:gd name="T27" fmla="*/ 3 h 30"/>
                <a:gd name="T28" fmla="*/ 0 w 37"/>
                <a:gd name="T29" fmla="*/ 3 h 30"/>
                <a:gd name="T30" fmla="*/ 0 w 37"/>
                <a:gd name="T31" fmla="*/ 3 h 30"/>
                <a:gd name="T32" fmla="*/ 1 w 37"/>
                <a:gd name="T33" fmla="*/ 3 h 30"/>
                <a:gd name="T34" fmla="*/ 2 w 37"/>
                <a:gd name="T35" fmla="*/ 4 h 30"/>
                <a:gd name="T36" fmla="*/ 2 w 37"/>
                <a:gd name="T37" fmla="*/ 5 h 30"/>
                <a:gd name="T38" fmla="*/ 2 w 37"/>
                <a:gd name="T39" fmla="*/ 5 h 30"/>
                <a:gd name="T40" fmla="*/ 2 w 37"/>
                <a:gd name="T41" fmla="*/ 5 h 30"/>
                <a:gd name="T42" fmla="*/ 2 w 37"/>
                <a:gd name="T43" fmla="*/ 5 h 30"/>
                <a:gd name="T44" fmla="*/ 2 w 37"/>
                <a:gd name="T45" fmla="*/ 4 h 30"/>
                <a:gd name="T46" fmla="*/ 2 w 37"/>
                <a:gd name="T47" fmla="*/ 4 h 30"/>
                <a:gd name="T48" fmla="*/ 3 w 37"/>
                <a:gd name="T49" fmla="*/ 4 h 30"/>
                <a:gd name="T50" fmla="*/ 3 w 37"/>
                <a:gd name="T51" fmla="*/ 3 h 30"/>
                <a:gd name="T52" fmla="*/ 3 w 37"/>
                <a:gd name="T53" fmla="*/ 3 h 30"/>
                <a:gd name="T54" fmla="*/ 3 w 37"/>
                <a:gd name="T55" fmla="*/ 3 h 30"/>
                <a:gd name="T56" fmla="*/ 3 w 37"/>
                <a:gd name="T57" fmla="*/ 3 h 30"/>
                <a:gd name="T58" fmla="*/ 3 w 37"/>
                <a:gd name="T59" fmla="*/ 3 h 30"/>
                <a:gd name="T60" fmla="*/ 3 w 37"/>
                <a:gd name="T61" fmla="*/ 3 h 30"/>
                <a:gd name="T62" fmla="*/ 3 w 37"/>
                <a:gd name="T63" fmla="*/ 3 h 30"/>
                <a:gd name="T64" fmla="*/ 3 w 37"/>
                <a:gd name="T65" fmla="*/ 3 h 30"/>
                <a:gd name="T66" fmla="*/ 3 w 37"/>
                <a:gd name="T67" fmla="*/ 3 h 30"/>
                <a:gd name="T68" fmla="*/ 3 w 37"/>
                <a:gd name="T69" fmla="*/ 3 h 30"/>
                <a:gd name="T70" fmla="*/ 3 w 37"/>
                <a:gd name="T71" fmla="*/ 3 h 30"/>
                <a:gd name="T72" fmla="*/ 3 w 37"/>
                <a:gd name="T73" fmla="*/ 3 h 30"/>
                <a:gd name="T74" fmla="*/ 3 w 37"/>
                <a:gd name="T75" fmla="*/ 3 h 30"/>
                <a:gd name="T76" fmla="*/ 3 w 37"/>
                <a:gd name="T77" fmla="*/ 3 h 30"/>
                <a:gd name="T78" fmla="*/ 2 w 37"/>
                <a:gd name="T79" fmla="*/ 2 h 30"/>
                <a:gd name="T80" fmla="*/ 2 w 37"/>
                <a:gd name="T81" fmla="*/ 2 h 30"/>
                <a:gd name="T82" fmla="*/ 2 w 37"/>
                <a:gd name="T83" fmla="*/ 1 h 30"/>
                <a:gd name="T84" fmla="*/ 2 w 37"/>
                <a:gd name="T85" fmla="*/ 1 h 30"/>
                <a:gd name="T86" fmla="*/ 2 w 37"/>
                <a:gd name="T87" fmla="*/ 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0"/>
                <a:gd name="T134" fmla="*/ 37 w 37"/>
                <a:gd name="T135" fmla="*/ 30 h 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0">
                  <a:moveTo>
                    <a:pt x="21" y="1"/>
                  </a:moveTo>
                  <a:lnTo>
                    <a:pt x="21" y="1"/>
                  </a:lnTo>
                  <a:lnTo>
                    <a:pt x="19" y="1"/>
                  </a:lnTo>
                  <a:lnTo>
                    <a:pt x="16" y="0"/>
                  </a:lnTo>
                  <a:lnTo>
                    <a:pt x="15" y="0"/>
                  </a:lnTo>
                  <a:lnTo>
                    <a:pt x="12" y="2"/>
                  </a:lnTo>
                  <a:lnTo>
                    <a:pt x="8" y="5"/>
                  </a:lnTo>
                  <a:lnTo>
                    <a:pt x="4" y="9"/>
                  </a:lnTo>
                  <a:lnTo>
                    <a:pt x="1" y="14"/>
                  </a:lnTo>
                  <a:lnTo>
                    <a:pt x="1" y="17"/>
                  </a:lnTo>
                  <a:lnTo>
                    <a:pt x="0" y="20"/>
                  </a:lnTo>
                  <a:lnTo>
                    <a:pt x="1" y="23"/>
                  </a:lnTo>
                  <a:lnTo>
                    <a:pt x="5" y="27"/>
                  </a:lnTo>
                  <a:lnTo>
                    <a:pt x="10" y="30"/>
                  </a:lnTo>
                  <a:lnTo>
                    <a:pt x="14" y="30"/>
                  </a:lnTo>
                  <a:lnTo>
                    <a:pt x="19" y="30"/>
                  </a:lnTo>
                  <a:lnTo>
                    <a:pt x="30" y="27"/>
                  </a:lnTo>
                  <a:lnTo>
                    <a:pt x="33" y="25"/>
                  </a:lnTo>
                  <a:lnTo>
                    <a:pt x="35" y="23"/>
                  </a:lnTo>
                  <a:lnTo>
                    <a:pt x="36" y="20"/>
                  </a:lnTo>
                  <a:lnTo>
                    <a:pt x="36" y="17"/>
                  </a:lnTo>
                  <a:lnTo>
                    <a:pt x="36" y="14"/>
                  </a:lnTo>
                  <a:lnTo>
                    <a:pt x="35" y="11"/>
                  </a:lnTo>
                  <a:lnTo>
                    <a:pt x="35" y="10"/>
                  </a:lnTo>
                  <a:lnTo>
                    <a:pt x="36" y="8"/>
                  </a:lnTo>
                  <a:lnTo>
                    <a:pt x="37" y="5"/>
                  </a:lnTo>
                  <a:lnTo>
                    <a:pt x="36" y="4"/>
                  </a:lnTo>
                  <a:lnTo>
                    <a:pt x="33" y="3"/>
                  </a:lnTo>
                  <a:lnTo>
                    <a:pt x="32" y="3"/>
                  </a:lnTo>
                  <a:lnTo>
                    <a:pt x="28" y="2"/>
                  </a:lnTo>
                  <a:lnTo>
                    <a:pt x="25" y="1"/>
                  </a:lnTo>
                  <a:lnTo>
                    <a:pt x="2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59" name="Freeform 3682"/>
            <p:cNvSpPr>
              <a:spLocks/>
            </p:cNvSpPr>
            <p:nvPr/>
          </p:nvSpPr>
          <p:spPr bwMode="auto">
            <a:xfrm>
              <a:off x="2168" y="1584"/>
              <a:ext cx="17" cy="9"/>
            </a:xfrm>
            <a:custGeom>
              <a:avLst/>
              <a:gdLst>
                <a:gd name="T0" fmla="*/ 2 w 22"/>
                <a:gd name="T1" fmla="*/ 2 h 11"/>
                <a:gd name="T2" fmla="*/ 2 w 22"/>
                <a:gd name="T3" fmla="*/ 2 h 11"/>
                <a:gd name="T4" fmla="*/ 2 w 22"/>
                <a:gd name="T5" fmla="*/ 2 h 11"/>
                <a:gd name="T6" fmla="*/ 2 w 22"/>
                <a:gd name="T7" fmla="*/ 2 h 11"/>
                <a:gd name="T8" fmla="*/ 2 w 22"/>
                <a:gd name="T9" fmla="*/ 2 h 11"/>
                <a:gd name="T10" fmla="*/ 2 w 22"/>
                <a:gd name="T11" fmla="*/ 2 h 11"/>
                <a:gd name="T12" fmla="*/ 2 w 22"/>
                <a:gd name="T13" fmla="*/ 2 h 11"/>
                <a:gd name="T14" fmla="*/ 2 w 22"/>
                <a:gd name="T15" fmla="*/ 2 h 11"/>
                <a:gd name="T16" fmla="*/ 2 w 22"/>
                <a:gd name="T17" fmla="*/ 2 h 11"/>
                <a:gd name="T18" fmla="*/ 2 w 22"/>
                <a:gd name="T19" fmla="*/ 2 h 11"/>
                <a:gd name="T20" fmla="*/ 2 w 22"/>
                <a:gd name="T21" fmla="*/ 2 h 11"/>
                <a:gd name="T22" fmla="*/ 2 w 22"/>
                <a:gd name="T23" fmla="*/ 2 h 11"/>
                <a:gd name="T24" fmla="*/ 2 w 22"/>
                <a:gd name="T25" fmla="*/ 2 h 11"/>
                <a:gd name="T26" fmla="*/ 2 w 22"/>
                <a:gd name="T27" fmla="*/ 2 h 11"/>
                <a:gd name="T28" fmla="*/ 2 w 22"/>
                <a:gd name="T29" fmla="*/ 1 h 11"/>
                <a:gd name="T30" fmla="*/ 2 w 22"/>
                <a:gd name="T31" fmla="*/ 1 h 11"/>
                <a:gd name="T32" fmla="*/ 2 w 22"/>
                <a:gd name="T33" fmla="*/ 0 h 11"/>
                <a:gd name="T34" fmla="*/ 2 w 22"/>
                <a:gd name="T35" fmla="*/ 0 h 11"/>
                <a:gd name="T36" fmla="*/ 2 w 22"/>
                <a:gd name="T37" fmla="*/ 0 h 11"/>
                <a:gd name="T38" fmla="*/ 2 w 22"/>
                <a:gd name="T39" fmla="*/ 0 h 11"/>
                <a:gd name="T40" fmla="*/ 2 w 22"/>
                <a:gd name="T41" fmla="*/ 2 h 11"/>
                <a:gd name="T42" fmla="*/ 2 w 22"/>
                <a:gd name="T43" fmla="*/ 2 h 11"/>
                <a:gd name="T44" fmla="*/ 2 w 22"/>
                <a:gd name="T45" fmla="*/ 2 h 11"/>
                <a:gd name="T46" fmla="*/ 0 w 22"/>
                <a:gd name="T47" fmla="*/ 2 h 11"/>
                <a:gd name="T48" fmla="*/ 0 w 22"/>
                <a:gd name="T49" fmla="*/ 2 h 11"/>
                <a:gd name="T50" fmla="*/ 0 w 22"/>
                <a:gd name="T51" fmla="*/ 2 h 11"/>
                <a:gd name="T52" fmla="*/ 0 w 22"/>
                <a:gd name="T53" fmla="*/ 2 h 11"/>
                <a:gd name="T54" fmla="*/ 2 w 22"/>
                <a:gd name="T55" fmla="*/ 2 h 11"/>
                <a:gd name="T56" fmla="*/ 2 w 22"/>
                <a:gd name="T57" fmla="*/ 2 h 11"/>
                <a:gd name="T58" fmla="*/ 2 w 22"/>
                <a:gd name="T59" fmla="*/ 2 h 11"/>
                <a:gd name="T60" fmla="*/ 2 w 22"/>
                <a:gd name="T61" fmla="*/ 2 h 11"/>
                <a:gd name="T62" fmla="*/ 2 w 22"/>
                <a:gd name="T63" fmla="*/ 2 h 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11"/>
                <a:gd name="T98" fmla="*/ 22 w 22"/>
                <a:gd name="T99" fmla="*/ 11 h 1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11">
                  <a:moveTo>
                    <a:pt x="8" y="10"/>
                  </a:moveTo>
                  <a:lnTo>
                    <a:pt x="8" y="10"/>
                  </a:lnTo>
                  <a:lnTo>
                    <a:pt x="11" y="10"/>
                  </a:lnTo>
                  <a:lnTo>
                    <a:pt x="15" y="10"/>
                  </a:lnTo>
                  <a:lnTo>
                    <a:pt x="20" y="11"/>
                  </a:lnTo>
                  <a:lnTo>
                    <a:pt x="22" y="11"/>
                  </a:lnTo>
                  <a:lnTo>
                    <a:pt x="22" y="9"/>
                  </a:lnTo>
                  <a:lnTo>
                    <a:pt x="21" y="5"/>
                  </a:lnTo>
                  <a:lnTo>
                    <a:pt x="21" y="4"/>
                  </a:lnTo>
                  <a:lnTo>
                    <a:pt x="19" y="4"/>
                  </a:lnTo>
                  <a:lnTo>
                    <a:pt x="15" y="3"/>
                  </a:lnTo>
                  <a:lnTo>
                    <a:pt x="12" y="1"/>
                  </a:lnTo>
                  <a:lnTo>
                    <a:pt x="8" y="0"/>
                  </a:lnTo>
                  <a:lnTo>
                    <a:pt x="7" y="0"/>
                  </a:lnTo>
                  <a:lnTo>
                    <a:pt x="6" y="0"/>
                  </a:lnTo>
                  <a:lnTo>
                    <a:pt x="5" y="2"/>
                  </a:lnTo>
                  <a:lnTo>
                    <a:pt x="2" y="3"/>
                  </a:lnTo>
                  <a:lnTo>
                    <a:pt x="0" y="3"/>
                  </a:lnTo>
                  <a:lnTo>
                    <a:pt x="0" y="4"/>
                  </a:lnTo>
                  <a:lnTo>
                    <a:pt x="0" y="6"/>
                  </a:lnTo>
                  <a:lnTo>
                    <a:pt x="2" y="9"/>
                  </a:lnTo>
                  <a:lnTo>
                    <a:pt x="3" y="10"/>
                  </a:lnTo>
                  <a:lnTo>
                    <a:pt x="6" y="11"/>
                  </a:lnTo>
                  <a:lnTo>
                    <a:pt x="8"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0" name="Freeform 3683"/>
            <p:cNvSpPr>
              <a:spLocks/>
            </p:cNvSpPr>
            <p:nvPr/>
          </p:nvSpPr>
          <p:spPr bwMode="auto">
            <a:xfrm>
              <a:off x="2100" y="1825"/>
              <a:ext cx="2" cy="2"/>
            </a:xfrm>
            <a:custGeom>
              <a:avLst/>
              <a:gdLst>
                <a:gd name="T0" fmla="*/ 1 w 3"/>
                <a:gd name="T1" fmla="*/ 2 h 2"/>
                <a:gd name="T2" fmla="*/ 1 w 3"/>
                <a:gd name="T3" fmla="*/ 2 h 2"/>
                <a:gd name="T4" fmla="*/ 1 w 3"/>
                <a:gd name="T5" fmla="*/ 0 h 2"/>
                <a:gd name="T6" fmla="*/ 1 w 3"/>
                <a:gd name="T7" fmla="*/ 0 h 2"/>
                <a:gd name="T8" fmla="*/ 1 w 3"/>
                <a:gd name="T9" fmla="*/ 0 h 2"/>
                <a:gd name="T10" fmla="*/ 0 w 3"/>
                <a:gd name="T11" fmla="*/ 2 h 2"/>
                <a:gd name="T12" fmla="*/ 0 w 3"/>
                <a:gd name="T13" fmla="*/ 2 h 2"/>
                <a:gd name="T14" fmla="*/ 0 w 3"/>
                <a:gd name="T15" fmla="*/ 2 h 2"/>
                <a:gd name="T16" fmla="*/ 1 w 3"/>
                <a:gd name="T17" fmla="*/ 2 h 2"/>
                <a:gd name="T18" fmla="*/ 1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1" y="2"/>
                  </a:moveTo>
                  <a:lnTo>
                    <a:pt x="1" y="2"/>
                  </a:lnTo>
                  <a:lnTo>
                    <a:pt x="3" y="0"/>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1" name="Freeform 3684"/>
            <p:cNvSpPr>
              <a:spLocks/>
            </p:cNvSpPr>
            <p:nvPr/>
          </p:nvSpPr>
          <p:spPr bwMode="auto">
            <a:xfrm>
              <a:off x="2101" y="1819"/>
              <a:ext cx="13" cy="15"/>
            </a:xfrm>
            <a:custGeom>
              <a:avLst/>
              <a:gdLst>
                <a:gd name="T0" fmla="*/ 2 w 17"/>
                <a:gd name="T1" fmla="*/ 4 h 17"/>
                <a:gd name="T2" fmla="*/ 2 w 17"/>
                <a:gd name="T3" fmla="*/ 4 h 17"/>
                <a:gd name="T4" fmla="*/ 2 w 17"/>
                <a:gd name="T5" fmla="*/ 4 h 17"/>
                <a:gd name="T6" fmla="*/ 2 w 17"/>
                <a:gd name="T7" fmla="*/ 4 h 17"/>
                <a:gd name="T8" fmla="*/ 2 w 17"/>
                <a:gd name="T9" fmla="*/ 4 h 17"/>
                <a:gd name="T10" fmla="*/ 2 w 17"/>
                <a:gd name="T11" fmla="*/ 0 h 17"/>
                <a:gd name="T12" fmla="*/ 2 w 17"/>
                <a:gd name="T13" fmla="*/ 1 h 17"/>
                <a:gd name="T14" fmla="*/ 2 w 17"/>
                <a:gd name="T15" fmla="*/ 4 h 17"/>
                <a:gd name="T16" fmla="*/ 2 w 17"/>
                <a:gd name="T17" fmla="*/ 4 h 17"/>
                <a:gd name="T18" fmla="*/ 2 w 17"/>
                <a:gd name="T19" fmla="*/ 4 h 17"/>
                <a:gd name="T20" fmla="*/ 2 w 17"/>
                <a:gd name="T21" fmla="*/ 4 h 17"/>
                <a:gd name="T22" fmla="*/ 2 w 17"/>
                <a:gd name="T23" fmla="*/ 2 h 17"/>
                <a:gd name="T24" fmla="*/ 2 w 17"/>
                <a:gd name="T25" fmla="*/ 3 h 17"/>
                <a:gd name="T26" fmla="*/ 2 w 17"/>
                <a:gd name="T27" fmla="*/ 4 h 17"/>
                <a:gd name="T28" fmla="*/ 2 w 17"/>
                <a:gd name="T29" fmla="*/ 4 h 17"/>
                <a:gd name="T30" fmla="*/ 1 w 17"/>
                <a:gd name="T31" fmla="*/ 4 h 17"/>
                <a:gd name="T32" fmla="*/ 1 w 17"/>
                <a:gd name="T33" fmla="*/ 4 h 17"/>
                <a:gd name="T34" fmla="*/ 1 w 17"/>
                <a:gd name="T35" fmla="*/ 4 h 17"/>
                <a:gd name="T36" fmla="*/ 2 w 17"/>
                <a:gd name="T37" fmla="*/ 4 h 17"/>
                <a:gd name="T38" fmla="*/ 2 w 17"/>
                <a:gd name="T39" fmla="*/ 4 h 17"/>
                <a:gd name="T40" fmla="*/ 2 w 17"/>
                <a:gd name="T41" fmla="*/ 4 h 17"/>
                <a:gd name="T42" fmla="*/ 2 w 17"/>
                <a:gd name="T43" fmla="*/ 4 h 17"/>
                <a:gd name="T44" fmla="*/ 2 w 17"/>
                <a:gd name="T45" fmla="*/ 4 h 17"/>
                <a:gd name="T46" fmla="*/ 2 w 17"/>
                <a:gd name="T47" fmla="*/ 4 h 17"/>
                <a:gd name="T48" fmla="*/ 2 w 17"/>
                <a:gd name="T49" fmla="*/ 4 h 17"/>
                <a:gd name="T50" fmla="*/ 2 w 17"/>
                <a:gd name="T51" fmla="*/ 4 h 17"/>
                <a:gd name="T52" fmla="*/ 2 w 17"/>
                <a:gd name="T53" fmla="*/ 4 h 17"/>
                <a:gd name="T54" fmla="*/ 2 w 17"/>
                <a:gd name="T55" fmla="*/ 4 h 17"/>
                <a:gd name="T56" fmla="*/ 2 w 17"/>
                <a:gd name="T57" fmla="*/ 4 h 17"/>
                <a:gd name="T58" fmla="*/ 2 w 17"/>
                <a:gd name="T59" fmla="*/ 4 h 17"/>
                <a:gd name="T60" fmla="*/ 2 w 17"/>
                <a:gd name="T61" fmla="*/ 4 h 17"/>
                <a:gd name="T62" fmla="*/ 2 w 17"/>
                <a:gd name="T63" fmla="*/ 4 h 17"/>
                <a:gd name="T64" fmla="*/ 2 w 17"/>
                <a:gd name="T65" fmla="*/ 4 h 17"/>
                <a:gd name="T66" fmla="*/ 2 w 17"/>
                <a:gd name="T67" fmla="*/ 4 h 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
                <a:gd name="T103" fmla="*/ 0 h 17"/>
                <a:gd name="T104" fmla="*/ 17 w 17"/>
                <a:gd name="T105" fmla="*/ 17 h 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 h="17">
                  <a:moveTo>
                    <a:pt x="15" y="10"/>
                  </a:moveTo>
                  <a:lnTo>
                    <a:pt x="15" y="10"/>
                  </a:lnTo>
                  <a:lnTo>
                    <a:pt x="17" y="7"/>
                  </a:lnTo>
                  <a:lnTo>
                    <a:pt x="17" y="5"/>
                  </a:lnTo>
                  <a:lnTo>
                    <a:pt x="17" y="4"/>
                  </a:lnTo>
                  <a:lnTo>
                    <a:pt x="15" y="4"/>
                  </a:lnTo>
                  <a:lnTo>
                    <a:pt x="14" y="4"/>
                  </a:lnTo>
                  <a:lnTo>
                    <a:pt x="13" y="1"/>
                  </a:lnTo>
                  <a:lnTo>
                    <a:pt x="12" y="0"/>
                  </a:lnTo>
                  <a:lnTo>
                    <a:pt x="11" y="1"/>
                  </a:lnTo>
                  <a:lnTo>
                    <a:pt x="10" y="6"/>
                  </a:lnTo>
                  <a:lnTo>
                    <a:pt x="10" y="8"/>
                  </a:lnTo>
                  <a:lnTo>
                    <a:pt x="9" y="9"/>
                  </a:lnTo>
                  <a:lnTo>
                    <a:pt x="8" y="9"/>
                  </a:lnTo>
                  <a:lnTo>
                    <a:pt x="8" y="8"/>
                  </a:lnTo>
                  <a:lnTo>
                    <a:pt x="9" y="5"/>
                  </a:lnTo>
                  <a:lnTo>
                    <a:pt x="9" y="2"/>
                  </a:lnTo>
                  <a:lnTo>
                    <a:pt x="9" y="3"/>
                  </a:lnTo>
                  <a:lnTo>
                    <a:pt x="8" y="7"/>
                  </a:lnTo>
                  <a:lnTo>
                    <a:pt x="7" y="9"/>
                  </a:lnTo>
                  <a:lnTo>
                    <a:pt x="2" y="12"/>
                  </a:lnTo>
                  <a:lnTo>
                    <a:pt x="1" y="14"/>
                  </a:lnTo>
                  <a:lnTo>
                    <a:pt x="0" y="15"/>
                  </a:lnTo>
                  <a:lnTo>
                    <a:pt x="1" y="16"/>
                  </a:lnTo>
                  <a:lnTo>
                    <a:pt x="1" y="17"/>
                  </a:lnTo>
                  <a:lnTo>
                    <a:pt x="2" y="16"/>
                  </a:lnTo>
                  <a:lnTo>
                    <a:pt x="6" y="13"/>
                  </a:lnTo>
                  <a:lnTo>
                    <a:pt x="8" y="12"/>
                  </a:lnTo>
                  <a:lnTo>
                    <a:pt x="9" y="12"/>
                  </a:lnTo>
                  <a:lnTo>
                    <a:pt x="8" y="13"/>
                  </a:lnTo>
                  <a:lnTo>
                    <a:pt x="5" y="16"/>
                  </a:lnTo>
                  <a:lnTo>
                    <a:pt x="5" y="17"/>
                  </a:lnTo>
                  <a:lnTo>
                    <a:pt x="6" y="17"/>
                  </a:lnTo>
                  <a:lnTo>
                    <a:pt x="9" y="16"/>
                  </a:lnTo>
                  <a:lnTo>
                    <a:pt x="11" y="13"/>
                  </a:lnTo>
                  <a:lnTo>
                    <a:pt x="13" y="9"/>
                  </a:lnTo>
                  <a:lnTo>
                    <a:pt x="13" y="8"/>
                  </a:lnTo>
                  <a:lnTo>
                    <a:pt x="14" y="9"/>
                  </a:lnTo>
                  <a:lnTo>
                    <a:pt x="13" y="13"/>
                  </a:lnTo>
                  <a:lnTo>
                    <a:pt x="13" y="14"/>
                  </a:lnTo>
                  <a:lnTo>
                    <a:pt x="13" y="13"/>
                  </a:lnTo>
                  <a:lnTo>
                    <a:pt x="14" y="12"/>
                  </a:lnTo>
                  <a:lnTo>
                    <a:pt x="14" y="10"/>
                  </a:lnTo>
                  <a:lnTo>
                    <a:pt x="14" y="9"/>
                  </a:lnTo>
                  <a:lnTo>
                    <a:pt x="14" y="10"/>
                  </a:lnTo>
                  <a:lnTo>
                    <a:pt x="14" y="12"/>
                  </a:lnTo>
                  <a:lnTo>
                    <a:pt x="15"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2" name="Freeform 3685"/>
            <p:cNvSpPr>
              <a:spLocks/>
            </p:cNvSpPr>
            <p:nvPr/>
          </p:nvSpPr>
          <p:spPr bwMode="auto">
            <a:xfrm>
              <a:off x="2114" y="1824"/>
              <a:ext cx="4" cy="4"/>
            </a:xfrm>
            <a:custGeom>
              <a:avLst/>
              <a:gdLst>
                <a:gd name="T0" fmla="*/ 2 w 4"/>
                <a:gd name="T1" fmla="*/ 2 h 5"/>
                <a:gd name="T2" fmla="*/ 2 w 4"/>
                <a:gd name="T3" fmla="*/ 2 h 5"/>
                <a:gd name="T4" fmla="*/ 3 w 4"/>
                <a:gd name="T5" fmla="*/ 2 h 5"/>
                <a:gd name="T6" fmla="*/ 4 w 4"/>
                <a:gd name="T7" fmla="*/ 2 h 5"/>
                <a:gd name="T8" fmla="*/ 4 w 4"/>
                <a:gd name="T9" fmla="*/ 2 h 5"/>
                <a:gd name="T10" fmla="*/ 4 w 4"/>
                <a:gd name="T11" fmla="*/ 0 h 5"/>
                <a:gd name="T12" fmla="*/ 3 w 4"/>
                <a:gd name="T13" fmla="*/ 2 h 5"/>
                <a:gd name="T14" fmla="*/ 3 w 4"/>
                <a:gd name="T15" fmla="*/ 2 h 5"/>
                <a:gd name="T16" fmla="*/ 0 w 4"/>
                <a:gd name="T17" fmla="*/ 2 h 5"/>
                <a:gd name="T18" fmla="*/ 0 w 4"/>
                <a:gd name="T19" fmla="*/ 2 h 5"/>
                <a:gd name="T20" fmla="*/ 2 w 4"/>
                <a:gd name="T21" fmla="*/ 2 h 5"/>
                <a:gd name="T22" fmla="*/ 2 w 4"/>
                <a:gd name="T23" fmla="*/ 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2" y="5"/>
                  </a:moveTo>
                  <a:lnTo>
                    <a:pt x="2" y="5"/>
                  </a:lnTo>
                  <a:lnTo>
                    <a:pt x="3" y="4"/>
                  </a:lnTo>
                  <a:lnTo>
                    <a:pt x="4" y="2"/>
                  </a:lnTo>
                  <a:lnTo>
                    <a:pt x="4" y="0"/>
                  </a:lnTo>
                  <a:lnTo>
                    <a:pt x="3" y="2"/>
                  </a:lnTo>
                  <a:lnTo>
                    <a:pt x="0" y="4"/>
                  </a:lnTo>
                  <a:lnTo>
                    <a:pt x="0" y="5"/>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3" name="Freeform 3686"/>
            <p:cNvSpPr>
              <a:spLocks/>
            </p:cNvSpPr>
            <p:nvPr/>
          </p:nvSpPr>
          <p:spPr bwMode="auto">
            <a:xfrm>
              <a:off x="2075" y="1881"/>
              <a:ext cx="16" cy="10"/>
            </a:xfrm>
            <a:custGeom>
              <a:avLst/>
              <a:gdLst>
                <a:gd name="T0" fmla="*/ 1 w 20"/>
                <a:gd name="T1" fmla="*/ 4 h 11"/>
                <a:gd name="T2" fmla="*/ 1 w 20"/>
                <a:gd name="T3" fmla="*/ 4 h 11"/>
                <a:gd name="T4" fmla="*/ 2 w 20"/>
                <a:gd name="T5" fmla="*/ 5 h 11"/>
                <a:gd name="T6" fmla="*/ 2 w 20"/>
                <a:gd name="T7" fmla="*/ 5 h 11"/>
                <a:gd name="T8" fmla="*/ 2 w 20"/>
                <a:gd name="T9" fmla="*/ 5 h 11"/>
                <a:gd name="T10" fmla="*/ 2 w 20"/>
                <a:gd name="T11" fmla="*/ 5 h 11"/>
                <a:gd name="T12" fmla="*/ 2 w 20"/>
                <a:gd name="T13" fmla="*/ 5 h 11"/>
                <a:gd name="T14" fmla="*/ 2 w 20"/>
                <a:gd name="T15" fmla="*/ 5 h 11"/>
                <a:gd name="T16" fmla="*/ 2 w 20"/>
                <a:gd name="T17" fmla="*/ 5 h 11"/>
                <a:gd name="T18" fmla="*/ 2 w 20"/>
                <a:gd name="T19" fmla="*/ 5 h 11"/>
                <a:gd name="T20" fmla="*/ 2 w 20"/>
                <a:gd name="T21" fmla="*/ 5 h 11"/>
                <a:gd name="T22" fmla="*/ 2 w 20"/>
                <a:gd name="T23" fmla="*/ 5 h 11"/>
                <a:gd name="T24" fmla="*/ 2 w 20"/>
                <a:gd name="T25" fmla="*/ 1 h 11"/>
                <a:gd name="T26" fmla="*/ 2 w 20"/>
                <a:gd name="T27" fmla="*/ 1 h 11"/>
                <a:gd name="T28" fmla="*/ 2 w 20"/>
                <a:gd name="T29" fmla="*/ 0 h 11"/>
                <a:gd name="T30" fmla="*/ 2 w 20"/>
                <a:gd name="T31" fmla="*/ 0 h 11"/>
                <a:gd name="T32" fmla="*/ 1 w 20"/>
                <a:gd name="T33" fmla="*/ 2 h 11"/>
                <a:gd name="T34" fmla="*/ 1 w 20"/>
                <a:gd name="T35" fmla="*/ 2 h 11"/>
                <a:gd name="T36" fmla="*/ 0 w 20"/>
                <a:gd name="T37" fmla="*/ 3 h 11"/>
                <a:gd name="T38" fmla="*/ 0 w 20"/>
                <a:gd name="T39" fmla="*/ 4 h 11"/>
                <a:gd name="T40" fmla="*/ 1 w 20"/>
                <a:gd name="T41" fmla="*/ 4 h 11"/>
                <a:gd name="T42" fmla="*/ 1 w 20"/>
                <a:gd name="T43" fmla="*/ 4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1"/>
                <a:gd name="T68" fmla="*/ 20 w 20"/>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1">
                  <a:moveTo>
                    <a:pt x="1" y="4"/>
                  </a:moveTo>
                  <a:lnTo>
                    <a:pt x="1" y="4"/>
                  </a:lnTo>
                  <a:lnTo>
                    <a:pt x="7" y="8"/>
                  </a:lnTo>
                  <a:lnTo>
                    <a:pt x="13" y="9"/>
                  </a:lnTo>
                  <a:lnTo>
                    <a:pt x="18" y="11"/>
                  </a:lnTo>
                  <a:lnTo>
                    <a:pt x="19" y="11"/>
                  </a:lnTo>
                  <a:lnTo>
                    <a:pt x="20" y="11"/>
                  </a:lnTo>
                  <a:lnTo>
                    <a:pt x="20" y="9"/>
                  </a:lnTo>
                  <a:lnTo>
                    <a:pt x="18" y="6"/>
                  </a:lnTo>
                  <a:lnTo>
                    <a:pt x="15" y="1"/>
                  </a:lnTo>
                  <a:lnTo>
                    <a:pt x="12" y="0"/>
                  </a:lnTo>
                  <a:lnTo>
                    <a:pt x="8" y="0"/>
                  </a:lnTo>
                  <a:lnTo>
                    <a:pt x="1" y="2"/>
                  </a:lnTo>
                  <a:lnTo>
                    <a:pt x="0" y="3"/>
                  </a:lnTo>
                  <a:lnTo>
                    <a:pt x="0" y="4"/>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4" name="Freeform 3687"/>
            <p:cNvSpPr>
              <a:spLocks/>
            </p:cNvSpPr>
            <p:nvPr/>
          </p:nvSpPr>
          <p:spPr bwMode="auto">
            <a:xfrm>
              <a:off x="2107" y="1901"/>
              <a:ext cx="2" cy="2"/>
            </a:xfrm>
            <a:custGeom>
              <a:avLst/>
              <a:gdLst>
                <a:gd name="T0" fmla="*/ 1 w 4"/>
                <a:gd name="T1" fmla="*/ 1 h 2"/>
                <a:gd name="T2" fmla="*/ 1 w 4"/>
                <a:gd name="T3" fmla="*/ 1 h 2"/>
                <a:gd name="T4" fmla="*/ 1 w 4"/>
                <a:gd name="T5" fmla="*/ 0 h 2"/>
                <a:gd name="T6" fmla="*/ 1 w 4"/>
                <a:gd name="T7" fmla="*/ 0 h 2"/>
                <a:gd name="T8" fmla="*/ 1 w 4"/>
                <a:gd name="T9" fmla="*/ 0 h 2"/>
                <a:gd name="T10" fmla="*/ 0 w 4"/>
                <a:gd name="T11" fmla="*/ 1 h 2"/>
                <a:gd name="T12" fmla="*/ 0 w 4"/>
                <a:gd name="T13" fmla="*/ 2 h 2"/>
                <a:gd name="T14" fmla="*/ 1 w 4"/>
                <a:gd name="T15" fmla="*/ 2 h 2"/>
                <a:gd name="T16" fmla="*/ 1 w 4"/>
                <a:gd name="T17" fmla="*/ 2 h 2"/>
                <a:gd name="T18" fmla="*/ 1 w 4"/>
                <a:gd name="T19" fmla="*/ 2 h 2"/>
                <a:gd name="T20" fmla="*/ 1 w 4"/>
                <a:gd name="T21" fmla="*/ 2 h 2"/>
                <a:gd name="T22" fmla="*/ 1 w 4"/>
                <a:gd name="T23" fmla="*/ 1 h 2"/>
                <a:gd name="T24" fmla="*/ 1 w 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3" y="1"/>
                  </a:moveTo>
                  <a:lnTo>
                    <a:pt x="3" y="1"/>
                  </a:lnTo>
                  <a:lnTo>
                    <a:pt x="4" y="0"/>
                  </a:lnTo>
                  <a:lnTo>
                    <a:pt x="3" y="0"/>
                  </a:lnTo>
                  <a:lnTo>
                    <a:pt x="0" y="1"/>
                  </a:lnTo>
                  <a:lnTo>
                    <a:pt x="0" y="2"/>
                  </a:lnTo>
                  <a:lnTo>
                    <a:pt x="1" y="2"/>
                  </a:lnTo>
                  <a:lnTo>
                    <a:pt x="2" y="2"/>
                  </a:lnTo>
                  <a:lnTo>
                    <a:pt x="3"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5" name="Freeform 3688"/>
            <p:cNvSpPr>
              <a:spLocks/>
            </p:cNvSpPr>
            <p:nvPr/>
          </p:nvSpPr>
          <p:spPr bwMode="auto">
            <a:xfrm>
              <a:off x="2011" y="2380"/>
              <a:ext cx="2" cy="5"/>
            </a:xfrm>
            <a:custGeom>
              <a:avLst/>
              <a:gdLst>
                <a:gd name="T0" fmla="*/ 1 w 3"/>
                <a:gd name="T1" fmla="*/ 0 h 5"/>
                <a:gd name="T2" fmla="*/ 1 w 3"/>
                <a:gd name="T3" fmla="*/ 0 h 5"/>
                <a:gd name="T4" fmla="*/ 0 w 3"/>
                <a:gd name="T5" fmla="*/ 1 h 5"/>
                <a:gd name="T6" fmla="*/ 0 w 3"/>
                <a:gd name="T7" fmla="*/ 4 h 5"/>
                <a:gd name="T8" fmla="*/ 0 w 3"/>
                <a:gd name="T9" fmla="*/ 4 h 5"/>
                <a:gd name="T10" fmla="*/ 0 w 3"/>
                <a:gd name="T11" fmla="*/ 5 h 5"/>
                <a:gd name="T12" fmla="*/ 0 w 3"/>
                <a:gd name="T13" fmla="*/ 5 h 5"/>
                <a:gd name="T14" fmla="*/ 1 w 3"/>
                <a:gd name="T15" fmla="*/ 4 h 5"/>
                <a:gd name="T16" fmla="*/ 1 w 3"/>
                <a:gd name="T17" fmla="*/ 4 h 5"/>
                <a:gd name="T18" fmla="*/ 1 w 3"/>
                <a:gd name="T19" fmla="*/ 1 h 5"/>
                <a:gd name="T20" fmla="*/ 1 w 3"/>
                <a:gd name="T21" fmla="*/ 1 h 5"/>
                <a:gd name="T22" fmla="*/ 1 w 3"/>
                <a:gd name="T23" fmla="*/ 0 h 5"/>
                <a:gd name="T24" fmla="*/ 1 w 3"/>
                <a:gd name="T25" fmla="*/ 0 h 5"/>
                <a:gd name="T26" fmla="*/ 1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2" y="0"/>
                  </a:moveTo>
                  <a:lnTo>
                    <a:pt x="2" y="0"/>
                  </a:lnTo>
                  <a:lnTo>
                    <a:pt x="0" y="1"/>
                  </a:lnTo>
                  <a:lnTo>
                    <a:pt x="0" y="4"/>
                  </a:lnTo>
                  <a:lnTo>
                    <a:pt x="0" y="5"/>
                  </a:lnTo>
                  <a:lnTo>
                    <a:pt x="1" y="4"/>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6" name="Freeform 3689"/>
            <p:cNvSpPr>
              <a:spLocks/>
            </p:cNvSpPr>
            <p:nvPr/>
          </p:nvSpPr>
          <p:spPr bwMode="auto">
            <a:xfrm>
              <a:off x="1704" y="240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1 h 3"/>
                <a:gd name="T14" fmla="*/ 0 w 1"/>
                <a:gd name="T15" fmla="*/ 0 h 3"/>
                <a:gd name="T16" fmla="*/ 0 w 1"/>
                <a:gd name="T17" fmla="*/ 1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2"/>
                  </a:moveTo>
                  <a:lnTo>
                    <a:pt x="0" y="2"/>
                  </a:lnTo>
                  <a:lnTo>
                    <a:pt x="1" y="3"/>
                  </a:lnTo>
                  <a:lnTo>
                    <a:pt x="1" y="2"/>
                  </a:lnTo>
                  <a:lnTo>
                    <a:pt x="1" y="1"/>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7" name="Freeform 3690"/>
            <p:cNvSpPr>
              <a:spLocks/>
            </p:cNvSpPr>
            <p:nvPr/>
          </p:nvSpPr>
          <p:spPr bwMode="auto">
            <a:xfrm>
              <a:off x="1688" y="2316"/>
              <a:ext cx="2" cy="10"/>
            </a:xfrm>
            <a:custGeom>
              <a:avLst/>
              <a:gdLst>
                <a:gd name="T0" fmla="*/ 1 w 3"/>
                <a:gd name="T1" fmla="*/ 3 h 12"/>
                <a:gd name="T2" fmla="*/ 1 w 3"/>
                <a:gd name="T3" fmla="*/ 3 h 12"/>
                <a:gd name="T4" fmla="*/ 1 w 3"/>
                <a:gd name="T5" fmla="*/ 1 h 12"/>
                <a:gd name="T6" fmla="*/ 1 w 3"/>
                <a:gd name="T7" fmla="*/ 0 h 12"/>
                <a:gd name="T8" fmla="*/ 1 w 3"/>
                <a:gd name="T9" fmla="*/ 1 h 12"/>
                <a:gd name="T10" fmla="*/ 1 w 3"/>
                <a:gd name="T11" fmla="*/ 1 h 12"/>
                <a:gd name="T12" fmla="*/ 0 w 3"/>
                <a:gd name="T13" fmla="*/ 3 h 12"/>
                <a:gd name="T14" fmla="*/ 0 w 3"/>
                <a:gd name="T15" fmla="*/ 3 h 12"/>
                <a:gd name="T16" fmla="*/ 0 w 3"/>
                <a:gd name="T17" fmla="*/ 3 h 12"/>
                <a:gd name="T18" fmla="*/ 0 w 3"/>
                <a:gd name="T19" fmla="*/ 3 h 12"/>
                <a:gd name="T20" fmla="*/ 1 w 3"/>
                <a:gd name="T21" fmla="*/ 3 h 12"/>
                <a:gd name="T22" fmla="*/ 1 w 3"/>
                <a:gd name="T23" fmla="*/ 3 h 12"/>
                <a:gd name="T24" fmla="*/ 1 w 3"/>
                <a:gd name="T25" fmla="*/ 3 h 12"/>
                <a:gd name="T26" fmla="*/ 1 w 3"/>
                <a:gd name="T27" fmla="*/ 3 h 12"/>
                <a:gd name="T28" fmla="*/ 1 w 3"/>
                <a:gd name="T29" fmla="*/ 3 h 12"/>
                <a:gd name="T30" fmla="*/ 1 w 3"/>
                <a:gd name="T31" fmla="*/ 3 h 12"/>
                <a:gd name="T32" fmla="*/ 1 w 3"/>
                <a:gd name="T33" fmla="*/ 3 h 12"/>
                <a:gd name="T34" fmla="*/ 1 w 3"/>
                <a:gd name="T35" fmla="*/ 3 h 12"/>
                <a:gd name="T36" fmla="*/ 1 w 3"/>
                <a:gd name="T37" fmla="*/ 3 h 12"/>
                <a:gd name="T38" fmla="*/ 1 w 3"/>
                <a:gd name="T39" fmla="*/ 3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
                <a:gd name="T61" fmla="*/ 0 h 12"/>
                <a:gd name="T62" fmla="*/ 3 w 3"/>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 h="12">
                  <a:moveTo>
                    <a:pt x="1" y="6"/>
                  </a:moveTo>
                  <a:lnTo>
                    <a:pt x="1" y="6"/>
                  </a:lnTo>
                  <a:lnTo>
                    <a:pt x="1" y="1"/>
                  </a:lnTo>
                  <a:lnTo>
                    <a:pt x="2" y="0"/>
                  </a:lnTo>
                  <a:lnTo>
                    <a:pt x="1" y="1"/>
                  </a:lnTo>
                  <a:lnTo>
                    <a:pt x="0" y="6"/>
                  </a:lnTo>
                  <a:lnTo>
                    <a:pt x="0" y="7"/>
                  </a:lnTo>
                  <a:lnTo>
                    <a:pt x="0" y="8"/>
                  </a:lnTo>
                  <a:lnTo>
                    <a:pt x="1" y="10"/>
                  </a:lnTo>
                  <a:lnTo>
                    <a:pt x="2" y="11"/>
                  </a:lnTo>
                  <a:lnTo>
                    <a:pt x="3" y="12"/>
                  </a:lnTo>
                  <a:lnTo>
                    <a:pt x="2" y="11"/>
                  </a:lnTo>
                  <a:lnTo>
                    <a:pt x="1" y="8"/>
                  </a:lnTo>
                  <a:lnTo>
                    <a:pt x="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8" name="Freeform 3691"/>
            <p:cNvSpPr>
              <a:spLocks/>
            </p:cNvSpPr>
            <p:nvPr/>
          </p:nvSpPr>
          <p:spPr bwMode="auto">
            <a:xfrm>
              <a:off x="1708" y="2319"/>
              <a:ext cx="2" cy="3"/>
            </a:xfrm>
            <a:custGeom>
              <a:avLst/>
              <a:gdLst>
                <a:gd name="T0" fmla="*/ 1 w 2"/>
                <a:gd name="T1" fmla="*/ 2 h 3"/>
                <a:gd name="T2" fmla="*/ 1 w 2"/>
                <a:gd name="T3" fmla="*/ 2 h 3"/>
                <a:gd name="T4" fmla="*/ 2 w 2"/>
                <a:gd name="T5" fmla="*/ 3 h 3"/>
                <a:gd name="T6" fmla="*/ 2 w 2"/>
                <a:gd name="T7" fmla="*/ 3 h 3"/>
                <a:gd name="T8" fmla="*/ 2 w 2"/>
                <a:gd name="T9" fmla="*/ 2 h 3"/>
                <a:gd name="T10" fmla="*/ 2 w 2"/>
                <a:gd name="T11" fmla="*/ 2 h 3"/>
                <a:gd name="T12" fmla="*/ 1 w 2"/>
                <a:gd name="T13" fmla="*/ 0 h 3"/>
                <a:gd name="T14" fmla="*/ 0 w 2"/>
                <a:gd name="T15" fmla="*/ 0 h 3"/>
                <a:gd name="T16" fmla="*/ 1 w 2"/>
                <a:gd name="T17" fmla="*/ 2 h 3"/>
                <a:gd name="T18" fmla="*/ 1 w 2"/>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2"/>
                  </a:moveTo>
                  <a:lnTo>
                    <a:pt x="1" y="2"/>
                  </a:lnTo>
                  <a:lnTo>
                    <a:pt x="2" y="3"/>
                  </a:lnTo>
                  <a:lnTo>
                    <a:pt x="2" y="2"/>
                  </a:lnTo>
                  <a:lnTo>
                    <a:pt x="1" y="0"/>
                  </a:lnTo>
                  <a:lnTo>
                    <a:pt x="0"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69" name="Freeform 3692"/>
            <p:cNvSpPr>
              <a:spLocks/>
            </p:cNvSpPr>
            <p:nvPr/>
          </p:nvSpPr>
          <p:spPr bwMode="auto">
            <a:xfrm>
              <a:off x="1712" y="2327"/>
              <a:ext cx="1" cy="1"/>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1" y="0"/>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0" name="Freeform 3693"/>
            <p:cNvSpPr>
              <a:spLocks/>
            </p:cNvSpPr>
            <p:nvPr/>
          </p:nvSpPr>
          <p:spPr bwMode="auto">
            <a:xfrm>
              <a:off x="1649" y="2275"/>
              <a:ext cx="2" cy="2"/>
            </a:xfrm>
            <a:custGeom>
              <a:avLst/>
              <a:gdLst>
                <a:gd name="T0" fmla="*/ 1 w 2"/>
                <a:gd name="T1" fmla="*/ 1 h 2"/>
                <a:gd name="T2" fmla="*/ 1 w 2"/>
                <a:gd name="T3" fmla="*/ 1 h 2"/>
                <a:gd name="T4" fmla="*/ 0 w 2"/>
                <a:gd name="T5" fmla="*/ 2 h 2"/>
                <a:gd name="T6" fmla="*/ 1 w 2"/>
                <a:gd name="T7" fmla="*/ 2 h 2"/>
                <a:gd name="T8" fmla="*/ 1 w 2"/>
                <a:gd name="T9" fmla="*/ 2 h 2"/>
                <a:gd name="T10" fmla="*/ 2 w 2"/>
                <a:gd name="T11" fmla="*/ 2 h 2"/>
                <a:gd name="T12" fmla="*/ 2 w 2"/>
                <a:gd name="T13" fmla="*/ 1 h 2"/>
                <a:gd name="T14" fmla="*/ 2 w 2"/>
                <a:gd name="T15" fmla="*/ 1 h 2"/>
                <a:gd name="T16" fmla="*/ 2 w 2"/>
                <a:gd name="T17" fmla="*/ 0 h 2"/>
                <a:gd name="T18" fmla="*/ 1 w 2"/>
                <a:gd name="T19" fmla="*/ 1 h 2"/>
                <a:gd name="T20" fmla="*/ 1 w 2"/>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1" y="1"/>
                  </a:moveTo>
                  <a:lnTo>
                    <a:pt x="1" y="1"/>
                  </a:lnTo>
                  <a:lnTo>
                    <a:pt x="0" y="2"/>
                  </a:lnTo>
                  <a:lnTo>
                    <a:pt x="1" y="2"/>
                  </a:lnTo>
                  <a:lnTo>
                    <a:pt x="2" y="2"/>
                  </a:lnTo>
                  <a:lnTo>
                    <a:pt x="2"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1" name="Freeform 3694"/>
            <p:cNvSpPr>
              <a:spLocks/>
            </p:cNvSpPr>
            <p:nvPr/>
          </p:nvSpPr>
          <p:spPr bwMode="auto">
            <a:xfrm>
              <a:off x="1609" y="2260"/>
              <a:ext cx="1" cy="5"/>
            </a:xfrm>
            <a:custGeom>
              <a:avLst/>
              <a:gdLst>
                <a:gd name="T0" fmla="*/ 1 w 1"/>
                <a:gd name="T1" fmla="*/ 1 h 5"/>
                <a:gd name="T2" fmla="*/ 1 w 1"/>
                <a:gd name="T3" fmla="*/ 1 h 5"/>
                <a:gd name="T4" fmla="*/ 0 w 1"/>
                <a:gd name="T5" fmla="*/ 3 h 5"/>
                <a:gd name="T6" fmla="*/ 1 w 1"/>
                <a:gd name="T7" fmla="*/ 4 h 5"/>
                <a:gd name="T8" fmla="*/ 1 w 1"/>
                <a:gd name="T9" fmla="*/ 5 h 5"/>
                <a:gd name="T10" fmla="*/ 1 w 1"/>
                <a:gd name="T11" fmla="*/ 5 h 5"/>
                <a:gd name="T12" fmla="*/ 1 w 1"/>
                <a:gd name="T13" fmla="*/ 3 h 5"/>
                <a:gd name="T14" fmla="*/ 1 w 1"/>
                <a:gd name="T15" fmla="*/ 0 h 5"/>
                <a:gd name="T16" fmla="*/ 1 w 1"/>
                <a:gd name="T17" fmla="*/ 1 h 5"/>
                <a:gd name="T18" fmla="*/ 1 w 1"/>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1"/>
                  </a:moveTo>
                  <a:lnTo>
                    <a:pt x="1" y="1"/>
                  </a:lnTo>
                  <a:lnTo>
                    <a:pt x="0" y="3"/>
                  </a:lnTo>
                  <a:lnTo>
                    <a:pt x="1" y="4"/>
                  </a:lnTo>
                  <a:lnTo>
                    <a:pt x="1" y="5"/>
                  </a:lnTo>
                  <a:lnTo>
                    <a:pt x="1" y="3"/>
                  </a:lnTo>
                  <a:lnTo>
                    <a:pt x="1"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2" name="Freeform 3695"/>
            <p:cNvSpPr>
              <a:spLocks/>
            </p:cNvSpPr>
            <p:nvPr/>
          </p:nvSpPr>
          <p:spPr bwMode="auto">
            <a:xfrm>
              <a:off x="1671" y="2256"/>
              <a:ext cx="6" cy="7"/>
            </a:xfrm>
            <a:custGeom>
              <a:avLst/>
              <a:gdLst>
                <a:gd name="T0" fmla="*/ 3 w 7"/>
                <a:gd name="T1" fmla="*/ 2 h 9"/>
                <a:gd name="T2" fmla="*/ 3 w 7"/>
                <a:gd name="T3" fmla="*/ 2 h 9"/>
                <a:gd name="T4" fmla="*/ 3 w 7"/>
                <a:gd name="T5" fmla="*/ 2 h 9"/>
                <a:gd name="T6" fmla="*/ 3 w 7"/>
                <a:gd name="T7" fmla="*/ 2 h 9"/>
                <a:gd name="T8" fmla="*/ 3 w 7"/>
                <a:gd name="T9" fmla="*/ 2 h 9"/>
                <a:gd name="T10" fmla="*/ 2 w 7"/>
                <a:gd name="T11" fmla="*/ 1 h 9"/>
                <a:gd name="T12" fmla="*/ 1 w 7"/>
                <a:gd name="T13" fmla="*/ 0 h 9"/>
                <a:gd name="T14" fmla="*/ 1 w 7"/>
                <a:gd name="T15" fmla="*/ 0 h 9"/>
                <a:gd name="T16" fmla="*/ 0 w 7"/>
                <a:gd name="T17" fmla="*/ 0 h 9"/>
                <a:gd name="T18" fmla="*/ 0 w 7"/>
                <a:gd name="T19" fmla="*/ 2 h 9"/>
                <a:gd name="T20" fmla="*/ 0 w 7"/>
                <a:gd name="T21" fmla="*/ 2 h 9"/>
                <a:gd name="T22" fmla="*/ 2 w 7"/>
                <a:gd name="T23" fmla="*/ 2 h 9"/>
                <a:gd name="T24" fmla="*/ 3 w 7"/>
                <a:gd name="T25" fmla="*/ 2 h 9"/>
                <a:gd name="T26" fmla="*/ 3 w 7"/>
                <a:gd name="T27" fmla="*/ 2 h 9"/>
                <a:gd name="T28" fmla="*/ 3 w 7"/>
                <a:gd name="T29" fmla="*/ 2 h 9"/>
                <a:gd name="T30" fmla="*/ 3 w 7"/>
                <a:gd name="T31" fmla="*/ 2 h 9"/>
                <a:gd name="T32" fmla="*/ 3 w 7"/>
                <a:gd name="T33" fmla="*/ 2 h 9"/>
                <a:gd name="T34" fmla="*/ 3 w 7"/>
                <a:gd name="T35" fmla="*/ 2 h 9"/>
                <a:gd name="T36" fmla="*/ 3 w 7"/>
                <a:gd name="T37" fmla="*/ 2 h 9"/>
                <a:gd name="T38" fmla="*/ 3 w 7"/>
                <a:gd name="T39" fmla="*/ 2 h 9"/>
                <a:gd name="T40" fmla="*/ 3 w 7"/>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9"/>
                <a:gd name="T65" fmla="*/ 7 w 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9">
                  <a:moveTo>
                    <a:pt x="5" y="4"/>
                  </a:moveTo>
                  <a:lnTo>
                    <a:pt x="5" y="4"/>
                  </a:lnTo>
                  <a:lnTo>
                    <a:pt x="4" y="4"/>
                  </a:lnTo>
                  <a:lnTo>
                    <a:pt x="3" y="3"/>
                  </a:lnTo>
                  <a:lnTo>
                    <a:pt x="2" y="1"/>
                  </a:lnTo>
                  <a:lnTo>
                    <a:pt x="1" y="0"/>
                  </a:lnTo>
                  <a:lnTo>
                    <a:pt x="0" y="0"/>
                  </a:lnTo>
                  <a:lnTo>
                    <a:pt x="0" y="2"/>
                  </a:lnTo>
                  <a:lnTo>
                    <a:pt x="2" y="4"/>
                  </a:lnTo>
                  <a:lnTo>
                    <a:pt x="6" y="9"/>
                  </a:lnTo>
                  <a:lnTo>
                    <a:pt x="7" y="9"/>
                  </a:lnTo>
                  <a:lnTo>
                    <a:pt x="7" y="7"/>
                  </a:lnTo>
                  <a:lnTo>
                    <a:pt x="6" y="5"/>
                  </a:lnTo>
                  <a:lnTo>
                    <a:pt x="5"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3" name="Freeform 3696"/>
            <p:cNvSpPr>
              <a:spLocks/>
            </p:cNvSpPr>
            <p:nvPr/>
          </p:nvSpPr>
          <p:spPr bwMode="auto">
            <a:xfrm>
              <a:off x="1685" y="2260"/>
              <a:ext cx="3" cy="7"/>
            </a:xfrm>
            <a:custGeom>
              <a:avLst/>
              <a:gdLst>
                <a:gd name="T0" fmla="*/ 2 w 4"/>
                <a:gd name="T1" fmla="*/ 0 h 8"/>
                <a:gd name="T2" fmla="*/ 2 w 4"/>
                <a:gd name="T3" fmla="*/ 0 h 8"/>
                <a:gd name="T4" fmla="*/ 1 w 4"/>
                <a:gd name="T5" fmla="*/ 1 h 8"/>
                <a:gd name="T6" fmla="*/ 0 w 4"/>
                <a:gd name="T7" fmla="*/ 4 h 8"/>
                <a:gd name="T8" fmla="*/ 0 w 4"/>
                <a:gd name="T9" fmla="*/ 4 h 8"/>
                <a:gd name="T10" fmla="*/ 0 w 4"/>
                <a:gd name="T11" fmla="*/ 4 h 8"/>
                <a:gd name="T12" fmla="*/ 1 w 4"/>
                <a:gd name="T13" fmla="*/ 4 h 8"/>
                <a:gd name="T14" fmla="*/ 1 w 4"/>
                <a:gd name="T15" fmla="*/ 4 h 8"/>
                <a:gd name="T16" fmla="*/ 2 w 4"/>
                <a:gd name="T17" fmla="*/ 4 h 8"/>
                <a:gd name="T18" fmla="*/ 2 w 4"/>
                <a:gd name="T19" fmla="*/ 4 h 8"/>
                <a:gd name="T20" fmla="*/ 2 w 4"/>
                <a:gd name="T21" fmla="*/ 4 h 8"/>
                <a:gd name="T22" fmla="*/ 2 w 4"/>
                <a:gd name="T23" fmla="*/ 4 h 8"/>
                <a:gd name="T24" fmla="*/ 2 w 4"/>
                <a:gd name="T25" fmla="*/ 4 h 8"/>
                <a:gd name="T26" fmla="*/ 2 w 4"/>
                <a:gd name="T27" fmla="*/ 0 h 8"/>
                <a:gd name="T28" fmla="*/ 2 w 4"/>
                <a:gd name="T29" fmla="*/ 0 h 8"/>
                <a:gd name="T30" fmla="*/ 2 w 4"/>
                <a:gd name="T31" fmla="*/ 0 h 8"/>
                <a:gd name="T32" fmla="*/ 2 w 4"/>
                <a:gd name="T33" fmla="*/ 0 h 8"/>
                <a:gd name="T34" fmla="*/ 2 w 4"/>
                <a:gd name="T35" fmla="*/ 0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8"/>
                <a:gd name="T56" fmla="*/ 4 w 4"/>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8">
                  <a:moveTo>
                    <a:pt x="2" y="0"/>
                  </a:moveTo>
                  <a:lnTo>
                    <a:pt x="2" y="0"/>
                  </a:lnTo>
                  <a:lnTo>
                    <a:pt x="1" y="1"/>
                  </a:lnTo>
                  <a:lnTo>
                    <a:pt x="0" y="4"/>
                  </a:lnTo>
                  <a:lnTo>
                    <a:pt x="0" y="6"/>
                  </a:lnTo>
                  <a:lnTo>
                    <a:pt x="1" y="7"/>
                  </a:lnTo>
                  <a:lnTo>
                    <a:pt x="2" y="8"/>
                  </a:lnTo>
                  <a:lnTo>
                    <a:pt x="3" y="8"/>
                  </a:lnTo>
                  <a:lnTo>
                    <a:pt x="4" y="7"/>
                  </a:lnTo>
                  <a:lnTo>
                    <a:pt x="4" y="4"/>
                  </a:lnTo>
                  <a:lnTo>
                    <a:pt x="4" y="0"/>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4" name="Freeform 3697"/>
            <p:cNvSpPr>
              <a:spLocks/>
            </p:cNvSpPr>
            <p:nvPr/>
          </p:nvSpPr>
          <p:spPr bwMode="auto">
            <a:xfrm>
              <a:off x="1626" y="2209"/>
              <a:ext cx="387" cy="253"/>
            </a:xfrm>
            <a:custGeom>
              <a:avLst/>
              <a:gdLst>
                <a:gd name="T0" fmla="*/ 40 w 484"/>
                <a:gd name="T1" fmla="*/ 29 h 308"/>
                <a:gd name="T2" fmla="*/ 40 w 484"/>
                <a:gd name="T3" fmla="*/ 26 h 308"/>
                <a:gd name="T4" fmla="*/ 40 w 484"/>
                <a:gd name="T5" fmla="*/ 25 h 308"/>
                <a:gd name="T6" fmla="*/ 41 w 484"/>
                <a:gd name="T7" fmla="*/ 22 h 308"/>
                <a:gd name="T8" fmla="*/ 38 w 484"/>
                <a:gd name="T9" fmla="*/ 23 h 308"/>
                <a:gd name="T10" fmla="*/ 37 w 484"/>
                <a:gd name="T11" fmla="*/ 25 h 308"/>
                <a:gd name="T12" fmla="*/ 35 w 484"/>
                <a:gd name="T13" fmla="*/ 27 h 308"/>
                <a:gd name="T14" fmla="*/ 34 w 484"/>
                <a:gd name="T15" fmla="*/ 28 h 308"/>
                <a:gd name="T16" fmla="*/ 34 w 484"/>
                <a:gd name="T17" fmla="*/ 29 h 308"/>
                <a:gd name="T18" fmla="*/ 30 w 484"/>
                <a:gd name="T19" fmla="*/ 29 h 308"/>
                <a:gd name="T20" fmla="*/ 30 w 484"/>
                <a:gd name="T21" fmla="*/ 28 h 308"/>
                <a:gd name="T22" fmla="*/ 29 w 484"/>
                <a:gd name="T23" fmla="*/ 27 h 308"/>
                <a:gd name="T24" fmla="*/ 27 w 484"/>
                <a:gd name="T25" fmla="*/ 24 h 308"/>
                <a:gd name="T26" fmla="*/ 27 w 484"/>
                <a:gd name="T27" fmla="*/ 22 h 308"/>
                <a:gd name="T28" fmla="*/ 27 w 484"/>
                <a:gd name="T29" fmla="*/ 17 h 308"/>
                <a:gd name="T30" fmla="*/ 27 w 484"/>
                <a:gd name="T31" fmla="*/ 14 h 308"/>
                <a:gd name="T32" fmla="*/ 27 w 484"/>
                <a:gd name="T33" fmla="*/ 14 h 308"/>
                <a:gd name="T34" fmla="*/ 26 w 484"/>
                <a:gd name="T35" fmla="*/ 13 h 308"/>
                <a:gd name="T36" fmla="*/ 24 w 484"/>
                <a:gd name="T37" fmla="*/ 10 h 308"/>
                <a:gd name="T38" fmla="*/ 22 w 484"/>
                <a:gd name="T39" fmla="*/ 7 h 308"/>
                <a:gd name="T40" fmla="*/ 19 w 484"/>
                <a:gd name="T41" fmla="*/ 7 h 308"/>
                <a:gd name="T42" fmla="*/ 18 w 484"/>
                <a:gd name="T43" fmla="*/ 6 h 308"/>
                <a:gd name="T44" fmla="*/ 14 w 484"/>
                <a:gd name="T45" fmla="*/ 2 h 308"/>
                <a:gd name="T46" fmla="*/ 8 w 484"/>
                <a:gd name="T47" fmla="*/ 2 h 308"/>
                <a:gd name="T48" fmla="*/ 2 w 484"/>
                <a:gd name="T49" fmla="*/ 4 h 308"/>
                <a:gd name="T50" fmla="*/ 2 w 484"/>
                <a:gd name="T51" fmla="*/ 7 h 308"/>
                <a:gd name="T52" fmla="*/ 4 w 484"/>
                <a:gd name="T53" fmla="*/ 10 h 308"/>
                <a:gd name="T54" fmla="*/ 4 w 484"/>
                <a:gd name="T55" fmla="*/ 10 h 308"/>
                <a:gd name="T56" fmla="*/ 5 w 484"/>
                <a:gd name="T57" fmla="*/ 11 h 308"/>
                <a:gd name="T58" fmla="*/ 3 w 484"/>
                <a:gd name="T59" fmla="*/ 10 h 308"/>
                <a:gd name="T60" fmla="*/ 5 w 484"/>
                <a:gd name="T61" fmla="*/ 11 h 308"/>
                <a:gd name="T62" fmla="*/ 6 w 484"/>
                <a:gd name="T63" fmla="*/ 13 h 308"/>
                <a:gd name="T64" fmla="*/ 7 w 484"/>
                <a:gd name="T65" fmla="*/ 16 h 308"/>
                <a:gd name="T66" fmla="*/ 10 w 484"/>
                <a:gd name="T67" fmla="*/ 20 h 308"/>
                <a:gd name="T68" fmla="*/ 10 w 484"/>
                <a:gd name="T69" fmla="*/ 17 h 308"/>
                <a:gd name="T70" fmla="*/ 9 w 484"/>
                <a:gd name="T71" fmla="*/ 17 h 308"/>
                <a:gd name="T72" fmla="*/ 9 w 484"/>
                <a:gd name="T73" fmla="*/ 14 h 308"/>
                <a:gd name="T74" fmla="*/ 8 w 484"/>
                <a:gd name="T75" fmla="*/ 13 h 308"/>
                <a:gd name="T76" fmla="*/ 7 w 484"/>
                <a:gd name="T77" fmla="*/ 11 h 308"/>
                <a:gd name="T78" fmla="*/ 6 w 484"/>
                <a:gd name="T79" fmla="*/ 9 h 308"/>
                <a:gd name="T80" fmla="*/ 4 w 484"/>
                <a:gd name="T81" fmla="*/ 7 h 308"/>
                <a:gd name="T82" fmla="*/ 3 w 484"/>
                <a:gd name="T83" fmla="*/ 2 h 308"/>
                <a:gd name="T84" fmla="*/ 5 w 484"/>
                <a:gd name="T85" fmla="*/ 2 h 308"/>
                <a:gd name="T86" fmla="*/ 6 w 484"/>
                <a:gd name="T87" fmla="*/ 7 h 308"/>
                <a:gd name="T88" fmla="*/ 9 w 484"/>
                <a:gd name="T89" fmla="*/ 10 h 308"/>
                <a:gd name="T90" fmla="*/ 10 w 484"/>
                <a:gd name="T91" fmla="*/ 11 h 308"/>
                <a:gd name="T92" fmla="*/ 11 w 484"/>
                <a:gd name="T93" fmla="*/ 14 h 308"/>
                <a:gd name="T94" fmla="*/ 11 w 484"/>
                <a:gd name="T95" fmla="*/ 14 h 308"/>
                <a:gd name="T96" fmla="*/ 12 w 484"/>
                <a:gd name="T97" fmla="*/ 15 h 308"/>
                <a:gd name="T98" fmla="*/ 14 w 484"/>
                <a:gd name="T99" fmla="*/ 17 h 308"/>
                <a:gd name="T100" fmla="*/ 15 w 484"/>
                <a:gd name="T101" fmla="*/ 21 h 308"/>
                <a:gd name="T102" fmla="*/ 16 w 484"/>
                <a:gd name="T103" fmla="*/ 24 h 308"/>
                <a:gd name="T104" fmla="*/ 17 w 484"/>
                <a:gd name="T105" fmla="*/ 26 h 308"/>
                <a:gd name="T106" fmla="*/ 21 w 484"/>
                <a:gd name="T107" fmla="*/ 29 h 308"/>
                <a:gd name="T108" fmla="*/ 26 w 484"/>
                <a:gd name="T109" fmla="*/ 32 h 308"/>
                <a:gd name="T110" fmla="*/ 30 w 484"/>
                <a:gd name="T111" fmla="*/ 33 h 308"/>
                <a:gd name="T112" fmla="*/ 30 w 484"/>
                <a:gd name="T113" fmla="*/ 32 h 308"/>
                <a:gd name="T114" fmla="*/ 31 w 484"/>
                <a:gd name="T115" fmla="*/ 32 h 308"/>
                <a:gd name="T116" fmla="*/ 33 w 484"/>
                <a:gd name="T117" fmla="*/ 34 h 308"/>
                <a:gd name="T118" fmla="*/ 34 w 484"/>
                <a:gd name="T119" fmla="*/ 34 h 308"/>
                <a:gd name="T120" fmla="*/ 37 w 484"/>
                <a:gd name="T121" fmla="*/ 32 h 308"/>
                <a:gd name="T122" fmla="*/ 36 w 484"/>
                <a:gd name="T123" fmla="*/ 30 h 308"/>
                <a:gd name="T124" fmla="*/ 38 w 484"/>
                <a:gd name="T125" fmla="*/ 29 h 3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4"/>
                <a:gd name="T190" fmla="*/ 0 h 308"/>
                <a:gd name="T191" fmla="*/ 484 w 484"/>
                <a:gd name="T192" fmla="*/ 308 h 3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4" h="308">
                  <a:moveTo>
                    <a:pt x="460" y="243"/>
                  </a:moveTo>
                  <a:lnTo>
                    <a:pt x="460" y="243"/>
                  </a:lnTo>
                  <a:lnTo>
                    <a:pt x="461" y="243"/>
                  </a:lnTo>
                  <a:lnTo>
                    <a:pt x="462" y="240"/>
                  </a:lnTo>
                  <a:lnTo>
                    <a:pt x="464" y="239"/>
                  </a:lnTo>
                  <a:lnTo>
                    <a:pt x="464" y="241"/>
                  </a:lnTo>
                  <a:lnTo>
                    <a:pt x="465" y="245"/>
                  </a:lnTo>
                  <a:lnTo>
                    <a:pt x="466" y="248"/>
                  </a:lnTo>
                  <a:lnTo>
                    <a:pt x="467" y="249"/>
                  </a:lnTo>
                  <a:lnTo>
                    <a:pt x="468" y="248"/>
                  </a:lnTo>
                  <a:lnTo>
                    <a:pt x="469" y="243"/>
                  </a:lnTo>
                  <a:lnTo>
                    <a:pt x="470" y="237"/>
                  </a:lnTo>
                  <a:lnTo>
                    <a:pt x="473" y="233"/>
                  </a:lnTo>
                  <a:lnTo>
                    <a:pt x="474" y="231"/>
                  </a:lnTo>
                  <a:lnTo>
                    <a:pt x="473" y="231"/>
                  </a:lnTo>
                  <a:lnTo>
                    <a:pt x="471" y="231"/>
                  </a:lnTo>
                  <a:lnTo>
                    <a:pt x="471" y="229"/>
                  </a:lnTo>
                  <a:lnTo>
                    <a:pt x="474" y="227"/>
                  </a:lnTo>
                  <a:lnTo>
                    <a:pt x="475" y="227"/>
                  </a:lnTo>
                  <a:lnTo>
                    <a:pt x="475" y="226"/>
                  </a:lnTo>
                  <a:lnTo>
                    <a:pt x="474" y="226"/>
                  </a:lnTo>
                  <a:lnTo>
                    <a:pt x="470" y="226"/>
                  </a:lnTo>
                  <a:lnTo>
                    <a:pt x="469" y="225"/>
                  </a:lnTo>
                  <a:lnTo>
                    <a:pt x="469" y="224"/>
                  </a:lnTo>
                  <a:lnTo>
                    <a:pt x="470" y="223"/>
                  </a:lnTo>
                  <a:lnTo>
                    <a:pt x="471" y="223"/>
                  </a:lnTo>
                  <a:lnTo>
                    <a:pt x="473" y="222"/>
                  </a:lnTo>
                  <a:lnTo>
                    <a:pt x="474" y="220"/>
                  </a:lnTo>
                  <a:lnTo>
                    <a:pt x="474" y="217"/>
                  </a:lnTo>
                  <a:lnTo>
                    <a:pt x="475" y="213"/>
                  </a:lnTo>
                  <a:lnTo>
                    <a:pt x="477" y="211"/>
                  </a:lnTo>
                  <a:lnTo>
                    <a:pt x="481" y="206"/>
                  </a:lnTo>
                  <a:lnTo>
                    <a:pt x="483" y="203"/>
                  </a:lnTo>
                  <a:lnTo>
                    <a:pt x="484" y="200"/>
                  </a:lnTo>
                  <a:lnTo>
                    <a:pt x="484" y="197"/>
                  </a:lnTo>
                  <a:lnTo>
                    <a:pt x="483" y="194"/>
                  </a:lnTo>
                  <a:lnTo>
                    <a:pt x="481" y="193"/>
                  </a:lnTo>
                  <a:lnTo>
                    <a:pt x="477" y="193"/>
                  </a:lnTo>
                  <a:lnTo>
                    <a:pt x="476" y="193"/>
                  </a:lnTo>
                  <a:lnTo>
                    <a:pt x="475" y="193"/>
                  </a:lnTo>
                  <a:lnTo>
                    <a:pt x="474" y="194"/>
                  </a:lnTo>
                  <a:lnTo>
                    <a:pt x="473" y="194"/>
                  </a:lnTo>
                  <a:lnTo>
                    <a:pt x="465" y="193"/>
                  </a:lnTo>
                  <a:lnTo>
                    <a:pt x="459" y="193"/>
                  </a:lnTo>
                  <a:lnTo>
                    <a:pt x="455" y="194"/>
                  </a:lnTo>
                  <a:lnTo>
                    <a:pt x="452" y="195"/>
                  </a:lnTo>
                  <a:lnTo>
                    <a:pt x="450" y="196"/>
                  </a:lnTo>
                  <a:lnTo>
                    <a:pt x="442" y="197"/>
                  </a:lnTo>
                  <a:lnTo>
                    <a:pt x="436" y="198"/>
                  </a:lnTo>
                  <a:lnTo>
                    <a:pt x="432" y="199"/>
                  </a:lnTo>
                  <a:lnTo>
                    <a:pt x="428" y="203"/>
                  </a:lnTo>
                  <a:lnTo>
                    <a:pt x="427" y="205"/>
                  </a:lnTo>
                  <a:lnTo>
                    <a:pt x="426" y="207"/>
                  </a:lnTo>
                  <a:lnTo>
                    <a:pt x="426" y="211"/>
                  </a:lnTo>
                  <a:lnTo>
                    <a:pt x="425" y="213"/>
                  </a:lnTo>
                  <a:lnTo>
                    <a:pt x="425" y="218"/>
                  </a:lnTo>
                  <a:lnTo>
                    <a:pt x="424" y="220"/>
                  </a:lnTo>
                  <a:lnTo>
                    <a:pt x="422" y="223"/>
                  </a:lnTo>
                  <a:lnTo>
                    <a:pt x="422" y="225"/>
                  </a:lnTo>
                  <a:lnTo>
                    <a:pt x="421" y="229"/>
                  </a:lnTo>
                  <a:lnTo>
                    <a:pt x="420" y="232"/>
                  </a:lnTo>
                  <a:lnTo>
                    <a:pt x="418" y="233"/>
                  </a:lnTo>
                  <a:lnTo>
                    <a:pt x="412" y="236"/>
                  </a:lnTo>
                  <a:lnTo>
                    <a:pt x="411" y="237"/>
                  </a:lnTo>
                  <a:lnTo>
                    <a:pt x="413" y="237"/>
                  </a:lnTo>
                  <a:lnTo>
                    <a:pt x="412" y="238"/>
                  </a:lnTo>
                  <a:lnTo>
                    <a:pt x="411" y="239"/>
                  </a:lnTo>
                  <a:lnTo>
                    <a:pt x="412" y="240"/>
                  </a:lnTo>
                  <a:lnTo>
                    <a:pt x="412" y="241"/>
                  </a:lnTo>
                  <a:lnTo>
                    <a:pt x="413" y="241"/>
                  </a:lnTo>
                  <a:lnTo>
                    <a:pt x="412" y="242"/>
                  </a:lnTo>
                  <a:lnTo>
                    <a:pt x="407" y="245"/>
                  </a:lnTo>
                  <a:lnTo>
                    <a:pt x="405" y="245"/>
                  </a:lnTo>
                  <a:lnTo>
                    <a:pt x="404" y="245"/>
                  </a:lnTo>
                  <a:lnTo>
                    <a:pt x="401" y="242"/>
                  </a:lnTo>
                  <a:lnTo>
                    <a:pt x="401" y="241"/>
                  </a:lnTo>
                  <a:lnTo>
                    <a:pt x="402" y="241"/>
                  </a:lnTo>
                  <a:lnTo>
                    <a:pt x="404" y="242"/>
                  </a:lnTo>
                  <a:lnTo>
                    <a:pt x="404" y="241"/>
                  </a:lnTo>
                  <a:lnTo>
                    <a:pt x="401" y="240"/>
                  </a:lnTo>
                  <a:lnTo>
                    <a:pt x="399" y="240"/>
                  </a:lnTo>
                  <a:lnTo>
                    <a:pt x="397" y="240"/>
                  </a:lnTo>
                  <a:lnTo>
                    <a:pt x="394" y="241"/>
                  </a:lnTo>
                  <a:lnTo>
                    <a:pt x="392" y="242"/>
                  </a:lnTo>
                  <a:lnTo>
                    <a:pt x="391" y="243"/>
                  </a:lnTo>
                  <a:lnTo>
                    <a:pt x="391" y="242"/>
                  </a:lnTo>
                  <a:lnTo>
                    <a:pt x="388" y="242"/>
                  </a:lnTo>
                  <a:lnTo>
                    <a:pt x="386" y="242"/>
                  </a:lnTo>
                  <a:lnTo>
                    <a:pt x="383" y="245"/>
                  </a:lnTo>
                  <a:lnTo>
                    <a:pt x="380" y="245"/>
                  </a:lnTo>
                  <a:lnTo>
                    <a:pt x="377" y="245"/>
                  </a:lnTo>
                  <a:lnTo>
                    <a:pt x="373" y="247"/>
                  </a:lnTo>
                  <a:lnTo>
                    <a:pt x="371" y="248"/>
                  </a:lnTo>
                  <a:lnTo>
                    <a:pt x="366" y="249"/>
                  </a:lnTo>
                  <a:lnTo>
                    <a:pt x="362" y="249"/>
                  </a:lnTo>
                  <a:lnTo>
                    <a:pt x="359" y="249"/>
                  </a:lnTo>
                  <a:lnTo>
                    <a:pt x="358" y="247"/>
                  </a:lnTo>
                  <a:lnTo>
                    <a:pt x="355" y="243"/>
                  </a:lnTo>
                  <a:lnTo>
                    <a:pt x="353" y="242"/>
                  </a:lnTo>
                  <a:lnTo>
                    <a:pt x="350" y="240"/>
                  </a:lnTo>
                  <a:lnTo>
                    <a:pt x="349" y="240"/>
                  </a:lnTo>
                  <a:lnTo>
                    <a:pt x="346" y="240"/>
                  </a:lnTo>
                  <a:lnTo>
                    <a:pt x="344" y="240"/>
                  </a:lnTo>
                  <a:lnTo>
                    <a:pt x="343" y="239"/>
                  </a:lnTo>
                  <a:lnTo>
                    <a:pt x="341" y="240"/>
                  </a:lnTo>
                  <a:lnTo>
                    <a:pt x="340" y="240"/>
                  </a:lnTo>
                  <a:lnTo>
                    <a:pt x="339" y="241"/>
                  </a:lnTo>
                  <a:lnTo>
                    <a:pt x="339" y="242"/>
                  </a:lnTo>
                  <a:lnTo>
                    <a:pt x="338" y="243"/>
                  </a:lnTo>
                  <a:lnTo>
                    <a:pt x="337" y="243"/>
                  </a:lnTo>
                  <a:lnTo>
                    <a:pt x="338" y="241"/>
                  </a:lnTo>
                  <a:lnTo>
                    <a:pt x="338" y="240"/>
                  </a:lnTo>
                  <a:lnTo>
                    <a:pt x="338" y="239"/>
                  </a:lnTo>
                  <a:lnTo>
                    <a:pt x="338" y="238"/>
                  </a:lnTo>
                  <a:lnTo>
                    <a:pt x="340" y="239"/>
                  </a:lnTo>
                  <a:lnTo>
                    <a:pt x="339" y="237"/>
                  </a:lnTo>
                  <a:lnTo>
                    <a:pt x="335" y="233"/>
                  </a:lnTo>
                  <a:lnTo>
                    <a:pt x="332" y="229"/>
                  </a:lnTo>
                  <a:lnTo>
                    <a:pt x="331" y="225"/>
                  </a:lnTo>
                  <a:lnTo>
                    <a:pt x="330" y="223"/>
                  </a:lnTo>
                  <a:lnTo>
                    <a:pt x="328" y="220"/>
                  </a:lnTo>
                  <a:lnTo>
                    <a:pt x="323" y="212"/>
                  </a:lnTo>
                  <a:lnTo>
                    <a:pt x="317" y="206"/>
                  </a:lnTo>
                  <a:lnTo>
                    <a:pt x="316" y="201"/>
                  </a:lnTo>
                  <a:lnTo>
                    <a:pt x="312" y="193"/>
                  </a:lnTo>
                  <a:lnTo>
                    <a:pt x="310" y="190"/>
                  </a:lnTo>
                  <a:lnTo>
                    <a:pt x="310" y="187"/>
                  </a:lnTo>
                  <a:lnTo>
                    <a:pt x="311" y="188"/>
                  </a:lnTo>
                  <a:lnTo>
                    <a:pt x="314" y="192"/>
                  </a:lnTo>
                  <a:lnTo>
                    <a:pt x="314" y="194"/>
                  </a:lnTo>
                  <a:lnTo>
                    <a:pt x="314" y="197"/>
                  </a:lnTo>
                  <a:lnTo>
                    <a:pt x="315" y="196"/>
                  </a:lnTo>
                  <a:lnTo>
                    <a:pt x="316" y="193"/>
                  </a:lnTo>
                  <a:lnTo>
                    <a:pt x="315" y="191"/>
                  </a:lnTo>
                  <a:lnTo>
                    <a:pt x="312" y="186"/>
                  </a:lnTo>
                  <a:lnTo>
                    <a:pt x="310" y="184"/>
                  </a:lnTo>
                  <a:lnTo>
                    <a:pt x="309" y="182"/>
                  </a:lnTo>
                  <a:lnTo>
                    <a:pt x="308" y="176"/>
                  </a:lnTo>
                  <a:lnTo>
                    <a:pt x="308" y="172"/>
                  </a:lnTo>
                  <a:lnTo>
                    <a:pt x="309" y="168"/>
                  </a:lnTo>
                  <a:lnTo>
                    <a:pt x="310" y="160"/>
                  </a:lnTo>
                  <a:lnTo>
                    <a:pt x="310" y="155"/>
                  </a:lnTo>
                  <a:lnTo>
                    <a:pt x="308" y="145"/>
                  </a:lnTo>
                  <a:lnTo>
                    <a:pt x="309" y="142"/>
                  </a:lnTo>
                  <a:lnTo>
                    <a:pt x="310" y="138"/>
                  </a:lnTo>
                  <a:lnTo>
                    <a:pt x="311" y="137"/>
                  </a:lnTo>
                  <a:lnTo>
                    <a:pt x="310" y="135"/>
                  </a:lnTo>
                  <a:lnTo>
                    <a:pt x="309" y="131"/>
                  </a:lnTo>
                  <a:lnTo>
                    <a:pt x="309" y="129"/>
                  </a:lnTo>
                  <a:lnTo>
                    <a:pt x="310" y="128"/>
                  </a:lnTo>
                  <a:lnTo>
                    <a:pt x="311" y="129"/>
                  </a:lnTo>
                  <a:lnTo>
                    <a:pt x="312" y="129"/>
                  </a:lnTo>
                  <a:lnTo>
                    <a:pt x="313" y="129"/>
                  </a:lnTo>
                  <a:lnTo>
                    <a:pt x="313" y="127"/>
                  </a:lnTo>
                  <a:lnTo>
                    <a:pt x="314" y="127"/>
                  </a:lnTo>
                  <a:lnTo>
                    <a:pt x="314" y="129"/>
                  </a:lnTo>
                  <a:lnTo>
                    <a:pt x="314" y="131"/>
                  </a:lnTo>
                  <a:lnTo>
                    <a:pt x="316" y="127"/>
                  </a:lnTo>
                  <a:lnTo>
                    <a:pt x="318" y="120"/>
                  </a:lnTo>
                  <a:lnTo>
                    <a:pt x="318" y="118"/>
                  </a:lnTo>
                  <a:lnTo>
                    <a:pt x="315" y="120"/>
                  </a:lnTo>
                  <a:lnTo>
                    <a:pt x="314" y="120"/>
                  </a:lnTo>
                  <a:lnTo>
                    <a:pt x="312" y="118"/>
                  </a:lnTo>
                  <a:lnTo>
                    <a:pt x="310" y="117"/>
                  </a:lnTo>
                  <a:lnTo>
                    <a:pt x="304" y="116"/>
                  </a:lnTo>
                  <a:lnTo>
                    <a:pt x="302" y="116"/>
                  </a:lnTo>
                  <a:lnTo>
                    <a:pt x="293" y="112"/>
                  </a:lnTo>
                  <a:lnTo>
                    <a:pt x="290" y="111"/>
                  </a:lnTo>
                  <a:lnTo>
                    <a:pt x="288" y="111"/>
                  </a:lnTo>
                  <a:lnTo>
                    <a:pt x="287" y="111"/>
                  </a:lnTo>
                  <a:lnTo>
                    <a:pt x="287" y="110"/>
                  </a:lnTo>
                  <a:lnTo>
                    <a:pt x="281" y="96"/>
                  </a:lnTo>
                  <a:lnTo>
                    <a:pt x="281" y="94"/>
                  </a:lnTo>
                  <a:lnTo>
                    <a:pt x="281" y="92"/>
                  </a:lnTo>
                  <a:lnTo>
                    <a:pt x="280" y="89"/>
                  </a:lnTo>
                  <a:lnTo>
                    <a:pt x="278" y="88"/>
                  </a:lnTo>
                  <a:lnTo>
                    <a:pt x="276" y="87"/>
                  </a:lnTo>
                  <a:lnTo>
                    <a:pt x="274" y="85"/>
                  </a:lnTo>
                  <a:lnTo>
                    <a:pt x="267" y="72"/>
                  </a:lnTo>
                  <a:lnTo>
                    <a:pt x="260" y="61"/>
                  </a:lnTo>
                  <a:lnTo>
                    <a:pt x="256" y="57"/>
                  </a:lnTo>
                  <a:lnTo>
                    <a:pt x="252" y="53"/>
                  </a:lnTo>
                  <a:lnTo>
                    <a:pt x="249" y="52"/>
                  </a:lnTo>
                  <a:lnTo>
                    <a:pt x="248" y="53"/>
                  </a:lnTo>
                  <a:lnTo>
                    <a:pt x="246" y="53"/>
                  </a:lnTo>
                  <a:lnTo>
                    <a:pt x="243" y="52"/>
                  </a:lnTo>
                  <a:lnTo>
                    <a:pt x="237" y="51"/>
                  </a:lnTo>
                  <a:lnTo>
                    <a:pt x="235" y="51"/>
                  </a:lnTo>
                  <a:lnTo>
                    <a:pt x="235" y="52"/>
                  </a:lnTo>
                  <a:lnTo>
                    <a:pt x="234" y="52"/>
                  </a:lnTo>
                  <a:lnTo>
                    <a:pt x="232" y="53"/>
                  </a:lnTo>
                  <a:lnTo>
                    <a:pt x="231" y="53"/>
                  </a:lnTo>
                  <a:lnTo>
                    <a:pt x="230" y="54"/>
                  </a:lnTo>
                  <a:lnTo>
                    <a:pt x="228" y="57"/>
                  </a:lnTo>
                  <a:lnTo>
                    <a:pt x="226" y="62"/>
                  </a:lnTo>
                  <a:lnTo>
                    <a:pt x="224" y="65"/>
                  </a:lnTo>
                  <a:lnTo>
                    <a:pt x="221" y="66"/>
                  </a:lnTo>
                  <a:lnTo>
                    <a:pt x="216" y="63"/>
                  </a:lnTo>
                  <a:lnTo>
                    <a:pt x="210" y="60"/>
                  </a:lnTo>
                  <a:lnTo>
                    <a:pt x="202" y="55"/>
                  </a:lnTo>
                  <a:lnTo>
                    <a:pt x="199" y="52"/>
                  </a:lnTo>
                  <a:lnTo>
                    <a:pt x="198" y="49"/>
                  </a:lnTo>
                  <a:lnTo>
                    <a:pt x="198" y="47"/>
                  </a:lnTo>
                  <a:lnTo>
                    <a:pt x="197" y="43"/>
                  </a:lnTo>
                  <a:lnTo>
                    <a:pt x="195" y="40"/>
                  </a:lnTo>
                  <a:lnTo>
                    <a:pt x="193" y="37"/>
                  </a:lnTo>
                  <a:lnTo>
                    <a:pt x="190" y="34"/>
                  </a:lnTo>
                  <a:lnTo>
                    <a:pt x="185" y="31"/>
                  </a:lnTo>
                  <a:lnTo>
                    <a:pt x="181" y="27"/>
                  </a:lnTo>
                  <a:lnTo>
                    <a:pt x="175" y="24"/>
                  </a:lnTo>
                  <a:lnTo>
                    <a:pt x="172" y="20"/>
                  </a:lnTo>
                  <a:lnTo>
                    <a:pt x="170" y="18"/>
                  </a:lnTo>
                  <a:lnTo>
                    <a:pt x="169" y="17"/>
                  </a:lnTo>
                  <a:lnTo>
                    <a:pt x="168" y="17"/>
                  </a:lnTo>
                  <a:lnTo>
                    <a:pt x="143" y="17"/>
                  </a:lnTo>
                  <a:lnTo>
                    <a:pt x="142" y="17"/>
                  </a:lnTo>
                  <a:lnTo>
                    <a:pt x="142" y="18"/>
                  </a:lnTo>
                  <a:lnTo>
                    <a:pt x="140" y="25"/>
                  </a:lnTo>
                  <a:lnTo>
                    <a:pt x="101" y="25"/>
                  </a:lnTo>
                  <a:lnTo>
                    <a:pt x="93" y="24"/>
                  </a:lnTo>
                  <a:lnTo>
                    <a:pt x="90" y="23"/>
                  </a:lnTo>
                  <a:lnTo>
                    <a:pt x="36" y="4"/>
                  </a:lnTo>
                  <a:lnTo>
                    <a:pt x="37" y="0"/>
                  </a:lnTo>
                  <a:lnTo>
                    <a:pt x="0" y="3"/>
                  </a:lnTo>
                  <a:lnTo>
                    <a:pt x="2" y="10"/>
                  </a:lnTo>
                  <a:lnTo>
                    <a:pt x="4" y="15"/>
                  </a:lnTo>
                  <a:lnTo>
                    <a:pt x="6" y="19"/>
                  </a:lnTo>
                  <a:lnTo>
                    <a:pt x="9" y="26"/>
                  </a:lnTo>
                  <a:lnTo>
                    <a:pt x="11" y="30"/>
                  </a:lnTo>
                  <a:lnTo>
                    <a:pt x="14" y="32"/>
                  </a:lnTo>
                  <a:lnTo>
                    <a:pt x="16" y="33"/>
                  </a:lnTo>
                  <a:lnTo>
                    <a:pt x="16" y="35"/>
                  </a:lnTo>
                  <a:lnTo>
                    <a:pt x="17" y="39"/>
                  </a:lnTo>
                  <a:lnTo>
                    <a:pt x="17" y="42"/>
                  </a:lnTo>
                  <a:lnTo>
                    <a:pt x="18" y="41"/>
                  </a:lnTo>
                  <a:lnTo>
                    <a:pt x="19" y="41"/>
                  </a:lnTo>
                  <a:lnTo>
                    <a:pt x="20" y="43"/>
                  </a:lnTo>
                  <a:lnTo>
                    <a:pt x="20" y="47"/>
                  </a:lnTo>
                  <a:lnTo>
                    <a:pt x="21" y="49"/>
                  </a:lnTo>
                  <a:lnTo>
                    <a:pt x="22" y="53"/>
                  </a:lnTo>
                  <a:lnTo>
                    <a:pt x="26" y="56"/>
                  </a:lnTo>
                  <a:lnTo>
                    <a:pt x="30" y="58"/>
                  </a:lnTo>
                  <a:lnTo>
                    <a:pt x="32" y="59"/>
                  </a:lnTo>
                  <a:lnTo>
                    <a:pt x="35" y="60"/>
                  </a:lnTo>
                  <a:lnTo>
                    <a:pt x="42" y="68"/>
                  </a:lnTo>
                  <a:lnTo>
                    <a:pt x="46" y="72"/>
                  </a:lnTo>
                  <a:lnTo>
                    <a:pt x="47" y="74"/>
                  </a:lnTo>
                  <a:lnTo>
                    <a:pt x="47" y="76"/>
                  </a:lnTo>
                  <a:lnTo>
                    <a:pt x="46" y="82"/>
                  </a:lnTo>
                  <a:lnTo>
                    <a:pt x="47" y="83"/>
                  </a:lnTo>
                  <a:lnTo>
                    <a:pt x="46" y="84"/>
                  </a:lnTo>
                  <a:lnTo>
                    <a:pt x="45" y="84"/>
                  </a:lnTo>
                  <a:lnTo>
                    <a:pt x="45" y="85"/>
                  </a:lnTo>
                  <a:lnTo>
                    <a:pt x="46" y="84"/>
                  </a:lnTo>
                  <a:lnTo>
                    <a:pt x="47" y="84"/>
                  </a:lnTo>
                  <a:lnTo>
                    <a:pt x="47" y="87"/>
                  </a:lnTo>
                  <a:lnTo>
                    <a:pt x="48" y="87"/>
                  </a:lnTo>
                  <a:lnTo>
                    <a:pt x="49" y="87"/>
                  </a:lnTo>
                  <a:lnTo>
                    <a:pt x="49" y="85"/>
                  </a:lnTo>
                  <a:lnTo>
                    <a:pt x="50" y="86"/>
                  </a:lnTo>
                  <a:lnTo>
                    <a:pt x="51" y="89"/>
                  </a:lnTo>
                  <a:lnTo>
                    <a:pt x="52" y="90"/>
                  </a:lnTo>
                  <a:lnTo>
                    <a:pt x="51" y="93"/>
                  </a:lnTo>
                  <a:lnTo>
                    <a:pt x="50" y="93"/>
                  </a:lnTo>
                  <a:lnTo>
                    <a:pt x="50" y="92"/>
                  </a:lnTo>
                  <a:lnTo>
                    <a:pt x="50" y="89"/>
                  </a:lnTo>
                  <a:lnTo>
                    <a:pt x="49" y="89"/>
                  </a:lnTo>
                  <a:lnTo>
                    <a:pt x="47" y="88"/>
                  </a:lnTo>
                  <a:lnTo>
                    <a:pt x="45" y="87"/>
                  </a:lnTo>
                  <a:lnTo>
                    <a:pt x="44" y="86"/>
                  </a:lnTo>
                  <a:lnTo>
                    <a:pt x="43" y="87"/>
                  </a:lnTo>
                  <a:lnTo>
                    <a:pt x="37" y="87"/>
                  </a:lnTo>
                  <a:lnTo>
                    <a:pt x="33" y="86"/>
                  </a:lnTo>
                  <a:lnTo>
                    <a:pt x="32" y="86"/>
                  </a:lnTo>
                  <a:lnTo>
                    <a:pt x="33" y="87"/>
                  </a:lnTo>
                  <a:lnTo>
                    <a:pt x="38" y="94"/>
                  </a:lnTo>
                  <a:lnTo>
                    <a:pt x="43" y="97"/>
                  </a:lnTo>
                  <a:lnTo>
                    <a:pt x="49" y="102"/>
                  </a:lnTo>
                  <a:lnTo>
                    <a:pt x="53" y="104"/>
                  </a:lnTo>
                  <a:lnTo>
                    <a:pt x="56" y="104"/>
                  </a:lnTo>
                  <a:lnTo>
                    <a:pt x="58" y="104"/>
                  </a:lnTo>
                  <a:lnTo>
                    <a:pt x="59" y="104"/>
                  </a:lnTo>
                  <a:lnTo>
                    <a:pt x="61" y="104"/>
                  </a:lnTo>
                  <a:lnTo>
                    <a:pt x="61" y="103"/>
                  </a:lnTo>
                  <a:lnTo>
                    <a:pt x="62" y="101"/>
                  </a:lnTo>
                  <a:lnTo>
                    <a:pt x="62" y="103"/>
                  </a:lnTo>
                  <a:lnTo>
                    <a:pt x="62" y="106"/>
                  </a:lnTo>
                  <a:lnTo>
                    <a:pt x="63" y="106"/>
                  </a:lnTo>
                  <a:lnTo>
                    <a:pt x="72" y="112"/>
                  </a:lnTo>
                  <a:lnTo>
                    <a:pt x="75" y="115"/>
                  </a:lnTo>
                  <a:lnTo>
                    <a:pt x="77" y="117"/>
                  </a:lnTo>
                  <a:lnTo>
                    <a:pt x="78" y="120"/>
                  </a:lnTo>
                  <a:lnTo>
                    <a:pt x="79" y="127"/>
                  </a:lnTo>
                  <a:lnTo>
                    <a:pt x="79" y="132"/>
                  </a:lnTo>
                  <a:lnTo>
                    <a:pt x="78" y="136"/>
                  </a:lnTo>
                  <a:lnTo>
                    <a:pt x="78" y="137"/>
                  </a:lnTo>
                  <a:lnTo>
                    <a:pt x="79" y="136"/>
                  </a:lnTo>
                  <a:lnTo>
                    <a:pt x="79" y="135"/>
                  </a:lnTo>
                  <a:lnTo>
                    <a:pt x="79" y="137"/>
                  </a:lnTo>
                  <a:lnTo>
                    <a:pt x="79" y="138"/>
                  </a:lnTo>
                  <a:lnTo>
                    <a:pt x="80" y="138"/>
                  </a:lnTo>
                  <a:lnTo>
                    <a:pt x="85" y="141"/>
                  </a:lnTo>
                  <a:lnTo>
                    <a:pt x="95" y="150"/>
                  </a:lnTo>
                  <a:lnTo>
                    <a:pt x="104" y="155"/>
                  </a:lnTo>
                  <a:lnTo>
                    <a:pt x="107" y="158"/>
                  </a:lnTo>
                  <a:lnTo>
                    <a:pt x="111" y="163"/>
                  </a:lnTo>
                  <a:lnTo>
                    <a:pt x="115" y="169"/>
                  </a:lnTo>
                  <a:lnTo>
                    <a:pt x="115" y="170"/>
                  </a:lnTo>
                  <a:lnTo>
                    <a:pt x="116" y="169"/>
                  </a:lnTo>
                  <a:lnTo>
                    <a:pt x="117" y="168"/>
                  </a:lnTo>
                  <a:lnTo>
                    <a:pt x="119" y="167"/>
                  </a:lnTo>
                  <a:lnTo>
                    <a:pt x="121" y="167"/>
                  </a:lnTo>
                  <a:lnTo>
                    <a:pt x="122" y="165"/>
                  </a:lnTo>
                  <a:lnTo>
                    <a:pt x="122" y="163"/>
                  </a:lnTo>
                  <a:lnTo>
                    <a:pt x="121" y="159"/>
                  </a:lnTo>
                  <a:lnTo>
                    <a:pt x="120" y="157"/>
                  </a:lnTo>
                  <a:lnTo>
                    <a:pt x="118" y="156"/>
                  </a:lnTo>
                  <a:lnTo>
                    <a:pt x="117" y="154"/>
                  </a:lnTo>
                  <a:lnTo>
                    <a:pt x="117" y="152"/>
                  </a:lnTo>
                  <a:lnTo>
                    <a:pt x="115" y="151"/>
                  </a:lnTo>
                  <a:lnTo>
                    <a:pt x="113" y="151"/>
                  </a:lnTo>
                  <a:lnTo>
                    <a:pt x="112" y="149"/>
                  </a:lnTo>
                  <a:lnTo>
                    <a:pt x="109" y="146"/>
                  </a:lnTo>
                  <a:lnTo>
                    <a:pt x="108" y="145"/>
                  </a:lnTo>
                  <a:lnTo>
                    <a:pt x="108" y="146"/>
                  </a:lnTo>
                  <a:lnTo>
                    <a:pt x="107" y="149"/>
                  </a:lnTo>
                  <a:lnTo>
                    <a:pt x="107" y="150"/>
                  </a:lnTo>
                  <a:lnTo>
                    <a:pt x="106" y="150"/>
                  </a:lnTo>
                  <a:lnTo>
                    <a:pt x="107" y="149"/>
                  </a:lnTo>
                  <a:lnTo>
                    <a:pt x="104" y="148"/>
                  </a:lnTo>
                  <a:lnTo>
                    <a:pt x="103" y="146"/>
                  </a:lnTo>
                  <a:lnTo>
                    <a:pt x="102" y="144"/>
                  </a:lnTo>
                  <a:lnTo>
                    <a:pt x="102" y="138"/>
                  </a:lnTo>
                  <a:lnTo>
                    <a:pt x="101" y="134"/>
                  </a:lnTo>
                  <a:lnTo>
                    <a:pt x="99" y="130"/>
                  </a:lnTo>
                  <a:lnTo>
                    <a:pt x="95" y="125"/>
                  </a:lnTo>
                  <a:lnTo>
                    <a:pt x="94" y="121"/>
                  </a:lnTo>
                  <a:lnTo>
                    <a:pt x="95" y="118"/>
                  </a:lnTo>
                  <a:lnTo>
                    <a:pt x="95" y="116"/>
                  </a:lnTo>
                  <a:lnTo>
                    <a:pt x="94" y="117"/>
                  </a:lnTo>
                  <a:lnTo>
                    <a:pt x="93" y="120"/>
                  </a:lnTo>
                  <a:lnTo>
                    <a:pt x="93" y="117"/>
                  </a:lnTo>
                  <a:lnTo>
                    <a:pt x="91" y="115"/>
                  </a:lnTo>
                  <a:lnTo>
                    <a:pt x="90" y="111"/>
                  </a:lnTo>
                  <a:lnTo>
                    <a:pt x="89" y="109"/>
                  </a:lnTo>
                  <a:lnTo>
                    <a:pt x="88" y="106"/>
                  </a:lnTo>
                  <a:lnTo>
                    <a:pt x="85" y="102"/>
                  </a:lnTo>
                  <a:lnTo>
                    <a:pt x="85" y="103"/>
                  </a:lnTo>
                  <a:lnTo>
                    <a:pt x="86" y="107"/>
                  </a:lnTo>
                  <a:lnTo>
                    <a:pt x="85" y="108"/>
                  </a:lnTo>
                  <a:lnTo>
                    <a:pt x="84" y="106"/>
                  </a:lnTo>
                  <a:lnTo>
                    <a:pt x="81" y="102"/>
                  </a:lnTo>
                  <a:lnTo>
                    <a:pt x="81" y="100"/>
                  </a:lnTo>
                  <a:lnTo>
                    <a:pt x="81" y="99"/>
                  </a:lnTo>
                  <a:lnTo>
                    <a:pt x="79" y="98"/>
                  </a:lnTo>
                  <a:lnTo>
                    <a:pt x="77" y="96"/>
                  </a:lnTo>
                  <a:lnTo>
                    <a:pt x="75" y="94"/>
                  </a:lnTo>
                  <a:lnTo>
                    <a:pt x="72" y="87"/>
                  </a:lnTo>
                  <a:lnTo>
                    <a:pt x="70" y="84"/>
                  </a:lnTo>
                  <a:lnTo>
                    <a:pt x="68" y="82"/>
                  </a:lnTo>
                  <a:lnTo>
                    <a:pt x="67" y="78"/>
                  </a:lnTo>
                  <a:lnTo>
                    <a:pt x="67" y="76"/>
                  </a:lnTo>
                  <a:lnTo>
                    <a:pt x="66" y="75"/>
                  </a:lnTo>
                  <a:lnTo>
                    <a:pt x="63" y="73"/>
                  </a:lnTo>
                  <a:lnTo>
                    <a:pt x="61" y="71"/>
                  </a:lnTo>
                  <a:lnTo>
                    <a:pt x="59" y="68"/>
                  </a:lnTo>
                  <a:lnTo>
                    <a:pt x="58" y="67"/>
                  </a:lnTo>
                  <a:lnTo>
                    <a:pt x="58" y="68"/>
                  </a:lnTo>
                  <a:lnTo>
                    <a:pt x="57" y="67"/>
                  </a:lnTo>
                  <a:lnTo>
                    <a:pt x="49" y="56"/>
                  </a:lnTo>
                  <a:lnTo>
                    <a:pt x="47" y="54"/>
                  </a:lnTo>
                  <a:lnTo>
                    <a:pt x="46" y="53"/>
                  </a:lnTo>
                  <a:lnTo>
                    <a:pt x="43" y="51"/>
                  </a:lnTo>
                  <a:lnTo>
                    <a:pt x="40" y="47"/>
                  </a:lnTo>
                  <a:lnTo>
                    <a:pt x="39" y="43"/>
                  </a:lnTo>
                  <a:lnTo>
                    <a:pt x="38" y="37"/>
                  </a:lnTo>
                  <a:lnTo>
                    <a:pt x="37" y="34"/>
                  </a:lnTo>
                  <a:lnTo>
                    <a:pt x="36" y="30"/>
                  </a:lnTo>
                  <a:lnTo>
                    <a:pt x="36" y="23"/>
                  </a:lnTo>
                  <a:lnTo>
                    <a:pt x="36" y="19"/>
                  </a:lnTo>
                  <a:lnTo>
                    <a:pt x="36" y="17"/>
                  </a:lnTo>
                  <a:lnTo>
                    <a:pt x="35" y="16"/>
                  </a:lnTo>
                  <a:lnTo>
                    <a:pt x="34" y="15"/>
                  </a:lnTo>
                  <a:lnTo>
                    <a:pt x="36" y="16"/>
                  </a:lnTo>
                  <a:lnTo>
                    <a:pt x="38" y="17"/>
                  </a:lnTo>
                  <a:lnTo>
                    <a:pt x="40" y="18"/>
                  </a:lnTo>
                  <a:lnTo>
                    <a:pt x="45" y="20"/>
                  </a:lnTo>
                  <a:lnTo>
                    <a:pt x="48" y="23"/>
                  </a:lnTo>
                  <a:lnTo>
                    <a:pt x="49" y="21"/>
                  </a:lnTo>
                  <a:lnTo>
                    <a:pt x="50" y="20"/>
                  </a:lnTo>
                  <a:lnTo>
                    <a:pt x="49" y="19"/>
                  </a:lnTo>
                  <a:lnTo>
                    <a:pt x="51" y="19"/>
                  </a:lnTo>
                  <a:lnTo>
                    <a:pt x="63" y="27"/>
                  </a:lnTo>
                  <a:lnTo>
                    <a:pt x="64" y="29"/>
                  </a:lnTo>
                  <a:lnTo>
                    <a:pt x="64" y="31"/>
                  </a:lnTo>
                  <a:lnTo>
                    <a:pt x="63" y="33"/>
                  </a:lnTo>
                  <a:lnTo>
                    <a:pt x="64" y="37"/>
                  </a:lnTo>
                  <a:lnTo>
                    <a:pt x="75" y="59"/>
                  </a:lnTo>
                  <a:lnTo>
                    <a:pt x="76" y="60"/>
                  </a:lnTo>
                  <a:lnTo>
                    <a:pt x="77" y="61"/>
                  </a:lnTo>
                  <a:lnTo>
                    <a:pt x="78" y="62"/>
                  </a:lnTo>
                  <a:lnTo>
                    <a:pt x="78" y="65"/>
                  </a:lnTo>
                  <a:lnTo>
                    <a:pt x="79" y="67"/>
                  </a:lnTo>
                  <a:lnTo>
                    <a:pt x="97" y="84"/>
                  </a:lnTo>
                  <a:lnTo>
                    <a:pt x="98" y="84"/>
                  </a:lnTo>
                  <a:lnTo>
                    <a:pt x="101" y="85"/>
                  </a:lnTo>
                  <a:lnTo>
                    <a:pt x="104" y="85"/>
                  </a:lnTo>
                  <a:lnTo>
                    <a:pt x="104" y="86"/>
                  </a:lnTo>
                  <a:lnTo>
                    <a:pt x="103" y="88"/>
                  </a:lnTo>
                  <a:lnTo>
                    <a:pt x="103" y="90"/>
                  </a:lnTo>
                  <a:lnTo>
                    <a:pt x="103" y="93"/>
                  </a:lnTo>
                  <a:lnTo>
                    <a:pt x="106" y="96"/>
                  </a:lnTo>
                  <a:lnTo>
                    <a:pt x="108" y="98"/>
                  </a:lnTo>
                  <a:lnTo>
                    <a:pt x="111" y="98"/>
                  </a:lnTo>
                  <a:lnTo>
                    <a:pt x="113" y="98"/>
                  </a:lnTo>
                  <a:lnTo>
                    <a:pt x="114" y="99"/>
                  </a:lnTo>
                  <a:lnTo>
                    <a:pt x="114" y="100"/>
                  </a:lnTo>
                  <a:lnTo>
                    <a:pt x="115" y="102"/>
                  </a:lnTo>
                  <a:lnTo>
                    <a:pt x="116" y="103"/>
                  </a:lnTo>
                  <a:lnTo>
                    <a:pt x="118" y="104"/>
                  </a:lnTo>
                  <a:lnTo>
                    <a:pt x="122" y="107"/>
                  </a:lnTo>
                  <a:lnTo>
                    <a:pt x="125" y="108"/>
                  </a:lnTo>
                  <a:lnTo>
                    <a:pt x="127" y="111"/>
                  </a:lnTo>
                  <a:lnTo>
                    <a:pt x="128" y="113"/>
                  </a:lnTo>
                  <a:lnTo>
                    <a:pt x="127" y="113"/>
                  </a:lnTo>
                  <a:lnTo>
                    <a:pt x="126" y="113"/>
                  </a:lnTo>
                  <a:lnTo>
                    <a:pt x="125" y="114"/>
                  </a:lnTo>
                  <a:lnTo>
                    <a:pt x="123" y="116"/>
                  </a:lnTo>
                  <a:lnTo>
                    <a:pt x="122" y="120"/>
                  </a:lnTo>
                  <a:lnTo>
                    <a:pt x="122" y="122"/>
                  </a:lnTo>
                  <a:lnTo>
                    <a:pt x="123" y="122"/>
                  </a:lnTo>
                  <a:lnTo>
                    <a:pt x="125" y="122"/>
                  </a:lnTo>
                  <a:lnTo>
                    <a:pt x="125" y="123"/>
                  </a:lnTo>
                  <a:lnTo>
                    <a:pt x="125" y="124"/>
                  </a:lnTo>
                  <a:lnTo>
                    <a:pt x="126" y="123"/>
                  </a:lnTo>
                  <a:lnTo>
                    <a:pt x="127" y="124"/>
                  </a:lnTo>
                  <a:lnTo>
                    <a:pt x="129" y="124"/>
                  </a:lnTo>
                  <a:lnTo>
                    <a:pt x="130" y="124"/>
                  </a:lnTo>
                  <a:lnTo>
                    <a:pt x="130" y="125"/>
                  </a:lnTo>
                  <a:lnTo>
                    <a:pt x="129" y="126"/>
                  </a:lnTo>
                  <a:lnTo>
                    <a:pt x="130" y="127"/>
                  </a:lnTo>
                  <a:lnTo>
                    <a:pt x="136" y="129"/>
                  </a:lnTo>
                  <a:lnTo>
                    <a:pt x="141" y="131"/>
                  </a:lnTo>
                  <a:lnTo>
                    <a:pt x="144" y="135"/>
                  </a:lnTo>
                  <a:lnTo>
                    <a:pt x="145" y="135"/>
                  </a:lnTo>
                  <a:lnTo>
                    <a:pt x="145" y="136"/>
                  </a:lnTo>
                  <a:lnTo>
                    <a:pt x="145" y="139"/>
                  </a:lnTo>
                  <a:lnTo>
                    <a:pt x="146" y="141"/>
                  </a:lnTo>
                  <a:lnTo>
                    <a:pt x="148" y="142"/>
                  </a:lnTo>
                  <a:lnTo>
                    <a:pt x="151" y="144"/>
                  </a:lnTo>
                  <a:lnTo>
                    <a:pt x="153" y="143"/>
                  </a:lnTo>
                  <a:lnTo>
                    <a:pt x="154" y="143"/>
                  </a:lnTo>
                  <a:lnTo>
                    <a:pt x="153" y="144"/>
                  </a:lnTo>
                  <a:lnTo>
                    <a:pt x="151" y="144"/>
                  </a:lnTo>
                  <a:lnTo>
                    <a:pt x="153" y="145"/>
                  </a:lnTo>
                  <a:lnTo>
                    <a:pt x="158" y="151"/>
                  </a:lnTo>
                  <a:lnTo>
                    <a:pt x="168" y="160"/>
                  </a:lnTo>
                  <a:lnTo>
                    <a:pt x="176" y="171"/>
                  </a:lnTo>
                  <a:lnTo>
                    <a:pt x="181" y="176"/>
                  </a:lnTo>
                  <a:lnTo>
                    <a:pt x="183" y="179"/>
                  </a:lnTo>
                  <a:lnTo>
                    <a:pt x="183" y="182"/>
                  </a:lnTo>
                  <a:lnTo>
                    <a:pt x="183" y="185"/>
                  </a:lnTo>
                  <a:lnTo>
                    <a:pt x="184" y="188"/>
                  </a:lnTo>
                  <a:lnTo>
                    <a:pt x="188" y="194"/>
                  </a:lnTo>
                  <a:lnTo>
                    <a:pt x="189" y="196"/>
                  </a:lnTo>
                  <a:lnTo>
                    <a:pt x="189" y="198"/>
                  </a:lnTo>
                  <a:lnTo>
                    <a:pt x="187" y="204"/>
                  </a:lnTo>
                  <a:lnTo>
                    <a:pt x="185" y="206"/>
                  </a:lnTo>
                  <a:lnTo>
                    <a:pt x="186" y="206"/>
                  </a:lnTo>
                  <a:lnTo>
                    <a:pt x="187" y="207"/>
                  </a:lnTo>
                  <a:lnTo>
                    <a:pt x="189" y="207"/>
                  </a:lnTo>
                  <a:lnTo>
                    <a:pt x="189" y="208"/>
                  </a:lnTo>
                  <a:lnTo>
                    <a:pt x="188" y="209"/>
                  </a:lnTo>
                  <a:lnTo>
                    <a:pt x="185" y="210"/>
                  </a:lnTo>
                  <a:lnTo>
                    <a:pt x="184" y="211"/>
                  </a:lnTo>
                  <a:lnTo>
                    <a:pt x="183" y="212"/>
                  </a:lnTo>
                  <a:lnTo>
                    <a:pt x="184" y="215"/>
                  </a:lnTo>
                  <a:lnTo>
                    <a:pt x="186" y="220"/>
                  </a:lnTo>
                  <a:lnTo>
                    <a:pt x="190" y="226"/>
                  </a:lnTo>
                  <a:lnTo>
                    <a:pt x="195" y="231"/>
                  </a:lnTo>
                  <a:lnTo>
                    <a:pt x="201" y="234"/>
                  </a:lnTo>
                  <a:lnTo>
                    <a:pt x="206" y="236"/>
                  </a:lnTo>
                  <a:lnTo>
                    <a:pt x="212" y="239"/>
                  </a:lnTo>
                  <a:lnTo>
                    <a:pt x="216" y="245"/>
                  </a:lnTo>
                  <a:lnTo>
                    <a:pt x="218" y="246"/>
                  </a:lnTo>
                  <a:lnTo>
                    <a:pt x="226" y="249"/>
                  </a:lnTo>
                  <a:lnTo>
                    <a:pt x="235" y="252"/>
                  </a:lnTo>
                  <a:lnTo>
                    <a:pt x="239" y="253"/>
                  </a:lnTo>
                  <a:lnTo>
                    <a:pt x="241" y="252"/>
                  </a:lnTo>
                  <a:lnTo>
                    <a:pt x="242" y="252"/>
                  </a:lnTo>
                  <a:lnTo>
                    <a:pt x="243" y="253"/>
                  </a:lnTo>
                  <a:lnTo>
                    <a:pt x="248" y="259"/>
                  </a:lnTo>
                  <a:lnTo>
                    <a:pt x="257" y="263"/>
                  </a:lnTo>
                  <a:lnTo>
                    <a:pt x="276" y="271"/>
                  </a:lnTo>
                  <a:lnTo>
                    <a:pt x="284" y="275"/>
                  </a:lnTo>
                  <a:lnTo>
                    <a:pt x="290" y="276"/>
                  </a:lnTo>
                  <a:lnTo>
                    <a:pt x="293" y="277"/>
                  </a:lnTo>
                  <a:lnTo>
                    <a:pt x="295" y="278"/>
                  </a:lnTo>
                  <a:lnTo>
                    <a:pt x="301" y="281"/>
                  </a:lnTo>
                  <a:lnTo>
                    <a:pt x="308" y="284"/>
                  </a:lnTo>
                  <a:lnTo>
                    <a:pt x="311" y="285"/>
                  </a:lnTo>
                  <a:lnTo>
                    <a:pt x="314" y="285"/>
                  </a:lnTo>
                  <a:lnTo>
                    <a:pt x="320" y="287"/>
                  </a:lnTo>
                  <a:lnTo>
                    <a:pt x="325" y="289"/>
                  </a:lnTo>
                  <a:lnTo>
                    <a:pt x="327" y="290"/>
                  </a:lnTo>
                  <a:lnTo>
                    <a:pt x="330" y="290"/>
                  </a:lnTo>
                  <a:lnTo>
                    <a:pt x="335" y="289"/>
                  </a:lnTo>
                  <a:lnTo>
                    <a:pt x="339" y="288"/>
                  </a:lnTo>
                  <a:lnTo>
                    <a:pt x="343" y="285"/>
                  </a:lnTo>
                  <a:lnTo>
                    <a:pt x="346" y="284"/>
                  </a:lnTo>
                  <a:lnTo>
                    <a:pt x="350" y="282"/>
                  </a:lnTo>
                  <a:lnTo>
                    <a:pt x="353" y="281"/>
                  </a:lnTo>
                  <a:lnTo>
                    <a:pt x="354" y="281"/>
                  </a:lnTo>
                  <a:lnTo>
                    <a:pt x="353" y="280"/>
                  </a:lnTo>
                  <a:lnTo>
                    <a:pt x="354" y="280"/>
                  </a:lnTo>
                  <a:lnTo>
                    <a:pt x="355" y="278"/>
                  </a:lnTo>
                  <a:lnTo>
                    <a:pt x="356" y="279"/>
                  </a:lnTo>
                  <a:lnTo>
                    <a:pt x="356" y="280"/>
                  </a:lnTo>
                  <a:lnTo>
                    <a:pt x="357" y="279"/>
                  </a:lnTo>
                  <a:lnTo>
                    <a:pt x="359" y="279"/>
                  </a:lnTo>
                  <a:lnTo>
                    <a:pt x="358" y="280"/>
                  </a:lnTo>
                  <a:lnTo>
                    <a:pt x="358" y="281"/>
                  </a:lnTo>
                  <a:lnTo>
                    <a:pt x="359" y="281"/>
                  </a:lnTo>
                  <a:lnTo>
                    <a:pt x="363" y="282"/>
                  </a:lnTo>
                  <a:lnTo>
                    <a:pt x="365" y="282"/>
                  </a:lnTo>
                  <a:lnTo>
                    <a:pt x="368" y="284"/>
                  </a:lnTo>
                  <a:lnTo>
                    <a:pt x="369" y="284"/>
                  </a:lnTo>
                  <a:lnTo>
                    <a:pt x="368" y="283"/>
                  </a:lnTo>
                  <a:lnTo>
                    <a:pt x="364" y="281"/>
                  </a:lnTo>
                  <a:lnTo>
                    <a:pt x="363" y="281"/>
                  </a:lnTo>
                  <a:lnTo>
                    <a:pt x="364" y="280"/>
                  </a:lnTo>
                  <a:lnTo>
                    <a:pt x="367" y="281"/>
                  </a:lnTo>
                  <a:lnTo>
                    <a:pt x="369" y="283"/>
                  </a:lnTo>
                  <a:lnTo>
                    <a:pt x="382" y="293"/>
                  </a:lnTo>
                  <a:lnTo>
                    <a:pt x="384" y="295"/>
                  </a:lnTo>
                  <a:lnTo>
                    <a:pt x="386" y="297"/>
                  </a:lnTo>
                  <a:lnTo>
                    <a:pt x="388" y="298"/>
                  </a:lnTo>
                  <a:lnTo>
                    <a:pt x="390" y="301"/>
                  </a:lnTo>
                  <a:lnTo>
                    <a:pt x="395" y="307"/>
                  </a:lnTo>
                  <a:lnTo>
                    <a:pt x="397" y="308"/>
                  </a:lnTo>
                  <a:lnTo>
                    <a:pt x="398" y="306"/>
                  </a:lnTo>
                  <a:lnTo>
                    <a:pt x="398" y="304"/>
                  </a:lnTo>
                  <a:lnTo>
                    <a:pt x="399" y="302"/>
                  </a:lnTo>
                  <a:lnTo>
                    <a:pt x="399" y="299"/>
                  </a:lnTo>
                  <a:lnTo>
                    <a:pt x="399" y="298"/>
                  </a:lnTo>
                  <a:lnTo>
                    <a:pt x="398" y="296"/>
                  </a:lnTo>
                  <a:lnTo>
                    <a:pt x="400" y="292"/>
                  </a:lnTo>
                  <a:lnTo>
                    <a:pt x="404" y="287"/>
                  </a:lnTo>
                  <a:lnTo>
                    <a:pt x="407" y="284"/>
                  </a:lnTo>
                  <a:lnTo>
                    <a:pt x="411" y="283"/>
                  </a:lnTo>
                  <a:lnTo>
                    <a:pt x="421" y="283"/>
                  </a:lnTo>
                  <a:lnTo>
                    <a:pt x="424" y="283"/>
                  </a:lnTo>
                  <a:lnTo>
                    <a:pt x="426" y="282"/>
                  </a:lnTo>
                  <a:lnTo>
                    <a:pt x="426" y="280"/>
                  </a:lnTo>
                  <a:lnTo>
                    <a:pt x="425" y="278"/>
                  </a:lnTo>
                  <a:lnTo>
                    <a:pt x="411" y="265"/>
                  </a:lnTo>
                  <a:lnTo>
                    <a:pt x="410" y="264"/>
                  </a:lnTo>
                  <a:lnTo>
                    <a:pt x="412" y="264"/>
                  </a:lnTo>
                  <a:lnTo>
                    <a:pt x="415" y="264"/>
                  </a:lnTo>
                  <a:lnTo>
                    <a:pt x="416" y="264"/>
                  </a:lnTo>
                  <a:lnTo>
                    <a:pt x="418" y="262"/>
                  </a:lnTo>
                  <a:lnTo>
                    <a:pt x="416" y="257"/>
                  </a:lnTo>
                  <a:lnTo>
                    <a:pt x="418" y="255"/>
                  </a:lnTo>
                  <a:lnTo>
                    <a:pt x="420" y="255"/>
                  </a:lnTo>
                  <a:lnTo>
                    <a:pt x="446" y="255"/>
                  </a:lnTo>
                  <a:lnTo>
                    <a:pt x="447" y="254"/>
                  </a:lnTo>
                  <a:lnTo>
                    <a:pt x="447" y="253"/>
                  </a:lnTo>
                  <a:lnTo>
                    <a:pt x="449" y="252"/>
                  </a:lnTo>
                  <a:lnTo>
                    <a:pt x="451" y="253"/>
                  </a:lnTo>
                  <a:lnTo>
                    <a:pt x="452" y="252"/>
                  </a:lnTo>
                  <a:lnTo>
                    <a:pt x="455" y="247"/>
                  </a:lnTo>
                  <a:lnTo>
                    <a:pt x="457" y="245"/>
                  </a:lnTo>
                  <a:lnTo>
                    <a:pt x="460" y="243"/>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5" name="Freeform 3698"/>
            <p:cNvSpPr>
              <a:spLocks/>
            </p:cNvSpPr>
            <p:nvPr/>
          </p:nvSpPr>
          <p:spPr bwMode="auto">
            <a:xfrm>
              <a:off x="1944" y="2419"/>
              <a:ext cx="52" cy="54"/>
            </a:xfrm>
            <a:custGeom>
              <a:avLst/>
              <a:gdLst>
                <a:gd name="T0" fmla="*/ 3 w 65"/>
                <a:gd name="T1" fmla="*/ 6 h 67"/>
                <a:gd name="T2" fmla="*/ 3 w 65"/>
                <a:gd name="T3" fmla="*/ 6 h 67"/>
                <a:gd name="T4" fmla="*/ 3 w 65"/>
                <a:gd name="T5" fmla="*/ 6 h 67"/>
                <a:gd name="T6" fmla="*/ 4 w 65"/>
                <a:gd name="T7" fmla="*/ 5 h 67"/>
                <a:gd name="T8" fmla="*/ 4 w 65"/>
                <a:gd name="T9" fmla="*/ 5 h 67"/>
                <a:gd name="T10" fmla="*/ 4 w 65"/>
                <a:gd name="T11" fmla="*/ 5 h 67"/>
                <a:gd name="T12" fmla="*/ 4 w 65"/>
                <a:gd name="T13" fmla="*/ 5 h 67"/>
                <a:gd name="T14" fmla="*/ 4 w 65"/>
                <a:gd name="T15" fmla="*/ 5 h 67"/>
                <a:gd name="T16" fmla="*/ 4 w 65"/>
                <a:gd name="T17" fmla="*/ 5 h 67"/>
                <a:gd name="T18" fmla="*/ 4 w 65"/>
                <a:gd name="T19" fmla="*/ 5 h 67"/>
                <a:gd name="T20" fmla="*/ 4 w 65"/>
                <a:gd name="T21" fmla="*/ 5 h 67"/>
                <a:gd name="T22" fmla="*/ 4 w 65"/>
                <a:gd name="T23" fmla="*/ 5 h 67"/>
                <a:gd name="T24" fmla="*/ 4 w 65"/>
                <a:gd name="T25" fmla="*/ 5 h 67"/>
                <a:gd name="T26" fmla="*/ 5 w 65"/>
                <a:gd name="T27" fmla="*/ 5 h 67"/>
                <a:gd name="T28" fmla="*/ 5 w 65"/>
                <a:gd name="T29" fmla="*/ 5 h 67"/>
                <a:gd name="T30" fmla="*/ 4 w 65"/>
                <a:gd name="T31" fmla="*/ 5 h 67"/>
                <a:gd name="T32" fmla="*/ 4 w 65"/>
                <a:gd name="T33" fmla="*/ 4 h 67"/>
                <a:gd name="T34" fmla="*/ 5 w 65"/>
                <a:gd name="T35" fmla="*/ 4 h 67"/>
                <a:gd name="T36" fmla="*/ 5 w 65"/>
                <a:gd name="T37" fmla="*/ 4 h 67"/>
                <a:gd name="T38" fmla="*/ 5 w 65"/>
                <a:gd name="T39" fmla="*/ 4 h 67"/>
                <a:gd name="T40" fmla="*/ 5 w 65"/>
                <a:gd name="T41" fmla="*/ 4 h 67"/>
                <a:gd name="T42" fmla="*/ 6 w 65"/>
                <a:gd name="T43" fmla="*/ 3 h 67"/>
                <a:gd name="T44" fmla="*/ 6 w 65"/>
                <a:gd name="T45" fmla="*/ 3 h 67"/>
                <a:gd name="T46" fmla="*/ 5 w 65"/>
                <a:gd name="T47" fmla="*/ 2 h 67"/>
                <a:gd name="T48" fmla="*/ 5 w 65"/>
                <a:gd name="T49" fmla="*/ 2 h 67"/>
                <a:gd name="T50" fmla="*/ 5 w 65"/>
                <a:gd name="T51" fmla="*/ 3 h 67"/>
                <a:gd name="T52" fmla="*/ 5 w 65"/>
                <a:gd name="T53" fmla="*/ 3 h 67"/>
                <a:gd name="T54" fmla="*/ 5 w 65"/>
                <a:gd name="T55" fmla="*/ 3 h 67"/>
                <a:gd name="T56" fmla="*/ 5 w 65"/>
                <a:gd name="T57" fmla="*/ 3 h 67"/>
                <a:gd name="T58" fmla="*/ 4 w 65"/>
                <a:gd name="T59" fmla="*/ 3 h 67"/>
                <a:gd name="T60" fmla="*/ 4 w 65"/>
                <a:gd name="T61" fmla="*/ 3 h 67"/>
                <a:gd name="T62" fmla="*/ 4 w 65"/>
                <a:gd name="T63" fmla="*/ 2 h 67"/>
                <a:gd name="T64" fmla="*/ 5 w 65"/>
                <a:gd name="T65" fmla="*/ 2 h 67"/>
                <a:gd name="T66" fmla="*/ 5 w 65"/>
                <a:gd name="T67" fmla="*/ 0 h 67"/>
                <a:gd name="T68" fmla="*/ 4 w 65"/>
                <a:gd name="T69" fmla="*/ 0 h 67"/>
                <a:gd name="T70" fmla="*/ 2 w 65"/>
                <a:gd name="T71" fmla="*/ 0 h 67"/>
                <a:gd name="T72" fmla="*/ 2 w 65"/>
                <a:gd name="T73" fmla="*/ 0 h 67"/>
                <a:gd name="T74" fmla="*/ 2 w 65"/>
                <a:gd name="T75" fmla="*/ 2 h 67"/>
                <a:gd name="T76" fmla="*/ 2 w 65"/>
                <a:gd name="T77" fmla="*/ 2 h 67"/>
                <a:gd name="T78" fmla="*/ 2 w 65"/>
                <a:gd name="T79" fmla="*/ 2 h 67"/>
                <a:gd name="T80" fmla="*/ 2 w 65"/>
                <a:gd name="T81" fmla="*/ 2 h 67"/>
                <a:gd name="T82" fmla="*/ 2 w 65"/>
                <a:gd name="T83" fmla="*/ 2 h 67"/>
                <a:gd name="T84" fmla="*/ 2 w 65"/>
                <a:gd name="T85" fmla="*/ 2 h 67"/>
                <a:gd name="T86" fmla="*/ 2 w 65"/>
                <a:gd name="T87" fmla="*/ 2 h 67"/>
                <a:gd name="T88" fmla="*/ 2 w 65"/>
                <a:gd name="T89" fmla="*/ 2 h 67"/>
                <a:gd name="T90" fmla="*/ 2 w 65"/>
                <a:gd name="T91" fmla="*/ 2 h 67"/>
                <a:gd name="T92" fmla="*/ 2 w 65"/>
                <a:gd name="T93" fmla="*/ 2 h 67"/>
                <a:gd name="T94" fmla="*/ 2 w 65"/>
                <a:gd name="T95" fmla="*/ 3 h 67"/>
                <a:gd name="T96" fmla="*/ 1 w 65"/>
                <a:gd name="T97" fmla="*/ 4 h 67"/>
                <a:gd name="T98" fmla="*/ 2 w 65"/>
                <a:gd name="T99" fmla="*/ 4 h 67"/>
                <a:gd name="T100" fmla="*/ 2 w 65"/>
                <a:gd name="T101" fmla="*/ 4 h 67"/>
                <a:gd name="T102" fmla="*/ 1 w 65"/>
                <a:gd name="T103" fmla="*/ 4 h 67"/>
                <a:gd name="T104" fmla="*/ 1 w 65"/>
                <a:gd name="T105" fmla="*/ 5 h 67"/>
                <a:gd name="T106" fmla="*/ 0 w 65"/>
                <a:gd name="T107" fmla="*/ 5 h 67"/>
                <a:gd name="T108" fmla="*/ 2 w 65"/>
                <a:gd name="T109" fmla="*/ 5 h 67"/>
                <a:gd name="T110" fmla="*/ 2 w 65"/>
                <a:gd name="T111" fmla="*/ 6 h 67"/>
                <a:gd name="T112" fmla="*/ 2 w 65"/>
                <a:gd name="T113" fmla="*/ 6 h 67"/>
                <a:gd name="T114" fmla="*/ 2 w 65"/>
                <a:gd name="T115" fmla="*/ 6 h 67"/>
                <a:gd name="T116" fmla="*/ 3 w 65"/>
                <a:gd name="T117" fmla="*/ 6 h 67"/>
                <a:gd name="T118" fmla="*/ 3 w 65"/>
                <a:gd name="T119" fmla="*/ 6 h 67"/>
                <a:gd name="T120" fmla="*/ 3 w 65"/>
                <a:gd name="T121" fmla="*/ 6 h 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
                <a:gd name="T184" fmla="*/ 0 h 67"/>
                <a:gd name="T185" fmla="*/ 65 w 65"/>
                <a:gd name="T186" fmla="*/ 67 h 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 h="67">
                  <a:moveTo>
                    <a:pt x="37" y="63"/>
                  </a:moveTo>
                  <a:lnTo>
                    <a:pt x="37" y="63"/>
                  </a:lnTo>
                  <a:lnTo>
                    <a:pt x="38" y="62"/>
                  </a:lnTo>
                  <a:lnTo>
                    <a:pt x="39" y="62"/>
                  </a:lnTo>
                  <a:lnTo>
                    <a:pt x="40" y="62"/>
                  </a:lnTo>
                  <a:lnTo>
                    <a:pt x="40" y="61"/>
                  </a:lnTo>
                  <a:lnTo>
                    <a:pt x="41" y="60"/>
                  </a:lnTo>
                  <a:lnTo>
                    <a:pt x="43" y="58"/>
                  </a:lnTo>
                  <a:lnTo>
                    <a:pt x="43" y="57"/>
                  </a:lnTo>
                  <a:lnTo>
                    <a:pt x="43" y="56"/>
                  </a:lnTo>
                  <a:lnTo>
                    <a:pt x="44" y="55"/>
                  </a:lnTo>
                  <a:lnTo>
                    <a:pt x="45" y="55"/>
                  </a:lnTo>
                  <a:lnTo>
                    <a:pt x="46" y="55"/>
                  </a:lnTo>
                  <a:lnTo>
                    <a:pt x="48" y="54"/>
                  </a:lnTo>
                  <a:lnTo>
                    <a:pt x="49" y="53"/>
                  </a:lnTo>
                  <a:lnTo>
                    <a:pt x="50" y="52"/>
                  </a:lnTo>
                  <a:lnTo>
                    <a:pt x="50" y="50"/>
                  </a:lnTo>
                  <a:lnTo>
                    <a:pt x="49" y="50"/>
                  </a:lnTo>
                  <a:lnTo>
                    <a:pt x="49" y="49"/>
                  </a:lnTo>
                  <a:lnTo>
                    <a:pt x="50" y="47"/>
                  </a:lnTo>
                  <a:lnTo>
                    <a:pt x="50" y="46"/>
                  </a:lnTo>
                  <a:lnTo>
                    <a:pt x="50" y="44"/>
                  </a:lnTo>
                  <a:lnTo>
                    <a:pt x="54" y="42"/>
                  </a:lnTo>
                  <a:lnTo>
                    <a:pt x="57" y="41"/>
                  </a:lnTo>
                  <a:lnTo>
                    <a:pt x="65" y="35"/>
                  </a:lnTo>
                  <a:lnTo>
                    <a:pt x="64" y="33"/>
                  </a:lnTo>
                  <a:lnTo>
                    <a:pt x="59" y="30"/>
                  </a:lnTo>
                  <a:lnTo>
                    <a:pt x="58" y="30"/>
                  </a:lnTo>
                  <a:lnTo>
                    <a:pt x="59" y="30"/>
                  </a:lnTo>
                  <a:lnTo>
                    <a:pt x="60" y="33"/>
                  </a:lnTo>
                  <a:lnTo>
                    <a:pt x="59" y="34"/>
                  </a:lnTo>
                  <a:lnTo>
                    <a:pt x="56" y="34"/>
                  </a:lnTo>
                  <a:lnTo>
                    <a:pt x="54" y="33"/>
                  </a:lnTo>
                  <a:lnTo>
                    <a:pt x="53" y="32"/>
                  </a:lnTo>
                  <a:lnTo>
                    <a:pt x="49" y="32"/>
                  </a:lnTo>
                  <a:lnTo>
                    <a:pt x="49" y="30"/>
                  </a:lnTo>
                  <a:lnTo>
                    <a:pt x="49" y="14"/>
                  </a:lnTo>
                  <a:lnTo>
                    <a:pt x="50" y="2"/>
                  </a:lnTo>
                  <a:lnTo>
                    <a:pt x="50" y="0"/>
                  </a:lnTo>
                  <a:lnTo>
                    <a:pt x="49" y="0"/>
                  </a:lnTo>
                  <a:lnTo>
                    <a:pt x="23" y="0"/>
                  </a:lnTo>
                  <a:lnTo>
                    <a:pt x="21" y="0"/>
                  </a:lnTo>
                  <a:lnTo>
                    <a:pt x="19" y="2"/>
                  </a:lnTo>
                  <a:lnTo>
                    <a:pt x="21" y="7"/>
                  </a:lnTo>
                  <a:lnTo>
                    <a:pt x="19" y="9"/>
                  </a:lnTo>
                  <a:lnTo>
                    <a:pt x="18" y="9"/>
                  </a:lnTo>
                  <a:lnTo>
                    <a:pt x="15" y="9"/>
                  </a:lnTo>
                  <a:lnTo>
                    <a:pt x="13" y="9"/>
                  </a:lnTo>
                  <a:lnTo>
                    <a:pt x="14" y="10"/>
                  </a:lnTo>
                  <a:lnTo>
                    <a:pt x="28" y="23"/>
                  </a:lnTo>
                  <a:lnTo>
                    <a:pt x="29" y="25"/>
                  </a:lnTo>
                  <a:lnTo>
                    <a:pt x="29" y="27"/>
                  </a:lnTo>
                  <a:lnTo>
                    <a:pt x="27" y="28"/>
                  </a:lnTo>
                  <a:lnTo>
                    <a:pt x="24" y="28"/>
                  </a:lnTo>
                  <a:lnTo>
                    <a:pt x="14" y="28"/>
                  </a:lnTo>
                  <a:lnTo>
                    <a:pt x="10" y="29"/>
                  </a:lnTo>
                  <a:lnTo>
                    <a:pt x="7" y="32"/>
                  </a:lnTo>
                  <a:lnTo>
                    <a:pt x="3" y="37"/>
                  </a:lnTo>
                  <a:lnTo>
                    <a:pt x="1" y="41"/>
                  </a:lnTo>
                  <a:lnTo>
                    <a:pt x="2" y="43"/>
                  </a:lnTo>
                  <a:lnTo>
                    <a:pt x="2" y="44"/>
                  </a:lnTo>
                  <a:lnTo>
                    <a:pt x="2" y="47"/>
                  </a:lnTo>
                  <a:lnTo>
                    <a:pt x="1" y="49"/>
                  </a:lnTo>
                  <a:lnTo>
                    <a:pt x="1" y="51"/>
                  </a:lnTo>
                  <a:lnTo>
                    <a:pt x="0" y="53"/>
                  </a:lnTo>
                  <a:lnTo>
                    <a:pt x="5" y="57"/>
                  </a:lnTo>
                  <a:lnTo>
                    <a:pt x="12" y="62"/>
                  </a:lnTo>
                  <a:lnTo>
                    <a:pt x="17" y="64"/>
                  </a:lnTo>
                  <a:lnTo>
                    <a:pt x="23" y="64"/>
                  </a:lnTo>
                  <a:lnTo>
                    <a:pt x="26" y="64"/>
                  </a:lnTo>
                  <a:lnTo>
                    <a:pt x="29" y="64"/>
                  </a:lnTo>
                  <a:lnTo>
                    <a:pt x="35" y="67"/>
                  </a:lnTo>
                  <a:lnTo>
                    <a:pt x="36" y="64"/>
                  </a:lnTo>
                  <a:lnTo>
                    <a:pt x="37" y="6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6" name="Freeform 3699"/>
            <p:cNvSpPr>
              <a:spLocks/>
            </p:cNvSpPr>
            <p:nvPr/>
          </p:nvSpPr>
          <p:spPr bwMode="auto">
            <a:xfrm>
              <a:off x="1983" y="2409"/>
              <a:ext cx="14" cy="36"/>
            </a:xfrm>
            <a:custGeom>
              <a:avLst/>
              <a:gdLst>
                <a:gd name="T0" fmla="*/ 0 w 17"/>
                <a:gd name="T1" fmla="*/ 5 h 44"/>
                <a:gd name="T2" fmla="*/ 0 w 17"/>
                <a:gd name="T3" fmla="*/ 5 h 44"/>
                <a:gd name="T4" fmla="*/ 0 w 17"/>
                <a:gd name="T5" fmla="*/ 5 h 44"/>
                <a:gd name="T6" fmla="*/ 0 w 17"/>
                <a:gd name="T7" fmla="*/ 5 h 44"/>
                <a:gd name="T8" fmla="*/ 0 w 17"/>
                <a:gd name="T9" fmla="*/ 5 h 44"/>
                <a:gd name="T10" fmla="*/ 2 w 17"/>
                <a:gd name="T11" fmla="*/ 5 h 44"/>
                <a:gd name="T12" fmla="*/ 2 w 17"/>
                <a:gd name="T13" fmla="*/ 5 h 44"/>
                <a:gd name="T14" fmla="*/ 2 w 17"/>
                <a:gd name="T15" fmla="*/ 5 h 44"/>
                <a:gd name="T16" fmla="*/ 2 w 17"/>
                <a:gd name="T17" fmla="*/ 5 h 44"/>
                <a:gd name="T18" fmla="*/ 2 w 17"/>
                <a:gd name="T19" fmla="*/ 4 h 44"/>
                <a:gd name="T20" fmla="*/ 2 w 17"/>
                <a:gd name="T21" fmla="*/ 4 h 44"/>
                <a:gd name="T22" fmla="*/ 2 w 17"/>
                <a:gd name="T23" fmla="*/ 4 h 44"/>
                <a:gd name="T24" fmla="*/ 2 w 17"/>
                <a:gd name="T25" fmla="*/ 3 h 44"/>
                <a:gd name="T26" fmla="*/ 2 w 17"/>
                <a:gd name="T27" fmla="*/ 3 h 44"/>
                <a:gd name="T28" fmla="*/ 2 w 17"/>
                <a:gd name="T29" fmla="*/ 2 h 44"/>
                <a:gd name="T30" fmla="*/ 2 w 17"/>
                <a:gd name="T31" fmla="*/ 2 h 44"/>
                <a:gd name="T32" fmla="*/ 2 w 17"/>
                <a:gd name="T33" fmla="*/ 2 h 44"/>
                <a:gd name="T34" fmla="*/ 2 w 17"/>
                <a:gd name="T35" fmla="*/ 2 h 44"/>
                <a:gd name="T36" fmla="*/ 2 w 17"/>
                <a:gd name="T37" fmla="*/ 2 h 44"/>
                <a:gd name="T38" fmla="*/ 2 w 17"/>
                <a:gd name="T39" fmla="*/ 2 h 44"/>
                <a:gd name="T40" fmla="*/ 2 w 17"/>
                <a:gd name="T41" fmla="*/ 2 h 44"/>
                <a:gd name="T42" fmla="*/ 2 w 17"/>
                <a:gd name="T43" fmla="*/ 2 h 44"/>
                <a:gd name="T44" fmla="*/ 2 w 17"/>
                <a:gd name="T45" fmla="*/ 2 h 44"/>
                <a:gd name="T46" fmla="*/ 2 w 17"/>
                <a:gd name="T47" fmla="*/ 2 h 44"/>
                <a:gd name="T48" fmla="*/ 2 w 17"/>
                <a:gd name="T49" fmla="*/ 2 h 44"/>
                <a:gd name="T50" fmla="*/ 2 w 17"/>
                <a:gd name="T51" fmla="*/ 2 h 44"/>
                <a:gd name="T52" fmla="*/ 2 w 17"/>
                <a:gd name="T53" fmla="*/ 2 h 44"/>
                <a:gd name="T54" fmla="*/ 2 w 17"/>
                <a:gd name="T55" fmla="*/ 0 h 44"/>
                <a:gd name="T56" fmla="*/ 2 w 17"/>
                <a:gd name="T57" fmla="*/ 0 h 44"/>
                <a:gd name="T58" fmla="*/ 2 w 17"/>
                <a:gd name="T59" fmla="*/ 2 h 44"/>
                <a:gd name="T60" fmla="*/ 2 w 17"/>
                <a:gd name="T61" fmla="*/ 2 h 44"/>
                <a:gd name="T62" fmla="*/ 2 w 17"/>
                <a:gd name="T63" fmla="*/ 2 h 44"/>
                <a:gd name="T64" fmla="*/ 2 w 17"/>
                <a:gd name="T65" fmla="*/ 2 h 44"/>
                <a:gd name="T66" fmla="*/ 2 w 17"/>
                <a:gd name="T67" fmla="*/ 2 h 44"/>
                <a:gd name="T68" fmla="*/ 2 w 17"/>
                <a:gd name="T69" fmla="*/ 2 h 44"/>
                <a:gd name="T70" fmla="*/ 2 w 17"/>
                <a:gd name="T71" fmla="*/ 2 h 44"/>
                <a:gd name="T72" fmla="*/ 2 w 17"/>
                <a:gd name="T73" fmla="*/ 2 h 44"/>
                <a:gd name="T74" fmla="*/ 1 w 17"/>
                <a:gd name="T75" fmla="*/ 2 h 44"/>
                <a:gd name="T76" fmla="*/ 1 w 17"/>
                <a:gd name="T77" fmla="*/ 2 h 44"/>
                <a:gd name="T78" fmla="*/ 1 w 17"/>
                <a:gd name="T79" fmla="*/ 2 h 44"/>
                <a:gd name="T80" fmla="*/ 1 w 17"/>
                <a:gd name="T81" fmla="*/ 2 h 44"/>
                <a:gd name="T82" fmla="*/ 1 w 17"/>
                <a:gd name="T83" fmla="*/ 2 h 44"/>
                <a:gd name="T84" fmla="*/ 1 w 17"/>
                <a:gd name="T85" fmla="*/ 2 h 44"/>
                <a:gd name="T86" fmla="*/ 1 w 17"/>
                <a:gd name="T87" fmla="*/ 2 h 44"/>
                <a:gd name="T88" fmla="*/ 0 w 17"/>
                <a:gd name="T89" fmla="*/ 2 h 44"/>
                <a:gd name="T90" fmla="*/ 0 w 17"/>
                <a:gd name="T91" fmla="*/ 5 h 44"/>
                <a:gd name="T92" fmla="*/ 0 w 17"/>
                <a:gd name="T93" fmla="*/ 5 h 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
                <a:gd name="T142" fmla="*/ 0 h 44"/>
                <a:gd name="T143" fmla="*/ 17 w 17"/>
                <a:gd name="T144" fmla="*/ 44 h 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 h="44">
                  <a:moveTo>
                    <a:pt x="0" y="42"/>
                  </a:moveTo>
                  <a:lnTo>
                    <a:pt x="0" y="42"/>
                  </a:lnTo>
                  <a:lnTo>
                    <a:pt x="0" y="44"/>
                  </a:lnTo>
                  <a:lnTo>
                    <a:pt x="4" y="44"/>
                  </a:lnTo>
                  <a:lnTo>
                    <a:pt x="6" y="41"/>
                  </a:lnTo>
                  <a:lnTo>
                    <a:pt x="10" y="37"/>
                  </a:lnTo>
                  <a:lnTo>
                    <a:pt x="13" y="33"/>
                  </a:lnTo>
                  <a:lnTo>
                    <a:pt x="15" y="28"/>
                  </a:lnTo>
                  <a:lnTo>
                    <a:pt x="16" y="27"/>
                  </a:lnTo>
                  <a:lnTo>
                    <a:pt x="16" y="25"/>
                  </a:lnTo>
                  <a:lnTo>
                    <a:pt x="15" y="22"/>
                  </a:lnTo>
                  <a:lnTo>
                    <a:pt x="15" y="19"/>
                  </a:lnTo>
                  <a:lnTo>
                    <a:pt x="17" y="7"/>
                  </a:lnTo>
                  <a:lnTo>
                    <a:pt x="17" y="5"/>
                  </a:lnTo>
                  <a:lnTo>
                    <a:pt x="17" y="4"/>
                  </a:lnTo>
                  <a:lnTo>
                    <a:pt x="16" y="4"/>
                  </a:lnTo>
                  <a:lnTo>
                    <a:pt x="14" y="3"/>
                  </a:lnTo>
                  <a:lnTo>
                    <a:pt x="13" y="2"/>
                  </a:lnTo>
                  <a:lnTo>
                    <a:pt x="14" y="0"/>
                  </a:lnTo>
                  <a:lnTo>
                    <a:pt x="11" y="2"/>
                  </a:lnTo>
                  <a:lnTo>
                    <a:pt x="9" y="4"/>
                  </a:lnTo>
                  <a:lnTo>
                    <a:pt x="6" y="9"/>
                  </a:lnTo>
                  <a:lnTo>
                    <a:pt x="5" y="10"/>
                  </a:lnTo>
                  <a:lnTo>
                    <a:pt x="3" y="9"/>
                  </a:lnTo>
                  <a:lnTo>
                    <a:pt x="1" y="10"/>
                  </a:lnTo>
                  <a:lnTo>
                    <a:pt x="1" y="11"/>
                  </a:lnTo>
                  <a:lnTo>
                    <a:pt x="1" y="12"/>
                  </a:lnTo>
                  <a:lnTo>
                    <a:pt x="1" y="14"/>
                  </a:lnTo>
                  <a:lnTo>
                    <a:pt x="0" y="26"/>
                  </a:lnTo>
                  <a:lnTo>
                    <a:pt x="0" y="4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7" name="Freeform 3700"/>
            <p:cNvSpPr>
              <a:spLocks/>
            </p:cNvSpPr>
            <p:nvPr/>
          </p:nvSpPr>
          <p:spPr bwMode="auto">
            <a:xfrm>
              <a:off x="1972" y="2463"/>
              <a:ext cx="29" cy="19"/>
            </a:xfrm>
            <a:custGeom>
              <a:avLst/>
              <a:gdLst>
                <a:gd name="T0" fmla="*/ 2 w 37"/>
                <a:gd name="T1" fmla="*/ 0 h 22"/>
                <a:gd name="T2" fmla="*/ 2 w 37"/>
                <a:gd name="T3" fmla="*/ 0 h 22"/>
                <a:gd name="T4" fmla="*/ 2 w 37"/>
                <a:gd name="T5" fmla="*/ 1 h 22"/>
                <a:gd name="T6" fmla="*/ 2 w 37"/>
                <a:gd name="T7" fmla="*/ 1 h 22"/>
                <a:gd name="T8" fmla="*/ 2 w 37"/>
                <a:gd name="T9" fmla="*/ 2 h 22"/>
                <a:gd name="T10" fmla="*/ 2 w 37"/>
                <a:gd name="T11" fmla="*/ 3 h 22"/>
                <a:gd name="T12" fmla="*/ 2 w 37"/>
                <a:gd name="T13" fmla="*/ 3 h 22"/>
                <a:gd name="T14" fmla="*/ 2 w 37"/>
                <a:gd name="T15" fmla="*/ 3 h 22"/>
                <a:gd name="T16" fmla="*/ 2 w 37"/>
                <a:gd name="T17" fmla="*/ 3 h 22"/>
                <a:gd name="T18" fmla="*/ 2 w 37"/>
                <a:gd name="T19" fmla="*/ 3 h 22"/>
                <a:gd name="T20" fmla="*/ 2 w 37"/>
                <a:gd name="T21" fmla="*/ 3 h 22"/>
                <a:gd name="T22" fmla="*/ 1 w 37"/>
                <a:gd name="T23" fmla="*/ 3 h 22"/>
                <a:gd name="T24" fmla="*/ 0 w 37"/>
                <a:gd name="T25" fmla="*/ 3 h 22"/>
                <a:gd name="T26" fmla="*/ 1 w 37"/>
                <a:gd name="T27" fmla="*/ 3 h 22"/>
                <a:gd name="T28" fmla="*/ 2 w 37"/>
                <a:gd name="T29" fmla="*/ 3 h 22"/>
                <a:gd name="T30" fmla="*/ 2 w 37"/>
                <a:gd name="T31" fmla="*/ 3 h 22"/>
                <a:gd name="T32" fmla="*/ 2 w 37"/>
                <a:gd name="T33" fmla="*/ 4 h 22"/>
                <a:gd name="T34" fmla="*/ 2 w 37"/>
                <a:gd name="T35" fmla="*/ 4 h 22"/>
                <a:gd name="T36" fmla="*/ 2 w 37"/>
                <a:gd name="T37" fmla="*/ 4 h 22"/>
                <a:gd name="T38" fmla="*/ 2 w 37"/>
                <a:gd name="T39" fmla="*/ 4 h 22"/>
                <a:gd name="T40" fmla="*/ 2 w 37"/>
                <a:gd name="T41" fmla="*/ 3 h 22"/>
                <a:gd name="T42" fmla="*/ 2 w 37"/>
                <a:gd name="T43" fmla="*/ 3 h 22"/>
                <a:gd name="T44" fmla="*/ 2 w 37"/>
                <a:gd name="T45" fmla="*/ 3 h 22"/>
                <a:gd name="T46" fmla="*/ 2 w 37"/>
                <a:gd name="T47" fmla="*/ 3 h 22"/>
                <a:gd name="T48" fmla="*/ 2 w 37"/>
                <a:gd name="T49" fmla="*/ 3 h 22"/>
                <a:gd name="T50" fmla="*/ 2 w 37"/>
                <a:gd name="T51" fmla="*/ 3 h 22"/>
                <a:gd name="T52" fmla="*/ 2 w 37"/>
                <a:gd name="T53" fmla="*/ 3 h 22"/>
                <a:gd name="T54" fmla="*/ 2 w 37"/>
                <a:gd name="T55" fmla="*/ 3 h 22"/>
                <a:gd name="T56" fmla="*/ 2 w 37"/>
                <a:gd name="T57" fmla="*/ 3 h 22"/>
                <a:gd name="T58" fmla="*/ 2 w 37"/>
                <a:gd name="T59" fmla="*/ 3 h 22"/>
                <a:gd name="T60" fmla="*/ 2 w 37"/>
                <a:gd name="T61" fmla="*/ 3 h 22"/>
                <a:gd name="T62" fmla="*/ 2 w 37"/>
                <a:gd name="T63" fmla="*/ 3 h 22"/>
                <a:gd name="T64" fmla="*/ 2 w 37"/>
                <a:gd name="T65" fmla="*/ 3 h 22"/>
                <a:gd name="T66" fmla="*/ 2 w 37"/>
                <a:gd name="T67" fmla="*/ 3 h 22"/>
                <a:gd name="T68" fmla="*/ 2 w 37"/>
                <a:gd name="T69" fmla="*/ 3 h 22"/>
                <a:gd name="T70" fmla="*/ 2 w 37"/>
                <a:gd name="T71" fmla="*/ 3 h 22"/>
                <a:gd name="T72" fmla="*/ 2 w 37"/>
                <a:gd name="T73" fmla="*/ 3 h 22"/>
                <a:gd name="T74" fmla="*/ 2 w 37"/>
                <a:gd name="T75" fmla="*/ 1 h 22"/>
                <a:gd name="T76" fmla="*/ 2 w 37"/>
                <a:gd name="T77" fmla="*/ 1 h 22"/>
                <a:gd name="T78" fmla="*/ 2 w 37"/>
                <a:gd name="T79" fmla="*/ 0 h 2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
                <a:gd name="T121" fmla="*/ 0 h 22"/>
                <a:gd name="T122" fmla="*/ 37 w 37"/>
                <a:gd name="T123" fmla="*/ 22 h 2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 h="22">
                  <a:moveTo>
                    <a:pt x="11" y="0"/>
                  </a:moveTo>
                  <a:lnTo>
                    <a:pt x="11" y="0"/>
                  </a:lnTo>
                  <a:lnTo>
                    <a:pt x="10" y="0"/>
                  </a:lnTo>
                  <a:lnTo>
                    <a:pt x="9" y="0"/>
                  </a:lnTo>
                  <a:lnTo>
                    <a:pt x="8" y="1"/>
                  </a:lnTo>
                  <a:lnTo>
                    <a:pt x="8" y="2"/>
                  </a:lnTo>
                  <a:lnTo>
                    <a:pt x="8" y="3"/>
                  </a:lnTo>
                  <a:lnTo>
                    <a:pt x="6" y="5"/>
                  </a:lnTo>
                  <a:lnTo>
                    <a:pt x="5" y="6"/>
                  </a:lnTo>
                  <a:lnTo>
                    <a:pt x="5" y="7"/>
                  </a:lnTo>
                  <a:lnTo>
                    <a:pt x="4" y="7"/>
                  </a:lnTo>
                  <a:lnTo>
                    <a:pt x="3" y="7"/>
                  </a:lnTo>
                  <a:lnTo>
                    <a:pt x="2" y="8"/>
                  </a:lnTo>
                  <a:lnTo>
                    <a:pt x="1" y="9"/>
                  </a:lnTo>
                  <a:lnTo>
                    <a:pt x="0" y="12"/>
                  </a:lnTo>
                  <a:lnTo>
                    <a:pt x="1" y="12"/>
                  </a:lnTo>
                  <a:lnTo>
                    <a:pt x="10" y="16"/>
                  </a:lnTo>
                  <a:lnTo>
                    <a:pt x="18" y="19"/>
                  </a:lnTo>
                  <a:lnTo>
                    <a:pt x="22" y="20"/>
                  </a:lnTo>
                  <a:lnTo>
                    <a:pt x="28" y="21"/>
                  </a:lnTo>
                  <a:lnTo>
                    <a:pt x="32" y="22"/>
                  </a:lnTo>
                  <a:lnTo>
                    <a:pt x="34" y="22"/>
                  </a:lnTo>
                  <a:lnTo>
                    <a:pt x="35" y="20"/>
                  </a:lnTo>
                  <a:lnTo>
                    <a:pt x="36" y="18"/>
                  </a:lnTo>
                  <a:lnTo>
                    <a:pt x="37" y="11"/>
                  </a:lnTo>
                  <a:lnTo>
                    <a:pt x="37" y="10"/>
                  </a:lnTo>
                  <a:lnTo>
                    <a:pt x="36" y="10"/>
                  </a:lnTo>
                  <a:lnTo>
                    <a:pt x="34" y="9"/>
                  </a:lnTo>
                  <a:lnTo>
                    <a:pt x="33" y="9"/>
                  </a:lnTo>
                  <a:lnTo>
                    <a:pt x="32" y="8"/>
                  </a:lnTo>
                  <a:lnTo>
                    <a:pt x="31" y="8"/>
                  </a:lnTo>
                  <a:lnTo>
                    <a:pt x="30" y="8"/>
                  </a:lnTo>
                  <a:lnTo>
                    <a:pt x="29" y="9"/>
                  </a:lnTo>
                  <a:lnTo>
                    <a:pt x="25" y="10"/>
                  </a:lnTo>
                  <a:lnTo>
                    <a:pt x="25" y="9"/>
                  </a:lnTo>
                  <a:lnTo>
                    <a:pt x="23" y="8"/>
                  </a:lnTo>
                  <a:lnTo>
                    <a:pt x="22" y="8"/>
                  </a:lnTo>
                  <a:lnTo>
                    <a:pt x="21" y="7"/>
                  </a:lnTo>
                  <a:lnTo>
                    <a:pt x="21" y="6"/>
                  </a:lnTo>
                  <a:lnTo>
                    <a:pt x="20" y="6"/>
                  </a:lnTo>
                  <a:lnTo>
                    <a:pt x="18" y="5"/>
                  </a:lnTo>
                  <a:lnTo>
                    <a:pt x="16" y="1"/>
                  </a:lnTo>
                  <a:lnTo>
                    <a:pt x="15" y="1"/>
                  </a:lnTo>
                  <a:lnTo>
                    <a:pt x="1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8" name="Freeform 3701"/>
            <p:cNvSpPr>
              <a:spLocks/>
            </p:cNvSpPr>
            <p:nvPr/>
          </p:nvSpPr>
          <p:spPr bwMode="auto">
            <a:xfrm>
              <a:off x="1981" y="2442"/>
              <a:ext cx="79" cy="41"/>
            </a:xfrm>
            <a:custGeom>
              <a:avLst/>
              <a:gdLst>
                <a:gd name="T0" fmla="*/ 3 w 100"/>
                <a:gd name="T1" fmla="*/ 5 h 50"/>
                <a:gd name="T2" fmla="*/ 3 w 100"/>
                <a:gd name="T3" fmla="*/ 5 h 50"/>
                <a:gd name="T4" fmla="*/ 3 w 100"/>
                <a:gd name="T5" fmla="*/ 5 h 50"/>
                <a:gd name="T6" fmla="*/ 3 w 100"/>
                <a:gd name="T7" fmla="*/ 4 h 50"/>
                <a:gd name="T8" fmla="*/ 3 w 100"/>
                <a:gd name="T9" fmla="*/ 4 h 50"/>
                <a:gd name="T10" fmla="*/ 4 w 100"/>
                <a:gd name="T11" fmla="*/ 4 h 50"/>
                <a:gd name="T12" fmla="*/ 4 w 100"/>
                <a:gd name="T13" fmla="*/ 4 h 50"/>
                <a:gd name="T14" fmla="*/ 4 w 100"/>
                <a:gd name="T15" fmla="*/ 4 h 50"/>
                <a:gd name="T16" fmla="*/ 4 w 100"/>
                <a:gd name="T17" fmla="*/ 4 h 50"/>
                <a:gd name="T18" fmla="*/ 5 w 100"/>
                <a:gd name="T19" fmla="*/ 4 h 50"/>
                <a:gd name="T20" fmla="*/ 5 w 100"/>
                <a:gd name="T21" fmla="*/ 3 h 50"/>
                <a:gd name="T22" fmla="*/ 5 w 100"/>
                <a:gd name="T23" fmla="*/ 2 h 50"/>
                <a:gd name="T24" fmla="*/ 5 w 100"/>
                <a:gd name="T25" fmla="*/ 2 h 50"/>
                <a:gd name="T26" fmla="*/ 5 w 100"/>
                <a:gd name="T27" fmla="*/ 2 h 50"/>
                <a:gd name="T28" fmla="*/ 6 w 100"/>
                <a:gd name="T29" fmla="*/ 2 h 50"/>
                <a:gd name="T30" fmla="*/ 7 w 100"/>
                <a:gd name="T31" fmla="*/ 2 h 50"/>
                <a:gd name="T32" fmla="*/ 6 w 100"/>
                <a:gd name="T33" fmla="*/ 2 h 50"/>
                <a:gd name="T34" fmla="*/ 6 w 100"/>
                <a:gd name="T35" fmla="*/ 2 h 50"/>
                <a:gd name="T36" fmla="*/ 6 w 100"/>
                <a:gd name="T37" fmla="*/ 2 h 50"/>
                <a:gd name="T38" fmla="*/ 6 w 100"/>
                <a:gd name="T39" fmla="*/ 2 h 50"/>
                <a:gd name="T40" fmla="*/ 6 w 100"/>
                <a:gd name="T41" fmla="*/ 2 h 50"/>
                <a:gd name="T42" fmla="*/ 6 w 100"/>
                <a:gd name="T43" fmla="*/ 2 h 50"/>
                <a:gd name="T44" fmla="*/ 6 w 100"/>
                <a:gd name="T45" fmla="*/ 2 h 50"/>
                <a:gd name="T46" fmla="*/ 5 w 100"/>
                <a:gd name="T47" fmla="*/ 2 h 50"/>
                <a:gd name="T48" fmla="*/ 5 w 100"/>
                <a:gd name="T49" fmla="*/ 2 h 50"/>
                <a:gd name="T50" fmla="*/ 4 w 100"/>
                <a:gd name="T51" fmla="*/ 0 h 50"/>
                <a:gd name="T52" fmla="*/ 4 w 100"/>
                <a:gd name="T53" fmla="*/ 2 h 50"/>
                <a:gd name="T54" fmla="*/ 3 w 100"/>
                <a:gd name="T55" fmla="*/ 2 h 50"/>
                <a:gd name="T56" fmla="*/ 2 w 100"/>
                <a:gd name="T57" fmla="*/ 2 h 50"/>
                <a:gd name="T58" fmla="*/ 2 w 100"/>
                <a:gd name="T59" fmla="*/ 2 h 50"/>
                <a:gd name="T60" fmla="*/ 2 w 100"/>
                <a:gd name="T61" fmla="*/ 2 h 50"/>
                <a:gd name="T62" fmla="*/ 2 w 100"/>
                <a:gd name="T63" fmla="*/ 2 h 50"/>
                <a:gd name="T64" fmla="*/ 2 w 100"/>
                <a:gd name="T65" fmla="*/ 2 h 50"/>
                <a:gd name="T66" fmla="*/ 2 w 100"/>
                <a:gd name="T67" fmla="*/ 2 h 50"/>
                <a:gd name="T68" fmla="*/ 2 w 100"/>
                <a:gd name="T69" fmla="*/ 2 h 50"/>
                <a:gd name="T70" fmla="*/ 0 w 100"/>
                <a:gd name="T71" fmla="*/ 2 h 50"/>
                <a:gd name="T72" fmla="*/ 2 w 100"/>
                <a:gd name="T73" fmla="*/ 3 h 50"/>
                <a:gd name="T74" fmla="*/ 2 w 100"/>
                <a:gd name="T75" fmla="*/ 3 h 50"/>
                <a:gd name="T76" fmla="*/ 2 w 100"/>
                <a:gd name="T77" fmla="*/ 4 h 50"/>
                <a:gd name="T78" fmla="*/ 2 w 100"/>
                <a:gd name="T79" fmla="*/ 4 h 50"/>
                <a:gd name="T80" fmla="*/ 2 w 100"/>
                <a:gd name="T81" fmla="*/ 4 h 50"/>
                <a:gd name="T82" fmla="*/ 2 w 100"/>
                <a:gd name="T83" fmla="*/ 4 h 50"/>
                <a:gd name="T84" fmla="*/ 2 w 100"/>
                <a:gd name="T85" fmla="*/ 4 h 50"/>
                <a:gd name="T86" fmla="*/ 2 w 100"/>
                <a:gd name="T87" fmla="*/ 4 h 50"/>
                <a:gd name="T88" fmla="*/ 2 w 100"/>
                <a:gd name="T89" fmla="*/ 4 h 50"/>
                <a:gd name="T90" fmla="*/ 2 w 100"/>
                <a:gd name="T91" fmla="*/ 5 h 50"/>
                <a:gd name="T92" fmla="*/ 2 w 100"/>
                <a:gd name="T93" fmla="*/ 5 h 50"/>
                <a:gd name="T94" fmla="*/ 2 w 100"/>
                <a:gd name="T95" fmla="*/ 5 h 50"/>
                <a:gd name="T96" fmla="*/ 2 w 100"/>
                <a:gd name="T97" fmla="*/ 6 h 50"/>
                <a:gd name="T98" fmla="*/ 2 w 100"/>
                <a:gd name="T99" fmla="*/ 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0"/>
                <a:gd name="T151" fmla="*/ 0 h 50"/>
                <a:gd name="T152" fmla="*/ 100 w 100"/>
                <a:gd name="T153" fmla="*/ 50 h 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0" h="50">
                  <a:moveTo>
                    <a:pt x="36" y="50"/>
                  </a:moveTo>
                  <a:lnTo>
                    <a:pt x="36" y="50"/>
                  </a:lnTo>
                  <a:lnTo>
                    <a:pt x="39" y="48"/>
                  </a:lnTo>
                  <a:lnTo>
                    <a:pt x="39" y="47"/>
                  </a:lnTo>
                  <a:lnTo>
                    <a:pt x="40" y="46"/>
                  </a:lnTo>
                  <a:lnTo>
                    <a:pt x="41" y="46"/>
                  </a:lnTo>
                  <a:lnTo>
                    <a:pt x="42" y="46"/>
                  </a:lnTo>
                  <a:lnTo>
                    <a:pt x="42" y="45"/>
                  </a:lnTo>
                  <a:lnTo>
                    <a:pt x="42" y="41"/>
                  </a:lnTo>
                  <a:lnTo>
                    <a:pt x="41" y="38"/>
                  </a:lnTo>
                  <a:lnTo>
                    <a:pt x="42" y="37"/>
                  </a:lnTo>
                  <a:lnTo>
                    <a:pt x="45" y="37"/>
                  </a:lnTo>
                  <a:lnTo>
                    <a:pt x="46" y="37"/>
                  </a:lnTo>
                  <a:lnTo>
                    <a:pt x="48" y="38"/>
                  </a:lnTo>
                  <a:lnTo>
                    <a:pt x="49" y="37"/>
                  </a:lnTo>
                  <a:lnTo>
                    <a:pt x="53" y="33"/>
                  </a:lnTo>
                  <a:lnTo>
                    <a:pt x="54" y="33"/>
                  </a:lnTo>
                  <a:lnTo>
                    <a:pt x="54" y="34"/>
                  </a:lnTo>
                  <a:lnTo>
                    <a:pt x="55" y="35"/>
                  </a:lnTo>
                  <a:lnTo>
                    <a:pt x="58" y="36"/>
                  </a:lnTo>
                  <a:lnTo>
                    <a:pt x="59" y="36"/>
                  </a:lnTo>
                  <a:lnTo>
                    <a:pt x="62" y="32"/>
                  </a:lnTo>
                  <a:lnTo>
                    <a:pt x="67" y="28"/>
                  </a:lnTo>
                  <a:lnTo>
                    <a:pt x="67" y="27"/>
                  </a:lnTo>
                  <a:lnTo>
                    <a:pt x="67" y="26"/>
                  </a:lnTo>
                  <a:lnTo>
                    <a:pt x="68" y="24"/>
                  </a:lnTo>
                  <a:lnTo>
                    <a:pt x="69" y="23"/>
                  </a:lnTo>
                  <a:lnTo>
                    <a:pt x="70" y="21"/>
                  </a:lnTo>
                  <a:lnTo>
                    <a:pt x="72" y="21"/>
                  </a:lnTo>
                  <a:lnTo>
                    <a:pt x="74" y="21"/>
                  </a:lnTo>
                  <a:lnTo>
                    <a:pt x="77" y="23"/>
                  </a:lnTo>
                  <a:lnTo>
                    <a:pt x="79" y="23"/>
                  </a:lnTo>
                  <a:lnTo>
                    <a:pt x="81" y="23"/>
                  </a:lnTo>
                  <a:lnTo>
                    <a:pt x="100" y="18"/>
                  </a:lnTo>
                  <a:lnTo>
                    <a:pt x="98" y="17"/>
                  </a:lnTo>
                  <a:lnTo>
                    <a:pt x="95" y="15"/>
                  </a:lnTo>
                  <a:lnTo>
                    <a:pt x="93" y="14"/>
                  </a:lnTo>
                  <a:lnTo>
                    <a:pt x="93" y="13"/>
                  </a:lnTo>
                  <a:lnTo>
                    <a:pt x="94" y="13"/>
                  </a:lnTo>
                  <a:lnTo>
                    <a:pt x="93" y="12"/>
                  </a:lnTo>
                  <a:lnTo>
                    <a:pt x="91" y="13"/>
                  </a:lnTo>
                  <a:lnTo>
                    <a:pt x="90" y="13"/>
                  </a:lnTo>
                  <a:lnTo>
                    <a:pt x="89" y="13"/>
                  </a:lnTo>
                  <a:lnTo>
                    <a:pt x="87" y="12"/>
                  </a:lnTo>
                  <a:lnTo>
                    <a:pt x="86" y="12"/>
                  </a:lnTo>
                  <a:lnTo>
                    <a:pt x="84" y="10"/>
                  </a:lnTo>
                  <a:lnTo>
                    <a:pt x="86" y="9"/>
                  </a:lnTo>
                  <a:lnTo>
                    <a:pt x="87" y="9"/>
                  </a:lnTo>
                  <a:lnTo>
                    <a:pt x="90" y="11"/>
                  </a:lnTo>
                  <a:lnTo>
                    <a:pt x="91" y="11"/>
                  </a:lnTo>
                  <a:lnTo>
                    <a:pt x="90" y="10"/>
                  </a:lnTo>
                  <a:lnTo>
                    <a:pt x="84" y="6"/>
                  </a:lnTo>
                  <a:lnTo>
                    <a:pt x="82" y="5"/>
                  </a:lnTo>
                  <a:lnTo>
                    <a:pt x="80" y="4"/>
                  </a:lnTo>
                  <a:lnTo>
                    <a:pt x="76" y="4"/>
                  </a:lnTo>
                  <a:lnTo>
                    <a:pt x="73" y="3"/>
                  </a:lnTo>
                  <a:lnTo>
                    <a:pt x="70" y="1"/>
                  </a:lnTo>
                  <a:lnTo>
                    <a:pt x="66" y="1"/>
                  </a:lnTo>
                  <a:lnTo>
                    <a:pt x="64" y="3"/>
                  </a:lnTo>
                  <a:lnTo>
                    <a:pt x="61" y="1"/>
                  </a:lnTo>
                  <a:lnTo>
                    <a:pt x="58" y="1"/>
                  </a:lnTo>
                  <a:lnTo>
                    <a:pt x="55" y="0"/>
                  </a:lnTo>
                  <a:lnTo>
                    <a:pt x="54" y="1"/>
                  </a:lnTo>
                  <a:lnTo>
                    <a:pt x="53" y="3"/>
                  </a:lnTo>
                  <a:lnTo>
                    <a:pt x="52" y="3"/>
                  </a:lnTo>
                  <a:lnTo>
                    <a:pt x="47" y="5"/>
                  </a:lnTo>
                  <a:lnTo>
                    <a:pt x="44" y="5"/>
                  </a:lnTo>
                  <a:lnTo>
                    <a:pt x="40" y="5"/>
                  </a:lnTo>
                  <a:lnTo>
                    <a:pt x="35" y="4"/>
                  </a:lnTo>
                  <a:lnTo>
                    <a:pt x="28" y="3"/>
                  </a:lnTo>
                  <a:lnTo>
                    <a:pt x="25" y="3"/>
                  </a:lnTo>
                  <a:lnTo>
                    <a:pt x="22" y="5"/>
                  </a:lnTo>
                  <a:lnTo>
                    <a:pt x="20" y="5"/>
                  </a:lnTo>
                  <a:lnTo>
                    <a:pt x="19" y="6"/>
                  </a:lnTo>
                  <a:lnTo>
                    <a:pt x="11" y="12"/>
                  </a:lnTo>
                  <a:lnTo>
                    <a:pt x="8" y="13"/>
                  </a:lnTo>
                  <a:lnTo>
                    <a:pt x="4" y="15"/>
                  </a:lnTo>
                  <a:lnTo>
                    <a:pt x="4" y="17"/>
                  </a:lnTo>
                  <a:lnTo>
                    <a:pt x="4" y="18"/>
                  </a:lnTo>
                  <a:lnTo>
                    <a:pt x="3" y="20"/>
                  </a:lnTo>
                  <a:lnTo>
                    <a:pt x="3" y="21"/>
                  </a:lnTo>
                  <a:lnTo>
                    <a:pt x="4" y="21"/>
                  </a:lnTo>
                  <a:lnTo>
                    <a:pt x="4" y="23"/>
                  </a:lnTo>
                  <a:lnTo>
                    <a:pt x="3" y="24"/>
                  </a:lnTo>
                  <a:lnTo>
                    <a:pt x="2" y="25"/>
                  </a:lnTo>
                  <a:lnTo>
                    <a:pt x="0" y="26"/>
                  </a:lnTo>
                  <a:lnTo>
                    <a:pt x="4" y="27"/>
                  </a:lnTo>
                  <a:lnTo>
                    <a:pt x="5" y="27"/>
                  </a:lnTo>
                  <a:lnTo>
                    <a:pt x="7" y="31"/>
                  </a:lnTo>
                  <a:lnTo>
                    <a:pt x="9" y="32"/>
                  </a:lnTo>
                  <a:lnTo>
                    <a:pt x="10" y="32"/>
                  </a:lnTo>
                  <a:lnTo>
                    <a:pt x="10" y="33"/>
                  </a:lnTo>
                  <a:lnTo>
                    <a:pt x="11" y="34"/>
                  </a:lnTo>
                  <a:lnTo>
                    <a:pt x="12" y="34"/>
                  </a:lnTo>
                  <a:lnTo>
                    <a:pt x="14" y="35"/>
                  </a:lnTo>
                  <a:lnTo>
                    <a:pt x="14" y="36"/>
                  </a:lnTo>
                  <a:lnTo>
                    <a:pt x="18" y="35"/>
                  </a:lnTo>
                  <a:lnTo>
                    <a:pt x="19" y="34"/>
                  </a:lnTo>
                  <a:lnTo>
                    <a:pt x="20" y="34"/>
                  </a:lnTo>
                  <a:lnTo>
                    <a:pt x="21" y="34"/>
                  </a:lnTo>
                  <a:lnTo>
                    <a:pt x="22" y="35"/>
                  </a:lnTo>
                  <a:lnTo>
                    <a:pt x="23" y="35"/>
                  </a:lnTo>
                  <a:lnTo>
                    <a:pt x="25" y="36"/>
                  </a:lnTo>
                  <a:lnTo>
                    <a:pt x="26" y="36"/>
                  </a:lnTo>
                  <a:lnTo>
                    <a:pt x="26" y="37"/>
                  </a:lnTo>
                  <a:lnTo>
                    <a:pt x="25" y="44"/>
                  </a:lnTo>
                  <a:lnTo>
                    <a:pt x="27" y="42"/>
                  </a:lnTo>
                  <a:lnTo>
                    <a:pt x="31" y="42"/>
                  </a:lnTo>
                  <a:lnTo>
                    <a:pt x="32" y="44"/>
                  </a:lnTo>
                  <a:lnTo>
                    <a:pt x="31" y="45"/>
                  </a:lnTo>
                  <a:lnTo>
                    <a:pt x="30" y="46"/>
                  </a:lnTo>
                  <a:lnTo>
                    <a:pt x="31" y="46"/>
                  </a:lnTo>
                  <a:lnTo>
                    <a:pt x="32" y="47"/>
                  </a:lnTo>
                  <a:lnTo>
                    <a:pt x="33" y="49"/>
                  </a:lnTo>
                  <a:lnTo>
                    <a:pt x="34" y="50"/>
                  </a:lnTo>
                  <a:lnTo>
                    <a:pt x="36" y="5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79" name="Freeform 3702"/>
            <p:cNvSpPr>
              <a:spLocks noEditPoints="1"/>
            </p:cNvSpPr>
            <p:nvPr/>
          </p:nvSpPr>
          <p:spPr bwMode="auto">
            <a:xfrm>
              <a:off x="2002" y="2457"/>
              <a:ext cx="58" cy="56"/>
            </a:xfrm>
            <a:custGeom>
              <a:avLst/>
              <a:gdLst>
                <a:gd name="T0" fmla="*/ 6 w 73"/>
                <a:gd name="T1" fmla="*/ 0 h 69"/>
                <a:gd name="T2" fmla="*/ 5 w 73"/>
                <a:gd name="T3" fmla="*/ 2 h 69"/>
                <a:gd name="T4" fmla="*/ 4 w 73"/>
                <a:gd name="T5" fmla="*/ 2 h 69"/>
                <a:gd name="T6" fmla="*/ 4 w 73"/>
                <a:gd name="T7" fmla="*/ 2 h 69"/>
                <a:gd name="T8" fmla="*/ 4 w 73"/>
                <a:gd name="T9" fmla="*/ 2 h 69"/>
                <a:gd name="T10" fmla="*/ 4 w 73"/>
                <a:gd name="T11" fmla="*/ 2 h 69"/>
                <a:gd name="T12" fmla="*/ 3 w 73"/>
                <a:gd name="T13" fmla="*/ 2 h 69"/>
                <a:gd name="T14" fmla="*/ 3 w 73"/>
                <a:gd name="T15" fmla="*/ 2 h 69"/>
                <a:gd name="T16" fmla="*/ 3 w 73"/>
                <a:gd name="T17" fmla="*/ 2 h 69"/>
                <a:gd name="T18" fmla="*/ 2 w 73"/>
                <a:gd name="T19" fmla="*/ 2 h 69"/>
                <a:gd name="T20" fmla="*/ 2 w 73"/>
                <a:gd name="T21" fmla="*/ 2 h 69"/>
                <a:gd name="T22" fmla="*/ 2 w 73"/>
                <a:gd name="T23" fmla="*/ 2 h 69"/>
                <a:gd name="T24" fmla="*/ 2 w 73"/>
                <a:gd name="T25" fmla="*/ 2 h 69"/>
                <a:gd name="T26" fmla="*/ 2 w 73"/>
                <a:gd name="T27" fmla="*/ 2 h 69"/>
                <a:gd name="T28" fmla="*/ 2 w 73"/>
                <a:gd name="T29" fmla="*/ 2 h 69"/>
                <a:gd name="T30" fmla="*/ 2 w 73"/>
                <a:gd name="T31" fmla="*/ 2 h 69"/>
                <a:gd name="T32" fmla="*/ 2 w 73"/>
                <a:gd name="T33" fmla="*/ 2 h 69"/>
                <a:gd name="T34" fmla="*/ 2 w 73"/>
                <a:gd name="T35" fmla="*/ 2 h 69"/>
                <a:gd name="T36" fmla="*/ 2 w 73"/>
                <a:gd name="T37" fmla="*/ 2 h 69"/>
                <a:gd name="T38" fmla="*/ 2 w 73"/>
                <a:gd name="T39" fmla="*/ 2 h 69"/>
                <a:gd name="T40" fmla="*/ 2 w 73"/>
                <a:gd name="T41" fmla="*/ 2 h 69"/>
                <a:gd name="T42" fmla="*/ 2 w 73"/>
                <a:gd name="T43" fmla="*/ 3 h 69"/>
                <a:gd name="T44" fmla="*/ 2 w 73"/>
                <a:gd name="T45" fmla="*/ 3 h 69"/>
                <a:gd name="T46" fmla="*/ 2 w 73"/>
                <a:gd name="T47" fmla="*/ 3 h 69"/>
                <a:gd name="T48" fmla="*/ 2 w 73"/>
                <a:gd name="T49" fmla="*/ 3 h 69"/>
                <a:gd name="T50" fmla="*/ 1 w 73"/>
                <a:gd name="T51" fmla="*/ 3 h 69"/>
                <a:gd name="T52" fmla="*/ 1 w 73"/>
                <a:gd name="T53" fmla="*/ 3 h 69"/>
                <a:gd name="T54" fmla="*/ 2 w 73"/>
                <a:gd name="T55" fmla="*/ 4 h 69"/>
                <a:gd name="T56" fmla="*/ 2 w 73"/>
                <a:gd name="T57" fmla="*/ 5 h 69"/>
                <a:gd name="T58" fmla="*/ 2 w 73"/>
                <a:gd name="T59" fmla="*/ 6 h 69"/>
                <a:gd name="T60" fmla="*/ 3 w 73"/>
                <a:gd name="T61" fmla="*/ 6 h 69"/>
                <a:gd name="T62" fmla="*/ 3 w 73"/>
                <a:gd name="T63" fmla="*/ 6 h 69"/>
                <a:gd name="T64" fmla="*/ 4 w 73"/>
                <a:gd name="T65" fmla="*/ 6 h 69"/>
                <a:gd name="T66" fmla="*/ 4 w 73"/>
                <a:gd name="T67" fmla="*/ 6 h 69"/>
                <a:gd name="T68" fmla="*/ 5 w 73"/>
                <a:gd name="T69" fmla="*/ 6 h 69"/>
                <a:gd name="T70" fmla="*/ 5 w 73"/>
                <a:gd name="T71" fmla="*/ 6 h 69"/>
                <a:gd name="T72" fmla="*/ 5 w 73"/>
                <a:gd name="T73" fmla="*/ 6 h 69"/>
                <a:gd name="T74" fmla="*/ 6 w 73"/>
                <a:gd name="T75" fmla="*/ 6 h 69"/>
                <a:gd name="T76" fmla="*/ 6 w 73"/>
                <a:gd name="T77" fmla="*/ 6 h 69"/>
                <a:gd name="T78" fmla="*/ 5 w 73"/>
                <a:gd name="T79" fmla="*/ 6 h 69"/>
                <a:gd name="T80" fmla="*/ 6 w 73"/>
                <a:gd name="T81" fmla="*/ 5 h 69"/>
                <a:gd name="T82" fmla="*/ 5 w 73"/>
                <a:gd name="T83" fmla="*/ 5 h 69"/>
                <a:gd name="T84" fmla="*/ 5 w 73"/>
                <a:gd name="T85" fmla="*/ 4 h 69"/>
                <a:gd name="T86" fmla="*/ 6 w 73"/>
                <a:gd name="T87" fmla="*/ 5 h 69"/>
                <a:gd name="T88" fmla="*/ 6 w 73"/>
                <a:gd name="T89" fmla="*/ 4 h 69"/>
                <a:gd name="T90" fmla="*/ 6 w 73"/>
                <a:gd name="T91" fmla="*/ 4 h 69"/>
                <a:gd name="T92" fmla="*/ 6 w 73"/>
                <a:gd name="T93" fmla="*/ 4 h 69"/>
                <a:gd name="T94" fmla="*/ 6 w 73"/>
                <a:gd name="T95" fmla="*/ 4 h 69"/>
                <a:gd name="T96" fmla="*/ 6 w 73"/>
                <a:gd name="T97" fmla="*/ 4 h 69"/>
                <a:gd name="T98" fmla="*/ 6 w 73"/>
                <a:gd name="T99" fmla="*/ 3 h 69"/>
                <a:gd name="T100" fmla="*/ 6 w 73"/>
                <a:gd name="T101" fmla="*/ 2 h 69"/>
                <a:gd name="T102" fmla="*/ 6 w 73"/>
                <a:gd name="T103" fmla="*/ 2 h 69"/>
                <a:gd name="T104" fmla="*/ 6 w 73"/>
                <a:gd name="T105" fmla="*/ 2 h 69"/>
                <a:gd name="T106" fmla="*/ 6 w 73"/>
                <a:gd name="T107" fmla="*/ 2 h 69"/>
                <a:gd name="T108" fmla="*/ 3 w 73"/>
                <a:gd name="T109" fmla="*/ 6 h 69"/>
                <a:gd name="T110" fmla="*/ 2 w 73"/>
                <a:gd name="T111" fmla="*/ 5 h 69"/>
                <a:gd name="T112" fmla="*/ 2 w 73"/>
                <a:gd name="T113" fmla="*/ 5 h 69"/>
                <a:gd name="T114" fmla="*/ 2 w 73"/>
                <a:gd name="T115" fmla="*/ 5 h 69"/>
                <a:gd name="T116" fmla="*/ 3 w 73"/>
                <a:gd name="T117" fmla="*/ 5 h 69"/>
                <a:gd name="T118" fmla="*/ 4 w 73"/>
                <a:gd name="T119" fmla="*/ 6 h 69"/>
                <a:gd name="T120" fmla="*/ 4 w 73"/>
                <a:gd name="T121" fmla="*/ 6 h 69"/>
                <a:gd name="T122" fmla="*/ 3 w 73"/>
                <a:gd name="T123" fmla="*/ 6 h 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3"/>
                <a:gd name="T187" fmla="*/ 0 h 69"/>
                <a:gd name="T188" fmla="*/ 73 w 73"/>
                <a:gd name="T189" fmla="*/ 69 h 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3" h="69">
                  <a:moveTo>
                    <a:pt x="70" y="1"/>
                  </a:moveTo>
                  <a:lnTo>
                    <a:pt x="70" y="1"/>
                  </a:lnTo>
                  <a:lnTo>
                    <a:pt x="73" y="0"/>
                  </a:lnTo>
                  <a:lnTo>
                    <a:pt x="54" y="5"/>
                  </a:lnTo>
                  <a:lnTo>
                    <a:pt x="52" y="5"/>
                  </a:lnTo>
                  <a:lnTo>
                    <a:pt x="50" y="5"/>
                  </a:lnTo>
                  <a:lnTo>
                    <a:pt x="47" y="3"/>
                  </a:lnTo>
                  <a:lnTo>
                    <a:pt x="45" y="3"/>
                  </a:lnTo>
                  <a:lnTo>
                    <a:pt x="43" y="3"/>
                  </a:lnTo>
                  <a:lnTo>
                    <a:pt x="42" y="5"/>
                  </a:lnTo>
                  <a:lnTo>
                    <a:pt x="41" y="6"/>
                  </a:lnTo>
                  <a:lnTo>
                    <a:pt x="40" y="8"/>
                  </a:lnTo>
                  <a:lnTo>
                    <a:pt x="40" y="9"/>
                  </a:lnTo>
                  <a:lnTo>
                    <a:pt x="40" y="10"/>
                  </a:lnTo>
                  <a:lnTo>
                    <a:pt x="35" y="14"/>
                  </a:lnTo>
                  <a:lnTo>
                    <a:pt x="32" y="18"/>
                  </a:lnTo>
                  <a:lnTo>
                    <a:pt x="31" y="18"/>
                  </a:lnTo>
                  <a:lnTo>
                    <a:pt x="28" y="17"/>
                  </a:lnTo>
                  <a:lnTo>
                    <a:pt x="27" y="16"/>
                  </a:lnTo>
                  <a:lnTo>
                    <a:pt x="27" y="15"/>
                  </a:lnTo>
                  <a:lnTo>
                    <a:pt x="26" y="15"/>
                  </a:lnTo>
                  <a:lnTo>
                    <a:pt x="22" y="19"/>
                  </a:lnTo>
                  <a:lnTo>
                    <a:pt x="21" y="20"/>
                  </a:lnTo>
                  <a:lnTo>
                    <a:pt x="19" y="19"/>
                  </a:lnTo>
                  <a:lnTo>
                    <a:pt x="18" y="19"/>
                  </a:lnTo>
                  <a:lnTo>
                    <a:pt x="15" y="19"/>
                  </a:lnTo>
                  <a:lnTo>
                    <a:pt x="14" y="20"/>
                  </a:lnTo>
                  <a:lnTo>
                    <a:pt x="15" y="23"/>
                  </a:lnTo>
                  <a:lnTo>
                    <a:pt x="15" y="27"/>
                  </a:lnTo>
                  <a:lnTo>
                    <a:pt x="15" y="28"/>
                  </a:lnTo>
                  <a:lnTo>
                    <a:pt x="14" y="28"/>
                  </a:lnTo>
                  <a:lnTo>
                    <a:pt x="13" y="28"/>
                  </a:lnTo>
                  <a:lnTo>
                    <a:pt x="12" y="29"/>
                  </a:lnTo>
                  <a:lnTo>
                    <a:pt x="12" y="30"/>
                  </a:lnTo>
                  <a:lnTo>
                    <a:pt x="9" y="32"/>
                  </a:lnTo>
                  <a:lnTo>
                    <a:pt x="7" y="32"/>
                  </a:lnTo>
                  <a:lnTo>
                    <a:pt x="6" y="33"/>
                  </a:lnTo>
                  <a:lnTo>
                    <a:pt x="5" y="33"/>
                  </a:lnTo>
                  <a:lnTo>
                    <a:pt x="3" y="31"/>
                  </a:lnTo>
                  <a:lnTo>
                    <a:pt x="1" y="31"/>
                  </a:lnTo>
                  <a:lnTo>
                    <a:pt x="0" y="33"/>
                  </a:lnTo>
                  <a:lnTo>
                    <a:pt x="1" y="34"/>
                  </a:lnTo>
                  <a:lnTo>
                    <a:pt x="12" y="44"/>
                  </a:lnTo>
                  <a:lnTo>
                    <a:pt x="14" y="45"/>
                  </a:lnTo>
                  <a:lnTo>
                    <a:pt x="15" y="47"/>
                  </a:lnTo>
                  <a:lnTo>
                    <a:pt x="20" y="52"/>
                  </a:lnTo>
                  <a:lnTo>
                    <a:pt x="27" y="59"/>
                  </a:lnTo>
                  <a:lnTo>
                    <a:pt x="32" y="63"/>
                  </a:lnTo>
                  <a:lnTo>
                    <a:pt x="33" y="62"/>
                  </a:lnTo>
                  <a:lnTo>
                    <a:pt x="34" y="61"/>
                  </a:lnTo>
                  <a:lnTo>
                    <a:pt x="36" y="62"/>
                  </a:lnTo>
                  <a:lnTo>
                    <a:pt x="45" y="64"/>
                  </a:lnTo>
                  <a:lnTo>
                    <a:pt x="47" y="64"/>
                  </a:lnTo>
                  <a:lnTo>
                    <a:pt x="50" y="64"/>
                  </a:lnTo>
                  <a:lnTo>
                    <a:pt x="51" y="64"/>
                  </a:lnTo>
                  <a:lnTo>
                    <a:pt x="55" y="68"/>
                  </a:lnTo>
                  <a:lnTo>
                    <a:pt x="57" y="68"/>
                  </a:lnTo>
                  <a:lnTo>
                    <a:pt x="62" y="69"/>
                  </a:lnTo>
                  <a:lnTo>
                    <a:pt x="63" y="68"/>
                  </a:lnTo>
                  <a:lnTo>
                    <a:pt x="64" y="65"/>
                  </a:lnTo>
                  <a:lnTo>
                    <a:pt x="62" y="62"/>
                  </a:lnTo>
                  <a:lnTo>
                    <a:pt x="61" y="60"/>
                  </a:lnTo>
                  <a:lnTo>
                    <a:pt x="62" y="58"/>
                  </a:lnTo>
                  <a:lnTo>
                    <a:pt x="64" y="55"/>
                  </a:lnTo>
                  <a:lnTo>
                    <a:pt x="64" y="54"/>
                  </a:lnTo>
                  <a:lnTo>
                    <a:pt x="64" y="52"/>
                  </a:lnTo>
                  <a:lnTo>
                    <a:pt x="62" y="49"/>
                  </a:lnTo>
                  <a:lnTo>
                    <a:pt x="62" y="47"/>
                  </a:lnTo>
                  <a:lnTo>
                    <a:pt x="63" y="46"/>
                  </a:lnTo>
                  <a:lnTo>
                    <a:pt x="64" y="47"/>
                  </a:lnTo>
                  <a:lnTo>
                    <a:pt x="64" y="46"/>
                  </a:lnTo>
                  <a:lnTo>
                    <a:pt x="64" y="42"/>
                  </a:lnTo>
                  <a:lnTo>
                    <a:pt x="64" y="40"/>
                  </a:lnTo>
                  <a:lnTo>
                    <a:pt x="65" y="38"/>
                  </a:lnTo>
                  <a:lnTo>
                    <a:pt x="66" y="37"/>
                  </a:lnTo>
                  <a:lnTo>
                    <a:pt x="66" y="40"/>
                  </a:lnTo>
                  <a:lnTo>
                    <a:pt x="65" y="42"/>
                  </a:lnTo>
                  <a:lnTo>
                    <a:pt x="66" y="42"/>
                  </a:lnTo>
                  <a:lnTo>
                    <a:pt x="67" y="42"/>
                  </a:lnTo>
                  <a:lnTo>
                    <a:pt x="67" y="41"/>
                  </a:lnTo>
                  <a:lnTo>
                    <a:pt x="67" y="37"/>
                  </a:lnTo>
                  <a:lnTo>
                    <a:pt x="67" y="32"/>
                  </a:lnTo>
                  <a:lnTo>
                    <a:pt x="67" y="28"/>
                  </a:lnTo>
                  <a:lnTo>
                    <a:pt x="68" y="21"/>
                  </a:lnTo>
                  <a:lnTo>
                    <a:pt x="69" y="15"/>
                  </a:lnTo>
                  <a:lnTo>
                    <a:pt x="71" y="11"/>
                  </a:lnTo>
                  <a:lnTo>
                    <a:pt x="71" y="10"/>
                  </a:lnTo>
                  <a:lnTo>
                    <a:pt x="71" y="8"/>
                  </a:lnTo>
                  <a:lnTo>
                    <a:pt x="71" y="6"/>
                  </a:lnTo>
                  <a:lnTo>
                    <a:pt x="69" y="4"/>
                  </a:lnTo>
                  <a:lnTo>
                    <a:pt x="69" y="2"/>
                  </a:lnTo>
                  <a:lnTo>
                    <a:pt x="70" y="1"/>
                  </a:lnTo>
                  <a:close/>
                  <a:moveTo>
                    <a:pt x="37" y="61"/>
                  </a:moveTo>
                  <a:lnTo>
                    <a:pt x="37" y="61"/>
                  </a:lnTo>
                  <a:lnTo>
                    <a:pt x="33" y="59"/>
                  </a:lnTo>
                  <a:lnTo>
                    <a:pt x="31" y="56"/>
                  </a:lnTo>
                  <a:lnTo>
                    <a:pt x="29" y="54"/>
                  </a:lnTo>
                  <a:lnTo>
                    <a:pt x="28" y="51"/>
                  </a:lnTo>
                  <a:lnTo>
                    <a:pt x="28" y="49"/>
                  </a:lnTo>
                  <a:lnTo>
                    <a:pt x="29" y="47"/>
                  </a:lnTo>
                  <a:lnTo>
                    <a:pt x="31" y="47"/>
                  </a:lnTo>
                  <a:lnTo>
                    <a:pt x="33" y="47"/>
                  </a:lnTo>
                  <a:lnTo>
                    <a:pt x="37" y="50"/>
                  </a:lnTo>
                  <a:lnTo>
                    <a:pt x="42" y="55"/>
                  </a:lnTo>
                  <a:lnTo>
                    <a:pt x="46" y="59"/>
                  </a:lnTo>
                  <a:lnTo>
                    <a:pt x="47" y="62"/>
                  </a:lnTo>
                  <a:lnTo>
                    <a:pt x="46" y="63"/>
                  </a:lnTo>
                  <a:lnTo>
                    <a:pt x="41" y="63"/>
                  </a:lnTo>
                  <a:lnTo>
                    <a:pt x="37" y="6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0" name="Freeform 3703"/>
            <p:cNvSpPr>
              <a:spLocks/>
            </p:cNvSpPr>
            <p:nvPr/>
          </p:nvSpPr>
          <p:spPr bwMode="auto">
            <a:xfrm>
              <a:off x="2029" y="2503"/>
              <a:ext cx="2" cy="1"/>
            </a:xfrm>
            <a:custGeom>
              <a:avLst/>
              <a:gdLst>
                <a:gd name="T0" fmla="*/ 0 w 3"/>
                <a:gd name="T1" fmla="*/ 0 h 2"/>
                <a:gd name="T2" fmla="*/ 0 w 3"/>
                <a:gd name="T3" fmla="*/ 0 h 2"/>
                <a:gd name="T4" fmla="*/ 1 w 3"/>
                <a:gd name="T5" fmla="*/ 1 h 2"/>
                <a:gd name="T6" fmla="*/ 1 w 3"/>
                <a:gd name="T7" fmla="*/ 1 h 2"/>
                <a:gd name="T8" fmla="*/ 1 w 3"/>
                <a:gd name="T9" fmla="*/ 1 h 2"/>
                <a:gd name="T10" fmla="*/ 1 w 3"/>
                <a:gd name="T11" fmla="*/ 1 h 2"/>
                <a:gd name="T12" fmla="*/ 1 w 3"/>
                <a:gd name="T13" fmla="*/ 1 h 2"/>
                <a:gd name="T14" fmla="*/ 1 w 3"/>
                <a:gd name="T15" fmla="*/ 1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1" y="1"/>
                  </a:lnTo>
                  <a:lnTo>
                    <a:pt x="2" y="2"/>
                  </a:lnTo>
                  <a:lnTo>
                    <a:pt x="3" y="2"/>
                  </a:lnTo>
                  <a:lnTo>
                    <a:pt x="2"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1" name="Freeform 3704"/>
            <p:cNvSpPr>
              <a:spLocks/>
            </p:cNvSpPr>
            <p:nvPr/>
          </p:nvSpPr>
          <p:spPr bwMode="auto">
            <a:xfrm>
              <a:off x="2025" y="2507"/>
              <a:ext cx="43" cy="41"/>
            </a:xfrm>
            <a:custGeom>
              <a:avLst/>
              <a:gdLst>
                <a:gd name="T0" fmla="*/ 4 w 54"/>
                <a:gd name="T1" fmla="*/ 5 h 50"/>
                <a:gd name="T2" fmla="*/ 4 w 54"/>
                <a:gd name="T3" fmla="*/ 5 h 50"/>
                <a:gd name="T4" fmla="*/ 4 w 54"/>
                <a:gd name="T5" fmla="*/ 5 h 50"/>
                <a:gd name="T6" fmla="*/ 5 w 54"/>
                <a:gd name="T7" fmla="*/ 4 h 50"/>
                <a:gd name="T8" fmla="*/ 5 w 54"/>
                <a:gd name="T9" fmla="*/ 4 h 50"/>
                <a:gd name="T10" fmla="*/ 4 w 54"/>
                <a:gd name="T11" fmla="*/ 4 h 50"/>
                <a:gd name="T12" fmla="*/ 4 w 54"/>
                <a:gd name="T13" fmla="*/ 3 h 50"/>
                <a:gd name="T14" fmla="*/ 4 w 54"/>
                <a:gd name="T15" fmla="*/ 2 h 50"/>
                <a:gd name="T16" fmla="*/ 5 w 54"/>
                <a:gd name="T17" fmla="*/ 3 h 50"/>
                <a:gd name="T18" fmla="*/ 5 w 54"/>
                <a:gd name="T19" fmla="*/ 2 h 50"/>
                <a:gd name="T20" fmla="*/ 4 w 54"/>
                <a:gd name="T21" fmla="*/ 2 h 50"/>
                <a:gd name="T22" fmla="*/ 3 w 54"/>
                <a:gd name="T23" fmla="*/ 2 h 50"/>
                <a:gd name="T24" fmla="*/ 3 w 54"/>
                <a:gd name="T25" fmla="*/ 2 h 50"/>
                <a:gd name="T26" fmla="*/ 3 w 54"/>
                <a:gd name="T27" fmla="*/ 2 h 50"/>
                <a:gd name="T28" fmla="*/ 2 w 54"/>
                <a:gd name="T29" fmla="*/ 2 h 50"/>
                <a:gd name="T30" fmla="*/ 2 w 54"/>
                <a:gd name="T31" fmla="*/ 2 h 50"/>
                <a:gd name="T32" fmla="*/ 2 w 54"/>
                <a:gd name="T33" fmla="*/ 2 h 50"/>
                <a:gd name="T34" fmla="*/ 2 w 54"/>
                <a:gd name="T35" fmla="*/ 2 h 50"/>
                <a:gd name="T36" fmla="*/ 2 w 54"/>
                <a:gd name="T37" fmla="*/ 0 h 50"/>
                <a:gd name="T38" fmla="*/ 2 w 54"/>
                <a:gd name="T39" fmla="*/ 2 h 50"/>
                <a:gd name="T40" fmla="*/ 2 w 54"/>
                <a:gd name="T41" fmla="*/ 2 h 50"/>
                <a:gd name="T42" fmla="*/ 2 w 54"/>
                <a:gd name="T43" fmla="*/ 2 h 50"/>
                <a:gd name="T44" fmla="*/ 0 w 54"/>
                <a:gd name="T45" fmla="*/ 2 h 50"/>
                <a:gd name="T46" fmla="*/ 1 w 54"/>
                <a:gd name="T47" fmla="*/ 2 h 50"/>
                <a:gd name="T48" fmla="*/ 2 w 54"/>
                <a:gd name="T49" fmla="*/ 2 h 50"/>
                <a:gd name="T50" fmla="*/ 2 w 54"/>
                <a:gd name="T51" fmla="*/ 2 h 50"/>
                <a:gd name="T52" fmla="*/ 2 w 54"/>
                <a:gd name="T53" fmla="*/ 2 h 50"/>
                <a:gd name="T54" fmla="*/ 2 w 54"/>
                <a:gd name="T55" fmla="*/ 2 h 50"/>
                <a:gd name="T56" fmla="*/ 2 w 54"/>
                <a:gd name="T57" fmla="*/ 2 h 50"/>
                <a:gd name="T58" fmla="*/ 2 w 54"/>
                <a:gd name="T59" fmla="*/ 2 h 50"/>
                <a:gd name="T60" fmla="*/ 2 w 54"/>
                <a:gd name="T61" fmla="*/ 2 h 50"/>
                <a:gd name="T62" fmla="*/ 2 w 54"/>
                <a:gd name="T63" fmla="*/ 2 h 50"/>
                <a:gd name="T64" fmla="*/ 2 w 54"/>
                <a:gd name="T65" fmla="*/ 2 h 50"/>
                <a:gd name="T66" fmla="*/ 2 w 54"/>
                <a:gd name="T67" fmla="*/ 2 h 50"/>
                <a:gd name="T68" fmla="*/ 2 w 54"/>
                <a:gd name="T69" fmla="*/ 2 h 50"/>
                <a:gd name="T70" fmla="*/ 2 w 54"/>
                <a:gd name="T71" fmla="*/ 2 h 50"/>
                <a:gd name="T72" fmla="*/ 2 w 54"/>
                <a:gd name="T73" fmla="*/ 2 h 50"/>
                <a:gd name="T74" fmla="*/ 2 w 54"/>
                <a:gd name="T75" fmla="*/ 3 h 50"/>
                <a:gd name="T76" fmla="*/ 3 w 54"/>
                <a:gd name="T77" fmla="*/ 4 h 50"/>
                <a:gd name="T78" fmla="*/ 3 w 54"/>
                <a:gd name="T79" fmla="*/ 5 h 50"/>
                <a:gd name="T80" fmla="*/ 3 w 54"/>
                <a:gd name="T81" fmla="*/ 5 h 50"/>
                <a:gd name="T82" fmla="*/ 4 w 54"/>
                <a:gd name="T83" fmla="*/ 5 h 50"/>
                <a:gd name="T84" fmla="*/ 4 w 54"/>
                <a:gd name="T85" fmla="*/ 5 h 50"/>
                <a:gd name="T86" fmla="*/ 4 w 54"/>
                <a:gd name="T87" fmla="*/ 5 h 50"/>
                <a:gd name="T88" fmla="*/ 4 w 54"/>
                <a:gd name="T89" fmla="*/ 5 h 50"/>
                <a:gd name="T90" fmla="*/ 4 w 54"/>
                <a:gd name="T91" fmla="*/ 5 h 50"/>
                <a:gd name="T92" fmla="*/ 4 w 54"/>
                <a:gd name="T93" fmla="*/ 5 h 5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
                <a:gd name="T142" fmla="*/ 0 h 50"/>
                <a:gd name="T143" fmla="*/ 54 w 54"/>
                <a:gd name="T144" fmla="*/ 50 h 5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 h="50">
                  <a:moveTo>
                    <a:pt x="48" y="45"/>
                  </a:moveTo>
                  <a:lnTo>
                    <a:pt x="48" y="45"/>
                  </a:lnTo>
                  <a:lnTo>
                    <a:pt x="49" y="43"/>
                  </a:lnTo>
                  <a:lnTo>
                    <a:pt x="49" y="42"/>
                  </a:lnTo>
                  <a:lnTo>
                    <a:pt x="49" y="41"/>
                  </a:lnTo>
                  <a:lnTo>
                    <a:pt x="48" y="40"/>
                  </a:lnTo>
                  <a:lnTo>
                    <a:pt x="49" y="40"/>
                  </a:lnTo>
                  <a:lnTo>
                    <a:pt x="51" y="38"/>
                  </a:lnTo>
                  <a:lnTo>
                    <a:pt x="51" y="37"/>
                  </a:lnTo>
                  <a:lnTo>
                    <a:pt x="49" y="35"/>
                  </a:lnTo>
                  <a:lnTo>
                    <a:pt x="48" y="33"/>
                  </a:lnTo>
                  <a:lnTo>
                    <a:pt x="48" y="30"/>
                  </a:lnTo>
                  <a:lnTo>
                    <a:pt x="49" y="27"/>
                  </a:lnTo>
                  <a:lnTo>
                    <a:pt x="50" y="26"/>
                  </a:lnTo>
                  <a:lnTo>
                    <a:pt x="52" y="27"/>
                  </a:lnTo>
                  <a:lnTo>
                    <a:pt x="54" y="26"/>
                  </a:lnTo>
                  <a:lnTo>
                    <a:pt x="53" y="26"/>
                  </a:lnTo>
                  <a:lnTo>
                    <a:pt x="48" y="22"/>
                  </a:lnTo>
                  <a:lnTo>
                    <a:pt x="42" y="15"/>
                  </a:lnTo>
                  <a:lnTo>
                    <a:pt x="37" y="7"/>
                  </a:lnTo>
                  <a:lnTo>
                    <a:pt x="36" y="4"/>
                  </a:lnTo>
                  <a:lnTo>
                    <a:pt x="35" y="7"/>
                  </a:lnTo>
                  <a:lnTo>
                    <a:pt x="34" y="8"/>
                  </a:lnTo>
                  <a:lnTo>
                    <a:pt x="29" y="7"/>
                  </a:lnTo>
                  <a:lnTo>
                    <a:pt x="27" y="7"/>
                  </a:lnTo>
                  <a:lnTo>
                    <a:pt x="23" y="3"/>
                  </a:lnTo>
                  <a:lnTo>
                    <a:pt x="22" y="3"/>
                  </a:lnTo>
                  <a:lnTo>
                    <a:pt x="19" y="3"/>
                  </a:lnTo>
                  <a:lnTo>
                    <a:pt x="17" y="3"/>
                  </a:lnTo>
                  <a:lnTo>
                    <a:pt x="8" y="1"/>
                  </a:lnTo>
                  <a:lnTo>
                    <a:pt x="6" y="0"/>
                  </a:lnTo>
                  <a:lnTo>
                    <a:pt x="5" y="1"/>
                  </a:lnTo>
                  <a:lnTo>
                    <a:pt x="4" y="2"/>
                  </a:lnTo>
                  <a:lnTo>
                    <a:pt x="4" y="3"/>
                  </a:lnTo>
                  <a:lnTo>
                    <a:pt x="3" y="4"/>
                  </a:lnTo>
                  <a:lnTo>
                    <a:pt x="1" y="4"/>
                  </a:lnTo>
                  <a:lnTo>
                    <a:pt x="0" y="4"/>
                  </a:lnTo>
                  <a:lnTo>
                    <a:pt x="0" y="5"/>
                  </a:lnTo>
                  <a:lnTo>
                    <a:pt x="1" y="5"/>
                  </a:lnTo>
                  <a:lnTo>
                    <a:pt x="4" y="7"/>
                  </a:lnTo>
                  <a:lnTo>
                    <a:pt x="5" y="7"/>
                  </a:lnTo>
                  <a:lnTo>
                    <a:pt x="5" y="8"/>
                  </a:lnTo>
                  <a:lnTo>
                    <a:pt x="5" y="9"/>
                  </a:lnTo>
                  <a:lnTo>
                    <a:pt x="5" y="10"/>
                  </a:lnTo>
                  <a:lnTo>
                    <a:pt x="3" y="11"/>
                  </a:lnTo>
                  <a:lnTo>
                    <a:pt x="3" y="12"/>
                  </a:lnTo>
                  <a:lnTo>
                    <a:pt x="4" y="18"/>
                  </a:lnTo>
                  <a:lnTo>
                    <a:pt x="4" y="19"/>
                  </a:lnTo>
                  <a:lnTo>
                    <a:pt x="5" y="21"/>
                  </a:lnTo>
                  <a:lnTo>
                    <a:pt x="7" y="22"/>
                  </a:lnTo>
                  <a:lnTo>
                    <a:pt x="10" y="24"/>
                  </a:lnTo>
                  <a:lnTo>
                    <a:pt x="12" y="25"/>
                  </a:lnTo>
                  <a:lnTo>
                    <a:pt x="13" y="26"/>
                  </a:lnTo>
                  <a:lnTo>
                    <a:pt x="14" y="26"/>
                  </a:lnTo>
                  <a:lnTo>
                    <a:pt x="17" y="23"/>
                  </a:lnTo>
                  <a:lnTo>
                    <a:pt x="15" y="22"/>
                  </a:lnTo>
                  <a:lnTo>
                    <a:pt x="13" y="19"/>
                  </a:lnTo>
                  <a:lnTo>
                    <a:pt x="11" y="17"/>
                  </a:lnTo>
                  <a:lnTo>
                    <a:pt x="11" y="16"/>
                  </a:lnTo>
                  <a:lnTo>
                    <a:pt x="13" y="16"/>
                  </a:lnTo>
                  <a:lnTo>
                    <a:pt x="19" y="19"/>
                  </a:lnTo>
                  <a:lnTo>
                    <a:pt x="20" y="21"/>
                  </a:lnTo>
                  <a:lnTo>
                    <a:pt x="20" y="23"/>
                  </a:lnTo>
                  <a:lnTo>
                    <a:pt x="21" y="25"/>
                  </a:lnTo>
                  <a:lnTo>
                    <a:pt x="22" y="26"/>
                  </a:lnTo>
                  <a:lnTo>
                    <a:pt x="24" y="27"/>
                  </a:lnTo>
                  <a:lnTo>
                    <a:pt x="32" y="30"/>
                  </a:lnTo>
                  <a:lnTo>
                    <a:pt x="35" y="32"/>
                  </a:lnTo>
                  <a:lnTo>
                    <a:pt x="36" y="35"/>
                  </a:lnTo>
                  <a:lnTo>
                    <a:pt x="37" y="38"/>
                  </a:lnTo>
                  <a:lnTo>
                    <a:pt x="36" y="40"/>
                  </a:lnTo>
                  <a:lnTo>
                    <a:pt x="36" y="42"/>
                  </a:lnTo>
                  <a:lnTo>
                    <a:pt x="37" y="43"/>
                  </a:lnTo>
                  <a:lnTo>
                    <a:pt x="38" y="44"/>
                  </a:lnTo>
                  <a:lnTo>
                    <a:pt x="41" y="45"/>
                  </a:lnTo>
                  <a:lnTo>
                    <a:pt x="42" y="45"/>
                  </a:lnTo>
                  <a:lnTo>
                    <a:pt x="41" y="44"/>
                  </a:lnTo>
                  <a:lnTo>
                    <a:pt x="40" y="41"/>
                  </a:lnTo>
                  <a:lnTo>
                    <a:pt x="41" y="41"/>
                  </a:lnTo>
                  <a:lnTo>
                    <a:pt x="43" y="41"/>
                  </a:lnTo>
                  <a:lnTo>
                    <a:pt x="45" y="42"/>
                  </a:lnTo>
                  <a:lnTo>
                    <a:pt x="45" y="44"/>
                  </a:lnTo>
                  <a:lnTo>
                    <a:pt x="46" y="46"/>
                  </a:lnTo>
                  <a:lnTo>
                    <a:pt x="48" y="50"/>
                  </a:lnTo>
                  <a:lnTo>
                    <a:pt x="47" y="46"/>
                  </a:lnTo>
                  <a:lnTo>
                    <a:pt x="48" y="4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2" name="Freeform 3705"/>
            <p:cNvSpPr>
              <a:spLocks/>
            </p:cNvSpPr>
            <p:nvPr/>
          </p:nvSpPr>
          <p:spPr bwMode="auto">
            <a:xfrm>
              <a:off x="2062" y="2529"/>
              <a:ext cx="75" cy="32"/>
            </a:xfrm>
            <a:custGeom>
              <a:avLst/>
              <a:gdLst>
                <a:gd name="T0" fmla="*/ 8 w 93"/>
                <a:gd name="T1" fmla="*/ 3 h 39"/>
                <a:gd name="T2" fmla="*/ 8 w 93"/>
                <a:gd name="T3" fmla="*/ 4 h 39"/>
                <a:gd name="T4" fmla="*/ 8 w 93"/>
                <a:gd name="T5" fmla="*/ 3 h 39"/>
                <a:gd name="T6" fmla="*/ 8 w 93"/>
                <a:gd name="T7" fmla="*/ 2 h 39"/>
                <a:gd name="T8" fmla="*/ 8 w 93"/>
                <a:gd name="T9" fmla="*/ 2 h 39"/>
                <a:gd name="T10" fmla="*/ 8 w 93"/>
                <a:gd name="T11" fmla="*/ 2 h 39"/>
                <a:gd name="T12" fmla="*/ 8 w 93"/>
                <a:gd name="T13" fmla="*/ 2 h 39"/>
                <a:gd name="T14" fmla="*/ 8 w 93"/>
                <a:gd name="T15" fmla="*/ 2 h 39"/>
                <a:gd name="T16" fmla="*/ 8 w 93"/>
                <a:gd name="T17" fmla="*/ 2 h 39"/>
                <a:gd name="T18" fmla="*/ 5 w 93"/>
                <a:gd name="T19" fmla="*/ 2 h 39"/>
                <a:gd name="T20" fmla="*/ 4 w 93"/>
                <a:gd name="T21" fmla="*/ 2 h 39"/>
                <a:gd name="T22" fmla="*/ 2 w 93"/>
                <a:gd name="T23" fmla="*/ 2 h 39"/>
                <a:gd name="T24" fmla="*/ 2 w 93"/>
                <a:gd name="T25" fmla="*/ 2 h 39"/>
                <a:gd name="T26" fmla="*/ 2 w 93"/>
                <a:gd name="T27" fmla="*/ 2 h 39"/>
                <a:gd name="T28" fmla="*/ 2 w 93"/>
                <a:gd name="T29" fmla="*/ 2 h 39"/>
                <a:gd name="T30" fmla="*/ 2 w 93"/>
                <a:gd name="T31" fmla="*/ 2 h 39"/>
                <a:gd name="T32" fmla="*/ 2 w 93"/>
                <a:gd name="T33" fmla="*/ 2 h 39"/>
                <a:gd name="T34" fmla="*/ 2 w 93"/>
                <a:gd name="T35" fmla="*/ 0 h 39"/>
                <a:gd name="T36" fmla="*/ 2 w 93"/>
                <a:gd name="T37" fmla="*/ 0 h 39"/>
                <a:gd name="T38" fmla="*/ 1 w 93"/>
                <a:gd name="T39" fmla="*/ 2 h 39"/>
                <a:gd name="T40" fmla="*/ 2 w 93"/>
                <a:gd name="T41" fmla="*/ 2 h 39"/>
                <a:gd name="T42" fmla="*/ 2 w 93"/>
                <a:gd name="T43" fmla="*/ 2 h 39"/>
                <a:gd name="T44" fmla="*/ 1 w 93"/>
                <a:gd name="T45" fmla="*/ 2 h 39"/>
                <a:gd name="T46" fmla="*/ 2 w 93"/>
                <a:gd name="T47" fmla="*/ 2 h 39"/>
                <a:gd name="T48" fmla="*/ 1 w 93"/>
                <a:gd name="T49" fmla="*/ 2 h 39"/>
                <a:gd name="T50" fmla="*/ 1 w 93"/>
                <a:gd name="T51" fmla="*/ 2 h 39"/>
                <a:gd name="T52" fmla="*/ 2 w 93"/>
                <a:gd name="T53" fmla="*/ 2 h 39"/>
                <a:gd name="T54" fmla="*/ 2 w 93"/>
                <a:gd name="T55" fmla="*/ 2 h 39"/>
                <a:gd name="T56" fmla="*/ 2 w 93"/>
                <a:gd name="T57" fmla="*/ 2 h 39"/>
                <a:gd name="T58" fmla="*/ 2 w 93"/>
                <a:gd name="T59" fmla="*/ 2 h 39"/>
                <a:gd name="T60" fmla="*/ 2 w 93"/>
                <a:gd name="T61" fmla="*/ 2 h 39"/>
                <a:gd name="T62" fmla="*/ 2 w 93"/>
                <a:gd name="T63" fmla="*/ 2 h 39"/>
                <a:gd name="T64" fmla="*/ 2 w 93"/>
                <a:gd name="T65" fmla="*/ 3 h 39"/>
                <a:gd name="T66" fmla="*/ 2 w 93"/>
                <a:gd name="T67" fmla="*/ 3 h 39"/>
                <a:gd name="T68" fmla="*/ 2 w 93"/>
                <a:gd name="T69" fmla="*/ 3 h 39"/>
                <a:gd name="T70" fmla="*/ 2 w 93"/>
                <a:gd name="T71" fmla="*/ 3 h 39"/>
                <a:gd name="T72" fmla="*/ 3 w 93"/>
                <a:gd name="T73" fmla="*/ 4 h 39"/>
                <a:gd name="T74" fmla="*/ 3 w 93"/>
                <a:gd name="T75" fmla="*/ 4 h 39"/>
                <a:gd name="T76" fmla="*/ 4 w 93"/>
                <a:gd name="T77" fmla="*/ 4 h 39"/>
                <a:gd name="T78" fmla="*/ 4 w 93"/>
                <a:gd name="T79" fmla="*/ 4 h 39"/>
                <a:gd name="T80" fmla="*/ 4 w 93"/>
                <a:gd name="T81" fmla="*/ 2 h 39"/>
                <a:gd name="T82" fmla="*/ 4 w 93"/>
                <a:gd name="T83" fmla="*/ 2 h 39"/>
                <a:gd name="T84" fmla="*/ 4 w 93"/>
                <a:gd name="T85" fmla="*/ 2 h 39"/>
                <a:gd name="T86" fmla="*/ 5 w 93"/>
                <a:gd name="T87" fmla="*/ 2 h 39"/>
                <a:gd name="T88" fmla="*/ 5 w 93"/>
                <a:gd name="T89" fmla="*/ 2 h 39"/>
                <a:gd name="T90" fmla="*/ 5 w 93"/>
                <a:gd name="T91" fmla="*/ 2 h 39"/>
                <a:gd name="T92" fmla="*/ 6 w 93"/>
                <a:gd name="T93" fmla="*/ 2 h 39"/>
                <a:gd name="T94" fmla="*/ 6 w 93"/>
                <a:gd name="T95" fmla="*/ 2 h 39"/>
                <a:gd name="T96" fmla="*/ 6 w 93"/>
                <a:gd name="T97" fmla="*/ 2 h 39"/>
                <a:gd name="T98" fmla="*/ 6 w 93"/>
                <a:gd name="T99" fmla="*/ 2 h 39"/>
                <a:gd name="T100" fmla="*/ 6 w 93"/>
                <a:gd name="T101" fmla="*/ 2 h 39"/>
                <a:gd name="T102" fmla="*/ 6 w 93"/>
                <a:gd name="T103" fmla="*/ 2 h 39"/>
                <a:gd name="T104" fmla="*/ 7 w 93"/>
                <a:gd name="T105" fmla="*/ 2 h 39"/>
                <a:gd name="T106" fmla="*/ 8 w 93"/>
                <a:gd name="T107" fmla="*/ 2 h 39"/>
                <a:gd name="T108" fmla="*/ 8 w 93"/>
                <a:gd name="T109" fmla="*/ 2 h 39"/>
                <a:gd name="T110" fmla="*/ 8 w 93"/>
                <a:gd name="T111" fmla="*/ 2 h 39"/>
                <a:gd name="T112" fmla="*/ 8 w 93"/>
                <a:gd name="T113" fmla="*/ 2 h 39"/>
                <a:gd name="T114" fmla="*/ 7 w 93"/>
                <a:gd name="T115" fmla="*/ 2 h 39"/>
                <a:gd name="T116" fmla="*/ 6 w 93"/>
                <a:gd name="T117" fmla="*/ 3 h 39"/>
                <a:gd name="T118" fmla="*/ 8 w 93"/>
                <a:gd name="T119" fmla="*/ 3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3"/>
                <a:gd name="T181" fmla="*/ 0 h 39"/>
                <a:gd name="T182" fmla="*/ 93 w 93"/>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3" h="39">
                  <a:moveTo>
                    <a:pt x="84" y="31"/>
                  </a:moveTo>
                  <a:lnTo>
                    <a:pt x="84" y="31"/>
                  </a:lnTo>
                  <a:lnTo>
                    <a:pt x="84" y="30"/>
                  </a:lnTo>
                  <a:lnTo>
                    <a:pt x="85" y="31"/>
                  </a:lnTo>
                  <a:lnTo>
                    <a:pt x="86" y="33"/>
                  </a:lnTo>
                  <a:lnTo>
                    <a:pt x="87" y="33"/>
                  </a:lnTo>
                  <a:lnTo>
                    <a:pt x="88" y="32"/>
                  </a:lnTo>
                  <a:lnTo>
                    <a:pt x="91" y="28"/>
                  </a:lnTo>
                  <a:lnTo>
                    <a:pt x="93" y="27"/>
                  </a:lnTo>
                  <a:lnTo>
                    <a:pt x="92" y="26"/>
                  </a:lnTo>
                  <a:lnTo>
                    <a:pt x="91" y="21"/>
                  </a:lnTo>
                  <a:lnTo>
                    <a:pt x="90" y="20"/>
                  </a:lnTo>
                  <a:lnTo>
                    <a:pt x="89" y="18"/>
                  </a:lnTo>
                  <a:lnTo>
                    <a:pt x="88" y="17"/>
                  </a:lnTo>
                  <a:lnTo>
                    <a:pt x="90" y="15"/>
                  </a:lnTo>
                  <a:lnTo>
                    <a:pt x="89" y="15"/>
                  </a:lnTo>
                  <a:lnTo>
                    <a:pt x="87" y="14"/>
                  </a:lnTo>
                  <a:lnTo>
                    <a:pt x="85" y="11"/>
                  </a:lnTo>
                  <a:lnTo>
                    <a:pt x="83" y="9"/>
                  </a:lnTo>
                  <a:lnTo>
                    <a:pt x="79" y="7"/>
                  </a:lnTo>
                  <a:lnTo>
                    <a:pt x="63" y="1"/>
                  </a:lnTo>
                  <a:lnTo>
                    <a:pt x="57" y="1"/>
                  </a:lnTo>
                  <a:lnTo>
                    <a:pt x="53" y="2"/>
                  </a:lnTo>
                  <a:lnTo>
                    <a:pt x="48" y="4"/>
                  </a:lnTo>
                  <a:lnTo>
                    <a:pt x="45" y="7"/>
                  </a:lnTo>
                  <a:lnTo>
                    <a:pt x="42" y="9"/>
                  </a:lnTo>
                  <a:lnTo>
                    <a:pt x="38" y="10"/>
                  </a:lnTo>
                  <a:lnTo>
                    <a:pt x="33" y="12"/>
                  </a:lnTo>
                  <a:lnTo>
                    <a:pt x="30" y="13"/>
                  </a:lnTo>
                  <a:lnTo>
                    <a:pt x="28" y="13"/>
                  </a:lnTo>
                  <a:lnTo>
                    <a:pt x="20" y="10"/>
                  </a:lnTo>
                  <a:lnTo>
                    <a:pt x="19" y="7"/>
                  </a:lnTo>
                  <a:lnTo>
                    <a:pt x="19" y="9"/>
                  </a:lnTo>
                  <a:lnTo>
                    <a:pt x="19" y="10"/>
                  </a:lnTo>
                  <a:lnTo>
                    <a:pt x="19" y="11"/>
                  </a:lnTo>
                  <a:lnTo>
                    <a:pt x="17" y="11"/>
                  </a:lnTo>
                  <a:lnTo>
                    <a:pt x="15" y="11"/>
                  </a:lnTo>
                  <a:lnTo>
                    <a:pt x="13" y="9"/>
                  </a:lnTo>
                  <a:lnTo>
                    <a:pt x="13" y="7"/>
                  </a:lnTo>
                  <a:lnTo>
                    <a:pt x="13" y="6"/>
                  </a:lnTo>
                  <a:lnTo>
                    <a:pt x="12" y="6"/>
                  </a:lnTo>
                  <a:lnTo>
                    <a:pt x="9" y="5"/>
                  </a:lnTo>
                  <a:lnTo>
                    <a:pt x="8" y="2"/>
                  </a:lnTo>
                  <a:lnTo>
                    <a:pt x="7" y="0"/>
                  </a:lnTo>
                  <a:lnTo>
                    <a:pt x="5" y="1"/>
                  </a:lnTo>
                  <a:lnTo>
                    <a:pt x="3" y="0"/>
                  </a:lnTo>
                  <a:lnTo>
                    <a:pt x="2" y="1"/>
                  </a:lnTo>
                  <a:lnTo>
                    <a:pt x="1" y="4"/>
                  </a:lnTo>
                  <a:lnTo>
                    <a:pt x="1" y="7"/>
                  </a:lnTo>
                  <a:lnTo>
                    <a:pt x="2" y="9"/>
                  </a:lnTo>
                  <a:lnTo>
                    <a:pt x="4" y="11"/>
                  </a:lnTo>
                  <a:lnTo>
                    <a:pt x="4" y="12"/>
                  </a:lnTo>
                  <a:lnTo>
                    <a:pt x="2" y="14"/>
                  </a:lnTo>
                  <a:lnTo>
                    <a:pt x="1" y="14"/>
                  </a:lnTo>
                  <a:lnTo>
                    <a:pt x="2" y="15"/>
                  </a:lnTo>
                  <a:lnTo>
                    <a:pt x="2" y="16"/>
                  </a:lnTo>
                  <a:lnTo>
                    <a:pt x="2" y="17"/>
                  </a:lnTo>
                  <a:lnTo>
                    <a:pt x="1" y="19"/>
                  </a:lnTo>
                  <a:lnTo>
                    <a:pt x="0" y="20"/>
                  </a:lnTo>
                  <a:lnTo>
                    <a:pt x="1" y="24"/>
                  </a:lnTo>
                  <a:lnTo>
                    <a:pt x="2" y="25"/>
                  </a:lnTo>
                  <a:lnTo>
                    <a:pt x="3" y="24"/>
                  </a:lnTo>
                  <a:lnTo>
                    <a:pt x="4" y="21"/>
                  </a:lnTo>
                  <a:lnTo>
                    <a:pt x="5" y="20"/>
                  </a:lnTo>
                  <a:lnTo>
                    <a:pt x="6" y="20"/>
                  </a:lnTo>
                  <a:lnTo>
                    <a:pt x="12" y="20"/>
                  </a:lnTo>
                  <a:lnTo>
                    <a:pt x="13" y="20"/>
                  </a:lnTo>
                  <a:lnTo>
                    <a:pt x="13" y="23"/>
                  </a:lnTo>
                  <a:lnTo>
                    <a:pt x="14" y="23"/>
                  </a:lnTo>
                  <a:lnTo>
                    <a:pt x="15" y="23"/>
                  </a:lnTo>
                  <a:lnTo>
                    <a:pt x="17" y="21"/>
                  </a:lnTo>
                  <a:lnTo>
                    <a:pt x="18" y="23"/>
                  </a:lnTo>
                  <a:lnTo>
                    <a:pt x="19" y="24"/>
                  </a:lnTo>
                  <a:lnTo>
                    <a:pt x="20" y="24"/>
                  </a:lnTo>
                  <a:lnTo>
                    <a:pt x="21" y="24"/>
                  </a:lnTo>
                  <a:lnTo>
                    <a:pt x="22" y="27"/>
                  </a:lnTo>
                  <a:lnTo>
                    <a:pt x="23" y="29"/>
                  </a:lnTo>
                  <a:lnTo>
                    <a:pt x="24" y="30"/>
                  </a:lnTo>
                  <a:lnTo>
                    <a:pt x="26" y="31"/>
                  </a:lnTo>
                  <a:lnTo>
                    <a:pt x="28" y="31"/>
                  </a:lnTo>
                  <a:lnTo>
                    <a:pt x="29" y="31"/>
                  </a:lnTo>
                  <a:lnTo>
                    <a:pt x="29" y="29"/>
                  </a:lnTo>
                  <a:lnTo>
                    <a:pt x="30" y="28"/>
                  </a:lnTo>
                  <a:lnTo>
                    <a:pt x="31" y="28"/>
                  </a:lnTo>
                  <a:lnTo>
                    <a:pt x="31" y="30"/>
                  </a:lnTo>
                  <a:lnTo>
                    <a:pt x="33" y="33"/>
                  </a:lnTo>
                  <a:lnTo>
                    <a:pt x="34" y="35"/>
                  </a:lnTo>
                  <a:lnTo>
                    <a:pt x="34" y="37"/>
                  </a:lnTo>
                  <a:lnTo>
                    <a:pt x="33" y="38"/>
                  </a:lnTo>
                  <a:lnTo>
                    <a:pt x="35" y="38"/>
                  </a:lnTo>
                  <a:lnTo>
                    <a:pt x="37" y="38"/>
                  </a:lnTo>
                  <a:lnTo>
                    <a:pt x="40" y="38"/>
                  </a:lnTo>
                  <a:lnTo>
                    <a:pt x="47" y="34"/>
                  </a:lnTo>
                  <a:lnTo>
                    <a:pt x="48" y="33"/>
                  </a:lnTo>
                  <a:lnTo>
                    <a:pt x="47" y="32"/>
                  </a:lnTo>
                  <a:lnTo>
                    <a:pt x="43" y="28"/>
                  </a:lnTo>
                  <a:lnTo>
                    <a:pt x="41" y="25"/>
                  </a:lnTo>
                  <a:lnTo>
                    <a:pt x="41" y="23"/>
                  </a:lnTo>
                  <a:lnTo>
                    <a:pt x="42" y="20"/>
                  </a:lnTo>
                  <a:lnTo>
                    <a:pt x="43" y="21"/>
                  </a:lnTo>
                  <a:lnTo>
                    <a:pt x="44" y="20"/>
                  </a:lnTo>
                  <a:lnTo>
                    <a:pt x="46" y="19"/>
                  </a:lnTo>
                  <a:lnTo>
                    <a:pt x="51" y="16"/>
                  </a:lnTo>
                  <a:lnTo>
                    <a:pt x="53" y="16"/>
                  </a:lnTo>
                  <a:lnTo>
                    <a:pt x="51" y="16"/>
                  </a:lnTo>
                  <a:lnTo>
                    <a:pt x="50" y="15"/>
                  </a:lnTo>
                  <a:lnTo>
                    <a:pt x="51" y="14"/>
                  </a:lnTo>
                  <a:lnTo>
                    <a:pt x="53" y="12"/>
                  </a:lnTo>
                  <a:lnTo>
                    <a:pt x="55" y="11"/>
                  </a:lnTo>
                  <a:lnTo>
                    <a:pt x="59" y="10"/>
                  </a:lnTo>
                  <a:lnTo>
                    <a:pt x="60" y="10"/>
                  </a:lnTo>
                  <a:lnTo>
                    <a:pt x="62" y="9"/>
                  </a:lnTo>
                  <a:lnTo>
                    <a:pt x="63" y="9"/>
                  </a:lnTo>
                  <a:lnTo>
                    <a:pt x="62" y="10"/>
                  </a:lnTo>
                  <a:lnTo>
                    <a:pt x="63" y="10"/>
                  </a:lnTo>
                  <a:lnTo>
                    <a:pt x="70" y="14"/>
                  </a:lnTo>
                  <a:lnTo>
                    <a:pt x="71" y="14"/>
                  </a:lnTo>
                  <a:lnTo>
                    <a:pt x="72" y="16"/>
                  </a:lnTo>
                  <a:lnTo>
                    <a:pt x="73" y="19"/>
                  </a:lnTo>
                  <a:lnTo>
                    <a:pt x="73" y="20"/>
                  </a:lnTo>
                  <a:lnTo>
                    <a:pt x="74" y="18"/>
                  </a:lnTo>
                  <a:lnTo>
                    <a:pt x="74" y="17"/>
                  </a:lnTo>
                  <a:lnTo>
                    <a:pt x="75" y="17"/>
                  </a:lnTo>
                  <a:lnTo>
                    <a:pt x="76" y="17"/>
                  </a:lnTo>
                  <a:lnTo>
                    <a:pt x="76" y="18"/>
                  </a:lnTo>
                  <a:lnTo>
                    <a:pt x="76" y="19"/>
                  </a:lnTo>
                  <a:lnTo>
                    <a:pt x="77" y="19"/>
                  </a:lnTo>
                  <a:lnTo>
                    <a:pt x="78" y="18"/>
                  </a:lnTo>
                  <a:lnTo>
                    <a:pt x="78" y="17"/>
                  </a:lnTo>
                  <a:lnTo>
                    <a:pt x="79" y="18"/>
                  </a:lnTo>
                  <a:lnTo>
                    <a:pt x="82" y="21"/>
                  </a:lnTo>
                  <a:lnTo>
                    <a:pt x="83" y="23"/>
                  </a:lnTo>
                  <a:lnTo>
                    <a:pt x="82" y="23"/>
                  </a:lnTo>
                  <a:lnTo>
                    <a:pt x="81" y="21"/>
                  </a:lnTo>
                  <a:lnTo>
                    <a:pt x="79" y="21"/>
                  </a:lnTo>
                  <a:lnTo>
                    <a:pt x="78" y="19"/>
                  </a:lnTo>
                  <a:lnTo>
                    <a:pt x="76" y="20"/>
                  </a:lnTo>
                  <a:lnTo>
                    <a:pt x="74" y="24"/>
                  </a:lnTo>
                  <a:lnTo>
                    <a:pt x="73" y="26"/>
                  </a:lnTo>
                  <a:lnTo>
                    <a:pt x="74" y="28"/>
                  </a:lnTo>
                  <a:lnTo>
                    <a:pt x="82" y="39"/>
                  </a:lnTo>
                  <a:lnTo>
                    <a:pt x="84" y="34"/>
                  </a:lnTo>
                  <a:lnTo>
                    <a:pt x="84" y="3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3" name="Freeform 3706"/>
            <p:cNvSpPr>
              <a:spLocks/>
            </p:cNvSpPr>
            <p:nvPr/>
          </p:nvSpPr>
          <p:spPr bwMode="auto">
            <a:xfrm>
              <a:off x="2076" y="2554"/>
              <a:ext cx="4" cy="5"/>
            </a:xfrm>
            <a:custGeom>
              <a:avLst/>
              <a:gdLst>
                <a:gd name="T0" fmla="*/ 1 w 4"/>
                <a:gd name="T1" fmla="*/ 0 h 5"/>
                <a:gd name="T2" fmla="*/ 1 w 4"/>
                <a:gd name="T3" fmla="*/ 0 h 5"/>
                <a:gd name="T4" fmla="*/ 0 w 4"/>
                <a:gd name="T5" fmla="*/ 2 h 5"/>
                <a:gd name="T6" fmla="*/ 1 w 4"/>
                <a:gd name="T7" fmla="*/ 3 h 5"/>
                <a:gd name="T8" fmla="*/ 3 w 4"/>
                <a:gd name="T9" fmla="*/ 5 h 5"/>
                <a:gd name="T10" fmla="*/ 3 w 4"/>
                <a:gd name="T11" fmla="*/ 5 h 5"/>
                <a:gd name="T12" fmla="*/ 4 w 4"/>
                <a:gd name="T13" fmla="*/ 5 h 5"/>
                <a:gd name="T14" fmla="*/ 4 w 4"/>
                <a:gd name="T15" fmla="*/ 5 h 5"/>
                <a:gd name="T16" fmla="*/ 4 w 4"/>
                <a:gd name="T17" fmla="*/ 3 h 5"/>
                <a:gd name="T18" fmla="*/ 4 w 4"/>
                <a:gd name="T19" fmla="*/ 3 h 5"/>
                <a:gd name="T20" fmla="*/ 2 w 4"/>
                <a:gd name="T21" fmla="*/ 1 h 5"/>
                <a:gd name="T22" fmla="*/ 2 w 4"/>
                <a:gd name="T23" fmla="*/ 0 h 5"/>
                <a:gd name="T24" fmla="*/ 1 w 4"/>
                <a:gd name="T25" fmla="*/ 0 h 5"/>
                <a:gd name="T26" fmla="*/ 1 w 4"/>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5"/>
                <a:gd name="T44" fmla="*/ 4 w 4"/>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5">
                  <a:moveTo>
                    <a:pt x="1" y="0"/>
                  </a:moveTo>
                  <a:lnTo>
                    <a:pt x="1" y="0"/>
                  </a:lnTo>
                  <a:lnTo>
                    <a:pt x="0" y="2"/>
                  </a:lnTo>
                  <a:lnTo>
                    <a:pt x="1" y="3"/>
                  </a:lnTo>
                  <a:lnTo>
                    <a:pt x="3" y="5"/>
                  </a:lnTo>
                  <a:lnTo>
                    <a:pt x="4" y="5"/>
                  </a:lnTo>
                  <a:lnTo>
                    <a:pt x="4" y="3"/>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4" name="Freeform 3707"/>
            <p:cNvSpPr>
              <a:spLocks/>
            </p:cNvSpPr>
            <p:nvPr/>
          </p:nvSpPr>
          <p:spPr bwMode="auto">
            <a:xfrm>
              <a:off x="2114" y="2543"/>
              <a:ext cx="2" cy="2"/>
            </a:xfrm>
            <a:custGeom>
              <a:avLst/>
              <a:gdLst>
                <a:gd name="T0" fmla="*/ 2 w 2"/>
                <a:gd name="T1" fmla="*/ 1 h 3"/>
                <a:gd name="T2" fmla="*/ 2 w 2"/>
                <a:gd name="T3" fmla="*/ 1 h 3"/>
                <a:gd name="T4" fmla="*/ 2 w 2"/>
                <a:gd name="T5" fmla="*/ 1 h 3"/>
                <a:gd name="T6" fmla="*/ 2 w 2"/>
                <a:gd name="T7" fmla="*/ 0 h 3"/>
                <a:gd name="T8" fmla="*/ 0 w 2"/>
                <a:gd name="T9" fmla="*/ 0 h 3"/>
                <a:gd name="T10" fmla="*/ 0 w 2"/>
                <a:gd name="T11" fmla="*/ 0 h 3"/>
                <a:gd name="T12" fmla="*/ 0 w 2"/>
                <a:gd name="T13" fmla="*/ 1 h 3"/>
                <a:gd name="T14" fmla="*/ 0 w 2"/>
                <a:gd name="T15" fmla="*/ 1 h 3"/>
                <a:gd name="T16" fmla="*/ 2 w 2"/>
                <a:gd name="T17" fmla="*/ 1 h 3"/>
                <a:gd name="T18" fmla="*/ 2 w 2"/>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2" y="3"/>
                  </a:lnTo>
                  <a:lnTo>
                    <a:pt x="2" y="1"/>
                  </a:lnTo>
                  <a:lnTo>
                    <a:pt x="2" y="0"/>
                  </a:lnTo>
                  <a:lnTo>
                    <a:pt x="0" y="0"/>
                  </a:lnTo>
                  <a:lnTo>
                    <a:pt x="0" y="2"/>
                  </a:lnTo>
                  <a:lnTo>
                    <a:pt x="0"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5" name="Freeform 3708"/>
            <p:cNvSpPr>
              <a:spLocks/>
            </p:cNvSpPr>
            <p:nvPr/>
          </p:nvSpPr>
          <p:spPr bwMode="auto">
            <a:xfrm>
              <a:off x="2073" y="2532"/>
              <a:ext cx="2" cy="0"/>
            </a:xfrm>
            <a:custGeom>
              <a:avLst/>
              <a:gdLst>
                <a:gd name="T0" fmla="*/ 1 w 2"/>
                <a:gd name="T1" fmla="*/ 0 h 1"/>
                <a:gd name="T2" fmla="*/ 1 w 2"/>
                <a:gd name="T3" fmla="*/ 0 h 1"/>
                <a:gd name="T4" fmla="*/ 1 w 2"/>
                <a:gd name="T5" fmla="*/ 0 h 1"/>
                <a:gd name="T6" fmla="*/ 2 w 2"/>
                <a:gd name="T7" fmla="*/ 0 h 1"/>
                <a:gd name="T8" fmla="*/ 1 w 2"/>
                <a:gd name="T9" fmla="*/ 0 h 1"/>
                <a:gd name="T10" fmla="*/ 1 w 2"/>
                <a:gd name="T11" fmla="*/ 0 h 1"/>
                <a:gd name="T12" fmla="*/ 0 w 2"/>
                <a:gd name="T13" fmla="*/ 0 h 1"/>
                <a:gd name="T14" fmla="*/ 0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1" y="1"/>
                  </a:moveTo>
                  <a:lnTo>
                    <a:pt x="1" y="1"/>
                  </a:lnTo>
                  <a:lnTo>
                    <a:pt x="2"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6" name="Freeform 3709"/>
            <p:cNvSpPr>
              <a:spLocks/>
            </p:cNvSpPr>
            <p:nvPr/>
          </p:nvSpPr>
          <p:spPr bwMode="auto">
            <a:xfrm>
              <a:off x="2113" y="2491"/>
              <a:ext cx="155" cy="220"/>
            </a:xfrm>
            <a:custGeom>
              <a:avLst/>
              <a:gdLst>
                <a:gd name="T0" fmla="*/ 2 w 194"/>
                <a:gd name="T1" fmla="*/ 21 h 268"/>
                <a:gd name="T2" fmla="*/ 3 w 194"/>
                <a:gd name="T3" fmla="*/ 22 h 268"/>
                <a:gd name="T4" fmla="*/ 5 w 194"/>
                <a:gd name="T5" fmla="*/ 23 h 268"/>
                <a:gd name="T6" fmla="*/ 6 w 194"/>
                <a:gd name="T7" fmla="*/ 24 h 268"/>
                <a:gd name="T8" fmla="*/ 7 w 194"/>
                <a:gd name="T9" fmla="*/ 25 h 268"/>
                <a:gd name="T10" fmla="*/ 8 w 194"/>
                <a:gd name="T11" fmla="*/ 26 h 268"/>
                <a:gd name="T12" fmla="*/ 9 w 194"/>
                <a:gd name="T13" fmla="*/ 27 h 268"/>
                <a:gd name="T14" fmla="*/ 9 w 194"/>
                <a:gd name="T15" fmla="*/ 27 h 268"/>
                <a:gd name="T16" fmla="*/ 10 w 194"/>
                <a:gd name="T17" fmla="*/ 27 h 268"/>
                <a:gd name="T18" fmla="*/ 11 w 194"/>
                <a:gd name="T19" fmla="*/ 27 h 268"/>
                <a:gd name="T20" fmla="*/ 11 w 194"/>
                <a:gd name="T21" fmla="*/ 27 h 268"/>
                <a:gd name="T22" fmla="*/ 11 w 194"/>
                <a:gd name="T23" fmla="*/ 29 h 268"/>
                <a:gd name="T24" fmla="*/ 12 w 194"/>
                <a:gd name="T25" fmla="*/ 30 h 268"/>
                <a:gd name="T26" fmla="*/ 14 w 194"/>
                <a:gd name="T27" fmla="*/ 26 h 268"/>
                <a:gd name="T28" fmla="*/ 12 w 194"/>
                <a:gd name="T29" fmla="*/ 23 h 268"/>
                <a:gd name="T30" fmla="*/ 12 w 194"/>
                <a:gd name="T31" fmla="*/ 21 h 268"/>
                <a:gd name="T32" fmla="*/ 14 w 194"/>
                <a:gd name="T33" fmla="*/ 21 h 268"/>
                <a:gd name="T34" fmla="*/ 14 w 194"/>
                <a:gd name="T35" fmla="*/ 21 h 268"/>
                <a:gd name="T36" fmla="*/ 12 w 194"/>
                <a:gd name="T37" fmla="*/ 21 h 268"/>
                <a:gd name="T38" fmla="*/ 14 w 194"/>
                <a:gd name="T39" fmla="*/ 20 h 268"/>
                <a:gd name="T40" fmla="*/ 15 w 194"/>
                <a:gd name="T41" fmla="*/ 20 h 268"/>
                <a:gd name="T42" fmla="*/ 17 w 194"/>
                <a:gd name="T43" fmla="*/ 21 h 268"/>
                <a:gd name="T44" fmla="*/ 17 w 194"/>
                <a:gd name="T45" fmla="*/ 21 h 268"/>
                <a:gd name="T46" fmla="*/ 15 w 194"/>
                <a:gd name="T47" fmla="*/ 17 h 268"/>
                <a:gd name="T48" fmla="*/ 16 w 194"/>
                <a:gd name="T49" fmla="*/ 17 h 268"/>
                <a:gd name="T50" fmla="*/ 15 w 194"/>
                <a:gd name="T51" fmla="*/ 17 h 268"/>
                <a:gd name="T52" fmla="*/ 15 w 194"/>
                <a:gd name="T53" fmla="*/ 14 h 268"/>
                <a:gd name="T54" fmla="*/ 15 w 194"/>
                <a:gd name="T55" fmla="*/ 11 h 268"/>
                <a:gd name="T56" fmla="*/ 14 w 194"/>
                <a:gd name="T57" fmla="*/ 11 h 268"/>
                <a:gd name="T58" fmla="*/ 11 w 194"/>
                <a:gd name="T59" fmla="*/ 9 h 268"/>
                <a:gd name="T60" fmla="*/ 10 w 194"/>
                <a:gd name="T61" fmla="*/ 9 h 268"/>
                <a:gd name="T62" fmla="*/ 9 w 194"/>
                <a:gd name="T63" fmla="*/ 9 h 268"/>
                <a:gd name="T64" fmla="*/ 9 w 194"/>
                <a:gd name="T65" fmla="*/ 7 h 268"/>
                <a:gd name="T66" fmla="*/ 9 w 194"/>
                <a:gd name="T67" fmla="*/ 6 h 268"/>
                <a:gd name="T68" fmla="*/ 8 w 194"/>
                <a:gd name="T69" fmla="*/ 6 h 268"/>
                <a:gd name="T70" fmla="*/ 9 w 194"/>
                <a:gd name="T71" fmla="*/ 4 h 268"/>
                <a:gd name="T72" fmla="*/ 9 w 194"/>
                <a:gd name="T73" fmla="*/ 2 h 268"/>
                <a:gd name="T74" fmla="*/ 10 w 194"/>
                <a:gd name="T75" fmla="*/ 2 h 268"/>
                <a:gd name="T76" fmla="*/ 11 w 194"/>
                <a:gd name="T77" fmla="*/ 2 h 268"/>
                <a:gd name="T78" fmla="*/ 9 w 194"/>
                <a:gd name="T79" fmla="*/ 2 h 268"/>
                <a:gd name="T80" fmla="*/ 7 w 194"/>
                <a:gd name="T81" fmla="*/ 2 h 268"/>
                <a:gd name="T82" fmla="*/ 6 w 194"/>
                <a:gd name="T83" fmla="*/ 3 h 268"/>
                <a:gd name="T84" fmla="*/ 6 w 194"/>
                <a:gd name="T85" fmla="*/ 2 h 268"/>
                <a:gd name="T86" fmla="*/ 5 w 194"/>
                <a:gd name="T87" fmla="*/ 3 h 268"/>
                <a:gd name="T88" fmla="*/ 5 w 194"/>
                <a:gd name="T89" fmla="*/ 4 h 268"/>
                <a:gd name="T90" fmla="*/ 5 w 194"/>
                <a:gd name="T91" fmla="*/ 5 h 268"/>
                <a:gd name="T92" fmla="*/ 4 w 194"/>
                <a:gd name="T93" fmla="*/ 6 h 268"/>
                <a:gd name="T94" fmla="*/ 3 w 194"/>
                <a:gd name="T95" fmla="*/ 7 h 268"/>
                <a:gd name="T96" fmla="*/ 2 w 194"/>
                <a:gd name="T97" fmla="*/ 7 h 268"/>
                <a:gd name="T98" fmla="*/ 2 w 194"/>
                <a:gd name="T99" fmla="*/ 7 h 268"/>
                <a:gd name="T100" fmla="*/ 2 w 194"/>
                <a:gd name="T101" fmla="*/ 9 h 268"/>
                <a:gd name="T102" fmla="*/ 2 w 194"/>
                <a:gd name="T103" fmla="*/ 9 h 268"/>
                <a:gd name="T104" fmla="*/ 2 w 194"/>
                <a:gd name="T105" fmla="*/ 11 h 268"/>
                <a:gd name="T106" fmla="*/ 2 w 194"/>
                <a:gd name="T107" fmla="*/ 13 h 268"/>
                <a:gd name="T108" fmla="*/ 2 w 194"/>
                <a:gd name="T109" fmla="*/ 15 h 268"/>
                <a:gd name="T110" fmla="*/ 2 w 194"/>
                <a:gd name="T111" fmla="*/ 16 h 268"/>
                <a:gd name="T112" fmla="*/ 2 w 194"/>
                <a:gd name="T113" fmla="*/ 16 h 268"/>
                <a:gd name="T114" fmla="*/ 2 w 194"/>
                <a:gd name="T115" fmla="*/ 17 h 268"/>
                <a:gd name="T116" fmla="*/ 2 w 194"/>
                <a:gd name="T117" fmla="*/ 19 h 268"/>
                <a:gd name="T118" fmla="*/ 1 w 194"/>
                <a:gd name="T119" fmla="*/ 21 h 268"/>
                <a:gd name="T120" fmla="*/ 2 w 194"/>
                <a:gd name="T121" fmla="*/ 21 h 26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4"/>
                <a:gd name="T184" fmla="*/ 0 h 268"/>
                <a:gd name="T185" fmla="*/ 194 w 194"/>
                <a:gd name="T186" fmla="*/ 268 h 26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4" h="268">
                  <a:moveTo>
                    <a:pt x="8" y="181"/>
                  </a:moveTo>
                  <a:lnTo>
                    <a:pt x="8" y="181"/>
                  </a:lnTo>
                  <a:lnTo>
                    <a:pt x="10" y="182"/>
                  </a:lnTo>
                  <a:lnTo>
                    <a:pt x="13" y="184"/>
                  </a:lnTo>
                  <a:lnTo>
                    <a:pt x="20" y="187"/>
                  </a:lnTo>
                  <a:lnTo>
                    <a:pt x="22" y="187"/>
                  </a:lnTo>
                  <a:lnTo>
                    <a:pt x="24" y="190"/>
                  </a:lnTo>
                  <a:lnTo>
                    <a:pt x="25" y="192"/>
                  </a:lnTo>
                  <a:lnTo>
                    <a:pt x="26" y="194"/>
                  </a:lnTo>
                  <a:lnTo>
                    <a:pt x="27" y="195"/>
                  </a:lnTo>
                  <a:lnTo>
                    <a:pt x="32" y="195"/>
                  </a:lnTo>
                  <a:lnTo>
                    <a:pt x="35" y="196"/>
                  </a:lnTo>
                  <a:lnTo>
                    <a:pt x="39" y="196"/>
                  </a:lnTo>
                  <a:lnTo>
                    <a:pt x="45" y="195"/>
                  </a:lnTo>
                  <a:lnTo>
                    <a:pt x="46" y="195"/>
                  </a:lnTo>
                  <a:lnTo>
                    <a:pt x="60" y="202"/>
                  </a:lnTo>
                  <a:lnTo>
                    <a:pt x="62" y="201"/>
                  </a:lnTo>
                  <a:lnTo>
                    <a:pt x="65" y="202"/>
                  </a:lnTo>
                  <a:lnTo>
                    <a:pt x="68" y="204"/>
                  </a:lnTo>
                  <a:lnTo>
                    <a:pt x="71" y="208"/>
                  </a:lnTo>
                  <a:lnTo>
                    <a:pt x="74" y="209"/>
                  </a:lnTo>
                  <a:lnTo>
                    <a:pt x="74" y="210"/>
                  </a:lnTo>
                  <a:lnTo>
                    <a:pt x="76" y="215"/>
                  </a:lnTo>
                  <a:lnTo>
                    <a:pt x="78" y="217"/>
                  </a:lnTo>
                  <a:lnTo>
                    <a:pt x="79" y="217"/>
                  </a:lnTo>
                  <a:lnTo>
                    <a:pt x="81" y="218"/>
                  </a:lnTo>
                  <a:lnTo>
                    <a:pt x="84" y="220"/>
                  </a:lnTo>
                  <a:lnTo>
                    <a:pt x="88" y="223"/>
                  </a:lnTo>
                  <a:lnTo>
                    <a:pt x="88" y="224"/>
                  </a:lnTo>
                  <a:lnTo>
                    <a:pt x="89" y="226"/>
                  </a:lnTo>
                  <a:lnTo>
                    <a:pt x="89" y="229"/>
                  </a:lnTo>
                  <a:lnTo>
                    <a:pt x="91" y="229"/>
                  </a:lnTo>
                  <a:lnTo>
                    <a:pt x="93" y="230"/>
                  </a:lnTo>
                  <a:lnTo>
                    <a:pt x="94" y="230"/>
                  </a:lnTo>
                  <a:lnTo>
                    <a:pt x="94" y="232"/>
                  </a:lnTo>
                  <a:lnTo>
                    <a:pt x="95" y="237"/>
                  </a:lnTo>
                  <a:lnTo>
                    <a:pt x="96" y="239"/>
                  </a:lnTo>
                  <a:lnTo>
                    <a:pt x="98" y="240"/>
                  </a:lnTo>
                  <a:lnTo>
                    <a:pt x="101" y="240"/>
                  </a:lnTo>
                  <a:lnTo>
                    <a:pt x="102" y="240"/>
                  </a:lnTo>
                  <a:lnTo>
                    <a:pt x="103" y="239"/>
                  </a:lnTo>
                  <a:lnTo>
                    <a:pt x="106" y="240"/>
                  </a:lnTo>
                  <a:lnTo>
                    <a:pt x="108" y="240"/>
                  </a:lnTo>
                  <a:lnTo>
                    <a:pt x="111" y="239"/>
                  </a:lnTo>
                  <a:lnTo>
                    <a:pt x="112" y="238"/>
                  </a:lnTo>
                  <a:lnTo>
                    <a:pt x="113" y="237"/>
                  </a:lnTo>
                  <a:lnTo>
                    <a:pt x="115" y="236"/>
                  </a:lnTo>
                  <a:lnTo>
                    <a:pt x="116" y="236"/>
                  </a:lnTo>
                  <a:lnTo>
                    <a:pt x="119" y="237"/>
                  </a:lnTo>
                  <a:lnTo>
                    <a:pt x="121" y="238"/>
                  </a:lnTo>
                  <a:lnTo>
                    <a:pt x="124" y="238"/>
                  </a:lnTo>
                  <a:lnTo>
                    <a:pt x="126" y="238"/>
                  </a:lnTo>
                  <a:lnTo>
                    <a:pt x="129" y="237"/>
                  </a:lnTo>
                  <a:lnTo>
                    <a:pt x="130" y="236"/>
                  </a:lnTo>
                  <a:lnTo>
                    <a:pt x="132" y="237"/>
                  </a:lnTo>
                  <a:lnTo>
                    <a:pt x="134" y="239"/>
                  </a:lnTo>
                  <a:lnTo>
                    <a:pt x="136" y="239"/>
                  </a:lnTo>
                  <a:lnTo>
                    <a:pt x="139" y="240"/>
                  </a:lnTo>
                  <a:lnTo>
                    <a:pt x="142" y="241"/>
                  </a:lnTo>
                  <a:lnTo>
                    <a:pt x="143" y="242"/>
                  </a:lnTo>
                  <a:lnTo>
                    <a:pt x="142" y="245"/>
                  </a:lnTo>
                  <a:lnTo>
                    <a:pt x="140" y="247"/>
                  </a:lnTo>
                  <a:lnTo>
                    <a:pt x="137" y="253"/>
                  </a:lnTo>
                  <a:lnTo>
                    <a:pt x="134" y="258"/>
                  </a:lnTo>
                  <a:lnTo>
                    <a:pt x="134" y="261"/>
                  </a:lnTo>
                  <a:lnTo>
                    <a:pt x="135" y="261"/>
                  </a:lnTo>
                  <a:lnTo>
                    <a:pt x="137" y="261"/>
                  </a:lnTo>
                  <a:lnTo>
                    <a:pt x="138" y="261"/>
                  </a:lnTo>
                  <a:lnTo>
                    <a:pt x="139" y="261"/>
                  </a:lnTo>
                  <a:lnTo>
                    <a:pt x="145" y="268"/>
                  </a:lnTo>
                  <a:lnTo>
                    <a:pt x="145" y="265"/>
                  </a:lnTo>
                  <a:lnTo>
                    <a:pt x="149" y="243"/>
                  </a:lnTo>
                  <a:lnTo>
                    <a:pt x="152" y="225"/>
                  </a:lnTo>
                  <a:lnTo>
                    <a:pt x="152" y="219"/>
                  </a:lnTo>
                  <a:lnTo>
                    <a:pt x="152" y="216"/>
                  </a:lnTo>
                  <a:lnTo>
                    <a:pt x="151" y="212"/>
                  </a:lnTo>
                  <a:lnTo>
                    <a:pt x="150" y="209"/>
                  </a:lnTo>
                  <a:lnTo>
                    <a:pt x="148" y="206"/>
                  </a:lnTo>
                  <a:lnTo>
                    <a:pt x="145" y="204"/>
                  </a:lnTo>
                  <a:lnTo>
                    <a:pt x="144" y="203"/>
                  </a:lnTo>
                  <a:lnTo>
                    <a:pt x="143" y="201"/>
                  </a:lnTo>
                  <a:lnTo>
                    <a:pt x="143" y="196"/>
                  </a:lnTo>
                  <a:lnTo>
                    <a:pt x="143" y="191"/>
                  </a:lnTo>
                  <a:lnTo>
                    <a:pt x="144" y="190"/>
                  </a:lnTo>
                  <a:lnTo>
                    <a:pt x="151" y="188"/>
                  </a:lnTo>
                  <a:lnTo>
                    <a:pt x="154" y="188"/>
                  </a:lnTo>
                  <a:lnTo>
                    <a:pt x="157" y="189"/>
                  </a:lnTo>
                  <a:lnTo>
                    <a:pt x="158" y="189"/>
                  </a:lnTo>
                  <a:lnTo>
                    <a:pt x="158" y="188"/>
                  </a:lnTo>
                  <a:lnTo>
                    <a:pt x="157" y="186"/>
                  </a:lnTo>
                  <a:lnTo>
                    <a:pt x="157" y="185"/>
                  </a:lnTo>
                  <a:lnTo>
                    <a:pt x="156" y="184"/>
                  </a:lnTo>
                  <a:lnTo>
                    <a:pt x="154" y="183"/>
                  </a:lnTo>
                  <a:lnTo>
                    <a:pt x="153" y="184"/>
                  </a:lnTo>
                  <a:lnTo>
                    <a:pt x="152" y="184"/>
                  </a:lnTo>
                  <a:lnTo>
                    <a:pt x="147" y="183"/>
                  </a:lnTo>
                  <a:lnTo>
                    <a:pt x="146" y="183"/>
                  </a:lnTo>
                  <a:lnTo>
                    <a:pt x="146" y="182"/>
                  </a:lnTo>
                  <a:lnTo>
                    <a:pt x="146" y="173"/>
                  </a:lnTo>
                  <a:lnTo>
                    <a:pt x="147" y="173"/>
                  </a:lnTo>
                  <a:lnTo>
                    <a:pt x="173" y="172"/>
                  </a:lnTo>
                  <a:lnTo>
                    <a:pt x="172" y="170"/>
                  </a:lnTo>
                  <a:lnTo>
                    <a:pt x="173" y="169"/>
                  </a:lnTo>
                  <a:lnTo>
                    <a:pt x="173" y="168"/>
                  </a:lnTo>
                  <a:lnTo>
                    <a:pt x="174" y="169"/>
                  </a:lnTo>
                  <a:lnTo>
                    <a:pt x="175" y="171"/>
                  </a:lnTo>
                  <a:lnTo>
                    <a:pt x="177" y="172"/>
                  </a:lnTo>
                  <a:lnTo>
                    <a:pt x="179" y="171"/>
                  </a:lnTo>
                  <a:lnTo>
                    <a:pt x="180" y="170"/>
                  </a:lnTo>
                  <a:lnTo>
                    <a:pt x="181" y="169"/>
                  </a:lnTo>
                  <a:lnTo>
                    <a:pt x="182" y="168"/>
                  </a:lnTo>
                  <a:lnTo>
                    <a:pt x="185" y="167"/>
                  </a:lnTo>
                  <a:lnTo>
                    <a:pt x="187" y="167"/>
                  </a:lnTo>
                  <a:lnTo>
                    <a:pt x="188" y="169"/>
                  </a:lnTo>
                  <a:lnTo>
                    <a:pt x="189" y="172"/>
                  </a:lnTo>
                  <a:lnTo>
                    <a:pt x="190" y="173"/>
                  </a:lnTo>
                  <a:lnTo>
                    <a:pt x="191" y="176"/>
                  </a:lnTo>
                  <a:lnTo>
                    <a:pt x="190" y="180"/>
                  </a:lnTo>
                  <a:lnTo>
                    <a:pt x="191" y="181"/>
                  </a:lnTo>
                  <a:lnTo>
                    <a:pt x="194" y="181"/>
                  </a:lnTo>
                  <a:lnTo>
                    <a:pt x="194" y="180"/>
                  </a:lnTo>
                  <a:lnTo>
                    <a:pt x="191" y="170"/>
                  </a:lnTo>
                  <a:lnTo>
                    <a:pt x="187" y="160"/>
                  </a:lnTo>
                  <a:lnTo>
                    <a:pt x="182" y="156"/>
                  </a:lnTo>
                  <a:lnTo>
                    <a:pt x="181" y="156"/>
                  </a:lnTo>
                  <a:lnTo>
                    <a:pt x="179" y="155"/>
                  </a:lnTo>
                  <a:lnTo>
                    <a:pt x="178" y="155"/>
                  </a:lnTo>
                  <a:lnTo>
                    <a:pt x="178" y="154"/>
                  </a:lnTo>
                  <a:lnTo>
                    <a:pt x="186" y="148"/>
                  </a:lnTo>
                  <a:lnTo>
                    <a:pt x="187" y="145"/>
                  </a:lnTo>
                  <a:lnTo>
                    <a:pt x="186" y="144"/>
                  </a:lnTo>
                  <a:lnTo>
                    <a:pt x="185" y="142"/>
                  </a:lnTo>
                  <a:lnTo>
                    <a:pt x="182" y="141"/>
                  </a:lnTo>
                  <a:lnTo>
                    <a:pt x="182" y="140"/>
                  </a:lnTo>
                  <a:lnTo>
                    <a:pt x="180" y="135"/>
                  </a:lnTo>
                  <a:lnTo>
                    <a:pt x="179" y="132"/>
                  </a:lnTo>
                  <a:lnTo>
                    <a:pt x="178" y="129"/>
                  </a:lnTo>
                  <a:lnTo>
                    <a:pt x="178" y="125"/>
                  </a:lnTo>
                  <a:lnTo>
                    <a:pt x="178" y="116"/>
                  </a:lnTo>
                  <a:lnTo>
                    <a:pt x="179" y="114"/>
                  </a:lnTo>
                  <a:lnTo>
                    <a:pt x="185" y="105"/>
                  </a:lnTo>
                  <a:lnTo>
                    <a:pt x="185" y="103"/>
                  </a:lnTo>
                  <a:lnTo>
                    <a:pt x="185" y="102"/>
                  </a:lnTo>
                  <a:lnTo>
                    <a:pt x="184" y="101"/>
                  </a:lnTo>
                  <a:lnTo>
                    <a:pt x="179" y="100"/>
                  </a:lnTo>
                  <a:lnTo>
                    <a:pt x="174" y="100"/>
                  </a:lnTo>
                  <a:lnTo>
                    <a:pt x="168" y="100"/>
                  </a:lnTo>
                  <a:lnTo>
                    <a:pt x="153" y="102"/>
                  </a:lnTo>
                  <a:lnTo>
                    <a:pt x="152" y="102"/>
                  </a:lnTo>
                  <a:lnTo>
                    <a:pt x="143" y="89"/>
                  </a:lnTo>
                  <a:lnTo>
                    <a:pt x="142" y="88"/>
                  </a:lnTo>
                  <a:lnTo>
                    <a:pt x="137" y="87"/>
                  </a:lnTo>
                  <a:lnTo>
                    <a:pt x="134" y="87"/>
                  </a:lnTo>
                  <a:lnTo>
                    <a:pt x="131" y="87"/>
                  </a:lnTo>
                  <a:lnTo>
                    <a:pt x="127" y="88"/>
                  </a:lnTo>
                  <a:lnTo>
                    <a:pt x="125" y="88"/>
                  </a:lnTo>
                  <a:lnTo>
                    <a:pt x="117" y="87"/>
                  </a:lnTo>
                  <a:lnTo>
                    <a:pt x="112" y="88"/>
                  </a:lnTo>
                  <a:lnTo>
                    <a:pt x="111" y="87"/>
                  </a:lnTo>
                  <a:lnTo>
                    <a:pt x="110" y="85"/>
                  </a:lnTo>
                  <a:lnTo>
                    <a:pt x="109" y="83"/>
                  </a:lnTo>
                  <a:lnTo>
                    <a:pt x="108" y="81"/>
                  </a:lnTo>
                  <a:lnTo>
                    <a:pt x="106" y="81"/>
                  </a:lnTo>
                  <a:lnTo>
                    <a:pt x="105" y="78"/>
                  </a:lnTo>
                  <a:lnTo>
                    <a:pt x="105" y="74"/>
                  </a:lnTo>
                  <a:lnTo>
                    <a:pt x="106" y="72"/>
                  </a:lnTo>
                  <a:lnTo>
                    <a:pt x="106" y="71"/>
                  </a:lnTo>
                  <a:lnTo>
                    <a:pt x="106" y="66"/>
                  </a:lnTo>
                  <a:lnTo>
                    <a:pt x="105" y="65"/>
                  </a:lnTo>
                  <a:lnTo>
                    <a:pt x="104" y="64"/>
                  </a:lnTo>
                  <a:lnTo>
                    <a:pt x="99" y="55"/>
                  </a:lnTo>
                  <a:lnTo>
                    <a:pt x="98" y="53"/>
                  </a:lnTo>
                  <a:lnTo>
                    <a:pt x="97" y="53"/>
                  </a:lnTo>
                  <a:lnTo>
                    <a:pt x="96" y="53"/>
                  </a:lnTo>
                  <a:lnTo>
                    <a:pt x="96" y="51"/>
                  </a:lnTo>
                  <a:lnTo>
                    <a:pt x="95" y="51"/>
                  </a:lnTo>
                  <a:lnTo>
                    <a:pt x="91" y="52"/>
                  </a:lnTo>
                  <a:lnTo>
                    <a:pt x="90" y="52"/>
                  </a:lnTo>
                  <a:lnTo>
                    <a:pt x="94" y="45"/>
                  </a:lnTo>
                  <a:lnTo>
                    <a:pt x="96" y="41"/>
                  </a:lnTo>
                  <a:lnTo>
                    <a:pt x="96" y="37"/>
                  </a:lnTo>
                  <a:lnTo>
                    <a:pt x="97" y="33"/>
                  </a:lnTo>
                  <a:lnTo>
                    <a:pt x="97" y="32"/>
                  </a:lnTo>
                  <a:lnTo>
                    <a:pt x="98" y="31"/>
                  </a:lnTo>
                  <a:lnTo>
                    <a:pt x="99" y="30"/>
                  </a:lnTo>
                  <a:lnTo>
                    <a:pt x="101" y="27"/>
                  </a:lnTo>
                  <a:lnTo>
                    <a:pt x="103" y="22"/>
                  </a:lnTo>
                  <a:lnTo>
                    <a:pt x="105" y="22"/>
                  </a:lnTo>
                  <a:lnTo>
                    <a:pt x="107" y="21"/>
                  </a:lnTo>
                  <a:lnTo>
                    <a:pt x="108" y="20"/>
                  </a:lnTo>
                  <a:lnTo>
                    <a:pt x="109" y="19"/>
                  </a:lnTo>
                  <a:lnTo>
                    <a:pt x="111" y="14"/>
                  </a:lnTo>
                  <a:lnTo>
                    <a:pt x="112" y="13"/>
                  </a:lnTo>
                  <a:lnTo>
                    <a:pt x="113" y="13"/>
                  </a:lnTo>
                  <a:lnTo>
                    <a:pt x="119" y="10"/>
                  </a:lnTo>
                  <a:lnTo>
                    <a:pt x="123" y="8"/>
                  </a:lnTo>
                  <a:lnTo>
                    <a:pt x="125" y="6"/>
                  </a:lnTo>
                  <a:lnTo>
                    <a:pt x="125" y="5"/>
                  </a:lnTo>
                  <a:lnTo>
                    <a:pt x="124" y="3"/>
                  </a:lnTo>
                  <a:lnTo>
                    <a:pt x="122" y="1"/>
                  </a:lnTo>
                  <a:lnTo>
                    <a:pt x="120" y="0"/>
                  </a:lnTo>
                  <a:lnTo>
                    <a:pt x="118" y="0"/>
                  </a:lnTo>
                  <a:lnTo>
                    <a:pt x="116" y="1"/>
                  </a:lnTo>
                  <a:lnTo>
                    <a:pt x="111" y="3"/>
                  </a:lnTo>
                  <a:lnTo>
                    <a:pt x="109" y="4"/>
                  </a:lnTo>
                  <a:lnTo>
                    <a:pt x="108" y="6"/>
                  </a:lnTo>
                  <a:lnTo>
                    <a:pt x="107" y="9"/>
                  </a:lnTo>
                  <a:lnTo>
                    <a:pt x="105" y="10"/>
                  </a:lnTo>
                  <a:lnTo>
                    <a:pt x="96" y="16"/>
                  </a:lnTo>
                  <a:lnTo>
                    <a:pt x="90" y="19"/>
                  </a:lnTo>
                  <a:lnTo>
                    <a:pt x="85" y="19"/>
                  </a:lnTo>
                  <a:lnTo>
                    <a:pt x="81" y="18"/>
                  </a:lnTo>
                  <a:lnTo>
                    <a:pt x="80" y="18"/>
                  </a:lnTo>
                  <a:lnTo>
                    <a:pt x="79" y="18"/>
                  </a:lnTo>
                  <a:lnTo>
                    <a:pt x="77" y="20"/>
                  </a:lnTo>
                  <a:lnTo>
                    <a:pt x="75" y="25"/>
                  </a:lnTo>
                  <a:lnTo>
                    <a:pt x="75" y="27"/>
                  </a:lnTo>
                  <a:lnTo>
                    <a:pt x="73" y="27"/>
                  </a:lnTo>
                  <a:lnTo>
                    <a:pt x="71" y="27"/>
                  </a:lnTo>
                  <a:lnTo>
                    <a:pt x="71" y="24"/>
                  </a:lnTo>
                  <a:lnTo>
                    <a:pt x="73" y="24"/>
                  </a:lnTo>
                  <a:lnTo>
                    <a:pt x="71" y="23"/>
                  </a:lnTo>
                  <a:lnTo>
                    <a:pt x="68" y="22"/>
                  </a:lnTo>
                  <a:lnTo>
                    <a:pt x="67" y="22"/>
                  </a:lnTo>
                  <a:lnTo>
                    <a:pt x="66" y="22"/>
                  </a:lnTo>
                  <a:lnTo>
                    <a:pt x="62" y="25"/>
                  </a:lnTo>
                  <a:lnTo>
                    <a:pt x="61" y="27"/>
                  </a:lnTo>
                  <a:lnTo>
                    <a:pt x="61" y="28"/>
                  </a:lnTo>
                  <a:lnTo>
                    <a:pt x="60" y="29"/>
                  </a:lnTo>
                  <a:lnTo>
                    <a:pt x="59" y="30"/>
                  </a:lnTo>
                  <a:lnTo>
                    <a:pt x="56" y="30"/>
                  </a:lnTo>
                  <a:lnTo>
                    <a:pt x="55" y="30"/>
                  </a:lnTo>
                  <a:lnTo>
                    <a:pt x="55" y="31"/>
                  </a:lnTo>
                  <a:lnTo>
                    <a:pt x="53" y="35"/>
                  </a:lnTo>
                  <a:lnTo>
                    <a:pt x="53" y="36"/>
                  </a:lnTo>
                  <a:lnTo>
                    <a:pt x="54" y="36"/>
                  </a:lnTo>
                  <a:lnTo>
                    <a:pt x="55" y="36"/>
                  </a:lnTo>
                  <a:lnTo>
                    <a:pt x="55" y="38"/>
                  </a:lnTo>
                  <a:lnTo>
                    <a:pt x="53" y="42"/>
                  </a:lnTo>
                  <a:lnTo>
                    <a:pt x="53" y="44"/>
                  </a:lnTo>
                  <a:lnTo>
                    <a:pt x="54" y="45"/>
                  </a:lnTo>
                  <a:lnTo>
                    <a:pt x="54" y="46"/>
                  </a:lnTo>
                  <a:lnTo>
                    <a:pt x="53" y="48"/>
                  </a:lnTo>
                  <a:lnTo>
                    <a:pt x="53" y="49"/>
                  </a:lnTo>
                  <a:lnTo>
                    <a:pt x="51" y="49"/>
                  </a:lnTo>
                  <a:lnTo>
                    <a:pt x="48" y="50"/>
                  </a:lnTo>
                  <a:lnTo>
                    <a:pt x="47" y="51"/>
                  </a:lnTo>
                  <a:lnTo>
                    <a:pt x="46" y="52"/>
                  </a:lnTo>
                  <a:lnTo>
                    <a:pt x="43" y="57"/>
                  </a:lnTo>
                  <a:lnTo>
                    <a:pt x="39" y="60"/>
                  </a:lnTo>
                  <a:lnTo>
                    <a:pt x="35" y="61"/>
                  </a:lnTo>
                  <a:lnTo>
                    <a:pt x="33" y="63"/>
                  </a:lnTo>
                  <a:lnTo>
                    <a:pt x="34" y="64"/>
                  </a:lnTo>
                  <a:lnTo>
                    <a:pt x="36" y="69"/>
                  </a:lnTo>
                  <a:lnTo>
                    <a:pt x="36" y="71"/>
                  </a:lnTo>
                  <a:lnTo>
                    <a:pt x="36" y="73"/>
                  </a:lnTo>
                  <a:lnTo>
                    <a:pt x="35" y="73"/>
                  </a:lnTo>
                  <a:lnTo>
                    <a:pt x="33" y="70"/>
                  </a:lnTo>
                  <a:lnTo>
                    <a:pt x="29" y="63"/>
                  </a:lnTo>
                  <a:lnTo>
                    <a:pt x="26" y="61"/>
                  </a:lnTo>
                  <a:lnTo>
                    <a:pt x="24" y="63"/>
                  </a:lnTo>
                  <a:lnTo>
                    <a:pt x="25" y="64"/>
                  </a:lnTo>
                  <a:lnTo>
                    <a:pt x="26" y="66"/>
                  </a:lnTo>
                  <a:lnTo>
                    <a:pt x="27" y="67"/>
                  </a:lnTo>
                  <a:lnTo>
                    <a:pt x="28" y="72"/>
                  </a:lnTo>
                  <a:lnTo>
                    <a:pt x="29" y="73"/>
                  </a:lnTo>
                  <a:lnTo>
                    <a:pt x="27" y="74"/>
                  </a:lnTo>
                  <a:lnTo>
                    <a:pt x="24" y="78"/>
                  </a:lnTo>
                  <a:lnTo>
                    <a:pt x="23" y="79"/>
                  </a:lnTo>
                  <a:lnTo>
                    <a:pt x="22" y="79"/>
                  </a:lnTo>
                  <a:lnTo>
                    <a:pt x="21" y="77"/>
                  </a:lnTo>
                  <a:lnTo>
                    <a:pt x="20" y="76"/>
                  </a:lnTo>
                  <a:lnTo>
                    <a:pt x="20" y="77"/>
                  </a:lnTo>
                  <a:lnTo>
                    <a:pt x="20" y="80"/>
                  </a:lnTo>
                  <a:lnTo>
                    <a:pt x="18" y="85"/>
                  </a:lnTo>
                  <a:lnTo>
                    <a:pt x="20" y="87"/>
                  </a:lnTo>
                  <a:lnTo>
                    <a:pt x="24" y="91"/>
                  </a:lnTo>
                  <a:lnTo>
                    <a:pt x="26" y="93"/>
                  </a:lnTo>
                  <a:lnTo>
                    <a:pt x="26" y="95"/>
                  </a:lnTo>
                  <a:lnTo>
                    <a:pt x="24" y="100"/>
                  </a:lnTo>
                  <a:lnTo>
                    <a:pt x="24" y="101"/>
                  </a:lnTo>
                  <a:lnTo>
                    <a:pt x="26" y="104"/>
                  </a:lnTo>
                  <a:lnTo>
                    <a:pt x="28" y="107"/>
                  </a:lnTo>
                  <a:lnTo>
                    <a:pt x="27" y="108"/>
                  </a:lnTo>
                  <a:lnTo>
                    <a:pt x="27" y="109"/>
                  </a:lnTo>
                  <a:lnTo>
                    <a:pt x="24" y="111"/>
                  </a:lnTo>
                  <a:lnTo>
                    <a:pt x="25" y="113"/>
                  </a:lnTo>
                  <a:lnTo>
                    <a:pt x="26" y="116"/>
                  </a:lnTo>
                  <a:lnTo>
                    <a:pt x="26" y="119"/>
                  </a:lnTo>
                  <a:lnTo>
                    <a:pt x="27" y="124"/>
                  </a:lnTo>
                  <a:lnTo>
                    <a:pt x="26" y="129"/>
                  </a:lnTo>
                  <a:lnTo>
                    <a:pt x="26" y="130"/>
                  </a:lnTo>
                  <a:lnTo>
                    <a:pt x="27" y="131"/>
                  </a:lnTo>
                  <a:lnTo>
                    <a:pt x="27" y="132"/>
                  </a:lnTo>
                  <a:lnTo>
                    <a:pt x="26" y="133"/>
                  </a:lnTo>
                  <a:lnTo>
                    <a:pt x="25" y="134"/>
                  </a:lnTo>
                  <a:lnTo>
                    <a:pt x="26" y="135"/>
                  </a:lnTo>
                  <a:lnTo>
                    <a:pt x="27" y="135"/>
                  </a:lnTo>
                  <a:lnTo>
                    <a:pt x="28" y="134"/>
                  </a:lnTo>
                  <a:lnTo>
                    <a:pt x="29" y="135"/>
                  </a:lnTo>
                  <a:lnTo>
                    <a:pt x="29" y="138"/>
                  </a:lnTo>
                  <a:lnTo>
                    <a:pt x="31" y="138"/>
                  </a:lnTo>
                  <a:lnTo>
                    <a:pt x="32" y="138"/>
                  </a:lnTo>
                  <a:lnTo>
                    <a:pt x="31" y="139"/>
                  </a:lnTo>
                  <a:lnTo>
                    <a:pt x="26" y="147"/>
                  </a:lnTo>
                  <a:lnTo>
                    <a:pt x="22" y="150"/>
                  </a:lnTo>
                  <a:lnTo>
                    <a:pt x="21" y="152"/>
                  </a:lnTo>
                  <a:lnTo>
                    <a:pt x="21" y="153"/>
                  </a:lnTo>
                  <a:lnTo>
                    <a:pt x="21" y="155"/>
                  </a:lnTo>
                  <a:lnTo>
                    <a:pt x="20" y="156"/>
                  </a:lnTo>
                  <a:lnTo>
                    <a:pt x="19" y="158"/>
                  </a:lnTo>
                  <a:lnTo>
                    <a:pt x="17" y="159"/>
                  </a:lnTo>
                  <a:lnTo>
                    <a:pt x="10" y="161"/>
                  </a:lnTo>
                  <a:lnTo>
                    <a:pt x="7" y="162"/>
                  </a:lnTo>
                  <a:lnTo>
                    <a:pt x="6" y="163"/>
                  </a:lnTo>
                  <a:lnTo>
                    <a:pt x="6" y="166"/>
                  </a:lnTo>
                  <a:lnTo>
                    <a:pt x="6" y="168"/>
                  </a:lnTo>
                  <a:lnTo>
                    <a:pt x="7" y="169"/>
                  </a:lnTo>
                  <a:lnTo>
                    <a:pt x="8" y="170"/>
                  </a:lnTo>
                  <a:lnTo>
                    <a:pt x="7" y="171"/>
                  </a:lnTo>
                  <a:lnTo>
                    <a:pt x="5" y="173"/>
                  </a:lnTo>
                  <a:lnTo>
                    <a:pt x="4" y="174"/>
                  </a:lnTo>
                  <a:lnTo>
                    <a:pt x="1" y="173"/>
                  </a:lnTo>
                  <a:lnTo>
                    <a:pt x="0" y="174"/>
                  </a:lnTo>
                  <a:lnTo>
                    <a:pt x="1" y="175"/>
                  </a:lnTo>
                  <a:lnTo>
                    <a:pt x="4" y="176"/>
                  </a:lnTo>
                  <a:lnTo>
                    <a:pt x="3" y="177"/>
                  </a:lnTo>
                  <a:lnTo>
                    <a:pt x="7" y="181"/>
                  </a:lnTo>
                  <a:lnTo>
                    <a:pt x="8" y="181"/>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7" name="Freeform 3710"/>
            <p:cNvSpPr>
              <a:spLocks/>
            </p:cNvSpPr>
            <p:nvPr/>
          </p:nvSpPr>
          <p:spPr bwMode="auto">
            <a:xfrm>
              <a:off x="2088" y="2636"/>
              <a:ext cx="74" cy="84"/>
            </a:xfrm>
            <a:custGeom>
              <a:avLst/>
              <a:gdLst>
                <a:gd name="T0" fmla="*/ 2 w 93"/>
                <a:gd name="T1" fmla="*/ 9 h 103"/>
                <a:gd name="T2" fmla="*/ 2 w 93"/>
                <a:gd name="T3" fmla="*/ 10 h 103"/>
                <a:gd name="T4" fmla="*/ 2 w 93"/>
                <a:gd name="T5" fmla="*/ 10 h 103"/>
                <a:gd name="T6" fmla="*/ 2 w 93"/>
                <a:gd name="T7" fmla="*/ 10 h 103"/>
                <a:gd name="T8" fmla="*/ 2 w 93"/>
                <a:gd name="T9" fmla="*/ 10 h 103"/>
                <a:gd name="T10" fmla="*/ 2 w 93"/>
                <a:gd name="T11" fmla="*/ 10 h 103"/>
                <a:gd name="T12" fmla="*/ 2 w 93"/>
                <a:gd name="T13" fmla="*/ 11 h 103"/>
                <a:gd name="T14" fmla="*/ 2 w 93"/>
                <a:gd name="T15" fmla="*/ 11 h 103"/>
                <a:gd name="T16" fmla="*/ 3 w 93"/>
                <a:gd name="T17" fmla="*/ 10 h 103"/>
                <a:gd name="T18" fmla="*/ 4 w 93"/>
                <a:gd name="T19" fmla="*/ 9 h 103"/>
                <a:gd name="T20" fmla="*/ 4 w 93"/>
                <a:gd name="T21" fmla="*/ 8 h 103"/>
                <a:gd name="T22" fmla="*/ 4 w 93"/>
                <a:gd name="T23" fmla="*/ 8 h 103"/>
                <a:gd name="T24" fmla="*/ 5 w 93"/>
                <a:gd name="T25" fmla="*/ 7 h 103"/>
                <a:gd name="T26" fmla="*/ 6 w 93"/>
                <a:gd name="T27" fmla="*/ 7 h 103"/>
                <a:gd name="T28" fmla="*/ 7 w 93"/>
                <a:gd name="T29" fmla="*/ 5 h 103"/>
                <a:gd name="T30" fmla="*/ 7 w 93"/>
                <a:gd name="T31" fmla="*/ 4 h 103"/>
                <a:gd name="T32" fmla="*/ 7 w 93"/>
                <a:gd name="T33" fmla="*/ 3 h 103"/>
                <a:gd name="T34" fmla="*/ 7 w 93"/>
                <a:gd name="T35" fmla="*/ 2 h 103"/>
                <a:gd name="T36" fmla="*/ 7 w 93"/>
                <a:gd name="T37" fmla="*/ 2 h 103"/>
                <a:gd name="T38" fmla="*/ 7 w 93"/>
                <a:gd name="T39" fmla="*/ 2 h 103"/>
                <a:gd name="T40" fmla="*/ 6 w 93"/>
                <a:gd name="T41" fmla="*/ 2 h 103"/>
                <a:gd name="T42" fmla="*/ 6 w 93"/>
                <a:gd name="T43" fmla="*/ 2 h 103"/>
                <a:gd name="T44" fmla="*/ 5 w 93"/>
                <a:gd name="T45" fmla="*/ 2 h 103"/>
                <a:gd name="T46" fmla="*/ 5 w 93"/>
                <a:gd name="T47" fmla="*/ 2 h 103"/>
                <a:gd name="T48" fmla="*/ 5 w 93"/>
                <a:gd name="T49" fmla="*/ 2 h 103"/>
                <a:gd name="T50" fmla="*/ 4 w 93"/>
                <a:gd name="T51" fmla="*/ 2 h 103"/>
                <a:gd name="T52" fmla="*/ 3 w 93"/>
                <a:gd name="T53" fmla="*/ 2 h 103"/>
                <a:gd name="T54" fmla="*/ 2 w 93"/>
                <a:gd name="T55" fmla="*/ 2 h 103"/>
                <a:gd name="T56" fmla="*/ 2 w 93"/>
                <a:gd name="T57" fmla="*/ 2 h 103"/>
                <a:gd name="T58" fmla="*/ 2 w 93"/>
                <a:gd name="T59" fmla="*/ 2 h 103"/>
                <a:gd name="T60" fmla="*/ 2 w 93"/>
                <a:gd name="T61" fmla="*/ 2 h 103"/>
                <a:gd name="T62" fmla="*/ 2 w 93"/>
                <a:gd name="T63" fmla="*/ 2 h 103"/>
                <a:gd name="T64" fmla="*/ 2 w 93"/>
                <a:gd name="T65" fmla="*/ 2 h 103"/>
                <a:gd name="T66" fmla="*/ 2 w 93"/>
                <a:gd name="T67" fmla="*/ 2 h 103"/>
                <a:gd name="T68" fmla="*/ 2 w 93"/>
                <a:gd name="T69" fmla="*/ 2 h 103"/>
                <a:gd name="T70" fmla="*/ 2 w 93"/>
                <a:gd name="T71" fmla="*/ 3 h 103"/>
                <a:gd name="T72" fmla="*/ 2 w 93"/>
                <a:gd name="T73" fmla="*/ 4 h 103"/>
                <a:gd name="T74" fmla="*/ 2 w 93"/>
                <a:gd name="T75" fmla="*/ 4 h 103"/>
                <a:gd name="T76" fmla="*/ 2 w 93"/>
                <a:gd name="T77" fmla="*/ 5 h 103"/>
                <a:gd name="T78" fmla="*/ 2 w 93"/>
                <a:gd name="T79" fmla="*/ 5 h 103"/>
                <a:gd name="T80" fmla="*/ 2 w 93"/>
                <a:gd name="T81" fmla="*/ 6 h 103"/>
                <a:gd name="T82" fmla="*/ 1 w 93"/>
                <a:gd name="T83" fmla="*/ 7 h 103"/>
                <a:gd name="T84" fmla="*/ 2 w 93"/>
                <a:gd name="T85" fmla="*/ 7 h 103"/>
                <a:gd name="T86" fmla="*/ 2 w 93"/>
                <a:gd name="T87" fmla="*/ 7 h 103"/>
                <a:gd name="T88" fmla="*/ 2 w 93"/>
                <a:gd name="T89" fmla="*/ 7 h 103"/>
                <a:gd name="T90" fmla="*/ 2 w 93"/>
                <a:gd name="T91" fmla="*/ 7 h 103"/>
                <a:gd name="T92" fmla="*/ 2 w 93"/>
                <a:gd name="T93" fmla="*/ 7 h 103"/>
                <a:gd name="T94" fmla="*/ 2 w 93"/>
                <a:gd name="T95" fmla="*/ 7 h 103"/>
                <a:gd name="T96" fmla="*/ 2 w 93"/>
                <a:gd name="T97" fmla="*/ 6 h 103"/>
                <a:gd name="T98" fmla="*/ 2 w 93"/>
                <a:gd name="T99" fmla="*/ 6 h 103"/>
                <a:gd name="T100" fmla="*/ 2 w 93"/>
                <a:gd name="T101" fmla="*/ 7 h 103"/>
                <a:gd name="T102" fmla="*/ 2 w 93"/>
                <a:gd name="T103" fmla="*/ 7 h 103"/>
                <a:gd name="T104" fmla="*/ 2 w 93"/>
                <a:gd name="T105" fmla="*/ 8 h 103"/>
                <a:gd name="T106" fmla="*/ 2 w 93"/>
                <a:gd name="T107" fmla="*/ 9 h 1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
                <a:gd name="T163" fmla="*/ 0 h 103"/>
                <a:gd name="T164" fmla="*/ 93 w 93"/>
                <a:gd name="T165" fmla="*/ 103 h 1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 h="103">
                  <a:moveTo>
                    <a:pt x="13" y="86"/>
                  </a:moveTo>
                  <a:lnTo>
                    <a:pt x="13" y="86"/>
                  </a:lnTo>
                  <a:lnTo>
                    <a:pt x="9" y="87"/>
                  </a:lnTo>
                  <a:lnTo>
                    <a:pt x="8" y="88"/>
                  </a:lnTo>
                  <a:lnTo>
                    <a:pt x="8" y="89"/>
                  </a:lnTo>
                  <a:lnTo>
                    <a:pt x="9" y="92"/>
                  </a:lnTo>
                  <a:lnTo>
                    <a:pt x="8" y="93"/>
                  </a:lnTo>
                  <a:lnTo>
                    <a:pt x="9" y="94"/>
                  </a:lnTo>
                  <a:lnTo>
                    <a:pt x="10" y="94"/>
                  </a:lnTo>
                  <a:lnTo>
                    <a:pt x="12" y="93"/>
                  </a:lnTo>
                  <a:lnTo>
                    <a:pt x="13" y="92"/>
                  </a:lnTo>
                  <a:lnTo>
                    <a:pt x="14" y="92"/>
                  </a:lnTo>
                  <a:lnTo>
                    <a:pt x="15" y="92"/>
                  </a:lnTo>
                  <a:lnTo>
                    <a:pt x="19" y="94"/>
                  </a:lnTo>
                  <a:lnTo>
                    <a:pt x="21" y="94"/>
                  </a:lnTo>
                  <a:lnTo>
                    <a:pt x="22" y="94"/>
                  </a:lnTo>
                  <a:lnTo>
                    <a:pt x="25" y="100"/>
                  </a:lnTo>
                  <a:lnTo>
                    <a:pt x="27" y="102"/>
                  </a:lnTo>
                  <a:lnTo>
                    <a:pt x="29" y="103"/>
                  </a:lnTo>
                  <a:lnTo>
                    <a:pt x="30" y="103"/>
                  </a:lnTo>
                  <a:lnTo>
                    <a:pt x="32" y="102"/>
                  </a:lnTo>
                  <a:lnTo>
                    <a:pt x="36" y="97"/>
                  </a:lnTo>
                  <a:lnTo>
                    <a:pt x="38" y="94"/>
                  </a:lnTo>
                  <a:lnTo>
                    <a:pt x="41" y="82"/>
                  </a:lnTo>
                  <a:lnTo>
                    <a:pt x="42" y="80"/>
                  </a:lnTo>
                  <a:lnTo>
                    <a:pt x="43" y="79"/>
                  </a:lnTo>
                  <a:lnTo>
                    <a:pt x="44" y="79"/>
                  </a:lnTo>
                  <a:lnTo>
                    <a:pt x="45" y="78"/>
                  </a:lnTo>
                  <a:lnTo>
                    <a:pt x="46" y="76"/>
                  </a:lnTo>
                  <a:lnTo>
                    <a:pt x="47" y="74"/>
                  </a:lnTo>
                  <a:lnTo>
                    <a:pt x="51" y="72"/>
                  </a:lnTo>
                  <a:lnTo>
                    <a:pt x="52" y="70"/>
                  </a:lnTo>
                  <a:lnTo>
                    <a:pt x="68" y="65"/>
                  </a:lnTo>
                  <a:lnTo>
                    <a:pt x="70" y="63"/>
                  </a:lnTo>
                  <a:lnTo>
                    <a:pt x="83" y="52"/>
                  </a:lnTo>
                  <a:lnTo>
                    <a:pt x="87" y="47"/>
                  </a:lnTo>
                  <a:lnTo>
                    <a:pt x="91" y="40"/>
                  </a:lnTo>
                  <a:lnTo>
                    <a:pt x="92" y="39"/>
                  </a:lnTo>
                  <a:lnTo>
                    <a:pt x="93" y="36"/>
                  </a:lnTo>
                  <a:lnTo>
                    <a:pt x="91" y="32"/>
                  </a:lnTo>
                  <a:lnTo>
                    <a:pt x="88" y="28"/>
                  </a:lnTo>
                  <a:lnTo>
                    <a:pt x="87" y="26"/>
                  </a:lnTo>
                  <a:lnTo>
                    <a:pt x="86" y="26"/>
                  </a:lnTo>
                  <a:lnTo>
                    <a:pt x="85" y="25"/>
                  </a:lnTo>
                  <a:lnTo>
                    <a:pt x="86" y="25"/>
                  </a:lnTo>
                  <a:lnTo>
                    <a:pt x="89" y="25"/>
                  </a:lnTo>
                  <a:lnTo>
                    <a:pt x="92" y="25"/>
                  </a:lnTo>
                  <a:lnTo>
                    <a:pt x="78" y="18"/>
                  </a:lnTo>
                  <a:lnTo>
                    <a:pt x="77" y="18"/>
                  </a:lnTo>
                  <a:lnTo>
                    <a:pt x="71" y="19"/>
                  </a:lnTo>
                  <a:lnTo>
                    <a:pt x="67" y="19"/>
                  </a:lnTo>
                  <a:lnTo>
                    <a:pt x="64" y="18"/>
                  </a:lnTo>
                  <a:lnTo>
                    <a:pt x="59" y="18"/>
                  </a:lnTo>
                  <a:lnTo>
                    <a:pt x="58" y="17"/>
                  </a:lnTo>
                  <a:lnTo>
                    <a:pt x="57" y="15"/>
                  </a:lnTo>
                  <a:lnTo>
                    <a:pt x="56" y="13"/>
                  </a:lnTo>
                  <a:lnTo>
                    <a:pt x="54" y="10"/>
                  </a:lnTo>
                  <a:lnTo>
                    <a:pt x="52" y="10"/>
                  </a:lnTo>
                  <a:lnTo>
                    <a:pt x="45" y="7"/>
                  </a:lnTo>
                  <a:lnTo>
                    <a:pt x="42" y="5"/>
                  </a:lnTo>
                  <a:lnTo>
                    <a:pt x="40" y="4"/>
                  </a:lnTo>
                  <a:lnTo>
                    <a:pt x="39" y="4"/>
                  </a:lnTo>
                  <a:lnTo>
                    <a:pt x="35" y="0"/>
                  </a:lnTo>
                  <a:lnTo>
                    <a:pt x="33" y="3"/>
                  </a:lnTo>
                  <a:lnTo>
                    <a:pt x="32" y="4"/>
                  </a:lnTo>
                  <a:lnTo>
                    <a:pt x="31" y="5"/>
                  </a:lnTo>
                  <a:lnTo>
                    <a:pt x="25" y="7"/>
                  </a:lnTo>
                  <a:lnTo>
                    <a:pt x="23" y="7"/>
                  </a:lnTo>
                  <a:lnTo>
                    <a:pt x="22" y="8"/>
                  </a:lnTo>
                  <a:lnTo>
                    <a:pt x="22" y="9"/>
                  </a:lnTo>
                  <a:lnTo>
                    <a:pt x="21" y="9"/>
                  </a:lnTo>
                  <a:lnTo>
                    <a:pt x="18" y="9"/>
                  </a:lnTo>
                  <a:lnTo>
                    <a:pt x="15" y="10"/>
                  </a:lnTo>
                  <a:lnTo>
                    <a:pt x="14" y="11"/>
                  </a:lnTo>
                  <a:lnTo>
                    <a:pt x="15" y="12"/>
                  </a:lnTo>
                  <a:lnTo>
                    <a:pt x="15" y="13"/>
                  </a:lnTo>
                  <a:lnTo>
                    <a:pt x="15" y="14"/>
                  </a:lnTo>
                  <a:lnTo>
                    <a:pt x="15" y="15"/>
                  </a:lnTo>
                  <a:lnTo>
                    <a:pt x="16" y="17"/>
                  </a:lnTo>
                  <a:lnTo>
                    <a:pt x="16" y="18"/>
                  </a:lnTo>
                  <a:lnTo>
                    <a:pt x="15" y="21"/>
                  </a:lnTo>
                  <a:lnTo>
                    <a:pt x="14" y="23"/>
                  </a:lnTo>
                  <a:lnTo>
                    <a:pt x="12" y="25"/>
                  </a:lnTo>
                  <a:lnTo>
                    <a:pt x="10" y="27"/>
                  </a:lnTo>
                  <a:lnTo>
                    <a:pt x="9" y="28"/>
                  </a:lnTo>
                  <a:lnTo>
                    <a:pt x="9" y="31"/>
                  </a:lnTo>
                  <a:lnTo>
                    <a:pt x="10" y="33"/>
                  </a:lnTo>
                  <a:lnTo>
                    <a:pt x="10" y="34"/>
                  </a:lnTo>
                  <a:lnTo>
                    <a:pt x="8" y="36"/>
                  </a:lnTo>
                  <a:lnTo>
                    <a:pt x="6" y="37"/>
                  </a:lnTo>
                  <a:lnTo>
                    <a:pt x="4" y="38"/>
                  </a:lnTo>
                  <a:lnTo>
                    <a:pt x="2" y="39"/>
                  </a:lnTo>
                  <a:lnTo>
                    <a:pt x="2" y="40"/>
                  </a:lnTo>
                  <a:lnTo>
                    <a:pt x="2" y="41"/>
                  </a:lnTo>
                  <a:lnTo>
                    <a:pt x="3" y="45"/>
                  </a:lnTo>
                  <a:lnTo>
                    <a:pt x="3" y="46"/>
                  </a:lnTo>
                  <a:lnTo>
                    <a:pt x="4" y="52"/>
                  </a:lnTo>
                  <a:lnTo>
                    <a:pt x="3" y="56"/>
                  </a:lnTo>
                  <a:lnTo>
                    <a:pt x="3" y="57"/>
                  </a:lnTo>
                  <a:lnTo>
                    <a:pt x="2" y="59"/>
                  </a:lnTo>
                  <a:lnTo>
                    <a:pt x="0" y="59"/>
                  </a:lnTo>
                  <a:lnTo>
                    <a:pt x="1" y="60"/>
                  </a:lnTo>
                  <a:lnTo>
                    <a:pt x="6" y="63"/>
                  </a:lnTo>
                  <a:lnTo>
                    <a:pt x="11" y="66"/>
                  </a:lnTo>
                  <a:lnTo>
                    <a:pt x="12" y="66"/>
                  </a:lnTo>
                  <a:lnTo>
                    <a:pt x="12" y="65"/>
                  </a:lnTo>
                  <a:lnTo>
                    <a:pt x="13" y="65"/>
                  </a:lnTo>
                  <a:lnTo>
                    <a:pt x="15" y="63"/>
                  </a:lnTo>
                  <a:lnTo>
                    <a:pt x="16" y="62"/>
                  </a:lnTo>
                  <a:lnTo>
                    <a:pt x="16" y="61"/>
                  </a:lnTo>
                  <a:lnTo>
                    <a:pt x="16" y="62"/>
                  </a:lnTo>
                  <a:lnTo>
                    <a:pt x="16" y="63"/>
                  </a:lnTo>
                  <a:lnTo>
                    <a:pt x="16" y="64"/>
                  </a:lnTo>
                  <a:lnTo>
                    <a:pt x="16" y="65"/>
                  </a:lnTo>
                  <a:lnTo>
                    <a:pt x="17" y="65"/>
                  </a:lnTo>
                  <a:lnTo>
                    <a:pt x="18" y="64"/>
                  </a:lnTo>
                  <a:lnTo>
                    <a:pt x="18" y="62"/>
                  </a:lnTo>
                  <a:lnTo>
                    <a:pt x="18" y="59"/>
                  </a:lnTo>
                  <a:lnTo>
                    <a:pt x="18" y="56"/>
                  </a:lnTo>
                  <a:lnTo>
                    <a:pt x="19" y="56"/>
                  </a:lnTo>
                  <a:lnTo>
                    <a:pt x="19" y="57"/>
                  </a:lnTo>
                  <a:lnTo>
                    <a:pt x="19" y="61"/>
                  </a:lnTo>
                  <a:lnTo>
                    <a:pt x="19" y="63"/>
                  </a:lnTo>
                  <a:lnTo>
                    <a:pt x="19" y="65"/>
                  </a:lnTo>
                  <a:lnTo>
                    <a:pt x="18" y="72"/>
                  </a:lnTo>
                  <a:lnTo>
                    <a:pt x="16" y="74"/>
                  </a:lnTo>
                  <a:lnTo>
                    <a:pt x="15" y="76"/>
                  </a:lnTo>
                  <a:lnTo>
                    <a:pt x="13" y="76"/>
                  </a:lnTo>
                  <a:lnTo>
                    <a:pt x="12" y="77"/>
                  </a:lnTo>
                  <a:lnTo>
                    <a:pt x="11" y="78"/>
                  </a:lnTo>
                  <a:lnTo>
                    <a:pt x="13" y="84"/>
                  </a:lnTo>
                  <a:lnTo>
                    <a:pt x="13" y="8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8" name="Freeform 3711"/>
            <p:cNvSpPr>
              <a:spLocks/>
            </p:cNvSpPr>
            <p:nvPr/>
          </p:nvSpPr>
          <p:spPr bwMode="auto">
            <a:xfrm>
              <a:off x="1967" y="2671"/>
              <a:ext cx="1" cy="2"/>
            </a:xfrm>
            <a:custGeom>
              <a:avLst/>
              <a:gdLst>
                <a:gd name="T0" fmla="*/ 0 w 2"/>
                <a:gd name="T1" fmla="*/ 2 h 2"/>
                <a:gd name="T2" fmla="*/ 0 w 2"/>
                <a:gd name="T3" fmla="*/ 2 h 2"/>
                <a:gd name="T4" fmla="*/ 1 w 2"/>
                <a:gd name="T5" fmla="*/ 2 h 2"/>
                <a:gd name="T6" fmla="*/ 1 w 2"/>
                <a:gd name="T7" fmla="*/ 2 h 2"/>
                <a:gd name="T8" fmla="*/ 1 w 2"/>
                <a:gd name="T9" fmla="*/ 2 h 2"/>
                <a:gd name="T10" fmla="*/ 1 w 2"/>
                <a:gd name="T11" fmla="*/ 2 h 2"/>
                <a:gd name="T12" fmla="*/ 1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1" y="2"/>
                  </a:lnTo>
                  <a:lnTo>
                    <a:pt x="2" y="2"/>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89" name="Freeform 3712"/>
            <p:cNvSpPr>
              <a:spLocks/>
            </p:cNvSpPr>
            <p:nvPr/>
          </p:nvSpPr>
          <p:spPr bwMode="auto">
            <a:xfrm>
              <a:off x="1952" y="2653"/>
              <a:ext cx="11" cy="15"/>
            </a:xfrm>
            <a:custGeom>
              <a:avLst/>
              <a:gdLst>
                <a:gd name="T0" fmla="*/ 3 w 13"/>
                <a:gd name="T1" fmla="*/ 2 h 18"/>
                <a:gd name="T2" fmla="*/ 3 w 13"/>
                <a:gd name="T3" fmla="*/ 2 h 18"/>
                <a:gd name="T4" fmla="*/ 3 w 13"/>
                <a:gd name="T5" fmla="*/ 2 h 18"/>
                <a:gd name="T6" fmla="*/ 3 w 13"/>
                <a:gd name="T7" fmla="*/ 2 h 18"/>
                <a:gd name="T8" fmla="*/ 3 w 13"/>
                <a:gd name="T9" fmla="*/ 2 h 18"/>
                <a:gd name="T10" fmla="*/ 3 w 13"/>
                <a:gd name="T11" fmla="*/ 2 h 18"/>
                <a:gd name="T12" fmla="*/ 3 w 13"/>
                <a:gd name="T13" fmla="*/ 2 h 18"/>
                <a:gd name="T14" fmla="*/ 3 w 13"/>
                <a:gd name="T15" fmla="*/ 2 h 18"/>
                <a:gd name="T16" fmla="*/ 3 w 13"/>
                <a:gd name="T17" fmla="*/ 2 h 18"/>
                <a:gd name="T18" fmla="*/ 3 w 13"/>
                <a:gd name="T19" fmla="*/ 0 h 18"/>
                <a:gd name="T20" fmla="*/ 3 w 13"/>
                <a:gd name="T21" fmla="*/ 0 h 18"/>
                <a:gd name="T22" fmla="*/ 3 w 13"/>
                <a:gd name="T23" fmla="*/ 0 h 18"/>
                <a:gd name="T24" fmla="*/ 3 w 13"/>
                <a:gd name="T25" fmla="*/ 0 h 18"/>
                <a:gd name="T26" fmla="*/ 0 w 13"/>
                <a:gd name="T27" fmla="*/ 2 h 18"/>
                <a:gd name="T28" fmla="*/ 0 w 13"/>
                <a:gd name="T29" fmla="*/ 2 h 18"/>
                <a:gd name="T30" fmla="*/ 0 w 13"/>
                <a:gd name="T31" fmla="*/ 2 h 18"/>
                <a:gd name="T32" fmla="*/ 0 w 13"/>
                <a:gd name="T33" fmla="*/ 2 h 18"/>
                <a:gd name="T34" fmla="*/ 2 w 13"/>
                <a:gd name="T35" fmla="*/ 2 h 18"/>
                <a:gd name="T36" fmla="*/ 2 w 13"/>
                <a:gd name="T37" fmla="*/ 2 h 18"/>
                <a:gd name="T38" fmla="*/ 2 w 13"/>
                <a:gd name="T39" fmla="*/ 2 h 18"/>
                <a:gd name="T40" fmla="*/ 3 w 13"/>
                <a:gd name="T41" fmla="*/ 2 h 18"/>
                <a:gd name="T42" fmla="*/ 3 w 13"/>
                <a:gd name="T43" fmla="*/ 2 h 18"/>
                <a:gd name="T44" fmla="*/ 3 w 13"/>
                <a:gd name="T45" fmla="*/ 2 h 18"/>
                <a:gd name="T46" fmla="*/ 3 w 13"/>
                <a:gd name="T47" fmla="*/ 2 h 18"/>
                <a:gd name="T48" fmla="*/ 3 w 13"/>
                <a:gd name="T49" fmla="*/ 2 h 18"/>
                <a:gd name="T50" fmla="*/ 3 w 13"/>
                <a:gd name="T51" fmla="*/ 2 h 18"/>
                <a:gd name="T52" fmla="*/ 3 w 13"/>
                <a:gd name="T53" fmla="*/ 2 h 18"/>
                <a:gd name="T54" fmla="*/ 3 w 13"/>
                <a:gd name="T55" fmla="*/ 2 h 18"/>
                <a:gd name="T56" fmla="*/ 3 w 13"/>
                <a:gd name="T57" fmla="*/ 2 h 18"/>
                <a:gd name="T58" fmla="*/ 1 w 13"/>
                <a:gd name="T59" fmla="*/ 2 h 18"/>
                <a:gd name="T60" fmla="*/ 1 w 13"/>
                <a:gd name="T61" fmla="*/ 2 h 18"/>
                <a:gd name="T62" fmla="*/ 1 w 13"/>
                <a:gd name="T63" fmla="*/ 2 h 18"/>
                <a:gd name="T64" fmla="*/ 2 w 13"/>
                <a:gd name="T65" fmla="*/ 2 h 18"/>
                <a:gd name="T66" fmla="*/ 3 w 13"/>
                <a:gd name="T67" fmla="*/ 2 h 18"/>
                <a:gd name="T68" fmla="*/ 3 w 13"/>
                <a:gd name="T69" fmla="*/ 2 h 18"/>
                <a:gd name="T70" fmla="*/ 3 w 13"/>
                <a:gd name="T71" fmla="*/ 2 h 18"/>
                <a:gd name="T72" fmla="*/ 3 w 13"/>
                <a:gd name="T73" fmla="*/ 2 h 18"/>
                <a:gd name="T74" fmla="*/ 3 w 13"/>
                <a:gd name="T75" fmla="*/ 2 h 18"/>
                <a:gd name="T76" fmla="*/ 3 w 13"/>
                <a:gd name="T77" fmla="*/ 2 h 18"/>
                <a:gd name="T78" fmla="*/ 3 w 13"/>
                <a:gd name="T79" fmla="*/ 2 h 18"/>
                <a:gd name="T80" fmla="*/ 3 w 13"/>
                <a:gd name="T81" fmla="*/ 2 h 18"/>
                <a:gd name="T82" fmla="*/ 3 w 13"/>
                <a:gd name="T83" fmla="*/ 2 h 18"/>
                <a:gd name="T84" fmla="*/ 3 w 13"/>
                <a:gd name="T85" fmla="*/ 2 h 18"/>
                <a:gd name="T86" fmla="*/ 3 w 13"/>
                <a:gd name="T87" fmla="*/ 2 h 18"/>
                <a:gd name="T88" fmla="*/ 3 w 13"/>
                <a:gd name="T89" fmla="*/ 2 h 18"/>
                <a:gd name="T90" fmla="*/ 3 w 13"/>
                <a:gd name="T91" fmla="*/ 2 h 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
                <a:gd name="T139" fmla="*/ 0 h 18"/>
                <a:gd name="T140" fmla="*/ 13 w 13"/>
                <a:gd name="T141" fmla="*/ 18 h 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 h="18">
                  <a:moveTo>
                    <a:pt x="11" y="11"/>
                  </a:moveTo>
                  <a:lnTo>
                    <a:pt x="11" y="11"/>
                  </a:lnTo>
                  <a:lnTo>
                    <a:pt x="10" y="10"/>
                  </a:lnTo>
                  <a:lnTo>
                    <a:pt x="8" y="8"/>
                  </a:lnTo>
                  <a:lnTo>
                    <a:pt x="7" y="7"/>
                  </a:lnTo>
                  <a:lnTo>
                    <a:pt x="6" y="6"/>
                  </a:lnTo>
                  <a:lnTo>
                    <a:pt x="6" y="3"/>
                  </a:lnTo>
                  <a:lnTo>
                    <a:pt x="5" y="0"/>
                  </a:lnTo>
                  <a:lnTo>
                    <a:pt x="4" y="0"/>
                  </a:lnTo>
                  <a:lnTo>
                    <a:pt x="3" y="0"/>
                  </a:lnTo>
                  <a:lnTo>
                    <a:pt x="0" y="2"/>
                  </a:lnTo>
                  <a:lnTo>
                    <a:pt x="2" y="2"/>
                  </a:lnTo>
                  <a:lnTo>
                    <a:pt x="2" y="3"/>
                  </a:lnTo>
                  <a:lnTo>
                    <a:pt x="3" y="5"/>
                  </a:lnTo>
                  <a:lnTo>
                    <a:pt x="4" y="7"/>
                  </a:lnTo>
                  <a:lnTo>
                    <a:pt x="6" y="10"/>
                  </a:lnTo>
                  <a:lnTo>
                    <a:pt x="7" y="12"/>
                  </a:lnTo>
                  <a:lnTo>
                    <a:pt x="7" y="13"/>
                  </a:lnTo>
                  <a:lnTo>
                    <a:pt x="3" y="14"/>
                  </a:lnTo>
                  <a:lnTo>
                    <a:pt x="1" y="15"/>
                  </a:lnTo>
                  <a:lnTo>
                    <a:pt x="1" y="16"/>
                  </a:lnTo>
                  <a:lnTo>
                    <a:pt x="2" y="17"/>
                  </a:lnTo>
                  <a:lnTo>
                    <a:pt x="5" y="18"/>
                  </a:lnTo>
                  <a:lnTo>
                    <a:pt x="7" y="18"/>
                  </a:lnTo>
                  <a:lnTo>
                    <a:pt x="12" y="15"/>
                  </a:lnTo>
                  <a:lnTo>
                    <a:pt x="13" y="14"/>
                  </a:lnTo>
                  <a:lnTo>
                    <a:pt x="12" y="13"/>
                  </a:lnTo>
                  <a:lnTo>
                    <a:pt x="11" y="13"/>
                  </a:lnTo>
                  <a:lnTo>
                    <a:pt x="11"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0" name="Freeform 3713"/>
            <p:cNvSpPr>
              <a:spLocks/>
            </p:cNvSpPr>
            <p:nvPr/>
          </p:nvSpPr>
          <p:spPr bwMode="auto">
            <a:xfrm>
              <a:off x="1952" y="2658"/>
              <a:ext cx="3" cy="3"/>
            </a:xfrm>
            <a:custGeom>
              <a:avLst/>
              <a:gdLst>
                <a:gd name="T0" fmla="*/ 2 w 4"/>
                <a:gd name="T1" fmla="*/ 1 h 4"/>
                <a:gd name="T2" fmla="*/ 2 w 4"/>
                <a:gd name="T3" fmla="*/ 1 h 4"/>
                <a:gd name="T4" fmla="*/ 2 w 4"/>
                <a:gd name="T5" fmla="*/ 0 h 4"/>
                <a:gd name="T6" fmla="*/ 1 w 4"/>
                <a:gd name="T7" fmla="*/ 0 h 4"/>
                <a:gd name="T8" fmla="*/ 1 w 4"/>
                <a:gd name="T9" fmla="*/ 0 h 4"/>
                <a:gd name="T10" fmla="*/ 0 w 4"/>
                <a:gd name="T11" fmla="*/ 1 h 4"/>
                <a:gd name="T12" fmla="*/ 1 w 4"/>
                <a:gd name="T13" fmla="*/ 2 h 4"/>
                <a:gd name="T14" fmla="*/ 1 w 4"/>
                <a:gd name="T15" fmla="*/ 2 h 4"/>
                <a:gd name="T16" fmla="*/ 1 w 4"/>
                <a:gd name="T17" fmla="*/ 2 h 4"/>
                <a:gd name="T18" fmla="*/ 2 w 4"/>
                <a:gd name="T19" fmla="*/ 2 h 4"/>
                <a:gd name="T20" fmla="*/ 2 w 4"/>
                <a:gd name="T21" fmla="*/ 2 h 4"/>
                <a:gd name="T22" fmla="*/ 2 w 4"/>
                <a:gd name="T23" fmla="*/ 2 h 4"/>
                <a:gd name="T24" fmla="*/ 2 w 4"/>
                <a:gd name="T25" fmla="*/ 2 h 4"/>
                <a:gd name="T26" fmla="*/ 2 w 4"/>
                <a:gd name="T27" fmla="*/ 1 h 4"/>
                <a:gd name="T28" fmla="*/ 2 w 4"/>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3" y="1"/>
                  </a:moveTo>
                  <a:lnTo>
                    <a:pt x="3" y="1"/>
                  </a:lnTo>
                  <a:lnTo>
                    <a:pt x="2" y="0"/>
                  </a:lnTo>
                  <a:lnTo>
                    <a:pt x="1" y="0"/>
                  </a:lnTo>
                  <a:lnTo>
                    <a:pt x="0" y="1"/>
                  </a:lnTo>
                  <a:lnTo>
                    <a:pt x="1" y="2"/>
                  </a:lnTo>
                  <a:lnTo>
                    <a:pt x="1" y="4"/>
                  </a:lnTo>
                  <a:lnTo>
                    <a:pt x="2" y="4"/>
                  </a:lnTo>
                  <a:lnTo>
                    <a:pt x="3" y="4"/>
                  </a:lnTo>
                  <a:lnTo>
                    <a:pt x="4"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1" name="Freeform 3714"/>
            <p:cNvSpPr>
              <a:spLocks/>
            </p:cNvSpPr>
            <p:nvPr/>
          </p:nvSpPr>
          <p:spPr bwMode="auto">
            <a:xfrm>
              <a:off x="1962" y="2656"/>
              <a:ext cx="4" cy="3"/>
            </a:xfrm>
            <a:custGeom>
              <a:avLst/>
              <a:gdLst>
                <a:gd name="T0" fmla="*/ 1 w 4"/>
                <a:gd name="T1" fmla="*/ 0 h 3"/>
                <a:gd name="T2" fmla="*/ 1 w 4"/>
                <a:gd name="T3" fmla="*/ 0 h 3"/>
                <a:gd name="T4" fmla="*/ 0 w 4"/>
                <a:gd name="T5" fmla="*/ 1 h 3"/>
                <a:gd name="T6" fmla="*/ 0 w 4"/>
                <a:gd name="T7" fmla="*/ 2 h 3"/>
                <a:gd name="T8" fmla="*/ 0 w 4"/>
                <a:gd name="T9" fmla="*/ 2 h 3"/>
                <a:gd name="T10" fmla="*/ 2 w 4"/>
                <a:gd name="T11" fmla="*/ 3 h 3"/>
                <a:gd name="T12" fmla="*/ 3 w 4"/>
                <a:gd name="T13" fmla="*/ 3 h 3"/>
                <a:gd name="T14" fmla="*/ 4 w 4"/>
                <a:gd name="T15" fmla="*/ 3 h 3"/>
                <a:gd name="T16" fmla="*/ 4 w 4"/>
                <a:gd name="T17" fmla="*/ 3 h 3"/>
                <a:gd name="T18" fmla="*/ 3 w 4"/>
                <a:gd name="T19" fmla="*/ 1 h 3"/>
                <a:gd name="T20" fmla="*/ 1 w 4"/>
                <a:gd name="T21" fmla="*/ 0 h 3"/>
                <a:gd name="T22" fmla="*/ 1 w 4"/>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1" y="0"/>
                  </a:moveTo>
                  <a:lnTo>
                    <a:pt x="1" y="0"/>
                  </a:lnTo>
                  <a:lnTo>
                    <a:pt x="0" y="1"/>
                  </a:lnTo>
                  <a:lnTo>
                    <a:pt x="0" y="2"/>
                  </a:lnTo>
                  <a:lnTo>
                    <a:pt x="2" y="3"/>
                  </a:lnTo>
                  <a:lnTo>
                    <a:pt x="3" y="3"/>
                  </a:lnTo>
                  <a:lnTo>
                    <a:pt x="4" y="3"/>
                  </a:lnTo>
                  <a:lnTo>
                    <a:pt x="3"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2" name="Freeform 3715"/>
            <p:cNvSpPr>
              <a:spLocks/>
            </p:cNvSpPr>
            <p:nvPr/>
          </p:nvSpPr>
          <p:spPr bwMode="auto">
            <a:xfrm>
              <a:off x="1967" y="2662"/>
              <a:ext cx="4" cy="3"/>
            </a:xfrm>
            <a:custGeom>
              <a:avLst/>
              <a:gdLst>
                <a:gd name="T0" fmla="*/ 0 w 6"/>
                <a:gd name="T1" fmla="*/ 1 h 3"/>
                <a:gd name="T2" fmla="*/ 0 w 6"/>
                <a:gd name="T3" fmla="*/ 1 h 3"/>
                <a:gd name="T4" fmla="*/ 0 w 6"/>
                <a:gd name="T5" fmla="*/ 2 h 3"/>
                <a:gd name="T6" fmla="*/ 1 w 6"/>
                <a:gd name="T7" fmla="*/ 2 h 3"/>
                <a:gd name="T8" fmla="*/ 1 w 6"/>
                <a:gd name="T9" fmla="*/ 3 h 3"/>
                <a:gd name="T10" fmla="*/ 1 w 6"/>
                <a:gd name="T11" fmla="*/ 3 h 3"/>
                <a:gd name="T12" fmla="*/ 1 w 6"/>
                <a:gd name="T13" fmla="*/ 2 h 3"/>
                <a:gd name="T14" fmla="*/ 1 w 6"/>
                <a:gd name="T15" fmla="*/ 1 h 3"/>
                <a:gd name="T16" fmla="*/ 1 w 6"/>
                <a:gd name="T17" fmla="*/ 1 h 3"/>
                <a:gd name="T18" fmla="*/ 1 w 6"/>
                <a:gd name="T19" fmla="*/ 0 h 3"/>
                <a:gd name="T20" fmla="*/ 1 w 6"/>
                <a:gd name="T21" fmla="*/ 0 h 3"/>
                <a:gd name="T22" fmla="*/ 0 w 6"/>
                <a:gd name="T23" fmla="*/ 0 h 3"/>
                <a:gd name="T24" fmla="*/ 0 w 6"/>
                <a:gd name="T25" fmla="*/ 1 h 3"/>
                <a:gd name="T26" fmla="*/ 0 w 6"/>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3"/>
                <a:gd name="T44" fmla="*/ 6 w 6"/>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3">
                  <a:moveTo>
                    <a:pt x="0" y="1"/>
                  </a:moveTo>
                  <a:lnTo>
                    <a:pt x="0" y="1"/>
                  </a:lnTo>
                  <a:lnTo>
                    <a:pt x="0" y="2"/>
                  </a:lnTo>
                  <a:lnTo>
                    <a:pt x="1" y="2"/>
                  </a:lnTo>
                  <a:lnTo>
                    <a:pt x="2" y="3"/>
                  </a:lnTo>
                  <a:lnTo>
                    <a:pt x="4" y="2"/>
                  </a:lnTo>
                  <a:lnTo>
                    <a:pt x="6" y="1"/>
                  </a:lnTo>
                  <a:lnTo>
                    <a:pt x="4" y="0"/>
                  </a:lnTo>
                  <a:lnTo>
                    <a:pt x="2"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3" name="Freeform 3716"/>
            <p:cNvSpPr>
              <a:spLocks/>
            </p:cNvSpPr>
            <p:nvPr/>
          </p:nvSpPr>
          <p:spPr bwMode="auto">
            <a:xfrm>
              <a:off x="1978" y="2665"/>
              <a:ext cx="4" cy="2"/>
            </a:xfrm>
            <a:custGeom>
              <a:avLst/>
              <a:gdLst>
                <a:gd name="T0" fmla="*/ 1 w 5"/>
                <a:gd name="T1" fmla="*/ 1 h 3"/>
                <a:gd name="T2" fmla="*/ 1 w 5"/>
                <a:gd name="T3" fmla="*/ 1 h 3"/>
                <a:gd name="T4" fmla="*/ 0 w 5"/>
                <a:gd name="T5" fmla="*/ 1 h 3"/>
                <a:gd name="T6" fmla="*/ 0 w 5"/>
                <a:gd name="T7" fmla="*/ 1 h 3"/>
                <a:gd name="T8" fmla="*/ 0 w 5"/>
                <a:gd name="T9" fmla="*/ 1 h 3"/>
                <a:gd name="T10" fmla="*/ 0 w 5"/>
                <a:gd name="T11" fmla="*/ 1 h 3"/>
                <a:gd name="T12" fmla="*/ 1 w 5"/>
                <a:gd name="T13" fmla="*/ 1 h 3"/>
                <a:gd name="T14" fmla="*/ 2 w 5"/>
                <a:gd name="T15" fmla="*/ 1 h 3"/>
                <a:gd name="T16" fmla="*/ 2 w 5"/>
                <a:gd name="T17" fmla="*/ 1 h 3"/>
                <a:gd name="T18" fmla="*/ 2 w 5"/>
                <a:gd name="T19" fmla="*/ 1 h 3"/>
                <a:gd name="T20" fmla="*/ 2 w 5"/>
                <a:gd name="T21" fmla="*/ 0 h 3"/>
                <a:gd name="T22" fmla="*/ 2 w 5"/>
                <a:gd name="T23" fmla="*/ 0 h 3"/>
                <a:gd name="T24" fmla="*/ 2 w 5"/>
                <a:gd name="T25" fmla="*/ 0 h 3"/>
                <a:gd name="T26" fmla="*/ 1 w 5"/>
                <a:gd name="T27" fmla="*/ 1 h 3"/>
                <a:gd name="T28" fmla="*/ 1 w 5"/>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3"/>
                <a:gd name="T47" fmla="*/ 5 w 5"/>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3">
                  <a:moveTo>
                    <a:pt x="1" y="1"/>
                  </a:moveTo>
                  <a:lnTo>
                    <a:pt x="1" y="1"/>
                  </a:lnTo>
                  <a:lnTo>
                    <a:pt x="0" y="2"/>
                  </a:lnTo>
                  <a:lnTo>
                    <a:pt x="0" y="3"/>
                  </a:lnTo>
                  <a:lnTo>
                    <a:pt x="1" y="3"/>
                  </a:lnTo>
                  <a:lnTo>
                    <a:pt x="2" y="3"/>
                  </a:lnTo>
                  <a:lnTo>
                    <a:pt x="5" y="1"/>
                  </a:lnTo>
                  <a:lnTo>
                    <a:pt x="5" y="0"/>
                  </a:lnTo>
                  <a:lnTo>
                    <a:pt x="3"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4" name="Freeform 3717"/>
            <p:cNvSpPr>
              <a:spLocks/>
            </p:cNvSpPr>
            <p:nvPr/>
          </p:nvSpPr>
          <p:spPr bwMode="auto">
            <a:xfrm>
              <a:off x="2097" y="2690"/>
              <a:ext cx="5" cy="5"/>
            </a:xfrm>
            <a:custGeom>
              <a:avLst/>
              <a:gdLst>
                <a:gd name="T0" fmla="*/ 2 w 5"/>
                <a:gd name="T1" fmla="*/ 3 h 6"/>
                <a:gd name="T2" fmla="*/ 2 w 5"/>
                <a:gd name="T3" fmla="*/ 3 h 6"/>
                <a:gd name="T4" fmla="*/ 4 w 5"/>
                <a:gd name="T5" fmla="*/ 2 h 6"/>
                <a:gd name="T6" fmla="*/ 5 w 5"/>
                <a:gd name="T7" fmla="*/ 0 h 6"/>
                <a:gd name="T8" fmla="*/ 4 w 5"/>
                <a:gd name="T9" fmla="*/ 0 h 6"/>
                <a:gd name="T10" fmla="*/ 4 w 5"/>
                <a:gd name="T11" fmla="*/ 0 h 6"/>
                <a:gd name="T12" fmla="*/ 1 w 5"/>
                <a:gd name="T13" fmla="*/ 1 h 6"/>
                <a:gd name="T14" fmla="*/ 0 w 5"/>
                <a:gd name="T15" fmla="*/ 2 h 6"/>
                <a:gd name="T16" fmla="*/ 0 w 5"/>
                <a:gd name="T17" fmla="*/ 3 h 6"/>
                <a:gd name="T18" fmla="*/ 0 w 5"/>
                <a:gd name="T19" fmla="*/ 3 h 6"/>
                <a:gd name="T20" fmla="*/ 0 w 5"/>
                <a:gd name="T21" fmla="*/ 3 h 6"/>
                <a:gd name="T22" fmla="*/ 1 w 5"/>
                <a:gd name="T23" fmla="*/ 3 h 6"/>
                <a:gd name="T24" fmla="*/ 2 w 5"/>
                <a:gd name="T25" fmla="*/ 3 h 6"/>
                <a:gd name="T26" fmla="*/ 2 w 5"/>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6"/>
                <a:gd name="T44" fmla="*/ 5 w 5"/>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6">
                  <a:moveTo>
                    <a:pt x="2" y="4"/>
                  </a:moveTo>
                  <a:lnTo>
                    <a:pt x="2" y="4"/>
                  </a:lnTo>
                  <a:lnTo>
                    <a:pt x="4" y="2"/>
                  </a:lnTo>
                  <a:lnTo>
                    <a:pt x="5" y="0"/>
                  </a:lnTo>
                  <a:lnTo>
                    <a:pt x="4" y="0"/>
                  </a:lnTo>
                  <a:lnTo>
                    <a:pt x="1" y="1"/>
                  </a:lnTo>
                  <a:lnTo>
                    <a:pt x="0" y="2"/>
                  </a:lnTo>
                  <a:lnTo>
                    <a:pt x="0" y="4"/>
                  </a:lnTo>
                  <a:lnTo>
                    <a:pt x="0" y="6"/>
                  </a:lnTo>
                  <a:lnTo>
                    <a:pt x="1" y="6"/>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5" name="Freeform 3718"/>
            <p:cNvSpPr>
              <a:spLocks/>
            </p:cNvSpPr>
            <p:nvPr/>
          </p:nvSpPr>
          <p:spPr bwMode="auto">
            <a:xfrm>
              <a:off x="2185" y="2494"/>
              <a:ext cx="173" cy="151"/>
            </a:xfrm>
            <a:custGeom>
              <a:avLst/>
              <a:gdLst>
                <a:gd name="T0" fmla="*/ 17 w 216"/>
                <a:gd name="T1" fmla="*/ 11 h 185"/>
                <a:gd name="T2" fmla="*/ 18 w 216"/>
                <a:gd name="T3" fmla="*/ 10 h 185"/>
                <a:gd name="T4" fmla="*/ 18 w 216"/>
                <a:gd name="T5" fmla="*/ 9 h 185"/>
                <a:gd name="T6" fmla="*/ 18 w 216"/>
                <a:gd name="T7" fmla="*/ 9 h 185"/>
                <a:gd name="T8" fmla="*/ 18 w 216"/>
                <a:gd name="T9" fmla="*/ 8 h 185"/>
                <a:gd name="T10" fmla="*/ 18 w 216"/>
                <a:gd name="T11" fmla="*/ 7 h 185"/>
                <a:gd name="T12" fmla="*/ 18 w 216"/>
                <a:gd name="T13" fmla="*/ 6 h 185"/>
                <a:gd name="T14" fmla="*/ 17 w 216"/>
                <a:gd name="T15" fmla="*/ 6 h 185"/>
                <a:gd name="T16" fmla="*/ 18 w 216"/>
                <a:gd name="T17" fmla="*/ 6 h 185"/>
                <a:gd name="T18" fmla="*/ 18 w 216"/>
                <a:gd name="T19" fmla="*/ 5 h 185"/>
                <a:gd name="T20" fmla="*/ 17 w 216"/>
                <a:gd name="T21" fmla="*/ 5 h 185"/>
                <a:gd name="T22" fmla="*/ 15 w 216"/>
                <a:gd name="T23" fmla="*/ 4 h 185"/>
                <a:gd name="T24" fmla="*/ 15 w 216"/>
                <a:gd name="T25" fmla="*/ 4 h 185"/>
                <a:gd name="T26" fmla="*/ 14 w 216"/>
                <a:gd name="T27" fmla="*/ 3 h 185"/>
                <a:gd name="T28" fmla="*/ 15 w 216"/>
                <a:gd name="T29" fmla="*/ 3 h 185"/>
                <a:gd name="T30" fmla="*/ 14 w 216"/>
                <a:gd name="T31" fmla="*/ 2 h 185"/>
                <a:gd name="T32" fmla="*/ 14 w 216"/>
                <a:gd name="T33" fmla="*/ 2 h 185"/>
                <a:gd name="T34" fmla="*/ 14 w 216"/>
                <a:gd name="T35" fmla="*/ 3 h 185"/>
                <a:gd name="T36" fmla="*/ 11 w 216"/>
                <a:gd name="T37" fmla="*/ 4 h 185"/>
                <a:gd name="T38" fmla="*/ 10 w 216"/>
                <a:gd name="T39" fmla="*/ 2 h 185"/>
                <a:gd name="T40" fmla="*/ 7 w 216"/>
                <a:gd name="T41" fmla="*/ 2 h 185"/>
                <a:gd name="T42" fmla="*/ 5 w 216"/>
                <a:gd name="T43" fmla="*/ 2 h 185"/>
                <a:gd name="T44" fmla="*/ 5 w 216"/>
                <a:gd name="T45" fmla="*/ 2 h 185"/>
                <a:gd name="T46" fmla="*/ 5 w 216"/>
                <a:gd name="T47" fmla="*/ 2 h 185"/>
                <a:gd name="T48" fmla="*/ 5 w 216"/>
                <a:gd name="T49" fmla="*/ 2 h 185"/>
                <a:gd name="T50" fmla="*/ 2 w 216"/>
                <a:gd name="T51" fmla="*/ 2 h 185"/>
                <a:gd name="T52" fmla="*/ 3 w 216"/>
                <a:gd name="T53" fmla="*/ 5 h 185"/>
                <a:gd name="T54" fmla="*/ 2 w 216"/>
                <a:gd name="T55" fmla="*/ 5 h 185"/>
                <a:gd name="T56" fmla="*/ 2 w 216"/>
                <a:gd name="T57" fmla="*/ 2 h 185"/>
                <a:gd name="T58" fmla="*/ 2 w 216"/>
                <a:gd name="T59" fmla="*/ 2 h 185"/>
                <a:gd name="T60" fmla="*/ 2 w 216"/>
                <a:gd name="T61" fmla="*/ 2 h 185"/>
                <a:gd name="T62" fmla="*/ 2 w 216"/>
                <a:gd name="T63" fmla="*/ 2 h 185"/>
                <a:gd name="T64" fmla="*/ 2 w 216"/>
                <a:gd name="T65" fmla="*/ 3 h 185"/>
                <a:gd name="T66" fmla="*/ 0 w 216"/>
                <a:gd name="T67" fmla="*/ 5 h 185"/>
                <a:gd name="T68" fmla="*/ 2 w 216"/>
                <a:gd name="T69" fmla="*/ 6 h 185"/>
                <a:gd name="T70" fmla="*/ 2 w 216"/>
                <a:gd name="T71" fmla="*/ 7 h 185"/>
                <a:gd name="T72" fmla="*/ 2 w 216"/>
                <a:gd name="T73" fmla="*/ 7 h 185"/>
                <a:gd name="T74" fmla="*/ 2 w 216"/>
                <a:gd name="T75" fmla="*/ 9 h 185"/>
                <a:gd name="T76" fmla="*/ 4 w 216"/>
                <a:gd name="T77" fmla="*/ 9 h 185"/>
                <a:gd name="T78" fmla="*/ 6 w 216"/>
                <a:gd name="T79" fmla="*/ 11 h 185"/>
                <a:gd name="T80" fmla="*/ 8 w 216"/>
                <a:gd name="T81" fmla="*/ 11 h 185"/>
                <a:gd name="T82" fmla="*/ 7 w 216"/>
                <a:gd name="T83" fmla="*/ 13 h 185"/>
                <a:gd name="T84" fmla="*/ 8 w 216"/>
                <a:gd name="T85" fmla="*/ 15 h 185"/>
                <a:gd name="T86" fmla="*/ 9 w 216"/>
                <a:gd name="T87" fmla="*/ 16 h 185"/>
                <a:gd name="T88" fmla="*/ 8 w 216"/>
                <a:gd name="T89" fmla="*/ 16 h 185"/>
                <a:gd name="T90" fmla="*/ 9 w 216"/>
                <a:gd name="T91" fmla="*/ 19 h 185"/>
                <a:gd name="T92" fmla="*/ 11 w 216"/>
                <a:gd name="T93" fmla="*/ 20 h 185"/>
                <a:gd name="T94" fmla="*/ 11 w 216"/>
                <a:gd name="T95" fmla="*/ 20 h 185"/>
                <a:gd name="T96" fmla="*/ 12 w 216"/>
                <a:gd name="T97" fmla="*/ 19 h 185"/>
                <a:gd name="T98" fmla="*/ 12 w 216"/>
                <a:gd name="T99" fmla="*/ 19 h 185"/>
                <a:gd name="T100" fmla="*/ 14 w 216"/>
                <a:gd name="T101" fmla="*/ 16 h 185"/>
                <a:gd name="T102" fmla="*/ 14 w 216"/>
                <a:gd name="T103" fmla="*/ 16 h 185"/>
                <a:gd name="T104" fmla="*/ 12 w 216"/>
                <a:gd name="T105" fmla="*/ 15 h 185"/>
                <a:gd name="T106" fmla="*/ 12 w 216"/>
                <a:gd name="T107" fmla="*/ 13 h 185"/>
                <a:gd name="T108" fmla="*/ 14 w 216"/>
                <a:gd name="T109" fmla="*/ 15 h 185"/>
                <a:gd name="T110" fmla="*/ 14 w 216"/>
                <a:gd name="T111" fmla="*/ 15 h 185"/>
                <a:gd name="T112" fmla="*/ 14 w 216"/>
                <a:gd name="T113" fmla="*/ 14 h 185"/>
                <a:gd name="T114" fmla="*/ 17 w 216"/>
                <a:gd name="T115" fmla="*/ 13 h 185"/>
                <a:gd name="T116" fmla="*/ 18 w 216"/>
                <a:gd name="T117" fmla="*/ 13 h 1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185"/>
                <a:gd name="T179" fmla="*/ 216 w 216"/>
                <a:gd name="T180" fmla="*/ 185 h 1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185">
                  <a:moveTo>
                    <a:pt x="202" y="113"/>
                  </a:moveTo>
                  <a:lnTo>
                    <a:pt x="202" y="113"/>
                  </a:lnTo>
                  <a:lnTo>
                    <a:pt x="201" y="112"/>
                  </a:lnTo>
                  <a:lnTo>
                    <a:pt x="193" y="101"/>
                  </a:lnTo>
                  <a:lnTo>
                    <a:pt x="192" y="101"/>
                  </a:lnTo>
                  <a:lnTo>
                    <a:pt x="193" y="100"/>
                  </a:lnTo>
                  <a:lnTo>
                    <a:pt x="196" y="97"/>
                  </a:lnTo>
                  <a:lnTo>
                    <a:pt x="196" y="96"/>
                  </a:lnTo>
                  <a:lnTo>
                    <a:pt x="196" y="95"/>
                  </a:lnTo>
                  <a:lnTo>
                    <a:pt x="196" y="94"/>
                  </a:lnTo>
                  <a:lnTo>
                    <a:pt x="196" y="90"/>
                  </a:lnTo>
                  <a:lnTo>
                    <a:pt x="196" y="89"/>
                  </a:lnTo>
                  <a:lnTo>
                    <a:pt x="196" y="88"/>
                  </a:lnTo>
                  <a:lnTo>
                    <a:pt x="198" y="88"/>
                  </a:lnTo>
                  <a:lnTo>
                    <a:pt x="199" y="87"/>
                  </a:lnTo>
                  <a:lnTo>
                    <a:pt x="200" y="87"/>
                  </a:lnTo>
                  <a:lnTo>
                    <a:pt x="202" y="87"/>
                  </a:lnTo>
                  <a:lnTo>
                    <a:pt x="203" y="87"/>
                  </a:lnTo>
                  <a:lnTo>
                    <a:pt x="207" y="85"/>
                  </a:lnTo>
                  <a:lnTo>
                    <a:pt x="208" y="85"/>
                  </a:lnTo>
                  <a:lnTo>
                    <a:pt x="209" y="83"/>
                  </a:lnTo>
                  <a:lnTo>
                    <a:pt x="209" y="82"/>
                  </a:lnTo>
                  <a:lnTo>
                    <a:pt x="208" y="81"/>
                  </a:lnTo>
                  <a:lnTo>
                    <a:pt x="206" y="81"/>
                  </a:lnTo>
                  <a:lnTo>
                    <a:pt x="204" y="80"/>
                  </a:lnTo>
                  <a:lnTo>
                    <a:pt x="202" y="76"/>
                  </a:lnTo>
                  <a:lnTo>
                    <a:pt x="202" y="75"/>
                  </a:lnTo>
                  <a:lnTo>
                    <a:pt x="203" y="74"/>
                  </a:lnTo>
                  <a:lnTo>
                    <a:pt x="204" y="72"/>
                  </a:lnTo>
                  <a:lnTo>
                    <a:pt x="206" y="71"/>
                  </a:lnTo>
                  <a:lnTo>
                    <a:pt x="207" y="71"/>
                  </a:lnTo>
                  <a:lnTo>
                    <a:pt x="208" y="70"/>
                  </a:lnTo>
                  <a:lnTo>
                    <a:pt x="211" y="69"/>
                  </a:lnTo>
                  <a:lnTo>
                    <a:pt x="214" y="66"/>
                  </a:lnTo>
                  <a:lnTo>
                    <a:pt x="216" y="65"/>
                  </a:lnTo>
                  <a:lnTo>
                    <a:pt x="216" y="62"/>
                  </a:lnTo>
                  <a:lnTo>
                    <a:pt x="214" y="59"/>
                  </a:lnTo>
                  <a:lnTo>
                    <a:pt x="210" y="58"/>
                  </a:lnTo>
                  <a:lnTo>
                    <a:pt x="208" y="58"/>
                  </a:lnTo>
                  <a:lnTo>
                    <a:pt x="206" y="58"/>
                  </a:lnTo>
                  <a:lnTo>
                    <a:pt x="200" y="60"/>
                  </a:lnTo>
                  <a:lnTo>
                    <a:pt x="198" y="60"/>
                  </a:lnTo>
                  <a:lnTo>
                    <a:pt x="197" y="59"/>
                  </a:lnTo>
                  <a:lnTo>
                    <a:pt x="196" y="60"/>
                  </a:lnTo>
                  <a:lnTo>
                    <a:pt x="193" y="60"/>
                  </a:lnTo>
                  <a:lnTo>
                    <a:pt x="189" y="59"/>
                  </a:lnTo>
                  <a:lnTo>
                    <a:pt x="188" y="58"/>
                  </a:lnTo>
                  <a:lnTo>
                    <a:pt x="190" y="58"/>
                  </a:lnTo>
                  <a:lnTo>
                    <a:pt x="194" y="58"/>
                  </a:lnTo>
                  <a:lnTo>
                    <a:pt x="195" y="58"/>
                  </a:lnTo>
                  <a:lnTo>
                    <a:pt x="195" y="57"/>
                  </a:lnTo>
                  <a:lnTo>
                    <a:pt x="197" y="53"/>
                  </a:lnTo>
                  <a:lnTo>
                    <a:pt x="197" y="51"/>
                  </a:lnTo>
                  <a:lnTo>
                    <a:pt x="196" y="51"/>
                  </a:lnTo>
                  <a:lnTo>
                    <a:pt x="197" y="49"/>
                  </a:lnTo>
                  <a:lnTo>
                    <a:pt x="198" y="48"/>
                  </a:lnTo>
                  <a:lnTo>
                    <a:pt x="200" y="47"/>
                  </a:lnTo>
                  <a:lnTo>
                    <a:pt x="201" y="46"/>
                  </a:lnTo>
                  <a:lnTo>
                    <a:pt x="200" y="45"/>
                  </a:lnTo>
                  <a:lnTo>
                    <a:pt x="190" y="39"/>
                  </a:lnTo>
                  <a:lnTo>
                    <a:pt x="189" y="38"/>
                  </a:lnTo>
                  <a:lnTo>
                    <a:pt x="188" y="39"/>
                  </a:lnTo>
                  <a:lnTo>
                    <a:pt x="188" y="40"/>
                  </a:lnTo>
                  <a:lnTo>
                    <a:pt x="187" y="40"/>
                  </a:lnTo>
                  <a:lnTo>
                    <a:pt x="186" y="41"/>
                  </a:lnTo>
                  <a:lnTo>
                    <a:pt x="185" y="40"/>
                  </a:lnTo>
                  <a:lnTo>
                    <a:pt x="182" y="37"/>
                  </a:lnTo>
                  <a:lnTo>
                    <a:pt x="181" y="35"/>
                  </a:lnTo>
                  <a:lnTo>
                    <a:pt x="180" y="38"/>
                  </a:lnTo>
                  <a:lnTo>
                    <a:pt x="180" y="39"/>
                  </a:lnTo>
                  <a:lnTo>
                    <a:pt x="180" y="38"/>
                  </a:lnTo>
                  <a:lnTo>
                    <a:pt x="179" y="37"/>
                  </a:lnTo>
                  <a:lnTo>
                    <a:pt x="178" y="38"/>
                  </a:lnTo>
                  <a:lnTo>
                    <a:pt x="178" y="40"/>
                  </a:lnTo>
                  <a:lnTo>
                    <a:pt x="176" y="38"/>
                  </a:lnTo>
                  <a:lnTo>
                    <a:pt x="174" y="33"/>
                  </a:lnTo>
                  <a:lnTo>
                    <a:pt x="174" y="32"/>
                  </a:lnTo>
                  <a:lnTo>
                    <a:pt x="173" y="32"/>
                  </a:lnTo>
                  <a:lnTo>
                    <a:pt x="172" y="33"/>
                  </a:lnTo>
                  <a:lnTo>
                    <a:pt x="171" y="32"/>
                  </a:lnTo>
                  <a:lnTo>
                    <a:pt x="170" y="31"/>
                  </a:lnTo>
                  <a:lnTo>
                    <a:pt x="168" y="30"/>
                  </a:lnTo>
                  <a:lnTo>
                    <a:pt x="168" y="29"/>
                  </a:lnTo>
                  <a:lnTo>
                    <a:pt x="167" y="28"/>
                  </a:lnTo>
                  <a:lnTo>
                    <a:pt x="167" y="27"/>
                  </a:lnTo>
                  <a:lnTo>
                    <a:pt x="169" y="27"/>
                  </a:lnTo>
                  <a:lnTo>
                    <a:pt x="173" y="27"/>
                  </a:lnTo>
                  <a:lnTo>
                    <a:pt x="175" y="27"/>
                  </a:lnTo>
                  <a:lnTo>
                    <a:pt x="179" y="26"/>
                  </a:lnTo>
                  <a:lnTo>
                    <a:pt x="183" y="24"/>
                  </a:lnTo>
                  <a:lnTo>
                    <a:pt x="181" y="24"/>
                  </a:lnTo>
                  <a:lnTo>
                    <a:pt x="170" y="24"/>
                  </a:lnTo>
                  <a:lnTo>
                    <a:pt x="165" y="24"/>
                  </a:lnTo>
                  <a:lnTo>
                    <a:pt x="161" y="25"/>
                  </a:lnTo>
                  <a:lnTo>
                    <a:pt x="158" y="26"/>
                  </a:lnTo>
                  <a:lnTo>
                    <a:pt x="156" y="26"/>
                  </a:lnTo>
                  <a:lnTo>
                    <a:pt x="154" y="25"/>
                  </a:lnTo>
                  <a:lnTo>
                    <a:pt x="153" y="25"/>
                  </a:lnTo>
                  <a:lnTo>
                    <a:pt x="152" y="25"/>
                  </a:lnTo>
                  <a:lnTo>
                    <a:pt x="151" y="25"/>
                  </a:lnTo>
                  <a:lnTo>
                    <a:pt x="150" y="25"/>
                  </a:lnTo>
                  <a:lnTo>
                    <a:pt x="147" y="25"/>
                  </a:lnTo>
                  <a:lnTo>
                    <a:pt x="146" y="25"/>
                  </a:lnTo>
                  <a:lnTo>
                    <a:pt x="146" y="26"/>
                  </a:lnTo>
                  <a:lnTo>
                    <a:pt x="147" y="27"/>
                  </a:lnTo>
                  <a:lnTo>
                    <a:pt x="151" y="27"/>
                  </a:lnTo>
                  <a:lnTo>
                    <a:pt x="153" y="27"/>
                  </a:lnTo>
                  <a:lnTo>
                    <a:pt x="154" y="28"/>
                  </a:lnTo>
                  <a:lnTo>
                    <a:pt x="151" y="29"/>
                  </a:lnTo>
                  <a:lnTo>
                    <a:pt x="143" y="31"/>
                  </a:lnTo>
                  <a:lnTo>
                    <a:pt x="138" y="33"/>
                  </a:lnTo>
                  <a:lnTo>
                    <a:pt x="136" y="34"/>
                  </a:lnTo>
                  <a:lnTo>
                    <a:pt x="133" y="34"/>
                  </a:lnTo>
                  <a:lnTo>
                    <a:pt x="131" y="33"/>
                  </a:lnTo>
                  <a:lnTo>
                    <a:pt x="124" y="33"/>
                  </a:lnTo>
                  <a:lnTo>
                    <a:pt x="120" y="31"/>
                  </a:lnTo>
                  <a:lnTo>
                    <a:pt x="118" y="30"/>
                  </a:lnTo>
                  <a:lnTo>
                    <a:pt x="117" y="29"/>
                  </a:lnTo>
                  <a:lnTo>
                    <a:pt x="116" y="27"/>
                  </a:lnTo>
                  <a:lnTo>
                    <a:pt x="115" y="26"/>
                  </a:lnTo>
                  <a:lnTo>
                    <a:pt x="113" y="26"/>
                  </a:lnTo>
                  <a:lnTo>
                    <a:pt x="102" y="26"/>
                  </a:lnTo>
                  <a:lnTo>
                    <a:pt x="91" y="27"/>
                  </a:lnTo>
                  <a:lnTo>
                    <a:pt x="86" y="27"/>
                  </a:lnTo>
                  <a:lnTo>
                    <a:pt x="83" y="26"/>
                  </a:lnTo>
                  <a:lnTo>
                    <a:pt x="82" y="24"/>
                  </a:lnTo>
                  <a:lnTo>
                    <a:pt x="80" y="18"/>
                  </a:lnTo>
                  <a:lnTo>
                    <a:pt x="77" y="16"/>
                  </a:lnTo>
                  <a:lnTo>
                    <a:pt x="75" y="14"/>
                  </a:lnTo>
                  <a:lnTo>
                    <a:pt x="71" y="13"/>
                  </a:lnTo>
                  <a:lnTo>
                    <a:pt x="68" y="12"/>
                  </a:lnTo>
                  <a:lnTo>
                    <a:pt x="61" y="11"/>
                  </a:lnTo>
                  <a:lnTo>
                    <a:pt x="58" y="9"/>
                  </a:lnTo>
                  <a:lnTo>
                    <a:pt x="57" y="4"/>
                  </a:lnTo>
                  <a:lnTo>
                    <a:pt x="56" y="2"/>
                  </a:lnTo>
                  <a:lnTo>
                    <a:pt x="55" y="1"/>
                  </a:lnTo>
                  <a:lnTo>
                    <a:pt x="54" y="0"/>
                  </a:lnTo>
                  <a:lnTo>
                    <a:pt x="53" y="0"/>
                  </a:lnTo>
                  <a:lnTo>
                    <a:pt x="50" y="3"/>
                  </a:lnTo>
                  <a:lnTo>
                    <a:pt x="49" y="4"/>
                  </a:lnTo>
                  <a:lnTo>
                    <a:pt x="50" y="6"/>
                  </a:lnTo>
                  <a:lnTo>
                    <a:pt x="52" y="9"/>
                  </a:lnTo>
                  <a:lnTo>
                    <a:pt x="54" y="9"/>
                  </a:lnTo>
                  <a:lnTo>
                    <a:pt x="57" y="9"/>
                  </a:lnTo>
                  <a:lnTo>
                    <a:pt x="57" y="10"/>
                  </a:lnTo>
                  <a:lnTo>
                    <a:pt x="58" y="11"/>
                  </a:lnTo>
                  <a:lnTo>
                    <a:pt x="57" y="11"/>
                  </a:lnTo>
                  <a:lnTo>
                    <a:pt x="54" y="11"/>
                  </a:lnTo>
                  <a:lnTo>
                    <a:pt x="53" y="11"/>
                  </a:lnTo>
                  <a:lnTo>
                    <a:pt x="53" y="12"/>
                  </a:lnTo>
                  <a:lnTo>
                    <a:pt x="53" y="13"/>
                  </a:lnTo>
                  <a:lnTo>
                    <a:pt x="52" y="13"/>
                  </a:lnTo>
                  <a:lnTo>
                    <a:pt x="47" y="14"/>
                  </a:lnTo>
                  <a:lnTo>
                    <a:pt x="43" y="15"/>
                  </a:lnTo>
                  <a:lnTo>
                    <a:pt x="33" y="19"/>
                  </a:lnTo>
                  <a:lnTo>
                    <a:pt x="31" y="20"/>
                  </a:lnTo>
                  <a:lnTo>
                    <a:pt x="30" y="21"/>
                  </a:lnTo>
                  <a:lnTo>
                    <a:pt x="30" y="24"/>
                  </a:lnTo>
                  <a:lnTo>
                    <a:pt x="31" y="27"/>
                  </a:lnTo>
                  <a:lnTo>
                    <a:pt x="32" y="31"/>
                  </a:lnTo>
                  <a:lnTo>
                    <a:pt x="35" y="38"/>
                  </a:lnTo>
                  <a:lnTo>
                    <a:pt x="36" y="41"/>
                  </a:lnTo>
                  <a:lnTo>
                    <a:pt x="36" y="44"/>
                  </a:lnTo>
                  <a:lnTo>
                    <a:pt x="36" y="47"/>
                  </a:lnTo>
                  <a:lnTo>
                    <a:pt x="35" y="48"/>
                  </a:lnTo>
                  <a:lnTo>
                    <a:pt x="33" y="49"/>
                  </a:lnTo>
                  <a:lnTo>
                    <a:pt x="30" y="51"/>
                  </a:lnTo>
                  <a:lnTo>
                    <a:pt x="28" y="51"/>
                  </a:lnTo>
                  <a:lnTo>
                    <a:pt x="27" y="51"/>
                  </a:lnTo>
                  <a:lnTo>
                    <a:pt x="27" y="48"/>
                  </a:lnTo>
                  <a:lnTo>
                    <a:pt x="26" y="46"/>
                  </a:lnTo>
                  <a:lnTo>
                    <a:pt x="26" y="45"/>
                  </a:lnTo>
                  <a:lnTo>
                    <a:pt x="23" y="43"/>
                  </a:lnTo>
                  <a:lnTo>
                    <a:pt x="21" y="42"/>
                  </a:lnTo>
                  <a:lnTo>
                    <a:pt x="21" y="40"/>
                  </a:lnTo>
                  <a:lnTo>
                    <a:pt x="21" y="38"/>
                  </a:lnTo>
                  <a:lnTo>
                    <a:pt x="22" y="34"/>
                  </a:lnTo>
                  <a:lnTo>
                    <a:pt x="27" y="28"/>
                  </a:lnTo>
                  <a:lnTo>
                    <a:pt x="28" y="25"/>
                  </a:lnTo>
                  <a:lnTo>
                    <a:pt x="28" y="21"/>
                  </a:lnTo>
                  <a:lnTo>
                    <a:pt x="27" y="19"/>
                  </a:lnTo>
                  <a:lnTo>
                    <a:pt x="28" y="19"/>
                  </a:lnTo>
                  <a:lnTo>
                    <a:pt x="27" y="18"/>
                  </a:lnTo>
                  <a:lnTo>
                    <a:pt x="25" y="15"/>
                  </a:lnTo>
                  <a:lnTo>
                    <a:pt x="22" y="13"/>
                  </a:lnTo>
                  <a:lnTo>
                    <a:pt x="23" y="11"/>
                  </a:lnTo>
                  <a:lnTo>
                    <a:pt x="26" y="9"/>
                  </a:lnTo>
                  <a:lnTo>
                    <a:pt x="29" y="6"/>
                  </a:lnTo>
                  <a:lnTo>
                    <a:pt x="23" y="9"/>
                  </a:lnTo>
                  <a:lnTo>
                    <a:pt x="22" y="9"/>
                  </a:lnTo>
                  <a:lnTo>
                    <a:pt x="21" y="10"/>
                  </a:lnTo>
                  <a:lnTo>
                    <a:pt x="19" y="15"/>
                  </a:lnTo>
                  <a:lnTo>
                    <a:pt x="18" y="16"/>
                  </a:lnTo>
                  <a:lnTo>
                    <a:pt x="17" y="17"/>
                  </a:lnTo>
                  <a:lnTo>
                    <a:pt x="15" y="18"/>
                  </a:lnTo>
                  <a:lnTo>
                    <a:pt x="13" y="18"/>
                  </a:lnTo>
                  <a:lnTo>
                    <a:pt x="11" y="23"/>
                  </a:lnTo>
                  <a:lnTo>
                    <a:pt x="9" y="26"/>
                  </a:lnTo>
                  <a:lnTo>
                    <a:pt x="8" y="27"/>
                  </a:lnTo>
                  <a:lnTo>
                    <a:pt x="7" y="28"/>
                  </a:lnTo>
                  <a:lnTo>
                    <a:pt x="7" y="29"/>
                  </a:lnTo>
                  <a:lnTo>
                    <a:pt x="6" y="33"/>
                  </a:lnTo>
                  <a:lnTo>
                    <a:pt x="6" y="37"/>
                  </a:lnTo>
                  <a:lnTo>
                    <a:pt x="4" y="41"/>
                  </a:lnTo>
                  <a:lnTo>
                    <a:pt x="0" y="48"/>
                  </a:lnTo>
                  <a:lnTo>
                    <a:pt x="1" y="48"/>
                  </a:lnTo>
                  <a:lnTo>
                    <a:pt x="5" y="47"/>
                  </a:lnTo>
                  <a:lnTo>
                    <a:pt x="6" y="47"/>
                  </a:lnTo>
                  <a:lnTo>
                    <a:pt x="6" y="49"/>
                  </a:lnTo>
                  <a:lnTo>
                    <a:pt x="7" y="49"/>
                  </a:lnTo>
                  <a:lnTo>
                    <a:pt x="8" y="49"/>
                  </a:lnTo>
                  <a:lnTo>
                    <a:pt x="9" y="51"/>
                  </a:lnTo>
                  <a:lnTo>
                    <a:pt x="14" y="60"/>
                  </a:lnTo>
                  <a:lnTo>
                    <a:pt x="15" y="61"/>
                  </a:lnTo>
                  <a:lnTo>
                    <a:pt x="16" y="62"/>
                  </a:lnTo>
                  <a:lnTo>
                    <a:pt x="16" y="67"/>
                  </a:lnTo>
                  <a:lnTo>
                    <a:pt x="16" y="68"/>
                  </a:lnTo>
                  <a:lnTo>
                    <a:pt x="15" y="70"/>
                  </a:lnTo>
                  <a:lnTo>
                    <a:pt x="15" y="74"/>
                  </a:lnTo>
                  <a:lnTo>
                    <a:pt x="16" y="77"/>
                  </a:lnTo>
                  <a:lnTo>
                    <a:pt x="18" y="77"/>
                  </a:lnTo>
                  <a:lnTo>
                    <a:pt x="19" y="79"/>
                  </a:lnTo>
                  <a:lnTo>
                    <a:pt x="20" y="81"/>
                  </a:lnTo>
                  <a:lnTo>
                    <a:pt x="21" y="83"/>
                  </a:lnTo>
                  <a:lnTo>
                    <a:pt x="22" y="84"/>
                  </a:lnTo>
                  <a:lnTo>
                    <a:pt x="27" y="83"/>
                  </a:lnTo>
                  <a:lnTo>
                    <a:pt x="35" y="84"/>
                  </a:lnTo>
                  <a:lnTo>
                    <a:pt x="37" y="84"/>
                  </a:lnTo>
                  <a:lnTo>
                    <a:pt x="41" y="83"/>
                  </a:lnTo>
                  <a:lnTo>
                    <a:pt x="44" y="83"/>
                  </a:lnTo>
                  <a:lnTo>
                    <a:pt x="47" y="83"/>
                  </a:lnTo>
                  <a:lnTo>
                    <a:pt x="52" y="84"/>
                  </a:lnTo>
                  <a:lnTo>
                    <a:pt x="53" y="85"/>
                  </a:lnTo>
                  <a:lnTo>
                    <a:pt x="62" y="98"/>
                  </a:lnTo>
                  <a:lnTo>
                    <a:pt x="63" y="98"/>
                  </a:lnTo>
                  <a:lnTo>
                    <a:pt x="78" y="96"/>
                  </a:lnTo>
                  <a:lnTo>
                    <a:pt x="84" y="96"/>
                  </a:lnTo>
                  <a:lnTo>
                    <a:pt x="89" y="96"/>
                  </a:lnTo>
                  <a:lnTo>
                    <a:pt x="94" y="97"/>
                  </a:lnTo>
                  <a:lnTo>
                    <a:pt x="95" y="98"/>
                  </a:lnTo>
                  <a:lnTo>
                    <a:pt x="95" y="99"/>
                  </a:lnTo>
                  <a:lnTo>
                    <a:pt x="95" y="101"/>
                  </a:lnTo>
                  <a:lnTo>
                    <a:pt x="89" y="110"/>
                  </a:lnTo>
                  <a:lnTo>
                    <a:pt x="88" y="112"/>
                  </a:lnTo>
                  <a:lnTo>
                    <a:pt x="88" y="121"/>
                  </a:lnTo>
                  <a:lnTo>
                    <a:pt x="88" y="125"/>
                  </a:lnTo>
                  <a:lnTo>
                    <a:pt x="89" y="128"/>
                  </a:lnTo>
                  <a:lnTo>
                    <a:pt x="90" y="131"/>
                  </a:lnTo>
                  <a:lnTo>
                    <a:pt x="92" y="136"/>
                  </a:lnTo>
                  <a:lnTo>
                    <a:pt x="92" y="137"/>
                  </a:lnTo>
                  <a:lnTo>
                    <a:pt x="95" y="138"/>
                  </a:lnTo>
                  <a:lnTo>
                    <a:pt x="96" y="140"/>
                  </a:lnTo>
                  <a:lnTo>
                    <a:pt x="97" y="141"/>
                  </a:lnTo>
                  <a:lnTo>
                    <a:pt x="96" y="144"/>
                  </a:lnTo>
                  <a:lnTo>
                    <a:pt x="88" y="150"/>
                  </a:lnTo>
                  <a:lnTo>
                    <a:pt x="88" y="151"/>
                  </a:lnTo>
                  <a:lnTo>
                    <a:pt x="89" y="151"/>
                  </a:lnTo>
                  <a:lnTo>
                    <a:pt x="91" y="152"/>
                  </a:lnTo>
                  <a:lnTo>
                    <a:pt x="92" y="152"/>
                  </a:lnTo>
                  <a:lnTo>
                    <a:pt x="97" y="156"/>
                  </a:lnTo>
                  <a:lnTo>
                    <a:pt x="101" y="166"/>
                  </a:lnTo>
                  <a:lnTo>
                    <a:pt x="104" y="176"/>
                  </a:lnTo>
                  <a:lnTo>
                    <a:pt x="104" y="177"/>
                  </a:lnTo>
                  <a:lnTo>
                    <a:pt x="112" y="183"/>
                  </a:lnTo>
                  <a:lnTo>
                    <a:pt x="113" y="184"/>
                  </a:lnTo>
                  <a:lnTo>
                    <a:pt x="115" y="184"/>
                  </a:lnTo>
                  <a:lnTo>
                    <a:pt x="118" y="184"/>
                  </a:lnTo>
                  <a:lnTo>
                    <a:pt x="122" y="182"/>
                  </a:lnTo>
                  <a:lnTo>
                    <a:pt x="125" y="181"/>
                  </a:lnTo>
                  <a:lnTo>
                    <a:pt x="126" y="182"/>
                  </a:lnTo>
                  <a:lnTo>
                    <a:pt x="126" y="183"/>
                  </a:lnTo>
                  <a:lnTo>
                    <a:pt x="125" y="184"/>
                  </a:lnTo>
                  <a:lnTo>
                    <a:pt x="125" y="185"/>
                  </a:lnTo>
                  <a:lnTo>
                    <a:pt x="127" y="184"/>
                  </a:lnTo>
                  <a:lnTo>
                    <a:pt x="131" y="180"/>
                  </a:lnTo>
                  <a:lnTo>
                    <a:pt x="132" y="178"/>
                  </a:lnTo>
                  <a:lnTo>
                    <a:pt x="136" y="177"/>
                  </a:lnTo>
                  <a:lnTo>
                    <a:pt x="139" y="176"/>
                  </a:lnTo>
                  <a:lnTo>
                    <a:pt x="141" y="174"/>
                  </a:lnTo>
                  <a:lnTo>
                    <a:pt x="143" y="172"/>
                  </a:lnTo>
                  <a:lnTo>
                    <a:pt x="144" y="172"/>
                  </a:lnTo>
                  <a:lnTo>
                    <a:pt x="144" y="173"/>
                  </a:lnTo>
                  <a:lnTo>
                    <a:pt x="143" y="174"/>
                  </a:lnTo>
                  <a:lnTo>
                    <a:pt x="144" y="174"/>
                  </a:lnTo>
                  <a:lnTo>
                    <a:pt x="148" y="169"/>
                  </a:lnTo>
                  <a:lnTo>
                    <a:pt x="148" y="167"/>
                  </a:lnTo>
                  <a:lnTo>
                    <a:pt x="150" y="165"/>
                  </a:lnTo>
                  <a:lnTo>
                    <a:pt x="159" y="160"/>
                  </a:lnTo>
                  <a:lnTo>
                    <a:pt x="160" y="159"/>
                  </a:lnTo>
                  <a:lnTo>
                    <a:pt x="160" y="158"/>
                  </a:lnTo>
                  <a:lnTo>
                    <a:pt x="159" y="158"/>
                  </a:lnTo>
                  <a:lnTo>
                    <a:pt x="151" y="157"/>
                  </a:lnTo>
                  <a:lnTo>
                    <a:pt x="150" y="156"/>
                  </a:lnTo>
                  <a:lnTo>
                    <a:pt x="150" y="154"/>
                  </a:lnTo>
                  <a:lnTo>
                    <a:pt x="150" y="152"/>
                  </a:lnTo>
                  <a:lnTo>
                    <a:pt x="148" y="146"/>
                  </a:lnTo>
                  <a:lnTo>
                    <a:pt x="146" y="141"/>
                  </a:lnTo>
                  <a:lnTo>
                    <a:pt x="146" y="140"/>
                  </a:lnTo>
                  <a:lnTo>
                    <a:pt x="146" y="139"/>
                  </a:lnTo>
                  <a:lnTo>
                    <a:pt x="145" y="137"/>
                  </a:lnTo>
                  <a:lnTo>
                    <a:pt x="142" y="136"/>
                  </a:lnTo>
                  <a:lnTo>
                    <a:pt x="140" y="132"/>
                  </a:lnTo>
                  <a:lnTo>
                    <a:pt x="138" y="129"/>
                  </a:lnTo>
                  <a:lnTo>
                    <a:pt x="139" y="128"/>
                  </a:lnTo>
                  <a:lnTo>
                    <a:pt x="140" y="128"/>
                  </a:lnTo>
                  <a:lnTo>
                    <a:pt x="150" y="134"/>
                  </a:lnTo>
                  <a:lnTo>
                    <a:pt x="152" y="134"/>
                  </a:lnTo>
                  <a:lnTo>
                    <a:pt x="154" y="134"/>
                  </a:lnTo>
                  <a:lnTo>
                    <a:pt x="156" y="132"/>
                  </a:lnTo>
                  <a:lnTo>
                    <a:pt x="156" y="134"/>
                  </a:lnTo>
                  <a:lnTo>
                    <a:pt x="157" y="134"/>
                  </a:lnTo>
                  <a:lnTo>
                    <a:pt x="158" y="134"/>
                  </a:lnTo>
                  <a:lnTo>
                    <a:pt x="159" y="134"/>
                  </a:lnTo>
                  <a:lnTo>
                    <a:pt x="159" y="132"/>
                  </a:lnTo>
                  <a:lnTo>
                    <a:pt x="161" y="135"/>
                  </a:lnTo>
                  <a:lnTo>
                    <a:pt x="165" y="137"/>
                  </a:lnTo>
                  <a:lnTo>
                    <a:pt x="166" y="139"/>
                  </a:lnTo>
                  <a:lnTo>
                    <a:pt x="167" y="139"/>
                  </a:lnTo>
                  <a:lnTo>
                    <a:pt x="168" y="138"/>
                  </a:lnTo>
                  <a:lnTo>
                    <a:pt x="169" y="136"/>
                  </a:lnTo>
                  <a:lnTo>
                    <a:pt x="169" y="132"/>
                  </a:lnTo>
                  <a:lnTo>
                    <a:pt x="170" y="132"/>
                  </a:lnTo>
                  <a:lnTo>
                    <a:pt x="171" y="131"/>
                  </a:lnTo>
                  <a:lnTo>
                    <a:pt x="184" y="128"/>
                  </a:lnTo>
                  <a:lnTo>
                    <a:pt x="186" y="128"/>
                  </a:lnTo>
                  <a:lnTo>
                    <a:pt x="188" y="128"/>
                  </a:lnTo>
                  <a:lnTo>
                    <a:pt x="194" y="125"/>
                  </a:lnTo>
                  <a:lnTo>
                    <a:pt x="197" y="124"/>
                  </a:lnTo>
                  <a:lnTo>
                    <a:pt x="199" y="123"/>
                  </a:lnTo>
                  <a:lnTo>
                    <a:pt x="201" y="121"/>
                  </a:lnTo>
                  <a:lnTo>
                    <a:pt x="203" y="118"/>
                  </a:lnTo>
                  <a:lnTo>
                    <a:pt x="203" y="116"/>
                  </a:lnTo>
                  <a:lnTo>
                    <a:pt x="203" y="115"/>
                  </a:lnTo>
                  <a:lnTo>
                    <a:pt x="202" y="113"/>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6" name="Freeform 3719"/>
            <p:cNvSpPr>
              <a:spLocks/>
            </p:cNvSpPr>
            <p:nvPr/>
          </p:nvSpPr>
          <p:spPr bwMode="auto">
            <a:xfrm>
              <a:off x="2301" y="2508"/>
              <a:ext cx="7" cy="4"/>
            </a:xfrm>
            <a:custGeom>
              <a:avLst/>
              <a:gdLst>
                <a:gd name="T0" fmla="*/ 4 w 8"/>
                <a:gd name="T1" fmla="*/ 1 h 4"/>
                <a:gd name="T2" fmla="*/ 4 w 8"/>
                <a:gd name="T3" fmla="*/ 1 h 4"/>
                <a:gd name="T4" fmla="*/ 3 w 8"/>
                <a:gd name="T5" fmla="*/ 2 h 4"/>
                <a:gd name="T6" fmla="*/ 1 w 8"/>
                <a:gd name="T7" fmla="*/ 1 h 4"/>
                <a:gd name="T8" fmla="*/ 1 w 8"/>
                <a:gd name="T9" fmla="*/ 1 h 4"/>
                <a:gd name="T10" fmla="*/ 0 w 8"/>
                <a:gd name="T11" fmla="*/ 1 h 4"/>
                <a:gd name="T12" fmla="*/ 0 w 8"/>
                <a:gd name="T13" fmla="*/ 1 h 4"/>
                <a:gd name="T14" fmla="*/ 0 w 8"/>
                <a:gd name="T15" fmla="*/ 2 h 4"/>
                <a:gd name="T16" fmla="*/ 0 w 8"/>
                <a:gd name="T17" fmla="*/ 2 h 4"/>
                <a:gd name="T18" fmla="*/ 2 w 8"/>
                <a:gd name="T19" fmla="*/ 3 h 4"/>
                <a:gd name="T20" fmla="*/ 4 w 8"/>
                <a:gd name="T21" fmla="*/ 4 h 4"/>
                <a:gd name="T22" fmla="*/ 4 w 8"/>
                <a:gd name="T23" fmla="*/ 4 h 4"/>
                <a:gd name="T24" fmla="*/ 4 w 8"/>
                <a:gd name="T25" fmla="*/ 3 h 4"/>
                <a:gd name="T26" fmla="*/ 4 w 8"/>
                <a:gd name="T27" fmla="*/ 1 h 4"/>
                <a:gd name="T28" fmla="*/ 4 w 8"/>
                <a:gd name="T29" fmla="*/ 1 h 4"/>
                <a:gd name="T30" fmla="*/ 4 w 8"/>
                <a:gd name="T31" fmla="*/ 0 h 4"/>
                <a:gd name="T32" fmla="*/ 4 w 8"/>
                <a:gd name="T33" fmla="*/ 0 h 4"/>
                <a:gd name="T34" fmla="*/ 4 w 8"/>
                <a:gd name="T35" fmla="*/ 1 h 4"/>
                <a:gd name="T36" fmla="*/ 4 w 8"/>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4"/>
                <a:gd name="T59" fmla="*/ 8 w 8"/>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4">
                  <a:moveTo>
                    <a:pt x="6" y="1"/>
                  </a:moveTo>
                  <a:lnTo>
                    <a:pt x="6" y="1"/>
                  </a:lnTo>
                  <a:lnTo>
                    <a:pt x="3" y="2"/>
                  </a:lnTo>
                  <a:lnTo>
                    <a:pt x="1" y="1"/>
                  </a:lnTo>
                  <a:lnTo>
                    <a:pt x="0" y="1"/>
                  </a:lnTo>
                  <a:lnTo>
                    <a:pt x="0" y="2"/>
                  </a:lnTo>
                  <a:lnTo>
                    <a:pt x="2" y="3"/>
                  </a:lnTo>
                  <a:lnTo>
                    <a:pt x="5" y="4"/>
                  </a:lnTo>
                  <a:lnTo>
                    <a:pt x="8" y="3"/>
                  </a:lnTo>
                  <a:lnTo>
                    <a:pt x="8" y="1"/>
                  </a:lnTo>
                  <a:lnTo>
                    <a:pt x="8" y="0"/>
                  </a:lnTo>
                  <a:lnTo>
                    <a:pt x="7" y="0"/>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7" name="Freeform 3720"/>
            <p:cNvSpPr>
              <a:spLocks/>
            </p:cNvSpPr>
            <p:nvPr/>
          </p:nvSpPr>
          <p:spPr bwMode="auto">
            <a:xfrm>
              <a:off x="2287" y="2511"/>
              <a:ext cx="2" cy="1"/>
            </a:xfrm>
            <a:custGeom>
              <a:avLst/>
              <a:gdLst>
                <a:gd name="T0" fmla="*/ 1 w 2"/>
                <a:gd name="T1" fmla="*/ 0 h 1"/>
                <a:gd name="T2" fmla="*/ 1 w 2"/>
                <a:gd name="T3" fmla="*/ 0 h 1"/>
                <a:gd name="T4" fmla="*/ 0 w 2"/>
                <a:gd name="T5" fmla="*/ 0 h 1"/>
                <a:gd name="T6" fmla="*/ 1 w 2"/>
                <a:gd name="T7" fmla="*/ 0 h 1"/>
                <a:gd name="T8" fmla="*/ 2 w 2"/>
                <a:gd name="T9" fmla="*/ 1 h 1"/>
                <a:gd name="T10" fmla="*/ 2 w 2"/>
                <a:gd name="T11" fmla="*/ 1 h 1"/>
                <a:gd name="T12" fmla="*/ 2 w 2"/>
                <a:gd name="T13" fmla="*/ 0 h 1"/>
                <a:gd name="T14" fmla="*/ 2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1" y="0"/>
                  </a:moveTo>
                  <a:lnTo>
                    <a:pt x="1" y="0"/>
                  </a:lnTo>
                  <a:lnTo>
                    <a:pt x="0" y="0"/>
                  </a:lnTo>
                  <a:lnTo>
                    <a:pt x="1" y="0"/>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8" name="Freeform 3721"/>
            <p:cNvSpPr>
              <a:spLocks/>
            </p:cNvSpPr>
            <p:nvPr/>
          </p:nvSpPr>
          <p:spPr bwMode="auto">
            <a:xfrm>
              <a:off x="2250" y="2493"/>
              <a:ext cx="1" cy="3"/>
            </a:xfrm>
            <a:custGeom>
              <a:avLst/>
              <a:gdLst>
                <a:gd name="T0" fmla="*/ 1 w 2"/>
                <a:gd name="T1" fmla="*/ 0 h 3"/>
                <a:gd name="T2" fmla="*/ 1 w 2"/>
                <a:gd name="T3" fmla="*/ 0 h 3"/>
                <a:gd name="T4" fmla="*/ 0 w 2"/>
                <a:gd name="T5" fmla="*/ 0 h 3"/>
                <a:gd name="T6" fmla="*/ 0 w 2"/>
                <a:gd name="T7" fmla="*/ 1 h 3"/>
                <a:gd name="T8" fmla="*/ 1 w 2"/>
                <a:gd name="T9" fmla="*/ 3 h 3"/>
                <a:gd name="T10" fmla="*/ 1 w 2"/>
                <a:gd name="T11" fmla="*/ 3 h 3"/>
                <a:gd name="T12" fmla="*/ 1 w 2"/>
                <a:gd name="T13" fmla="*/ 2 h 3"/>
                <a:gd name="T14" fmla="*/ 1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0"/>
                  </a:lnTo>
                  <a:lnTo>
                    <a:pt x="0" y="1"/>
                  </a:lnTo>
                  <a:lnTo>
                    <a:pt x="2" y="3"/>
                  </a:lnTo>
                  <a:lnTo>
                    <a:pt x="2" y="2"/>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699" name="Freeform 3722"/>
            <p:cNvSpPr>
              <a:spLocks/>
            </p:cNvSpPr>
            <p:nvPr/>
          </p:nvSpPr>
          <p:spPr bwMode="auto">
            <a:xfrm>
              <a:off x="2229" y="2488"/>
              <a:ext cx="1" cy="3"/>
            </a:xfrm>
            <a:custGeom>
              <a:avLst/>
              <a:gdLst>
                <a:gd name="T0" fmla="*/ 0 w 2"/>
                <a:gd name="T1" fmla="*/ 0 h 3"/>
                <a:gd name="T2" fmla="*/ 0 w 2"/>
                <a:gd name="T3" fmla="*/ 0 h 3"/>
                <a:gd name="T4" fmla="*/ 1 w 2"/>
                <a:gd name="T5" fmla="*/ 3 h 3"/>
                <a:gd name="T6" fmla="*/ 1 w 2"/>
                <a:gd name="T7" fmla="*/ 3 h 3"/>
                <a:gd name="T8" fmla="*/ 1 w 2"/>
                <a:gd name="T9" fmla="*/ 3 h 3"/>
                <a:gd name="T10" fmla="*/ 1 w 2"/>
                <a:gd name="T11" fmla="*/ 2 h 3"/>
                <a:gd name="T12" fmla="*/ 0 w 2"/>
                <a:gd name="T13" fmla="*/ 0 h 3"/>
                <a:gd name="T14" fmla="*/ 0 w 2"/>
                <a:gd name="T15" fmla="*/ 0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1" y="3"/>
                  </a:lnTo>
                  <a:lnTo>
                    <a:pt x="2" y="3"/>
                  </a:lnTo>
                  <a:lnTo>
                    <a:pt x="1" y="2"/>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0" name="Freeform 3723"/>
            <p:cNvSpPr>
              <a:spLocks/>
            </p:cNvSpPr>
            <p:nvPr/>
          </p:nvSpPr>
          <p:spPr bwMode="auto">
            <a:xfrm>
              <a:off x="2339" y="2543"/>
              <a:ext cx="62" cy="96"/>
            </a:xfrm>
            <a:custGeom>
              <a:avLst/>
              <a:gdLst>
                <a:gd name="T0" fmla="*/ 2 w 78"/>
                <a:gd name="T1" fmla="*/ 2 h 118"/>
                <a:gd name="T2" fmla="*/ 2 w 78"/>
                <a:gd name="T3" fmla="*/ 2 h 118"/>
                <a:gd name="T4" fmla="*/ 2 w 78"/>
                <a:gd name="T5" fmla="*/ 2 h 118"/>
                <a:gd name="T6" fmla="*/ 2 w 78"/>
                <a:gd name="T7" fmla="*/ 2 h 118"/>
                <a:gd name="T8" fmla="*/ 2 w 78"/>
                <a:gd name="T9" fmla="*/ 2 h 118"/>
                <a:gd name="T10" fmla="*/ 2 w 78"/>
                <a:gd name="T11" fmla="*/ 2 h 118"/>
                <a:gd name="T12" fmla="*/ 2 w 78"/>
                <a:gd name="T13" fmla="*/ 3 h 118"/>
                <a:gd name="T14" fmla="*/ 2 w 78"/>
                <a:gd name="T15" fmla="*/ 3 h 118"/>
                <a:gd name="T16" fmla="*/ 2 w 78"/>
                <a:gd name="T17" fmla="*/ 3 h 118"/>
                <a:gd name="T18" fmla="*/ 2 w 78"/>
                <a:gd name="T19" fmla="*/ 4 h 118"/>
                <a:gd name="T20" fmla="*/ 2 w 78"/>
                <a:gd name="T21" fmla="*/ 4 h 118"/>
                <a:gd name="T22" fmla="*/ 0 w 78"/>
                <a:gd name="T23" fmla="*/ 5 h 118"/>
                <a:gd name="T24" fmla="*/ 2 w 78"/>
                <a:gd name="T25" fmla="*/ 6 h 118"/>
                <a:gd name="T26" fmla="*/ 2 w 78"/>
                <a:gd name="T27" fmla="*/ 6 h 118"/>
                <a:gd name="T28" fmla="*/ 2 w 78"/>
                <a:gd name="T29" fmla="*/ 6 h 118"/>
                <a:gd name="T30" fmla="*/ 2 w 78"/>
                <a:gd name="T31" fmla="*/ 7 h 118"/>
                <a:gd name="T32" fmla="*/ 2 w 78"/>
                <a:gd name="T33" fmla="*/ 7 h 118"/>
                <a:gd name="T34" fmla="*/ 2 w 78"/>
                <a:gd name="T35" fmla="*/ 7 h 118"/>
                <a:gd name="T36" fmla="*/ 2 w 78"/>
                <a:gd name="T37" fmla="*/ 7 h 118"/>
                <a:gd name="T38" fmla="*/ 2 w 78"/>
                <a:gd name="T39" fmla="*/ 7 h 118"/>
                <a:gd name="T40" fmla="*/ 2 w 78"/>
                <a:gd name="T41" fmla="*/ 8 h 118"/>
                <a:gd name="T42" fmla="*/ 2 w 78"/>
                <a:gd name="T43" fmla="*/ 10 h 118"/>
                <a:gd name="T44" fmla="*/ 2 w 78"/>
                <a:gd name="T45" fmla="*/ 11 h 118"/>
                <a:gd name="T46" fmla="*/ 2 w 78"/>
                <a:gd name="T47" fmla="*/ 11 h 118"/>
                <a:gd name="T48" fmla="*/ 3 w 78"/>
                <a:gd name="T49" fmla="*/ 12 h 118"/>
                <a:gd name="T50" fmla="*/ 3 w 78"/>
                <a:gd name="T51" fmla="*/ 12 h 118"/>
                <a:gd name="T52" fmla="*/ 4 w 78"/>
                <a:gd name="T53" fmla="*/ 12 h 118"/>
                <a:gd name="T54" fmla="*/ 4 w 78"/>
                <a:gd name="T55" fmla="*/ 12 h 118"/>
                <a:gd name="T56" fmla="*/ 4 w 78"/>
                <a:gd name="T57" fmla="*/ 12 h 118"/>
                <a:gd name="T58" fmla="*/ 5 w 78"/>
                <a:gd name="T59" fmla="*/ 11 h 118"/>
                <a:gd name="T60" fmla="*/ 6 w 78"/>
                <a:gd name="T61" fmla="*/ 11 h 118"/>
                <a:gd name="T62" fmla="*/ 6 w 78"/>
                <a:gd name="T63" fmla="*/ 11 h 118"/>
                <a:gd name="T64" fmla="*/ 6 w 78"/>
                <a:gd name="T65" fmla="*/ 11 h 118"/>
                <a:gd name="T66" fmla="*/ 6 w 78"/>
                <a:gd name="T67" fmla="*/ 11 h 118"/>
                <a:gd name="T68" fmla="*/ 6 w 78"/>
                <a:gd name="T69" fmla="*/ 10 h 118"/>
                <a:gd name="T70" fmla="*/ 6 w 78"/>
                <a:gd name="T71" fmla="*/ 9 h 118"/>
                <a:gd name="T72" fmla="*/ 5 w 78"/>
                <a:gd name="T73" fmla="*/ 9 h 118"/>
                <a:gd name="T74" fmla="*/ 5 w 78"/>
                <a:gd name="T75" fmla="*/ 7 h 118"/>
                <a:gd name="T76" fmla="*/ 5 w 78"/>
                <a:gd name="T77" fmla="*/ 7 h 118"/>
                <a:gd name="T78" fmla="*/ 5 w 78"/>
                <a:gd name="T79" fmla="*/ 7 h 118"/>
                <a:gd name="T80" fmla="*/ 5 w 78"/>
                <a:gd name="T81" fmla="*/ 6 h 118"/>
                <a:gd name="T82" fmla="*/ 6 w 78"/>
                <a:gd name="T83" fmla="*/ 6 h 118"/>
                <a:gd name="T84" fmla="*/ 6 w 78"/>
                <a:gd name="T85" fmla="*/ 5 h 118"/>
                <a:gd name="T86" fmla="*/ 6 w 78"/>
                <a:gd name="T87" fmla="*/ 4 h 118"/>
                <a:gd name="T88" fmla="*/ 5 w 78"/>
                <a:gd name="T89" fmla="*/ 4 h 118"/>
                <a:gd name="T90" fmla="*/ 5 w 78"/>
                <a:gd name="T91" fmla="*/ 3 h 118"/>
                <a:gd name="T92" fmla="*/ 4 w 78"/>
                <a:gd name="T93" fmla="*/ 3 h 118"/>
                <a:gd name="T94" fmla="*/ 4 w 78"/>
                <a:gd name="T95" fmla="*/ 3 h 118"/>
                <a:gd name="T96" fmla="*/ 4 w 78"/>
                <a:gd name="T97" fmla="*/ 2 h 118"/>
                <a:gd name="T98" fmla="*/ 3 w 78"/>
                <a:gd name="T99" fmla="*/ 2 h 118"/>
                <a:gd name="T100" fmla="*/ 2 w 78"/>
                <a:gd name="T101" fmla="*/ 2 h 118"/>
                <a:gd name="T102" fmla="*/ 2 w 78"/>
                <a:gd name="T103" fmla="*/ 0 h 118"/>
                <a:gd name="T104" fmla="*/ 2 w 78"/>
                <a:gd name="T105" fmla="*/ 2 h 11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8"/>
                <a:gd name="T160" fmla="*/ 0 h 118"/>
                <a:gd name="T161" fmla="*/ 78 w 78"/>
                <a:gd name="T162" fmla="*/ 118 h 11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8" h="118">
                  <a:moveTo>
                    <a:pt x="19" y="10"/>
                  </a:moveTo>
                  <a:lnTo>
                    <a:pt x="19" y="10"/>
                  </a:lnTo>
                  <a:lnTo>
                    <a:pt x="16" y="11"/>
                  </a:lnTo>
                  <a:lnTo>
                    <a:pt x="15" y="12"/>
                  </a:lnTo>
                  <a:lnTo>
                    <a:pt x="14" y="12"/>
                  </a:lnTo>
                  <a:lnTo>
                    <a:pt x="12" y="13"/>
                  </a:lnTo>
                  <a:lnTo>
                    <a:pt x="11" y="15"/>
                  </a:lnTo>
                  <a:lnTo>
                    <a:pt x="10" y="16"/>
                  </a:lnTo>
                  <a:lnTo>
                    <a:pt x="10" y="17"/>
                  </a:lnTo>
                  <a:lnTo>
                    <a:pt x="12" y="21"/>
                  </a:lnTo>
                  <a:lnTo>
                    <a:pt x="14" y="22"/>
                  </a:lnTo>
                  <a:lnTo>
                    <a:pt x="16" y="22"/>
                  </a:lnTo>
                  <a:lnTo>
                    <a:pt x="17" y="23"/>
                  </a:lnTo>
                  <a:lnTo>
                    <a:pt x="17" y="24"/>
                  </a:lnTo>
                  <a:lnTo>
                    <a:pt x="16" y="26"/>
                  </a:lnTo>
                  <a:lnTo>
                    <a:pt x="15" y="26"/>
                  </a:lnTo>
                  <a:lnTo>
                    <a:pt x="11" y="28"/>
                  </a:lnTo>
                  <a:lnTo>
                    <a:pt x="10" y="28"/>
                  </a:lnTo>
                  <a:lnTo>
                    <a:pt x="8" y="28"/>
                  </a:lnTo>
                  <a:lnTo>
                    <a:pt x="7" y="28"/>
                  </a:lnTo>
                  <a:lnTo>
                    <a:pt x="6" y="29"/>
                  </a:lnTo>
                  <a:lnTo>
                    <a:pt x="4" y="29"/>
                  </a:lnTo>
                  <a:lnTo>
                    <a:pt x="4" y="30"/>
                  </a:lnTo>
                  <a:lnTo>
                    <a:pt x="4" y="31"/>
                  </a:lnTo>
                  <a:lnTo>
                    <a:pt x="4" y="35"/>
                  </a:lnTo>
                  <a:lnTo>
                    <a:pt x="4" y="36"/>
                  </a:lnTo>
                  <a:lnTo>
                    <a:pt x="4" y="37"/>
                  </a:lnTo>
                  <a:lnTo>
                    <a:pt x="4" y="38"/>
                  </a:lnTo>
                  <a:lnTo>
                    <a:pt x="1" y="41"/>
                  </a:lnTo>
                  <a:lnTo>
                    <a:pt x="0" y="42"/>
                  </a:lnTo>
                  <a:lnTo>
                    <a:pt x="1" y="42"/>
                  </a:lnTo>
                  <a:lnTo>
                    <a:pt x="9" y="53"/>
                  </a:lnTo>
                  <a:lnTo>
                    <a:pt x="10" y="54"/>
                  </a:lnTo>
                  <a:lnTo>
                    <a:pt x="14" y="53"/>
                  </a:lnTo>
                  <a:lnTo>
                    <a:pt x="17" y="53"/>
                  </a:lnTo>
                  <a:lnTo>
                    <a:pt x="19" y="54"/>
                  </a:lnTo>
                  <a:lnTo>
                    <a:pt x="21" y="55"/>
                  </a:lnTo>
                  <a:lnTo>
                    <a:pt x="22" y="57"/>
                  </a:lnTo>
                  <a:lnTo>
                    <a:pt x="22" y="58"/>
                  </a:lnTo>
                  <a:lnTo>
                    <a:pt x="21" y="62"/>
                  </a:lnTo>
                  <a:lnTo>
                    <a:pt x="20" y="64"/>
                  </a:lnTo>
                  <a:lnTo>
                    <a:pt x="20" y="65"/>
                  </a:lnTo>
                  <a:lnTo>
                    <a:pt x="21" y="65"/>
                  </a:lnTo>
                  <a:lnTo>
                    <a:pt x="22" y="65"/>
                  </a:lnTo>
                  <a:lnTo>
                    <a:pt x="24" y="65"/>
                  </a:lnTo>
                  <a:lnTo>
                    <a:pt x="25" y="66"/>
                  </a:lnTo>
                  <a:lnTo>
                    <a:pt x="27" y="67"/>
                  </a:lnTo>
                  <a:lnTo>
                    <a:pt x="27" y="69"/>
                  </a:lnTo>
                  <a:lnTo>
                    <a:pt x="28" y="71"/>
                  </a:lnTo>
                  <a:lnTo>
                    <a:pt x="29" y="73"/>
                  </a:lnTo>
                  <a:lnTo>
                    <a:pt x="29" y="75"/>
                  </a:lnTo>
                  <a:lnTo>
                    <a:pt x="27" y="78"/>
                  </a:lnTo>
                  <a:lnTo>
                    <a:pt x="24" y="83"/>
                  </a:lnTo>
                  <a:lnTo>
                    <a:pt x="22" y="91"/>
                  </a:lnTo>
                  <a:lnTo>
                    <a:pt x="22" y="95"/>
                  </a:lnTo>
                  <a:lnTo>
                    <a:pt x="23" y="98"/>
                  </a:lnTo>
                  <a:lnTo>
                    <a:pt x="24" y="100"/>
                  </a:lnTo>
                  <a:lnTo>
                    <a:pt x="25" y="100"/>
                  </a:lnTo>
                  <a:lnTo>
                    <a:pt x="27" y="107"/>
                  </a:lnTo>
                  <a:lnTo>
                    <a:pt x="28" y="108"/>
                  </a:lnTo>
                  <a:lnTo>
                    <a:pt x="33" y="113"/>
                  </a:lnTo>
                  <a:lnTo>
                    <a:pt x="34" y="114"/>
                  </a:lnTo>
                  <a:lnTo>
                    <a:pt x="36" y="115"/>
                  </a:lnTo>
                  <a:lnTo>
                    <a:pt x="38" y="117"/>
                  </a:lnTo>
                  <a:lnTo>
                    <a:pt x="39" y="118"/>
                  </a:lnTo>
                  <a:lnTo>
                    <a:pt x="43" y="118"/>
                  </a:lnTo>
                  <a:lnTo>
                    <a:pt x="46" y="117"/>
                  </a:lnTo>
                  <a:lnTo>
                    <a:pt x="46" y="115"/>
                  </a:lnTo>
                  <a:lnTo>
                    <a:pt x="46" y="114"/>
                  </a:lnTo>
                  <a:lnTo>
                    <a:pt x="46" y="113"/>
                  </a:lnTo>
                  <a:lnTo>
                    <a:pt x="59" y="111"/>
                  </a:lnTo>
                  <a:lnTo>
                    <a:pt x="60" y="110"/>
                  </a:lnTo>
                  <a:lnTo>
                    <a:pt x="63" y="108"/>
                  </a:lnTo>
                  <a:lnTo>
                    <a:pt x="65" y="106"/>
                  </a:lnTo>
                  <a:lnTo>
                    <a:pt x="67" y="105"/>
                  </a:lnTo>
                  <a:lnTo>
                    <a:pt x="69" y="105"/>
                  </a:lnTo>
                  <a:lnTo>
                    <a:pt x="69" y="106"/>
                  </a:lnTo>
                  <a:lnTo>
                    <a:pt x="71" y="106"/>
                  </a:lnTo>
                  <a:lnTo>
                    <a:pt x="78" y="106"/>
                  </a:lnTo>
                  <a:lnTo>
                    <a:pt x="76" y="105"/>
                  </a:lnTo>
                  <a:lnTo>
                    <a:pt x="74" y="103"/>
                  </a:lnTo>
                  <a:lnTo>
                    <a:pt x="72" y="100"/>
                  </a:lnTo>
                  <a:lnTo>
                    <a:pt x="69" y="96"/>
                  </a:lnTo>
                  <a:lnTo>
                    <a:pt x="67" y="92"/>
                  </a:lnTo>
                  <a:lnTo>
                    <a:pt x="65" y="87"/>
                  </a:lnTo>
                  <a:lnTo>
                    <a:pt x="65" y="84"/>
                  </a:lnTo>
                  <a:lnTo>
                    <a:pt x="64" y="83"/>
                  </a:lnTo>
                  <a:lnTo>
                    <a:pt x="62" y="83"/>
                  </a:lnTo>
                  <a:lnTo>
                    <a:pt x="60" y="83"/>
                  </a:lnTo>
                  <a:lnTo>
                    <a:pt x="59" y="82"/>
                  </a:lnTo>
                  <a:lnTo>
                    <a:pt x="53" y="72"/>
                  </a:lnTo>
                  <a:lnTo>
                    <a:pt x="52" y="70"/>
                  </a:lnTo>
                  <a:lnTo>
                    <a:pt x="53" y="69"/>
                  </a:lnTo>
                  <a:lnTo>
                    <a:pt x="56" y="66"/>
                  </a:lnTo>
                  <a:lnTo>
                    <a:pt x="57" y="61"/>
                  </a:lnTo>
                  <a:lnTo>
                    <a:pt x="57" y="58"/>
                  </a:lnTo>
                  <a:lnTo>
                    <a:pt x="59" y="57"/>
                  </a:lnTo>
                  <a:lnTo>
                    <a:pt x="63" y="57"/>
                  </a:lnTo>
                  <a:lnTo>
                    <a:pt x="65" y="56"/>
                  </a:lnTo>
                  <a:lnTo>
                    <a:pt x="65" y="55"/>
                  </a:lnTo>
                  <a:lnTo>
                    <a:pt x="66" y="51"/>
                  </a:lnTo>
                  <a:lnTo>
                    <a:pt x="66" y="49"/>
                  </a:lnTo>
                  <a:lnTo>
                    <a:pt x="67" y="45"/>
                  </a:lnTo>
                  <a:lnTo>
                    <a:pt x="66" y="40"/>
                  </a:lnTo>
                  <a:lnTo>
                    <a:pt x="65" y="38"/>
                  </a:lnTo>
                  <a:lnTo>
                    <a:pt x="63" y="37"/>
                  </a:lnTo>
                  <a:lnTo>
                    <a:pt x="62" y="37"/>
                  </a:lnTo>
                  <a:lnTo>
                    <a:pt x="61" y="36"/>
                  </a:lnTo>
                  <a:lnTo>
                    <a:pt x="61" y="34"/>
                  </a:lnTo>
                  <a:lnTo>
                    <a:pt x="59" y="32"/>
                  </a:lnTo>
                  <a:lnTo>
                    <a:pt x="56" y="30"/>
                  </a:lnTo>
                  <a:lnTo>
                    <a:pt x="53" y="29"/>
                  </a:lnTo>
                  <a:lnTo>
                    <a:pt x="52" y="28"/>
                  </a:lnTo>
                  <a:lnTo>
                    <a:pt x="48" y="27"/>
                  </a:lnTo>
                  <a:lnTo>
                    <a:pt x="47" y="27"/>
                  </a:lnTo>
                  <a:lnTo>
                    <a:pt x="46" y="28"/>
                  </a:lnTo>
                  <a:lnTo>
                    <a:pt x="45" y="30"/>
                  </a:lnTo>
                  <a:lnTo>
                    <a:pt x="47" y="25"/>
                  </a:lnTo>
                  <a:lnTo>
                    <a:pt x="47" y="22"/>
                  </a:lnTo>
                  <a:lnTo>
                    <a:pt x="46" y="18"/>
                  </a:lnTo>
                  <a:lnTo>
                    <a:pt x="44" y="15"/>
                  </a:lnTo>
                  <a:lnTo>
                    <a:pt x="38" y="11"/>
                  </a:lnTo>
                  <a:lnTo>
                    <a:pt x="35" y="9"/>
                  </a:lnTo>
                  <a:lnTo>
                    <a:pt x="33" y="8"/>
                  </a:lnTo>
                  <a:lnTo>
                    <a:pt x="31" y="6"/>
                  </a:lnTo>
                  <a:lnTo>
                    <a:pt x="28" y="4"/>
                  </a:lnTo>
                  <a:lnTo>
                    <a:pt x="23" y="1"/>
                  </a:lnTo>
                  <a:lnTo>
                    <a:pt x="22" y="0"/>
                  </a:lnTo>
                  <a:lnTo>
                    <a:pt x="24" y="3"/>
                  </a:lnTo>
                  <a:lnTo>
                    <a:pt x="24" y="6"/>
                  </a:lnTo>
                  <a:lnTo>
                    <a:pt x="22" y="7"/>
                  </a:lnTo>
                  <a:lnTo>
                    <a:pt x="19"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1" name="Freeform 3724"/>
            <p:cNvSpPr>
              <a:spLocks/>
            </p:cNvSpPr>
            <p:nvPr/>
          </p:nvSpPr>
          <p:spPr bwMode="auto">
            <a:xfrm>
              <a:off x="2380" y="2576"/>
              <a:ext cx="53" cy="54"/>
            </a:xfrm>
            <a:custGeom>
              <a:avLst/>
              <a:gdLst>
                <a:gd name="T0" fmla="*/ 2 w 66"/>
                <a:gd name="T1" fmla="*/ 2 h 66"/>
                <a:gd name="T2" fmla="*/ 2 w 66"/>
                <a:gd name="T3" fmla="*/ 2 h 66"/>
                <a:gd name="T4" fmla="*/ 2 w 66"/>
                <a:gd name="T5" fmla="*/ 2 h 66"/>
                <a:gd name="T6" fmla="*/ 2 w 66"/>
                <a:gd name="T7" fmla="*/ 2 h 66"/>
                <a:gd name="T8" fmla="*/ 1 w 66"/>
                <a:gd name="T9" fmla="*/ 3 h 66"/>
                <a:gd name="T10" fmla="*/ 1 w 66"/>
                <a:gd name="T11" fmla="*/ 3 h 66"/>
                <a:gd name="T12" fmla="*/ 2 w 66"/>
                <a:gd name="T13" fmla="*/ 5 h 66"/>
                <a:gd name="T14" fmla="*/ 2 w 66"/>
                <a:gd name="T15" fmla="*/ 5 h 66"/>
                <a:gd name="T16" fmla="*/ 2 w 66"/>
                <a:gd name="T17" fmla="*/ 5 h 66"/>
                <a:gd name="T18" fmla="*/ 2 w 66"/>
                <a:gd name="T19" fmla="*/ 6 h 66"/>
                <a:gd name="T20" fmla="*/ 2 w 66"/>
                <a:gd name="T21" fmla="*/ 6 h 66"/>
                <a:gd name="T22" fmla="*/ 2 w 66"/>
                <a:gd name="T23" fmla="*/ 7 h 66"/>
                <a:gd name="T24" fmla="*/ 2 w 66"/>
                <a:gd name="T25" fmla="*/ 7 h 66"/>
                <a:gd name="T26" fmla="*/ 2 w 66"/>
                <a:gd name="T27" fmla="*/ 7 h 66"/>
                <a:gd name="T28" fmla="*/ 3 w 66"/>
                <a:gd name="T29" fmla="*/ 7 h 66"/>
                <a:gd name="T30" fmla="*/ 3 w 66"/>
                <a:gd name="T31" fmla="*/ 7 h 66"/>
                <a:gd name="T32" fmla="*/ 3 w 66"/>
                <a:gd name="T33" fmla="*/ 7 h 66"/>
                <a:gd name="T34" fmla="*/ 3 w 66"/>
                <a:gd name="T35" fmla="*/ 6 h 66"/>
                <a:gd name="T36" fmla="*/ 3 w 66"/>
                <a:gd name="T37" fmla="*/ 6 h 66"/>
                <a:gd name="T38" fmla="*/ 4 w 66"/>
                <a:gd name="T39" fmla="*/ 6 h 66"/>
                <a:gd name="T40" fmla="*/ 4 w 66"/>
                <a:gd name="T41" fmla="*/ 6 h 66"/>
                <a:gd name="T42" fmla="*/ 5 w 66"/>
                <a:gd name="T43" fmla="*/ 6 h 66"/>
                <a:gd name="T44" fmla="*/ 5 w 66"/>
                <a:gd name="T45" fmla="*/ 6 h 66"/>
                <a:gd name="T46" fmla="*/ 5 w 66"/>
                <a:gd name="T47" fmla="*/ 6 h 66"/>
                <a:gd name="T48" fmla="*/ 6 w 66"/>
                <a:gd name="T49" fmla="*/ 6 h 66"/>
                <a:gd name="T50" fmla="*/ 6 w 66"/>
                <a:gd name="T51" fmla="*/ 5 h 66"/>
                <a:gd name="T52" fmla="*/ 6 w 66"/>
                <a:gd name="T53" fmla="*/ 4 h 66"/>
                <a:gd name="T54" fmla="*/ 6 w 66"/>
                <a:gd name="T55" fmla="*/ 4 h 66"/>
                <a:gd name="T56" fmla="*/ 5 w 66"/>
                <a:gd name="T57" fmla="*/ 2 h 66"/>
                <a:gd name="T58" fmla="*/ 5 w 66"/>
                <a:gd name="T59" fmla="*/ 2 h 66"/>
                <a:gd name="T60" fmla="*/ 6 w 66"/>
                <a:gd name="T61" fmla="*/ 2 h 66"/>
                <a:gd name="T62" fmla="*/ 6 w 66"/>
                <a:gd name="T63" fmla="*/ 2 h 66"/>
                <a:gd name="T64" fmla="*/ 6 w 66"/>
                <a:gd name="T65" fmla="*/ 2 h 66"/>
                <a:gd name="T66" fmla="*/ 6 w 66"/>
                <a:gd name="T67" fmla="*/ 2 h 66"/>
                <a:gd name="T68" fmla="*/ 4 w 66"/>
                <a:gd name="T69" fmla="*/ 0 h 66"/>
                <a:gd name="T70" fmla="*/ 4 w 66"/>
                <a:gd name="T71" fmla="*/ 1 h 66"/>
                <a:gd name="T72" fmla="*/ 4 w 66"/>
                <a:gd name="T73" fmla="*/ 1 h 66"/>
                <a:gd name="T74" fmla="*/ 3 w 66"/>
                <a:gd name="T75" fmla="*/ 1 h 66"/>
                <a:gd name="T76" fmla="*/ 3 w 66"/>
                <a:gd name="T77" fmla="*/ 2 h 66"/>
                <a:gd name="T78" fmla="*/ 3 w 66"/>
                <a:gd name="T79" fmla="*/ 2 h 66"/>
                <a:gd name="T80" fmla="*/ 2 w 66"/>
                <a:gd name="T81" fmla="*/ 2 h 66"/>
                <a:gd name="T82" fmla="*/ 2 w 66"/>
                <a:gd name="T83" fmla="*/ 1 h 66"/>
                <a:gd name="T84" fmla="*/ 2 w 66"/>
                <a:gd name="T85" fmla="*/ 2 h 66"/>
                <a:gd name="T86" fmla="*/ 2 w 66"/>
                <a:gd name="T87" fmla="*/ 2 h 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6"/>
                <a:gd name="T133" fmla="*/ 0 h 66"/>
                <a:gd name="T134" fmla="*/ 66 w 66"/>
                <a:gd name="T135" fmla="*/ 66 h 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6" h="66">
                  <a:moveTo>
                    <a:pt x="14" y="10"/>
                  </a:moveTo>
                  <a:lnTo>
                    <a:pt x="14" y="10"/>
                  </a:lnTo>
                  <a:lnTo>
                    <a:pt x="13" y="14"/>
                  </a:lnTo>
                  <a:lnTo>
                    <a:pt x="13" y="15"/>
                  </a:lnTo>
                  <a:lnTo>
                    <a:pt x="11" y="16"/>
                  </a:lnTo>
                  <a:lnTo>
                    <a:pt x="7" y="16"/>
                  </a:lnTo>
                  <a:lnTo>
                    <a:pt x="5" y="17"/>
                  </a:lnTo>
                  <a:lnTo>
                    <a:pt x="5" y="20"/>
                  </a:lnTo>
                  <a:lnTo>
                    <a:pt x="4" y="25"/>
                  </a:lnTo>
                  <a:lnTo>
                    <a:pt x="1" y="28"/>
                  </a:lnTo>
                  <a:lnTo>
                    <a:pt x="0" y="29"/>
                  </a:lnTo>
                  <a:lnTo>
                    <a:pt x="1" y="31"/>
                  </a:lnTo>
                  <a:lnTo>
                    <a:pt x="7" y="41"/>
                  </a:lnTo>
                  <a:lnTo>
                    <a:pt x="8" y="42"/>
                  </a:lnTo>
                  <a:lnTo>
                    <a:pt x="10" y="42"/>
                  </a:lnTo>
                  <a:lnTo>
                    <a:pt x="12" y="42"/>
                  </a:lnTo>
                  <a:lnTo>
                    <a:pt x="13" y="43"/>
                  </a:lnTo>
                  <a:lnTo>
                    <a:pt x="13" y="46"/>
                  </a:lnTo>
                  <a:lnTo>
                    <a:pt x="15" y="51"/>
                  </a:lnTo>
                  <a:lnTo>
                    <a:pt x="17" y="55"/>
                  </a:lnTo>
                  <a:lnTo>
                    <a:pt x="20" y="59"/>
                  </a:lnTo>
                  <a:lnTo>
                    <a:pt x="22" y="62"/>
                  </a:lnTo>
                  <a:lnTo>
                    <a:pt x="24" y="64"/>
                  </a:lnTo>
                  <a:lnTo>
                    <a:pt x="26" y="65"/>
                  </a:lnTo>
                  <a:lnTo>
                    <a:pt x="27" y="65"/>
                  </a:lnTo>
                  <a:lnTo>
                    <a:pt x="31" y="66"/>
                  </a:lnTo>
                  <a:lnTo>
                    <a:pt x="34" y="66"/>
                  </a:lnTo>
                  <a:lnTo>
                    <a:pt x="35" y="66"/>
                  </a:lnTo>
                  <a:lnTo>
                    <a:pt x="35" y="65"/>
                  </a:lnTo>
                  <a:lnTo>
                    <a:pt x="35" y="63"/>
                  </a:lnTo>
                  <a:lnTo>
                    <a:pt x="34" y="62"/>
                  </a:lnTo>
                  <a:lnTo>
                    <a:pt x="33" y="60"/>
                  </a:lnTo>
                  <a:lnTo>
                    <a:pt x="33" y="58"/>
                  </a:lnTo>
                  <a:lnTo>
                    <a:pt x="34" y="56"/>
                  </a:lnTo>
                  <a:lnTo>
                    <a:pt x="35" y="56"/>
                  </a:lnTo>
                  <a:lnTo>
                    <a:pt x="37" y="56"/>
                  </a:lnTo>
                  <a:lnTo>
                    <a:pt x="40" y="57"/>
                  </a:lnTo>
                  <a:lnTo>
                    <a:pt x="43" y="57"/>
                  </a:lnTo>
                  <a:lnTo>
                    <a:pt x="49" y="55"/>
                  </a:lnTo>
                  <a:lnTo>
                    <a:pt x="50" y="54"/>
                  </a:lnTo>
                  <a:lnTo>
                    <a:pt x="51" y="54"/>
                  </a:lnTo>
                  <a:lnTo>
                    <a:pt x="51" y="55"/>
                  </a:lnTo>
                  <a:lnTo>
                    <a:pt x="55" y="58"/>
                  </a:lnTo>
                  <a:lnTo>
                    <a:pt x="56" y="58"/>
                  </a:lnTo>
                  <a:lnTo>
                    <a:pt x="62" y="52"/>
                  </a:lnTo>
                  <a:lnTo>
                    <a:pt x="63" y="50"/>
                  </a:lnTo>
                  <a:lnTo>
                    <a:pt x="64" y="48"/>
                  </a:lnTo>
                  <a:lnTo>
                    <a:pt x="64" y="44"/>
                  </a:lnTo>
                  <a:lnTo>
                    <a:pt x="65" y="40"/>
                  </a:lnTo>
                  <a:lnTo>
                    <a:pt x="66" y="39"/>
                  </a:lnTo>
                  <a:lnTo>
                    <a:pt x="65" y="38"/>
                  </a:lnTo>
                  <a:lnTo>
                    <a:pt x="64" y="36"/>
                  </a:lnTo>
                  <a:lnTo>
                    <a:pt x="60" y="25"/>
                  </a:lnTo>
                  <a:lnTo>
                    <a:pt x="59" y="21"/>
                  </a:lnTo>
                  <a:lnTo>
                    <a:pt x="59" y="16"/>
                  </a:lnTo>
                  <a:lnTo>
                    <a:pt x="61" y="13"/>
                  </a:lnTo>
                  <a:lnTo>
                    <a:pt x="62" y="11"/>
                  </a:lnTo>
                  <a:lnTo>
                    <a:pt x="64" y="10"/>
                  </a:lnTo>
                  <a:lnTo>
                    <a:pt x="64" y="9"/>
                  </a:lnTo>
                  <a:lnTo>
                    <a:pt x="65" y="4"/>
                  </a:lnTo>
                  <a:lnTo>
                    <a:pt x="65" y="3"/>
                  </a:lnTo>
                  <a:lnTo>
                    <a:pt x="64" y="3"/>
                  </a:lnTo>
                  <a:lnTo>
                    <a:pt x="63" y="2"/>
                  </a:lnTo>
                  <a:lnTo>
                    <a:pt x="50" y="0"/>
                  </a:lnTo>
                  <a:lnTo>
                    <a:pt x="48" y="0"/>
                  </a:lnTo>
                  <a:lnTo>
                    <a:pt x="48" y="1"/>
                  </a:lnTo>
                  <a:lnTo>
                    <a:pt x="48" y="2"/>
                  </a:lnTo>
                  <a:lnTo>
                    <a:pt x="46" y="1"/>
                  </a:lnTo>
                  <a:lnTo>
                    <a:pt x="41" y="1"/>
                  </a:lnTo>
                  <a:lnTo>
                    <a:pt x="38" y="1"/>
                  </a:lnTo>
                  <a:lnTo>
                    <a:pt x="36" y="1"/>
                  </a:lnTo>
                  <a:lnTo>
                    <a:pt x="36" y="2"/>
                  </a:lnTo>
                  <a:lnTo>
                    <a:pt x="36" y="4"/>
                  </a:lnTo>
                  <a:lnTo>
                    <a:pt x="35" y="4"/>
                  </a:lnTo>
                  <a:lnTo>
                    <a:pt x="34" y="4"/>
                  </a:lnTo>
                  <a:lnTo>
                    <a:pt x="26" y="2"/>
                  </a:lnTo>
                  <a:lnTo>
                    <a:pt x="20" y="0"/>
                  </a:lnTo>
                  <a:lnTo>
                    <a:pt x="18" y="1"/>
                  </a:lnTo>
                  <a:lnTo>
                    <a:pt x="15" y="3"/>
                  </a:lnTo>
                  <a:lnTo>
                    <a:pt x="15" y="4"/>
                  </a:lnTo>
                  <a:lnTo>
                    <a:pt x="14" y="8"/>
                  </a:lnTo>
                  <a:lnTo>
                    <a:pt x="14"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2" name="Freeform 3725"/>
            <p:cNvSpPr>
              <a:spLocks/>
            </p:cNvSpPr>
            <p:nvPr/>
          </p:nvSpPr>
          <p:spPr bwMode="auto">
            <a:xfrm>
              <a:off x="2425" y="2579"/>
              <a:ext cx="39" cy="49"/>
            </a:xfrm>
            <a:custGeom>
              <a:avLst/>
              <a:gdLst>
                <a:gd name="T0" fmla="*/ 2 w 48"/>
                <a:gd name="T1" fmla="*/ 2 h 59"/>
                <a:gd name="T2" fmla="*/ 2 w 48"/>
                <a:gd name="T3" fmla="*/ 2 h 59"/>
                <a:gd name="T4" fmla="*/ 2 w 48"/>
                <a:gd name="T5" fmla="*/ 2 h 59"/>
                <a:gd name="T6" fmla="*/ 2 w 48"/>
                <a:gd name="T7" fmla="*/ 2 h 59"/>
                <a:gd name="T8" fmla="*/ 2 w 48"/>
                <a:gd name="T9" fmla="*/ 4 h 59"/>
                <a:gd name="T10" fmla="*/ 2 w 48"/>
                <a:gd name="T11" fmla="*/ 4 h 59"/>
                <a:gd name="T12" fmla="*/ 2 w 48"/>
                <a:gd name="T13" fmla="*/ 5 h 59"/>
                <a:gd name="T14" fmla="*/ 2 w 48"/>
                <a:gd name="T15" fmla="*/ 5 h 59"/>
                <a:gd name="T16" fmla="*/ 2 w 48"/>
                <a:gd name="T17" fmla="*/ 6 h 59"/>
                <a:gd name="T18" fmla="*/ 2 w 48"/>
                <a:gd name="T19" fmla="*/ 6 h 59"/>
                <a:gd name="T20" fmla="*/ 0 w 48"/>
                <a:gd name="T21" fmla="*/ 7 h 59"/>
                <a:gd name="T22" fmla="*/ 2 w 48"/>
                <a:gd name="T23" fmla="*/ 7 h 59"/>
                <a:gd name="T24" fmla="*/ 2 w 48"/>
                <a:gd name="T25" fmla="*/ 7 h 59"/>
                <a:gd name="T26" fmla="*/ 2 w 48"/>
                <a:gd name="T27" fmla="*/ 7 h 59"/>
                <a:gd name="T28" fmla="*/ 2 w 48"/>
                <a:gd name="T29" fmla="*/ 7 h 59"/>
                <a:gd name="T30" fmla="*/ 2 w 48"/>
                <a:gd name="T31" fmla="*/ 7 h 59"/>
                <a:gd name="T32" fmla="*/ 2 w 48"/>
                <a:gd name="T33" fmla="*/ 7 h 59"/>
                <a:gd name="T34" fmla="*/ 2 w 48"/>
                <a:gd name="T35" fmla="*/ 7 h 59"/>
                <a:gd name="T36" fmla="*/ 2 w 48"/>
                <a:gd name="T37" fmla="*/ 7 h 59"/>
                <a:gd name="T38" fmla="*/ 2 w 48"/>
                <a:gd name="T39" fmla="*/ 7 h 59"/>
                <a:gd name="T40" fmla="*/ 3 w 48"/>
                <a:gd name="T41" fmla="*/ 7 h 59"/>
                <a:gd name="T42" fmla="*/ 3 w 48"/>
                <a:gd name="T43" fmla="*/ 7 h 59"/>
                <a:gd name="T44" fmla="*/ 4 w 48"/>
                <a:gd name="T45" fmla="*/ 7 h 59"/>
                <a:gd name="T46" fmla="*/ 4 w 48"/>
                <a:gd name="T47" fmla="*/ 6 h 59"/>
                <a:gd name="T48" fmla="*/ 4 w 48"/>
                <a:gd name="T49" fmla="*/ 6 h 59"/>
                <a:gd name="T50" fmla="*/ 5 w 48"/>
                <a:gd name="T51" fmla="*/ 5 h 59"/>
                <a:gd name="T52" fmla="*/ 5 w 48"/>
                <a:gd name="T53" fmla="*/ 3 h 59"/>
                <a:gd name="T54" fmla="*/ 5 w 48"/>
                <a:gd name="T55" fmla="*/ 3 h 59"/>
                <a:gd name="T56" fmla="*/ 5 w 48"/>
                <a:gd name="T57" fmla="*/ 2 h 59"/>
                <a:gd name="T58" fmla="*/ 5 w 48"/>
                <a:gd name="T59" fmla="*/ 2 h 59"/>
                <a:gd name="T60" fmla="*/ 5 w 48"/>
                <a:gd name="T61" fmla="*/ 2 h 59"/>
                <a:gd name="T62" fmla="*/ 5 w 48"/>
                <a:gd name="T63" fmla="*/ 2 h 59"/>
                <a:gd name="T64" fmla="*/ 4 w 48"/>
                <a:gd name="T65" fmla="*/ 2 h 59"/>
                <a:gd name="T66" fmla="*/ 4 w 48"/>
                <a:gd name="T67" fmla="*/ 2 h 59"/>
                <a:gd name="T68" fmla="*/ 4 w 48"/>
                <a:gd name="T69" fmla="*/ 2 h 59"/>
                <a:gd name="T70" fmla="*/ 2 w 48"/>
                <a:gd name="T71" fmla="*/ 2 h 59"/>
                <a:gd name="T72" fmla="*/ 2 w 48"/>
                <a:gd name="T73" fmla="*/ 2 h 59"/>
                <a:gd name="T74" fmla="*/ 2 w 48"/>
                <a:gd name="T75" fmla="*/ 0 h 59"/>
                <a:gd name="T76" fmla="*/ 2 w 48"/>
                <a:gd name="T77" fmla="*/ 1 h 59"/>
                <a:gd name="T78" fmla="*/ 2 w 48"/>
                <a:gd name="T79" fmla="*/ 2 h 59"/>
                <a:gd name="T80" fmla="*/ 2 w 48"/>
                <a:gd name="T81" fmla="*/ 2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
                <a:gd name="T124" fmla="*/ 0 h 59"/>
                <a:gd name="T125" fmla="*/ 48 w 48"/>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 h="59">
                  <a:moveTo>
                    <a:pt x="6" y="7"/>
                  </a:moveTo>
                  <a:lnTo>
                    <a:pt x="6" y="7"/>
                  </a:lnTo>
                  <a:lnTo>
                    <a:pt x="5" y="9"/>
                  </a:lnTo>
                  <a:lnTo>
                    <a:pt x="3" y="12"/>
                  </a:lnTo>
                  <a:lnTo>
                    <a:pt x="3" y="17"/>
                  </a:lnTo>
                  <a:lnTo>
                    <a:pt x="4" y="21"/>
                  </a:lnTo>
                  <a:lnTo>
                    <a:pt x="8" y="32"/>
                  </a:lnTo>
                  <a:lnTo>
                    <a:pt x="9" y="34"/>
                  </a:lnTo>
                  <a:lnTo>
                    <a:pt x="10" y="35"/>
                  </a:lnTo>
                  <a:lnTo>
                    <a:pt x="9" y="36"/>
                  </a:lnTo>
                  <a:lnTo>
                    <a:pt x="8" y="40"/>
                  </a:lnTo>
                  <a:lnTo>
                    <a:pt x="8" y="44"/>
                  </a:lnTo>
                  <a:lnTo>
                    <a:pt x="7" y="46"/>
                  </a:lnTo>
                  <a:lnTo>
                    <a:pt x="6" y="48"/>
                  </a:lnTo>
                  <a:lnTo>
                    <a:pt x="0" y="54"/>
                  </a:lnTo>
                  <a:lnTo>
                    <a:pt x="4" y="56"/>
                  </a:lnTo>
                  <a:lnTo>
                    <a:pt x="6" y="58"/>
                  </a:lnTo>
                  <a:lnTo>
                    <a:pt x="8" y="59"/>
                  </a:lnTo>
                  <a:lnTo>
                    <a:pt x="10" y="58"/>
                  </a:lnTo>
                  <a:lnTo>
                    <a:pt x="13" y="55"/>
                  </a:lnTo>
                  <a:lnTo>
                    <a:pt x="20" y="54"/>
                  </a:lnTo>
                  <a:lnTo>
                    <a:pt x="21" y="55"/>
                  </a:lnTo>
                  <a:lnTo>
                    <a:pt x="22" y="56"/>
                  </a:lnTo>
                  <a:lnTo>
                    <a:pt x="24" y="56"/>
                  </a:lnTo>
                  <a:lnTo>
                    <a:pt x="27" y="56"/>
                  </a:lnTo>
                  <a:lnTo>
                    <a:pt x="31" y="54"/>
                  </a:lnTo>
                  <a:lnTo>
                    <a:pt x="33" y="52"/>
                  </a:lnTo>
                  <a:lnTo>
                    <a:pt x="34" y="47"/>
                  </a:lnTo>
                  <a:lnTo>
                    <a:pt x="36" y="42"/>
                  </a:lnTo>
                  <a:lnTo>
                    <a:pt x="40" y="36"/>
                  </a:lnTo>
                  <a:lnTo>
                    <a:pt x="48" y="25"/>
                  </a:lnTo>
                  <a:lnTo>
                    <a:pt x="46" y="20"/>
                  </a:lnTo>
                  <a:lnTo>
                    <a:pt x="45" y="18"/>
                  </a:lnTo>
                  <a:lnTo>
                    <a:pt x="43" y="18"/>
                  </a:lnTo>
                  <a:lnTo>
                    <a:pt x="42" y="19"/>
                  </a:lnTo>
                  <a:lnTo>
                    <a:pt x="40" y="17"/>
                  </a:lnTo>
                  <a:lnTo>
                    <a:pt x="39" y="16"/>
                  </a:lnTo>
                  <a:lnTo>
                    <a:pt x="38" y="16"/>
                  </a:lnTo>
                  <a:lnTo>
                    <a:pt x="37" y="16"/>
                  </a:lnTo>
                  <a:lnTo>
                    <a:pt x="36" y="13"/>
                  </a:lnTo>
                  <a:lnTo>
                    <a:pt x="29" y="8"/>
                  </a:lnTo>
                  <a:lnTo>
                    <a:pt x="25" y="5"/>
                  </a:lnTo>
                  <a:lnTo>
                    <a:pt x="21" y="4"/>
                  </a:lnTo>
                  <a:lnTo>
                    <a:pt x="14" y="0"/>
                  </a:lnTo>
                  <a:lnTo>
                    <a:pt x="12" y="0"/>
                  </a:lnTo>
                  <a:lnTo>
                    <a:pt x="11" y="1"/>
                  </a:lnTo>
                  <a:lnTo>
                    <a:pt x="8" y="5"/>
                  </a:lnTo>
                  <a:lnTo>
                    <a:pt x="8" y="6"/>
                  </a:lnTo>
                  <a:lnTo>
                    <a:pt x="6"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3" name="Freeform 3726"/>
            <p:cNvSpPr>
              <a:spLocks/>
            </p:cNvSpPr>
            <p:nvPr/>
          </p:nvSpPr>
          <p:spPr bwMode="auto">
            <a:xfrm>
              <a:off x="2461" y="2662"/>
              <a:ext cx="8" cy="13"/>
            </a:xfrm>
            <a:custGeom>
              <a:avLst/>
              <a:gdLst>
                <a:gd name="T0" fmla="*/ 2 w 10"/>
                <a:gd name="T1" fmla="*/ 3 h 15"/>
                <a:gd name="T2" fmla="*/ 2 w 10"/>
                <a:gd name="T3" fmla="*/ 3 h 15"/>
                <a:gd name="T4" fmla="*/ 2 w 10"/>
                <a:gd name="T5" fmla="*/ 3 h 15"/>
                <a:gd name="T6" fmla="*/ 0 w 10"/>
                <a:gd name="T7" fmla="*/ 3 h 15"/>
                <a:gd name="T8" fmla="*/ 0 w 10"/>
                <a:gd name="T9" fmla="*/ 3 h 15"/>
                <a:gd name="T10" fmla="*/ 0 w 10"/>
                <a:gd name="T11" fmla="*/ 3 h 15"/>
                <a:gd name="T12" fmla="*/ 0 w 10"/>
                <a:gd name="T13" fmla="*/ 3 h 15"/>
                <a:gd name="T14" fmla="*/ 1 w 10"/>
                <a:gd name="T15" fmla="*/ 3 h 15"/>
                <a:gd name="T16" fmla="*/ 1 w 10"/>
                <a:gd name="T17" fmla="*/ 3 h 15"/>
                <a:gd name="T18" fmla="*/ 2 w 10"/>
                <a:gd name="T19" fmla="*/ 3 h 15"/>
                <a:gd name="T20" fmla="*/ 2 w 10"/>
                <a:gd name="T21" fmla="*/ 3 h 15"/>
                <a:gd name="T22" fmla="*/ 2 w 10"/>
                <a:gd name="T23" fmla="*/ 3 h 15"/>
                <a:gd name="T24" fmla="*/ 2 w 10"/>
                <a:gd name="T25" fmla="*/ 3 h 15"/>
                <a:gd name="T26" fmla="*/ 2 w 10"/>
                <a:gd name="T27" fmla="*/ 1 h 15"/>
                <a:gd name="T28" fmla="*/ 2 w 10"/>
                <a:gd name="T29" fmla="*/ 1 h 15"/>
                <a:gd name="T30" fmla="*/ 2 w 10"/>
                <a:gd name="T31" fmla="*/ 0 h 15"/>
                <a:gd name="T32" fmla="*/ 2 w 10"/>
                <a:gd name="T33" fmla="*/ 0 h 15"/>
                <a:gd name="T34" fmla="*/ 2 w 10"/>
                <a:gd name="T35" fmla="*/ 3 h 15"/>
                <a:gd name="T36" fmla="*/ 2 w 10"/>
                <a:gd name="T37" fmla="*/ 3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5"/>
                <a:gd name="T59" fmla="*/ 10 w 10"/>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5">
                  <a:moveTo>
                    <a:pt x="4" y="3"/>
                  </a:moveTo>
                  <a:lnTo>
                    <a:pt x="4" y="3"/>
                  </a:lnTo>
                  <a:lnTo>
                    <a:pt x="2" y="6"/>
                  </a:lnTo>
                  <a:lnTo>
                    <a:pt x="0" y="11"/>
                  </a:lnTo>
                  <a:lnTo>
                    <a:pt x="0" y="14"/>
                  </a:lnTo>
                  <a:lnTo>
                    <a:pt x="0" y="15"/>
                  </a:lnTo>
                  <a:lnTo>
                    <a:pt x="1" y="14"/>
                  </a:lnTo>
                  <a:lnTo>
                    <a:pt x="6" y="10"/>
                  </a:lnTo>
                  <a:lnTo>
                    <a:pt x="8" y="8"/>
                  </a:lnTo>
                  <a:lnTo>
                    <a:pt x="9" y="6"/>
                  </a:lnTo>
                  <a:lnTo>
                    <a:pt x="10" y="1"/>
                  </a:lnTo>
                  <a:lnTo>
                    <a:pt x="10" y="0"/>
                  </a:lnTo>
                  <a:lnTo>
                    <a:pt x="8" y="0"/>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4" name="Freeform 3727"/>
            <p:cNvSpPr>
              <a:spLocks/>
            </p:cNvSpPr>
            <p:nvPr/>
          </p:nvSpPr>
          <p:spPr bwMode="auto">
            <a:xfrm>
              <a:off x="2467" y="2656"/>
              <a:ext cx="3" cy="4"/>
            </a:xfrm>
            <a:custGeom>
              <a:avLst/>
              <a:gdLst>
                <a:gd name="T0" fmla="*/ 3 w 3"/>
                <a:gd name="T1" fmla="*/ 2 h 4"/>
                <a:gd name="T2" fmla="*/ 3 w 3"/>
                <a:gd name="T3" fmla="*/ 2 h 4"/>
                <a:gd name="T4" fmla="*/ 3 w 3"/>
                <a:gd name="T5" fmla="*/ 0 h 4"/>
                <a:gd name="T6" fmla="*/ 3 w 3"/>
                <a:gd name="T7" fmla="*/ 0 h 4"/>
                <a:gd name="T8" fmla="*/ 1 w 3"/>
                <a:gd name="T9" fmla="*/ 2 h 4"/>
                <a:gd name="T10" fmla="*/ 1 w 3"/>
                <a:gd name="T11" fmla="*/ 2 h 4"/>
                <a:gd name="T12" fmla="*/ 0 w 3"/>
                <a:gd name="T13" fmla="*/ 4 h 4"/>
                <a:gd name="T14" fmla="*/ 0 w 3"/>
                <a:gd name="T15" fmla="*/ 4 h 4"/>
                <a:gd name="T16" fmla="*/ 0 w 3"/>
                <a:gd name="T17" fmla="*/ 4 h 4"/>
                <a:gd name="T18" fmla="*/ 3 w 3"/>
                <a:gd name="T19" fmla="*/ 2 h 4"/>
                <a:gd name="T20" fmla="*/ 3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3" y="2"/>
                  </a:moveTo>
                  <a:lnTo>
                    <a:pt x="3" y="2"/>
                  </a:lnTo>
                  <a:lnTo>
                    <a:pt x="3" y="0"/>
                  </a:lnTo>
                  <a:lnTo>
                    <a:pt x="1" y="2"/>
                  </a:lnTo>
                  <a:lnTo>
                    <a:pt x="0" y="4"/>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5" name="Freeform 3728"/>
            <p:cNvSpPr>
              <a:spLocks/>
            </p:cNvSpPr>
            <p:nvPr/>
          </p:nvSpPr>
          <p:spPr bwMode="auto">
            <a:xfrm>
              <a:off x="2470" y="2663"/>
              <a:ext cx="4" cy="4"/>
            </a:xfrm>
            <a:custGeom>
              <a:avLst/>
              <a:gdLst>
                <a:gd name="T0" fmla="*/ 2 w 5"/>
                <a:gd name="T1" fmla="*/ 2 h 5"/>
                <a:gd name="T2" fmla="*/ 2 w 5"/>
                <a:gd name="T3" fmla="*/ 2 h 5"/>
                <a:gd name="T4" fmla="*/ 2 w 5"/>
                <a:gd name="T5" fmla="*/ 1 h 5"/>
                <a:gd name="T6" fmla="*/ 2 w 5"/>
                <a:gd name="T7" fmla="*/ 1 h 5"/>
                <a:gd name="T8" fmla="*/ 2 w 5"/>
                <a:gd name="T9" fmla="*/ 0 h 5"/>
                <a:gd name="T10" fmla="*/ 2 w 5"/>
                <a:gd name="T11" fmla="*/ 0 h 5"/>
                <a:gd name="T12" fmla="*/ 1 w 5"/>
                <a:gd name="T13" fmla="*/ 1 h 5"/>
                <a:gd name="T14" fmla="*/ 1 w 5"/>
                <a:gd name="T15" fmla="*/ 1 h 5"/>
                <a:gd name="T16" fmla="*/ 0 w 5"/>
                <a:gd name="T17" fmla="*/ 2 h 5"/>
                <a:gd name="T18" fmla="*/ 0 w 5"/>
                <a:gd name="T19" fmla="*/ 2 h 5"/>
                <a:gd name="T20" fmla="*/ 0 w 5"/>
                <a:gd name="T21" fmla="*/ 2 h 5"/>
                <a:gd name="T22" fmla="*/ 0 w 5"/>
                <a:gd name="T23" fmla="*/ 2 h 5"/>
                <a:gd name="T24" fmla="*/ 1 w 5"/>
                <a:gd name="T25" fmla="*/ 2 h 5"/>
                <a:gd name="T26" fmla="*/ 2 w 5"/>
                <a:gd name="T27" fmla="*/ 2 h 5"/>
                <a:gd name="T28" fmla="*/ 2 w 5"/>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5"/>
                <a:gd name="T47" fmla="*/ 5 w 5"/>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5">
                  <a:moveTo>
                    <a:pt x="3" y="3"/>
                  </a:moveTo>
                  <a:lnTo>
                    <a:pt x="3" y="3"/>
                  </a:lnTo>
                  <a:lnTo>
                    <a:pt x="5" y="1"/>
                  </a:lnTo>
                  <a:lnTo>
                    <a:pt x="5" y="0"/>
                  </a:lnTo>
                  <a:lnTo>
                    <a:pt x="1" y="1"/>
                  </a:lnTo>
                  <a:lnTo>
                    <a:pt x="0" y="3"/>
                  </a:lnTo>
                  <a:lnTo>
                    <a:pt x="0" y="4"/>
                  </a:lnTo>
                  <a:lnTo>
                    <a:pt x="0" y="5"/>
                  </a:lnTo>
                  <a:lnTo>
                    <a:pt x="1" y="5"/>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6" name="Freeform 3729"/>
            <p:cNvSpPr>
              <a:spLocks/>
            </p:cNvSpPr>
            <p:nvPr/>
          </p:nvSpPr>
          <p:spPr bwMode="auto">
            <a:xfrm>
              <a:off x="2471" y="2655"/>
              <a:ext cx="5" cy="3"/>
            </a:xfrm>
            <a:custGeom>
              <a:avLst/>
              <a:gdLst>
                <a:gd name="T0" fmla="*/ 1 w 7"/>
                <a:gd name="T1" fmla="*/ 2 h 4"/>
                <a:gd name="T2" fmla="*/ 1 w 7"/>
                <a:gd name="T3" fmla="*/ 2 h 4"/>
                <a:gd name="T4" fmla="*/ 1 w 7"/>
                <a:gd name="T5" fmla="*/ 1 h 4"/>
                <a:gd name="T6" fmla="*/ 1 w 7"/>
                <a:gd name="T7" fmla="*/ 0 h 4"/>
                <a:gd name="T8" fmla="*/ 1 w 7"/>
                <a:gd name="T9" fmla="*/ 0 h 4"/>
                <a:gd name="T10" fmla="*/ 1 w 7"/>
                <a:gd name="T11" fmla="*/ 1 h 4"/>
                <a:gd name="T12" fmla="*/ 1 w 7"/>
                <a:gd name="T13" fmla="*/ 1 h 4"/>
                <a:gd name="T14" fmla="*/ 1 w 7"/>
                <a:gd name="T15" fmla="*/ 1 h 4"/>
                <a:gd name="T16" fmla="*/ 0 w 7"/>
                <a:gd name="T17" fmla="*/ 2 h 4"/>
                <a:gd name="T18" fmla="*/ 0 w 7"/>
                <a:gd name="T19" fmla="*/ 2 h 4"/>
                <a:gd name="T20" fmla="*/ 1 w 7"/>
                <a:gd name="T21" fmla="*/ 2 h 4"/>
                <a:gd name="T22" fmla="*/ 1 w 7"/>
                <a:gd name="T23" fmla="*/ 2 h 4"/>
                <a:gd name="T24" fmla="*/ 1 w 7"/>
                <a:gd name="T25" fmla="*/ 2 h 4"/>
                <a:gd name="T26" fmla="*/ 1 w 7"/>
                <a:gd name="T27" fmla="*/ 2 h 4"/>
                <a:gd name="T28" fmla="*/ 1 w 7"/>
                <a:gd name="T29" fmla="*/ 2 h 4"/>
                <a:gd name="T30" fmla="*/ 1 w 7"/>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7" y="2"/>
                  </a:moveTo>
                  <a:lnTo>
                    <a:pt x="7" y="2"/>
                  </a:lnTo>
                  <a:lnTo>
                    <a:pt x="7" y="1"/>
                  </a:lnTo>
                  <a:lnTo>
                    <a:pt x="6" y="0"/>
                  </a:lnTo>
                  <a:lnTo>
                    <a:pt x="5" y="1"/>
                  </a:lnTo>
                  <a:lnTo>
                    <a:pt x="2" y="1"/>
                  </a:lnTo>
                  <a:lnTo>
                    <a:pt x="0" y="2"/>
                  </a:lnTo>
                  <a:lnTo>
                    <a:pt x="0" y="3"/>
                  </a:lnTo>
                  <a:lnTo>
                    <a:pt x="2" y="4"/>
                  </a:lnTo>
                  <a:lnTo>
                    <a:pt x="3" y="4"/>
                  </a:lnTo>
                  <a:lnTo>
                    <a:pt x="4" y="4"/>
                  </a:lnTo>
                  <a:lnTo>
                    <a:pt x="7"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7" name="Freeform 3730"/>
            <p:cNvSpPr>
              <a:spLocks/>
            </p:cNvSpPr>
            <p:nvPr/>
          </p:nvSpPr>
          <p:spPr bwMode="auto">
            <a:xfrm>
              <a:off x="2477" y="2653"/>
              <a:ext cx="2" cy="2"/>
            </a:xfrm>
            <a:custGeom>
              <a:avLst/>
              <a:gdLst>
                <a:gd name="T0" fmla="*/ 0 w 2"/>
                <a:gd name="T1" fmla="*/ 1 h 3"/>
                <a:gd name="T2" fmla="*/ 0 w 2"/>
                <a:gd name="T3" fmla="*/ 1 h 3"/>
                <a:gd name="T4" fmla="*/ 0 w 2"/>
                <a:gd name="T5" fmla="*/ 1 h 3"/>
                <a:gd name="T6" fmla="*/ 0 w 2"/>
                <a:gd name="T7" fmla="*/ 1 h 3"/>
                <a:gd name="T8" fmla="*/ 1 w 2"/>
                <a:gd name="T9" fmla="*/ 1 h 3"/>
                <a:gd name="T10" fmla="*/ 1 w 2"/>
                <a:gd name="T11" fmla="*/ 1 h 3"/>
                <a:gd name="T12" fmla="*/ 2 w 2"/>
                <a:gd name="T13" fmla="*/ 1 h 3"/>
                <a:gd name="T14" fmla="*/ 1 w 2"/>
                <a:gd name="T15" fmla="*/ 1 h 3"/>
                <a:gd name="T16" fmla="*/ 1 w 2"/>
                <a:gd name="T17" fmla="*/ 1 h 3"/>
                <a:gd name="T18" fmla="*/ 0 w 2"/>
                <a:gd name="T19" fmla="*/ 0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2"/>
                  </a:moveTo>
                  <a:lnTo>
                    <a:pt x="0" y="2"/>
                  </a:lnTo>
                  <a:lnTo>
                    <a:pt x="0" y="3"/>
                  </a:lnTo>
                  <a:lnTo>
                    <a:pt x="1" y="3"/>
                  </a:lnTo>
                  <a:lnTo>
                    <a:pt x="2" y="2"/>
                  </a:lnTo>
                  <a:lnTo>
                    <a:pt x="1" y="1"/>
                  </a:lnTo>
                  <a:lnTo>
                    <a:pt x="0"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8" name="Freeform 3731"/>
            <p:cNvSpPr>
              <a:spLocks/>
            </p:cNvSpPr>
            <p:nvPr/>
          </p:nvSpPr>
          <p:spPr bwMode="auto">
            <a:xfrm>
              <a:off x="2479" y="2646"/>
              <a:ext cx="1" cy="7"/>
            </a:xfrm>
            <a:custGeom>
              <a:avLst/>
              <a:gdLst>
                <a:gd name="T0" fmla="*/ 0 w 1"/>
                <a:gd name="T1" fmla="*/ 5 h 7"/>
                <a:gd name="T2" fmla="*/ 0 w 1"/>
                <a:gd name="T3" fmla="*/ 5 h 7"/>
                <a:gd name="T4" fmla="*/ 0 w 1"/>
                <a:gd name="T5" fmla="*/ 6 h 7"/>
                <a:gd name="T6" fmla="*/ 0 w 1"/>
                <a:gd name="T7" fmla="*/ 7 h 7"/>
                <a:gd name="T8" fmla="*/ 1 w 1"/>
                <a:gd name="T9" fmla="*/ 6 h 7"/>
                <a:gd name="T10" fmla="*/ 1 w 1"/>
                <a:gd name="T11" fmla="*/ 6 h 7"/>
                <a:gd name="T12" fmla="*/ 1 w 1"/>
                <a:gd name="T13" fmla="*/ 5 h 7"/>
                <a:gd name="T14" fmla="*/ 1 w 1"/>
                <a:gd name="T15" fmla="*/ 1 h 7"/>
                <a:gd name="T16" fmla="*/ 1 w 1"/>
                <a:gd name="T17" fmla="*/ 1 h 7"/>
                <a:gd name="T18" fmla="*/ 1 w 1"/>
                <a:gd name="T19" fmla="*/ 0 h 7"/>
                <a:gd name="T20" fmla="*/ 1 w 1"/>
                <a:gd name="T21" fmla="*/ 0 h 7"/>
                <a:gd name="T22" fmla="*/ 0 w 1"/>
                <a:gd name="T23" fmla="*/ 5 h 7"/>
                <a:gd name="T24" fmla="*/ 0 w 1"/>
                <a:gd name="T25" fmla="*/ 5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
                <a:gd name="T40" fmla="*/ 0 h 7"/>
                <a:gd name="T41" fmla="*/ 1 w 1"/>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 h="7">
                  <a:moveTo>
                    <a:pt x="0" y="5"/>
                  </a:moveTo>
                  <a:lnTo>
                    <a:pt x="0" y="5"/>
                  </a:lnTo>
                  <a:lnTo>
                    <a:pt x="0" y="6"/>
                  </a:lnTo>
                  <a:lnTo>
                    <a:pt x="0" y="7"/>
                  </a:lnTo>
                  <a:lnTo>
                    <a:pt x="1" y="6"/>
                  </a:lnTo>
                  <a:lnTo>
                    <a:pt x="1" y="5"/>
                  </a:lnTo>
                  <a:lnTo>
                    <a:pt x="1" y="1"/>
                  </a:lnTo>
                  <a:lnTo>
                    <a:pt x="1" y="0"/>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09" name="Freeform 3732"/>
            <p:cNvSpPr>
              <a:spLocks/>
            </p:cNvSpPr>
            <p:nvPr/>
          </p:nvSpPr>
          <p:spPr bwMode="auto">
            <a:xfrm>
              <a:off x="2481" y="2646"/>
              <a:ext cx="3" cy="5"/>
            </a:xfrm>
            <a:custGeom>
              <a:avLst/>
              <a:gdLst>
                <a:gd name="T0" fmla="*/ 0 w 5"/>
                <a:gd name="T1" fmla="*/ 2 h 5"/>
                <a:gd name="T2" fmla="*/ 0 w 5"/>
                <a:gd name="T3" fmla="*/ 2 h 5"/>
                <a:gd name="T4" fmla="*/ 0 w 5"/>
                <a:gd name="T5" fmla="*/ 4 h 5"/>
                <a:gd name="T6" fmla="*/ 1 w 5"/>
                <a:gd name="T7" fmla="*/ 5 h 5"/>
                <a:gd name="T8" fmla="*/ 1 w 5"/>
                <a:gd name="T9" fmla="*/ 4 h 5"/>
                <a:gd name="T10" fmla="*/ 1 w 5"/>
                <a:gd name="T11" fmla="*/ 4 h 5"/>
                <a:gd name="T12" fmla="*/ 1 w 5"/>
                <a:gd name="T13" fmla="*/ 1 h 5"/>
                <a:gd name="T14" fmla="*/ 1 w 5"/>
                <a:gd name="T15" fmla="*/ 0 h 5"/>
                <a:gd name="T16" fmla="*/ 1 w 5"/>
                <a:gd name="T17" fmla="*/ 0 h 5"/>
                <a:gd name="T18" fmla="*/ 1 w 5"/>
                <a:gd name="T19" fmla="*/ 0 h 5"/>
                <a:gd name="T20" fmla="*/ 1 w 5"/>
                <a:gd name="T21" fmla="*/ 0 h 5"/>
                <a:gd name="T22" fmla="*/ 0 w 5"/>
                <a:gd name="T23" fmla="*/ 2 h 5"/>
                <a:gd name="T24" fmla="*/ 0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0" y="2"/>
                  </a:moveTo>
                  <a:lnTo>
                    <a:pt x="0" y="2"/>
                  </a:lnTo>
                  <a:lnTo>
                    <a:pt x="0" y="4"/>
                  </a:lnTo>
                  <a:lnTo>
                    <a:pt x="1" y="5"/>
                  </a:lnTo>
                  <a:lnTo>
                    <a:pt x="2" y="4"/>
                  </a:lnTo>
                  <a:lnTo>
                    <a:pt x="5" y="1"/>
                  </a:lnTo>
                  <a:lnTo>
                    <a:pt x="5" y="0"/>
                  </a:lnTo>
                  <a:lnTo>
                    <a:pt x="2"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0" name="Freeform 3733"/>
            <p:cNvSpPr>
              <a:spLocks/>
            </p:cNvSpPr>
            <p:nvPr/>
          </p:nvSpPr>
          <p:spPr bwMode="auto">
            <a:xfrm>
              <a:off x="2482" y="2644"/>
              <a:ext cx="2" cy="1"/>
            </a:xfrm>
            <a:custGeom>
              <a:avLst/>
              <a:gdLst>
                <a:gd name="T0" fmla="*/ 1 w 4"/>
                <a:gd name="T1" fmla="*/ 1 h 2"/>
                <a:gd name="T2" fmla="*/ 1 w 4"/>
                <a:gd name="T3" fmla="*/ 1 h 2"/>
                <a:gd name="T4" fmla="*/ 0 w 4"/>
                <a:gd name="T5" fmla="*/ 1 h 2"/>
                <a:gd name="T6" fmla="*/ 1 w 4"/>
                <a:gd name="T7" fmla="*/ 1 h 2"/>
                <a:gd name="T8" fmla="*/ 1 w 4"/>
                <a:gd name="T9" fmla="*/ 1 h 2"/>
                <a:gd name="T10" fmla="*/ 1 w 4"/>
                <a:gd name="T11" fmla="*/ 1 h 2"/>
                <a:gd name="T12" fmla="*/ 1 w 4"/>
                <a:gd name="T13" fmla="*/ 0 h 2"/>
                <a:gd name="T14" fmla="*/ 1 w 4"/>
                <a:gd name="T15" fmla="*/ 0 h 2"/>
                <a:gd name="T16" fmla="*/ 1 w 4"/>
                <a:gd name="T17" fmla="*/ 1 h 2"/>
                <a:gd name="T18" fmla="*/ 1 w 4"/>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1" y="1"/>
                  </a:moveTo>
                  <a:lnTo>
                    <a:pt x="1" y="1"/>
                  </a:lnTo>
                  <a:lnTo>
                    <a:pt x="0" y="2"/>
                  </a:lnTo>
                  <a:lnTo>
                    <a:pt x="1" y="2"/>
                  </a:lnTo>
                  <a:lnTo>
                    <a:pt x="4" y="1"/>
                  </a:lnTo>
                  <a:lnTo>
                    <a:pt x="4" y="0"/>
                  </a:lnTo>
                  <a:lnTo>
                    <a:pt x="3"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1" name="Freeform 3734"/>
            <p:cNvSpPr>
              <a:spLocks/>
            </p:cNvSpPr>
            <p:nvPr/>
          </p:nvSpPr>
          <p:spPr bwMode="auto">
            <a:xfrm>
              <a:off x="2479" y="2651"/>
              <a:ext cx="10" cy="4"/>
            </a:xfrm>
            <a:custGeom>
              <a:avLst/>
              <a:gdLst>
                <a:gd name="T0" fmla="*/ 2 w 13"/>
                <a:gd name="T1" fmla="*/ 0 h 5"/>
                <a:gd name="T2" fmla="*/ 2 w 13"/>
                <a:gd name="T3" fmla="*/ 0 h 5"/>
                <a:gd name="T4" fmla="*/ 2 w 13"/>
                <a:gd name="T5" fmla="*/ 2 h 5"/>
                <a:gd name="T6" fmla="*/ 2 w 13"/>
                <a:gd name="T7" fmla="*/ 2 h 5"/>
                <a:gd name="T8" fmla="*/ 0 w 13"/>
                <a:gd name="T9" fmla="*/ 2 h 5"/>
                <a:gd name="T10" fmla="*/ 1 w 13"/>
                <a:gd name="T11" fmla="*/ 2 h 5"/>
                <a:gd name="T12" fmla="*/ 2 w 13"/>
                <a:gd name="T13" fmla="*/ 2 h 5"/>
                <a:gd name="T14" fmla="*/ 2 w 13"/>
                <a:gd name="T15" fmla="*/ 2 h 5"/>
                <a:gd name="T16" fmla="*/ 2 w 13"/>
                <a:gd name="T17" fmla="*/ 2 h 5"/>
                <a:gd name="T18" fmla="*/ 2 w 13"/>
                <a:gd name="T19" fmla="*/ 2 h 5"/>
                <a:gd name="T20" fmla="*/ 2 w 13"/>
                <a:gd name="T21" fmla="*/ 2 h 5"/>
                <a:gd name="T22" fmla="*/ 2 w 13"/>
                <a:gd name="T23" fmla="*/ 2 h 5"/>
                <a:gd name="T24" fmla="*/ 2 w 13"/>
                <a:gd name="T25" fmla="*/ 2 h 5"/>
                <a:gd name="T26" fmla="*/ 2 w 13"/>
                <a:gd name="T27" fmla="*/ 2 h 5"/>
                <a:gd name="T28" fmla="*/ 2 w 13"/>
                <a:gd name="T29" fmla="*/ 1 h 5"/>
                <a:gd name="T30" fmla="*/ 2 w 13"/>
                <a:gd name="T31" fmla="*/ 1 h 5"/>
                <a:gd name="T32" fmla="*/ 2 w 13"/>
                <a:gd name="T33" fmla="*/ 1 h 5"/>
                <a:gd name="T34" fmla="*/ 2 w 13"/>
                <a:gd name="T35" fmla="*/ 0 h 5"/>
                <a:gd name="T36" fmla="*/ 2 w 13"/>
                <a:gd name="T37" fmla="*/ 0 h 5"/>
                <a:gd name="T38" fmla="*/ 2 w 13"/>
                <a:gd name="T39" fmla="*/ 0 h 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
                <a:gd name="T61" fmla="*/ 0 h 5"/>
                <a:gd name="T62" fmla="*/ 13 w 13"/>
                <a:gd name="T63" fmla="*/ 5 h 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 h="5">
                  <a:moveTo>
                    <a:pt x="9" y="0"/>
                  </a:moveTo>
                  <a:lnTo>
                    <a:pt x="9" y="0"/>
                  </a:lnTo>
                  <a:lnTo>
                    <a:pt x="2" y="2"/>
                  </a:lnTo>
                  <a:lnTo>
                    <a:pt x="0" y="3"/>
                  </a:lnTo>
                  <a:lnTo>
                    <a:pt x="1" y="4"/>
                  </a:lnTo>
                  <a:lnTo>
                    <a:pt x="2" y="5"/>
                  </a:lnTo>
                  <a:lnTo>
                    <a:pt x="7" y="5"/>
                  </a:lnTo>
                  <a:lnTo>
                    <a:pt x="8" y="5"/>
                  </a:lnTo>
                  <a:lnTo>
                    <a:pt x="10" y="4"/>
                  </a:lnTo>
                  <a:lnTo>
                    <a:pt x="11" y="3"/>
                  </a:lnTo>
                  <a:lnTo>
                    <a:pt x="13" y="1"/>
                  </a:lnTo>
                  <a:lnTo>
                    <a:pt x="12" y="0"/>
                  </a:lnTo>
                  <a:lnTo>
                    <a:pt x="9"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2" name="Freeform 3735"/>
            <p:cNvSpPr>
              <a:spLocks/>
            </p:cNvSpPr>
            <p:nvPr/>
          </p:nvSpPr>
          <p:spPr bwMode="auto">
            <a:xfrm>
              <a:off x="2487" y="2655"/>
              <a:ext cx="5" cy="1"/>
            </a:xfrm>
            <a:custGeom>
              <a:avLst/>
              <a:gdLst>
                <a:gd name="T0" fmla="*/ 1 w 6"/>
                <a:gd name="T1" fmla="*/ 0 h 2"/>
                <a:gd name="T2" fmla="*/ 1 w 6"/>
                <a:gd name="T3" fmla="*/ 0 h 2"/>
                <a:gd name="T4" fmla="*/ 0 w 6"/>
                <a:gd name="T5" fmla="*/ 0 h 2"/>
                <a:gd name="T6" fmla="*/ 1 w 6"/>
                <a:gd name="T7" fmla="*/ 1 h 2"/>
                <a:gd name="T8" fmla="*/ 2 w 6"/>
                <a:gd name="T9" fmla="*/ 1 h 2"/>
                <a:gd name="T10" fmla="*/ 2 w 6"/>
                <a:gd name="T11" fmla="*/ 1 h 2"/>
                <a:gd name="T12" fmla="*/ 3 w 6"/>
                <a:gd name="T13" fmla="*/ 1 h 2"/>
                <a:gd name="T14" fmla="*/ 3 w 6"/>
                <a:gd name="T15" fmla="*/ 1 h 2"/>
                <a:gd name="T16" fmla="*/ 3 w 6"/>
                <a:gd name="T17" fmla="*/ 1 h 2"/>
                <a:gd name="T18" fmla="*/ 3 w 6"/>
                <a:gd name="T19" fmla="*/ 0 h 2"/>
                <a:gd name="T20" fmla="*/ 3 w 6"/>
                <a:gd name="T21" fmla="*/ 0 h 2"/>
                <a:gd name="T22" fmla="*/ 1 w 6"/>
                <a:gd name="T23" fmla="*/ 0 h 2"/>
                <a:gd name="T24" fmla="*/ 1 w 6"/>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2"/>
                <a:gd name="T41" fmla="*/ 6 w 6"/>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2">
                  <a:moveTo>
                    <a:pt x="1" y="0"/>
                  </a:moveTo>
                  <a:lnTo>
                    <a:pt x="1" y="0"/>
                  </a:lnTo>
                  <a:lnTo>
                    <a:pt x="0" y="0"/>
                  </a:lnTo>
                  <a:lnTo>
                    <a:pt x="1" y="1"/>
                  </a:lnTo>
                  <a:lnTo>
                    <a:pt x="2" y="2"/>
                  </a:lnTo>
                  <a:lnTo>
                    <a:pt x="3" y="2"/>
                  </a:lnTo>
                  <a:lnTo>
                    <a:pt x="5" y="1"/>
                  </a:lnTo>
                  <a:lnTo>
                    <a:pt x="6" y="0"/>
                  </a:lnTo>
                  <a:lnTo>
                    <a:pt x="5"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3" name="Freeform 3736"/>
            <p:cNvSpPr>
              <a:spLocks/>
            </p:cNvSpPr>
            <p:nvPr/>
          </p:nvSpPr>
          <p:spPr bwMode="auto">
            <a:xfrm>
              <a:off x="2474" y="2656"/>
              <a:ext cx="31" cy="22"/>
            </a:xfrm>
            <a:custGeom>
              <a:avLst/>
              <a:gdLst>
                <a:gd name="T0" fmla="*/ 2 w 39"/>
                <a:gd name="T1" fmla="*/ 2 h 27"/>
                <a:gd name="T2" fmla="*/ 2 w 39"/>
                <a:gd name="T3" fmla="*/ 2 h 27"/>
                <a:gd name="T4" fmla="*/ 2 w 39"/>
                <a:gd name="T5" fmla="*/ 3 h 27"/>
                <a:gd name="T6" fmla="*/ 2 w 39"/>
                <a:gd name="T7" fmla="*/ 2 h 27"/>
                <a:gd name="T8" fmla="*/ 2 w 39"/>
                <a:gd name="T9" fmla="*/ 2 h 27"/>
                <a:gd name="T10" fmla="*/ 2 w 39"/>
                <a:gd name="T11" fmla="*/ 2 h 27"/>
                <a:gd name="T12" fmla="*/ 2 w 39"/>
                <a:gd name="T13" fmla="*/ 2 h 27"/>
                <a:gd name="T14" fmla="*/ 2 w 39"/>
                <a:gd name="T15" fmla="*/ 2 h 27"/>
                <a:gd name="T16" fmla="*/ 2 w 39"/>
                <a:gd name="T17" fmla="*/ 2 h 27"/>
                <a:gd name="T18" fmla="*/ 2 w 39"/>
                <a:gd name="T19" fmla="*/ 2 h 27"/>
                <a:gd name="T20" fmla="*/ 2 w 39"/>
                <a:gd name="T21" fmla="*/ 2 h 27"/>
                <a:gd name="T22" fmla="*/ 3 w 39"/>
                <a:gd name="T23" fmla="*/ 2 h 27"/>
                <a:gd name="T24" fmla="*/ 3 w 39"/>
                <a:gd name="T25" fmla="*/ 2 h 27"/>
                <a:gd name="T26" fmla="*/ 3 w 39"/>
                <a:gd name="T27" fmla="*/ 2 h 27"/>
                <a:gd name="T28" fmla="*/ 3 w 39"/>
                <a:gd name="T29" fmla="*/ 2 h 27"/>
                <a:gd name="T30" fmla="*/ 3 w 39"/>
                <a:gd name="T31" fmla="*/ 2 h 27"/>
                <a:gd name="T32" fmla="*/ 3 w 39"/>
                <a:gd name="T33" fmla="*/ 2 h 27"/>
                <a:gd name="T34" fmla="*/ 3 w 39"/>
                <a:gd name="T35" fmla="*/ 2 h 27"/>
                <a:gd name="T36" fmla="*/ 3 w 39"/>
                <a:gd name="T37" fmla="*/ 1 h 27"/>
                <a:gd name="T38" fmla="*/ 2 w 39"/>
                <a:gd name="T39" fmla="*/ 1 h 27"/>
                <a:gd name="T40" fmla="*/ 2 w 39"/>
                <a:gd name="T41" fmla="*/ 1 h 27"/>
                <a:gd name="T42" fmla="*/ 2 w 39"/>
                <a:gd name="T43" fmla="*/ 1 h 27"/>
                <a:gd name="T44" fmla="*/ 2 w 39"/>
                <a:gd name="T45" fmla="*/ 0 h 27"/>
                <a:gd name="T46" fmla="*/ 2 w 39"/>
                <a:gd name="T47" fmla="*/ 0 h 27"/>
                <a:gd name="T48" fmla="*/ 2 w 39"/>
                <a:gd name="T49" fmla="*/ 2 h 27"/>
                <a:gd name="T50" fmla="*/ 2 w 39"/>
                <a:gd name="T51" fmla="*/ 2 h 27"/>
                <a:gd name="T52" fmla="*/ 2 w 39"/>
                <a:gd name="T53" fmla="*/ 2 h 27"/>
                <a:gd name="T54" fmla="*/ 2 w 39"/>
                <a:gd name="T55" fmla="*/ 2 h 27"/>
                <a:gd name="T56" fmla="*/ 2 w 39"/>
                <a:gd name="T57" fmla="*/ 2 h 27"/>
                <a:gd name="T58" fmla="*/ 1 w 39"/>
                <a:gd name="T59" fmla="*/ 2 h 27"/>
                <a:gd name="T60" fmla="*/ 0 w 39"/>
                <a:gd name="T61" fmla="*/ 2 h 27"/>
                <a:gd name="T62" fmla="*/ 2 w 39"/>
                <a:gd name="T63" fmla="*/ 2 h 27"/>
                <a:gd name="T64" fmla="*/ 2 w 39"/>
                <a:gd name="T65" fmla="*/ 2 h 27"/>
                <a:gd name="T66" fmla="*/ 2 w 39"/>
                <a:gd name="T67" fmla="*/ 2 h 27"/>
                <a:gd name="T68" fmla="*/ 1 w 39"/>
                <a:gd name="T69" fmla="*/ 2 h 27"/>
                <a:gd name="T70" fmla="*/ 0 w 39"/>
                <a:gd name="T71" fmla="*/ 2 h 27"/>
                <a:gd name="T72" fmla="*/ 2 w 39"/>
                <a:gd name="T73" fmla="*/ 2 h 27"/>
                <a:gd name="T74" fmla="*/ 2 w 39"/>
                <a:gd name="T75" fmla="*/ 3 h 27"/>
                <a:gd name="T76" fmla="*/ 2 w 39"/>
                <a:gd name="T77" fmla="*/ 2 h 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27"/>
                <a:gd name="T119" fmla="*/ 39 w 39"/>
                <a:gd name="T120" fmla="*/ 27 h 2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27">
                  <a:moveTo>
                    <a:pt x="8" y="26"/>
                  </a:moveTo>
                  <a:lnTo>
                    <a:pt x="8" y="26"/>
                  </a:lnTo>
                  <a:lnTo>
                    <a:pt x="10" y="26"/>
                  </a:lnTo>
                  <a:lnTo>
                    <a:pt x="14" y="26"/>
                  </a:lnTo>
                  <a:lnTo>
                    <a:pt x="15" y="27"/>
                  </a:lnTo>
                  <a:lnTo>
                    <a:pt x="17" y="26"/>
                  </a:lnTo>
                  <a:lnTo>
                    <a:pt x="19" y="26"/>
                  </a:lnTo>
                  <a:lnTo>
                    <a:pt x="20" y="26"/>
                  </a:lnTo>
                  <a:lnTo>
                    <a:pt x="20" y="24"/>
                  </a:lnTo>
                  <a:lnTo>
                    <a:pt x="21" y="23"/>
                  </a:lnTo>
                  <a:lnTo>
                    <a:pt x="22" y="24"/>
                  </a:lnTo>
                  <a:lnTo>
                    <a:pt x="23" y="24"/>
                  </a:lnTo>
                  <a:lnTo>
                    <a:pt x="29" y="23"/>
                  </a:lnTo>
                  <a:lnTo>
                    <a:pt x="31" y="22"/>
                  </a:lnTo>
                  <a:lnTo>
                    <a:pt x="32" y="20"/>
                  </a:lnTo>
                  <a:lnTo>
                    <a:pt x="34" y="16"/>
                  </a:lnTo>
                  <a:lnTo>
                    <a:pt x="35" y="15"/>
                  </a:lnTo>
                  <a:lnTo>
                    <a:pt x="35" y="13"/>
                  </a:lnTo>
                  <a:lnTo>
                    <a:pt x="36" y="11"/>
                  </a:lnTo>
                  <a:lnTo>
                    <a:pt x="37" y="8"/>
                  </a:lnTo>
                  <a:lnTo>
                    <a:pt x="37" y="7"/>
                  </a:lnTo>
                  <a:lnTo>
                    <a:pt x="39" y="4"/>
                  </a:lnTo>
                  <a:lnTo>
                    <a:pt x="39" y="3"/>
                  </a:lnTo>
                  <a:lnTo>
                    <a:pt x="39" y="2"/>
                  </a:lnTo>
                  <a:lnTo>
                    <a:pt x="36" y="1"/>
                  </a:lnTo>
                  <a:lnTo>
                    <a:pt x="30" y="1"/>
                  </a:lnTo>
                  <a:lnTo>
                    <a:pt x="26" y="1"/>
                  </a:lnTo>
                  <a:lnTo>
                    <a:pt x="23" y="1"/>
                  </a:lnTo>
                  <a:lnTo>
                    <a:pt x="18" y="1"/>
                  </a:lnTo>
                  <a:lnTo>
                    <a:pt x="14" y="0"/>
                  </a:lnTo>
                  <a:lnTo>
                    <a:pt x="5" y="0"/>
                  </a:lnTo>
                  <a:lnTo>
                    <a:pt x="4" y="0"/>
                  </a:lnTo>
                  <a:lnTo>
                    <a:pt x="3" y="2"/>
                  </a:lnTo>
                  <a:lnTo>
                    <a:pt x="2" y="4"/>
                  </a:lnTo>
                  <a:lnTo>
                    <a:pt x="2" y="7"/>
                  </a:lnTo>
                  <a:lnTo>
                    <a:pt x="3" y="7"/>
                  </a:lnTo>
                  <a:lnTo>
                    <a:pt x="3" y="8"/>
                  </a:lnTo>
                  <a:lnTo>
                    <a:pt x="2" y="8"/>
                  </a:lnTo>
                  <a:lnTo>
                    <a:pt x="1" y="10"/>
                  </a:lnTo>
                  <a:lnTo>
                    <a:pt x="0" y="11"/>
                  </a:lnTo>
                  <a:lnTo>
                    <a:pt x="1" y="13"/>
                  </a:lnTo>
                  <a:lnTo>
                    <a:pt x="3" y="14"/>
                  </a:lnTo>
                  <a:lnTo>
                    <a:pt x="4" y="15"/>
                  </a:lnTo>
                  <a:lnTo>
                    <a:pt x="4" y="16"/>
                  </a:lnTo>
                  <a:lnTo>
                    <a:pt x="3" y="16"/>
                  </a:lnTo>
                  <a:lnTo>
                    <a:pt x="1" y="16"/>
                  </a:lnTo>
                  <a:lnTo>
                    <a:pt x="0" y="16"/>
                  </a:lnTo>
                  <a:lnTo>
                    <a:pt x="1" y="20"/>
                  </a:lnTo>
                  <a:lnTo>
                    <a:pt x="4" y="25"/>
                  </a:lnTo>
                  <a:lnTo>
                    <a:pt x="6" y="27"/>
                  </a:lnTo>
                  <a:lnTo>
                    <a:pt x="8"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4" name="Freeform 3737"/>
            <p:cNvSpPr>
              <a:spLocks/>
            </p:cNvSpPr>
            <p:nvPr/>
          </p:nvSpPr>
          <p:spPr bwMode="auto">
            <a:xfrm>
              <a:off x="2177" y="2586"/>
              <a:ext cx="502" cy="529"/>
            </a:xfrm>
            <a:custGeom>
              <a:avLst/>
              <a:gdLst>
                <a:gd name="T0" fmla="*/ 24 w 627"/>
                <a:gd name="T1" fmla="*/ 51 h 645"/>
                <a:gd name="T2" fmla="*/ 26 w 627"/>
                <a:gd name="T3" fmla="*/ 54 h 645"/>
                <a:gd name="T4" fmla="*/ 27 w 627"/>
                <a:gd name="T5" fmla="*/ 57 h 645"/>
                <a:gd name="T6" fmla="*/ 27 w 627"/>
                <a:gd name="T7" fmla="*/ 60 h 645"/>
                <a:gd name="T8" fmla="*/ 24 w 627"/>
                <a:gd name="T9" fmla="*/ 62 h 645"/>
                <a:gd name="T10" fmla="*/ 24 w 627"/>
                <a:gd name="T11" fmla="*/ 66 h 645"/>
                <a:gd name="T12" fmla="*/ 26 w 627"/>
                <a:gd name="T13" fmla="*/ 67 h 645"/>
                <a:gd name="T14" fmla="*/ 28 w 627"/>
                <a:gd name="T15" fmla="*/ 72 h 645"/>
                <a:gd name="T16" fmla="*/ 30 w 627"/>
                <a:gd name="T17" fmla="*/ 67 h 645"/>
                <a:gd name="T18" fmla="*/ 32 w 627"/>
                <a:gd name="T19" fmla="*/ 66 h 645"/>
                <a:gd name="T20" fmla="*/ 30 w 627"/>
                <a:gd name="T21" fmla="*/ 69 h 645"/>
                <a:gd name="T22" fmla="*/ 35 w 627"/>
                <a:gd name="T23" fmla="*/ 60 h 645"/>
                <a:gd name="T24" fmla="*/ 35 w 627"/>
                <a:gd name="T25" fmla="*/ 57 h 645"/>
                <a:gd name="T26" fmla="*/ 38 w 627"/>
                <a:gd name="T27" fmla="*/ 54 h 645"/>
                <a:gd name="T28" fmla="*/ 40 w 627"/>
                <a:gd name="T29" fmla="*/ 52 h 645"/>
                <a:gd name="T30" fmla="*/ 43 w 627"/>
                <a:gd name="T31" fmla="*/ 51 h 645"/>
                <a:gd name="T32" fmla="*/ 46 w 627"/>
                <a:gd name="T33" fmla="*/ 49 h 645"/>
                <a:gd name="T34" fmla="*/ 47 w 627"/>
                <a:gd name="T35" fmla="*/ 43 h 645"/>
                <a:gd name="T36" fmla="*/ 48 w 627"/>
                <a:gd name="T37" fmla="*/ 34 h 645"/>
                <a:gd name="T38" fmla="*/ 50 w 627"/>
                <a:gd name="T39" fmla="*/ 32 h 645"/>
                <a:gd name="T40" fmla="*/ 53 w 627"/>
                <a:gd name="T41" fmla="*/ 28 h 645"/>
                <a:gd name="T42" fmla="*/ 54 w 627"/>
                <a:gd name="T43" fmla="*/ 19 h 645"/>
                <a:gd name="T44" fmla="*/ 45 w 627"/>
                <a:gd name="T45" fmla="*/ 14 h 645"/>
                <a:gd name="T46" fmla="*/ 42 w 627"/>
                <a:gd name="T47" fmla="*/ 14 h 645"/>
                <a:gd name="T48" fmla="*/ 40 w 627"/>
                <a:gd name="T49" fmla="*/ 14 h 645"/>
                <a:gd name="T50" fmla="*/ 40 w 627"/>
                <a:gd name="T51" fmla="*/ 11 h 645"/>
                <a:gd name="T52" fmla="*/ 38 w 627"/>
                <a:gd name="T53" fmla="*/ 11 h 645"/>
                <a:gd name="T54" fmla="*/ 37 w 627"/>
                <a:gd name="T55" fmla="*/ 11 h 645"/>
                <a:gd name="T56" fmla="*/ 35 w 627"/>
                <a:gd name="T57" fmla="*/ 12 h 645"/>
                <a:gd name="T58" fmla="*/ 34 w 627"/>
                <a:gd name="T59" fmla="*/ 13 h 645"/>
                <a:gd name="T60" fmla="*/ 30 w 627"/>
                <a:gd name="T61" fmla="*/ 11 h 645"/>
                <a:gd name="T62" fmla="*/ 30 w 627"/>
                <a:gd name="T63" fmla="*/ 11 h 645"/>
                <a:gd name="T64" fmla="*/ 32 w 627"/>
                <a:gd name="T65" fmla="*/ 6 h 645"/>
                <a:gd name="T66" fmla="*/ 30 w 627"/>
                <a:gd name="T67" fmla="*/ 2 h 645"/>
                <a:gd name="T68" fmla="*/ 27 w 627"/>
                <a:gd name="T69" fmla="*/ 5 h 645"/>
                <a:gd name="T70" fmla="*/ 26 w 627"/>
                <a:gd name="T71" fmla="*/ 5 h 645"/>
                <a:gd name="T72" fmla="*/ 24 w 627"/>
                <a:gd name="T73" fmla="*/ 6 h 645"/>
                <a:gd name="T74" fmla="*/ 22 w 627"/>
                <a:gd name="T75" fmla="*/ 7 h 645"/>
                <a:gd name="T76" fmla="*/ 19 w 627"/>
                <a:gd name="T77" fmla="*/ 3 h 645"/>
                <a:gd name="T78" fmla="*/ 19 w 627"/>
                <a:gd name="T79" fmla="*/ 2 h 645"/>
                <a:gd name="T80" fmla="*/ 18 w 627"/>
                <a:gd name="T81" fmla="*/ 2 h 645"/>
                <a:gd name="T82" fmla="*/ 14 w 627"/>
                <a:gd name="T83" fmla="*/ 2 h 645"/>
                <a:gd name="T84" fmla="*/ 14 w 627"/>
                <a:gd name="T85" fmla="*/ 2 h 645"/>
                <a:gd name="T86" fmla="*/ 14 w 627"/>
                <a:gd name="T87" fmla="*/ 6 h 645"/>
                <a:gd name="T88" fmla="*/ 11 w 627"/>
                <a:gd name="T89" fmla="*/ 8 h 645"/>
                <a:gd name="T90" fmla="*/ 10 w 627"/>
                <a:gd name="T91" fmla="*/ 7 h 645"/>
                <a:gd name="T92" fmla="*/ 8 w 627"/>
                <a:gd name="T93" fmla="*/ 6 h 645"/>
                <a:gd name="T94" fmla="*/ 6 w 627"/>
                <a:gd name="T95" fmla="*/ 7 h 645"/>
                <a:gd name="T96" fmla="*/ 6 w 627"/>
                <a:gd name="T97" fmla="*/ 9 h 645"/>
                <a:gd name="T98" fmla="*/ 6 w 627"/>
                <a:gd name="T99" fmla="*/ 17 h 645"/>
                <a:gd name="T100" fmla="*/ 4 w 627"/>
                <a:gd name="T101" fmla="*/ 17 h 645"/>
                <a:gd name="T102" fmla="*/ 2 w 627"/>
                <a:gd name="T103" fmla="*/ 21 h 645"/>
                <a:gd name="T104" fmla="*/ 2 w 627"/>
                <a:gd name="T105" fmla="*/ 25 h 645"/>
                <a:gd name="T106" fmla="*/ 2 w 627"/>
                <a:gd name="T107" fmla="*/ 28 h 645"/>
                <a:gd name="T108" fmla="*/ 5 w 627"/>
                <a:gd name="T109" fmla="*/ 27 h 645"/>
                <a:gd name="T110" fmla="*/ 6 w 627"/>
                <a:gd name="T111" fmla="*/ 30 h 645"/>
                <a:gd name="T112" fmla="*/ 10 w 627"/>
                <a:gd name="T113" fmla="*/ 28 h 645"/>
                <a:gd name="T114" fmla="*/ 11 w 627"/>
                <a:gd name="T115" fmla="*/ 30 h 645"/>
                <a:gd name="T116" fmla="*/ 15 w 627"/>
                <a:gd name="T117" fmla="*/ 32 h 645"/>
                <a:gd name="T118" fmla="*/ 19 w 627"/>
                <a:gd name="T119" fmla="*/ 34 h 645"/>
                <a:gd name="T120" fmla="*/ 19 w 627"/>
                <a:gd name="T121" fmla="*/ 39 h 645"/>
                <a:gd name="T122" fmla="*/ 22 w 627"/>
                <a:gd name="T123" fmla="*/ 42 h 645"/>
                <a:gd name="T124" fmla="*/ 22 w 627"/>
                <a:gd name="T125" fmla="*/ 45 h 6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7"/>
                <a:gd name="T190" fmla="*/ 0 h 645"/>
                <a:gd name="T191" fmla="*/ 627 w 627"/>
                <a:gd name="T192" fmla="*/ 645 h 6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7" h="645">
                  <a:moveTo>
                    <a:pt x="253" y="411"/>
                  </a:moveTo>
                  <a:lnTo>
                    <a:pt x="253" y="412"/>
                  </a:lnTo>
                  <a:lnTo>
                    <a:pt x="258" y="421"/>
                  </a:lnTo>
                  <a:lnTo>
                    <a:pt x="259" y="426"/>
                  </a:lnTo>
                  <a:lnTo>
                    <a:pt x="259" y="428"/>
                  </a:lnTo>
                  <a:lnTo>
                    <a:pt x="258" y="431"/>
                  </a:lnTo>
                  <a:lnTo>
                    <a:pt x="258" y="432"/>
                  </a:lnTo>
                  <a:lnTo>
                    <a:pt x="258" y="434"/>
                  </a:lnTo>
                  <a:lnTo>
                    <a:pt x="257" y="439"/>
                  </a:lnTo>
                  <a:lnTo>
                    <a:pt x="257" y="442"/>
                  </a:lnTo>
                  <a:lnTo>
                    <a:pt x="257" y="443"/>
                  </a:lnTo>
                  <a:lnTo>
                    <a:pt x="257" y="444"/>
                  </a:lnTo>
                  <a:lnTo>
                    <a:pt x="274" y="447"/>
                  </a:lnTo>
                  <a:lnTo>
                    <a:pt x="275" y="446"/>
                  </a:lnTo>
                  <a:lnTo>
                    <a:pt x="280" y="443"/>
                  </a:lnTo>
                  <a:lnTo>
                    <a:pt x="281" y="443"/>
                  </a:lnTo>
                  <a:lnTo>
                    <a:pt x="281" y="444"/>
                  </a:lnTo>
                  <a:lnTo>
                    <a:pt x="283" y="446"/>
                  </a:lnTo>
                  <a:lnTo>
                    <a:pt x="287" y="447"/>
                  </a:lnTo>
                  <a:lnTo>
                    <a:pt x="290" y="448"/>
                  </a:lnTo>
                  <a:lnTo>
                    <a:pt x="291" y="448"/>
                  </a:lnTo>
                  <a:lnTo>
                    <a:pt x="292" y="449"/>
                  </a:lnTo>
                  <a:lnTo>
                    <a:pt x="294" y="454"/>
                  </a:lnTo>
                  <a:lnTo>
                    <a:pt x="294" y="455"/>
                  </a:lnTo>
                  <a:lnTo>
                    <a:pt x="295" y="464"/>
                  </a:lnTo>
                  <a:lnTo>
                    <a:pt x="296" y="471"/>
                  </a:lnTo>
                  <a:lnTo>
                    <a:pt x="297" y="473"/>
                  </a:lnTo>
                  <a:lnTo>
                    <a:pt x="299" y="475"/>
                  </a:lnTo>
                  <a:lnTo>
                    <a:pt x="300" y="475"/>
                  </a:lnTo>
                  <a:lnTo>
                    <a:pt x="303" y="475"/>
                  </a:lnTo>
                  <a:lnTo>
                    <a:pt x="306" y="474"/>
                  </a:lnTo>
                  <a:lnTo>
                    <a:pt x="307" y="474"/>
                  </a:lnTo>
                  <a:lnTo>
                    <a:pt x="308" y="474"/>
                  </a:lnTo>
                  <a:lnTo>
                    <a:pt x="315" y="476"/>
                  </a:lnTo>
                  <a:lnTo>
                    <a:pt x="316" y="476"/>
                  </a:lnTo>
                  <a:lnTo>
                    <a:pt x="316" y="477"/>
                  </a:lnTo>
                  <a:lnTo>
                    <a:pt x="315" y="487"/>
                  </a:lnTo>
                  <a:lnTo>
                    <a:pt x="310" y="500"/>
                  </a:lnTo>
                  <a:lnTo>
                    <a:pt x="310" y="502"/>
                  </a:lnTo>
                  <a:lnTo>
                    <a:pt x="311" y="503"/>
                  </a:lnTo>
                  <a:lnTo>
                    <a:pt x="314" y="503"/>
                  </a:lnTo>
                  <a:lnTo>
                    <a:pt x="316" y="502"/>
                  </a:lnTo>
                  <a:lnTo>
                    <a:pt x="317" y="502"/>
                  </a:lnTo>
                  <a:lnTo>
                    <a:pt x="320" y="502"/>
                  </a:lnTo>
                  <a:lnTo>
                    <a:pt x="321" y="503"/>
                  </a:lnTo>
                  <a:lnTo>
                    <a:pt x="325" y="514"/>
                  </a:lnTo>
                  <a:lnTo>
                    <a:pt x="325" y="517"/>
                  </a:lnTo>
                  <a:lnTo>
                    <a:pt x="324" y="523"/>
                  </a:lnTo>
                  <a:lnTo>
                    <a:pt x="323" y="528"/>
                  </a:lnTo>
                  <a:lnTo>
                    <a:pt x="322" y="530"/>
                  </a:lnTo>
                  <a:lnTo>
                    <a:pt x="321" y="530"/>
                  </a:lnTo>
                  <a:lnTo>
                    <a:pt x="315" y="533"/>
                  </a:lnTo>
                  <a:lnTo>
                    <a:pt x="309" y="536"/>
                  </a:lnTo>
                  <a:lnTo>
                    <a:pt x="307" y="536"/>
                  </a:lnTo>
                  <a:lnTo>
                    <a:pt x="305" y="538"/>
                  </a:lnTo>
                  <a:lnTo>
                    <a:pt x="302" y="541"/>
                  </a:lnTo>
                  <a:lnTo>
                    <a:pt x="300" y="543"/>
                  </a:lnTo>
                  <a:lnTo>
                    <a:pt x="297" y="544"/>
                  </a:lnTo>
                  <a:lnTo>
                    <a:pt x="296" y="545"/>
                  </a:lnTo>
                  <a:lnTo>
                    <a:pt x="295" y="545"/>
                  </a:lnTo>
                  <a:lnTo>
                    <a:pt x="292" y="547"/>
                  </a:lnTo>
                  <a:lnTo>
                    <a:pt x="292" y="548"/>
                  </a:lnTo>
                  <a:lnTo>
                    <a:pt x="292" y="551"/>
                  </a:lnTo>
                  <a:lnTo>
                    <a:pt x="292" y="552"/>
                  </a:lnTo>
                  <a:lnTo>
                    <a:pt x="291" y="552"/>
                  </a:lnTo>
                  <a:lnTo>
                    <a:pt x="286" y="556"/>
                  </a:lnTo>
                  <a:lnTo>
                    <a:pt x="281" y="561"/>
                  </a:lnTo>
                  <a:lnTo>
                    <a:pt x="276" y="568"/>
                  </a:lnTo>
                  <a:lnTo>
                    <a:pt x="269" y="574"/>
                  </a:lnTo>
                  <a:lnTo>
                    <a:pt x="264" y="580"/>
                  </a:lnTo>
                  <a:lnTo>
                    <a:pt x="262" y="582"/>
                  </a:lnTo>
                  <a:lnTo>
                    <a:pt x="267" y="584"/>
                  </a:lnTo>
                  <a:lnTo>
                    <a:pt x="268" y="584"/>
                  </a:lnTo>
                  <a:lnTo>
                    <a:pt x="269" y="583"/>
                  </a:lnTo>
                  <a:lnTo>
                    <a:pt x="271" y="581"/>
                  </a:lnTo>
                  <a:lnTo>
                    <a:pt x="273" y="581"/>
                  </a:lnTo>
                  <a:lnTo>
                    <a:pt x="276" y="582"/>
                  </a:lnTo>
                  <a:lnTo>
                    <a:pt x="278" y="584"/>
                  </a:lnTo>
                  <a:lnTo>
                    <a:pt x="285" y="589"/>
                  </a:lnTo>
                  <a:lnTo>
                    <a:pt x="287" y="592"/>
                  </a:lnTo>
                  <a:lnTo>
                    <a:pt x="288" y="594"/>
                  </a:lnTo>
                  <a:lnTo>
                    <a:pt x="288" y="597"/>
                  </a:lnTo>
                  <a:lnTo>
                    <a:pt x="288" y="598"/>
                  </a:lnTo>
                  <a:lnTo>
                    <a:pt x="291" y="597"/>
                  </a:lnTo>
                  <a:lnTo>
                    <a:pt x="292" y="596"/>
                  </a:lnTo>
                  <a:lnTo>
                    <a:pt x="293" y="596"/>
                  </a:lnTo>
                  <a:lnTo>
                    <a:pt x="293" y="595"/>
                  </a:lnTo>
                  <a:lnTo>
                    <a:pt x="293" y="594"/>
                  </a:lnTo>
                  <a:lnTo>
                    <a:pt x="294" y="594"/>
                  </a:lnTo>
                  <a:lnTo>
                    <a:pt x="296" y="595"/>
                  </a:lnTo>
                  <a:lnTo>
                    <a:pt x="299" y="598"/>
                  </a:lnTo>
                  <a:lnTo>
                    <a:pt x="300" y="600"/>
                  </a:lnTo>
                  <a:lnTo>
                    <a:pt x="303" y="601"/>
                  </a:lnTo>
                  <a:lnTo>
                    <a:pt x="310" y="604"/>
                  </a:lnTo>
                  <a:lnTo>
                    <a:pt x="311" y="606"/>
                  </a:lnTo>
                  <a:lnTo>
                    <a:pt x="311" y="607"/>
                  </a:lnTo>
                  <a:lnTo>
                    <a:pt x="314" y="609"/>
                  </a:lnTo>
                  <a:lnTo>
                    <a:pt x="320" y="613"/>
                  </a:lnTo>
                  <a:lnTo>
                    <a:pt x="321" y="613"/>
                  </a:lnTo>
                  <a:lnTo>
                    <a:pt x="324" y="618"/>
                  </a:lnTo>
                  <a:lnTo>
                    <a:pt x="328" y="622"/>
                  </a:lnTo>
                  <a:lnTo>
                    <a:pt x="333" y="625"/>
                  </a:lnTo>
                  <a:lnTo>
                    <a:pt x="333" y="626"/>
                  </a:lnTo>
                  <a:lnTo>
                    <a:pt x="330" y="630"/>
                  </a:lnTo>
                  <a:lnTo>
                    <a:pt x="328" y="635"/>
                  </a:lnTo>
                  <a:lnTo>
                    <a:pt x="328" y="641"/>
                  </a:lnTo>
                  <a:lnTo>
                    <a:pt x="328" y="643"/>
                  </a:lnTo>
                  <a:lnTo>
                    <a:pt x="330" y="645"/>
                  </a:lnTo>
                  <a:lnTo>
                    <a:pt x="336" y="640"/>
                  </a:lnTo>
                  <a:lnTo>
                    <a:pt x="339" y="636"/>
                  </a:lnTo>
                  <a:lnTo>
                    <a:pt x="342" y="631"/>
                  </a:lnTo>
                  <a:lnTo>
                    <a:pt x="347" y="623"/>
                  </a:lnTo>
                  <a:lnTo>
                    <a:pt x="349" y="620"/>
                  </a:lnTo>
                  <a:lnTo>
                    <a:pt x="349" y="616"/>
                  </a:lnTo>
                  <a:lnTo>
                    <a:pt x="348" y="611"/>
                  </a:lnTo>
                  <a:lnTo>
                    <a:pt x="348" y="609"/>
                  </a:lnTo>
                  <a:lnTo>
                    <a:pt x="350" y="607"/>
                  </a:lnTo>
                  <a:lnTo>
                    <a:pt x="351" y="606"/>
                  </a:lnTo>
                  <a:lnTo>
                    <a:pt x="352" y="603"/>
                  </a:lnTo>
                  <a:lnTo>
                    <a:pt x="353" y="601"/>
                  </a:lnTo>
                  <a:lnTo>
                    <a:pt x="356" y="600"/>
                  </a:lnTo>
                  <a:lnTo>
                    <a:pt x="360" y="597"/>
                  </a:lnTo>
                  <a:lnTo>
                    <a:pt x="362" y="594"/>
                  </a:lnTo>
                  <a:lnTo>
                    <a:pt x="364" y="588"/>
                  </a:lnTo>
                  <a:lnTo>
                    <a:pt x="364" y="586"/>
                  </a:lnTo>
                  <a:lnTo>
                    <a:pt x="364" y="584"/>
                  </a:lnTo>
                  <a:lnTo>
                    <a:pt x="365" y="582"/>
                  </a:lnTo>
                  <a:lnTo>
                    <a:pt x="366" y="582"/>
                  </a:lnTo>
                  <a:lnTo>
                    <a:pt x="372" y="583"/>
                  </a:lnTo>
                  <a:lnTo>
                    <a:pt x="374" y="584"/>
                  </a:lnTo>
                  <a:lnTo>
                    <a:pt x="374" y="585"/>
                  </a:lnTo>
                  <a:lnTo>
                    <a:pt x="373" y="586"/>
                  </a:lnTo>
                  <a:lnTo>
                    <a:pt x="374" y="587"/>
                  </a:lnTo>
                  <a:lnTo>
                    <a:pt x="374" y="588"/>
                  </a:lnTo>
                  <a:lnTo>
                    <a:pt x="374" y="589"/>
                  </a:lnTo>
                  <a:lnTo>
                    <a:pt x="371" y="593"/>
                  </a:lnTo>
                  <a:lnTo>
                    <a:pt x="369" y="595"/>
                  </a:lnTo>
                  <a:lnTo>
                    <a:pt x="369" y="596"/>
                  </a:lnTo>
                  <a:lnTo>
                    <a:pt x="369" y="598"/>
                  </a:lnTo>
                  <a:lnTo>
                    <a:pt x="367" y="598"/>
                  </a:lnTo>
                  <a:lnTo>
                    <a:pt x="365" y="597"/>
                  </a:lnTo>
                  <a:lnTo>
                    <a:pt x="365" y="600"/>
                  </a:lnTo>
                  <a:lnTo>
                    <a:pt x="363" y="603"/>
                  </a:lnTo>
                  <a:lnTo>
                    <a:pt x="361" y="607"/>
                  </a:lnTo>
                  <a:lnTo>
                    <a:pt x="357" y="610"/>
                  </a:lnTo>
                  <a:lnTo>
                    <a:pt x="356" y="611"/>
                  </a:lnTo>
                  <a:lnTo>
                    <a:pt x="353" y="612"/>
                  </a:lnTo>
                  <a:lnTo>
                    <a:pt x="352" y="611"/>
                  </a:lnTo>
                  <a:lnTo>
                    <a:pt x="351" y="613"/>
                  </a:lnTo>
                  <a:lnTo>
                    <a:pt x="351" y="614"/>
                  </a:lnTo>
                  <a:lnTo>
                    <a:pt x="352" y="614"/>
                  </a:lnTo>
                  <a:lnTo>
                    <a:pt x="357" y="612"/>
                  </a:lnTo>
                  <a:lnTo>
                    <a:pt x="362" y="608"/>
                  </a:lnTo>
                  <a:lnTo>
                    <a:pt x="366" y="604"/>
                  </a:lnTo>
                  <a:lnTo>
                    <a:pt x="374" y="596"/>
                  </a:lnTo>
                  <a:lnTo>
                    <a:pt x="378" y="588"/>
                  </a:lnTo>
                  <a:lnTo>
                    <a:pt x="383" y="580"/>
                  </a:lnTo>
                  <a:lnTo>
                    <a:pt x="387" y="572"/>
                  </a:lnTo>
                  <a:lnTo>
                    <a:pt x="389" y="567"/>
                  </a:lnTo>
                  <a:lnTo>
                    <a:pt x="392" y="564"/>
                  </a:lnTo>
                  <a:lnTo>
                    <a:pt x="397" y="561"/>
                  </a:lnTo>
                  <a:lnTo>
                    <a:pt x="401" y="558"/>
                  </a:lnTo>
                  <a:lnTo>
                    <a:pt x="404" y="554"/>
                  </a:lnTo>
                  <a:lnTo>
                    <a:pt x="406" y="550"/>
                  </a:lnTo>
                  <a:lnTo>
                    <a:pt x="406" y="543"/>
                  </a:lnTo>
                  <a:lnTo>
                    <a:pt x="405" y="534"/>
                  </a:lnTo>
                  <a:lnTo>
                    <a:pt x="405" y="532"/>
                  </a:lnTo>
                  <a:lnTo>
                    <a:pt x="406" y="531"/>
                  </a:lnTo>
                  <a:lnTo>
                    <a:pt x="407" y="530"/>
                  </a:lnTo>
                  <a:lnTo>
                    <a:pt x="406" y="528"/>
                  </a:lnTo>
                  <a:lnTo>
                    <a:pt x="405" y="525"/>
                  </a:lnTo>
                  <a:lnTo>
                    <a:pt x="404" y="523"/>
                  </a:lnTo>
                  <a:lnTo>
                    <a:pt x="405" y="519"/>
                  </a:lnTo>
                  <a:lnTo>
                    <a:pt x="408" y="514"/>
                  </a:lnTo>
                  <a:lnTo>
                    <a:pt x="408" y="513"/>
                  </a:lnTo>
                  <a:lnTo>
                    <a:pt x="407" y="513"/>
                  </a:lnTo>
                  <a:lnTo>
                    <a:pt x="406" y="514"/>
                  </a:lnTo>
                  <a:lnTo>
                    <a:pt x="405" y="513"/>
                  </a:lnTo>
                  <a:lnTo>
                    <a:pt x="405" y="512"/>
                  </a:lnTo>
                  <a:lnTo>
                    <a:pt x="406" y="511"/>
                  </a:lnTo>
                  <a:lnTo>
                    <a:pt x="407" y="509"/>
                  </a:lnTo>
                  <a:lnTo>
                    <a:pt x="406" y="509"/>
                  </a:lnTo>
                  <a:lnTo>
                    <a:pt x="405" y="508"/>
                  </a:lnTo>
                  <a:lnTo>
                    <a:pt x="411" y="504"/>
                  </a:lnTo>
                  <a:lnTo>
                    <a:pt x="412" y="503"/>
                  </a:lnTo>
                  <a:lnTo>
                    <a:pt x="410" y="502"/>
                  </a:lnTo>
                  <a:lnTo>
                    <a:pt x="407" y="501"/>
                  </a:lnTo>
                  <a:lnTo>
                    <a:pt x="406" y="500"/>
                  </a:lnTo>
                  <a:lnTo>
                    <a:pt x="407" y="499"/>
                  </a:lnTo>
                  <a:lnTo>
                    <a:pt x="410" y="498"/>
                  </a:lnTo>
                  <a:lnTo>
                    <a:pt x="411" y="497"/>
                  </a:lnTo>
                  <a:lnTo>
                    <a:pt x="413" y="497"/>
                  </a:lnTo>
                  <a:lnTo>
                    <a:pt x="415" y="498"/>
                  </a:lnTo>
                  <a:lnTo>
                    <a:pt x="416" y="497"/>
                  </a:lnTo>
                  <a:lnTo>
                    <a:pt x="416" y="495"/>
                  </a:lnTo>
                  <a:lnTo>
                    <a:pt x="416" y="493"/>
                  </a:lnTo>
                  <a:lnTo>
                    <a:pt x="418" y="492"/>
                  </a:lnTo>
                  <a:lnTo>
                    <a:pt x="431" y="484"/>
                  </a:lnTo>
                  <a:lnTo>
                    <a:pt x="442" y="475"/>
                  </a:lnTo>
                  <a:lnTo>
                    <a:pt x="444" y="474"/>
                  </a:lnTo>
                  <a:lnTo>
                    <a:pt x="445" y="473"/>
                  </a:lnTo>
                  <a:lnTo>
                    <a:pt x="447" y="473"/>
                  </a:lnTo>
                  <a:lnTo>
                    <a:pt x="452" y="472"/>
                  </a:lnTo>
                  <a:lnTo>
                    <a:pt x="455" y="472"/>
                  </a:lnTo>
                  <a:lnTo>
                    <a:pt x="457" y="472"/>
                  </a:lnTo>
                  <a:lnTo>
                    <a:pt x="458" y="474"/>
                  </a:lnTo>
                  <a:lnTo>
                    <a:pt x="459" y="475"/>
                  </a:lnTo>
                  <a:lnTo>
                    <a:pt x="460" y="475"/>
                  </a:lnTo>
                  <a:lnTo>
                    <a:pt x="460" y="473"/>
                  </a:lnTo>
                  <a:lnTo>
                    <a:pt x="460" y="471"/>
                  </a:lnTo>
                  <a:lnTo>
                    <a:pt x="459" y="472"/>
                  </a:lnTo>
                  <a:lnTo>
                    <a:pt x="458" y="472"/>
                  </a:lnTo>
                  <a:lnTo>
                    <a:pt x="458" y="471"/>
                  </a:lnTo>
                  <a:lnTo>
                    <a:pt x="460" y="470"/>
                  </a:lnTo>
                  <a:lnTo>
                    <a:pt x="468" y="465"/>
                  </a:lnTo>
                  <a:lnTo>
                    <a:pt x="471" y="464"/>
                  </a:lnTo>
                  <a:lnTo>
                    <a:pt x="471" y="463"/>
                  </a:lnTo>
                  <a:lnTo>
                    <a:pt x="471" y="462"/>
                  </a:lnTo>
                  <a:lnTo>
                    <a:pt x="470" y="461"/>
                  </a:lnTo>
                  <a:lnTo>
                    <a:pt x="470" y="460"/>
                  </a:lnTo>
                  <a:lnTo>
                    <a:pt x="473" y="459"/>
                  </a:lnTo>
                  <a:lnTo>
                    <a:pt x="474" y="459"/>
                  </a:lnTo>
                  <a:lnTo>
                    <a:pt x="476" y="459"/>
                  </a:lnTo>
                  <a:lnTo>
                    <a:pt x="482" y="458"/>
                  </a:lnTo>
                  <a:lnTo>
                    <a:pt x="484" y="457"/>
                  </a:lnTo>
                  <a:lnTo>
                    <a:pt x="487" y="458"/>
                  </a:lnTo>
                  <a:lnTo>
                    <a:pt x="491" y="459"/>
                  </a:lnTo>
                  <a:lnTo>
                    <a:pt x="492" y="459"/>
                  </a:lnTo>
                  <a:lnTo>
                    <a:pt x="492" y="458"/>
                  </a:lnTo>
                  <a:lnTo>
                    <a:pt x="492" y="456"/>
                  </a:lnTo>
                  <a:lnTo>
                    <a:pt x="494" y="454"/>
                  </a:lnTo>
                  <a:lnTo>
                    <a:pt x="495" y="454"/>
                  </a:lnTo>
                  <a:lnTo>
                    <a:pt x="496" y="455"/>
                  </a:lnTo>
                  <a:lnTo>
                    <a:pt x="496" y="456"/>
                  </a:lnTo>
                  <a:lnTo>
                    <a:pt x="497" y="457"/>
                  </a:lnTo>
                  <a:lnTo>
                    <a:pt x="502" y="458"/>
                  </a:lnTo>
                  <a:lnTo>
                    <a:pt x="505" y="459"/>
                  </a:lnTo>
                  <a:lnTo>
                    <a:pt x="509" y="459"/>
                  </a:lnTo>
                  <a:lnTo>
                    <a:pt x="511" y="459"/>
                  </a:lnTo>
                  <a:lnTo>
                    <a:pt x="512" y="458"/>
                  </a:lnTo>
                  <a:lnTo>
                    <a:pt x="513" y="456"/>
                  </a:lnTo>
                  <a:lnTo>
                    <a:pt x="513" y="454"/>
                  </a:lnTo>
                  <a:lnTo>
                    <a:pt x="513" y="453"/>
                  </a:lnTo>
                  <a:lnTo>
                    <a:pt x="513" y="451"/>
                  </a:lnTo>
                  <a:lnTo>
                    <a:pt x="517" y="448"/>
                  </a:lnTo>
                  <a:lnTo>
                    <a:pt x="525" y="444"/>
                  </a:lnTo>
                  <a:lnTo>
                    <a:pt x="528" y="441"/>
                  </a:lnTo>
                  <a:lnTo>
                    <a:pt x="528" y="439"/>
                  </a:lnTo>
                  <a:lnTo>
                    <a:pt x="528" y="436"/>
                  </a:lnTo>
                  <a:lnTo>
                    <a:pt x="528" y="431"/>
                  </a:lnTo>
                  <a:lnTo>
                    <a:pt x="529" y="428"/>
                  </a:lnTo>
                  <a:lnTo>
                    <a:pt x="530" y="425"/>
                  </a:lnTo>
                  <a:lnTo>
                    <a:pt x="533" y="421"/>
                  </a:lnTo>
                  <a:lnTo>
                    <a:pt x="538" y="417"/>
                  </a:lnTo>
                  <a:lnTo>
                    <a:pt x="539" y="414"/>
                  </a:lnTo>
                  <a:lnTo>
                    <a:pt x="539" y="413"/>
                  </a:lnTo>
                  <a:lnTo>
                    <a:pt x="540" y="412"/>
                  </a:lnTo>
                  <a:lnTo>
                    <a:pt x="541" y="409"/>
                  </a:lnTo>
                  <a:lnTo>
                    <a:pt x="543" y="405"/>
                  </a:lnTo>
                  <a:lnTo>
                    <a:pt x="546" y="402"/>
                  </a:lnTo>
                  <a:lnTo>
                    <a:pt x="548" y="401"/>
                  </a:lnTo>
                  <a:lnTo>
                    <a:pt x="550" y="399"/>
                  </a:lnTo>
                  <a:lnTo>
                    <a:pt x="548" y="391"/>
                  </a:lnTo>
                  <a:lnTo>
                    <a:pt x="548" y="383"/>
                  </a:lnTo>
                  <a:lnTo>
                    <a:pt x="550" y="380"/>
                  </a:lnTo>
                  <a:lnTo>
                    <a:pt x="553" y="376"/>
                  </a:lnTo>
                  <a:lnTo>
                    <a:pt x="556" y="373"/>
                  </a:lnTo>
                  <a:lnTo>
                    <a:pt x="557" y="371"/>
                  </a:lnTo>
                  <a:lnTo>
                    <a:pt x="557" y="367"/>
                  </a:lnTo>
                  <a:lnTo>
                    <a:pt x="557" y="363"/>
                  </a:lnTo>
                  <a:lnTo>
                    <a:pt x="557" y="359"/>
                  </a:lnTo>
                  <a:lnTo>
                    <a:pt x="558" y="354"/>
                  </a:lnTo>
                  <a:lnTo>
                    <a:pt x="559" y="350"/>
                  </a:lnTo>
                  <a:lnTo>
                    <a:pt x="560" y="346"/>
                  </a:lnTo>
                  <a:lnTo>
                    <a:pt x="560" y="335"/>
                  </a:lnTo>
                  <a:lnTo>
                    <a:pt x="560" y="323"/>
                  </a:lnTo>
                  <a:lnTo>
                    <a:pt x="560" y="312"/>
                  </a:lnTo>
                  <a:lnTo>
                    <a:pt x="560" y="309"/>
                  </a:lnTo>
                  <a:lnTo>
                    <a:pt x="559" y="306"/>
                  </a:lnTo>
                  <a:lnTo>
                    <a:pt x="559" y="305"/>
                  </a:lnTo>
                  <a:lnTo>
                    <a:pt x="559" y="304"/>
                  </a:lnTo>
                  <a:lnTo>
                    <a:pt x="559" y="302"/>
                  </a:lnTo>
                  <a:lnTo>
                    <a:pt x="559" y="300"/>
                  </a:lnTo>
                  <a:lnTo>
                    <a:pt x="560" y="297"/>
                  </a:lnTo>
                  <a:lnTo>
                    <a:pt x="564" y="294"/>
                  </a:lnTo>
                  <a:lnTo>
                    <a:pt x="565" y="293"/>
                  </a:lnTo>
                  <a:lnTo>
                    <a:pt x="564" y="291"/>
                  </a:lnTo>
                  <a:lnTo>
                    <a:pt x="564" y="290"/>
                  </a:lnTo>
                  <a:lnTo>
                    <a:pt x="564" y="288"/>
                  </a:lnTo>
                  <a:lnTo>
                    <a:pt x="564" y="287"/>
                  </a:lnTo>
                  <a:lnTo>
                    <a:pt x="566" y="287"/>
                  </a:lnTo>
                  <a:lnTo>
                    <a:pt x="567" y="287"/>
                  </a:lnTo>
                  <a:lnTo>
                    <a:pt x="568" y="288"/>
                  </a:lnTo>
                  <a:lnTo>
                    <a:pt x="569" y="292"/>
                  </a:lnTo>
                  <a:lnTo>
                    <a:pt x="570" y="293"/>
                  </a:lnTo>
                  <a:lnTo>
                    <a:pt x="571" y="291"/>
                  </a:lnTo>
                  <a:lnTo>
                    <a:pt x="574" y="288"/>
                  </a:lnTo>
                  <a:lnTo>
                    <a:pt x="580" y="280"/>
                  </a:lnTo>
                  <a:lnTo>
                    <a:pt x="585" y="270"/>
                  </a:lnTo>
                  <a:lnTo>
                    <a:pt x="585" y="266"/>
                  </a:lnTo>
                  <a:lnTo>
                    <a:pt x="586" y="265"/>
                  </a:lnTo>
                  <a:lnTo>
                    <a:pt x="586" y="264"/>
                  </a:lnTo>
                  <a:lnTo>
                    <a:pt x="588" y="263"/>
                  </a:lnTo>
                  <a:lnTo>
                    <a:pt x="589" y="261"/>
                  </a:lnTo>
                  <a:lnTo>
                    <a:pt x="589" y="258"/>
                  </a:lnTo>
                  <a:lnTo>
                    <a:pt x="591" y="256"/>
                  </a:lnTo>
                  <a:lnTo>
                    <a:pt x="592" y="256"/>
                  </a:lnTo>
                  <a:lnTo>
                    <a:pt x="593" y="258"/>
                  </a:lnTo>
                  <a:lnTo>
                    <a:pt x="595" y="255"/>
                  </a:lnTo>
                  <a:lnTo>
                    <a:pt x="599" y="253"/>
                  </a:lnTo>
                  <a:lnTo>
                    <a:pt x="601" y="252"/>
                  </a:lnTo>
                  <a:lnTo>
                    <a:pt x="603" y="249"/>
                  </a:lnTo>
                  <a:lnTo>
                    <a:pt x="606" y="247"/>
                  </a:lnTo>
                  <a:lnTo>
                    <a:pt x="609" y="245"/>
                  </a:lnTo>
                  <a:lnTo>
                    <a:pt x="611" y="242"/>
                  </a:lnTo>
                  <a:lnTo>
                    <a:pt x="611" y="240"/>
                  </a:lnTo>
                  <a:lnTo>
                    <a:pt x="610" y="238"/>
                  </a:lnTo>
                  <a:lnTo>
                    <a:pt x="612" y="237"/>
                  </a:lnTo>
                  <a:lnTo>
                    <a:pt x="615" y="235"/>
                  </a:lnTo>
                  <a:lnTo>
                    <a:pt x="619" y="231"/>
                  </a:lnTo>
                  <a:lnTo>
                    <a:pt x="624" y="222"/>
                  </a:lnTo>
                  <a:lnTo>
                    <a:pt x="626" y="217"/>
                  </a:lnTo>
                  <a:lnTo>
                    <a:pt x="627" y="211"/>
                  </a:lnTo>
                  <a:lnTo>
                    <a:pt x="627" y="206"/>
                  </a:lnTo>
                  <a:lnTo>
                    <a:pt x="627" y="201"/>
                  </a:lnTo>
                  <a:lnTo>
                    <a:pt x="624" y="189"/>
                  </a:lnTo>
                  <a:lnTo>
                    <a:pt x="620" y="173"/>
                  </a:lnTo>
                  <a:lnTo>
                    <a:pt x="617" y="169"/>
                  </a:lnTo>
                  <a:lnTo>
                    <a:pt x="614" y="166"/>
                  </a:lnTo>
                  <a:lnTo>
                    <a:pt x="610" y="165"/>
                  </a:lnTo>
                  <a:lnTo>
                    <a:pt x="605" y="165"/>
                  </a:lnTo>
                  <a:lnTo>
                    <a:pt x="599" y="165"/>
                  </a:lnTo>
                  <a:lnTo>
                    <a:pt x="592" y="163"/>
                  </a:lnTo>
                  <a:lnTo>
                    <a:pt x="583" y="157"/>
                  </a:lnTo>
                  <a:lnTo>
                    <a:pt x="572" y="149"/>
                  </a:lnTo>
                  <a:lnTo>
                    <a:pt x="561" y="140"/>
                  </a:lnTo>
                  <a:lnTo>
                    <a:pt x="552" y="135"/>
                  </a:lnTo>
                  <a:lnTo>
                    <a:pt x="543" y="131"/>
                  </a:lnTo>
                  <a:lnTo>
                    <a:pt x="533" y="129"/>
                  </a:lnTo>
                  <a:lnTo>
                    <a:pt x="530" y="129"/>
                  </a:lnTo>
                  <a:lnTo>
                    <a:pt x="526" y="129"/>
                  </a:lnTo>
                  <a:lnTo>
                    <a:pt x="524" y="129"/>
                  </a:lnTo>
                  <a:lnTo>
                    <a:pt x="524" y="130"/>
                  </a:lnTo>
                  <a:lnTo>
                    <a:pt x="524" y="131"/>
                  </a:lnTo>
                  <a:lnTo>
                    <a:pt x="524" y="133"/>
                  </a:lnTo>
                  <a:lnTo>
                    <a:pt x="520" y="131"/>
                  </a:lnTo>
                  <a:lnTo>
                    <a:pt x="516" y="129"/>
                  </a:lnTo>
                  <a:lnTo>
                    <a:pt x="514" y="128"/>
                  </a:lnTo>
                  <a:lnTo>
                    <a:pt x="512" y="129"/>
                  </a:lnTo>
                  <a:lnTo>
                    <a:pt x="510" y="129"/>
                  </a:lnTo>
                  <a:lnTo>
                    <a:pt x="506" y="129"/>
                  </a:lnTo>
                  <a:lnTo>
                    <a:pt x="500" y="126"/>
                  </a:lnTo>
                  <a:lnTo>
                    <a:pt x="495" y="124"/>
                  </a:lnTo>
                  <a:lnTo>
                    <a:pt x="491" y="123"/>
                  </a:lnTo>
                  <a:lnTo>
                    <a:pt x="489" y="123"/>
                  </a:lnTo>
                  <a:lnTo>
                    <a:pt x="484" y="125"/>
                  </a:lnTo>
                  <a:lnTo>
                    <a:pt x="482" y="126"/>
                  </a:lnTo>
                  <a:lnTo>
                    <a:pt x="480" y="127"/>
                  </a:lnTo>
                  <a:lnTo>
                    <a:pt x="480" y="128"/>
                  </a:lnTo>
                  <a:lnTo>
                    <a:pt x="477" y="128"/>
                  </a:lnTo>
                  <a:lnTo>
                    <a:pt x="477" y="127"/>
                  </a:lnTo>
                  <a:lnTo>
                    <a:pt x="478" y="125"/>
                  </a:lnTo>
                  <a:lnTo>
                    <a:pt x="480" y="123"/>
                  </a:lnTo>
                  <a:lnTo>
                    <a:pt x="477" y="123"/>
                  </a:lnTo>
                  <a:lnTo>
                    <a:pt x="475" y="126"/>
                  </a:lnTo>
                  <a:lnTo>
                    <a:pt x="474" y="129"/>
                  </a:lnTo>
                  <a:lnTo>
                    <a:pt x="470" y="134"/>
                  </a:lnTo>
                  <a:lnTo>
                    <a:pt x="469" y="135"/>
                  </a:lnTo>
                  <a:lnTo>
                    <a:pt x="469" y="131"/>
                  </a:lnTo>
                  <a:lnTo>
                    <a:pt x="471" y="125"/>
                  </a:lnTo>
                  <a:lnTo>
                    <a:pt x="471" y="123"/>
                  </a:lnTo>
                  <a:lnTo>
                    <a:pt x="472" y="122"/>
                  </a:lnTo>
                  <a:lnTo>
                    <a:pt x="474" y="118"/>
                  </a:lnTo>
                  <a:lnTo>
                    <a:pt x="474" y="117"/>
                  </a:lnTo>
                  <a:lnTo>
                    <a:pt x="473" y="117"/>
                  </a:lnTo>
                  <a:lnTo>
                    <a:pt x="471" y="118"/>
                  </a:lnTo>
                  <a:lnTo>
                    <a:pt x="471" y="114"/>
                  </a:lnTo>
                  <a:lnTo>
                    <a:pt x="471" y="112"/>
                  </a:lnTo>
                  <a:lnTo>
                    <a:pt x="470" y="112"/>
                  </a:lnTo>
                  <a:lnTo>
                    <a:pt x="468" y="113"/>
                  </a:lnTo>
                  <a:lnTo>
                    <a:pt x="468" y="112"/>
                  </a:lnTo>
                  <a:lnTo>
                    <a:pt x="467" y="111"/>
                  </a:lnTo>
                  <a:lnTo>
                    <a:pt x="466" y="110"/>
                  </a:lnTo>
                  <a:lnTo>
                    <a:pt x="464" y="108"/>
                  </a:lnTo>
                  <a:lnTo>
                    <a:pt x="463" y="108"/>
                  </a:lnTo>
                  <a:lnTo>
                    <a:pt x="462" y="109"/>
                  </a:lnTo>
                  <a:lnTo>
                    <a:pt x="460" y="110"/>
                  </a:lnTo>
                  <a:lnTo>
                    <a:pt x="459" y="109"/>
                  </a:lnTo>
                  <a:lnTo>
                    <a:pt x="459" y="108"/>
                  </a:lnTo>
                  <a:lnTo>
                    <a:pt x="458" y="106"/>
                  </a:lnTo>
                  <a:lnTo>
                    <a:pt x="457" y="107"/>
                  </a:lnTo>
                  <a:lnTo>
                    <a:pt x="457" y="106"/>
                  </a:lnTo>
                  <a:lnTo>
                    <a:pt x="456" y="104"/>
                  </a:lnTo>
                  <a:lnTo>
                    <a:pt x="454" y="103"/>
                  </a:lnTo>
                  <a:lnTo>
                    <a:pt x="453" y="102"/>
                  </a:lnTo>
                  <a:lnTo>
                    <a:pt x="452" y="102"/>
                  </a:lnTo>
                  <a:lnTo>
                    <a:pt x="450" y="102"/>
                  </a:lnTo>
                  <a:lnTo>
                    <a:pt x="447" y="102"/>
                  </a:lnTo>
                  <a:lnTo>
                    <a:pt x="446" y="102"/>
                  </a:lnTo>
                  <a:lnTo>
                    <a:pt x="445" y="101"/>
                  </a:lnTo>
                  <a:lnTo>
                    <a:pt x="444" y="101"/>
                  </a:lnTo>
                  <a:lnTo>
                    <a:pt x="444" y="100"/>
                  </a:lnTo>
                  <a:lnTo>
                    <a:pt x="444" y="99"/>
                  </a:lnTo>
                  <a:lnTo>
                    <a:pt x="443" y="100"/>
                  </a:lnTo>
                  <a:lnTo>
                    <a:pt x="439" y="100"/>
                  </a:lnTo>
                  <a:lnTo>
                    <a:pt x="436" y="100"/>
                  </a:lnTo>
                  <a:lnTo>
                    <a:pt x="436" y="99"/>
                  </a:lnTo>
                  <a:lnTo>
                    <a:pt x="438" y="98"/>
                  </a:lnTo>
                  <a:lnTo>
                    <a:pt x="438" y="97"/>
                  </a:lnTo>
                  <a:lnTo>
                    <a:pt x="436" y="97"/>
                  </a:lnTo>
                  <a:lnTo>
                    <a:pt x="435" y="97"/>
                  </a:lnTo>
                  <a:lnTo>
                    <a:pt x="435" y="96"/>
                  </a:lnTo>
                  <a:lnTo>
                    <a:pt x="434" y="96"/>
                  </a:lnTo>
                  <a:lnTo>
                    <a:pt x="433" y="95"/>
                  </a:lnTo>
                  <a:lnTo>
                    <a:pt x="432" y="96"/>
                  </a:lnTo>
                  <a:lnTo>
                    <a:pt x="430" y="97"/>
                  </a:lnTo>
                  <a:lnTo>
                    <a:pt x="429" y="96"/>
                  </a:lnTo>
                  <a:lnTo>
                    <a:pt x="428" y="95"/>
                  </a:lnTo>
                  <a:lnTo>
                    <a:pt x="426" y="94"/>
                  </a:lnTo>
                  <a:lnTo>
                    <a:pt x="425" y="94"/>
                  </a:lnTo>
                  <a:lnTo>
                    <a:pt x="420" y="94"/>
                  </a:lnTo>
                  <a:lnTo>
                    <a:pt x="415" y="97"/>
                  </a:lnTo>
                  <a:lnTo>
                    <a:pt x="412" y="98"/>
                  </a:lnTo>
                  <a:lnTo>
                    <a:pt x="412" y="99"/>
                  </a:lnTo>
                  <a:lnTo>
                    <a:pt x="412" y="100"/>
                  </a:lnTo>
                  <a:lnTo>
                    <a:pt x="413" y="101"/>
                  </a:lnTo>
                  <a:lnTo>
                    <a:pt x="413" y="102"/>
                  </a:lnTo>
                  <a:lnTo>
                    <a:pt x="410" y="103"/>
                  </a:lnTo>
                  <a:lnTo>
                    <a:pt x="407" y="106"/>
                  </a:lnTo>
                  <a:lnTo>
                    <a:pt x="408" y="107"/>
                  </a:lnTo>
                  <a:lnTo>
                    <a:pt x="410" y="108"/>
                  </a:lnTo>
                  <a:lnTo>
                    <a:pt x="408" y="109"/>
                  </a:lnTo>
                  <a:lnTo>
                    <a:pt x="407" y="110"/>
                  </a:lnTo>
                  <a:lnTo>
                    <a:pt x="406" y="109"/>
                  </a:lnTo>
                  <a:lnTo>
                    <a:pt x="406" y="108"/>
                  </a:lnTo>
                  <a:lnTo>
                    <a:pt x="405" y="108"/>
                  </a:lnTo>
                  <a:lnTo>
                    <a:pt x="403" y="109"/>
                  </a:lnTo>
                  <a:lnTo>
                    <a:pt x="399" y="113"/>
                  </a:lnTo>
                  <a:lnTo>
                    <a:pt x="394" y="118"/>
                  </a:lnTo>
                  <a:lnTo>
                    <a:pt x="393" y="122"/>
                  </a:lnTo>
                  <a:lnTo>
                    <a:pt x="393" y="117"/>
                  </a:lnTo>
                  <a:lnTo>
                    <a:pt x="394" y="112"/>
                  </a:lnTo>
                  <a:lnTo>
                    <a:pt x="393" y="113"/>
                  </a:lnTo>
                  <a:lnTo>
                    <a:pt x="391" y="114"/>
                  </a:lnTo>
                  <a:lnTo>
                    <a:pt x="389" y="114"/>
                  </a:lnTo>
                  <a:lnTo>
                    <a:pt x="387" y="115"/>
                  </a:lnTo>
                  <a:lnTo>
                    <a:pt x="386" y="114"/>
                  </a:lnTo>
                  <a:lnTo>
                    <a:pt x="384" y="113"/>
                  </a:lnTo>
                  <a:lnTo>
                    <a:pt x="383" y="113"/>
                  </a:lnTo>
                  <a:lnTo>
                    <a:pt x="381" y="114"/>
                  </a:lnTo>
                  <a:lnTo>
                    <a:pt x="380" y="114"/>
                  </a:lnTo>
                  <a:lnTo>
                    <a:pt x="378" y="114"/>
                  </a:lnTo>
                  <a:lnTo>
                    <a:pt x="374" y="113"/>
                  </a:lnTo>
                  <a:lnTo>
                    <a:pt x="372" y="112"/>
                  </a:lnTo>
                  <a:lnTo>
                    <a:pt x="371" y="108"/>
                  </a:lnTo>
                  <a:lnTo>
                    <a:pt x="370" y="101"/>
                  </a:lnTo>
                  <a:lnTo>
                    <a:pt x="370" y="99"/>
                  </a:lnTo>
                  <a:lnTo>
                    <a:pt x="369" y="99"/>
                  </a:lnTo>
                  <a:lnTo>
                    <a:pt x="365" y="102"/>
                  </a:lnTo>
                  <a:lnTo>
                    <a:pt x="361" y="106"/>
                  </a:lnTo>
                  <a:lnTo>
                    <a:pt x="352" y="109"/>
                  </a:lnTo>
                  <a:lnTo>
                    <a:pt x="350" y="111"/>
                  </a:lnTo>
                  <a:lnTo>
                    <a:pt x="348" y="111"/>
                  </a:lnTo>
                  <a:lnTo>
                    <a:pt x="346" y="110"/>
                  </a:lnTo>
                  <a:lnTo>
                    <a:pt x="345" y="109"/>
                  </a:lnTo>
                  <a:lnTo>
                    <a:pt x="341" y="110"/>
                  </a:lnTo>
                  <a:lnTo>
                    <a:pt x="341" y="109"/>
                  </a:lnTo>
                  <a:lnTo>
                    <a:pt x="344" y="108"/>
                  </a:lnTo>
                  <a:lnTo>
                    <a:pt x="349" y="106"/>
                  </a:lnTo>
                  <a:lnTo>
                    <a:pt x="351" y="106"/>
                  </a:lnTo>
                  <a:lnTo>
                    <a:pt x="352" y="106"/>
                  </a:lnTo>
                  <a:lnTo>
                    <a:pt x="353" y="103"/>
                  </a:lnTo>
                  <a:lnTo>
                    <a:pt x="357" y="97"/>
                  </a:lnTo>
                  <a:lnTo>
                    <a:pt x="361" y="92"/>
                  </a:lnTo>
                  <a:lnTo>
                    <a:pt x="375" y="75"/>
                  </a:lnTo>
                  <a:lnTo>
                    <a:pt x="383" y="69"/>
                  </a:lnTo>
                  <a:lnTo>
                    <a:pt x="386" y="66"/>
                  </a:lnTo>
                  <a:lnTo>
                    <a:pt x="386" y="65"/>
                  </a:lnTo>
                  <a:lnTo>
                    <a:pt x="386" y="64"/>
                  </a:lnTo>
                  <a:lnTo>
                    <a:pt x="385" y="62"/>
                  </a:lnTo>
                  <a:lnTo>
                    <a:pt x="386" y="61"/>
                  </a:lnTo>
                  <a:lnTo>
                    <a:pt x="386" y="59"/>
                  </a:lnTo>
                  <a:lnTo>
                    <a:pt x="385" y="57"/>
                  </a:lnTo>
                  <a:lnTo>
                    <a:pt x="381" y="56"/>
                  </a:lnTo>
                  <a:lnTo>
                    <a:pt x="379" y="55"/>
                  </a:lnTo>
                  <a:lnTo>
                    <a:pt x="378" y="55"/>
                  </a:lnTo>
                  <a:lnTo>
                    <a:pt x="378" y="53"/>
                  </a:lnTo>
                  <a:lnTo>
                    <a:pt x="379" y="52"/>
                  </a:lnTo>
                  <a:lnTo>
                    <a:pt x="378" y="50"/>
                  </a:lnTo>
                  <a:lnTo>
                    <a:pt x="377" y="50"/>
                  </a:lnTo>
                  <a:lnTo>
                    <a:pt x="376" y="50"/>
                  </a:lnTo>
                  <a:lnTo>
                    <a:pt x="374" y="52"/>
                  </a:lnTo>
                  <a:lnTo>
                    <a:pt x="373" y="51"/>
                  </a:lnTo>
                  <a:lnTo>
                    <a:pt x="373" y="48"/>
                  </a:lnTo>
                  <a:lnTo>
                    <a:pt x="370" y="42"/>
                  </a:lnTo>
                  <a:lnTo>
                    <a:pt x="369" y="34"/>
                  </a:lnTo>
                  <a:lnTo>
                    <a:pt x="367" y="26"/>
                  </a:lnTo>
                  <a:lnTo>
                    <a:pt x="367" y="23"/>
                  </a:lnTo>
                  <a:lnTo>
                    <a:pt x="366" y="22"/>
                  </a:lnTo>
                  <a:lnTo>
                    <a:pt x="365" y="24"/>
                  </a:lnTo>
                  <a:lnTo>
                    <a:pt x="364" y="20"/>
                  </a:lnTo>
                  <a:lnTo>
                    <a:pt x="362" y="15"/>
                  </a:lnTo>
                  <a:lnTo>
                    <a:pt x="361" y="14"/>
                  </a:lnTo>
                  <a:lnTo>
                    <a:pt x="360" y="14"/>
                  </a:lnTo>
                  <a:lnTo>
                    <a:pt x="359" y="15"/>
                  </a:lnTo>
                  <a:lnTo>
                    <a:pt x="359" y="17"/>
                  </a:lnTo>
                  <a:lnTo>
                    <a:pt x="359" y="18"/>
                  </a:lnTo>
                  <a:lnTo>
                    <a:pt x="358" y="17"/>
                  </a:lnTo>
                  <a:lnTo>
                    <a:pt x="350" y="28"/>
                  </a:lnTo>
                  <a:lnTo>
                    <a:pt x="346" y="34"/>
                  </a:lnTo>
                  <a:lnTo>
                    <a:pt x="344" y="39"/>
                  </a:lnTo>
                  <a:lnTo>
                    <a:pt x="343" y="44"/>
                  </a:lnTo>
                  <a:lnTo>
                    <a:pt x="341" y="46"/>
                  </a:lnTo>
                  <a:lnTo>
                    <a:pt x="337" y="48"/>
                  </a:lnTo>
                  <a:lnTo>
                    <a:pt x="334" y="48"/>
                  </a:lnTo>
                  <a:lnTo>
                    <a:pt x="332" y="48"/>
                  </a:lnTo>
                  <a:lnTo>
                    <a:pt x="331" y="47"/>
                  </a:lnTo>
                  <a:lnTo>
                    <a:pt x="330" y="46"/>
                  </a:lnTo>
                  <a:lnTo>
                    <a:pt x="323" y="47"/>
                  </a:lnTo>
                  <a:lnTo>
                    <a:pt x="320" y="50"/>
                  </a:lnTo>
                  <a:lnTo>
                    <a:pt x="318" y="51"/>
                  </a:lnTo>
                  <a:lnTo>
                    <a:pt x="316" y="50"/>
                  </a:lnTo>
                  <a:lnTo>
                    <a:pt x="314" y="48"/>
                  </a:lnTo>
                  <a:lnTo>
                    <a:pt x="310" y="46"/>
                  </a:lnTo>
                  <a:lnTo>
                    <a:pt x="309" y="46"/>
                  </a:lnTo>
                  <a:lnTo>
                    <a:pt x="305" y="43"/>
                  </a:lnTo>
                  <a:lnTo>
                    <a:pt x="305" y="42"/>
                  </a:lnTo>
                  <a:lnTo>
                    <a:pt x="304" y="42"/>
                  </a:lnTo>
                  <a:lnTo>
                    <a:pt x="303" y="43"/>
                  </a:lnTo>
                  <a:lnTo>
                    <a:pt x="297" y="45"/>
                  </a:lnTo>
                  <a:lnTo>
                    <a:pt x="294" y="45"/>
                  </a:lnTo>
                  <a:lnTo>
                    <a:pt x="291" y="44"/>
                  </a:lnTo>
                  <a:lnTo>
                    <a:pt x="289" y="44"/>
                  </a:lnTo>
                  <a:lnTo>
                    <a:pt x="288" y="44"/>
                  </a:lnTo>
                  <a:lnTo>
                    <a:pt x="287" y="46"/>
                  </a:lnTo>
                  <a:lnTo>
                    <a:pt x="287" y="48"/>
                  </a:lnTo>
                  <a:lnTo>
                    <a:pt x="288" y="50"/>
                  </a:lnTo>
                  <a:lnTo>
                    <a:pt x="289" y="51"/>
                  </a:lnTo>
                  <a:lnTo>
                    <a:pt x="289" y="53"/>
                  </a:lnTo>
                  <a:lnTo>
                    <a:pt x="289" y="54"/>
                  </a:lnTo>
                  <a:lnTo>
                    <a:pt x="288" y="54"/>
                  </a:lnTo>
                  <a:lnTo>
                    <a:pt x="285" y="54"/>
                  </a:lnTo>
                  <a:lnTo>
                    <a:pt x="281" y="53"/>
                  </a:lnTo>
                  <a:lnTo>
                    <a:pt x="280" y="53"/>
                  </a:lnTo>
                  <a:lnTo>
                    <a:pt x="273" y="53"/>
                  </a:lnTo>
                  <a:lnTo>
                    <a:pt x="271" y="53"/>
                  </a:lnTo>
                  <a:lnTo>
                    <a:pt x="271" y="52"/>
                  </a:lnTo>
                  <a:lnTo>
                    <a:pt x="269" y="52"/>
                  </a:lnTo>
                  <a:lnTo>
                    <a:pt x="267" y="53"/>
                  </a:lnTo>
                  <a:lnTo>
                    <a:pt x="265" y="55"/>
                  </a:lnTo>
                  <a:lnTo>
                    <a:pt x="262" y="57"/>
                  </a:lnTo>
                  <a:lnTo>
                    <a:pt x="261" y="58"/>
                  </a:lnTo>
                  <a:lnTo>
                    <a:pt x="248" y="60"/>
                  </a:lnTo>
                  <a:lnTo>
                    <a:pt x="248" y="61"/>
                  </a:lnTo>
                  <a:lnTo>
                    <a:pt x="248" y="62"/>
                  </a:lnTo>
                  <a:lnTo>
                    <a:pt x="248" y="64"/>
                  </a:lnTo>
                  <a:lnTo>
                    <a:pt x="245" y="65"/>
                  </a:lnTo>
                  <a:lnTo>
                    <a:pt x="241" y="65"/>
                  </a:lnTo>
                  <a:lnTo>
                    <a:pt x="240" y="64"/>
                  </a:lnTo>
                  <a:lnTo>
                    <a:pt x="238" y="62"/>
                  </a:lnTo>
                  <a:lnTo>
                    <a:pt x="236" y="61"/>
                  </a:lnTo>
                  <a:lnTo>
                    <a:pt x="235" y="60"/>
                  </a:lnTo>
                  <a:lnTo>
                    <a:pt x="230" y="55"/>
                  </a:lnTo>
                  <a:lnTo>
                    <a:pt x="229" y="54"/>
                  </a:lnTo>
                  <a:lnTo>
                    <a:pt x="227" y="47"/>
                  </a:lnTo>
                  <a:lnTo>
                    <a:pt x="226" y="47"/>
                  </a:lnTo>
                  <a:lnTo>
                    <a:pt x="225" y="45"/>
                  </a:lnTo>
                  <a:lnTo>
                    <a:pt x="224" y="42"/>
                  </a:lnTo>
                  <a:lnTo>
                    <a:pt x="224" y="38"/>
                  </a:lnTo>
                  <a:lnTo>
                    <a:pt x="226" y="30"/>
                  </a:lnTo>
                  <a:lnTo>
                    <a:pt x="229" y="25"/>
                  </a:lnTo>
                  <a:lnTo>
                    <a:pt x="231" y="22"/>
                  </a:lnTo>
                  <a:lnTo>
                    <a:pt x="231" y="20"/>
                  </a:lnTo>
                  <a:lnTo>
                    <a:pt x="230" y="18"/>
                  </a:lnTo>
                  <a:lnTo>
                    <a:pt x="229" y="16"/>
                  </a:lnTo>
                  <a:lnTo>
                    <a:pt x="229" y="14"/>
                  </a:lnTo>
                  <a:lnTo>
                    <a:pt x="227" y="13"/>
                  </a:lnTo>
                  <a:lnTo>
                    <a:pt x="226" y="12"/>
                  </a:lnTo>
                  <a:lnTo>
                    <a:pt x="224" y="12"/>
                  </a:lnTo>
                  <a:lnTo>
                    <a:pt x="223" y="12"/>
                  </a:lnTo>
                  <a:lnTo>
                    <a:pt x="222" y="12"/>
                  </a:lnTo>
                  <a:lnTo>
                    <a:pt x="222" y="11"/>
                  </a:lnTo>
                  <a:lnTo>
                    <a:pt x="223" y="9"/>
                  </a:lnTo>
                  <a:lnTo>
                    <a:pt x="224" y="5"/>
                  </a:lnTo>
                  <a:lnTo>
                    <a:pt x="224" y="4"/>
                  </a:lnTo>
                  <a:lnTo>
                    <a:pt x="223" y="2"/>
                  </a:lnTo>
                  <a:lnTo>
                    <a:pt x="221" y="1"/>
                  </a:lnTo>
                  <a:lnTo>
                    <a:pt x="219" y="0"/>
                  </a:lnTo>
                  <a:lnTo>
                    <a:pt x="216" y="0"/>
                  </a:lnTo>
                  <a:lnTo>
                    <a:pt x="212" y="1"/>
                  </a:lnTo>
                  <a:lnTo>
                    <a:pt x="213" y="3"/>
                  </a:lnTo>
                  <a:lnTo>
                    <a:pt x="213" y="4"/>
                  </a:lnTo>
                  <a:lnTo>
                    <a:pt x="213" y="6"/>
                  </a:lnTo>
                  <a:lnTo>
                    <a:pt x="211" y="9"/>
                  </a:lnTo>
                  <a:lnTo>
                    <a:pt x="209" y="11"/>
                  </a:lnTo>
                  <a:lnTo>
                    <a:pt x="207" y="12"/>
                  </a:lnTo>
                  <a:lnTo>
                    <a:pt x="204" y="13"/>
                  </a:lnTo>
                  <a:lnTo>
                    <a:pt x="198" y="16"/>
                  </a:lnTo>
                  <a:lnTo>
                    <a:pt x="196" y="16"/>
                  </a:lnTo>
                  <a:lnTo>
                    <a:pt x="194" y="16"/>
                  </a:lnTo>
                  <a:lnTo>
                    <a:pt x="181" y="19"/>
                  </a:lnTo>
                  <a:lnTo>
                    <a:pt x="180" y="20"/>
                  </a:lnTo>
                  <a:lnTo>
                    <a:pt x="179" y="20"/>
                  </a:lnTo>
                  <a:lnTo>
                    <a:pt x="179" y="24"/>
                  </a:lnTo>
                  <a:lnTo>
                    <a:pt x="178" y="26"/>
                  </a:lnTo>
                  <a:lnTo>
                    <a:pt x="177" y="27"/>
                  </a:lnTo>
                  <a:lnTo>
                    <a:pt x="176" y="27"/>
                  </a:lnTo>
                  <a:lnTo>
                    <a:pt x="175" y="25"/>
                  </a:lnTo>
                  <a:lnTo>
                    <a:pt x="171" y="23"/>
                  </a:lnTo>
                  <a:lnTo>
                    <a:pt x="169" y="20"/>
                  </a:lnTo>
                  <a:lnTo>
                    <a:pt x="169" y="22"/>
                  </a:lnTo>
                  <a:lnTo>
                    <a:pt x="168" y="22"/>
                  </a:lnTo>
                  <a:lnTo>
                    <a:pt x="167" y="22"/>
                  </a:lnTo>
                  <a:lnTo>
                    <a:pt x="166" y="22"/>
                  </a:lnTo>
                  <a:lnTo>
                    <a:pt x="166" y="20"/>
                  </a:lnTo>
                  <a:lnTo>
                    <a:pt x="164" y="22"/>
                  </a:lnTo>
                  <a:lnTo>
                    <a:pt x="162" y="22"/>
                  </a:lnTo>
                  <a:lnTo>
                    <a:pt x="160" y="22"/>
                  </a:lnTo>
                  <a:lnTo>
                    <a:pt x="150" y="16"/>
                  </a:lnTo>
                  <a:lnTo>
                    <a:pt x="149" y="16"/>
                  </a:lnTo>
                  <a:lnTo>
                    <a:pt x="148" y="17"/>
                  </a:lnTo>
                  <a:lnTo>
                    <a:pt x="150" y="20"/>
                  </a:lnTo>
                  <a:lnTo>
                    <a:pt x="152" y="24"/>
                  </a:lnTo>
                  <a:lnTo>
                    <a:pt x="155" y="25"/>
                  </a:lnTo>
                  <a:lnTo>
                    <a:pt x="156" y="27"/>
                  </a:lnTo>
                  <a:lnTo>
                    <a:pt x="156" y="28"/>
                  </a:lnTo>
                  <a:lnTo>
                    <a:pt x="156" y="29"/>
                  </a:lnTo>
                  <a:lnTo>
                    <a:pt x="158" y="34"/>
                  </a:lnTo>
                  <a:lnTo>
                    <a:pt x="160" y="40"/>
                  </a:lnTo>
                  <a:lnTo>
                    <a:pt x="160" y="42"/>
                  </a:lnTo>
                  <a:lnTo>
                    <a:pt x="160" y="44"/>
                  </a:lnTo>
                  <a:lnTo>
                    <a:pt x="161" y="45"/>
                  </a:lnTo>
                  <a:lnTo>
                    <a:pt x="169" y="46"/>
                  </a:lnTo>
                  <a:lnTo>
                    <a:pt x="170" y="46"/>
                  </a:lnTo>
                  <a:lnTo>
                    <a:pt x="170" y="47"/>
                  </a:lnTo>
                  <a:lnTo>
                    <a:pt x="169" y="48"/>
                  </a:lnTo>
                  <a:lnTo>
                    <a:pt x="160" y="53"/>
                  </a:lnTo>
                  <a:lnTo>
                    <a:pt x="158" y="55"/>
                  </a:lnTo>
                  <a:lnTo>
                    <a:pt x="158" y="57"/>
                  </a:lnTo>
                  <a:lnTo>
                    <a:pt x="154" y="62"/>
                  </a:lnTo>
                  <a:lnTo>
                    <a:pt x="153" y="62"/>
                  </a:lnTo>
                  <a:lnTo>
                    <a:pt x="154" y="61"/>
                  </a:lnTo>
                  <a:lnTo>
                    <a:pt x="154" y="60"/>
                  </a:lnTo>
                  <a:lnTo>
                    <a:pt x="153" y="60"/>
                  </a:lnTo>
                  <a:lnTo>
                    <a:pt x="151" y="62"/>
                  </a:lnTo>
                  <a:lnTo>
                    <a:pt x="149" y="64"/>
                  </a:lnTo>
                  <a:lnTo>
                    <a:pt x="146" y="65"/>
                  </a:lnTo>
                  <a:lnTo>
                    <a:pt x="142" y="66"/>
                  </a:lnTo>
                  <a:lnTo>
                    <a:pt x="141" y="68"/>
                  </a:lnTo>
                  <a:lnTo>
                    <a:pt x="137" y="72"/>
                  </a:lnTo>
                  <a:lnTo>
                    <a:pt x="135" y="73"/>
                  </a:lnTo>
                  <a:lnTo>
                    <a:pt x="135" y="72"/>
                  </a:lnTo>
                  <a:lnTo>
                    <a:pt x="136" y="71"/>
                  </a:lnTo>
                  <a:lnTo>
                    <a:pt x="136" y="70"/>
                  </a:lnTo>
                  <a:lnTo>
                    <a:pt x="135" y="69"/>
                  </a:lnTo>
                  <a:lnTo>
                    <a:pt x="132" y="70"/>
                  </a:lnTo>
                  <a:lnTo>
                    <a:pt x="128" y="72"/>
                  </a:lnTo>
                  <a:lnTo>
                    <a:pt x="125" y="72"/>
                  </a:lnTo>
                  <a:lnTo>
                    <a:pt x="123" y="72"/>
                  </a:lnTo>
                  <a:lnTo>
                    <a:pt x="122" y="71"/>
                  </a:lnTo>
                  <a:lnTo>
                    <a:pt x="114" y="65"/>
                  </a:lnTo>
                  <a:lnTo>
                    <a:pt x="111" y="65"/>
                  </a:lnTo>
                  <a:lnTo>
                    <a:pt x="110" y="64"/>
                  </a:lnTo>
                  <a:lnTo>
                    <a:pt x="111" y="60"/>
                  </a:lnTo>
                  <a:lnTo>
                    <a:pt x="110" y="57"/>
                  </a:lnTo>
                  <a:lnTo>
                    <a:pt x="109" y="56"/>
                  </a:lnTo>
                  <a:lnTo>
                    <a:pt x="108" y="53"/>
                  </a:lnTo>
                  <a:lnTo>
                    <a:pt x="107" y="51"/>
                  </a:lnTo>
                  <a:lnTo>
                    <a:pt x="105" y="51"/>
                  </a:lnTo>
                  <a:lnTo>
                    <a:pt x="102" y="52"/>
                  </a:lnTo>
                  <a:lnTo>
                    <a:pt x="101" y="53"/>
                  </a:lnTo>
                  <a:lnTo>
                    <a:pt x="100" y="54"/>
                  </a:lnTo>
                  <a:lnTo>
                    <a:pt x="99" y="55"/>
                  </a:lnTo>
                  <a:lnTo>
                    <a:pt x="97" y="56"/>
                  </a:lnTo>
                  <a:lnTo>
                    <a:pt x="95" y="55"/>
                  </a:lnTo>
                  <a:lnTo>
                    <a:pt x="94" y="53"/>
                  </a:lnTo>
                  <a:lnTo>
                    <a:pt x="93" y="52"/>
                  </a:lnTo>
                  <a:lnTo>
                    <a:pt x="93" y="53"/>
                  </a:lnTo>
                  <a:lnTo>
                    <a:pt x="92" y="54"/>
                  </a:lnTo>
                  <a:lnTo>
                    <a:pt x="93" y="56"/>
                  </a:lnTo>
                  <a:lnTo>
                    <a:pt x="67" y="57"/>
                  </a:lnTo>
                  <a:lnTo>
                    <a:pt x="66" y="57"/>
                  </a:lnTo>
                  <a:lnTo>
                    <a:pt x="66" y="66"/>
                  </a:lnTo>
                  <a:lnTo>
                    <a:pt x="66" y="67"/>
                  </a:lnTo>
                  <a:lnTo>
                    <a:pt x="67" y="67"/>
                  </a:lnTo>
                  <a:lnTo>
                    <a:pt x="72" y="68"/>
                  </a:lnTo>
                  <a:lnTo>
                    <a:pt x="73" y="68"/>
                  </a:lnTo>
                  <a:lnTo>
                    <a:pt x="74" y="67"/>
                  </a:lnTo>
                  <a:lnTo>
                    <a:pt x="76" y="68"/>
                  </a:lnTo>
                  <a:lnTo>
                    <a:pt x="77" y="69"/>
                  </a:lnTo>
                  <a:lnTo>
                    <a:pt x="77" y="70"/>
                  </a:lnTo>
                  <a:lnTo>
                    <a:pt x="78" y="72"/>
                  </a:lnTo>
                  <a:lnTo>
                    <a:pt x="78" y="73"/>
                  </a:lnTo>
                  <a:lnTo>
                    <a:pt x="77" y="73"/>
                  </a:lnTo>
                  <a:lnTo>
                    <a:pt x="74" y="72"/>
                  </a:lnTo>
                  <a:lnTo>
                    <a:pt x="71" y="72"/>
                  </a:lnTo>
                  <a:lnTo>
                    <a:pt x="64" y="74"/>
                  </a:lnTo>
                  <a:lnTo>
                    <a:pt x="63" y="75"/>
                  </a:lnTo>
                  <a:lnTo>
                    <a:pt x="63" y="80"/>
                  </a:lnTo>
                  <a:lnTo>
                    <a:pt x="63" y="85"/>
                  </a:lnTo>
                  <a:lnTo>
                    <a:pt x="64" y="87"/>
                  </a:lnTo>
                  <a:lnTo>
                    <a:pt x="65" y="88"/>
                  </a:lnTo>
                  <a:lnTo>
                    <a:pt x="68" y="90"/>
                  </a:lnTo>
                  <a:lnTo>
                    <a:pt x="70" y="93"/>
                  </a:lnTo>
                  <a:lnTo>
                    <a:pt x="71" y="96"/>
                  </a:lnTo>
                  <a:lnTo>
                    <a:pt x="72" y="100"/>
                  </a:lnTo>
                  <a:lnTo>
                    <a:pt x="72" y="103"/>
                  </a:lnTo>
                  <a:lnTo>
                    <a:pt x="72" y="109"/>
                  </a:lnTo>
                  <a:lnTo>
                    <a:pt x="69" y="127"/>
                  </a:lnTo>
                  <a:lnTo>
                    <a:pt x="65" y="149"/>
                  </a:lnTo>
                  <a:lnTo>
                    <a:pt x="65" y="152"/>
                  </a:lnTo>
                  <a:lnTo>
                    <a:pt x="64" y="153"/>
                  </a:lnTo>
                  <a:lnTo>
                    <a:pt x="63" y="153"/>
                  </a:lnTo>
                  <a:lnTo>
                    <a:pt x="60" y="153"/>
                  </a:lnTo>
                  <a:lnTo>
                    <a:pt x="59" y="152"/>
                  </a:lnTo>
                  <a:lnTo>
                    <a:pt x="59" y="151"/>
                  </a:lnTo>
                  <a:lnTo>
                    <a:pt x="58" y="151"/>
                  </a:lnTo>
                  <a:lnTo>
                    <a:pt x="54" y="150"/>
                  </a:lnTo>
                  <a:lnTo>
                    <a:pt x="52" y="151"/>
                  </a:lnTo>
                  <a:lnTo>
                    <a:pt x="50" y="153"/>
                  </a:lnTo>
                  <a:lnTo>
                    <a:pt x="47" y="154"/>
                  </a:lnTo>
                  <a:lnTo>
                    <a:pt x="45" y="154"/>
                  </a:lnTo>
                  <a:lnTo>
                    <a:pt x="40" y="155"/>
                  </a:lnTo>
                  <a:lnTo>
                    <a:pt x="37" y="155"/>
                  </a:lnTo>
                  <a:lnTo>
                    <a:pt x="32" y="156"/>
                  </a:lnTo>
                  <a:lnTo>
                    <a:pt x="29" y="159"/>
                  </a:lnTo>
                  <a:lnTo>
                    <a:pt x="18" y="166"/>
                  </a:lnTo>
                  <a:lnTo>
                    <a:pt x="17" y="168"/>
                  </a:lnTo>
                  <a:lnTo>
                    <a:pt x="17" y="171"/>
                  </a:lnTo>
                  <a:lnTo>
                    <a:pt x="15" y="177"/>
                  </a:lnTo>
                  <a:lnTo>
                    <a:pt x="13" y="180"/>
                  </a:lnTo>
                  <a:lnTo>
                    <a:pt x="13" y="183"/>
                  </a:lnTo>
                  <a:lnTo>
                    <a:pt x="13" y="185"/>
                  </a:lnTo>
                  <a:lnTo>
                    <a:pt x="13" y="187"/>
                  </a:lnTo>
                  <a:lnTo>
                    <a:pt x="13" y="189"/>
                  </a:lnTo>
                  <a:lnTo>
                    <a:pt x="12" y="189"/>
                  </a:lnTo>
                  <a:lnTo>
                    <a:pt x="8" y="191"/>
                  </a:lnTo>
                  <a:lnTo>
                    <a:pt x="5" y="193"/>
                  </a:lnTo>
                  <a:lnTo>
                    <a:pt x="3" y="196"/>
                  </a:lnTo>
                  <a:lnTo>
                    <a:pt x="3" y="197"/>
                  </a:lnTo>
                  <a:lnTo>
                    <a:pt x="3" y="199"/>
                  </a:lnTo>
                  <a:lnTo>
                    <a:pt x="4" y="200"/>
                  </a:lnTo>
                  <a:lnTo>
                    <a:pt x="4" y="201"/>
                  </a:lnTo>
                  <a:lnTo>
                    <a:pt x="2" y="203"/>
                  </a:lnTo>
                  <a:lnTo>
                    <a:pt x="1" y="204"/>
                  </a:lnTo>
                  <a:lnTo>
                    <a:pt x="0" y="205"/>
                  </a:lnTo>
                  <a:lnTo>
                    <a:pt x="3" y="208"/>
                  </a:lnTo>
                  <a:lnTo>
                    <a:pt x="4" y="209"/>
                  </a:lnTo>
                  <a:lnTo>
                    <a:pt x="5" y="211"/>
                  </a:lnTo>
                  <a:lnTo>
                    <a:pt x="7" y="214"/>
                  </a:lnTo>
                  <a:lnTo>
                    <a:pt x="8" y="218"/>
                  </a:lnTo>
                  <a:lnTo>
                    <a:pt x="10" y="221"/>
                  </a:lnTo>
                  <a:lnTo>
                    <a:pt x="15" y="227"/>
                  </a:lnTo>
                  <a:lnTo>
                    <a:pt x="16" y="229"/>
                  </a:lnTo>
                  <a:lnTo>
                    <a:pt x="16" y="232"/>
                  </a:lnTo>
                  <a:lnTo>
                    <a:pt x="13" y="234"/>
                  </a:lnTo>
                  <a:lnTo>
                    <a:pt x="13" y="235"/>
                  </a:lnTo>
                  <a:lnTo>
                    <a:pt x="14" y="235"/>
                  </a:lnTo>
                  <a:lnTo>
                    <a:pt x="24" y="236"/>
                  </a:lnTo>
                  <a:lnTo>
                    <a:pt x="27" y="237"/>
                  </a:lnTo>
                  <a:lnTo>
                    <a:pt x="27" y="238"/>
                  </a:lnTo>
                  <a:lnTo>
                    <a:pt x="27" y="239"/>
                  </a:lnTo>
                  <a:lnTo>
                    <a:pt x="28" y="240"/>
                  </a:lnTo>
                  <a:lnTo>
                    <a:pt x="29" y="242"/>
                  </a:lnTo>
                  <a:lnTo>
                    <a:pt x="29" y="243"/>
                  </a:lnTo>
                  <a:lnTo>
                    <a:pt x="29" y="245"/>
                  </a:lnTo>
                  <a:lnTo>
                    <a:pt x="30" y="245"/>
                  </a:lnTo>
                  <a:lnTo>
                    <a:pt x="32" y="245"/>
                  </a:lnTo>
                  <a:lnTo>
                    <a:pt x="42" y="245"/>
                  </a:lnTo>
                  <a:lnTo>
                    <a:pt x="45" y="243"/>
                  </a:lnTo>
                  <a:lnTo>
                    <a:pt x="47" y="241"/>
                  </a:lnTo>
                  <a:lnTo>
                    <a:pt x="51" y="238"/>
                  </a:lnTo>
                  <a:lnTo>
                    <a:pt x="55" y="236"/>
                  </a:lnTo>
                  <a:lnTo>
                    <a:pt x="54" y="237"/>
                  </a:lnTo>
                  <a:lnTo>
                    <a:pt x="54" y="238"/>
                  </a:lnTo>
                  <a:lnTo>
                    <a:pt x="55" y="239"/>
                  </a:lnTo>
                  <a:lnTo>
                    <a:pt x="55" y="240"/>
                  </a:lnTo>
                  <a:lnTo>
                    <a:pt x="54" y="241"/>
                  </a:lnTo>
                  <a:lnTo>
                    <a:pt x="54" y="242"/>
                  </a:lnTo>
                  <a:lnTo>
                    <a:pt x="54" y="243"/>
                  </a:lnTo>
                  <a:lnTo>
                    <a:pt x="54" y="260"/>
                  </a:lnTo>
                  <a:lnTo>
                    <a:pt x="54" y="261"/>
                  </a:lnTo>
                  <a:lnTo>
                    <a:pt x="55" y="261"/>
                  </a:lnTo>
                  <a:lnTo>
                    <a:pt x="57" y="262"/>
                  </a:lnTo>
                  <a:lnTo>
                    <a:pt x="58" y="262"/>
                  </a:lnTo>
                  <a:lnTo>
                    <a:pt x="60" y="262"/>
                  </a:lnTo>
                  <a:lnTo>
                    <a:pt x="63" y="261"/>
                  </a:lnTo>
                  <a:lnTo>
                    <a:pt x="65" y="260"/>
                  </a:lnTo>
                  <a:lnTo>
                    <a:pt x="67" y="260"/>
                  </a:lnTo>
                  <a:lnTo>
                    <a:pt x="70" y="260"/>
                  </a:lnTo>
                  <a:lnTo>
                    <a:pt x="74" y="261"/>
                  </a:lnTo>
                  <a:lnTo>
                    <a:pt x="82" y="262"/>
                  </a:lnTo>
                  <a:lnTo>
                    <a:pt x="87" y="262"/>
                  </a:lnTo>
                  <a:lnTo>
                    <a:pt x="91" y="261"/>
                  </a:lnTo>
                  <a:lnTo>
                    <a:pt x="93" y="259"/>
                  </a:lnTo>
                  <a:lnTo>
                    <a:pt x="96" y="258"/>
                  </a:lnTo>
                  <a:lnTo>
                    <a:pt x="98" y="256"/>
                  </a:lnTo>
                  <a:lnTo>
                    <a:pt x="100" y="255"/>
                  </a:lnTo>
                  <a:lnTo>
                    <a:pt x="101" y="254"/>
                  </a:lnTo>
                  <a:lnTo>
                    <a:pt x="102" y="253"/>
                  </a:lnTo>
                  <a:lnTo>
                    <a:pt x="109" y="250"/>
                  </a:lnTo>
                  <a:lnTo>
                    <a:pt x="112" y="247"/>
                  </a:lnTo>
                  <a:lnTo>
                    <a:pt x="116" y="245"/>
                  </a:lnTo>
                  <a:lnTo>
                    <a:pt x="118" y="243"/>
                  </a:lnTo>
                  <a:lnTo>
                    <a:pt x="119" y="243"/>
                  </a:lnTo>
                  <a:lnTo>
                    <a:pt x="129" y="240"/>
                  </a:lnTo>
                  <a:lnTo>
                    <a:pt x="132" y="240"/>
                  </a:lnTo>
                  <a:lnTo>
                    <a:pt x="134" y="241"/>
                  </a:lnTo>
                  <a:lnTo>
                    <a:pt x="135" y="241"/>
                  </a:lnTo>
                  <a:lnTo>
                    <a:pt x="136" y="240"/>
                  </a:lnTo>
                  <a:lnTo>
                    <a:pt x="137" y="239"/>
                  </a:lnTo>
                  <a:lnTo>
                    <a:pt x="138" y="240"/>
                  </a:lnTo>
                  <a:lnTo>
                    <a:pt x="139" y="241"/>
                  </a:lnTo>
                  <a:lnTo>
                    <a:pt x="139" y="243"/>
                  </a:lnTo>
                  <a:lnTo>
                    <a:pt x="138" y="251"/>
                  </a:lnTo>
                  <a:lnTo>
                    <a:pt x="138" y="258"/>
                  </a:lnTo>
                  <a:lnTo>
                    <a:pt x="138" y="262"/>
                  </a:lnTo>
                  <a:lnTo>
                    <a:pt x="138" y="263"/>
                  </a:lnTo>
                  <a:lnTo>
                    <a:pt x="138" y="265"/>
                  </a:lnTo>
                  <a:lnTo>
                    <a:pt x="139" y="268"/>
                  </a:lnTo>
                  <a:lnTo>
                    <a:pt x="140" y="270"/>
                  </a:lnTo>
                  <a:lnTo>
                    <a:pt x="143" y="274"/>
                  </a:lnTo>
                  <a:lnTo>
                    <a:pt x="144" y="276"/>
                  </a:lnTo>
                  <a:lnTo>
                    <a:pt x="155" y="284"/>
                  </a:lnTo>
                  <a:lnTo>
                    <a:pt x="157" y="286"/>
                  </a:lnTo>
                  <a:lnTo>
                    <a:pt x="160" y="286"/>
                  </a:lnTo>
                  <a:lnTo>
                    <a:pt x="161" y="286"/>
                  </a:lnTo>
                  <a:lnTo>
                    <a:pt x="162" y="284"/>
                  </a:lnTo>
                  <a:lnTo>
                    <a:pt x="164" y="284"/>
                  </a:lnTo>
                  <a:lnTo>
                    <a:pt x="166" y="284"/>
                  </a:lnTo>
                  <a:lnTo>
                    <a:pt x="169" y="286"/>
                  </a:lnTo>
                  <a:lnTo>
                    <a:pt x="174" y="288"/>
                  </a:lnTo>
                  <a:lnTo>
                    <a:pt x="175" y="289"/>
                  </a:lnTo>
                  <a:lnTo>
                    <a:pt x="177" y="291"/>
                  </a:lnTo>
                  <a:lnTo>
                    <a:pt x="178" y="293"/>
                  </a:lnTo>
                  <a:lnTo>
                    <a:pt x="181" y="294"/>
                  </a:lnTo>
                  <a:lnTo>
                    <a:pt x="185" y="295"/>
                  </a:lnTo>
                  <a:lnTo>
                    <a:pt x="189" y="295"/>
                  </a:lnTo>
                  <a:lnTo>
                    <a:pt x="191" y="297"/>
                  </a:lnTo>
                  <a:lnTo>
                    <a:pt x="194" y="301"/>
                  </a:lnTo>
                  <a:lnTo>
                    <a:pt x="195" y="302"/>
                  </a:lnTo>
                  <a:lnTo>
                    <a:pt x="198" y="302"/>
                  </a:lnTo>
                  <a:lnTo>
                    <a:pt x="204" y="301"/>
                  </a:lnTo>
                  <a:lnTo>
                    <a:pt x="206" y="301"/>
                  </a:lnTo>
                  <a:lnTo>
                    <a:pt x="208" y="302"/>
                  </a:lnTo>
                  <a:lnTo>
                    <a:pt x="211" y="304"/>
                  </a:lnTo>
                  <a:lnTo>
                    <a:pt x="218" y="309"/>
                  </a:lnTo>
                  <a:lnTo>
                    <a:pt x="218" y="310"/>
                  </a:lnTo>
                  <a:lnTo>
                    <a:pt x="217" y="310"/>
                  </a:lnTo>
                  <a:lnTo>
                    <a:pt x="219" y="317"/>
                  </a:lnTo>
                  <a:lnTo>
                    <a:pt x="219" y="322"/>
                  </a:lnTo>
                  <a:lnTo>
                    <a:pt x="220" y="325"/>
                  </a:lnTo>
                  <a:lnTo>
                    <a:pt x="219" y="326"/>
                  </a:lnTo>
                  <a:lnTo>
                    <a:pt x="219" y="328"/>
                  </a:lnTo>
                  <a:lnTo>
                    <a:pt x="216" y="328"/>
                  </a:lnTo>
                  <a:lnTo>
                    <a:pt x="214" y="328"/>
                  </a:lnTo>
                  <a:lnTo>
                    <a:pt x="216" y="329"/>
                  </a:lnTo>
                  <a:lnTo>
                    <a:pt x="217" y="330"/>
                  </a:lnTo>
                  <a:lnTo>
                    <a:pt x="219" y="333"/>
                  </a:lnTo>
                  <a:lnTo>
                    <a:pt x="220" y="336"/>
                  </a:lnTo>
                  <a:lnTo>
                    <a:pt x="221" y="339"/>
                  </a:lnTo>
                  <a:lnTo>
                    <a:pt x="221" y="345"/>
                  </a:lnTo>
                  <a:lnTo>
                    <a:pt x="222" y="347"/>
                  </a:lnTo>
                  <a:lnTo>
                    <a:pt x="223" y="347"/>
                  </a:lnTo>
                  <a:lnTo>
                    <a:pt x="227" y="347"/>
                  </a:lnTo>
                  <a:lnTo>
                    <a:pt x="250" y="347"/>
                  </a:lnTo>
                  <a:lnTo>
                    <a:pt x="250" y="348"/>
                  </a:lnTo>
                  <a:lnTo>
                    <a:pt x="250" y="349"/>
                  </a:lnTo>
                  <a:lnTo>
                    <a:pt x="249" y="351"/>
                  </a:lnTo>
                  <a:lnTo>
                    <a:pt x="248" y="353"/>
                  </a:lnTo>
                  <a:lnTo>
                    <a:pt x="249" y="356"/>
                  </a:lnTo>
                  <a:lnTo>
                    <a:pt x="249" y="360"/>
                  </a:lnTo>
                  <a:lnTo>
                    <a:pt x="249" y="362"/>
                  </a:lnTo>
                  <a:lnTo>
                    <a:pt x="251" y="364"/>
                  </a:lnTo>
                  <a:lnTo>
                    <a:pt x="254" y="366"/>
                  </a:lnTo>
                  <a:lnTo>
                    <a:pt x="258" y="367"/>
                  </a:lnTo>
                  <a:lnTo>
                    <a:pt x="259" y="368"/>
                  </a:lnTo>
                  <a:lnTo>
                    <a:pt x="260" y="370"/>
                  </a:lnTo>
                  <a:lnTo>
                    <a:pt x="261" y="374"/>
                  </a:lnTo>
                  <a:lnTo>
                    <a:pt x="263" y="376"/>
                  </a:lnTo>
                  <a:lnTo>
                    <a:pt x="264" y="378"/>
                  </a:lnTo>
                  <a:lnTo>
                    <a:pt x="264" y="379"/>
                  </a:lnTo>
                  <a:lnTo>
                    <a:pt x="263" y="379"/>
                  </a:lnTo>
                  <a:lnTo>
                    <a:pt x="263" y="380"/>
                  </a:lnTo>
                  <a:lnTo>
                    <a:pt x="262" y="381"/>
                  </a:lnTo>
                  <a:lnTo>
                    <a:pt x="261" y="388"/>
                  </a:lnTo>
                  <a:lnTo>
                    <a:pt x="259" y="394"/>
                  </a:lnTo>
                  <a:lnTo>
                    <a:pt x="255" y="402"/>
                  </a:lnTo>
                  <a:lnTo>
                    <a:pt x="254" y="404"/>
                  </a:lnTo>
                  <a:lnTo>
                    <a:pt x="255" y="405"/>
                  </a:lnTo>
                  <a:lnTo>
                    <a:pt x="258" y="407"/>
                  </a:lnTo>
                  <a:lnTo>
                    <a:pt x="258" y="408"/>
                  </a:lnTo>
                  <a:lnTo>
                    <a:pt x="257" y="409"/>
                  </a:lnTo>
                  <a:lnTo>
                    <a:pt x="253" y="411"/>
                  </a:lnTo>
                  <a:close/>
                </a:path>
              </a:pathLst>
            </a:custGeom>
            <a:solidFill>
              <a:srgbClr val="00B05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5" name="Freeform 3738"/>
            <p:cNvSpPr>
              <a:spLocks/>
            </p:cNvSpPr>
            <p:nvPr/>
          </p:nvSpPr>
          <p:spPr bwMode="auto">
            <a:xfrm>
              <a:off x="2503" y="3024"/>
              <a:ext cx="3" cy="5"/>
            </a:xfrm>
            <a:custGeom>
              <a:avLst/>
              <a:gdLst>
                <a:gd name="T0" fmla="*/ 1 w 4"/>
                <a:gd name="T1" fmla="*/ 3 h 6"/>
                <a:gd name="T2" fmla="*/ 1 w 4"/>
                <a:gd name="T3" fmla="*/ 3 h 6"/>
                <a:gd name="T4" fmla="*/ 0 w 4"/>
                <a:gd name="T5" fmla="*/ 3 h 6"/>
                <a:gd name="T6" fmla="*/ 1 w 4"/>
                <a:gd name="T7" fmla="*/ 3 h 6"/>
                <a:gd name="T8" fmla="*/ 2 w 4"/>
                <a:gd name="T9" fmla="*/ 3 h 6"/>
                <a:gd name="T10" fmla="*/ 2 w 4"/>
                <a:gd name="T11" fmla="*/ 3 h 6"/>
                <a:gd name="T12" fmla="*/ 2 w 4"/>
                <a:gd name="T13" fmla="*/ 0 h 6"/>
                <a:gd name="T14" fmla="*/ 2 w 4"/>
                <a:gd name="T15" fmla="*/ 0 h 6"/>
                <a:gd name="T16" fmla="*/ 1 w 4"/>
                <a:gd name="T17" fmla="*/ 2 h 6"/>
                <a:gd name="T18" fmla="*/ 1 w 4"/>
                <a:gd name="T19" fmla="*/ 3 h 6"/>
                <a:gd name="T20" fmla="*/ 1 w 4"/>
                <a:gd name="T21" fmla="*/ 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1" y="5"/>
                  </a:moveTo>
                  <a:lnTo>
                    <a:pt x="1" y="5"/>
                  </a:lnTo>
                  <a:lnTo>
                    <a:pt x="0" y="6"/>
                  </a:lnTo>
                  <a:lnTo>
                    <a:pt x="1" y="6"/>
                  </a:lnTo>
                  <a:lnTo>
                    <a:pt x="3" y="4"/>
                  </a:lnTo>
                  <a:lnTo>
                    <a:pt x="4" y="0"/>
                  </a:lnTo>
                  <a:lnTo>
                    <a:pt x="3" y="0"/>
                  </a:lnTo>
                  <a:lnTo>
                    <a:pt x="1" y="2"/>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6" name="Freeform 3739"/>
            <p:cNvSpPr>
              <a:spLocks/>
            </p:cNvSpPr>
            <p:nvPr/>
          </p:nvSpPr>
          <p:spPr bwMode="auto">
            <a:xfrm>
              <a:off x="2557" y="2963"/>
              <a:ext cx="3" cy="2"/>
            </a:xfrm>
            <a:custGeom>
              <a:avLst/>
              <a:gdLst>
                <a:gd name="T0" fmla="*/ 2 w 3"/>
                <a:gd name="T1" fmla="*/ 0 h 2"/>
                <a:gd name="T2" fmla="*/ 2 w 3"/>
                <a:gd name="T3" fmla="*/ 0 h 2"/>
                <a:gd name="T4" fmla="*/ 1 w 3"/>
                <a:gd name="T5" fmla="*/ 0 h 2"/>
                <a:gd name="T6" fmla="*/ 0 w 3"/>
                <a:gd name="T7" fmla="*/ 1 h 2"/>
                <a:gd name="T8" fmla="*/ 0 w 3"/>
                <a:gd name="T9" fmla="*/ 2 h 2"/>
                <a:gd name="T10" fmla="*/ 1 w 3"/>
                <a:gd name="T11" fmla="*/ 2 h 2"/>
                <a:gd name="T12" fmla="*/ 1 w 3"/>
                <a:gd name="T13" fmla="*/ 2 h 2"/>
                <a:gd name="T14" fmla="*/ 2 w 3"/>
                <a:gd name="T15" fmla="*/ 1 h 2"/>
                <a:gd name="T16" fmla="*/ 3 w 3"/>
                <a:gd name="T17" fmla="*/ 1 h 2"/>
                <a:gd name="T18" fmla="*/ 2 w 3"/>
                <a:gd name="T19" fmla="*/ 0 h 2"/>
                <a:gd name="T20" fmla="*/ 2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0"/>
                  </a:lnTo>
                  <a:lnTo>
                    <a:pt x="1" y="0"/>
                  </a:lnTo>
                  <a:lnTo>
                    <a:pt x="0" y="1"/>
                  </a:lnTo>
                  <a:lnTo>
                    <a:pt x="0" y="2"/>
                  </a:lnTo>
                  <a:lnTo>
                    <a:pt x="1" y="2"/>
                  </a:lnTo>
                  <a:lnTo>
                    <a:pt x="2" y="1"/>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7" name="Freeform 3740"/>
            <p:cNvSpPr>
              <a:spLocks/>
            </p:cNvSpPr>
            <p:nvPr/>
          </p:nvSpPr>
          <p:spPr bwMode="auto">
            <a:xfrm>
              <a:off x="2084" y="2655"/>
              <a:ext cx="162" cy="243"/>
            </a:xfrm>
            <a:custGeom>
              <a:avLst/>
              <a:gdLst>
                <a:gd name="T0" fmla="*/ 17 w 202"/>
                <a:gd name="T1" fmla="*/ 33 h 295"/>
                <a:gd name="T2" fmla="*/ 18 w 202"/>
                <a:gd name="T3" fmla="*/ 31 h 295"/>
                <a:gd name="T4" fmla="*/ 17 w 202"/>
                <a:gd name="T5" fmla="*/ 30 h 295"/>
                <a:gd name="T6" fmla="*/ 17 w 202"/>
                <a:gd name="T7" fmla="*/ 29 h 295"/>
                <a:gd name="T8" fmla="*/ 17 w 202"/>
                <a:gd name="T9" fmla="*/ 28 h 295"/>
                <a:gd name="T10" fmla="*/ 18 w 202"/>
                <a:gd name="T11" fmla="*/ 27 h 295"/>
                <a:gd name="T12" fmla="*/ 18 w 202"/>
                <a:gd name="T13" fmla="*/ 26 h 295"/>
                <a:gd name="T14" fmla="*/ 18 w 202"/>
                <a:gd name="T15" fmla="*/ 24 h 295"/>
                <a:gd name="T16" fmla="*/ 15 w 202"/>
                <a:gd name="T17" fmla="*/ 21 h 295"/>
                <a:gd name="T18" fmla="*/ 15 w 202"/>
                <a:gd name="T19" fmla="*/ 21 h 295"/>
                <a:gd name="T20" fmla="*/ 15 w 202"/>
                <a:gd name="T21" fmla="*/ 18 h 295"/>
                <a:gd name="T22" fmla="*/ 15 w 202"/>
                <a:gd name="T23" fmla="*/ 17 h 295"/>
                <a:gd name="T24" fmla="*/ 14 w 202"/>
                <a:gd name="T25" fmla="*/ 18 h 295"/>
                <a:gd name="T26" fmla="*/ 12 w 202"/>
                <a:gd name="T27" fmla="*/ 18 h 295"/>
                <a:gd name="T28" fmla="*/ 12 w 202"/>
                <a:gd name="T29" fmla="*/ 18 h 295"/>
                <a:gd name="T30" fmla="*/ 11 w 202"/>
                <a:gd name="T31" fmla="*/ 17 h 295"/>
                <a:gd name="T32" fmla="*/ 11 w 202"/>
                <a:gd name="T33" fmla="*/ 15 h 295"/>
                <a:gd name="T34" fmla="*/ 10 w 202"/>
                <a:gd name="T35" fmla="*/ 14 h 295"/>
                <a:gd name="T36" fmla="*/ 11 w 202"/>
                <a:gd name="T37" fmla="*/ 13 h 295"/>
                <a:gd name="T38" fmla="*/ 11 w 202"/>
                <a:gd name="T39" fmla="*/ 12 h 295"/>
                <a:gd name="T40" fmla="*/ 11 w 202"/>
                <a:gd name="T41" fmla="*/ 10 h 295"/>
                <a:gd name="T42" fmla="*/ 14 w 202"/>
                <a:gd name="T43" fmla="*/ 8 h 295"/>
                <a:gd name="T44" fmla="*/ 14 w 202"/>
                <a:gd name="T45" fmla="*/ 8 h 295"/>
                <a:gd name="T46" fmla="*/ 15 w 202"/>
                <a:gd name="T47" fmla="*/ 8 h 295"/>
                <a:gd name="T48" fmla="*/ 15 w 202"/>
                <a:gd name="T49" fmla="*/ 8 h 295"/>
                <a:gd name="T50" fmla="*/ 15 w 202"/>
                <a:gd name="T51" fmla="*/ 7 h 295"/>
                <a:gd name="T52" fmla="*/ 15 w 202"/>
                <a:gd name="T53" fmla="*/ 6 h 295"/>
                <a:gd name="T54" fmla="*/ 15 w 202"/>
                <a:gd name="T55" fmla="*/ 5 h 295"/>
                <a:gd name="T56" fmla="*/ 14 w 202"/>
                <a:gd name="T57" fmla="*/ 5 h 295"/>
                <a:gd name="T58" fmla="*/ 14 w 202"/>
                <a:gd name="T59" fmla="*/ 4 h 295"/>
                <a:gd name="T60" fmla="*/ 12 w 202"/>
                <a:gd name="T61" fmla="*/ 5 h 295"/>
                <a:gd name="T62" fmla="*/ 12 w 202"/>
                <a:gd name="T63" fmla="*/ 5 h 295"/>
                <a:gd name="T64" fmla="*/ 11 w 202"/>
                <a:gd name="T65" fmla="*/ 4 h 295"/>
                <a:gd name="T66" fmla="*/ 11 w 202"/>
                <a:gd name="T67" fmla="*/ 2 h 295"/>
                <a:gd name="T68" fmla="*/ 10 w 202"/>
                <a:gd name="T69" fmla="*/ 2 h 295"/>
                <a:gd name="T70" fmla="*/ 9 w 202"/>
                <a:gd name="T71" fmla="*/ 2 h 295"/>
                <a:gd name="T72" fmla="*/ 8 w 202"/>
                <a:gd name="T73" fmla="*/ 1 h 295"/>
                <a:gd name="T74" fmla="*/ 8 w 202"/>
                <a:gd name="T75" fmla="*/ 2 h 295"/>
                <a:gd name="T76" fmla="*/ 9 w 202"/>
                <a:gd name="T77" fmla="*/ 2 h 295"/>
                <a:gd name="T78" fmla="*/ 6 w 202"/>
                <a:gd name="T79" fmla="*/ 5 h 295"/>
                <a:gd name="T80" fmla="*/ 5 w 202"/>
                <a:gd name="T81" fmla="*/ 6 h 295"/>
                <a:gd name="T82" fmla="*/ 4 w 202"/>
                <a:gd name="T83" fmla="*/ 7 h 295"/>
                <a:gd name="T84" fmla="*/ 3 w 202"/>
                <a:gd name="T85" fmla="*/ 10 h 295"/>
                <a:gd name="T86" fmla="*/ 2 w 202"/>
                <a:gd name="T87" fmla="*/ 8 h 295"/>
                <a:gd name="T88" fmla="*/ 2 w 202"/>
                <a:gd name="T89" fmla="*/ 8 h 295"/>
                <a:gd name="T90" fmla="*/ 2 w 202"/>
                <a:gd name="T91" fmla="*/ 8 h 295"/>
                <a:gd name="T92" fmla="*/ 2 w 202"/>
                <a:gd name="T93" fmla="*/ 7 h 295"/>
                <a:gd name="T94" fmla="*/ 2 w 202"/>
                <a:gd name="T95" fmla="*/ 7 h 295"/>
                <a:gd name="T96" fmla="*/ 2 w 202"/>
                <a:gd name="T97" fmla="*/ 10 h 295"/>
                <a:gd name="T98" fmla="*/ 2 w 202"/>
                <a:gd name="T99" fmla="*/ 12 h 295"/>
                <a:gd name="T100" fmla="*/ 2 w 202"/>
                <a:gd name="T101" fmla="*/ 12 h 295"/>
                <a:gd name="T102" fmla="*/ 4 w 202"/>
                <a:gd name="T103" fmla="*/ 16 h 295"/>
                <a:gd name="T104" fmla="*/ 5 w 202"/>
                <a:gd name="T105" fmla="*/ 21 h 295"/>
                <a:gd name="T106" fmla="*/ 6 w 202"/>
                <a:gd name="T107" fmla="*/ 24 h 295"/>
                <a:gd name="T108" fmla="*/ 7 w 202"/>
                <a:gd name="T109" fmla="*/ 27 h 295"/>
                <a:gd name="T110" fmla="*/ 7 w 202"/>
                <a:gd name="T111" fmla="*/ 27 h 295"/>
                <a:gd name="T112" fmla="*/ 8 w 202"/>
                <a:gd name="T113" fmla="*/ 28 h 295"/>
                <a:gd name="T114" fmla="*/ 10 w 202"/>
                <a:gd name="T115" fmla="*/ 30 h 295"/>
                <a:gd name="T116" fmla="*/ 14 w 202"/>
                <a:gd name="T117" fmla="*/ 33 h 295"/>
                <a:gd name="T118" fmla="*/ 15 w 202"/>
                <a:gd name="T119" fmla="*/ 35 h 295"/>
                <a:gd name="T120" fmla="*/ 16 w 202"/>
                <a:gd name="T121" fmla="*/ 34 h 2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2"/>
                <a:gd name="T184" fmla="*/ 0 h 295"/>
                <a:gd name="T185" fmla="*/ 202 w 202"/>
                <a:gd name="T186" fmla="*/ 295 h 2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2" h="295">
                  <a:moveTo>
                    <a:pt x="188" y="282"/>
                  </a:moveTo>
                  <a:lnTo>
                    <a:pt x="188" y="282"/>
                  </a:lnTo>
                  <a:lnTo>
                    <a:pt x="189" y="281"/>
                  </a:lnTo>
                  <a:lnTo>
                    <a:pt x="187" y="278"/>
                  </a:lnTo>
                  <a:lnTo>
                    <a:pt x="187" y="277"/>
                  </a:lnTo>
                  <a:lnTo>
                    <a:pt x="190" y="274"/>
                  </a:lnTo>
                  <a:lnTo>
                    <a:pt x="194" y="269"/>
                  </a:lnTo>
                  <a:lnTo>
                    <a:pt x="196" y="266"/>
                  </a:lnTo>
                  <a:lnTo>
                    <a:pt x="199" y="263"/>
                  </a:lnTo>
                  <a:lnTo>
                    <a:pt x="199" y="262"/>
                  </a:lnTo>
                  <a:lnTo>
                    <a:pt x="198" y="261"/>
                  </a:lnTo>
                  <a:lnTo>
                    <a:pt x="197" y="261"/>
                  </a:lnTo>
                  <a:lnTo>
                    <a:pt x="196" y="261"/>
                  </a:lnTo>
                  <a:lnTo>
                    <a:pt x="195" y="261"/>
                  </a:lnTo>
                  <a:lnTo>
                    <a:pt x="195" y="260"/>
                  </a:lnTo>
                  <a:lnTo>
                    <a:pt x="191" y="250"/>
                  </a:lnTo>
                  <a:lnTo>
                    <a:pt x="191" y="249"/>
                  </a:lnTo>
                  <a:lnTo>
                    <a:pt x="195" y="245"/>
                  </a:lnTo>
                  <a:lnTo>
                    <a:pt x="194" y="244"/>
                  </a:lnTo>
                  <a:lnTo>
                    <a:pt x="193" y="243"/>
                  </a:lnTo>
                  <a:lnTo>
                    <a:pt x="191" y="241"/>
                  </a:lnTo>
                  <a:lnTo>
                    <a:pt x="191" y="238"/>
                  </a:lnTo>
                  <a:lnTo>
                    <a:pt x="191" y="236"/>
                  </a:lnTo>
                  <a:lnTo>
                    <a:pt x="194" y="234"/>
                  </a:lnTo>
                  <a:lnTo>
                    <a:pt x="196" y="232"/>
                  </a:lnTo>
                  <a:lnTo>
                    <a:pt x="197" y="231"/>
                  </a:lnTo>
                  <a:lnTo>
                    <a:pt x="198" y="229"/>
                  </a:lnTo>
                  <a:lnTo>
                    <a:pt x="199" y="227"/>
                  </a:lnTo>
                  <a:lnTo>
                    <a:pt x="198" y="225"/>
                  </a:lnTo>
                  <a:lnTo>
                    <a:pt x="197" y="222"/>
                  </a:lnTo>
                  <a:lnTo>
                    <a:pt x="196" y="218"/>
                  </a:lnTo>
                  <a:lnTo>
                    <a:pt x="196" y="215"/>
                  </a:lnTo>
                  <a:lnTo>
                    <a:pt x="197" y="209"/>
                  </a:lnTo>
                  <a:lnTo>
                    <a:pt x="201" y="202"/>
                  </a:lnTo>
                  <a:lnTo>
                    <a:pt x="202" y="199"/>
                  </a:lnTo>
                  <a:lnTo>
                    <a:pt x="201" y="199"/>
                  </a:lnTo>
                  <a:lnTo>
                    <a:pt x="198" y="192"/>
                  </a:lnTo>
                  <a:lnTo>
                    <a:pt x="187" y="175"/>
                  </a:lnTo>
                  <a:lnTo>
                    <a:pt x="184" y="175"/>
                  </a:lnTo>
                  <a:lnTo>
                    <a:pt x="182" y="175"/>
                  </a:lnTo>
                  <a:lnTo>
                    <a:pt x="180" y="176"/>
                  </a:lnTo>
                  <a:lnTo>
                    <a:pt x="177" y="177"/>
                  </a:lnTo>
                  <a:lnTo>
                    <a:pt x="175" y="177"/>
                  </a:lnTo>
                  <a:lnTo>
                    <a:pt x="174" y="177"/>
                  </a:lnTo>
                  <a:lnTo>
                    <a:pt x="172" y="176"/>
                  </a:lnTo>
                  <a:lnTo>
                    <a:pt x="171" y="176"/>
                  </a:lnTo>
                  <a:lnTo>
                    <a:pt x="171" y="175"/>
                  </a:lnTo>
                  <a:lnTo>
                    <a:pt x="171" y="158"/>
                  </a:lnTo>
                  <a:lnTo>
                    <a:pt x="171" y="157"/>
                  </a:lnTo>
                  <a:lnTo>
                    <a:pt x="171" y="156"/>
                  </a:lnTo>
                  <a:lnTo>
                    <a:pt x="172" y="155"/>
                  </a:lnTo>
                  <a:lnTo>
                    <a:pt x="172" y="154"/>
                  </a:lnTo>
                  <a:lnTo>
                    <a:pt x="171" y="153"/>
                  </a:lnTo>
                  <a:lnTo>
                    <a:pt x="171" y="152"/>
                  </a:lnTo>
                  <a:lnTo>
                    <a:pt x="172" y="151"/>
                  </a:lnTo>
                  <a:lnTo>
                    <a:pt x="168" y="153"/>
                  </a:lnTo>
                  <a:lnTo>
                    <a:pt x="164" y="156"/>
                  </a:lnTo>
                  <a:lnTo>
                    <a:pt x="162" y="158"/>
                  </a:lnTo>
                  <a:lnTo>
                    <a:pt x="159" y="160"/>
                  </a:lnTo>
                  <a:lnTo>
                    <a:pt x="149" y="160"/>
                  </a:lnTo>
                  <a:lnTo>
                    <a:pt x="147" y="160"/>
                  </a:lnTo>
                  <a:lnTo>
                    <a:pt x="146" y="160"/>
                  </a:lnTo>
                  <a:lnTo>
                    <a:pt x="146" y="158"/>
                  </a:lnTo>
                  <a:lnTo>
                    <a:pt x="146" y="157"/>
                  </a:lnTo>
                  <a:lnTo>
                    <a:pt x="145" y="155"/>
                  </a:lnTo>
                  <a:lnTo>
                    <a:pt x="144" y="154"/>
                  </a:lnTo>
                  <a:lnTo>
                    <a:pt x="144" y="153"/>
                  </a:lnTo>
                  <a:lnTo>
                    <a:pt x="144" y="152"/>
                  </a:lnTo>
                  <a:lnTo>
                    <a:pt x="141" y="151"/>
                  </a:lnTo>
                  <a:lnTo>
                    <a:pt x="131" y="150"/>
                  </a:lnTo>
                  <a:lnTo>
                    <a:pt x="130" y="150"/>
                  </a:lnTo>
                  <a:lnTo>
                    <a:pt x="130" y="149"/>
                  </a:lnTo>
                  <a:lnTo>
                    <a:pt x="133" y="147"/>
                  </a:lnTo>
                  <a:lnTo>
                    <a:pt x="133" y="144"/>
                  </a:lnTo>
                  <a:lnTo>
                    <a:pt x="132" y="142"/>
                  </a:lnTo>
                  <a:lnTo>
                    <a:pt x="127" y="136"/>
                  </a:lnTo>
                  <a:lnTo>
                    <a:pt x="125" y="133"/>
                  </a:lnTo>
                  <a:lnTo>
                    <a:pt x="124" y="129"/>
                  </a:lnTo>
                  <a:lnTo>
                    <a:pt x="122" y="126"/>
                  </a:lnTo>
                  <a:lnTo>
                    <a:pt x="121" y="124"/>
                  </a:lnTo>
                  <a:lnTo>
                    <a:pt x="120" y="123"/>
                  </a:lnTo>
                  <a:lnTo>
                    <a:pt x="117" y="120"/>
                  </a:lnTo>
                  <a:lnTo>
                    <a:pt x="118" y="119"/>
                  </a:lnTo>
                  <a:lnTo>
                    <a:pt x="119" y="118"/>
                  </a:lnTo>
                  <a:lnTo>
                    <a:pt x="121" y="116"/>
                  </a:lnTo>
                  <a:lnTo>
                    <a:pt x="121" y="115"/>
                  </a:lnTo>
                  <a:lnTo>
                    <a:pt x="120" y="114"/>
                  </a:lnTo>
                  <a:lnTo>
                    <a:pt x="120" y="112"/>
                  </a:lnTo>
                  <a:lnTo>
                    <a:pt x="120" y="111"/>
                  </a:lnTo>
                  <a:lnTo>
                    <a:pt x="122" y="108"/>
                  </a:lnTo>
                  <a:lnTo>
                    <a:pt x="125" y="106"/>
                  </a:lnTo>
                  <a:lnTo>
                    <a:pt x="129" y="104"/>
                  </a:lnTo>
                  <a:lnTo>
                    <a:pt x="130" y="104"/>
                  </a:lnTo>
                  <a:lnTo>
                    <a:pt x="130" y="102"/>
                  </a:lnTo>
                  <a:lnTo>
                    <a:pt x="130" y="100"/>
                  </a:lnTo>
                  <a:lnTo>
                    <a:pt x="130" y="98"/>
                  </a:lnTo>
                  <a:lnTo>
                    <a:pt x="130" y="95"/>
                  </a:lnTo>
                  <a:lnTo>
                    <a:pt x="132" y="92"/>
                  </a:lnTo>
                  <a:lnTo>
                    <a:pt x="134" y="86"/>
                  </a:lnTo>
                  <a:lnTo>
                    <a:pt x="134" y="83"/>
                  </a:lnTo>
                  <a:lnTo>
                    <a:pt x="135" y="81"/>
                  </a:lnTo>
                  <a:lnTo>
                    <a:pt x="146" y="74"/>
                  </a:lnTo>
                  <a:lnTo>
                    <a:pt x="149" y="71"/>
                  </a:lnTo>
                  <a:lnTo>
                    <a:pt x="154" y="70"/>
                  </a:lnTo>
                  <a:lnTo>
                    <a:pt x="157" y="70"/>
                  </a:lnTo>
                  <a:lnTo>
                    <a:pt x="162" y="69"/>
                  </a:lnTo>
                  <a:lnTo>
                    <a:pt x="164" y="69"/>
                  </a:lnTo>
                  <a:lnTo>
                    <a:pt x="167" y="68"/>
                  </a:lnTo>
                  <a:lnTo>
                    <a:pt x="169" y="66"/>
                  </a:lnTo>
                  <a:lnTo>
                    <a:pt x="171" y="65"/>
                  </a:lnTo>
                  <a:lnTo>
                    <a:pt x="175" y="66"/>
                  </a:lnTo>
                  <a:lnTo>
                    <a:pt x="176" y="66"/>
                  </a:lnTo>
                  <a:lnTo>
                    <a:pt x="176" y="67"/>
                  </a:lnTo>
                  <a:lnTo>
                    <a:pt x="177" y="68"/>
                  </a:lnTo>
                  <a:lnTo>
                    <a:pt x="180" y="68"/>
                  </a:lnTo>
                  <a:lnTo>
                    <a:pt x="181" y="68"/>
                  </a:lnTo>
                  <a:lnTo>
                    <a:pt x="182" y="67"/>
                  </a:lnTo>
                  <a:lnTo>
                    <a:pt x="176" y="60"/>
                  </a:lnTo>
                  <a:lnTo>
                    <a:pt x="175" y="60"/>
                  </a:lnTo>
                  <a:lnTo>
                    <a:pt x="174" y="60"/>
                  </a:lnTo>
                  <a:lnTo>
                    <a:pt x="172" y="60"/>
                  </a:lnTo>
                  <a:lnTo>
                    <a:pt x="171" y="60"/>
                  </a:lnTo>
                  <a:lnTo>
                    <a:pt x="171" y="57"/>
                  </a:lnTo>
                  <a:lnTo>
                    <a:pt x="174" y="52"/>
                  </a:lnTo>
                  <a:lnTo>
                    <a:pt x="177" y="46"/>
                  </a:lnTo>
                  <a:lnTo>
                    <a:pt x="179" y="44"/>
                  </a:lnTo>
                  <a:lnTo>
                    <a:pt x="180" y="41"/>
                  </a:lnTo>
                  <a:lnTo>
                    <a:pt x="179" y="40"/>
                  </a:lnTo>
                  <a:lnTo>
                    <a:pt x="176" y="39"/>
                  </a:lnTo>
                  <a:lnTo>
                    <a:pt x="173" y="38"/>
                  </a:lnTo>
                  <a:lnTo>
                    <a:pt x="171" y="38"/>
                  </a:lnTo>
                  <a:lnTo>
                    <a:pt x="169" y="36"/>
                  </a:lnTo>
                  <a:lnTo>
                    <a:pt x="167" y="35"/>
                  </a:lnTo>
                  <a:lnTo>
                    <a:pt x="166" y="36"/>
                  </a:lnTo>
                  <a:lnTo>
                    <a:pt x="163" y="37"/>
                  </a:lnTo>
                  <a:lnTo>
                    <a:pt x="161" y="37"/>
                  </a:lnTo>
                  <a:lnTo>
                    <a:pt x="158" y="37"/>
                  </a:lnTo>
                  <a:lnTo>
                    <a:pt x="156" y="36"/>
                  </a:lnTo>
                  <a:lnTo>
                    <a:pt x="153" y="35"/>
                  </a:lnTo>
                  <a:lnTo>
                    <a:pt x="152" y="35"/>
                  </a:lnTo>
                  <a:lnTo>
                    <a:pt x="150" y="36"/>
                  </a:lnTo>
                  <a:lnTo>
                    <a:pt x="149" y="37"/>
                  </a:lnTo>
                  <a:lnTo>
                    <a:pt x="148" y="38"/>
                  </a:lnTo>
                  <a:lnTo>
                    <a:pt x="145" y="39"/>
                  </a:lnTo>
                  <a:lnTo>
                    <a:pt x="143" y="39"/>
                  </a:lnTo>
                  <a:lnTo>
                    <a:pt x="140" y="38"/>
                  </a:lnTo>
                  <a:lnTo>
                    <a:pt x="139" y="39"/>
                  </a:lnTo>
                  <a:lnTo>
                    <a:pt x="138" y="39"/>
                  </a:lnTo>
                  <a:lnTo>
                    <a:pt x="135" y="39"/>
                  </a:lnTo>
                  <a:lnTo>
                    <a:pt x="133" y="38"/>
                  </a:lnTo>
                  <a:lnTo>
                    <a:pt x="132" y="36"/>
                  </a:lnTo>
                  <a:lnTo>
                    <a:pt x="131" y="31"/>
                  </a:lnTo>
                  <a:lnTo>
                    <a:pt x="131" y="29"/>
                  </a:lnTo>
                  <a:lnTo>
                    <a:pt x="130" y="29"/>
                  </a:lnTo>
                  <a:lnTo>
                    <a:pt x="128" y="28"/>
                  </a:lnTo>
                  <a:lnTo>
                    <a:pt x="126" y="28"/>
                  </a:lnTo>
                  <a:lnTo>
                    <a:pt x="126" y="25"/>
                  </a:lnTo>
                  <a:lnTo>
                    <a:pt x="125" y="23"/>
                  </a:lnTo>
                  <a:lnTo>
                    <a:pt x="125" y="22"/>
                  </a:lnTo>
                  <a:lnTo>
                    <a:pt x="121" y="19"/>
                  </a:lnTo>
                  <a:lnTo>
                    <a:pt x="118" y="17"/>
                  </a:lnTo>
                  <a:lnTo>
                    <a:pt x="116" y="16"/>
                  </a:lnTo>
                  <a:lnTo>
                    <a:pt x="115" y="16"/>
                  </a:lnTo>
                  <a:lnTo>
                    <a:pt x="113" y="14"/>
                  </a:lnTo>
                  <a:lnTo>
                    <a:pt x="111" y="9"/>
                  </a:lnTo>
                  <a:lnTo>
                    <a:pt x="111" y="8"/>
                  </a:lnTo>
                  <a:lnTo>
                    <a:pt x="108" y="7"/>
                  </a:lnTo>
                  <a:lnTo>
                    <a:pt x="105" y="3"/>
                  </a:lnTo>
                  <a:lnTo>
                    <a:pt x="102" y="1"/>
                  </a:lnTo>
                  <a:lnTo>
                    <a:pt x="99" y="0"/>
                  </a:lnTo>
                  <a:lnTo>
                    <a:pt x="97" y="1"/>
                  </a:lnTo>
                  <a:lnTo>
                    <a:pt x="94" y="1"/>
                  </a:lnTo>
                  <a:lnTo>
                    <a:pt x="91" y="1"/>
                  </a:lnTo>
                  <a:lnTo>
                    <a:pt x="90" y="1"/>
                  </a:lnTo>
                  <a:lnTo>
                    <a:pt x="91" y="2"/>
                  </a:lnTo>
                  <a:lnTo>
                    <a:pt x="92" y="2"/>
                  </a:lnTo>
                  <a:lnTo>
                    <a:pt x="93" y="4"/>
                  </a:lnTo>
                  <a:lnTo>
                    <a:pt x="96" y="8"/>
                  </a:lnTo>
                  <a:lnTo>
                    <a:pt x="98" y="12"/>
                  </a:lnTo>
                  <a:lnTo>
                    <a:pt x="97" y="15"/>
                  </a:lnTo>
                  <a:lnTo>
                    <a:pt x="96" y="16"/>
                  </a:lnTo>
                  <a:lnTo>
                    <a:pt x="92" y="23"/>
                  </a:lnTo>
                  <a:lnTo>
                    <a:pt x="88" y="28"/>
                  </a:lnTo>
                  <a:lnTo>
                    <a:pt x="75" y="39"/>
                  </a:lnTo>
                  <a:lnTo>
                    <a:pt x="73" y="41"/>
                  </a:lnTo>
                  <a:lnTo>
                    <a:pt x="57" y="46"/>
                  </a:lnTo>
                  <a:lnTo>
                    <a:pt x="56" y="48"/>
                  </a:lnTo>
                  <a:lnTo>
                    <a:pt x="52" y="50"/>
                  </a:lnTo>
                  <a:lnTo>
                    <a:pt x="51" y="52"/>
                  </a:lnTo>
                  <a:lnTo>
                    <a:pt x="50" y="54"/>
                  </a:lnTo>
                  <a:lnTo>
                    <a:pt x="49" y="55"/>
                  </a:lnTo>
                  <a:lnTo>
                    <a:pt x="48" y="55"/>
                  </a:lnTo>
                  <a:lnTo>
                    <a:pt x="47" y="56"/>
                  </a:lnTo>
                  <a:lnTo>
                    <a:pt x="46" y="58"/>
                  </a:lnTo>
                  <a:lnTo>
                    <a:pt x="43" y="70"/>
                  </a:lnTo>
                  <a:lnTo>
                    <a:pt x="41" y="73"/>
                  </a:lnTo>
                  <a:lnTo>
                    <a:pt x="37" y="78"/>
                  </a:lnTo>
                  <a:lnTo>
                    <a:pt x="35" y="79"/>
                  </a:lnTo>
                  <a:lnTo>
                    <a:pt x="34" y="79"/>
                  </a:lnTo>
                  <a:lnTo>
                    <a:pt x="32" y="78"/>
                  </a:lnTo>
                  <a:lnTo>
                    <a:pt x="30" y="76"/>
                  </a:lnTo>
                  <a:lnTo>
                    <a:pt x="27" y="70"/>
                  </a:lnTo>
                  <a:lnTo>
                    <a:pt x="26" y="70"/>
                  </a:lnTo>
                  <a:lnTo>
                    <a:pt x="24" y="70"/>
                  </a:lnTo>
                  <a:lnTo>
                    <a:pt x="20" y="68"/>
                  </a:lnTo>
                  <a:lnTo>
                    <a:pt x="19" y="68"/>
                  </a:lnTo>
                  <a:lnTo>
                    <a:pt x="18" y="68"/>
                  </a:lnTo>
                  <a:lnTo>
                    <a:pt x="17" y="69"/>
                  </a:lnTo>
                  <a:lnTo>
                    <a:pt x="15" y="70"/>
                  </a:lnTo>
                  <a:lnTo>
                    <a:pt x="14" y="70"/>
                  </a:lnTo>
                  <a:lnTo>
                    <a:pt x="13" y="69"/>
                  </a:lnTo>
                  <a:lnTo>
                    <a:pt x="14" y="68"/>
                  </a:lnTo>
                  <a:lnTo>
                    <a:pt x="13" y="65"/>
                  </a:lnTo>
                  <a:lnTo>
                    <a:pt x="13" y="64"/>
                  </a:lnTo>
                  <a:lnTo>
                    <a:pt x="14" y="63"/>
                  </a:lnTo>
                  <a:lnTo>
                    <a:pt x="18" y="62"/>
                  </a:lnTo>
                  <a:lnTo>
                    <a:pt x="18" y="60"/>
                  </a:lnTo>
                  <a:lnTo>
                    <a:pt x="16" y="54"/>
                  </a:lnTo>
                  <a:lnTo>
                    <a:pt x="15" y="54"/>
                  </a:lnTo>
                  <a:lnTo>
                    <a:pt x="11" y="57"/>
                  </a:lnTo>
                  <a:lnTo>
                    <a:pt x="7" y="62"/>
                  </a:lnTo>
                  <a:lnTo>
                    <a:pt x="2" y="67"/>
                  </a:lnTo>
                  <a:lnTo>
                    <a:pt x="1" y="69"/>
                  </a:lnTo>
                  <a:lnTo>
                    <a:pt x="0" y="72"/>
                  </a:lnTo>
                  <a:lnTo>
                    <a:pt x="1" y="74"/>
                  </a:lnTo>
                  <a:lnTo>
                    <a:pt x="3" y="81"/>
                  </a:lnTo>
                  <a:lnTo>
                    <a:pt x="5" y="86"/>
                  </a:lnTo>
                  <a:lnTo>
                    <a:pt x="6" y="90"/>
                  </a:lnTo>
                  <a:lnTo>
                    <a:pt x="7" y="92"/>
                  </a:lnTo>
                  <a:lnTo>
                    <a:pt x="5" y="93"/>
                  </a:lnTo>
                  <a:lnTo>
                    <a:pt x="3" y="95"/>
                  </a:lnTo>
                  <a:lnTo>
                    <a:pt x="3" y="96"/>
                  </a:lnTo>
                  <a:lnTo>
                    <a:pt x="3" y="97"/>
                  </a:lnTo>
                  <a:lnTo>
                    <a:pt x="7" y="99"/>
                  </a:lnTo>
                  <a:lnTo>
                    <a:pt x="13" y="101"/>
                  </a:lnTo>
                  <a:lnTo>
                    <a:pt x="17" y="104"/>
                  </a:lnTo>
                  <a:lnTo>
                    <a:pt x="20" y="106"/>
                  </a:lnTo>
                  <a:lnTo>
                    <a:pt x="24" y="112"/>
                  </a:lnTo>
                  <a:lnTo>
                    <a:pt x="28" y="118"/>
                  </a:lnTo>
                  <a:lnTo>
                    <a:pt x="35" y="130"/>
                  </a:lnTo>
                  <a:lnTo>
                    <a:pt x="37" y="133"/>
                  </a:lnTo>
                  <a:lnTo>
                    <a:pt x="40" y="136"/>
                  </a:lnTo>
                  <a:lnTo>
                    <a:pt x="48" y="153"/>
                  </a:lnTo>
                  <a:lnTo>
                    <a:pt x="57" y="173"/>
                  </a:lnTo>
                  <a:lnTo>
                    <a:pt x="58" y="175"/>
                  </a:lnTo>
                  <a:lnTo>
                    <a:pt x="58" y="177"/>
                  </a:lnTo>
                  <a:lnTo>
                    <a:pt x="59" y="179"/>
                  </a:lnTo>
                  <a:lnTo>
                    <a:pt x="61" y="182"/>
                  </a:lnTo>
                  <a:lnTo>
                    <a:pt x="64" y="184"/>
                  </a:lnTo>
                  <a:lnTo>
                    <a:pt x="66" y="188"/>
                  </a:lnTo>
                  <a:lnTo>
                    <a:pt x="66" y="191"/>
                  </a:lnTo>
                  <a:lnTo>
                    <a:pt x="70" y="196"/>
                  </a:lnTo>
                  <a:lnTo>
                    <a:pt x="82" y="213"/>
                  </a:lnTo>
                  <a:lnTo>
                    <a:pt x="82" y="216"/>
                  </a:lnTo>
                  <a:lnTo>
                    <a:pt x="82" y="218"/>
                  </a:lnTo>
                  <a:lnTo>
                    <a:pt x="82" y="219"/>
                  </a:lnTo>
                  <a:lnTo>
                    <a:pt x="79" y="222"/>
                  </a:lnTo>
                  <a:lnTo>
                    <a:pt x="79" y="223"/>
                  </a:lnTo>
                  <a:lnTo>
                    <a:pt x="79" y="224"/>
                  </a:lnTo>
                  <a:lnTo>
                    <a:pt x="80" y="226"/>
                  </a:lnTo>
                  <a:lnTo>
                    <a:pt x="80" y="227"/>
                  </a:lnTo>
                  <a:lnTo>
                    <a:pt x="82" y="227"/>
                  </a:lnTo>
                  <a:lnTo>
                    <a:pt x="83" y="227"/>
                  </a:lnTo>
                  <a:lnTo>
                    <a:pt x="83" y="229"/>
                  </a:lnTo>
                  <a:lnTo>
                    <a:pt x="84" y="231"/>
                  </a:lnTo>
                  <a:lnTo>
                    <a:pt x="85" y="233"/>
                  </a:lnTo>
                  <a:lnTo>
                    <a:pt x="86" y="235"/>
                  </a:lnTo>
                  <a:lnTo>
                    <a:pt x="88" y="236"/>
                  </a:lnTo>
                  <a:lnTo>
                    <a:pt x="89" y="237"/>
                  </a:lnTo>
                  <a:lnTo>
                    <a:pt x="92" y="239"/>
                  </a:lnTo>
                  <a:lnTo>
                    <a:pt x="98" y="246"/>
                  </a:lnTo>
                  <a:lnTo>
                    <a:pt x="103" y="250"/>
                  </a:lnTo>
                  <a:lnTo>
                    <a:pt x="119" y="259"/>
                  </a:lnTo>
                  <a:lnTo>
                    <a:pt x="128" y="263"/>
                  </a:lnTo>
                  <a:lnTo>
                    <a:pt x="135" y="266"/>
                  </a:lnTo>
                  <a:lnTo>
                    <a:pt x="147" y="273"/>
                  </a:lnTo>
                  <a:lnTo>
                    <a:pt x="154" y="277"/>
                  </a:lnTo>
                  <a:lnTo>
                    <a:pt x="157" y="279"/>
                  </a:lnTo>
                  <a:lnTo>
                    <a:pt x="158" y="280"/>
                  </a:lnTo>
                  <a:lnTo>
                    <a:pt x="159" y="283"/>
                  </a:lnTo>
                  <a:lnTo>
                    <a:pt x="161" y="286"/>
                  </a:lnTo>
                  <a:lnTo>
                    <a:pt x="169" y="291"/>
                  </a:lnTo>
                  <a:lnTo>
                    <a:pt x="174" y="295"/>
                  </a:lnTo>
                  <a:lnTo>
                    <a:pt x="183" y="292"/>
                  </a:lnTo>
                  <a:lnTo>
                    <a:pt x="184" y="291"/>
                  </a:lnTo>
                  <a:lnTo>
                    <a:pt x="184" y="287"/>
                  </a:lnTo>
                  <a:lnTo>
                    <a:pt x="184" y="285"/>
                  </a:lnTo>
                  <a:lnTo>
                    <a:pt x="185" y="283"/>
                  </a:lnTo>
                  <a:lnTo>
                    <a:pt x="188" y="282"/>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8" name="Freeform 3741"/>
            <p:cNvSpPr>
              <a:spLocks/>
            </p:cNvSpPr>
            <p:nvPr/>
          </p:nvSpPr>
          <p:spPr bwMode="auto">
            <a:xfrm>
              <a:off x="2233" y="2782"/>
              <a:ext cx="155" cy="178"/>
            </a:xfrm>
            <a:custGeom>
              <a:avLst/>
              <a:gdLst>
                <a:gd name="T0" fmla="*/ 2 w 194"/>
                <a:gd name="T1" fmla="*/ 6 h 217"/>
                <a:gd name="T2" fmla="*/ 2 w 194"/>
                <a:gd name="T3" fmla="*/ 7 h 217"/>
                <a:gd name="T4" fmla="*/ 2 w 194"/>
                <a:gd name="T5" fmla="*/ 9 h 217"/>
                <a:gd name="T6" fmla="*/ 2 w 194"/>
                <a:gd name="T7" fmla="*/ 9 h 217"/>
                <a:gd name="T8" fmla="*/ 2 w 194"/>
                <a:gd name="T9" fmla="*/ 10 h 217"/>
                <a:gd name="T10" fmla="*/ 2 w 194"/>
                <a:gd name="T11" fmla="*/ 11 h 217"/>
                <a:gd name="T12" fmla="*/ 2 w 194"/>
                <a:gd name="T13" fmla="*/ 11 h 217"/>
                <a:gd name="T14" fmla="*/ 2 w 194"/>
                <a:gd name="T15" fmla="*/ 12 h 217"/>
                <a:gd name="T16" fmla="*/ 2 w 194"/>
                <a:gd name="T17" fmla="*/ 13 h 217"/>
                <a:gd name="T18" fmla="*/ 0 w 194"/>
                <a:gd name="T19" fmla="*/ 14 h 217"/>
                <a:gd name="T20" fmla="*/ 2 w 194"/>
                <a:gd name="T21" fmla="*/ 16 h 217"/>
                <a:gd name="T22" fmla="*/ 2 w 194"/>
                <a:gd name="T23" fmla="*/ 16 h 217"/>
                <a:gd name="T24" fmla="*/ 2 w 194"/>
                <a:gd name="T25" fmla="*/ 17 h 217"/>
                <a:gd name="T26" fmla="*/ 2 w 194"/>
                <a:gd name="T27" fmla="*/ 18 h 217"/>
                <a:gd name="T28" fmla="*/ 2 w 194"/>
                <a:gd name="T29" fmla="*/ 19 h 217"/>
                <a:gd name="T30" fmla="*/ 2 w 194"/>
                <a:gd name="T31" fmla="*/ 20 h 217"/>
                <a:gd name="T32" fmla="*/ 2 w 194"/>
                <a:gd name="T33" fmla="*/ 21 h 217"/>
                <a:gd name="T34" fmla="*/ 2 w 194"/>
                <a:gd name="T35" fmla="*/ 21 h 217"/>
                <a:gd name="T36" fmla="*/ 2 w 194"/>
                <a:gd name="T37" fmla="*/ 21 h 217"/>
                <a:gd name="T38" fmla="*/ 2 w 194"/>
                <a:gd name="T39" fmla="*/ 24 h 217"/>
                <a:gd name="T40" fmla="*/ 2 w 194"/>
                <a:gd name="T41" fmla="*/ 25 h 217"/>
                <a:gd name="T42" fmla="*/ 4 w 194"/>
                <a:gd name="T43" fmla="*/ 25 h 217"/>
                <a:gd name="T44" fmla="*/ 5 w 194"/>
                <a:gd name="T45" fmla="*/ 23 h 217"/>
                <a:gd name="T46" fmla="*/ 5 w 194"/>
                <a:gd name="T47" fmla="*/ 23 h 217"/>
                <a:gd name="T48" fmla="*/ 6 w 194"/>
                <a:gd name="T49" fmla="*/ 23 h 217"/>
                <a:gd name="T50" fmla="*/ 7 w 194"/>
                <a:gd name="T51" fmla="*/ 24 h 217"/>
                <a:gd name="T52" fmla="*/ 7 w 194"/>
                <a:gd name="T53" fmla="*/ 25 h 217"/>
                <a:gd name="T54" fmla="*/ 8 w 194"/>
                <a:gd name="T55" fmla="*/ 23 h 217"/>
                <a:gd name="T56" fmla="*/ 9 w 194"/>
                <a:gd name="T57" fmla="*/ 23 h 217"/>
                <a:gd name="T58" fmla="*/ 10 w 194"/>
                <a:gd name="T59" fmla="*/ 21 h 217"/>
                <a:gd name="T60" fmla="*/ 11 w 194"/>
                <a:gd name="T61" fmla="*/ 21 h 217"/>
                <a:gd name="T62" fmla="*/ 11 w 194"/>
                <a:gd name="T63" fmla="*/ 19 h 217"/>
                <a:gd name="T64" fmla="*/ 14 w 194"/>
                <a:gd name="T65" fmla="*/ 17 h 217"/>
                <a:gd name="T66" fmla="*/ 14 w 194"/>
                <a:gd name="T67" fmla="*/ 17 h 217"/>
                <a:gd name="T68" fmla="*/ 15 w 194"/>
                <a:gd name="T69" fmla="*/ 20 h 217"/>
                <a:gd name="T70" fmla="*/ 17 w 194"/>
                <a:gd name="T71" fmla="*/ 19 h 217"/>
                <a:gd name="T72" fmla="*/ 17 w 194"/>
                <a:gd name="T73" fmla="*/ 17 h 217"/>
                <a:gd name="T74" fmla="*/ 17 w 194"/>
                <a:gd name="T75" fmla="*/ 16 h 217"/>
                <a:gd name="T76" fmla="*/ 17 w 194"/>
                <a:gd name="T77" fmla="*/ 16 h 217"/>
                <a:gd name="T78" fmla="*/ 17 w 194"/>
                <a:gd name="T79" fmla="*/ 14 h 217"/>
                <a:gd name="T80" fmla="*/ 15 w 194"/>
                <a:gd name="T81" fmla="*/ 14 h 217"/>
                <a:gd name="T82" fmla="*/ 15 w 194"/>
                <a:gd name="T83" fmla="*/ 13 h 217"/>
                <a:gd name="T84" fmla="*/ 14 w 194"/>
                <a:gd name="T85" fmla="*/ 12 h 217"/>
                <a:gd name="T86" fmla="*/ 14 w 194"/>
                <a:gd name="T87" fmla="*/ 11 h 217"/>
                <a:gd name="T88" fmla="*/ 12 w 194"/>
                <a:gd name="T89" fmla="*/ 11 h 217"/>
                <a:gd name="T90" fmla="*/ 13 w 194"/>
                <a:gd name="T91" fmla="*/ 9 h 217"/>
                <a:gd name="T92" fmla="*/ 12 w 194"/>
                <a:gd name="T93" fmla="*/ 7 h 217"/>
                <a:gd name="T94" fmla="*/ 12 w 194"/>
                <a:gd name="T95" fmla="*/ 7 h 217"/>
                <a:gd name="T96" fmla="*/ 11 w 194"/>
                <a:gd name="T97" fmla="*/ 7 h 217"/>
                <a:gd name="T98" fmla="*/ 10 w 194"/>
                <a:gd name="T99" fmla="*/ 6 h 217"/>
                <a:gd name="T100" fmla="*/ 9 w 194"/>
                <a:gd name="T101" fmla="*/ 6 h 217"/>
                <a:gd name="T102" fmla="*/ 8 w 194"/>
                <a:gd name="T103" fmla="*/ 5 h 217"/>
                <a:gd name="T104" fmla="*/ 7 w 194"/>
                <a:gd name="T105" fmla="*/ 5 h 217"/>
                <a:gd name="T106" fmla="*/ 6 w 194"/>
                <a:gd name="T107" fmla="*/ 4 h 217"/>
                <a:gd name="T108" fmla="*/ 6 w 194"/>
                <a:gd name="T109" fmla="*/ 2 h 217"/>
                <a:gd name="T110" fmla="*/ 6 w 194"/>
                <a:gd name="T111" fmla="*/ 2 h 217"/>
                <a:gd name="T112" fmla="*/ 6 w 194"/>
                <a:gd name="T113" fmla="*/ 1 h 217"/>
                <a:gd name="T114" fmla="*/ 5 w 194"/>
                <a:gd name="T115" fmla="*/ 1 h 217"/>
                <a:gd name="T116" fmla="*/ 4 w 194"/>
                <a:gd name="T117" fmla="*/ 2 h 217"/>
                <a:gd name="T118" fmla="*/ 2 w 194"/>
                <a:gd name="T119" fmla="*/ 2 h 217"/>
                <a:gd name="T120" fmla="*/ 2 w 194"/>
                <a:gd name="T121" fmla="*/ 2 h 217"/>
                <a:gd name="T122" fmla="*/ 2 w 194"/>
                <a:gd name="T123" fmla="*/ 2 h 217"/>
                <a:gd name="T124" fmla="*/ 2 w 194"/>
                <a:gd name="T125" fmla="*/ 5 h 21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4"/>
                <a:gd name="T190" fmla="*/ 0 h 217"/>
                <a:gd name="T191" fmla="*/ 194 w 194"/>
                <a:gd name="T192" fmla="*/ 217 h 21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4" h="217">
                  <a:moveTo>
                    <a:pt x="14" y="45"/>
                  </a:moveTo>
                  <a:lnTo>
                    <a:pt x="14" y="45"/>
                  </a:lnTo>
                  <a:lnTo>
                    <a:pt x="15" y="45"/>
                  </a:lnTo>
                  <a:lnTo>
                    <a:pt x="14" y="48"/>
                  </a:lnTo>
                  <a:lnTo>
                    <a:pt x="10" y="55"/>
                  </a:lnTo>
                  <a:lnTo>
                    <a:pt x="9" y="61"/>
                  </a:lnTo>
                  <a:lnTo>
                    <a:pt x="9" y="64"/>
                  </a:lnTo>
                  <a:lnTo>
                    <a:pt x="10" y="68"/>
                  </a:lnTo>
                  <a:lnTo>
                    <a:pt x="11" y="71"/>
                  </a:lnTo>
                  <a:lnTo>
                    <a:pt x="12" y="73"/>
                  </a:lnTo>
                  <a:lnTo>
                    <a:pt x="11" y="75"/>
                  </a:lnTo>
                  <a:lnTo>
                    <a:pt x="10" y="77"/>
                  </a:lnTo>
                  <a:lnTo>
                    <a:pt x="9" y="78"/>
                  </a:lnTo>
                  <a:lnTo>
                    <a:pt x="7" y="80"/>
                  </a:lnTo>
                  <a:lnTo>
                    <a:pt x="4" y="82"/>
                  </a:lnTo>
                  <a:lnTo>
                    <a:pt x="4" y="84"/>
                  </a:lnTo>
                  <a:lnTo>
                    <a:pt x="4" y="87"/>
                  </a:lnTo>
                  <a:lnTo>
                    <a:pt x="6" y="89"/>
                  </a:lnTo>
                  <a:lnTo>
                    <a:pt x="7" y="90"/>
                  </a:lnTo>
                  <a:lnTo>
                    <a:pt x="8" y="91"/>
                  </a:lnTo>
                  <a:lnTo>
                    <a:pt x="4" y="95"/>
                  </a:lnTo>
                  <a:lnTo>
                    <a:pt x="4" y="96"/>
                  </a:lnTo>
                  <a:lnTo>
                    <a:pt x="8" y="106"/>
                  </a:lnTo>
                  <a:lnTo>
                    <a:pt x="8" y="107"/>
                  </a:lnTo>
                  <a:lnTo>
                    <a:pt x="9" y="107"/>
                  </a:lnTo>
                  <a:lnTo>
                    <a:pt x="10" y="107"/>
                  </a:lnTo>
                  <a:lnTo>
                    <a:pt x="11" y="107"/>
                  </a:lnTo>
                  <a:lnTo>
                    <a:pt x="12" y="108"/>
                  </a:lnTo>
                  <a:lnTo>
                    <a:pt x="12" y="109"/>
                  </a:lnTo>
                  <a:lnTo>
                    <a:pt x="9" y="112"/>
                  </a:lnTo>
                  <a:lnTo>
                    <a:pt x="7" y="115"/>
                  </a:lnTo>
                  <a:lnTo>
                    <a:pt x="3" y="120"/>
                  </a:lnTo>
                  <a:lnTo>
                    <a:pt x="0" y="123"/>
                  </a:lnTo>
                  <a:lnTo>
                    <a:pt x="0" y="124"/>
                  </a:lnTo>
                  <a:lnTo>
                    <a:pt x="2" y="127"/>
                  </a:lnTo>
                  <a:lnTo>
                    <a:pt x="1" y="128"/>
                  </a:lnTo>
                  <a:lnTo>
                    <a:pt x="3" y="133"/>
                  </a:lnTo>
                  <a:lnTo>
                    <a:pt x="4" y="135"/>
                  </a:lnTo>
                  <a:lnTo>
                    <a:pt x="7" y="136"/>
                  </a:lnTo>
                  <a:lnTo>
                    <a:pt x="8" y="137"/>
                  </a:lnTo>
                  <a:lnTo>
                    <a:pt x="9" y="137"/>
                  </a:lnTo>
                  <a:lnTo>
                    <a:pt x="9" y="138"/>
                  </a:lnTo>
                  <a:lnTo>
                    <a:pt x="10" y="150"/>
                  </a:lnTo>
                  <a:lnTo>
                    <a:pt x="10" y="151"/>
                  </a:lnTo>
                  <a:lnTo>
                    <a:pt x="11" y="152"/>
                  </a:lnTo>
                  <a:lnTo>
                    <a:pt x="18" y="159"/>
                  </a:lnTo>
                  <a:lnTo>
                    <a:pt x="18" y="160"/>
                  </a:lnTo>
                  <a:lnTo>
                    <a:pt x="16" y="162"/>
                  </a:lnTo>
                  <a:lnTo>
                    <a:pt x="15" y="163"/>
                  </a:lnTo>
                  <a:lnTo>
                    <a:pt x="15" y="164"/>
                  </a:lnTo>
                  <a:lnTo>
                    <a:pt x="16" y="166"/>
                  </a:lnTo>
                  <a:lnTo>
                    <a:pt x="16" y="168"/>
                  </a:lnTo>
                  <a:lnTo>
                    <a:pt x="16" y="169"/>
                  </a:lnTo>
                  <a:lnTo>
                    <a:pt x="15" y="170"/>
                  </a:lnTo>
                  <a:lnTo>
                    <a:pt x="14" y="170"/>
                  </a:lnTo>
                  <a:lnTo>
                    <a:pt x="13" y="172"/>
                  </a:lnTo>
                  <a:lnTo>
                    <a:pt x="14" y="175"/>
                  </a:lnTo>
                  <a:lnTo>
                    <a:pt x="15" y="177"/>
                  </a:lnTo>
                  <a:lnTo>
                    <a:pt x="17" y="179"/>
                  </a:lnTo>
                  <a:lnTo>
                    <a:pt x="17" y="180"/>
                  </a:lnTo>
                  <a:lnTo>
                    <a:pt x="18" y="181"/>
                  </a:lnTo>
                  <a:lnTo>
                    <a:pt x="17" y="183"/>
                  </a:lnTo>
                  <a:lnTo>
                    <a:pt x="17" y="184"/>
                  </a:lnTo>
                  <a:lnTo>
                    <a:pt x="21" y="188"/>
                  </a:lnTo>
                  <a:lnTo>
                    <a:pt x="23" y="191"/>
                  </a:lnTo>
                  <a:lnTo>
                    <a:pt x="24" y="195"/>
                  </a:lnTo>
                  <a:lnTo>
                    <a:pt x="25" y="200"/>
                  </a:lnTo>
                  <a:lnTo>
                    <a:pt x="26" y="203"/>
                  </a:lnTo>
                  <a:lnTo>
                    <a:pt x="27" y="206"/>
                  </a:lnTo>
                  <a:lnTo>
                    <a:pt x="27" y="208"/>
                  </a:lnTo>
                  <a:lnTo>
                    <a:pt x="28" y="211"/>
                  </a:lnTo>
                  <a:lnTo>
                    <a:pt x="28" y="215"/>
                  </a:lnTo>
                  <a:lnTo>
                    <a:pt x="28" y="216"/>
                  </a:lnTo>
                  <a:lnTo>
                    <a:pt x="31" y="217"/>
                  </a:lnTo>
                  <a:lnTo>
                    <a:pt x="39" y="217"/>
                  </a:lnTo>
                  <a:lnTo>
                    <a:pt x="40" y="216"/>
                  </a:lnTo>
                  <a:lnTo>
                    <a:pt x="46" y="207"/>
                  </a:lnTo>
                  <a:lnTo>
                    <a:pt x="48" y="206"/>
                  </a:lnTo>
                  <a:lnTo>
                    <a:pt x="51" y="205"/>
                  </a:lnTo>
                  <a:lnTo>
                    <a:pt x="53" y="204"/>
                  </a:lnTo>
                  <a:lnTo>
                    <a:pt x="54" y="202"/>
                  </a:lnTo>
                  <a:lnTo>
                    <a:pt x="54" y="200"/>
                  </a:lnTo>
                  <a:lnTo>
                    <a:pt x="55" y="200"/>
                  </a:lnTo>
                  <a:lnTo>
                    <a:pt x="57" y="201"/>
                  </a:lnTo>
                  <a:lnTo>
                    <a:pt x="59" y="203"/>
                  </a:lnTo>
                  <a:lnTo>
                    <a:pt x="62" y="204"/>
                  </a:lnTo>
                  <a:lnTo>
                    <a:pt x="63" y="205"/>
                  </a:lnTo>
                  <a:lnTo>
                    <a:pt x="71" y="205"/>
                  </a:lnTo>
                  <a:lnTo>
                    <a:pt x="74" y="205"/>
                  </a:lnTo>
                  <a:lnTo>
                    <a:pt x="79" y="206"/>
                  </a:lnTo>
                  <a:lnTo>
                    <a:pt x="80" y="207"/>
                  </a:lnTo>
                  <a:lnTo>
                    <a:pt x="81" y="208"/>
                  </a:lnTo>
                  <a:lnTo>
                    <a:pt x="84" y="216"/>
                  </a:lnTo>
                  <a:lnTo>
                    <a:pt x="85" y="217"/>
                  </a:lnTo>
                  <a:lnTo>
                    <a:pt x="85" y="216"/>
                  </a:lnTo>
                  <a:lnTo>
                    <a:pt x="90" y="206"/>
                  </a:lnTo>
                  <a:lnTo>
                    <a:pt x="91" y="204"/>
                  </a:lnTo>
                  <a:lnTo>
                    <a:pt x="92" y="203"/>
                  </a:lnTo>
                  <a:lnTo>
                    <a:pt x="93" y="203"/>
                  </a:lnTo>
                  <a:lnTo>
                    <a:pt x="101" y="203"/>
                  </a:lnTo>
                  <a:lnTo>
                    <a:pt x="106" y="203"/>
                  </a:lnTo>
                  <a:lnTo>
                    <a:pt x="109" y="203"/>
                  </a:lnTo>
                  <a:lnTo>
                    <a:pt x="109" y="204"/>
                  </a:lnTo>
                  <a:lnTo>
                    <a:pt x="111" y="207"/>
                  </a:lnTo>
                  <a:lnTo>
                    <a:pt x="116" y="188"/>
                  </a:lnTo>
                  <a:lnTo>
                    <a:pt x="118" y="183"/>
                  </a:lnTo>
                  <a:lnTo>
                    <a:pt x="119" y="178"/>
                  </a:lnTo>
                  <a:lnTo>
                    <a:pt x="120" y="176"/>
                  </a:lnTo>
                  <a:lnTo>
                    <a:pt x="123" y="172"/>
                  </a:lnTo>
                  <a:lnTo>
                    <a:pt x="124" y="168"/>
                  </a:lnTo>
                  <a:lnTo>
                    <a:pt x="125" y="166"/>
                  </a:lnTo>
                  <a:lnTo>
                    <a:pt x="126" y="164"/>
                  </a:lnTo>
                  <a:lnTo>
                    <a:pt x="128" y="163"/>
                  </a:lnTo>
                  <a:lnTo>
                    <a:pt x="140" y="161"/>
                  </a:lnTo>
                  <a:lnTo>
                    <a:pt x="151" y="159"/>
                  </a:lnTo>
                  <a:lnTo>
                    <a:pt x="160" y="158"/>
                  </a:lnTo>
                  <a:lnTo>
                    <a:pt x="168" y="158"/>
                  </a:lnTo>
                  <a:lnTo>
                    <a:pt x="169" y="158"/>
                  </a:lnTo>
                  <a:lnTo>
                    <a:pt x="180" y="164"/>
                  </a:lnTo>
                  <a:lnTo>
                    <a:pt x="182" y="166"/>
                  </a:lnTo>
                  <a:lnTo>
                    <a:pt x="183" y="167"/>
                  </a:lnTo>
                  <a:lnTo>
                    <a:pt x="183" y="170"/>
                  </a:lnTo>
                  <a:lnTo>
                    <a:pt x="183" y="172"/>
                  </a:lnTo>
                  <a:lnTo>
                    <a:pt x="187" y="170"/>
                  </a:lnTo>
                  <a:lnTo>
                    <a:pt x="188" y="169"/>
                  </a:lnTo>
                  <a:lnTo>
                    <a:pt x="188" y="168"/>
                  </a:lnTo>
                  <a:lnTo>
                    <a:pt x="185" y="166"/>
                  </a:lnTo>
                  <a:lnTo>
                    <a:pt x="184" y="165"/>
                  </a:lnTo>
                  <a:lnTo>
                    <a:pt x="185" y="163"/>
                  </a:lnTo>
                  <a:lnTo>
                    <a:pt x="189" y="155"/>
                  </a:lnTo>
                  <a:lnTo>
                    <a:pt x="191" y="149"/>
                  </a:lnTo>
                  <a:lnTo>
                    <a:pt x="192" y="142"/>
                  </a:lnTo>
                  <a:lnTo>
                    <a:pt x="193" y="141"/>
                  </a:lnTo>
                  <a:lnTo>
                    <a:pt x="193" y="140"/>
                  </a:lnTo>
                  <a:lnTo>
                    <a:pt x="194" y="140"/>
                  </a:lnTo>
                  <a:lnTo>
                    <a:pt x="194" y="139"/>
                  </a:lnTo>
                  <a:lnTo>
                    <a:pt x="193" y="137"/>
                  </a:lnTo>
                  <a:lnTo>
                    <a:pt x="191" y="135"/>
                  </a:lnTo>
                  <a:lnTo>
                    <a:pt x="190" y="131"/>
                  </a:lnTo>
                  <a:lnTo>
                    <a:pt x="189" y="129"/>
                  </a:lnTo>
                  <a:lnTo>
                    <a:pt x="188" y="128"/>
                  </a:lnTo>
                  <a:lnTo>
                    <a:pt x="184" y="127"/>
                  </a:lnTo>
                  <a:lnTo>
                    <a:pt x="181" y="125"/>
                  </a:lnTo>
                  <a:lnTo>
                    <a:pt x="179" y="123"/>
                  </a:lnTo>
                  <a:lnTo>
                    <a:pt x="179" y="121"/>
                  </a:lnTo>
                  <a:lnTo>
                    <a:pt x="179" y="117"/>
                  </a:lnTo>
                  <a:lnTo>
                    <a:pt x="178" y="114"/>
                  </a:lnTo>
                  <a:lnTo>
                    <a:pt x="179" y="112"/>
                  </a:lnTo>
                  <a:lnTo>
                    <a:pt x="180" y="110"/>
                  </a:lnTo>
                  <a:lnTo>
                    <a:pt x="180" y="109"/>
                  </a:lnTo>
                  <a:lnTo>
                    <a:pt x="180" y="108"/>
                  </a:lnTo>
                  <a:lnTo>
                    <a:pt x="157" y="108"/>
                  </a:lnTo>
                  <a:lnTo>
                    <a:pt x="153" y="108"/>
                  </a:lnTo>
                  <a:lnTo>
                    <a:pt x="152" y="108"/>
                  </a:lnTo>
                  <a:lnTo>
                    <a:pt x="151" y="106"/>
                  </a:lnTo>
                  <a:lnTo>
                    <a:pt x="151" y="100"/>
                  </a:lnTo>
                  <a:lnTo>
                    <a:pt x="150" y="97"/>
                  </a:lnTo>
                  <a:lnTo>
                    <a:pt x="149" y="94"/>
                  </a:lnTo>
                  <a:lnTo>
                    <a:pt x="147" y="91"/>
                  </a:lnTo>
                  <a:lnTo>
                    <a:pt x="146" y="90"/>
                  </a:lnTo>
                  <a:lnTo>
                    <a:pt x="144" y="89"/>
                  </a:lnTo>
                  <a:lnTo>
                    <a:pt x="146" y="89"/>
                  </a:lnTo>
                  <a:lnTo>
                    <a:pt x="149" y="89"/>
                  </a:lnTo>
                  <a:lnTo>
                    <a:pt x="149" y="87"/>
                  </a:lnTo>
                  <a:lnTo>
                    <a:pt x="150" y="86"/>
                  </a:lnTo>
                  <a:lnTo>
                    <a:pt x="149" y="83"/>
                  </a:lnTo>
                  <a:lnTo>
                    <a:pt x="149" y="78"/>
                  </a:lnTo>
                  <a:lnTo>
                    <a:pt x="147" y="71"/>
                  </a:lnTo>
                  <a:lnTo>
                    <a:pt x="148" y="71"/>
                  </a:lnTo>
                  <a:lnTo>
                    <a:pt x="148" y="70"/>
                  </a:lnTo>
                  <a:lnTo>
                    <a:pt x="141" y="65"/>
                  </a:lnTo>
                  <a:lnTo>
                    <a:pt x="138" y="63"/>
                  </a:lnTo>
                  <a:lnTo>
                    <a:pt x="136" y="62"/>
                  </a:lnTo>
                  <a:lnTo>
                    <a:pt x="134" y="62"/>
                  </a:lnTo>
                  <a:lnTo>
                    <a:pt x="128" y="63"/>
                  </a:lnTo>
                  <a:lnTo>
                    <a:pt x="125" y="63"/>
                  </a:lnTo>
                  <a:lnTo>
                    <a:pt x="124" y="62"/>
                  </a:lnTo>
                  <a:lnTo>
                    <a:pt x="121" y="58"/>
                  </a:lnTo>
                  <a:lnTo>
                    <a:pt x="119" y="56"/>
                  </a:lnTo>
                  <a:lnTo>
                    <a:pt x="115" y="56"/>
                  </a:lnTo>
                  <a:lnTo>
                    <a:pt x="111" y="55"/>
                  </a:lnTo>
                  <a:lnTo>
                    <a:pt x="108" y="54"/>
                  </a:lnTo>
                  <a:lnTo>
                    <a:pt x="107" y="52"/>
                  </a:lnTo>
                  <a:lnTo>
                    <a:pt x="105" y="50"/>
                  </a:lnTo>
                  <a:lnTo>
                    <a:pt x="104" y="49"/>
                  </a:lnTo>
                  <a:lnTo>
                    <a:pt x="99" y="47"/>
                  </a:lnTo>
                  <a:lnTo>
                    <a:pt x="96" y="45"/>
                  </a:lnTo>
                  <a:lnTo>
                    <a:pt x="94" y="45"/>
                  </a:lnTo>
                  <a:lnTo>
                    <a:pt x="92" y="45"/>
                  </a:lnTo>
                  <a:lnTo>
                    <a:pt x="91" y="47"/>
                  </a:lnTo>
                  <a:lnTo>
                    <a:pt x="90" y="47"/>
                  </a:lnTo>
                  <a:lnTo>
                    <a:pt x="87" y="47"/>
                  </a:lnTo>
                  <a:lnTo>
                    <a:pt x="85" y="45"/>
                  </a:lnTo>
                  <a:lnTo>
                    <a:pt x="74" y="37"/>
                  </a:lnTo>
                  <a:lnTo>
                    <a:pt x="73" y="35"/>
                  </a:lnTo>
                  <a:lnTo>
                    <a:pt x="70" y="31"/>
                  </a:lnTo>
                  <a:lnTo>
                    <a:pt x="69" y="29"/>
                  </a:lnTo>
                  <a:lnTo>
                    <a:pt x="68" y="26"/>
                  </a:lnTo>
                  <a:lnTo>
                    <a:pt x="68" y="24"/>
                  </a:lnTo>
                  <a:lnTo>
                    <a:pt x="68" y="23"/>
                  </a:lnTo>
                  <a:lnTo>
                    <a:pt x="68" y="19"/>
                  </a:lnTo>
                  <a:lnTo>
                    <a:pt x="68" y="12"/>
                  </a:lnTo>
                  <a:lnTo>
                    <a:pt x="69" y="4"/>
                  </a:lnTo>
                  <a:lnTo>
                    <a:pt x="69" y="2"/>
                  </a:lnTo>
                  <a:lnTo>
                    <a:pt x="68" y="1"/>
                  </a:lnTo>
                  <a:lnTo>
                    <a:pt x="67" y="0"/>
                  </a:lnTo>
                  <a:lnTo>
                    <a:pt x="66" y="1"/>
                  </a:lnTo>
                  <a:lnTo>
                    <a:pt x="65" y="2"/>
                  </a:lnTo>
                  <a:lnTo>
                    <a:pt x="64" y="2"/>
                  </a:lnTo>
                  <a:lnTo>
                    <a:pt x="62" y="1"/>
                  </a:lnTo>
                  <a:lnTo>
                    <a:pt x="59" y="1"/>
                  </a:lnTo>
                  <a:lnTo>
                    <a:pt x="49" y="4"/>
                  </a:lnTo>
                  <a:lnTo>
                    <a:pt x="48" y="4"/>
                  </a:lnTo>
                  <a:lnTo>
                    <a:pt x="46" y="6"/>
                  </a:lnTo>
                  <a:lnTo>
                    <a:pt x="42" y="8"/>
                  </a:lnTo>
                  <a:lnTo>
                    <a:pt x="39" y="11"/>
                  </a:lnTo>
                  <a:lnTo>
                    <a:pt x="32" y="14"/>
                  </a:lnTo>
                  <a:lnTo>
                    <a:pt x="31" y="15"/>
                  </a:lnTo>
                  <a:lnTo>
                    <a:pt x="30" y="16"/>
                  </a:lnTo>
                  <a:lnTo>
                    <a:pt x="28" y="17"/>
                  </a:lnTo>
                  <a:lnTo>
                    <a:pt x="26" y="19"/>
                  </a:lnTo>
                  <a:lnTo>
                    <a:pt x="23" y="20"/>
                  </a:lnTo>
                  <a:lnTo>
                    <a:pt x="21" y="22"/>
                  </a:lnTo>
                  <a:lnTo>
                    <a:pt x="17" y="23"/>
                  </a:lnTo>
                  <a:lnTo>
                    <a:pt x="12" y="23"/>
                  </a:lnTo>
                  <a:lnTo>
                    <a:pt x="4" y="22"/>
                  </a:lnTo>
                  <a:lnTo>
                    <a:pt x="0" y="21"/>
                  </a:lnTo>
                  <a:lnTo>
                    <a:pt x="11" y="38"/>
                  </a:lnTo>
                  <a:lnTo>
                    <a:pt x="14" y="4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19" name="Freeform 3742"/>
            <p:cNvSpPr>
              <a:spLocks/>
            </p:cNvSpPr>
            <p:nvPr/>
          </p:nvSpPr>
          <p:spPr bwMode="auto">
            <a:xfrm>
              <a:off x="2322" y="2911"/>
              <a:ext cx="108" cy="115"/>
            </a:xfrm>
            <a:custGeom>
              <a:avLst/>
              <a:gdLst>
                <a:gd name="T0" fmla="*/ 11 w 135"/>
                <a:gd name="T1" fmla="*/ 11 h 140"/>
                <a:gd name="T2" fmla="*/ 11 w 135"/>
                <a:gd name="T3" fmla="*/ 11 h 140"/>
                <a:gd name="T4" fmla="*/ 11 w 135"/>
                <a:gd name="T5" fmla="*/ 10 h 140"/>
                <a:gd name="T6" fmla="*/ 11 w 135"/>
                <a:gd name="T7" fmla="*/ 9 h 140"/>
                <a:gd name="T8" fmla="*/ 11 w 135"/>
                <a:gd name="T9" fmla="*/ 9 h 140"/>
                <a:gd name="T10" fmla="*/ 11 w 135"/>
                <a:gd name="T11" fmla="*/ 10 h 140"/>
                <a:gd name="T12" fmla="*/ 10 w 135"/>
                <a:gd name="T13" fmla="*/ 10 h 140"/>
                <a:gd name="T14" fmla="*/ 10 w 135"/>
                <a:gd name="T15" fmla="*/ 9 h 140"/>
                <a:gd name="T16" fmla="*/ 10 w 135"/>
                <a:gd name="T17" fmla="*/ 7 h 140"/>
                <a:gd name="T18" fmla="*/ 10 w 135"/>
                <a:gd name="T19" fmla="*/ 6 h 140"/>
                <a:gd name="T20" fmla="*/ 9 w 135"/>
                <a:gd name="T21" fmla="*/ 6 h 140"/>
                <a:gd name="T22" fmla="*/ 9 w 135"/>
                <a:gd name="T23" fmla="*/ 6 h 140"/>
                <a:gd name="T24" fmla="*/ 9 w 135"/>
                <a:gd name="T25" fmla="*/ 6 h 140"/>
                <a:gd name="T26" fmla="*/ 8 w 135"/>
                <a:gd name="T27" fmla="*/ 6 h 140"/>
                <a:gd name="T28" fmla="*/ 8 w 135"/>
                <a:gd name="T29" fmla="*/ 6 h 140"/>
                <a:gd name="T30" fmla="*/ 6 w 135"/>
                <a:gd name="T31" fmla="*/ 6 h 140"/>
                <a:gd name="T32" fmla="*/ 6 w 135"/>
                <a:gd name="T33" fmla="*/ 6 h 140"/>
                <a:gd name="T34" fmla="*/ 7 w 135"/>
                <a:gd name="T35" fmla="*/ 5 h 140"/>
                <a:gd name="T36" fmla="*/ 7 w 135"/>
                <a:gd name="T37" fmla="*/ 4 h 140"/>
                <a:gd name="T38" fmla="*/ 7 w 135"/>
                <a:gd name="T39" fmla="*/ 3 h 140"/>
                <a:gd name="T40" fmla="*/ 6 w 135"/>
                <a:gd name="T41" fmla="*/ 2 h 140"/>
                <a:gd name="T42" fmla="*/ 6 w 135"/>
                <a:gd name="T43" fmla="*/ 2 h 140"/>
                <a:gd name="T44" fmla="*/ 6 w 135"/>
                <a:gd name="T45" fmla="*/ 2 h 140"/>
                <a:gd name="T46" fmla="*/ 5 w 135"/>
                <a:gd name="T47" fmla="*/ 0 h 140"/>
                <a:gd name="T48" fmla="*/ 4 w 135"/>
                <a:gd name="T49" fmla="*/ 0 h 140"/>
                <a:gd name="T50" fmla="*/ 4 w 135"/>
                <a:gd name="T51" fmla="*/ 1 h 140"/>
                <a:gd name="T52" fmla="*/ 2 w 135"/>
                <a:gd name="T53" fmla="*/ 2 h 140"/>
                <a:gd name="T54" fmla="*/ 2 w 135"/>
                <a:gd name="T55" fmla="*/ 2 h 140"/>
                <a:gd name="T56" fmla="*/ 2 w 135"/>
                <a:gd name="T57" fmla="*/ 2 h 140"/>
                <a:gd name="T58" fmla="*/ 2 w 135"/>
                <a:gd name="T59" fmla="*/ 2 h 140"/>
                <a:gd name="T60" fmla="*/ 2 w 135"/>
                <a:gd name="T61" fmla="*/ 3 h 140"/>
                <a:gd name="T62" fmla="*/ 2 w 135"/>
                <a:gd name="T63" fmla="*/ 4 h 140"/>
                <a:gd name="T64" fmla="*/ 2 w 135"/>
                <a:gd name="T65" fmla="*/ 6 h 140"/>
                <a:gd name="T66" fmla="*/ 2 w 135"/>
                <a:gd name="T67" fmla="*/ 7 h 140"/>
                <a:gd name="T68" fmla="*/ 2 w 135"/>
                <a:gd name="T69" fmla="*/ 7 h 140"/>
                <a:gd name="T70" fmla="*/ 2 w 135"/>
                <a:gd name="T71" fmla="*/ 9 h 140"/>
                <a:gd name="T72" fmla="*/ 2 w 135"/>
                <a:gd name="T73" fmla="*/ 9 h 140"/>
                <a:gd name="T74" fmla="*/ 3 w 135"/>
                <a:gd name="T75" fmla="*/ 9 h 140"/>
                <a:gd name="T76" fmla="*/ 4 w 135"/>
                <a:gd name="T77" fmla="*/ 10 h 140"/>
                <a:gd name="T78" fmla="*/ 5 w 135"/>
                <a:gd name="T79" fmla="*/ 11 h 140"/>
                <a:gd name="T80" fmla="*/ 7 w 135"/>
                <a:gd name="T81" fmla="*/ 11 h 140"/>
                <a:gd name="T82" fmla="*/ 7 w 135"/>
                <a:gd name="T83" fmla="*/ 11 h 140"/>
                <a:gd name="T84" fmla="*/ 7 w 135"/>
                <a:gd name="T85" fmla="*/ 11 h 140"/>
                <a:gd name="T86" fmla="*/ 6 w 135"/>
                <a:gd name="T87" fmla="*/ 14 h 140"/>
                <a:gd name="T88" fmla="*/ 6 w 135"/>
                <a:gd name="T89" fmla="*/ 14 h 140"/>
                <a:gd name="T90" fmla="*/ 6 w 135"/>
                <a:gd name="T91" fmla="*/ 14 h 140"/>
                <a:gd name="T92" fmla="*/ 6 w 135"/>
                <a:gd name="T93" fmla="*/ 15 h 140"/>
                <a:gd name="T94" fmla="*/ 6 w 135"/>
                <a:gd name="T95" fmla="*/ 16 h 140"/>
                <a:gd name="T96" fmla="*/ 6 w 135"/>
                <a:gd name="T97" fmla="*/ 16 h 140"/>
                <a:gd name="T98" fmla="*/ 7 w 135"/>
                <a:gd name="T99" fmla="*/ 16 h 140"/>
                <a:gd name="T100" fmla="*/ 7 w 135"/>
                <a:gd name="T101" fmla="*/ 16 h 140"/>
                <a:gd name="T102" fmla="*/ 8 w 135"/>
                <a:gd name="T103" fmla="*/ 16 h 140"/>
                <a:gd name="T104" fmla="*/ 9 w 135"/>
                <a:gd name="T105" fmla="*/ 16 h 140"/>
                <a:gd name="T106" fmla="*/ 9 w 135"/>
                <a:gd name="T107" fmla="*/ 16 h 140"/>
                <a:gd name="T108" fmla="*/ 9 w 135"/>
                <a:gd name="T109" fmla="*/ 16 h 140"/>
                <a:gd name="T110" fmla="*/ 9 w 135"/>
                <a:gd name="T111" fmla="*/ 16 h 140"/>
                <a:gd name="T112" fmla="*/ 9 w 135"/>
                <a:gd name="T113" fmla="*/ 16 h 140"/>
                <a:gd name="T114" fmla="*/ 10 w 135"/>
                <a:gd name="T115" fmla="*/ 16 h 140"/>
                <a:gd name="T116" fmla="*/ 10 w 135"/>
                <a:gd name="T117" fmla="*/ 16 h 140"/>
                <a:gd name="T118" fmla="*/ 10 w 135"/>
                <a:gd name="T119" fmla="*/ 15 h 140"/>
                <a:gd name="T120" fmla="*/ 11 w 135"/>
                <a:gd name="T121" fmla="*/ 14 h 140"/>
                <a:gd name="T122" fmla="*/ 11 w 135"/>
                <a:gd name="T123" fmla="*/ 14 h 140"/>
                <a:gd name="T124" fmla="*/ 11 w 135"/>
                <a:gd name="T125" fmla="*/ 14 h 1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5"/>
                <a:gd name="T190" fmla="*/ 0 h 140"/>
                <a:gd name="T191" fmla="*/ 135 w 135"/>
                <a:gd name="T192" fmla="*/ 140 h 1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5" h="140">
                  <a:moveTo>
                    <a:pt x="129" y="105"/>
                  </a:moveTo>
                  <a:lnTo>
                    <a:pt x="129" y="105"/>
                  </a:lnTo>
                  <a:lnTo>
                    <a:pt x="129" y="103"/>
                  </a:lnTo>
                  <a:lnTo>
                    <a:pt x="134" y="90"/>
                  </a:lnTo>
                  <a:lnTo>
                    <a:pt x="135" y="80"/>
                  </a:lnTo>
                  <a:lnTo>
                    <a:pt x="135" y="79"/>
                  </a:lnTo>
                  <a:lnTo>
                    <a:pt x="134" y="79"/>
                  </a:lnTo>
                  <a:lnTo>
                    <a:pt x="127" y="77"/>
                  </a:lnTo>
                  <a:lnTo>
                    <a:pt x="126" y="77"/>
                  </a:lnTo>
                  <a:lnTo>
                    <a:pt x="125" y="77"/>
                  </a:lnTo>
                  <a:lnTo>
                    <a:pt x="122" y="78"/>
                  </a:lnTo>
                  <a:lnTo>
                    <a:pt x="119" y="78"/>
                  </a:lnTo>
                  <a:lnTo>
                    <a:pt x="118" y="78"/>
                  </a:lnTo>
                  <a:lnTo>
                    <a:pt x="116" y="76"/>
                  </a:lnTo>
                  <a:lnTo>
                    <a:pt x="115" y="74"/>
                  </a:lnTo>
                  <a:lnTo>
                    <a:pt x="114" y="67"/>
                  </a:lnTo>
                  <a:lnTo>
                    <a:pt x="113" y="58"/>
                  </a:lnTo>
                  <a:lnTo>
                    <a:pt x="113" y="57"/>
                  </a:lnTo>
                  <a:lnTo>
                    <a:pt x="111" y="52"/>
                  </a:lnTo>
                  <a:lnTo>
                    <a:pt x="110" y="51"/>
                  </a:lnTo>
                  <a:lnTo>
                    <a:pt x="109" y="51"/>
                  </a:lnTo>
                  <a:lnTo>
                    <a:pt x="106" y="50"/>
                  </a:lnTo>
                  <a:lnTo>
                    <a:pt x="102" y="49"/>
                  </a:lnTo>
                  <a:lnTo>
                    <a:pt x="100" y="47"/>
                  </a:lnTo>
                  <a:lnTo>
                    <a:pt x="100" y="46"/>
                  </a:lnTo>
                  <a:lnTo>
                    <a:pt x="99" y="46"/>
                  </a:lnTo>
                  <a:lnTo>
                    <a:pt x="94" y="49"/>
                  </a:lnTo>
                  <a:lnTo>
                    <a:pt x="93" y="50"/>
                  </a:lnTo>
                  <a:lnTo>
                    <a:pt x="76" y="47"/>
                  </a:lnTo>
                  <a:lnTo>
                    <a:pt x="76" y="46"/>
                  </a:lnTo>
                  <a:lnTo>
                    <a:pt x="76" y="45"/>
                  </a:lnTo>
                  <a:lnTo>
                    <a:pt x="76" y="42"/>
                  </a:lnTo>
                  <a:lnTo>
                    <a:pt x="77" y="37"/>
                  </a:lnTo>
                  <a:lnTo>
                    <a:pt x="77" y="35"/>
                  </a:lnTo>
                  <a:lnTo>
                    <a:pt x="77" y="34"/>
                  </a:lnTo>
                  <a:lnTo>
                    <a:pt x="78" y="31"/>
                  </a:lnTo>
                  <a:lnTo>
                    <a:pt x="78" y="29"/>
                  </a:lnTo>
                  <a:lnTo>
                    <a:pt x="77" y="24"/>
                  </a:lnTo>
                  <a:lnTo>
                    <a:pt x="72" y="15"/>
                  </a:lnTo>
                  <a:lnTo>
                    <a:pt x="72" y="14"/>
                  </a:lnTo>
                  <a:lnTo>
                    <a:pt x="72" y="12"/>
                  </a:lnTo>
                  <a:lnTo>
                    <a:pt x="72" y="9"/>
                  </a:lnTo>
                  <a:lnTo>
                    <a:pt x="71" y="8"/>
                  </a:lnTo>
                  <a:lnTo>
                    <a:pt x="69" y="6"/>
                  </a:lnTo>
                  <a:lnTo>
                    <a:pt x="58" y="0"/>
                  </a:lnTo>
                  <a:lnTo>
                    <a:pt x="57" y="0"/>
                  </a:lnTo>
                  <a:lnTo>
                    <a:pt x="49" y="0"/>
                  </a:lnTo>
                  <a:lnTo>
                    <a:pt x="40" y="1"/>
                  </a:lnTo>
                  <a:lnTo>
                    <a:pt x="29" y="3"/>
                  </a:lnTo>
                  <a:lnTo>
                    <a:pt x="17" y="5"/>
                  </a:lnTo>
                  <a:lnTo>
                    <a:pt x="15" y="6"/>
                  </a:lnTo>
                  <a:lnTo>
                    <a:pt x="14" y="8"/>
                  </a:lnTo>
                  <a:lnTo>
                    <a:pt x="13" y="10"/>
                  </a:lnTo>
                  <a:lnTo>
                    <a:pt x="12" y="14"/>
                  </a:lnTo>
                  <a:lnTo>
                    <a:pt x="9" y="18"/>
                  </a:lnTo>
                  <a:lnTo>
                    <a:pt x="8" y="20"/>
                  </a:lnTo>
                  <a:lnTo>
                    <a:pt x="7" y="25"/>
                  </a:lnTo>
                  <a:lnTo>
                    <a:pt x="5" y="30"/>
                  </a:lnTo>
                  <a:lnTo>
                    <a:pt x="0" y="49"/>
                  </a:lnTo>
                  <a:lnTo>
                    <a:pt x="3" y="50"/>
                  </a:lnTo>
                  <a:lnTo>
                    <a:pt x="5" y="52"/>
                  </a:lnTo>
                  <a:lnTo>
                    <a:pt x="7" y="53"/>
                  </a:lnTo>
                  <a:lnTo>
                    <a:pt x="12" y="62"/>
                  </a:lnTo>
                  <a:lnTo>
                    <a:pt x="14" y="64"/>
                  </a:lnTo>
                  <a:lnTo>
                    <a:pt x="26" y="75"/>
                  </a:lnTo>
                  <a:lnTo>
                    <a:pt x="27" y="75"/>
                  </a:lnTo>
                  <a:lnTo>
                    <a:pt x="29" y="76"/>
                  </a:lnTo>
                  <a:lnTo>
                    <a:pt x="37" y="77"/>
                  </a:lnTo>
                  <a:lnTo>
                    <a:pt x="41" y="79"/>
                  </a:lnTo>
                  <a:lnTo>
                    <a:pt x="45" y="80"/>
                  </a:lnTo>
                  <a:lnTo>
                    <a:pt x="49" y="82"/>
                  </a:lnTo>
                  <a:lnTo>
                    <a:pt x="55" y="88"/>
                  </a:lnTo>
                  <a:lnTo>
                    <a:pt x="59" y="90"/>
                  </a:lnTo>
                  <a:lnTo>
                    <a:pt x="80" y="100"/>
                  </a:lnTo>
                  <a:lnTo>
                    <a:pt x="81" y="101"/>
                  </a:lnTo>
                  <a:lnTo>
                    <a:pt x="81" y="103"/>
                  </a:lnTo>
                  <a:lnTo>
                    <a:pt x="81" y="105"/>
                  </a:lnTo>
                  <a:lnTo>
                    <a:pt x="81" y="106"/>
                  </a:lnTo>
                  <a:lnTo>
                    <a:pt x="77" y="112"/>
                  </a:lnTo>
                  <a:lnTo>
                    <a:pt x="73" y="117"/>
                  </a:lnTo>
                  <a:lnTo>
                    <a:pt x="71" y="119"/>
                  </a:lnTo>
                  <a:lnTo>
                    <a:pt x="69" y="127"/>
                  </a:lnTo>
                  <a:lnTo>
                    <a:pt x="69" y="128"/>
                  </a:lnTo>
                  <a:lnTo>
                    <a:pt x="66" y="130"/>
                  </a:lnTo>
                  <a:lnTo>
                    <a:pt x="65" y="132"/>
                  </a:lnTo>
                  <a:lnTo>
                    <a:pt x="65" y="134"/>
                  </a:lnTo>
                  <a:lnTo>
                    <a:pt x="66" y="135"/>
                  </a:lnTo>
                  <a:lnTo>
                    <a:pt x="73" y="135"/>
                  </a:lnTo>
                  <a:lnTo>
                    <a:pt x="80" y="135"/>
                  </a:lnTo>
                  <a:lnTo>
                    <a:pt x="84" y="137"/>
                  </a:lnTo>
                  <a:lnTo>
                    <a:pt x="87" y="137"/>
                  </a:lnTo>
                  <a:lnTo>
                    <a:pt x="94" y="137"/>
                  </a:lnTo>
                  <a:lnTo>
                    <a:pt x="97" y="137"/>
                  </a:lnTo>
                  <a:lnTo>
                    <a:pt x="100" y="140"/>
                  </a:lnTo>
                  <a:lnTo>
                    <a:pt x="101" y="139"/>
                  </a:lnTo>
                  <a:lnTo>
                    <a:pt x="102" y="139"/>
                  </a:lnTo>
                  <a:lnTo>
                    <a:pt x="104" y="137"/>
                  </a:lnTo>
                  <a:lnTo>
                    <a:pt x="107" y="135"/>
                  </a:lnTo>
                  <a:lnTo>
                    <a:pt x="108" y="135"/>
                  </a:lnTo>
                  <a:lnTo>
                    <a:pt x="110" y="136"/>
                  </a:lnTo>
                  <a:lnTo>
                    <a:pt x="113" y="135"/>
                  </a:lnTo>
                  <a:lnTo>
                    <a:pt x="113" y="134"/>
                  </a:lnTo>
                  <a:lnTo>
                    <a:pt x="113" y="133"/>
                  </a:lnTo>
                  <a:lnTo>
                    <a:pt x="115" y="131"/>
                  </a:lnTo>
                  <a:lnTo>
                    <a:pt x="118" y="130"/>
                  </a:lnTo>
                  <a:lnTo>
                    <a:pt x="120" y="128"/>
                  </a:lnTo>
                  <a:lnTo>
                    <a:pt x="125" y="123"/>
                  </a:lnTo>
                  <a:lnTo>
                    <a:pt x="126" y="121"/>
                  </a:lnTo>
                  <a:lnTo>
                    <a:pt x="128" y="116"/>
                  </a:lnTo>
                  <a:lnTo>
                    <a:pt x="129" y="10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0" name="Freeform 3743"/>
            <p:cNvSpPr>
              <a:spLocks/>
            </p:cNvSpPr>
            <p:nvPr/>
          </p:nvSpPr>
          <p:spPr bwMode="auto">
            <a:xfrm>
              <a:off x="2376" y="3062"/>
              <a:ext cx="68" cy="72"/>
            </a:xfrm>
            <a:custGeom>
              <a:avLst/>
              <a:gdLst>
                <a:gd name="T0" fmla="*/ 8 w 84"/>
                <a:gd name="T1" fmla="*/ 7 h 87"/>
                <a:gd name="T2" fmla="*/ 8 w 84"/>
                <a:gd name="T3" fmla="*/ 7 h 87"/>
                <a:gd name="T4" fmla="*/ 8 w 84"/>
                <a:gd name="T5" fmla="*/ 6 h 87"/>
                <a:gd name="T6" fmla="*/ 8 w 84"/>
                <a:gd name="T7" fmla="*/ 6 h 87"/>
                <a:gd name="T8" fmla="*/ 7 w 84"/>
                <a:gd name="T9" fmla="*/ 4 h 87"/>
                <a:gd name="T10" fmla="*/ 6 w 84"/>
                <a:gd name="T11" fmla="*/ 4 h 87"/>
                <a:gd name="T12" fmla="*/ 6 w 84"/>
                <a:gd name="T13" fmla="*/ 3 h 87"/>
                <a:gd name="T14" fmla="*/ 6 w 84"/>
                <a:gd name="T15" fmla="*/ 2 h 87"/>
                <a:gd name="T16" fmla="*/ 5 w 84"/>
                <a:gd name="T17" fmla="*/ 2 h 87"/>
                <a:gd name="T18" fmla="*/ 5 w 84"/>
                <a:gd name="T19" fmla="*/ 2 h 87"/>
                <a:gd name="T20" fmla="*/ 4 w 84"/>
                <a:gd name="T21" fmla="*/ 2 h 87"/>
                <a:gd name="T22" fmla="*/ 4 w 84"/>
                <a:gd name="T23" fmla="*/ 2 h 87"/>
                <a:gd name="T24" fmla="*/ 4 w 84"/>
                <a:gd name="T25" fmla="*/ 2 h 87"/>
                <a:gd name="T26" fmla="*/ 4 w 84"/>
                <a:gd name="T27" fmla="*/ 2 h 87"/>
                <a:gd name="T28" fmla="*/ 4 w 84"/>
                <a:gd name="T29" fmla="*/ 2 h 87"/>
                <a:gd name="T30" fmla="*/ 4 w 84"/>
                <a:gd name="T31" fmla="*/ 2 h 87"/>
                <a:gd name="T32" fmla="*/ 2 w 84"/>
                <a:gd name="T33" fmla="*/ 2 h 87"/>
                <a:gd name="T34" fmla="*/ 2 w 84"/>
                <a:gd name="T35" fmla="*/ 0 h 87"/>
                <a:gd name="T36" fmla="*/ 2 w 84"/>
                <a:gd name="T37" fmla="*/ 2 h 87"/>
                <a:gd name="T38" fmla="*/ 2 w 84"/>
                <a:gd name="T39" fmla="*/ 2 h 87"/>
                <a:gd name="T40" fmla="*/ 2 w 84"/>
                <a:gd name="T41" fmla="*/ 1 h 87"/>
                <a:gd name="T42" fmla="*/ 2 w 84"/>
                <a:gd name="T43" fmla="*/ 2 h 87"/>
                <a:gd name="T44" fmla="*/ 2 w 84"/>
                <a:gd name="T45" fmla="*/ 2 h 87"/>
                <a:gd name="T46" fmla="*/ 2 w 84"/>
                <a:gd name="T47" fmla="*/ 2 h 87"/>
                <a:gd name="T48" fmla="*/ 2 w 84"/>
                <a:gd name="T49" fmla="*/ 2 h 87"/>
                <a:gd name="T50" fmla="*/ 2 w 84"/>
                <a:gd name="T51" fmla="*/ 4 h 87"/>
                <a:gd name="T52" fmla="*/ 2 w 84"/>
                <a:gd name="T53" fmla="*/ 4 h 87"/>
                <a:gd name="T54" fmla="*/ 2 w 84"/>
                <a:gd name="T55" fmla="*/ 6 h 87"/>
                <a:gd name="T56" fmla="*/ 2 w 84"/>
                <a:gd name="T57" fmla="*/ 6 h 87"/>
                <a:gd name="T58" fmla="*/ 2 w 84"/>
                <a:gd name="T59" fmla="*/ 6 h 87"/>
                <a:gd name="T60" fmla="*/ 2 w 84"/>
                <a:gd name="T61" fmla="*/ 7 h 87"/>
                <a:gd name="T62" fmla="*/ 0 w 84"/>
                <a:gd name="T63" fmla="*/ 8 h 87"/>
                <a:gd name="T64" fmla="*/ 1 w 84"/>
                <a:gd name="T65" fmla="*/ 8 h 87"/>
                <a:gd name="T66" fmla="*/ 2 w 84"/>
                <a:gd name="T67" fmla="*/ 10 h 87"/>
                <a:gd name="T68" fmla="*/ 2 w 84"/>
                <a:gd name="T69" fmla="*/ 10 h 87"/>
                <a:gd name="T70" fmla="*/ 3 w 84"/>
                <a:gd name="T71" fmla="*/ 10 h 87"/>
                <a:gd name="T72" fmla="*/ 4 w 84"/>
                <a:gd name="T73" fmla="*/ 10 h 87"/>
                <a:gd name="T74" fmla="*/ 5 w 84"/>
                <a:gd name="T75" fmla="*/ 10 h 87"/>
                <a:gd name="T76" fmla="*/ 5 w 84"/>
                <a:gd name="T77" fmla="*/ 11 h 87"/>
                <a:gd name="T78" fmla="*/ 6 w 84"/>
                <a:gd name="T79" fmla="*/ 10 h 87"/>
                <a:gd name="T80" fmla="*/ 6 w 84"/>
                <a:gd name="T81" fmla="*/ 10 h 87"/>
                <a:gd name="T82" fmla="*/ 6 w 84"/>
                <a:gd name="T83" fmla="*/ 10 h 87"/>
                <a:gd name="T84" fmla="*/ 7 w 84"/>
                <a:gd name="T85" fmla="*/ 9 h 87"/>
                <a:gd name="T86" fmla="*/ 8 w 84"/>
                <a:gd name="T87" fmla="*/ 8 h 87"/>
                <a:gd name="T88" fmla="*/ 8 w 84"/>
                <a:gd name="T89" fmla="*/ 8 h 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4"/>
                <a:gd name="T136" fmla="*/ 0 h 87"/>
                <a:gd name="T137" fmla="*/ 84 w 84"/>
                <a:gd name="T138" fmla="*/ 87 h 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4" h="87">
                  <a:moveTo>
                    <a:pt x="79" y="62"/>
                  </a:moveTo>
                  <a:lnTo>
                    <a:pt x="79" y="62"/>
                  </a:lnTo>
                  <a:lnTo>
                    <a:pt x="79" y="60"/>
                  </a:lnTo>
                  <a:lnTo>
                    <a:pt x="79" y="54"/>
                  </a:lnTo>
                  <a:lnTo>
                    <a:pt x="81" y="49"/>
                  </a:lnTo>
                  <a:lnTo>
                    <a:pt x="84" y="45"/>
                  </a:lnTo>
                  <a:lnTo>
                    <a:pt x="84" y="44"/>
                  </a:lnTo>
                  <a:lnTo>
                    <a:pt x="79" y="41"/>
                  </a:lnTo>
                  <a:lnTo>
                    <a:pt x="75" y="37"/>
                  </a:lnTo>
                  <a:lnTo>
                    <a:pt x="72" y="32"/>
                  </a:lnTo>
                  <a:lnTo>
                    <a:pt x="71" y="32"/>
                  </a:lnTo>
                  <a:lnTo>
                    <a:pt x="65" y="28"/>
                  </a:lnTo>
                  <a:lnTo>
                    <a:pt x="62" y="26"/>
                  </a:lnTo>
                  <a:lnTo>
                    <a:pt x="62" y="25"/>
                  </a:lnTo>
                  <a:lnTo>
                    <a:pt x="61" y="23"/>
                  </a:lnTo>
                  <a:lnTo>
                    <a:pt x="54" y="20"/>
                  </a:lnTo>
                  <a:lnTo>
                    <a:pt x="51" y="19"/>
                  </a:lnTo>
                  <a:lnTo>
                    <a:pt x="50" y="17"/>
                  </a:lnTo>
                  <a:lnTo>
                    <a:pt x="47" y="14"/>
                  </a:lnTo>
                  <a:lnTo>
                    <a:pt x="45" y="13"/>
                  </a:lnTo>
                  <a:lnTo>
                    <a:pt x="44" y="13"/>
                  </a:lnTo>
                  <a:lnTo>
                    <a:pt x="44" y="14"/>
                  </a:lnTo>
                  <a:lnTo>
                    <a:pt x="44" y="15"/>
                  </a:lnTo>
                  <a:lnTo>
                    <a:pt x="43" y="15"/>
                  </a:lnTo>
                  <a:lnTo>
                    <a:pt x="42" y="16"/>
                  </a:lnTo>
                  <a:lnTo>
                    <a:pt x="39" y="17"/>
                  </a:lnTo>
                  <a:lnTo>
                    <a:pt x="39" y="16"/>
                  </a:lnTo>
                  <a:lnTo>
                    <a:pt x="39" y="13"/>
                  </a:lnTo>
                  <a:lnTo>
                    <a:pt x="38" y="11"/>
                  </a:lnTo>
                  <a:lnTo>
                    <a:pt x="36" y="8"/>
                  </a:lnTo>
                  <a:lnTo>
                    <a:pt x="29" y="3"/>
                  </a:lnTo>
                  <a:lnTo>
                    <a:pt x="27" y="1"/>
                  </a:lnTo>
                  <a:lnTo>
                    <a:pt x="24" y="0"/>
                  </a:lnTo>
                  <a:lnTo>
                    <a:pt x="22" y="0"/>
                  </a:lnTo>
                  <a:lnTo>
                    <a:pt x="20" y="2"/>
                  </a:lnTo>
                  <a:lnTo>
                    <a:pt x="19" y="3"/>
                  </a:lnTo>
                  <a:lnTo>
                    <a:pt x="18" y="3"/>
                  </a:lnTo>
                  <a:lnTo>
                    <a:pt x="13" y="1"/>
                  </a:lnTo>
                  <a:lnTo>
                    <a:pt x="10" y="5"/>
                  </a:lnTo>
                  <a:lnTo>
                    <a:pt x="9" y="6"/>
                  </a:lnTo>
                  <a:lnTo>
                    <a:pt x="9" y="8"/>
                  </a:lnTo>
                  <a:lnTo>
                    <a:pt x="10" y="11"/>
                  </a:lnTo>
                  <a:lnTo>
                    <a:pt x="10" y="14"/>
                  </a:lnTo>
                  <a:lnTo>
                    <a:pt x="9" y="18"/>
                  </a:lnTo>
                  <a:lnTo>
                    <a:pt x="8" y="21"/>
                  </a:lnTo>
                  <a:lnTo>
                    <a:pt x="6" y="23"/>
                  </a:lnTo>
                  <a:lnTo>
                    <a:pt x="6" y="28"/>
                  </a:lnTo>
                  <a:lnTo>
                    <a:pt x="6" y="29"/>
                  </a:lnTo>
                  <a:lnTo>
                    <a:pt x="4" y="30"/>
                  </a:lnTo>
                  <a:lnTo>
                    <a:pt x="4" y="33"/>
                  </a:lnTo>
                  <a:lnTo>
                    <a:pt x="4" y="39"/>
                  </a:lnTo>
                  <a:lnTo>
                    <a:pt x="4" y="42"/>
                  </a:lnTo>
                  <a:lnTo>
                    <a:pt x="5" y="46"/>
                  </a:lnTo>
                  <a:lnTo>
                    <a:pt x="5" y="50"/>
                  </a:lnTo>
                  <a:lnTo>
                    <a:pt x="4" y="53"/>
                  </a:lnTo>
                  <a:lnTo>
                    <a:pt x="3" y="54"/>
                  </a:lnTo>
                  <a:lnTo>
                    <a:pt x="2" y="57"/>
                  </a:lnTo>
                  <a:lnTo>
                    <a:pt x="0" y="62"/>
                  </a:lnTo>
                  <a:lnTo>
                    <a:pt x="0" y="66"/>
                  </a:lnTo>
                  <a:lnTo>
                    <a:pt x="1" y="68"/>
                  </a:lnTo>
                  <a:lnTo>
                    <a:pt x="6" y="74"/>
                  </a:lnTo>
                  <a:lnTo>
                    <a:pt x="10" y="76"/>
                  </a:lnTo>
                  <a:lnTo>
                    <a:pt x="13" y="77"/>
                  </a:lnTo>
                  <a:lnTo>
                    <a:pt x="19" y="77"/>
                  </a:lnTo>
                  <a:lnTo>
                    <a:pt x="24" y="77"/>
                  </a:lnTo>
                  <a:lnTo>
                    <a:pt x="28" y="80"/>
                  </a:lnTo>
                  <a:lnTo>
                    <a:pt x="33" y="83"/>
                  </a:lnTo>
                  <a:lnTo>
                    <a:pt x="38" y="84"/>
                  </a:lnTo>
                  <a:lnTo>
                    <a:pt x="41" y="85"/>
                  </a:lnTo>
                  <a:lnTo>
                    <a:pt x="45" y="84"/>
                  </a:lnTo>
                  <a:lnTo>
                    <a:pt x="48" y="84"/>
                  </a:lnTo>
                  <a:lnTo>
                    <a:pt x="51" y="84"/>
                  </a:lnTo>
                  <a:lnTo>
                    <a:pt x="54" y="86"/>
                  </a:lnTo>
                  <a:lnTo>
                    <a:pt x="56" y="87"/>
                  </a:lnTo>
                  <a:lnTo>
                    <a:pt x="57" y="86"/>
                  </a:lnTo>
                  <a:lnTo>
                    <a:pt x="62" y="84"/>
                  </a:lnTo>
                  <a:lnTo>
                    <a:pt x="64" y="82"/>
                  </a:lnTo>
                  <a:lnTo>
                    <a:pt x="65" y="81"/>
                  </a:lnTo>
                  <a:lnTo>
                    <a:pt x="66" y="80"/>
                  </a:lnTo>
                  <a:lnTo>
                    <a:pt x="67" y="78"/>
                  </a:lnTo>
                  <a:lnTo>
                    <a:pt x="71" y="77"/>
                  </a:lnTo>
                  <a:lnTo>
                    <a:pt x="74" y="75"/>
                  </a:lnTo>
                  <a:lnTo>
                    <a:pt x="76" y="72"/>
                  </a:lnTo>
                  <a:lnTo>
                    <a:pt x="78" y="70"/>
                  </a:lnTo>
                  <a:lnTo>
                    <a:pt x="80" y="67"/>
                  </a:lnTo>
                  <a:lnTo>
                    <a:pt x="81" y="64"/>
                  </a:lnTo>
                  <a:lnTo>
                    <a:pt x="79" y="62"/>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1" name="Freeform 3744"/>
            <p:cNvSpPr>
              <a:spLocks/>
            </p:cNvSpPr>
            <p:nvPr/>
          </p:nvSpPr>
          <p:spPr bwMode="auto">
            <a:xfrm>
              <a:off x="2342" y="3403"/>
              <a:ext cx="3" cy="2"/>
            </a:xfrm>
            <a:custGeom>
              <a:avLst/>
              <a:gdLst>
                <a:gd name="T0" fmla="*/ 2 w 4"/>
                <a:gd name="T1" fmla="*/ 1 h 3"/>
                <a:gd name="T2" fmla="*/ 2 w 4"/>
                <a:gd name="T3" fmla="*/ 1 h 3"/>
                <a:gd name="T4" fmla="*/ 2 w 4"/>
                <a:gd name="T5" fmla="*/ 1 h 3"/>
                <a:gd name="T6" fmla="*/ 2 w 4"/>
                <a:gd name="T7" fmla="*/ 1 h 3"/>
                <a:gd name="T8" fmla="*/ 2 w 4"/>
                <a:gd name="T9" fmla="*/ 1 h 3"/>
                <a:gd name="T10" fmla="*/ 2 w 4"/>
                <a:gd name="T11" fmla="*/ 0 h 3"/>
                <a:gd name="T12" fmla="*/ 2 w 4"/>
                <a:gd name="T13" fmla="*/ 0 h 3"/>
                <a:gd name="T14" fmla="*/ 1 w 4"/>
                <a:gd name="T15" fmla="*/ 1 h 3"/>
                <a:gd name="T16" fmla="*/ 1 w 4"/>
                <a:gd name="T17" fmla="*/ 1 h 3"/>
                <a:gd name="T18" fmla="*/ 0 w 4"/>
                <a:gd name="T19" fmla="*/ 1 h 3"/>
                <a:gd name="T20" fmla="*/ 0 w 4"/>
                <a:gd name="T21" fmla="*/ 1 h 3"/>
                <a:gd name="T22" fmla="*/ 1 w 4"/>
                <a:gd name="T23" fmla="*/ 1 h 3"/>
                <a:gd name="T24" fmla="*/ 1 w 4"/>
                <a:gd name="T25" fmla="*/ 1 h 3"/>
                <a:gd name="T26" fmla="*/ 2 w 4"/>
                <a:gd name="T27" fmla="*/ 1 h 3"/>
                <a:gd name="T28" fmla="*/ 2 w 4"/>
                <a:gd name="T29" fmla="*/ 1 h 3"/>
                <a:gd name="T30" fmla="*/ 2 w 4"/>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3" y="3"/>
                  </a:moveTo>
                  <a:lnTo>
                    <a:pt x="3" y="3"/>
                  </a:lnTo>
                  <a:lnTo>
                    <a:pt x="4" y="2"/>
                  </a:lnTo>
                  <a:lnTo>
                    <a:pt x="4" y="1"/>
                  </a:lnTo>
                  <a:lnTo>
                    <a:pt x="4" y="0"/>
                  </a:lnTo>
                  <a:lnTo>
                    <a:pt x="3" y="0"/>
                  </a:lnTo>
                  <a:lnTo>
                    <a:pt x="1" y="1"/>
                  </a:lnTo>
                  <a:lnTo>
                    <a:pt x="0" y="1"/>
                  </a:lnTo>
                  <a:lnTo>
                    <a:pt x="0" y="2"/>
                  </a:lnTo>
                  <a:lnTo>
                    <a:pt x="1" y="2"/>
                  </a:lnTo>
                  <a:lnTo>
                    <a:pt x="2" y="3"/>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2" name="Freeform 3745"/>
            <p:cNvSpPr>
              <a:spLocks/>
            </p:cNvSpPr>
            <p:nvPr/>
          </p:nvSpPr>
          <p:spPr bwMode="auto">
            <a:xfrm>
              <a:off x="2343" y="3396"/>
              <a:ext cx="23" cy="14"/>
            </a:xfrm>
            <a:custGeom>
              <a:avLst/>
              <a:gdLst>
                <a:gd name="T0" fmla="*/ 3 w 28"/>
                <a:gd name="T1" fmla="*/ 2 h 18"/>
                <a:gd name="T2" fmla="*/ 3 w 28"/>
                <a:gd name="T3" fmla="*/ 2 h 18"/>
                <a:gd name="T4" fmla="*/ 3 w 28"/>
                <a:gd name="T5" fmla="*/ 2 h 18"/>
                <a:gd name="T6" fmla="*/ 3 w 28"/>
                <a:gd name="T7" fmla="*/ 1 h 18"/>
                <a:gd name="T8" fmla="*/ 3 w 28"/>
                <a:gd name="T9" fmla="*/ 0 h 18"/>
                <a:gd name="T10" fmla="*/ 2 w 28"/>
                <a:gd name="T11" fmla="*/ 0 h 18"/>
                <a:gd name="T12" fmla="*/ 2 w 28"/>
                <a:gd name="T13" fmla="*/ 1 h 18"/>
                <a:gd name="T14" fmla="*/ 2 w 28"/>
                <a:gd name="T15" fmla="*/ 1 h 18"/>
                <a:gd name="T16" fmla="*/ 2 w 28"/>
                <a:gd name="T17" fmla="*/ 1 h 18"/>
                <a:gd name="T18" fmla="*/ 2 w 28"/>
                <a:gd name="T19" fmla="*/ 0 h 18"/>
                <a:gd name="T20" fmla="*/ 2 w 28"/>
                <a:gd name="T21" fmla="*/ 0 h 18"/>
                <a:gd name="T22" fmla="*/ 2 w 28"/>
                <a:gd name="T23" fmla="*/ 1 h 18"/>
                <a:gd name="T24" fmla="*/ 2 w 28"/>
                <a:gd name="T25" fmla="*/ 2 h 18"/>
                <a:gd name="T26" fmla="*/ 2 w 28"/>
                <a:gd name="T27" fmla="*/ 2 h 18"/>
                <a:gd name="T28" fmla="*/ 2 w 28"/>
                <a:gd name="T29" fmla="*/ 2 h 18"/>
                <a:gd name="T30" fmla="*/ 2 w 28"/>
                <a:gd name="T31" fmla="*/ 2 h 18"/>
                <a:gd name="T32" fmla="*/ 2 w 28"/>
                <a:gd name="T33" fmla="*/ 2 h 18"/>
                <a:gd name="T34" fmla="*/ 2 w 28"/>
                <a:gd name="T35" fmla="*/ 2 h 18"/>
                <a:gd name="T36" fmla="*/ 2 w 28"/>
                <a:gd name="T37" fmla="*/ 2 h 18"/>
                <a:gd name="T38" fmla="*/ 2 w 28"/>
                <a:gd name="T39" fmla="*/ 2 h 18"/>
                <a:gd name="T40" fmla="*/ 2 w 28"/>
                <a:gd name="T41" fmla="*/ 2 h 18"/>
                <a:gd name="T42" fmla="*/ 2 w 28"/>
                <a:gd name="T43" fmla="*/ 2 h 18"/>
                <a:gd name="T44" fmla="*/ 2 w 28"/>
                <a:gd name="T45" fmla="*/ 2 h 18"/>
                <a:gd name="T46" fmla="*/ 2 w 28"/>
                <a:gd name="T47" fmla="*/ 2 h 18"/>
                <a:gd name="T48" fmla="*/ 2 w 28"/>
                <a:gd name="T49" fmla="*/ 2 h 18"/>
                <a:gd name="T50" fmla="*/ 2 w 28"/>
                <a:gd name="T51" fmla="*/ 2 h 18"/>
                <a:gd name="T52" fmla="*/ 2 w 28"/>
                <a:gd name="T53" fmla="*/ 2 h 18"/>
                <a:gd name="T54" fmla="*/ 2 w 28"/>
                <a:gd name="T55" fmla="*/ 2 h 18"/>
                <a:gd name="T56" fmla="*/ 1 w 28"/>
                <a:gd name="T57" fmla="*/ 2 h 18"/>
                <a:gd name="T58" fmla="*/ 1 w 28"/>
                <a:gd name="T59" fmla="*/ 2 h 18"/>
                <a:gd name="T60" fmla="*/ 2 w 28"/>
                <a:gd name="T61" fmla="*/ 2 h 18"/>
                <a:gd name="T62" fmla="*/ 2 w 28"/>
                <a:gd name="T63" fmla="*/ 2 h 18"/>
                <a:gd name="T64" fmla="*/ 2 w 28"/>
                <a:gd name="T65" fmla="*/ 2 h 18"/>
                <a:gd name="T66" fmla="*/ 2 w 28"/>
                <a:gd name="T67" fmla="*/ 2 h 18"/>
                <a:gd name="T68" fmla="*/ 2 w 28"/>
                <a:gd name="T69" fmla="*/ 2 h 18"/>
                <a:gd name="T70" fmla="*/ 2 w 28"/>
                <a:gd name="T71" fmla="*/ 2 h 18"/>
                <a:gd name="T72" fmla="*/ 2 w 28"/>
                <a:gd name="T73" fmla="*/ 2 h 18"/>
                <a:gd name="T74" fmla="*/ 2 w 28"/>
                <a:gd name="T75" fmla="*/ 2 h 18"/>
                <a:gd name="T76" fmla="*/ 2 w 28"/>
                <a:gd name="T77" fmla="*/ 2 h 18"/>
                <a:gd name="T78" fmla="*/ 2 w 28"/>
                <a:gd name="T79" fmla="*/ 2 h 18"/>
                <a:gd name="T80" fmla="*/ 2 w 28"/>
                <a:gd name="T81" fmla="*/ 2 h 18"/>
                <a:gd name="T82" fmla="*/ 2 w 28"/>
                <a:gd name="T83" fmla="*/ 2 h 18"/>
                <a:gd name="T84" fmla="*/ 2 w 28"/>
                <a:gd name="T85" fmla="*/ 2 h 18"/>
                <a:gd name="T86" fmla="*/ 2 w 28"/>
                <a:gd name="T87" fmla="*/ 2 h 18"/>
                <a:gd name="T88" fmla="*/ 3 w 28"/>
                <a:gd name="T89" fmla="*/ 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18"/>
                <a:gd name="T137" fmla="*/ 28 w 2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18">
                  <a:moveTo>
                    <a:pt x="25" y="5"/>
                  </a:moveTo>
                  <a:lnTo>
                    <a:pt x="25" y="5"/>
                  </a:lnTo>
                  <a:lnTo>
                    <a:pt x="26" y="5"/>
                  </a:lnTo>
                  <a:lnTo>
                    <a:pt x="26" y="4"/>
                  </a:lnTo>
                  <a:lnTo>
                    <a:pt x="27" y="2"/>
                  </a:lnTo>
                  <a:lnTo>
                    <a:pt x="28" y="1"/>
                  </a:lnTo>
                  <a:lnTo>
                    <a:pt x="28" y="0"/>
                  </a:lnTo>
                  <a:lnTo>
                    <a:pt x="27" y="0"/>
                  </a:lnTo>
                  <a:lnTo>
                    <a:pt x="24" y="0"/>
                  </a:lnTo>
                  <a:lnTo>
                    <a:pt x="21" y="1"/>
                  </a:lnTo>
                  <a:lnTo>
                    <a:pt x="19" y="1"/>
                  </a:lnTo>
                  <a:lnTo>
                    <a:pt x="17" y="1"/>
                  </a:lnTo>
                  <a:lnTo>
                    <a:pt x="14" y="1"/>
                  </a:lnTo>
                  <a:lnTo>
                    <a:pt x="11" y="1"/>
                  </a:lnTo>
                  <a:lnTo>
                    <a:pt x="8" y="0"/>
                  </a:lnTo>
                  <a:lnTo>
                    <a:pt x="6" y="0"/>
                  </a:lnTo>
                  <a:lnTo>
                    <a:pt x="9" y="1"/>
                  </a:lnTo>
                  <a:lnTo>
                    <a:pt x="10" y="2"/>
                  </a:lnTo>
                  <a:lnTo>
                    <a:pt x="9" y="2"/>
                  </a:lnTo>
                  <a:lnTo>
                    <a:pt x="8" y="3"/>
                  </a:lnTo>
                  <a:lnTo>
                    <a:pt x="9" y="3"/>
                  </a:lnTo>
                  <a:lnTo>
                    <a:pt x="11" y="5"/>
                  </a:lnTo>
                  <a:lnTo>
                    <a:pt x="13" y="6"/>
                  </a:lnTo>
                  <a:lnTo>
                    <a:pt x="9" y="6"/>
                  </a:lnTo>
                  <a:lnTo>
                    <a:pt x="8" y="6"/>
                  </a:lnTo>
                  <a:lnTo>
                    <a:pt x="8" y="9"/>
                  </a:lnTo>
                  <a:lnTo>
                    <a:pt x="11" y="8"/>
                  </a:lnTo>
                  <a:lnTo>
                    <a:pt x="12" y="8"/>
                  </a:lnTo>
                  <a:lnTo>
                    <a:pt x="11" y="9"/>
                  </a:lnTo>
                  <a:lnTo>
                    <a:pt x="10" y="10"/>
                  </a:lnTo>
                  <a:lnTo>
                    <a:pt x="8" y="11"/>
                  </a:lnTo>
                  <a:lnTo>
                    <a:pt x="8" y="12"/>
                  </a:lnTo>
                  <a:lnTo>
                    <a:pt x="9" y="12"/>
                  </a:lnTo>
                  <a:lnTo>
                    <a:pt x="4" y="13"/>
                  </a:lnTo>
                  <a:lnTo>
                    <a:pt x="2" y="13"/>
                  </a:lnTo>
                  <a:lnTo>
                    <a:pt x="1" y="14"/>
                  </a:lnTo>
                  <a:lnTo>
                    <a:pt x="0" y="14"/>
                  </a:lnTo>
                  <a:lnTo>
                    <a:pt x="1" y="15"/>
                  </a:lnTo>
                  <a:lnTo>
                    <a:pt x="2" y="16"/>
                  </a:lnTo>
                  <a:lnTo>
                    <a:pt x="4" y="17"/>
                  </a:lnTo>
                  <a:lnTo>
                    <a:pt x="8" y="18"/>
                  </a:lnTo>
                  <a:lnTo>
                    <a:pt x="8" y="17"/>
                  </a:lnTo>
                  <a:lnTo>
                    <a:pt x="9" y="16"/>
                  </a:lnTo>
                  <a:lnTo>
                    <a:pt x="10" y="16"/>
                  </a:lnTo>
                  <a:lnTo>
                    <a:pt x="12" y="16"/>
                  </a:lnTo>
                  <a:lnTo>
                    <a:pt x="12" y="14"/>
                  </a:lnTo>
                  <a:lnTo>
                    <a:pt x="12" y="13"/>
                  </a:lnTo>
                  <a:lnTo>
                    <a:pt x="13" y="13"/>
                  </a:lnTo>
                  <a:lnTo>
                    <a:pt x="14" y="14"/>
                  </a:lnTo>
                  <a:lnTo>
                    <a:pt x="15" y="13"/>
                  </a:lnTo>
                  <a:lnTo>
                    <a:pt x="17" y="13"/>
                  </a:lnTo>
                  <a:lnTo>
                    <a:pt x="18" y="12"/>
                  </a:lnTo>
                  <a:lnTo>
                    <a:pt x="21" y="11"/>
                  </a:lnTo>
                  <a:lnTo>
                    <a:pt x="23" y="8"/>
                  </a:lnTo>
                  <a:lnTo>
                    <a:pt x="24" y="6"/>
                  </a:lnTo>
                  <a:lnTo>
                    <a:pt x="2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3" name="Freeform 3746"/>
            <p:cNvSpPr>
              <a:spLocks/>
            </p:cNvSpPr>
            <p:nvPr/>
          </p:nvSpPr>
          <p:spPr bwMode="auto">
            <a:xfrm>
              <a:off x="2360" y="3394"/>
              <a:ext cx="25" cy="18"/>
            </a:xfrm>
            <a:custGeom>
              <a:avLst/>
              <a:gdLst>
                <a:gd name="T0" fmla="*/ 2 w 31"/>
                <a:gd name="T1" fmla="*/ 2 h 22"/>
                <a:gd name="T2" fmla="*/ 2 w 31"/>
                <a:gd name="T3" fmla="*/ 2 h 22"/>
                <a:gd name="T4" fmla="*/ 2 w 31"/>
                <a:gd name="T5" fmla="*/ 2 h 22"/>
                <a:gd name="T6" fmla="*/ 2 w 31"/>
                <a:gd name="T7" fmla="*/ 2 h 22"/>
                <a:gd name="T8" fmla="*/ 2 w 31"/>
                <a:gd name="T9" fmla="*/ 2 h 22"/>
                <a:gd name="T10" fmla="*/ 2 w 31"/>
                <a:gd name="T11" fmla="*/ 2 h 22"/>
                <a:gd name="T12" fmla="*/ 2 w 31"/>
                <a:gd name="T13" fmla="*/ 2 h 22"/>
                <a:gd name="T14" fmla="*/ 2 w 31"/>
                <a:gd name="T15" fmla="*/ 2 h 22"/>
                <a:gd name="T16" fmla="*/ 2 w 31"/>
                <a:gd name="T17" fmla="*/ 2 h 22"/>
                <a:gd name="T18" fmla="*/ 2 w 31"/>
                <a:gd name="T19" fmla="*/ 2 h 22"/>
                <a:gd name="T20" fmla="*/ 2 w 31"/>
                <a:gd name="T21" fmla="*/ 1 h 22"/>
                <a:gd name="T22" fmla="*/ 2 w 31"/>
                <a:gd name="T23" fmla="*/ 1 h 22"/>
                <a:gd name="T24" fmla="*/ 2 w 31"/>
                <a:gd name="T25" fmla="*/ 0 h 22"/>
                <a:gd name="T26" fmla="*/ 2 w 31"/>
                <a:gd name="T27" fmla="*/ 2 h 22"/>
                <a:gd name="T28" fmla="*/ 2 w 31"/>
                <a:gd name="T29" fmla="*/ 2 h 22"/>
                <a:gd name="T30" fmla="*/ 2 w 31"/>
                <a:gd name="T31" fmla="*/ 2 h 22"/>
                <a:gd name="T32" fmla="*/ 2 w 31"/>
                <a:gd name="T33" fmla="*/ 2 h 22"/>
                <a:gd name="T34" fmla="*/ 2 w 31"/>
                <a:gd name="T35" fmla="*/ 2 h 22"/>
                <a:gd name="T36" fmla="*/ 2 w 31"/>
                <a:gd name="T37" fmla="*/ 2 h 22"/>
                <a:gd name="T38" fmla="*/ 2 w 31"/>
                <a:gd name="T39" fmla="*/ 2 h 22"/>
                <a:gd name="T40" fmla="*/ 2 w 31"/>
                <a:gd name="T41" fmla="*/ 2 h 22"/>
                <a:gd name="T42" fmla="*/ 2 w 31"/>
                <a:gd name="T43" fmla="*/ 2 h 22"/>
                <a:gd name="T44" fmla="*/ 0 w 31"/>
                <a:gd name="T45" fmla="*/ 2 h 22"/>
                <a:gd name="T46" fmla="*/ 2 w 31"/>
                <a:gd name="T47" fmla="*/ 2 h 22"/>
                <a:gd name="T48" fmla="*/ 2 w 31"/>
                <a:gd name="T49" fmla="*/ 2 h 22"/>
                <a:gd name="T50" fmla="*/ 2 w 31"/>
                <a:gd name="T51" fmla="*/ 2 h 22"/>
                <a:gd name="T52" fmla="*/ 2 w 31"/>
                <a:gd name="T53" fmla="*/ 2 h 22"/>
                <a:gd name="T54" fmla="*/ 2 w 31"/>
                <a:gd name="T55" fmla="*/ 2 h 22"/>
                <a:gd name="T56" fmla="*/ 2 w 31"/>
                <a:gd name="T57" fmla="*/ 2 h 22"/>
                <a:gd name="T58" fmla="*/ 2 w 31"/>
                <a:gd name="T59" fmla="*/ 2 h 22"/>
                <a:gd name="T60" fmla="*/ 2 w 31"/>
                <a:gd name="T61" fmla="*/ 2 h 22"/>
                <a:gd name="T62" fmla="*/ 2 w 31"/>
                <a:gd name="T63" fmla="*/ 2 h 22"/>
                <a:gd name="T64" fmla="*/ 2 w 31"/>
                <a:gd name="T65" fmla="*/ 2 h 22"/>
                <a:gd name="T66" fmla="*/ 2 w 31"/>
                <a:gd name="T67" fmla="*/ 2 h 22"/>
                <a:gd name="T68" fmla="*/ 2 w 31"/>
                <a:gd name="T69" fmla="*/ 2 h 22"/>
                <a:gd name="T70" fmla="*/ 2 w 31"/>
                <a:gd name="T71" fmla="*/ 2 h 22"/>
                <a:gd name="T72" fmla="*/ 2 w 31"/>
                <a:gd name="T73" fmla="*/ 2 h 22"/>
                <a:gd name="T74" fmla="*/ 2 w 31"/>
                <a:gd name="T75" fmla="*/ 2 h 22"/>
                <a:gd name="T76" fmla="*/ 2 w 31"/>
                <a:gd name="T77" fmla="*/ 2 h 22"/>
                <a:gd name="T78" fmla="*/ 2 w 31"/>
                <a:gd name="T79" fmla="*/ 2 h 22"/>
                <a:gd name="T80" fmla="*/ 2 w 31"/>
                <a:gd name="T81" fmla="*/ 2 h 22"/>
                <a:gd name="T82" fmla="*/ 2 w 31"/>
                <a:gd name="T83" fmla="*/ 2 h 22"/>
                <a:gd name="T84" fmla="*/ 2 w 31"/>
                <a:gd name="T85" fmla="*/ 2 h 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
                <a:gd name="T130" fmla="*/ 0 h 22"/>
                <a:gd name="T131" fmla="*/ 31 w 31"/>
                <a:gd name="T132" fmla="*/ 22 h 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 h="22">
                  <a:moveTo>
                    <a:pt x="28" y="6"/>
                  </a:moveTo>
                  <a:lnTo>
                    <a:pt x="28" y="6"/>
                  </a:lnTo>
                  <a:lnTo>
                    <a:pt x="24" y="6"/>
                  </a:lnTo>
                  <a:lnTo>
                    <a:pt x="25" y="6"/>
                  </a:lnTo>
                  <a:lnTo>
                    <a:pt x="30" y="5"/>
                  </a:lnTo>
                  <a:lnTo>
                    <a:pt x="31" y="5"/>
                  </a:lnTo>
                  <a:lnTo>
                    <a:pt x="30" y="3"/>
                  </a:lnTo>
                  <a:lnTo>
                    <a:pt x="26" y="2"/>
                  </a:lnTo>
                  <a:lnTo>
                    <a:pt x="24" y="2"/>
                  </a:lnTo>
                  <a:lnTo>
                    <a:pt x="23" y="3"/>
                  </a:lnTo>
                  <a:lnTo>
                    <a:pt x="23" y="5"/>
                  </a:lnTo>
                  <a:lnTo>
                    <a:pt x="24" y="7"/>
                  </a:lnTo>
                  <a:lnTo>
                    <a:pt x="23" y="6"/>
                  </a:lnTo>
                  <a:lnTo>
                    <a:pt x="21" y="6"/>
                  </a:lnTo>
                  <a:lnTo>
                    <a:pt x="20" y="5"/>
                  </a:lnTo>
                  <a:lnTo>
                    <a:pt x="20" y="4"/>
                  </a:lnTo>
                  <a:lnTo>
                    <a:pt x="19" y="4"/>
                  </a:lnTo>
                  <a:lnTo>
                    <a:pt x="19" y="3"/>
                  </a:lnTo>
                  <a:lnTo>
                    <a:pt x="20" y="3"/>
                  </a:lnTo>
                  <a:lnTo>
                    <a:pt x="22" y="3"/>
                  </a:lnTo>
                  <a:lnTo>
                    <a:pt x="21" y="2"/>
                  </a:lnTo>
                  <a:lnTo>
                    <a:pt x="20" y="1"/>
                  </a:lnTo>
                  <a:lnTo>
                    <a:pt x="18" y="1"/>
                  </a:lnTo>
                  <a:lnTo>
                    <a:pt x="15" y="1"/>
                  </a:lnTo>
                  <a:lnTo>
                    <a:pt x="14" y="0"/>
                  </a:lnTo>
                  <a:lnTo>
                    <a:pt x="12" y="0"/>
                  </a:lnTo>
                  <a:lnTo>
                    <a:pt x="12" y="1"/>
                  </a:lnTo>
                  <a:lnTo>
                    <a:pt x="12" y="3"/>
                  </a:lnTo>
                  <a:lnTo>
                    <a:pt x="10" y="3"/>
                  </a:lnTo>
                  <a:lnTo>
                    <a:pt x="10" y="4"/>
                  </a:lnTo>
                  <a:lnTo>
                    <a:pt x="11" y="5"/>
                  </a:lnTo>
                  <a:lnTo>
                    <a:pt x="10" y="6"/>
                  </a:lnTo>
                  <a:lnTo>
                    <a:pt x="9" y="5"/>
                  </a:lnTo>
                  <a:lnTo>
                    <a:pt x="9" y="6"/>
                  </a:lnTo>
                  <a:lnTo>
                    <a:pt x="10" y="7"/>
                  </a:lnTo>
                  <a:lnTo>
                    <a:pt x="10" y="8"/>
                  </a:lnTo>
                  <a:lnTo>
                    <a:pt x="11" y="10"/>
                  </a:lnTo>
                  <a:lnTo>
                    <a:pt x="11" y="11"/>
                  </a:lnTo>
                  <a:lnTo>
                    <a:pt x="9" y="8"/>
                  </a:lnTo>
                  <a:lnTo>
                    <a:pt x="8" y="8"/>
                  </a:lnTo>
                  <a:lnTo>
                    <a:pt x="7" y="10"/>
                  </a:lnTo>
                  <a:lnTo>
                    <a:pt x="5" y="12"/>
                  </a:lnTo>
                  <a:lnTo>
                    <a:pt x="1" y="16"/>
                  </a:lnTo>
                  <a:lnTo>
                    <a:pt x="0" y="18"/>
                  </a:lnTo>
                  <a:lnTo>
                    <a:pt x="1" y="18"/>
                  </a:lnTo>
                  <a:lnTo>
                    <a:pt x="2" y="19"/>
                  </a:lnTo>
                  <a:lnTo>
                    <a:pt x="2" y="20"/>
                  </a:lnTo>
                  <a:lnTo>
                    <a:pt x="3" y="21"/>
                  </a:lnTo>
                  <a:lnTo>
                    <a:pt x="5" y="22"/>
                  </a:lnTo>
                  <a:lnTo>
                    <a:pt x="6" y="22"/>
                  </a:lnTo>
                  <a:lnTo>
                    <a:pt x="5" y="19"/>
                  </a:lnTo>
                  <a:lnTo>
                    <a:pt x="4" y="18"/>
                  </a:lnTo>
                  <a:lnTo>
                    <a:pt x="5" y="18"/>
                  </a:lnTo>
                  <a:lnTo>
                    <a:pt x="6" y="19"/>
                  </a:lnTo>
                  <a:lnTo>
                    <a:pt x="8" y="20"/>
                  </a:lnTo>
                  <a:lnTo>
                    <a:pt x="10" y="20"/>
                  </a:lnTo>
                  <a:lnTo>
                    <a:pt x="10" y="18"/>
                  </a:lnTo>
                  <a:lnTo>
                    <a:pt x="8" y="16"/>
                  </a:lnTo>
                  <a:lnTo>
                    <a:pt x="7" y="16"/>
                  </a:lnTo>
                  <a:lnTo>
                    <a:pt x="8" y="15"/>
                  </a:lnTo>
                  <a:lnTo>
                    <a:pt x="9" y="15"/>
                  </a:lnTo>
                  <a:lnTo>
                    <a:pt x="11" y="16"/>
                  </a:lnTo>
                  <a:lnTo>
                    <a:pt x="12" y="17"/>
                  </a:lnTo>
                  <a:lnTo>
                    <a:pt x="14" y="17"/>
                  </a:lnTo>
                  <a:lnTo>
                    <a:pt x="15" y="16"/>
                  </a:lnTo>
                  <a:lnTo>
                    <a:pt x="16" y="17"/>
                  </a:lnTo>
                  <a:lnTo>
                    <a:pt x="17" y="18"/>
                  </a:lnTo>
                  <a:lnTo>
                    <a:pt x="17" y="17"/>
                  </a:lnTo>
                  <a:lnTo>
                    <a:pt x="17" y="16"/>
                  </a:lnTo>
                  <a:lnTo>
                    <a:pt x="16" y="15"/>
                  </a:lnTo>
                  <a:lnTo>
                    <a:pt x="12" y="13"/>
                  </a:lnTo>
                  <a:lnTo>
                    <a:pt x="11" y="12"/>
                  </a:lnTo>
                  <a:lnTo>
                    <a:pt x="14" y="13"/>
                  </a:lnTo>
                  <a:lnTo>
                    <a:pt x="16" y="14"/>
                  </a:lnTo>
                  <a:lnTo>
                    <a:pt x="19" y="13"/>
                  </a:lnTo>
                  <a:lnTo>
                    <a:pt x="21" y="13"/>
                  </a:lnTo>
                  <a:lnTo>
                    <a:pt x="24" y="11"/>
                  </a:lnTo>
                  <a:lnTo>
                    <a:pt x="26" y="10"/>
                  </a:lnTo>
                  <a:lnTo>
                    <a:pt x="30" y="10"/>
                  </a:lnTo>
                  <a:lnTo>
                    <a:pt x="31" y="10"/>
                  </a:lnTo>
                  <a:lnTo>
                    <a:pt x="31" y="8"/>
                  </a:lnTo>
                  <a:lnTo>
                    <a:pt x="30" y="7"/>
                  </a:lnTo>
                  <a:lnTo>
                    <a:pt x="28"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4" name="Freeform 3747"/>
            <p:cNvSpPr>
              <a:spLocks/>
            </p:cNvSpPr>
            <p:nvPr/>
          </p:nvSpPr>
          <p:spPr bwMode="auto">
            <a:xfrm>
              <a:off x="2296" y="3455"/>
              <a:ext cx="11" cy="4"/>
            </a:xfrm>
            <a:custGeom>
              <a:avLst/>
              <a:gdLst>
                <a:gd name="T0" fmla="*/ 3 w 13"/>
                <a:gd name="T1" fmla="*/ 0 h 4"/>
                <a:gd name="T2" fmla="*/ 3 w 13"/>
                <a:gd name="T3" fmla="*/ 0 h 4"/>
                <a:gd name="T4" fmla="*/ 1 w 13"/>
                <a:gd name="T5" fmla="*/ 1 h 4"/>
                <a:gd name="T6" fmla="*/ 0 w 13"/>
                <a:gd name="T7" fmla="*/ 2 h 4"/>
                <a:gd name="T8" fmla="*/ 0 w 13"/>
                <a:gd name="T9" fmla="*/ 2 h 4"/>
                <a:gd name="T10" fmla="*/ 1 w 13"/>
                <a:gd name="T11" fmla="*/ 4 h 4"/>
                <a:gd name="T12" fmla="*/ 1 w 13"/>
                <a:gd name="T13" fmla="*/ 4 h 4"/>
                <a:gd name="T14" fmla="*/ 1 w 13"/>
                <a:gd name="T15" fmla="*/ 4 h 4"/>
                <a:gd name="T16" fmla="*/ 3 w 13"/>
                <a:gd name="T17" fmla="*/ 0 h 4"/>
                <a:gd name="T18" fmla="*/ 3 w 13"/>
                <a:gd name="T19" fmla="*/ 0 h 4"/>
                <a:gd name="T20" fmla="*/ 3 w 13"/>
                <a:gd name="T21" fmla="*/ 0 h 4"/>
                <a:gd name="T22" fmla="*/ 3 w 13"/>
                <a:gd name="T23" fmla="*/ 0 h 4"/>
                <a:gd name="T24" fmla="*/ 3 w 13"/>
                <a:gd name="T25" fmla="*/ 0 h 4"/>
                <a:gd name="T26" fmla="*/ 3 w 1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4"/>
                <a:gd name="T44" fmla="*/ 13 w 1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4">
                  <a:moveTo>
                    <a:pt x="4" y="0"/>
                  </a:moveTo>
                  <a:lnTo>
                    <a:pt x="4" y="0"/>
                  </a:lnTo>
                  <a:lnTo>
                    <a:pt x="1" y="1"/>
                  </a:lnTo>
                  <a:lnTo>
                    <a:pt x="0" y="2"/>
                  </a:lnTo>
                  <a:lnTo>
                    <a:pt x="1" y="4"/>
                  </a:lnTo>
                  <a:lnTo>
                    <a:pt x="12" y="0"/>
                  </a:lnTo>
                  <a:lnTo>
                    <a:pt x="13" y="0"/>
                  </a:lnTo>
                  <a:lnTo>
                    <a:pt x="11" y="0"/>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5" name="Freeform 3748"/>
            <p:cNvSpPr>
              <a:spLocks/>
            </p:cNvSpPr>
            <p:nvPr/>
          </p:nvSpPr>
          <p:spPr bwMode="auto">
            <a:xfrm>
              <a:off x="2638" y="3442"/>
              <a:ext cx="28" cy="18"/>
            </a:xfrm>
            <a:custGeom>
              <a:avLst/>
              <a:gdLst>
                <a:gd name="T0" fmla="*/ 4 w 34"/>
                <a:gd name="T1" fmla="*/ 3 h 21"/>
                <a:gd name="T2" fmla="*/ 4 w 34"/>
                <a:gd name="T3" fmla="*/ 3 h 21"/>
                <a:gd name="T4" fmla="*/ 4 w 34"/>
                <a:gd name="T5" fmla="*/ 3 h 21"/>
                <a:gd name="T6" fmla="*/ 4 w 34"/>
                <a:gd name="T7" fmla="*/ 3 h 21"/>
                <a:gd name="T8" fmla="*/ 4 w 34"/>
                <a:gd name="T9" fmla="*/ 3 h 21"/>
                <a:gd name="T10" fmla="*/ 3 w 34"/>
                <a:gd name="T11" fmla="*/ 3 h 21"/>
                <a:gd name="T12" fmla="*/ 3 w 34"/>
                <a:gd name="T13" fmla="*/ 3 h 21"/>
                <a:gd name="T14" fmla="*/ 2 w 34"/>
                <a:gd name="T15" fmla="*/ 3 h 21"/>
                <a:gd name="T16" fmla="*/ 2 w 34"/>
                <a:gd name="T17" fmla="*/ 3 h 21"/>
                <a:gd name="T18" fmla="*/ 2 w 34"/>
                <a:gd name="T19" fmla="*/ 3 h 21"/>
                <a:gd name="T20" fmla="*/ 2 w 34"/>
                <a:gd name="T21" fmla="*/ 3 h 21"/>
                <a:gd name="T22" fmla="*/ 2 w 34"/>
                <a:gd name="T23" fmla="*/ 3 h 21"/>
                <a:gd name="T24" fmla="*/ 2 w 34"/>
                <a:gd name="T25" fmla="*/ 3 h 21"/>
                <a:gd name="T26" fmla="*/ 2 w 34"/>
                <a:gd name="T27" fmla="*/ 3 h 21"/>
                <a:gd name="T28" fmla="*/ 2 w 34"/>
                <a:gd name="T29" fmla="*/ 3 h 21"/>
                <a:gd name="T30" fmla="*/ 2 w 34"/>
                <a:gd name="T31" fmla="*/ 3 h 21"/>
                <a:gd name="T32" fmla="*/ 2 w 34"/>
                <a:gd name="T33" fmla="*/ 3 h 21"/>
                <a:gd name="T34" fmla="*/ 2 w 34"/>
                <a:gd name="T35" fmla="*/ 3 h 21"/>
                <a:gd name="T36" fmla="*/ 2 w 34"/>
                <a:gd name="T37" fmla="*/ 2 h 21"/>
                <a:gd name="T38" fmla="*/ 2 w 34"/>
                <a:gd name="T39" fmla="*/ 2 h 21"/>
                <a:gd name="T40" fmla="*/ 2 w 34"/>
                <a:gd name="T41" fmla="*/ 2 h 21"/>
                <a:gd name="T42" fmla="*/ 2 w 34"/>
                <a:gd name="T43" fmla="*/ 2 h 21"/>
                <a:gd name="T44" fmla="*/ 2 w 34"/>
                <a:gd name="T45" fmla="*/ 2 h 21"/>
                <a:gd name="T46" fmla="*/ 2 w 34"/>
                <a:gd name="T47" fmla="*/ 1 h 21"/>
                <a:gd name="T48" fmla="*/ 2 w 34"/>
                <a:gd name="T49" fmla="*/ 2 h 21"/>
                <a:gd name="T50" fmla="*/ 2 w 34"/>
                <a:gd name="T51" fmla="*/ 1 h 21"/>
                <a:gd name="T52" fmla="*/ 2 w 34"/>
                <a:gd name="T53" fmla="*/ 0 h 21"/>
                <a:gd name="T54" fmla="*/ 2 w 34"/>
                <a:gd name="T55" fmla="*/ 1 h 21"/>
                <a:gd name="T56" fmla="*/ 2 w 34"/>
                <a:gd name="T57" fmla="*/ 1 h 21"/>
                <a:gd name="T58" fmla="*/ 2 w 34"/>
                <a:gd name="T59" fmla="*/ 1 h 21"/>
                <a:gd name="T60" fmla="*/ 2 w 34"/>
                <a:gd name="T61" fmla="*/ 2 h 21"/>
                <a:gd name="T62" fmla="*/ 2 w 34"/>
                <a:gd name="T63" fmla="*/ 3 h 21"/>
                <a:gd name="T64" fmla="*/ 2 w 34"/>
                <a:gd name="T65" fmla="*/ 3 h 21"/>
                <a:gd name="T66" fmla="*/ 2 w 34"/>
                <a:gd name="T67" fmla="*/ 3 h 21"/>
                <a:gd name="T68" fmla="*/ 2 w 34"/>
                <a:gd name="T69" fmla="*/ 3 h 21"/>
                <a:gd name="T70" fmla="*/ 2 w 34"/>
                <a:gd name="T71" fmla="*/ 3 h 21"/>
                <a:gd name="T72" fmla="*/ 2 w 34"/>
                <a:gd name="T73" fmla="*/ 3 h 21"/>
                <a:gd name="T74" fmla="*/ 2 w 34"/>
                <a:gd name="T75" fmla="*/ 3 h 21"/>
                <a:gd name="T76" fmla="*/ 3 w 34"/>
                <a:gd name="T77" fmla="*/ 3 h 21"/>
                <a:gd name="T78" fmla="*/ 3 w 34"/>
                <a:gd name="T79" fmla="*/ 3 h 21"/>
                <a:gd name="T80" fmla="*/ 4 w 34"/>
                <a:gd name="T81" fmla="*/ 3 h 21"/>
                <a:gd name="T82" fmla="*/ 4 w 34"/>
                <a:gd name="T83" fmla="*/ 3 h 21"/>
                <a:gd name="T84" fmla="*/ 4 w 34"/>
                <a:gd name="T85" fmla="*/ 3 h 21"/>
                <a:gd name="T86" fmla="*/ 4 w 34"/>
                <a:gd name="T87" fmla="*/ 3 h 21"/>
                <a:gd name="T88" fmla="*/ 4 w 34"/>
                <a:gd name="T89" fmla="*/ 3 h 21"/>
                <a:gd name="T90" fmla="*/ 4 w 34"/>
                <a:gd name="T91" fmla="*/ 3 h 21"/>
                <a:gd name="T92" fmla="*/ 4 w 34"/>
                <a:gd name="T93" fmla="*/ 3 h 21"/>
                <a:gd name="T94" fmla="*/ 4 w 34"/>
                <a:gd name="T95" fmla="*/ 3 h 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
                <a:gd name="T145" fmla="*/ 0 h 21"/>
                <a:gd name="T146" fmla="*/ 34 w 34"/>
                <a:gd name="T147" fmla="*/ 21 h 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 h="21">
                  <a:moveTo>
                    <a:pt x="32" y="14"/>
                  </a:moveTo>
                  <a:lnTo>
                    <a:pt x="32" y="14"/>
                  </a:lnTo>
                  <a:lnTo>
                    <a:pt x="32" y="13"/>
                  </a:lnTo>
                  <a:lnTo>
                    <a:pt x="31" y="13"/>
                  </a:lnTo>
                  <a:lnTo>
                    <a:pt x="30" y="13"/>
                  </a:lnTo>
                  <a:lnTo>
                    <a:pt x="31" y="12"/>
                  </a:lnTo>
                  <a:lnTo>
                    <a:pt x="30" y="11"/>
                  </a:lnTo>
                  <a:lnTo>
                    <a:pt x="28" y="10"/>
                  </a:lnTo>
                  <a:lnTo>
                    <a:pt x="26" y="8"/>
                  </a:lnTo>
                  <a:lnTo>
                    <a:pt x="25" y="7"/>
                  </a:lnTo>
                  <a:lnTo>
                    <a:pt x="24" y="8"/>
                  </a:lnTo>
                  <a:lnTo>
                    <a:pt x="23" y="9"/>
                  </a:lnTo>
                  <a:lnTo>
                    <a:pt x="22" y="8"/>
                  </a:lnTo>
                  <a:lnTo>
                    <a:pt x="22" y="7"/>
                  </a:lnTo>
                  <a:lnTo>
                    <a:pt x="21" y="7"/>
                  </a:lnTo>
                  <a:lnTo>
                    <a:pt x="20" y="7"/>
                  </a:lnTo>
                  <a:lnTo>
                    <a:pt x="21" y="6"/>
                  </a:lnTo>
                  <a:lnTo>
                    <a:pt x="22" y="4"/>
                  </a:lnTo>
                  <a:lnTo>
                    <a:pt x="21" y="4"/>
                  </a:lnTo>
                  <a:lnTo>
                    <a:pt x="20" y="4"/>
                  </a:lnTo>
                  <a:lnTo>
                    <a:pt x="20" y="3"/>
                  </a:lnTo>
                  <a:lnTo>
                    <a:pt x="19" y="3"/>
                  </a:lnTo>
                  <a:lnTo>
                    <a:pt x="18" y="3"/>
                  </a:lnTo>
                  <a:lnTo>
                    <a:pt x="18" y="2"/>
                  </a:lnTo>
                  <a:lnTo>
                    <a:pt x="17" y="2"/>
                  </a:lnTo>
                  <a:lnTo>
                    <a:pt x="15" y="3"/>
                  </a:lnTo>
                  <a:lnTo>
                    <a:pt x="15" y="2"/>
                  </a:lnTo>
                  <a:lnTo>
                    <a:pt x="14" y="2"/>
                  </a:lnTo>
                  <a:lnTo>
                    <a:pt x="12" y="2"/>
                  </a:lnTo>
                  <a:lnTo>
                    <a:pt x="11" y="1"/>
                  </a:lnTo>
                  <a:lnTo>
                    <a:pt x="9" y="2"/>
                  </a:lnTo>
                  <a:lnTo>
                    <a:pt x="8" y="1"/>
                  </a:lnTo>
                  <a:lnTo>
                    <a:pt x="7" y="1"/>
                  </a:lnTo>
                  <a:lnTo>
                    <a:pt x="5" y="0"/>
                  </a:lnTo>
                  <a:lnTo>
                    <a:pt x="3" y="1"/>
                  </a:lnTo>
                  <a:lnTo>
                    <a:pt x="4" y="1"/>
                  </a:lnTo>
                  <a:lnTo>
                    <a:pt x="0" y="1"/>
                  </a:lnTo>
                  <a:lnTo>
                    <a:pt x="2" y="1"/>
                  </a:lnTo>
                  <a:lnTo>
                    <a:pt x="4" y="2"/>
                  </a:lnTo>
                  <a:lnTo>
                    <a:pt x="4" y="3"/>
                  </a:lnTo>
                  <a:lnTo>
                    <a:pt x="3" y="4"/>
                  </a:lnTo>
                  <a:lnTo>
                    <a:pt x="5" y="4"/>
                  </a:lnTo>
                  <a:lnTo>
                    <a:pt x="9" y="4"/>
                  </a:lnTo>
                  <a:lnTo>
                    <a:pt x="9" y="6"/>
                  </a:lnTo>
                  <a:lnTo>
                    <a:pt x="9" y="7"/>
                  </a:lnTo>
                  <a:lnTo>
                    <a:pt x="10" y="7"/>
                  </a:lnTo>
                  <a:lnTo>
                    <a:pt x="11" y="7"/>
                  </a:lnTo>
                  <a:lnTo>
                    <a:pt x="17" y="9"/>
                  </a:lnTo>
                  <a:lnTo>
                    <a:pt x="22" y="12"/>
                  </a:lnTo>
                  <a:lnTo>
                    <a:pt x="26" y="16"/>
                  </a:lnTo>
                  <a:lnTo>
                    <a:pt x="29" y="18"/>
                  </a:lnTo>
                  <a:lnTo>
                    <a:pt x="30" y="21"/>
                  </a:lnTo>
                  <a:lnTo>
                    <a:pt x="31" y="21"/>
                  </a:lnTo>
                  <a:lnTo>
                    <a:pt x="31" y="20"/>
                  </a:lnTo>
                  <a:lnTo>
                    <a:pt x="30" y="18"/>
                  </a:lnTo>
                  <a:lnTo>
                    <a:pt x="33" y="18"/>
                  </a:lnTo>
                  <a:lnTo>
                    <a:pt x="34" y="18"/>
                  </a:lnTo>
                  <a:lnTo>
                    <a:pt x="33" y="17"/>
                  </a:lnTo>
                  <a:lnTo>
                    <a:pt x="32" y="16"/>
                  </a:lnTo>
                  <a:lnTo>
                    <a:pt x="32"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6" name="Freeform 3749"/>
            <p:cNvSpPr>
              <a:spLocks/>
            </p:cNvSpPr>
            <p:nvPr/>
          </p:nvSpPr>
          <p:spPr bwMode="auto">
            <a:xfrm>
              <a:off x="2246" y="3419"/>
              <a:ext cx="44" cy="42"/>
            </a:xfrm>
            <a:custGeom>
              <a:avLst/>
              <a:gdLst>
                <a:gd name="T0" fmla="*/ 5 w 55"/>
                <a:gd name="T1" fmla="*/ 4 h 52"/>
                <a:gd name="T2" fmla="*/ 5 w 55"/>
                <a:gd name="T3" fmla="*/ 4 h 52"/>
                <a:gd name="T4" fmla="*/ 4 w 55"/>
                <a:gd name="T5" fmla="*/ 4 h 52"/>
                <a:gd name="T6" fmla="*/ 4 w 55"/>
                <a:gd name="T7" fmla="*/ 4 h 52"/>
                <a:gd name="T8" fmla="*/ 4 w 55"/>
                <a:gd name="T9" fmla="*/ 4 h 52"/>
                <a:gd name="T10" fmla="*/ 2 w 55"/>
                <a:gd name="T11" fmla="*/ 2 h 52"/>
                <a:gd name="T12" fmla="*/ 2 w 55"/>
                <a:gd name="T13" fmla="*/ 2 h 52"/>
                <a:gd name="T14" fmla="*/ 2 w 55"/>
                <a:gd name="T15" fmla="*/ 2 h 52"/>
                <a:gd name="T16" fmla="*/ 2 w 55"/>
                <a:gd name="T17" fmla="*/ 2 h 52"/>
                <a:gd name="T18" fmla="*/ 2 w 55"/>
                <a:gd name="T19" fmla="*/ 2 h 52"/>
                <a:gd name="T20" fmla="*/ 2 w 55"/>
                <a:gd name="T21" fmla="*/ 2 h 52"/>
                <a:gd name="T22" fmla="*/ 2 w 55"/>
                <a:gd name="T23" fmla="*/ 2 h 52"/>
                <a:gd name="T24" fmla="*/ 2 w 55"/>
                <a:gd name="T25" fmla="*/ 2 h 52"/>
                <a:gd name="T26" fmla="*/ 2 w 55"/>
                <a:gd name="T27" fmla="*/ 2 h 52"/>
                <a:gd name="T28" fmla="*/ 2 w 55"/>
                <a:gd name="T29" fmla="*/ 2 h 52"/>
                <a:gd name="T30" fmla="*/ 2 w 55"/>
                <a:gd name="T31" fmla="*/ 2 h 52"/>
                <a:gd name="T32" fmla="*/ 1 w 55"/>
                <a:gd name="T33" fmla="*/ 2 h 52"/>
                <a:gd name="T34" fmla="*/ 1 w 55"/>
                <a:gd name="T35" fmla="*/ 2 h 52"/>
                <a:gd name="T36" fmla="*/ 2 w 55"/>
                <a:gd name="T37" fmla="*/ 2 h 52"/>
                <a:gd name="T38" fmla="*/ 2 w 55"/>
                <a:gd name="T39" fmla="*/ 2 h 52"/>
                <a:gd name="T40" fmla="*/ 2 w 55"/>
                <a:gd name="T41" fmla="*/ 2 h 52"/>
                <a:gd name="T42" fmla="*/ 2 w 55"/>
                <a:gd name="T43" fmla="*/ 2 h 52"/>
                <a:gd name="T44" fmla="*/ 2 w 55"/>
                <a:gd name="T45" fmla="*/ 2 h 52"/>
                <a:gd name="T46" fmla="*/ 2 w 55"/>
                <a:gd name="T47" fmla="*/ 2 h 52"/>
                <a:gd name="T48" fmla="*/ 1 w 55"/>
                <a:gd name="T49" fmla="*/ 0 h 52"/>
                <a:gd name="T50" fmla="*/ 1 w 55"/>
                <a:gd name="T51" fmla="*/ 0 h 52"/>
                <a:gd name="T52" fmla="*/ 0 w 55"/>
                <a:gd name="T53" fmla="*/ 0 h 52"/>
                <a:gd name="T54" fmla="*/ 0 w 55"/>
                <a:gd name="T55" fmla="*/ 5 h 52"/>
                <a:gd name="T56" fmla="*/ 0 w 55"/>
                <a:gd name="T57" fmla="*/ 5 h 52"/>
                <a:gd name="T58" fmla="*/ 1 w 55"/>
                <a:gd name="T59" fmla="*/ 5 h 52"/>
                <a:gd name="T60" fmla="*/ 1 w 55"/>
                <a:gd name="T61" fmla="*/ 5 h 52"/>
                <a:gd name="T62" fmla="*/ 2 w 55"/>
                <a:gd name="T63" fmla="*/ 5 h 52"/>
                <a:gd name="T64" fmla="*/ 2 w 55"/>
                <a:gd name="T65" fmla="*/ 5 h 52"/>
                <a:gd name="T66" fmla="*/ 2 w 55"/>
                <a:gd name="T67" fmla="*/ 5 h 52"/>
                <a:gd name="T68" fmla="*/ 2 w 55"/>
                <a:gd name="T69" fmla="*/ 5 h 52"/>
                <a:gd name="T70" fmla="*/ 2 w 55"/>
                <a:gd name="T71" fmla="*/ 5 h 52"/>
                <a:gd name="T72" fmla="*/ 3 w 55"/>
                <a:gd name="T73" fmla="*/ 5 h 52"/>
                <a:gd name="T74" fmla="*/ 3 w 55"/>
                <a:gd name="T75" fmla="*/ 5 h 52"/>
                <a:gd name="T76" fmla="*/ 3 w 55"/>
                <a:gd name="T77" fmla="*/ 5 h 52"/>
                <a:gd name="T78" fmla="*/ 4 w 55"/>
                <a:gd name="T79" fmla="*/ 5 h 52"/>
                <a:gd name="T80" fmla="*/ 5 w 55"/>
                <a:gd name="T81" fmla="*/ 5 h 52"/>
                <a:gd name="T82" fmla="*/ 5 w 55"/>
                <a:gd name="T83" fmla="*/ 5 h 52"/>
                <a:gd name="T84" fmla="*/ 5 w 55"/>
                <a:gd name="T85" fmla="*/ 5 h 52"/>
                <a:gd name="T86" fmla="*/ 5 w 55"/>
                <a:gd name="T87" fmla="*/ 5 h 52"/>
                <a:gd name="T88" fmla="*/ 5 w 55"/>
                <a:gd name="T89" fmla="*/ 4 h 52"/>
                <a:gd name="T90" fmla="*/ 5 w 55"/>
                <a:gd name="T91" fmla="*/ 4 h 52"/>
                <a:gd name="T92" fmla="*/ 5 w 55"/>
                <a:gd name="T93" fmla="*/ 4 h 52"/>
                <a:gd name="T94" fmla="*/ 5 w 55"/>
                <a:gd name="T95" fmla="*/ 4 h 52"/>
                <a:gd name="T96" fmla="*/ 5 w 55"/>
                <a:gd name="T97" fmla="*/ 4 h 52"/>
                <a:gd name="T98" fmla="*/ 5 w 55"/>
                <a:gd name="T99" fmla="*/ 4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2"/>
                <a:gd name="T152" fmla="*/ 55 w 55"/>
                <a:gd name="T153" fmla="*/ 52 h 5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2">
                  <a:moveTo>
                    <a:pt x="50" y="43"/>
                  </a:moveTo>
                  <a:lnTo>
                    <a:pt x="50" y="43"/>
                  </a:lnTo>
                  <a:lnTo>
                    <a:pt x="44" y="43"/>
                  </a:lnTo>
                  <a:lnTo>
                    <a:pt x="40" y="41"/>
                  </a:lnTo>
                  <a:lnTo>
                    <a:pt x="18" y="27"/>
                  </a:lnTo>
                  <a:lnTo>
                    <a:pt x="12" y="23"/>
                  </a:lnTo>
                  <a:lnTo>
                    <a:pt x="8" y="17"/>
                  </a:lnTo>
                  <a:lnTo>
                    <a:pt x="7" y="15"/>
                  </a:lnTo>
                  <a:lnTo>
                    <a:pt x="6" y="14"/>
                  </a:lnTo>
                  <a:lnTo>
                    <a:pt x="4" y="14"/>
                  </a:lnTo>
                  <a:lnTo>
                    <a:pt x="2" y="12"/>
                  </a:lnTo>
                  <a:lnTo>
                    <a:pt x="1" y="11"/>
                  </a:lnTo>
                  <a:lnTo>
                    <a:pt x="1" y="10"/>
                  </a:lnTo>
                  <a:lnTo>
                    <a:pt x="4" y="8"/>
                  </a:lnTo>
                  <a:lnTo>
                    <a:pt x="5" y="7"/>
                  </a:lnTo>
                  <a:lnTo>
                    <a:pt x="4" y="5"/>
                  </a:lnTo>
                  <a:lnTo>
                    <a:pt x="1" y="0"/>
                  </a:lnTo>
                  <a:lnTo>
                    <a:pt x="0" y="0"/>
                  </a:lnTo>
                  <a:lnTo>
                    <a:pt x="0" y="49"/>
                  </a:lnTo>
                  <a:lnTo>
                    <a:pt x="1" y="49"/>
                  </a:lnTo>
                  <a:lnTo>
                    <a:pt x="19" y="49"/>
                  </a:lnTo>
                  <a:lnTo>
                    <a:pt x="22" y="49"/>
                  </a:lnTo>
                  <a:lnTo>
                    <a:pt x="28" y="51"/>
                  </a:lnTo>
                  <a:lnTo>
                    <a:pt x="35" y="52"/>
                  </a:lnTo>
                  <a:lnTo>
                    <a:pt x="37" y="52"/>
                  </a:lnTo>
                  <a:lnTo>
                    <a:pt x="44" y="51"/>
                  </a:lnTo>
                  <a:lnTo>
                    <a:pt x="52" y="50"/>
                  </a:lnTo>
                  <a:lnTo>
                    <a:pt x="53" y="49"/>
                  </a:lnTo>
                  <a:lnTo>
                    <a:pt x="54" y="47"/>
                  </a:lnTo>
                  <a:lnTo>
                    <a:pt x="55" y="44"/>
                  </a:lnTo>
                  <a:lnTo>
                    <a:pt x="55" y="43"/>
                  </a:lnTo>
                  <a:lnTo>
                    <a:pt x="54" y="43"/>
                  </a:lnTo>
                  <a:lnTo>
                    <a:pt x="50" y="4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7" name="Freeform 3750"/>
            <p:cNvSpPr>
              <a:spLocks/>
            </p:cNvSpPr>
            <p:nvPr/>
          </p:nvSpPr>
          <p:spPr bwMode="auto">
            <a:xfrm>
              <a:off x="2183" y="2946"/>
              <a:ext cx="254" cy="468"/>
            </a:xfrm>
            <a:custGeom>
              <a:avLst/>
              <a:gdLst>
                <a:gd name="T0" fmla="*/ 8 w 318"/>
                <a:gd name="T1" fmla="*/ 4 h 571"/>
                <a:gd name="T2" fmla="*/ 7 w 318"/>
                <a:gd name="T3" fmla="*/ 6 h 571"/>
                <a:gd name="T4" fmla="*/ 7 w 318"/>
                <a:gd name="T5" fmla="*/ 9 h 571"/>
                <a:gd name="T6" fmla="*/ 6 w 318"/>
                <a:gd name="T7" fmla="*/ 13 h 571"/>
                <a:gd name="T8" fmla="*/ 5 w 318"/>
                <a:gd name="T9" fmla="*/ 16 h 571"/>
                <a:gd name="T10" fmla="*/ 5 w 318"/>
                <a:gd name="T11" fmla="*/ 17 h 571"/>
                <a:gd name="T12" fmla="*/ 5 w 318"/>
                <a:gd name="T13" fmla="*/ 20 h 571"/>
                <a:gd name="T14" fmla="*/ 5 w 318"/>
                <a:gd name="T15" fmla="*/ 23 h 571"/>
                <a:gd name="T16" fmla="*/ 5 w 318"/>
                <a:gd name="T17" fmla="*/ 25 h 571"/>
                <a:gd name="T18" fmla="*/ 5 w 318"/>
                <a:gd name="T19" fmla="*/ 26 h 571"/>
                <a:gd name="T20" fmla="*/ 4 w 318"/>
                <a:gd name="T21" fmla="*/ 29 h 571"/>
                <a:gd name="T22" fmla="*/ 3 w 318"/>
                <a:gd name="T23" fmla="*/ 34 h 571"/>
                <a:gd name="T24" fmla="*/ 2 w 318"/>
                <a:gd name="T25" fmla="*/ 36 h 571"/>
                <a:gd name="T26" fmla="*/ 2 w 318"/>
                <a:gd name="T27" fmla="*/ 39 h 571"/>
                <a:gd name="T28" fmla="*/ 2 w 318"/>
                <a:gd name="T29" fmla="*/ 41 h 571"/>
                <a:gd name="T30" fmla="*/ 2 w 318"/>
                <a:gd name="T31" fmla="*/ 43 h 571"/>
                <a:gd name="T32" fmla="*/ 3 w 318"/>
                <a:gd name="T33" fmla="*/ 47 h 571"/>
                <a:gd name="T34" fmla="*/ 2 w 318"/>
                <a:gd name="T35" fmla="*/ 47 h 571"/>
                <a:gd name="T36" fmla="*/ 3 w 318"/>
                <a:gd name="T37" fmla="*/ 48 h 571"/>
                <a:gd name="T38" fmla="*/ 2 w 318"/>
                <a:gd name="T39" fmla="*/ 50 h 571"/>
                <a:gd name="T40" fmla="*/ 2 w 318"/>
                <a:gd name="T41" fmla="*/ 52 h 571"/>
                <a:gd name="T42" fmla="*/ 2 w 318"/>
                <a:gd name="T43" fmla="*/ 54 h 571"/>
                <a:gd name="T44" fmla="*/ 2 w 318"/>
                <a:gd name="T45" fmla="*/ 57 h 571"/>
                <a:gd name="T46" fmla="*/ 2 w 318"/>
                <a:gd name="T47" fmla="*/ 59 h 571"/>
                <a:gd name="T48" fmla="*/ 2 w 318"/>
                <a:gd name="T49" fmla="*/ 60 h 571"/>
                <a:gd name="T50" fmla="*/ 2 w 318"/>
                <a:gd name="T51" fmla="*/ 61 h 571"/>
                <a:gd name="T52" fmla="*/ 2 w 318"/>
                <a:gd name="T53" fmla="*/ 62 h 571"/>
                <a:gd name="T54" fmla="*/ 7 w 318"/>
                <a:gd name="T55" fmla="*/ 64 h 571"/>
                <a:gd name="T56" fmla="*/ 6 w 318"/>
                <a:gd name="T57" fmla="*/ 61 h 571"/>
                <a:gd name="T58" fmla="*/ 6 w 318"/>
                <a:gd name="T59" fmla="*/ 60 h 571"/>
                <a:gd name="T60" fmla="*/ 7 w 318"/>
                <a:gd name="T61" fmla="*/ 58 h 571"/>
                <a:gd name="T62" fmla="*/ 8 w 318"/>
                <a:gd name="T63" fmla="*/ 58 h 571"/>
                <a:gd name="T64" fmla="*/ 9 w 318"/>
                <a:gd name="T65" fmla="*/ 54 h 571"/>
                <a:gd name="T66" fmla="*/ 11 w 318"/>
                <a:gd name="T67" fmla="*/ 52 h 571"/>
                <a:gd name="T68" fmla="*/ 9 w 318"/>
                <a:gd name="T69" fmla="*/ 48 h 571"/>
                <a:gd name="T70" fmla="*/ 11 w 318"/>
                <a:gd name="T71" fmla="*/ 47 h 571"/>
                <a:gd name="T72" fmla="*/ 12 w 318"/>
                <a:gd name="T73" fmla="*/ 43 h 571"/>
                <a:gd name="T74" fmla="*/ 13 w 318"/>
                <a:gd name="T75" fmla="*/ 41 h 571"/>
                <a:gd name="T76" fmla="*/ 14 w 318"/>
                <a:gd name="T77" fmla="*/ 41 h 571"/>
                <a:gd name="T78" fmla="*/ 12 w 318"/>
                <a:gd name="T79" fmla="*/ 41 h 571"/>
                <a:gd name="T80" fmla="*/ 12 w 318"/>
                <a:gd name="T81" fmla="*/ 39 h 571"/>
                <a:gd name="T82" fmla="*/ 14 w 318"/>
                <a:gd name="T83" fmla="*/ 39 h 571"/>
                <a:gd name="T84" fmla="*/ 15 w 318"/>
                <a:gd name="T85" fmla="*/ 36 h 571"/>
                <a:gd name="T86" fmla="*/ 15 w 318"/>
                <a:gd name="T87" fmla="*/ 34 h 571"/>
                <a:gd name="T88" fmla="*/ 18 w 318"/>
                <a:gd name="T89" fmla="*/ 34 h 571"/>
                <a:gd name="T90" fmla="*/ 22 w 318"/>
                <a:gd name="T91" fmla="*/ 28 h 571"/>
                <a:gd name="T92" fmla="*/ 22 w 318"/>
                <a:gd name="T93" fmla="*/ 26 h 571"/>
                <a:gd name="T94" fmla="*/ 21 w 318"/>
                <a:gd name="T95" fmla="*/ 21 h 571"/>
                <a:gd name="T96" fmla="*/ 22 w 318"/>
                <a:gd name="T97" fmla="*/ 19 h 571"/>
                <a:gd name="T98" fmla="*/ 22 w 318"/>
                <a:gd name="T99" fmla="*/ 16 h 571"/>
                <a:gd name="T100" fmla="*/ 24 w 318"/>
                <a:gd name="T101" fmla="*/ 12 h 571"/>
                <a:gd name="T102" fmla="*/ 26 w 318"/>
                <a:gd name="T103" fmla="*/ 11 h 571"/>
                <a:gd name="T104" fmla="*/ 27 w 318"/>
                <a:gd name="T105" fmla="*/ 7 h 571"/>
                <a:gd name="T106" fmla="*/ 26 w 318"/>
                <a:gd name="T107" fmla="*/ 9 h 571"/>
                <a:gd name="T108" fmla="*/ 24 w 318"/>
                <a:gd name="T109" fmla="*/ 11 h 571"/>
                <a:gd name="T110" fmla="*/ 22 w 318"/>
                <a:gd name="T111" fmla="*/ 11 h 571"/>
                <a:gd name="T112" fmla="*/ 21 w 318"/>
                <a:gd name="T113" fmla="*/ 9 h 571"/>
                <a:gd name="T114" fmla="*/ 22 w 318"/>
                <a:gd name="T115" fmla="*/ 6 h 571"/>
                <a:gd name="T116" fmla="*/ 18 w 318"/>
                <a:gd name="T117" fmla="*/ 4 h 571"/>
                <a:gd name="T118" fmla="*/ 14 w 318"/>
                <a:gd name="T119" fmla="*/ 2 h 571"/>
                <a:gd name="T120" fmla="*/ 12 w 318"/>
                <a:gd name="T121" fmla="*/ 2 h 571"/>
                <a:gd name="T122" fmla="*/ 11 w 318"/>
                <a:gd name="T123" fmla="*/ 1 h 571"/>
                <a:gd name="T124" fmla="*/ 9 w 318"/>
                <a:gd name="T125" fmla="*/ 2 h 5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8"/>
                <a:gd name="T190" fmla="*/ 0 h 571"/>
                <a:gd name="T191" fmla="*/ 318 w 318"/>
                <a:gd name="T192" fmla="*/ 571 h 5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8" h="571">
                  <a:moveTo>
                    <a:pt x="102" y="17"/>
                  </a:moveTo>
                  <a:lnTo>
                    <a:pt x="102" y="17"/>
                  </a:lnTo>
                  <a:lnTo>
                    <a:pt x="104" y="19"/>
                  </a:lnTo>
                  <a:lnTo>
                    <a:pt x="104" y="20"/>
                  </a:lnTo>
                  <a:lnTo>
                    <a:pt x="101" y="34"/>
                  </a:lnTo>
                  <a:lnTo>
                    <a:pt x="99" y="36"/>
                  </a:lnTo>
                  <a:lnTo>
                    <a:pt x="98" y="37"/>
                  </a:lnTo>
                  <a:lnTo>
                    <a:pt x="94" y="39"/>
                  </a:lnTo>
                  <a:lnTo>
                    <a:pt x="86" y="43"/>
                  </a:lnTo>
                  <a:lnTo>
                    <a:pt x="83" y="46"/>
                  </a:lnTo>
                  <a:lnTo>
                    <a:pt x="81" y="47"/>
                  </a:lnTo>
                  <a:lnTo>
                    <a:pt x="80" y="47"/>
                  </a:lnTo>
                  <a:lnTo>
                    <a:pt x="80" y="49"/>
                  </a:lnTo>
                  <a:lnTo>
                    <a:pt x="80" y="50"/>
                  </a:lnTo>
                  <a:lnTo>
                    <a:pt x="80" y="52"/>
                  </a:lnTo>
                  <a:lnTo>
                    <a:pt x="83" y="54"/>
                  </a:lnTo>
                  <a:lnTo>
                    <a:pt x="83" y="56"/>
                  </a:lnTo>
                  <a:lnTo>
                    <a:pt x="81" y="56"/>
                  </a:lnTo>
                  <a:lnTo>
                    <a:pt x="80" y="58"/>
                  </a:lnTo>
                  <a:lnTo>
                    <a:pt x="80" y="60"/>
                  </a:lnTo>
                  <a:lnTo>
                    <a:pt x="80" y="66"/>
                  </a:lnTo>
                  <a:lnTo>
                    <a:pt x="79" y="76"/>
                  </a:lnTo>
                  <a:lnTo>
                    <a:pt x="79" y="79"/>
                  </a:lnTo>
                  <a:lnTo>
                    <a:pt x="80" y="81"/>
                  </a:lnTo>
                  <a:lnTo>
                    <a:pt x="83" y="84"/>
                  </a:lnTo>
                  <a:lnTo>
                    <a:pt x="84" y="85"/>
                  </a:lnTo>
                  <a:lnTo>
                    <a:pt x="84" y="87"/>
                  </a:lnTo>
                  <a:lnTo>
                    <a:pt x="84" y="88"/>
                  </a:lnTo>
                  <a:lnTo>
                    <a:pt x="81" y="89"/>
                  </a:lnTo>
                  <a:lnTo>
                    <a:pt x="79" y="90"/>
                  </a:lnTo>
                  <a:lnTo>
                    <a:pt x="77" y="90"/>
                  </a:lnTo>
                  <a:lnTo>
                    <a:pt x="76" y="89"/>
                  </a:lnTo>
                  <a:lnTo>
                    <a:pt x="76" y="90"/>
                  </a:lnTo>
                  <a:lnTo>
                    <a:pt x="75" y="92"/>
                  </a:lnTo>
                  <a:lnTo>
                    <a:pt x="71" y="101"/>
                  </a:lnTo>
                  <a:lnTo>
                    <a:pt x="67" y="106"/>
                  </a:lnTo>
                  <a:lnTo>
                    <a:pt x="63" y="112"/>
                  </a:lnTo>
                  <a:lnTo>
                    <a:pt x="62" y="113"/>
                  </a:lnTo>
                  <a:lnTo>
                    <a:pt x="62" y="115"/>
                  </a:lnTo>
                  <a:lnTo>
                    <a:pt x="60" y="120"/>
                  </a:lnTo>
                  <a:lnTo>
                    <a:pt x="58" y="126"/>
                  </a:lnTo>
                  <a:lnTo>
                    <a:pt x="57" y="128"/>
                  </a:lnTo>
                  <a:lnTo>
                    <a:pt x="57" y="131"/>
                  </a:lnTo>
                  <a:lnTo>
                    <a:pt x="58" y="134"/>
                  </a:lnTo>
                  <a:lnTo>
                    <a:pt x="58" y="140"/>
                  </a:lnTo>
                  <a:lnTo>
                    <a:pt x="58" y="142"/>
                  </a:lnTo>
                  <a:lnTo>
                    <a:pt x="60" y="142"/>
                  </a:lnTo>
                  <a:lnTo>
                    <a:pt x="59" y="144"/>
                  </a:lnTo>
                  <a:lnTo>
                    <a:pt x="57" y="145"/>
                  </a:lnTo>
                  <a:lnTo>
                    <a:pt x="55" y="146"/>
                  </a:lnTo>
                  <a:lnTo>
                    <a:pt x="53" y="148"/>
                  </a:lnTo>
                  <a:lnTo>
                    <a:pt x="52" y="151"/>
                  </a:lnTo>
                  <a:lnTo>
                    <a:pt x="52" y="156"/>
                  </a:lnTo>
                  <a:lnTo>
                    <a:pt x="52" y="158"/>
                  </a:lnTo>
                  <a:lnTo>
                    <a:pt x="51" y="159"/>
                  </a:lnTo>
                  <a:lnTo>
                    <a:pt x="49" y="160"/>
                  </a:lnTo>
                  <a:lnTo>
                    <a:pt x="48" y="163"/>
                  </a:lnTo>
                  <a:lnTo>
                    <a:pt x="48" y="164"/>
                  </a:lnTo>
                  <a:lnTo>
                    <a:pt x="48" y="165"/>
                  </a:lnTo>
                  <a:lnTo>
                    <a:pt x="52" y="173"/>
                  </a:lnTo>
                  <a:lnTo>
                    <a:pt x="52" y="174"/>
                  </a:lnTo>
                  <a:lnTo>
                    <a:pt x="51" y="175"/>
                  </a:lnTo>
                  <a:lnTo>
                    <a:pt x="51" y="176"/>
                  </a:lnTo>
                  <a:lnTo>
                    <a:pt x="51" y="178"/>
                  </a:lnTo>
                  <a:lnTo>
                    <a:pt x="52" y="181"/>
                  </a:lnTo>
                  <a:lnTo>
                    <a:pt x="55" y="183"/>
                  </a:lnTo>
                  <a:lnTo>
                    <a:pt x="55" y="185"/>
                  </a:lnTo>
                  <a:lnTo>
                    <a:pt x="56" y="188"/>
                  </a:lnTo>
                  <a:lnTo>
                    <a:pt x="56" y="191"/>
                  </a:lnTo>
                  <a:lnTo>
                    <a:pt x="56" y="192"/>
                  </a:lnTo>
                  <a:lnTo>
                    <a:pt x="56" y="196"/>
                  </a:lnTo>
                  <a:lnTo>
                    <a:pt x="57" y="197"/>
                  </a:lnTo>
                  <a:lnTo>
                    <a:pt x="58" y="198"/>
                  </a:lnTo>
                  <a:lnTo>
                    <a:pt x="60" y="199"/>
                  </a:lnTo>
                  <a:lnTo>
                    <a:pt x="60" y="200"/>
                  </a:lnTo>
                  <a:lnTo>
                    <a:pt x="59" y="209"/>
                  </a:lnTo>
                  <a:lnTo>
                    <a:pt x="59" y="212"/>
                  </a:lnTo>
                  <a:lnTo>
                    <a:pt x="59" y="214"/>
                  </a:lnTo>
                  <a:lnTo>
                    <a:pt x="60" y="215"/>
                  </a:lnTo>
                  <a:lnTo>
                    <a:pt x="59" y="215"/>
                  </a:lnTo>
                  <a:lnTo>
                    <a:pt x="57" y="215"/>
                  </a:lnTo>
                  <a:lnTo>
                    <a:pt x="56" y="216"/>
                  </a:lnTo>
                  <a:lnTo>
                    <a:pt x="56" y="217"/>
                  </a:lnTo>
                  <a:lnTo>
                    <a:pt x="53" y="220"/>
                  </a:lnTo>
                  <a:lnTo>
                    <a:pt x="51" y="228"/>
                  </a:lnTo>
                  <a:lnTo>
                    <a:pt x="50" y="231"/>
                  </a:lnTo>
                  <a:lnTo>
                    <a:pt x="48" y="232"/>
                  </a:lnTo>
                  <a:lnTo>
                    <a:pt x="48" y="234"/>
                  </a:lnTo>
                  <a:lnTo>
                    <a:pt x="49" y="237"/>
                  </a:lnTo>
                  <a:lnTo>
                    <a:pt x="50" y="238"/>
                  </a:lnTo>
                  <a:lnTo>
                    <a:pt x="50" y="240"/>
                  </a:lnTo>
                  <a:lnTo>
                    <a:pt x="50" y="248"/>
                  </a:lnTo>
                  <a:lnTo>
                    <a:pt x="49" y="250"/>
                  </a:lnTo>
                  <a:lnTo>
                    <a:pt x="48" y="250"/>
                  </a:lnTo>
                  <a:lnTo>
                    <a:pt x="46" y="253"/>
                  </a:lnTo>
                  <a:lnTo>
                    <a:pt x="45" y="255"/>
                  </a:lnTo>
                  <a:lnTo>
                    <a:pt x="44" y="255"/>
                  </a:lnTo>
                  <a:lnTo>
                    <a:pt x="42" y="256"/>
                  </a:lnTo>
                  <a:lnTo>
                    <a:pt x="40" y="256"/>
                  </a:lnTo>
                  <a:lnTo>
                    <a:pt x="38" y="267"/>
                  </a:lnTo>
                  <a:lnTo>
                    <a:pt x="38" y="274"/>
                  </a:lnTo>
                  <a:lnTo>
                    <a:pt x="39" y="281"/>
                  </a:lnTo>
                  <a:lnTo>
                    <a:pt x="43" y="295"/>
                  </a:lnTo>
                  <a:lnTo>
                    <a:pt x="43" y="297"/>
                  </a:lnTo>
                  <a:lnTo>
                    <a:pt x="35" y="300"/>
                  </a:lnTo>
                  <a:lnTo>
                    <a:pt x="35" y="301"/>
                  </a:lnTo>
                  <a:lnTo>
                    <a:pt x="33" y="312"/>
                  </a:lnTo>
                  <a:lnTo>
                    <a:pt x="33" y="313"/>
                  </a:lnTo>
                  <a:lnTo>
                    <a:pt x="32" y="314"/>
                  </a:lnTo>
                  <a:lnTo>
                    <a:pt x="31" y="313"/>
                  </a:lnTo>
                  <a:lnTo>
                    <a:pt x="31" y="314"/>
                  </a:lnTo>
                  <a:lnTo>
                    <a:pt x="31" y="321"/>
                  </a:lnTo>
                  <a:lnTo>
                    <a:pt x="30" y="322"/>
                  </a:lnTo>
                  <a:lnTo>
                    <a:pt x="30" y="323"/>
                  </a:lnTo>
                  <a:lnTo>
                    <a:pt x="29" y="323"/>
                  </a:lnTo>
                  <a:lnTo>
                    <a:pt x="28" y="324"/>
                  </a:lnTo>
                  <a:lnTo>
                    <a:pt x="29" y="326"/>
                  </a:lnTo>
                  <a:lnTo>
                    <a:pt x="30" y="327"/>
                  </a:lnTo>
                  <a:lnTo>
                    <a:pt x="30" y="328"/>
                  </a:lnTo>
                  <a:lnTo>
                    <a:pt x="29" y="329"/>
                  </a:lnTo>
                  <a:lnTo>
                    <a:pt x="26" y="334"/>
                  </a:lnTo>
                  <a:lnTo>
                    <a:pt x="26" y="337"/>
                  </a:lnTo>
                  <a:lnTo>
                    <a:pt x="26" y="340"/>
                  </a:lnTo>
                  <a:lnTo>
                    <a:pt x="26" y="345"/>
                  </a:lnTo>
                  <a:lnTo>
                    <a:pt x="26" y="350"/>
                  </a:lnTo>
                  <a:lnTo>
                    <a:pt x="26" y="353"/>
                  </a:lnTo>
                  <a:lnTo>
                    <a:pt x="29" y="358"/>
                  </a:lnTo>
                  <a:lnTo>
                    <a:pt x="29" y="361"/>
                  </a:lnTo>
                  <a:lnTo>
                    <a:pt x="28" y="363"/>
                  </a:lnTo>
                  <a:lnTo>
                    <a:pt x="24" y="363"/>
                  </a:lnTo>
                  <a:lnTo>
                    <a:pt x="23" y="364"/>
                  </a:lnTo>
                  <a:lnTo>
                    <a:pt x="24" y="364"/>
                  </a:lnTo>
                  <a:lnTo>
                    <a:pt x="23" y="369"/>
                  </a:lnTo>
                  <a:lnTo>
                    <a:pt x="22" y="375"/>
                  </a:lnTo>
                  <a:lnTo>
                    <a:pt x="22" y="379"/>
                  </a:lnTo>
                  <a:lnTo>
                    <a:pt x="24" y="380"/>
                  </a:lnTo>
                  <a:lnTo>
                    <a:pt x="26" y="381"/>
                  </a:lnTo>
                  <a:lnTo>
                    <a:pt x="29" y="382"/>
                  </a:lnTo>
                  <a:lnTo>
                    <a:pt x="29" y="383"/>
                  </a:lnTo>
                  <a:lnTo>
                    <a:pt x="29" y="384"/>
                  </a:lnTo>
                  <a:lnTo>
                    <a:pt x="26" y="386"/>
                  </a:lnTo>
                  <a:lnTo>
                    <a:pt x="26" y="387"/>
                  </a:lnTo>
                  <a:lnTo>
                    <a:pt x="28" y="389"/>
                  </a:lnTo>
                  <a:lnTo>
                    <a:pt x="29" y="391"/>
                  </a:lnTo>
                  <a:lnTo>
                    <a:pt x="31" y="396"/>
                  </a:lnTo>
                  <a:lnTo>
                    <a:pt x="30" y="397"/>
                  </a:lnTo>
                  <a:lnTo>
                    <a:pt x="29" y="398"/>
                  </a:lnTo>
                  <a:lnTo>
                    <a:pt x="28" y="406"/>
                  </a:lnTo>
                  <a:lnTo>
                    <a:pt x="29" y="406"/>
                  </a:lnTo>
                  <a:lnTo>
                    <a:pt x="32" y="406"/>
                  </a:lnTo>
                  <a:lnTo>
                    <a:pt x="37" y="407"/>
                  </a:lnTo>
                  <a:lnTo>
                    <a:pt x="38" y="408"/>
                  </a:lnTo>
                  <a:lnTo>
                    <a:pt x="39" y="409"/>
                  </a:lnTo>
                  <a:lnTo>
                    <a:pt x="38" y="410"/>
                  </a:lnTo>
                  <a:lnTo>
                    <a:pt x="37" y="410"/>
                  </a:lnTo>
                  <a:lnTo>
                    <a:pt x="37" y="412"/>
                  </a:lnTo>
                  <a:lnTo>
                    <a:pt x="36" y="413"/>
                  </a:lnTo>
                  <a:lnTo>
                    <a:pt x="35" y="413"/>
                  </a:lnTo>
                  <a:lnTo>
                    <a:pt x="34" y="413"/>
                  </a:lnTo>
                  <a:lnTo>
                    <a:pt x="24" y="413"/>
                  </a:lnTo>
                  <a:lnTo>
                    <a:pt x="23" y="413"/>
                  </a:lnTo>
                  <a:lnTo>
                    <a:pt x="24" y="415"/>
                  </a:lnTo>
                  <a:lnTo>
                    <a:pt x="24" y="417"/>
                  </a:lnTo>
                  <a:lnTo>
                    <a:pt x="25" y="417"/>
                  </a:lnTo>
                  <a:lnTo>
                    <a:pt x="29" y="417"/>
                  </a:lnTo>
                  <a:lnTo>
                    <a:pt x="32" y="418"/>
                  </a:lnTo>
                  <a:lnTo>
                    <a:pt x="32" y="419"/>
                  </a:lnTo>
                  <a:lnTo>
                    <a:pt x="33" y="421"/>
                  </a:lnTo>
                  <a:lnTo>
                    <a:pt x="35" y="422"/>
                  </a:lnTo>
                  <a:lnTo>
                    <a:pt x="35" y="424"/>
                  </a:lnTo>
                  <a:lnTo>
                    <a:pt x="35" y="425"/>
                  </a:lnTo>
                  <a:lnTo>
                    <a:pt x="33" y="427"/>
                  </a:lnTo>
                  <a:lnTo>
                    <a:pt x="32" y="428"/>
                  </a:lnTo>
                  <a:lnTo>
                    <a:pt x="30" y="429"/>
                  </a:lnTo>
                  <a:lnTo>
                    <a:pt x="29" y="431"/>
                  </a:lnTo>
                  <a:lnTo>
                    <a:pt x="29" y="433"/>
                  </a:lnTo>
                  <a:lnTo>
                    <a:pt x="30" y="436"/>
                  </a:lnTo>
                  <a:lnTo>
                    <a:pt x="30" y="438"/>
                  </a:lnTo>
                  <a:lnTo>
                    <a:pt x="28" y="440"/>
                  </a:lnTo>
                  <a:lnTo>
                    <a:pt x="28" y="441"/>
                  </a:lnTo>
                  <a:lnTo>
                    <a:pt x="28" y="442"/>
                  </a:lnTo>
                  <a:lnTo>
                    <a:pt x="30" y="448"/>
                  </a:lnTo>
                  <a:lnTo>
                    <a:pt x="30" y="451"/>
                  </a:lnTo>
                  <a:lnTo>
                    <a:pt x="29" y="453"/>
                  </a:lnTo>
                  <a:lnTo>
                    <a:pt x="26" y="455"/>
                  </a:lnTo>
                  <a:lnTo>
                    <a:pt x="25" y="456"/>
                  </a:lnTo>
                  <a:lnTo>
                    <a:pt x="25" y="458"/>
                  </a:lnTo>
                  <a:lnTo>
                    <a:pt x="26" y="461"/>
                  </a:lnTo>
                  <a:lnTo>
                    <a:pt x="26" y="462"/>
                  </a:lnTo>
                  <a:lnTo>
                    <a:pt x="25" y="463"/>
                  </a:lnTo>
                  <a:lnTo>
                    <a:pt x="19" y="466"/>
                  </a:lnTo>
                  <a:lnTo>
                    <a:pt x="19" y="467"/>
                  </a:lnTo>
                  <a:lnTo>
                    <a:pt x="20" y="468"/>
                  </a:lnTo>
                  <a:lnTo>
                    <a:pt x="19" y="469"/>
                  </a:lnTo>
                  <a:lnTo>
                    <a:pt x="18" y="473"/>
                  </a:lnTo>
                  <a:lnTo>
                    <a:pt x="17" y="476"/>
                  </a:lnTo>
                  <a:lnTo>
                    <a:pt x="18" y="478"/>
                  </a:lnTo>
                  <a:lnTo>
                    <a:pt x="20" y="480"/>
                  </a:lnTo>
                  <a:lnTo>
                    <a:pt x="20" y="483"/>
                  </a:lnTo>
                  <a:lnTo>
                    <a:pt x="20" y="484"/>
                  </a:lnTo>
                  <a:lnTo>
                    <a:pt x="19" y="486"/>
                  </a:lnTo>
                  <a:lnTo>
                    <a:pt x="17" y="487"/>
                  </a:lnTo>
                  <a:lnTo>
                    <a:pt x="16" y="488"/>
                  </a:lnTo>
                  <a:lnTo>
                    <a:pt x="16" y="490"/>
                  </a:lnTo>
                  <a:lnTo>
                    <a:pt x="16" y="493"/>
                  </a:lnTo>
                  <a:lnTo>
                    <a:pt x="16" y="494"/>
                  </a:lnTo>
                  <a:lnTo>
                    <a:pt x="14" y="496"/>
                  </a:lnTo>
                  <a:lnTo>
                    <a:pt x="7" y="504"/>
                  </a:lnTo>
                  <a:lnTo>
                    <a:pt x="5" y="504"/>
                  </a:lnTo>
                  <a:lnTo>
                    <a:pt x="2" y="505"/>
                  </a:lnTo>
                  <a:lnTo>
                    <a:pt x="1" y="507"/>
                  </a:lnTo>
                  <a:lnTo>
                    <a:pt x="0" y="508"/>
                  </a:lnTo>
                  <a:lnTo>
                    <a:pt x="0" y="510"/>
                  </a:lnTo>
                  <a:lnTo>
                    <a:pt x="1" y="511"/>
                  </a:lnTo>
                  <a:lnTo>
                    <a:pt x="0" y="519"/>
                  </a:lnTo>
                  <a:lnTo>
                    <a:pt x="1" y="522"/>
                  </a:lnTo>
                  <a:lnTo>
                    <a:pt x="3" y="524"/>
                  </a:lnTo>
                  <a:lnTo>
                    <a:pt x="4" y="525"/>
                  </a:lnTo>
                  <a:lnTo>
                    <a:pt x="4" y="528"/>
                  </a:lnTo>
                  <a:lnTo>
                    <a:pt x="5" y="533"/>
                  </a:lnTo>
                  <a:lnTo>
                    <a:pt x="6" y="535"/>
                  </a:lnTo>
                  <a:lnTo>
                    <a:pt x="7" y="535"/>
                  </a:lnTo>
                  <a:lnTo>
                    <a:pt x="10" y="534"/>
                  </a:lnTo>
                  <a:lnTo>
                    <a:pt x="12" y="533"/>
                  </a:lnTo>
                  <a:lnTo>
                    <a:pt x="14" y="533"/>
                  </a:lnTo>
                  <a:lnTo>
                    <a:pt x="15" y="533"/>
                  </a:lnTo>
                  <a:lnTo>
                    <a:pt x="16" y="533"/>
                  </a:lnTo>
                  <a:lnTo>
                    <a:pt x="17" y="532"/>
                  </a:lnTo>
                  <a:lnTo>
                    <a:pt x="19" y="532"/>
                  </a:lnTo>
                  <a:lnTo>
                    <a:pt x="20" y="533"/>
                  </a:lnTo>
                  <a:lnTo>
                    <a:pt x="20" y="534"/>
                  </a:lnTo>
                  <a:lnTo>
                    <a:pt x="20" y="538"/>
                  </a:lnTo>
                  <a:lnTo>
                    <a:pt x="20" y="540"/>
                  </a:lnTo>
                  <a:lnTo>
                    <a:pt x="19" y="542"/>
                  </a:lnTo>
                  <a:lnTo>
                    <a:pt x="19" y="543"/>
                  </a:lnTo>
                  <a:lnTo>
                    <a:pt x="19" y="544"/>
                  </a:lnTo>
                  <a:lnTo>
                    <a:pt x="20" y="545"/>
                  </a:lnTo>
                  <a:lnTo>
                    <a:pt x="20" y="547"/>
                  </a:lnTo>
                  <a:lnTo>
                    <a:pt x="20" y="548"/>
                  </a:lnTo>
                  <a:lnTo>
                    <a:pt x="19" y="551"/>
                  </a:lnTo>
                  <a:lnTo>
                    <a:pt x="18" y="552"/>
                  </a:lnTo>
                  <a:lnTo>
                    <a:pt x="19" y="552"/>
                  </a:lnTo>
                  <a:lnTo>
                    <a:pt x="19" y="553"/>
                  </a:lnTo>
                  <a:lnTo>
                    <a:pt x="21" y="556"/>
                  </a:lnTo>
                  <a:lnTo>
                    <a:pt x="23" y="557"/>
                  </a:lnTo>
                  <a:lnTo>
                    <a:pt x="25" y="559"/>
                  </a:lnTo>
                  <a:lnTo>
                    <a:pt x="26" y="561"/>
                  </a:lnTo>
                  <a:lnTo>
                    <a:pt x="28" y="561"/>
                  </a:lnTo>
                  <a:lnTo>
                    <a:pt x="29" y="561"/>
                  </a:lnTo>
                  <a:lnTo>
                    <a:pt x="55" y="561"/>
                  </a:lnTo>
                  <a:lnTo>
                    <a:pt x="59" y="562"/>
                  </a:lnTo>
                  <a:lnTo>
                    <a:pt x="62" y="563"/>
                  </a:lnTo>
                  <a:lnTo>
                    <a:pt x="73" y="565"/>
                  </a:lnTo>
                  <a:lnTo>
                    <a:pt x="77" y="567"/>
                  </a:lnTo>
                  <a:lnTo>
                    <a:pt x="78" y="568"/>
                  </a:lnTo>
                  <a:lnTo>
                    <a:pt x="80" y="570"/>
                  </a:lnTo>
                  <a:lnTo>
                    <a:pt x="81" y="571"/>
                  </a:lnTo>
                  <a:lnTo>
                    <a:pt x="81" y="570"/>
                  </a:lnTo>
                  <a:lnTo>
                    <a:pt x="75" y="556"/>
                  </a:lnTo>
                  <a:lnTo>
                    <a:pt x="74" y="554"/>
                  </a:lnTo>
                  <a:lnTo>
                    <a:pt x="73" y="553"/>
                  </a:lnTo>
                  <a:lnTo>
                    <a:pt x="71" y="554"/>
                  </a:lnTo>
                  <a:lnTo>
                    <a:pt x="70" y="553"/>
                  </a:lnTo>
                  <a:lnTo>
                    <a:pt x="66" y="553"/>
                  </a:lnTo>
                  <a:lnTo>
                    <a:pt x="66" y="552"/>
                  </a:lnTo>
                  <a:lnTo>
                    <a:pt x="67" y="552"/>
                  </a:lnTo>
                  <a:lnTo>
                    <a:pt x="71" y="553"/>
                  </a:lnTo>
                  <a:lnTo>
                    <a:pt x="72" y="552"/>
                  </a:lnTo>
                  <a:lnTo>
                    <a:pt x="73" y="552"/>
                  </a:lnTo>
                  <a:lnTo>
                    <a:pt x="73" y="550"/>
                  </a:lnTo>
                  <a:lnTo>
                    <a:pt x="71" y="540"/>
                  </a:lnTo>
                  <a:lnTo>
                    <a:pt x="69" y="540"/>
                  </a:lnTo>
                  <a:lnTo>
                    <a:pt x="67" y="542"/>
                  </a:lnTo>
                  <a:lnTo>
                    <a:pt x="69" y="539"/>
                  </a:lnTo>
                  <a:lnTo>
                    <a:pt x="71" y="537"/>
                  </a:lnTo>
                  <a:lnTo>
                    <a:pt x="71" y="536"/>
                  </a:lnTo>
                  <a:lnTo>
                    <a:pt x="72" y="533"/>
                  </a:lnTo>
                  <a:lnTo>
                    <a:pt x="73" y="531"/>
                  </a:lnTo>
                  <a:lnTo>
                    <a:pt x="74" y="528"/>
                  </a:lnTo>
                  <a:lnTo>
                    <a:pt x="76" y="525"/>
                  </a:lnTo>
                  <a:lnTo>
                    <a:pt x="78" y="524"/>
                  </a:lnTo>
                  <a:lnTo>
                    <a:pt x="81" y="523"/>
                  </a:lnTo>
                  <a:lnTo>
                    <a:pt x="83" y="522"/>
                  </a:lnTo>
                  <a:lnTo>
                    <a:pt x="81" y="520"/>
                  </a:lnTo>
                  <a:lnTo>
                    <a:pt x="80" y="519"/>
                  </a:lnTo>
                  <a:lnTo>
                    <a:pt x="78" y="519"/>
                  </a:lnTo>
                  <a:lnTo>
                    <a:pt x="76" y="519"/>
                  </a:lnTo>
                  <a:lnTo>
                    <a:pt x="77" y="519"/>
                  </a:lnTo>
                  <a:lnTo>
                    <a:pt x="79" y="518"/>
                  </a:lnTo>
                  <a:lnTo>
                    <a:pt x="79" y="516"/>
                  </a:lnTo>
                  <a:lnTo>
                    <a:pt x="78" y="515"/>
                  </a:lnTo>
                  <a:lnTo>
                    <a:pt x="78" y="514"/>
                  </a:lnTo>
                  <a:lnTo>
                    <a:pt x="80" y="517"/>
                  </a:lnTo>
                  <a:lnTo>
                    <a:pt x="83" y="521"/>
                  </a:lnTo>
                  <a:lnTo>
                    <a:pt x="84" y="521"/>
                  </a:lnTo>
                  <a:lnTo>
                    <a:pt x="86" y="521"/>
                  </a:lnTo>
                  <a:lnTo>
                    <a:pt x="90" y="519"/>
                  </a:lnTo>
                  <a:lnTo>
                    <a:pt x="92" y="518"/>
                  </a:lnTo>
                  <a:lnTo>
                    <a:pt x="93" y="516"/>
                  </a:lnTo>
                  <a:lnTo>
                    <a:pt x="94" y="508"/>
                  </a:lnTo>
                  <a:lnTo>
                    <a:pt x="95" y="505"/>
                  </a:lnTo>
                  <a:lnTo>
                    <a:pt x="95" y="504"/>
                  </a:lnTo>
                  <a:lnTo>
                    <a:pt x="94" y="505"/>
                  </a:lnTo>
                  <a:lnTo>
                    <a:pt x="92" y="506"/>
                  </a:lnTo>
                  <a:lnTo>
                    <a:pt x="92" y="505"/>
                  </a:lnTo>
                  <a:lnTo>
                    <a:pt x="93" y="504"/>
                  </a:lnTo>
                  <a:lnTo>
                    <a:pt x="99" y="496"/>
                  </a:lnTo>
                  <a:lnTo>
                    <a:pt x="103" y="492"/>
                  </a:lnTo>
                  <a:lnTo>
                    <a:pt x="108" y="489"/>
                  </a:lnTo>
                  <a:lnTo>
                    <a:pt x="118" y="483"/>
                  </a:lnTo>
                  <a:lnTo>
                    <a:pt x="122" y="480"/>
                  </a:lnTo>
                  <a:lnTo>
                    <a:pt x="123" y="478"/>
                  </a:lnTo>
                  <a:lnTo>
                    <a:pt x="123" y="477"/>
                  </a:lnTo>
                  <a:lnTo>
                    <a:pt x="123" y="475"/>
                  </a:lnTo>
                  <a:lnTo>
                    <a:pt x="122" y="474"/>
                  </a:lnTo>
                  <a:lnTo>
                    <a:pt x="122" y="473"/>
                  </a:lnTo>
                  <a:lnTo>
                    <a:pt x="125" y="469"/>
                  </a:lnTo>
                  <a:lnTo>
                    <a:pt x="126" y="464"/>
                  </a:lnTo>
                  <a:lnTo>
                    <a:pt x="125" y="462"/>
                  </a:lnTo>
                  <a:lnTo>
                    <a:pt x="122" y="461"/>
                  </a:lnTo>
                  <a:lnTo>
                    <a:pt x="114" y="460"/>
                  </a:lnTo>
                  <a:lnTo>
                    <a:pt x="108" y="458"/>
                  </a:lnTo>
                  <a:lnTo>
                    <a:pt x="105" y="455"/>
                  </a:lnTo>
                  <a:lnTo>
                    <a:pt x="98" y="448"/>
                  </a:lnTo>
                  <a:lnTo>
                    <a:pt x="95" y="443"/>
                  </a:lnTo>
                  <a:lnTo>
                    <a:pt x="95" y="440"/>
                  </a:lnTo>
                  <a:lnTo>
                    <a:pt x="95" y="438"/>
                  </a:lnTo>
                  <a:lnTo>
                    <a:pt x="101" y="428"/>
                  </a:lnTo>
                  <a:lnTo>
                    <a:pt x="104" y="424"/>
                  </a:lnTo>
                  <a:lnTo>
                    <a:pt x="112" y="420"/>
                  </a:lnTo>
                  <a:lnTo>
                    <a:pt x="116" y="418"/>
                  </a:lnTo>
                  <a:lnTo>
                    <a:pt x="118" y="418"/>
                  </a:lnTo>
                  <a:lnTo>
                    <a:pt x="121" y="418"/>
                  </a:lnTo>
                  <a:lnTo>
                    <a:pt x="126" y="418"/>
                  </a:lnTo>
                  <a:lnTo>
                    <a:pt x="128" y="418"/>
                  </a:lnTo>
                  <a:lnTo>
                    <a:pt x="128" y="415"/>
                  </a:lnTo>
                  <a:lnTo>
                    <a:pt x="127" y="412"/>
                  </a:lnTo>
                  <a:lnTo>
                    <a:pt x="129" y="410"/>
                  </a:lnTo>
                  <a:lnTo>
                    <a:pt x="131" y="408"/>
                  </a:lnTo>
                  <a:lnTo>
                    <a:pt x="133" y="406"/>
                  </a:lnTo>
                  <a:lnTo>
                    <a:pt x="133" y="403"/>
                  </a:lnTo>
                  <a:lnTo>
                    <a:pt x="134" y="399"/>
                  </a:lnTo>
                  <a:lnTo>
                    <a:pt x="133" y="397"/>
                  </a:lnTo>
                  <a:lnTo>
                    <a:pt x="132" y="396"/>
                  </a:lnTo>
                  <a:lnTo>
                    <a:pt x="132" y="395"/>
                  </a:lnTo>
                  <a:lnTo>
                    <a:pt x="133" y="393"/>
                  </a:lnTo>
                  <a:lnTo>
                    <a:pt x="135" y="386"/>
                  </a:lnTo>
                  <a:lnTo>
                    <a:pt x="137" y="383"/>
                  </a:lnTo>
                  <a:lnTo>
                    <a:pt x="141" y="382"/>
                  </a:lnTo>
                  <a:lnTo>
                    <a:pt x="146" y="380"/>
                  </a:lnTo>
                  <a:lnTo>
                    <a:pt x="148" y="379"/>
                  </a:lnTo>
                  <a:lnTo>
                    <a:pt x="148" y="378"/>
                  </a:lnTo>
                  <a:lnTo>
                    <a:pt x="146" y="378"/>
                  </a:lnTo>
                  <a:lnTo>
                    <a:pt x="144" y="378"/>
                  </a:lnTo>
                  <a:lnTo>
                    <a:pt x="142" y="377"/>
                  </a:lnTo>
                  <a:lnTo>
                    <a:pt x="137" y="373"/>
                  </a:lnTo>
                  <a:lnTo>
                    <a:pt x="137" y="372"/>
                  </a:lnTo>
                  <a:lnTo>
                    <a:pt x="139" y="371"/>
                  </a:lnTo>
                  <a:lnTo>
                    <a:pt x="144" y="369"/>
                  </a:lnTo>
                  <a:lnTo>
                    <a:pt x="147" y="369"/>
                  </a:lnTo>
                  <a:lnTo>
                    <a:pt x="148" y="370"/>
                  </a:lnTo>
                  <a:lnTo>
                    <a:pt x="149" y="371"/>
                  </a:lnTo>
                  <a:lnTo>
                    <a:pt x="149" y="372"/>
                  </a:lnTo>
                  <a:lnTo>
                    <a:pt x="150" y="373"/>
                  </a:lnTo>
                  <a:lnTo>
                    <a:pt x="158" y="373"/>
                  </a:lnTo>
                  <a:lnTo>
                    <a:pt x="159" y="373"/>
                  </a:lnTo>
                  <a:lnTo>
                    <a:pt x="159" y="372"/>
                  </a:lnTo>
                  <a:lnTo>
                    <a:pt x="159" y="366"/>
                  </a:lnTo>
                  <a:lnTo>
                    <a:pt x="159" y="363"/>
                  </a:lnTo>
                  <a:lnTo>
                    <a:pt x="158" y="362"/>
                  </a:lnTo>
                  <a:lnTo>
                    <a:pt x="157" y="362"/>
                  </a:lnTo>
                  <a:lnTo>
                    <a:pt x="154" y="363"/>
                  </a:lnTo>
                  <a:lnTo>
                    <a:pt x="149" y="364"/>
                  </a:lnTo>
                  <a:lnTo>
                    <a:pt x="148" y="364"/>
                  </a:lnTo>
                  <a:lnTo>
                    <a:pt x="150" y="365"/>
                  </a:lnTo>
                  <a:lnTo>
                    <a:pt x="151" y="365"/>
                  </a:lnTo>
                  <a:lnTo>
                    <a:pt x="153" y="366"/>
                  </a:lnTo>
                  <a:lnTo>
                    <a:pt x="151" y="367"/>
                  </a:lnTo>
                  <a:lnTo>
                    <a:pt x="150" y="367"/>
                  </a:lnTo>
                  <a:lnTo>
                    <a:pt x="146" y="367"/>
                  </a:lnTo>
                  <a:lnTo>
                    <a:pt x="144" y="367"/>
                  </a:lnTo>
                  <a:lnTo>
                    <a:pt x="142" y="365"/>
                  </a:lnTo>
                  <a:lnTo>
                    <a:pt x="137" y="362"/>
                  </a:lnTo>
                  <a:lnTo>
                    <a:pt x="136" y="359"/>
                  </a:lnTo>
                  <a:lnTo>
                    <a:pt x="135" y="358"/>
                  </a:lnTo>
                  <a:lnTo>
                    <a:pt x="136" y="356"/>
                  </a:lnTo>
                  <a:lnTo>
                    <a:pt x="136" y="351"/>
                  </a:lnTo>
                  <a:lnTo>
                    <a:pt x="135" y="342"/>
                  </a:lnTo>
                  <a:lnTo>
                    <a:pt x="135" y="338"/>
                  </a:lnTo>
                  <a:lnTo>
                    <a:pt x="136" y="337"/>
                  </a:lnTo>
                  <a:lnTo>
                    <a:pt x="139" y="335"/>
                  </a:lnTo>
                  <a:lnTo>
                    <a:pt x="140" y="336"/>
                  </a:lnTo>
                  <a:lnTo>
                    <a:pt x="141" y="336"/>
                  </a:lnTo>
                  <a:lnTo>
                    <a:pt x="141" y="337"/>
                  </a:lnTo>
                  <a:lnTo>
                    <a:pt x="139" y="337"/>
                  </a:lnTo>
                  <a:lnTo>
                    <a:pt x="141" y="337"/>
                  </a:lnTo>
                  <a:lnTo>
                    <a:pt x="145" y="338"/>
                  </a:lnTo>
                  <a:lnTo>
                    <a:pt x="147" y="339"/>
                  </a:lnTo>
                  <a:lnTo>
                    <a:pt x="153" y="341"/>
                  </a:lnTo>
                  <a:lnTo>
                    <a:pt x="157" y="343"/>
                  </a:lnTo>
                  <a:lnTo>
                    <a:pt x="159" y="343"/>
                  </a:lnTo>
                  <a:lnTo>
                    <a:pt x="167" y="343"/>
                  </a:lnTo>
                  <a:lnTo>
                    <a:pt x="170" y="342"/>
                  </a:lnTo>
                  <a:lnTo>
                    <a:pt x="172" y="341"/>
                  </a:lnTo>
                  <a:lnTo>
                    <a:pt x="175" y="340"/>
                  </a:lnTo>
                  <a:lnTo>
                    <a:pt x="178" y="339"/>
                  </a:lnTo>
                  <a:lnTo>
                    <a:pt x="181" y="336"/>
                  </a:lnTo>
                  <a:lnTo>
                    <a:pt x="182" y="334"/>
                  </a:lnTo>
                  <a:lnTo>
                    <a:pt x="182" y="333"/>
                  </a:lnTo>
                  <a:lnTo>
                    <a:pt x="181" y="331"/>
                  </a:lnTo>
                  <a:lnTo>
                    <a:pt x="178" y="328"/>
                  </a:lnTo>
                  <a:lnTo>
                    <a:pt x="177" y="327"/>
                  </a:lnTo>
                  <a:lnTo>
                    <a:pt x="178" y="326"/>
                  </a:lnTo>
                  <a:lnTo>
                    <a:pt x="181" y="320"/>
                  </a:lnTo>
                  <a:lnTo>
                    <a:pt x="181" y="318"/>
                  </a:lnTo>
                  <a:lnTo>
                    <a:pt x="183" y="316"/>
                  </a:lnTo>
                  <a:lnTo>
                    <a:pt x="183" y="315"/>
                  </a:lnTo>
                  <a:lnTo>
                    <a:pt x="184" y="312"/>
                  </a:lnTo>
                  <a:lnTo>
                    <a:pt x="184" y="311"/>
                  </a:lnTo>
                  <a:lnTo>
                    <a:pt x="183" y="310"/>
                  </a:lnTo>
                  <a:lnTo>
                    <a:pt x="181" y="308"/>
                  </a:lnTo>
                  <a:lnTo>
                    <a:pt x="183" y="309"/>
                  </a:lnTo>
                  <a:lnTo>
                    <a:pt x="185" y="309"/>
                  </a:lnTo>
                  <a:lnTo>
                    <a:pt x="184" y="309"/>
                  </a:lnTo>
                  <a:lnTo>
                    <a:pt x="182" y="308"/>
                  </a:lnTo>
                  <a:lnTo>
                    <a:pt x="181" y="307"/>
                  </a:lnTo>
                  <a:lnTo>
                    <a:pt x="179" y="306"/>
                  </a:lnTo>
                  <a:lnTo>
                    <a:pt x="178" y="301"/>
                  </a:lnTo>
                  <a:lnTo>
                    <a:pt x="178" y="299"/>
                  </a:lnTo>
                  <a:lnTo>
                    <a:pt x="179" y="299"/>
                  </a:lnTo>
                  <a:lnTo>
                    <a:pt x="189" y="300"/>
                  </a:lnTo>
                  <a:lnTo>
                    <a:pt x="202" y="301"/>
                  </a:lnTo>
                  <a:lnTo>
                    <a:pt x="218" y="299"/>
                  </a:lnTo>
                  <a:lnTo>
                    <a:pt x="236" y="295"/>
                  </a:lnTo>
                  <a:lnTo>
                    <a:pt x="246" y="292"/>
                  </a:lnTo>
                  <a:lnTo>
                    <a:pt x="251" y="289"/>
                  </a:lnTo>
                  <a:lnTo>
                    <a:pt x="254" y="286"/>
                  </a:lnTo>
                  <a:lnTo>
                    <a:pt x="268" y="267"/>
                  </a:lnTo>
                  <a:lnTo>
                    <a:pt x="270" y="262"/>
                  </a:lnTo>
                  <a:lnTo>
                    <a:pt x="270" y="258"/>
                  </a:lnTo>
                  <a:lnTo>
                    <a:pt x="270" y="254"/>
                  </a:lnTo>
                  <a:lnTo>
                    <a:pt x="269" y="253"/>
                  </a:lnTo>
                  <a:lnTo>
                    <a:pt x="265" y="253"/>
                  </a:lnTo>
                  <a:lnTo>
                    <a:pt x="262" y="252"/>
                  </a:lnTo>
                  <a:lnTo>
                    <a:pt x="261" y="250"/>
                  </a:lnTo>
                  <a:lnTo>
                    <a:pt x="260" y="245"/>
                  </a:lnTo>
                  <a:lnTo>
                    <a:pt x="260" y="243"/>
                  </a:lnTo>
                  <a:lnTo>
                    <a:pt x="260" y="241"/>
                  </a:lnTo>
                  <a:lnTo>
                    <a:pt x="261" y="239"/>
                  </a:lnTo>
                  <a:lnTo>
                    <a:pt x="262" y="237"/>
                  </a:lnTo>
                  <a:lnTo>
                    <a:pt x="261" y="233"/>
                  </a:lnTo>
                  <a:lnTo>
                    <a:pt x="259" y="231"/>
                  </a:lnTo>
                  <a:lnTo>
                    <a:pt x="254" y="228"/>
                  </a:lnTo>
                  <a:lnTo>
                    <a:pt x="248" y="225"/>
                  </a:lnTo>
                  <a:lnTo>
                    <a:pt x="243" y="222"/>
                  </a:lnTo>
                  <a:lnTo>
                    <a:pt x="242" y="219"/>
                  </a:lnTo>
                  <a:lnTo>
                    <a:pt x="241" y="217"/>
                  </a:lnTo>
                  <a:lnTo>
                    <a:pt x="241" y="211"/>
                  </a:lnTo>
                  <a:lnTo>
                    <a:pt x="241" y="206"/>
                  </a:lnTo>
                  <a:lnTo>
                    <a:pt x="240" y="203"/>
                  </a:lnTo>
                  <a:lnTo>
                    <a:pt x="241" y="200"/>
                  </a:lnTo>
                  <a:lnTo>
                    <a:pt x="242" y="198"/>
                  </a:lnTo>
                  <a:lnTo>
                    <a:pt x="243" y="196"/>
                  </a:lnTo>
                  <a:lnTo>
                    <a:pt x="244" y="195"/>
                  </a:lnTo>
                  <a:lnTo>
                    <a:pt x="245" y="195"/>
                  </a:lnTo>
                  <a:lnTo>
                    <a:pt x="246" y="193"/>
                  </a:lnTo>
                  <a:lnTo>
                    <a:pt x="247" y="191"/>
                  </a:lnTo>
                  <a:lnTo>
                    <a:pt x="246" y="186"/>
                  </a:lnTo>
                  <a:lnTo>
                    <a:pt x="246" y="184"/>
                  </a:lnTo>
                  <a:lnTo>
                    <a:pt x="246" y="181"/>
                  </a:lnTo>
                  <a:lnTo>
                    <a:pt x="246" y="175"/>
                  </a:lnTo>
                  <a:lnTo>
                    <a:pt x="246" y="172"/>
                  </a:lnTo>
                  <a:lnTo>
                    <a:pt x="248" y="171"/>
                  </a:lnTo>
                  <a:lnTo>
                    <a:pt x="248" y="170"/>
                  </a:lnTo>
                  <a:lnTo>
                    <a:pt x="248" y="165"/>
                  </a:lnTo>
                  <a:lnTo>
                    <a:pt x="250" y="163"/>
                  </a:lnTo>
                  <a:lnTo>
                    <a:pt x="251" y="160"/>
                  </a:lnTo>
                  <a:lnTo>
                    <a:pt x="252" y="156"/>
                  </a:lnTo>
                  <a:lnTo>
                    <a:pt x="252" y="153"/>
                  </a:lnTo>
                  <a:lnTo>
                    <a:pt x="251" y="150"/>
                  </a:lnTo>
                  <a:lnTo>
                    <a:pt x="251" y="148"/>
                  </a:lnTo>
                  <a:lnTo>
                    <a:pt x="252" y="147"/>
                  </a:lnTo>
                  <a:lnTo>
                    <a:pt x="255" y="143"/>
                  </a:lnTo>
                  <a:lnTo>
                    <a:pt x="257" y="141"/>
                  </a:lnTo>
                  <a:lnTo>
                    <a:pt x="262" y="135"/>
                  </a:lnTo>
                  <a:lnTo>
                    <a:pt x="269" y="129"/>
                  </a:lnTo>
                  <a:lnTo>
                    <a:pt x="274" y="122"/>
                  </a:lnTo>
                  <a:lnTo>
                    <a:pt x="279" y="117"/>
                  </a:lnTo>
                  <a:lnTo>
                    <a:pt x="284" y="113"/>
                  </a:lnTo>
                  <a:lnTo>
                    <a:pt x="285" y="113"/>
                  </a:lnTo>
                  <a:lnTo>
                    <a:pt x="285" y="112"/>
                  </a:lnTo>
                  <a:lnTo>
                    <a:pt x="285" y="109"/>
                  </a:lnTo>
                  <a:lnTo>
                    <a:pt x="285" y="108"/>
                  </a:lnTo>
                  <a:lnTo>
                    <a:pt x="288" y="106"/>
                  </a:lnTo>
                  <a:lnTo>
                    <a:pt x="289" y="106"/>
                  </a:lnTo>
                  <a:lnTo>
                    <a:pt x="290" y="105"/>
                  </a:lnTo>
                  <a:lnTo>
                    <a:pt x="293" y="104"/>
                  </a:lnTo>
                  <a:lnTo>
                    <a:pt x="295" y="102"/>
                  </a:lnTo>
                  <a:lnTo>
                    <a:pt x="298" y="99"/>
                  </a:lnTo>
                  <a:lnTo>
                    <a:pt x="300" y="97"/>
                  </a:lnTo>
                  <a:lnTo>
                    <a:pt x="302" y="97"/>
                  </a:lnTo>
                  <a:lnTo>
                    <a:pt x="308" y="94"/>
                  </a:lnTo>
                  <a:lnTo>
                    <a:pt x="314" y="91"/>
                  </a:lnTo>
                  <a:lnTo>
                    <a:pt x="315" y="91"/>
                  </a:lnTo>
                  <a:lnTo>
                    <a:pt x="316" y="89"/>
                  </a:lnTo>
                  <a:lnTo>
                    <a:pt x="317" y="84"/>
                  </a:lnTo>
                  <a:lnTo>
                    <a:pt x="318" y="78"/>
                  </a:lnTo>
                  <a:lnTo>
                    <a:pt x="318" y="75"/>
                  </a:lnTo>
                  <a:lnTo>
                    <a:pt x="314" y="64"/>
                  </a:lnTo>
                  <a:lnTo>
                    <a:pt x="313" y="63"/>
                  </a:lnTo>
                  <a:lnTo>
                    <a:pt x="310" y="63"/>
                  </a:lnTo>
                  <a:lnTo>
                    <a:pt x="309" y="63"/>
                  </a:lnTo>
                  <a:lnTo>
                    <a:pt x="307" y="64"/>
                  </a:lnTo>
                  <a:lnTo>
                    <a:pt x="304" y="64"/>
                  </a:lnTo>
                  <a:lnTo>
                    <a:pt x="303" y="63"/>
                  </a:lnTo>
                  <a:lnTo>
                    <a:pt x="302" y="74"/>
                  </a:lnTo>
                  <a:lnTo>
                    <a:pt x="300" y="79"/>
                  </a:lnTo>
                  <a:lnTo>
                    <a:pt x="299" y="81"/>
                  </a:lnTo>
                  <a:lnTo>
                    <a:pt x="294" y="86"/>
                  </a:lnTo>
                  <a:lnTo>
                    <a:pt x="292" y="88"/>
                  </a:lnTo>
                  <a:lnTo>
                    <a:pt x="289" y="89"/>
                  </a:lnTo>
                  <a:lnTo>
                    <a:pt x="287" y="91"/>
                  </a:lnTo>
                  <a:lnTo>
                    <a:pt x="287" y="92"/>
                  </a:lnTo>
                  <a:lnTo>
                    <a:pt x="287" y="93"/>
                  </a:lnTo>
                  <a:lnTo>
                    <a:pt x="284" y="94"/>
                  </a:lnTo>
                  <a:lnTo>
                    <a:pt x="282" y="93"/>
                  </a:lnTo>
                  <a:lnTo>
                    <a:pt x="281" y="93"/>
                  </a:lnTo>
                  <a:lnTo>
                    <a:pt x="278" y="95"/>
                  </a:lnTo>
                  <a:lnTo>
                    <a:pt x="276" y="97"/>
                  </a:lnTo>
                  <a:lnTo>
                    <a:pt x="275" y="97"/>
                  </a:lnTo>
                  <a:lnTo>
                    <a:pt x="274" y="98"/>
                  </a:lnTo>
                  <a:lnTo>
                    <a:pt x="271" y="95"/>
                  </a:lnTo>
                  <a:lnTo>
                    <a:pt x="268" y="95"/>
                  </a:lnTo>
                  <a:lnTo>
                    <a:pt x="261" y="95"/>
                  </a:lnTo>
                  <a:lnTo>
                    <a:pt x="258" y="95"/>
                  </a:lnTo>
                  <a:lnTo>
                    <a:pt x="254" y="93"/>
                  </a:lnTo>
                  <a:lnTo>
                    <a:pt x="247" y="93"/>
                  </a:lnTo>
                  <a:lnTo>
                    <a:pt x="240" y="93"/>
                  </a:lnTo>
                  <a:lnTo>
                    <a:pt x="239" y="92"/>
                  </a:lnTo>
                  <a:lnTo>
                    <a:pt x="239" y="90"/>
                  </a:lnTo>
                  <a:lnTo>
                    <a:pt x="240" y="88"/>
                  </a:lnTo>
                  <a:lnTo>
                    <a:pt x="243" y="86"/>
                  </a:lnTo>
                  <a:lnTo>
                    <a:pt x="243" y="85"/>
                  </a:lnTo>
                  <a:lnTo>
                    <a:pt x="245" y="77"/>
                  </a:lnTo>
                  <a:lnTo>
                    <a:pt x="247" y="75"/>
                  </a:lnTo>
                  <a:lnTo>
                    <a:pt x="251" y="70"/>
                  </a:lnTo>
                  <a:lnTo>
                    <a:pt x="255" y="64"/>
                  </a:lnTo>
                  <a:lnTo>
                    <a:pt x="255" y="63"/>
                  </a:lnTo>
                  <a:lnTo>
                    <a:pt x="255" y="61"/>
                  </a:lnTo>
                  <a:lnTo>
                    <a:pt x="255" y="59"/>
                  </a:lnTo>
                  <a:lnTo>
                    <a:pt x="254" y="58"/>
                  </a:lnTo>
                  <a:lnTo>
                    <a:pt x="233" y="48"/>
                  </a:lnTo>
                  <a:lnTo>
                    <a:pt x="229" y="46"/>
                  </a:lnTo>
                  <a:lnTo>
                    <a:pt x="223" y="40"/>
                  </a:lnTo>
                  <a:lnTo>
                    <a:pt x="219" y="38"/>
                  </a:lnTo>
                  <a:lnTo>
                    <a:pt x="215" y="37"/>
                  </a:lnTo>
                  <a:lnTo>
                    <a:pt x="211" y="35"/>
                  </a:lnTo>
                  <a:lnTo>
                    <a:pt x="203" y="34"/>
                  </a:lnTo>
                  <a:lnTo>
                    <a:pt x="201" y="33"/>
                  </a:lnTo>
                  <a:lnTo>
                    <a:pt x="200" y="33"/>
                  </a:lnTo>
                  <a:lnTo>
                    <a:pt x="188" y="22"/>
                  </a:lnTo>
                  <a:lnTo>
                    <a:pt x="186" y="20"/>
                  </a:lnTo>
                  <a:lnTo>
                    <a:pt x="181" y="11"/>
                  </a:lnTo>
                  <a:lnTo>
                    <a:pt x="179" y="10"/>
                  </a:lnTo>
                  <a:lnTo>
                    <a:pt x="177" y="8"/>
                  </a:lnTo>
                  <a:lnTo>
                    <a:pt x="174" y="7"/>
                  </a:lnTo>
                  <a:lnTo>
                    <a:pt x="172" y="4"/>
                  </a:lnTo>
                  <a:lnTo>
                    <a:pt x="172" y="3"/>
                  </a:lnTo>
                  <a:lnTo>
                    <a:pt x="169" y="3"/>
                  </a:lnTo>
                  <a:lnTo>
                    <a:pt x="164" y="3"/>
                  </a:lnTo>
                  <a:lnTo>
                    <a:pt x="156" y="3"/>
                  </a:lnTo>
                  <a:lnTo>
                    <a:pt x="155" y="3"/>
                  </a:lnTo>
                  <a:lnTo>
                    <a:pt x="154" y="4"/>
                  </a:lnTo>
                  <a:lnTo>
                    <a:pt x="153" y="6"/>
                  </a:lnTo>
                  <a:lnTo>
                    <a:pt x="148" y="16"/>
                  </a:lnTo>
                  <a:lnTo>
                    <a:pt x="148" y="17"/>
                  </a:lnTo>
                  <a:lnTo>
                    <a:pt x="147" y="16"/>
                  </a:lnTo>
                  <a:lnTo>
                    <a:pt x="144" y="8"/>
                  </a:lnTo>
                  <a:lnTo>
                    <a:pt x="143" y="7"/>
                  </a:lnTo>
                  <a:lnTo>
                    <a:pt x="142" y="6"/>
                  </a:lnTo>
                  <a:lnTo>
                    <a:pt x="137" y="5"/>
                  </a:lnTo>
                  <a:lnTo>
                    <a:pt x="134" y="5"/>
                  </a:lnTo>
                  <a:lnTo>
                    <a:pt x="126" y="5"/>
                  </a:lnTo>
                  <a:lnTo>
                    <a:pt x="125" y="4"/>
                  </a:lnTo>
                  <a:lnTo>
                    <a:pt x="122" y="3"/>
                  </a:lnTo>
                  <a:lnTo>
                    <a:pt x="120" y="1"/>
                  </a:lnTo>
                  <a:lnTo>
                    <a:pt x="118" y="0"/>
                  </a:lnTo>
                  <a:lnTo>
                    <a:pt x="117" y="0"/>
                  </a:lnTo>
                  <a:lnTo>
                    <a:pt x="117" y="2"/>
                  </a:lnTo>
                  <a:lnTo>
                    <a:pt x="116" y="4"/>
                  </a:lnTo>
                  <a:lnTo>
                    <a:pt x="114" y="5"/>
                  </a:lnTo>
                  <a:lnTo>
                    <a:pt x="111" y="6"/>
                  </a:lnTo>
                  <a:lnTo>
                    <a:pt x="109" y="7"/>
                  </a:lnTo>
                  <a:lnTo>
                    <a:pt x="103" y="16"/>
                  </a:lnTo>
                  <a:lnTo>
                    <a:pt x="102" y="17"/>
                  </a:lnTo>
                  <a:close/>
                </a:path>
              </a:pathLst>
            </a:custGeom>
            <a:solidFill>
              <a:srgbClr val="FFC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8" name="Freeform 3751"/>
            <p:cNvSpPr>
              <a:spLocks/>
            </p:cNvSpPr>
            <p:nvPr/>
          </p:nvSpPr>
          <p:spPr bwMode="auto">
            <a:xfrm>
              <a:off x="2331" y="3195"/>
              <a:ext cx="2" cy="3"/>
            </a:xfrm>
            <a:custGeom>
              <a:avLst/>
              <a:gdLst>
                <a:gd name="T0" fmla="*/ 0 w 3"/>
                <a:gd name="T1" fmla="*/ 2 h 3"/>
                <a:gd name="T2" fmla="*/ 0 w 3"/>
                <a:gd name="T3" fmla="*/ 2 h 3"/>
                <a:gd name="T4" fmla="*/ 1 w 3"/>
                <a:gd name="T5" fmla="*/ 3 h 3"/>
                <a:gd name="T6" fmla="*/ 1 w 3"/>
                <a:gd name="T7" fmla="*/ 3 h 3"/>
                <a:gd name="T8" fmla="*/ 1 w 3"/>
                <a:gd name="T9" fmla="*/ 3 h 3"/>
                <a:gd name="T10" fmla="*/ 1 w 3"/>
                <a:gd name="T11" fmla="*/ 3 h 3"/>
                <a:gd name="T12" fmla="*/ 1 w 3"/>
                <a:gd name="T13" fmla="*/ 0 h 3"/>
                <a:gd name="T14" fmla="*/ 1 w 3"/>
                <a:gd name="T15" fmla="*/ 0 h 3"/>
                <a:gd name="T16" fmla="*/ 0 w 3"/>
                <a:gd name="T17" fmla="*/ 0 h 3"/>
                <a:gd name="T18" fmla="*/ 0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2" y="3"/>
                  </a:lnTo>
                  <a:lnTo>
                    <a:pt x="3" y="3"/>
                  </a:lnTo>
                  <a:lnTo>
                    <a:pt x="1" y="0"/>
                  </a:lnTo>
                  <a:lnTo>
                    <a:pt x="0"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29" name="Freeform 3752"/>
            <p:cNvSpPr>
              <a:spLocks/>
            </p:cNvSpPr>
            <p:nvPr/>
          </p:nvSpPr>
          <p:spPr bwMode="auto">
            <a:xfrm>
              <a:off x="2201" y="3439"/>
              <a:ext cx="14" cy="10"/>
            </a:xfrm>
            <a:custGeom>
              <a:avLst/>
              <a:gdLst>
                <a:gd name="T0" fmla="*/ 2 w 18"/>
                <a:gd name="T1" fmla="*/ 5 h 11"/>
                <a:gd name="T2" fmla="*/ 2 w 18"/>
                <a:gd name="T3" fmla="*/ 5 h 11"/>
                <a:gd name="T4" fmla="*/ 2 w 18"/>
                <a:gd name="T5" fmla="*/ 4 h 11"/>
                <a:gd name="T6" fmla="*/ 2 w 18"/>
                <a:gd name="T7" fmla="*/ 4 h 11"/>
                <a:gd name="T8" fmla="*/ 2 w 18"/>
                <a:gd name="T9" fmla="*/ 5 h 11"/>
                <a:gd name="T10" fmla="*/ 2 w 18"/>
                <a:gd name="T11" fmla="*/ 5 h 11"/>
                <a:gd name="T12" fmla="*/ 2 w 18"/>
                <a:gd name="T13" fmla="*/ 5 h 11"/>
                <a:gd name="T14" fmla="*/ 2 w 18"/>
                <a:gd name="T15" fmla="*/ 5 h 11"/>
                <a:gd name="T16" fmla="*/ 2 w 18"/>
                <a:gd name="T17" fmla="*/ 5 h 11"/>
                <a:gd name="T18" fmla="*/ 2 w 18"/>
                <a:gd name="T19" fmla="*/ 5 h 11"/>
                <a:gd name="T20" fmla="*/ 2 w 18"/>
                <a:gd name="T21" fmla="*/ 5 h 11"/>
                <a:gd name="T22" fmla="*/ 2 w 18"/>
                <a:gd name="T23" fmla="*/ 5 h 11"/>
                <a:gd name="T24" fmla="*/ 2 w 18"/>
                <a:gd name="T25" fmla="*/ 5 h 11"/>
                <a:gd name="T26" fmla="*/ 2 w 18"/>
                <a:gd name="T27" fmla="*/ 5 h 11"/>
                <a:gd name="T28" fmla="*/ 2 w 18"/>
                <a:gd name="T29" fmla="*/ 5 h 11"/>
                <a:gd name="T30" fmla="*/ 2 w 18"/>
                <a:gd name="T31" fmla="*/ 4 h 11"/>
                <a:gd name="T32" fmla="*/ 2 w 18"/>
                <a:gd name="T33" fmla="*/ 3 h 11"/>
                <a:gd name="T34" fmla="*/ 2 w 18"/>
                <a:gd name="T35" fmla="*/ 2 h 11"/>
                <a:gd name="T36" fmla="*/ 2 w 18"/>
                <a:gd name="T37" fmla="*/ 3 h 11"/>
                <a:gd name="T38" fmla="*/ 2 w 18"/>
                <a:gd name="T39" fmla="*/ 4 h 11"/>
                <a:gd name="T40" fmla="*/ 2 w 18"/>
                <a:gd name="T41" fmla="*/ 2 h 11"/>
                <a:gd name="T42" fmla="*/ 2 w 18"/>
                <a:gd name="T43" fmla="*/ 1 h 11"/>
                <a:gd name="T44" fmla="*/ 2 w 18"/>
                <a:gd name="T45" fmla="*/ 1 h 11"/>
                <a:gd name="T46" fmla="*/ 2 w 18"/>
                <a:gd name="T47" fmla="*/ 2 h 11"/>
                <a:gd name="T48" fmla="*/ 2 w 18"/>
                <a:gd name="T49" fmla="*/ 0 h 11"/>
                <a:gd name="T50" fmla="*/ 2 w 18"/>
                <a:gd name="T51" fmla="*/ 0 h 11"/>
                <a:gd name="T52" fmla="*/ 2 w 18"/>
                <a:gd name="T53" fmla="*/ 1 h 11"/>
                <a:gd name="T54" fmla="*/ 0 w 18"/>
                <a:gd name="T55" fmla="*/ 1 h 11"/>
                <a:gd name="T56" fmla="*/ 0 w 18"/>
                <a:gd name="T57" fmla="*/ 2 h 11"/>
                <a:gd name="T58" fmla="*/ 0 w 18"/>
                <a:gd name="T59" fmla="*/ 3 h 11"/>
                <a:gd name="T60" fmla="*/ 2 w 18"/>
                <a:gd name="T61" fmla="*/ 5 h 11"/>
                <a:gd name="T62" fmla="*/ 2 w 18"/>
                <a:gd name="T63" fmla="*/ 5 h 11"/>
                <a:gd name="T64" fmla="*/ 2 w 18"/>
                <a:gd name="T65" fmla="*/ 5 h 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11"/>
                <a:gd name="T101" fmla="*/ 18 w 18"/>
                <a:gd name="T102" fmla="*/ 11 h 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11">
                  <a:moveTo>
                    <a:pt x="6" y="10"/>
                  </a:moveTo>
                  <a:lnTo>
                    <a:pt x="6" y="10"/>
                  </a:lnTo>
                  <a:lnTo>
                    <a:pt x="7" y="9"/>
                  </a:lnTo>
                  <a:lnTo>
                    <a:pt x="6" y="6"/>
                  </a:lnTo>
                  <a:lnTo>
                    <a:pt x="3" y="4"/>
                  </a:lnTo>
                  <a:lnTo>
                    <a:pt x="4" y="4"/>
                  </a:lnTo>
                  <a:lnTo>
                    <a:pt x="7" y="5"/>
                  </a:lnTo>
                  <a:lnTo>
                    <a:pt x="9" y="7"/>
                  </a:lnTo>
                  <a:lnTo>
                    <a:pt x="10" y="7"/>
                  </a:lnTo>
                  <a:lnTo>
                    <a:pt x="12" y="6"/>
                  </a:lnTo>
                  <a:lnTo>
                    <a:pt x="12" y="5"/>
                  </a:lnTo>
                  <a:lnTo>
                    <a:pt x="13" y="6"/>
                  </a:lnTo>
                  <a:lnTo>
                    <a:pt x="15" y="9"/>
                  </a:lnTo>
                  <a:lnTo>
                    <a:pt x="16" y="11"/>
                  </a:lnTo>
                  <a:lnTo>
                    <a:pt x="17" y="11"/>
                  </a:lnTo>
                  <a:lnTo>
                    <a:pt x="18" y="9"/>
                  </a:lnTo>
                  <a:lnTo>
                    <a:pt x="18" y="6"/>
                  </a:lnTo>
                  <a:lnTo>
                    <a:pt x="17" y="5"/>
                  </a:lnTo>
                  <a:lnTo>
                    <a:pt x="16" y="4"/>
                  </a:lnTo>
                  <a:lnTo>
                    <a:pt x="16" y="5"/>
                  </a:lnTo>
                  <a:lnTo>
                    <a:pt x="15" y="6"/>
                  </a:lnTo>
                  <a:lnTo>
                    <a:pt x="14" y="6"/>
                  </a:lnTo>
                  <a:lnTo>
                    <a:pt x="14" y="4"/>
                  </a:lnTo>
                  <a:lnTo>
                    <a:pt x="14" y="3"/>
                  </a:lnTo>
                  <a:lnTo>
                    <a:pt x="12" y="2"/>
                  </a:lnTo>
                  <a:lnTo>
                    <a:pt x="10" y="2"/>
                  </a:lnTo>
                  <a:lnTo>
                    <a:pt x="9" y="3"/>
                  </a:lnTo>
                  <a:lnTo>
                    <a:pt x="8" y="4"/>
                  </a:lnTo>
                  <a:lnTo>
                    <a:pt x="8" y="3"/>
                  </a:lnTo>
                  <a:lnTo>
                    <a:pt x="9" y="2"/>
                  </a:lnTo>
                  <a:lnTo>
                    <a:pt x="8" y="1"/>
                  </a:lnTo>
                  <a:lnTo>
                    <a:pt x="7" y="1"/>
                  </a:lnTo>
                  <a:lnTo>
                    <a:pt x="6" y="2"/>
                  </a:lnTo>
                  <a:lnTo>
                    <a:pt x="6" y="0"/>
                  </a:lnTo>
                  <a:lnTo>
                    <a:pt x="4" y="0"/>
                  </a:lnTo>
                  <a:lnTo>
                    <a:pt x="2" y="1"/>
                  </a:lnTo>
                  <a:lnTo>
                    <a:pt x="1" y="2"/>
                  </a:lnTo>
                  <a:lnTo>
                    <a:pt x="0" y="1"/>
                  </a:lnTo>
                  <a:lnTo>
                    <a:pt x="0" y="2"/>
                  </a:lnTo>
                  <a:lnTo>
                    <a:pt x="0" y="3"/>
                  </a:lnTo>
                  <a:lnTo>
                    <a:pt x="3" y="7"/>
                  </a:lnTo>
                  <a:lnTo>
                    <a:pt x="6"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0" name="Freeform 3753"/>
            <p:cNvSpPr>
              <a:spLocks/>
            </p:cNvSpPr>
            <p:nvPr/>
          </p:nvSpPr>
          <p:spPr bwMode="auto">
            <a:xfrm>
              <a:off x="2217" y="3434"/>
              <a:ext cx="7" cy="12"/>
            </a:xfrm>
            <a:custGeom>
              <a:avLst/>
              <a:gdLst>
                <a:gd name="T0" fmla="*/ 4 w 8"/>
                <a:gd name="T1" fmla="*/ 2 h 14"/>
                <a:gd name="T2" fmla="*/ 4 w 8"/>
                <a:gd name="T3" fmla="*/ 2 h 14"/>
                <a:gd name="T4" fmla="*/ 4 w 8"/>
                <a:gd name="T5" fmla="*/ 3 h 14"/>
                <a:gd name="T6" fmla="*/ 3 w 8"/>
                <a:gd name="T7" fmla="*/ 3 h 14"/>
                <a:gd name="T8" fmla="*/ 3 w 8"/>
                <a:gd name="T9" fmla="*/ 3 h 14"/>
                <a:gd name="T10" fmla="*/ 2 w 8"/>
                <a:gd name="T11" fmla="*/ 3 h 14"/>
                <a:gd name="T12" fmla="*/ 1 w 8"/>
                <a:gd name="T13" fmla="*/ 3 h 14"/>
                <a:gd name="T14" fmla="*/ 1 w 8"/>
                <a:gd name="T15" fmla="*/ 3 h 14"/>
                <a:gd name="T16" fmla="*/ 1 w 8"/>
                <a:gd name="T17" fmla="*/ 3 h 14"/>
                <a:gd name="T18" fmla="*/ 0 w 8"/>
                <a:gd name="T19" fmla="*/ 3 h 14"/>
                <a:gd name="T20" fmla="*/ 0 w 8"/>
                <a:gd name="T21" fmla="*/ 3 h 14"/>
                <a:gd name="T22" fmla="*/ 0 w 8"/>
                <a:gd name="T23" fmla="*/ 3 h 14"/>
                <a:gd name="T24" fmla="*/ 1 w 8"/>
                <a:gd name="T25" fmla="*/ 3 h 14"/>
                <a:gd name="T26" fmla="*/ 3 w 8"/>
                <a:gd name="T27" fmla="*/ 3 h 14"/>
                <a:gd name="T28" fmla="*/ 3 w 8"/>
                <a:gd name="T29" fmla="*/ 3 h 14"/>
                <a:gd name="T30" fmla="*/ 4 w 8"/>
                <a:gd name="T31" fmla="*/ 3 h 14"/>
                <a:gd name="T32" fmla="*/ 4 w 8"/>
                <a:gd name="T33" fmla="*/ 3 h 14"/>
                <a:gd name="T34" fmla="*/ 4 w 8"/>
                <a:gd name="T35" fmla="*/ 3 h 14"/>
                <a:gd name="T36" fmla="*/ 4 w 8"/>
                <a:gd name="T37" fmla="*/ 3 h 14"/>
                <a:gd name="T38" fmla="*/ 4 w 8"/>
                <a:gd name="T39" fmla="*/ 3 h 14"/>
                <a:gd name="T40" fmla="*/ 4 w 8"/>
                <a:gd name="T41" fmla="*/ 3 h 14"/>
                <a:gd name="T42" fmla="*/ 4 w 8"/>
                <a:gd name="T43" fmla="*/ 3 h 14"/>
                <a:gd name="T44" fmla="*/ 4 w 8"/>
                <a:gd name="T45" fmla="*/ 3 h 14"/>
                <a:gd name="T46" fmla="*/ 4 w 8"/>
                <a:gd name="T47" fmla="*/ 3 h 14"/>
                <a:gd name="T48" fmla="*/ 4 w 8"/>
                <a:gd name="T49" fmla="*/ 3 h 14"/>
                <a:gd name="T50" fmla="*/ 4 w 8"/>
                <a:gd name="T51" fmla="*/ 3 h 14"/>
                <a:gd name="T52" fmla="*/ 4 w 8"/>
                <a:gd name="T53" fmla="*/ 3 h 14"/>
                <a:gd name="T54" fmla="*/ 4 w 8"/>
                <a:gd name="T55" fmla="*/ 3 h 14"/>
                <a:gd name="T56" fmla="*/ 4 w 8"/>
                <a:gd name="T57" fmla="*/ 3 h 14"/>
                <a:gd name="T58" fmla="*/ 4 w 8"/>
                <a:gd name="T59" fmla="*/ 3 h 14"/>
                <a:gd name="T60" fmla="*/ 4 w 8"/>
                <a:gd name="T61" fmla="*/ 3 h 14"/>
                <a:gd name="T62" fmla="*/ 4 w 8"/>
                <a:gd name="T63" fmla="*/ 2 h 14"/>
                <a:gd name="T64" fmla="*/ 4 w 8"/>
                <a:gd name="T65" fmla="*/ 2 h 14"/>
                <a:gd name="T66" fmla="*/ 4 w 8"/>
                <a:gd name="T67" fmla="*/ 0 h 14"/>
                <a:gd name="T68" fmla="*/ 4 w 8"/>
                <a:gd name="T69" fmla="*/ 0 h 14"/>
                <a:gd name="T70" fmla="*/ 4 w 8"/>
                <a:gd name="T71" fmla="*/ 2 h 14"/>
                <a:gd name="T72" fmla="*/ 4 w 8"/>
                <a:gd name="T73" fmla="*/ 2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
                <a:gd name="T112" fmla="*/ 0 h 14"/>
                <a:gd name="T113" fmla="*/ 8 w 8"/>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 h="14">
                  <a:moveTo>
                    <a:pt x="5" y="2"/>
                  </a:moveTo>
                  <a:lnTo>
                    <a:pt x="5" y="2"/>
                  </a:lnTo>
                  <a:lnTo>
                    <a:pt x="4" y="3"/>
                  </a:lnTo>
                  <a:lnTo>
                    <a:pt x="3" y="5"/>
                  </a:lnTo>
                  <a:lnTo>
                    <a:pt x="2" y="6"/>
                  </a:lnTo>
                  <a:lnTo>
                    <a:pt x="1" y="6"/>
                  </a:lnTo>
                  <a:lnTo>
                    <a:pt x="1" y="7"/>
                  </a:lnTo>
                  <a:lnTo>
                    <a:pt x="0" y="8"/>
                  </a:lnTo>
                  <a:lnTo>
                    <a:pt x="0" y="9"/>
                  </a:lnTo>
                  <a:lnTo>
                    <a:pt x="1" y="11"/>
                  </a:lnTo>
                  <a:lnTo>
                    <a:pt x="3" y="13"/>
                  </a:lnTo>
                  <a:lnTo>
                    <a:pt x="5" y="14"/>
                  </a:lnTo>
                  <a:lnTo>
                    <a:pt x="5" y="13"/>
                  </a:lnTo>
                  <a:lnTo>
                    <a:pt x="5" y="12"/>
                  </a:lnTo>
                  <a:lnTo>
                    <a:pt x="4" y="10"/>
                  </a:lnTo>
                  <a:lnTo>
                    <a:pt x="4" y="9"/>
                  </a:lnTo>
                  <a:lnTo>
                    <a:pt x="5" y="9"/>
                  </a:lnTo>
                  <a:lnTo>
                    <a:pt x="7" y="11"/>
                  </a:lnTo>
                  <a:lnTo>
                    <a:pt x="8" y="11"/>
                  </a:lnTo>
                  <a:lnTo>
                    <a:pt x="8" y="10"/>
                  </a:lnTo>
                  <a:lnTo>
                    <a:pt x="7" y="8"/>
                  </a:lnTo>
                  <a:lnTo>
                    <a:pt x="6" y="7"/>
                  </a:lnTo>
                  <a:lnTo>
                    <a:pt x="6" y="5"/>
                  </a:lnTo>
                  <a:lnTo>
                    <a:pt x="7" y="2"/>
                  </a:lnTo>
                  <a:lnTo>
                    <a:pt x="6" y="0"/>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1" name="Freeform 3754"/>
            <p:cNvSpPr>
              <a:spLocks/>
            </p:cNvSpPr>
            <p:nvPr/>
          </p:nvSpPr>
          <p:spPr bwMode="auto">
            <a:xfrm>
              <a:off x="2211" y="3457"/>
              <a:ext cx="5" cy="3"/>
            </a:xfrm>
            <a:custGeom>
              <a:avLst/>
              <a:gdLst>
                <a:gd name="T0" fmla="*/ 1 w 7"/>
                <a:gd name="T1" fmla="*/ 0 h 3"/>
                <a:gd name="T2" fmla="*/ 1 w 7"/>
                <a:gd name="T3" fmla="*/ 0 h 3"/>
                <a:gd name="T4" fmla="*/ 0 w 7"/>
                <a:gd name="T5" fmla="*/ 0 h 3"/>
                <a:gd name="T6" fmla="*/ 0 w 7"/>
                <a:gd name="T7" fmla="*/ 2 h 3"/>
                <a:gd name="T8" fmla="*/ 0 w 7"/>
                <a:gd name="T9" fmla="*/ 2 h 3"/>
                <a:gd name="T10" fmla="*/ 0 w 7"/>
                <a:gd name="T11" fmla="*/ 3 h 3"/>
                <a:gd name="T12" fmla="*/ 1 w 7"/>
                <a:gd name="T13" fmla="*/ 3 h 3"/>
                <a:gd name="T14" fmla="*/ 1 w 7"/>
                <a:gd name="T15" fmla="*/ 3 h 3"/>
                <a:gd name="T16" fmla="*/ 1 w 7"/>
                <a:gd name="T17" fmla="*/ 2 h 3"/>
                <a:gd name="T18" fmla="*/ 1 w 7"/>
                <a:gd name="T19" fmla="*/ 2 h 3"/>
                <a:gd name="T20" fmla="*/ 1 w 7"/>
                <a:gd name="T21" fmla="*/ 2 h 3"/>
                <a:gd name="T22" fmla="*/ 1 w 7"/>
                <a:gd name="T23" fmla="*/ 3 h 3"/>
                <a:gd name="T24" fmla="*/ 1 w 7"/>
                <a:gd name="T25" fmla="*/ 3 h 3"/>
                <a:gd name="T26" fmla="*/ 1 w 7"/>
                <a:gd name="T27" fmla="*/ 0 h 3"/>
                <a:gd name="T28" fmla="*/ 1 w 7"/>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3"/>
                <a:gd name="T47" fmla="*/ 7 w 7"/>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3">
                  <a:moveTo>
                    <a:pt x="2" y="0"/>
                  </a:moveTo>
                  <a:lnTo>
                    <a:pt x="2" y="0"/>
                  </a:lnTo>
                  <a:lnTo>
                    <a:pt x="0" y="0"/>
                  </a:lnTo>
                  <a:lnTo>
                    <a:pt x="0" y="2"/>
                  </a:lnTo>
                  <a:lnTo>
                    <a:pt x="0" y="3"/>
                  </a:lnTo>
                  <a:lnTo>
                    <a:pt x="1" y="3"/>
                  </a:lnTo>
                  <a:lnTo>
                    <a:pt x="1" y="2"/>
                  </a:lnTo>
                  <a:lnTo>
                    <a:pt x="3" y="2"/>
                  </a:lnTo>
                  <a:lnTo>
                    <a:pt x="7" y="3"/>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2" name="Freeform 3755"/>
            <p:cNvSpPr>
              <a:spLocks/>
            </p:cNvSpPr>
            <p:nvPr/>
          </p:nvSpPr>
          <p:spPr bwMode="auto">
            <a:xfrm>
              <a:off x="2217" y="3460"/>
              <a:ext cx="8" cy="2"/>
            </a:xfrm>
            <a:custGeom>
              <a:avLst/>
              <a:gdLst>
                <a:gd name="T0" fmla="*/ 4 w 9"/>
                <a:gd name="T1" fmla="*/ 1 h 4"/>
                <a:gd name="T2" fmla="*/ 4 w 9"/>
                <a:gd name="T3" fmla="*/ 1 h 4"/>
                <a:gd name="T4" fmla="*/ 3 w 9"/>
                <a:gd name="T5" fmla="*/ 1 h 4"/>
                <a:gd name="T6" fmla="*/ 4 w 9"/>
                <a:gd name="T7" fmla="*/ 1 h 4"/>
                <a:gd name="T8" fmla="*/ 4 w 9"/>
                <a:gd name="T9" fmla="*/ 1 h 4"/>
                <a:gd name="T10" fmla="*/ 4 w 9"/>
                <a:gd name="T11" fmla="*/ 1 h 4"/>
                <a:gd name="T12" fmla="*/ 4 w 9"/>
                <a:gd name="T13" fmla="*/ 0 h 4"/>
                <a:gd name="T14" fmla="*/ 4 w 9"/>
                <a:gd name="T15" fmla="*/ 0 h 4"/>
                <a:gd name="T16" fmla="*/ 4 w 9"/>
                <a:gd name="T17" fmla="*/ 0 h 4"/>
                <a:gd name="T18" fmla="*/ 4 w 9"/>
                <a:gd name="T19" fmla="*/ 0 h 4"/>
                <a:gd name="T20" fmla="*/ 3 w 9"/>
                <a:gd name="T21" fmla="*/ 0 h 4"/>
                <a:gd name="T22" fmla="*/ 1 w 9"/>
                <a:gd name="T23" fmla="*/ 1 h 4"/>
                <a:gd name="T24" fmla="*/ 1 w 9"/>
                <a:gd name="T25" fmla="*/ 1 h 4"/>
                <a:gd name="T26" fmla="*/ 1 w 9"/>
                <a:gd name="T27" fmla="*/ 1 h 4"/>
                <a:gd name="T28" fmla="*/ 0 w 9"/>
                <a:gd name="T29" fmla="*/ 0 h 4"/>
                <a:gd name="T30" fmla="*/ 0 w 9"/>
                <a:gd name="T31" fmla="*/ 0 h 4"/>
                <a:gd name="T32" fmla="*/ 0 w 9"/>
                <a:gd name="T33" fmla="*/ 0 h 4"/>
                <a:gd name="T34" fmla="*/ 0 w 9"/>
                <a:gd name="T35" fmla="*/ 0 h 4"/>
                <a:gd name="T36" fmla="*/ 0 w 9"/>
                <a:gd name="T37" fmla="*/ 1 h 4"/>
                <a:gd name="T38" fmla="*/ 0 w 9"/>
                <a:gd name="T39" fmla="*/ 1 h 4"/>
                <a:gd name="T40" fmla="*/ 4 w 9"/>
                <a:gd name="T41" fmla="*/ 1 h 4"/>
                <a:gd name="T42" fmla="*/ 4 w 9"/>
                <a:gd name="T43" fmla="*/ 1 h 4"/>
                <a:gd name="T44" fmla="*/ 4 w 9"/>
                <a:gd name="T45" fmla="*/ 1 h 4"/>
                <a:gd name="T46" fmla="*/ 4 w 9"/>
                <a:gd name="T47" fmla="*/ 1 h 4"/>
                <a:gd name="T48" fmla="*/ 4 w 9"/>
                <a:gd name="T49" fmla="*/ 1 h 4"/>
                <a:gd name="T50" fmla="*/ 4 w 9"/>
                <a:gd name="T51" fmla="*/ 1 h 4"/>
                <a:gd name="T52" fmla="*/ 4 w 9"/>
                <a:gd name="T53" fmla="*/ 1 h 4"/>
                <a:gd name="T54" fmla="*/ 4 w 9"/>
                <a:gd name="T55" fmla="*/ 1 h 4"/>
                <a:gd name="T56" fmla="*/ 4 w 9"/>
                <a:gd name="T57" fmla="*/ 1 h 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4"/>
                <a:gd name="T89" fmla="*/ 9 w 9"/>
                <a:gd name="T90" fmla="*/ 4 h 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4">
                  <a:moveTo>
                    <a:pt x="4" y="2"/>
                  </a:moveTo>
                  <a:lnTo>
                    <a:pt x="4" y="2"/>
                  </a:lnTo>
                  <a:lnTo>
                    <a:pt x="3" y="2"/>
                  </a:lnTo>
                  <a:lnTo>
                    <a:pt x="5" y="1"/>
                  </a:lnTo>
                  <a:lnTo>
                    <a:pt x="6" y="1"/>
                  </a:lnTo>
                  <a:lnTo>
                    <a:pt x="7" y="0"/>
                  </a:lnTo>
                  <a:lnTo>
                    <a:pt x="4" y="0"/>
                  </a:lnTo>
                  <a:lnTo>
                    <a:pt x="3" y="0"/>
                  </a:lnTo>
                  <a:lnTo>
                    <a:pt x="1" y="1"/>
                  </a:lnTo>
                  <a:lnTo>
                    <a:pt x="0" y="0"/>
                  </a:lnTo>
                  <a:lnTo>
                    <a:pt x="0" y="1"/>
                  </a:lnTo>
                  <a:lnTo>
                    <a:pt x="6" y="4"/>
                  </a:lnTo>
                  <a:lnTo>
                    <a:pt x="8" y="4"/>
                  </a:lnTo>
                  <a:lnTo>
                    <a:pt x="9" y="3"/>
                  </a:lnTo>
                  <a:lnTo>
                    <a:pt x="9" y="2"/>
                  </a:lnTo>
                  <a:lnTo>
                    <a:pt x="8" y="2"/>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3" name="Freeform 3756"/>
            <p:cNvSpPr>
              <a:spLocks/>
            </p:cNvSpPr>
            <p:nvPr/>
          </p:nvSpPr>
          <p:spPr bwMode="auto">
            <a:xfrm>
              <a:off x="2230" y="3460"/>
              <a:ext cx="24" cy="13"/>
            </a:xfrm>
            <a:custGeom>
              <a:avLst/>
              <a:gdLst>
                <a:gd name="T0" fmla="*/ 2 w 31"/>
                <a:gd name="T1" fmla="*/ 2 h 17"/>
                <a:gd name="T2" fmla="*/ 2 w 31"/>
                <a:gd name="T3" fmla="*/ 2 h 17"/>
                <a:gd name="T4" fmla="*/ 2 w 31"/>
                <a:gd name="T5" fmla="*/ 2 h 17"/>
                <a:gd name="T6" fmla="*/ 2 w 31"/>
                <a:gd name="T7" fmla="*/ 2 h 17"/>
                <a:gd name="T8" fmla="*/ 2 w 31"/>
                <a:gd name="T9" fmla="*/ 2 h 17"/>
                <a:gd name="T10" fmla="*/ 2 w 31"/>
                <a:gd name="T11" fmla="*/ 2 h 17"/>
                <a:gd name="T12" fmla="*/ 2 w 31"/>
                <a:gd name="T13" fmla="*/ 2 h 17"/>
                <a:gd name="T14" fmla="*/ 2 w 31"/>
                <a:gd name="T15" fmla="*/ 2 h 17"/>
                <a:gd name="T16" fmla="*/ 2 w 31"/>
                <a:gd name="T17" fmla="*/ 2 h 17"/>
                <a:gd name="T18" fmla="*/ 2 w 31"/>
                <a:gd name="T19" fmla="*/ 2 h 17"/>
                <a:gd name="T20" fmla="*/ 2 w 31"/>
                <a:gd name="T21" fmla="*/ 2 h 17"/>
                <a:gd name="T22" fmla="*/ 2 w 31"/>
                <a:gd name="T23" fmla="*/ 2 h 17"/>
                <a:gd name="T24" fmla="*/ 2 w 31"/>
                <a:gd name="T25" fmla="*/ 2 h 17"/>
                <a:gd name="T26" fmla="*/ 2 w 31"/>
                <a:gd name="T27" fmla="*/ 2 h 17"/>
                <a:gd name="T28" fmla="*/ 2 w 31"/>
                <a:gd name="T29" fmla="*/ 2 h 17"/>
                <a:gd name="T30" fmla="*/ 2 w 31"/>
                <a:gd name="T31" fmla="*/ 1 h 17"/>
                <a:gd name="T32" fmla="*/ 2 w 31"/>
                <a:gd name="T33" fmla="*/ 1 h 17"/>
                <a:gd name="T34" fmla="*/ 2 w 31"/>
                <a:gd name="T35" fmla="*/ 1 h 17"/>
                <a:gd name="T36" fmla="*/ 2 w 31"/>
                <a:gd name="T37" fmla="*/ 1 h 17"/>
                <a:gd name="T38" fmla="*/ 2 w 31"/>
                <a:gd name="T39" fmla="*/ 2 h 17"/>
                <a:gd name="T40" fmla="*/ 2 w 31"/>
                <a:gd name="T41" fmla="*/ 2 h 17"/>
                <a:gd name="T42" fmla="*/ 2 w 31"/>
                <a:gd name="T43" fmla="*/ 2 h 17"/>
                <a:gd name="T44" fmla="*/ 2 w 31"/>
                <a:gd name="T45" fmla="*/ 2 h 17"/>
                <a:gd name="T46" fmla="*/ 2 w 31"/>
                <a:gd name="T47" fmla="*/ 2 h 17"/>
                <a:gd name="T48" fmla="*/ 1 w 31"/>
                <a:gd name="T49" fmla="*/ 2 h 17"/>
                <a:gd name="T50" fmla="*/ 0 w 31"/>
                <a:gd name="T51" fmla="*/ 2 h 17"/>
                <a:gd name="T52" fmla="*/ 1 w 31"/>
                <a:gd name="T53" fmla="*/ 2 h 17"/>
                <a:gd name="T54" fmla="*/ 2 w 31"/>
                <a:gd name="T55" fmla="*/ 2 h 17"/>
                <a:gd name="T56" fmla="*/ 2 w 31"/>
                <a:gd name="T57" fmla="*/ 2 h 17"/>
                <a:gd name="T58" fmla="*/ 2 w 31"/>
                <a:gd name="T59" fmla="*/ 2 h 17"/>
                <a:gd name="T60" fmla="*/ 2 w 31"/>
                <a:gd name="T61" fmla="*/ 2 h 17"/>
                <a:gd name="T62" fmla="*/ 2 w 31"/>
                <a:gd name="T63" fmla="*/ 2 h 17"/>
                <a:gd name="T64" fmla="*/ 2 w 31"/>
                <a:gd name="T65" fmla="*/ 2 h 17"/>
                <a:gd name="T66" fmla="*/ 2 w 31"/>
                <a:gd name="T67" fmla="*/ 2 h 17"/>
                <a:gd name="T68" fmla="*/ 2 w 31"/>
                <a:gd name="T69" fmla="*/ 2 h 17"/>
                <a:gd name="T70" fmla="*/ 2 w 31"/>
                <a:gd name="T71" fmla="*/ 2 h 17"/>
                <a:gd name="T72" fmla="*/ 2 w 31"/>
                <a:gd name="T73" fmla="*/ 2 h 17"/>
                <a:gd name="T74" fmla="*/ 2 w 31"/>
                <a:gd name="T75" fmla="*/ 2 h 17"/>
                <a:gd name="T76" fmla="*/ 2 w 31"/>
                <a:gd name="T77" fmla="*/ 2 h 17"/>
                <a:gd name="T78" fmla="*/ 2 w 31"/>
                <a:gd name="T79" fmla="*/ 2 h 17"/>
                <a:gd name="T80" fmla="*/ 2 w 31"/>
                <a:gd name="T81" fmla="*/ 2 h 17"/>
                <a:gd name="T82" fmla="*/ 2 w 31"/>
                <a:gd name="T83" fmla="*/ 2 h 17"/>
                <a:gd name="T84" fmla="*/ 2 w 31"/>
                <a:gd name="T85" fmla="*/ 2 h 17"/>
                <a:gd name="T86" fmla="*/ 2 w 31"/>
                <a:gd name="T87" fmla="*/ 2 h 17"/>
                <a:gd name="T88" fmla="*/ 2 w 31"/>
                <a:gd name="T89" fmla="*/ 2 h 17"/>
                <a:gd name="T90" fmla="*/ 2 w 31"/>
                <a:gd name="T91" fmla="*/ 2 h 17"/>
                <a:gd name="T92" fmla="*/ 2 w 31"/>
                <a:gd name="T93" fmla="*/ 2 h 17"/>
                <a:gd name="T94" fmla="*/ 2 w 31"/>
                <a:gd name="T95" fmla="*/ 2 h 17"/>
                <a:gd name="T96" fmla="*/ 2 w 31"/>
                <a:gd name="T97" fmla="*/ 2 h 17"/>
                <a:gd name="T98" fmla="*/ 2 w 31"/>
                <a:gd name="T99" fmla="*/ 2 h 17"/>
                <a:gd name="T100" fmla="*/ 2 w 31"/>
                <a:gd name="T101" fmla="*/ 2 h 17"/>
                <a:gd name="T102" fmla="*/ 2 w 31"/>
                <a:gd name="T103" fmla="*/ 2 h 17"/>
                <a:gd name="T104" fmla="*/ 2 w 31"/>
                <a:gd name="T105" fmla="*/ 2 h 17"/>
                <a:gd name="T106" fmla="*/ 2 w 31"/>
                <a:gd name="T107" fmla="*/ 2 h 17"/>
                <a:gd name="T108" fmla="*/ 2 w 31"/>
                <a:gd name="T109" fmla="*/ 2 h 17"/>
                <a:gd name="T110" fmla="*/ 2 w 31"/>
                <a:gd name="T111" fmla="*/ 2 h 17"/>
                <a:gd name="T112" fmla="*/ 2 w 31"/>
                <a:gd name="T113" fmla="*/ 2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
                <a:gd name="T172" fmla="*/ 0 h 17"/>
                <a:gd name="T173" fmla="*/ 31 w 31"/>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 h="17">
                  <a:moveTo>
                    <a:pt x="29" y="11"/>
                  </a:moveTo>
                  <a:lnTo>
                    <a:pt x="29" y="11"/>
                  </a:lnTo>
                  <a:lnTo>
                    <a:pt x="28" y="10"/>
                  </a:lnTo>
                  <a:lnTo>
                    <a:pt x="28" y="9"/>
                  </a:lnTo>
                  <a:lnTo>
                    <a:pt x="27" y="9"/>
                  </a:lnTo>
                  <a:lnTo>
                    <a:pt x="25" y="9"/>
                  </a:lnTo>
                  <a:lnTo>
                    <a:pt x="22" y="9"/>
                  </a:lnTo>
                  <a:lnTo>
                    <a:pt x="21" y="8"/>
                  </a:lnTo>
                  <a:lnTo>
                    <a:pt x="25" y="8"/>
                  </a:lnTo>
                  <a:lnTo>
                    <a:pt x="27" y="8"/>
                  </a:lnTo>
                  <a:lnTo>
                    <a:pt x="27" y="7"/>
                  </a:lnTo>
                  <a:lnTo>
                    <a:pt x="27" y="6"/>
                  </a:lnTo>
                  <a:lnTo>
                    <a:pt x="23" y="5"/>
                  </a:lnTo>
                  <a:lnTo>
                    <a:pt x="19" y="5"/>
                  </a:lnTo>
                  <a:lnTo>
                    <a:pt x="16" y="3"/>
                  </a:lnTo>
                  <a:lnTo>
                    <a:pt x="17" y="3"/>
                  </a:lnTo>
                  <a:lnTo>
                    <a:pt x="19" y="4"/>
                  </a:lnTo>
                  <a:lnTo>
                    <a:pt x="22" y="3"/>
                  </a:lnTo>
                  <a:lnTo>
                    <a:pt x="25" y="3"/>
                  </a:lnTo>
                  <a:lnTo>
                    <a:pt x="26" y="2"/>
                  </a:lnTo>
                  <a:lnTo>
                    <a:pt x="26" y="1"/>
                  </a:lnTo>
                  <a:lnTo>
                    <a:pt x="25" y="1"/>
                  </a:lnTo>
                  <a:lnTo>
                    <a:pt x="20" y="0"/>
                  </a:lnTo>
                  <a:lnTo>
                    <a:pt x="16" y="1"/>
                  </a:lnTo>
                  <a:lnTo>
                    <a:pt x="11" y="1"/>
                  </a:lnTo>
                  <a:lnTo>
                    <a:pt x="7" y="2"/>
                  </a:lnTo>
                  <a:lnTo>
                    <a:pt x="6" y="2"/>
                  </a:lnTo>
                  <a:lnTo>
                    <a:pt x="6" y="3"/>
                  </a:lnTo>
                  <a:lnTo>
                    <a:pt x="6" y="4"/>
                  </a:lnTo>
                  <a:lnTo>
                    <a:pt x="5" y="3"/>
                  </a:lnTo>
                  <a:lnTo>
                    <a:pt x="4" y="2"/>
                  </a:lnTo>
                  <a:lnTo>
                    <a:pt x="1" y="3"/>
                  </a:lnTo>
                  <a:lnTo>
                    <a:pt x="0" y="4"/>
                  </a:lnTo>
                  <a:lnTo>
                    <a:pt x="1" y="4"/>
                  </a:lnTo>
                  <a:lnTo>
                    <a:pt x="4" y="5"/>
                  </a:lnTo>
                  <a:lnTo>
                    <a:pt x="6" y="5"/>
                  </a:lnTo>
                  <a:lnTo>
                    <a:pt x="6" y="6"/>
                  </a:lnTo>
                  <a:lnTo>
                    <a:pt x="5" y="7"/>
                  </a:lnTo>
                  <a:lnTo>
                    <a:pt x="4" y="7"/>
                  </a:lnTo>
                  <a:lnTo>
                    <a:pt x="4" y="8"/>
                  </a:lnTo>
                  <a:lnTo>
                    <a:pt x="5" y="8"/>
                  </a:lnTo>
                  <a:lnTo>
                    <a:pt x="7" y="10"/>
                  </a:lnTo>
                  <a:lnTo>
                    <a:pt x="7" y="11"/>
                  </a:lnTo>
                  <a:lnTo>
                    <a:pt x="8" y="11"/>
                  </a:lnTo>
                  <a:lnTo>
                    <a:pt x="9" y="10"/>
                  </a:lnTo>
                  <a:lnTo>
                    <a:pt x="11" y="9"/>
                  </a:lnTo>
                  <a:lnTo>
                    <a:pt x="9" y="8"/>
                  </a:lnTo>
                  <a:lnTo>
                    <a:pt x="8" y="7"/>
                  </a:lnTo>
                  <a:lnTo>
                    <a:pt x="7" y="6"/>
                  </a:lnTo>
                  <a:lnTo>
                    <a:pt x="8" y="6"/>
                  </a:lnTo>
                  <a:lnTo>
                    <a:pt x="11" y="6"/>
                  </a:lnTo>
                  <a:lnTo>
                    <a:pt x="11" y="5"/>
                  </a:lnTo>
                  <a:lnTo>
                    <a:pt x="11" y="4"/>
                  </a:lnTo>
                  <a:lnTo>
                    <a:pt x="12" y="4"/>
                  </a:lnTo>
                  <a:lnTo>
                    <a:pt x="16" y="5"/>
                  </a:lnTo>
                  <a:lnTo>
                    <a:pt x="17" y="6"/>
                  </a:lnTo>
                  <a:lnTo>
                    <a:pt x="17" y="7"/>
                  </a:lnTo>
                  <a:lnTo>
                    <a:pt x="16" y="9"/>
                  </a:lnTo>
                  <a:lnTo>
                    <a:pt x="17" y="9"/>
                  </a:lnTo>
                  <a:lnTo>
                    <a:pt x="16" y="10"/>
                  </a:lnTo>
                  <a:lnTo>
                    <a:pt x="17" y="10"/>
                  </a:lnTo>
                  <a:lnTo>
                    <a:pt x="19" y="10"/>
                  </a:lnTo>
                  <a:lnTo>
                    <a:pt x="21" y="10"/>
                  </a:lnTo>
                  <a:lnTo>
                    <a:pt x="22" y="10"/>
                  </a:lnTo>
                  <a:lnTo>
                    <a:pt x="27" y="15"/>
                  </a:lnTo>
                  <a:lnTo>
                    <a:pt x="29" y="17"/>
                  </a:lnTo>
                  <a:lnTo>
                    <a:pt x="30" y="17"/>
                  </a:lnTo>
                  <a:lnTo>
                    <a:pt x="31" y="15"/>
                  </a:lnTo>
                  <a:lnTo>
                    <a:pt x="31" y="14"/>
                  </a:lnTo>
                  <a:lnTo>
                    <a:pt x="30" y="13"/>
                  </a:lnTo>
                  <a:lnTo>
                    <a:pt x="29"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4" name="Freeform 3757"/>
            <p:cNvSpPr>
              <a:spLocks/>
            </p:cNvSpPr>
            <p:nvPr/>
          </p:nvSpPr>
          <p:spPr bwMode="auto">
            <a:xfrm>
              <a:off x="2230" y="3459"/>
              <a:ext cx="8" cy="2"/>
            </a:xfrm>
            <a:custGeom>
              <a:avLst/>
              <a:gdLst>
                <a:gd name="T0" fmla="*/ 2 w 10"/>
                <a:gd name="T1" fmla="*/ 1 h 3"/>
                <a:gd name="T2" fmla="*/ 2 w 10"/>
                <a:gd name="T3" fmla="*/ 1 h 3"/>
                <a:gd name="T4" fmla="*/ 2 w 10"/>
                <a:gd name="T5" fmla="*/ 1 h 3"/>
                <a:gd name="T6" fmla="*/ 2 w 10"/>
                <a:gd name="T7" fmla="*/ 1 h 3"/>
                <a:gd name="T8" fmla="*/ 2 w 10"/>
                <a:gd name="T9" fmla="*/ 1 h 3"/>
                <a:gd name="T10" fmla="*/ 2 w 10"/>
                <a:gd name="T11" fmla="*/ 1 h 3"/>
                <a:gd name="T12" fmla="*/ 2 w 10"/>
                <a:gd name="T13" fmla="*/ 0 h 3"/>
                <a:gd name="T14" fmla="*/ 2 w 10"/>
                <a:gd name="T15" fmla="*/ 0 h 3"/>
                <a:gd name="T16" fmla="*/ 2 w 10"/>
                <a:gd name="T17" fmla="*/ 0 h 3"/>
                <a:gd name="T18" fmla="*/ 0 w 10"/>
                <a:gd name="T19" fmla="*/ 1 h 3"/>
                <a:gd name="T20" fmla="*/ 0 w 10"/>
                <a:gd name="T21" fmla="*/ 1 h 3"/>
                <a:gd name="T22" fmla="*/ 0 w 10"/>
                <a:gd name="T23" fmla="*/ 1 h 3"/>
                <a:gd name="T24" fmla="*/ 1 w 10"/>
                <a:gd name="T25" fmla="*/ 1 h 3"/>
                <a:gd name="T26" fmla="*/ 2 w 10"/>
                <a:gd name="T27" fmla="*/ 1 h 3"/>
                <a:gd name="T28" fmla="*/ 2 w 10"/>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3"/>
                <a:gd name="T47" fmla="*/ 10 w 10"/>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3">
                  <a:moveTo>
                    <a:pt x="3" y="3"/>
                  </a:moveTo>
                  <a:lnTo>
                    <a:pt x="3" y="3"/>
                  </a:lnTo>
                  <a:lnTo>
                    <a:pt x="10" y="2"/>
                  </a:lnTo>
                  <a:lnTo>
                    <a:pt x="10" y="1"/>
                  </a:lnTo>
                  <a:lnTo>
                    <a:pt x="8" y="1"/>
                  </a:lnTo>
                  <a:lnTo>
                    <a:pt x="4" y="0"/>
                  </a:lnTo>
                  <a:lnTo>
                    <a:pt x="2" y="0"/>
                  </a:lnTo>
                  <a:lnTo>
                    <a:pt x="0" y="2"/>
                  </a:lnTo>
                  <a:lnTo>
                    <a:pt x="0" y="3"/>
                  </a:lnTo>
                  <a:lnTo>
                    <a:pt x="1" y="3"/>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5" name="Freeform 3758"/>
            <p:cNvSpPr>
              <a:spLocks/>
            </p:cNvSpPr>
            <p:nvPr/>
          </p:nvSpPr>
          <p:spPr bwMode="auto">
            <a:xfrm>
              <a:off x="2251" y="3459"/>
              <a:ext cx="15" cy="7"/>
            </a:xfrm>
            <a:custGeom>
              <a:avLst/>
              <a:gdLst>
                <a:gd name="T0" fmla="*/ 2 w 19"/>
                <a:gd name="T1" fmla="*/ 1 h 9"/>
                <a:gd name="T2" fmla="*/ 2 w 19"/>
                <a:gd name="T3" fmla="*/ 1 h 9"/>
                <a:gd name="T4" fmla="*/ 2 w 19"/>
                <a:gd name="T5" fmla="*/ 1 h 9"/>
                <a:gd name="T6" fmla="*/ 2 w 19"/>
                <a:gd name="T7" fmla="*/ 1 h 9"/>
                <a:gd name="T8" fmla="*/ 2 w 19"/>
                <a:gd name="T9" fmla="*/ 1 h 9"/>
                <a:gd name="T10" fmla="*/ 1 w 19"/>
                <a:gd name="T11" fmla="*/ 0 h 9"/>
                <a:gd name="T12" fmla="*/ 1 w 19"/>
                <a:gd name="T13" fmla="*/ 0 h 9"/>
                <a:gd name="T14" fmla="*/ 0 w 19"/>
                <a:gd name="T15" fmla="*/ 1 h 9"/>
                <a:gd name="T16" fmla="*/ 0 w 19"/>
                <a:gd name="T17" fmla="*/ 1 h 9"/>
                <a:gd name="T18" fmla="*/ 0 w 19"/>
                <a:gd name="T19" fmla="*/ 2 h 9"/>
                <a:gd name="T20" fmla="*/ 0 w 19"/>
                <a:gd name="T21" fmla="*/ 2 h 9"/>
                <a:gd name="T22" fmla="*/ 1 w 19"/>
                <a:gd name="T23" fmla="*/ 2 h 9"/>
                <a:gd name="T24" fmla="*/ 2 w 19"/>
                <a:gd name="T25" fmla="*/ 2 h 9"/>
                <a:gd name="T26" fmla="*/ 2 w 19"/>
                <a:gd name="T27" fmla="*/ 2 h 9"/>
                <a:gd name="T28" fmla="*/ 2 w 19"/>
                <a:gd name="T29" fmla="*/ 2 h 9"/>
                <a:gd name="T30" fmla="*/ 2 w 19"/>
                <a:gd name="T31" fmla="*/ 2 h 9"/>
                <a:gd name="T32" fmla="*/ 2 w 19"/>
                <a:gd name="T33" fmla="*/ 2 h 9"/>
                <a:gd name="T34" fmla="*/ 2 w 19"/>
                <a:gd name="T35" fmla="*/ 2 h 9"/>
                <a:gd name="T36" fmla="*/ 2 w 19"/>
                <a:gd name="T37" fmla="*/ 2 h 9"/>
                <a:gd name="T38" fmla="*/ 2 w 19"/>
                <a:gd name="T39" fmla="*/ 2 h 9"/>
                <a:gd name="T40" fmla="*/ 2 w 19"/>
                <a:gd name="T41" fmla="*/ 2 h 9"/>
                <a:gd name="T42" fmla="*/ 2 w 19"/>
                <a:gd name="T43" fmla="*/ 2 h 9"/>
                <a:gd name="T44" fmla="*/ 2 w 19"/>
                <a:gd name="T45" fmla="*/ 2 h 9"/>
                <a:gd name="T46" fmla="*/ 2 w 19"/>
                <a:gd name="T47" fmla="*/ 2 h 9"/>
                <a:gd name="T48" fmla="*/ 2 w 19"/>
                <a:gd name="T49" fmla="*/ 2 h 9"/>
                <a:gd name="T50" fmla="*/ 2 w 19"/>
                <a:gd name="T51" fmla="*/ 2 h 9"/>
                <a:gd name="T52" fmla="*/ 2 w 19"/>
                <a:gd name="T53" fmla="*/ 2 h 9"/>
                <a:gd name="T54" fmla="*/ 2 w 19"/>
                <a:gd name="T55" fmla="*/ 2 h 9"/>
                <a:gd name="T56" fmla="*/ 2 w 19"/>
                <a:gd name="T57" fmla="*/ 2 h 9"/>
                <a:gd name="T58" fmla="*/ 2 w 19"/>
                <a:gd name="T59" fmla="*/ 2 h 9"/>
                <a:gd name="T60" fmla="*/ 2 w 19"/>
                <a:gd name="T61" fmla="*/ 2 h 9"/>
                <a:gd name="T62" fmla="*/ 2 w 19"/>
                <a:gd name="T63" fmla="*/ 1 h 9"/>
                <a:gd name="T64" fmla="*/ 2 w 19"/>
                <a:gd name="T65" fmla="*/ 1 h 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
                <a:gd name="T100" fmla="*/ 0 h 9"/>
                <a:gd name="T101" fmla="*/ 19 w 19"/>
                <a:gd name="T102" fmla="*/ 9 h 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 h="9">
                  <a:moveTo>
                    <a:pt x="13" y="1"/>
                  </a:moveTo>
                  <a:lnTo>
                    <a:pt x="13" y="1"/>
                  </a:lnTo>
                  <a:lnTo>
                    <a:pt x="9" y="1"/>
                  </a:lnTo>
                  <a:lnTo>
                    <a:pt x="7" y="1"/>
                  </a:lnTo>
                  <a:lnTo>
                    <a:pt x="1" y="0"/>
                  </a:lnTo>
                  <a:lnTo>
                    <a:pt x="0" y="1"/>
                  </a:lnTo>
                  <a:lnTo>
                    <a:pt x="0" y="2"/>
                  </a:lnTo>
                  <a:lnTo>
                    <a:pt x="1" y="4"/>
                  </a:lnTo>
                  <a:lnTo>
                    <a:pt x="2" y="6"/>
                  </a:lnTo>
                  <a:lnTo>
                    <a:pt x="3" y="7"/>
                  </a:lnTo>
                  <a:lnTo>
                    <a:pt x="4" y="7"/>
                  </a:lnTo>
                  <a:lnTo>
                    <a:pt x="7" y="7"/>
                  </a:lnTo>
                  <a:lnTo>
                    <a:pt x="9" y="7"/>
                  </a:lnTo>
                  <a:lnTo>
                    <a:pt x="12" y="6"/>
                  </a:lnTo>
                  <a:lnTo>
                    <a:pt x="13" y="6"/>
                  </a:lnTo>
                  <a:lnTo>
                    <a:pt x="14" y="8"/>
                  </a:lnTo>
                  <a:lnTo>
                    <a:pt x="14" y="9"/>
                  </a:lnTo>
                  <a:lnTo>
                    <a:pt x="16" y="9"/>
                  </a:lnTo>
                  <a:lnTo>
                    <a:pt x="19" y="6"/>
                  </a:lnTo>
                  <a:lnTo>
                    <a:pt x="19" y="5"/>
                  </a:lnTo>
                  <a:lnTo>
                    <a:pt x="19" y="4"/>
                  </a:lnTo>
                  <a:lnTo>
                    <a:pt x="17" y="3"/>
                  </a:lnTo>
                  <a:lnTo>
                    <a:pt x="1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6" name="Freeform 3759"/>
            <p:cNvSpPr>
              <a:spLocks/>
            </p:cNvSpPr>
            <p:nvPr/>
          </p:nvSpPr>
          <p:spPr bwMode="auto">
            <a:xfrm>
              <a:off x="2266" y="3464"/>
              <a:ext cx="1" cy="1"/>
            </a:xfrm>
            <a:custGeom>
              <a:avLst/>
              <a:gdLst>
                <a:gd name="T0" fmla="*/ 0 w 2"/>
                <a:gd name="T1" fmla="*/ 1 h 1"/>
                <a:gd name="T2" fmla="*/ 0 w 2"/>
                <a:gd name="T3" fmla="*/ 1 h 1"/>
                <a:gd name="T4" fmla="*/ 1 w 2"/>
                <a:gd name="T5" fmla="*/ 1 h 1"/>
                <a:gd name="T6" fmla="*/ 1 w 2"/>
                <a:gd name="T7" fmla="*/ 0 h 1"/>
                <a:gd name="T8" fmla="*/ 1 w 2"/>
                <a:gd name="T9" fmla="*/ 0 h 1"/>
                <a:gd name="T10" fmla="*/ 1 w 2"/>
                <a:gd name="T11" fmla="*/ 0 h 1"/>
                <a:gd name="T12" fmla="*/ 0 w 2"/>
                <a:gd name="T13" fmla="*/ 1 h 1"/>
                <a:gd name="T14" fmla="*/ 0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7" name="Freeform 3760"/>
            <p:cNvSpPr>
              <a:spLocks/>
            </p:cNvSpPr>
            <p:nvPr/>
          </p:nvSpPr>
          <p:spPr bwMode="auto">
            <a:xfrm>
              <a:off x="2259" y="3471"/>
              <a:ext cx="4" cy="4"/>
            </a:xfrm>
            <a:custGeom>
              <a:avLst/>
              <a:gdLst>
                <a:gd name="T0" fmla="*/ 1 w 6"/>
                <a:gd name="T1" fmla="*/ 1 h 4"/>
                <a:gd name="T2" fmla="*/ 1 w 6"/>
                <a:gd name="T3" fmla="*/ 1 h 4"/>
                <a:gd name="T4" fmla="*/ 1 w 6"/>
                <a:gd name="T5" fmla="*/ 2 h 4"/>
                <a:gd name="T6" fmla="*/ 1 w 6"/>
                <a:gd name="T7" fmla="*/ 2 h 4"/>
                <a:gd name="T8" fmla="*/ 1 w 6"/>
                <a:gd name="T9" fmla="*/ 2 h 4"/>
                <a:gd name="T10" fmla="*/ 1 w 6"/>
                <a:gd name="T11" fmla="*/ 2 h 4"/>
                <a:gd name="T12" fmla="*/ 0 w 6"/>
                <a:gd name="T13" fmla="*/ 2 h 4"/>
                <a:gd name="T14" fmla="*/ 1 w 6"/>
                <a:gd name="T15" fmla="*/ 3 h 4"/>
                <a:gd name="T16" fmla="*/ 1 w 6"/>
                <a:gd name="T17" fmla="*/ 3 h 4"/>
                <a:gd name="T18" fmla="*/ 1 w 6"/>
                <a:gd name="T19" fmla="*/ 4 h 4"/>
                <a:gd name="T20" fmla="*/ 1 w 6"/>
                <a:gd name="T21" fmla="*/ 4 h 4"/>
                <a:gd name="T22" fmla="*/ 1 w 6"/>
                <a:gd name="T23" fmla="*/ 3 h 4"/>
                <a:gd name="T24" fmla="*/ 1 w 6"/>
                <a:gd name="T25" fmla="*/ 3 h 4"/>
                <a:gd name="T26" fmla="*/ 1 w 6"/>
                <a:gd name="T27" fmla="*/ 0 h 4"/>
                <a:gd name="T28" fmla="*/ 1 w 6"/>
                <a:gd name="T29" fmla="*/ 0 h 4"/>
                <a:gd name="T30" fmla="*/ 1 w 6"/>
                <a:gd name="T31" fmla="*/ 1 h 4"/>
                <a:gd name="T32" fmla="*/ 1 w 6"/>
                <a:gd name="T33" fmla="*/ 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4"/>
                <a:gd name="T53" fmla="*/ 6 w 6"/>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4">
                  <a:moveTo>
                    <a:pt x="4" y="1"/>
                  </a:moveTo>
                  <a:lnTo>
                    <a:pt x="4" y="1"/>
                  </a:lnTo>
                  <a:lnTo>
                    <a:pt x="4" y="2"/>
                  </a:lnTo>
                  <a:lnTo>
                    <a:pt x="3" y="2"/>
                  </a:lnTo>
                  <a:lnTo>
                    <a:pt x="2" y="2"/>
                  </a:lnTo>
                  <a:lnTo>
                    <a:pt x="0" y="2"/>
                  </a:lnTo>
                  <a:lnTo>
                    <a:pt x="2" y="3"/>
                  </a:lnTo>
                  <a:lnTo>
                    <a:pt x="5" y="4"/>
                  </a:lnTo>
                  <a:lnTo>
                    <a:pt x="6" y="4"/>
                  </a:lnTo>
                  <a:lnTo>
                    <a:pt x="6" y="3"/>
                  </a:lnTo>
                  <a:lnTo>
                    <a:pt x="4" y="0"/>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8" name="Freeform 3761"/>
            <p:cNvSpPr>
              <a:spLocks/>
            </p:cNvSpPr>
            <p:nvPr/>
          </p:nvSpPr>
          <p:spPr bwMode="auto">
            <a:xfrm>
              <a:off x="2197" y="3449"/>
              <a:ext cx="2" cy="1"/>
            </a:xfrm>
            <a:custGeom>
              <a:avLst/>
              <a:gdLst>
                <a:gd name="T0" fmla="*/ 1 w 3"/>
                <a:gd name="T1" fmla="*/ 0 h 1"/>
                <a:gd name="T2" fmla="*/ 1 w 3"/>
                <a:gd name="T3" fmla="*/ 0 h 1"/>
                <a:gd name="T4" fmla="*/ 0 w 3"/>
                <a:gd name="T5" fmla="*/ 0 h 1"/>
                <a:gd name="T6" fmla="*/ 1 w 3"/>
                <a:gd name="T7" fmla="*/ 1 h 1"/>
                <a:gd name="T8" fmla="*/ 1 w 3"/>
                <a:gd name="T9" fmla="*/ 1 h 1"/>
                <a:gd name="T10" fmla="*/ 1 w 3"/>
                <a:gd name="T11" fmla="*/ 1 h 1"/>
                <a:gd name="T12" fmla="*/ 1 w 3"/>
                <a:gd name="T13" fmla="*/ 0 h 1"/>
                <a:gd name="T14" fmla="*/ 1 w 3"/>
                <a:gd name="T15" fmla="*/ 0 h 1"/>
                <a:gd name="T16" fmla="*/ 1 w 3"/>
                <a:gd name="T17" fmla="*/ 0 h 1"/>
                <a:gd name="T18" fmla="*/ 1 w 3"/>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1" y="0"/>
                  </a:moveTo>
                  <a:lnTo>
                    <a:pt x="1" y="0"/>
                  </a:lnTo>
                  <a:lnTo>
                    <a:pt x="0" y="0"/>
                  </a:lnTo>
                  <a:lnTo>
                    <a:pt x="1" y="1"/>
                  </a:lnTo>
                  <a:lnTo>
                    <a:pt x="2" y="1"/>
                  </a:lnTo>
                  <a:lnTo>
                    <a:pt x="3"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39" name="Freeform 3762"/>
            <p:cNvSpPr>
              <a:spLocks/>
            </p:cNvSpPr>
            <p:nvPr/>
          </p:nvSpPr>
          <p:spPr bwMode="auto">
            <a:xfrm>
              <a:off x="2198" y="3445"/>
              <a:ext cx="2" cy="1"/>
            </a:xfrm>
            <a:custGeom>
              <a:avLst/>
              <a:gdLst>
                <a:gd name="T0" fmla="*/ 0 w 2"/>
                <a:gd name="T1" fmla="*/ 1 h 1"/>
                <a:gd name="T2" fmla="*/ 0 w 2"/>
                <a:gd name="T3" fmla="*/ 1 h 1"/>
                <a:gd name="T4" fmla="*/ 1 w 2"/>
                <a:gd name="T5" fmla="*/ 1 h 1"/>
                <a:gd name="T6" fmla="*/ 1 w 2"/>
                <a:gd name="T7" fmla="*/ 1 h 1"/>
                <a:gd name="T8" fmla="*/ 2 w 2"/>
                <a:gd name="T9" fmla="*/ 1 h 1"/>
                <a:gd name="T10" fmla="*/ 2 w 2"/>
                <a:gd name="T11" fmla="*/ 1 h 1"/>
                <a:gd name="T12" fmla="*/ 2 w 2"/>
                <a:gd name="T13" fmla="*/ 0 h 1"/>
                <a:gd name="T14" fmla="*/ 1 w 2"/>
                <a:gd name="T15" fmla="*/ 0 h 1"/>
                <a:gd name="T16" fmla="*/ 0 w 2"/>
                <a:gd name="T17" fmla="*/ 1 h 1"/>
                <a:gd name="T18" fmla="*/ 0 w 2"/>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1"/>
                  </a:moveTo>
                  <a:lnTo>
                    <a:pt x="0" y="1"/>
                  </a:lnTo>
                  <a:lnTo>
                    <a:pt x="1" y="1"/>
                  </a:lnTo>
                  <a:lnTo>
                    <a:pt x="2"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0" name="Freeform 3763"/>
            <p:cNvSpPr>
              <a:spLocks/>
            </p:cNvSpPr>
            <p:nvPr/>
          </p:nvSpPr>
          <p:spPr bwMode="auto">
            <a:xfrm>
              <a:off x="2185" y="3443"/>
              <a:ext cx="2" cy="1"/>
            </a:xfrm>
            <a:custGeom>
              <a:avLst/>
              <a:gdLst>
                <a:gd name="T0" fmla="*/ 0 w 3"/>
                <a:gd name="T1" fmla="*/ 0 h 1"/>
                <a:gd name="T2" fmla="*/ 0 w 3"/>
                <a:gd name="T3" fmla="*/ 0 h 1"/>
                <a:gd name="T4" fmla="*/ 1 w 3"/>
                <a:gd name="T5" fmla="*/ 1 h 1"/>
                <a:gd name="T6" fmla="*/ 1 w 3"/>
                <a:gd name="T7" fmla="*/ 1 h 1"/>
                <a:gd name="T8" fmla="*/ 1 w 3"/>
                <a:gd name="T9" fmla="*/ 1 h 1"/>
                <a:gd name="T10" fmla="*/ 1 w 3"/>
                <a:gd name="T11" fmla="*/ 1 h 1"/>
                <a:gd name="T12" fmla="*/ 1 w 3"/>
                <a:gd name="T13" fmla="*/ 0 h 1"/>
                <a:gd name="T14" fmla="*/ 1 w 3"/>
                <a:gd name="T15" fmla="*/ 0 h 1"/>
                <a:gd name="T16" fmla="*/ 0 w 3"/>
                <a:gd name="T17" fmla="*/ 0 h 1"/>
                <a:gd name="T18" fmla="*/ 0 w 3"/>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0"/>
                  </a:moveTo>
                  <a:lnTo>
                    <a:pt x="0" y="0"/>
                  </a:lnTo>
                  <a:lnTo>
                    <a:pt x="2" y="1"/>
                  </a:lnTo>
                  <a:lnTo>
                    <a:pt x="3" y="1"/>
                  </a:lnTo>
                  <a:lnTo>
                    <a:pt x="2" y="0"/>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1" name="Freeform 3764"/>
            <p:cNvSpPr>
              <a:spLocks/>
            </p:cNvSpPr>
            <p:nvPr/>
          </p:nvSpPr>
          <p:spPr bwMode="auto">
            <a:xfrm>
              <a:off x="2183" y="3431"/>
              <a:ext cx="18" cy="13"/>
            </a:xfrm>
            <a:custGeom>
              <a:avLst/>
              <a:gdLst>
                <a:gd name="T0" fmla="*/ 2 w 22"/>
                <a:gd name="T1" fmla="*/ 3 h 15"/>
                <a:gd name="T2" fmla="*/ 2 w 22"/>
                <a:gd name="T3" fmla="*/ 3 h 15"/>
                <a:gd name="T4" fmla="*/ 2 w 22"/>
                <a:gd name="T5" fmla="*/ 3 h 15"/>
                <a:gd name="T6" fmla="*/ 2 w 22"/>
                <a:gd name="T7" fmla="*/ 3 h 15"/>
                <a:gd name="T8" fmla="*/ 2 w 22"/>
                <a:gd name="T9" fmla="*/ 2 h 15"/>
                <a:gd name="T10" fmla="*/ 2 w 22"/>
                <a:gd name="T11" fmla="*/ 1 h 15"/>
                <a:gd name="T12" fmla="*/ 2 w 22"/>
                <a:gd name="T13" fmla="*/ 0 h 15"/>
                <a:gd name="T14" fmla="*/ 2 w 22"/>
                <a:gd name="T15" fmla="*/ 0 h 15"/>
                <a:gd name="T16" fmla="*/ 2 w 22"/>
                <a:gd name="T17" fmla="*/ 1 h 15"/>
                <a:gd name="T18" fmla="*/ 2 w 22"/>
                <a:gd name="T19" fmla="*/ 2 h 15"/>
                <a:gd name="T20" fmla="*/ 2 w 22"/>
                <a:gd name="T21" fmla="*/ 2 h 15"/>
                <a:gd name="T22" fmla="*/ 2 w 22"/>
                <a:gd name="T23" fmla="*/ 3 h 15"/>
                <a:gd name="T24" fmla="*/ 2 w 22"/>
                <a:gd name="T25" fmla="*/ 3 h 15"/>
                <a:gd name="T26" fmla="*/ 2 w 22"/>
                <a:gd name="T27" fmla="*/ 3 h 15"/>
                <a:gd name="T28" fmla="*/ 2 w 22"/>
                <a:gd name="T29" fmla="*/ 3 h 15"/>
                <a:gd name="T30" fmla="*/ 2 w 22"/>
                <a:gd name="T31" fmla="*/ 3 h 15"/>
                <a:gd name="T32" fmla="*/ 2 w 22"/>
                <a:gd name="T33" fmla="*/ 3 h 15"/>
                <a:gd name="T34" fmla="*/ 0 w 22"/>
                <a:gd name="T35" fmla="*/ 3 h 15"/>
                <a:gd name="T36" fmla="*/ 0 w 22"/>
                <a:gd name="T37" fmla="*/ 3 h 15"/>
                <a:gd name="T38" fmla="*/ 2 w 22"/>
                <a:gd name="T39" fmla="*/ 3 h 15"/>
                <a:gd name="T40" fmla="*/ 2 w 22"/>
                <a:gd name="T41" fmla="*/ 3 h 15"/>
                <a:gd name="T42" fmla="*/ 2 w 22"/>
                <a:gd name="T43" fmla="*/ 3 h 15"/>
                <a:gd name="T44" fmla="*/ 2 w 22"/>
                <a:gd name="T45" fmla="*/ 3 h 15"/>
                <a:gd name="T46" fmla="*/ 2 w 22"/>
                <a:gd name="T47" fmla="*/ 3 h 15"/>
                <a:gd name="T48" fmla="*/ 2 w 22"/>
                <a:gd name="T49" fmla="*/ 3 h 15"/>
                <a:gd name="T50" fmla="*/ 2 w 22"/>
                <a:gd name="T51" fmla="*/ 3 h 15"/>
                <a:gd name="T52" fmla="*/ 2 w 22"/>
                <a:gd name="T53" fmla="*/ 3 h 15"/>
                <a:gd name="T54" fmla="*/ 2 w 22"/>
                <a:gd name="T55" fmla="*/ 3 h 15"/>
                <a:gd name="T56" fmla="*/ 2 w 22"/>
                <a:gd name="T57" fmla="*/ 3 h 15"/>
                <a:gd name="T58" fmla="*/ 2 w 22"/>
                <a:gd name="T59" fmla="*/ 3 h 15"/>
                <a:gd name="T60" fmla="*/ 2 w 22"/>
                <a:gd name="T61" fmla="*/ 3 h 15"/>
                <a:gd name="T62" fmla="*/ 2 w 22"/>
                <a:gd name="T63" fmla="*/ 3 h 15"/>
                <a:gd name="T64" fmla="*/ 2 w 22"/>
                <a:gd name="T65" fmla="*/ 3 h 15"/>
                <a:gd name="T66" fmla="*/ 2 w 22"/>
                <a:gd name="T67" fmla="*/ 3 h 15"/>
                <a:gd name="T68" fmla="*/ 2 w 22"/>
                <a:gd name="T69" fmla="*/ 3 h 15"/>
                <a:gd name="T70" fmla="*/ 2 w 22"/>
                <a:gd name="T71" fmla="*/ 3 h 15"/>
                <a:gd name="T72" fmla="*/ 2 w 22"/>
                <a:gd name="T73" fmla="*/ 3 h 15"/>
                <a:gd name="T74" fmla="*/ 2 w 22"/>
                <a:gd name="T75" fmla="*/ 3 h 15"/>
                <a:gd name="T76" fmla="*/ 2 w 22"/>
                <a:gd name="T77" fmla="*/ 3 h 15"/>
                <a:gd name="T78" fmla="*/ 2 w 22"/>
                <a:gd name="T79" fmla="*/ 3 h 15"/>
                <a:gd name="T80" fmla="*/ 2 w 22"/>
                <a:gd name="T81" fmla="*/ 3 h 15"/>
                <a:gd name="T82" fmla="*/ 2 w 22"/>
                <a:gd name="T83" fmla="*/ 3 h 15"/>
                <a:gd name="T84" fmla="*/ 2 w 22"/>
                <a:gd name="T85" fmla="*/ 3 h 15"/>
                <a:gd name="T86" fmla="*/ 2 w 22"/>
                <a:gd name="T87" fmla="*/ 3 h 15"/>
                <a:gd name="T88" fmla="*/ 2 w 22"/>
                <a:gd name="T89" fmla="*/ 3 h 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
                <a:gd name="T136" fmla="*/ 0 h 15"/>
                <a:gd name="T137" fmla="*/ 22 w 22"/>
                <a:gd name="T138" fmla="*/ 15 h 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 h="15">
                  <a:moveTo>
                    <a:pt x="19" y="7"/>
                  </a:moveTo>
                  <a:lnTo>
                    <a:pt x="19" y="7"/>
                  </a:lnTo>
                  <a:lnTo>
                    <a:pt x="18" y="7"/>
                  </a:lnTo>
                  <a:lnTo>
                    <a:pt x="18" y="5"/>
                  </a:lnTo>
                  <a:lnTo>
                    <a:pt x="18" y="3"/>
                  </a:lnTo>
                  <a:lnTo>
                    <a:pt x="17" y="3"/>
                  </a:lnTo>
                  <a:lnTo>
                    <a:pt x="15" y="3"/>
                  </a:lnTo>
                  <a:lnTo>
                    <a:pt x="12" y="2"/>
                  </a:lnTo>
                  <a:lnTo>
                    <a:pt x="11" y="1"/>
                  </a:lnTo>
                  <a:lnTo>
                    <a:pt x="9" y="1"/>
                  </a:lnTo>
                  <a:lnTo>
                    <a:pt x="8" y="0"/>
                  </a:lnTo>
                  <a:lnTo>
                    <a:pt x="7" y="0"/>
                  </a:lnTo>
                  <a:lnTo>
                    <a:pt x="6" y="1"/>
                  </a:lnTo>
                  <a:lnTo>
                    <a:pt x="5" y="2"/>
                  </a:lnTo>
                  <a:lnTo>
                    <a:pt x="4" y="2"/>
                  </a:lnTo>
                  <a:lnTo>
                    <a:pt x="6" y="3"/>
                  </a:lnTo>
                  <a:lnTo>
                    <a:pt x="7" y="5"/>
                  </a:lnTo>
                  <a:lnTo>
                    <a:pt x="8" y="5"/>
                  </a:lnTo>
                  <a:lnTo>
                    <a:pt x="9" y="5"/>
                  </a:lnTo>
                  <a:lnTo>
                    <a:pt x="8" y="6"/>
                  </a:lnTo>
                  <a:lnTo>
                    <a:pt x="6" y="6"/>
                  </a:lnTo>
                  <a:lnTo>
                    <a:pt x="4" y="5"/>
                  </a:lnTo>
                  <a:lnTo>
                    <a:pt x="2" y="3"/>
                  </a:lnTo>
                  <a:lnTo>
                    <a:pt x="1" y="5"/>
                  </a:lnTo>
                  <a:lnTo>
                    <a:pt x="0" y="5"/>
                  </a:lnTo>
                  <a:lnTo>
                    <a:pt x="0" y="6"/>
                  </a:lnTo>
                  <a:lnTo>
                    <a:pt x="1" y="7"/>
                  </a:lnTo>
                  <a:lnTo>
                    <a:pt x="4" y="7"/>
                  </a:lnTo>
                  <a:lnTo>
                    <a:pt x="5" y="7"/>
                  </a:lnTo>
                  <a:lnTo>
                    <a:pt x="5" y="8"/>
                  </a:lnTo>
                  <a:lnTo>
                    <a:pt x="5" y="11"/>
                  </a:lnTo>
                  <a:lnTo>
                    <a:pt x="5" y="12"/>
                  </a:lnTo>
                  <a:lnTo>
                    <a:pt x="6" y="12"/>
                  </a:lnTo>
                  <a:lnTo>
                    <a:pt x="7" y="11"/>
                  </a:lnTo>
                  <a:lnTo>
                    <a:pt x="9" y="10"/>
                  </a:lnTo>
                  <a:lnTo>
                    <a:pt x="10" y="10"/>
                  </a:lnTo>
                  <a:lnTo>
                    <a:pt x="11" y="10"/>
                  </a:lnTo>
                  <a:lnTo>
                    <a:pt x="12" y="9"/>
                  </a:lnTo>
                  <a:lnTo>
                    <a:pt x="15" y="10"/>
                  </a:lnTo>
                  <a:lnTo>
                    <a:pt x="14" y="11"/>
                  </a:lnTo>
                  <a:lnTo>
                    <a:pt x="10" y="13"/>
                  </a:lnTo>
                  <a:lnTo>
                    <a:pt x="9" y="14"/>
                  </a:lnTo>
                  <a:lnTo>
                    <a:pt x="10" y="15"/>
                  </a:lnTo>
                  <a:lnTo>
                    <a:pt x="11" y="15"/>
                  </a:lnTo>
                  <a:lnTo>
                    <a:pt x="14" y="14"/>
                  </a:lnTo>
                  <a:lnTo>
                    <a:pt x="15" y="13"/>
                  </a:lnTo>
                  <a:lnTo>
                    <a:pt x="16" y="14"/>
                  </a:lnTo>
                  <a:lnTo>
                    <a:pt x="16" y="15"/>
                  </a:lnTo>
                  <a:lnTo>
                    <a:pt x="17" y="13"/>
                  </a:lnTo>
                  <a:lnTo>
                    <a:pt x="18" y="13"/>
                  </a:lnTo>
                  <a:lnTo>
                    <a:pt x="20" y="13"/>
                  </a:lnTo>
                  <a:lnTo>
                    <a:pt x="20" y="12"/>
                  </a:lnTo>
                  <a:lnTo>
                    <a:pt x="19" y="11"/>
                  </a:lnTo>
                  <a:lnTo>
                    <a:pt x="19" y="10"/>
                  </a:lnTo>
                  <a:lnTo>
                    <a:pt x="20" y="10"/>
                  </a:lnTo>
                  <a:lnTo>
                    <a:pt x="21" y="10"/>
                  </a:lnTo>
                  <a:lnTo>
                    <a:pt x="22" y="9"/>
                  </a:lnTo>
                  <a:lnTo>
                    <a:pt x="21" y="8"/>
                  </a:lnTo>
                  <a:lnTo>
                    <a:pt x="19"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2" name="Freeform 3765"/>
            <p:cNvSpPr>
              <a:spLocks/>
            </p:cNvSpPr>
            <p:nvPr/>
          </p:nvSpPr>
          <p:spPr bwMode="auto">
            <a:xfrm>
              <a:off x="2179" y="3432"/>
              <a:ext cx="1" cy="2"/>
            </a:xfrm>
            <a:custGeom>
              <a:avLst/>
              <a:gdLst>
                <a:gd name="T0" fmla="*/ 0 w 1"/>
                <a:gd name="T1" fmla="*/ 0 h 2"/>
                <a:gd name="T2" fmla="*/ 0 w 1"/>
                <a:gd name="T3" fmla="*/ 0 h 2"/>
                <a:gd name="T4" fmla="*/ 0 w 1"/>
                <a:gd name="T5" fmla="*/ 1 h 2"/>
                <a:gd name="T6" fmla="*/ 0 w 1"/>
                <a:gd name="T7" fmla="*/ 2 h 2"/>
                <a:gd name="T8" fmla="*/ 1 w 1"/>
                <a:gd name="T9" fmla="*/ 2 h 2"/>
                <a:gd name="T10" fmla="*/ 1 w 1"/>
                <a:gd name="T11" fmla="*/ 2 h 2"/>
                <a:gd name="T12" fmla="*/ 1 w 1"/>
                <a:gd name="T13" fmla="*/ 1 h 2"/>
                <a:gd name="T14" fmla="*/ 1 w 1"/>
                <a:gd name="T15" fmla="*/ 1 h 2"/>
                <a:gd name="T16" fmla="*/ 1 w 1"/>
                <a:gd name="T17" fmla="*/ 0 h 2"/>
                <a:gd name="T18" fmla="*/ 0 w 1"/>
                <a:gd name="T19" fmla="*/ 0 h 2"/>
                <a:gd name="T20" fmla="*/ 0 w 1"/>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0"/>
                  </a:moveTo>
                  <a:lnTo>
                    <a:pt x="0" y="0"/>
                  </a:lnTo>
                  <a:lnTo>
                    <a:pt x="0" y="1"/>
                  </a:lnTo>
                  <a:lnTo>
                    <a:pt x="0" y="2"/>
                  </a:lnTo>
                  <a:lnTo>
                    <a:pt x="1" y="2"/>
                  </a:lnTo>
                  <a:lnTo>
                    <a:pt x="1"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3" name="Freeform 3766"/>
            <p:cNvSpPr>
              <a:spLocks/>
            </p:cNvSpPr>
            <p:nvPr/>
          </p:nvSpPr>
          <p:spPr bwMode="auto">
            <a:xfrm>
              <a:off x="2168" y="3419"/>
              <a:ext cx="20" cy="11"/>
            </a:xfrm>
            <a:custGeom>
              <a:avLst/>
              <a:gdLst>
                <a:gd name="T0" fmla="*/ 2 w 26"/>
                <a:gd name="T1" fmla="*/ 2 h 14"/>
                <a:gd name="T2" fmla="*/ 2 w 26"/>
                <a:gd name="T3" fmla="*/ 2 h 14"/>
                <a:gd name="T4" fmla="*/ 2 w 26"/>
                <a:gd name="T5" fmla="*/ 2 h 14"/>
                <a:gd name="T6" fmla="*/ 2 w 26"/>
                <a:gd name="T7" fmla="*/ 2 h 14"/>
                <a:gd name="T8" fmla="*/ 2 w 26"/>
                <a:gd name="T9" fmla="*/ 2 h 14"/>
                <a:gd name="T10" fmla="*/ 2 w 26"/>
                <a:gd name="T11" fmla="*/ 2 h 14"/>
                <a:gd name="T12" fmla="*/ 2 w 26"/>
                <a:gd name="T13" fmla="*/ 2 h 14"/>
                <a:gd name="T14" fmla="*/ 2 w 26"/>
                <a:gd name="T15" fmla="*/ 2 h 14"/>
                <a:gd name="T16" fmla="*/ 2 w 26"/>
                <a:gd name="T17" fmla="*/ 2 h 14"/>
                <a:gd name="T18" fmla="*/ 2 w 26"/>
                <a:gd name="T19" fmla="*/ 2 h 14"/>
                <a:gd name="T20" fmla="*/ 2 w 26"/>
                <a:gd name="T21" fmla="*/ 2 h 14"/>
                <a:gd name="T22" fmla="*/ 2 w 26"/>
                <a:gd name="T23" fmla="*/ 2 h 14"/>
                <a:gd name="T24" fmla="*/ 2 w 26"/>
                <a:gd name="T25" fmla="*/ 2 h 14"/>
                <a:gd name="T26" fmla="*/ 2 w 26"/>
                <a:gd name="T27" fmla="*/ 2 h 14"/>
                <a:gd name="T28" fmla="*/ 2 w 26"/>
                <a:gd name="T29" fmla="*/ 2 h 14"/>
                <a:gd name="T30" fmla="*/ 2 w 26"/>
                <a:gd name="T31" fmla="*/ 2 h 14"/>
                <a:gd name="T32" fmla="*/ 2 w 26"/>
                <a:gd name="T33" fmla="*/ 2 h 14"/>
                <a:gd name="T34" fmla="*/ 2 w 26"/>
                <a:gd name="T35" fmla="*/ 2 h 14"/>
                <a:gd name="T36" fmla="*/ 2 w 26"/>
                <a:gd name="T37" fmla="*/ 2 h 14"/>
                <a:gd name="T38" fmla="*/ 2 w 26"/>
                <a:gd name="T39" fmla="*/ 2 h 14"/>
                <a:gd name="T40" fmla="*/ 2 w 26"/>
                <a:gd name="T41" fmla="*/ 2 h 14"/>
                <a:gd name="T42" fmla="*/ 2 w 26"/>
                <a:gd name="T43" fmla="*/ 2 h 14"/>
                <a:gd name="T44" fmla="*/ 2 w 26"/>
                <a:gd name="T45" fmla="*/ 2 h 14"/>
                <a:gd name="T46" fmla="*/ 2 w 26"/>
                <a:gd name="T47" fmla="*/ 2 h 14"/>
                <a:gd name="T48" fmla="*/ 2 w 26"/>
                <a:gd name="T49" fmla="*/ 2 h 14"/>
                <a:gd name="T50" fmla="*/ 2 w 26"/>
                <a:gd name="T51" fmla="*/ 2 h 14"/>
                <a:gd name="T52" fmla="*/ 2 w 26"/>
                <a:gd name="T53" fmla="*/ 2 h 14"/>
                <a:gd name="T54" fmla="*/ 1 w 26"/>
                <a:gd name="T55" fmla="*/ 1 h 14"/>
                <a:gd name="T56" fmla="*/ 1 w 26"/>
                <a:gd name="T57" fmla="*/ 1 h 14"/>
                <a:gd name="T58" fmla="*/ 1 w 26"/>
                <a:gd name="T59" fmla="*/ 0 h 14"/>
                <a:gd name="T60" fmla="*/ 0 w 26"/>
                <a:gd name="T61" fmla="*/ 1 h 14"/>
                <a:gd name="T62" fmla="*/ 0 w 26"/>
                <a:gd name="T63" fmla="*/ 1 h 14"/>
                <a:gd name="T64" fmla="*/ 0 w 26"/>
                <a:gd name="T65" fmla="*/ 1 h 14"/>
                <a:gd name="T66" fmla="*/ 2 w 26"/>
                <a:gd name="T67" fmla="*/ 2 h 14"/>
                <a:gd name="T68" fmla="*/ 2 w 26"/>
                <a:gd name="T69" fmla="*/ 2 h 14"/>
                <a:gd name="T70" fmla="*/ 2 w 26"/>
                <a:gd name="T71" fmla="*/ 2 h 14"/>
                <a:gd name="T72" fmla="*/ 2 w 26"/>
                <a:gd name="T73" fmla="*/ 2 h 14"/>
                <a:gd name="T74" fmla="*/ 2 w 26"/>
                <a:gd name="T75" fmla="*/ 2 h 14"/>
                <a:gd name="T76" fmla="*/ 2 w 26"/>
                <a:gd name="T77" fmla="*/ 2 h 14"/>
                <a:gd name="T78" fmla="*/ 2 w 26"/>
                <a:gd name="T79" fmla="*/ 2 h 14"/>
                <a:gd name="T80" fmla="*/ 2 w 26"/>
                <a:gd name="T81" fmla="*/ 2 h 14"/>
                <a:gd name="T82" fmla="*/ 2 w 26"/>
                <a:gd name="T83" fmla="*/ 2 h 14"/>
                <a:gd name="T84" fmla="*/ 2 w 26"/>
                <a:gd name="T85" fmla="*/ 2 h 14"/>
                <a:gd name="T86" fmla="*/ 2 w 26"/>
                <a:gd name="T87" fmla="*/ 2 h 14"/>
                <a:gd name="T88" fmla="*/ 2 w 26"/>
                <a:gd name="T89" fmla="*/ 2 h 14"/>
                <a:gd name="T90" fmla="*/ 2 w 26"/>
                <a:gd name="T91" fmla="*/ 2 h 14"/>
                <a:gd name="T92" fmla="*/ 2 w 26"/>
                <a:gd name="T93" fmla="*/ 2 h 14"/>
                <a:gd name="T94" fmla="*/ 2 w 26"/>
                <a:gd name="T95" fmla="*/ 2 h 14"/>
                <a:gd name="T96" fmla="*/ 2 w 26"/>
                <a:gd name="T97" fmla="*/ 2 h 14"/>
                <a:gd name="T98" fmla="*/ 2 w 26"/>
                <a:gd name="T99" fmla="*/ 2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14"/>
                <a:gd name="T152" fmla="*/ 26 w 26"/>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14">
                  <a:moveTo>
                    <a:pt x="25" y="13"/>
                  </a:moveTo>
                  <a:lnTo>
                    <a:pt x="25" y="13"/>
                  </a:lnTo>
                  <a:lnTo>
                    <a:pt x="23" y="12"/>
                  </a:lnTo>
                  <a:lnTo>
                    <a:pt x="22" y="11"/>
                  </a:lnTo>
                  <a:lnTo>
                    <a:pt x="21" y="9"/>
                  </a:lnTo>
                  <a:lnTo>
                    <a:pt x="20" y="11"/>
                  </a:lnTo>
                  <a:lnTo>
                    <a:pt x="19" y="12"/>
                  </a:lnTo>
                  <a:lnTo>
                    <a:pt x="19" y="11"/>
                  </a:lnTo>
                  <a:lnTo>
                    <a:pt x="19" y="9"/>
                  </a:lnTo>
                  <a:lnTo>
                    <a:pt x="17" y="8"/>
                  </a:lnTo>
                  <a:lnTo>
                    <a:pt x="16" y="8"/>
                  </a:lnTo>
                  <a:lnTo>
                    <a:pt x="13" y="7"/>
                  </a:lnTo>
                  <a:lnTo>
                    <a:pt x="11" y="6"/>
                  </a:lnTo>
                  <a:lnTo>
                    <a:pt x="7" y="4"/>
                  </a:lnTo>
                  <a:lnTo>
                    <a:pt x="6" y="3"/>
                  </a:lnTo>
                  <a:lnTo>
                    <a:pt x="5" y="3"/>
                  </a:lnTo>
                  <a:lnTo>
                    <a:pt x="1" y="1"/>
                  </a:lnTo>
                  <a:lnTo>
                    <a:pt x="1" y="0"/>
                  </a:lnTo>
                  <a:lnTo>
                    <a:pt x="0" y="1"/>
                  </a:lnTo>
                  <a:lnTo>
                    <a:pt x="2" y="4"/>
                  </a:lnTo>
                  <a:lnTo>
                    <a:pt x="7" y="8"/>
                  </a:lnTo>
                  <a:lnTo>
                    <a:pt x="8" y="8"/>
                  </a:lnTo>
                  <a:lnTo>
                    <a:pt x="9" y="9"/>
                  </a:lnTo>
                  <a:lnTo>
                    <a:pt x="13" y="8"/>
                  </a:lnTo>
                  <a:lnTo>
                    <a:pt x="14" y="8"/>
                  </a:lnTo>
                  <a:lnTo>
                    <a:pt x="15" y="9"/>
                  </a:lnTo>
                  <a:lnTo>
                    <a:pt x="17" y="11"/>
                  </a:lnTo>
                  <a:lnTo>
                    <a:pt x="20" y="13"/>
                  </a:lnTo>
                  <a:lnTo>
                    <a:pt x="24" y="14"/>
                  </a:lnTo>
                  <a:lnTo>
                    <a:pt x="26" y="14"/>
                  </a:lnTo>
                  <a:lnTo>
                    <a:pt x="25"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4" name="Freeform 3767"/>
            <p:cNvSpPr>
              <a:spLocks/>
            </p:cNvSpPr>
            <p:nvPr/>
          </p:nvSpPr>
          <p:spPr bwMode="auto">
            <a:xfrm>
              <a:off x="2177" y="3414"/>
              <a:ext cx="5" cy="5"/>
            </a:xfrm>
            <a:custGeom>
              <a:avLst/>
              <a:gdLst>
                <a:gd name="T0" fmla="*/ 2 w 6"/>
                <a:gd name="T1" fmla="*/ 3 h 6"/>
                <a:gd name="T2" fmla="*/ 2 w 6"/>
                <a:gd name="T3" fmla="*/ 3 h 6"/>
                <a:gd name="T4" fmla="*/ 3 w 6"/>
                <a:gd name="T5" fmla="*/ 3 h 6"/>
                <a:gd name="T6" fmla="*/ 3 w 6"/>
                <a:gd name="T7" fmla="*/ 3 h 6"/>
                <a:gd name="T8" fmla="*/ 3 w 6"/>
                <a:gd name="T9" fmla="*/ 3 h 6"/>
                <a:gd name="T10" fmla="*/ 3 w 6"/>
                <a:gd name="T11" fmla="*/ 2 h 6"/>
                <a:gd name="T12" fmla="*/ 3 w 6"/>
                <a:gd name="T13" fmla="*/ 1 h 6"/>
                <a:gd name="T14" fmla="*/ 3 w 6"/>
                <a:gd name="T15" fmla="*/ 1 h 6"/>
                <a:gd name="T16" fmla="*/ 3 w 6"/>
                <a:gd name="T17" fmla="*/ 1 h 6"/>
                <a:gd name="T18" fmla="*/ 3 w 6"/>
                <a:gd name="T19" fmla="*/ 0 h 6"/>
                <a:gd name="T20" fmla="*/ 3 w 6"/>
                <a:gd name="T21" fmla="*/ 0 h 6"/>
                <a:gd name="T22" fmla="*/ 1 w 6"/>
                <a:gd name="T23" fmla="*/ 2 h 6"/>
                <a:gd name="T24" fmla="*/ 0 w 6"/>
                <a:gd name="T25" fmla="*/ 3 h 6"/>
                <a:gd name="T26" fmla="*/ 3 w 6"/>
                <a:gd name="T27" fmla="*/ 3 h 6"/>
                <a:gd name="T28" fmla="*/ 3 w 6"/>
                <a:gd name="T29" fmla="*/ 3 h 6"/>
                <a:gd name="T30" fmla="*/ 2 w 6"/>
                <a:gd name="T31" fmla="*/ 3 h 6"/>
                <a:gd name="T32" fmla="*/ 2 w 6"/>
                <a:gd name="T33" fmla="*/ 3 h 6"/>
                <a:gd name="T34" fmla="*/ 2 w 6"/>
                <a:gd name="T35" fmla="*/ 3 h 6"/>
                <a:gd name="T36" fmla="*/ 2 w 6"/>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6"/>
                <a:gd name="T59" fmla="*/ 6 w 6"/>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6">
                  <a:moveTo>
                    <a:pt x="2" y="6"/>
                  </a:moveTo>
                  <a:lnTo>
                    <a:pt x="2" y="6"/>
                  </a:lnTo>
                  <a:lnTo>
                    <a:pt x="4" y="5"/>
                  </a:lnTo>
                  <a:lnTo>
                    <a:pt x="5" y="3"/>
                  </a:lnTo>
                  <a:lnTo>
                    <a:pt x="5" y="2"/>
                  </a:lnTo>
                  <a:lnTo>
                    <a:pt x="6" y="1"/>
                  </a:lnTo>
                  <a:lnTo>
                    <a:pt x="4" y="0"/>
                  </a:lnTo>
                  <a:lnTo>
                    <a:pt x="1" y="2"/>
                  </a:lnTo>
                  <a:lnTo>
                    <a:pt x="0" y="3"/>
                  </a:lnTo>
                  <a:lnTo>
                    <a:pt x="3" y="3"/>
                  </a:lnTo>
                  <a:lnTo>
                    <a:pt x="2" y="5"/>
                  </a:lnTo>
                  <a:lnTo>
                    <a:pt x="2"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5" name="Freeform 3768"/>
            <p:cNvSpPr>
              <a:spLocks/>
            </p:cNvSpPr>
            <p:nvPr/>
          </p:nvSpPr>
          <p:spPr bwMode="auto">
            <a:xfrm>
              <a:off x="2172" y="3409"/>
              <a:ext cx="6" cy="4"/>
            </a:xfrm>
            <a:custGeom>
              <a:avLst/>
              <a:gdLst>
                <a:gd name="T0" fmla="*/ 3 w 7"/>
                <a:gd name="T1" fmla="*/ 1 h 6"/>
                <a:gd name="T2" fmla="*/ 3 w 7"/>
                <a:gd name="T3" fmla="*/ 1 h 6"/>
                <a:gd name="T4" fmla="*/ 3 w 7"/>
                <a:gd name="T5" fmla="*/ 1 h 6"/>
                <a:gd name="T6" fmla="*/ 3 w 7"/>
                <a:gd name="T7" fmla="*/ 1 h 6"/>
                <a:gd name="T8" fmla="*/ 3 w 7"/>
                <a:gd name="T9" fmla="*/ 1 h 6"/>
                <a:gd name="T10" fmla="*/ 3 w 7"/>
                <a:gd name="T11" fmla="*/ 1 h 6"/>
                <a:gd name="T12" fmla="*/ 3 w 7"/>
                <a:gd name="T13" fmla="*/ 1 h 6"/>
                <a:gd name="T14" fmla="*/ 1 w 7"/>
                <a:gd name="T15" fmla="*/ 0 h 6"/>
                <a:gd name="T16" fmla="*/ 1 w 7"/>
                <a:gd name="T17" fmla="*/ 0 h 6"/>
                <a:gd name="T18" fmla="*/ 0 w 7"/>
                <a:gd name="T19" fmla="*/ 0 h 6"/>
                <a:gd name="T20" fmla="*/ 1 w 7"/>
                <a:gd name="T21" fmla="*/ 1 h 6"/>
                <a:gd name="T22" fmla="*/ 1 w 7"/>
                <a:gd name="T23" fmla="*/ 1 h 6"/>
                <a:gd name="T24" fmla="*/ 3 w 7"/>
                <a:gd name="T25" fmla="*/ 1 h 6"/>
                <a:gd name="T26" fmla="*/ 3 w 7"/>
                <a:gd name="T27" fmla="*/ 1 h 6"/>
                <a:gd name="T28" fmla="*/ 3 w 7"/>
                <a:gd name="T29" fmla="*/ 1 h 6"/>
                <a:gd name="T30" fmla="*/ 3 w 7"/>
                <a:gd name="T31" fmla="*/ 1 h 6"/>
                <a:gd name="T32" fmla="*/ 3 w 7"/>
                <a:gd name="T33" fmla="*/ 1 h 6"/>
                <a:gd name="T34" fmla="*/ 3 w 7"/>
                <a:gd name="T35" fmla="*/ 1 h 6"/>
                <a:gd name="T36" fmla="*/ 3 w 7"/>
                <a:gd name="T37" fmla="*/ 1 h 6"/>
                <a:gd name="T38" fmla="*/ 3 w 7"/>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6"/>
                <a:gd name="T62" fmla="*/ 7 w 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6">
                  <a:moveTo>
                    <a:pt x="6" y="6"/>
                  </a:moveTo>
                  <a:lnTo>
                    <a:pt x="6" y="6"/>
                  </a:lnTo>
                  <a:lnTo>
                    <a:pt x="7" y="4"/>
                  </a:lnTo>
                  <a:lnTo>
                    <a:pt x="6" y="3"/>
                  </a:lnTo>
                  <a:lnTo>
                    <a:pt x="4" y="1"/>
                  </a:lnTo>
                  <a:lnTo>
                    <a:pt x="1" y="0"/>
                  </a:lnTo>
                  <a:lnTo>
                    <a:pt x="0" y="0"/>
                  </a:lnTo>
                  <a:lnTo>
                    <a:pt x="1" y="1"/>
                  </a:lnTo>
                  <a:lnTo>
                    <a:pt x="4" y="1"/>
                  </a:lnTo>
                  <a:lnTo>
                    <a:pt x="4" y="2"/>
                  </a:lnTo>
                  <a:lnTo>
                    <a:pt x="3" y="4"/>
                  </a:lnTo>
                  <a:lnTo>
                    <a:pt x="4" y="6"/>
                  </a:lnTo>
                  <a:lnTo>
                    <a:pt x="6"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6" name="Freeform 3769"/>
            <p:cNvSpPr>
              <a:spLocks/>
            </p:cNvSpPr>
            <p:nvPr/>
          </p:nvSpPr>
          <p:spPr bwMode="auto">
            <a:xfrm>
              <a:off x="2166" y="3410"/>
              <a:ext cx="3" cy="2"/>
            </a:xfrm>
            <a:custGeom>
              <a:avLst/>
              <a:gdLst>
                <a:gd name="T0" fmla="*/ 2 w 4"/>
                <a:gd name="T1" fmla="*/ 2 h 2"/>
                <a:gd name="T2" fmla="*/ 2 w 4"/>
                <a:gd name="T3" fmla="*/ 2 h 2"/>
                <a:gd name="T4" fmla="*/ 2 w 4"/>
                <a:gd name="T5" fmla="*/ 1 h 2"/>
                <a:gd name="T6" fmla="*/ 2 w 4"/>
                <a:gd name="T7" fmla="*/ 1 h 2"/>
                <a:gd name="T8" fmla="*/ 2 w 4"/>
                <a:gd name="T9" fmla="*/ 0 h 2"/>
                <a:gd name="T10" fmla="*/ 2 w 4"/>
                <a:gd name="T11" fmla="*/ 0 h 2"/>
                <a:gd name="T12" fmla="*/ 0 w 4"/>
                <a:gd name="T13" fmla="*/ 0 h 2"/>
                <a:gd name="T14" fmla="*/ 0 w 4"/>
                <a:gd name="T15" fmla="*/ 0 h 2"/>
                <a:gd name="T16" fmla="*/ 0 w 4"/>
                <a:gd name="T17" fmla="*/ 1 h 2"/>
                <a:gd name="T18" fmla="*/ 0 w 4"/>
                <a:gd name="T19" fmla="*/ 1 h 2"/>
                <a:gd name="T20" fmla="*/ 2 w 4"/>
                <a:gd name="T21" fmla="*/ 2 h 2"/>
                <a:gd name="T22" fmla="*/ 2 w 4"/>
                <a:gd name="T23" fmla="*/ 2 h 2"/>
                <a:gd name="T24" fmla="*/ 2 w 4"/>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2"/>
                  </a:moveTo>
                  <a:lnTo>
                    <a:pt x="2" y="2"/>
                  </a:lnTo>
                  <a:lnTo>
                    <a:pt x="4" y="1"/>
                  </a:lnTo>
                  <a:lnTo>
                    <a:pt x="3" y="0"/>
                  </a:lnTo>
                  <a:lnTo>
                    <a:pt x="0" y="0"/>
                  </a:lnTo>
                  <a:lnTo>
                    <a:pt x="0" y="1"/>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7" name="Freeform 3770"/>
            <p:cNvSpPr>
              <a:spLocks/>
            </p:cNvSpPr>
            <p:nvPr/>
          </p:nvSpPr>
          <p:spPr bwMode="auto">
            <a:xfrm>
              <a:off x="2165" y="3399"/>
              <a:ext cx="3" cy="10"/>
            </a:xfrm>
            <a:custGeom>
              <a:avLst/>
              <a:gdLst>
                <a:gd name="T0" fmla="*/ 2 w 4"/>
                <a:gd name="T1" fmla="*/ 3 h 11"/>
                <a:gd name="T2" fmla="*/ 2 w 4"/>
                <a:gd name="T3" fmla="*/ 3 h 11"/>
                <a:gd name="T4" fmla="*/ 2 w 4"/>
                <a:gd name="T5" fmla="*/ 0 h 11"/>
                <a:gd name="T6" fmla="*/ 2 w 4"/>
                <a:gd name="T7" fmla="*/ 0 h 11"/>
                <a:gd name="T8" fmla="*/ 2 w 4"/>
                <a:gd name="T9" fmla="*/ 1 h 11"/>
                <a:gd name="T10" fmla="*/ 2 w 4"/>
                <a:gd name="T11" fmla="*/ 1 h 11"/>
                <a:gd name="T12" fmla="*/ 2 w 4"/>
                <a:gd name="T13" fmla="*/ 4 h 11"/>
                <a:gd name="T14" fmla="*/ 2 w 4"/>
                <a:gd name="T15" fmla="*/ 5 h 11"/>
                <a:gd name="T16" fmla="*/ 2 w 4"/>
                <a:gd name="T17" fmla="*/ 5 h 11"/>
                <a:gd name="T18" fmla="*/ 2 w 4"/>
                <a:gd name="T19" fmla="*/ 5 h 11"/>
                <a:gd name="T20" fmla="*/ 1 w 4"/>
                <a:gd name="T21" fmla="*/ 5 h 11"/>
                <a:gd name="T22" fmla="*/ 0 w 4"/>
                <a:gd name="T23" fmla="*/ 5 h 11"/>
                <a:gd name="T24" fmla="*/ 0 w 4"/>
                <a:gd name="T25" fmla="*/ 5 h 11"/>
                <a:gd name="T26" fmla="*/ 0 w 4"/>
                <a:gd name="T27" fmla="*/ 5 h 11"/>
                <a:gd name="T28" fmla="*/ 0 w 4"/>
                <a:gd name="T29" fmla="*/ 5 h 11"/>
                <a:gd name="T30" fmla="*/ 1 w 4"/>
                <a:gd name="T31" fmla="*/ 5 h 11"/>
                <a:gd name="T32" fmla="*/ 1 w 4"/>
                <a:gd name="T33" fmla="*/ 5 h 11"/>
                <a:gd name="T34" fmla="*/ 2 w 4"/>
                <a:gd name="T35" fmla="*/ 5 h 11"/>
                <a:gd name="T36" fmla="*/ 2 w 4"/>
                <a:gd name="T37" fmla="*/ 5 h 11"/>
                <a:gd name="T38" fmla="*/ 2 w 4"/>
                <a:gd name="T39" fmla="*/ 3 h 11"/>
                <a:gd name="T40" fmla="*/ 2 w 4"/>
                <a:gd name="T41" fmla="*/ 3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11"/>
                <a:gd name="T65" fmla="*/ 4 w 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11">
                  <a:moveTo>
                    <a:pt x="4" y="3"/>
                  </a:moveTo>
                  <a:lnTo>
                    <a:pt x="4" y="3"/>
                  </a:lnTo>
                  <a:lnTo>
                    <a:pt x="2" y="0"/>
                  </a:lnTo>
                  <a:lnTo>
                    <a:pt x="2" y="1"/>
                  </a:lnTo>
                  <a:lnTo>
                    <a:pt x="2" y="4"/>
                  </a:lnTo>
                  <a:lnTo>
                    <a:pt x="2" y="5"/>
                  </a:lnTo>
                  <a:lnTo>
                    <a:pt x="1" y="5"/>
                  </a:lnTo>
                  <a:lnTo>
                    <a:pt x="0" y="7"/>
                  </a:lnTo>
                  <a:lnTo>
                    <a:pt x="0" y="10"/>
                  </a:lnTo>
                  <a:lnTo>
                    <a:pt x="0" y="11"/>
                  </a:lnTo>
                  <a:lnTo>
                    <a:pt x="1" y="10"/>
                  </a:lnTo>
                  <a:lnTo>
                    <a:pt x="3" y="7"/>
                  </a:lnTo>
                  <a:lnTo>
                    <a:pt x="3" y="5"/>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8" name="Freeform 3771"/>
            <p:cNvSpPr>
              <a:spLocks/>
            </p:cNvSpPr>
            <p:nvPr/>
          </p:nvSpPr>
          <p:spPr bwMode="auto">
            <a:xfrm>
              <a:off x="2164" y="3403"/>
              <a:ext cx="1" cy="2"/>
            </a:xfrm>
            <a:custGeom>
              <a:avLst/>
              <a:gdLst>
                <a:gd name="T0" fmla="*/ 1 w 1"/>
                <a:gd name="T1" fmla="*/ 0 h 3"/>
                <a:gd name="T2" fmla="*/ 1 w 1"/>
                <a:gd name="T3" fmla="*/ 0 h 3"/>
                <a:gd name="T4" fmla="*/ 0 w 1"/>
                <a:gd name="T5" fmla="*/ 1 h 3"/>
                <a:gd name="T6" fmla="*/ 0 w 1"/>
                <a:gd name="T7" fmla="*/ 1 h 3"/>
                <a:gd name="T8" fmla="*/ 1 w 1"/>
                <a:gd name="T9" fmla="*/ 0 h 3"/>
                <a:gd name="T10" fmla="*/ 1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0"/>
                  </a:moveTo>
                  <a:lnTo>
                    <a:pt x="1" y="0"/>
                  </a:lnTo>
                  <a:lnTo>
                    <a:pt x="0" y="3"/>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49" name="Freeform 3772"/>
            <p:cNvSpPr>
              <a:spLocks/>
            </p:cNvSpPr>
            <p:nvPr/>
          </p:nvSpPr>
          <p:spPr bwMode="auto">
            <a:xfrm>
              <a:off x="2171" y="3402"/>
              <a:ext cx="5" cy="3"/>
            </a:xfrm>
            <a:custGeom>
              <a:avLst/>
              <a:gdLst>
                <a:gd name="T0" fmla="*/ 4 w 5"/>
                <a:gd name="T1" fmla="*/ 2 h 4"/>
                <a:gd name="T2" fmla="*/ 4 w 5"/>
                <a:gd name="T3" fmla="*/ 2 h 4"/>
                <a:gd name="T4" fmla="*/ 5 w 5"/>
                <a:gd name="T5" fmla="*/ 2 h 4"/>
                <a:gd name="T6" fmla="*/ 3 w 5"/>
                <a:gd name="T7" fmla="*/ 2 h 4"/>
                <a:gd name="T8" fmla="*/ 0 w 5"/>
                <a:gd name="T9" fmla="*/ 0 h 4"/>
                <a:gd name="T10" fmla="*/ 0 w 5"/>
                <a:gd name="T11" fmla="*/ 0 h 4"/>
                <a:gd name="T12" fmla="*/ 4 w 5"/>
                <a:gd name="T13" fmla="*/ 2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4"/>
                  </a:moveTo>
                  <a:lnTo>
                    <a:pt x="4" y="4"/>
                  </a:lnTo>
                  <a:lnTo>
                    <a:pt x="5" y="3"/>
                  </a:lnTo>
                  <a:lnTo>
                    <a:pt x="3" y="2"/>
                  </a:lnTo>
                  <a:lnTo>
                    <a:pt x="0" y="0"/>
                  </a:lnTo>
                  <a:lnTo>
                    <a:pt x="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0" name="Freeform 3773"/>
            <p:cNvSpPr>
              <a:spLocks/>
            </p:cNvSpPr>
            <p:nvPr/>
          </p:nvSpPr>
          <p:spPr bwMode="auto">
            <a:xfrm>
              <a:off x="2177" y="3405"/>
              <a:ext cx="3" cy="4"/>
            </a:xfrm>
            <a:custGeom>
              <a:avLst/>
              <a:gdLst>
                <a:gd name="T0" fmla="*/ 0 w 3"/>
                <a:gd name="T1" fmla="*/ 1 h 4"/>
                <a:gd name="T2" fmla="*/ 0 w 3"/>
                <a:gd name="T3" fmla="*/ 1 h 4"/>
                <a:gd name="T4" fmla="*/ 2 w 3"/>
                <a:gd name="T5" fmla="*/ 3 h 4"/>
                <a:gd name="T6" fmla="*/ 3 w 3"/>
                <a:gd name="T7" fmla="*/ 4 h 4"/>
                <a:gd name="T8" fmla="*/ 3 w 3"/>
                <a:gd name="T9" fmla="*/ 3 h 4"/>
                <a:gd name="T10" fmla="*/ 2 w 3"/>
                <a:gd name="T11" fmla="*/ 1 h 4"/>
                <a:gd name="T12" fmla="*/ 2 w 3"/>
                <a:gd name="T13" fmla="*/ 1 h 4"/>
                <a:gd name="T14" fmla="*/ 0 w 3"/>
                <a:gd name="T15" fmla="*/ 0 h 4"/>
                <a:gd name="T16" fmla="*/ 0 w 3"/>
                <a:gd name="T17" fmla="*/ 0 h 4"/>
                <a:gd name="T18" fmla="*/ 0 w 3"/>
                <a:gd name="T19" fmla="*/ 1 h 4"/>
                <a:gd name="T20" fmla="*/ 0 w 3"/>
                <a:gd name="T21" fmla="*/ 1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0" y="1"/>
                  </a:moveTo>
                  <a:lnTo>
                    <a:pt x="0" y="1"/>
                  </a:lnTo>
                  <a:lnTo>
                    <a:pt x="2" y="3"/>
                  </a:lnTo>
                  <a:lnTo>
                    <a:pt x="3" y="4"/>
                  </a:lnTo>
                  <a:lnTo>
                    <a:pt x="3" y="3"/>
                  </a:lnTo>
                  <a:lnTo>
                    <a:pt x="2"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1" name="Freeform 3774"/>
            <p:cNvSpPr>
              <a:spLocks/>
            </p:cNvSpPr>
            <p:nvPr/>
          </p:nvSpPr>
          <p:spPr bwMode="auto">
            <a:xfrm>
              <a:off x="2175" y="3399"/>
              <a:ext cx="2" cy="4"/>
            </a:xfrm>
            <a:custGeom>
              <a:avLst/>
              <a:gdLst>
                <a:gd name="T0" fmla="*/ 1 w 3"/>
                <a:gd name="T1" fmla="*/ 0 h 5"/>
                <a:gd name="T2" fmla="*/ 1 w 3"/>
                <a:gd name="T3" fmla="*/ 0 h 5"/>
                <a:gd name="T4" fmla="*/ 1 w 3"/>
                <a:gd name="T5" fmla="*/ 1 h 5"/>
                <a:gd name="T6" fmla="*/ 1 w 3"/>
                <a:gd name="T7" fmla="*/ 2 h 5"/>
                <a:gd name="T8" fmla="*/ 1 w 3"/>
                <a:gd name="T9" fmla="*/ 2 h 5"/>
                <a:gd name="T10" fmla="*/ 0 w 3"/>
                <a:gd name="T11" fmla="*/ 2 h 5"/>
                <a:gd name="T12" fmla="*/ 0 w 3"/>
                <a:gd name="T13" fmla="*/ 2 h 5"/>
                <a:gd name="T14" fmla="*/ 0 w 3"/>
                <a:gd name="T15" fmla="*/ 2 h 5"/>
                <a:gd name="T16" fmla="*/ 0 w 3"/>
                <a:gd name="T17" fmla="*/ 2 h 5"/>
                <a:gd name="T18" fmla="*/ 1 w 3"/>
                <a:gd name="T19" fmla="*/ 2 h 5"/>
                <a:gd name="T20" fmla="*/ 1 w 3"/>
                <a:gd name="T21" fmla="*/ 2 h 5"/>
                <a:gd name="T22" fmla="*/ 1 w 3"/>
                <a:gd name="T23" fmla="*/ 2 h 5"/>
                <a:gd name="T24" fmla="*/ 1 w 3"/>
                <a:gd name="T25" fmla="*/ 2 h 5"/>
                <a:gd name="T26" fmla="*/ 1 w 3"/>
                <a:gd name="T27" fmla="*/ 1 h 5"/>
                <a:gd name="T28" fmla="*/ 1 w 3"/>
                <a:gd name="T29" fmla="*/ 0 h 5"/>
                <a:gd name="T30" fmla="*/ 1 w 3"/>
                <a:gd name="T31" fmla="*/ 0 h 5"/>
                <a:gd name="T32" fmla="*/ 1 w 3"/>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5"/>
                <a:gd name="T53" fmla="*/ 3 w 3"/>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5">
                  <a:moveTo>
                    <a:pt x="2" y="0"/>
                  </a:moveTo>
                  <a:lnTo>
                    <a:pt x="2" y="0"/>
                  </a:lnTo>
                  <a:lnTo>
                    <a:pt x="1" y="1"/>
                  </a:lnTo>
                  <a:lnTo>
                    <a:pt x="1" y="2"/>
                  </a:lnTo>
                  <a:lnTo>
                    <a:pt x="0" y="2"/>
                  </a:lnTo>
                  <a:lnTo>
                    <a:pt x="0" y="4"/>
                  </a:lnTo>
                  <a:lnTo>
                    <a:pt x="2" y="5"/>
                  </a:lnTo>
                  <a:lnTo>
                    <a:pt x="3" y="5"/>
                  </a:lnTo>
                  <a:lnTo>
                    <a:pt x="3" y="4"/>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2" name="Freeform 3775"/>
            <p:cNvSpPr>
              <a:spLocks/>
            </p:cNvSpPr>
            <p:nvPr/>
          </p:nvSpPr>
          <p:spPr bwMode="auto">
            <a:xfrm>
              <a:off x="2161" y="3395"/>
              <a:ext cx="4" cy="4"/>
            </a:xfrm>
            <a:custGeom>
              <a:avLst/>
              <a:gdLst>
                <a:gd name="T0" fmla="*/ 3 w 4"/>
                <a:gd name="T1" fmla="*/ 0 h 6"/>
                <a:gd name="T2" fmla="*/ 3 w 4"/>
                <a:gd name="T3" fmla="*/ 0 h 6"/>
                <a:gd name="T4" fmla="*/ 2 w 4"/>
                <a:gd name="T5" fmla="*/ 0 h 6"/>
                <a:gd name="T6" fmla="*/ 1 w 4"/>
                <a:gd name="T7" fmla="*/ 0 h 6"/>
                <a:gd name="T8" fmla="*/ 1 w 4"/>
                <a:gd name="T9" fmla="*/ 1 h 6"/>
                <a:gd name="T10" fmla="*/ 1 w 4"/>
                <a:gd name="T11" fmla="*/ 1 h 6"/>
                <a:gd name="T12" fmla="*/ 0 w 4"/>
                <a:gd name="T13" fmla="*/ 1 h 6"/>
                <a:gd name="T14" fmla="*/ 0 w 4"/>
                <a:gd name="T15" fmla="*/ 1 h 6"/>
                <a:gd name="T16" fmla="*/ 0 w 4"/>
                <a:gd name="T17" fmla="*/ 1 h 6"/>
                <a:gd name="T18" fmla="*/ 0 w 4"/>
                <a:gd name="T19" fmla="*/ 1 h 6"/>
                <a:gd name="T20" fmla="*/ 0 w 4"/>
                <a:gd name="T21" fmla="*/ 1 h 6"/>
                <a:gd name="T22" fmla="*/ 0 w 4"/>
                <a:gd name="T23" fmla="*/ 1 h 6"/>
                <a:gd name="T24" fmla="*/ 1 w 4"/>
                <a:gd name="T25" fmla="*/ 1 h 6"/>
                <a:gd name="T26" fmla="*/ 2 w 4"/>
                <a:gd name="T27" fmla="*/ 1 h 6"/>
                <a:gd name="T28" fmla="*/ 2 w 4"/>
                <a:gd name="T29" fmla="*/ 1 h 6"/>
                <a:gd name="T30" fmla="*/ 2 w 4"/>
                <a:gd name="T31" fmla="*/ 1 h 6"/>
                <a:gd name="T32" fmla="*/ 3 w 4"/>
                <a:gd name="T33" fmla="*/ 1 h 6"/>
                <a:gd name="T34" fmla="*/ 3 w 4"/>
                <a:gd name="T35" fmla="*/ 1 h 6"/>
                <a:gd name="T36" fmla="*/ 4 w 4"/>
                <a:gd name="T37" fmla="*/ 1 h 6"/>
                <a:gd name="T38" fmla="*/ 3 w 4"/>
                <a:gd name="T39" fmla="*/ 0 h 6"/>
                <a:gd name="T40" fmla="*/ 3 w 4"/>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6"/>
                <a:gd name="T65" fmla="*/ 4 w 4"/>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6">
                  <a:moveTo>
                    <a:pt x="3" y="0"/>
                  </a:moveTo>
                  <a:lnTo>
                    <a:pt x="3" y="0"/>
                  </a:lnTo>
                  <a:lnTo>
                    <a:pt x="2" y="0"/>
                  </a:lnTo>
                  <a:lnTo>
                    <a:pt x="1" y="0"/>
                  </a:lnTo>
                  <a:lnTo>
                    <a:pt x="1" y="1"/>
                  </a:lnTo>
                  <a:lnTo>
                    <a:pt x="0" y="4"/>
                  </a:lnTo>
                  <a:lnTo>
                    <a:pt x="0" y="6"/>
                  </a:lnTo>
                  <a:lnTo>
                    <a:pt x="1" y="5"/>
                  </a:lnTo>
                  <a:lnTo>
                    <a:pt x="2" y="4"/>
                  </a:lnTo>
                  <a:lnTo>
                    <a:pt x="2" y="2"/>
                  </a:lnTo>
                  <a:lnTo>
                    <a:pt x="3" y="2"/>
                  </a:lnTo>
                  <a:lnTo>
                    <a:pt x="4" y="2"/>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3" name="Freeform 3776"/>
            <p:cNvSpPr>
              <a:spLocks/>
            </p:cNvSpPr>
            <p:nvPr/>
          </p:nvSpPr>
          <p:spPr bwMode="auto">
            <a:xfrm>
              <a:off x="2166" y="3393"/>
              <a:ext cx="4" cy="4"/>
            </a:xfrm>
            <a:custGeom>
              <a:avLst/>
              <a:gdLst>
                <a:gd name="T0" fmla="*/ 1 w 6"/>
                <a:gd name="T1" fmla="*/ 0 h 5"/>
                <a:gd name="T2" fmla="*/ 1 w 6"/>
                <a:gd name="T3" fmla="*/ 0 h 5"/>
                <a:gd name="T4" fmla="*/ 1 w 6"/>
                <a:gd name="T5" fmla="*/ 0 h 5"/>
                <a:gd name="T6" fmla="*/ 1 w 6"/>
                <a:gd name="T7" fmla="*/ 1 h 5"/>
                <a:gd name="T8" fmla="*/ 1 w 6"/>
                <a:gd name="T9" fmla="*/ 2 h 5"/>
                <a:gd name="T10" fmla="*/ 1 w 6"/>
                <a:gd name="T11" fmla="*/ 2 h 5"/>
                <a:gd name="T12" fmla="*/ 0 w 6"/>
                <a:gd name="T13" fmla="*/ 2 h 5"/>
                <a:gd name="T14" fmla="*/ 0 w 6"/>
                <a:gd name="T15" fmla="*/ 2 h 5"/>
                <a:gd name="T16" fmla="*/ 1 w 6"/>
                <a:gd name="T17" fmla="*/ 2 h 5"/>
                <a:gd name="T18" fmla="*/ 1 w 6"/>
                <a:gd name="T19" fmla="*/ 2 h 5"/>
                <a:gd name="T20" fmla="*/ 1 w 6"/>
                <a:gd name="T21" fmla="*/ 2 h 5"/>
                <a:gd name="T22" fmla="*/ 1 w 6"/>
                <a:gd name="T23" fmla="*/ 2 h 5"/>
                <a:gd name="T24" fmla="*/ 1 w 6"/>
                <a:gd name="T25" fmla="*/ 2 h 5"/>
                <a:gd name="T26" fmla="*/ 1 w 6"/>
                <a:gd name="T27" fmla="*/ 2 h 5"/>
                <a:gd name="T28" fmla="*/ 1 w 6"/>
                <a:gd name="T29" fmla="*/ 2 h 5"/>
                <a:gd name="T30" fmla="*/ 1 w 6"/>
                <a:gd name="T31" fmla="*/ 2 h 5"/>
                <a:gd name="T32" fmla="*/ 1 w 6"/>
                <a:gd name="T33" fmla="*/ 2 h 5"/>
                <a:gd name="T34" fmla="*/ 1 w 6"/>
                <a:gd name="T35" fmla="*/ 2 h 5"/>
                <a:gd name="T36" fmla="*/ 1 w 6"/>
                <a:gd name="T37" fmla="*/ 2 h 5"/>
                <a:gd name="T38" fmla="*/ 1 w 6"/>
                <a:gd name="T39" fmla="*/ 2 h 5"/>
                <a:gd name="T40" fmla="*/ 1 w 6"/>
                <a:gd name="T41" fmla="*/ 2 h 5"/>
                <a:gd name="T42" fmla="*/ 1 w 6"/>
                <a:gd name="T43" fmla="*/ 1 h 5"/>
                <a:gd name="T44" fmla="*/ 1 w 6"/>
                <a:gd name="T45" fmla="*/ 0 h 5"/>
                <a:gd name="T46" fmla="*/ 1 w 6"/>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5"/>
                <a:gd name="T74" fmla="*/ 6 w 6"/>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5">
                  <a:moveTo>
                    <a:pt x="5" y="0"/>
                  </a:moveTo>
                  <a:lnTo>
                    <a:pt x="5" y="0"/>
                  </a:lnTo>
                  <a:lnTo>
                    <a:pt x="4" y="0"/>
                  </a:lnTo>
                  <a:lnTo>
                    <a:pt x="3" y="1"/>
                  </a:lnTo>
                  <a:lnTo>
                    <a:pt x="1" y="3"/>
                  </a:lnTo>
                  <a:lnTo>
                    <a:pt x="0" y="4"/>
                  </a:lnTo>
                  <a:lnTo>
                    <a:pt x="0" y="5"/>
                  </a:lnTo>
                  <a:lnTo>
                    <a:pt x="1" y="5"/>
                  </a:lnTo>
                  <a:lnTo>
                    <a:pt x="3" y="4"/>
                  </a:lnTo>
                  <a:lnTo>
                    <a:pt x="3" y="2"/>
                  </a:lnTo>
                  <a:lnTo>
                    <a:pt x="4" y="2"/>
                  </a:lnTo>
                  <a:lnTo>
                    <a:pt x="5" y="4"/>
                  </a:lnTo>
                  <a:lnTo>
                    <a:pt x="6" y="4"/>
                  </a:lnTo>
                  <a:lnTo>
                    <a:pt x="6" y="3"/>
                  </a:lnTo>
                  <a:lnTo>
                    <a:pt x="5" y="2"/>
                  </a:lnTo>
                  <a:lnTo>
                    <a:pt x="6" y="1"/>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4" name="Freeform 3777"/>
            <p:cNvSpPr>
              <a:spLocks/>
            </p:cNvSpPr>
            <p:nvPr/>
          </p:nvSpPr>
          <p:spPr bwMode="auto">
            <a:xfrm>
              <a:off x="2166" y="3385"/>
              <a:ext cx="6" cy="6"/>
            </a:xfrm>
            <a:custGeom>
              <a:avLst/>
              <a:gdLst>
                <a:gd name="T0" fmla="*/ 1 w 9"/>
                <a:gd name="T1" fmla="*/ 2 h 8"/>
                <a:gd name="T2" fmla="*/ 1 w 9"/>
                <a:gd name="T3" fmla="*/ 2 h 8"/>
                <a:gd name="T4" fmla="*/ 1 w 9"/>
                <a:gd name="T5" fmla="*/ 2 h 8"/>
                <a:gd name="T6" fmla="*/ 1 w 9"/>
                <a:gd name="T7" fmla="*/ 2 h 8"/>
                <a:gd name="T8" fmla="*/ 1 w 9"/>
                <a:gd name="T9" fmla="*/ 2 h 8"/>
                <a:gd name="T10" fmla="*/ 1 w 9"/>
                <a:gd name="T11" fmla="*/ 2 h 8"/>
                <a:gd name="T12" fmla="*/ 1 w 9"/>
                <a:gd name="T13" fmla="*/ 1 h 8"/>
                <a:gd name="T14" fmla="*/ 1 w 9"/>
                <a:gd name="T15" fmla="*/ 0 h 8"/>
                <a:gd name="T16" fmla="*/ 1 w 9"/>
                <a:gd name="T17" fmla="*/ 0 h 8"/>
                <a:gd name="T18" fmla="*/ 1 w 9"/>
                <a:gd name="T19" fmla="*/ 1 h 8"/>
                <a:gd name="T20" fmla="*/ 1 w 9"/>
                <a:gd name="T21" fmla="*/ 2 h 8"/>
                <a:gd name="T22" fmla="*/ 1 w 9"/>
                <a:gd name="T23" fmla="*/ 2 h 8"/>
                <a:gd name="T24" fmla="*/ 1 w 9"/>
                <a:gd name="T25" fmla="*/ 2 h 8"/>
                <a:gd name="T26" fmla="*/ 1 w 9"/>
                <a:gd name="T27" fmla="*/ 2 h 8"/>
                <a:gd name="T28" fmla="*/ 1 w 9"/>
                <a:gd name="T29" fmla="*/ 2 h 8"/>
                <a:gd name="T30" fmla="*/ 0 w 9"/>
                <a:gd name="T31" fmla="*/ 2 h 8"/>
                <a:gd name="T32" fmla="*/ 0 w 9"/>
                <a:gd name="T33" fmla="*/ 2 h 8"/>
                <a:gd name="T34" fmla="*/ 1 w 9"/>
                <a:gd name="T35" fmla="*/ 2 h 8"/>
                <a:gd name="T36" fmla="*/ 1 w 9"/>
                <a:gd name="T37" fmla="*/ 2 h 8"/>
                <a:gd name="T38" fmla="*/ 1 w 9"/>
                <a:gd name="T39" fmla="*/ 2 h 8"/>
                <a:gd name="T40" fmla="*/ 1 w 9"/>
                <a:gd name="T41" fmla="*/ 2 h 8"/>
                <a:gd name="T42" fmla="*/ 1 w 9"/>
                <a:gd name="T43" fmla="*/ 2 h 8"/>
                <a:gd name="T44" fmla="*/ 1 w 9"/>
                <a:gd name="T45" fmla="*/ 2 h 8"/>
                <a:gd name="T46" fmla="*/ 1 w 9"/>
                <a:gd name="T47" fmla="*/ 2 h 8"/>
                <a:gd name="T48" fmla="*/ 1 w 9"/>
                <a:gd name="T49" fmla="*/ 2 h 8"/>
                <a:gd name="T50" fmla="*/ 1 w 9"/>
                <a:gd name="T51" fmla="*/ 2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8"/>
                <a:gd name="T80" fmla="*/ 9 w 9"/>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8">
                  <a:moveTo>
                    <a:pt x="8" y="7"/>
                  </a:moveTo>
                  <a:lnTo>
                    <a:pt x="8" y="7"/>
                  </a:lnTo>
                  <a:lnTo>
                    <a:pt x="9" y="7"/>
                  </a:lnTo>
                  <a:lnTo>
                    <a:pt x="9" y="5"/>
                  </a:lnTo>
                  <a:lnTo>
                    <a:pt x="9" y="3"/>
                  </a:lnTo>
                  <a:lnTo>
                    <a:pt x="8" y="1"/>
                  </a:lnTo>
                  <a:lnTo>
                    <a:pt x="6" y="0"/>
                  </a:lnTo>
                  <a:lnTo>
                    <a:pt x="5" y="1"/>
                  </a:lnTo>
                  <a:lnTo>
                    <a:pt x="5" y="2"/>
                  </a:lnTo>
                  <a:lnTo>
                    <a:pt x="3" y="3"/>
                  </a:lnTo>
                  <a:lnTo>
                    <a:pt x="1" y="3"/>
                  </a:lnTo>
                  <a:lnTo>
                    <a:pt x="0" y="3"/>
                  </a:lnTo>
                  <a:lnTo>
                    <a:pt x="0" y="4"/>
                  </a:lnTo>
                  <a:lnTo>
                    <a:pt x="1" y="4"/>
                  </a:lnTo>
                  <a:lnTo>
                    <a:pt x="4" y="8"/>
                  </a:lnTo>
                  <a:lnTo>
                    <a:pt x="5" y="7"/>
                  </a:lnTo>
                  <a:lnTo>
                    <a:pt x="6" y="5"/>
                  </a:lnTo>
                  <a:lnTo>
                    <a:pt x="8"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5" name="Freeform 3778"/>
            <p:cNvSpPr>
              <a:spLocks/>
            </p:cNvSpPr>
            <p:nvPr/>
          </p:nvSpPr>
          <p:spPr bwMode="auto">
            <a:xfrm>
              <a:off x="2158" y="3380"/>
              <a:ext cx="5" cy="5"/>
            </a:xfrm>
            <a:custGeom>
              <a:avLst/>
              <a:gdLst>
                <a:gd name="T0" fmla="*/ 3 w 6"/>
                <a:gd name="T1" fmla="*/ 2 h 5"/>
                <a:gd name="T2" fmla="*/ 3 w 6"/>
                <a:gd name="T3" fmla="*/ 2 h 5"/>
                <a:gd name="T4" fmla="*/ 3 w 6"/>
                <a:gd name="T5" fmla="*/ 2 h 5"/>
                <a:gd name="T6" fmla="*/ 3 w 6"/>
                <a:gd name="T7" fmla="*/ 2 h 5"/>
                <a:gd name="T8" fmla="*/ 3 w 6"/>
                <a:gd name="T9" fmla="*/ 1 h 5"/>
                <a:gd name="T10" fmla="*/ 3 w 6"/>
                <a:gd name="T11" fmla="*/ 1 h 5"/>
                <a:gd name="T12" fmla="*/ 3 w 6"/>
                <a:gd name="T13" fmla="*/ 1 h 5"/>
                <a:gd name="T14" fmla="*/ 3 w 6"/>
                <a:gd name="T15" fmla="*/ 0 h 5"/>
                <a:gd name="T16" fmla="*/ 3 w 6"/>
                <a:gd name="T17" fmla="*/ 0 h 5"/>
                <a:gd name="T18" fmla="*/ 3 w 6"/>
                <a:gd name="T19" fmla="*/ 0 h 5"/>
                <a:gd name="T20" fmla="*/ 1 w 6"/>
                <a:gd name="T21" fmla="*/ 0 h 5"/>
                <a:gd name="T22" fmla="*/ 0 w 6"/>
                <a:gd name="T23" fmla="*/ 2 h 5"/>
                <a:gd name="T24" fmla="*/ 0 w 6"/>
                <a:gd name="T25" fmla="*/ 2 h 5"/>
                <a:gd name="T26" fmla="*/ 0 w 6"/>
                <a:gd name="T27" fmla="*/ 4 h 5"/>
                <a:gd name="T28" fmla="*/ 1 w 6"/>
                <a:gd name="T29" fmla="*/ 5 h 5"/>
                <a:gd name="T30" fmla="*/ 1 w 6"/>
                <a:gd name="T31" fmla="*/ 5 h 5"/>
                <a:gd name="T32" fmla="*/ 3 w 6"/>
                <a:gd name="T33" fmla="*/ 5 h 5"/>
                <a:gd name="T34" fmla="*/ 3 w 6"/>
                <a:gd name="T35" fmla="*/ 5 h 5"/>
                <a:gd name="T36" fmla="*/ 3 w 6"/>
                <a:gd name="T37" fmla="*/ 4 h 5"/>
                <a:gd name="T38" fmla="*/ 3 w 6"/>
                <a:gd name="T39" fmla="*/ 4 h 5"/>
                <a:gd name="T40" fmla="*/ 3 w 6"/>
                <a:gd name="T41" fmla="*/ 3 h 5"/>
                <a:gd name="T42" fmla="*/ 3 w 6"/>
                <a:gd name="T43" fmla="*/ 2 h 5"/>
                <a:gd name="T44" fmla="*/ 3 w 6"/>
                <a:gd name="T45" fmla="*/ 2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5"/>
                <a:gd name="T71" fmla="*/ 6 w 6"/>
                <a:gd name="T72" fmla="*/ 5 h 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5">
                  <a:moveTo>
                    <a:pt x="3" y="2"/>
                  </a:moveTo>
                  <a:lnTo>
                    <a:pt x="3" y="2"/>
                  </a:lnTo>
                  <a:lnTo>
                    <a:pt x="4" y="2"/>
                  </a:lnTo>
                  <a:lnTo>
                    <a:pt x="6" y="1"/>
                  </a:lnTo>
                  <a:lnTo>
                    <a:pt x="6" y="0"/>
                  </a:lnTo>
                  <a:lnTo>
                    <a:pt x="4" y="0"/>
                  </a:lnTo>
                  <a:lnTo>
                    <a:pt x="1" y="0"/>
                  </a:lnTo>
                  <a:lnTo>
                    <a:pt x="0" y="2"/>
                  </a:lnTo>
                  <a:lnTo>
                    <a:pt x="0" y="4"/>
                  </a:lnTo>
                  <a:lnTo>
                    <a:pt x="1" y="5"/>
                  </a:lnTo>
                  <a:lnTo>
                    <a:pt x="3" y="5"/>
                  </a:lnTo>
                  <a:lnTo>
                    <a:pt x="4" y="5"/>
                  </a:lnTo>
                  <a:lnTo>
                    <a:pt x="4" y="4"/>
                  </a:lnTo>
                  <a:lnTo>
                    <a:pt x="4" y="3"/>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6" name="Freeform 3779"/>
            <p:cNvSpPr>
              <a:spLocks/>
            </p:cNvSpPr>
            <p:nvPr/>
          </p:nvSpPr>
          <p:spPr bwMode="auto">
            <a:xfrm>
              <a:off x="2166" y="3383"/>
              <a:ext cx="2" cy="4"/>
            </a:xfrm>
            <a:custGeom>
              <a:avLst/>
              <a:gdLst>
                <a:gd name="T0" fmla="*/ 1 w 3"/>
                <a:gd name="T1" fmla="*/ 1 h 4"/>
                <a:gd name="T2" fmla="*/ 1 w 3"/>
                <a:gd name="T3" fmla="*/ 1 h 4"/>
                <a:gd name="T4" fmla="*/ 1 w 3"/>
                <a:gd name="T5" fmla="*/ 1 h 4"/>
                <a:gd name="T6" fmla="*/ 0 w 3"/>
                <a:gd name="T7" fmla="*/ 2 h 4"/>
                <a:gd name="T8" fmla="*/ 1 w 3"/>
                <a:gd name="T9" fmla="*/ 2 h 4"/>
                <a:gd name="T10" fmla="*/ 1 w 3"/>
                <a:gd name="T11" fmla="*/ 2 h 4"/>
                <a:gd name="T12" fmla="*/ 1 w 3"/>
                <a:gd name="T13" fmla="*/ 4 h 4"/>
                <a:gd name="T14" fmla="*/ 1 w 3"/>
                <a:gd name="T15" fmla="*/ 4 h 4"/>
                <a:gd name="T16" fmla="*/ 1 w 3"/>
                <a:gd name="T17" fmla="*/ 3 h 4"/>
                <a:gd name="T18" fmla="*/ 1 w 3"/>
                <a:gd name="T19" fmla="*/ 3 h 4"/>
                <a:gd name="T20" fmla="*/ 1 w 3"/>
                <a:gd name="T21" fmla="*/ 1 h 4"/>
                <a:gd name="T22" fmla="*/ 1 w 3"/>
                <a:gd name="T23" fmla="*/ 0 h 4"/>
                <a:gd name="T24" fmla="*/ 1 w 3"/>
                <a:gd name="T25" fmla="*/ 1 h 4"/>
                <a:gd name="T26" fmla="*/ 1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1"/>
                  </a:moveTo>
                  <a:lnTo>
                    <a:pt x="2" y="1"/>
                  </a:lnTo>
                  <a:lnTo>
                    <a:pt x="1" y="1"/>
                  </a:lnTo>
                  <a:lnTo>
                    <a:pt x="0" y="2"/>
                  </a:lnTo>
                  <a:lnTo>
                    <a:pt x="1" y="2"/>
                  </a:lnTo>
                  <a:lnTo>
                    <a:pt x="2" y="4"/>
                  </a:lnTo>
                  <a:lnTo>
                    <a:pt x="3" y="4"/>
                  </a:lnTo>
                  <a:lnTo>
                    <a:pt x="3" y="3"/>
                  </a:lnTo>
                  <a:lnTo>
                    <a:pt x="2" y="1"/>
                  </a:lnTo>
                  <a:lnTo>
                    <a:pt x="2" y="0"/>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7" name="Freeform 3780"/>
            <p:cNvSpPr>
              <a:spLocks/>
            </p:cNvSpPr>
            <p:nvPr/>
          </p:nvSpPr>
          <p:spPr bwMode="auto">
            <a:xfrm>
              <a:off x="2169" y="3380"/>
              <a:ext cx="6" cy="7"/>
            </a:xfrm>
            <a:custGeom>
              <a:avLst/>
              <a:gdLst>
                <a:gd name="T0" fmla="*/ 2 w 8"/>
                <a:gd name="T1" fmla="*/ 2 h 8"/>
                <a:gd name="T2" fmla="*/ 2 w 8"/>
                <a:gd name="T3" fmla="*/ 2 h 8"/>
                <a:gd name="T4" fmla="*/ 2 w 8"/>
                <a:gd name="T5" fmla="*/ 1 h 8"/>
                <a:gd name="T6" fmla="*/ 2 w 8"/>
                <a:gd name="T7" fmla="*/ 0 h 8"/>
                <a:gd name="T8" fmla="*/ 2 w 8"/>
                <a:gd name="T9" fmla="*/ 0 h 8"/>
                <a:gd name="T10" fmla="*/ 1 w 8"/>
                <a:gd name="T11" fmla="*/ 0 h 8"/>
                <a:gd name="T12" fmla="*/ 0 w 8"/>
                <a:gd name="T13" fmla="*/ 1 h 8"/>
                <a:gd name="T14" fmla="*/ 1 w 8"/>
                <a:gd name="T15" fmla="*/ 3 h 8"/>
                <a:gd name="T16" fmla="*/ 1 w 8"/>
                <a:gd name="T17" fmla="*/ 3 h 8"/>
                <a:gd name="T18" fmla="*/ 2 w 8"/>
                <a:gd name="T19" fmla="*/ 4 h 8"/>
                <a:gd name="T20" fmla="*/ 2 w 8"/>
                <a:gd name="T21" fmla="*/ 4 h 8"/>
                <a:gd name="T22" fmla="*/ 2 w 8"/>
                <a:gd name="T23" fmla="*/ 4 h 8"/>
                <a:gd name="T24" fmla="*/ 2 w 8"/>
                <a:gd name="T25" fmla="*/ 4 h 8"/>
                <a:gd name="T26" fmla="*/ 2 w 8"/>
                <a:gd name="T27" fmla="*/ 4 h 8"/>
                <a:gd name="T28" fmla="*/ 2 w 8"/>
                <a:gd name="T29" fmla="*/ 4 h 8"/>
                <a:gd name="T30" fmla="*/ 2 w 8"/>
                <a:gd name="T31" fmla="*/ 4 h 8"/>
                <a:gd name="T32" fmla="*/ 2 w 8"/>
                <a:gd name="T33" fmla="*/ 4 h 8"/>
                <a:gd name="T34" fmla="*/ 2 w 8"/>
                <a:gd name="T35" fmla="*/ 4 h 8"/>
                <a:gd name="T36" fmla="*/ 2 w 8"/>
                <a:gd name="T37" fmla="*/ 4 h 8"/>
                <a:gd name="T38" fmla="*/ 2 w 8"/>
                <a:gd name="T39" fmla="*/ 4 h 8"/>
                <a:gd name="T40" fmla="*/ 2 w 8"/>
                <a:gd name="T41" fmla="*/ 3 h 8"/>
                <a:gd name="T42" fmla="*/ 2 w 8"/>
                <a:gd name="T43" fmla="*/ 2 h 8"/>
                <a:gd name="T44" fmla="*/ 2 w 8"/>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8"/>
                <a:gd name="T71" fmla="*/ 8 w 8"/>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8">
                  <a:moveTo>
                    <a:pt x="6" y="2"/>
                  </a:moveTo>
                  <a:lnTo>
                    <a:pt x="6" y="2"/>
                  </a:lnTo>
                  <a:lnTo>
                    <a:pt x="5" y="1"/>
                  </a:lnTo>
                  <a:lnTo>
                    <a:pt x="4" y="0"/>
                  </a:lnTo>
                  <a:lnTo>
                    <a:pt x="1" y="0"/>
                  </a:lnTo>
                  <a:lnTo>
                    <a:pt x="0" y="1"/>
                  </a:lnTo>
                  <a:lnTo>
                    <a:pt x="1" y="3"/>
                  </a:lnTo>
                  <a:lnTo>
                    <a:pt x="4" y="5"/>
                  </a:lnTo>
                  <a:lnTo>
                    <a:pt x="5" y="7"/>
                  </a:lnTo>
                  <a:lnTo>
                    <a:pt x="6" y="7"/>
                  </a:lnTo>
                  <a:lnTo>
                    <a:pt x="8" y="8"/>
                  </a:lnTo>
                  <a:lnTo>
                    <a:pt x="8" y="7"/>
                  </a:lnTo>
                  <a:lnTo>
                    <a:pt x="6" y="5"/>
                  </a:lnTo>
                  <a:lnTo>
                    <a:pt x="6" y="4"/>
                  </a:lnTo>
                  <a:lnTo>
                    <a:pt x="7" y="3"/>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8" name="Freeform 3781"/>
            <p:cNvSpPr>
              <a:spLocks/>
            </p:cNvSpPr>
            <p:nvPr/>
          </p:nvSpPr>
          <p:spPr bwMode="auto">
            <a:xfrm>
              <a:off x="2159" y="3372"/>
              <a:ext cx="8" cy="8"/>
            </a:xfrm>
            <a:custGeom>
              <a:avLst/>
              <a:gdLst>
                <a:gd name="T0" fmla="*/ 2 w 10"/>
                <a:gd name="T1" fmla="*/ 4 h 9"/>
                <a:gd name="T2" fmla="*/ 2 w 10"/>
                <a:gd name="T3" fmla="*/ 4 h 9"/>
                <a:gd name="T4" fmla="*/ 2 w 10"/>
                <a:gd name="T5" fmla="*/ 4 h 9"/>
                <a:gd name="T6" fmla="*/ 2 w 10"/>
                <a:gd name="T7" fmla="*/ 4 h 9"/>
                <a:gd name="T8" fmla="*/ 2 w 10"/>
                <a:gd name="T9" fmla="*/ 4 h 9"/>
                <a:gd name="T10" fmla="*/ 2 w 10"/>
                <a:gd name="T11" fmla="*/ 3 h 9"/>
                <a:gd name="T12" fmla="*/ 2 w 10"/>
                <a:gd name="T13" fmla="*/ 2 h 9"/>
                <a:gd name="T14" fmla="*/ 2 w 10"/>
                <a:gd name="T15" fmla="*/ 2 h 9"/>
                <a:gd name="T16" fmla="*/ 2 w 10"/>
                <a:gd name="T17" fmla="*/ 2 h 9"/>
                <a:gd name="T18" fmla="*/ 2 w 10"/>
                <a:gd name="T19" fmla="*/ 3 h 9"/>
                <a:gd name="T20" fmla="*/ 2 w 10"/>
                <a:gd name="T21" fmla="*/ 3 h 9"/>
                <a:gd name="T22" fmla="*/ 2 w 10"/>
                <a:gd name="T23" fmla="*/ 2 h 9"/>
                <a:gd name="T24" fmla="*/ 2 w 10"/>
                <a:gd name="T25" fmla="*/ 2 h 9"/>
                <a:gd name="T26" fmla="*/ 2 w 10"/>
                <a:gd name="T27" fmla="*/ 1 h 9"/>
                <a:gd name="T28" fmla="*/ 2 w 10"/>
                <a:gd name="T29" fmla="*/ 1 h 9"/>
                <a:gd name="T30" fmla="*/ 2 w 10"/>
                <a:gd name="T31" fmla="*/ 1 h 9"/>
                <a:gd name="T32" fmla="*/ 2 w 10"/>
                <a:gd name="T33" fmla="*/ 0 h 9"/>
                <a:gd name="T34" fmla="*/ 2 w 10"/>
                <a:gd name="T35" fmla="*/ 0 h 9"/>
                <a:gd name="T36" fmla="*/ 2 w 10"/>
                <a:gd name="T37" fmla="*/ 0 h 9"/>
                <a:gd name="T38" fmla="*/ 2 w 10"/>
                <a:gd name="T39" fmla="*/ 0 h 9"/>
                <a:gd name="T40" fmla="*/ 2 w 10"/>
                <a:gd name="T41" fmla="*/ 0 h 9"/>
                <a:gd name="T42" fmla="*/ 2 w 10"/>
                <a:gd name="T43" fmla="*/ 1 h 9"/>
                <a:gd name="T44" fmla="*/ 2 w 10"/>
                <a:gd name="T45" fmla="*/ 1 h 9"/>
                <a:gd name="T46" fmla="*/ 2 w 10"/>
                <a:gd name="T47" fmla="*/ 2 h 9"/>
                <a:gd name="T48" fmla="*/ 2 w 10"/>
                <a:gd name="T49" fmla="*/ 3 h 9"/>
                <a:gd name="T50" fmla="*/ 2 w 10"/>
                <a:gd name="T51" fmla="*/ 3 h 9"/>
                <a:gd name="T52" fmla="*/ 2 w 10"/>
                <a:gd name="T53" fmla="*/ 3 h 9"/>
                <a:gd name="T54" fmla="*/ 2 w 10"/>
                <a:gd name="T55" fmla="*/ 3 h 9"/>
                <a:gd name="T56" fmla="*/ 0 w 10"/>
                <a:gd name="T57" fmla="*/ 3 h 9"/>
                <a:gd name="T58" fmla="*/ 0 w 10"/>
                <a:gd name="T59" fmla="*/ 4 h 9"/>
                <a:gd name="T60" fmla="*/ 0 w 10"/>
                <a:gd name="T61" fmla="*/ 4 h 9"/>
                <a:gd name="T62" fmla="*/ 2 w 10"/>
                <a:gd name="T63" fmla="*/ 4 h 9"/>
                <a:gd name="T64" fmla="*/ 2 w 10"/>
                <a:gd name="T65" fmla="*/ 4 h 9"/>
                <a:gd name="T66" fmla="*/ 2 w 10"/>
                <a:gd name="T67" fmla="*/ 4 h 9"/>
                <a:gd name="T68" fmla="*/ 2 w 10"/>
                <a:gd name="T69" fmla="*/ 4 h 9"/>
                <a:gd name="T70" fmla="*/ 2 w 10"/>
                <a:gd name="T71" fmla="*/ 4 h 9"/>
                <a:gd name="T72" fmla="*/ 2 w 10"/>
                <a:gd name="T73" fmla="*/ 4 h 9"/>
                <a:gd name="T74" fmla="*/ 2 w 10"/>
                <a:gd name="T75" fmla="*/ 4 h 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
                <a:gd name="T115" fmla="*/ 0 h 9"/>
                <a:gd name="T116" fmla="*/ 10 w 10"/>
                <a:gd name="T117" fmla="*/ 9 h 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 h="9">
                  <a:moveTo>
                    <a:pt x="5" y="8"/>
                  </a:moveTo>
                  <a:lnTo>
                    <a:pt x="5" y="8"/>
                  </a:lnTo>
                  <a:lnTo>
                    <a:pt x="6" y="5"/>
                  </a:lnTo>
                  <a:lnTo>
                    <a:pt x="8" y="4"/>
                  </a:lnTo>
                  <a:lnTo>
                    <a:pt x="10" y="3"/>
                  </a:lnTo>
                  <a:lnTo>
                    <a:pt x="10" y="2"/>
                  </a:lnTo>
                  <a:lnTo>
                    <a:pt x="7" y="3"/>
                  </a:lnTo>
                  <a:lnTo>
                    <a:pt x="6" y="3"/>
                  </a:lnTo>
                  <a:lnTo>
                    <a:pt x="6" y="2"/>
                  </a:lnTo>
                  <a:lnTo>
                    <a:pt x="7" y="1"/>
                  </a:lnTo>
                  <a:lnTo>
                    <a:pt x="5" y="0"/>
                  </a:lnTo>
                  <a:lnTo>
                    <a:pt x="4" y="0"/>
                  </a:lnTo>
                  <a:lnTo>
                    <a:pt x="2" y="0"/>
                  </a:lnTo>
                  <a:lnTo>
                    <a:pt x="2" y="1"/>
                  </a:lnTo>
                  <a:lnTo>
                    <a:pt x="4" y="2"/>
                  </a:lnTo>
                  <a:lnTo>
                    <a:pt x="5" y="3"/>
                  </a:lnTo>
                  <a:lnTo>
                    <a:pt x="4" y="3"/>
                  </a:lnTo>
                  <a:lnTo>
                    <a:pt x="2" y="3"/>
                  </a:lnTo>
                  <a:lnTo>
                    <a:pt x="0" y="3"/>
                  </a:lnTo>
                  <a:lnTo>
                    <a:pt x="0" y="4"/>
                  </a:lnTo>
                  <a:lnTo>
                    <a:pt x="3" y="5"/>
                  </a:lnTo>
                  <a:lnTo>
                    <a:pt x="4" y="5"/>
                  </a:lnTo>
                  <a:lnTo>
                    <a:pt x="4" y="8"/>
                  </a:lnTo>
                  <a:lnTo>
                    <a:pt x="4" y="9"/>
                  </a:lnTo>
                  <a:lnTo>
                    <a:pt x="5"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59" name="Freeform 3782"/>
            <p:cNvSpPr>
              <a:spLocks/>
            </p:cNvSpPr>
            <p:nvPr/>
          </p:nvSpPr>
          <p:spPr bwMode="auto">
            <a:xfrm>
              <a:off x="2156" y="3365"/>
              <a:ext cx="6" cy="5"/>
            </a:xfrm>
            <a:custGeom>
              <a:avLst/>
              <a:gdLst>
                <a:gd name="T0" fmla="*/ 3 w 7"/>
                <a:gd name="T1" fmla="*/ 3 h 6"/>
                <a:gd name="T2" fmla="*/ 3 w 7"/>
                <a:gd name="T3" fmla="*/ 3 h 6"/>
                <a:gd name="T4" fmla="*/ 3 w 7"/>
                <a:gd name="T5" fmla="*/ 3 h 6"/>
                <a:gd name="T6" fmla="*/ 3 w 7"/>
                <a:gd name="T7" fmla="*/ 3 h 6"/>
                <a:gd name="T8" fmla="*/ 3 w 7"/>
                <a:gd name="T9" fmla="*/ 3 h 6"/>
                <a:gd name="T10" fmla="*/ 3 w 7"/>
                <a:gd name="T11" fmla="*/ 3 h 6"/>
                <a:gd name="T12" fmla="*/ 3 w 7"/>
                <a:gd name="T13" fmla="*/ 3 h 6"/>
                <a:gd name="T14" fmla="*/ 3 w 7"/>
                <a:gd name="T15" fmla="*/ 3 h 6"/>
                <a:gd name="T16" fmla="*/ 3 w 7"/>
                <a:gd name="T17" fmla="*/ 1 h 6"/>
                <a:gd name="T18" fmla="*/ 2 w 7"/>
                <a:gd name="T19" fmla="*/ 0 h 6"/>
                <a:gd name="T20" fmla="*/ 2 w 7"/>
                <a:gd name="T21" fmla="*/ 0 h 6"/>
                <a:gd name="T22" fmla="*/ 1 w 7"/>
                <a:gd name="T23" fmla="*/ 1 h 6"/>
                <a:gd name="T24" fmla="*/ 0 w 7"/>
                <a:gd name="T25" fmla="*/ 3 h 6"/>
                <a:gd name="T26" fmla="*/ 0 w 7"/>
                <a:gd name="T27" fmla="*/ 3 h 6"/>
                <a:gd name="T28" fmla="*/ 0 w 7"/>
                <a:gd name="T29" fmla="*/ 3 h 6"/>
                <a:gd name="T30" fmla="*/ 2 w 7"/>
                <a:gd name="T31" fmla="*/ 3 h 6"/>
                <a:gd name="T32" fmla="*/ 2 w 7"/>
                <a:gd name="T33" fmla="*/ 3 h 6"/>
                <a:gd name="T34" fmla="*/ 3 w 7"/>
                <a:gd name="T35" fmla="*/ 3 h 6"/>
                <a:gd name="T36" fmla="*/ 3 w 7"/>
                <a:gd name="T37" fmla="*/ 3 h 6"/>
                <a:gd name="T38" fmla="*/ 3 w 7"/>
                <a:gd name="T39" fmla="*/ 3 h 6"/>
                <a:gd name="T40" fmla="*/ 3 w 7"/>
                <a:gd name="T41" fmla="*/ 3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6"/>
                <a:gd name="T65" fmla="*/ 7 w 7"/>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6">
                  <a:moveTo>
                    <a:pt x="5" y="5"/>
                  </a:moveTo>
                  <a:lnTo>
                    <a:pt x="5" y="5"/>
                  </a:lnTo>
                  <a:lnTo>
                    <a:pt x="5" y="6"/>
                  </a:lnTo>
                  <a:lnTo>
                    <a:pt x="7" y="6"/>
                  </a:lnTo>
                  <a:lnTo>
                    <a:pt x="6" y="4"/>
                  </a:lnTo>
                  <a:lnTo>
                    <a:pt x="3" y="1"/>
                  </a:lnTo>
                  <a:lnTo>
                    <a:pt x="2" y="0"/>
                  </a:lnTo>
                  <a:lnTo>
                    <a:pt x="1" y="1"/>
                  </a:lnTo>
                  <a:lnTo>
                    <a:pt x="0" y="3"/>
                  </a:lnTo>
                  <a:lnTo>
                    <a:pt x="0" y="4"/>
                  </a:lnTo>
                  <a:lnTo>
                    <a:pt x="2" y="4"/>
                  </a:lnTo>
                  <a:lnTo>
                    <a:pt x="3" y="4"/>
                  </a:lnTo>
                  <a:lnTo>
                    <a:pt x="5" y="4"/>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0" name="Freeform 3783"/>
            <p:cNvSpPr>
              <a:spLocks/>
            </p:cNvSpPr>
            <p:nvPr/>
          </p:nvSpPr>
          <p:spPr bwMode="auto">
            <a:xfrm>
              <a:off x="2158" y="3349"/>
              <a:ext cx="14" cy="23"/>
            </a:xfrm>
            <a:custGeom>
              <a:avLst/>
              <a:gdLst>
                <a:gd name="T0" fmla="*/ 2 w 18"/>
                <a:gd name="T1" fmla="*/ 2 h 28"/>
                <a:gd name="T2" fmla="*/ 2 w 18"/>
                <a:gd name="T3" fmla="*/ 1 h 28"/>
                <a:gd name="T4" fmla="*/ 2 w 18"/>
                <a:gd name="T5" fmla="*/ 1 h 28"/>
                <a:gd name="T6" fmla="*/ 2 w 18"/>
                <a:gd name="T7" fmla="*/ 0 h 28"/>
                <a:gd name="T8" fmla="*/ 2 w 18"/>
                <a:gd name="T9" fmla="*/ 1 h 28"/>
                <a:gd name="T10" fmla="*/ 2 w 18"/>
                <a:gd name="T11" fmla="*/ 2 h 28"/>
                <a:gd name="T12" fmla="*/ 2 w 18"/>
                <a:gd name="T13" fmla="*/ 2 h 28"/>
                <a:gd name="T14" fmla="*/ 2 w 18"/>
                <a:gd name="T15" fmla="*/ 2 h 28"/>
                <a:gd name="T16" fmla="*/ 2 w 18"/>
                <a:gd name="T17" fmla="*/ 2 h 28"/>
                <a:gd name="T18" fmla="*/ 2 w 18"/>
                <a:gd name="T19" fmla="*/ 2 h 28"/>
                <a:gd name="T20" fmla="*/ 2 w 18"/>
                <a:gd name="T21" fmla="*/ 2 h 28"/>
                <a:gd name="T22" fmla="*/ 2 w 18"/>
                <a:gd name="T23" fmla="*/ 2 h 28"/>
                <a:gd name="T24" fmla="*/ 2 w 18"/>
                <a:gd name="T25" fmla="*/ 2 h 28"/>
                <a:gd name="T26" fmla="*/ 2 w 18"/>
                <a:gd name="T27" fmla="*/ 2 h 28"/>
                <a:gd name="T28" fmla="*/ 2 w 18"/>
                <a:gd name="T29" fmla="*/ 2 h 28"/>
                <a:gd name="T30" fmla="*/ 2 w 18"/>
                <a:gd name="T31" fmla="*/ 2 h 28"/>
                <a:gd name="T32" fmla="*/ 2 w 18"/>
                <a:gd name="T33" fmla="*/ 2 h 28"/>
                <a:gd name="T34" fmla="*/ 2 w 18"/>
                <a:gd name="T35" fmla="*/ 2 h 28"/>
                <a:gd name="T36" fmla="*/ 2 w 18"/>
                <a:gd name="T37" fmla="*/ 2 h 28"/>
                <a:gd name="T38" fmla="*/ 2 w 18"/>
                <a:gd name="T39" fmla="*/ 2 h 28"/>
                <a:gd name="T40" fmla="*/ 2 w 18"/>
                <a:gd name="T41" fmla="*/ 2 h 28"/>
                <a:gd name="T42" fmla="*/ 2 w 18"/>
                <a:gd name="T43" fmla="*/ 2 h 28"/>
                <a:gd name="T44" fmla="*/ 0 w 18"/>
                <a:gd name="T45" fmla="*/ 2 h 28"/>
                <a:gd name="T46" fmla="*/ 0 w 18"/>
                <a:gd name="T47" fmla="*/ 2 h 28"/>
                <a:gd name="T48" fmla="*/ 2 w 18"/>
                <a:gd name="T49" fmla="*/ 2 h 28"/>
                <a:gd name="T50" fmla="*/ 2 w 18"/>
                <a:gd name="T51" fmla="*/ 2 h 28"/>
                <a:gd name="T52" fmla="*/ 2 w 18"/>
                <a:gd name="T53" fmla="*/ 2 h 28"/>
                <a:gd name="T54" fmla="*/ 2 w 18"/>
                <a:gd name="T55" fmla="*/ 2 h 28"/>
                <a:gd name="T56" fmla="*/ 2 w 18"/>
                <a:gd name="T57" fmla="*/ 2 h 28"/>
                <a:gd name="T58" fmla="*/ 2 w 18"/>
                <a:gd name="T59" fmla="*/ 2 h 28"/>
                <a:gd name="T60" fmla="*/ 2 w 18"/>
                <a:gd name="T61" fmla="*/ 2 h 28"/>
                <a:gd name="T62" fmla="*/ 2 w 18"/>
                <a:gd name="T63" fmla="*/ 2 h 28"/>
                <a:gd name="T64" fmla="*/ 2 w 18"/>
                <a:gd name="T65" fmla="*/ 2 h 28"/>
                <a:gd name="T66" fmla="*/ 2 w 18"/>
                <a:gd name="T67" fmla="*/ 2 h 28"/>
                <a:gd name="T68" fmla="*/ 2 w 18"/>
                <a:gd name="T69" fmla="*/ 2 h 28"/>
                <a:gd name="T70" fmla="*/ 2 w 18"/>
                <a:gd name="T71" fmla="*/ 2 h 28"/>
                <a:gd name="T72" fmla="*/ 2 w 18"/>
                <a:gd name="T73" fmla="*/ 2 h 28"/>
                <a:gd name="T74" fmla="*/ 2 w 18"/>
                <a:gd name="T75" fmla="*/ 2 h 28"/>
                <a:gd name="T76" fmla="*/ 2 w 18"/>
                <a:gd name="T77" fmla="*/ 2 h 28"/>
                <a:gd name="T78" fmla="*/ 2 w 18"/>
                <a:gd name="T79" fmla="*/ 2 h 28"/>
                <a:gd name="T80" fmla="*/ 2 w 18"/>
                <a:gd name="T81" fmla="*/ 3 h 28"/>
                <a:gd name="T82" fmla="*/ 2 w 18"/>
                <a:gd name="T83" fmla="*/ 3 h 28"/>
                <a:gd name="T84" fmla="*/ 2 w 18"/>
                <a:gd name="T85" fmla="*/ 3 h 28"/>
                <a:gd name="T86" fmla="*/ 2 w 18"/>
                <a:gd name="T87" fmla="*/ 3 h 28"/>
                <a:gd name="T88" fmla="*/ 2 w 18"/>
                <a:gd name="T89" fmla="*/ 3 h 28"/>
                <a:gd name="T90" fmla="*/ 2 w 18"/>
                <a:gd name="T91" fmla="*/ 3 h 28"/>
                <a:gd name="T92" fmla="*/ 2 w 18"/>
                <a:gd name="T93" fmla="*/ 3 h 28"/>
                <a:gd name="T94" fmla="*/ 2 w 18"/>
                <a:gd name="T95" fmla="*/ 3 h 28"/>
                <a:gd name="T96" fmla="*/ 2 w 18"/>
                <a:gd name="T97" fmla="*/ 2 h 28"/>
                <a:gd name="T98" fmla="*/ 2 w 18"/>
                <a:gd name="T99" fmla="*/ 2 h 28"/>
                <a:gd name="T100" fmla="*/ 2 w 18"/>
                <a:gd name="T101" fmla="*/ 2 h 28"/>
                <a:gd name="T102" fmla="*/ 2 w 18"/>
                <a:gd name="T103" fmla="*/ 2 h 28"/>
                <a:gd name="T104" fmla="*/ 2 w 18"/>
                <a:gd name="T105" fmla="*/ 2 h 28"/>
                <a:gd name="T106" fmla="*/ 2 w 18"/>
                <a:gd name="T107" fmla="*/ 2 h 28"/>
                <a:gd name="T108" fmla="*/ 2 w 18"/>
                <a:gd name="T109" fmla="*/ 2 h 28"/>
                <a:gd name="T110" fmla="*/ 2 w 18"/>
                <a:gd name="T111" fmla="*/ 2 h 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
                <a:gd name="T169" fmla="*/ 0 h 28"/>
                <a:gd name="T170" fmla="*/ 18 w 18"/>
                <a:gd name="T171" fmla="*/ 28 h 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 h="28">
                  <a:moveTo>
                    <a:pt x="15" y="4"/>
                  </a:moveTo>
                  <a:lnTo>
                    <a:pt x="15" y="4"/>
                  </a:lnTo>
                  <a:lnTo>
                    <a:pt x="15" y="2"/>
                  </a:lnTo>
                  <a:lnTo>
                    <a:pt x="15" y="1"/>
                  </a:lnTo>
                  <a:lnTo>
                    <a:pt x="14" y="1"/>
                  </a:lnTo>
                  <a:lnTo>
                    <a:pt x="12" y="0"/>
                  </a:lnTo>
                  <a:lnTo>
                    <a:pt x="11" y="0"/>
                  </a:lnTo>
                  <a:lnTo>
                    <a:pt x="9" y="1"/>
                  </a:lnTo>
                  <a:lnTo>
                    <a:pt x="8" y="3"/>
                  </a:lnTo>
                  <a:lnTo>
                    <a:pt x="9" y="3"/>
                  </a:lnTo>
                  <a:lnTo>
                    <a:pt x="9" y="4"/>
                  </a:lnTo>
                  <a:lnTo>
                    <a:pt x="8" y="4"/>
                  </a:lnTo>
                  <a:lnTo>
                    <a:pt x="9" y="5"/>
                  </a:lnTo>
                  <a:lnTo>
                    <a:pt x="10" y="5"/>
                  </a:lnTo>
                  <a:lnTo>
                    <a:pt x="10" y="6"/>
                  </a:lnTo>
                  <a:lnTo>
                    <a:pt x="10" y="8"/>
                  </a:lnTo>
                  <a:lnTo>
                    <a:pt x="11" y="10"/>
                  </a:lnTo>
                  <a:lnTo>
                    <a:pt x="11" y="12"/>
                  </a:lnTo>
                  <a:lnTo>
                    <a:pt x="10" y="14"/>
                  </a:lnTo>
                  <a:lnTo>
                    <a:pt x="9" y="13"/>
                  </a:lnTo>
                  <a:lnTo>
                    <a:pt x="7" y="12"/>
                  </a:lnTo>
                  <a:lnTo>
                    <a:pt x="6" y="13"/>
                  </a:lnTo>
                  <a:lnTo>
                    <a:pt x="5" y="12"/>
                  </a:lnTo>
                  <a:lnTo>
                    <a:pt x="4" y="12"/>
                  </a:lnTo>
                  <a:lnTo>
                    <a:pt x="3" y="13"/>
                  </a:lnTo>
                  <a:lnTo>
                    <a:pt x="1" y="13"/>
                  </a:lnTo>
                  <a:lnTo>
                    <a:pt x="0" y="13"/>
                  </a:lnTo>
                  <a:lnTo>
                    <a:pt x="0" y="14"/>
                  </a:lnTo>
                  <a:lnTo>
                    <a:pt x="4" y="19"/>
                  </a:lnTo>
                  <a:lnTo>
                    <a:pt x="5" y="22"/>
                  </a:lnTo>
                  <a:lnTo>
                    <a:pt x="5" y="23"/>
                  </a:lnTo>
                  <a:lnTo>
                    <a:pt x="6" y="24"/>
                  </a:lnTo>
                  <a:lnTo>
                    <a:pt x="8" y="24"/>
                  </a:lnTo>
                  <a:lnTo>
                    <a:pt x="9" y="22"/>
                  </a:lnTo>
                  <a:lnTo>
                    <a:pt x="8" y="19"/>
                  </a:lnTo>
                  <a:lnTo>
                    <a:pt x="8" y="18"/>
                  </a:lnTo>
                  <a:lnTo>
                    <a:pt x="8" y="17"/>
                  </a:lnTo>
                  <a:lnTo>
                    <a:pt x="10" y="17"/>
                  </a:lnTo>
                  <a:lnTo>
                    <a:pt x="11" y="16"/>
                  </a:lnTo>
                  <a:lnTo>
                    <a:pt x="11" y="17"/>
                  </a:lnTo>
                  <a:lnTo>
                    <a:pt x="10" y="17"/>
                  </a:lnTo>
                  <a:lnTo>
                    <a:pt x="11" y="18"/>
                  </a:lnTo>
                  <a:lnTo>
                    <a:pt x="11" y="19"/>
                  </a:lnTo>
                  <a:lnTo>
                    <a:pt x="9" y="19"/>
                  </a:lnTo>
                  <a:lnTo>
                    <a:pt x="10" y="20"/>
                  </a:lnTo>
                  <a:lnTo>
                    <a:pt x="11" y="23"/>
                  </a:lnTo>
                  <a:lnTo>
                    <a:pt x="12" y="24"/>
                  </a:lnTo>
                  <a:lnTo>
                    <a:pt x="11" y="24"/>
                  </a:lnTo>
                  <a:lnTo>
                    <a:pt x="10" y="25"/>
                  </a:lnTo>
                  <a:lnTo>
                    <a:pt x="11" y="25"/>
                  </a:lnTo>
                  <a:lnTo>
                    <a:pt x="13" y="26"/>
                  </a:lnTo>
                  <a:lnTo>
                    <a:pt x="12" y="26"/>
                  </a:lnTo>
                  <a:lnTo>
                    <a:pt x="11" y="27"/>
                  </a:lnTo>
                  <a:lnTo>
                    <a:pt x="10" y="27"/>
                  </a:lnTo>
                  <a:lnTo>
                    <a:pt x="11" y="27"/>
                  </a:lnTo>
                  <a:lnTo>
                    <a:pt x="13" y="28"/>
                  </a:lnTo>
                  <a:lnTo>
                    <a:pt x="15" y="27"/>
                  </a:lnTo>
                  <a:lnTo>
                    <a:pt x="17" y="26"/>
                  </a:lnTo>
                  <a:lnTo>
                    <a:pt x="17" y="25"/>
                  </a:lnTo>
                  <a:lnTo>
                    <a:pt x="18" y="23"/>
                  </a:lnTo>
                  <a:lnTo>
                    <a:pt x="18" y="20"/>
                  </a:lnTo>
                  <a:lnTo>
                    <a:pt x="15" y="18"/>
                  </a:lnTo>
                  <a:lnTo>
                    <a:pt x="15" y="17"/>
                  </a:lnTo>
                  <a:lnTo>
                    <a:pt x="15" y="16"/>
                  </a:lnTo>
                  <a:lnTo>
                    <a:pt x="17" y="13"/>
                  </a:lnTo>
                  <a:lnTo>
                    <a:pt x="17" y="11"/>
                  </a:lnTo>
                  <a:lnTo>
                    <a:pt x="17" y="9"/>
                  </a:lnTo>
                  <a:lnTo>
                    <a:pt x="17" y="6"/>
                  </a:lnTo>
                  <a:lnTo>
                    <a:pt x="17" y="5"/>
                  </a:lnTo>
                  <a:lnTo>
                    <a:pt x="15"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1" name="Freeform 3784"/>
            <p:cNvSpPr>
              <a:spLocks/>
            </p:cNvSpPr>
            <p:nvPr/>
          </p:nvSpPr>
          <p:spPr bwMode="auto">
            <a:xfrm>
              <a:off x="2163" y="3356"/>
              <a:ext cx="3" cy="3"/>
            </a:xfrm>
            <a:custGeom>
              <a:avLst/>
              <a:gdLst>
                <a:gd name="T0" fmla="*/ 2 w 4"/>
                <a:gd name="T1" fmla="*/ 2 h 4"/>
                <a:gd name="T2" fmla="*/ 2 w 4"/>
                <a:gd name="T3" fmla="*/ 2 h 4"/>
                <a:gd name="T4" fmla="*/ 2 w 4"/>
                <a:gd name="T5" fmla="*/ 2 h 4"/>
                <a:gd name="T6" fmla="*/ 2 w 4"/>
                <a:gd name="T7" fmla="*/ 2 h 4"/>
                <a:gd name="T8" fmla="*/ 2 w 4"/>
                <a:gd name="T9" fmla="*/ 1 h 4"/>
                <a:gd name="T10" fmla="*/ 2 w 4"/>
                <a:gd name="T11" fmla="*/ 1 h 4"/>
                <a:gd name="T12" fmla="*/ 2 w 4"/>
                <a:gd name="T13" fmla="*/ 0 h 4"/>
                <a:gd name="T14" fmla="*/ 2 w 4"/>
                <a:gd name="T15" fmla="*/ 0 h 4"/>
                <a:gd name="T16" fmla="*/ 2 w 4"/>
                <a:gd name="T17" fmla="*/ 0 h 4"/>
                <a:gd name="T18" fmla="*/ 0 w 4"/>
                <a:gd name="T19" fmla="*/ 0 h 4"/>
                <a:gd name="T20" fmla="*/ 0 w 4"/>
                <a:gd name="T21" fmla="*/ 0 h 4"/>
                <a:gd name="T22" fmla="*/ 0 w 4"/>
                <a:gd name="T23" fmla="*/ 2 h 4"/>
                <a:gd name="T24" fmla="*/ 0 w 4"/>
                <a:gd name="T25" fmla="*/ 2 h 4"/>
                <a:gd name="T26" fmla="*/ 0 w 4"/>
                <a:gd name="T27" fmla="*/ 2 h 4"/>
                <a:gd name="T28" fmla="*/ 0 w 4"/>
                <a:gd name="T29" fmla="*/ 2 h 4"/>
                <a:gd name="T30" fmla="*/ 2 w 4"/>
                <a:gd name="T31" fmla="*/ 2 h 4"/>
                <a:gd name="T32" fmla="*/ 2 w 4"/>
                <a:gd name="T33" fmla="*/ 2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4"/>
                <a:gd name="T53" fmla="*/ 4 w 4"/>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4">
                  <a:moveTo>
                    <a:pt x="3" y="4"/>
                  </a:moveTo>
                  <a:lnTo>
                    <a:pt x="3" y="4"/>
                  </a:lnTo>
                  <a:lnTo>
                    <a:pt x="4" y="4"/>
                  </a:lnTo>
                  <a:lnTo>
                    <a:pt x="4" y="1"/>
                  </a:lnTo>
                  <a:lnTo>
                    <a:pt x="3" y="0"/>
                  </a:lnTo>
                  <a:lnTo>
                    <a:pt x="2" y="0"/>
                  </a:lnTo>
                  <a:lnTo>
                    <a:pt x="0" y="0"/>
                  </a:lnTo>
                  <a:lnTo>
                    <a:pt x="0" y="2"/>
                  </a:lnTo>
                  <a:lnTo>
                    <a:pt x="0" y="3"/>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2" name="Freeform 3785"/>
            <p:cNvSpPr>
              <a:spLocks/>
            </p:cNvSpPr>
            <p:nvPr/>
          </p:nvSpPr>
          <p:spPr bwMode="auto">
            <a:xfrm>
              <a:off x="2156" y="3355"/>
              <a:ext cx="4" cy="3"/>
            </a:xfrm>
            <a:custGeom>
              <a:avLst/>
              <a:gdLst>
                <a:gd name="T0" fmla="*/ 1 w 5"/>
                <a:gd name="T1" fmla="*/ 1 h 5"/>
                <a:gd name="T2" fmla="*/ 1 w 5"/>
                <a:gd name="T3" fmla="*/ 1 h 5"/>
                <a:gd name="T4" fmla="*/ 2 w 5"/>
                <a:gd name="T5" fmla="*/ 1 h 5"/>
                <a:gd name="T6" fmla="*/ 2 w 5"/>
                <a:gd name="T7" fmla="*/ 1 h 5"/>
                <a:gd name="T8" fmla="*/ 2 w 5"/>
                <a:gd name="T9" fmla="*/ 1 h 5"/>
                <a:gd name="T10" fmla="*/ 2 w 5"/>
                <a:gd name="T11" fmla="*/ 1 h 5"/>
                <a:gd name="T12" fmla="*/ 2 w 5"/>
                <a:gd name="T13" fmla="*/ 1 h 5"/>
                <a:gd name="T14" fmla="*/ 2 w 5"/>
                <a:gd name="T15" fmla="*/ 1 h 5"/>
                <a:gd name="T16" fmla="*/ 2 w 5"/>
                <a:gd name="T17" fmla="*/ 1 h 5"/>
                <a:gd name="T18" fmla="*/ 2 w 5"/>
                <a:gd name="T19" fmla="*/ 0 h 5"/>
                <a:gd name="T20" fmla="*/ 2 w 5"/>
                <a:gd name="T21" fmla="*/ 0 h 5"/>
                <a:gd name="T22" fmla="*/ 1 w 5"/>
                <a:gd name="T23" fmla="*/ 1 h 5"/>
                <a:gd name="T24" fmla="*/ 1 w 5"/>
                <a:gd name="T25" fmla="*/ 1 h 5"/>
                <a:gd name="T26" fmla="*/ 0 w 5"/>
                <a:gd name="T27" fmla="*/ 1 h 5"/>
                <a:gd name="T28" fmla="*/ 1 w 5"/>
                <a:gd name="T29" fmla="*/ 1 h 5"/>
                <a:gd name="T30" fmla="*/ 1 w 5"/>
                <a:gd name="T31" fmla="*/ 1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5"/>
                <a:gd name="T50" fmla="*/ 5 w 5"/>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5">
                  <a:moveTo>
                    <a:pt x="1" y="5"/>
                  </a:moveTo>
                  <a:lnTo>
                    <a:pt x="1" y="5"/>
                  </a:lnTo>
                  <a:lnTo>
                    <a:pt x="2" y="5"/>
                  </a:lnTo>
                  <a:lnTo>
                    <a:pt x="5" y="3"/>
                  </a:lnTo>
                  <a:lnTo>
                    <a:pt x="5" y="2"/>
                  </a:lnTo>
                  <a:lnTo>
                    <a:pt x="5" y="0"/>
                  </a:lnTo>
                  <a:lnTo>
                    <a:pt x="3" y="0"/>
                  </a:lnTo>
                  <a:lnTo>
                    <a:pt x="1" y="3"/>
                  </a:lnTo>
                  <a:lnTo>
                    <a:pt x="0" y="4"/>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3" name="Freeform 3786"/>
            <p:cNvSpPr>
              <a:spLocks/>
            </p:cNvSpPr>
            <p:nvPr/>
          </p:nvSpPr>
          <p:spPr bwMode="auto">
            <a:xfrm>
              <a:off x="2156" y="3352"/>
              <a:ext cx="6" cy="3"/>
            </a:xfrm>
            <a:custGeom>
              <a:avLst/>
              <a:gdLst>
                <a:gd name="T0" fmla="*/ 3 w 7"/>
                <a:gd name="T1" fmla="*/ 1 h 3"/>
                <a:gd name="T2" fmla="*/ 3 w 7"/>
                <a:gd name="T3" fmla="*/ 1 h 3"/>
                <a:gd name="T4" fmla="*/ 3 w 7"/>
                <a:gd name="T5" fmla="*/ 0 h 3"/>
                <a:gd name="T6" fmla="*/ 3 w 7"/>
                <a:gd name="T7" fmla="*/ 0 h 3"/>
                <a:gd name="T8" fmla="*/ 3 w 7"/>
                <a:gd name="T9" fmla="*/ 1 h 3"/>
                <a:gd name="T10" fmla="*/ 3 w 7"/>
                <a:gd name="T11" fmla="*/ 1 h 3"/>
                <a:gd name="T12" fmla="*/ 2 w 7"/>
                <a:gd name="T13" fmla="*/ 1 h 3"/>
                <a:gd name="T14" fmla="*/ 1 w 7"/>
                <a:gd name="T15" fmla="*/ 0 h 3"/>
                <a:gd name="T16" fmla="*/ 1 w 7"/>
                <a:gd name="T17" fmla="*/ 0 h 3"/>
                <a:gd name="T18" fmla="*/ 0 w 7"/>
                <a:gd name="T19" fmla="*/ 0 h 3"/>
                <a:gd name="T20" fmla="*/ 0 w 7"/>
                <a:gd name="T21" fmla="*/ 1 h 3"/>
                <a:gd name="T22" fmla="*/ 1 w 7"/>
                <a:gd name="T23" fmla="*/ 2 h 3"/>
                <a:gd name="T24" fmla="*/ 1 w 7"/>
                <a:gd name="T25" fmla="*/ 2 h 3"/>
                <a:gd name="T26" fmla="*/ 3 w 7"/>
                <a:gd name="T27" fmla="*/ 3 h 3"/>
                <a:gd name="T28" fmla="*/ 3 w 7"/>
                <a:gd name="T29" fmla="*/ 2 h 3"/>
                <a:gd name="T30" fmla="*/ 3 w 7"/>
                <a:gd name="T31" fmla="*/ 1 h 3"/>
                <a:gd name="T32" fmla="*/ 3 w 7"/>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3"/>
                <a:gd name="T53" fmla="*/ 7 w 7"/>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3">
                  <a:moveTo>
                    <a:pt x="6" y="1"/>
                  </a:moveTo>
                  <a:lnTo>
                    <a:pt x="6" y="1"/>
                  </a:lnTo>
                  <a:lnTo>
                    <a:pt x="5" y="0"/>
                  </a:lnTo>
                  <a:lnTo>
                    <a:pt x="3" y="1"/>
                  </a:lnTo>
                  <a:lnTo>
                    <a:pt x="2" y="1"/>
                  </a:lnTo>
                  <a:lnTo>
                    <a:pt x="1" y="0"/>
                  </a:lnTo>
                  <a:lnTo>
                    <a:pt x="0" y="0"/>
                  </a:lnTo>
                  <a:lnTo>
                    <a:pt x="0" y="1"/>
                  </a:lnTo>
                  <a:lnTo>
                    <a:pt x="1" y="2"/>
                  </a:lnTo>
                  <a:lnTo>
                    <a:pt x="5" y="3"/>
                  </a:lnTo>
                  <a:lnTo>
                    <a:pt x="7" y="2"/>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4" name="Freeform 3787"/>
            <p:cNvSpPr>
              <a:spLocks/>
            </p:cNvSpPr>
            <p:nvPr/>
          </p:nvSpPr>
          <p:spPr bwMode="auto">
            <a:xfrm>
              <a:off x="2155" y="3347"/>
              <a:ext cx="5" cy="2"/>
            </a:xfrm>
            <a:custGeom>
              <a:avLst/>
              <a:gdLst>
                <a:gd name="T0" fmla="*/ 3 w 6"/>
                <a:gd name="T1" fmla="*/ 1 h 4"/>
                <a:gd name="T2" fmla="*/ 3 w 6"/>
                <a:gd name="T3" fmla="*/ 1 h 4"/>
                <a:gd name="T4" fmla="*/ 2 w 6"/>
                <a:gd name="T5" fmla="*/ 1 h 4"/>
                <a:gd name="T6" fmla="*/ 3 w 6"/>
                <a:gd name="T7" fmla="*/ 1 h 4"/>
                <a:gd name="T8" fmla="*/ 3 w 6"/>
                <a:gd name="T9" fmla="*/ 1 h 4"/>
                <a:gd name="T10" fmla="*/ 3 w 6"/>
                <a:gd name="T11" fmla="*/ 1 h 4"/>
                <a:gd name="T12" fmla="*/ 3 w 6"/>
                <a:gd name="T13" fmla="*/ 1 h 4"/>
                <a:gd name="T14" fmla="*/ 3 w 6"/>
                <a:gd name="T15" fmla="*/ 0 h 4"/>
                <a:gd name="T16" fmla="*/ 3 w 6"/>
                <a:gd name="T17" fmla="*/ 0 h 4"/>
                <a:gd name="T18" fmla="*/ 3 w 6"/>
                <a:gd name="T19" fmla="*/ 0 h 4"/>
                <a:gd name="T20" fmla="*/ 2 w 6"/>
                <a:gd name="T21" fmla="*/ 0 h 4"/>
                <a:gd name="T22" fmla="*/ 2 w 6"/>
                <a:gd name="T23" fmla="*/ 0 h 4"/>
                <a:gd name="T24" fmla="*/ 1 w 6"/>
                <a:gd name="T25" fmla="*/ 0 h 4"/>
                <a:gd name="T26" fmla="*/ 0 w 6"/>
                <a:gd name="T27" fmla="*/ 0 h 4"/>
                <a:gd name="T28" fmla="*/ 1 w 6"/>
                <a:gd name="T29" fmla="*/ 1 h 4"/>
                <a:gd name="T30" fmla="*/ 1 w 6"/>
                <a:gd name="T31" fmla="*/ 1 h 4"/>
                <a:gd name="T32" fmla="*/ 3 w 6"/>
                <a:gd name="T33" fmla="*/ 1 h 4"/>
                <a:gd name="T34" fmla="*/ 3 w 6"/>
                <a:gd name="T35" fmla="*/ 1 h 4"/>
                <a:gd name="T36" fmla="*/ 3 w 6"/>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3" y="3"/>
                  </a:moveTo>
                  <a:lnTo>
                    <a:pt x="3" y="3"/>
                  </a:lnTo>
                  <a:lnTo>
                    <a:pt x="2" y="4"/>
                  </a:lnTo>
                  <a:lnTo>
                    <a:pt x="3" y="4"/>
                  </a:lnTo>
                  <a:lnTo>
                    <a:pt x="4" y="3"/>
                  </a:lnTo>
                  <a:lnTo>
                    <a:pt x="6" y="1"/>
                  </a:lnTo>
                  <a:lnTo>
                    <a:pt x="6" y="0"/>
                  </a:lnTo>
                  <a:lnTo>
                    <a:pt x="2" y="0"/>
                  </a:lnTo>
                  <a:lnTo>
                    <a:pt x="1" y="0"/>
                  </a:lnTo>
                  <a:lnTo>
                    <a:pt x="0" y="0"/>
                  </a:lnTo>
                  <a:lnTo>
                    <a:pt x="1" y="1"/>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5" name="Freeform 3788"/>
            <p:cNvSpPr>
              <a:spLocks/>
            </p:cNvSpPr>
            <p:nvPr/>
          </p:nvSpPr>
          <p:spPr bwMode="auto">
            <a:xfrm>
              <a:off x="2161" y="3334"/>
              <a:ext cx="3" cy="2"/>
            </a:xfrm>
            <a:custGeom>
              <a:avLst/>
              <a:gdLst>
                <a:gd name="T0" fmla="*/ 0 w 3"/>
                <a:gd name="T1" fmla="*/ 1 h 2"/>
                <a:gd name="T2" fmla="*/ 0 w 3"/>
                <a:gd name="T3" fmla="*/ 1 h 2"/>
                <a:gd name="T4" fmla="*/ 1 w 3"/>
                <a:gd name="T5" fmla="*/ 2 h 2"/>
                <a:gd name="T6" fmla="*/ 2 w 3"/>
                <a:gd name="T7" fmla="*/ 2 h 2"/>
                <a:gd name="T8" fmla="*/ 2 w 3"/>
                <a:gd name="T9" fmla="*/ 2 h 2"/>
                <a:gd name="T10" fmla="*/ 3 w 3"/>
                <a:gd name="T11" fmla="*/ 1 h 2"/>
                <a:gd name="T12" fmla="*/ 3 w 3"/>
                <a:gd name="T13" fmla="*/ 0 h 2"/>
                <a:gd name="T14" fmla="*/ 3 w 3"/>
                <a:gd name="T15" fmla="*/ 0 h 2"/>
                <a:gd name="T16" fmla="*/ 1 w 3"/>
                <a:gd name="T17" fmla="*/ 0 h 2"/>
                <a:gd name="T18" fmla="*/ 0 w 3"/>
                <a:gd name="T19" fmla="*/ 0 h 2"/>
                <a:gd name="T20" fmla="*/ 0 w 3"/>
                <a:gd name="T21" fmla="*/ 1 h 2"/>
                <a:gd name="T22" fmla="*/ 0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0" y="1"/>
                  </a:moveTo>
                  <a:lnTo>
                    <a:pt x="0" y="1"/>
                  </a:lnTo>
                  <a:lnTo>
                    <a:pt x="1" y="2"/>
                  </a:lnTo>
                  <a:lnTo>
                    <a:pt x="2" y="2"/>
                  </a:lnTo>
                  <a:lnTo>
                    <a:pt x="3" y="1"/>
                  </a:lnTo>
                  <a:lnTo>
                    <a:pt x="3" y="0"/>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6" name="Freeform 3789"/>
            <p:cNvSpPr>
              <a:spLocks/>
            </p:cNvSpPr>
            <p:nvPr/>
          </p:nvSpPr>
          <p:spPr bwMode="auto">
            <a:xfrm>
              <a:off x="2161" y="3337"/>
              <a:ext cx="6" cy="1"/>
            </a:xfrm>
            <a:custGeom>
              <a:avLst/>
              <a:gdLst>
                <a:gd name="T0" fmla="*/ 3 w 7"/>
                <a:gd name="T1" fmla="*/ 0 h 3"/>
                <a:gd name="T2" fmla="*/ 3 w 7"/>
                <a:gd name="T3" fmla="*/ 0 h 3"/>
                <a:gd name="T4" fmla="*/ 3 w 7"/>
                <a:gd name="T5" fmla="*/ 0 h 3"/>
                <a:gd name="T6" fmla="*/ 3 w 7"/>
                <a:gd name="T7" fmla="*/ 0 h 3"/>
                <a:gd name="T8" fmla="*/ 3 w 7"/>
                <a:gd name="T9" fmla="*/ 0 h 3"/>
                <a:gd name="T10" fmla="*/ 2 w 7"/>
                <a:gd name="T11" fmla="*/ 0 h 3"/>
                <a:gd name="T12" fmla="*/ 2 w 7"/>
                <a:gd name="T13" fmla="*/ 0 h 3"/>
                <a:gd name="T14" fmla="*/ 2 w 7"/>
                <a:gd name="T15" fmla="*/ 0 h 3"/>
                <a:gd name="T16" fmla="*/ 1 w 7"/>
                <a:gd name="T17" fmla="*/ 0 h 3"/>
                <a:gd name="T18" fmla="*/ 0 w 7"/>
                <a:gd name="T19" fmla="*/ 0 h 3"/>
                <a:gd name="T20" fmla="*/ 1 w 7"/>
                <a:gd name="T21" fmla="*/ 0 h 3"/>
                <a:gd name="T22" fmla="*/ 1 w 7"/>
                <a:gd name="T23" fmla="*/ 0 h 3"/>
                <a:gd name="T24" fmla="*/ 3 w 7"/>
                <a:gd name="T25" fmla="*/ 0 h 3"/>
                <a:gd name="T26" fmla="*/ 3 w 7"/>
                <a:gd name="T27" fmla="*/ 0 h 3"/>
                <a:gd name="T28" fmla="*/ 3 w 7"/>
                <a:gd name="T29" fmla="*/ 0 h 3"/>
                <a:gd name="T30" fmla="*/ 3 w 7"/>
                <a:gd name="T31" fmla="*/ 0 h 3"/>
                <a:gd name="T32" fmla="*/ 3 w 7"/>
                <a:gd name="T33" fmla="*/ 0 h 3"/>
                <a:gd name="T34" fmla="*/ 3 w 7"/>
                <a:gd name="T35" fmla="*/ 0 h 3"/>
                <a:gd name="T36" fmla="*/ 3 w 7"/>
                <a:gd name="T37" fmla="*/ 0 h 3"/>
                <a:gd name="T38" fmla="*/ 3 w 7"/>
                <a:gd name="T39" fmla="*/ 0 h 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3"/>
                <a:gd name="T62" fmla="*/ 7 w 7"/>
                <a:gd name="T63" fmla="*/ 3 h 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3">
                  <a:moveTo>
                    <a:pt x="5" y="0"/>
                  </a:moveTo>
                  <a:lnTo>
                    <a:pt x="5" y="0"/>
                  </a:lnTo>
                  <a:lnTo>
                    <a:pt x="5" y="2"/>
                  </a:lnTo>
                  <a:lnTo>
                    <a:pt x="4" y="1"/>
                  </a:lnTo>
                  <a:lnTo>
                    <a:pt x="2" y="1"/>
                  </a:lnTo>
                  <a:lnTo>
                    <a:pt x="1" y="2"/>
                  </a:lnTo>
                  <a:lnTo>
                    <a:pt x="0" y="2"/>
                  </a:lnTo>
                  <a:lnTo>
                    <a:pt x="1" y="2"/>
                  </a:lnTo>
                  <a:lnTo>
                    <a:pt x="5" y="3"/>
                  </a:lnTo>
                  <a:lnTo>
                    <a:pt x="6" y="3"/>
                  </a:lnTo>
                  <a:lnTo>
                    <a:pt x="7" y="2"/>
                  </a:lnTo>
                  <a:lnTo>
                    <a:pt x="6" y="0"/>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7" name="Freeform 3790"/>
            <p:cNvSpPr>
              <a:spLocks/>
            </p:cNvSpPr>
            <p:nvPr/>
          </p:nvSpPr>
          <p:spPr bwMode="auto">
            <a:xfrm>
              <a:off x="2157" y="3338"/>
              <a:ext cx="7" cy="11"/>
            </a:xfrm>
            <a:custGeom>
              <a:avLst/>
              <a:gdLst>
                <a:gd name="T0" fmla="*/ 2 w 8"/>
                <a:gd name="T1" fmla="*/ 0 h 14"/>
                <a:gd name="T2" fmla="*/ 2 w 8"/>
                <a:gd name="T3" fmla="*/ 0 h 14"/>
                <a:gd name="T4" fmla="*/ 0 w 8"/>
                <a:gd name="T5" fmla="*/ 1 h 14"/>
                <a:gd name="T6" fmla="*/ 0 w 8"/>
                <a:gd name="T7" fmla="*/ 2 h 14"/>
                <a:gd name="T8" fmla="*/ 0 w 8"/>
                <a:gd name="T9" fmla="*/ 2 h 14"/>
                <a:gd name="T10" fmla="*/ 0 w 8"/>
                <a:gd name="T11" fmla="*/ 2 h 14"/>
                <a:gd name="T12" fmla="*/ 0 w 8"/>
                <a:gd name="T13" fmla="*/ 2 h 14"/>
                <a:gd name="T14" fmla="*/ 1 w 8"/>
                <a:gd name="T15" fmla="*/ 2 h 14"/>
                <a:gd name="T16" fmla="*/ 1 w 8"/>
                <a:gd name="T17" fmla="*/ 2 h 14"/>
                <a:gd name="T18" fmla="*/ 4 w 8"/>
                <a:gd name="T19" fmla="*/ 2 h 14"/>
                <a:gd name="T20" fmla="*/ 4 w 8"/>
                <a:gd name="T21" fmla="*/ 2 h 14"/>
                <a:gd name="T22" fmla="*/ 4 w 8"/>
                <a:gd name="T23" fmla="*/ 2 h 14"/>
                <a:gd name="T24" fmla="*/ 1 w 8"/>
                <a:gd name="T25" fmla="*/ 2 h 14"/>
                <a:gd name="T26" fmla="*/ 0 w 8"/>
                <a:gd name="T27" fmla="*/ 2 h 14"/>
                <a:gd name="T28" fmla="*/ 1 w 8"/>
                <a:gd name="T29" fmla="*/ 2 h 14"/>
                <a:gd name="T30" fmla="*/ 1 w 8"/>
                <a:gd name="T31" fmla="*/ 2 h 14"/>
                <a:gd name="T32" fmla="*/ 4 w 8"/>
                <a:gd name="T33" fmla="*/ 2 h 14"/>
                <a:gd name="T34" fmla="*/ 4 w 8"/>
                <a:gd name="T35" fmla="*/ 2 h 14"/>
                <a:gd name="T36" fmla="*/ 4 w 8"/>
                <a:gd name="T37" fmla="*/ 2 h 14"/>
                <a:gd name="T38" fmla="*/ 4 w 8"/>
                <a:gd name="T39" fmla="*/ 2 h 14"/>
                <a:gd name="T40" fmla="*/ 4 w 8"/>
                <a:gd name="T41" fmla="*/ 2 h 14"/>
                <a:gd name="T42" fmla="*/ 4 w 8"/>
                <a:gd name="T43" fmla="*/ 2 h 14"/>
                <a:gd name="T44" fmla="*/ 4 w 8"/>
                <a:gd name="T45" fmla="*/ 2 h 14"/>
                <a:gd name="T46" fmla="*/ 4 w 8"/>
                <a:gd name="T47" fmla="*/ 2 h 14"/>
                <a:gd name="T48" fmla="*/ 4 w 8"/>
                <a:gd name="T49" fmla="*/ 2 h 14"/>
                <a:gd name="T50" fmla="*/ 4 w 8"/>
                <a:gd name="T51" fmla="*/ 2 h 14"/>
                <a:gd name="T52" fmla="*/ 4 w 8"/>
                <a:gd name="T53" fmla="*/ 2 h 14"/>
                <a:gd name="T54" fmla="*/ 4 w 8"/>
                <a:gd name="T55" fmla="*/ 2 h 14"/>
                <a:gd name="T56" fmla="*/ 4 w 8"/>
                <a:gd name="T57" fmla="*/ 2 h 14"/>
                <a:gd name="T58" fmla="*/ 4 w 8"/>
                <a:gd name="T59" fmla="*/ 2 h 14"/>
                <a:gd name="T60" fmla="*/ 4 w 8"/>
                <a:gd name="T61" fmla="*/ 2 h 14"/>
                <a:gd name="T62" fmla="*/ 4 w 8"/>
                <a:gd name="T63" fmla="*/ 0 h 14"/>
                <a:gd name="T64" fmla="*/ 2 w 8"/>
                <a:gd name="T65" fmla="*/ 0 h 14"/>
                <a:gd name="T66" fmla="*/ 2 w 8"/>
                <a:gd name="T67" fmla="*/ 0 h 14"/>
                <a:gd name="T68" fmla="*/ 2 w 8"/>
                <a:gd name="T69" fmla="*/ 0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
                <a:gd name="T106" fmla="*/ 0 h 14"/>
                <a:gd name="T107" fmla="*/ 8 w 8"/>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 h="14">
                  <a:moveTo>
                    <a:pt x="2" y="0"/>
                  </a:moveTo>
                  <a:lnTo>
                    <a:pt x="2" y="0"/>
                  </a:lnTo>
                  <a:lnTo>
                    <a:pt x="0" y="1"/>
                  </a:lnTo>
                  <a:lnTo>
                    <a:pt x="0" y="3"/>
                  </a:lnTo>
                  <a:lnTo>
                    <a:pt x="0" y="5"/>
                  </a:lnTo>
                  <a:lnTo>
                    <a:pt x="0" y="6"/>
                  </a:lnTo>
                  <a:lnTo>
                    <a:pt x="1" y="6"/>
                  </a:lnTo>
                  <a:lnTo>
                    <a:pt x="4" y="6"/>
                  </a:lnTo>
                  <a:lnTo>
                    <a:pt x="1" y="8"/>
                  </a:lnTo>
                  <a:lnTo>
                    <a:pt x="0" y="8"/>
                  </a:lnTo>
                  <a:lnTo>
                    <a:pt x="1" y="8"/>
                  </a:lnTo>
                  <a:lnTo>
                    <a:pt x="4" y="8"/>
                  </a:lnTo>
                  <a:lnTo>
                    <a:pt x="5" y="8"/>
                  </a:lnTo>
                  <a:lnTo>
                    <a:pt x="5" y="9"/>
                  </a:lnTo>
                  <a:lnTo>
                    <a:pt x="5" y="13"/>
                  </a:lnTo>
                  <a:lnTo>
                    <a:pt x="6" y="14"/>
                  </a:lnTo>
                  <a:lnTo>
                    <a:pt x="8" y="12"/>
                  </a:lnTo>
                  <a:lnTo>
                    <a:pt x="8" y="10"/>
                  </a:lnTo>
                  <a:lnTo>
                    <a:pt x="7" y="8"/>
                  </a:lnTo>
                  <a:lnTo>
                    <a:pt x="5" y="4"/>
                  </a:lnTo>
                  <a:lnTo>
                    <a:pt x="4" y="2"/>
                  </a:lnTo>
                  <a:lnTo>
                    <a:pt x="4"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8" name="Freeform 3791"/>
            <p:cNvSpPr>
              <a:spLocks/>
            </p:cNvSpPr>
            <p:nvPr/>
          </p:nvSpPr>
          <p:spPr bwMode="auto">
            <a:xfrm>
              <a:off x="2161" y="3338"/>
              <a:ext cx="6" cy="8"/>
            </a:xfrm>
            <a:custGeom>
              <a:avLst/>
              <a:gdLst>
                <a:gd name="T0" fmla="*/ 3 w 7"/>
                <a:gd name="T1" fmla="*/ 4 h 8"/>
                <a:gd name="T2" fmla="*/ 3 w 7"/>
                <a:gd name="T3" fmla="*/ 4 h 8"/>
                <a:gd name="T4" fmla="*/ 3 w 7"/>
                <a:gd name="T5" fmla="*/ 2 h 8"/>
                <a:gd name="T6" fmla="*/ 3 w 7"/>
                <a:gd name="T7" fmla="*/ 1 h 8"/>
                <a:gd name="T8" fmla="*/ 1 w 7"/>
                <a:gd name="T9" fmla="*/ 0 h 8"/>
                <a:gd name="T10" fmla="*/ 1 w 7"/>
                <a:gd name="T11" fmla="*/ 0 h 8"/>
                <a:gd name="T12" fmla="*/ 0 w 7"/>
                <a:gd name="T13" fmla="*/ 1 h 8"/>
                <a:gd name="T14" fmla="*/ 1 w 7"/>
                <a:gd name="T15" fmla="*/ 2 h 8"/>
                <a:gd name="T16" fmla="*/ 3 w 7"/>
                <a:gd name="T17" fmla="*/ 7 h 8"/>
                <a:gd name="T18" fmla="*/ 3 w 7"/>
                <a:gd name="T19" fmla="*/ 7 h 8"/>
                <a:gd name="T20" fmla="*/ 3 w 7"/>
                <a:gd name="T21" fmla="*/ 8 h 8"/>
                <a:gd name="T22" fmla="*/ 3 w 7"/>
                <a:gd name="T23" fmla="*/ 8 h 8"/>
                <a:gd name="T24" fmla="*/ 3 w 7"/>
                <a:gd name="T25" fmla="*/ 4 h 8"/>
                <a:gd name="T26" fmla="*/ 3 w 7"/>
                <a:gd name="T27" fmla="*/ 4 h 8"/>
                <a:gd name="T28" fmla="*/ 3 w 7"/>
                <a:gd name="T29" fmla="*/ 3 h 8"/>
                <a:gd name="T30" fmla="*/ 3 w 7"/>
                <a:gd name="T31" fmla="*/ 3 h 8"/>
                <a:gd name="T32" fmla="*/ 3 w 7"/>
                <a:gd name="T33" fmla="*/ 4 h 8"/>
                <a:gd name="T34" fmla="*/ 3 w 7"/>
                <a:gd name="T35" fmla="*/ 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8"/>
                <a:gd name="T56" fmla="*/ 7 w 7"/>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8">
                  <a:moveTo>
                    <a:pt x="6" y="4"/>
                  </a:moveTo>
                  <a:lnTo>
                    <a:pt x="6" y="4"/>
                  </a:lnTo>
                  <a:lnTo>
                    <a:pt x="5" y="2"/>
                  </a:lnTo>
                  <a:lnTo>
                    <a:pt x="4" y="1"/>
                  </a:lnTo>
                  <a:lnTo>
                    <a:pt x="1" y="0"/>
                  </a:lnTo>
                  <a:lnTo>
                    <a:pt x="0" y="1"/>
                  </a:lnTo>
                  <a:lnTo>
                    <a:pt x="1" y="2"/>
                  </a:lnTo>
                  <a:lnTo>
                    <a:pt x="3" y="7"/>
                  </a:lnTo>
                  <a:lnTo>
                    <a:pt x="3" y="8"/>
                  </a:lnTo>
                  <a:lnTo>
                    <a:pt x="4" y="8"/>
                  </a:lnTo>
                  <a:lnTo>
                    <a:pt x="6" y="4"/>
                  </a:lnTo>
                  <a:lnTo>
                    <a:pt x="7" y="3"/>
                  </a:lnTo>
                  <a:lnTo>
                    <a:pt x="6" y="3"/>
                  </a:lnTo>
                  <a:lnTo>
                    <a:pt x="6"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69" name="Freeform 3792"/>
            <p:cNvSpPr>
              <a:spLocks/>
            </p:cNvSpPr>
            <p:nvPr/>
          </p:nvSpPr>
          <p:spPr bwMode="auto">
            <a:xfrm>
              <a:off x="2171" y="3336"/>
              <a:ext cx="9" cy="1"/>
            </a:xfrm>
            <a:custGeom>
              <a:avLst/>
              <a:gdLst>
                <a:gd name="T0" fmla="*/ 5 w 10"/>
                <a:gd name="T1" fmla="*/ 1 h 2"/>
                <a:gd name="T2" fmla="*/ 5 w 10"/>
                <a:gd name="T3" fmla="*/ 1 h 2"/>
                <a:gd name="T4" fmla="*/ 5 w 10"/>
                <a:gd name="T5" fmla="*/ 1 h 2"/>
                <a:gd name="T6" fmla="*/ 5 w 10"/>
                <a:gd name="T7" fmla="*/ 1 h 2"/>
                <a:gd name="T8" fmla="*/ 5 w 10"/>
                <a:gd name="T9" fmla="*/ 1 h 2"/>
                <a:gd name="T10" fmla="*/ 5 w 10"/>
                <a:gd name="T11" fmla="*/ 1 h 2"/>
                <a:gd name="T12" fmla="*/ 5 w 10"/>
                <a:gd name="T13" fmla="*/ 1 h 2"/>
                <a:gd name="T14" fmla="*/ 5 w 10"/>
                <a:gd name="T15" fmla="*/ 1 h 2"/>
                <a:gd name="T16" fmla="*/ 5 w 10"/>
                <a:gd name="T17" fmla="*/ 1 h 2"/>
                <a:gd name="T18" fmla="*/ 5 w 10"/>
                <a:gd name="T19" fmla="*/ 0 h 2"/>
                <a:gd name="T20" fmla="*/ 3 w 10"/>
                <a:gd name="T21" fmla="*/ 0 h 2"/>
                <a:gd name="T22" fmla="*/ 3 w 10"/>
                <a:gd name="T23" fmla="*/ 0 h 2"/>
                <a:gd name="T24" fmla="*/ 1 w 10"/>
                <a:gd name="T25" fmla="*/ 0 h 2"/>
                <a:gd name="T26" fmla="*/ 0 w 10"/>
                <a:gd name="T27" fmla="*/ 1 h 2"/>
                <a:gd name="T28" fmla="*/ 2 w 10"/>
                <a:gd name="T29" fmla="*/ 1 h 2"/>
                <a:gd name="T30" fmla="*/ 2 w 10"/>
                <a:gd name="T31" fmla="*/ 1 h 2"/>
                <a:gd name="T32" fmla="*/ 5 w 10"/>
                <a:gd name="T33" fmla="*/ 1 h 2"/>
                <a:gd name="T34" fmla="*/ 5 w 10"/>
                <a:gd name="T35" fmla="*/ 1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2"/>
                <a:gd name="T56" fmla="*/ 10 w 10"/>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2">
                  <a:moveTo>
                    <a:pt x="5" y="2"/>
                  </a:moveTo>
                  <a:lnTo>
                    <a:pt x="5" y="2"/>
                  </a:lnTo>
                  <a:lnTo>
                    <a:pt x="8" y="2"/>
                  </a:lnTo>
                  <a:lnTo>
                    <a:pt x="9" y="2"/>
                  </a:lnTo>
                  <a:lnTo>
                    <a:pt x="10" y="2"/>
                  </a:lnTo>
                  <a:lnTo>
                    <a:pt x="9" y="1"/>
                  </a:lnTo>
                  <a:lnTo>
                    <a:pt x="6" y="0"/>
                  </a:lnTo>
                  <a:lnTo>
                    <a:pt x="3" y="0"/>
                  </a:lnTo>
                  <a:lnTo>
                    <a:pt x="1" y="0"/>
                  </a:lnTo>
                  <a:lnTo>
                    <a:pt x="0" y="1"/>
                  </a:lnTo>
                  <a:lnTo>
                    <a:pt x="2" y="2"/>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0" name="Freeform 3793"/>
            <p:cNvSpPr>
              <a:spLocks/>
            </p:cNvSpPr>
            <p:nvPr/>
          </p:nvSpPr>
          <p:spPr bwMode="auto">
            <a:xfrm>
              <a:off x="2164" y="3340"/>
              <a:ext cx="6" cy="9"/>
            </a:xfrm>
            <a:custGeom>
              <a:avLst/>
              <a:gdLst>
                <a:gd name="T0" fmla="*/ 2 w 8"/>
                <a:gd name="T1" fmla="*/ 1 h 11"/>
                <a:gd name="T2" fmla="*/ 2 w 8"/>
                <a:gd name="T3" fmla="*/ 1 h 11"/>
                <a:gd name="T4" fmla="*/ 2 w 8"/>
                <a:gd name="T5" fmla="*/ 0 h 11"/>
                <a:gd name="T6" fmla="*/ 2 w 8"/>
                <a:gd name="T7" fmla="*/ 0 h 11"/>
                <a:gd name="T8" fmla="*/ 2 w 8"/>
                <a:gd name="T9" fmla="*/ 2 h 11"/>
                <a:gd name="T10" fmla="*/ 2 w 8"/>
                <a:gd name="T11" fmla="*/ 2 h 11"/>
                <a:gd name="T12" fmla="*/ 2 w 8"/>
                <a:gd name="T13" fmla="*/ 2 h 11"/>
                <a:gd name="T14" fmla="*/ 2 w 8"/>
                <a:gd name="T15" fmla="*/ 2 h 11"/>
                <a:gd name="T16" fmla="*/ 2 w 8"/>
                <a:gd name="T17" fmla="*/ 2 h 11"/>
                <a:gd name="T18" fmla="*/ 2 w 8"/>
                <a:gd name="T19" fmla="*/ 2 h 11"/>
                <a:gd name="T20" fmla="*/ 1 w 8"/>
                <a:gd name="T21" fmla="*/ 2 h 11"/>
                <a:gd name="T22" fmla="*/ 1 w 8"/>
                <a:gd name="T23" fmla="*/ 2 h 11"/>
                <a:gd name="T24" fmla="*/ 0 w 8"/>
                <a:gd name="T25" fmla="*/ 2 h 11"/>
                <a:gd name="T26" fmla="*/ 1 w 8"/>
                <a:gd name="T27" fmla="*/ 2 h 11"/>
                <a:gd name="T28" fmla="*/ 2 w 8"/>
                <a:gd name="T29" fmla="*/ 2 h 11"/>
                <a:gd name="T30" fmla="*/ 2 w 8"/>
                <a:gd name="T31" fmla="*/ 2 h 11"/>
                <a:gd name="T32" fmla="*/ 2 w 8"/>
                <a:gd name="T33" fmla="*/ 2 h 11"/>
                <a:gd name="T34" fmla="*/ 2 w 8"/>
                <a:gd name="T35" fmla="*/ 2 h 11"/>
                <a:gd name="T36" fmla="*/ 2 w 8"/>
                <a:gd name="T37" fmla="*/ 2 h 11"/>
                <a:gd name="T38" fmla="*/ 2 w 8"/>
                <a:gd name="T39" fmla="*/ 2 h 11"/>
                <a:gd name="T40" fmla="*/ 2 w 8"/>
                <a:gd name="T41" fmla="*/ 2 h 11"/>
                <a:gd name="T42" fmla="*/ 2 w 8"/>
                <a:gd name="T43" fmla="*/ 1 h 11"/>
                <a:gd name="T44" fmla="*/ 2 w 8"/>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1"/>
                <a:gd name="T71" fmla="*/ 8 w 8"/>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1">
                  <a:moveTo>
                    <a:pt x="5" y="1"/>
                  </a:moveTo>
                  <a:lnTo>
                    <a:pt x="5" y="1"/>
                  </a:lnTo>
                  <a:lnTo>
                    <a:pt x="5" y="0"/>
                  </a:lnTo>
                  <a:lnTo>
                    <a:pt x="4" y="2"/>
                  </a:lnTo>
                  <a:lnTo>
                    <a:pt x="4" y="6"/>
                  </a:lnTo>
                  <a:lnTo>
                    <a:pt x="3" y="6"/>
                  </a:lnTo>
                  <a:lnTo>
                    <a:pt x="1" y="8"/>
                  </a:lnTo>
                  <a:lnTo>
                    <a:pt x="0" y="9"/>
                  </a:lnTo>
                  <a:lnTo>
                    <a:pt x="1" y="9"/>
                  </a:lnTo>
                  <a:lnTo>
                    <a:pt x="3" y="10"/>
                  </a:lnTo>
                  <a:lnTo>
                    <a:pt x="7" y="11"/>
                  </a:lnTo>
                  <a:lnTo>
                    <a:pt x="8" y="11"/>
                  </a:lnTo>
                  <a:lnTo>
                    <a:pt x="8" y="10"/>
                  </a:lnTo>
                  <a:lnTo>
                    <a:pt x="7" y="7"/>
                  </a:lnTo>
                  <a:lnTo>
                    <a:pt x="5"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1" name="Freeform 3794"/>
            <p:cNvSpPr>
              <a:spLocks/>
            </p:cNvSpPr>
            <p:nvPr/>
          </p:nvSpPr>
          <p:spPr bwMode="auto">
            <a:xfrm>
              <a:off x="2169" y="3297"/>
              <a:ext cx="1" cy="4"/>
            </a:xfrm>
            <a:custGeom>
              <a:avLst/>
              <a:gdLst>
                <a:gd name="T0" fmla="*/ 0 w 2"/>
                <a:gd name="T1" fmla="*/ 4 h 4"/>
                <a:gd name="T2" fmla="*/ 0 w 2"/>
                <a:gd name="T3" fmla="*/ 4 h 4"/>
                <a:gd name="T4" fmla="*/ 1 w 2"/>
                <a:gd name="T5" fmla="*/ 4 h 4"/>
                <a:gd name="T6" fmla="*/ 1 w 2"/>
                <a:gd name="T7" fmla="*/ 3 h 4"/>
                <a:gd name="T8" fmla="*/ 1 w 2"/>
                <a:gd name="T9" fmla="*/ 2 h 4"/>
                <a:gd name="T10" fmla="*/ 1 w 2"/>
                <a:gd name="T11" fmla="*/ 2 h 4"/>
                <a:gd name="T12" fmla="*/ 1 w 2"/>
                <a:gd name="T13" fmla="*/ 0 h 4"/>
                <a:gd name="T14" fmla="*/ 0 w 2"/>
                <a:gd name="T15" fmla="*/ 2 h 4"/>
                <a:gd name="T16" fmla="*/ 0 w 2"/>
                <a:gd name="T17" fmla="*/ 3 h 4"/>
                <a:gd name="T18" fmla="*/ 0 w 2"/>
                <a:gd name="T19" fmla="*/ 4 h 4"/>
                <a:gd name="T20" fmla="*/ 0 w 2"/>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0" y="4"/>
                  </a:moveTo>
                  <a:lnTo>
                    <a:pt x="0" y="4"/>
                  </a:lnTo>
                  <a:lnTo>
                    <a:pt x="1" y="4"/>
                  </a:lnTo>
                  <a:lnTo>
                    <a:pt x="1" y="3"/>
                  </a:lnTo>
                  <a:lnTo>
                    <a:pt x="2" y="2"/>
                  </a:lnTo>
                  <a:lnTo>
                    <a:pt x="1" y="0"/>
                  </a:lnTo>
                  <a:lnTo>
                    <a:pt x="0" y="2"/>
                  </a:lnTo>
                  <a:lnTo>
                    <a:pt x="0"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2" name="Freeform 3795"/>
            <p:cNvSpPr>
              <a:spLocks/>
            </p:cNvSpPr>
            <p:nvPr/>
          </p:nvSpPr>
          <p:spPr bwMode="auto">
            <a:xfrm>
              <a:off x="2171" y="3297"/>
              <a:ext cx="4" cy="4"/>
            </a:xfrm>
            <a:custGeom>
              <a:avLst/>
              <a:gdLst>
                <a:gd name="T0" fmla="*/ 2 w 4"/>
                <a:gd name="T1" fmla="*/ 1 h 6"/>
                <a:gd name="T2" fmla="*/ 2 w 4"/>
                <a:gd name="T3" fmla="*/ 1 h 6"/>
                <a:gd name="T4" fmla="*/ 4 w 4"/>
                <a:gd name="T5" fmla="*/ 1 h 6"/>
                <a:gd name="T6" fmla="*/ 4 w 4"/>
                <a:gd name="T7" fmla="*/ 1 h 6"/>
                <a:gd name="T8" fmla="*/ 4 w 4"/>
                <a:gd name="T9" fmla="*/ 1 h 6"/>
                <a:gd name="T10" fmla="*/ 3 w 4"/>
                <a:gd name="T11" fmla="*/ 1 h 6"/>
                <a:gd name="T12" fmla="*/ 2 w 4"/>
                <a:gd name="T13" fmla="*/ 0 h 6"/>
                <a:gd name="T14" fmla="*/ 1 w 4"/>
                <a:gd name="T15" fmla="*/ 0 h 6"/>
                <a:gd name="T16" fmla="*/ 0 w 4"/>
                <a:gd name="T17" fmla="*/ 1 h 6"/>
                <a:gd name="T18" fmla="*/ 0 w 4"/>
                <a:gd name="T19" fmla="*/ 1 h 6"/>
                <a:gd name="T20" fmla="*/ 0 w 4"/>
                <a:gd name="T21" fmla="*/ 1 h 6"/>
                <a:gd name="T22" fmla="*/ 1 w 4"/>
                <a:gd name="T23" fmla="*/ 1 h 6"/>
                <a:gd name="T24" fmla="*/ 2 w 4"/>
                <a:gd name="T25" fmla="*/ 1 h 6"/>
                <a:gd name="T26" fmla="*/ 2 w 4"/>
                <a:gd name="T27" fmla="*/ 1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2" y="5"/>
                  </a:moveTo>
                  <a:lnTo>
                    <a:pt x="2" y="5"/>
                  </a:lnTo>
                  <a:lnTo>
                    <a:pt x="4" y="4"/>
                  </a:lnTo>
                  <a:lnTo>
                    <a:pt x="4" y="2"/>
                  </a:lnTo>
                  <a:lnTo>
                    <a:pt x="3" y="1"/>
                  </a:lnTo>
                  <a:lnTo>
                    <a:pt x="2" y="0"/>
                  </a:lnTo>
                  <a:lnTo>
                    <a:pt x="1" y="0"/>
                  </a:lnTo>
                  <a:lnTo>
                    <a:pt x="0" y="4"/>
                  </a:lnTo>
                  <a:lnTo>
                    <a:pt x="0" y="5"/>
                  </a:lnTo>
                  <a:lnTo>
                    <a:pt x="1" y="6"/>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3" name="Freeform 3796"/>
            <p:cNvSpPr>
              <a:spLocks/>
            </p:cNvSpPr>
            <p:nvPr/>
          </p:nvSpPr>
          <p:spPr bwMode="auto">
            <a:xfrm>
              <a:off x="2177" y="3297"/>
              <a:ext cx="1" cy="3"/>
            </a:xfrm>
            <a:custGeom>
              <a:avLst/>
              <a:gdLst>
                <a:gd name="T0" fmla="*/ 0 w 2"/>
                <a:gd name="T1" fmla="*/ 0 h 3"/>
                <a:gd name="T2" fmla="*/ 0 w 2"/>
                <a:gd name="T3" fmla="*/ 0 h 3"/>
                <a:gd name="T4" fmla="*/ 1 w 2"/>
                <a:gd name="T5" fmla="*/ 2 h 3"/>
                <a:gd name="T6" fmla="*/ 1 w 2"/>
                <a:gd name="T7" fmla="*/ 3 h 3"/>
                <a:gd name="T8" fmla="*/ 1 w 2"/>
                <a:gd name="T9" fmla="*/ 2 h 3"/>
                <a:gd name="T10" fmla="*/ 1 w 2"/>
                <a:gd name="T11" fmla="*/ 2 h 3"/>
                <a:gd name="T12" fmla="*/ 1 w 2"/>
                <a:gd name="T13" fmla="*/ 0 h 3"/>
                <a:gd name="T14" fmla="*/ 1 w 2"/>
                <a:gd name="T15" fmla="*/ 0 h 3"/>
                <a:gd name="T16" fmla="*/ 0 w 2"/>
                <a:gd name="T17" fmla="*/ 0 h 3"/>
                <a:gd name="T18" fmla="*/ 0 w 2"/>
                <a:gd name="T19" fmla="*/ 0 h 3"/>
                <a:gd name="T20" fmla="*/ 0 w 2"/>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3"/>
                <a:gd name="T35" fmla="*/ 2 w 2"/>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3">
                  <a:moveTo>
                    <a:pt x="0" y="0"/>
                  </a:moveTo>
                  <a:lnTo>
                    <a:pt x="0" y="0"/>
                  </a:lnTo>
                  <a:lnTo>
                    <a:pt x="1" y="2"/>
                  </a:lnTo>
                  <a:lnTo>
                    <a:pt x="2" y="3"/>
                  </a:lnTo>
                  <a:lnTo>
                    <a:pt x="2" y="2"/>
                  </a:lnTo>
                  <a:lnTo>
                    <a:pt x="2" y="0"/>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4" name="Freeform 3797"/>
            <p:cNvSpPr>
              <a:spLocks/>
            </p:cNvSpPr>
            <p:nvPr/>
          </p:nvSpPr>
          <p:spPr bwMode="auto">
            <a:xfrm>
              <a:off x="2180" y="3297"/>
              <a:ext cx="2" cy="3"/>
            </a:xfrm>
            <a:custGeom>
              <a:avLst/>
              <a:gdLst>
                <a:gd name="T0" fmla="*/ 2 w 2"/>
                <a:gd name="T1" fmla="*/ 1 h 4"/>
                <a:gd name="T2" fmla="*/ 2 w 2"/>
                <a:gd name="T3" fmla="*/ 1 h 4"/>
                <a:gd name="T4" fmla="*/ 1 w 2"/>
                <a:gd name="T5" fmla="*/ 0 h 4"/>
                <a:gd name="T6" fmla="*/ 1 w 2"/>
                <a:gd name="T7" fmla="*/ 0 h 4"/>
                <a:gd name="T8" fmla="*/ 0 w 2"/>
                <a:gd name="T9" fmla="*/ 1 h 4"/>
                <a:gd name="T10" fmla="*/ 0 w 2"/>
                <a:gd name="T11" fmla="*/ 1 h 4"/>
                <a:gd name="T12" fmla="*/ 0 w 2"/>
                <a:gd name="T13" fmla="*/ 2 h 4"/>
                <a:gd name="T14" fmla="*/ 1 w 2"/>
                <a:gd name="T15" fmla="*/ 2 h 4"/>
                <a:gd name="T16" fmla="*/ 1 w 2"/>
                <a:gd name="T17" fmla="*/ 2 h 4"/>
                <a:gd name="T18" fmla="*/ 2 w 2"/>
                <a:gd name="T19" fmla="*/ 2 h 4"/>
                <a:gd name="T20" fmla="*/ 2 w 2"/>
                <a:gd name="T21" fmla="*/ 1 h 4"/>
                <a:gd name="T22" fmla="*/ 2 w 2"/>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2" y="1"/>
                  </a:moveTo>
                  <a:lnTo>
                    <a:pt x="2" y="1"/>
                  </a:lnTo>
                  <a:lnTo>
                    <a:pt x="1" y="0"/>
                  </a:lnTo>
                  <a:lnTo>
                    <a:pt x="0" y="1"/>
                  </a:lnTo>
                  <a:lnTo>
                    <a:pt x="0" y="3"/>
                  </a:lnTo>
                  <a:lnTo>
                    <a:pt x="1" y="4"/>
                  </a:lnTo>
                  <a:lnTo>
                    <a:pt x="2" y="4"/>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5" name="Freeform 3798"/>
            <p:cNvSpPr>
              <a:spLocks/>
            </p:cNvSpPr>
            <p:nvPr/>
          </p:nvSpPr>
          <p:spPr bwMode="auto">
            <a:xfrm>
              <a:off x="2176" y="3296"/>
              <a:ext cx="3" cy="1"/>
            </a:xfrm>
            <a:custGeom>
              <a:avLst/>
              <a:gdLst>
                <a:gd name="T0" fmla="*/ 2 w 4"/>
                <a:gd name="T1" fmla="*/ 1 h 2"/>
                <a:gd name="T2" fmla="*/ 2 w 4"/>
                <a:gd name="T3" fmla="*/ 1 h 2"/>
                <a:gd name="T4" fmla="*/ 1 w 4"/>
                <a:gd name="T5" fmla="*/ 0 h 2"/>
                <a:gd name="T6" fmla="*/ 0 w 4"/>
                <a:gd name="T7" fmla="*/ 1 h 2"/>
                <a:gd name="T8" fmla="*/ 0 w 4"/>
                <a:gd name="T9" fmla="*/ 1 h 2"/>
                <a:gd name="T10" fmla="*/ 0 w 4"/>
                <a:gd name="T11" fmla="*/ 1 h 2"/>
                <a:gd name="T12" fmla="*/ 2 w 4"/>
                <a:gd name="T13" fmla="*/ 1 h 2"/>
                <a:gd name="T14" fmla="*/ 2 w 4"/>
                <a:gd name="T15" fmla="*/ 1 h 2"/>
                <a:gd name="T16" fmla="*/ 2 w 4"/>
                <a:gd name="T17" fmla="*/ 1 h 2"/>
                <a:gd name="T18" fmla="*/ 2 w 4"/>
                <a:gd name="T19" fmla="*/ 1 h 2"/>
                <a:gd name="T20" fmla="*/ 2 w 4"/>
                <a:gd name="T21" fmla="*/ 1 h 2"/>
                <a:gd name="T22" fmla="*/ 2 w 4"/>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4" y="1"/>
                  </a:moveTo>
                  <a:lnTo>
                    <a:pt x="4" y="1"/>
                  </a:lnTo>
                  <a:lnTo>
                    <a:pt x="1" y="0"/>
                  </a:lnTo>
                  <a:lnTo>
                    <a:pt x="0" y="1"/>
                  </a:lnTo>
                  <a:lnTo>
                    <a:pt x="0" y="2"/>
                  </a:lnTo>
                  <a:lnTo>
                    <a:pt x="3" y="2"/>
                  </a:lnTo>
                  <a:lnTo>
                    <a:pt x="4" y="2"/>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6" name="Freeform 3799"/>
            <p:cNvSpPr>
              <a:spLocks/>
            </p:cNvSpPr>
            <p:nvPr/>
          </p:nvSpPr>
          <p:spPr bwMode="auto">
            <a:xfrm>
              <a:off x="2171" y="3294"/>
              <a:ext cx="1" cy="1"/>
            </a:xfrm>
            <a:custGeom>
              <a:avLst/>
              <a:gdLst>
                <a:gd name="T0" fmla="*/ 1 w 1"/>
                <a:gd name="T1" fmla="*/ 1 h 1"/>
                <a:gd name="T2" fmla="*/ 1 w 1"/>
                <a:gd name="T3" fmla="*/ 1 h 1"/>
                <a:gd name="T4" fmla="*/ 1 w 1"/>
                <a:gd name="T5" fmla="*/ 0 h 1"/>
                <a:gd name="T6" fmla="*/ 1 w 1"/>
                <a:gd name="T7" fmla="*/ 0 h 1"/>
                <a:gd name="T8" fmla="*/ 0 w 1"/>
                <a:gd name="T9" fmla="*/ 0 h 1"/>
                <a:gd name="T10" fmla="*/ 0 w 1"/>
                <a:gd name="T11" fmla="*/ 0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1" y="0"/>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7" name="Freeform 3800"/>
            <p:cNvSpPr>
              <a:spLocks/>
            </p:cNvSpPr>
            <p:nvPr/>
          </p:nvSpPr>
          <p:spPr bwMode="auto">
            <a:xfrm>
              <a:off x="2163" y="3285"/>
              <a:ext cx="1" cy="1"/>
            </a:xfrm>
            <a:custGeom>
              <a:avLst/>
              <a:gdLst>
                <a:gd name="T0" fmla="*/ 1 w 1"/>
                <a:gd name="T1" fmla="*/ 0 h 2"/>
                <a:gd name="T2" fmla="*/ 1 w 1"/>
                <a:gd name="T3" fmla="*/ 0 h 2"/>
                <a:gd name="T4" fmla="*/ 0 w 1"/>
                <a:gd name="T5" fmla="*/ 1 h 2"/>
                <a:gd name="T6" fmla="*/ 1 w 1"/>
                <a:gd name="T7" fmla="*/ 1 h 2"/>
                <a:gd name="T8" fmla="*/ 1 w 1"/>
                <a:gd name="T9" fmla="*/ 1 h 2"/>
                <a:gd name="T10" fmla="*/ 1 w 1"/>
                <a:gd name="T11" fmla="*/ 1 h 2"/>
                <a:gd name="T12" fmla="*/ 1 w 1"/>
                <a:gd name="T13" fmla="*/ 0 h 2"/>
                <a:gd name="T14" fmla="*/ 1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1" y="0"/>
                  </a:moveTo>
                  <a:lnTo>
                    <a:pt x="1" y="0"/>
                  </a:lnTo>
                  <a:lnTo>
                    <a:pt x="0" y="1"/>
                  </a:lnTo>
                  <a:lnTo>
                    <a:pt x="1"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8" name="Freeform 3801"/>
            <p:cNvSpPr>
              <a:spLocks/>
            </p:cNvSpPr>
            <p:nvPr/>
          </p:nvSpPr>
          <p:spPr bwMode="auto">
            <a:xfrm>
              <a:off x="2172" y="3291"/>
              <a:ext cx="1" cy="2"/>
            </a:xfrm>
            <a:custGeom>
              <a:avLst/>
              <a:gdLst>
                <a:gd name="T0" fmla="*/ 1 w 1"/>
                <a:gd name="T1" fmla="*/ 2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1" y="0"/>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79" name="Freeform 3802"/>
            <p:cNvSpPr>
              <a:spLocks/>
            </p:cNvSpPr>
            <p:nvPr/>
          </p:nvSpPr>
          <p:spPr bwMode="auto">
            <a:xfrm>
              <a:off x="2176" y="3292"/>
              <a:ext cx="4" cy="3"/>
            </a:xfrm>
            <a:custGeom>
              <a:avLst/>
              <a:gdLst>
                <a:gd name="T0" fmla="*/ 2 w 5"/>
                <a:gd name="T1" fmla="*/ 2 h 3"/>
                <a:gd name="T2" fmla="*/ 2 w 5"/>
                <a:gd name="T3" fmla="*/ 2 h 3"/>
                <a:gd name="T4" fmla="*/ 2 w 5"/>
                <a:gd name="T5" fmla="*/ 1 h 3"/>
                <a:gd name="T6" fmla="*/ 2 w 5"/>
                <a:gd name="T7" fmla="*/ 0 h 3"/>
                <a:gd name="T8" fmla="*/ 2 w 5"/>
                <a:gd name="T9" fmla="*/ 0 h 3"/>
                <a:gd name="T10" fmla="*/ 0 w 5"/>
                <a:gd name="T11" fmla="*/ 1 h 3"/>
                <a:gd name="T12" fmla="*/ 0 w 5"/>
                <a:gd name="T13" fmla="*/ 2 h 3"/>
                <a:gd name="T14" fmla="*/ 1 w 5"/>
                <a:gd name="T15" fmla="*/ 2 h 3"/>
                <a:gd name="T16" fmla="*/ 1 w 5"/>
                <a:gd name="T17" fmla="*/ 2 h 3"/>
                <a:gd name="T18" fmla="*/ 2 w 5"/>
                <a:gd name="T19" fmla="*/ 3 h 3"/>
                <a:gd name="T20" fmla="*/ 2 w 5"/>
                <a:gd name="T21" fmla="*/ 3 h 3"/>
                <a:gd name="T22" fmla="*/ 2 w 5"/>
                <a:gd name="T23" fmla="*/ 2 h 3"/>
                <a:gd name="T24" fmla="*/ 2 w 5"/>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2"/>
                  </a:moveTo>
                  <a:lnTo>
                    <a:pt x="5" y="2"/>
                  </a:lnTo>
                  <a:lnTo>
                    <a:pt x="3" y="1"/>
                  </a:lnTo>
                  <a:lnTo>
                    <a:pt x="2" y="0"/>
                  </a:lnTo>
                  <a:lnTo>
                    <a:pt x="0" y="1"/>
                  </a:lnTo>
                  <a:lnTo>
                    <a:pt x="0" y="2"/>
                  </a:lnTo>
                  <a:lnTo>
                    <a:pt x="1" y="2"/>
                  </a:lnTo>
                  <a:lnTo>
                    <a:pt x="3" y="3"/>
                  </a:lnTo>
                  <a:lnTo>
                    <a:pt x="4" y="3"/>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0" name="Freeform 3803"/>
            <p:cNvSpPr>
              <a:spLocks/>
            </p:cNvSpPr>
            <p:nvPr/>
          </p:nvSpPr>
          <p:spPr bwMode="auto">
            <a:xfrm>
              <a:off x="2175" y="3289"/>
              <a:ext cx="6" cy="4"/>
            </a:xfrm>
            <a:custGeom>
              <a:avLst/>
              <a:gdLst>
                <a:gd name="T0" fmla="*/ 3 w 7"/>
                <a:gd name="T1" fmla="*/ 2 h 5"/>
                <a:gd name="T2" fmla="*/ 3 w 7"/>
                <a:gd name="T3" fmla="*/ 2 h 5"/>
                <a:gd name="T4" fmla="*/ 3 w 7"/>
                <a:gd name="T5" fmla="*/ 1 h 5"/>
                <a:gd name="T6" fmla="*/ 3 w 7"/>
                <a:gd name="T7" fmla="*/ 0 h 5"/>
                <a:gd name="T8" fmla="*/ 3 w 7"/>
                <a:gd name="T9" fmla="*/ 0 h 5"/>
                <a:gd name="T10" fmla="*/ 1 w 7"/>
                <a:gd name="T11" fmla="*/ 1 h 5"/>
                <a:gd name="T12" fmla="*/ 0 w 7"/>
                <a:gd name="T13" fmla="*/ 1 h 5"/>
                <a:gd name="T14" fmla="*/ 1 w 7"/>
                <a:gd name="T15" fmla="*/ 2 h 5"/>
                <a:gd name="T16" fmla="*/ 1 w 7"/>
                <a:gd name="T17" fmla="*/ 2 h 5"/>
                <a:gd name="T18" fmla="*/ 3 w 7"/>
                <a:gd name="T19" fmla="*/ 2 h 5"/>
                <a:gd name="T20" fmla="*/ 3 w 7"/>
                <a:gd name="T21" fmla="*/ 2 h 5"/>
                <a:gd name="T22" fmla="*/ 3 w 7"/>
                <a:gd name="T23" fmla="*/ 2 h 5"/>
                <a:gd name="T24" fmla="*/ 3 w 7"/>
                <a:gd name="T25" fmla="*/ 2 h 5"/>
                <a:gd name="T26" fmla="*/ 3 w 7"/>
                <a:gd name="T27" fmla="*/ 2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5"/>
                <a:gd name="T44" fmla="*/ 7 w 7"/>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5">
                  <a:moveTo>
                    <a:pt x="7" y="4"/>
                  </a:moveTo>
                  <a:lnTo>
                    <a:pt x="7" y="4"/>
                  </a:lnTo>
                  <a:lnTo>
                    <a:pt x="6" y="1"/>
                  </a:lnTo>
                  <a:lnTo>
                    <a:pt x="4" y="0"/>
                  </a:lnTo>
                  <a:lnTo>
                    <a:pt x="1" y="1"/>
                  </a:lnTo>
                  <a:lnTo>
                    <a:pt x="0" y="1"/>
                  </a:lnTo>
                  <a:lnTo>
                    <a:pt x="1" y="2"/>
                  </a:lnTo>
                  <a:lnTo>
                    <a:pt x="4" y="4"/>
                  </a:lnTo>
                  <a:lnTo>
                    <a:pt x="6" y="5"/>
                  </a:lnTo>
                  <a:lnTo>
                    <a:pt x="7" y="5"/>
                  </a:lnTo>
                  <a:lnTo>
                    <a:pt x="7"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1" name="Freeform 3804"/>
            <p:cNvSpPr>
              <a:spLocks/>
            </p:cNvSpPr>
            <p:nvPr/>
          </p:nvSpPr>
          <p:spPr bwMode="auto">
            <a:xfrm>
              <a:off x="2174" y="3286"/>
              <a:ext cx="3" cy="3"/>
            </a:xfrm>
            <a:custGeom>
              <a:avLst/>
              <a:gdLst>
                <a:gd name="T0" fmla="*/ 2 w 4"/>
                <a:gd name="T1" fmla="*/ 2 h 3"/>
                <a:gd name="T2" fmla="*/ 2 w 4"/>
                <a:gd name="T3" fmla="*/ 2 h 3"/>
                <a:gd name="T4" fmla="*/ 2 w 4"/>
                <a:gd name="T5" fmla="*/ 0 h 3"/>
                <a:gd name="T6" fmla="*/ 1 w 4"/>
                <a:gd name="T7" fmla="*/ 2 h 3"/>
                <a:gd name="T8" fmla="*/ 0 w 4"/>
                <a:gd name="T9" fmla="*/ 2 h 3"/>
                <a:gd name="T10" fmla="*/ 1 w 4"/>
                <a:gd name="T11" fmla="*/ 3 h 3"/>
                <a:gd name="T12" fmla="*/ 1 w 4"/>
                <a:gd name="T13" fmla="*/ 3 h 3"/>
                <a:gd name="T14" fmla="*/ 2 w 4"/>
                <a:gd name="T15" fmla="*/ 3 h 3"/>
                <a:gd name="T16" fmla="*/ 2 w 4"/>
                <a:gd name="T17" fmla="*/ 3 h 3"/>
                <a:gd name="T18" fmla="*/ 2 w 4"/>
                <a:gd name="T19" fmla="*/ 2 h 3"/>
                <a:gd name="T20" fmla="*/ 2 w 4"/>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4" y="2"/>
                  </a:moveTo>
                  <a:lnTo>
                    <a:pt x="4" y="2"/>
                  </a:lnTo>
                  <a:lnTo>
                    <a:pt x="2" y="0"/>
                  </a:lnTo>
                  <a:lnTo>
                    <a:pt x="1" y="2"/>
                  </a:lnTo>
                  <a:lnTo>
                    <a:pt x="0" y="2"/>
                  </a:lnTo>
                  <a:lnTo>
                    <a:pt x="1" y="3"/>
                  </a:lnTo>
                  <a:lnTo>
                    <a:pt x="3" y="3"/>
                  </a:lnTo>
                  <a:lnTo>
                    <a:pt x="4"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2" name="Freeform 3805"/>
            <p:cNvSpPr>
              <a:spLocks/>
            </p:cNvSpPr>
            <p:nvPr/>
          </p:nvSpPr>
          <p:spPr bwMode="auto">
            <a:xfrm>
              <a:off x="2179" y="3285"/>
              <a:ext cx="1" cy="3"/>
            </a:xfrm>
            <a:custGeom>
              <a:avLst/>
              <a:gdLst>
                <a:gd name="T0" fmla="*/ 1 w 1"/>
                <a:gd name="T1" fmla="*/ 0 h 4"/>
                <a:gd name="T2" fmla="*/ 1 w 1"/>
                <a:gd name="T3" fmla="*/ 0 h 4"/>
                <a:gd name="T4" fmla="*/ 0 w 1"/>
                <a:gd name="T5" fmla="*/ 0 h 4"/>
                <a:gd name="T6" fmla="*/ 0 w 1"/>
                <a:gd name="T7" fmla="*/ 1 h 4"/>
                <a:gd name="T8" fmla="*/ 1 w 1"/>
                <a:gd name="T9" fmla="*/ 2 h 4"/>
                <a:gd name="T10" fmla="*/ 1 w 1"/>
                <a:gd name="T11" fmla="*/ 2 h 4"/>
                <a:gd name="T12" fmla="*/ 1 w 1"/>
                <a:gd name="T13" fmla="*/ 2 h 4"/>
                <a:gd name="T14" fmla="*/ 1 w 1"/>
                <a:gd name="T15" fmla="*/ 1 h 4"/>
                <a:gd name="T16" fmla="*/ 1 w 1"/>
                <a:gd name="T17" fmla="*/ 0 h 4"/>
                <a:gd name="T18" fmla="*/ 1 w 1"/>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1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1" y="0"/>
                  </a:moveTo>
                  <a:lnTo>
                    <a:pt x="1" y="0"/>
                  </a:lnTo>
                  <a:lnTo>
                    <a:pt x="0" y="0"/>
                  </a:lnTo>
                  <a:lnTo>
                    <a:pt x="0" y="1"/>
                  </a:lnTo>
                  <a:lnTo>
                    <a:pt x="1" y="4"/>
                  </a:lnTo>
                  <a:lnTo>
                    <a:pt x="1" y="2"/>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3" name="Freeform 3806"/>
            <p:cNvSpPr>
              <a:spLocks/>
            </p:cNvSpPr>
            <p:nvPr/>
          </p:nvSpPr>
          <p:spPr bwMode="auto">
            <a:xfrm>
              <a:off x="2185" y="3279"/>
              <a:ext cx="9" cy="9"/>
            </a:xfrm>
            <a:custGeom>
              <a:avLst/>
              <a:gdLst>
                <a:gd name="T0" fmla="*/ 2 w 12"/>
                <a:gd name="T1" fmla="*/ 2 h 11"/>
                <a:gd name="T2" fmla="*/ 2 w 12"/>
                <a:gd name="T3" fmla="*/ 2 h 11"/>
                <a:gd name="T4" fmla="*/ 1 w 12"/>
                <a:gd name="T5" fmla="*/ 2 h 11"/>
                <a:gd name="T6" fmla="*/ 0 w 12"/>
                <a:gd name="T7" fmla="*/ 2 h 11"/>
                <a:gd name="T8" fmla="*/ 1 w 12"/>
                <a:gd name="T9" fmla="*/ 2 h 11"/>
                <a:gd name="T10" fmla="*/ 1 w 12"/>
                <a:gd name="T11" fmla="*/ 2 h 11"/>
                <a:gd name="T12" fmla="*/ 2 w 12"/>
                <a:gd name="T13" fmla="*/ 2 h 11"/>
                <a:gd name="T14" fmla="*/ 2 w 12"/>
                <a:gd name="T15" fmla="*/ 2 h 11"/>
                <a:gd name="T16" fmla="*/ 2 w 12"/>
                <a:gd name="T17" fmla="*/ 2 h 11"/>
                <a:gd name="T18" fmla="*/ 2 w 12"/>
                <a:gd name="T19" fmla="*/ 2 h 11"/>
                <a:gd name="T20" fmla="*/ 1 w 12"/>
                <a:gd name="T21" fmla="*/ 2 h 11"/>
                <a:gd name="T22" fmla="*/ 2 w 12"/>
                <a:gd name="T23" fmla="*/ 2 h 11"/>
                <a:gd name="T24" fmla="*/ 2 w 12"/>
                <a:gd name="T25" fmla="*/ 2 h 11"/>
                <a:gd name="T26" fmla="*/ 2 w 12"/>
                <a:gd name="T27" fmla="*/ 2 h 11"/>
                <a:gd name="T28" fmla="*/ 2 w 12"/>
                <a:gd name="T29" fmla="*/ 2 h 11"/>
                <a:gd name="T30" fmla="*/ 2 w 12"/>
                <a:gd name="T31" fmla="*/ 2 h 11"/>
                <a:gd name="T32" fmla="*/ 2 w 12"/>
                <a:gd name="T33" fmla="*/ 2 h 11"/>
                <a:gd name="T34" fmla="*/ 2 w 12"/>
                <a:gd name="T35" fmla="*/ 2 h 11"/>
                <a:gd name="T36" fmla="*/ 2 w 12"/>
                <a:gd name="T37" fmla="*/ 2 h 11"/>
                <a:gd name="T38" fmla="*/ 2 w 12"/>
                <a:gd name="T39" fmla="*/ 2 h 11"/>
                <a:gd name="T40" fmla="*/ 2 w 12"/>
                <a:gd name="T41" fmla="*/ 2 h 11"/>
                <a:gd name="T42" fmla="*/ 2 w 12"/>
                <a:gd name="T43" fmla="*/ 2 h 11"/>
                <a:gd name="T44" fmla="*/ 2 w 12"/>
                <a:gd name="T45" fmla="*/ 2 h 11"/>
                <a:gd name="T46" fmla="*/ 2 w 12"/>
                <a:gd name="T47" fmla="*/ 2 h 11"/>
                <a:gd name="T48" fmla="*/ 2 w 12"/>
                <a:gd name="T49" fmla="*/ 2 h 11"/>
                <a:gd name="T50" fmla="*/ 2 w 12"/>
                <a:gd name="T51" fmla="*/ 2 h 11"/>
                <a:gd name="T52" fmla="*/ 2 w 12"/>
                <a:gd name="T53" fmla="*/ 2 h 11"/>
                <a:gd name="T54" fmla="*/ 2 w 12"/>
                <a:gd name="T55" fmla="*/ 2 h 11"/>
                <a:gd name="T56" fmla="*/ 2 w 12"/>
                <a:gd name="T57" fmla="*/ 2 h 11"/>
                <a:gd name="T58" fmla="*/ 2 w 12"/>
                <a:gd name="T59" fmla="*/ 1 h 11"/>
                <a:gd name="T60" fmla="*/ 2 w 12"/>
                <a:gd name="T61" fmla="*/ 2 h 11"/>
                <a:gd name="T62" fmla="*/ 2 w 12"/>
                <a:gd name="T63" fmla="*/ 2 h 11"/>
                <a:gd name="T64" fmla="*/ 2 w 12"/>
                <a:gd name="T65" fmla="*/ 2 h 11"/>
                <a:gd name="T66" fmla="*/ 2 w 12"/>
                <a:gd name="T67" fmla="*/ 1 h 11"/>
                <a:gd name="T68" fmla="*/ 2 w 12"/>
                <a:gd name="T69" fmla="*/ 0 h 11"/>
                <a:gd name="T70" fmla="*/ 2 w 12"/>
                <a:gd name="T71" fmla="*/ 0 h 11"/>
                <a:gd name="T72" fmla="*/ 2 w 12"/>
                <a:gd name="T73" fmla="*/ 0 h 11"/>
                <a:gd name="T74" fmla="*/ 2 w 12"/>
                <a:gd name="T75" fmla="*/ 0 h 11"/>
                <a:gd name="T76" fmla="*/ 2 w 12"/>
                <a:gd name="T77" fmla="*/ 1 h 11"/>
                <a:gd name="T78" fmla="*/ 2 w 12"/>
                <a:gd name="T79" fmla="*/ 1 h 11"/>
                <a:gd name="T80" fmla="*/ 2 w 12"/>
                <a:gd name="T81" fmla="*/ 1 h 11"/>
                <a:gd name="T82" fmla="*/ 2 w 12"/>
                <a:gd name="T83" fmla="*/ 2 h 11"/>
                <a:gd name="T84" fmla="*/ 2 w 12"/>
                <a:gd name="T85" fmla="*/ 2 h 11"/>
                <a:gd name="T86" fmla="*/ 2 w 12"/>
                <a:gd name="T87" fmla="*/ 2 h 11"/>
                <a:gd name="T88" fmla="*/ 2 w 12"/>
                <a:gd name="T89" fmla="*/ 2 h 11"/>
                <a:gd name="T90" fmla="*/ 2 w 12"/>
                <a:gd name="T91" fmla="*/ 2 h 11"/>
                <a:gd name="T92" fmla="*/ 2 w 12"/>
                <a:gd name="T93" fmla="*/ 2 h 11"/>
                <a:gd name="T94" fmla="*/ 2 w 12"/>
                <a:gd name="T95" fmla="*/ 2 h 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
                <a:gd name="T145" fmla="*/ 0 h 11"/>
                <a:gd name="T146" fmla="*/ 12 w 12"/>
                <a:gd name="T147" fmla="*/ 11 h 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 h="11">
                  <a:moveTo>
                    <a:pt x="3" y="3"/>
                  </a:moveTo>
                  <a:lnTo>
                    <a:pt x="3" y="3"/>
                  </a:lnTo>
                  <a:lnTo>
                    <a:pt x="1" y="4"/>
                  </a:lnTo>
                  <a:lnTo>
                    <a:pt x="0" y="4"/>
                  </a:lnTo>
                  <a:lnTo>
                    <a:pt x="1" y="5"/>
                  </a:lnTo>
                  <a:lnTo>
                    <a:pt x="3" y="7"/>
                  </a:lnTo>
                  <a:lnTo>
                    <a:pt x="1" y="8"/>
                  </a:lnTo>
                  <a:lnTo>
                    <a:pt x="2" y="8"/>
                  </a:lnTo>
                  <a:lnTo>
                    <a:pt x="2" y="9"/>
                  </a:lnTo>
                  <a:lnTo>
                    <a:pt x="3" y="11"/>
                  </a:lnTo>
                  <a:lnTo>
                    <a:pt x="4" y="9"/>
                  </a:lnTo>
                  <a:lnTo>
                    <a:pt x="7" y="7"/>
                  </a:lnTo>
                  <a:lnTo>
                    <a:pt x="9" y="6"/>
                  </a:lnTo>
                  <a:lnTo>
                    <a:pt x="9" y="5"/>
                  </a:lnTo>
                  <a:lnTo>
                    <a:pt x="8" y="5"/>
                  </a:lnTo>
                  <a:lnTo>
                    <a:pt x="9" y="4"/>
                  </a:lnTo>
                  <a:lnTo>
                    <a:pt x="12" y="3"/>
                  </a:lnTo>
                  <a:lnTo>
                    <a:pt x="12" y="2"/>
                  </a:lnTo>
                  <a:lnTo>
                    <a:pt x="9" y="1"/>
                  </a:lnTo>
                  <a:lnTo>
                    <a:pt x="7" y="2"/>
                  </a:lnTo>
                  <a:lnTo>
                    <a:pt x="7" y="1"/>
                  </a:lnTo>
                  <a:lnTo>
                    <a:pt x="7" y="0"/>
                  </a:lnTo>
                  <a:lnTo>
                    <a:pt x="6" y="0"/>
                  </a:lnTo>
                  <a:lnTo>
                    <a:pt x="4" y="0"/>
                  </a:lnTo>
                  <a:lnTo>
                    <a:pt x="3" y="1"/>
                  </a:lnTo>
                  <a:lnTo>
                    <a:pt x="4" y="1"/>
                  </a:lnTo>
                  <a:lnTo>
                    <a:pt x="5" y="2"/>
                  </a:lnTo>
                  <a:lnTo>
                    <a:pt x="5" y="3"/>
                  </a:lnTo>
                  <a:lnTo>
                    <a:pt x="4" y="3"/>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4" name="Freeform 3807"/>
            <p:cNvSpPr>
              <a:spLocks/>
            </p:cNvSpPr>
            <p:nvPr/>
          </p:nvSpPr>
          <p:spPr bwMode="auto">
            <a:xfrm>
              <a:off x="2167" y="3282"/>
              <a:ext cx="1" cy="1"/>
            </a:xfrm>
            <a:custGeom>
              <a:avLst/>
              <a:gdLst>
                <a:gd name="T0" fmla="*/ 1 w 1"/>
                <a:gd name="T1" fmla="*/ 1 h 1"/>
                <a:gd name="T2" fmla="*/ 1 w 1"/>
                <a:gd name="T3" fmla="*/ 1 h 1"/>
                <a:gd name="T4" fmla="*/ 1 w 1"/>
                <a:gd name="T5" fmla="*/ 0 h 1"/>
                <a:gd name="T6" fmla="*/ 1 w 1"/>
                <a:gd name="T7" fmla="*/ 0 h 1"/>
                <a:gd name="T8" fmla="*/ 1 w 1"/>
                <a:gd name="T9" fmla="*/ 0 h 1"/>
                <a:gd name="T10" fmla="*/ 0 w 1"/>
                <a:gd name="T11" fmla="*/ 0 h 1"/>
                <a:gd name="T12" fmla="*/ 1 w 1"/>
                <a:gd name="T13" fmla="*/ 1 h 1"/>
                <a:gd name="T14" fmla="*/ 1 w 1"/>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1"/>
                  </a:moveTo>
                  <a:lnTo>
                    <a:pt x="1"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5" name="Freeform 3808"/>
            <p:cNvSpPr>
              <a:spLocks/>
            </p:cNvSpPr>
            <p:nvPr/>
          </p:nvSpPr>
          <p:spPr bwMode="auto">
            <a:xfrm>
              <a:off x="2169" y="3282"/>
              <a:ext cx="2" cy="2"/>
            </a:xfrm>
            <a:custGeom>
              <a:avLst/>
              <a:gdLst>
                <a:gd name="T0" fmla="*/ 0 w 3"/>
                <a:gd name="T1" fmla="*/ 1 h 2"/>
                <a:gd name="T2" fmla="*/ 0 w 3"/>
                <a:gd name="T3" fmla="*/ 1 h 2"/>
                <a:gd name="T4" fmla="*/ 1 w 3"/>
                <a:gd name="T5" fmla="*/ 1 h 2"/>
                <a:gd name="T6" fmla="*/ 1 w 3"/>
                <a:gd name="T7" fmla="*/ 2 h 2"/>
                <a:gd name="T8" fmla="*/ 1 w 3"/>
                <a:gd name="T9" fmla="*/ 1 h 2"/>
                <a:gd name="T10" fmla="*/ 1 w 3"/>
                <a:gd name="T11" fmla="*/ 1 h 2"/>
                <a:gd name="T12" fmla="*/ 0 w 3"/>
                <a:gd name="T13" fmla="*/ 0 h 2"/>
                <a:gd name="T14" fmla="*/ 0 w 3"/>
                <a:gd name="T15" fmla="*/ 0 h 2"/>
                <a:gd name="T16" fmla="*/ 0 w 3"/>
                <a:gd name="T17" fmla="*/ 1 h 2"/>
                <a:gd name="T18" fmla="*/ 0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1"/>
                  </a:moveTo>
                  <a:lnTo>
                    <a:pt x="0" y="1"/>
                  </a:lnTo>
                  <a:lnTo>
                    <a:pt x="1" y="1"/>
                  </a:lnTo>
                  <a:lnTo>
                    <a:pt x="3" y="2"/>
                  </a:lnTo>
                  <a:lnTo>
                    <a:pt x="3"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6" name="Freeform 3809"/>
            <p:cNvSpPr>
              <a:spLocks/>
            </p:cNvSpPr>
            <p:nvPr/>
          </p:nvSpPr>
          <p:spPr bwMode="auto">
            <a:xfrm>
              <a:off x="2171" y="3284"/>
              <a:ext cx="1" cy="2"/>
            </a:xfrm>
            <a:custGeom>
              <a:avLst/>
              <a:gdLst>
                <a:gd name="T0" fmla="*/ 1 w 1"/>
                <a:gd name="T1" fmla="*/ 2 h 2"/>
                <a:gd name="T2" fmla="*/ 1 w 1"/>
                <a:gd name="T3" fmla="*/ 2 h 2"/>
                <a:gd name="T4" fmla="*/ 0 w 1"/>
                <a:gd name="T5" fmla="*/ 0 h 2"/>
                <a:gd name="T6" fmla="*/ 0 w 1"/>
                <a:gd name="T7" fmla="*/ 0 h 2"/>
                <a:gd name="T8" fmla="*/ 0 w 1"/>
                <a:gd name="T9" fmla="*/ 0 h 2"/>
                <a:gd name="T10" fmla="*/ 0 w 1"/>
                <a:gd name="T11" fmla="*/ 2 h 2"/>
                <a:gd name="T12" fmla="*/ 1 w 1"/>
                <a:gd name="T13" fmla="*/ 2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0" y="0"/>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7" name="Freeform 3810"/>
            <p:cNvSpPr>
              <a:spLocks/>
            </p:cNvSpPr>
            <p:nvPr/>
          </p:nvSpPr>
          <p:spPr bwMode="auto">
            <a:xfrm>
              <a:off x="2173" y="3282"/>
              <a:ext cx="6" cy="3"/>
            </a:xfrm>
            <a:custGeom>
              <a:avLst/>
              <a:gdLst>
                <a:gd name="T0" fmla="*/ 2 w 7"/>
                <a:gd name="T1" fmla="*/ 3 h 3"/>
                <a:gd name="T2" fmla="*/ 2 w 7"/>
                <a:gd name="T3" fmla="*/ 3 h 3"/>
                <a:gd name="T4" fmla="*/ 3 w 7"/>
                <a:gd name="T5" fmla="*/ 2 h 3"/>
                <a:gd name="T6" fmla="*/ 3 w 7"/>
                <a:gd name="T7" fmla="*/ 1 h 3"/>
                <a:gd name="T8" fmla="*/ 3 w 7"/>
                <a:gd name="T9" fmla="*/ 1 h 3"/>
                <a:gd name="T10" fmla="*/ 3 w 7"/>
                <a:gd name="T11" fmla="*/ 1 h 3"/>
                <a:gd name="T12" fmla="*/ 3 w 7"/>
                <a:gd name="T13" fmla="*/ 0 h 3"/>
                <a:gd name="T14" fmla="*/ 3 w 7"/>
                <a:gd name="T15" fmla="*/ 0 h 3"/>
                <a:gd name="T16" fmla="*/ 3 w 7"/>
                <a:gd name="T17" fmla="*/ 0 h 3"/>
                <a:gd name="T18" fmla="*/ 2 w 7"/>
                <a:gd name="T19" fmla="*/ 0 h 3"/>
                <a:gd name="T20" fmla="*/ 0 w 7"/>
                <a:gd name="T21" fmla="*/ 1 h 3"/>
                <a:gd name="T22" fmla="*/ 0 w 7"/>
                <a:gd name="T23" fmla="*/ 1 h 3"/>
                <a:gd name="T24" fmla="*/ 0 w 7"/>
                <a:gd name="T25" fmla="*/ 2 h 3"/>
                <a:gd name="T26" fmla="*/ 1 w 7"/>
                <a:gd name="T27" fmla="*/ 3 h 3"/>
                <a:gd name="T28" fmla="*/ 2 w 7"/>
                <a:gd name="T29" fmla="*/ 3 h 3"/>
                <a:gd name="T30" fmla="*/ 2 w 7"/>
                <a:gd name="T31" fmla="*/ 3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3"/>
                <a:gd name="T50" fmla="*/ 7 w 7"/>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3">
                  <a:moveTo>
                    <a:pt x="2" y="3"/>
                  </a:moveTo>
                  <a:lnTo>
                    <a:pt x="2" y="3"/>
                  </a:lnTo>
                  <a:lnTo>
                    <a:pt x="4" y="2"/>
                  </a:lnTo>
                  <a:lnTo>
                    <a:pt x="6" y="1"/>
                  </a:lnTo>
                  <a:lnTo>
                    <a:pt x="7" y="1"/>
                  </a:lnTo>
                  <a:lnTo>
                    <a:pt x="6" y="0"/>
                  </a:lnTo>
                  <a:lnTo>
                    <a:pt x="5" y="0"/>
                  </a:lnTo>
                  <a:lnTo>
                    <a:pt x="2" y="0"/>
                  </a:lnTo>
                  <a:lnTo>
                    <a:pt x="0" y="1"/>
                  </a:lnTo>
                  <a:lnTo>
                    <a:pt x="0" y="2"/>
                  </a:lnTo>
                  <a:lnTo>
                    <a:pt x="1"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8" name="Freeform 3811"/>
            <p:cNvSpPr>
              <a:spLocks/>
            </p:cNvSpPr>
            <p:nvPr/>
          </p:nvSpPr>
          <p:spPr bwMode="auto">
            <a:xfrm>
              <a:off x="2180" y="3281"/>
              <a:ext cx="2" cy="3"/>
            </a:xfrm>
            <a:custGeom>
              <a:avLst/>
              <a:gdLst>
                <a:gd name="T0" fmla="*/ 2 w 2"/>
                <a:gd name="T1" fmla="*/ 1 h 3"/>
                <a:gd name="T2" fmla="*/ 2 w 2"/>
                <a:gd name="T3" fmla="*/ 1 h 3"/>
                <a:gd name="T4" fmla="*/ 1 w 2"/>
                <a:gd name="T5" fmla="*/ 0 h 3"/>
                <a:gd name="T6" fmla="*/ 0 w 2"/>
                <a:gd name="T7" fmla="*/ 1 h 3"/>
                <a:gd name="T8" fmla="*/ 0 w 2"/>
                <a:gd name="T9" fmla="*/ 1 h 3"/>
                <a:gd name="T10" fmla="*/ 0 w 2"/>
                <a:gd name="T11" fmla="*/ 2 h 3"/>
                <a:gd name="T12" fmla="*/ 0 w 2"/>
                <a:gd name="T13" fmla="*/ 3 h 3"/>
                <a:gd name="T14" fmla="*/ 0 w 2"/>
                <a:gd name="T15" fmla="*/ 3 h 3"/>
                <a:gd name="T16" fmla="*/ 0 w 2"/>
                <a:gd name="T17" fmla="*/ 3 h 3"/>
                <a:gd name="T18" fmla="*/ 2 w 2"/>
                <a:gd name="T19" fmla="*/ 2 h 3"/>
                <a:gd name="T20" fmla="*/ 2 w 2"/>
                <a:gd name="T21" fmla="*/ 1 h 3"/>
                <a:gd name="T22" fmla="*/ 2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1"/>
                  </a:moveTo>
                  <a:lnTo>
                    <a:pt x="2" y="1"/>
                  </a:lnTo>
                  <a:lnTo>
                    <a:pt x="1" y="0"/>
                  </a:lnTo>
                  <a:lnTo>
                    <a:pt x="0" y="1"/>
                  </a:lnTo>
                  <a:lnTo>
                    <a:pt x="0" y="2"/>
                  </a:lnTo>
                  <a:lnTo>
                    <a:pt x="0" y="3"/>
                  </a:lnTo>
                  <a:lnTo>
                    <a:pt x="2" y="2"/>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89" name="Freeform 3812"/>
            <p:cNvSpPr>
              <a:spLocks/>
            </p:cNvSpPr>
            <p:nvPr/>
          </p:nvSpPr>
          <p:spPr bwMode="auto">
            <a:xfrm>
              <a:off x="2176" y="3281"/>
              <a:ext cx="1" cy="0"/>
            </a:xfrm>
            <a:custGeom>
              <a:avLst/>
              <a:gdLst>
                <a:gd name="T0" fmla="*/ 0 w 1"/>
                <a:gd name="T1" fmla="*/ 0 h 1"/>
                <a:gd name="T2" fmla="*/ 0 w 1"/>
                <a:gd name="T3" fmla="*/ 0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0" y="1"/>
                  </a:lnTo>
                  <a:lnTo>
                    <a:pt x="1"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0" name="Freeform 3813"/>
            <p:cNvSpPr>
              <a:spLocks/>
            </p:cNvSpPr>
            <p:nvPr/>
          </p:nvSpPr>
          <p:spPr bwMode="auto">
            <a:xfrm>
              <a:off x="2170" y="3279"/>
              <a:ext cx="5" cy="1"/>
            </a:xfrm>
            <a:custGeom>
              <a:avLst/>
              <a:gdLst>
                <a:gd name="T0" fmla="*/ 0 w 6"/>
                <a:gd name="T1" fmla="*/ 1 h 1"/>
                <a:gd name="T2" fmla="*/ 0 w 6"/>
                <a:gd name="T3" fmla="*/ 1 h 1"/>
                <a:gd name="T4" fmla="*/ 3 w 6"/>
                <a:gd name="T5" fmla="*/ 1 h 1"/>
                <a:gd name="T6" fmla="*/ 3 w 6"/>
                <a:gd name="T7" fmla="*/ 1 h 1"/>
                <a:gd name="T8" fmla="*/ 3 w 6"/>
                <a:gd name="T9" fmla="*/ 1 h 1"/>
                <a:gd name="T10" fmla="*/ 3 w 6"/>
                <a:gd name="T11" fmla="*/ 0 h 1"/>
                <a:gd name="T12" fmla="*/ 3 w 6"/>
                <a:gd name="T13" fmla="*/ 0 h 1"/>
                <a:gd name="T14" fmla="*/ 3 w 6"/>
                <a:gd name="T15" fmla="*/ 0 h 1"/>
                <a:gd name="T16" fmla="*/ 3 w 6"/>
                <a:gd name="T17" fmla="*/ 1 h 1"/>
                <a:gd name="T18" fmla="*/ 3 w 6"/>
                <a:gd name="T19" fmla="*/ 1 h 1"/>
                <a:gd name="T20" fmla="*/ 2 w 6"/>
                <a:gd name="T21" fmla="*/ 1 h 1"/>
                <a:gd name="T22" fmla="*/ 0 w 6"/>
                <a:gd name="T23" fmla="*/ 1 h 1"/>
                <a:gd name="T24" fmla="*/ 0 w 6"/>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1"/>
                <a:gd name="T41" fmla="*/ 6 w 6"/>
                <a:gd name="T42" fmla="*/ 1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1">
                  <a:moveTo>
                    <a:pt x="0" y="1"/>
                  </a:moveTo>
                  <a:lnTo>
                    <a:pt x="0" y="1"/>
                  </a:lnTo>
                  <a:lnTo>
                    <a:pt x="4" y="1"/>
                  </a:lnTo>
                  <a:lnTo>
                    <a:pt x="6" y="1"/>
                  </a:lnTo>
                  <a:lnTo>
                    <a:pt x="5" y="0"/>
                  </a:lnTo>
                  <a:lnTo>
                    <a:pt x="4" y="0"/>
                  </a:lnTo>
                  <a:lnTo>
                    <a:pt x="3" y="1"/>
                  </a:lnTo>
                  <a:lnTo>
                    <a:pt x="2" y="1"/>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1" name="Freeform 3814"/>
            <p:cNvSpPr>
              <a:spLocks/>
            </p:cNvSpPr>
            <p:nvPr/>
          </p:nvSpPr>
          <p:spPr bwMode="auto">
            <a:xfrm>
              <a:off x="2177" y="3275"/>
              <a:ext cx="1" cy="3"/>
            </a:xfrm>
            <a:custGeom>
              <a:avLst/>
              <a:gdLst>
                <a:gd name="T0" fmla="*/ 1 w 2"/>
                <a:gd name="T1" fmla="*/ 2 h 4"/>
                <a:gd name="T2" fmla="*/ 1 w 2"/>
                <a:gd name="T3" fmla="*/ 2 h 4"/>
                <a:gd name="T4" fmla="*/ 1 w 2"/>
                <a:gd name="T5" fmla="*/ 2 h 4"/>
                <a:gd name="T6" fmla="*/ 0 w 2"/>
                <a:gd name="T7" fmla="*/ 0 h 4"/>
                <a:gd name="T8" fmla="*/ 0 w 2"/>
                <a:gd name="T9" fmla="*/ 0 h 4"/>
                <a:gd name="T10" fmla="*/ 0 w 2"/>
                <a:gd name="T11" fmla="*/ 2 h 4"/>
                <a:gd name="T12" fmla="*/ 1 w 2"/>
                <a:gd name="T13" fmla="*/ 2 h 4"/>
                <a:gd name="T14" fmla="*/ 1 w 2"/>
                <a:gd name="T15" fmla="*/ 2 h 4"/>
                <a:gd name="T16" fmla="*/ 1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3"/>
                  </a:moveTo>
                  <a:lnTo>
                    <a:pt x="1" y="3"/>
                  </a:lnTo>
                  <a:lnTo>
                    <a:pt x="2" y="2"/>
                  </a:lnTo>
                  <a:lnTo>
                    <a:pt x="0" y="0"/>
                  </a:lnTo>
                  <a:lnTo>
                    <a:pt x="0" y="3"/>
                  </a:lnTo>
                  <a:lnTo>
                    <a:pt x="1" y="4"/>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2" name="Freeform 3815"/>
            <p:cNvSpPr>
              <a:spLocks/>
            </p:cNvSpPr>
            <p:nvPr/>
          </p:nvSpPr>
          <p:spPr bwMode="auto">
            <a:xfrm>
              <a:off x="2177" y="3274"/>
              <a:ext cx="2" cy="1"/>
            </a:xfrm>
            <a:custGeom>
              <a:avLst/>
              <a:gdLst>
                <a:gd name="T0" fmla="*/ 2 w 2"/>
                <a:gd name="T1" fmla="*/ 1 h 1"/>
                <a:gd name="T2" fmla="*/ 2 w 2"/>
                <a:gd name="T3" fmla="*/ 1 h 1"/>
                <a:gd name="T4" fmla="*/ 1 w 2"/>
                <a:gd name="T5" fmla="*/ 0 h 1"/>
                <a:gd name="T6" fmla="*/ 0 w 2"/>
                <a:gd name="T7" fmla="*/ 0 h 1"/>
                <a:gd name="T8" fmla="*/ 0 w 2"/>
                <a:gd name="T9" fmla="*/ 0 h 1"/>
                <a:gd name="T10" fmla="*/ 1 w 2"/>
                <a:gd name="T11" fmla="*/ 1 h 1"/>
                <a:gd name="T12" fmla="*/ 2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1" y="0"/>
                  </a:lnTo>
                  <a:lnTo>
                    <a:pt x="0" y="0"/>
                  </a:lnTo>
                  <a:lnTo>
                    <a:pt x="1" y="1"/>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3" name="Freeform 3816"/>
            <p:cNvSpPr>
              <a:spLocks/>
            </p:cNvSpPr>
            <p:nvPr/>
          </p:nvSpPr>
          <p:spPr bwMode="auto">
            <a:xfrm>
              <a:off x="2168" y="3266"/>
              <a:ext cx="1" cy="0"/>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0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1"/>
                  </a:lnTo>
                  <a:lnTo>
                    <a:pt x="2"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4" name="Freeform 3817"/>
            <p:cNvSpPr>
              <a:spLocks/>
            </p:cNvSpPr>
            <p:nvPr/>
          </p:nvSpPr>
          <p:spPr bwMode="auto">
            <a:xfrm>
              <a:off x="2176" y="3269"/>
              <a:ext cx="4" cy="3"/>
            </a:xfrm>
            <a:custGeom>
              <a:avLst/>
              <a:gdLst>
                <a:gd name="T0" fmla="*/ 2 w 5"/>
                <a:gd name="T1" fmla="*/ 0 h 3"/>
                <a:gd name="T2" fmla="*/ 2 w 5"/>
                <a:gd name="T3" fmla="*/ 0 h 3"/>
                <a:gd name="T4" fmla="*/ 0 w 5"/>
                <a:gd name="T5" fmla="*/ 1 h 3"/>
                <a:gd name="T6" fmla="*/ 0 w 5"/>
                <a:gd name="T7" fmla="*/ 1 h 3"/>
                <a:gd name="T8" fmla="*/ 1 w 5"/>
                <a:gd name="T9" fmla="*/ 2 h 3"/>
                <a:gd name="T10" fmla="*/ 2 w 5"/>
                <a:gd name="T11" fmla="*/ 3 h 3"/>
                <a:gd name="T12" fmla="*/ 2 w 5"/>
                <a:gd name="T13" fmla="*/ 2 h 3"/>
                <a:gd name="T14" fmla="*/ 2 w 5"/>
                <a:gd name="T15" fmla="*/ 2 h 3"/>
                <a:gd name="T16" fmla="*/ 2 w 5"/>
                <a:gd name="T17" fmla="*/ 1 h 3"/>
                <a:gd name="T18" fmla="*/ 2 w 5"/>
                <a:gd name="T19" fmla="*/ 1 h 3"/>
                <a:gd name="T20" fmla="*/ 2 w 5"/>
                <a:gd name="T21" fmla="*/ 1 h 3"/>
                <a:gd name="T22" fmla="*/ 2 w 5"/>
                <a:gd name="T23" fmla="*/ 2 h 3"/>
                <a:gd name="T24" fmla="*/ 2 w 5"/>
                <a:gd name="T25" fmla="*/ 2 h 3"/>
                <a:gd name="T26" fmla="*/ 2 w 5"/>
                <a:gd name="T27" fmla="*/ 1 h 3"/>
                <a:gd name="T28" fmla="*/ 2 w 5"/>
                <a:gd name="T29" fmla="*/ 1 h 3"/>
                <a:gd name="T30" fmla="*/ 2 w 5"/>
                <a:gd name="T31" fmla="*/ 0 h 3"/>
                <a:gd name="T32" fmla="*/ 2 w 5"/>
                <a:gd name="T33" fmla="*/ 0 h 3"/>
                <a:gd name="T34" fmla="*/ 2 w 5"/>
                <a:gd name="T35" fmla="*/ 0 h 3"/>
                <a:gd name="T36" fmla="*/ 2 w 5"/>
                <a:gd name="T37" fmla="*/ 0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3"/>
                <a:gd name="T59" fmla="*/ 5 w 5"/>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3">
                  <a:moveTo>
                    <a:pt x="2" y="0"/>
                  </a:moveTo>
                  <a:lnTo>
                    <a:pt x="2" y="0"/>
                  </a:lnTo>
                  <a:lnTo>
                    <a:pt x="0" y="1"/>
                  </a:lnTo>
                  <a:lnTo>
                    <a:pt x="1" y="2"/>
                  </a:lnTo>
                  <a:lnTo>
                    <a:pt x="2" y="3"/>
                  </a:lnTo>
                  <a:lnTo>
                    <a:pt x="3" y="2"/>
                  </a:lnTo>
                  <a:lnTo>
                    <a:pt x="3" y="1"/>
                  </a:lnTo>
                  <a:lnTo>
                    <a:pt x="4" y="1"/>
                  </a:lnTo>
                  <a:lnTo>
                    <a:pt x="5" y="2"/>
                  </a:lnTo>
                  <a:lnTo>
                    <a:pt x="5" y="1"/>
                  </a:lnTo>
                  <a:lnTo>
                    <a:pt x="4" y="0"/>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5" name="Freeform 3818"/>
            <p:cNvSpPr>
              <a:spLocks/>
            </p:cNvSpPr>
            <p:nvPr/>
          </p:nvSpPr>
          <p:spPr bwMode="auto">
            <a:xfrm>
              <a:off x="2172" y="3238"/>
              <a:ext cx="13" cy="24"/>
            </a:xfrm>
            <a:custGeom>
              <a:avLst/>
              <a:gdLst>
                <a:gd name="T0" fmla="*/ 1 w 16"/>
                <a:gd name="T1" fmla="*/ 3 h 29"/>
                <a:gd name="T2" fmla="*/ 2 w 16"/>
                <a:gd name="T3" fmla="*/ 4 h 29"/>
                <a:gd name="T4" fmla="*/ 2 w 16"/>
                <a:gd name="T5" fmla="*/ 4 h 29"/>
                <a:gd name="T6" fmla="*/ 2 w 16"/>
                <a:gd name="T7" fmla="*/ 3 h 29"/>
                <a:gd name="T8" fmla="*/ 2 w 16"/>
                <a:gd name="T9" fmla="*/ 3 h 29"/>
                <a:gd name="T10" fmla="*/ 2 w 16"/>
                <a:gd name="T11" fmla="*/ 3 h 29"/>
                <a:gd name="T12" fmla="*/ 2 w 16"/>
                <a:gd name="T13" fmla="*/ 3 h 29"/>
                <a:gd name="T14" fmla="*/ 2 w 16"/>
                <a:gd name="T15" fmla="*/ 2 h 29"/>
                <a:gd name="T16" fmla="*/ 2 w 16"/>
                <a:gd name="T17" fmla="*/ 2 h 29"/>
                <a:gd name="T18" fmla="*/ 2 w 16"/>
                <a:gd name="T19" fmla="*/ 2 h 29"/>
                <a:gd name="T20" fmla="*/ 2 w 16"/>
                <a:gd name="T21" fmla="*/ 2 h 29"/>
                <a:gd name="T22" fmla="*/ 2 w 16"/>
                <a:gd name="T23" fmla="*/ 2 h 29"/>
                <a:gd name="T24" fmla="*/ 2 w 16"/>
                <a:gd name="T25" fmla="*/ 2 h 29"/>
                <a:gd name="T26" fmla="*/ 2 w 16"/>
                <a:gd name="T27" fmla="*/ 2 h 29"/>
                <a:gd name="T28" fmla="*/ 2 w 16"/>
                <a:gd name="T29" fmla="*/ 2 h 29"/>
                <a:gd name="T30" fmla="*/ 2 w 16"/>
                <a:gd name="T31" fmla="*/ 2 h 29"/>
                <a:gd name="T32" fmla="*/ 2 w 16"/>
                <a:gd name="T33" fmla="*/ 2 h 29"/>
                <a:gd name="T34" fmla="*/ 2 w 16"/>
                <a:gd name="T35" fmla="*/ 2 h 29"/>
                <a:gd name="T36" fmla="*/ 2 w 16"/>
                <a:gd name="T37" fmla="*/ 2 h 29"/>
                <a:gd name="T38" fmla="*/ 2 w 16"/>
                <a:gd name="T39" fmla="*/ 2 h 29"/>
                <a:gd name="T40" fmla="*/ 2 w 16"/>
                <a:gd name="T41" fmla="*/ 2 h 29"/>
                <a:gd name="T42" fmla="*/ 2 w 16"/>
                <a:gd name="T43" fmla="*/ 2 h 29"/>
                <a:gd name="T44" fmla="*/ 2 w 16"/>
                <a:gd name="T45" fmla="*/ 2 h 29"/>
                <a:gd name="T46" fmla="*/ 2 w 16"/>
                <a:gd name="T47" fmla="*/ 0 h 29"/>
                <a:gd name="T48" fmla="*/ 2 w 16"/>
                <a:gd name="T49" fmla="*/ 0 h 29"/>
                <a:gd name="T50" fmla="*/ 2 w 16"/>
                <a:gd name="T51" fmla="*/ 0 h 29"/>
                <a:gd name="T52" fmla="*/ 2 w 16"/>
                <a:gd name="T53" fmla="*/ 1 h 29"/>
                <a:gd name="T54" fmla="*/ 2 w 16"/>
                <a:gd name="T55" fmla="*/ 0 h 29"/>
                <a:gd name="T56" fmla="*/ 2 w 16"/>
                <a:gd name="T57" fmla="*/ 0 h 29"/>
                <a:gd name="T58" fmla="*/ 2 w 16"/>
                <a:gd name="T59" fmla="*/ 2 h 29"/>
                <a:gd name="T60" fmla="*/ 2 w 16"/>
                <a:gd name="T61" fmla="*/ 2 h 29"/>
                <a:gd name="T62" fmla="*/ 2 w 16"/>
                <a:gd name="T63" fmla="*/ 2 h 29"/>
                <a:gd name="T64" fmla="*/ 2 w 16"/>
                <a:gd name="T65" fmla="*/ 2 h 29"/>
                <a:gd name="T66" fmla="*/ 1 w 16"/>
                <a:gd name="T67" fmla="*/ 3 h 29"/>
                <a:gd name="T68" fmla="*/ 0 w 16"/>
                <a:gd name="T69" fmla="*/ 3 h 29"/>
                <a:gd name="T70" fmla="*/ 1 w 16"/>
                <a:gd name="T71" fmla="*/ 3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
                <a:gd name="T109" fmla="*/ 0 h 29"/>
                <a:gd name="T110" fmla="*/ 16 w 16"/>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 h="29">
                  <a:moveTo>
                    <a:pt x="1" y="28"/>
                  </a:moveTo>
                  <a:lnTo>
                    <a:pt x="1" y="28"/>
                  </a:lnTo>
                  <a:lnTo>
                    <a:pt x="5" y="29"/>
                  </a:lnTo>
                  <a:lnTo>
                    <a:pt x="9" y="29"/>
                  </a:lnTo>
                  <a:lnTo>
                    <a:pt x="10" y="29"/>
                  </a:lnTo>
                  <a:lnTo>
                    <a:pt x="9" y="26"/>
                  </a:lnTo>
                  <a:lnTo>
                    <a:pt x="9" y="25"/>
                  </a:lnTo>
                  <a:lnTo>
                    <a:pt x="10" y="25"/>
                  </a:lnTo>
                  <a:lnTo>
                    <a:pt x="14" y="25"/>
                  </a:lnTo>
                  <a:lnTo>
                    <a:pt x="14" y="24"/>
                  </a:lnTo>
                  <a:lnTo>
                    <a:pt x="14" y="23"/>
                  </a:lnTo>
                  <a:lnTo>
                    <a:pt x="11" y="21"/>
                  </a:lnTo>
                  <a:lnTo>
                    <a:pt x="11" y="20"/>
                  </a:lnTo>
                  <a:lnTo>
                    <a:pt x="14" y="20"/>
                  </a:lnTo>
                  <a:lnTo>
                    <a:pt x="14" y="19"/>
                  </a:lnTo>
                  <a:lnTo>
                    <a:pt x="13" y="17"/>
                  </a:lnTo>
                  <a:lnTo>
                    <a:pt x="9" y="14"/>
                  </a:lnTo>
                  <a:lnTo>
                    <a:pt x="9" y="13"/>
                  </a:lnTo>
                  <a:lnTo>
                    <a:pt x="11" y="13"/>
                  </a:lnTo>
                  <a:lnTo>
                    <a:pt x="11" y="11"/>
                  </a:lnTo>
                  <a:lnTo>
                    <a:pt x="11" y="10"/>
                  </a:lnTo>
                  <a:lnTo>
                    <a:pt x="13" y="10"/>
                  </a:lnTo>
                  <a:lnTo>
                    <a:pt x="15" y="9"/>
                  </a:lnTo>
                  <a:lnTo>
                    <a:pt x="16" y="9"/>
                  </a:lnTo>
                  <a:lnTo>
                    <a:pt x="16" y="8"/>
                  </a:lnTo>
                  <a:lnTo>
                    <a:pt x="15" y="7"/>
                  </a:lnTo>
                  <a:lnTo>
                    <a:pt x="14" y="6"/>
                  </a:lnTo>
                  <a:lnTo>
                    <a:pt x="15" y="6"/>
                  </a:lnTo>
                  <a:lnTo>
                    <a:pt x="15" y="5"/>
                  </a:lnTo>
                  <a:lnTo>
                    <a:pt x="14" y="2"/>
                  </a:lnTo>
                  <a:lnTo>
                    <a:pt x="14" y="1"/>
                  </a:lnTo>
                  <a:lnTo>
                    <a:pt x="14" y="0"/>
                  </a:lnTo>
                  <a:lnTo>
                    <a:pt x="11" y="0"/>
                  </a:lnTo>
                  <a:lnTo>
                    <a:pt x="8" y="0"/>
                  </a:lnTo>
                  <a:lnTo>
                    <a:pt x="7" y="1"/>
                  </a:lnTo>
                  <a:lnTo>
                    <a:pt x="7" y="0"/>
                  </a:lnTo>
                  <a:lnTo>
                    <a:pt x="6" y="0"/>
                  </a:lnTo>
                  <a:lnTo>
                    <a:pt x="5" y="2"/>
                  </a:lnTo>
                  <a:lnTo>
                    <a:pt x="4" y="8"/>
                  </a:lnTo>
                  <a:lnTo>
                    <a:pt x="3" y="11"/>
                  </a:lnTo>
                  <a:lnTo>
                    <a:pt x="3" y="14"/>
                  </a:lnTo>
                  <a:lnTo>
                    <a:pt x="3" y="17"/>
                  </a:lnTo>
                  <a:lnTo>
                    <a:pt x="3" y="21"/>
                  </a:lnTo>
                  <a:lnTo>
                    <a:pt x="1" y="26"/>
                  </a:lnTo>
                  <a:lnTo>
                    <a:pt x="0" y="27"/>
                  </a:lnTo>
                  <a:lnTo>
                    <a:pt x="1"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6" name="Freeform 3819"/>
            <p:cNvSpPr>
              <a:spLocks/>
            </p:cNvSpPr>
            <p:nvPr/>
          </p:nvSpPr>
          <p:spPr bwMode="auto">
            <a:xfrm>
              <a:off x="1724" y="3019"/>
              <a:ext cx="3" cy="2"/>
            </a:xfrm>
            <a:custGeom>
              <a:avLst/>
              <a:gdLst>
                <a:gd name="T0" fmla="*/ 0 w 4"/>
                <a:gd name="T1" fmla="*/ 2 h 2"/>
                <a:gd name="T2" fmla="*/ 0 w 4"/>
                <a:gd name="T3" fmla="*/ 2 h 2"/>
                <a:gd name="T4" fmla="*/ 2 w 4"/>
                <a:gd name="T5" fmla="*/ 2 h 2"/>
                <a:gd name="T6" fmla="*/ 2 w 4"/>
                <a:gd name="T7" fmla="*/ 1 h 2"/>
                <a:gd name="T8" fmla="*/ 2 w 4"/>
                <a:gd name="T9" fmla="*/ 1 h 2"/>
                <a:gd name="T10" fmla="*/ 2 w 4"/>
                <a:gd name="T11" fmla="*/ 1 h 2"/>
                <a:gd name="T12" fmla="*/ 0 w 4"/>
                <a:gd name="T13" fmla="*/ 0 h 2"/>
                <a:gd name="T14" fmla="*/ 0 w 4"/>
                <a:gd name="T15" fmla="*/ 1 h 2"/>
                <a:gd name="T16" fmla="*/ 0 w 4"/>
                <a:gd name="T17" fmla="*/ 2 h 2"/>
                <a:gd name="T18" fmla="*/ 0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2"/>
                  </a:moveTo>
                  <a:lnTo>
                    <a:pt x="0" y="2"/>
                  </a:lnTo>
                  <a:lnTo>
                    <a:pt x="3" y="2"/>
                  </a:lnTo>
                  <a:lnTo>
                    <a:pt x="4" y="1"/>
                  </a:lnTo>
                  <a:lnTo>
                    <a:pt x="3" y="1"/>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7" name="Freeform 3820"/>
            <p:cNvSpPr>
              <a:spLocks/>
            </p:cNvSpPr>
            <p:nvPr/>
          </p:nvSpPr>
          <p:spPr bwMode="auto">
            <a:xfrm>
              <a:off x="2114" y="3113"/>
              <a:ext cx="3" cy="1"/>
            </a:xfrm>
            <a:custGeom>
              <a:avLst/>
              <a:gdLst>
                <a:gd name="T0" fmla="*/ 0 w 3"/>
                <a:gd name="T1" fmla="*/ 0 h 1"/>
                <a:gd name="T2" fmla="*/ 0 w 3"/>
                <a:gd name="T3" fmla="*/ 0 h 1"/>
                <a:gd name="T4" fmla="*/ 0 w 3"/>
                <a:gd name="T5" fmla="*/ 0 h 1"/>
                <a:gd name="T6" fmla="*/ 2 w 3"/>
                <a:gd name="T7" fmla="*/ 1 h 1"/>
                <a:gd name="T8" fmla="*/ 2 w 3"/>
                <a:gd name="T9" fmla="*/ 1 h 1"/>
                <a:gd name="T10" fmla="*/ 3 w 3"/>
                <a:gd name="T11" fmla="*/ 0 h 1"/>
                <a:gd name="T12" fmla="*/ 3 w 3"/>
                <a:gd name="T13" fmla="*/ 0 h 1"/>
                <a:gd name="T14" fmla="*/ 0 w 3"/>
                <a:gd name="T15" fmla="*/ 0 h 1"/>
                <a:gd name="T16" fmla="*/ 0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0"/>
                  </a:moveTo>
                  <a:lnTo>
                    <a:pt x="0" y="0"/>
                  </a:lnTo>
                  <a:lnTo>
                    <a:pt x="2" y="1"/>
                  </a:lnTo>
                  <a:lnTo>
                    <a:pt x="3"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8" name="Freeform 3821"/>
            <p:cNvSpPr>
              <a:spLocks/>
            </p:cNvSpPr>
            <p:nvPr/>
          </p:nvSpPr>
          <p:spPr bwMode="auto">
            <a:xfrm>
              <a:off x="2203" y="3415"/>
              <a:ext cx="43" cy="44"/>
            </a:xfrm>
            <a:custGeom>
              <a:avLst/>
              <a:gdLst>
                <a:gd name="T0" fmla="*/ 4 w 54"/>
                <a:gd name="T1" fmla="*/ 0 h 53"/>
                <a:gd name="T2" fmla="*/ 3 w 54"/>
                <a:gd name="T3" fmla="*/ 2 h 53"/>
                <a:gd name="T4" fmla="*/ 3 w 54"/>
                <a:gd name="T5" fmla="*/ 2 h 53"/>
                <a:gd name="T6" fmla="*/ 2 w 54"/>
                <a:gd name="T7" fmla="*/ 2 h 53"/>
                <a:gd name="T8" fmla="*/ 2 w 54"/>
                <a:gd name="T9" fmla="*/ 2 h 53"/>
                <a:gd name="T10" fmla="*/ 2 w 54"/>
                <a:gd name="T11" fmla="*/ 2 h 53"/>
                <a:gd name="T12" fmla="*/ 2 w 54"/>
                <a:gd name="T13" fmla="*/ 2 h 53"/>
                <a:gd name="T14" fmla="*/ 2 w 54"/>
                <a:gd name="T15" fmla="*/ 2 h 53"/>
                <a:gd name="T16" fmla="*/ 2 w 54"/>
                <a:gd name="T17" fmla="*/ 2 h 53"/>
                <a:gd name="T18" fmla="*/ 3 w 54"/>
                <a:gd name="T19" fmla="*/ 2 h 53"/>
                <a:gd name="T20" fmla="*/ 4 w 54"/>
                <a:gd name="T21" fmla="*/ 2 h 53"/>
                <a:gd name="T22" fmla="*/ 4 w 54"/>
                <a:gd name="T23" fmla="*/ 2 h 53"/>
                <a:gd name="T24" fmla="*/ 3 w 54"/>
                <a:gd name="T25" fmla="*/ 3 h 53"/>
                <a:gd name="T26" fmla="*/ 2 w 54"/>
                <a:gd name="T27" fmla="*/ 4 h 53"/>
                <a:gd name="T28" fmla="*/ 3 w 54"/>
                <a:gd name="T29" fmla="*/ 5 h 53"/>
                <a:gd name="T30" fmla="*/ 4 w 54"/>
                <a:gd name="T31" fmla="*/ 6 h 53"/>
                <a:gd name="T32" fmla="*/ 4 w 54"/>
                <a:gd name="T33" fmla="*/ 6 h 53"/>
                <a:gd name="T34" fmla="*/ 4 w 54"/>
                <a:gd name="T35" fmla="*/ 6 h 53"/>
                <a:gd name="T36" fmla="*/ 4 w 54"/>
                <a:gd name="T37" fmla="*/ 6 h 53"/>
                <a:gd name="T38" fmla="*/ 4 w 54"/>
                <a:gd name="T39" fmla="*/ 5 h 53"/>
                <a:gd name="T40" fmla="*/ 3 w 54"/>
                <a:gd name="T41" fmla="*/ 6 h 53"/>
                <a:gd name="T42" fmla="*/ 3 w 54"/>
                <a:gd name="T43" fmla="*/ 5 h 53"/>
                <a:gd name="T44" fmla="*/ 3 w 54"/>
                <a:gd name="T45" fmla="*/ 6 h 53"/>
                <a:gd name="T46" fmla="*/ 2 w 54"/>
                <a:gd name="T47" fmla="*/ 5 h 53"/>
                <a:gd name="T48" fmla="*/ 2 w 54"/>
                <a:gd name="T49" fmla="*/ 6 h 53"/>
                <a:gd name="T50" fmla="*/ 2 w 54"/>
                <a:gd name="T51" fmla="*/ 5 h 53"/>
                <a:gd name="T52" fmla="*/ 2 w 54"/>
                <a:gd name="T53" fmla="*/ 5 h 53"/>
                <a:gd name="T54" fmla="*/ 2 w 54"/>
                <a:gd name="T55" fmla="*/ 6 h 53"/>
                <a:gd name="T56" fmla="*/ 2 w 54"/>
                <a:gd name="T57" fmla="*/ 6 h 53"/>
                <a:gd name="T58" fmla="*/ 2 w 54"/>
                <a:gd name="T59" fmla="*/ 6 h 53"/>
                <a:gd name="T60" fmla="*/ 2 w 54"/>
                <a:gd name="T61" fmla="*/ 6 h 53"/>
                <a:gd name="T62" fmla="*/ 2 w 54"/>
                <a:gd name="T63" fmla="*/ 5 h 53"/>
                <a:gd name="T64" fmla="*/ 2 w 54"/>
                <a:gd name="T65" fmla="*/ 6 h 53"/>
                <a:gd name="T66" fmla="*/ 2 w 54"/>
                <a:gd name="T67" fmla="*/ 6 h 53"/>
                <a:gd name="T68" fmla="*/ 2 w 54"/>
                <a:gd name="T69" fmla="*/ 6 h 53"/>
                <a:gd name="T70" fmla="*/ 1 w 54"/>
                <a:gd name="T71" fmla="*/ 6 h 53"/>
                <a:gd name="T72" fmla="*/ 1 w 54"/>
                <a:gd name="T73" fmla="*/ 6 h 53"/>
                <a:gd name="T74" fmla="*/ 2 w 54"/>
                <a:gd name="T75" fmla="*/ 6 h 53"/>
                <a:gd name="T76" fmla="*/ 2 w 54"/>
                <a:gd name="T77" fmla="*/ 6 h 53"/>
                <a:gd name="T78" fmla="*/ 2 w 54"/>
                <a:gd name="T79" fmla="*/ 6 h 53"/>
                <a:gd name="T80" fmla="*/ 2 w 54"/>
                <a:gd name="T81" fmla="*/ 6 h 53"/>
                <a:gd name="T82" fmla="*/ 2 w 54"/>
                <a:gd name="T83" fmla="*/ 6 h 53"/>
                <a:gd name="T84" fmla="*/ 2 w 54"/>
                <a:gd name="T85" fmla="*/ 6 h 53"/>
                <a:gd name="T86" fmla="*/ 2 w 54"/>
                <a:gd name="T87" fmla="*/ 6 h 53"/>
                <a:gd name="T88" fmla="*/ 2 w 54"/>
                <a:gd name="T89" fmla="*/ 7 h 53"/>
                <a:gd name="T90" fmla="*/ 2 w 54"/>
                <a:gd name="T91" fmla="*/ 7 h 53"/>
                <a:gd name="T92" fmla="*/ 2 w 54"/>
                <a:gd name="T93" fmla="*/ 7 h 53"/>
                <a:gd name="T94" fmla="*/ 3 w 54"/>
                <a:gd name="T95" fmla="*/ 6 h 53"/>
                <a:gd name="T96" fmla="*/ 3 w 54"/>
                <a:gd name="T97" fmla="*/ 7 h 53"/>
                <a:gd name="T98" fmla="*/ 3 w 54"/>
                <a:gd name="T99" fmla="*/ 6 h 53"/>
                <a:gd name="T100" fmla="*/ 3 w 54"/>
                <a:gd name="T101" fmla="*/ 7 h 53"/>
                <a:gd name="T102" fmla="*/ 4 w 54"/>
                <a:gd name="T103" fmla="*/ 7 h 53"/>
                <a:gd name="T104" fmla="*/ 5 w 54"/>
                <a:gd name="T105" fmla="*/ 7 h 53"/>
                <a:gd name="T106" fmla="*/ 5 w 54"/>
                <a:gd name="T107" fmla="*/ 2 h 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4"/>
                <a:gd name="T163" fmla="*/ 0 h 53"/>
                <a:gd name="T164" fmla="*/ 54 w 54"/>
                <a:gd name="T165" fmla="*/ 53 h 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4" h="53">
                  <a:moveTo>
                    <a:pt x="48" y="3"/>
                  </a:moveTo>
                  <a:lnTo>
                    <a:pt x="48" y="3"/>
                  </a:lnTo>
                  <a:lnTo>
                    <a:pt x="45" y="2"/>
                  </a:lnTo>
                  <a:lnTo>
                    <a:pt x="41" y="0"/>
                  </a:lnTo>
                  <a:lnTo>
                    <a:pt x="40" y="0"/>
                  </a:lnTo>
                  <a:lnTo>
                    <a:pt x="39" y="1"/>
                  </a:lnTo>
                  <a:lnTo>
                    <a:pt x="37" y="3"/>
                  </a:lnTo>
                  <a:lnTo>
                    <a:pt x="36" y="6"/>
                  </a:lnTo>
                  <a:lnTo>
                    <a:pt x="34" y="7"/>
                  </a:lnTo>
                  <a:lnTo>
                    <a:pt x="31" y="6"/>
                  </a:lnTo>
                  <a:lnTo>
                    <a:pt x="27" y="5"/>
                  </a:lnTo>
                  <a:lnTo>
                    <a:pt x="26" y="5"/>
                  </a:lnTo>
                  <a:lnTo>
                    <a:pt x="26" y="6"/>
                  </a:lnTo>
                  <a:lnTo>
                    <a:pt x="27" y="6"/>
                  </a:lnTo>
                  <a:lnTo>
                    <a:pt x="27" y="7"/>
                  </a:lnTo>
                  <a:lnTo>
                    <a:pt x="27" y="8"/>
                  </a:lnTo>
                  <a:lnTo>
                    <a:pt x="28" y="8"/>
                  </a:lnTo>
                  <a:lnTo>
                    <a:pt x="30" y="8"/>
                  </a:lnTo>
                  <a:lnTo>
                    <a:pt x="31" y="8"/>
                  </a:lnTo>
                  <a:lnTo>
                    <a:pt x="31" y="9"/>
                  </a:lnTo>
                  <a:lnTo>
                    <a:pt x="28" y="11"/>
                  </a:lnTo>
                  <a:lnTo>
                    <a:pt x="27" y="12"/>
                  </a:lnTo>
                  <a:lnTo>
                    <a:pt x="26" y="11"/>
                  </a:lnTo>
                  <a:lnTo>
                    <a:pt x="25" y="12"/>
                  </a:lnTo>
                  <a:lnTo>
                    <a:pt x="25" y="13"/>
                  </a:lnTo>
                  <a:lnTo>
                    <a:pt x="25" y="18"/>
                  </a:lnTo>
                  <a:lnTo>
                    <a:pt x="27" y="20"/>
                  </a:lnTo>
                  <a:lnTo>
                    <a:pt x="31" y="20"/>
                  </a:lnTo>
                  <a:lnTo>
                    <a:pt x="33" y="19"/>
                  </a:lnTo>
                  <a:lnTo>
                    <a:pt x="36" y="18"/>
                  </a:lnTo>
                  <a:lnTo>
                    <a:pt x="38" y="18"/>
                  </a:lnTo>
                  <a:lnTo>
                    <a:pt x="42" y="19"/>
                  </a:lnTo>
                  <a:lnTo>
                    <a:pt x="42" y="21"/>
                  </a:lnTo>
                  <a:lnTo>
                    <a:pt x="41" y="23"/>
                  </a:lnTo>
                  <a:lnTo>
                    <a:pt x="38" y="25"/>
                  </a:lnTo>
                  <a:lnTo>
                    <a:pt x="35" y="25"/>
                  </a:lnTo>
                  <a:lnTo>
                    <a:pt x="31" y="27"/>
                  </a:lnTo>
                  <a:lnTo>
                    <a:pt x="30" y="28"/>
                  </a:lnTo>
                  <a:lnTo>
                    <a:pt x="30" y="30"/>
                  </a:lnTo>
                  <a:lnTo>
                    <a:pt x="31" y="33"/>
                  </a:lnTo>
                  <a:lnTo>
                    <a:pt x="32" y="34"/>
                  </a:lnTo>
                  <a:lnTo>
                    <a:pt x="33" y="36"/>
                  </a:lnTo>
                  <a:lnTo>
                    <a:pt x="36" y="37"/>
                  </a:lnTo>
                  <a:lnTo>
                    <a:pt x="40" y="40"/>
                  </a:lnTo>
                  <a:lnTo>
                    <a:pt x="47" y="42"/>
                  </a:lnTo>
                  <a:lnTo>
                    <a:pt x="48" y="42"/>
                  </a:lnTo>
                  <a:lnTo>
                    <a:pt x="48" y="43"/>
                  </a:lnTo>
                  <a:lnTo>
                    <a:pt x="48" y="44"/>
                  </a:lnTo>
                  <a:lnTo>
                    <a:pt x="46" y="45"/>
                  </a:lnTo>
                  <a:lnTo>
                    <a:pt x="42" y="46"/>
                  </a:lnTo>
                  <a:lnTo>
                    <a:pt x="44" y="44"/>
                  </a:lnTo>
                  <a:lnTo>
                    <a:pt x="44" y="43"/>
                  </a:lnTo>
                  <a:lnTo>
                    <a:pt x="44" y="42"/>
                  </a:lnTo>
                  <a:lnTo>
                    <a:pt x="41" y="41"/>
                  </a:lnTo>
                  <a:lnTo>
                    <a:pt x="40" y="41"/>
                  </a:lnTo>
                  <a:lnTo>
                    <a:pt x="40" y="42"/>
                  </a:lnTo>
                  <a:lnTo>
                    <a:pt x="39" y="42"/>
                  </a:lnTo>
                  <a:lnTo>
                    <a:pt x="38" y="41"/>
                  </a:lnTo>
                  <a:lnTo>
                    <a:pt x="36" y="39"/>
                  </a:lnTo>
                  <a:lnTo>
                    <a:pt x="35" y="40"/>
                  </a:lnTo>
                  <a:lnTo>
                    <a:pt x="35" y="41"/>
                  </a:lnTo>
                  <a:lnTo>
                    <a:pt x="36" y="44"/>
                  </a:lnTo>
                  <a:lnTo>
                    <a:pt x="35" y="45"/>
                  </a:lnTo>
                  <a:lnTo>
                    <a:pt x="35" y="44"/>
                  </a:lnTo>
                  <a:lnTo>
                    <a:pt x="32" y="40"/>
                  </a:lnTo>
                  <a:lnTo>
                    <a:pt x="31" y="39"/>
                  </a:lnTo>
                  <a:lnTo>
                    <a:pt x="31" y="41"/>
                  </a:lnTo>
                  <a:lnTo>
                    <a:pt x="30" y="42"/>
                  </a:lnTo>
                  <a:lnTo>
                    <a:pt x="28" y="42"/>
                  </a:lnTo>
                  <a:lnTo>
                    <a:pt x="19" y="36"/>
                  </a:lnTo>
                  <a:lnTo>
                    <a:pt x="18" y="35"/>
                  </a:lnTo>
                  <a:lnTo>
                    <a:pt x="19" y="36"/>
                  </a:lnTo>
                  <a:lnTo>
                    <a:pt x="20" y="39"/>
                  </a:lnTo>
                  <a:lnTo>
                    <a:pt x="23" y="40"/>
                  </a:lnTo>
                  <a:lnTo>
                    <a:pt x="24" y="41"/>
                  </a:lnTo>
                  <a:lnTo>
                    <a:pt x="26" y="43"/>
                  </a:lnTo>
                  <a:lnTo>
                    <a:pt x="27" y="44"/>
                  </a:lnTo>
                  <a:lnTo>
                    <a:pt x="26" y="44"/>
                  </a:lnTo>
                  <a:lnTo>
                    <a:pt x="24" y="43"/>
                  </a:lnTo>
                  <a:lnTo>
                    <a:pt x="23" y="42"/>
                  </a:lnTo>
                  <a:lnTo>
                    <a:pt x="22" y="44"/>
                  </a:lnTo>
                  <a:lnTo>
                    <a:pt x="21" y="45"/>
                  </a:lnTo>
                  <a:lnTo>
                    <a:pt x="20" y="45"/>
                  </a:lnTo>
                  <a:lnTo>
                    <a:pt x="20" y="44"/>
                  </a:lnTo>
                  <a:lnTo>
                    <a:pt x="21" y="42"/>
                  </a:lnTo>
                  <a:lnTo>
                    <a:pt x="21" y="41"/>
                  </a:lnTo>
                  <a:lnTo>
                    <a:pt x="20" y="41"/>
                  </a:lnTo>
                  <a:lnTo>
                    <a:pt x="17" y="42"/>
                  </a:lnTo>
                  <a:lnTo>
                    <a:pt x="13" y="43"/>
                  </a:lnTo>
                  <a:lnTo>
                    <a:pt x="9" y="43"/>
                  </a:lnTo>
                  <a:lnTo>
                    <a:pt x="8" y="43"/>
                  </a:lnTo>
                  <a:lnTo>
                    <a:pt x="7" y="44"/>
                  </a:lnTo>
                  <a:lnTo>
                    <a:pt x="6" y="45"/>
                  </a:lnTo>
                  <a:lnTo>
                    <a:pt x="5" y="45"/>
                  </a:lnTo>
                  <a:lnTo>
                    <a:pt x="4" y="45"/>
                  </a:lnTo>
                  <a:lnTo>
                    <a:pt x="1" y="45"/>
                  </a:lnTo>
                  <a:lnTo>
                    <a:pt x="0" y="45"/>
                  </a:lnTo>
                  <a:lnTo>
                    <a:pt x="1" y="46"/>
                  </a:lnTo>
                  <a:lnTo>
                    <a:pt x="5" y="47"/>
                  </a:lnTo>
                  <a:lnTo>
                    <a:pt x="7" y="46"/>
                  </a:lnTo>
                  <a:lnTo>
                    <a:pt x="9" y="46"/>
                  </a:lnTo>
                  <a:lnTo>
                    <a:pt x="10" y="45"/>
                  </a:lnTo>
                  <a:lnTo>
                    <a:pt x="11" y="46"/>
                  </a:lnTo>
                  <a:lnTo>
                    <a:pt x="11" y="47"/>
                  </a:lnTo>
                  <a:lnTo>
                    <a:pt x="11" y="48"/>
                  </a:lnTo>
                  <a:lnTo>
                    <a:pt x="12" y="48"/>
                  </a:lnTo>
                  <a:lnTo>
                    <a:pt x="14" y="47"/>
                  </a:lnTo>
                  <a:lnTo>
                    <a:pt x="15" y="47"/>
                  </a:lnTo>
                  <a:lnTo>
                    <a:pt x="15" y="48"/>
                  </a:lnTo>
                  <a:lnTo>
                    <a:pt x="15" y="49"/>
                  </a:lnTo>
                  <a:lnTo>
                    <a:pt x="17" y="48"/>
                  </a:lnTo>
                  <a:lnTo>
                    <a:pt x="19" y="47"/>
                  </a:lnTo>
                  <a:lnTo>
                    <a:pt x="21" y="47"/>
                  </a:lnTo>
                  <a:lnTo>
                    <a:pt x="23" y="47"/>
                  </a:lnTo>
                  <a:lnTo>
                    <a:pt x="23" y="48"/>
                  </a:lnTo>
                  <a:lnTo>
                    <a:pt x="22" y="49"/>
                  </a:lnTo>
                  <a:lnTo>
                    <a:pt x="20" y="49"/>
                  </a:lnTo>
                  <a:lnTo>
                    <a:pt x="19" y="50"/>
                  </a:lnTo>
                  <a:lnTo>
                    <a:pt x="20" y="50"/>
                  </a:lnTo>
                  <a:lnTo>
                    <a:pt x="22" y="50"/>
                  </a:lnTo>
                  <a:lnTo>
                    <a:pt x="25" y="50"/>
                  </a:lnTo>
                  <a:lnTo>
                    <a:pt x="27" y="50"/>
                  </a:lnTo>
                  <a:lnTo>
                    <a:pt x="27" y="51"/>
                  </a:lnTo>
                  <a:lnTo>
                    <a:pt x="28" y="51"/>
                  </a:lnTo>
                  <a:lnTo>
                    <a:pt x="32" y="50"/>
                  </a:lnTo>
                  <a:lnTo>
                    <a:pt x="33" y="49"/>
                  </a:lnTo>
                  <a:lnTo>
                    <a:pt x="33" y="50"/>
                  </a:lnTo>
                  <a:lnTo>
                    <a:pt x="34" y="50"/>
                  </a:lnTo>
                  <a:lnTo>
                    <a:pt x="36" y="49"/>
                  </a:lnTo>
                  <a:lnTo>
                    <a:pt x="37" y="49"/>
                  </a:lnTo>
                  <a:lnTo>
                    <a:pt x="38" y="50"/>
                  </a:lnTo>
                  <a:lnTo>
                    <a:pt x="39" y="51"/>
                  </a:lnTo>
                  <a:lnTo>
                    <a:pt x="40" y="53"/>
                  </a:lnTo>
                  <a:lnTo>
                    <a:pt x="45" y="53"/>
                  </a:lnTo>
                  <a:lnTo>
                    <a:pt x="47" y="53"/>
                  </a:lnTo>
                  <a:lnTo>
                    <a:pt x="49" y="51"/>
                  </a:lnTo>
                  <a:lnTo>
                    <a:pt x="50" y="51"/>
                  </a:lnTo>
                  <a:lnTo>
                    <a:pt x="51" y="51"/>
                  </a:lnTo>
                  <a:lnTo>
                    <a:pt x="54" y="53"/>
                  </a:lnTo>
                  <a:lnTo>
                    <a:pt x="54" y="4"/>
                  </a:lnTo>
                  <a:lnTo>
                    <a:pt x="51" y="3"/>
                  </a:lnTo>
                  <a:lnTo>
                    <a:pt x="48"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799" name="Freeform 3822"/>
            <p:cNvSpPr>
              <a:spLocks/>
            </p:cNvSpPr>
            <p:nvPr/>
          </p:nvSpPr>
          <p:spPr bwMode="auto">
            <a:xfrm>
              <a:off x="2155" y="2887"/>
              <a:ext cx="111" cy="552"/>
            </a:xfrm>
            <a:custGeom>
              <a:avLst/>
              <a:gdLst>
                <a:gd name="T0" fmla="*/ 5 w 139"/>
                <a:gd name="T1" fmla="*/ 69 h 674"/>
                <a:gd name="T2" fmla="*/ 3 w 139"/>
                <a:gd name="T3" fmla="*/ 66 h 674"/>
                <a:gd name="T4" fmla="*/ 5 w 139"/>
                <a:gd name="T5" fmla="*/ 62 h 674"/>
                <a:gd name="T6" fmla="*/ 6 w 139"/>
                <a:gd name="T7" fmla="*/ 58 h 674"/>
                <a:gd name="T8" fmla="*/ 6 w 139"/>
                <a:gd name="T9" fmla="*/ 54 h 674"/>
                <a:gd name="T10" fmla="*/ 6 w 139"/>
                <a:gd name="T11" fmla="*/ 53 h 674"/>
                <a:gd name="T12" fmla="*/ 5 w 139"/>
                <a:gd name="T13" fmla="*/ 48 h 674"/>
                <a:gd name="T14" fmla="*/ 6 w 139"/>
                <a:gd name="T15" fmla="*/ 44 h 674"/>
                <a:gd name="T16" fmla="*/ 6 w 139"/>
                <a:gd name="T17" fmla="*/ 38 h 674"/>
                <a:gd name="T18" fmla="*/ 7 w 139"/>
                <a:gd name="T19" fmla="*/ 34 h 674"/>
                <a:gd name="T20" fmla="*/ 8 w 139"/>
                <a:gd name="T21" fmla="*/ 29 h 674"/>
                <a:gd name="T22" fmla="*/ 7 w 139"/>
                <a:gd name="T23" fmla="*/ 25 h 674"/>
                <a:gd name="T24" fmla="*/ 9 w 139"/>
                <a:gd name="T25" fmla="*/ 20 h 674"/>
                <a:gd name="T26" fmla="*/ 10 w 139"/>
                <a:gd name="T27" fmla="*/ 14 h 674"/>
                <a:gd name="T28" fmla="*/ 12 w 139"/>
                <a:gd name="T29" fmla="*/ 11 h 674"/>
                <a:gd name="T30" fmla="*/ 10 w 139"/>
                <a:gd name="T31" fmla="*/ 6 h 674"/>
                <a:gd name="T32" fmla="*/ 10 w 139"/>
                <a:gd name="T33" fmla="*/ 3 h 674"/>
                <a:gd name="T34" fmla="*/ 8 w 139"/>
                <a:gd name="T35" fmla="*/ 2 h 674"/>
                <a:gd name="T36" fmla="*/ 7 w 139"/>
                <a:gd name="T37" fmla="*/ 11 h 674"/>
                <a:gd name="T38" fmla="*/ 6 w 139"/>
                <a:gd name="T39" fmla="*/ 20 h 674"/>
                <a:gd name="T40" fmla="*/ 6 w 139"/>
                <a:gd name="T41" fmla="*/ 24 h 674"/>
                <a:gd name="T42" fmla="*/ 5 w 139"/>
                <a:gd name="T43" fmla="*/ 31 h 674"/>
                <a:gd name="T44" fmla="*/ 4 w 139"/>
                <a:gd name="T45" fmla="*/ 38 h 674"/>
                <a:gd name="T46" fmla="*/ 3 w 139"/>
                <a:gd name="T47" fmla="*/ 43 h 674"/>
                <a:gd name="T48" fmla="*/ 4 w 139"/>
                <a:gd name="T49" fmla="*/ 48 h 674"/>
                <a:gd name="T50" fmla="*/ 5 w 139"/>
                <a:gd name="T51" fmla="*/ 49 h 674"/>
                <a:gd name="T52" fmla="*/ 4 w 139"/>
                <a:gd name="T53" fmla="*/ 50 h 674"/>
                <a:gd name="T54" fmla="*/ 4 w 139"/>
                <a:gd name="T55" fmla="*/ 53 h 674"/>
                <a:gd name="T56" fmla="*/ 3 w 139"/>
                <a:gd name="T57" fmla="*/ 55 h 674"/>
                <a:gd name="T58" fmla="*/ 3 w 139"/>
                <a:gd name="T59" fmla="*/ 56 h 674"/>
                <a:gd name="T60" fmla="*/ 3 w 139"/>
                <a:gd name="T61" fmla="*/ 57 h 674"/>
                <a:gd name="T62" fmla="*/ 2 w 139"/>
                <a:gd name="T63" fmla="*/ 57 h 674"/>
                <a:gd name="T64" fmla="*/ 2 w 139"/>
                <a:gd name="T65" fmla="*/ 57 h 674"/>
                <a:gd name="T66" fmla="*/ 2 w 139"/>
                <a:gd name="T67" fmla="*/ 57 h 674"/>
                <a:gd name="T68" fmla="*/ 2 w 139"/>
                <a:gd name="T69" fmla="*/ 57 h 674"/>
                <a:gd name="T70" fmla="*/ 2 w 139"/>
                <a:gd name="T71" fmla="*/ 59 h 674"/>
                <a:gd name="T72" fmla="*/ 2 w 139"/>
                <a:gd name="T73" fmla="*/ 58 h 674"/>
                <a:gd name="T74" fmla="*/ 2 w 139"/>
                <a:gd name="T75" fmla="*/ 59 h 674"/>
                <a:gd name="T76" fmla="*/ 2 w 139"/>
                <a:gd name="T77" fmla="*/ 61 h 674"/>
                <a:gd name="T78" fmla="*/ 2 w 139"/>
                <a:gd name="T79" fmla="*/ 61 h 674"/>
                <a:gd name="T80" fmla="*/ 3 w 139"/>
                <a:gd name="T81" fmla="*/ 61 h 674"/>
                <a:gd name="T82" fmla="*/ 2 w 139"/>
                <a:gd name="T83" fmla="*/ 61 h 674"/>
                <a:gd name="T84" fmla="*/ 2 w 139"/>
                <a:gd name="T85" fmla="*/ 62 h 674"/>
                <a:gd name="T86" fmla="*/ 2 w 139"/>
                <a:gd name="T87" fmla="*/ 62 h 674"/>
                <a:gd name="T88" fmla="*/ 2 w 139"/>
                <a:gd name="T89" fmla="*/ 63 h 674"/>
                <a:gd name="T90" fmla="*/ 2 w 139"/>
                <a:gd name="T91" fmla="*/ 65 h 674"/>
                <a:gd name="T92" fmla="*/ 2 w 139"/>
                <a:gd name="T93" fmla="*/ 66 h 674"/>
                <a:gd name="T94" fmla="*/ 2 w 139"/>
                <a:gd name="T95" fmla="*/ 66 h 674"/>
                <a:gd name="T96" fmla="*/ 2 w 139"/>
                <a:gd name="T97" fmla="*/ 68 h 674"/>
                <a:gd name="T98" fmla="*/ 2 w 139"/>
                <a:gd name="T99" fmla="*/ 68 h 674"/>
                <a:gd name="T100" fmla="*/ 3 w 139"/>
                <a:gd name="T101" fmla="*/ 69 h 674"/>
                <a:gd name="T102" fmla="*/ 3 w 139"/>
                <a:gd name="T103" fmla="*/ 70 h 674"/>
                <a:gd name="T104" fmla="*/ 3 w 139"/>
                <a:gd name="T105" fmla="*/ 71 h 674"/>
                <a:gd name="T106" fmla="*/ 3 w 139"/>
                <a:gd name="T107" fmla="*/ 72 h 674"/>
                <a:gd name="T108" fmla="*/ 4 w 139"/>
                <a:gd name="T109" fmla="*/ 72 h 674"/>
                <a:gd name="T110" fmla="*/ 4 w 139"/>
                <a:gd name="T111" fmla="*/ 72 h 674"/>
                <a:gd name="T112" fmla="*/ 5 w 139"/>
                <a:gd name="T113" fmla="*/ 72 h 674"/>
                <a:gd name="T114" fmla="*/ 4 w 139"/>
                <a:gd name="T115" fmla="*/ 75 h 674"/>
                <a:gd name="T116" fmla="*/ 5 w 139"/>
                <a:gd name="T117" fmla="*/ 73 h 674"/>
                <a:gd name="T118" fmla="*/ 6 w 139"/>
                <a:gd name="T119" fmla="*/ 73 h 674"/>
                <a:gd name="T120" fmla="*/ 5 w 139"/>
                <a:gd name="T121" fmla="*/ 74 h 674"/>
                <a:gd name="T122" fmla="*/ 6 w 139"/>
                <a:gd name="T123" fmla="*/ 73 h 674"/>
                <a:gd name="T124" fmla="*/ 9 w 139"/>
                <a:gd name="T125" fmla="*/ 71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9"/>
                <a:gd name="T190" fmla="*/ 0 h 674"/>
                <a:gd name="T191" fmla="*/ 139 w 139"/>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9" h="674">
                  <a:moveTo>
                    <a:pt x="97" y="635"/>
                  </a:moveTo>
                  <a:lnTo>
                    <a:pt x="97" y="635"/>
                  </a:lnTo>
                  <a:lnTo>
                    <a:pt x="94" y="634"/>
                  </a:lnTo>
                  <a:lnTo>
                    <a:pt x="90" y="633"/>
                  </a:lnTo>
                  <a:lnTo>
                    <a:pt x="64" y="633"/>
                  </a:lnTo>
                  <a:lnTo>
                    <a:pt x="63" y="633"/>
                  </a:lnTo>
                  <a:lnTo>
                    <a:pt x="61" y="633"/>
                  </a:lnTo>
                  <a:lnTo>
                    <a:pt x="60" y="631"/>
                  </a:lnTo>
                  <a:lnTo>
                    <a:pt x="58" y="629"/>
                  </a:lnTo>
                  <a:lnTo>
                    <a:pt x="56" y="628"/>
                  </a:lnTo>
                  <a:lnTo>
                    <a:pt x="54" y="625"/>
                  </a:lnTo>
                  <a:lnTo>
                    <a:pt x="54" y="624"/>
                  </a:lnTo>
                  <a:lnTo>
                    <a:pt x="53" y="624"/>
                  </a:lnTo>
                  <a:lnTo>
                    <a:pt x="54" y="623"/>
                  </a:lnTo>
                  <a:lnTo>
                    <a:pt x="55" y="620"/>
                  </a:lnTo>
                  <a:lnTo>
                    <a:pt x="55" y="619"/>
                  </a:lnTo>
                  <a:lnTo>
                    <a:pt x="55" y="617"/>
                  </a:lnTo>
                  <a:lnTo>
                    <a:pt x="54" y="616"/>
                  </a:lnTo>
                  <a:lnTo>
                    <a:pt x="54" y="615"/>
                  </a:lnTo>
                  <a:lnTo>
                    <a:pt x="54" y="614"/>
                  </a:lnTo>
                  <a:lnTo>
                    <a:pt x="55" y="612"/>
                  </a:lnTo>
                  <a:lnTo>
                    <a:pt x="55" y="610"/>
                  </a:lnTo>
                  <a:lnTo>
                    <a:pt x="55" y="606"/>
                  </a:lnTo>
                  <a:lnTo>
                    <a:pt x="55" y="605"/>
                  </a:lnTo>
                  <a:lnTo>
                    <a:pt x="54" y="604"/>
                  </a:lnTo>
                  <a:lnTo>
                    <a:pt x="52" y="604"/>
                  </a:lnTo>
                  <a:lnTo>
                    <a:pt x="51" y="605"/>
                  </a:lnTo>
                  <a:lnTo>
                    <a:pt x="50" y="605"/>
                  </a:lnTo>
                  <a:lnTo>
                    <a:pt x="49" y="605"/>
                  </a:lnTo>
                  <a:lnTo>
                    <a:pt x="47" y="605"/>
                  </a:lnTo>
                  <a:lnTo>
                    <a:pt x="45" y="606"/>
                  </a:lnTo>
                  <a:lnTo>
                    <a:pt x="42" y="607"/>
                  </a:lnTo>
                  <a:lnTo>
                    <a:pt x="41" y="607"/>
                  </a:lnTo>
                  <a:lnTo>
                    <a:pt x="40" y="605"/>
                  </a:lnTo>
                  <a:lnTo>
                    <a:pt x="39" y="600"/>
                  </a:lnTo>
                  <a:lnTo>
                    <a:pt x="39" y="597"/>
                  </a:lnTo>
                  <a:lnTo>
                    <a:pt x="38" y="596"/>
                  </a:lnTo>
                  <a:lnTo>
                    <a:pt x="36" y="594"/>
                  </a:lnTo>
                  <a:lnTo>
                    <a:pt x="35" y="591"/>
                  </a:lnTo>
                  <a:lnTo>
                    <a:pt x="36" y="583"/>
                  </a:lnTo>
                  <a:lnTo>
                    <a:pt x="35" y="582"/>
                  </a:lnTo>
                  <a:lnTo>
                    <a:pt x="35" y="580"/>
                  </a:lnTo>
                  <a:lnTo>
                    <a:pt x="36" y="579"/>
                  </a:lnTo>
                  <a:lnTo>
                    <a:pt x="37" y="577"/>
                  </a:lnTo>
                  <a:lnTo>
                    <a:pt x="40" y="576"/>
                  </a:lnTo>
                  <a:lnTo>
                    <a:pt x="42" y="576"/>
                  </a:lnTo>
                  <a:lnTo>
                    <a:pt x="49" y="568"/>
                  </a:lnTo>
                  <a:lnTo>
                    <a:pt x="51" y="566"/>
                  </a:lnTo>
                  <a:lnTo>
                    <a:pt x="51" y="565"/>
                  </a:lnTo>
                  <a:lnTo>
                    <a:pt x="51" y="562"/>
                  </a:lnTo>
                  <a:lnTo>
                    <a:pt x="51" y="560"/>
                  </a:lnTo>
                  <a:lnTo>
                    <a:pt x="52" y="559"/>
                  </a:lnTo>
                  <a:lnTo>
                    <a:pt x="54" y="558"/>
                  </a:lnTo>
                  <a:lnTo>
                    <a:pt x="55" y="556"/>
                  </a:lnTo>
                  <a:lnTo>
                    <a:pt x="55" y="555"/>
                  </a:lnTo>
                  <a:lnTo>
                    <a:pt x="55" y="552"/>
                  </a:lnTo>
                  <a:lnTo>
                    <a:pt x="53" y="550"/>
                  </a:lnTo>
                  <a:lnTo>
                    <a:pt x="52" y="548"/>
                  </a:lnTo>
                  <a:lnTo>
                    <a:pt x="53" y="545"/>
                  </a:lnTo>
                  <a:lnTo>
                    <a:pt x="54" y="541"/>
                  </a:lnTo>
                  <a:lnTo>
                    <a:pt x="55" y="540"/>
                  </a:lnTo>
                  <a:lnTo>
                    <a:pt x="54" y="539"/>
                  </a:lnTo>
                  <a:lnTo>
                    <a:pt x="54" y="538"/>
                  </a:lnTo>
                  <a:lnTo>
                    <a:pt x="60" y="535"/>
                  </a:lnTo>
                  <a:lnTo>
                    <a:pt x="61" y="534"/>
                  </a:lnTo>
                  <a:lnTo>
                    <a:pt x="61" y="533"/>
                  </a:lnTo>
                  <a:lnTo>
                    <a:pt x="60" y="530"/>
                  </a:lnTo>
                  <a:lnTo>
                    <a:pt x="60" y="528"/>
                  </a:lnTo>
                  <a:lnTo>
                    <a:pt x="61" y="527"/>
                  </a:lnTo>
                  <a:lnTo>
                    <a:pt x="64" y="525"/>
                  </a:lnTo>
                  <a:lnTo>
                    <a:pt x="65" y="523"/>
                  </a:lnTo>
                  <a:lnTo>
                    <a:pt x="65" y="520"/>
                  </a:lnTo>
                  <a:lnTo>
                    <a:pt x="63" y="514"/>
                  </a:lnTo>
                  <a:lnTo>
                    <a:pt x="63" y="513"/>
                  </a:lnTo>
                  <a:lnTo>
                    <a:pt x="63" y="512"/>
                  </a:lnTo>
                  <a:lnTo>
                    <a:pt x="65" y="510"/>
                  </a:lnTo>
                  <a:lnTo>
                    <a:pt x="65" y="508"/>
                  </a:lnTo>
                  <a:lnTo>
                    <a:pt x="64" y="505"/>
                  </a:lnTo>
                  <a:lnTo>
                    <a:pt x="64" y="503"/>
                  </a:lnTo>
                  <a:lnTo>
                    <a:pt x="65" y="501"/>
                  </a:lnTo>
                  <a:lnTo>
                    <a:pt x="67" y="500"/>
                  </a:lnTo>
                  <a:lnTo>
                    <a:pt x="68" y="499"/>
                  </a:lnTo>
                  <a:lnTo>
                    <a:pt x="70" y="497"/>
                  </a:lnTo>
                  <a:lnTo>
                    <a:pt x="70" y="496"/>
                  </a:lnTo>
                  <a:lnTo>
                    <a:pt x="70" y="494"/>
                  </a:lnTo>
                  <a:lnTo>
                    <a:pt x="68" y="493"/>
                  </a:lnTo>
                  <a:lnTo>
                    <a:pt x="67" y="491"/>
                  </a:lnTo>
                  <a:lnTo>
                    <a:pt x="67" y="490"/>
                  </a:lnTo>
                  <a:lnTo>
                    <a:pt x="64" y="489"/>
                  </a:lnTo>
                  <a:lnTo>
                    <a:pt x="60" y="489"/>
                  </a:lnTo>
                  <a:lnTo>
                    <a:pt x="59" y="489"/>
                  </a:lnTo>
                  <a:lnTo>
                    <a:pt x="59" y="487"/>
                  </a:lnTo>
                  <a:lnTo>
                    <a:pt x="58" y="485"/>
                  </a:lnTo>
                  <a:lnTo>
                    <a:pt x="59" y="485"/>
                  </a:lnTo>
                  <a:lnTo>
                    <a:pt x="69" y="485"/>
                  </a:lnTo>
                  <a:lnTo>
                    <a:pt x="70" y="485"/>
                  </a:lnTo>
                  <a:lnTo>
                    <a:pt x="71" y="485"/>
                  </a:lnTo>
                  <a:lnTo>
                    <a:pt x="72" y="484"/>
                  </a:lnTo>
                  <a:lnTo>
                    <a:pt x="72" y="482"/>
                  </a:lnTo>
                  <a:lnTo>
                    <a:pt x="73" y="482"/>
                  </a:lnTo>
                  <a:lnTo>
                    <a:pt x="74" y="481"/>
                  </a:lnTo>
                  <a:lnTo>
                    <a:pt x="73" y="480"/>
                  </a:lnTo>
                  <a:lnTo>
                    <a:pt x="72" y="479"/>
                  </a:lnTo>
                  <a:lnTo>
                    <a:pt x="67" y="478"/>
                  </a:lnTo>
                  <a:lnTo>
                    <a:pt x="64" y="478"/>
                  </a:lnTo>
                  <a:lnTo>
                    <a:pt x="63" y="478"/>
                  </a:lnTo>
                  <a:lnTo>
                    <a:pt x="64" y="470"/>
                  </a:lnTo>
                  <a:lnTo>
                    <a:pt x="65" y="469"/>
                  </a:lnTo>
                  <a:lnTo>
                    <a:pt x="66" y="468"/>
                  </a:lnTo>
                  <a:lnTo>
                    <a:pt x="64" y="463"/>
                  </a:lnTo>
                  <a:lnTo>
                    <a:pt x="63" y="461"/>
                  </a:lnTo>
                  <a:lnTo>
                    <a:pt x="61" y="459"/>
                  </a:lnTo>
                  <a:lnTo>
                    <a:pt x="61" y="458"/>
                  </a:lnTo>
                  <a:lnTo>
                    <a:pt x="64" y="456"/>
                  </a:lnTo>
                  <a:lnTo>
                    <a:pt x="64" y="455"/>
                  </a:lnTo>
                  <a:lnTo>
                    <a:pt x="64" y="454"/>
                  </a:lnTo>
                  <a:lnTo>
                    <a:pt x="61" y="453"/>
                  </a:lnTo>
                  <a:lnTo>
                    <a:pt x="59" y="452"/>
                  </a:lnTo>
                  <a:lnTo>
                    <a:pt x="57" y="451"/>
                  </a:lnTo>
                  <a:lnTo>
                    <a:pt x="57" y="447"/>
                  </a:lnTo>
                  <a:lnTo>
                    <a:pt x="58" y="441"/>
                  </a:lnTo>
                  <a:lnTo>
                    <a:pt x="59" y="436"/>
                  </a:lnTo>
                  <a:lnTo>
                    <a:pt x="58" y="436"/>
                  </a:lnTo>
                  <a:lnTo>
                    <a:pt x="59" y="435"/>
                  </a:lnTo>
                  <a:lnTo>
                    <a:pt x="63" y="435"/>
                  </a:lnTo>
                  <a:lnTo>
                    <a:pt x="64" y="433"/>
                  </a:lnTo>
                  <a:lnTo>
                    <a:pt x="64" y="430"/>
                  </a:lnTo>
                  <a:lnTo>
                    <a:pt x="61" y="425"/>
                  </a:lnTo>
                  <a:lnTo>
                    <a:pt x="61" y="422"/>
                  </a:lnTo>
                  <a:lnTo>
                    <a:pt x="61" y="417"/>
                  </a:lnTo>
                  <a:lnTo>
                    <a:pt x="61" y="412"/>
                  </a:lnTo>
                  <a:lnTo>
                    <a:pt x="61" y="409"/>
                  </a:lnTo>
                  <a:lnTo>
                    <a:pt x="61" y="406"/>
                  </a:lnTo>
                  <a:lnTo>
                    <a:pt x="64" y="401"/>
                  </a:lnTo>
                  <a:lnTo>
                    <a:pt x="65" y="400"/>
                  </a:lnTo>
                  <a:lnTo>
                    <a:pt x="65" y="399"/>
                  </a:lnTo>
                  <a:lnTo>
                    <a:pt x="64" y="398"/>
                  </a:lnTo>
                  <a:lnTo>
                    <a:pt x="63" y="396"/>
                  </a:lnTo>
                  <a:lnTo>
                    <a:pt x="64" y="395"/>
                  </a:lnTo>
                  <a:lnTo>
                    <a:pt x="65" y="395"/>
                  </a:lnTo>
                  <a:lnTo>
                    <a:pt x="65" y="394"/>
                  </a:lnTo>
                  <a:lnTo>
                    <a:pt x="66" y="393"/>
                  </a:lnTo>
                  <a:lnTo>
                    <a:pt x="66" y="386"/>
                  </a:lnTo>
                  <a:lnTo>
                    <a:pt x="66" y="385"/>
                  </a:lnTo>
                  <a:lnTo>
                    <a:pt x="67" y="386"/>
                  </a:lnTo>
                  <a:lnTo>
                    <a:pt x="68" y="385"/>
                  </a:lnTo>
                  <a:lnTo>
                    <a:pt x="68" y="384"/>
                  </a:lnTo>
                  <a:lnTo>
                    <a:pt x="70" y="373"/>
                  </a:lnTo>
                  <a:lnTo>
                    <a:pt x="70" y="372"/>
                  </a:lnTo>
                  <a:lnTo>
                    <a:pt x="78" y="369"/>
                  </a:lnTo>
                  <a:lnTo>
                    <a:pt x="78" y="367"/>
                  </a:lnTo>
                  <a:lnTo>
                    <a:pt x="74" y="353"/>
                  </a:lnTo>
                  <a:lnTo>
                    <a:pt x="73" y="346"/>
                  </a:lnTo>
                  <a:lnTo>
                    <a:pt x="73" y="339"/>
                  </a:lnTo>
                  <a:lnTo>
                    <a:pt x="75" y="328"/>
                  </a:lnTo>
                  <a:lnTo>
                    <a:pt x="77" y="328"/>
                  </a:lnTo>
                  <a:lnTo>
                    <a:pt x="79" y="327"/>
                  </a:lnTo>
                  <a:lnTo>
                    <a:pt x="80" y="327"/>
                  </a:lnTo>
                  <a:lnTo>
                    <a:pt x="81" y="325"/>
                  </a:lnTo>
                  <a:lnTo>
                    <a:pt x="83" y="322"/>
                  </a:lnTo>
                  <a:lnTo>
                    <a:pt x="84" y="322"/>
                  </a:lnTo>
                  <a:lnTo>
                    <a:pt x="85" y="320"/>
                  </a:lnTo>
                  <a:lnTo>
                    <a:pt x="85" y="312"/>
                  </a:lnTo>
                  <a:lnTo>
                    <a:pt x="85" y="310"/>
                  </a:lnTo>
                  <a:lnTo>
                    <a:pt x="84" y="309"/>
                  </a:lnTo>
                  <a:lnTo>
                    <a:pt x="83" y="306"/>
                  </a:lnTo>
                  <a:lnTo>
                    <a:pt x="83" y="304"/>
                  </a:lnTo>
                  <a:lnTo>
                    <a:pt x="85" y="303"/>
                  </a:lnTo>
                  <a:lnTo>
                    <a:pt x="86" y="300"/>
                  </a:lnTo>
                  <a:lnTo>
                    <a:pt x="88" y="292"/>
                  </a:lnTo>
                  <a:lnTo>
                    <a:pt x="91" y="289"/>
                  </a:lnTo>
                  <a:lnTo>
                    <a:pt x="91" y="288"/>
                  </a:lnTo>
                  <a:lnTo>
                    <a:pt x="92" y="287"/>
                  </a:lnTo>
                  <a:lnTo>
                    <a:pt x="94" y="287"/>
                  </a:lnTo>
                  <a:lnTo>
                    <a:pt x="95" y="287"/>
                  </a:lnTo>
                  <a:lnTo>
                    <a:pt x="94" y="286"/>
                  </a:lnTo>
                  <a:lnTo>
                    <a:pt x="94" y="284"/>
                  </a:lnTo>
                  <a:lnTo>
                    <a:pt x="94" y="281"/>
                  </a:lnTo>
                  <a:lnTo>
                    <a:pt x="95" y="272"/>
                  </a:lnTo>
                  <a:lnTo>
                    <a:pt x="95" y="271"/>
                  </a:lnTo>
                  <a:lnTo>
                    <a:pt x="93" y="270"/>
                  </a:lnTo>
                  <a:lnTo>
                    <a:pt x="92" y="269"/>
                  </a:lnTo>
                  <a:lnTo>
                    <a:pt x="91" y="268"/>
                  </a:lnTo>
                  <a:lnTo>
                    <a:pt x="91" y="264"/>
                  </a:lnTo>
                  <a:lnTo>
                    <a:pt x="91" y="263"/>
                  </a:lnTo>
                  <a:lnTo>
                    <a:pt x="91" y="260"/>
                  </a:lnTo>
                  <a:lnTo>
                    <a:pt x="90" y="257"/>
                  </a:lnTo>
                  <a:lnTo>
                    <a:pt x="90" y="255"/>
                  </a:lnTo>
                  <a:lnTo>
                    <a:pt x="87" y="253"/>
                  </a:lnTo>
                  <a:lnTo>
                    <a:pt x="86" y="250"/>
                  </a:lnTo>
                  <a:lnTo>
                    <a:pt x="86" y="248"/>
                  </a:lnTo>
                  <a:lnTo>
                    <a:pt x="86" y="247"/>
                  </a:lnTo>
                  <a:lnTo>
                    <a:pt x="87" y="246"/>
                  </a:lnTo>
                  <a:lnTo>
                    <a:pt x="87" y="245"/>
                  </a:lnTo>
                  <a:lnTo>
                    <a:pt x="83" y="237"/>
                  </a:lnTo>
                  <a:lnTo>
                    <a:pt x="83" y="236"/>
                  </a:lnTo>
                  <a:lnTo>
                    <a:pt x="83" y="235"/>
                  </a:lnTo>
                  <a:lnTo>
                    <a:pt x="84" y="232"/>
                  </a:lnTo>
                  <a:lnTo>
                    <a:pt x="86" y="231"/>
                  </a:lnTo>
                  <a:lnTo>
                    <a:pt x="87" y="230"/>
                  </a:lnTo>
                  <a:lnTo>
                    <a:pt x="87" y="228"/>
                  </a:lnTo>
                  <a:lnTo>
                    <a:pt x="87" y="223"/>
                  </a:lnTo>
                  <a:lnTo>
                    <a:pt x="88" y="220"/>
                  </a:lnTo>
                  <a:lnTo>
                    <a:pt x="90" y="218"/>
                  </a:lnTo>
                  <a:lnTo>
                    <a:pt x="92" y="217"/>
                  </a:lnTo>
                  <a:lnTo>
                    <a:pt x="94" y="216"/>
                  </a:lnTo>
                  <a:lnTo>
                    <a:pt x="95" y="214"/>
                  </a:lnTo>
                  <a:lnTo>
                    <a:pt x="93" y="214"/>
                  </a:lnTo>
                  <a:lnTo>
                    <a:pt x="93" y="212"/>
                  </a:lnTo>
                  <a:lnTo>
                    <a:pt x="93" y="206"/>
                  </a:lnTo>
                  <a:lnTo>
                    <a:pt x="92" y="203"/>
                  </a:lnTo>
                  <a:lnTo>
                    <a:pt x="92" y="200"/>
                  </a:lnTo>
                  <a:lnTo>
                    <a:pt x="93" y="198"/>
                  </a:lnTo>
                  <a:lnTo>
                    <a:pt x="95" y="192"/>
                  </a:lnTo>
                  <a:lnTo>
                    <a:pt x="97" y="187"/>
                  </a:lnTo>
                  <a:lnTo>
                    <a:pt x="97" y="185"/>
                  </a:lnTo>
                  <a:lnTo>
                    <a:pt x="98" y="184"/>
                  </a:lnTo>
                  <a:lnTo>
                    <a:pt x="102" y="178"/>
                  </a:lnTo>
                  <a:lnTo>
                    <a:pt x="106" y="173"/>
                  </a:lnTo>
                  <a:lnTo>
                    <a:pt x="110" y="164"/>
                  </a:lnTo>
                  <a:lnTo>
                    <a:pt x="111" y="162"/>
                  </a:lnTo>
                  <a:lnTo>
                    <a:pt x="111" y="161"/>
                  </a:lnTo>
                  <a:lnTo>
                    <a:pt x="112" y="162"/>
                  </a:lnTo>
                  <a:lnTo>
                    <a:pt x="114" y="162"/>
                  </a:lnTo>
                  <a:lnTo>
                    <a:pt x="116" y="161"/>
                  </a:lnTo>
                  <a:lnTo>
                    <a:pt x="119" y="160"/>
                  </a:lnTo>
                  <a:lnTo>
                    <a:pt x="119" y="159"/>
                  </a:lnTo>
                  <a:lnTo>
                    <a:pt x="119" y="157"/>
                  </a:lnTo>
                  <a:lnTo>
                    <a:pt x="118" y="156"/>
                  </a:lnTo>
                  <a:lnTo>
                    <a:pt x="115" y="153"/>
                  </a:lnTo>
                  <a:lnTo>
                    <a:pt x="114" y="151"/>
                  </a:lnTo>
                  <a:lnTo>
                    <a:pt x="114" y="148"/>
                  </a:lnTo>
                  <a:lnTo>
                    <a:pt x="115" y="138"/>
                  </a:lnTo>
                  <a:lnTo>
                    <a:pt x="115" y="132"/>
                  </a:lnTo>
                  <a:lnTo>
                    <a:pt x="115" y="130"/>
                  </a:lnTo>
                  <a:lnTo>
                    <a:pt x="116" y="128"/>
                  </a:lnTo>
                  <a:lnTo>
                    <a:pt x="118" y="128"/>
                  </a:lnTo>
                  <a:lnTo>
                    <a:pt x="118" y="126"/>
                  </a:lnTo>
                  <a:lnTo>
                    <a:pt x="115" y="124"/>
                  </a:lnTo>
                  <a:lnTo>
                    <a:pt x="115" y="122"/>
                  </a:lnTo>
                  <a:lnTo>
                    <a:pt x="115" y="121"/>
                  </a:lnTo>
                  <a:lnTo>
                    <a:pt x="115" y="119"/>
                  </a:lnTo>
                  <a:lnTo>
                    <a:pt x="116" y="119"/>
                  </a:lnTo>
                  <a:lnTo>
                    <a:pt x="118" y="118"/>
                  </a:lnTo>
                  <a:lnTo>
                    <a:pt x="121" y="115"/>
                  </a:lnTo>
                  <a:lnTo>
                    <a:pt x="129" y="111"/>
                  </a:lnTo>
                  <a:lnTo>
                    <a:pt x="133" y="109"/>
                  </a:lnTo>
                  <a:lnTo>
                    <a:pt x="134" y="108"/>
                  </a:lnTo>
                  <a:lnTo>
                    <a:pt x="136" y="106"/>
                  </a:lnTo>
                  <a:lnTo>
                    <a:pt x="139" y="92"/>
                  </a:lnTo>
                  <a:lnTo>
                    <a:pt x="139" y="91"/>
                  </a:lnTo>
                  <a:lnTo>
                    <a:pt x="137" y="89"/>
                  </a:lnTo>
                  <a:lnTo>
                    <a:pt x="129" y="89"/>
                  </a:lnTo>
                  <a:lnTo>
                    <a:pt x="126" y="88"/>
                  </a:lnTo>
                  <a:lnTo>
                    <a:pt x="126" y="87"/>
                  </a:lnTo>
                  <a:lnTo>
                    <a:pt x="126" y="83"/>
                  </a:lnTo>
                  <a:lnTo>
                    <a:pt x="125" y="80"/>
                  </a:lnTo>
                  <a:lnTo>
                    <a:pt x="125" y="78"/>
                  </a:lnTo>
                  <a:lnTo>
                    <a:pt x="124" y="75"/>
                  </a:lnTo>
                  <a:lnTo>
                    <a:pt x="123" y="72"/>
                  </a:lnTo>
                  <a:lnTo>
                    <a:pt x="122" y="67"/>
                  </a:lnTo>
                  <a:lnTo>
                    <a:pt x="121" y="63"/>
                  </a:lnTo>
                  <a:lnTo>
                    <a:pt x="119" y="60"/>
                  </a:lnTo>
                  <a:lnTo>
                    <a:pt x="115" y="56"/>
                  </a:lnTo>
                  <a:lnTo>
                    <a:pt x="115" y="55"/>
                  </a:lnTo>
                  <a:lnTo>
                    <a:pt x="116" y="53"/>
                  </a:lnTo>
                  <a:lnTo>
                    <a:pt x="115" y="52"/>
                  </a:lnTo>
                  <a:lnTo>
                    <a:pt x="115" y="51"/>
                  </a:lnTo>
                  <a:lnTo>
                    <a:pt x="113" y="49"/>
                  </a:lnTo>
                  <a:lnTo>
                    <a:pt x="112" y="47"/>
                  </a:lnTo>
                  <a:lnTo>
                    <a:pt x="111" y="44"/>
                  </a:lnTo>
                  <a:lnTo>
                    <a:pt x="112" y="42"/>
                  </a:lnTo>
                  <a:lnTo>
                    <a:pt x="113" y="42"/>
                  </a:lnTo>
                  <a:lnTo>
                    <a:pt x="114" y="41"/>
                  </a:lnTo>
                  <a:lnTo>
                    <a:pt x="114" y="40"/>
                  </a:lnTo>
                  <a:lnTo>
                    <a:pt x="114" y="38"/>
                  </a:lnTo>
                  <a:lnTo>
                    <a:pt x="113" y="36"/>
                  </a:lnTo>
                  <a:lnTo>
                    <a:pt x="113" y="35"/>
                  </a:lnTo>
                  <a:lnTo>
                    <a:pt x="114" y="34"/>
                  </a:lnTo>
                  <a:lnTo>
                    <a:pt x="116" y="32"/>
                  </a:lnTo>
                  <a:lnTo>
                    <a:pt x="116" y="31"/>
                  </a:lnTo>
                  <a:lnTo>
                    <a:pt x="109" y="24"/>
                  </a:lnTo>
                  <a:lnTo>
                    <a:pt x="108" y="23"/>
                  </a:lnTo>
                  <a:lnTo>
                    <a:pt x="108" y="22"/>
                  </a:lnTo>
                  <a:lnTo>
                    <a:pt x="107" y="10"/>
                  </a:lnTo>
                  <a:lnTo>
                    <a:pt x="107" y="9"/>
                  </a:lnTo>
                  <a:lnTo>
                    <a:pt x="106" y="9"/>
                  </a:lnTo>
                  <a:lnTo>
                    <a:pt x="105" y="8"/>
                  </a:lnTo>
                  <a:lnTo>
                    <a:pt x="102" y="7"/>
                  </a:lnTo>
                  <a:lnTo>
                    <a:pt x="101" y="5"/>
                  </a:lnTo>
                  <a:lnTo>
                    <a:pt x="99" y="0"/>
                  </a:lnTo>
                  <a:lnTo>
                    <a:pt x="96" y="1"/>
                  </a:lnTo>
                  <a:lnTo>
                    <a:pt x="95" y="3"/>
                  </a:lnTo>
                  <a:lnTo>
                    <a:pt x="95" y="5"/>
                  </a:lnTo>
                  <a:lnTo>
                    <a:pt x="95" y="9"/>
                  </a:lnTo>
                  <a:lnTo>
                    <a:pt x="94" y="10"/>
                  </a:lnTo>
                  <a:lnTo>
                    <a:pt x="85" y="13"/>
                  </a:lnTo>
                  <a:lnTo>
                    <a:pt x="86" y="14"/>
                  </a:lnTo>
                  <a:lnTo>
                    <a:pt x="86" y="21"/>
                  </a:lnTo>
                  <a:lnTo>
                    <a:pt x="90" y="42"/>
                  </a:lnTo>
                  <a:lnTo>
                    <a:pt x="91" y="61"/>
                  </a:lnTo>
                  <a:lnTo>
                    <a:pt x="91" y="65"/>
                  </a:lnTo>
                  <a:lnTo>
                    <a:pt x="91" y="68"/>
                  </a:lnTo>
                  <a:lnTo>
                    <a:pt x="87" y="87"/>
                  </a:lnTo>
                  <a:lnTo>
                    <a:pt x="86" y="90"/>
                  </a:lnTo>
                  <a:lnTo>
                    <a:pt x="86" y="92"/>
                  </a:lnTo>
                  <a:lnTo>
                    <a:pt x="84" y="92"/>
                  </a:lnTo>
                  <a:lnTo>
                    <a:pt x="83" y="93"/>
                  </a:lnTo>
                  <a:lnTo>
                    <a:pt x="83" y="94"/>
                  </a:lnTo>
                  <a:lnTo>
                    <a:pt x="82" y="98"/>
                  </a:lnTo>
                  <a:lnTo>
                    <a:pt x="82" y="100"/>
                  </a:lnTo>
                  <a:lnTo>
                    <a:pt x="83" y="101"/>
                  </a:lnTo>
                  <a:lnTo>
                    <a:pt x="84" y="101"/>
                  </a:lnTo>
                  <a:lnTo>
                    <a:pt x="84" y="102"/>
                  </a:lnTo>
                  <a:lnTo>
                    <a:pt x="83" y="111"/>
                  </a:lnTo>
                  <a:lnTo>
                    <a:pt x="83" y="118"/>
                  </a:lnTo>
                  <a:lnTo>
                    <a:pt x="84" y="123"/>
                  </a:lnTo>
                  <a:lnTo>
                    <a:pt x="85" y="129"/>
                  </a:lnTo>
                  <a:lnTo>
                    <a:pt x="85" y="132"/>
                  </a:lnTo>
                  <a:lnTo>
                    <a:pt x="84" y="133"/>
                  </a:lnTo>
                  <a:lnTo>
                    <a:pt x="81" y="137"/>
                  </a:lnTo>
                  <a:lnTo>
                    <a:pt x="81" y="139"/>
                  </a:lnTo>
                  <a:lnTo>
                    <a:pt x="82" y="142"/>
                  </a:lnTo>
                  <a:lnTo>
                    <a:pt x="82" y="144"/>
                  </a:lnTo>
                  <a:lnTo>
                    <a:pt x="82" y="146"/>
                  </a:lnTo>
                  <a:lnTo>
                    <a:pt x="81" y="149"/>
                  </a:lnTo>
                  <a:lnTo>
                    <a:pt x="79" y="158"/>
                  </a:lnTo>
                  <a:lnTo>
                    <a:pt x="78" y="162"/>
                  </a:lnTo>
                  <a:lnTo>
                    <a:pt x="77" y="166"/>
                  </a:lnTo>
                  <a:lnTo>
                    <a:pt x="77" y="171"/>
                  </a:lnTo>
                  <a:lnTo>
                    <a:pt x="75" y="174"/>
                  </a:lnTo>
                  <a:lnTo>
                    <a:pt x="73" y="177"/>
                  </a:lnTo>
                  <a:lnTo>
                    <a:pt x="73" y="183"/>
                  </a:lnTo>
                  <a:lnTo>
                    <a:pt x="72" y="186"/>
                  </a:lnTo>
                  <a:lnTo>
                    <a:pt x="71" y="188"/>
                  </a:lnTo>
                  <a:lnTo>
                    <a:pt x="69" y="191"/>
                  </a:lnTo>
                  <a:lnTo>
                    <a:pt x="68" y="193"/>
                  </a:lnTo>
                  <a:lnTo>
                    <a:pt x="68" y="194"/>
                  </a:lnTo>
                  <a:lnTo>
                    <a:pt x="69" y="198"/>
                  </a:lnTo>
                  <a:lnTo>
                    <a:pt x="71" y="202"/>
                  </a:lnTo>
                  <a:lnTo>
                    <a:pt x="71" y="204"/>
                  </a:lnTo>
                  <a:lnTo>
                    <a:pt x="71" y="209"/>
                  </a:lnTo>
                  <a:lnTo>
                    <a:pt x="71" y="212"/>
                  </a:lnTo>
                  <a:lnTo>
                    <a:pt x="70" y="214"/>
                  </a:lnTo>
                  <a:lnTo>
                    <a:pt x="70" y="215"/>
                  </a:lnTo>
                  <a:lnTo>
                    <a:pt x="69" y="215"/>
                  </a:lnTo>
                  <a:lnTo>
                    <a:pt x="68" y="216"/>
                  </a:lnTo>
                  <a:lnTo>
                    <a:pt x="68" y="217"/>
                  </a:lnTo>
                  <a:lnTo>
                    <a:pt x="67" y="217"/>
                  </a:lnTo>
                  <a:lnTo>
                    <a:pt x="66" y="218"/>
                  </a:lnTo>
                  <a:lnTo>
                    <a:pt x="65" y="219"/>
                  </a:lnTo>
                  <a:lnTo>
                    <a:pt x="67" y="237"/>
                  </a:lnTo>
                  <a:lnTo>
                    <a:pt x="67" y="245"/>
                  </a:lnTo>
                  <a:lnTo>
                    <a:pt x="67" y="249"/>
                  </a:lnTo>
                  <a:lnTo>
                    <a:pt x="68" y="251"/>
                  </a:lnTo>
                  <a:lnTo>
                    <a:pt x="69" y="254"/>
                  </a:lnTo>
                  <a:lnTo>
                    <a:pt x="69" y="255"/>
                  </a:lnTo>
                  <a:lnTo>
                    <a:pt x="69" y="259"/>
                  </a:lnTo>
                  <a:lnTo>
                    <a:pt x="67" y="262"/>
                  </a:lnTo>
                  <a:lnTo>
                    <a:pt x="65" y="264"/>
                  </a:lnTo>
                  <a:lnTo>
                    <a:pt x="64" y="267"/>
                  </a:lnTo>
                  <a:lnTo>
                    <a:pt x="65" y="269"/>
                  </a:lnTo>
                  <a:lnTo>
                    <a:pt x="66" y="274"/>
                  </a:lnTo>
                  <a:lnTo>
                    <a:pt x="65" y="277"/>
                  </a:lnTo>
                  <a:lnTo>
                    <a:pt x="64" y="280"/>
                  </a:lnTo>
                  <a:lnTo>
                    <a:pt x="61" y="284"/>
                  </a:lnTo>
                  <a:lnTo>
                    <a:pt x="60" y="288"/>
                  </a:lnTo>
                  <a:lnTo>
                    <a:pt x="57" y="297"/>
                  </a:lnTo>
                  <a:lnTo>
                    <a:pt x="55" y="303"/>
                  </a:lnTo>
                  <a:lnTo>
                    <a:pt x="53" y="308"/>
                  </a:lnTo>
                  <a:lnTo>
                    <a:pt x="50" y="312"/>
                  </a:lnTo>
                  <a:lnTo>
                    <a:pt x="50" y="313"/>
                  </a:lnTo>
                  <a:lnTo>
                    <a:pt x="51" y="315"/>
                  </a:lnTo>
                  <a:lnTo>
                    <a:pt x="50" y="316"/>
                  </a:lnTo>
                  <a:lnTo>
                    <a:pt x="49" y="318"/>
                  </a:lnTo>
                  <a:lnTo>
                    <a:pt x="46" y="324"/>
                  </a:lnTo>
                  <a:lnTo>
                    <a:pt x="45" y="330"/>
                  </a:lnTo>
                  <a:lnTo>
                    <a:pt x="44" y="331"/>
                  </a:lnTo>
                  <a:lnTo>
                    <a:pt x="43" y="332"/>
                  </a:lnTo>
                  <a:lnTo>
                    <a:pt x="42" y="332"/>
                  </a:lnTo>
                  <a:lnTo>
                    <a:pt x="41" y="333"/>
                  </a:lnTo>
                  <a:lnTo>
                    <a:pt x="41" y="334"/>
                  </a:lnTo>
                  <a:lnTo>
                    <a:pt x="41" y="336"/>
                  </a:lnTo>
                  <a:lnTo>
                    <a:pt x="41" y="338"/>
                  </a:lnTo>
                  <a:lnTo>
                    <a:pt x="41" y="339"/>
                  </a:lnTo>
                  <a:lnTo>
                    <a:pt x="40" y="340"/>
                  </a:lnTo>
                  <a:lnTo>
                    <a:pt x="38" y="341"/>
                  </a:lnTo>
                  <a:lnTo>
                    <a:pt x="37" y="341"/>
                  </a:lnTo>
                  <a:lnTo>
                    <a:pt x="35" y="341"/>
                  </a:lnTo>
                  <a:lnTo>
                    <a:pt x="33" y="341"/>
                  </a:lnTo>
                  <a:lnTo>
                    <a:pt x="33" y="342"/>
                  </a:lnTo>
                  <a:lnTo>
                    <a:pt x="33" y="344"/>
                  </a:lnTo>
                  <a:lnTo>
                    <a:pt x="33" y="346"/>
                  </a:lnTo>
                  <a:lnTo>
                    <a:pt x="33" y="348"/>
                  </a:lnTo>
                  <a:lnTo>
                    <a:pt x="35" y="353"/>
                  </a:lnTo>
                  <a:lnTo>
                    <a:pt x="36" y="356"/>
                  </a:lnTo>
                  <a:lnTo>
                    <a:pt x="36" y="360"/>
                  </a:lnTo>
                  <a:lnTo>
                    <a:pt x="36" y="366"/>
                  </a:lnTo>
                  <a:lnTo>
                    <a:pt x="37" y="372"/>
                  </a:lnTo>
                  <a:lnTo>
                    <a:pt x="40" y="380"/>
                  </a:lnTo>
                  <a:lnTo>
                    <a:pt x="40" y="384"/>
                  </a:lnTo>
                  <a:lnTo>
                    <a:pt x="39" y="388"/>
                  </a:lnTo>
                  <a:lnTo>
                    <a:pt x="38" y="393"/>
                  </a:lnTo>
                  <a:lnTo>
                    <a:pt x="38" y="392"/>
                  </a:lnTo>
                  <a:lnTo>
                    <a:pt x="37" y="390"/>
                  </a:lnTo>
                  <a:lnTo>
                    <a:pt x="35" y="392"/>
                  </a:lnTo>
                  <a:lnTo>
                    <a:pt x="32" y="394"/>
                  </a:lnTo>
                  <a:lnTo>
                    <a:pt x="32" y="397"/>
                  </a:lnTo>
                  <a:lnTo>
                    <a:pt x="31" y="401"/>
                  </a:lnTo>
                  <a:lnTo>
                    <a:pt x="29" y="408"/>
                  </a:lnTo>
                  <a:lnTo>
                    <a:pt x="28" y="412"/>
                  </a:lnTo>
                  <a:lnTo>
                    <a:pt x="29" y="415"/>
                  </a:lnTo>
                  <a:lnTo>
                    <a:pt x="31" y="421"/>
                  </a:lnTo>
                  <a:lnTo>
                    <a:pt x="31" y="423"/>
                  </a:lnTo>
                  <a:lnTo>
                    <a:pt x="32" y="424"/>
                  </a:lnTo>
                  <a:lnTo>
                    <a:pt x="35" y="424"/>
                  </a:lnTo>
                  <a:lnTo>
                    <a:pt x="36" y="424"/>
                  </a:lnTo>
                  <a:lnTo>
                    <a:pt x="33" y="425"/>
                  </a:lnTo>
                  <a:lnTo>
                    <a:pt x="32" y="426"/>
                  </a:lnTo>
                  <a:lnTo>
                    <a:pt x="35" y="427"/>
                  </a:lnTo>
                  <a:lnTo>
                    <a:pt x="40" y="427"/>
                  </a:lnTo>
                  <a:lnTo>
                    <a:pt x="41" y="427"/>
                  </a:lnTo>
                  <a:lnTo>
                    <a:pt x="43" y="425"/>
                  </a:lnTo>
                  <a:lnTo>
                    <a:pt x="43" y="424"/>
                  </a:lnTo>
                  <a:lnTo>
                    <a:pt x="44" y="424"/>
                  </a:lnTo>
                  <a:lnTo>
                    <a:pt x="47" y="425"/>
                  </a:lnTo>
                  <a:lnTo>
                    <a:pt x="51" y="425"/>
                  </a:lnTo>
                  <a:lnTo>
                    <a:pt x="52" y="426"/>
                  </a:lnTo>
                  <a:lnTo>
                    <a:pt x="51" y="426"/>
                  </a:lnTo>
                  <a:lnTo>
                    <a:pt x="47" y="428"/>
                  </a:lnTo>
                  <a:lnTo>
                    <a:pt x="46" y="429"/>
                  </a:lnTo>
                  <a:lnTo>
                    <a:pt x="46" y="430"/>
                  </a:lnTo>
                  <a:lnTo>
                    <a:pt x="49" y="431"/>
                  </a:lnTo>
                  <a:lnTo>
                    <a:pt x="51" y="431"/>
                  </a:lnTo>
                  <a:lnTo>
                    <a:pt x="52" y="431"/>
                  </a:lnTo>
                  <a:lnTo>
                    <a:pt x="53" y="431"/>
                  </a:lnTo>
                  <a:lnTo>
                    <a:pt x="53" y="433"/>
                  </a:lnTo>
                  <a:lnTo>
                    <a:pt x="53" y="437"/>
                  </a:lnTo>
                  <a:lnTo>
                    <a:pt x="53" y="440"/>
                  </a:lnTo>
                  <a:lnTo>
                    <a:pt x="52" y="439"/>
                  </a:lnTo>
                  <a:lnTo>
                    <a:pt x="51" y="436"/>
                  </a:lnTo>
                  <a:lnTo>
                    <a:pt x="51" y="435"/>
                  </a:lnTo>
                  <a:lnTo>
                    <a:pt x="50" y="435"/>
                  </a:lnTo>
                  <a:lnTo>
                    <a:pt x="47" y="436"/>
                  </a:lnTo>
                  <a:lnTo>
                    <a:pt x="46" y="437"/>
                  </a:lnTo>
                  <a:lnTo>
                    <a:pt x="47" y="438"/>
                  </a:lnTo>
                  <a:lnTo>
                    <a:pt x="50" y="441"/>
                  </a:lnTo>
                  <a:lnTo>
                    <a:pt x="51" y="441"/>
                  </a:lnTo>
                  <a:lnTo>
                    <a:pt x="49" y="441"/>
                  </a:lnTo>
                  <a:lnTo>
                    <a:pt x="46" y="443"/>
                  </a:lnTo>
                  <a:lnTo>
                    <a:pt x="46" y="444"/>
                  </a:lnTo>
                  <a:lnTo>
                    <a:pt x="46" y="447"/>
                  </a:lnTo>
                  <a:lnTo>
                    <a:pt x="47" y="451"/>
                  </a:lnTo>
                  <a:lnTo>
                    <a:pt x="49" y="452"/>
                  </a:lnTo>
                  <a:lnTo>
                    <a:pt x="47" y="452"/>
                  </a:lnTo>
                  <a:lnTo>
                    <a:pt x="46" y="451"/>
                  </a:lnTo>
                  <a:lnTo>
                    <a:pt x="45" y="453"/>
                  </a:lnTo>
                  <a:lnTo>
                    <a:pt x="45" y="455"/>
                  </a:lnTo>
                  <a:lnTo>
                    <a:pt x="44" y="456"/>
                  </a:lnTo>
                  <a:lnTo>
                    <a:pt x="43" y="458"/>
                  </a:lnTo>
                  <a:lnTo>
                    <a:pt x="42" y="459"/>
                  </a:lnTo>
                  <a:lnTo>
                    <a:pt x="43" y="462"/>
                  </a:lnTo>
                  <a:lnTo>
                    <a:pt x="45" y="463"/>
                  </a:lnTo>
                  <a:lnTo>
                    <a:pt x="44" y="464"/>
                  </a:lnTo>
                  <a:lnTo>
                    <a:pt x="44" y="465"/>
                  </a:lnTo>
                  <a:lnTo>
                    <a:pt x="46" y="465"/>
                  </a:lnTo>
                  <a:lnTo>
                    <a:pt x="47" y="466"/>
                  </a:lnTo>
                  <a:lnTo>
                    <a:pt x="46" y="466"/>
                  </a:lnTo>
                  <a:lnTo>
                    <a:pt x="44" y="467"/>
                  </a:lnTo>
                  <a:lnTo>
                    <a:pt x="43" y="469"/>
                  </a:lnTo>
                  <a:lnTo>
                    <a:pt x="42" y="471"/>
                  </a:lnTo>
                  <a:lnTo>
                    <a:pt x="41" y="472"/>
                  </a:lnTo>
                  <a:lnTo>
                    <a:pt x="40" y="473"/>
                  </a:lnTo>
                  <a:lnTo>
                    <a:pt x="42" y="475"/>
                  </a:lnTo>
                  <a:lnTo>
                    <a:pt x="44" y="477"/>
                  </a:lnTo>
                  <a:lnTo>
                    <a:pt x="46" y="478"/>
                  </a:lnTo>
                  <a:lnTo>
                    <a:pt x="47" y="479"/>
                  </a:lnTo>
                  <a:lnTo>
                    <a:pt x="49" y="480"/>
                  </a:lnTo>
                  <a:lnTo>
                    <a:pt x="50" y="480"/>
                  </a:lnTo>
                  <a:lnTo>
                    <a:pt x="50" y="481"/>
                  </a:lnTo>
                  <a:lnTo>
                    <a:pt x="49" y="483"/>
                  </a:lnTo>
                  <a:lnTo>
                    <a:pt x="49" y="484"/>
                  </a:lnTo>
                  <a:lnTo>
                    <a:pt x="47" y="485"/>
                  </a:lnTo>
                  <a:lnTo>
                    <a:pt x="44" y="487"/>
                  </a:lnTo>
                  <a:lnTo>
                    <a:pt x="41" y="489"/>
                  </a:lnTo>
                  <a:lnTo>
                    <a:pt x="39" y="490"/>
                  </a:lnTo>
                  <a:lnTo>
                    <a:pt x="38" y="490"/>
                  </a:lnTo>
                  <a:lnTo>
                    <a:pt x="38" y="491"/>
                  </a:lnTo>
                  <a:lnTo>
                    <a:pt x="39" y="492"/>
                  </a:lnTo>
                  <a:lnTo>
                    <a:pt x="39" y="493"/>
                  </a:lnTo>
                  <a:lnTo>
                    <a:pt x="37" y="494"/>
                  </a:lnTo>
                  <a:lnTo>
                    <a:pt x="37" y="495"/>
                  </a:lnTo>
                  <a:lnTo>
                    <a:pt x="38" y="495"/>
                  </a:lnTo>
                  <a:lnTo>
                    <a:pt x="39" y="495"/>
                  </a:lnTo>
                  <a:lnTo>
                    <a:pt x="40" y="495"/>
                  </a:lnTo>
                  <a:lnTo>
                    <a:pt x="41" y="495"/>
                  </a:lnTo>
                  <a:lnTo>
                    <a:pt x="42" y="496"/>
                  </a:lnTo>
                  <a:lnTo>
                    <a:pt x="44" y="497"/>
                  </a:lnTo>
                  <a:lnTo>
                    <a:pt x="45" y="498"/>
                  </a:lnTo>
                  <a:lnTo>
                    <a:pt x="46" y="499"/>
                  </a:lnTo>
                  <a:lnTo>
                    <a:pt x="45" y="499"/>
                  </a:lnTo>
                  <a:lnTo>
                    <a:pt x="42" y="498"/>
                  </a:lnTo>
                  <a:lnTo>
                    <a:pt x="41" y="496"/>
                  </a:lnTo>
                  <a:lnTo>
                    <a:pt x="40" y="496"/>
                  </a:lnTo>
                  <a:lnTo>
                    <a:pt x="39" y="497"/>
                  </a:lnTo>
                  <a:lnTo>
                    <a:pt x="38" y="497"/>
                  </a:lnTo>
                  <a:lnTo>
                    <a:pt x="38" y="498"/>
                  </a:lnTo>
                  <a:lnTo>
                    <a:pt x="36" y="504"/>
                  </a:lnTo>
                  <a:lnTo>
                    <a:pt x="35" y="505"/>
                  </a:lnTo>
                  <a:lnTo>
                    <a:pt x="36" y="504"/>
                  </a:lnTo>
                  <a:lnTo>
                    <a:pt x="38" y="503"/>
                  </a:lnTo>
                  <a:lnTo>
                    <a:pt x="40" y="503"/>
                  </a:lnTo>
                  <a:lnTo>
                    <a:pt x="41" y="504"/>
                  </a:lnTo>
                  <a:lnTo>
                    <a:pt x="39" y="504"/>
                  </a:lnTo>
                  <a:lnTo>
                    <a:pt x="37" y="505"/>
                  </a:lnTo>
                  <a:lnTo>
                    <a:pt x="36" y="506"/>
                  </a:lnTo>
                  <a:lnTo>
                    <a:pt x="35" y="509"/>
                  </a:lnTo>
                  <a:lnTo>
                    <a:pt x="33" y="512"/>
                  </a:lnTo>
                  <a:lnTo>
                    <a:pt x="33" y="515"/>
                  </a:lnTo>
                  <a:lnTo>
                    <a:pt x="33" y="517"/>
                  </a:lnTo>
                  <a:lnTo>
                    <a:pt x="35" y="514"/>
                  </a:lnTo>
                  <a:lnTo>
                    <a:pt x="36" y="514"/>
                  </a:lnTo>
                  <a:lnTo>
                    <a:pt x="36" y="515"/>
                  </a:lnTo>
                  <a:lnTo>
                    <a:pt x="36" y="517"/>
                  </a:lnTo>
                  <a:lnTo>
                    <a:pt x="32" y="520"/>
                  </a:lnTo>
                  <a:lnTo>
                    <a:pt x="31" y="521"/>
                  </a:lnTo>
                  <a:lnTo>
                    <a:pt x="29" y="522"/>
                  </a:lnTo>
                  <a:lnTo>
                    <a:pt x="29" y="521"/>
                  </a:lnTo>
                  <a:lnTo>
                    <a:pt x="29" y="519"/>
                  </a:lnTo>
                  <a:lnTo>
                    <a:pt x="30" y="519"/>
                  </a:lnTo>
                  <a:lnTo>
                    <a:pt x="31" y="517"/>
                  </a:lnTo>
                  <a:lnTo>
                    <a:pt x="31" y="514"/>
                  </a:lnTo>
                  <a:lnTo>
                    <a:pt x="30" y="513"/>
                  </a:lnTo>
                  <a:lnTo>
                    <a:pt x="29" y="513"/>
                  </a:lnTo>
                  <a:lnTo>
                    <a:pt x="28" y="513"/>
                  </a:lnTo>
                  <a:lnTo>
                    <a:pt x="29" y="514"/>
                  </a:lnTo>
                  <a:lnTo>
                    <a:pt x="30" y="515"/>
                  </a:lnTo>
                  <a:lnTo>
                    <a:pt x="30" y="517"/>
                  </a:lnTo>
                  <a:lnTo>
                    <a:pt x="29" y="515"/>
                  </a:lnTo>
                  <a:lnTo>
                    <a:pt x="28" y="515"/>
                  </a:lnTo>
                  <a:lnTo>
                    <a:pt x="27" y="514"/>
                  </a:lnTo>
                  <a:lnTo>
                    <a:pt x="27" y="513"/>
                  </a:lnTo>
                  <a:lnTo>
                    <a:pt x="26" y="513"/>
                  </a:lnTo>
                  <a:lnTo>
                    <a:pt x="27" y="513"/>
                  </a:lnTo>
                  <a:lnTo>
                    <a:pt x="29" y="511"/>
                  </a:lnTo>
                  <a:lnTo>
                    <a:pt x="28" y="511"/>
                  </a:lnTo>
                  <a:lnTo>
                    <a:pt x="27" y="511"/>
                  </a:lnTo>
                  <a:lnTo>
                    <a:pt x="27" y="510"/>
                  </a:lnTo>
                  <a:lnTo>
                    <a:pt x="27" y="509"/>
                  </a:lnTo>
                  <a:lnTo>
                    <a:pt x="27" y="508"/>
                  </a:lnTo>
                  <a:lnTo>
                    <a:pt x="26" y="508"/>
                  </a:lnTo>
                  <a:lnTo>
                    <a:pt x="26" y="507"/>
                  </a:lnTo>
                  <a:lnTo>
                    <a:pt x="26" y="506"/>
                  </a:lnTo>
                  <a:lnTo>
                    <a:pt x="25" y="506"/>
                  </a:lnTo>
                  <a:lnTo>
                    <a:pt x="22" y="506"/>
                  </a:lnTo>
                  <a:lnTo>
                    <a:pt x="21" y="506"/>
                  </a:lnTo>
                  <a:lnTo>
                    <a:pt x="21" y="507"/>
                  </a:lnTo>
                  <a:lnTo>
                    <a:pt x="21" y="508"/>
                  </a:lnTo>
                  <a:lnTo>
                    <a:pt x="19" y="508"/>
                  </a:lnTo>
                  <a:lnTo>
                    <a:pt x="18" y="507"/>
                  </a:lnTo>
                  <a:lnTo>
                    <a:pt x="17" y="507"/>
                  </a:lnTo>
                  <a:lnTo>
                    <a:pt x="16" y="507"/>
                  </a:lnTo>
                  <a:lnTo>
                    <a:pt x="16" y="506"/>
                  </a:lnTo>
                  <a:lnTo>
                    <a:pt x="15" y="506"/>
                  </a:lnTo>
                  <a:lnTo>
                    <a:pt x="13" y="507"/>
                  </a:lnTo>
                  <a:lnTo>
                    <a:pt x="13" y="508"/>
                  </a:lnTo>
                  <a:lnTo>
                    <a:pt x="11" y="507"/>
                  </a:lnTo>
                  <a:lnTo>
                    <a:pt x="11" y="508"/>
                  </a:lnTo>
                  <a:lnTo>
                    <a:pt x="11" y="509"/>
                  </a:lnTo>
                  <a:lnTo>
                    <a:pt x="12" y="509"/>
                  </a:lnTo>
                  <a:lnTo>
                    <a:pt x="13" y="509"/>
                  </a:lnTo>
                  <a:lnTo>
                    <a:pt x="13" y="510"/>
                  </a:lnTo>
                  <a:lnTo>
                    <a:pt x="12" y="510"/>
                  </a:lnTo>
                  <a:lnTo>
                    <a:pt x="12" y="511"/>
                  </a:lnTo>
                  <a:lnTo>
                    <a:pt x="13" y="511"/>
                  </a:lnTo>
                  <a:lnTo>
                    <a:pt x="14" y="511"/>
                  </a:lnTo>
                  <a:lnTo>
                    <a:pt x="16" y="508"/>
                  </a:lnTo>
                  <a:lnTo>
                    <a:pt x="16" y="509"/>
                  </a:lnTo>
                  <a:lnTo>
                    <a:pt x="16" y="510"/>
                  </a:lnTo>
                  <a:lnTo>
                    <a:pt x="16" y="512"/>
                  </a:lnTo>
                  <a:lnTo>
                    <a:pt x="16" y="513"/>
                  </a:lnTo>
                  <a:lnTo>
                    <a:pt x="15" y="513"/>
                  </a:lnTo>
                  <a:lnTo>
                    <a:pt x="14" y="513"/>
                  </a:lnTo>
                  <a:lnTo>
                    <a:pt x="14" y="514"/>
                  </a:lnTo>
                  <a:lnTo>
                    <a:pt x="13" y="514"/>
                  </a:lnTo>
                  <a:lnTo>
                    <a:pt x="12" y="514"/>
                  </a:lnTo>
                  <a:lnTo>
                    <a:pt x="11" y="514"/>
                  </a:lnTo>
                  <a:lnTo>
                    <a:pt x="10" y="515"/>
                  </a:lnTo>
                  <a:lnTo>
                    <a:pt x="11" y="517"/>
                  </a:lnTo>
                  <a:lnTo>
                    <a:pt x="10" y="517"/>
                  </a:lnTo>
                  <a:lnTo>
                    <a:pt x="10" y="518"/>
                  </a:lnTo>
                  <a:lnTo>
                    <a:pt x="9" y="518"/>
                  </a:lnTo>
                  <a:lnTo>
                    <a:pt x="8" y="517"/>
                  </a:lnTo>
                  <a:lnTo>
                    <a:pt x="7" y="518"/>
                  </a:lnTo>
                  <a:lnTo>
                    <a:pt x="3" y="521"/>
                  </a:lnTo>
                  <a:lnTo>
                    <a:pt x="1" y="523"/>
                  </a:lnTo>
                  <a:lnTo>
                    <a:pt x="0" y="524"/>
                  </a:lnTo>
                  <a:lnTo>
                    <a:pt x="1" y="525"/>
                  </a:lnTo>
                  <a:lnTo>
                    <a:pt x="3" y="527"/>
                  </a:lnTo>
                  <a:lnTo>
                    <a:pt x="5" y="528"/>
                  </a:lnTo>
                  <a:lnTo>
                    <a:pt x="7" y="527"/>
                  </a:lnTo>
                  <a:lnTo>
                    <a:pt x="7" y="526"/>
                  </a:lnTo>
                  <a:lnTo>
                    <a:pt x="5" y="525"/>
                  </a:lnTo>
                  <a:lnTo>
                    <a:pt x="5" y="524"/>
                  </a:lnTo>
                  <a:lnTo>
                    <a:pt x="4" y="524"/>
                  </a:lnTo>
                  <a:lnTo>
                    <a:pt x="3" y="524"/>
                  </a:lnTo>
                  <a:lnTo>
                    <a:pt x="2" y="524"/>
                  </a:lnTo>
                  <a:lnTo>
                    <a:pt x="3" y="523"/>
                  </a:lnTo>
                  <a:lnTo>
                    <a:pt x="4" y="523"/>
                  </a:lnTo>
                  <a:lnTo>
                    <a:pt x="9" y="522"/>
                  </a:lnTo>
                  <a:lnTo>
                    <a:pt x="10" y="522"/>
                  </a:lnTo>
                  <a:lnTo>
                    <a:pt x="11" y="521"/>
                  </a:lnTo>
                  <a:lnTo>
                    <a:pt x="11" y="522"/>
                  </a:lnTo>
                  <a:lnTo>
                    <a:pt x="12" y="524"/>
                  </a:lnTo>
                  <a:lnTo>
                    <a:pt x="13" y="526"/>
                  </a:lnTo>
                  <a:lnTo>
                    <a:pt x="14" y="526"/>
                  </a:lnTo>
                  <a:lnTo>
                    <a:pt x="15" y="525"/>
                  </a:lnTo>
                  <a:lnTo>
                    <a:pt x="15" y="526"/>
                  </a:lnTo>
                  <a:lnTo>
                    <a:pt x="17" y="527"/>
                  </a:lnTo>
                  <a:lnTo>
                    <a:pt x="19" y="527"/>
                  </a:lnTo>
                  <a:lnTo>
                    <a:pt x="21" y="527"/>
                  </a:lnTo>
                  <a:lnTo>
                    <a:pt x="19" y="526"/>
                  </a:lnTo>
                  <a:lnTo>
                    <a:pt x="18" y="526"/>
                  </a:lnTo>
                  <a:lnTo>
                    <a:pt x="19" y="525"/>
                  </a:lnTo>
                  <a:lnTo>
                    <a:pt x="21" y="525"/>
                  </a:lnTo>
                  <a:lnTo>
                    <a:pt x="19" y="525"/>
                  </a:lnTo>
                  <a:lnTo>
                    <a:pt x="19" y="524"/>
                  </a:lnTo>
                  <a:lnTo>
                    <a:pt x="22" y="525"/>
                  </a:lnTo>
                  <a:lnTo>
                    <a:pt x="23" y="525"/>
                  </a:lnTo>
                  <a:lnTo>
                    <a:pt x="24" y="526"/>
                  </a:lnTo>
                  <a:lnTo>
                    <a:pt x="25" y="528"/>
                  </a:lnTo>
                  <a:lnTo>
                    <a:pt x="28" y="530"/>
                  </a:lnTo>
                  <a:lnTo>
                    <a:pt x="29" y="531"/>
                  </a:lnTo>
                  <a:lnTo>
                    <a:pt x="29" y="533"/>
                  </a:lnTo>
                  <a:lnTo>
                    <a:pt x="28" y="535"/>
                  </a:lnTo>
                  <a:lnTo>
                    <a:pt x="28" y="534"/>
                  </a:lnTo>
                  <a:lnTo>
                    <a:pt x="27" y="535"/>
                  </a:lnTo>
                  <a:lnTo>
                    <a:pt x="26" y="536"/>
                  </a:lnTo>
                  <a:lnTo>
                    <a:pt x="26" y="534"/>
                  </a:lnTo>
                  <a:lnTo>
                    <a:pt x="25" y="534"/>
                  </a:lnTo>
                  <a:lnTo>
                    <a:pt x="23" y="535"/>
                  </a:lnTo>
                  <a:lnTo>
                    <a:pt x="22" y="537"/>
                  </a:lnTo>
                  <a:lnTo>
                    <a:pt x="19" y="539"/>
                  </a:lnTo>
                  <a:lnTo>
                    <a:pt x="21" y="539"/>
                  </a:lnTo>
                  <a:lnTo>
                    <a:pt x="23" y="540"/>
                  </a:lnTo>
                  <a:lnTo>
                    <a:pt x="26" y="541"/>
                  </a:lnTo>
                  <a:lnTo>
                    <a:pt x="27" y="542"/>
                  </a:lnTo>
                  <a:lnTo>
                    <a:pt x="24" y="544"/>
                  </a:lnTo>
                  <a:lnTo>
                    <a:pt x="25" y="544"/>
                  </a:lnTo>
                  <a:lnTo>
                    <a:pt x="24" y="544"/>
                  </a:lnTo>
                  <a:lnTo>
                    <a:pt x="24" y="545"/>
                  </a:lnTo>
                  <a:lnTo>
                    <a:pt x="23" y="544"/>
                  </a:lnTo>
                  <a:lnTo>
                    <a:pt x="22" y="544"/>
                  </a:lnTo>
                  <a:lnTo>
                    <a:pt x="22" y="542"/>
                  </a:lnTo>
                  <a:lnTo>
                    <a:pt x="23" y="541"/>
                  </a:lnTo>
                  <a:lnTo>
                    <a:pt x="22" y="541"/>
                  </a:lnTo>
                  <a:lnTo>
                    <a:pt x="21" y="541"/>
                  </a:lnTo>
                  <a:lnTo>
                    <a:pt x="19" y="544"/>
                  </a:lnTo>
                  <a:lnTo>
                    <a:pt x="18" y="544"/>
                  </a:lnTo>
                  <a:lnTo>
                    <a:pt x="17" y="545"/>
                  </a:lnTo>
                  <a:lnTo>
                    <a:pt x="18" y="545"/>
                  </a:lnTo>
                  <a:lnTo>
                    <a:pt x="22" y="545"/>
                  </a:lnTo>
                  <a:lnTo>
                    <a:pt x="27" y="547"/>
                  </a:lnTo>
                  <a:lnTo>
                    <a:pt x="29" y="547"/>
                  </a:lnTo>
                  <a:lnTo>
                    <a:pt x="30" y="547"/>
                  </a:lnTo>
                  <a:lnTo>
                    <a:pt x="31" y="546"/>
                  </a:lnTo>
                  <a:lnTo>
                    <a:pt x="32" y="541"/>
                  </a:lnTo>
                  <a:lnTo>
                    <a:pt x="33" y="541"/>
                  </a:lnTo>
                  <a:lnTo>
                    <a:pt x="33" y="542"/>
                  </a:lnTo>
                  <a:lnTo>
                    <a:pt x="33" y="545"/>
                  </a:lnTo>
                  <a:lnTo>
                    <a:pt x="33" y="547"/>
                  </a:lnTo>
                  <a:lnTo>
                    <a:pt x="36" y="548"/>
                  </a:lnTo>
                  <a:lnTo>
                    <a:pt x="38" y="549"/>
                  </a:lnTo>
                  <a:lnTo>
                    <a:pt x="39" y="550"/>
                  </a:lnTo>
                  <a:lnTo>
                    <a:pt x="38" y="550"/>
                  </a:lnTo>
                  <a:lnTo>
                    <a:pt x="35" y="550"/>
                  </a:lnTo>
                  <a:lnTo>
                    <a:pt x="33" y="550"/>
                  </a:lnTo>
                  <a:lnTo>
                    <a:pt x="35" y="550"/>
                  </a:lnTo>
                  <a:lnTo>
                    <a:pt x="36" y="552"/>
                  </a:lnTo>
                  <a:lnTo>
                    <a:pt x="37" y="553"/>
                  </a:lnTo>
                  <a:lnTo>
                    <a:pt x="39" y="553"/>
                  </a:lnTo>
                  <a:lnTo>
                    <a:pt x="38" y="554"/>
                  </a:lnTo>
                  <a:lnTo>
                    <a:pt x="37" y="554"/>
                  </a:lnTo>
                  <a:lnTo>
                    <a:pt x="36" y="553"/>
                  </a:lnTo>
                  <a:lnTo>
                    <a:pt x="36" y="554"/>
                  </a:lnTo>
                  <a:lnTo>
                    <a:pt x="35" y="554"/>
                  </a:lnTo>
                  <a:lnTo>
                    <a:pt x="35" y="553"/>
                  </a:lnTo>
                  <a:lnTo>
                    <a:pt x="33" y="552"/>
                  </a:lnTo>
                  <a:lnTo>
                    <a:pt x="32" y="552"/>
                  </a:lnTo>
                  <a:lnTo>
                    <a:pt x="31" y="551"/>
                  </a:lnTo>
                  <a:lnTo>
                    <a:pt x="30" y="552"/>
                  </a:lnTo>
                  <a:lnTo>
                    <a:pt x="28" y="550"/>
                  </a:lnTo>
                  <a:lnTo>
                    <a:pt x="26" y="550"/>
                  </a:lnTo>
                  <a:lnTo>
                    <a:pt x="24" y="550"/>
                  </a:lnTo>
                  <a:lnTo>
                    <a:pt x="24" y="551"/>
                  </a:lnTo>
                  <a:lnTo>
                    <a:pt x="25" y="553"/>
                  </a:lnTo>
                  <a:lnTo>
                    <a:pt x="25" y="554"/>
                  </a:lnTo>
                  <a:lnTo>
                    <a:pt x="24" y="553"/>
                  </a:lnTo>
                  <a:lnTo>
                    <a:pt x="23" y="552"/>
                  </a:lnTo>
                  <a:lnTo>
                    <a:pt x="22" y="550"/>
                  </a:lnTo>
                  <a:lnTo>
                    <a:pt x="21" y="549"/>
                  </a:lnTo>
                  <a:lnTo>
                    <a:pt x="18" y="550"/>
                  </a:lnTo>
                  <a:lnTo>
                    <a:pt x="18" y="551"/>
                  </a:lnTo>
                  <a:lnTo>
                    <a:pt x="18" y="552"/>
                  </a:lnTo>
                  <a:lnTo>
                    <a:pt x="19" y="551"/>
                  </a:lnTo>
                  <a:lnTo>
                    <a:pt x="19" y="552"/>
                  </a:lnTo>
                  <a:lnTo>
                    <a:pt x="21" y="552"/>
                  </a:lnTo>
                  <a:lnTo>
                    <a:pt x="23" y="554"/>
                  </a:lnTo>
                  <a:lnTo>
                    <a:pt x="24" y="556"/>
                  </a:lnTo>
                  <a:lnTo>
                    <a:pt x="25" y="556"/>
                  </a:lnTo>
                  <a:lnTo>
                    <a:pt x="26" y="558"/>
                  </a:lnTo>
                  <a:lnTo>
                    <a:pt x="27" y="558"/>
                  </a:lnTo>
                  <a:lnTo>
                    <a:pt x="28" y="559"/>
                  </a:lnTo>
                  <a:lnTo>
                    <a:pt x="29" y="559"/>
                  </a:lnTo>
                  <a:lnTo>
                    <a:pt x="29" y="560"/>
                  </a:lnTo>
                  <a:lnTo>
                    <a:pt x="28" y="562"/>
                  </a:lnTo>
                  <a:lnTo>
                    <a:pt x="26" y="560"/>
                  </a:lnTo>
                  <a:lnTo>
                    <a:pt x="25" y="560"/>
                  </a:lnTo>
                  <a:lnTo>
                    <a:pt x="23" y="562"/>
                  </a:lnTo>
                  <a:lnTo>
                    <a:pt x="23" y="564"/>
                  </a:lnTo>
                  <a:lnTo>
                    <a:pt x="25" y="565"/>
                  </a:lnTo>
                  <a:lnTo>
                    <a:pt x="26" y="565"/>
                  </a:lnTo>
                  <a:lnTo>
                    <a:pt x="25" y="565"/>
                  </a:lnTo>
                  <a:lnTo>
                    <a:pt x="22" y="566"/>
                  </a:lnTo>
                  <a:lnTo>
                    <a:pt x="21" y="567"/>
                  </a:lnTo>
                  <a:lnTo>
                    <a:pt x="22" y="568"/>
                  </a:lnTo>
                  <a:lnTo>
                    <a:pt x="22" y="569"/>
                  </a:lnTo>
                  <a:lnTo>
                    <a:pt x="22" y="570"/>
                  </a:lnTo>
                  <a:lnTo>
                    <a:pt x="22" y="573"/>
                  </a:lnTo>
                  <a:lnTo>
                    <a:pt x="22" y="577"/>
                  </a:lnTo>
                  <a:lnTo>
                    <a:pt x="22" y="579"/>
                  </a:lnTo>
                  <a:lnTo>
                    <a:pt x="23" y="580"/>
                  </a:lnTo>
                  <a:lnTo>
                    <a:pt x="25" y="581"/>
                  </a:lnTo>
                  <a:lnTo>
                    <a:pt x="26" y="578"/>
                  </a:lnTo>
                  <a:lnTo>
                    <a:pt x="25" y="575"/>
                  </a:lnTo>
                  <a:lnTo>
                    <a:pt x="26" y="575"/>
                  </a:lnTo>
                  <a:lnTo>
                    <a:pt x="27" y="575"/>
                  </a:lnTo>
                  <a:lnTo>
                    <a:pt x="27" y="573"/>
                  </a:lnTo>
                  <a:lnTo>
                    <a:pt x="28" y="572"/>
                  </a:lnTo>
                  <a:lnTo>
                    <a:pt x="29" y="572"/>
                  </a:lnTo>
                  <a:lnTo>
                    <a:pt x="29" y="573"/>
                  </a:lnTo>
                  <a:lnTo>
                    <a:pt x="28" y="575"/>
                  </a:lnTo>
                  <a:lnTo>
                    <a:pt x="29" y="576"/>
                  </a:lnTo>
                  <a:lnTo>
                    <a:pt x="30" y="578"/>
                  </a:lnTo>
                  <a:lnTo>
                    <a:pt x="29" y="578"/>
                  </a:lnTo>
                  <a:lnTo>
                    <a:pt x="28" y="577"/>
                  </a:lnTo>
                  <a:lnTo>
                    <a:pt x="27" y="579"/>
                  </a:lnTo>
                  <a:lnTo>
                    <a:pt x="27" y="580"/>
                  </a:lnTo>
                  <a:lnTo>
                    <a:pt x="27" y="581"/>
                  </a:lnTo>
                  <a:lnTo>
                    <a:pt x="28" y="581"/>
                  </a:lnTo>
                  <a:lnTo>
                    <a:pt x="30" y="582"/>
                  </a:lnTo>
                  <a:lnTo>
                    <a:pt x="31" y="584"/>
                  </a:lnTo>
                  <a:lnTo>
                    <a:pt x="31" y="586"/>
                  </a:lnTo>
                  <a:lnTo>
                    <a:pt x="29" y="583"/>
                  </a:lnTo>
                  <a:lnTo>
                    <a:pt x="28" y="582"/>
                  </a:lnTo>
                  <a:lnTo>
                    <a:pt x="27" y="582"/>
                  </a:lnTo>
                  <a:lnTo>
                    <a:pt x="26" y="582"/>
                  </a:lnTo>
                  <a:lnTo>
                    <a:pt x="25" y="582"/>
                  </a:lnTo>
                  <a:lnTo>
                    <a:pt x="23" y="583"/>
                  </a:lnTo>
                  <a:lnTo>
                    <a:pt x="23" y="584"/>
                  </a:lnTo>
                  <a:lnTo>
                    <a:pt x="24" y="586"/>
                  </a:lnTo>
                  <a:lnTo>
                    <a:pt x="26" y="586"/>
                  </a:lnTo>
                  <a:lnTo>
                    <a:pt x="25" y="587"/>
                  </a:lnTo>
                  <a:lnTo>
                    <a:pt x="23" y="588"/>
                  </a:lnTo>
                  <a:lnTo>
                    <a:pt x="23" y="589"/>
                  </a:lnTo>
                  <a:lnTo>
                    <a:pt x="26" y="590"/>
                  </a:lnTo>
                  <a:lnTo>
                    <a:pt x="27" y="591"/>
                  </a:lnTo>
                  <a:lnTo>
                    <a:pt x="28" y="590"/>
                  </a:lnTo>
                  <a:lnTo>
                    <a:pt x="29" y="590"/>
                  </a:lnTo>
                  <a:lnTo>
                    <a:pt x="29" y="591"/>
                  </a:lnTo>
                  <a:lnTo>
                    <a:pt x="28" y="592"/>
                  </a:lnTo>
                  <a:lnTo>
                    <a:pt x="27" y="592"/>
                  </a:lnTo>
                  <a:lnTo>
                    <a:pt x="25" y="591"/>
                  </a:lnTo>
                  <a:lnTo>
                    <a:pt x="24" y="590"/>
                  </a:lnTo>
                  <a:lnTo>
                    <a:pt x="23" y="590"/>
                  </a:lnTo>
                  <a:lnTo>
                    <a:pt x="23" y="591"/>
                  </a:lnTo>
                  <a:lnTo>
                    <a:pt x="23" y="592"/>
                  </a:lnTo>
                  <a:lnTo>
                    <a:pt x="25" y="594"/>
                  </a:lnTo>
                  <a:lnTo>
                    <a:pt x="26" y="595"/>
                  </a:lnTo>
                  <a:lnTo>
                    <a:pt x="27" y="596"/>
                  </a:lnTo>
                  <a:lnTo>
                    <a:pt x="29" y="597"/>
                  </a:lnTo>
                  <a:lnTo>
                    <a:pt x="28" y="597"/>
                  </a:lnTo>
                  <a:lnTo>
                    <a:pt x="26" y="596"/>
                  </a:lnTo>
                  <a:lnTo>
                    <a:pt x="25" y="596"/>
                  </a:lnTo>
                  <a:lnTo>
                    <a:pt x="23" y="594"/>
                  </a:lnTo>
                  <a:lnTo>
                    <a:pt x="22" y="593"/>
                  </a:lnTo>
                  <a:lnTo>
                    <a:pt x="19" y="594"/>
                  </a:lnTo>
                  <a:lnTo>
                    <a:pt x="18" y="595"/>
                  </a:lnTo>
                  <a:lnTo>
                    <a:pt x="18" y="596"/>
                  </a:lnTo>
                  <a:lnTo>
                    <a:pt x="21" y="598"/>
                  </a:lnTo>
                  <a:lnTo>
                    <a:pt x="22" y="600"/>
                  </a:lnTo>
                  <a:lnTo>
                    <a:pt x="23" y="600"/>
                  </a:lnTo>
                  <a:lnTo>
                    <a:pt x="24" y="601"/>
                  </a:lnTo>
                  <a:lnTo>
                    <a:pt x="25" y="601"/>
                  </a:lnTo>
                  <a:lnTo>
                    <a:pt x="26" y="600"/>
                  </a:lnTo>
                  <a:lnTo>
                    <a:pt x="27" y="601"/>
                  </a:lnTo>
                  <a:lnTo>
                    <a:pt x="27" y="602"/>
                  </a:lnTo>
                  <a:lnTo>
                    <a:pt x="29" y="603"/>
                  </a:lnTo>
                  <a:lnTo>
                    <a:pt x="28" y="603"/>
                  </a:lnTo>
                  <a:lnTo>
                    <a:pt x="27" y="603"/>
                  </a:lnTo>
                  <a:lnTo>
                    <a:pt x="26" y="604"/>
                  </a:lnTo>
                  <a:lnTo>
                    <a:pt x="25" y="603"/>
                  </a:lnTo>
                  <a:lnTo>
                    <a:pt x="24" y="602"/>
                  </a:lnTo>
                  <a:lnTo>
                    <a:pt x="24" y="604"/>
                  </a:lnTo>
                  <a:lnTo>
                    <a:pt x="26" y="607"/>
                  </a:lnTo>
                  <a:lnTo>
                    <a:pt x="27" y="608"/>
                  </a:lnTo>
                  <a:lnTo>
                    <a:pt x="28" y="608"/>
                  </a:lnTo>
                  <a:lnTo>
                    <a:pt x="30" y="607"/>
                  </a:lnTo>
                  <a:lnTo>
                    <a:pt x="31" y="605"/>
                  </a:lnTo>
                  <a:lnTo>
                    <a:pt x="32" y="602"/>
                  </a:lnTo>
                  <a:lnTo>
                    <a:pt x="33" y="601"/>
                  </a:lnTo>
                  <a:lnTo>
                    <a:pt x="33" y="602"/>
                  </a:lnTo>
                  <a:lnTo>
                    <a:pt x="33" y="604"/>
                  </a:lnTo>
                  <a:lnTo>
                    <a:pt x="36" y="605"/>
                  </a:lnTo>
                  <a:lnTo>
                    <a:pt x="36" y="606"/>
                  </a:lnTo>
                  <a:lnTo>
                    <a:pt x="33" y="605"/>
                  </a:lnTo>
                  <a:lnTo>
                    <a:pt x="32" y="606"/>
                  </a:lnTo>
                  <a:lnTo>
                    <a:pt x="31" y="610"/>
                  </a:lnTo>
                  <a:lnTo>
                    <a:pt x="31" y="611"/>
                  </a:lnTo>
                  <a:lnTo>
                    <a:pt x="30" y="611"/>
                  </a:lnTo>
                  <a:lnTo>
                    <a:pt x="30" y="610"/>
                  </a:lnTo>
                  <a:lnTo>
                    <a:pt x="29" y="610"/>
                  </a:lnTo>
                  <a:lnTo>
                    <a:pt x="26" y="610"/>
                  </a:lnTo>
                  <a:lnTo>
                    <a:pt x="25" y="611"/>
                  </a:lnTo>
                  <a:lnTo>
                    <a:pt x="25" y="614"/>
                  </a:lnTo>
                  <a:lnTo>
                    <a:pt x="25" y="616"/>
                  </a:lnTo>
                  <a:lnTo>
                    <a:pt x="26" y="617"/>
                  </a:lnTo>
                  <a:lnTo>
                    <a:pt x="27" y="617"/>
                  </a:lnTo>
                  <a:lnTo>
                    <a:pt x="27" y="616"/>
                  </a:lnTo>
                  <a:lnTo>
                    <a:pt x="28" y="615"/>
                  </a:lnTo>
                  <a:lnTo>
                    <a:pt x="29" y="616"/>
                  </a:lnTo>
                  <a:lnTo>
                    <a:pt x="30" y="617"/>
                  </a:lnTo>
                  <a:lnTo>
                    <a:pt x="31" y="617"/>
                  </a:lnTo>
                  <a:lnTo>
                    <a:pt x="32" y="616"/>
                  </a:lnTo>
                  <a:lnTo>
                    <a:pt x="33" y="616"/>
                  </a:lnTo>
                  <a:lnTo>
                    <a:pt x="32" y="617"/>
                  </a:lnTo>
                  <a:lnTo>
                    <a:pt x="31" y="618"/>
                  </a:lnTo>
                  <a:lnTo>
                    <a:pt x="32" y="619"/>
                  </a:lnTo>
                  <a:lnTo>
                    <a:pt x="32" y="620"/>
                  </a:lnTo>
                  <a:lnTo>
                    <a:pt x="32" y="621"/>
                  </a:lnTo>
                  <a:lnTo>
                    <a:pt x="33" y="621"/>
                  </a:lnTo>
                  <a:lnTo>
                    <a:pt x="35" y="623"/>
                  </a:lnTo>
                  <a:lnTo>
                    <a:pt x="35" y="625"/>
                  </a:lnTo>
                  <a:lnTo>
                    <a:pt x="35" y="626"/>
                  </a:lnTo>
                  <a:lnTo>
                    <a:pt x="35" y="625"/>
                  </a:lnTo>
                  <a:lnTo>
                    <a:pt x="33" y="623"/>
                  </a:lnTo>
                  <a:lnTo>
                    <a:pt x="32" y="622"/>
                  </a:lnTo>
                  <a:lnTo>
                    <a:pt x="31" y="621"/>
                  </a:lnTo>
                  <a:lnTo>
                    <a:pt x="30" y="621"/>
                  </a:lnTo>
                  <a:lnTo>
                    <a:pt x="30" y="622"/>
                  </a:lnTo>
                  <a:lnTo>
                    <a:pt x="30" y="624"/>
                  </a:lnTo>
                  <a:lnTo>
                    <a:pt x="30" y="625"/>
                  </a:lnTo>
                  <a:lnTo>
                    <a:pt x="31" y="626"/>
                  </a:lnTo>
                  <a:lnTo>
                    <a:pt x="32" y="628"/>
                  </a:lnTo>
                  <a:lnTo>
                    <a:pt x="32" y="629"/>
                  </a:lnTo>
                  <a:lnTo>
                    <a:pt x="33" y="629"/>
                  </a:lnTo>
                  <a:lnTo>
                    <a:pt x="35" y="628"/>
                  </a:lnTo>
                  <a:lnTo>
                    <a:pt x="36" y="628"/>
                  </a:lnTo>
                  <a:lnTo>
                    <a:pt x="36" y="629"/>
                  </a:lnTo>
                  <a:lnTo>
                    <a:pt x="36" y="630"/>
                  </a:lnTo>
                  <a:lnTo>
                    <a:pt x="37" y="632"/>
                  </a:lnTo>
                  <a:lnTo>
                    <a:pt x="37" y="634"/>
                  </a:lnTo>
                  <a:lnTo>
                    <a:pt x="36" y="633"/>
                  </a:lnTo>
                  <a:lnTo>
                    <a:pt x="36" y="631"/>
                  </a:lnTo>
                  <a:lnTo>
                    <a:pt x="35" y="632"/>
                  </a:lnTo>
                  <a:lnTo>
                    <a:pt x="33" y="632"/>
                  </a:lnTo>
                  <a:lnTo>
                    <a:pt x="35" y="633"/>
                  </a:lnTo>
                  <a:lnTo>
                    <a:pt x="37" y="635"/>
                  </a:lnTo>
                  <a:lnTo>
                    <a:pt x="37" y="636"/>
                  </a:lnTo>
                  <a:lnTo>
                    <a:pt x="35" y="635"/>
                  </a:lnTo>
                  <a:lnTo>
                    <a:pt x="33" y="634"/>
                  </a:lnTo>
                  <a:lnTo>
                    <a:pt x="32" y="635"/>
                  </a:lnTo>
                  <a:lnTo>
                    <a:pt x="32" y="636"/>
                  </a:lnTo>
                  <a:lnTo>
                    <a:pt x="33" y="637"/>
                  </a:lnTo>
                  <a:lnTo>
                    <a:pt x="35" y="638"/>
                  </a:lnTo>
                  <a:lnTo>
                    <a:pt x="35" y="639"/>
                  </a:lnTo>
                  <a:lnTo>
                    <a:pt x="33" y="639"/>
                  </a:lnTo>
                  <a:lnTo>
                    <a:pt x="35" y="640"/>
                  </a:lnTo>
                  <a:lnTo>
                    <a:pt x="35" y="642"/>
                  </a:lnTo>
                  <a:lnTo>
                    <a:pt x="33" y="643"/>
                  </a:lnTo>
                  <a:lnTo>
                    <a:pt x="35" y="643"/>
                  </a:lnTo>
                  <a:lnTo>
                    <a:pt x="36" y="644"/>
                  </a:lnTo>
                  <a:lnTo>
                    <a:pt x="35" y="645"/>
                  </a:lnTo>
                  <a:lnTo>
                    <a:pt x="33" y="646"/>
                  </a:lnTo>
                  <a:lnTo>
                    <a:pt x="33" y="647"/>
                  </a:lnTo>
                  <a:lnTo>
                    <a:pt x="33" y="648"/>
                  </a:lnTo>
                  <a:lnTo>
                    <a:pt x="35" y="648"/>
                  </a:lnTo>
                  <a:lnTo>
                    <a:pt x="35" y="649"/>
                  </a:lnTo>
                  <a:lnTo>
                    <a:pt x="36" y="649"/>
                  </a:lnTo>
                  <a:lnTo>
                    <a:pt x="37" y="647"/>
                  </a:lnTo>
                  <a:lnTo>
                    <a:pt x="38" y="646"/>
                  </a:lnTo>
                  <a:lnTo>
                    <a:pt x="39" y="647"/>
                  </a:lnTo>
                  <a:lnTo>
                    <a:pt x="40" y="647"/>
                  </a:lnTo>
                  <a:lnTo>
                    <a:pt x="41" y="646"/>
                  </a:lnTo>
                  <a:lnTo>
                    <a:pt x="42" y="645"/>
                  </a:lnTo>
                  <a:lnTo>
                    <a:pt x="43" y="644"/>
                  </a:lnTo>
                  <a:lnTo>
                    <a:pt x="44" y="645"/>
                  </a:lnTo>
                  <a:lnTo>
                    <a:pt x="43" y="646"/>
                  </a:lnTo>
                  <a:lnTo>
                    <a:pt x="41" y="648"/>
                  </a:lnTo>
                  <a:lnTo>
                    <a:pt x="40" y="649"/>
                  </a:lnTo>
                  <a:lnTo>
                    <a:pt x="40" y="650"/>
                  </a:lnTo>
                  <a:lnTo>
                    <a:pt x="39" y="650"/>
                  </a:lnTo>
                  <a:lnTo>
                    <a:pt x="36" y="651"/>
                  </a:lnTo>
                  <a:lnTo>
                    <a:pt x="37" y="652"/>
                  </a:lnTo>
                  <a:lnTo>
                    <a:pt x="40" y="652"/>
                  </a:lnTo>
                  <a:lnTo>
                    <a:pt x="41" y="653"/>
                  </a:lnTo>
                  <a:lnTo>
                    <a:pt x="39" y="655"/>
                  </a:lnTo>
                  <a:lnTo>
                    <a:pt x="38" y="655"/>
                  </a:lnTo>
                  <a:lnTo>
                    <a:pt x="37" y="655"/>
                  </a:lnTo>
                  <a:lnTo>
                    <a:pt x="38" y="656"/>
                  </a:lnTo>
                  <a:lnTo>
                    <a:pt x="40" y="657"/>
                  </a:lnTo>
                  <a:lnTo>
                    <a:pt x="42" y="658"/>
                  </a:lnTo>
                  <a:lnTo>
                    <a:pt x="43" y="657"/>
                  </a:lnTo>
                  <a:lnTo>
                    <a:pt x="44" y="656"/>
                  </a:lnTo>
                  <a:lnTo>
                    <a:pt x="44" y="653"/>
                  </a:lnTo>
                  <a:lnTo>
                    <a:pt x="44" y="651"/>
                  </a:lnTo>
                  <a:lnTo>
                    <a:pt x="45" y="650"/>
                  </a:lnTo>
                  <a:lnTo>
                    <a:pt x="47" y="649"/>
                  </a:lnTo>
                  <a:lnTo>
                    <a:pt x="49" y="648"/>
                  </a:lnTo>
                  <a:lnTo>
                    <a:pt x="49" y="647"/>
                  </a:lnTo>
                  <a:lnTo>
                    <a:pt x="47" y="647"/>
                  </a:lnTo>
                  <a:lnTo>
                    <a:pt x="45" y="647"/>
                  </a:lnTo>
                  <a:lnTo>
                    <a:pt x="45" y="648"/>
                  </a:lnTo>
                  <a:lnTo>
                    <a:pt x="45" y="647"/>
                  </a:lnTo>
                  <a:lnTo>
                    <a:pt x="46" y="646"/>
                  </a:lnTo>
                  <a:lnTo>
                    <a:pt x="50" y="645"/>
                  </a:lnTo>
                  <a:lnTo>
                    <a:pt x="53" y="645"/>
                  </a:lnTo>
                  <a:lnTo>
                    <a:pt x="53" y="646"/>
                  </a:lnTo>
                  <a:lnTo>
                    <a:pt x="53" y="647"/>
                  </a:lnTo>
                  <a:lnTo>
                    <a:pt x="54" y="648"/>
                  </a:lnTo>
                  <a:lnTo>
                    <a:pt x="57" y="648"/>
                  </a:lnTo>
                  <a:lnTo>
                    <a:pt x="56" y="649"/>
                  </a:lnTo>
                  <a:lnTo>
                    <a:pt x="54" y="650"/>
                  </a:lnTo>
                  <a:lnTo>
                    <a:pt x="54" y="651"/>
                  </a:lnTo>
                  <a:lnTo>
                    <a:pt x="53" y="652"/>
                  </a:lnTo>
                  <a:lnTo>
                    <a:pt x="52" y="651"/>
                  </a:lnTo>
                  <a:lnTo>
                    <a:pt x="51" y="651"/>
                  </a:lnTo>
                  <a:lnTo>
                    <a:pt x="49" y="651"/>
                  </a:lnTo>
                  <a:lnTo>
                    <a:pt x="50" y="651"/>
                  </a:lnTo>
                  <a:lnTo>
                    <a:pt x="51" y="649"/>
                  </a:lnTo>
                  <a:lnTo>
                    <a:pt x="50" y="649"/>
                  </a:lnTo>
                  <a:lnTo>
                    <a:pt x="47" y="650"/>
                  </a:lnTo>
                  <a:lnTo>
                    <a:pt x="46" y="651"/>
                  </a:lnTo>
                  <a:lnTo>
                    <a:pt x="46" y="652"/>
                  </a:lnTo>
                  <a:lnTo>
                    <a:pt x="45" y="656"/>
                  </a:lnTo>
                  <a:lnTo>
                    <a:pt x="45" y="658"/>
                  </a:lnTo>
                  <a:lnTo>
                    <a:pt x="49" y="660"/>
                  </a:lnTo>
                  <a:lnTo>
                    <a:pt x="49" y="661"/>
                  </a:lnTo>
                  <a:lnTo>
                    <a:pt x="45" y="659"/>
                  </a:lnTo>
                  <a:lnTo>
                    <a:pt x="43" y="659"/>
                  </a:lnTo>
                  <a:lnTo>
                    <a:pt x="41" y="659"/>
                  </a:lnTo>
                  <a:lnTo>
                    <a:pt x="40" y="659"/>
                  </a:lnTo>
                  <a:lnTo>
                    <a:pt x="40" y="660"/>
                  </a:lnTo>
                  <a:lnTo>
                    <a:pt x="45" y="663"/>
                  </a:lnTo>
                  <a:lnTo>
                    <a:pt x="47" y="664"/>
                  </a:lnTo>
                  <a:lnTo>
                    <a:pt x="49" y="665"/>
                  </a:lnTo>
                  <a:lnTo>
                    <a:pt x="53" y="666"/>
                  </a:lnTo>
                  <a:lnTo>
                    <a:pt x="54" y="666"/>
                  </a:lnTo>
                  <a:lnTo>
                    <a:pt x="53" y="665"/>
                  </a:lnTo>
                  <a:lnTo>
                    <a:pt x="51" y="664"/>
                  </a:lnTo>
                  <a:lnTo>
                    <a:pt x="51" y="663"/>
                  </a:lnTo>
                  <a:lnTo>
                    <a:pt x="52" y="662"/>
                  </a:lnTo>
                  <a:lnTo>
                    <a:pt x="53" y="661"/>
                  </a:lnTo>
                  <a:lnTo>
                    <a:pt x="52" y="660"/>
                  </a:lnTo>
                  <a:lnTo>
                    <a:pt x="53" y="660"/>
                  </a:lnTo>
                  <a:lnTo>
                    <a:pt x="54" y="660"/>
                  </a:lnTo>
                  <a:lnTo>
                    <a:pt x="55" y="660"/>
                  </a:lnTo>
                  <a:lnTo>
                    <a:pt x="56" y="660"/>
                  </a:lnTo>
                  <a:lnTo>
                    <a:pt x="57" y="659"/>
                  </a:lnTo>
                  <a:lnTo>
                    <a:pt x="55" y="659"/>
                  </a:lnTo>
                  <a:lnTo>
                    <a:pt x="55" y="658"/>
                  </a:lnTo>
                  <a:lnTo>
                    <a:pt x="54" y="657"/>
                  </a:lnTo>
                  <a:lnTo>
                    <a:pt x="53" y="657"/>
                  </a:lnTo>
                  <a:lnTo>
                    <a:pt x="52" y="657"/>
                  </a:lnTo>
                  <a:lnTo>
                    <a:pt x="53" y="657"/>
                  </a:lnTo>
                  <a:lnTo>
                    <a:pt x="55" y="657"/>
                  </a:lnTo>
                  <a:lnTo>
                    <a:pt x="57" y="658"/>
                  </a:lnTo>
                  <a:lnTo>
                    <a:pt x="58" y="658"/>
                  </a:lnTo>
                  <a:lnTo>
                    <a:pt x="60" y="657"/>
                  </a:lnTo>
                  <a:lnTo>
                    <a:pt x="65" y="653"/>
                  </a:lnTo>
                  <a:lnTo>
                    <a:pt x="71" y="651"/>
                  </a:lnTo>
                  <a:lnTo>
                    <a:pt x="74" y="651"/>
                  </a:lnTo>
                  <a:lnTo>
                    <a:pt x="74" y="652"/>
                  </a:lnTo>
                  <a:lnTo>
                    <a:pt x="73" y="653"/>
                  </a:lnTo>
                  <a:lnTo>
                    <a:pt x="71" y="657"/>
                  </a:lnTo>
                  <a:lnTo>
                    <a:pt x="69" y="659"/>
                  </a:lnTo>
                  <a:lnTo>
                    <a:pt x="66" y="660"/>
                  </a:lnTo>
                  <a:lnTo>
                    <a:pt x="65" y="660"/>
                  </a:lnTo>
                  <a:lnTo>
                    <a:pt x="64" y="661"/>
                  </a:lnTo>
                  <a:lnTo>
                    <a:pt x="65" y="664"/>
                  </a:lnTo>
                  <a:lnTo>
                    <a:pt x="65" y="666"/>
                  </a:lnTo>
                  <a:lnTo>
                    <a:pt x="64" y="666"/>
                  </a:lnTo>
                  <a:lnTo>
                    <a:pt x="60" y="667"/>
                  </a:lnTo>
                  <a:lnTo>
                    <a:pt x="59" y="666"/>
                  </a:lnTo>
                  <a:lnTo>
                    <a:pt x="61" y="666"/>
                  </a:lnTo>
                  <a:lnTo>
                    <a:pt x="64" y="664"/>
                  </a:lnTo>
                  <a:lnTo>
                    <a:pt x="64" y="663"/>
                  </a:lnTo>
                  <a:lnTo>
                    <a:pt x="63" y="660"/>
                  </a:lnTo>
                  <a:lnTo>
                    <a:pt x="60" y="660"/>
                  </a:lnTo>
                  <a:lnTo>
                    <a:pt x="59" y="661"/>
                  </a:lnTo>
                  <a:lnTo>
                    <a:pt x="60" y="662"/>
                  </a:lnTo>
                  <a:lnTo>
                    <a:pt x="59" y="663"/>
                  </a:lnTo>
                  <a:lnTo>
                    <a:pt x="58" y="664"/>
                  </a:lnTo>
                  <a:lnTo>
                    <a:pt x="57" y="664"/>
                  </a:lnTo>
                  <a:lnTo>
                    <a:pt x="58" y="663"/>
                  </a:lnTo>
                  <a:lnTo>
                    <a:pt x="58" y="661"/>
                  </a:lnTo>
                  <a:lnTo>
                    <a:pt x="57" y="660"/>
                  </a:lnTo>
                  <a:lnTo>
                    <a:pt x="55" y="661"/>
                  </a:lnTo>
                  <a:lnTo>
                    <a:pt x="55" y="662"/>
                  </a:lnTo>
                  <a:lnTo>
                    <a:pt x="55" y="665"/>
                  </a:lnTo>
                  <a:lnTo>
                    <a:pt x="56" y="667"/>
                  </a:lnTo>
                  <a:lnTo>
                    <a:pt x="58" y="670"/>
                  </a:lnTo>
                  <a:lnTo>
                    <a:pt x="60" y="671"/>
                  </a:lnTo>
                  <a:lnTo>
                    <a:pt x="63" y="672"/>
                  </a:lnTo>
                  <a:lnTo>
                    <a:pt x="66" y="673"/>
                  </a:lnTo>
                  <a:lnTo>
                    <a:pt x="70" y="674"/>
                  </a:lnTo>
                  <a:lnTo>
                    <a:pt x="72" y="674"/>
                  </a:lnTo>
                  <a:lnTo>
                    <a:pt x="73" y="674"/>
                  </a:lnTo>
                  <a:lnTo>
                    <a:pt x="75" y="672"/>
                  </a:lnTo>
                  <a:lnTo>
                    <a:pt x="77" y="670"/>
                  </a:lnTo>
                  <a:lnTo>
                    <a:pt x="77" y="667"/>
                  </a:lnTo>
                  <a:lnTo>
                    <a:pt x="77" y="665"/>
                  </a:lnTo>
                  <a:lnTo>
                    <a:pt x="77" y="663"/>
                  </a:lnTo>
                  <a:lnTo>
                    <a:pt x="77" y="661"/>
                  </a:lnTo>
                  <a:lnTo>
                    <a:pt x="79" y="655"/>
                  </a:lnTo>
                  <a:lnTo>
                    <a:pt x="79" y="653"/>
                  </a:lnTo>
                  <a:lnTo>
                    <a:pt x="79" y="652"/>
                  </a:lnTo>
                  <a:lnTo>
                    <a:pt x="80" y="651"/>
                  </a:lnTo>
                  <a:lnTo>
                    <a:pt x="80" y="650"/>
                  </a:lnTo>
                  <a:lnTo>
                    <a:pt x="79" y="649"/>
                  </a:lnTo>
                  <a:lnTo>
                    <a:pt x="80" y="649"/>
                  </a:lnTo>
                  <a:lnTo>
                    <a:pt x="86" y="648"/>
                  </a:lnTo>
                  <a:lnTo>
                    <a:pt x="94" y="646"/>
                  </a:lnTo>
                  <a:lnTo>
                    <a:pt x="97" y="645"/>
                  </a:lnTo>
                  <a:lnTo>
                    <a:pt x="100" y="642"/>
                  </a:lnTo>
                  <a:lnTo>
                    <a:pt x="104" y="639"/>
                  </a:lnTo>
                  <a:lnTo>
                    <a:pt x="105" y="638"/>
                  </a:lnTo>
                  <a:lnTo>
                    <a:pt x="107" y="638"/>
                  </a:lnTo>
                  <a:lnTo>
                    <a:pt x="112" y="639"/>
                  </a:lnTo>
                  <a:lnTo>
                    <a:pt x="108" y="637"/>
                  </a:lnTo>
                  <a:lnTo>
                    <a:pt x="97" y="635"/>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0" name="Freeform 3823"/>
            <p:cNvSpPr>
              <a:spLocks/>
            </p:cNvSpPr>
            <p:nvPr/>
          </p:nvSpPr>
          <p:spPr bwMode="auto">
            <a:xfrm>
              <a:off x="2117" y="2295"/>
              <a:ext cx="11" cy="3"/>
            </a:xfrm>
            <a:custGeom>
              <a:avLst/>
              <a:gdLst>
                <a:gd name="T0" fmla="*/ 2 w 14"/>
                <a:gd name="T1" fmla="*/ 0 h 5"/>
                <a:gd name="T2" fmla="*/ 2 w 14"/>
                <a:gd name="T3" fmla="*/ 0 h 5"/>
                <a:gd name="T4" fmla="*/ 2 w 14"/>
                <a:gd name="T5" fmla="*/ 1 h 5"/>
                <a:gd name="T6" fmla="*/ 2 w 14"/>
                <a:gd name="T7" fmla="*/ 1 h 5"/>
                <a:gd name="T8" fmla="*/ 2 w 14"/>
                <a:gd name="T9" fmla="*/ 1 h 5"/>
                <a:gd name="T10" fmla="*/ 2 w 14"/>
                <a:gd name="T11" fmla="*/ 1 h 5"/>
                <a:gd name="T12" fmla="*/ 2 w 14"/>
                <a:gd name="T13" fmla="*/ 0 h 5"/>
                <a:gd name="T14" fmla="*/ 2 w 14"/>
                <a:gd name="T15" fmla="*/ 1 h 5"/>
                <a:gd name="T16" fmla="*/ 2 w 14"/>
                <a:gd name="T17" fmla="*/ 1 h 5"/>
                <a:gd name="T18" fmla="*/ 0 w 14"/>
                <a:gd name="T19" fmla="*/ 1 h 5"/>
                <a:gd name="T20" fmla="*/ 0 w 14"/>
                <a:gd name="T21" fmla="*/ 1 h 5"/>
                <a:gd name="T22" fmla="*/ 1 w 14"/>
                <a:gd name="T23" fmla="*/ 1 h 5"/>
                <a:gd name="T24" fmla="*/ 1 w 14"/>
                <a:gd name="T25" fmla="*/ 1 h 5"/>
                <a:gd name="T26" fmla="*/ 1 w 14"/>
                <a:gd name="T27" fmla="*/ 1 h 5"/>
                <a:gd name="T28" fmla="*/ 2 w 14"/>
                <a:gd name="T29" fmla="*/ 1 h 5"/>
                <a:gd name="T30" fmla="*/ 2 w 14"/>
                <a:gd name="T31" fmla="*/ 1 h 5"/>
                <a:gd name="T32" fmla="*/ 2 w 14"/>
                <a:gd name="T33" fmla="*/ 1 h 5"/>
                <a:gd name="T34" fmla="*/ 2 w 14"/>
                <a:gd name="T35" fmla="*/ 1 h 5"/>
                <a:gd name="T36" fmla="*/ 2 w 14"/>
                <a:gd name="T37" fmla="*/ 1 h 5"/>
                <a:gd name="T38" fmla="*/ 2 w 14"/>
                <a:gd name="T39" fmla="*/ 1 h 5"/>
                <a:gd name="T40" fmla="*/ 2 w 14"/>
                <a:gd name="T41" fmla="*/ 1 h 5"/>
                <a:gd name="T42" fmla="*/ 2 w 14"/>
                <a:gd name="T43" fmla="*/ 1 h 5"/>
                <a:gd name="T44" fmla="*/ 2 w 14"/>
                <a:gd name="T45" fmla="*/ 0 h 5"/>
                <a:gd name="T46" fmla="*/ 2 w 14"/>
                <a:gd name="T47" fmla="*/ 0 h 5"/>
                <a:gd name="T48" fmla="*/ 2 w 14"/>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5"/>
                <a:gd name="T77" fmla="*/ 14 w 14"/>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5">
                  <a:moveTo>
                    <a:pt x="11" y="0"/>
                  </a:moveTo>
                  <a:lnTo>
                    <a:pt x="11" y="0"/>
                  </a:lnTo>
                  <a:lnTo>
                    <a:pt x="8" y="2"/>
                  </a:lnTo>
                  <a:lnTo>
                    <a:pt x="6" y="2"/>
                  </a:lnTo>
                  <a:lnTo>
                    <a:pt x="5" y="2"/>
                  </a:lnTo>
                  <a:lnTo>
                    <a:pt x="3" y="0"/>
                  </a:lnTo>
                  <a:lnTo>
                    <a:pt x="2" y="2"/>
                  </a:lnTo>
                  <a:lnTo>
                    <a:pt x="0" y="3"/>
                  </a:lnTo>
                  <a:lnTo>
                    <a:pt x="0" y="4"/>
                  </a:lnTo>
                  <a:lnTo>
                    <a:pt x="1" y="5"/>
                  </a:lnTo>
                  <a:lnTo>
                    <a:pt x="4" y="4"/>
                  </a:lnTo>
                  <a:lnTo>
                    <a:pt x="7" y="3"/>
                  </a:lnTo>
                  <a:lnTo>
                    <a:pt x="10" y="3"/>
                  </a:lnTo>
                  <a:lnTo>
                    <a:pt x="13" y="3"/>
                  </a:lnTo>
                  <a:lnTo>
                    <a:pt x="14" y="2"/>
                  </a:lnTo>
                  <a:lnTo>
                    <a:pt x="13" y="0"/>
                  </a:lnTo>
                  <a:lnTo>
                    <a:pt x="1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1" name="Freeform 3824"/>
            <p:cNvSpPr>
              <a:spLocks/>
            </p:cNvSpPr>
            <p:nvPr/>
          </p:nvSpPr>
          <p:spPr bwMode="auto">
            <a:xfrm>
              <a:off x="2128" y="2292"/>
              <a:ext cx="11" cy="16"/>
            </a:xfrm>
            <a:custGeom>
              <a:avLst/>
              <a:gdLst>
                <a:gd name="T0" fmla="*/ 3 w 13"/>
                <a:gd name="T1" fmla="*/ 3 h 19"/>
                <a:gd name="T2" fmla="*/ 3 w 13"/>
                <a:gd name="T3" fmla="*/ 3 h 19"/>
                <a:gd name="T4" fmla="*/ 3 w 13"/>
                <a:gd name="T5" fmla="*/ 3 h 19"/>
                <a:gd name="T6" fmla="*/ 3 w 13"/>
                <a:gd name="T7" fmla="*/ 3 h 19"/>
                <a:gd name="T8" fmla="*/ 3 w 13"/>
                <a:gd name="T9" fmla="*/ 3 h 19"/>
                <a:gd name="T10" fmla="*/ 3 w 13"/>
                <a:gd name="T11" fmla="*/ 3 h 19"/>
                <a:gd name="T12" fmla="*/ 3 w 13"/>
                <a:gd name="T13" fmla="*/ 3 h 19"/>
                <a:gd name="T14" fmla="*/ 3 w 13"/>
                <a:gd name="T15" fmla="*/ 3 h 19"/>
                <a:gd name="T16" fmla="*/ 3 w 13"/>
                <a:gd name="T17" fmla="*/ 3 h 19"/>
                <a:gd name="T18" fmla="*/ 3 w 13"/>
                <a:gd name="T19" fmla="*/ 3 h 19"/>
                <a:gd name="T20" fmla="*/ 3 w 13"/>
                <a:gd name="T21" fmla="*/ 3 h 19"/>
                <a:gd name="T22" fmla="*/ 3 w 13"/>
                <a:gd name="T23" fmla="*/ 3 h 19"/>
                <a:gd name="T24" fmla="*/ 3 w 13"/>
                <a:gd name="T25" fmla="*/ 3 h 19"/>
                <a:gd name="T26" fmla="*/ 3 w 13"/>
                <a:gd name="T27" fmla="*/ 3 h 19"/>
                <a:gd name="T28" fmla="*/ 3 w 13"/>
                <a:gd name="T29" fmla="*/ 3 h 19"/>
                <a:gd name="T30" fmla="*/ 3 w 13"/>
                <a:gd name="T31" fmla="*/ 3 h 19"/>
                <a:gd name="T32" fmla="*/ 3 w 13"/>
                <a:gd name="T33" fmla="*/ 3 h 19"/>
                <a:gd name="T34" fmla="*/ 3 w 13"/>
                <a:gd name="T35" fmla="*/ 2 h 19"/>
                <a:gd name="T36" fmla="*/ 2 w 13"/>
                <a:gd name="T37" fmla="*/ 0 h 19"/>
                <a:gd name="T38" fmla="*/ 2 w 13"/>
                <a:gd name="T39" fmla="*/ 0 h 19"/>
                <a:gd name="T40" fmla="*/ 0 w 13"/>
                <a:gd name="T41" fmla="*/ 0 h 19"/>
                <a:gd name="T42" fmla="*/ 0 w 13"/>
                <a:gd name="T43" fmla="*/ 1 h 19"/>
                <a:gd name="T44" fmla="*/ 0 w 13"/>
                <a:gd name="T45" fmla="*/ 1 h 19"/>
                <a:gd name="T46" fmla="*/ 3 w 13"/>
                <a:gd name="T47" fmla="*/ 2 h 19"/>
                <a:gd name="T48" fmla="*/ 3 w 13"/>
                <a:gd name="T49" fmla="*/ 3 h 19"/>
                <a:gd name="T50" fmla="*/ 3 w 13"/>
                <a:gd name="T51" fmla="*/ 3 h 19"/>
                <a:gd name="T52" fmla="*/ 3 w 13"/>
                <a:gd name="T53" fmla="*/ 3 h 19"/>
                <a:gd name="T54" fmla="*/ 3 w 13"/>
                <a:gd name="T55" fmla="*/ 3 h 19"/>
                <a:gd name="T56" fmla="*/ 3 w 13"/>
                <a:gd name="T57" fmla="*/ 3 h 19"/>
                <a:gd name="T58" fmla="*/ 3 w 13"/>
                <a:gd name="T59" fmla="*/ 3 h 19"/>
                <a:gd name="T60" fmla="*/ 3 w 13"/>
                <a:gd name="T61" fmla="*/ 3 h 19"/>
                <a:gd name="T62" fmla="*/ 3 w 13"/>
                <a:gd name="T63" fmla="*/ 3 h 19"/>
                <a:gd name="T64" fmla="*/ 3 w 13"/>
                <a:gd name="T65" fmla="*/ 3 h 19"/>
                <a:gd name="T66" fmla="*/ 3 w 13"/>
                <a:gd name="T67" fmla="*/ 3 h 19"/>
                <a:gd name="T68" fmla="*/ 3 w 13"/>
                <a:gd name="T69" fmla="*/ 3 h 19"/>
                <a:gd name="T70" fmla="*/ 3 w 13"/>
                <a:gd name="T71" fmla="*/ 3 h 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
                <a:gd name="T109" fmla="*/ 0 h 19"/>
                <a:gd name="T110" fmla="*/ 13 w 13"/>
                <a:gd name="T111" fmla="*/ 19 h 1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 h="19">
                  <a:moveTo>
                    <a:pt x="9" y="19"/>
                  </a:moveTo>
                  <a:lnTo>
                    <a:pt x="9" y="19"/>
                  </a:lnTo>
                  <a:lnTo>
                    <a:pt x="9" y="17"/>
                  </a:lnTo>
                  <a:lnTo>
                    <a:pt x="10" y="16"/>
                  </a:lnTo>
                  <a:lnTo>
                    <a:pt x="10" y="13"/>
                  </a:lnTo>
                  <a:lnTo>
                    <a:pt x="13" y="11"/>
                  </a:lnTo>
                  <a:lnTo>
                    <a:pt x="13" y="10"/>
                  </a:lnTo>
                  <a:lnTo>
                    <a:pt x="13" y="9"/>
                  </a:lnTo>
                  <a:lnTo>
                    <a:pt x="12" y="8"/>
                  </a:lnTo>
                  <a:lnTo>
                    <a:pt x="10" y="7"/>
                  </a:lnTo>
                  <a:lnTo>
                    <a:pt x="9" y="6"/>
                  </a:lnTo>
                  <a:lnTo>
                    <a:pt x="7" y="5"/>
                  </a:lnTo>
                  <a:lnTo>
                    <a:pt x="5" y="2"/>
                  </a:lnTo>
                  <a:lnTo>
                    <a:pt x="2" y="0"/>
                  </a:lnTo>
                  <a:lnTo>
                    <a:pt x="0" y="0"/>
                  </a:lnTo>
                  <a:lnTo>
                    <a:pt x="0" y="1"/>
                  </a:lnTo>
                  <a:lnTo>
                    <a:pt x="3" y="2"/>
                  </a:lnTo>
                  <a:lnTo>
                    <a:pt x="6" y="3"/>
                  </a:lnTo>
                  <a:lnTo>
                    <a:pt x="8" y="7"/>
                  </a:lnTo>
                  <a:lnTo>
                    <a:pt x="10" y="8"/>
                  </a:lnTo>
                  <a:lnTo>
                    <a:pt x="10" y="12"/>
                  </a:lnTo>
                  <a:lnTo>
                    <a:pt x="8" y="15"/>
                  </a:lnTo>
                  <a:lnTo>
                    <a:pt x="7" y="16"/>
                  </a:lnTo>
                  <a:lnTo>
                    <a:pt x="9" y="1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2" name="Freeform 3825"/>
            <p:cNvSpPr>
              <a:spLocks/>
            </p:cNvSpPr>
            <p:nvPr/>
          </p:nvSpPr>
          <p:spPr bwMode="auto">
            <a:xfrm>
              <a:off x="2122" y="2317"/>
              <a:ext cx="8" cy="12"/>
            </a:xfrm>
            <a:custGeom>
              <a:avLst/>
              <a:gdLst>
                <a:gd name="T0" fmla="*/ 1 w 11"/>
                <a:gd name="T1" fmla="*/ 0 h 15"/>
                <a:gd name="T2" fmla="*/ 1 w 11"/>
                <a:gd name="T3" fmla="*/ 0 h 15"/>
                <a:gd name="T4" fmla="*/ 1 w 11"/>
                <a:gd name="T5" fmla="*/ 0 h 15"/>
                <a:gd name="T6" fmla="*/ 1 w 11"/>
                <a:gd name="T7" fmla="*/ 2 h 15"/>
                <a:gd name="T8" fmla="*/ 1 w 11"/>
                <a:gd name="T9" fmla="*/ 2 h 15"/>
                <a:gd name="T10" fmla="*/ 1 w 11"/>
                <a:gd name="T11" fmla="*/ 2 h 15"/>
                <a:gd name="T12" fmla="*/ 1 w 11"/>
                <a:gd name="T13" fmla="*/ 2 h 15"/>
                <a:gd name="T14" fmla="*/ 1 w 11"/>
                <a:gd name="T15" fmla="*/ 2 h 15"/>
                <a:gd name="T16" fmla="*/ 1 w 11"/>
                <a:gd name="T17" fmla="*/ 2 h 15"/>
                <a:gd name="T18" fmla="*/ 1 w 11"/>
                <a:gd name="T19" fmla="*/ 2 h 15"/>
                <a:gd name="T20" fmla="*/ 1 w 11"/>
                <a:gd name="T21" fmla="*/ 2 h 15"/>
                <a:gd name="T22" fmla="*/ 1 w 11"/>
                <a:gd name="T23" fmla="*/ 2 h 15"/>
                <a:gd name="T24" fmla="*/ 1 w 11"/>
                <a:gd name="T25" fmla="*/ 2 h 15"/>
                <a:gd name="T26" fmla="*/ 1 w 11"/>
                <a:gd name="T27" fmla="*/ 2 h 15"/>
                <a:gd name="T28" fmla="*/ 1 w 11"/>
                <a:gd name="T29" fmla="*/ 2 h 15"/>
                <a:gd name="T30" fmla="*/ 0 w 11"/>
                <a:gd name="T31" fmla="*/ 2 h 15"/>
                <a:gd name="T32" fmla="*/ 0 w 11"/>
                <a:gd name="T33" fmla="*/ 2 h 15"/>
                <a:gd name="T34" fmla="*/ 0 w 11"/>
                <a:gd name="T35" fmla="*/ 2 h 15"/>
                <a:gd name="T36" fmla="*/ 0 w 11"/>
                <a:gd name="T37" fmla="*/ 2 h 15"/>
                <a:gd name="T38" fmla="*/ 0 w 11"/>
                <a:gd name="T39" fmla="*/ 2 h 15"/>
                <a:gd name="T40" fmla="*/ 1 w 11"/>
                <a:gd name="T41" fmla="*/ 2 h 15"/>
                <a:gd name="T42" fmla="*/ 1 w 11"/>
                <a:gd name="T43" fmla="*/ 2 h 15"/>
                <a:gd name="T44" fmla="*/ 1 w 11"/>
                <a:gd name="T45" fmla="*/ 2 h 15"/>
                <a:gd name="T46" fmla="*/ 1 w 11"/>
                <a:gd name="T47" fmla="*/ 2 h 15"/>
                <a:gd name="T48" fmla="*/ 1 w 11"/>
                <a:gd name="T49" fmla="*/ 2 h 15"/>
                <a:gd name="T50" fmla="*/ 1 w 11"/>
                <a:gd name="T51" fmla="*/ 2 h 15"/>
                <a:gd name="T52" fmla="*/ 1 w 11"/>
                <a:gd name="T53" fmla="*/ 2 h 15"/>
                <a:gd name="T54" fmla="*/ 1 w 11"/>
                <a:gd name="T55" fmla="*/ 2 h 15"/>
                <a:gd name="T56" fmla="*/ 1 w 11"/>
                <a:gd name="T57" fmla="*/ 2 h 15"/>
                <a:gd name="T58" fmla="*/ 1 w 11"/>
                <a:gd name="T59" fmla="*/ 2 h 15"/>
                <a:gd name="T60" fmla="*/ 1 w 11"/>
                <a:gd name="T61" fmla="*/ 2 h 15"/>
                <a:gd name="T62" fmla="*/ 1 w 11"/>
                <a:gd name="T63" fmla="*/ 2 h 15"/>
                <a:gd name="T64" fmla="*/ 1 w 11"/>
                <a:gd name="T65" fmla="*/ 2 h 15"/>
                <a:gd name="T66" fmla="*/ 1 w 11"/>
                <a:gd name="T67" fmla="*/ 2 h 15"/>
                <a:gd name="T68" fmla="*/ 1 w 11"/>
                <a:gd name="T69" fmla="*/ 2 h 15"/>
                <a:gd name="T70" fmla="*/ 1 w 11"/>
                <a:gd name="T71" fmla="*/ 2 h 15"/>
                <a:gd name="T72" fmla="*/ 1 w 11"/>
                <a:gd name="T73" fmla="*/ 1 h 15"/>
                <a:gd name="T74" fmla="*/ 1 w 11"/>
                <a:gd name="T75" fmla="*/ 0 h 15"/>
                <a:gd name="T76" fmla="*/ 1 w 11"/>
                <a:gd name="T77" fmla="*/ 0 h 1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
                <a:gd name="T118" fmla="*/ 0 h 15"/>
                <a:gd name="T119" fmla="*/ 11 w 11"/>
                <a:gd name="T120" fmla="*/ 15 h 1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 h="15">
                  <a:moveTo>
                    <a:pt x="4" y="0"/>
                  </a:moveTo>
                  <a:lnTo>
                    <a:pt x="4" y="0"/>
                  </a:lnTo>
                  <a:lnTo>
                    <a:pt x="3" y="0"/>
                  </a:lnTo>
                  <a:lnTo>
                    <a:pt x="3" y="3"/>
                  </a:lnTo>
                  <a:lnTo>
                    <a:pt x="3" y="5"/>
                  </a:lnTo>
                  <a:lnTo>
                    <a:pt x="2" y="7"/>
                  </a:lnTo>
                  <a:lnTo>
                    <a:pt x="1" y="8"/>
                  </a:lnTo>
                  <a:lnTo>
                    <a:pt x="2" y="10"/>
                  </a:lnTo>
                  <a:lnTo>
                    <a:pt x="3" y="10"/>
                  </a:lnTo>
                  <a:lnTo>
                    <a:pt x="3" y="11"/>
                  </a:lnTo>
                  <a:lnTo>
                    <a:pt x="1" y="10"/>
                  </a:lnTo>
                  <a:lnTo>
                    <a:pt x="0" y="9"/>
                  </a:lnTo>
                  <a:lnTo>
                    <a:pt x="0" y="10"/>
                  </a:lnTo>
                  <a:lnTo>
                    <a:pt x="0" y="11"/>
                  </a:lnTo>
                  <a:lnTo>
                    <a:pt x="3" y="13"/>
                  </a:lnTo>
                  <a:lnTo>
                    <a:pt x="4" y="13"/>
                  </a:lnTo>
                  <a:lnTo>
                    <a:pt x="4" y="14"/>
                  </a:lnTo>
                  <a:lnTo>
                    <a:pt x="5" y="15"/>
                  </a:lnTo>
                  <a:lnTo>
                    <a:pt x="8" y="15"/>
                  </a:lnTo>
                  <a:lnTo>
                    <a:pt x="9" y="13"/>
                  </a:lnTo>
                  <a:lnTo>
                    <a:pt x="10" y="13"/>
                  </a:lnTo>
                  <a:lnTo>
                    <a:pt x="11" y="11"/>
                  </a:lnTo>
                  <a:lnTo>
                    <a:pt x="11" y="10"/>
                  </a:lnTo>
                  <a:lnTo>
                    <a:pt x="8" y="4"/>
                  </a:lnTo>
                  <a:lnTo>
                    <a:pt x="7" y="1"/>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3" name="Freeform 3826"/>
            <p:cNvSpPr>
              <a:spLocks/>
            </p:cNvSpPr>
            <p:nvPr/>
          </p:nvSpPr>
          <p:spPr bwMode="auto">
            <a:xfrm>
              <a:off x="2127" y="2331"/>
              <a:ext cx="5" cy="7"/>
            </a:xfrm>
            <a:custGeom>
              <a:avLst/>
              <a:gdLst>
                <a:gd name="T0" fmla="*/ 3 w 6"/>
                <a:gd name="T1" fmla="*/ 3 h 8"/>
                <a:gd name="T2" fmla="*/ 3 w 6"/>
                <a:gd name="T3" fmla="*/ 3 h 8"/>
                <a:gd name="T4" fmla="*/ 3 w 6"/>
                <a:gd name="T5" fmla="*/ 1 h 8"/>
                <a:gd name="T6" fmla="*/ 3 w 6"/>
                <a:gd name="T7" fmla="*/ 1 h 8"/>
                <a:gd name="T8" fmla="*/ 3 w 6"/>
                <a:gd name="T9" fmla="*/ 1 h 8"/>
                <a:gd name="T10" fmla="*/ 3 w 6"/>
                <a:gd name="T11" fmla="*/ 1 h 8"/>
                <a:gd name="T12" fmla="*/ 3 w 6"/>
                <a:gd name="T13" fmla="*/ 2 h 8"/>
                <a:gd name="T14" fmla="*/ 3 w 6"/>
                <a:gd name="T15" fmla="*/ 0 h 8"/>
                <a:gd name="T16" fmla="*/ 3 w 6"/>
                <a:gd name="T17" fmla="*/ 0 h 8"/>
                <a:gd name="T18" fmla="*/ 3 w 6"/>
                <a:gd name="T19" fmla="*/ 0 h 8"/>
                <a:gd name="T20" fmla="*/ 3 w 6"/>
                <a:gd name="T21" fmla="*/ 0 h 8"/>
                <a:gd name="T22" fmla="*/ 1 w 6"/>
                <a:gd name="T23" fmla="*/ 1 h 8"/>
                <a:gd name="T24" fmla="*/ 1 w 6"/>
                <a:gd name="T25" fmla="*/ 1 h 8"/>
                <a:gd name="T26" fmla="*/ 0 w 6"/>
                <a:gd name="T27" fmla="*/ 2 h 8"/>
                <a:gd name="T28" fmla="*/ 1 w 6"/>
                <a:gd name="T29" fmla="*/ 2 h 8"/>
                <a:gd name="T30" fmla="*/ 2 w 6"/>
                <a:gd name="T31" fmla="*/ 3 h 8"/>
                <a:gd name="T32" fmla="*/ 2 w 6"/>
                <a:gd name="T33" fmla="*/ 3 h 8"/>
                <a:gd name="T34" fmla="*/ 3 w 6"/>
                <a:gd name="T35" fmla="*/ 4 h 8"/>
                <a:gd name="T36" fmla="*/ 3 w 6"/>
                <a:gd name="T37" fmla="*/ 4 h 8"/>
                <a:gd name="T38" fmla="*/ 3 w 6"/>
                <a:gd name="T39" fmla="*/ 4 h 8"/>
                <a:gd name="T40" fmla="*/ 3 w 6"/>
                <a:gd name="T41" fmla="*/ 4 h 8"/>
                <a:gd name="T42" fmla="*/ 3 w 6"/>
                <a:gd name="T43" fmla="*/ 4 h 8"/>
                <a:gd name="T44" fmla="*/ 3 w 6"/>
                <a:gd name="T45" fmla="*/ 4 h 8"/>
                <a:gd name="T46" fmla="*/ 3 w 6"/>
                <a:gd name="T47" fmla="*/ 4 h 8"/>
                <a:gd name="T48" fmla="*/ 3 w 6"/>
                <a:gd name="T49" fmla="*/ 4 h 8"/>
                <a:gd name="T50" fmla="*/ 3 w 6"/>
                <a:gd name="T51" fmla="*/ 4 h 8"/>
                <a:gd name="T52" fmla="*/ 3 w 6"/>
                <a:gd name="T53" fmla="*/ 4 h 8"/>
                <a:gd name="T54" fmla="*/ 3 w 6"/>
                <a:gd name="T55" fmla="*/ 3 h 8"/>
                <a:gd name="T56" fmla="*/ 3 w 6"/>
                <a:gd name="T57" fmla="*/ 3 h 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
                <a:gd name="T88" fmla="*/ 0 h 8"/>
                <a:gd name="T89" fmla="*/ 6 w 6"/>
                <a:gd name="T90" fmla="*/ 8 h 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 h="8">
                  <a:moveTo>
                    <a:pt x="6" y="3"/>
                  </a:moveTo>
                  <a:lnTo>
                    <a:pt x="6" y="3"/>
                  </a:lnTo>
                  <a:lnTo>
                    <a:pt x="6" y="1"/>
                  </a:lnTo>
                  <a:lnTo>
                    <a:pt x="5" y="1"/>
                  </a:lnTo>
                  <a:lnTo>
                    <a:pt x="4" y="2"/>
                  </a:lnTo>
                  <a:lnTo>
                    <a:pt x="4" y="0"/>
                  </a:lnTo>
                  <a:lnTo>
                    <a:pt x="3" y="0"/>
                  </a:lnTo>
                  <a:lnTo>
                    <a:pt x="1" y="1"/>
                  </a:lnTo>
                  <a:lnTo>
                    <a:pt x="0" y="2"/>
                  </a:lnTo>
                  <a:lnTo>
                    <a:pt x="1" y="2"/>
                  </a:lnTo>
                  <a:lnTo>
                    <a:pt x="2" y="3"/>
                  </a:lnTo>
                  <a:lnTo>
                    <a:pt x="3" y="5"/>
                  </a:lnTo>
                  <a:lnTo>
                    <a:pt x="3" y="6"/>
                  </a:lnTo>
                  <a:lnTo>
                    <a:pt x="3" y="8"/>
                  </a:lnTo>
                  <a:lnTo>
                    <a:pt x="4" y="8"/>
                  </a:lnTo>
                  <a:lnTo>
                    <a:pt x="6" y="7"/>
                  </a:lnTo>
                  <a:lnTo>
                    <a:pt x="6" y="6"/>
                  </a:lnTo>
                  <a:lnTo>
                    <a:pt x="6" y="5"/>
                  </a:lnTo>
                  <a:lnTo>
                    <a:pt x="6"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4" name="Freeform 3827"/>
            <p:cNvSpPr>
              <a:spLocks/>
            </p:cNvSpPr>
            <p:nvPr/>
          </p:nvSpPr>
          <p:spPr bwMode="auto">
            <a:xfrm>
              <a:off x="2148" y="2319"/>
              <a:ext cx="2" cy="5"/>
            </a:xfrm>
            <a:custGeom>
              <a:avLst/>
              <a:gdLst>
                <a:gd name="T0" fmla="*/ 0 w 3"/>
                <a:gd name="T1" fmla="*/ 3 h 6"/>
                <a:gd name="T2" fmla="*/ 0 w 3"/>
                <a:gd name="T3" fmla="*/ 3 h 6"/>
                <a:gd name="T4" fmla="*/ 1 w 3"/>
                <a:gd name="T5" fmla="*/ 3 h 6"/>
                <a:gd name="T6" fmla="*/ 1 w 3"/>
                <a:gd name="T7" fmla="*/ 3 h 6"/>
                <a:gd name="T8" fmla="*/ 1 w 3"/>
                <a:gd name="T9" fmla="*/ 3 h 6"/>
                <a:gd name="T10" fmla="*/ 1 w 3"/>
                <a:gd name="T11" fmla="*/ 3 h 6"/>
                <a:gd name="T12" fmla="*/ 1 w 3"/>
                <a:gd name="T13" fmla="*/ 1 h 6"/>
                <a:gd name="T14" fmla="*/ 1 w 3"/>
                <a:gd name="T15" fmla="*/ 1 h 6"/>
                <a:gd name="T16" fmla="*/ 1 w 3"/>
                <a:gd name="T17" fmla="*/ 0 h 6"/>
                <a:gd name="T18" fmla="*/ 1 w 3"/>
                <a:gd name="T19" fmla="*/ 1 h 6"/>
                <a:gd name="T20" fmla="*/ 1 w 3"/>
                <a:gd name="T21" fmla="*/ 1 h 6"/>
                <a:gd name="T22" fmla="*/ 1 w 3"/>
                <a:gd name="T23" fmla="*/ 3 h 6"/>
                <a:gd name="T24" fmla="*/ 1 w 3"/>
                <a:gd name="T25" fmla="*/ 3 h 6"/>
                <a:gd name="T26" fmla="*/ 0 w 3"/>
                <a:gd name="T27" fmla="*/ 3 h 6"/>
                <a:gd name="T28" fmla="*/ 0 w 3"/>
                <a:gd name="T29" fmla="*/ 3 h 6"/>
                <a:gd name="T30" fmla="*/ 0 w 3"/>
                <a:gd name="T31" fmla="*/ 3 h 6"/>
                <a:gd name="T32" fmla="*/ 0 w 3"/>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6"/>
                <a:gd name="T53" fmla="*/ 3 w 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6">
                  <a:moveTo>
                    <a:pt x="0" y="5"/>
                  </a:moveTo>
                  <a:lnTo>
                    <a:pt x="0" y="5"/>
                  </a:lnTo>
                  <a:lnTo>
                    <a:pt x="2" y="6"/>
                  </a:lnTo>
                  <a:lnTo>
                    <a:pt x="3" y="6"/>
                  </a:lnTo>
                  <a:lnTo>
                    <a:pt x="3" y="5"/>
                  </a:lnTo>
                  <a:lnTo>
                    <a:pt x="3" y="1"/>
                  </a:lnTo>
                  <a:lnTo>
                    <a:pt x="3" y="0"/>
                  </a:lnTo>
                  <a:lnTo>
                    <a:pt x="3" y="1"/>
                  </a:lnTo>
                  <a:lnTo>
                    <a:pt x="2" y="4"/>
                  </a:lnTo>
                  <a:lnTo>
                    <a:pt x="0" y="4"/>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5" name="Freeform 3828"/>
            <p:cNvSpPr>
              <a:spLocks/>
            </p:cNvSpPr>
            <p:nvPr/>
          </p:nvSpPr>
          <p:spPr bwMode="auto">
            <a:xfrm>
              <a:off x="2155" y="2325"/>
              <a:ext cx="4" cy="7"/>
            </a:xfrm>
            <a:custGeom>
              <a:avLst/>
              <a:gdLst>
                <a:gd name="T0" fmla="*/ 2 w 5"/>
                <a:gd name="T1" fmla="*/ 2 h 9"/>
                <a:gd name="T2" fmla="*/ 2 w 5"/>
                <a:gd name="T3" fmla="*/ 2 h 9"/>
                <a:gd name="T4" fmla="*/ 2 w 5"/>
                <a:gd name="T5" fmla="*/ 2 h 9"/>
                <a:gd name="T6" fmla="*/ 2 w 5"/>
                <a:gd name="T7" fmla="*/ 2 h 9"/>
                <a:gd name="T8" fmla="*/ 2 w 5"/>
                <a:gd name="T9" fmla="*/ 2 h 9"/>
                <a:gd name="T10" fmla="*/ 2 w 5"/>
                <a:gd name="T11" fmla="*/ 2 h 9"/>
                <a:gd name="T12" fmla="*/ 2 w 5"/>
                <a:gd name="T13" fmla="*/ 2 h 9"/>
                <a:gd name="T14" fmla="*/ 0 w 5"/>
                <a:gd name="T15" fmla="*/ 0 h 9"/>
                <a:gd name="T16" fmla="*/ 0 w 5"/>
                <a:gd name="T17" fmla="*/ 0 h 9"/>
                <a:gd name="T18" fmla="*/ 2 w 5"/>
                <a:gd name="T19" fmla="*/ 2 h 9"/>
                <a:gd name="T20" fmla="*/ 2 w 5"/>
                <a:gd name="T21" fmla="*/ 2 h 9"/>
                <a:gd name="T22" fmla="*/ 2 w 5"/>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9"/>
                <a:gd name="T38" fmla="*/ 5 w 5"/>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9">
                  <a:moveTo>
                    <a:pt x="5" y="7"/>
                  </a:moveTo>
                  <a:lnTo>
                    <a:pt x="5" y="7"/>
                  </a:lnTo>
                  <a:lnTo>
                    <a:pt x="5" y="9"/>
                  </a:lnTo>
                  <a:lnTo>
                    <a:pt x="5" y="8"/>
                  </a:lnTo>
                  <a:lnTo>
                    <a:pt x="5" y="5"/>
                  </a:lnTo>
                  <a:lnTo>
                    <a:pt x="3" y="3"/>
                  </a:lnTo>
                  <a:lnTo>
                    <a:pt x="0" y="0"/>
                  </a:lnTo>
                  <a:lnTo>
                    <a:pt x="2" y="3"/>
                  </a:lnTo>
                  <a:lnTo>
                    <a:pt x="5"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6" name="Freeform 3829"/>
            <p:cNvSpPr>
              <a:spLocks/>
            </p:cNvSpPr>
            <p:nvPr/>
          </p:nvSpPr>
          <p:spPr bwMode="auto">
            <a:xfrm>
              <a:off x="2162" y="2344"/>
              <a:ext cx="3" cy="4"/>
            </a:xfrm>
            <a:custGeom>
              <a:avLst/>
              <a:gdLst>
                <a:gd name="T0" fmla="*/ 1 w 3"/>
                <a:gd name="T1" fmla="*/ 2 h 4"/>
                <a:gd name="T2" fmla="*/ 1 w 3"/>
                <a:gd name="T3" fmla="*/ 2 h 4"/>
                <a:gd name="T4" fmla="*/ 2 w 3"/>
                <a:gd name="T5" fmla="*/ 3 h 4"/>
                <a:gd name="T6" fmla="*/ 2 w 3"/>
                <a:gd name="T7" fmla="*/ 4 h 4"/>
                <a:gd name="T8" fmla="*/ 3 w 3"/>
                <a:gd name="T9" fmla="*/ 3 h 4"/>
                <a:gd name="T10" fmla="*/ 3 w 3"/>
                <a:gd name="T11" fmla="*/ 3 h 4"/>
                <a:gd name="T12" fmla="*/ 3 w 3"/>
                <a:gd name="T13" fmla="*/ 2 h 4"/>
                <a:gd name="T14" fmla="*/ 2 w 3"/>
                <a:gd name="T15" fmla="*/ 0 h 4"/>
                <a:gd name="T16" fmla="*/ 2 w 3"/>
                <a:gd name="T17" fmla="*/ 0 h 4"/>
                <a:gd name="T18" fmla="*/ 1 w 3"/>
                <a:gd name="T19" fmla="*/ 1 h 4"/>
                <a:gd name="T20" fmla="*/ 0 w 3"/>
                <a:gd name="T21" fmla="*/ 1 h 4"/>
                <a:gd name="T22" fmla="*/ 1 w 3"/>
                <a:gd name="T23" fmla="*/ 2 h 4"/>
                <a:gd name="T24" fmla="*/ 1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1" y="2"/>
                  </a:moveTo>
                  <a:lnTo>
                    <a:pt x="1" y="2"/>
                  </a:lnTo>
                  <a:lnTo>
                    <a:pt x="2" y="3"/>
                  </a:lnTo>
                  <a:lnTo>
                    <a:pt x="2" y="4"/>
                  </a:lnTo>
                  <a:lnTo>
                    <a:pt x="3" y="3"/>
                  </a:lnTo>
                  <a:lnTo>
                    <a:pt x="3" y="2"/>
                  </a:lnTo>
                  <a:lnTo>
                    <a:pt x="2" y="0"/>
                  </a:lnTo>
                  <a:lnTo>
                    <a:pt x="1" y="1"/>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7" name="Freeform 3830"/>
            <p:cNvSpPr>
              <a:spLocks/>
            </p:cNvSpPr>
            <p:nvPr/>
          </p:nvSpPr>
          <p:spPr bwMode="auto">
            <a:xfrm>
              <a:off x="2154" y="2339"/>
              <a:ext cx="1" cy="1"/>
            </a:xfrm>
            <a:custGeom>
              <a:avLst/>
              <a:gdLst>
                <a:gd name="T0" fmla="*/ 0 w 3"/>
                <a:gd name="T1" fmla="*/ 1 h 1"/>
                <a:gd name="T2" fmla="*/ 0 w 3"/>
                <a:gd name="T3" fmla="*/ 1 h 1"/>
                <a:gd name="T4" fmla="*/ 0 w 3"/>
                <a:gd name="T5" fmla="*/ 0 h 1"/>
                <a:gd name="T6" fmla="*/ 0 w 3"/>
                <a:gd name="T7" fmla="*/ 0 h 1"/>
                <a:gd name="T8" fmla="*/ 0 w 3"/>
                <a:gd name="T9" fmla="*/ 0 h 1"/>
                <a:gd name="T10" fmla="*/ 0 w 3"/>
                <a:gd name="T11" fmla="*/ 1 h 1"/>
                <a:gd name="T12" fmla="*/ 0 w 3"/>
                <a:gd name="T13" fmla="*/ 1 h 1"/>
                <a:gd name="T14" fmla="*/ 0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1"/>
                  </a:moveTo>
                  <a:lnTo>
                    <a:pt x="3" y="1"/>
                  </a:lnTo>
                  <a:lnTo>
                    <a:pt x="2" y="0"/>
                  </a:lnTo>
                  <a:lnTo>
                    <a:pt x="0" y="0"/>
                  </a:lnTo>
                  <a:lnTo>
                    <a:pt x="1" y="1"/>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8" name="Freeform 3831"/>
            <p:cNvSpPr>
              <a:spLocks/>
            </p:cNvSpPr>
            <p:nvPr/>
          </p:nvSpPr>
          <p:spPr bwMode="auto">
            <a:xfrm>
              <a:off x="2175" y="2351"/>
              <a:ext cx="4" cy="7"/>
            </a:xfrm>
            <a:custGeom>
              <a:avLst/>
              <a:gdLst>
                <a:gd name="T0" fmla="*/ 2 w 5"/>
                <a:gd name="T1" fmla="*/ 4 h 8"/>
                <a:gd name="T2" fmla="*/ 2 w 5"/>
                <a:gd name="T3" fmla="*/ 4 h 8"/>
                <a:gd name="T4" fmla="*/ 1 w 5"/>
                <a:gd name="T5" fmla="*/ 4 h 8"/>
                <a:gd name="T6" fmla="*/ 0 w 5"/>
                <a:gd name="T7" fmla="*/ 4 h 8"/>
                <a:gd name="T8" fmla="*/ 1 w 5"/>
                <a:gd name="T9" fmla="*/ 4 h 8"/>
                <a:gd name="T10" fmla="*/ 1 w 5"/>
                <a:gd name="T11" fmla="*/ 4 h 8"/>
                <a:gd name="T12" fmla="*/ 2 w 5"/>
                <a:gd name="T13" fmla="*/ 4 h 8"/>
                <a:gd name="T14" fmla="*/ 2 w 5"/>
                <a:gd name="T15" fmla="*/ 3 h 8"/>
                <a:gd name="T16" fmla="*/ 2 w 5"/>
                <a:gd name="T17" fmla="*/ 0 h 8"/>
                <a:gd name="T18" fmla="*/ 2 w 5"/>
                <a:gd name="T19" fmla="*/ 0 h 8"/>
                <a:gd name="T20" fmla="*/ 2 w 5"/>
                <a:gd name="T21" fmla="*/ 0 h 8"/>
                <a:gd name="T22" fmla="*/ 2 w 5"/>
                <a:gd name="T23" fmla="*/ 0 h 8"/>
                <a:gd name="T24" fmla="*/ 2 w 5"/>
                <a:gd name="T25" fmla="*/ 1 h 8"/>
                <a:gd name="T26" fmla="*/ 2 w 5"/>
                <a:gd name="T27" fmla="*/ 1 h 8"/>
                <a:gd name="T28" fmla="*/ 2 w 5"/>
                <a:gd name="T29" fmla="*/ 1 h 8"/>
                <a:gd name="T30" fmla="*/ 2 w 5"/>
                <a:gd name="T31" fmla="*/ 3 h 8"/>
                <a:gd name="T32" fmla="*/ 2 w 5"/>
                <a:gd name="T33" fmla="*/ 3 h 8"/>
                <a:gd name="T34" fmla="*/ 2 w 5"/>
                <a:gd name="T35" fmla="*/ 4 h 8"/>
                <a:gd name="T36" fmla="*/ 2 w 5"/>
                <a:gd name="T37" fmla="*/ 4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8"/>
                <a:gd name="T59" fmla="*/ 5 w 5"/>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8">
                  <a:moveTo>
                    <a:pt x="4" y="4"/>
                  </a:moveTo>
                  <a:lnTo>
                    <a:pt x="4" y="4"/>
                  </a:lnTo>
                  <a:lnTo>
                    <a:pt x="1" y="7"/>
                  </a:lnTo>
                  <a:lnTo>
                    <a:pt x="0" y="8"/>
                  </a:lnTo>
                  <a:lnTo>
                    <a:pt x="1" y="8"/>
                  </a:lnTo>
                  <a:lnTo>
                    <a:pt x="4" y="5"/>
                  </a:lnTo>
                  <a:lnTo>
                    <a:pt x="5" y="3"/>
                  </a:lnTo>
                  <a:lnTo>
                    <a:pt x="5" y="0"/>
                  </a:lnTo>
                  <a:lnTo>
                    <a:pt x="4" y="0"/>
                  </a:lnTo>
                  <a:lnTo>
                    <a:pt x="3" y="0"/>
                  </a:lnTo>
                  <a:lnTo>
                    <a:pt x="2" y="1"/>
                  </a:lnTo>
                  <a:lnTo>
                    <a:pt x="3" y="1"/>
                  </a:lnTo>
                  <a:lnTo>
                    <a:pt x="4" y="3"/>
                  </a:lnTo>
                  <a:lnTo>
                    <a:pt x="5" y="3"/>
                  </a:lnTo>
                  <a:lnTo>
                    <a:pt x="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09" name="Freeform 3832"/>
            <p:cNvSpPr>
              <a:spLocks/>
            </p:cNvSpPr>
            <p:nvPr/>
          </p:nvSpPr>
          <p:spPr bwMode="auto">
            <a:xfrm>
              <a:off x="2187" y="2356"/>
              <a:ext cx="6" cy="1"/>
            </a:xfrm>
            <a:custGeom>
              <a:avLst/>
              <a:gdLst>
                <a:gd name="T0" fmla="*/ 6 w 6"/>
                <a:gd name="T1" fmla="*/ 1 h 2"/>
                <a:gd name="T2" fmla="*/ 6 w 6"/>
                <a:gd name="T3" fmla="*/ 1 h 2"/>
                <a:gd name="T4" fmla="*/ 6 w 6"/>
                <a:gd name="T5" fmla="*/ 1 h 2"/>
                <a:gd name="T6" fmla="*/ 5 w 6"/>
                <a:gd name="T7" fmla="*/ 1 h 2"/>
                <a:gd name="T8" fmla="*/ 3 w 6"/>
                <a:gd name="T9" fmla="*/ 0 h 2"/>
                <a:gd name="T10" fmla="*/ 3 w 6"/>
                <a:gd name="T11" fmla="*/ 0 h 2"/>
                <a:gd name="T12" fmla="*/ 2 w 6"/>
                <a:gd name="T13" fmla="*/ 0 h 2"/>
                <a:gd name="T14" fmla="*/ 0 w 6"/>
                <a:gd name="T15" fmla="*/ 1 h 2"/>
                <a:gd name="T16" fmla="*/ 0 w 6"/>
                <a:gd name="T17" fmla="*/ 1 h 2"/>
                <a:gd name="T18" fmla="*/ 0 w 6"/>
                <a:gd name="T19" fmla="*/ 1 h 2"/>
                <a:gd name="T20" fmla="*/ 1 w 6"/>
                <a:gd name="T21" fmla="*/ 1 h 2"/>
                <a:gd name="T22" fmla="*/ 2 w 6"/>
                <a:gd name="T23" fmla="*/ 1 h 2"/>
                <a:gd name="T24" fmla="*/ 2 w 6"/>
                <a:gd name="T25" fmla="*/ 1 h 2"/>
                <a:gd name="T26" fmla="*/ 6 w 6"/>
                <a:gd name="T27" fmla="*/ 1 h 2"/>
                <a:gd name="T28" fmla="*/ 6 w 6"/>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2"/>
                <a:gd name="T47" fmla="*/ 6 w 6"/>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2">
                  <a:moveTo>
                    <a:pt x="6" y="2"/>
                  </a:moveTo>
                  <a:lnTo>
                    <a:pt x="6" y="2"/>
                  </a:lnTo>
                  <a:lnTo>
                    <a:pt x="5" y="1"/>
                  </a:lnTo>
                  <a:lnTo>
                    <a:pt x="3" y="0"/>
                  </a:lnTo>
                  <a:lnTo>
                    <a:pt x="2" y="0"/>
                  </a:lnTo>
                  <a:lnTo>
                    <a:pt x="0" y="1"/>
                  </a:lnTo>
                  <a:lnTo>
                    <a:pt x="1" y="2"/>
                  </a:lnTo>
                  <a:lnTo>
                    <a:pt x="2" y="2"/>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0" name="Freeform 3833"/>
            <p:cNvSpPr>
              <a:spLocks/>
            </p:cNvSpPr>
            <p:nvPr/>
          </p:nvSpPr>
          <p:spPr bwMode="auto">
            <a:xfrm>
              <a:off x="2181" y="2371"/>
              <a:ext cx="9" cy="6"/>
            </a:xfrm>
            <a:custGeom>
              <a:avLst/>
              <a:gdLst>
                <a:gd name="T0" fmla="*/ 2 w 12"/>
                <a:gd name="T1" fmla="*/ 2 h 7"/>
                <a:gd name="T2" fmla="*/ 2 w 12"/>
                <a:gd name="T3" fmla="*/ 2 h 7"/>
                <a:gd name="T4" fmla="*/ 2 w 12"/>
                <a:gd name="T5" fmla="*/ 2 h 7"/>
                <a:gd name="T6" fmla="*/ 2 w 12"/>
                <a:gd name="T7" fmla="*/ 2 h 7"/>
                <a:gd name="T8" fmla="*/ 2 w 12"/>
                <a:gd name="T9" fmla="*/ 2 h 7"/>
                <a:gd name="T10" fmla="*/ 1 w 12"/>
                <a:gd name="T11" fmla="*/ 3 h 7"/>
                <a:gd name="T12" fmla="*/ 1 w 12"/>
                <a:gd name="T13" fmla="*/ 3 h 7"/>
                <a:gd name="T14" fmla="*/ 0 w 12"/>
                <a:gd name="T15" fmla="*/ 3 h 7"/>
                <a:gd name="T16" fmla="*/ 1 w 12"/>
                <a:gd name="T17" fmla="*/ 3 h 7"/>
                <a:gd name="T18" fmla="*/ 2 w 12"/>
                <a:gd name="T19" fmla="*/ 3 h 7"/>
                <a:gd name="T20" fmla="*/ 2 w 12"/>
                <a:gd name="T21" fmla="*/ 3 h 7"/>
                <a:gd name="T22" fmla="*/ 2 w 12"/>
                <a:gd name="T23" fmla="*/ 3 h 7"/>
                <a:gd name="T24" fmla="*/ 2 w 12"/>
                <a:gd name="T25" fmla="*/ 3 h 7"/>
                <a:gd name="T26" fmla="*/ 2 w 12"/>
                <a:gd name="T27" fmla="*/ 3 h 7"/>
                <a:gd name="T28" fmla="*/ 2 w 12"/>
                <a:gd name="T29" fmla="*/ 3 h 7"/>
                <a:gd name="T30" fmla="*/ 2 w 12"/>
                <a:gd name="T31" fmla="*/ 1 h 7"/>
                <a:gd name="T32" fmla="*/ 2 w 12"/>
                <a:gd name="T33" fmla="*/ 0 h 7"/>
                <a:gd name="T34" fmla="*/ 2 w 12"/>
                <a:gd name="T35" fmla="*/ 0 h 7"/>
                <a:gd name="T36" fmla="*/ 2 w 12"/>
                <a:gd name="T37" fmla="*/ 0 h 7"/>
                <a:gd name="T38" fmla="*/ 2 w 12"/>
                <a:gd name="T39" fmla="*/ 2 h 7"/>
                <a:gd name="T40" fmla="*/ 2 w 12"/>
                <a:gd name="T41" fmla="*/ 2 h 7"/>
                <a:gd name="T42" fmla="*/ 2 w 12"/>
                <a:gd name="T43" fmla="*/ 2 h 7"/>
                <a:gd name="T44" fmla="*/ 2 w 12"/>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7"/>
                <a:gd name="T71" fmla="*/ 12 w 12"/>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7">
                  <a:moveTo>
                    <a:pt x="8" y="2"/>
                  </a:moveTo>
                  <a:lnTo>
                    <a:pt x="8" y="2"/>
                  </a:lnTo>
                  <a:lnTo>
                    <a:pt x="7" y="2"/>
                  </a:lnTo>
                  <a:lnTo>
                    <a:pt x="5" y="2"/>
                  </a:lnTo>
                  <a:lnTo>
                    <a:pt x="1" y="3"/>
                  </a:lnTo>
                  <a:lnTo>
                    <a:pt x="0" y="6"/>
                  </a:lnTo>
                  <a:lnTo>
                    <a:pt x="1" y="6"/>
                  </a:lnTo>
                  <a:lnTo>
                    <a:pt x="3" y="7"/>
                  </a:lnTo>
                  <a:lnTo>
                    <a:pt x="7" y="7"/>
                  </a:lnTo>
                  <a:lnTo>
                    <a:pt x="9" y="6"/>
                  </a:lnTo>
                  <a:lnTo>
                    <a:pt x="10" y="4"/>
                  </a:lnTo>
                  <a:lnTo>
                    <a:pt x="12" y="1"/>
                  </a:lnTo>
                  <a:lnTo>
                    <a:pt x="12" y="0"/>
                  </a:lnTo>
                  <a:lnTo>
                    <a:pt x="11" y="0"/>
                  </a:lnTo>
                  <a:lnTo>
                    <a:pt x="10" y="2"/>
                  </a:lnTo>
                  <a:lnTo>
                    <a:pt x="9" y="2"/>
                  </a:lnTo>
                  <a:lnTo>
                    <a:pt x="8"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1" name="Freeform 3834"/>
            <p:cNvSpPr>
              <a:spLocks/>
            </p:cNvSpPr>
            <p:nvPr/>
          </p:nvSpPr>
          <p:spPr bwMode="auto">
            <a:xfrm>
              <a:off x="2170" y="2332"/>
              <a:ext cx="1" cy="2"/>
            </a:xfrm>
            <a:custGeom>
              <a:avLst/>
              <a:gdLst>
                <a:gd name="T0" fmla="*/ 1 w 2"/>
                <a:gd name="T1" fmla="*/ 0 h 2"/>
                <a:gd name="T2" fmla="*/ 1 w 2"/>
                <a:gd name="T3" fmla="*/ 0 h 2"/>
                <a:gd name="T4" fmla="*/ 0 w 2"/>
                <a:gd name="T5" fmla="*/ 2 h 2"/>
                <a:gd name="T6" fmla="*/ 0 w 2"/>
                <a:gd name="T7" fmla="*/ 2 h 2"/>
                <a:gd name="T8" fmla="*/ 0 w 2"/>
                <a:gd name="T9" fmla="*/ 2 h 2"/>
                <a:gd name="T10" fmla="*/ 1 w 2"/>
                <a:gd name="T11" fmla="*/ 0 h 2"/>
                <a:gd name="T12" fmla="*/ 1 w 2"/>
                <a:gd name="T13" fmla="*/ 0 h 2"/>
                <a:gd name="T14" fmla="*/ 1 w 2"/>
                <a:gd name="T15" fmla="*/ 0 h 2"/>
                <a:gd name="T16" fmla="*/ 1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2" y="0"/>
                  </a:lnTo>
                  <a:lnTo>
                    <a:pt x="0" y="2"/>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2" name="Freeform 3835"/>
            <p:cNvSpPr>
              <a:spLocks/>
            </p:cNvSpPr>
            <p:nvPr/>
          </p:nvSpPr>
          <p:spPr bwMode="auto">
            <a:xfrm>
              <a:off x="2205" y="2364"/>
              <a:ext cx="3" cy="1"/>
            </a:xfrm>
            <a:custGeom>
              <a:avLst/>
              <a:gdLst>
                <a:gd name="T0" fmla="*/ 3 w 3"/>
                <a:gd name="T1" fmla="*/ 0 h 2"/>
                <a:gd name="T2" fmla="*/ 3 w 3"/>
                <a:gd name="T3" fmla="*/ 0 h 2"/>
                <a:gd name="T4" fmla="*/ 1 w 3"/>
                <a:gd name="T5" fmla="*/ 0 h 2"/>
                <a:gd name="T6" fmla="*/ 0 w 3"/>
                <a:gd name="T7" fmla="*/ 0 h 2"/>
                <a:gd name="T8" fmla="*/ 0 w 3"/>
                <a:gd name="T9" fmla="*/ 1 h 2"/>
                <a:gd name="T10" fmla="*/ 0 w 3"/>
                <a:gd name="T11" fmla="*/ 1 h 2"/>
                <a:gd name="T12" fmla="*/ 2 w 3"/>
                <a:gd name="T13" fmla="*/ 1 h 2"/>
                <a:gd name="T14" fmla="*/ 3 w 3"/>
                <a:gd name="T15" fmla="*/ 1 h 2"/>
                <a:gd name="T16" fmla="*/ 3 w 3"/>
                <a:gd name="T17" fmla="*/ 0 h 2"/>
                <a:gd name="T18" fmla="*/ 3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0"/>
                  </a:moveTo>
                  <a:lnTo>
                    <a:pt x="3" y="0"/>
                  </a:lnTo>
                  <a:lnTo>
                    <a:pt x="1" y="0"/>
                  </a:lnTo>
                  <a:lnTo>
                    <a:pt x="0" y="0"/>
                  </a:lnTo>
                  <a:lnTo>
                    <a:pt x="0" y="2"/>
                  </a:lnTo>
                  <a:lnTo>
                    <a:pt x="2" y="2"/>
                  </a:lnTo>
                  <a:lnTo>
                    <a:pt x="3" y="2"/>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3" name="Freeform 3836"/>
            <p:cNvSpPr>
              <a:spLocks/>
            </p:cNvSpPr>
            <p:nvPr/>
          </p:nvSpPr>
          <p:spPr bwMode="auto">
            <a:xfrm>
              <a:off x="2061" y="2362"/>
              <a:ext cx="7" cy="7"/>
            </a:xfrm>
            <a:custGeom>
              <a:avLst/>
              <a:gdLst>
                <a:gd name="T0" fmla="*/ 2 w 8"/>
                <a:gd name="T1" fmla="*/ 2 h 9"/>
                <a:gd name="T2" fmla="*/ 2 w 8"/>
                <a:gd name="T3" fmla="*/ 2 h 9"/>
                <a:gd name="T4" fmla="*/ 3 w 8"/>
                <a:gd name="T5" fmla="*/ 2 h 9"/>
                <a:gd name="T6" fmla="*/ 4 w 8"/>
                <a:gd name="T7" fmla="*/ 2 h 9"/>
                <a:gd name="T8" fmla="*/ 4 w 8"/>
                <a:gd name="T9" fmla="*/ 2 h 9"/>
                <a:gd name="T10" fmla="*/ 4 w 8"/>
                <a:gd name="T11" fmla="*/ 2 h 9"/>
                <a:gd name="T12" fmla="*/ 4 w 8"/>
                <a:gd name="T13" fmla="*/ 2 h 9"/>
                <a:gd name="T14" fmla="*/ 4 w 8"/>
                <a:gd name="T15" fmla="*/ 2 h 9"/>
                <a:gd name="T16" fmla="*/ 4 w 8"/>
                <a:gd name="T17" fmla="*/ 2 h 9"/>
                <a:gd name="T18" fmla="*/ 4 w 8"/>
                <a:gd name="T19" fmla="*/ 2 h 9"/>
                <a:gd name="T20" fmla="*/ 4 w 8"/>
                <a:gd name="T21" fmla="*/ 1 h 9"/>
                <a:gd name="T22" fmla="*/ 3 w 8"/>
                <a:gd name="T23" fmla="*/ 0 h 9"/>
                <a:gd name="T24" fmla="*/ 3 w 8"/>
                <a:gd name="T25" fmla="*/ 0 h 9"/>
                <a:gd name="T26" fmla="*/ 1 w 8"/>
                <a:gd name="T27" fmla="*/ 0 h 9"/>
                <a:gd name="T28" fmla="*/ 1 w 8"/>
                <a:gd name="T29" fmla="*/ 1 h 9"/>
                <a:gd name="T30" fmla="*/ 1 w 8"/>
                <a:gd name="T31" fmla="*/ 2 h 9"/>
                <a:gd name="T32" fmla="*/ 1 w 8"/>
                <a:gd name="T33" fmla="*/ 2 h 9"/>
                <a:gd name="T34" fmla="*/ 0 w 8"/>
                <a:gd name="T35" fmla="*/ 2 h 9"/>
                <a:gd name="T36" fmla="*/ 0 w 8"/>
                <a:gd name="T37" fmla="*/ 2 h 9"/>
                <a:gd name="T38" fmla="*/ 2 w 8"/>
                <a:gd name="T39" fmla="*/ 2 h 9"/>
                <a:gd name="T40" fmla="*/ 2 w 8"/>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9"/>
                <a:gd name="T65" fmla="*/ 8 w 8"/>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9">
                  <a:moveTo>
                    <a:pt x="2" y="8"/>
                  </a:moveTo>
                  <a:lnTo>
                    <a:pt x="2" y="8"/>
                  </a:lnTo>
                  <a:lnTo>
                    <a:pt x="3" y="9"/>
                  </a:lnTo>
                  <a:lnTo>
                    <a:pt x="5" y="8"/>
                  </a:lnTo>
                  <a:lnTo>
                    <a:pt x="8" y="7"/>
                  </a:lnTo>
                  <a:lnTo>
                    <a:pt x="8" y="6"/>
                  </a:lnTo>
                  <a:lnTo>
                    <a:pt x="8" y="5"/>
                  </a:lnTo>
                  <a:lnTo>
                    <a:pt x="6" y="2"/>
                  </a:lnTo>
                  <a:lnTo>
                    <a:pt x="5" y="1"/>
                  </a:lnTo>
                  <a:lnTo>
                    <a:pt x="3" y="0"/>
                  </a:lnTo>
                  <a:lnTo>
                    <a:pt x="1" y="0"/>
                  </a:lnTo>
                  <a:lnTo>
                    <a:pt x="1" y="1"/>
                  </a:lnTo>
                  <a:lnTo>
                    <a:pt x="1" y="2"/>
                  </a:lnTo>
                  <a:lnTo>
                    <a:pt x="0" y="4"/>
                  </a:lnTo>
                  <a:lnTo>
                    <a:pt x="0" y="6"/>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4" name="Freeform 3837"/>
            <p:cNvSpPr>
              <a:spLocks/>
            </p:cNvSpPr>
            <p:nvPr/>
          </p:nvSpPr>
          <p:spPr bwMode="auto">
            <a:xfrm>
              <a:off x="2037" y="2346"/>
              <a:ext cx="138" cy="45"/>
            </a:xfrm>
            <a:custGeom>
              <a:avLst/>
              <a:gdLst>
                <a:gd name="T0" fmla="*/ 14 w 173"/>
                <a:gd name="T1" fmla="*/ 5 h 56"/>
                <a:gd name="T2" fmla="*/ 14 w 173"/>
                <a:gd name="T3" fmla="*/ 5 h 56"/>
                <a:gd name="T4" fmla="*/ 14 w 173"/>
                <a:gd name="T5" fmla="*/ 4 h 56"/>
                <a:gd name="T6" fmla="*/ 14 w 173"/>
                <a:gd name="T7" fmla="*/ 4 h 56"/>
                <a:gd name="T8" fmla="*/ 13 w 173"/>
                <a:gd name="T9" fmla="*/ 3 h 56"/>
                <a:gd name="T10" fmla="*/ 12 w 173"/>
                <a:gd name="T11" fmla="*/ 3 h 56"/>
                <a:gd name="T12" fmla="*/ 12 w 173"/>
                <a:gd name="T13" fmla="*/ 3 h 56"/>
                <a:gd name="T14" fmla="*/ 11 w 173"/>
                <a:gd name="T15" fmla="*/ 3 h 56"/>
                <a:gd name="T16" fmla="*/ 11 w 173"/>
                <a:gd name="T17" fmla="*/ 2 h 56"/>
                <a:gd name="T18" fmla="*/ 10 w 173"/>
                <a:gd name="T19" fmla="*/ 2 h 56"/>
                <a:gd name="T20" fmla="*/ 10 w 173"/>
                <a:gd name="T21" fmla="*/ 2 h 56"/>
                <a:gd name="T22" fmla="*/ 9 w 173"/>
                <a:gd name="T23" fmla="*/ 2 h 56"/>
                <a:gd name="T24" fmla="*/ 9 w 173"/>
                <a:gd name="T25" fmla="*/ 2 h 56"/>
                <a:gd name="T26" fmla="*/ 8 w 173"/>
                <a:gd name="T27" fmla="*/ 2 h 56"/>
                <a:gd name="T28" fmla="*/ 7 w 173"/>
                <a:gd name="T29" fmla="*/ 2 h 56"/>
                <a:gd name="T30" fmla="*/ 7 w 173"/>
                <a:gd name="T31" fmla="*/ 2 h 56"/>
                <a:gd name="T32" fmla="*/ 6 w 173"/>
                <a:gd name="T33" fmla="*/ 2 h 56"/>
                <a:gd name="T34" fmla="*/ 6 w 173"/>
                <a:gd name="T35" fmla="*/ 2 h 56"/>
                <a:gd name="T36" fmla="*/ 5 w 173"/>
                <a:gd name="T37" fmla="*/ 1 h 56"/>
                <a:gd name="T38" fmla="*/ 4 w 173"/>
                <a:gd name="T39" fmla="*/ 0 h 56"/>
                <a:gd name="T40" fmla="*/ 2 w 173"/>
                <a:gd name="T41" fmla="*/ 2 h 56"/>
                <a:gd name="T42" fmla="*/ 2 w 173"/>
                <a:gd name="T43" fmla="*/ 2 h 56"/>
                <a:gd name="T44" fmla="*/ 2 w 173"/>
                <a:gd name="T45" fmla="*/ 2 h 56"/>
                <a:gd name="T46" fmla="*/ 2 w 173"/>
                <a:gd name="T47" fmla="*/ 2 h 56"/>
                <a:gd name="T48" fmla="*/ 2 w 173"/>
                <a:gd name="T49" fmla="*/ 2 h 56"/>
                <a:gd name="T50" fmla="*/ 2 w 173"/>
                <a:gd name="T51" fmla="*/ 2 h 56"/>
                <a:gd name="T52" fmla="*/ 2 w 173"/>
                <a:gd name="T53" fmla="*/ 2 h 56"/>
                <a:gd name="T54" fmla="*/ 2 w 173"/>
                <a:gd name="T55" fmla="*/ 2 h 56"/>
                <a:gd name="T56" fmla="*/ 2 w 173"/>
                <a:gd name="T57" fmla="*/ 2 h 56"/>
                <a:gd name="T58" fmla="*/ 2 w 173"/>
                <a:gd name="T59" fmla="*/ 2 h 56"/>
                <a:gd name="T60" fmla="*/ 2 w 173"/>
                <a:gd name="T61" fmla="*/ 2 h 56"/>
                <a:gd name="T62" fmla="*/ 2 w 173"/>
                <a:gd name="T63" fmla="*/ 2 h 56"/>
                <a:gd name="T64" fmla="*/ 3 w 173"/>
                <a:gd name="T65" fmla="*/ 2 h 56"/>
                <a:gd name="T66" fmla="*/ 3 w 173"/>
                <a:gd name="T67" fmla="*/ 2 h 56"/>
                <a:gd name="T68" fmla="*/ 4 w 173"/>
                <a:gd name="T69" fmla="*/ 2 h 56"/>
                <a:gd name="T70" fmla="*/ 5 w 173"/>
                <a:gd name="T71" fmla="*/ 2 h 56"/>
                <a:gd name="T72" fmla="*/ 4 w 173"/>
                <a:gd name="T73" fmla="*/ 2 h 56"/>
                <a:gd name="T74" fmla="*/ 4 w 173"/>
                <a:gd name="T75" fmla="*/ 2 h 56"/>
                <a:gd name="T76" fmla="*/ 5 w 173"/>
                <a:gd name="T77" fmla="*/ 2 h 56"/>
                <a:gd name="T78" fmla="*/ 5 w 173"/>
                <a:gd name="T79" fmla="*/ 2 h 56"/>
                <a:gd name="T80" fmla="*/ 5 w 173"/>
                <a:gd name="T81" fmla="*/ 2 h 56"/>
                <a:gd name="T82" fmla="*/ 6 w 173"/>
                <a:gd name="T83" fmla="*/ 2 h 56"/>
                <a:gd name="T84" fmla="*/ 6 w 173"/>
                <a:gd name="T85" fmla="*/ 2 h 56"/>
                <a:gd name="T86" fmla="*/ 7 w 173"/>
                <a:gd name="T87" fmla="*/ 2 h 56"/>
                <a:gd name="T88" fmla="*/ 9 w 173"/>
                <a:gd name="T89" fmla="*/ 2 h 56"/>
                <a:gd name="T90" fmla="*/ 9 w 173"/>
                <a:gd name="T91" fmla="*/ 3 h 56"/>
                <a:gd name="T92" fmla="*/ 9 w 173"/>
                <a:gd name="T93" fmla="*/ 3 h 56"/>
                <a:gd name="T94" fmla="*/ 10 w 173"/>
                <a:gd name="T95" fmla="*/ 4 h 56"/>
                <a:gd name="T96" fmla="*/ 10 w 173"/>
                <a:gd name="T97" fmla="*/ 4 h 56"/>
                <a:gd name="T98" fmla="*/ 11 w 173"/>
                <a:gd name="T99" fmla="*/ 4 h 56"/>
                <a:gd name="T100" fmla="*/ 10 w 173"/>
                <a:gd name="T101" fmla="*/ 5 h 56"/>
                <a:gd name="T102" fmla="*/ 10 w 173"/>
                <a:gd name="T103" fmla="*/ 5 h 56"/>
                <a:gd name="T104" fmla="*/ 11 w 173"/>
                <a:gd name="T105" fmla="*/ 5 h 56"/>
                <a:gd name="T106" fmla="*/ 13 w 173"/>
                <a:gd name="T107" fmla="*/ 5 h 56"/>
                <a:gd name="T108" fmla="*/ 14 w 173"/>
                <a:gd name="T109" fmla="*/ 5 h 56"/>
                <a:gd name="T110" fmla="*/ 14 w 173"/>
                <a:gd name="T111" fmla="*/ 5 h 56"/>
                <a:gd name="T112" fmla="*/ 14 w 173"/>
                <a:gd name="T113" fmla="*/ 5 h 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56"/>
                <a:gd name="T173" fmla="*/ 173 w 173"/>
                <a:gd name="T174" fmla="*/ 56 h 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56">
                  <a:moveTo>
                    <a:pt x="161" y="54"/>
                  </a:moveTo>
                  <a:lnTo>
                    <a:pt x="161" y="54"/>
                  </a:lnTo>
                  <a:lnTo>
                    <a:pt x="164" y="53"/>
                  </a:lnTo>
                  <a:lnTo>
                    <a:pt x="171" y="52"/>
                  </a:lnTo>
                  <a:lnTo>
                    <a:pt x="173" y="51"/>
                  </a:lnTo>
                  <a:lnTo>
                    <a:pt x="173" y="49"/>
                  </a:lnTo>
                  <a:lnTo>
                    <a:pt x="167" y="45"/>
                  </a:lnTo>
                  <a:lnTo>
                    <a:pt x="160" y="42"/>
                  </a:lnTo>
                  <a:lnTo>
                    <a:pt x="156" y="41"/>
                  </a:lnTo>
                  <a:lnTo>
                    <a:pt x="153" y="41"/>
                  </a:lnTo>
                  <a:lnTo>
                    <a:pt x="152" y="41"/>
                  </a:lnTo>
                  <a:lnTo>
                    <a:pt x="151" y="39"/>
                  </a:lnTo>
                  <a:lnTo>
                    <a:pt x="150" y="35"/>
                  </a:lnTo>
                  <a:lnTo>
                    <a:pt x="148" y="34"/>
                  </a:lnTo>
                  <a:lnTo>
                    <a:pt x="145" y="34"/>
                  </a:lnTo>
                  <a:lnTo>
                    <a:pt x="143" y="34"/>
                  </a:lnTo>
                  <a:lnTo>
                    <a:pt x="141" y="33"/>
                  </a:lnTo>
                  <a:lnTo>
                    <a:pt x="139" y="32"/>
                  </a:lnTo>
                  <a:lnTo>
                    <a:pt x="137" y="31"/>
                  </a:lnTo>
                  <a:lnTo>
                    <a:pt x="129" y="28"/>
                  </a:lnTo>
                  <a:lnTo>
                    <a:pt x="123" y="24"/>
                  </a:lnTo>
                  <a:lnTo>
                    <a:pt x="122" y="24"/>
                  </a:lnTo>
                  <a:lnTo>
                    <a:pt x="122" y="25"/>
                  </a:lnTo>
                  <a:lnTo>
                    <a:pt x="121" y="25"/>
                  </a:lnTo>
                  <a:lnTo>
                    <a:pt x="119" y="24"/>
                  </a:lnTo>
                  <a:lnTo>
                    <a:pt x="113" y="19"/>
                  </a:lnTo>
                  <a:lnTo>
                    <a:pt x="107" y="16"/>
                  </a:lnTo>
                  <a:lnTo>
                    <a:pt x="102" y="15"/>
                  </a:lnTo>
                  <a:lnTo>
                    <a:pt x="94" y="13"/>
                  </a:lnTo>
                  <a:lnTo>
                    <a:pt x="91" y="12"/>
                  </a:lnTo>
                  <a:lnTo>
                    <a:pt x="89" y="11"/>
                  </a:lnTo>
                  <a:lnTo>
                    <a:pt x="87" y="8"/>
                  </a:lnTo>
                  <a:lnTo>
                    <a:pt x="86" y="7"/>
                  </a:lnTo>
                  <a:lnTo>
                    <a:pt x="83" y="6"/>
                  </a:lnTo>
                  <a:lnTo>
                    <a:pt x="80" y="5"/>
                  </a:lnTo>
                  <a:lnTo>
                    <a:pt x="77" y="5"/>
                  </a:lnTo>
                  <a:lnTo>
                    <a:pt x="75" y="4"/>
                  </a:lnTo>
                  <a:lnTo>
                    <a:pt x="73" y="3"/>
                  </a:lnTo>
                  <a:lnTo>
                    <a:pt x="70" y="2"/>
                  </a:lnTo>
                  <a:lnTo>
                    <a:pt x="66" y="1"/>
                  </a:lnTo>
                  <a:lnTo>
                    <a:pt x="62" y="1"/>
                  </a:lnTo>
                  <a:lnTo>
                    <a:pt x="58" y="1"/>
                  </a:lnTo>
                  <a:lnTo>
                    <a:pt x="48" y="0"/>
                  </a:lnTo>
                  <a:lnTo>
                    <a:pt x="38" y="2"/>
                  </a:lnTo>
                  <a:lnTo>
                    <a:pt x="27" y="4"/>
                  </a:lnTo>
                  <a:lnTo>
                    <a:pt x="20" y="6"/>
                  </a:lnTo>
                  <a:lnTo>
                    <a:pt x="12" y="11"/>
                  </a:lnTo>
                  <a:lnTo>
                    <a:pt x="11" y="12"/>
                  </a:lnTo>
                  <a:lnTo>
                    <a:pt x="10" y="14"/>
                  </a:lnTo>
                  <a:lnTo>
                    <a:pt x="10" y="16"/>
                  </a:lnTo>
                  <a:lnTo>
                    <a:pt x="11" y="17"/>
                  </a:lnTo>
                  <a:lnTo>
                    <a:pt x="11" y="19"/>
                  </a:lnTo>
                  <a:lnTo>
                    <a:pt x="10" y="19"/>
                  </a:lnTo>
                  <a:lnTo>
                    <a:pt x="6" y="19"/>
                  </a:lnTo>
                  <a:lnTo>
                    <a:pt x="2" y="21"/>
                  </a:lnTo>
                  <a:lnTo>
                    <a:pt x="0" y="21"/>
                  </a:lnTo>
                  <a:lnTo>
                    <a:pt x="2" y="22"/>
                  </a:lnTo>
                  <a:lnTo>
                    <a:pt x="3" y="22"/>
                  </a:lnTo>
                  <a:lnTo>
                    <a:pt x="8" y="24"/>
                  </a:lnTo>
                  <a:lnTo>
                    <a:pt x="10" y="22"/>
                  </a:lnTo>
                  <a:lnTo>
                    <a:pt x="13" y="21"/>
                  </a:lnTo>
                  <a:lnTo>
                    <a:pt x="16" y="20"/>
                  </a:lnTo>
                  <a:lnTo>
                    <a:pt x="17" y="18"/>
                  </a:lnTo>
                  <a:lnTo>
                    <a:pt x="18" y="17"/>
                  </a:lnTo>
                  <a:lnTo>
                    <a:pt x="20" y="16"/>
                  </a:lnTo>
                  <a:lnTo>
                    <a:pt x="23" y="16"/>
                  </a:lnTo>
                  <a:lnTo>
                    <a:pt x="25" y="16"/>
                  </a:lnTo>
                  <a:lnTo>
                    <a:pt x="26" y="15"/>
                  </a:lnTo>
                  <a:lnTo>
                    <a:pt x="33" y="11"/>
                  </a:lnTo>
                  <a:lnTo>
                    <a:pt x="36" y="8"/>
                  </a:lnTo>
                  <a:lnTo>
                    <a:pt x="37" y="7"/>
                  </a:lnTo>
                  <a:lnTo>
                    <a:pt x="39" y="7"/>
                  </a:lnTo>
                  <a:lnTo>
                    <a:pt x="45" y="7"/>
                  </a:lnTo>
                  <a:lnTo>
                    <a:pt x="48" y="7"/>
                  </a:lnTo>
                  <a:lnTo>
                    <a:pt x="51" y="8"/>
                  </a:lnTo>
                  <a:lnTo>
                    <a:pt x="53" y="11"/>
                  </a:lnTo>
                  <a:lnTo>
                    <a:pt x="52" y="12"/>
                  </a:lnTo>
                  <a:lnTo>
                    <a:pt x="48" y="13"/>
                  </a:lnTo>
                  <a:lnTo>
                    <a:pt x="46" y="13"/>
                  </a:lnTo>
                  <a:lnTo>
                    <a:pt x="48" y="15"/>
                  </a:lnTo>
                  <a:lnTo>
                    <a:pt x="52" y="16"/>
                  </a:lnTo>
                  <a:lnTo>
                    <a:pt x="55" y="16"/>
                  </a:lnTo>
                  <a:lnTo>
                    <a:pt x="60" y="15"/>
                  </a:lnTo>
                  <a:lnTo>
                    <a:pt x="61" y="15"/>
                  </a:lnTo>
                  <a:lnTo>
                    <a:pt x="62" y="16"/>
                  </a:lnTo>
                  <a:lnTo>
                    <a:pt x="64" y="17"/>
                  </a:lnTo>
                  <a:lnTo>
                    <a:pt x="65" y="18"/>
                  </a:lnTo>
                  <a:lnTo>
                    <a:pt x="68" y="18"/>
                  </a:lnTo>
                  <a:lnTo>
                    <a:pt x="72" y="18"/>
                  </a:lnTo>
                  <a:lnTo>
                    <a:pt x="75" y="20"/>
                  </a:lnTo>
                  <a:lnTo>
                    <a:pt x="80" y="22"/>
                  </a:lnTo>
                  <a:lnTo>
                    <a:pt x="87" y="25"/>
                  </a:lnTo>
                  <a:lnTo>
                    <a:pt x="97" y="26"/>
                  </a:lnTo>
                  <a:lnTo>
                    <a:pt x="100" y="27"/>
                  </a:lnTo>
                  <a:lnTo>
                    <a:pt x="102" y="28"/>
                  </a:lnTo>
                  <a:lnTo>
                    <a:pt x="103" y="30"/>
                  </a:lnTo>
                  <a:lnTo>
                    <a:pt x="104" y="33"/>
                  </a:lnTo>
                  <a:lnTo>
                    <a:pt x="104" y="34"/>
                  </a:lnTo>
                  <a:lnTo>
                    <a:pt x="106" y="37"/>
                  </a:lnTo>
                  <a:lnTo>
                    <a:pt x="109" y="39"/>
                  </a:lnTo>
                  <a:lnTo>
                    <a:pt x="115" y="41"/>
                  </a:lnTo>
                  <a:lnTo>
                    <a:pt x="118" y="41"/>
                  </a:lnTo>
                  <a:lnTo>
                    <a:pt x="121" y="41"/>
                  </a:lnTo>
                  <a:lnTo>
                    <a:pt x="123" y="41"/>
                  </a:lnTo>
                  <a:lnTo>
                    <a:pt x="125" y="44"/>
                  </a:lnTo>
                  <a:lnTo>
                    <a:pt x="125" y="46"/>
                  </a:lnTo>
                  <a:lnTo>
                    <a:pt x="124" y="48"/>
                  </a:lnTo>
                  <a:lnTo>
                    <a:pt x="118" y="54"/>
                  </a:lnTo>
                  <a:lnTo>
                    <a:pt x="117" y="55"/>
                  </a:lnTo>
                  <a:lnTo>
                    <a:pt x="120" y="56"/>
                  </a:lnTo>
                  <a:lnTo>
                    <a:pt x="128" y="55"/>
                  </a:lnTo>
                  <a:lnTo>
                    <a:pt x="144" y="54"/>
                  </a:lnTo>
                  <a:lnTo>
                    <a:pt x="150" y="54"/>
                  </a:lnTo>
                  <a:lnTo>
                    <a:pt x="155" y="55"/>
                  </a:lnTo>
                  <a:lnTo>
                    <a:pt x="157" y="55"/>
                  </a:lnTo>
                  <a:lnTo>
                    <a:pt x="158" y="54"/>
                  </a:lnTo>
                  <a:lnTo>
                    <a:pt x="159" y="54"/>
                  </a:lnTo>
                  <a:lnTo>
                    <a:pt x="159" y="55"/>
                  </a:lnTo>
                  <a:lnTo>
                    <a:pt x="161" y="5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5" name="Freeform 3838"/>
            <p:cNvSpPr>
              <a:spLocks/>
            </p:cNvSpPr>
            <p:nvPr/>
          </p:nvSpPr>
          <p:spPr bwMode="auto">
            <a:xfrm>
              <a:off x="2119" y="2355"/>
              <a:ext cx="4" cy="1"/>
            </a:xfrm>
            <a:custGeom>
              <a:avLst/>
              <a:gdLst>
                <a:gd name="T0" fmla="*/ 2 w 4"/>
                <a:gd name="T1" fmla="*/ 0 h 2"/>
                <a:gd name="T2" fmla="*/ 2 w 4"/>
                <a:gd name="T3" fmla="*/ 0 h 2"/>
                <a:gd name="T4" fmla="*/ 0 w 4"/>
                <a:gd name="T5" fmla="*/ 0 h 2"/>
                <a:gd name="T6" fmla="*/ 0 w 4"/>
                <a:gd name="T7" fmla="*/ 0 h 2"/>
                <a:gd name="T8" fmla="*/ 0 w 4"/>
                <a:gd name="T9" fmla="*/ 0 h 2"/>
                <a:gd name="T10" fmla="*/ 0 w 4"/>
                <a:gd name="T11" fmla="*/ 0 h 2"/>
                <a:gd name="T12" fmla="*/ 2 w 4"/>
                <a:gd name="T13" fmla="*/ 1 h 2"/>
                <a:gd name="T14" fmla="*/ 3 w 4"/>
                <a:gd name="T15" fmla="*/ 1 h 2"/>
                <a:gd name="T16" fmla="*/ 4 w 4"/>
                <a:gd name="T17" fmla="*/ 1 h 2"/>
                <a:gd name="T18" fmla="*/ 4 w 4"/>
                <a:gd name="T19" fmla="*/ 1 h 2"/>
                <a:gd name="T20" fmla="*/ 3 w 4"/>
                <a:gd name="T21" fmla="*/ 0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0"/>
                  </a:moveTo>
                  <a:lnTo>
                    <a:pt x="2" y="0"/>
                  </a:lnTo>
                  <a:lnTo>
                    <a:pt x="0" y="0"/>
                  </a:lnTo>
                  <a:lnTo>
                    <a:pt x="2" y="1"/>
                  </a:lnTo>
                  <a:lnTo>
                    <a:pt x="3" y="2"/>
                  </a:lnTo>
                  <a:lnTo>
                    <a:pt x="4"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6" name="Freeform 3839"/>
            <p:cNvSpPr>
              <a:spLocks/>
            </p:cNvSpPr>
            <p:nvPr/>
          </p:nvSpPr>
          <p:spPr bwMode="auto">
            <a:xfrm>
              <a:off x="2123" y="2356"/>
              <a:ext cx="2" cy="2"/>
            </a:xfrm>
            <a:custGeom>
              <a:avLst/>
              <a:gdLst>
                <a:gd name="T0" fmla="*/ 1 w 4"/>
                <a:gd name="T1" fmla="*/ 1 h 3"/>
                <a:gd name="T2" fmla="*/ 1 w 4"/>
                <a:gd name="T3" fmla="*/ 1 h 3"/>
                <a:gd name="T4" fmla="*/ 1 w 4"/>
                <a:gd name="T5" fmla="*/ 1 h 3"/>
                <a:gd name="T6" fmla="*/ 1 w 4"/>
                <a:gd name="T7" fmla="*/ 1 h 3"/>
                <a:gd name="T8" fmla="*/ 1 w 4"/>
                <a:gd name="T9" fmla="*/ 1 h 3"/>
                <a:gd name="T10" fmla="*/ 1 w 4"/>
                <a:gd name="T11" fmla="*/ 1 h 3"/>
                <a:gd name="T12" fmla="*/ 1 w 4"/>
                <a:gd name="T13" fmla="*/ 0 h 3"/>
                <a:gd name="T14" fmla="*/ 0 w 4"/>
                <a:gd name="T15" fmla="*/ 0 h 3"/>
                <a:gd name="T16" fmla="*/ 1 w 4"/>
                <a:gd name="T17" fmla="*/ 1 h 3"/>
                <a:gd name="T18" fmla="*/ 1 w 4"/>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2"/>
                  </a:moveTo>
                  <a:lnTo>
                    <a:pt x="2" y="2"/>
                  </a:lnTo>
                  <a:lnTo>
                    <a:pt x="3" y="2"/>
                  </a:lnTo>
                  <a:lnTo>
                    <a:pt x="4" y="3"/>
                  </a:lnTo>
                  <a:lnTo>
                    <a:pt x="4" y="2"/>
                  </a:lnTo>
                  <a:lnTo>
                    <a:pt x="1" y="0"/>
                  </a:lnTo>
                  <a:lnTo>
                    <a:pt x="0"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7" name="Freeform 3840"/>
            <p:cNvSpPr>
              <a:spLocks/>
            </p:cNvSpPr>
            <p:nvPr/>
          </p:nvSpPr>
          <p:spPr bwMode="auto">
            <a:xfrm>
              <a:off x="2125" y="2358"/>
              <a:ext cx="6" cy="4"/>
            </a:xfrm>
            <a:custGeom>
              <a:avLst/>
              <a:gdLst>
                <a:gd name="T0" fmla="*/ 3 w 7"/>
                <a:gd name="T1" fmla="*/ 2 h 5"/>
                <a:gd name="T2" fmla="*/ 3 w 7"/>
                <a:gd name="T3" fmla="*/ 2 h 5"/>
                <a:gd name="T4" fmla="*/ 2 w 7"/>
                <a:gd name="T5" fmla="*/ 0 h 5"/>
                <a:gd name="T6" fmla="*/ 0 w 7"/>
                <a:gd name="T7" fmla="*/ 0 h 5"/>
                <a:gd name="T8" fmla="*/ 2 w 7"/>
                <a:gd name="T9" fmla="*/ 1 h 5"/>
                <a:gd name="T10" fmla="*/ 2 w 7"/>
                <a:gd name="T11" fmla="*/ 1 h 5"/>
                <a:gd name="T12" fmla="*/ 3 w 7"/>
                <a:gd name="T13" fmla="*/ 2 h 5"/>
                <a:gd name="T14" fmla="*/ 3 w 7"/>
                <a:gd name="T15" fmla="*/ 2 h 5"/>
                <a:gd name="T16" fmla="*/ 3 w 7"/>
                <a:gd name="T17" fmla="*/ 2 h 5"/>
                <a:gd name="T18" fmla="*/ 3 w 7"/>
                <a:gd name="T19" fmla="*/ 2 h 5"/>
                <a:gd name="T20" fmla="*/ 3 w 7"/>
                <a:gd name="T21" fmla="*/ 2 h 5"/>
                <a:gd name="T22" fmla="*/ 3 w 7"/>
                <a:gd name="T23" fmla="*/ 2 h 5"/>
                <a:gd name="T24" fmla="*/ 3 w 7"/>
                <a:gd name="T25" fmla="*/ 2 h 5"/>
                <a:gd name="T26" fmla="*/ 3 w 7"/>
                <a:gd name="T27" fmla="*/ 2 h 5"/>
                <a:gd name="T28" fmla="*/ 3 w 7"/>
                <a:gd name="T29" fmla="*/ 2 h 5"/>
                <a:gd name="T30" fmla="*/ 3 w 7"/>
                <a:gd name="T31" fmla="*/ 2 h 5"/>
                <a:gd name="T32" fmla="*/ 3 w 7"/>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5"/>
                <a:gd name="T53" fmla="*/ 7 w 7"/>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5">
                  <a:moveTo>
                    <a:pt x="4" y="2"/>
                  </a:moveTo>
                  <a:lnTo>
                    <a:pt x="4" y="2"/>
                  </a:lnTo>
                  <a:lnTo>
                    <a:pt x="2" y="0"/>
                  </a:lnTo>
                  <a:lnTo>
                    <a:pt x="0" y="0"/>
                  </a:lnTo>
                  <a:lnTo>
                    <a:pt x="2" y="1"/>
                  </a:lnTo>
                  <a:lnTo>
                    <a:pt x="6" y="5"/>
                  </a:lnTo>
                  <a:lnTo>
                    <a:pt x="7" y="4"/>
                  </a:lnTo>
                  <a:lnTo>
                    <a:pt x="7" y="3"/>
                  </a:lnTo>
                  <a:lnTo>
                    <a:pt x="6" y="3"/>
                  </a:lnTo>
                  <a:lnTo>
                    <a:pt x="4"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8" name="Freeform 3841"/>
            <p:cNvSpPr>
              <a:spLocks/>
            </p:cNvSpPr>
            <p:nvPr/>
          </p:nvSpPr>
          <p:spPr bwMode="auto">
            <a:xfrm>
              <a:off x="2123" y="2409"/>
              <a:ext cx="27" cy="11"/>
            </a:xfrm>
            <a:custGeom>
              <a:avLst/>
              <a:gdLst>
                <a:gd name="T0" fmla="*/ 2 w 33"/>
                <a:gd name="T1" fmla="*/ 2 h 14"/>
                <a:gd name="T2" fmla="*/ 2 w 33"/>
                <a:gd name="T3" fmla="*/ 2 h 14"/>
                <a:gd name="T4" fmla="*/ 2 w 33"/>
                <a:gd name="T5" fmla="*/ 2 h 14"/>
                <a:gd name="T6" fmla="*/ 2 w 33"/>
                <a:gd name="T7" fmla="*/ 2 h 14"/>
                <a:gd name="T8" fmla="*/ 3 w 33"/>
                <a:gd name="T9" fmla="*/ 2 h 14"/>
                <a:gd name="T10" fmla="*/ 3 w 33"/>
                <a:gd name="T11" fmla="*/ 2 h 14"/>
                <a:gd name="T12" fmla="*/ 3 w 33"/>
                <a:gd name="T13" fmla="*/ 2 h 14"/>
                <a:gd name="T14" fmla="*/ 4 w 33"/>
                <a:gd name="T15" fmla="*/ 2 h 14"/>
                <a:gd name="T16" fmla="*/ 4 w 33"/>
                <a:gd name="T17" fmla="*/ 2 h 14"/>
                <a:gd name="T18" fmla="*/ 3 w 33"/>
                <a:gd name="T19" fmla="*/ 2 h 14"/>
                <a:gd name="T20" fmla="*/ 2 w 33"/>
                <a:gd name="T21" fmla="*/ 2 h 14"/>
                <a:gd name="T22" fmla="*/ 2 w 33"/>
                <a:gd name="T23" fmla="*/ 2 h 14"/>
                <a:gd name="T24" fmla="*/ 2 w 33"/>
                <a:gd name="T25" fmla="*/ 2 h 14"/>
                <a:gd name="T26" fmla="*/ 2 w 33"/>
                <a:gd name="T27" fmla="*/ 2 h 14"/>
                <a:gd name="T28" fmla="*/ 2 w 33"/>
                <a:gd name="T29" fmla="*/ 2 h 14"/>
                <a:gd name="T30" fmla="*/ 2 w 33"/>
                <a:gd name="T31" fmla="*/ 0 h 14"/>
                <a:gd name="T32" fmla="*/ 2 w 33"/>
                <a:gd name="T33" fmla="*/ 2 h 14"/>
                <a:gd name="T34" fmla="*/ 1 w 33"/>
                <a:gd name="T35" fmla="*/ 2 h 14"/>
                <a:gd name="T36" fmla="*/ 1 w 33"/>
                <a:gd name="T37" fmla="*/ 2 h 14"/>
                <a:gd name="T38" fmla="*/ 0 w 33"/>
                <a:gd name="T39" fmla="*/ 2 h 14"/>
                <a:gd name="T40" fmla="*/ 0 w 33"/>
                <a:gd name="T41" fmla="*/ 2 h 14"/>
                <a:gd name="T42" fmla="*/ 1 w 33"/>
                <a:gd name="T43" fmla="*/ 2 h 14"/>
                <a:gd name="T44" fmla="*/ 1 w 33"/>
                <a:gd name="T45" fmla="*/ 2 h 14"/>
                <a:gd name="T46" fmla="*/ 2 w 33"/>
                <a:gd name="T47" fmla="*/ 2 h 14"/>
                <a:gd name="T48" fmla="*/ 2 w 33"/>
                <a:gd name="T49" fmla="*/ 2 h 14"/>
                <a:gd name="T50" fmla="*/ 2 w 33"/>
                <a:gd name="T51" fmla="*/ 2 h 14"/>
                <a:gd name="T52" fmla="*/ 2 w 33"/>
                <a:gd name="T53" fmla="*/ 2 h 14"/>
                <a:gd name="T54" fmla="*/ 2 w 33"/>
                <a:gd name="T55" fmla="*/ 2 h 14"/>
                <a:gd name="T56" fmla="*/ 2 w 33"/>
                <a:gd name="T57" fmla="*/ 2 h 14"/>
                <a:gd name="T58" fmla="*/ 2 w 33"/>
                <a:gd name="T59" fmla="*/ 2 h 14"/>
                <a:gd name="T60" fmla="*/ 2 w 33"/>
                <a:gd name="T61" fmla="*/ 2 h 14"/>
                <a:gd name="T62" fmla="*/ 2 w 33"/>
                <a:gd name="T63" fmla="*/ 2 h 14"/>
                <a:gd name="T64" fmla="*/ 2 w 33"/>
                <a:gd name="T65" fmla="*/ 2 h 14"/>
                <a:gd name="T66" fmla="*/ 2 w 33"/>
                <a:gd name="T67" fmla="*/ 2 h 14"/>
                <a:gd name="T68" fmla="*/ 2 w 33"/>
                <a:gd name="T69" fmla="*/ 2 h 14"/>
                <a:gd name="T70" fmla="*/ 2 w 33"/>
                <a:gd name="T71" fmla="*/ 2 h 14"/>
                <a:gd name="T72" fmla="*/ 2 w 33"/>
                <a:gd name="T73" fmla="*/ 2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14"/>
                <a:gd name="T113" fmla="*/ 33 w 33"/>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14">
                  <a:moveTo>
                    <a:pt x="21" y="10"/>
                  </a:moveTo>
                  <a:lnTo>
                    <a:pt x="21" y="10"/>
                  </a:lnTo>
                  <a:lnTo>
                    <a:pt x="23" y="10"/>
                  </a:lnTo>
                  <a:lnTo>
                    <a:pt x="25" y="10"/>
                  </a:lnTo>
                  <a:lnTo>
                    <a:pt x="28" y="11"/>
                  </a:lnTo>
                  <a:lnTo>
                    <a:pt x="31" y="11"/>
                  </a:lnTo>
                  <a:lnTo>
                    <a:pt x="33" y="10"/>
                  </a:lnTo>
                  <a:lnTo>
                    <a:pt x="30" y="8"/>
                  </a:lnTo>
                  <a:lnTo>
                    <a:pt x="25" y="5"/>
                  </a:lnTo>
                  <a:lnTo>
                    <a:pt x="19" y="3"/>
                  </a:lnTo>
                  <a:lnTo>
                    <a:pt x="11" y="2"/>
                  </a:lnTo>
                  <a:lnTo>
                    <a:pt x="9" y="0"/>
                  </a:lnTo>
                  <a:lnTo>
                    <a:pt x="7" y="2"/>
                  </a:lnTo>
                  <a:lnTo>
                    <a:pt x="1" y="3"/>
                  </a:lnTo>
                  <a:lnTo>
                    <a:pt x="0" y="4"/>
                  </a:lnTo>
                  <a:lnTo>
                    <a:pt x="0" y="5"/>
                  </a:lnTo>
                  <a:lnTo>
                    <a:pt x="1" y="5"/>
                  </a:lnTo>
                  <a:lnTo>
                    <a:pt x="8" y="9"/>
                  </a:lnTo>
                  <a:lnTo>
                    <a:pt x="13" y="11"/>
                  </a:lnTo>
                  <a:lnTo>
                    <a:pt x="14" y="12"/>
                  </a:lnTo>
                  <a:lnTo>
                    <a:pt x="16" y="13"/>
                  </a:lnTo>
                  <a:lnTo>
                    <a:pt x="17" y="14"/>
                  </a:lnTo>
                  <a:lnTo>
                    <a:pt x="17" y="13"/>
                  </a:lnTo>
                  <a:lnTo>
                    <a:pt x="17" y="12"/>
                  </a:lnTo>
                  <a:lnTo>
                    <a:pt x="17" y="11"/>
                  </a:lnTo>
                  <a:lnTo>
                    <a:pt x="21"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19" name="Freeform 3842"/>
            <p:cNvSpPr>
              <a:spLocks/>
            </p:cNvSpPr>
            <p:nvPr/>
          </p:nvSpPr>
          <p:spPr bwMode="auto">
            <a:xfrm>
              <a:off x="2187" y="2404"/>
              <a:ext cx="6" cy="2"/>
            </a:xfrm>
            <a:custGeom>
              <a:avLst/>
              <a:gdLst>
                <a:gd name="T0" fmla="*/ 3 w 7"/>
                <a:gd name="T1" fmla="*/ 1 h 3"/>
                <a:gd name="T2" fmla="*/ 3 w 7"/>
                <a:gd name="T3" fmla="*/ 1 h 3"/>
                <a:gd name="T4" fmla="*/ 3 w 7"/>
                <a:gd name="T5" fmla="*/ 1 h 3"/>
                <a:gd name="T6" fmla="*/ 3 w 7"/>
                <a:gd name="T7" fmla="*/ 0 h 3"/>
                <a:gd name="T8" fmla="*/ 1 w 7"/>
                <a:gd name="T9" fmla="*/ 0 h 3"/>
                <a:gd name="T10" fmla="*/ 1 w 7"/>
                <a:gd name="T11" fmla="*/ 0 h 3"/>
                <a:gd name="T12" fmla="*/ 0 w 7"/>
                <a:gd name="T13" fmla="*/ 0 h 3"/>
                <a:gd name="T14" fmla="*/ 0 w 7"/>
                <a:gd name="T15" fmla="*/ 0 h 3"/>
                <a:gd name="T16" fmla="*/ 1 w 7"/>
                <a:gd name="T17" fmla="*/ 1 h 3"/>
                <a:gd name="T18" fmla="*/ 1 w 7"/>
                <a:gd name="T19" fmla="*/ 1 h 3"/>
                <a:gd name="T20" fmla="*/ 3 w 7"/>
                <a:gd name="T21" fmla="*/ 1 h 3"/>
                <a:gd name="T22" fmla="*/ 3 w 7"/>
                <a:gd name="T23" fmla="*/ 1 h 3"/>
                <a:gd name="T24" fmla="*/ 3 w 7"/>
                <a:gd name="T25" fmla="*/ 1 h 3"/>
                <a:gd name="T26" fmla="*/ 3 w 7"/>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7" y="3"/>
                  </a:moveTo>
                  <a:lnTo>
                    <a:pt x="7" y="3"/>
                  </a:lnTo>
                  <a:lnTo>
                    <a:pt x="6" y="1"/>
                  </a:lnTo>
                  <a:lnTo>
                    <a:pt x="4" y="0"/>
                  </a:lnTo>
                  <a:lnTo>
                    <a:pt x="1" y="0"/>
                  </a:lnTo>
                  <a:lnTo>
                    <a:pt x="0" y="0"/>
                  </a:lnTo>
                  <a:lnTo>
                    <a:pt x="1" y="1"/>
                  </a:lnTo>
                  <a:lnTo>
                    <a:pt x="4" y="3"/>
                  </a:lnTo>
                  <a:lnTo>
                    <a:pt x="6" y="3"/>
                  </a:lnTo>
                  <a:lnTo>
                    <a:pt x="7"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0" name="Freeform 3843"/>
            <p:cNvSpPr>
              <a:spLocks/>
            </p:cNvSpPr>
            <p:nvPr/>
          </p:nvSpPr>
          <p:spPr bwMode="auto">
            <a:xfrm>
              <a:off x="2171" y="2390"/>
              <a:ext cx="37" cy="26"/>
            </a:xfrm>
            <a:custGeom>
              <a:avLst/>
              <a:gdLst>
                <a:gd name="T0" fmla="*/ 5 w 45"/>
                <a:gd name="T1" fmla="*/ 3 h 32"/>
                <a:gd name="T2" fmla="*/ 5 w 45"/>
                <a:gd name="T3" fmla="*/ 2 h 32"/>
                <a:gd name="T4" fmla="*/ 5 w 45"/>
                <a:gd name="T5" fmla="*/ 2 h 32"/>
                <a:gd name="T6" fmla="*/ 5 w 45"/>
                <a:gd name="T7" fmla="*/ 2 h 32"/>
                <a:gd name="T8" fmla="*/ 5 w 45"/>
                <a:gd name="T9" fmla="*/ 2 h 32"/>
                <a:gd name="T10" fmla="*/ 5 w 45"/>
                <a:gd name="T11" fmla="*/ 2 h 32"/>
                <a:gd name="T12" fmla="*/ 5 w 45"/>
                <a:gd name="T13" fmla="*/ 2 h 32"/>
                <a:gd name="T14" fmla="*/ 5 w 45"/>
                <a:gd name="T15" fmla="*/ 2 h 32"/>
                <a:gd name="T16" fmla="*/ 5 w 45"/>
                <a:gd name="T17" fmla="*/ 2 h 32"/>
                <a:gd name="T18" fmla="*/ 6 w 45"/>
                <a:gd name="T19" fmla="*/ 2 h 32"/>
                <a:gd name="T20" fmla="*/ 6 w 45"/>
                <a:gd name="T21" fmla="*/ 2 h 32"/>
                <a:gd name="T22" fmla="*/ 5 w 45"/>
                <a:gd name="T23" fmla="*/ 2 h 32"/>
                <a:gd name="T24" fmla="*/ 5 w 45"/>
                <a:gd name="T25" fmla="*/ 2 h 32"/>
                <a:gd name="T26" fmla="*/ 6 w 45"/>
                <a:gd name="T27" fmla="*/ 2 h 32"/>
                <a:gd name="T28" fmla="*/ 6 w 45"/>
                <a:gd name="T29" fmla="*/ 2 h 32"/>
                <a:gd name="T30" fmla="*/ 5 w 45"/>
                <a:gd name="T31" fmla="*/ 2 h 32"/>
                <a:gd name="T32" fmla="*/ 5 w 45"/>
                <a:gd name="T33" fmla="*/ 2 h 32"/>
                <a:gd name="T34" fmla="*/ 5 w 45"/>
                <a:gd name="T35" fmla="*/ 2 h 32"/>
                <a:gd name="T36" fmla="*/ 5 w 45"/>
                <a:gd name="T37" fmla="*/ 2 h 32"/>
                <a:gd name="T38" fmla="*/ 4 w 45"/>
                <a:gd name="T39" fmla="*/ 1 h 32"/>
                <a:gd name="T40" fmla="*/ 3 w 45"/>
                <a:gd name="T41" fmla="*/ 0 h 32"/>
                <a:gd name="T42" fmla="*/ 2 w 45"/>
                <a:gd name="T43" fmla="*/ 0 h 32"/>
                <a:gd name="T44" fmla="*/ 2 w 45"/>
                <a:gd name="T45" fmla="*/ 2 h 32"/>
                <a:gd name="T46" fmla="*/ 2 w 45"/>
                <a:gd name="T47" fmla="*/ 2 h 32"/>
                <a:gd name="T48" fmla="*/ 2 w 45"/>
                <a:gd name="T49" fmla="*/ 2 h 32"/>
                <a:gd name="T50" fmla="*/ 2 w 45"/>
                <a:gd name="T51" fmla="*/ 2 h 32"/>
                <a:gd name="T52" fmla="*/ 3 w 45"/>
                <a:gd name="T53" fmla="*/ 2 h 32"/>
                <a:gd name="T54" fmla="*/ 3 w 45"/>
                <a:gd name="T55" fmla="*/ 2 h 32"/>
                <a:gd name="T56" fmla="*/ 3 w 45"/>
                <a:gd name="T57" fmla="*/ 2 h 32"/>
                <a:gd name="T58" fmla="*/ 3 w 45"/>
                <a:gd name="T59" fmla="*/ 2 h 32"/>
                <a:gd name="T60" fmla="*/ 4 w 45"/>
                <a:gd name="T61" fmla="*/ 2 h 32"/>
                <a:gd name="T62" fmla="*/ 4 w 45"/>
                <a:gd name="T63" fmla="*/ 2 h 32"/>
                <a:gd name="T64" fmla="*/ 4 w 45"/>
                <a:gd name="T65" fmla="*/ 2 h 32"/>
                <a:gd name="T66" fmla="*/ 4 w 45"/>
                <a:gd name="T67" fmla="*/ 2 h 32"/>
                <a:gd name="T68" fmla="*/ 3 w 45"/>
                <a:gd name="T69" fmla="*/ 2 h 32"/>
                <a:gd name="T70" fmla="*/ 2 w 45"/>
                <a:gd name="T71" fmla="*/ 2 h 32"/>
                <a:gd name="T72" fmla="*/ 2 w 45"/>
                <a:gd name="T73" fmla="*/ 2 h 32"/>
                <a:gd name="T74" fmla="*/ 2 w 45"/>
                <a:gd name="T75" fmla="*/ 2 h 32"/>
                <a:gd name="T76" fmla="*/ 2 w 45"/>
                <a:gd name="T77" fmla="*/ 2 h 32"/>
                <a:gd name="T78" fmla="*/ 2 w 45"/>
                <a:gd name="T79" fmla="*/ 2 h 32"/>
                <a:gd name="T80" fmla="*/ 0 w 45"/>
                <a:gd name="T81" fmla="*/ 2 h 32"/>
                <a:gd name="T82" fmla="*/ 0 w 45"/>
                <a:gd name="T83" fmla="*/ 2 h 32"/>
                <a:gd name="T84" fmla="*/ 2 w 45"/>
                <a:gd name="T85" fmla="*/ 2 h 32"/>
                <a:gd name="T86" fmla="*/ 2 w 45"/>
                <a:gd name="T87" fmla="*/ 3 h 32"/>
                <a:gd name="T88" fmla="*/ 2 w 45"/>
                <a:gd name="T89" fmla="*/ 3 h 32"/>
                <a:gd name="T90" fmla="*/ 2 w 45"/>
                <a:gd name="T91" fmla="*/ 3 h 32"/>
                <a:gd name="T92" fmla="*/ 2 w 45"/>
                <a:gd name="T93" fmla="*/ 3 h 32"/>
                <a:gd name="T94" fmla="*/ 2 w 45"/>
                <a:gd name="T95" fmla="*/ 3 h 32"/>
                <a:gd name="T96" fmla="*/ 2 w 45"/>
                <a:gd name="T97" fmla="*/ 3 h 32"/>
                <a:gd name="T98" fmla="*/ 5 w 45"/>
                <a:gd name="T99" fmla="*/ 3 h 32"/>
                <a:gd name="T100" fmla="*/ 5 w 45"/>
                <a:gd name="T101" fmla="*/ 3 h 32"/>
                <a:gd name="T102" fmla="*/ 5 w 45"/>
                <a:gd name="T103" fmla="*/ 3 h 32"/>
                <a:gd name="T104" fmla="*/ 6 w 45"/>
                <a:gd name="T105" fmla="*/ 3 h 32"/>
                <a:gd name="T106" fmla="*/ 6 w 45"/>
                <a:gd name="T107" fmla="*/ 3 h 32"/>
                <a:gd name="T108" fmla="*/ 5 w 45"/>
                <a:gd name="T109" fmla="*/ 3 h 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5"/>
                <a:gd name="T166" fmla="*/ 0 h 32"/>
                <a:gd name="T167" fmla="*/ 45 w 45"/>
                <a:gd name="T168" fmla="*/ 32 h 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5" h="32">
                  <a:moveTo>
                    <a:pt x="43" y="27"/>
                  </a:moveTo>
                  <a:lnTo>
                    <a:pt x="43" y="27"/>
                  </a:lnTo>
                  <a:lnTo>
                    <a:pt x="42" y="25"/>
                  </a:lnTo>
                  <a:lnTo>
                    <a:pt x="39" y="21"/>
                  </a:lnTo>
                  <a:lnTo>
                    <a:pt x="40" y="21"/>
                  </a:lnTo>
                  <a:lnTo>
                    <a:pt x="42" y="21"/>
                  </a:lnTo>
                  <a:lnTo>
                    <a:pt x="43" y="19"/>
                  </a:lnTo>
                  <a:lnTo>
                    <a:pt x="43" y="18"/>
                  </a:lnTo>
                  <a:lnTo>
                    <a:pt x="42" y="16"/>
                  </a:lnTo>
                  <a:lnTo>
                    <a:pt x="40" y="16"/>
                  </a:lnTo>
                  <a:lnTo>
                    <a:pt x="42" y="16"/>
                  </a:lnTo>
                  <a:lnTo>
                    <a:pt x="43" y="15"/>
                  </a:lnTo>
                  <a:lnTo>
                    <a:pt x="45" y="12"/>
                  </a:lnTo>
                  <a:lnTo>
                    <a:pt x="44" y="12"/>
                  </a:lnTo>
                  <a:lnTo>
                    <a:pt x="44" y="11"/>
                  </a:lnTo>
                  <a:lnTo>
                    <a:pt x="43" y="11"/>
                  </a:lnTo>
                  <a:lnTo>
                    <a:pt x="43" y="9"/>
                  </a:lnTo>
                  <a:lnTo>
                    <a:pt x="44" y="9"/>
                  </a:lnTo>
                  <a:lnTo>
                    <a:pt x="44" y="7"/>
                  </a:lnTo>
                  <a:lnTo>
                    <a:pt x="43" y="6"/>
                  </a:lnTo>
                  <a:lnTo>
                    <a:pt x="43" y="4"/>
                  </a:lnTo>
                  <a:lnTo>
                    <a:pt x="42" y="4"/>
                  </a:lnTo>
                  <a:lnTo>
                    <a:pt x="36" y="3"/>
                  </a:lnTo>
                  <a:lnTo>
                    <a:pt x="33" y="3"/>
                  </a:lnTo>
                  <a:lnTo>
                    <a:pt x="31" y="1"/>
                  </a:lnTo>
                  <a:lnTo>
                    <a:pt x="29" y="0"/>
                  </a:lnTo>
                  <a:lnTo>
                    <a:pt x="25" y="0"/>
                  </a:lnTo>
                  <a:lnTo>
                    <a:pt x="21" y="0"/>
                  </a:lnTo>
                  <a:lnTo>
                    <a:pt x="19" y="2"/>
                  </a:lnTo>
                  <a:lnTo>
                    <a:pt x="17" y="3"/>
                  </a:lnTo>
                  <a:lnTo>
                    <a:pt x="17" y="4"/>
                  </a:lnTo>
                  <a:lnTo>
                    <a:pt x="18" y="5"/>
                  </a:lnTo>
                  <a:lnTo>
                    <a:pt x="20" y="5"/>
                  </a:lnTo>
                  <a:lnTo>
                    <a:pt x="23" y="5"/>
                  </a:lnTo>
                  <a:lnTo>
                    <a:pt x="25" y="6"/>
                  </a:lnTo>
                  <a:lnTo>
                    <a:pt x="28" y="8"/>
                  </a:lnTo>
                  <a:lnTo>
                    <a:pt x="28" y="9"/>
                  </a:lnTo>
                  <a:lnTo>
                    <a:pt x="26" y="11"/>
                  </a:lnTo>
                  <a:lnTo>
                    <a:pt x="26" y="13"/>
                  </a:lnTo>
                  <a:lnTo>
                    <a:pt x="29" y="15"/>
                  </a:lnTo>
                  <a:lnTo>
                    <a:pt x="33" y="20"/>
                  </a:lnTo>
                  <a:lnTo>
                    <a:pt x="34" y="21"/>
                  </a:lnTo>
                  <a:lnTo>
                    <a:pt x="33" y="22"/>
                  </a:lnTo>
                  <a:lnTo>
                    <a:pt x="32" y="22"/>
                  </a:lnTo>
                  <a:lnTo>
                    <a:pt x="30" y="23"/>
                  </a:lnTo>
                  <a:lnTo>
                    <a:pt x="29" y="25"/>
                  </a:lnTo>
                  <a:lnTo>
                    <a:pt x="26" y="25"/>
                  </a:lnTo>
                  <a:lnTo>
                    <a:pt x="24" y="25"/>
                  </a:lnTo>
                  <a:lnTo>
                    <a:pt x="17" y="23"/>
                  </a:lnTo>
                  <a:lnTo>
                    <a:pt x="11" y="23"/>
                  </a:lnTo>
                  <a:lnTo>
                    <a:pt x="6" y="21"/>
                  </a:lnTo>
                  <a:lnTo>
                    <a:pt x="4" y="21"/>
                  </a:lnTo>
                  <a:lnTo>
                    <a:pt x="2" y="21"/>
                  </a:lnTo>
                  <a:lnTo>
                    <a:pt x="1" y="21"/>
                  </a:lnTo>
                  <a:lnTo>
                    <a:pt x="0" y="23"/>
                  </a:lnTo>
                  <a:lnTo>
                    <a:pt x="0" y="25"/>
                  </a:lnTo>
                  <a:lnTo>
                    <a:pt x="1" y="26"/>
                  </a:lnTo>
                  <a:lnTo>
                    <a:pt x="2" y="26"/>
                  </a:lnTo>
                  <a:lnTo>
                    <a:pt x="4" y="27"/>
                  </a:lnTo>
                  <a:lnTo>
                    <a:pt x="7" y="30"/>
                  </a:lnTo>
                  <a:lnTo>
                    <a:pt x="9" y="31"/>
                  </a:lnTo>
                  <a:lnTo>
                    <a:pt x="10" y="29"/>
                  </a:lnTo>
                  <a:lnTo>
                    <a:pt x="11" y="29"/>
                  </a:lnTo>
                  <a:lnTo>
                    <a:pt x="12" y="28"/>
                  </a:lnTo>
                  <a:lnTo>
                    <a:pt x="17" y="28"/>
                  </a:lnTo>
                  <a:lnTo>
                    <a:pt x="24" y="29"/>
                  </a:lnTo>
                  <a:lnTo>
                    <a:pt x="31" y="29"/>
                  </a:lnTo>
                  <a:lnTo>
                    <a:pt x="36" y="28"/>
                  </a:lnTo>
                  <a:lnTo>
                    <a:pt x="38" y="29"/>
                  </a:lnTo>
                  <a:lnTo>
                    <a:pt x="40" y="29"/>
                  </a:lnTo>
                  <a:lnTo>
                    <a:pt x="43" y="32"/>
                  </a:lnTo>
                  <a:lnTo>
                    <a:pt x="44" y="28"/>
                  </a:lnTo>
                  <a:lnTo>
                    <a:pt x="44" y="27"/>
                  </a:lnTo>
                  <a:lnTo>
                    <a:pt x="43" y="2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1" name="Freeform 3844"/>
            <p:cNvSpPr>
              <a:spLocks/>
            </p:cNvSpPr>
            <p:nvPr/>
          </p:nvSpPr>
          <p:spPr bwMode="auto">
            <a:xfrm>
              <a:off x="2203" y="2390"/>
              <a:ext cx="47" cy="31"/>
            </a:xfrm>
            <a:custGeom>
              <a:avLst/>
              <a:gdLst>
                <a:gd name="T0" fmla="*/ 4 w 59"/>
                <a:gd name="T1" fmla="*/ 2 h 38"/>
                <a:gd name="T2" fmla="*/ 3 w 59"/>
                <a:gd name="T3" fmla="*/ 2 h 38"/>
                <a:gd name="T4" fmla="*/ 3 w 59"/>
                <a:gd name="T5" fmla="*/ 2 h 38"/>
                <a:gd name="T6" fmla="*/ 4 w 59"/>
                <a:gd name="T7" fmla="*/ 2 h 38"/>
                <a:gd name="T8" fmla="*/ 4 w 59"/>
                <a:gd name="T9" fmla="*/ 2 h 38"/>
                <a:gd name="T10" fmla="*/ 4 w 59"/>
                <a:gd name="T11" fmla="*/ 2 h 38"/>
                <a:gd name="T12" fmla="*/ 4 w 59"/>
                <a:gd name="T13" fmla="*/ 2 h 38"/>
                <a:gd name="T14" fmla="*/ 3 w 59"/>
                <a:gd name="T15" fmla="*/ 2 h 38"/>
                <a:gd name="T16" fmla="*/ 3 w 59"/>
                <a:gd name="T17" fmla="*/ 2 h 38"/>
                <a:gd name="T18" fmla="*/ 2 w 59"/>
                <a:gd name="T19" fmla="*/ 2 h 38"/>
                <a:gd name="T20" fmla="*/ 2 w 59"/>
                <a:gd name="T21" fmla="*/ 0 h 38"/>
                <a:gd name="T22" fmla="*/ 2 w 59"/>
                <a:gd name="T23" fmla="*/ 0 h 38"/>
                <a:gd name="T24" fmla="*/ 2 w 59"/>
                <a:gd name="T25" fmla="*/ 0 h 38"/>
                <a:gd name="T26" fmla="*/ 2 w 59"/>
                <a:gd name="T27" fmla="*/ 0 h 38"/>
                <a:gd name="T28" fmla="*/ 2 w 59"/>
                <a:gd name="T29" fmla="*/ 2 h 38"/>
                <a:gd name="T30" fmla="*/ 2 w 59"/>
                <a:gd name="T31" fmla="*/ 2 h 38"/>
                <a:gd name="T32" fmla="*/ 2 w 59"/>
                <a:gd name="T33" fmla="*/ 2 h 38"/>
                <a:gd name="T34" fmla="*/ 2 w 59"/>
                <a:gd name="T35" fmla="*/ 2 h 38"/>
                <a:gd name="T36" fmla="*/ 2 w 59"/>
                <a:gd name="T37" fmla="*/ 2 h 38"/>
                <a:gd name="T38" fmla="*/ 2 w 59"/>
                <a:gd name="T39" fmla="*/ 2 h 38"/>
                <a:gd name="T40" fmla="*/ 2 w 59"/>
                <a:gd name="T41" fmla="*/ 2 h 38"/>
                <a:gd name="T42" fmla="*/ 1 w 59"/>
                <a:gd name="T43" fmla="*/ 2 h 38"/>
                <a:gd name="T44" fmla="*/ 2 w 59"/>
                <a:gd name="T45" fmla="*/ 2 h 38"/>
                <a:gd name="T46" fmla="*/ 2 w 59"/>
                <a:gd name="T47" fmla="*/ 2 h 38"/>
                <a:gd name="T48" fmla="*/ 0 w 59"/>
                <a:gd name="T49" fmla="*/ 2 h 38"/>
                <a:gd name="T50" fmla="*/ 2 w 59"/>
                <a:gd name="T51" fmla="*/ 2 h 38"/>
                <a:gd name="T52" fmla="*/ 2 w 59"/>
                <a:gd name="T53" fmla="*/ 2 h 38"/>
                <a:gd name="T54" fmla="*/ 2 w 59"/>
                <a:gd name="T55" fmla="*/ 3 h 38"/>
                <a:gd name="T56" fmla="*/ 2 w 59"/>
                <a:gd name="T57" fmla="*/ 3 h 38"/>
                <a:gd name="T58" fmla="*/ 2 w 59"/>
                <a:gd name="T59" fmla="*/ 4 h 38"/>
                <a:gd name="T60" fmla="*/ 2 w 59"/>
                <a:gd name="T61" fmla="*/ 3 h 38"/>
                <a:gd name="T62" fmla="*/ 2 w 59"/>
                <a:gd name="T63" fmla="*/ 2 h 38"/>
                <a:gd name="T64" fmla="*/ 2 w 59"/>
                <a:gd name="T65" fmla="*/ 3 h 38"/>
                <a:gd name="T66" fmla="*/ 2 w 59"/>
                <a:gd name="T67" fmla="*/ 2 h 38"/>
                <a:gd name="T68" fmla="*/ 2 w 59"/>
                <a:gd name="T69" fmla="*/ 2 h 38"/>
                <a:gd name="T70" fmla="*/ 2 w 59"/>
                <a:gd name="T71" fmla="*/ 3 h 38"/>
                <a:gd name="T72" fmla="*/ 2 w 59"/>
                <a:gd name="T73" fmla="*/ 2 h 38"/>
                <a:gd name="T74" fmla="*/ 3 w 59"/>
                <a:gd name="T75" fmla="*/ 2 h 38"/>
                <a:gd name="T76" fmla="*/ 4 w 59"/>
                <a:gd name="T77" fmla="*/ 2 h 38"/>
                <a:gd name="T78" fmla="*/ 5 w 59"/>
                <a:gd name="T79" fmla="*/ 2 h 38"/>
                <a:gd name="T80" fmla="*/ 5 w 59"/>
                <a:gd name="T81" fmla="*/ 3 h 38"/>
                <a:gd name="T82" fmla="*/ 5 w 59"/>
                <a:gd name="T83" fmla="*/ 2 h 38"/>
                <a:gd name="T84" fmla="*/ 5 w 59"/>
                <a:gd name="T85" fmla="*/ 2 h 38"/>
                <a:gd name="T86" fmla="*/ 5 w 59"/>
                <a:gd name="T87" fmla="*/ 2 h 38"/>
                <a:gd name="T88" fmla="*/ 5 w 59"/>
                <a:gd name="T89" fmla="*/ 2 h 3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38"/>
                <a:gd name="T137" fmla="*/ 59 w 59"/>
                <a:gd name="T138" fmla="*/ 38 h 3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38">
                  <a:moveTo>
                    <a:pt x="53" y="16"/>
                  </a:moveTo>
                  <a:lnTo>
                    <a:pt x="53" y="16"/>
                  </a:lnTo>
                  <a:lnTo>
                    <a:pt x="49" y="15"/>
                  </a:lnTo>
                  <a:lnTo>
                    <a:pt x="44" y="14"/>
                  </a:lnTo>
                  <a:lnTo>
                    <a:pt x="40" y="13"/>
                  </a:lnTo>
                  <a:lnTo>
                    <a:pt x="38" y="12"/>
                  </a:lnTo>
                  <a:lnTo>
                    <a:pt x="39" y="11"/>
                  </a:lnTo>
                  <a:lnTo>
                    <a:pt x="41" y="11"/>
                  </a:lnTo>
                  <a:lnTo>
                    <a:pt x="44" y="11"/>
                  </a:lnTo>
                  <a:lnTo>
                    <a:pt x="46" y="8"/>
                  </a:lnTo>
                  <a:lnTo>
                    <a:pt x="44" y="8"/>
                  </a:lnTo>
                  <a:lnTo>
                    <a:pt x="42" y="10"/>
                  </a:lnTo>
                  <a:lnTo>
                    <a:pt x="41" y="10"/>
                  </a:lnTo>
                  <a:lnTo>
                    <a:pt x="37" y="10"/>
                  </a:lnTo>
                  <a:lnTo>
                    <a:pt x="36" y="10"/>
                  </a:lnTo>
                  <a:lnTo>
                    <a:pt x="36" y="7"/>
                  </a:lnTo>
                  <a:lnTo>
                    <a:pt x="35" y="4"/>
                  </a:lnTo>
                  <a:lnTo>
                    <a:pt x="33" y="3"/>
                  </a:lnTo>
                  <a:lnTo>
                    <a:pt x="32" y="3"/>
                  </a:lnTo>
                  <a:lnTo>
                    <a:pt x="25" y="2"/>
                  </a:lnTo>
                  <a:lnTo>
                    <a:pt x="19" y="0"/>
                  </a:lnTo>
                  <a:lnTo>
                    <a:pt x="17" y="0"/>
                  </a:lnTo>
                  <a:lnTo>
                    <a:pt x="13" y="0"/>
                  </a:lnTo>
                  <a:lnTo>
                    <a:pt x="10" y="0"/>
                  </a:lnTo>
                  <a:lnTo>
                    <a:pt x="7" y="0"/>
                  </a:lnTo>
                  <a:lnTo>
                    <a:pt x="6" y="0"/>
                  </a:lnTo>
                  <a:lnTo>
                    <a:pt x="5" y="0"/>
                  </a:lnTo>
                  <a:lnTo>
                    <a:pt x="5" y="1"/>
                  </a:lnTo>
                  <a:lnTo>
                    <a:pt x="5" y="2"/>
                  </a:lnTo>
                  <a:lnTo>
                    <a:pt x="4" y="3"/>
                  </a:lnTo>
                  <a:lnTo>
                    <a:pt x="4" y="5"/>
                  </a:lnTo>
                  <a:lnTo>
                    <a:pt x="5" y="6"/>
                  </a:lnTo>
                  <a:lnTo>
                    <a:pt x="5" y="8"/>
                  </a:lnTo>
                  <a:lnTo>
                    <a:pt x="4" y="8"/>
                  </a:lnTo>
                  <a:lnTo>
                    <a:pt x="4" y="10"/>
                  </a:lnTo>
                  <a:lnTo>
                    <a:pt x="5" y="10"/>
                  </a:lnTo>
                  <a:lnTo>
                    <a:pt x="5" y="11"/>
                  </a:lnTo>
                  <a:lnTo>
                    <a:pt x="6" y="11"/>
                  </a:lnTo>
                  <a:lnTo>
                    <a:pt x="4" y="14"/>
                  </a:lnTo>
                  <a:lnTo>
                    <a:pt x="3" y="15"/>
                  </a:lnTo>
                  <a:lnTo>
                    <a:pt x="1" y="15"/>
                  </a:lnTo>
                  <a:lnTo>
                    <a:pt x="3" y="15"/>
                  </a:lnTo>
                  <a:lnTo>
                    <a:pt x="4" y="17"/>
                  </a:lnTo>
                  <a:lnTo>
                    <a:pt x="4" y="18"/>
                  </a:lnTo>
                  <a:lnTo>
                    <a:pt x="3" y="20"/>
                  </a:lnTo>
                  <a:lnTo>
                    <a:pt x="1" y="20"/>
                  </a:lnTo>
                  <a:lnTo>
                    <a:pt x="0" y="20"/>
                  </a:lnTo>
                  <a:lnTo>
                    <a:pt x="3" y="24"/>
                  </a:lnTo>
                  <a:lnTo>
                    <a:pt x="4" y="26"/>
                  </a:lnTo>
                  <a:lnTo>
                    <a:pt x="5" y="26"/>
                  </a:lnTo>
                  <a:lnTo>
                    <a:pt x="5" y="27"/>
                  </a:lnTo>
                  <a:lnTo>
                    <a:pt x="4" y="31"/>
                  </a:lnTo>
                  <a:lnTo>
                    <a:pt x="6" y="35"/>
                  </a:lnTo>
                  <a:lnTo>
                    <a:pt x="9" y="38"/>
                  </a:lnTo>
                  <a:lnTo>
                    <a:pt x="10" y="36"/>
                  </a:lnTo>
                  <a:lnTo>
                    <a:pt x="11" y="34"/>
                  </a:lnTo>
                  <a:lnTo>
                    <a:pt x="13" y="28"/>
                  </a:lnTo>
                  <a:lnTo>
                    <a:pt x="14" y="27"/>
                  </a:lnTo>
                  <a:lnTo>
                    <a:pt x="14" y="26"/>
                  </a:lnTo>
                  <a:lnTo>
                    <a:pt x="17" y="27"/>
                  </a:lnTo>
                  <a:lnTo>
                    <a:pt x="18" y="27"/>
                  </a:lnTo>
                  <a:lnTo>
                    <a:pt x="20" y="25"/>
                  </a:lnTo>
                  <a:lnTo>
                    <a:pt x="22" y="24"/>
                  </a:lnTo>
                  <a:lnTo>
                    <a:pt x="23" y="25"/>
                  </a:lnTo>
                  <a:lnTo>
                    <a:pt x="23" y="26"/>
                  </a:lnTo>
                  <a:lnTo>
                    <a:pt x="23" y="27"/>
                  </a:lnTo>
                  <a:lnTo>
                    <a:pt x="24" y="27"/>
                  </a:lnTo>
                  <a:lnTo>
                    <a:pt x="27" y="27"/>
                  </a:lnTo>
                  <a:lnTo>
                    <a:pt x="28" y="27"/>
                  </a:lnTo>
                  <a:lnTo>
                    <a:pt x="31" y="26"/>
                  </a:lnTo>
                  <a:lnTo>
                    <a:pt x="34" y="24"/>
                  </a:lnTo>
                  <a:lnTo>
                    <a:pt x="37" y="24"/>
                  </a:lnTo>
                  <a:lnTo>
                    <a:pt x="42" y="25"/>
                  </a:lnTo>
                  <a:lnTo>
                    <a:pt x="48" y="25"/>
                  </a:lnTo>
                  <a:lnTo>
                    <a:pt x="50" y="25"/>
                  </a:lnTo>
                  <a:lnTo>
                    <a:pt x="51" y="26"/>
                  </a:lnTo>
                  <a:lnTo>
                    <a:pt x="53" y="27"/>
                  </a:lnTo>
                  <a:lnTo>
                    <a:pt x="54" y="27"/>
                  </a:lnTo>
                  <a:lnTo>
                    <a:pt x="54" y="26"/>
                  </a:lnTo>
                  <a:lnTo>
                    <a:pt x="55" y="26"/>
                  </a:lnTo>
                  <a:lnTo>
                    <a:pt x="58" y="24"/>
                  </a:lnTo>
                  <a:lnTo>
                    <a:pt x="59" y="21"/>
                  </a:lnTo>
                  <a:lnTo>
                    <a:pt x="59" y="20"/>
                  </a:lnTo>
                  <a:lnTo>
                    <a:pt x="56" y="18"/>
                  </a:lnTo>
                  <a:lnTo>
                    <a:pt x="53" y="1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2" name="Freeform 3845"/>
            <p:cNvSpPr>
              <a:spLocks/>
            </p:cNvSpPr>
            <p:nvPr/>
          </p:nvSpPr>
          <p:spPr bwMode="auto">
            <a:xfrm>
              <a:off x="2245" y="2413"/>
              <a:ext cx="1" cy="1"/>
            </a:xfrm>
            <a:custGeom>
              <a:avLst/>
              <a:gdLst>
                <a:gd name="T0" fmla="*/ 0 w 2"/>
                <a:gd name="T1" fmla="*/ 0 h 1"/>
                <a:gd name="T2" fmla="*/ 0 w 2"/>
                <a:gd name="T3" fmla="*/ 0 h 1"/>
                <a:gd name="T4" fmla="*/ 1 w 2"/>
                <a:gd name="T5" fmla="*/ 1 h 1"/>
                <a:gd name="T6" fmla="*/ 1 w 2"/>
                <a:gd name="T7" fmla="*/ 1 h 1"/>
                <a:gd name="T8" fmla="*/ 1 w 2"/>
                <a:gd name="T9" fmla="*/ 1 h 1"/>
                <a:gd name="T10" fmla="*/ 1 w 2"/>
                <a:gd name="T11" fmla="*/ 0 h 1"/>
                <a:gd name="T12" fmla="*/ 0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0"/>
                  </a:moveTo>
                  <a:lnTo>
                    <a:pt x="0" y="0"/>
                  </a:lnTo>
                  <a:lnTo>
                    <a:pt x="1" y="1"/>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3" name="Freeform 3846"/>
            <p:cNvSpPr>
              <a:spLocks/>
            </p:cNvSpPr>
            <p:nvPr/>
          </p:nvSpPr>
          <p:spPr bwMode="auto">
            <a:xfrm>
              <a:off x="2264" y="2409"/>
              <a:ext cx="20" cy="8"/>
            </a:xfrm>
            <a:custGeom>
              <a:avLst/>
              <a:gdLst>
                <a:gd name="T0" fmla="*/ 1 w 25"/>
                <a:gd name="T1" fmla="*/ 2 h 10"/>
                <a:gd name="T2" fmla="*/ 1 w 25"/>
                <a:gd name="T3" fmla="*/ 2 h 10"/>
                <a:gd name="T4" fmla="*/ 0 w 25"/>
                <a:gd name="T5" fmla="*/ 2 h 10"/>
                <a:gd name="T6" fmla="*/ 0 w 25"/>
                <a:gd name="T7" fmla="*/ 2 h 10"/>
                <a:gd name="T8" fmla="*/ 0 w 25"/>
                <a:gd name="T9" fmla="*/ 2 h 10"/>
                <a:gd name="T10" fmla="*/ 0 w 25"/>
                <a:gd name="T11" fmla="*/ 2 h 10"/>
                <a:gd name="T12" fmla="*/ 1 w 25"/>
                <a:gd name="T13" fmla="*/ 2 h 10"/>
                <a:gd name="T14" fmla="*/ 2 w 25"/>
                <a:gd name="T15" fmla="*/ 2 h 10"/>
                <a:gd name="T16" fmla="*/ 2 w 25"/>
                <a:gd name="T17" fmla="*/ 2 h 10"/>
                <a:gd name="T18" fmla="*/ 2 w 25"/>
                <a:gd name="T19" fmla="*/ 2 h 10"/>
                <a:gd name="T20" fmla="*/ 2 w 25"/>
                <a:gd name="T21" fmla="*/ 2 h 10"/>
                <a:gd name="T22" fmla="*/ 2 w 25"/>
                <a:gd name="T23" fmla="*/ 2 h 10"/>
                <a:gd name="T24" fmla="*/ 2 w 25"/>
                <a:gd name="T25" fmla="*/ 2 h 10"/>
                <a:gd name="T26" fmla="*/ 2 w 25"/>
                <a:gd name="T27" fmla="*/ 2 h 10"/>
                <a:gd name="T28" fmla="*/ 2 w 25"/>
                <a:gd name="T29" fmla="*/ 2 h 10"/>
                <a:gd name="T30" fmla="*/ 2 w 25"/>
                <a:gd name="T31" fmla="*/ 2 h 10"/>
                <a:gd name="T32" fmla="*/ 2 w 25"/>
                <a:gd name="T33" fmla="*/ 2 h 10"/>
                <a:gd name="T34" fmla="*/ 2 w 25"/>
                <a:gd name="T35" fmla="*/ 2 h 10"/>
                <a:gd name="T36" fmla="*/ 2 w 25"/>
                <a:gd name="T37" fmla="*/ 2 h 10"/>
                <a:gd name="T38" fmla="*/ 2 w 25"/>
                <a:gd name="T39" fmla="*/ 2 h 10"/>
                <a:gd name="T40" fmla="*/ 2 w 25"/>
                <a:gd name="T41" fmla="*/ 2 h 10"/>
                <a:gd name="T42" fmla="*/ 2 w 25"/>
                <a:gd name="T43" fmla="*/ 2 h 10"/>
                <a:gd name="T44" fmla="*/ 2 w 25"/>
                <a:gd name="T45" fmla="*/ 2 h 10"/>
                <a:gd name="T46" fmla="*/ 2 w 25"/>
                <a:gd name="T47" fmla="*/ 2 h 10"/>
                <a:gd name="T48" fmla="*/ 2 w 25"/>
                <a:gd name="T49" fmla="*/ 0 h 10"/>
                <a:gd name="T50" fmla="*/ 2 w 25"/>
                <a:gd name="T51" fmla="*/ 0 h 10"/>
                <a:gd name="T52" fmla="*/ 2 w 25"/>
                <a:gd name="T53" fmla="*/ 0 h 10"/>
                <a:gd name="T54" fmla="*/ 1 w 25"/>
                <a:gd name="T55" fmla="*/ 2 h 10"/>
                <a:gd name="T56" fmla="*/ 1 w 25"/>
                <a:gd name="T57" fmla="*/ 2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5"/>
                <a:gd name="T88" fmla="*/ 0 h 10"/>
                <a:gd name="T89" fmla="*/ 25 w 25"/>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5" h="10">
                  <a:moveTo>
                    <a:pt x="1" y="2"/>
                  </a:moveTo>
                  <a:lnTo>
                    <a:pt x="1" y="2"/>
                  </a:lnTo>
                  <a:lnTo>
                    <a:pt x="0" y="3"/>
                  </a:lnTo>
                  <a:lnTo>
                    <a:pt x="0" y="5"/>
                  </a:lnTo>
                  <a:lnTo>
                    <a:pt x="0" y="8"/>
                  </a:lnTo>
                  <a:lnTo>
                    <a:pt x="1" y="9"/>
                  </a:lnTo>
                  <a:lnTo>
                    <a:pt x="3" y="10"/>
                  </a:lnTo>
                  <a:lnTo>
                    <a:pt x="5" y="10"/>
                  </a:lnTo>
                  <a:lnTo>
                    <a:pt x="10" y="9"/>
                  </a:lnTo>
                  <a:lnTo>
                    <a:pt x="13" y="9"/>
                  </a:lnTo>
                  <a:lnTo>
                    <a:pt x="17" y="9"/>
                  </a:lnTo>
                  <a:lnTo>
                    <a:pt x="20" y="9"/>
                  </a:lnTo>
                  <a:lnTo>
                    <a:pt x="21" y="8"/>
                  </a:lnTo>
                  <a:lnTo>
                    <a:pt x="25" y="5"/>
                  </a:lnTo>
                  <a:lnTo>
                    <a:pt x="25" y="4"/>
                  </a:lnTo>
                  <a:lnTo>
                    <a:pt x="23" y="2"/>
                  </a:lnTo>
                  <a:lnTo>
                    <a:pt x="18" y="2"/>
                  </a:lnTo>
                  <a:lnTo>
                    <a:pt x="15" y="2"/>
                  </a:lnTo>
                  <a:lnTo>
                    <a:pt x="3" y="0"/>
                  </a:lnTo>
                  <a:lnTo>
                    <a:pt x="2"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4" name="Freeform 3847"/>
            <p:cNvSpPr>
              <a:spLocks/>
            </p:cNvSpPr>
            <p:nvPr/>
          </p:nvSpPr>
          <p:spPr bwMode="auto">
            <a:xfrm>
              <a:off x="2297" y="2409"/>
              <a:ext cx="2" cy="2"/>
            </a:xfrm>
            <a:custGeom>
              <a:avLst/>
              <a:gdLst>
                <a:gd name="T0" fmla="*/ 0 w 2"/>
                <a:gd name="T1" fmla="*/ 1 h 3"/>
                <a:gd name="T2" fmla="*/ 0 w 2"/>
                <a:gd name="T3" fmla="*/ 1 h 3"/>
                <a:gd name="T4" fmla="*/ 1 w 2"/>
                <a:gd name="T5" fmla="*/ 1 h 3"/>
                <a:gd name="T6" fmla="*/ 2 w 2"/>
                <a:gd name="T7" fmla="*/ 0 h 3"/>
                <a:gd name="T8" fmla="*/ 2 w 2"/>
                <a:gd name="T9" fmla="*/ 0 h 3"/>
                <a:gd name="T10" fmla="*/ 1 w 2"/>
                <a:gd name="T11" fmla="*/ 1 h 3"/>
                <a:gd name="T12" fmla="*/ 0 w 2"/>
                <a:gd name="T13" fmla="*/ 1 h 3"/>
                <a:gd name="T14" fmla="*/ 0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1" y="2"/>
                  </a:lnTo>
                  <a:lnTo>
                    <a:pt x="2" y="0"/>
                  </a:lnTo>
                  <a:lnTo>
                    <a:pt x="1"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5" name="Freeform 3848"/>
            <p:cNvSpPr>
              <a:spLocks/>
            </p:cNvSpPr>
            <p:nvPr/>
          </p:nvSpPr>
          <p:spPr bwMode="auto">
            <a:xfrm>
              <a:off x="2320" y="2424"/>
              <a:ext cx="2" cy="2"/>
            </a:xfrm>
            <a:custGeom>
              <a:avLst/>
              <a:gdLst>
                <a:gd name="T0" fmla="*/ 1 w 3"/>
                <a:gd name="T1" fmla="*/ 2 h 2"/>
                <a:gd name="T2" fmla="*/ 1 w 3"/>
                <a:gd name="T3" fmla="*/ 2 h 2"/>
                <a:gd name="T4" fmla="*/ 1 w 3"/>
                <a:gd name="T5" fmla="*/ 1 h 2"/>
                <a:gd name="T6" fmla="*/ 0 w 3"/>
                <a:gd name="T7" fmla="*/ 0 h 2"/>
                <a:gd name="T8" fmla="*/ 0 w 3"/>
                <a:gd name="T9" fmla="*/ 0 h 2"/>
                <a:gd name="T10" fmla="*/ 1 w 3"/>
                <a:gd name="T11" fmla="*/ 1 h 2"/>
                <a:gd name="T12" fmla="*/ 1 w 3"/>
                <a:gd name="T13" fmla="*/ 2 h 2"/>
                <a:gd name="T14" fmla="*/ 1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2" y="1"/>
                  </a:lnTo>
                  <a:lnTo>
                    <a:pt x="0" y="0"/>
                  </a:lnTo>
                  <a:lnTo>
                    <a:pt x="1" y="1"/>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6" name="Freeform 3849"/>
            <p:cNvSpPr>
              <a:spLocks/>
            </p:cNvSpPr>
            <p:nvPr/>
          </p:nvSpPr>
          <p:spPr bwMode="auto">
            <a:xfrm>
              <a:off x="2332" y="2428"/>
              <a:ext cx="3" cy="2"/>
            </a:xfrm>
            <a:custGeom>
              <a:avLst/>
              <a:gdLst>
                <a:gd name="T0" fmla="*/ 0 w 3"/>
                <a:gd name="T1" fmla="*/ 0 h 2"/>
                <a:gd name="T2" fmla="*/ 0 w 3"/>
                <a:gd name="T3" fmla="*/ 0 h 2"/>
                <a:gd name="T4" fmla="*/ 0 w 3"/>
                <a:gd name="T5" fmla="*/ 1 h 2"/>
                <a:gd name="T6" fmla="*/ 1 w 3"/>
                <a:gd name="T7" fmla="*/ 2 h 2"/>
                <a:gd name="T8" fmla="*/ 1 w 3"/>
                <a:gd name="T9" fmla="*/ 2 h 2"/>
                <a:gd name="T10" fmla="*/ 1 w 3"/>
                <a:gd name="T11" fmla="*/ 2 h 2"/>
                <a:gd name="T12" fmla="*/ 3 w 3"/>
                <a:gd name="T13" fmla="*/ 2 h 2"/>
                <a:gd name="T14" fmla="*/ 2 w 3"/>
                <a:gd name="T15" fmla="*/ 1 h 2"/>
                <a:gd name="T16" fmla="*/ 2 w 3"/>
                <a:gd name="T17" fmla="*/ 1 h 2"/>
                <a:gd name="T18" fmla="*/ 1 w 3"/>
                <a:gd name="T19" fmla="*/ 0 h 2"/>
                <a:gd name="T20" fmla="*/ 0 w 3"/>
                <a:gd name="T21" fmla="*/ 0 h 2"/>
                <a:gd name="T22" fmla="*/ 0 w 3"/>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0" y="0"/>
                  </a:moveTo>
                  <a:lnTo>
                    <a:pt x="0" y="0"/>
                  </a:lnTo>
                  <a:lnTo>
                    <a:pt x="0" y="1"/>
                  </a:lnTo>
                  <a:lnTo>
                    <a:pt x="1" y="2"/>
                  </a:lnTo>
                  <a:lnTo>
                    <a:pt x="3" y="2"/>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7" name="Freeform 3850"/>
            <p:cNvSpPr>
              <a:spLocks/>
            </p:cNvSpPr>
            <p:nvPr/>
          </p:nvSpPr>
          <p:spPr bwMode="auto">
            <a:xfrm>
              <a:off x="2334" y="2439"/>
              <a:ext cx="3" cy="3"/>
            </a:xfrm>
            <a:custGeom>
              <a:avLst/>
              <a:gdLst>
                <a:gd name="T0" fmla="*/ 2 w 3"/>
                <a:gd name="T1" fmla="*/ 2 h 4"/>
                <a:gd name="T2" fmla="*/ 2 w 3"/>
                <a:gd name="T3" fmla="*/ 2 h 4"/>
                <a:gd name="T4" fmla="*/ 2 w 3"/>
                <a:gd name="T5" fmla="*/ 0 h 4"/>
                <a:gd name="T6" fmla="*/ 1 w 3"/>
                <a:gd name="T7" fmla="*/ 0 h 4"/>
                <a:gd name="T8" fmla="*/ 1 w 3"/>
                <a:gd name="T9" fmla="*/ 0 h 4"/>
                <a:gd name="T10" fmla="*/ 0 w 3"/>
                <a:gd name="T11" fmla="*/ 1 h 4"/>
                <a:gd name="T12" fmla="*/ 0 w 3"/>
                <a:gd name="T13" fmla="*/ 1 h 4"/>
                <a:gd name="T14" fmla="*/ 0 w 3"/>
                <a:gd name="T15" fmla="*/ 1 h 4"/>
                <a:gd name="T16" fmla="*/ 0 w 3"/>
                <a:gd name="T17" fmla="*/ 2 h 4"/>
                <a:gd name="T18" fmla="*/ 1 w 3"/>
                <a:gd name="T19" fmla="*/ 2 h 4"/>
                <a:gd name="T20" fmla="*/ 2 w 3"/>
                <a:gd name="T21" fmla="*/ 2 h 4"/>
                <a:gd name="T22" fmla="*/ 2 w 3"/>
                <a:gd name="T23" fmla="*/ 2 h 4"/>
                <a:gd name="T24" fmla="*/ 3 w 3"/>
                <a:gd name="T25" fmla="*/ 2 h 4"/>
                <a:gd name="T26" fmla="*/ 3 w 3"/>
                <a:gd name="T27" fmla="*/ 2 h 4"/>
                <a:gd name="T28" fmla="*/ 2 w 3"/>
                <a:gd name="T29" fmla="*/ 2 h 4"/>
                <a:gd name="T30" fmla="*/ 2 w 3"/>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4"/>
                <a:gd name="T50" fmla="*/ 3 w 3"/>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4">
                  <a:moveTo>
                    <a:pt x="2" y="2"/>
                  </a:moveTo>
                  <a:lnTo>
                    <a:pt x="2" y="2"/>
                  </a:lnTo>
                  <a:lnTo>
                    <a:pt x="2" y="0"/>
                  </a:lnTo>
                  <a:lnTo>
                    <a:pt x="1" y="0"/>
                  </a:lnTo>
                  <a:lnTo>
                    <a:pt x="0" y="1"/>
                  </a:lnTo>
                  <a:lnTo>
                    <a:pt x="0" y="4"/>
                  </a:lnTo>
                  <a:lnTo>
                    <a:pt x="1" y="4"/>
                  </a:lnTo>
                  <a:lnTo>
                    <a:pt x="2" y="4"/>
                  </a:lnTo>
                  <a:lnTo>
                    <a:pt x="3" y="4"/>
                  </a:lnTo>
                  <a:lnTo>
                    <a:pt x="3" y="3"/>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8" name="Freeform 3851"/>
            <p:cNvSpPr>
              <a:spLocks/>
            </p:cNvSpPr>
            <p:nvPr/>
          </p:nvSpPr>
          <p:spPr bwMode="auto">
            <a:xfrm>
              <a:off x="2337" y="2438"/>
              <a:ext cx="4" cy="2"/>
            </a:xfrm>
            <a:custGeom>
              <a:avLst/>
              <a:gdLst>
                <a:gd name="T0" fmla="*/ 2 w 5"/>
                <a:gd name="T1" fmla="*/ 1 h 3"/>
                <a:gd name="T2" fmla="*/ 2 w 5"/>
                <a:gd name="T3" fmla="*/ 1 h 3"/>
                <a:gd name="T4" fmla="*/ 2 w 5"/>
                <a:gd name="T5" fmla="*/ 1 h 3"/>
                <a:gd name="T6" fmla="*/ 0 w 5"/>
                <a:gd name="T7" fmla="*/ 0 h 3"/>
                <a:gd name="T8" fmla="*/ 0 w 5"/>
                <a:gd name="T9" fmla="*/ 0 h 3"/>
                <a:gd name="T10" fmla="*/ 0 w 5"/>
                <a:gd name="T11" fmla="*/ 1 h 3"/>
                <a:gd name="T12" fmla="*/ 0 w 5"/>
                <a:gd name="T13" fmla="*/ 1 h 3"/>
                <a:gd name="T14" fmla="*/ 2 w 5"/>
                <a:gd name="T15" fmla="*/ 1 h 3"/>
                <a:gd name="T16" fmla="*/ 2 w 5"/>
                <a:gd name="T17" fmla="*/ 1 h 3"/>
                <a:gd name="T18" fmla="*/ 2 w 5"/>
                <a:gd name="T19" fmla="*/ 1 h 3"/>
                <a:gd name="T20" fmla="*/ 2 w 5"/>
                <a:gd name="T21" fmla="*/ 1 h 3"/>
                <a:gd name="T22" fmla="*/ 2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4" y="2"/>
                  </a:moveTo>
                  <a:lnTo>
                    <a:pt x="4" y="2"/>
                  </a:lnTo>
                  <a:lnTo>
                    <a:pt x="2" y="1"/>
                  </a:lnTo>
                  <a:lnTo>
                    <a:pt x="0" y="0"/>
                  </a:lnTo>
                  <a:lnTo>
                    <a:pt x="0" y="2"/>
                  </a:lnTo>
                  <a:lnTo>
                    <a:pt x="3" y="3"/>
                  </a:lnTo>
                  <a:lnTo>
                    <a:pt x="5"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29" name="Freeform 3852"/>
            <p:cNvSpPr>
              <a:spLocks/>
            </p:cNvSpPr>
            <p:nvPr/>
          </p:nvSpPr>
          <p:spPr bwMode="auto">
            <a:xfrm>
              <a:off x="2341" y="2443"/>
              <a:ext cx="0" cy="2"/>
            </a:xfrm>
            <a:custGeom>
              <a:avLst/>
              <a:gdLst>
                <a:gd name="T0" fmla="*/ 0 w 1"/>
                <a:gd name="T1" fmla="*/ 0 h 2"/>
                <a:gd name="T2" fmla="*/ 0 w 1"/>
                <a:gd name="T3" fmla="*/ 0 h 2"/>
                <a:gd name="T4" fmla="*/ 0 w 1"/>
                <a:gd name="T5" fmla="*/ 2 h 2"/>
                <a:gd name="T6" fmla="*/ 0 w 1"/>
                <a:gd name="T7" fmla="*/ 0 h 2"/>
                <a:gd name="T8" fmla="*/ 0 w 1"/>
                <a:gd name="T9" fmla="*/ 0 h 2"/>
                <a:gd name="T10" fmla="*/ 0 w 1"/>
                <a:gd name="T11" fmla="*/ 0 h 2"/>
                <a:gd name="T12" fmla="*/ 0 w 1"/>
                <a:gd name="T13" fmla="*/ 0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2"/>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0" name="Freeform 3853"/>
            <p:cNvSpPr>
              <a:spLocks/>
            </p:cNvSpPr>
            <p:nvPr/>
          </p:nvSpPr>
          <p:spPr bwMode="auto">
            <a:xfrm>
              <a:off x="2337" y="2448"/>
              <a:ext cx="4" cy="5"/>
            </a:xfrm>
            <a:custGeom>
              <a:avLst/>
              <a:gdLst>
                <a:gd name="T0" fmla="*/ 2 w 4"/>
                <a:gd name="T1" fmla="*/ 0 h 6"/>
                <a:gd name="T2" fmla="*/ 2 w 4"/>
                <a:gd name="T3" fmla="*/ 0 h 6"/>
                <a:gd name="T4" fmla="*/ 0 w 4"/>
                <a:gd name="T5" fmla="*/ 3 h 6"/>
                <a:gd name="T6" fmla="*/ 0 w 4"/>
                <a:gd name="T7" fmla="*/ 3 h 6"/>
                <a:gd name="T8" fmla="*/ 2 w 4"/>
                <a:gd name="T9" fmla="*/ 3 h 6"/>
                <a:gd name="T10" fmla="*/ 2 w 4"/>
                <a:gd name="T11" fmla="*/ 3 h 6"/>
                <a:gd name="T12" fmla="*/ 3 w 4"/>
                <a:gd name="T13" fmla="*/ 3 h 6"/>
                <a:gd name="T14" fmla="*/ 4 w 4"/>
                <a:gd name="T15" fmla="*/ 3 h 6"/>
                <a:gd name="T16" fmla="*/ 4 w 4"/>
                <a:gd name="T17" fmla="*/ 3 h 6"/>
                <a:gd name="T18" fmla="*/ 3 w 4"/>
                <a:gd name="T19" fmla="*/ 2 h 6"/>
                <a:gd name="T20" fmla="*/ 2 w 4"/>
                <a:gd name="T21" fmla="*/ 1 h 6"/>
                <a:gd name="T22" fmla="*/ 2 w 4"/>
                <a:gd name="T23" fmla="*/ 0 h 6"/>
                <a:gd name="T24" fmla="*/ 2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6"/>
                <a:gd name="T41" fmla="*/ 4 w 4"/>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6">
                  <a:moveTo>
                    <a:pt x="2" y="0"/>
                  </a:moveTo>
                  <a:lnTo>
                    <a:pt x="2" y="0"/>
                  </a:lnTo>
                  <a:lnTo>
                    <a:pt x="0" y="3"/>
                  </a:lnTo>
                  <a:lnTo>
                    <a:pt x="0" y="4"/>
                  </a:lnTo>
                  <a:lnTo>
                    <a:pt x="2" y="5"/>
                  </a:lnTo>
                  <a:lnTo>
                    <a:pt x="3" y="6"/>
                  </a:lnTo>
                  <a:lnTo>
                    <a:pt x="4" y="5"/>
                  </a:lnTo>
                  <a:lnTo>
                    <a:pt x="3" y="2"/>
                  </a:lnTo>
                  <a:lnTo>
                    <a:pt x="2" y="1"/>
                  </a:lnTo>
                  <a:lnTo>
                    <a:pt x="2" y="0"/>
                  </a:lnTo>
                  <a:close/>
                </a:path>
              </a:pathLst>
            </a:custGeom>
            <a:solidFill>
              <a:srgbClr val="DDDDDD"/>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1" name="Freeform 3854"/>
            <p:cNvSpPr>
              <a:spLocks/>
            </p:cNvSpPr>
            <p:nvPr/>
          </p:nvSpPr>
          <p:spPr bwMode="auto">
            <a:xfrm>
              <a:off x="2341" y="2459"/>
              <a:ext cx="4" cy="4"/>
            </a:xfrm>
            <a:custGeom>
              <a:avLst/>
              <a:gdLst>
                <a:gd name="T0" fmla="*/ 2 w 5"/>
                <a:gd name="T1" fmla="*/ 1 h 6"/>
                <a:gd name="T2" fmla="*/ 2 w 5"/>
                <a:gd name="T3" fmla="*/ 1 h 6"/>
                <a:gd name="T4" fmla="*/ 2 w 5"/>
                <a:gd name="T5" fmla="*/ 0 h 6"/>
                <a:gd name="T6" fmla="*/ 1 w 5"/>
                <a:gd name="T7" fmla="*/ 0 h 6"/>
                <a:gd name="T8" fmla="*/ 0 w 5"/>
                <a:gd name="T9" fmla="*/ 0 h 6"/>
                <a:gd name="T10" fmla="*/ 0 w 5"/>
                <a:gd name="T11" fmla="*/ 0 h 6"/>
                <a:gd name="T12" fmla="*/ 0 w 5"/>
                <a:gd name="T13" fmla="*/ 1 h 6"/>
                <a:gd name="T14" fmla="*/ 0 w 5"/>
                <a:gd name="T15" fmla="*/ 1 h 6"/>
                <a:gd name="T16" fmla="*/ 1 w 5"/>
                <a:gd name="T17" fmla="*/ 1 h 6"/>
                <a:gd name="T18" fmla="*/ 1 w 5"/>
                <a:gd name="T19" fmla="*/ 1 h 6"/>
                <a:gd name="T20" fmla="*/ 2 w 5"/>
                <a:gd name="T21" fmla="*/ 1 h 6"/>
                <a:gd name="T22" fmla="*/ 1 w 5"/>
                <a:gd name="T23" fmla="*/ 1 h 6"/>
                <a:gd name="T24" fmla="*/ 1 w 5"/>
                <a:gd name="T25" fmla="*/ 1 h 6"/>
                <a:gd name="T26" fmla="*/ 2 w 5"/>
                <a:gd name="T27" fmla="*/ 1 h 6"/>
                <a:gd name="T28" fmla="*/ 2 w 5"/>
                <a:gd name="T29" fmla="*/ 1 h 6"/>
                <a:gd name="T30" fmla="*/ 2 w 5"/>
                <a:gd name="T31" fmla="*/ 1 h 6"/>
                <a:gd name="T32" fmla="*/ 2 w 5"/>
                <a:gd name="T33" fmla="*/ 1 h 6"/>
                <a:gd name="T34" fmla="*/ 2 w 5"/>
                <a:gd name="T35" fmla="*/ 1 h 6"/>
                <a:gd name="T36" fmla="*/ 2 w 5"/>
                <a:gd name="T37" fmla="*/ 1 h 6"/>
                <a:gd name="T38" fmla="*/ 2 w 5"/>
                <a:gd name="T39" fmla="*/ 1 h 6"/>
                <a:gd name="T40" fmla="*/ 2 w 5"/>
                <a:gd name="T41" fmla="*/ 1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6"/>
                <a:gd name="T65" fmla="*/ 5 w 5"/>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6">
                  <a:moveTo>
                    <a:pt x="4" y="2"/>
                  </a:moveTo>
                  <a:lnTo>
                    <a:pt x="4" y="2"/>
                  </a:lnTo>
                  <a:lnTo>
                    <a:pt x="2" y="0"/>
                  </a:lnTo>
                  <a:lnTo>
                    <a:pt x="1" y="0"/>
                  </a:lnTo>
                  <a:lnTo>
                    <a:pt x="0" y="0"/>
                  </a:lnTo>
                  <a:lnTo>
                    <a:pt x="0" y="1"/>
                  </a:lnTo>
                  <a:lnTo>
                    <a:pt x="0" y="2"/>
                  </a:lnTo>
                  <a:lnTo>
                    <a:pt x="1" y="3"/>
                  </a:lnTo>
                  <a:lnTo>
                    <a:pt x="2" y="4"/>
                  </a:lnTo>
                  <a:lnTo>
                    <a:pt x="1" y="5"/>
                  </a:lnTo>
                  <a:lnTo>
                    <a:pt x="2" y="6"/>
                  </a:lnTo>
                  <a:lnTo>
                    <a:pt x="4" y="6"/>
                  </a:lnTo>
                  <a:lnTo>
                    <a:pt x="5" y="5"/>
                  </a:lnTo>
                  <a:lnTo>
                    <a:pt x="5" y="4"/>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2" name="Freeform 3855"/>
            <p:cNvSpPr>
              <a:spLocks/>
            </p:cNvSpPr>
            <p:nvPr/>
          </p:nvSpPr>
          <p:spPr bwMode="auto">
            <a:xfrm>
              <a:off x="2342" y="2470"/>
              <a:ext cx="2" cy="2"/>
            </a:xfrm>
            <a:custGeom>
              <a:avLst/>
              <a:gdLst>
                <a:gd name="T0" fmla="*/ 2 w 2"/>
                <a:gd name="T1" fmla="*/ 1 h 4"/>
                <a:gd name="T2" fmla="*/ 2 w 2"/>
                <a:gd name="T3" fmla="*/ 1 h 4"/>
                <a:gd name="T4" fmla="*/ 2 w 2"/>
                <a:gd name="T5" fmla="*/ 0 h 4"/>
                <a:gd name="T6" fmla="*/ 2 w 2"/>
                <a:gd name="T7" fmla="*/ 0 h 4"/>
                <a:gd name="T8" fmla="*/ 2 w 2"/>
                <a:gd name="T9" fmla="*/ 0 h 4"/>
                <a:gd name="T10" fmla="*/ 2 w 2"/>
                <a:gd name="T11" fmla="*/ 0 h 4"/>
                <a:gd name="T12" fmla="*/ 1 w 2"/>
                <a:gd name="T13" fmla="*/ 1 h 4"/>
                <a:gd name="T14" fmla="*/ 0 w 2"/>
                <a:gd name="T15" fmla="*/ 1 h 4"/>
                <a:gd name="T16" fmla="*/ 1 w 2"/>
                <a:gd name="T17" fmla="*/ 1 h 4"/>
                <a:gd name="T18" fmla="*/ 1 w 2"/>
                <a:gd name="T19" fmla="*/ 1 h 4"/>
                <a:gd name="T20" fmla="*/ 2 w 2"/>
                <a:gd name="T21" fmla="*/ 1 h 4"/>
                <a:gd name="T22" fmla="*/ 2 w 2"/>
                <a:gd name="T23" fmla="*/ 1 h 4"/>
                <a:gd name="T24" fmla="*/ 2 w 2"/>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3"/>
                  </a:moveTo>
                  <a:lnTo>
                    <a:pt x="2" y="3"/>
                  </a:lnTo>
                  <a:lnTo>
                    <a:pt x="2" y="0"/>
                  </a:lnTo>
                  <a:lnTo>
                    <a:pt x="1" y="1"/>
                  </a:lnTo>
                  <a:lnTo>
                    <a:pt x="0" y="3"/>
                  </a:lnTo>
                  <a:lnTo>
                    <a:pt x="1" y="4"/>
                  </a:lnTo>
                  <a:lnTo>
                    <a:pt x="2" y="4"/>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3" name="Freeform 3856"/>
            <p:cNvSpPr>
              <a:spLocks/>
            </p:cNvSpPr>
            <p:nvPr/>
          </p:nvSpPr>
          <p:spPr bwMode="auto">
            <a:xfrm>
              <a:off x="2341" y="2480"/>
              <a:ext cx="1" cy="1"/>
            </a:xfrm>
            <a:custGeom>
              <a:avLst/>
              <a:gdLst>
                <a:gd name="T0" fmla="*/ 1 w 2"/>
                <a:gd name="T1" fmla="*/ 1 h 2"/>
                <a:gd name="T2" fmla="*/ 1 w 2"/>
                <a:gd name="T3" fmla="*/ 1 h 2"/>
                <a:gd name="T4" fmla="*/ 1 w 2"/>
                <a:gd name="T5" fmla="*/ 0 h 2"/>
                <a:gd name="T6" fmla="*/ 1 w 2"/>
                <a:gd name="T7" fmla="*/ 0 h 2"/>
                <a:gd name="T8" fmla="*/ 1 w 2"/>
                <a:gd name="T9" fmla="*/ 0 h 2"/>
                <a:gd name="T10" fmla="*/ 1 w 2"/>
                <a:gd name="T11" fmla="*/ 0 h 2"/>
                <a:gd name="T12" fmla="*/ 0 w 2"/>
                <a:gd name="T13" fmla="*/ 1 h 2"/>
                <a:gd name="T14" fmla="*/ 0 w 2"/>
                <a:gd name="T15" fmla="*/ 1 h 2"/>
                <a:gd name="T16" fmla="*/ 0 w 2"/>
                <a:gd name="T17" fmla="*/ 1 h 2"/>
                <a:gd name="T18" fmla="*/ 0 w 2"/>
                <a:gd name="T19" fmla="*/ 1 h 2"/>
                <a:gd name="T20" fmla="*/ 1 w 2"/>
                <a:gd name="T21" fmla="*/ 1 h 2"/>
                <a:gd name="T22" fmla="*/ 1 w 2"/>
                <a:gd name="T23" fmla="*/ 1 h 2"/>
                <a:gd name="T24" fmla="*/ 1 w 2"/>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2"/>
                <a:gd name="T41" fmla="*/ 2 w 2"/>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2">
                  <a:moveTo>
                    <a:pt x="2" y="1"/>
                  </a:moveTo>
                  <a:lnTo>
                    <a:pt x="2" y="1"/>
                  </a:lnTo>
                  <a:lnTo>
                    <a:pt x="2" y="0"/>
                  </a:lnTo>
                  <a:lnTo>
                    <a:pt x="1" y="0"/>
                  </a:lnTo>
                  <a:lnTo>
                    <a:pt x="0" y="1"/>
                  </a:lnTo>
                  <a:lnTo>
                    <a:pt x="0" y="2"/>
                  </a:lnTo>
                  <a:lnTo>
                    <a:pt x="1" y="2"/>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4" name="Freeform 3857"/>
            <p:cNvSpPr>
              <a:spLocks/>
            </p:cNvSpPr>
            <p:nvPr/>
          </p:nvSpPr>
          <p:spPr bwMode="auto">
            <a:xfrm>
              <a:off x="2361" y="2480"/>
              <a:ext cx="3" cy="2"/>
            </a:xfrm>
            <a:custGeom>
              <a:avLst/>
              <a:gdLst>
                <a:gd name="T0" fmla="*/ 1 w 3"/>
                <a:gd name="T1" fmla="*/ 0 h 3"/>
                <a:gd name="T2" fmla="*/ 1 w 3"/>
                <a:gd name="T3" fmla="*/ 0 h 3"/>
                <a:gd name="T4" fmla="*/ 0 w 3"/>
                <a:gd name="T5" fmla="*/ 0 h 3"/>
                <a:gd name="T6" fmla="*/ 1 w 3"/>
                <a:gd name="T7" fmla="*/ 1 h 3"/>
                <a:gd name="T8" fmla="*/ 1 w 3"/>
                <a:gd name="T9" fmla="*/ 1 h 3"/>
                <a:gd name="T10" fmla="*/ 2 w 3"/>
                <a:gd name="T11" fmla="*/ 1 h 3"/>
                <a:gd name="T12" fmla="*/ 3 w 3"/>
                <a:gd name="T13" fmla="*/ 1 h 3"/>
                <a:gd name="T14" fmla="*/ 3 w 3"/>
                <a:gd name="T15" fmla="*/ 1 h 3"/>
                <a:gd name="T16" fmla="*/ 2 w 3"/>
                <a:gd name="T17" fmla="*/ 1 h 3"/>
                <a:gd name="T18" fmla="*/ 1 w 3"/>
                <a:gd name="T19" fmla="*/ 0 h 3"/>
                <a:gd name="T20" fmla="*/ 1 w 3"/>
                <a:gd name="T21" fmla="*/ 0 h 3"/>
                <a:gd name="T22" fmla="*/ 1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0"/>
                  </a:moveTo>
                  <a:lnTo>
                    <a:pt x="1" y="0"/>
                  </a:lnTo>
                  <a:lnTo>
                    <a:pt x="0" y="0"/>
                  </a:lnTo>
                  <a:lnTo>
                    <a:pt x="1" y="2"/>
                  </a:lnTo>
                  <a:lnTo>
                    <a:pt x="2" y="3"/>
                  </a:lnTo>
                  <a:lnTo>
                    <a:pt x="3" y="2"/>
                  </a:lnTo>
                  <a:lnTo>
                    <a:pt x="2" y="1"/>
                  </a:lnTo>
                  <a:lnTo>
                    <a:pt x="1" y="0"/>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5" name="Freeform 3858"/>
            <p:cNvSpPr>
              <a:spLocks/>
            </p:cNvSpPr>
            <p:nvPr/>
          </p:nvSpPr>
          <p:spPr bwMode="auto">
            <a:xfrm>
              <a:off x="2334" y="2493"/>
              <a:ext cx="2" cy="3"/>
            </a:xfrm>
            <a:custGeom>
              <a:avLst/>
              <a:gdLst>
                <a:gd name="T0" fmla="*/ 1 w 2"/>
                <a:gd name="T1" fmla="*/ 0 h 3"/>
                <a:gd name="T2" fmla="*/ 1 w 2"/>
                <a:gd name="T3" fmla="*/ 0 h 3"/>
                <a:gd name="T4" fmla="*/ 0 w 2"/>
                <a:gd name="T5" fmla="*/ 2 h 3"/>
                <a:gd name="T6" fmla="*/ 0 w 2"/>
                <a:gd name="T7" fmla="*/ 3 h 3"/>
                <a:gd name="T8" fmla="*/ 0 w 2"/>
                <a:gd name="T9" fmla="*/ 3 h 3"/>
                <a:gd name="T10" fmla="*/ 0 w 2"/>
                <a:gd name="T11" fmla="*/ 3 h 3"/>
                <a:gd name="T12" fmla="*/ 2 w 2"/>
                <a:gd name="T13" fmla="*/ 1 h 3"/>
                <a:gd name="T14" fmla="*/ 2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2"/>
                  </a:lnTo>
                  <a:lnTo>
                    <a:pt x="0"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6" name="Freeform 3859"/>
            <p:cNvSpPr>
              <a:spLocks/>
            </p:cNvSpPr>
            <p:nvPr/>
          </p:nvSpPr>
          <p:spPr bwMode="auto">
            <a:xfrm>
              <a:off x="2332" y="2512"/>
              <a:ext cx="12" cy="10"/>
            </a:xfrm>
            <a:custGeom>
              <a:avLst/>
              <a:gdLst>
                <a:gd name="T0" fmla="*/ 2 w 15"/>
                <a:gd name="T1" fmla="*/ 1 h 11"/>
                <a:gd name="T2" fmla="*/ 2 w 15"/>
                <a:gd name="T3" fmla="*/ 1 h 11"/>
                <a:gd name="T4" fmla="*/ 2 w 15"/>
                <a:gd name="T5" fmla="*/ 2 h 11"/>
                <a:gd name="T6" fmla="*/ 2 w 15"/>
                <a:gd name="T7" fmla="*/ 2 h 11"/>
                <a:gd name="T8" fmla="*/ 2 w 15"/>
                <a:gd name="T9" fmla="*/ 2 h 11"/>
                <a:gd name="T10" fmla="*/ 2 w 15"/>
                <a:gd name="T11" fmla="*/ 3 h 11"/>
                <a:gd name="T12" fmla="*/ 2 w 15"/>
                <a:gd name="T13" fmla="*/ 5 h 11"/>
                <a:gd name="T14" fmla="*/ 2 w 15"/>
                <a:gd name="T15" fmla="*/ 5 h 11"/>
                <a:gd name="T16" fmla="*/ 2 w 15"/>
                <a:gd name="T17" fmla="*/ 5 h 11"/>
                <a:gd name="T18" fmla="*/ 2 w 15"/>
                <a:gd name="T19" fmla="*/ 5 h 11"/>
                <a:gd name="T20" fmla="*/ 1 w 15"/>
                <a:gd name="T21" fmla="*/ 5 h 11"/>
                <a:gd name="T22" fmla="*/ 1 w 15"/>
                <a:gd name="T23" fmla="*/ 5 h 11"/>
                <a:gd name="T24" fmla="*/ 0 w 15"/>
                <a:gd name="T25" fmla="*/ 5 h 11"/>
                <a:gd name="T26" fmla="*/ 0 w 15"/>
                <a:gd name="T27" fmla="*/ 5 h 11"/>
                <a:gd name="T28" fmla="*/ 2 w 15"/>
                <a:gd name="T29" fmla="*/ 5 h 11"/>
                <a:gd name="T30" fmla="*/ 2 w 15"/>
                <a:gd name="T31" fmla="*/ 5 h 11"/>
                <a:gd name="T32" fmla="*/ 2 w 15"/>
                <a:gd name="T33" fmla="*/ 5 h 11"/>
                <a:gd name="T34" fmla="*/ 2 w 15"/>
                <a:gd name="T35" fmla="*/ 5 h 11"/>
                <a:gd name="T36" fmla="*/ 2 w 15"/>
                <a:gd name="T37" fmla="*/ 5 h 11"/>
                <a:gd name="T38" fmla="*/ 2 w 15"/>
                <a:gd name="T39" fmla="*/ 5 h 11"/>
                <a:gd name="T40" fmla="*/ 2 w 15"/>
                <a:gd name="T41" fmla="*/ 5 h 11"/>
                <a:gd name="T42" fmla="*/ 2 w 15"/>
                <a:gd name="T43" fmla="*/ 5 h 11"/>
                <a:gd name="T44" fmla="*/ 2 w 15"/>
                <a:gd name="T45" fmla="*/ 3 h 11"/>
                <a:gd name="T46" fmla="*/ 2 w 15"/>
                <a:gd name="T47" fmla="*/ 0 h 11"/>
                <a:gd name="T48" fmla="*/ 2 w 15"/>
                <a:gd name="T49" fmla="*/ 0 h 11"/>
                <a:gd name="T50" fmla="*/ 2 w 15"/>
                <a:gd name="T51" fmla="*/ 0 h 11"/>
                <a:gd name="T52" fmla="*/ 2 w 15"/>
                <a:gd name="T53" fmla="*/ 0 h 11"/>
                <a:gd name="T54" fmla="*/ 2 w 15"/>
                <a:gd name="T55" fmla="*/ 0 h 11"/>
                <a:gd name="T56" fmla="*/ 2 w 15"/>
                <a:gd name="T57" fmla="*/ 1 h 11"/>
                <a:gd name="T58" fmla="*/ 2 w 15"/>
                <a:gd name="T59" fmla="*/ 1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
                <a:gd name="T91" fmla="*/ 0 h 11"/>
                <a:gd name="T92" fmla="*/ 15 w 15"/>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 h="11">
                  <a:moveTo>
                    <a:pt x="6" y="1"/>
                  </a:moveTo>
                  <a:lnTo>
                    <a:pt x="6" y="1"/>
                  </a:lnTo>
                  <a:lnTo>
                    <a:pt x="4" y="2"/>
                  </a:lnTo>
                  <a:lnTo>
                    <a:pt x="5" y="3"/>
                  </a:lnTo>
                  <a:lnTo>
                    <a:pt x="6" y="6"/>
                  </a:lnTo>
                  <a:lnTo>
                    <a:pt x="6" y="8"/>
                  </a:lnTo>
                  <a:lnTo>
                    <a:pt x="5" y="8"/>
                  </a:lnTo>
                  <a:lnTo>
                    <a:pt x="1" y="10"/>
                  </a:lnTo>
                  <a:lnTo>
                    <a:pt x="0" y="10"/>
                  </a:lnTo>
                  <a:lnTo>
                    <a:pt x="0" y="11"/>
                  </a:lnTo>
                  <a:lnTo>
                    <a:pt x="2" y="11"/>
                  </a:lnTo>
                  <a:lnTo>
                    <a:pt x="9" y="11"/>
                  </a:lnTo>
                  <a:lnTo>
                    <a:pt x="11" y="11"/>
                  </a:lnTo>
                  <a:lnTo>
                    <a:pt x="13" y="10"/>
                  </a:lnTo>
                  <a:lnTo>
                    <a:pt x="13" y="9"/>
                  </a:lnTo>
                  <a:lnTo>
                    <a:pt x="13" y="7"/>
                  </a:lnTo>
                  <a:lnTo>
                    <a:pt x="14" y="3"/>
                  </a:lnTo>
                  <a:lnTo>
                    <a:pt x="15" y="0"/>
                  </a:lnTo>
                  <a:lnTo>
                    <a:pt x="14" y="0"/>
                  </a:lnTo>
                  <a:lnTo>
                    <a:pt x="12" y="0"/>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7" name="Freeform 3860"/>
            <p:cNvSpPr>
              <a:spLocks/>
            </p:cNvSpPr>
            <p:nvPr/>
          </p:nvSpPr>
          <p:spPr bwMode="auto">
            <a:xfrm>
              <a:off x="2346" y="2506"/>
              <a:ext cx="4" cy="1"/>
            </a:xfrm>
            <a:custGeom>
              <a:avLst/>
              <a:gdLst>
                <a:gd name="T0" fmla="*/ 0 w 5"/>
                <a:gd name="T1" fmla="*/ 1 h 1"/>
                <a:gd name="T2" fmla="*/ 0 w 5"/>
                <a:gd name="T3" fmla="*/ 1 h 1"/>
                <a:gd name="T4" fmla="*/ 2 w 5"/>
                <a:gd name="T5" fmla="*/ 1 h 1"/>
                <a:gd name="T6" fmla="*/ 2 w 5"/>
                <a:gd name="T7" fmla="*/ 1 h 1"/>
                <a:gd name="T8" fmla="*/ 2 w 5"/>
                <a:gd name="T9" fmla="*/ 0 h 1"/>
                <a:gd name="T10" fmla="*/ 2 w 5"/>
                <a:gd name="T11" fmla="*/ 0 h 1"/>
                <a:gd name="T12" fmla="*/ 2 w 5"/>
                <a:gd name="T13" fmla="*/ 0 h 1"/>
                <a:gd name="T14" fmla="*/ 2 w 5"/>
                <a:gd name="T15" fmla="*/ 0 h 1"/>
                <a:gd name="T16" fmla="*/ 0 w 5"/>
                <a:gd name="T17" fmla="*/ 1 h 1"/>
                <a:gd name="T18" fmla="*/ 0 w 5"/>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0" y="1"/>
                  </a:moveTo>
                  <a:lnTo>
                    <a:pt x="0" y="1"/>
                  </a:lnTo>
                  <a:lnTo>
                    <a:pt x="2" y="1"/>
                  </a:lnTo>
                  <a:lnTo>
                    <a:pt x="3" y="1"/>
                  </a:lnTo>
                  <a:lnTo>
                    <a:pt x="5" y="0"/>
                  </a:lnTo>
                  <a:lnTo>
                    <a:pt x="3" y="0"/>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8" name="Freeform 3861"/>
            <p:cNvSpPr>
              <a:spLocks/>
            </p:cNvSpPr>
            <p:nvPr/>
          </p:nvSpPr>
          <p:spPr bwMode="auto">
            <a:xfrm>
              <a:off x="2316" y="2413"/>
              <a:ext cx="2" cy="0"/>
            </a:xfrm>
            <a:custGeom>
              <a:avLst/>
              <a:gdLst>
                <a:gd name="T0" fmla="*/ 0 w 2"/>
                <a:gd name="T1" fmla="*/ 0 h 1"/>
                <a:gd name="T2" fmla="*/ 0 w 2"/>
                <a:gd name="T3" fmla="*/ 0 h 1"/>
                <a:gd name="T4" fmla="*/ 2 w 2"/>
                <a:gd name="T5" fmla="*/ 0 h 1"/>
                <a:gd name="T6" fmla="*/ 2 w 2"/>
                <a:gd name="T7" fmla="*/ 0 h 1"/>
                <a:gd name="T8" fmla="*/ 2 w 2"/>
                <a:gd name="T9" fmla="*/ 0 h 1"/>
                <a:gd name="T10" fmla="*/ 2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0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1"/>
                  </a:moveTo>
                  <a:lnTo>
                    <a:pt x="0" y="1"/>
                  </a:lnTo>
                  <a:lnTo>
                    <a:pt x="2"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39" name="Freeform 3862"/>
            <p:cNvSpPr>
              <a:spLocks/>
            </p:cNvSpPr>
            <p:nvPr/>
          </p:nvSpPr>
          <p:spPr bwMode="auto">
            <a:xfrm>
              <a:off x="2083" y="2397"/>
              <a:ext cx="3" cy="2"/>
            </a:xfrm>
            <a:custGeom>
              <a:avLst/>
              <a:gdLst>
                <a:gd name="T0" fmla="*/ 0 w 3"/>
                <a:gd name="T1" fmla="*/ 2 h 2"/>
                <a:gd name="T2" fmla="*/ 0 w 3"/>
                <a:gd name="T3" fmla="*/ 2 h 2"/>
                <a:gd name="T4" fmla="*/ 0 w 3"/>
                <a:gd name="T5" fmla="*/ 2 h 2"/>
                <a:gd name="T6" fmla="*/ 2 w 3"/>
                <a:gd name="T7" fmla="*/ 2 h 2"/>
                <a:gd name="T8" fmla="*/ 2 w 3"/>
                <a:gd name="T9" fmla="*/ 2 h 2"/>
                <a:gd name="T10" fmla="*/ 3 w 3"/>
                <a:gd name="T11" fmla="*/ 0 h 2"/>
                <a:gd name="T12" fmla="*/ 2 w 3"/>
                <a:gd name="T13" fmla="*/ 0 h 2"/>
                <a:gd name="T14" fmla="*/ 2 w 3"/>
                <a:gd name="T15" fmla="*/ 0 h 2"/>
                <a:gd name="T16" fmla="*/ 1 w 3"/>
                <a:gd name="T17" fmla="*/ 0 h 2"/>
                <a:gd name="T18" fmla="*/ 0 w 3"/>
                <a:gd name="T19" fmla="*/ 2 h 2"/>
                <a:gd name="T20" fmla="*/ 0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2"/>
                  </a:moveTo>
                  <a:lnTo>
                    <a:pt x="0" y="2"/>
                  </a:lnTo>
                  <a:lnTo>
                    <a:pt x="2" y="2"/>
                  </a:lnTo>
                  <a:lnTo>
                    <a:pt x="3" y="0"/>
                  </a:lnTo>
                  <a:lnTo>
                    <a:pt x="2"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0" name="Freeform 3863"/>
            <p:cNvSpPr>
              <a:spLocks/>
            </p:cNvSpPr>
            <p:nvPr/>
          </p:nvSpPr>
          <p:spPr bwMode="auto">
            <a:xfrm>
              <a:off x="1207" y="2887"/>
              <a:ext cx="1" cy="0"/>
            </a:xfrm>
            <a:custGeom>
              <a:avLst/>
              <a:gdLst>
                <a:gd name="T0" fmla="*/ 1 w 1"/>
                <a:gd name="T1" fmla="*/ 1 w 1"/>
                <a:gd name="T2" fmla="*/ 1 w 1"/>
                <a:gd name="T3" fmla="*/ 1 w 1"/>
                <a:gd name="T4" fmla="*/ 0 w 1"/>
                <a:gd name="T5" fmla="*/ 0 w 1"/>
                <a:gd name="T6" fmla="*/ 0 w 1"/>
                <a:gd name="T7" fmla="*/ 1 w 1"/>
                <a:gd name="T8" fmla="*/ 1 w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w 1"/>
                <a:gd name="T19" fmla="*/ 1 w 1"/>
              </a:gdLst>
              <a:ahLst/>
              <a:cxnLst>
                <a:cxn ang="T9">
                  <a:pos x="T0" y="0"/>
                </a:cxn>
                <a:cxn ang="T10">
                  <a:pos x="T1" y="0"/>
                </a:cxn>
                <a:cxn ang="T11">
                  <a:pos x="T2" y="0"/>
                </a:cxn>
                <a:cxn ang="T12">
                  <a:pos x="T3" y="0"/>
                </a:cxn>
                <a:cxn ang="T13">
                  <a:pos x="T4" y="0"/>
                </a:cxn>
                <a:cxn ang="T14">
                  <a:pos x="T5" y="0"/>
                </a:cxn>
                <a:cxn ang="T15">
                  <a:pos x="T6" y="0"/>
                </a:cxn>
                <a:cxn ang="T16">
                  <a:pos x="T7" y="0"/>
                </a:cxn>
                <a:cxn ang="T17">
                  <a:pos x="T8" y="0"/>
                </a:cxn>
              </a:cxnLst>
              <a:rect l="T18" t="0" r="T19" b="0"/>
              <a:pathLst>
                <a:path w="1">
                  <a:moveTo>
                    <a:pt x="1" y="0"/>
                  </a:moveTo>
                  <a:lnTo>
                    <a:pt x="1" y="0"/>
                  </a:lnTo>
                  <a:lnTo>
                    <a:pt x="0"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1" name="Freeform 3864"/>
            <p:cNvSpPr>
              <a:spLocks/>
            </p:cNvSpPr>
            <p:nvPr/>
          </p:nvSpPr>
          <p:spPr bwMode="auto">
            <a:xfrm>
              <a:off x="1210" y="2886"/>
              <a:ext cx="7" cy="6"/>
            </a:xfrm>
            <a:custGeom>
              <a:avLst/>
              <a:gdLst>
                <a:gd name="T0" fmla="*/ 4 w 8"/>
                <a:gd name="T1" fmla="*/ 2 h 7"/>
                <a:gd name="T2" fmla="*/ 4 w 8"/>
                <a:gd name="T3" fmla="*/ 2 h 7"/>
                <a:gd name="T4" fmla="*/ 4 w 8"/>
                <a:gd name="T5" fmla="*/ 1 h 7"/>
                <a:gd name="T6" fmla="*/ 3 w 8"/>
                <a:gd name="T7" fmla="*/ 0 h 7"/>
                <a:gd name="T8" fmla="*/ 1 w 8"/>
                <a:gd name="T9" fmla="*/ 1 h 7"/>
                <a:gd name="T10" fmla="*/ 1 w 8"/>
                <a:gd name="T11" fmla="*/ 1 h 7"/>
                <a:gd name="T12" fmla="*/ 0 w 8"/>
                <a:gd name="T13" fmla="*/ 2 h 7"/>
                <a:gd name="T14" fmla="*/ 0 w 8"/>
                <a:gd name="T15" fmla="*/ 3 h 7"/>
                <a:gd name="T16" fmla="*/ 1 w 8"/>
                <a:gd name="T17" fmla="*/ 3 h 7"/>
                <a:gd name="T18" fmla="*/ 1 w 8"/>
                <a:gd name="T19" fmla="*/ 3 h 7"/>
                <a:gd name="T20" fmla="*/ 4 w 8"/>
                <a:gd name="T21" fmla="*/ 3 h 7"/>
                <a:gd name="T22" fmla="*/ 4 w 8"/>
                <a:gd name="T23" fmla="*/ 3 h 7"/>
                <a:gd name="T24" fmla="*/ 4 w 8"/>
                <a:gd name="T25" fmla="*/ 3 h 7"/>
                <a:gd name="T26" fmla="*/ 4 w 8"/>
                <a:gd name="T27" fmla="*/ 3 h 7"/>
                <a:gd name="T28" fmla="*/ 4 w 8"/>
                <a:gd name="T29" fmla="*/ 3 h 7"/>
                <a:gd name="T30" fmla="*/ 4 w 8"/>
                <a:gd name="T31" fmla="*/ 3 h 7"/>
                <a:gd name="T32" fmla="*/ 4 w 8"/>
                <a:gd name="T33" fmla="*/ 3 h 7"/>
                <a:gd name="T34" fmla="*/ 4 w 8"/>
                <a:gd name="T35" fmla="*/ 3 h 7"/>
                <a:gd name="T36" fmla="*/ 4 w 8"/>
                <a:gd name="T37" fmla="*/ 3 h 7"/>
                <a:gd name="T38" fmla="*/ 4 w 8"/>
                <a:gd name="T39" fmla="*/ 2 h 7"/>
                <a:gd name="T40" fmla="*/ 4 w 8"/>
                <a:gd name="T41" fmla="*/ 2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7"/>
                <a:gd name="T65" fmla="*/ 8 w 8"/>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7">
                  <a:moveTo>
                    <a:pt x="6" y="2"/>
                  </a:moveTo>
                  <a:lnTo>
                    <a:pt x="6" y="2"/>
                  </a:lnTo>
                  <a:lnTo>
                    <a:pt x="4" y="1"/>
                  </a:lnTo>
                  <a:lnTo>
                    <a:pt x="3" y="0"/>
                  </a:lnTo>
                  <a:lnTo>
                    <a:pt x="1" y="1"/>
                  </a:lnTo>
                  <a:lnTo>
                    <a:pt x="0" y="2"/>
                  </a:lnTo>
                  <a:lnTo>
                    <a:pt x="0" y="4"/>
                  </a:lnTo>
                  <a:lnTo>
                    <a:pt x="1" y="4"/>
                  </a:lnTo>
                  <a:lnTo>
                    <a:pt x="6" y="6"/>
                  </a:lnTo>
                  <a:lnTo>
                    <a:pt x="7" y="7"/>
                  </a:lnTo>
                  <a:lnTo>
                    <a:pt x="8" y="6"/>
                  </a:lnTo>
                  <a:lnTo>
                    <a:pt x="6" y="6"/>
                  </a:lnTo>
                  <a:lnTo>
                    <a:pt x="6" y="5"/>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2" name="Freeform 3865"/>
            <p:cNvSpPr>
              <a:spLocks/>
            </p:cNvSpPr>
            <p:nvPr/>
          </p:nvSpPr>
          <p:spPr bwMode="auto">
            <a:xfrm>
              <a:off x="1110" y="2628"/>
              <a:ext cx="2" cy="4"/>
            </a:xfrm>
            <a:custGeom>
              <a:avLst/>
              <a:gdLst>
                <a:gd name="T0" fmla="*/ 1 w 3"/>
                <a:gd name="T1" fmla="*/ 4 h 4"/>
                <a:gd name="T2" fmla="*/ 1 w 3"/>
                <a:gd name="T3" fmla="*/ 4 h 4"/>
                <a:gd name="T4" fmla="*/ 1 w 3"/>
                <a:gd name="T5" fmla="*/ 3 h 4"/>
                <a:gd name="T6" fmla="*/ 1 w 3"/>
                <a:gd name="T7" fmla="*/ 2 h 4"/>
                <a:gd name="T8" fmla="*/ 1 w 3"/>
                <a:gd name="T9" fmla="*/ 2 h 4"/>
                <a:gd name="T10" fmla="*/ 1 w 3"/>
                <a:gd name="T11" fmla="*/ 1 h 4"/>
                <a:gd name="T12" fmla="*/ 1 w 3"/>
                <a:gd name="T13" fmla="*/ 0 h 4"/>
                <a:gd name="T14" fmla="*/ 1 w 3"/>
                <a:gd name="T15" fmla="*/ 0 h 4"/>
                <a:gd name="T16" fmla="*/ 0 w 3"/>
                <a:gd name="T17" fmla="*/ 0 h 4"/>
                <a:gd name="T18" fmla="*/ 0 w 3"/>
                <a:gd name="T19" fmla="*/ 0 h 4"/>
                <a:gd name="T20" fmla="*/ 0 w 3"/>
                <a:gd name="T21" fmla="*/ 0 h 4"/>
                <a:gd name="T22" fmla="*/ 1 w 3"/>
                <a:gd name="T23" fmla="*/ 1 h 4"/>
                <a:gd name="T24" fmla="*/ 1 w 3"/>
                <a:gd name="T25" fmla="*/ 1 h 4"/>
                <a:gd name="T26" fmla="*/ 1 w 3"/>
                <a:gd name="T27" fmla="*/ 2 h 4"/>
                <a:gd name="T28" fmla="*/ 1 w 3"/>
                <a:gd name="T29" fmla="*/ 4 h 4"/>
                <a:gd name="T30" fmla="*/ 1 w 3"/>
                <a:gd name="T31" fmla="*/ 4 h 4"/>
                <a:gd name="T32" fmla="*/ 1 w 3"/>
                <a:gd name="T33" fmla="*/ 4 h 4"/>
                <a:gd name="T34" fmla="*/ 1 w 3"/>
                <a:gd name="T35" fmla="*/ 4 h 4"/>
                <a:gd name="T36" fmla="*/ 1 w 3"/>
                <a:gd name="T37" fmla="*/ 4 h 4"/>
                <a:gd name="T38" fmla="*/ 1 w 3"/>
                <a:gd name="T39" fmla="*/ 4 h 4"/>
                <a:gd name="T40" fmla="*/ 1 w 3"/>
                <a:gd name="T41" fmla="*/ 4 h 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
                <a:gd name="T64" fmla="*/ 0 h 4"/>
                <a:gd name="T65" fmla="*/ 3 w 3"/>
                <a:gd name="T66" fmla="*/ 4 h 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 h="4">
                  <a:moveTo>
                    <a:pt x="3" y="4"/>
                  </a:moveTo>
                  <a:lnTo>
                    <a:pt x="3" y="4"/>
                  </a:lnTo>
                  <a:lnTo>
                    <a:pt x="2" y="3"/>
                  </a:lnTo>
                  <a:lnTo>
                    <a:pt x="2" y="2"/>
                  </a:lnTo>
                  <a:lnTo>
                    <a:pt x="2" y="1"/>
                  </a:lnTo>
                  <a:lnTo>
                    <a:pt x="1" y="0"/>
                  </a:lnTo>
                  <a:lnTo>
                    <a:pt x="0" y="0"/>
                  </a:lnTo>
                  <a:lnTo>
                    <a:pt x="1" y="1"/>
                  </a:lnTo>
                  <a:lnTo>
                    <a:pt x="1" y="2"/>
                  </a:lnTo>
                  <a:lnTo>
                    <a:pt x="2" y="4"/>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3" name="Freeform 3866"/>
            <p:cNvSpPr>
              <a:spLocks/>
            </p:cNvSpPr>
            <p:nvPr/>
          </p:nvSpPr>
          <p:spPr bwMode="auto">
            <a:xfrm>
              <a:off x="1331" y="2770"/>
              <a:ext cx="2" cy="2"/>
            </a:xfrm>
            <a:custGeom>
              <a:avLst/>
              <a:gdLst>
                <a:gd name="T0" fmla="*/ 1 w 3"/>
                <a:gd name="T1" fmla="*/ 1 h 2"/>
                <a:gd name="T2" fmla="*/ 1 w 3"/>
                <a:gd name="T3" fmla="*/ 1 h 2"/>
                <a:gd name="T4" fmla="*/ 0 w 3"/>
                <a:gd name="T5" fmla="*/ 2 h 2"/>
                <a:gd name="T6" fmla="*/ 1 w 3"/>
                <a:gd name="T7" fmla="*/ 2 h 2"/>
                <a:gd name="T8" fmla="*/ 1 w 3"/>
                <a:gd name="T9" fmla="*/ 2 h 2"/>
                <a:gd name="T10" fmla="*/ 1 w 3"/>
                <a:gd name="T11" fmla="*/ 2 h 2"/>
                <a:gd name="T12" fmla="*/ 1 w 3"/>
                <a:gd name="T13" fmla="*/ 2 h 2"/>
                <a:gd name="T14" fmla="*/ 1 w 3"/>
                <a:gd name="T15" fmla="*/ 2 h 2"/>
                <a:gd name="T16" fmla="*/ 1 w 3"/>
                <a:gd name="T17" fmla="*/ 1 h 2"/>
                <a:gd name="T18" fmla="*/ 1 w 3"/>
                <a:gd name="T19" fmla="*/ 1 h 2"/>
                <a:gd name="T20" fmla="*/ 1 w 3"/>
                <a:gd name="T21" fmla="*/ 0 h 2"/>
                <a:gd name="T22" fmla="*/ 1 w 3"/>
                <a:gd name="T23" fmla="*/ 1 h 2"/>
                <a:gd name="T24" fmla="*/ 1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1" y="1"/>
                  </a:moveTo>
                  <a:lnTo>
                    <a:pt x="1" y="1"/>
                  </a:lnTo>
                  <a:lnTo>
                    <a:pt x="0" y="2"/>
                  </a:lnTo>
                  <a:lnTo>
                    <a:pt x="1" y="2"/>
                  </a:lnTo>
                  <a:lnTo>
                    <a:pt x="3" y="2"/>
                  </a:lnTo>
                  <a:lnTo>
                    <a:pt x="3"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4" name="Freeform 3867"/>
            <p:cNvSpPr>
              <a:spLocks/>
            </p:cNvSpPr>
            <p:nvPr/>
          </p:nvSpPr>
          <p:spPr bwMode="auto">
            <a:xfrm>
              <a:off x="1344" y="2783"/>
              <a:ext cx="4" cy="1"/>
            </a:xfrm>
            <a:custGeom>
              <a:avLst/>
              <a:gdLst>
                <a:gd name="T0" fmla="*/ 1 w 5"/>
                <a:gd name="T1" fmla="*/ 0 h 1"/>
                <a:gd name="T2" fmla="*/ 1 w 5"/>
                <a:gd name="T3" fmla="*/ 0 h 1"/>
                <a:gd name="T4" fmla="*/ 0 w 5"/>
                <a:gd name="T5" fmla="*/ 1 h 1"/>
                <a:gd name="T6" fmla="*/ 0 w 5"/>
                <a:gd name="T7" fmla="*/ 1 h 1"/>
                <a:gd name="T8" fmla="*/ 0 w 5"/>
                <a:gd name="T9" fmla="*/ 1 h 1"/>
                <a:gd name="T10" fmla="*/ 1 w 5"/>
                <a:gd name="T11" fmla="*/ 1 h 1"/>
                <a:gd name="T12" fmla="*/ 2 w 5"/>
                <a:gd name="T13" fmla="*/ 1 h 1"/>
                <a:gd name="T14" fmla="*/ 2 w 5"/>
                <a:gd name="T15" fmla="*/ 1 h 1"/>
                <a:gd name="T16" fmla="*/ 2 w 5"/>
                <a:gd name="T17" fmla="*/ 0 h 1"/>
                <a:gd name="T18" fmla="*/ 2 w 5"/>
                <a:gd name="T19" fmla="*/ 0 h 1"/>
                <a:gd name="T20" fmla="*/ 1 w 5"/>
                <a:gd name="T21" fmla="*/ 0 h 1"/>
                <a:gd name="T22" fmla="*/ 1 w 5"/>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1"/>
                <a:gd name="T38" fmla="*/ 5 w 5"/>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1">
                  <a:moveTo>
                    <a:pt x="1" y="0"/>
                  </a:moveTo>
                  <a:lnTo>
                    <a:pt x="1" y="0"/>
                  </a:lnTo>
                  <a:lnTo>
                    <a:pt x="0" y="1"/>
                  </a:lnTo>
                  <a:lnTo>
                    <a:pt x="1" y="1"/>
                  </a:lnTo>
                  <a:lnTo>
                    <a:pt x="3" y="1"/>
                  </a:lnTo>
                  <a:lnTo>
                    <a:pt x="5" y="0"/>
                  </a:lnTo>
                  <a:lnTo>
                    <a:pt x="3"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5" name="Freeform 3868"/>
            <p:cNvSpPr>
              <a:spLocks/>
            </p:cNvSpPr>
            <p:nvPr/>
          </p:nvSpPr>
          <p:spPr bwMode="auto">
            <a:xfrm>
              <a:off x="1344" y="2785"/>
              <a:ext cx="1" cy="2"/>
            </a:xfrm>
            <a:custGeom>
              <a:avLst/>
              <a:gdLst>
                <a:gd name="T0" fmla="*/ 0 w 1"/>
                <a:gd name="T1" fmla="*/ 1 h 3"/>
                <a:gd name="T2" fmla="*/ 0 w 1"/>
                <a:gd name="T3" fmla="*/ 1 h 3"/>
                <a:gd name="T4" fmla="*/ 1 w 1"/>
                <a:gd name="T5" fmla="*/ 1 h 3"/>
                <a:gd name="T6" fmla="*/ 1 w 1"/>
                <a:gd name="T7" fmla="*/ 0 h 3"/>
                <a:gd name="T8" fmla="*/ 1 w 1"/>
                <a:gd name="T9" fmla="*/ 0 h 3"/>
                <a:gd name="T10" fmla="*/ 0 w 1"/>
                <a:gd name="T11" fmla="*/ 1 h 3"/>
                <a:gd name="T12" fmla="*/ 0 w 1"/>
                <a:gd name="T13" fmla="*/ 1 h 3"/>
                <a:gd name="T14" fmla="*/ 0 w 1"/>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3"/>
                  </a:moveTo>
                  <a:lnTo>
                    <a:pt x="0" y="3"/>
                  </a:lnTo>
                  <a:lnTo>
                    <a:pt x="1" y="1"/>
                  </a:lnTo>
                  <a:lnTo>
                    <a:pt x="1" y="0"/>
                  </a:lnTo>
                  <a:lnTo>
                    <a:pt x="0"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6" name="Freeform 3869"/>
            <p:cNvSpPr>
              <a:spLocks/>
            </p:cNvSpPr>
            <p:nvPr/>
          </p:nvSpPr>
          <p:spPr bwMode="auto">
            <a:xfrm>
              <a:off x="1261" y="2868"/>
              <a:ext cx="1" cy="1"/>
            </a:xfrm>
            <a:custGeom>
              <a:avLst/>
              <a:gdLst>
                <a:gd name="T0" fmla="*/ 0 w 2"/>
                <a:gd name="T1" fmla="*/ 0 h 2"/>
                <a:gd name="T2" fmla="*/ 0 w 2"/>
                <a:gd name="T3" fmla="*/ 0 h 2"/>
                <a:gd name="T4" fmla="*/ 0 w 2"/>
                <a:gd name="T5" fmla="*/ 0 h 2"/>
                <a:gd name="T6" fmla="*/ 1 w 2"/>
                <a:gd name="T7" fmla="*/ 1 h 2"/>
                <a:gd name="T8" fmla="*/ 1 w 2"/>
                <a:gd name="T9" fmla="*/ 1 h 2"/>
                <a:gd name="T10" fmla="*/ 1 w 2"/>
                <a:gd name="T11" fmla="*/ 1 h 2"/>
                <a:gd name="T12" fmla="*/ 1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0"/>
                  </a:moveTo>
                  <a:lnTo>
                    <a:pt x="0" y="0"/>
                  </a:lnTo>
                  <a:lnTo>
                    <a:pt x="1" y="1"/>
                  </a:lnTo>
                  <a:lnTo>
                    <a:pt x="2" y="2"/>
                  </a:lnTo>
                  <a:lnTo>
                    <a:pt x="2"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7" name="Freeform 3870"/>
            <p:cNvSpPr>
              <a:spLocks/>
            </p:cNvSpPr>
            <p:nvPr/>
          </p:nvSpPr>
          <p:spPr bwMode="auto">
            <a:xfrm>
              <a:off x="5518" y="2833"/>
              <a:ext cx="8" cy="4"/>
            </a:xfrm>
            <a:custGeom>
              <a:avLst/>
              <a:gdLst>
                <a:gd name="T0" fmla="*/ 4 w 9"/>
                <a:gd name="T1" fmla="*/ 0 h 5"/>
                <a:gd name="T2" fmla="*/ 4 w 9"/>
                <a:gd name="T3" fmla="*/ 0 h 5"/>
                <a:gd name="T4" fmla="*/ 2 w 9"/>
                <a:gd name="T5" fmla="*/ 0 h 5"/>
                <a:gd name="T6" fmla="*/ 0 w 9"/>
                <a:gd name="T7" fmla="*/ 1 h 5"/>
                <a:gd name="T8" fmla="*/ 0 w 9"/>
                <a:gd name="T9" fmla="*/ 2 h 5"/>
                <a:gd name="T10" fmla="*/ 0 w 9"/>
                <a:gd name="T11" fmla="*/ 2 h 5"/>
                <a:gd name="T12" fmla="*/ 2 w 9"/>
                <a:gd name="T13" fmla="*/ 2 h 5"/>
                <a:gd name="T14" fmla="*/ 4 w 9"/>
                <a:gd name="T15" fmla="*/ 2 h 5"/>
                <a:gd name="T16" fmla="*/ 4 w 9"/>
                <a:gd name="T17" fmla="*/ 2 h 5"/>
                <a:gd name="T18" fmla="*/ 4 w 9"/>
                <a:gd name="T19" fmla="*/ 2 h 5"/>
                <a:gd name="T20" fmla="*/ 4 w 9"/>
                <a:gd name="T21" fmla="*/ 2 h 5"/>
                <a:gd name="T22" fmla="*/ 4 w 9"/>
                <a:gd name="T23" fmla="*/ 2 h 5"/>
                <a:gd name="T24" fmla="*/ 4 w 9"/>
                <a:gd name="T25" fmla="*/ 2 h 5"/>
                <a:gd name="T26" fmla="*/ 4 w 9"/>
                <a:gd name="T27" fmla="*/ 2 h 5"/>
                <a:gd name="T28" fmla="*/ 4 w 9"/>
                <a:gd name="T29" fmla="*/ 1 h 5"/>
                <a:gd name="T30" fmla="*/ 4 w 9"/>
                <a:gd name="T31" fmla="*/ 0 h 5"/>
                <a:gd name="T32" fmla="*/ 4 w 9"/>
                <a:gd name="T33" fmla="*/ 0 h 5"/>
                <a:gd name="T34" fmla="*/ 4 w 9"/>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5"/>
                <a:gd name="T56" fmla="*/ 9 w 9"/>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5">
                  <a:moveTo>
                    <a:pt x="6" y="0"/>
                  </a:moveTo>
                  <a:lnTo>
                    <a:pt x="6" y="0"/>
                  </a:lnTo>
                  <a:lnTo>
                    <a:pt x="2" y="0"/>
                  </a:lnTo>
                  <a:lnTo>
                    <a:pt x="0" y="1"/>
                  </a:lnTo>
                  <a:lnTo>
                    <a:pt x="0" y="2"/>
                  </a:lnTo>
                  <a:lnTo>
                    <a:pt x="2" y="3"/>
                  </a:lnTo>
                  <a:lnTo>
                    <a:pt x="5" y="4"/>
                  </a:lnTo>
                  <a:lnTo>
                    <a:pt x="9" y="5"/>
                  </a:lnTo>
                  <a:lnTo>
                    <a:pt x="9" y="3"/>
                  </a:lnTo>
                  <a:lnTo>
                    <a:pt x="8" y="1"/>
                  </a:lnTo>
                  <a:lnTo>
                    <a:pt x="8" y="0"/>
                  </a:lnTo>
                  <a:lnTo>
                    <a:pt x="6"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8" name="Freeform 3871"/>
            <p:cNvSpPr>
              <a:spLocks/>
            </p:cNvSpPr>
            <p:nvPr/>
          </p:nvSpPr>
          <p:spPr bwMode="auto">
            <a:xfrm>
              <a:off x="5527" y="2837"/>
              <a:ext cx="9" cy="3"/>
            </a:xfrm>
            <a:custGeom>
              <a:avLst/>
              <a:gdLst>
                <a:gd name="T0" fmla="*/ 5 w 10"/>
                <a:gd name="T1" fmla="*/ 0 h 4"/>
                <a:gd name="T2" fmla="*/ 5 w 10"/>
                <a:gd name="T3" fmla="*/ 0 h 4"/>
                <a:gd name="T4" fmla="*/ 2 w 10"/>
                <a:gd name="T5" fmla="*/ 0 h 4"/>
                <a:gd name="T6" fmla="*/ 1 w 10"/>
                <a:gd name="T7" fmla="*/ 0 h 4"/>
                <a:gd name="T8" fmla="*/ 0 w 10"/>
                <a:gd name="T9" fmla="*/ 1 h 4"/>
                <a:gd name="T10" fmla="*/ 0 w 10"/>
                <a:gd name="T11" fmla="*/ 1 h 4"/>
                <a:gd name="T12" fmla="*/ 1 w 10"/>
                <a:gd name="T13" fmla="*/ 2 h 4"/>
                <a:gd name="T14" fmla="*/ 5 w 10"/>
                <a:gd name="T15" fmla="*/ 2 h 4"/>
                <a:gd name="T16" fmla="*/ 5 w 10"/>
                <a:gd name="T17" fmla="*/ 2 h 4"/>
                <a:gd name="T18" fmla="*/ 5 w 10"/>
                <a:gd name="T19" fmla="*/ 2 h 4"/>
                <a:gd name="T20" fmla="*/ 5 w 10"/>
                <a:gd name="T21" fmla="*/ 2 h 4"/>
                <a:gd name="T22" fmla="*/ 5 w 10"/>
                <a:gd name="T23" fmla="*/ 2 h 4"/>
                <a:gd name="T24" fmla="*/ 5 w 10"/>
                <a:gd name="T25" fmla="*/ 2 h 4"/>
                <a:gd name="T26" fmla="*/ 5 w 10"/>
                <a:gd name="T27" fmla="*/ 1 h 4"/>
                <a:gd name="T28" fmla="*/ 5 w 10"/>
                <a:gd name="T29" fmla="*/ 0 h 4"/>
                <a:gd name="T30" fmla="*/ 5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5" y="0"/>
                  </a:moveTo>
                  <a:lnTo>
                    <a:pt x="5" y="0"/>
                  </a:lnTo>
                  <a:lnTo>
                    <a:pt x="2" y="0"/>
                  </a:lnTo>
                  <a:lnTo>
                    <a:pt x="1" y="0"/>
                  </a:lnTo>
                  <a:lnTo>
                    <a:pt x="0" y="1"/>
                  </a:lnTo>
                  <a:lnTo>
                    <a:pt x="1" y="3"/>
                  </a:lnTo>
                  <a:lnTo>
                    <a:pt x="5" y="3"/>
                  </a:lnTo>
                  <a:lnTo>
                    <a:pt x="8" y="4"/>
                  </a:lnTo>
                  <a:lnTo>
                    <a:pt x="10" y="4"/>
                  </a:lnTo>
                  <a:lnTo>
                    <a:pt x="9" y="3"/>
                  </a:lnTo>
                  <a:lnTo>
                    <a:pt x="7" y="1"/>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49" name="Freeform 3872"/>
            <p:cNvSpPr>
              <a:spLocks/>
            </p:cNvSpPr>
            <p:nvPr/>
          </p:nvSpPr>
          <p:spPr bwMode="auto">
            <a:xfrm>
              <a:off x="5543" y="2843"/>
              <a:ext cx="2" cy="1"/>
            </a:xfrm>
            <a:custGeom>
              <a:avLst/>
              <a:gdLst>
                <a:gd name="T0" fmla="*/ 0 w 2"/>
                <a:gd name="T1" fmla="*/ 1 h 1"/>
                <a:gd name="T2" fmla="*/ 0 w 2"/>
                <a:gd name="T3" fmla="*/ 1 h 1"/>
                <a:gd name="T4" fmla="*/ 1 w 2"/>
                <a:gd name="T5" fmla="*/ 1 h 1"/>
                <a:gd name="T6" fmla="*/ 1 w 2"/>
                <a:gd name="T7" fmla="*/ 1 h 1"/>
                <a:gd name="T8" fmla="*/ 2 w 2"/>
                <a:gd name="T9" fmla="*/ 1 h 1"/>
                <a:gd name="T10" fmla="*/ 2 w 2"/>
                <a:gd name="T11" fmla="*/ 1 h 1"/>
                <a:gd name="T12" fmla="*/ 2 w 2"/>
                <a:gd name="T13" fmla="*/ 0 h 1"/>
                <a:gd name="T14" fmla="*/ 1 w 2"/>
                <a:gd name="T15" fmla="*/ 1 h 1"/>
                <a:gd name="T16" fmla="*/ 0 w 2"/>
                <a:gd name="T17" fmla="*/ 1 h 1"/>
                <a:gd name="T18" fmla="*/ 0 w 2"/>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1"/>
                  </a:moveTo>
                  <a:lnTo>
                    <a:pt x="0" y="1"/>
                  </a:lnTo>
                  <a:lnTo>
                    <a:pt x="1" y="1"/>
                  </a:lnTo>
                  <a:lnTo>
                    <a:pt x="2" y="1"/>
                  </a:lnTo>
                  <a:lnTo>
                    <a:pt x="2" y="0"/>
                  </a:lnTo>
                  <a:lnTo>
                    <a:pt x="1" y="1"/>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0" name="Freeform 3873"/>
            <p:cNvSpPr>
              <a:spLocks/>
            </p:cNvSpPr>
            <p:nvPr/>
          </p:nvSpPr>
          <p:spPr bwMode="auto">
            <a:xfrm>
              <a:off x="5487" y="2936"/>
              <a:ext cx="2" cy="3"/>
            </a:xfrm>
            <a:custGeom>
              <a:avLst/>
              <a:gdLst>
                <a:gd name="T0" fmla="*/ 1 w 3"/>
                <a:gd name="T1" fmla="*/ 0 h 3"/>
                <a:gd name="T2" fmla="*/ 1 w 3"/>
                <a:gd name="T3" fmla="*/ 0 h 3"/>
                <a:gd name="T4" fmla="*/ 0 w 3"/>
                <a:gd name="T5" fmla="*/ 0 h 3"/>
                <a:gd name="T6" fmla="*/ 0 w 3"/>
                <a:gd name="T7" fmla="*/ 0 h 3"/>
                <a:gd name="T8" fmla="*/ 0 w 3"/>
                <a:gd name="T9" fmla="*/ 1 h 3"/>
                <a:gd name="T10" fmla="*/ 0 w 3"/>
                <a:gd name="T11" fmla="*/ 1 h 3"/>
                <a:gd name="T12" fmla="*/ 1 w 3"/>
                <a:gd name="T13" fmla="*/ 2 h 3"/>
                <a:gd name="T14" fmla="*/ 1 w 3"/>
                <a:gd name="T15" fmla="*/ 3 h 3"/>
                <a:gd name="T16" fmla="*/ 1 w 3"/>
                <a:gd name="T17" fmla="*/ 2 h 3"/>
                <a:gd name="T18" fmla="*/ 1 w 3"/>
                <a:gd name="T19" fmla="*/ 2 h 3"/>
                <a:gd name="T20" fmla="*/ 1 w 3"/>
                <a:gd name="T21" fmla="*/ 1 h 3"/>
                <a:gd name="T22" fmla="*/ 1 w 3"/>
                <a:gd name="T23" fmla="*/ 0 h 3"/>
                <a:gd name="T24" fmla="*/ 1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2" y="0"/>
                  </a:lnTo>
                  <a:lnTo>
                    <a:pt x="0" y="0"/>
                  </a:lnTo>
                  <a:lnTo>
                    <a:pt x="0" y="1"/>
                  </a:lnTo>
                  <a:lnTo>
                    <a:pt x="1" y="2"/>
                  </a:lnTo>
                  <a:lnTo>
                    <a:pt x="2" y="3"/>
                  </a:lnTo>
                  <a:lnTo>
                    <a:pt x="3" y="2"/>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1" name="Freeform 3874"/>
            <p:cNvSpPr>
              <a:spLocks/>
            </p:cNvSpPr>
            <p:nvPr/>
          </p:nvSpPr>
          <p:spPr bwMode="auto">
            <a:xfrm>
              <a:off x="5502" y="2902"/>
              <a:ext cx="2" cy="1"/>
            </a:xfrm>
            <a:custGeom>
              <a:avLst/>
              <a:gdLst>
                <a:gd name="T0" fmla="*/ 1 w 2"/>
                <a:gd name="T1" fmla="*/ 0 h 1"/>
                <a:gd name="T2" fmla="*/ 1 w 2"/>
                <a:gd name="T3" fmla="*/ 0 h 1"/>
                <a:gd name="T4" fmla="*/ 0 w 2"/>
                <a:gd name="T5" fmla="*/ 0 h 1"/>
                <a:gd name="T6" fmla="*/ 2 w 2"/>
                <a:gd name="T7" fmla="*/ 1 h 1"/>
                <a:gd name="T8" fmla="*/ 2 w 2"/>
                <a:gd name="T9" fmla="*/ 1 h 1"/>
                <a:gd name="T10" fmla="*/ 1 w 2"/>
                <a:gd name="T11" fmla="*/ 0 h 1"/>
                <a:gd name="T12" fmla="*/ 1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0"/>
                  </a:lnTo>
                  <a:lnTo>
                    <a:pt x="0" y="0"/>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2" name="Freeform 3875"/>
            <p:cNvSpPr>
              <a:spLocks/>
            </p:cNvSpPr>
            <p:nvPr/>
          </p:nvSpPr>
          <p:spPr bwMode="auto">
            <a:xfrm>
              <a:off x="5401" y="2907"/>
              <a:ext cx="6" cy="2"/>
            </a:xfrm>
            <a:custGeom>
              <a:avLst/>
              <a:gdLst>
                <a:gd name="T0" fmla="*/ 2 w 8"/>
                <a:gd name="T1" fmla="*/ 1 h 3"/>
                <a:gd name="T2" fmla="*/ 2 w 8"/>
                <a:gd name="T3" fmla="*/ 1 h 3"/>
                <a:gd name="T4" fmla="*/ 0 w 8"/>
                <a:gd name="T5" fmla="*/ 1 h 3"/>
                <a:gd name="T6" fmla="*/ 0 w 8"/>
                <a:gd name="T7" fmla="*/ 1 h 3"/>
                <a:gd name="T8" fmla="*/ 1 w 8"/>
                <a:gd name="T9" fmla="*/ 1 h 3"/>
                <a:gd name="T10" fmla="*/ 1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1 h 3"/>
                <a:gd name="T28" fmla="*/ 2 w 8"/>
                <a:gd name="T29" fmla="*/ 0 h 3"/>
                <a:gd name="T30" fmla="*/ 2 w 8"/>
                <a:gd name="T31" fmla="*/ 0 h 3"/>
                <a:gd name="T32" fmla="*/ 2 w 8"/>
                <a:gd name="T33" fmla="*/ 0 h 3"/>
                <a:gd name="T34" fmla="*/ 2 w 8"/>
                <a:gd name="T35" fmla="*/ 1 h 3"/>
                <a:gd name="T36" fmla="*/ 2 w 8"/>
                <a:gd name="T37" fmla="*/ 1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3"/>
                <a:gd name="T59" fmla="*/ 8 w 8"/>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3">
                  <a:moveTo>
                    <a:pt x="2" y="1"/>
                  </a:moveTo>
                  <a:lnTo>
                    <a:pt x="2" y="1"/>
                  </a:lnTo>
                  <a:lnTo>
                    <a:pt x="0" y="2"/>
                  </a:lnTo>
                  <a:lnTo>
                    <a:pt x="0" y="3"/>
                  </a:lnTo>
                  <a:lnTo>
                    <a:pt x="1" y="3"/>
                  </a:lnTo>
                  <a:lnTo>
                    <a:pt x="2" y="3"/>
                  </a:lnTo>
                  <a:lnTo>
                    <a:pt x="3" y="2"/>
                  </a:lnTo>
                  <a:lnTo>
                    <a:pt x="3" y="1"/>
                  </a:lnTo>
                  <a:lnTo>
                    <a:pt x="5" y="1"/>
                  </a:lnTo>
                  <a:lnTo>
                    <a:pt x="7" y="1"/>
                  </a:lnTo>
                  <a:lnTo>
                    <a:pt x="8" y="1"/>
                  </a:lnTo>
                  <a:lnTo>
                    <a:pt x="7" y="0"/>
                  </a:lnTo>
                  <a:lnTo>
                    <a:pt x="4" y="0"/>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3" name="Freeform 3876"/>
            <p:cNvSpPr>
              <a:spLocks/>
            </p:cNvSpPr>
            <p:nvPr/>
          </p:nvSpPr>
          <p:spPr bwMode="auto">
            <a:xfrm>
              <a:off x="5391" y="2884"/>
              <a:ext cx="18" cy="12"/>
            </a:xfrm>
            <a:custGeom>
              <a:avLst/>
              <a:gdLst>
                <a:gd name="T0" fmla="*/ 2 w 23"/>
                <a:gd name="T1" fmla="*/ 3 h 14"/>
                <a:gd name="T2" fmla="*/ 2 w 23"/>
                <a:gd name="T3" fmla="*/ 3 h 14"/>
                <a:gd name="T4" fmla="*/ 2 w 23"/>
                <a:gd name="T5" fmla="*/ 3 h 14"/>
                <a:gd name="T6" fmla="*/ 2 w 23"/>
                <a:gd name="T7" fmla="*/ 3 h 14"/>
                <a:gd name="T8" fmla="*/ 2 w 23"/>
                <a:gd name="T9" fmla="*/ 3 h 14"/>
                <a:gd name="T10" fmla="*/ 2 w 23"/>
                <a:gd name="T11" fmla="*/ 0 h 14"/>
                <a:gd name="T12" fmla="*/ 2 w 23"/>
                <a:gd name="T13" fmla="*/ 0 h 14"/>
                <a:gd name="T14" fmla="*/ 2 w 23"/>
                <a:gd name="T15" fmla="*/ 0 h 14"/>
                <a:gd name="T16" fmla="*/ 2 w 23"/>
                <a:gd name="T17" fmla="*/ 0 h 14"/>
                <a:gd name="T18" fmla="*/ 2 w 23"/>
                <a:gd name="T19" fmla="*/ 0 h 14"/>
                <a:gd name="T20" fmla="*/ 2 w 23"/>
                <a:gd name="T21" fmla="*/ 1 h 14"/>
                <a:gd name="T22" fmla="*/ 2 w 23"/>
                <a:gd name="T23" fmla="*/ 1 h 14"/>
                <a:gd name="T24" fmla="*/ 2 w 23"/>
                <a:gd name="T25" fmla="*/ 1 h 14"/>
                <a:gd name="T26" fmla="*/ 2 w 23"/>
                <a:gd name="T27" fmla="*/ 3 h 14"/>
                <a:gd name="T28" fmla="*/ 2 w 23"/>
                <a:gd name="T29" fmla="*/ 3 h 14"/>
                <a:gd name="T30" fmla="*/ 1 w 23"/>
                <a:gd name="T31" fmla="*/ 3 h 14"/>
                <a:gd name="T32" fmla="*/ 0 w 23"/>
                <a:gd name="T33" fmla="*/ 3 h 14"/>
                <a:gd name="T34" fmla="*/ 1 w 23"/>
                <a:gd name="T35" fmla="*/ 3 h 14"/>
                <a:gd name="T36" fmla="*/ 1 w 23"/>
                <a:gd name="T37" fmla="*/ 3 h 14"/>
                <a:gd name="T38" fmla="*/ 2 w 23"/>
                <a:gd name="T39" fmla="*/ 3 h 14"/>
                <a:gd name="T40" fmla="*/ 2 w 23"/>
                <a:gd name="T41" fmla="*/ 3 h 14"/>
                <a:gd name="T42" fmla="*/ 2 w 23"/>
                <a:gd name="T43" fmla="*/ 3 h 14"/>
                <a:gd name="T44" fmla="*/ 2 w 23"/>
                <a:gd name="T45" fmla="*/ 3 h 14"/>
                <a:gd name="T46" fmla="*/ 2 w 23"/>
                <a:gd name="T47" fmla="*/ 3 h 14"/>
                <a:gd name="T48" fmla="*/ 2 w 23"/>
                <a:gd name="T49" fmla="*/ 3 h 14"/>
                <a:gd name="T50" fmla="*/ 2 w 23"/>
                <a:gd name="T51" fmla="*/ 3 h 14"/>
                <a:gd name="T52" fmla="*/ 2 w 23"/>
                <a:gd name="T53" fmla="*/ 3 h 14"/>
                <a:gd name="T54" fmla="*/ 2 w 23"/>
                <a:gd name="T55" fmla="*/ 3 h 14"/>
                <a:gd name="T56" fmla="*/ 2 w 23"/>
                <a:gd name="T57" fmla="*/ 3 h 14"/>
                <a:gd name="T58" fmla="*/ 2 w 23"/>
                <a:gd name="T59" fmla="*/ 3 h 14"/>
                <a:gd name="T60" fmla="*/ 2 w 23"/>
                <a:gd name="T61" fmla="*/ 3 h 14"/>
                <a:gd name="T62" fmla="*/ 2 w 23"/>
                <a:gd name="T63" fmla="*/ 3 h 14"/>
                <a:gd name="T64" fmla="*/ 2 w 23"/>
                <a:gd name="T65" fmla="*/ 3 h 14"/>
                <a:gd name="T66" fmla="*/ 2 w 23"/>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14"/>
                <a:gd name="T104" fmla="*/ 23 w 2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14">
                  <a:moveTo>
                    <a:pt x="22" y="7"/>
                  </a:moveTo>
                  <a:lnTo>
                    <a:pt x="22" y="7"/>
                  </a:lnTo>
                  <a:lnTo>
                    <a:pt x="22" y="6"/>
                  </a:lnTo>
                  <a:lnTo>
                    <a:pt x="20" y="4"/>
                  </a:lnTo>
                  <a:lnTo>
                    <a:pt x="16" y="0"/>
                  </a:lnTo>
                  <a:lnTo>
                    <a:pt x="15" y="0"/>
                  </a:lnTo>
                  <a:lnTo>
                    <a:pt x="14" y="0"/>
                  </a:lnTo>
                  <a:lnTo>
                    <a:pt x="9" y="1"/>
                  </a:lnTo>
                  <a:lnTo>
                    <a:pt x="6" y="1"/>
                  </a:lnTo>
                  <a:lnTo>
                    <a:pt x="4" y="3"/>
                  </a:lnTo>
                  <a:lnTo>
                    <a:pt x="1" y="7"/>
                  </a:lnTo>
                  <a:lnTo>
                    <a:pt x="0" y="9"/>
                  </a:lnTo>
                  <a:lnTo>
                    <a:pt x="1" y="11"/>
                  </a:lnTo>
                  <a:lnTo>
                    <a:pt x="3" y="14"/>
                  </a:lnTo>
                  <a:lnTo>
                    <a:pt x="6" y="14"/>
                  </a:lnTo>
                  <a:lnTo>
                    <a:pt x="12" y="14"/>
                  </a:lnTo>
                  <a:lnTo>
                    <a:pt x="17" y="14"/>
                  </a:lnTo>
                  <a:lnTo>
                    <a:pt x="22" y="12"/>
                  </a:lnTo>
                  <a:lnTo>
                    <a:pt x="23" y="12"/>
                  </a:lnTo>
                  <a:lnTo>
                    <a:pt x="23" y="11"/>
                  </a:lnTo>
                  <a:lnTo>
                    <a:pt x="22" y="9"/>
                  </a:lnTo>
                  <a:lnTo>
                    <a:pt x="22"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4" name="Freeform 3877"/>
            <p:cNvSpPr>
              <a:spLocks/>
            </p:cNvSpPr>
            <p:nvPr/>
          </p:nvSpPr>
          <p:spPr bwMode="auto">
            <a:xfrm>
              <a:off x="5406" y="2869"/>
              <a:ext cx="20" cy="11"/>
            </a:xfrm>
            <a:custGeom>
              <a:avLst/>
              <a:gdLst>
                <a:gd name="T0" fmla="*/ 2 w 25"/>
                <a:gd name="T1" fmla="*/ 2 h 14"/>
                <a:gd name="T2" fmla="*/ 2 w 25"/>
                <a:gd name="T3" fmla="*/ 2 h 14"/>
                <a:gd name="T4" fmla="*/ 2 w 25"/>
                <a:gd name="T5" fmla="*/ 2 h 14"/>
                <a:gd name="T6" fmla="*/ 2 w 25"/>
                <a:gd name="T7" fmla="*/ 2 h 14"/>
                <a:gd name="T8" fmla="*/ 2 w 25"/>
                <a:gd name="T9" fmla="*/ 2 h 14"/>
                <a:gd name="T10" fmla="*/ 2 w 25"/>
                <a:gd name="T11" fmla="*/ 2 h 14"/>
                <a:gd name="T12" fmla="*/ 2 w 25"/>
                <a:gd name="T13" fmla="*/ 2 h 14"/>
                <a:gd name="T14" fmla="*/ 2 w 25"/>
                <a:gd name="T15" fmla="*/ 2 h 14"/>
                <a:gd name="T16" fmla="*/ 2 w 25"/>
                <a:gd name="T17" fmla="*/ 2 h 14"/>
                <a:gd name="T18" fmla="*/ 2 w 25"/>
                <a:gd name="T19" fmla="*/ 0 h 14"/>
                <a:gd name="T20" fmla="*/ 2 w 25"/>
                <a:gd name="T21" fmla="*/ 0 h 14"/>
                <a:gd name="T22" fmla="*/ 2 w 25"/>
                <a:gd name="T23" fmla="*/ 0 h 14"/>
                <a:gd name="T24" fmla="*/ 2 w 25"/>
                <a:gd name="T25" fmla="*/ 0 h 14"/>
                <a:gd name="T26" fmla="*/ 2 w 25"/>
                <a:gd name="T27" fmla="*/ 1 h 14"/>
                <a:gd name="T28" fmla="*/ 2 w 25"/>
                <a:gd name="T29" fmla="*/ 0 h 14"/>
                <a:gd name="T30" fmla="*/ 2 w 25"/>
                <a:gd name="T31" fmla="*/ 0 h 14"/>
                <a:gd name="T32" fmla="*/ 2 w 25"/>
                <a:gd name="T33" fmla="*/ 1 h 14"/>
                <a:gd name="T34" fmla="*/ 2 w 25"/>
                <a:gd name="T35" fmla="*/ 1 h 14"/>
                <a:gd name="T36" fmla="*/ 2 w 25"/>
                <a:gd name="T37" fmla="*/ 1 h 14"/>
                <a:gd name="T38" fmla="*/ 2 w 25"/>
                <a:gd name="T39" fmla="*/ 2 h 14"/>
                <a:gd name="T40" fmla="*/ 2 w 25"/>
                <a:gd name="T41" fmla="*/ 2 h 14"/>
                <a:gd name="T42" fmla="*/ 2 w 25"/>
                <a:gd name="T43" fmla="*/ 2 h 14"/>
                <a:gd name="T44" fmla="*/ 2 w 25"/>
                <a:gd name="T45" fmla="*/ 2 h 14"/>
                <a:gd name="T46" fmla="*/ 2 w 25"/>
                <a:gd name="T47" fmla="*/ 2 h 14"/>
                <a:gd name="T48" fmla="*/ 2 w 25"/>
                <a:gd name="T49" fmla="*/ 2 h 14"/>
                <a:gd name="T50" fmla="*/ 2 w 25"/>
                <a:gd name="T51" fmla="*/ 2 h 14"/>
                <a:gd name="T52" fmla="*/ 2 w 25"/>
                <a:gd name="T53" fmla="*/ 2 h 14"/>
                <a:gd name="T54" fmla="*/ 2 w 25"/>
                <a:gd name="T55" fmla="*/ 2 h 14"/>
                <a:gd name="T56" fmla="*/ 2 w 25"/>
                <a:gd name="T57" fmla="*/ 2 h 14"/>
                <a:gd name="T58" fmla="*/ 2 w 25"/>
                <a:gd name="T59" fmla="*/ 2 h 14"/>
                <a:gd name="T60" fmla="*/ 2 w 25"/>
                <a:gd name="T61" fmla="*/ 2 h 14"/>
                <a:gd name="T62" fmla="*/ 1 w 25"/>
                <a:gd name="T63" fmla="*/ 2 h 14"/>
                <a:gd name="T64" fmla="*/ 1 w 25"/>
                <a:gd name="T65" fmla="*/ 2 h 14"/>
                <a:gd name="T66" fmla="*/ 0 w 25"/>
                <a:gd name="T67" fmla="*/ 2 h 14"/>
                <a:gd name="T68" fmla="*/ 0 w 25"/>
                <a:gd name="T69" fmla="*/ 2 h 14"/>
                <a:gd name="T70" fmla="*/ 1 w 25"/>
                <a:gd name="T71" fmla="*/ 2 h 14"/>
                <a:gd name="T72" fmla="*/ 1 w 25"/>
                <a:gd name="T73" fmla="*/ 2 h 14"/>
                <a:gd name="T74" fmla="*/ 2 w 25"/>
                <a:gd name="T75" fmla="*/ 2 h 14"/>
                <a:gd name="T76" fmla="*/ 2 w 25"/>
                <a:gd name="T77" fmla="*/ 2 h 14"/>
                <a:gd name="T78" fmla="*/ 2 w 25"/>
                <a:gd name="T79" fmla="*/ 2 h 14"/>
                <a:gd name="T80" fmla="*/ 2 w 25"/>
                <a:gd name="T81" fmla="*/ 2 h 14"/>
                <a:gd name="T82" fmla="*/ 2 w 25"/>
                <a:gd name="T83" fmla="*/ 2 h 14"/>
                <a:gd name="T84" fmla="*/ 2 w 25"/>
                <a:gd name="T85" fmla="*/ 2 h 14"/>
                <a:gd name="T86" fmla="*/ 2 w 25"/>
                <a:gd name="T87" fmla="*/ 2 h 14"/>
                <a:gd name="T88" fmla="*/ 2 w 25"/>
                <a:gd name="T89" fmla="*/ 2 h 14"/>
                <a:gd name="T90" fmla="*/ 2 w 25"/>
                <a:gd name="T91" fmla="*/ 2 h 14"/>
                <a:gd name="T92" fmla="*/ 2 w 25"/>
                <a:gd name="T93" fmla="*/ 2 h 14"/>
                <a:gd name="T94" fmla="*/ 2 w 25"/>
                <a:gd name="T95" fmla="*/ 2 h 14"/>
                <a:gd name="T96" fmla="*/ 2 w 25"/>
                <a:gd name="T97" fmla="*/ 2 h 14"/>
                <a:gd name="T98" fmla="*/ 2 w 25"/>
                <a:gd name="T99" fmla="*/ 2 h 14"/>
                <a:gd name="T100" fmla="*/ 2 w 25"/>
                <a:gd name="T101" fmla="*/ 2 h 14"/>
                <a:gd name="T102" fmla="*/ 2 w 25"/>
                <a:gd name="T103" fmla="*/ 2 h 14"/>
                <a:gd name="T104" fmla="*/ 2 w 25"/>
                <a:gd name="T105" fmla="*/ 2 h 14"/>
                <a:gd name="T106" fmla="*/ 2 w 25"/>
                <a:gd name="T107" fmla="*/ 2 h 14"/>
                <a:gd name="T108" fmla="*/ 2 w 25"/>
                <a:gd name="T109" fmla="*/ 2 h 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
                <a:gd name="T166" fmla="*/ 0 h 14"/>
                <a:gd name="T167" fmla="*/ 25 w 25"/>
                <a:gd name="T168" fmla="*/ 14 h 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 h="14">
                  <a:moveTo>
                    <a:pt x="21" y="6"/>
                  </a:moveTo>
                  <a:lnTo>
                    <a:pt x="21" y="6"/>
                  </a:lnTo>
                  <a:lnTo>
                    <a:pt x="18" y="9"/>
                  </a:lnTo>
                  <a:lnTo>
                    <a:pt x="17" y="9"/>
                  </a:lnTo>
                  <a:lnTo>
                    <a:pt x="18" y="7"/>
                  </a:lnTo>
                  <a:lnTo>
                    <a:pt x="20" y="5"/>
                  </a:lnTo>
                  <a:lnTo>
                    <a:pt x="22" y="3"/>
                  </a:lnTo>
                  <a:lnTo>
                    <a:pt x="25" y="0"/>
                  </a:lnTo>
                  <a:lnTo>
                    <a:pt x="24" y="0"/>
                  </a:lnTo>
                  <a:lnTo>
                    <a:pt x="22" y="1"/>
                  </a:lnTo>
                  <a:lnTo>
                    <a:pt x="21" y="0"/>
                  </a:lnTo>
                  <a:lnTo>
                    <a:pt x="19" y="1"/>
                  </a:lnTo>
                  <a:lnTo>
                    <a:pt x="18" y="1"/>
                  </a:lnTo>
                  <a:lnTo>
                    <a:pt x="17" y="2"/>
                  </a:lnTo>
                  <a:lnTo>
                    <a:pt x="15" y="3"/>
                  </a:lnTo>
                  <a:lnTo>
                    <a:pt x="13" y="4"/>
                  </a:lnTo>
                  <a:lnTo>
                    <a:pt x="8" y="5"/>
                  </a:lnTo>
                  <a:lnTo>
                    <a:pt x="6" y="7"/>
                  </a:lnTo>
                  <a:lnTo>
                    <a:pt x="4" y="7"/>
                  </a:lnTo>
                  <a:lnTo>
                    <a:pt x="3" y="7"/>
                  </a:lnTo>
                  <a:lnTo>
                    <a:pt x="1" y="7"/>
                  </a:lnTo>
                  <a:lnTo>
                    <a:pt x="0" y="9"/>
                  </a:lnTo>
                  <a:lnTo>
                    <a:pt x="1" y="9"/>
                  </a:lnTo>
                  <a:lnTo>
                    <a:pt x="3" y="11"/>
                  </a:lnTo>
                  <a:lnTo>
                    <a:pt x="4" y="12"/>
                  </a:lnTo>
                  <a:lnTo>
                    <a:pt x="5" y="14"/>
                  </a:lnTo>
                  <a:lnTo>
                    <a:pt x="7" y="13"/>
                  </a:lnTo>
                  <a:lnTo>
                    <a:pt x="10" y="12"/>
                  </a:lnTo>
                  <a:lnTo>
                    <a:pt x="13" y="11"/>
                  </a:lnTo>
                  <a:lnTo>
                    <a:pt x="20" y="9"/>
                  </a:lnTo>
                  <a:lnTo>
                    <a:pt x="22" y="9"/>
                  </a:lnTo>
                  <a:lnTo>
                    <a:pt x="23" y="9"/>
                  </a:lnTo>
                  <a:lnTo>
                    <a:pt x="23" y="8"/>
                  </a:lnTo>
                  <a:lnTo>
                    <a:pt x="22" y="6"/>
                  </a:lnTo>
                  <a:lnTo>
                    <a:pt x="2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5" name="Freeform 3878"/>
            <p:cNvSpPr>
              <a:spLocks/>
            </p:cNvSpPr>
            <p:nvPr/>
          </p:nvSpPr>
          <p:spPr bwMode="auto">
            <a:xfrm>
              <a:off x="5425" y="2876"/>
              <a:ext cx="3" cy="3"/>
            </a:xfrm>
            <a:custGeom>
              <a:avLst/>
              <a:gdLst>
                <a:gd name="T0" fmla="*/ 2 w 4"/>
                <a:gd name="T1" fmla="*/ 0 h 4"/>
                <a:gd name="T2" fmla="*/ 2 w 4"/>
                <a:gd name="T3" fmla="*/ 0 h 4"/>
                <a:gd name="T4" fmla="*/ 2 w 4"/>
                <a:gd name="T5" fmla="*/ 2 h 4"/>
                <a:gd name="T6" fmla="*/ 1 w 4"/>
                <a:gd name="T7" fmla="*/ 2 h 4"/>
                <a:gd name="T8" fmla="*/ 1 w 4"/>
                <a:gd name="T9" fmla="*/ 2 h 4"/>
                <a:gd name="T10" fmla="*/ 0 w 4"/>
                <a:gd name="T11" fmla="*/ 2 h 4"/>
                <a:gd name="T12" fmla="*/ 1 w 4"/>
                <a:gd name="T13" fmla="*/ 2 h 4"/>
                <a:gd name="T14" fmla="*/ 1 w 4"/>
                <a:gd name="T15" fmla="*/ 2 h 4"/>
                <a:gd name="T16" fmla="*/ 2 w 4"/>
                <a:gd name="T17" fmla="*/ 2 h 4"/>
                <a:gd name="T18" fmla="*/ 2 w 4"/>
                <a:gd name="T19" fmla="*/ 2 h 4"/>
                <a:gd name="T20" fmla="*/ 2 w 4"/>
                <a:gd name="T21" fmla="*/ 0 h 4"/>
                <a:gd name="T22" fmla="*/ 2 w 4"/>
                <a:gd name="T23" fmla="*/ 0 h 4"/>
                <a:gd name="T24" fmla="*/ 2 w 4"/>
                <a:gd name="T25" fmla="*/ 0 h 4"/>
                <a:gd name="T26" fmla="*/ 2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4" y="0"/>
                  </a:moveTo>
                  <a:lnTo>
                    <a:pt x="4" y="0"/>
                  </a:lnTo>
                  <a:lnTo>
                    <a:pt x="2" y="2"/>
                  </a:lnTo>
                  <a:lnTo>
                    <a:pt x="1" y="3"/>
                  </a:lnTo>
                  <a:lnTo>
                    <a:pt x="0" y="4"/>
                  </a:lnTo>
                  <a:lnTo>
                    <a:pt x="1" y="4"/>
                  </a:lnTo>
                  <a:lnTo>
                    <a:pt x="3" y="3"/>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6" name="Freeform 3879"/>
            <p:cNvSpPr>
              <a:spLocks/>
            </p:cNvSpPr>
            <p:nvPr/>
          </p:nvSpPr>
          <p:spPr bwMode="auto">
            <a:xfrm>
              <a:off x="5416" y="2893"/>
              <a:ext cx="1" cy="2"/>
            </a:xfrm>
            <a:custGeom>
              <a:avLst/>
              <a:gdLst>
                <a:gd name="T0" fmla="*/ 0 w 1"/>
                <a:gd name="T1" fmla="*/ 0 h 2"/>
                <a:gd name="T2" fmla="*/ 0 w 1"/>
                <a:gd name="T3" fmla="*/ 0 h 2"/>
                <a:gd name="T4" fmla="*/ 0 w 1"/>
                <a:gd name="T5" fmla="*/ 0 h 2"/>
                <a:gd name="T6" fmla="*/ 0 w 1"/>
                <a:gd name="T7" fmla="*/ 0 h 2"/>
                <a:gd name="T8" fmla="*/ 1 w 1"/>
                <a:gd name="T9" fmla="*/ 2 h 2"/>
                <a:gd name="T10" fmla="*/ 1 w 1"/>
                <a:gd name="T11" fmla="*/ 2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1" y="2"/>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7" name="Freeform 3880"/>
            <p:cNvSpPr>
              <a:spLocks/>
            </p:cNvSpPr>
            <p:nvPr/>
          </p:nvSpPr>
          <p:spPr bwMode="auto">
            <a:xfrm>
              <a:off x="5410" y="2888"/>
              <a:ext cx="1" cy="2"/>
            </a:xfrm>
            <a:custGeom>
              <a:avLst/>
              <a:gdLst>
                <a:gd name="T0" fmla="*/ 1 w 1"/>
                <a:gd name="T1" fmla="*/ 1 h 3"/>
                <a:gd name="T2" fmla="*/ 1 w 1"/>
                <a:gd name="T3" fmla="*/ 1 h 3"/>
                <a:gd name="T4" fmla="*/ 1 w 1"/>
                <a:gd name="T5" fmla="*/ 0 h 3"/>
                <a:gd name="T6" fmla="*/ 1 w 1"/>
                <a:gd name="T7" fmla="*/ 0 h 3"/>
                <a:gd name="T8" fmla="*/ 0 w 1"/>
                <a:gd name="T9" fmla="*/ 1 h 3"/>
                <a:gd name="T10" fmla="*/ 1 w 1"/>
                <a:gd name="T11" fmla="*/ 1 h 3"/>
                <a:gd name="T12" fmla="*/ 1 w 1"/>
                <a:gd name="T13" fmla="*/ 1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3"/>
                  </a:moveTo>
                  <a:lnTo>
                    <a:pt x="1" y="3"/>
                  </a:lnTo>
                  <a:lnTo>
                    <a:pt x="1" y="0"/>
                  </a:lnTo>
                  <a:lnTo>
                    <a:pt x="0" y="2"/>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8" name="Freeform 3881"/>
            <p:cNvSpPr>
              <a:spLocks/>
            </p:cNvSpPr>
            <p:nvPr/>
          </p:nvSpPr>
          <p:spPr bwMode="auto">
            <a:xfrm>
              <a:off x="5246" y="3381"/>
              <a:ext cx="4" cy="6"/>
            </a:xfrm>
            <a:custGeom>
              <a:avLst/>
              <a:gdLst>
                <a:gd name="T0" fmla="*/ 2 w 5"/>
                <a:gd name="T1" fmla="*/ 0 h 6"/>
                <a:gd name="T2" fmla="*/ 2 w 5"/>
                <a:gd name="T3" fmla="*/ 0 h 6"/>
                <a:gd name="T4" fmla="*/ 2 w 5"/>
                <a:gd name="T5" fmla="*/ 0 h 6"/>
                <a:gd name="T6" fmla="*/ 2 w 5"/>
                <a:gd name="T7" fmla="*/ 1 h 6"/>
                <a:gd name="T8" fmla="*/ 2 w 5"/>
                <a:gd name="T9" fmla="*/ 1 h 6"/>
                <a:gd name="T10" fmla="*/ 2 w 5"/>
                <a:gd name="T11" fmla="*/ 3 h 6"/>
                <a:gd name="T12" fmla="*/ 1 w 5"/>
                <a:gd name="T13" fmla="*/ 3 h 6"/>
                <a:gd name="T14" fmla="*/ 1 w 5"/>
                <a:gd name="T15" fmla="*/ 3 h 6"/>
                <a:gd name="T16" fmla="*/ 0 w 5"/>
                <a:gd name="T17" fmla="*/ 5 h 6"/>
                <a:gd name="T18" fmla="*/ 2 w 5"/>
                <a:gd name="T19" fmla="*/ 5 h 6"/>
                <a:gd name="T20" fmla="*/ 2 w 5"/>
                <a:gd name="T21" fmla="*/ 5 h 6"/>
                <a:gd name="T22" fmla="*/ 2 w 5"/>
                <a:gd name="T23" fmla="*/ 6 h 6"/>
                <a:gd name="T24" fmla="*/ 2 w 5"/>
                <a:gd name="T25" fmla="*/ 6 h 6"/>
                <a:gd name="T26" fmla="*/ 2 w 5"/>
                <a:gd name="T27" fmla="*/ 4 h 6"/>
                <a:gd name="T28" fmla="*/ 2 w 5"/>
                <a:gd name="T29" fmla="*/ 4 h 6"/>
                <a:gd name="T30" fmla="*/ 2 w 5"/>
                <a:gd name="T31" fmla="*/ 2 h 6"/>
                <a:gd name="T32" fmla="*/ 2 w 5"/>
                <a:gd name="T33" fmla="*/ 1 h 6"/>
                <a:gd name="T34" fmla="*/ 2 w 5"/>
                <a:gd name="T35" fmla="*/ 1 h 6"/>
                <a:gd name="T36" fmla="*/ 2 w 5"/>
                <a:gd name="T37" fmla="*/ 0 h 6"/>
                <a:gd name="T38" fmla="*/ 2 w 5"/>
                <a:gd name="T39" fmla="*/ 0 h 6"/>
                <a:gd name="T40" fmla="*/ 2 w 5"/>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6"/>
                <a:gd name="T65" fmla="*/ 5 w 5"/>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6">
                  <a:moveTo>
                    <a:pt x="4" y="0"/>
                  </a:moveTo>
                  <a:lnTo>
                    <a:pt x="4" y="0"/>
                  </a:lnTo>
                  <a:lnTo>
                    <a:pt x="3" y="0"/>
                  </a:lnTo>
                  <a:lnTo>
                    <a:pt x="2" y="1"/>
                  </a:lnTo>
                  <a:lnTo>
                    <a:pt x="2" y="3"/>
                  </a:lnTo>
                  <a:lnTo>
                    <a:pt x="1" y="3"/>
                  </a:lnTo>
                  <a:lnTo>
                    <a:pt x="0" y="5"/>
                  </a:lnTo>
                  <a:lnTo>
                    <a:pt x="2" y="5"/>
                  </a:lnTo>
                  <a:lnTo>
                    <a:pt x="3" y="6"/>
                  </a:lnTo>
                  <a:lnTo>
                    <a:pt x="4" y="6"/>
                  </a:lnTo>
                  <a:lnTo>
                    <a:pt x="4" y="4"/>
                  </a:lnTo>
                  <a:lnTo>
                    <a:pt x="3" y="2"/>
                  </a:lnTo>
                  <a:lnTo>
                    <a:pt x="4" y="1"/>
                  </a:lnTo>
                  <a:lnTo>
                    <a:pt x="5" y="0"/>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59" name="Freeform 3882"/>
            <p:cNvSpPr>
              <a:spLocks/>
            </p:cNvSpPr>
            <p:nvPr/>
          </p:nvSpPr>
          <p:spPr bwMode="auto">
            <a:xfrm>
              <a:off x="5286" y="3415"/>
              <a:ext cx="3" cy="1"/>
            </a:xfrm>
            <a:custGeom>
              <a:avLst/>
              <a:gdLst>
                <a:gd name="T0" fmla="*/ 0 w 3"/>
                <a:gd name="T1" fmla="*/ 1 h 1"/>
                <a:gd name="T2" fmla="*/ 0 w 3"/>
                <a:gd name="T3" fmla="*/ 1 h 1"/>
                <a:gd name="T4" fmla="*/ 1 w 3"/>
                <a:gd name="T5" fmla="*/ 1 h 1"/>
                <a:gd name="T6" fmla="*/ 2 w 3"/>
                <a:gd name="T7" fmla="*/ 1 h 1"/>
                <a:gd name="T8" fmla="*/ 3 w 3"/>
                <a:gd name="T9" fmla="*/ 1 h 1"/>
                <a:gd name="T10" fmla="*/ 3 w 3"/>
                <a:gd name="T11" fmla="*/ 1 h 1"/>
                <a:gd name="T12" fmla="*/ 3 w 3"/>
                <a:gd name="T13" fmla="*/ 0 h 1"/>
                <a:gd name="T14" fmla="*/ 2 w 3"/>
                <a:gd name="T15" fmla="*/ 0 h 1"/>
                <a:gd name="T16" fmla="*/ 0 w 3"/>
                <a:gd name="T17" fmla="*/ 1 h 1"/>
                <a:gd name="T18" fmla="*/ 0 w 3"/>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1"/>
                  </a:moveTo>
                  <a:lnTo>
                    <a:pt x="0" y="1"/>
                  </a:lnTo>
                  <a:lnTo>
                    <a:pt x="1" y="1"/>
                  </a:lnTo>
                  <a:lnTo>
                    <a:pt x="2" y="1"/>
                  </a:lnTo>
                  <a:lnTo>
                    <a:pt x="3" y="1"/>
                  </a:lnTo>
                  <a:lnTo>
                    <a:pt x="3" y="0"/>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0" name="Freeform 3883"/>
            <p:cNvSpPr>
              <a:spLocks/>
            </p:cNvSpPr>
            <p:nvPr/>
          </p:nvSpPr>
          <p:spPr bwMode="auto">
            <a:xfrm>
              <a:off x="5267" y="3316"/>
              <a:ext cx="9" cy="10"/>
            </a:xfrm>
            <a:custGeom>
              <a:avLst/>
              <a:gdLst>
                <a:gd name="T0" fmla="*/ 2 w 11"/>
                <a:gd name="T1" fmla="*/ 3 h 12"/>
                <a:gd name="T2" fmla="*/ 2 w 11"/>
                <a:gd name="T3" fmla="*/ 3 h 12"/>
                <a:gd name="T4" fmla="*/ 2 w 11"/>
                <a:gd name="T5" fmla="*/ 3 h 12"/>
                <a:gd name="T6" fmla="*/ 2 w 11"/>
                <a:gd name="T7" fmla="*/ 3 h 12"/>
                <a:gd name="T8" fmla="*/ 2 w 11"/>
                <a:gd name="T9" fmla="*/ 3 h 12"/>
                <a:gd name="T10" fmla="*/ 2 w 11"/>
                <a:gd name="T11" fmla="*/ 3 h 12"/>
                <a:gd name="T12" fmla="*/ 2 w 11"/>
                <a:gd name="T13" fmla="*/ 3 h 12"/>
                <a:gd name="T14" fmla="*/ 2 w 11"/>
                <a:gd name="T15" fmla="*/ 2 h 12"/>
                <a:gd name="T16" fmla="*/ 2 w 11"/>
                <a:gd name="T17" fmla="*/ 2 h 12"/>
                <a:gd name="T18" fmla="*/ 2 w 11"/>
                <a:gd name="T19" fmla="*/ 1 h 12"/>
                <a:gd name="T20" fmla="*/ 2 w 11"/>
                <a:gd name="T21" fmla="*/ 0 h 12"/>
                <a:gd name="T22" fmla="*/ 2 w 11"/>
                <a:gd name="T23" fmla="*/ 0 h 12"/>
                <a:gd name="T24" fmla="*/ 2 w 11"/>
                <a:gd name="T25" fmla="*/ 0 h 12"/>
                <a:gd name="T26" fmla="*/ 2 w 11"/>
                <a:gd name="T27" fmla="*/ 1 h 12"/>
                <a:gd name="T28" fmla="*/ 2 w 11"/>
                <a:gd name="T29" fmla="*/ 3 h 12"/>
                <a:gd name="T30" fmla="*/ 2 w 11"/>
                <a:gd name="T31" fmla="*/ 3 h 12"/>
                <a:gd name="T32" fmla="*/ 2 w 11"/>
                <a:gd name="T33" fmla="*/ 3 h 12"/>
                <a:gd name="T34" fmla="*/ 2 w 11"/>
                <a:gd name="T35" fmla="*/ 3 h 12"/>
                <a:gd name="T36" fmla="*/ 2 w 11"/>
                <a:gd name="T37" fmla="*/ 3 h 12"/>
                <a:gd name="T38" fmla="*/ 0 w 11"/>
                <a:gd name="T39" fmla="*/ 3 h 12"/>
                <a:gd name="T40" fmla="*/ 0 w 11"/>
                <a:gd name="T41" fmla="*/ 3 h 12"/>
                <a:gd name="T42" fmla="*/ 0 w 11"/>
                <a:gd name="T43" fmla="*/ 3 h 12"/>
                <a:gd name="T44" fmla="*/ 1 w 11"/>
                <a:gd name="T45" fmla="*/ 3 h 12"/>
                <a:gd name="T46" fmla="*/ 1 w 11"/>
                <a:gd name="T47" fmla="*/ 3 h 12"/>
                <a:gd name="T48" fmla="*/ 1 w 11"/>
                <a:gd name="T49" fmla="*/ 3 h 12"/>
                <a:gd name="T50" fmla="*/ 2 w 11"/>
                <a:gd name="T51" fmla="*/ 3 h 12"/>
                <a:gd name="T52" fmla="*/ 2 w 11"/>
                <a:gd name="T53" fmla="*/ 3 h 12"/>
                <a:gd name="T54" fmla="*/ 2 w 11"/>
                <a:gd name="T55" fmla="*/ 3 h 12"/>
                <a:gd name="T56" fmla="*/ 2 w 11"/>
                <a:gd name="T57" fmla="*/ 3 h 12"/>
                <a:gd name="T58" fmla="*/ 2 w 11"/>
                <a:gd name="T59" fmla="*/ 3 h 12"/>
                <a:gd name="T60" fmla="*/ 2 w 11"/>
                <a:gd name="T61" fmla="*/ 3 h 12"/>
                <a:gd name="T62" fmla="*/ 2 w 11"/>
                <a:gd name="T63" fmla="*/ 3 h 12"/>
                <a:gd name="T64" fmla="*/ 2 w 11"/>
                <a:gd name="T65" fmla="*/ 3 h 12"/>
                <a:gd name="T66" fmla="*/ 2 w 11"/>
                <a:gd name="T67" fmla="*/ 3 h 12"/>
                <a:gd name="T68" fmla="*/ 2 w 11"/>
                <a:gd name="T69" fmla="*/ 3 h 12"/>
                <a:gd name="T70" fmla="*/ 2 w 11"/>
                <a:gd name="T71" fmla="*/ 3 h 12"/>
                <a:gd name="T72" fmla="*/ 2 w 11"/>
                <a:gd name="T73" fmla="*/ 3 h 12"/>
                <a:gd name="T74" fmla="*/ 2 w 11"/>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
                <a:gd name="T115" fmla="*/ 0 h 12"/>
                <a:gd name="T116" fmla="*/ 11 w 11"/>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 h="12">
                  <a:moveTo>
                    <a:pt x="10" y="5"/>
                  </a:moveTo>
                  <a:lnTo>
                    <a:pt x="10" y="5"/>
                  </a:lnTo>
                  <a:lnTo>
                    <a:pt x="7" y="5"/>
                  </a:lnTo>
                  <a:lnTo>
                    <a:pt x="7" y="4"/>
                  </a:lnTo>
                  <a:lnTo>
                    <a:pt x="8" y="3"/>
                  </a:lnTo>
                  <a:lnTo>
                    <a:pt x="7" y="2"/>
                  </a:lnTo>
                  <a:lnTo>
                    <a:pt x="6" y="1"/>
                  </a:lnTo>
                  <a:lnTo>
                    <a:pt x="5" y="0"/>
                  </a:lnTo>
                  <a:lnTo>
                    <a:pt x="4" y="0"/>
                  </a:lnTo>
                  <a:lnTo>
                    <a:pt x="3" y="1"/>
                  </a:lnTo>
                  <a:lnTo>
                    <a:pt x="3" y="3"/>
                  </a:lnTo>
                  <a:lnTo>
                    <a:pt x="3" y="5"/>
                  </a:lnTo>
                  <a:lnTo>
                    <a:pt x="2" y="8"/>
                  </a:lnTo>
                  <a:lnTo>
                    <a:pt x="0" y="12"/>
                  </a:lnTo>
                  <a:lnTo>
                    <a:pt x="1" y="11"/>
                  </a:lnTo>
                  <a:lnTo>
                    <a:pt x="3" y="10"/>
                  </a:lnTo>
                  <a:lnTo>
                    <a:pt x="4" y="10"/>
                  </a:lnTo>
                  <a:lnTo>
                    <a:pt x="6" y="10"/>
                  </a:lnTo>
                  <a:lnTo>
                    <a:pt x="10" y="9"/>
                  </a:lnTo>
                  <a:lnTo>
                    <a:pt x="11" y="7"/>
                  </a:lnTo>
                  <a:lnTo>
                    <a:pt x="1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1" name="Freeform 3884"/>
            <p:cNvSpPr>
              <a:spLocks/>
            </p:cNvSpPr>
            <p:nvPr/>
          </p:nvSpPr>
          <p:spPr bwMode="auto">
            <a:xfrm>
              <a:off x="5254" y="3216"/>
              <a:ext cx="100" cy="100"/>
            </a:xfrm>
            <a:custGeom>
              <a:avLst/>
              <a:gdLst>
                <a:gd name="T0" fmla="*/ 11 w 125"/>
                <a:gd name="T1" fmla="*/ 2 h 121"/>
                <a:gd name="T2" fmla="*/ 11 w 125"/>
                <a:gd name="T3" fmla="*/ 2 h 121"/>
                <a:gd name="T4" fmla="*/ 10 w 125"/>
                <a:gd name="T5" fmla="*/ 2 h 121"/>
                <a:gd name="T6" fmla="*/ 10 w 125"/>
                <a:gd name="T7" fmla="*/ 2 h 121"/>
                <a:gd name="T8" fmla="*/ 10 w 125"/>
                <a:gd name="T9" fmla="*/ 2 h 121"/>
                <a:gd name="T10" fmla="*/ 9 w 125"/>
                <a:gd name="T11" fmla="*/ 2 h 121"/>
                <a:gd name="T12" fmla="*/ 9 w 125"/>
                <a:gd name="T13" fmla="*/ 2 h 121"/>
                <a:gd name="T14" fmla="*/ 9 w 125"/>
                <a:gd name="T15" fmla="*/ 2 h 121"/>
                <a:gd name="T16" fmla="*/ 9 w 125"/>
                <a:gd name="T17" fmla="*/ 0 h 121"/>
                <a:gd name="T18" fmla="*/ 8 w 125"/>
                <a:gd name="T19" fmla="*/ 2 h 121"/>
                <a:gd name="T20" fmla="*/ 7 w 125"/>
                <a:gd name="T21" fmla="*/ 2 h 121"/>
                <a:gd name="T22" fmla="*/ 7 w 125"/>
                <a:gd name="T23" fmla="*/ 3 h 121"/>
                <a:gd name="T24" fmla="*/ 6 w 125"/>
                <a:gd name="T25" fmla="*/ 5 h 121"/>
                <a:gd name="T26" fmla="*/ 5 w 125"/>
                <a:gd name="T27" fmla="*/ 7 h 121"/>
                <a:gd name="T28" fmla="*/ 2 w 125"/>
                <a:gd name="T29" fmla="*/ 8 h 121"/>
                <a:gd name="T30" fmla="*/ 2 w 125"/>
                <a:gd name="T31" fmla="*/ 10 h 121"/>
                <a:gd name="T32" fmla="*/ 2 w 125"/>
                <a:gd name="T33" fmla="*/ 10 h 121"/>
                <a:gd name="T34" fmla="*/ 2 w 125"/>
                <a:gd name="T35" fmla="*/ 10 h 121"/>
                <a:gd name="T36" fmla="*/ 2 w 125"/>
                <a:gd name="T37" fmla="*/ 11 h 121"/>
                <a:gd name="T38" fmla="*/ 2 w 125"/>
                <a:gd name="T39" fmla="*/ 11 h 121"/>
                <a:gd name="T40" fmla="*/ 2 w 125"/>
                <a:gd name="T41" fmla="*/ 11 h 121"/>
                <a:gd name="T42" fmla="*/ 2 w 125"/>
                <a:gd name="T43" fmla="*/ 12 h 121"/>
                <a:gd name="T44" fmla="*/ 2 w 125"/>
                <a:gd name="T45" fmla="*/ 12 h 121"/>
                <a:gd name="T46" fmla="*/ 2 w 125"/>
                <a:gd name="T47" fmla="*/ 12 h 121"/>
                <a:gd name="T48" fmla="*/ 2 w 125"/>
                <a:gd name="T49" fmla="*/ 12 h 121"/>
                <a:gd name="T50" fmla="*/ 2 w 125"/>
                <a:gd name="T51" fmla="*/ 12 h 121"/>
                <a:gd name="T52" fmla="*/ 2 w 125"/>
                <a:gd name="T53" fmla="*/ 12 h 121"/>
                <a:gd name="T54" fmla="*/ 2 w 125"/>
                <a:gd name="T55" fmla="*/ 12 h 121"/>
                <a:gd name="T56" fmla="*/ 2 w 125"/>
                <a:gd name="T57" fmla="*/ 12 h 121"/>
                <a:gd name="T58" fmla="*/ 2 w 125"/>
                <a:gd name="T59" fmla="*/ 12 h 121"/>
                <a:gd name="T60" fmla="*/ 0 w 125"/>
                <a:gd name="T61" fmla="*/ 13 h 121"/>
                <a:gd name="T62" fmla="*/ 2 w 125"/>
                <a:gd name="T63" fmla="*/ 13 h 121"/>
                <a:gd name="T64" fmla="*/ 2 w 125"/>
                <a:gd name="T65" fmla="*/ 13 h 121"/>
                <a:gd name="T66" fmla="*/ 2 w 125"/>
                <a:gd name="T67" fmla="*/ 14 h 121"/>
                <a:gd name="T68" fmla="*/ 2 w 125"/>
                <a:gd name="T69" fmla="*/ 14 h 121"/>
                <a:gd name="T70" fmla="*/ 2 w 125"/>
                <a:gd name="T71" fmla="*/ 14 h 121"/>
                <a:gd name="T72" fmla="*/ 2 w 125"/>
                <a:gd name="T73" fmla="*/ 14 h 121"/>
                <a:gd name="T74" fmla="*/ 3 w 125"/>
                <a:gd name="T75" fmla="*/ 14 h 121"/>
                <a:gd name="T76" fmla="*/ 5 w 125"/>
                <a:gd name="T77" fmla="*/ 14 h 121"/>
                <a:gd name="T78" fmla="*/ 5 w 125"/>
                <a:gd name="T79" fmla="*/ 13 h 121"/>
                <a:gd name="T80" fmla="*/ 6 w 125"/>
                <a:gd name="T81" fmla="*/ 13 h 121"/>
                <a:gd name="T82" fmla="*/ 6 w 125"/>
                <a:gd name="T83" fmla="*/ 13 h 121"/>
                <a:gd name="T84" fmla="*/ 6 w 125"/>
                <a:gd name="T85" fmla="*/ 11 h 121"/>
                <a:gd name="T86" fmla="*/ 6 w 125"/>
                <a:gd name="T87" fmla="*/ 10 h 121"/>
                <a:gd name="T88" fmla="*/ 7 w 125"/>
                <a:gd name="T89" fmla="*/ 9 h 121"/>
                <a:gd name="T90" fmla="*/ 9 w 125"/>
                <a:gd name="T91" fmla="*/ 8 h 121"/>
                <a:gd name="T92" fmla="*/ 8 w 125"/>
                <a:gd name="T93" fmla="*/ 8 h 121"/>
                <a:gd name="T94" fmla="*/ 9 w 125"/>
                <a:gd name="T95" fmla="*/ 8 h 121"/>
                <a:gd name="T96" fmla="*/ 9 w 125"/>
                <a:gd name="T97" fmla="*/ 8 h 121"/>
                <a:gd name="T98" fmla="*/ 9 w 125"/>
                <a:gd name="T99" fmla="*/ 7 h 121"/>
                <a:gd name="T100" fmla="*/ 9 w 125"/>
                <a:gd name="T101" fmla="*/ 7 h 121"/>
                <a:gd name="T102" fmla="*/ 9 w 125"/>
                <a:gd name="T103" fmla="*/ 7 h 121"/>
                <a:gd name="T104" fmla="*/ 11 w 125"/>
                <a:gd name="T105" fmla="*/ 3 h 121"/>
                <a:gd name="T106" fmla="*/ 11 w 125"/>
                <a:gd name="T107" fmla="*/ 2 h 121"/>
                <a:gd name="T108" fmla="*/ 11 w 125"/>
                <a:gd name="T109" fmla="*/ 2 h 121"/>
                <a:gd name="T110" fmla="*/ 11 w 125"/>
                <a:gd name="T111" fmla="*/ 2 h 1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121"/>
                <a:gd name="T170" fmla="*/ 125 w 125"/>
                <a:gd name="T171" fmla="*/ 121 h 1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121">
                  <a:moveTo>
                    <a:pt x="120" y="14"/>
                  </a:moveTo>
                  <a:lnTo>
                    <a:pt x="120" y="14"/>
                  </a:lnTo>
                  <a:lnTo>
                    <a:pt x="122" y="13"/>
                  </a:lnTo>
                  <a:lnTo>
                    <a:pt x="123" y="12"/>
                  </a:lnTo>
                  <a:lnTo>
                    <a:pt x="125" y="11"/>
                  </a:lnTo>
                  <a:lnTo>
                    <a:pt x="125" y="10"/>
                  </a:lnTo>
                  <a:lnTo>
                    <a:pt x="123" y="11"/>
                  </a:lnTo>
                  <a:lnTo>
                    <a:pt x="120" y="12"/>
                  </a:lnTo>
                  <a:lnTo>
                    <a:pt x="118" y="13"/>
                  </a:lnTo>
                  <a:lnTo>
                    <a:pt x="119" y="13"/>
                  </a:lnTo>
                  <a:lnTo>
                    <a:pt x="120" y="13"/>
                  </a:lnTo>
                  <a:lnTo>
                    <a:pt x="119" y="14"/>
                  </a:lnTo>
                  <a:lnTo>
                    <a:pt x="117" y="15"/>
                  </a:lnTo>
                  <a:lnTo>
                    <a:pt x="117" y="13"/>
                  </a:lnTo>
                  <a:lnTo>
                    <a:pt x="118" y="10"/>
                  </a:lnTo>
                  <a:lnTo>
                    <a:pt x="119" y="9"/>
                  </a:lnTo>
                  <a:lnTo>
                    <a:pt x="118" y="9"/>
                  </a:lnTo>
                  <a:lnTo>
                    <a:pt x="113" y="11"/>
                  </a:lnTo>
                  <a:lnTo>
                    <a:pt x="108" y="14"/>
                  </a:lnTo>
                  <a:lnTo>
                    <a:pt x="107" y="15"/>
                  </a:lnTo>
                  <a:lnTo>
                    <a:pt x="106" y="15"/>
                  </a:lnTo>
                  <a:lnTo>
                    <a:pt x="106" y="12"/>
                  </a:lnTo>
                  <a:lnTo>
                    <a:pt x="105" y="9"/>
                  </a:lnTo>
                  <a:lnTo>
                    <a:pt x="104" y="8"/>
                  </a:lnTo>
                  <a:lnTo>
                    <a:pt x="103" y="7"/>
                  </a:lnTo>
                  <a:lnTo>
                    <a:pt x="101" y="7"/>
                  </a:lnTo>
                  <a:lnTo>
                    <a:pt x="100" y="6"/>
                  </a:lnTo>
                  <a:lnTo>
                    <a:pt x="100" y="5"/>
                  </a:lnTo>
                  <a:lnTo>
                    <a:pt x="100" y="3"/>
                  </a:lnTo>
                  <a:lnTo>
                    <a:pt x="101" y="1"/>
                  </a:lnTo>
                  <a:lnTo>
                    <a:pt x="100" y="0"/>
                  </a:lnTo>
                  <a:lnTo>
                    <a:pt x="98" y="0"/>
                  </a:lnTo>
                  <a:lnTo>
                    <a:pt x="97" y="1"/>
                  </a:lnTo>
                  <a:lnTo>
                    <a:pt x="92" y="5"/>
                  </a:lnTo>
                  <a:lnTo>
                    <a:pt x="91" y="7"/>
                  </a:lnTo>
                  <a:lnTo>
                    <a:pt x="90" y="10"/>
                  </a:lnTo>
                  <a:lnTo>
                    <a:pt x="90" y="14"/>
                  </a:lnTo>
                  <a:lnTo>
                    <a:pt x="88" y="19"/>
                  </a:lnTo>
                  <a:lnTo>
                    <a:pt x="85" y="22"/>
                  </a:lnTo>
                  <a:lnTo>
                    <a:pt x="83" y="24"/>
                  </a:lnTo>
                  <a:lnTo>
                    <a:pt x="80" y="24"/>
                  </a:lnTo>
                  <a:lnTo>
                    <a:pt x="79" y="25"/>
                  </a:lnTo>
                  <a:lnTo>
                    <a:pt x="76" y="35"/>
                  </a:lnTo>
                  <a:lnTo>
                    <a:pt x="75" y="38"/>
                  </a:lnTo>
                  <a:lnTo>
                    <a:pt x="74" y="40"/>
                  </a:lnTo>
                  <a:lnTo>
                    <a:pt x="73" y="42"/>
                  </a:lnTo>
                  <a:lnTo>
                    <a:pt x="61" y="51"/>
                  </a:lnTo>
                  <a:lnTo>
                    <a:pt x="39" y="66"/>
                  </a:lnTo>
                  <a:lnTo>
                    <a:pt x="32" y="68"/>
                  </a:lnTo>
                  <a:lnTo>
                    <a:pt x="29" y="69"/>
                  </a:lnTo>
                  <a:lnTo>
                    <a:pt x="28" y="71"/>
                  </a:lnTo>
                  <a:lnTo>
                    <a:pt x="25" y="75"/>
                  </a:lnTo>
                  <a:lnTo>
                    <a:pt x="23" y="76"/>
                  </a:lnTo>
                  <a:lnTo>
                    <a:pt x="21" y="78"/>
                  </a:lnTo>
                  <a:lnTo>
                    <a:pt x="21" y="80"/>
                  </a:lnTo>
                  <a:lnTo>
                    <a:pt x="22" y="81"/>
                  </a:lnTo>
                  <a:lnTo>
                    <a:pt x="21" y="81"/>
                  </a:lnTo>
                  <a:lnTo>
                    <a:pt x="16" y="83"/>
                  </a:lnTo>
                  <a:lnTo>
                    <a:pt x="15" y="84"/>
                  </a:lnTo>
                  <a:lnTo>
                    <a:pt x="14" y="84"/>
                  </a:lnTo>
                  <a:lnTo>
                    <a:pt x="14" y="85"/>
                  </a:lnTo>
                  <a:lnTo>
                    <a:pt x="15" y="87"/>
                  </a:lnTo>
                  <a:lnTo>
                    <a:pt x="14" y="88"/>
                  </a:lnTo>
                  <a:lnTo>
                    <a:pt x="11" y="88"/>
                  </a:lnTo>
                  <a:lnTo>
                    <a:pt x="10" y="88"/>
                  </a:lnTo>
                  <a:lnTo>
                    <a:pt x="11" y="88"/>
                  </a:lnTo>
                  <a:lnTo>
                    <a:pt x="11" y="89"/>
                  </a:lnTo>
                  <a:lnTo>
                    <a:pt x="10" y="89"/>
                  </a:lnTo>
                  <a:lnTo>
                    <a:pt x="9" y="90"/>
                  </a:lnTo>
                  <a:lnTo>
                    <a:pt x="9" y="91"/>
                  </a:lnTo>
                  <a:lnTo>
                    <a:pt x="8" y="91"/>
                  </a:lnTo>
                  <a:lnTo>
                    <a:pt x="8" y="92"/>
                  </a:lnTo>
                  <a:lnTo>
                    <a:pt x="9" y="93"/>
                  </a:lnTo>
                  <a:lnTo>
                    <a:pt x="9" y="94"/>
                  </a:lnTo>
                  <a:lnTo>
                    <a:pt x="9" y="95"/>
                  </a:lnTo>
                  <a:lnTo>
                    <a:pt x="10" y="97"/>
                  </a:lnTo>
                  <a:lnTo>
                    <a:pt x="9" y="97"/>
                  </a:lnTo>
                  <a:lnTo>
                    <a:pt x="9" y="95"/>
                  </a:lnTo>
                  <a:lnTo>
                    <a:pt x="8" y="95"/>
                  </a:lnTo>
                  <a:lnTo>
                    <a:pt x="7" y="95"/>
                  </a:lnTo>
                  <a:lnTo>
                    <a:pt x="5" y="94"/>
                  </a:lnTo>
                  <a:lnTo>
                    <a:pt x="4" y="95"/>
                  </a:lnTo>
                  <a:lnTo>
                    <a:pt x="3" y="98"/>
                  </a:lnTo>
                  <a:lnTo>
                    <a:pt x="4" y="98"/>
                  </a:lnTo>
                  <a:lnTo>
                    <a:pt x="6" y="98"/>
                  </a:lnTo>
                  <a:lnTo>
                    <a:pt x="6" y="99"/>
                  </a:lnTo>
                  <a:lnTo>
                    <a:pt x="4" y="101"/>
                  </a:lnTo>
                  <a:lnTo>
                    <a:pt x="5" y="101"/>
                  </a:lnTo>
                  <a:lnTo>
                    <a:pt x="4" y="102"/>
                  </a:lnTo>
                  <a:lnTo>
                    <a:pt x="6" y="102"/>
                  </a:lnTo>
                  <a:lnTo>
                    <a:pt x="7" y="102"/>
                  </a:lnTo>
                  <a:lnTo>
                    <a:pt x="5" y="103"/>
                  </a:lnTo>
                  <a:lnTo>
                    <a:pt x="2" y="104"/>
                  </a:lnTo>
                  <a:lnTo>
                    <a:pt x="0" y="105"/>
                  </a:lnTo>
                  <a:lnTo>
                    <a:pt x="0" y="106"/>
                  </a:lnTo>
                  <a:lnTo>
                    <a:pt x="0" y="107"/>
                  </a:lnTo>
                  <a:lnTo>
                    <a:pt x="1" y="107"/>
                  </a:lnTo>
                  <a:lnTo>
                    <a:pt x="3" y="106"/>
                  </a:lnTo>
                  <a:lnTo>
                    <a:pt x="2" y="108"/>
                  </a:lnTo>
                  <a:lnTo>
                    <a:pt x="2" y="109"/>
                  </a:lnTo>
                  <a:lnTo>
                    <a:pt x="2" y="108"/>
                  </a:lnTo>
                  <a:lnTo>
                    <a:pt x="4" y="107"/>
                  </a:lnTo>
                  <a:lnTo>
                    <a:pt x="4" y="108"/>
                  </a:lnTo>
                  <a:lnTo>
                    <a:pt x="3" y="110"/>
                  </a:lnTo>
                  <a:lnTo>
                    <a:pt x="2" y="110"/>
                  </a:lnTo>
                  <a:lnTo>
                    <a:pt x="3" y="111"/>
                  </a:lnTo>
                  <a:lnTo>
                    <a:pt x="5" y="111"/>
                  </a:lnTo>
                  <a:lnTo>
                    <a:pt x="17" y="111"/>
                  </a:lnTo>
                  <a:lnTo>
                    <a:pt x="18" y="111"/>
                  </a:lnTo>
                  <a:lnTo>
                    <a:pt x="19" y="112"/>
                  </a:lnTo>
                  <a:lnTo>
                    <a:pt x="20" y="115"/>
                  </a:lnTo>
                  <a:lnTo>
                    <a:pt x="22" y="116"/>
                  </a:lnTo>
                  <a:lnTo>
                    <a:pt x="28" y="116"/>
                  </a:lnTo>
                  <a:lnTo>
                    <a:pt x="29" y="117"/>
                  </a:lnTo>
                  <a:lnTo>
                    <a:pt x="30" y="118"/>
                  </a:lnTo>
                  <a:lnTo>
                    <a:pt x="29" y="119"/>
                  </a:lnTo>
                  <a:lnTo>
                    <a:pt x="31" y="120"/>
                  </a:lnTo>
                  <a:lnTo>
                    <a:pt x="36" y="121"/>
                  </a:lnTo>
                  <a:lnTo>
                    <a:pt x="42" y="121"/>
                  </a:lnTo>
                  <a:lnTo>
                    <a:pt x="45" y="120"/>
                  </a:lnTo>
                  <a:lnTo>
                    <a:pt x="47" y="119"/>
                  </a:lnTo>
                  <a:lnTo>
                    <a:pt x="51" y="117"/>
                  </a:lnTo>
                  <a:lnTo>
                    <a:pt x="53" y="116"/>
                  </a:lnTo>
                  <a:lnTo>
                    <a:pt x="56" y="113"/>
                  </a:lnTo>
                  <a:lnTo>
                    <a:pt x="58" y="109"/>
                  </a:lnTo>
                  <a:lnTo>
                    <a:pt x="61" y="107"/>
                  </a:lnTo>
                  <a:lnTo>
                    <a:pt x="66" y="105"/>
                  </a:lnTo>
                  <a:lnTo>
                    <a:pt x="67" y="105"/>
                  </a:lnTo>
                  <a:lnTo>
                    <a:pt x="67" y="104"/>
                  </a:lnTo>
                  <a:lnTo>
                    <a:pt x="65" y="105"/>
                  </a:lnTo>
                  <a:lnTo>
                    <a:pt x="64" y="104"/>
                  </a:lnTo>
                  <a:lnTo>
                    <a:pt x="65" y="101"/>
                  </a:lnTo>
                  <a:lnTo>
                    <a:pt x="72" y="90"/>
                  </a:lnTo>
                  <a:lnTo>
                    <a:pt x="74" y="87"/>
                  </a:lnTo>
                  <a:lnTo>
                    <a:pt x="75" y="82"/>
                  </a:lnTo>
                  <a:lnTo>
                    <a:pt x="74" y="80"/>
                  </a:lnTo>
                  <a:lnTo>
                    <a:pt x="75" y="78"/>
                  </a:lnTo>
                  <a:lnTo>
                    <a:pt x="76" y="75"/>
                  </a:lnTo>
                  <a:lnTo>
                    <a:pt x="76" y="74"/>
                  </a:lnTo>
                  <a:lnTo>
                    <a:pt x="78" y="73"/>
                  </a:lnTo>
                  <a:lnTo>
                    <a:pt x="94" y="64"/>
                  </a:lnTo>
                  <a:lnTo>
                    <a:pt x="95" y="63"/>
                  </a:lnTo>
                  <a:lnTo>
                    <a:pt x="98" y="63"/>
                  </a:lnTo>
                  <a:lnTo>
                    <a:pt x="98" y="64"/>
                  </a:lnTo>
                  <a:lnTo>
                    <a:pt x="97" y="64"/>
                  </a:lnTo>
                  <a:lnTo>
                    <a:pt x="95" y="65"/>
                  </a:lnTo>
                  <a:lnTo>
                    <a:pt x="98" y="65"/>
                  </a:lnTo>
                  <a:lnTo>
                    <a:pt x="100" y="65"/>
                  </a:lnTo>
                  <a:lnTo>
                    <a:pt x="101" y="65"/>
                  </a:lnTo>
                  <a:lnTo>
                    <a:pt x="103" y="66"/>
                  </a:lnTo>
                  <a:lnTo>
                    <a:pt x="104" y="65"/>
                  </a:lnTo>
                  <a:lnTo>
                    <a:pt x="105" y="62"/>
                  </a:lnTo>
                  <a:lnTo>
                    <a:pt x="104" y="62"/>
                  </a:lnTo>
                  <a:lnTo>
                    <a:pt x="103" y="62"/>
                  </a:lnTo>
                  <a:lnTo>
                    <a:pt x="102" y="61"/>
                  </a:lnTo>
                  <a:lnTo>
                    <a:pt x="101" y="61"/>
                  </a:lnTo>
                  <a:lnTo>
                    <a:pt x="99" y="61"/>
                  </a:lnTo>
                  <a:lnTo>
                    <a:pt x="99" y="60"/>
                  </a:lnTo>
                  <a:lnTo>
                    <a:pt x="99" y="56"/>
                  </a:lnTo>
                  <a:lnTo>
                    <a:pt x="100" y="54"/>
                  </a:lnTo>
                  <a:lnTo>
                    <a:pt x="101" y="53"/>
                  </a:lnTo>
                  <a:lnTo>
                    <a:pt x="106" y="48"/>
                  </a:lnTo>
                  <a:lnTo>
                    <a:pt x="113" y="39"/>
                  </a:lnTo>
                  <a:lnTo>
                    <a:pt x="122" y="26"/>
                  </a:lnTo>
                  <a:lnTo>
                    <a:pt x="123" y="25"/>
                  </a:lnTo>
                  <a:lnTo>
                    <a:pt x="123" y="23"/>
                  </a:lnTo>
                  <a:lnTo>
                    <a:pt x="123" y="21"/>
                  </a:lnTo>
                  <a:lnTo>
                    <a:pt x="121" y="18"/>
                  </a:lnTo>
                  <a:lnTo>
                    <a:pt x="121" y="17"/>
                  </a:lnTo>
                  <a:lnTo>
                    <a:pt x="122" y="17"/>
                  </a:lnTo>
                  <a:lnTo>
                    <a:pt x="125" y="14"/>
                  </a:lnTo>
                  <a:lnTo>
                    <a:pt x="123" y="14"/>
                  </a:lnTo>
                  <a:lnTo>
                    <a:pt x="120" y="15"/>
                  </a:lnTo>
                  <a:lnTo>
                    <a:pt x="119" y="14"/>
                  </a:lnTo>
                  <a:lnTo>
                    <a:pt x="120"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2" name="Freeform 3885"/>
            <p:cNvSpPr>
              <a:spLocks/>
            </p:cNvSpPr>
            <p:nvPr/>
          </p:nvSpPr>
          <p:spPr bwMode="auto">
            <a:xfrm>
              <a:off x="5333" y="3124"/>
              <a:ext cx="73" cy="110"/>
            </a:xfrm>
            <a:custGeom>
              <a:avLst/>
              <a:gdLst>
                <a:gd name="T0" fmla="*/ 6 w 92"/>
                <a:gd name="T1" fmla="*/ 8 h 133"/>
                <a:gd name="T2" fmla="*/ 5 w 92"/>
                <a:gd name="T3" fmla="*/ 8 h 133"/>
                <a:gd name="T4" fmla="*/ 4 w 92"/>
                <a:gd name="T5" fmla="*/ 7 h 133"/>
                <a:gd name="T6" fmla="*/ 4 w 92"/>
                <a:gd name="T7" fmla="*/ 6 h 133"/>
                <a:gd name="T8" fmla="*/ 4 w 92"/>
                <a:gd name="T9" fmla="*/ 6 h 133"/>
                <a:gd name="T10" fmla="*/ 4 w 92"/>
                <a:gd name="T11" fmla="*/ 5 h 133"/>
                <a:gd name="T12" fmla="*/ 4 w 92"/>
                <a:gd name="T13" fmla="*/ 5 h 133"/>
                <a:gd name="T14" fmla="*/ 3 w 92"/>
                <a:gd name="T15" fmla="*/ 6 h 133"/>
                <a:gd name="T16" fmla="*/ 3 w 92"/>
                <a:gd name="T17" fmla="*/ 6 h 133"/>
                <a:gd name="T18" fmla="*/ 3 w 92"/>
                <a:gd name="T19" fmla="*/ 6 h 133"/>
                <a:gd name="T20" fmla="*/ 2 w 92"/>
                <a:gd name="T21" fmla="*/ 6 h 133"/>
                <a:gd name="T22" fmla="*/ 2 w 92"/>
                <a:gd name="T23" fmla="*/ 5 h 133"/>
                <a:gd name="T24" fmla="*/ 2 w 92"/>
                <a:gd name="T25" fmla="*/ 5 h 133"/>
                <a:gd name="T26" fmla="*/ 2 w 92"/>
                <a:gd name="T27" fmla="*/ 3 h 133"/>
                <a:gd name="T28" fmla="*/ 2 w 92"/>
                <a:gd name="T29" fmla="*/ 3 h 133"/>
                <a:gd name="T30" fmla="*/ 2 w 92"/>
                <a:gd name="T31" fmla="*/ 2 h 133"/>
                <a:gd name="T32" fmla="*/ 2 w 92"/>
                <a:gd name="T33" fmla="*/ 2 h 133"/>
                <a:gd name="T34" fmla="*/ 2 w 92"/>
                <a:gd name="T35" fmla="*/ 2 h 133"/>
                <a:gd name="T36" fmla="*/ 2 w 92"/>
                <a:gd name="T37" fmla="*/ 2 h 133"/>
                <a:gd name="T38" fmla="*/ 2 w 92"/>
                <a:gd name="T39" fmla="*/ 2 h 133"/>
                <a:gd name="T40" fmla="*/ 2 w 92"/>
                <a:gd name="T41" fmla="*/ 2 h 133"/>
                <a:gd name="T42" fmla="*/ 2 w 92"/>
                <a:gd name="T43" fmla="*/ 2 h 133"/>
                <a:gd name="T44" fmla="*/ 2 w 92"/>
                <a:gd name="T45" fmla="*/ 1 h 133"/>
                <a:gd name="T46" fmla="*/ 2 w 92"/>
                <a:gd name="T47" fmla="*/ 0 h 133"/>
                <a:gd name="T48" fmla="*/ 1 w 92"/>
                <a:gd name="T49" fmla="*/ 2 h 133"/>
                <a:gd name="T50" fmla="*/ 2 w 92"/>
                <a:gd name="T51" fmla="*/ 2 h 133"/>
                <a:gd name="T52" fmla="*/ 2 w 92"/>
                <a:gd name="T53" fmla="*/ 2 h 133"/>
                <a:gd name="T54" fmla="*/ 2 w 92"/>
                <a:gd name="T55" fmla="*/ 2 h 133"/>
                <a:gd name="T56" fmla="*/ 2 w 92"/>
                <a:gd name="T57" fmla="*/ 5 h 133"/>
                <a:gd name="T58" fmla="*/ 2 w 92"/>
                <a:gd name="T59" fmla="*/ 4 h 133"/>
                <a:gd name="T60" fmla="*/ 2 w 92"/>
                <a:gd name="T61" fmla="*/ 4 h 133"/>
                <a:gd name="T62" fmla="*/ 2 w 92"/>
                <a:gd name="T63" fmla="*/ 4 h 133"/>
                <a:gd name="T64" fmla="*/ 2 w 92"/>
                <a:gd name="T65" fmla="*/ 5 h 133"/>
                <a:gd name="T66" fmla="*/ 2 w 92"/>
                <a:gd name="T67" fmla="*/ 5 h 133"/>
                <a:gd name="T68" fmla="*/ 2 w 92"/>
                <a:gd name="T69" fmla="*/ 5 h 133"/>
                <a:gd name="T70" fmla="*/ 2 w 92"/>
                <a:gd name="T71" fmla="*/ 6 h 133"/>
                <a:gd name="T72" fmla="*/ 2 w 92"/>
                <a:gd name="T73" fmla="*/ 6 h 133"/>
                <a:gd name="T74" fmla="*/ 2 w 92"/>
                <a:gd name="T75" fmla="*/ 6 h 133"/>
                <a:gd name="T76" fmla="*/ 2 w 92"/>
                <a:gd name="T77" fmla="*/ 7 h 133"/>
                <a:gd name="T78" fmla="*/ 3 w 92"/>
                <a:gd name="T79" fmla="*/ 8 h 133"/>
                <a:gd name="T80" fmla="*/ 2 w 92"/>
                <a:gd name="T81" fmla="*/ 8 h 133"/>
                <a:gd name="T82" fmla="*/ 2 w 92"/>
                <a:gd name="T83" fmla="*/ 8 h 133"/>
                <a:gd name="T84" fmla="*/ 2 w 92"/>
                <a:gd name="T85" fmla="*/ 10 h 133"/>
                <a:gd name="T86" fmla="*/ 2 w 92"/>
                <a:gd name="T87" fmla="*/ 12 h 133"/>
                <a:gd name="T88" fmla="*/ 2 w 92"/>
                <a:gd name="T89" fmla="*/ 12 h 133"/>
                <a:gd name="T90" fmla="*/ 3 w 92"/>
                <a:gd name="T91" fmla="*/ 13 h 133"/>
                <a:gd name="T92" fmla="*/ 2 w 92"/>
                <a:gd name="T93" fmla="*/ 15 h 133"/>
                <a:gd name="T94" fmla="*/ 2 w 92"/>
                <a:gd name="T95" fmla="*/ 16 h 133"/>
                <a:gd name="T96" fmla="*/ 2 w 92"/>
                <a:gd name="T97" fmla="*/ 16 h 133"/>
                <a:gd name="T98" fmla="*/ 3 w 92"/>
                <a:gd name="T99" fmla="*/ 16 h 133"/>
                <a:gd name="T100" fmla="*/ 3 w 92"/>
                <a:gd name="T101" fmla="*/ 17 h 133"/>
                <a:gd name="T102" fmla="*/ 4 w 92"/>
                <a:gd name="T103" fmla="*/ 15 h 133"/>
                <a:gd name="T104" fmla="*/ 5 w 92"/>
                <a:gd name="T105" fmla="*/ 13 h 133"/>
                <a:gd name="T106" fmla="*/ 5 w 92"/>
                <a:gd name="T107" fmla="*/ 12 h 133"/>
                <a:gd name="T108" fmla="*/ 5 w 92"/>
                <a:gd name="T109" fmla="*/ 11 h 133"/>
                <a:gd name="T110" fmla="*/ 6 w 92"/>
                <a:gd name="T111" fmla="*/ 10 h 133"/>
                <a:gd name="T112" fmla="*/ 6 w 92"/>
                <a:gd name="T113" fmla="*/ 11 h 133"/>
                <a:gd name="T114" fmla="*/ 6 w 92"/>
                <a:gd name="T115" fmla="*/ 10 h 133"/>
                <a:gd name="T116" fmla="*/ 6 w 92"/>
                <a:gd name="T117" fmla="*/ 9 h 133"/>
                <a:gd name="T118" fmla="*/ 7 w 92"/>
                <a:gd name="T119" fmla="*/ 7 h 13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
                <a:gd name="T181" fmla="*/ 0 h 133"/>
                <a:gd name="T182" fmla="*/ 92 w 92"/>
                <a:gd name="T183" fmla="*/ 133 h 13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 h="133">
                  <a:moveTo>
                    <a:pt x="88" y="57"/>
                  </a:moveTo>
                  <a:lnTo>
                    <a:pt x="88" y="57"/>
                  </a:lnTo>
                  <a:lnTo>
                    <a:pt x="87" y="57"/>
                  </a:lnTo>
                  <a:lnTo>
                    <a:pt x="85" y="58"/>
                  </a:lnTo>
                  <a:lnTo>
                    <a:pt x="81" y="62"/>
                  </a:lnTo>
                  <a:lnTo>
                    <a:pt x="76" y="65"/>
                  </a:lnTo>
                  <a:lnTo>
                    <a:pt x="72" y="66"/>
                  </a:lnTo>
                  <a:lnTo>
                    <a:pt x="69" y="65"/>
                  </a:lnTo>
                  <a:lnTo>
                    <a:pt x="64" y="63"/>
                  </a:lnTo>
                  <a:lnTo>
                    <a:pt x="58" y="60"/>
                  </a:lnTo>
                  <a:lnTo>
                    <a:pt x="56" y="60"/>
                  </a:lnTo>
                  <a:lnTo>
                    <a:pt x="55" y="60"/>
                  </a:lnTo>
                  <a:lnTo>
                    <a:pt x="54" y="58"/>
                  </a:lnTo>
                  <a:lnTo>
                    <a:pt x="51" y="54"/>
                  </a:lnTo>
                  <a:lnTo>
                    <a:pt x="51" y="49"/>
                  </a:lnTo>
                  <a:lnTo>
                    <a:pt x="50" y="47"/>
                  </a:lnTo>
                  <a:lnTo>
                    <a:pt x="49" y="43"/>
                  </a:lnTo>
                  <a:lnTo>
                    <a:pt x="48" y="43"/>
                  </a:lnTo>
                  <a:lnTo>
                    <a:pt x="49" y="42"/>
                  </a:lnTo>
                  <a:lnTo>
                    <a:pt x="49" y="41"/>
                  </a:lnTo>
                  <a:lnTo>
                    <a:pt x="47" y="41"/>
                  </a:lnTo>
                  <a:lnTo>
                    <a:pt x="46" y="41"/>
                  </a:lnTo>
                  <a:lnTo>
                    <a:pt x="46" y="40"/>
                  </a:lnTo>
                  <a:lnTo>
                    <a:pt x="46" y="39"/>
                  </a:lnTo>
                  <a:lnTo>
                    <a:pt x="45" y="39"/>
                  </a:lnTo>
                  <a:lnTo>
                    <a:pt x="44" y="40"/>
                  </a:lnTo>
                  <a:lnTo>
                    <a:pt x="44" y="42"/>
                  </a:lnTo>
                  <a:lnTo>
                    <a:pt x="44" y="44"/>
                  </a:lnTo>
                  <a:lnTo>
                    <a:pt x="45" y="47"/>
                  </a:lnTo>
                  <a:lnTo>
                    <a:pt x="45" y="49"/>
                  </a:lnTo>
                  <a:lnTo>
                    <a:pt x="44" y="50"/>
                  </a:lnTo>
                  <a:lnTo>
                    <a:pt x="41" y="49"/>
                  </a:lnTo>
                  <a:lnTo>
                    <a:pt x="38" y="47"/>
                  </a:lnTo>
                  <a:lnTo>
                    <a:pt x="37" y="46"/>
                  </a:lnTo>
                  <a:lnTo>
                    <a:pt x="36" y="46"/>
                  </a:lnTo>
                  <a:lnTo>
                    <a:pt x="35" y="44"/>
                  </a:lnTo>
                  <a:lnTo>
                    <a:pt x="33" y="44"/>
                  </a:lnTo>
                  <a:lnTo>
                    <a:pt x="33" y="43"/>
                  </a:lnTo>
                  <a:lnTo>
                    <a:pt x="34" y="42"/>
                  </a:lnTo>
                  <a:lnTo>
                    <a:pt x="34" y="41"/>
                  </a:lnTo>
                  <a:lnTo>
                    <a:pt x="33" y="39"/>
                  </a:lnTo>
                  <a:lnTo>
                    <a:pt x="32" y="39"/>
                  </a:lnTo>
                  <a:lnTo>
                    <a:pt x="32" y="38"/>
                  </a:lnTo>
                  <a:lnTo>
                    <a:pt x="33" y="36"/>
                  </a:lnTo>
                  <a:lnTo>
                    <a:pt x="33" y="35"/>
                  </a:lnTo>
                  <a:lnTo>
                    <a:pt x="32" y="33"/>
                  </a:lnTo>
                  <a:lnTo>
                    <a:pt x="30" y="28"/>
                  </a:lnTo>
                  <a:lnTo>
                    <a:pt x="29" y="27"/>
                  </a:lnTo>
                  <a:lnTo>
                    <a:pt x="27" y="26"/>
                  </a:lnTo>
                  <a:lnTo>
                    <a:pt x="27" y="25"/>
                  </a:lnTo>
                  <a:lnTo>
                    <a:pt x="27" y="24"/>
                  </a:lnTo>
                  <a:lnTo>
                    <a:pt x="27" y="21"/>
                  </a:lnTo>
                  <a:lnTo>
                    <a:pt x="27" y="15"/>
                  </a:lnTo>
                  <a:lnTo>
                    <a:pt x="26" y="14"/>
                  </a:lnTo>
                  <a:lnTo>
                    <a:pt x="24" y="14"/>
                  </a:lnTo>
                  <a:lnTo>
                    <a:pt x="24" y="15"/>
                  </a:lnTo>
                  <a:lnTo>
                    <a:pt x="23" y="16"/>
                  </a:lnTo>
                  <a:lnTo>
                    <a:pt x="21" y="15"/>
                  </a:lnTo>
                  <a:lnTo>
                    <a:pt x="21" y="14"/>
                  </a:lnTo>
                  <a:lnTo>
                    <a:pt x="21" y="13"/>
                  </a:lnTo>
                  <a:lnTo>
                    <a:pt x="21" y="12"/>
                  </a:lnTo>
                  <a:lnTo>
                    <a:pt x="20" y="12"/>
                  </a:lnTo>
                  <a:lnTo>
                    <a:pt x="17" y="10"/>
                  </a:lnTo>
                  <a:lnTo>
                    <a:pt x="15" y="10"/>
                  </a:lnTo>
                  <a:lnTo>
                    <a:pt x="13" y="9"/>
                  </a:lnTo>
                  <a:lnTo>
                    <a:pt x="12" y="9"/>
                  </a:lnTo>
                  <a:lnTo>
                    <a:pt x="12" y="8"/>
                  </a:lnTo>
                  <a:lnTo>
                    <a:pt x="10" y="8"/>
                  </a:lnTo>
                  <a:lnTo>
                    <a:pt x="9" y="9"/>
                  </a:lnTo>
                  <a:lnTo>
                    <a:pt x="9" y="10"/>
                  </a:lnTo>
                  <a:lnTo>
                    <a:pt x="8" y="10"/>
                  </a:lnTo>
                  <a:lnTo>
                    <a:pt x="7" y="8"/>
                  </a:lnTo>
                  <a:lnTo>
                    <a:pt x="4" y="4"/>
                  </a:lnTo>
                  <a:lnTo>
                    <a:pt x="3" y="1"/>
                  </a:lnTo>
                  <a:lnTo>
                    <a:pt x="5" y="1"/>
                  </a:lnTo>
                  <a:lnTo>
                    <a:pt x="5" y="0"/>
                  </a:lnTo>
                  <a:lnTo>
                    <a:pt x="3" y="0"/>
                  </a:lnTo>
                  <a:lnTo>
                    <a:pt x="1" y="0"/>
                  </a:lnTo>
                  <a:lnTo>
                    <a:pt x="0" y="1"/>
                  </a:lnTo>
                  <a:lnTo>
                    <a:pt x="1" y="2"/>
                  </a:lnTo>
                  <a:lnTo>
                    <a:pt x="5" y="7"/>
                  </a:lnTo>
                  <a:lnTo>
                    <a:pt x="6" y="9"/>
                  </a:lnTo>
                  <a:lnTo>
                    <a:pt x="7" y="13"/>
                  </a:lnTo>
                  <a:lnTo>
                    <a:pt x="9" y="19"/>
                  </a:lnTo>
                  <a:lnTo>
                    <a:pt x="10" y="20"/>
                  </a:lnTo>
                  <a:lnTo>
                    <a:pt x="10" y="19"/>
                  </a:lnTo>
                  <a:lnTo>
                    <a:pt x="12" y="19"/>
                  </a:lnTo>
                  <a:lnTo>
                    <a:pt x="13" y="18"/>
                  </a:lnTo>
                  <a:lnTo>
                    <a:pt x="14" y="19"/>
                  </a:lnTo>
                  <a:lnTo>
                    <a:pt x="14" y="21"/>
                  </a:lnTo>
                  <a:lnTo>
                    <a:pt x="20" y="34"/>
                  </a:lnTo>
                  <a:lnTo>
                    <a:pt x="21" y="36"/>
                  </a:lnTo>
                  <a:lnTo>
                    <a:pt x="22" y="36"/>
                  </a:lnTo>
                  <a:lnTo>
                    <a:pt x="23" y="35"/>
                  </a:lnTo>
                  <a:lnTo>
                    <a:pt x="22" y="33"/>
                  </a:lnTo>
                  <a:lnTo>
                    <a:pt x="21" y="32"/>
                  </a:lnTo>
                  <a:lnTo>
                    <a:pt x="23" y="33"/>
                  </a:lnTo>
                  <a:lnTo>
                    <a:pt x="24" y="33"/>
                  </a:lnTo>
                  <a:lnTo>
                    <a:pt x="24" y="32"/>
                  </a:lnTo>
                  <a:lnTo>
                    <a:pt x="26" y="33"/>
                  </a:lnTo>
                  <a:lnTo>
                    <a:pt x="27" y="33"/>
                  </a:lnTo>
                  <a:lnTo>
                    <a:pt x="27" y="34"/>
                  </a:lnTo>
                  <a:lnTo>
                    <a:pt x="26" y="35"/>
                  </a:lnTo>
                  <a:lnTo>
                    <a:pt x="26" y="36"/>
                  </a:lnTo>
                  <a:lnTo>
                    <a:pt x="27" y="39"/>
                  </a:lnTo>
                  <a:lnTo>
                    <a:pt x="27" y="40"/>
                  </a:lnTo>
                  <a:lnTo>
                    <a:pt x="27" y="39"/>
                  </a:lnTo>
                  <a:lnTo>
                    <a:pt x="24" y="38"/>
                  </a:lnTo>
                  <a:lnTo>
                    <a:pt x="23" y="38"/>
                  </a:lnTo>
                  <a:lnTo>
                    <a:pt x="26" y="39"/>
                  </a:lnTo>
                  <a:lnTo>
                    <a:pt x="27" y="43"/>
                  </a:lnTo>
                  <a:lnTo>
                    <a:pt x="29" y="48"/>
                  </a:lnTo>
                  <a:lnTo>
                    <a:pt x="30" y="48"/>
                  </a:lnTo>
                  <a:lnTo>
                    <a:pt x="31" y="47"/>
                  </a:lnTo>
                  <a:lnTo>
                    <a:pt x="32" y="47"/>
                  </a:lnTo>
                  <a:lnTo>
                    <a:pt x="34" y="48"/>
                  </a:lnTo>
                  <a:lnTo>
                    <a:pt x="34" y="49"/>
                  </a:lnTo>
                  <a:lnTo>
                    <a:pt x="32" y="51"/>
                  </a:lnTo>
                  <a:lnTo>
                    <a:pt x="32" y="52"/>
                  </a:lnTo>
                  <a:lnTo>
                    <a:pt x="32" y="53"/>
                  </a:lnTo>
                  <a:lnTo>
                    <a:pt x="33" y="54"/>
                  </a:lnTo>
                  <a:lnTo>
                    <a:pt x="34" y="56"/>
                  </a:lnTo>
                  <a:lnTo>
                    <a:pt x="35" y="61"/>
                  </a:lnTo>
                  <a:lnTo>
                    <a:pt x="36" y="62"/>
                  </a:lnTo>
                  <a:lnTo>
                    <a:pt x="35" y="63"/>
                  </a:lnTo>
                  <a:lnTo>
                    <a:pt x="34" y="65"/>
                  </a:lnTo>
                  <a:lnTo>
                    <a:pt x="33" y="66"/>
                  </a:lnTo>
                  <a:lnTo>
                    <a:pt x="34" y="67"/>
                  </a:lnTo>
                  <a:lnTo>
                    <a:pt x="35" y="67"/>
                  </a:lnTo>
                  <a:lnTo>
                    <a:pt x="34" y="68"/>
                  </a:lnTo>
                  <a:lnTo>
                    <a:pt x="32" y="71"/>
                  </a:lnTo>
                  <a:lnTo>
                    <a:pt x="32" y="76"/>
                  </a:lnTo>
                  <a:lnTo>
                    <a:pt x="31" y="78"/>
                  </a:lnTo>
                  <a:lnTo>
                    <a:pt x="29" y="81"/>
                  </a:lnTo>
                  <a:lnTo>
                    <a:pt x="26" y="84"/>
                  </a:lnTo>
                  <a:lnTo>
                    <a:pt x="18" y="90"/>
                  </a:lnTo>
                  <a:lnTo>
                    <a:pt x="17" y="91"/>
                  </a:lnTo>
                  <a:lnTo>
                    <a:pt x="21" y="94"/>
                  </a:lnTo>
                  <a:lnTo>
                    <a:pt x="26" y="97"/>
                  </a:lnTo>
                  <a:lnTo>
                    <a:pt x="32" y="100"/>
                  </a:lnTo>
                  <a:lnTo>
                    <a:pt x="34" y="102"/>
                  </a:lnTo>
                  <a:lnTo>
                    <a:pt x="37" y="103"/>
                  </a:lnTo>
                  <a:lnTo>
                    <a:pt x="40" y="106"/>
                  </a:lnTo>
                  <a:lnTo>
                    <a:pt x="41" y="109"/>
                  </a:lnTo>
                  <a:lnTo>
                    <a:pt x="41" y="112"/>
                  </a:lnTo>
                  <a:lnTo>
                    <a:pt x="41" y="115"/>
                  </a:lnTo>
                  <a:lnTo>
                    <a:pt x="37" y="119"/>
                  </a:lnTo>
                  <a:lnTo>
                    <a:pt x="33" y="125"/>
                  </a:lnTo>
                  <a:lnTo>
                    <a:pt x="31" y="127"/>
                  </a:lnTo>
                  <a:lnTo>
                    <a:pt x="31" y="129"/>
                  </a:lnTo>
                  <a:lnTo>
                    <a:pt x="32" y="129"/>
                  </a:lnTo>
                  <a:lnTo>
                    <a:pt x="33" y="127"/>
                  </a:lnTo>
                  <a:lnTo>
                    <a:pt x="34" y="127"/>
                  </a:lnTo>
                  <a:lnTo>
                    <a:pt x="34" y="129"/>
                  </a:lnTo>
                  <a:lnTo>
                    <a:pt x="35" y="130"/>
                  </a:lnTo>
                  <a:lnTo>
                    <a:pt x="36" y="130"/>
                  </a:lnTo>
                  <a:lnTo>
                    <a:pt x="37" y="130"/>
                  </a:lnTo>
                  <a:lnTo>
                    <a:pt x="38" y="130"/>
                  </a:lnTo>
                  <a:lnTo>
                    <a:pt x="40" y="130"/>
                  </a:lnTo>
                  <a:lnTo>
                    <a:pt x="41" y="132"/>
                  </a:lnTo>
                  <a:lnTo>
                    <a:pt x="41" y="133"/>
                  </a:lnTo>
                  <a:lnTo>
                    <a:pt x="43" y="133"/>
                  </a:lnTo>
                  <a:lnTo>
                    <a:pt x="52" y="126"/>
                  </a:lnTo>
                  <a:lnTo>
                    <a:pt x="55" y="124"/>
                  </a:lnTo>
                  <a:lnTo>
                    <a:pt x="56" y="122"/>
                  </a:lnTo>
                  <a:lnTo>
                    <a:pt x="58" y="118"/>
                  </a:lnTo>
                  <a:lnTo>
                    <a:pt x="61" y="113"/>
                  </a:lnTo>
                  <a:lnTo>
                    <a:pt x="64" y="109"/>
                  </a:lnTo>
                  <a:lnTo>
                    <a:pt x="70" y="98"/>
                  </a:lnTo>
                  <a:lnTo>
                    <a:pt x="70" y="97"/>
                  </a:lnTo>
                  <a:lnTo>
                    <a:pt x="69" y="96"/>
                  </a:lnTo>
                  <a:lnTo>
                    <a:pt x="68" y="95"/>
                  </a:lnTo>
                  <a:lnTo>
                    <a:pt x="68" y="94"/>
                  </a:lnTo>
                  <a:lnTo>
                    <a:pt x="68" y="92"/>
                  </a:lnTo>
                  <a:lnTo>
                    <a:pt x="69" y="89"/>
                  </a:lnTo>
                  <a:lnTo>
                    <a:pt x="72" y="86"/>
                  </a:lnTo>
                  <a:lnTo>
                    <a:pt x="76" y="85"/>
                  </a:lnTo>
                  <a:lnTo>
                    <a:pt x="82" y="85"/>
                  </a:lnTo>
                  <a:lnTo>
                    <a:pt x="83" y="85"/>
                  </a:lnTo>
                  <a:lnTo>
                    <a:pt x="83" y="86"/>
                  </a:lnTo>
                  <a:lnTo>
                    <a:pt x="83" y="88"/>
                  </a:lnTo>
                  <a:lnTo>
                    <a:pt x="84" y="88"/>
                  </a:lnTo>
                  <a:lnTo>
                    <a:pt x="85" y="86"/>
                  </a:lnTo>
                  <a:lnTo>
                    <a:pt x="84" y="85"/>
                  </a:lnTo>
                  <a:lnTo>
                    <a:pt x="84" y="83"/>
                  </a:lnTo>
                  <a:lnTo>
                    <a:pt x="84" y="82"/>
                  </a:lnTo>
                  <a:lnTo>
                    <a:pt x="85" y="80"/>
                  </a:lnTo>
                  <a:lnTo>
                    <a:pt x="87" y="78"/>
                  </a:lnTo>
                  <a:lnTo>
                    <a:pt x="89" y="75"/>
                  </a:lnTo>
                  <a:lnTo>
                    <a:pt x="90" y="72"/>
                  </a:lnTo>
                  <a:lnTo>
                    <a:pt x="91" y="67"/>
                  </a:lnTo>
                  <a:lnTo>
                    <a:pt x="91" y="64"/>
                  </a:lnTo>
                  <a:lnTo>
                    <a:pt x="92" y="61"/>
                  </a:lnTo>
                  <a:lnTo>
                    <a:pt x="92" y="60"/>
                  </a:lnTo>
                  <a:lnTo>
                    <a:pt x="91" y="60"/>
                  </a:lnTo>
                  <a:lnTo>
                    <a:pt x="88" y="5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3" name="Freeform 3886"/>
            <p:cNvSpPr>
              <a:spLocks/>
            </p:cNvSpPr>
            <p:nvPr/>
          </p:nvSpPr>
          <p:spPr bwMode="auto">
            <a:xfrm>
              <a:off x="5466" y="3267"/>
              <a:ext cx="8" cy="7"/>
            </a:xfrm>
            <a:custGeom>
              <a:avLst/>
              <a:gdLst>
                <a:gd name="T0" fmla="*/ 2 w 10"/>
                <a:gd name="T1" fmla="*/ 1 h 8"/>
                <a:gd name="T2" fmla="*/ 2 w 10"/>
                <a:gd name="T3" fmla="*/ 1 h 8"/>
                <a:gd name="T4" fmla="*/ 2 w 10"/>
                <a:gd name="T5" fmla="*/ 0 h 8"/>
                <a:gd name="T6" fmla="*/ 2 w 10"/>
                <a:gd name="T7" fmla="*/ 1 h 8"/>
                <a:gd name="T8" fmla="*/ 2 w 10"/>
                <a:gd name="T9" fmla="*/ 1 h 8"/>
                <a:gd name="T10" fmla="*/ 1 w 10"/>
                <a:gd name="T11" fmla="*/ 2 h 8"/>
                <a:gd name="T12" fmla="*/ 0 w 10"/>
                <a:gd name="T13" fmla="*/ 2 h 8"/>
                <a:gd name="T14" fmla="*/ 1 w 10"/>
                <a:gd name="T15" fmla="*/ 2 h 8"/>
                <a:gd name="T16" fmla="*/ 1 w 10"/>
                <a:gd name="T17" fmla="*/ 2 h 8"/>
                <a:gd name="T18" fmla="*/ 2 w 10"/>
                <a:gd name="T19" fmla="*/ 3 h 8"/>
                <a:gd name="T20" fmla="*/ 2 w 10"/>
                <a:gd name="T21" fmla="*/ 3 h 8"/>
                <a:gd name="T22" fmla="*/ 2 w 10"/>
                <a:gd name="T23" fmla="*/ 3 h 8"/>
                <a:gd name="T24" fmla="*/ 2 w 10"/>
                <a:gd name="T25" fmla="*/ 3 h 8"/>
                <a:gd name="T26" fmla="*/ 2 w 10"/>
                <a:gd name="T27" fmla="*/ 4 h 8"/>
                <a:gd name="T28" fmla="*/ 2 w 10"/>
                <a:gd name="T29" fmla="*/ 4 h 8"/>
                <a:gd name="T30" fmla="*/ 2 w 10"/>
                <a:gd name="T31" fmla="*/ 4 h 8"/>
                <a:gd name="T32" fmla="*/ 2 w 10"/>
                <a:gd name="T33" fmla="*/ 4 h 8"/>
                <a:gd name="T34" fmla="*/ 2 w 10"/>
                <a:gd name="T35" fmla="*/ 4 h 8"/>
                <a:gd name="T36" fmla="*/ 2 w 10"/>
                <a:gd name="T37" fmla="*/ 4 h 8"/>
                <a:gd name="T38" fmla="*/ 2 w 10"/>
                <a:gd name="T39" fmla="*/ 4 h 8"/>
                <a:gd name="T40" fmla="*/ 2 w 10"/>
                <a:gd name="T41" fmla="*/ 4 h 8"/>
                <a:gd name="T42" fmla="*/ 2 w 10"/>
                <a:gd name="T43" fmla="*/ 4 h 8"/>
                <a:gd name="T44" fmla="*/ 2 w 10"/>
                <a:gd name="T45" fmla="*/ 4 h 8"/>
                <a:gd name="T46" fmla="*/ 2 w 10"/>
                <a:gd name="T47" fmla="*/ 4 h 8"/>
                <a:gd name="T48" fmla="*/ 2 w 10"/>
                <a:gd name="T49" fmla="*/ 4 h 8"/>
                <a:gd name="T50" fmla="*/ 2 w 10"/>
                <a:gd name="T51" fmla="*/ 4 h 8"/>
                <a:gd name="T52" fmla="*/ 2 w 10"/>
                <a:gd name="T53" fmla="*/ 4 h 8"/>
                <a:gd name="T54" fmla="*/ 2 w 10"/>
                <a:gd name="T55" fmla="*/ 4 h 8"/>
                <a:gd name="T56" fmla="*/ 2 w 10"/>
                <a:gd name="T57" fmla="*/ 3 h 8"/>
                <a:gd name="T58" fmla="*/ 2 w 10"/>
                <a:gd name="T59" fmla="*/ 3 h 8"/>
                <a:gd name="T60" fmla="*/ 2 w 10"/>
                <a:gd name="T61" fmla="*/ 2 h 8"/>
                <a:gd name="T62" fmla="*/ 2 w 10"/>
                <a:gd name="T63" fmla="*/ 2 h 8"/>
                <a:gd name="T64" fmla="*/ 2 w 10"/>
                <a:gd name="T65" fmla="*/ 2 h 8"/>
                <a:gd name="T66" fmla="*/ 2 w 10"/>
                <a:gd name="T67" fmla="*/ 2 h 8"/>
                <a:gd name="T68" fmla="*/ 2 w 10"/>
                <a:gd name="T69" fmla="*/ 2 h 8"/>
                <a:gd name="T70" fmla="*/ 2 w 10"/>
                <a:gd name="T71" fmla="*/ 2 h 8"/>
                <a:gd name="T72" fmla="*/ 2 w 10"/>
                <a:gd name="T73" fmla="*/ 2 h 8"/>
                <a:gd name="T74" fmla="*/ 2 w 10"/>
                <a:gd name="T75" fmla="*/ 1 h 8"/>
                <a:gd name="T76" fmla="*/ 2 w 10"/>
                <a:gd name="T77" fmla="*/ 1 h 8"/>
                <a:gd name="T78" fmla="*/ 2 w 10"/>
                <a:gd name="T79" fmla="*/ 1 h 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8"/>
                <a:gd name="T122" fmla="*/ 10 w 10"/>
                <a:gd name="T123" fmla="*/ 8 h 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8">
                  <a:moveTo>
                    <a:pt x="8" y="1"/>
                  </a:moveTo>
                  <a:lnTo>
                    <a:pt x="8" y="1"/>
                  </a:lnTo>
                  <a:lnTo>
                    <a:pt x="5" y="0"/>
                  </a:lnTo>
                  <a:lnTo>
                    <a:pt x="3" y="1"/>
                  </a:lnTo>
                  <a:lnTo>
                    <a:pt x="1" y="2"/>
                  </a:lnTo>
                  <a:lnTo>
                    <a:pt x="0" y="2"/>
                  </a:lnTo>
                  <a:lnTo>
                    <a:pt x="1" y="2"/>
                  </a:lnTo>
                  <a:lnTo>
                    <a:pt x="3" y="3"/>
                  </a:lnTo>
                  <a:lnTo>
                    <a:pt x="4" y="3"/>
                  </a:lnTo>
                  <a:lnTo>
                    <a:pt x="4" y="4"/>
                  </a:lnTo>
                  <a:lnTo>
                    <a:pt x="3" y="6"/>
                  </a:lnTo>
                  <a:lnTo>
                    <a:pt x="4" y="6"/>
                  </a:lnTo>
                  <a:lnTo>
                    <a:pt x="3" y="7"/>
                  </a:lnTo>
                  <a:lnTo>
                    <a:pt x="4" y="8"/>
                  </a:lnTo>
                  <a:lnTo>
                    <a:pt x="5" y="8"/>
                  </a:lnTo>
                  <a:lnTo>
                    <a:pt x="7" y="7"/>
                  </a:lnTo>
                  <a:lnTo>
                    <a:pt x="8" y="7"/>
                  </a:lnTo>
                  <a:lnTo>
                    <a:pt x="7" y="5"/>
                  </a:lnTo>
                  <a:lnTo>
                    <a:pt x="6" y="4"/>
                  </a:lnTo>
                  <a:lnTo>
                    <a:pt x="5" y="3"/>
                  </a:lnTo>
                  <a:lnTo>
                    <a:pt x="5" y="2"/>
                  </a:lnTo>
                  <a:lnTo>
                    <a:pt x="8" y="2"/>
                  </a:lnTo>
                  <a:lnTo>
                    <a:pt x="10" y="2"/>
                  </a:lnTo>
                  <a:lnTo>
                    <a:pt x="10" y="1"/>
                  </a:lnTo>
                  <a:lnTo>
                    <a:pt x="8"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4" name="Freeform 3887"/>
            <p:cNvSpPr>
              <a:spLocks/>
            </p:cNvSpPr>
            <p:nvPr/>
          </p:nvSpPr>
          <p:spPr bwMode="auto">
            <a:xfrm>
              <a:off x="5473" y="3276"/>
              <a:ext cx="1" cy="2"/>
            </a:xfrm>
            <a:custGeom>
              <a:avLst/>
              <a:gdLst>
                <a:gd name="T0" fmla="*/ 0 w 1"/>
                <a:gd name="T1" fmla="*/ 1 h 2"/>
                <a:gd name="T2" fmla="*/ 0 w 1"/>
                <a:gd name="T3" fmla="*/ 1 h 2"/>
                <a:gd name="T4" fmla="*/ 1 w 1"/>
                <a:gd name="T5" fmla="*/ 2 h 2"/>
                <a:gd name="T6" fmla="*/ 1 w 1"/>
                <a:gd name="T7" fmla="*/ 2 h 2"/>
                <a:gd name="T8" fmla="*/ 1 w 1"/>
                <a:gd name="T9" fmla="*/ 1 h 2"/>
                <a:gd name="T10" fmla="*/ 1 w 1"/>
                <a:gd name="T11" fmla="*/ 1 h 2"/>
                <a:gd name="T12" fmla="*/ 1 w 1"/>
                <a:gd name="T13" fmla="*/ 0 h 2"/>
                <a:gd name="T14" fmla="*/ 1 w 1"/>
                <a:gd name="T15" fmla="*/ 0 h 2"/>
                <a:gd name="T16" fmla="*/ 0 w 1"/>
                <a:gd name="T17" fmla="*/ 0 h 2"/>
                <a:gd name="T18" fmla="*/ 0 w 1"/>
                <a:gd name="T19" fmla="*/ 1 h 2"/>
                <a:gd name="T20" fmla="*/ 0 w 1"/>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1"/>
                  </a:moveTo>
                  <a:lnTo>
                    <a:pt x="0" y="1"/>
                  </a:lnTo>
                  <a:lnTo>
                    <a:pt x="1" y="2"/>
                  </a:lnTo>
                  <a:lnTo>
                    <a:pt x="1" y="1"/>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5" name="Freeform 3888"/>
            <p:cNvSpPr>
              <a:spLocks/>
            </p:cNvSpPr>
            <p:nvPr/>
          </p:nvSpPr>
          <p:spPr bwMode="auto">
            <a:xfrm>
              <a:off x="5555" y="2907"/>
              <a:ext cx="2" cy="2"/>
            </a:xfrm>
            <a:custGeom>
              <a:avLst/>
              <a:gdLst>
                <a:gd name="T0" fmla="*/ 1 w 3"/>
                <a:gd name="T1" fmla="*/ 0 h 2"/>
                <a:gd name="T2" fmla="*/ 1 w 3"/>
                <a:gd name="T3" fmla="*/ 0 h 2"/>
                <a:gd name="T4" fmla="*/ 0 w 3"/>
                <a:gd name="T5" fmla="*/ 2 h 2"/>
                <a:gd name="T6" fmla="*/ 1 w 3"/>
                <a:gd name="T7" fmla="*/ 2 h 2"/>
                <a:gd name="T8" fmla="*/ 1 w 3"/>
                <a:gd name="T9" fmla="*/ 2 h 2"/>
                <a:gd name="T10" fmla="*/ 1 w 3"/>
                <a:gd name="T11" fmla="*/ 2 h 2"/>
                <a:gd name="T12" fmla="*/ 1 w 3"/>
                <a:gd name="T13" fmla="*/ 1 h 2"/>
                <a:gd name="T14" fmla="*/ 1 w 3"/>
                <a:gd name="T15" fmla="*/ 1 h 2"/>
                <a:gd name="T16" fmla="*/ 1 w 3"/>
                <a:gd name="T17" fmla="*/ 0 h 2"/>
                <a:gd name="T18" fmla="*/ 1 w 3"/>
                <a:gd name="T19" fmla="*/ 0 h 2"/>
                <a:gd name="T20" fmla="*/ 1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0"/>
                  </a:lnTo>
                  <a:lnTo>
                    <a:pt x="0" y="2"/>
                  </a:lnTo>
                  <a:lnTo>
                    <a:pt x="1" y="2"/>
                  </a:lnTo>
                  <a:lnTo>
                    <a:pt x="2"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6" name="Freeform 3889"/>
            <p:cNvSpPr>
              <a:spLocks/>
            </p:cNvSpPr>
            <p:nvPr/>
          </p:nvSpPr>
          <p:spPr bwMode="auto">
            <a:xfrm>
              <a:off x="4060" y="3424"/>
              <a:ext cx="7" cy="4"/>
            </a:xfrm>
            <a:custGeom>
              <a:avLst/>
              <a:gdLst>
                <a:gd name="T0" fmla="*/ 4 w 8"/>
                <a:gd name="T1" fmla="*/ 3 h 4"/>
                <a:gd name="T2" fmla="*/ 4 w 8"/>
                <a:gd name="T3" fmla="*/ 3 h 4"/>
                <a:gd name="T4" fmla="*/ 3 w 8"/>
                <a:gd name="T5" fmla="*/ 1 h 4"/>
                <a:gd name="T6" fmla="*/ 0 w 8"/>
                <a:gd name="T7" fmla="*/ 0 h 4"/>
                <a:gd name="T8" fmla="*/ 0 w 8"/>
                <a:gd name="T9" fmla="*/ 0 h 4"/>
                <a:gd name="T10" fmla="*/ 1 w 8"/>
                <a:gd name="T11" fmla="*/ 1 h 4"/>
                <a:gd name="T12" fmla="*/ 3 w 8"/>
                <a:gd name="T13" fmla="*/ 3 h 4"/>
                <a:gd name="T14" fmla="*/ 3 w 8"/>
                <a:gd name="T15" fmla="*/ 3 h 4"/>
                <a:gd name="T16" fmla="*/ 3 w 8"/>
                <a:gd name="T17" fmla="*/ 4 h 4"/>
                <a:gd name="T18" fmla="*/ 4 w 8"/>
                <a:gd name="T19" fmla="*/ 4 h 4"/>
                <a:gd name="T20" fmla="*/ 4 w 8"/>
                <a:gd name="T21" fmla="*/ 4 h 4"/>
                <a:gd name="T22" fmla="*/ 4 w 8"/>
                <a:gd name="T23" fmla="*/ 4 h 4"/>
                <a:gd name="T24" fmla="*/ 4 w 8"/>
                <a:gd name="T25" fmla="*/ 4 h 4"/>
                <a:gd name="T26" fmla="*/ 4 w 8"/>
                <a:gd name="T27" fmla="*/ 3 h 4"/>
                <a:gd name="T28" fmla="*/ 4 w 8"/>
                <a:gd name="T29" fmla="*/ 3 h 4"/>
                <a:gd name="T30" fmla="*/ 4 w 8"/>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4"/>
                <a:gd name="T50" fmla="*/ 8 w 8"/>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4">
                  <a:moveTo>
                    <a:pt x="7" y="3"/>
                  </a:moveTo>
                  <a:lnTo>
                    <a:pt x="7" y="3"/>
                  </a:lnTo>
                  <a:lnTo>
                    <a:pt x="3" y="1"/>
                  </a:lnTo>
                  <a:lnTo>
                    <a:pt x="0" y="0"/>
                  </a:lnTo>
                  <a:lnTo>
                    <a:pt x="1" y="1"/>
                  </a:lnTo>
                  <a:lnTo>
                    <a:pt x="3" y="3"/>
                  </a:lnTo>
                  <a:lnTo>
                    <a:pt x="3" y="4"/>
                  </a:lnTo>
                  <a:lnTo>
                    <a:pt x="4" y="4"/>
                  </a:lnTo>
                  <a:lnTo>
                    <a:pt x="5" y="4"/>
                  </a:lnTo>
                  <a:lnTo>
                    <a:pt x="8" y="4"/>
                  </a:lnTo>
                  <a:lnTo>
                    <a:pt x="8" y="3"/>
                  </a:lnTo>
                  <a:lnTo>
                    <a:pt x="7"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7" name="Freeform 3890"/>
            <p:cNvSpPr>
              <a:spLocks/>
            </p:cNvSpPr>
            <p:nvPr/>
          </p:nvSpPr>
          <p:spPr bwMode="auto">
            <a:xfrm>
              <a:off x="4964" y="3203"/>
              <a:ext cx="3" cy="8"/>
            </a:xfrm>
            <a:custGeom>
              <a:avLst/>
              <a:gdLst>
                <a:gd name="T0" fmla="*/ 2 w 4"/>
                <a:gd name="T1" fmla="*/ 1 h 10"/>
                <a:gd name="T2" fmla="*/ 2 w 4"/>
                <a:gd name="T3" fmla="*/ 1 h 10"/>
                <a:gd name="T4" fmla="*/ 2 w 4"/>
                <a:gd name="T5" fmla="*/ 0 h 10"/>
                <a:gd name="T6" fmla="*/ 1 w 4"/>
                <a:gd name="T7" fmla="*/ 2 h 10"/>
                <a:gd name="T8" fmla="*/ 1 w 4"/>
                <a:gd name="T9" fmla="*/ 2 h 10"/>
                <a:gd name="T10" fmla="*/ 0 w 4"/>
                <a:gd name="T11" fmla="*/ 2 h 10"/>
                <a:gd name="T12" fmla="*/ 0 w 4"/>
                <a:gd name="T13" fmla="*/ 2 h 10"/>
                <a:gd name="T14" fmla="*/ 0 w 4"/>
                <a:gd name="T15" fmla="*/ 2 h 10"/>
                <a:gd name="T16" fmla="*/ 1 w 4"/>
                <a:gd name="T17" fmla="*/ 2 h 10"/>
                <a:gd name="T18" fmla="*/ 1 w 4"/>
                <a:gd name="T19" fmla="*/ 2 h 10"/>
                <a:gd name="T20" fmla="*/ 1 w 4"/>
                <a:gd name="T21" fmla="*/ 2 h 10"/>
                <a:gd name="T22" fmla="*/ 2 w 4"/>
                <a:gd name="T23" fmla="*/ 2 h 10"/>
                <a:gd name="T24" fmla="*/ 2 w 4"/>
                <a:gd name="T25" fmla="*/ 2 h 10"/>
                <a:gd name="T26" fmla="*/ 2 w 4"/>
                <a:gd name="T27" fmla="*/ 2 h 10"/>
                <a:gd name="T28" fmla="*/ 2 w 4"/>
                <a:gd name="T29" fmla="*/ 2 h 10"/>
                <a:gd name="T30" fmla="*/ 2 w 4"/>
                <a:gd name="T31" fmla="*/ 2 h 10"/>
                <a:gd name="T32" fmla="*/ 2 w 4"/>
                <a:gd name="T33" fmla="*/ 2 h 10"/>
                <a:gd name="T34" fmla="*/ 2 w 4"/>
                <a:gd name="T35" fmla="*/ 2 h 10"/>
                <a:gd name="T36" fmla="*/ 2 w 4"/>
                <a:gd name="T37" fmla="*/ 2 h 10"/>
                <a:gd name="T38" fmla="*/ 2 w 4"/>
                <a:gd name="T39" fmla="*/ 1 h 10"/>
                <a:gd name="T40" fmla="*/ 2 w 4"/>
                <a:gd name="T41" fmla="*/ 1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10"/>
                <a:gd name="T65" fmla="*/ 4 w 4"/>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10">
                  <a:moveTo>
                    <a:pt x="2" y="1"/>
                  </a:moveTo>
                  <a:lnTo>
                    <a:pt x="2" y="1"/>
                  </a:lnTo>
                  <a:lnTo>
                    <a:pt x="2" y="0"/>
                  </a:lnTo>
                  <a:lnTo>
                    <a:pt x="1" y="2"/>
                  </a:lnTo>
                  <a:lnTo>
                    <a:pt x="0" y="4"/>
                  </a:lnTo>
                  <a:lnTo>
                    <a:pt x="0" y="7"/>
                  </a:lnTo>
                  <a:lnTo>
                    <a:pt x="1" y="10"/>
                  </a:lnTo>
                  <a:lnTo>
                    <a:pt x="2" y="10"/>
                  </a:lnTo>
                  <a:lnTo>
                    <a:pt x="3" y="9"/>
                  </a:lnTo>
                  <a:lnTo>
                    <a:pt x="4" y="9"/>
                  </a:lnTo>
                  <a:lnTo>
                    <a:pt x="4" y="8"/>
                  </a:lnTo>
                  <a:lnTo>
                    <a:pt x="4" y="5"/>
                  </a:lnTo>
                  <a:lnTo>
                    <a:pt x="4" y="3"/>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8" name="Freeform 3891"/>
            <p:cNvSpPr>
              <a:spLocks/>
            </p:cNvSpPr>
            <p:nvPr/>
          </p:nvSpPr>
          <p:spPr bwMode="auto">
            <a:xfrm>
              <a:off x="5017" y="3215"/>
              <a:ext cx="6" cy="1"/>
            </a:xfrm>
            <a:custGeom>
              <a:avLst/>
              <a:gdLst>
                <a:gd name="T0" fmla="*/ 3 w 7"/>
                <a:gd name="T1" fmla="*/ 0 h 3"/>
                <a:gd name="T2" fmla="*/ 3 w 7"/>
                <a:gd name="T3" fmla="*/ 0 h 3"/>
                <a:gd name="T4" fmla="*/ 3 w 7"/>
                <a:gd name="T5" fmla="*/ 0 h 3"/>
                <a:gd name="T6" fmla="*/ 3 w 7"/>
                <a:gd name="T7" fmla="*/ 0 h 3"/>
                <a:gd name="T8" fmla="*/ 0 w 7"/>
                <a:gd name="T9" fmla="*/ 0 h 3"/>
                <a:gd name="T10" fmla="*/ 1 w 7"/>
                <a:gd name="T11" fmla="*/ 0 h 3"/>
                <a:gd name="T12" fmla="*/ 1 w 7"/>
                <a:gd name="T13" fmla="*/ 0 h 3"/>
                <a:gd name="T14" fmla="*/ 3 w 7"/>
                <a:gd name="T15" fmla="*/ 0 h 3"/>
                <a:gd name="T16" fmla="*/ 3 w 7"/>
                <a:gd name="T17" fmla="*/ 0 h 3"/>
                <a:gd name="T18" fmla="*/ 3 w 7"/>
                <a:gd name="T19" fmla="*/ 0 h 3"/>
                <a:gd name="T20" fmla="*/ 3 w 7"/>
                <a:gd name="T21" fmla="*/ 0 h 3"/>
                <a:gd name="T22" fmla="*/ 3 w 7"/>
                <a:gd name="T23" fmla="*/ 0 h 3"/>
                <a:gd name="T24" fmla="*/ 3 w 7"/>
                <a:gd name="T25" fmla="*/ 0 h 3"/>
                <a:gd name="T26" fmla="*/ 3 w 7"/>
                <a:gd name="T27" fmla="*/ 0 h 3"/>
                <a:gd name="T28" fmla="*/ 3 w 7"/>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3"/>
                <a:gd name="T47" fmla="*/ 7 w 7"/>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3">
                  <a:moveTo>
                    <a:pt x="6" y="0"/>
                  </a:moveTo>
                  <a:lnTo>
                    <a:pt x="6" y="0"/>
                  </a:lnTo>
                  <a:lnTo>
                    <a:pt x="3" y="1"/>
                  </a:lnTo>
                  <a:lnTo>
                    <a:pt x="0" y="2"/>
                  </a:lnTo>
                  <a:lnTo>
                    <a:pt x="1" y="2"/>
                  </a:lnTo>
                  <a:lnTo>
                    <a:pt x="6" y="3"/>
                  </a:lnTo>
                  <a:lnTo>
                    <a:pt x="7" y="3"/>
                  </a:lnTo>
                  <a:lnTo>
                    <a:pt x="7" y="1"/>
                  </a:lnTo>
                  <a:lnTo>
                    <a:pt x="7" y="0"/>
                  </a:lnTo>
                  <a:lnTo>
                    <a:pt x="6"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69" name="Freeform 3892"/>
            <p:cNvSpPr>
              <a:spLocks/>
            </p:cNvSpPr>
            <p:nvPr/>
          </p:nvSpPr>
          <p:spPr bwMode="auto">
            <a:xfrm>
              <a:off x="5019" y="3217"/>
              <a:ext cx="1" cy="2"/>
            </a:xfrm>
            <a:custGeom>
              <a:avLst/>
              <a:gdLst>
                <a:gd name="T0" fmla="*/ 1 w 1"/>
                <a:gd name="T1" fmla="*/ 0 h 2"/>
                <a:gd name="T2" fmla="*/ 1 w 1"/>
                <a:gd name="T3" fmla="*/ 0 h 2"/>
                <a:gd name="T4" fmla="*/ 0 w 1"/>
                <a:gd name="T5" fmla="*/ 0 h 2"/>
                <a:gd name="T6" fmla="*/ 0 w 1"/>
                <a:gd name="T7" fmla="*/ 0 h 2"/>
                <a:gd name="T8" fmla="*/ 0 w 1"/>
                <a:gd name="T9" fmla="*/ 2 h 2"/>
                <a:gd name="T10" fmla="*/ 0 w 1"/>
                <a:gd name="T11" fmla="*/ 2 h 2"/>
                <a:gd name="T12" fmla="*/ 0 w 1"/>
                <a:gd name="T13" fmla="*/ 0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0"/>
                  </a:lnTo>
                  <a:lnTo>
                    <a:pt x="0" y="2"/>
                  </a:lnTo>
                  <a:lnTo>
                    <a:pt x="0"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0" name="Freeform 3893"/>
            <p:cNvSpPr>
              <a:spLocks/>
            </p:cNvSpPr>
            <p:nvPr/>
          </p:nvSpPr>
          <p:spPr bwMode="auto">
            <a:xfrm>
              <a:off x="5013" y="3205"/>
              <a:ext cx="9" cy="9"/>
            </a:xfrm>
            <a:custGeom>
              <a:avLst/>
              <a:gdLst>
                <a:gd name="T0" fmla="*/ 4 w 10"/>
                <a:gd name="T1" fmla="*/ 5 h 10"/>
                <a:gd name="T2" fmla="*/ 4 w 10"/>
                <a:gd name="T3" fmla="*/ 5 h 10"/>
                <a:gd name="T4" fmla="*/ 5 w 10"/>
                <a:gd name="T5" fmla="*/ 5 h 10"/>
                <a:gd name="T6" fmla="*/ 5 w 10"/>
                <a:gd name="T7" fmla="*/ 5 h 10"/>
                <a:gd name="T8" fmla="*/ 5 w 10"/>
                <a:gd name="T9" fmla="*/ 5 h 10"/>
                <a:gd name="T10" fmla="*/ 5 w 10"/>
                <a:gd name="T11" fmla="*/ 5 h 10"/>
                <a:gd name="T12" fmla="*/ 5 w 10"/>
                <a:gd name="T13" fmla="*/ 5 h 10"/>
                <a:gd name="T14" fmla="*/ 5 w 10"/>
                <a:gd name="T15" fmla="*/ 5 h 10"/>
                <a:gd name="T16" fmla="*/ 5 w 10"/>
                <a:gd name="T17" fmla="*/ 5 h 10"/>
                <a:gd name="T18" fmla="*/ 5 w 10"/>
                <a:gd name="T19" fmla="*/ 4 h 10"/>
                <a:gd name="T20" fmla="*/ 4 w 10"/>
                <a:gd name="T21" fmla="*/ 0 h 10"/>
                <a:gd name="T22" fmla="*/ 4 w 10"/>
                <a:gd name="T23" fmla="*/ 0 h 10"/>
                <a:gd name="T24" fmla="*/ 3 w 10"/>
                <a:gd name="T25" fmla="*/ 0 h 10"/>
                <a:gd name="T26" fmla="*/ 2 w 10"/>
                <a:gd name="T27" fmla="*/ 0 h 10"/>
                <a:gd name="T28" fmla="*/ 1 w 10"/>
                <a:gd name="T29" fmla="*/ 1 h 10"/>
                <a:gd name="T30" fmla="*/ 1 w 10"/>
                <a:gd name="T31" fmla="*/ 1 h 10"/>
                <a:gd name="T32" fmla="*/ 0 w 10"/>
                <a:gd name="T33" fmla="*/ 4 h 10"/>
                <a:gd name="T34" fmla="*/ 1 w 10"/>
                <a:gd name="T35" fmla="*/ 4 h 10"/>
                <a:gd name="T36" fmla="*/ 1 w 10"/>
                <a:gd name="T37" fmla="*/ 4 h 10"/>
                <a:gd name="T38" fmla="*/ 4 w 10"/>
                <a:gd name="T39" fmla="*/ 5 h 10"/>
                <a:gd name="T40" fmla="*/ 4 w 10"/>
                <a:gd name="T41" fmla="*/ 5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4" y="9"/>
                  </a:moveTo>
                  <a:lnTo>
                    <a:pt x="4" y="9"/>
                  </a:lnTo>
                  <a:lnTo>
                    <a:pt x="7" y="10"/>
                  </a:lnTo>
                  <a:lnTo>
                    <a:pt x="8" y="9"/>
                  </a:lnTo>
                  <a:lnTo>
                    <a:pt x="9" y="9"/>
                  </a:lnTo>
                  <a:lnTo>
                    <a:pt x="10" y="8"/>
                  </a:lnTo>
                  <a:lnTo>
                    <a:pt x="9" y="6"/>
                  </a:lnTo>
                  <a:lnTo>
                    <a:pt x="8" y="4"/>
                  </a:lnTo>
                  <a:lnTo>
                    <a:pt x="4" y="0"/>
                  </a:lnTo>
                  <a:lnTo>
                    <a:pt x="3" y="0"/>
                  </a:lnTo>
                  <a:lnTo>
                    <a:pt x="2" y="0"/>
                  </a:lnTo>
                  <a:lnTo>
                    <a:pt x="1" y="1"/>
                  </a:lnTo>
                  <a:lnTo>
                    <a:pt x="0" y="4"/>
                  </a:lnTo>
                  <a:lnTo>
                    <a:pt x="1" y="4"/>
                  </a:lnTo>
                  <a:lnTo>
                    <a:pt x="4"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1" name="Freeform 3894"/>
            <p:cNvSpPr>
              <a:spLocks/>
            </p:cNvSpPr>
            <p:nvPr/>
          </p:nvSpPr>
          <p:spPr bwMode="auto">
            <a:xfrm>
              <a:off x="4978" y="3220"/>
              <a:ext cx="2" cy="1"/>
            </a:xfrm>
            <a:custGeom>
              <a:avLst/>
              <a:gdLst>
                <a:gd name="T0" fmla="*/ 0 w 2"/>
                <a:gd name="T1" fmla="*/ 0 h 1"/>
                <a:gd name="T2" fmla="*/ 0 w 2"/>
                <a:gd name="T3" fmla="*/ 0 h 1"/>
                <a:gd name="T4" fmla="*/ 0 w 2"/>
                <a:gd name="T5" fmla="*/ 0 h 1"/>
                <a:gd name="T6" fmla="*/ 0 w 2"/>
                <a:gd name="T7" fmla="*/ 1 h 1"/>
                <a:gd name="T8" fmla="*/ 2 w 2"/>
                <a:gd name="T9" fmla="*/ 1 h 1"/>
                <a:gd name="T10" fmla="*/ 2 w 2"/>
                <a:gd name="T11" fmla="*/ 1 h 1"/>
                <a:gd name="T12" fmla="*/ 1 w 2"/>
                <a:gd name="T13" fmla="*/ 0 h 1"/>
                <a:gd name="T14" fmla="*/ 0 w 2"/>
                <a:gd name="T15" fmla="*/ 0 h 1"/>
                <a:gd name="T16" fmla="*/ 0 w 2"/>
                <a:gd name="T17" fmla="*/ 0 h 1"/>
                <a:gd name="T18" fmla="*/ 0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0"/>
                  </a:moveTo>
                  <a:lnTo>
                    <a:pt x="0" y="0"/>
                  </a:lnTo>
                  <a:lnTo>
                    <a:pt x="0" y="1"/>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2" name="Freeform 3895"/>
            <p:cNvSpPr>
              <a:spLocks/>
            </p:cNvSpPr>
            <p:nvPr/>
          </p:nvSpPr>
          <p:spPr bwMode="auto">
            <a:xfrm>
              <a:off x="4974" y="3220"/>
              <a:ext cx="48" cy="46"/>
            </a:xfrm>
            <a:custGeom>
              <a:avLst/>
              <a:gdLst>
                <a:gd name="T0" fmla="*/ 5 w 60"/>
                <a:gd name="T1" fmla="*/ 2 h 57"/>
                <a:gd name="T2" fmla="*/ 5 w 60"/>
                <a:gd name="T3" fmla="*/ 2 h 57"/>
                <a:gd name="T4" fmla="*/ 5 w 60"/>
                <a:gd name="T5" fmla="*/ 2 h 57"/>
                <a:gd name="T6" fmla="*/ 4 w 60"/>
                <a:gd name="T7" fmla="*/ 2 h 57"/>
                <a:gd name="T8" fmla="*/ 3 w 60"/>
                <a:gd name="T9" fmla="*/ 2 h 57"/>
                <a:gd name="T10" fmla="*/ 3 w 60"/>
                <a:gd name="T11" fmla="*/ 2 h 57"/>
                <a:gd name="T12" fmla="*/ 2 w 60"/>
                <a:gd name="T13" fmla="*/ 2 h 57"/>
                <a:gd name="T14" fmla="*/ 2 w 60"/>
                <a:gd name="T15" fmla="*/ 2 h 57"/>
                <a:gd name="T16" fmla="*/ 2 w 60"/>
                <a:gd name="T17" fmla="*/ 2 h 57"/>
                <a:gd name="T18" fmla="*/ 2 w 60"/>
                <a:gd name="T19" fmla="*/ 1 h 57"/>
                <a:gd name="T20" fmla="*/ 2 w 60"/>
                <a:gd name="T21" fmla="*/ 0 h 57"/>
                <a:gd name="T22" fmla="*/ 2 w 60"/>
                <a:gd name="T23" fmla="*/ 1 h 57"/>
                <a:gd name="T24" fmla="*/ 0 w 60"/>
                <a:gd name="T25" fmla="*/ 2 h 57"/>
                <a:gd name="T26" fmla="*/ 2 w 60"/>
                <a:gd name="T27" fmla="*/ 2 h 57"/>
                <a:gd name="T28" fmla="*/ 2 w 60"/>
                <a:gd name="T29" fmla="*/ 2 h 57"/>
                <a:gd name="T30" fmla="*/ 2 w 60"/>
                <a:gd name="T31" fmla="*/ 2 h 57"/>
                <a:gd name="T32" fmla="*/ 2 w 60"/>
                <a:gd name="T33" fmla="*/ 3 h 57"/>
                <a:gd name="T34" fmla="*/ 2 w 60"/>
                <a:gd name="T35" fmla="*/ 2 h 57"/>
                <a:gd name="T36" fmla="*/ 2 w 60"/>
                <a:gd name="T37" fmla="*/ 2 h 57"/>
                <a:gd name="T38" fmla="*/ 2 w 60"/>
                <a:gd name="T39" fmla="*/ 3 h 57"/>
                <a:gd name="T40" fmla="*/ 2 w 60"/>
                <a:gd name="T41" fmla="*/ 4 h 57"/>
                <a:gd name="T42" fmla="*/ 2 w 60"/>
                <a:gd name="T43" fmla="*/ 5 h 57"/>
                <a:gd name="T44" fmla="*/ 2 w 60"/>
                <a:gd name="T45" fmla="*/ 5 h 57"/>
                <a:gd name="T46" fmla="*/ 2 w 60"/>
                <a:gd name="T47" fmla="*/ 5 h 57"/>
                <a:gd name="T48" fmla="*/ 2 w 60"/>
                <a:gd name="T49" fmla="*/ 5 h 57"/>
                <a:gd name="T50" fmla="*/ 2 w 60"/>
                <a:gd name="T51" fmla="*/ 5 h 57"/>
                <a:gd name="T52" fmla="*/ 2 w 60"/>
                <a:gd name="T53" fmla="*/ 5 h 57"/>
                <a:gd name="T54" fmla="*/ 2 w 60"/>
                <a:gd name="T55" fmla="*/ 5 h 57"/>
                <a:gd name="T56" fmla="*/ 3 w 60"/>
                <a:gd name="T57" fmla="*/ 5 h 57"/>
                <a:gd name="T58" fmla="*/ 3 w 60"/>
                <a:gd name="T59" fmla="*/ 5 h 57"/>
                <a:gd name="T60" fmla="*/ 3 w 60"/>
                <a:gd name="T61" fmla="*/ 5 h 57"/>
                <a:gd name="T62" fmla="*/ 3 w 60"/>
                <a:gd name="T63" fmla="*/ 5 h 57"/>
                <a:gd name="T64" fmla="*/ 3 w 60"/>
                <a:gd name="T65" fmla="*/ 4 h 57"/>
                <a:gd name="T66" fmla="*/ 4 w 60"/>
                <a:gd name="T67" fmla="*/ 5 h 57"/>
                <a:gd name="T68" fmla="*/ 4 w 60"/>
                <a:gd name="T69" fmla="*/ 4 h 57"/>
                <a:gd name="T70" fmla="*/ 4 w 60"/>
                <a:gd name="T71" fmla="*/ 4 h 57"/>
                <a:gd name="T72" fmla="*/ 4 w 60"/>
                <a:gd name="T73" fmla="*/ 4 h 57"/>
                <a:gd name="T74" fmla="*/ 4 w 60"/>
                <a:gd name="T75" fmla="*/ 4 h 57"/>
                <a:gd name="T76" fmla="*/ 4 w 60"/>
                <a:gd name="T77" fmla="*/ 4 h 57"/>
                <a:gd name="T78" fmla="*/ 5 w 60"/>
                <a:gd name="T79" fmla="*/ 4 h 57"/>
                <a:gd name="T80" fmla="*/ 5 w 60"/>
                <a:gd name="T81" fmla="*/ 4 h 57"/>
                <a:gd name="T82" fmla="*/ 5 w 60"/>
                <a:gd name="T83" fmla="*/ 5 h 57"/>
                <a:gd name="T84" fmla="*/ 5 w 60"/>
                <a:gd name="T85" fmla="*/ 5 h 57"/>
                <a:gd name="T86" fmla="*/ 5 w 60"/>
                <a:gd name="T87" fmla="*/ 4 h 57"/>
                <a:gd name="T88" fmla="*/ 5 w 60"/>
                <a:gd name="T89" fmla="*/ 4 h 57"/>
                <a:gd name="T90" fmla="*/ 5 w 60"/>
                <a:gd name="T91" fmla="*/ 4 h 57"/>
                <a:gd name="T92" fmla="*/ 5 w 60"/>
                <a:gd name="T93" fmla="*/ 3 h 57"/>
                <a:gd name="T94" fmla="*/ 5 w 60"/>
                <a:gd name="T95" fmla="*/ 2 h 57"/>
                <a:gd name="T96" fmla="*/ 5 w 60"/>
                <a:gd name="T97" fmla="*/ 2 h 57"/>
                <a:gd name="T98" fmla="*/ 5 w 60"/>
                <a:gd name="T99" fmla="*/ 2 h 57"/>
                <a:gd name="T100" fmla="*/ 5 w 60"/>
                <a:gd name="T101" fmla="*/ 2 h 57"/>
                <a:gd name="T102" fmla="*/ 5 w 60"/>
                <a:gd name="T103" fmla="*/ 2 h 57"/>
                <a:gd name="T104" fmla="*/ 5 w 60"/>
                <a:gd name="T105" fmla="*/ 2 h 57"/>
                <a:gd name="T106" fmla="*/ 5 w 60"/>
                <a:gd name="T107" fmla="*/ 2 h 5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
                <a:gd name="T163" fmla="*/ 0 h 57"/>
                <a:gd name="T164" fmla="*/ 60 w 60"/>
                <a:gd name="T165" fmla="*/ 57 h 5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 h="57">
                  <a:moveTo>
                    <a:pt x="59" y="10"/>
                  </a:moveTo>
                  <a:lnTo>
                    <a:pt x="59" y="10"/>
                  </a:lnTo>
                  <a:lnTo>
                    <a:pt x="59" y="7"/>
                  </a:lnTo>
                  <a:lnTo>
                    <a:pt x="59" y="6"/>
                  </a:lnTo>
                  <a:lnTo>
                    <a:pt x="58" y="4"/>
                  </a:lnTo>
                  <a:lnTo>
                    <a:pt x="54" y="2"/>
                  </a:lnTo>
                  <a:lnTo>
                    <a:pt x="52" y="2"/>
                  </a:lnTo>
                  <a:lnTo>
                    <a:pt x="50" y="3"/>
                  </a:lnTo>
                  <a:lnTo>
                    <a:pt x="44" y="5"/>
                  </a:lnTo>
                  <a:lnTo>
                    <a:pt x="37" y="7"/>
                  </a:lnTo>
                  <a:lnTo>
                    <a:pt x="35" y="7"/>
                  </a:lnTo>
                  <a:lnTo>
                    <a:pt x="36" y="8"/>
                  </a:lnTo>
                  <a:lnTo>
                    <a:pt x="36" y="9"/>
                  </a:lnTo>
                  <a:lnTo>
                    <a:pt x="34" y="8"/>
                  </a:lnTo>
                  <a:lnTo>
                    <a:pt x="30" y="9"/>
                  </a:lnTo>
                  <a:lnTo>
                    <a:pt x="26" y="9"/>
                  </a:lnTo>
                  <a:lnTo>
                    <a:pt x="18" y="6"/>
                  </a:lnTo>
                  <a:lnTo>
                    <a:pt x="8" y="2"/>
                  </a:lnTo>
                  <a:lnTo>
                    <a:pt x="5" y="1"/>
                  </a:lnTo>
                  <a:lnTo>
                    <a:pt x="4" y="1"/>
                  </a:lnTo>
                  <a:lnTo>
                    <a:pt x="2" y="0"/>
                  </a:lnTo>
                  <a:lnTo>
                    <a:pt x="2" y="1"/>
                  </a:lnTo>
                  <a:lnTo>
                    <a:pt x="0" y="5"/>
                  </a:lnTo>
                  <a:lnTo>
                    <a:pt x="0" y="9"/>
                  </a:lnTo>
                  <a:lnTo>
                    <a:pt x="2" y="14"/>
                  </a:lnTo>
                  <a:lnTo>
                    <a:pt x="5" y="20"/>
                  </a:lnTo>
                  <a:lnTo>
                    <a:pt x="8" y="24"/>
                  </a:lnTo>
                  <a:lnTo>
                    <a:pt x="10" y="27"/>
                  </a:lnTo>
                  <a:lnTo>
                    <a:pt x="10" y="29"/>
                  </a:lnTo>
                  <a:lnTo>
                    <a:pt x="12" y="31"/>
                  </a:lnTo>
                  <a:lnTo>
                    <a:pt x="13" y="33"/>
                  </a:lnTo>
                  <a:lnTo>
                    <a:pt x="13" y="34"/>
                  </a:lnTo>
                  <a:lnTo>
                    <a:pt x="13" y="35"/>
                  </a:lnTo>
                  <a:lnTo>
                    <a:pt x="12" y="34"/>
                  </a:lnTo>
                  <a:lnTo>
                    <a:pt x="10" y="31"/>
                  </a:lnTo>
                  <a:lnTo>
                    <a:pt x="9" y="30"/>
                  </a:lnTo>
                  <a:lnTo>
                    <a:pt x="9" y="32"/>
                  </a:lnTo>
                  <a:lnTo>
                    <a:pt x="10" y="36"/>
                  </a:lnTo>
                  <a:lnTo>
                    <a:pt x="11" y="39"/>
                  </a:lnTo>
                  <a:lnTo>
                    <a:pt x="13" y="43"/>
                  </a:lnTo>
                  <a:lnTo>
                    <a:pt x="17" y="46"/>
                  </a:lnTo>
                  <a:lnTo>
                    <a:pt x="19" y="49"/>
                  </a:lnTo>
                  <a:lnTo>
                    <a:pt x="20" y="50"/>
                  </a:lnTo>
                  <a:lnTo>
                    <a:pt x="21" y="49"/>
                  </a:lnTo>
                  <a:lnTo>
                    <a:pt x="22" y="49"/>
                  </a:lnTo>
                  <a:lnTo>
                    <a:pt x="24" y="50"/>
                  </a:lnTo>
                  <a:lnTo>
                    <a:pt x="25" y="51"/>
                  </a:lnTo>
                  <a:lnTo>
                    <a:pt x="25" y="52"/>
                  </a:lnTo>
                  <a:lnTo>
                    <a:pt x="24" y="52"/>
                  </a:lnTo>
                  <a:lnTo>
                    <a:pt x="23" y="52"/>
                  </a:lnTo>
                  <a:lnTo>
                    <a:pt x="23" y="55"/>
                  </a:lnTo>
                  <a:lnTo>
                    <a:pt x="24" y="55"/>
                  </a:lnTo>
                  <a:lnTo>
                    <a:pt x="27" y="55"/>
                  </a:lnTo>
                  <a:lnTo>
                    <a:pt x="30" y="53"/>
                  </a:lnTo>
                  <a:lnTo>
                    <a:pt x="33" y="55"/>
                  </a:lnTo>
                  <a:lnTo>
                    <a:pt x="36" y="56"/>
                  </a:lnTo>
                  <a:lnTo>
                    <a:pt x="37" y="57"/>
                  </a:lnTo>
                  <a:lnTo>
                    <a:pt x="37" y="56"/>
                  </a:lnTo>
                  <a:lnTo>
                    <a:pt x="37" y="53"/>
                  </a:lnTo>
                  <a:lnTo>
                    <a:pt x="38" y="51"/>
                  </a:lnTo>
                  <a:lnTo>
                    <a:pt x="39" y="50"/>
                  </a:lnTo>
                  <a:lnTo>
                    <a:pt x="38" y="48"/>
                  </a:lnTo>
                  <a:lnTo>
                    <a:pt x="37" y="47"/>
                  </a:lnTo>
                  <a:lnTo>
                    <a:pt x="38" y="47"/>
                  </a:lnTo>
                  <a:lnTo>
                    <a:pt x="40" y="49"/>
                  </a:lnTo>
                  <a:lnTo>
                    <a:pt x="41" y="49"/>
                  </a:lnTo>
                  <a:lnTo>
                    <a:pt x="43" y="48"/>
                  </a:lnTo>
                  <a:lnTo>
                    <a:pt x="43" y="45"/>
                  </a:lnTo>
                  <a:lnTo>
                    <a:pt x="43" y="42"/>
                  </a:lnTo>
                  <a:lnTo>
                    <a:pt x="43" y="41"/>
                  </a:lnTo>
                  <a:lnTo>
                    <a:pt x="44" y="42"/>
                  </a:lnTo>
                  <a:lnTo>
                    <a:pt x="46" y="44"/>
                  </a:lnTo>
                  <a:lnTo>
                    <a:pt x="47" y="44"/>
                  </a:lnTo>
                  <a:lnTo>
                    <a:pt x="47" y="42"/>
                  </a:lnTo>
                  <a:lnTo>
                    <a:pt x="48" y="42"/>
                  </a:lnTo>
                  <a:lnTo>
                    <a:pt x="51" y="44"/>
                  </a:lnTo>
                  <a:lnTo>
                    <a:pt x="51" y="45"/>
                  </a:lnTo>
                  <a:lnTo>
                    <a:pt x="51" y="46"/>
                  </a:lnTo>
                  <a:lnTo>
                    <a:pt x="50" y="47"/>
                  </a:lnTo>
                  <a:lnTo>
                    <a:pt x="50" y="48"/>
                  </a:lnTo>
                  <a:lnTo>
                    <a:pt x="50" y="49"/>
                  </a:lnTo>
                  <a:lnTo>
                    <a:pt x="52" y="49"/>
                  </a:lnTo>
                  <a:lnTo>
                    <a:pt x="53" y="49"/>
                  </a:lnTo>
                  <a:lnTo>
                    <a:pt x="53" y="48"/>
                  </a:lnTo>
                  <a:lnTo>
                    <a:pt x="53" y="47"/>
                  </a:lnTo>
                  <a:lnTo>
                    <a:pt x="53" y="45"/>
                  </a:lnTo>
                  <a:lnTo>
                    <a:pt x="53" y="43"/>
                  </a:lnTo>
                  <a:lnTo>
                    <a:pt x="53" y="42"/>
                  </a:lnTo>
                  <a:lnTo>
                    <a:pt x="52" y="42"/>
                  </a:lnTo>
                  <a:lnTo>
                    <a:pt x="51" y="42"/>
                  </a:lnTo>
                  <a:lnTo>
                    <a:pt x="52" y="38"/>
                  </a:lnTo>
                  <a:lnTo>
                    <a:pt x="53" y="34"/>
                  </a:lnTo>
                  <a:lnTo>
                    <a:pt x="54" y="30"/>
                  </a:lnTo>
                  <a:lnTo>
                    <a:pt x="55" y="29"/>
                  </a:lnTo>
                  <a:lnTo>
                    <a:pt x="57" y="27"/>
                  </a:lnTo>
                  <a:lnTo>
                    <a:pt x="57" y="25"/>
                  </a:lnTo>
                  <a:lnTo>
                    <a:pt x="58" y="25"/>
                  </a:lnTo>
                  <a:lnTo>
                    <a:pt x="58" y="27"/>
                  </a:lnTo>
                  <a:lnTo>
                    <a:pt x="59" y="28"/>
                  </a:lnTo>
                  <a:lnTo>
                    <a:pt x="60" y="29"/>
                  </a:lnTo>
                  <a:lnTo>
                    <a:pt x="59" y="20"/>
                  </a:lnTo>
                  <a:lnTo>
                    <a:pt x="58" y="15"/>
                  </a:lnTo>
                  <a:lnTo>
                    <a:pt x="59"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3" name="Freeform 3896"/>
            <p:cNvSpPr>
              <a:spLocks/>
            </p:cNvSpPr>
            <p:nvPr/>
          </p:nvSpPr>
          <p:spPr bwMode="auto">
            <a:xfrm>
              <a:off x="5005" y="3258"/>
              <a:ext cx="5" cy="7"/>
            </a:xfrm>
            <a:custGeom>
              <a:avLst/>
              <a:gdLst>
                <a:gd name="T0" fmla="*/ 3 w 6"/>
                <a:gd name="T1" fmla="*/ 0 h 8"/>
                <a:gd name="T2" fmla="*/ 3 w 6"/>
                <a:gd name="T3" fmla="*/ 0 h 8"/>
                <a:gd name="T4" fmla="*/ 2 w 6"/>
                <a:gd name="T5" fmla="*/ 4 h 8"/>
                <a:gd name="T6" fmla="*/ 2 w 6"/>
                <a:gd name="T7" fmla="*/ 4 h 8"/>
                <a:gd name="T8" fmla="*/ 1 w 6"/>
                <a:gd name="T9" fmla="*/ 4 h 8"/>
                <a:gd name="T10" fmla="*/ 1 w 6"/>
                <a:gd name="T11" fmla="*/ 4 h 8"/>
                <a:gd name="T12" fmla="*/ 1 w 6"/>
                <a:gd name="T13" fmla="*/ 4 h 8"/>
                <a:gd name="T14" fmla="*/ 1 w 6"/>
                <a:gd name="T15" fmla="*/ 4 h 8"/>
                <a:gd name="T16" fmla="*/ 0 w 6"/>
                <a:gd name="T17" fmla="*/ 4 h 8"/>
                <a:gd name="T18" fmla="*/ 0 w 6"/>
                <a:gd name="T19" fmla="*/ 4 h 8"/>
                <a:gd name="T20" fmla="*/ 0 w 6"/>
                <a:gd name="T21" fmla="*/ 4 h 8"/>
                <a:gd name="T22" fmla="*/ 1 w 6"/>
                <a:gd name="T23" fmla="*/ 4 h 8"/>
                <a:gd name="T24" fmla="*/ 1 w 6"/>
                <a:gd name="T25" fmla="*/ 4 h 8"/>
                <a:gd name="T26" fmla="*/ 3 w 6"/>
                <a:gd name="T27" fmla="*/ 4 h 8"/>
                <a:gd name="T28" fmla="*/ 3 w 6"/>
                <a:gd name="T29" fmla="*/ 4 h 8"/>
                <a:gd name="T30" fmla="*/ 3 w 6"/>
                <a:gd name="T31" fmla="*/ 4 h 8"/>
                <a:gd name="T32" fmla="*/ 3 w 6"/>
                <a:gd name="T33" fmla="*/ 4 h 8"/>
                <a:gd name="T34" fmla="*/ 3 w 6"/>
                <a:gd name="T35" fmla="*/ 2 h 8"/>
                <a:gd name="T36" fmla="*/ 3 w 6"/>
                <a:gd name="T37" fmla="*/ 2 h 8"/>
                <a:gd name="T38" fmla="*/ 3 w 6"/>
                <a:gd name="T39" fmla="*/ 0 h 8"/>
                <a:gd name="T40" fmla="*/ 3 w 6"/>
                <a:gd name="T41" fmla="*/ 0 h 8"/>
                <a:gd name="T42" fmla="*/ 3 w 6"/>
                <a:gd name="T43" fmla="*/ 0 h 8"/>
                <a:gd name="T44" fmla="*/ 3 w 6"/>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8"/>
                <a:gd name="T71" fmla="*/ 6 w 6"/>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8">
                  <a:moveTo>
                    <a:pt x="5" y="0"/>
                  </a:moveTo>
                  <a:lnTo>
                    <a:pt x="5" y="0"/>
                  </a:lnTo>
                  <a:lnTo>
                    <a:pt x="2" y="4"/>
                  </a:lnTo>
                  <a:lnTo>
                    <a:pt x="1" y="5"/>
                  </a:lnTo>
                  <a:lnTo>
                    <a:pt x="1" y="6"/>
                  </a:lnTo>
                  <a:lnTo>
                    <a:pt x="0" y="6"/>
                  </a:lnTo>
                  <a:lnTo>
                    <a:pt x="1" y="6"/>
                  </a:lnTo>
                  <a:lnTo>
                    <a:pt x="4" y="8"/>
                  </a:lnTo>
                  <a:lnTo>
                    <a:pt x="5" y="6"/>
                  </a:lnTo>
                  <a:lnTo>
                    <a:pt x="5" y="5"/>
                  </a:lnTo>
                  <a:lnTo>
                    <a:pt x="6" y="2"/>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4" name="Freeform 3897"/>
            <p:cNvSpPr>
              <a:spLocks/>
            </p:cNvSpPr>
            <p:nvPr/>
          </p:nvSpPr>
          <p:spPr bwMode="auto">
            <a:xfrm>
              <a:off x="5017" y="3250"/>
              <a:ext cx="2" cy="2"/>
            </a:xfrm>
            <a:custGeom>
              <a:avLst/>
              <a:gdLst>
                <a:gd name="T0" fmla="*/ 1 w 3"/>
                <a:gd name="T1" fmla="*/ 2 h 2"/>
                <a:gd name="T2" fmla="*/ 1 w 3"/>
                <a:gd name="T3" fmla="*/ 2 h 2"/>
                <a:gd name="T4" fmla="*/ 1 w 3"/>
                <a:gd name="T5" fmla="*/ 1 h 2"/>
                <a:gd name="T6" fmla="*/ 1 w 3"/>
                <a:gd name="T7" fmla="*/ 0 h 2"/>
                <a:gd name="T8" fmla="*/ 1 w 3"/>
                <a:gd name="T9" fmla="*/ 0 h 2"/>
                <a:gd name="T10" fmla="*/ 1 w 3"/>
                <a:gd name="T11" fmla="*/ 0 h 2"/>
                <a:gd name="T12" fmla="*/ 1 w 3"/>
                <a:gd name="T13" fmla="*/ 0 h 2"/>
                <a:gd name="T14" fmla="*/ 0 w 3"/>
                <a:gd name="T15" fmla="*/ 1 h 2"/>
                <a:gd name="T16" fmla="*/ 0 w 3"/>
                <a:gd name="T17" fmla="*/ 2 h 2"/>
                <a:gd name="T18" fmla="*/ 1 w 3"/>
                <a:gd name="T19" fmla="*/ 2 h 2"/>
                <a:gd name="T20" fmla="*/ 1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1" y="2"/>
                  </a:moveTo>
                  <a:lnTo>
                    <a:pt x="1" y="2"/>
                  </a:lnTo>
                  <a:lnTo>
                    <a:pt x="1" y="1"/>
                  </a:lnTo>
                  <a:lnTo>
                    <a:pt x="3" y="0"/>
                  </a:lnTo>
                  <a:lnTo>
                    <a:pt x="1" y="0"/>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5" name="Freeform 3898"/>
            <p:cNvSpPr>
              <a:spLocks/>
            </p:cNvSpPr>
            <p:nvPr/>
          </p:nvSpPr>
          <p:spPr bwMode="auto">
            <a:xfrm>
              <a:off x="4571" y="2796"/>
              <a:ext cx="517" cy="399"/>
            </a:xfrm>
            <a:custGeom>
              <a:avLst/>
              <a:gdLst>
                <a:gd name="T0" fmla="*/ 54 w 647"/>
                <a:gd name="T1" fmla="*/ 27 h 487"/>
                <a:gd name="T2" fmla="*/ 51 w 647"/>
                <a:gd name="T3" fmla="*/ 24 h 487"/>
                <a:gd name="T4" fmla="*/ 50 w 647"/>
                <a:gd name="T5" fmla="*/ 21 h 487"/>
                <a:gd name="T6" fmla="*/ 49 w 647"/>
                <a:gd name="T7" fmla="*/ 17 h 487"/>
                <a:gd name="T8" fmla="*/ 46 w 647"/>
                <a:gd name="T9" fmla="*/ 16 h 487"/>
                <a:gd name="T10" fmla="*/ 45 w 647"/>
                <a:gd name="T11" fmla="*/ 13 h 487"/>
                <a:gd name="T12" fmla="*/ 44 w 647"/>
                <a:gd name="T13" fmla="*/ 9 h 487"/>
                <a:gd name="T14" fmla="*/ 42 w 647"/>
                <a:gd name="T15" fmla="*/ 7 h 487"/>
                <a:gd name="T16" fmla="*/ 41 w 647"/>
                <a:gd name="T17" fmla="*/ 2 h 487"/>
                <a:gd name="T18" fmla="*/ 40 w 647"/>
                <a:gd name="T19" fmla="*/ 2 h 487"/>
                <a:gd name="T20" fmla="*/ 39 w 647"/>
                <a:gd name="T21" fmla="*/ 5 h 487"/>
                <a:gd name="T22" fmla="*/ 37 w 647"/>
                <a:gd name="T23" fmla="*/ 13 h 487"/>
                <a:gd name="T24" fmla="*/ 30 w 647"/>
                <a:gd name="T25" fmla="*/ 7 h 487"/>
                <a:gd name="T26" fmla="*/ 32 w 647"/>
                <a:gd name="T27" fmla="*/ 4 h 487"/>
                <a:gd name="T28" fmla="*/ 32 w 647"/>
                <a:gd name="T29" fmla="*/ 2 h 487"/>
                <a:gd name="T30" fmla="*/ 31 w 647"/>
                <a:gd name="T31" fmla="*/ 2 h 487"/>
                <a:gd name="T32" fmla="*/ 30 w 647"/>
                <a:gd name="T33" fmla="*/ 2 h 487"/>
                <a:gd name="T34" fmla="*/ 27 w 647"/>
                <a:gd name="T35" fmla="*/ 2 h 487"/>
                <a:gd name="T36" fmla="*/ 26 w 647"/>
                <a:gd name="T37" fmla="*/ 2 h 487"/>
                <a:gd name="T38" fmla="*/ 27 w 647"/>
                <a:gd name="T39" fmla="*/ 2 h 487"/>
                <a:gd name="T40" fmla="*/ 24 w 647"/>
                <a:gd name="T41" fmla="*/ 2 h 487"/>
                <a:gd name="T42" fmla="*/ 24 w 647"/>
                <a:gd name="T43" fmla="*/ 3 h 487"/>
                <a:gd name="T44" fmla="*/ 22 w 647"/>
                <a:gd name="T45" fmla="*/ 6 h 487"/>
                <a:gd name="T46" fmla="*/ 22 w 647"/>
                <a:gd name="T47" fmla="*/ 7 h 487"/>
                <a:gd name="T48" fmla="*/ 21 w 647"/>
                <a:gd name="T49" fmla="*/ 7 h 487"/>
                <a:gd name="T50" fmla="*/ 19 w 647"/>
                <a:gd name="T51" fmla="*/ 6 h 487"/>
                <a:gd name="T52" fmla="*/ 18 w 647"/>
                <a:gd name="T53" fmla="*/ 6 h 487"/>
                <a:gd name="T54" fmla="*/ 18 w 647"/>
                <a:gd name="T55" fmla="*/ 7 h 487"/>
                <a:gd name="T56" fmla="*/ 17 w 647"/>
                <a:gd name="T57" fmla="*/ 7 h 487"/>
                <a:gd name="T58" fmla="*/ 15 w 647"/>
                <a:gd name="T59" fmla="*/ 9 h 487"/>
                <a:gd name="T60" fmla="*/ 15 w 647"/>
                <a:gd name="T61" fmla="*/ 11 h 487"/>
                <a:gd name="T62" fmla="*/ 14 w 647"/>
                <a:gd name="T63" fmla="*/ 11 h 487"/>
                <a:gd name="T64" fmla="*/ 14 w 647"/>
                <a:gd name="T65" fmla="*/ 11 h 487"/>
                <a:gd name="T66" fmla="*/ 14 w 647"/>
                <a:gd name="T67" fmla="*/ 11 h 487"/>
                <a:gd name="T68" fmla="*/ 12 w 647"/>
                <a:gd name="T69" fmla="*/ 13 h 487"/>
                <a:gd name="T70" fmla="*/ 8 w 647"/>
                <a:gd name="T71" fmla="*/ 17 h 487"/>
                <a:gd name="T72" fmla="*/ 3 w 647"/>
                <a:gd name="T73" fmla="*/ 20 h 487"/>
                <a:gd name="T74" fmla="*/ 2 w 647"/>
                <a:gd name="T75" fmla="*/ 23 h 487"/>
                <a:gd name="T76" fmla="*/ 2 w 647"/>
                <a:gd name="T77" fmla="*/ 29 h 487"/>
                <a:gd name="T78" fmla="*/ 2 w 647"/>
                <a:gd name="T79" fmla="*/ 29 h 487"/>
                <a:gd name="T80" fmla="*/ 2 w 647"/>
                <a:gd name="T81" fmla="*/ 29 h 487"/>
                <a:gd name="T82" fmla="*/ 4 w 647"/>
                <a:gd name="T83" fmla="*/ 41 h 487"/>
                <a:gd name="T84" fmla="*/ 4 w 647"/>
                <a:gd name="T85" fmla="*/ 47 h 487"/>
                <a:gd name="T86" fmla="*/ 9 w 647"/>
                <a:gd name="T87" fmla="*/ 44 h 487"/>
                <a:gd name="T88" fmla="*/ 14 w 647"/>
                <a:gd name="T89" fmla="*/ 44 h 487"/>
                <a:gd name="T90" fmla="*/ 21 w 647"/>
                <a:gd name="T91" fmla="*/ 39 h 487"/>
                <a:gd name="T92" fmla="*/ 27 w 647"/>
                <a:gd name="T93" fmla="*/ 40 h 487"/>
                <a:gd name="T94" fmla="*/ 29 w 647"/>
                <a:gd name="T95" fmla="*/ 43 h 487"/>
                <a:gd name="T96" fmla="*/ 30 w 647"/>
                <a:gd name="T97" fmla="*/ 44 h 487"/>
                <a:gd name="T98" fmla="*/ 32 w 647"/>
                <a:gd name="T99" fmla="*/ 44 h 487"/>
                <a:gd name="T100" fmla="*/ 34 w 647"/>
                <a:gd name="T101" fmla="*/ 42 h 487"/>
                <a:gd name="T102" fmla="*/ 32 w 647"/>
                <a:gd name="T103" fmla="*/ 47 h 487"/>
                <a:gd name="T104" fmla="*/ 34 w 647"/>
                <a:gd name="T105" fmla="*/ 47 h 487"/>
                <a:gd name="T106" fmla="*/ 36 w 647"/>
                <a:gd name="T107" fmla="*/ 48 h 487"/>
                <a:gd name="T108" fmla="*/ 38 w 647"/>
                <a:gd name="T109" fmla="*/ 53 h 487"/>
                <a:gd name="T110" fmla="*/ 43 w 647"/>
                <a:gd name="T111" fmla="*/ 52 h 487"/>
                <a:gd name="T112" fmla="*/ 43 w 647"/>
                <a:gd name="T113" fmla="*/ 53 h 487"/>
                <a:gd name="T114" fmla="*/ 45 w 647"/>
                <a:gd name="T115" fmla="*/ 54 h 487"/>
                <a:gd name="T116" fmla="*/ 50 w 647"/>
                <a:gd name="T117" fmla="*/ 51 h 487"/>
                <a:gd name="T118" fmla="*/ 51 w 647"/>
                <a:gd name="T119" fmla="*/ 47 h 487"/>
                <a:gd name="T120" fmla="*/ 52 w 647"/>
                <a:gd name="T121" fmla="*/ 43 h 487"/>
                <a:gd name="T122" fmla="*/ 54 w 647"/>
                <a:gd name="T123" fmla="*/ 39 h 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7"/>
                <a:gd name="T187" fmla="*/ 0 h 487"/>
                <a:gd name="T188" fmla="*/ 647 w 647"/>
                <a:gd name="T189" fmla="*/ 487 h 4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7" h="487">
                  <a:moveTo>
                    <a:pt x="642" y="282"/>
                  </a:moveTo>
                  <a:lnTo>
                    <a:pt x="642" y="282"/>
                  </a:lnTo>
                  <a:lnTo>
                    <a:pt x="640" y="277"/>
                  </a:lnTo>
                  <a:lnTo>
                    <a:pt x="639" y="275"/>
                  </a:lnTo>
                  <a:lnTo>
                    <a:pt x="639" y="273"/>
                  </a:lnTo>
                  <a:lnTo>
                    <a:pt x="640" y="272"/>
                  </a:lnTo>
                  <a:lnTo>
                    <a:pt x="641" y="272"/>
                  </a:lnTo>
                  <a:lnTo>
                    <a:pt x="641" y="270"/>
                  </a:lnTo>
                  <a:lnTo>
                    <a:pt x="639" y="264"/>
                  </a:lnTo>
                  <a:lnTo>
                    <a:pt x="639" y="258"/>
                  </a:lnTo>
                  <a:lnTo>
                    <a:pt x="640" y="255"/>
                  </a:lnTo>
                  <a:lnTo>
                    <a:pt x="641" y="253"/>
                  </a:lnTo>
                  <a:lnTo>
                    <a:pt x="640" y="253"/>
                  </a:lnTo>
                  <a:lnTo>
                    <a:pt x="638" y="252"/>
                  </a:lnTo>
                  <a:lnTo>
                    <a:pt x="637" y="248"/>
                  </a:lnTo>
                  <a:lnTo>
                    <a:pt x="636" y="245"/>
                  </a:lnTo>
                  <a:lnTo>
                    <a:pt x="636" y="243"/>
                  </a:lnTo>
                  <a:lnTo>
                    <a:pt x="636" y="242"/>
                  </a:lnTo>
                  <a:lnTo>
                    <a:pt x="634" y="241"/>
                  </a:lnTo>
                  <a:lnTo>
                    <a:pt x="632" y="240"/>
                  </a:lnTo>
                  <a:lnTo>
                    <a:pt x="631" y="237"/>
                  </a:lnTo>
                  <a:lnTo>
                    <a:pt x="629" y="234"/>
                  </a:lnTo>
                  <a:lnTo>
                    <a:pt x="628" y="232"/>
                  </a:lnTo>
                  <a:lnTo>
                    <a:pt x="626" y="231"/>
                  </a:lnTo>
                  <a:lnTo>
                    <a:pt x="623" y="229"/>
                  </a:lnTo>
                  <a:lnTo>
                    <a:pt x="622" y="227"/>
                  </a:lnTo>
                  <a:lnTo>
                    <a:pt x="622" y="225"/>
                  </a:lnTo>
                  <a:lnTo>
                    <a:pt x="618" y="220"/>
                  </a:lnTo>
                  <a:lnTo>
                    <a:pt x="617" y="220"/>
                  </a:lnTo>
                  <a:lnTo>
                    <a:pt x="614" y="219"/>
                  </a:lnTo>
                  <a:lnTo>
                    <a:pt x="610" y="216"/>
                  </a:lnTo>
                  <a:lnTo>
                    <a:pt x="608" y="215"/>
                  </a:lnTo>
                  <a:lnTo>
                    <a:pt x="606" y="213"/>
                  </a:lnTo>
                  <a:lnTo>
                    <a:pt x="604" y="212"/>
                  </a:lnTo>
                  <a:lnTo>
                    <a:pt x="603" y="211"/>
                  </a:lnTo>
                  <a:lnTo>
                    <a:pt x="601" y="206"/>
                  </a:lnTo>
                  <a:lnTo>
                    <a:pt x="601" y="203"/>
                  </a:lnTo>
                  <a:lnTo>
                    <a:pt x="603" y="202"/>
                  </a:lnTo>
                  <a:lnTo>
                    <a:pt x="603" y="200"/>
                  </a:lnTo>
                  <a:lnTo>
                    <a:pt x="603" y="198"/>
                  </a:lnTo>
                  <a:lnTo>
                    <a:pt x="603" y="195"/>
                  </a:lnTo>
                  <a:lnTo>
                    <a:pt x="601" y="195"/>
                  </a:lnTo>
                  <a:lnTo>
                    <a:pt x="601" y="194"/>
                  </a:lnTo>
                  <a:lnTo>
                    <a:pt x="600" y="192"/>
                  </a:lnTo>
                  <a:lnTo>
                    <a:pt x="599" y="192"/>
                  </a:lnTo>
                  <a:lnTo>
                    <a:pt x="599" y="194"/>
                  </a:lnTo>
                  <a:lnTo>
                    <a:pt x="599" y="195"/>
                  </a:lnTo>
                  <a:lnTo>
                    <a:pt x="598" y="195"/>
                  </a:lnTo>
                  <a:lnTo>
                    <a:pt x="596" y="193"/>
                  </a:lnTo>
                  <a:lnTo>
                    <a:pt x="594" y="192"/>
                  </a:lnTo>
                  <a:lnTo>
                    <a:pt x="592" y="189"/>
                  </a:lnTo>
                  <a:lnTo>
                    <a:pt x="591" y="189"/>
                  </a:lnTo>
                  <a:lnTo>
                    <a:pt x="591" y="190"/>
                  </a:lnTo>
                  <a:lnTo>
                    <a:pt x="591" y="194"/>
                  </a:lnTo>
                  <a:lnTo>
                    <a:pt x="590" y="197"/>
                  </a:lnTo>
                  <a:lnTo>
                    <a:pt x="589" y="194"/>
                  </a:lnTo>
                  <a:lnTo>
                    <a:pt x="586" y="193"/>
                  </a:lnTo>
                  <a:lnTo>
                    <a:pt x="585" y="194"/>
                  </a:lnTo>
                  <a:lnTo>
                    <a:pt x="584" y="192"/>
                  </a:lnTo>
                  <a:lnTo>
                    <a:pt x="583" y="188"/>
                  </a:lnTo>
                  <a:lnTo>
                    <a:pt x="579" y="176"/>
                  </a:lnTo>
                  <a:lnTo>
                    <a:pt x="578" y="171"/>
                  </a:lnTo>
                  <a:lnTo>
                    <a:pt x="575" y="169"/>
                  </a:lnTo>
                  <a:lnTo>
                    <a:pt x="571" y="165"/>
                  </a:lnTo>
                  <a:lnTo>
                    <a:pt x="569" y="163"/>
                  </a:lnTo>
                  <a:lnTo>
                    <a:pt x="570" y="161"/>
                  </a:lnTo>
                  <a:lnTo>
                    <a:pt x="570" y="160"/>
                  </a:lnTo>
                  <a:lnTo>
                    <a:pt x="571" y="160"/>
                  </a:lnTo>
                  <a:lnTo>
                    <a:pt x="570" y="158"/>
                  </a:lnTo>
                  <a:lnTo>
                    <a:pt x="567" y="155"/>
                  </a:lnTo>
                  <a:lnTo>
                    <a:pt x="567" y="153"/>
                  </a:lnTo>
                  <a:lnTo>
                    <a:pt x="566" y="153"/>
                  </a:lnTo>
                  <a:lnTo>
                    <a:pt x="565" y="155"/>
                  </a:lnTo>
                  <a:lnTo>
                    <a:pt x="564" y="155"/>
                  </a:lnTo>
                  <a:lnTo>
                    <a:pt x="563" y="152"/>
                  </a:lnTo>
                  <a:lnTo>
                    <a:pt x="561" y="150"/>
                  </a:lnTo>
                  <a:lnTo>
                    <a:pt x="556" y="149"/>
                  </a:lnTo>
                  <a:lnTo>
                    <a:pt x="555" y="148"/>
                  </a:lnTo>
                  <a:lnTo>
                    <a:pt x="554" y="149"/>
                  </a:lnTo>
                  <a:lnTo>
                    <a:pt x="553" y="149"/>
                  </a:lnTo>
                  <a:lnTo>
                    <a:pt x="552" y="149"/>
                  </a:lnTo>
                  <a:lnTo>
                    <a:pt x="552" y="147"/>
                  </a:lnTo>
                  <a:lnTo>
                    <a:pt x="549" y="142"/>
                  </a:lnTo>
                  <a:lnTo>
                    <a:pt x="548" y="142"/>
                  </a:lnTo>
                  <a:lnTo>
                    <a:pt x="545" y="143"/>
                  </a:lnTo>
                  <a:lnTo>
                    <a:pt x="544" y="143"/>
                  </a:lnTo>
                  <a:lnTo>
                    <a:pt x="544" y="142"/>
                  </a:lnTo>
                  <a:lnTo>
                    <a:pt x="543" y="141"/>
                  </a:lnTo>
                  <a:lnTo>
                    <a:pt x="542" y="139"/>
                  </a:lnTo>
                  <a:lnTo>
                    <a:pt x="541" y="139"/>
                  </a:lnTo>
                  <a:lnTo>
                    <a:pt x="540" y="141"/>
                  </a:lnTo>
                  <a:lnTo>
                    <a:pt x="538" y="141"/>
                  </a:lnTo>
                  <a:lnTo>
                    <a:pt x="535" y="137"/>
                  </a:lnTo>
                  <a:lnTo>
                    <a:pt x="531" y="135"/>
                  </a:lnTo>
                  <a:lnTo>
                    <a:pt x="531" y="133"/>
                  </a:lnTo>
                  <a:lnTo>
                    <a:pt x="531" y="131"/>
                  </a:lnTo>
                  <a:lnTo>
                    <a:pt x="531" y="130"/>
                  </a:lnTo>
                  <a:lnTo>
                    <a:pt x="530" y="129"/>
                  </a:lnTo>
                  <a:lnTo>
                    <a:pt x="528" y="127"/>
                  </a:lnTo>
                  <a:lnTo>
                    <a:pt x="527" y="125"/>
                  </a:lnTo>
                  <a:lnTo>
                    <a:pt x="527" y="123"/>
                  </a:lnTo>
                  <a:lnTo>
                    <a:pt x="527" y="119"/>
                  </a:lnTo>
                  <a:lnTo>
                    <a:pt x="527" y="114"/>
                  </a:lnTo>
                  <a:lnTo>
                    <a:pt x="526" y="108"/>
                  </a:lnTo>
                  <a:lnTo>
                    <a:pt x="525" y="106"/>
                  </a:lnTo>
                  <a:lnTo>
                    <a:pt x="525" y="103"/>
                  </a:lnTo>
                  <a:lnTo>
                    <a:pt x="524" y="102"/>
                  </a:lnTo>
                  <a:lnTo>
                    <a:pt x="523" y="102"/>
                  </a:lnTo>
                  <a:lnTo>
                    <a:pt x="522" y="101"/>
                  </a:lnTo>
                  <a:lnTo>
                    <a:pt x="518" y="96"/>
                  </a:lnTo>
                  <a:lnTo>
                    <a:pt x="516" y="93"/>
                  </a:lnTo>
                  <a:lnTo>
                    <a:pt x="516" y="90"/>
                  </a:lnTo>
                  <a:lnTo>
                    <a:pt x="515" y="84"/>
                  </a:lnTo>
                  <a:lnTo>
                    <a:pt x="515" y="80"/>
                  </a:lnTo>
                  <a:lnTo>
                    <a:pt x="514" y="77"/>
                  </a:lnTo>
                  <a:lnTo>
                    <a:pt x="515" y="75"/>
                  </a:lnTo>
                  <a:lnTo>
                    <a:pt x="515" y="74"/>
                  </a:lnTo>
                  <a:lnTo>
                    <a:pt x="515" y="73"/>
                  </a:lnTo>
                  <a:lnTo>
                    <a:pt x="514" y="72"/>
                  </a:lnTo>
                  <a:lnTo>
                    <a:pt x="515" y="70"/>
                  </a:lnTo>
                  <a:lnTo>
                    <a:pt x="515" y="69"/>
                  </a:lnTo>
                  <a:lnTo>
                    <a:pt x="514" y="68"/>
                  </a:lnTo>
                  <a:lnTo>
                    <a:pt x="513" y="67"/>
                  </a:lnTo>
                  <a:lnTo>
                    <a:pt x="510" y="65"/>
                  </a:lnTo>
                  <a:lnTo>
                    <a:pt x="508" y="64"/>
                  </a:lnTo>
                  <a:lnTo>
                    <a:pt x="506" y="63"/>
                  </a:lnTo>
                  <a:lnTo>
                    <a:pt x="503" y="61"/>
                  </a:lnTo>
                  <a:lnTo>
                    <a:pt x="501" y="59"/>
                  </a:lnTo>
                  <a:lnTo>
                    <a:pt x="500" y="58"/>
                  </a:lnTo>
                  <a:lnTo>
                    <a:pt x="498" y="58"/>
                  </a:lnTo>
                  <a:lnTo>
                    <a:pt x="497" y="58"/>
                  </a:lnTo>
                  <a:lnTo>
                    <a:pt x="496" y="60"/>
                  </a:lnTo>
                  <a:lnTo>
                    <a:pt x="495" y="61"/>
                  </a:lnTo>
                  <a:lnTo>
                    <a:pt x="493" y="62"/>
                  </a:lnTo>
                  <a:lnTo>
                    <a:pt x="490" y="61"/>
                  </a:lnTo>
                  <a:lnTo>
                    <a:pt x="490" y="59"/>
                  </a:lnTo>
                  <a:lnTo>
                    <a:pt x="489" y="54"/>
                  </a:lnTo>
                  <a:lnTo>
                    <a:pt x="487" y="45"/>
                  </a:lnTo>
                  <a:lnTo>
                    <a:pt x="486" y="36"/>
                  </a:lnTo>
                  <a:lnTo>
                    <a:pt x="486" y="35"/>
                  </a:lnTo>
                  <a:lnTo>
                    <a:pt x="485" y="35"/>
                  </a:lnTo>
                  <a:lnTo>
                    <a:pt x="484" y="35"/>
                  </a:lnTo>
                  <a:lnTo>
                    <a:pt x="484" y="34"/>
                  </a:lnTo>
                  <a:lnTo>
                    <a:pt x="484" y="32"/>
                  </a:lnTo>
                  <a:lnTo>
                    <a:pt x="484" y="30"/>
                  </a:lnTo>
                  <a:lnTo>
                    <a:pt x="482" y="27"/>
                  </a:lnTo>
                  <a:lnTo>
                    <a:pt x="480" y="26"/>
                  </a:lnTo>
                  <a:lnTo>
                    <a:pt x="480" y="25"/>
                  </a:lnTo>
                  <a:lnTo>
                    <a:pt x="480" y="24"/>
                  </a:lnTo>
                  <a:lnTo>
                    <a:pt x="481" y="22"/>
                  </a:lnTo>
                  <a:lnTo>
                    <a:pt x="481" y="20"/>
                  </a:lnTo>
                  <a:lnTo>
                    <a:pt x="478" y="20"/>
                  </a:lnTo>
                  <a:lnTo>
                    <a:pt x="476" y="19"/>
                  </a:lnTo>
                  <a:lnTo>
                    <a:pt x="475" y="18"/>
                  </a:lnTo>
                  <a:lnTo>
                    <a:pt x="474" y="13"/>
                  </a:lnTo>
                  <a:lnTo>
                    <a:pt x="473" y="6"/>
                  </a:lnTo>
                  <a:lnTo>
                    <a:pt x="472" y="4"/>
                  </a:lnTo>
                  <a:lnTo>
                    <a:pt x="471" y="4"/>
                  </a:lnTo>
                  <a:lnTo>
                    <a:pt x="470" y="4"/>
                  </a:lnTo>
                  <a:lnTo>
                    <a:pt x="471" y="3"/>
                  </a:lnTo>
                  <a:lnTo>
                    <a:pt x="471" y="2"/>
                  </a:lnTo>
                  <a:lnTo>
                    <a:pt x="471" y="0"/>
                  </a:lnTo>
                  <a:lnTo>
                    <a:pt x="470" y="0"/>
                  </a:lnTo>
                  <a:lnTo>
                    <a:pt x="469" y="0"/>
                  </a:lnTo>
                  <a:lnTo>
                    <a:pt x="467" y="3"/>
                  </a:lnTo>
                  <a:lnTo>
                    <a:pt x="465" y="4"/>
                  </a:lnTo>
                  <a:lnTo>
                    <a:pt x="464" y="6"/>
                  </a:lnTo>
                  <a:lnTo>
                    <a:pt x="461" y="14"/>
                  </a:lnTo>
                  <a:lnTo>
                    <a:pt x="459" y="21"/>
                  </a:lnTo>
                  <a:lnTo>
                    <a:pt x="456" y="26"/>
                  </a:lnTo>
                  <a:lnTo>
                    <a:pt x="456" y="28"/>
                  </a:lnTo>
                  <a:lnTo>
                    <a:pt x="457" y="28"/>
                  </a:lnTo>
                  <a:lnTo>
                    <a:pt x="458" y="30"/>
                  </a:lnTo>
                  <a:lnTo>
                    <a:pt x="460" y="31"/>
                  </a:lnTo>
                  <a:lnTo>
                    <a:pt x="460" y="33"/>
                  </a:lnTo>
                  <a:lnTo>
                    <a:pt x="460" y="32"/>
                  </a:lnTo>
                  <a:lnTo>
                    <a:pt x="459" y="32"/>
                  </a:lnTo>
                  <a:lnTo>
                    <a:pt x="457" y="34"/>
                  </a:lnTo>
                  <a:lnTo>
                    <a:pt x="457" y="36"/>
                  </a:lnTo>
                  <a:lnTo>
                    <a:pt x="457" y="38"/>
                  </a:lnTo>
                  <a:lnTo>
                    <a:pt x="457" y="41"/>
                  </a:lnTo>
                  <a:lnTo>
                    <a:pt x="455" y="45"/>
                  </a:lnTo>
                  <a:lnTo>
                    <a:pt x="454" y="47"/>
                  </a:lnTo>
                  <a:lnTo>
                    <a:pt x="454" y="49"/>
                  </a:lnTo>
                  <a:lnTo>
                    <a:pt x="455" y="53"/>
                  </a:lnTo>
                  <a:lnTo>
                    <a:pt x="455" y="56"/>
                  </a:lnTo>
                  <a:lnTo>
                    <a:pt x="455" y="60"/>
                  </a:lnTo>
                  <a:lnTo>
                    <a:pt x="455" y="65"/>
                  </a:lnTo>
                  <a:lnTo>
                    <a:pt x="456" y="69"/>
                  </a:lnTo>
                  <a:lnTo>
                    <a:pt x="456" y="72"/>
                  </a:lnTo>
                  <a:lnTo>
                    <a:pt x="455" y="76"/>
                  </a:lnTo>
                  <a:lnTo>
                    <a:pt x="453" y="82"/>
                  </a:lnTo>
                  <a:lnTo>
                    <a:pt x="453" y="88"/>
                  </a:lnTo>
                  <a:lnTo>
                    <a:pt x="453" y="89"/>
                  </a:lnTo>
                  <a:lnTo>
                    <a:pt x="452" y="90"/>
                  </a:lnTo>
                  <a:lnTo>
                    <a:pt x="444" y="108"/>
                  </a:lnTo>
                  <a:lnTo>
                    <a:pt x="441" y="111"/>
                  </a:lnTo>
                  <a:lnTo>
                    <a:pt x="438" y="114"/>
                  </a:lnTo>
                  <a:lnTo>
                    <a:pt x="434" y="115"/>
                  </a:lnTo>
                  <a:lnTo>
                    <a:pt x="431" y="115"/>
                  </a:lnTo>
                  <a:lnTo>
                    <a:pt x="427" y="112"/>
                  </a:lnTo>
                  <a:lnTo>
                    <a:pt x="422" y="109"/>
                  </a:lnTo>
                  <a:lnTo>
                    <a:pt x="418" y="106"/>
                  </a:lnTo>
                  <a:lnTo>
                    <a:pt x="416" y="103"/>
                  </a:lnTo>
                  <a:lnTo>
                    <a:pt x="414" y="101"/>
                  </a:lnTo>
                  <a:lnTo>
                    <a:pt x="412" y="100"/>
                  </a:lnTo>
                  <a:lnTo>
                    <a:pt x="400" y="96"/>
                  </a:lnTo>
                  <a:lnTo>
                    <a:pt x="392" y="92"/>
                  </a:lnTo>
                  <a:lnTo>
                    <a:pt x="382" y="86"/>
                  </a:lnTo>
                  <a:lnTo>
                    <a:pt x="380" y="86"/>
                  </a:lnTo>
                  <a:lnTo>
                    <a:pt x="378" y="86"/>
                  </a:lnTo>
                  <a:lnTo>
                    <a:pt x="376" y="84"/>
                  </a:lnTo>
                  <a:lnTo>
                    <a:pt x="374" y="82"/>
                  </a:lnTo>
                  <a:lnTo>
                    <a:pt x="369" y="78"/>
                  </a:lnTo>
                  <a:lnTo>
                    <a:pt x="360" y="70"/>
                  </a:lnTo>
                  <a:lnTo>
                    <a:pt x="357" y="67"/>
                  </a:lnTo>
                  <a:lnTo>
                    <a:pt x="357" y="65"/>
                  </a:lnTo>
                  <a:lnTo>
                    <a:pt x="359" y="62"/>
                  </a:lnTo>
                  <a:lnTo>
                    <a:pt x="362" y="59"/>
                  </a:lnTo>
                  <a:lnTo>
                    <a:pt x="363" y="55"/>
                  </a:lnTo>
                  <a:lnTo>
                    <a:pt x="367" y="50"/>
                  </a:lnTo>
                  <a:lnTo>
                    <a:pt x="367" y="48"/>
                  </a:lnTo>
                  <a:lnTo>
                    <a:pt x="364" y="49"/>
                  </a:lnTo>
                  <a:lnTo>
                    <a:pt x="363" y="49"/>
                  </a:lnTo>
                  <a:lnTo>
                    <a:pt x="363" y="48"/>
                  </a:lnTo>
                  <a:lnTo>
                    <a:pt x="363" y="45"/>
                  </a:lnTo>
                  <a:lnTo>
                    <a:pt x="364" y="44"/>
                  </a:lnTo>
                  <a:lnTo>
                    <a:pt x="366" y="42"/>
                  </a:lnTo>
                  <a:lnTo>
                    <a:pt x="371" y="40"/>
                  </a:lnTo>
                  <a:lnTo>
                    <a:pt x="372" y="40"/>
                  </a:lnTo>
                  <a:lnTo>
                    <a:pt x="372" y="41"/>
                  </a:lnTo>
                  <a:lnTo>
                    <a:pt x="373" y="41"/>
                  </a:lnTo>
                  <a:lnTo>
                    <a:pt x="374" y="39"/>
                  </a:lnTo>
                  <a:lnTo>
                    <a:pt x="374" y="37"/>
                  </a:lnTo>
                  <a:lnTo>
                    <a:pt x="375" y="37"/>
                  </a:lnTo>
                  <a:lnTo>
                    <a:pt x="376" y="37"/>
                  </a:lnTo>
                  <a:lnTo>
                    <a:pt x="374" y="35"/>
                  </a:lnTo>
                  <a:lnTo>
                    <a:pt x="375" y="34"/>
                  </a:lnTo>
                  <a:lnTo>
                    <a:pt x="376" y="34"/>
                  </a:lnTo>
                  <a:lnTo>
                    <a:pt x="376" y="32"/>
                  </a:lnTo>
                  <a:lnTo>
                    <a:pt x="377" y="30"/>
                  </a:lnTo>
                  <a:lnTo>
                    <a:pt x="380" y="27"/>
                  </a:lnTo>
                  <a:lnTo>
                    <a:pt x="381" y="26"/>
                  </a:lnTo>
                  <a:lnTo>
                    <a:pt x="381" y="25"/>
                  </a:lnTo>
                  <a:lnTo>
                    <a:pt x="380" y="24"/>
                  </a:lnTo>
                  <a:lnTo>
                    <a:pt x="378" y="24"/>
                  </a:lnTo>
                  <a:lnTo>
                    <a:pt x="377" y="25"/>
                  </a:lnTo>
                  <a:lnTo>
                    <a:pt x="376" y="24"/>
                  </a:lnTo>
                  <a:lnTo>
                    <a:pt x="374" y="22"/>
                  </a:lnTo>
                  <a:lnTo>
                    <a:pt x="374" y="21"/>
                  </a:lnTo>
                  <a:lnTo>
                    <a:pt x="375" y="20"/>
                  </a:lnTo>
                  <a:lnTo>
                    <a:pt x="374" y="20"/>
                  </a:lnTo>
                  <a:lnTo>
                    <a:pt x="370" y="22"/>
                  </a:lnTo>
                  <a:lnTo>
                    <a:pt x="369" y="23"/>
                  </a:lnTo>
                  <a:lnTo>
                    <a:pt x="369" y="24"/>
                  </a:lnTo>
                  <a:lnTo>
                    <a:pt x="371" y="25"/>
                  </a:lnTo>
                  <a:lnTo>
                    <a:pt x="371" y="26"/>
                  </a:lnTo>
                  <a:lnTo>
                    <a:pt x="370" y="27"/>
                  </a:lnTo>
                  <a:lnTo>
                    <a:pt x="369" y="27"/>
                  </a:lnTo>
                  <a:lnTo>
                    <a:pt x="368" y="26"/>
                  </a:lnTo>
                  <a:lnTo>
                    <a:pt x="367" y="25"/>
                  </a:lnTo>
                  <a:lnTo>
                    <a:pt x="366" y="24"/>
                  </a:lnTo>
                  <a:lnTo>
                    <a:pt x="367" y="23"/>
                  </a:lnTo>
                  <a:lnTo>
                    <a:pt x="366" y="23"/>
                  </a:lnTo>
                  <a:lnTo>
                    <a:pt x="363" y="25"/>
                  </a:lnTo>
                  <a:lnTo>
                    <a:pt x="362" y="25"/>
                  </a:lnTo>
                  <a:lnTo>
                    <a:pt x="361" y="24"/>
                  </a:lnTo>
                  <a:lnTo>
                    <a:pt x="361" y="23"/>
                  </a:lnTo>
                  <a:lnTo>
                    <a:pt x="363" y="21"/>
                  </a:lnTo>
                  <a:lnTo>
                    <a:pt x="364" y="21"/>
                  </a:lnTo>
                  <a:lnTo>
                    <a:pt x="364" y="20"/>
                  </a:lnTo>
                  <a:lnTo>
                    <a:pt x="363" y="20"/>
                  </a:lnTo>
                  <a:lnTo>
                    <a:pt x="364" y="19"/>
                  </a:lnTo>
                  <a:lnTo>
                    <a:pt x="364" y="18"/>
                  </a:lnTo>
                  <a:lnTo>
                    <a:pt x="363" y="18"/>
                  </a:lnTo>
                  <a:lnTo>
                    <a:pt x="361" y="20"/>
                  </a:lnTo>
                  <a:lnTo>
                    <a:pt x="359" y="22"/>
                  </a:lnTo>
                  <a:lnTo>
                    <a:pt x="357" y="23"/>
                  </a:lnTo>
                  <a:lnTo>
                    <a:pt x="355" y="24"/>
                  </a:lnTo>
                  <a:lnTo>
                    <a:pt x="355" y="25"/>
                  </a:lnTo>
                  <a:lnTo>
                    <a:pt x="353" y="25"/>
                  </a:lnTo>
                  <a:lnTo>
                    <a:pt x="349" y="23"/>
                  </a:lnTo>
                  <a:lnTo>
                    <a:pt x="346" y="21"/>
                  </a:lnTo>
                  <a:lnTo>
                    <a:pt x="345" y="21"/>
                  </a:lnTo>
                  <a:lnTo>
                    <a:pt x="344" y="21"/>
                  </a:lnTo>
                  <a:lnTo>
                    <a:pt x="342" y="22"/>
                  </a:lnTo>
                  <a:lnTo>
                    <a:pt x="339" y="22"/>
                  </a:lnTo>
                  <a:lnTo>
                    <a:pt x="337" y="22"/>
                  </a:lnTo>
                  <a:lnTo>
                    <a:pt x="336" y="20"/>
                  </a:lnTo>
                  <a:lnTo>
                    <a:pt x="335" y="19"/>
                  </a:lnTo>
                  <a:lnTo>
                    <a:pt x="332" y="17"/>
                  </a:lnTo>
                  <a:lnTo>
                    <a:pt x="330" y="17"/>
                  </a:lnTo>
                  <a:lnTo>
                    <a:pt x="328" y="18"/>
                  </a:lnTo>
                  <a:lnTo>
                    <a:pt x="327" y="18"/>
                  </a:lnTo>
                  <a:lnTo>
                    <a:pt x="327" y="17"/>
                  </a:lnTo>
                  <a:lnTo>
                    <a:pt x="326" y="17"/>
                  </a:lnTo>
                  <a:lnTo>
                    <a:pt x="322" y="16"/>
                  </a:lnTo>
                  <a:lnTo>
                    <a:pt x="319" y="13"/>
                  </a:lnTo>
                  <a:lnTo>
                    <a:pt x="318" y="11"/>
                  </a:lnTo>
                  <a:lnTo>
                    <a:pt x="317" y="11"/>
                  </a:lnTo>
                  <a:lnTo>
                    <a:pt x="316" y="11"/>
                  </a:lnTo>
                  <a:lnTo>
                    <a:pt x="315" y="12"/>
                  </a:lnTo>
                  <a:lnTo>
                    <a:pt x="313" y="12"/>
                  </a:lnTo>
                  <a:lnTo>
                    <a:pt x="311" y="10"/>
                  </a:lnTo>
                  <a:lnTo>
                    <a:pt x="308" y="8"/>
                  </a:lnTo>
                  <a:lnTo>
                    <a:pt x="307" y="7"/>
                  </a:lnTo>
                  <a:lnTo>
                    <a:pt x="306" y="8"/>
                  </a:lnTo>
                  <a:lnTo>
                    <a:pt x="306" y="9"/>
                  </a:lnTo>
                  <a:lnTo>
                    <a:pt x="305" y="8"/>
                  </a:lnTo>
                  <a:lnTo>
                    <a:pt x="304" y="7"/>
                  </a:lnTo>
                  <a:lnTo>
                    <a:pt x="305" y="9"/>
                  </a:lnTo>
                  <a:lnTo>
                    <a:pt x="305" y="10"/>
                  </a:lnTo>
                  <a:lnTo>
                    <a:pt x="303" y="8"/>
                  </a:lnTo>
                  <a:lnTo>
                    <a:pt x="302" y="8"/>
                  </a:lnTo>
                  <a:lnTo>
                    <a:pt x="300" y="8"/>
                  </a:lnTo>
                  <a:lnTo>
                    <a:pt x="299" y="8"/>
                  </a:lnTo>
                  <a:lnTo>
                    <a:pt x="301" y="9"/>
                  </a:lnTo>
                  <a:lnTo>
                    <a:pt x="301" y="11"/>
                  </a:lnTo>
                  <a:lnTo>
                    <a:pt x="302" y="11"/>
                  </a:lnTo>
                  <a:lnTo>
                    <a:pt x="303" y="12"/>
                  </a:lnTo>
                  <a:lnTo>
                    <a:pt x="304" y="13"/>
                  </a:lnTo>
                  <a:lnTo>
                    <a:pt x="305" y="12"/>
                  </a:lnTo>
                  <a:lnTo>
                    <a:pt x="307" y="12"/>
                  </a:lnTo>
                  <a:lnTo>
                    <a:pt x="309" y="12"/>
                  </a:lnTo>
                  <a:lnTo>
                    <a:pt x="312" y="14"/>
                  </a:lnTo>
                  <a:lnTo>
                    <a:pt x="313" y="16"/>
                  </a:lnTo>
                  <a:lnTo>
                    <a:pt x="313" y="18"/>
                  </a:lnTo>
                  <a:lnTo>
                    <a:pt x="312" y="20"/>
                  </a:lnTo>
                  <a:lnTo>
                    <a:pt x="313" y="22"/>
                  </a:lnTo>
                  <a:lnTo>
                    <a:pt x="313" y="23"/>
                  </a:lnTo>
                  <a:lnTo>
                    <a:pt x="313" y="24"/>
                  </a:lnTo>
                  <a:lnTo>
                    <a:pt x="309" y="25"/>
                  </a:lnTo>
                  <a:lnTo>
                    <a:pt x="308" y="26"/>
                  </a:lnTo>
                  <a:lnTo>
                    <a:pt x="308" y="24"/>
                  </a:lnTo>
                  <a:lnTo>
                    <a:pt x="307" y="24"/>
                  </a:lnTo>
                  <a:lnTo>
                    <a:pt x="306" y="24"/>
                  </a:lnTo>
                  <a:lnTo>
                    <a:pt x="304" y="25"/>
                  </a:lnTo>
                  <a:lnTo>
                    <a:pt x="299" y="26"/>
                  </a:lnTo>
                  <a:lnTo>
                    <a:pt x="294" y="25"/>
                  </a:lnTo>
                  <a:lnTo>
                    <a:pt x="292" y="25"/>
                  </a:lnTo>
                  <a:lnTo>
                    <a:pt x="291" y="23"/>
                  </a:lnTo>
                  <a:lnTo>
                    <a:pt x="290" y="22"/>
                  </a:lnTo>
                  <a:lnTo>
                    <a:pt x="290" y="23"/>
                  </a:lnTo>
                  <a:lnTo>
                    <a:pt x="289" y="24"/>
                  </a:lnTo>
                  <a:lnTo>
                    <a:pt x="288" y="23"/>
                  </a:lnTo>
                  <a:lnTo>
                    <a:pt x="287" y="23"/>
                  </a:lnTo>
                  <a:lnTo>
                    <a:pt x="287" y="24"/>
                  </a:lnTo>
                  <a:lnTo>
                    <a:pt x="287" y="25"/>
                  </a:lnTo>
                  <a:lnTo>
                    <a:pt x="286" y="26"/>
                  </a:lnTo>
                  <a:lnTo>
                    <a:pt x="285" y="26"/>
                  </a:lnTo>
                  <a:lnTo>
                    <a:pt x="284" y="27"/>
                  </a:lnTo>
                  <a:lnTo>
                    <a:pt x="285" y="30"/>
                  </a:lnTo>
                  <a:lnTo>
                    <a:pt x="285" y="31"/>
                  </a:lnTo>
                  <a:lnTo>
                    <a:pt x="284" y="31"/>
                  </a:lnTo>
                  <a:lnTo>
                    <a:pt x="283" y="28"/>
                  </a:lnTo>
                  <a:lnTo>
                    <a:pt x="281" y="27"/>
                  </a:lnTo>
                  <a:lnTo>
                    <a:pt x="280" y="27"/>
                  </a:lnTo>
                  <a:lnTo>
                    <a:pt x="279" y="28"/>
                  </a:lnTo>
                  <a:lnTo>
                    <a:pt x="279" y="31"/>
                  </a:lnTo>
                  <a:lnTo>
                    <a:pt x="279" y="32"/>
                  </a:lnTo>
                  <a:lnTo>
                    <a:pt x="277" y="32"/>
                  </a:lnTo>
                  <a:lnTo>
                    <a:pt x="276" y="33"/>
                  </a:lnTo>
                  <a:lnTo>
                    <a:pt x="273" y="35"/>
                  </a:lnTo>
                  <a:lnTo>
                    <a:pt x="272" y="37"/>
                  </a:lnTo>
                  <a:lnTo>
                    <a:pt x="272" y="38"/>
                  </a:lnTo>
                  <a:lnTo>
                    <a:pt x="274" y="41"/>
                  </a:lnTo>
                  <a:lnTo>
                    <a:pt x="274" y="42"/>
                  </a:lnTo>
                  <a:lnTo>
                    <a:pt x="274" y="44"/>
                  </a:lnTo>
                  <a:lnTo>
                    <a:pt x="270" y="46"/>
                  </a:lnTo>
                  <a:lnTo>
                    <a:pt x="269" y="46"/>
                  </a:lnTo>
                  <a:lnTo>
                    <a:pt x="269" y="45"/>
                  </a:lnTo>
                  <a:lnTo>
                    <a:pt x="267" y="46"/>
                  </a:lnTo>
                  <a:lnTo>
                    <a:pt x="266" y="48"/>
                  </a:lnTo>
                  <a:lnTo>
                    <a:pt x="264" y="53"/>
                  </a:lnTo>
                  <a:lnTo>
                    <a:pt x="263" y="54"/>
                  </a:lnTo>
                  <a:lnTo>
                    <a:pt x="262" y="54"/>
                  </a:lnTo>
                  <a:lnTo>
                    <a:pt x="261" y="54"/>
                  </a:lnTo>
                  <a:lnTo>
                    <a:pt x="261" y="56"/>
                  </a:lnTo>
                  <a:lnTo>
                    <a:pt x="261" y="59"/>
                  </a:lnTo>
                  <a:lnTo>
                    <a:pt x="261" y="61"/>
                  </a:lnTo>
                  <a:lnTo>
                    <a:pt x="263" y="64"/>
                  </a:lnTo>
                  <a:lnTo>
                    <a:pt x="266" y="66"/>
                  </a:lnTo>
                  <a:lnTo>
                    <a:pt x="267" y="67"/>
                  </a:lnTo>
                  <a:lnTo>
                    <a:pt x="266" y="67"/>
                  </a:lnTo>
                  <a:lnTo>
                    <a:pt x="265" y="68"/>
                  </a:lnTo>
                  <a:lnTo>
                    <a:pt x="264" y="69"/>
                  </a:lnTo>
                  <a:lnTo>
                    <a:pt x="264" y="72"/>
                  </a:lnTo>
                  <a:lnTo>
                    <a:pt x="265" y="73"/>
                  </a:lnTo>
                  <a:lnTo>
                    <a:pt x="264" y="73"/>
                  </a:lnTo>
                  <a:lnTo>
                    <a:pt x="263" y="70"/>
                  </a:lnTo>
                  <a:lnTo>
                    <a:pt x="261" y="68"/>
                  </a:lnTo>
                  <a:lnTo>
                    <a:pt x="259" y="68"/>
                  </a:lnTo>
                  <a:lnTo>
                    <a:pt x="258" y="69"/>
                  </a:lnTo>
                  <a:lnTo>
                    <a:pt x="258" y="72"/>
                  </a:lnTo>
                  <a:lnTo>
                    <a:pt x="257" y="73"/>
                  </a:lnTo>
                  <a:lnTo>
                    <a:pt x="257" y="74"/>
                  </a:lnTo>
                  <a:lnTo>
                    <a:pt x="257" y="73"/>
                  </a:lnTo>
                  <a:lnTo>
                    <a:pt x="257" y="70"/>
                  </a:lnTo>
                  <a:lnTo>
                    <a:pt x="257" y="69"/>
                  </a:lnTo>
                  <a:lnTo>
                    <a:pt x="256" y="68"/>
                  </a:lnTo>
                  <a:lnTo>
                    <a:pt x="253" y="67"/>
                  </a:lnTo>
                  <a:lnTo>
                    <a:pt x="249" y="67"/>
                  </a:lnTo>
                  <a:lnTo>
                    <a:pt x="246" y="66"/>
                  </a:lnTo>
                  <a:lnTo>
                    <a:pt x="245" y="66"/>
                  </a:lnTo>
                  <a:lnTo>
                    <a:pt x="245" y="67"/>
                  </a:lnTo>
                  <a:lnTo>
                    <a:pt x="245" y="69"/>
                  </a:lnTo>
                  <a:lnTo>
                    <a:pt x="245" y="70"/>
                  </a:lnTo>
                  <a:lnTo>
                    <a:pt x="243" y="70"/>
                  </a:lnTo>
                  <a:lnTo>
                    <a:pt x="242" y="70"/>
                  </a:lnTo>
                  <a:lnTo>
                    <a:pt x="242" y="74"/>
                  </a:lnTo>
                  <a:lnTo>
                    <a:pt x="243" y="76"/>
                  </a:lnTo>
                  <a:lnTo>
                    <a:pt x="242" y="76"/>
                  </a:lnTo>
                  <a:lnTo>
                    <a:pt x="241" y="76"/>
                  </a:lnTo>
                  <a:lnTo>
                    <a:pt x="239" y="77"/>
                  </a:lnTo>
                  <a:lnTo>
                    <a:pt x="238" y="78"/>
                  </a:lnTo>
                  <a:lnTo>
                    <a:pt x="238" y="76"/>
                  </a:lnTo>
                  <a:lnTo>
                    <a:pt x="239" y="73"/>
                  </a:lnTo>
                  <a:lnTo>
                    <a:pt x="239" y="69"/>
                  </a:lnTo>
                  <a:lnTo>
                    <a:pt x="241" y="67"/>
                  </a:lnTo>
                  <a:lnTo>
                    <a:pt x="242" y="65"/>
                  </a:lnTo>
                  <a:lnTo>
                    <a:pt x="241" y="63"/>
                  </a:lnTo>
                  <a:lnTo>
                    <a:pt x="230" y="53"/>
                  </a:lnTo>
                  <a:lnTo>
                    <a:pt x="227" y="52"/>
                  </a:lnTo>
                  <a:lnTo>
                    <a:pt x="224" y="52"/>
                  </a:lnTo>
                  <a:lnTo>
                    <a:pt x="222" y="52"/>
                  </a:lnTo>
                  <a:lnTo>
                    <a:pt x="222" y="50"/>
                  </a:lnTo>
                  <a:lnTo>
                    <a:pt x="221" y="49"/>
                  </a:lnTo>
                  <a:lnTo>
                    <a:pt x="221" y="50"/>
                  </a:lnTo>
                  <a:lnTo>
                    <a:pt x="220" y="52"/>
                  </a:lnTo>
                  <a:lnTo>
                    <a:pt x="216" y="58"/>
                  </a:lnTo>
                  <a:lnTo>
                    <a:pt x="215" y="58"/>
                  </a:lnTo>
                  <a:lnTo>
                    <a:pt x="215" y="55"/>
                  </a:lnTo>
                  <a:lnTo>
                    <a:pt x="214" y="55"/>
                  </a:lnTo>
                  <a:lnTo>
                    <a:pt x="215" y="53"/>
                  </a:lnTo>
                  <a:lnTo>
                    <a:pt x="215" y="52"/>
                  </a:lnTo>
                  <a:lnTo>
                    <a:pt x="214" y="53"/>
                  </a:lnTo>
                  <a:lnTo>
                    <a:pt x="210" y="54"/>
                  </a:lnTo>
                  <a:lnTo>
                    <a:pt x="209" y="55"/>
                  </a:lnTo>
                  <a:lnTo>
                    <a:pt x="209" y="54"/>
                  </a:lnTo>
                  <a:lnTo>
                    <a:pt x="209" y="53"/>
                  </a:lnTo>
                  <a:lnTo>
                    <a:pt x="207" y="53"/>
                  </a:lnTo>
                  <a:lnTo>
                    <a:pt x="206" y="53"/>
                  </a:lnTo>
                  <a:lnTo>
                    <a:pt x="208" y="54"/>
                  </a:lnTo>
                  <a:lnTo>
                    <a:pt x="208" y="55"/>
                  </a:lnTo>
                  <a:lnTo>
                    <a:pt x="208" y="56"/>
                  </a:lnTo>
                  <a:lnTo>
                    <a:pt x="207" y="60"/>
                  </a:lnTo>
                  <a:lnTo>
                    <a:pt x="206" y="62"/>
                  </a:lnTo>
                  <a:lnTo>
                    <a:pt x="205" y="62"/>
                  </a:lnTo>
                  <a:lnTo>
                    <a:pt x="204" y="62"/>
                  </a:lnTo>
                  <a:lnTo>
                    <a:pt x="203" y="61"/>
                  </a:lnTo>
                  <a:lnTo>
                    <a:pt x="202" y="61"/>
                  </a:lnTo>
                  <a:lnTo>
                    <a:pt x="201" y="61"/>
                  </a:lnTo>
                  <a:lnTo>
                    <a:pt x="201" y="59"/>
                  </a:lnTo>
                  <a:lnTo>
                    <a:pt x="200" y="59"/>
                  </a:lnTo>
                  <a:lnTo>
                    <a:pt x="200" y="60"/>
                  </a:lnTo>
                  <a:lnTo>
                    <a:pt x="200" y="61"/>
                  </a:lnTo>
                  <a:lnTo>
                    <a:pt x="197" y="62"/>
                  </a:lnTo>
                  <a:lnTo>
                    <a:pt x="196" y="63"/>
                  </a:lnTo>
                  <a:lnTo>
                    <a:pt x="195" y="62"/>
                  </a:lnTo>
                  <a:lnTo>
                    <a:pt x="194" y="63"/>
                  </a:lnTo>
                  <a:lnTo>
                    <a:pt x="193" y="65"/>
                  </a:lnTo>
                  <a:lnTo>
                    <a:pt x="193" y="66"/>
                  </a:lnTo>
                  <a:lnTo>
                    <a:pt x="193" y="67"/>
                  </a:lnTo>
                  <a:lnTo>
                    <a:pt x="194" y="67"/>
                  </a:lnTo>
                  <a:lnTo>
                    <a:pt x="195" y="68"/>
                  </a:lnTo>
                  <a:lnTo>
                    <a:pt x="195" y="69"/>
                  </a:lnTo>
                  <a:lnTo>
                    <a:pt x="195" y="70"/>
                  </a:lnTo>
                  <a:lnTo>
                    <a:pt x="195" y="72"/>
                  </a:lnTo>
                  <a:lnTo>
                    <a:pt x="194" y="70"/>
                  </a:lnTo>
                  <a:lnTo>
                    <a:pt x="192" y="70"/>
                  </a:lnTo>
                  <a:lnTo>
                    <a:pt x="191" y="69"/>
                  </a:lnTo>
                  <a:lnTo>
                    <a:pt x="191" y="70"/>
                  </a:lnTo>
                  <a:lnTo>
                    <a:pt x="190" y="74"/>
                  </a:lnTo>
                  <a:lnTo>
                    <a:pt x="191" y="75"/>
                  </a:lnTo>
                  <a:lnTo>
                    <a:pt x="191" y="76"/>
                  </a:lnTo>
                  <a:lnTo>
                    <a:pt x="192" y="77"/>
                  </a:lnTo>
                  <a:lnTo>
                    <a:pt x="192" y="78"/>
                  </a:lnTo>
                  <a:lnTo>
                    <a:pt x="190" y="78"/>
                  </a:lnTo>
                  <a:lnTo>
                    <a:pt x="190" y="77"/>
                  </a:lnTo>
                  <a:lnTo>
                    <a:pt x="186" y="75"/>
                  </a:lnTo>
                  <a:lnTo>
                    <a:pt x="184" y="75"/>
                  </a:lnTo>
                  <a:lnTo>
                    <a:pt x="184" y="77"/>
                  </a:lnTo>
                  <a:lnTo>
                    <a:pt x="183" y="78"/>
                  </a:lnTo>
                  <a:lnTo>
                    <a:pt x="181" y="78"/>
                  </a:lnTo>
                  <a:lnTo>
                    <a:pt x="180" y="79"/>
                  </a:lnTo>
                  <a:lnTo>
                    <a:pt x="180" y="80"/>
                  </a:lnTo>
                  <a:lnTo>
                    <a:pt x="181" y="84"/>
                  </a:lnTo>
                  <a:lnTo>
                    <a:pt x="182" y="86"/>
                  </a:lnTo>
                  <a:lnTo>
                    <a:pt x="182" y="84"/>
                  </a:lnTo>
                  <a:lnTo>
                    <a:pt x="183" y="84"/>
                  </a:lnTo>
                  <a:lnTo>
                    <a:pt x="183" y="87"/>
                  </a:lnTo>
                  <a:lnTo>
                    <a:pt x="182" y="88"/>
                  </a:lnTo>
                  <a:lnTo>
                    <a:pt x="181" y="88"/>
                  </a:lnTo>
                  <a:lnTo>
                    <a:pt x="180" y="90"/>
                  </a:lnTo>
                  <a:lnTo>
                    <a:pt x="180" y="91"/>
                  </a:lnTo>
                  <a:lnTo>
                    <a:pt x="182" y="92"/>
                  </a:lnTo>
                  <a:lnTo>
                    <a:pt x="183" y="92"/>
                  </a:lnTo>
                  <a:lnTo>
                    <a:pt x="182" y="93"/>
                  </a:lnTo>
                  <a:lnTo>
                    <a:pt x="179" y="92"/>
                  </a:lnTo>
                  <a:lnTo>
                    <a:pt x="178" y="93"/>
                  </a:lnTo>
                  <a:lnTo>
                    <a:pt x="177" y="92"/>
                  </a:lnTo>
                  <a:lnTo>
                    <a:pt x="176" y="91"/>
                  </a:lnTo>
                  <a:lnTo>
                    <a:pt x="174" y="90"/>
                  </a:lnTo>
                  <a:lnTo>
                    <a:pt x="173" y="90"/>
                  </a:lnTo>
                  <a:lnTo>
                    <a:pt x="174" y="91"/>
                  </a:lnTo>
                  <a:lnTo>
                    <a:pt x="173" y="92"/>
                  </a:lnTo>
                  <a:lnTo>
                    <a:pt x="172" y="92"/>
                  </a:lnTo>
                  <a:lnTo>
                    <a:pt x="170" y="92"/>
                  </a:lnTo>
                  <a:lnTo>
                    <a:pt x="170" y="90"/>
                  </a:lnTo>
                  <a:lnTo>
                    <a:pt x="169" y="89"/>
                  </a:lnTo>
                  <a:lnTo>
                    <a:pt x="168" y="89"/>
                  </a:lnTo>
                  <a:lnTo>
                    <a:pt x="168" y="90"/>
                  </a:lnTo>
                  <a:lnTo>
                    <a:pt x="169" y="91"/>
                  </a:lnTo>
                  <a:lnTo>
                    <a:pt x="168" y="92"/>
                  </a:lnTo>
                  <a:lnTo>
                    <a:pt x="168" y="93"/>
                  </a:lnTo>
                  <a:lnTo>
                    <a:pt x="167" y="93"/>
                  </a:lnTo>
                  <a:lnTo>
                    <a:pt x="167" y="94"/>
                  </a:lnTo>
                  <a:lnTo>
                    <a:pt x="166" y="94"/>
                  </a:lnTo>
                  <a:lnTo>
                    <a:pt x="165" y="95"/>
                  </a:lnTo>
                  <a:lnTo>
                    <a:pt x="166" y="95"/>
                  </a:lnTo>
                  <a:lnTo>
                    <a:pt x="167" y="95"/>
                  </a:lnTo>
                  <a:lnTo>
                    <a:pt x="167" y="97"/>
                  </a:lnTo>
                  <a:lnTo>
                    <a:pt x="168" y="98"/>
                  </a:lnTo>
                  <a:lnTo>
                    <a:pt x="169" y="100"/>
                  </a:lnTo>
                  <a:lnTo>
                    <a:pt x="170" y="101"/>
                  </a:lnTo>
                  <a:lnTo>
                    <a:pt x="172" y="101"/>
                  </a:lnTo>
                  <a:lnTo>
                    <a:pt x="173" y="101"/>
                  </a:lnTo>
                  <a:lnTo>
                    <a:pt x="172" y="102"/>
                  </a:lnTo>
                  <a:lnTo>
                    <a:pt x="172" y="103"/>
                  </a:lnTo>
                  <a:lnTo>
                    <a:pt x="172" y="105"/>
                  </a:lnTo>
                  <a:lnTo>
                    <a:pt x="170" y="105"/>
                  </a:lnTo>
                  <a:lnTo>
                    <a:pt x="169" y="103"/>
                  </a:lnTo>
                  <a:lnTo>
                    <a:pt x="168" y="103"/>
                  </a:lnTo>
                  <a:lnTo>
                    <a:pt x="168" y="104"/>
                  </a:lnTo>
                  <a:lnTo>
                    <a:pt x="168" y="106"/>
                  </a:lnTo>
                  <a:lnTo>
                    <a:pt x="167" y="111"/>
                  </a:lnTo>
                  <a:lnTo>
                    <a:pt x="167" y="112"/>
                  </a:lnTo>
                  <a:lnTo>
                    <a:pt x="166" y="112"/>
                  </a:lnTo>
                  <a:lnTo>
                    <a:pt x="165" y="109"/>
                  </a:lnTo>
                  <a:lnTo>
                    <a:pt x="163" y="105"/>
                  </a:lnTo>
                  <a:lnTo>
                    <a:pt x="162" y="103"/>
                  </a:lnTo>
                  <a:lnTo>
                    <a:pt x="161" y="101"/>
                  </a:lnTo>
                  <a:lnTo>
                    <a:pt x="161" y="100"/>
                  </a:lnTo>
                  <a:lnTo>
                    <a:pt x="160" y="98"/>
                  </a:lnTo>
                  <a:lnTo>
                    <a:pt x="159" y="97"/>
                  </a:lnTo>
                  <a:lnTo>
                    <a:pt x="158" y="96"/>
                  </a:lnTo>
                  <a:lnTo>
                    <a:pt x="158" y="95"/>
                  </a:lnTo>
                  <a:lnTo>
                    <a:pt x="158" y="94"/>
                  </a:lnTo>
                  <a:lnTo>
                    <a:pt x="158" y="92"/>
                  </a:lnTo>
                  <a:lnTo>
                    <a:pt x="156" y="93"/>
                  </a:lnTo>
                  <a:lnTo>
                    <a:pt x="156" y="94"/>
                  </a:lnTo>
                  <a:lnTo>
                    <a:pt x="155" y="96"/>
                  </a:lnTo>
                  <a:lnTo>
                    <a:pt x="154" y="98"/>
                  </a:lnTo>
                  <a:lnTo>
                    <a:pt x="153" y="98"/>
                  </a:lnTo>
                  <a:lnTo>
                    <a:pt x="151" y="100"/>
                  </a:lnTo>
                  <a:lnTo>
                    <a:pt x="151" y="101"/>
                  </a:lnTo>
                  <a:lnTo>
                    <a:pt x="150" y="102"/>
                  </a:lnTo>
                  <a:lnTo>
                    <a:pt x="149" y="102"/>
                  </a:lnTo>
                  <a:lnTo>
                    <a:pt x="148" y="103"/>
                  </a:lnTo>
                  <a:lnTo>
                    <a:pt x="146" y="105"/>
                  </a:lnTo>
                  <a:lnTo>
                    <a:pt x="145" y="109"/>
                  </a:lnTo>
                  <a:lnTo>
                    <a:pt x="145" y="112"/>
                  </a:lnTo>
                  <a:lnTo>
                    <a:pt x="145" y="115"/>
                  </a:lnTo>
                  <a:lnTo>
                    <a:pt x="145" y="117"/>
                  </a:lnTo>
                  <a:lnTo>
                    <a:pt x="145" y="119"/>
                  </a:lnTo>
                  <a:lnTo>
                    <a:pt x="146" y="119"/>
                  </a:lnTo>
                  <a:lnTo>
                    <a:pt x="146" y="118"/>
                  </a:lnTo>
                  <a:lnTo>
                    <a:pt x="148" y="119"/>
                  </a:lnTo>
                  <a:lnTo>
                    <a:pt x="148" y="120"/>
                  </a:lnTo>
                  <a:lnTo>
                    <a:pt x="148" y="121"/>
                  </a:lnTo>
                  <a:lnTo>
                    <a:pt x="146" y="122"/>
                  </a:lnTo>
                  <a:lnTo>
                    <a:pt x="140" y="127"/>
                  </a:lnTo>
                  <a:lnTo>
                    <a:pt x="139" y="128"/>
                  </a:lnTo>
                  <a:lnTo>
                    <a:pt x="138" y="129"/>
                  </a:lnTo>
                  <a:lnTo>
                    <a:pt x="137" y="131"/>
                  </a:lnTo>
                  <a:lnTo>
                    <a:pt x="135" y="136"/>
                  </a:lnTo>
                  <a:lnTo>
                    <a:pt x="131" y="142"/>
                  </a:lnTo>
                  <a:lnTo>
                    <a:pt x="125" y="146"/>
                  </a:lnTo>
                  <a:lnTo>
                    <a:pt x="116" y="150"/>
                  </a:lnTo>
                  <a:lnTo>
                    <a:pt x="106" y="152"/>
                  </a:lnTo>
                  <a:lnTo>
                    <a:pt x="104" y="153"/>
                  </a:lnTo>
                  <a:lnTo>
                    <a:pt x="99" y="152"/>
                  </a:lnTo>
                  <a:lnTo>
                    <a:pt x="97" y="152"/>
                  </a:lnTo>
                  <a:lnTo>
                    <a:pt x="95" y="153"/>
                  </a:lnTo>
                  <a:lnTo>
                    <a:pt x="92" y="157"/>
                  </a:lnTo>
                  <a:lnTo>
                    <a:pt x="86" y="158"/>
                  </a:lnTo>
                  <a:lnTo>
                    <a:pt x="81" y="158"/>
                  </a:lnTo>
                  <a:lnTo>
                    <a:pt x="80" y="159"/>
                  </a:lnTo>
                  <a:lnTo>
                    <a:pt x="78" y="160"/>
                  </a:lnTo>
                  <a:lnTo>
                    <a:pt x="74" y="163"/>
                  </a:lnTo>
                  <a:lnTo>
                    <a:pt x="69" y="164"/>
                  </a:lnTo>
                  <a:lnTo>
                    <a:pt x="67" y="164"/>
                  </a:lnTo>
                  <a:lnTo>
                    <a:pt x="65" y="163"/>
                  </a:lnTo>
                  <a:lnTo>
                    <a:pt x="64" y="162"/>
                  </a:lnTo>
                  <a:lnTo>
                    <a:pt x="63" y="163"/>
                  </a:lnTo>
                  <a:lnTo>
                    <a:pt x="60" y="163"/>
                  </a:lnTo>
                  <a:lnTo>
                    <a:pt x="58" y="163"/>
                  </a:lnTo>
                  <a:lnTo>
                    <a:pt x="60" y="162"/>
                  </a:lnTo>
                  <a:lnTo>
                    <a:pt x="58" y="161"/>
                  </a:lnTo>
                  <a:lnTo>
                    <a:pt x="57" y="162"/>
                  </a:lnTo>
                  <a:lnTo>
                    <a:pt x="55" y="164"/>
                  </a:lnTo>
                  <a:lnTo>
                    <a:pt x="38" y="176"/>
                  </a:lnTo>
                  <a:lnTo>
                    <a:pt x="32" y="179"/>
                  </a:lnTo>
                  <a:lnTo>
                    <a:pt x="25" y="183"/>
                  </a:lnTo>
                  <a:lnTo>
                    <a:pt x="23" y="185"/>
                  </a:lnTo>
                  <a:lnTo>
                    <a:pt x="22" y="188"/>
                  </a:lnTo>
                  <a:lnTo>
                    <a:pt x="21" y="192"/>
                  </a:lnTo>
                  <a:lnTo>
                    <a:pt x="19" y="194"/>
                  </a:lnTo>
                  <a:lnTo>
                    <a:pt x="16" y="194"/>
                  </a:lnTo>
                  <a:lnTo>
                    <a:pt x="15" y="193"/>
                  </a:lnTo>
                  <a:lnTo>
                    <a:pt x="15" y="190"/>
                  </a:lnTo>
                  <a:lnTo>
                    <a:pt x="15" y="184"/>
                  </a:lnTo>
                  <a:lnTo>
                    <a:pt x="14" y="183"/>
                  </a:lnTo>
                  <a:lnTo>
                    <a:pt x="14" y="184"/>
                  </a:lnTo>
                  <a:lnTo>
                    <a:pt x="12" y="187"/>
                  </a:lnTo>
                  <a:lnTo>
                    <a:pt x="11" y="190"/>
                  </a:lnTo>
                  <a:lnTo>
                    <a:pt x="9" y="193"/>
                  </a:lnTo>
                  <a:lnTo>
                    <a:pt x="8" y="195"/>
                  </a:lnTo>
                  <a:lnTo>
                    <a:pt x="9" y="198"/>
                  </a:lnTo>
                  <a:lnTo>
                    <a:pt x="11" y="202"/>
                  </a:lnTo>
                  <a:lnTo>
                    <a:pt x="11" y="205"/>
                  </a:lnTo>
                  <a:lnTo>
                    <a:pt x="11" y="208"/>
                  </a:lnTo>
                  <a:lnTo>
                    <a:pt x="10" y="211"/>
                  </a:lnTo>
                  <a:lnTo>
                    <a:pt x="9" y="213"/>
                  </a:lnTo>
                  <a:lnTo>
                    <a:pt x="7" y="214"/>
                  </a:lnTo>
                  <a:lnTo>
                    <a:pt x="7" y="216"/>
                  </a:lnTo>
                  <a:lnTo>
                    <a:pt x="5" y="221"/>
                  </a:lnTo>
                  <a:lnTo>
                    <a:pt x="5" y="225"/>
                  </a:lnTo>
                  <a:lnTo>
                    <a:pt x="6" y="228"/>
                  </a:lnTo>
                  <a:lnTo>
                    <a:pt x="9" y="233"/>
                  </a:lnTo>
                  <a:lnTo>
                    <a:pt x="16" y="249"/>
                  </a:lnTo>
                  <a:lnTo>
                    <a:pt x="17" y="252"/>
                  </a:lnTo>
                  <a:lnTo>
                    <a:pt x="17" y="254"/>
                  </a:lnTo>
                  <a:lnTo>
                    <a:pt x="15" y="258"/>
                  </a:lnTo>
                  <a:lnTo>
                    <a:pt x="14" y="260"/>
                  </a:lnTo>
                  <a:lnTo>
                    <a:pt x="13" y="259"/>
                  </a:lnTo>
                  <a:lnTo>
                    <a:pt x="12" y="256"/>
                  </a:lnTo>
                  <a:lnTo>
                    <a:pt x="12" y="254"/>
                  </a:lnTo>
                  <a:lnTo>
                    <a:pt x="10" y="256"/>
                  </a:lnTo>
                  <a:lnTo>
                    <a:pt x="10" y="257"/>
                  </a:lnTo>
                  <a:lnTo>
                    <a:pt x="9" y="256"/>
                  </a:lnTo>
                  <a:lnTo>
                    <a:pt x="9" y="252"/>
                  </a:lnTo>
                  <a:lnTo>
                    <a:pt x="9" y="250"/>
                  </a:lnTo>
                  <a:lnTo>
                    <a:pt x="8" y="249"/>
                  </a:lnTo>
                  <a:lnTo>
                    <a:pt x="6" y="247"/>
                  </a:lnTo>
                  <a:lnTo>
                    <a:pt x="5" y="247"/>
                  </a:lnTo>
                  <a:lnTo>
                    <a:pt x="5" y="250"/>
                  </a:lnTo>
                  <a:lnTo>
                    <a:pt x="7" y="254"/>
                  </a:lnTo>
                  <a:lnTo>
                    <a:pt x="10" y="257"/>
                  </a:lnTo>
                  <a:lnTo>
                    <a:pt x="11" y="259"/>
                  </a:lnTo>
                  <a:lnTo>
                    <a:pt x="11" y="261"/>
                  </a:lnTo>
                  <a:lnTo>
                    <a:pt x="11" y="262"/>
                  </a:lnTo>
                  <a:lnTo>
                    <a:pt x="10" y="263"/>
                  </a:lnTo>
                  <a:lnTo>
                    <a:pt x="9" y="263"/>
                  </a:lnTo>
                  <a:lnTo>
                    <a:pt x="8" y="263"/>
                  </a:lnTo>
                  <a:lnTo>
                    <a:pt x="7" y="263"/>
                  </a:lnTo>
                  <a:lnTo>
                    <a:pt x="7" y="261"/>
                  </a:lnTo>
                  <a:lnTo>
                    <a:pt x="5" y="257"/>
                  </a:lnTo>
                  <a:lnTo>
                    <a:pt x="3" y="256"/>
                  </a:lnTo>
                  <a:lnTo>
                    <a:pt x="3" y="257"/>
                  </a:lnTo>
                  <a:lnTo>
                    <a:pt x="3" y="258"/>
                  </a:lnTo>
                  <a:lnTo>
                    <a:pt x="2" y="256"/>
                  </a:lnTo>
                  <a:lnTo>
                    <a:pt x="1" y="257"/>
                  </a:lnTo>
                  <a:lnTo>
                    <a:pt x="0" y="257"/>
                  </a:lnTo>
                  <a:lnTo>
                    <a:pt x="2" y="259"/>
                  </a:lnTo>
                  <a:lnTo>
                    <a:pt x="6" y="264"/>
                  </a:lnTo>
                  <a:lnTo>
                    <a:pt x="10" y="270"/>
                  </a:lnTo>
                  <a:lnTo>
                    <a:pt x="13" y="275"/>
                  </a:lnTo>
                  <a:lnTo>
                    <a:pt x="15" y="282"/>
                  </a:lnTo>
                  <a:lnTo>
                    <a:pt x="15" y="286"/>
                  </a:lnTo>
                  <a:lnTo>
                    <a:pt x="16" y="289"/>
                  </a:lnTo>
                  <a:lnTo>
                    <a:pt x="22" y="297"/>
                  </a:lnTo>
                  <a:lnTo>
                    <a:pt x="25" y="303"/>
                  </a:lnTo>
                  <a:lnTo>
                    <a:pt x="27" y="308"/>
                  </a:lnTo>
                  <a:lnTo>
                    <a:pt x="28" y="313"/>
                  </a:lnTo>
                  <a:lnTo>
                    <a:pt x="29" y="320"/>
                  </a:lnTo>
                  <a:lnTo>
                    <a:pt x="30" y="329"/>
                  </a:lnTo>
                  <a:lnTo>
                    <a:pt x="34" y="337"/>
                  </a:lnTo>
                  <a:lnTo>
                    <a:pt x="37" y="344"/>
                  </a:lnTo>
                  <a:lnTo>
                    <a:pt x="41" y="356"/>
                  </a:lnTo>
                  <a:lnTo>
                    <a:pt x="42" y="362"/>
                  </a:lnTo>
                  <a:lnTo>
                    <a:pt x="42" y="367"/>
                  </a:lnTo>
                  <a:lnTo>
                    <a:pt x="42" y="369"/>
                  </a:lnTo>
                  <a:lnTo>
                    <a:pt x="41" y="371"/>
                  </a:lnTo>
                  <a:lnTo>
                    <a:pt x="40" y="370"/>
                  </a:lnTo>
                  <a:lnTo>
                    <a:pt x="40" y="369"/>
                  </a:lnTo>
                  <a:lnTo>
                    <a:pt x="41" y="376"/>
                  </a:lnTo>
                  <a:lnTo>
                    <a:pt x="41" y="381"/>
                  </a:lnTo>
                  <a:lnTo>
                    <a:pt x="39" y="383"/>
                  </a:lnTo>
                  <a:lnTo>
                    <a:pt x="36" y="385"/>
                  </a:lnTo>
                  <a:lnTo>
                    <a:pt x="34" y="386"/>
                  </a:lnTo>
                  <a:lnTo>
                    <a:pt x="33" y="386"/>
                  </a:lnTo>
                  <a:lnTo>
                    <a:pt x="32" y="385"/>
                  </a:lnTo>
                  <a:lnTo>
                    <a:pt x="30" y="385"/>
                  </a:lnTo>
                  <a:lnTo>
                    <a:pt x="29" y="386"/>
                  </a:lnTo>
                  <a:lnTo>
                    <a:pt x="29" y="392"/>
                  </a:lnTo>
                  <a:lnTo>
                    <a:pt x="29" y="396"/>
                  </a:lnTo>
                  <a:lnTo>
                    <a:pt x="32" y="399"/>
                  </a:lnTo>
                  <a:lnTo>
                    <a:pt x="34" y="400"/>
                  </a:lnTo>
                  <a:lnTo>
                    <a:pt x="36" y="401"/>
                  </a:lnTo>
                  <a:lnTo>
                    <a:pt x="41" y="405"/>
                  </a:lnTo>
                  <a:lnTo>
                    <a:pt x="46" y="408"/>
                  </a:lnTo>
                  <a:lnTo>
                    <a:pt x="49" y="410"/>
                  </a:lnTo>
                  <a:lnTo>
                    <a:pt x="54" y="412"/>
                  </a:lnTo>
                  <a:lnTo>
                    <a:pt x="60" y="412"/>
                  </a:lnTo>
                  <a:lnTo>
                    <a:pt x="64" y="412"/>
                  </a:lnTo>
                  <a:lnTo>
                    <a:pt x="76" y="413"/>
                  </a:lnTo>
                  <a:lnTo>
                    <a:pt x="78" y="413"/>
                  </a:lnTo>
                  <a:lnTo>
                    <a:pt x="77" y="413"/>
                  </a:lnTo>
                  <a:lnTo>
                    <a:pt x="76" y="412"/>
                  </a:lnTo>
                  <a:lnTo>
                    <a:pt x="78" y="412"/>
                  </a:lnTo>
                  <a:lnTo>
                    <a:pt x="81" y="411"/>
                  </a:lnTo>
                  <a:lnTo>
                    <a:pt x="83" y="411"/>
                  </a:lnTo>
                  <a:lnTo>
                    <a:pt x="93" y="402"/>
                  </a:lnTo>
                  <a:lnTo>
                    <a:pt x="94" y="402"/>
                  </a:lnTo>
                  <a:lnTo>
                    <a:pt x="95" y="402"/>
                  </a:lnTo>
                  <a:lnTo>
                    <a:pt x="96" y="403"/>
                  </a:lnTo>
                  <a:lnTo>
                    <a:pt x="98" y="403"/>
                  </a:lnTo>
                  <a:lnTo>
                    <a:pt x="100" y="402"/>
                  </a:lnTo>
                  <a:lnTo>
                    <a:pt x="102" y="401"/>
                  </a:lnTo>
                  <a:lnTo>
                    <a:pt x="102" y="399"/>
                  </a:lnTo>
                  <a:lnTo>
                    <a:pt x="103" y="397"/>
                  </a:lnTo>
                  <a:lnTo>
                    <a:pt x="106" y="395"/>
                  </a:lnTo>
                  <a:lnTo>
                    <a:pt x="119" y="393"/>
                  </a:lnTo>
                  <a:lnTo>
                    <a:pt x="130" y="391"/>
                  </a:lnTo>
                  <a:lnTo>
                    <a:pt x="140" y="392"/>
                  </a:lnTo>
                  <a:lnTo>
                    <a:pt x="141" y="392"/>
                  </a:lnTo>
                  <a:lnTo>
                    <a:pt x="142" y="392"/>
                  </a:lnTo>
                  <a:lnTo>
                    <a:pt x="144" y="394"/>
                  </a:lnTo>
                  <a:lnTo>
                    <a:pt x="145" y="395"/>
                  </a:lnTo>
                  <a:lnTo>
                    <a:pt x="149" y="394"/>
                  </a:lnTo>
                  <a:lnTo>
                    <a:pt x="155" y="392"/>
                  </a:lnTo>
                  <a:lnTo>
                    <a:pt x="158" y="392"/>
                  </a:lnTo>
                  <a:lnTo>
                    <a:pt x="159" y="392"/>
                  </a:lnTo>
                  <a:lnTo>
                    <a:pt x="160" y="393"/>
                  </a:lnTo>
                  <a:lnTo>
                    <a:pt x="161" y="394"/>
                  </a:lnTo>
                  <a:lnTo>
                    <a:pt x="164" y="393"/>
                  </a:lnTo>
                  <a:lnTo>
                    <a:pt x="167" y="392"/>
                  </a:lnTo>
                  <a:lnTo>
                    <a:pt x="170" y="388"/>
                  </a:lnTo>
                  <a:lnTo>
                    <a:pt x="174" y="385"/>
                  </a:lnTo>
                  <a:lnTo>
                    <a:pt x="176" y="379"/>
                  </a:lnTo>
                  <a:lnTo>
                    <a:pt x="177" y="378"/>
                  </a:lnTo>
                  <a:lnTo>
                    <a:pt x="178" y="376"/>
                  </a:lnTo>
                  <a:lnTo>
                    <a:pt x="181" y="374"/>
                  </a:lnTo>
                  <a:lnTo>
                    <a:pt x="188" y="372"/>
                  </a:lnTo>
                  <a:lnTo>
                    <a:pt x="194" y="369"/>
                  </a:lnTo>
                  <a:lnTo>
                    <a:pt x="200" y="367"/>
                  </a:lnTo>
                  <a:lnTo>
                    <a:pt x="203" y="364"/>
                  </a:lnTo>
                  <a:lnTo>
                    <a:pt x="206" y="364"/>
                  </a:lnTo>
                  <a:lnTo>
                    <a:pt x="211" y="362"/>
                  </a:lnTo>
                  <a:lnTo>
                    <a:pt x="220" y="364"/>
                  </a:lnTo>
                  <a:lnTo>
                    <a:pt x="224" y="364"/>
                  </a:lnTo>
                  <a:lnTo>
                    <a:pt x="230" y="362"/>
                  </a:lnTo>
                  <a:lnTo>
                    <a:pt x="243" y="357"/>
                  </a:lnTo>
                  <a:lnTo>
                    <a:pt x="253" y="353"/>
                  </a:lnTo>
                  <a:lnTo>
                    <a:pt x="272" y="351"/>
                  </a:lnTo>
                  <a:lnTo>
                    <a:pt x="278" y="351"/>
                  </a:lnTo>
                  <a:lnTo>
                    <a:pt x="283" y="351"/>
                  </a:lnTo>
                  <a:lnTo>
                    <a:pt x="286" y="351"/>
                  </a:lnTo>
                  <a:lnTo>
                    <a:pt x="288" y="350"/>
                  </a:lnTo>
                  <a:lnTo>
                    <a:pt x="291" y="351"/>
                  </a:lnTo>
                  <a:lnTo>
                    <a:pt x="299" y="354"/>
                  </a:lnTo>
                  <a:lnTo>
                    <a:pt x="302" y="356"/>
                  </a:lnTo>
                  <a:lnTo>
                    <a:pt x="304" y="358"/>
                  </a:lnTo>
                  <a:lnTo>
                    <a:pt x="305" y="358"/>
                  </a:lnTo>
                  <a:lnTo>
                    <a:pt x="308" y="358"/>
                  </a:lnTo>
                  <a:lnTo>
                    <a:pt x="311" y="357"/>
                  </a:lnTo>
                  <a:lnTo>
                    <a:pt x="312" y="357"/>
                  </a:lnTo>
                  <a:lnTo>
                    <a:pt x="316" y="358"/>
                  </a:lnTo>
                  <a:lnTo>
                    <a:pt x="321" y="361"/>
                  </a:lnTo>
                  <a:lnTo>
                    <a:pt x="323" y="361"/>
                  </a:lnTo>
                  <a:lnTo>
                    <a:pt x="326" y="360"/>
                  </a:lnTo>
                  <a:lnTo>
                    <a:pt x="328" y="360"/>
                  </a:lnTo>
                  <a:lnTo>
                    <a:pt x="330" y="361"/>
                  </a:lnTo>
                  <a:lnTo>
                    <a:pt x="331" y="364"/>
                  </a:lnTo>
                  <a:lnTo>
                    <a:pt x="332" y="367"/>
                  </a:lnTo>
                  <a:lnTo>
                    <a:pt x="333" y="368"/>
                  </a:lnTo>
                  <a:lnTo>
                    <a:pt x="335" y="367"/>
                  </a:lnTo>
                  <a:lnTo>
                    <a:pt x="336" y="367"/>
                  </a:lnTo>
                  <a:lnTo>
                    <a:pt x="337" y="368"/>
                  </a:lnTo>
                  <a:lnTo>
                    <a:pt x="337" y="370"/>
                  </a:lnTo>
                  <a:lnTo>
                    <a:pt x="337" y="372"/>
                  </a:lnTo>
                  <a:lnTo>
                    <a:pt x="336" y="371"/>
                  </a:lnTo>
                  <a:lnTo>
                    <a:pt x="335" y="371"/>
                  </a:lnTo>
                  <a:lnTo>
                    <a:pt x="335" y="372"/>
                  </a:lnTo>
                  <a:lnTo>
                    <a:pt x="335" y="373"/>
                  </a:lnTo>
                  <a:lnTo>
                    <a:pt x="335" y="374"/>
                  </a:lnTo>
                  <a:lnTo>
                    <a:pt x="336" y="378"/>
                  </a:lnTo>
                  <a:lnTo>
                    <a:pt x="339" y="379"/>
                  </a:lnTo>
                  <a:lnTo>
                    <a:pt x="340" y="380"/>
                  </a:lnTo>
                  <a:lnTo>
                    <a:pt x="343" y="380"/>
                  </a:lnTo>
                  <a:lnTo>
                    <a:pt x="344" y="380"/>
                  </a:lnTo>
                  <a:lnTo>
                    <a:pt x="344" y="381"/>
                  </a:lnTo>
                  <a:lnTo>
                    <a:pt x="347" y="385"/>
                  </a:lnTo>
                  <a:lnTo>
                    <a:pt x="348" y="388"/>
                  </a:lnTo>
                  <a:lnTo>
                    <a:pt x="350" y="389"/>
                  </a:lnTo>
                  <a:lnTo>
                    <a:pt x="353" y="392"/>
                  </a:lnTo>
                  <a:lnTo>
                    <a:pt x="354" y="394"/>
                  </a:lnTo>
                  <a:lnTo>
                    <a:pt x="355" y="397"/>
                  </a:lnTo>
                  <a:lnTo>
                    <a:pt x="356" y="401"/>
                  </a:lnTo>
                  <a:lnTo>
                    <a:pt x="357" y="405"/>
                  </a:lnTo>
                  <a:lnTo>
                    <a:pt x="356" y="405"/>
                  </a:lnTo>
                  <a:lnTo>
                    <a:pt x="355" y="405"/>
                  </a:lnTo>
                  <a:lnTo>
                    <a:pt x="354" y="402"/>
                  </a:lnTo>
                  <a:lnTo>
                    <a:pt x="353" y="402"/>
                  </a:lnTo>
                  <a:lnTo>
                    <a:pt x="351" y="403"/>
                  </a:lnTo>
                  <a:lnTo>
                    <a:pt x="351" y="405"/>
                  </a:lnTo>
                  <a:lnTo>
                    <a:pt x="354" y="406"/>
                  </a:lnTo>
                  <a:lnTo>
                    <a:pt x="356" y="407"/>
                  </a:lnTo>
                  <a:lnTo>
                    <a:pt x="359" y="409"/>
                  </a:lnTo>
                  <a:lnTo>
                    <a:pt x="360" y="411"/>
                  </a:lnTo>
                  <a:lnTo>
                    <a:pt x="361" y="410"/>
                  </a:lnTo>
                  <a:lnTo>
                    <a:pt x="362" y="410"/>
                  </a:lnTo>
                  <a:lnTo>
                    <a:pt x="364" y="411"/>
                  </a:lnTo>
                  <a:lnTo>
                    <a:pt x="366" y="412"/>
                  </a:lnTo>
                  <a:lnTo>
                    <a:pt x="366" y="411"/>
                  </a:lnTo>
                  <a:lnTo>
                    <a:pt x="366" y="409"/>
                  </a:lnTo>
                  <a:lnTo>
                    <a:pt x="366" y="408"/>
                  </a:lnTo>
                  <a:lnTo>
                    <a:pt x="364" y="408"/>
                  </a:lnTo>
                  <a:lnTo>
                    <a:pt x="363" y="408"/>
                  </a:lnTo>
                  <a:lnTo>
                    <a:pt x="366" y="405"/>
                  </a:lnTo>
                  <a:lnTo>
                    <a:pt x="369" y="400"/>
                  </a:lnTo>
                  <a:lnTo>
                    <a:pt x="374" y="393"/>
                  </a:lnTo>
                  <a:lnTo>
                    <a:pt x="376" y="392"/>
                  </a:lnTo>
                  <a:lnTo>
                    <a:pt x="378" y="391"/>
                  </a:lnTo>
                  <a:lnTo>
                    <a:pt x="383" y="388"/>
                  </a:lnTo>
                  <a:lnTo>
                    <a:pt x="386" y="387"/>
                  </a:lnTo>
                  <a:lnTo>
                    <a:pt x="387" y="383"/>
                  </a:lnTo>
                  <a:lnTo>
                    <a:pt x="390" y="378"/>
                  </a:lnTo>
                  <a:lnTo>
                    <a:pt x="392" y="375"/>
                  </a:lnTo>
                  <a:lnTo>
                    <a:pt x="394" y="374"/>
                  </a:lnTo>
                  <a:lnTo>
                    <a:pt x="395" y="372"/>
                  </a:lnTo>
                  <a:lnTo>
                    <a:pt x="395" y="371"/>
                  </a:lnTo>
                  <a:lnTo>
                    <a:pt x="395" y="369"/>
                  </a:lnTo>
                  <a:lnTo>
                    <a:pt x="394" y="368"/>
                  </a:lnTo>
                  <a:lnTo>
                    <a:pt x="395" y="368"/>
                  </a:lnTo>
                  <a:lnTo>
                    <a:pt x="398" y="375"/>
                  </a:lnTo>
                  <a:lnTo>
                    <a:pt x="398" y="376"/>
                  </a:lnTo>
                  <a:lnTo>
                    <a:pt x="397" y="378"/>
                  </a:lnTo>
                  <a:lnTo>
                    <a:pt x="396" y="379"/>
                  </a:lnTo>
                  <a:lnTo>
                    <a:pt x="396" y="382"/>
                  </a:lnTo>
                  <a:lnTo>
                    <a:pt x="396" y="384"/>
                  </a:lnTo>
                  <a:lnTo>
                    <a:pt x="396" y="386"/>
                  </a:lnTo>
                  <a:lnTo>
                    <a:pt x="394" y="389"/>
                  </a:lnTo>
                  <a:lnTo>
                    <a:pt x="390" y="396"/>
                  </a:lnTo>
                  <a:lnTo>
                    <a:pt x="390" y="402"/>
                  </a:lnTo>
                  <a:lnTo>
                    <a:pt x="389" y="407"/>
                  </a:lnTo>
                  <a:lnTo>
                    <a:pt x="388" y="410"/>
                  </a:lnTo>
                  <a:lnTo>
                    <a:pt x="386" y="410"/>
                  </a:lnTo>
                  <a:lnTo>
                    <a:pt x="384" y="410"/>
                  </a:lnTo>
                  <a:lnTo>
                    <a:pt x="382" y="410"/>
                  </a:lnTo>
                  <a:lnTo>
                    <a:pt x="382" y="411"/>
                  </a:lnTo>
                  <a:lnTo>
                    <a:pt x="382" y="413"/>
                  </a:lnTo>
                  <a:lnTo>
                    <a:pt x="381" y="414"/>
                  </a:lnTo>
                  <a:lnTo>
                    <a:pt x="380" y="416"/>
                  </a:lnTo>
                  <a:lnTo>
                    <a:pt x="381" y="416"/>
                  </a:lnTo>
                  <a:lnTo>
                    <a:pt x="388" y="414"/>
                  </a:lnTo>
                  <a:lnTo>
                    <a:pt x="390" y="414"/>
                  </a:lnTo>
                  <a:lnTo>
                    <a:pt x="392" y="414"/>
                  </a:lnTo>
                  <a:lnTo>
                    <a:pt x="394" y="414"/>
                  </a:lnTo>
                  <a:lnTo>
                    <a:pt x="395" y="413"/>
                  </a:lnTo>
                  <a:lnTo>
                    <a:pt x="396" y="409"/>
                  </a:lnTo>
                  <a:lnTo>
                    <a:pt x="397" y="403"/>
                  </a:lnTo>
                  <a:lnTo>
                    <a:pt x="399" y="398"/>
                  </a:lnTo>
                  <a:lnTo>
                    <a:pt x="400" y="397"/>
                  </a:lnTo>
                  <a:lnTo>
                    <a:pt x="401" y="399"/>
                  </a:lnTo>
                  <a:lnTo>
                    <a:pt x="402" y="402"/>
                  </a:lnTo>
                  <a:lnTo>
                    <a:pt x="405" y="406"/>
                  </a:lnTo>
                  <a:lnTo>
                    <a:pt x="406" y="407"/>
                  </a:lnTo>
                  <a:lnTo>
                    <a:pt x="406" y="409"/>
                  </a:lnTo>
                  <a:lnTo>
                    <a:pt x="405" y="413"/>
                  </a:lnTo>
                  <a:lnTo>
                    <a:pt x="405" y="415"/>
                  </a:lnTo>
                  <a:lnTo>
                    <a:pt x="404" y="417"/>
                  </a:lnTo>
                  <a:lnTo>
                    <a:pt x="401" y="421"/>
                  </a:lnTo>
                  <a:lnTo>
                    <a:pt x="400" y="422"/>
                  </a:lnTo>
                  <a:lnTo>
                    <a:pt x="402" y="423"/>
                  </a:lnTo>
                  <a:lnTo>
                    <a:pt x="405" y="423"/>
                  </a:lnTo>
                  <a:lnTo>
                    <a:pt x="411" y="422"/>
                  </a:lnTo>
                  <a:lnTo>
                    <a:pt x="414" y="421"/>
                  </a:lnTo>
                  <a:lnTo>
                    <a:pt x="416" y="419"/>
                  </a:lnTo>
                  <a:lnTo>
                    <a:pt x="418" y="419"/>
                  </a:lnTo>
                  <a:lnTo>
                    <a:pt x="418" y="420"/>
                  </a:lnTo>
                  <a:lnTo>
                    <a:pt x="417" y="421"/>
                  </a:lnTo>
                  <a:lnTo>
                    <a:pt x="416" y="421"/>
                  </a:lnTo>
                  <a:lnTo>
                    <a:pt x="415" y="422"/>
                  </a:lnTo>
                  <a:lnTo>
                    <a:pt x="414" y="423"/>
                  </a:lnTo>
                  <a:lnTo>
                    <a:pt x="414" y="424"/>
                  </a:lnTo>
                  <a:lnTo>
                    <a:pt x="415" y="426"/>
                  </a:lnTo>
                  <a:lnTo>
                    <a:pt x="422" y="431"/>
                  </a:lnTo>
                  <a:lnTo>
                    <a:pt x="424" y="434"/>
                  </a:lnTo>
                  <a:lnTo>
                    <a:pt x="426" y="438"/>
                  </a:lnTo>
                  <a:lnTo>
                    <a:pt x="427" y="441"/>
                  </a:lnTo>
                  <a:lnTo>
                    <a:pt x="427" y="444"/>
                  </a:lnTo>
                  <a:lnTo>
                    <a:pt x="426" y="448"/>
                  </a:lnTo>
                  <a:lnTo>
                    <a:pt x="426" y="451"/>
                  </a:lnTo>
                  <a:lnTo>
                    <a:pt x="427" y="453"/>
                  </a:lnTo>
                  <a:lnTo>
                    <a:pt x="429" y="455"/>
                  </a:lnTo>
                  <a:lnTo>
                    <a:pt x="431" y="458"/>
                  </a:lnTo>
                  <a:lnTo>
                    <a:pt x="433" y="461"/>
                  </a:lnTo>
                  <a:lnTo>
                    <a:pt x="436" y="465"/>
                  </a:lnTo>
                  <a:lnTo>
                    <a:pt x="439" y="467"/>
                  </a:lnTo>
                  <a:lnTo>
                    <a:pt x="444" y="468"/>
                  </a:lnTo>
                  <a:lnTo>
                    <a:pt x="445" y="468"/>
                  </a:lnTo>
                  <a:lnTo>
                    <a:pt x="447" y="469"/>
                  </a:lnTo>
                  <a:lnTo>
                    <a:pt x="450" y="471"/>
                  </a:lnTo>
                  <a:lnTo>
                    <a:pt x="452" y="472"/>
                  </a:lnTo>
                  <a:lnTo>
                    <a:pt x="452" y="473"/>
                  </a:lnTo>
                  <a:lnTo>
                    <a:pt x="452" y="475"/>
                  </a:lnTo>
                  <a:lnTo>
                    <a:pt x="454" y="475"/>
                  </a:lnTo>
                  <a:lnTo>
                    <a:pt x="456" y="473"/>
                  </a:lnTo>
                  <a:lnTo>
                    <a:pt x="459" y="472"/>
                  </a:lnTo>
                  <a:lnTo>
                    <a:pt x="461" y="473"/>
                  </a:lnTo>
                  <a:lnTo>
                    <a:pt x="465" y="473"/>
                  </a:lnTo>
                  <a:lnTo>
                    <a:pt x="468" y="473"/>
                  </a:lnTo>
                  <a:lnTo>
                    <a:pt x="469" y="473"/>
                  </a:lnTo>
                  <a:lnTo>
                    <a:pt x="471" y="475"/>
                  </a:lnTo>
                  <a:lnTo>
                    <a:pt x="474" y="477"/>
                  </a:lnTo>
                  <a:lnTo>
                    <a:pt x="485" y="482"/>
                  </a:lnTo>
                  <a:lnTo>
                    <a:pt x="487" y="482"/>
                  </a:lnTo>
                  <a:lnTo>
                    <a:pt x="488" y="481"/>
                  </a:lnTo>
                  <a:lnTo>
                    <a:pt x="497" y="475"/>
                  </a:lnTo>
                  <a:lnTo>
                    <a:pt x="500" y="472"/>
                  </a:lnTo>
                  <a:lnTo>
                    <a:pt x="504" y="471"/>
                  </a:lnTo>
                  <a:lnTo>
                    <a:pt x="506" y="470"/>
                  </a:lnTo>
                  <a:lnTo>
                    <a:pt x="503" y="470"/>
                  </a:lnTo>
                  <a:lnTo>
                    <a:pt x="500" y="470"/>
                  </a:lnTo>
                  <a:lnTo>
                    <a:pt x="500" y="469"/>
                  </a:lnTo>
                  <a:lnTo>
                    <a:pt x="503" y="467"/>
                  </a:lnTo>
                  <a:lnTo>
                    <a:pt x="507" y="465"/>
                  </a:lnTo>
                  <a:lnTo>
                    <a:pt x="509" y="465"/>
                  </a:lnTo>
                  <a:lnTo>
                    <a:pt x="510" y="465"/>
                  </a:lnTo>
                  <a:lnTo>
                    <a:pt x="511" y="468"/>
                  </a:lnTo>
                  <a:lnTo>
                    <a:pt x="511" y="470"/>
                  </a:lnTo>
                  <a:lnTo>
                    <a:pt x="510" y="472"/>
                  </a:lnTo>
                  <a:lnTo>
                    <a:pt x="508" y="473"/>
                  </a:lnTo>
                  <a:lnTo>
                    <a:pt x="507" y="475"/>
                  </a:lnTo>
                  <a:lnTo>
                    <a:pt x="508" y="476"/>
                  </a:lnTo>
                  <a:lnTo>
                    <a:pt x="509" y="476"/>
                  </a:lnTo>
                  <a:lnTo>
                    <a:pt x="510" y="476"/>
                  </a:lnTo>
                  <a:lnTo>
                    <a:pt x="513" y="473"/>
                  </a:lnTo>
                  <a:lnTo>
                    <a:pt x="517" y="471"/>
                  </a:lnTo>
                  <a:lnTo>
                    <a:pt x="518" y="472"/>
                  </a:lnTo>
                  <a:lnTo>
                    <a:pt x="517" y="476"/>
                  </a:lnTo>
                  <a:lnTo>
                    <a:pt x="516" y="477"/>
                  </a:lnTo>
                  <a:lnTo>
                    <a:pt x="518" y="478"/>
                  </a:lnTo>
                  <a:lnTo>
                    <a:pt x="521" y="480"/>
                  </a:lnTo>
                  <a:lnTo>
                    <a:pt x="523" y="482"/>
                  </a:lnTo>
                  <a:lnTo>
                    <a:pt x="524" y="483"/>
                  </a:lnTo>
                  <a:lnTo>
                    <a:pt x="526" y="482"/>
                  </a:lnTo>
                  <a:lnTo>
                    <a:pt x="527" y="482"/>
                  </a:lnTo>
                  <a:lnTo>
                    <a:pt x="529" y="483"/>
                  </a:lnTo>
                  <a:lnTo>
                    <a:pt x="531" y="486"/>
                  </a:lnTo>
                  <a:lnTo>
                    <a:pt x="531" y="487"/>
                  </a:lnTo>
                  <a:lnTo>
                    <a:pt x="531" y="484"/>
                  </a:lnTo>
                  <a:lnTo>
                    <a:pt x="531" y="483"/>
                  </a:lnTo>
                  <a:lnTo>
                    <a:pt x="530" y="483"/>
                  </a:lnTo>
                  <a:lnTo>
                    <a:pt x="529" y="481"/>
                  </a:lnTo>
                  <a:lnTo>
                    <a:pt x="530" y="481"/>
                  </a:lnTo>
                  <a:lnTo>
                    <a:pt x="533" y="480"/>
                  </a:lnTo>
                  <a:lnTo>
                    <a:pt x="536" y="479"/>
                  </a:lnTo>
                  <a:lnTo>
                    <a:pt x="539" y="479"/>
                  </a:lnTo>
                  <a:lnTo>
                    <a:pt x="544" y="476"/>
                  </a:lnTo>
                  <a:lnTo>
                    <a:pt x="552" y="469"/>
                  </a:lnTo>
                  <a:lnTo>
                    <a:pt x="554" y="467"/>
                  </a:lnTo>
                  <a:lnTo>
                    <a:pt x="556" y="465"/>
                  </a:lnTo>
                  <a:lnTo>
                    <a:pt x="561" y="464"/>
                  </a:lnTo>
                  <a:lnTo>
                    <a:pt x="568" y="464"/>
                  </a:lnTo>
                  <a:lnTo>
                    <a:pt x="577" y="463"/>
                  </a:lnTo>
                  <a:lnTo>
                    <a:pt x="580" y="463"/>
                  </a:lnTo>
                  <a:lnTo>
                    <a:pt x="582" y="462"/>
                  </a:lnTo>
                  <a:lnTo>
                    <a:pt x="584" y="459"/>
                  </a:lnTo>
                  <a:lnTo>
                    <a:pt x="586" y="458"/>
                  </a:lnTo>
                  <a:lnTo>
                    <a:pt x="589" y="458"/>
                  </a:lnTo>
                  <a:lnTo>
                    <a:pt x="590" y="457"/>
                  </a:lnTo>
                  <a:lnTo>
                    <a:pt x="591" y="456"/>
                  </a:lnTo>
                  <a:lnTo>
                    <a:pt x="591" y="454"/>
                  </a:lnTo>
                  <a:lnTo>
                    <a:pt x="590" y="452"/>
                  </a:lnTo>
                  <a:lnTo>
                    <a:pt x="589" y="451"/>
                  </a:lnTo>
                  <a:lnTo>
                    <a:pt x="589" y="449"/>
                  </a:lnTo>
                  <a:lnTo>
                    <a:pt x="591" y="441"/>
                  </a:lnTo>
                  <a:lnTo>
                    <a:pt x="592" y="435"/>
                  </a:lnTo>
                  <a:lnTo>
                    <a:pt x="594" y="427"/>
                  </a:lnTo>
                  <a:lnTo>
                    <a:pt x="598" y="417"/>
                  </a:lnTo>
                  <a:lnTo>
                    <a:pt x="599" y="415"/>
                  </a:lnTo>
                  <a:lnTo>
                    <a:pt x="601" y="415"/>
                  </a:lnTo>
                  <a:lnTo>
                    <a:pt x="601" y="414"/>
                  </a:lnTo>
                  <a:lnTo>
                    <a:pt x="601" y="413"/>
                  </a:lnTo>
                  <a:lnTo>
                    <a:pt x="603" y="413"/>
                  </a:lnTo>
                  <a:lnTo>
                    <a:pt x="604" y="413"/>
                  </a:lnTo>
                  <a:lnTo>
                    <a:pt x="604" y="412"/>
                  </a:lnTo>
                  <a:lnTo>
                    <a:pt x="603" y="409"/>
                  </a:lnTo>
                  <a:lnTo>
                    <a:pt x="603" y="408"/>
                  </a:lnTo>
                  <a:lnTo>
                    <a:pt x="604" y="406"/>
                  </a:lnTo>
                  <a:lnTo>
                    <a:pt x="605" y="406"/>
                  </a:lnTo>
                  <a:lnTo>
                    <a:pt x="604" y="405"/>
                  </a:lnTo>
                  <a:lnTo>
                    <a:pt x="603" y="403"/>
                  </a:lnTo>
                  <a:lnTo>
                    <a:pt x="604" y="402"/>
                  </a:lnTo>
                  <a:lnTo>
                    <a:pt x="605" y="399"/>
                  </a:lnTo>
                  <a:lnTo>
                    <a:pt x="608" y="395"/>
                  </a:lnTo>
                  <a:lnTo>
                    <a:pt x="610" y="393"/>
                  </a:lnTo>
                  <a:lnTo>
                    <a:pt x="611" y="391"/>
                  </a:lnTo>
                  <a:lnTo>
                    <a:pt x="611" y="387"/>
                  </a:lnTo>
                  <a:lnTo>
                    <a:pt x="611" y="385"/>
                  </a:lnTo>
                  <a:lnTo>
                    <a:pt x="612" y="383"/>
                  </a:lnTo>
                  <a:lnTo>
                    <a:pt x="618" y="376"/>
                  </a:lnTo>
                  <a:lnTo>
                    <a:pt x="620" y="374"/>
                  </a:lnTo>
                  <a:lnTo>
                    <a:pt x="623" y="372"/>
                  </a:lnTo>
                  <a:lnTo>
                    <a:pt x="624" y="372"/>
                  </a:lnTo>
                  <a:lnTo>
                    <a:pt x="623" y="371"/>
                  </a:lnTo>
                  <a:lnTo>
                    <a:pt x="623" y="370"/>
                  </a:lnTo>
                  <a:lnTo>
                    <a:pt x="624" y="370"/>
                  </a:lnTo>
                  <a:lnTo>
                    <a:pt x="628" y="368"/>
                  </a:lnTo>
                  <a:lnTo>
                    <a:pt x="629" y="367"/>
                  </a:lnTo>
                  <a:lnTo>
                    <a:pt x="631" y="365"/>
                  </a:lnTo>
                  <a:lnTo>
                    <a:pt x="631" y="360"/>
                  </a:lnTo>
                  <a:lnTo>
                    <a:pt x="631" y="358"/>
                  </a:lnTo>
                  <a:lnTo>
                    <a:pt x="632" y="357"/>
                  </a:lnTo>
                  <a:lnTo>
                    <a:pt x="634" y="356"/>
                  </a:lnTo>
                  <a:lnTo>
                    <a:pt x="635" y="353"/>
                  </a:lnTo>
                  <a:lnTo>
                    <a:pt x="637" y="347"/>
                  </a:lnTo>
                  <a:lnTo>
                    <a:pt x="637" y="343"/>
                  </a:lnTo>
                  <a:lnTo>
                    <a:pt x="638" y="339"/>
                  </a:lnTo>
                  <a:lnTo>
                    <a:pt x="638" y="332"/>
                  </a:lnTo>
                  <a:lnTo>
                    <a:pt x="640" y="327"/>
                  </a:lnTo>
                  <a:lnTo>
                    <a:pt x="641" y="320"/>
                  </a:lnTo>
                  <a:lnTo>
                    <a:pt x="642" y="314"/>
                  </a:lnTo>
                  <a:lnTo>
                    <a:pt x="645" y="309"/>
                  </a:lnTo>
                  <a:lnTo>
                    <a:pt x="647" y="302"/>
                  </a:lnTo>
                  <a:lnTo>
                    <a:pt x="647" y="300"/>
                  </a:lnTo>
                  <a:lnTo>
                    <a:pt x="647" y="298"/>
                  </a:lnTo>
                  <a:lnTo>
                    <a:pt x="647" y="294"/>
                  </a:lnTo>
                  <a:lnTo>
                    <a:pt x="645" y="287"/>
                  </a:lnTo>
                  <a:lnTo>
                    <a:pt x="642" y="282"/>
                  </a:lnTo>
                  <a:close/>
                </a:path>
              </a:pathLst>
            </a:custGeom>
            <a:solidFill>
              <a:srgbClr val="7030A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6" name="Freeform 3899"/>
            <p:cNvSpPr>
              <a:spLocks/>
            </p:cNvSpPr>
            <p:nvPr/>
          </p:nvSpPr>
          <p:spPr bwMode="auto">
            <a:xfrm>
              <a:off x="4788" y="2804"/>
              <a:ext cx="6" cy="6"/>
            </a:xfrm>
            <a:custGeom>
              <a:avLst/>
              <a:gdLst>
                <a:gd name="T0" fmla="*/ 0 w 8"/>
                <a:gd name="T1" fmla="*/ 2 h 8"/>
                <a:gd name="T2" fmla="*/ 0 w 8"/>
                <a:gd name="T3" fmla="*/ 2 h 8"/>
                <a:gd name="T4" fmla="*/ 0 w 8"/>
                <a:gd name="T5" fmla="*/ 2 h 8"/>
                <a:gd name="T6" fmla="*/ 0 w 8"/>
                <a:gd name="T7" fmla="*/ 2 h 8"/>
                <a:gd name="T8" fmla="*/ 1 w 8"/>
                <a:gd name="T9" fmla="*/ 2 h 8"/>
                <a:gd name="T10" fmla="*/ 1 w 8"/>
                <a:gd name="T11" fmla="*/ 2 h 8"/>
                <a:gd name="T12" fmla="*/ 2 w 8"/>
                <a:gd name="T13" fmla="*/ 2 h 8"/>
                <a:gd name="T14" fmla="*/ 2 w 8"/>
                <a:gd name="T15" fmla="*/ 2 h 8"/>
                <a:gd name="T16" fmla="*/ 2 w 8"/>
                <a:gd name="T17" fmla="*/ 2 h 8"/>
                <a:gd name="T18" fmla="*/ 2 w 8"/>
                <a:gd name="T19" fmla="*/ 2 h 8"/>
                <a:gd name="T20" fmla="*/ 2 w 8"/>
                <a:gd name="T21" fmla="*/ 2 h 8"/>
                <a:gd name="T22" fmla="*/ 2 w 8"/>
                <a:gd name="T23" fmla="*/ 2 h 8"/>
                <a:gd name="T24" fmla="*/ 2 w 8"/>
                <a:gd name="T25" fmla="*/ 2 h 8"/>
                <a:gd name="T26" fmla="*/ 2 w 8"/>
                <a:gd name="T27" fmla="*/ 2 h 8"/>
                <a:gd name="T28" fmla="*/ 2 w 8"/>
                <a:gd name="T29" fmla="*/ 2 h 8"/>
                <a:gd name="T30" fmla="*/ 2 w 8"/>
                <a:gd name="T31" fmla="*/ 2 h 8"/>
                <a:gd name="T32" fmla="*/ 2 w 8"/>
                <a:gd name="T33" fmla="*/ 1 h 8"/>
                <a:gd name="T34" fmla="*/ 2 w 8"/>
                <a:gd name="T35" fmla="*/ 1 h 8"/>
                <a:gd name="T36" fmla="*/ 2 w 8"/>
                <a:gd name="T37" fmla="*/ 0 h 8"/>
                <a:gd name="T38" fmla="*/ 2 w 8"/>
                <a:gd name="T39" fmla="*/ 1 h 8"/>
                <a:gd name="T40" fmla="*/ 2 w 8"/>
                <a:gd name="T41" fmla="*/ 1 h 8"/>
                <a:gd name="T42" fmla="*/ 2 w 8"/>
                <a:gd name="T43" fmla="*/ 2 h 8"/>
                <a:gd name="T44" fmla="*/ 2 w 8"/>
                <a:gd name="T45" fmla="*/ 2 h 8"/>
                <a:gd name="T46" fmla="*/ 2 w 8"/>
                <a:gd name="T47" fmla="*/ 2 h 8"/>
                <a:gd name="T48" fmla="*/ 2 w 8"/>
                <a:gd name="T49" fmla="*/ 2 h 8"/>
                <a:gd name="T50" fmla="*/ 2 w 8"/>
                <a:gd name="T51" fmla="*/ 2 h 8"/>
                <a:gd name="T52" fmla="*/ 2 w 8"/>
                <a:gd name="T53" fmla="*/ 2 h 8"/>
                <a:gd name="T54" fmla="*/ 0 w 8"/>
                <a:gd name="T55" fmla="*/ 2 h 8"/>
                <a:gd name="T56" fmla="*/ 0 w 8"/>
                <a:gd name="T57" fmla="*/ 2 h 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
                <a:gd name="T88" fmla="*/ 0 h 8"/>
                <a:gd name="T89" fmla="*/ 8 w 8"/>
                <a:gd name="T90" fmla="*/ 8 h 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 h="8">
                  <a:moveTo>
                    <a:pt x="0" y="7"/>
                  </a:moveTo>
                  <a:lnTo>
                    <a:pt x="0" y="7"/>
                  </a:lnTo>
                  <a:lnTo>
                    <a:pt x="0" y="8"/>
                  </a:lnTo>
                  <a:lnTo>
                    <a:pt x="1" y="8"/>
                  </a:lnTo>
                  <a:lnTo>
                    <a:pt x="3" y="8"/>
                  </a:lnTo>
                  <a:lnTo>
                    <a:pt x="7" y="8"/>
                  </a:lnTo>
                  <a:lnTo>
                    <a:pt x="8" y="8"/>
                  </a:lnTo>
                  <a:lnTo>
                    <a:pt x="7" y="7"/>
                  </a:lnTo>
                  <a:lnTo>
                    <a:pt x="6" y="6"/>
                  </a:lnTo>
                  <a:lnTo>
                    <a:pt x="6" y="4"/>
                  </a:lnTo>
                  <a:lnTo>
                    <a:pt x="5" y="1"/>
                  </a:lnTo>
                  <a:lnTo>
                    <a:pt x="4" y="0"/>
                  </a:lnTo>
                  <a:lnTo>
                    <a:pt x="3" y="1"/>
                  </a:lnTo>
                  <a:lnTo>
                    <a:pt x="2" y="2"/>
                  </a:lnTo>
                  <a:lnTo>
                    <a:pt x="2" y="3"/>
                  </a:lnTo>
                  <a:lnTo>
                    <a:pt x="2" y="4"/>
                  </a:lnTo>
                  <a:lnTo>
                    <a:pt x="2" y="6"/>
                  </a:lnTo>
                  <a:lnTo>
                    <a:pt x="0"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7" name="Freeform 3900"/>
            <p:cNvSpPr>
              <a:spLocks/>
            </p:cNvSpPr>
            <p:nvPr/>
          </p:nvSpPr>
          <p:spPr bwMode="auto">
            <a:xfrm>
              <a:off x="4792" y="2802"/>
              <a:ext cx="14" cy="10"/>
            </a:xfrm>
            <a:custGeom>
              <a:avLst/>
              <a:gdLst>
                <a:gd name="T0" fmla="*/ 2 w 18"/>
                <a:gd name="T1" fmla="*/ 3 h 12"/>
                <a:gd name="T2" fmla="*/ 2 w 18"/>
                <a:gd name="T3" fmla="*/ 3 h 12"/>
                <a:gd name="T4" fmla="*/ 2 w 18"/>
                <a:gd name="T5" fmla="*/ 3 h 12"/>
                <a:gd name="T6" fmla="*/ 2 w 18"/>
                <a:gd name="T7" fmla="*/ 3 h 12"/>
                <a:gd name="T8" fmla="*/ 2 w 18"/>
                <a:gd name="T9" fmla="*/ 3 h 12"/>
                <a:gd name="T10" fmla="*/ 2 w 18"/>
                <a:gd name="T11" fmla="*/ 3 h 12"/>
                <a:gd name="T12" fmla="*/ 2 w 18"/>
                <a:gd name="T13" fmla="*/ 3 h 12"/>
                <a:gd name="T14" fmla="*/ 2 w 18"/>
                <a:gd name="T15" fmla="*/ 3 h 12"/>
                <a:gd name="T16" fmla="*/ 2 w 18"/>
                <a:gd name="T17" fmla="*/ 1 h 12"/>
                <a:gd name="T18" fmla="*/ 2 w 18"/>
                <a:gd name="T19" fmla="*/ 1 h 12"/>
                <a:gd name="T20" fmla="*/ 2 w 18"/>
                <a:gd name="T21" fmla="*/ 0 h 12"/>
                <a:gd name="T22" fmla="*/ 2 w 18"/>
                <a:gd name="T23" fmla="*/ 0 h 12"/>
                <a:gd name="T24" fmla="*/ 2 w 18"/>
                <a:gd name="T25" fmla="*/ 1 h 12"/>
                <a:gd name="T26" fmla="*/ 2 w 18"/>
                <a:gd name="T27" fmla="*/ 1 h 12"/>
                <a:gd name="T28" fmla="*/ 2 w 18"/>
                <a:gd name="T29" fmla="*/ 2 h 12"/>
                <a:gd name="T30" fmla="*/ 2 w 18"/>
                <a:gd name="T31" fmla="*/ 1 h 12"/>
                <a:gd name="T32" fmla="*/ 2 w 18"/>
                <a:gd name="T33" fmla="*/ 1 h 12"/>
                <a:gd name="T34" fmla="*/ 2 w 18"/>
                <a:gd name="T35" fmla="*/ 1 h 12"/>
                <a:gd name="T36" fmla="*/ 2 w 18"/>
                <a:gd name="T37" fmla="*/ 2 h 12"/>
                <a:gd name="T38" fmla="*/ 2 w 18"/>
                <a:gd name="T39" fmla="*/ 2 h 12"/>
                <a:gd name="T40" fmla="*/ 2 w 18"/>
                <a:gd name="T41" fmla="*/ 3 h 12"/>
                <a:gd name="T42" fmla="*/ 1 w 18"/>
                <a:gd name="T43" fmla="*/ 1 h 12"/>
                <a:gd name="T44" fmla="*/ 1 w 18"/>
                <a:gd name="T45" fmla="*/ 1 h 12"/>
                <a:gd name="T46" fmla="*/ 0 w 18"/>
                <a:gd name="T47" fmla="*/ 1 h 12"/>
                <a:gd name="T48" fmla="*/ 0 w 18"/>
                <a:gd name="T49" fmla="*/ 1 h 12"/>
                <a:gd name="T50" fmla="*/ 0 w 18"/>
                <a:gd name="T51" fmla="*/ 2 h 12"/>
                <a:gd name="T52" fmla="*/ 0 w 18"/>
                <a:gd name="T53" fmla="*/ 2 h 12"/>
                <a:gd name="T54" fmla="*/ 1 w 18"/>
                <a:gd name="T55" fmla="*/ 3 h 12"/>
                <a:gd name="T56" fmla="*/ 2 w 18"/>
                <a:gd name="T57" fmla="*/ 3 h 12"/>
                <a:gd name="T58" fmla="*/ 2 w 18"/>
                <a:gd name="T59" fmla="*/ 3 h 12"/>
                <a:gd name="T60" fmla="*/ 2 w 18"/>
                <a:gd name="T61" fmla="*/ 3 h 12"/>
                <a:gd name="T62" fmla="*/ 2 w 18"/>
                <a:gd name="T63" fmla="*/ 3 h 12"/>
                <a:gd name="T64" fmla="*/ 2 w 18"/>
                <a:gd name="T65" fmla="*/ 3 h 12"/>
                <a:gd name="T66" fmla="*/ 2 w 18"/>
                <a:gd name="T67" fmla="*/ 3 h 12"/>
                <a:gd name="T68" fmla="*/ 2 w 18"/>
                <a:gd name="T69" fmla="*/ 3 h 12"/>
                <a:gd name="T70" fmla="*/ 2 w 18"/>
                <a:gd name="T71" fmla="*/ 3 h 12"/>
                <a:gd name="T72" fmla="*/ 2 w 18"/>
                <a:gd name="T73" fmla="*/ 3 h 12"/>
                <a:gd name="T74" fmla="*/ 2 w 18"/>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
                <a:gd name="T115" fmla="*/ 0 h 12"/>
                <a:gd name="T116" fmla="*/ 18 w 18"/>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 h="12">
                  <a:moveTo>
                    <a:pt x="12" y="10"/>
                  </a:moveTo>
                  <a:lnTo>
                    <a:pt x="12" y="10"/>
                  </a:lnTo>
                  <a:lnTo>
                    <a:pt x="14" y="9"/>
                  </a:lnTo>
                  <a:lnTo>
                    <a:pt x="16" y="6"/>
                  </a:lnTo>
                  <a:lnTo>
                    <a:pt x="18" y="5"/>
                  </a:lnTo>
                  <a:lnTo>
                    <a:pt x="18" y="3"/>
                  </a:lnTo>
                  <a:lnTo>
                    <a:pt x="17" y="1"/>
                  </a:lnTo>
                  <a:lnTo>
                    <a:pt x="15" y="0"/>
                  </a:lnTo>
                  <a:lnTo>
                    <a:pt x="14" y="0"/>
                  </a:lnTo>
                  <a:lnTo>
                    <a:pt x="14" y="1"/>
                  </a:lnTo>
                  <a:lnTo>
                    <a:pt x="13" y="2"/>
                  </a:lnTo>
                  <a:lnTo>
                    <a:pt x="13" y="1"/>
                  </a:lnTo>
                  <a:lnTo>
                    <a:pt x="11" y="1"/>
                  </a:lnTo>
                  <a:lnTo>
                    <a:pt x="8" y="2"/>
                  </a:lnTo>
                  <a:lnTo>
                    <a:pt x="3" y="3"/>
                  </a:lnTo>
                  <a:lnTo>
                    <a:pt x="1" y="1"/>
                  </a:lnTo>
                  <a:lnTo>
                    <a:pt x="0" y="1"/>
                  </a:lnTo>
                  <a:lnTo>
                    <a:pt x="0" y="2"/>
                  </a:lnTo>
                  <a:lnTo>
                    <a:pt x="1" y="3"/>
                  </a:lnTo>
                  <a:lnTo>
                    <a:pt x="2" y="6"/>
                  </a:lnTo>
                  <a:lnTo>
                    <a:pt x="3" y="8"/>
                  </a:lnTo>
                  <a:lnTo>
                    <a:pt x="4" y="9"/>
                  </a:lnTo>
                  <a:lnTo>
                    <a:pt x="8" y="11"/>
                  </a:lnTo>
                  <a:lnTo>
                    <a:pt x="9" y="12"/>
                  </a:lnTo>
                  <a:lnTo>
                    <a:pt x="10" y="12"/>
                  </a:lnTo>
                  <a:lnTo>
                    <a:pt x="12"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8" name="Freeform 3901"/>
            <p:cNvSpPr>
              <a:spLocks/>
            </p:cNvSpPr>
            <p:nvPr/>
          </p:nvSpPr>
          <p:spPr bwMode="auto">
            <a:xfrm>
              <a:off x="4818" y="2800"/>
              <a:ext cx="2" cy="3"/>
            </a:xfrm>
            <a:custGeom>
              <a:avLst/>
              <a:gdLst>
                <a:gd name="T0" fmla="*/ 1 w 3"/>
                <a:gd name="T1" fmla="*/ 0 h 4"/>
                <a:gd name="T2" fmla="*/ 1 w 3"/>
                <a:gd name="T3" fmla="*/ 0 h 4"/>
                <a:gd name="T4" fmla="*/ 0 w 3"/>
                <a:gd name="T5" fmla="*/ 1 h 4"/>
                <a:gd name="T6" fmla="*/ 0 w 3"/>
                <a:gd name="T7" fmla="*/ 1 h 4"/>
                <a:gd name="T8" fmla="*/ 0 w 3"/>
                <a:gd name="T9" fmla="*/ 1 h 4"/>
                <a:gd name="T10" fmla="*/ 1 w 3"/>
                <a:gd name="T11" fmla="*/ 2 h 4"/>
                <a:gd name="T12" fmla="*/ 1 w 3"/>
                <a:gd name="T13" fmla="*/ 2 h 4"/>
                <a:gd name="T14" fmla="*/ 1 w 3"/>
                <a:gd name="T15" fmla="*/ 2 h 4"/>
                <a:gd name="T16" fmla="*/ 1 w 3"/>
                <a:gd name="T17" fmla="*/ 2 h 4"/>
                <a:gd name="T18" fmla="*/ 1 w 3"/>
                <a:gd name="T19" fmla="*/ 1 h 4"/>
                <a:gd name="T20" fmla="*/ 1 w 3"/>
                <a:gd name="T21" fmla="*/ 1 h 4"/>
                <a:gd name="T22" fmla="*/ 1 w 3"/>
                <a:gd name="T23" fmla="*/ 0 h 4"/>
                <a:gd name="T24" fmla="*/ 1 w 3"/>
                <a:gd name="T25" fmla="*/ 0 h 4"/>
                <a:gd name="T26" fmla="*/ 1 w 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0"/>
                  </a:moveTo>
                  <a:lnTo>
                    <a:pt x="2" y="0"/>
                  </a:lnTo>
                  <a:lnTo>
                    <a:pt x="0" y="1"/>
                  </a:lnTo>
                  <a:lnTo>
                    <a:pt x="2" y="4"/>
                  </a:lnTo>
                  <a:lnTo>
                    <a:pt x="3" y="4"/>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79" name="Freeform 3902"/>
            <p:cNvSpPr>
              <a:spLocks/>
            </p:cNvSpPr>
            <p:nvPr/>
          </p:nvSpPr>
          <p:spPr bwMode="auto">
            <a:xfrm>
              <a:off x="4869" y="2835"/>
              <a:ext cx="6" cy="9"/>
            </a:xfrm>
            <a:custGeom>
              <a:avLst/>
              <a:gdLst>
                <a:gd name="T0" fmla="*/ 1 w 9"/>
                <a:gd name="T1" fmla="*/ 2 h 11"/>
                <a:gd name="T2" fmla="*/ 1 w 9"/>
                <a:gd name="T3" fmla="*/ 2 h 11"/>
                <a:gd name="T4" fmla="*/ 1 w 9"/>
                <a:gd name="T5" fmla="*/ 2 h 11"/>
                <a:gd name="T6" fmla="*/ 1 w 9"/>
                <a:gd name="T7" fmla="*/ 2 h 11"/>
                <a:gd name="T8" fmla="*/ 1 w 9"/>
                <a:gd name="T9" fmla="*/ 2 h 11"/>
                <a:gd name="T10" fmla="*/ 1 w 9"/>
                <a:gd name="T11" fmla="*/ 2 h 11"/>
                <a:gd name="T12" fmla="*/ 1 w 9"/>
                <a:gd name="T13" fmla="*/ 2 h 11"/>
                <a:gd name="T14" fmla="*/ 1 w 9"/>
                <a:gd name="T15" fmla="*/ 2 h 11"/>
                <a:gd name="T16" fmla="*/ 1 w 9"/>
                <a:gd name="T17" fmla="*/ 2 h 11"/>
                <a:gd name="T18" fmla="*/ 1 w 9"/>
                <a:gd name="T19" fmla="*/ 2 h 11"/>
                <a:gd name="T20" fmla="*/ 1 w 9"/>
                <a:gd name="T21" fmla="*/ 2 h 11"/>
                <a:gd name="T22" fmla="*/ 1 w 9"/>
                <a:gd name="T23" fmla="*/ 2 h 11"/>
                <a:gd name="T24" fmla="*/ 1 w 9"/>
                <a:gd name="T25" fmla="*/ 2 h 11"/>
                <a:gd name="T26" fmla="*/ 1 w 9"/>
                <a:gd name="T27" fmla="*/ 2 h 11"/>
                <a:gd name="T28" fmla="*/ 1 w 9"/>
                <a:gd name="T29" fmla="*/ 2 h 11"/>
                <a:gd name="T30" fmla="*/ 1 w 9"/>
                <a:gd name="T31" fmla="*/ 2 h 11"/>
                <a:gd name="T32" fmla="*/ 1 w 9"/>
                <a:gd name="T33" fmla="*/ 2 h 11"/>
                <a:gd name="T34" fmla="*/ 1 w 9"/>
                <a:gd name="T35" fmla="*/ 2 h 11"/>
                <a:gd name="T36" fmla="*/ 1 w 9"/>
                <a:gd name="T37" fmla="*/ 2 h 11"/>
                <a:gd name="T38" fmla="*/ 1 w 9"/>
                <a:gd name="T39" fmla="*/ 2 h 11"/>
                <a:gd name="T40" fmla="*/ 1 w 9"/>
                <a:gd name="T41" fmla="*/ 2 h 11"/>
                <a:gd name="T42" fmla="*/ 1 w 9"/>
                <a:gd name="T43" fmla="*/ 2 h 11"/>
                <a:gd name="T44" fmla="*/ 1 w 9"/>
                <a:gd name="T45" fmla="*/ 2 h 11"/>
                <a:gd name="T46" fmla="*/ 1 w 9"/>
                <a:gd name="T47" fmla="*/ 2 h 11"/>
                <a:gd name="T48" fmla="*/ 1 w 9"/>
                <a:gd name="T49" fmla="*/ 1 h 11"/>
                <a:gd name="T50" fmla="*/ 1 w 9"/>
                <a:gd name="T51" fmla="*/ 0 h 11"/>
                <a:gd name="T52" fmla="*/ 1 w 9"/>
                <a:gd name="T53" fmla="*/ 0 h 11"/>
                <a:gd name="T54" fmla="*/ 1 w 9"/>
                <a:gd name="T55" fmla="*/ 1 h 11"/>
                <a:gd name="T56" fmla="*/ 1 w 9"/>
                <a:gd name="T57" fmla="*/ 1 h 11"/>
                <a:gd name="T58" fmla="*/ 1 w 9"/>
                <a:gd name="T59" fmla="*/ 1 h 11"/>
                <a:gd name="T60" fmla="*/ 1 w 9"/>
                <a:gd name="T61" fmla="*/ 2 h 11"/>
                <a:gd name="T62" fmla="*/ 1 w 9"/>
                <a:gd name="T63" fmla="*/ 2 h 11"/>
                <a:gd name="T64" fmla="*/ 1 w 9"/>
                <a:gd name="T65" fmla="*/ 2 h 11"/>
                <a:gd name="T66" fmla="*/ 1 w 9"/>
                <a:gd name="T67" fmla="*/ 2 h 11"/>
                <a:gd name="T68" fmla="*/ 1 w 9"/>
                <a:gd name="T69" fmla="*/ 2 h 11"/>
                <a:gd name="T70" fmla="*/ 1 w 9"/>
                <a:gd name="T71" fmla="*/ 2 h 11"/>
                <a:gd name="T72" fmla="*/ 1 w 9"/>
                <a:gd name="T73" fmla="*/ 2 h 11"/>
                <a:gd name="T74" fmla="*/ 0 w 9"/>
                <a:gd name="T75" fmla="*/ 2 h 11"/>
                <a:gd name="T76" fmla="*/ 0 w 9"/>
                <a:gd name="T77" fmla="*/ 2 h 11"/>
                <a:gd name="T78" fmla="*/ 0 w 9"/>
                <a:gd name="T79" fmla="*/ 2 h 11"/>
                <a:gd name="T80" fmla="*/ 1 w 9"/>
                <a:gd name="T81" fmla="*/ 2 h 11"/>
                <a:gd name="T82" fmla="*/ 1 w 9"/>
                <a:gd name="T83" fmla="*/ 2 h 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
                <a:gd name="T127" fmla="*/ 0 h 11"/>
                <a:gd name="T128" fmla="*/ 9 w 9"/>
                <a:gd name="T129" fmla="*/ 11 h 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 h="11">
                  <a:moveTo>
                    <a:pt x="1" y="8"/>
                  </a:moveTo>
                  <a:lnTo>
                    <a:pt x="1" y="8"/>
                  </a:lnTo>
                  <a:lnTo>
                    <a:pt x="6" y="10"/>
                  </a:lnTo>
                  <a:lnTo>
                    <a:pt x="9" y="11"/>
                  </a:lnTo>
                  <a:lnTo>
                    <a:pt x="9" y="8"/>
                  </a:lnTo>
                  <a:lnTo>
                    <a:pt x="6" y="8"/>
                  </a:lnTo>
                  <a:lnTo>
                    <a:pt x="5" y="7"/>
                  </a:lnTo>
                  <a:lnTo>
                    <a:pt x="5" y="6"/>
                  </a:lnTo>
                  <a:lnTo>
                    <a:pt x="6" y="4"/>
                  </a:lnTo>
                  <a:lnTo>
                    <a:pt x="9" y="3"/>
                  </a:lnTo>
                  <a:lnTo>
                    <a:pt x="9" y="2"/>
                  </a:lnTo>
                  <a:lnTo>
                    <a:pt x="8" y="2"/>
                  </a:lnTo>
                  <a:lnTo>
                    <a:pt x="6" y="3"/>
                  </a:lnTo>
                  <a:lnTo>
                    <a:pt x="5" y="2"/>
                  </a:lnTo>
                  <a:lnTo>
                    <a:pt x="5" y="1"/>
                  </a:lnTo>
                  <a:lnTo>
                    <a:pt x="4" y="0"/>
                  </a:lnTo>
                  <a:lnTo>
                    <a:pt x="3" y="1"/>
                  </a:lnTo>
                  <a:lnTo>
                    <a:pt x="4" y="1"/>
                  </a:lnTo>
                  <a:lnTo>
                    <a:pt x="4" y="2"/>
                  </a:lnTo>
                  <a:lnTo>
                    <a:pt x="3" y="2"/>
                  </a:lnTo>
                  <a:lnTo>
                    <a:pt x="1" y="3"/>
                  </a:lnTo>
                  <a:lnTo>
                    <a:pt x="1" y="5"/>
                  </a:lnTo>
                  <a:lnTo>
                    <a:pt x="0" y="7"/>
                  </a:lnTo>
                  <a:lnTo>
                    <a:pt x="0" y="8"/>
                  </a:lnTo>
                  <a:lnTo>
                    <a:pt x="1"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0" name="Freeform 3903"/>
            <p:cNvSpPr>
              <a:spLocks/>
            </p:cNvSpPr>
            <p:nvPr/>
          </p:nvSpPr>
          <p:spPr bwMode="auto">
            <a:xfrm>
              <a:off x="4867" y="2835"/>
              <a:ext cx="0" cy="3"/>
            </a:xfrm>
            <a:custGeom>
              <a:avLst/>
              <a:gdLst>
                <a:gd name="T0" fmla="*/ 2 h 3"/>
                <a:gd name="T1" fmla="*/ 2 h 3"/>
                <a:gd name="T2" fmla="*/ 0 h 3"/>
                <a:gd name="T3" fmla="*/ 0 h 3"/>
                <a:gd name="T4" fmla="*/ 1 h 3"/>
                <a:gd name="T5" fmla="*/ 1 h 3"/>
                <a:gd name="T6" fmla="*/ 3 h 3"/>
                <a:gd name="T7" fmla="*/ 3 h 3"/>
                <a:gd name="T8" fmla="*/ 2 h 3"/>
                <a:gd name="T9" fmla="*/ 2 h 3"/>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h 3"/>
                <a:gd name="T21" fmla="*/ 3 h 3"/>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T20" r="0" b="T21"/>
              <a:pathLst>
                <a:path h="3">
                  <a:moveTo>
                    <a:pt x="0" y="2"/>
                  </a:moveTo>
                  <a:lnTo>
                    <a:pt x="0" y="2"/>
                  </a:lnTo>
                  <a:lnTo>
                    <a:pt x="0" y="0"/>
                  </a:lnTo>
                  <a:lnTo>
                    <a:pt x="0" y="1"/>
                  </a:lnTo>
                  <a:lnTo>
                    <a:pt x="0" y="3"/>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1" name="Freeform 3904"/>
            <p:cNvSpPr>
              <a:spLocks/>
            </p:cNvSpPr>
            <p:nvPr/>
          </p:nvSpPr>
          <p:spPr bwMode="auto">
            <a:xfrm>
              <a:off x="4865" y="2832"/>
              <a:ext cx="1" cy="2"/>
            </a:xfrm>
            <a:custGeom>
              <a:avLst/>
              <a:gdLst>
                <a:gd name="T0" fmla="*/ 0 w 1"/>
                <a:gd name="T1" fmla="*/ 0 h 2"/>
                <a:gd name="T2" fmla="*/ 0 w 1"/>
                <a:gd name="T3" fmla="*/ 0 h 2"/>
                <a:gd name="T4" fmla="*/ 0 w 1"/>
                <a:gd name="T5" fmla="*/ 1 h 2"/>
                <a:gd name="T6" fmla="*/ 1 w 1"/>
                <a:gd name="T7" fmla="*/ 2 h 2"/>
                <a:gd name="T8" fmla="*/ 1 w 1"/>
                <a:gd name="T9" fmla="*/ 2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0" y="1"/>
                  </a:lnTo>
                  <a:lnTo>
                    <a:pt x="1" y="2"/>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2" name="Freeform 3905"/>
            <p:cNvSpPr>
              <a:spLocks/>
            </p:cNvSpPr>
            <p:nvPr/>
          </p:nvSpPr>
          <p:spPr bwMode="auto">
            <a:xfrm>
              <a:off x="4866" y="2807"/>
              <a:ext cx="3" cy="2"/>
            </a:xfrm>
            <a:custGeom>
              <a:avLst/>
              <a:gdLst>
                <a:gd name="T0" fmla="*/ 2 w 4"/>
                <a:gd name="T1" fmla="*/ 0 h 3"/>
                <a:gd name="T2" fmla="*/ 2 w 4"/>
                <a:gd name="T3" fmla="*/ 0 h 3"/>
                <a:gd name="T4" fmla="*/ 2 w 4"/>
                <a:gd name="T5" fmla="*/ 0 h 3"/>
                <a:gd name="T6" fmla="*/ 2 w 4"/>
                <a:gd name="T7" fmla="*/ 0 h 3"/>
                <a:gd name="T8" fmla="*/ 0 w 4"/>
                <a:gd name="T9" fmla="*/ 1 h 3"/>
                <a:gd name="T10" fmla="*/ 0 w 4"/>
                <a:gd name="T11" fmla="*/ 1 h 3"/>
                <a:gd name="T12" fmla="*/ 2 w 4"/>
                <a:gd name="T13" fmla="*/ 0 h 3"/>
                <a:gd name="T14" fmla="*/ 2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0"/>
                  </a:moveTo>
                  <a:lnTo>
                    <a:pt x="4" y="0"/>
                  </a:lnTo>
                  <a:lnTo>
                    <a:pt x="3" y="0"/>
                  </a:lnTo>
                  <a:lnTo>
                    <a:pt x="0" y="3"/>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3" name="Freeform 3906"/>
            <p:cNvSpPr>
              <a:spLocks/>
            </p:cNvSpPr>
            <p:nvPr/>
          </p:nvSpPr>
          <p:spPr bwMode="auto">
            <a:xfrm>
              <a:off x="4870" y="2801"/>
              <a:ext cx="3" cy="4"/>
            </a:xfrm>
            <a:custGeom>
              <a:avLst/>
              <a:gdLst>
                <a:gd name="T0" fmla="*/ 3 w 3"/>
                <a:gd name="T1" fmla="*/ 0 h 5"/>
                <a:gd name="T2" fmla="*/ 3 w 3"/>
                <a:gd name="T3" fmla="*/ 0 h 5"/>
                <a:gd name="T4" fmla="*/ 2 w 3"/>
                <a:gd name="T5" fmla="*/ 2 h 5"/>
                <a:gd name="T6" fmla="*/ 0 w 3"/>
                <a:gd name="T7" fmla="*/ 2 h 5"/>
                <a:gd name="T8" fmla="*/ 0 w 3"/>
                <a:gd name="T9" fmla="*/ 2 h 5"/>
                <a:gd name="T10" fmla="*/ 1 w 3"/>
                <a:gd name="T11" fmla="*/ 2 h 5"/>
                <a:gd name="T12" fmla="*/ 2 w 3"/>
                <a:gd name="T13" fmla="*/ 2 h 5"/>
                <a:gd name="T14" fmla="*/ 3 w 3"/>
                <a:gd name="T15" fmla="*/ 0 h 5"/>
                <a:gd name="T16" fmla="*/ 3 w 3"/>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3" y="0"/>
                  </a:moveTo>
                  <a:lnTo>
                    <a:pt x="3" y="0"/>
                  </a:lnTo>
                  <a:lnTo>
                    <a:pt x="2" y="2"/>
                  </a:lnTo>
                  <a:lnTo>
                    <a:pt x="0" y="5"/>
                  </a:lnTo>
                  <a:lnTo>
                    <a:pt x="1" y="3"/>
                  </a:lnTo>
                  <a:lnTo>
                    <a:pt x="2" y="2"/>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4" name="Freeform 3907"/>
            <p:cNvSpPr>
              <a:spLocks/>
            </p:cNvSpPr>
            <p:nvPr/>
          </p:nvSpPr>
          <p:spPr bwMode="auto">
            <a:xfrm>
              <a:off x="4904" y="2872"/>
              <a:ext cx="7" cy="4"/>
            </a:xfrm>
            <a:custGeom>
              <a:avLst/>
              <a:gdLst>
                <a:gd name="T0" fmla="*/ 2 w 9"/>
                <a:gd name="T1" fmla="*/ 1 h 5"/>
                <a:gd name="T2" fmla="*/ 2 w 9"/>
                <a:gd name="T3" fmla="*/ 1 h 5"/>
                <a:gd name="T4" fmla="*/ 2 w 9"/>
                <a:gd name="T5" fmla="*/ 2 h 5"/>
                <a:gd name="T6" fmla="*/ 2 w 9"/>
                <a:gd name="T7" fmla="*/ 2 h 5"/>
                <a:gd name="T8" fmla="*/ 2 w 9"/>
                <a:gd name="T9" fmla="*/ 2 h 5"/>
                <a:gd name="T10" fmla="*/ 2 w 9"/>
                <a:gd name="T11" fmla="*/ 1 h 5"/>
                <a:gd name="T12" fmla="*/ 2 w 9"/>
                <a:gd name="T13" fmla="*/ 0 h 5"/>
                <a:gd name="T14" fmla="*/ 2 w 9"/>
                <a:gd name="T15" fmla="*/ 0 h 5"/>
                <a:gd name="T16" fmla="*/ 2 w 9"/>
                <a:gd name="T17" fmla="*/ 0 h 5"/>
                <a:gd name="T18" fmla="*/ 2 w 9"/>
                <a:gd name="T19" fmla="*/ 0 h 5"/>
                <a:gd name="T20" fmla="*/ 2 w 9"/>
                <a:gd name="T21" fmla="*/ 1 h 5"/>
                <a:gd name="T22" fmla="*/ 0 w 9"/>
                <a:gd name="T23" fmla="*/ 2 h 5"/>
                <a:gd name="T24" fmla="*/ 0 w 9"/>
                <a:gd name="T25" fmla="*/ 2 h 5"/>
                <a:gd name="T26" fmla="*/ 0 w 9"/>
                <a:gd name="T27" fmla="*/ 2 h 5"/>
                <a:gd name="T28" fmla="*/ 0 w 9"/>
                <a:gd name="T29" fmla="*/ 2 h 5"/>
                <a:gd name="T30" fmla="*/ 1 w 9"/>
                <a:gd name="T31" fmla="*/ 2 h 5"/>
                <a:gd name="T32" fmla="*/ 1 w 9"/>
                <a:gd name="T33" fmla="*/ 2 h 5"/>
                <a:gd name="T34" fmla="*/ 2 w 9"/>
                <a:gd name="T35" fmla="*/ 2 h 5"/>
                <a:gd name="T36" fmla="*/ 2 w 9"/>
                <a:gd name="T37" fmla="*/ 2 h 5"/>
                <a:gd name="T38" fmla="*/ 2 w 9"/>
                <a:gd name="T39" fmla="*/ 2 h 5"/>
                <a:gd name="T40" fmla="*/ 2 w 9"/>
                <a:gd name="T41" fmla="*/ 1 h 5"/>
                <a:gd name="T42" fmla="*/ 2 w 9"/>
                <a:gd name="T43" fmla="*/ 1 h 5"/>
                <a:gd name="T44" fmla="*/ 2 w 9"/>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5"/>
                <a:gd name="T71" fmla="*/ 9 w 9"/>
                <a:gd name="T72" fmla="*/ 5 h 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5">
                  <a:moveTo>
                    <a:pt x="7" y="1"/>
                  </a:moveTo>
                  <a:lnTo>
                    <a:pt x="7" y="1"/>
                  </a:lnTo>
                  <a:lnTo>
                    <a:pt x="7" y="2"/>
                  </a:lnTo>
                  <a:lnTo>
                    <a:pt x="8" y="2"/>
                  </a:lnTo>
                  <a:lnTo>
                    <a:pt x="9" y="1"/>
                  </a:lnTo>
                  <a:lnTo>
                    <a:pt x="7" y="0"/>
                  </a:lnTo>
                  <a:lnTo>
                    <a:pt x="5" y="0"/>
                  </a:lnTo>
                  <a:lnTo>
                    <a:pt x="3" y="1"/>
                  </a:lnTo>
                  <a:lnTo>
                    <a:pt x="0" y="2"/>
                  </a:lnTo>
                  <a:lnTo>
                    <a:pt x="0" y="4"/>
                  </a:lnTo>
                  <a:lnTo>
                    <a:pt x="0" y="5"/>
                  </a:lnTo>
                  <a:lnTo>
                    <a:pt x="1" y="4"/>
                  </a:lnTo>
                  <a:lnTo>
                    <a:pt x="3" y="3"/>
                  </a:lnTo>
                  <a:lnTo>
                    <a:pt x="5" y="2"/>
                  </a:lnTo>
                  <a:lnTo>
                    <a:pt x="6" y="1"/>
                  </a:lnTo>
                  <a:lnTo>
                    <a:pt x="7"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5" name="Freeform 3908"/>
            <p:cNvSpPr>
              <a:spLocks/>
            </p:cNvSpPr>
            <p:nvPr/>
          </p:nvSpPr>
          <p:spPr bwMode="auto">
            <a:xfrm>
              <a:off x="4908" y="2880"/>
              <a:ext cx="1" cy="2"/>
            </a:xfrm>
            <a:custGeom>
              <a:avLst/>
              <a:gdLst>
                <a:gd name="T0" fmla="*/ 0 w 1"/>
                <a:gd name="T1" fmla="*/ 2 h 2"/>
                <a:gd name="T2" fmla="*/ 0 w 1"/>
                <a:gd name="T3" fmla="*/ 2 h 2"/>
                <a:gd name="T4" fmla="*/ 1 w 1"/>
                <a:gd name="T5" fmla="*/ 1 h 2"/>
                <a:gd name="T6" fmla="*/ 0 w 1"/>
                <a:gd name="T7" fmla="*/ 0 h 2"/>
                <a:gd name="T8" fmla="*/ 0 w 1"/>
                <a:gd name="T9" fmla="*/ 0 h 2"/>
                <a:gd name="T10" fmla="*/ 0 w 1"/>
                <a:gd name="T11" fmla="*/ 1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2"/>
                  </a:moveTo>
                  <a:lnTo>
                    <a:pt x="0" y="2"/>
                  </a:lnTo>
                  <a:lnTo>
                    <a:pt x="1" y="1"/>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6" name="Freeform 3909"/>
            <p:cNvSpPr>
              <a:spLocks/>
            </p:cNvSpPr>
            <p:nvPr/>
          </p:nvSpPr>
          <p:spPr bwMode="auto">
            <a:xfrm>
              <a:off x="4942" y="2787"/>
              <a:ext cx="1" cy="2"/>
            </a:xfrm>
            <a:custGeom>
              <a:avLst/>
              <a:gdLst>
                <a:gd name="T0" fmla="*/ 1 w 1"/>
                <a:gd name="T1" fmla="*/ 2 h 2"/>
                <a:gd name="T2" fmla="*/ 1 w 1"/>
                <a:gd name="T3" fmla="*/ 2 h 2"/>
                <a:gd name="T4" fmla="*/ 1 w 1"/>
                <a:gd name="T5" fmla="*/ 1 h 2"/>
                <a:gd name="T6" fmla="*/ 1 w 1"/>
                <a:gd name="T7" fmla="*/ 0 h 2"/>
                <a:gd name="T8" fmla="*/ 1 w 1"/>
                <a:gd name="T9" fmla="*/ 0 h 2"/>
                <a:gd name="T10" fmla="*/ 1 w 1"/>
                <a:gd name="T11" fmla="*/ 0 h 2"/>
                <a:gd name="T12" fmla="*/ 0 w 1"/>
                <a:gd name="T13" fmla="*/ 0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1" y="0"/>
                  </a:lnTo>
                  <a:lnTo>
                    <a:pt x="0"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7" name="Freeform 3910"/>
            <p:cNvSpPr>
              <a:spLocks/>
            </p:cNvSpPr>
            <p:nvPr/>
          </p:nvSpPr>
          <p:spPr bwMode="auto">
            <a:xfrm>
              <a:off x="4943" y="2795"/>
              <a:ext cx="1" cy="1"/>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1 w 1"/>
                <a:gd name="T13" fmla="*/ 0 h 1"/>
                <a:gd name="T14" fmla="*/ 0 w 1"/>
                <a:gd name="T15" fmla="*/ 0 h 1"/>
                <a:gd name="T16" fmla="*/ 0 w 1"/>
                <a:gd name="T17" fmla="*/ 0 h 1"/>
                <a:gd name="T18" fmla="*/ 0 w 1"/>
                <a:gd name="T19" fmla="*/ 0 h 1"/>
                <a:gd name="T20" fmla="*/ 0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0" y="0"/>
                  </a:moveTo>
                  <a:lnTo>
                    <a:pt x="0" y="0"/>
                  </a:lnTo>
                  <a:lnTo>
                    <a:pt x="0"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8" name="Freeform 3911"/>
            <p:cNvSpPr>
              <a:spLocks/>
            </p:cNvSpPr>
            <p:nvPr/>
          </p:nvSpPr>
          <p:spPr bwMode="auto">
            <a:xfrm>
              <a:off x="4943" y="2788"/>
              <a:ext cx="1" cy="2"/>
            </a:xfrm>
            <a:custGeom>
              <a:avLst/>
              <a:gdLst>
                <a:gd name="T0" fmla="*/ 1 w 1"/>
                <a:gd name="T1" fmla="*/ 0 h 2"/>
                <a:gd name="T2" fmla="*/ 1 w 1"/>
                <a:gd name="T3" fmla="*/ 0 h 2"/>
                <a:gd name="T4" fmla="*/ 0 w 1"/>
                <a:gd name="T5" fmla="*/ 0 h 2"/>
                <a:gd name="T6" fmla="*/ 0 w 1"/>
                <a:gd name="T7" fmla="*/ 1 h 2"/>
                <a:gd name="T8" fmla="*/ 0 w 1"/>
                <a:gd name="T9" fmla="*/ 2 h 2"/>
                <a:gd name="T10" fmla="*/ 0 w 1"/>
                <a:gd name="T11" fmla="*/ 2 h 2"/>
                <a:gd name="T12" fmla="*/ 1 w 1"/>
                <a:gd name="T13" fmla="*/ 1 h 2"/>
                <a:gd name="T14" fmla="*/ 1 w 1"/>
                <a:gd name="T15" fmla="*/ 0 h 2"/>
                <a:gd name="T16" fmla="*/ 1 w 1"/>
                <a:gd name="T17" fmla="*/ 0 h 2"/>
                <a:gd name="T18" fmla="*/ 1 w 1"/>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0"/>
                  </a:moveTo>
                  <a:lnTo>
                    <a:pt x="1" y="0"/>
                  </a:lnTo>
                  <a:lnTo>
                    <a:pt x="0" y="0"/>
                  </a:lnTo>
                  <a:lnTo>
                    <a:pt x="0" y="1"/>
                  </a:lnTo>
                  <a:lnTo>
                    <a:pt x="0" y="2"/>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89" name="Freeform 3912"/>
            <p:cNvSpPr>
              <a:spLocks/>
            </p:cNvSpPr>
            <p:nvPr/>
          </p:nvSpPr>
          <p:spPr bwMode="auto">
            <a:xfrm>
              <a:off x="4993" y="2897"/>
              <a:ext cx="2" cy="3"/>
            </a:xfrm>
            <a:custGeom>
              <a:avLst/>
              <a:gdLst>
                <a:gd name="T0" fmla="*/ 2 w 2"/>
                <a:gd name="T1" fmla="*/ 0 h 4"/>
                <a:gd name="T2" fmla="*/ 2 w 2"/>
                <a:gd name="T3" fmla="*/ 0 h 4"/>
                <a:gd name="T4" fmla="*/ 0 w 2"/>
                <a:gd name="T5" fmla="*/ 0 h 4"/>
                <a:gd name="T6" fmla="*/ 0 w 2"/>
                <a:gd name="T7" fmla="*/ 1 h 4"/>
                <a:gd name="T8" fmla="*/ 0 w 2"/>
                <a:gd name="T9" fmla="*/ 1 h 4"/>
                <a:gd name="T10" fmla="*/ 2 w 2"/>
                <a:gd name="T11" fmla="*/ 2 h 4"/>
                <a:gd name="T12" fmla="*/ 2 w 2"/>
                <a:gd name="T13" fmla="*/ 2 h 4"/>
                <a:gd name="T14" fmla="*/ 2 w 2"/>
                <a:gd name="T15" fmla="*/ 2 h 4"/>
                <a:gd name="T16" fmla="*/ 2 w 2"/>
                <a:gd name="T17" fmla="*/ 2 h 4"/>
                <a:gd name="T18" fmla="*/ 2 w 2"/>
                <a:gd name="T19" fmla="*/ 2 h 4"/>
                <a:gd name="T20" fmla="*/ 2 w 2"/>
                <a:gd name="T21" fmla="*/ 0 h 4"/>
                <a:gd name="T22" fmla="*/ 2 w 2"/>
                <a:gd name="T23" fmla="*/ 0 h 4"/>
                <a:gd name="T24" fmla="*/ 2 w 2"/>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0"/>
                  </a:moveTo>
                  <a:lnTo>
                    <a:pt x="2" y="0"/>
                  </a:lnTo>
                  <a:lnTo>
                    <a:pt x="0" y="0"/>
                  </a:lnTo>
                  <a:lnTo>
                    <a:pt x="0" y="1"/>
                  </a:lnTo>
                  <a:lnTo>
                    <a:pt x="2" y="4"/>
                  </a:lnTo>
                  <a:lnTo>
                    <a:pt x="2" y="2"/>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0" name="Freeform 3913"/>
            <p:cNvSpPr>
              <a:spLocks/>
            </p:cNvSpPr>
            <p:nvPr/>
          </p:nvSpPr>
          <p:spPr bwMode="auto">
            <a:xfrm>
              <a:off x="5029" y="2924"/>
              <a:ext cx="1" cy="2"/>
            </a:xfrm>
            <a:custGeom>
              <a:avLst/>
              <a:gdLst>
                <a:gd name="T0" fmla="*/ 0 w 2"/>
                <a:gd name="T1" fmla="*/ 2 h 2"/>
                <a:gd name="T2" fmla="*/ 0 w 2"/>
                <a:gd name="T3" fmla="*/ 2 h 2"/>
                <a:gd name="T4" fmla="*/ 1 w 2"/>
                <a:gd name="T5" fmla="*/ 1 h 2"/>
                <a:gd name="T6" fmla="*/ 0 w 2"/>
                <a:gd name="T7" fmla="*/ 0 h 2"/>
                <a:gd name="T8" fmla="*/ 0 w 2"/>
                <a:gd name="T9" fmla="*/ 0 h 2"/>
                <a:gd name="T10" fmla="*/ 0 w 2"/>
                <a:gd name="T11" fmla="*/ 1 h 2"/>
                <a:gd name="T12" fmla="*/ 0 w 2"/>
                <a:gd name="T13" fmla="*/ 1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2" y="1"/>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1" name="Freeform 3914"/>
            <p:cNvSpPr>
              <a:spLocks/>
            </p:cNvSpPr>
            <p:nvPr/>
          </p:nvSpPr>
          <p:spPr bwMode="auto">
            <a:xfrm>
              <a:off x="5056" y="2969"/>
              <a:ext cx="2" cy="3"/>
            </a:xfrm>
            <a:custGeom>
              <a:avLst/>
              <a:gdLst>
                <a:gd name="T0" fmla="*/ 1 w 3"/>
                <a:gd name="T1" fmla="*/ 0 h 4"/>
                <a:gd name="T2" fmla="*/ 1 w 3"/>
                <a:gd name="T3" fmla="*/ 0 h 4"/>
                <a:gd name="T4" fmla="*/ 0 w 3"/>
                <a:gd name="T5" fmla="*/ 0 h 4"/>
                <a:gd name="T6" fmla="*/ 0 w 3"/>
                <a:gd name="T7" fmla="*/ 0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0"/>
                  </a:lnTo>
                  <a:lnTo>
                    <a:pt x="1" y="2"/>
                  </a:lnTo>
                  <a:lnTo>
                    <a:pt x="2" y="4"/>
                  </a:lnTo>
                  <a:lnTo>
                    <a:pt x="3" y="3"/>
                  </a:lnTo>
                  <a:lnTo>
                    <a:pt x="2"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2" name="Freeform 3915"/>
            <p:cNvSpPr>
              <a:spLocks/>
            </p:cNvSpPr>
            <p:nvPr/>
          </p:nvSpPr>
          <p:spPr bwMode="auto">
            <a:xfrm>
              <a:off x="5080" y="2986"/>
              <a:ext cx="5" cy="14"/>
            </a:xfrm>
            <a:custGeom>
              <a:avLst/>
              <a:gdLst>
                <a:gd name="T0" fmla="*/ 2 w 6"/>
                <a:gd name="T1" fmla="*/ 2 h 17"/>
                <a:gd name="T2" fmla="*/ 2 w 6"/>
                <a:gd name="T3" fmla="*/ 2 h 17"/>
                <a:gd name="T4" fmla="*/ 1 w 6"/>
                <a:gd name="T5" fmla="*/ 2 h 17"/>
                <a:gd name="T6" fmla="*/ 2 w 6"/>
                <a:gd name="T7" fmla="*/ 2 h 17"/>
                <a:gd name="T8" fmla="*/ 2 w 6"/>
                <a:gd name="T9" fmla="*/ 2 h 17"/>
                <a:gd name="T10" fmla="*/ 2 w 6"/>
                <a:gd name="T11" fmla="*/ 2 h 17"/>
                <a:gd name="T12" fmla="*/ 1 w 6"/>
                <a:gd name="T13" fmla="*/ 2 h 17"/>
                <a:gd name="T14" fmla="*/ 1 w 6"/>
                <a:gd name="T15" fmla="*/ 2 h 17"/>
                <a:gd name="T16" fmla="*/ 0 w 6"/>
                <a:gd name="T17" fmla="*/ 2 h 17"/>
                <a:gd name="T18" fmla="*/ 1 w 6"/>
                <a:gd name="T19" fmla="*/ 2 h 17"/>
                <a:gd name="T20" fmla="*/ 1 w 6"/>
                <a:gd name="T21" fmla="*/ 2 h 17"/>
                <a:gd name="T22" fmla="*/ 2 w 6"/>
                <a:gd name="T23" fmla="*/ 2 h 17"/>
                <a:gd name="T24" fmla="*/ 2 w 6"/>
                <a:gd name="T25" fmla="*/ 2 h 17"/>
                <a:gd name="T26" fmla="*/ 2 w 6"/>
                <a:gd name="T27" fmla="*/ 2 h 17"/>
                <a:gd name="T28" fmla="*/ 3 w 6"/>
                <a:gd name="T29" fmla="*/ 2 h 17"/>
                <a:gd name="T30" fmla="*/ 3 w 6"/>
                <a:gd name="T31" fmla="*/ 2 h 17"/>
                <a:gd name="T32" fmla="*/ 3 w 6"/>
                <a:gd name="T33" fmla="*/ 2 h 17"/>
                <a:gd name="T34" fmla="*/ 3 w 6"/>
                <a:gd name="T35" fmla="*/ 2 h 17"/>
                <a:gd name="T36" fmla="*/ 3 w 6"/>
                <a:gd name="T37" fmla="*/ 0 h 17"/>
                <a:gd name="T38" fmla="*/ 3 w 6"/>
                <a:gd name="T39" fmla="*/ 0 h 17"/>
                <a:gd name="T40" fmla="*/ 3 w 6"/>
                <a:gd name="T41" fmla="*/ 0 h 17"/>
                <a:gd name="T42" fmla="*/ 3 w 6"/>
                <a:gd name="T43" fmla="*/ 0 h 17"/>
                <a:gd name="T44" fmla="*/ 3 w 6"/>
                <a:gd name="T45" fmla="*/ 0 h 17"/>
                <a:gd name="T46" fmla="*/ 3 w 6"/>
                <a:gd name="T47" fmla="*/ 1 h 17"/>
                <a:gd name="T48" fmla="*/ 3 w 6"/>
                <a:gd name="T49" fmla="*/ 1 h 17"/>
                <a:gd name="T50" fmla="*/ 3 w 6"/>
                <a:gd name="T51" fmla="*/ 1 h 17"/>
                <a:gd name="T52" fmla="*/ 3 w 6"/>
                <a:gd name="T53" fmla="*/ 2 h 17"/>
                <a:gd name="T54" fmla="*/ 3 w 6"/>
                <a:gd name="T55" fmla="*/ 2 h 17"/>
                <a:gd name="T56" fmla="*/ 2 w 6"/>
                <a:gd name="T57" fmla="*/ 2 h 17"/>
                <a:gd name="T58" fmla="*/ 2 w 6"/>
                <a:gd name="T59" fmla="*/ 2 h 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
                <a:gd name="T91" fmla="*/ 0 h 17"/>
                <a:gd name="T92" fmla="*/ 6 w 6"/>
                <a:gd name="T93" fmla="*/ 17 h 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 h="17">
                  <a:moveTo>
                    <a:pt x="2" y="7"/>
                  </a:moveTo>
                  <a:lnTo>
                    <a:pt x="2" y="7"/>
                  </a:lnTo>
                  <a:lnTo>
                    <a:pt x="1" y="8"/>
                  </a:lnTo>
                  <a:lnTo>
                    <a:pt x="2" y="9"/>
                  </a:lnTo>
                  <a:lnTo>
                    <a:pt x="2" y="10"/>
                  </a:lnTo>
                  <a:lnTo>
                    <a:pt x="1" y="13"/>
                  </a:lnTo>
                  <a:lnTo>
                    <a:pt x="0" y="15"/>
                  </a:lnTo>
                  <a:lnTo>
                    <a:pt x="1" y="17"/>
                  </a:lnTo>
                  <a:lnTo>
                    <a:pt x="2" y="17"/>
                  </a:lnTo>
                  <a:lnTo>
                    <a:pt x="2" y="16"/>
                  </a:lnTo>
                  <a:lnTo>
                    <a:pt x="6" y="7"/>
                  </a:lnTo>
                  <a:lnTo>
                    <a:pt x="6" y="4"/>
                  </a:lnTo>
                  <a:lnTo>
                    <a:pt x="6" y="3"/>
                  </a:lnTo>
                  <a:lnTo>
                    <a:pt x="5" y="0"/>
                  </a:lnTo>
                  <a:lnTo>
                    <a:pt x="4" y="0"/>
                  </a:lnTo>
                  <a:lnTo>
                    <a:pt x="3" y="1"/>
                  </a:lnTo>
                  <a:lnTo>
                    <a:pt x="4" y="3"/>
                  </a:lnTo>
                  <a:lnTo>
                    <a:pt x="4" y="4"/>
                  </a:lnTo>
                  <a:lnTo>
                    <a:pt x="2"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3" name="Freeform 3916"/>
            <p:cNvSpPr>
              <a:spLocks/>
            </p:cNvSpPr>
            <p:nvPr/>
          </p:nvSpPr>
          <p:spPr bwMode="auto">
            <a:xfrm>
              <a:off x="5087" y="3023"/>
              <a:ext cx="1" cy="5"/>
            </a:xfrm>
            <a:custGeom>
              <a:avLst/>
              <a:gdLst>
                <a:gd name="T0" fmla="*/ 1 w 2"/>
                <a:gd name="T1" fmla="*/ 3 h 6"/>
                <a:gd name="T2" fmla="*/ 1 w 2"/>
                <a:gd name="T3" fmla="*/ 3 h 6"/>
                <a:gd name="T4" fmla="*/ 1 w 2"/>
                <a:gd name="T5" fmla="*/ 0 h 6"/>
                <a:gd name="T6" fmla="*/ 1 w 2"/>
                <a:gd name="T7" fmla="*/ 0 h 6"/>
                <a:gd name="T8" fmla="*/ 1 w 2"/>
                <a:gd name="T9" fmla="*/ 0 h 6"/>
                <a:gd name="T10" fmla="*/ 1 w 2"/>
                <a:gd name="T11" fmla="*/ 0 h 6"/>
                <a:gd name="T12" fmla="*/ 0 w 2"/>
                <a:gd name="T13" fmla="*/ 3 h 6"/>
                <a:gd name="T14" fmla="*/ 0 w 2"/>
                <a:gd name="T15" fmla="*/ 3 h 6"/>
                <a:gd name="T16" fmla="*/ 0 w 2"/>
                <a:gd name="T17" fmla="*/ 3 h 6"/>
                <a:gd name="T18" fmla="*/ 0 w 2"/>
                <a:gd name="T19" fmla="*/ 3 h 6"/>
                <a:gd name="T20" fmla="*/ 1 w 2"/>
                <a:gd name="T21" fmla="*/ 3 h 6"/>
                <a:gd name="T22" fmla="*/ 1 w 2"/>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6"/>
                <a:gd name="T38" fmla="*/ 2 w 2"/>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6">
                  <a:moveTo>
                    <a:pt x="1" y="4"/>
                  </a:moveTo>
                  <a:lnTo>
                    <a:pt x="1" y="4"/>
                  </a:lnTo>
                  <a:lnTo>
                    <a:pt x="2" y="0"/>
                  </a:lnTo>
                  <a:lnTo>
                    <a:pt x="1" y="0"/>
                  </a:lnTo>
                  <a:lnTo>
                    <a:pt x="0" y="3"/>
                  </a:lnTo>
                  <a:lnTo>
                    <a:pt x="0" y="5"/>
                  </a:lnTo>
                  <a:lnTo>
                    <a:pt x="0" y="6"/>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4" name="Freeform 3917"/>
            <p:cNvSpPr>
              <a:spLocks/>
            </p:cNvSpPr>
            <p:nvPr/>
          </p:nvSpPr>
          <p:spPr bwMode="auto">
            <a:xfrm>
              <a:off x="4870" y="3143"/>
              <a:ext cx="20" cy="6"/>
            </a:xfrm>
            <a:custGeom>
              <a:avLst/>
              <a:gdLst>
                <a:gd name="T0" fmla="*/ 2 w 25"/>
                <a:gd name="T1" fmla="*/ 3 h 7"/>
                <a:gd name="T2" fmla="*/ 2 w 25"/>
                <a:gd name="T3" fmla="*/ 3 h 7"/>
                <a:gd name="T4" fmla="*/ 2 w 25"/>
                <a:gd name="T5" fmla="*/ 3 h 7"/>
                <a:gd name="T6" fmla="*/ 2 w 25"/>
                <a:gd name="T7" fmla="*/ 3 h 7"/>
                <a:gd name="T8" fmla="*/ 2 w 25"/>
                <a:gd name="T9" fmla="*/ 3 h 7"/>
                <a:gd name="T10" fmla="*/ 2 w 25"/>
                <a:gd name="T11" fmla="*/ 2 h 7"/>
                <a:gd name="T12" fmla="*/ 2 w 25"/>
                <a:gd name="T13" fmla="*/ 2 h 7"/>
                <a:gd name="T14" fmla="*/ 2 w 25"/>
                <a:gd name="T15" fmla="*/ 1 h 7"/>
                <a:gd name="T16" fmla="*/ 2 w 25"/>
                <a:gd name="T17" fmla="*/ 0 h 7"/>
                <a:gd name="T18" fmla="*/ 2 w 25"/>
                <a:gd name="T19" fmla="*/ 0 h 7"/>
                <a:gd name="T20" fmla="*/ 2 w 25"/>
                <a:gd name="T21" fmla="*/ 0 h 7"/>
                <a:gd name="T22" fmla="*/ 2 w 25"/>
                <a:gd name="T23" fmla="*/ 0 h 7"/>
                <a:gd name="T24" fmla="*/ 2 w 25"/>
                <a:gd name="T25" fmla="*/ 1 h 7"/>
                <a:gd name="T26" fmla="*/ 2 w 25"/>
                <a:gd name="T27" fmla="*/ 1 h 7"/>
                <a:gd name="T28" fmla="*/ 2 w 25"/>
                <a:gd name="T29" fmla="*/ 1 h 7"/>
                <a:gd name="T30" fmla="*/ 2 w 25"/>
                <a:gd name="T31" fmla="*/ 2 h 7"/>
                <a:gd name="T32" fmla="*/ 2 w 25"/>
                <a:gd name="T33" fmla="*/ 2 h 7"/>
                <a:gd name="T34" fmla="*/ 0 w 25"/>
                <a:gd name="T35" fmla="*/ 2 h 7"/>
                <a:gd name="T36" fmla="*/ 0 w 25"/>
                <a:gd name="T37" fmla="*/ 3 h 7"/>
                <a:gd name="T38" fmla="*/ 0 w 25"/>
                <a:gd name="T39" fmla="*/ 3 h 7"/>
                <a:gd name="T40" fmla="*/ 0 w 25"/>
                <a:gd name="T41" fmla="*/ 3 h 7"/>
                <a:gd name="T42" fmla="*/ 2 w 25"/>
                <a:gd name="T43" fmla="*/ 3 h 7"/>
                <a:gd name="T44" fmla="*/ 2 w 25"/>
                <a:gd name="T45" fmla="*/ 3 h 7"/>
                <a:gd name="T46" fmla="*/ 2 w 25"/>
                <a:gd name="T47" fmla="*/ 3 h 7"/>
                <a:gd name="T48" fmla="*/ 2 w 25"/>
                <a:gd name="T49" fmla="*/ 3 h 7"/>
                <a:gd name="T50" fmla="*/ 2 w 25"/>
                <a:gd name="T51" fmla="*/ 3 h 7"/>
                <a:gd name="T52" fmla="*/ 2 w 25"/>
                <a:gd name="T53" fmla="*/ 3 h 7"/>
                <a:gd name="T54" fmla="*/ 2 w 25"/>
                <a:gd name="T55" fmla="*/ 3 h 7"/>
                <a:gd name="T56" fmla="*/ 2 w 25"/>
                <a:gd name="T57" fmla="*/ 3 h 7"/>
                <a:gd name="T58" fmla="*/ 2 w 25"/>
                <a:gd name="T59" fmla="*/ 3 h 7"/>
                <a:gd name="T60" fmla="*/ 2 w 25"/>
                <a:gd name="T61" fmla="*/ 3 h 7"/>
                <a:gd name="T62" fmla="*/ 2 w 25"/>
                <a:gd name="T63" fmla="*/ 3 h 7"/>
                <a:gd name="T64" fmla="*/ 2 w 25"/>
                <a:gd name="T65" fmla="*/ 3 h 7"/>
                <a:gd name="T66" fmla="*/ 2 w 25"/>
                <a:gd name="T67" fmla="*/ 3 h 7"/>
                <a:gd name="T68" fmla="*/ 2 w 25"/>
                <a:gd name="T69" fmla="*/ 3 h 7"/>
                <a:gd name="T70" fmla="*/ 2 w 25"/>
                <a:gd name="T71" fmla="*/ 3 h 7"/>
                <a:gd name="T72" fmla="*/ 2 w 25"/>
                <a:gd name="T73" fmla="*/ 3 h 7"/>
                <a:gd name="T74" fmla="*/ 2 w 25"/>
                <a:gd name="T75" fmla="*/ 3 h 7"/>
                <a:gd name="T76" fmla="*/ 2 w 25"/>
                <a:gd name="T77" fmla="*/ 3 h 7"/>
                <a:gd name="T78" fmla="*/ 2 w 25"/>
                <a:gd name="T79" fmla="*/ 3 h 7"/>
                <a:gd name="T80" fmla="*/ 2 w 25"/>
                <a:gd name="T81" fmla="*/ 3 h 7"/>
                <a:gd name="T82" fmla="*/ 2 w 25"/>
                <a:gd name="T83" fmla="*/ 2 h 7"/>
                <a:gd name="T84" fmla="*/ 2 w 25"/>
                <a:gd name="T85" fmla="*/ 3 h 7"/>
                <a:gd name="T86" fmla="*/ 2 w 25"/>
                <a:gd name="T87" fmla="*/ 3 h 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
                <a:gd name="T133" fmla="*/ 0 h 7"/>
                <a:gd name="T134" fmla="*/ 25 w 25"/>
                <a:gd name="T135" fmla="*/ 7 h 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 h="7">
                  <a:moveTo>
                    <a:pt x="22" y="3"/>
                  </a:moveTo>
                  <a:lnTo>
                    <a:pt x="22" y="3"/>
                  </a:lnTo>
                  <a:lnTo>
                    <a:pt x="21" y="3"/>
                  </a:lnTo>
                  <a:lnTo>
                    <a:pt x="20" y="3"/>
                  </a:lnTo>
                  <a:lnTo>
                    <a:pt x="19" y="2"/>
                  </a:lnTo>
                  <a:lnTo>
                    <a:pt x="17" y="1"/>
                  </a:lnTo>
                  <a:lnTo>
                    <a:pt x="16" y="0"/>
                  </a:lnTo>
                  <a:lnTo>
                    <a:pt x="15" y="0"/>
                  </a:lnTo>
                  <a:lnTo>
                    <a:pt x="13" y="0"/>
                  </a:lnTo>
                  <a:lnTo>
                    <a:pt x="10" y="1"/>
                  </a:lnTo>
                  <a:lnTo>
                    <a:pt x="8" y="1"/>
                  </a:lnTo>
                  <a:lnTo>
                    <a:pt x="2" y="2"/>
                  </a:lnTo>
                  <a:lnTo>
                    <a:pt x="0" y="2"/>
                  </a:lnTo>
                  <a:lnTo>
                    <a:pt x="0" y="4"/>
                  </a:lnTo>
                  <a:lnTo>
                    <a:pt x="0" y="5"/>
                  </a:lnTo>
                  <a:lnTo>
                    <a:pt x="2" y="7"/>
                  </a:lnTo>
                  <a:lnTo>
                    <a:pt x="3" y="7"/>
                  </a:lnTo>
                  <a:lnTo>
                    <a:pt x="6" y="7"/>
                  </a:lnTo>
                  <a:lnTo>
                    <a:pt x="10" y="7"/>
                  </a:lnTo>
                  <a:lnTo>
                    <a:pt x="11" y="7"/>
                  </a:lnTo>
                  <a:lnTo>
                    <a:pt x="13" y="7"/>
                  </a:lnTo>
                  <a:lnTo>
                    <a:pt x="15" y="7"/>
                  </a:lnTo>
                  <a:lnTo>
                    <a:pt x="17" y="5"/>
                  </a:lnTo>
                  <a:lnTo>
                    <a:pt x="19" y="5"/>
                  </a:lnTo>
                  <a:lnTo>
                    <a:pt x="21" y="4"/>
                  </a:lnTo>
                  <a:lnTo>
                    <a:pt x="24" y="4"/>
                  </a:lnTo>
                  <a:lnTo>
                    <a:pt x="25" y="4"/>
                  </a:lnTo>
                  <a:lnTo>
                    <a:pt x="24" y="3"/>
                  </a:lnTo>
                  <a:lnTo>
                    <a:pt x="23" y="2"/>
                  </a:lnTo>
                  <a:lnTo>
                    <a:pt x="2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5" name="Freeform 3918"/>
            <p:cNvSpPr>
              <a:spLocks/>
            </p:cNvSpPr>
            <p:nvPr/>
          </p:nvSpPr>
          <p:spPr bwMode="auto">
            <a:xfrm>
              <a:off x="4980" y="3186"/>
              <a:ext cx="2" cy="2"/>
            </a:xfrm>
            <a:custGeom>
              <a:avLst/>
              <a:gdLst>
                <a:gd name="T0" fmla="*/ 1 w 3"/>
                <a:gd name="T1" fmla="*/ 1 h 2"/>
                <a:gd name="T2" fmla="*/ 1 w 3"/>
                <a:gd name="T3" fmla="*/ 1 h 2"/>
                <a:gd name="T4" fmla="*/ 1 w 3"/>
                <a:gd name="T5" fmla="*/ 2 h 2"/>
                <a:gd name="T6" fmla="*/ 1 w 3"/>
                <a:gd name="T7" fmla="*/ 1 h 2"/>
                <a:gd name="T8" fmla="*/ 1 w 3"/>
                <a:gd name="T9" fmla="*/ 1 h 2"/>
                <a:gd name="T10" fmla="*/ 1 w 3"/>
                <a:gd name="T11" fmla="*/ 1 h 2"/>
                <a:gd name="T12" fmla="*/ 1 w 3"/>
                <a:gd name="T13" fmla="*/ 1 h 2"/>
                <a:gd name="T14" fmla="*/ 1 w 3"/>
                <a:gd name="T15" fmla="*/ 0 h 2"/>
                <a:gd name="T16" fmla="*/ 1 w 3"/>
                <a:gd name="T17" fmla="*/ 0 h 2"/>
                <a:gd name="T18" fmla="*/ 0 w 3"/>
                <a:gd name="T19" fmla="*/ 0 h 2"/>
                <a:gd name="T20" fmla="*/ 0 w 3"/>
                <a:gd name="T21" fmla="*/ 1 h 2"/>
                <a:gd name="T22" fmla="*/ 1 w 3"/>
                <a:gd name="T23" fmla="*/ 1 h 2"/>
                <a:gd name="T24" fmla="*/ 1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1" y="1"/>
                  </a:moveTo>
                  <a:lnTo>
                    <a:pt x="1" y="1"/>
                  </a:lnTo>
                  <a:lnTo>
                    <a:pt x="1" y="2"/>
                  </a:lnTo>
                  <a:lnTo>
                    <a:pt x="3" y="1"/>
                  </a:lnTo>
                  <a:lnTo>
                    <a:pt x="1" y="0"/>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6" name="Freeform 3919"/>
            <p:cNvSpPr>
              <a:spLocks/>
            </p:cNvSpPr>
            <p:nvPr/>
          </p:nvSpPr>
          <p:spPr bwMode="auto">
            <a:xfrm>
              <a:off x="4982" y="3183"/>
              <a:ext cx="1" cy="2"/>
            </a:xfrm>
            <a:custGeom>
              <a:avLst/>
              <a:gdLst>
                <a:gd name="T0" fmla="*/ 0 w 1"/>
                <a:gd name="T1" fmla="*/ 0 h 3"/>
                <a:gd name="T2" fmla="*/ 0 w 1"/>
                <a:gd name="T3" fmla="*/ 0 h 3"/>
                <a:gd name="T4" fmla="*/ 0 w 1"/>
                <a:gd name="T5" fmla="*/ 0 h 3"/>
                <a:gd name="T6" fmla="*/ 0 w 1"/>
                <a:gd name="T7" fmla="*/ 1 h 3"/>
                <a:gd name="T8" fmla="*/ 0 w 1"/>
                <a:gd name="T9" fmla="*/ 1 h 3"/>
                <a:gd name="T10" fmla="*/ 0 w 1"/>
                <a:gd name="T11" fmla="*/ 1 h 3"/>
                <a:gd name="T12" fmla="*/ 1 w 1"/>
                <a:gd name="T13" fmla="*/ 1 h 3"/>
                <a:gd name="T14" fmla="*/ 0 w 1"/>
                <a:gd name="T15" fmla="*/ 0 h 3"/>
                <a:gd name="T16" fmla="*/ 0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0"/>
                  </a:moveTo>
                  <a:lnTo>
                    <a:pt x="0" y="0"/>
                  </a:lnTo>
                  <a:lnTo>
                    <a:pt x="0" y="1"/>
                  </a:lnTo>
                  <a:lnTo>
                    <a:pt x="0" y="3"/>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7" name="Freeform 3920"/>
            <p:cNvSpPr>
              <a:spLocks/>
            </p:cNvSpPr>
            <p:nvPr/>
          </p:nvSpPr>
          <p:spPr bwMode="auto">
            <a:xfrm>
              <a:off x="4569" y="2998"/>
              <a:ext cx="3" cy="7"/>
            </a:xfrm>
            <a:custGeom>
              <a:avLst/>
              <a:gdLst>
                <a:gd name="T0" fmla="*/ 2 w 4"/>
                <a:gd name="T1" fmla="*/ 2 h 9"/>
                <a:gd name="T2" fmla="*/ 2 w 4"/>
                <a:gd name="T3" fmla="*/ 2 h 9"/>
                <a:gd name="T4" fmla="*/ 1 w 4"/>
                <a:gd name="T5" fmla="*/ 1 h 9"/>
                <a:gd name="T6" fmla="*/ 0 w 4"/>
                <a:gd name="T7" fmla="*/ 0 h 9"/>
                <a:gd name="T8" fmla="*/ 0 w 4"/>
                <a:gd name="T9" fmla="*/ 1 h 9"/>
                <a:gd name="T10" fmla="*/ 0 w 4"/>
                <a:gd name="T11" fmla="*/ 1 h 9"/>
                <a:gd name="T12" fmla="*/ 1 w 4"/>
                <a:gd name="T13" fmla="*/ 2 h 9"/>
                <a:gd name="T14" fmla="*/ 1 w 4"/>
                <a:gd name="T15" fmla="*/ 2 h 9"/>
                <a:gd name="T16" fmla="*/ 2 w 4"/>
                <a:gd name="T17" fmla="*/ 2 h 9"/>
                <a:gd name="T18" fmla="*/ 2 w 4"/>
                <a:gd name="T19" fmla="*/ 2 h 9"/>
                <a:gd name="T20" fmla="*/ 2 w 4"/>
                <a:gd name="T21" fmla="*/ 2 h 9"/>
                <a:gd name="T22" fmla="*/ 2 w 4"/>
                <a:gd name="T23" fmla="*/ 2 h 9"/>
                <a:gd name="T24" fmla="*/ 2 w 4"/>
                <a:gd name="T25" fmla="*/ 2 h 9"/>
                <a:gd name="T26" fmla="*/ 2 w 4"/>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3" y="7"/>
                  </a:moveTo>
                  <a:lnTo>
                    <a:pt x="3" y="7"/>
                  </a:lnTo>
                  <a:lnTo>
                    <a:pt x="1" y="1"/>
                  </a:lnTo>
                  <a:lnTo>
                    <a:pt x="0" y="0"/>
                  </a:lnTo>
                  <a:lnTo>
                    <a:pt x="0" y="1"/>
                  </a:lnTo>
                  <a:lnTo>
                    <a:pt x="1" y="4"/>
                  </a:lnTo>
                  <a:lnTo>
                    <a:pt x="1" y="7"/>
                  </a:lnTo>
                  <a:lnTo>
                    <a:pt x="3" y="9"/>
                  </a:lnTo>
                  <a:lnTo>
                    <a:pt x="4" y="9"/>
                  </a:lnTo>
                  <a:lnTo>
                    <a:pt x="3" y="8"/>
                  </a:lnTo>
                  <a:lnTo>
                    <a:pt x="3"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8" name="Freeform 3921"/>
            <p:cNvSpPr>
              <a:spLocks/>
            </p:cNvSpPr>
            <p:nvPr/>
          </p:nvSpPr>
          <p:spPr bwMode="auto">
            <a:xfrm>
              <a:off x="5289" y="2912"/>
              <a:ext cx="2" cy="4"/>
            </a:xfrm>
            <a:custGeom>
              <a:avLst/>
              <a:gdLst>
                <a:gd name="T0" fmla="*/ 0 w 3"/>
                <a:gd name="T1" fmla="*/ 1 h 4"/>
                <a:gd name="T2" fmla="*/ 0 w 3"/>
                <a:gd name="T3" fmla="*/ 1 h 4"/>
                <a:gd name="T4" fmla="*/ 1 w 3"/>
                <a:gd name="T5" fmla="*/ 3 h 4"/>
                <a:gd name="T6" fmla="*/ 1 w 3"/>
                <a:gd name="T7" fmla="*/ 4 h 4"/>
                <a:gd name="T8" fmla="*/ 1 w 3"/>
                <a:gd name="T9" fmla="*/ 4 h 4"/>
                <a:gd name="T10" fmla="*/ 1 w 3"/>
                <a:gd name="T11" fmla="*/ 4 h 4"/>
                <a:gd name="T12" fmla="*/ 1 w 3"/>
                <a:gd name="T13" fmla="*/ 4 h 4"/>
                <a:gd name="T14" fmla="*/ 1 w 3"/>
                <a:gd name="T15" fmla="*/ 3 h 4"/>
                <a:gd name="T16" fmla="*/ 1 w 3"/>
                <a:gd name="T17" fmla="*/ 3 h 4"/>
                <a:gd name="T18" fmla="*/ 1 w 3"/>
                <a:gd name="T19" fmla="*/ 1 h 4"/>
                <a:gd name="T20" fmla="*/ 1 w 3"/>
                <a:gd name="T21" fmla="*/ 1 h 4"/>
                <a:gd name="T22" fmla="*/ 1 w 3"/>
                <a:gd name="T23" fmla="*/ 1 h 4"/>
                <a:gd name="T24" fmla="*/ 0 w 3"/>
                <a:gd name="T25" fmla="*/ 0 h 4"/>
                <a:gd name="T26" fmla="*/ 0 w 3"/>
                <a:gd name="T27" fmla="*/ 1 h 4"/>
                <a:gd name="T28" fmla="*/ 0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1"/>
                  </a:moveTo>
                  <a:lnTo>
                    <a:pt x="0" y="1"/>
                  </a:lnTo>
                  <a:lnTo>
                    <a:pt x="1" y="3"/>
                  </a:lnTo>
                  <a:lnTo>
                    <a:pt x="2" y="4"/>
                  </a:lnTo>
                  <a:lnTo>
                    <a:pt x="3" y="4"/>
                  </a:lnTo>
                  <a:lnTo>
                    <a:pt x="3" y="3"/>
                  </a:lnTo>
                  <a:lnTo>
                    <a:pt x="2" y="1"/>
                  </a:lnTo>
                  <a:lnTo>
                    <a:pt x="1"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899" name="Freeform 3922"/>
            <p:cNvSpPr>
              <a:spLocks/>
            </p:cNvSpPr>
            <p:nvPr/>
          </p:nvSpPr>
          <p:spPr bwMode="auto">
            <a:xfrm>
              <a:off x="5285" y="2902"/>
              <a:ext cx="5" cy="4"/>
            </a:xfrm>
            <a:custGeom>
              <a:avLst/>
              <a:gdLst>
                <a:gd name="T0" fmla="*/ 0 w 6"/>
                <a:gd name="T1" fmla="*/ 1 h 4"/>
                <a:gd name="T2" fmla="*/ 0 w 6"/>
                <a:gd name="T3" fmla="*/ 1 h 4"/>
                <a:gd name="T4" fmla="*/ 2 w 6"/>
                <a:gd name="T5" fmla="*/ 2 h 4"/>
                <a:gd name="T6" fmla="*/ 2 w 6"/>
                <a:gd name="T7" fmla="*/ 3 h 4"/>
                <a:gd name="T8" fmla="*/ 3 w 6"/>
                <a:gd name="T9" fmla="*/ 4 h 4"/>
                <a:gd name="T10" fmla="*/ 3 w 6"/>
                <a:gd name="T11" fmla="*/ 4 h 4"/>
                <a:gd name="T12" fmla="*/ 3 w 6"/>
                <a:gd name="T13" fmla="*/ 4 h 4"/>
                <a:gd name="T14" fmla="*/ 3 w 6"/>
                <a:gd name="T15" fmla="*/ 4 h 4"/>
                <a:gd name="T16" fmla="*/ 3 w 6"/>
                <a:gd name="T17" fmla="*/ 2 h 4"/>
                <a:gd name="T18" fmla="*/ 3 w 6"/>
                <a:gd name="T19" fmla="*/ 2 h 4"/>
                <a:gd name="T20" fmla="*/ 3 w 6"/>
                <a:gd name="T21" fmla="*/ 0 h 4"/>
                <a:gd name="T22" fmla="*/ 2 w 6"/>
                <a:gd name="T23" fmla="*/ 0 h 4"/>
                <a:gd name="T24" fmla="*/ 0 w 6"/>
                <a:gd name="T25" fmla="*/ 1 h 4"/>
                <a:gd name="T26" fmla="*/ 0 w 6"/>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0" y="1"/>
                  </a:lnTo>
                  <a:lnTo>
                    <a:pt x="2" y="2"/>
                  </a:lnTo>
                  <a:lnTo>
                    <a:pt x="2" y="3"/>
                  </a:lnTo>
                  <a:lnTo>
                    <a:pt x="4" y="4"/>
                  </a:lnTo>
                  <a:lnTo>
                    <a:pt x="5" y="4"/>
                  </a:lnTo>
                  <a:lnTo>
                    <a:pt x="6" y="4"/>
                  </a:lnTo>
                  <a:lnTo>
                    <a:pt x="5" y="2"/>
                  </a:lnTo>
                  <a:lnTo>
                    <a:pt x="3" y="0"/>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0" name="Freeform 3923"/>
            <p:cNvSpPr>
              <a:spLocks/>
            </p:cNvSpPr>
            <p:nvPr/>
          </p:nvSpPr>
          <p:spPr bwMode="auto">
            <a:xfrm>
              <a:off x="5275" y="2887"/>
              <a:ext cx="4" cy="4"/>
            </a:xfrm>
            <a:custGeom>
              <a:avLst/>
              <a:gdLst>
                <a:gd name="T0" fmla="*/ 2 w 5"/>
                <a:gd name="T1" fmla="*/ 0 h 5"/>
                <a:gd name="T2" fmla="*/ 2 w 5"/>
                <a:gd name="T3" fmla="*/ 0 h 5"/>
                <a:gd name="T4" fmla="*/ 1 w 5"/>
                <a:gd name="T5" fmla="*/ 2 h 5"/>
                <a:gd name="T6" fmla="*/ 0 w 5"/>
                <a:gd name="T7" fmla="*/ 2 h 5"/>
                <a:gd name="T8" fmla="*/ 1 w 5"/>
                <a:gd name="T9" fmla="*/ 2 h 5"/>
                <a:gd name="T10" fmla="*/ 1 w 5"/>
                <a:gd name="T11" fmla="*/ 2 h 5"/>
                <a:gd name="T12" fmla="*/ 2 w 5"/>
                <a:gd name="T13" fmla="*/ 2 h 5"/>
                <a:gd name="T14" fmla="*/ 2 w 5"/>
                <a:gd name="T15" fmla="*/ 2 h 5"/>
                <a:gd name="T16" fmla="*/ 2 w 5"/>
                <a:gd name="T17" fmla="*/ 2 h 5"/>
                <a:gd name="T18" fmla="*/ 2 w 5"/>
                <a:gd name="T19" fmla="*/ 2 h 5"/>
                <a:gd name="T20" fmla="*/ 2 w 5"/>
                <a:gd name="T21" fmla="*/ 2 h 5"/>
                <a:gd name="T22" fmla="*/ 2 w 5"/>
                <a:gd name="T23" fmla="*/ 2 h 5"/>
                <a:gd name="T24" fmla="*/ 2 w 5"/>
                <a:gd name="T25" fmla="*/ 2 h 5"/>
                <a:gd name="T26" fmla="*/ 2 w 5"/>
                <a:gd name="T27" fmla="*/ 0 h 5"/>
                <a:gd name="T28" fmla="*/ 2 w 5"/>
                <a:gd name="T29" fmla="*/ 0 h 5"/>
                <a:gd name="T30" fmla="*/ 2 w 5"/>
                <a:gd name="T31" fmla="*/ 0 h 5"/>
                <a:gd name="T32" fmla="*/ 2 w 5"/>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5"/>
                <a:gd name="T53" fmla="*/ 5 w 5"/>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5">
                  <a:moveTo>
                    <a:pt x="3" y="0"/>
                  </a:moveTo>
                  <a:lnTo>
                    <a:pt x="3" y="0"/>
                  </a:lnTo>
                  <a:lnTo>
                    <a:pt x="1" y="3"/>
                  </a:lnTo>
                  <a:lnTo>
                    <a:pt x="0" y="3"/>
                  </a:lnTo>
                  <a:lnTo>
                    <a:pt x="1" y="4"/>
                  </a:lnTo>
                  <a:lnTo>
                    <a:pt x="3" y="5"/>
                  </a:lnTo>
                  <a:lnTo>
                    <a:pt x="4" y="5"/>
                  </a:lnTo>
                  <a:lnTo>
                    <a:pt x="5" y="4"/>
                  </a:lnTo>
                  <a:lnTo>
                    <a:pt x="5" y="3"/>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1" name="Freeform 3924"/>
            <p:cNvSpPr>
              <a:spLocks/>
            </p:cNvSpPr>
            <p:nvPr/>
          </p:nvSpPr>
          <p:spPr bwMode="auto">
            <a:xfrm>
              <a:off x="5275" y="2875"/>
              <a:ext cx="3" cy="3"/>
            </a:xfrm>
            <a:custGeom>
              <a:avLst/>
              <a:gdLst>
                <a:gd name="T0" fmla="*/ 1 w 4"/>
                <a:gd name="T1" fmla="*/ 1 h 4"/>
                <a:gd name="T2" fmla="*/ 1 w 4"/>
                <a:gd name="T3" fmla="*/ 1 h 4"/>
                <a:gd name="T4" fmla="*/ 0 w 4"/>
                <a:gd name="T5" fmla="*/ 0 h 4"/>
                <a:gd name="T6" fmla="*/ 0 w 4"/>
                <a:gd name="T7" fmla="*/ 1 h 4"/>
                <a:gd name="T8" fmla="*/ 0 w 4"/>
                <a:gd name="T9" fmla="*/ 1 h 4"/>
                <a:gd name="T10" fmla="*/ 0 w 4"/>
                <a:gd name="T11" fmla="*/ 2 h 4"/>
                <a:gd name="T12" fmla="*/ 1 w 4"/>
                <a:gd name="T13" fmla="*/ 2 h 4"/>
                <a:gd name="T14" fmla="*/ 1 w 4"/>
                <a:gd name="T15" fmla="*/ 2 h 4"/>
                <a:gd name="T16" fmla="*/ 2 w 4"/>
                <a:gd name="T17" fmla="*/ 2 h 4"/>
                <a:gd name="T18" fmla="*/ 2 w 4"/>
                <a:gd name="T19" fmla="*/ 2 h 4"/>
                <a:gd name="T20" fmla="*/ 2 w 4"/>
                <a:gd name="T21" fmla="*/ 2 h 4"/>
                <a:gd name="T22" fmla="*/ 2 w 4"/>
                <a:gd name="T23" fmla="*/ 2 h 4"/>
                <a:gd name="T24" fmla="*/ 2 w 4"/>
                <a:gd name="T25" fmla="*/ 2 h 4"/>
                <a:gd name="T26" fmla="*/ 1 w 4"/>
                <a:gd name="T27" fmla="*/ 1 h 4"/>
                <a:gd name="T28" fmla="*/ 1 w 4"/>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1" y="1"/>
                  </a:moveTo>
                  <a:lnTo>
                    <a:pt x="1" y="1"/>
                  </a:lnTo>
                  <a:lnTo>
                    <a:pt x="0" y="0"/>
                  </a:lnTo>
                  <a:lnTo>
                    <a:pt x="0" y="1"/>
                  </a:lnTo>
                  <a:lnTo>
                    <a:pt x="0" y="2"/>
                  </a:lnTo>
                  <a:lnTo>
                    <a:pt x="1" y="4"/>
                  </a:lnTo>
                  <a:lnTo>
                    <a:pt x="3" y="4"/>
                  </a:lnTo>
                  <a:lnTo>
                    <a:pt x="4" y="4"/>
                  </a:lnTo>
                  <a:lnTo>
                    <a:pt x="3" y="2"/>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2" name="Freeform 3925"/>
            <p:cNvSpPr>
              <a:spLocks/>
            </p:cNvSpPr>
            <p:nvPr/>
          </p:nvSpPr>
          <p:spPr bwMode="auto">
            <a:xfrm>
              <a:off x="5261" y="2865"/>
              <a:ext cx="9" cy="9"/>
            </a:xfrm>
            <a:custGeom>
              <a:avLst/>
              <a:gdLst>
                <a:gd name="T0" fmla="*/ 0 w 11"/>
                <a:gd name="T1" fmla="*/ 2 h 11"/>
                <a:gd name="T2" fmla="*/ 0 w 11"/>
                <a:gd name="T3" fmla="*/ 2 h 11"/>
                <a:gd name="T4" fmla="*/ 1 w 11"/>
                <a:gd name="T5" fmla="*/ 2 h 11"/>
                <a:gd name="T6" fmla="*/ 2 w 11"/>
                <a:gd name="T7" fmla="*/ 2 h 11"/>
                <a:gd name="T8" fmla="*/ 2 w 11"/>
                <a:gd name="T9" fmla="*/ 2 h 11"/>
                <a:gd name="T10" fmla="*/ 2 w 11"/>
                <a:gd name="T11" fmla="*/ 2 h 11"/>
                <a:gd name="T12" fmla="*/ 2 w 11"/>
                <a:gd name="T13" fmla="*/ 2 h 11"/>
                <a:gd name="T14" fmla="*/ 2 w 11"/>
                <a:gd name="T15" fmla="*/ 2 h 11"/>
                <a:gd name="T16" fmla="*/ 2 w 11"/>
                <a:gd name="T17" fmla="*/ 2 h 11"/>
                <a:gd name="T18" fmla="*/ 2 w 11"/>
                <a:gd name="T19" fmla="*/ 2 h 11"/>
                <a:gd name="T20" fmla="*/ 2 w 11"/>
                <a:gd name="T21" fmla="*/ 2 h 11"/>
                <a:gd name="T22" fmla="*/ 2 w 11"/>
                <a:gd name="T23" fmla="*/ 2 h 11"/>
                <a:gd name="T24" fmla="*/ 2 w 11"/>
                <a:gd name="T25" fmla="*/ 2 h 11"/>
                <a:gd name="T26" fmla="*/ 2 w 11"/>
                <a:gd name="T27" fmla="*/ 2 h 11"/>
                <a:gd name="T28" fmla="*/ 2 w 11"/>
                <a:gd name="T29" fmla="*/ 2 h 11"/>
                <a:gd name="T30" fmla="*/ 2 w 11"/>
                <a:gd name="T31" fmla="*/ 2 h 11"/>
                <a:gd name="T32" fmla="*/ 2 w 11"/>
                <a:gd name="T33" fmla="*/ 2 h 11"/>
                <a:gd name="T34" fmla="*/ 2 w 11"/>
                <a:gd name="T35" fmla="*/ 2 h 11"/>
                <a:gd name="T36" fmla="*/ 1 w 11"/>
                <a:gd name="T37" fmla="*/ 0 h 11"/>
                <a:gd name="T38" fmla="*/ 1 w 11"/>
                <a:gd name="T39" fmla="*/ 0 h 11"/>
                <a:gd name="T40" fmla="*/ 1 w 11"/>
                <a:gd name="T41" fmla="*/ 0 h 11"/>
                <a:gd name="T42" fmla="*/ 0 w 11"/>
                <a:gd name="T43" fmla="*/ 2 h 11"/>
                <a:gd name="T44" fmla="*/ 0 w 11"/>
                <a:gd name="T45" fmla="*/ 2 h 11"/>
                <a:gd name="T46" fmla="*/ 0 w 11"/>
                <a:gd name="T47" fmla="*/ 2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1"/>
                <a:gd name="T74" fmla="*/ 11 w 11"/>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1">
                  <a:moveTo>
                    <a:pt x="0" y="3"/>
                  </a:moveTo>
                  <a:lnTo>
                    <a:pt x="0" y="3"/>
                  </a:lnTo>
                  <a:lnTo>
                    <a:pt x="1" y="5"/>
                  </a:lnTo>
                  <a:lnTo>
                    <a:pt x="4" y="5"/>
                  </a:lnTo>
                  <a:lnTo>
                    <a:pt x="4" y="6"/>
                  </a:lnTo>
                  <a:lnTo>
                    <a:pt x="5" y="9"/>
                  </a:lnTo>
                  <a:lnTo>
                    <a:pt x="6" y="11"/>
                  </a:lnTo>
                  <a:lnTo>
                    <a:pt x="7" y="11"/>
                  </a:lnTo>
                  <a:lnTo>
                    <a:pt x="10" y="10"/>
                  </a:lnTo>
                  <a:lnTo>
                    <a:pt x="11" y="9"/>
                  </a:lnTo>
                  <a:lnTo>
                    <a:pt x="10" y="8"/>
                  </a:lnTo>
                  <a:lnTo>
                    <a:pt x="9" y="7"/>
                  </a:lnTo>
                  <a:lnTo>
                    <a:pt x="5" y="4"/>
                  </a:lnTo>
                  <a:lnTo>
                    <a:pt x="1" y="0"/>
                  </a:lnTo>
                  <a:lnTo>
                    <a:pt x="0"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3" name="Freeform 3926"/>
            <p:cNvSpPr>
              <a:spLocks/>
            </p:cNvSpPr>
            <p:nvPr/>
          </p:nvSpPr>
          <p:spPr bwMode="auto">
            <a:xfrm>
              <a:off x="5272" y="2868"/>
              <a:ext cx="4" cy="3"/>
            </a:xfrm>
            <a:custGeom>
              <a:avLst/>
              <a:gdLst>
                <a:gd name="T0" fmla="*/ 1 w 6"/>
                <a:gd name="T1" fmla="*/ 2 h 4"/>
                <a:gd name="T2" fmla="*/ 1 w 6"/>
                <a:gd name="T3" fmla="*/ 2 h 4"/>
                <a:gd name="T4" fmla="*/ 1 w 6"/>
                <a:gd name="T5" fmla="*/ 2 h 4"/>
                <a:gd name="T6" fmla="*/ 1 w 6"/>
                <a:gd name="T7" fmla="*/ 2 h 4"/>
                <a:gd name="T8" fmla="*/ 1 w 6"/>
                <a:gd name="T9" fmla="*/ 2 h 4"/>
                <a:gd name="T10" fmla="*/ 1 w 6"/>
                <a:gd name="T11" fmla="*/ 2 h 4"/>
                <a:gd name="T12" fmla="*/ 1 w 6"/>
                <a:gd name="T13" fmla="*/ 0 h 4"/>
                <a:gd name="T14" fmla="*/ 1 w 6"/>
                <a:gd name="T15" fmla="*/ 0 h 4"/>
                <a:gd name="T16" fmla="*/ 1 w 6"/>
                <a:gd name="T17" fmla="*/ 0 h 4"/>
                <a:gd name="T18" fmla="*/ 1 w 6"/>
                <a:gd name="T19" fmla="*/ 0 h 4"/>
                <a:gd name="T20" fmla="*/ 1 w 6"/>
                <a:gd name="T21" fmla="*/ 1 h 4"/>
                <a:gd name="T22" fmla="*/ 1 w 6"/>
                <a:gd name="T23" fmla="*/ 1 h 4"/>
                <a:gd name="T24" fmla="*/ 1 w 6"/>
                <a:gd name="T25" fmla="*/ 1 h 4"/>
                <a:gd name="T26" fmla="*/ 1 w 6"/>
                <a:gd name="T27" fmla="*/ 2 h 4"/>
                <a:gd name="T28" fmla="*/ 1 w 6"/>
                <a:gd name="T29" fmla="*/ 2 h 4"/>
                <a:gd name="T30" fmla="*/ 0 w 6"/>
                <a:gd name="T31" fmla="*/ 2 h 4"/>
                <a:gd name="T32" fmla="*/ 0 w 6"/>
                <a:gd name="T33" fmla="*/ 2 h 4"/>
                <a:gd name="T34" fmla="*/ 1 w 6"/>
                <a:gd name="T35" fmla="*/ 2 h 4"/>
                <a:gd name="T36" fmla="*/ 1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1" y="4"/>
                  </a:moveTo>
                  <a:lnTo>
                    <a:pt x="1" y="4"/>
                  </a:lnTo>
                  <a:lnTo>
                    <a:pt x="4" y="4"/>
                  </a:lnTo>
                  <a:lnTo>
                    <a:pt x="6" y="3"/>
                  </a:lnTo>
                  <a:lnTo>
                    <a:pt x="6" y="2"/>
                  </a:lnTo>
                  <a:lnTo>
                    <a:pt x="4" y="0"/>
                  </a:lnTo>
                  <a:lnTo>
                    <a:pt x="2" y="1"/>
                  </a:lnTo>
                  <a:lnTo>
                    <a:pt x="1" y="2"/>
                  </a:lnTo>
                  <a:lnTo>
                    <a:pt x="0" y="2"/>
                  </a:lnTo>
                  <a:lnTo>
                    <a:pt x="0" y="3"/>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4" name="Freeform 3927"/>
            <p:cNvSpPr>
              <a:spLocks/>
            </p:cNvSpPr>
            <p:nvPr/>
          </p:nvSpPr>
          <p:spPr bwMode="auto">
            <a:xfrm>
              <a:off x="5275" y="2860"/>
              <a:ext cx="1" cy="7"/>
            </a:xfrm>
            <a:custGeom>
              <a:avLst/>
              <a:gdLst>
                <a:gd name="T0" fmla="*/ 1 w 1"/>
                <a:gd name="T1" fmla="*/ 5 h 7"/>
                <a:gd name="T2" fmla="*/ 1 w 1"/>
                <a:gd name="T3" fmla="*/ 5 h 7"/>
                <a:gd name="T4" fmla="*/ 1 w 1"/>
                <a:gd name="T5" fmla="*/ 2 h 7"/>
                <a:gd name="T6" fmla="*/ 0 w 1"/>
                <a:gd name="T7" fmla="*/ 0 h 7"/>
                <a:gd name="T8" fmla="*/ 0 w 1"/>
                <a:gd name="T9" fmla="*/ 0 h 7"/>
                <a:gd name="T10" fmla="*/ 0 w 1"/>
                <a:gd name="T11" fmla="*/ 0 h 7"/>
                <a:gd name="T12" fmla="*/ 0 w 1"/>
                <a:gd name="T13" fmla="*/ 5 h 7"/>
                <a:gd name="T14" fmla="*/ 1 w 1"/>
                <a:gd name="T15" fmla="*/ 7 h 7"/>
                <a:gd name="T16" fmla="*/ 1 w 1"/>
                <a:gd name="T17" fmla="*/ 5 h 7"/>
                <a:gd name="T18" fmla="*/ 1 w 1"/>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7"/>
                <a:gd name="T32" fmla="*/ 1 w 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7">
                  <a:moveTo>
                    <a:pt x="1" y="5"/>
                  </a:moveTo>
                  <a:lnTo>
                    <a:pt x="1" y="5"/>
                  </a:lnTo>
                  <a:lnTo>
                    <a:pt x="1" y="2"/>
                  </a:lnTo>
                  <a:lnTo>
                    <a:pt x="0" y="0"/>
                  </a:lnTo>
                  <a:lnTo>
                    <a:pt x="0" y="5"/>
                  </a:lnTo>
                  <a:lnTo>
                    <a:pt x="1" y="7"/>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5" name="Freeform 3928"/>
            <p:cNvSpPr>
              <a:spLocks/>
            </p:cNvSpPr>
            <p:nvPr/>
          </p:nvSpPr>
          <p:spPr bwMode="auto">
            <a:xfrm>
              <a:off x="5274" y="2851"/>
              <a:ext cx="1" cy="8"/>
            </a:xfrm>
            <a:custGeom>
              <a:avLst/>
              <a:gdLst>
                <a:gd name="T0" fmla="*/ 0 w 2"/>
                <a:gd name="T1" fmla="*/ 4 h 9"/>
                <a:gd name="T2" fmla="*/ 0 w 2"/>
                <a:gd name="T3" fmla="*/ 4 h 9"/>
                <a:gd name="T4" fmla="*/ 1 w 2"/>
                <a:gd name="T5" fmla="*/ 4 h 9"/>
                <a:gd name="T6" fmla="*/ 1 w 2"/>
                <a:gd name="T7" fmla="*/ 4 h 9"/>
                <a:gd name="T8" fmla="*/ 1 w 2"/>
                <a:gd name="T9" fmla="*/ 4 h 9"/>
                <a:gd name="T10" fmla="*/ 1 w 2"/>
                <a:gd name="T11" fmla="*/ 4 h 9"/>
                <a:gd name="T12" fmla="*/ 1 w 2"/>
                <a:gd name="T13" fmla="*/ 1 h 9"/>
                <a:gd name="T14" fmla="*/ 0 w 2"/>
                <a:gd name="T15" fmla="*/ 0 h 9"/>
                <a:gd name="T16" fmla="*/ 0 w 2"/>
                <a:gd name="T17" fmla="*/ 4 h 9"/>
                <a:gd name="T18" fmla="*/ 0 w 2"/>
                <a:gd name="T19" fmla="*/ 4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9"/>
                <a:gd name="T32" fmla="*/ 2 w 2"/>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9">
                  <a:moveTo>
                    <a:pt x="0" y="5"/>
                  </a:moveTo>
                  <a:lnTo>
                    <a:pt x="0" y="5"/>
                  </a:lnTo>
                  <a:lnTo>
                    <a:pt x="2" y="8"/>
                  </a:lnTo>
                  <a:lnTo>
                    <a:pt x="2" y="9"/>
                  </a:lnTo>
                  <a:lnTo>
                    <a:pt x="2" y="6"/>
                  </a:lnTo>
                  <a:lnTo>
                    <a:pt x="2" y="1"/>
                  </a:lnTo>
                  <a:lnTo>
                    <a:pt x="0" y="0"/>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6" name="Freeform 3929"/>
            <p:cNvSpPr>
              <a:spLocks/>
            </p:cNvSpPr>
            <p:nvPr/>
          </p:nvSpPr>
          <p:spPr bwMode="auto">
            <a:xfrm>
              <a:off x="5269" y="2858"/>
              <a:ext cx="3" cy="1"/>
            </a:xfrm>
            <a:custGeom>
              <a:avLst/>
              <a:gdLst>
                <a:gd name="T0" fmla="*/ 2 w 4"/>
                <a:gd name="T1" fmla="*/ 0 h 3"/>
                <a:gd name="T2" fmla="*/ 2 w 4"/>
                <a:gd name="T3" fmla="*/ 0 h 3"/>
                <a:gd name="T4" fmla="*/ 0 w 4"/>
                <a:gd name="T5" fmla="*/ 0 h 3"/>
                <a:gd name="T6" fmla="*/ 0 w 4"/>
                <a:gd name="T7" fmla="*/ 0 h 3"/>
                <a:gd name="T8" fmla="*/ 1 w 4"/>
                <a:gd name="T9" fmla="*/ 0 h 3"/>
                <a:gd name="T10" fmla="*/ 1 w 4"/>
                <a:gd name="T11" fmla="*/ 0 h 3"/>
                <a:gd name="T12" fmla="*/ 2 w 4"/>
                <a:gd name="T13" fmla="*/ 0 h 3"/>
                <a:gd name="T14" fmla="*/ 2 w 4"/>
                <a:gd name="T15" fmla="*/ 0 h 3"/>
                <a:gd name="T16" fmla="*/ 2 w 4"/>
                <a:gd name="T17" fmla="*/ 0 h 3"/>
                <a:gd name="T18" fmla="*/ 2 w 4"/>
                <a:gd name="T19" fmla="*/ 0 h 3"/>
                <a:gd name="T20" fmla="*/ 2 w 4"/>
                <a:gd name="T21" fmla="*/ 0 h 3"/>
                <a:gd name="T22" fmla="*/ 2 w 4"/>
                <a:gd name="T23" fmla="*/ 0 h 3"/>
                <a:gd name="T24" fmla="*/ 2 w 4"/>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3" y="0"/>
                  </a:moveTo>
                  <a:lnTo>
                    <a:pt x="3" y="0"/>
                  </a:lnTo>
                  <a:lnTo>
                    <a:pt x="0" y="2"/>
                  </a:lnTo>
                  <a:lnTo>
                    <a:pt x="1" y="3"/>
                  </a:lnTo>
                  <a:lnTo>
                    <a:pt x="3" y="3"/>
                  </a:lnTo>
                  <a:lnTo>
                    <a:pt x="3" y="1"/>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7" name="Freeform 3930"/>
            <p:cNvSpPr>
              <a:spLocks/>
            </p:cNvSpPr>
            <p:nvPr/>
          </p:nvSpPr>
          <p:spPr bwMode="auto">
            <a:xfrm>
              <a:off x="5260" y="2861"/>
              <a:ext cx="2" cy="2"/>
            </a:xfrm>
            <a:custGeom>
              <a:avLst/>
              <a:gdLst>
                <a:gd name="T0" fmla="*/ 0 w 2"/>
                <a:gd name="T1" fmla="*/ 0 h 2"/>
                <a:gd name="T2" fmla="*/ 0 w 2"/>
                <a:gd name="T3" fmla="*/ 0 h 2"/>
                <a:gd name="T4" fmla="*/ 0 w 2"/>
                <a:gd name="T5" fmla="*/ 1 h 2"/>
                <a:gd name="T6" fmla="*/ 0 w 2"/>
                <a:gd name="T7" fmla="*/ 1 h 2"/>
                <a:gd name="T8" fmla="*/ 2 w 2"/>
                <a:gd name="T9" fmla="*/ 2 h 2"/>
                <a:gd name="T10" fmla="*/ 2 w 2"/>
                <a:gd name="T11" fmla="*/ 2 h 2"/>
                <a:gd name="T12" fmla="*/ 2 w 2"/>
                <a:gd name="T13" fmla="*/ 1 h 2"/>
                <a:gd name="T14" fmla="*/ 1 w 2"/>
                <a:gd name="T15" fmla="*/ 0 h 2"/>
                <a:gd name="T16" fmla="*/ 0 w 2"/>
                <a:gd name="T17" fmla="*/ 0 h 2"/>
                <a:gd name="T18" fmla="*/ 0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0" y="0"/>
                  </a:moveTo>
                  <a:lnTo>
                    <a:pt x="0" y="0"/>
                  </a:lnTo>
                  <a:lnTo>
                    <a:pt x="0" y="1"/>
                  </a:lnTo>
                  <a:lnTo>
                    <a:pt x="2" y="2"/>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8" name="Freeform 3931"/>
            <p:cNvSpPr>
              <a:spLocks/>
            </p:cNvSpPr>
            <p:nvPr/>
          </p:nvSpPr>
          <p:spPr bwMode="auto">
            <a:xfrm>
              <a:off x="5254" y="2848"/>
              <a:ext cx="8" cy="13"/>
            </a:xfrm>
            <a:custGeom>
              <a:avLst/>
              <a:gdLst>
                <a:gd name="T0" fmla="*/ 0 w 10"/>
                <a:gd name="T1" fmla="*/ 1 h 16"/>
                <a:gd name="T2" fmla="*/ 0 w 10"/>
                <a:gd name="T3" fmla="*/ 1 h 16"/>
                <a:gd name="T4" fmla="*/ 0 w 10"/>
                <a:gd name="T5" fmla="*/ 2 h 16"/>
                <a:gd name="T6" fmla="*/ 1 w 10"/>
                <a:gd name="T7" fmla="*/ 2 h 16"/>
                <a:gd name="T8" fmla="*/ 1 w 10"/>
                <a:gd name="T9" fmla="*/ 2 h 16"/>
                <a:gd name="T10" fmla="*/ 1 w 10"/>
                <a:gd name="T11" fmla="*/ 2 h 16"/>
                <a:gd name="T12" fmla="*/ 1 w 10"/>
                <a:gd name="T13" fmla="*/ 2 h 16"/>
                <a:gd name="T14" fmla="*/ 2 w 10"/>
                <a:gd name="T15" fmla="*/ 2 h 16"/>
                <a:gd name="T16" fmla="*/ 2 w 10"/>
                <a:gd name="T17" fmla="*/ 2 h 16"/>
                <a:gd name="T18" fmla="*/ 2 w 10"/>
                <a:gd name="T19" fmla="*/ 2 h 16"/>
                <a:gd name="T20" fmla="*/ 2 w 10"/>
                <a:gd name="T21" fmla="*/ 2 h 16"/>
                <a:gd name="T22" fmla="*/ 2 w 10"/>
                <a:gd name="T23" fmla="*/ 2 h 16"/>
                <a:gd name="T24" fmla="*/ 2 w 10"/>
                <a:gd name="T25" fmla="*/ 2 h 16"/>
                <a:gd name="T26" fmla="*/ 2 w 10"/>
                <a:gd name="T27" fmla="*/ 2 h 16"/>
                <a:gd name="T28" fmla="*/ 2 w 10"/>
                <a:gd name="T29" fmla="*/ 2 h 16"/>
                <a:gd name="T30" fmla="*/ 2 w 10"/>
                <a:gd name="T31" fmla="*/ 2 h 16"/>
                <a:gd name="T32" fmla="*/ 2 w 10"/>
                <a:gd name="T33" fmla="*/ 2 h 16"/>
                <a:gd name="T34" fmla="*/ 2 w 10"/>
                <a:gd name="T35" fmla="*/ 2 h 16"/>
                <a:gd name="T36" fmla="*/ 2 w 10"/>
                <a:gd name="T37" fmla="*/ 2 h 16"/>
                <a:gd name="T38" fmla="*/ 2 w 10"/>
                <a:gd name="T39" fmla="*/ 2 h 16"/>
                <a:gd name="T40" fmla="*/ 2 w 10"/>
                <a:gd name="T41" fmla="*/ 2 h 16"/>
                <a:gd name="T42" fmla="*/ 2 w 10"/>
                <a:gd name="T43" fmla="*/ 2 h 16"/>
                <a:gd name="T44" fmla="*/ 2 w 10"/>
                <a:gd name="T45" fmla="*/ 2 h 16"/>
                <a:gd name="T46" fmla="*/ 2 w 10"/>
                <a:gd name="T47" fmla="*/ 2 h 16"/>
                <a:gd name="T48" fmla="*/ 2 w 10"/>
                <a:gd name="T49" fmla="*/ 2 h 16"/>
                <a:gd name="T50" fmla="*/ 2 w 10"/>
                <a:gd name="T51" fmla="*/ 2 h 16"/>
                <a:gd name="T52" fmla="*/ 2 w 10"/>
                <a:gd name="T53" fmla="*/ 2 h 16"/>
                <a:gd name="T54" fmla="*/ 2 w 10"/>
                <a:gd name="T55" fmla="*/ 2 h 16"/>
                <a:gd name="T56" fmla="*/ 2 w 10"/>
                <a:gd name="T57" fmla="*/ 2 h 16"/>
                <a:gd name="T58" fmla="*/ 2 w 10"/>
                <a:gd name="T59" fmla="*/ 2 h 16"/>
                <a:gd name="T60" fmla="*/ 2 w 10"/>
                <a:gd name="T61" fmla="*/ 2 h 16"/>
                <a:gd name="T62" fmla="*/ 2 w 10"/>
                <a:gd name="T63" fmla="*/ 2 h 16"/>
                <a:gd name="T64" fmla="*/ 2 w 10"/>
                <a:gd name="T65" fmla="*/ 2 h 16"/>
                <a:gd name="T66" fmla="*/ 1 w 10"/>
                <a:gd name="T67" fmla="*/ 0 h 16"/>
                <a:gd name="T68" fmla="*/ 0 w 10"/>
                <a:gd name="T69" fmla="*/ 0 h 16"/>
                <a:gd name="T70" fmla="*/ 0 w 10"/>
                <a:gd name="T71" fmla="*/ 1 h 16"/>
                <a:gd name="T72" fmla="*/ 0 w 10"/>
                <a:gd name="T73" fmla="*/ 1 h 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16"/>
                <a:gd name="T113" fmla="*/ 10 w 10"/>
                <a:gd name="T114" fmla="*/ 16 h 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16">
                  <a:moveTo>
                    <a:pt x="0" y="1"/>
                  </a:moveTo>
                  <a:lnTo>
                    <a:pt x="0" y="1"/>
                  </a:lnTo>
                  <a:lnTo>
                    <a:pt x="0" y="4"/>
                  </a:lnTo>
                  <a:lnTo>
                    <a:pt x="1" y="8"/>
                  </a:lnTo>
                  <a:lnTo>
                    <a:pt x="1" y="10"/>
                  </a:lnTo>
                  <a:lnTo>
                    <a:pt x="1" y="12"/>
                  </a:lnTo>
                  <a:lnTo>
                    <a:pt x="2" y="13"/>
                  </a:lnTo>
                  <a:lnTo>
                    <a:pt x="3" y="15"/>
                  </a:lnTo>
                  <a:lnTo>
                    <a:pt x="4" y="16"/>
                  </a:lnTo>
                  <a:lnTo>
                    <a:pt x="5" y="16"/>
                  </a:lnTo>
                  <a:lnTo>
                    <a:pt x="7" y="15"/>
                  </a:lnTo>
                  <a:lnTo>
                    <a:pt x="9" y="14"/>
                  </a:lnTo>
                  <a:lnTo>
                    <a:pt x="10" y="13"/>
                  </a:lnTo>
                  <a:lnTo>
                    <a:pt x="9" y="11"/>
                  </a:lnTo>
                  <a:lnTo>
                    <a:pt x="8" y="8"/>
                  </a:lnTo>
                  <a:lnTo>
                    <a:pt x="8" y="5"/>
                  </a:lnTo>
                  <a:lnTo>
                    <a:pt x="7" y="4"/>
                  </a:lnTo>
                  <a:lnTo>
                    <a:pt x="7" y="5"/>
                  </a:lnTo>
                  <a:lnTo>
                    <a:pt x="6" y="5"/>
                  </a:lnTo>
                  <a:lnTo>
                    <a:pt x="5" y="9"/>
                  </a:lnTo>
                  <a:lnTo>
                    <a:pt x="4" y="9"/>
                  </a:lnTo>
                  <a:lnTo>
                    <a:pt x="4" y="8"/>
                  </a:lnTo>
                  <a:lnTo>
                    <a:pt x="3" y="4"/>
                  </a:lnTo>
                  <a:lnTo>
                    <a:pt x="2" y="2"/>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09" name="Freeform 3932"/>
            <p:cNvSpPr>
              <a:spLocks/>
            </p:cNvSpPr>
            <p:nvPr/>
          </p:nvSpPr>
          <p:spPr bwMode="auto">
            <a:xfrm>
              <a:off x="5265" y="2841"/>
              <a:ext cx="3" cy="3"/>
            </a:xfrm>
            <a:custGeom>
              <a:avLst/>
              <a:gdLst>
                <a:gd name="T0" fmla="*/ 0 w 3"/>
                <a:gd name="T1" fmla="*/ 2 h 4"/>
                <a:gd name="T2" fmla="*/ 0 w 3"/>
                <a:gd name="T3" fmla="*/ 2 h 4"/>
                <a:gd name="T4" fmla="*/ 2 w 3"/>
                <a:gd name="T5" fmla="*/ 2 h 4"/>
                <a:gd name="T6" fmla="*/ 3 w 3"/>
                <a:gd name="T7" fmla="*/ 2 h 4"/>
                <a:gd name="T8" fmla="*/ 3 w 3"/>
                <a:gd name="T9" fmla="*/ 1 h 4"/>
                <a:gd name="T10" fmla="*/ 3 w 3"/>
                <a:gd name="T11" fmla="*/ 1 h 4"/>
                <a:gd name="T12" fmla="*/ 2 w 3"/>
                <a:gd name="T13" fmla="*/ 0 h 4"/>
                <a:gd name="T14" fmla="*/ 0 w 3"/>
                <a:gd name="T15" fmla="*/ 1 h 4"/>
                <a:gd name="T16" fmla="*/ 0 w 3"/>
                <a:gd name="T17" fmla="*/ 2 h 4"/>
                <a:gd name="T18" fmla="*/ 0 w 3"/>
                <a:gd name="T19" fmla="*/ 2 h 4"/>
                <a:gd name="T20" fmla="*/ 0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0" y="4"/>
                  </a:moveTo>
                  <a:lnTo>
                    <a:pt x="0" y="4"/>
                  </a:lnTo>
                  <a:lnTo>
                    <a:pt x="2" y="4"/>
                  </a:lnTo>
                  <a:lnTo>
                    <a:pt x="3" y="3"/>
                  </a:lnTo>
                  <a:lnTo>
                    <a:pt x="3" y="1"/>
                  </a:lnTo>
                  <a:lnTo>
                    <a:pt x="2" y="0"/>
                  </a:lnTo>
                  <a:lnTo>
                    <a:pt x="0" y="1"/>
                  </a:lnTo>
                  <a:lnTo>
                    <a:pt x="0"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0" name="Freeform 3933"/>
            <p:cNvSpPr>
              <a:spLocks/>
            </p:cNvSpPr>
            <p:nvPr/>
          </p:nvSpPr>
          <p:spPr bwMode="auto">
            <a:xfrm>
              <a:off x="5266" y="2836"/>
              <a:ext cx="1" cy="2"/>
            </a:xfrm>
            <a:custGeom>
              <a:avLst/>
              <a:gdLst>
                <a:gd name="T0" fmla="*/ 1 w 1"/>
                <a:gd name="T1" fmla="*/ 1 h 3"/>
                <a:gd name="T2" fmla="*/ 1 w 1"/>
                <a:gd name="T3" fmla="*/ 1 h 3"/>
                <a:gd name="T4" fmla="*/ 0 w 1"/>
                <a:gd name="T5" fmla="*/ 1 h 3"/>
                <a:gd name="T6" fmla="*/ 0 w 1"/>
                <a:gd name="T7" fmla="*/ 0 h 3"/>
                <a:gd name="T8" fmla="*/ 0 w 1"/>
                <a:gd name="T9" fmla="*/ 1 h 3"/>
                <a:gd name="T10" fmla="*/ 0 w 1"/>
                <a:gd name="T11" fmla="*/ 1 h 3"/>
                <a:gd name="T12" fmla="*/ 0 w 1"/>
                <a:gd name="T13" fmla="*/ 1 h 3"/>
                <a:gd name="T14" fmla="*/ 1 w 1"/>
                <a:gd name="T15" fmla="*/ 1 h 3"/>
                <a:gd name="T16" fmla="*/ 1 w 1"/>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2"/>
                  </a:moveTo>
                  <a:lnTo>
                    <a:pt x="1" y="2"/>
                  </a:lnTo>
                  <a:lnTo>
                    <a:pt x="0" y="1"/>
                  </a:lnTo>
                  <a:lnTo>
                    <a:pt x="0" y="0"/>
                  </a:lnTo>
                  <a:lnTo>
                    <a:pt x="0" y="1"/>
                  </a:lnTo>
                  <a:lnTo>
                    <a:pt x="0" y="3"/>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1" name="Freeform 3934"/>
            <p:cNvSpPr>
              <a:spLocks/>
            </p:cNvSpPr>
            <p:nvPr/>
          </p:nvSpPr>
          <p:spPr bwMode="auto">
            <a:xfrm>
              <a:off x="5258" y="2808"/>
              <a:ext cx="1" cy="2"/>
            </a:xfrm>
            <a:custGeom>
              <a:avLst/>
              <a:gdLst>
                <a:gd name="T0" fmla="*/ 1 w 2"/>
                <a:gd name="T1" fmla="*/ 0 h 3"/>
                <a:gd name="T2" fmla="*/ 1 w 2"/>
                <a:gd name="T3" fmla="*/ 0 h 3"/>
                <a:gd name="T4" fmla="*/ 0 w 2"/>
                <a:gd name="T5" fmla="*/ 1 h 3"/>
                <a:gd name="T6" fmla="*/ 0 w 2"/>
                <a:gd name="T7" fmla="*/ 1 h 3"/>
                <a:gd name="T8" fmla="*/ 1 w 2"/>
                <a:gd name="T9" fmla="*/ 1 h 3"/>
                <a:gd name="T10" fmla="*/ 1 w 2"/>
                <a:gd name="T11" fmla="*/ 1 h 3"/>
                <a:gd name="T12" fmla="*/ 1 w 2"/>
                <a:gd name="T13" fmla="*/ 1 h 3"/>
                <a:gd name="T14" fmla="*/ 1 w 2"/>
                <a:gd name="T15" fmla="*/ 0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2"/>
                  </a:lnTo>
                  <a:lnTo>
                    <a:pt x="2" y="3"/>
                  </a:lnTo>
                  <a:lnTo>
                    <a:pt x="2" y="2"/>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2" name="Freeform 3935"/>
            <p:cNvSpPr>
              <a:spLocks/>
            </p:cNvSpPr>
            <p:nvPr/>
          </p:nvSpPr>
          <p:spPr bwMode="auto">
            <a:xfrm>
              <a:off x="5245" y="2795"/>
              <a:ext cx="4" cy="2"/>
            </a:xfrm>
            <a:custGeom>
              <a:avLst/>
              <a:gdLst>
                <a:gd name="T0" fmla="*/ 1 w 4"/>
                <a:gd name="T1" fmla="*/ 1 h 3"/>
                <a:gd name="T2" fmla="*/ 1 w 4"/>
                <a:gd name="T3" fmla="*/ 1 h 3"/>
                <a:gd name="T4" fmla="*/ 2 w 4"/>
                <a:gd name="T5" fmla="*/ 1 h 3"/>
                <a:gd name="T6" fmla="*/ 3 w 4"/>
                <a:gd name="T7" fmla="*/ 1 h 3"/>
                <a:gd name="T8" fmla="*/ 3 w 4"/>
                <a:gd name="T9" fmla="*/ 1 h 3"/>
                <a:gd name="T10" fmla="*/ 4 w 4"/>
                <a:gd name="T11" fmla="*/ 1 h 3"/>
                <a:gd name="T12" fmla="*/ 4 w 4"/>
                <a:gd name="T13" fmla="*/ 0 h 3"/>
                <a:gd name="T14" fmla="*/ 3 w 4"/>
                <a:gd name="T15" fmla="*/ 0 h 3"/>
                <a:gd name="T16" fmla="*/ 3 w 4"/>
                <a:gd name="T17" fmla="*/ 0 h 3"/>
                <a:gd name="T18" fmla="*/ 0 w 4"/>
                <a:gd name="T19" fmla="*/ 0 h 3"/>
                <a:gd name="T20" fmla="*/ 0 w 4"/>
                <a:gd name="T21" fmla="*/ 1 h 3"/>
                <a:gd name="T22" fmla="*/ 0 w 4"/>
                <a:gd name="T23" fmla="*/ 1 h 3"/>
                <a:gd name="T24" fmla="*/ 0 w 4"/>
                <a:gd name="T25" fmla="*/ 1 h 3"/>
                <a:gd name="T26" fmla="*/ 1 w 4"/>
                <a:gd name="T27" fmla="*/ 1 h 3"/>
                <a:gd name="T28" fmla="*/ 1 w 4"/>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3"/>
                  </a:moveTo>
                  <a:lnTo>
                    <a:pt x="1" y="3"/>
                  </a:lnTo>
                  <a:lnTo>
                    <a:pt x="2" y="1"/>
                  </a:lnTo>
                  <a:lnTo>
                    <a:pt x="3" y="1"/>
                  </a:lnTo>
                  <a:lnTo>
                    <a:pt x="4" y="1"/>
                  </a:lnTo>
                  <a:lnTo>
                    <a:pt x="4" y="0"/>
                  </a:lnTo>
                  <a:lnTo>
                    <a:pt x="3" y="0"/>
                  </a:lnTo>
                  <a:lnTo>
                    <a:pt x="0" y="0"/>
                  </a:lnTo>
                  <a:lnTo>
                    <a:pt x="0" y="1"/>
                  </a:lnTo>
                  <a:lnTo>
                    <a:pt x="0" y="3"/>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3" name="Freeform 3936"/>
            <p:cNvSpPr>
              <a:spLocks/>
            </p:cNvSpPr>
            <p:nvPr/>
          </p:nvSpPr>
          <p:spPr bwMode="auto">
            <a:xfrm>
              <a:off x="5116" y="2746"/>
              <a:ext cx="1" cy="2"/>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1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1"/>
                  </a:lnTo>
                  <a:lnTo>
                    <a:pt x="0" y="2"/>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4" name="Freeform 3937"/>
            <p:cNvSpPr>
              <a:spLocks/>
            </p:cNvSpPr>
            <p:nvPr/>
          </p:nvSpPr>
          <p:spPr bwMode="auto">
            <a:xfrm>
              <a:off x="5125" y="2743"/>
              <a:ext cx="14" cy="9"/>
            </a:xfrm>
            <a:custGeom>
              <a:avLst/>
              <a:gdLst>
                <a:gd name="T0" fmla="*/ 2 w 18"/>
                <a:gd name="T1" fmla="*/ 2 h 12"/>
                <a:gd name="T2" fmla="*/ 2 w 18"/>
                <a:gd name="T3" fmla="*/ 2 h 12"/>
                <a:gd name="T4" fmla="*/ 2 w 18"/>
                <a:gd name="T5" fmla="*/ 2 h 12"/>
                <a:gd name="T6" fmla="*/ 2 w 18"/>
                <a:gd name="T7" fmla="*/ 2 h 12"/>
                <a:gd name="T8" fmla="*/ 2 w 18"/>
                <a:gd name="T9" fmla="*/ 2 h 12"/>
                <a:gd name="T10" fmla="*/ 2 w 18"/>
                <a:gd name="T11" fmla="*/ 2 h 12"/>
                <a:gd name="T12" fmla="*/ 2 w 18"/>
                <a:gd name="T13" fmla="*/ 2 h 12"/>
                <a:gd name="T14" fmla="*/ 2 w 18"/>
                <a:gd name="T15" fmla="*/ 2 h 12"/>
                <a:gd name="T16" fmla="*/ 2 w 18"/>
                <a:gd name="T17" fmla="*/ 2 h 12"/>
                <a:gd name="T18" fmla="*/ 2 w 18"/>
                <a:gd name="T19" fmla="*/ 2 h 12"/>
                <a:gd name="T20" fmla="*/ 2 w 18"/>
                <a:gd name="T21" fmla="*/ 2 h 12"/>
                <a:gd name="T22" fmla="*/ 2 w 18"/>
                <a:gd name="T23" fmla="*/ 2 h 12"/>
                <a:gd name="T24" fmla="*/ 2 w 18"/>
                <a:gd name="T25" fmla="*/ 2 h 12"/>
                <a:gd name="T26" fmla="*/ 2 w 18"/>
                <a:gd name="T27" fmla="*/ 2 h 12"/>
                <a:gd name="T28" fmla="*/ 2 w 18"/>
                <a:gd name="T29" fmla="*/ 2 h 12"/>
                <a:gd name="T30" fmla="*/ 2 w 18"/>
                <a:gd name="T31" fmla="*/ 1 h 12"/>
                <a:gd name="T32" fmla="*/ 2 w 18"/>
                <a:gd name="T33" fmla="*/ 1 h 12"/>
                <a:gd name="T34" fmla="*/ 2 w 18"/>
                <a:gd name="T35" fmla="*/ 0 h 12"/>
                <a:gd name="T36" fmla="*/ 1 w 18"/>
                <a:gd name="T37" fmla="*/ 0 h 12"/>
                <a:gd name="T38" fmla="*/ 1 w 18"/>
                <a:gd name="T39" fmla="*/ 0 h 12"/>
                <a:gd name="T40" fmla="*/ 0 w 18"/>
                <a:gd name="T41" fmla="*/ 0 h 12"/>
                <a:gd name="T42" fmla="*/ 0 w 18"/>
                <a:gd name="T43" fmla="*/ 1 h 12"/>
                <a:gd name="T44" fmla="*/ 1 w 18"/>
                <a:gd name="T45" fmla="*/ 2 h 12"/>
                <a:gd name="T46" fmla="*/ 1 w 18"/>
                <a:gd name="T47" fmla="*/ 2 h 12"/>
                <a:gd name="T48" fmla="*/ 2 w 18"/>
                <a:gd name="T49" fmla="*/ 2 h 12"/>
                <a:gd name="T50" fmla="*/ 2 w 18"/>
                <a:gd name="T51" fmla="*/ 2 h 12"/>
                <a:gd name="T52" fmla="*/ 2 w 18"/>
                <a:gd name="T53" fmla="*/ 2 h 12"/>
                <a:gd name="T54" fmla="*/ 2 w 18"/>
                <a:gd name="T55" fmla="*/ 2 h 12"/>
                <a:gd name="T56" fmla="*/ 2 w 18"/>
                <a:gd name="T57" fmla="*/ 2 h 12"/>
                <a:gd name="T58" fmla="*/ 2 w 18"/>
                <a:gd name="T59" fmla="*/ 2 h 12"/>
                <a:gd name="T60" fmla="*/ 2 w 18"/>
                <a:gd name="T61" fmla="*/ 2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
                <a:gd name="T94" fmla="*/ 0 h 12"/>
                <a:gd name="T95" fmla="*/ 18 w 18"/>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 h="12">
                  <a:moveTo>
                    <a:pt x="15" y="12"/>
                  </a:moveTo>
                  <a:lnTo>
                    <a:pt x="15" y="12"/>
                  </a:lnTo>
                  <a:lnTo>
                    <a:pt x="17" y="10"/>
                  </a:lnTo>
                  <a:lnTo>
                    <a:pt x="18" y="10"/>
                  </a:lnTo>
                  <a:lnTo>
                    <a:pt x="16" y="9"/>
                  </a:lnTo>
                  <a:lnTo>
                    <a:pt x="12" y="8"/>
                  </a:lnTo>
                  <a:lnTo>
                    <a:pt x="11" y="7"/>
                  </a:lnTo>
                  <a:lnTo>
                    <a:pt x="11" y="6"/>
                  </a:lnTo>
                  <a:lnTo>
                    <a:pt x="10" y="4"/>
                  </a:lnTo>
                  <a:lnTo>
                    <a:pt x="9" y="3"/>
                  </a:lnTo>
                  <a:lnTo>
                    <a:pt x="8" y="3"/>
                  </a:lnTo>
                  <a:lnTo>
                    <a:pt x="5" y="2"/>
                  </a:lnTo>
                  <a:lnTo>
                    <a:pt x="4" y="1"/>
                  </a:lnTo>
                  <a:lnTo>
                    <a:pt x="2" y="0"/>
                  </a:lnTo>
                  <a:lnTo>
                    <a:pt x="1" y="0"/>
                  </a:lnTo>
                  <a:lnTo>
                    <a:pt x="0" y="0"/>
                  </a:lnTo>
                  <a:lnTo>
                    <a:pt x="0" y="1"/>
                  </a:lnTo>
                  <a:lnTo>
                    <a:pt x="1" y="2"/>
                  </a:lnTo>
                  <a:lnTo>
                    <a:pt x="4" y="4"/>
                  </a:lnTo>
                  <a:lnTo>
                    <a:pt x="5" y="6"/>
                  </a:lnTo>
                  <a:lnTo>
                    <a:pt x="12" y="10"/>
                  </a:lnTo>
                  <a:lnTo>
                    <a:pt x="15"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5" name="Freeform 3938"/>
            <p:cNvSpPr>
              <a:spLocks/>
            </p:cNvSpPr>
            <p:nvPr/>
          </p:nvSpPr>
          <p:spPr bwMode="auto">
            <a:xfrm>
              <a:off x="5126" y="2755"/>
              <a:ext cx="3" cy="3"/>
            </a:xfrm>
            <a:custGeom>
              <a:avLst/>
              <a:gdLst>
                <a:gd name="T0" fmla="*/ 1 w 3"/>
                <a:gd name="T1" fmla="*/ 0 h 4"/>
                <a:gd name="T2" fmla="*/ 1 w 3"/>
                <a:gd name="T3" fmla="*/ 0 h 4"/>
                <a:gd name="T4" fmla="*/ 0 w 3"/>
                <a:gd name="T5" fmla="*/ 0 h 4"/>
                <a:gd name="T6" fmla="*/ 0 w 3"/>
                <a:gd name="T7" fmla="*/ 0 h 4"/>
                <a:gd name="T8" fmla="*/ 0 w 3"/>
                <a:gd name="T9" fmla="*/ 1 h 4"/>
                <a:gd name="T10" fmla="*/ 0 w 3"/>
                <a:gd name="T11" fmla="*/ 1 h 4"/>
                <a:gd name="T12" fmla="*/ 1 w 3"/>
                <a:gd name="T13" fmla="*/ 2 h 4"/>
                <a:gd name="T14" fmla="*/ 3 w 3"/>
                <a:gd name="T15" fmla="*/ 2 h 4"/>
                <a:gd name="T16" fmla="*/ 3 w 3"/>
                <a:gd name="T17" fmla="*/ 2 h 4"/>
                <a:gd name="T18" fmla="*/ 3 w 3"/>
                <a:gd name="T19" fmla="*/ 2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0"/>
                  </a:lnTo>
                  <a:lnTo>
                    <a:pt x="0" y="1"/>
                  </a:lnTo>
                  <a:lnTo>
                    <a:pt x="1" y="4"/>
                  </a:lnTo>
                  <a:lnTo>
                    <a:pt x="3" y="3"/>
                  </a:lnTo>
                  <a:lnTo>
                    <a:pt x="3"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6" name="Freeform 3939"/>
            <p:cNvSpPr>
              <a:spLocks/>
            </p:cNvSpPr>
            <p:nvPr/>
          </p:nvSpPr>
          <p:spPr bwMode="auto">
            <a:xfrm>
              <a:off x="5131" y="2758"/>
              <a:ext cx="4" cy="3"/>
            </a:xfrm>
            <a:custGeom>
              <a:avLst/>
              <a:gdLst>
                <a:gd name="T0" fmla="*/ 2 w 4"/>
                <a:gd name="T1" fmla="*/ 0 h 4"/>
                <a:gd name="T2" fmla="*/ 2 w 4"/>
                <a:gd name="T3" fmla="*/ 0 h 4"/>
                <a:gd name="T4" fmla="*/ 1 w 4"/>
                <a:gd name="T5" fmla="*/ 1 h 4"/>
                <a:gd name="T6" fmla="*/ 0 w 4"/>
                <a:gd name="T7" fmla="*/ 2 h 4"/>
                <a:gd name="T8" fmla="*/ 0 w 4"/>
                <a:gd name="T9" fmla="*/ 2 h 4"/>
                <a:gd name="T10" fmla="*/ 2 w 4"/>
                <a:gd name="T11" fmla="*/ 2 h 4"/>
                <a:gd name="T12" fmla="*/ 4 w 4"/>
                <a:gd name="T13" fmla="*/ 2 h 4"/>
                <a:gd name="T14" fmla="*/ 4 w 4"/>
                <a:gd name="T15" fmla="*/ 2 h 4"/>
                <a:gd name="T16" fmla="*/ 4 w 4"/>
                <a:gd name="T17" fmla="*/ 2 h 4"/>
                <a:gd name="T18" fmla="*/ 4 w 4"/>
                <a:gd name="T19" fmla="*/ 1 h 4"/>
                <a:gd name="T20" fmla="*/ 3 w 4"/>
                <a:gd name="T21" fmla="*/ 0 h 4"/>
                <a:gd name="T22" fmla="*/ 2 w 4"/>
                <a:gd name="T23" fmla="*/ 0 h 4"/>
                <a:gd name="T24" fmla="*/ 2 w 4"/>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2" y="0"/>
                  </a:moveTo>
                  <a:lnTo>
                    <a:pt x="2" y="0"/>
                  </a:lnTo>
                  <a:lnTo>
                    <a:pt x="1" y="1"/>
                  </a:lnTo>
                  <a:lnTo>
                    <a:pt x="0" y="2"/>
                  </a:lnTo>
                  <a:lnTo>
                    <a:pt x="2" y="4"/>
                  </a:lnTo>
                  <a:lnTo>
                    <a:pt x="4" y="4"/>
                  </a:lnTo>
                  <a:lnTo>
                    <a:pt x="4" y="2"/>
                  </a:lnTo>
                  <a:lnTo>
                    <a:pt x="4"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7" name="Freeform 3940"/>
            <p:cNvSpPr>
              <a:spLocks/>
            </p:cNvSpPr>
            <p:nvPr/>
          </p:nvSpPr>
          <p:spPr bwMode="auto">
            <a:xfrm>
              <a:off x="5135" y="2760"/>
              <a:ext cx="8" cy="7"/>
            </a:xfrm>
            <a:custGeom>
              <a:avLst/>
              <a:gdLst>
                <a:gd name="T0" fmla="*/ 1 w 11"/>
                <a:gd name="T1" fmla="*/ 1 h 9"/>
                <a:gd name="T2" fmla="*/ 1 w 11"/>
                <a:gd name="T3" fmla="*/ 1 h 9"/>
                <a:gd name="T4" fmla="*/ 1 w 11"/>
                <a:gd name="T5" fmla="*/ 0 h 9"/>
                <a:gd name="T6" fmla="*/ 1 w 11"/>
                <a:gd name="T7" fmla="*/ 0 h 9"/>
                <a:gd name="T8" fmla="*/ 1 w 11"/>
                <a:gd name="T9" fmla="*/ 0 h 9"/>
                <a:gd name="T10" fmla="*/ 1 w 11"/>
                <a:gd name="T11" fmla="*/ 0 h 9"/>
                <a:gd name="T12" fmla="*/ 1 w 11"/>
                <a:gd name="T13" fmla="*/ 2 h 9"/>
                <a:gd name="T14" fmla="*/ 0 w 11"/>
                <a:gd name="T15" fmla="*/ 2 h 9"/>
                <a:gd name="T16" fmla="*/ 1 w 11"/>
                <a:gd name="T17" fmla="*/ 2 h 9"/>
                <a:gd name="T18" fmla="*/ 1 w 11"/>
                <a:gd name="T19" fmla="*/ 2 h 9"/>
                <a:gd name="T20" fmla="*/ 1 w 11"/>
                <a:gd name="T21" fmla="*/ 2 h 9"/>
                <a:gd name="T22" fmla="*/ 1 w 11"/>
                <a:gd name="T23" fmla="*/ 2 h 9"/>
                <a:gd name="T24" fmla="*/ 1 w 11"/>
                <a:gd name="T25" fmla="*/ 2 h 9"/>
                <a:gd name="T26" fmla="*/ 1 w 11"/>
                <a:gd name="T27" fmla="*/ 2 h 9"/>
                <a:gd name="T28" fmla="*/ 1 w 11"/>
                <a:gd name="T29" fmla="*/ 2 h 9"/>
                <a:gd name="T30" fmla="*/ 1 w 11"/>
                <a:gd name="T31" fmla="*/ 2 h 9"/>
                <a:gd name="T32" fmla="*/ 1 w 11"/>
                <a:gd name="T33" fmla="*/ 2 h 9"/>
                <a:gd name="T34" fmla="*/ 1 w 11"/>
                <a:gd name="T35" fmla="*/ 2 h 9"/>
                <a:gd name="T36" fmla="*/ 1 w 11"/>
                <a:gd name="T37" fmla="*/ 2 h 9"/>
                <a:gd name="T38" fmla="*/ 1 w 11"/>
                <a:gd name="T39" fmla="*/ 2 h 9"/>
                <a:gd name="T40" fmla="*/ 1 w 11"/>
                <a:gd name="T41" fmla="*/ 2 h 9"/>
                <a:gd name="T42" fmla="*/ 1 w 11"/>
                <a:gd name="T43" fmla="*/ 2 h 9"/>
                <a:gd name="T44" fmla="*/ 1 w 11"/>
                <a:gd name="T45" fmla="*/ 1 h 9"/>
                <a:gd name="T46" fmla="*/ 1 w 11"/>
                <a:gd name="T47" fmla="*/ 1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9"/>
                <a:gd name="T74" fmla="*/ 11 w 11"/>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9">
                  <a:moveTo>
                    <a:pt x="6" y="1"/>
                  </a:moveTo>
                  <a:lnTo>
                    <a:pt x="6" y="1"/>
                  </a:lnTo>
                  <a:lnTo>
                    <a:pt x="5" y="0"/>
                  </a:lnTo>
                  <a:lnTo>
                    <a:pt x="4" y="0"/>
                  </a:lnTo>
                  <a:lnTo>
                    <a:pt x="3" y="0"/>
                  </a:lnTo>
                  <a:lnTo>
                    <a:pt x="1" y="3"/>
                  </a:lnTo>
                  <a:lnTo>
                    <a:pt x="0" y="6"/>
                  </a:lnTo>
                  <a:lnTo>
                    <a:pt x="2" y="5"/>
                  </a:lnTo>
                  <a:lnTo>
                    <a:pt x="3" y="5"/>
                  </a:lnTo>
                  <a:lnTo>
                    <a:pt x="4" y="5"/>
                  </a:lnTo>
                  <a:lnTo>
                    <a:pt x="5" y="6"/>
                  </a:lnTo>
                  <a:lnTo>
                    <a:pt x="6" y="8"/>
                  </a:lnTo>
                  <a:lnTo>
                    <a:pt x="9" y="9"/>
                  </a:lnTo>
                  <a:lnTo>
                    <a:pt x="10" y="9"/>
                  </a:lnTo>
                  <a:lnTo>
                    <a:pt x="11" y="8"/>
                  </a:lnTo>
                  <a:lnTo>
                    <a:pt x="11" y="7"/>
                  </a:lnTo>
                  <a:lnTo>
                    <a:pt x="10" y="6"/>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8" name="Freeform 3941"/>
            <p:cNvSpPr>
              <a:spLocks/>
            </p:cNvSpPr>
            <p:nvPr/>
          </p:nvSpPr>
          <p:spPr bwMode="auto">
            <a:xfrm>
              <a:off x="5136" y="2767"/>
              <a:ext cx="0" cy="1"/>
            </a:xfrm>
            <a:custGeom>
              <a:avLst/>
              <a:gdLst>
                <a:gd name="T0" fmla="*/ 0 w 2"/>
                <a:gd name="T1" fmla="*/ 0 h 3"/>
                <a:gd name="T2" fmla="*/ 0 w 2"/>
                <a:gd name="T3" fmla="*/ 0 h 3"/>
                <a:gd name="T4" fmla="*/ 0 w 2"/>
                <a:gd name="T5" fmla="*/ 0 h 3"/>
                <a:gd name="T6" fmla="*/ 0 w 2"/>
                <a:gd name="T7" fmla="*/ 0 h 3"/>
                <a:gd name="T8" fmla="*/ 0 w 2"/>
                <a:gd name="T9" fmla="*/ 0 h 3"/>
                <a:gd name="T10" fmla="*/ 0 w 2"/>
                <a:gd name="T11" fmla="*/ 0 h 3"/>
                <a:gd name="T12" fmla="*/ 0 w 2"/>
                <a:gd name="T13" fmla="*/ 0 h 3"/>
                <a:gd name="T14" fmla="*/ 0 w 2"/>
                <a:gd name="T15" fmla="*/ 0 h 3"/>
                <a:gd name="T16" fmla="*/ 0 w 2"/>
                <a:gd name="T17" fmla="*/ 0 h 3"/>
                <a:gd name="T18" fmla="*/ 0 w 2"/>
                <a:gd name="T19" fmla="*/ 0 h 3"/>
                <a:gd name="T20" fmla="*/ 0 w 2"/>
                <a:gd name="T21" fmla="*/ 0 h 3"/>
                <a:gd name="T22" fmla="*/ 0 w 2"/>
                <a:gd name="T23" fmla="*/ 0 h 3"/>
                <a:gd name="T24" fmla="*/ 0 w 2"/>
                <a:gd name="T25" fmla="*/ 0 h 3"/>
                <a:gd name="T26" fmla="*/ 0 w 2"/>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3"/>
                <a:gd name="T44" fmla="*/ 0 w 2"/>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3">
                  <a:moveTo>
                    <a:pt x="0" y="1"/>
                  </a:moveTo>
                  <a:lnTo>
                    <a:pt x="0" y="1"/>
                  </a:lnTo>
                  <a:lnTo>
                    <a:pt x="0" y="2"/>
                  </a:lnTo>
                  <a:lnTo>
                    <a:pt x="0" y="3"/>
                  </a:lnTo>
                  <a:lnTo>
                    <a:pt x="1" y="2"/>
                  </a:lnTo>
                  <a:lnTo>
                    <a:pt x="2" y="1"/>
                  </a:lnTo>
                  <a:lnTo>
                    <a:pt x="2"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19" name="Freeform 3942"/>
            <p:cNvSpPr>
              <a:spLocks/>
            </p:cNvSpPr>
            <p:nvPr/>
          </p:nvSpPr>
          <p:spPr bwMode="auto">
            <a:xfrm>
              <a:off x="5144" y="2767"/>
              <a:ext cx="3" cy="3"/>
            </a:xfrm>
            <a:custGeom>
              <a:avLst/>
              <a:gdLst>
                <a:gd name="T0" fmla="*/ 3 w 3"/>
                <a:gd name="T1" fmla="*/ 0 h 4"/>
                <a:gd name="T2" fmla="*/ 3 w 3"/>
                <a:gd name="T3" fmla="*/ 0 h 4"/>
                <a:gd name="T4" fmla="*/ 1 w 3"/>
                <a:gd name="T5" fmla="*/ 0 h 4"/>
                <a:gd name="T6" fmla="*/ 0 w 3"/>
                <a:gd name="T7" fmla="*/ 2 h 4"/>
                <a:gd name="T8" fmla="*/ 0 w 3"/>
                <a:gd name="T9" fmla="*/ 2 h 4"/>
                <a:gd name="T10" fmla="*/ 1 w 3"/>
                <a:gd name="T11" fmla="*/ 2 h 4"/>
                <a:gd name="T12" fmla="*/ 1 w 3"/>
                <a:gd name="T13" fmla="*/ 2 h 4"/>
                <a:gd name="T14" fmla="*/ 2 w 3"/>
                <a:gd name="T15" fmla="*/ 2 h 4"/>
                <a:gd name="T16" fmla="*/ 2 w 3"/>
                <a:gd name="T17" fmla="*/ 2 h 4"/>
                <a:gd name="T18" fmla="*/ 3 w 3"/>
                <a:gd name="T19" fmla="*/ 1 h 4"/>
                <a:gd name="T20" fmla="*/ 3 w 3"/>
                <a:gd name="T21" fmla="*/ 0 h 4"/>
                <a:gd name="T22" fmla="*/ 3 w 3"/>
                <a:gd name="T23" fmla="*/ 0 h 4"/>
                <a:gd name="T24" fmla="*/ 3 w 3"/>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0"/>
                  </a:moveTo>
                  <a:lnTo>
                    <a:pt x="3" y="0"/>
                  </a:lnTo>
                  <a:lnTo>
                    <a:pt x="1" y="0"/>
                  </a:lnTo>
                  <a:lnTo>
                    <a:pt x="0" y="2"/>
                  </a:lnTo>
                  <a:lnTo>
                    <a:pt x="1" y="3"/>
                  </a:lnTo>
                  <a:lnTo>
                    <a:pt x="1" y="4"/>
                  </a:lnTo>
                  <a:lnTo>
                    <a:pt x="2" y="3"/>
                  </a:lnTo>
                  <a:lnTo>
                    <a:pt x="3"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0" name="Freeform 3943"/>
            <p:cNvSpPr>
              <a:spLocks/>
            </p:cNvSpPr>
            <p:nvPr/>
          </p:nvSpPr>
          <p:spPr bwMode="auto">
            <a:xfrm>
              <a:off x="5137" y="2769"/>
              <a:ext cx="2" cy="1"/>
            </a:xfrm>
            <a:custGeom>
              <a:avLst/>
              <a:gdLst>
                <a:gd name="T0" fmla="*/ 0 w 2"/>
                <a:gd name="T1" fmla="*/ 0 h 1"/>
                <a:gd name="T2" fmla="*/ 0 w 2"/>
                <a:gd name="T3" fmla="*/ 0 h 1"/>
                <a:gd name="T4" fmla="*/ 2 w 2"/>
                <a:gd name="T5" fmla="*/ 1 h 1"/>
                <a:gd name="T6" fmla="*/ 2 w 2"/>
                <a:gd name="T7" fmla="*/ 1 h 1"/>
                <a:gd name="T8" fmla="*/ 0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1" name="Freeform 3944"/>
            <p:cNvSpPr>
              <a:spLocks/>
            </p:cNvSpPr>
            <p:nvPr/>
          </p:nvSpPr>
          <p:spPr bwMode="auto">
            <a:xfrm>
              <a:off x="5151" y="2754"/>
              <a:ext cx="17" cy="13"/>
            </a:xfrm>
            <a:custGeom>
              <a:avLst/>
              <a:gdLst>
                <a:gd name="T0" fmla="*/ 2 w 22"/>
                <a:gd name="T1" fmla="*/ 2 h 16"/>
                <a:gd name="T2" fmla="*/ 2 w 22"/>
                <a:gd name="T3" fmla="*/ 2 h 16"/>
                <a:gd name="T4" fmla="*/ 2 w 22"/>
                <a:gd name="T5" fmla="*/ 2 h 16"/>
                <a:gd name="T6" fmla="*/ 2 w 22"/>
                <a:gd name="T7" fmla="*/ 2 h 16"/>
                <a:gd name="T8" fmla="*/ 2 w 22"/>
                <a:gd name="T9" fmla="*/ 2 h 16"/>
                <a:gd name="T10" fmla="*/ 2 w 22"/>
                <a:gd name="T11" fmla="*/ 2 h 16"/>
                <a:gd name="T12" fmla="*/ 2 w 22"/>
                <a:gd name="T13" fmla="*/ 2 h 16"/>
                <a:gd name="T14" fmla="*/ 2 w 22"/>
                <a:gd name="T15" fmla="*/ 2 h 16"/>
                <a:gd name="T16" fmla="*/ 2 w 22"/>
                <a:gd name="T17" fmla="*/ 2 h 16"/>
                <a:gd name="T18" fmla="*/ 2 w 22"/>
                <a:gd name="T19" fmla="*/ 2 h 16"/>
                <a:gd name="T20" fmla="*/ 2 w 22"/>
                <a:gd name="T21" fmla="*/ 2 h 16"/>
                <a:gd name="T22" fmla="*/ 2 w 22"/>
                <a:gd name="T23" fmla="*/ 2 h 16"/>
                <a:gd name="T24" fmla="*/ 2 w 22"/>
                <a:gd name="T25" fmla="*/ 2 h 16"/>
                <a:gd name="T26" fmla="*/ 2 w 22"/>
                <a:gd name="T27" fmla="*/ 2 h 16"/>
                <a:gd name="T28" fmla="*/ 2 w 22"/>
                <a:gd name="T29" fmla="*/ 2 h 16"/>
                <a:gd name="T30" fmla="*/ 2 w 22"/>
                <a:gd name="T31" fmla="*/ 1 h 16"/>
                <a:gd name="T32" fmla="*/ 1 w 22"/>
                <a:gd name="T33" fmla="*/ 0 h 16"/>
                <a:gd name="T34" fmla="*/ 1 w 22"/>
                <a:gd name="T35" fmla="*/ 0 h 16"/>
                <a:gd name="T36" fmla="*/ 0 w 22"/>
                <a:gd name="T37" fmla="*/ 0 h 16"/>
                <a:gd name="T38" fmla="*/ 0 w 22"/>
                <a:gd name="T39" fmla="*/ 0 h 16"/>
                <a:gd name="T40" fmla="*/ 1 w 22"/>
                <a:gd name="T41" fmla="*/ 1 h 16"/>
                <a:gd name="T42" fmla="*/ 1 w 22"/>
                <a:gd name="T43" fmla="*/ 1 h 16"/>
                <a:gd name="T44" fmla="*/ 2 w 22"/>
                <a:gd name="T45" fmla="*/ 2 h 16"/>
                <a:gd name="T46" fmla="*/ 2 w 22"/>
                <a:gd name="T47" fmla="*/ 2 h 16"/>
                <a:gd name="T48" fmla="*/ 2 w 22"/>
                <a:gd name="T49" fmla="*/ 2 h 16"/>
                <a:gd name="T50" fmla="*/ 2 w 22"/>
                <a:gd name="T51" fmla="*/ 2 h 16"/>
                <a:gd name="T52" fmla="*/ 2 w 22"/>
                <a:gd name="T53" fmla="*/ 2 h 16"/>
                <a:gd name="T54" fmla="*/ 2 w 22"/>
                <a:gd name="T55" fmla="*/ 2 h 16"/>
                <a:gd name="T56" fmla="*/ 2 w 22"/>
                <a:gd name="T57" fmla="*/ 2 h 16"/>
                <a:gd name="T58" fmla="*/ 2 w 22"/>
                <a:gd name="T59" fmla="*/ 2 h 16"/>
                <a:gd name="T60" fmla="*/ 2 w 22"/>
                <a:gd name="T61" fmla="*/ 2 h 16"/>
                <a:gd name="T62" fmla="*/ 2 w 22"/>
                <a:gd name="T63" fmla="*/ 2 h 16"/>
                <a:gd name="T64" fmla="*/ 2 w 22"/>
                <a:gd name="T65" fmla="*/ 2 h 16"/>
                <a:gd name="T66" fmla="*/ 2 w 22"/>
                <a:gd name="T67" fmla="*/ 2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6"/>
                <a:gd name="T104" fmla="*/ 22 w 22"/>
                <a:gd name="T105" fmla="*/ 16 h 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6">
                  <a:moveTo>
                    <a:pt x="22" y="15"/>
                  </a:moveTo>
                  <a:lnTo>
                    <a:pt x="22" y="15"/>
                  </a:lnTo>
                  <a:lnTo>
                    <a:pt x="22" y="14"/>
                  </a:lnTo>
                  <a:lnTo>
                    <a:pt x="22" y="13"/>
                  </a:lnTo>
                  <a:lnTo>
                    <a:pt x="22" y="12"/>
                  </a:lnTo>
                  <a:lnTo>
                    <a:pt x="21" y="10"/>
                  </a:lnTo>
                  <a:lnTo>
                    <a:pt x="15" y="7"/>
                  </a:lnTo>
                  <a:lnTo>
                    <a:pt x="11" y="6"/>
                  </a:lnTo>
                  <a:lnTo>
                    <a:pt x="9" y="5"/>
                  </a:lnTo>
                  <a:lnTo>
                    <a:pt x="8" y="3"/>
                  </a:lnTo>
                  <a:lnTo>
                    <a:pt x="5" y="1"/>
                  </a:lnTo>
                  <a:lnTo>
                    <a:pt x="1" y="0"/>
                  </a:lnTo>
                  <a:lnTo>
                    <a:pt x="0" y="0"/>
                  </a:lnTo>
                  <a:lnTo>
                    <a:pt x="1" y="1"/>
                  </a:lnTo>
                  <a:lnTo>
                    <a:pt x="3" y="3"/>
                  </a:lnTo>
                  <a:lnTo>
                    <a:pt x="5" y="5"/>
                  </a:lnTo>
                  <a:lnTo>
                    <a:pt x="10" y="8"/>
                  </a:lnTo>
                  <a:lnTo>
                    <a:pt x="14" y="12"/>
                  </a:lnTo>
                  <a:lnTo>
                    <a:pt x="21" y="15"/>
                  </a:lnTo>
                  <a:lnTo>
                    <a:pt x="22" y="16"/>
                  </a:lnTo>
                  <a:lnTo>
                    <a:pt x="22" y="1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2" name="Freeform 3945"/>
            <p:cNvSpPr>
              <a:spLocks/>
            </p:cNvSpPr>
            <p:nvPr/>
          </p:nvSpPr>
          <p:spPr bwMode="auto">
            <a:xfrm>
              <a:off x="5171" y="2773"/>
              <a:ext cx="3" cy="3"/>
            </a:xfrm>
            <a:custGeom>
              <a:avLst/>
              <a:gdLst>
                <a:gd name="T0" fmla="*/ 1 w 3"/>
                <a:gd name="T1" fmla="*/ 0 h 3"/>
                <a:gd name="T2" fmla="*/ 1 w 3"/>
                <a:gd name="T3" fmla="*/ 0 h 3"/>
                <a:gd name="T4" fmla="*/ 0 w 3"/>
                <a:gd name="T5" fmla="*/ 1 h 3"/>
                <a:gd name="T6" fmla="*/ 1 w 3"/>
                <a:gd name="T7" fmla="*/ 1 h 3"/>
                <a:gd name="T8" fmla="*/ 3 w 3"/>
                <a:gd name="T9" fmla="*/ 3 h 3"/>
                <a:gd name="T10" fmla="*/ 3 w 3"/>
                <a:gd name="T11" fmla="*/ 3 h 3"/>
                <a:gd name="T12" fmla="*/ 2 w 3"/>
                <a:gd name="T13" fmla="*/ 1 h 3"/>
                <a:gd name="T14" fmla="*/ 1 w 3"/>
                <a:gd name="T15" fmla="*/ 0 h 3"/>
                <a:gd name="T16" fmla="*/ 1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1" y="0"/>
                  </a:moveTo>
                  <a:lnTo>
                    <a:pt x="1" y="0"/>
                  </a:lnTo>
                  <a:lnTo>
                    <a:pt x="0" y="1"/>
                  </a:lnTo>
                  <a:lnTo>
                    <a:pt x="1" y="1"/>
                  </a:lnTo>
                  <a:lnTo>
                    <a:pt x="3"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3" name="Freeform 3946"/>
            <p:cNvSpPr>
              <a:spLocks/>
            </p:cNvSpPr>
            <p:nvPr/>
          </p:nvSpPr>
          <p:spPr bwMode="auto">
            <a:xfrm>
              <a:off x="5173" y="2776"/>
              <a:ext cx="2" cy="1"/>
            </a:xfrm>
            <a:custGeom>
              <a:avLst/>
              <a:gdLst>
                <a:gd name="T0" fmla="*/ 1 w 3"/>
                <a:gd name="T1" fmla="*/ 1 h 1"/>
                <a:gd name="T2" fmla="*/ 1 w 3"/>
                <a:gd name="T3" fmla="*/ 1 h 1"/>
                <a:gd name="T4" fmla="*/ 1 w 3"/>
                <a:gd name="T5" fmla="*/ 0 h 1"/>
                <a:gd name="T6" fmla="*/ 1 w 3"/>
                <a:gd name="T7" fmla="*/ 0 h 1"/>
                <a:gd name="T8" fmla="*/ 0 w 3"/>
                <a:gd name="T9" fmla="*/ 1 h 1"/>
                <a:gd name="T10" fmla="*/ 0 w 3"/>
                <a:gd name="T11" fmla="*/ 1 h 1"/>
                <a:gd name="T12" fmla="*/ 1 w 3"/>
                <a:gd name="T13" fmla="*/ 1 h 1"/>
                <a:gd name="T14" fmla="*/ 1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1"/>
                  </a:moveTo>
                  <a:lnTo>
                    <a:pt x="3" y="1"/>
                  </a:lnTo>
                  <a:lnTo>
                    <a:pt x="3" y="0"/>
                  </a:lnTo>
                  <a:lnTo>
                    <a:pt x="1" y="0"/>
                  </a:lnTo>
                  <a:lnTo>
                    <a:pt x="0" y="1"/>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4" name="Freeform 3947"/>
            <p:cNvSpPr>
              <a:spLocks/>
            </p:cNvSpPr>
            <p:nvPr/>
          </p:nvSpPr>
          <p:spPr bwMode="auto">
            <a:xfrm>
              <a:off x="5166" y="2777"/>
              <a:ext cx="14" cy="9"/>
            </a:xfrm>
            <a:custGeom>
              <a:avLst/>
              <a:gdLst>
                <a:gd name="T0" fmla="*/ 2 w 18"/>
                <a:gd name="T1" fmla="*/ 3 h 10"/>
                <a:gd name="T2" fmla="*/ 2 w 18"/>
                <a:gd name="T3" fmla="*/ 3 h 10"/>
                <a:gd name="T4" fmla="*/ 2 w 18"/>
                <a:gd name="T5" fmla="*/ 2 h 10"/>
                <a:gd name="T6" fmla="*/ 2 w 18"/>
                <a:gd name="T7" fmla="*/ 1 h 10"/>
                <a:gd name="T8" fmla="*/ 2 w 18"/>
                <a:gd name="T9" fmla="*/ 1 h 10"/>
                <a:gd name="T10" fmla="*/ 2 w 18"/>
                <a:gd name="T11" fmla="*/ 0 h 10"/>
                <a:gd name="T12" fmla="*/ 1 w 18"/>
                <a:gd name="T13" fmla="*/ 0 h 10"/>
                <a:gd name="T14" fmla="*/ 0 w 18"/>
                <a:gd name="T15" fmla="*/ 1 h 10"/>
                <a:gd name="T16" fmla="*/ 0 w 18"/>
                <a:gd name="T17" fmla="*/ 1 h 10"/>
                <a:gd name="T18" fmla="*/ 0 w 18"/>
                <a:gd name="T19" fmla="*/ 3 h 10"/>
                <a:gd name="T20" fmla="*/ 1 w 18"/>
                <a:gd name="T21" fmla="*/ 5 h 10"/>
                <a:gd name="T22" fmla="*/ 1 w 18"/>
                <a:gd name="T23" fmla="*/ 5 h 10"/>
                <a:gd name="T24" fmla="*/ 2 w 18"/>
                <a:gd name="T25" fmla="*/ 5 h 10"/>
                <a:gd name="T26" fmla="*/ 2 w 18"/>
                <a:gd name="T27" fmla="*/ 5 h 10"/>
                <a:gd name="T28" fmla="*/ 2 w 18"/>
                <a:gd name="T29" fmla="*/ 5 h 10"/>
                <a:gd name="T30" fmla="*/ 2 w 18"/>
                <a:gd name="T31" fmla="*/ 5 h 10"/>
                <a:gd name="T32" fmla="*/ 2 w 18"/>
                <a:gd name="T33" fmla="*/ 5 h 10"/>
                <a:gd name="T34" fmla="*/ 2 w 18"/>
                <a:gd name="T35" fmla="*/ 5 h 10"/>
                <a:gd name="T36" fmla="*/ 2 w 18"/>
                <a:gd name="T37" fmla="*/ 5 h 10"/>
                <a:gd name="T38" fmla="*/ 2 w 18"/>
                <a:gd name="T39" fmla="*/ 5 h 10"/>
                <a:gd name="T40" fmla="*/ 2 w 18"/>
                <a:gd name="T41" fmla="*/ 5 h 10"/>
                <a:gd name="T42" fmla="*/ 2 w 18"/>
                <a:gd name="T43" fmla="*/ 5 h 10"/>
                <a:gd name="T44" fmla="*/ 2 w 18"/>
                <a:gd name="T45" fmla="*/ 5 h 10"/>
                <a:gd name="T46" fmla="*/ 2 w 18"/>
                <a:gd name="T47" fmla="*/ 5 h 10"/>
                <a:gd name="T48" fmla="*/ 2 w 18"/>
                <a:gd name="T49" fmla="*/ 5 h 10"/>
                <a:gd name="T50" fmla="*/ 2 w 18"/>
                <a:gd name="T51" fmla="*/ 5 h 10"/>
                <a:gd name="T52" fmla="*/ 2 w 18"/>
                <a:gd name="T53" fmla="*/ 5 h 10"/>
                <a:gd name="T54" fmla="*/ 2 w 18"/>
                <a:gd name="T55" fmla="*/ 4 h 10"/>
                <a:gd name="T56" fmla="*/ 2 w 18"/>
                <a:gd name="T57" fmla="*/ 3 h 10"/>
                <a:gd name="T58" fmla="*/ 2 w 18"/>
                <a:gd name="T59" fmla="*/ 3 h 10"/>
                <a:gd name="T60" fmla="*/ 2 w 18"/>
                <a:gd name="T61" fmla="*/ 3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
                <a:gd name="T94" fmla="*/ 0 h 10"/>
                <a:gd name="T95" fmla="*/ 18 w 18"/>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 h="10">
                  <a:moveTo>
                    <a:pt x="12" y="3"/>
                  </a:moveTo>
                  <a:lnTo>
                    <a:pt x="12" y="3"/>
                  </a:lnTo>
                  <a:lnTo>
                    <a:pt x="6" y="2"/>
                  </a:lnTo>
                  <a:lnTo>
                    <a:pt x="3" y="1"/>
                  </a:lnTo>
                  <a:lnTo>
                    <a:pt x="2" y="0"/>
                  </a:lnTo>
                  <a:lnTo>
                    <a:pt x="1" y="0"/>
                  </a:lnTo>
                  <a:lnTo>
                    <a:pt x="0" y="1"/>
                  </a:lnTo>
                  <a:lnTo>
                    <a:pt x="0" y="3"/>
                  </a:lnTo>
                  <a:lnTo>
                    <a:pt x="1" y="5"/>
                  </a:lnTo>
                  <a:lnTo>
                    <a:pt x="4" y="8"/>
                  </a:lnTo>
                  <a:lnTo>
                    <a:pt x="6" y="8"/>
                  </a:lnTo>
                  <a:lnTo>
                    <a:pt x="7" y="8"/>
                  </a:lnTo>
                  <a:lnTo>
                    <a:pt x="10" y="8"/>
                  </a:lnTo>
                  <a:lnTo>
                    <a:pt x="13" y="9"/>
                  </a:lnTo>
                  <a:lnTo>
                    <a:pt x="15" y="10"/>
                  </a:lnTo>
                  <a:lnTo>
                    <a:pt x="16" y="10"/>
                  </a:lnTo>
                  <a:lnTo>
                    <a:pt x="17" y="10"/>
                  </a:lnTo>
                  <a:lnTo>
                    <a:pt x="18" y="8"/>
                  </a:lnTo>
                  <a:lnTo>
                    <a:pt x="18" y="7"/>
                  </a:lnTo>
                  <a:lnTo>
                    <a:pt x="18" y="6"/>
                  </a:lnTo>
                  <a:lnTo>
                    <a:pt x="15" y="4"/>
                  </a:lnTo>
                  <a:lnTo>
                    <a:pt x="14" y="3"/>
                  </a:lnTo>
                  <a:lnTo>
                    <a:pt x="1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5" name="Freeform 3948"/>
            <p:cNvSpPr>
              <a:spLocks/>
            </p:cNvSpPr>
            <p:nvPr/>
          </p:nvSpPr>
          <p:spPr bwMode="auto">
            <a:xfrm>
              <a:off x="5178" y="2765"/>
              <a:ext cx="10" cy="16"/>
            </a:xfrm>
            <a:custGeom>
              <a:avLst/>
              <a:gdLst>
                <a:gd name="T0" fmla="*/ 2 w 13"/>
                <a:gd name="T1" fmla="*/ 2 h 20"/>
                <a:gd name="T2" fmla="*/ 2 w 13"/>
                <a:gd name="T3" fmla="*/ 2 h 20"/>
                <a:gd name="T4" fmla="*/ 2 w 13"/>
                <a:gd name="T5" fmla="*/ 2 h 20"/>
                <a:gd name="T6" fmla="*/ 2 w 13"/>
                <a:gd name="T7" fmla="*/ 2 h 20"/>
                <a:gd name="T8" fmla="*/ 2 w 13"/>
                <a:gd name="T9" fmla="*/ 2 h 20"/>
                <a:gd name="T10" fmla="*/ 2 w 13"/>
                <a:gd name="T11" fmla="*/ 2 h 20"/>
                <a:gd name="T12" fmla="*/ 2 w 13"/>
                <a:gd name="T13" fmla="*/ 2 h 20"/>
                <a:gd name="T14" fmla="*/ 2 w 13"/>
                <a:gd name="T15" fmla="*/ 2 h 20"/>
                <a:gd name="T16" fmla="*/ 2 w 13"/>
                <a:gd name="T17" fmla="*/ 2 h 20"/>
                <a:gd name="T18" fmla="*/ 2 w 13"/>
                <a:gd name="T19" fmla="*/ 2 h 20"/>
                <a:gd name="T20" fmla="*/ 2 w 13"/>
                <a:gd name="T21" fmla="*/ 2 h 20"/>
                <a:gd name="T22" fmla="*/ 2 w 13"/>
                <a:gd name="T23" fmla="*/ 0 h 20"/>
                <a:gd name="T24" fmla="*/ 2 w 13"/>
                <a:gd name="T25" fmla="*/ 0 h 20"/>
                <a:gd name="T26" fmla="*/ 2 w 13"/>
                <a:gd name="T27" fmla="*/ 0 h 20"/>
                <a:gd name="T28" fmla="*/ 1 w 13"/>
                <a:gd name="T29" fmla="*/ 0 h 20"/>
                <a:gd name="T30" fmla="*/ 1 w 13"/>
                <a:gd name="T31" fmla="*/ 0 h 20"/>
                <a:gd name="T32" fmla="*/ 0 w 13"/>
                <a:gd name="T33" fmla="*/ 1 h 20"/>
                <a:gd name="T34" fmla="*/ 1 w 13"/>
                <a:gd name="T35" fmla="*/ 1 h 20"/>
                <a:gd name="T36" fmla="*/ 2 w 13"/>
                <a:gd name="T37" fmla="*/ 2 h 20"/>
                <a:gd name="T38" fmla="*/ 2 w 13"/>
                <a:gd name="T39" fmla="*/ 2 h 20"/>
                <a:gd name="T40" fmla="*/ 2 w 13"/>
                <a:gd name="T41" fmla="*/ 2 h 20"/>
                <a:gd name="T42" fmla="*/ 2 w 13"/>
                <a:gd name="T43" fmla="*/ 2 h 20"/>
                <a:gd name="T44" fmla="*/ 2 w 13"/>
                <a:gd name="T45" fmla="*/ 2 h 20"/>
                <a:gd name="T46" fmla="*/ 2 w 13"/>
                <a:gd name="T47" fmla="*/ 2 h 20"/>
                <a:gd name="T48" fmla="*/ 2 w 13"/>
                <a:gd name="T49" fmla="*/ 2 h 20"/>
                <a:gd name="T50" fmla="*/ 2 w 13"/>
                <a:gd name="T51" fmla="*/ 2 h 20"/>
                <a:gd name="T52" fmla="*/ 2 w 13"/>
                <a:gd name="T53" fmla="*/ 2 h 20"/>
                <a:gd name="T54" fmla="*/ 2 w 13"/>
                <a:gd name="T55" fmla="*/ 2 h 20"/>
                <a:gd name="T56" fmla="*/ 2 w 13"/>
                <a:gd name="T57" fmla="*/ 2 h 20"/>
                <a:gd name="T58" fmla="*/ 2 w 13"/>
                <a:gd name="T59" fmla="*/ 2 h 20"/>
                <a:gd name="T60" fmla="*/ 2 w 13"/>
                <a:gd name="T61" fmla="*/ 2 h 20"/>
                <a:gd name="T62" fmla="*/ 2 w 13"/>
                <a:gd name="T63" fmla="*/ 2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
                <a:gd name="T97" fmla="*/ 0 h 20"/>
                <a:gd name="T98" fmla="*/ 13 w 13"/>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 h="20">
                  <a:moveTo>
                    <a:pt x="13" y="19"/>
                  </a:moveTo>
                  <a:lnTo>
                    <a:pt x="13" y="19"/>
                  </a:lnTo>
                  <a:lnTo>
                    <a:pt x="12" y="15"/>
                  </a:lnTo>
                  <a:lnTo>
                    <a:pt x="11" y="11"/>
                  </a:lnTo>
                  <a:lnTo>
                    <a:pt x="9" y="9"/>
                  </a:lnTo>
                  <a:lnTo>
                    <a:pt x="7" y="8"/>
                  </a:lnTo>
                  <a:lnTo>
                    <a:pt x="7" y="5"/>
                  </a:lnTo>
                  <a:lnTo>
                    <a:pt x="5" y="2"/>
                  </a:lnTo>
                  <a:lnTo>
                    <a:pt x="3" y="0"/>
                  </a:lnTo>
                  <a:lnTo>
                    <a:pt x="2" y="0"/>
                  </a:lnTo>
                  <a:lnTo>
                    <a:pt x="1" y="0"/>
                  </a:lnTo>
                  <a:lnTo>
                    <a:pt x="0" y="1"/>
                  </a:lnTo>
                  <a:lnTo>
                    <a:pt x="1" y="1"/>
                  </a:lnTo>
                  <a:lnTo>
                    <a:pt x="2" y="2"/>
                  </a:lnTo>
                  <a:lnTo>
                    <a:pt x="2" y="3"/>
                  </a:lnTo>
                  <a:lnTo>
                    <a:pt x="2" y="6"/>
                  </a:lnTo>
                  <a:lnTo>
                    <a:pt x="2" y="8"/>
                  </a:lnTo>
                  <a:lnTo>
                    <a:pt x="3" y="10"/>
                  </a:lnTo>
                  <a:lnTo>
                    <a:pt x="6" y="14"/>
                  </a:lnTo>
                  <a:lnTo>
                    <a:pt x="11" y="19"/>
                  </a:lnTo>
                  <a:lnTo>
                    <a:pt x="13" y="20"/>
                  </a:lnTo>
                  <a:lnTo>
                    <a:pt x="13" y="1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6" name="Freeform 3949"/>
            <p:cNvSpPr>
              <a:spLocks/>
            </p:cNvSpPr>
            <p:nvPr/>
          </p:nvSpPr>
          <p:spPr bwMode="auto">
            <a:xfrm>
              <a:off x="5188" y="2778"/>
              <a:ext cx="2" cy="6"/>
            </a:xfrm>
            <a:custGeom>
              <a:avLst/>
              <a:gdLst>
                <a:gd name="T0" fmla="*/ 0 w 3"/>
                <a:gd name="T1" fmla="*/ 0 h 6"/>
                <a:gd name="T2" fmla="*/ 0 w 3"/>
                <a:gd name="T3" fmla="*/ 0 h 6"/>
                <a:gd name="T4" fmla="*/ 1 w 3"/>
                <a:gd name="T5" fmla="*/ 2 h 6"/>
                <a:gd name="T6" fmla="*/ 1 w 3"/>
                <a:gd name="T7" fmla="*/ 6 h 6"/>
                <a:gd name="T8" fmla="*/ 1 w 3"/>
                <a:gd name="T9" fmla="*/ 6 h 6"/>
                <a:gd name="T10" fmla="*/ 1 w 3"/>
                <a:gd name="T11" fmla="*/ 4 h 6"/>
                <a:gd name="T12" fmla="*/ 1 w 3"/>
                <a:gd name="T13" fmla="*/ 2 h 6"/>
                <a:gd name="T14" fmla="*/ 0 w 3"/>
                <a:gd name="T15" fmla="*/ 0 h 6"/>
                <a:gd name="T16" fmla="*/ 0 w 3"/>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0" y="0"/>
                  </a:moveTo>
                  <a:lnTo>
                    <a:pt x="0" y="0"/>
                  </a:lnTo>
                  <a:lnTo>
                    <a:pt x="2" y="2"/>
                  </a:lnTo>
                  <a:lnTo>
                    <a:pt x="3" y="6"/>
                  </a:lnTo>
                  <a:lnTo>
                    <a:pt x="3" y="4"/>
                  </a:lnTo>
                  <a:lnTo>
                    <a:pt x="2" y="2"/>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7" name="Freeform 3950"/>
            <p:cNvSpPr>
              <a:spLocks/>
            </p:cNvSpPr>
            <p:nvPr/>
          </p:nvSpPr>
          <p:spPr bwMode="auto">
            <a:xfrm>
              <a:off x="5170" y="2806"/>
              <a:ext cx="8" cy="4"/>
            </a:xfrm>
            <a:custGeom>
              <a:avLst/>
              <a:gdLst>
                <a:gd name="T0" fmla="*/ 4 w 9"/>
                <a:gd name="T1" fmla="*/ 1 h 6"/>
                <a:gd name="T2" fmla="*/ 4 w 9"/>
                <a:gd name="T3" fmla="*/ 1 h 6"/>
                <a:gd name="T4" fmla="*/ 1 w 9"/>
                <a:gd name="T5" fmla="*/ 1 h 6"/>
                <a:gd name="T6" fmla="*/ 0 w 9"/>
                <a:gd name="T7" fmla="*/ 0 h 6"/>
                <a:gd name="T8" fmla="*/ 0 w 9"/>
                <a:gd name="T9" fmla="*/ 1 h 6"/>
                <a:gd name="T10" fmla="*/ 0 w 9"/>
                <a:gd name="T11" fmla="*/ 1 h 6"/>
                <a:gd name="T12" fmla="*/ 4 w 9"/>
                <a:gd name="T13" fmla="*/ 1 h 6"/>
                <a:gd name="T14" fmla="*/ 4 w 9"/>
                <a:gd name="T15" fmla="*/ 1 h 6"/>
                <a:gd name="T16" fmla="*/ 4 w 9"/>
                <a:gd name="T17" fmla="*/ 1 h 6"/>
                <a:gd name="T18" fmla="*/ 4 w 9"/>
                <a:gd name="T19" fmla="*/ 1 h 6"/>
                <a:gd name="T20" fmla="*/ 4 w 9"/>
                <a:gd name="T21" fmla="*/ 1 h 6"/>
                <a:gd name="T22" fmla="*/ 4 w 9"/>
                <a:gd name="T23" fmla="*/ 1 h 6"/>
                <a:gd name="T24" fmla="*/ 4 w 9"/>
                <a:gd name="T25" fmla="*/ 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6"/>
                <a:gd name="T41" fmla="*/ 9 w 9"/>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6">
                  <a:moveTo>
                    <a:pt x="6" y="2"/>
                  </a:moveTo>
                  <a:lnTo>
                    <a:pt x="6" y="2"/>
                  </a:lnTo>
                  <a:lnTo>
                    <a:pt x="1" y="1"/>
                  </a:lnTo>
                  <a:lnTo>
                    <a:pt x="0" y="0"/>
                  </a:lnTo>
                  <a:lnTo>
                    <a:pt x="0" y="1"/>
                  </a:lnTo>
                  <a:lnTo>
                    <a:pt x="4" y="5"/>
                  </a:lnTo>
                  <a:lnTo>
                    <a:pt x="8" y="6"/>
                  </a:lnTo>
                  <a:lnTo>
                    <a:pt x="9" y="6"/>
                  </a:lnTo>
                  <a:lnTo>
                    <a:pt x="8" y="5"/>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8" name="Freeform 3951"/>
            <p:cNvSpPr>
              <a:spLocks/>
            </p:cNvSpPr>
            <p:nvPr/>
          </p:nvSpPr>
          <p:spPr bwMode="auto">
            <a:xfrm>
              <a:off x="5187" y="2789"/>
              <a:ext cx="13" cy="9"/>
            </a:xfrm>
            <a:custGeom>
              <a:avLst/>
              <a:gdLst>
                <a:gd name="T0" fmla="*/ 2 w 17"/>
                <a:gd name="T1" fmla="*/ 2 h 11"/>
                <a:gd name="T2" fmla="*/ 2 w 17"/>
                <a:gd name="T3" fmla="*/ 2 h 11"/>
                <a:gd name="T4" fmla="*/ 2 w 17"/>
                <a:gd name="T5" fmla="*/ 2 h 11"/>
                <a:gd name="T6" fmla="*/ 2 w 17"/>
                <a:gd name="T7" fmla="*/ 2 h 11"/>
                <a:gd name="T8" fmla="*/ 2 w 17"/>
                <a:gd name="T9" fmla="*/ 2 h 11"/>
                <a:gd name="T10" fmla="*/ 2 w 17"/>
                <a:gd name="T11" fmla="*/ 0 h 11"/>
                <a:gd name="T12" fmla="*/ 2 w 17"/>
                <a:gd name="T13" fmla="*/ 0 h 11"/>
                <a:gd name="T14" fmla="*/ 2 w 17"/>
                <a:gd name="T15" fmla="*/ 0 h 11"/>
                <a:gd name="T16" fmla="*/ 1 w 17"/>
                <a:gd name="T17" fmla="*/ 0 h 11"/>
                <a:gd name="T18" fmla="*/ 0 w 17"/>
                <a:gd name="T19" fmla="*/ 1 h 11"/>
                <a:gd name="T20" fmla="*/ 0 w 17"/>
                <a:gd name="T21" fmla="*/ 1 h 11"/>
                <a:gd name="T22" fmla="*/ 1 w 17"/>
                <a:gd name="T23" fmla="*/ 2 h 11"/>
                <a:gd name="T24" fmla="*/ 2 w 17"/>
                <a:gd name="T25" fmla="*/ 2 h 11"/>
                <a:gd name="T26" fmla="*/ 2 w 17"/>
                <a:gd name="T27" fmla="*/ 2 h 11"/>
                <a:gd name="T28" fmla="*/ 2 w 17"/>
                <a:gd name="T29" fmla="*/ 2 h 11"/>
                <a:gd name="T30" fmla="*/ 2 w 17"/>
                <a:gd name="T31" fmla="*/ 2 h 11"/>
                <a:gd name="T32" fmla="*/ 2 w 17"/>
                <a:gd name="T33" fmla="*/ 2 h 11"/>
                <a:gd name="T34" fmla="*/ 2 w 17"/>
                <a:gd name="T35" fmla="*/ 2 h 11"/>
                <a:gd name="T36" fmla="*/ 2 w 17"/>
                <a:gd name="T37" fmla="*/ 2 h 11"/>
                <a:gd name="T38" fmla="*/ 2 w 17"/>
                <a:gd name="T39" fmla="*/ 2 h 11"/>
                <a:gd name="T40" fmla="*/ 2 w 17"/>
                <a:gd name="T41" fmla="*/ 2 h 11"/>
                <a:gd name="T42" fmla="*/ 2 w 17"/>
                <a:gd name="T43" fmla="*/ 2 h 11"/>
                <a:gd name="T44" fmla="*/ 2 w 17"/>
                <a:gd name="T45" fmla="*/ 2 h 11"/>
                <a:gd name="T46" fmla="*/ 2 w 17"/>
                <a:gd name="T47" fmla="*/ 2 h 11"/>
                <a:gd name="T48" fmla="*/ 2 w 17"/>
                <a:gd name="T49" fmla="*/ 2 h 11"/>
                <a:gd name="T50" fmla="*/ 2 w 17"/>
                <a:gd name="T51" fmla="*/ 2 h 11"/>
                <a:gd name="T52" fmla="*/ 2 w 17"/>
                <a:gd name="T53" fmla="*/ 2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4" y="4"/>
                  </a:moveTo>
                  <a:lnTo>
                    <a:pt x="14" y="4"/>
                  </a:lnTo>
                  <a:lnTo>
                    <a:pt x="11" y="4"/>
                  </a:lnTo>
                  <a:lnTo>
                    <a:pt x="9" y="4"/>
                  </a:lnTo>
                  <a:lnTo>
                    <a:pt x="3" y="0"/>
                  </a:lnTo>
                  <a:lnTo>
                    <a:pt x="2" y="0"/>
                  </a:lnTo>
                  <a:lnTo>
                    <a:pt x="1" y="0"/>
                  </a:lnTo>
                  <a:lnTo>
                    <a:pt x="0" y="1"/>
                  </a:lnTo>
                  <a:lnTo>
                    <a:pt x="1" y="2"/>
                  </a:lnTo>
                  <a:lnTo>
                    <a:pt x="2" y="2"/>
                  </a:lnTo>
                  <a:lnTo>
                    <a:pt x="3" y="3"/>
                  </a:lnTo>
                  <a:lnTo>
                    <a:pt x="3" y="4"/>
                  </a:lnTo>
                  <a:lnTo>
                    <a:pt x="4" y="5"/>
                  </a:lnTo>
                  <a:lnTo>
                    <a:pt x="7" y="7"/>
                  </a:lnTo>
                  <a:lnTo>
                    <a:pt x="13" y="10"/>
                  </a:lnTo>
                  <a:lnTo>
                    <a:pt x="17" y="11"/>
                  </a:lnTo>
                  <a:lnTo>
                    <a:pt x="17" y="10"/>
                  </a:lnTo>
                  <a:lnTo>
                    <a:pt x="16" y="8"/>
                  </a:lnTo>
                  <a:lnTo>
                    <a:pt x="1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29" name="Freeform 3952"/>
            <p:cNvSpPr>
              <a:spLocks/>
            </p:cNvSpPr>
            <p:nvPr/>
          </p:nvSpPr>
          <p:spPr bwMode="auto">
            <a:xfrm>
              <a:off x="3834" y="2292"/>
              <a:ext cx="8" cy="6"/>
            </a:xfrm>
            <a:custGeom>
              <a:avLst/>
              <a:gdLst>
                <a:gd name="T0" fmla="*/ 0 w 11"/>
                <a:gd name="T1" fmla="*/ 6 h 6"/>
                <a:gd name="T2" fmla="*/ 0 w 11"/>
                <a:gd name="T3" fmla="*/ 6 h 6"/>
                <a:gd name="T4" fmla="*/ 1 w 11"/>
                <a:gd name="T5" fmla="*/ 2 h 6"/>
                <a:gd name="T6" fmla="*/ 1 w 11"/>
                <a:gd name="T7" fmla="*/ 2 h 6"/>
                <a:gd name="T8" fmla="*/ 1 w 11"/>
                <a:gd name="T9" fmla="*/ 1 h 6"/>
                <a:gd name="T10" fmla="*/ 1 w 11"/>
                <a:gd name="T11" fmla="*/ 0 h 6"/>
                <a:gd name="T12" fmla="*/ 1 w 11"/>
                <a:gd name="T13" fmla="*/ 0 h 6"/>
                <a:gd name="T14" fmla="*/ 1 w 11"/>
                <a:gd name="T15" fmla="*/ 0 h 6"/>
                <a:gd name="T16" fmla="*/ 1 w 11"/>
                <a:gd name="T17" fmla="*/ 0 h 6"/>
                <a:gd name="T18" fmla="*/ 1 w 11"/>
                <a:gd name="T19" fmla="*/ 2 h 6"/>
                <a:gd name="T20" fmla="*/ 1 w 11"/>
                <a:gd name="T21" fmla="*/ 2 h 6"/>
                <a:gd name="T22" fmla="*/ 1 w 11"/>
                <a:gd name="T23" fmla="*/ 5 h 6"/>
                <a:gd name="T24" fmla="*/ 0 w 11"/>
                <a:gd name="T25" fmla="*/ 6 h 6"/>
                <a:gd name="T26" fmla="*/ 0 w 11"/>
                <a:gd name="T27" fmla="*/ 6 h 6"/>
                <a:gd name="T28" fmla="*/ 0 w 11"/>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
                <a:gd name="T46" fmla="*/ 0 h 6"/>
                <a:gd name="T47" fmla="*/ 11 w 11"/>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 h="6">
                  <a:moveTo>
                    <a:pt x="0" y="6"/>
                  </a:moveTo>
                  <a:lnTo>
                    <a:pt x="0" y="6"/>
                  </a:lnTo>
                  <a:lnTo>
                    <a:pt x="8" y="2"/>
                  </a:lnTo>
                  <a:lnTo>
                    <a:pt x="10" y="1"/>
                  </a:lnTo>
                  <a:lnTo>
                    <a:pt x="11" y="0"/>
                  </a:lnTo>
                  <a:lnTo>
                    <a:pt x="10" y="0"/>
                  </a:lnTo>
                  <a:lnTo>
                    <a:pt x="5" y="0"/>
                  </a:lnTo>
                  <a:lnTo>
                    <a:pt x="4" y="2"/>
                  </a:lnTo>
                  <a:lnTo>
                    <a:pt x="1" y="5"/>
                  </a:lnTo>
                  <a:lnTo>
                    <a:pt x="0"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0" name="Freeform 3953"/>
            <p:cNvSpPr>
              <a:spLocks/>
            </p:cNvSpPr>
            <p:nvPr/>
          </p:nvSpPr>
          <p:spPr bwMode="auto">
            <a:xfrm>
              <a:off x="3686" y="2105"/>
              <a:ext cx="247" cy="213"/>
            </a:xfrm>
            <a:custGeom>
              <a:avLst/>
              <a:gdLst>
                <a:gd name="T0" fmla="*/ 2 w 308"/>
                <a:gd name="T1" fmla="*/ 6 h 260"/>
                <a:gd name="T2" fmla="*/ 2 w 308"/>
                <a:gd name="T3" fmla="*/ 7 h 260"/>
                <a:gd name="T4" fmla="*/ 2 w 308"/>
                <a:gd name="T5" fmla="*/ 7 h 260"/>
                <a:gd name="T6" fmla="*/ 3 w 308"/>
                <a:gd name="T7" fmla="*/ 8 h 260"/>
                <a:gd name="T8" fmla="*/ 3 w 308"/>
                <a:gd name="T9" fmla="*/ 9 h 260"/>
                <a:gd name="T10" fmla="*/ 2 w 308"/>
                <a:gd name="T11" fmla="*/ 9 h 260"/>
                <a:gd name="T12" fmla="*/ 2 w 308"/>
                <a:gd name="T13" fmla="*/ 11 h 260"/>
                <a:gd name="T14" fmla="*/ 2 w 308"/>
                <a:gd name="T15" fmla="*/ 11 h 260"/>
                <a:gd name="T16" fmla="*/ 2 w 308"/>
                <a:gd name="T17" fmla="*/ 13 h 260"/>
                <a:gd name="T18" fmla="*/ 4 w 308"/>
                <a:gd name="T19" fmla="*/ 14 h 260"/>
                <a:gd name="T20" fmla="*/ 5 w 308"/>
                <a:gd name="T21" fmla="*/ 16 h 260"/>
                <a:gd name="T22" fmla="*/ 5 w 308"/>
                <a:gd name="T23" fmla="*/ 17 h 260"/>
                <a:gd name="T24" fmla="*/ 6 w 308"/>
                <a:gd name="T25" fmla="*/ 19 h 260"/>
                <a:gd name="T26" fmla="*/ 7 w 308"/>
                <a:gd name="T27" fmla="*/ 20 h 260"/>
                <a:gd name="T28" fmla="*/ 8 w 308"/>
                <a:gd name="T29" fmla="*/ 20 h 260"/>
                <a:gd name="T30" fmla="*/ 9 w 308"/>
                <a:gd name="T31" fmla="*/ 21 h 260"/>
                <a:gd name="T32" fmla="*/ 10 w 308"/>
                <a:gd name="T33" fmla="*/ 21 h 260"/>
                <a:gd name="T34" fmla="*/ 11 w 308"/>
                <a:gd name="T35" fmla="*/ 24 h 260"/>
                <a:gd name="T36" fmla="*/ 14 w 308"/>
                <a:gd name="T37" fmla="*/ 26 h 260"/>
                <a:gd name="T38" fmla="*/ 16 w 308"/>
                <a:gd name="T39" fmla="*/ 26 h 260"/>
                <a:gd name="T40" fmla="*/ 18 w 308"/>
                <a:gd name="T41" fmla="*/ 26 h 260"/>
                <a:gd name="T42" fmla="*/ 21 w 308"/>
                <a:gd name="T43" fmla="*/ 28 h 260"/>
                <a:gd name="T44" fmla="*/ 24 w 308"/>
                <a:gd name="T45" fmla="*/ 29 h 260"/>
                <a:gd name="T46" fmla="*/ 25 w 308"/>
                <a:gd name="T47" fmla="*/ 28 h 260"/>
                <a:gd name="T48" fmla="*/ 27 w 308"/>
                <a:gd name="T49" fmla="*/ 26 h 260"/>
                <a:gd name="T50" fmla="*/ 26 w 308"/>
                <a:gd name="T51" fmla="*/ 25 h 260"/>
                <a:gd name="T52" fmla="*/ 25 w 308"/>
                <a:gd name="T53" fmla="*/ 23 h 260"/>
                <a:gd name="T54" fmla="*/ 24 w 308"/>
                <a:gd name="T55" fmla="*/ 20 h 260"/>
                <a:gd name="T56" fmla="*/ 25 w 308"/>
                <a:gd name="T57" fmla="*/ 17 h 260"/>
                <a:gd name="T58" fmla="*/ 24 w 308"/>
                <a:gd name="T59" fmla="*/ 16 h 260"/>
                <a:gd name="T60" fmla="*/ 24 w 308"/>
                <a:gd name="T61" fmla="*/ 13 h 260"/>
                <a:gd name="T62" fmla="*/ 23 w 308"/>
                <a:gd name="T63" fmla="*/ 11 h 260"/>
                <a:gd name="T64" fmla="*/ 24 w 308"/>
                <a:gd name="T65" fmla="*/ 11 h 260"/>
                <a:gd name="T66" fmla="*/ 24 w 308"/>
                <a:gd name="T67" fmla="*/ 9 h 260"/>
                <a:gd name="T68" fmla="*/ 24 w 308"/>
                <a:gd name="T69" fmla="*/ 6 h 260"/>
                <a:gd name="T70" fmla="*/ 23 w 308"/>
                <a:gd name="T71" fmla="*/ 6 h 260"/>
                <a:gd name="T72" fmla="*/ 22 w 308"/>
                <a:gd name="T73" fmla="*/ 5 h 260"/>
                <a:gd name="T74" fmla="*/ 20 w 308"/>
                <a:gd name="T75" fmla="*/ 4 h 260"/>
                <a:gd name="T76" fmla="*/ 19 w 308"/>
                <a:gd name="T77" fmla="*/ 4 h 260"/>
                <a:gd name="T78" fmla="*/ 19 w 308"/>
                <a:gd name="T79" fmla="*/ 3 h 260"/>
                <a:gd name="T80" fmla="*/ 18 w 308"/>
                <a:gd name="T81" fmla="*/ 3 h 260"/>
                <a:gd name="T82" fmla="*/ 15 w 308"/>
                <a:gd name="T83" fmla="*/ 4 h 260"/>
                <a:gd name="T84" fmla="*/ 14 w 308"/>
                <a:gd name="T85" fmla="*/ 5 h 260"/>
                <a:gd name="T86" fmla="*/ 14 w 308"/>
                <a:gd name="T87" fmla="*/ 6 h 260"/>
                <a:gd name="T88" fmla="*/ 12 w 308"/>
                <a:gd name="T89" fmla="*/ 6 h 260"/>
                <a:gd name="T90" fmla="*/ 9 w 308"/>
                <a:gd name="T91" fmla="*/ 5 h 260"/>
                <a:gd name="T92" fmla="*/ 6 w 308"/>
                <a:gd name="T93" fmla="*/ 2 h 260"/>
                <a:gd name="T94" fmla="*/ 6 w 308"/>
                <a:gd name="T95" fmla="*/ 2 h 260"/>
                <a:gd name="T96" fmla="*/ 6 w 308"/>
                <a:gd name="T97" fmla="*/ 2 h 260"/>
                <a:gd name="T98" fmla="*/ 6 w 308"/>
                <a:gd name="T99" fmla="*/ 2 h 260"/>
                <a:gd name="T100" fmla="*/ 5 w 308"/>
                <a:gd name="T101" fmla="*/ 1 h 260"/>
                <a:gd name="T102" fmla="*/ 4 w 308"/>
                <a:gd name="T103" fmla="*/ 2 h 260"/>
                <a:gd name="T104" fmla="*/ 3 w 308"/>
                <a:gd name="T105" fmla="*/ 2 h 260"/>
                <a:gd name="T106" fmla="*/ 2 w 308"/>
                <a:gd name="T107" fmla="*/ 2 h 260"/>
                <a:gd name="T108" fmla="*/ 2 w 308"/>
                <a:gd name="T109" fmla="*/ 2 h 260"/>
                <a:gd name="T110" fmla="*/ 2 w 308"/>
                <a:gd name="T111" fmla="*/ 2 h 260"/>
                <a:gd name="T112" fmla="*/ 2 w 308"/>
                <a:gd name="T113" fmla="*/ 3 h 260"/>
                <a:gd name="T114" fmla="*/ 2 w 308"/>
                <a:gd name="T115" fmla="*/ 4 h 260"/>
                <a:gd name="T116" fmla="*/ 2 w 308"/>
                <a:gd name="T117" fmla="*/ 5 h 26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8"/>
                <a:gd name="T178" fmla="*/ 0 h 260"/>
                <a:gd name="T179" fmla="*/ 308 w 308"/>
                <a:gd name="T180" fmla="*/ 260 h 26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8" h="260">
                  <a:moveTo>
                    <a:pt x="13" y="48"/>
                  </a:moveTo>
                  <a:lnTo>
                    <a:pt x="13" y="48"/>
                  </a:lnTo>
                  <a:lnTo>
                    <a:pt x="14" y="51"/>
                  </a:lnTo>
                  <a:lnTo>
                    <a:pt x="14" y="55"/>
                  </a:lnTo>
                  <a:lnTo>
                    <a:pt x="16" y="56"/>
                  </a:lnTo>
                  <a:lnTo>
                    <a:pt x="16" y="57"/>
                  </a:lnTo>
                  <a:lnTo>
                    <a:pt x="16" y="59"/>
                  </a:lnTo>
                  <a:lnTo>
                    <a:pt x="16" y="60"/>
                  </a:lnTo>
                  <a:lnTo>
                    <a:pt x="19" y="61"/>
                  </a:lnTo>
                  <a:lnTo>
                    <a:pt x="19" y="62"/>
                  </a:lnTo>
                  <a:lnTo>
                    <a:pt x="21" y="69"/>
                  </a:lnTo>
                  <a:lnTo>
                    <a:pt x="21" y="70"/>
                  </a:lnTo>
                  <a:lnTo>
                    <a:pt x="22" y="70"/>
                  </a:lnTo>
                  <a:lnTo>
                    <a:pt x="23" y="69"/>
                  </a:lnTo>
                  <a:lnTo>
                    <a:pt x="25" y="69"/>
                  </a:lnTo>
                  <a:lnTo>
                    <a:pt x="28" y="72"/>
                  </a:lnTo>
                  <a:lnTo>
                    <a:pt x="28" y="73"/>
                  </a:lnTo>
                  <a:lnTo>
                    <a:pt x="29" y="73"/>
                  </a:lnTo>
                  <a:lnTo>
                    <a:pt x="33" y="72"/>
                  </a:lnTo>
                  <a:lnTo>
                    <a:pt x="36" y="72"/>
                  </a:lnTo>
                  <a:lnTo>
                    <a:pt x="36" y="73"/>
                  </a:lnTo>
                  <a:lnTo>
                    <a:pt x="33" y="74"/>
                  </a:lnTo>
                  <a:lnTo>
                    <a:pt x="32" y="75"/>
                  </a:lnTo>
                  <a:lnTo>
                    <a:pt x="32" y="76"/>
                  </a:lnTo>
                  <a:lnTo>
                    <a:pt x="32" y="78"/>
                  </a:lnTo>
                  <a:lnTo>
                    <a:pt x="32" y="81"/>
                  </a:lnTo>
                  <a:lnTo>
                    <a:pt x="34" y="82"/>
                  </a:lnTo>
                  <a:lnTo>
                    <a:pt x="34" y="84"/>
                  </a:lnTo>
                  <a:lnTo>
                    <a:pt x="34" y="85"/>
                  </a:lnTo>
                  <a:lnTo>
                    <a:pt x="33" y="86"/>
                  </a:lnTo>
                  <a:lnTo>
                    <a:pt x="31" y="86"/>
                  </a:lnTo>
                  <a:lnTo>
                    <a:pt x="30" y="87"/>
                  </a:lnTo>
                  <a:lnTo>
                    <a:pt x="29" y="88"/>
                  </a:lnTo>
                  <a:lnTo>
                    <a:pt x="28" y="95"/>
                  </a:lnTo>
                  <a:lnTo>
                    <a:pt x="27" y="96"/>
                  </a:lnTo>
                  <a:lnTo>
                    <a:pt x="25" y="95"/>
                  </a:lnTo>
                  <a:lnTo>
                    <a:pt x="23" y="95"/>
                  </a:lnTo>
                  <a:lnTo>
                    <a:pt x="22" y="97"/>
                  </a:lnTo>
                  <a:lnTo>
                    <a:pt x="23" y="98"/>
                  </a:lnTo>
                  <a:lnTo>
                    <a:pt x="25" y="100"/>
                  </a:lnTo>
                  <a:lnTo>
                    <a:pt x="25" y="101"/>
                  </a:lnTo>
                  <a:lnTo>
                    <a:pt x="25" y="102"/>
                  </a:lnTo>
                  <a:lnTo>
                    <a:pt x="22" y="105"/>
                  </a:lnTo>
                  <a:lnTo>
                    <a:pt x="22" y="106"/>
                  </a:lnTo>
                  <a:lnTo>
                    <a:pt x="28" y="112"/>
                  </a:lnTo>
                  <a:lnTo>
                    <a:pt x="30" y="113"/>
                  </a:lnTo>
                  <a:lnTo>
                    <a:pt x="31" y="113"/>
                  </a:lnTo>
                  <a:lnTo>
                    <a:pt x="31" y="114"/>
                  </a:lnTo>
                  <a:lnTo>
                    <a:pt x="32" y="120"/>
                  </a:lnTo>
                  <a:lnTo>
                    <a:pt x="34" y="124"/>
                  </a:lnTo>
                  <a:lnTo>
                    <a:pt x="35" y="124"/>
                  </a:lnTo>
                  <a:lnTo>
                    <a:pt x="37" y="125"/>
                  </a:lnTo>
                  <a:lnTo>
                    <a:pt x="41" y="126"/>
                  </a:lnTo>
                  <a:lnTo>
                    <a:pt x="49" y="132"/>
                  </a:lnTo>
                  <a:lnTo>
                    <a:pt x="50" y="133"/>
                  </a:lnTo>
                  <a:lnTo>
                    <a:pt x="53" y="132"/>
                  </a:lnTo>
                  <a:lnTo>
                    <a:pt x="54" y="133"/>
                  </a:lnTo>
                  <a:lnTo>
                    <a:pt x="57" y="137"/>
                  </a:lnTo>
                  <a:lnTo>
                    <a:pt x="61" y="144"/>
                  </a:lnTo>
                  <a:lnTo>
                    <a:pt x="61" y="145"/>
                  </a:lnTo>
                  <a:lnTo>
                    <a:pt x="60" y="149"/>
                  </a:lnTo>
                  <a:lnTo>
                    <a:pt x="59" y="153"/>
                  </a:lnTo>
                  <a:lnTo>
                    <a:pt x="59" y="158"/>
                  </a:lnTo>
                  <a:lnTo>
                    <a:pt x="59" y="159"/>
                  </a:lnTo>
                  <a:lnTo>
                    <a:pt x="63" y="159"/>
                  </a:lnTo>
                  <a:lnTo>
                    <a:pt x="64" y="159"/>
                  </a:lnTo>
                  <a:lnTo>
                    <a:pt x="64" y="160"/>
                  </a:lnTo>
                  <a:lnTo>
                    <a:pt x="64" y="168"/>
                  </a:lnTo>
                  <a:lnTo>
                    <a:pt x="65" y="169"/>
                  </a:lnTo>
                  <a:lnTo>
                    <a:pt x="69" y="171"/>
                  </a:lnTo>
                  <a:lnTo>
                    <a:pt x="70" y="173"/>
                  </a:lnTo>
                  <a:lnTo>
                    <a:pt x="72" y="176"/>
                  </a:lnTo>
                  <a:lnTo>
                    <a:pt x="76" y="176"/>
                  </a:lnTo>
                  <a:lnTo>
                    <a:pt x="78" y="174"/>
                  </a:lnTo>
                  <a:lnTo>
                    <a:pt x="78" y="172"/>
                  </a:lnTo>
                  <a:lnTo>
                    <a:pt x="78" y="171"/>
                  </a:lnTo>
                  <a:lnTo>
                    <a:pt x="79" y="170"/>
                  </a:lnTo>
                  <a:lnTo>
                    <a:pt x="81" y="170"/>
                  </a:lnTo>
                  <a:lnTo>
                    <a:pt x="85" y="172"/>
                  </a:lnTo>
                  <a:lnTo>
                    <a:pt x="87" y="174"/>
                  </a:lnTo>
                  <a:lnTo>
                    <a:pt x="88" y="175"/>
                  </a:lnTo>
                  <a:lnTo>
                    <a:pt x="89" y="175"/>
                  </a:lnTo>
                  <a:lnTo>
                    <a:pt x="91" y="175"/>
                  </a:lnTo>
                  <a:lnTo>
                    <a:pt x="96" y="173"/>
                  </a:lnTo>
                  <a:lnTo>
                    <a:pt x="97" y="174"/>
                  </a:lnTo>
                  <a:lnTo>
                    <a:pt x="99" y="175"/>
                  </a:lnTo>
                  <a:lnTo>
                    <a:pt x="101" y="180"/>
                  </a:lnTo>
                  <a:lnTo>
                    <a:pt x="104" y="184"/>
                  </a:lnTo>
                  <a:lnTo>
                    <a:pt x="106" y="187"/>
                  </a:lnTo>
                  <a:lnTo>
                    <a:pt x="106" y="188"/>
                  </a:lnTo>
                  <a:lnTo>
                    <a:pt x="106" y="190"/>
                  </a:lnTo>
                  <a:lnTo>
                    <a:pt x="107" y="191"/>
                  </a:lnTo>
                  <a:lnTo>
                    <a:pt x="110" y="193"/>
                  </a:lnTo>
                  <a:lnTo>
                    <a:pt x="111" y="194"/>
                  </a:lnTo>
                  <a:lnTo>
                    <a:pt x="111" y="195"/>
                  </a:lnTo>
                  <a:lnTo>
                    <a:pt x="114" y="202"/>
                  </a:lnTo>
                  <a:lnTo>
                    <a:pt x="118" y="211"/>
                  </a:lnTo>
                  <a:lnTo>
                    <a:pt x="120" y="213"/>
                  </a:lnTo>
                  <a:lnTo>
                    <a:pt x="124" y="214"/>
                  </a:lnTo>
                  <a:lnTo>
                    <a:pt x="127" y="214"/>
                  </a:lnTo>
                  <a:lnTo>
                    <a:pt x="130" y="215"/>
                  </a:lnTo>
                  <a:lnTo>
                    <a:pt x="134" y="218"/>
                  </a:lnTo>
                  <a:lnTo>
                    <a:pt x="139" y="222"/>
                  </a:lnTo>
                  <a:lnTo>
                    <a:pt x="143" y="225"/>
                  </a:lnTo>
                  <a:lnTo>
                    <a:pt x="146" y="227"/>
                  </a:lnTo>
                  <a:lnTo>
                    <a:pt x="150" y="229"/>
                  </a:lnTo>
                  <a:lnTo>
                    <a:pt x="153" y="231"/>
                  </a:lnTo>
                  <a:lnTo>
                    <a:pt x="156" y="234"/>
                  </a:lnTo>
                  <a:lnTo>
                    <a:pt x="160" y="235"/>
                  </a:lnTo>
                  <a:lnTo>
                    <a:pt x="166" y="235"/>
                  </a:lnTo>
                  <a:lnTo>
                    <a:pt x="169" y="236"/>
                  </a:lnTo>
                  <a:lnTo>
                    <a:pt x="170" y="237"/>
                  </a:lnTo>
                  <a:lnTo>
                    <a:pt x="171" y="237"/>
                  </a:lnTo>
                  <a:lnTo>
                    <a:pt x="178" y="235"/>
                  </a:lnTo>
                  <a:lnTo>
                    <a:pt x="182" y="234"/>
                  </a:lnTo>
                  <a:lnTo>
                    <a:pt x="184" y="231"/>
                  </a:lnTo>
                  <a:lnTo>
                    <a:pt x="186" y="229"/>
                  </a:lnTo>
                  <a:lnTo>
                    <a:pt x="188" y="228"/>
                  </a:lnTo>
                  <a:lnTo>
                    <a:pt x="192" y="227"/>
                  </a:lnTo>
                  <a:lnTo>
                    <a:pt x="196" y="226"/>
                  </a:lnTo>
                  <a:lnTo>
                    <a:pt x="201" y="226"/>
                  </a:lnTo>
                  <a:lnTo>
                    <a:pt x="206" y="228"/>
                  </a:lnTo>
                  <a:lnTo>
                    <a:pt x="208" y="229"/>
                  </a:lnTo>
                  <a:lnTo>
                    <a:pt x="208" y="231"/>
                  </a:lnTo>
                  <a:lnTo>
                    <a:pt x="210" y="242"/>
                  </a:lnTo>
                  <a:lnTo>
                    <a:pt x="212" y="248"/>
                  </a:lnTo>
                  <a:lnTo>
                    <a:pt x="214" y="249"/>
                  </a:lnTo>
                  <a:lnTo>
                    <a:pt x="215" y="250"/>
                  </a:lnTo>
                  <a:lnTo>
                    <a:pt x="236" y="253"/>
                  </a:lnTo>
                  <a:lnTo>
                    <a:pt x="239" y="254"/>
                  </a:lnTo>
                  <a:lnTo>
                    <a:pt x="241" y="255"/>
                  </a:lnTo>
                  <a:lnTo>
                    <a:pt x="245" y="255"/>
                  </a:lnTo>
                  <a:lnTo>
                    <a:pt x="262" y="255"/>
                  </a:lnTo>
                  <a:lnTo>
                    <a:pt x="264" y="255"/>
                  </a:lnTo>
                  <a:lnTo>
                    <a:pt x="266" y="257"/>
                  </a:lnTo>
                  <a:lnTo>
                    <a:pt x="268" y="258"/>
                  </a:lnTo>
                  <a:lnTo>
                    <a:pt x="269" y="259"/>
                  </a:lnTo>
                  <a:lnTo>
                    <a:pt x="273" y="260"/>
                  </a:lnTo>
                  <a:lnTo>
                    <a:pt x="277" y="260"/>
                  </a:lnTo>
                  <a:lnTo>
                    <a:pt x="281" y="259"/>
                  </a:lnTo>
                  <a:lnTo>
                    <a:pt x="284" y="250"/>
                  </a:lnTo>
                  <a:lnTo>
                    <a:pt x="285" y="244"/>
                  </a:lnTo>
                  <a:lnTo>
                    <a:pt x="286" y="241"/>
                  </a:lnTo>
                  <a:lnTo>
                    <a:pt x="287" y="240"/>
                  </a:lnTo>
                  <a:lnTo>
                    <a:pt x="293" y="237"/>
                  </a:lnTo>
                  <a:lnTo>
                    <a:pt x="294" y="237"/>
                  </a:lnTo>
                  <a:lnTo>
                    <a:pt x="306" y="235"/>
                  </a:lnTo>
                  <a:lnTo>
                    <a:pt x="306" y="234"/>
                  </a:lnTo>
                  <a:lnTo>
                    <a:pt x="308" y="225"/>
                  </a:lnTo>
                  <a:lnTo>
                    <a:pt x="304" y="225"/>
                  </a:lnTo>
                  <a:lnTo>
                    <a:pt x="301" y="224"/>
                  </a:lnTo>
                  <a:lnTo>
                    <a:pt x="300" y="224"/>
                  </a:lnTo>
                  <a:lnTo>
                    <a:pt x="299" y="222"/>
                  </a:lnTo>
                  <a:lnTo>
                    <a:pt x="300" y="214"/>
                  </a:lnTo>
                  <a:lnTo>
                    <a:pt x="300" y="209"/>
                  </a:lnTo>
                  <a:lnTo>
                    <a:pt x="300" y="208"/>
                  </a:lnTo>
                  <a:lnTo>
                    <a:pt x="286" y="202"/>
                  </a:lnTo>
                  <a:lnTo>
                    <a:pt x="286" y="201"/>
                  </a:lnTo>
                  <a:lnTo>
                    <a:pt x="270" y="180"/>
                  </a:lnTo>
                  <a:lnTo>
                    <a:pt x="270" y="179"/>
                  </a:lnTo>
                  <a:lnTo>
                    <a:pt x="270" y="177"/>
                  </a:lnTo>
                  <a:lnTo>
                    <a:pt x="284" y="161"/>
                  </a:lnTo>
                  <a:lnTo>
                    <a:pt x="284" y="160"/>
                  </a:lnTo>
                  <a:lnTo>
                    <a:pt x="285" y="158"/>
                  </a:lnTo>
                  <a:lnTo>
                    <a:pt x="285" y="157"/>
                  </a:lnTo>
                  <a:lnTo>
                    <a:pt x="282" y="153"/>
                  </a:lnTo>
                  <a:lnTo>
                    <a:pt x="281" y="152"/>
                  </a:lnTo>
                  <a:lnTo>
                    <a:pt x="270" y="151"/>
                  </a:lnTo>
                  <a:lnTo>
                    <a:pt x="269" y="149"/>
                  </a:lnTo>
                  <a:lnTo>
                    <a:pt x="269" y="141"/>
                  </a:lnTo>
                  <a:lnTo>
                    <a:pt x="269" y="139"/>
                  </a:lnTo>
                  <a:lnTo>
                    <a:pt x="269" y="137"/>
                  </a:lnTo>
                  <a:lnTo>
                    <a:pt x="265" y="121"/>
                  </a:lnTo>
                  <a:lnTo>
                    <a:pt x="266" y="120"/>
                  </a:lnTo>
                  <a:lnTo>
                    <a:pt x="270" y="115"/>
                  </a:lnTo>
                  <a:lnTo>
                    <a:pt x="270" y="114"/>
                  </a:lnTo>
                  <a:lnTo>
                    <a:pt x="268" y="114"/>
                  </a:lnTo>
                  <a:lnTo>
                    <a:pt x="265" y="112"/>
                  </a:lnTo>
                  <a:lnTo>
                    <a:pt x="264" y="111"/>
                  </a:lnTo>
                  <a:lnTo>
                    <a:pt x="264" y="105"/>
                  </a:lnTo>
                  <a:lnTo>
                    <a:pt x="264" y="103"/>
                  </a:lnTo>
                  <a:lnTo>
                    <a:pt x="265" y="101"/>
                  </a:lnTo>
                  <a:lnTo>
                    <a:pt x="267" y="100"/>
                  </a:lnTo>
                  <a:lnTo>
                    <a:pt x="269" y="100"/>
                  </a:lnTo>
                  <a:lnTo>
                    <a:pt x="270" y="100"/>
                  </a:lnTo>
                  <a:lnTo>
                    <a:pt x="270" y="99"/>
                  </a:lnTo>
                  <a:lnTo>
                    <a:pt x="268" y="97"/>
                  </a:lnTo>
                  <a:lnTo>
                    <a:pt x="268" y="96"/>
                  </a:lnTo>
                  <a:lnTo>
                    <a:pt x="272" y="90"/>
                  </a:lnTo>
                  <a:lnTo>
                    <a:pt x="272" y="89"/>
                  </a:lnTo>
                  <a:lnTo>
                    <a:pt x="273" y="87"/>
                  </a:lnTo>
                  <a:lnTo>
                    <a:pt x="276" y="77"/>
                  </a:lnTo>
                  <a:lnTo>
                    <a:pt x="276" y="76"/>
                  </a:lnTo>
                  <a:lnTo>
                    <a:pt x="276" y="75"/>
                  </a:lnTo>
                  <a:lnTo>
                    <a:pt x="274" y="71"/>
                  </a:lnTo>
                  <a:lnTo>
                    <a:pt x="274" y="64"/>
                  </a:lnTo>
                  <a:lnTo>
                    <a:pt x="274" y="58"/>
                  </a:lnTo>
                  <a:lnTo>
                    <a:pt x="274" y="57"/>
                  </a:lnTo>
                  <a:lnTo>
                    <a:pt x="273" y="57"/>
                  </a:lnTo>
                  <a:lnTo>
                    <a:pt x="272" y="57"/>
                  </a:lnTo>
                  <a:lnTo>
                    <a:pt x="269" y="57"/>
                  </a:lnTo>
                  <a:lnTo>
                    <a:pt x="262" y="57"/>
                  </a:lnTo>
                  <a:lnTo>
                    <a:pt x="260" y="57"/>
                  </a:lnTo>
                  <a:lnTo>
                    <a:pt x="258" y="52"/>
                  </a:lnTo>
                  <a:lnTo>
                    <a:pt x="256" y="50"/>
                  </a:lnTo>
                  <a:lnTo>
                    <a:pt x="254" y="49"/>
                  </a:lnTo>
                  <a:lnTo>
                    <a:pt x="250" y="48"/>
                  </a:lnTo>
                  <a:lnTo>
                    <a:pt x="250" y="47"/>
                  </a:lnTo>
                  <a:lnTo>
                    <a:pt x="246" y="42"/>
                  </a:lnTo>
                  <a:lnTo>
                    <a:pt x="244" y="41"/>
                  </a:lnTo>
                  <a:lnTo>
                    <a:pt x="242" y="40"/>
                  </a:lnTo>
                  <a:lnTo>
                    <a:pt x="240" y="40"/>
                  </a:lnTo>
                  <a:lnTo>
                    <a:pt x="232" y="38"/>
                  </a:lnTo>
                  <a:lnTo>
                    <a:pt x="231" y="38"/>
                  </a:lnTo>
                  <a:lnTo>
                    <a:pt x="230" y="38"/>
                  </a:lnTo>
                  <a:lnTo>
                    <a:pt x="228" y="38"/>
                  </a:lnTo>
                  <a:lnTo>
                    <a:pt x="227" y="38"/>
                  </a:lnTo>
                  <a:lnTo>
                    <a:pt x="224" y="35"/>
                  </a:lnTo>
                  <a:lnTo>
                    <a:pt x="223" y="35"/>
                  </a:lnTo>
                  <a:lnTo>
                    <a:pt x="220" y="34"/>
                  </a:lnTo>
                  <a:lnTo>
                    <a:pt x="218" y="34"/>
                  </a:lnTo>
                  <a:lnTo>
                    <a:pt x="216" y="33"/>
                  </a:lnTo>
                  <a:lnTo>
                    <a:pt x="215" y="33"/>
                  </a:lnTo>
                  <a:lnTo>
                    <a:pt x="213" y="32"/>
                  </a:lnTo>
                  <a:lnTo>
                    <a:pt x="213" y="30"/>
                  </a:lnTo>
                  <a:lnTo>
                    <a:pt x="212" y="29"/>
                  </a:lnTo>
                  <a:lnTo>
                    <a:pt x="211" y="28"/>
                  </a:lnTo>
                  <a:lnTo>
                    <a:pt x="209" y="28"/>
                  </a:lnTo>
                  <a:lnTo>
                    <a:pt x="201" y="28"/>
                  </a:lnTo>
                  <a:lnTo>
                    <a:pt x="198" y="29"/>
                  </a:lnTo>
                  <a:lnTo>
                    <a:pt x="196" y="30"/>
                  </a:lnTo>
                  <a:lnTo>
                    <a:pt x="195" y="31"/>
                  </a:lnTo>
                  <a:lnTo>
                    <a:pt x="193" y="30"/>
                  </a:lnTo>
                  <a:lnTo>
                    <a:pt x="185" y="30"/>
                  </a:lnTo>
                  <a:lnTo>
                    <a:pt x="182" y="32"/>
                  </a:lnTo>
                  <a:lnTo>
                    <a:pt x="179" y="33"/>
                  </a:lnTo>
                  <a:lnTo>
                    <a:pt x="176" y="35"/>
                  </a:lnTo>
                  <a:lnTo>
                    <a:pt x="169" y="42"/>
                  </a:lnTo>
                  <a:lnTo>
                    <a:pt x="168" y="43"/>
                  </a:lnTo>
                  <a:lnTo>
                    <a:pt x="167" y="43"/>
                  </a:lnTo>
                  <a:lnTo>
                    <a:pt x="158" y="44"/>
                  </a:lnTo>
                  <a:lnTo>
                    <a:pt x="159" y="45"/>
                  </a:lnTo>
                  <a:lnTo>
                    <a:pt x="161" y="45"/>
                  </a:lnTo>
                  <a:lnTo>
                    <a:pt x="161" y="46"/>
                  </a:lnTo>
                  <a:lnTo>
                    <a:pt x="159" y="47"/>
                  </a:lnTo>
                  <a:lnTo>
                    <a:pt x="159" y="49"/>
                  </a:lnTo>
                  <a:lnTo>
                    <a:pt x="160" y="51"/>
                  </a:lnTo>
                  <a:lnTo>
                    <a:pt x="160" y="52"/>
                  </a:lnTo>
                  <a:lnTo>
                    <a:pt x="159" y="54"/>
                  </a:lnTo>
                  <a:lnTo>
                    <a:pt x="157" y="54"/>
                  </a:lnTo>
                  <a:lnTo>
                    <a:pt x="156" y="54"/>
                  </a:lnTo>
                  <a:lnTo>
                    <a:pt x="158" y="52"/>
                  </a:lnTo>
                  <a:lnTo>
                    <a:pt x="157" y="52"/>
                  </a:lnTo>
                  <a:lnTo>
                    <a:pt x="143" y="55"/>
                  </a:lnTo>
                  <a:lnTo>
                    <a:pt x="128" y="58"/>
                  </a:lnTo>
                  <a:lnTo>
                    <a:pt x="120" y="57"/>
                  </a:lnTo>
                  <a:lnTo>
                    <a:pt x="112" y="55"/>
                  </a:lnTo>
                  <a:lnTo>
                    <a:pt x="101" y="47"/>
                  </a:lnTo>
                  <a:lnTo>
                    <a:pt x="98" y="44"/>
                  </a:lnTo>
                  <a:lnTo>
                    <a:pt x="96" y="43"/>
                  </a:lnTo>
                  <a:lnTo>
                    <a:pt x="95" y="42"/>
                  </a:lnTo>
                  <a:lnTo>
                    <a:pt x="88" y="42"/>
                  </a:lnTo>
                  <a:lnTo>
                    <a:pt x="84" y="40"/>
                  </a:lnTo>
                  <a:lnTo>
                    <a:pt x="81" y="37"/>
                  </a:lnTo>
                  <a:lnTo>
                    <a:pt x="79" y="32"/>
                  </a:lnTo>
                  <a:lnTo>
                    <a:pt x="78" y="24"/>
                  </a:lnTo>
                  <a:lnTo>
                    <a:pt x="74" y="24"/>
                  </a:lnTo>
                  <a:lnTo>
                    <a:pt x="73" y="24"/>
                  </a:lnTo>
                  <a:lnTo>
                    <a:pt x="72" y="22"/>
                  </a:lnTo>
                  <a:lnTo>
                    <a:pt x="71" y="21"/>
                  </a:lnTo>
                  <a:lnTo>
                    <a:pt x="69" y="20"/>
                  </a:lnTo>
                  <a:lnTo>
                    <a:pt x="68" y="19"/>
                  </a:lnTo>
                  <a:lnTo>
                    <a:pt x="64" y="17"/>
                  </a:lnTo>
                  <a:lnTo>
                    <a:pt x="64" y="16"/>
                  </a:lnTo>
                  <a:lnTo>
                    <a:pt x="69" y="13"/>
                  </a:lnTo>
                  <a:lnTo>
                    <a:pt x="67" y="10"/>
                  </a:lnTo>
                  <a:lnTo>
                    <a:pt x="67" y="9"/>
                  </a:lnTo>
                  <a:lnTo>
                    <a:pt x="69" y="7"/>
                  </a:lnTo>
                  <a:lnTo>
                    <a:pt x="69" y="6"/>
                  </a:lnTo>
                  <a:lnTo>
                    <a:pt x="67" y="3"/>
                  </a:lnTo>
                  <a:lnTo>
                    <a:pt x="64" y="1"/>
                  </a:lnTo>
                  <a:lnTo>
                    <a:pt x="63" y="0"/>
                  </a:lnTo>
                  <a:lnTo>
                    <a:pt x="62" y="1"/>
                  </a:lnTo>
                  <a:lnTo>
                    <a:pt x="61" y="1"/>
                  </a:lnTo>
                  <a:lnTo>
                    <a:pt x="55" y="5"/>
                  </a:lnTo>
                  <a:lnTo>
                    <a:pt x="54" y="5"/>
                  </a:lnTo>
                  <a:lnTo>
                    <a:pt x="53" y="6"/>
                  </a:lnTo>
                  <a:lnTo>
                    <a:pt x="46" y="10"/>
                  </a:lnTo>
                  <a:lnTo>
                    <a:pt x="41" y="16"/>
                  </a:lnTo>
                  <a:lnTo>
                    <a:pt x="40" y="16"/>
                  </a:lnTo>
                  <a:lnTo>
                    <a:pt x="35" y="16"/>
                  </a:lnTo>
                  <a:lnTo>
                    <a:pt x="34" y="17"/>
                  </a:lnTo>
                  <a:lnTo>
                    <a:pt x="25" y="14"/>
                  </a:lnTo>
                  <a:lnTo>
                    <a:pt x="23" y="14"/>
                  </a:lnTo>
                  <a:lnTo>
                    <a:pt x="18" y="8"/>
                  </a:lnTo>
                  <a:lnTo>
                    <a:pt x="14" y="3"/>
                  </a:lnTo>
                  <a:lnTo>
                    <a:pt x="13" y="2"/>
                  </a:lnTo>
                  <a:lnTo>
                    <a:pt x="11" y="0"/>
                  </a:lnTo>
                  <a:lnTo>
                    <a:pt x="8" y="0"/>
                  </a:lnTo>
                  <a:lnTo>
                    <a:pt x="7" y="0"/>
                  </a:lnTo>
                  <a:lnTo>
                    <a:pt x="7" y="1"/>
                  </a:lnTo>
                  <a:lnTo>
                    <a:pt x="6" y="4"/>
                  </a:lnTo>
                  <a:lnTo>
                    <a:pt x="5" y="5"/>
                  </a:lnTo>
                  <a:lnTo>
                    <a:pt x="3" y="6"/>
                  </a:lnTo>
                  <a:lnTo>
                    <a:pt x="1" y="6"/>
                  </a:lnTo>
                  <a:lnTo>
                    <a:pt x="0" y="7"/>
                  </a:lnTo>
                  <a:lnTo>
                    <a:pt x="1" y="7"/>
                  </a:lnTo>
                  <a:lnTo>
                    <a:pt x="3" y="14"/>
                  </a:lnTo>
                  <a:lnTo>
                    <a:pt x="4" y="17"/>
                  </a:lnTo>
                  <a:lnTo>
                    <a:pt x="5" y="20"/>
                  </a:lnTo>
                  <a:lnTo>
                    <a:pt x="5" y="24"/>
                  </a:lnTo>
                  <a:lnTo>
                    <a:pt x="5" y="26"/>
                  </a:lnTo>
                  <a:lnTo>
                    <a:pt x="5" y="24"/>
                  </a:lnTo>
                  <a:lnTo>
                    <a:pt x="6" y="24"/>
                  </a:lnTo>
                  <a:lnTo>
                    <a:pt x="7" y="26"/>
                  </a:lnTo>
                  <a:lnTo>
                    <a:pt x="6" y="28"/>
                  </a:lnTo>
                  <a:lnTo>
                    <a:pt x="4" y="32"/>
                  </a:lnTo>
                  <a:lnTo>
                    <a:pt x="4" y="33"/>
                  </a:lnTo>
                  <a:lnTo>
                    <a:pt x="4" y="34"/>
                  </a:lnTo>
                  <a:lnTo>
                    <a:pt x="5" y="34"/>
                  </a:lnTo>
                  <a:lnTo>
                    <a:pt x="6" y="35"/>
                  </a:lnTo>
                  <a:lnTo>
                    <a:pt x="7" y="36"/>
                  </a:lnTo>
                  <a:lnTo>
                    <a:pt x="9" y="37"/>
                  </a:lnTo>
                  <a:lnTo>
                    <a:pt x="9" y="42"/>
                  </a:lnTo>
                  <a:lnTo>
                    <a:pt x="9" y="43"/>
                  </a:lnTo>
                  <a:lnTo>
                    <a:pt x="12" y="44"/>
                  </a:lnTo>
                  <a:lnTo>
                    <a:pt x="13" y="45"/>
                  </a:lnTo>
                  <a:lnTo>
                    <a:pt x="13" y="46"/>
                  </a:lnTo>
                  <a:lnTo>
                    <a:pt x="13" y="4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1" name="Freeform 3954"/>
            <p:cNvSpPr>
              <a:spLocks/>
            </p:cNvSpPr>
            <p:nvPr/>
          </p:nvSpPr>
          <p:spPr bwMode="auto">
            <a:xfrm>
              <a:off x="3699" y="2071"/>
              <a:ext cx="69" cy="54"/>
            </a:xfrm>
            <a:custGeom>
              <a:avLst/>
              <a:gdLst>
                <a:gd name="T0" fmla="*/ 2 w 86"/>
                <a:gd name="T1" fmla="*/ 1 h 65"/>
                <a:gd name="T2" fmla="*/ 2 w 86"/>
                <a:gd name="T3" fmla="*/ 2 h 65"/>
                <a:gd name="T4" fmla="*/ 2 w 86"/>
                <a:gd name="T5" fmla="*/ 2 h 65"/>
                <a:gd name="T6" fmla="*/ 2 w 86"/>
                <a:gd name="T7" fmla="*/ 2 h 65"/>
                <a:gd name="T8" fmla="*/ 2 w 86"/>
                <a:gd name="T9" fmla="*/ 2 h 65"/>
                <a:gd name="T10" fmla="*/ 2 w 86"/>
                <a:gd name="T11" fmla="*/ 2 h 65"/>
                <a:gd name="T12" fmla="*/ 2 w 86"/>
                <a:gd name="T13" fmla="*/ 2 h 65"/>
                <a:gd name="T14" fmla="*/ 2 w 86"/>
                <a:gd name="T15" fmla="*/ 2 h 65"/>
                <a:gd name="T16" fmla="*/ 2 w 86"/>
                <a:gd name="T17" fmla="*/ 2 h 65"/>
                <a:gd name="T18" fmla="*/ 2 w 86"/>
                <a:gd name="T19" fmla="*/ 2 h 65"/>
                <a:gd name="T20" fmla="*/ 2 w 86"/>
                <a:gd name="T21" fmla="*/ 2 h 65"/>
                <a:gd name="T22" fmla="*/ 2 w 86"/>
                <a:gd name="T23" fmla="*/ 2 h 65"/>
                <a:gd name="T24" fmla="*/ 2 w 86"/>
                <a:gd name="T25" fmla="*/ 2 h 65"/>
                <a:gd name="T26" fmla="*/ 2 w 86"/>
                <a:gd name="T27" fmla="*/ 3 h 65"/>
                <a:gd name="T28" fmla="*/ 2 w 86"/>
                <a:gd name="T29" fmla="*/ 4 h 65"/>
                <a:gd name="T30" fmla="*/ 2 w 86"/>
                <a:gd name="T31" fmla="*/ 5 h 65"/>
                <a:gd name="T32" fmla="*/ 2 w 86"/>
                <a:gd name="T33" fmla="*/ 5 h 65"/>
                <a:gd name="T34" fmla="*/ 2 w 86"/>
                <a:gd name="T35" fmla="*/ 5 h 65"/>
                <a:gd name="T36" fmla="*/ 2 w 86"/>
                <a:gd name="T37" fmla="*/ 6 h 65"/>
                <a:gd name="T38" fmla="*/ 2 w 86"/>
                <a:gd name="T39" fmla="*/ 6 h 65"/>
                <a:gd name="T40" fmla="*/ 2 w 86"/>
                <a:gd name="T41" fmla="*/ 7 h 65"/>
                <a:gd name="T42" fmla="*/ 2 w 86"/>
                <a:gd name="T43" fmla="*/ 7 h 65"/>
                <a:gd name="T44" fmla="*/ 2 w 86"/>
                <a:gd name="T45" fmla="*/ 7 h 65"/>
                <a:gd name="T46" fmla="*/ 2 w 86"/>
                <a:gd name="T47" fmla="*/ 7 h 65"/>
                <a:gd name="T48" fmla="*/ 3 w 86"/>
                <a:gd name="T49" fmla="*/ 6 h 65"/>
                <a:gd name="T50" fmla="*/ 3 w 86"/>
                <a:gd name="T51" fmla="*/ 6 h 65"/>
                <a:gd name="T52" fmla="*/ 4 w 86"/>
                <a:gd name="T53" fmla="*/ 6 h 65"/>
                <a:gd name="T54" fmla="*/ 5 w 86"/>
                <a:gd name="T55" fmla="*/ 6 h 65"/>
                <a:gd name="T56" fmla="*/ 5 w 86"/>
                <a:gd name="T57" fmla="*/ 6 h 65"/>
                <a:gd name="T58" fmla="*/ 5 w 86"/>
                <a:gd name="T59" fmla="*/ 7 h 65"/>
                <a:gd name="T60" fmla="*/ 5 w 86"/>
                <a:gd name="T61" fmla="*/ 7 h 65"/>
                <a:gd name="T62" fmla="*/ 5 w 86"/>
                <a:gd name="T63" fmla="*/ 7 h 65"/>
                <a:gd name="T64" fmla="*/ 4 w 86"/>
                <a:gd name="T65" fmla="*/ 7 h 65"/>
                <a:gd name="T66" fmla="*/ 5 w 86"/>
                <a:gd name="T67" fmla="*/ 8 h 65"/>
                <a:gd name="T68" fmla="*/ 5 w 86"/>
                <a:gd name="T69" fmla="*/ 8 h 65"/>
                <a:gd name="T70" fmla="*/ 5 w 86"/>
                <a:gd name="T71" fmla="*/ 8 h 65"/>
                <a:gd name="T72" fmla="*/ 6 w 86"/>
                <a:gd name="T73" fmla="*/ 8 h 65"/>
                <a:gd name="T74" fmla="*/ 6 w 86"/>
                <a:gd name="T75" fmla="*/ 7 h 65"/>
                <a:gd name="T76" fmla="*/ 6 w 86"/>
                <a:gd name="T77" fmla="*/ 7 h 65"/>
                <a:gd name="T78" fmla="*/ 6 w 86"/>
                <a:gd name="T79" fmla="*/ 6 h 65"/>
                <a:gd name="T80" fmla="*/ 6 w 86"/>
                <a:gd name="T81" fmla="*/ 6 h 65"/>
                <a:gd name="T82" fmla="*/ 6 w 86"/>
                <a:gd name="T83" fmla="*/ 6 h 65"/>
                <a:gd name="T84" fmla="*/ 6 w 86"/>
                <a:gd name="T85" fmla="*/ 4 h 65"/>
                <a:gd name="T86" fmla="*/ 7 w 86"/>
                <a:gd name="T87" fmla="*/ 4 h 65"/>
                <a:gd name="T88" fmla="*/ 7 w 86"/>
                <a:gd name="T89" fmla="*/ 4 h 65"/>
                <a:gd name="T90" fmla="*/ 7 w 86"/>
                <a:gd name="T91" fmla="*/ 3 h 65"/>
                <a:gd name="T92" fmla="*/ 6 w 86"/>
                <a:gd name="T93" fmla="*/ 2 h 65"/>
                <a:gd name="T94" fmla="*/ 5 w 86"/>
                <a:gd name="T95" fmla="*/ 2 h 65"/>
                <a:gd name="T96" fmla="*/ 5 w 86"/>
                <a:gd name="T97" fmla="*/ 2 h 65"/>
                <a:gd name="T98" fmla="*/ 4 w 86"/>
                <a:gd name="T99" fmla="*/ 2 h 65"/>
                <a:gd name="T100" fmla="*/ 3 w 86"/>
                <a:gd name="T101" fmla="*/ 2 h 65"/>
                <a:gd name="T102" fmla="*/ 3 w 86"/>
                <a:gd name="T103" fmla="*/ 2 h 65"/>
                <a:gd name="T104" fmla="*/ 2 w 86"/>
                <a:gd name="T105" fmla="*/ 1 h 65"/>
                <a:gd name="T106" fmla="*/ 2 w 86"/>
                <a:gd name="T107" fmla="*/ 0 h 6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65"/>
                <a:gd name="T164" fmla="*/ 86 w 86"/>
                <a:gd name="T165" fmla="*/ 65 h 6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65">
                  <a:moveTo>
                    <a:pt x="24" y="0"/>
                  </a:moveTo>
                  <a:lnTo>
                    <a:pt x="24" y="0"/>
                  </a:lnTo>
                  <a:lnTo>
                    <a:pt x="23" y="1"/>
                  </a:lnTo>
                  <a:lnTo>
                    <a:pt x="19" y="4"/>
                  </a:lnTo>
                  <a:lnTo>
                    <a:pt x="19" y="5"/>
                  </a:lnTo>
                  <a:lnTo>
                    <a:pt x="20" y="5"/>
                  </a:lnTo>
                  <a:lnTo>
                    <a:pt x="23" y="7"/>
                  </a:lnTo>
                  <a:lnTo>
                    <a:pt x="26" y="9"/>
                  </a:lnTo>
                  <a:lnTo>
                    <a:pt x="26" y="11"/>
                  </a:lnTo>
                  <a:lnTo>
                    <a:pt x="26" y="14"/>
                  </a:lnTo>
                  <a:lnTo>
                    <a:pt x="26" y="15"/>
                  </a:lnTo>
                  <a:lnTo>
                    <a:pt x="25" y="15"/>
                  </a:lnTo>
                  <a:lnTo>
                    <a:pt x="13" y="13"/>
                  </a:lnTo>
                  <a:lnTo>
                    <a:pt x="12" y="12"/>
                  </a:lnTo>
                  <a:lnTo>
                    <a:pt x="9" y="9"/>
                  </a:lnTo>
                  <a:lnTo>
                    <a:pt x="5" y="8"/>
                  </a:lnTo>
                  <a:lnTo>
                    <a:pt x="4" y="8"/>
                  </a:lnTo>
                  <a:lnTo>
                    <a:pt x="0" y="12"/>
                  </a:lnTo>
                  <a:lnTo>
                    <a:pt x="3" y="14"/>
                  </a:lnTo>
                  <a:lnTo>
                    <a:pt x="3" y="15"/>
                  </a:lnTo>
                  <a:lnTo>
                    <a:pt x="2" y="16"/>
                  </a:lnTo>
                  <a:lnTo>
                    <a:pt x="5" y="16"/>
                  </a:lnTo>
                  <a:lnTo>
                    <a:pt x="6" y="17"/>
                  </a:lnTo>
                  <a:lnTo>
                    <a:pt x="7" y="18"/>
                  </a:lnTo>
                  <a:lnTo>
                    <a:pt x="10" y="19"/>
                  </a:lnTo>
                  <a:lnTo>
                    <a:pt x="10" y="20"/>
                  </a:lnTo>
                  <a:lnTo>
                    <a:pt x="10" y="21"/>
                  </a:lnTo>
                  <a:lnTo>
                    <a:pt x="7" y="21"/>
                  </a:lnTo>
                  <a:lnTo>
                    <a:pt x="6" y="22"/>
                  </a:lnTo>
                  <a:lnTo>
                    <a:pt x="6" y="23"/>
                  </a:lnTo>
                  <a:lnTo>
                    <a:pt x="6" y="25"/>
                  </a:lnTo>
                  <a:lnTo>
                    <a:pt x="9" y="27"/>
                  </a:lnTo>
                  <a:lnTo>
                    <a:pt x="13" y="30"/>
                  </a:lnTo>
                  <a:lnTo>
                    <a:pt x="15" y="31"/>
                  </a:lnTo>
                  <a:lnTo>
                    <a:pt x="14" y="33"/>
                  </a:lnTo>
                  <a:lnTo>
                    <a:pt x="14" y="35"/>
                  </a:lnTo>
                  <a:lnTo>
                    <a:pt x="13" y="35"/>
                  </a:lnTo>
                  <a:lnTo>
                    <a:pt x="10" y="36"/>
                  </a:lnTo>
                  <a:lnTo>
                    <a:pt x="13" y="39"/>
                  </a:lnTo>
                  <a:lnTo>
                    <a:pt x="16" y="41"/>
                  </a:lnTo>
                  <a:lnTo>
                    <a:pt x="24" y="45"/>
                  </a:lnTo>
                  <a:lnTo>
                    <a:pt x="24" y="46"/>
                  </a:lnTo>
                  <a:lnTo>
                    <a:pt x="23" y="47"/>
                  </a:lnTo>
                  <a:lnTo>
                    <a:pt x="23" y="48"/>
                  </a:lnTo>
                  <a:lnTo>
                    <a:pt x="25" y="49"/>
                  </a:lnTo>
                  <a:lnTo>
                    <a:pt x="26" y="50"/>
                  </a:lnTo>
                  <a:lnTo>
                    <a:pt x="25" y="50"/>
                  </a:lnTo>
                  <a:lnTo>
                    <a:pt x="24" y="50"/>
                  </a:lnTo>
                  <a:lnTo>
                    <a:pt x="23" y="51"/>
                  </a:lnTo>
                  <a:lnTo>
                    <a:pt x="24" y="54"/>
                  </a:lnTo>
                  <a:lnTo>
                    <a:pt x="25" y="57"/>
                  </a:lnTo>
                  <a:lnTo>
                    <a:pt x="30" y="51"/>
                  </a:lnTo>
                  <a:lnTo>
                    <a:pt x="37" y="47"/>
                  </a:lnTo>
                  <a:lnTo>
                    <a:pt x="38" y="46"/>
                  </a:lnTo>
                  <a:lnTo>
                    <a:pt x="39" y="46"/>
                  </a:lnTo>
                  <a:lnTo>
                    <a:pt x="45" y="42"/>
                  </a:lnTo>
                  <a:lnTo>
                    <a:pt x="46" y="42"/>
                  </a:lnTo>
                  <a:lnTo>
                    <a:pt x="47" y="41"/>
                  </a:lnTo>
                  <a:lnTo>
                    <a:pt x="48" y="42"/>
                  </a:lnTo>
                  <a:lnTo>
                    <a:pt x="51" y="44"/>
                  </a:lnTo>
                  <a:lnTo>
                    <a:pt x="53" y="47"/>
                  </a:lnTo>
                  <a:lnTo>
                    <a:pt x="53" y="48"/>
                  </a:lnTo>
                  <a:lnTo>
                    <a:pt x="51" y="50"/>
                  </a:lnTo>
                  <a:lnTo>
                    <a:pt x="51" y="51"/>
                  </a:lnTo>
                  <a:lnTo>
                    <a:pt x="53" y="54"/>
                  </a:lnTo>
                  <a:lnTo>
                    <a:pt x="48" y="57"/>
                  </a:lnTo>
                  <a:lnTo>
                    <a:pt x="48" y="58"/>
                  </a:lnTo>
                  <a:lnTo>
                    <a:pt x="52" y="60"/>
                  </a:lnTo>
                  <a:lnTo>
                    <a:pt x="53" y="61"/>
                  </a:lnTo>
                  <a:lnTo>
                    <a:pt x="55" y="62"/>
                  </a:lnTo>
                  <a:lnTo>
                    <a:pt x="56" y="63"/>
                  </a:lnTo>
                  <a:lnTo>
                    <a:pt x="57" y="65"/>
                  </a:lnTo>
                  <a:lnTo>
                    <a:pt x="58" y="65"/>
                  </a:lnTo>
                  <a:lnTo>
                    <a:pt x="62" y="65"/>
                  </a:lnTo>
                  <a:lnTo>
                    <a:pt x="62" y="61"/>
                  </a:lnTo>
                  <a:lnTo>
                    <a:pt x="62" y="56"/>
                  </a:lnTo>
                  <a:lnTo>
                    <a:pt x="63" y="53"/>
                  </a:lnTo>
                  <a:lnTo>
                    <a:pt x="63" y="51"/>
                  </a:lnTo>
                  <a:lnTo>
                    <a:pt x="65" y="51"/>
                  </a:lnTo>
                  <a:lnTo>
                    <a:pt x="66" y="54"/>
                  </a:lnTo>
                  <a:lnTo>
                    <a:pt x="66" y="55"/>
                  </a:lnTo>
                  <a:lnTo>
                    <a:pt x="67" y="53"/>
                  </a:lnTo>
                  <a:lnTo>
                    <a:pt x="68" y="49"/>
                  </a:lnTo>
                  <a:lnTo>
                    <a:pt x="68" y="48"/>
                  </a:lnTo>
                  <a:lnTo>
                    <a:pt x="69" y="48"/>
                  </a:lnTo>
                  <a:lnTo>
                    <a:pt x="71" y="48"/>
                  </a:lnTo>
                  <a:lnTo>
                    <a:pt x="70" y="47"/>
                  </a:lnTo>
                  <a:lnTo>
                    <a:pt x="69" y="45"/>
                  </a:lnTo>
                  <a:lnTo>
                    <a:pt x="70" y="42"/>
                  </a:lnTo>
                  <a:lnTo>
                    <a:pt x="72" y="35"/>
                  </a:lnTo>
                  <a:lnTo>
                    <a:pt x="73" y="32"/>
                  </a:lnTo>
                  <a:lnTo>
                    <a:pt x="75" y="30"/>
                  </a:lnTo>
                  <a:lnTo>
                    <a:pt x="80" y="29"/>
                  </a:lnTo>
                  <a:lnTo>
                    <a:pt x="83" y="29"/>
                  </a:lnTo>
                  <a:lnTo>
                    <a:pt x="85" y="31"/>
                  </a:lnTo>
                  <a:lnTo>
                    <a:pt x="86" y="31"/>
                  </a:lnTo>
                  <a:lnTo>
                    <a:pt x="85" y="29"/>
                  </a:lnTo>
                  <a:lnTo>
                    <a:pt x="82" y="26"/>
                  </a:lnTo>
                  <a:lnTo>
                    <a:pt x="80" y="25"/>
                  </a:lnTo>
                  <a:lnTo>
                    <a:pt x="77" y="26"/>
                  </a:lnTo>
                  <a:lnTo>
                    <a:pt x="76" y="25"/>
                  </a:lnTo>
                  <a:lnTo>
                    <a:pt x="71" y="20"/>
                  </a:lnTo>
                  <a:lnTo>
                    <a:pt x="68" y="16"/>
                  </a:lnTo>
                  <a:lnTo>
                    <a:pt x="66" y="12"/>
                  </a:lnTo>
                  <a:lnTo>
                    <a:pt x="61" y="5"/>
                  </a:lnTo>
                  <a:lnTo>
                    <a:pt x="57" y="1"/>
                  </a:lnTo>
                  <a:lnTo>
                    <a:pt x="56" y="3"/>
                  </a:lnTo>
                  <a:lnTo>
                    <a:pt x="48" y="8"/>
                  </a:lnTo>
                  <a:lnTo>
                    <a:pt x="46" y="13"/>
                  </a:lnTo>
                  <a:lnTo>
                    <a:pt x="45" y="13"/>
                  </a:lnTo>
                  <a:lnTo>
                    <a:pt x="44" y="13"/>
                  </a:lnTo>
                  <a:lnTo>
                    <a:pt x="39" y="12"/>
                  </a:lnTo>
                  <a:lnTo>
                    <a:pt x="37" y="11"/>
                  </a:lnTo>
                  <a:lnTo>
                    <a:pt x="35" y="8"/>
                  </a:lnTo>
                  <a:lnTo>
                    <a:pt x="32" y="6"/>
                  </a:lnTo>
                  <a:lnTo>
                    <a:pt x="28" y="1"/>
                  </a:lnTo>
                  <a:lnTo>
                    <a:pt x="25" y="0"/>
                  </a:lnTo>
                  <a:lnTo>
                    <a:pt x="2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2" name="Freeform 3955"/>
            <p:cNvSpPr>
              <a:spLocks/>
            </p:cNvSpPr>
            <p:nvPr/>
          </p:nvSpPr>
          <p:spPr bwMode="auto">
            <a:xfrm>
              <a:off x="3697" y="2105"/>
              <a:ext cx="17" cy="13"/>
            </a:xfrm>
            <a:custGeom>
              <a:avLst/>
              <a:gdLst>
                <a:gd name="T0" fmla="*/ 2 w 21"/>
                <a:gd name="T1" fmla="*/ 2 h 17"/>
                <a:gd name="T2" fmla="*/ 2 w 21"/>
                <a:gd name="T3" fmla="*/ 2 h 17"/>
                <a:gd name="T4" fmla="*/ 2 w 21"/>
                <a:gd name="T5" fmla="*/ 2 h 17"/>
                <a:gd name="T6" fmla="*/ 2 w 21"/>
                <a:gd name="T7" fmla="*/ 2 h 17"/>
                <a:gd name="T8" fmla="*/ 2 w 21"/>
                <a:gd name="T9" fmla="*/ 2 h 17"/>
                <a:gd name="T10" fmla="*/ 2 w 21"/>
                <a:gd name="T11" fmla="*/ 2 h 17"/>
                <a:gd name="T12" fmla="*/ 2 w 21"/>
                <a:gd name="T13" fmla="*/ 2 h 17"/>
                <a:gd name="T14" fmla="*/ 2 w 21"/>
                <a:gd name="T15" fmla="*/ 2 h 17"/>
                <a:gd name="T16" fmla="*/ 2 w 21"/>
                <a:gd name="T17" fmla="*/ 2 h 17"/>
                <a:gd name="T18" fmla="*/ 2 w 21"/>
                <a:gd name="T19" fmla="*/ 2 h 17"/>
                <a:gd name="T20" fmla="*/ 2 w 21"/>
                <a:gd name="T21" fmla="*/ 2 h 17"/>
                <a:gd name="T22" fmla="*/ 2 w 21"/>
                <a:gd name="T23" fmla="*/ 2 h 17"/>
                <a:gd name="T24" fmla="*/ 2 w 21"/>
                <a:gd name="T25" fmla="*/ 2 h 17"/>
                <a:gd name="T26" fmla="*/ 2 w 21"/>
                <a:gd name="T27" fmla="*/ 2 h 17"/>
                <a:gd name="T28" fmla="*/ 2 w 21"/>
                <a:gd name="T29" fmla="*/ 2 h 17"/>
                <a:gd name="T30" fmla="*/ 2 w 21"/>
                <a:gd name="T31" fmla="*/ 2 h 17"/>
                <a:gd name="T32" fmla="*/ 2 w 21"/>
                <a:gd name="T33" fmla="*/ 2 h 17"/>
                <a:gd name="T34" fmla="*/ 2 w 21"/>
                <a:gd name="T35" fmla="*/ 2 h 17"/>
                <a:gd name="T36" fmla="*/ 2 w 21"/>
                <a:gd name="T37" fmla="*/ 2 h 17"/>
                <a:gd name="T38" fmla="*/ 2 w 21"/>
                <a:gd name="T39" fmla="*/ 2 h 17"/>
                <a:gd name="T40" fmla="*/ 2 w 21"/>
                <a:gd name="T41" fmla="*/ 2 h 17"/>
                <a:gd name="T42" fmla="*/ 2 w 21"/>
                <a:gd name="T43" fmla="*/ 2 h 17"/>
                <a:gd name="T44" fmla="*/ 2 w 21"/>
                <a:gd name="T45" fmla="*/ 2 h 17"/>
                <a:gd name="T46" fmla="*/ 2 w 21"/>
                <a:gd name="T47" fmla="*/ 2 h 17"/>
                <a:gd name="T48" fmla="*/ 2 w 21"/>
                <a:gd name="T49" fmla="*/ 2 h 17"/>
                <a:gd name="T50" fmla="*/ 2 w 21"/>
                <a:gd name="T51" fmla="*/ 2 h 17"/>
                <a:gd name="T52" fmla="*/ 2 w 21"/>
                <a:gd name="T53" fmla="*/ 2 h 17"/>
                <a:gd name="T54" fmla="*/ 2 w 21"/>
                <a:gd name="T55" fmla="*/ 2 h 17"/>
                <a:gd name="T56" fmla="*/ 2 w 21"/>
                <a:gd name="T57" fmla="*/ 0 h 17"/>
                <a:gd name="T58" fmla="*/ 2 w 21"/>
                <a:gd name="T59" fmla="*/ 0 h 17"/>
                <a:gd name="T60" fmla="*/ 2 w 21"/>
                <a:gd name="T61" fmla="*/ 0 h 17"/>
                <a:gd name="T62" fmla="*/ 0 w 21"/>
                <a:gd name="T63" fmla="*/ 1 h 17"/>
                <a:gd name="T64" fmla="*/ 0 w 21"/>
                <a:gd name="T65" fmla="*/ 1 h 17"/>
                <a:gd name="T66" fmla="*/ 0 w 21"/>
                <a:gd name="T67" fmla="*/ 1 h 17"/>
                <a:gd name="T68" fmla="*/ 0 w 21"/>
                <a:gd name="T69" fmla="*/ 1 h 17"/>
                <a:gd name="T70" fmla="*/ 0 w 21"/>
                <a:gd name="T71" fmla="*/ 2 h 17"/>
                <a:gd name="T72" fmla="*/ 0 w 21"/>
                <a:gd name="T73" fmla="*/ 2 h 17"/>
                <a:gd name="T74" fmla="*/ 1 w 21"/>
                <a:gd name="T75" fmla="*/ 2 h 17"/>
                <a:gd name="T76" fmla="*/ 1 w 21"/>
                <a:gd name="T77" fmla="*/ 2 h 17"/>
                <a:gd name="T78" fmla="*/ 2 w 21"/>
                <a:gd name="T79" fmla="*/ 2 h 17"/>
                <a:gd name="T80" fmla="*/ 2 w 21"/>
                <a:gd name="T81" fmla="*/ 2 h 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
                <a:gd name="T124" fmla="*/ 0 h 17"/>
                <a:gd name="T125" fmla="*/ 21 w 21"/>
                <a:gd name="T126" fmla="*/ 17 h 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 h="17">
                  <a:moveTo>
                    <a:pt x="5" y="8"/>
                  </a:moveTo>
                  <a:lnTo>
                    <a:pt x="5" y="8"/>
                  </a:lnTo>
                  <a:lnTo>
                    <a:pt x="10" y="14"/>
                  </a:lnTo>
                  <a:lnTo>
                    <a:pt x="12" y="14"/>
                  </a:lnTo>
                  <a:lnTo>
                    <a:pt x="21" y="17"/>
                  </a:lnTo>
                  <a:lnTo>
                    <a:pt x="19" y="9"/>
                  </a:lnTo>
                  <a:lnTo>
                    <a:pt x="18" y="8"/>
                  </a:lnTo>
                  <a:lnTo>
                    <a:pt x="16" y="7"/>
                  </a:lnTo>
                  <a:lnTo>
                    <a:pt x="15" y="6"/>
                  </a:lnTo>
                  <a:lnTo>
                    <a:pt x="14" y="3"/>
                  </a:lnTo>
                  <a:lnTo>
                    <a:pt x="10" y="4"/>
                  </a:lnTo>
                  <a:lnTo>
                    <a:pt x="9" y="4"/>
                  </a:lnTo>
                  <a:lnTo>
                    <a:pt x="8" y="3"/>
                  </a:lnTo>
                  <a:lnTo>
                    <a:pt x="4" y="0"/>
                  </a:lnTo>
                  <a:lnTo>
                    <a:pt x="0" y="1"/>
                  </a:lnTo>
                  <a:lnTo>
                    <a:pt x="0" y="2"/>
                  </a:lnTo>
                  <a:lnTo>
                    <a:pt x="1" y="3"/>
                  </a:lnTo>
                  <a:lnTo>
                    <a:pt x="5"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3" name="Freeform 3956"/>
            <p:cNvSpPr>
              <a:spLocks/>
            </p:cNvSpPr>
            <p:nvPr/>
          </p:nvSpPr>
          <p:spPr bwMode="auto">
            <a:xfrm>
              <a:off x="3680" y="2081"/>
              <a:ext cx="40" cy="37"/>
            </a:xfrm>
            <a:custGeom>
              <a:avLst/>
              <a:gdLst>
                <a:gd name="T0" fmla="*/ 2 w 51"/>
                <a:gd name="T1" fmla="*/ 3 h 46"/>
                <a:gd name="T2" fmla="*/ 2 w 51"/>
                <a:gd name="T3" fmla="*/ 3 h 46"/>
                <a:gd name="T4" fmla="*/ 2 w 51"/>
                <a:gd name="T5" fmla="*/ 3 h 46"/>
                <a:gd name="T6" fmla="*/ 2 w 51"/>
                <a:gd name="T7" fmla="*/ 3 h 46"/>
                <a:gd name="T8" fmla="*/ 2 w 51"/>
                <a:gd name="T9" fmla="*/ 3 h 46"/>
                <a:gd name="T10" fmla="*/ 2 w 51"/>
                <a:gd name="T11" fmla="*/ 3 h 46"/>
                <a:gd name="T12" fmla="*/ 3 w 51"/>
                <a:gd name="T13" fmla="*/ 4 h 46"/>
                <a:gd name="T14" fmla="*/ 3 w 51"/>
                <a:gd name="T15" fmla="*/ 4 h 46"/>
                <a:gd name="T16" fmla="*/ 3 w 51"/>
                <a:gd name="T17" fmla="*/ 4 h 46"/>
                <a:gd name="T18" fmla="*/ 3 w 51"/>
                <a:gd name="T19" fmla="*/ 4 h 46"/>
                <a:gd name="T20" fmla="*/ 3 w 51"/>
                <a:gd name="T21" fmla="*/ 3 h 46"/>
                <a:gd name="T22" fmla="*/ 3 w 51"/>
                <a:gd name="T23" fmla="*/ 3 h 46"/>
                <a:gd name="T24" fmla="*/ 3 w 51"/>
                <a:gd name="T25" fmla="*/ 3 h 46"/>
                <a:gd name="T26" fmla="*/ 3 w 51"/>
                <a:gd name="T27" fmla="*/ 3 h 46"/>
                <a:gd name="T28" fmla="*/ 3 w 51"/>
                <a:gd name="T29" fmla="*/ 3 h 46"/>
                <a:gd name="T30" fmla="*/ 3 w 51"/>
                <a:gd name="T31" fmla="*/ 2 h 46"/>
                <a:gd name="T32" fmla="*/ 2 w 51"/>
                <a:gd name="T33" fmla="*/ 2 h 46"/>
                <a:gd name="T34" fmla="*/ 2 w 51"/>
                <a:gd name="T35" fmla="*/ 2 h 46"/>
                <a:gd name="T36" fmla="*/ 2 w 51"/>
                <a:gd name="T37" fmla="*/ 2 h 46"/>
                <a:gd name="T38" fmla="*/ 2 w 51"/>
                <a:gd name="T39" fmla="*/ 2 h 46"/>
                <a:gd name="T40" fmla="*/ 2 w 51"/>
                <a:gd name="T41" fmla="*/ 2 h 46"/>
                <a:gd name="T42" fmla="*/ 2 w 51"/>
                <a:gd name="T43" fmla="*/ 2 h 46"/>
                <a:gd name="T44" fmla="*/ 2 w 51"/>
                <a:gd name="T45" fmla="*/ 2 h 46"/>
                <a:gd name="T46" fmla="*/ 2 w 51"/>
                <a:gd name="T47" fmla="*/ 2 h 46"/>
                <a:gd name="T48" fmla="*/ 2 w 51"/>
                <a:gd name="T49" fmla="*/ 2 h 46"/>
                <a:gd name="T50" fmla="*/ 2 w 51"/>
                <a:gd name="T51" fmla="*/ 2 h 46"/>
                <a:gd name="T52" fmla="*/ 2 w 51"/>
                <a:gd name="T53" fmla="*/ 2 h 46"/>
                <a:gd name="T54" fmla="*/ 2 w 51"/>
                <a:gd name="T55" fmla="*/ 2 h 46"/>
                <a:gd name="T56" fmla="*/ 2 w 51"/>
                <a:gd name="T57" fmla="*/ 2 h 46"/>
                <a:gd name="T58" fmla="*/ 2 w 51"/>
                <a:gd name="T59" fmla="*/ 0 h 46"/>
                <a:gd name="T60" fmla="*/ 2 w 51"/>
                <a:gd name="T61" fmla="*/ 1 h 46"/>
                <a:gd name="T62" fmla="*/ 2 w 51"/>
                <a:gd name="T63" fmla="*/ 1 h 46"/>
                <a:gd name="T64" fmla="*/ 2 w 51"/>
                <a:gd name="T65" fmla="*/ 2 h 46"/>
                <a:gd name="T66" fmla="*/ 1 w 51"/>
                <a:gd name="T67" fmla="*/ 2 h 46"/>
                <a:gd name="T68" fmla="*/ 2 w 51"/>
                <a:gd name="T69" fmla="*/ 2 h 46"/>
                <a:gd name="T70" fmla="*/ 2 w 51"/>
                <a:gd name="T71" fmla="*/ 2 h 46"/>
                <a:gd name="T72" fmla="*/ 2 w 51"/>
                <a:gd name="T73" fmla="*/ 2 h 46"/>
                <a:gd name="T74" fmla="*/ 2 w 51"/>
                <a:gd name="T75" fmla="*/ 2 h 46"/>
                <a:gd name="T76" fmla="*/ 2 w 51"/>
                <a:gd name="T77" fmla="*/ 2 h 46"/>
                <a:gd name="T78" fmla="*/ 2 w 51"/>
                <a:gd name="T79" fmla="*/ 2 h 46"/>
                <a:gd name="T80" fmla="*/ 2 w 51"/>
                <a:gd name="T81" fmla="*/ 2 h 46"/>
                <a:gd name="T82" fmla="*/ 2 w 51"/>
                <a:gd name="T83" fmla="*/ 2 h 46"/>
                <a:gd name="T84" fmla="*/ 2 w 51"/>
                <a:gd name="T85" fmla="*/ 2 h 46"/>
                <a:gd name="T86" fmla="*/ 2 w 51"/>
                <a:gd name="T87" fmla="*/ 2 h 4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46"/>
                <a:gd name="T134" fmla="*/ 51 w 51"/>
                <a:gd name="T135" fmla="*/ 46 h 4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46">
                  <a:moveTo>
                    <a:pt x="26" y="29"/>
                  </a:moveTo>
                  <a:lnTo>
                    <a:pt x="26" y="29"/>
                  </a:lnTo>
                  <a:lnTo>
                    <a:pt x="30" y="32"/>
                  </a:lnTo>
                  <a:lnTo>
                    <a:pt x="31" y="33"/>
                  </a:lnTo>
                  <a:lnTo>
                    <a:pt x="32" y="33"/>
                  </a:lnTo>
                  <a:lnTo>
                    <a:pt x="36" y="32"/>
                  </a:lnTo>
                  <a:lnTo>
                    <a:pt x="37" y="35"/>
                  </a:lnTo>
                  <a:lnTo>
                    <a:pt x="38" y="36"/>
                  </a:lnTo>
                  <a:lnTo>
                    <a:pt x="40" y="37"/>
                  </a:lnTo>
                  <a:lnTo>
                    <a:pt x="41" y="38"/>
                  </a:lnTo>
                  <a:lnTo>
                    <a:pt x="43" y="46"/>
                  </a:lnTo>
                  <a:lnTo>
                    <a:pt x="44" y="45"/>
                  </a:lnTo>
                  <a:lnTo>
                    <a:pt x="49" y="45"/>
                  </a:lnTo>
                  <a:lnTo>
                    <a:pt x="50" y="45"/>
                  </a:lnTo>
                  <a:lnTo>
                    <a:pt x="49" y="42"/>
                  </a:lnTo>
                  <a:lnTo>
                    <a:pt x="48" y="39"/>
                  </a:lnTo>
                  <a:lnTo>
                    <a:pt x="49" y="38"/>
                  </a:lnTo>
                  <a:lnTo>
                    <a:pt x="50" y="38"/>
                  </a:lnTo>
                  <a:lnTo>
                    <a:pt x="51" y="38"/>
                  </a:lnTo>
                  <a:lnTo>
                    <a:pt x="50" y="37"/>
                  </a:lnTo>
                  <a:lnTo>
                    <a:pt x="48" y="36"/>
                  </a:lnTo>
                  <a:lnTo>
                    <a:pt x="48" y="35"/>
                  </a:lnTo>
                  <a:lnTo>
                    <a:pt x="49" y="34"/>
                  </a:lnTo>
                  <a:lnTo>
                    <a:pt x="49" y="33"/>
                  </a:lnTo>
                  <a:lnTo>
                    <a:pt x="41" y="29"/>
                  </a:lnTo>
                  <a:lnTo>
                    <a:pt x="38" y="27"/>
                  </a:lnTo>
                  <a:lnTo>
                    <a:pt x="35" y="24"/>
                  </a:lnTo>
                  <a:lnTo>
                    <a:pt x="38" y="23"/>
                  </a:lnTo>
                  <a:lnTo>
                    <a:pt x="39" y="23"/>
                  </a:lnTo>
                  <a:lnTo>
                    <a:pt x="39" y="21"/>
                  </a:lnTo>
                  <a:lnTo>
                    <a:pt x="40" y="19"/>
                  </a:lnTo>
                  <a:lnTo>
                    <a:pt x="38" y="18"/>
                  </a:lnTo>
                  <a:lnTo>
                    <a:pt x="34" y="15"/>
                  </a:lnTo>
                  <a:lnTo>
                    <a:pt x="31" y="13"/>
                  </a:lnTo>
                  <a:lnTo>
                    <a:pt x="31" y="11"/>
                  </a:lnTo>
                  <a:lnTo>
                    <a:pt x="31" y="10"/>
                  </a:lnTo>
                  <a:lnTo>
                    <a:pt x="32" y="9"/>
                  </a:lnTo>
                  <a:lnTo>
                    <a:pt x="35" y="9"/>
                  </a:lnTo>
                  <a:lnTo>
                    <a:pt x="35" y="8"/>
                  </a:lnTo>
                  <a:lnTo>
                    <a:pt x="35" y="7"/>
                  </a:lnTo>
                  <a:lnTo>
                    <a:pt x="32" y="6"/>
                  </a:lnTo>
                  <a:lnTo>
                    <a:pt x="31" y="5"/>
                  </a:lnTo>
                  <a:lnTo>
                    <a:pt x="30" y="4"/>
                  </a:lnTo>
                  <a:lnTo>
                    <a:pt x="27" y="4"/>
                  </a:lnTo>
                  <a:lnTo>
                    <a:pt x="28" y="3"/>
                  </a:lnTo>
                  <a:lnTo>
                    <a:pt x="28" y="2"/>
                  </a:lnTo>
                  <a:lnTo>
                    <a:pt x="25" y="0"/>
                  </a:lnTo>
                  <a:lnTo>
                    <a:pt x="24" y="1"/>
                  </a:lnTo>
                  <a:lnTo>
                    <a:pt x="23" y="1"/>
                  </a:lnTo>
                  <a:lnTo>
                    <a:pt x="16" y="1"/>
                  </a:lnTo>
                  <a:lnTo>
                    <a:pt x="12" y="2"/>
                  </a:lnTo>
                  <a:lnTo>
                    <a:pt x="9" y="2"/>
                  </a:lnTo>
                  <a:lnTo>
                    <a:pt x="0" y="3"/>
                  </a:lnTo>
                  <a:lnTo>
                    <a:pt x="1" y="4"/>
                  </a:lnTo>
                  <a:lnTo>
                    <a:pt x="3" y="6"/>
                  </a:lnTo>
                  <a:lnTo>
                    <a:pt x="3" y="13"/>
                  </a:lnTo>
                  <a:lnTo>
                    <a:pt x="2" y="15"/>
                  </a:lnTo>
                  <a:lnTo>
                    <a:pt x="2" y="16"/>
                  </a:lnTo>
                  <a:lnTo>
                    <a:pt x="4" y="18"/>
                  </a:lnTo>
                  <a:lnTo>
                    <a:pt x="3" y="19"/>
                  </a:lnTo>
                  <a:lnTo>
                    <a:pt x="3" y="20"/>
                  </a:lnTo>
                  <a:lnTo>
                    <a:pt x="3" y="21"/>
                  </a:lnTo>
                  <a:lnTo>
                    <a:pt x="7" y="23"/>
                  </a:lnTo>
                  <a:lnTo>
                    <a:pt x="14" y="23"/>
                  </a:lnTo>
                  <a:lnTo>
                    <a:pt x="15" y="24"/>
                  </a:lnTo>
                  <a:lnTo>
                    <a:pt x="21" y="29"/>
                  </a:lnTo>
                  <a:lnTo>
                    <a:pt x="22" y="30"/>
                  </a:lnTo>
                  <a:lnTo>
                    <a:pt x="26" y="2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4" name="Freeform 3957"/>
            <p:cNvSpPr>
              <a:spLocks/>
            </p:cNvSpPr>
            <p:nvPr/>
          </p:nvSpPr>
          <p:spPr bwMode="auto">
            <a:xfrm>
              <a:off x="3636" y="2043"/>
              <a:ext cx="84" cy="40"/>
            </a:xfrm>
            <a:custGeom>
              <a:avLst/>
              <a:gdLst>
                <a:gd name="T0" fmla="*/ 6 w 106"/>
                <a:gd name="T1" fmla="*/ 6 h 48"/>
                <a:gd name="T2" fmla="*/ 6 w 106"/>
                <a:gd name="T3" fmla="*/ 6 h 48"/>
                <a:gd name="T4" fmla="*/ 7 w 106"/>
                <a:gd name="T5" fmla="*/ 7 h 48"/>
                <a:gd name="T6" fmla="*/ 7 w 106"/>
                <a:gd name="T7" fmla="*/ 7 h 48"/>
                <a:gd name="T8" fmla="*/ 8 w 106"/>
                <a:gd name="T9" fmla="*/ 7 h 48"/>
                <a:gd name="T10" fmla="*/ 8 w 106"/>
                <a:gd name="T11" fmla="*/ 7 h 48"/>
                <a:gd name="T12" fmla="*/ 8 w 106"/>
                <a:gd name="T13" fmla="*/ 6 h 48"/>
                <a:gd name="T14" fmla="*/ 8 w 106"/>
                <a:gd name="T15" fmla="*/ 6 h 48"/>
                <a:gd name="T16" fmla="*/ 8 w 106"/>
                <a:gd name="T17" fmla="*/ 6 h 48"/>
                <a:gd name="T18" fmla="*/ 8 w 106"/>
                <a:gd name="T19" fmla="*/ 5 h 48"/>
                <a:gd name="T20" fmla="*/ 8 w 106"/>
                <a:gd name="T21" fmla="*/ 5 h 48"/>
                <a:gd name="T22" fmla="*/ 8 w 106"/>
                <a:gd name="T23" fmla="*/ 5 h 48"/>
                <a:gd name="T24" fmla="*/ 7 w 106"/>
                <a:gd name="T25" fmla="*/ 4 h 48"/>
                <a:gd name="T26" fmla="*/ 7 w 106"/>
                <a:gd name="T27" fmla="*/ 4 h 48"/>
                <a:gd name="T28" fmla="*/ 7 w 106"/>
                <a:gd name="T29" fmla="*/ 3 h 48"/>
                <a:gd name="T30" fmla="*/ 6 w 106"/>
                <a:gd name="T31" fmla="*/ 3 h 48"/>
                <a:gd name="T32" fmla="*/ 6 w 106"/>
                <a:gd name="T33" fmla="*/ 3 h 48"/>
                <a:gd name="T34" fmla="*/ 6 w 106"/>
                <a:gd name="T35" fmla="*/ 3 h 48"/>
                <a:gd name="T36" fmla="*/ 6 w 106"/>
                <a:gd name="T37" fmla="*/ 3 h 48"/>
                <a:gd name="T38" fmla="*/ 6 w 106"/>
                <a:gd name="T39" fmla="*/ 3 h 48"/>
                <a:gd name="T40" fmla="*/ 6 w 106"/>
                <a:gd name="T41" fmla="*/ 3 h 48"/>
                <a:gd name="T42" fmla="*/ 5 w 106"/>
                <a:gd name="T43" fmla="*/ 3 h 48"/>
                <a:gd name="T44" fmla="*/ 5 w 106"/>
                <a:gd name="T45" fmla="*/ 3 h 48"/>
                <a:gd name="T46" fmla="*/ 5 w 106"/>
                <a:gd name="T47" fmla="*/ 3 h 48"/>
                <a:gd name="T48" fmla="*/ 5 w 106"/>
                <a:gd name="T49" fmla="*/ 3 h 48"/>
                <a:gd name="T50" fmla="*/ 5 w 106"/>
                <a:gd name="T51" fmla="*/ 3 h 48"/>
                <a:gd name="T52" fmla="*/ 4 w 106"/>
                <a:gd name="T53" fmla="*/ 3 h 48"/>
                <a:gd name="T54" fmla="*/ 4 w 106"/>
                <a:gd name="T55" fmla="*/ 3 h 48"/>
                <a:gd name="T56" fmla="*/ 4 w 106"/>
                <a:gd name="T57" fmla="*/ 3 h 48"/>
                <a:gd name="T58" fmla="*/ 3 w 106"/>
                <a:gd name="T59" fmla="*/ 3 h 48"/>
                <a:gd name="T60" fmla="*/ 2 w 106"/>
                <a:gd name="T61" fmla="*/ 3 h 48"/>
                <a:gd name="T62" fmla="*/ 2 w 106"/>
                <a:gd name="T63" fmla="*/ 3 h 48"/>
                <a:gd name="T64" fmla="*/ 2 w 106"/>
                <a:gd name="T65" fmla="*/ 3 h 48"/>
                <a:gd name="T66" fmla="*/ 2 w 106"/>
                <a:gd name="T67" fmla="*/ 1 h 48"/>
                <a:gd name="T68" fmla="*/ 2 w 106"/>
                <a:gd name="T69" fmla="*/ 0 h 48"/>
                <a:gd name="T70" fmla="*/ 0 w 106"/>
                <a:gd name="T71" fmla="*/ 1 h 48"/>
                <a:gd name="T72" fmla="*/ 2 w 106"/>
                <a:gd name="T73" fmla="*/ 3 h 48"/>
                <a:gd name="T74" fmla="*/ 2 w 106"/>
                <a:gd name="T75" fmla="*/ 3 h 48"/>
                <a:gd name="T76" fmla="*/ 2 w 106"/>
                <a:gd name="T77" fmla="*/ 3 h 48"/>
                <a:gd name="T78" fmla="*/ 2 w 106"/>
                <a:gd name="T79" fmla="*/ 3 h 48"/>
                <a:gd name="T80" fmla="*/ 2 w 106"/>
                <a:gd name="T81" fmla="*/ 3 h 48"/>
                <a:gd name="T82" fmla="*/ 2 w 106"/>
                <a:gd name="T83" fmla="*/ 4 h 48"/>
                <a:gd name="T84" fmla="*/ 2 w 106"/>
                <a:gd name="T85" fmla="*/ 4 h 48"/>
                <a:gd name="T86" fmla="*/ 2 w 106"/>
                <a:gd name="T87" fmla="*/ 5 h 48"/>
                <a:gd name="T88" fmla="*/ 2 w 106"/>
                <a:gd name="T89" fmla="*/ 6 h 48"/>
                <a:gd name="T90" fmla="*/ 2 w 106"/>
                <a:gd name="T91" fmla="*/ 6 h 48"/>
                <a:gd name="T92" fmla="*/ 2 w 106"/>
                <a:gd name="T93" fmla="*/ 6 h 48"/>
                <a:gd name="T94" fmla="*/ 2 w 106"/>
                <a:gd name="T95" fmla="*/ 6 h 48"/>
                <a:gd name="T96" fmla="*/ 3 w 106"/>
                <a:gd name="T97" fmla="*/ 6 h 48"/>
                <a:gd name="T98" fmla="*/ 3 w 106"/>
                <a:gd name="T99" fmla="*/ 6 h 48"/>
                <a:gd name="T100" fmla="*/ 3 w 106"/>
                <a:gd name="T101" fmla="*/ 6 h 48"/>
                <a:gd name="T102" fmla="*/ 4 w 106"/>
                <a:gd name="T103" fmla="*/ 6 h 48"/>
                <a:gd name="T104" fmla="*/ 4 w 106"/>
                <a:gd name="T105" fmla="*/ 7 h 48"/>
                <a:gd name="T106" fmla="*/ 4 w 106"/>
                <a:gd name="T107" fmla="*/ 7 h 48"/>
                <a:gd name="T108" fmla="*/ 4 w 106"/>
                <a:gd name="T109" fmla="*/ 7 h 48"/>
                <a:gd name="T110" fmla="*/ 5 w 106"/>
                <a:gd name="T111" fmla="*/ 7 h 48"/>
                <a:gd name="T112" fmla="*/ 5 w 106"/>
                <a:gd name="T113" fmla="*/ 7 h 48"/>
                <a:gd name="T114" fmla="*/ 6 w 106"/>
                <a:gd name="T115" fmla="*/ 7 h 48"/>
                <a:gd name="T116" fmla="*/ 6 w 106"/>
                <a:gd name="T117" fmla="*/ 7 h 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6"/>
                <a:gd name="T178" fmla="*/ 0 h 48"/>
                <a:gd name="T179" fmla="*/ 106 w 106"/>
                <a:gd name="T180" fmla="*/ 48 h 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6" h="48">
                  <a:moveTo>
                    <a:pt x="80" y="45"/>
                  </a:moveTo>
                  <a:lnTo>
                    <a:pt x="80" y="45"/>
                  </a:lnTo>
                  <a:lnTo>
                    <a:pt x="84" y="41"/>
                  </a:lnTo>
                  <a:lnTo>
                    <a:pt x="85" y="41"/>
                  </a:lnTo>
                  <a:lnTo>
                    <a:pt x="89" y="42"/>
                  </a:lnTo>
                  <a:lnTo>
                    <a:pt x="92" y="45"/>
                  </a:lnTo>
                  <a:lnTo>
                    <a:pt x="93" y="46"/>
                  </a:lnTo>
                  <a:lnTo>
                    <a:pt x="105" y="48"/>
                  </a:lnTo>
                  <a:lnTo>
                    <a:pt x="106" y="48"/>
                  </a:lnTo>
                  <a:lnTo>
                    <a:pt x="106" y="47"/>
                  </a:lnTo>
                  <a:lnTo>
                    <a:pt x="106" y="44"/>
                  </a:lnTo>
                  <a:lnTo>
                    <a:pt x="106" y="42"/>
                  </a:lnTo>
                  <a:lnTo>
                    <a:pt x="103" y="40"/>
                  </a:lnTo>
                  <a:lnTo>
                    <a:pt x="100" y="38"/>
                  </a:lnTo>
                  <a:lnTo>
                    <a:pt x="99" y="38"/>
                  </a:lnTo>
                  <a:lnTo>
                    <a:pt x="99" y="37"/>
                  </a:lnTo>
                  <a:lnTo>
                    <a:pt x="103" y="34"/>
                  </a:lnTo>
                  <a:lnTo>
                    <a:pt x="104" y="33"/>
                  </a:lnTo>
                  <a:lnTo>
                    <a:pt x="100" y="32"/>
                  </a:lnTo>
                  <a:lnTo>
                    <a:pt x="98" y="31"/>
                  </a:lnTo>
                  <a:lnTo>
                    <a:pt x="97" y="31"/>
                  </a:lnTo>
                  <a:lnTo>
                    <a:pt x="91" y="27"/>
                  </a:lnTo>
                  <a:lnTo>
                    <a:pt x="90" y="26"/>
                  </a:lnTo>
                  <a:lnTo>
                    <a:pt x="91" y="26"/>
                  </a:lnTo>
                  <a:lnTo>
                    <a:pt x="92" y="22"/>
                  </a:lnTo>
                  <a:lnTo>
                    <a:pt x="85" y="20"/>
                  </a:lnTo>
                  <a:lnTo>
                    <a:pt x="81" y="18"/>
                  </a:lnTo>
                  <a:lnTo>
                    <a:pt x="79" y="17"/>
                  </a:lnTo>
                  <a:lnTo>
                    <a:pt x="78" y="17"/>
                  </a:lnTo>
                  <a:lnTo>
                    <a:pt x="77" y="18"/>
                  </a:lnTo>
                  <a:lnTo>
                    <a:pt x="77" y="19"/>
                  </a:lnTo>
                  <a:lnTo>
                    <a:pt x="75" y="18"/>
                  </a:lnTo>
                  <a:lnTo>
                    <a:pt x="73" y="17"/>
                  </a:lnTo>
                  <a:lnTo>
                    <a:pt x="69" y="17"/>
                  </a:lnTo>
                  <a:lnTo>
                    <a:pt x="67" y="19"/>
                  </a:lnTo>
                  <a:lnTo>
                    <a:pt x="65" y="20"/>
                  </a:lnTo>
                  <a:lnTo>
                    <a:pt x="63" y="20"/>
                  </a:lnTo>
                  <a:lnTo>
                    <a:pt x="61" y="19"/>
                  </a:lnTo>
                  <a:lnTo>
                    <a:pt x="59" y="18"/>
                  </a:lnTo>
                  <a:lnTo>
                    <a:pt x="61" y="17"/>
                  </a:lnTo>
                  <a:lnTo>
                    <a:pt x="59" y="16"/>
                  </a:lnTo>
                  <a:lnTo>
                    <a:pt x="55" y="13"/>
                  </a:lnTo>
                  <a:lnTo>
                    <a:pt x="52" y="12"/>
                  </a:lnTo>
                  <a:lnTo>
                    <a:pt x="50" y="12"/>
                  </a:lnTo>
                  <a:lnTo>
                    <a:pt x="47" y="9"/>
                  </a:lnTo>
                  <a:lnTo>
                    <a:pt x="44" y="8"/>
                  </a:lnTo>
                  <a:lnTo>
                    <a:pt x="39" y="7"/>
                  </a:lnTo>
                  <a:lnTo>
                    <a:pt x="35" y="7"/>
                  </a:lnTo>
                  <a:lnTo>
                    <a:pt x="32" y="8"/>
                  </a:lnTo>
                  <a:lnTo>
                    <a:pt x="24" y="6"/>
                  </a:lnTo>
                  <a:lnTo>
                    <a:pt x="15" y="3"/>
                  </a:lnTo>
                  <a:lnTo>
                    <a:pt x="11" y="1"/>
                  </a:lnTo>
                  <a:lnTo>
                    <a:pt x="8" y="1"/>
                  </a:lnTo>
                  <a:lnTo>
                    <a:pt x="3" y="0"/>
                  </a:lnTo>
                  <a:lnTo>
                    <a:pt x="1" y="1"/>
                  </a:lnTo>
                  <a:lnTo>
                    <a:pt x="0" y="1"/>
                  </a:lnTo>
                  <a:lnTo>
                    <a:pt x="0" y="4"/>
                  </a:lnTo>
                  <a:lnTo>
                    <a:pt x="4" y="7"/>
                  </a:lnTo>
                  <a:lnTo>
                    <a:pt x="9" y="9"/>
                  </a:lnTo>
                  <a:lnTo>
                    <a:pt x="14" y="11"/>
                  </a:lnTo>
                  <a:lnTo>
                    <a:pt x="17" y="13"/>
                  </a:lnTo>
                  <a:lnTo>
                    <a:pt x="18" y="16"/>
                  </a:lnTo>
                  <a:lnTo>
                    <a:pt x="22" y="18"/>
                  </a:lnTo>
                  <a:lnTo>
                    <a:pt x="23" y="18"/>
                  </a:lnTo>
                  <a:lnTo>
                    <a:pt x="24" y="20"/>
                  </a:lnTo>
                  <a:lnTo>
                    <a:pt x="25" y="23"/>
                  </a:lnTo>
                  <a:lnTo>
                    <a:pt x="26" y="26"/>
                  </a:lnTo>
                  <a:lnTo>
                    <a:pt x="27" y="28"/>
                  </a:lnTo>
                  <a:lnTo>
                    <a:pt x="28" y="28"/>
                  </a:lnTo>
                  <a:lnTo>
                    <a:pt x="27" y="31"/>
                  </a:lnTo>
                  <a:lnTo>
                    <a:pt x="28" y="32"/>
                  </a:lnTo>
                  <a:lnTo>
                    <a:pt x="27" y="35"/>
                  </a:lnTo>
                  <a:lnTo>
                    <a:pt x="25" y="40"/>
                  </a:lnTo>
                  <a:lnTo>
                    <a:pt x="26" y="40"/>
                  </a:lnTo>
                  <a:lnTo>
                    <a:pt x="31" y="40"/>
                  </a:lnTo>
                  <a:lnTo>
                    <a:pt x="32" y="40"/>
                  </a:lnTo>
                  <a:lnTo>
                    <a:pt x="34" y="40"/>
                  </a:lnTo>
                  <a:lnTo>
                    <a:pt x="35" y="40"/>
                  </a:lnTo>
                  <a:lnTo>
                    <a:pt x="39" y="41"/>
                  </a:lnTo>
                  <a:lnTo>
                    <a:pt x="40" y="41"/>
                  </a:lnTo>
                  <a:lnTo>
                    <a:pt x="41" y="39"/>
                  </a:lnTo>
                  <a:lnTo>
                    <a:pt x="42" y="38"/>
                  </a:lnTo>
                  <a:lnTo>
                    <a:pt x="45" y="39"/>
                  </a:lnTo>
                  <a:lnTo>
                    <a:pt x="48" y="42"/>
                  </a:lnTo>
                  <a:lnTo>
                    <a:pt x="49" y="44"/>
                  </a:lnTo>
                  <a:lnTo>
                    <a:pt x="51" y="45"/>
                  </a:lnTo>
                  <a:lnTo>
                    <a:pt x="54" y="46"/>
                  </a:lnTo>
                  <a:lnTo>
                    <a:pt x="55" y="47"/>
                  </a:lnTo>
                  <a:lnTo>
                    <a:pt x="55" y="48"/>
                  </a:lnTo>
                  <a:lnTo>
                    <a:pt x="64" y="47"/>
                  </a:lnTo>
                  <a:lnTo>
                    <a:pt x="67" y="47"/>
                  </a:lnTo>
                  <a:lnTo>
                    <a:pt x="71" y="46"/>
                  </a:lnTo>
                  <a:lnTo>
                    <a:pt x="78" y="46"/>
                  </a:lnTo>
                  <a:lnTo>
                    <a:pt x="79" y="46"/>
                  </a:lnTo>
                  <a:lnTo>
                    <a:pt x="80" y="4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5" name="Freeform 3958"/>
            <p:cNvSpPr>
              <a:spLocks/>
            </p:cNvSpPr>
            <p:nvPr/>
          </p:nvSpPr>
          <p:spPr bwMode="auto">
            <a:xfrm>
              <a:off x="3739" y="2248"/>
              <a:ext cx="3" cy="7"/>
            </a:xfrm>
            <a:custGeom>
              <a:avLst/>
              <a:gdLst>
                <a:gd name="T0" fmla="*/ 2 w 4"/>
                <a:gd name="T1" fmla="*/ 1 h 7"/>
                <a:gd name="T2" fmla="*/ 2 w 4"/>
                <a:gd name="T3" fmla="*/ 1 h 7"/>
                <a:gd name="T4" fmla="*/ 0 w 4"/>
                <a:gd name="T5" fmla="*/ 5 h 7"/>
                <a:gd name="T6" fmla="*/ 2 w 4"/>
                <a:gd name="T7" fmla="*/ 7 h 7"/>
                <a:gd name="T8" fmla="*/ 2 w 4"/>
                <a:gd name="T9" fmla="*/ 6 h 7"/>
                <a:gd name="T10" fmla="*/ 2 w 4"/>
                <a:gd name="T11" fmla="*/ 6 h 7"/>
                <a:gd name="T12" fmla="*/ 2 w 4"/>
                <a:gd name="T13" fmla="*/ 5 h 7"/>
                <a:gd name="T14" fmla="*/ 2 w 4"/>
                <a:gd name="T15" fmla="*/ 3 h 7"/>
                <a:gd name="T16" fmla="*/ 2 w 4"/>
                <a:gd name="T17" fmla="*/ 3 h 7"/>
                <a:gd name="T18" fmla="*/ 2 w 4"/>
                <a:gd name="T19" fmla="*/ 1 h 7"/>
                <a:gd name="T20" fmla="*/ 2 w 4"/>
                <a:gd name="T21" fmla="*/ 0 h 7"/>
                <a:gd name="T22" fmla="*/ 2 w 4"/>
                <a:gd name="T23" fmla="*/ 1 h 7"/>
                <a:gd name="T24" fmla="*/ 2 w 4"/>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2" y="1"/>
                  </a:moveTo>
                  <a:lnTo>
                    <a:pt x="2" y="1"/>
                  </a:lnTo>
                  <a:lnTo>
                    <a:pt x="0" y="5"/>
                  </a:lnTo>
                  <a:lnTo>
                    <a:pt x="2" y="7"/>
                  </a:lnTo>
                  <a:lnTo>
                    <a:pt x="3" y="6"/>
                  </a:lnTo>
                  <a:lnTo>
                    <a:pt x="4" y="5"/>
                  </a:lnTo>
                  <a:lnTo>
                    <a:pt x="4" y="3"/>
                  </a:lnTo>
                  <a:lnTo>
                    <a:pt x="3" y="1"/>
                  </a:lnTo>
                  <a:lnTo>
                    <a:pt x="2" y="0"/>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6" name="Freeform 3959"/>
            <p:cNvSpPr>
              <a:spLocks/>
            </p:cNvSpPr>
            <p:nvPr/>
          </p:nvSpPr>
          <p:spPr bwMode="auto">
            <a:xfrm>
              <a:off x="3719" y="2247"/>
              <a:ext cx="25" cy="23"/>
            </a:xfrm>
            <a:custGeom>
              <a:avLst/>
              <a:gdLst>
                <a:gd name="T0" fmla="*/ 0 w 30"/>
                <a:gd name="T1" fmla="*/ 2 h 28"/>
                <a:gd name="T2" fmla="*/ 0 w 30"/>
                <a:gd name="T3" fmla="*/ 2 h 28"/>
                <a:gd name="T4" fmla="*/ 1 w 30"/>
                <a:gd name="T5" fmla="*/ 2 h 28"/>
                <a:gd name="T6" fmla="*/ 1 w 30"/>
                <a:gd name="T7" fmla="*/ 2 h 28"/>
                <a:gd name="T8" fmla="*/ 3 w 30"/>
                <a:gd name="T9" fmla="*/ 2 h 28"/>
                <a:gd name="T10" fmla="*/ 3 w 30"/>
                <a:gd name="T11" fmla="*/ 2 h 28"/>
                <a:gd name="T12" fmla="*/ 3 w 30"/>
                <a:gd name="T13" fmla="*/ 2 h 28"/>
                <a:gd name="T14" fmla="*/ 3 w 30"/>
                <a:gd name="T15" fmla="*/ 2 h 28"/>
                <a:gd name="T16" fmla="*/ 3 w 30"/>
                <a:gd name="T17" fmla="*/ 3 h 28"/>
                <a:gd name="T18" fmla="*/ 3 w 30"/>
                <a:gd name="T19" fmla="*/ 3 h 28"/>
                <a:gd name="T20" fmla="*/ 3 w 30"/>
                <a:gd name="T21" fmla="*/ 3 h 28"/>
                <a:gd name="T22" fmla="*/ 3 w 30"/>
                <a:gd name="T23" fmla="*/ 3 h 28"/>
                <a:gd name="T24" fmla="*/ 4 w 30"/>
                <a:gd name="T25" fmla="*/ 3 h 28"/>
                <a:gd name="T26" fmla="*/ 5 w 30"/>
                <a:gd name="T27" fmla="*/ 3 h 28"/>
                <a:gd name="T28" fmla="*/ 5 w 30"/>
                <a:gd name="T29" fmla="*/ 3 h 28"/>
                <a:gd name="T30" fmla="*/ 3 w 30"/>
                <a:gd name="T31" fmla="*/ 2 h 28"/>
                <a:gd name="T32" fmla="*/ 3 w 30"/>
                <a:gd name="T33" fmla="*/ 2 h 28"/>
                <a:gd name="T34" fmla="*/ 3 w 30"/>
                <a:gd name="T35" fmla="*/ 2 h 28"/>
                <a:gd name="T36" fmla="*/ 3 w 30"/>
                <a:gd name="T37" fmla="*/ 2 h 28"/>
                <a:gd name="T38" fmla="*/ 3 w 30"/>
                <a:gd name="T39" fmla="*/ 2 h 28"/>
                <a:gd name="T40" fmla="*/ 3 w 30"/>
                <a:gd name="T41" fmla="*/ 2 h 28"/>
                <a:gd name="T42" fmla="*/ 3 w 30"/>
                <a:gd name="T43" fmla="*/ 2 h 28"/>
                <a:gd name="T44" fmla="*/ 3 w 30"/>
                <a:gd name="T45" fmla="*/ 2 h 28"/>
                <a:gd name="T46" fmla="*/ 3 w 30"/>
                <a:gd name="T47" fmla="*/ 2 h 28"/>
                <a:gd name="T48" fmla="*/ 3 w 30"/>
                <a:gd name="T49" fmla="*/ 2 h 28"/>
                <a:gd name="T50" fmla="*/ 3 w 30"/>
                <a:gd name="T51" fmla="*/ 2 h 28"/>
                <a:gd name="T52" fmla="*/ 3 w 30"/>
                <a:gd name="T53" fmla="*/ 2 h 28"/>
                <a:gd name="T54" fmla="*/ 4 w 30"/>
                <a:gd name="T55" fmla="*/ 2 h 28"/>
                <a:gd name="T56" fmla="*/ 3 w 30"/>
                <a:gd name="T57" fmla="*/ 2 h 28"/>
                <a:gd name="T58" fmla="*/ 3 w 30"/>
                <a:gd name="T59" fmla="*/ 2 h 28"/>
                <a:gd name="T60" fmla="*/ 3 w 30"/>
                <a:gd name="T61" fmla="*/ 2 h 28"/>
                <a:gd name="T62" fmla="*/ 3 w 30"/>
                <a:gd name="T63" fmla="*/ 2 h 28"/>
                <a:gd name="T64" fmla="*/ 3 w 30"/>
                <a:gd name="T65" fmla="*/ 2 h 28"/>
                <a:gd name="T66" fmla="*/ 3 w 30"/>
                <a:gd name="T67" fmla="*/ 0 h 28"/>
                <a:gd name="T68" fmla="*/ 3 w 30"/>
                <a:gd name="T69" fmla="*/ 0 h 28"/>
                <a:gd name="T70" fmla="*/ 3 w 30"/>
                <a:gd name="T71" fmla="*/ 1 h 28"/>
                <a:gd name="T72" fmla="*/ 3 w 30"/>
                <a:gd name="T73" fmla="*/ 2 h 28"/>
                <a:gd name="T74" fmla="*/ 3 w 30"/>
                <a:gd name="T75" fmla="*/ 2 h 28"/>
                <a:gd name="T76" fmla="*/ 3 w 30"/>
                <a:gd name="T77" fmla="*/ 2 h 28"/>
                <a:gd name="T78" fmla="*/ 3 w 30"/>
                <a:gd name="T79" fmla="*/ 2 h 28"/>
                <a:gd name="T80" fmla="*/ 3 w 30"/>
                <a:gd name="T81" fmla="*/ 2 h 28"/>
                <a:gd name="T82" fmla="*/ 0 w 30"/>
                <a:gd name="T83" fmla="*/ 2 h 28"/>
                <a:gd name="T84" fmla="*/ 0 w 30"/>
                <a:gd name="T85" fmla="*/ 2 h 28"/>
                <a:gd name="T86" fmla="*/ 0 w 30"/>
                <a:gd name="T87" fmla="*/ 2 h 28"/>
                <a:gd name="T88" fmla="*/ 0 w 30"/>
                <a:gd name="T89" fmla="*/ 2 h 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0"/>
                <a:gd name="T136" fmla="*/ 0 h 28"/>
                <a:gd name="T137" fmla="*/ 30 w 30"/>
                <a:gd name="T138" fmla="*/ 28 h 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0" h="28">
                  <a:moveTo>
                    <a:pt x="0" y="17"/>
                  </a:moveTo>
                  <a:lnTo>
                    <a:pt x="0" y="17"/>
                  </a:lnTo>
                  <a:lnTo>
                    <a:pt x="1" y="19"/>
                  </a:lnTo>
                  <a:lnTo>
                    <a:pt x="15" y="22"/>
                  </a:lnTo>
                  <a:lnTo>
                    <a:pt x="15" y="23"/>
                  </a:lnTo>
                  <a:lnTo>
                    <a:pt x="16" y="25"/>
                  </a:lnTo>
                  <a:lnTo>
                    <a:pt x="17" y="27"/>
                  </a:lnTo>
                  <a:lnTo>
                    <a:pt x="20" y="28"/>
                  </a:lnTo>
                  <a:lnTo>
                    <a:pt x="26" y="28"/>
                  </a:lnTo>
                  <a:lnTo>
                    <a:pt x="30" y="28"/>
                  </a:lnTo>
                  <a:lnTo>
                    <a:pt x="24" y="15"/>
                  </a:lnTo>
                  <a:lnTo>
                    <a:pt x="22" y="14"/>
                  </a:lnTo>
                  <a:lnTo>
                    <a:pt x="21" y="13"/>
                  </a:lnTo>
                  <a:lnTo>
                    <a:pt x="20" y="13"/>
                  </a:lnTo>
                  <a:lnTo>
                    <a:pt x="20" y="12"/>
                  </a:lnTo>
                  <a:lnTo>
                    <a:pt x="21" y="10"/>
                  </a:lnTo>
                  <a:lnTo>
                    <a:pt x="22" y="9"/>
                  </a:lnTo>
                  <a:lnTo>
                    <a:pt x="23" y="9"/>
                  </a:lnTo>
                  <a:lnTo>
                    <a:pt x="26" y="9"/>
                  </a:lnTo>
                  <a:lnTo>
                    <a:pt x="24" y="8"/>
                  </a:lnTo>
                  <a:lnTo>
                    <a:pt x="23" y="5"/>
                  </a:lnTo>
                  <a:lnTo>
                    <a:pt x="22" y="2"/>
                  </a:lnTo>
                  <a:lnTo>
                    <a:pt x="15" y="0"/>
                  </a:lnTo>
                  <a:lnTo>
                    <a:pt x="12" y="1"/>
                  </a:lnTo>
                  <a:lnTo>
                    <a:pt x="9" y="2"/>
                  </a:lnTo>
                  <a:lnTo>
                    <a:pt x="8" y="3"/>
                  </a:lnTo>
                  <a:lnTo>
                    <a:pt x="5" y="9"/>
                  </a:lnTo>
                  <a:lnTo>
                    <a:pt x="0" y="1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7" name="Freeform 3960"/>
            <p:cNvSpPr>
              <a:spLocks/>
            </p:cNvSpPr>
            <p:nvPr/>
          </p:nvSpPr>
          <p:spPr bwMode="auto">
            <a:xfrm>
              <a:off x="3621" y="2141"/>
              <a:ext cx="124" cy="122"/>
            </a:xfrm>
            <a:custGeom>
              <a:avLst/>
              <a:gdLst>
                <a:gd name="T0" fmla="*/ 12 w 155"/>
                <a:gd name="T1" fmla="*/ 13 h 149"/>
                <a:gd name="T2" fmla="*/ 12 w 155"/>
                <a:gd name="T3" fmla="*/ 13 h 149"/>
                <a:gd name="T4" fmla="*/ 12 w 155"/>
                <a:gd name="T5" fmla="*/ 13 h 149"/>
                <a:gd name="T6" fmla="*/ 12 w 155"/>
                <a:gd name="T7" fmla="*/ 13 h 149"/>
                <a:gd name="T8" fmla="*/ 12 w 155"/>
                <a:gd name="T9" fmla="*/ 12 h 149"/>
                <a:gd name="T10" fmla="*/ 12 w 155"/>
                <a:gd name="T11" fmla="*/ 11 h 149"/>
                <a:gd name="T12" fmla="*/ 12 w 155"/>
                <a:gd name="T13" fmla="*/ 11 h 149"/>
                <a:gd name="T14" fmla="*/ 11 w 155"/>
                <a:gd name="T15" fmla="*/ 10 h 149"/>
                <a:gd name="T16" fmla="*/ 11 w 155"/>
                <a:gd name="T17" fmla="*/ 9 h 149"/>
                <a:gd name="T18" fmla="*/ 10 w 155"/>
                <a:gd name="T19" fmla="*/ 9 h 149"/>
                <a:gd name="T20" fmla="*/ 10 w 155"/>
                <a:gd name="T21" fmla="*/ 9 h 149"/>
                <a:gd name="T22" fmla="*/ 10 w 155"/>
                <a:gd name="T23" fmla="*/ 7 h 149"/>
                <a:gd name="T24" fmla="*/ 9 w 155"/>
                <a:gd name="T25" fmla="*/ 7 h 149"/>
                <a:gd name="T26" fmla="*/ 9 w 155"/>
                <a:gd name="T27" fmla="*/ 7 h 149"/>
                <a:gd name="T28" fmla="*/ 9 w 155"/>
                <a:gd name="T29" fmla="*/ 6 h 149"/>
                <a:gd name="T30" fmla="*/ 9 w 155"/>
                <a:gd name="T31" fmla="*/ 6 h 149"/>
                <a:gd name="T32" fmla="*/ 9 w 155"/>
                <a:gd name="T33" fmla="*/ 6 h 149"/>
                <a:gd name="T34" fmla="*/ 10 w 155"/>
                <a:gd name="T35" fmla="*/ 5 h 149"/>
                <a:gd name="T36" fmla="*/ 10 w 155"/>
                <a:gd name="T37" fmla="*/ 5 h 149"/>
                <a:gd name="T38" fmla="*/ 10 w 155"/>
                <a:gd name="T39" fmla="*/ 5 h 149"/>
                <a:gd name="T40" fmla="*/ 10 w 155"/>
                <a:gd name="T41" fmla="*/ 4 h 149"/>
                <a:gd name="T42" fmla="*/ 10 w 155"/>
                <a:gd name="T43" fmla="*/ 4 h 149"/>
                <a:gd name="T44" fmla="*/ 10 w 155"/>
                <a:gd name="T45" fmla="*/ 3 h 149"/>
                <a:gd name="T46" fmla="*/ 10 w 155"/>
                <a:gd name="T47" fmla="*/ 3 h 149"/>
                <a:gd name="T48" fmla="*/ 10 w 155"/>
                <a:gd name="T49" fmla="*/ 3 h 149"/>
                <a:gd name="T50" fmla="*/ 10 w 155"/>
                <a:gd name="T51" fmla="*/ 3 h 149"/>
                <a:gd name="T52" fmla="*/ 9 w 155"/>
                <a:gd name="T53" fmla="*/ 2 h 149"/>
                <a:gd name="T54" fmla="*/ 9 w 155"/>
                <a:gd name="T55" fmla="*/ 2 h 149"/>
                <a:gd name="T56" fmla="*/ 9 w 155"/>
                <a:gd name="T57" fmla="*/ 2 h 149"/>
                <a:gd name="T58" fmla="*/ 9 w 155"/>
                <a:gd name="T59" fmla="*/ 2 h 149"/>
                <a:gd name="T60" fmla="*/ 9 w 155"/>
                <a:gd name="T61" fmla="*/ 2 h 149"/>
                <a:gd name="T62" fmla="*/ 9 w 155"/>
                <a:gd name="T63" fmla="*/ 2 h 149"/>
                <a:gd name="T64" fmla="*/ 9 w 155"/>
                <a:gd name="T65" fmla="*/ 2 h 149"/>
                <a:gd name="T66" fmla="*/ 8 w 155"/>
                <a:gd name="T67" fmla="*/ 2 h 149"/>
                <a:gd name="T68" fmla="*/ 7 w 155"/>
                <a:gd name="T69" fmla="*/ 2 h 149"/>
                <a:gd name="T70" fmla="*/ 7 w 155"/>
                <a:gd name="T71" fmla="*/ 1 h 149"/>
                <a:gd name="T72" fmla="*/ 6 w 155"/>
                <a:gd name="T73" fmla="*/ 1 h 149"/>
                <a:gd name="T74" fmla="*/ 6 w 155"/>
                <a:gd name="T75" fmla="*/ 0 h 149"/>
                <a:gd name="T76" fmla="*/ 6 w 155"/>
                <a:gd name="T77" fmla="*/ 1 h 149"/>
                <a:gd name="T78" fmla="*/ 5 w 155"/>
                <a:gd name="T79" fmla="*/ 2 h 149"/>
                <a:gd name="T80" fmla="*/ 4 w 155"/>
                <a:gd name="T81" fmla="*/ 2 h 149"/>
                <a:gd name="T82" fmla="*/ 4 w 155"/>
                <a:gd name="T83" fmla="*/ 2 h 149"/>
                <a:gd name="T84" fmla="*/ 4 w 155"/>
                <a:gd name="T85" fmla="*/ 2 h 149"/>
                <a:gd name="T86" fmla="*/ 4 w 155"/>
                <a:gd name="T87" fmla="*/ 4 h 149"/>
                <a:gd name="T88" fmla="*/ 3 w 155"/>
                <a:gd name="T89" fmla="*/ 5 h 149"/>
                <a:gd name="T90" fmla="*/ 3 w 155"/>
                <a:gd name="T91" fmla="*/ 6 h 149"/>
                <a:gd name="T92" fmla="*/ 2 w 155"/>
                <a:gd name="T93" fmla="*/ 6 h 149"/>
                <a:gd name="T94" fmla="*/ 0 w 155"/>
                <a:gd name="T95" fmla="*/ 8 h 149"/>
                <a:gd name="T96" fmla="*/ 2 w 155"/>
                <a:gd name="T97" fmla="*/ 11 h 149"/>
                <a:gd name="T98" fmla="*/ 2 w 155"/>
                <a:gd name="T99" fmla="*/ 11 h 149"/>
                <a:gd name="T100" fmla="*/ 2 w 155"/>
                <a:gd name="T101" fmla="*/ 11 h 149"/>
                <a:gd name="T102" fmla="*/ 4 w 155"/>
                <a:gd name="T103" fmla="*/ 11 h 149"/>
                <a:gd name="T104" fmla="*/ 5 w 155"/>
                <a:gd name="T105" fmla="*/ 13 h 149"/>
                <a:gd name="T106" fmla="*/ 8 w 155"/>
                <a:gd name="T107" fmla="*/ 16 h 149"/>
                <a:gd name="T108" fmla="*/ 9 w 155"/>
                <a:gd name="T109" fmla="*/ 16 h 149"/>
                <a:gd name="T110" fmla="*/ 11 w 155"/>
                <a:gd name="T111" fmla="*/ 16 h 149"/>
                <a:gd name="T112" fmla="*/ 11 w 155"/>
                <a:gd name="T113" fmla="*/ 16 h 149"/>
                <a:gd name="T114" fmla="*/ 11 w 155"/>
                <a:gd name="T115" fmla="*/ 15 h 149"/>
                <a:gd name="T116" fmla="*/ 12 w 155"/>
                <a:gd name="T117" fmla="*/ 13 h 149"/>
                <a:gd name="T118" fmla="*/ 12 w 155"/>
                <a:gd name="T119" fmla="*/ 14 h 149"/>
                <a:gd name="T120" fmla="*/ 14 w 155"/>
                <a:gd name="T121" fmla="*/ 14 h 149"/>
                <a:gd name="T122" fmla="*/ 14 w 155"/>
                <a:gd name="T123" fmla="*/ 13 h 1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5"/>
                <a:gd name="T187" fmla="*/ 0 h 149"/>
                <a:gd name="T188" fmla="*/ 155 w 155"/>
                <a:gd name="T189" fmla="*/ 149 h 1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5" h="149">
                  <a:moveTo>
                    <a:pt x="152" y="127"/>
                  </a:moveTo>
                  <a:lnTo>
                    <a:pt x="152" y="127"/>
                  </a:lnTo>
                  <a:lnTo>
                    <a:pt x="148" y="125"/>
                  </a:lnTo>
                  <a:lnTo>
                    <a:pt x="147" y="124"/>
                  </a:lnTo>
                  <a:lnTo>
                    <a:pt x="147" y="116"/>
                  </a:lnTo>
                  <a:lnTo>
                    <a:pt x="147" y="115"/>
                  </a:lnTo>
                  <a:lnTo>
                    <a:pt x="146" y="115"/>
                  </a:lnTo>
                  <a:lnTo>
                    <a:pt x="142" y="115"/>
                  </a:lnTo>
                  <a:lnTo>
                    <a:pt x="142" y="114"/>
                  </a:lnTo>
                  <a:lnTo>
                    <a:pt x="142" y="109"/>
                  </a:lnTo>
                  <a:lnTo>
                    <a:pt x="143" y="105"/>
                  </a:lnTo>
                  <a:lnTo>
                    <a:pt x="144" y="101"/>
                  </a:lnTo>
                  <a:lnTo>
                    <a:pt x="144" y="100"/>
                  </a:lnTo>
                  <a:lnTo>
                    <a:pt x="140" y="93"/>
                  </a:lnTo>
                  <a:lnTo>
                    <a:pt x="137" y="89"/>
                  </a:lnTo>
                  <a:lnTo>
                    <a:pt x="136" y="88"/>
                  </a:lnTo>
                  <a:lnTo>
                    <a:pt x="133" y="89"/>
                  </a:lnTo>
                  <a:lnTo>
                    <a:pt x="132" y="88"/>
                  </a:lnTo>
                  <a:lnTo>
                    <a:pt x="124" y="82"/>
                  </a:lnTo>
                  <a:lnTo>
                    <a:pt x="120" y="81"/>
                  </a:lnTo>
                  <a:lnTo>
                    <a:pt x="118" y="80"/>
                  </a:lnTo>
                  <a:lnTo>
                    <a:pt x="117" y="80"/>
                  </a:lnTo>
                  <a:lnTo>
                    <a:pt x="115" y="76"/>
                  </a:lnTo>
                  <a:lnTo>
                    <a:pt x="114" y="70"/>
                  </a:lnTo>
                  <a:lnTo>
                    <a:pt x="114" y="69"/>
                  </a:lnTo>
                  <a:lnTo>
                    <a:pt x="113" y="69"/>
                  </a:lnTo>
                  <a:lnTo>
                    <a:pt x="111" y="68"/>
                  </a:lnTo>
                  <a:lnTo>
                    <a:pt x="105" y="62"/>
                  </a:lnTo>
                  <a:lnTo>
                    <a:pt x="105" y="61"/>
                  </a:lnTo>
                  <a:lnTo>
                    <a:pt x="108" y="58"/>
                  </a:lnTo>
                  <a:lnTo>
                    <a:pt x="108" y="57"/>
                  </a:lnTo>
                  <a:lnTo>
                    <a:pt x="108" y="56"/>
                  </a:lnTo>
                  <a:lnTo>
                    <a:pt x="106" y="54"/>
                  </a:lnTo>
                  <a:lnTo>
                    <a:pt x="105" y="53"/>
                  </a:lnTo>
                  <a:lnTo>
                    <a:pt x="106" y="51"/>
                  </a:lnTo>
                  <a:lnTo>
                    <a:pt x="108" y="51"/>
                  </a:lnTo>
                  <a:lnTo>
                    <a:pt x="110" y="52"/>
                  </a:lnTo>
                  <a:lnTo>
                    <a:pt x="111" y="51"/>
                  </a:lnTo>
                  <a:lnTo>
                    <a:pt x="112" y="44"/>
                  </a:lnTo>
                  <a:lnTo>
                    <a:pt x="113" y="43"/>
                  </a:lnTo>
                  <a:lnTo>
                    <a:pt x="114" y="42"/>
                  </a:lnTo>
                  <a:lnTo>
                    <a:pt x="116" y="42"/>
                  </a:lnTo>
                  <a:lnTo>
                    <a:pt x="117" y="41"/>
                  </a:lnTo>
                  <a:lnTo>
                    <a:pt x="117" y="40"/>
                  </a:lnTo>
                  <a:lnTo>
                    <a:pt x="117" y="38"/>
                  </a:lnTo>
                  <a:lnTo>
                    <a:pt x="115" y="37"/>
                  </a:lnTo>
                  <a:lnTo>
                    <a:pt x="115" y="34"/>
                  </a:lnTo>
                  <a:lnTo>
                    <a:pt x="115" y="32"/>
                  </a:lnTo>
                  <a:lnTo>
                    <a:pt x="115" y="31"/>
                  </a:lnTo>
                  <a:lnTo>
                    <a:pt x="116" y="30"/>
                  </a:lnTo>
                  <a:lnTo>
                    <a:pt x="119" y="29"/>
                  </a:lnTo>
                  <a:lnTo>
                    <a:pt x="119" y="28"/>
                  </a:lnTo>
                  <a:lnTo>
                    <a:pt x="116" y="28"/>
                  </a:lnTo>
                  <a:lnTo>
                    <a:pt x="112" y="29"/>
                  </a:lnTo>
                  <a:lnTo>
                    <a:pt x="111" y="29"/>
                  </a:lnTo>
                  <a:lnTo>
                    <a:pt x="111" y="28"/>
                  </a:lnTo>
                  <a:lnTo>
                    <a:pt x="108" y="25"/>
                  </a:lnTo>
                  <a:lnTo>
                    <a:pt x="106" y="25"/>
                  </a:lnTo>
                  <a:lnTo>
                    <a:pt x="105" y="26"/>
                  </a:lnTo>
                  <a:lnTo>
                    <a:pt x="104" y="26"/>
                  </a:lnTo>
                  <a:lnTo>
                    <a:pt x="104" y="25"/>
                  </a:lnTo>
                  <a:lnTo>
                    <a:pt x="102" y="18"/>
                  </a:lnTo>
                  <a:lnTo>
                    <a:pt x="102" y="17"/>
                  </a:lnTo>
                  <a:lnTo>
                    <a:pt x="99" y="16"/>
                  </a:lnTo>
                  <a:lnTo>
                    <a:pt x="99" y="15"/>
                  </a:lnTo>
                  <a:lnTo>
                    <a:pt x="99" y="13"/>
                  </a:lnTo>
                  <a:lnTo>
                    <a:pt x="99" y="12"/>
                  </a:lnTo>
                  <a:lnTo>
                    <a:pt x="97" y="11"/>
                  </a:lnTo>
                  <a:lnTo>
                    <a:pt x="97" y="7"/>
                  </a:lnTo>
                  <a:lnTo>
                    <a:pt x="96" y="4"/>
                  </a:lnTo>
                  <a:lnTo>
                    <a:pt x="89" y="6"/>
                  </a:lnTo>
                  <a:lnTo>
                    <a:pt x="88" y="6"/>
                  </a:lnTo>
                  <a:lnTo>
                    <a:pt x="86" y="2"/>
                  </a:lnTo>
                  <a:lnTo>
                    <a:pt x="84" y="1"/>
                  </a:lnTo>
                  <a:lnTo>
                    <a:pt x="83" y="1"/>
                  </a:lnTo>
                  <a:lnTo>
                    <a:pt x="82" y="1"/>
                  </a:lnTo>
                  <a:lnTo>
                    <a:pt x="73" y="1"/>
                  </a:lnTo>
                  <a:lnTo>
                    <a:pt x="70" y="0"/>
                  </a:lnTo>
                  <a:lnTo>
                    <a:pt x="69" y="0"/>
                  </a:lnTo>
                  <a:lnTo>
                    <a:pt x="63" y="0"/>
                  </a:lnTo>
                  <a:lnTo>
                    <a:pt x="62" y="1"/>
                  </a:lnTo>
                  <a:lnTo>
                    <a:pt x="57" y="5"/>
                  </a:lnTo>
                  <a:lnTo>
                    <a:pt x="56" y="6"/>
                  </a:lnTo>
                  <a:lnTo>
                    <a:pt x="48" y="14"/>
                  </a:lnTo>
                  <a:lnTo>
                    <a:pt x="47" y="14"/>
                  </a:lnTo>
                  <a:lnTo>
                    <a:pt x="42" y="15"/>
                  </a:lnTo>
                  <a:lnTo>
                    <a:pt x="41" y="16"/>
                  </a:lnTo>
                  <a:lnTo>
                    <a:pt x="40" y="19"/>
                  </a:lnTo>
                  <a:lnTo>
                    <a:pt x="40" y="21"/>
                  </a:lnTo>
                  <a:lnTo>
                    <a:pt x="40" y="33"/>
                  </a:lnTo>
                  <a:lnTo>
                    <a:pt x="40" y="34"/>
                  </a:lnTo>
                  <a:lnTo>
                    <a:pt x="39" y="38"/>
                  </a:lnTo>
                  <a:lnTo>
                    <a:pt x="39" y="44"/>
                  </a:lnTo>
                  <a:lnTo>
                    <a:pt x="36" y="49"/>
                  </a:lnTo>
                  <a:lnTo>
                    <a:pt x="35" y="53"/>
                  </a:lnTo>
                  <a:lnTo>
                    <a:pt x="33" y="54"/>
                  </a:lnTo>
                  <a:lnTo>
                    <a:pt x="31" y="55"/>
                  </a:lnTo>
                  <a:lnTo>
                    <a:pt x="28" y="56"/>
                  </a:lnTo>
                  <a:lnTo>
                    <a:pt x="0" y="73"/>
                  </a:lnTo>
                  <a:lnTo>
                    <a:pt x="3" y="90"/>
                  </a:lnTo>
                  <a:lnTo>
                    <a:pt x="4" y="91"/>
                  </a:lnTo>
                  <a:lnTo>
                    <a:pt x="7" y="93"/>
                  </a:lnTo>
                  <a:lnTo>
                    <a:pt x="7" y="94"/>
                  </a:lnTo>
                  <a:lnTo>
                    <a:pt x="5" y="95"/>
                  </a:lnTo>
                  <a:lnTo>
                    <a:pt x="25" y="98"/>
                  </a:lnTo>
                  <a:lnTo>
                    <a:pt x="28" y="99"/>
                  </a:lnTo>
                  <a:lnTo>
                    <a:pt x="40" y="107"/>
                  </a:lnTo>
                  <a:lnTo>
                    <a:pt x="48" y="111"/>
                  </a:lnTo>
                  <a:lnTo>
                    <a:pt x="59" y="118"/>
                  </a:lnTo>
                  <a:lnTo>
                    <a:pt x="75" y="131"/>
                  </a:lnTo>
                  <a:lnTo>
                    <a:pt x="90" y="143"/>
                  </a:lnTo>
                  <a:lnTo>
                    <a:pt x="94" y="145"/>
                  </a:lnTo>
                  <a:lnTo>
                    <a:pt x="96" y="146"/>
                  </a:lnTo>
                  <a:lnTo>
                    <a:pt x="99" y="146"/>
                  </a:lnTo>
                  <a:lnTo>
                    <a:pt x="119" y="149"/>
                  </a:lnTo>
                  <a:lnTo>
                    <a:pt x="122" y="149"/>
                  </a:lnTo>
                  <a:lnTo>
                    <a:pt x="124" y="147"/>
                  </a:lnTo>
                  <a:lnTo>
                    <a:pt x="129" y="139"/>
                  </a:lnTo>
                  <a:lnTo>
                    <a:pt x="132" y="133"/>
                  </a:lnTo>
                  <a:lnTo>
                    <a:pt x="133" y="132"/>
                  </a:lnTo>
                  <a:lnTo>
                    <a:pt x="136" y="131"/>
                  </a:lnTo>
                  <a:lnTo>
                    <a:pt x="139" y="130"/>
                  </a:lnTo>
                  <a:lnTo>
                    <a:pt x="146" y="132"/>
                  </a:lnTo>
                  <a:lnTo>
                    <a:pt x="146" y="131"/>
                  </a:lnTo>
                  <a:lnTo>
                    <a:pt x="147" y="131"/>
                  </a:lnTo>
                  <a:lnTo>
                    <a:pt x="148" y="131"/>
                  </a:lnTo>
                  <a:lnTo>
                    <a:pt x="155" y="132"/>
                  </a:lnTo>
                  <a:lnTo>
                    <a:pt x="153" y="129"/>
                  </a:lnTo>
                  <a:lnTo>
                    <a:pt x="152" y="12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8" name="Freeform 3961"/>
            <p:cNvSpPr>
              <a:spLocks/>
            </p:cNvSpPr>
            <p:nvPr/>
          </p:nvSpPr>
          <p:spPr bwMode="auto">
            <a:xfrm>
              <a:off x="3579" y="2142"/>
              <a:ext cx="87" cy="74"/>
            </a:xfrm>
            <a:custGeom>
              <a:avLst/>
              <a:gdLst>
                <a:gd name="T0" fmla="*/ 10 w 108"/>
                <a:gd name="T1" fmla="*/ 0 h 89"/>
                <a:gd name="T2" fmla="*/ 10 w 108"/>
                <a:gd name="T3" fmla="*/ 2 h 89"/>
                <a:gd name="T4" fmla="*/ 8 w 108"/>
                <a:gd name="T5" fmla="*/ 2 h 89"/>
                <a:gd name="T6" fmla="*/ 6 w 108"/>
                <a:gd name="T7" fmla="*/ 2 h 89"/>
                <a:gd name="T8" fmla="*/ 5 w 108"/>
                <a:gd name="T9" fmla="*/ 2 h 89"/>
                <a:gd name="T10" fmla="*/ 4 w 108"/>
                <a:gd name="T11" fmla="*/ 2 h 89"/>
                <a:gd name="T12" fmla="*/ 4 w 108"/>
                <a:gd name="T13" fmla="*/ 2 h 89"/>
                <a:gd name="T14" fmla="*/ 3 w 108"/>
                <a:gd name="T15" fmla="*/ 2 h 89"/>
                <a:gd name="T16" fmla="*/ 2 w 108"/>
                <a:gd name="T17" fmla="*/ 2 h 89"/>
                <a:gd name="T18" fmla="*/ 2 w 108"/>
                <a:gd name="T19" fmla="*/ 2 h 89"/>
                <a:gd name="T20" fmla="*/ 2 w 108"/>
                <a:gd name="T21" fmla="*/ 2 h 89"/>
                <a:gd name="T22" fmla="*/ 2 w 108"/>
                <a:gd name="T23" fmla="*/ 2 h 89"/>
                <a:gd name="T24" fmla="*/ 2 w 108"/>
                <a:gd name="T25" fmla="*/ 2 h 89"/>
                <a:gd name="T26" fmla="*/ 2 w 108"/>
                <a:gd name="T27" fmla="*/ 2 h 89"/>
                <a:gd name="T28" fmla="*/ 2 w 108"/>
                <a:gd name="T29" fmla="*/ 2 h 89"/>
                <a:gd name="T30" fmla="*/ 2 w 108"/>
                <a:gd name="T31" fmla="*/ 2 h 89"/>
                <a:gd name="T32" fmla="*/ 2 w 108"/>
                <a:gd name="T33" fmla="*/ 3 h 89"/>
                <a:gd name="T34" fmla="*/ 2 w 108"/>
                <a:gd name="T35" fmla="*/ 3 h 89"/>
                <a:gd name="T36" fmla="*/ 2 w 108"/>
                <a:gd name="T37" fmla="*/ 3 h 89"/>
                <a:gd name="T38" fmla="*/ 2 w 108"/>
                <a:gd name="T39" fmla="*/ 3 h 89"/>
                <a:gd name="T40" fmla="*/ 1 w 108"/>
                <a:gd name="T41" fmla="*/ 4 h 89"/>
                <a:gd name="T42" fmla="*/ 2 w 108"/>
                <a:gd name="T43" fmla="*/ 5 h 89"/>
                <a:gd name="T44" fmla="*/ 2 w 108"/>
                <a:gd name="T45" fmla="*/ 6 h 89"/>
                <a:gd name="T46" fmla="*/ 2 w 108"/>
                <a:gd name="T47" fmla="*/ 6 h 89"/>
                <a:gd name="T48" fmla="*/ 2 w 108"/>
                <a:gd name="T49" fmla="*/ 6 h 89"/>
                <a:gd name="T50" fmla="*/ 2 w 108"/>
                <a:gd name="T51" fmla="*/ 7 h 89"/>
                <a:gd name="T52" fmla="*/ 2 w 108"/>
                <a:gd name="T53" fmla="*/ 7 h 89"/>
                <a:gd name="T54" fmla="*/ 2 w 108"/>
                <a:gd name="T55" fmla="*/ 7 h 89"/>
                <a:gd name="T56" fmla="*/ 2 w 108"/>
                <a:gd name="T57" fmla="*/ 8 h 89"/>
                <a:gd name="T58" fmla="*/ 2 w 108"/>
                <a:gd name="T59" fmla="*/ 8 h 89"/>
                <a:gd name="T60" fmla="*/ 2 w 108"/>
                <a:gd name="T61" fmla="*/ 8 h 89"/>
                <a:gd name="T62" fmla="*/ 2 w 108"/>
                <a:gd name="T63" fmla="*/ 8 h 89"/>
                <a:gd name="T64" fmla="*/ 2 w 108"/>
                <a:gd name="T65" fmla="*/ 8 h 89"/>
                <a:gd name="T66" fmla="*/ 2 w 108"/>
                <a:gd name="T67" fmla="*/ 8 h 89"/>
                <a:gd name="T68" fmla="*/ 0 w 108"/>
                <a:gd name="T69" fmla="*/ 10 h 89"/>
                <a:gd name="T70" fmla="*/ 0 w 108"/>
                <a:gd name="T71" fmla="*/ 10 h 89"/>
                <a:gd name="T72" fmla="*/ 0 w 108"/>
                <a:gd name="T73" fmla="*/ 10 h 89"/>
                <a:gd name="T74" fmla="*/ 0 w 108"/>
                <a:gd name="T75" fmla="*/ 10 h 89"/>
                <a:gd name="T76" fmla="*/ 2 w 108"/>
                <a:gd name="T77" fmla="*/ 10 h 89"/>
                <a:gd name="T78" fmla="*/ 2 w 108"/>
                <a:gd name="T79" fmla="*/ 12 h 89"/>
                <a:gd name="T80" fmla="*/ 2 w 108"/>
                <a:gd name="T81" fmla="*/ 12 h 89"/>
                <a:gd name="T82" fmla="*/ 5 w 108"/>
                <a:gd name="T83" fmla="*/ 9 h 89"/>
                <a:gd name="T84" fmla="*/ 8 w 108"/>
                <a:gd name="T85" fmla="*/ 7 h 89"/>
                <a:gd name="T86" fmla="*/ 8 w 108"/>
                <a:gd name="T87" fmla="*/ 6 h 89"/>
                <a:gd name="T88" fmla="*/ 8 w 108"/>
                <a:gd name="T89" fmla="*/ 5 h 89"/>
                <a:gd name="T90" fmla="*/ 8 w 108"/>
                <a:gd name="T91" fmla="*/ 4 h 89"/>
                <a:gd name="T92" fmla="*/ 8 w 108"/>
                <a:gd name="T93" fmla="*/ 2 h 89"/>
                <a:gd name="T94" fmla="*/ 8 w 108"/>
                <a:gd name="T95" fmla="*/ 2 h 89"/>
                <a:gd name="T96" fmla="*/ 10 w 108"/>
                <a:gd name="T97" fmla="*/ 2 h 89"/>
                <a:gd name="T98" fmla="*/ 10 w 108"/>
                <a:gd name="T99" fmla="*/ 2 h 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89"/>
                <a:gd name="T152" fmla="*/ 108 w 108"/>
                <a:gd name="T153" fmla="*/ 89 h 8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89">
                  <a:moveTo>
                    <a:pt x="108" y="3"/>
                  </a:moveTo>
                  <a:lnTo>
                    <a:pt x="108" y="3"/>
                  </a:lnTo>
                  <a:lnTo>
                    <a:pt x="107" y="0"/>
                  </a:lnTo>
                  <a:lnTo>
                    <a:pt x="106" y="0"/>
                  </a:lnTo>
                  <a:lnTo>
                    <a:pt x="101" y="2"/>
                  </a:lnTo>
                  <a:lnTo>
                    <a:pt x="95" y="3"/>
                  </a:lnTo>
                  <a:lnTo>
                    <a:pt x="82" y="3"/>
                  </a:lnTo>
                  <a:lnTo>
                    <a:pt x="81" y="3"/>
                  </a:lnTo>
                  <a:lnTo>
                    <a:pt x="70" y="8"/>
                  </a:lnTo>
                  <a:lnTo>
                    <a:pt x="60" y="11"/>
                  </a:lnTo>
                  <a:lnTo>
                    <a:pt x="55" y="11"/>
                  </a:lnTo>
                  <a:lnTo>
                    <a:pt x="49" y="10"/>
                  </a:lnTo>
                  <a:lnTo>
                    <a:pt x="48" y="9"/>
                  </a:lnTo>
                  <a:lnTo>
                    <a:pt x="45" y="8"/>
                  </a:lnTo>
                  <a:lnTo>
                    <a:pt x="41" y="6"/>
                  </a:lnTo>
                  <a:lnTo>
                    <a:pt x="40" y="6"/>
                  </a:lnTo>
                  <a:lnTo>
                    <a:pt x="37" y="9"/>
                  </a:lnTo>
                  <a:lnTo>
                    <a:pt x="32" y="10"/>
                  </a:lnTo>
                  <a:lnTo>
                    <a:pt x="31" y="10"/>
                  </a:lnTo>
                  <a:lnTo>
                    <a:pt x="29" y="11"/>
                  </a:lnTo>
                  <a:lnTo>
                    <a:pt x="28" y="12"/>
                  </a:lnTo>
                  <a:lnTo>
                    <a:pt x="27" y="11"/>
                  </a:lnTo>
                  <a:lnTo>
                    <a:pt x="23" y="12"/>
                  </a:lnTo>
                  <a:lnTo>
                    <a:pt x="22" y="12"/>
                  </a:lnTo>
                  <a:lnTo>
                    <a:pt x="16" y="9"/>
                  </a:lnTo>
                  <a:lnTo>
                    <a:pt x="15" y="14"/>
                  </a:lnTo>
                  <a:lnTo>
                    <a:pt x="15" y="15"/>
                  </a:lnTo>
                  <a:lnTo>
                    <a:pt x="15" y="16"/>
                  </a:lnTo>
                  <a:lnTo>
                    <a:pt x="16" y="17"/>
                  </a:lnTo>
                  <a:lnTo>
                    <a:pt x="12" y="19"/>
                  </a:lnTo>
                  <a:lnTo>
                    <a:pt x="12" y="20"/>
                  </a:lnTo>
                  <a:lnTo>
                    <a:pt x="12" y="23"/>
                  </a:lnTo>
                  <a:lnTo>
                    <a:pt x="11" y="23"/>
                  </a:lnTo>
                  <a:lnTo>
                    <a:pt x="10" y="24"/>
                  </a:lnTo>
                  <a:lnTo>
                    <a:pt x="9" y="25"/>
                  </a:lnTo>
                  <a:lnTo>
                    <a:pt x="9" y="26"/>
                  </a:lnTo>
                  <a:lnTo>
                    <a:pt x="8" y="26"/>
                  </a:lnTo>
                  <a:lnTo>
                    <a:pt x="4" y="25"/>
                  </a:lnTo>
                  <a:lnTo>
                    <a:pt x="3" y="26"/>
                  </a:lnTo>
                  <a:lnTo>
                    <a:pt x="2" y="27"/>
                  </a:lnTo>
                  <a:lnTo>
                    <a:pt x="2" y="30"/>
                  </a:lnTo>
                  <a:lnTo>
                    <a:pt x="1" y="30"/>
                  </a:lnTo>
                  <a:lnTo>
                    <a:pt x="2" y="31"/>
                  </a:lnTo>
                  <a:lnTo>
                    <a:pt x="4" y="33"/>
                  </a:lnTo>
                  <a:lnTo>
                    <a:pt x="4" y="37"/>
                  </a:lnTo>
                  <a:lnTo>
                    <a:pt x="4" y="42"/>
                  </a:lnTo>
                  <a:lnTo>
                    <a:pt x="4" y="44"/>
                  </a:lnTo>
                  <a:lnTo>
                    <a:pt x="6" y="46"/>
                  </a:lnTo>
                  <a:lnTo>
                    <a:pt x="7" y="47"/>
                  </a:lnTo>
                  <a:lnTo>
                    <a:pt x="12" y="47"/>
                  </a:lnTo>
                  <a:lnTo>
                    <a:pt x="13" y="49"/>
                  </a:lnTo>
                  <a:lnTo>
                    <a:pt x="12" y="50"/>
                  </a:lnTo>
                  <a:lnTo>
                    <a:pt x="11" y="51"/>
                  </a:lnTo>
                  <a:lnTo>
                    <a:pt x="12" y="51"/>
                  </a:lnTo>
                  <a:lnTo>
                    <a:pt x="13" y="51"/>
                  </a:lnTo>
                  <a:lnTo>
                    <a:pt x="14" y="52"/>
                  </a:lnTo>
                  <a:lnTo>
                    <a:pt x="15" y="55"/>
                  </a:lnTo>
                  <a:lnTo>
                    <a:pt x="15" y="56"/>
                  </a:lnTo>
                  <a:lnTo>
                    <a:pt x="11" y="60"/>
                  </a:lnTo>
                  <a:lnTo>
                    <a:pt x="11" y="61"/>
                  </a:lnTo>
                  <a:lnTo>
                    <a:pt x="11" y="63"/>
                  </a:lnTo>
                  <a:lnTo>
                    <a:pt x="10" y="61"/>
                  </a:lnTo>
                  <a:lnTo>
                    <a:pt x="8" y="63"/>
                  </a:lnTo>
                  <a:lnTo>
                    <a:pt x="7" y="63"/>
                  </a:lnTo>
                  <a:lnTo>
                    <a:pt x="6" y="65"/>
                  </a:lnTo>
                  <a:lnTo>
                    <a:pt x="6" y="66"/>
                  </a:lnTo>
                  <a:lnTo>
                    <a:pt x="7" y="67"/>
                  </a:lnTo>
                  <a:lnTo>
                    <a:pt x="6" y="68"/>
                  </a:lnTo>
                  <a:lnTo>
                    <a:pt x="4" y="69"/>
                  </a:lnTo>
                  <a:lnTo>
                    <a:pt x="2" y="71"/>
                  </a:lnTo>
                  <a:lnTo>
                    <a:pt x="0" y="72"/>
                  </a:lnTo>
                  <a:lnTo>
                    <a:pt x="0" y="73"/>
                  </a:lnTo>
                  <a:lnTo>
                    <a:pt x="0" y="72"/>
                  </a:lnTo>
                  <a:lnTo>
                    <a:pt x="0" y="73"/>
                  </a:lnTo>
                  <a:lnTo>
                    <a:pt x="0" y="78"/>
                  </a:lnTo>
                  <a:lnTo>
                    <a:pt x="0" y="81"/>
                  </a:lnTo>
                  <a:lnTo>
                    <a:pt x="0" y="83"/>
                  </a:lnTo>
                  <a:lnTo>
                    <a:pt x="1" y="83"/>
                  </a:lnTo>
                  <a:lnTo>
                    <a:pt x="2" y="82"/>
                  </a:lnTo>
                  <a:lnTo>
                    <a:pt x="7" y="85"/>
                  </a:lnTo>
                  <a:lnTo>
                    <a:pt x="8" y="86"/>
                  </a:lnTo>
                  <a:lnTo>
                    <a:pt x="15" y="88"/>
                  </a:lnTo>
                  <a:lnTo>
                    <a:pt x="17" y="89"/>
                  </a:lnTo>
                  <a:lnTo>
                    <a:pt x="21" y="88"/>
                  </a:lnTo>
                  <a:lnTo>
                    <a:pt x="51" y="71"/>
                  </a:lnTo>
                  <a:lnTo>
                    <a:pt x="79" y="54"/>
                  </a:lnTo>
                  <a:lnTo>
                    <a:pt x="82" y="53"/>
                  </a:lnTo>
                  <a:lnTo>
                    <a:pt x="84" y="52"/>
                  </a:lnTo>
                  <a:lnTo>
                    <a:pt x="86" y="51"/>
                  </a:lnTo>
                  <a:lnTo>
                    <a:pt x="87" y="47"/>
                  </a:lnTo>
                  <a:lnTo>
                    <a:pt x="90" y="42"/>
                  </a:lnTo>
                  <a:lnTo>
                    <a:pt x="90" y="36"/>
                  </a:lnTo>
                  <a:lnTo>
                    <a:pt x="91" y="32"/>
                  </a:lnTo>
                  <a:lnTo>
                    <a:pt x="91" y="31"/>
                  </a:lnTo>
                  <a:lnTo>
                    <a:pt x="91" y="19"/>
                  </a:lnTo>
                  <a:lnTo>
                    <a:pt x="91" y="17"/>
                  </a:lnTo>
                  <a:lnTo>
                    <a:pt x="92" y="14"/>
                  </a:lnTo>
                  <a:lnTo>
                    <a:pt x="93" y="13"/>
                  </a:lnTo>
                  <a:lnTo>
                    <a:pt x="98" y="12"/>
                  </a:lnTo>
                  <a:lnTo>
                    <a:pt x="99" y="12"/>
                  </a:lnTo>
                  <a:lnTo>
                    <a:pt x="107" y="4"/>
                  </a:lnTo>
                  <a:lnTo>
                    <a:pt x="108"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39" name="Freeform 3962"/>
            <p:cNvSpPr>
              <a:spLocks/>
            </p:cNvSpPr>
            <p:nvPr/>
          </p:nvSpPr>
          <p:spPr bwMode="auto">
            <a:xfrm>
              <a:off x="3573" y="2181"/>
              <a:ext cx="18" cy="23"/>
            </a:xfrm>
            <a:custGeom>
              <a:avLst/>
              <a:gdLst>
                <a:gd name="T0" fmla="*/ 2 w 23"/>
                <a:gd name="T1" fmla="*/ 3 h 28"/>
                <a:gd name="T2" fmla="*/ 2 w 23"/>
                <a:gd name="T3" fmla="*/ 2 h 28"/>
                <a:gd name="T4" fmla="*/ 2 w 23"/>
                <a:gd name="T5" fmla="*/ 2 h 28"/>
                <a:gd name="T6" fmla="*/ 2 w 23"/>
                <a:gd name="T7" fmla="*/ 2 h 28"/>
                <a:gd name="T8" fmla="*/ 2 w 23"/>
                <a:gd name="T9" fmla="*/ 2 h 28"/>
                <a:gd name="T10" fmla="*/ 2 w 23"/>
                <a:gd name="T11" fmla="*/ 2 h 28"/>
                <a:gd name="T12" fmla="*/ 2 w 23"/>
                <a:gd name="T13" fmla="*/ 2 h 28"/>
                <a:gd name="T14" fmla="*/ 2 w 23"/>
                <a:gd name="T15" fmla="*/ 2 h 28"/>
                <a:gd name="T16" fmla="*/ 2 w 23"/>
                <a:gd name="T17" fmla="*/ 2 h 28"/>
                <a:gd name="T18" fmla="*/ 2 w 23"/>
                <a:gd name="T19" fmla="*/ 2 h 28"/>
                <a:gd name="T20" fmla="*/ 2 w 23"/>
                <a:gd name="T21" fmla="*/ 2 h 28"/>
                <a:gd name="T22" fmla="*/ 2 w 23"/>
                <a:gd name="T23" fmla="*/ 2 h 28"/>
                <a:gd name="T24" fmla="*/ 2 w 23"/>
                <a:gd name="T25" fmla="*/ 2 h 28"/>
                <a:gd name="T26" fmla="*/ 2 w 23"/>
                <a:gd name="T27" fmla="*/ 2 h 28"/>
                <a:gd name="T28" fmla="*/ 2 w 23"/>
                <a:gd name="T29" fmla="*/ 2 h 28"/>
                <a:gd name="T30" fmla="*/ 2 w 23"/>
                <a:gd name="T31" fmla="*/ 2 h 28"/>
                <a:gd name="T32" fmla="*/ 2 w 23"/>
                <a:gd name="T33" fmla="*/ 2 h 28"/>
                <a:gd name="T34" fmla="*/ 2 w 23"/>
                <a:gd name="T35" fmla="*/ 2 h 28"/>
                <a:gd name="T36" fmla="*/ 2 w 23"/>
                <a:gd name="T37" fmla="*/ 2 h 28"/>
                <a:gd name="T38" fmla="*/ 2 w 23"/>
                <a:gd name="T39" fmla="*/ 2 h 28"/>
                <a:gd name="T40" fmla="*/ 2 w 23"/>
                <a:gd name="T41" fmla="*/ 2 h 28"/>
                <a:gd name="T42" fmla="*/ 2 w 23"/>
                <a:gd name="T43" fmla="*/ 0 h 28"/>
                <a:gd name="T44" fmla="*/ 2 w 23"/>
                <a:gd name="T45" fmla="*/ 0 h 28"/>
                <a:gd name="T46" fmla="*/ 2 w 23"/>
                <a:gd name="T47" fmla="*/ 2 h 28"/>
                <a:gd name="T48" fmla="*/ 2 w 23"/>
                <a:gd name="T49" fmla="*/ 2 h 28"/>
                <a:gd name="T50" fmla="*/ 2 w 23"/>
                <a:gd name="T51" fmla="*/ 2 h 28"/>
                <a:gd name="T52" fmla="*/ 2 w 23"/>
                <a:gd name="T53" fmla="*/ 2 h 28"/>
                <a:gd name="T54" fmla="*/ 2 w 23"/>
                <a:gd name="T55" fmla="*/ 2 h 28"/>
                <a:gd name="T56" fmla="*/ 2 w 23"/>
                <a:gd name="T57" fmla="*/ 2 h 28"/>
                <a:gd name="T58" fmla="*/ 2 w 23"/>
                <a:gd name="T59" fmla="*/ 2 h 28"/>
                <a:gd name="T60" fmla="*/ 2 w 23"/>
                <a:gd name="T61" fmla="*/ 2 h 28"/>
                <a:gd name="T62" fmla="*/ 1 w 23"/>
                <a:gd name="T63" fmla="*/ 3 h 28"/>
                <a:gd name="T64" fmla="*/ 0 w 23"/>
                <a:gd name="T65" fmla="*/ 3 h 28"/>
                <a:gd name="T66" fmla="*/ 2 w 23"/>
                <a:gd name="T67" fmla="*/ 3 h 28"/>
                <a:gd name="T68" fmla="*/ 2 w 23"/>
                <a:gd name="T69" fmla="*/ 3 h 28"/>
                <a:gd name="T70" fmla="*/ 2 w 23"/>
                <a:gd name="T71" fmla="*/ 3 h 28"/>
                <a:gd name="T72" fmla="*/ 2 w 23"/>
                <a:gd name="T73" fmla="*/ 3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
                <a:gd name="T112" fmla="*/ 0 h 28"/>
                <a:gd name="T113" fmla="*/ 23 w 23"/>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 h="28">
                  <a:moveTo>
                    <a:pt x="8" y="25"/>
                  </a:moveTo>
                  <a:lnTo>
                    <a:pt x="8" y="25"/>
                  </a:lnTo>
                  <a:lnTo>
                    <a:pt x="10" y="24"/>
                  </a:lnTo>
                  <a:lnTo>
                    <a:pt x="12" y="22"/>
                  </a:lnTo>
                  <a:lnTo>
                    <a:pt x="14" y="21"/>
                  </a:lnTo>
                  <a:lnTo>
                    <a:pt x="15" y="20"/>
                  </a:lnTo>
                  <a:lnTo>
                    <a:pt x="14" y="19"/>
                  </a:lnTo>
                  <a:lnTo>
                    <a:pt x="14" y="18"/>
                  </a:lnTo>
                  <a:lnTo>
                    <a:pt x="15" y="16"/>
                  </a:lnTo>
                  <a:lnTo>
                    <a:pt x="16" y="16"/>
                  </a:lnTo>
                  <a:lnTo>
                    <a:pt x="18" y="14"/>
                  </a:lnTo>
                  <a:lnTo>
                    <a:pt x="19" y="16"/>
                  </a:lnTo>
                  <a:lnTo>
                    <a:pt x="19" y="14"/>
                  </a:lnTo>
                  <a:lnTo>
                    <a:pt x="19" y="13"/>
                  </a:lnTo>
                  <a:lnTo>
                    <a:pt x="23" y="9"/>
                  </a:lnTo>
                  <a:lnTo>
                    <a:pt x="23" y="8"/>
                  </a:lnTo>
                  <a:lnTo>
                    <a:pt x="22" y="5"/>
                  </a:lnTo>
                  <a:lnTo>
                    <a:pt x="21" y="4"/>
                  </a:lnTo>
                  <a:lnTo>
                    <a:pt x="20" y="4"/>
                  </a:lnTo>
                  <a:lnTo>
                    <a:pt x="19" y="4"/>
                  </a:lnTo>
                  <a:lnTo>
                    <a:pt x="20" y="3"/>
                  </a:lnTo>
                  <a:lnTo>
                    <a:pt x="21" y="2"/>
                  </a:lnTo>
                  <a:lnTo>
                    <a:pt x="20" y="0"/>
                  </a:lnTo>
                  <a:lnTo>
                    <a:pt x="15" y="0"/>
                  </a:lnTo>
                  <a:lnTo>
                    <a:pt x="15" y="2"/>
                  </a:lnTo>
                  <a:lnTo>
                    <a:pt x="14" y="2"/>
                  </a:lnTo>
                  <a:lnTo>
                    <a:pt x="14" y="3"/>
                  </a:lnTo>
                  <a:lnTo>
                    <a:pt x="10" y="5"/>
                  </a:lnTo>
                  <a:lnTo>
                    <a:pt x="9" y="7"/>
                  </a:lnTo>
                  <a:lnTo>
                    <a:pt x="8" y="11"/>
                  </a:lnTo>
                  <a:lnTo>
                    <a:pt x="6" y="14"/>
                  </a:lnTo>
                  <a:lnTo>
                    <a:pt x="4" y="19"/>
                  </a:lnTo>
                  <a:lnTo>
                    <a:pt x="1" y="27"/>
                  </a:lnTo>
                  <a:lnTo>
                    <a:pt x="0" y="28"/>
                  </a:lnTo>
                  <a:lnTo>
                    <a:pt x="5" y="28"/>
                  </a:lnTo>
                  <a:lnTo>
                    <a:pt x="7" y="26"/>
                  </a:lnTo>
                  <a:lnTo>
                    <a:pt x="8" y="26"/>
                  </a:lnTo>
                  <a:lnTo>
                    <a:pt x="8" y="2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0" name="Freeform 3963"/>
            <p:cNvSpPr>
              <a:spLocks/>
            </p:cNvSpPr>
            <p:nvPr/>
          </p:nvSpPr>
          <p:spPr bwMode="auto">
            <a:xfrm>
              <a:off x="3774" y="2304"/>
              <a:ext cx="9" cy="21"/>
            </a:xfrm>
            <a:custGeom>
              <a:avLst/>
              <a:gdLst>
                <a:gd name="T0" fmla="*/ 2 w 12"/>
                <a:gd name="T1" fmla="*/ 2 h 26"/>
                <a:gd name="T2" fmla="*/ 2 w 12"/>
                <a:gd name="T3" fmla="*/ 2 h 26"/>
                <a:gd name="T4" fmla="*/ 2 w 12"/>
                <a:gd name="T5" fmla="*/ 2 h 26"/>
                <a:gd name="T6" fmla="*/ 2 w 12"/>
                <a:gd name="T7" fmla="*/ 2 h 26"/>
                <a:gd name="T8" fmla="*/ 2 w 12"/>
                <a:gd name="T9" fmla="*/ 2 h 26"/>
                <a:gd name="T10" fmla="*/ 2 w 12"/>
                <a:gd name="T11" fmla="*/ 2 h 26"/>
                <a:gd name="T12" fmla="*/ 2 w 12"/>
                <a:gd name="T13" fmla="*/ 2 h 26"/>
                <a:gd name="T14" fmla="*/ 2 w 12"/>
                <a:gd name="T15" fmla="*/ 2 h 26"/>
                <a:gd name="T16" fmla="*/ 2 w 12"/>
                <a:gd name="T17" fmla="*/ 2 h 26"/>
                <a:gd name="T18" fmla="*/ 2 w 12"/>
                <a:gd name="T19" fmla="*/ 2 h 26"/>
                <a:gd name="T20" fmla="*/ 2 w 12"/>
                <a:gd name="T21" fmla="*/ 2 h 26"/>
                <a:gd name="T22" fmla="*/ 2 w 12"/>
                <a:gd name="T23" fmla="*/ 2 h 26"/>
                <a:gd name="T24" fmla="*/ 2 w 12"/>
                <a:gd name="T25" fmla="*/ 2 h 26"/>
                <a:gd name="T26" fmla="*/ 2 w 12"/>
                <a:gd name="T27" fmla="*/ 2 h 26"/>
                <a:gd name="T28" fmla="*/ 2 w 12"/>
                <a:gd name="T29" fmla="*/ 2 h 26"/>
                <a:gd name="T30" fmla="*/ 2 w 12"/>
                <a:gd name="T31" fmla="*/ 2 h 26"/>
                <a:gd name="T32" fmla="*/ 2 w 12"/>
                <a:gd name="T33" fmla="*/ 2 h 26"/>
                <a:gd name="T34" fmla="*/ 2 w 12"/>
                <a:gd name="T35" fmla="*/ 2 h 26"/>
                <a:gd name="T36" fmla="*/ 2 w 12"/>
                <a:gd name="T37" fmla="*/ 2 h 26"/>
                <a:gd name="T38" fmla="*/ 2 w 12"/>
                <a:gd name="T39" fmla="*/ 2 h 26"/>
                <a:gd name="T40" fmla="*/ 2 w 12"/>
                <a:gd name="T41" fmla="*/ 2 h 26"/>
                <a:gd name="T42" fmla="*/ 2 w 12"/>
                <a:gd name="T43" fmla="*/ 2 h 26"/>
                <a:gd name="T44" fmla="*/ 2 w 12"/>
                <a:gd name="T45" fmla="*/ 2 h 26"/>
                <a:gd name="T46" fmla="*/ 2 w 12"/>
                <a:gd name="T47" fmla="*/ 0 h 26"/>
                <a:gd name="T48" fmla="*/ 2 w 12"/>
                <a:gd name="T49" fmla="*/ 0 h 26"/>
                <a:gd name="T50" fmla="*/ 2 w 12"/>
                <a:gd name="T51" fmla="*/ 1 h 26"/>
                <a:gd name="T52" fmla="*/ 2 w 12"/>
                <a:gd name="T53" fmla="*/ 1 h 26"/>
                <a:gd name="T54" fmla="*/ 2 w 12"/>
                <a:gd name="T55" fmla="*/ 2 h 26"/>
                <a:gd name="T56" fmla="*/ 2 w 12"/>
                <a:gd name="T57" fmla="*/ 2 h 26"/>
                <a:gd name="T58" fmla="*/ 2 w 12"/>
                <a:gd name="T59" fmla="*/ 2 h 26"/>
                <a:gd name="T60" fmla="*/ 2 w 12"/>
                <a:gd name="T61" fmla="*/ 2 h 26"/>
                <a:gd name="T62" fmla="*/ 2 w 12"/>
                <a:gd name="T63" fmla="*/ 2 h 26"/>
                <a:gd name="T64" fmla="*/ 1 w 12"/>
                <a:gd name="T65" fmla="*/ 2 h 26"/>
                <a:gd name="T66" fmla="*/ 0 w 12"/>
                <a:gd name="T67" fmla="*/ 2 h 26"/>
                <a:gd name="T68" fmla="*/ 0 w 12"/>
                <a:gd name="T69" fmla="*/ 2 h 26"/>
                <a:gd name="T70" fmla="*/ 0 w 12"/>
                <a:gd name="T71" fmla="*/ 2 h 26"/>
                <a:gd name="T72" fmla="*/ 0 w 12"/>
                <a:gd name="T73" fmla="*/ 2 h 26"/>
                <a:gd name="T74" fmla="*/ 0 w 12"/>
                <a:gd name="T75" fmla="*/ 2 h 26"/>
                <a:gd name="T76" fmla="*/ 0 w 12"/>
                <a:gd name="T77" fmla="*/ 2 h 26"/>
                <a:gd name="T78" fmla="*/ 1 w 12"/>
                <a:gd name="T79" fmla="*/ 2 h 26"/>
                <a:gd name="T80" fmla="*/ 2 w 12"/>
                <a:gd name="T81" fmla="*/ 2 h 26"/>
                <a:gd name="T82" fmla="*/ 2 w 12"/>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
                <a:gd name="T127" fmla="*/ 0 h 26"/>
                <a:gd name="T128" fmla="*/ 12 w 12"/>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 h="26">
                  <a:moveTo>
                    <a:pt x="3" y="26"/>
                  </a:moveTo>
                  <a:lnTo>
                    <a:pt x="3" y="26"/>
                  </a:lnTo>
                  <a:lnTo>
                    <a:pt x="6" y="26"/>
                  </a:lnTo>
                  <a:lnTo>
                    <a:pt x="10" y="26"/>
                  </a:lnTo>
                  <a:lnTo>
                    <a:pt x="10" y="24"/>
                  </a:lnTo>
                  <a:lnTo>
                    <a:pt x="11" y="21"/>
                  </a:lnTo>
                  <a:lnTo>
                    <a:pt x="12" y="17"/>
                  </a:lnTo>
                  <a:lnTo>
                    <a:pt x="12" y="15"/>
                  </a:lnTo>
                  <a:lnTo>
                    <a:pt x="12" y="14"/>
                  </a:lnTo>
                  <a:lnTo>
                    <a:pt x="11" y="12"/>
                  </a:lnTo>
                  <a:lnTo>
                    <a:pt x="11" y="8"/>
                  </a:lnTo>
                  <a:lnTo>
                    <a:pt x="12" y="5"/>
                  </a:lnTo>
                  <a:lnTo>
                    <a:pt x="11" y="3"/>
                  </a:lnTo>
                  <a:lnTo>
                    <a:pt x="9" y="3"/>
                  </a:lnTo>
                  <a:lnTo>
                    <a:pt x="8" y="2"/>
                  </a:lnTo>
                  <a:lnTo>
                    <a:pt x="7" y="0"/>
                  </a:lnTo>
                  <a:lnTo>
                    <a:pt x="5" y="0"/>
                  </a:lnTo>
                  <a:lnTo>
                    <a:pt x="4" y="1"/>
                  </a:lnTo>
                  <a:lnTo>
                    <a:pt x="3" y="3"/>
                  </a:lnTo>
                  <a:lnTo>
                    <a:pt x="2" y="7"/>
                  </a:lnTo>
                  <a:lnTo>
                    <a:pt x="1" y="11"/>
                  </a:lnTo>
                  <a:lnTo>
                    <a:pt x="0" y="14"/>
                  </a:lnTo>
                  <a:lnTo>
                    <a:pt x="0" y="17"/>
                  </a:lnTo>
                  <a:lnTo>
                    <a:pt x="0" y="21"/>
                  </a:lnTo>
                  <a:lnTo>
                    <a:pt x="0" y="23"/>
                  </a:lnTo>
                  <a:lnTo>
                    <a:pt x="1" y="25"/>
                  </a:lnTo>
                  <a:lnTo>
                    <a:pt x="3"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1" name="Freeform 3964"/>
            <p:cNvSpPr>
              <a:spLocks/>
            </p:cNvSpPr>
            <p:nvPr/>
          </p:nvSpPr>
          <p:spPr bwMode="auto">
            <a:xfrm>
              <a:off x="3789" y="2320"/>
              <a:ext cx="100" cy="115"/>
            </a:xfrm>
            <a:custGeom>
              <a:avLst/>
              <a:gdLst>
                <a:gd name="T0" fmla="*/ 6 w 125"/>
                <a:gd name="T1" fmla="*/ 2 h 140"/>
                <a:gd name="T2" fmla="*/ 6 w 125"/>
                <a:gd name="T3" fmla="*/ 2 h 140"/>
                <a:gd name="T4" fmla="*/ 6 w 125"/>
                <a:gd name="T5" fmla="*/ 2 h 140"/>
                <a:gd name="T6" fmla="*/ 6 w 125"/>
                <a:gd name="T7" fmla="*/ 1 h 140"/>
                <a:gd name="T8" fmla="*/ 6 w 125"/>
                <a:gd name="T9" fmla="*/ 1 h 140"/>
                <a:gd name="T10" fmla="*/ 5 w 125"/>
                <a:gd name="T11" fmla="*/ 2 h 140"/>
                <a:gd name="T12" fmla="*/ 5 w 125"/>
                <a:gd name="T13" fmla="*/ 2 h 140"/>
                <a:gd name="T14" fmla="*/ 6 w 125"/>
                <a:gd name="T15" fmla="*/ 2 h 140"/>
                <a:gd name="T16" fmla="*/ 6 w 125"/>
                <a:gd name="T17" fmla="*/ 2 h 140"/>
                <a:gd name="T18" fmla="*/ 5 w 125"/>
                <a:gd name="T19" fmla="*/ 2 h 140"/>
                <a:gd name="T20" fmla="*/ 5 w 125"/>
                <a:gd name="T21" fmla="*/ 2 h 140"/>
                <a:gd name="T22" fmla="*/ 5 w 125"/>
                <a:gd name="T23" fmla="*/ 5 h 140"/>
                <a:gd name="T24" fmla="*/ 5 w 125"/>
                <a:gd name="T25" fmla="*/ 6 h 140"/>
                <a:gd name="T26" fmla="*/ 5 w 125"/>
                <a:gd name="T27" fmla="*/ 7 h 140"/>
                <a:gd name="T28" fmla="*/ 4 w 125"/>
                <a:gd name="T29" fmla="*/ 10 h 140"/>
                <a:gd name="T30" fmla="*/ 2 w 125"/>
                <a:gd name="T31" fmla="*/ 11 h 140"/>
                <a:gd name="T32" fmla="*/ 2 w 125"/>
                <a:gd name="T33" fmla="*/ 16 h 140"/>
                <a:gd name="T34" fmla="*/ 2 w 125"/>
                <a:gd name="T35" fmla="*/ 16 h 140"/>
                <a:gd name="T36" fmla="*/ 4 w 125"/>
                <a:gd name="T37" fmla="*/ 16 h 140"/>
                <a:gd name="T38" fmla="*/ 5 w 125"/>
                <a:gd name="T39" fmla="*/ 14 h 140"/>
                <a:gd name="T40" fmla="*/ 5 w 125"/>
                <a:gd name="T41" fmla="*/ 14 h 140"/>
                <a:gd name="T42" fmla="*/ 5 w 125"/>
                <a:gd name="T43" fmla="*/ 14 h 140"/>
                <a:gd name="T44" fmla="*/ 6 w 125"/>
                <a:gd name="T45" fmla="*/ 14 h 140"/>
                <a:gd name="T46" fmla="*/ 6 w 125"/>
                <a:gd name="T47" fmla="*/ 13 h 140"/>
                <a:gd name="T48" fmla="*/ 7 w 125"/>
                <a:gd name="T49" fmla="*/ 11 h 140"/>
                <a:gd name="T50" fmla="*/ 8 w 125"/>
                <a:gd name="T51" fmla="*/ 11 h 140"/>
                <a:gd name="T52" fmla="*/ 8 w 125"/>
                <a:gd name="T53" fmla="*/ 11 h 140"/>
                <a:gd name="T54" fmla="*/ 8 w 125"/>
                <a:gd name="T55" fmla="*/ 11 h 140"/>
                <a:gd name="T56" fmla="*/ 8 w 125"/>
                <a:gd name="T57" fmla="*/ 11 h 140"/>
                <a:gd name="T58" fmla="*/ 8 w 125"/>
                <a:gd name="T59" fmla="*/ 10 h 140"/>
                <a:gd name="T60" fmla="*/ 9 w 125"/>
                <a:gd name="T61" fmla="*/ 9 h 140"/>
                <a:gd name="T62" fmla="*/ 9 w 125"/>
                <a:gd name="T63" fmla="*/ 9 h 140"/>
                <a:gd name="T64" fmla="*/ 9 w 125"/>
                <a:gd name="T65" fmla="*/ 9 h 140"/>
                <a:gd name="T66" fmla="*/ 9 w 125"/>
                <a:gd name="T67" fmla="*/ 9 h 140"/>
                <a:gd name="T68" fmla="*/ 9 w 125"/>
                <a:gd name="T69" fmla="*/ 8 h 140"/>
                <a:gd name="T70" fmla="*/ 10 w 125"/>
                <a:gd name="T71" fmla="*/ 7 h 140"/>
                <a:gd name="T72" fmla="*/ 11 w 125"/>
                <a:gd name="T73" fmla="*/ 7 h 140"/>
                <a:gd name="T74" fmla="*/ 11 w 125"/>
                <a:gd name="T75" fmla="*/ 6 h 140"/>
                <a:gd name="T76" fmla="*/ 11 w 125"/>
                <a:gd name="T77" fmla="*/ 5 h 140"/>
                <a:gd name="T78" fmla="*/ 10 w 125"/>
                <a:gd name="T79" fmla="*/ 5 h 140"/>
                <a:gd name="T80" fmla="*/ 10 w 125"/>
                <a:gd name="T81" fmla="*/ 4 h 140"/>
                <a:gd name="T82" fmla="*/ 9 w 125"/>
                <a:gd name="T83" fmla="*/ 2 h 140"/>
                <a:gd name="T84" fmla="*/ 9 w 125"/>
                <a:gd name="T85" fmla="*/ 2 h 140"/>
                <a:gd name="T86" fmla="*/ 9 w 125"/>
                <a:gd name="T87" fmla="*/ 2 h 140"/>
                <a:gd name="T88" fmla="*/ 8 w 125"/>
                <a:gd name="T89" fmla="*/ 2 h 140"/>
                <a:gd name="T90" fmla="*/ 7 w 125"/>
                <a:gd name="T91" fmla="*/ 2 h 140"/>
                <a:gd name="T92" fmla="*/ 7 w 125"/>
                <a:gd name="T93" fmla="*/ 2 h 140"/>
                <a:gd name="T94" fmla="*/ 6 w 125"/>
                <a:gd name="T95" fmla="*/ 2 h 140"/>
                <a:gd name="T96" fmla="*/ 6 w 125"/>
                <a:gd name="T97" fmla="*/ 0 h 140"/>
                <a:gd name="T98" fmla="*/ 6 w 125"/>
                <a:gd name="T99" fmla="*/ 0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5"/>
                <a:gd name="T151" fmla="*/ 0 h 140"/>
                <a:gd name="T152" fmla="*/ 125 w 125"/>
                <a:gd name="T153" fmla="*/ 140 h 14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5" h="140">
                  <a:moveTo>
                    <a:pt x="69" y="1"/>
                  </a:moveTo>
                  <a:lnTo>
                    <a:pt x="69" y="1"/>
                  </a:lnTo>
                  <a:lnTo>
                    <a:pt x="69" y="2"/>
                  </a:lnTo>
                  <a:lnTo>
                    <a:pt x="67" y="3"/>
                  </a:lnTo>
                  <a:lnTo>
                    <a:pt x="66" y="4"/>
                  </a:lnTo>
                  <a:lnTo>
                    <a:pt x="65" y="4"/>
                  </a:lnTo>
                  <a:lnTo>
                    <a:pt x="65" y="3"/>
                  </a:lnTo>
                  <a:lnTo>
                    <a:pt x="64" y="1"/>
                  </a:lnTo>
                  <a:lnTo>
                    <a:pt x="61" y="4"/>
                  </a:lnTo>
                  <a:lnTo>
                    <a:pt x="60" y="7"/>
                  </a:lnTo>
                  <a:lnTo>
                    <a:pt x="60" y="13"/>
                  </a:lnTo>
                  <a:lnTo>
                    <a:pt x="61" y="14"/>
                  </a:lnTo>
                  <a:lnTo>
                    <a:pt x="64" y="15"/>
                  </a:lnTo>
                  <a:lnTo>
                    <a:pt x="64" y="16"/>
                  </a:lnTo>
                  <a:lnTo>
                    <a:pt x="58" y="16"/>
                  </a:lnTo>
                  <a:lnTo>
                    <a:pt x="57" y="17"/>
                  </a:lnTo>
                  <a:lnTo>
                    <a:pt x="55" y="18"/>
                  </a:lnTo>
                  <a:lnTo>
                    <a:pt x="55" y="20"/>
                  </a:lnTo>
                  <a:lnTo>
                    <a:pt x="51" y="38"/>
                  </a:lnTo>
                  <a:lnTo>
                    <a:pt x="56" y="48"/>
                  </a:lnTo>
                  <a:lnTo>
                    <a:pt x="57" y="51"/>
                  </a:lnTo>
                  <a:lnTo>
                    <a:pt x="57" y="53"/>
                  </a:lnTo>
                  <a:lnTo>
                    <a:pt x="56" y="58"/>
                  </a:lnTo>
                  <a:lnTo>
                    <a:pt x="47" y="83"/>
                  </a:lnTo>
                  <a:lnTo>
                    <a:pt x="47" y="84"/>
                  </a:lnTo>
                  <a:lnTo>
                    <a:pt x="2" y="100"/>
                  </a:lnTo>
                  <a:lnTo>
                    <a:pt x="0" y="101"/>
                  </a:lnTo>
                  <a:lnTo>
                    <a:pt x="17" y="140"/>
                  </a:lnTo>
                  <a:lnTo>
                    <a:pt x="31" y="134"/>
                  </a:lnTo>
                  <a:lnTo>
                    <a:pt x="36" y="133"/>
                  </a:lnTo>
                  <a:lnTo>
                    <a:pt x="43" y="133"/>
                  </a:lnTo>
                  <a:lnTo>
                    <a:pt x="46" y="133"/>
                  </a:lnTo>
                  <a:lnTo>
                    <a:pt x="50" y="132"/>
                  </a:lnTo>
                  <a:lnTo>
                    <a:pt x="51" y="130"/>
                  </a:lnTo>
                  <a:lnTo>
                    <a:pt x="52" y="128"/>
                  </a:lnTo>
                  <a:lnTo>
                    <a:pt x="53" y="125"/>
                  </a:lnTo>
                  <a:lnTo>
                    <a:pt x="54" y="121"/>
                  </a:lnTo>
                  <a:lnTo>
                    <a:pt x="57" y="119"/>
                  </a:lnTo>
                  <a:lnTo>
                    <a:pt x="60" y="118"/>
                  </a:lnTo>
                  <a:lnTo>
                    <a:pt x="65" y="118"/>
                  </a:lnTo>
                  <a:lnTo>
                    <a:pt x="68" y="117"/>
                  </a:lnTo>
                  <a:lnTo>
                    <a:pt x="71" y="115"/>
                  </a:lnTo>
                  <a:lnTo>
                    <a:pt x="73" y="113"/>
                  </a:lnTo>
                  <a:lnTo>
                    <a:pt x="76" y="106"/>
                  </a:lnTo>
                  <a:lnTo>
                    <a:pt x="78" y="104"/>
                  </a:lnTo>
                  <a:lnTo>
                    <a:pt x="80" y="104"/>
                  </a:lnTo>
                  <a:lnTo>
                    <a:pt x="87" y="102"/>
                  </a:lnTo>
                  <a:lnTo>
                    <a:pt x="92" y="101"/>
                  </a:lnTo>
                  <a:lnTo>
                    <a:pt x="93" y="100"/>
                  </a:lnTo>
                  <a:lnTo>
                    <a:pt x="93" y="98"/>
                  </a:lnTo>
                  <a:lnTo>
                    <a:pt x="92" y="96"/>
                  </a:lnTo>
                  <a:lnTo>
                    <a:pt x="92" y="94"/>
                  </a:lnTo>
                  <a:lnTo>
                    <a:pt x="93" y="92"/>
                  </a:lnTo>
                  <a:lnTo>
                    <a:pt x="92" y="91"/>
                  </a:lnTo>
                  <a:lnTo>
                    <a:pt x="92" y="89"/>
                  </a:lnTo>
                  <a:lnTo>
                    <a:pt x="93" y="86"/>
                  </a:lnTo>
                  <a:lnTo>
                    <a:pt x="95" y="79"/>
                  </a:lnTo>
                  <a:lnTo>
                    <a:pt x="97" y="76"/>
                  </a:lnTo>
                  <a:lnTo>
                    <a:pt x="99" y="74"/>
                  </a:lnTo>
                  <a:lnTo>
                    <a:pt x="100" y="74"/>
                  </a:lnTo>
                  <a:lnTo>
                    <a:pt x="100" y="75"/>
                  </a:lnTo>
                  <a:lnTo>
                    <a:pt x="99" y="76"/>
                  </a:lnTo>
                  <a:lnTo>
                    <a:pt x="100" y="77"/>
                  </a:lnTo>
                  <a:lnTo>
                    <a:pt x="102" y="77"/>
                  </a:lnTo>
                  <a:lnTo>
                    <a:pt x="104" y="75"/>
                  </a:lnTo>
                  <a:lnTo>
                    <a:pt x="108" y="72"/>
                  </a:lnTo>
                  <a:lnTo>
                    <a:pt x="110" y="68"/>
                  </a:lnTo>
                  <a:lnTo>
                    <a:pt x="112" y="63"/>
                  </a:lnTo>
                  <a:lnTo>
                    <a:pt x="116" y="60"/>
                  </a:lnTo>
                  <a:lnTo>
                    <a:pt x="120" y="57"/>
                  </a:lnTo>
                  <a:lnTo>
                    <a:pt x="121" y="55"/>
                  </a:lnTo>
                  <a:lnTo>
                    <a:pt x="124" y="48"/>
                  </a:lnTo>
                  <a:lnTo>
                    <a:pt x="125" y="45"/>
                  </a:lnTo>
                  <a:lnTo>
                    <a:pt x="125" y="43"/>
                  </a:lnTo>
                  <a:lnTo>
                    <a:pt x="124" y="42"/>
                  </a:lnTo>
                  <a:lnTo>
                    <a:pt x="121" y="41"/>
                  </a:lnTo>
                  <a:lnTo>
                    <a:pt x="118" y="39"/>
                  </a:lnTo>
                  <a:lnTo>
                    <a:pt x="116" y="37"/>
                  </a:lnTo>
                  <a:lnTo>
                    <a:pt x="111" y="30"/>
                  </a:lnTo>
                  <a:lnTo>
                    <a:pt x="108" y="24"/>
                  </a:lnTo>
                  <a:lnTo>
                    <a:pt x="106" y="23"/>
                  </a:lnTo>
                  <a:lnTo>
                    <a:pt x="104" y="22"/>
                  </a:lnTo>
                  <a:lnTo>
                    <a:pt x="103" y="22"/>
                  </a:lnTo>
                  <a:lnTo>
                    <a:pt x="102" y="23"/>
                  </a:lnTo>
                  <a:lnTo>
                    <a:pt x="100" y="22"/>
                  </a:lnTo>
                  <a:lnTo>
                    <a:pt x="96" y="21"/>
                  </a:lnTo>
                  <a:lnTo>
                    <a:pt x="92" y="20"/>
                  </a:lnTo>
                  <a:lnTo>
                    <a:pt x="86" y="18"/>
                  </a:lnTo>
                  <a:lnTo>
                    <a:pt x="82" y="17"/>
                  </a:lnTo>
                  <a:lnTo>
                    <a:pt x="80" y="16"/>
                  </a:lnTo>
                  <a:lnTo>
                    <a:pt x="78" y="13"/>
                  </a:lnTo>
                  <a:lnTo>
                    <a:pt x="75" y="9"/>
                  </a:lnTo>
                  <a:lnTo>
                    <a:pt x="74" y="8"/>
                  </a:lnTo>
                  <a:lnTo>
                    <a:pt x="72" y="5"/>
                  </a:lnTo>
                  <a:lnTo>
                    <a:pt x="70" y="0"/>
                  </a:lnTo>
                  <a:lnTo>
                    <a:pt x="69"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2" name="Freeform 3965"/>
            <p:cNvSpPr>
              <a:spLocks/>
            </p:cNvSpPr>
            <p:nvPr/>
          </p:nvSpPr>
          <p:spPr bwMode="auto">
            <a:xfrm>
              <a:off x="3841" y="2301"/>
              <a:ext cx="5" cy="10"/>
            </a:xfrm>
            <a:custGeom>
              <a:avLst/>
              <a:gdLst>
                <a:gd name="T0" fmla="*/ 1 w 7"/>
                <a:gd name="T1" fmla="*/ 3 h 12"/>
                <a:gd name="T2" fmla="*/ 1 w 7"/>
                <a:gd name="T3" fmla="*/ 3 h 12"/>
                <a:gd name="T4" fmla="*/ 1 w 7"/>
                <a:gd name="T5" fmla="*/ 3 h 12"/>
                <a:gd name="T6" fmla="*/ 1 w 7"/>
                <a:gd name="T7" fmla="*/ 3 h 12"/>
                <a:gd name="T8" fmla="*/ 1 w 7"/>
                <a:gd name="T9" fmla="*/ 3 h 12"/>
                <a:gd name="T10" fmla="*/ 1 w 7"/>
                <a:gd name="T11" fmla="*/ 3 h 12"/>
                <a:gd name="T12" fmla="*/ 1 w 7"/>
                <a:gd name="T13" fmla="*/ 3 h 12"/>
                <a:gd name="T14" fmla="*/ 1 w 7"/>
                <a:gd name="T15" fmla="*/ 3 h 12"/>
                <a:gd name="T16" fmla="*/ 1 w 7"/>
                <a:gd name="T17" fmla="*/ 3 h 12"/>
                <a:gd name="T18" fmla="*/ 1 w 7"/>
                <a:gd name="T19" fmla="*/ 3 h 12"/>
                <a:gd name="T20" fmla="*/ 1 w 7"/>
                <a:gd name="T21" fmla="*/ 2 h 12"/>
                <a:gd name="T22" fmla="*/ 1 w 7"/>
                <a:gd name="T23" fmla="*/ 2 h 12"/>
                <a:gd name="T24" fmla="*/ 1 w 7"/>
                <a:gd name="T25" fmla="*/ 0 h 12"/>
                <a:gd name="T26" fmla="*/ 1 w 7"/>
                <a:gd name="T27" fmla="*/ 0 h 12"/>
                <a:gd name="T28" fmla="*/ 1 w 7"/>
                <a:gd name="T29" fmla="*/ 0 h 12"/>
                <a:gd name="T30" fmla="*/ 1 w 7"/>
                <a:gd name="T31" fmla="*/ 0 h 12"/>
                <a:gd name="T32" fmla="*/ 1 w 7"/>
                <a:gd name="T33" fmla="*/ 0 h 12"/>
                <a:gd name="T34" fmla="*/ 1 w 7"/>
                <a:gd name="T35" fmla="*/ 2 h 12"/>
                <a:gd name="T36" fmla="*/ 1 w 7"/>
                <a:gd name="T37" fmla="*/ 2 h 12"/>
                <a:gd name="T38" fmla="*/ 0 w 7"/>
                <a:gd name="T39" fmla="*/ 3 h 12"/>
                <a:gd name="T40" fmla="*/ 1 w 7"/>
                <a:gd name="T41" fmla="*/ 3 h 12"/>
                <a:gd name="T42" fmla="*/ 1 w 7"/>
                <a:gd name="T43" fmla="*/ 3 h 12"/>
                <a:gd name="T44" fmla="*/ 1 w 7"/>
                <a:gd name="T45" fmla="*/ 3 h 12"/>
                <a:gd name="T46" fmla="*/ 1 w 7"/>
                <a:gd name="T47" fmla="*/ 3 h 12"/>
                <a:gd name="T48" fmla="*/ 1 w 7"/>
                <a:gd name="T49" fmla="*/ 3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2" y="12"/>
                  </a:moveTo>
                  <a:lnTo>
                    <a:pt x="2" y="12"/>
                  </a:lnTo>
                  <a:lnTo>
                    <a:pt x="4" y="12"/>
                  </a:lnTo>
                  <a:lnTo>
                    <a:pt x="4" y="11"/>
                  </a:lnTo>
                  <a:lnTo>
                    <a:pt x="5" y="8"/>
                  </a:lnTo>
                  <a:lnTo>
                    <a:pt x="6" y="4"/>
                  </a:lnTo>
                  <a:lnTo>
                    <a:pt x="5" y="3"/>
                  </a:lnTo>
                  <a:lnTo>
                    <a:pt x="6" y="2"/>
                  </a:lnTo>
                  <a:lnTo>
                    <a:pt x="7" y="0"/>
                  </a:lnTo>
                  <a:lnTo>
                    <a:pt x="6" y="0"/>
                  </a:lnTo>
                  <a:lnTo>
                    <a:pt x="4" y="0"/>
                  </a:lnTo>
                  <a:lnTo>
                    <a:pt x="2" y="2"/>
                  </a:lnTo>
                  <a:lnTo>
                    <a:pt x="0" y="4"/>
                  </a:lnTo>
                  <a:lnTo>
                    <a:pt x="1" y="11"/>
                  </a:lnTo>
                  <a:lnTo>
                    <a:pt x="2"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3" name="Freeform 3966"/>
            <p:cNvSpPr>
              <a:spLocks/>
            </p:cNvSpPr>
            <p:nvPr/>
          </p:nvSpPr>
          <p:spPr bwMode="auto">
            <a:xfrm>
              <a:off x="3875" y="2381"/>
              <a:ext cx="3" cy="4"/>
            </a:xfrm>
            <a:custGeom>
              <a:avLst/>
              <a:gdLst>
                <a:gd name="T0" fmla="*/ 1 w 3"/>
                <a:gd name="T1" fmla="*/ 2 h 4"/>
                <a:gd name="T2" fmla="*/ 1 w 3"/>
                <a:gd name="T3" fmla="*/ 2 h 4"/>
                <a:gd name="T4" fmla="*/ 0 w 3"/>
                <a:gd name="T5" fmla="*/ 4 h 4"/>
                <a:gd name="T6" fmla="*/ 3 w 3"/>
                <a:gd name="T7" fmla="*/ 1 h 4"/>
                <a:gd name="T8" fmla="*/ 3 w 3"/>
                <a:gd name="T9" fmla="*/ 1 h 4"/>
                <a:gd name="T10" fmla="*/ 2 w 3"/>
                <a:gd name="T11" fmla="*/ 0 h 4"/>
                <a:gd name="T12" fmla="*/ 2 w 3"/>
                <a:gd name="T13" fmla="*/ 0 h 4"/>
                <a:gd name="T14" fmla="*/ 1 w 3"/>
                <a:gd name="T15" fmla="*/ 2 h 4"/>
                <a:gd name="T16" fmla="*/ 1 w 3"/>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1" y="2"/>
                  </a:moveTo>
                  <a:lnTo>
                    <a:pt x="1" y="2"/>
                  </a:lnTo>
                  <a:lnTo>
                    <a:pt x="0" y="4"/>
                  </a:lnTo>
                  <a:lnTo>
                    <a:pt x="3" y="1"/>
                  </a:lnTo>
                  <a:lnTo>
                    <a:pt x="2"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4" name="Freeform 3967"/>
            <p:cNvSpPr>
              <a:spLocks/>
            </p:cNvSpPr>
            <p:nvPr/>
          </p:nvSpPr>
          <p:spPr bwMode="auto">
            <a:xfrm>
              <a:off x="3571" y="2200"/>
              <a:ext cx="55" cy="60"/>
            </a:xfrm>
            <a:custGeom>
              <a:avLst/>
              <a:gdLst>
                <a:gd name="T0" fmla="*/ 6 w 69"/>
                <a:gd name="T1" fmla="*/ 2 h 73"/>
                <a:gd name="T2" fmla="*/ 6 w 69"/>
                <a:gd name="T3" fmla="*/ 2 h 73"/>
                <a:gd name="T4" fmla="*/ 6 w 69"/>
                <a:gd name="T5" fmla="*/ 2 h 73"/>
                <a:gd name="T6" fmla="*/ 6 w 69"/>
                <a:gd name="T7" fmla="*/ 2 h 73"/>
                <a:gd name="T8" fmla="*/ 6 w 69"/>
                <a:gd name="T9" fmla="*/ 2 h 73"/>
                <a:gd name="T10" fmla="*/ 5 w 69"/>
                <a:gd name="T11" fmla="*/ 0 h 73"/>
                <a:gd name="T12" fmla="*/ 3 w 69"/>
                <a:gd name="T13" fmla="*/ 2 h 73"/>
                <a:gd name="T14" fmla="*/ 2 w 69"/>
                <a:gd name="T15" fmla="*/ 2 h 73"/>
                <a:gd name="T16" fmla="*/ 2 w 69"/>
                <a:gd name="T17" fmla="*/ 2 h 73"/>
                <a:gd name="T18" fmla="*/ 2 w 69"/>
                <a:gd name="T19" fmla="*/ 2 h 73"/>
                <a:gd name="T20" fmla="*/ 2 w 69"/>
                <a:gd name="T21" fmla="*/ 2 h 73"/>
                <a:gd name="T22" fmla="*/ 2 w 69"/>
                <a:gd name="T23" fmla="*/ 2 h 73"/>
                <a:gd name="T24" fmla="*/ 2 w 69"/>
                <a:gd name="T25" fmla="*/ 2 h 73"/>
                <a:gd name="T26" fmla="*/ 2 w 69"/>
                <a:gd name="T27" fmla="*/ 2 h 73"/>
                <a:gd name="T28" fmla="*/ 2 w 69"/>
                <a:gd name="T29" fmla="*/ 2 h 73"/>
                <a:gd name="T30" fmla="*/ 2 w 69"/>
                <a:gd name="T31" fmla="*/ 2 h 73"/>
                <a:gd name="T32" fmla="*/ 2 w 69"/>
                <a:gd name="T33" fmla="*/ 4 h 73"/>
                <a:gd name="T34" fmla="*/ 2 w 69"/>
                <a:gd name="T35" fmla="*/ 4 h 73"/>
                <a:gd name="T36" fmla="*/ 2 w 69"/>
                <a:gd name="T37" fmla="*/ 5 h 73"/>
                <a:gd name="T38" fmla="*/ 2 w 69"/>
                <a:gd name="T39" fmla="*/ 6 h 73"/>
                <a:gd name="T40" fmla="*/ 0 w 69"/>
                <a:gd name="T41" fmla="*/ 8 h 73"/>
                <a:gd name="T42" fmla="*/ 0 w 69"/>
                <a:gd name="T43" fmla="*/ 8 h 73"/>
                <a:gd name="T44" fmla="*/ 0 w 69"/>
                <a:gd name="T45" fmla="*/ 8 h 73"/>
                <a:gd name="T46" fmla="*/ 2 w 69"/>
                <a:gd name="T47" fmla="*/ 8 h 73"/>
                <a:gd name="T48" fmla="*/ 2 w 69"/>
                <a:gd name="T49" fmla="*/ 8 h 73"/>
                <a:gd name="T50" fmla="*/ 2 w 69"/>
                <a:gd name="T51" fmla="*/ 8 h 73"/>
                <a:gd name="T52" fmla="*/ 2 w 69"/>
                <a:gd name="T53" fmla="*/ 7 h 73"/>
                <a:gd name="T54" fmla="*/ 3 w 69"/>
                <a:gd name="T55" fmla="*/ 7 h 73"/>
                <a:gd name="T56" fmla="*/ 4 w 69"/>
                <a:gd name="T57" fmla="*/ 7 h 73"/>
                <a:gd name="T58" fmla="*/ 4 w 69"/>
                <a:gd name="T59" fmla="*/ 6 h 73"/>
                <a:gd name="T60" fmla="*/ 4 w 69"/>
                <a:gd name="T61" fmla="*/ 6 h 73"/>
                <a:gd name="T62" fmla="*/ 4 w 69"/>
                <a:gd name="T63" fmla="*/ 6 h 73"/>
                <a:gd name="T64" fmla="*/ 4 w 69"/>
                <a:gd name="T65" fmla="*/ 5 h 73"/>
                <a:gd name="T66" fmla="*/ 3 w 69"/>
                <a:gd name="T67" fmla="*/ 5 h 73"/>
                <a:gd name="T68" fmla="*/ 3 w 69"/>
                <a:gd name="T69" fmla="*/ 4 h 73"/>
                <a:gd name="T70" fmla="*/ 3 w 69"/>
                <a:gd name="T71" fmla="*/ 4 h 73"/>
                <a:gd name="T72" fmla="*/ 4 w 69"/>
                <a:gd name="T73" fmla="*/ 3 h 73"/>
                <a:gd name="T74" fmla="*/ 5 w 69"/>
                <a:gd name="T75" fmla="*/ 3 h 73"/>
                <a:gd name="T76" fmla="*/ 6 w 69"/>
                <a:gd name="T77" fmla="*/ 2 h 73"/>
                <a:gd name="T78" fmla="*/ 6 w 69"/>
                <a:gd name="T79" fmla="*/ 2 h 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73"/>
                <a:gd name="T122" fmla="*/ 69 w 69"/>
                <a:gd name="T123" fmla="*/ 73 h 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73">
                  <a:moveTo>
                    <a:pt x="67" y="22"/>
                  </a:moveTo>
                  <a:lnTo>
                    <a:pt x="67" y="22"/>
                  </a:lnTo>
                  <a:lnTo>
                    <a:pt x="69" y="21"/>
                  </a:lnTo>
                  <a:lnTo>
                    <a:pt x="69" y="20"/>
                  </a:lnTo>
                  <a:lnTo>
                    <a:pt x="66" y="18"/>
                  </a:lnTo>
                  <a:lnTo>
                    <a:pt x="65" y="17"/>
                  </a:lnTo>
                  <a:lnTo>
                    <a:pt x="62" y="0"/>
                  </a:lnTo>
                  <a:lnTo>
                    <a:pt x="32" y="17"/>
                  </a:lnTo>
                  <a:lnTo>
                    <a:pt x="28" y="18"/>
                  </a:lnTo>
                  <a:lnTo>
                    <a:pt x="26" y="17"/>
                  </a:lnTo>
                  <a:lnTo>
                    <a:pt x="19" y="15"/>
                  </a:lnTo>
                  <a:lnTo>
                    <a:pt x="18" y="14"/>
                  </a:lnTo>
                  <a:lnTo>
                    <a:pt x="13" y="11"/>
                  </a:lnTo>
                  <a:lnTo>
                    <a:pt x="12" y="12"/>
                  </a:lnTo>
                  <a:lnTo>
                    <a:pt x="11" y="12"/>
                  </a:lnTo>
                  <a:lnTo>
                    <a:pt x="10" y="16"/>
                  </a:lnTo>
                  <a:lnTo>
                    <a:pt x="10" y="22"/>
                  </a:lnTo>
                  <a:lnTo>
                    <a:pt x="9" y="31"/>
                  </a:lnTo>
                  <a:lnTo>
                    <a:pt x="8" y="35"/>
                  </a:lnTo>
                  <a:lnTo>
                    <a:pt x="7" y="43"/>
                  </a:lnTo>
                  <a:lnTo>
                    <a:pt x="4" y="52"/>
                  </a:lnTo>
                  <a:lnTo>
                    <a:pt x="0" y="67"/>
                  </a:lnTo>
                  <a:lnTo>
                    <a:pt x="0" y="68"/>
                  </a:lnTo>
                  <a:lnTo>
                    <a:pt x="0" y="69"/>
                  </a:lnTo>
                  <a:lnTo>
                    <a:pt x="0" y="70"/>
                  </a:lnTo>
                  <a:lnTo>
                    <a:pt x="18" y="73"/>
                  </a:lnTo>
                  <a:lnTo>
                    <a:pt x="19" y="73"/>
                  </a:lnTo>
                  <a:lnTo>
                    <a:pt x="26" y="64"/>
                  </a:lnTo>
                  <a:lnTo>
                    <a:pt x="28" y="63"/>
                  </a:lnTo>
                  <a:lnTo>
                    <a:pt x="33" y="62"/>
                  </a:lnTo>
                  <a:lnTo>
                    <a:pt x="38" y="59"/>
                  </a:lnTo>
                  <a:lnTo>
                    <a:pt x="41" y="58"/>
                  </a:lnTo>
                  <a:lnTo>
                    <a:pt x="48" y="51"/>
                  </a:lnTo>
                  <a:lnTo>
                    <a:pt x="48" y="50"/>
                  </a:lnTo>
                  <a:lnTo>
                    <a:pt x="48" y="49"/>
                  </a:lnTo>
                  <a:lnTo>
                    <a:pt x="42" y="43"/>
                  </a:lnTo>
                  <a:lnTo>
                    <a:pt x="38" y="39"/>
                  </a:lnTo>
                  <a:lnTo>
                    <a:pt x="33" y="34"/>
                  </a:lnTo>
                  <a:lnTo>
                    <a:pt x="34" y="32"/>
                  </a:lnTo>
                  <a:lnTo>
                    <a:pt x="48" y="28"/>
                  </a:lnTo>
                  <a:lnTo>
                    <a:pt x="59" y="25"/>
                  </a:lnTo>
                  <a:lnTo>
                    <a:pt x="67" y="2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5" name="Freeform 3968"/>
            <p:cNvSpPr>
              <a:spLocks/>
            </p:cNvSpPr>
            <p:nvPr/>
          </p:nvSpPr>
          <p:spPr bwMode="auto">
            <a:xfrm>
              <a:off x="3562" y="2201"/>
              <a:ext cx="17" cy="56"/>
            </a:xfrm>
            <a:custGeom>
              <a:avLst/>
              <a:gdLst>
                <a:gd name="T0" fmla="*/ 2 w 22"/>
                <a:gd name="T1" fmla="*/ 3 h 67"/>
                <a:gd name="T2" fmla="*/ 2 w 22"/>
                <a:gd name="T3" fmla="*/ 3 h 67"/>
                <a:gd name="T4" fmla="*/ 2 w 22"/>
                <a:gd name="T5" fmla="*/ 3 h 67"/>
                <a:gd name="T6" fmla="*/ 2 w 22"/>
                <a:gd name="T7" fmla="*/ 3 h 67"/>
                <a:gd name="T8" fmla="*/ 2 w 22"/>
                <a:gd name="T9" fmla="*/ 3 h 67"/>
                <a:gd name="T10" fmla="*/ 2 w 22"/>
                <a:gd name="T11" fmla="*/ 3 h 67"/>
                <a:gd name="T12" fmla="*/ 2 w 22"/>
                <a:gd name="T13" fmla="*/ 1 h 67"/>
                <a:gd name="T14" fmla="*/ 2 w 22"/>
                <a:gd name="T15" fmla="*/ 1 h 67"/>
                <a:gd name="T16" fmla="*/ 2 w 22"/>
                <a:gd name="T17" fmla="*/ 0 h 67"/>
                <a:gd name="T18" fmla="*/ 2 w 22"/>
                <a:gd name="T19" fmla="*/ 0 h 67"/>
                <a:gd name="T20" fmla="*/ 2 w 22"/>
                <a:gd name="T21" fmla="*/ 1 h 67"/>
                <a:gd name="T22" fmla="*/ 2 w 22"/>
                <a:gd name="T23" fmla="*/ 1 h 67"/>
                <a:gd name="T24" fmla="*/ 2 w 22"/>
                <a:gd name="T25" fmla="*/ 1 h 67"/>
                <a:gd name="T26" fmla="*/ 2 w 22"/>
                <a:gd name="T27" fmla="*/ 1 h 67"/>
                <a:gd name="T28" fmla="*/ 2 w 22"/>
                <a:gd name="T29" fmla="*/ 3 h 67"/>
                <a:gd name="T30" fmla="*/ 2 w 22"/>
                <a:gd name="T31" fmla="*/ 3 h 67"/>
                <a:gd name="T32" fmla="*/ 2 w 22"/>
                <a:gd name="T33" fmla="*/ 3 h 67"/>
                <a:gd name="T34" fmla="*/ 2 w 22"/>
                <a:gd name="T35" fmla="*/ 3 h 67"/>
                <a:gd name="T36" fmla="*/ 2 w 22"/>
                <a:gd name="T37" fmla="*/ 3 h 67"/>
                <a:gd name="T38" fmla="*/ 2 w 22"/>
                <a:gd name="T39" fmla="*/ 3 h 67"/>
                <a:gd name="T40" fmla="*/ 2 w 22"/>
                <a:gd name="T41" fmla="*/ 3 h 67"/>
                <a:gd name="T42" fmla="*/ 2 w 22"/>
                <a:gd name="T43" fmla="*/ 3 h 67"/>
                <a:gd name="T44" fmla="*/ 2 w 22"/>
                <a:gd name="T45" fmla="*/ 3 h 67"/>
                <a:gd name="T46" fmla="*/ 2 w 22"/>
                <a:gd name="T47" fmla="*/ 3 h 67"/>
                <a:gd name="T48" fmla="*/ 2 w 22"/>
                <a:gd name="T49" fmla="*/ 3 h 67"/>
                <a:gd name="T50" fmla="*/ 2 w 22"/>
                <a:gd name="T51" fmla="*/ 3 h 67"/>
                <a:gd name="T52" fmla="*/ 2 w 22"/>
                <a:gd name="T53" fmla="*/ 4 h 67"/>
                <a:gd name="T54" fmla="*/ 2 w 22"/>
                <a:gd name="T55" fmla="*/ 4 h 67"/>
                <a:gd name="T56" fmla="*/ 2 w 22"/>
                <a:gd name="T57" fmla="*/ 5 h 67"/>
                <a:gd name="T58" fmla="*/ 2 w 22"/>
                <a:gd name="T59" fmla="*/ 5 h 67"/>
                <a:gd name="T60" fmla="*/ 2 w 22"/>
                <a:gd name="T61" fmla="*/ 5 h 67"/>
                <a:gd name="T62" fmla="*/ 1 w 22"/>
                <a:gd name="T63" fmla="*/ 5 h 67"/>
                <a:gd name="T64" fmla="*/ 1 w 22"/>
                <a:gd name="T65" fmla="*/ 5 h 67"/>
                <a:gd name="T66" fmla="*/ 0 w 22"/>
                <a:gd name="T67" fmla="*/ 5 h 67"/>
                <a:gd name="T68" fmla="*/ 0 w 22"/>
                <a:gd name="T69" fmla="*/ 5 h 67"/>
                <a:gd name="T70" fmla="*/ 0 w 22"/>
                <a:gd name="T71" fmla="*/ 5 h 67"/>
                <a:gd name="T72" fmla="*/ 2 w 22"/>
                <a:gd name="T73" fmla="*/ 7 h 67"/>
                <a:gd name="T74" fmla="*/ 2 w 22"/>
                <a:gd name="T75" fmla="*/ 7 h 67"/>
                <a:gd name="T76" fmla="*/ 2 w 22"/>
                <a:gd name="T77" fmla="*/ 9 h 67"/>
                <a:gd name="T78" fmla="*/ 2 w 22"/>
                <a:gd name="T79" fmla="*/ 9 h 67"/>
                <a:gd name="T80" fmla="*/ 2 w 22"/>
                <a:gd name="T81" fmla="*/ 9 h 67"/>
                <a:gd name="T82" fmla="*/ 2 w 22"/>
                <a:gd name="T83" fmla="*/ 9 h 67"/>
                <a:gd name="T84" fmla="*/ 2 w 22"/>
                <a:gd name="T85" fmla="*/ 9 h 67"/>
                <a:gd name="T86" fmla="*/ 2 w 22"/>
                <a:gd name="T87" fmla="*/ 9 h 67"/>
                <a:gd name="T88" fmla="*/ 2 w 22"/>
                <a:gd name="T89" fmla="*/ 8 h 67"/>
                <a:gd name="T90" fmla="*/ 2 w 22"/>
                <a:gd name="T91" fmla="*/ 8 h 67"/>
                <a:gd name="T92" fmla="*/ 2 w 22"/>
                <a:gd name="T93" fmla="*/ 6 h 67"/>
                <a:gd name="T94" fmla="*/ 2 w 22"/>
                <a:gd name="T95" fmla="*/ 6 h 67"/>
                <a:gd name="T96" fmla="*/ 2 w 22"/>
                <a:gd name="T97" fmla="*/ 5 h 67"/>
                <a:gd name="T98" fmla="*/ 2 w 22"/>
                <a:gd name="T99" fmla="*/ 5 h 67"/>
                <a:gd name="T100" fmla="*/ 2 w 22"/>
                <a:gd name="T101" fmla="*/ 5 h 67"/>
                <a:gd name="T102" fmla="*/ 2 w 22"/>
                <a:gd name="T103" fmla="*/ 5 h 67"/>
                <a:gd name="T104" fmla="*/ 2 w 22"/>
                <a:gd name="T105" fmla="*/ 3 h 67"/>
                <a:gd name="T106" fmla="*/ 2 w 22"/>
                <a:gd name="T107" fmla="*/ 3 h 67"/>
                <a:gd name="T108" fmla="*/ 2 w 22"/>
                <a:gd name="T109" fmla="*/ 3 h 67"/>
                <a:gd name="T110" fmla="*/ 2 w 22"/>
                <a:gd name="T111" fmla="*/ 3 h 67"/>
                <a:gd name="T112" fmla="*/ 2 w 22"/>
                <a:gd name="T113" fmla="*/ 3 h 67"/>
                <a:gd name="T114" fmla="*/ 2 w 22"/>
                <a:gd name="T115" fmla="*/ 3 h 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
                <a:gd name="T175" fmla="*/ 0 h 67"/>
                <a:gd name="T176" fmla="*/ 22 w 22"/>
                <a:gd name="T177" fmla="*/ 67 h 6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 h="67">
                  <a:moveTo>
                    <a:pt x="22" y="11"/>
                  </a:moveTo>
                  <a:lnTo>
                    <a:pt x="22" y="11"/>
                  </a:lnTo>
                  <a:lnTo>
                    <a:pt x="22" y="9"/>
                  </a:lnTo>
                  <a:lnTo>
                    <a:pt x="22" y="6"/>
                  </a:lnTo>
                  <a:lnTo>
                    <a:pt x="22" y="1"/>
                  </a:lnTo>
                  <a:lnTo>
                    <a:pt x="22" y="0"/>
                  </a:lnTo>
                  <a:lnTo>
                    <a:pt x="22" y="1"/>
                  </a:lnTo>
                  <a:lnTo>
                    <a:pt x="21" y="1"/>
                  </a:lnTo>
                  <a:lnTo>
                    <a:pt x="19" y="3"/>
                  </a:lnTo>
                  <a:lnTo>
                    <a:pt x="14" y="3"/>
                  </a:lnTo>
                  <a:lnTo>
                    <a:pt x="15" y="3"/>
                  </a:lnTo>
                  <a:lnTo>
                    <a:pt x="14" y="3"/>
                  </a:lnTo>
                  <a:lnTo>
                    <a:pt x="14" y="6"/>
                  </a:lnTo>
                  <a:lnTo>
                    <a:pt x="12" y="9"/>
                  </a:lnTo>
                  <a:lnTo>
                    <a:pt x="11" y="12"/>
                  </a:lnTo>
                  <a:lnTo>
                    <a:pt x="5" y="28"/>
                  </a:lnTo>
                  <a:lnTo>
                    <a:pt x="4" y="30"/>
                  </a:lnTo>
                  <a:lnTo>
                    <a:pt x="3" y="31"/>
                  </a:lnTo>
                  <a:lnTo>
                    <a:pt x="1" y="35"/>
                  </a:lnTo>
                  <a:lnTo>
                    <a:pt x="0" y="35"/>
                  </a:lnTo>
                  <a:lnTo>
                    <a:pt x="2" y="43"/>
                  </a:lnTo>
                  <a:lnTo>
                    <a:pt x="10" y="67"/>
                  </a:lnTo>
                  <a:lnTo>
                    <a:pt x="11" y="66"/>
                  </a:lnTo>
                  <a:lnTo>
                    <a:pt x="15" y="51"/>
                  </a:lnTo>
                  <a:lnTo>
                    <a:pt x="18" y="42"/>
                  </a:lnTo>
                  <a:lnTo>
                    <a:pt x="19" y="34"/>
                  </a:lnTo>
                  <a:lnTo>
                    <a:pt x="20" y="30"/>
                  </a:lnTo>
                  <a:lnTo>
                    <a:pt x="21" y="21"/>
                  </a:lnTo>
                  <a:lnTo>
                    <a:pt x="21" y="15"/>
                  </a:lnTo>
                  <a:lnTo>
                    <a:pt x="22"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6" name="Freeform 3969"/>
            <p:cNvSpPr>
              <a:spLocks/>
            </p:cNvSpPr>
            <p:nvPr/>
          </p:nvSpPr>
          <p:spPr bwMode="auto">
            <a:xfrm>
              <a:off x="3453" y="2098"/>
              <a:ext cx="3" cy="1"/>
            </a:xfrm>
            <a:custGeom>
              <a:avLst/>
              <a:gdLst>
                <a:gd name="T0" fmla="*/ 1 w 4"/>
                <a:gd name="T1" fmla="*/ 1 h 1"/>
                <a:gd name="T2" fmla="*/ 1 w 4"/>
                <a:gd name="T3" fmla="*/ 1 h 1"/>
                <a:gd name="T4" fmla="*/ 2 w 4"/>
                <a:gd name="T5" fmla="*/ 0 h 1"/>
                <a:gd name="T6" fmla="*/ 2 w 4"/>
                <a:gd name="T7" fmla="*/ 0 h 1"/>
                <a:gd name="T8" fmla="*/ 2 w 4"/>
                <a:gd name="T9" fmla="*/ 0 h 1"/>
                <a:gd name="T10" fmla="*/ 2 w 4"/>
                <a:gd name="T11" fmla="*/ 0 h 1"/>
                <a:gd name="T12" fmla="*/ 0 w 4"/>
                <a:gd name="T13" fmla="*/ 0 h 1"/>
                <a:gd name="T14" fmla="*/ 1 w 4"/>
                <a:gd name="T15" fmla="*/ 1 h 1"/>
                <a:gd name="T16" fmla="*/ 1 w 4"/>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1"/>
                  </a:moveTo>
                  <a:lnTo>
                    <a:pt x="1" y="1"/>
                  </a:lnTo>
                  <a:lnTo>
                    <a:pt x="3" y="0"/>
                  </a:lnTo>
                  <a:lnTo>
                    <a:pt x="4" y="0"/>
                  </a:lnTo>
                  <a:lnTo>
                    <a:pt x="3"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7" name="Freeform 3970"/>
            <p:cNvSpPr>
              <a:spLocks/>
            </p:cNvSpPr>
            <p:nvPr/>
          </p:nvSpPr>
          <p:spPr bwMode="auto">
            <a:xfrm>
              <a:off x="3457" y="2068"/>
              <a:ext cx="39" cy="31"/>
            </a:xfrm>
            <a:custGeom>
              <a:avLst/>
              <a:gdLst>
                <a:gd name="T0" fmla="*/ 2 w 49"/>
                <a:gd name="T1" fmla="*/ 4 h 37"/>
                <a:gd name="T2" fmla="*/ 2 w 49"/>
                <a:gd name="T3" fmla="*/ 4 h 37"/>
                <a:gd name="T4" fmla="*/ 2 w 49"/>
                <a:gd name="T5" fmla="*/ 4 h 37"/>
                <a:gd name="T6" fmla="*/ 2 w 49"/>
                <a:gd name="T7" fmla="*/ 4 h 37"/>
                <a:gd name="T8" fmla="*/ 2 w 49"/>
                <a:gd name="T9" fmla="*/ 5 h 37"/>
                <a:gd name="T10" fmla="*/ 2 w 49"/>
                <a:gd name="T11" fmla="*/ 5 h 37"/>
                <a:gd name="T12" fmla="*/ 2 w 49"/>
                <a:gd name="T13" fmla="*/ 5 h 37"/>
                <a:gd name="T14" fmla="*/ 2 w 49"/>
                <a:gd name="T15" fmla="*/ 5 h 37"/>
                <a:gd name="T16" fmla="*/ 2 w 49"/>
                <a:gd name="T17" fmla="*/ 4 h 37"/>
                <a:gd name="T18" fmla="*/ 2 w 49"/>
                <a:gd name="T19" fmla="*/ 3 h 37"/>
                <a:gd name="T20" fmla="*/ 2 w 49"/>
                <a:gd name="T21" fmla="*/ 3 h 37"/>
                <a:gd name="T22" fmla="*/ 2 w 49"/>
                <a:gd name="T23" fmla="*/ 3 h 37"/>
                <a:gd name="T24" fmla="*/ 3 w 49"/>
                <a:gd name="T25" fmla="*/ 3 h 37"/>
                <a:gd name="T26" fmla="*/ 4 w 49"/>
                <a:gd name="T27" fmla="*/ 3 h 37"/>
                <a:gd name="T28" fmla="*/ 4 w 49"/>
                <a:gd name="T29" fmla="*/ 3 h 37"/>
                <a:gd name="T30" fmla="*/ 4 w 49"/>
                <a:gd name="T31" fmla="*/ 3 h 37"/>
                <a:gd name="T32" fmla="*/ 4 w 49"/>
                <a:gd name="T33" fmla="*/ 3 h 37"/>
                <a:gd name="T34" fmla="*/ 3 w 49"/>
                <a:gd name="T35" fmla="*/ 3 h 37"/>
                <a:gd name="T36" fmla="*/ 2 w 49"/>
                <a:gd name="T37" fmla="*/ 3 h 37"/>
                <a:gd name="T38" fmla="*/ 2 w 49"/>
                <a:gd name="T39" fmla="*/ 3 h 37"/>
                <a:gd name="T40" fmla="*/ 2 w 49"/>
                <a:gd name="T41" fmla="*/ 2 h 37"/>
                <a:gd name="T42" fmla="*/ 2 w 49"/>
                <a:gd name="T43" fmla="*/ 2 h 37"/>
                <a:gd name="T44" fmla="*/ 2 w 49"/>
                <a:gd name="T45" fmla="*/ 0 h 37"/>
                <a:gd name="T46" fmla="*/ 2 w 49"/>
                <a:gd name="T47" fmla="*/ 0 h 37"/>
                <a:gd name="T48" fmla="*/ 2 w 49"/>
                <a:gd name="T49" fmla="*/ 3 h 37"/>
                <a:gd name="T50" fmla="*/ 2 w 49"/>
                <a:gd name="T51" fmla="*/ 3 h 37"/>
                <a:gd name="T52" fmla="*/ 2 w 49"/>
                <a:gd name="T53" fmla="*/ 3 h 37"/>
                <a:gd name="T54" fmla="*/ 2 w 49"/>
                <a:gd name="T55" fmla="*/ 3 h 37"/>
                <a:gd name="T56" fmla="*/ 2 w 49"/>
                <a:gd name="T57" fmla="*/ 3 h 37"/>
                <a:gd name="T58" fmla="*/ 2 w 49"/>
                <a:gd name="T59" fmla="*/ 3 h 37"/>
                <a:gd name="T60" fmla="*/ 2 w 49"/>
                <a:gd name="T61" fmla="*/ 3 h 37"/>
                <a:gd name="T62" fmla="*/ 2 w 49"/>
                <a:gd name="T63" fmla="*/ 3 h 37"/>
                <a:gd name="T64" fmla="*/ 2 w 49"/>
                <a:gd name="T65" fmla="*/ 3 h 37"/>
                <a:gd name="T66" fmla="*/ 2 w 49"/>
                <a:gd name="T67" fmla="*/ 3 h 37"/>
                <a:gd name="T68" fmla="*/ 2 w 49"/>
                <a:gd name="T69" fmla="*/ 3 h 37"/>
                <a:gd name="T70" fmla="*/ 2 w 49"/>
                <a:gd name="T71" fmla="*/ 3 h 37"/>
                <a:gd name="T72" fmla="*/ 2 w 49"/>
                <a:gd name="T73" fmla="*/ 3 h 37"/>
                <a:gd name="T74" fmla="*/ 1 w 49"/>
                <a:gd name="T75" fmla="*/ 3 h 37"/>
                <a:gd name="T76" fmla="*/ 0 w 49"/>
                <a:gd name="T77" fmla="*/ 3 h 37"/>
                <a:gd name="T78" fmla="*/ 0 w 49"/>
                <a:gd name="T79" fmla="*/ 4 h 37"/>
                <a:gd name="T80" fmla="*/ 0 w 49"/>
                <a:gd name="T81" fmla="*/ 4 h 37"/>
                <a:gd name="T82" fmla="*/ 2 w 49"/>
                <a:gd name="T83" fmla="*/ 4 h 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
                <a:gd name="T127" fmla="*/ 0 h 37"/>
                <a:gd name="T128" fmla="*/ 49 w 49"/>
                <a:gd name="T129" fmla="*/ 37 h 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 h="37">
                  <a:moveTo>
                    <a:pt x="8" y="28"/>
                  </a:moveTo>
                  <a:lnTo>
                    <a:pt x="8" y="28"/>
                  </a:lnTo>
                  <a:lnTo>
                    <a:pt x="9" y="26"/>
                  </a:lnTo>
                  <a:lnTo>
                    <a:pt x="10" y="26"/>
                  </a:lnTo>
                  <a:lnTo>
                    <a:pt x="11" y="28"/>
                  </a:lnTo>
                  <a:lnTo>
                    <a:pt x="10" y="29"/>
                  </a:lnTo>
                  <a:lnTo>
                    <a:pt x="8" y="30"/>
                  </a:lnTo>
                  <a:lnTo>
                    <a:pt x="4" y="32"/>
                  </a:lnTo>
                  <a:lnTo>
                    <a:pt x="2" y="33"/>
                  </a:lnTo>
                  <a:lnTo>
                    <a:pt x="2" y="35"/>
                  </a:lnTo>
                  <a:lnTo>
                    <a:pt x="2" y="37"/>
                  </a:lnTo>
                  <a:lnTo>
                    <a:pt x="4" y="35"/>
                  </a:lnTo>
                  <a:lnTo>
                    <a:pt x="15" y="28"/>
                  </a:lnTo>
                  <a:lnTo>
                    <a:pt x="23" y="22"/>
                  </a:lnTo>
                  <a:lnTo>
                    <a:pt x="25" y="21"/>
                  </a:lnTo>
                  <a:lnTo>
                    <a:pt x="29" y="20"/>
                  </a:lnTo>
                  <a:lnTo>
                    <a:pt x="35" y="19"/>
                  </a:lnTo>
                  <a:lnTo>
                    <a:pt x="39" y="19"/>
                  </a:lnTo>
                  <a:lnTo>
                    <a:pt x="43" y="20"/>
                  </a:lnTo>
                  <a:lnTo>
                    <a:pt x="45" y="20"/>
                  </a:lnTo>
                  <a:lnTo>
                    <a:pt x="48" y="19"/>
                  </a:lnTo>
                  <a:lnTo>
                    <a:pt x="49" y="16"/>
                  </a:lnTo>
                  <a:lnTo>
                    <a:pt x="49" y="15"/>
                  </a:lnTo>
                  <a:lnTo>
                    <a:pt x="48" y="15"/>
                  </a:lnTo>
                  <a:lnTo>
                    <a:pt x="40" y="12"/>
                  </a:lnTo>
                  <a:lnTo>
                    <a:pt x="36" y="10"/>
                  </a:lnTo>
                  <a:lnTo>
                    <a:pt x="32" y="7"/>
                  </a:lnTo>
                  <a:lnTo>
                    <a:pt x="31" y="4"/>
                  </a:lnTo>
                  <a:lnTo>
                    <a:pt x="31" y="1"/>
                  </a:lnTo>
                  <a:lnTo>
                    <a:pt x="25" y="2"/>
                  </a:lnTo>
                  <a:lnTo>
                    <a:pt x="23" y="2"/>
                  </a:lnTo>
                  <a:lnTo>
                    <a:pt x="21" y="0"/>
                  </a:lnTo>
                  <a:lnTo>
                    <a:pt x="20" y="0"/>
                  </a:lnTo>
                  <a:lnTo>
                    <a:pt x="9" y="3"/>
                  </a:lnTo>
                  <a:lnTo>
                    <a:pt x="8" y="3"/>
                  </a:lnTo>
                  <a:lnTo>
                    <a:pt x="7" y="4"/>
                  </a:lnTo>
                  <a:lnTo>
                    <a:pt x="4" y="6"/>
                  </a:lnTo>
                  <a:lnTo>
                    <a:pt x="7" y="7"/>
                  </a:lnTo>
                  <a:lnTo>
                    <a:pt x="8" y="9"/>
                  </a:lnTo>
                  <a:lnTo>
                    <a:pt x="9" y="11"/>
                  </a:lnTo>
                  <a:lnTo>
                    <a:pt x="8" y="12"/>
                  </a:lnTo>
                  <a:lnTo>
                    <a:pt x="6" y="15"/>
                  </a:lnTo>
                  <a:lnTo>
                    <a:pt x="4" y="16"/>
                  </a:lnTo>
                  <a:lnTo>
                    <a:pt x="4" y="17"/>
                  </a:lnTo>
                  <a:lnTo>
                    <a:pt x="4" y="18"/>
                  </a:lnTo>
                  <a:lnTo>
                    <a:pt x="4" y="20"/>
                  </a:lnTo>
                  <a:lnTo>
                    <a:pt x="2" y="22"/>
                  </a:lnTo>
                  <a:lnTo>
                    <a:pt x="1" y="24"/>
                  </a:lnTo>
                  <a:lnTo>
                    <a:pt x="0" y="24"/>
                  </a:lnTo>
                  <a:lnTo>
                    <a:pt x="0" y="25"/>
                  </a:lnTo>
                  <a:lnTo>
                    <a:pt x="0" y="26"/>
                  </a:lnTo>
                  <a:lnTo>
                    <a:pt x="0" y="28"/>
                  </a:lnTo>
                  <a:lnTo>
                    <a:pt x="3" y="28"/>
                  </a:lnTo>
                  <a:lnTo>
                    <a:pt x="8"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8" name="Freeform 3971"/>
            <p:cNvSpPr>
              <a:spLocks/>
            </p:cNvSpPr>
            <p:nvPr/>
          </p:nvSpPr>
          <p:spPr bwMode="auto">
            <a:xfrm>
              <a:off x="3457" y="2068"/>
              <a:ext cx="240" cy="96"/>
            </a:xfrm>
            <a:custGeom>
              <a:avLst/>
              <a:gdLst>
                <a:gd name="T0" fmla="*/ 24 w 300"/>
                <a:gd name="T1" fmla="*/ 2 h 116"/>
                <a:gd name="T2" fmla="*/ 22 w 300"/>
                <a:gd name="T3" fmla="*/ 2 h 116"/>
                <a:gd name="T4" fmla="*/ 22 w 300"/>
                <a:gd name="T5" fmla="*/ 2 h 116"/>
                <a:gd name="T6" fmla="*/ 21 w 300"/>
                <a:gd name="T7" fmla="*/ 2 h 116"/>
                <a:gd name="T8" fmla="*/ 19 w 300"/>
                <a:gd name="T9" fmla="*/ 2 h 116"/>
                <a:gd name="T10" fmla="*/ 18 w 300"/>
                <a:gd name="T11" fmla="*/ 2 h 116"/>
                <a:gd name="T12" fmla="*/ 15 w 300"/>
                <a:gd name="T13" fmla="*/ 2 h 116"/>
                <a:gd name="T14" fmla="*/ 14 w 300"/>
                <a:gd name="T15" fmla="*/ 2 h 116"/>
                <a:gd name="T16" fmla="*/ 12 w 300"/>
                <a:gd name="T17" fmla="*/ 1 h 116"/>
                <a:gd name="T18" fmla="*/ 11 w 300"/>
                <a:gd name="T19" fmla="*/ 2 h 116"/>
                <a:gd name="T20" fmla="*/ 9 w 300"/>
                <a:gd name="T21" fmla="*/ 2 h 116"/>
                <a:gd name="T22" fmla="*/ 7 w 300"/>
                <a:gd name="T23" fmla="*/ 2 h 116"/>
                <a:gd name="T24" fmla="*/ 5 w 300"/>
                <a:gd name="T25" fmla="*/ 2 h 116"/>
                <a:gd name="T26" fmla="*/ 5 w 300"/>
                <a:gd name="T27" fmla="*/ 3 h 116"/>
                <a:gd name="T28" fmla="*/ 4 w 300"/>
                <a:gd name="T29" fmla="*/ 4 h 116"/>
                <a:gd name="T30" fmla="*/ 2 w 300"/>
                <a:gd name="T31" fmla="*/ 4 h 116"/>
                <a:gd name="T32" fmla="*/ 2 w 300"/>
                <a:gd name="T33" fmla="*/ 4 h 116"/>
                <a:gd name="T34" fmla="*/ 2 w 300"/>
                <a:gd name="T35" fmla="*/ 4 h 116"/>
                <a:gd name="T36" fmla="*/ 0 w 300"/>
                <a:gd name="T37" fmla="*/ 6 h 116"/>
                <a:gd name="T38" fmla="*/ 2 w 300"/>
                <a:gd name="T39" fmla="*/ 7 h 116"/>
                <a:gd name="T40" fmla="*/ 2 w 300"/>
                <a:gd name="T41" fmla="*/ 7 h 116"/>
                <a:gd name="T42" fmla="*/ 2 w 300"/>
                <a:gd name="T43" fmla="*/ 8 h 116"/>
                <a:gd name="T44" fmla="*/ 2 w 300"/>
                <a:gd name="T45" fmla="*/ 8 h 116"/>
                <a:gd name="T46" fmla="*/ 2 w 300"/>
                <a:gd name="T47" fmla="*/ 8 h 116"/>
                <a:gd name="T48" fmla="*/ 2 w 300"/>
                <a:gd name="T49" fmla="*/ 9 h 116"/>
                <a:gd name="T50" fmla="*/ 2 w 300"/>
                <a:gd name="T51" fmla="*/ 10 h 116"/>
                <a:gd name="T52" fmla="*/ 2 w 300"/>
                <a:gd name="T53" fmla="*/ 11 h 116"/>
                <a:gd name="T54" fmla="*/ 2 w 300"/>
                <a:gd name="T55" fmla="*/ 12 h 116"/>
                <a:gd name="T56" fmla="*/ 2 w 300"/>
                <a:gd name="T57" fmla="*/ 12 h 116"/>
                <a:gd name="T58" fmla="*/ 2 w 300"/>
                <a:gd name="T59" fmla="*/ 12 h 116"/>
                <a:gd name="T60" fmla="*/ 3 w 300"/>
                <a:gd name="T61" fmla="*/ 12 h 116"/>
                <a:gd name="T62" fmla="*/ 4 w 300"/>
                <a:gd name="T63" fmla="*/ 12 h 116"/>
                <a:gd name="T64" fmla="*/ 5 w 300"/>
                <a:gd name="T65" fmla="*/ 14 h 116"/>
                <a:gd name="T66" fmla="*/ 6 w 300"/>
                <a:gd name="T67" fmla="*/ 13 h 116"/>
                <a:gd name="T68" fmla="*/ 9 w 300"/>
                <a:gd name="T69" fmla="*/ 13 h 116"/>
                <a:gd name="T70" fmla="*/ 11 w 300"/>
                <a:gd name="T71" fmla="*/ 13 h 116"/>
                <a:gd name="T72" fmla="*/ 13 w 300"/>
                <a:gd name="T73" fmla="*/ 12 h 116"/>
                <a:gd name="T74" fmla="*/ 14 w 300"/>
                <a:gd name="T75" fmla="*/ 13 h 116"/>
                <a:gd name="T76" fmla="*/ 14 w 300"/>
                <a:gd name="T77" fmla="*/ 15 h 116"/>
                <a:gd name="T78" fmla="*/ 14 w 300"/>
                <a:gd name="T79" fmla="*/ 15 h 116"/>
                <a:gd name="T80" fmla="*/ 14 w 300"/>
                <a:gd name="T81" fmla="*/ 13 h 116"/>
                <a:gd name="T82" fmla="*/ 14 w 300"/>
                <a:gd name="T83" fmla="*/ 12 h 116"/>
                <a:gd name="T84" fmla="*/ 15 w 300"/>
                <a:gd name="T85" fmla="*/ 12 h 116"/>
                <a:gd name="T86" fmla="*/ 17 w 300"/>
                <a:gd name="T87" fmla="*/ 12 h 116"/>
                <a:gd name="T88" fmla="*/ 18 w 300"/>
                <a:gd name="T89" fmla="*/ 12 h 116"/>
                <a:gd name="T90" fmla="*/ 22 w 300"/>
                <a:gd name="T91" fmla="*/ 12 h 116"/>
                <a:gd name="T92" fmla="*/ 23 w 300"/>
                <a:gd name="T93" fmla="*/ 11 h 116"/>
                <a:gd name="T94" fmla="*/ 24 w 300"/>
                <a:gd name="T95" fmla="*/ 11 h 116"/>
                <a:gd name="T96" fmla="*/ 26 w 300"/>
                <a:gd name="T97" fmla="*/ 12 h 116"/>
                <a:gd name="T98" fmla="*/ 26 w 300"/>
                <a:gd name="T99" fmla="*/ 11 h 116"/>
                <a:gd name="T100" fmla="*/ 26 w 300"/>
                <a:gd name="T101" fmla="*/ 10 h 116"/>
                <a:gd name="T102" fmla="*/ 26 w 300"/>
                <a:gd name="T103" fmla="*/ 8 h 116"/>
                <a:gd name="T104" fmla="*/ 24 w 300"/>
                <a:gd name="T105" fmla="*/ 7 h 116"/>
                <a:gd name="T106" fmla="*/ 26 w 300"/>
                <a:gd name="T107" fmla="*/ 6 h 116"/>
                <a:gd name="T108" fmla="*/ 26 w 300"/>
                <a:gd name="T109" fmla="*/ 6 h 116"/>
                <a:gd name="T110" fmla="*/ 24 w 300"/>
                <a:gd name="T111" fmla="*/ 5 h 116"/>
                <a:gd name="T112" fmla="*/ 24 w 300"/>
                <a:gd name="T113" fmla="*/ 3 h 1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
                <a:gd name="T172" fmla="*/ 0 h 116"/>
                <a:gd name="T173" fmla="*/ 300 w 300"/>
                <a:gd name="T174" fmla="*/ 116 h 1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 h="116">
                  <a:moveTo>
                    <a:pt x="278" y="18"/>
                  </a:moveTo>
                  <a:lnTo>
                    <a:pt x="278" y="18"/>
                  </a:lnTo>
                  <a:lnTo>
                    <a:pt x="278" y="17"/>
                  </a:lnTo>
                  <a:lnTo>
                    <a:pt x="277" y="16"/>
                  </a:lnTo>
                  <a:lnTo>
                    <a:pt x="274" y="15"/>
                  </a:lnTo>
                  <a:lnTo>
                    <a:pt x="272" y="14"/>
                  </a:lnTo>
                  <a:lnTo>
                    <a:pt x="271" y="12"/>
                  </a:lnTo>
                  <a:lnTo>
                    <a:pt x="268" y="9"/>
                  </a:lnTo>
                  <a:lnTo>
                    <a:pt x="265" y="8"/>
                  </a:lnTo>
                  <a:lnTo>
                    <a:pt x="264" y="9"/>
                  </a:lnTo>
                  <a:lnTo>
                    <a:pt x="263" y="11"/>
                  </a:lnTo>
                  <a:lnTo>
                    <a:pt x="262" y="11"/>
                  </a:lnTo>
                  <a:lnTo>
                    <a:pt x="258" y="10"/>
                  </a:lnTo>
                  <a:lnTo>
                    <a:pt x="257" y="10"/>
                  </a:lnTo>
                  <a:lnTo>
                    <a:pt x="255" y="10"/>
                  </a:lnTo>
                  <a:lnTo>
                    <a:pt x="254" y="10"/>
                  </a:lnTo>
                  <a:lnTo>
                    <a:pt x="249" y="10"/>
                  </a:lnTo>
                  <a:lnTo>
                    <a:pt x="248" y="10"/>
                  </a:lnTo>
                  <a:lnTo>
                    <a:pt x="245" y="12"/>
                  </a:lnTo>
                  <a:lnTo>
                    <a:pt x="239" y="16"/>
                  </a:lnTo>
                  <a:lnTo>
                    <a:pt x="237" y="16"/>
                  </a:lnTo>
                  <a:lnTo>
                    <a:pt x="235" y="17"/>
                  </a:lnTo>
                  <a:lnTo>
                    <a:pt x="234" y="18"/>
                  </a:lnTo>
                  <a:lnTo>
                    <a:pt x="230" y="20"/>
                  </a:lnTo>
                  <a:lnTo>
                    <a:pt x="225" y="21"/>
                  </a:lnTo>
                  <a:lnTo>
                    <a:pt x="223" y="21"/>
                  </a:lnTo>
                  <a:lnTo>
                    <a:pt x="222" y="21"/>
                  </a:lnTo>
                  <a:lnTo>
                    <a:pt x="219" y="20"/>
                  </a:lnTo>
                  <a:lnTo>
                    <a:pt x="216" y="19"/>
                  </a:lnTo>
                  <a:lnTo>
                    <a:pt x="213" y="18"/>
                  </a:lnTo>
                  <a:lnTo>
                    <a:pt x="212" y="19"/>
                  </a:lnTo>
                  <a:lnTo>
                    <a:pt x="211" y="19"/>
                  </a:lnTo>
                  <a:lnTo>
                    <a:pt x="210" y="19"/>
                  </a:lnTo>
                  <a:lnTo>
                    <a:pt x="208" y="19"/>
                  </a:lnTo>
                  <a:lnTo>
                    <a:pt x="201" y="21"/>
                  </a:lnTo>
                  <a:lnTo>
                    <a:pt x="196" y="21"/>
                  </a:lnTo>
                  <a:lnTo>
                    <a:pt x="192" y="20"/>
                  </a:lnTo>
                  <a:lnTo>
                    <a:pt x="188" y="19"/>
                  </a:lnTo>
                  <a:lnTo>
                    <a:pt x="185" y="19"/>
                  </a:lnTo>
                  <a:lnTo>
                    <a:pt x="182" y="19"/>
                  </a:lnTo>
                  <a:lnTo>
                    <a:pt x="174" y="15"/>
                  </a:lnTo>
                  <a:lnTo>
                    <a:pt x="173" y="14"/>
                  </a:lnTo>
                  <a:lnTo>
                    <a:pt x="171" y="14"/>
                  </a:lnTo>
                  <a:lnTo>
                    <a:pt x="170" y="14"/>
                  </a:lnTo>
                  <a:lnTo>
                    <a:pt x="168" y="15"/>
                  </a:lnTo>
                  <a:lnTo>
                    <a:pt x="165" y="15"/>
                  </a:lnTo>
                  <a:lnTo>
                    <a:pt x="163" y="14"/>
                  </a:lnTo>
                  <a:lnTo>
                    <a:pt x="161" y="10"/>
                  </a:lnTo>
                  <a:lnTo>
                    <a:pt x="160" y="7"/>
                  </a:lnTo>
                  <a:lnTo>
                    <a:pt x="159" y="6"/>
                  </a:lnTo>
                  <a:lnTo>
                    <a:pt x="155" y="7"/>
                  </a:lnTo>
                  <a:lnTo>
                    <a:pt x="153" y="7"/>
                  </a:lnTo>
                  <a:lnTo>
                    <a:pt x="151" y="7"/>
                  </a:lnTo>
                  <a:lnTo>
                    <a:pt x="149" y="7"/>
                  </a:lnTo>
                  <a:lnTo>
                    <a:pt x="146" y="4"/>
                  </a:lnTo>
                  <a:lnTo>
                    <a:pt x="145" y="2"/>
                  </a:lnTo>
                  <a:lnTo>
                    <a:pt x="145" y="1"/>
                  </a:lnTo>
                  <a:lnTo>
                    <a:pt x="147" y="1"/>
                  </a:lnTo>
                  <a:lnTo>
                    <a:pt x="146" y="0"/>
                  </a:lnTo>
                  <a:lnTo>
                    <a:pt x="143" y="0"/>
                  </a:lnTo>
                  <a:lnTo>
                    <a:pt x="141" y="1"/>
                  </a:lnTo>
                  <a:lnTo>
                    <a:pt x="138" y="2"/>
                  </a:lnTo>
                  <a:lnTo>
                    <a:pt x="136" y="2"/>
                  </a:lnTo>
                  <a:lnTo>
                    <a:pt x="122" y="1"/>
                  </a:lnTo>
                  <a:lnTo>
                    <a:pt x="118" y="1"/>
                  </a:lnTo>
                  <a:lnTo>
                    <a:pt x="114" y="1"/>
                  </a:lnTo>
                  <a:lnTo>
                    <a:pt x="112" y="2"/>
                  </a:lnTo>
                  <a:lnTo>
                    <a:pt x="108" y="4"/>
                  </a:lnTo>
                  <a:lnTo>
                    <a:pt x="106" y="4"/>
                  </a:lnTo>
                  <a:lnTo>
                    <a:pt x="101" y="5"/>
                  </a:lnTo>
                  <a:lnTo>
                    <a:pt x="97" y="8"/>
                  </a:lnTo>
                  <a:lnTo>
                    <a:pt x="93" y="10"/>
                  </a:lnTo>
                  <a:lnTo>
                    <a:pt x="91" y="11"/>
                  </a:lnTo>
                  <a:lnTo>
                    <a:pt x="85" y="17"/>
                  </a:lnTo>
                  <a:lnTo>
                    <a:pt x="83" y="18"/>
                  </a:lnTo>
                  <a:lnTo>
                    <a:pt x="81" y="18"/>
                  </a:lnTo>
                  <a:lnTo>
                    <a:pt x="76" y="18"/>
                  </a:lnTo>
                  <a:lnTo>
                    <a:pt x="71" y="18"/>
                  </a:lnTo>
                  <a:lnTo>
                    <a:pt x="68" y="17"/>
                  </a:lnTo>
                  <a:lnTo>
                    <a:pt x="65" y="17"/>
                  </a:lnTo>
                  <a:lnTo>
                    <a:pt x="57" y="17"/>
                  </a:lnTo>
                  <a:lnTo>
                    <a:pt x="53" y="16"/>
                  </a:lnTo>
                  <a:lnTo>
                    <a:pt x="51" y="16"/>
                  </a:lnTo>
                  <a:lnTo>
                    <a:pt x="50" y="17"/>
                  </a:lnTo>
                  <a:lnTo>
                    <a:pt x="49" y="18"/>
                  </a:lnTo>
                  <a:lnTo>
                    <a:pt x="49" y="20"/>
                  </a:lnTo>
                  <a:lnTo>
                    <a:pt x="49" y="22"/>
                  </a:lnTo>
                  <a:lnTo>
                    <a:pt x="53" y="23"/>
                  </a:lnTo>
                  <a:lnTo>
                    <a:pt x="59" y="25"/>
                  </a:lnTo>
                  <a:lnTo>
                    <a:pt x="60" y="25"/>
                  </a:lnTo>
                  <a:lnTo>
                    <a:pt x="58" y="25"/>
                  </a:lnTo>
                  <a:lnTo>
                    <a:pt x="50" y="26"/>
                  </a:lnTo>
                  <a:lnTo>
                    <a:pt x="45" y="28"/>
                  </a:lnTo>
                  <a:lnTo>
                    <a:pt x="44" y="29"/>
                  </a:lnTo>
                  <a:lnTo>
                    <a:pt x="45" y="30"/>
                  </a:lnTo>
                  <a:lnTo>
                    <a:pt x="49" y="30"/>
                  </a:lnTo>
                  <a:lnTo>
                    <a:pt x="49" y="31"/>
                  </a:lnTo>
                  <a:lnTo>
                    <a:pt x="48" y="32"/>
                  </a:lnTo>
                  <a:lnTo>
                    <a:pt x="43" y="32"/>
                  </a:lnTo>
                  <a:lnTo>
                    <a:pt x="40" y="32"/>
                  </a:lnTo>
                  <a:lnTo>
                    <a:pt x="31" y="31"/>
                  </a:lnTo>
                  <a:lnTo>
                    <a:pt x="29" y="32"/>
                  </a:lnTo>
                  <a:lnTo>
                    <a:pt x="29" y="31"/>
                  </a:lnTo>
                  <a:lnTo>
                    <a:pt x="29" y="30"/>
                  </a:lnTo>
                  <a:lnTo>
                    <a:pt x="28" y="29"/>
                  </a:lnTo>
                  <a:lnTo>
                    <a:pt x="27" y="30"/>
                  </a:lnTo>
                  <a:lnTo>
                    <a:pt x="28" y="31"/>
                  </a:lnTo>
                  <a:lnTo>
                    <a:pt x="29" y="32"/>
                  </a:lnTo>
                  <a:lnTo>
                    <a:pt x="28" y="32"/>
                  </a:lnTo>
                  <a:lnTo>
                    <a:pt x="25" y="33"/>
                  </a:lnTo>
                  <a:lnTo>
                    <a:pt x="23" y="33"/>
                  </a:lnTo>
                  <a:lnTo>
                    <a:pt x="22" y="32"/>
                  </a:lnTo>
                  <a:lnTo>
                    <a:pt x="20" y="31"/>
                  </a:lnTo>
                  <a:lnTo>
                    <a:pt x="20" y="30"/>
                  </a:lnTo>
                  <a:lnTo>
                    <a:pt x="18" y="31"/>
                  </a:lnTo>
                  <a:lnTo>
                    <a:pt x="8" y="34"/>
                  </a:lnTo>
                  <a:lnTo>
                    <a:pt x="4" y="37"/>
                  </a:lnTo>
                  <a:lnTo>
                    <a:pt x="2" y="38"/>
                  </a:lnTo>
                  <a:lnTo>
                    <a:pt x="1" y="42"/>
                  </a:lnTo>
                  <a:lnTo>
                    <a:pt x="1" y="46"/>
                  </a:lnTo>
                  <a:lnTo>
                    <a:pt x="0" y="48"/>
                  </a:lnTo>
                  <a:lnTo>
                    <a:pt x="0" y="49"/>
                  </a:lnTo>
                  <a:lnTo>
                    <a:pt x="1" y="49"/>
                  </a:lnTo>
                  <a:lnTo>
                    <a:pt x="7" y="48"/>
                  </a:lnTo>
                  <a:lnTo>
                    <a:pt x="13" y="47"/>
                  </a:lnTo>
                  <a:lnTo>
                    <a:pt x="14" y="47"/>
                  </a:lnTo>
                  <a:lnTo>
                    <a:pt x="13" y="49"/>
                  </a:lnTo>
                  <a:lnTo>
                    <a:pt x="10" y="51"/>
                  </a:lnTo>
                  <a:lnTo>
                    <a:pt x="10" y="52"/>
                  </a:lnTo>
                  <a:lnTo>
                    <a:pt x="11" y="53"/>
                  </a:lnTo>
                  <a:lnTo>
                    <a:pt x="12" y="56"/>
                  </a:lnTo>
                  <a:lnTo>
                    <a:pt x="12" y="57"/>
                  </a:lnTo>
                  <a:lnTo>
                    <a:pt x="12" y="58"/>
                  </a:lnTo>
                  <a:lnTo>
                    <a:pt x="13" y="59"/>
                  </a:lnTo>
                  <a:lnTo>
                    <a:pt x="15" y="59"/>
                  </a:lnTo>
                  <a:lnTo>
                    <a:pt x="16" y="59"/>
                  </a:lnTo>
                  <a:lnTo>
                    <a:pt x="16" y="60"/>
                  </a:lnTo>
                  <a:lnTo>
                    <a:pt x="14" y="61"/>
                  </a:lnTo>
                  <a:lnTo>
                    <a:pt x="13" y="62"/>
                  </a:lnTo>
                  <a:lnTo>
                    <a:pt x="12" y="63"/>
                  </a:lnTo>
                  <a:lnTo>
                    <a:pt x="11" y="63"/>
                  </a:lnTo>
                  <a:lnTo>
                    <a:pt x="11" y="64"/>
                  </a:lnTo>
                  <a:lnTo>
                    <a:pt x="13" y="66"/>
                  </a:lnTo>
                  <a:lnTo>
                    <a:pt x="15" y="67"/>
                  </a:lnTo>
                  <a:lnTo>
                    <a:pt x="16" y="68"/>
                  </a:lnTo>
                  <a:lnTo>
                    <a:pt x="14" y="70"/>
                  </a:lnTo>
                  <a:lnTo>
                    <a:pt x="11" y="68"/>
                  </a:lnTo>
                  <a:lnTo>
                    <a:pt x="9" y="68"/>
                  </a:lnTo>
                  <a:lnTo>
                    <a:pt x="9" y="67"/>
                  </a:lnTo>
                  <a:lnTo>
                    <a:pt x="8" y="65"/>
                  </a:lnTo>
                  <a:lnTo>
                    <a:pt x="7" y="64"/>
                  </a:lnTo>
                  <a:lnTo>
                    <a:pt x="6" y="64"/>
                  </a:lnTo>
                  <a:lnTo>
                    <a:pt x="6" y="65"/>
                  </a:lnTo>
                  <a:lnTo>
                    <a:pt x="7" y="68"/>
                  </a:lnTo>
                  <a:lnTo>
                    <a:pt x="6" y="70"/>
                  </a:lnTo>
                  <a:lnTo>
                    <a:pt x="4" y="70"/>
                  </a:lnTo>
                  <a:lnTo>
                    <a:pt x="3" y="70"/>
                  </a:lnTo>
                  <a:lnTo>
                    <a:pt x="3" y="71"/>
                  </a:lnTo>
                  <a:lnTo>
                    <a:pt x="3" y="72"/>
                  </a:lnTo>
                  <a:lnTo>
                    <a:pt x="4" y="72"/>
                  </a:lnTo>
                  <a:lnTo>
                    <a:pt x="9" y="73"/>
                  </a:lnTo>
                  <a:lnTo>
                    <a:pt x="11" y="73"/>
                  </a:lnTo>
                  <a:lnTo>
                    <a:pt x="13" y="74"/>
                  </a:lnTo>
                  <a:lnTo>
                    <a:pt x="17" y="76"/>
                  </a:lnTo>
                  <a:lnTo>
                    <a:pt x="20" y="79"/>
                  </a:lnTo>
                  <a:lnTo>
                    <a:pt x="20" y="80"/>
                  </a:lnTo>
                  <a:lnTo>
                    <a:pt x="17" y="82"/>
                  </a:lnTo>
                  <a:lnTo>
                    <a:pt x="15" y="82"/>
                  </a:lnTo>
                  <a:lnTo>
                    <a:pt x="16" y="84"/>
                  </a:lnTo>
                  <a:lnTo>
                    <a:pt x="18" y="85"/>
                  </a:lnTo>
                  <a:lnTo>
                    <a:pt x="18" y="87"/>
                  </a:lnTo>
                  <a:lnTo>
                    <a:pt x="18" y="88"/>
                  </a:lnTo>
                  <a:lnTo>
                    <a:pt x="20" y="88"/>
                  </a:lnTo>
                  <a:lnTo>
                    <a:pt x="23" y="89"/>
                  </a:lnTo>
                  <a:lnTo>
                    <a:pt x="24" y="89"/>
                  </a:lnTo>
                  <a:lnTo>
                    <a:pt x="25" y="91"/>
                  </a:lnTo>
                  <a:lnTo>
                    <a:pt x="24" y="93"/>
                  </a:lnTo>
                  <a:lnTo>
                    <a:pt x="22" y="93"/>
                  </a:lnTo>
                  <a:lnTo>
                    <a:pt x="20" y="92"/>
                  </a:lnTo>
                  <a:lnTo>
                    <a:pt x="18" y="93"/>
                  </a:lnTo>
                  <a:lnTo>
                    <a:pt x="18" y="95"/>
                  </a:lnTo>
                  <a:lnTo>
                    <a:pt x="21" y="95"/>
                  </a:lnTo>
                  <a:lnTo>
                    <a:pt x="35" y="94"/>
                  </a:lnTo>
                  <a:lnTo>
                    <a:pt x="36" y="94"/>
                  </a:lnTo>
                  <a:lnTo>
                    <a:pt x="35" y="95"/>
                  </a:lnTo>
                  <a:lnTo>
                    <a:pt x="32" y="98"/>
                  </a:lnTo>
                  <a:lnTo>
                    <a:pt x="31" y="98"/>
                  </a:lnTo>
                  <a:lnTo>
                    <a:pt x="28" y="99"/>
                  </a:lnTo>
                  <a:lnTo>
                    <a:pt x="23" y="100"/>
                  </a:lnTo>
                  <a:lnTo>
                    <a:pt x="21" y="101"/>
                  </a:lnTo>
                  <a:lnTo>
                    <a:pt x="23" y="101"/>
                  </a:lnTo>
                  <a:lnTo>
                    <a:pt x="31" y="99"/>
                  </a:lnTo>
                  <a:lnTo>
                    <a:pt x="32" y="99"/>
                  </a:lnTo>
                  <a:lnTo>
                    <a:pt x="31" y="100"/>
                  </a:lnTo>
                  <a:lnTo>
                    <a:pt x="31" y="101"/>
                  </a:lnTo>
                  <a:lnTo>
                    <a:pt x="32" y="101"/>
                  </a:lnTo>
                  <a:lnTo>
                    <a:pt x="34" y="101"/>
                  </a:lnTo>
                  <a:lnTo>
                    <a:pt x="36" y="99"/>
                  </a:lnTo>
                  <a:lnTo>
                    <a:pt x="39" y="98"/>
                  </a:lnTo>
                  <a:lnTo>
                    <a:pt x="40" y="98"/>
                  </a:lnTo>
                  <a:lnTo>
                    <a:pt x="41" y="99"/>
                  </a:lnTo>
                  <a:lnTo>
                    <a:pt x="41" y="100"/>
                  </a:lnTo>
                  <a:lnTo>
                    <a:pt x="43" y="101"/>
                  </a:lnTo>
                  <a:lnTo>
                    <a:pt x="44" y="102"/>
                  </a:lnTo>
                  <a:lnTo>
                    <a:pt x="45" y="101"/>
                  </a:lnTo>
                  <a:lnTo>
                    <a:pt x="45" y="100"/>
                  </a:lnTo>
                  <a:lnTo>
                    <a:pt x="46" y="101"/>
                  </a:lnTo>
                  <a:lnTo>
                    <a:pt x="49" y="105"/>
                  </a:lnTo>
                  <a:lnTo>
                    <a:pt x="51" y="107"/>
                  </a:lnTo>
                  <a:lnTo>
                    <a:pt x="54" y="108"/>
                  </a:lnTo>
                  <a:lnTo>
                    <a:pt x="58" y="110"/>
                  </a:lnTo>
                  <a:lnTo>
                    <a:pt x="60" y="110"/>
                  </a:lnTo>
                  <a:lnTo>
                    <a:pt x="63" y="109"/>
                  </a:lnTo>
                  <a:lnTo>
                    <a:pt x="66" y="108"/>
                  </a:lnTo>
                  <a:lnTo>
                    <a:pt x="67" y="108"/>
                  </a:lnTo>
                  <a:lnTo>
                    <a:pt x="69" y="109"/>
                  </a:lnTo>
                  <a:lnTo>
                    <a:pt x="70" y="108"/>
                  </a:lnTo>
                  <a:lnTo>
                    <a:pt x="70" y="107"/>
                  </a:lnTo>
                  <a:lnTo>
                    <a:pt x="71" y="101"/>
                  </a:lnTo>
                  <a:lnTo>
                    <a:pt x="72" y="98"/>
                  </a:lnTo>
                  <a:lnTo>
                    <a:pt x="73" y="98"/>
                  </a:lnTo>
                  <a:lnTo>
                    <a:pt x="76" y="96"/>
                  </a:lnTo>
                  <a:lnTo>
                    <a:pt x="80" y="98"/>
                  </a:lnTo>
                  <a:lnTo>
                    <a:pt x="85" y="100"/>
                  </a:lnTo>
                  <a:lnTo>
                    <a:pt x="93" y="103"/>
                  </a:lnTo>
                  <a:lnTo>
                    <a:pt x="100" y="108"/>
                  </a:lnTo>
                  <a:lnTo>
                    <a:pt x="102" y="110"/>
                  </a:lnTo>
                  <a:lnTo>
                    <a:pt x="107" y="112"/>
                  </a:lnTo>
                  <a:lnTo>
                    <a:pt x="112" y="110"/>
                  </a:lnTo>
                  <a:lnTo>
                    <a:pt x="120" y="110"/>
                  </a:lnTo>
                  <a:lnTo>
                    <a:pt x="122" y="110"/>
                  </a:lnTo>
                  <a:lnTo>
                    <a:pt x="125" y="109"/>
                  </a:lnTo>
                  <a:lnTo>
                    <a:pt x="128" y="106"/>
                  </a:lnTo>
                  <a:lnTo>
                    <a:pt x="133" y="102"/>
                  </a:lnTo>
                  <a:lnTo>
                    <a:pt x="136" y="101"/>
                  </a:lnTo>
                  <a:lnTo>
                    <a:pt x="138" y="99"/>
                  </a:lnTo>
                  <a:lnTo>
                    <a:pt x="139" y="99"/>
                  </a:lnTo>
                  <a:lnTo>
                    <a:pt x="141" y="100"/>
                  </a:lnTo>
                  <a:lnTo>
                    <a:pt x="148" y="103"/>
                  </a:lnTo>
                  <a:lnTo>
                    <a:pt x="149" y="103"/>
                  </a:lnTo>
                  <a:lnTo>
                    <a:pt x="152" y="102"/>
                  </a:lnTo>
                  <a:lnTo>
                    <a:pt x="155" y="99"/>
                  </a:lnTo>
                  <a:lnTo>
                    <a:pt x="157" y="98"/>
                  </a:lnTo>
                  <a:lnTo>
                    <a:pt x="160" y="98"/>
                  </a:lnTo>
                  <a:lnTo>
                    <a:pt x="161" y="99"/>
                  </a:lnTo>
                  <a:lnTo>
                    <a:pt x="162" y="100"/>
                  </a:lnTo>
                  <a:lnTo>
                    <a:pt x="161" y="103"/>
                  </a:lnTo>
                  <a:lnTo>
                    <a:pt x="157" y="106"/>
                  </a:lnTo>
                  <a:lnTo>
                    <a:pt x="156" y="107"/>
                  </a:lnTo>
                  <a:lnTo>
                    <a:pt x="156" y="109"/>
                  </a:lnTo>
                  <a:lnTo>
                    <a:pt x="157" y="110"/>
                  </a:lnTo>
                  <a:lnTo>
                    <a:pt x="159" y="113"/>
                  </a:lnTo>
                  <a:lnTo>
                    <a:pt x="159" y="114"/>
                  </a:lnTo>
                  <a:lnTo>
                    <a:pt x="157" y="114"/>
                  </a:lnTo>
                  <a:lnTo>
                    <a:pt x="159" y="115"/>
                  </a:lnTo>
                  <a:lnTo>
                    <a:pt x="157" y="115"/>
                  </a:lnTo>
                  <a:lnTo>
                    <a:pt x="161" y="116"/>
                  </a:lnTo>
                  <a:lnTo>
                    <a:pt x="162" y="116"/>
                  </a:lnTo>
                  <a:lnTo>
                    <a:pt x="162" y="115"/>
                  </a:lnTo>
                  <a:lnTo>
                    <a:pt x="163" y="114"/>
                  </a:lnTo>
                  <a:lnTo>
                    <a:pt x="164" y="113"/>
                  </a:lnTo>
                  <a:lnTo>
                    <a:pt x="165" y="113"/>
                  </a:lnTo>
                  <a:lnTo>
                    <a:pt x="165" y="110"/>
                  </a:lnTo>
                  <a:lnTo>
                    <a:pt x="165" y="109"/>
                  </a:lnTo>
                  <a:lnTo>
                    <a:pt x="169" y="107"/>
                  </a:lnTo>
                  <a:lnTo>
                    <a:pt x="168" y="106"/>
                  </a:lnTo>
                  <a:lnTo>
                    <a:pt x="168" y="105"/>
                  </a:lnTo>
                  <a:lnTo>
                    <a:pt x="168" y="104"/>
                  </a:lnTo>
                  <a:lnTo>
                    <a:pt x="169" y="99"/>
                  </a:lnTo>
                  <a:lnTo>
                    <a:pt x="175" y="102"/>
                  </a:lnTo>
                  <a:lnTo>
                    <a:pt x="176" y="102"/>
                  </a:lnTo>
                  <a:lnTo>
                    <a:pt x="180" y="101"/>
                  </a:lnTo>
                  <a:lnTo>
                    <a:pt x="181" y="102"/>
                  </a:lnTo>
                  <a:lnTo>
                    <a:pt x="182" y="101"/>
                  </a:lnTo>
                  <a:lnTo>
                    <a:pt x="184" y="100"/>
                  </a:lnTo>
                  <a:lnTo>
                    <a:pt x="185" y="100"/>
                  </a:lnTo>
                  <a:lnTo>
                    <a:pt x="190" y="99"/>
                  </a:lnTo>
                  <a:lnTo>
                    <a:pt x="193" y="96"/>
                  </a:lnTo>
                  <a:lnTo>
                    <a:pt x="194" y="96"/>
                  </a:lnTo>
                  <a:lnTo>
                    <a:pt x="198" y="98"/>
                  </a:lnTo>
                  <a:lnTo>
                    <a:pt x="201" y="99"/>
                  </a:lnTo>
                  <a:lnTo>
                    <a:pt x="202" y="100"/>
                  </a:lnTo>
                  <a:lnTo>
                    <a:pt x="208" y="101"/>
                  </a:lnTo>
                  <a:lnTo>
                    <a:pt x="213" y="101"/>
                  </a:lnTo>
                  <a:lnTo>
                    <a:pt x="223" y="98"/>
                  </a:lnTo>
                  <a:lnTo>
                    <a:pt x="234" y="93"/>
                  </a:lnTo>
                  <a:lnTo>
                    <a:pt x="235" y="93"/>
                  </a:lnTo>
                  <a:lnTo>
                    <a:pt x="248" y="93"/>
                  </a:lnTo>
                  <a:lnTo>
                    <a:pt x="254" y="92"/>
                  </a:lnTo>
                  <a:lnTo>
                    <a:pt x="259" y="90"/>
                  </a:lnTo>
                  <a:lnTo>
                    <a:pt x="260" y="90"/>
                  </a:lnTo>
                  <a:lnTo>
                    <a:pt x="261" y="93"/>
                  </a:lnTo>
                  <a:lnTo>
                    <a:pt x="266" y="89"/>
                  </a:lnTo>
                  <a:lnTo>
                    <a:pt x="267" y="88"/>
                  </a:lnTo>
                  <a:lnTo>
                    <a:pt x="273" y="88"/>
                  </a:lnTo>
                  <a:lnTo>
                    <a:pt x="274" y="88"/>
                  </a:lnTo>
                  <a:lnTo>
                    <a:pt x="277" y="89"/>
                  </a:lnTo>
                  <a:lnTo>
                    <a:pt x="286" y="89"/>
                  </a:lnTo>
                  <a:lnTo>
                    <a:pt x="287" y="89"/>
                  </a:lnTo>
                  <a:lnTo>
                    <a:pt x="288" y="89"/>
                  </a:lnTo>
                  <a:lnTo>
                    <a:pt x="290" y="90"/>
                  </a:lnTo>
                  <a:lnTo>
                    <a:pt x="292" y="94"/>
                  </a:lnTo>
                  <a:lnTo>
                    <a:pt x="293" y="94"/>
                  </a:lnTo>
                  <a:lnTo>
                    <a:pt x="300" y="92"/>
                  </a:lnTo>
                  <a:lnTo>
                    <a:pt x="300" y="90"/>
                  </a:lnTo>
                  <a:lnTo>
                    <a:pt x="300" y="89"/>
                  </a:lnTo>
                  <a:lnTo>
                    <a:pt x="299" y="88"/>
                  </a:lnTo>
                  <a:lnTo>
                    <a:pt x="296" y="87"/>
                  </a:lnTo>
                  <a:lnTo>
                    <a:pt x="296" y="86"/>
                  </a:lnTo>
                  <a:lnTo>
                    <a:pt x="296" y="81"/>
                  </a:lnTo>
                  <a:lnTo>
                    <a:pt x="294" y="80"/>
                  </a:lnTo>
                  <a:lnTo>
                    <a:pt x="293" y="79"/>
                  </a:lnTo>
                  <a:lnTo>
                    <a:pt x="292" y="78"/>
                  </a:lnTo>
                  <a:lnTo>
                    <a:pt x="291" y="78"/>
                  </a:lnTo>
                  <a:lnTo>
                    <a:pt x="291" y="77"/>
                  </a:lnTo>
                  <a:lnTo>
                    <a:pt x="291" y="76"/>
                  </a:lnTo>
                  <a:lnTo>
                    <a:pt x="293" y="72"/>
                  </a:lnTo>
                  <a:lnTo>
                    <a:pt x="294" y="70"/>
                  </a:lnTo>
                  <a:lnTo>
                    <a:pt x="293" y="68"/>
                  </a:lnTo>
                  <a:lnTo>
                    <a:pt x="292" y="68"/>
                  </a:lnTo>
                  <a:lnTo>
                    <a:pt x="292" y="70"/>
                  </a:lnTo>
                  <a:lnTo>
                    <a:pt x="292" y="68"/>
                  </a:lnTo>
                  <a:lnTo>
                    <a:pt x="292" y="64"/>
                  </a:lnTo>
                  <a:lnTo>
                    <a:pt x="291" y="61"/>
                  </a:lnTo>
                  <a:lnTo>
                    <a:pt x="290" y="58"/>
                  </a:lnTo>
                  <a:lnTo>
                    <a:pt x="288" y="51"/>
                  </a:lnTo>
                  <a:lnTo>
                    <a:pt x="287" y="51"/>
                  </a:lnTo>
                  <a:lnTo>
                    <a:pt x="288" y="50"/>
                  </a:lnTo>
                  <a:lnTo>
                    <a:pt x="290" y="50"/>
                  </a:lnTo>
                  <a:lnTo>
                    <a:pt x="292" y="49"/>
                  </a:lnTo>
                  <a:lnTo>
                    <a:pt x="293" y="48"/>
                  </a:lnTo>
                  <a:lnTo>
                    <a:pt x="294" y="45"/>
                  </a:lnTo>
                  <a:lnTo>
                    <a:pt x="294" y="44"/>
                  </a:lnTo>
                  <a:lnTo>
                    <a:pt x="295" y="44"/>
                  </a:lnTo>
                  <a:lnTo>
                    <a:pt x="298" y="44"/>
                  </a:lnTo>
                  <a:lnTo>
                    <a:pt x="300" y="46"/>
                  </a:lnTo>
                  <a:lnTo>
                    <a:pt x="300" y="45"/>
                  </a:lnTo>
                  <a:lnTo>
                    <a:pt x="299" y="44"/>
                  </a:lnTo>
                  <a:lnTo>
                    <a:pt x="293" y="39"/>
                  </a:lnTo>
                  <a:lnTo>
                    <a:pt x="292" y="38"/>
                  </a:lnTo>
                  <a:lnTo>
                    <a:pt x="285" y="38"/>
                  </a:lnTo>
                  <a:lnTo>
                    <a:pt x="281" y="36"/>
                  </a:lnTo>
                  <a:lnTo>
                    <a:pt x="281" y="35"/>
                  </a:lnTo>
                  <a:lnTo>
                    <a:pt x="281" y="34"/>
                  </a:lnTo>
                  <a:lnTo>
                    <a:pt x="282" y="33"/>
                  </a:lnTo>
                  <a:lnTo>
                    <a:pt x="280" y="31"/>
                  </a:lnTo>
                  <a:lnTo>
                    <a:pt x="280" y="30"/>
                  </a:lnTo>
                  <a:lnTo>
                    <a:pt x="281" y="28"/>
                  </a:lnTo>
                  <a:lnTo>
                    <a:pt x="281" y="21"/>
                  </a:lnTo>
                  <a:lnTo>
                    <a:pt x="279" y="19"/>
                  </a:lnTo>
                  <a:lnTo>
                    <a:pt x="278" y="18"/>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49" name="Freeform 3972"/>
            <p:cNvSpPr>
              <a:spLocks/>
            </p:cNvSpPr>
            <p:nvPr/>
          </p:nvSpPr>
          <p:spPr bwMode="auto">
            <a:xfrm>
              <a:off x="4293" y="1238"/>
              <a:ext cx="83" cy="39"/>
            </a:xfrm>
            <a:custGeom>
              <a:avLst/>
              <a:gdLst>
                <a:gd name="T0" fmla="*/ 2 w 104"/>
                <a:gd name="T1" fmla="*/ 4 h 48"/>
                <a:gd name="T2" fmla="*/ 1 w 104"/>
                <a:gd name="T3" fmla="*/ 4 h 48"/>
                <a:gd name="T4" fmla="*/ 0 w 104"/>
                <a:gd name="T5" fmla="*/ 4 h 48"/>
                <a:gd name="T6" fmla="*/ 2 w 104"/>
                <a:gd name="T7" fmla="*/ 4 h 48"/>
                <a:gd name="T8" fmla="*/ 2 w 104"/>
                <a:gd name="T9" fmla="*/ 4 h 48"/>
                <a:gd name="T10" fmla="*/ 2 w 104"/>
                <a:gd name="T11" fmla="*/ 4 h 48"/>
                <a:gd name="T12" fmla="*/ 2 w 104"/>
                <a:gd name="T13" fmla="*/ 4 h 48"/>
                <a:gd name="T14" fmla="*/ 2 w 104"/>
                <a:gd name="T15" fmla="*/ 4 h 48"/>
                <a:gd name="T16" fmla="*/ 2 w 104"/>
                <a:gd name="T17" fmla="*/ 4 h 48"/>
                <a:gd name="T18" fmla="*/ 2 w 104"/>
                <a:gd name="T19" fmla="*/ 4 h 48"/>
                <a:gd name="T20" fmla="*/ 2 w 104"/>
                <a:gd name="T21" fmla="*/ 4 h 48"/>
                <a:gd name="T22" fmla="*/ 2 w 104"/>
                <a:gd name="T23" fmla="*/ 5 h 48"/>
                <a:gd name="T24" fmla="*/ 2 w 104"/>
                <a:gd name="T25" fmla="*/ 5 h 48"/>
                <a:gd name="T26" fmla="*/ 2 w 104"/>
                <a:gd name="T27" fmla="*/ 5 h 48"/>
                <a:gd name="T28" fmla="*/ 2 w 104"/>
                <a:gd name="T29" fmla="*/ 5 h 48"/>
                <a:gd name="T30" fmla="*/ 2 w 104"/>
                <a:gd name="T31" fmla="*/ 5 h 48"/>
                <a:gd name="T32" fmla="*/ 3 w 104"/>
                <a:gd name="T33" fmla="*/ 5 h 48"/>
                <a:gd name="T34" fmla="*/ 3 w 104"/>
                <a:gd name="T35" fmla="*/ 5 h 48"/>
                <a:gd name="T36" fmla="*/ 4 w 104"/>
                <a:gd name="T37" fmla="*/ 5 h 48"/>
                <a:gd name="T38" fmla="*/ 5 w 104"/>
                <a:gd name="T39" fmla="*/ 5 h 48"/>
                <a:gd name="T40" fmla="*/ 6 w 104"/>
                <a:gd name="T41" fmla="*/ 5 h 48"/>
                <a:gd name="T42" fmla="*/ 7 w 104"/>
                <a:gd name="T43" fmla="*/ 4 h 48"/>
                <a:gd name="T44" fmla="*/ 8 w 104"/>
                <a:gd name="T45" fmla="*/ 4 h 48"/>
                <a:gd name="T46" fmla="*/ 8 w 104"/>
                <a:gd name="T47" fmla="*/ 4 h 48"/>
                <a:gd name="T48" fmla="*/ 8 w 104"/>
                <a:gd name="T49" fmla="*/ 4 h 48"/>
                <a:gd name="T50" fmla="*/ 8 w 104"/>
                <a:gd name="T51" fmla="*/ 3 h 48"/>
                <a:gd name="T52" fmla="*/ 7 w 104"/>
                <a:gd name="T53" fmla="*/ 3 h 48"/>
                <a:gd name="T54" fmla="*/ 7 w 104"/>
                <a:gd name="T55" fmla="*/ 2 h 48"/>
                <a:gd name="T56" fmla="*/ 8 w 104"/>
                <a:gd name="T57" fmla="*/ 2 h 48"/>
                <a:gd name="T58" fmla="*/ 9 w 104"/>
                <a:gd name="T59" fmla="*/ 2 h 48"/>
                <a:gd name="T60" fmla="*/ 9 w 104"/>
                <a:gd name="T61" fmla="*/ 2 h 48"/>
                <a:gd name="T62" fmla="*/ 6 w 104"/>
                <a:gd name="T63" fmla="*/ 1 h 48"/>
                <a:gd name="T64" fmla="*/ 6 w 104"/>
                <a:gd name="T65" fmla="*/ 0 h 48"/>
                <a:gd name="T66" fmla="*/ 5 w 104"/>
                <a:gd name="T67" fmla="*/ 1 h 48"/>
                <a:gd name="T68" fmla="*/ 5 w 104"/>
                <a:gd name="T69" fmla="*/ 2 h 48"/>
                <a:gd name="T70" fmla="*/ 5 w 104"/>
                <a:gd name="T71" fmla="*/ 2 h 48"/>
                <a:gd name="T72" fmla="*/ 5 w 104"/>
                <a:gd name="T73" fmla="*/ 2 h 48"/>
                <a:gd name="T74" fmla="*/ 5 w 104"/>
                <a:gd name="T75" fmla="*/ 2 h 48"/>
                <a:gd name="T76" fmla="*/ 4 w 104"/>
                <a:gd name="T77" fmla="*/ 2 h 48"/>
                <a:gd name="T78" fmla="*/ 4 w 104"/>
                <a:gd name="T79" fmla="*/ 2 h 48"/>
                <a:gd name="T80" fmla="*/ 4 w 104"/>
                <a:gd name="T81" fmla="*/ 2 h 48"/>
                <a:gd name="T82" fmla="*/ 3 w 104"/>
                <a:gd name="T83" fmla="*/ 2 h 48"/>
                <a:gd name="T84" fmla="*/ 2 w 104"/>
                <a:gd name="T85" fmla="*/ 2 h 48"/>
                <a:gd name="T86" fmla="*/ 2 w 104"/>
                <a:gd name="T87" fmla="*/ 2 h 48"/>
                <a:gd name="T88" fmla="*/ 2 w 104"/>
                <a:gd name="T89" fmla="*/ 2 h 48"/>
                <a:gd name="T90" fmla="*/ 2 w 104"/>
                <a:gd name="T91" fmla="*/ 2 h 48"/>
                <a:gd name="T92" fmla="*/ 2 w 104"/>
                <a:gd name="T93" fmla="*/ 2 h 48"/>
                <a:gd name="T94" fmla="*/ 2 w 104"/>
                <a:gd name="T95" fmla="*/ 2 h 48"/>
                <a:gd name="T96" fmla="*/ 2 w 104"/>
                <a:gd name="T97" fmla="*/ 2 h 48"/>
                <a:gd name="T98" fmla="*/ 2 w 104"/>
                <a:gd name="T99" fmla="*/ 2 h 48"/>
                <a:gd name="T100" fmla="*/ 2 w 104"/>
                <a:gd name="T101" fmla="*/ 2 h 48"/>
                <a:gd name="T102" fmla="*/ 2 w 104"/>
                <a:gd name="T103" fmla="*/ 2 h 48"/>
                <a:gd name="T104" fmla="*/ 2 w 104"/>
                <a:gd name="T105" fmla="*/ 2 h 48"/>
                <a:gd name="T106" fmla="*/ 2 w 104"/>
                <a:gd name="T107" fmla="*/ 3 h 48"/>
                <a:gd name="T108" fmla="*/ 2 w 104"/>
                <a:gd name="T109" fmla="*/ 3 h 48"/>
                <a:gd name="T110" fmla="*/ 2 w 104"/>
                <a:gd name="T111" fmla="*/ 3 h 48"/>
                <a:gd name="T112" fmla="*/ 2 w 104"/>
                <a:gd name="T113" fmla="*/ 3 h 48"/>
                <a:gd name="T114" fmla="*/ 2 w 104"/>
                <a:gd name="T115" fmla="*/ 3 h 48"/>
                <a:gd name="T116" fmla="*/ 2 w 104"/>
                <a:gd name="T117" fmla="*/ 4 h 48"/>
                <a:gd name="T118" fmla="*/ 2 w 104"/>
                <a:gd name="T119" fmla="*/ 4 h 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48"/>
                <a:gd name="T182" fmla="*/ 104 w 104"/>
                <a:gd name="T183" fmla="*/ 48 h 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48">
                  <a:moveTo>
                    <a:pt x="8" y="34"/>
                  </a:moveTo>
                  <a:lnTo>
                    <a:pt x="8" y="34"/>
                  </a:lnTo>
                  <a:lnTo>
                    <a:pt x="5" y="34"/>
                  </a:lnTo>
                  <a:lnTo>
                    <a:pt x="1" y="35"/>
                  </a:lnTo>
                  <a:lnTo>
                    <a:pt x="0" y="36"/>
                  </a:lnTo>
                  <a:lnTo>
                    <a:pt x="0" y="37"/>
                  </a:lnTo>
                  <a:lnTo>
                    <a:pt x="2" y="37"/>
                  </a:lnTo>
                  <a:lnTo>
                    <a:pt x="18" y="36"/>
                  </a:lnTo>
                  <a:lnTo>
                    <a:pt x="22" y="36"/>
                  </a:lnTo>
                  <a:lnTo>
                    <a:pt x="28" y="36"/>
                  </a:lnTo>
                  <a:lnTo>
                    <a:pt x="30" y="37"/>
                  </a:lnTo>
                  <a:lnTo>
                    <a:pt x="25" y="38"/>
                  </a:lnTo>
                  <a:lnTo>
                    <a:pt x="15" y="37"/>
                  </a:lnTo>
                  <a:lnTo>
                    <a:pt x="12" y="38"/>
                  </a:lnTo>
                  <a:lnTo>
                    <a:pt x="16" y="39"/>
                  </a:lnTo>
                  <a:lnTo>
                    <a:pt x="22" y="42"/>
                  </a:lnTo>
                  <a:lnTo>
                    <a:pt x="18" y="41"/>
                  </a:lnTo>
                  <a:lnTo>
                    <a:pt x="15" y="42"/>
                  </a:lnTo>
                  <a:lnTo>
                    <a:pt x="18" y="43"/>
                  </a:lnTo>
                  <a:lnTo>
                    <a:pt x="24" y="44"/>
                  </a:lnTo>
                  <a:lnTo>
                    <a:pt x="34" y="48"/>
                  </a:lnTo>
                  <a:lnTo>
                    <a:pt x="36" y="48"/>
                  </a:lnTo>
                  <a:lnTo>
                    <a:pt x="39" y="48"/>
                  </a:lnTo>
                  <a:lnTo>
                    <a:pt x="44" y="47"/>
                  </a:lnTo>
                  <a:lnTo>
                    <a:pt x="59" y="43"/>
                  </a:lnTo>
                  <a:lnTo>
                    <a:pt x="67" y="42"/>
                  </a:lnTo>
                  <a:lnTo>
                    <a:pt x="77" y="41"/>
                  </a:lnTo>
                  <a:lnTo>
                    <a:pt x="90" y="39"/>
                  </a:lnTo>
                  <a:lnTo>
                    <a:pt x="92" y="39"/>
                  </a:lnTo>
                  <a:lnTo>
                    <a:pt x="92" y="38"/>
                  </a:lnTo>
                  <a:lnTo>
                    <a:pt x="92" y="35"/>
                  </a:lnTo>
                  <a:lnTo>
                    <a:pt x="92" y="33"/>
                  </a:lnTo>
                  <a:lnTo>
                    <a:pt x="91" y="31"/>
                  </a:lnTo>
                  <a:lnTo>
                    <a:pt x="90" y="29"/>
                  </a:lnTo>
                  <a:lnTo>
                    <a:pt x="90" y="27"/>
                  </a:lnTo>
                  <a:lnTo>
                    <a:pt x="90" y="25"/>
                  </a:lnTo>
                  <a:lnTo>
                    <a:pt x="91" y="24"/>
                  </a:lnTo>
                  <a:lnTo>
                    <a:pt x="94" y="23"/>
                  </a:lnTo>
                  <a:lnTo>
                    <a:pt x="102" y="22"/>
                  </a:lnTo>
                  <a:lnTo>
                    <a:pt x="103" y="22"/>
                  </a:lnTo>
                  <a:lnTo>
                    <a:pt x="104" y="21"/>
                  </a:lnTo>
                  <a:lnTo>
                    <a:pt x="69" y="1"/>
                  </a:lnTo>
                  <a:lnTo>
                    <a:pt x="67" y="0"/>
                  </a:lnTo>
                  <a:lnTo>
                    <a:pt x="64" y="0"/>
                  </a:lnTo>
                  <a:lnTo>
                    <a:pt x="60" y="1"/>
                  </a:lnTo>
                  <a:lnTo>
                    <a:pt x="59" y="2"/>
                  </a:lnTo>
                  <a:lnTo>
                    <a:pt x="59" y="3"/>
                  </a:lnTo>
                  <a:lnTo>
                    <a:pt x="59" y="4"/>
                  </a:lnTo>
                  <a:lnTo>
                    <a:pt x="57" y="4"/>
                  </a:lnTo>
                  <a:lnTo>
                    <a:pt x="56" y="5"/>
                  </a:lnTo>
                  <a:lnTo>
                    <a:pt x="52" y="6"/>
                  </a:lnTo>
                  <a:lnTo>
                    <a:pt x="49" y="7"/>
                  </a:lnTo>
                  <a:lnTo>
                    <a:pt x="46" y="7"/>
                  </a:lnTo>
                  <a:lnTo>
                    <a:pt x="42" y="8"/>
                  </a:lnTo>
                  <a:lnTo>
                    <a:pt x="39" y="9"/>
                  </a:lnTo>
                  <a:lnTo>
                    <a:pt x="35" y="9"/>
                  </a:lnTo>
                  <a:lnTo>
                    <a:pt x="28" y="10"/>
                  </a:lnTo>
                  <a:lnTo>
                    <a:pt x="26" y="11"/>
                  </a:lnTo>
                  <a:lnTo>
                    <a:pt x="27" y="14"/>
                  </a:lnTo>
                  <a:lnTo>
                    <a:pt x="26" y="15"/>
                  </a:lnTo>
                  <a:lnTo>
                    <a:pt x="22" y="15"/>
                  </a:lnTo>
                  <a:lnTo>
                    <a:pt x="21" y="15"/>
                  </a:lnTo>
                  <a:lnTo>
                    <a:pt x="21" y="16"/>
                  </a:lnTo>
                  <a:lnTo>
                    <a:pt x="20" y="17"/>
                  </a:lnTo>
                  <a:lnTo>
                    <a:pt x="18" y="19"/>
                  </a:lnTo>
                  <a:lnTo>
                    <a:pt x="18" y="20"/>
                  </a:lnTo>
                  <a:lnTo>
                    <a:pt x="18" y="21"/>
                  </a:lnTo>
                  <a:lnTo>
                    <a:pt x="21" y="22"/>
                  </a:lnTo>
                  <a:lnTo>
                    <a:pt x="22" y="23"/>
                  </a:lnTo>
                  <a:lnTo>
                    <a:pt x="22" y="24"/>
                  </a:lnTo>
                  <a:lnTo>
                    <a:pt x="22" y="28"/>
                  </a:lnTo>
                  <a:lnTo>
                    <a:pt x="21" y="29"/>
                  </a:lnTo>
                  <a:lnTo>
                    <a:pt x="20" y="30"/>
                  </a:lnTo>
                  <a:lnTo>
                    <a:pt x="16" y="30"/>
                  </a:lnTo>
                  <a:lnTo>
                    <a:pt x="10" y="31"/>
                  </a:lnTo>
                  <a:lnTo>
                    <a:pt x="8" y="31"/>
                  </a:lnTo>
                  <a:lnTo>
                    <a:pt x="9" y="32"/>
                  </a:lnTo>
                  <a:lnTo>
                    <a:pt x="10" y="33"/>
                  </a:lnTo>
                  <a:lnTo>
                    <a:pt x="9" y="33"/>
                  </a:lnTo>
                  <a:lnTo>
                    <a:pt x="8" y="3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0" name="Freeform 3973"/>
            <p:cNvSpPr>
              <a:spLocks/>
            </p:cNvSpPr>
            <p:nvPr/>
          </p:nvSpPr>
          <p:spPr bwMode="auto">
            <a:xfrm>
              <a:off x="4288" y="1275"/>
              <a:ext cx="35" cy="12"/>
            </a:xfrm>
            <a:custGeom>
              <a:avLst/>
              <a:gdLst>
                <a:gd name="T0" fmla="*/ 2 w 44"/>
                <a:gd name="T1" fmla="*/ 3 h 14"/>
                <a:gd name="T2" fmla="*/ 2 w 44"/>
                <a:gd name="T3" fmla="*/ 3 h 14"/>
                <a:gd name="T4" fmla="*/ 2 w 44"/>
                <a:gd name="T5" fmla="*/ 3 h 14"/>
                <a:gd name="T6" fmla="*/ 2 w 44"/>
                <a:gd name="T7" fmla="*/ 3 h 14"/>
                <a:gd name="T8" fmla="*/ 2 w 44"/>
                <a:gd name="T9" fmla="*/ 3 h 14"/>
                <a:gd name="T10" fmla="*/ 3 w 44"/>
                <a:gd name="T11" fmla="*/ 3 h 14"/>
                <a:gd name="T12" fmla="*/ 4 w 44"/>
                <a:gd name="T13" fmla="*/ 3 h 14"/>
                <a:gd name="T14" fmla="*/ 4 w 44"/>
                <a:gd name="T15" fmla="*/ 3 h 14"/>
                <a:gd name="T16" fmla="*/ 4 w 44"/>
                <a:gd name="T17" fmla="*/ 3 h 14"/>
                <a:gd name="T18" fmla="*/ 4 w 44"/>
                <a:gd name="T19" fmla="*/ 3 h 14"/>
                <a:gd name="T20" fmla="*/ 4 w 44"/>
                <a:gd name="T21" fmla="*/ 3 h 14"/>
                <a:gd name="T22" fmla="*/ 3 w 44"/>
                <a:gd name="T23" fmla="*/ 2 h 14"/>
                <a:gd name="T24" fmla="*/ 3 w 44"/>
                <a:gd name="T25" fmla="*/ 2 h 14"/>
                <a:gd name="T26" fmla="*/ 2 w 44"/>
                <a:gd name="T27" fmla="*/ 1 h 14"/>
                <a:gd name="T28" fmla="*/ 2 w 44"/>
                <a:gd name="T29" fmla="*/ 1 h 14"/>
                <a:gd name="T30" fmla="*/ 1 w 44"/>
                <a:gd name="T31" fmla="*/ 0 h 14"/>
                <a:gd name="T32" fmla="*/ 1 w 44"/>
                <a:gd name="T33" fmla="*/ 0 h 14"/>
                <a:gd name="T34" fmla="*/ 0 w 44"/>
                <a:gd name="T35" fmla="*/ 0 h 14"/>
                <a:gd name="T36" fmla="*/ 0 w 44"/>
                <a:gd name="T37" fmla="*/ 1 h 14"/>
                <a:gd name="T38" fmla="*/ 0 w 44"/>
                <a:gd name="T39" fmla="*/ 2 h 14"/>
                <a:gd name="T40" fmla="*/ 0 w 44"/>
                <a:gd name="T41" fmla="*/ 2 h 14"/>
                <a:gd name="T42" fmla="*/ 1 w 44"/>
                <a:gd name="T43" fmla="*/ 3 h 14"/>
                <a:gd name="T44" fmla="*/ 1 w 44"/>
                <a:gd name="T45" fmla="*/ 3 h 14"/>
                <a:gd name="T46" fmla="*/ 1 w 44"/>
                <a:gd name="T47" fmla="*/ 3 h 14"/>
                <a:gd name="T48" fmla="*/ 1 w 44"/>
                <a:gd name="T49" fmla="*/ 3 h 14"/>
                <a:gd name="T50" fmla="*/ 2 w 44"/>
                <a:gd name="T51" fmla="*/ 3 h 14"/>
                <a:gd name="T52" fmla="*/ 2 w 44"/>
                <a:gd name="T53" fmla="*/ 3 h 14"/>
                <a:gd name="T54" fmla="*/ 2 w 44"/>
                <a:gd name="T55" fmla="*/ 3 h 14"/>
                <a:gd name="T56" fmla="*/ 2 w 44"/>
                <a:gd name="T57" fmla="*/ 3 h 14"/>
                <a:gd name="T58" fmla="*/ 2 w 44"/>
                <a:gd name="T59" fmla="*/ 3 h 14"/>
                <a:gd name="T60" fmla="*/ 2 w 44"/>
                <a:gd name="T61" fmla="*/ 3 h 14"/>
                <a:gd name="T62" fmla="*/ 2 w 44"/>
                <a:gd name="T63" fmla="*/ 3 h 14"/>
                <a:gd name="T64" fmla="*/ 2 w 44"/>
                <a:gd name="T65" fmla="*/ 3 h 14"/>
                <a:gd name="T66" fmla="*/ 2 w 44"/>
                <a:gd name="T67" fmla="*/ 3 h 14"/>
                <a:gd name="T68" fmla="*/ 2 w 44"/>
                <a:gd name="T69" fmla="*/ 3 h 14"/>
                <a:gd name="T70" fmla="*/ 2 w 44"/>
                <a:gd name="T71" fmla="*/ 3 h 14"/>
                <a:gd name="T72" fmla="*/ 2 w 44"/>
                <a:gd name="T73" fmla="*/ 3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
                <a:gd name="T112" fmla="*/ 0 h 14"/>
                <a:gd name="T113" fmla="*/ 44 w 44"/>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 h="14">
                  <a:moveTo>
                    <a:pt x="20" y="14"/>
                  </a:moveTo>
                  <a:lnTo>
                    <a:pt x="20" y="14"/>
                  </a:lnTo>
                  <a:lnTo>
                    <a:pt x="25" y="14"/>
                  </a:lnTo>
                  <a:lnTo>
                    <a:pt x="28" y="14"/>
                  </a:lnTo>
                  <a:lnTo>
                    <a:pt x="34" y="12"/>
                  </a:lnTo>
                  <a:lnTo>
                    <a:pt x="43" y="6"/>
                  </a:lnTo>
                  <a:lnTo>
                    <a:pt x="44" y="5"/>
                  </a:lnTo>
                  <a:lnTo>
                    <a:pt x="42" y="3"/>
                  </a:lnTo>
                  <a:lnTo>
                    <a:pt x="34" y="2"/>
                  </a:lnTo>
                  <a:lnTo>
                    <a:pt x="17" y="1"/>
                  </a:lnTo>
                  <a:lnTo>
                    <a:pt x="1" y="0"/>
                  </a:lnTo>
                  <a:lnTo>
                    <a:pt x="0" y="0"/>
                  </a:lnTo>
                  <a:lnTo>
                    <a:pt x="0" y="1"/>
                  </a:lnTo>
                  <a:lnTo>
                    <a:pt x="0" y="2"/>
                  </a:lnTo>
                  <a:lnTo>
                    <a:pt x="1" y="4"/>
                  </a:lnTo>
                  <a:lnTo>
                    <a:pt x="1" y="6"/>
                  </a:lnTo>
                  <a:lnTo>
                    <a:pt x="1" y="7"/>
                  </a:lnTo>
                  <a:lnTo>
                    <a:pt x="3" y="7"/>
                  </a:lnTo>
                  <a:lnTo>
                    <a:pt x="6" y="9"/>
                  </a:lnTo>
                  <a:lnTo>
                    <a:pt x="15" y="9"/>
                  </a:lnTo>
                  <a:lnTo>
                    <a:pt x="16" y="10"/>
                  </a:lnTo>
                  <a:lnTo>
                    <a:pt x="16" y="12"/>
                  </a:lnTo>
                  <a:lnTo>
                    <a:pt x="16" y="14"/>
                  </a:lnTo>
                  <a:lnTo>
                    <a:pt x="17" y="14"/>
                  </a:lnTo>
                  <a:lnTo>
                    <a:pt x="20"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1" name="Freeform 3974"/>
            <p:cNvSpPr>
              <a:spLocks/>
            </p:cNvSpPr>
            <p:nvPr/>
          </p:nvSpPr>
          <p:spPr bwMode="auto">
            <a:xfrm>
              <a:off x="4274" y="1240"/>
              <a:ext cx="21" cy="3"/>
            </a:xfrm>
            <a:custGeom>
              <a:avLst/>
              <a:gdLst>
                <a:gd name="T0" fmla="*/ 2 w 26"/>
                <a:gd name="T1" fmla="*/ 2 h 4"/>
                <a:gd name="T2" fmla="*/ 2 w 26"/>
                <a:gd name="T3" fmla="*/ 2 h 4"/>
                <a:gd name="T4" fmla="*/ 2 w 26"/>
                <a:gd name="T5" fmla="*/ 2 h 4"/>
                <a:gd name="T6" fmla="*/ 2 w 26"/>
                <a:gd name="T7" fmla="*/ 2 h 4"/>
                <a:gd name="T8" fmla="*/ 2 w 26"/>
                <a:gd name="T9" fmla="*/ 2 h 4"/>
                <a:gd name="T10" fmla="*/ 2 w 26"/>
                <a:gd name="T11" fmla="*/ 2 h 4"/>
                <a:gd name="T12" fmla="*/ 2 w 26"/>
                <a:gd name="T13" fmla="*/ 1 h 4"/>
                <a:gd name="T14" fmla="*/ 2 w 26"/>
                <a:gd name="T15" fmla="*/ 1 h 4"/>
                <a:gd name="T16" fmla="*/ 2 w 26"/>
                <a:gd name="T17" fmla="*/ 0 h 4"/>
                <a:gd name="T18" fmla="*/ 2 w 26"/>
                <a:gd name="T19" fmla="*/ 0 h 4"/>
                <a:gd name="T20" fmla="*/ 2 w 26"/>
                <a:gd name="T21" fmla="*/ 0 h 4"/>
                <a:gd name="T22" fmla="*/ 1 w 26"/>
                <a:gd name="T23" fmla="*/ 1 h 4"/>
                <a:gd name="T24" fmla="*/ 0 w 26"/>
                <a:gd name="T25" fmla="*/ 2 h 4"/>
                <a:gd name="T26" fmla="*/ 0 w 26"/>
                <a:gd name="T27" fmla="*/ 2 h 4"/>
                <a:gd name="T28" fmla="*/ 0 w 26"/>
                <a:gd name="T29" fmla="*/ 2 h 4"/>
                <a:gd name="T30" fmla="*/ 1 w 26"/>
                <a:gd name="T31" fmla="*/ 2 h 4"/>
                <a:gd name="T32" fmla="*/ 2 w 26"/>
                <a:gd name="T33" fmla="*/ 2 h 4"/>
                <a:gd name="T34" fmla="*/ 2 w 26"/>
                <a:gd name="T35" fmla="*/ 2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4"/>
                <a:gd name="T56" fmla="*/ 26 w 26"/>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4">
                  <a:moveTo>
                    <a:pt x="2" y="4"/>
                  </a:moveTo>
                  <a:lnTo>
                    <a:pt x="2" y="4"/>
                  </a:lnTo>
                  <a:lnTo>
                    <a:pt x="25" y="3"/>
                  </a:lnTo>
                  <a:lnTo>
                    <a:pt x="26" y="3"/>
                  </a:lnTo>
                  <a:lnTo>
                    <a:pt x="26" y="2"/>
                  </a:lnTo>
                  <a:lnTo>
                    <a:pt x="24" y="1"/>
                  </a:lnTo>
                  <a:lnTo>
                    <a:pt x="14" y="0"/>
                  </a:lnTo>
                  <a:lnTo>
                    <a:pt x="3" y="0"/>
                  </a:lnTo>
                  <a:lnTo>
                    <a:pt x="1" y="1"/>
                  </a:lnTo>
                  <a:lnTo>
                    <a:pt x="0" y="3"/>
                  </a:lnTo>
                  <a:lnTo>
                    <a:pt x="0" y="4"/>
                  </a:lnTo>
                  <a:lnTo>
                    <a:pt x="1" y="4"/>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2" name="Freeform 3975"/>
            <p:cNvSpPr>
              <a:spLocks/>
            </p:cNvSpPr>
            <p:nvPr/>
          </p:nvSpPr>
          <p:spPr bwMode="auto">
            <a:xfrm>
              <a:off x="4312" y="1272"/>
              <a:ext cx="91" cy="41"/>
            </a:xfrm>
            <a:custGeom>
              <a:avLst/>
              <a:gdLst>
                <a:gd name="T0" fmla="*/ 5 w 114"/>
                <a:gd name="T1" fmla="*/ 2 h 50"/>
                <a:gd name="T2" fmla="*/ 5 w 114"/>
                <a:gd name="T3" fmla="*/ 2 h 50"/>
                <a:gd name="T4" fmla="*/ 4 w 114"/>
                <a:gd name="T5" fmla="*/ 2 h 50"/>
                <a:gd name="T6" fmla="*/ 4 w 114"/>
                <a:gd name="T7" fmla="*/ 2 h 50"/>
                <a:gd name="T8" fmla="*/ 3 w 114"/>
                <a:gd name="T9" fmla="*/ 2 h 50"/>
                <a:gd name="T10" fmla="*/ 3 w 114"/>
                <a:gd name="T11" fmla="*/ 2 h 50"/>
                <a:gd name="T12" fmla="*/ 2 w 114"/>
                <a:gd name="T13" fmla="*/ 2 h 50"/>
                <a:gd name="T14" fmla="*/ 2 w 114"/>
                <a:gd name="T15" fmla="*/ 2 h 50"/>
                <a:gd name="T16" fmla="*/ 2 w 114"/>
                <a:gd name="T17" fmla="*/ 2 h 50"/>
                <a:gd name="T18" fmla="*/ 2 w 114"/>
                <a:gd name="T19" fmla="*/ 2 h 50"/>
                <a:gd name="T20" fmla="*/ 2 w 114"/>
                <a:gd name="T21" fmla="*/ 2 h 50"/>
                <a:gd name="T22" fmla="*/ 2 w 114"/>
                <a:gd name="T23" fmla="*/ 2 h 50"/>
                <a:gd name="T24" fmla="*/ 2 w 114"/>
                <a:gd name="T25" fmla="*/ 2 h 50"/>
                <a:gd name="T26" fmla="*/ 1 w 114"/>
                <a:gd name="T27" fmla="*/ 2 h 50"/>
                <a:gd name="T28" fmla="*/ 1 w 114"/>
                <a:gd name="T29" fmla="*/ 2 h 50"/>
                <a:gd name="T30" fmla="*/ 2 w 114"/>
                <a:gd name="T31" fmla="*/ 2 h 50"/>
                <a:gd name="T32" fmla="*/ 2 w 114"/>
                <a:gd name="T33" fmla="*/ 2 h 50"/>
                <a:gd name="T34" fmla="*/ 2 w 114"/>
                <a:gd name="T35" fmla="*/ 2 h 50"/>
                <a:gd name="T36" fmla="*/ 2 w 114"/>
                <a:gd name="T37" fmla="*/ 2 h 50"/>
                <a:gd name="T38" fmla="*/ 2 w 114"/>
                <a:gd name="T39" fmla="*/ 3 h 50"/>
                <a:gd name="T40" fmla="*/ 2 w 114"/>
                <a:gd name="T41" fmla="*/ 3 h 50"/>
                <a:gd name="T42" fmla="*/ 2 w 114"/>
                <a:gd name="T43" fmla="*/ 3 h 50"/>
                <a:gd name="T44" fmla="*/ 2 w 114"/>
                <a:gd name="T45" fmla="*/ 4 h 50"/>
                <a:gd name="T46" fmla="*/ 2 w 114"/>
                <a:gd name="T47" fmla="*/ 4 h 50"/>
                <a:gd name="T48" fmla="*/ 2 w 114"/>
                <a:gd name="T49" fmla="*/ 4 h 50"/>
                <a:gd name="T50" fmla="*/ 3 w 114"/>
                <a:gd name="T51" fmla="*/ 5 h 50"/>
                <a:gd name="T52" fmla="*/ 4 w 114"/>
                <a:gd name="T53" fmla="*/ 4 h 50"/>
                <a:gd name="T54" fmla="*/ 4 w 114"/>
                <a:gd name="T55" fmla="*/ 5 h 50"/>
                <a:gd name="T56" fmla="*/ 5 w 114"/>
                <a:gd name="T57" fmla="*/ 5 h 50"/>
                <a:gd name="T58" fmla="*/ 5 w 114"/>
                <a:gd name="T59" fmla="*/ 5 h 50"/>
                <a:gd name="T60" fmla="*/ 5 w 114"/>
                <a:gd name="T61" fmla="*/ 5 h 50"/>
                <a:gd name="T62" fmla="*/ 6 w 114"/>
                <a:gd name="T63" fmla="*/ 5 h 50"/>
                <a:gd name="T64" fmla="*/ 6 w 114"/>
                <a:gd name="T65" fmla="*/ 5 h 50"/>
                <a:gd name="T66" fmla="*/ 6 w 114"/>
                <a:gd name="T67" fmla="*/ 5 h 50"/>
                <a:gd name="T68" fmla="*/ 6 w 114"/>
                <a:gd name="T69" fmla="*/ 5 h 50"/>
                <a:gd name="T70" fmla="*/ 7 w 114"/>
                <a:gd name="T71" fmla="*/ 6 h 50"/>
                <a:gd name="T72" fmla="*/ 9 w 114"/>
                <a:gd name="T73" fmla="*/ 5 h 50"/>
                <a:gd name="T74" fmla="*/ 9 w 114"/>
                <a:gd name="T75" fmla="*/ 5 h 50"/>
                <a:gd name="T76" fmla="*/ 10 w 114"/>
                <a:gd name="T77" fmla="*/ 5 h 50"/>
                <a:gd name="T78" fmla="*/ 10 w 114"/>
                <a:gd name="T79" fmla="*/ 5 h 50"/>
                <a:gd name="T80" fmla="*/ 9 w 114"/>
                <a:gd name="T81" fmla="*/ 4 h 50"/>
                <a:gd name="T82" fmla="*/ 9 w 114"/>
                <a:gd name="T83" fmla="*/ 3 h 50"/>
                <a:gd name="T84" fmla="*/ 9 w 114"/>
                <a:gd name="T85" fmla="*/ 3 h 50"/>
                <a:gd name="T86" fmla="*/ 9 w 114"/>
                <a:gd name="T87" fmla="*/ 3 h 50"/>
                <a:gd name="T88" fmla="*/ 9 w 114"/>
                <a:gd name="T89" fmla="*/ 3 h 50"/>
                <a:gd name="T90" fmla="*/ 9 w 114"/>
                <a:gd name="T91" fmla="*/ 2 h 50"/>
                <a:gd name="T92" fmla="*/ 9 w 114"/>
                <a:gd name="T93" fmla="*/ 2 h 50"/>
                <a:gd name="T94" fmla="*/ 10 w 114"/>
                <a:gd name="T95" fmla="*/ 2 h 50"/>
                <a:gd name="T96" fmla="*/ 10 w 114"/>
                <a:gd name="T97" fmla="*/ 2 h 50"/>
                <a:gd name="T98" fmla="*/ 9 w 114"/>
                <a:gd name="T99" fmla="*/ 2 h 50"/>
                <a:gd name="T100" fmla="*/ 8 w 114"/>
                <a:gd name="T101" fmla="*/ 2 h 50"/>
                <a:gd name="T102" fmla="*/ 7 w 114"/>
                <a:gd name="T103" fmla="*/ 2 h 50"/>
                <a:gd name="T104" fmla="*/ 6 w 114"/>
                <a:gd name="T105" fmla="*/ 2 h 50"/>
                <a:gd name="T106" fmla="*/ 6 w 114"/>
                <a:gd name="T107" fmla="*/ 2 h 50"/>
                <a:gd name="T108" fmla="*/ 6 w 114"/>
                <a:gd name="T109" fmla="*/ 2 h 50"/>
                <a:gd name="T110" fmla="*/ 7 w 114"/>
                <a:gd name="T111" fmla="*/ 2 h 50"/>
                <a:gd name="T112" fmla="*/ 7 w 114"/>
                <a:gd name="T113" fmla="*/ 2 h 50"/>
                <a:gd name="T114" fmla="*/ 6 w 114"/>
                <a:gd name="T115" fmla="*/ 1 h 50"/>
                <a:gd name="T116" fmla="*/ 6 w 114"/>
                <a:gd name="T117" fmla="*/ 2 h 5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50"/>
                <a:gd name="T179" fmla="*/ 114 w 114"/>
                <a:gd name="T180" fmla="*/ 50 h 5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50">
                  <a:moveTo>
                    <a:pt x="63" y="2"/>
                  </a:moveTo>
                  <a:lnTo>
                    <a:pt x="63" y="2"/>
                  </a:lnTo>
                  <a:lnTo>
                    <a:pt x="60" y="2"/>
                  </a:lnTo>
                  <a:lnTo>
                    <a:pt x="56" y="2"/>
                  </a:lnTo>
                  <a:lnTo>
                    <a:pt x="54" y="2"/>
                  </a:lnTo>
                  <a:lnTo>
                    <a:pt x="52" y="3"/>
                  </a:lnTo>
                  <a:lnTo>
                    <a:pt x="46" y="3"/>
                  </a:lnTo>
                  <a:lnTo>
                    <a:pt x="42" y="2"/>
                  </a:lnTo>
                  <a:lnTo>
                    <a:pt x="40" y="2"/>
                  </a:lnTo>
                  <a:lnTo>
                    <a:pt x="40" y="3"/>
                  </a:lnTo>
                  <a:lnTo>
                    <a:pt x="38" y="5"/>
                  </a:lnTo>
                  <a:lnTo>
                    <a:pt x="37" y="5"/>
                  </a:lnTo>
                  <a:lnTo>
                    <a:pt x="36" y="5"/>
                  </a:lnTo>
                  <a:lnTo>
                    <a:pt x="33" y="3"/>
                  </a:lnTo>
                  <a:lnTo>
                    <a:pt x="32" y="3"/>
                  </a:lnTo>
                  <a:lnTo>
                    <a:pt x="30" y="4"/>
                  </a:lnTo>
                  <a:lnTo>
                    <a:pt x="27" y="6"/>
                  </a:lnTo>
                  <a:lnTo>
                    <a:pt x="22" y="8"/>
                  </a:lnTo>
                  <a:lnTo>
                    <a:pt x="22" y="9"/>
                  </a:lnTo>
                  <a:lnTo>
                    <a:pt x="24" y="13"/>
                  </a:lnTo>
                  <a:lnTo>
                    <a:pt x="25" y="14"/>
                  </a:lnTo>
                  <a:lnTo>
                    <a:pt x="24" y="14"/>
                  </a:lnTo>
                  <a:lnTo>
                    <a:pt x="22" y="14"/>
                  </a:lnTo>
                  <a:lnTo>
                    <a:pt x="17" y="16"/>
                  </a:lnTo>
                  <a:lnTo>
                    <a:pt x="14" y="18"/>
                  </a:lnTo>
                  <a:lnTo>
                    <a:pt x="11" y="20"/>
                  </a:lnTo>
                  <a:lnTo>
                    <a:pt x="8" y="22"/>
                  </a:lnTo>
                  <a:lnTo>
                    <a:pt x="5" y="23"/>
                  </a:lnTo>
                  <a:lnTo>
                    <a:pt x="1" y="22"/>
                  </a:lnTo>
                  <a:lnTo>
                    <a:pt x="0" y="22"/>
                  </a:lnTo>
                  <a:lnTo>
                    <a:pt x="1" y="24"/>
                  </a:lnTo>
                  <a:lnTo>
                    <a:pt x="2" y="25"/>
                  </a:lnTo>
                  <a:lnTo>
                    <a:pt x="3" y="25"/>
                  </a:lnTo>
                  <a:lnTo>
                    <a:pt x="8" y="24"/>
                  </a:lnTo>
                  <a:lnTo>
                    <a:pt x="12" y="21"/>
                  </a:lnTo>
                  <a:lnTo>
                    <a:pt x="13" y="21"/>
                  </a:lnTo>
                  <a:lnTo>
                    <a:pt x="14" y="21"/>
                  </a:lnTo>
                  <a:lnTo>
                    <a:pt x="15" y="23"/>
                  </a:lnTo>
                  <a:lnTo>
                    <a:pt x="16" y="24"/>
                  </a:lnTo>
                  <a:lnTo>
                    <a:pt x="15" y="25"/>
                  </a:lnTo>
                  <a:lnTo>
                    <a:pt x="14" y="27"/>
                  </a:lnTo>
                  <a:lnTo>
                    <a:pt x="15" y="27"/>
                  </a:lnTo>
                  <a:lnTo>
                    <a:pt x="16" y="27"/>
                  </a:lnTo>
                  <a:lnTo>
                    <a:pt x="20" y="27"/>
                  </a:lnTo>
                  <a:lnTo>
                    <a:pt x="22" y="28"/>
                  </a:lnTo>
                  <a:lnTo>
                    <a:pt x="22" y="30"/>
                  </a:lnTo>
                  <a:lnTo>
                    <a:pt x="22" y="33"/>
                  </a:lnTo>
                  <a:lnTo>
                    <a:pt x="23" y="34"/>
                  </a:lnTo>
                  <a:lnTo>
                    <a:pt x="24" y="34"/>
                  </a:lnTo>
                  <a:lnTo>
                    <a:pt x="26" y="34"/>
                  </a:lnTo>
                  <a:lnTo>
                    <a:pt x="27" y="35"/>
                  </a:lnTo>
                  <a:lnTo>
                    <a:pt x="28" y="37"/>
                  </a:lnTo>
                  <a:lnTo>
                    <a:pt x="30" y="39"/>
                  </a:lnTo>
                  <a:lnTo>
                    <a:pt x="32" y="41"/>
                  </a:lnTo>
                  <a:lnTo>
                    <a:pt x="35" y="41"/>
                  </a:lnTo>
                  <a:lnTo>
                    <a:pt x="41" y="39"/>
                  </a:lnTo>
                  <a:lnTo>
                    <a:pt x="43" y="39"/>
                  </a:lnTo>
                  <a:lnTo>
                    <a:pt x="43" y="41"/>
                  </a:lnTo>
                  <a:lnTo>
                    <a:pt x="44" y="42"/>
                  </a:lnTo>
                  <a:lnTo>
                    <a:pt x="46" y="42"/>
                  </a:lnTo>
                  <a:lnTo>
                    <a:pt x="52" y="42"/>
                  </a:lnTo>
                  <a:lnTo>
                    <a:pt x="54" y="42"/>
                  </a:lnTo>
                  <a:lnTo>
                    <a:pt x="55" y="43"/>
                  </a:lnTo>
                  <a:lnTo>
                    <a:pt x="59" y="43"/>
                  </a:lnTo>
                  <a:lnTo>
                    <a:pt x="61" y="43"/>
                  </a:lnTo>
                  <a:lnTo>
                    <a:pt x="63" y="43"/>
                  </a:lnTo>
                  <a:lnTo>
                    <a:pt x="66" y="46"/>
                  </a:lnTo>
                  <a:lnTo>
                    <a:pt x="70" y="47"/>
                  </a:lnTo>
                  <a:lnTo>
                    <a:pt x="72" y="47"/>
                  </a:lnTo>
                  <a:lnTo>
                    <a:pt x="73" y="48"/>
                  </a:lnTo>
                  <a:lnTo>
                    <a:pt x="72" y="48"/>
                  </a:lnTo>
                  <a:lnTo>
                    <a:pt x="75" y="48"/>
                  </a:lnTo>
                  <a:lnTo>
                    <a:pt x="83" y="49"/>
                  </a:lnTo>
                  <a:lnTo>
                    <a:pt x="85" y="50"/>
                  </a:lnTo>
                  <a:lnTo>
                    <a:pt x="88" y="50"/>
                  </a:lnTo>
                  <a:lnTo>
                    <a:pt x="100" y="48"/>
                  </a:lnTo>
                  <a:lnTo>
                    <a:pt x="103" y="48"/>
                  </a:lnTo>
                  <a:lnTo>
                    <a:pt x="105" y="47"/>
                  </a:lnTo>
                  <a:lnTo>
                    <a:pt x="107" y="46"/>
                  </a:lnTo>
                  <a:lnTo>
                    <a:pt x="111" y="45"/>
                  </a:lnTo>
                  <a:lnTo>
                    <a:pt x="112" y="44"/>
                  </a:lnTo>
                  <a:lnTo>
                    <a:pt x="112" y="43"/>
                  </a:lnTo>
                  <a:lnTo>
                    <a:pt x="111" y="41"/>
                  </a:lnTo>
                  <a:lnTo>
                    <a:pt x="106" y="37"/>
                  </a:lnTo>
                  <a:lnTo>
                    <a:pt x="100" y="33"/>
                  </a:lnTo>
                  <a:lnTo>
                    <a:pt x="99" y="32"/>
                  </a:lnTo>
                  <a:lnTo>
                    <a:pt x="100" y="32"/>
                  </a:lnTo>
                  <a:lnTo>
                    <a:pt x="103" y="32"/>
                  </a:lnTo>
                  <a:lnTo>
                    <a:pt x="105" y="33"/>
                  </a:lnTo>
                  <a:lnTo>
                    <a:pt x="107" y="32"/>
                  </a:lnTo>
                  <a:lnTo>
                    <a:pt x="108" y="30"/>
                  </a:lnTo>
                  <a:lnTo>
                    <a:pt x="109" y="29"/>
                  </a:lnTo>
                  <a:lnTo>
                    <a:pt x="109" y="24"/>
                  </a:lnTo>
                  <a:lnTo>
                    <a:pt x="109" y="22"/>
                  </a:lnTo>
                  <a:lnTo>
                    <a:pt x="109" y="21"/>
                  </a:lnTo>
                  <a:lnTo>
                    <a:pt x="109" y="19"/>
                  </a:lnTo>
                  <a:lnTo>
                    <a:pt x="110" y="17"/>
                  </a:lnTo>
                  <a:lnTo>
                    <a:pt x="111" y="16"/>
                  </a:lnTo>
                  <a:lnTo>
                    <a:pt x="113" y="15"/>
                  </a:lnTo>
                  <a:lnTo>
                    <a:pt x="114" y="14"/>
                  </a:lnTo>
                  <a:lnTo>
                    <a:pt x="113" y="13"/>
                  </a:lnTo>
                  <a:lnTo>
                    <a:pt x="110" y="10"/>
                  </a:lnTo>
                  <a:lnTo>
                    <a:pt x="102" y="5"/>
                  </a:lnTo>
                  <a:lnTo>
                    <a:pt x="98" y="5"/>
                  </a:lnTo>
                  <a:lnTo>
                    <a:pt x="93" y="6"/>
                  </a:lnTo>
                  <a:lnTo>
                    <a:pt x="84" y="8"/>
                  </a:lnTo>
                  <a:lnTo>
                    <a:pt x="81" y="10"/>
                  </a:lnTo>
                  <a:lnTo>
                    <a:pt x="78" y="14"/>
                  </a:lnTo>
                  <a:lnTo>
                    <a:pt x="75" y="15"/>
                  </a:lnTo>
                  <a:lnTo>
                    <a:pt x="72" y="16"/>
                  </a:lnTo>
                  <a:lnTo>
                    <a:pt x="70" y="17"/>
                  </a:lnTo>
                  <a:lnTo>
                    <a:pt x="70" y="16"/>
                  </a:lnTo>
                  <a:lnTo>
                    <a:pt x="74" y="10"/>
                  </a:lnTo>
                  <a:lnTo>
                    <a:pt x="81" y="5"/>
                  </a:lnTo>
                  <a:lnTo>
                    <a:pt x="82" y="4"/>
                  </a:lnTo>
                  <a:lnTo>
                    <a:pt x="80" y="3"/>
                  </a:lnTo>
                  <a:lnTo>
                    <a:pt x="77" y="1"/>
                  </a:lnTo>
                  <a:lnTo>
                    <a:pt x="73" y="0"/>
                  </a:lnTo>
                  <a:lnTo>
                    <a:pt x="6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3" name="Freeform 3976"/>
            <p:cNvSpPr>
              <a:spLocks/>
            </p:cNvSpPr>
            <p:nvPr/>
          </p:nvSpPr>
          <p:spPr bwMode="auto">
            <a:xfrm>
              <a:off x="4395" y="1294"/>
              <a:ext cx="79" cy="43"/>
            </a:xfrm>
            <a:custGeom>
              <a:avLst/>
              <a:gdLst>
                <a:gd name="T0" fmla="*/ 0 w 99"/>
                <a:gd name="T1" fmla="*/ 6 h 52"/>
                <a:gd name="T2" fmla="*/ 2 w 99"/>
                <a:gd name="T3" fmla="*/ 6 h 52"/>
                <a:gd name="T4" fmla="*/ 2 w 99"/>
                <a:gd name="T5" fmla="*/ 7 h 52"/>
                <a:gd name="T6" fmla="*/ 2 w 99"/>
                <a:gd name="T7" fmla="*/ 6 h 52"/>
                <a:gd name="T8" fmla="*/ 3 w 99"/>
                <a:gd name="T9" fmla="*/ 6 h 52"/>
                <a:gd name="T10" fmla="*/ 4 w 99"/>
                <a:gd name="T11" fmla="*/ 6 h 52"/>
                <a:gd name="T12" fmla="*/ 5 w 99"/>
                <a:gd name="T13" fmla="*/ 6 h 52"/>
                <a:gd name="T14" fmla="*/ 5 w 99"/>
                <a:gd name="T15" fmla="*/ 6 h 52"/>
                <a:gd name="T16" fmla="*/ 5 w 99"/>
                <a:gd name="T17" fmla="*/ 6 h 52"/>
                <a:gd name="T18" fmla="*/ 5 w 99"/>
                <a:gd name="T19" fmla="*/ 6 h 52"/>
                <a:gd name="T20" fmla="*/ 6 w 99"/>
                <a:gd name="T21" fmla="*/ 5 h 52"/>
                <a:gd name="T22" fmla="*/ 7 w 99"/>
                <a:gd name="T23" fmla="*/ 5 h 52"/>
                <a:gd name="T24" fmla="*/ 7 w 99"/>
                <a:gd name="T25" fmla="*/ 5 h 52"/>
                <a:gd name="T26" fmla="*/ 8 w 99"/>
                <a:gd name="T27" fmla="*/ 5 h 52"/>
                <a:gd name="T28" fmla="*/ 9 w 99"/>
                <a:gd name="T29" fmla="*/ 4 h 52"/>
                <a:gd name="T30" fmla="*/ 8 w 99"/>
                <a:gd name="T31" fmla="*/ 3 h 52"/>
                <a:gd name="T32" fmla="*/ 8 w 99"/>
                <a:gd name="T33" fmla="*/ 2 h 52"/>
                <a:gd name="T34" fmla="*/ 7 w 99"/>
                <a:gd name="T35" fmla="*/ 2 h 52"/>
                <a:gd name="T36" fmla="*/ 7 w 99"/>
                <a:gd name="T37" fmla="*/ 2 h 52"/>
                <a:gd name="T38" fmla="*/ 7 w 99"/>
                <a:gd name="T39" fmla="*/ 2 h 52"/>
                <a:gd name="T40" fmla="*/ 7 w 99"/>
                <a:gd name="T41" fmla="*/ 2 h 52"/>
                <a:gd name="T42" fmla="*/ 6 w 99"/>
                <a:gd name="T43" fmla="*/ 2 h 52"/>
                <a:gd name="T44" fmla="*/ 6 w 99"/>
                <a:gd name="T45" fmla="*/ 2 h 52"/>
                <a:gd name="T46" fmla="*/ 6 w 99"/>
                <a:gd name="T47" fmla="*/ 2 h 52"/>
                <a:gd name="T48" fmla="*/ 5 w 99"/>
                <a:gd name="T49" fmla="*/ 2 h 52"/>
                <a:gd name="T50" fmla="*/ 5 w 99"/>
                <a:gd name="T51" fmla="*/ 2 h 52"/>
                <a:gd name="T52" fmla="*/ 5 w 99"/>
                <a:gd name="T53" fmla="*/ 2 h 52"/>
                <a:gd name="T54" fmla="*/ 5 w 99"/>
                <a:gd name="T55" fmla="*/ 2 h 52"/>
                <a:gd name="T56" fmla="*/ 5 w 99"/>
                <a:gd name="T57" fmla="*/ 2 h 52"/>
                <a:gd name="T58" fmla="*/ 5 w 99"/>
                <a:gd name="T59" fmla="*/ 2 h 52"/>
                <a:gd name="T60" fmla="*/ 5 w 99"/>
                <a:gd name="T61" fmla="*/ 1 h 52"/>
                <a:gd name="T62" fmla="*/ 4 w 99"/>
                <a:gd name="T63" fmla="*/ 1 h 52"/>
                <a:gd name="T64" fmla="*/ 4 w 99"/>
                <a:gd name="T65" fmla="*/ 2 h 52"/>
                <a:gd name="T66" fmla="*/ 4 w 99"/>
                <a:gd name="T67" fmla="*/ 2 h 52"/>
                <a:gd name="T68" fmla="*/ 3 w 99"/>
                <a:gd name="T69" fmla="*/ 2 h 52"/>
                <a:gd name="T70" fmla="*/ 2 w 99"/>
                <a:gd name="T71" fmla="*/ 2 h 52"/>
                <a:gd name="T72" fmla="*/ 2 w 99"/>
                <a:gd name="T73" fmla="*/ 2 h 52"/>
                <a:gd name="T74" fmla="*/ 2 w 99"/>
                <a:gd name="T75" fmla="*/ 2 h 52"/>
                <a:gd name="T76" fmla="*/ 2 w 99"/>
                <a:gd name="T77" fmla="*/ 2 h 52"/>
                <a:gd name="T78" fmla="*/ 2 w 99"/>
                <a:gd name="T79" fmla="*/ 2 h 52"/>
                <a:gd name="T80" fmla="*/ 2 w 99"/>
                <a:gd name="T81" fmla="*/ 2 h 52"/>
                <a:gd name="T82" fmla="*/ 2 w 99"/>
                <a:gd name="T83" fmla="*/ 2 h 52"/>
                <a:gd name="T84" fmla="*/ 2 w 99"/>
                <a:gd name="T85" fmla="*/ 2 h 52"/>
                <a:gd name="T86" fmla="*/ 2 w 99"/>
                <a:gd name="T87" fmla="*/ 3 h 52"/>
                <a:gd name="T88" fmla="*/ 2 w 99"/>
                <a:gd name="T89" fmla="*/ 5 h 52"/>
                <a:gd name="T90" fmla="*/ 2 w 99"/>
                <a:gd name="T91" fmla="*/ 6 h 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
                <a:gd name="T139" fmla="*/ 0 h 52"/>
                <a:gd name="T140" fmla="*/ 99 w 99"/>
                <a:gd name="T141" fmla="*/ 52 h 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 h="52">
                  <a:moveTo>
                    <a:pt x="3" y="45"/>
                  </a:moveTo>
                  <a:lnTo>
                    <a:pt x="3" y="45"/>
                  </a:lnTo>
                  <a:lnTo>
                    <a:pt x="0" y="47"/>
                  </a:lnTo>
                  <a:lnTo>
                    <a:pt x="0" y="48"/>
                  </a:lnTo>
                  <a:lnTo>
                    <a:pt x="2" y="50"/>
                  </a:lnTo>
                  <a:lnTo>
                    <a:pt x="4" y="51"/>
                  </a:lnTo>
                  <a:lnTo>
                    <a:pt x="7" y="52"/>
                  </a:lnTo>
                  <a:lnTo>
                    <a:pt x="11" y="51"/>
                  </a:lnTo>
                  <a:lnTo>
                    <a:pt x="16" y="49"/>
                  </a:lnTo>
                  <a:lnTo>
                    <a:pt x="21" y="47"/>
                  </a:lnTo>
                  <a:lnTo>
                    <a:pt x="32" y="43"/>
                  </a:lnTo>
                  <a:lnTo>
                    <a:pt x="37" y="43"/>
                  </a:lnTo>
                  <a:lnTo>
                    <a:pt x="41" y="43"/>
                  </a:lnTo>
                  <a:lnTo>
                    <a:pt x="46" y="43"/>
                  </a:lnTo>
                  <a:lnTo>
                    <a:pt x="50" y="43"/>
                  </a:lnTo>
                  <a:lnTo>
                    <a:pt x="52" y="43"/>
                  </a:lnTo>
                  <a:lnTo>
                    <a:pt x="53" y="44"/>
                  </a:lnTo>
                  <a:lnTo>
                    <a:pt x="54" y="44"/>
                  </a:lnTo>
                  <a:lnTo>
                    <a:pt x="55" y="44"/>
                  </a:lnTo>
                  <a:lnTo>
                    <a:pt x="58" y="43"/>
                  </a:lnTo>
                  <a:lnTo>
                    <a:pt x="60" y="42"/>
                  </a:lnTo>
                  <a:lnTo>
                    <a:pt x="62" y="42"/>
                  </a:lnTo>
                  <a:lnTo>
                    <a:pt x="73" y="41"/>
                  </a:lnTo>
                  <a:lnTo>
                    <a:pt x="76" y="41"/>
                  </a:lnTo>
                  <a:lnTo>
                    <a:pt x="79" y="38"/>
                  </a:lnTo>
                  <a:lnTo>
                    <a:pt x="82" y="37"/>
                  </a:lnTo>
                  <a:lnTo>
                    <a:pt x="86" y="38"/>
                  </a:lnTo>
                  <a:lnTo>
                    <a:pt x="88" y="38"/>
                  </a:lnTo>
                  <a:lnTo>
                    <a:pt x="91" y="37"/>
                  </a:lnTo>
                  <a:lnTo>
                    <a:pt x="97" y="32"/>
                  </a:lnTo>
                  <a:lnTo>
                    <a:pt x="99" y="31"/>
                  </a:lnTo>
                  <a:lnTo>
                    <a:pt x="99" y="30"/>
                  </a:lnTo>
                  <a:lnTo>
                    <a:pt x="97" y="28"/>
                  </a:lnTo>
                  <a:lnTo>
                    <a:pt x="96" y="26"/>
                  </a:lnTo>
                  <a:lnTo>
                    <a:pt x="95" y="22"/>
                  </a:lnTo>
                  <a:lnTo>
                    <a:pt x="94" y="21"/>
                  </a:lnTo>
                  <a:lnTo>
                    <a:pt x="93" y="21"/>
                  </a:lnTo>
                  <a:lnTo>
                    <a:pt x="90" y="20"/>
                  </a:lnTo>
                  <a:lnTo>
                    <a:pt x="83" y="20"/>
                  </a:lnTo>
                  <a:lnTo>
                    <a:pt x="82" y="20"/>
                  </a:lnTo>
                  <a:lnTo>
                    <a:pt x="83" y="19"/>
                  </a:lnTo>
                  <a:lnTo>
                    <a:pt x="83" y="18"/>
                  </a:lnTo>
                  <a:lnTo>
                    <a:pt x="82" y="17"/>
                  </a:lnTo>
                  <a:lnTo>
                    <a:pt x="81" y="16"/>
                  </a:lnTo>
                  <a:lnTo>
                    <a:pt x="78" y="16"/>
                  </a:lnTo>
                  <a:lnTo>
                    <a:pt x="77" y="16"/>
                  </a:lnTo>
                  <a:lnTo>
                    <a:pt x="76" y="12"/>
                  </a:lnTo>
                  <a:lnTo>
                    <a:pt x="75" y="10"/>
                  </a:lnTo>
                  <a:lnTo>
                    <a:pt x="72" y="9"/>
                  </a:lnTo>
                  <a:lnTo>
                    <a:pt x="68" y="9"/>
                  </a:lnTo>
                  <a:lnTo>
                    <a:pt x="62" y="10"/>
                  </a:lnTo>
                  <a:lnTo>
                    <a:pt x="54" y="12"/>
                  </a:lnTo>
                  <a:lnTo>
                    <a:pt x="53" y="12"/>
                  </a:lnTo>
                  <a:lnTo>
                    <a:pt x="54" y="11"/>
                  </a:lnTo>
                  <a:lnTo>
                    <a:pt x="54" y="10"/>
                  </a:lnTo>
                  <a:lnTo>
                    <a:pt x="54" y="9"/>
                  </a:lnTo>
                  <a:lnTo>
                    <a:pt x="55" y="7"/>
                  </a:lnTo>
                  <a:lnTo>
                    <a:pt x="56" y="6"/>
                  </a:lnTo>
                  <a:lnTo>
                    <a:pt x="59" y="5"/>
                  </a:lnTo>
                  <a:lnTo>
                    <a:pt x="60" y="4"/>
                  </a:lnTo>
                  <a:lnTo>
                    <a:pt x="59" y="3"/>
                  </a:lnTo>
                  <a:lnTo>
                    <a:pt x="56" y="2"/>
                  </a:lnTo>
                  <a:lnTo>
                    <a:pt x="53" y="1"/>
                  </a:lnTo>
                  <a:lnTo>
                    <a:pt x="49" y="0"/>
                  </a:lnTo>
                  <a:lnTo>
                    <a:pt x="48" y="1"/>
                  </a:lnTo>
                  <a:lnTo>
                    <a:pt x="47" y="2"/>
                  </a:lnTo>
                  <a:lnTo>
                    <a:pt x="45" y="6"/>
                  </a:lnTo>
                  <a:lnTo>
                    <a:pt x="44" y="7"/>
                  </a:lnTo>
                  <a:lnTo>
                    <a:pt x="42" y="6"/>
                  </a:lnTo>
                  <a:lnTo>
                    <a:pt x="40" y="3"/>
                  </a:lnTo>
                  <a:lnTo>
                    <a:pt x="39" y="3"/>
                  </a:lnTo>
                  <a:lnTo>
                    <a:pt x="38" y="3"/>
                  </a:lnTo>
                  <a:lnTo>
                    <a:pt x="35" y="4"/>
                  </a:lnTo>
                  <a:lnTo>
                    <a:pt x="31" y="7"/>
                  </a:lnTo>
                  <a:lnTo>
                    <a:pt x="28" y="9"/>
                  </a:lnTo>
                  <a:lnTo>
                    <a:pt x="30" y="12"/>
                  </a:lnTo>
                  <a:lnTo>
                    <a:pt x="30" y="14"/>
                  </a:lnTo>
                  <a:lnTo>
                    <a:pt x="30" y="15"/>
                  </a:lnTo>
                  <a:lnTo>
                    <a:pt x="27" y="14"/>
                  </a:lnTo>
                  <a:lnTo>
                    <a:pt x="26" y="15"/>
                  </a:lnTo>
                  <a:lnTo>
                    <a:pt x="25" y="17"/>
                  </a:lnTo>
                  <a:lnTo>
                    <a:pt x="24" y="20"/>
                  </a:lnTo>
                  <a:lnTo>
                    <a:pt x="24" y="21"/>
                  </a:lnTo>
                  <a:lnTo>
                    <a:pt x="24" y="22"/>
                  </a:lnTo>
                  <a:lnTo>
                    <a:pt x="27" y="23"/>
                  </a:lnTo>
                  <a:lnTo>
                    <a:pt x="25" y="23"/>
                  </a:lnTo>
                  <a:lnTo>
                    <a:pt x="21" y="22"/>
                  </a:lnTo>
                  <a:lnTo>
                    <a:pt x="19" y="23"/>
                  </a:lnTo>
                  <a:lnTo>
                    <a:pt x="18" y="24"/>
                  </a:lnTo>
                  <a:lnTo>
                    <a:pt x="14" y="28"/>
                  </a:lnTo>
                  <a:lnTo>
                    <a:pt x="11" y="33"/>
                  </a:lnTo>
                  <a:lnTo>
                    <a:pt x="9" y="39"/>
                  </a:lnTo>
                  <a:lnTo>
                    <a:pt x="8" y="41"/>
                  </a:lnTo>
                  <a:lnTo>
                    <a:pt x="6" y="43"/>
                  </a:lnTo>
                  <a:lnTo>
                    <a:pt x="3" y="4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4" name="Freeform 3977"/>
            <p:cNvSpPr>
              <a:spLocks/>
            </p:cNvSpPr>
            <p:nvPr/>
          </p:nvSpPr>
          <p:spPr bwMode="auto">
            <a:xfrm>
              <a:off x="4135" y="1249"/>
              <a:ext cx="17" cy="4"/>
            </a:xfrm>
            <a:custGeom>
              <a:avLst/>
              <a:gdLst>
                <a:gd name="T0" fmla="*/ 2 w 22"/>
                <a:gd name="T1" fmla="*/ 1 h 6"/>
                <a:gd name="T2" fmla="*/ 2 w 22"/>
                <a:gd name="T3" fmla="*/ 1 h 6"/>
                <a:gd name="T4" fmla="*/ 2 w 22"/>
                <a:gd name="T5" fmla="*/ 1 h 6"/>
                <a:gd name="T6" fmla="*/ 2 w 22"/>
                <a:gd name="T7" fmla="*/ 1 h 6"/>
                <a:gd name="T8" fmla="*/ 2 w 22"/>
                <a:gd name="T9" fmla="*/ 1 h 6"/>
                <a:gd name="T10" fmla="*/ 2 w 22"/>
                <a:gd name="T11" fmla="*/ 1 h 6"/>
                <a:gd name="T12" fmla="*/ 2 w 22"/>
                <a:gd name="T13" fmla="*/ 1 h 6"/>
                <a:gd name="T14" fmla="*/ 2 w 22"/>
                <a:gd name="T15" fmla="*/ 1 h 6"/>
                <a:gd name="T16" fmla="*/ 2 w 22"/>
                <a:gd name="T17" fmla="*/ 0 h 6"/>
                <a:gd name="T18" fmla="*/ 2 w 22"/>
                <a:gd name="T19" fmla="*/ 0 h 6"/>
                <a:gd name="T20" fmla="*/ 2 w 22"/>
                <a:gd name="T21" fmla="*/ 0 h 6"/>
                <a:gd name="T22" fmla="*/ 2 w 22"/>
                <a:gd name="T23" fmla="*/ 0 h 6"/>
                <a:gd name="T24" fmla="*/ 2 w 22"/>
                <a:gd name="T25" fmla="*/ 0 h 6"/>
                <a:gd name="T26" fmla="*/ 2 w 22"/>
                <a:gd name="T27" fmla="*/ 1 h 6"/>
                <a:gd name="T28" fmla="*/ 1 w 22"/>
                <a:gd name="T29" fmla="*/ 1 h 6"/>
                <a:gd name="T30" fmla="*/ 1 w 22"/>
                <a:gd name="T31" fmla="*/ 1 h 6"/>
                <a:gd name="T32" fmla="*/ 0 w 22"/>
                <a:gd name="T33" fmla="*/ 1 h 6"/>
                <a:gd name="T34" fmla="*/ 1 w 22"/>
                <a:gd name="T35" fmla="*/ 1 h 6"/>
                <a:gd name="T36" fmla="*/ 2 w 22"/>
                <a:gd name="T37" fmla="*/ 1 h 6"/>
                <a:gd name="T38" fmla="*/ 2 w 22"/>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6"/>
                <a:gd name="T62" fmla="*/ 22 w 22"/>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6">
                  <a:moveTo>
                    <a:pt x="3" y="5"/>
                  </a:moveTo>
                  <a:lnTo>
                    <a:pt x="3" y="5"/>
                  </a:lnTo>
                  <a:lnTo>
                    <a:pt x="13" y="5"/>
                  </a:lnTo>
                  <a:lnTo>
                    <a:pt x="18" y="4"/>
                  </a:lnTo>
                  <a:lnTo>
                    <a:pt x="22" y="2"/>
                  </a:lnTo>
                  <a:lnTo>
                    <a:pt x="22" y="1"/>
                  </a:lnTo>
                  <a:lnTo>
                    <a:pt x="19" y="0"/>
                  </a:lnTo>
                  <a:lnTo>
                    <a:pt x="15" y="0"/>
                  </a:lnTo>
                  <a:lnTo>
                    <a:pt x="5" y="0"/>
                  </a:lnTo>
                  <a:lnTo>
                    <a:pt x="3" y="1"/>
                  </a:lnTo>
                  <a:lnTo>
                    <a:pt x="1" y="3"/>
                  </a:lnTo>
                  <a:lnTo>
                    <a:pt x="0" y="5"/>
                  </a:lnTo>
                  <a:lnTo>
                    <a:pt x="1" y="6"/>
                  </a:lnTo>
                  <a:lnTo>
                    <a:pt x="3"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5" name="Freeform 3978"/>
            <p:cNvSpPr>
              <a:spLocks/>
            </p:cNvSpPr>
            <p:nvPr/>
          </p:nvSpPr>
          <p:spPr bwMode="auto">
            <a:xfrm>
              <a:off x="4018" y="1455"/>
              <a:ext cx="23" cy="13"/>
            </a:xfrm>
            <a:custGeom>
              <a:avLst/>
              <a:gdLst>
                <a:gd name="T0" fmla="*/ 1 w 28"/>
                <a:gd name="T1" fmla="*/ 3 h 15"/>
                <a:gd name="T2" fmla="*/ 1 w 28"/>
                <a:gd name="T3" fmla="*/ 3 h 15"/>
                <a:gd name="T4" fmla="*/ 2 w 28"/>
                <a:gd name="T5" fmla="*/ 3 h 15"/>
                <a:gd name="T6" fmla="*/ 2 w 28"/>
                <a:gd name="T7" fmla="*/ 3 h 15"/>
                <a:gd name="T8" fmla="*/ 2 w 28"/>
                <a:gd name="T9" fmla="*/ 3 h 15"/>
                <a:gd name="T10" fmla="*/ 2 w 28"/>
                <a:gd name="T11" fmla="*/ 3 h 15"/>
                <a:gd name="T12" fmla="*/ 2 w 28"/>
                <a:gd name="T13" fmla="*/ 3 h 15"/>
                <a:gd name="T14" fmla="*/ 2 w 28"/>
                <a:gd name="T15" fmla="*/ 3 h 15"/>
                <a:gd name="T16" fmla="*/ 2 w 28"/>
                <a:gd name="T17" fmla="*/ 3 h 15"/>
                <a:gd name="T18" fmla="*/ 2 w 28"/>
                <a:gd name="T19" fmla="*/ 3 h 15"/>
                <a:gd name="T20" fmla="*/ 2 w 28"/>
                <a:gd name="T21" fmla="*/ 3 h 15"/>
                <a:gd name="T22" fmla="*/ 2 w 28"/>
                <a:gd name="T23" fmla="*/ 3 h 15"/>
                <a:gd name="T24" fmla="*/ 2 w 28"/>
                <a:gd name="T25" fmla="*/ 3 h 15"/>
                <a:gd name="T26" fmla="*/ 2 w 28"/>
                <a:gd name="T27" fmla="*/ 3 h 15"/>
                <a:gd name="T28" fmla="*/ 2 w 28"/>
                <a:gd name="T29" fmla="*/ 3 h 15"/>
                <a:gd name="T30" fmla="*/ 2 w 28"/>
                <a:gd name="T31" fmla="*/ 3 h 15"/>
                <a:gd name="T32" fmla="*/ 2 w 28"/>
                <a:gd name="T33" fmla="*/ 3 h 15"/>
                <a:gd name="T34" fmla="*/ 2 w 28"/>
                <a:gd name="T35" fmla="*/ 3 h 15"/>
                <a:gd name="T36" fmla="*/ 2 w 28"/>
                <a:gd name="T37" fmla="*/ 3 h 15"/>
                <a:gd name="T38" fmla="*/ 3 w 28"/>
                <a:gd name="T39" fmla="*/ 3 h 15"/>
                <a:gd name="T40" fmla="*/ 3 w 28"/>
                <a:gd name="T41" fmla="*/ 3 h 15"/>
                <a:gd name="T42" fmla="*/ 3 w 28"/>
                <a:gd name="T43" fmla="*/ 3 h 15"/>
                <a:gd name="T44" fmla="*/ 3 w 28"/>
                <a:gd name="T45" fmla="*/ 3 h 15"/>
                <a:gd name="T46" fmla="*/ 3 w 28"/>
                <a:gd name="T47" fmla="*/ 3 h 15"/>
                <a:gd name="T48" fmla="*/ 3 w 28"/>
                <a:gd name="T49" fmla="*/ 3 h 15"/>
                <a:gd name="T50" fmla="*/ 3 w 28"/>
                <a:gd name="T51" fmla="*/ 3 h 15"/>
                <a:gd name="T52" fmla="*/ 2 w 28"/>
                <a:gd name="T53" fmla="*/ 3 h 15"/>
                <a:gd name="T54" fmla="*/ 2 w 28"/>
                <a:gd name="T55" fmla="*/ 3 h 15"/>
                <a:gd name="T56" fmla="*/ 2 w 28"/>
                <a:gd name="T57" fmla="*/ 3 h 15"/>
                <a:gd name="T58" fmla="*/ 2 w 28"/>
                <a:gd name="T59" fmla="*/ 3 h 15"/>
                <a:gd name="T60" fmla="*/ 2 w 28"/>
                <a:gd name="T61" fmla="*/ 3 h 15"/>
                <a:gd name="T62" fmla="*/ 2 w 28"/>
                <a:gd name="T63" fmla="*/ 3 h 15"/>
                <a:gd name="T64" fmla="*/ 2 w 28"/>
                <a:gd name="T65" fmla="*/ 2 h 15"/>
                <a:gd name="T66" fmla="*/ 2 w 28"/>
                <a:gd name="T67" fmla="*/ 2 h 15"/>
                <a:gd name="T68" fmla="*/ 2 w 28"/>
                <a:gd name="T69" fmla="*/ 2 h 15"/>
                <a:gd name="T70" fmla="*/ 2 w 28"/>
                <a:gd name="T71" fmla="*/ 2 h 15"/>
                <a:gd name="T72" fmla="*/ 2 w 28"/>
                <a:gd name="T73" fmla="*/ 1 h 15"/>
                <a:gd name="T74" fmla="*/ 2 w 28"/>
                <a:gd name="T75" fmla="*/ 1 h 15"/>
                <a:gd name="T76" fmla="*/ 2 w 28"/>
                <a:gd name="T77" fmla="*/ 0 h 15"/>
                <a:gd name="T78" fmla="*/ 2 w 28"/>
                <a:gd name="T79" fmla="*/ 1 h 15"/>
                <a:gd name="T80" fmla="*/ 2 w 28"/>
                <a:gd name="T81" fmla="*/ 1 h 15"/>
                <a:gd name="T82" fmla="*/ 2 w 28"/>
                <a:gd name="T83" fmla="*/ 2 h 15"/>
                <a:gd name="T84" fmla="*/ 2 w 28"/>
                <a:gd name="T85" fmla="*/ 2 h 15"/>
                <a:gd name="T86" fmla="*/ 1 w 28"/>
                <a:gd name="T87" fmla="*/ 3 h 15"/>
                <a:gd name="T88" fmla="*/ 1 w 28"/>
                <a:gd name="T89" fmla="*/ 3 h 15"/>
                <a:gd name="T90" fmla="*/ 1 w 28"/>
                <a:gd name="T91" fmla="*/ 3 h 15"/>
                <a:gd name="T92" fmla="*/ 1 w 28"/>
                <a:gd name="T93" fmla="*/ 3 h 15"/>
                <a:gd name="T94" fmla="*/ 1 w 28"/>
                <a:gd name="T95" fmla="*/ 3 h 15"/>
                <a:gd name="T96" fmla="*/ 1 w 28"/>
                <a:gd name="T97" fmla="*/ 3 h 15"/>
                <a:gd name="T98" fmla="*/ 0 w 28"/>
                <a:gd name="T99" fmla="*/ 3 h 15"/>
                <a:gd name="T100" fmla="*/ 0 w 28"/>
                <a:gd name="T101" fmla="*/ 3 h 15"/>
                <a:gd name="T102" fmla="*/ 0 w 28"/>
                <a:gd name="T103" fmla="*/ 3 h 15"/>
                <a:gd name="T104" fmla="*/ 1 w 28"/>
                <a:gd name="T105" fmla="*/ 3 h 15"/>
                <a:gd name="T106" fmla="*/ 1 w 28"/>
                <a:gd name="T107" fmla="*/ 3 h 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
                <a:gd name="T163" fmla="*/ 0 h 15"/>
                <a:gd name="T164" fmla="*/ 28 w 28"/>
                <a:gd name="T165" fmla="*/ 15 h 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 h="15">
                  <a:moveTo>
                    <a:pt x="1" y="15"/>
                  </a:moveTo>
                  <a:lnTo>
                    <a:pt x="1" y="15"/>
                  </a:lnTo>
                  <a:lnTo>
                    <a:pt x="2" y="15"/>
                  </a:lnTo>
                  <a:lnTo>
                    <a:pt x="3" y="14"/>
                  </a:lnTo>
                  <a:lnTo>
                    <a:pt x="4" y="13"/>
                  </a:lnTo>
                  <a:lnTo>
                    <a:pt x="5" y="14"/>
                  </a:lnTo>
                  <a:lnTo>
                    <a:pt x="6" y="15"/>
                  </a:lnTo>
                  <a:lnTo>
                    <a:pt x="8" y="15"/>
                  </a:lnTo>
                  <a:lnTo>
                    <a:pt x="11" y="13"/>
                  </a:lnTo>
                  <a:lnTo>
                    <a:pt x="15" y="12"/>
                  </a:lnTo>
                  <a:lnTo>
                    <a:pt x="18" y="12"/>
                  </a:lnTo>
                  <a:lnTo>
                    <a:pt x="20" y="12"/>
                  </a:lnTo>
                  <a:lnTo>
                    <a:pt x="22" y="11"/>
                  </a:lnTo>
                  <a:lnTo>
                    <a:pt x="24" y="11"/>
                  </a:lnTo>
                  <a:lnTo>
                    <a:pt x="26" y="11"/>
                  </a:lnTo>
                  <a:lnTo>
                    <a:pt x="28" y="11"/>
                  </a:lnTo>
                  <a:lnTo>
                    <a:pt x="28" y="9"/>
                  </a:lnTo>
                  <a:lnTo>
                    <a:pt x="26" y="7"/>
                  </a:lnTo>
                  <a:lnTo>
                    <a:pt x="25" y="6"/>
                  </a:lnTo>
                  <a:lnTo>
                    <a:pt x="24" y="5"/>
                  </a:lnTo>
                  <a:lnTo>
                    <a:pt x="22" y="6"/>
                  </a:lnTo>
                  <a:lnTo>
                    <a:pt x="20" y="5"/>
                  </a:lnTo>
                  <a:lnTo>
                    <a:pt x="19" y="4"/>
                  </a:lnTo>
                  <a:lnTo>
                    <a:pt x="19" y="2"/>
                  </a:lnTo>
                  <a:lnTo>
                    <a:pt x="20" y="2"/>
                  </a:lnTo>
                  <a:lnTo>
                    <a:pt x="19" y="1"/>
                  </a:lnTo>
                  <a:lnTo>
                    <a:pt x="15" y="0"/>
                  </a:lnTo>
                  <a:lnTo>
                    <a:pt x="10" y="1"/>
                  </a:lnTo>
                  <a:lnTo>
                    <a:pt x="2" y="2"/>
                  </a:lnTo>
                  <a:lnTo>
                    <a:pt x="1" y="3"/>
                  </a:lnTo>
                  <a:lnTo>
                    <a:pt x="1" y="4"/>
                  </a:lnTo>
                  <a:lnTo>
                    <a:pt x="1" y="8"/>
                  </a:lnTo>
                  <a:lnTo>
                    <a:pt x="1" y="11"/>
                  </a:lnTo>
                  <a:lnTo>
                    <a:pt x="0" y="13"/>
                  </a:lnTo>
                  <a:lnTo>
                    <a:pt x="0" y="14"/>
                  </a:lnTo>
                  <a:lnTo>
                    <a:pt x="1" y="1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6" name="Freeform 3979"/>
            <p:cNvSpPr>
              <a:spLocks/>
            </p:cNvSpPr>
            <p:nvPr/>
          </p:nvSpPr>
          <p:spPr bwMode="auto">
            <a:xfrm>
              <a:off x="3699" y="1251"/>
              <a:ext cx="48" cy="13"/>
            </a:xfrm>
            <a:custGeom>
              <a:avLst/>
              <a:gdLst>
                <a:gd name="T0" fmla="*/ 2 w 60"/>
                <a:gd name="T1" fmla="*/ 3 h 15"/>
                <a:gd name="T2" fmla="*/ 2 w 60"/>
                <a:gd name="T3" fmla="*/ 3 h 15"/>
                <a:gd name="T4" fmla="*/ 2 w 60"/>
                <a:gd name="T5" fmla="*/ 3 h 15"/>
                <a:gd name="T6" fmla="*/ 2 w 60"/>
                <a:gd name="T7" fmla="*/ 3 h 15"/>
                <a:gd name="T8" fmla="*/ 2 w 60"/>
                <a:gd name="T9" fmla="*/ 3 h 15"/>
                <a:gd name="T10" fmla="*/ 2 w 60"/>
                <a:gd name="T11" fmla="*/ 3 h 15"/>
                <a:gd name="T12" fmla="*/ 2 w 60"/>
                <a:gd name="T13" fmla="*/ 3 h 15"/>
                <a:gd name="T14" fmla="*/ 2 w 60"/>
                <a:gd name="T15" fmla="*/ 3 h 15"/>
                <a:gd name="T16" fmla="*/ 2 w 60"/>
                <a:gd name="T17" fmla="*/ 3 h 15"/>
                <a:gd name="T18" fmla="*/ 2 w 60"/>
                <a:gd name="T19" fmla="*/ 3 h 15"/>
                <a:gd name="T20" fmla="*/ 2 w 60"/>
                <a:gd name="T21" fmla="*/ 3 h 15"/>
                <a:gd name="T22" fmla="*/ 3 w 60"/>
                <a:gd name="T23" fmla="*/ 3 h 15"/>
                <a:gd name="T24" fmla="*/ 3 w 60"/>
                <a:gd name="T25" fmla="*/ 3 h 15"/>
                <a:gd name="T26" fmla="*/ 3 w 60"/>
                <a:gd name="T27" fmla="*/ 3 h 15"/>
                <a:gd name="T28" fmla="*/ 3 w 60"/>
                <a:gd name="T29" fmla="*/ 3 h 15"/>
                <a:gd name="T30" fmla="*/ 4 w 60"/>
                <a:gd name="T31" fmla="*/ 3 h 15"/>
                <a:gd name="T32" fmla="*/ 4 w 60"/>
                <a:gd name="T33" fmla="*/ 3 h 15"/>
                <a:gd name="T34" fmla="*/ 4 w 60"/>
                <a:gd name="T35" fmla="*/ 3 h 15"/>
                <a:gd name="T36" fmla="*/ 4 w 60"/>
                <a:gd name="T37" fmla="*/ 3 h 15"/>
                <a:gd name="T38" fmla="*/ 4 w 60"/>
                <a:gd name="T39" fmla="*/ 3 h 15"/>
                <a:gd name="T40" fmla="*/ 4 w 60"/>
                <a:gd name="T41" fmla="*/ 3 h 15"/>
                <a:gd name="T42" fmla="*/ 5 w 60"/>
                <a:gd name="T43" fmla="*/ 3 h 15"/>
                <a:gd name="T44" fmla="*/ 5 w 60"/>
                <a:gd name="T45" fmla="*/ 3 h 15"/>
                <a:gd name="T46" fmla="*/ 5 w 60"/>
                <a:gd name="T47" fmla="*/ 3 h 15"/>
                <a:gd name="T48" fmla="*/ 5 w 60"/>
                <a:gd name="T49" fmla="*/ 3 h 15"/>
                <a:gd name="T50" fmla="*/ 5 w 60"/>
                <a:gd name="T51" fmla="*/ 3 h 15"/>
                <a:gd name="T52" fmla="*/ 5 w 60"/>
                <a:gd name="T53" fmla="*/ 3 h 15"/>
                <a:gd name="T54" fmla="*/ 5 w 60"/>
                <a:gd name="T55" fmla="*/ 3 h 15"/>
                <a:gd name="T56" fmla="*/ 5 w 60"/>
                <a:gd name="T57" fmla="*/ 1 h 15"/>
                <a:gd name="T58" fmla="*/ 5 w 60"/>
                <a:gd name="T59" fmla="*/ 0 h 15"/>
                <a:gd name="T60" fmla="*/ 4 w 60"/>
                <a:gd name="T61" fmla="*/ 0 h 15"/>
                <a:gd name="T62" fmla="*/ 3 w 60"/>
                <a:gd name="T63" fmla="*/ 0 h 15"/>
                <a:gd name="T64" fmla="*/ 3 w 60"/>
                <a:gd name="T65" fmla="*/ 0 h 15"/>
                <a:gd name="T66" fmla="*/ 2 w 60"/>
                <a:gd name="T67" fmla="*/ 3 h 15"/>
                <a:gd name="T68" fmla="*/ 0 w 60"/>
                <a:gd name="T69" fmla="*/ 3 h 15"/>
                <a:gd name="T70" fmla="*/ 2 w 60"/>
                <a:gd name="T71" fmla="*/ 3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5"/>
                <a:gd name="T110" fmla="*/ 60 w 6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5">
                  <a:moveTo>
                    <a:pt x="2" y="8"/>
                  </a:moveTo>
                  <a:lnTo>
                    <a:pt x="2" y="8"/>
                  </a:lnTo>
                  <a:lnTo>
                    <a:pt x="4" y="10"/>
                  </a:lnTo>
                  <a:lnTo>
                    <a:pt x="7" y="11"/>
                  </a:lnTo>
                  <a:lnTo>
                    <a:pt x="9" y="12"/>
                  </a:lnTo>
                  <a:lnTo>
                    <a:pt x="11" y="12"/>
                  </a:lnTo>
                  <a:lnTo>
                    <a:pt x="15" y="11"/>
                  </a:lnTo>
                  <a:lnTo>
                    <a:pt x="17" y="11"/>
                  </a:lnTo>
                  <a:lnTo>
                    <a:pt x="17" y="13"/>
                  </a:lnTo>
                  <a:lnTo>
                    <a:pt x="17" y="14"/>
                  </a:lnTo>
                  <a:lnTo>
                    <a:pt x="18" y="15"/>
                  </a:lnTo>
                  <a:lnTo>
                    <a:pt x="20" y="14"/>
                  </a:lnTo>
                  <a:lnTo>
                    <a:pt x="24" y="14"/>
                  </a:lnTo>
                  <a:lnTo>
                    <a:pt x="26" y="12"/>
                  </a:lnTo>
                  <a:lnTo>
                    <a:pt x="28" y="11"/>
                  </a:lnTo>
                  <a:lnTo>
                    <a:pt x="30" y="11"/>
                  </a:lnTo>
                  <a:lnTo>
                    <a:pt x="32" y="11"/>
                  </a:lnTo>
                  <a:lnTo>
                    <a:pt x="33" y="10"/>
                  </a:lnTo>
                  <a:lnTo>
                    <a:pt x="34" y="8"/>
                  </a:lnTo>
                  <a:lnTo>
                    <a:pt x="35" y="8"/>
                  </a:lnTo>
                  <a:lnTo>
                    <a:pt x="38" y="10"/>
                  </a:lnTo>
                  <a:lnTo>
                    <a:pt x="39" y="10"/>
                  </a:lnTo>
                  <a:lnTo>
                    <a:pt x="40" y="8"/>
                  </a:lnTo>
                  <a:lnTo>
                    <a:pt x="40" y="6"/>
                  </a:lnTo>
                  <a:lnTo>
                    <a:pt x="41" y="5"/>
                  </a:lnTo>
                  <a:lnTo>
                    <a:pt x="43" y="3"/>
                  </a:lnTo>
                  <a:lnTo>
                    <a:pt x="44" y="3"/>
                  </a:lnTo>
                  <a:lnTo>
                    <a:pt x="45" y="4"/>
                  </a:lnTo>
                  <a:lnTo>
                    <a:pt x="47" y="5"/>
                  </a:lnTo>
                  <a:lnTo>
                    <a:pt x="49" y="6"/>
                  </a:lnTo>
                  <a:lnTo>
                    <a:pt x="51" y="7"/>
                  </a:lnTo>
                  <a:lnTo>
                    <a:pt x="52" y="7"/>
                  </a:lnTo>
                  <a:lnTo>
                    <a:pt x="55" y="7"/>
                  </a:lnTo>
                  <a:lnTo>
                    <a:pt x="59" y="8"/>
                  </a:lnTo>
                  <a:lnTo>
                    <a:pt x="60" y="8"/>
                  </a:lnTo>
                  <a:lnTo>
                    <a:pt x="60" y="7"/>
                  </a:lnTo>
                  <a:lnTo>
                    <a:pt x="58" y="5"/>
                  </a:lnTo>
                  <a:lnTo>
                    <a:pt x="58" y="4"/>
                  </a:lnTo>
                  <a:lnTo>
                    <a:pt x="58" y="3"/>
                  </a:lnTo>
                  <a:lnTo>
                    <a:pt x="57" y="2"/>
                  </a:lnTo>
                  <a:lnTo>
                    <a:pt x="55" y="1"/>
                  </a:lnTo>
                  <a:lnTo>
                    <a:pt x="52" y="0"/>
                  </a:lnTo>
                  <a:lnTo>
                    <a:pt x="48" y="1"/>
                  </a:lnTo>
                  <a:lnTo>
                    <a:pt x="43" y="0"/>
                  </a:lnTo>
                  <a:lnTo>
                    <a:pt x="39" y="0"/>
                  </a:lnTo>
                  <a:lnTo>
                    <a:pt x="37" y="0"/>
                  </a:lnTo>
                  <a:lnTo>
                    <a:pt x="3" y="7"/>
                  </a:lnTo>
                  <a:lnTo>
                    <a:pt x="0" y="7"/>
                  </a:lnTo>
                  <a:lnTo>
                    <a:pt x="0" y="8"/>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7" name="Freeform 3980"/>
            <p:cNvSpPr>
              <a:spLocks/>
            </p:cNvSpPr>
            <p:nvPr/>
          </p:nvSpPr>
          <p:spPr bwMode="auto">
            <a:xfrm>
              <a:off x="3721" y="1249"/>
              <a:ext cx="64" cy="25"/>
            </a:xfrm>
            <a:custGeom>
              <a:avLst/>
              <a:gdLst>
                <a:gd name="T0" fmla="*/ 4 w 80"/>
                <a:gd name="T1" fmla="*/ 3 h 30"/>
                <a:gd name="T2" fmla="*/ 4 w 80"/>
                <a:gd name="T3" fmla="*/ 3 h 30"/>
                <a:gd name="T4" fmla="*/ 3 w 80"/>
                <a:gd name="T5" fmla="*/ 3 h 30"/>
                <a:gd name="T6" fmla="*/ 2 w 80"/>
                <a:gd name="T7" fmla="*/ 3 h 30"/>
                <a:gd name="T8" fmla="*/ 2 w 80"/>
                <a:gd name="T9" fmla="*/ 3 h 30"/>
                <a:gd name="T10" fmla="*/ 2 w 80"/>
                <a:gd name="T11" fmla="*/ 3 h 30"/>
                <a:gd name="T12" fmla="*/ 2 w 80"/>
                <a:gd name="T13" fmla="*/ 3 h 30"/>
                <a:gd name="T14" fmla="*/ 2 w 80"/>
                <a:gd name="T15" fmla="*/ 3 h 30"/>
                <a:gd name="T16" fmla="*/ 2 w 80"/>
                <a:gd name="T17" fmla="*/ 3 h 30"/>
                <a:gd name="T18" fmla="*/ 2 w 80"/>
                <a:gd name="T19" fmla="*/ 3 h 30"/>
                <a:gd name="T20" fmla="*/ 2 w 80"/>
                <a:gd name="T21" fmla="*/ 3 h 30"/>
                <a:gd name="T22" fmla="*/ 2 w 80"/>
                <a:gd name="T23" fmla="*/ 3 h 30"/>
                <a:gd name="T24" fmla="*/ 2 w 80"/>
                <a:gd name="T25" fmla="*/ 3 h 30"/>
                <a:gd name="T26" fmla="*/ 2 w 80"/>
                <a:gd name="T27" fmla="*/ 3 h 30"/>
                <a:gd name="T28" fmla="*/ 2 w 80"/>
                <a:gd name="T29" fmla="*/ 3 h 30"/>
                <a:gd name="T30" fmla="*/ 2 w 80"/>
                <a:gd name="T31" fmla="*/ 3 h 30"/>
                <a:gd name="T32" fmla="*/ 1 w 80"/>
                <a:gd name="T33" fmla="*/ 3 h 30"/>
                <a:gd name="T34" fmla="*/ 1 w 80"/>
                <a:gd name="T35" fmla="*/ 3 h 30"/>
                <a:gd name="T36" fmla="*/ 2 w 80"/>
                <a:gd name="T37" fmla="*/ 4 h 30"/>
                <a:gd name="T38" fmla="*/ 2 w 80"/>
                <a:gd name="T39" fmla="*/ 4 h 30"/>
                <a:gd name="T40" fmla="*/ 2 w 80"/>
                <a:gd name="T41" fmla="*/ 3 h 30"/>
                <a:gd name="T42" fmla="*/ 2 w 80"/>
                <a:gd name="T43" fmla="*/ 4 h 30"/>
                <a:gd name="T44" fmla="*/ 2 w 80"/>
                <a:gd name="T45" fmla="*/ 4 h 30"/>
                <a:gd name="T46" fmla="*/ 2 w 80"/>
                <a:gd name="T47" fmla="*/ 5 h 30"/>
                <a:gd name="T48" fmla="*/ 2 w 80"/>
                <a:gd name="T49" fmla="*/ 4 h 30"/>
                <a:gd name="T50" fmla="*/ 3 w 80"/>
                <a:gd name="T51" fmla="*/ 4 h 30"/>
                <a:gd name="T52" fmla="*/ 3 w 80"/>
                <a:gd name="T53" fmla="*/ 4 h 30"/>
                <a:gd name="T54" fmla="*/ 3 w 80"/>
                <a:gd name="T55" fmla="*/ 3 h 30"/>
                <a:gd name="T56" fmla="*/ 3 w 80"/>
                <a:gd name="T57" fmla="*/ 3 h 30"/>
                <a:gd name="T58" fmla="*/ 3 w 80"/>
                <a:gd name="T59" fmla="*/ 3 h 30"/>
                <a:gd name="T60" fmla="*/ 7 w 80"/>
                <a:gd name="T61" fmla="*/ 3 h 30"/>
                <a:gd name="T62" fmla="*/ 7 w 80"/>
                <a:gd name="T63" fmla="*/ 3 h 30"/>
                <a:gd name="T64" fmla="*/ 6 w 80"/>
                <a:gd name="T65" fmla="*/ 3 h 30"/>
                <a:gd name="T66" fmla="*/ 6 w 80"/>
                <a:gd name="T67" fmla="*/ 3 h 30"/>
                <a:gd name="T68" fmla="*/ 6 w 80"/>
                <a:gd name="T69" fmla="*/ 1 h 30"/>
                <a:gd name="T70" fmla="*/ 6 w 80"/>
                <a:gd name="T71" fmla="*/ 0 h 30"/>
                <a:gd name="T72" fmla="*/ 6 w 80"/>
                <a:gd name="T73" fmla="*/ 1 h 30"/>
                <a:gd name="T74" fmla="*/ 5 w 80"/>
                <a:gd name="T75" fmla="*/ 0 h 30"/>
                <a:gd name="T76" fmla="*/ 4 w 80"/>
                <a:gd name="T77" fmla="*/ 2 h 30"/>
                <a:gd name="T78" fmla="*/ 3 w 80"/>
                <a:gd name="T79" fmla="*/ 3 h 30"/>
                <a:gd name="T80" fmla="*/ 3 w 80"/>
                <a:gd name="T81" fmla="*/ 3 h 30"/>
                <a:gd name="T82" fmla="*/ 4 w 80"/>
                <a:gd name="T83" fmla="*/ 3 h 30"/>
                <a:gd name="T84" fmla="*/ 4 w 80"/>
                <a:gd name="T85" fmla="*/ 3 h 30"/>
                <a:gd name="T86" fmla="*/ 4 w 80"/>
                <a:gd name="T87" fmla="*/ 3 h 30"/>
                <a:gd name="T88" fmla="*/ 4 w 80"/>
                <a:gd name="T89" fmla="*/ 3 h 30"/>
                <a:gd name="T90" fmla="*/ 4 w 80"/>
                <a:gd name="T91" fmla="*/ 3 h 30"/>
                <a:gd name="T92" fmla="*/ 4 w 80"/>
                <a:gd name="T93" fmla="*/ 3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0"/>
                <a:gd name="T142" fmla="*/ 0 h 30"/>
                <a:gd name="T143" fmla="*/ 80 w 80"/>
                <a:gd name="T144" fmla="*/ 30 h 3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0" h="30">
                  <a:moveTo>
                    <a:pt x="45" y="9"/>
                  </a:moveTo>
                  <a:lnTo>
                    <a:pt x="45" y="9"/>
                  </a:lnTo>
                  <a:lnTo>
                    <a:pt x="44" y="9"/>
                  </a:lnTo>
                  <a:lnTo>
                    <a:pt x="43" y="10"/>
                  </a:lnTo>
                  <a:lnTo>
                    <a:pt x="42" y="12"/>
                  </a:lnTo>
                  <a:lnTo>
                    <a:pt x="40" y="14"/>
                  </a:lnTo>
                  <a:lnTo>
                    <a:pt x="39" y="14"/>
                  </a:lnTo>
                  <a:lnTo>
                    <a:pt x="33" y="15"/>
                  </a:lnTo>
                  <a:lnTo>
                    <a:pt x="31" y="15"/>
                  </a:lnTo>
                  <a:lnTo>
                    <a:pt x="28" y="13"/>
                  </a:lnTo>
                  <a:lnTo>
                    <a:pt x="27" y="13"/>
                  </a:lnTo>
                  <a:lnTo>
                    <a:pt x="25" y="14"/>
                  </a:lnTo>
                  <a:lnTo>
                    <a:pt x="24" y="14"/>
                  </a:lnTo>
                  <a:lnTo>
                    <a:pt x="21" y="13"/>
                  </a:lnTo>
                  <a:lnTo>
                    <a:pt x="17" y="14"/>
                  </a:lnTo>
                  <a:lnTo>
                    <a:pt x="13" y="16"/>
                  </a:lnTo>
                  <a:lnTo>
                    <a:pt x="12" y="17"/>
                  </a:lnTo>
                  <a:lnTo>
                    <a:pt x="14" y="17"/>
                  </a:lnTo>
                  <a:lnTo>
                    <a:pt x="17" y="16"/>
                  </a:lnTo>
                  <a:lnTo>
                    <a:pt x="19" y="16"/>
                  </a:lnTo>
                  <a:lnTo>
                    <a:pt x="22" y="16"/>
                  </a:lnTo>
                  <a:lnTo>
                    <a:pt x="24" y="17"/>
                  </a:lnTo>
                  <a:lnTo>
                    <a:pt x="22" y="18"/>
                  </a:lnTo>
                  <a:lnTo>
                    <a:pt x="16" y="18"/>
                  </a:lnTo>
                  <a:lnTo>
                    <a:pt x="15" y="19"/>
                  </a:lnTo>
                  <a:lnTo>
                    <a:pt x="16" y="19"/>
                  </a:lnTo>
                  <a:lnTo>
                    <a:pt x="20" y="20"/>
                  </a:lnTo>
                  <a:lnTo>
                    <a:pt x="22" y="20"/>
                  </a:lnTo>
                  <a:lnTo>
                    <a:pt x="22" y="21"/>
                  </a:lnTo>
                  <a:lnTo>
                    <a:pt x="18" y="22"/>
                  </a:lnTo>
                  <a:lnTo>
                    <a:pt x="13" y="21"/>
                  </a:lnTo>
                  <a:lnTo>
                    <a:pt x="7" y="20"/>
                  </a:lnTo>
                  <a:lnTo>
                    <a:pt x="5" y="20"/>
                  </a:lnTo>
                  <a:lnTo>
                    <a:pt x="4" y="20"/>
                  </a:lnTo>
                  <a:lnTo>
                    <a:pt x="1" y="21"/>
                  </a:lnTo>
                  <a:lnTo>
                    <a:pt x="0" y="22"/>
                  </a:lnTo>
                  <a:lnTo>
                    <a:pt x="0" y="23"/>
                  </a:lnTo>
                  <a:lnTo>
                    <a:pt x="1" y="23"/>
                  </a:lnTo>
                  <a:lnTo>
                    <a:pt x="3" y="26"/>
                  </a:lnTo>
                  <a:lnTo>
                    <a:pt x="4" y="27"/>
                  </a:lnTo>
                  <a:lnTo>
                    <a:pt x="5" y="27"/>
                  </a:lnTo>
                  <a:lnTo>
                    <a:pt x="10" y="26"/>
                  </a:lnTo>
                  <a:lnTo>
                    <a:pt x="13" y="24"/>
                  </a:lnTo>
                  <a:lnTo>
                    <a:pt x="18" y="24"/>
                  </a:lnTo>
                  <a:lnTo>
                    <a:pt x="20" y="26"/>
                  </a:lnTo>
                  <a:lnTo>
                    <a:pt x="21" y="26"/>
                  </a:lnTo>
                  <a:lnTo>
                    <a:pt x="19" y="27"/>
                  </a:lnTo>
                  <a:lnTo>
                    <a:pt x="18" y="27"/>
                  </a:lnTo>
                  <a:lnTo>
                    <a:pt x="16" y="29"/>
                  </a:lnTo>
                  <a:lnTo>
                    <a:pt x="16" y="30"/>
                  </a:lnTo>
                  <a:lnTo>
                    <a:pt x="19" y="30"/>
                  </a:lnTo>
                  <a:lnTo>
                    <a:pt x="28" y="29"/>
                  </a:lnTo>
                  <a:lnTo>
                    <a:pt x="33" y="28"/>
                  </a:lnTo>
                  <a:lnTo>
                    <a:pt x="38" y="27"/>
                  </a:lnTo>
                  <a:lnTo>
                    <a:pt x="39" y="26"/>
                  </a:lnTo>
                  <a:lnTo>
                    <a:pt x="38" y="24"/>
                  </a:lnTo>
                  <a:lnTo>
                    <a:pt x="35" y="22"/>
                  </a:lnTo>
                  <a:lnTo>
                    <a:pt x="34" y="20"/>
                  </a:lnTo>
                  <a:lnTo>
                    <a:pt x="35" y="19"/>
                  </a:lnTo>
                  <a:lnTo>
                    <a:pt x="38" y="18"/>
                  </a:lnTo>
                  <a:lnTo>
                    <a:pt x="78" y="7"/>
                  </a:lnTo>
                  <a:lnTo>
                    <a:pt x="80" y="7"/>
                  </a:lnTo>
                  <a:lnTo>
                    <a:pt x="80" y="6"/>
                  </a:lnTo>
                  <a:lnTo>
                    <a:pt x="77" y="6"/>
                  </a:lnTo>
                  <a:lnTo>
                    <a:pt x="76" y="5"/>
                  </a:lnTo>
                  <a:lnTo>
                    <a:pt x="74" y="5"/>
                  </a:lnTo>
                  <a:lnTo>
                    <a:pt x="73" y="4"/>
                  </a:lnTo>
                  <a:lnTo>
                    <a:pt x="72" y="5"/>
                  </a:lnTo>
                  <a:lnTo>
                    <a:pt x="71" y="5"/>
                  </a:lnTo>
                  <a:lnTo>
                    <a:pt x="70" y="4"/>
                  </a:lnTo>
                  <a:lnTo>
                    <a:pt x="69" y="1"/>
                  </a:lnTo>
                  <a:lnTo>
                    <a:pt x="68" y="0"/>
                  </a:lnTo>
                  <a:lnTo>
                    <a:pt x="67" y="0"/>
                  </a:lnTo>
                  <a:lnTo>
                    <a:pt x="64" y="1"/>
                  </a:lnTo>
                  <a:lnTo>
                    <a:pt x="62" y="1"/>
                  </a:lnTo>
                  <a:lnTo>
                    <a:pt x="59" y="0"/>
                  </a:lnTo>
                  <a:lnTo>
                    <a:pt x="56" y="0"/>
                  </a:lnTo>
                  <a:lnTo>
                    <a:pt x="53" y="0"/>
                  </a:lnTo>
                  <a:lnTo>
                    <a:pt x="45" y="2"/>
                  </a:lnTo>
                  <a:lnTo>
                    <a:pt x="42" y="3"/>
                  </a:lnTo>
                  <a:lnTo>
                    <a:pt x="36" y="5"/>
                  </a:lnTo>
                  <a:lnTo>
                    <a:pt x="36" y="6"/>
                  </a:lnTo>
                  <a:lnTo>
                    <a:pt x="39" y="6"/>
                  </a:lnTo>
                  <a:lnTo>
                    <a:pt x="41" y="6"/>
                  </a:lnTo>
                  <a:lnTo>
                    <a:pt x="41" y="7"/>
                  </a:lnTo>
                  <a:lnTo>
                    <a:pt x="42" y="7"/>
                  </a:lnTo>
                  <a:lnTo>
                    <a:pt x="44" y="7"/>
                  </a:lnTo>
                  <a:lnTo>
                    <a:pt x="46" y="7"/>
                  </a:lnTo>
                  <a:lnTo>
                    <a:pt x="47" y="8"/>
                  </a:lnTo>
                  <a:lnTo>
                    <a:pt x="47" y="9"/>
                  </a:lnTo>
                  <a:lnTo>
                    <a:pt x="47" y="10"/>
                  </a:lnTo>
                  <a:lnTo>
                    <a:pt x="46" y="10"/>
                  </a:lnTo>
                  <a:lnTo>
                    <a:pt x="45"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8" name="Freeform 3981"/>
            <p:cNvSpPr>
              <a:spLocks/>
            </p:cNvSpPr>
            <p:nvPr/>
          </p:nvSpPr>
          <p:spPr bwMode="auto">
            <a:xfrm>
              <a:off x="3793" y="1265"/>
              <a:ext cx="19" cy="7"/>
            </a:xfrm>
            <a:custGeom>
              <a:avLst/>
              <a:gdLst>
                <a:gd name="T0" fmla="*/ 2 w 24"/>
                <a:gd name="T1" fmla="*/ 2 h 9"/>
                <a:gd name="T2" fmla="*/ 2 w 24"/>
                <a:gd name="T3" fmla="*/ 2 h 9"/>
                <a:gd name="T4" fmla="*/ 2 w 24"/>
                <a:gd name="T5" fmla="*/ 2 h 9"/>
                <a:gd name="T6" fmla="*/ 2 w 24"/>
                <a:gd name="T7" fmla="*/ 2 h 9"/>
                <a:gd name="T8" fmla="*/ 2 w 24"/>
                <a:gd name="T9" fmla="*/ 2 h 9"/>
                <a:gd name="T10" fmla="*/ 2 w 24"/>
                <a:gd name="T11" fmla="*/ 2 h 9"/>
                <a:gd name="T12" fmla="*/ 2 w 24"/>
                <a:gd name="T13" fmla="*/ 2 h 9"/>
                <a:gd name="T14" fmla="*/ 2 w 24"/>
                <a:gd name="T15" fmla="*/ 2 h 9"/>
                <a:gd name="T16" fmla="*/ 2 w 24"/>
                <a:gd name="T17" fmla="*/ 2 h 9"/>
                <a:gd name="T18" fmla="*/ 2 w 24"/>
                <a:gd name="T19" fmla="*/ 2 h 9"/>
                <a:gd name="T20" fmla="*/ 2 w 24"/>
                <a:gd name="T21" fmla="*/ 2 h 9"/>
                <a:gd name="T22" fmla="*/ 2 w 24"/>
                <a:gd name="T23" fmla="*/ 2 h 9"/>
                <a:gd name="T24" fmla="*/ 2 w 24"/>
                <a:gd name="T25" fmla="*/ 2 h 9"/>
                <a:gd name="T26" fmla="*/ 2 w 24"/>
                <a:gd name="T27" fmla="*/ 2 h 9"/>
                <a:gd name="T28" fmla="*/ 2 w 24"/>
                <a:gd name="T29" fmla="*/ 2 h 9"/>
                <a:gd name="T30" fmla="*/ 2 w 24"/>
                <a:gd name="T31" fmla="*/ 2 h 9"/>
                <a:gd name="T32" fmla="*/ 2 w 24"/>
                <a:gd name="T33" fmla="*/ 2 h 9"/>
                <a:gd name="T34" fmla="*/ 2 w 24"/>
                <a:gd name="T35" fmla="*/ 2 h 9"/>
                <a:gd name="T36" fmla="*/ 2 w 24"/>
                <a:gd name="T37" fmla="*/ 2 h 9"/>
                <a:gd name="T38" fmla="*/ 2 w 24"/>
                <a:gd name="T39" fmla="*/ 2 h 9"/>
                <a:gd name="T40" fmla="*/ 2 w 24"/>
                <a:gd name="T41" fmla="*/ 1 h 9"/>
                <a:gd name="T42" fmla="*/ 2 w 24"/>
                <a:gd name="T43" fmla="*/ 0 h 9"/>
                <a:gd name="T44" fmla="*/ 2 w 24"/>
                <a:gd name="T45" fmla="*/ 0 h 9"/>
                <a:gd name="T46" fmla="*/ 2 w 24"/>
                <a:gd name="T47" fmla="*/ 0 h 9"/>
                <a:gd name="T48" fmla="*/ 2 w 24"/>
                <a:gd name="T49" fmla="*/ 0 h 9"/>
                <a:gd name="T50" fmla="*/ 2 w 24"/>
                <a:gd name="T51" fmla="*/ 1 h 9"/>
                <a:gd name="T52" fmla="*/ 2 w 24"/>
                <a:gd name="T53" fmla="*/ 2 h 9"/>
                <a:gd name="T54" fmla="*/ 2 w 24"/>
                <a:gd name="T55" fmla="*/ 2 h 9"/>
                <a:gd name="T56" fmla="*/ 0 w 24"/>
                <a:gd name="T57" fmla="*/ 2 h 9"/>
                <a:gd name="T58" fmla="*/ 1 w 24"/>
                <a:gd name="T59" fmla="*/ 2 h 9"/>
                <a:gd name="T60" fmla="*/ 2 w 24"/>
                <a:gd name="T61" fmla="*/ 2 h 9"/>
                <a:gd name="T62" fmla="*/ 2 w 24"/>
                <a:gd name="T63" fmla="*/ 2 h 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9"/>
                <a:gd name="T98" fmla="*/ 24 w 24"/>
                <a:gd name="T99" fmla="*/ 9 h 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9">
                  <a:moveTo>
                    <a:pt x="2" y="8"/>
                  </a:moveTo>
                  <a:lnTo>
                    <a:pt x="2" y="8"/>
                  </a:lnTo>
                  <a:lnTo>
                    <a:pt x="6" y="9"/>
                  </a:lnTo>
                  <a:lnTo>
                    <a:pt x="10" y="9"/>
                  </a:lnTo>
                  <a:lnTo>
                    <a:pt x="18" y="9"/>
                  </a:lnTo>
                  <a:lnTo>
                    <a:pt x="19" y="9"/>
                  </a:lnTo>
                  <a:lnTo>
                    <a:pt x="20" y="8"/>
                  </a:lnTo>
                  <a:lnTo>
                    <a:pt x="20" y="6"/>
                  </a:lnTo>
                  <a:lnTo>
                    <a:pt x="21" y="6"/>
                  </a:lnTo>
                  <a:lnTo>
                    <a:pt x="24" y="6"/>
                  </a:lnTo>
                  <a:lnTo>
                    <a:pt x="24" y="5"/>
                  </a:lnTo>
                  <a:lnTo>
                    <a:pt x="20" y="4"/>
                  </a:lnTo>
                  <a:lnTo>
                    <a:pt x="18" y="3"/>
                  </a:lnTo>
                  <a:lnTo>
                    <a:pt x="17" y="2"/>
                  </a:lnTo>
                  <a:lnTo>
                    <a:pt x="17" y="1"/>
                  </a:lnTo>
                  <a:lnTo>
                    <a:pt x="14" y="0"/>
                  </a:lnTo>
                  <a:lnTo>
                    <a:pt x="13" y="0"/>
                  </a:lnTo>
                  <a:lnTo>
                    <a:pt x="12" y="0"/>
                  </a:lnTo>
                  <a:lnTo>
                    <a:pt x="8" y="1"/>
                  </a:lnTo>
                  <a:lnTo>
                    <a:pt x="2" y="5"/>
                  </a:lnTo>
                  <a:lnTo>
                    <a:pt x="0" y="8"/>
                  </a:lnTo>
                  <a:lnTo>
                    <a:pt x="1" y="8"/>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59" name="Freeform 3982"/>
            <p:cNvSpPr>
              <a:spLocks/>
            </p:cNvSpPr>
            <p:nvPr/>
          </p:nvSpPr>
          <p:spPr bwMode="auto">
            <a:xfrm>
              <a:off x="3814" y="1252"/>
              <a:ext cx="25" cy="3"/>
            </a:xfrm>
            <a:custGeom>
              <a:avLst/>
              <a:gdLst>
                <a:gd name="T0" fmla="*/ 1 w 30"/>
                <a:gd name="T1" fmla="*/ 1 h 3"/>
                <a:gd name="T2" fmla="*/ 1 w 30"/>
                <a:gd name="T3" fmla="*/ 1 h 3"/>
                <a:gd name="T4" fmla="*/ 3 w 30"/>
                <a:gd name="T5" fmla="*/ 1 h 3"/>
                <a:gd name="T6" fmla="*/ 3 w 30"/>
                <a:gd name="T7" fmla="*/ 1 h 3"/>
                <a:gd name="T8" fmla="*/ 3 w 30"/>
                <a:gd name="T9" fmla="*/ 1 h 3"/>
                <a:gd name="T10" fmla="*/ 3 w 30"/>
                <a:gd name="T11" fmla="*/ 1 h 3"/>
                <a:gd name="T12" fmla="*/ 3 w 30"/>
                <a:gd name="T13" fmla="*/ 3 h 3"/>
                <a:gd name="T14" fmla="*/ 3 w 30"/>
                <a:gd name="T15" fmla="*/ 3 h 3"/>
                <a:gd name="T16" fmla="*/ 3 w 30"/>
                <a:gd name="T17" fmla="*/ 3 h 3"/>
                <a:gd name="T18" fmla="*/ 3 w 30"/>
                <a:gd name="T19" fmla="*/ 3 h 3"/>
                <a:gd name="T20" fmla="*/ 3 w 30"/>
                <a:gd name="T21" fmla="*/ 3 h 3"/>
                <a:gd name="T22" fmla="*/ 4 w 30"/>
                <a:gd name="T23" fmla="*/ 1 h 3"/>
                <a:gd name="T24" fmla="*/ 4 w 30"/>
                <a:gd name="T25" fmla="*/ 1 h 3"/>
                <a:gd name="T26" fmla="*/ 5 w 30"/>
                <a:gd name="T27" fmla="*/ 1 h 3"/>
                <a:gd name="T28" fmla="*/ 5 w 30"/>
                <a:gd name="T29" fmla="*/ 0 h 3"/>
                <a:gd name="T30" fmla="*/ 4 w 30"/>
                <a:gd name="T31" fmla="*/ 0 h 3"/>
                <a:gd name="T32" fmla="*/ 4 w 30"/>
                <a:gd name="T33" fmla="*/ 0 h 3"/>
                <a:gd name="T34" fmla="*/ 3 w 30"/>
                <a:gd name="T35" fmla="*/ 0 h 3"/>
                <a:gd name="T36" fmla="*/ 2 w 30"/>
                <a:gd name="T37" fmla="*/ 0 h 3"/>
                <a:gd name="T38" fmla="*/ 2 w 30"/>
                <a:gd name="T39" fmla="*/ 0 h 3"/>
                <a:gd name="T40" fmla="*/ 0 w 30"/>
                <a:gd name="T41" fmla="*/ 0 h 3"/>
                <a:gd name="T42" fmla="*/ 0 w 30"/>
                <a:gd name="T43" fmla="*/ 0 h 3"/>
                <a:gd name="T44" fmla="*/ 1 w 30"/>
                <a:gd name="T45" fmla="*/ 1 h 3"/>
                <a:gd name="T46" fmla="*/ 1 w 30"/>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0"/>
                <a:gd name="T73" fmla="*/ 0 h 3"/>
                <a:gd name="T74" fmla="*/ 30 w 3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0" h="3">
                  <a:moveTo>
                    <a:pt x="1" y="1"/>
                  </a:moveTo>
                  <a:lnTo>
                    <a:pt x="1" y="1"/>
                  </a:lnTo>
                  <a:lnTo>
                    <a:pt x="5" y="1"/>
                  </a:lnTo>
                  <a:lnTo>
                    <a:pt x="8" y="1"/>
                  </a:lnTo>
                  <a:lnTo>
                    <a:pt x="10" y="1"/>
                  </a:lnTo>
                  <a:lnTo>
                    <a:pt x="11" y="3"/>
                  </a:lnTo>
                  <a:lnTo>
                    <a:pt x="14" y="3"/>
                  </a:lnTo>
                  <a:lnTo>
                    <a:pt x="18" y="3"/>
                  </a:lnTo>
                  <a:lnTo>
                    <a:pt x="28" y="1"/>
                  </a:lnTo>
                  <a:lnTo>
                    <a:pt x="30" y="1"/>
                  </a:lnTo>
                  <a:lnTo>
                    <a:pt x="30" y="0"/>
                  </a:lnTo>
                  <a:lnTo>
                    <a:pt x="27" y="0"/>
                  </a:lnTo>
                  <a:lnTo>
                    <a:pt x="15" y="0"/>
                  </a:lnTo>
                  <a:lnTo>
                    <a:pt x="2"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0" name="Freeform 3983"/>
            <p:cNvSpPr>
              <a:spLocks/>
            </p:cNvSpPr>
            <p:nvPr/>
          </p:nvSpPr>
          <p:spPr bwMode="auto">
            <a:xfrm>
              <a:off x="3820" y="1245"/>
              <a:ext cx="41" cy="12"/>
            </a:xfrm>
            <a:custGeom>
              <a:avLst/>
              <a:gdLst>
                <a:gd name="T0" fmla="*/ 2 w 51"/>
                <a:gd name="T1" fmla="*/ 2 h 14"/>
                <a:gd name="T2" fmla="*/ 2 w 51"/>
                <a:gd name="T3" fmla="*/ 2 h 14"/>
                <a:gd name="T4" fmla="*/ 2 w 51"/>
                <a:gd name="T5" fmla="*/ 2 h 14"/>
                <a:gd name="T6" fmla="*/ 2 w 51"/>
                <a:gd name="T7" fmla="*/ 3 h 14"/>
                <a:gd name="T8" fmla="*/ 2 w 51"/>
                <a:gd name="T9" fmla="*/ 3 h 14"/>
                <a:gd name="T10" fmla="*/ 2 w 51"/>
                <a:gd name="T11" fmla="*/ 3 h 14"/>
                <a:gd name="T12" fmla="*/ 2 w 51"/>
                <a:gd name="T13" fmla="*/ 3 h 14"/>
                <a:gd name="T14" fmla="*/ 2 w 51"/>
                <a:gd name="T15" fmla="*/ 3 h 14"/>
                <a:gd name="T16" fmla="*/ 2 w 51"/>
                <a:gd name="T17" fmla="*/ 3 h 14"/>
                <a:gd name="T18" fmla="*/ 2 w 51"/>
                <a:gd name="T19" fmla="*/ 3 h 14"/>
                <a:gd name="T20" fmla="*/ 2 w 51"/>
                <a:gd name="T21" fmla="*/ 3 h 14"/>
                <a:gd name="T22" fmla="*/ 2 w 51"/>
                <a:gd name="T23" fmla="*/ 3 h 14"/>
                <a:gd name="T24" fmla="*/ 2 w 51"/>
                <a:gd name="T25" fmla="*/ 3 h 14"/>
                <a:gd name="T26" fmla="*/ 2 w 51"/>
                <a:gd name="T27" fmla="*/ 3 h 14"/>
                <a:gd name="T28" fmla="*/ 2 w 51"/>
                <a:gd name="T29" fmla="*/ 3 h 14"/>
                <a:gd name="T30" fmla="*/ 2 w 51"/>
                <a:gd name="T31" fmla="*/ 3 h 14"/>
                <a:gd name="T32" fmla="*/ 2 w 51"/>
                <a:gd name="T33" fmla="*/ 3 h 14"/>
                <a:gd name="T34" fmla="*/ 3 w 51"/>
                <a:gd name="T35" fmla="*/ 3 h 14"/>
                <a:gd name="T36" fmla="*/ 3 w 51"/>
                <a:gd name="T37" fmla="*/ 3 h 14"/>
                <a:gd name="T38" fmla="*/ 3 w 51"/>
                <a:gd name="T39" fmla="*/ 3 h 14"/>
                <a:gd name="T40" fmla="*/ 3 w 51"/>
                <a:gd name="T41" fmla="*/ 3 h 14"/>
                <a:gd name="T42" fmla="*/ 4 w 51"/>
                <a:gd name="T43" fmla="*/ 3 h 14"/>
                <a:gd name="T44" fmla="*/ 4 w 51"/>
                <a:gd name="T45" fmla="*/ 3 h 14"/>
                <a:gd name="T46" fmla="*/ 4 w 51"/>
                <a:gd name="T47" fmla="*/ 3 h 14"/>
                <a:gd name="T48" fmla="*/ 4 w 51"/>
                <a:gd name="T49" fmla="*/ 3 h 14"/>
                <a:gd name="T50" fmla="*/ 5 w 51"/>
                <a:gd name="T51" fmla="*/ 3 h 14"/>
                <a:gd name="T52" fmla="*/ 5 w 51"/>
                <a:gd name="T53" fmla="*/ 3 h 14"/>
                <a:gd name="T54" fmla="*/ 5 w 51"/>
                <a:gd name="T55" fmla="*/ 3 h 14"/>
                <a:gd name="T56" fmla="*/ 5 w 51"/>
                <a:gd name="T57" fmla="*/ 3 h 14"/>
                <a:gd name="T58" fmla="*/ 5 w 51"/>
                <a:gd name="T59" fmla="*/ 3 h 14"/>
                <a:gd name="T60" fmla="*/ 5 w 51"/>
                <a:gd name="T61" fmla="*/ 3 h 14"/>
                <a:gd name="T62" fmla="*/ 2 w 51"/>
                <a:gd name="T63" fmla="*/ 1 h 14"/>
                <a:gd name="T64" fmla="*/ 2 w 51"/>
                <a:gd name="T65" fmla="*/ 1 h 14"/>
                <a:gd name="T66" fmla="*/ 2 w 51"/>
                <a:gd name="T67" fmla="*/ 0 h 14"/>
                <a:gd name="T68" fmla="*/ 2 w 51"/>
                <a:gd name="T69" fmla="*/ 0 h 14"/>
                <a:gd name="T70" fmla="*/ 2 w 51"/>
                <a:gd name="T71" fmla="*/ 1 h 14"/>
                <a:gd name="T72" fmla="*/ 2 w 51"/>
                <a:gd name="T73" fmla="*/ 1 h 14"/>
                <a:gd name="T74" fmla="*/ 2 w 51"/>
                <a:gd name="T75" fmla="*/ 1 h 14"/>
                <a:gd name="T76" fmla="*/ 1 w 51"/>
                <a:gd name="T77" fmla="*/ 1 h 14"/>
                <a:gd name="T78" fmla="*/ 1 w 51"/>
                <a:gd name="T79" fmla="*/ 1 h 14"/>
                <a:gd name="T80" fmla="*/ 0 w 51"/>
                <a:gd name="T81" fmla="*/ 1 h 14"/>
                <a:gd name="T82" fmla="*/ 1 w 51"/>
                <a:gd name="T83" fmla="*/ 2 h 14"/>
                <a:gd name="T84" fmla="*/ 2 w 51"/>
                <a:gd name="T85" fmla="*/ 2 h 14"/>
                <a:gd name="T86" fmla="*/ 2 w 51"/>
                <a:gd name="T87" fmla="*/ 2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14"/>
                <a:gd name="T134" fmla="*/ 51 w 51"/>
                <a:gd name="T135" fmla="*/ 14 h 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14">
                  <a:moveTo>
                    <a:pt x="4" y="2"/>
                  </a:moveTo>
                  <a:lnTo>
                    <a:pt x="4" y="2"/>
                  </a:lnTo>
                  <a:lnTo>
                    <a:pt x="5" y="2"/>
                  </a:lnTo>
                  <a:lnTo>
                    <a:pt x="7" y="4"/>
                  </a:lnTo>
                  <a:lnTo>
                    <a:pt x="9" y="5"/>
                  </a:lnTo>
                  <a:lnTo>
                    <a:pt x="14" y="4"/>
                  </a:lnTo>
                  <a:lnTo>
                    <a:pt x="15" y="4"/>
                  </a:lnTo>
                  <a:lnTo>
                    <a:pt x="16" y="4"/>
                  </a:lnTo>
                  <a:lnTo>
                    <a:pt x="17" y="6"/>
                  </a:lnTo>
                  <a:lnTo>
                    <a:pt x="18" y="7"/>
                  </a:lnTo>
                  <a:lnTo>
                    <a:pt x="19" y="7"/>
                  </a:lnTo>
                  <a:lnTo>
                    <a:pt x="21" y="7"/>
                  </a:lnTo>
                  <a:lnTo>
                    <a:pt x="26" y="8"/>
                  </a:lnTo>
                  <a:lnTo>
                    <a:pt x="32" y="9"/>
                  </a:lnTo>
                  <a:lnTo>
                    <a:pt x="34" y="9"/>
                  </a:lnTo>
                  <a:lnTo>
                    <a:pt x="36" y="10"/>
                  </a:lnTo>
                  <a:lnTo>
                    <a:pt x="41" y="13"/>
                  </a:lnTo>
                  <a:lnTo>
                    <a:pt x="43" y="14"/>
                  </a:lnTo>
                  <a:lnTo>
                    <a:pt x="45" y="13"/>
                  </a:lnTo>
                  <a:lnTo>
                    <a:pt x="50" y="11"/>
                  </a:lnTo>
                  <a:lnTo>
                    <a:pt x="51" y="11"/>
                  </a:lnTo>
                  <a:lnTo>
                    <a:pt x="51" y="10"/>
                  </a:lnTo>
                  <a:lnTo>
                    <a:pt x="50" y="9"/>
                  </a:lnTo>
                  <a:lnTo>
                    <a:pt x="29" y="1"/>
                  </a:lnTo>
                  <a:lnTo>
                    <a:pt x="26" y="0"/>
                  </a:lnTo>
                  <a:lnTo>
                    <a:pt x="20" y="0"/>
                  </a:lnTo>
                  <a:lnTo>
                    <a:pt x="13" y="1"/>
                  </a:lnTo>
                  <a:lnTo>
                    <a:pt x="7" y="1"/>
                  </a:lnTo>
                  <a:lnTo>
                    <a:pt x="1" y="1"/>
                  </a:lnTo>
                  <a:lnTo>
                    <a:pt x="0" y="1"/>
                  </a:lnTo>
                  <a:lnTo>
                    <a:pt x="1" y="2"/>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1" name="Freeform 3984"/>
            <p:cNvSpPr>
              <a:spLocks/>
            </p:cNvSpPr>
            <p:nvPr/>
          </p:nvSpPr>
          <p:spPr bwMode="auto">
            <a:xfrm>
              <a:off x="3835" y="1255"/>
              <a:ext cx="17" cy="3"/>
            </a:xfrm>
            <a:custGeom>
              <a:avLst/>
              <a:gdLst>
                <a:gd name="T0" fmla="*/ 2 w 22"/>
                <a:gd name="T1" fmla="*/ 2 h 4"/>
                <a:gd name="T2" fmla="*/ 2 w 22"/>
                <a:gd name="T3" fmla="*/ 2 h 4"/>
                <a:gd name="T4" fmla="*/ 2 w 22"/>
                <a:gd name="T5" fmla="*/ 2 h 4"/>
                <a:gd name="T6" fmla="*/ 2 w 22"/>
                <a:gd name="T7" fmla="*/ 2 h 4"/>
                <a:gd name="T8" fmla="*/ 2 w 22"/>
                <a:gd name="T9" fmla="*/ 2 h 4"/>
                <a:gd name="T10" fmla="*/ 2 w 22"/>
                <a:gd name="T11" fmla="*/ 2 h 4"/>
                <a:gd name="T12" fmla="*/ 2 w 22"/>
                <a:gd name="T13" fmla="*/ 2 h 4"/>
                <a:gd name="T14" fmla="*/ 2 w 22"/>
                <a:gd name="T15" fmla="*/ 2 h 4"/>
                <a:gd name="T16" fmla="*/ 2 w 22"/>
                <a:gd name="T17" fmla="*/ 2 h 4"/>
                <a:gd name="T18" fmla="*/ 2 w 22"/>
                <a:gd name="T19" fmla="*/ 2 h 4"/>
                <a:gd name="T20" fmla="*/ 2 w 22"/>
                <a:gd name="T21" fmla="*/ 1 h 4"/>
                <a:gd name="T22" fmla="*/ 2 w 22"/>
                <a:gd name="T23" fmla="*/ 1 h 4"/>
                <a:gd name="T24" fmla="*/ 2 w 22"/>
                <a:gd name="T25" fmla="*/ 0 h 4"/>
                <a:gd name="T26" fmla="*/ 2 w 22"/>
                <a:gd name="T27" fmla="*/ 0 h 4"/>
                <a:gd name="T28" fmla="*/ 0 w 22"/>
                <a:gd name="T29" fmla="*/ 0 h 4"/>
                <a:gd name="T30" fmla="*/ 1 w 22"/>
                <a:gd name="T31" fmla="*/ 1 h 4"/>
                <a:gd name="T32" fmla="*/ 1 w 22"/>
                <a:gd name="T33" fmla="*/ 1 h 4"/>
                <a:gd name="T34" fmla="*/ 2 w 22"/>
                <a:gd name="T35" fmla="*/ 1 h 4"/>
                <a:gd name="T36" fmla="*/ 2 w 22"/>
                <a:gd name="T37" fmla="*/ 2 h 4"/>
                <a:gd name="T38" fmla="*/ 2 w 22"/>
                <a:gd name="T39" fmla="*/ 2 h 4"/>
                <a:gd name="T40" fmla="*/ 2 w 22"/>
                <a:gd name="T41" fmla="*/ 2 h 4"/>
                <a:gd name="T42" fmla="*/ 2 w 22"/>
                <a:gd name="T43" fmla="*/ 2 h 4"/>
                <a:gd name="T44" fmla="*/ 2 w 22"/>
                <a:gd name="T45" fmla="*/ 2 h 4"/>
                <a:gd name="T46" fmla="*/ 2 w 22"/>
                <a:gd name="T47" fmla="*/ 2 h 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4"/>
                <a:gd name="T74" fmla="*/ 22 w 22"/>
                <a:gd name="T75" fmla="*/ 4 h 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4">
                  <a:moveTo>
                    <a:pt x="9" y="3"/>
                  </a:moveTo>
                  <a:lnTo>
                    <a:pt x="9" y="3"/>
                  </a:lnTo>
                  <a:lnTo>
                    <a:pt x="11" y="3"/>
                  </a:lnTo>
                  <a:lnTo>
                    <a:pt x="13" y="3"/>
                  </a:lnTo>
                  <a:lnTo>
                    <a:pt x="17" y="4"/>
                  </a:lnTo>
                  <a:lnTo>
                    <a:pt x="22" y="3"/>
                  </a:lnTo>
                  <a:lnTo>
                    <a:pt x="22" y="2"/>
                  </a:lnTo>
                  <a:lnTo>
                    <a:pt x="19" y="1"/>
                  </a:lnTo>
                  <a:lnTo>
                    <a:pt x="3" y="0"/>
                  </a:lnTo>
                  <a:lnTo>
                    <a:pt x="0" y="0"/>
                  </a:lnTo>
                  <a:lnTo>
                    <a:pt x="1" y="1"/>
                  </a:lnTo>
                  <a:lnTo>
                    <a:pt x="2" y="1"/>
                  </a:lnTo>
                  <a:lnTo>
                    <a:pt x="2" y="2"/>
                  </a:lnTo>
                  <a:lnTo>
                    <a:pt x="3" y="3"/>
                  </a:lnTo>
                  <a:lnTo>
                    <a:pt x="4" y="3"/>
                  </a:lnTo>
                  <a:lnTo>
                    <a:pt x="9"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2" name="Freeform 3985"/>
            <p:cNvSpPr>
              <a:spLocks/>
            </p:cNvSpPr>
            <p:nvPr/>
          </p:nvSpPr>
          <p:spPr bwMode="auto">
            <a:xfrm>
              <a:off x="3837" y="1266"/>
              <a:ext cx="19" cy="9"/>
            </a:xfrm>
            <a:custGeom>
              <a:avLst/>
              <a:gdLst>
                <a:gd name="T0" fmla="*/ 2 w 23"/>
                <a:gd name="T1" fmla="*/ 2 h 11"/>
                <a:gd name="T2" fmla="*/ 2 w 23"/>
                <a:gd name="T3" fmla="*/ 2 h 11"/>
                <a:gd name="T4" fmla="*/ 2 w 23"/>
                <a:gd name="T5" fmla="*/ 2 h 11"/>
                <a:gd name="T6" fmla="*/ 2 w 23"/>
                <a:gd name="T7" fmla="*/ 2 h 11"/>
                <a:gd name="T8" fmla="*/ 2 w 23"/>
                <a:gd name="T9" fmla="*/ 2 h 11"/>
                <a:gd name="T10" fmla="*/ 2 w 23"/>
                <a:gd name="T11" fmla="*/ 2 h 11"/>
                <a:gd name="T12" fmla="*/ 2 w 23"/>
                <a:gd name="T13" fmla="*/ 2 h 11"/>
                <a:gd name="T14" fmla="*/ 2 w 23"/>
                <a:gd name="T15" fmla="*/ 2 h 11"/>
                <a:gd name="T16" fmla="*/ 2 w 23"/>
                <a:gd name="T17" fmla="*/ 2 h 11"/>
                <a:gd name="T18" fmla="*/ 2 w 23"/>
                <a:gd name="T19" fmla="*/ 1 h 11"/>
                <a:gd name="T20" fmla="*/ 2 w 23"/>
                <a:gd name="T21" fmla="*/ 1 h 11"/>
                <a:gd name="T22" fmla="*/ 2 w 23"/>
                <a:gd name="T23" fmla="*/ 0 h 11"/>
                <a:gd name="T24" fmla="*/ 2 w 23"/>
                <a:gd name="T25" fmla="*/ 0 h 11"/>
                <a:gd name="T26" fmla="*/ 2 w 23"/>
                <a:gd name="T27" fmla="*/ 0 h 11"/>
                <a:gd name="T28" fmla="*/ 2 w 23"/>
                <a:gd name="T29" fmla="*/ 0 h 11"/>
                <a:gd name="T30" fmla="*/ 2 w 23"/>
                <a:gd name="T31" fmla="*/ 0 h 11"/>
                <a:gd name="T32" fmla="*/ 2 w 23"/>
                <a:gd name="T33" fmla="*/ 2 h 11"/>
                <a:gd name="T34" fmla="*/ 1 w 23"/>
                <a:gd name="T35" fmla="*/ 2 h 11"/>
                <a:gd name="T36" fmla="*/ 1 w 23"/>
                <a:gd name="T37" fmla="*/ 2 h 11"/>
                <a:gd name="T38" fmla="*/ 0 w 23"/>
                <a:gd name="T39" fmla="*/ 2 h 11"/>
                <a:gd name="T40" fmla="*/ 1 w 23"/>
                <a:gd name="T41" fmla="*/ 2 h 11"/>
                <a:gd name="T42" fmla="*/ 2 w 23"/>
                <a:gd name="T43" fmla="*/ 2 h 11"/>
                <a:gd name="T44" fmla="*/ 2 w 23"/>
                <a:gd name="T45" fmla="*/ 2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
                <a:gd name="T70" fmla="*/ 0 h 11"/>
                <a:gd name="T71" fmla="*/ 23 w 23"/>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 h="11">
                  <a:moveTo>
                    <a:pt x="2" y="10"/>
                  </a:moveTo>
                  <a:lnTo>
                    <a:pt x="2" y="10"/>
                  </a:lnTo>
                  <a:lnTo>
                    <a:pt x="13" y="10"/>
                  </a:lnTo>
                  <a:lnTo>
                    <a:pt x="16" y="11"/>
                  </a:lnTo>
                  <a:lnTo>
                    <a:pt x="21" y="10"/>
                  </a:lnTo>
                  <a:lnTo>
                    <a:pt x="22" y="9"/>
                  </a:lnTo>
                  <a:lnTo>
                    <a:pt x="23" y="7"/>
                  </a:lnTo>
                  <a:lnTo>
                    <a:pt x="22" y="1"/>
                  </a:lnTo>
                  <a:lnTo>
                    <a:pt x="21" y="0"/>
                  </a:lnTo>
                  <a:lnTo>
                    <a:pt x="20" y="0"/>
                  </a:lnTo>
                  <a:lnTo>
                    <a:pt x="15" y="0"/>
                  </a:lnTo>
                  <a:lnTo>
                    <a:pt x="9" y="0"/>
                  </a:lnTo>
                  <a:lnTo>
                    <a:pt x="6" y="2"/>
                  </a:lnTo>
                  <a:lnTo>
                    <a:pt x="1" y="7"/>
                  </a:lnTo>
                  <a:lnTo>
                    <a:pt x="0" y="9"/>
                  </a:lnTo>
                  <a:lnTo>
                    <a:pt x="1" y="9"/>
                  </a:lnTo>
                  <a:lnTo>
                    <a:pt x="2"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3" name="Freeform 3986"/>
            <p:cNvSpPr>
              <a:spLocks/>
            </p:cNvSpPr>
            <p:nvPr/>
          </p:nvSpPr>
          <p:spPr bwMode="auto">
            <a:xfrm>
              <a:off x="3835" y="1234"/>
              <a:ext cx="28" cy="7"/>
            </a:xfrm>
            <a:custGeom>
              <a:avLst/>
              <a:gdLst>
                <a:gd name="T0" fmla="*/ 1 w 36"/>
                <a:gd name="T1" fmla="*/ 2 h 9"/>
                <a:gd name="T2" fmla="*/ 1 w 36"/>
                <a:gd name="T3" fmla="*/ 2 h 9"/>
                <a:gd name="T4" fmla="*/ 2 w 36"/>
                <a:gd name="T5" fmla="*/ 2 h 9"/>
                <a:gd name="T6" fmla="*/ 2 w 36"/>
                <a:gd name="T7" fmla="*/ 2 h 9"/>
                <a:gd name="T8" fmla="*/ 2 w 36"/>
                <a:gd name="T9" fmla="*/ 2 h 9"/>
                <a:gd name="T10" fmla="*/ 2 w 36"/>
                <a:gd name="T11" fmla="*/ 2 h 9"/>
                <a:gd name="T12" fmla="*/ 2 w 36"/>
                <a:gd name="T13" fmla="*/ 2 h 9"/>
                <a:gd name="T14" fmla="*/ 2 w 36"/>
                <a:gd name="T15" fmla="*/ 2 h 9"/>
                <a:gd name="T16" fmla="*/ 2 w 36"/>
                <a:gd name="T17" fmla="*/ 2 h 9"/>
                <a:gd name="T18" fmla="*/ 2 w 36"/>
                <a:gd name="T19" fmla="*/ 2 h 9"/>
                <a:gd name="T20" fmla="*/ 2 w 36"/>
                <a:gd name="T21" fmla="*/ 2 h 9"/>
                <a:gd name="T22" fmla="*/ 2 w 36"/>
                <a:gd name="T23" fmla="*/ 2 h 9"/>
                <a:gd name="T24" fmla="*/ 2 w 36"/>
                <a:gd name="T25" fmla="*/ 2 h 9"/>
                <a:gd name="T26" fmla="*/ 2 w 36"/>
                <a:gd name="T27" fmla="*/ 2 h 9"/>
                <a:gd name="T28" fmla="*/ 2 w 36"/>
                <a:gd name="T29" fmla="*/ 2 h 9"/>
                <a:gd name="T30" fmla="*/ 2 w 36"/>
                <a:gd name="T31" fmla="*/ 2 h 9"/>
                <a:gd name="T32" fmla="*/ 2 w 36"/>
                <a:gd name="T33" fmla="*/ 2 h 9"/>
                <a:gd name="T34" fmla="*/ 2 w 36"/>
                <a:gd name="T35" fmla="*/ 1 h 9"/>
                <a:gd name="T36" fmla="*/ 2 w 36"/>
                <a:gd name="T37" fmla="*/ 1 h 9"/>
                <a:gd name="T38" fmla="*/ 2 w 36"/>
                <a:gd name="T39" fmla="*/ 0 h 9"/>
                <a:gd name="T40" fmla="*/ 2 w 36"/>
                <a:gd name="T41" fmla="*/ 0 h 9"/>
                <a:gd name="T42" fmla="*/ 2 w 36"/>
                <a:gd name="T43" fmla="*/ 0 h 9"/>
                <a:gd name="T44" fmla="*/ 2 w 36"/>
                <a:gd name="T45" fmla="*/ 1 h 9"/>
                <a:gd name="T46" fmla="*/ 2 w 36"/>
                <a:gd name="T47" fmla="*/ 2 h 9"/>
                <a:gd name="T48" fmla="*/ 2 w 36"/>
                <a:gd name="T49" fmla="*/ 2 h 9"/>
                <a:gd name="T50" fmla="*/ 2 w 36"/>
                <a:gd name="T51" fmla="*/ 2 h 9"/>
                <a:gd name="T52" fmla="*/ 2 w 36"/>
                <a:gd name="T53" fmla="*/ 2 h 9"/>
                <a:gd name="T54" fmla="*/ 2 w 36"/>
                <a:gd name="T55" fmla="*/ 2 h 9"/>
                <a:gd name="T56" fmla="*/ 2 w 36"/>
                <a:gd name="T57" fmla="*/ 2 h 9"/>
                <a:gd name="T58" fmla="*/ 2 w 36"/>
                <a:gd name="T59" fmla="*/ 2 h 9"/>
                <a:gd name="T60" fmla="*/ 2 w 36"/>
                <a:gd name="T61" fmla="*/ 2 h 9"/>
                <a:gd name="T62" fmla="*/ 2 w 36"/>
                <a:gd name="T63" fmla="*/ 2 h 9"/>
                <a:gd name="T64" fmla="*/ 0 w 36"/>
                <a:gd name="T65" fmla="*/ 2 h 9"/>
                <a:gd name="T66" fmla="*/ 0 w 36"/>
                <a:gd name="T67" fmla="*/ 2 h 9"/>
                <a:gd name="T68" fmla="*/ 0 w 36"/>
                <a:gd name="T69" fmla="*/ 2 h 9"/>
                <a:gd name="T70" fmla="*/ 0 w 36"/>
                <a:gd name="T71" fmla="*/ 2 h 9"/>
                <a:gd name="T72" fmla="*/ 1 w 36"/>
                <a:gd name="T73" fmla="*/ 2 h 9"/>
                <a:gd name="T74" fmla="*/ 1 w 36"/>
                <a:gd name="T75" fmla="*/ 2 h 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
                <a:gd name="T115" fmla="*/ 0 h 9"/>
                <a:gd name="T116" fmla="*/ 36 w 36"/>
                <a:gd name="T117" fmla="*/ 9 h 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 h="9">
                  <a:moveTo>
                    <a:pt x="1" y="7"/>
                  </a:moveTo>
                  <a:lnTo>
                    <a:pt x="1" y="7"/>
                  </a:lnTo>
                  <a:lnTo>
                    <a:pt x="5" y="8"/>
                  </a:lnTo>
                  <a:lnTo>
                    <a:pt x="10" y="7"/>
                  </a:lnTo>
                  <a:lnTo>
                    <a:pt x="12" y="7"/>
                  </a:lnTo>
                  <a:lnTo>
                    <a:pt x="14" y="8"/>
                  </a:lnTo>
                  <a:lnTo>
                    <a:pt x="15" y="9"/>
                  </a:lnTo>
                  <a:lnTo>
                    <a:pt x="17" y="8"/>
                  </a:lnTo>
                  <a:lnTo>
                    <a:pt x="21" y="7"/>
                  </a:lnTo>
                  <a:lnTo>
                    <a:pt x="27" y="5"/>
                  </a:lnTo>
                  <a:lnTo>
                    <a:pt x="35" y="5"/>
                  </a:lnTo>
                  <a:lnTo>
                    <a:pt x="36" y="4"/>
                  </a:lnTo>
                  <a:lnTo>
                    <a:pt x="33" y="3"/>
                  </a:lnTo>
                  <a:lnTo>
                    <a:pt x="28" y="1"/>
                  </a:lnTo>
                  <a:lnTo>
                    <a:pt x="15" y="0"/>
                  </a:lnTo>
                  <a:lnTo>
                    <a:pt x="14" y="0"/>
                  </a:lnTo>
                  <a:lnTo>
                    <a:pt x="14" y="1"/>
                  </a:lnTo>
                  <a:lnTo>
                    <a:pt x="14" y="3"/>
                  </a:lnTo>
                  <a:lnTo>
                    <a:pt x="15" y="4"/>
                  </a:lnTo>
                  <a:lnTo>
                    <a:pt x="16" y="5"/>
                  </a:lnTo>
                  <a:lnTo>
                    <a:pt x="15" y="5"/>
                  </a:lnTo>
                  <a:lnTo>
                    <a:pt x="12" y="5"/>
                  </a:lnTo>
                  <a:lnTo>
                    <a:pt x="4" y="5"/>
                  </a:lnTo>
                  <a:lnTo>
                    <a:pt x="2" y="4"/>
                  </a:lnTo>
                  <a:lnTo>
                    <a:pt x="0" y="6"/>
                  </a:lnTo>
                  <a:lnTo>
                    <a:pt x="0" y="7"/>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4" name="Freeform 3987"/>
            <p:cNvSpPr>
              <a:spLocks/>
            </p:cNvSpPr>
            <p:nvPr/>
          </p:nvSpPr>
          <p:spPr bwMode="auto">
            <a:xfrm>
              <a:off x="3850" y="1229"/>
              <a:ext cx="22" cy="6"/>
            </a:xfrm>
            <a:custGeom>
              <a:avLst/>
              <a:gdLst>
                <a:gd name="T0" fmla="*/ 2 w 28"/>
                <a:gd name="T1" fmla="*/ 3 h 7"/>
                <a:gd name="T2" fmla="*/ 2 w 28"/>
                <a:gd name="T3" fmla="*/ 3 h 7"/>
                <a:gd name="T4" fmla="*/ 2 w 28"/>
                <a:gd name="T5" fmla="*/ 3 h 7"/>
                <a:gd name="T6" fmla="*/ 2 w 28"/>
                <a:gd name="T7" fmla="*/ 3 h 7"/>
                <a:gd name="T8" fmla="*/ 2 w 28"/>
                <a:gd name="T9" fmla="*/ 3 h 7"/>
                <a:gd name="T10" fmla="*/ 2 w 28"/>
                <a:gd name="T11" fmla="*/ 3 h 7"/>
                <a:gd name="T12" fmla="*/ 2 w 28"/>
                <a:gd name="T13" fmla="*/ 3 h 7"/>
                <a:gd name="T14" fmla="*/ 2 w 28"/>
                <a:gd name="T15" fmla="*/ 3 h 7"/>
                <a:gd name="T16" fmla="*/ 2 w 28"/>
                <a:gd name="T17" fmla="*/ 3 h 7"/>
                <a:gd name="T18" fmla="*/ 2 w 28"/>
                <a:gd name="T19" fmla="*/ 3 h 7"/>
                <a:gd name="T20" fmla="*/ 2 w 28"/>
                <a:gd name="T21" fmla="*/ 3 h 7"/>
                <a:gd name="T22" fmla="*/ 2 w 28"/>
                <a:gd name="T23" fmla="*/ 2 h 7"/>
                <a:gd name="T24" fmla="*/ 2 w 28"/>
                <a:gd name="T25" fmla="*/ 2 h 7"/>
                <a:gd name="T26" fmla="*/ 2 w 28"/>
                <a:gd name="T27" fmla="*/ 0 h 7"/>
                <a:gd name="T28" fmla="*/ 2 w 28"/>
                <a:gd name="T29" fmla="*/ 0 h 7"/>
                <a:gd name="T30" fmla="*/ 2 w 28"/>
                <a:gd name="T31" fmla="*/ 0 h 7"/>
                <a:gd name="T32" fmla="*/ 2 w 28"/>
                <a:gd name="T33" fmla="*/ 0 h 7"/>
                <a:gd name="T34" fmla="*/ 2 w 28"/>
                <a:gd name="T35" fmla="*/ 0 h 7"/>
                <a:gd name="T36" fmla="*/ 2 w 28"/>
                <a:gd name="T37" fmla="*/ 1 h 7"/>
                <a:gd name="T38" fmla="*/ 2 w 28"/>
                <a:gd name="T39" fmla="*/ 1 h 7"/>
                <a:gd name="T40" fmla="*/ 2 w 28"/>
                <a:gd name="T41" fmla="*/ 2 h 7"/>
                <a:gd name="T42" fmla="*/ 2 w 28"/>
                <a:gd name="T43" fmla="*/ 3 h 7"/>
                <a:gd name="T44" fmla="*/ 2 w 28"/>
                <a:gd name="T45" fmla="*/ 3 h 7"/>
                <a:gd name="T46" fmla="*/ 0 w 28"/>
                <a:gd name="T47" fmla="*/ 3 h 7"/>
                <a:gd name="T48" fmla="*/ 0 w 28"/>
                <a:gd name="T49" fmla="*/ 3 h 7"/>
                <a:gd name="T50" fmla="*/ 2 w 28"/>
                <a:gd name="T51" fmla="*/ 3 h 7"/>
                <a:gd name="T52" fmla="*/ 2 w 28"/>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8"/>
                <a:gd name="T82" fmla="*/ 0 h 7"/>
                <a:gd name="T83" fmla="*/ 28 w 28"/>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8" h="7">
                  <a:moveTo>
                    <a:pt x="3" y="5"/>
                  </a:moveTo>
                  <a:lnTo>
                    <a:pt x="3" y="5"/>
                  </a:lnTo>
                  <a:lnTo>
                    <a:pt x="18" y="6"/>
                  </a:lnTo>
                  <a:lnTo>
                    <a:pt x="22" y="7"/>
                  </a:lnTo>
                  <a:lnTo>
                    <a:pt x="26" y="6"/>
                  </a:lnTo>
                  <a:lnTo>
                    <a:pt x="28" y="5"/>
                  </a:lnTo>
                  <a:lnTo>
                    <a:pt x="26" y="4"/>
                  </a:lnTo>
                  <a:lnTo>
                    <a:pt x="21" y="3"/>
                  </a:lnTo>
                  <a:lnTo>
                    <a:pt x="18" y="2"/>
                  </a:lnTo>
                  <a:lnTo>
                    <a:pt x="18" y="0"/>
                  </a:lnTo>
                  <a:lnTo>
                    <a:pt x="17" y="0"/>
                  </a:lnTo>
                  <a:lnTo>
                    <a:pt x="13" y="0"/>
                  </a:lnTo>
                  <a:lnTo>
                    <a:pt x="8" y="1"/>
                  </a:lnTo>
                  <a:lnTo>
                    <a:pt x="5" y="2"/>
                  </a:lnTo>
                  <a:lnTo>
                    <a:pt x="2" y="3"/>
                  </a:lnTo>
                  <a:lnTo>
                    <a:pt x="0" y="4"/>
                  </a:lnTo>
                  <a:lnTo>
                    <a:pt x="3"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5" name="Freeform 3988"/>
            <p:cNvSpPr>
              <a:spLocks/>
            </p:cNvSpPr>
            <p:nvPr/>
          </p:nvSpPr>
          <p:spPr bwMode="auto">
            <a:xfrm>
              <a:off x="3844" y="1244"/>
              <a:ext cx="24" cy="7"/>
            </a:xfrm>
            <a:custGeom>
              <a:avLst/>
              <a:gdLst>
                <a:gd name="T0" fmla="*/ 2 w 30"/>
                <a:gd name="T1" fmla="*/ 0 h 9"/>
                <a:gd name="T2" fmla="*/ 2 w 30"/>
                <a:gd name="T3" fmla="*/ 0 h 9"/>
                <a:gd name="T4" fmla="*/ 0 w 30"/>
                <a:gd name="T5" fmla="*/ 0 h 9"/>
                <a:gd name="T6" fmla="*/ 2 w 30"/>
                <a:gd name="T7" fmla="*/ 1 h 9"/>
                <a:gd name="T8" fmla="*/ 2 w 30"/>
                <a:gd name="T9" fmla="*/ 1 h 9"/>
                <a:gd name="T10" fmla="*/ 2 w 30"/>
                <a:gd name="T11" fmla="*/ 1 h 9"/>
                <a:gd name="T12" fmla="*/ 2 w 30"/>
                <a:gd name="T13" fmla="*/ 2 h 9"/>
                <a:gd name="T14" fmla="*/ 2 w 30"/>
                <a:gd name="T15" fmla="*/ 2 h 9"/>
                <a:gd name="T16" fmla="*/ 2 w 30"/>
                <a:gd name="T17" fmla="*/ 2 h 9"/>
                <a:gd name="T18" fmla="*/ 2 w 30"/>
                <a:gd name="T19" fmla="*/ 2 h 9"/>
                <a:gd name="T20" fmla="*/ 2 w 30"/>
                <a:gd name="T21" fmla="*/ 2 h 9"/>
                <a:gd name="T22" fmla="*/ 2 w 30"/>
                <a:gd name="T23" fmla="*/ 2 h 9"/>
                <a:gd name="T24" fmla="*/ 2 w 30"/>
                <a:gd name="T25" fmla="*/ 2 h 9"/>
                <a:gd name="T26" fmla="*/ 2 w 30"/>
                <a:gd name="T27" fmla="*/ 2 h 9"/>
                <a:gd name="T28" fmla="*/ 2 w 30"/>
                <a:gd name="T29" fmla="*/ 2 h 9"/>
                <a:gd name="T30" fmla="*/ 2 w 30"/>
                <a:gd name="T31" fmla="*/ 2 h 9"/>
                <a:gd name="T32" fmla="*/ 2 w 30"/>
                <a:gd name="T33" fmla="*/ 2 h 9"/>
                <a:gd name="T34" fmla="*/ 2 w 30"/>
                <a:gd name="T35" fmla="*/ 2 h 9"/>
                <a:gd name="T36" fmla="*/ 2 w 30"/>
                <a:gd name="T37" fmla="*/ 2 h 9"/>
                <a:gd name="T38" fmla="*/ 2 w 30"/>
                <a:gd name="T39" fmla="*/ 2 h 9"/>
                <a:gd name="T40" fmla="*/ 2 w 30"/>
                <a:gd name="T41" fmla="*/ 2 h 9"/>
                <a:gd name="T42" fmla="*/ 2 w 30"/>
                <a:gd name="T43" fmla="*/ 0 h 9"/>
                <a:gd name="T44" fmla="*/ 2 w 30"/>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
                <a:gd name="T70" fmla="*/ 0 h 9"/>
                <a:gd name="T71" fmla="*/ 30 w 30"/>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 h="9">
                  <a:moveTo>
                    <a:pt x="5" y="0"/>
                  </a:moveTo>
                  <a:lnTo>
                    <a:pt x="5" y="0"/>
                  </a:lnTo>
                  <a:lnTo>
                    <a:pt x="0" y="0"/>
                  </a:lnTo>
                  <a:lnTo>
                    <a:pt x="3" y="1"/>
                  </a:lnTo>
                  <a:lnTo>
                    <a:pt x="5" y="1"/>
                  </a:lnTo>
                  <a:lnTo>
                    <a:pt x="9" y="3"/>
                  </a:lnTo>
                  <a:lnTo>
                    <a:pt x="11" y="5"/>
                  </a:lnTo>
                  <a:lnTo>
                    <a:pt x="13" y="3"/>
                  </a:lnTo>
                  <a:lnTo>
                    <a:pt x="14" y="5"/>
                  </a:lnTo>
                  <a:lnTo>
                    <a:pt x="16" y="7"/>
                  </a:lnTo>
                  <a:lnTo>
                    <a:pt x="19" y="9"/>
                  </a:lnTo>
                  <a:lnTo>
                    <a:pt x="24" y="8"/>
                  </a:lnTo>
                  <a:lnTo>
                    <a:pt x="30" y="7"/>
                  </a:lnTo>
                  <a:lnTo>
                    <a:pt x="30" y="6"/>
                  </a:lnTo>
                  <a:lnTo>
                    <a:pt x="28" y="6"/>
                  </a:lnTo>
                  <a:lnTo>
                    <a:pt x="23" y="3"/>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6" name="Freeform 3989"/>
            <p:cNvSpPr>
              <a:spLocks/>
            </p:cNvSpPr>
            <p:nvPr/>
          </p:nvSpPr>
          <p:spPr bwMode="auto">
            <a:xfrm>
              <a:off x="3865" y="1220"/>
              <a:ext cx="19" cy="6"/>
            </a:xfrm>
            <a:custGeom>
              <a:avLst/>
              <a:gdLst>
                <a:gd name="T0" fmla="*/ 1 w 23"/>
                <a:gd name="T1" fmla="*/ 3 h 7"/>
                <a:gd name="T2" fmla="*/ 1 w 23"/>
                <a:gd name="T3" fmla="*/ 3 h 7"/>
                <a:gd name="T4" fmla="*/ 2 w 23"/>
                <a:gd name="T5" fmla="*/ 3 h 7"/>
                <a:gd name="T6" fmla="*/ 2 w 23"/>
                <a:gd name="T7" fmla="*/ 3 h 7"/>
                <a:gd name="T8" fmla="*/ 2 w 23"/>
                <a:gd name="T9" fmla="*/ 3 h 7"/>
                <a:gd name="T10" fmla="*/ 2 w 23"/>
                <a:gd name="T11" fmla="*/ 3 h 7"/>
                <a:gd name="T12" fmla="*/ 2 w 23"/>
                <a:gd name="T13" fmla="*/ 3 h 7"/>
                <a:gd name="T14" fmla="*/ 2 w 23"/>
                <a:gd name="T15" fmla="*/ 3 h 7"/>
                <a:gd name="T16" fmla="*/ 2 w 23"/>
                <a:gd name="T17" fmla="*/ 3 h 7"/>
                <a:gd name="T18" fmla="*/ 2 w 23"/>
                <a:gd name="T19" fmla="*/ 3 h 7"/>
                <a:gd name="T20" fmla="*/ 2 w 23"/>
                <a:gd name="T21" fmla="*/ 2 h 7"/>
                <a:gd name="T22" fmla="*/ 2 w 23"/>
                <a:gd name="T23" fmla="*/ 2 h 7"/>
                <a:gd name="T24" fmla="*/ 2 w 23"/>
                <a:gd name="T25" fmla="*/ 1 h 7"/>
                <a:gd name="T26" fmla="*/ 2 w 23"/>
                <a:gd name="T27" fmla="*/ 1 h 7"/>
                <a:gd name="T28" fmla="*/ 2 w 23"/>
                <a:gd name="T29" fmla="*/ 0 h 7"/>
                <a:gd name="T30" fmla="*/ 2 w 23"/>
                <a:gd name="T31" fmla="*/ 0 h 7"/>
                <a:gd name="T32" fmla="*/ 2 w 23"/>
                <a:gd name="T33" fmla="*/ 0 h 7"/>
                <a:gd name="T34" fmla="*/ 2 w 23"/>
                <a:gd name="T35" fmla="*/ 0 h 7"/>
                <a:gd name="T36" fmla="*/ 2 w 23"/>
                <a:gd name="T37" fmla="*/ 0 h 7"/>
                <a:gd name="T38" fmla="*/ 2 w 23"/>
                <a:gd name="T39" fmla="*/ 1 h 7"/>
                <a:gd name="T40" fmla="*/ 2 w 23"/>
                <a:gd name="T41" fmla="*/ 1 h 7"/>
                <a:gd name="T42" fmla="*/ 1 w 23"/>
                <a:gd name="T43" fmla="*/ 3 h 7"/>
                <a:gd name="T44" fmla="*/ 1 w 23"/>
                <a:gd name="T45" fmla="*/ 3 h 7"/>
                <a:gd name="T46" fmla="*/ 0 w 23"/>
                <a:gd name="T47" fmla="*/ 3 h 7"/>
                <a:gd name="T48" fmla="*/ 1 w 23"/>
                <a:gd name="T49" fmla="*/ 3 h 7"/>
                <a:gd name="T50" fmla="*/ 1 w 23"/>
                <a:gd name="T51" fmla="*/ 3 h 7"/>
                <a:gd name="T52" fmla="*/ 1 w 23"/>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
                <a:gd name="T82" fmla="*/ 0 h 7"/>
                <a:gd name="T83" fmla="*/ 23 w 23"/>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 h="7">
                  <a:moveTo>
                    <a:pt x="1" y="6"/>
                  </a:moveTo>
                  <a:lnTo>
                    <a:pt x="1" y="6"/>
                  </a:lnTo>
                  <a:lnTo>
                    <a:pt x="2" y="7"/>
                  </a:lnTo>
                  <a:lnTo>
                    <a:pt x="4" y="7"/>
                  </a:lnTo>
                  <a:lnTo>
                    <a:pt x="7" y="6"/>
                  </a:lnTo>
                  <a:lnTo>
                    <a:pt x="12" y="4"/>
                  </a:lnTo>
                  <a:lnTo>
                    <a:pt x="16" y="4"/>
                  </a:lnTo>
                  <a:lnTo>
                    <a:pt x="20" y="4"/>
                  </a:lnTo>
                  <a:lnTo>
                    <a:pt x="23" y="2"/>
                  </a:lnTo>
                  <a:lnTo>
                    <a:pt x="23" y="1"/>
                  </a:lnTo>
                  <a:lnTo>
                    <a:pt x="22" y="1"/>
                  </a:lnTo>
                  <a:lnTo>
                    <a:pt x="20" y="0"/>
                  </a:lnTo>
                  <a:lnTo>
                    <a:pt x="16" y="0"/>
                  </a:lnTo>
                  <a:lnTo>
                    <a:pt x="4" y="0"/>
                  </a:lnTo>
                  <a:lnTo>
                    <a:pt x="3" y="1"/>
                  </a:lnTo>
                  <a:lnTo>
                    <a:pt x="2" y="1"/>
                  </a:lnTo>
                  <a:lnTo>
                    <a:pt x="1" y="3"/>
                  </a:lnTo>
                  <a:lnTo>
                    <a:pt x="0" y="4"/>
                  </a:lnTo>
                  <a:lnTo>
                    <a:pt x="1" y="4"/>
                  </a:lnTo>
                  <a:lnTo>
                    <a:pt x="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7" name="Freeform 3990"/>
            <p:cNvSpPr>
              <a:spLocks/>
            </p:cNvSpPr>
            <p:nvPr/>
          </p:nvSpPr>
          <p:spPr bwMode="auto">
            <a:xfrm>
              <a:off x="3854" y="1262"/>
              <a:ext cx="28" cy="12"/>
            </a:xfrm>
            <a:custGeom>
              <a:avLst/>
              <a:gdLst>
                <a:gd name="T0" fmla="*/ 3 w 35"/>
                <a:gd name="T1" fmla="*/ 2 h 15"/>
                <a:gd name="T2" fmla="*/ 3 w 35"/>
                <a:gd name="T3" fmla="*/ 2 h 15"/>
                <a:gd name="T4" fmla="*/ 3 w 35"/>
                <a:gd name="T5" fmla="*/ 2 h 15"/>
                <a:gd name="T6" fmla="*/ 3 w 35"/>
                <a:gd name="T7" fmla="*/ 2 h 15"/>
                <a:gd name="T8" fmla="*/ 2 w 35"/>
                <a:gd name="T9" fmla="*/ 2 h 15"/>
                <a:gd name="T10" fmla="*/ 2 w 35"/>
                <a:gd name="T11" fmla="*/ 2 h 15"/>
                <a:gd name="T12" fmla="*/ 2 w 35"/>
                <a:gd name="T13" fmla="*/ 1 h 15"/>
                <a:gd name="T14" fmla="*/ 2 w 35"/>
                <a:gd name="T15" fmla="*/ 0 h 15"/>
                <a:gd name="T16" fmla="*/ 2 w 35"/>
                <a:gd name="T17" fmla="*/ 0 h 15"/>
                <a:gd name="T18" fmla="*/ 2 w 35"/>
                <a:gd name="T19" fmla="*/ 0 h 15"/>
                <a:gd name="T20" fmla="*/ 2 w 35"/>
                <a:gd name="T21" fmla="*/ 0 h 15"/>
                <a:gd name="T22" fmla="*/ 2 w 35"/>
                <a:gd name="T23" fmla="*/ 0 h 15"/>
                <a:gd name="T24" fmla="*/ 1 w 35"/>
                <a:gd name="T25" fmla="*/ 0 h 15"/>
                <a:gd name="T26" fmla="*/ 0 w 35"/>
                <a:gd name="T27" fmla="*/ 1 h 15"/>
                <a:gd name="T28" fmla="*/ 1 w 35"/>
                <a:gd name="T29" fmla="*/ 2 h 15"/>
                <a:gd name="T30" fmla="*/ 1 w 35"/>
                <a:gd name="T31" fmla="*/ 2 h 15"/>
                <a:gd name="T32" fmla="*/ 2 w 35"/>
                <a:gd name="T33" fmla="*/ 2 h 15"/>
                <a:gd name="T34" fmla="*/ 2 w 35"/>
                <a:gd name="T35" fmla="*/ 2 h 15"/>
                <a:gd name="T36" fmla="*/ 2 w 35"/>
                <a:gd name="T37" fmla="*/ 2 h 15"/>
                <a:gd name="T38" fmla="*/ 2 w 35"/>
                <a:gd name="T39" fmla="*/ 2 h 15"/>
                <a:gd name="T40" fmla="*/ 2 w 35"/>
                <a:gd name="T41" fmla="*/ 2 h 15"/>
                <a:gd name="T42" fmla="*/ 2 w 35"/>
                <a:gd name="T43" fmla="*/ 2 h 15"/>
                <a:gd name="T44" fmla="*/ 2 w 35"/>
                <a:gd name="T45" fmla="*/ 2 h 15"/>
                <a:gd name="T46" fmla="*/ 2 w 35"/>
                <a:gd name="T47" fmla="*/ 2 h 15"/>
                <a:gd name="T48" fmla="*/ 2 w 35"/>
                <a:gd name="T49" fmla="*/ 2 h 15"/>
                <a:gd name="T50" fmla="*/ 2 w 35"/>
                <a:gd name="T51" fmla="*/ 2 h 15"/>
                <a:gd name="T52" fmla="*/ 2 w 35"/>
                <a:gd name="T53" fmla="*/ 2 h 15"/>
                <a:gd name="T54" fmla="*/ 2 w 35"/>
                <a:gd name="T55" fmla="*/ 2 h 15"/>
                <a:gd name="T56" fmla="*/ 2 w 35"/>
                <a:gd name="T57" fmla="*/ 2 h 15"/>
                <a:gd name="T58" fmla="*/ 2 w 35"/>
                <a:gd name="T59" fmla="*/ 2 h 15"/>
                <a:gd name="T60" fmla="*/ 2 w 35"/>
                <a:gd name="T61" fmla="*/ 2 h 15"/>
                <a:gd name="T62" fmla="*/ 2 w 35"/>
                <a:gd name="T63" fmla="*/ 2 h 15"/>
                <a:gd name="T64" fmla="*/ 2 w 35"/>
                <a:gd name="T65" fmla="*/ 2 h 15"/>
                <a:gd name="T66" fmla="*/ 2 w 35"/>
                <a:gd name="T67" fmla="*/ 2 h 15"/>
                <a:gd name="T68" fmla="*/ 2 w 35"/>
                <a:gd name="T69" fmla="*/ 2 h 15"/>
                <a:gd name="T70" fmla="*/ 2 w 35"/>
                <a:gd name="T71" fmla="*/ 2 h 15"/>
                <a:gd name="T72" fmla="*/ 2 w 35"/>
                <a:gd name="T73" fmla="*/ 2 h 15"/>
                <a:gd name="T74" fmla="*/ 2 w 35"/>
                <a:gd name="T75" fmla="*/ 2 h 15"/>
                <a:gd name="T76" fmla="*/ 2 w 35"/>
                <a:gd name="T77" fmla="*/ 2 h 15"/>
                <a:gd name="T78" fmla="*/ 3 w 35"/>
                <a:gd name="T79" fmla="*/ 2 h 15"/>
                <a:gd name="T80" fmla="*/ 3 w 35"/>
                <a:gd name="T81" fmla="*/ 2 h 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15"/>
                <a:gd name="T125" fmla="*/ 35 w 35"/>
                <a:gd name="T126" fmla="*/ 15 h 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15">
                  <a:moveTo>
                    <a:pt x="33" y="6"/>
                  </a:moveTo>
                  <a:lnTo>
                    <a:pt x="33" y="6"/>
                  </a:lnTo>
                  <a:lnTo>
                    <a:pt x="35" y="6"/>
                  </a:lnTo>
                  <a:lnTo>
                    <a:pt x="34" y="5"/>
                  </a:lnTo>
                  <a:lnTo>
                    <a:pt x="29" y="2"/>
                  </a:lnTo>
                  <a:lnTo>
                    <a:pt x="20" y="1"/>
                  </a:lnTo>
                  <a:lnTo>
                    <a:pt x="13" y="0"/>
                  </a:lnTo>
                  <a:lnTo>
                    <a:pt x="9" y="0"/>
                  </a:lnTo>
                  <a:lnTo>
                    <a:pt x="3" y="0"/>
                  </a:lnTo>
                  <a:lnTo>
                    <a:pt x="1" y="0"/>
                  </a:lnTo>
                  <a:lnTo>
                    <a:pt x="0" y="1"/>
                  </a:lnTo>
                  <a:lnTo>
                    <a:pt x="1" y="2"/>
                  </a:lnTo>
                  <a:lnTo>
                    <a:pt x="2" y="5"/>
                  </a:lnTo>
                  <a:lnTo>
                    <a:pt x="3" y="9"/>
                  </a:lnTo>
                  <a:lnTo>
                    <a:pt x="5" y="12"/>
                  </a:lnTo>
                  <a:lnTo>
                    <a:pt x="7" y="14"/>
                  </a:lnTo>
                  <a:lnTo>
                    <a:pt x="12" y="15"/>
                  </a:lnTo>
                  <a:lnTo>
                    <a:pt x="14" y="15"/>
                  </a:lnTo>
                  <a:lnTo>
                    <a:pt x="15" y="14"/>
                  </a:lnTo>
                  <a:lnTo>
                    <a:pt x="15" y="13"/>
                  </a:lnTo>
                  <a:lnTo>
                    <a:pt x="16" y="12"/>
                  </a:lnTo>
                  <a:lnTo>
                    <a:pt x="20" y="12"/>
                  </a:lnTo>
                  <a:lnTo>
                    <a:pt x="21" y="12"/>
                  </a:lnTo>
                  <a:lnTo>
                    <a:pt x="22" y="11"/>
                  </a:lnTo>
                  <a:lnTo>
                    <a:pt x="19" y="8"/>
                  </a:lnTo>
                  <a:lnTo>
                    <a:pt x="19" y="7"/>
                  </a:lnTo>
                  <a:lnTo>
                    <a:pt x="20" y="6"/>
                  </a:lnTo>
                  <a:lnTo>
                    <a:pt x="25" y="6"/>
                  </a:lnTo>
                  <a:lnTo>
                    <a:pt x="33"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8" name="Freeform 3991"/>
            <p:cNvSpPr>
              <a:spLocks/>
            </p:cNvSpPr>
            <p:nvPr/>
          </p:nvSpPr>
          <p:spPr bwMode="auto">
            <a:xfrm>
              <a:off x="3876" y="1274"/>
              <a:ext cx="13" cy="5"/>
            </a:xfrm>
            <a:custGeom>
              <a:avLst/>
              <a:gdLst>
                <a:gd name="T0" fmla="*/ 2 w 17"/>
                <a:gd name="T1" fmla="*/ 3 h 6"/>
                <a:gd name="T2" fmla="*/ 2 w 17"/>
                <a:gd name="T3" fmla="*/ 3 h 6"/>
                <a:gd name="T4" fmla="*/ 2 w 17"/>
                <a:gd name="T5" fmla="*/ 3 h 6"/>
                <a:gd name="T6" fmla="*/ 2 w 17"/>
                <a:gd name="T7" fmla="*/ 3 h 6"/>
                <a:gd name="T8" fmla="*/ 2 w 17"/>
                <a:gd name="T9" fmla="*/ 3 h 6"/>
                <a:gd name="T10" fmla="*/ 2 w 17"/>
                <a:gd name="T11" fmla="*/ 3 h 6"/>
                <a:gd name="T12" fmla="*/ 2 w 17"/>
                <a:gd name="T13" fmla="*/ 3 h 6"/>
                <a:gd name="T14" fmla="*/ 2 w 17"/>
                <a:gd name="T15" fmla="*/ 3 h 6"/>
                <a:gd name="T16" fmla="*/ 2 w 17"/>
                <a:gd name="T17" fmla="*/ 2 h 6"/>
                <a:gd name="T18" fmla="*/ 2 w 17"/>
                <a:gd name="T19" fmla="*/ 1 h 6"/>
                <a:gd name="T20" fmla="*/ 2 w 17"/>
                <a:gd name="T21" fmla="*/ 1 h 6"/>
                <a:gd name="T22" fmla="*/ 2 w 17"/>
                <a:gd name="T23" fmla="*/ 0 h 6"/>
                <a:gd name="T24" fmla="*/ 2 w 17"/>
                <a:gd name="T25" fmla="*/ 0 h 6"/>
                <a:gd name="T26" fmla="*/ 2 w 17"/>
                <a:gd name="T27" fmla="*/ 1 h 6"/>
                <a:gd name="T28" fmla="*/ 2 w 17"/>
                <a:gd name="T29" fmla="*/ 1 h 6"/>
                <a:gd name="T30" fmla="*/ 0 w 17"/>
                <a:gd name="T31" fmla="*/ 2 h 6"/>
                <a:gd name="T32" fmla="*/ 1 w 17"/>
                <a:gd name="T33" fmla="*/ 3 h 6"/>
                <a:gd name="T34" fmla="*/ 2 w 17"/>
                <a:gd name="T35" fmla="*/ 3 h 6"/>
                <a:gd name="T36" fmla="*/ 2 w 17"/>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6"/>
                <a:gd name="T59" fmla="*/ 17 w 17"/>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6">
                  <a:moveTo>
                    <a:pt x="2" y="3"/>
                  </a:moveTo>
                  <a:lnTo>
                    <a:pt x="2" y="3"/>
                  </a:lnTo>
                  <a:lnTo>
                    <a:pt x="7" y="5"/>
                  </a:lnTo>
                  <a:lnTo>
                    <a:pt x="11" y="6"/>
                  </a:lnTo>
                  <a:lnTo>
                    <a:pt x="14" y="5"/>
                  </a:lnTo>
                  <a:lnTo>
                    <a:pt x="17" y="3"/>
                  </a:lnTo>
                  <a:lnTo>
                    <a:pt x="17" y="2"/>
                  </a:lnTo>
                  <a:lnTo>
                    <a:pt x="16" y="1"/>
                  </a:lnTo>
                  <a:lnTo>
                    <a:pt x="13" y="0"/>
                  </a:lnTo>
                  <a:lnTo>
                    <a:pt x="9" y="0"/>
                  </a:lnTo>
                  <a:lnTo>
                    <a:pt x="2" y="1"/>
                  </a:lnTo>
                  <a:lnTo>
                    <a:pt x="0" y="2"/>
                  </a:lnTo>
                  <a:lnTo>
                    <a:pt x="1"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69" name="Freeform 3992"/>
            <p:cNvSpPr>
              <a:spLocks/>
            </p:cNvSpPr>
            <p:nvPr/>
          </p:nvSpPr>
          <p:spPr bwMode="auto">
            <a:xfrm>
              <a:off x="3883" y="1249"/>
              <a:ext cx="37" cy="16"/>
            </a:xfrm>
            <a:custGeom>
              <a:avLst/>
              <a:gdLst>
                <a:gd name="T0" fmla="*/ 0 w 47"/>
                <a:gd name="T1" fmla="*/ 4 h 18"/>
                <a:gd name="T2" fmla="*/ 0 w 47"/>
                <a:gd name="T3" fmla="*/ 4 h 18"/>
                <a:gd name="T4" fmla="*/ 0 w 47"/>
                <a:gd name="T5" fmla="*/ 4 h 18"/>
                <a:gd name="T6" fmla="*/ 1 w 47"/>
                <a:gd name="T7" fmla="*/ 4 h 18"/>
                <a:gd name="T8" fmla="*/ 2 w 47"/>
                <a:gd name="T9" fmla="*/ 4 h 18"/>
                <a:gd name="T10" fmla="*/ 2 w 47"/>
                <a:gd name="T11" fmla="*/ 4 h 18"/>
                <a:gd name="T12" fmla="*/ 2 w 47"/>
                <a:gd name="T13" fmla="*/ 4 h 18"/>
                <a:gd name="T14" fmla="*/ 2 w 47"/>
                <a:gd name="T15" fmla="*/ 4 h 18"/>
                <a:gd name="T16" fmla="*/ 2 w 47"/>
                <a:gd name="T17" fmla="*/ 4 h 18"/>
                <a:gd name="T18" fmla="*/ 2 w 47"/>
                <a:gd name="T19" fmla="*/ 4 h 18"/>
                <a:gd name="T20" fmla="*/ 2 w 47"/>
                <a:gd name="T21" fmla="*/ 4 h 18"/>
                <a:gd name="T22" fmla="*/ 2 w 47"/>
                <a:gd name="T23" fmla="*/ 4 h 18"/>
                <a:gd name="T24" fmla="*/ 2 w 47"/>
                <a:gd name="T25" fmla="*/ 4 h 18"/>
                <a:gd name="T26" fmla="*/ 2 w 47"/>
                <a:gd name="T27" fmla="*/ 4 h 18"/>
                <a:gd name="T28" fmla="*/ 2 w 47"/>
                <a:gd name="T29" fmla="*/ 4 h 18"/>
                <a:gd name="T30" fmla="*/ 2 w 47"/>
                <a:gd name="T31" fmla="*/ 4 h 18"/>
                <a:gd name="T32" fmla="*/ 2 w 47"/>
                <a:gd name="T33" fmla="*/ 4 h 18"/>
                <a:gd name="T34" fmla="*/ 2 w 47"/>
                <a:gd name="T35" fmla="*/ 4 h 18"/>
                <a:gd name="T36" fmla="*/ 3 w 47"/>
                <a:gd name="T37" fmla="*/ 4 h 18"/>
                <a:gd name="T38" fmla="*/ 3 w 47"/>
                <a:gd name="T39" fmla="*/ 4 h 18"/>
                <a:gd name="T40" fmla="*/ 3 w 47"/>
                <a:gd name="T41" fmla="*/ 4 h 18"/>
                <a:gd name="T42" fmla="*/ 3 w 47"/>
                <a:gd name="T43" fmla="*/ 4 h 18"/>
                <a:gd name="T44" fmla="*/ 3 w 47"/>
                <a:gd name="T45" fmla="*/ 4 h 18"/>
                <a:gd name="T46" fmla="*/ 4 w 47"/>
                <a:gd name="T47" fmla="*/ 4 h 18"/>
                <a:gd name="T48" fmla="*/ 4 w 47"/>
                <a:gd name="T49" fmla="*/ 4 h 18"/>
                <a:gd name="T50" fmla="*/ 4 w 47"/>
                <a:gd name="T51" fmla="*/ 3 h 18"/>
                <a:gd name="T52" fmla="*/ 4 w 47"/>
                <a:gd name="T53" fmla="*/ 3 h 18"/>
                <a:gd name="T54" fmla="*/ 3 w 47"/>
                <a:gd name="T55" fmla="*/ 1 h 18"/>
                <a:gd name="T56" fmla="*/ 3 w 47"/>
                <a:gd name="T57" fmla="*/ 0 h 18"/>
                <a:gd name="T58" fmla="*/ 3 w 47"/>
                <a:gd name="T59" fmla="*/ 0 h 18"/>
                <a:gd name="T60" fmla="*/ 3 w 47"/>
                <a:gd name="T61" fmla="*/ 0 h 18"/>
                <a:gd name="T62" fmla="*/ 2 w 47"/>
                <a:gd name="T63" fmla="*/ 2 h 18"/>
                <a:gd name="T64" fmla="*/ 2 w 47"/>
                <a:gd name="T65" fmla="*/ 2 h 18"/>
                <a:gd name="T66" fmla="*/ 2 w 47"/>
                <a:gd name="T67" fmla="*/ 3 h 18"/>
                <a:gd name="T68" fmla="*/ 2 w 47"/>
                <a:gd name="T69" fmla="*/ 3 h 18"/>
                <a:gd name="T70" fmla="*/ 2 w 47"/>
                <a:gd name="T71" fmla="*/ 3 h 18"/>
                <a:gd name="T72" fmla="*/ 2 w 47"/>
                <a:gd name="T73" fmla="*/ 3 h 18"/>
                <a:gd name="T74" fmla="*/ 2 w 47"/>
                <a:gd name="T75" fmla="*/ 2 h 18"/>
                <a:gd name="T76" fmla="*/ 2 w 47"/>
                <a:gd name="T77" fmla="*/ 2 h 18"/>
                <a:gd name="T78" fmla="*/ 2 w 47"/>
                <a:gd name="T79" fmla="*/ 2 h 18"/>
                <a:gd name="T80" fmla="*/ 2 w 47"/>
                <a:gd name="T81" fmla="*/ 2 h 18"/>
                <a:gd name="T82" fmla="*/ 2 w 47"/>
                <a:gd name="T83" fmla="*/ 2 h 18"/>
                <a:gd name="T84" fmla="*/ 2 w 47"/>
                <a:gd name="T85" fmla="*/ 3 h 18"/>
                <a:gd name="T86" fmla="*/ 2 w 47"/>
                <a:gd name="T87" fmla="*/ 4 h 18"/>
                <a:gd name="T88" fmla="*/ 2 w 47"/>
                <a:gd name="T89" fmla="*/ 4 h 18"/>
                <a:gd name="T90" fmla="*/ 0 w 47"/>
                <a:gd name="T91" fmla="*/ 4 h 18"/>
                <a:gd name="T92" fmla="*/ 0 w 47"/>
                <a:gd name="T93" fmla="*/ 4 h 18"/>
                <a:gd name="T94" fmla="*/ 0 w 47"/>
                <a:gd name="T95" fmla="*/ 4 h 18"/>
                <a:gd name="T96" fmla="*/ 0 w 47"/>
                <a:gd name="T97" fmla="*/ 4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
                <a:gd name="T148" fmla="*/ 0 h 18"/>
                <a:gd name="T149" fmla="*/ 47 w 47"/>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 h="18">
                  <a:moveTo>
                    <a:pt x="0" y="9"/>
                  </a:moveTo>
                  <a:lnTo>
                    <a:pt x="0" y="9"/>
                  </a:lnTo>
                  <a:lnTo>
                    <a:pt x="0" y="14"/>
                  </a:lnTo>
                  <a:lnTo>
                    <a:pt x="1" y="15"/>
                  </a:lnTo>
                  <a:lnTo>
                    <a:pt x="3" y="16"/>
                  </a:lnTo>
                  <a:lnTo>
                    <a:pt x="7" y="17"/>
                  </a:lnTo>
                  <a:lnTo>
                    <a:pt x="10" y="17"/>
                  </a:lnTo>
                  <a:lnTo>
                    <a:pt x="13" y="16"/>
                  </a:lnTo>
                  <a:lnTo>
                    <a:pt x="15" y="15"/>
                  </a:lnTo>
                  <a:lnTo>
                    <a:pt x="18" y="16"/>
                  </a:lnTo>
                  <a:lnTo>
                    <a:pt x="23" y="18"/>
                  </a:lnTo>
                  <a:lnTo>
                    <a:pt x="26" y="18"/>
                  </a:lnTo>
                  <a:lnTo>
                    <a:pt x="29" y="17"/>
                  </a:lnTo>
                  <a:lnTo>
                    <a:pt x="36" y="14"/>
                  </a:lnTo>
                  <a:lnTo>
                    <a:pt x="39" y="12"/>
                  </a:lnTo>
                  <a:lnTo>
                    <a:pt x="42" y="10"/>
                  </a:lnTo>
                  <a:lnTo>
                    <a:pt x="45" y="8"/>
                  </a:lnTo>
                  <a:lnTo>
                    <a:pt x="47" y="6"/>
                  </a:lnTo>
                  <a:lnTo>
                    <a:pt x="47" y="4"/>
                  </a:lnTo>
                  <a:lnTo>
                    <a:pt x="47" y="3"/>
                  </a:lnTo>
                  <a:lnTo>
                    <a:pt x="42" y="1"/>
                  </a:lnTo>
                  <a:lnTo>
                    <a:pt x="40" y="0"/>
                  </a:lnTo>
                  <a:lnTo>
                    <a:pt x="38" y="0"/>
                  </a:lnTo>
                  <a:lnTo>
                    <a:pt x="26" y="2"/>
                  </a:lnTo>
                  <a:lnTo>
                    <a:pt x="14" y="3"/>
                  </a:lnTo>
                  <a:lnTo>
                    <a:pt x="11" y="3"/>
                  </a:lnTo>
                  <a:lnTo>
                    <a:pt x="13" y="2"/>
                  </a:lnTo>
                  <a:lnTo>
                    <a:pt x="11" y="2"/>
                  </a:lnTo>
                  <a:lnTo>
                    <a:pt x="6" y="3"/>
                  </a:lnTo>
                  <a:lnTo>
                    <a:pt x="3" y="5"/>
                  </a:lnTo>
                  <a:lnTo>
                    <a:pt x="0" y="6"/>
                  </a:lnTo>
                  <a:lnTo>
                    <a:pt x="0" y="7"/>
                  </a:lnTo>
                  <a:lnTo>
                    <a:pt x="0"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0" name="Freeform 3993"/>
            <p:cNvSpPr>
              <a:spLocks/>
            </p:cNvSpPr>
            <p:nvPr/>
          </p:nvSpPr>
          <p:spPr bwMode="auto">
            <a:xfrm>
              <a:off x="3893" y="1243"/>
              <a:ext cx="20" cy="6"/>
            </a:xfrm>
            <a:custGeom>
              <a:avLst/>
              <a:gdLst>
                <a:gd name="T0" fmla="*/ 1 w 25"/>
                <a:gd name="T1" fmla="*/ 3 h 7"/>
                <a:gd name="T2" fmla="*/ 1 w 25"/>
                <a:gd name="T3" fmla="*/ 3 h 7"/>
                <a:gd name="T4" fmla="*/ 2 w 25"/>
                <a:gd name="T5" fmla="*/ 3 h 7"/>
                <a:gd name="T6" fmla="*/ 2 w 25"/>
                <a:gd name="T7" fmla="*/ 3 h 7"/>
                <a:gd name="T8" fmla="*/ 2 w 25"/>
                <a:gd name="T9" fmla="*/ 3 h 7"/>
                <a:gd name="T10" fmla="*/ 2 w 25"/>
                <a:gd name="T11" fmla="*/ 3 h 7"/>
                <a:gd name="T12" fmla="*/ 2 w 25"/>
                <a:gd name="T13" fmla="*/ 3 h 7"/>
                <a:gd name="T14" fmla="*/ 2 w 25"/>
                <a:gd name="T15" fmla="*/ 2 h 7"/>
                <a:gd name="T16" fmla="*/ 2 w 25"/>
                <a:gd name="T17" fmla="*/ 2 h 7"/>
                <a:gd name="T18" fmla="*/ 2 w 25"/>
                <a:gd name="T19" fmla="*/ 1 h 7"/>
                <a:gd name="T20" fmla="*/ 2 w 25"/>
                <a:gd name="T21" fmla="*/ 0 h 7"/>
                <a:gd name="T22" fmla="*/ 2 w 25"/>
                <a:gd name="T23" fmla="*/ 0 h 7"/>
                <a:gd name="T24" fmla="*/ 2 w 25"/>
                <a:gd name="T25" fmla="*/ 0 h 7"/>
                <a:gd name="T26" fmla="*/ 2 w 25"/>
                <a:gd name="T27" fmla="*/ 3 h 7"/>
                <a:gd name="T28" fmla="*/ 2 w 25"/>
                <a:gd name="T29" fmla="*/ 3 h 7"/>
                <a:gd name="T30" fmla="*/ 0 w 25"/>
                <a:gd name="T31" fmla="*/ 3 h 7"/>
                <a:gd name="T32" fmla="*/ 0 w 25"/>
                <a:gd name="T33" fmla="*/ 3 h 7"/>
                <a:gd name="T34" fmla="*/ 1 w 25"/>
                <a:gd name="T35" fmla="*/ 3 h 7"/>
                <a:gd name="T36" fmla="*/ 1 w 25"/>
                <a:gd name="T37" fmla="*/ 3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7"/>
                <a:gd name="T59" fmla="*/ 25 w 2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7">
                  <a:moveTo>
                    <a:pt x="1" y="4"/>
                  </a:moveTo>
                  <a:lnTo>
                    <a:pt x="1" y="4"/>
                  </a:lnTo>
                  <a:lnTo>
                    <a:pt x="7" y="7"/>
                  </a:lnTo>
                  <a:lnTo>
                    <a:pt x="13" y="7"/>
                  </a:lnTo>
                  <a:lnTo>
                    <a:pt x="16" y="7"/>
                  </a:lnTo>
                  <a:lnTo>
                    <a:pt x="20" y="6"/>
                  </a:lnTo>
                  <a:lnTo>
                    <a:pt x="24" y="2"/>
                  </a:lnTo>
                  <a:lnTo>
                    <a:pt x="25" y="1"/>
                  </a:lnTo>
                  <a:lnTo>
                    <a:pt x="25" y="0"/>
                  </a:lnTo>
                  <a:lnTo>
                    <a:pt x="24" y="0"/>
                  </a:lnTo>
                  <a:lnTo>
                    <a:pt x="2" y="3"/>
                  </a:lnTo>
                  <a:lnTo>
                    <a:pt x="0" y="3"/>
                  </a:lnTo>
                  <a:lnTo>
                    <a:pt x="0" y="4"/>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1" name="Freeform 3994"/>
            <p:cNvSpPr>
              <a:spLocks/>
            </p:cNvSpPr>
            <p:nvPr/>
          </p:nvSpPr>
          <p:spPr bwMode="auto">
            <a:xfrm>
              <a:off x="3914" y="1228"/>
              <a:ext cx="5" cy="1"/>
            </a:xfrm>
            <a:custGeom>
              <a:avLst/>
              <a:gdLst>
                <a:gd name="T0" fmla="*/ 1 w 7"/>
                <a:gd name="T1" fmla="*/ 1 h 2"/>
                <a:gd name="T2" fmla="*/ 1 w 7"/>
                <a:gd name="T3" fmla="*/ 1 h 2"/>
                <a:gd name="T4" fmla="*/ 1 w 7"/>
                <a:gd name="T5" fmla="*/ 1 h 2"/>
                <a:gd name="T6" fmla="*/ 1 w 7"/>
                <a:gd name="T7" fmla="*/ 1 h 2"/>
                <a:gd name="T8" fmla="*/ 1 w 7"/>
                <a:gd name="T9" fmla="*/ 0 h 2"/>
                <a:gd name="T10" fmla="*/ 1 w 7"/>
                <a:gd name="T11" fmla="*/ 0 h 2"/>
                <a:gd name="T12" fmla="*/ 1 w 7"/>
                <a:gd name="T13" fmla="*/ 0 h 2"/>
                <a:gd name="T14" fmla="*/ 0 w 7"/>
                <a:gd name="T15" fmla="*/ 0 h 2"/>
                <a:gd name="T16" fmla="*/ 1 w 7"/>
                <a:gd name="T17" fmla="*/ 1 h 2"/>
                <a:gd name="T18" fmla="*/ 1 w 7"/>
                <a:gd name="T19" fmla="*/ 1 h 2"/>
                <a:gd name="T20" fmla="*/ 1 w 7"/>
                <a:gd name="T21" fmla="*/ 1 h 2"/>
                <a:gd name="T22" fmla="*/ 1 w 7"/>
                <a:gd name="T23" fmla="*/ 1 h 2"/>
                <a:gd name="T24" fmla="*/ 1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6" y="2"/>
                  </a:moveTo>
                  <a:lnTo>
                    <a:pt x="6" y="2"/>
                  </a:lnTo>
                  <a:lnTo>
                    <a:pt x="7" y="2"/>
                  </a:lnTo>
                  <a:lnTo>
                    <a:pt x="2" y="0"/>
                  </a:lnTo>
                  <a:lnTo>
                    <a:pt x="1" y="0"/>
                  </a:lnTo>
                  <a:lnTo>
                    <a:pt x="0" y="0"/>
                  </a:lnTo>
                  <a:lnTo>
                    <a:pt x="1" y="1"/>
                  </a:lnTo>
                  <a:lnTo>
                    <a:pt x="2" y="2"/>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2" name="Freeform 3995"/>
            <p:cNvSpPr>
              <a:spLocks/>
            </p:cNvSpPr>
            <p:nvPr/>
          </p:nvSpPr>
          <p:spPr bwMode="auto">
            <a:xfrm>
              <a:off x="3920" y="1225"/>
              <a:ext cx="20" cy="3"/>
            </a:xfrm>
            <a:custGeom>
              <a:avLst/>
              <a:gdLst>
                <a:gd name="T0" fmla="*/ 2 w 25"/>
                <a:gd name="T1" fmla="*/ 1 h 4"/>
                <a:gd name="T2" fmla="*/ 2 w 25"/>
                <a:gd name="T3" fmla="*/ 1 h 4"/>
                <a:gd name="T4" fmla="*/ 2 w 25"/>
                <a:gd name="T5" fmla="*/ 2 h 4"/>
                <a:gd name="T6" fmla="*/ 2 w 25"/>
                <a:gd name="T7" fmla="*/ 2 h 4"/>
                <a:gd name="T8" fmla="*/ 2 w 25"/>
                <a:gd name="T9" fmla="*/ 2 h 4"/>
                <a:gd name="T10" fmla="*/ 2 w 25"/>
                <a:gd name="T11" fmla="*/ 2 h 4"/>
                <a:gd name="T12" fmla="*/ 2 w 25"/>
                <a:gd name="T13" fmla="*/ 2 h 4"/>
                <a:gd name="T14" fmla="*/ 2 w 25"/>
                <a:gd name="T15" fmla="*/ 2 h 4"/>
                <a:gd name="T16" fmla="*/ 2 w 25"/>
                <a:gd name="T17" fmla="*/ 2 h 4"/>
                <a:gd name="T18" fmla="*/ 2 w 25"/>
                <a:gd name="T19" fmla="*/ 2 h 4"/>
                <a:gd name="T20" fmla="*/ 2 w 25"/>
                <a:gd name="T21" fmla="*/ 1 h 4"/>
                <a:gd name="T22" fmla="*/ 2 w 25"/>
                <a:gd name="T23" fmla="*/ 0 h 4"/>
                <a:gd name="T24" fmla="*/ 2 w 25"/>
                <a:gd name="T25" fmla="*/ 0 h 4"/>
                <a:gd name="T26" fmla="*/ 0 w 25"/>
                <a:gd name="T27" fmla="*/ 0 h 4"/>
                <a:gd name="T28" fmla="*/ 0 w 25"/>
                <a:gd name="T29" fmla="*/ 1 h 4"/>
                <a:gd name="T30" fmla="*/ 2 w 25"/>
                <a:gd name="T31" fmla="*/ 1 h 4"/>
                <a:gd name="T32" fmla="*/ 2 w 25"/>
                <a:gd name="T33" fmla="*/ 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4"/>
                <a:gd name="T53" fmla="*/ 25 w 25"/>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4">
                  <a:moveTo>
                    <a:pt x="2" y="1"/>
                  </a:moveTo>
                  <a:lnTo>
                    <a:pt x="2" y="1"/>
                  </a:lnTo>
                  <a:lnTo>
                    <a:pt x="13" y="4"/>
                  </a:lnTo>
                  <a:lnTo>
                    <a:pt x="16" y="4"/>
                  </a:lnTo>
                  <a:lnTo>
                    <a:pt x="19" y="4"/>
                  </a:lnTo>
                  <a:lnTo>
                    <a:pt x="25" y="2"/>
                  </a:lnTo>
                  <a:lnTo>
                    <a:pt x="23" y="2"/>
                  </a:lnTo>
                  <a:lnTo>
                    <a:pt x="18" y="1"/>
                  </a:lnTo>
                  <a:lnTo>
                    <a:pt x="4" y="0"/>
                  </a:lnTo>
                  <a:lnTo>
                    <a:pt x="0" y="0"/>
                  </a:lnTo>
                  <a:lnTo>
                    <a:pt x="0" y="1"/>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3" name="Freeform 3996"/>
            <p:cNvSpPr>
              <a:spLocks/>
            </p:cNvSpPr>
            <p:nvPr/>
          </p:nvSpPr>
          <p:spPr bwMode="auto">
            <a:xfrm>
              <a:off x="3924" y="1240"/>
              <a:ext cx="37" cy="17"/>
            </a:xfrm>
            <a:custGeom>
              <a:avLst/>
              <a:gdLst>
                <a:gd name="T0" fmla="*/ 1 w 46"/>
                <a:gd name="T1" fmla="*/ 4 h 19"/>
                <a:gd name="T2" fmla="*/ 1 w 46"/>
                <a:gd name="T3" fmla="*/ 4 h 19"/>
                <a:gd name="T4" fmla="*/ 0 w 46"/>
                <a:gd name="T5" fmla="*/ 4 h 19"/>
                <a:gd name="T6" fmla="*/ 0 w 46"/>
                <a:gd name="T7" fmla="*/ 4 h 19"/>
                <a:gd name="T8" fmla="*/ 1 w 46"/>
                <a:gd name="T9" fmla="*/ 4 h 19"/>
                <a:gd name="T10" fmla="*/ 1 w 46"/>
                <a:gd name="T11" fmla="*/ 4 h 19"/>
                <a:gd name="T12" fmla="*/ 2 w 46"/>
                <a:gd name="T13" fmla="*/ 5 h 19"/>
                <a:gd name="T14" fmla="*/ 2 w 46"/>
                <a:gd name="T15" fmla="*/ 5 h 19"/>
                <a:gd name="T16" fmla="*/ 2 w 46"/>
                <a:gd name="T17" fmla="*/ 5 h 19"/>
                <a:gd name="T18" fmla="*/ 2 w 46"/>
                <a:gd name="T19" fmla="*/ 5 h 19"/>
                <a:gd name="T20" fmla="*/ 2 w 46"/>
                <a:gd name="T21" fmla="*/ 5 h 19"/>
                <a:gd name="T22" fmla="*/ 2 w 46"/>
                <a:gd name="T23" fmla="*/ 4 h 19"/>
                <a:gd name="T24" fmla="*/ 4 w 46"/>
                <a:gd name="T25" fmla="*/ 4 h 19"/>
                <a:gd name="T26" fmla="*/ 4 w 46"/>
                <a:gd name="T27" fmla="*/ 4 h 19"/>
                <a:gd name="T28" fmla="*/ 4 w 46"/>
                <a:gd name="T29" fmla="*/ 4 h 19"/>
                <a:gd name="T30" fmla="*/ 4 w 46"/>
                <a:gd name="T31" fmla="*/ 4 h 19"/>
                <a:gd name="T32" fmla="*/ 4 w 46"/>
                <a:gd name="T33" fmla="*/ 4 h 19"/>
                <a:gd name="T34" fmla="*/ 4 w 46"/>
                <a:gd name="T35" fmla="*/ 4 h 19"/>
                <a:gd name="T36" fmla="*/ 4 w 46"/>
                <a:gd name="T37" fmla="*/ 4 h 19"/>
                <a:gd name="T38" fmla="*/ 4 w 46"/>
                <a:gd name="T39" fmla="*/ 4 h 19"/>
                <a:gd name="T40" fmla="*/ 4 w 46"/>
                <a:gd name="T41" fmla="*/ 2 h 19"/>
                <a:gd name="T42" fmla="*/ 4 w 46"/>
                <a:gd name="T43" fmla="*/ 2 h 19"/>
                <a:gd name="T44" fmla="*/ 3 w 46"/>
                <a:gd name="T45" fmla="*/ 1 h 19"/>
                <a:gd name="T46" fmla="*/ 2 w 46"/>
                <a:gd name="T47" fmla="*/ 0 h 19"/>
                <a:gd name="T48" fmla="*/ 2 w 46"/>
                <a:gd name="T49" fmla="*/ 0 h 19"/>
                <a:gd name="T50" fmla="*/ 2 w 46"/>
                <a:gd name="T51" fmla="*/ 2 h 19"/>
                <a:gd name="T52" fmla="*/ 2 w 46"/>
                <a:gd name="T53" fmla="*/ 4 h 19"/>
                <a:gd name="T54" fmla="*/ 2 w 46"/>
                <a:gd name="T55" fmla="*/ 4 h 19"/>
                <a:gd name="T56" fmla="*/ 2 w 46"/>
                <a:gd name="T57" fmla="*/ 4 h 19"/>
                <a:gd name="T58" fmla="*/ 2 w 46"/>
                <a:gd name="T59" fmla="*/ 4 h 19"/>
                <a:gd name="T60" fmla="*/ 2 w 46"/>
                <a:gd name="T61" fmla="*/ 4 h 19"/>
                <a:gd name="T62" fmla="*/ 2 w 46"/>
                <a:gd name="T63" fmla="*/ 4 h 19"/>
                <a:gd name="T64" fmla="*/ 2 w 46"/>
                <a:gd name="T65" fmla="*/ 4 h 19"/>
                <a:gd name="T66" fmla="*/ 2 w 46"/>
                <a:gd name="T67" fmla="*/ 4 h 19"/>
                <a:gd name="T68" fmla="*/ 2 w 46"/>
                <a:gd name="T69" fmla="*/ 4 h 19"/>
                <a:gd name="T70" fmla="*/ 1 w 46"/>
                <a:gd name="T71" fmla="*/ 4 h 19"/>
                <a:gd name="T72" fmla="*/ 1 w 46"/>
                <a:gd name="T73" fmla="*/ 4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
                <a:gd name="T112" fmla="*/ 0 h 19"/>
                <a:gd name="T113" fmla="*/ 46 w 46"/>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 h="19">
                  <a:moveTo>
                    <a:pt x="1" y="12"/>
                  </a:moveTo>
                  <a:lnTo>
                    <a:pt x="1" y="12"/>
                  </a:lnTo>
                  <a:lnTo>
                    <a:pt x="0" y="13"/>
                  </a:lnTo>
                  <a:lnTo>
                    <a:pt x="0" y="14"/>
                  </a:lnTo>
                  <a:lnTo>
                    <a:pt x="1" y="15"/>
                  </a:lnTo>
                  <a:lnTo>
                    <a:pt x="9" y="18"/>
                  </a:lnTo>
                  <a:lnTo>
                    <a:pt x="11" y="19"/>
                  </a:lnTo>
                  <a:lnTo>
                    <a:pt x="15" y="18"/>
                  </a:lnTo>
                  <a:lnTo>
                    <a:pt x="29" y="14"/>
                  </a:lnTo>
                  <a:lnTo>
                    <a:pt x="44" y="11"/>
                  </a:lnTo>
                  <a:lnTo>
                    <a:pt x="46" y="10"/>
                  </a:lnTo>
                  <a:lnTo>
                    <a:pt x="45" y="9"/>
                  </a:lnTo>
                  <a:lnTo>
                    <a:pt x="44" y="7"/>
                  </a:lnTo>
                  <a:lnTo>
                    <a:pt x="43" y="4"/>
                  </a:lnTo>
                  <a:lnTo>
                    <a:pt x="43" y="2"/>
                  </a:lnTo>
                  <a:lnTo>
                    <a:pt x="41" y="2"/>
                  </a:lnTo>
                  <a:lnTo>
                    <a:pt x="38" y="1"/>
                  </a:lnTo>
                  <a:lnTo>
                    <a:pt x="30" y="0"/>
                  </a:lnTo>
                  <a:lnTo>
                    <a:pt x="27" y="2"/>
                  </a:lnTo>
                  <a:lnTo>
                    <a:pt x="25" y="5"/>
                  </a:lnTo>
                  <a:lnTo>
                    <a:pt x="24" y="7"/>
                  </a:lnTo>
                  <a:lnTo>
                    <a:pt x="23" y="7"/>
                  </a:lnTo>
                  <a:lnTo>
                    <a:pt x="20" y="7"/>
                  </a:lnTo>
                  <a:lnTo>
                    <a:pt x="13" y="9"/>
                  </a:lnTo>
                  <a:lnTo>
                    <a:pt x="9" y="9"/>
                  </a:lnTo>
                  <a:lnTo>
                    <a:pt x="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4" name="Freeform 3997"/>
            <p:cNvSpPr>
              <a:spLocks/>
            </p:cNvSpPr>
            <p:nvPr/>
          </p:nvSpPr>
          <p:spPr bwMode="auto">
            <a:xfrm>
              <a:off x="3782" y="1459"/>
              <a:ext cx="79" cy="68"/>
            </a:xfrm>
            <a:custGeom>
              <a:avLst/>
              <a:gdLst>
                <a:gd name="T0" fmla="*/ 0 w 99"/>
                <a:gd name="T1" fmla="*/ 6 h 83"/>
                <a:gd name="T2" fmla="*/ 2 w 99"/>
                <a:gd name="T3" fmla="*/ 6 h 83"/>
                <a:gd name="T4" fmla="*/ 2 w 99"/>
                <a:gd name="T5" fmla="*/ 6 h 83"/>
                <a:gd name="T6" fmla="*/ 2 w 99"/>
                <a:gd name="T7" fmla="*/ 6 h 83"/>
                <a:gd name="T8" fmla="*/ 2 w 99"/>
                <a:gd name="T9" fmla="*/ 6 h 83"/>
                <a:gd name="T10" fmla="*/ 2 w 99"/>
                <a:gd name="T11" fmla="*/ 6 h 83"/>
                <a:gd name="T12" fmla="*/ 2 w 99"/>
                <a:gd name="T13" fmla="*/ 6 h 83"/>
                <a:gd name="T14" fmla="*/ 3 w 99"/>
                <a:gd name="T15" fmla="*/ 6 h 83"/>
                <a:gd name="T16" fmla="*/ 3 w 99"/>
                <a:gd name="T17" fmla="*/ 7 h 83"/>
                <a:gd name="T18" fmla="*/ 4 w 99"/>
                <a:gd name="T19" fmla="*/ 7 h 83"/>
                <a:gd name="T20" fmla="*/ 3 w 99"/>
                <a:gd name="T21" fmla="*/ 7 h 83"/>
                <a:gd name="T22" fmla="*/ 3 w 99"/>
                <a:gd name="T23" fmla="*/ 7 h 83"/>
                <a:gd name="T24" fmla="*/ 3 w 99"/>
                <a:gd name="T25" fmla="*/ 9 h 83"/>
                <a:gd name="T26" fmla="*/ 3 w 99"/>
                <a:gd name="T27" fmla="*/ 9 h 83"/>
                <a:gd name="T28" fmla="*/ 5 w 99"/>
                <a:gd name="T29" fmla="*/ 9 h 83"/>
                <a:gd name="T30" fmla="*/ 5 w 99"/>
                <a:gd name="T31" fmla="*/ 9 h 83"/>
                <a:gd name="T32" fmla="*/ 5 w 99"/>
                <a:gd name="T33" fmla="*/ 9 h 83"/>
                <a:gd name="T34" fmla="*/ 6 w 99"/>
                <a:gd name="T35" fmla="*/ 9 h 83"/>
                <a:gd name="T36" fmla="*/ 6 w 99"/>
                <a:gd name="T37" fmla="*/ 9 h 83"/>
                <a:gd name="T38" fmla="*/ 6 w 99"/>
                <a:gd name="T39" fmla="*/ 9 h 83"/>
                <a:gd name="T40" fmla="*/ 7 w 99"/>
                <a:gd name="T41" fmla="*/ 9 h 83"/>
                <a:gd name="T42" fmla="*/ 6 w 99"/>
                <a:gd name="T43" fmla="*/ 9 h 83"/>
                <a:gd name="T44" fmla="*/ 7 w 99"/>
                <a:gd name="T45" fmla="*/ 9 h 83"/>
                <a:gd name="T46" fmla="*/ 7 w 99"/>
                <a:gd name="T47" fmla="*/ 9 h 83"/>
                <a:gd name="T48" fmla="*/ 8 w 99"/>
                <a:gd name="T49" fmla="*/ 9 h 83"/>
                <a:gd name="T50" fmla="*/ 9 w 99"/>
                <a:gd name="T51" fmla="*/ 9 h 83"/>
                <a:gd name="T52" fmla="*/ 7 w 99"/>
                <a:gd name="T53" fmla="*/ 7 h 83"/>
                <a:gd name="T54" fmla="*/ 6 w 99"/>
                <a:gd name="T55" fmla="*/ 6 h 83"/>
                <a:gd name="T56" fmla="*/ 6 w 99"/>
                <a:gd name="T57" fmla="*/ 5 h 83"/>
                <a:gd name="T58" fmla="*/ 6 w 99"/>
                <a:gd name="T59" fmla="*/ 5 h 83"/>
                <a:gd name="T60" fmla="*/ 6 w 99"/>
                <a:gd name="T61" fmla="*/ 4 h 83"/>
                <a:gd name="T62" fmla="*/ 5 w 99"/>
                <a:gd name="T63" fmla="*/ 3 h 83"/>
                <a:gd name="T64" fmla="*/ 6 w 99"/>
                <a:gd name="T65" fmla="*/ 2 h 83"/>
                <a:gd name="T66" fmla="*/ 6 w 99"/>
                <a:gd name="T67" fmla="*/ 2 h 83"/>
                <a:gd name="T68" fmla="*/ 6 w 99"/>
                <a:gd name="T69" fmla="*/ 2 h 83"/>
                <a:gd name="T70" fmla="*/ 6 w 99"/>
                <a:gd name="T71" fmla="*/ 2 h 83"/>
                <a:gd name="T72" fmla="*/ 6 w 99"/>
                <a:gd name="T73" fmla="*/ 2 h 83"/>
                <a:gd name="T74" fmla="*/ 6 w 99"/>
                <a:gd name="T75" fmla="*/ 2 h 83"/>
                <a:gd name="T76" fmla="*/ 7 w 99"/>
                <a:gd name="T77" fmla="*/ 2 h 83"/>
                <a:gd name="T78" fmla="*/ 6 w 99"/>
                <a:gd name="T79" fmla="*/ 2 h 83"/>
                <a:gd name="T80" fmla="*/ 6 w 99"/>
                <a:gd name="T81" fmla="*/ 2 h 83"/>
                <a:gd name="T82" fmla="*/ 4 w 99"/>
                <a:gd name="T83" fmla="*/ 0 h 83"/>
                <a:gd name="T84" fmla="*/ 2 w 99"/>
                <a:gd name="T85" fmla="*/ 2 h 83"/>
                <a:gd name="T86" fmla="*/ 2 w 99"/>
                <a:gd name="T87" fmla="*/ 2 h 83"/>
                <a:gd name="T88" fmla="*/ 2 w 99"/>
                <a:gd name="T89" fmla="*/ 2 h 83"/>
                <a:gd name="T90" fmla="*/ 2 w 99"/>
                <a:gd name="T91" fmla="*/ 2 h 83"/>
                <a:gd name="T92" fmla="*/ 2 w 99"/>
                <a:gd name="T93" fmla="*/ 2 h 83"/>
                <a:gd name="T94" fmla="*/ 2 w 99"/>
                <a:gd name="T95" fmla="*/ 2 h 83"/>
                <a:gd name="T96" fmla="*/ 2 w 99"/>
                <a:gd name="T97" fmla="*/ 3 h 83"/>
                <a:gd name="T98" fmla="*/ 2 w 99"/>
                <a:gd name="T99" fmla="*/ 3 h 83"/>
                <a:gd name="T100" fmla="*/ 2 w 99"/>
                <a:gd name="T101" fmla="*/ 3 h 83"/>
                <a:gd name="T102" fmla="*/ 2 w 99"/>
                <a:gd name="T103" fmla="*/ 4 h 83"/>
                <a:gd name="T104" fmla="*/ 2 w 99"/>
                <a:gd name="T105" fmla="*/ 5 h 83"/>
                <a:gd name="T106" fmla="*/ 2 w 99"/>
                <a:gd name="T107" fmla="*/ 4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9"/>
                <a:gd name="T163" fmla="*/ 0 h 83"/>
                <a:gd name="T164" fmla="*/ 99 w 9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9" h="83">
                  <a:moveTo>
                    <a:pt x="4" y="39"/>
                  </a:moveTo>
                  <a:lnTo>
                    <a:pt x="4" y="39"/>
                  </a:lnTo>
                  <a:lnTo>
                    <a:pt x="1" y="42"/>
                  </a:lnTo>
                  <a:lnTo>
                    <a:pt x="0" y="45"/>
                  </a:lnTo>
                  <a:lnTo>
                    <a:pt x="0" y="49"/>
                  </a:lnTo>
                  <a:lnTo>
                    <a:pt x="0" y="50"/>
                  </a:lnTo>
                  <a:lnTo>
                    <a:pt x="1" y="52"/>
                  </a:lnTo>
                  <a:lnTo>
                    <a:pt x="1" y="54"/>
                  </a:lnTo>
                  <a:lnTo>
                    <a:pt x="2" y="54"/>
                  </a:lnTo>
                  <a:lnTo>
                    <a:pt x="4" y="55"/>
                  </a:lnTo>
                  <a:lnTo>
                    <a:pt x="8" y="54"/>
                  </a:lnTo>
                  <a:lnTo>
                    <a:pt x="15" y="54"/>
                  </a:lnTo>
                  <a:lnTo>
                    <a:pt x="16" y="54"/>
                  </a:lnTo>
                  <a:lnTo>
                    <a:pt x="16" y="53"/>
                  </a:lnTo>
                  <a:lnTo>
                    <a:pt x="18" y="53"/>
                  </a:lnTo>
                  <a:lnTo>
                    <a:pt x="19" y="56"/>
                  </a:lnTo>
                  <a:lnTo>
                    <a:pt x="19" y="57"/>
                  </a:lnTo>
                  <a:lnTo>
                    <a:pt x="20" y="57"/>
                  </a:lnTo>
                  <a:lnTo>
                    <a:pt x="22" y="58"/>
                  </a:lnTo>
                  <a:lnTo>
                    <a:pt x="24" y="58"/>
                  </a:lnTo>
                  <a:lnTo>
                    <a:pt x="25" y="57"/>
                  </a:lnTo>
                  <a:lnTo>
                    <a:pt x="27" y="56"/>
                  </a:lnTo>
                  <a:lnTo>
                    <a:pt x="28" y="56"/>
                  </a:lnTo>
                  <a:lnTo>
                    <a:pt x="29" y="55"/>
                  </a:lnTo>
                  <a:lnTo>
                    <a:pt x="31" y="55"/>
                  </a:lnTo>
                  <a:lnTo>
                    <a:pt x="29" y="57"/>
                  </a:lnTo>
                  <a:lnTo>
                    <a:pt x="29" y="58"/>
                  </a:lnTo>
                  <a:lnTo>
                    <a:pt x="29" y="59"/>
                  </a:lnTo>
                  <a:lnTo>
                    <a:pt x="32" y="61"/>
                  </a:lnTo>
                  <a:lnTo>
                    <a:pt x="33" y="63"/>
                  </a:lnTo>
                  <a:lnTo>
                    <a:pt x="33" y="61"/>
                  </a:lnTo>
                  <a:lnTo>
                    <a:pt x="36" y="59"/>
                  </a:lnTo>
                  <a:lnTo>
                    <a:pt x="37" y="58"/>
                  </a:lnTo>
                  <a:lnTo>
                    <a:pt x="36" y="60"/>
                  </a:lnTo>
                  <a:lnTo>
                    <a:pt x="35" y="61"/>
                  </a:lnTo>
                  <a:lnTo>
                    <a:pt x="33" y="63"/>
                  </a:lnTo>
                  <a:lnTo>
                    <a:pt x="33" y="64"/>
                  </a:lnTo>
                  <a:lnTo>
                    <a:pt x="34" y="65"/>
                  </a:lnTo>
                  <a:lnTo>
                    <a:pt x="38" y="67"/>
                  </a:lnTo>
                  <a:lnTo>
                    <a:pt x="40" y="68"/>
                  </a:lnTo>
                  <a:lnTo>
                    <a:pt x="39" y="68"/>
                  </a:lnTo>
                  <a:lnTo>
                    <a:pt x="38" y="68"/>
                  </a:lnTo>
                  <a:lnTo>
                    <a:pt x="39" y="69"/>
                  </a:lnTo>
                  <a:lnTo>
                    <a:pt x="40" y="69"/>
                  </a:lnTo>
                  <a:lnTo>
                    <a:pt x="39" y="69"/>
                  </a:lnTo>
                  <a:lnTo>
                    <a:pt x="36" y="69"/>
                  </a:lnTo>
                  <a:lnTo>
                    <a:pt x="34" y="69"/>
                  </a:lnTo>
                  <a:lnTo>
                    <a:pt x="36" y="71"/>
                  </a:lnTo>
                  <a:lnTo>
                    <a:pt x="37" y="72"/>
                  </a:lnTo>
                  <a:lnTo>
                    <a:pt x="36" y="73"/>
                  </a:lnTo>
                  <a:lnTo>
                    <a:pt x="36" y="75"/>
                  </a:lnTo>
                  <a:lnTo>
                    <a:pt x="33" y="75"/>
                  </a:lnTo>
                  <a:lnTo>
                    <a:pt x="31" y="75"/>
                  </a:lnTo>
                  <a:lnTo>
                    <a:pt x="34" y="77"/>
                  </a:lnTo>
                  <a:lnTo>
                    <a:pt x="36" y="78"/>
                  </a:lnTo>
                  <a:lnTo>
                    <a:pt x="40" y="78"/>
                  </a:lnTo>
                  <a:lnTo>
                    <a:pt x="46" y="80"/>
                  </a:lnTo>
                  <a:lnTo>
                    <a:pt x="50" y="81"/>
                  </a:lnTo>
                  <a:lnTo>
                    <a:pt x="51" y="81"/>
                  </a:lnTo>
                  <a:lnTo>
                    <a:pt x="50" y="80"/>
                  </a:lnTo>
                  <a:lnTo>
                    <a:pt x="49" y="79"/>
                  </a:lnTo>
                  <a:lnTo>
                    <a:pt x="50" y="78"/>
                  </a:lnTo>
                  <a:lnTo>
                    <a:pt x="51" y="78"/>
                  </a:lnTo>
                  <a:lnTo>
                    <a:pt x="53" y="79"/>
                  </a:lnTo>
                  <a:lnTo>
                    <a:pt x="57" y="83"/>
                  </a:lnTo>
                  <a:lnTo>
                    <a:pt x="60" y="83"/>
                  </a:lnTo>
                  <a:lnTo>
                    <a:pt x="61" y="82"/>
                  </a:lnTo>
                  <a:lnTo>
                    <a:pt x="63" y="80"/>
                  </a:lnTo>
                  <a:lnTo>
                    <a:pt x="64" y="79"/>
                  </a:lnTo>
                  <a:lnTo>
                    <a:pt x="65" y="79"/>
                  </a:lnTo>
                  <a:lnTo>
                    <a:pt x="67" y="79"/>
                  </a:lnTo>
                  <a:lnTo>
                    <a:pt x="69" y="80"/>
                  </a:lnTo>
                  <a:lnTo>
                    <a:pt x="69" y="82"/>
                  </a:lnTo>
                  <a:lnTo>
                    <a:pt x="69" y="83"/>
                  </a:lnTo>
                  <a:lnTo>
                    <a:pt x="71" y="83"/>
                  </a:lnTo>
                  <a:lnTo>
                    <a:pt x="73" y="83"/>
                  </a:lnTo>
                  <a:lnTo>
                    <a:pt x="71" y="81"/>
                  </a:lnTo>
                  <a:lnTo>
                    <a:pt x="70" y="81"/>
                  </a:lnTo>
                  <a:lnTo>
                    <a:pt x="71" y="81"/>
                  </a:lnTo>
                  <a:lnTo>
                    <a:pt x="73" y="81"/>
                  </a:lnTo>
                  <a:lnTo>
                    <a:pt x="75" y="82"/>
                  </a:lnTo>
                  <a:lnTo>
                    <a:pt x="77" y="82"/>
                  </a:lnTo>
                  <a:lnTo>
                    <a:pt x="79" y="83"/>
                  </a:lnTo>
                  <a:lnTo>
                    <a:pt x="80" y="83"/>
                  </a:lnTo>
                  <a:lnTo>
                    <a:pt x="80" y="82"/>
                  </a:lnTo>
                  <a:lnTo>
                    <a:pt x="79" y="80"/>
                  </a:lnTo>
                  <a:lnTo>
                    <a:pt x="79" y="81"/>
                  </a:lnTo>
                  <a:lnTo>
                    <a:pt x="78" y="81"/>
                  </a:lnTo>
                  <a:lnTo>
                    <a:pt x="77" y="80"/>
                  </a:lnTo>
                  <a:lnTo>
                    <a:pt x="78" y="79"/>
                  </a:lnTo>
                  <a:lnTo>
                    <a:pt x="80" y="80"/>
                  </a:lnTo>
                  <a:lnTo>
                    <a:pt x="84" y="82"/>
                  </a:lnTo>
                  <a:lnTo>
                    <a:pt x="89" y="83"/>
                  </a:lnTo>
                  <a:lnTo>
                    <a:pt x="93" y="83"/>
                  </a:lnTo>
                  <a:lnTo>
                    <a:pt x="91" y="82"/>
                  </a:lnTo>
                  <a:lnTo>
                    <a:pt x="85" y="81"/>
                  </a:lnTo>
                  <a:lnTo>
                    <a:pt x="88" y="81"/>
                  </a:lnTo>
                  <a:lnTo>
                    <a:pt x="93" y="82"/>
                  </a:lnTo>
                  <a:lnTo>
                    <a:pt x="94" y="82"/>
                  </a:lnTo>
                  <a:lnTo>
                    <a:pt x="95" y="81"/>
                  </a:lnTo>
                  <a:lnTo>
                    <a:pt x="96" y="80"/>
                  </a:lnTo>
                  <a:lnTo>
                    <a:pt x="98" y="79"/>
                  </a:lnTo>
                  <a:lnTo>
                    <a:pt x="99" y="79"/>
                  </a:lnTo>
                  <a:lnTo>
                    <a:pt x="98" y="79"/>
                  </a:lnTo>
                  <a:lnTo>
                    <a:pt x="95" y="77"/>
                  </a:lnTo>
                  <a:lnTo>
                    <a:pt x="91" y="75"/>
                  </a:lnTo>
                  <a:lnTo>
                    <a:pt x="87" y="72"/>
                  </a:lnTo>
                  <a:lnTo>
                    <a:pt x="80" y="68"/>
                  </a:lnTo>
                  <a:lnTo>
                    <a:pt x="77" y="65"/>
                  </a:lnTo>
                  <a:lnTo>
                    <a:pt x="75" y="63"/>
                  </a:lnTo>
                  <a:lnTo>
                    <a:pt x="70" y="57"/>
                  </a:lnTo>
                  <a:lnTo>
                    <a:pt x="66" y="50"/>
                  </a:lnTo>
                  <a:lnTo>
                    <a:pt x="65" y="46"/>
                  </a:lnTo>
                  <a:lnTo>
                    <a:pt x="63" y="44"/>
                  </a:lnTo>
                  <a:lnTo>
                    <a:pt x="63" y="43"/>
                  </a:lnTo>
                  <a:lnTo>
                    <a:pt x="64" y="42"/>
                  </a:lnTo>
                  <a:lnTo>
                    <a:pt x="63" y="40"/>
                  </a:lnTo>
                  <a:lnTo>
                    <a:pt x="64" y="39"/>
                  </a:lnTo>
                  <a:lnTo>
                    <a:pt x="65" y="37"/>
                  </a:lnTo>
                  <a:lnTo>
                    <a:pt x="65" y="36"/>
                  </a:lnTo>
                  <a:lnTo>
                    <a:pt x="64" y="33"/>
                  </a:lnTo>
                  <a:lnTo>
                    <a:pt x="64" y="32"/>
                  </a:lnTo>
                  <a:lnTo>
                    <a:pt x="64" y="31"/>
                  </a:lnTo>
                  <a:lnTo>
                    <a:pt x="64" y="29"/>
                  </a:lnTo>
                  <a:lnTo>
                    <a:pt x="62" y="28"/>
                  </a:lnTo>
                  <a:lnTo>
                    <a:pt x="61" y="28"/>
                  </a:lnTo>
                  <a:lnTo>
                    <a:pt x="62" y="28"/>
                  </a:lnTo>
                  <a:lnTo>
                    <a:pt x="65" y="27"/>
                  </a:lnTo>
                  <a:lnTo>
                    <a:pt x="66" y="27"/>
                  </a:lnTo>
                  <a:lnTo>
                    <a:pt x="66" y="26"/>
                  </a:lnTo>
                  <a:lnTo>
                    <a:pt x="64" y="25"/>
                  </a:lnTo>
                  <a:lnTo>
                    <a:pt x="67" y="25"/>
                  </a:lnTo>
                  <a:lnTo>
                    <a:pt x="68" y="25"/>
                  </a:lnTo>
                  <a:lnTo>
                    <a:pt x="68" y="24"/>
                  </a:lnTo>
                  <a:lnTo>
                    <a:pt x="69" y="23"/>
                  </a:lnTo>
                  <a:lnTo>
                    <a:pt x="69" y="22"/>
                  </a:lnTo>
                  <a:lnTo>
                    <a:pt x="71" y="22"/>
                  </a:lnTo>
                  <a:lnTo>
                    <a:pt x="70" y="21"/>
                  </a:lnTo>
                  <a:lnTo>
                    <a:pt x="66" y="18"/>
                  </a:lnTo>
                  <a:lnTo>
                    <a:pt x="65" y="17"/>
                  </a:lnTo>
                  <a:lnTo>
                    <a:pt x="66" y="17"/>
                  </a:lnTo>
                  <a:lnTo>
                    <a:pt x="69" y="17"/>
                  </a:lnTo>
                  <a:lnTo>
                    <a:pt x="74" y="17"/>
                  </a:lnTo>
                  <a:lnTo>
                    <a:pt x="76" y="17"/>
                  </a:lnTo>
                  <a:lnTo>
                    <a:pt x="77" y="15"/>
                  </a:lnTo>
                  <a:lnTo>
                    <a:pt x="77" y="14"/>
                  </a:lnTo>
                  <a:lnTo>
                    <a:pt x="76" y="13"/>
                  </a:lnTo>
                  <a:lnTo>
                    <a:pt x="70" y="13"/>
                  </a:lnTo>
                  <a:lnTo>
                    <a:pt x="68" y="13"/>
                  </a:lnTo>
                  <a:lnTo>
                    <a:pt x="69" y="13"/>
                  </a:lnTo>
                  <a:lnTo>
                    <a:pt x="75" y="11"/>
                  </a:lnTo>
                  <a:lnTo>
                    <a:pt x="77" y="11"/>
                  </a:lnTo>
                  <a:lnTo>
                    <a:pt x="79" y="11"/>
                  </a:lnTo>
                  <a:lnTo>
                    <a:pt x="79" y="10"/>
                  </a:lnTo>
                  <a:lnTo>
                    <a:pt x="78" y="10"/>
                  </a:lnTo>
                  <a:lnTo>
                    <a:pt x="74" y="10"/>
                  </a:lnTo>
                  <a:lnTo>
                    <a:pt x="73" y="10"/>
                  </a:lnTo>
                  <a:lnTo>
                    <a:pt x="75" y="9"/>
                  </a:lnTo>
                  <a:lnTo>
                    <a:pt x="81" y="8"/>
                  </a:lnTo>
                  <a:lnTo>
                    <a:pt x="82" y="7"/>
                  </a:lnTo>
                  <a:lnTo>
                    <a:pt x="81" y="7"/>
                  </a:lnTo>
                  <a:lnTo>
                    <a:pt x="76" y="4"/>
                  </a:lnTo>
                  <a:lnTo>
                    <a:pt x="66" y="2"/>
                  </a:lnTo>
                  <a:lnTo>
                    <a:pt x="60" y="1"/>
                  </a:lnTo>
                  <a:lnTo>
                    <a:pt x="53" y="0"/>
                  </a:lnTo>
                  <a:lnTo>
                    <a:pt x="49" y="0"/>
                  </a:lnTo>
                  <a:lnTo>
                    <a:pt x="46" y="1"/>
                  </a:lnTo>
                  <a:lnTo>
                    <a:pt x="39" y="2"/>
                  </a:lnTo>
                  <a:lnTo>
                    <a:pt x="29" y="4"/>
                  </a:lnTo>
                  <a:lnTo>
                    <a:pt x="27" y="7"/>
                  </a:lnTo>
                  <a:lnTo>
                    <a:pt x="27" y="10"/>
                  </a:lnTo>
                  <a:lnTo>
                    <a:pt x="27" y="11"/>
                  </a:lnTo>
                  <a:lnTo>
                    <a:pt x="27" y="12"/>
                  </a:lnTo>
                  <a:lnTo>
                    <a:pt x="28" y="13"/>
                  </a:lnTo>
                  <a:lnTo>
                    <a:pt x="28" y="14"/>
                  </a:lnTo>
                  <a:lnTo>
                    <a:pt x="26" y="14"/>
                  </a:lnTo>
                  <a:lnTo>
                    <a:pt x="23" y="14"/>
                  </a:lnTo>
                  <a:lnTo>
                    <a:pt x="21" y="15"/>
                  </a:lnTo>
                  <a:lnTo>
                    <a:pt x="18" y="16"/>
                  </a:lnTo>
                  <a:lnTo>
                    <a:pt x="16" y="18"/>
                  </a:lnTo>
                  <a:lnTo>
                    <a:pt x="15" y="19"/>
                  </a:lnTo>
                  <a:lnTo>
                    <a:pt x="16" y="21"/>
                  </a:lnTo>
                  <a:lnTo>
                    <a:pt x="23" y="21"/>
                  </a:lnTo>
                  <a:lnTo>
                    <a:pt x="25" y="22"/>
                  </a:lnTo>
                  <a:lnTo>
                    <a:pt x="24" y="22"/>
                  </a:lnTo>
                  <a:lnTo>
                    <a:pt x="22" y="22"/>
                  </a:lnTo>
                  <a:lnTo>
                    <a:pt x="21" y="24"/>
                  </a:lnTo>
                  <a:lnTo>
                    <a:pt x="22" y="24"/>
                  </a:lnTo>
                  <a:lnTo>
                    <a:pt x="25" y="24"/>
                  </a:lnTo>
                  <a:lnTo>
                    <a:pt x="26" y="24"/>
                  </a:lnTo>
                  <a:lnTo>
                    <a:pt x="25" y="24"/>
                  </a:lnTo>
                  <a:lnTo>
                    <a:pt x="22" y="26"/>
                  </a:lnTo>
                  <a:lnTo>
                    <a:pt x="21" y="27"/>
                  </a:lnTo>
                  <a:lnTo>
                    <a:pt x="20" y="28"/>
                  </a:lnTo>
                  <a:lnTo>
                    <a:pt x="20" y="30"/>
                  </a:lnTo>
                  <a:lnTo>
                    <a:pt x="19" y="30"/>
                  </a:lnTo>
                  <a:lnTo>
                    <a:pt x="19" y="32"/>
                  </a:lnTo>
                  <a:lnTo>
                    <a:pt x="19" y="33"/>
                  </a:lnTo>
                  <a:lnTo>
                    <a:pt x="18" y="32"/>
                  </a:lnTo>
                  <a:lnTo>
                    <a:pt x="16" y="32"/>
                  </a:lnTo>
                  <a:lnTo>
                    <a:pt x="16" y="33"/>
                  </a:lnTo>
                  <a:lnTo>
                    <a:pt x="16" y="35"/>
                  </a:lnTo>
                  <a:lnTo>
                    <a:pt x="16" y="37"/>
                  </a:lnTo>
                  <a:lnTo>
                    <a:pt x="15" y="37"/>
                  </a:lnTo>
                  <a:lnTo>
                    <a:pt x="15" y="38"/>
                  </a:lnTo>
                  <a:lnTo>
                    <a:pt x="14" y="40"/>
                  </a:lnTo>
                  <a:lnTo>
                    <a:pt x="13" y="39"/>
                  </a:lnTo>
                  <a:lnTo>
                    <a:pt x="10" y="39"/>
                  </a:lnTo>
                  <a:lnTo>
                    <a:pt x="9" y="39"/>
                  </a:lnTo>
                  <a:lnTo>
                    <a:pt x="7" y="38"/>
                  </a:lnTo>
                  <a:lnTo>
                    <a:pt x="6" y="38"/>
                  </a:lnTo>
                  <a:lnTo>
                    <a:pt x="5" y="38"/>
                  </a:lnTo>
                  <a:lnTo>
                    <a:pt x="4" y="3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5" name="Freeform 3998"/>
            <p:cNvSpPr>
              <a:spLocks/>
            </p:cNvSpPr>
            <p:nvPr/>
          </p:nvSpPr>
          <p:spPr bwMode="auto">
            <a:xfrm>
              <a:off x="3793" y="1508"/>
              <a:ext cx="11" cy="10"/>
            </a:xfrm>
            <a:custGeom>
              <a:avLst/>
              <a:gdLst>
                <a:gd name="T0" fmla="*/ 1 w 15"/>
                <a:gd name="T1" fmla="*/ 3 h 12"/>
                <a:gd name="T2" fmla="*/ 1 w 15"/>
                <a:gd name="T3" fmla="*/ 3 h 12"/>
                <a:gd name="T4" fmla="*/ 1 w 15"/>
                <a:gd name="T5" fmla="*/ 3 h 12"/>
                <a:gd name="T6" fmla="*/ 1 w 15"/>
                <a:gd name="T7" fmla="*/ 3 h 12"/>
                <a:gd name="T8" fmla="*/ 1 w 15"/>
                <a:gd name="T9" fmla="*/ 3 h 12"/>
                <a:gd name="T10" fmla="*/ 1 w 15"/>
                <a:gd name="T11" fmla="*/ 3 h 12"/>
                <a:gd name="T12" fmla="*/ 1 w 15"/>
                <a:gd name="T13" fmla="*/ 3 h 12"/>
                <a:gd name="T14" fmla="*/ 1 w 15"/>
                <a:gd name="T15" fmla="*/ 3 h 12"/>
                <a:gd name="T16" fmla="*/ 1 w 15"/>
                <a:gd name="T17" fmla="*/ 3 h 12"/>
                <a:gd name="T18" fmla="*/ 1 w 15"/>
                <a:gd name="T19" fmla="*/ 3 h 12"/>
                <a:gd name="T20" fmla="*/ 1 w 15"/>
                <a:gd name="T21" fmla="*/ 3 h 12"/>
                <a:gd name="T22" fmla="*/ 1 w 15"/>
                <a:gd name="T23" fmla="*/ 1 h 12"/>
                <a:gd name="T24" fmla="*/ 1 w 15"/>
                <a:gd name="T25" fmla="*/ 1 h 12"/>
                <a:gd name="T26" fmla="*/ 1 w 15"/>
                <a:gd name="T27" fmla="*/ 0 h 12"/>
                <a:gd name="T28" fmla="*/ 1 w 15"/>
                <a:gd name="T29" fmla="*/ 1 h 12"/>
                <a:gd name="T30" fmla="*/ 1 w 15"/>
                <a:gd name="T31" fmla="*/ 3 h 12"/>
                <a:gd name="T32" fmla="*/ 1 w 15"/>
                <a:gd name="T33" fmla="*/ 3 h 12"/>
                <a:gd name="T34" fmla="*/ 1 w 15"/>
                <a:gd name="T35" fmla="*/ 3 h 12"/>
                <a:gd name="T36" fmla="*/ 1 w 15"/>
                <a:gd name="T37" fmla="*/ 3 h 12"/>
                <a:gd name="T38" fmla="*/ 1 w 15"/>
                <a:gd name="T39" fmla="*/ 0 h 12"/>
                <a:gd name="T40" fmla="*/ 1 w 15"/>
                <a:gd name="T41" fmla="*/ 0 h 12"/>
                <a:gd name="T42" fmla="*/ 1 w 15"/>
                <a:gd name="T43" fmla="*/ 0 h 12"/>
                <a:gd name="T44" fmla="*/ 1 w 15"/>
                <a:gd name="T45" fmla="*/ 0 h 12"/>
                <a:gd name="T46" fmla="*/ 1 w 15"/>
                <a:gd name="T47" fmla="*/ 0 h 12"/>
                <a:gd name="T48" fmla="*/ 0 w 15"/>
                <a:gd name="T49" fmla="*/ 1 h 12"/>
                <a:gd name="T50" fmla="*/ 0 w 15"/>
                <a:gd name="T51" fmla="*/ 3 h 12"/>
                <a:gd name="T52" fmla="*/ 1 w 15"/>
                <a:gd name="T53" fmla="*/ 3 h 12"/>
                <a:gd name="T54" fmla="*/ 1 w 15"/>
                <a:gd name="T55" fmla="*/ 3 h 12"/>
                <a:gd name="T56" fmla="*/ 1 w 15"/>
                <a:gd name="T57" fmla="*/ 3 h 12"/>
                <a:gd name="T58" fmla="*/ 1 w 15"/>
                <a:gd name="T59" fmla="*/ 3 h 12"/>
                <a:gd name="T60" fmla="*/ 1 w 15"/>
                <a:gd name="T61" fmla="*/ 3 h 12"/>
                <a:gd name="T62" fmla="*/ 1 w 15"/>
                <a:gd name="T63" fmla="*/ 3 h 12"/>
                <a:gd name="T64" fmla="*/ 1 w 15"/>
                <a:gd name="T65" fmla="*/ 3 h 12"/>
                <a:gd name="T66" fmla="*/ 1 w 15"/>
                <a:gd name="T67" fmla="*/ 3 h 12"/>
                <a:gd name="T68" fmla="*/ 1 w 15"/>
                <a:gd name="T69" fmla="*/ 3 h 12"/>
                <a:gd name="T70" fmla="*/ 1 w 15"/>
                <a:gd name="T71" fmla="*/ 3 h 12"/>
                <a:gd name="T72" fmla="*/ 1 w 15"/>
                <a:gd name="T73" fmla="*/ 3 h 12"/>
                <a:gd name="T74" fmla="*/ 1 w 15"/>
                <a:gd name="T75" fmla="*/ 3 h 12"/>
                <a:gd name="T76" fmla="*/ 1 w 15"/>
                <a:gd name="T77" fmla="*/ 3 h 12"/>
                <a:gd name="T78" fmla="*/ 1 w 15"/>
                <a:gd name="T79" fmla="*/ 3 h 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
                <a:gd name="T121" fmla="*/ 0 h 12"/>
                <a:gd name="T122" fmla="*/ 15 w 15"/>
                <a:gd name="T123" fmla="*/ 12 h 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 h="12">
                  <a:moveTo>
                    <a:pt x="14" y="9"/>
                  </a:moveTo>
                  <a:lnTo>
                    <a:pt x="14" y="9"/>
                  </a:lnTo>
                  <a:lnTo>
                    <a:pt x="15" y="8"/>
                  </a:lnTo>
                  <a:lnTo>
                    <a:pt x="15" y="5"/>
                  </a:lnTo>
                  <a:lnTo>
                    <a:pt x="15" y="4"/>
                  </a:lnTo>
                  <a:lnTo>
                    <a:pt x="13" y="4"/>
                  </a:lnTo>
                  <a:lnTo>
                    <a:pt x="11" y="4"/>
                  </a:lnTo>
                  <a:lnTo>
                    <a:pt x="9" y="1"/>
                  </a:lnTo>
                  <a:lnTo>
                    <a:pt x="9" y="0"/>
                  </a:lnTo>
                  <a:lnTo>
                    <a:pt x="9" y="1"/>
                  </a:lnTo>
                  <a:lnTo>
                    <a:pt x="12" y="3"/>
                  </a:lnTo>
                  <a:lnTo>
                    <a:pt x="13" y="3"/>
                  </a:lnTo>
                  <a:lnTo>
                    <a:pt x="12" y="3"/>
                  </a:lnTo>
                  <a:lnTo>
                    <a:pt x="10" y="0"/>
                  </a:lnTo>
                  <a:lnTo>
                    <a:pt x="7" y="0"/>
                  </a:lnTo>
                  <a:lnTo>
                    <a:pt x="1" y="0"/>
                  </a:lnTo>
                  <a:lnTo>
                    <a:pt x="0" y="1"/>
                  </a:lnTo>
                  <a:lnTo>
                    <a:pt x="0" y="3"/>
                  </a:lnTo>
                  <a:lnTo>
                    <a:pt x="1" y="3"/>
                  </a:lnTo>
                  <a:lnTo>
                    <a:pt x="9" y="9"/>
                  </a:lnTo>
                  <a:lnTo>
                    <a:pt x="11" y="11"/>
                  </a:lnTo>
                  <a:lnTo>
                    <a:pt x="13" y="12"/>
                  </a:lnTo>
                  <a:lnTo>
                    <a:pt x="14" y="12"/>
                  </a:lnTo>
                  <a:lnTo>
                    <a:pt x="14" y="11"/>
                  </a:lnTo>
                  <a:lnTo>
                    <a:pt x="13" y="10"/>
                  </a:lnTo>
                  <a:lnTo>
                    <a:pt x="13" y="9"/>
                  </a:lnTo>
                  <a:lnTo>
                    <a:pt x="14"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6" name="Freeform 3999"/>
            <p:cNvSpPr>
              <a:spLocks/>
            </p:cNvSpPr>
            <p:nvPr/>
          </p:nvSpPr>
          <p:spPr bwMode="auto">
            <a:xfrm>
              <a:off x="3810" y="1363"/>
              <a:ext cx="197" cy="99"/>
            </a:xfrm>
            <a:custGeom>
              <a:avLst/>
              <a:gdLst>
                <a:gd name="T0" fmla="*/ 2 w 246"/>
                <a:gd name="T1" fmla="*/ 13 h 120"/>
                <a:gd name="T2" fmla="*/ 2 w 246"/>
                <a:gd name="T3" fmla="*/ 14 h 120"/>
                <a:gd name="T4" fmla="*/ 2 w 246"/>
                <a:gd name="T5" fmla="*/ 14 h 120"/>
                <a:gd name="T6" fmla="*/ 3 w 246"/>
                <a:gd name="T7" fmla="*/ 14 h 120"/>
                <a:gd name="T8" fmla="*/ 4 w 246"/>
                <a:gd name="T9" fmla="*/ 14 h 120"/>
                <a:gd name="T10" fmla="*/ 5 w 246"/>
                <a:gd name="T11" fmla="*/ 14 h 120"/>
                <a:gd name="T12" fmla="*/ 4 w 246"/>
                <a:gd name="T13" fmla="*/ 13 h 120"/>
                <a:gd name="T14" fmla="*/ 5 w 246"/>
                <a:gd name="T15" fmla="*/ 13 h 120"/>
                <a:gd name="T16" fmla="*/ 4 w 246"/>
                <a:gd name="T17" fmla="*/ 12 h 120"/>
                <a:gd name="T18" fmla="*/ 6 w 246"/>
                <a:gd name="T19" fmla="*/ 12 h 120"/>
                <a:gd name="T20" fmla="*/ 5 w 246"/>
                <a:gd name="T21" fmla="*/ 12 h 120"/>
                <a:gd name="T22" fmla="*/ 6 w 246"/>
                <a:gd name="T23" fmla="*/ 12 h 120"/>
                <a:gd name="T24" fmla="*/ 6 w 246"/>
                <a:gd name="T25" fmla="*/ 12 h 120"/>
                <a:gd name="T26" fmla="*/ 7 w 246"/>
                <a:gd name="T27" fmla="*/ 10 h 120"/>
                <a:gd name="T28" fmla="*/ 6 w 246"/>
                <a:gd name="T29" fmla="*/ 10 h 120"/>
                <a:gd name="T30" fmla="*/ 8 w 246"/>
                <a:gd name="T31" fmla="*/ 10 h 120"/>
                <a:gd name="T32" fmla="*/ 7 w 246"/>
                <a:gd name="T33" fmla="*/ 10 h 120"/>
                <a:gd name="T34" fmla="*/ 9 w 246"/>
                <a:gd name="T35" fmla="*/ 10 h 120"/>
                <a:gd name="T36" fmla="*/ 9 w 246"/>
                <a:gd name="T37" fmla="*/ 8 h 120"/>
                <a:gd name="T38" fmla="*/ 9 w 246"/>
                <a:gd name="T39" fmla="*/ 8 h 120"/>
                <a:gd name="T40" fmla="*/ 10 w 246"/>
                <a:gd name="T41" fmla="*/ 7 h 120"/>
                <a:gd name="T42" fmla="*/ 11 w 246"/>
                <a:gd name="T43" fmla="*/ 7 h 120"/>
                <a:gd name="T44" fmla="*/ 14 w 246"/>
                <a:gd name="T45" fmla="*/ 6 h 120"/>
                <a:gd name="T46" fmla="*/ 18 w 246"/>
                <a:gd name="T47" fmla="*/ 5 h 120"/>
                <a:gd name="T48" fmla="*/ 21 w 246"/>
                <a:gd name="T49" fmla="*/ 2 h 120"/>
                <a:gd name="T50" fmla="*/ 21 w 246"/>
                <a:gd name="T51" fmla="*/ 2 h 120"/>
                <a:gd name="T52" fmla="*/ 21 w 246"/>
                <a:gd name="T53" fmla="*/ 2 h 120"/>
                <a:gd name="T54" fmla="*/ 19 w 246"/>
                <a:gd name="T55" fmla="*/ 0 h 120"/>
                <a:gd name="T56" fmla="*/ 18 w 246"/>
                <a:gd name="T57" fmla="*/ 2 h 120"/>
                <a:gd name="T58" fmla="*/ 17 w 246"/>
                <a:gd name="T59" fmla="*/ 2 h 120"/>
                <a:gd name="T60" fmla="*/ 15 w 246"/>
                <a:gd name="T61" fmla="*/ 2 h 120"/>
                <a:gd name="T62" fmla="*/ 14 w 246"/>
                <a:gd name="T63" fmla="*/ 3 h 120"/>
                <a:gd name="T64" fmla="*/ 12 w 246"/>
                <a:gd name="T65" fmla="*/ 3 h 120"/>
                <a:gd name="T66" fmla="*/ 11 w 246"/>
                <a:gd name="T67" fmla="*/ 2 h 120"/>
                <a:gd name="T68" fmla="*/ 10 w 246"/>
                <a:gd name="T69" fmla="*/ 3 h 120"/>
                <a:gd name="T70" fmla="*/ 10 w 246"/>
                <a:gd name="T71" fmla="*/ 4 h 120"/>
                <a:gd name="T72" fmla="*/ 9 w 246"/>
                <a:gd name="T73" fmla="*/ 4 h 120"/>
                <a:gd name="T74" fmla="*/ 9 w 246"/>
                <a:gd name="T75" fmla="*/ 4 h 120"/>
                <a:gd name="T76" fmla="*/ 7 w 246"/>
                <a:gd name="T77" fmla="*/ 5 h 120"/>
                <a:gd name="T78" fmla="*/ 6 w 246"/>
                <a:gd name="T79" fmla="*/ 6 h 120"/>
                <a:gd name="T80" fmla="*/ 6 w 246"/>
                <a:gd name="T81" fmla="*/ 7 h 120"/>
                <a:gd name="T82" fmla="*/ 5 w 246"/>
                <a:gd name="T83" fmla="*/ 7 h 120"/>
                <a:gd name="T84" fmla="*/ 4 w 246"/>
                <a:gd name="T85" fmla="*/ 8 h 120"/>
                <a:gd name="T86" fmla="*/ 4 w 246"/>
                <a:gd name="T87" fmla="*/ 7 h 120"/>
                <a:gd name="T88" fmla="*/ 3 w 246"/>
                <a:gd name="T89" fmla="*/ 8 h 120"/>
                <a:gd name="T90" fmla="*/ 4 w 246"/>
                <a:gd name="T91" fmla="*/ 8 h 120"/>
                <a:gd name="T92" fmla="*/ 4 w 246"/>
                <a:gd name="T93" fmla="*/ 8 h 120"/>
                <a:gd name="T94" fmla="*/ 4 w 246"/>
                <a:gd name="T95" fmla="*/ 8 h 120"/>
                <a:gd name="T96" fmla="*/ 5 w 246"/>
                <a:gd name="T97" fmla="*/ 10 h 120"/>
                <a:gd name="T98" fmla="*/ 4 w 246"/>
                <a:gd name="T99" fmla="*/ 10 h 120"/>
                <a:gd name="T100" fmla="*/ 3 w 246"/>
                <a:gd name="T101" fmla="*/ 10 h 120"/>
                <a:gd name="T102" fmla="*/ 3 w 246"/>
                <a:gd name="T103" fmla="*/ 10 h 120"/>
                <a:gd name="T104" fmla="*/ 2 w 246"/>
                <a:gd name="T105" fmla="*/ 11 h 120"/>
                <a:gd name="T106" fmla="*/ 2 w 246"/>
                <a:gd name="T107" fmla="*/ 12 h 120"/>
                <a:gd name="T108" fmla="*/ 2 w 246"/>
                <a:gd name="T109" fmla="*/ 12 h 120"/>
                <a:gd name="T110" fmla="*/ 2 w 246"/>
                <a:gd name="T111" fmla="*/ 12 h 120"/>
                <a:gd name="T112" fmla="*/ 1 w 246"/>
                <a:gd name="T113" fmla="*/ 12 h 1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6"/>
                <a:gd name="T172" fmla="*/ 0 h 120"/>
                <a:gd name="T173" fmla="*/ 246 w 246"/>
                <a:gd name="T174" fmla="*/ 120 h 1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6" h="120">
                  <a:moveTo>
                    <a:pt x="5" y="106"/>
                  </a:moveTo>
                  <a:lnTo>
                    <a:pt x="5" y="106"/>
                  </a:lnTo>
                  <a:lnTo>
                    <a:pt x="12" y="106"/>
                  </a:lnTo>
                  <a:lnTo>
                    <a:pt x="21" y="106"/>
                  </a:lnTo>
                  <a:lnTo>
                    <a:pt x="25" y="106"/>
                  </a:lnTo>
                  <a:lnTo>
                    <a:pt x="26" y="106"/>
                  </a:lnTo>
                  <a:lnTo>
                    <a:pt x="24" y="107"/>
                  </a:lnTo>
                  <a:lnTo>
                    <a:pt x="18" y="107"/>
                  </a:lnTo>
                  <a:lnTo>
                    <a:pt x="16" y="108"/>
                  </a:lnTo>
                  <a:lnTo>
                    <a:pt x="15" y="110"/>
                  </a:lnTo>
                  <a:lnTo>
                    <a:pt x="10" y="113"/>
                  </a:lnTo>
                  <a:lnTo>
                    <a:pt x="9" y="114"/>
                  </a:lnTo>
                  <a:lnTo>
                    <a:pt x="6" y="116"/>
                  </a:lnTo>
                  <a:lnTo>
                    <a:pt x="6" y="117"/>
                  </a:lnTo>
                  <a:lnTo>
                    <a:pt x="7" y="117"/>
                  </a:lnTo>
                  <a:lnTo>
                    <a:pt x="13" y="117"/>
                  </a:lnTo>
                  <a:lnTo>
                    <a:pt x="17" y="115"/>
                  </a:lnTo>
                  <a:lnTo>
                    <a:pt x="19" y="115"/>
                  </a:lnTo>
                  <a:lnTo>
                    <a:pt x="20" y="115"/>
                  </a:lnTo>
                  <a:lnTo>
                    <a:pt x="23" y="117"/>
                  </a:lnTo>
                  <a:lnTo>
                    <a:pt x="26" y="118"/>
                  </a:lnTo>
                  <a:lnTo>
                    <a:pt x="29" y="117"/>
                  </a:lnTo>
                  <a:lnTo>
                    <a:pt x="34" y="118"/>
                  </a:lnTo>
                  <a:lnTo>
                    <a:pt x="35" y="118"/>
                  </a:lnTo>
                  <a:lnTo>
                    <a:pt x="37" y="117"/>
                  </a:lnTo>
                  <a:lnTo>
                    <a:pt x="37" y="116"/>
                  </a:lnTo>
                  <a:lnTo>
                    <a:pt x="38" y="118"/>
                  </a:lnTo>
                  <a:lnTo>
                    <a:pt x="40" y="120"/>
                  </a:lnTo>
                  <a:lnTo>
                    <a:pt x="42" y="119"/>
                  </a:lnTo>
                  <a:lnTo>
                    <a:pt x="45" y="119"/>
                  </a:lnTo>
                  <a:lnTo>
                    <a:pt x="48" y="120"/>
                  </a:lnTo>
                  <a:lnTo>
                    <a:pt x="49" y="120"/>
                  </a:lnTo>
                  <a:lnTo>
                    <a:pt x="49" y="119"/>
                  </a:lnTo>
                  <a:lnTo>
                    <a:pt x="51" y="116"/>
                  </a:lnTo>
                  <a:lnTo>
                    <a:pt x="52" y="115"/>
                  </a:lnTo>
                  <a:lnTo>
                    <a:pt x="53" y="115"/>
                  </a:lnTo>
                  <a:lnTo>
                    <a:pt x="56" y="114"/>
                  </a:lnTo>
                  <a:lnTo>
                    <a:pt x="57" y="113"/>
                  </a:lnTo>
                  <a:lnTo>
                    <a:pt x="55" y="112"/>
                  </a:lnTo>
                  <a:lnTo>
                    <a:pt x="51" y="110"/>
                  </a:lnTo>
                  <a:lnTo>
                    <a:pt x="49" y="108"/>
                  </a:lnTo>
                  <a:lnTo>
                    <a:pt x="51" y="108"/>
                  </a:lnTo>
                  <a:lnTo>
                    <a:pt x="56" y="111"/>
                  </a:lnTo>
                  <a:lnTo>
                    <a:pt x="58" y="111"/>
                  </a:lnTo>
                  <a:lnTo>
                    <a:pt x="59" y="110"/>
                  </a:lnTo>
                  <a:lnTo>
                    <a:pt x="61" y="107"/>
                  </a:lnTo>
                  <a:lnTo>
                    <a:pt x="61" y="106"/>
                  </a:lnTo>
                  <a:lnTo>
                    <a:pt x="60" y="104"/>
                  </a:lnTo>
                  <a:lnTo>
                    <a:pt x="58" y="103"/>
                  </a:lnTo>
                  <a:lnTo>
                    <a:pt x="56" y="103"/>
                  </a:lnTo>
                  <a:lnTo>
                    <a:pt x="53" y="103"/>
                  </a:lnTo>
                  <a:lnTo>
                    <a:pt x="48" y="102"/>
                  </a:lnTo>
                  <a:lnTo>
                    <a:pt x="47" y="102"/>
                  </a:lnTo>
                  <a:lnTo>
                    <a:pt x="48" y="102"/>
                  </a:lnTo>
                  <a:lnTo>
                    <a:pt x="52" y="102"/>
                  </a:lnTo>
                  <a:lnTo>
                    <a:pt x="60" y="102"/>
                  </a:lnTo>
                  <a:lnTo>
                    <a:pt x="62" y="103"/>
                  </a:lnTo>
                  <a:lnTo>
                    <a:pt x="65" y="106"/>
                  </a:lnTo>
                  <a:lnTo>
                    <a:pt x="66" y="106"/>
                  </a:lnTo>
                  <a:lnTo>
                    <a:pt x="66" y="104"/>
                  </a:lnTo>
                  <a:lnTo>
                    <a:pt x="67" y="101"/>
                  </a:lnTo>
                  <a:lnTo>
                    <a:pt x="67" y="99"/>
                  </a:lnTo>
                  <a:lnTo>
                    <a:pt x="66" y="98"/>
                  </a:lnTo>
                  <a:lnTo>
                    <a:pt x="62" y="96"/>
                  </a:lnTo>
                  <a:lnTo>
                    <a:pt x="60" y="96"/>
                  </a:lnTo>
                  <a:lnTo>
                    <a:pt x="59" y="94"/>
                  </a:lnTo>
                  <a:lnTo>
                    <a:pt x="58" y="94"/>
                  </a:lnTo>
                  <a:lnTo>
                    <a:pt x="59" y="94"/>
                  </a:lnTo>
                  <a:lnTo>
                    <a:pt x="59" y="93"/>
                  </a:lnTo>
                  <a:lnTo>
                    <a:pt x="60" y="92"/>
                  </a:lnTo>
                  <a:lnTo>
                    <a:pt x="61" y="92"/>
                  </a:lnTo>
                  <a:lnTo>
                    <a:pt x="63" y="94"/>
                  </a:lnTo>
                  <a:lnTo>
                    <a:pt x="67" y="97"/>
                  </a:lnTo>
                  <a:lnTo>
                    <a:pt x="70" y="98"/>
                  </a:lnTo>
                  <a:lnTo>
                    <a:pt x="72" y="97"/>
                  </a:lnTo>
                  <a:lnTo>
                    <a:pt x="71" y="96"/>
                  </a:lnTo>
                  <a:lnTo>
                    <a:pt x="72" y="92"/>
                  </a:lnTo>
                  <a:lnTo>
                    <a:pt x="73" y="91"/>
                  </a:lnTo>
                  <a:lnTo>
                    <a:pt x="74" y="91"/>
                  </a:lnTo>
                  <a:lnTo>
                    <a:pt x="76" y="92"/>
                  </a:lnTo>
                  <a:lnTo>
                    <a:pt x="79" y="92"/>
                  </a:lnTo>
                  <a:lnTo>
                    <a:pt x="79" y="90"/>
                  </a:lnTo>
                  <a:lnTo>
                    <a:pt x="80" y="88"/>
                  </a:lnTo>
                  <a:lnTo>
                    <a:pt x="79" y="87"/>
                  </a:lnTo>
                  <a:lnTo>
                    <a:pt x="79" y="86"/>
                  </a:lnTo>
                  <a:lnTo>
                    <a:pt x="79" y="85"/>
                  </a:lnTo>
                  <a:lnTo>
                    <a:pt x="79" y="84"/>
                  </a:lnTo>
                  <a:lnTo>
                    <a:pt x="77" y="84"/>
                  </a:lnTo>
                  <a:lnTo>
                    <a:pt x="73" y="80"/>
                  </a:lnTo>
                  <a:lnTo>
                    <a:pt x="72" y="80"/>
                  </a:lnTo>
                  <a:lnTo>
                    <a:pt x="73" y="80"/>
                  </a:lnTo>
                  <a:lnTo>
                    <a:pt x="77" y="82"/>
                  </a:lnTo>
                  <a:lnTo>
                    <a:pt x="87" y="84"/>
                  </a:lnTo>
                  <a:lnTo>
                    <a:pt x="88" y="83"/>
                  </a:lnTo>
                  <a:lnTo>
                    <a:pt x="88" y="82"/>
                  </a:lnTo>
                  <a:lnTo>
                    <a:pt x="88" y="79"/>
                  </a:lnTo>
                  <a:lnTo>
                    <a:pt x="88" y="78"/>
                  </a:lnTo>
                  <a:lnTo>
                    <a:pt x="89" y="78"/>
                  </a:lnTo>
                  <a:lnTo>
                    <a:pt x="88" y="77"/>
                  </a:lnTo>
                  <a:lnTo>
                    <a:pt x="87" y="77"/>
                  </a:lnTo>
                  <a:lnTo>
                    <a:pt x="87" y="76"/>
                  </a:lnTo>
                  <a:lnTo>
                    <a:pt x="87" y="75"/>
                  </a:lnTo>
                  <a:lnTo>
                    <a:pt x="89" y="75"/>
                  </a:lnTo>
                  <a:lnTo>
                    <a:pt x="94" y="77"/>
                  </a:lnTo>
                  <a:lnTo>
                    <a:pt x="95" y="78"/>
                  </a:lnTo>
                  <a:lnTo>
                    <a:pt x="96" y="78"/>
                  </a:lnTo>
                  <a:lnTo>
                    <a:pt x="98" y="76"/>
                  </a:lnTo>
                  <a:lnTo>
                    <a:pt x="97" y="75"/>
                  </a:lnTo>
                  <a:lnTo>
                    <a:pt x="95" y="73"/>
                  </a:lnTo>
                  <a:lnTo>
                    <a:pt x="94" y="73"/>
                  </a:lnTo>
                  <a:lnTo>
                    <a:pt x="95" y="73"/>
                  </a:lnTo>
                  <a:lnTo>
                    <a:pt x="97" y="73"/>
                  </a:lnTo>
                  <a:lnTo>
                    <a:pt x="102" y="74"/>
                  </a:lnTo>
                  <a:lnTo>
                    <a:pt x="104" y="74"/>
                  </a:lnTo>
                  <a:lnTo>
                    <a:pt x="104" y="72"/>
                  </a:lnTo>
                  <a:lnTo>
                    <a:pt x="105" y="71"/>
                  </a:lnTo>
                  <a:lnTo>
                    <a:pt x="108" y="69"/>
                  </a:lnTo>
                  <a:lnTo>
                    <a:pt x="111" y="67"/>
                  </a:lnTo>
                  <a:lnTo>
                    <a:pt x="110" y="66"/>
                  </a:lnTo>
                  <a:lnTo>
                    <a:pt x="104" y="66"/>
                  </a:lnTo>
                  <a:lnTo>
                    <a:pt x="101" y="66"/>
                  </a:lnTo>
                  <a:lnTo>
                    <a:pt x="103" y="65"/>
                  </a:lnTo>
                  <a:lnTo>
                    <a:pt x="110" y="65"/>
                  </a:lnTo>
                  <a:lnTo>
                    <a:pt x="112" y="64"/>
                  </a:lnTo>
                  <a:lnTo>
                    <a:pt x="113" y="63"/>
                  </a:lnTo>
                  <a:lnTo>
                    <a:pt x="114" y="61"/>
                  </a:lnTo>
                  <a:lnTo>
                    <a:pt x="116" y="60"/>
                  </a:lnTo>
                  <a:lnTo>
                    <a:pt x="119" y="59"/>
                  </a:lnTo>
                  <a:lnTo>
                    <a:pt x="121" y="57"/>
                  </a:lnTo>
                  <a:lnTo>
                    <a:pt x="122" y="57"/>
                  </a:lnTo>
                  <a:lnTo>
                    <a:pt x="124" y="58"/>
                  </a:lnTo>
                  <a:lnTo>
                    <a:pt x="125" y="58"/>
                  </a:lnTo>
                  <a:lnTo>
                    <a:pt x="126" y="58"/>
                  </a:lnTo>
                  <a:lnTo>
                    <a:pt x="128" y="55"/>
                  </a:lnTo>
                  <a:lnTo>
                    <a:pt x="130" y="52"/>
                  </a:lnTo>
                  <a:lnTo>
                    <a:pt x="133" y="52"/>
                  </a:lnTo>
                  <a:lnTo>
                    <a:pt x="153" y="47"/>
                  </a:lnTo>
                  <a:lnTo>
                    <a:pt x="160" y="45"/>
                  </a:lnTo>
                  <a:lnTo>
                    <a:pt x="167" y="44"/>
                  </a:lnTo>
                  <a:lnTo>
                    <a:pt x="171" y="42"/>
                  </a:lnTo>
                  <a:lnTo>
                    <a:pt x="177" y="41"/>
                  </a:lnTo>
                  <a:lnTo>
                    <a:pt x="182" y="39"/>
                  </a:lnTo>
                  <a:lnTo>
                    <a:pt x="188" y="37"/>
                  </a:lnTo>
                  <a:lnTo>
                    <a:pt x="193" y="36"/>
                  </a:lnTo>
                  <a:lnTo>
                    <a:pt x="196" y="35"/>
                  </a:lnTo>
                  <a:lnTo>
                    <a:pt x="204" y="34"/>
                  </a:lnTo>
                  <a:lnTo>
                    <a:pt x="215" y="30"/>
                  </a:lnTo>
                  <a:lnTo>
                    <a:pt x="233" y="24"/>
                  </a:lnTo>
                  <a:lnTo>
                    <a:pt x="233" y="23"/>
                  </a:lnTo>
                  <a:lnTo>
                    <a:pt x="234" y="22"/>
                  </a:lnTo>
                  <a:lnTo>
                    <a:pt x="237" y="20"/>
                  </a:lnTo>
                  <a:lnTo>
                    <a:pt x="240" y="18"/>
                  </a:lnTo>
                  <a:lnTo>
                    <a:pt x="241" y="17"/>
                  </a:lnTo>
                  <a:lnTo>
                    <a:pt x="242" y="15"/>
                  </a:lnTo>
                  <a:lnTo>
                    <a:pt x="242" y="14"/>
                  </a:lnTo>
                  <a:lnTo>
                    <a:pt x="244" y="11"/>
                  </a:lnTo>
                  <a:lnTo>
                    <a:pt x="246" y="10"/>
                  </a:lnTo>
                  <a:lnTo>
                    <a:pt x="244" y="9"/>
                  </a:lnTo>
                  <a:lnTo>
                    <a:pt x="242" y="8"/>
                  </a:lnTo>
                  <a:lnTo>
                    <a:pt x="241" y="7"/>
                  </a:lnTo>
                  <a:lnTo>
                    <a:pt x="241" y="5"/>
                  </a:lnTo>
                  <a:lnTo>
                    <a:pt x="241" y="4"/>
                  </a:lnTo>
                  <a:lnTo>
                    <a:pt x="239" y="3"/>
                  </a:lnTo>
                  <a:lnTo>
                    <a:pt x="237" y="2"/>
                  </a:lnTo>
                  <a:lnTo>
                    <a:pt x="234" y="1"/>
                  </a:lnTo>
                  <a:lnTo>
                    <a:pt x="229" y="1"/>
                  </a:lnTo>
                  <a:lnTo>
                    <a:pt x="227" y="0"/>
                  </a:lnTo>
                  <a:lnTo>
                    <a:pt x="224" y="0"/>
                  </a:lnTo>
                  <a:lnTo>
                    <a:pt x="220" y="1"/>
                  </a:lnTo>
                  <a:lnTo>
                    <a:pt x="215" y="1"/>
                  </a:lnTo>
                  <a:lnTo>
                    <a:pt x="211" y="2"/>
                  </a:lnTo>
                  <a:lnTo>
                    <a:pt x="207" y="4"/>
                  </a:lnTo>
                  <a:lnTo>
                    <a:pt x="201" y="6"/>
                  </a:lnTo>
                  <a:lnTo>
                    <a:pt x="196" y="9"/>
                  </a:lnTo>
                  <a:lnTo>
                    <a:pt x="195" y="10"/>
                  </a:lnTo>
                  <a:lnTo>
                    <a:pt x="195" y="13"/>
                  </a:lnTo>
                  <a:lnTo>
                    <a:pt x="197" y="16"/>
                  </a:lnTo>
                  <a:lnTo>
                    <a:pt x="195" y="16"/>
                  </a:lnTo>
                  <a:lnTo>
                    <a:pt x="190" y="14"/>
                  </a:lnTo>
                  <a:lnTo>
                    <a:pt x="187" y="15"/>
                  </a:lnTo>
                  <a:lnTo>
                    <a:pt x="184" y="17"/>
                  </a:lnTo>
                  <a:lnTo>
                    <a:pt x="183" y="18"/>
                  </a:lnTo>
                  <a:lnTo>
                    <a:pt x="182" y="17"/>
                  </a:lnTo>
                  <a:lnTo>
                    <a:pt x="179" y="17"/>
                  </a:lnTo>
                  <a:lnTo>
                    <a:pt x="174" y="19"/>
                  </a:lnTo>
                  <a:lnTo>
                    <a:pt x="168" y="22"/>
                  </a:lnTo>
                  <a:lnTo>
                    <a:pt x="167" y="23"/>
                  </a:lnTo>
                  <a:lnTo>
                    <a:pt x="165" y="22"/>
                  </a:lnTo>
                  <a:lnTo>
                    <a:pt x="157" y="24"/>
                  </a:lnTo>
                  <a:lnTo>
                    <a:pt x="150" y="27"/>
                  </a:lnTo>
                  <a:lnTo>
                    <a:pt x="147" y="27"/>
                  </a:lnTo>
                  <a:lnTo>
                    <a:pt x="146" y="24"/>
                  </a:lnTo>
                  <a:lnTo>
                    <a:pt x="145" y="24"/>
                  </a:lnTo>
                  <a:lnTo>
                    <a:pt x="144" y="25"/>
                  </a:lnTo>
                  <a:lnTo>
                    <a:pt x="141" y="27"/>
                  </a:lnTo>
                  <a:lnTo>
                    <a:pt x="140" y="27"/>
                  </a:lnTo>
                  <a:lnTo>
                    <a:pt x="140" y="25"/>
                  </a:lnTo>
                  <a:lnTo>
                    <a:pt x="140" y="24"/>
                  </a:lnTo>
                  <a:lnTo>
                    <a:pt x="139" y="24"/>
                  </a:lnTo>
                  <a:lnTo>
                    <a:pt x="137" y="25"/>
                  </a:lnTo>
                  <a:lnTo>
                    <a:pt x="133" y="24"/>
                  </a:lnTo>
                  <a:lnTo>
                    <a:pt x="129" y="23"/>
                  </a:lnTo>
                  <a:lnTo>
                    <a:pt x="127" y="23"/>
                  </a:lnTo>
                  <a:lnTo>
                    <a:pt x="125" y="23"/>
                  </a:lnTo>
                  <a:lnTo>
                    <a:pt x="119" y="24"/>
                  </a:lnTo>
                  <a:lnTo>
                    <a:pt x="118" y="25"/>
                  </a:lnTo>
                  <a:lnTo>
                    <a:pt x="117" y="27"/>
                  </a:lnTo>
                  <a:lnTo>
                    <a:pt x="117" y="28"/>
                  </a:lnTo>
                  <a:lnTo>
                    <a:pt x="119" y="29"/>
                  </a:lnTo>
                  <a:lnTo>
                    <a:pt x="119" y="30"/>
                  </a:lnTo>
                  <a:lnTo>
                    <a:pt x="118" y="31"/>
                  </a:lnTo>
                  <a:lnTo>
                    <a:pt x="113" y="33"/>
                  </a:lnTo>
                  <a:lnTo>
                    <a:pt x="111" y="33"/>
                  </a:lnTo>
                  <a:lnTo>
                    <a:pt x="109" y="33"/>
                  </a:lnTo>
                  <a:lnTo>
                    <a:pt x="109" y="32"/>
                  </a:lnTo>
                  <a:lnTo>
                    <a:pt x="111" y="30"/>
                  </a:lnTo>
                  <a:lnTo>
                    <a:pt x="110" y="30"/>
                  </a:lnTo>
                  <a:lnTo>
                    <a:pt x="107" y="30"/>
                  </a:lnTo>
                  <a:lnTo>
                    <a:pt x="104" y="31"/>
                  </a:lnTo>
                  <a:lnTo>
                    <a:pt x="104" y="32"/>
                  </a:lnTo>
                  <a:lnTo>
                    <a:pt x="105" y="33"/>
                  </a:lnTo>
                  <a:lnTo>
                    <a:pt x="105" y="34"/>
                  </a:lnTo>
                  <a:lnTo>
                    <a:pt x="103" y="33"/>
                  </a:lnTo>
                  <a:lnTo>
                    <a:pt x="101" y="34"/>
                  </a:lnTo>
                  <a:lnTo>
                    <a:pt x="99" y="34"/>
                  </a:lnTo>
                  <a:lnTo>
                    <a:pt x="97" y="35"/>
                  </a:lnTo>
                  <a:lnTo>
                    <a:pt x="95" y="35"/>
                  </a:lnTo>
                  <a:lnTo>
                    <a:pt x="91" y="35"/>
                  </a:lnTo>
                  <a:lnTo>
                    <a:pt x="88" y="36"/>
                  </a:lnTo>
                  <a:lnTo>
                    <a:pt x="86" y="37"/>
                  </a:lnTo>
                  <a:lnTo>
                    <a:pt x="84" y="38"/>
                  </a:lnTo>
                  <a:lnTo>
                    <a:pt x="81" y="39"/>
                  </a:lnTo>
                  <a:lnTo>
                    <a:pt x="77" y="41"/>
                  </a:lnTo>
                  <a:lnTo>
                    <a:pt x="74" y="43"/>
                  </a:lnTo>
                  <a:lnTo>
                    <a:pt x="71" y="44"/>
                  </a:lnTo>
                  <a:lnTo>
                    <a:pt x="71" y="45"/>
                  </a:lnTo>
                  <a:lnTo>
                    <a:pt x="72" y="46"/>
                  </a:lnTo>
                  <a:lnTo>
                    <a:pt x="71" y="46"/>
                  </a:lnTo>
                  <a:lnTo>
                    <a:pt x="69" y="47"/>
                  </a:lnTo>
                  <a:lnTo>
                    <a:pt x="65" y="48"/>
                  </a:lnTo>
                  <a:lnTo>
                    <a:pt x="62" y="49"/>
                  </a:lnTo>
                  <a:lnTo>
                    <a:pt x="63" y="51"/>
                  </a:lnTo>
                  <a:lnTo>
                    <a:pt x="63" y="53"/>
                  </a:lnTo>
                  <a:lnTo>
                    <a:pt x="63" y="55"/>
                  </a:lnTo>
                  <a:lnTo>
                    <a:pt x="62" y="56"/>
                  </a:lnTo>
                  <a:lnTo>
                    <a:pt x="61" y="56"/>
                  </a:lnTo>
                  <a:lnTo>
                    <a:pt x="59" y="53"/>
                  </a:lnTo>
                  <a:lnTo>
                    <a:pt x="55" y="53"/>
                  </a:lnTo>
                  <a:lnTo>
                    <a:pt x="51" y="55"/>
                  </a:lnTo>
                  <a:lnTo>
                    <a:pt x="51" y="56"/>
                  </a:lnTo>
                  <a:lnTo>
                    <a:pt x="52" y="58"/>
                  </a:lnTo>
                  <a:lnTo>
                    <a:pt x="51" y="59"/>
                  </a:lnTo>
                  <a:lnTo>
                    <a:pt x="49" y="61"/>
                  </a:lnTo>
                  <a:lnTo>
                    <a:pt x="46" y="63"/>
                  </a:lnTo>
                  <a:lnTo>
                    <a:pt x="45" y="63"/>
                  </a:lnTo>
                  <a:lnTo>
                    <a:pt x="44" y="63"/>
                  </a:lnTo>
                  <a:lnTo>
                    <a:pt x="44" y="61"/>
                  </a:lnTo>
                  <a:lnTo>
                    <a:pt x="44" y="60"/>
                  </a:lnTo>
                  <a:lnTo>
                    <a:pt x="43" y="60"/>
                  </a:lnTo>
                  <a:lnTo>
                    <a:pt x="41" y="60"/>
                  </a:lnTo>
                  <a:lnTo>
                    <a:pt x="40" y="60"/>
                  </a:lnTo>
                  <a:lnTo>
                    <a:pt x="39" y="59"/>
                  </a:lnTo>
                  <a:lnTo>
                    <a:pt x="38" y="59"/>
                  </a:lnTo>
                  <a:lnTo>
                    <a:pt x="35" y="59"/>
                  </a:lnTo>
                  <a:lnTo>
                    <a:pt x="33" y="61"/>
                  </a:lnTo>
                  <a:lnTo>
                    <a:pt x="32" y="62"/>
                  </a:lnTo>
                  <a:lnTo>
                    <a:pt x="33" y="63"/>
                  </a:lnTo>
                  <a:lnTo>
                    <a:pt x="34" y="63"/>
                  </a:lnTo>
                  <a:lnTo>
                    <a:pt x="35" y="63"/>
                  </a:lnTo>
                  <a:lnTo>
                    <a:pt x="37" y="65"/>
                  </a:lnTo>
                  <a:lnTo>
                    <a:pt x="37" y="66"/>
                  </a:lnTo>
                  <a:lnTo>
                    <a:pt x="38" y="66"/>
                  </a:lnTo>
                  <a:lnTo>
                    <a:pt x="42" y="65"/>
                  </a:lnTo>
                  <a:lnTo>
                    <a:pt x="43" y="64"/>
                  </a:lnTo>
                  <a:lnTo>
                    <a:pt x="44" y="65"/>
                  </a:lnTo>
                  <a:lnTo>
                    <a:pt x="43" y="66"/>
                  </a:lnTo>
                  <a:lnTo>
                    <a:pt x="43" y="67"/>
                  </a:lnTo>
                  <a:lnTo>
                    <a:pt x="46" y="67"/>
                  </a:lnTo>
                  <a:lnTo>
                    <a:pt x="47" y="67"/>
                  </a:lnTo>
                  <a:lnTo>
                    <a:pt x="46" y="69"/>
                  </a:lnTo>
                  <a:lnTo>
                    <a:pt x="38" y="71"/>
                  </a:lnTo>
                  <a:lnTo>
                    <a:pt x="35" y="72"/>
                  </a:lnTo>
                  <a:lnTo>
                    <a:pt x="35" y="73"/>
                  </a:lnTo>
                  <a:lnTo>
                    <a:pt x="39" y="73"/>
                  </a:lnTo>
                  <a:lnTo>
                    <a:pt x="43" y="72"/>
                  </a:lnTo>
                  <a:lnTo>
                    <a:pt x="44" y="72"/>
                  </a:lnTo>
                  <a:lnTo>
                    <a:pt x="45" y="72"/>
                  </a:lnTo>
                  <a:lnTo>
                    <a:pt x="46" y="74"/>
                  </a:lnTo>
                  <a:lnTo>
                    <a:pt x="47" y="75"/>
                  </a:lnTo>
                  <a:lnTo>
                    <a:pt x="51" y="75"/>
                  </a:lnTo>
                  <a:lnTo>
                    <a:pt x="52" y="75"/>
                  </a:lnTo>
                  <a:lnTo>
                    <a:pt x="52" y="76"/>
                  </a:lnTo>
                  <a:lnTo>
                    <a:pt x="49" y="76"/>
                  </a:lnTo>
                  <a:lnTo>
                    <a:pt x="47" y="76"/>
                  </a:lnTo>
                  <a:lnTo>
                    <a:pt x="44" y="75"/>
                  </a:lnTo>
                  <a:lnTo>
                    <a:pt x="42" y="75"/>
                  </a:lnTo>
                  <a:lnTo>
                    <a:pt x="40" y="75"/>
                  </a:lnTo>
                  <a:lnTo>
                    <a:pt x="38" y="76"/>
                  </a:lnTo>
                  <a:lnTo>
                    <a:pt x="35" y="76"/>
                  </a:lnTo>
                  <a:lnTo>
                    <a:pt x="31" y="76"/>
                  </a:lnTo>
                  <a:lnTo>
                    <a:pt x="30" y="77"/>
                  </a:lnTo>
                  <a:lnTo>
                    <a:pt x="31" y="78"/>
                  </a:lnTo>
                  <a:lnTo>
                    <a:pt x="33" y="80"/>
                  </a:lnTo>
                  <a:lnTo>
                    <a:pt x="34" y="80"/>
                  </a:lnTo>
                  <a:lnTo>
                    <a:pt x="37" y="80"/>
                  </a:lnTo>
                  <a:lnTo>
                    <a:pt x="39" y="82"/>
                  </a:lnTo>
                  <a:lnTo>
                    <a:pt x="40" y="83"/>
                  </a:lnTo>
                  <a:lnTo>
                    <a:pt x="38" y="84"/>
                  </a:lnTo>
                  <a:lnTo>
                    <a:pt x="34" y="84"/>
                  </a:lnTo>
                  <a:lnTo>
                    <a:pt x="28" y="84"/>
                  </a:lnTo>
                  <a:lnTo>
                    <a:pt x="26" y="84"/>
                  </a:lnTo>
                  <a:lnTo>
                    <a:pt x="25" y="85"/>
                  </a:lnTo>
                  <a:lnTo>
                    <a:pt x="26" y="86"/>
                  </a:lnTo>
                  <a:lnTo>
                    <a:pt x="29" y="87"/>
                  </a:lnTo>
                  <a:lnTo>
                    <a:pt x="31" y="88"/>
                  </a:lnTo>
                  <a:lnTo>
                    <a:pt x="30" y="88"/>
                  </a:lnTo>
                  <a:lnTo>
                    <a:pt x="28" y="88"/>
                  </a:lnTo>
                  <a:lnTo>
                    <a:pt x="24" y="89"/>
                  </a:lnTo>
                  <a:lnTo>
                    <a:pt x="25" y="90"/>
                  </a:lnTo>
                  <a:lnTo>
                    <a:pt x="29" y="91"/>
                  </a:lnTo>
                  <a:lnTo>
                    <a:pt x="33" y="92"/>
                  </a:lnTo>
                  <a:lnTo>
                    <a:pt x="34" y="93"/>
                  </a:lnTo>
                  <a:lnTo>
                    <a:pt x="33" y="93"/>
                  </a:lnTo>
                  <a:lnTo>
                    <a:pt x="30" y="93"/>
                  </a:lnTo>
                  <a:lnTo>
                    <a:pt x="25" y="92"/>
                  </a:lnTo>
                  <a:lnTo>
                    <a:pt x="23" y="92"/>
                  </a:lnTo>
                  <a:lnTo>
                    <a:pt x="21" y="92"/>
                  </a:lnTo>
                  <a:lnTo>
                    <a:pt x="16" y="94"/>
                  </a:lnTo>
                  <a:lnTo>
                    <a:pt x="16" y="96"/>
                  </a:lnTo>
                  <a:lnTo>
                    <a:pt x="16" y="97"/>
                  </a:lnTo>
                  <a:lnTo>
                    <a:pt x="17" y="98"/>
                  </a:lnTo>
                  <a:lnTo>
                    <a:pt x="16" y="99"/>
                  </a:lnTo>
                  <a:lnTo>
                    <a:pt x="15" y="99"/>
                  </a:lnTo>
                  <a:lnTo>
                    <a:pt x="11" y="100"/>
                  </a:lnTo>
                  <a:lnTo>
                    <a:pt x="7" y="102"/>
                  </a:lnTo>
                  <a:lnTo>
                    <a:pt x="5" y="103"/>
                  </a:lnTo>
                  <a:lnTo>
                    <a:pt x="3" y="104"/>
                  </a:lnTo>
                  <a:lnTo>
                    <a:pt x="1" y="104"/>
                  </a:lnTo>
                  <a:lnTo>
                    <a:pt x="0" y="104"/>
                  </a:lnTo>
                  <a:lnTo>
                    <a:pt x="1" y="105"/>
                  </a:lnTo>
                  <a:lnTo>
                    <a:pt x="5" y="10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7" name="Freeform 4000"/>
            <p:cNvSpPr>
              <a:spLocks/>
            </p:cNvSpPr>
            <p:nvPr/>
          </p:nvSpPr>
          <p:spPr bwMode="auto">
            <a:xfrm>
              <a:off x="4549" y="1429"/>
              <a:ext cx="25" cy="11"/>
            </a:xfrm>
            <a:custGeom>
              <a:avLst/>
              <a:gdLst>
                <a:gd name="T0" fmla="*/ 1 w 30"/>
                <a:gd name="T1" fmla="*/ 2 h 14"/>
                <a:gd name="T2" fmla="*/ 1 w 30"/>
                <a:gd name="T3" fmla="*/ 2 h 14"/>
                <a:gd name="T4" fmla="*/ 0 w 30"/>
                <a:gd name="T5" fmla="*/ 2 h 14"/>
                <a:gd name="T6" fmla="*/ 0 w 30"/>
                <a:gd name="T7" fmla="*/ 2 h 14"/>
                <a:gd name="T8" fmla="*/ 1 w 30"/>
                <a:gd name="T9" fmla="*/ 2 h 14"/>
                <a:gd name="T10" fmla="*/ 1 w 30"/>
                <a:gd name="T11" fmla="*/ 2 h 14"/>
                <a:gd name="T12" fmla="*/ 3 w 30"/>
                <a:gd name="T13" fmla="*/ 2 h 14"/>
                <a:gd name="T14" fmla="*/ 3 w 30"/>
                <a:gd name="T15" fmla="*/ 2 h 14"/>
                <a:gd name="T16" fmla="*/ 3 w 30"/>
                <a:gd name="T17" fmla="*/ 2 h 14"/>
                <a:gd name="T18" fmla="*/ 3 w 30"/>
                <a:gd name="T19" fmla="*/ 2 h 14"/>
                <a:gd name="T20" fmla="*/ 3 w 30"/>
                <a:gd name="T21" fmla="*/ 2 h 14"/>
                <a:gd name="T22" fmla="*/ 3 w 30"/>
                <a:gd name="T23" fmla="*/ 2 h 14"/>
                <a:gd name="T24" fmla="*/ 3 w 30"/>
                <a:gd name="T25" fmla="*/ 2 h 14"/>
                <a:gd name="T26" fmla="*/ 3 w 30"/>
                <a:gd name="T27" fmla="*/ 2 h 14"/>
                <a:gd name="T28" fmla="*/ 3 w 30"/>
                <a:gd name="T29" fmla="*/ 2 h 14"/>
                <a:gd name="T30" fmla="*/ 3 w 30"/>
                <a:gd name="T31" fmla="*/ 2 h 14"/>
                <a:gd name="T32" fmla="*/ 4 w 30"/>
                <a:gd name="T33" fmla="*/ 2 h 14"/>
                <a:gd name="T34" fmla="*/ 4 w 30"/>
                <a:gd name="T35" fmla="*/ 2 h 14"/>
                <a:gd name="T36" fmla="*/ 4 w 30"/>
                <a:gd name="T37" fmla="*/ 2 h 14"/>
                <a:gd name="T38" fmla="*/ 5 w 30"/>
                <a:gd name="T39" fmla="*/ 2 h 14"/>
                <a:gd name="T40" fmla="*/ 5 w 30"/>
                <a:gd name="T41" fmla="*/ 2 h 14"/>
                <a:gd name="T42" fmla="*/ 5 w 30"/>
                <a:gd name="T43" fmla="*/ 2 h 14"/>
                <a:gd name="T44" fmla="*/ 5 w 30"/>
                <a:gd name="T45" fmla="*/ 2 h 14"/>
                <a:gd name="T46" fmla="*/ 4 w 30"/>
                <a:gd name="T47" fmla="*/ 2 h 14"/>
                <a:gd name="T48" fmla="*/ 4 w 30"/>
                <a:gd name="T49" fmla="*/ 2 h 14"/>
                <a:gd name="T50" fmla="*/ 3 w 30"/>
                <a:gd name="T51" fmla="*/ 2 h 14"/>
                <a:gd name="T52" fmla="*/ 3 w 30"/>
                <a:gd name="T53" fmla="*/ 2 h 14"/>
                <a:gd name="T54" fmla="*/ 3 w 30"/>
                <a:gd name="T55" fmla="*/ 2 h 14"/>
                <a:gd name="T56" fmla="*/ 3 w 30"/>
                <a:gd name="T57" fmla="*/ 0 h 14"/>
                <a:gd name="T58" fmla="*/ 3 w 30"/>
                <a:gd name="T59" fmla="*/ 0 h 14"/>
                <a:gd name="T60" fmla="*/ 3 w 30"/>
                <a:gd name="T61" fmla="*/ 0 h 14"/>
                <a:gd name="T62" fmla="*/ 3 w 30"/>
                <a:gd name="T63" fmla="*/ 0 h 14"/>
                <a:gd name="T64" fmla="*/ 3 w 30"/>
                <a:gd name="T65" fmla="*/ 2 h 14"/>
                <a:gd name="T66" fmla="*/ 3 w 30"/>
                <a:gd name="T67" fmla="*/ 2 h 14"/>
                <a:gd name="T68" fmla="*/ 3 w 30"/>
                <a:gd name="T69" fmla="*/ 2 h 14"/>
                <a:gd name="T70" fmla="*/ 3 w 30"/>
                <a:gd name="T71" fmla="*/ 2 h 14"/>
                <a:gd name="T72" fmla="*/ 1 w 30"/>
                <a:gd name="T73" fmla="*/ 2 h 14"/>
                <a:gd name="T74" fmla="*/ 1 w 30"/>
                <a:gd name="T75" fmla="*/ 2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
                <a:gd name="T115" fmla="*/ 0 h 14"/>
                <a:gd name="T116" fmla="*/ 30 w 30"/>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 h="14">
                  <a:moveTo>
                    <a:pt x="1" y="7"/>
                  </a:moveTo>
                  <a:lnTo>
                    <a:pt x="1" y="7"/>
                  </a:lnTo>
                  <a:lnTo>
                    <a:pt x="0" y="8"/>
                  </a:lnTo>
                  <a:lnTo>
                    <a:pt x="1" y="9"/>
                  </a:lnTo>
                  <a:lnTo>
                    <a:pt x="6" y="10"/>
                  </a:lnTo>
                  <a:lnTo>
                    <a:pt x="10" y="11"/>
                  </a:lnTo>
                  <a:lnTo>
                    <a:pt x="12" y="13"/>
                  </a:lnTo>
                  <a:lnTo>
                    <a:pt x="14" y="13"/>
                  </a:lnTo>
                  <a:lnTo>
                    <a:pt x="21" y="14"/>
                  </a:lnTo>
                  <a:lnTo>
                    <a:pt x="23" y="13"/>
                  </a:lnTo>
                  <a:lnTo>
                    <a:pt x="25" y="11"/>
                  </a:lnTo>
                  <a:lnTo>
                    <a:pt x="28" y="8"/>
                  </a:lnTo>
                  <a:lnTo>
                    <a:pt x="30" y="6"/>
                  </a:lnTo>
                  <a:lnTo>
                    <a:pt x="30" y="5"/>
                  </a:lnTo>
                  <a:lnTo>
                    <a:pt x="30" y="4"/>
                  </a:lnTo>
                  <a:lnTo>
                    <a:pt x="28" y="3"/>
                  </a:lnTo>
                  <a:lnTo>
                    <a:pt x="26" y="2"/>
                  </a:lnTo>
                  <a:lnTo>
                    <a:pt x="21" y="2"/>
                  </a:lnTo>
                  <a:lnTo>
                    <a:pt x="16" y="2"/>
                  </a:lnTo>
                  <a:lnTo>
                    <a:pt x="12" y="0"/>
                  </a:lnTo>
                  <a:lnTo>
                    <a:pt x="10" y="0"/>
                  </a:lnTo>
                  <a:lnTo>
                    <a:pt x="9" y="0"/>
                  </a:lnTo>
                  <a:lnTo>
                    <a:pt x="9" y="4"/>
                  </a:lnTo>
                  <a:lnTo>
                    <a:pt x="8" y="6"/>
                  </a:lnTo>
                  <a:lnTo>
                    <a:pt x="7" y="7"/>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8" name="Freeform 4001"/>
            <p:cNvSpPr>
              <a:spLocks/>
            </p:cNvSpPr>
            <p:nvPr/>
          </p:nvSpPr>
          <p:spPr bwMode="auto">
            <a:xfrm>
              <a:off x="4856" y="1394"/>
              <a:ext cx="9" cy="14"/>
            </a:xfrm>
            <a:custGeom>
              <a:avLst/>
              <a:gdLst>
                <a:gd name="T0" fmla="*/ 2 w 11"/>
                <a:gd name="T1" fmla="*/ 2 h 17"/>
                <a:gd name="T2" fmla="*/ 2 w 11"/>
                <a:gd name="T3" fmla="*/ 2 h 17"/>
                <a:gd name="T4" fmla="*/ 2 w 11"/>
                <a:gd name="T5" fmla="*/ 2 h 17"/>
                <a:gd name="T6" fmla="*/ 2 w 11"/>
                <a:gd name="T7" fmla="*/ 2 h 17"/>
                <a:gd name="T8" fmla="*/ 2 w 11"/>
                <a:gd name="T9" fmla="*/ 2 h 17"/>
                <a:gd name="T10" fmla="*/ 2 w 11"/>
                <a:gd name="T11" fmla="*/ 2 h 17"/>
                <a:gd name="T12" fmla="*/ 2 w 11"/>
                <a:gd name="T13" fmla="*/ 2 h 17"/>
                <a:gd name="T14" fmla="*/ 2 w 11"/>
                <a:gd name="T15" fmla="*/ 2 h 17"/>
                <a:gd name="T16" fmla="*/ 2 w 11"/>
                <a:gd name="T17" fmla="*/ 2 h 17"/>
                <a:gd name="T18" fmla="*/ 2 w 11"/>
                <a:gd name="T19" fmla="*/ 2 h 17"/>
                <a:gd name="T20" fmla="*/ 2 w 11"/>
                <a:gd name="T21" fmla="*/ 0 h 17"/>
                <a:gd name="T22" fmla="*/ 2 w 11"/>
                <a:gd name="T23" fmla="*/ 0 h 17"/>
                <a:gd name="T24" fmla="*/ 2 w 11"/>
                <a:gd name="T25" fmla="*/ 0 h 17"/>
                <a:gd name="T26" fmla="*/ 2 w 11"/>
                <a:gd name="T27" fmla="*/ 0 h 17"/>
                <a:gd name="T28" fmla="*/ 2 w 11"/>
                <a:gd name="T29" fmla="*/ 1 h 17"/>
                <a:gd name="T30" fmla="*/ 2 w 11"/>
                <a:gd name="T31" fmla="*/ 1 h 17"/>
                <a:gd name="T32" fmla="*/ 2 w 11"/>
                <a:gd name="T33" fmla="*/ 2 h 17"/>
                <a:gd name="T34" fmla="*/ 2 w 11"/>
                <a:gd name="T35" fmla="*/ 2 h 17"/>
                <a:gd name="T36" fmla="*/ 2 w 11"/>
                <a:gd name="T37" fmla="*/ 2 h 17"/>
                <a:gd name="T38" fmla="*/ 2 w 11"/>
                <a:gd name="T39" fmla="*/ 2 h 17"/>
                <a:gd name="T40" fmla="*/ 0 w 11"/>
                <a:gd name="T41" fmla="*/ 2 h 17"/>
                <a:gd name="T42" fmla="*/ 0 w 11"/>
                <a:gd name="T43" fmla="*/ 2 h 17"/>
                <a:gd name="T44" fmla="*/ 0 w 11"/>
                <a:gd name="T45" fmla="*/ 2 h 17"/>
                <a:gd name="T46" fmla="*/ 0 w 11"/>
                <a:gd name="T47" fmla="*/ 2 h 17"/>
                <a:gd name="T48" fmla="*/ 2 w 11"/>
                <a:gd name="T49" fmla="*/ 2 h 17"/>
                <a:gd name="T50" fmla="*/ 2 w 11"/>
                <a:gd name="T51" fmla="*/ 2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17"/>
                <a:gd name="T80" fmla="*/ 11 w 11"/>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17">
                  <a:moveTo>
                    <a:pt x="4" y="15"/>
                  </a:moveTo>
                  <a:lnTo>
                    <a:pt x="4" y="15"/>
                  </a:lnTo>
                  <a:lnTo>
                    <a:pt x="9" y="14"/>
                  </a:lnTo>
                  <a:lnTo>
                    <a:pt x="11" y="11"/>
                  </a:lnTo>
                  <a:lnTo>
                    <a:pt x="11" y="10"/>
                  </a:lnTo>
                  <a:lnTo>
                    <a:pt x="11" y="8"/>
                  </a:lnTo>
                  <a:lnTo>
                    <a:pt x="9" y="6"/>
                  </a:lnTo>
                  <a:lnTo>
                    <a:pt x="6" y="4"/>
                  </a:lnTo>
                  <a:lnTo>
                    <a:pt x="5" y="0"/>
                  </a:lnTo>
                  <a:lnTo>
                    <a:pt x="4" y="0"/>
                  </a:lnTo>
                  <a:lnTo>
                    <a:pt x="3" y="1"/>
                  </a:lnTo>
                  <a:lnTo>
                    <a:pt x="2" y="5"/>
                  </a:lnTo>
                  <a:lnTo>
                    <a:pt x="2" y="8"/>
                  </a:lnTo>
                  <a:lnTo>
                    <a:pt x="2" y="10"/>
                  </a:lnTo>
                  <a:lnTo>
                    <a:pt x="0" y="14"/>
                  </a:lnTo>
                  <a:lnTo>
                    <a:pt x="0" y="17"/>
                  </a:lnTo>
                  <a:lnTo>
                    <a:pt x="4" y="1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79" name="Freeform 4002"/>
            <p:cNvSpPr>
              <a:spLocks/>
            </p:cNvSpPr>
            <p:nvPr/>
          </p:nvSpPr>
          <p:spPr bwMode="auto">
            <a:xfrm>
              <a:off x="4856" y="1437"/>
              <a:ext cx="11" cy="8"/>
            </a:xfrm>
            <a:custGeom>
              <a:avLst/>
              <a:gdLst>
                <a:gd name="T0" fmla="*/ 1 w 13"/>
                <a:gd name="T1" fmla="*/ 1 h 10"/>
                <a:gd name="T2" fmla="*/ 1 w 13"/>
                <a:gd name="T3" fmla="*/ 1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1 h 10"/>
                <a:gd name="T20" fmla="*/ 3 w 13"/>
                <a:gd name="T21" fmla="*/ 1 h 10"/>
                <a:gd name="T22" fmla="*/ 0 w 13"/>
                <a:gd name="T23" fmla="*/ 0 h 10"/>
                <a:gd name="T24" fmla="*/ 0 w 13"/>
                <a:gd name="T25" fmla="*/ 0 h 10"/>
                <a:gd name="T26" fmla="*/ 1 w 13"/>
                <a:gd name="T27" fmla="*/ 1 h 10"/>
                <a:gd name="T28" fmla="*/ 1 w 13"/>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0"/>
                <a:gd name="T47" fmla="*/ 13 w 1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0">
                  <a:moveTo>
                    <a:pt x="1" y="1"/>
                  </a:moveTo>
                  <a:lnTo>
                    <a:pt x="1" y="1"/>
                  </a:lnTo>
                  <a:lnTo>
                    <a:pt x="5" y="7"/>
                  </a:lnTo>
                  <a:lnTo>
                    <a:pt x="9" y="9"/>
                  </a:lnTo>
                  <a:lnTo>
                    <a:pt x="12" y="10"/>
                  </a:lnTo>
                  <a:lnTo>
                    <a:pt x="13" y="10"/>
                  </a:lnTo>
                  <a:lnTo>
                    <a:pt x="13" y="8"/>
                  </a:lnTo>
                  <a:lnTo>
                    <a:pt x="11" y="6"/>
                  </a:lnTo>
                  <a:lnTo>
                    <a:pt x="3" y="1"/>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0" name="Freeform 4003"/>
            <p:cNvSpPr>
              <a:spLocks/>
            </p:cNvSpPr>
            <p:nvPr/>
          </p:nvSpPr>
          <p:spPr bwMode="auto">
            <a:xfrm>
              <a:off x="4875" y="1386"/>
              <a:ext cx="108" cy="40"/>
            </a:xfrm>
            <a:custGeom>
              <a:avLst/>
              <a:gdLst>
                <a:gd name="T0" fmla="*/ 2 w 135"/>
                <a:gd name="T1" fmla="*/ 4 h 49"/>
                <a:gd name="T2" fmla="*/ 2 w 135"/>
                <a:gd name="T3" fmla="*/ 5 h 49"/>
                <a:gd name="T4" fmla="*/ 3 w 135"/>
                <a:gd name="T5" fmla="*/ 5 h 49"/>
                <a:gd name="T6" fmla="*/ 3 w 135"/>
                <a:gd name="T7" fmla="*/ 5 h 49"/>
                <a:gd name="T8" fmla="*/ 4 w 135"/>
                <a:gd name="T9" fmla="*/ 5 h 49"/>
                <a:gd name="T10" fmla="*/ 4 w 135"/>
                <a:gd name="T11" fmla="*/ 4 h 49"/>
                <a:gd name="T12" fmla="*/ 4 w 135"/>
                <a:gd name="T13" fmla="*/ 4 h 49"/>
                <a:gd name="T14" fmla="*/ 5 w 135"/>
                <a:gd name="T15" fmla="*/ 5 h 49"/>
                <a:gd name="T16" fmla="*/ 6 w 135"/>
                <a:gd name="T17" fmla="*/ 4 h 49"/>
                <a:gd name="T18" fmla="*/ 7 w 135"/>
                <a:gd name="T19" fmla="*/ 4 h 49"/>
                <a:gd name="T20" fmla="*/ 7 w 135"/>
                <a:gd name="T21" fmla="*/ 4 h 49"/>
                <a:gd name="T22" fmla="*/ 7 w 135"/>
                <a:gd name="T23" fmla="*/ 5 h 49"/>
                <a:gd name="T24" fmla="*/ 8 w 135"/>
                <a:gd name="T25" fmla="*/ 5 h 49"/>
                <a:gd name="T26" fmla="*/ 9 w 135"/>
                <a:gd name="T27" fmla="*/ 5 h 49"/>
                <a:gd name="T28" fmla="*/ 9 w 135"/>
                <a:gd name="T29" fmla="*/ 4 h 49"/>
                <a:gd name="T30" fmla="*/ 8 w 135"/>
                <a:gd name="T31" fmla="*/ 4 h 49"/>
                <a:gd name="T32" fmla="*/ 7 w 135"/>
                <a:gd name="T33" fmla="*/ 2 h 49"/>
                <a:gd name="T34" fmla="*/ 7 w 135"/>
                <a:gd name="T35" fmla="*/ 2 h 49"/>
                <a:gd name="T36" fmla="*/ 7 w 135"/>
                <a:gd name="T37" fmla="*/ 2 h 49"/>
                <a:gd name="T38" fmla="*/ 7 w 135"/>
                <a:gd name="T39" fmla="*/ 2 h 49"/>
                <a:gd name="T40" fmla="*/ 7 w 135"/>
                <a:gd name="T41" fmla="*/ 2 h 49"/>
                <a:gd name="T42" fmla="*/ 8 w 135"/>
                <a:gd name="T43" fmla="*/ 2 h 49"/>
                <a:gd name="T44" fmla="*/ 8 w 135"/>
                <a:gd name="T45" fmla="*/ 2 h 49"/>
                <a:gd name="T46" fmla="*/ 8 w 135"/>
                <a:gd name="T47" fmla="*/ 2 h 49"/>
                <a:gd name="T48" fmla="*/ 8 w 135"/>
                <a:gd name="T49" fmla="*/ 2 h 49"/>
                <a:gd name="T50" fmla="*/ 8 w 135"/>
                <a:gd name="T51" fmla="*/ 3 h 49"/>
                <a:gd name="T52" fmla="*/ 8 w 135"/>
                <a:gd name="T53" fmla="*/ 3 h 49"/>
                <a:gd name="T54" fmla="*/ 9 w 135"/>
                <a:gd name="T55" fmla="*/ 4 h 49"/>
                <a:gd name="T56" fmla="*/ 10 w 135"/>
                <a:gd name="T57" fmla="*/ 4 h 49"/>
                <a:gd name="T58" fmla="*/ 10 w 135"/>
                <a:gd name="T59" fmla="*/ 4 h 49"/>
                <a:gd name="T60" fmla="*/ 11 w 135"/>
                <a:gd name="T61" fmla="*/ 4 h 49"/>
                <a:gd name="T62" fmla="*/ 11 w 135"/>
                <a:gd name="T63" fmla="*/ 3 h 49"/>
                <a:gd name="T64" fmla="*/ 11 w 135"/>
                <a:gd name="T65" fmla="*/ 2 h 49"/>
                <a:gd name="T66" fmla="*/ 11 w 135"/>
                <a:gd name="T67" fmla="*/ 2 h 49"/>
                <a:gd name="T68" fmla="*/ 11 w 135"/>
                <a:gd name="T69" fmla="*/ 2 h 49"/>
                <a:gd name="T70" fmla="*/ 10 w 135"/>
                <a:gd name="T71" fmla="*/ 2 h 49"/>
                <a:gd name="T72" fmla="*/ 7 w 135"/>
                <a:gd name="T73" fmla="*/ 2 h 49"/>
                <a:gd name="T74" fmla="*/ 6 w 135"/>
                <a:gd name="T75" fmla="*/ 0 h 49"/>
                <a:gd name="T76" fmla="*/ 6 w 135"/>
                <a:gd name="T77" fmla="*/ 2 h 49"/>
                <a:gd name="T78" fmla="*/ 6 w 135"/>
                <a:gd name="T79" fmla="*/ 2 h 49"/>
                <a:gd name="T80" fmla="*/ 6 w 135"/>
                <a:gd name="T81" fmla="*/ 2 h 49"/>
                <a:gd name="T82" fmla="*/ 6 w 135"/>
                <a:gd name="T83" fmla="*/ 2 h 49"/>
                <a:gd name="T84" fmla="*/ 6 w 135"/>
                <a:gd name="T85" fmla="*/ 2 h 49"/>
                <a:gd name="T86" fmla="*/ 5 w 135"/>
                <a:gd name="T87" fmla="*/ 2 h 49"/>
                <a:gd name="T88" fmla="*/ 5 w 135"/>
                <a:gd name="T89" fmla="*/ 2 h 49"/>
                <a:gd name="T90" fmla="*/ 3 w 135"/>
                <a:gd name="T91" fmla="*/ 0 h 49"/>
                <a:gd name="T92" fmla="*/ 2 w 135"/>
                <a:gd name="T93" fmla="*/ 0 h 49"/>
                <a:gd name="T94" fmla="*/ 2 w 135"/>
                <a:gd name="T95" fmla="*/ 2 h 49"/>
                <a:gd name="T96" fmla="*/ 2 w 135"/>
                <a:gd name="T97" fmla="*/ 2 h 49"/>
                <a:gd name="T98" fmla="*/ 2 w 135"/>
                <a:gd name="T99" fmla="*/ 2 h 49"/>
                <a:gd name="T100" fmla="*/ 2 w 135"/>
                <a:gd name="T101" fmla="*/ 2 h 49"/>
                <a:gd name="T102" fmla="*/ 2 w 135"/>
                <a:gd name="T103" fmla="*/ 2 h 49"/>
                <a:gd name="T104" fmla="*/ 2 w 135"/>
                <a:gd name="T105" fmla="*/ 2 h 49"/>
                <a:gd name="T106" fmla="*/ 2 w 135"/>
                <a:gd name="T107" fmla="*/ 2 h 49"/>
                <a:gd name="T108" fmla="*/ 2 w 135"/>
                <a:gd name="T109" fmla="*/ 2 h 49"/>
                <a:gd name="T110" fmla="*/ 2 w 135"/>
                <a:gd name="T111" fmla="*/ 2 h 49"/>
                <a:gd name="T112" fmla="*/ 2 w 135"/>
                <a:gd name="T113" fmla="*/ 2 h 49"/>
                <a:gd name="T114" fmla="*/ 2 w 135"/>
                <a:gd name="T115" fmla="*/ 3 h 49"/>
                <a:gd name="T116" fmla="*/ 0 w 135"/>
                <a:gd name="T117" fmla="*/ 3 h 49"/>
                <a:gd name="T118" fmla="*/ 2 w 135"/>
                <a:gd name="T119" fmla="*/ 3 h 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5"/>
                <a:gd name="T181" fmla="*/ 0 h 49"/>
                <a:gd name="T182" fmla="*/ 135 w 135"/>
                <a:gd name="T183" fmla="*/ 49 h 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5" h="49">
                  <a:moveTo>
                    <a:pt x="3" y="32"/>
                  </a:moveTo>
                  <a:lnTo>
                    <a:pt x="3" y="32"/>
                  </a:lnTo>
                  <a:lnTo>
                    <a:pt x="7" y="36"/>
                  </a:lnTo>
                  <a:lnTo>
                    <a:pt x="11" y="38"/>
                  </a:lnTo>
                  <a:lnTo>
                    <a:pt x="14" y="41"/>
                  </a:lnTo>
                  <a:lnTo>
                    <a:pt x="15" y="42"/>
                  </a:lnTo>
                  <a:lnTo>
                    <a:pt x="18" y="44"/>
                  </a:lnTo>
                  <a:lnTo>
                    <a:pt x="32" y="48"/>
                  </a:lnTo>
                  <a:lnTo>
                    <a:pt x="35" y="49"/>
                  </a:lnTo>
                  <a:lnTo>
                    <a:pt x="37" y="49"/>
                  </a:lnTo>
                  <a:lnTo>
                    <a:pt x="38" y="48"/>
                  </a:lnTo>
                  <a:lnTo>
                    <a:pt x="41" y="46"/>
                  </a:lnTo>
                  <a:lnTo>
                    <a:pt x="42" y="44"/>
                  </a:lnTo>
                  <a:lnTo>
                    <a:pt x="42" y="43"/>
                  </a:lnTo>
                  <a:lnTo>
                    <a:pt x="42" y="42"/>
                  </a:lnTo>
                  <a:lnTo>
                    <a:pt x="41" y="42"/>
                  </a:lnTo>
                  <a:lnTo>
                    <a:pt x="42" y="39"/>
                  </a:lnTo>
                  <a:lnTo>
                    <a:pt x="44" y="38"/>
                  </a:lnTo>
                  <a:lnTo>
                    <a:pt x="47" y="38"/>
                  </a:lnTo>
                  <a:lnTo>
                    <a:pt x="48" y="42"/>
                  </a:lnTo>
                  <a:lnTo>
                    <a:pt x="49" y="43"/>
                  </a:lnTo>
                  <a:lnTo>
                    <a:pt x="51" y="43"/>
                  </a:lnTo>
                  <a:lnTo>
                    <a:pt x="57" y="42"/>
                  </a:lnTo>
                  <a:lnTo>
                    <a:pt x="61" y="41"/>
                  </a:lnTo>
                  <a:lnTo>
                    <a:pt x="69" y="39"/>
                  </a:lnTo>
                  <a:lnTo>
                    <a:pt x="77" y="38"/>
                  </a:lnTo>
                  <a:lnTo>
                    <a:pt x="81" y="37"/>
                  </a:lnTo>
                  <a:lnTo>
                    <a:pt x="85" y="38"/>
                  </a:lnTo>
                  <a:lnTo>
                    <a:pt x="86" y="39"/>
                  </a:lnTo>
                  <a:lnTo>
                    <a:pt x="85" y="39"/>
                  </a:lnTo>
                  <a:lnTo>
                    <a:pt x="81" y="39"/>
                  </a:lnTo>
                  <a:lnTo>
                    <a:pt x="80" y="41"/>
                  </a:lnTo>
                  <a:lnTo>
                    <a:pt x="81" y="41"/>
                  </a:lnTo>
                  <a:lnTo>
                    <a:pt x="86" y="43"/>
                  </a:lnTo>
                  <a:lnTo>
                    <a:pt x="88" y="44"/>
                  </a:lnTo>
                  <a:lnTo>
                    <a:pt x="90" y="43"/>
                  </a:lnTo>
                  <a:lnTo>
                    <a:pt x="93" y="42"/>
                  </a:lnTo>
                  <a:lnTo>
                    <a:pt x="94" y="42"/>
                  </a:lnTo>
                  <a:lnTo>
                    <a:pt x="101" y="42"/>
                  </a:lnTo>
                  <a:lnTo>
                    <a:pt x="106" y="41"/>
                  </a:lnTo>
                  <a:lnTo>
                    <a:pt x="107" y="39"/>
                  </a:lnTo>
                  <a:lnTo>
                    <a:pt x="105" y="38"/>
                  </a:lnTo>
                  <a:lnTo>
                    <a:pt x="98" y="36"/>
                  </a:lnTo>
                  <a:lnTo>
                    <a:pt x="93" y="35"/>
                  </a:lnTo>
                  <a:lnTo>
                    <a:pt x="91" y="33"/>
                  </a:lnTo>
                  <a:lnTo>
                    <a:pt x="85" y="28"/>
                  </a:lnTo>
                  <a:lnTo>
                    <a:pt x="84" y="25"/>
                  </a:lnTo>
                  <a:lnTo>
                    <a:pt x="84" y="23"/>
                  </a:lnTo>
                  <a:lnTo>
                    <a:pt x="84" y="22"/>
                  </a:lnTo>
                  <a:lnTo>
                    <a:pt x="83" y="21"/>
                  </a:lnTo>
                  <a:lnTo>
                    <a:pt x="83" y="20"/>
                  </a:lnTo>
                  <a:lnTo>
                    <a:pt x="83" y="18"/>
                  </a:lnTo>
                  <a:lnTo>
                    <a:pt x="84" y="17"/>
                  </a:lnTo>
                  <a:lnTo>
                    <a:pt x="85" y="17"/>
                  </a:lnTo>
                  <a:lnTo>
                    <a:pt x="87" y="16"/>
                  </a:lnTo>
                  <a:lnTo>
                    <a:pt x="88" y="16"/>
                  </a:lnTo>
                  <a:lnTo>
                    <a:pt x="87" y="15"/>
                  </a:lnTo>
                  <a:lnTo>
                    <a:pt x="89" y="15"/>
                  </a:lnTo>
                  <a:lnTo>
                    <a:pt x="92" y="15"/>
                  </a:lnTo>
                  <a:lnTo>
                    <a:pt x="94" y="15"/>
                  </a:lnTo>
                  <a:lnTo>
                    <a:pt x="95" y="16"/>
                  </a:lnTo>
                  <a:lnTo>
                    <a:pt x="97" y="17"/>
                  </a:lnTo>
                  <a:lnTo>
                    <a:pt x="97" y="18"/>
                  </a:lnTo>
                  <a:lnTo>
                    <a:pt x="95" y="19"/>
                  </a:lnTo>
                  <a:lnTo>
                    <a:pt x="93" y="20"/>
                  </a:lnTo>
                  <a:lnTo>
                    <a:pt x="91" y="22"/>
                  </a:lnTo>
                  <a:lnTo>
                    <a:pt x="89" y="23"/>
                  </a:lnTo>
                  <a:lnTo>
                    <a:pt x="88" y="24"/>
                  </a:lnTo>
                  <a:lnTo>
                    <a:pt x="89" y="25"/>
                  </a:lnTo>
                  <a:lnTo>
                    <a:pt x="91" y="28"/>
                  </a:lnTo>
                  <a:lnTo>
                    <a:pt x="92" y="30"/>
                  </a:lnTo>
                  <a:lnTo>
                    <a:pt x="92" y="31"/>
                  </a:lnTo>
                  <a:lnTo>
                    <a:pt x="93" y="31"/>
                  </a:lnTo>
                  <a:lnTo>
                    <a:pt x="95" y="33"/>
                  </a:lnTo>
                  <a:lnTo>
                    <a:pt x="98" y="34"/>
                  </a:lnTo>
                  <a:lnTo>
                    <a:pt x="101" y="35"/>
                  </a:lnTo>
                  <a:lnTo>
                    <a:pt x="106" y="35"/>
                  </a:lnTo>
                  <a:lnTo>
                    <a:pt x="111" y="36"/>
                  </a:lnTo>
                  <a:lnTo>
                    <a:pt x="113" y="37"/>
                  </a:lnTo>
                  <a:lnTo>
                    <a:pt x="114" y="37"/>
                  </a:lnTo>
                  <a:lnTo>
                    <a:pt x="118" y="36"/>
                  </a:lnTo>
                  <a:lnTo>
                    <a:pt x="120" y="35"/>
                  </a:lnTo>
                  <a:lnTo>
                    <a:pt x="123" y="33"/>
                  </a:lnTo>
                  <a:lnTo>
                    <a:pt x="125" y="31"/>
                  </a:lnTo>
                  <a:lnTo>
                    <a:pt x="126" y="30"/>
                  </a:lnTo>
                  <a:lnTo>
                    <a:pt x="127" y="29"/>
                  </a:lnTo>
                  <a:lnTo>
                    <a:pt x="127" y="28"/>
                  </a:lnTo>
                  <a:lnTo>
                    <a:pt x="125" y="24"/>
                  </a:lnTo>
                  <a:lnTo>
                    <a:pt x="125" y="23"/>
                  </a:lnTo>
                  <a:lnTo>
                    <a:pt x="126" y="23"/>
                  </a:lnTo>
                  <a:lnTo>
                    <a:pt x="132" y="21"/>
                  </a:lnTo>
                  <a:lnTo>
                    <a:pt x="134" y="21"/>
                  </a:lnTo>
                  <a:lnTo>
                    <a:pt x="135" y="21"/>
                  </a:lnTo>
                  <a:lnTo>
                    <a:pt x="133" y="20"/>
                  </a:lnTo>
                  <a:lnTo>
                    <a:pt x="119" y="14"/>
                  </a:lnTo>
                  <a:lnTo>
                    <a:pt x="113" y="11"/>
                  </a:lnTo>
                  <a:lnTo>
                    <a:pt x="106" y="9"/>
                  </a:lnTo>
                  <a:lnTo>
                    <a:pt x="81" y="4"/>
                  </a:lnTo>
                  <a:lnTo>
                    <a:pt x="75" y="1"/>
                  </a:lnTo>
                  <a:lnTo>
                    <a:pt x="73" y="1"/>
                  </a:lnTo>
                  <a:lnTo>
                    <a:pt x="72" y="0"/>
                  </a:lnTo>
                  <a:lnTo>
                    <a:pt x="72" y="1"/>
                  </a:lnTo>
                  <a:lnTo>
                    <a:pt x="74" y="4"/>
                  </a:lnTo>
                  <a:lnTo>
                    <a:pt x="74" y="5"/>
                  </a:lnTo>
                  <a:lnTo>
                    <a:pt x="73" y="5"/>
                  </a:lnTo>
                  <a:lnTo>
                    <a:pt x="67" y="5"/>
                  </a:lnTo>
                  <a:lnTo>
                    <a:pt x="64" y="5"/>
                  </a:lnTo>
                  <a:lnTo>
                    <a:pt x="63" y="7"/>
                  </a:lnTo>
                  <a:lnTo>
                    <a:pt x="63" y="11"/>
                  </a:lnTo>
                  <a:lnTo>
                    <a:pt x="63" y="14"/>
                  </a:lnTo>
                  <a:lnTo>
                    <a:pt x="64" y="15"/>
                  </a:lnTo>
                  <a:lnTo>
                    <a:pt x="65" y="17"/>
                  </a:lnTo>
                  <a:lnTo>
                    <a:pt x="65" y="18"/>
                  </a:lnTo>
                  <a:lnTo>
                    <a:pt x="64" y="18"/>
                  </a:lnTo>
                  <a:lnTo>
                    <a:pt x="61" y="18"/>
                  </a:lnTo>
                  <a:lnTo>
                    <a:pt x="60" y="17"/>
                  </a:lnTo>
                  <a:lnTo>
                    <a:pt x="59" y="16"/>
                  </a:lnTo>
                  <a:lnTo>
                    <a:pt x="57" y="13"/>
                  </a:lnTo>
                  <a:lnTo>
                    <a:pt x="55" y="11"/>
                  </a:lnTo>
                  <a:lnTo>
                    <a:pt x="50" y="11"/>
                  </a:lnTo>
                  <a:lnTo>
                    <a:pt x="47" y="10"/>
                  </a:lnTo>
                  <a:lnTo>
                    <a:pt x="45" y="8"/>
                  </a:lnTo>
                  <a:lnTo>
                    <a:pt x="34" y="0"/>
                  </a:lnTo>
                  <a:lnTo>
                    <a:pt x="33" y="0"/>
                  </a:lnTo>
                  <a:lnTo>
                    <a:pt x="31" y="0"/>
                  </a:lnTo>
                  <a:lnTo>
                    <a:pt x="28" y="2"/>
                  </a:lnTo>
                  <a:lnTo>
                    <a:pt x="24" y="3"/>
                  </a:lnTo>
                  <a:lnTo>
                    <a:pt x="23" y="3"/>
                  </a:lnTo>
                  <a:lnTo>
                    <a:pt x="23" y="1"/>
                  </a:lnTo>
                  <a:lnTo>
                    <a:pt x="22" y="1"/>
                  </a:lnTo>
                  <a:lnTo>
                    <a:pt x="20" y="2"/>
                  </a:lnTo>
                  <a:lnTo>
                    <a:pt x="17" y="4"/>
                  </a:lnTo>
                  <a:lnTo>
                    <a:pt x="15" y="5"/>
                  </a:lnTo>
                  <a:lnTo>
                    <a:pt x="14" y="5"/>
                  </a:lnTo>
                  <a:lnTo>
                    <a:pt x="10" y="6"/>
                  </a:lnTo>
                  <a:lnTo>
                    <a:pt x="8" y="7"/>
                  </a:lnTo>
                  <a:lnTo>
                    <a:pt x="8" y="8"/>
                  </a:lnTo>
                  <a:lnTo>
                    <a:pt x="8" y="10"/>
                  </a:lnTo>
                  <a:lnTo>
                    <a:pt x="8" y="11"/>
                  </a:lnTo>
                  <a:lnTo>
                    <a:pt x="7" y="13"/>
                  </a:lnTo>
                  <a:lnTo>
                    <a:pt x="5" y="13"/>
                  </a:lnTo>
                  <a:lnTo>
                    <a:pt x="4" y="13"/>
                  </a:lnTo>
                  <a:lnTo>
                    <a:pt x="2" y="16"/>
                  </a:lnTo>
                  <a:lnTo>
                    <a:pt x="2" y="18"/>
                  </a:lnTo>
                  <a:lnTo>
                    <a:pt x="3" y="17"/>
                  </a:lnTo>
                  <a:lnTo>
                    <a:pt x="4" y="18"/>
                  </a:lnTo>
                  <a:lnTo>
                    <a:pt x="4" y="21"/>
                  </a:lnTo>
                  <a:lnTo>
                    <a:pt x="5" y="22"/>
                  </a:lnTo>
                  <a:lnTo>
                    <a:pt x="4" y="22"/>
                  </a:lnTo>
                  <a:lnTo>
                    <a:pt x="3" y="23"/>
                  </a:lnTo>
                  <a:lnTo>
                    <a:pt x="4" y="24"/>
                  </a:lnTo>
                  <a:lnTo>
                    <a:pt x="6" y="27"/>
                  </a:lnTo>
                  <a:lnTo>
                    <a:pt x="4" y="27"/>
                  </a:lnTo>
                  <a:lnTo>
                    <a:pt x="1" y="25"/>
                  </a:lnTo>
                  <a:lnTo>
                    <a:pt x="0" y="25"/>
                  </a:lnTo>
                  <a:lnTo>
                    <a:pt x="0" y="27"/>
                  </a:lnTo>
                  <a:lnTo>
                    <a:pt x="1" y="30"/>
                  </a:lnTo>
                  <a:lnTo>
                    <a:pt x="3" y="3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1" name="Freeform 4004"/>
            <p:cNvSpPr>
              <a:spLocks/>
            </p:cNvSpPr>
            <p:nvPr/>
          </p:nvSpPr>
          <p:spPr bwMode="auto">
            <a:xfrm>
              <a:off x="4916" y="1436"/>
              <a:ext cx="12" cy="10"/>
            </a:xfrm>
            <a:custGeom>
              <a:avLst/>
              <a:gdLst>
                <a:gd name="T0" fmla="*/ 2 w 16"/>
                <a:gd name="T1" fmla="*/ 3 h 12"/>
                <a:gd name="T2" fmla="*/ 2 w 16"/>
                <a:gd name="T3" fmla="*/ 3 h 12"/>
                <a:gd name="T4" fmla="*/ 2 w 16"/>
                <a:gd name="T5" fmla="*/ 3 h 12"/>
                <a:gd name="T6" fmla="*/ 2 w 16"/>
                <a:gd name="T7" fmla="*/ 3 h 12"/>
                <a:gd name="T8" fmla="*/ 2 w 16"/>
                <a:gd name="T9" fmla="*/ 3 h 12"/>
                <a:gd name="T10" fmla="*/ 2 w 16"/>
                <a:gd name="T11" fmla="*/ 3 h 12"/>
                <a:gd name="T12" fmla="*/ 2 w 16"/>
                <a:gd name="T13" fmla="*/ 3 h 12"/>
                <a:gd name="T14" fmla="*/ 2 w 16"/>
                <a:gd name="T15" fmla="*/ 3 h 12"/>
                <a:gd name="T16" fmla="*/ 2 w 16"/>
                <a:gd name="T17" fmla="*/ 3 h 12"/>
                <a:gd name="T18" fmla="*/ 2 w 16"/>
                <a:gd name="T19" fmla="*/ 2 h 12"/>
                <a:gd name="T20" fmla="*/ 2 w 16"/>
                <a:gd name="T21" fmla="*/ 0 h 12"/>
                <a:gd name="T22" fmla="*/ 2 w 16"/>
                <a:gd name="T23" fmla="*/ 0 h 12"/>
                <a:gd name="T24" fmla="*/ 2 w 16"/>
                <a:gd name="T25" fmla="*/ 0 h 12"/>
                <a:gd name="T26" fmla="*/ 2 w 16"/>
                <a:gd name="T27" fmla="*/ 0 h 12"/>
                <a:gd name="T28" fmla="*/ 2 w 16"/>
                <a:gd name="T29" fmla="*/ 0 h 12"/>
                <a:gd name="T30" fmla="*/ 2 w 16"/>
                <a:gd name="T31" fmla="*/ 0 h 12"/>
                <a:gd name="T32" fmla="*/ 2 w 16"/>
                <a:gd name="T33" fmla="*/ 1 h 12"/>
                <a:gd name="T34" fmla="*/ 1 w 16"/>
                <a:gd name="T35" fmla="*/ 2 h 12"/>
                <a:gd name="T36" fmla="*/ 0 w 16"/>
                <a:gd name="T37" fmla="*/ 3 h 12"/>
                <a:gd name="T38" fmla="*/ 0 w 16"/>
                <a:gd name="T39" fmla="*/ 3 h 12"/>
                <a:gd name="T40" fmla="*/ 0 w 16"/>
                <a:gd name="T41" fmla="*/ 3 h 12"/>
                <a:gd name="T42" fmla="*/ 2 w 16"/>
                <a:gd name="T43" fmla="*/ 3 h 12"/>
                <a:gd name="T44" fmla="*/ 2 w 16"/>
                <a:gd name="T45" fmla="*/ 3 h 12"/>
                <a:gd name="T46" fmla="*/ 2 w 16"/>
                <a:gd name="T47" fmla="*/ 3 h 12"/>
                <a:gd name="T48" fmla="*/ 2 w 16"/>
                <a:gd name="T49" fmla="*/ 3 h 12"/>
                <a:gd name="T50" fmla="*/ 2 w 16"/>
                <a:gd name="T51" fmla="*/ 3 h 12"/>
                <a:gd name="T52" fmla="*/ 2 w 16"/>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12"/>
                <a:gd name="T83" fmla="*/ 16 w 1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12">
                  <a:moveTo>
                    <a:pt x="8" y="11"/>
                  </a:moveTo>
                  <a:lnTo>
                    <a:pt x="8" y="11"/>
                  </a:lnTo>
                  <a:lnTo>
                    <a:pt x="9" y="10"/>
                  </a:lnTo>
                  <a:lnTo>
                    <a:pt x="13" y="10"/>
                  </a:lnTo>
                  <a:lnTo>
                    <a:pt x="14" y="9"/>
                  </a:lnTo>
                  <a:lnTo>
                    <a:pt x="15" y="8"/>
                  </a:lnTo>
                  <a:lnTo>
                    <a:pt x="16" y="5"/>
                  </a:lnTo>
                  <a:lnTo>
                    <a:pt x="16" y="2"/>
                  </a:lnTo>
                  <a:lnTo>
                    <a:pt x="14" y="0"/>
                  </a:lnTo>
                  <a:lnTo>
                    <a:pt x="13" y="0"/>
                  </a:lnTo>
                  <a:lnTo>
                    <a:pt x="10" y="0"/>
                  </a:lnTo>
                  <a:lnTo>
                    <a:pt x="5" y="0"/>
                  </a:lnTo>
                  <a:lnTo>
                    <a:pt x="3" y="1"/>
                  </a:lnTo>
                  <a:lnTo>
                    <a:pt x="1" y="2"/>
                  </a:lnTo>
                  <a:lnTo>
                    <a:pt x="0" y="5"/>
                  </a:lnTo>
                  <a:lnTo>
                    <a:pt x="0" y="7"/>
                  </a:lnTo>
                  <a:lnTo>
                    <a:pt x="2" y="9"/>
                  </a:lnTo>
                  <a:lnTo>
                    <a:pt x="5" y="11"/>
                  </a:lnTo>
                  <a:lnTo>
                    <a:pt x="7" y="12"/>
                  </a:lnTo>
                  <a:lnTo>
                    <a:pt x="8"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2" name="Freeform 4005"/>
            <p:cNvSpPr>
              <a:spLocks/>
            </p:cNvSpPr>
            <p:nvPr/>
          </p:nvSpPr>
          <p:spPr bwMode="auto">
            <a:xfrm>
              <a:off x="4911" y="1445"/>
              <a:ext cx="49" cy="18"/>
            </a:xfrm>
            <a:custGeom>
              <a:avLst/>
              <a:gdLst>
                <a:gd name="T0" fmla="*/ 5 w 61"/>
                <a:gd name="T1" fmla="*/ 2 h 22"/>
                <a:gd name="T2" fmla="*/ 5 w 61"/>
                <a:gd name="T3" fmla="*/ 2 h 22"/>
                <a:gd name="T4" fmla="*/ 5 w 61"/>
                <a:gd name="T5" fmla="*/ 2 h 22"/>
                <a:gd name="T6" fmla="*/ 4 w 61"/>
                <a:gd name="T7" fmla="*/ 2 h 22"/>
                <a:gd name="T8" fmla="*/ 4 w 61"/>
                <a:gd name="T9" fmla="*/ 2 h 22"/>
                <a:gd name="T10" fmla="*/ 4 w 61"/>
                <a:gd name="T11" fmla="*/ 1 h 22"/>
                <a:gd name="T12" fmla="*/ 3 w 61"/>
                <a:gd name="T13" fmla="*/ 0 h 22"/>
                <a:gd name="T14" fmla="*/ 3 w 61"/>
                <a:gd name="T15" fmla="*/ 1 h 22"/>
                <a:gd name="T16" fmla="*/ 3 w 61"/>
                <a:gd name="T17" fmla="*/ 1 h 22"/>
                <a:gd name="T18" fmla="*/ 2 w 61"/>
                <a:gd name="T19" fmla="*/ 1 h 22"/>
                <a:gd name="T20" fmla="*/ 2 w 61"/>
                <a:gd name="T21" fmla="*/ 1 h 22"/>
                <a:gd name="T22" fmla="*/ 2 w 61"/>
                <a:gd name="T23" fmla="*/ 1 h 22"/>
                <a:gd name="T24" fmla="*/ 2 w 61"/>
                <a:gd name="T25" fmla="*/ 2 h 22"/>
                <a:gd name="T26" fmla="*/ 2 w 61"/>
                <a:gd name="T27" fmla="*/ 2 h 22"/>
                <a:gd name="T28" fmla="*/ 2 w 61"/>
                <a:gd name="T29" fmla="*/ 2 h 22"/>
                <a:gd name="T30" fmla="*/ 2 w 61"/>
                <a:gd name="T31" fmla="*/ 2 h 22"/>
                <a:gd name="T32" fmla="*/ 2 w 61"/>
                <a:gd name="T33" fmla="*/ 2 h 22"/>
                <a:gd name="T34" fmla="*/ 2 w 61"/>
                <a:gd name="T35" fmla="*/ 2 h 22"/>
                <a:gd name="T36" fmla="*/ 2 w 61"/>
                <a:gd name="T37" fmla="*/ 2 h 22"/>
                <a:gd name="T38" fmla="*/ 2 w 61"/>
                <a:gd name="T39" fmla="*/ 2 h 22"/>
                <a:gd name="T40" fmla="*/ 2 w 61"/>
                <a:gd name="T41" fmla="*/ 2 h 22"/>
                <a:gd name="T42" fmla="*/ 2 w 61"/>
                <a:gd name="T43" fmla="*/ 2 h 22"/>
                <a:gd name="T44" fmla="*/ 1 w 61"/>
                <a:gd name="T45" fmla="*/ 2 h 22"/>
                <a:gd name="T46" fmla="*/ 0 w 61"/>
                <a:gd name="T47" fmla="*/ 2 h 22"/>
                <a:gd name="T48" fmla="*/ 0 w 61"/>
                <a:gd name="T49" fmla="*/ 2 h 22"/>
                <a:gd name="T50" fmla="*/ 0 w 61"/>
                <a:gd name="T51" fmla="*/ 2 h 22"/>
                <a:gd name="T52" fmla="*/ 1 w 61"/>
                <a:gd name="T53" fmla="*/ 2 h 22"/>
                <a:gd name="T54" fmla="*/ 2 w 61"/>
                <a:gd name="T55" fmla="*/ 2 h 22"/>
                <a:gd name="T56" fmla="*/ 2 w 61"/>
                <a:gd name="T57" fmla="*/ 2 h 22"/>
                <a:gd name="T58" fmla="*/ 2 w 61"/>
                <a:gd name="T59" fmla="*/ 2 h 22"/>
                <a:gd name="T60" fmla="*/ 2 w 61"/>
                <a:gd name="T61" fmla="*/ 2 h 22"/>
                <a:gd name="T62" fmla="*/ 2 w 61"/>
                <a:gd name="T63" fmla="*/ 2 h 22"/>
                <a:gd name="T64" fmla="*/ 2 w 61"/>
                <a:gd name="T65" fmla="*/ 2 h 22"/>
                <a:gd name="T66" fmla="*/ 2 w 61"/>
                <a:gd name="T67" fmla="*/ 2 h 22"/>
                <a:gd name="T68" fmla="*/ 3 w 61"/>
                <a:gd name="T69" fmla="*/ 2 h 22"/>
                <a:gd name="T70" fmla="*/ 3 w 61"/>
                <a:gd name="T71" fmla="*/ 2 h 22"/>
                <a:gd name="T72" fmla="*/ 3 w 61"/>
                <a:gd name="T73" fmla="*/ 2 h 22"/>
                <a:gd name="T74" fmla="*/ 4 w 61"/>
                <a:gd name="T75" fmla="*/ 2 h 22"/>
                <a:gd name="T76" fmla="*/ 4 w 61"/>
                <a:gd name="T77" fmla="*/ 2 h 22"/>
                <a:gd name="T78" fmla="*/ 4 w 61"/>
                <a:gd name="T79" fmla="*/ 2 h 22"/>
                <a:gd name="T80" fmla="*/ 4 w 61"/>
                <a:gd name="T81" fmla="*/ 2 h 22"/>
                <a:gd name="T82" fmla="*/ 4 w 61"/>
                <a:gd name="T83" fmla="*/ 2 h 22"/>
                <a:gd name="T84" fmla="*/ 5 w 61"/>
                <a:gd name="T85" fmla="*/ 2 h 22"/>
                <a:gd name="T86" fmla="*/ 5 w 61"/>
                <a:gd name="T87" fmla="*/ 2 h 22"/>
                <a:gd name="T88" fmla="*/ 5 w 61"/>
                <a:gd name="T89" fmla="*/ 2 h 22"/>
                <a:gd name="T90" fmla="*/ 5 w 61"/>
                <a:gd name="T91" fmla="*/ 2 h 22"/>
                <a:gd name="T92" fmla="*/ 5 w 61"/>
                <a:gd name="T93" fmla="*/ 2 h 22"/>
                <a:gd name="T94" fmla="*/ 5 w 61"/>
                <a:gd name="T95" fmla="*/ 2 h 22"/>
                <a:gd name="T96" fmla="*/ 5 w 61"/>
                <a:gd name="T97" fmla="*/ 2 h 22"/>
                <a:gd name="T98" fmla="*/ 5 w 61"/>
                <a:gd name="T99" fmla="*/ 2 h 22"/>
                <a:gd name="T100" fmla="*/ 5 w 61"/>
                <a:gd name="T101" fmla="*/ 2 h 22"/>
                <a:gd name="T102" fmla="*/ 5 w 61"/>
                <a:gd name="T103" fmla="*/ 2 h 22"/>
                <a:gd name="T104" fmla="*/ 5 w 61"/>
                <a:gd name="T105" fmla="*/ 2 h 22"/>
                <a:gd name="T106" fmla="*/ 5 w 61"/>
                <a:gd name="T107" fmla="*/ 2 h 22"/>
                <a:gd name="T108" fmla="*/ 5 w 61"/>
                <a:gd name="T109" fmla="*/ 2 h 22"/>
                <a:gd name="T110" fmla="*/ 5 w 61"/>
                <a:gd name="T111" fmla="*/ 2 h 22"/>
                <a:gd name="T112" fmla="*/ 5 w 61"/>
                <a:gd name="T113" fmla="*/ 2 h 22"/>
                <a:gd name="T114" fmla="*/ 5 w 61"/>
                <a:gd name="T115" fmla="*/ 2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1"/>
                <a:gd name="T175" fmla="*/ 0 h 22"/>
                <a:gd name="T176" fmla="*/ 61 w 61"/>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1" h="22">
                  <a:moveTo>
                    <a:pt x="57" y="10"/>
                  </a:moveTo>
                  <a:lnTo>
                    <a:pt x="57" y="10"/>
                  </a:lnTo>
                  <a:lnTo>
                    <a:pt x="53" y="7"/>
                  </a:lnTo>
                  <a:lnTo>
                    <a:pt x="45" y="3"/>
                  </a:lnTo>
                  <a:lnTo>
                    <a:pt x="41" y="1"/>
                  </a:lnTo>
                  <a:lnTo>
                    <a:pt x="37" y="0"/>
                  </a:lnTo>
                  <a:lnTo>
                    <a:pt x="32" y="1"/>
                  </a:lnTo>
                  <a:lnTo>
                    <a:pt x="28" y="1"/>
                  </a:lnTo>
                  <a:lnTo>
                    <a:pt x="23" y="1"/>
                  </a:lnTo>
                  <a:lnTo>
                    <a:pt x="22" y="2"/>
                  </a:lnTo>
                  <a:lnTo>
                    <a:pt x="20" y="3"/>
                  </a:lnTo>
                  <a:lnTo>
                    <a:pt x="18" y="5"/>
                  </a:lnTo>
                  <a:lnTo>
                    <a:pt x="13" y="13"/>
                  </a:lnTo>
                  <a:lnTo>
                    <a:pt x="11" y="14"/>
                  </a:lnTo>
                  <a:lnTo>
                    <a:pt x="7" y="15"/>
                  </a:lnTo>
                  <a:lnTo>
                    <a:pt x="3" y="15"/>
                  </a:lnTo>
                  <a:lnTo>
                    <a:pt x="1" y="15"/>
                  </a:lnTo>
                  <a:lnTo>
                    <a:pt x="0" y="17"/>
                  </a:lnTo>
                  <a:lnTo>
                    <a:pt x="1" y="18"/>
                  </a:lnTo>
                  <a:lnTo>
                    <a:pt x="2" y="17"/>
                  </a:lnTo>
                  <a:lnTo>
                    <a:pt x="11" y="16"/>
                  </a:lnTo>
                  <a:lnTo>
                    <a:pt x="17" y="15"/>
                  </a:lnTo>
                  <a:lnTo>
                    <a:pt x="22" y="16"/>
                  </a:lnTo>
                  <a:lnTo>
                    <a:pt x="35" y="19"/>
                  </a:lnTo>
                  <a:lnTo>
                    <a:pt x="39" y="19"/>
                  </a:lnTo>
                  <a:lnTo>
                    <a:pt x="42" y="20"/>
                  </a:lnTo>
                  <a:lnTo>
                    <a:pt x="44" y="21"/>
                  </a:lnTo>
                  <a:lnTo>
                    <a:pt x="47" y="20"/>
                  </a:lnTo>
                  <a:lnTo>
                    <a:pt x="51" y="20"/>
                  </a:lnTo>
                  <a:lnTo>
                    <a:pt x="55" y="21"/>
                  </a:lnTo>
                  <a:lnTo>
                    <a:pt x="57" y="22"/>
                  </a:lnTo>
                  <a:lnTo>
                    <a:pt x="59" y="21"/>
                  </a:lnTo>
                  <a:lnTo>
                    <a:pt x="61" y="20"/>
                  </a:lnTo>
                  <a:lnTo>
                    <a:pt x="60" y="19"/>
                  </a:lnTo>
                  <a:lnTo>
                    <a:pt x="60" y="18"/>
                  </a:lnTo>
                  <a:lnTo>
                    <a:pt x="61" y="16"/>
                  </a:lnTo>
                  <a:lnTo>
                    <a:pt x="61" y="14"/>
                  </a:lnTo>
                  <a:lnTo>
                    <a:pt x="60" y="12"/>
                  </a:lnTo>
                  <a:lnTo>
                    <a:pt x="57"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3" name="Freeform 4006"/>
            <p:cNvSpPr>
              <a:spLocks/>
            </p:cNvSpPr>
            <p:nvPr/>
          </p:nvSpPr>
          <p:spPr bwMode="auto">
            <a:xfrm>
              <a:off x="4992" y="1401"/>
              <a:ext cx="62" cy="21"/>
            </a:xfrm>
            <a:custGeom>
              <a:avLst/>
              <a:gdLst>
                <a:gd name="T0" fmla="*/ 1 w 77"/>
                <a:gd name="T1" fmla="*/ 2 h 26"/>
                <a:gd name="T2" fmla="*/ 2 w 77"/>
                <a:gd name="T3" fmla="*/ 2 h 26"/>
                <a:gd name="T4" fmla="*/ 3 w 77"/>
                <a:gd name="T5" fmla="*/ 2 h 26"/>
                <a:gd name="T6" fmla="*/ 5 w 77"/>
                <a:gd name="T7" fmla="*/ 2 h 26"/>
                <a:gd name="T8" fmla="*/ 5 w 77"/>
                <a:gd name="T9" fmla="*/ 2 h 26"/>
                <a:gd name="T10" fmla="*/ 5 w 77"/>
                <a:gd name="T11" fmla="*/ 2 h 26"/>
                <a:gd name="T12" fmla="*/ 6 w 77"/>
                <a:gd name="T13" fmla="*/ 2 h 26"/>
                <a:gd name="T14" fmla="*/ 6 w 77"/>
                <a:gd name="T15" fmla="*/ 2 h 26"/>
                <a:gd name="T16" fmla="*/ 6 w 77"/>
                <a:gd name="T17" fmla="*/ 2 h 26"/>
                <a:gd name="T18" fmla="*/ 7 w 77"/>
                <a:gd name="T19" fmla="*/ 2 h 26"/>
                <a:gd name="T20" fmla="*/ 7 w 77"/>
                <a:gd name="T21" fmla="*/ 2 h 26"/>
                <a:gd name="T22" fmla="*/ 6 w 77"/>
                <a:gd name="T23" fmla="*/ 2 h 26"/>
                <a:gd name="T24" fmla="*/ 6 w 77"/>
                <a:gd name="T25" fmla="*/ 2 h 26"/>
                <a:gd name="T26" fmla="*/ 6 w 77"/>
                <a:gd name="T27" fmla="*/ 2 h 26"/>
                <a:gd name="T28" fmla="*/ 6 w 77"/>
                <a:gd name="T29" fmla="*/ 2 h 26"/>
                <a:gd name="T30" fmla="*/ 5 w 77"/>
                <a:gd name="T31" fmla="*/ 2 h 26"/>
                <a:gd name="T32" fmla="*/ 5 w 77"/>
                <a:gd name="T33" fmla="*/ 2 h 26"/>
                <a:gd name="T34" fmla="*/ 4 w 77"/>
                <a:gd name="T35" fmla="*/ 2 h 26"/>
                <a:gd name="T36" fmla="*/ 4 w 77"/>
                <a:gd name="T37" fmla="*/ 2 h 26"/>
                <a:gd name="T38" fmla="*/ 3 w 77"/>
                <a:gd name="T39" fmla="*/ 2 h 26"/>
                <a:gd name="T40" fmla="*/ 3 w 77"/>
                <a:gd name="T41" fmla="*/ 2 h 26"/>
                <a:gd name="T42" fmla="*/ 4 w 77"/>
                <a:gd name="T43" fmla="*/ 2 h 26"/>
                <a:gd name="T44" fmla="*/ 3 w 77"/>
                <a:gd name="T45" fmla="*/ 2 h 26"/>
                <a:gd name="T46" fmla="*/ 3 w 77"/>
                <a:gd name="T47" fmla="*/ 2 h 26"/>
                <a:gd name="T48" fmla="*/ 2 w 77"/>
                <a:gd name="T49" fmla="*/ 2 h 26"/>
                <a:gd name="T50" fmla="*/ 2 w 77"/>
                <a:gd name="T51" fmla="*/ 2 h 26"/>
                <a:gd name="T52" fmla="*/ 2 w 77"/>
                <a:gd name="T53" fmla="*/ 2 h 26"/>
                <a:gd name="T54" fmla="*/ 2 w 77"/>
                <a:gd name="T55" fmla="*/ 2 h 26"/>
                <a:gd name="T56" fmla="*/ 2 w 77"/>
                <a:gd name="T57" fmla="*/ 2 h 26"/>
                <a:gd name="T58" fmla="*/ 2 w 77"/>
                <a:gd name="T59" fmla="*/ 2 h 26"/>
                <a:gd name="T60" fmla="*/ 2 w 77"/>
                <a:gd name="T61" fmla="*/ 2 h 26"/>
                <a:gd name="T62" fmla="*/ 2 w 77"/>
                <a:gd name="T63" fmla="*/ 2 h 26"/>
                <a:gd name="T64" fmla="*/ 2 w 77"/>
                <a:gd name="T65" fmla="*/ 1 h 26"/>
                <a:gd name="T66" fmla="*/ 2 w 77"/>
                <a:gd name="T67" fmla="*/ 0 h 26"/>
                <a:gd name="T68" fmla="*/ 2 w 77"/>
                <a:gd name="T69" fmla="*/ 1 h 26"/>
                <a:gd name="T70" fmla="*/ 2 w 77"/>
                <a:gd name="T71" fmla="*/ 2 h 26"/>
                <a:gd name="T72" fmla="*/ 2 w 77"/>
                <a:gd name="T73" fmla="*/ 2 h 26"/>
                <a:gd name="T74" fmla="*/ 1 w 77"/>
                <a:gd name="T75" fmla="*/ 2 h 26"/>
                <a:gd name="T76" fmla="*/ 1 w 77"/>
                <a:gd name="T77" fmla="*/ 2 h 26"/>
                <a:gd name="T78" fmla="*/ 0 w 77"/>
                <a:gd name="T79" fmla="*/ 2 h 26"/>
                <a:gd name="T80" fmla="*/ 0 w 77"/>
                <a:gd name="T81" fmla="*/ 2 h 26"/>
                <a:gd name="T82" fmla="*/ 1 w 77"/>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7"/>
                <a:gd name="T127" fmla="*/ 0 h 26"/>
                <a:gd name="T128" fmla="*/ 77 w 77"/>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7" h="26">
                  <a:moveTo>
                    <a:pt x="1" y="12"/>
                  </a:moveTo>
                  <a:lnTo>
                    <a:pt x="1" y="12"/>
                  </a:lnTo>
                  <a:lnTo>
                    <a:pt x="11" y="16"/>
                  </a:lnTo>
                  <a:lnTo>
                    <a:pt x="18" y="19"/>
                  </a:lnTo>
                  <a:lnTo>
                    <a:pt x="38" y="26"/>
                  </a:lnTo>
                  <a:lnTo>
                    <a:pt x="54" y="26"/>
                  </a:lnTo>
                  <a:lnTo>
                    <a:pt x="57" y="26"/>
                  </a:lnTo>
                  <a:lnTo>
                    <a:pt x="60" y="25"/>
                  </a:lnTo>
                  <a:lnTo>
                    <a:pt x="66" y="24"/>
                  </a:lnTo>
                  <a:lnTo>
                    <a:pt x="70" y="23"/>
                  </a:lnTo>
                  <a:lnTo>
                    <a:pt x="73" y="22"/>
                  </a:lnTo>
                  <a:lnTo>
                    <a:pt x="74" y="19"/>
                  </a:lnTo>
                  <a:lnTo>
                    <a:pt x="74" y="17"/>
                  </a:lnTo>
                  <a:lnTo>
                    <a:pt x="77" y="15"/>
                  </a:lnTo>
                  <a:lnTo>
                    <a:pt x="77" y="14"/>
                  </a:lnTo>
                  <a:lnTo>
                    <a:pt x="74" y="14"/>
                  </a:lnTo>
                  <a:lnTo>
                    <a:pt x="67" y="14"/>
                  </a:lnTo>
                  <a:lnTo>
                    <a:pt x="66" y="14"/>
                  </a:lnTo>
                  <a:lnTo>
                    <a:pt x="66" y="12"/>
                  </a:lnTo>
                  <a:lnTo>
                    <a:pt x="65" y="12"/>
                  </a:lnTo>
                  <a:lnTo>
                    <a:pt x="60" y="11"/>
                  </a:lnTo>
                  <a:lnTo>
                    <a:pt x="53" y="10"/>
                  </a:lnTo>
                  <a:lnTo>
                    <a:pt x="50" y="10"/>
                  </a:lnTo>
                  <a:lnTo>
                    <a:pt x="48" y="11"/>
                  </a:lnTo>
                  <a:lnTo>
                    <a:pt x="42" y="12"/>
                  </a:lnTo>
                  <a:lnTo>
                    <a:pt x="40" y="12"/>
                  </a:lnTo>
                  <a:lnTo>
                    <a:pt x="39" y="11"/>
                  </a:lnTo>
                  <a:lnTo>
                    <a:pt x="39" y="10"/>
                  </a:lnTo>
                  <a:lnTo>
                    <a:pt x="39" y="8"/>
                  </a:lnTo>
                  <a:lnTo>
                    <a:pt x="40" y="8"/>
                  </a:lnTo>
                  <a:lnTo>
                    <a:pt x="39" y="6"/>
                  </a:lnTo>
                  <a:lnTo>
                    <a:pt x="38" y="5"/>
                  </a:lnTo>
                  <a:lnTo>
                    <a:pt x="34" y="5"/>
                  </a:lnTo>
                  <a:lnTo>
                    <a:pt x="30" y="6"/>
                  </a:lnTo>
                  <a:lnTo>
                    <a:pt x="27" y="5"/>
                  </a:lnTo>
                  <a:lnTo>
                    <a:pt x="23" y="5"/>
                  </a:lnTo>
                  <a:lnTo>
                    <a:pt x="20" y="5"/>
                  </a:lnTo>
                  <a:lnTo>
                    <a:pt x="17" y="6"/>
                  </a:lnTo>
                  <a:lnTo>
                    <a:pt x="16" y="8"/>
                  </a:lnTo>
                  <a:lnTo>
                    <a:pt x="15" y="8"/>
                  </a:lnTo>
                  <a:lnTo>
                    <a:pt x="12" y="6"/>
                  </a:lnTo>
                  <a:lnTo>
                    <a:pt x="10" y="5"/>
                  </a:lnTo>
                  <a:lnTo>
                    <a:pt x="10" y="4"/>
                  </a:lnTo>
                  <a:lnTo>
                    <a:pt x="10" y="3"/>
                  </a:lnTo>
                  <a:lnTo>
                    <a:pt x="10" y="2"/>
                  </a:lnTo>
                  <a:lnTo>
                    <a:pt x="9" y="1"/>
                  </a:lnTo>
                  <a:lnTo>
                    <a:pt x="6" y="0"/>
                  </a:lnTo>
                  <a:lnTo>
                    <a:pt x="4" y="1"/>
                  </a:lnTo>
                  <a:lnTo>
                    <a:pt x="4" y="3"/>
                  </a:lnTo>
                  <a:lnTo>
                    <a:pt x="3" y="5"/>
                  </a:lnTo>
                  <a:lnTo>
                    <a:pt x="2" y="5"/>
                  </a:lnTo>
                  <a:lnTo>
                    <a:pt x="1" y="6"/>
                  </a:lnTo>
                  <a:lnTo>
                    <a:pt x="1" y="9"/>
                  </a:lnTo>
                  <a:lnTo>
                    <a:pt x="1" y="10"/>
                  </a:lnTo>
                  <a:lnTo>
                    <a:pt x="0" y="11"/>
                  </a:lnTo>
                  <a:lnTo>
                    <a:pt x="0" y="12"/>
                  </a:lnTo>
                  <a:lnTo>
                    <a:pt x="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4" name="Freeform 4007"/>
            <p:cNvSpPr>
              <a:spLocks/>
            </p:cNvSpPr>
            <p:nvPr/>
          </p:nvSpPr>
          <p:spPr bwMode="auto">
            <a:xfrm>
              <a:off x="5023" y="1370"/>
              <a:ext cx="11" cy="3"/>
            </a:xfrm>
            <a:custGeom>
              <a:avLst/>
              <a:gdLst>
                <a:gd name="T0" fmla="*/ 1 w 14"/>
                <a:gd name="T1" fmla="*/ 1 h 5"/>
                <a:gd name="T2" fmla="*/ 1 w 14"/>
                <a:gd name="T3" fmla="*/ 1 h 5"/>
                <a:gd name="T4" fmla="*/ 2 w 14"/>
                <a:gd name="T5" fmla="*/ 1 h 5"/>
                <a:gd name="T6" fmla="*/ 2 w 14"/>
                <a:gd name="T7" fmla="*/ 1 h 5"/>
                <a:gd name="T8" fmla="*/ 2 w 14"/>
                <a:gd name="T9" fmla="*/ 0 h 5"/>
                <a:gd name="T10" fmla="*/ 2 w 14"/>
                <a:gd name="T11" fmla="*/ 0 h 5"/>
                <a:gd name="T12" fmla="*/ 2 w 14"/>
                <a:gd name="T13" fmla="*/ 0 h 5"/>
                <a:gd name="T14" fmla="*/ 2 w 14"/>
                <a:gd name="T15" fmla="*/ 0 h 5"/>
                <a:gd name="T16" fmla="*/ 2 w 14"/>
                <a:gd name="T17" fmla="*/ 1 h 5"/>
                <a:gd name="T18" fmla="*/ 1 w 14"/>
                <a:gd name="T19" fmla="*/ 1 h 5"/>
                <a:gd name="T20" fmla="*/ 1 w 14"/>
                <a:gd name="T21" fmla="*/ 1 h 5"/>
                <a:gd name="T22" fmla="*/ 0 w 14"/>
                <a:gd name="T23" fmla="*/ 1 h 5"/>
                <a:gd name="T24" fmla="*/ 0 w 14"/>
                <a:gd name="T25" fmla="*/ 1 h 5"/>
                <a:gd name="T26" fmla="*/ 1 w 14"/>
                <a:gd name="T27" fmla="*/ 1 h 5"/>
                <a:gd name="T28" fmla="*/ 1 w 14"/>
                <a:gd name="T29" fmla="*/ 1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5"/>
                <a:gd name="T47" fmla="*/ 14 w 1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5">
                  <a:moveTo>
                    <a:pt x="1" y="5"/>
                  </a:moveTo>
                  <a:lnTo>
                    <a:pt x="1" y="5"/>
                  </a:lnTo>
                  <a:lnTo>
                    <a:pt x="8" y="1"/>
                  </a:lnTo>
                  <a:lnTo>
                    <a:pt x="14" y="0"/>
                  </a:lnTo>
                  <a:lnTo>
                    <a:pt x="7" y="1"/>
                  </a:lnTo>
                  <a:lnTo>
                    <a:pt x="1" y="2"/>
                  </a:lnTo>
                  <a:lnTo>
                    <a:pt x="0" y="3"/>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5" name="Freeform 4008"/>
            <p:cNvSpPr>
              <a:spLocks/>
            </p:cNvSpPr>
            <p:nvPr/>
          </p:nvSpPr>
          <p:spPr bwMode="auto">
            <a:xfrm>
              <a:off x="5409" y="1504"/>
              <a:ext cx="48" cy="18"/>
            </a:xfrm>
            <a:custGeom>
              <a:avLst/>
              <a:gdLst>
                <a:gd name="T0" fmla="*/ 1 w 60"/>
                <a:gd name="T1" fmla="*/ 2 h 22"/>
                <a:gd name="T2" fmla="*/ 1 w 60"/>
                <a:gd name="T3" fmla="*/ 2 h 22"/>
                <a:gd name="T4" fmla="*/ 2 w 60"/>
                <a:gd name="T5" fmla="*/ 2 h 22"/>
                <a:gd name="T6" fmla="*/ 2 w 60"/>
                <a:gd name="T7" fmla="*/ 2 h 22"/>
                <a:gd name="T8" fmla="*/ 2 w 60"/>
                <a:gd name="T9" fmla="*/ 2 h 22"/>
                <a:gd name="T10" fmla="*/ 2 w 60"/>
                <a:gd name="T11" fmla="*/ 2 h 22"/>
                <a:gd name="T12" fmla="*/ 2 w 60"/>
                <a:gd name="T13" fmla="*/ 2 h 22"/>
                <a:gd name="T14" fmla="*/ 2 w 60"/>
                <a:gd name="T15" fmla="*/ 2 h 22"/>
                <a:gd name="T16" fmla="*/ 2 w 60"/>
                <a:gd name="T17" fmla="*/ 2 h 22"/>
                <a:gd name="T18" fmla="*/ 2 w 60"/>
                <a:gd name="T19" fmla="*/ 2 h 22"/>
                <a:gd name="T20" fmla="*/ 2 w 60"/>
                <a:gd name="T21" fmla="*/ 2 h 22"/>
                <a:gd name="T22" fmla="*/ 2 w 60"/>
                <a:gd name="T23" fmla="*/ 2 h 22"/>
                <a:gd name="T24" fmla="*/ 3 w 60"/>
                <a:gd name="T25" fmla="*/ 2 h 22"/>
                <a:gd name="T26" fmla="*/ 3 w 60"/>
                <a:gd name="T27" fmla="*/ 2 h 22"/>
                <a:gd name="T28" fmla="*/ 3 w 60"/>
                <a:gd name="T29" fmla="*/ 2 h 22"/>
                <a:gd name="T30" fmla="*/ 4 w 60"/>
                <a:gd name="T31" fmla="*/ 2 h 22"/>
                <a:gd name="T32" fmla="*/ 4 w 60"/>
                <a:gd name="T33" fmla="*/ 2 h 22"/>
                <a:gd name="T34" fmla="*/ 5 w 60"/>
                <a:gd name="T35" fmla="*/ 2 h 22"/>
                <a:gd name="T36" fmla="*/ 5 w 60"/>
                <a:gd name="T37" fmla="*/ 2 h 22"/>
                <a:gd name="T38" fmla="*/ 5 w 60"/>
                <a:gd name="T39" fmla="*/ 2 h 22"/>
                <a:gd name="T40" fmla="*/ 5 w 60"/>
                <a:gd name="T41" fmla="*/ 2 h 22"/>
                <a:gd name="T42" fmla="*/ 5 w 60"/>
                <a:gd name="T43" fmla="*/ 2 h 22"/>
                <a:gd name="T44" fmla="*/ 5 w 60"/>
                <a:gd name="T45" fmla="*/ 2 h 22"/>
                <a:gd name="T46" fmla="*/ 5 w 60"/>
                <a:gd name="T47" fmla="*/ 2 h 22"/>
                <a:gd name="T48" fmla="*/ 5 w 60"/>
                <a:gd name="T49" fmla="*/ 2 h 22"/>
                <a:gd name="T50" fmla="*/ 5 w 60"/>
                <a:gd name="T51" fmla="*/ 2 h 22"/>
                <a:gd name="T52" fmla="*/ 4 w 60"/>
                <a:gd name="T53" fmla="*/ 1 h 22"/>
                <a:gd name="T54" fmla="*/ 4 w 60"/>
                <a:gd name="T55" fmla="*/ 1 h 22"/>
                <a:gd name="T56" fmla="*/ 4 w 60"/>
                <a:gd name="T57" fmla="*/ 0 h 22"/>
                <a:gd name="T58" fmla="*/ 4 w 60"/>
                <a:gd name="T59" fmla="*/ 0 h 22"/>
                <a:gd name="T60" fmla="*/ 4 w 60"/>
                <a:gd name="T61" fmla="*/ 0 h 22"/>
                <a:gd name="T62" fmla="*/ 2 w 60"/>
                <a:gd name="T63" fmla="*/ 0 h 22"/>
                <a:gd name="T64" fmla="*/ 2 w 60"/>
                <a:gd name="T65" fmla="*/ 0 h 22"/>
                <a:gd name="T66" fmla="*/ 2 w 60"/>
                <a:gd name="T67" fmla="*/ 1 h 22"/>
                <a:gd name="T68" fmla="*/ 2 w 60"/>
                <a:gd name="T69" fmla="*/ 1 h 22"/>
                <a:gd name="T70" fmla="*/ 2 w 60"/>
                <a:gd name="T71" fmla="*/ 1 h 22"/>
                <a:gd name="T72" fmla="*/ 1 w 60"/>
                <a:gd name="T73" fmla="*/ 2 h 22"/>
                <a:gd name="T74" fmla="*/ 1 w 60"/>
                <a:gd name="T75" fmla="*/ 2 h 22"/>
                <a:gd name="T76" fmla="*/ 0 w 60"/>
                <a:gd name="T77" fmla="*/ 2 h 22"/>
                <a:gd name="T78" fmla="*/ 0 w 60"/>
                <a:gd name="T79" fmla="*/ 2 h 22"/>
                <a:gd name="T80" fmla="*/ 0 w 60"/>
                <a:gd name="T81" fmla="*/ 2 h 22"/>
                <a:gd name="T82" fmla="*/ 0 w 60"/>
                <a:gd name="T83" fmla="*/ 2 h 22"/>
                <a:gd name="T84" fmla="*/ 1 w 60"/>
                <a:gd name="T85" fmla="*/ 2 h 22"/>
                <a:gd name="T86" fmla="*/ 1 w 60"/>
                <a:gd name="T87" fmla="*/ 2 h 22"/>
                <a:gd name="T88" fmla="*/ 1 w 60"/>
                <a:gd name="T89" fmla="*/ 2 h 2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0"/>
                <a:gd name="T136" fmla="*/ 0 h 22"/>
                <a:gd name="T137" fmla="*/ 60 w 60"/>
                <a:gd name="T138" fmla="*/ 22 h 2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0" h="22">
                  <a:moveTo>
                    <a:pt x="1" y="20"/>
                  </a:moveTo>
                  <a:lnTo>
                    <a:pt x="1" y="20"/>
                  </a:lnTo>
                  <a:lnTo>
                    <a:pt x="2" y="22"/>
                  </a:lnTo>
                  <a:lnTo>
                    <a:pt x="3" y="22"/>
                  </a:lnTo>
                  <a:lnTo>
                    <a:pt x="5" y="22"/>
                  </a:lnTo>
                  <a:lnTo>
                    <a:pt x="20" y="16"/>
                  </a:lnTo>
                  <a:lnTo>
                    <a:pt x="23" y="16"/>
                  </a:lnTo>
                  <a:lnTo>
                    <a:pt x="27" y="18"/>
                  </a:lnTo>
                  <a:lnTo>
                    <a:pt x="31" y="19"/>
                  </a:lnTo>
                  <a:lnTo>
                    <a:pt x="34" y="18"/>
                  </a:lnTo>
                  <a:lnTo>
                    <a:pt x="38" y="17"/>
                  </a:lnTo>
                  <a:lnTo>
                    <a:pt x="47" y="16"/>
                  </a:lnTo>
                  <a:lnTo>
                    <a:pt x="51" y="15"/>
                  </a:lnTo>
                  <a:lnTo>
                    <a:pt x="56" y="13"/>
                  </a:lnTo>
                  <a:lnTo>
                    <a:pt x="60" y="10"/>
                  </a:lnTo>
                  <a:lnTo>
                    <a:pt x="60" y="9"/>
                  </a:lnTo>
                  <a:lnTo>
                    <a:pt x="52" y="3"/>
                  </a:lnTo>
                  <a:lnTo>
                    <a:pt x="49" y="1"/>
                  </a:lnTo>
                  <a:lnTo>
                    <a:pt x="47" y="0"/>
                  </a:lnTo>
                  <a:lnTo>
                    <a:pt x="45" y="0"/>
                  </a:lnTo>
                  <a:lnTo>
                    <a:pt x="23" y="0"/>
                  </a:lnTo>
                  <a:lnTo>
                    <a:pt x="20" y="1"/>
                  </a:lnTo>
                  <a:lnTo>
                    <a:pt x="18" y="1"/>
                  </a:lnTo>
                  <a:lnTo>
                    <a:pt x="1" y="11"/>
                  </a:lnTo>
                  <a:lnTo>
                    <a:pt x="0" y="12"/>
                  </a:lnTo>
                  <a:lnTo>
                    <a:pt x="0" y="14"/>
                  </a:lnTo>
                  <a:lnTo>
                    <a:pt x="0" y="17"/>
                  </a:lnTo>
                  <a:lnTo>
                    <a:pt x="1" y="18"/>
                  </a:lnTo>
                  <a:lnTo>
                    <a:pt x="1" y="2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6" name="Freeform 4009"/>
            <p:cNvSpPr>
              <a:spLocks/>
            </p:cNvSpPr>
            <p:nvPr/>
          </p:nvSpPr>
          <p:spPr bwMode="auto">
            <a:xfrm>
              <a:off x="5531" y="1678"/>
              <a:ext cx="39" cy="17"/>
            </a:xfrm>
            <a:custGeom>
              <a:avLst/>
              <a:gdLst>
                <a:gd name="T0" fmla="*/ 4 w 49"/>
                <a:gd name="T1" fmla="*/ 2 h 21"/>
                <a:gd name="T2" fmla="*/ 4 w 49"/>
                <a:gd name="T3" fmla="*/ 2 h 21"/>
                <a:gd name="T4" fmla="*/ 4 w 49"/>
                <a:gd name="T5" fmla="*/ 2 h 21"/>
                <a:gd name="T6" fmla="*/ 2 w 49"/>
                <a:gd name="T7" fmla="*/ 2 h 21"/>
                <a:gd name="T8" fmla="*/ 2 w 49"/>
                <a:gd name="T9" fmla="*/ 2 h 21"/>
                <a:gd name="T10" fmla="*/ 2 w 49"/>
                <a:gd name="T11" fmla="*/ 2 h 21"/>
                <a:gd name="T12" fmla="*/ 2 w 49"/>
                <a:gd name="T13" fmla="*/ 2 h 21"/>
                <a:gd name="T14" fmla="*/ 2 w 49"/>
                <a:gd name="T15" fmla="*/ 2 h 21"/>
                <a:gd name="T16" fmla="*/ 2 w 49"/>
                <a:gd name="T17" fmla="*/ 1 h 21"/>
                <a:gd name="T18" fmla="*/ 1 w 49"/>
                <a:gd name="T19" fmla="*/ 0 h 21"/>
                <a:gd name="T20" fmla="*/ 1 w 49"/>
                <a:gd name="T21" fmla="*/ 1 h 21"/>
                <a:gd name="T22" fmla="*/ 0 w 49"/>
                <a:gd name="T23" fmla="*/ 2 h 21"/>
                <a:gd name="T24" fmla="*/ 0 w 49"/>
                <a:gd name="T25" fmla="*/ 2 h 21"/>
                <a:gd name="T26" fmla="*/ 1 w 49"/>
                <a:gd name="T27" fmla="*/ 2 h 21"/>
                <a:gd name="T28" fmla="*/ 2 w 49"/>
                <a:gd name="T29" fmla="*/ 2 h 21"/>
                <a:gd name="T30" fmla="*/ 2 w 49"/>
                <a:gd name="T31" fmla="*/ 2 h 21"/>
                <a:gd name="T32" fmla="*/ 2 w 49"/>
                <a:gd name="T33" fmla="*/ 2 h 21"/>
                <a:gd name="T34" fmla="*/ 2 w 49"/>
                <a:gd name="T35" fmla="*/ 2 h 21"/>
                <a:gd name="T36" fmla="*/ 2 w 49"/>
                <a:gd name="T37" fmla="*/ 2 h 21"/>
                <a:gd name="T38" fmla="*/ 2 w 49"/>
                <a:gd name="T39" fmla="*/ 2 h 21"/>
                <a:gd name="T40" fmla="*/ 2 w 49"/>
                <a:gd name="T41" fmla="*/ 2 h 21"/>
                <a:gd name="T42" fmla="*/ 2 w 49"/>
                <a:gd name="T43" fmla="*/ 2 h 21"/>
                <a:gd name="T44" fmla="*/ 2 w 49"/>
                <a:gd name="T45" fmla="*/ 2 h 21"/>
                <a:gd name="T46" fmla="*/ 2 w 49"/>
                <a:gd name="T47" fmla="*/ 2 h 21"/>
                <a:gd name="T48" fmla="*/ 2 w 49"/>
                <a:gd name="T49" fmla="*/ 2 h 21"/>
                <a:gd name="T50" fmla="*/ 2 w 49"/>
                <a:gd name="T51" fmla="*/ 2 h 21"/>
                <a:gd name="T52" fmla="*/ 2 w 49"/>
                <a:gd name="T53" fmla="*/ 2 h 21"/>
                <a:gd name="T54" fmla="*/ 3 w 49"/>
                <a:gd name="T55" fmla="*/ 2 h 21"/>
                <a:gd name="T56" fmla="*/ 3 w 49"/>
                <a:gd name="T57" fmla="*/ 2 h 21"/>
                <a:gd name="T58" fmla="*/ 3 w 49"/>
                <a:gd name="T59" fmla="*/ 2 h 21"/>
                <a:gd name="T60" fmla="*/ 3 w 49"/>
                <a:gd name="T61" fmla="*/ 2 h 21"/>
                <a:gd name="T62" fmla="*/ 3 w 49"/>
                <a:gd name="T63" fmla="*/ 2 h 21"/>
                <a:gd name="T64" fmla="*/ 3 w 49"/>
                <a:gd name="T65" fmla="*/ 2 h 21"/>
                <a:gd name="T66" fmla="*/ 4 w 49"/>
                <a:gd name="T67" fmla="*/ 2 h 21"/>
                <a:gd name="T68" fmla="*/ 4 w 49"/>
                <a:gd name="T69" fmla="*/ 2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21"/>
                <a:gd name="T107" fmla="*/ 49 w 49"/>
                <a:gd name="T108" fmla="*/ 21 h 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21">
                  <a:moveTo>
                    <a:pt x="49" y="14"/>
                  </a:moveTo>
                  <a:lnTo>
                    <a:pt x="49" y="14"/>
                  </a:lnTo>
                  <a:lnTo>
                    <a:pt x="49" y="13"/>
                  </a:lnTo>
                  <a:lnTo>
                    <a:pt x="48" y="12"/>
                  </a:lnTo>
                  <a:lnTo>
                    <a:pt x="28" y="5"/>
                  </a:lnTo>
                  <a:lnTo>
                    <a:pt x="23" y="4"/>
                  </a:lnTo>
                  <a:lnTo>
                    <a:pt x="20" y="4"/>
                  </a:lnTo>
                  <a:lnTo>
                    <a:pt x="17" y="6"/>
                  </a:lnTo>
                  <a:lnTo>
                    <a:pt x="11" y="6"/>
                  </a:lnTo>
                  <a:lnTo>
                    <a:pt x="7" y="5"/>
                  </a:lnTo>
                  <a:lnTo>
                    <a:pt x="5" y="5"/>
                  </a:lnTo>
                  <a:lnTo>
                    <a:pt x="3" y="1"/>
                  </a:lnTo>
                  <a:lnTo>
                    <a:pt x="2" y="0"/>
                  </a:lnTo>
                  <a:lnTo>
                    <a:pt x="1" y="0"/>
                  </a:lnTo>
                  <a:lnTo>
                    <a:pt x="1" y="1"/>
                  </a:lnTo>
                  <a:lnTo>
                    <a:pt x="1" y="4"/>
                  </a:lnTo>
                  <a:lnTo>
                    <a:pt x="0" y="6"/>
                  </a:lnTo>
                  <a:lnTo>
                    <a:pt x="0" y="8"/>
                  </a:lnTo>
                  <a:lnTo>
                    <a:pt x="1" y="10"/>
                  </a:lnTo>
                  <a:lnTo>
                    <a:pt x="2" y="11"/>
                  </a:lnTo>
                  <a:lnTo>
                    <a:pt x="3" y="12"/>
                  </a:lnTo>
                  <a:lnTo>
                    <a:pt x="6" y="11"/>
                  </a:lnTo>
                  <a:lnTo>
                    <a:pt x="11" y="10"/>
                  </a:lnTo>
                  <a:lnTo>
                    <a:pt x="16" y="11"/>
                  </a:lnTo>
                  <a:lnTo>
                    <a:pt x="21" y="12"/>
                  </a:lnTo>
                  <a:lnTo>
                    <a:pt x="20" y="11"/>
                  </a:lnTo>
                  <a:lnTo>
                    <a:pt x="15" y="10"/>
                  </a:lnTo>
                  <a:lnTo>
                    <a:pt x="12" y="9"/>
                  </a:lnTo>
                  <a:lnTo>
                    <a:pt x="14" y="9"/>
                  </a:lnTo>
                  <a:lnTo>
                    <a:pt x="16" y="9"/>
                  </a:lnTo>
                  <a:lnTo>
                    <a:pt x="24" y="13"/>
                  </a:lnTo>
                  <a:lnTo>
                    <a:pt x="25" y="13"/>
                  </a:lnTo>
                  <a:lnTo>
                    <a:pt x="25" y="14"/>
                  </a:lnTo>
                  <a:lnTo>
                    <a:pt x="25" y="15"/>
                  </a:lnTo>
                  <a:lnTo>
                    <a:pt x="26" y="15"/>
                  </a:lnTo>
                  <a:lnTo>
                    <a:pt x="32" y="18"/>
                  </a:lnTo>
                  <a:lnTo>
                    <a:pt x="33" y="19"/>
                  </a:lnTo>
                  <a:lnTo>
                    <a:pt x="33" y="21"/>
                  </a:lnTo>
                  <a:lnTo>
                    <a:pt x="35" y="21"/>
                  </a:lnTo>
                  <a:lnTo>
                    <a:pt x="36" y="20"/>
                  </a:lnTo>
                  <a:lnTo>
                    <a:pt x="37" y="18"/>
                  </a:lnTo>
                  <a:lnTo>
                    <a:pt x="40" y="16"/>
                  </a:lnTo>
                  <a:lnTo>
                    <a:pt x="44" y="15"/>
                  </a:lnTo>
                  <a:lnTo>
                    <a:pt x="47" y="15"/>
                  </a:lnTo>
                  <a:lnTo>
                    <a:pt x="49"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7" name="Freeform 4010"/>
            <p:cNvSpPr>
              <a:spLocks/>
            </p:cNvSpPr>
            <p:nvPr/>
          </p:nvSpPr>
          <p:spPr bwMode="auto">
            <a:xfrm>
              <a:off x="5214" y="1769"/>
              <a:ext cx="17" cy="16"/>
            </a:xfrm>
            <a:custGeom>
              <a:avLst/>
              <a:gdLst>
                <a:gd name="T0" fmla="*/ 2 w 22"/>
                <a:gd name="T1" fmla="*/ 4 h 18"/>
                <a:gd name="T2" fmla="*/ 2 w 22"/>
                <a:gd name="T3" fmla="*/ 4 h 18"/>
                <a:gd name="T4" fmla="*/ 2 w 22"/>
                <a:gd name="T5" fmla="*/ 4 h 18"/>
                <a:gd name="T6" fmla="*/ 2 w 22"/>
                <a:gd name="T7" fmla="*/ 4 h 18"/>
                <a:gd name="T8" fmla="*/ 2 w 22"/>
                <a:gd name="T9" fmla="*/ 1 h 18"/>
                <a:gd name="T10" fmla="*/ 2 w 22"/>
                <a:gd name="T11" fmla="*/ 1 h 18"/>
                <a:gd name="T12" fmla="*/ 2 w 22"/>
                <a:gd name="T13" fmla="*/ 0 h 18"/>
                <a:gd name="T14" fmla="*/ 2 w 22"/>
                <a:gd name="T15" fmla="*/ 0 h 18"/>
                <a:gd name="T16" fmla="*/ 2 w 22"/>
                <a:gd name="T17" fmla="*/ 3 h 18"/>
                <a:gd name="T18" fmla="*/ 2 w 22"/>
                <a:gd name="T19" fmla="*/ 3 h 18"/>
                <a:gd name="T20" fmla="*/ 2 w 22"/>
                <a:gd name="T21" fmla="*/ 4 h 18"/>
                <a:gd name="T22" fmla="*/ 2 w 22"/>
                <a:gd name="T23" fmla="*/ 4 h 18"/>
                <a:gd name="T24" fmla="*/ 2 w 22"/>
                <a:gd name="T25" fmla="*/ 4 h 18"/>
                <a:gd name="T26" fmla="*/ 2 w 22"/>
                <a:gd name="T27" fmla="*/ 4 h 18"/>
                <a:gd name="T28" fmla="*/ 2 w 22"/>
                <a:gd name="T29" fmla="*/ 4 h 18"/>
                <a:gd name="T30" fmla="*/ 2 w 22"/>
                <a:gd name="T31" fmla="*/ 4 h 18"/>
                <a:gd name="T32" fmla="*/ 2 w 22"/>
                <a:gd name="T33" fmla="*/ 4 h 18"/>
                <a:gd name="T34" fmla="*/ 2 w 22"/>
                <a:gd name="T35" fmla="*/ 4 h 18"/>
                <a:gd name="T36" fmla="*/ 2 w 22"/>
                <a:gd name="T37" fmla="*/ 4 h 18"/>
                <a:gd name="T38" fmla="*/ 2 w 22"/>
                <a:gd name="T39" fmla="*/ 4 h 18"/>
                <a:gd name="T40" fmla="*/ 2 w 22"/>
                <a:gd name="T41" fmla="*/ 4 h 18"/>
                <a:gd name="T42" fmla="*/ 2 w 22"/>
                <a:gd name="T43" fmla="*/ 4 h 18"/>
                <a:gd name="T44" fmla="*/ 2 w 22"/>
                <a:gd name="T45" fmla="*/ 4 h 18"/>
                <a:gd name="T46" fmla="*/ 2 w 22"/>
                <a:gd name="T47" fmla="*/ 4 h 18"/>
                <a:gd name="T48" fmla="*/ 1 w 22"/>
                <a:gd name="T49" fmla="*/ 4 h 18"/>
                <a:gd name="T50" fmla="*/ 1 w 22"/>
                <a:gd name="T51" fmla="*/ 4 h 18"/>
                <a:gd name="T52" fmla="*/ 0 w 22"/>
                <a:gd name="T53" fmla="*/ 4 h 18"/>
                <a:gd name="T54" fmla="*/ 0 w 22"/>
                <a:gd name="T55" fmla="*/ 4 h 18"/>
                <a:gd name="T56" fmla="*/ 1 w 22"/>
                <a:gd name="T57" fmla="*/ 4 h 18"/>
                <a:gd name="T58" fmla="*/ 1 w 22"/>
                <a:gd name="T59" fmla="*/ 4 h 18"/>
                <a:gd name="T60" fmla="*/ 2 w 22"/>
                <a:gd name="T61" fmla="*/ 4 h 18"/>
                <a:gd name="T62" fmla="*/ 2 w 22"/>
                <a:gd name="T63" fmla="*/ 4 h 18"/>
                <a:gd name="T64" fmla="*/ 2 w 22"/>
                <a:gd name="T65" fmla="*/ 4 h 18"/>
                <a:gd name="T66" fmla="*/ 2 w 22"/>
                <a:gd name="T67" fmla="*/ 4 h 18"/>
                <a:gd name="T68" fmla="*/ 2 w 22"/>
                <a:gd name="T69" fmla="*/ 4 h 18"/>
                <a:gd name="T70" fmla="*/ 2 w 22"/>
                <a:gd name="T71" fmla="*/ 4 h 18"/>
                <a:gd name="T72" fmla="*/ 2 w 22"/>
                <a:gd name="T73" fmla="*/ 4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
                <a:gd name="T112" fmla="*/ 0 h 18"/>
                <a:gd name="T113" fmla="*/ 22 w 22"/>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 h="18">
                  <a:moveTo>
                    <a:pt x="20" y="8"/>
                  </a:moveTo>
                  <a:lnTo>
                    <a:pt x="20" y="8"/>
                  </a:lnTo>
                  <a:lnTo>
                    <a:pt x="22" y="7"/>
                  </a:lnTo>
                  <a:lnTo>
                    <a:pt x="20" y="5"/>
                  </a:lnTo>
                  <a:lnTo>
                    <a:pt x="19" y="1"/>
                  </a:lnTo>
                  <a:lnTo>
                    <a:pt x="18" y="0"/>
                  </a:lnTo>
                  <a:lnTo>
                    <a:pt x="17" y="0"/>
                  </a:lnTo>
                  <a:lnTo>
                    <a:pt x="15" y="3"/>
                  </a:lnTo>
                  <a:lnTo>
                    <a:pt x="13" y="4"/>
                  </a:lnTo>
                  <a:lnTo>
                    <a:pt x="9" y="5"/>
                  </a:lnTo>
                  <a:lnTo>
                    <a:pt x="5" y="6"/>
                  </a:lnTo>
                  <a:lnTo>
                    <a:pt x="6" y="6"/>
                  </a:lnTo>
                  <a:lnTo>
                    <a:pt x="8" y="6"/>
                  </a:lnTo>
                  <a:lnTo>
                    <a:pt x="5" y="8"/>
                  </a:lnTo>
                  <a:lnTo>
                    <a:pt x="4" y="11"/>
                  </a:lnTo>
                  <a:lnTo>
                    <a:pt x="3" y="14"/>
                  </a:lnTo>
                  <a:lnTo>
                    <a:pt x="1" y="15"/>
                  </a:lnTo>
                  <a:lnTo>
                    <a:pt x="0" y="15"/>
                  </a:lnTo>
                  <a:lnTo>
                    <a:pt x="0" y="17"/>
                  </a:lnTo>
                  <a:lnTo>
                    <a:pt x="1" y="17"/>
                  </a:lnTo>
                  <a:lnTo>
                    <a:pt x="2" y="18"/>
                  </a:lnTo>
                  <a:lnTo>
                    <a:pt x="3" y="17"/>
                  </a:lnTo>
                  <a:lnTo>
                    <a:pt x="11" y="13"/>
                  </a:lnTo>
                  <a:lnTo>
                    <a:pt x="20"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8" name="Freeform 4011"/>
            <p:cNvSpPr>
              <a:spLocks/>
            </p:cNvSpPr>
            <p:nvPr/>
          </p:nvSpPr>
          <p:spPr bwMode="auto">
            <a:xfrm>
              <a:off x="5245" y="1843"/>
              <a:ext cx="11" cy="12"/>
            </a:xfrm>
            <a:custGeom>
              <a:avLst/>
              <a:gdLst>
                <a:gd name="T0" fmla="*/ 2 w 14"/>
                <a:gd name="T1" fmla="*/ 3 h 14"/>
                <a:gd name="T2" fmla="*/ 2 w 14"/>
                <a:gd name="T3" fmla="*/ 3 h 14"/>
                <a:gd name="T4" fmla="*/ 2 w 14"/>
                <a:gd name="T5" fmla="*/ 3 h 14"/>
                <a:gd name="T6" fmla="*/ 2 w 14"/>
                <a:gd name="T7" fmla="*/ 3 h 14"/>
                <a:gd name="T8" fmla="*/ 2 w 14"/>
                <a:gd name="T9" fmla="*/ 1 h 14"/>
                <a:gd name="T10" fmla="*/ 2 w 14"/>
                <a:gd name="T11" fmla="*/ 1 h 14"/>
                <a:gd name="T12" fmla="*/ 2 w 14"/>
                <a:gd name="T13" fmla="*/ 0 h 14"/>
                <a:gd name="T14" fmla="*/ 2 w 14"/>
                <a:gd name="T15" fmla="*/ 0 h 14"/>
                <a:gd name="T16" fmla="*/ 2 w 14"/>
                <a:gd name="T17" fmla="*/ 0 h 14"/>
                <a:gd name="T18" fmla="*/ 0 w 14"/>
                <a:gd name="T19" fmla="*/ 1 h 14"/>
                <a:gd name="T20" fmla="*/ 1 w 14"/>
                <a:gd name="T21" fmla="*/ 1 h 14"/>
                <a:gd name="T22" fmla="*/ 1 w 14"/>
                <a:gd name="T23" fmla="*/ 1 h 14"/>
                <a:gd name="T24" fmla="*/ 2 w 14"/>
                <a:gd name="T25" fmla="*/ 2 h 14"/>
                <a:gd name="T26" fmla="*/ 2 w 14"/>
                <a:gd name="T27" fmla="*/ 3 h 14"/>
                <a:gd name="T28" fmla="*/ 2 w 14"/>
                <a:gd name="T29" fmla="*/ 3 h 14"/>
                <a:gd name="T30" fmla="*/ 2 w 14"/>
                <a:gd name="T31" fmla="*/ 3 h 14"/>
                <a:gd name="T32" fmla="*/ 2 w 14"/>
                <a:gd name="T33" fmla="*/ 3 h 14"/>
                <a:gd name="T34" fmla="*/ 2 w 14"/>
                <a:gd name="T35" fmla="*/ 3 h 14"/>
                <a:gd name="T36" fmla="*/ 2 w 14"/>
                <a:gd name="T37" fmla="*/ 3 h 14"/>
                <a:gd name="T38" fmla="*/ 2 w 14"/>
                <a:gd name="T39" fmla="*/ 3 h 14"/>
                <a:gd name="T40" fmla="*/ 2 w 14"/>
                <a:gd name="T41" fmla="*/ 3 h 14"/>
                <a:gd name="T42" fmla="*/ 2 w 14"/>
                <a:gd name="T43" fmla="*/ 3 h 14"/>
                <a:gd name="T44" fmla="*/ 2 w 14"/>
                <a:gd name="T45" fmla="*/ 3 h 14"/>
                <a:gd name="T46" fmla="*/ 2 w 14"/>
                <a:gd name="T47" fmla="*/ 3 h 14"/>
                <a:gd name="T48" fmla="*/ 2 w 14"/>
                <a:gd name="T49" fmla="*/ 3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14"/>
                <a:gd name="T77" fmla="*/ 14 w 14"/>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14">
                  <a:moveTo>
                    <a:pt x="11" y="8"/>
                  </a:moveTo>
                  <a:lnTo>
                    <a:pt x="11" y="8"/>
                  </a:lnTo>
                  <a:lnTo>
                    <a:pt x="8" y="7"/>
                  </a:lnTo>
                  <a:lnTo>
                    <a:pt x="7" y="5"/>
                  </a:lnTo>
                  <a:lnTo>
                    <a:pt x="6" y="1"/>
                  </a:lnTo>
                  <a:lnTo>
                    <a:pt x="6" y="0"/>
                  </a:lnTo>
                  <a:lnTo>
                    <a:pt x="3" y="0"/>
                  </a:lnTo>
                  <a:lnTo>
                    <a:pt x="0" y="1"/>
                  </a:lnTo>
                  <a:lnTo>
                    <a:pt x="1" y="1"/>
                  </a:lnTo>
                  <a:lnTo>
                    <a:pt x="2" y="2"/>
                  </a:lnTo>
                  <a:lnTo>
                    <a:pt x="4" y="5"/>
                  </a:lnTo>
                  <a:lnTo>
                    <a:pt x="5" y="7"/>
                  </a:lnTo>
                  <a:lnTo>
                    <a:pt x="7" y="10"/>
                  </a:lnTo>
                  <a:lnTo>
                    <a:pt x="12" y="13"/>
                  </a:lnTo>
                  <a:lnTo>
                    <a:pt x="13" y="14"/>
                  </a:lnTo>
                  <a:lnTo>
                    <a:pt x="14" y="13"/>
                  </a:lnTo>
                  <a:lnTo>
                    <a:pt x="13" y="11"/>
                  </a:lnTo>
                  <a:lnTo>
                    <a:pt x="11"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89" name="Freeform 4012"/>
            <p:cNvSpPr>
              <a:spLocks/>
            </p:cNvSpPr>
            <p:nvPr/>
          </p:nvSpPr>
          <p:spPr bwMode="auto">
            <a:xfrm>
              <a:off x="5557" y="1819"/>
              <a:ext cx="2" cy="2"/>
            </a:xfrm>
            <a:custGeom>
              <a:avLst/>
              <a:gdLst>
                <a:gd name="T0" fmla="*/ 1 w 3"/>
                <a:gd name="T1" fmla="*/ 0 h 2"/>
                <a:gd name="T2" fmla="*/ 1 w 3"/>
                <a:gd name="T3" fmla="*/ 0 h 2"/>
                <a:gd name="T4" fmla="*/ 1 w 3"/>
                <a:gd name="T5" fmla="*/ 0 h 2"/>
                <a:gd name="T6" fmla="*/ 0 w 3"/>
                <a:gd name="T7" fmla="*/ 0 h 2"/>
                <a:gd name="T8" fmla="*/ 1 w 3"/>
                <a:gd name="T9" fmla="*/ 1 h 2"/>
                <a:gd name="T10" fmla="*/ 1 w 3"/>
                <a:gd name="T11" fmla="*/ 1 h 2"/>
                <a:gd name="T12" fmla="*/ 1 w 3"/>
                <a:gd name="T13" fmla="*/ 2 h 2"/>
                <a:gd name="T14" fmla="*/ 1 w 3"/>
                <a:gd name="T15" fmla="*/ 1 h 2"/>
                <a:gd name="T16" fmla="*/ 1 w 3"/>
                <a:gd name="T17" fmla="*/ 1 h 2"/>
                <a:gd name="T18" fmla="*/ 1 w 3"/>
                <a:gd name="T19" fmla="*/ 0 h 2"/>
                <a:gd name="T20" fmla="*/ 1 w 3"/>
                <a:gd name="T21" fmla="*/ 0 h 2"/>
                <a:gd name="T22" fmla="*/ 1 w 3"/>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2" y="0"/>
                  </a:moveTo>
                  <a:lnTo>
                    <a:pt x="2" y="0"/>
                  </a:lnTo>
                  <a:lnTo>
                    <a:pt x="1" y="0"/>
                  </a:lnTo>
                  <a:lnTo>
                    <a:pt x="0" y="0"/>
                  </a:lnTo>
                  <a:lnTo>
                    <a:pt x="1" y="1"/>
                  </a:lnTo>
                  <a:lnTo>
                    <a:pt x="2" y="2"/>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0" name="Freeform 4013"/>
            <p:cNvSpPr>
              <a:spLocks/>
            </p:cNvSpPr>
            <p:nvPr/>
          </p:nvSpPr>
          <p:spPr bwMode="auto">
            <a:xfrm>
              <a:off x="5549" y="1809"/>
              <a:ext cx="3" cy="1"/>
            </a:xfrm>
            <a:custGeom>
              <a:avLst/>
              <a:gdLst>
                <a:gd name="T0" fmla="*/ 2 w 3"/>
                <a:gd name="T1" fmla="*/ 0 h 2"/>
                <a:gd name="T2" fmla="*/ 2 w 3"/>
                <a:gd name="T3" fmla="*/ 0 h 2"/>
                <a:gd name="T4" fmla="*/ 0 w 3"/>
                <a:gd name="T5" fmla="*/ 0 h 2"/>
                <a:gd name="T6" fmla="*/ 0 w 3"/>
                <a:gd name="T7" fmla="*/ 1 h 2"/>
                <a:gd name="T8" fmla="*/ 0 w 3"/>
                <a:gd name="T9" fmla="*/ 1 h 2"/>
                <a:gd name="T10" fmla="*/ 0 w 3"/>
                <a:gd name="T11" fmla="*/ 1 h 2"/>
                <a:gd name="T12" fmla="*/ 1 w 3"/>
                <a:gd name="T13" fmla="*/ 1 h 2"/>
                <a:gd name="T14" fmla="*/ 1 w 3"/>
                <a:gd name="T15" fmla="*/ 1 h 2"/>
                <a:gd name="T16" fmla="*/ 2 w 3"/>
                <a:gd name="T17" fmla="*/ 1 h 2"/>
                <a:gd name="T18" fmla="*/ 2 w 3"/>
                <a:gd name="T19" fmla="*/ 1 h 2"/>
                <a:gd name="T20" fmla="*/ 3 w 3"/>
                <a:gd name="T21" fmla="*/ 0 h 2"/>
                <a:gd name="T22" fmla="*/ 2 w 3"/>
                <a:gd name="T23" fmla="*/ 0 h 2"/>
                <a:gd name="T24" fmla="*/ 2 w 3"/>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2" y="0"/>
                  </a:moveTo>
                  <a:lnTo>
                    <a:pt x="2" y="0"/>
                  </a:lnTo>
                  <a:lnTo>
                    <a:pt x="0" y="0"/>
                  </a:lnTo>
                  <a:lnTo>
                    <a:pt x="0" y="1"/>
                  </a:lnTo>
                  <a:lnTo>
                    <a:pt x="0" y="2"/>
                  </a:lnTo>
                  <a:lnTo>
                    <a:pt x="1" y="2"/>
                  </a:lnTo>
                  <a:lnTo>
                    <a:pt x="2"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1" name="Freeform 4014"/>
            <p:cNvSpPr>
              <a:spLocks/>
            </p:cNvSpPr>
            <p:nvPr/>
          </p:nvSpPr>
          <p:spPr bwMode="auto">
            <a:xfrm>
              <a:off x="3569" y="1731"/>
              <a:ext cx="7" cy="4"/>
            </a:xfrm>
            <a:custGeom>
              <a:avLst/>
              <a:gdLst>
                <a:gd name="T0" fmla="*/ 2 w 9"/>
                <a:gd name="T1" fmla="*/ 4 h 4"/>
                <a:gd name="T2" fmla="*/ 2 w 9"/>
                <a:gd name="T3" fmla="*/ 4 h 4"/>
                <a:gd name="T4" fmla="*/ 2 w 9"/>
                <a:gd name="T5" fmla="*/ 4 h 4"/>
                <a:gd name="T6" fmla="*/ 2 w 9"/>
                <a:gd name="T7" fmla="*/ 3 h 4"/>
                <a:gd name="T8" fmla="*/ 2 w 9"/>
                <a:gd name="T9" fmla="*/ 3 h 4"/>
                <a:gd name="T10" fmla="*/ 2 w 9"/>
                <a:gd name="T11" fmla="*/ 3 h 4"/>
                <a:gd name="T12" fmla="*/ 1 w 9"/>
                <a:gd name="T13" fmla="*/ 3 h 4"/>
                <a:gd name="T14" fmla="*/ 1 w 9"/>
                <a:gd name="T15" fmla="*/ 3 h 4"/>
                <a:gd name="T16" fmla="*/ 0 w 9"/>
                <a:gd name="T17" fmla="*/ 3 h 4"/>
                <a:gd name="T18" fmla="*/ 0 w 9"/>
                <a:gd name="T19" fmla="*/ 2 h 4"/>
                <a:gd name="T20" fmla="*/ 0 w 9"/>
                <a:gd name="T21" fmla="*/ 1 h 4"/>
                <a:gd name="T22" fmla="*/ 0 w 9"/>
                <a:gd name="T23" fmla="*/ 1 h 4"/>
                <a:gd name="T24" fmla="*/ 1 w 9"/>
                <a:gd name="T25" fmla="*/ 0 h 4"/>
                <a:gd name="T26" fmla="*/ 2 w 9"/>
                <a:gd name="T27" fmla="*/ 0 h 4"/>
                <a:gd name="T28" fmla="*/ 2 w 9"/>
                <a:gd name="T29" fmla="*/ 2 h 4"/>
                <a:gd name="T30" fmla="*/ 2 w 9"/>
                <a:gd name="T31" fmla="*/ 2 h 4"/>
                <a:gd name="T32" fmla="*/ 2 w 9"/>
                <a:gd name="T33" fmla="*/ 3 h 4"/>
                <a:gd name="T34" fmla="*/ 2 w 9"/>
                <a:gd name="T35" fmla="*/ 3 h 4"/>
                <a:gd name="T36" fmla="*/ 2 w 9"/>
                <a:gd name="T37" fmla="*/ 4 h 4"/>
                <a:gd name="T38" fmla="*/ 2 w 9"/>
                <a:gd name="T39" fmla="*/ 4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4"/>
                <a:gd name="T62" fmla="*/ 9 w 9"/>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4">
                  <a:moveTo>
                    <a:pt x="7" y="4"/>
                  </a:moveTo>
                  <a:lnTo>
                    <a:pt x="7" y="4"/>
                  </a:lnTo>
                  <a:lnTo>
                    <a:pt x="6" y="4"/>
                  </a:lnTo>
                  <a:lnTo>
                    <a:pt x="5" y="3"/>
                  </a:lnTo>
                  <a:lnTo>
                    <a:pt x="3" y="3"/>
                  </a:lnTo>
                  <a:lnTo>
                    <a:pt x="1" y="3"/>
                  </a:lnTo>
                  <a:lnTo>
                    <a:pt x="0" y="3"/>
                  </a:lnTo>
                  <a:lnTo>
                    <a:pt x="0" y="2"/>
                  </a:lnTo>
                  <a:lnTo>
                    <a:pt x="0" y="1"/>
                  </a:lnTo>
                  <a:lnTo>
                    <a:pt x="1" y="0"/>
                  </a:lnTo>
                  <a:lnTo>
                    <a:pt x="2" y="0"/>
                  </a:lnTo>
                  <a:lnTo>
                    <a:pt x="8" y="2"/>
                  </a:lnTo>
                  <a:lnTo>
                    <a:pt x="9" y="3"/>
                  </a:lnTo>
                  <a:lnTo>
                    <a:pt x="7"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2" name="Freeform 4015"/>
            <p:cNvSpPr>
              <a:spLocks/>
            </p:cNvSpPr>
            <p:nvPr/>
          </p:nvSpPr>
          <p:spPr bwMode="auto">
            <a:xfrm>
              <a:off x="3872" y="1530"/>
              <a:ext cx="26" cy="18"/>
            </a:xfrm>
            <a:custGeom>
              <a:avLst/>
              <a:gdLst>
                <a:gd name="T0" fmla="*/ 2 w 32"/>
                <a:gd name="T1" fmla="*/ 2 h 23"/>
                <a:gd name="T2" fmla="*/ 2 w 32"/>
                <a:gd name="T3" fmla="*/ 2 h 23"/>
                <a:gd name="T4" fmla="*/ 2 w 32"/>
                <a:gd name="T5" fmla="*/ 2 h 23"/>
                <a:gd name="T6" fmla="*/ 2 w 32"/>
                <a:gd name="T7" fmla="*/ 2 h 23"/>
                <a:gd name="T8" fmla="*/ 2 w 32"/>
                <a:gd name="T9" fmla="*/ 2 h 23"/>
                <a:gd name="T10" fmla="*/ 2 w 32"/>
                <a:gd name="T11" fmla="*/ 2 h 23"/>
                <a:gd name="T12" fmla="*/ 2 w 32"/>
                <a:gd name="T13" fmla="*/ 2 h 23"/>
                <a:gd name="T14" fmla="*/ 2 w 32"/>
                <a:gd name="T15" fmla="*/ 2 h 23"/>
                <a:gd name="T16" fmla="*/ 3 w 32"/>
                <a:gd name="T17" fmla="*/ 2 h 23"/>
                <a:gd name="T18" fmla="*/ 3 w 32"/>
                <a:gd name="T19" fmla="*/ 2 h 23"/>
                <a:gd name="T20" fmla="*/ 3 w 32"/>
                <a:gd name="T21" fmla="*/ 2 h 23"/>
                <a:gd name="T22" fmla="*/ 3 w 32"/>
                <a:gd name="T23" fmla="*/ 2 h 23"/>
                <a:gd name="T24" fmla="*/ 3 w 32"/>
                <a:gd name="T25" fmla="*/ 2 h 23"/>
                <a:gd name="T26" fmla="*/ 3 w 32"/>
                <a:gd name="T27" fmla="*/ 2 h 23"/>
                <a:gd name="T28" fmla="*/ 3 w 32"/>
                <a:gd name="T29" fmla="*/ 2 h 23"/>
                <a:gd name="T30" fmla="*/ 3 w 32"/>
                <a:gd name="T31" fmla="*/ 2 h 23"/>
                <a:gd name="T32" fmla="*/ 3 w 32"/>
                <a:gd name="T33" fmla="*/ 2 h 23"/>
                <a:gd name="T34" fmla="*/ 3 w 32"/>
                <a:gd name="T35" fmla="*/ 2 h 23"/>
                <a:gd name="T36" fmla="*/ 3 w 32"/>
                <a:gd name="T37" fmla="*/ 2 h 23"/>
                <a:gd name="T38" fmla="*/ 2 w 32"/>
                <a:gd name="T39" fmla="*/ 2 h 23"/>
                <a:gd name="T40" fmla="*/ 2 w 32"/>
                <a:gd name="T41" fmla="*/ 2 h 23"/>
                <a:gd name="T42" fmla="*/ 2 w 32"/>
                <a:gd name="T43" fmla="*/ 0 h 23"/>
                <a:gd name="T44" fmla="*/ 2 w 32"/>
                <a:gd name="T45" fmla="*/ 1 h 23"/>
                <a:gd name="T46" fmla="*/ 2 w 32"/>
                <a:gd name="T47" fmla="*/ 1 h 23"/>
                <a:gd name="T48" fmla="*/ 2 w 32"/>
                <a:gd name="T49" fmla="*/ 2 h 23"/>
                <a:gd name="T50" fmla="*/ 2 w 32"/>
                <a:gd name="T51" fmla="*/ 2 h 23"/>
                <a:gd name="T52" fmla="*/ 0 w 32"/>
                <a:gd name="T53" fmla="*/ 2 h 23"/>
                <a:gd name="T54" fmla="*/ 2 w 32"/>
                <a:gd name="T55" fmla="*/ 2 h 23"/>
                <a:gd name="T56" fmla="*/ 2 w 32"/>
                <a:gd name="T57" fmla="*/ 2 h 23"/>
                <a:gd name="T58" fmla="*/ 2 w 32"/>
                <a:gd name="T59" fmla="*/ 2 h 23"/>
                <a:gd name="T60" fmla="*/ 2 w 32"/>
                <a:gd name="T61" fmla="*/ 2 h 23"/>
                <a:gd name="T62" fmla="*/ 2 w 32"/>
                <a:gd name="T63" fmla="*/ 2 h 23"/>
                <a:gd name="T64" fmla="*/ 2 w 32"/>
                <a:gd name="T65" fmla="*/ 2 h 23"/>
                <a:gd name="T66" fmla="*/ 0 w 32"/>
                <a:gd name="T67" fmla="*/ 2 h 23"/>
                <a:gd name="T68" fmla="*/ 0 w 32"/>
                <a:gd name="T69" fmla="*/ 2 h 23"/>
                <a:gd name="T70" fmla="*/ 0 w 32"/>
                <a:gd name="T71" fmla="*/ 2 h 23"/>
                <a:gd name="T72" fmla="*/ 2 w 32"/>
                <a:gd name="T73" fmla="*/ 2 h 23"/>
                <a:gd name="T74" fmla="*/ 2 w 32"/>
                <a:gd name="T75" fmla="*/ 2 h 23"/>
                <a:gd name="T76" fmla="*/ 2 w 32"/>
                <a:gd name="T77" fmla="*/ 2 h 23"/>
                <a:gd name="T78" fmla="*/ 2 w 32"/>
                <a:gd name="T79" fmla="*/ 2 h 23"/>
                <a:gd name="T80" fmla="*/ 2 w 32"/>
                <a:gd name="T81" fmla="*/ 2 h 23"/>
                <a:gd name="T82" fmla="*/ 2 w 32"/>
                <a:gd name="T83" fmla="*/ 2 h 23"/>
                <a:gd name="T84" fmla="*/ 2 w 32"/>
                <a:gd name="T85" fmla="*/ 2 h 23"/>
                <a:gd name="T86" fmla="*/ 2 w 32"/>
                <a:gd name="T87" fmla="*/ 2 h 23"/>
                <a:gd name="T88" fmla="*/ 2 w 32"/>
                <a:gd name="T89" fmla="*/ 2 h 23"/>
                <a:gd name="T90" fmla="*/ 2 w 32"/>
                <a:gd name="T91" fmla="*/ 2 h 23"/>
                <a:gd name="T92" fmla="*/ 2 w 32"/>
                <a:gd name="T93" fmla="*/ 2 h 23"/>
                <a:gd name="T94" fmla="*/ 2 w 32"/>
                <a:gd name="T95" fmla="*/ 2 h 23"/>
                <a:gd name="T96" fmla="*/ 2 w 32"/>
                <a:gd name="T97" fmla="*/ 2 h 23"/>
                <a:gd name="T98" fmla="*/ 2 w 32"/>
                <a:gd name="T99" fmla="*/ 2 h 23"/>
                <a:gd name="T100" fmla="*/ 2 w 32"/>
                <a:gd name="T101" fmla="*/ 2 h 23"/>
                <a:gd name="T102" fmla="*/ 2 w 32"/>
                <a:gd name="T103" fmla="*/ 2 h 23"/>
                <a:gd name="T104" fmla="*/ 2 w 32"/>
                <a:gd name="T105" fmla="*/ 2 h 23"/>
                <a:gd name="T106" fmla="*/ 2 w 32"/>
                <a:gd name="T107" fmla="*/ 2 h 23"/>
                <a:gd name="T108" fmla="*/ 2 w 32"/>
                <a:gd name="T109" fmla="*/ 2 h 23"/>
                <a:gd name="T110" fmla="*/ 2 w 32"/>
                <a:gd name="T111" fmla="*/ 2 h 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
                <a:gd name="T169" fmla="*/ 0 h 23"/>
                <a:gd name="T170" fmla="*/ 32 w 32"/>
                <a:gd name="T171" fmla="*/ 23 h 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 h="23">
                  <a:moveTo>
                    <a:pt x="21" y="23"/>
                  </a:moveTo>
                  <a:lnTo>
                    <a:pt x="21" y="23"/>
                  </a:lnTo>
                  <a:lnTo>
                    <a:pt x="22" y="23"/>
                  </a:lnTo>
                  <a:lnTo>
                    <a:pt x="24" y="23"/>
                  </a:lnTo>
                  <a:lnTo>
                    <a:pt x="25" y="22"/>
                  </a:lnTo>
                  <a:lnTo>
                    <a:pt x="26" y="23"/>
                  </a:lnTo>
                  <a:lnTo>
                    <a:pt x="27" y="23"/>
                  </a:lnTo>
                  <a:lnTo>
                    <a:pt x="28" y="23"/>
                  </a:lnTo>
                  <a:lnTo>
                    <a:pt x="31" y="22"/>
                  </a:lnTo>
                  <a:lnTo>
                    <a:pt x="31" y="21"/>
                  </a:lnTo>
                  <a:lnTo>
                    <a:pt x="32" y="20"/>
                  </a:lnTo>
                  <a:lnTo>
                    <a:pt x="31" y="16"/>
                  </a:lnTo>
                  <a:lnTo>
                    <a:pt x="30" y="15"/>
                  </a:lnTo>
                  <a:lnTo>
                    <a:pt x="11" y="2"/>
                  </a:lnTo>
                  <a:lnTo>
                    <a:pt x="8" y="0"/>
                  </a:lnTo>
                  <a:lnTo>
                    <a:pt x="6" y="1"/>
                  </a:lnTo>
                  <a:lnTo>
                    <a:pt x="2" y="4"/>
                  </a:lnTo>
                  <a:lnTo>
                    <a:pt x="0" y="5"/>
                  </a:lnTo>
                  <a:lnTo>
                    <a:pt x="2" y="6"/>
                  </a:lnTo>
                  <a:lnTo>
                    <a:pt x="4" y="8"/>
                  </a:lnTo>
                  <a:lnTo>
                    <a:pt x="3" y="8"/>
                  </a:lnTo>
                  <a:lnTo>
                    <a:pt x="0" y="8"/>
                  </a:lnTo>
                  <a:lnTo>
                    <a:pt x="0" y="9"/>
                  </a:lnTo>
                  <a:lnTo>
                    <a:pt x="2" y="11"/>
                  </a:lnTo>
                  <a:lnTo>
                    <a:pt x="4" y="13"/>
                  </a:lnTo>
                  <a:lnTo>
                    <a:pt x="8" y="18"/>
                  </a:lnTo>
                  <a:lnTo>
                    <a:pt x="9" y="18"/>
                  </a:lnTo>
                  <a:lnTo>
                    <a:pt x="8" y="16"/>
                  </a:lnTo>
                  <a:lnTo>
                    <a:pt x="11" y="16"/>
                  </a:lnTo>
                  <a:lnTo>
                    <a:pt x="17" y="19"/>
                  </a:lnTo>
                  <a:lnTo>
                    <a:pt x="18" y="19"/>
                  </a:lnTo>
                  <a:lnTo>
                    <a:pt x="18" y="21"/>
                  </a:lnTo>
                  <a:lnTo>
                    <a:pt x="18" y="22"/>
                  </a:lnTo>
                  <a:lnTo>
                    <a:pt x="19" y="22"/>
                  </a:lnTo>
                  <a:lnTo>
                    <a:pt x="21" y="2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3" name="Freeform 4016"/>
            <p:cNvSpPr>
              <a:spLocks/>
            </p:cNvSpPr>
            <p:nvPr/>
          </p:nvSpPr>
          <p:spPr bwMode="auto">
            <a:xfrm>
              <a:off x="3741" y="1553"/>
              <a:ext cx="26" cy="18"/>
            </a:xfrm>
            <a:custGeom>
              <a:avLst/>
              <a:gdLst>
                <a:gd name="T0" fmla="*/ 2 w 33"/>
                <a:gd name="T1" fmla="*/ 2 h 22"/>
                <a:gd name="T2" fmla="*/ 2 w 33"/>
                <a:gd name="T3" fmla="*/ 2 h 22"/>
                <a:gd name="T4" fmla="*/ 2 w 33"/>
                <a:gd name="T5" fmla="*/ 2 h 22"/>
                <a:gd name="T6" fmla="*/ 2 w 33"/>
                <a:gd name="T7" fmla="*/ 2 h 22"/>
                <a:gd name="T8" fmla="*/ 2 w 33"/>
                <a:gd name="T9" fmla="*/ 2 h 22"/>
                <a:gd name="T10" fmla="*/ 2 w 33"/>
                <a:gd name="T11" fmla="*/ 2 h 22"/>
                <a:gd name="T12" fmla="*/ 2 w 33"/>
                <a:gd name="T13" fmla="*/ 2 h 22"/>
                <a:gd name="T14" fmla="*/ 2 w 33"/>
                <a:gd name="T15" fmla="*/ 0 h 22"/>
                <a:gd name="T16" fmla="*/ 2 w 33"/>
                <a:gd name="T17" fmla="*/ 0 h 22"/>
                <a:gd name="T18" fmla="*/ 2 w 33"/>
                <a:gd name="T19" fmla="*/ 0 h 22"/>
                <a:gd name="T20" fmla="*/ 2 w 33"/>
                <a:gd name="T21" fmla="*/ 1 h 22"/>
                <a:gd name="T22" fmla="*/ 2 w 33"/>
                <a:gd name="T23" fmla="*/ 2 h 22"/>
                <a:gd name="T24" fmla="*/ 2 w 33"/>
                <a:gd name="T25" fmla="*/ 2 h 22"/>
                <a:gd name="T26" fmla="*/ 2 w 33"/>
                <a:gd name="T27" fmla="*/ 2 h 22"/>
                <a:gd name="T28" fmla="*/ 2 w 33"/>
                <a:gd name="T29" fmla="*/ 2 h 22"/>
                <a:gd name="T30" fmla="*/ 1 w 33"/>
                <a:gd name="T31" fmla="*/ 2 h 22"/>
                <a:gd name="T32" fmla="*/ 1 w 33"/>
                <a:gd name="T33" fmla="*/ 2 h 22"/>
                <a:gd name="T34" fmla="*/ 0 w 33"/>
                <a:gd name="T35" fmla="*/ 2 h 22"/>
                <a:gd name="T36" fmla="*/ 0 w 33"/>
                <a:gd name="T37" fmla="*/ 2 h 22"/>
                <a:gd name="T38" fmla="*/ 0 w 33"/>
                <a:gd name="T39" fmla="*/ 2 h 22"/>
                <a:gd name="T40" fmla="*/ 1 w 33"/>
                <a:gd name="T41" fmla="*/ 2 h 22"/>
                <a:gd name="T42" fmla="*/ 2 w 33"/>
                <a:gd name="T43" fmla="*/ 2 h 22"/>
                <a:gd name="T44" fmla="*/ 2 w 33"/>
                <a:gd name="T45" fmla="*/ 2 h 22"/>
                <a:gd name="T46" fmla="*/ 2 w 33"/>
                <a:gd name="T47" fmla="*/ 2 h 22"/>
                <a:gd name="T48" fmla="*/ 2 w 33"/>
                <a:gd name="T49" fmla="*/ 2 h 22"/>
                <a:gd name="T50" fmla="*/ 2 w 33"/>
                <a:gd name="T51" fmla="*/ 2 h 22"/>
                <a:gd name="T52" fmla="*/ 2 w 33"/>
                <a:gd name="T53" fmla="*/ 2 h 22"/>
                <a:gd name="T54" fmla="*/ 2 w 33"/>
                <a:gd name="T55" fmla="*/ 2 h 22"/>
                <a:gd name="T56" fmla="*/ 2 w 33"/>
                <a:gd name="T57" fmla="*/ 2 h 22"/>
                <a:gd name="T58" fmla="*/ 2 w 33"/>
                <a:gd name="T59" fmla="*/ 2 h 22"/>
                <a:gd name="T60" fmla="*/ 2 w 33"/>
                <a:gd name="T61" fmla="*/ 2 h 22"/>
                <a:gd name="T62" fmla="*/ 2 w 33"/>
                <a:gd name="T63" fmla="*/ 2 h 22"/>
                <a:gd name="T64" fmla="*/ 2 w 33"/>
                <a:gd name="T65" fmla="*/ 2 h 22"/>
                <a:gd name="T66" fmla="*/ 2 w 33"/>
                <a:gd name="T67" fmla="*/ 2 h 22"/>
                <a:gd name="T68" fmla="*/ 2 w 33"/>
                <a:gd name="T69" fmla="*/ 2 h 22"/>
                <a:gd name="T70" fmla="*/ 2 w 33"/>
                <a:gd name="T71" fmla="*/ 2 h 22"/>
                <a:gd name="T72" fmla="*/ 2 w 33"/>
                <a:gd name="T73" fmla="*/ 2 h 22"/>
                <a:gd name="T74" fmla="*/ 2 w 33"/>
                <a:gd name="T75" fmla="*/ 2 h 22"/>
                <a:gd name="T76" fmla="*/ 2 w 33"/>
                <a:gd name="T77" fmla="*/ 2 h 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
                <a:gd name="T118" fmla="*/ 0 h 22"/>
                <a:gd name="T119" fmla="*/ 33 w 33"/>
                <a:gd name="T120" fmla="*/ 22 h 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 h="22">
                  <a:moveTo>
                    <a:pt x="33" y="11"/>
                  </a:moveTo>
                  <a:lnTo>
                    <a:pt x="33" y="11"/>
                  </a:lnTo>
                  <a:lnTo>
                    <a:pt x="33" y="10"/>
                  </a:lnTo>
                  <a:lnTo>
                    <a:pt x="32" y="8"/>
                  </a:lnTo>
                  <a:lnTo>
                    <a:pt x="29" y="6"/>
                  </a:lnTo>
                  <a:lnTo>
                    <a:pt x="23" y="4"/>
                  </a:lnTo>
                  <a:lnTo>
                    <a:pt x="17" y="0"/>
                  </a:lnTo>
                  <a:lnTo>
                    <a:pt x="13" y="0"/>
                  </a:lnTo>
                  <a:lnTo>
                    <a:pt x="9" y="1"/>
                  </a:lnTo>
                  <a:lnTo>
                    <a:pt x="6" y="2"/>
                  </a:lnTo>
                  <a:lnTo>
                    <a:pt x="3" y="5"/>
                  </a:lnTo>
                  <a:lnTo>
                    <a:pt x="2" y="7"/>
                  </a:lnTo>
                  <a:lnTo>
                    <a:pt x="1" y="10"/>
                  </a:lnTo>
                  <a:lnTo>
                    <a:pt x="0" y="11"/>
                  </a:lnTo>
                  <a:lnTo>
                    <a:pt x="0" y="15"/>
                  </a:lnTo>
                  <a:lnTo>
                    <a:pt x="1" y="18"/>
                  </a:lnTo>
                  <a:lnTo>
                    <a:pt x="3" y="20"/>
                  </a:lnTo>
                  <a:lnTo>
                    <a:pt x="6" y="21"/>
                  </a:lnTo>
                  <a:lnTo>
                    <a:pt x="8" y="22"/>
                  </a:lnTo>
                  <a:lnTo>
                    <a:pt x="10" y="22"/>
                  </a:lnTo>
                  <a:lnTo>
                    <a:pt x="19" y="19"/>
                  </a:lnTo>
                  <a:lnTo>
                    <a:pt x="27" y="15"/>
                  </a:lnTo>
                  <a:lnTo>
                    <a:pt x="30" y="11"/>
                  </a:lnTo>
                  <a:lnTo>
                    <a:pt x="31" y="10"/>
                  </a:lnTo>
                  <a:lnTo>
                    <a:pt x="31" y="12"/>
                  </a:lnTo>
                  <a:lnTo>
                    <a:pt x="30" y="14"/>
                  </a:lnTo>
                  <a:lnTo>
                    <a:pt x="31" y="14"/>
                  </a:lnTo>
                  <a:lnTo>
                    <a:pt x="33"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4" name="Freeform 4017"/>
            <p:cNvSpPr>
              <a:spLocks/>
            </p:cNvSpPr>
            <p:nvPr/>
          </p:nvSpPr>
          <p:spPr bwMode="auto">
            <a:xfrm>
              <a:off x="4213" y="1422"/>
              <a:ext cx="7" cy="1"/>
            </a:xfrm>
            <a:custGeom>
              <a:avLst/>
              <a:gdLst>
                <a:gd name="T0" fmla="*/ 2 w 9"/>
                <a:gd name="T1" fmla="*/ 1 h 2"/>
                <a:gd name="T2" fmla="*/ 2 w 9"/>
                <a:gd name="T3" fmla="*/ 1 h 2"/>
                <a:gd name="T4" fmla="*/ 2 w 9"/>
                <a:gd name="T5" fmla="*/ 1 h 2"/>
                <a:gd name="T6" fmla="*/ 2 w 9"/>
                <a:gd name="T7" fmla="*/ 1 h 2"/>
                <a:gd name="T8" fmla="*/ 2 w 9"/>
                <a:gd name="T9" fmla="*/ 1 h 2"/>
                <a:gd name="T10" fmla="*/ 2 w 9"/>
                <a:gd name="T11" fmla="*/ 0 h 2"/>
                <a:gd name="T12" fmla="*/ 2 w 9"/>
                <a:gd name="T13" fmla="*/ 1 h 2"/>
                <a:gd name="T14" fmla="*/ 2 w 9"/>
                <a:gd name="T15" fmla="*/ 1 h 2"/>
                <a:gd name="T16" fmla="*/ 0 w 9"/>
                <a:gd name="T17" fmla="*/ 1 h 2"/>
                <a:gd name="T18" fmla="*/ 1 w 9"/>
                <a:gd name="T19" fmla="*/ 1 h 2"/>
                <a:gd name="T20" fmla="*/ 2 w 9"/>
                <a:gd name="T21" fmla="*/ 1 h 2"/>
                <a:gd name="T22" fmla="*/ 2 w 9"/>
                <a:gd name="T23" fmla="*/ 1 h 2"/>
                <a:gd name="T24" fmla="*/ 2 w 9"/>
                <a:gd name="T25" fmla="*/ 1 h 2"/>
                <a:gd name="T26" fmla="*/ 2 w 9"/>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2"/>
                <a:gd name="T44" fmla="*/ 9 w 9"/>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2">
                  <a:moveTo>
                    <a:pt x="7" y="2"/>
                  </a:moveTo>
                  <a:lnTo>
                    <a:pt x="7" y="2"/>
                  </a:lnTo>
                  <a:lnTo>
                    <a:pt x="9" y="2"/>
                  </a:lnTo>
                  <a:lnTo>
                    <a:pt x="8" y="1"/>
                  </a:lnTo>
                  <a:lnTo>
                    <a:pt x="5" y="0"/>
                  </a:lnTo>
                  <a:lnTo>
                    <a:pt x="2" y="1"/>
                  </a:lnTo>
                  <a:lnTo>
                    <a:pt x="0" y="2"/>
                  </a:lnTo>
                  <a:lnTo>
                    <a:pt x="1" y="2"/>
                  </a:lnTo>
                  <a:lnTo>
                    <a:pt x="2" y="2"/>
                  </a:lnTo>
                  <a:lnTo>
                    <a:pt x="7"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5" name="Freeform 4018"/>
            <p:cNvSpPr>
              <a:spLocks/>
            </p:cNvSpPr>
            <p:nvPr/>
          </p:nvSpPr>
          <p:spPr bwMode="auto">
            <a:xfrm>
              <a:off x="4714" y="1445"/>
              <a:ext cx="3" cy="2"/>
            </a:xfrm>
            <a:custGeom>
              <a:avLst/>
              <a:gdLst>
                <a:gd name="T0" fmla="*/ 1 w 4"/>
                <a:gd name="T1" fmla="*/ 2 h 2"/>
                <a:gd name="T2" fmla="*/ 1 w 4"/>
                <a:gd name="T3" fmla="*/ 2 h 2"/>
                <a:gd name="T4" fmla="*/ 2 w 4"/>
                <a:gd name="T5" fmla="*/ 2 h 2"/>
                <a:gd name="T6" fmla="*/ 2 w 4"/>
                <a:gd name="T7" fmla="*/ 2 h 2"/>
                <a:gd name="T8" fmla="*/ 2 w 4"/>
                <a:gd name="T9" fmla="*/ 2 h 2"/>
                <a:gd name="T10" fmla="*/ 2 w 4"/>
                <a:gd name="T11" fmla="*/ 1 h 2"/>
                <a:gd name="T12" fmla="*/ 2 w 4"/>
                <a:gd name="T13" fmla="*/ 0 h 2"/>
                <a:gd name="T14" fmla="*/ 2 w 4"/>
                <a:gd name="T15" fmla="*/ 0 h 2"/>
                <a:gd name="T16" fmla="*/ 2 w 4"/>
                <a:gd name="T17" fmla="*/ 0 h 2"/>
                <a:gd name="T18" fmla="*/ 1 w 4"/>
                <a:gd name="T19" fmla="*/ 1 h 2"/>
                <a:gd name="T20" fmla="*/ 1 w 4"/>
                <a:gd name="T21" fmla="*/ 1 h 2"/>
                <a:gd name="T22" fmla="*/ 0 w 4"/>
                <a:gd name="T23" fmla="*/ 1 h 2"/>
                <a:gd name="T24" fmla="*/ 0 w 4"/>
                <a:gd name="T25" fmla="*/ 2 h 2"/>
                <a:gd name="T26" fmla="*/ 1 w 4"/>
                <a:gd name="T27" fmla="*/ 2 h 2"/>
                <a:gd name="T28" fmla="*/ 1 w 4"/>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2"/>
                <a:gd name="T47" fmla="*/ 4 w 4"/>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2">
                  <a:moveTo>
                    <a:pt x="1" y="2"/>
                  </a:moveTo>
                  <a:lnTo>
                    <a:pt x="1" y="2"/>
                  </a:lnTo>
                  <a:lnTo>
                    <a:pt x="2" y="2"/>
                  </a:lnTo>
                  <a:lnTo>
                    <a:pt x="4" y="2"/>
                  </a:lnTo>
                  <a:lnTo>
                    <a:pt x="4" y="1"/>
                  </a:lnTo>
                  <a:lnTo>
                    <a:pt x="3" y="0"/>
                  </a:lnTo>
                  <a:lnTo>
                    <a:pt x="2" y="0"/>
                  </a:lnTo>
                  <a:lnTo>
                    <a:pt x="1" y="1"/>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6" name="Freeform 4019"/>
            <p:cNvSpPr>
              <a:spLocks/>
            </p:cNvSpPr>
            <p:nvPr/>
          </p:nvSpPr>
          <p:spPr bwMode="auto">
            <a:xfrm>
              <a:off x="4877" y="1504"/>
              <a:ext cx="10" cy="2"/>
            </a:xfrm>
            <a:custGeom>
              <a:avLst/>
              <a:gdLst>
                <a:gd name="T0" fmla="*/ 1 w 13"/>
                <a:gd name="T1" fmla="*/ 1 h 3"/>
                <a:gd name="T2" fmla="*/ 1 w 13"/>
                <a:gd name="T3" fmla="*/ 1 h 3"/>
                <a:gd name="T4" fmla="*/ 2 w 13"/>
                <a:gd name="T5" fmla="*/ 1 h 3"/>
                <a:gd name="T6" fmla="*/ 2 w 13"/>
                <a:gd name="T7" fmla="*/ 1 h 3"/>
                <a:gd name="T8" fmla="*/ 2 w 13"/>
                <a:gd name="T9" fmla="*/ 1 h 3"/>
                <a:gd name="T10" fmla="*/ 2 w 13"/>
                <a:gd name="T11" fmla="*/ 1 h 3"/>
                <a:gd name="T12" fmla="*/ 2 w 13"/>
                <a:gd name="T13" fmla="*/ 1 h 3"/>
                <a:gd name="T14" fmla="*/ 2 w 13"/>
                <a:gd name="T15" fmla="*/ 1 h 3"/>
                <a:gd name="T16" fmla="*/ 2 w 13"/>
                <a:gd name="T17" fmla="*/ 1 h 3"/>
                <a:gd name="T18" fmla="*/ 2 w 13"/>
                <a:gd name="T19" fmla="*/ 1 h 3"/>
                <a:gd name="T20" fmla="*/ 2 w 13"/>
                <a:gd name="T21" fmla="*/ 1 h 3"/>
                <a:gd name="T22" fmla="*/ 2 w 13"/>
                <a:gd name="T23" fmla="*/ 1 h 3"/>
                <a:gd name="T24" fmla="*/ 2 w 13"/>
                <a:gd name="T25" fmla="*/ 0 h 3"/>
                <a:gd name="T26" fmla="*/ 2 w 13"/>
                <a:gd name="T27" fmla="*/ 0 h 3"/>
                <a:gd name="T28" fmla="*/ 1 w 13"/>
                <a:gd name="T29" fmla="*/ 1 h 3"/>
                <a:gd name="T30" fmla="*/ 0 w 13"/>
                <a:gd name="T31" fmla="*/ 1 h 3"/>
                <a:gd name="T32" fmla="*/ 1 w 13"/>
                <a:gd name="T33" fmla="*/ 1 h 3"/>
                <a:gd name="T34" fmla="*/ 1 w 13"/>
                <a:gd name="T35" fmla="*/ 1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3"/>
                <a:gd name="T56" fmla="*/ 13 w 13"/>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3">
                  <a:moveTo>
                    <a:pt x="1" y="2"/>
                  </a:moveTo>
                  <a:lnTo>
                    <a:pt x="1" y="2"/>
                  </a:lnTo>
                  <a:lnTo>
                    <a:pt x="2" y="2"/>
                  </a:lnTo>
                  <a:lnTo>
                    <a:pt x="4" y="1"/>
                  </a:lnTo>
                  <a:lnTo>
                    <a:pt x="5" y="1"/>
                  </a:lnTo>
                  <a:lnTo>
                    <a:pt x="6" y="2"/>
                  </a:lnTo>
                  <a:lnTo>
                    <a:pt x="9" y="3"/>
                  </a:lnTo>
                  <a:lnTo>
                    <a:pt x="13" y="2"/>
                  </a:lnTo>
                  <a:lnTo>
                    <a:pt x="13" y="1"/>
                  </a:lnTo>
                  <a:lnTo>
                    <a:pt x="7" y="0"/>
                  </a:lnTo>
                  <a:lnTo>
                    <a:pt x="1" y="1"/>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7" name="Freeform 4020"/>
            <p:cNvSpPr>
              <a:spLocks/>
            </p:cNvSpPr>
            <p:nvPr/>
          </p:nvSpPr>
          <p:spPr bwMode="auto">
            <a:xfrm>
              <a:off x="5270" y="1541"/>
              <a:ext cx="20" cy="10"/>
            </a:xfrm>
            <a:custGeom>
              <a:avLst/>
              <a:gdLst>
                <a:gd name="T0" fmla="*/ 2 w 25"/>
                <a:gd name="T1" fmla="*/ 3 h 12"/>
                <a:gd name="T2" fmla="*/ 2 w 25"/>
                <a:gd name="T3" fmla="*/ 3 h 12"/>
                <a:gd name="T4" fmla="*/ 2 w 25"/>
                <a:gd name="T5" fmla="*/ 3 h 12"/>
                <a:gd name="T6" fmla="*/ 2 w 25"/>
                <a:gd name="T7" fmla="*/ 3 h 12"/>
                <a:gd name="T8" fmla="*/ 2 w 25"/>
                <a:gd name="T9" fmla="*/ 3 h 12"/>
                <a:gd name="T10" fmla="*/ 2 w 25"/>
                <a:gd name="T11" fmla="*/ 3 h 12"/>
                <a:gd name="T12" fmla="*/ 2 w 25"/>
                <a:gd name="T13" fmla="*/ 3 h 12"/>
                <a:gd name="T14" fmla="*/ 2 w 25"/>
                <a:gd name="T15" fmla="*/ 3 h 12"/>
                <a:gd name="T16" fmla="*/ 2 w 25"/>
                <a:gd name="T17" fmla="*/ 3 h 12"/>
                <a:gd name="T18" fmla="*/ 2 w 25"/>
                <a:gd name="T19" fmla="*/ 3 h 12"/>
                <a:gd name="T20" fmla="*/ 2 w 25"/>
                <a:gd name="T21" fmla="*/ 3 h 12"/>
                <a:gd name="T22" fmla="*/ 2 w 25"/>
                <a:gd name="T23" fmla="*/ 3 h 12"/>
                <a:gd name="T24" fmla="*/ 2 w 25"/>
                <a:gd name="T25" fmla="*/ 2 h 12"/>
                <a:gd name="T26" fmla="*/ 2 w 25"/>
                <a:gd name="T27" fmla="*/ 2 h 12"/>
                <a:gd name="T28" fmla="*/ 2 w 25"/>
                <a:gd name="T29" fmla="*/ 2 h 12"/>
                <a:gd name="T30" fmla="*/ 2 w 25"/>
                <a:gd name="T31" fmla="*/ 2 h 12"/>
                <a:gd name="T32" fmla="*/ 2 w 25"/>
                <a:gd name="T33" fmla="*/ 2 h 12"/>
                <a:gd name="T34" fmla="*/ 2 w 25"/>
                <a:gd name="T35" fmla="*/ 0 h 12"/>
                <a:gd name="T36" fmla="*/ 2 w 25"/>
                <a:gd name="T37" fmla="*/ 0 h 12"/>
                <a:gd name="T38" fmla="*/ 2 w 25"/>
                <a:gd name="T39" fmla="*/ 0 h 12"/>
                <a:gd name="T40" fmla="*/ 2 w 25"/>
                <a:gd name="T41" fmla="*/ 0 h 12"/>
                <a:gd name="T42" fmla="*/ 1 w 25"/>
                <a:gd name="T43" fmla="*/ 3 h 12"/>
                <a:gd name="T44" fmla="*/ 1 w 25"/>
                <a:gd name="T45" fmla="*/ 3 h 12"/>
                <a:gd name="T46" fmla="*/ 0 w 25"/>
                <a:gd name="T47" fmla="*/ 3 h 12"/>
                <a:gd name="T48" fmla="*/ 1 w 25"/>
                <a:gd name="T49" fmla="*/ 3 h 12"/>
                <a:gd name="T50" fmla="*/ 2 w 25"/>
                <a:gd name="T51" fmla="*/ 3 h 12"/>
                <a:gd name="T52" fmla="*/ 2 w 25"/>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
                <a:gd name="T82" fmla="*/ 0 h 12"/>
                <a:gd name="T83" fmla="*/ 25 w 25"/>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 h="12">
                  <a:moveTo>
                    <a:pt x="2" y="6"/>
                  </a:moveTo>
                  <a:lnTo>
                    <a:pt x="2" y="6"/>
                  </a:lnTo>
                  <a:lnTo>
                    <a:pt x="9" y="9"/>
                  </a:lnTo>
                  <a:lnTo>
                    <a:pt x="14" y="11"/>
                  </a:lnTo>
                  <a:lnTo>
                    <a:pt x="21" y="12"/>
                  </a:lnTo>
                  <a:lnTo>
                    <a:pt x="23" y="11"/>
                  </a:lnTo>
                  <a:lnTo>
                    <a:pt x="25" y="9"/>
                  </a:lnTo>
                  <a:lnTo>
                    <a:pt x="25" y="7"/>
                  </a:lnTo>
                  <a:lnTo>
                    <a:pt x="25" y="5"/>
                  </a:lnTo>
                  <a:lnTo>
                    <a:pt x="25" y="2"/>
                  </a:lnTo>
                  <a:lnTo>
                    <a:pt x="24" y="2"/>
                  </a:lnTo>
                  <a:lnTo>
                    <a:pt x="21" y="2"/>
                  </a:lnTo>
                  <a:lnTo>
                    <a:pt x="17" y="2"/>
                  </a:lnTo>
                  <a:lnTo>
                    <a:pt x="12" y="0"/>
                  </a:lnTo>
                  <a:lnTo>
                    <a:pt x="8" y="0"/>
                  </a:lnTo>
                  <a:lnTo>
                    <a:pt x="5" y="0"/>
                  </a:lnTo>
                  <a:lnTo>
                    <a:pt x="1" y="4"/>
                  </a:lnTo>
                  <a:lnTo>
                    <a:pt x="0" y="5"/>
                  </a:lnTo>
                  <a:lnTo>
                    <a:pt x="1" y="6"/>
                  </a:lnTo>
                  <a:lnTo>
                    <a:pt x="2"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8" name="Freeform 4021"/>
            <p:cNvSpPr>
              <a:spLocks/>
            </p:cNvSpPr>
            <p:nvPr/>
          </p:nvSpPr>
          <p:spPr bwMode="auto">
            <a:xfrm>
              <a:off x="5176" y="1520"/>
              <a:ext cx="3" cy="2"/>
            </a:xfrm>
            <a:custGeom>
              <a:avLst/>
              <a:gdLst>
                <a:gd name="T0" fmla="*/ 1 w 4"/>
                <a:gd name="T1" fmla="*/ 1 h 3"/>
                <a:gd name="T2" fmla="*/ 1 w 4"/>
                <a:gd name="T3" fmla="*/ 1 h 3"/>
                <a:gd name="T4" fmla="*/ 2 w 4"/>
                <a:gd name="T5" fmla="*/ 1 h 3"/>
                <a:gd name="T6" fmla="*/ 2 w 4"/>
                <a:gd name="T7" fmla="*/ 0 h 3"/>
                <a:gd name="T8" fmla="*/ 2 w 4"/>
                <a:gd name="T9" fmla="*/ 0 h 3"/>
                <a:gd name="T10" fmla="*/ 0 w 4"/>
                <a:gd name="T11" fmla="*/ 0 h 3"/>
                <a:gd name="T12" fmla="*/ 0 w 4"/>
                <a:gd name="T13" fmla="*/ 0 h 3"/>
                <a:gd name="T14" fmla="*/ 1 w 4"/>
                <a:gd name="T15" fmla="*/ 1 h 3"/>
                <a:gd name="T16" fmla="*/ 1 w 4"/>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1" y="1"/>
                  </a:moveTo>
                  <a:lnTo>
                    <a:pt x="1" y="1"/>
                  </a:lnTo>
                  <a:lnTo>
                    <a:pt x="4" y="3"/>
                  </a:lnTo>
                  <a:lnTo>
                    <a:pt x="2"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2999" name="Freeform 4022"/>
            <p:cNvSpPr>
              <a:spLocks/>
            </p:cNvSpPr>
            <p:nvPr/>
          </p:nvSpPr>
          <p:spPr bwMode="auto">
            <a:xfrm>
              <a:off x="4984" y="2029"/>
              <a:ext cx="14" cy="13"/>
            </a:xfrm>
            <a:custGeom>
              <a:avLst/>
              <a:gdLst>
                <a:gd name="T0" fmla="*/ 2 w 18"/>
                <a:gd name="T1" fmla="*/ 1 h 16"/>
                <a:gd name="T2" fmla="*/ 2 w 18"/>
                <a:gd name="T3" fmla="*/ 1 h 16"/>
                <a:gd name="T4" fmla="*/ 2 w 18"/>
                <a:gd name="T5" fmla="*/ 0 h 16"/>
                <a:gd name="T6" fmla="*/ 2 w 18"/>
                <a:gd name="T7" fmla="*/ 0 h 16"/>
                <a:gd name="T8" fmla="*/ 2 w 18"/>
                <a:gd name="T9" fmla="*/ 0 h 16"/>
                <a:gd name="T10" fmla="*/ 2 w 18"/>
                <a:gd name="T11" fmla="*/ 1 h 16"/>
                <a:gd name="T12" fmla="*/ 2 w 18"/>
                <a:gd name="T13" fmla="*/ 1 h 16"/>
                <a:gd name="T14" fmla="*/ 0 w 18"/>
                <a:gd name="T15" fmla="*/ 2 h 16"/>
                <a:gd name="T16" fmla="*/ 0 w 18"/>
                <a:gd name="T17" fmla="*/ 2 h 16"/>
                <a:gd name="T18" fmla="*/ 0 w 18"/>
                <a:gd name="T19" fmla="*/ 2 h 16"/>
                <a:gd name="T20" fmla="*/ 0 w 18"/>
                <a:gd name="T21" fmla="*/ 2 h 16"/>
                <a:gd name="T22" fmla="*/ 0 w 18"/>
                <a:gd name="T23" fmla="*/ 2 h 16"/>
                <a:gd name="T24" fmla="*/ 0 w 18"/>
                <a:gd name="T25" fmla="*/ 2 h 16"/>
                <a:gd name="T26" fmla="*/ 1 w 18"/>
                <a:gd name="T27" fmla="*/ 2 h 16"/>
                <a:gd name="T28" fmla="*/ 1 w 18"/>
                <a:gd name="T29" fmla="*/ 2 h 16"/>
                <a:gd name="T30" fmla="*/ 2 w 18"/>
                <a:gd name="T31" fmla="*/ 2 h 16"/>
                <a:gd name="T32" fmla="*/ 2 w 18"/>
                <a:gd name="T33" fmla="*/ 2 h 16"/>
                <a:gd name="T34" fmla="*/ 2 w 18"/>
                <a:gd name="T35" fmla="*/ 2 h 16"/>
                <a:gd name="T36" fmla="*/ 2 w 18"/>
                <a:gd name="T37" fmla="*/ 2 h 16"/>
                <a:gd name="T38" fmla="*/ 2 w 18"/>
                <a:gd name="T39" fmla="*/ 2 h 16"/>
                <a:gd name="T40" fmla="*/ 2 w 18"/>
                <a:gd name="T41" fmla="*/ 2 h 16"/>
                <a:gd name="T42" fmla="*/ 2 w 18"/>
                <a:gd name="T43" fmla="*/ 2 h 16"/>
                <a:gd name="T44" fmla="*/ 2 w 18"/>
                <a:gd name="T45" fmla="*/ 2 h 16"/>
                <a:gd name="T46" fmla="*/ 2 w 18"/>
                <a:gd name="T47" fmla="*/ 2 h 16"/>
                <a:gd name="T48" fmla="*/ 2 w 18"/>
                <a:gd name="T49" fmla="*/ 2 h 16"/>
                <a:gd name="T50" fmla="*/ 2 w 18"/>
                <a:gd name="T51" fmla="*/ 2 h 16"/>
                <a:gd name="T52" fmla="*/ 2 w 18"/>
                <a:gd name="T53" fmla="*/ 2 h 16"/>
                <a:gd name="T54" fmla="*/ 2 w 18"/>
                <a:gd name="T55" fmla="*/ 1 h 16"/>
                <a:gd name="T56" fmla="*/ 2 w 18"/>
                <a:gd name="T57" fmla="*/ 1 h 16"/>
                <a:gd name="T58" fmla="*/ 2 w 18"/>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
                <a:gd name="T91" fmla="*/ 0 h 16"/>
                <a:gd name="T92" fmla="*/ 18 w 18"/>
                <a:gd name="T93" fmla="*/ 16 h 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 h="16">
                  <a:moveTo>
                    <a:pt x="16" y="1"/>
                  </a:moveTo>
                  <a:lnTo>
                    <a:pt x="16" y="1"/>
                  </a:lnTo>
                  <a:lnTo>
                    <a:pt x="12" y="0"/>
                  </a:lnTo>
                  <a:lnTo>
                    <a:pt x="11" y="0"/>
                  </a:lnTo>
                  <a:lnTo>
                    <a:pt x="10" y="1"/>
                  </a:lnTo>
                  <a:lnTo>
                    <a:pt x="0" y="12"/>
                  </a:lnTo>
                  <a:lnTo>
                    <a:pt x="0" y="14"/>
                  </a:lnTo>
                  <a:lnTo>
                    <a:pt x="0" y="15"/>
                  </a:lnTo>
                  <a:lnTo>
                    <a:pt x="0" y="16"/>
                  </a:lnTo>
                  <a:lnTo>
                    <a:pt x="1" y="16"/>
                  </a:lnTo>
                  <a:lnTo>
                    <a:pt x="3" y="14"/>
                  </a:lnTo>
                  <a:lnTo>
                    <a:pt x="3" y="13"/>
                  </a:lnTo>
                  <a:lnTo>
                    <a:pt x="5" y="12"/>
                  </a:lnTo>
                  <a:lnTo>
                    <a:pt x="7" y="10"/>
                  </a:lnTo>
                  <a:lnTo>
                    <a:pt x="8" y="7"/>
                  </a:lnTo>
                  <a:lnTo>
                    <a:pt x="11" y="5"/>
                  </a:lnTo>
                  <a:lnTo>
                    <a:pt x="16" y="2"/>
                  </a:lnTo>
                  <a:lnTo>
                    <a:pt x="18" y="1"/>
                  </a:lnTo>
                  <a:lnTo>
                    <a:pt x="1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0" name="Freeform 4023"/>
            <p:cNvSpPr>
              <a:spLocks/>
            </p:cNvSpPr>
            <p:nvPr/>
          </p:nvSpPr>
          <p:spPr bwMode="auto">
            <a:xfrm>
              <a:off x="4999" y="2040"/>
              <a:ext cx="3" cy="1"/>
            </a:xfrm>
            <a:custGeom>
              <a:avLst/>
              <a:gdLst>
                <a:gd name="T0" fmla="*/ 3 w 3"/>
                <a:gd name="T1" fmla="*/ 0 h 1"/>
                <a:gd name="T2" fmla="*/ 3 w 3"/>
                <a:gd name="T3" fmla="*/ 0 h 1"/>
                <a:gd name="T4" fmla="*/ 0 w 3"/>
                <a:gd name="T5" fmla="*/ 1 h 1"/>
                <a:gd name="T6" fmla="*/ 0 w 3"/>
                <a:gd name="T7" fmla="*/ 1 h 1"/>
                <a:gd name="T8" fmla="*/ 2 w 3"/>
                <a:gd name="T9" fmla="*/ 1 h 1"/>
                <a:gd name="T10" fmla="*/ 3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0" y="1"/>
                  </a:lnTo>
                  <a:lnTo>
                    <a:pt x="2"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1" name="Freeform 4024"/>
            <p:cNvSpPr>
              <a:spLocks/>
            </p:cNvSpPr>
            <p:nvPr/>
          </p:nvSpPr>
          <p:spPr bwMode="auto">
            <a:xfrm>
              <a:off x="5002" y="2013"/>
              <a:ext cx="25" cy="18"/>
            </a:xfrm>
            <a:custGeom>
              <a:avLst/>
              <a:gdLst>
                <a:gd name="T0" fmla="*/ 2 w 31"/>
                <a:gd name="T1" fmla="*/ 1 h 21"/>
                <a:gd name="T2" fmla="*/ 2 w 31"/>
                <a:gd name="T3" fmla="*/ 1 h 21"/>
                <a:gd name="T4" fmla="*/ 2 w 31"/>
                <a:gd name="T5" fmla="*/ 3 h 21"/>
                <a:gd name="T6" fmla="*/ 2 w 31"/>
                <a:gd name="T7" fmla="*/ 3 h 21"/>
                <a:gd name="T8" fmla="*/ 2 w 31"/>
                <a:gd name="T9" fmla="*/ 3 h 21"/>
                <a:gd name="T10" fmla="*/ 2 w 31"/>
                <a:gd name="T11" fmla="*/ 2 h 21"/>
                <a:gd name="T12" fmla="*/ 2 w 31"/>
                <a:gd name="T13" fmla="*/ 2 h 21"/>
                <a:gd name="T14" fmla="*/ 2 w 31"/>
                <a:gd name="T15" fmla="*/ 2 h 21"/>
                <a:gd name="T16" fmla="*/ 2 w 31"/>
                <a:gd name="T17" fmla="*/ 2 h 21"/>
                <a:gd name="T18" fmla="*/ 2 w 31"/>
                <a:gd name="T19" fmla="*/ 3 h 21"/>
                <a:gd name="T20" fmla="*/ 2 w 31"/>
                <a:gd name="T21" fmla="*/ 3 h 21"/>
                <a:gd name="T22" fmla="*/ 2 w 31"/>
                <a:gd name="T23" fmla="*/ 3 h 21"/>
                <a:gd name="T24" fmla="*/ 2 w 31"/>
                <a:gd name="T25" fmla="*/ 3 h 21"/>
                <a:gd name="T26" fmla="*/ 2 w 31"/>
                <a:gd name="T27" fmla="*/ 3 h 21"/>
                <a:gd name="T28" fmla="*/ 2 w 31"/>
                <a:gd name="T29" fmla="*/ 3 h 21"/>
                <a:gd name="T30" fmla="*/ 2 w 31"/>
                <a:gd name="T31" fmla="*/ 3 h 21"/>
                <a:gd name="T32" fmla="*/ 2 w 31"/>
                <a:gd name="T33" fmla="*/ 3 h 21"/>
                <a:gd name="T34" fmla="*/ 2 w 31"/>
                <a:gd name="T35" fmla="*/ 3 h 21"/>
                <a:gd name="T36" fmla="*/ 0 w 31"/>
                <a:gd name="T37" fmla="*/ 3 h 21"/>
                <a:gd name="T38" fmla="*/ 0 w 31"/>
                <a:gd name="T39" fmla="*/ 3 h 21"/>
                <a:gd name="T40" fmla="*/ 0 w 31"/>
                <a:gd name="T41" fmla="*/ 3 h 21"/>
                <a:gd name="T42" fmla="*/ 0 w 31"/>
                <a:gd name="T43" fmla="*/ 3 h 21"/>
                <a:gd name="T44" fmla="*/ 0 w 31"/>
                <a:gd name="T45" fmla="*/ 3 h 21"/>
                <a:gd name="T46" fmla="*/ 1 w 31"/>
                <a:gd name="T47" fmla="*/ 3 h 21"/>
                <a:gd name="T48" fmla="*/ 1 w 31"/>
                <a:gd name="T49" fmla="*/ 3 h 21"/>
                <a:gd name="T50" fmla="*/ 2 w 31"/>
                <a:gd name="T51" fmla="*/ 3 h 21"/>
                <a:gd name="T52" fmla="*/ 2 w 31"/>
                <a:gd name="T53" fmla="*/ 3 h 21"/>
                <a:gd name="T54" fmla="*/ 2 w 31"/>
                <a:gd name="T55" fmla="*/ 3 h 21"/>
                <a:gd name="T56" fmla="*/ 2 w 31"/>
                <a:gd name="T57" fmla="*/ 3 h 21"/>
                <a:gd name="T58" fmla="*/ 2 w 31"/>
                <a:gd name="T59" fmla="*/ 3 h 21"/>
                <a:gd name="T60" fmla="*/ 2 w 31"/>
                <a:gd name="T61" fmla="*/ 3 h 21"/>
                <a:gd name="T62" fmla="*/ 2 w 31"/>
                <a:gd name="T63" fmla="*/ 3 h 21"/>
                <a:gd name="T64" fmla="*/ 2 w 31"/>
                <a:gd name="T65" fmla="*/ 3 h 21"/>
                <a:gd name="T66" fmla="*/ 2 w 31"/>
                <a:gd name="T67" fmla="*/ 3 h 21"/>
                <a:gd name="T68" fmla="*/ 2 w 31"/>
                <a:gd name="T69" fmla="*/ 3 h 21"/>
                <a:gd name="T70" fmla="*/ 2 w 31"/>
                <a:gd name="T71" fmla="*/ 3 h 21"/>
                <a:gd name="T72" fmla="*/ 2 w 31"/>
                <a:gd name="T73" fmla="*/ 3 h 21"/>
                <a:gd name="T74" fmla="*/ 2 w 31"/>
                <a:gd name="T75" fmla="*/ 3 h 21"/>
                <a:gd name="T76" fmla="*/ 2 w 31"/>
                <a:gd name="T77" fmla="*/ 3 h 21"/>
                <a:gd name="T78" fmla="*/ 2 w 31"/>
                <a:gd name="T79" fmla="*/ 3 h 21"/>
                <a:gd name="T80" fmla="*/ 2 w 31"/>
                <a:gd name="T81" fmla="*/ 3 h 21"/>
                <a:gd name="T82" fmla="*/ 2 w 31"/>
                <a:gd name="T83" fmla="*/ 3 h 21"/>
                <a:gd name="T84" fmla="*/ 2 w 31"/>
                <a:gd name="T85" fmla="*/ 3 h 21"/>
                <a:gd name="T86" fmla="*/ 2 w 31"/>
                <a:gd name="T87" fmla="*/ 3 h 21"/>
                <a:gd name="T88" fmla="*/ 2 w 31"/>
                <a:gd name="T89" fmla="*/ 3 h 21"/>
                <a:gd name="T90" fmla="*/ 2 w 31"/>
                <a:gd name="T91" fmla="*/ 3 h 21"/>
                <a:gd name="T92" fmla="*/ 2 w 31"/>
                <a:gd name="T93" fmla="*/ 3 h 21"/>
                <a:gd name="T94" fmla="*/ 2 w 31"/>
                <a:gd name="T95" fmla="*/ 3 h 21"/>
                <a:gd name="T96" fmla="*/ 2 w 31"/>
                <a:gd name="T97" fmla="*/ 2 h 21"/>
                <a:gd name="T98" fmla="*/ 2 w 31"/>
                <a:gd name="T99" fmla="*/ 1 h 21"/>
                <a:gd name="T100" fmla="*/ 2 w 31"/>
                <a:gd name="T101" fmla="*/ 1 h 21"/>
                <a:gd name="T102" fmla="*/ 2 w 31"/>
                <a:gd name="T103" fmla="*/ 0 h 21"/>
                <a:gd name="T104" fmla="*/ 2 w 31"/>
                <a:gd name="T105" fmla="*/ 1 h 21"/>
                <a:gd name="T106" fmla="*/ 2 w 31"/>
                <a:gd name="T107" fmla="*/ 1 h 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1"/>
                <a:gd name="T163" fmla="*/ 0 h 21"/>
                <a:gd name="T164" fmla="*/ 31 w 31"/>
                <a:gd name="T165" fmla="*/ 21 h 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1" h="21">
                  <a:moveTo>
                    <a:pt x="29" y="1"/>
                  </a:moveTo>
                  <a:lnTo>
                    <a:pt x="29" y="1"/>
                  </a:lnTo>
                  <a:lnTo>
                    <a:pt x="22" y="4"/>
                  </a:lnTo>
                  <a:lnTo>
                    <a:pt x="19" y="4"/>
                  </a:lnTo>
                  <a:lnTo>
                    <a:pt x="17" y="2"/>
                  </a:lnTo>
                  <a:lnTo>
                    <a:pt x="16" y="2"/>
                  </a:lnTo>
                  <a:lnTo>
                    <a:pt x="14" y="5"/>
                  </a:lnTo>
                  <a:lnTo>
                    <a:pt x="4" y="13"/>
                  </a:lnTo>
                  <a:lnTo>
                    <a:pt x="3" y="13"/>
                  </a:lnTo>
                  <a:lnTo>
                    <a:pt x="3" y="14"/>
                  </a:lnTo>
                  <a:lnTo>
                    <a:pt x="3" y="16"/>
                  </a:lnTo>
                  <a:lnTo>
                    <a:pt x="2" y="17"/>
                  </a:lnTo>
                  <a:lnTo>
                    <a:pt x="0" y="18"/>
                  </a:lnTo>
                  <a:lnTo>
                    <a:pt x="0" y="19"/>
                  </a:lnTo>
                  <a:lnTo>
                    <a:pt x="0" y="21"/>
                  </a:lnTo>
                  <a:lnTo>
                    <a:pt x="1" y="20"/>
                  </a:lnTo>
                  <a:lnTo>
                    <a:pt x="2" y="19"/>
                  </a:lnTo>
                  <a:lnTo>
                    <a:pt x="4" y="19"/>
                  </a:lnTo>
                  <a:lnTo>
                    <a:pt x="5" y="18"/>
                  </a:lnTo>
                  <a:lnTo>
                    <a:pt x="7" y="17"/>
                  </a:lnTo>
                  <a:lnTo>
                    <a:pt x="8" y="15"/>
                  </a:lnTo>
                  <a:lnTo>
                    <a:pt x="10" y="14"/>
                  </a:lnTo>
                  <a:lnTo>
                    <a:pt x="11" y="13"/>
                  </a:lnTo>
                  <a:lnTo>
                    <a:pt x="12" y="12"/>
                  </a:lnTo>
                  <a:lnTo>
                    <a:pt x="12" y="10"/>
                  </a:lnTo>
                  <a:lnTo>
                    <a:pt x="14" y="10"/>
                  </a:lnTo>
                  <a:lnTo>
                    <a:pt x="15" y="10"/>
                  </a:lnTo>
                  <a:lnTo>
                    <a:pt x="16" y="9"/>
                  </a:lnTo>
                  <a:lnTo>
                    <a:pt x="19" y="7"/>
                  </a:lnTo>
                  <a:lnTo>
                    <a:pt x="25" y="5"/>
                  </a:lnTo>
                  <a:lnTo>
                    <a:pt x="29" y="3"/>
                  </a:lnTo>
                  <a:lnTo>
                    <a:pt x="30" y="3"/>
                  </a:lnTo>
                  <a:lnTo>
                    <a:pt x="31" y="2"/>
                  </a:lnTo>
                  <a:lnTo>
                    <a:pt x="30" y="1"/>
                  </a:lnTo>
                  <a:lnTo>
                    <a:pt x="30" y="0"/>
                  </a:lnTo>
                  <a:lnTo>
                    <a:pt x="29"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2" name="Freeform 4025"/>
            <p:cNvSpPr>
              <a:spLocks/>
            </p:cNvSpPr>
            <p:nvPr/>
          </p:nvSpPr>
          <p:spPr bwMode="auto">
            <a:xfrm>
              <a:off x="5036" y="2002"/>
              <a:ext cx="12" cy="10"/>
            </a:xfrm>
            <a:custGeom>
              <a:avLst/>
              <a:gdLst>
                <a:gd name="T0" fmla="*/ 2 w 15"/>
                <a:gd name="T1" fmla="*/ 0 h 12"/>
                <a:gd name="T2" fmla="*/ 2 w 15"/>
                <a:gd name="T3" fmla="*/ 0 h 12"/>
                <a:gd name="T4" fmla="*/ 2 w 15"/>
                <a:gd name="T5" fmla="*/ 0 h 12"/>
                <a:gd name="T6" fmla="*/ 2 w 15"/>
                <a:gd name="T7" fmla="*/ 0 h 12"/>
                <a:gd name="T8" fmla="*/ 2 w 15"/>
                <a:gd name="T9" fmla="*/ 0 h 12"/>
                <a:gd name="T10" fmla="*/ 2 w 15"/>
                <a:gd name="T11" fmla="*/ 1 h 12"/>
                <a:gd name="T12" fmla="*/ 2 w 15"/>
                <a:gd name="T13" fmla="*/ 2 h 12"/>
                <a:gd name="T14" fmla="*/ 2 w 15"/>
                <a:gd name="T15" fmla="*/ 2 h 12"/>
                <a:gd name="T16" fmla="*/ 2 w 15"/>
                <a:gd name="T17" fmla="*/ 3 h 12"/>
                <a:gd name="T18" fmla="*/ 1 w 15"/>
                <a:gd name="T19" fmla="*/ 3 h 12"/>
                <a:gd name="T20" fmla="*/ 1 w 15"/>
                <a:gd name="T21" fmla="*/ 3 h 12"/>
                <a:gd name="T22" fmla="*/ 0 w 15"/>
                <a:gd name="T23" fmla="*/ 3 h 12"/>
                <a:gd name="T24" fmla="*/ 0 w 15"/>
                <a:gd name="T25" fmla="*/ 3 h 12"/>
                <a:gd name="T26" fmla="*/ 0 w 15"/>
                <a:gd name="T27" fmla="*/ 3 h 12"/>
                <a:gd name="T28" fmla="*/ 2 w 15"/>
                <a:gd name="T29" fmla="*/ 3 h 12"/>
                <a:gd name="T30" fmla="*/ 2 w 15"/>
                <a:gd name="T31" fmla="*/ 3 h 12"/>
                <a:gd name="T32" fmla="*/ 2 w 15"/>
                <a:gd name="T33" fmla="*/ 1 h 12"/>
                <a:gd name="T34" fmla="*/ 2 w 15"/>
                <a:gd name="T35" fmla="*/ 1 h 12"/>
                <a:gd name="T36" fmla="*/ 2 w 15"/>
                <a:gd name="T37" fmla="*/ 0 h 12"/>
                <a:gd name="T38" fmla="*/ 2 w 15"/>
                <a:gd name="T39" fmla="*/ 0 h 12"/>
                <a:gd name="T40" fmla="*/ 2 w 15"/>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
                <a:gd name="T64" fmla="*/ 0 h 12"/>
                <a:gd name="T65" fmla="*/ 15 w 1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 h="12">
                  <a:moveTo>
                    <a:pt x="15" y="0"/>
                  </a:moveTo>
                  <a:lnTo>
                    <a:pt x="15" y="0"/>
                  </a:lnTo>
                  <a:lnTo>
                    <a:pt x="13" y="0"/>
                  </a:lnTo>
                  <a:lnTo>
                    <a:pt x="12" y="0"/>
                  </a:lnTo>
                  <a:lnTo>
                    <a:pt x="11" y="1"/>
                  </a:lnTo>
                  <a:lnTo>
                    <a:pt x="9" y="2"/>
                  </a:lnTo>
                  <a:lnTo>
                    <a:pt x="4" y="5"/>
                  </a:lnTo>
                  <a:lnTo>
                    <a:pt x="1" y="10"/>
                  </a:lnTo>
                  <a:lnTo>
                    <a:pt x="0" y="12"/>
                  </a:lnTo>
                  <a:lnTo>
                    <a:pt x="4" y="9"/>
                  </a:lnTo>
                  <a:lnTo>
                    <a:pt x="15" y="1"/>
                  </a:lnTo>
                  <a:lnTo>
                    <a:pt x="1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3" name="Freeform 4026"/>
            <p:cNvSpPr>
              <a:spLocks/>
            </p:cNvSpPr>
            <p:nvPr/>
          </p:nvSpPr>
          <p:spPr bwMode="auto">
            <a:xfrm>
              <a:off x="5066" y="1986"/>
              <a:ext cx="4" cy="6"/>
            </a:xfrm>
            <a:custGeom>
              <a:avLst/>
              <a:gdLst>
                <a:gd name="T0" fmla="*/ 2 w 5"/>
                <a:gd name="T1" fmla="*/ 1 h 7"/>
                <a:gd name="T2" fmla="*/ 2 w 5"/>
                <a:gd name="T3" fmla="*/ 1 h 7"/>
                <a:gd name="T4" fmla="*/ 2 w 5"/>
                <a:gd name="T5" fmla="*/ 3 h 7"/>
                <a:gd name="T6" fmla="*/ 0 w 5"/>
                <a:gd name="T7" fmla="*/ 3 h 7"/>
                <a:gd name="T8" fmla="*/ 0 w 5"/>
                <a:gd name="T9" fmla="*/ 3 h 7"/>
                <a:gd name="T10" fmla="*/ 0 w 5"/>
                <a:gd name="T11" fmla="*/ 3 h 7"/>
                <a:gd name="T12" fmla="*/ 2 w 5"/>
                <a:gd name="T13" fmla="*/ 3 h 7"/>
                <a:gd name="T14" fmla="*/ 2 w 5"/>
                <a:gd name="T15" fmla="*/ 3 h 7"/>
                <a:gd name="T16" fmla="*/ 2 w 5"/>
                <a:gd name="T17" fmla="*/ 1 h 7"/>
                <a:gd name="T18" fmla="*/ 2 w 5"/>
                <a:gd name="T19" fmla="*/ 0 h 7"/>
                <a:gd name="T20" fmla="*/ 2 w 5"/>
                <a:gd name="T21" fmla="*/ 1 h 7"/>
                <a:gd name="T22" fmla="*/ 2 w 5"/>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4" y="1"/>
                  </a:moveTo>
                  <a:lnTo>
                    <a:pt x="4" y="1"/>
                  </a:lnTo>
                  <a:lnTo>
                    <a:pt x="2" y="4"/>
                  </a:lnTo>
                  <a:lnTo>
                    <a:pt x="0" y="6"/>
                  </a:lnTo>
                  <a:lnTo>
                    <a:pt x="0" y="7"/>
                  </a:lnTo>
                  <a:lnTo>
                    <a:pt x="2" y="6"/>
                  </a:lnTo>
                  <a:lnTo>
                    <a:pt x="4" y="4"/>
                  </a:lnTo>
                  <a:lnTo>
                    <a:pt x="5" y="1"/>
                  </a:lnTo>
                  <a:lnTo>
                    <a:pt x="5" y="0"/>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4" name="Freeform 4027"/>
            <p:cNvSpPr>
              <a:spLocks/>
            </p:cNvSpPr>
            <p:nvPr/>
          </p:nvSpPr>
          <p:spPr bwMode="auto">
            <a:xfrm>
              <a:off x="5073" y="1982"/>
              <a:ext cx="0" cy="1"/>
            </a:xfrm>
            <a:custGeom>
              <a:avLst/>
              <a:gdLst>
                <a:gd name="T0" fmla="*/ 0 h 1"/>
                <a:gd name="T1" fmla="*/ 0 h 1"/>
                <a:gd name="T2" fmla="*/ 0 h 1"/>
                <a:gd name="T3" fmla="*/ 1 h 1"/>
                <a:gd name="T4" fmla="*/ 1 h 1"/>
                <a:gd name="T5" fmla="*/ 1 h 1"/>
                <a:gd name="T6" fmla="*/ 0 h 1"/>
                <a:gd name="T7" fmla="*/ 0 h 1"/>
                <a:gd name="T8" fmla="*/ 0 60000 65536"/>
                <a:gd name="T9" fmla="*/ 0 60000 65536"/>
                <a:gd name="T10" fmla="*/ 0 60000 65536"/>
                <a:gd name="T11" fmla="*/ 0 60000 65536"/>
                <a:gd name="T12" fmla="*/ 0 60000 65536"/>
                <a:gd name="T13" fmla="*/ 0 60000 65536"/>
                <a:gd name="T14" fmla="*/ 0 60000 65536"/>
                <a:gd name="T15" fmla="*/ 0 60000 65536"/>
                <a:gd name="T16" fmla="*/ 0 h 1"/>
                <a:gd name="T17" fmla="*/ 1 h 1"/>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1">
                  <a:moveTo>
                    <a:pt x="0" y="0"/>
                  </a:moveTo>
                  <a:lnTo>
                    <a:pt x="0" y="0"/>
                  </a:lnTo>
                  <a:lnTo>
                    <a:pt x="0"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5" name="Freeform 4028"/>
            <p:cNvSpPr>
              <a:spLocks/>
            </p:cNvSpPr>
            <p:nvPr/>
          </p:nvSpPr>
          <p:spPr bwMode="auto">
            <a:xfrm>
              <a:off x="5081" y="1975"/>
              <a:ext cx="1" cy="1"/>
            </a:xfrm>
            <a:custGeom>
              <a:avLst/>
              <a:gdLst>
                <a:gd name="T0" fmla="*/ 1 w 1"/>
                <a:gd name="T1" fmla="*/ 0 h 1"/>
                <a:gd name="T2" fmla="*/ 1 w 1"/>
                <a:gd name="T3" fmla="*/ 0 h 1"/>
                <a:gd name="T4" fmla="*/ 0 w 1"/>
                <a:gd name="T5" fmla="*/ 0 h 1"/>
                <a:gd name="T6" fmla="*/ 0 w 1"/>
                <a:gd name="T7" fmla="*/ 1 h 1"/>
                <a:gd name="T8" fmla="*/ 0 w 1"/>
                <a:gd name="T9" fmla="*/ 1 h 1"/>
                <a:gd name="T10" fmla="*/ 1 w 1"/>
                <a:gd name="T11" fmla="*/ 1 h 1"/>
                <a:gd name="T12" fmla="*/ 1 w 1"/>
                <a:gd name="T13" fmla="*/ 0 h 1"/>
                <a:gd name="T14" fmla="*/ 1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0"/>
                  </a:moveTo>
                  <a:lnTo>
                    <a:pt x="1" y="0"/>
                  </a:lnTo>
                  <a:lnTo>
                    <a:pt x="0" y="0"/>
                  </a:lnTo>
                  <a:lnTo>
                    <a:pt x="0" y="1"/>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6" name="Freeform 4029"/>
            <p:cNvSpPr>
              <a:spLocks/>
            </p:cNvSpPr>
            <p:nvPr/>
          </p:nvSpPr>
          <p:spPr bwMode="auto">
            <a:xfrm>
              <a:off x="5093" y="1957"/>
              <a:ext cx="3" cy="2"/>
            </a:xfrm>
            <a:custGeom>
              <a:avLst/>
              <a:gdLst>
                <a:gd name="T0" fmla="*/ 3 w 3"/>
                <a:gd name="T1" fmla="*/ 0 h 3"/>
                <a:gd name="T2" fmla="*/ 3 w 3"/>
                <a:gd name="T3" fmla="*/ 0 h 3"/>
                <a:gd name="T4" fmla="*/ 1 w 3"/>
                <a:gd name="T5" fmla="*/ 1 h 3"/>
                <a:gd name="T6" fmla="*/ 0 w 3"/>
                <a:gd name="T7" fmla="*/ 1 h 3"/>
                <a:gd name="T8" fmla="*/ 0 w 3"/>
                <a:gd name="T9" fmla="*/ 1 h 3"/>
                <a:gd name="T10" fmla="*/ 1 w 3"/>
                <a:gd name="T11" fmla="*/ 1 h 3"/>
                <a:gd name="T12" fmla="*/ 3 w 3"/>
                <a:gd name="T13" fmla="*/ 0 h 3"/>
                <a:gd name="T14" fmla="*/ 3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0"/>
                  </a:moveTo>
                  <a:lnTo>
                    <a:pt x="3" y="0"/>
                  </a:lnTo>
                  <a:lnTo>
                    <a:pt x="1" y="1"/>
                  </a:lnTo>
                  <a:lnTo>
                    <a:pt x="0" y="3"/>
                  </a:lnTo>
                  <a:lnTo>
                    <a:pt x="1" y="2"/>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7" name="Freeform 4030"/>
            <p:cNvSpPr>
              <a:spLocks/>
            </p:cNvSpPr>
            <p:nvPr/>
          </p:nvSpPr>
          <p:spPr bwMode="auto">
            <a:xfrm>
              <a:off x="5101" y="1944"/>
              <a:ext cx="3" cy="6"/>
            </a:xfrm>
            <a:custGeom>
              <a:avLst/>
              <a:gdLst>
                <a:gd name="T0" fmla="*/ 2 w 4"/>
                <a:gd name="T1" fmla="*/ 3 h 6"/>
                <a:gd name="T2" fmla="*/ 2 w 4"/>
                <a:gd name="T3" fmla="*/ 3 h 6"/>
                <a:gd name="T4" fmla="*/ 2 w 4"/>
                <a:gd name="T5" fmla="*/ 0 h 6"/>
                <a:gd name="T6" fmla="*/ 2 w 4"/>
                <a:gd name="T7" fmla="*/ 0 h 6"/>
                <a:gd name="T8" fmla="*/ 2 w 4"/>
                <a:gd name="T9" fmla="*/ 0 h 6"/>
                <a:gd name="T10" fmla="*/ 2 w 4"/>
                <a:gd name="T11" fmla="*/ 0 h 6"/>
                <a:gd name="T12" fmla="*/ 1 w 4"/>
                <a:gd name="T13" fmla="*/ 4 h 6"/>
                <a:gd name="T14" fmla="*/ 0 w 4"/>
                <a:gd name="T15" fmla="*/ 6 h 6"/>
                <a:gd name="T16" fmla="*/ 1 w 4"/>
                <a:gd name="T17" fmla="*/ 6 h 6"/>
                <a:gd name="T18" fmla="*/ 1 w 4"/>
                <a:gd name="T19" fmla="*/ 6 h 6"/>
                <a:gd name="T20" fmla="*/ 2 w 4"/>
                <a:gd name="T21" fmla="*/ 6 h 6"/>
                <a:gd name="T22" fmla="*/ 2 w 4"/>
                <a:gd name="T23" fmla="*/ 5 h 6"/>
                <a:gd name="T24" fmla="*/ 2 w 4"/>
                <a:gd name="T25" fmla="*/ 3 h 6"/>
                <a:gd name="T26" fmla="*/ 2 w 4"/>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4" y="3"/>
                  </a:moveTo>
                  <a:lnTo>
                    <a:pt x="4" y="3"/>
                  </a:lnTo>
                  <a:lnTo>
                    <a:pt x="4" y="0"/>
                  </a:lnTo>
                  <a:lnTo>
                    <a:pt x="3" y="0"/>
                  </a:lnTo>
                  <a:lnTo>
                    <a:pt x="1" y="4"/>
                  </a:lnTo>
                  <a:lnTo>
                    <a:pt x="0" y="6"/>
                  </a:lnTo>
                  <a:lnTo>
                    <a:pt x="1" y="6"/>
                  </a:lnTo>
                  <a:lnTo>
                    <a:pt x="2" y="6"/>
                  </a:lnTo>
                  <a:lnTo>
                    <a:pt x="3" y="5"/>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8" name="Freeform 4031"/>
            <p:cNvSpPr>
              <a:spLocks/>
            </p:cNvSpPr>
            <p:nvPr/>
          </p:nvSpPr>
          <p:spPr bwMode="auto">
            <a:xfrm>
              <a:off x="5109" y="1925"/>
              <a:ext cx="12" cy="13"/>
            </a:xfrm>
            <a:custGeom>
              <a:avLst/>
              <a:gdLst>
                <a:gd name="T0" fmla="*/ 2 w 15"/>
                <a:gd name="T1" fmla="*/ 1 h 16"/>
                <a:gd name="T2" fmla="*/ 2 w 15"/>
                <a:gd name="T3" fmla="*/ 1 h 16"/>
                <a:gd name="T4" fmla="*/ 2 w 15"/>
                <a:gd name="T5" fmla="*/ 2 h 16"/>
                <a:gd name="T6" fmla="*/ 2 w 15"/>
                <a:gd name="T7" fmla="*/ 2 h 16"/>
                <a:gd name="T8" fmla="*/ 2 w 15"/>
                <a:gd name="T9" fmla="*/ 2 h 16"/>
                <a:gd name="T10" fmla="*/ 2 w 15"/>
                <a:gd name="T11" fmla="*/ 2 h 16"/>
                <a:gd name="T12" fmla="*/ 2 w 15"/>
                <a:gd name="T13" fmla="*/ 2 h 16"/>
                <a:gd name="T14" fmla="*/ 2 w 15"/>
                <a:gd name="T15" fmla="*/ 2 h 16"/>
                <a:gd name="T16" fmla="*/ 2 w 15"/>
                <a:gd name="T17" fmla="*/ 2 h 16"/>
                <a:gd name="T18" fmla="*/ 1 w 15"/>
                <a:gd name="T19" fmla="*/ 2 h 16"/>
                <a:gd name="T20" fmla="*/ 0 w 15"/>
                <a:gd name="T21" fmla="*/ 2 h 16"/>
                <a:gd name="T22" fmla="*/ 0 w 15"/>
                <a:gd name="T23" fmla="*/ 2 h 16"/>
                <a:gd name="T24" fmla="*/ 0 w 15"/>
                <a:gd name="T25" fmla="*/ 2 h 16"/>
                <a:gd name="T26" fmla="*/ 0 w 15"/>
                <a:gd name="T27" fmla="*/ 2 h 16"/>
                <a:gd name="T28" fmla="*/ 0 w 15"/>
                <a:gd name="T29" fmla="*/ 2 h 16"/>
                <a:gd name="T30" fmla="*/ 0 w 15"/>
                <a:gd name="T31" fmla="*/ 2 h 16"/>
                <a:gd name="T32" fmla="*/ 0 w 15"/>
                <a:gd name="T33" fmla="*/ 2 h 16"/>
                <a:gd name="T34" fmla="*/ 0 w 15"/>
                <a:gd name="T35" fmla="*/ 2 h 16"/>
                <a:gd name="T36" fmla="*/ 0 w 15"/>
                <a:gd name="T37" fmla="*/ 2 h 16"/>
                <a:gd name="T38" fmla="*/ 1 w 15"/>
                <a:gd name="T39" fmla="*/ 2 h 16"/>
                <a:gd name="T40" fmla="*/ 1 w 15"/>
                <a:gd name="T41" fmla="*/ 2 h 16"/>
                <a:gd name="T42" fmla="*/ 2 w 15"/>
                <a:gd name="T43" fmla="*/ 2 h 16"/>
                <a:gd name="T44" fmla="*/ 2 w 15"/>
                <a:gd name="T45" fmla="*/ 2 h 16"/>
                <a:gd name="T46" fmla="*/ 2 w 15"/>
                <a:gd name="T47" fmla="*/ 2 h 16"/>
                <a:gd name="T48" fmla="*/ 2 w 15"/>
                <a:gd name="T49" fmla="*/ 2 h 16"/>
                <a:gd name="T50" fmla="*/ 2 w 15"/>
                <a:gd name="T51" fmla="*/ 2 h 16"/>
                <a:gd name="T52" fmla="*/ 2 w 15"/>
                <a:gd name="T53" fmla="*/ 2 h 16"/>
                <a:gd name="T54" fmla="*/ 2 w 15"/>
                <a:gd name="T55" fmla="*/ 2 h 16"/>
                <a:gd name="T56" fmla="*/ 2 w 15"/>
                <a:gd name="T57" fmla="*/ 2 h 16"/>
                <a:gd name="T58" fmla="*/ 2 w 15"/>
                <a:gd name="T59" fmla="*/ 2 h 16"/>
                <a:gd name="T60" fmla="*/ 2 w 15"/>
                <a:gd name="T61" fmla="*/ 2 h 16"/>
                <a:gd name="T62" fmla="*/ 2 w 15"/>
                <a:gd name="T63" fmla="*/ 2 h 16"/>
                <a:gd name="T64" fmla="*/ 2 w 15"/>
                <a:gd name="T65" fmla="*/ 0 h 16"/>
                <a:gd name="T66" fmla="*/ 2 w 15"/>
                <a:gd name="T67" fmla="*/ 0 h 16"/>
                <a:gd name="T68" fmla="*/ 2 w 15"/>
                <a:gd name="T69" fmla="*/ 1 h 16"/>
                <a:gd name="T70" fmla="*/ 2 w 15"/>
                <a:gd name="T71" fmla="*/ 1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5"/>
                <a:gd name="T109" fmla="*/ 0 h 16"/>
                <a:gd name="T110" fmla="*/ 15 w 15"/>
                <a:gd name="T111" fmla="*/ 16 h 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5" h="16">
                  <a:moveTo>
                    <a:pt x="10" y="1"/>
                  </a:moveTo>
                  <a:lnTo>
                    <a:pt x="10" y="1"/>
                  </a:lnTo>
                  <a:lnTo>
                    <a:pt x="9" y="4"/>
                  </a:lnTo>
                  <a:lnTo>
                    <a:pt x="8" y="5"/>
                  </a:lnTo>
                  <a:lnTo>
                    <a:pt x="7" y="6"/>
                  </a:lnTo>
                  <a:lnTo>
                    <a:pt x="4" y="7"/>
                  </a:lnTo>
                  <a:lnTo>
                    <a:pt x="3" y="10"/>
                  </a:lnTo>
                  <a:lnTo>
                    <a:pt x="1" y="11"/>
                  </a:lnTo>
                  <a:lnTo>
                    <a:pt x="0" y="10"/>
                  </a:lnTo>
                  <a:lnTo>
                    <a:pt x="0" y="11"/>
                  </a:lnTo>
                  <a:lnTo>
                    <a:pt x="0" y="12"/>
                  </a:lnTo>
                  <a:lnTo>
                    <a:pt x="0" y="13"/>
                  </a:lnTo>
                  <a:lnTo>
                    <a:pt x="0" y="14"/>
                  </a:lnTo>
                  <a:lnTo>
                    <a:pt x="1" y="15"/>
                  </a:lnTo>
                  <a:lnTo>
                    <a:pt x="2" y="16"/>
                  </a:lnTo>
                  <a:lnTo>
                    <a:pt x="3" y="15"/>
                  </a:lnTo>
                  <a:lnTo>
                    <a:pt x="4" y="14"/>
                  </a:lnTo>
                  <a:lnTo>
                    <a:pt x="7" y="11"/>
                  </a:lnTo>
                  <a:lnTo>
                    <a:pt x="9" y="10"/>
                  </a:lnTo>
                  <a:lnTo>
                    <a:pt x="13" y="6"/>
                  </a:lnTo>
                  <a:lnTo>
                    <a:pt x="14" y="4"/>
                  </a:lnTo>
                  <a:lnTo>
                    <a:pt x="15" y="2"/>
                  </a:lnTo>
                  <a:lnTo>
                    <a:pt x="13" y="0"/>
                  </a:lnTo>
                  <a:lnTo>
                    <a:pt x="11" y="0"/>
                  </a:lnTo>
                  <a:lnTo>
                    <a:pt x="1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09" name="Freeform 4032"/>
            <p:cNvSpPr>
              <a:spLocks/>
            </p:cNvSpPr>
            <p:nvPr/>
          </p:nvSpPr>
          <p:spPr bwMode="auto">
            <a:xfrm>
              <a:off x="4935" y="1860"/>
              <a:ext cx="41" cy="146"/>
            </a:xfrm>
            <a:custGeom>
              <a:avLst/>
              <a:gdLst>
                <a:gd name="T0" fmla="*/ 2 w 50"/>
                <a:gd name="T1" fmla="*/ 6 h 178"/>
                <a:gd name="T2" fmla="*/ 2 w 50"/>
                <a:gd name="T3" fmla="*/ 7 h 178"/>
                <a:gd name="T4" fmla="*/ 2 w 50"/>
                <a:gd name="T5" fmla="*/ 9 h 178"/>
                <a:gd name="T6" fmla="*/ 2 w 50"/>
                <a:gd name="T7" fmla="*/ 13 h 178"/>
                <a:gd name="T8" fmla="*/ 2 w 50"/>
                <a:gd name="T9" fmla="*/ 14 h 178"/>
                <a:gd name="T10" fmla="*/ 2 w 50"/>
                <a:gd name="T11" fmla="*/ 14 h 178"/>
                <a:gd name="T12" fmla="*/ 2 w 50"/>
                <a:gd name="T13" fmla="*/ 16 h 178"/>
                <a:gd name="T14" fmla="*/ 2 w 50"/>
                <a:gd name="T15" fmla="*/ 17 h 178"/>
                <a:gd name="T16" fmla="*/ 2 w 50"/>
                <a:gd name="T17" fmla="*/ 18 h 178"/>
                <a:gd name="T18" fmla="*/ 2 w 50"/>
                <a:gd name="T19" fmla="*/ 20 h 178"/>
                <a:gd name="T20" fmla="*/ 2 w 50"/>
                <a:gd name="T21" fmla="*/ 21 h 178"/>
                <a:gd name="T22" fmla="*/ 2 w 50"/>
                <a:gd name="T23" fmla="*/ 19 h 178"/>
                <a:gd name="T24" fmla="*/ 2 w 50"/>
                <a:gd name="T25" fmla="*/ 18 h 178"/>
                <a:gd name="T26" fmla="*/ 2 w 50"/>
                <a:gd name="T27" fmla="*/ 19 h 178"/>
                <a:gd name="T28" fmla="*/ 3 w 50"/>
                <a:gd name="T29" fmla="*/ 19 h 178"/>
                <a:gd name="T30" fmla="*/ 3 w 50"/>
                <a:gd name="T31" fmla="*/ 21 h 178"/>
                <a:gd name="T32" fmla="*/ 3 w 50"/>
                <a:gd name="T33" fmla="*/ 20 h 178"/>
                <a:gd name="T34" fmla="*/ 3 w 50"/>
                <a:gd name="T35" fmla="*/ 19 h 178"/>
                <a:gd name="T36" fmla="*/ 3 w 50"/>
                <a:gd name="T37" fmla="*/ 17 h 178"/>
                <a:gd name="T38" fmla="*/ 3 w 50"/>
                <a:gd name="T39" fmla="*/ 18 h 178"/>
                <a:gd name="T40" fmla="*/ 2 w 50"/>
                <a:gd name="T41" fmla="*/ 18 h 178"/>
                <a:gd name="T42" fmla="*/ 2 w 50"/>
                <a:gd name="T43" fmla="*/ 17 h 178"/>
                <a:gd name="T44" fmla="*/ 2 w 50"/>
                <a:gd name="T45" fmla="*/ 17 h 178"/>
                <a:gd name="T46" fmla="*/ 2 w 50"/>
                <a:gd name="T47" fmla="*/ 16 h 178"/>
                <a:gd name="T48" fmla="*/ 2 w 50"/>
                <a:gd name="T49" fmla="*/ 13 h 178"/>
                <a:gd name="T50" fmla="*/ 4 w 50"/>
                <a:gd name="T51" fmla="*/ 13 h 178"/>
                <a:gd name="T52" fmla="*/ 5 w 50"/>
                <a:gd name="T53" fmla="*/ 13 h 178"/>
                <a:gd name="T54" fmla="*/ 5 w 50"/>
                <a:gd name="T55" fmla="*/ 14 h 178"/>
                <a:gd name="T56" fmla="*/ 6 w 50"/>
                <a:gd name="T57" fmla="*/ 14 h 178"/>
                <a:gd name="T58" fmla="*/ 5 w 50"/>
                <a:gd name="T59" fmla="*/ 13 h 178"/>
                <a:gd name="T60" fmla="*/ 5 w 50"/>
                <a:gd name="T61" fmla="*/ 11 h 178"/>
                <a:gd name="T62" fmla="*/ 3 w 50"/>
                <a:gd name="T63" fmla="*/ 7 h 178"/>
                <a:gd name="T64" fmla="*/ 3 w 50"/>
                <a:gd name="T65" fmla="*/ 7 h 178"/>
                <a:gd name="T66" fmla="*/ 3 w 50"/>
                <a:gd name="T67" fmla="*/ 7 h 178"/>
                <a:gd name="T68" fmla="*/ 3 w 50"/>
                <a:gd name="T69" fmla="*/ 7 h 178"/>
                <a:gd name="T70" fmla="*/ 2 w 50"/>
                <a:gd name="T71" fmla="*/ 7 h 178"/>
                <a:gd name="T72" fmla="*/ 2 w 50"/>
                <a:gd name="T73" fmla="*/ 6 h 178"/>
                <a:gd name="T74" fmla="*/ 2 w 50"/>
                <a:gd name="T75" fmla="*/ 5 h 178"/>
                <a:gd name="T76" fmla="*/ 2 w 50"/>
                <a:gd name="T77" fmla="*/ 3 h 178"/>
                <a:gd name="T78" fmla="*/ 2 w 50"/>
                <a:gd name="T79" fmla="*/ 2 h 178"/>
                <a:gd name="T80" fmla="*/ 2 w 50"/>
                <a:gd name="T81" fmla="*/ 2 h 178"/>
                <a:gd name="T82" fmla="*/ 2 w 50"/>
                <a:gd name="T83" fmla="*/ 3 h 178"/>
                <a:gd name="T84" fmla="*/ 3 w 50"/>
                <a:gd name="T85" fmla="*/ 3 h 178"/>
                <a:gd name="T86" fmla="*/ 2 w 50"/>
                <a:gd name="T87" fmla="*/ 2 h 178"/>
                <a:gd name="T88" fmla="*/ 2 w 50"/>
                <a:gd name="T89" fmla="*/ 2 h 178"/>
                <a:gd name="T90" fmla="*/ 2 w 50"/>
                <a:gd name="T91" fmla="*/ 2 h 178"/>
                <a:gd name="T92" fmla="*/ 2 w 50"/>
                <a:gd name="T93" fmla="*/ 1 h 178"/>
                <a:gd name="T94" fmla="*/ 2 w 50"/>
                <a:gd name="T95" fmla="*/ 2 h 178"/>
                <a:gd name="T96" fmla="*/ 2 w 50"/>
                <a:gd name="T97" fmla="*/ 2 h 178"/>
                <a:gd name="T98" fmla="*/ 2 w 50"/>
                <a:gd name="T99" fmla="*/ 2 h 178"/>
                <a:gd name="T100" fmla="*/ 2 w 50"/>
                <a:gd name="T101" fmla="*/ 2 h 178"/>
                <a:gd name="T102" fmla="*/ 2 w 50"/>
                <a:gd name="T103" fmla="*/ 2 h 178"/>
                <a:gd name="T104" fmla="*/ 2 w 50"/>
                <a:gd name="T105" fmla="*/ 2 h 178"/>
                <a:gd name="T106" fmla="*/ 2 w 50"/>
                <a:gd name="T107" fmla="*/ 2 h 178"/>
                <a:gd name="T108" fmla="*/ 2 w 50"/>
                <a:gd name="T109" fmla="*/ 2 h 178"/>
                <a:gd name="T110" fmla="*/ 2 w 50"/>
                <a:gd name="T111" fmla="*/ 2 h 178"/>
                <a:gd name="T112" fmla="*/ 2 w 50"/>
                <a:gd name="T113" fmla="*/ 2 h 178"/>
                <a:gd name="T114" fmla="*/ 2 w 50"/>
                <a:gd name="T115" fmla="*/ 2 h 178"/>
                <a:gd name="T116" fmla="*/ 2 w 50"/>
                <a:gd name="T117" fmla="*/ 4 h 178"/>
                <a:gd name="T118" fmla="*/ 1 w 50"/>
                <a:gd name="T119" fmla="*/ 6 h 1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
                <a:gd name="T181" fmla="*/ 0 h 178"/>
                <a:gd name="T182" fmla="*/ 50 w 50"/>
                <a:gd name="T183" fmla="*/ 178 h 1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 h="178">
                  <a:moveTo>
                    <a:pt x="1" y="50"/>
                  </a:moveTo>
                  <a:lnTo>
                    <a:pt x="1" y="50"/>
                  </a:lnTo>
                  <a:lnTo>
                    <a:pt x="0" y="54"/>
                  </a:lnTo>
                  <a:lnTo>
                    <a:pt x="2" y="58"/>
                  </a:lnTo>
                  <a:lnTo>
                    <a:pt x="8" y="66"/>
                  </a:lnTo>
                  <a:lnTo>
                    <a:pt x="10" y="70"/>
                  </a:lnTo>
                  <a:lnTo>
                    <a:pt x="10" y="72"/>
                  </a:lnTo>
                  <a:lnTo>
                    <a:pt x="10" y="74"/>
                  </a:lnTo>
                  <a:lnTo>
                    <a:pt x="8" y="78"/>
                  </a:lnTo>
                  <a:lnTo>
                    <a:pt x="8" y="83"/>
                  </a:lnTo>
                  <a:lnTo>
                    <a:pt x="9" y="95"/>
                  </a:lnTo>
                  <a:lnTo>
                    <a:pt x="8" y="104"/>
                  </a:lnTo>
                  <a:lnTo>
                    <a:pt x="5" y="111"/>
                  </a:lnTo>
                  <a:lnTo>
                    <a:pt x="4" y="116"/>
                  </a:lnTo>
                  <a:lnTo>
                    <a:pt x="3" y="120"/>
                  </a:lnTo>
                  <a:lnTo>
                    <a:pt x="4" y="122"/>
                  </a:lnTo>
                  <a:lnTo>
                    <a:pt x="4" y="123"/>
                  </a:lnTo>
                  <a:lnTo>
                    <a:pt x="6" y="126"/>
                  </a:lnTo>
                  <a:lnTo>
                    <a:pt x="8" y="129"/>
                  </a:lnTo>
                  <a:lnTo>
                    <a:pt x="9" y="133"/>
                  </a:lnTo>
                  <a:lnTo>
                    <a:pt x="9" y="137"/>
                  </a:lnTo>
                  <a:lnTo>
                    <a:pt x="6" y="141"/>
                  </a:lnTo>
                  <a:lnTo>
                    <a:pt x="5" y="143"/>
                  </a:lnTo>
                  <a:lnTo>
                    <a:pt x="5" y="144"/>
                  </a:lnTo>
                  <a:lnTo>
                    <a:pt x="6" y="147"/>
                  </a:lnTo>
                  <a:lnTo>
                    <a:pt x="6" y="153"/>
                  </a:lnTo>
                  <a:lnTo>
                    <a:pt x="6" y="158"/>
                  </a:lnTo>
                  <a:lnTo>
                    <a:pt x="5" y="161"/>
                  </a:lnTo>
                  <a:lnTo>
                    <a:pt x="3" y="165"/>
                  </a:lnTo>
                  <a:lnTo>
                    <a:pt x="3" y="169"/>
                  </a:lnTo>
                  <a:lnTo>
                    <a:pt x="4" y="174"/>
                  </a:lnTo>
                  <a:lnTo>
                    <a:pt x="6" y="177"/>
                  </a:lnTo>
                  <a:lnTo>
                    <a:pt x="6" y="178"/>
                  </a:lnTo>
                  <a:lnTo>
                    <a:pt x="8" y="178"/>
                  </a:lnTo>
                  <a:lnTo>
                    <a:pt x="8" y="177"/>
                  </a:lnTo>
                  <a:lnTo>
                    <a:pt x="11" y="169"/>
                  </a:lnTo>
                  <a:lnTo>
                    <a:pt x="14" y="163"/>
                  </a:lnTo>
                  <a:lnTo>
                    <a:pt x="16" y="162"/>
                  </a:lnTo>
                  <a:lnTo>
                    <a:pt x="17" y="162"/>
                  </a:lnTo>
                  <a:lnTo>
                    <a:pt x="18" y="164"/>
                  </a:lnTo>
                  <a:lnTo>
                    <a:pt x="20" y="164"/>
                  </a:lnTo>
                  <a:lnTo>
                    <a:pt x="23" y="165"/>
                  </a:lnTo>
                  <a:lnTo>
                    <a:pt x="28" y="165"/>
                  </a:lnTo>
                  <a:lnTo>
                    <a:pt x="28" y="166"/>
                  </a:lnTo>
                  <a:lnTo>
                    <a:pt x="28" y="168"/>
                  </a:lnTo>
                  <a:lnTo>
                    <a:pt x="28" y="171"/>
                  </a:lnTo>
                  <a:lnTo>
                    <a:pt x="29" y="175"/>
                  </a:lnTo>
                  <a:lnTo>
                    <a:pt x="29" y="176"/>
                  </a:lnTo>
                  <a:lnTo>
                    <a:pt x="29" y="175"/>
                  </a:lnTo>
                  <a:lnTo>
                    <a:pt x="31" y="171"/>
                  </a:lnTo>
                  <a:lnTo>
                    <a:pt x="31" y="169"/>
                  </a:lnTo>
                  <a:lnTo>
                    <a:pt x="31" y="168"/>
                  </a:lnTo>
                  <a:lnTo>
                    <a:pt x="29" y="161"/>
                  </a:lnTo>
                  <a:lnTo>
                    <a:pt x="29" y="160"/>
                  </a:lnTo>
                  <a:lnTo>
                    <a:pt x="27" y="160"/>
                  </a:lnTo>
                  <a:lnTo>
                    <a:pt x="26" y="160"/>
                  </a:lnTo>
                  <a:lnTo>
                    <a:pt x="27" y="161"/>
                  </a:lnTo>
                  <a:lnTo>
                    <a:pt x="28" y="162"/>
                  </a:lnTo>
                  <a:lnTo>
                    <a:pt x="27" y="162"/>
                  </a:lnTo>
                  <a:lnTo>
                    <a:pt x="25" y="162"/>
                  </a:lnTo>
                  <a:lnTo>
                    <a:pt x="24" y="160"/>
                  </a:lnTo>
                  <a:lnTo>
                    <a:pt x="23" y="154"/>
                  </a:lnTo>
                  <a:lnTo>
                    <a:pt x="22" y="151"/>
                  </a:lnTo>
                  <a:lnTo>
                    <a:pt x="18" y="147"/>
                  </a:lnTo>
                  <a:lnTo>
                    <a:pt x="16" y="145"/>
                  </a:lnTo>
                  <a:lnTo>
                    <a:pt x="15" y="143"/>
                  </a:lnTo>
                  <a:lnTo>
                    <a:pt x="14" y="139"/>
                  </a:lnTo>
                  <a:lnTo>
                    <a:pt x="15" y="135"/>
                  </a:lnTo>
                  <a:lnTo>
                    <a:pt x="19" y="123"/>
                  </a:lnTo>
                  <a:lnTo>
                    <a:pt x="23" y="113"/>
                  </a:lnTo>
                  <a:lnTo>
                    <a:pt x="23" y="111"/>
                  </a:lnTo>
                  <a:lnTo>
                    <a:pt x="25" y="110"/>
                  </a:lnTo>
                  <a:lnTo>
                    <a:pt x="29" y="109"/>
                  </a:lnTo>
                  <a:lnTo>
                    <a:pt x="36" y="110"/>
                  </a:lnTo>
                  <a:lnTo>
                    <a:pt x="39" y="111"/>
                  </a:lnTo>
                  <a:lnTo>
                    <a:pt x="42" y="112"/>
                  </a:lnTo>
                  <a:lnTo>
                    <a:pt x="43" y="116"/>
                  </a:lnTo>
                  <a:lnTo>
                    <a:pt x="44" y="116"/>
                  </a:lnTo>
                  <a:lnTo>
                    <a:pt x="47" y="118"/>
                  </a:lnTo>
                  <a:lnTo>
                    <a:pt x="48" y="121"/>
                  </a:lnTo>
                  <a:lnTo>
                    <a:pt x="50" y="120"/>
                  </a:lnTo>
                  <a:lnTo>
                    <a:pt x="47" y="117"/>
                  </a:lnTo>
                  <a:lnTo>
                    <a:pt x="46" y="116"/>
                  </a:lnTo>
                  <a:lnTo>
                    <a:pt x="44" y="115"/>
                  </a:lnTo>
                  <a:lnTo>
                    <a:pt x="43" y="111"/>
                  </a:lnTo>
                  <a:lnTo>
                    <a:pt x="42" y="107"/>
                  </a:lnTo>
                  <a:lnTo>
                    <a:pt x="41" y="103"/>
                  </a:lnTo>
                  <a:lnTo>
                    <a:pt x="31" y="69"/>
                  </a:lnTo>
                  <a:lnTo>
                    <a:pt x="30" y="68"/>
                  </a:lnTo>
                  <a:lnTo>
                    <a:pt x="29" y="67"/>
                  </a:lnTo>
                  <a:lnTo>
                    <a:pt x="28" y="66"/>
                  </a:lnTo>
                  <a:lnTo>
                    <a:pt x="29" y="65"/>
                  </a:lnTo>
                  <a:lnTo>
                    <a:pt x="29" y="62"/>
                  </a:lnTo>
                  <a:lnTo>
                    <a:pt x="28" y="61"/>
                  </a:lnTo>
                  <a:lnTo>
                    <a:pt x="27" y="61"/>
                  </a:lnTo>
                  <a:lnTo>
                    <a:pt x="27" y="62"/>
                  </a:lnTo>
                  <a:lnTo>
                    <a:pt x="27" y="63"/>
                  </a:lnTo>
                  <a:lnTo>
                    <a:pt x="26" y="63"/>
                  </a:lnTo>
                  <a:lnTo>
                    <a:pt x="25" y="61"/>
                  </a:lnTo>
                  <a:lnTo>
                    <a:pt x="25" y="57"/>
                  </a:lnTo>
                  <a:lnTo>
                    <a:pt x="24" y="53"/>
                  </a:lnTo>
                  <a:lnTo>
                    <a:pt x="24" y="50"/>
                  </a:lnTo>
                  <a:lnTo>
                    <a:pt x="24" y="44"/>
                  </a:lnTo>
                  <a:lnTo>
                    <a:pt x="25" y="42"/>
                  </a:lnTo>
                  <a:lnTo>
                    <a:pt x="26" y="39"/>
                  </a:lnTo>
                  <a:lnTo>
                    <a:pt x="26" y="36"/>
                  </a:lnTo>
                  <a:lnTo>
                    <a:pt x="25" y="30"/>
                  </a:lnTo>
                  <a:lnTo>
                    <a:pt x="23" y="25"/>
                  </a:lnTo>
                  <a:lnTo>
                    <a:pt x="23" y="24"/>
                  </a:lnTo>
                  <a:lnTo>
                    <a:pt x="24" y="23"/>
                  </a:lnTo>
                  <a:lnTo>
                    <a:pt x="25" y="23"/>
                  </a:lnTo>
                  <a:lnTo>
                    <a:pt x="25" y="24"/>
                  </a:lnTo>
                  <a:lnTo>
                    <a:pt x="25" y="25"/>
                  </a:lnTo>
                  <a:lnTo>
                    <a:pt x="25" y="26"/>
                  </a:lnTo>
                  <a:lnTo>
                    <a:pt x="26" y="28"/>
                  </a:lnTo>
                  <a:lnTo>
                    <a:pt x="27" y="29"/>
                  </a:lnTo>
                  <a:lnTo>
                    <a:pt x="26" y="25"/>
                  </a:lnTo>
                  <a:lnTo>
                    <a:pt x="23" y="18"/>
                  </a:lnTo>
                  <a:lnTo>
                    <a:pt x="20" y="13"/>
                  </a:lnTo>
                  <a:lnTo>
                    <a:pt x="19" y="12"/>
                  </a:lnTo>
                  <a:lnTo>
                    <a:pt x="20" y="10"/>
                  </a:lnTo>
                  <a:lnTo>
                    <a:pt x="22" y="8"/>
                  </a:lnTo>
                  <a:lnTo>
                    <a:pt x="22" y="6"/>
                  </a:lnTo>
                  <a:lnTo>
                    <a:pt x="19" y="4"/>
                  </a:lnTo>
                  <a:lnTo>
                    <a:pt x="17" y="0"/>
                  </a:lnTo>
                  <a:lnTo>
                    <a:pt x="17" y="1"/>
                  </a:lnTo>
                  <a:lnTo>
                    <a:pt x="16" y="2"/>
                  </a:lnTo>
                  <a:lnTo>
                    <a:pt x="15" y="2"/>
                  </a:lnTo>
                  <a:lnTo>
                    <a:pt x="14" y="2"/>
                  </a:lnTo>
                  <a:lnTo>
                    <a:pt x="12" y="2"/>
                  </a:lnTo>
                  <a:lnTo>
                    <a:pt x="11" y="2"/>
                  </a:lnTo>
                  <a:lnTo>
                    <a:pt x="11" y="4"/>
                  </a:lnTo>
                  <a:lnTo>
                    <a:pt x="15" y="7"/>
                  </a:lnTo>
                  <a:lnTo>
                    <a:pt x="16" y="9"/>
                  </a:lnTo>
                  <a:lnTo>
                    <a:pt x="17" y="11"/>
                  </a:lnTo>
                  <a:lnTo>
                    <a:pt x="16" y="13"/>
                  </a:lnTo>
                  <a:lnTo>
                    <a:pt x="16" y="15"/>
                  </a:lnTo>
                  <a:lnTo>
                    <a:pt x="17" y="16"/>
                  </a:lnTo>
                  <a:lnTo>
                    <a:pt x="18" y="16"/>
                  </a:lnTo>
                  <a:lnTo>
                    <a:pt x="17" y="16"/>
                  </a:lnTo>
                  <a:lnTo>
                    <a:pt x="16" y="18"/>
                  </a:lnTo>
                  <a:lnTo>
                    <a:pt x="16" y="16"/>
                  </a:lnTo>
                  <a:lnTo>
                    <a:pt x="15" y="16"/>
                  </a:lnTo>
                  <a:lnTo>
                    <a:pt x="14" y="19"/>
                  </a:lnTo>
                  <a:lnTo>
                    <a:pt x="15" y="19"/>
                  </a:lnTo>
                  <a:lnTo>
                    <a:pt x="16" y="20"/>
                  </a:lnTo>
                  <a:lnTo>
                    <a:pt x="15" y="21"/>
                  </a:lnTo>
                  <a:lnTo>
                    <a:pt x="13" y="23"/>
                  </a:lnTo>
                  <a:lnTo>
                    <a:pt x="11" y="23"/>
                  </a:lnTo>
                  <a:lnTo>
                    <a:pt x="11" y="22"/>
                  </a:lnTo>
                  <a:lnTo>
                    <a:pt x="10" y="21"/>
                  </a:lnTo>
                  <a:lnTo>
                    <a:pt x="10" y="20"/>
                  </a:lnTo>
                  <a:lnTo>
                    <a:pt x="9" y="20"/>
                  </a:lnTo>
                  <a:lnTo>
                    <a:pt x="4" y="22"/>
                  </a:lnTo>
                  <a:lnTo>
                    <a:pt x="2" y="23"/>
                  </a:lnTo>
                  <a:lnTo>
                    <a:pt x="2" y="24"/>
                  </a:lnTo>
                  <a:lnTo>
                    <a:pt x="3" y="27"/>
                  </a:lnTo>
                  <a:lnTo>
                    <a:pt x="4" y="30"/>
                  </a:lnTo>
                  <a:lnTo>
                    <a:pt x="4" y="34"/>
                  </a:lnTo>
                  <a:lnTo>
                    <a:pt x="2" y="43"/>
                  </a:lnTo>
                  <a:lnTo>
                    <a:pt x="1" y="5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0" name="Freeform 4033"/>
            <p:cNvSpPr>
              <a:spLocks/>
            </p:cNvSpPr>
            <p:nvPr/>
          </p:nvSpPr>
          <p:spPr bwMode="auto">
            <a:xfrm>
              <a:off x="4872" y="1847"/>
              <a:ext cx="7" cy="4"/>
            </a:xfrm>
            <a:custGeom>
              <a:avLst/>
              <a:gdLst>
                <a:gd name="T0" fmla="*/ 0 w 8"/>
                <a:gd name="T1" fmla="*/ 1 h 6"/>
                <a:gd name="T2" fmla="*/ 0 w 8"/>
                <a:gd name="T3" fmla="*/ 1 h 6"/>
                <a:gd name="T4" fmla="*/ 0 w 8"/>
                <a:gd name="T5" fmla="*/ 1 h 6"/>
                <a:gd name="T6" fmla="*/ 3 w 8"/>
                <a:gd name="T7" fmla="*/ 1 h 6"/>
                <a:gd name="T8" fmla="*/ 3 w 8"/>
                <a:gd name="T9" fmla="*/ 1 h 6"/>
                <a:gd name="T10" fmla="*/ 4 w 8"/>
                <a:gd name="T11" fmla="*/ 1 h 6"/>
                <a:gd name="T12" fmla="*/ 4 w 8"/>
                <a:gd name="T13" fmla="*/ 1 h 6"/>
                <a:gd name="T14" fmla="*/ 4 w 8"/>
                <a:gd name="T15" fmla="*/ 1 h 6"/>
                <a:gd name="T16" fmla="*/ 4 w 8"/>
                <a:gd name="T17" fmla="*/ 1 h 6"/>
                <a:gd name="T18" fmla="*/ 4 w 8"/>
                <a:gd name="T19" fmla="*/ 0 h 6"/>
                <a:gd name="T20" fmla="*/ 4 w 8"/>
                <a:gd name="T21" fmla="*/ 0 h 6"/>
                <a:gd name="T22" fmla="*/ 4 w 8"/>
                <a:gd name="T23" fmla="*/ 1 h 6"/>
                <a:gd name="T24" fmla="*/ 1 w 8"/>
                <a:gd name="T25" fmla="*/ 1 h 6"/>
                <a:gd name="T26" fmla="*/ 0 w 8"/>
                <a:gd name="T27" fmla="*/ 1 h 6"/>
                <a:gd name="T28" fmla="*/ 0 w 8"/>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4"/>
                  </a:moveTo>
                  <a:lnTo>
                    <a:pt x="0" y="4"/>
                  </a:lnTo>
                  <a:lnTo>
                    <a:pt x="0" y="6"/>
                  </a:lnTo>
                  <a:lnTo>
                    <a:pt x="3" y="6"/>
                  </a:lnTo>
                  <a:lnTo>
                    <a:pt x="5" y="4"/>
                  </a:lnTo>
                  <a:lnTo>
                    <a:pt x="7" y="2"/>
                  </a:lnTo>
                  <a:lnTo>
                    <a:pt x="8" y="1"/>
                  </a:lnTo>
                  <a:lnTo>
                    <a:pt x="7" y="0"/>
                  </a:lnTo>
                  <a:lnTo>
                    <a:pt x="4" y="2"/>
                  </a:lnTo>
                  <a:lnTo>
                    <a:pt x="1"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1" name="Freeform 4034"/>
            <p:cNvSpPr>
              <a:spLocks/>
            </p:cNvSpPr>
            <p:nvPr/>
          </p:nvSpPr>
          <p:spPr bwMode="auto">
            <a:xfrm>
              <a:off x="4879" y="1846"/>
              <a:ext cx="11" cy="11"/>
            </a:xfrm>
            <a:custGeom>
              <a:avLst/>
              <a:gdLst>
                <a:gd name="T0" fmla="*/ 2 w 14"/>
                <a:gd name="T1" fmla="*/ 2 h 13"/>
                <a:gd name="T2" fmla="*/ 2 w 14"/>
                <a:gd name="T3" fmla="*/ 2 h 13"/>
                <a:gd name="T4" fmla="*/ 2 w 14"/>
                <a:gd name="T5" fmla="*/ 1 h 13"/>
                <a:gd name="T6" fmla="*/ 2 w 14"/>
                <a:gd name="T7" fmla="*/ 1 h 13"/>
                <a:gd name="T8" fmla="*/ 2 w 14"/>
                <a:gd name="T9" fmla="*/ 1 h 13"/>
                <a:gd name="T10" fmla="*/ 2 w 14"/>
                <a:gd name="T11" fmla="*/ 0 h 13"/>
                <a:gd name="T12" fmla="*/ 2 w 14"/>
                <a:gd name="T13" fmla="*/ 0 h 13"/>
                <a:gd name="T14" fmla="*/ 2 w 14"/>
                <a:gd name="T15" fmla="*/ 0 h 13"/>
                <a:gd name="T16" fmla="*/ 2 w 14"/>
                <a:gd name="T17" fmla="*/ 1 h 13"/>
                <a:gd name="T18" fmla="*/ 2 w 14"/>
                <a:gd name="T19" fmla="*/ 1 h 13"/>
                <a:gd name="T20" fmla="*/ 2 w 14"/>
                <a:gd name="T21" fmla="*/ 2 h 13"/>
                <a:gd name="T22" fmla="*/ 2 w 14"/>
                <a:gd name="T23" fmla="*/ 3 h 13"/>
                <a:gd name="T24" fmla="*/ 2 w 14"/>
                <a:gd name="T25" fmla="*/ 3 h 13"/>
                <a:gd name="T26" fmla="*/ 0 w 14"/>
                <a:gd name="T27" fmla="*/ 3 h 13"/>
                <a:gd name="T28" fmla="*/ 0 w 14"/>
                <a:gd name="T29" fmla="*/ 3 h 13"/>
                <a:gd name="T30" fmla="*/ 0 w 14"/>
                <a:gd name="T31" fmla="*/ 3 h 13"/>
                <a:gd name="T32" fmla="*/ 0 w 14"/>
                <a:gd name="T33" fmla="*/ 3 h 13"/>
                <a:gd name="T34" fmla="*/ 1 w 14"/>
                <a:gd name="T35" fmla="*/ 3 h 13"/>
                <a:gd name="T36" fmla="*/ 1 w 14"/>
                <a:gd name="T37" fmla="*/ 3 h 13"/>
                <a:gd name="T38" fmla="*/ 2 w 14"/>
                <a:gd name="T39" fmla="*/ 3 h 13"/>
                <a:gd name="T40" fmla="*/ 2 w 14"/>
                <a:gd name="T41" fmla="*/ 3 h 13"/>
                <a:gd name="T42" fmla="*/ 2 w 14"/>
                <a:gd name="T43" fmla="*/ 3 h 13"/>
                <a:gd name="T44" fmla="*/ 2 w 14"/>
                <a:gd name="T45" fmla="*/ 3 h 13"/>
                <a:gd name="T46" fmla="*/ 2 w 14"/>
                <a:gd name="T47" fmla="*/ 3 h 13"/>
                <a:gd name="T48" fmla="*/ 2 w 14"/>
                <a:gd name="T49" fmla="*/ 3 h 13"/>
                <a:gd name="T50" fmla="*/ 2 w 14"/>
                <a:gd name="T51" fmla="*/ 3 h 13"/>
                <a:gd name="T52" fmla="*/ 2 w 14"/>
                <a:gd name="T53" fmla="*/ 3 h 13"/>
                <a:gd name="T54" fmla="*/ 2 w 14"/>
                <a:gd name="T55" fmla="*/ 3 h 13"/>
                <a:gd name="T56" fmla="*/ 2 w 14"/>
                <a:gd name="T57" fmla="*/ 3 h 13"/>
                <a:gd name="T58" fmla="*/ 2 w 14"/>
                <a:gd name="T59" fmla="*/ 3 h 13"/>
                <a:gd name="T60" fmla="*/ 2 w 14"/>
                <a:gd name="T61" fmla="*/ 2 h 13"/>
                <a:gd name="T62" fmla="*/ 2 w 14"/>
                <a:gd name="T63" fmla="*/ 2 h 13"/>
                <a:gd name="T64" fmla="*/ 2 w 14"/>
                <a:gd name="T65" fmla="*/ 2 h 13"/>
                <a:gd name="T66" fmla="*/ 2 w 14"/>
                <a:gd name="T67" fmla="*/ 2 h 13"/>
                <a:gd name="T68" fmla="*/ 2 w 14"/>
                <a:gd name="T69" fmla="*/ 2 h 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13"/>
                <a:gd name="T107" fmla="*/ 14 w 14"/>
                <a:gd name="T108" fmla="*/ 13 h 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13">
                  <a:moveTo>
                    <a:pt x="12" y="2"/>
                  </a:moveTo>
                  <a:lnTo>
                    <a:pt x="12" y="2"/>
                  </a:lnTo>
                  <a:lnTo>
                    <a:pt x="11" y="1"/>
                  </a:lnTo>
                  <a:lnTo>
                    <a:pt x="10" y="1"/>
                  </a:lnTo>
                  <a:lnTo>
                    <a:pt x="6" y="0"/>
                  </a:lnTo>
                  <a:lnTo>
                    <a:pt x="5" y="0"/>
                  </a:lnTo>
                  <a:lnTo>
                    <a:pt x="4" y="1"/>
                  </a:lnTo>
                  <a:lnTo>
                    <a:pt x="3" y="2"/>
                  </a:lnTo>
                  <a:lnTo>
                    <a:pt x="3" y="3"/>
                  </a:lnTo>
                  <a:lnTo>
                    <a:pt x="0" y="7"/>
                  </a:lnTo>
                  <a:lnTo>
                    <a:pt x="0" y="9"/>
                  </a:lnTo>
                  <a:lnTo>
                    <a:pt x="1" y="8"/>
                  </a:lnTo>
                  <a:lnTo>
                    <a:pt x="3" y="8"/>
                  </a:lnTo>
                  <a:lnTo>
                    <a:pt x="4" y="8"/>
                  </a:lnTo>
                  <a:lnTo>
                    <a:pt x="5" y="10"/>
                  </a:lnTo>
                  <a:lnTo>
                    <a:pt x="6" y="12"/>
                  </a:lnTo>
                  <a:lnTo>
                    <a:pt x="8" y="13"/>
                  </a:lnTo>
                  <a:lnTo>
                    <a:pt x="8" y="12"/>
                  </a:lnTo>
                  <a:lnTo>
                    <a:pt x="14" y="4"/>
                  </a:lnTo>
                  <a:lnTo>
                    <a:pt x="14" y="3"/>
                  </a:lnTo>
                  <a:lnTo>
                    <a:pt x="14" y="2"/>
                  </a:lnTo>
                  <a:lnTo>
                    <a:pt x="1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2" name="Freeform 4035"/>
            <p:cNvSpPr>
              <a:spLocks noEditPoints="1"/>
            </p:cNvSpPr>
            <p:nvPr/>
          </p:nvSpPr>
          <p:spPr bwMode="auto">
            <a:xfrm>
              <a:off x="3474" y="1343"/>
              <a:ext cx="2084" cy="739"/>
            </a:xfrm>
            <a:custGeom>
              <a:avLst/>
              <a:gdLst>
                <a:gd name="T0" fmla="*/ 136 w 2607"/>
                <a:gd name="T1" fmla="*/ 81 h 900"/>
                <a:gd name="T2" fmla="*/ 144 w 2607"/>
                <a:gd name="T3" fmla="*/ 93 h 900"/>
                <a:gd name="T4" fmla="*/ 148 w 2607"/>
                <a:gd name="T5" fmla="*/ 97 h 900"/>
                <a:gd name="T6" fmla="*/ 151 w 2607"/>
                <a:gd name="T7" fmla="*/ 73 h 900"/>
                <a:gd name="T8" fmla="*/ 154 w 2607"/>
                <a:gd name="T9" fmla="*/ 63 h 900"/>
                <a:gd name="T10" fmla="*/ 171 w 2607"/>
                <a:gd name="T11" fmla="*/ 61 h 900"/>
                <a:gd name="T12" fmla="*/ 180 w 2607"/>
                <a:gd name="T13" fmla="*/ 54 h 900"/>
                <a:gd name="T14" fmla="*/ 180 w 2607"/>
                <a:gd name="T15" fmla="*/ 62 h 900"/>
                <a:gd name="T16" fmla="*/ 181 w 2607"/>
                <a:gd name="T17" fmla="*/ 76 h 900"/>
                <a:gd name="T18" fmla="*/ 183 w 2607"/>
                <a:gd name="T19" fmla="*/ 62 h 900"/>
                <a:gd name="T20" fmla="*/ 195 w 2607"/>
                <a:gd name="T21" fmla="*/ 57 h 900"/>
                <a:gd name="T22" fmla="*/ 207 w 2607"/>
                <a:gd name="T23" fmla="*/ 51 h 900"/>
                <a:gd name="T24" fmla="*/ 205 w 2607"/>
                <a:gd name="T25" fmla="*/ 44 h 900"/>
                <a:gd name="T26" fmla="*/ 215 w 2607"/>
                <a:gd name="T27" fmla="*/ 44 h 900"/>
                <a:gd name="T28" fmla="*/ 221 w 2607"/>
                <a:gd name="T29" fmla="*/ 39 h 900"/>
                <a:gd name="T30" fmla="*/ 215 w 2607"/>
                <a:gd name="T31" fmla="*/ 36 h 900"/>
                <a:gd name="T32" fmla="*/ 195 w 2607"/>
                <a:gd name="T33" fmla="*/ 32 h 900"/>
                <a:gd name="T34" fmla="*/ 169 w 2607"/>
                <a:gd name="T35" fmla="*/ 23 h 900"/>
                <a:gd name="T36" fmla="*/ 161 w 2607"/>
                <a:gd name="T37" fmla="*/ 21 h 900"/>
                <a:gd name="T38" fmla="*/ 154 w 2607"/>
                <a:gd name="T39" fmla="*/ 23 h 900"/>
                <a:gd name="T40" fmla="*/ 144 w 2607"/>
                <a:gd name="T41" fmla="*/ 21 h 900"/>
                <a:gd name="T42" fmla="*/ 139 w 2607"/>
                <a:gd name="T43" fmla="*/ 20 h 900"/>
                <a:gd name="T44" fmla="*/ 131 w 2607"/>
                <a:gd name="T45" fmla="*/ 15 h 900"/>
                <a:gd name="T46" fmla="*/ 117 w 2607"/>
                <a:gd name="T47" fmla="*/ 15 h 900"/>
                <a:gd name="T48" fmla="*/ 113 w 2607"/>
                <a:gd name="T49" fmla="*/ 11 h 900"/>
                <a:gd name="T50" fmla="*/ 116 w 2607"/>
                <a:gd name="T51" fmla="*/ 6 h 900"/>
                <a:gd name="T52" fmla="*/ 108 w 2607"/>
                <a:gd name="T53" fmla="*/ 2 h 900"/>
                <a:gd name="T54" fmla="*/ 101 w 2607"/>
                <a:gd name="T55" fmla="*/ 2 h 900"/>
                <a:gd name="T56" fmla="*/ 95 w 2607"/>
                <a:gd name="T57" fmla="*/ 6 h 900"/>
                <a:gd name="T58" fmla="*/ 82 w 2607"/>
                <a:gd name="T59" fmla="*/ 11 h 900"/>
                <a:gd name="T60" fmla="*/ 82 w 2607"/>
                <a:gd name="T61" fmla="*/ 14 h 900"/>
                <a:gd name="T62" fmla="*/ 68 w 2607"/>
                <a:gd name="T63" fmla="*/ 21 h 900"/>
                <a:gd name="T64" fmla="*/ 69 w 2607"/>
                <a:gd name="T65" fmla="*/ 25 h 900"/>
                <a:gd name="T66" fmla="*/ 65 w 2607"/>
                <a:gd name="T67" fmla="*/ 21 h 900"/>
                <a:gd name="T68" fmla="*/ 69 w 2607"/>
                <a:gd name="T69" fmla="*/ 33 h 900"/>
                <a:gd name="T70" fmla="*/ 65 w 2607"/>
                <a:gd name="T71" fmla="*/ 33 h 900"/>
                <a:gd name="T72" fmla="*/ 62 w 2607"/>
                <a:gd name="T73" fmla="*/ 36 h 900"/>
                <a:gd name="T74" fmla="*/ 61 w 2607"/>
                <a:gd name="T75" fmla="*/ 17 h 900"/>
                <a:gd name="T76" fmla="*/ 54 w 2607"/>
                <a:gd name="T77" fmla="*/ 25 h 900"/>
                <a:gd name="T78" fmla="*/ 56 w 2607"/>
                <a:gd name="T79" fmla="*/ 33 h 900"/>
                <a:gd name="T80" fmla="*/ 42 w 2607"/>
                <a:gd name="T81" fmla="*/ 32 h 900"/>
                <a:gd name="T82" fmla="*/ 30 w 2607"/>
                <a:gd name="T83" fmla="*/ 34 h 900"/>
                <a:gd name="T84" fmla="*/ 23 w 2607"/>
                <a:gd name="T85" fmla="*/ 34 h 900"/>
                <a:gd name="T86" fmla="*/ 14 w 2607"/>
                <a:gd name="T87" fmla="*/ 44 h 900"/>
                <a:gd name="T88" fmla="*/ 8 w 2607"/>
                <a:gd name="T89" fmla="*/ 39 h 900"/>
                <a:gd name="T90" fmla="*/ 9 w 2607"/>
                <a:gd name="T91" fmla="*/ 30 h 900"/>
                <a:gd name="T92" fmla="*/ 2 w 2607"/>
                <a:gd name="T93" fmla="*/ 32 h 900"/>
                <a:gd name="T94" fmla="*/ 2 w 2607"/>
                <a:gd name="T95" fmla="*/ 55 h 900"/>
                <a:gd name="T96" fmla="*/ 2 w 2607"/>
                <a:gd name="T97" fmla="*/ 67 h 900"/>
                <a:gd name="T98" fmla="*/ 9 w 2607"/>
                <a:gd name="T99" fmla="*/ 78 h 900"/>
                <a:gd name="T100" fmla="*/ 18 w 2607"/>
                <a:gd name="T101" fmla="*/ 89 h 900"/>
                <a:gd name="T102" fmla="*/ 18 w 2607"/>
                <a:gd name="T103" fmla="*/ 98 h 900"/>
                <a:gd name="T104" fmla="*/ 27 w 2607"/>
                <a:gd name="T105" fmla="*/ 97 h 900"/>
                <a:gd name="T106" fmla="*/ 27 w 2607"/>
                <a:gd name="T107" fmla="*/ 82 h 900"/>
                <a:gd name="T108" fmla="*/ 38 w 2607"/>
                <a:gd name="T109" fmla="*/ 81 h 900"/>
                <a:gd name="T110" fmla="*/ 47 w 2607"/>
                <a:gd name="T111" fmla="*/ 76 h 900"/>
                <a:gd name="T112" fmla="*/ 60 w 2607"/>
                <a:gd name="T113" fmla="*/ 71 h 900"/>
                <a:gd name="T114" fmla="*/ 69 w 2607"/>
                <a:gd name="T115" fmla="*/ 75 h 900"/>
                <a:gd name="T116" fmla="*/ 82 w 2607"/>
                <a:gd name="T117" fmla="*/ 85 h 900"/>
                <a:gd name="T118" fmla="*/ 98 w 2607"/>
                <a:gd name="T119" fmla="*/ 78 h 900"/>
                <a:gd name="T120" fmla="*/ 6 w 2607"/>
                <a:gd name="T121" fmla="*/ 57 h 900"/>
                <a:gd name="T122" fmla="*/ 10 w 2607"/>
                <a:gd name="T123" fmla="*/ 51 h 900"/>
                <a:gd name="T124" fmla="*/ 109 w 2607"/>
                <a:gd name="T125" fmla="*/ 77 h 9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07"/>
                <a:gd name="T190" fmla="*/ 0 h 900"/>
                <a:gd name="T191" fmla="*/ 2607 w 2607"/>
                <a:gd name="T192" fmla="*/ 900 h 9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07" h="900">
                  <a:moveTo>
                    <a:pt x="1429" y="728"/>
                  </a:moveTo>
                  <a:lnTo>
                    <a:pt x="1429" y="728"/>
                  </a:lnTo>
                  <a:lnTo>
                    <a:pt x="1448" y="734"/>
                  </a:lnTo>
                  <a:lnTo>
                    <a:pt x="1449" y="734"/>
                  </a:lnTo>
                  <a:lnTo>
                    <a:pt x="1457" y="727"/>
                  </a:lnTo>
                  <a:lnTo>
                    <a:pt x="1464" y="725"/>
                  </a:lnTo>
                  <a:lnTo>
                    <a:pt x="1466" y="725"/>
                  </a:lnTo>
                  <a:lnTo>
                    <a:pt x="1468" y="724"/>
                  </a:lnTo>
                  <a:lnTo>
                    <a:pt x="1470" y="722"/>
                  </a:lnTo>
                  <a:lnTo>
                    <a:pt x="1471" y="721"/>
                  </a:lnTo>
                  <a:lnTo>
                    <a:pt x="1470" y="719"/>
                  </a:lnTo>
                  <a:lnTo>
                    <a:pt x="1472" y="710"/>
                  </a:lnTo>
                  <a:lnTo>
                    <a:pt x="1477" y="700"/>
                  </a:lnTo>
                  <a:lnTo>
                    <a:pt x="1482" y="693"/>
                  </a:lnTo>
                  <a:lnTo>
                    <a:pt x="1493" y="682"/>
                  </a:lnTo>
                  <a:lnTo>
                    <a:pt x="1493" y="681"/>
                  </a:lnTo>
                  <a:lnTo>
                    <a:pt x="1494" y="679"/>
                  </a:lnTo>
                  <a:lnTo>
                    <a:pt x="1494" y="678"/>
                  </a:lnTo>
                  <a:lnTo>
                    <a:pt x="1493" y="677"/>
                  </a:lnTo>
                  <a:lnTo>
                    <a:pt x="1493" y="676"/>
                  </a:lnTo>
                  <a:lnTo>
                    <a:pt x="1493" y="671"/>
                  </a:lnTo>
                  <a:lnTo>
                    <a:pt x="1492" y="670"/>
                  </a:lnTo>
                  <a:lnTo>
                    <a:pt x="1491" y="670"/>
                  </a:lnTo>
                  <a:lnTo>
                    <a:pt x="1488" y="669"/>
                  </a:lnTo>
                  <a:lnTo>
                    <a:pt x="1483" y="670"/>
                  </a:lnTo>
                  <a:lnTo>
                    <a:pt x="1483" y="669"/>
                  </a:lnTo>
                  <a:lnTo>
                    <a:pt x="1482" y="667"/>
                  </a:lnTo>
                  <a:lnTo>
                    <a:pt x="1482" y="666"/>
                  </a:lnTo>
                  <a:lnTo>
                    <a:pt x="1483" y="665"/>
                  </a:lnTo>
                  <a:lnTo>
                    <a:pt x="1489" y="662"/>
                  </a:lnTo>
                  <a:lnTo>
                    <a:pt x="1493" y="656"/>
                  </a:lnTo>
                  <a:lnTo>
                    <a:pt x="1496" y="655"/>
                  </a:lnTo>
                  <a:lnTo>
                    <a:pt x="1499" y="654"/>
                  </a:lnTo>
                  <a:lnTo>
                    <a:pt x="1505" y="654"/>
                  </a:lnTo>
                  <a:lnTo>
                    <a:pt x="1514" y="652"/>
                  </a:lnTo>
                  <a:lnTo>
                    <a:pt x="1520" y="652"/>
                  </a:lnTo>
                  <a:lnTo>
                    <a:pt x="1525" y="652"/>
                  </a:lnTo>
                  <a:lnTo>
                    <a:pt x="1531" y="651"/>
                  </a:lnTo>
                  <a:lnTo>
                    <a:pt x="1533" y="650"/>
                  </a:lnTo>
                  <a:lnTo>
                    <a:pt x="1535" y="649"/>
                  </a:lnTo>
                  <a:lnTo>
                    <a:pt x="1542" y="650"/>
                  </a:lnTo>
                  <a:lnTo>
                    <a:pt x="1555" y="656"/>
                  </a:lnTo>
                  <a:lnTo>
                    <a:pt x="1556" y="657"/>
                  </a:lnTo>
                  <a:lnTo>
                    <a:pt x="1562" y="657"/>
                  </a:lnTo>
                  <a:lnTo>
                    <a:pt x="1563" y="657"/>
                  </a:lnTo>
                  <a:lnTo>
                    <a:pt x="1566" y="657"/>
                  </a:lnTo>
                  <a:lnTo>
                    <a:pt x="1569" y="659"/>
                  </a:lnTo>
                  <a:lnTo>
                    <a:pt x="1574" y="662"/>
                  </a:lnTo>
                  <a:lnTo>
                    <a:pt x="1577" y="665"/>
                  </a:lnTo>
                  <a:lnTo>
                    <a:pt x="1578" y="666"/>
                  </a:lnTo>
                  <a:lnTo>
                    <a:pt x="1579" y="666"/>
                  </a:lnTo>
                  <a:lnTo>
                    <a:pt x="1578" y="667"/>
                  </a:lnTo>
                  <a:lnTo>
                    <a:pt x="1577" y="669"/>
                  </a:lnTo>
                  <a:lnTo>
                    <a:pt x="1577" y="670"/>
                  </a:lnTo>
                  <a:lnTo>
                    <a:pt x="1582" y="676"/>
                  </a:lnTo>
                  <a:lnTo>
                    <a:pt x="1585" y="678"/>
                  </a:lnTo>
                  <a:lnTo>
                    <a:pt x="1586" y="679"/>
                  </a:lnTo>
                  <a:lnTo>
                    <a:pt x="1586" y="680"/>
                  </a:lnTo>
                  <a:lnTo>
                    <a:pt x="1585" y="682"/>
                  </a:lnTo>
                  <a:lnTo>
                    <a:pt x="1586" y="684"/>
                  </a:lnTo>
                  <a:lnTo>
                    <a:pt x="1589" y="692"/>
                  </a:lnTo>
                  <a:lnTo>
                    <a:pt x="1591" y="697"/>
                  </a:lnTo>
                  <a:lnTo>
                    <a:pt x="1591" y="698"/>
                  </a:lnTo>
                  <a:lnTo>
                    <a:pt x="1593" y="697"/>
                  </a:lnTo>
                  <a:lnTo>
                    <a:pt x="1593" y="698"/>
                  </a:lnTo>
                  <a:lnTo>
                    <a:pt x="1594" y="704"/>
                  </a:lnTo>
                  <a:lnTo>
                    <a:pt x="1594" y="705"/>
                  </a:lnTo>
                  <a:lnTo>
                    <a:pt x="1596" y="707"/>
                  </a:lnTo>
                  <a:lnTo>
                    <a:pt x="1601" y="718"/>
                  </a:lnTo>
                  <a:lnTo>
                    <a:pt x="1602" y="720"/>
                  </a:lnTo>
                  <a:lnTo>
                    <a:pt x="1603" y="721"/>
                  </a:lnTo>
                  <a:lnTo>
                    <a:pt x="1602" y="725"/>
                  </a:lnTo>
                  <a:lnTo>
                    <a:pt x="1602" y="726"/>
                  </a:lnTo>
                  <a:lnTo>
                    <a:pt x="1606" y="732"/>
                  </a:lnTo>
                  <a:lnTo>
                    <a:pt x="1606" y="733"/>
                  </a:lnTo>
                  <a:lnTo>
                    <a:pt x="1608" y="734"/>
                  </a:lnTo>
                  <a:lnTo>
                    <a:pt x="1613" y="734"/>
                  </a:lnTo>
                  <a:lnTo>
                    <a:pt x="1617" y="734"/>
                  </a:lnTo>
                  <a:lnTo>
                    <a:pt x="1618" y="734"/>
                  </a:lnTo>
                  <a:lnTo>
                    <a:pt x="1630" y="738"/>
                  </a:lnTo>
                  <a:lnTo>
                    <a:pt x="1630" y="737"/>
                  </a:lnTo>
                  <a:lnTo>
                    <a:pt x="1632" y="737"/>
                  </a:lnTo>
                  <a:lnTo>
                    <a:pt x="1633" y="737"/>
                  </a:lnTo>
                  <a:lnTo>
                    <a:pt x="1634" y="737"/>
                  </a:lnTo>
                  <a:lnTo>
                    <a:pt x="1644" y="748"/>
                  </a:lnTo>
                  <a:lnTo>
                    <a:pt x="1646" y="749"/>
                  </a:lnTo>
                  <a:lnTo>
                    <a:pt x="1648" y="749"/>
                  </a:lnTo>
                  <a:lnTo>
                    <a:pt x="1651" y="748"/>
                  </a:lnTo>
                  <a:lnTo>
                    <a:pt x="1651" y="749"/>
                  </a:lnTo>
                  <a:lnTo>
                    <a:pt x="1650" y="751"/>
                  </a:lnTo>
                  <a:lnTo>
                    <a:pt x="1650" y="753"/>
                  </a:lnTo>
                  <a:lnTo>
                    <a:pt x="1651" y="754"/>
                  </a:lnTo>
                  <a:lnTo>
                    <a:pt x="1653" y="755"/>
                  </a:lnTo>
                  <a:lnTo>
                    <a:pt x="1653" y="756"/>
                  </a:lnTo>
                  <a:lnTo>
                    <a:pt x="1655" y="759"/>
                  </a:lnTo>
                  <a:lnTo>
                    <a:pt x="1655" y="760"/>
                  </a:lnTo>
                  <a:lnTo>
                    <a:pt x="1653" y="762"/>
                  </a:lnTo>
                  <a:lnTo>
                    <a:pt x="1652" y="764"/>
                  </a:lnTo>
                  <a:lnTo>
                    <a:pt x="1652" y="766"/>
                  </a:lnTo>
                  <a:lnTo>
                    <a:pt x="1655" y="767"/>
                  </a:lnTo>
                  <a:lnTo>
                    <a:pt x="1656" y="768"/>
                  </a:lnTo>
                  <a:lnTo>
                    <a:pt x="1657" y="769"/>
                  </a:lnTo>
                  <a:lnTo>
                    <a:pt x="1657" y="771"/>
                  </a:lnTo>
                  <a:lnTo>
                    <a:pt x="1658" y="773"/>
                  </a:lnTo>
                  <a:lnTo>
                    <a:pt x="1659" y="773"/>
                  </a:lnTo>
                  <a:lnTo>
                    <a:pt x="1671" y="773"/>
                  </a:lnTo>
                  <a:lnTo>
                    <a:pt x="1676" y="773"/>
                  </a:lnTo>
                  <a:lnTo>
                    <a:pt x="1681" y="771"/>
                  </a:lnTo>
                  <a:lnTo>
                    <a:pt x="1683" y="771"/>
                  </a:lnTo>
                  <a:lnTo>
                    <a:pt x="1684" y="768"/>
                  </a:lnTo>
                  <a:lnTo>
                    <a:pt x="1685" y="766"/>
                  </a:lnTo>
                  <a:lnTo>
                    <a:pt x="1687" y="766"/>
                  </a:lnTo>
                  <a:lnTo>
                    <a:pt x="1691" y="764"/>
                  </a:lnTo>
                  <a:lnTo>
                    <a:pt x="1695" y="764"/>
                  </a:lnTo>
                  <a:lnTo>
                    <a:pt x="1707" y="760"/>
                  </a:lnTo>
                  <a:lnTo>
                    <a:pt x="1712" y="759"/>
                  </a:lnTo>
                  <a:lnTo>
                    <a:pt x="1714" y="759"/>
                  </a:lnTo>
                  <a:lnTo>
                    <a:pt x="1717" y="761"/>
                  </a:lnTo>
                  <a:lnTo>
                    <a:pt x="1717" y="762"/>
                  </a:lnTo>
                  <a:lnTo>
                    <a:pt x="1716" y="763"/>
                  </a:lnTo>
                  <a:lnTo>
                    <a:pt x="1715" y="766"/>
                  </a:lnTo>
                  <a:lnTo>
                    <a:pt x="1716" y="769"/>
                  </a:lnTo>
                  <a:lnTo>
                    <a:pt x="1717" y="770"/>
                  </a:lnTo>
                  <a:lnTo>
                    <a:pt x="1717" y="773"/>
                  </a:lnTo>
                  <a:lnTo>
                    <a:pt x="1717" y="774"/>
                  </a:lnTo>
                  <a:lnTo>
                    <a:pt x="1716" y="775"/>
                  </a:lnTo>
                  <a:lnTo>
                    <a:pt x="1712" y="778"/>
                  </a:lnTo>
                  <a:lnTo>
                    <a:pt x="1709" y="779"/>
                  </a:lnTo>
                  <a:lnTo>
                    <a:pt x="1708" y="781"/>
                  </a:lnTo>
                  <a:lnTo>
                    <a:pt x="1707" y="785"/>
                  </a:lnTo>
                  <a:lnTo>
                    <a:pt x="1706" y="793"/>
                  </a:lnTo>
                  <a:lnTo>
                    <a:pt x="1705" y="794"/>
                  </a:lnTo>
                  <a:lnTo>
                    <a:pt x="1704" y="796"/>
                  </a:lnTo>
                  <a:lnTo>
                    <a:pt x="1703" y="802"/>
                  </a:lnTo>
                  <a:lnTo>
                    <a:pt x="1702" y="803"/>
                  </a:lnTo>
                  <a:lnTo>
                    <a:pt x="1698" y="809"/>
                  </a:lnTo>
                  <a:lnTo>
                    <a:pt x="1698" y="810"/>
                  </a:lnTo>
                  <a:lnTo>
                    <a:pt x="1697" y="812"/>
                  </a:lnTo>
                  <a:lnTo>
                    <a:pt x="1695" y="816"/>
                  </a:lnTo>
                  <a:lnTo>
                    <a:pt x="1692" y="818"/>
                  </a:lnTo>
                  <a:lnTo>
                    <a:pt x="1691" y="819"/>
                  </a:lnTo>
                  <a:lnTo>
                    <a:pt x="1691" y="822"/>
                  </a:lnTo>
                  <a:lnTo>
                    <a:pt x="1691" y="824"/>
                  </a:lnTo>
                  <a:lnTo>
                    <a:pt x="1688" y="825"/>
                  </a:lnTo>
                  <a:lnTo>
                    <a:pt x="1686" y="825"/>
                  </a:lnTo>
                  <a:lnTo>
                    <a:pt x="1674" y="822"/>
                  </a:lnTo>
                  <a:lnTo>
                    <a:pt x="1673" y="821"/>
                  </a:lnTo>
                  <a:lnTo>
                    <a:pt x="1672" y="820"/>
                  </a:lnTo>
                  <a:lnTo>
                    <a:pt x="1671" y="820"/>
                  </a:lnTo>
                  <a:lnTo>
                    <a:pt x="1669" y="822"/>
                  </a:lnTo>
                  <a:lnTo>
                    <a:pt x="1665" y="826"/>
                  </a:lnTo>
                  <a:lnTo>
                    <a:pt x="1664" y="826"/>
                  </a:lnTo>
                  <a:lnTo>
                    <a:pt x="1658" y="829"/>
                  </a:lnTo>
                  <a:lnTo>
                    <a:pt x="1658" y="830"/>
                  </a:lnTo>
                  <a:lnTo>
                    <a:pt x="1660" y="835"/>
                  </a:lnTo>
                  <a:lnTo>
                    <a:pt x="1661" y="841"/>
                  </a:lnTo>
                  <a:lnTo>
                    <a:pt x="1662" y="853"/>
                  </a:lnTo>
                  <a:lnTo>
                    <a:pt x="1662" y="857"/>
                  </a:lnTo>
                  <a:lnTo>
                    <a:pt x="1662" y="858"/>
                  </a:lnTo>
                  <a:lnTo>
                    <a:pt x="1661" y="862"/>
                  </a:lnTo>
                  <a:lnTo>
                    <a:pt x="1660" y="865"/>
                  </a:lnTo>
                  <a:lnTo>
                    <a:pt x="1659" y="867"/>
                  </a:lnTo>
                  <a:lnTo>
                    <a:pt x="1655" y="868"/>
                  </a:lnTo>
                  <a:lnTo>
                    <a:pt x="1649" y="871"/>
                  </a:lnTo>
                  <a:lnTo>
                    <a:pt x="1648" y="872"/>
                  </a:lnTo>
                  <a:lnTo>
                    <a:pt x="1649" y="872"/>
                  </a:lnTo>
                  <a:lnTo>
                    <a:pt x="1650" y="872"/>
                  </a:lnTo>
                  <a:lnTo>
                    <a:pt x="1651" y="873"/>
                  </a:lnTo>
                  <a:lnTo>
                    <a:pt x="1651" y="874"/>
                  </a:lnTo>
                  <a:lnTo>
                    <a:pt x="1651" y="877"/>
                  </a:lnTo>
                  <a:lnTo>
                    <a:pt x="1652" y="879"/>
                  </a:lnTo>
                  <a:lnTo>
                    <a:pt x="1653" y="878"/>
                  </a:lnTo>
                  <a:lnTo>
                    <a:pt x="1656" y="876"/>
                  </a:lnTo>
                  <a:lnTo>
                    <a:pt x="1656" y="874"/>
                  </a:lnTo>
                  <a:lnTo>
                    <a:pt x="1655" y="873"/>
                  </a:lnTo>
                  <a:lnTo>
                    <a:pt x="1657" y="873"/>
                  </a:lnTo>
                  <a:lnTo>
                    <a:pt x="1658" y="873"/>
                  </a:lnTo>
                  <a:lnTo>
                    <a:pt x="1659" y="873"/>
                  </a:lnTo>
                  <a:lnTo>
                    <a:pt x="1660" y="873"/>
                  </a:lnTo>
                  <a:lnTo>
                    <a:pt x="1661" y="874"/>
                  </a:lnTo>
                  <a:lnTo>
                    <a:pt x="1662" y="873"/>
                  </a:lnTo>
                  <a:lnTo>
                    <a:pt x="1664" y="870"/>
                  </a:lnTo>
                  <a:lnTo>
                    <a:pt x="1667" y="864"/>
                  </a:lnTo>
                  <a:lnTo>
                    <a:pt x="1670" y="861"/>
                  </a:lnTo>
                  <a:lnTo>
                    <a:pt x="1672" y="860"/>
                  </a:lnTo>
                  <a:lnTo>
                    <a:pt x="1674" y="859"/>
                  </a:lnTo>
                  <a:lnTo>
                    <a:pt x="1674" y="861"/>
                  </a:lnTo>
                  <a:lnTo>
                    <a:pt x="1672" y="863"/>
                  </a:lnTo>
                  <a:lnTo>
                    <a:pt x="1672" y="864"/>
                  </a:lnTo>
                  <a:lnTo>
                    <a:pt x="1673" y="864"/>
                  </a:lnTo>
                  <a:lnTo>
                    <a:pt x="1675" y="863"/>
                  </a:lnTo>
                  <a:lnTo>
                    <a:pt x="1677" y="861"/>
                  </a:lnTo>
                  <a:lnTo>
                    <a:pt x="1678" y="860"/>
                  </a:lnTo>
                  <a:lnTo>
                    <a:pt x="1678" y="862"/>
                  </a:lnTo>
                  <a:lnTo>
                    <a:pt x="1678" y="865"/>
                  </a:lnTo>
                  <a:lnTo>
                    <a:pt x="1679" y="868"/>
                  </a:lnTo>
                  <a:lnTo>
                    <a:pt x="1680" y="867"/>
                  </a:lnTo>
                  <a:lnTo>
                    <a:pt x="1681" y="867"/>
                  </a:lnTo>
                  <a:lnTo>
                    <a:pt x="1684" y="868"/>
                  </a:lnTo>
                  <a:lnTo>
                    <a:pt x="1686" y="867"/>
                  </a:lnTo>
                  <a:lnTo>
                    <a:pt x="1687" y="868"/>
                  </a:lnTo>
                  <a:lnTo>
                    <a:pt x="1688" y="868"/>
                  </a:lnTo>
                  <a:lnTo>
                    <a:pt x="1690" y="871"/>
                  </a:lnTo>
                  <a:lnTo>
                    <a:pt x="1692" y="872"/>
                  </a:lnTo>
                  <a:lnTo>
                    <a:pt x="1693" y="871"/>
                  </a:lnTo>
                  <a:lnTo>
                    <a:pt x="1697" y="870"/>
                  </a:lnTo>
                  <a:lnTo>
                    <a:pt x="1701" y="870"/>
                  </a:lnTo>
                  <a:lnTo>
                    <a:pt x="1705" y="867"/>
                  </a:lnTo>
                  <a:lnTo>
                    <a:pt x="1711" y="864"/>
                  </a:lnTo>
                  <a:lnTo>
                    <a:pt x="1719" y="859"/>
                  </a:lnTo>
                  <a:lnTo>
                    <a:pt x="1726" y="854"/>
                  </a:lnTo>
                  <a:lnTo>
                    <a:pt x="1729" y="850"/>
                  </a:lnTo>
                  <a:lnTo>
                    <a:pt x="1731" y="846"/>
                  </a:lnTo>
                  <a:lnTo>
                    <a:pt x="1732" y="844"/>
                  </a:lnTo>
                  <a:lnTo>
                    <a:pt x="1734" y="841"/>
                  </a:lnTo>
                  <a:lnTo>
                    <a:pt x="1739" y="837"/>
                  </a:lnTo>
                  <a:lnTo>
                    <a:pt x="1744" y="832"/>
                  </a:lnTo>
                  <a:lnTo>
                    <a:pt x="1755" y="820"/>
                  </a:lnTo>
                  <a:lnTo>
                    <a:pt x="1762" y="811"/>
                  </a:lnTo>
                  <a:lnTo>
                    <a:pt x="1770" y="804"/>
                  </a:lnTo>
                  <a:lnTo>
                    <a:pt x="1773" y="798"/>
                  </a:lnTo>
                  <a:lnTo>
                    <a:pt x="1776" y="792"/>
                  </a:lnTo>
                  <a:lnTo>
                    <a:pt x="1778" y="787"/>
                  </a:lnTo>
                  <a:lnTo>
                    <a:pt x="1782" y="782"/>
                  </a:lnTo>
                  <a:lnTo>
                    <a:pt x="1786" y="778"/>
                  </a:lnTo>
                  <a:lnTo>
                    <a:pt x="1788" y="774"/>
                  </a:lnTo>
                  <a:lnTo>
                    <a:pt x="1790" y="770"/>
                  </a:lnTo>
                  <a:lnTo>
                    <a:pt x="1792" y="768"/>
                  </a:lnTo>
                  <a:lnTo>
                    <a:pt x="1798" y="764"/>
                  </a:lnTo>
                  <a:lnTo>
                    <a:pt x="1802" y="757"/>
                  </a:lnTo>
                  <a:lnTo>
                    <a:pt x="1805" y="751"/>
                  </a:lnTo>
                  <a:lnTo>
                    <a:pt x="1808" y="747"/>
                  </a:lnTo>
                  <a:lnTo>
                    <a:pt x="1808" y="746"/>
                  </a:lnTo>
                  <a:lnTo>
                    <a:pt x="1806" y="745"/>
                  </a:lnTo>
                  <a:lnTo>
                    <a:pt x="1806" y="743"/>
                  </a:lnTo>
                  <a:lnTo>
                    <a:pt x="1808" y="741"/>
                  </a:lnTo>
                  <a:lnTo>
                    <a:pt x="1810" y="737"/>
                  </a:lnTo>
                  <a:lnTo>
                    <a:pt x="1811" y="733"/>
                  </a:lnTo>
                  <a:lnTo>
                    <a:pt x="1811" y="729"/>
                  </a:lnTo>
                  <a:lnTo>
                    <a:pt x="1810" y="728"/>
                  </a:lnTo>
                  <a:lnTo>
                    <a:pt x="1809" y="727"/>
                  </a:lnTo>
                  <a:lnTo>
                    <a:pt x="1810" y="725"/>
                  </a:lnTo>
                  <a:lnTo>
                    <a:pt x="1812" y="724"/>
                  </a:lnTo>
                  <a:lnTo>
                    <a:pt x="1813" y="723"/>
                  </a:lnTo>
                  <a:lnTo>
                    <a:pt x="1811" y="722"/>
                  </a:lnTo>
                  <a:lnTo>
                    <a:pt x="1811" y="721"/>
                  </a:lnTo>
                  <a:lnTo>
                    <a:pt x="1810" y="713"/>
                  </a:lnTo>
                  <a:lnTo>
                    <a:pt x="1810" y="710"/>
                  </a:lnTo>
                  <a:lnTo>
                    <a:pt x="1811" y="707"/>
                  </a:lnTo>
                  <a:lnTo>
                    <a:pt x="1812" y="704"/>
                  </a:lnTo>
                  <a:lnTo>
                    <a:pt x="1812" y="700"/>
                  </a:lnTo>
                  <a:lnTo>
                    <a:pt x="1813" y="698"/>
                  </a:lnTo>
                  <a:lnTo>
                    <a:pt x="1814" y="696"/>
                  </a:lnTo>
                  <a:lnTo>
                    <a:pt x="1815" y="696"/>
                  </a:lnTo>
                  <a:lnTo>
                    <a:pt x="1815" y="695"/>
                  </a:lnTo>
                  <a:lnTo>
                    <a:pt x="1815" y="694"/>
                  </a:lnTo>
                  <a:lnTo>
                    <a:pt x="1815" y="693"/>
                  </a:lnTo>
                  <a:lnTo>
                    <a:pt x="1816" y="691"/>
                  </a:lnTo>
                  <a:lnTo>
                    <a:pt x="1818" y="688"/>
                  </a:lnTo>
                  <a:lnTo>
                    <a:pt x="1823" y="685"/>
                  </a:lnTo>
                  <a:lnTo>
                    <a:pt x="1825" y="684"/>
                  </a:lnTo>
                  <a:lnTo>
                    <a:pt x="1825" y="683"/>
                  </a:lnTo>
                  <a:lnTo>
                    <a:pt x="1824" y="681"/>
                  </a:lnTo>
                  <a:lnTo>
                    <a:pt x="1824" y="680"/>
                  </a:lnTo>
                  <a:lnTo>
                    <a:pt x="1826" y="679"/>
                  </a:lnTo>
                  <a:lnTo>
                    <a:pt x="1826" y="678"/>
                  </a:lnTo>
                  <a:lnTo>
                    <a:pt x="1825" y="678"/>
                  </a:lnTo>
                  <a:lnTo>
                    <a:pt x="1822" y="676"/>
                  </a:lnTo>
                  <a:lnTo>
                    <a:pt x="1820" y="674"/>
                  </a:lnTo>
                  <a:lnTo>
                    <a:pt x="1820" y="672"/>
                  </a:lnTo>
                  <a:lnTo>
                    <a:pt x="1822" y="671"/>
                  </a:lnTo>
                  <a:lnTo>
                    <a:pt x="1822" y="670"/>
                  </a:lnTo>
                  <a:lnTo>
                    <a:pt x="1822" y="667"/>
                  </a:lnTo>
                  <a:lnTo>
                    <a:pt x="1822" y="665"/>
                  </a:lnTo>
                  <a:lnTo>
                    <a:pt x="1822" y="664"/>
                  </a:lnTo>
                  <a:lnTo>
                    <a:pt x="1819" y="663"/>
                  </a:lnTo>
                  <a:lnTo>
                    <a:pt x="1818" y="662"/>
                  </a:lnTo>
                  <a:lnTo>
                    <a:pt x="1817" y="660"/>
                  </a:lnTo>
                  <a:lnTo>
                    <a:pt x="1819" y="660"/>
                  </a:lnTo>
                  <a:lnTo>
                    <a:pt x="1823" y="660"/>
                  </a:lnTo>
                  <a:lnTo>
                    <a:pt x="1824" y="659"/>
                  </a:lnTo>
                  <a:lnTo>
                    <a:pt x="1825" y="656"/>
                  </a:lnTo>
                  <a:lnTo>
                    <a:pt x="1824" y="655"/>
                  </a:lnTo>
                  <a:lnTo>
                    <a:pt x="1823" y="654"/>
                  </a:lnTo>
                  <a:lnTo>
                    <a:pt x="1819" y="652"/>
                  </a:lnTo>
                  <a:lnTo>
                    <a:pt x="1813" y="649"/>
                  </a:lnTo>
                  <a:lnTo>
                    <a:pt x="1806" y="643"/>
                  </a:lnTo>
                  <a:lnTo>
                    <a:pt x="1800" y="635"/>
                  </a:lnTo>
                  <a:lnTo>
                    <a:pt x="1799" y="634"/>
                  </a:lnTo>
                  <a:lnTo>
                    <a:pt x="1798" y="634"/>
                  </a:lnTo>
                  <a:lnTo>
                    <a:pt x="1796" y="634"/>
                  </a:lnTo>
                  <a:lnTo>
                    <a:pt x="1788" y="634"/>
                  </a:lnTo>
                  <a:lnTo>
                    <a:pt x="1784" y="632"/>
                  </a:lnTo>
                  <a:lnTo>
                    <a:pt x="1782" y="632"/>
                  </a:lnTo>
                  <a:lnTo>
                    <a:pt x="1782" y="634"/>
                  </a:lnTo>
                  <a:lnTo>
                    <a:pt x="1781" y="636"/>
                  </a:lnTo>
                  <a:lnTo>
                    <a:pt x="1781" y="637"/>
                  </a:lnTo>
                  <a:lnTo>
                    <a:pt x="1782" y="637"/>
                  </a:lnTo>
                  <a:lnTo>
                    <a:pt x="1783" y="637"/>
                  </a:lnTo>
                  <a:lnTo>
                    <a:pt x="1782" y="639"/>
                  </a:lnTo>
                  <a:lnTo>
                    <a:pt x="1781" y="642"/>
                  </a:lnTo>
                  <a:lnTo>
                    <a:pt x="1780" y="645"/>
                  </a:lnTo>
                  <a:lnTo>
                    <a:pt x="1777" y="649"/>
                  </a:lnTo>
                  <a:lnTo>
                    <a:pt x="1775" y="650"/>
                  </a:lnTo>
                  <a:lnTo>
                    <a:pt x="1774" y="650"/>
                  </a:lnTo>
                  <a:lnTo>
                    <a:pt x="1774" y="649"/>
                  </a:lnTo>
                  <a:lnTo>
                    <a:pt x="1777" y="644"/>
                  </a:lnTo>
                  <a:lnTo>
                    <a:pt x="1780" y="642"/>
                  </a:lnTo>
                  <a:lnTo>
                    <a:pt x="1780" y="641"/>
                  </a:lnTo>
                  <a:lnTo>
                    <a:pt x="1780" y="640"/>
                  </a:lnTo>
                  <a:lnTo>
                    <a:pt x="1777" y="640"/>
                  </a:lnTo>
                  <a:lnTo>
                    <a:pt x="1775" y="641"/>
                  </a:lnTo>
                  <a:lnTo>
                    <a:pt x="1771" y="646"/>
                  </a:lnTo>
                  <a:lnTo>
                    <a:pt x="1768" y="649"/>
                  </a:lnTo>
                  <a:lnTo>
                    <a:pt x="1762" y="649"/>
                  </a:lnTo>
                  <a:lnTo>
                    <a:pt x="1759" y="649"/>
                  </a:lnTo>
                  <a:lnTo>
                    <a:pt x="1758" y="648"/>
                  </a:lnTo>
                  <a:lnTo>
                    <a:pt x="1759" y="646"/>
                  </a:lnTo>
                  <a:lnTo>
                    <a:pt x="1760" y="646"/>
                  </a:lnTo>
                  <a:lnTo>
                    <a:pt x="1762" y="645"/>
                  </a:lnTo>
                  <a:lnTo>
                    <a:pt x="1763" y="644"/>
                  </a:lnTo>
                  <a:lnTo>
                    <a:pt x="1763" y="643"/>
                  </a:lnTo>
                  <a:lnTo>
                    <a:pt x="1764" y="642"/>
                  </a:lnTo>
                  <a:lnTo>
                    <a:pt x="1767" y="641"/>
                  </a:lnTo>
                  <a:lnTo>
                    <a:pt x="1766" y="640"/>
                  </a:lnTo>
                  <a:lnTo>
                    <a:pt x="1761" y="639"/>
                  </a:lnTo>
                  <a:lnTo>
                    <a:pt x="1760" y="638"/>
                  </a:lnTo>
                  <a:lnTo>
                    <a:pt x="1760" y="637"/>
                  </a:lnTo>
                  <a:lnTo>
                    <a:pt x="1762" y="637"/>
                  </a:lnTo>
                  <a:lnTo>
                    <a:pt x="1762" y="636"/>
                  </a:lnTo>
                  <a:lnTo>
                    <a:pt x="1762" y="634"/>
                  </a:lnTo>
                  <a:lnTo>
                    <a:pt x="1760" y="634"/>
                  </a:lnTo>
                  <a:lnTo>
                    <a:pt x="1757" y="635"/>
                  </a:lnTo>
                  <a:lnTo>
                    <a:pt x="1756" y="636"/>
                  </a:lnTo>
                  <a:lnTo>
                    <a:pt x="1756" y="637"/>
                  </a:lnTo>
                  <a:lnTo>
                    <a:pt x="1758" y="639"/>
                  </a:lnTo>
                  <a:lnTo>
                    <a:pt x="1758" y="640"/>
                  </a:lnTo>
                  <a:lnTo>
                    <a:pt x="1753" y="643"/>
                  </a:lnTo>
                  <a:lnTo>
                    <a:pt x="1749" y="643"/>
                  </a:lnTo>
                  <a:lnTo>
                    <a:pt x="1748" y="642"/>
                  </a:lnTo>
                  <a:lnTo>
                    <a:pt x="1749" y="639"/>
                  </a:lnTo>
                  <a:lnTo>
                    <a:pt x="1750" y="638"/>
                  </a:lnTo>
                  <a:lnTo>
                    <a:pt x="1750" y="636"/>
                  </a:lnTo>
                  <a:lnTo>
                    <a:pt x="1750" y="635"/>
                  </a:lnTo>
                  <a:lnTo>
                    <a:pt x="1750" y="634"/>
                  </a:lnTo>
                  <a:lnTo>
                    <a:pt x="1750" y="631"/>
                  </a:lnTo>
                  <a:lnTo>
                    <a:pt x="1750" y="630"/>
                  </a:lnTo>
                  <a:lnTo>
                    <a:pt x="1752" y="629"/>
                  </a:lnTo>
                  <a:lnTo>
                    <a:pt x="1752" y="627"/>
                  </a:lnTo>
                  <a:lnTo>
                    <a:pt x="1750" y="626"/>
                  </a:lnTo>
                  <a:lnTo>
                    <a:pt x="1748" y="624"/>
                  </a:lnTo>
                  <a:lnTo>
                    <a:pt x="1745" y="624"/>
                  </a:lnTo>
                  <a:lnTo>
                    <a:pt x="1734" y="624"/>
                  </a:lnTo>
                  <a:lnTo>
                    <a:pt x="1727" y="624"/>
                  </a:lnTo>
                  <a:lnTo>
                    <a:pt x="1726" y="623"/>
                  </a:lnTo>
                  <a:lnTo>
                    <a:pt x="1726" y="622"/>
                  </a:lnTo>
                  <a:lnTo>
                    <a:pt x="1723" y="621"/>
                  </a:lnTo>
                  <a:lnTo>
                    <a:pt x="1725" y="620"/>
                  </a:lnTo>
                  <a:lnTo>
                    <a:pt x="1725" y="618"/>
                  </a:lnTo>
                  <a:lnTo>
                    <a:pt x="1728" y="616"/>
                  </a:lnTo>
                  <a:lnTo>
                    <a:pt x="1732" y="614"/>
                  </a:lnTo>
                  <a:lnTo>
                    <a:pt x="1738" y="612"/>
                  </a:lnTo>
                  <a:lnTo>
                    <a:pt x="1741" y="609"/>
                  </a:lnTo>
                  <a:lnTo>
                    <a:pt x="1747" y="604"/>
                  </a:lnTo>
                  <a:lnTo>
                    <a:pt x="1754" y="600"/>
                  </a:lnTo>
                  <a:lnTo>
                    <a:pt x="1761" y="596"/>
                  </a:lnTo>
                  <a:lnTo>
                    <a:pt x="1769" y="588"/>
                  </a:lnTo>
                  <a:lnTo>
                    <a:pt x="1773" y="585"/>
                  </a:lnTo>
                  <a:lnTo>
                    <a:pt x="1773" y="584"/>
                  </a:lnTo>
                  <a:lnTo>
                    <a:pt x="1773" y="583"/>
                  </a:lnTo>
                  <a:lnTo>
                    <a:pt x="1773" y="582"/>
                  </a:lnTo>
                  <a:lnTo>
                    <a:pt x="1774" y="581"/>
                  </a:lnTo>
                  <a:lnTo>
                    <a:pt x="1778" y="573"/>
                  </a:lnTo>
                  <a:lnTo>
                    <a:pt x="1789" y="566"/>
                  </a:lnTo>
                  <a:lnTo>
                    <a:pt x="1795" y="561"/>
                  </a:lnTo>
                  <a:lnTo>
                    <a:pt x="1800" y="557"/>
                  </a:lnTo>
                  <a:lnTo>
                    <a:pt x="1806" y="554"/>
                  </a:lnTo>
                  <a:lnTo>
                    <a:pt x="1809" y="553"/>
                  </a:lnTo>
                  <a:lnTo>
                    <a:pt x="1811" y="551"/>
                  </a:lnTo>
                  <a:lnTo>
                    <a:pt x="1813" y="544"/>
                  </a:lnTo>
                  <a:lnTo>
                    <a:pt x="1818" y="539"/>
                  </a:lnTo>
                  <a:lnTo>
                    <a:pt x="1834" y="526"/>
                  </a:lnTo>
                  <a:lnTo>
                    <a:pt x="1845" y="519"/>
                  </a:lnTo>
                  <a:lnTo>
                    <a:pt x="1851" y="517"/>
                  </a:lnTo>
                  <a:lnTo>
                    <a:pt x="1853" y="516"/>
                  </a:lnTo>
                  <a:lnTo>
                    <a:pt x="1859" y="517"/>
                  </a:lnTo>
                  <a:lnTo>
                    <a:pt x="1862" y="516"/>
                  </a:lnTo>
                  <a:lnTo>
                    <a:pt x="1867" y="516"/>
                  </a:lnTo>
                  <a:lnTo>
                    <a:pt x="1872" y="516"/>
                  </a:lnTo>
                  <a:lnTo>
                    <a:pt x="1874" y="516"/>
                  </a:lnTo>
                  <a:lnTo>
                    <a:pt x="1876" y="516"/>
                  </a:lnTo>
                  <a:lnTo>
                    <a:pt x="1881" y="516"/>
                  </a:lnTo>
                  <a:lnTo>
                    <a:pt x="1884" y="516"/>
                  </a:lnTo>
                  <a:lnTo>
                    <a:pt x="1886" y="516"/>
                  </a:lnTo>
                  <a:lnTo>
                    <a:pt x="1888" y="516"/>
                  </a:lnTo>
                  <a:lnTo>
                    <a:pt x="1889" y="516"/>
                  </a:lnTo>
                  <a:lnTo>
                    <a:pt x="1894" y="516"/>
                  </a:lnTo>
                  <a:lnTo>
                    <a:pt x="1896" y="516"/>
                  </a:lnTo>
                  <a:lnTo>
                    <a:pt x="1897" y="516"/>
                  </a:lnTo>
                  <a:lnTo>
                    <a:pt x="1896" y="517"/>
                  </a:lnTo>
                  <a:lnTo>
                    <a:pt x="1895" y="518"/>
                  </a:lnTo>
                  <a:lnTo>
                    <a:pt x="1895" y="519"/>
                  </a:lnTo>
                  <a:lnTo>
                    <a:pt x="1898" y="520"/>
                  </a:lnTo>
                  <a:lnTo>
                    <a:pt x="1901" y="520"/>
                  </a:lnTo>
                  <a:lnTo>
                    <a:pt x="1903" y="520"/>
                  </a:lnTo>
                  <a:lnTo>
                    <a:pt x="1903" y="519"/>
                  </a:lnTo>
                  <a:lnTo>
                    <a:pt x="1905" y="516"/>
                  </a:lnTo>
                  <a:lnTo>
                    <a:pt x="1906" y="515"/>
                  </a:lnTo>
                  <a:lnTo>
                    <a:pt x="1907" y="515"/>
                  </a:lnTo>
                  <a:lnTo>
                    <a:pt x="1917" y="518"/>
                  </a:lnTo>
                  <a:lnTo>
                    <a:pt x="1922" y="519"/>
                  </a:lnTo>
                  <a:lnTo>
                    <a:pt x="1925" y="519"/>
                  </a:lnTo>
                  <a:lnTo>
                    <a:pt x="1929" y="517"/>
                  </a:lnTo>
                  <a:lnTo>
                    <a:pt x="1934" y="516"/>
                  </a:lnTo>
                  <a:lnTo>
                    <a:pt x="1936" y="516"/>
                  </a:lnTo>
                  <a:lnTo>
                    <a:pt x="1940" y="518"/>
                  </a:lnTo>
                  <a:lnTo>
                    <a:pt x="1943" y="519"/>
                  </a:lnTo>
                  <a:lnTo>
                    <a:pt x="1944" y="519"/>
                  </a:lnTo>
                  <a:lnTo>
                    <a:pt x="1945" y="518"/>
                  </a:lnTo>
                  <a:lnTo>
                    <a:pt x="1944" y="517"/>
                  </a:lnTo>
                  <a:lnTo>
                    <a:pt x="1943" y="517"/>
                  </a:lnTo>
                  <a:lnTo>
                    <a:pt x="1942" y="516"/>
                  </a:lnTo>
                  <a:lnTo>
                    <a:pt x="1942" y="515"/>
                  </a:lnTo>
                  <a:lnTo>
                    <a:pt x="1943" y="514"/>
                  </a:lnTo>
                  <a:lnTo>
                    <a:pt x="1947" y="514"/>
                  </a:lnTo>
                  <a:lnTo>
                    <a:pt x="1948" y="514"/>
                  </a:lnTo>
                  <a:lnTo>
                    <a:pt x="1950" y="514"/>
                  </a:lnTo>
                  <a:lnTo>
                    <a:pt x="1949" y="513"/>
                  </a:lnTo>
                  <a:lnTo>
                    <a:pt x="1948" y="511"/>
                  </a:lnTo>
                  <a:lnTo>
                    <a:pt x="1949" y="510"/>
                  </a:lnTo>
                  <a:lnTo>
                    <a:pt x="1950" y="509"/>
                  </a:lnTo>
                  <a:lnTo>
                    <a:pt x="1954" y="507"/>
                  </a:lnTo>
                  <a:lnTo>
                    <a:pt x="1959" y="509"/>
                  </a:lnTo>
                  <a:lnTo>
                    <a:pt x="1967" y="511"/>
                  </a:lnTo>
                  <a:lnTo>
                    <a:pt x="1971" y="513"/>
                  </a:lnTo>
                  <a:lnTo>
                    <a:pt x="1973" y="515"/>
                  </a:lnTo>
                  <a:lnTo>
                    <a:pt x="1976" y="515"/>
                  </a:lnTo>
                  <a:lnTo>
                    <a:pt x="1978" y="513"/>
                  </a:lnTo>
                  <a:lnTo>
                    <a:pt x="1979" y="513"/>
                  </a:lnTo>
                  <a:lnTo>
                    <a:pt x="1982" y="513"/>
                  </a:lnTo>
                  <a:lnTo>
                    <a:pt x="1986" y="515"/>
                  </a:lnTo>
                  <a:lnTo>
                    <a:pt x="1989" y="516"/>
                  </a:lnTo>
                  <a:lnTo>
                    <a:pt x="1989" y="517"/>
                  </a:lnTo>
                  <a:lnTo>
                    <a:pt x="1990" y="518"/>
                  </a:lnTo>
                  <a:lnTo>
                    <a:pt x="1996" y="519"/>
                  </a:lnTo>
                  <a:lnTo>
                    <a:pt x="1998" y="520"/>
                  </a:lnTo>
                  <a:lnTo>
                    <a:pt x="1997" y="521"/>
                  </a:lnTo>
                  <a:lnTo>
                    <a:pt x="1991" y="523"/>
                  </a:lnTo>
                  <a:lnTo>
                    <a:pt x="1986" y="521"/>
                  </a:lnTo>
                  <a:lnTo>
                    <a:pt x="1983" y="523"/>
                  </a:lnTo>
                  <a:lnTo>
                    <a:pt x="1982" y="523"/>
                  </a:lnTo>
                  <a:lnTo>
                    <a:pt x="1980" y="524"/>
                  </a:lnTo>
                  <a:lnTo>
                    <a:pt x="1980" y="525"/>
                  </a:lnTo>
                  <a:lnTo>
                    <a:pt x="1982" y="528"/>
                  </a:lnTo>
                  <a:lnTo>
                    <a:pt x="1983" y="529"/>
                  </a:lnTo>
                  <a:lnTo>
                    <a:pt x="1985" y="529"/>
                  </a:lnTo>
                  <a:lnTo>
                    <a:pt x="1997" y="526"/>
                  </a:lnTo>
                  <a:lnTo>
                    <a:pt x="1999" y="525"/>
                  </a:lnTo>
                  <a:lnTo>
                    <a:pt x="2001" y="526"/>
                  </a:lnTo>
                  <a:lnTo>
                    <a:pt x="2006" y="528"/>
                  </a:lnTo>
                  <a:lnTo>
                    <a:pt x="2007" y="528"/>
                  </a:lnTo>
                  <a:lnTo>
                    <a:pt x="2009" y="526"/>
                  </a:lnTo>
                  <a:lnTo>
                    <a:pt x="2010" y="524"/>
                  </a:lnTo>
                  <a:lnTo>
                    <a:pt x="2012" y="524"/>
                  </a:lnTo>
                  <a:lnTo>
                    <a:pt x="2014" y="523"/>
                  </a:lnTo>
                  <a:lnTo>
                    <a:pt x="2014" y="521"/>
                  </a:lnTo>
                  <a:lnTo>
                    <a:pt x="2015" y="520"/>
                  </a:lnTo>
                  <a:lnTo>
                    <a:pt x="2018" y="521"/>
                  </a:lnTo>
                  <a:lnTo>
                    <a:pt x="2024" y="524"/>
                  </a:lnTo>
                  <a:lnTo>
                    <a:pt x="2026" y="524"/>
                  </a:lnTo>
                  <a:lnTo>
                    <a:pt x="2028" y="523"/>
                  </a:lnTo>
                  <a:lnTo>
                    <a:pt x="2031" y="521"/>
                  </a:lnTo>
                  <a:lnTo>
                    <a:pt x="2033" y="520"/>
                  </a:lnTo>
                  <a:lnTo>
                    <a:pt x="2035" y="520"/>
                  </a:lnTo>
                  <a:lnTo>
                    <a:pt x="2041" y="521"/>
                  </a:lnTo>
                  <a:lnTo>
                    <a:pt x="2043" y="521"/>
                  </a:lnTo>
                  <a:lnTo>
                    <a:pt x="2045" y="520"/>
                  </a:lnTo>
                  <a:lnTo>
                    <a:pt x="2045" y="517"/>
                  </a:lnTo>
                  <a:lnTo>
                    <a:pt x="2043" y="516"/>
                  </a:lnTo>
                  <a:lnTo>
                    <a:pt x="2042" y="515"/>
                  </a:lnTo>
                  <a:lnTo>
                    <a:pt x="2038" y="514"/>
                  </a:lnTo>
                  <a:lnTo>
                    <a:pt x="2036" y="513"/>
                  </a:lnTo>
                  <a:lnTo>
                    <a:pt x="2034" y="513"/>
                  </a:lnTo>
                  <a:lnTo>
                    <a:pt x="2033" y="514"/>
                  </a:lnTo>
                  <a:lnTo>
                    <a:pt x="2033" y="515"/>
                  </a:lnTo>
                  <a:lnTo>
                    <a:pt x="2032" y="514"/>
                  </a:lnTo>
                  <a:lnTo>
                    <a:pt x="2031" y="514"/>
                  </a:lnTo>
                  <a:lnTo>
                    <a:pt x="2029" y="515"/>
                  </a:lnTo>
                  <a:lnTo>
                    <a:pt x="2028" y="514"/>
                  </a:lnTo>
                  <a:lnTo>
                    <a:pt x="2029" y="513"/>
                  </a:lnTo>
                  <a:lnTo>
                    <a:pt x="2032" y="512"/>
                  </a:lnTo>
                  <a:lnTo>
                    <a:pt x="2032" y="511"/>
                  </a:lnTo>
                  <a:lnTo>
                    <a:pt x="2029" y="507"/>
                  </a:lnTo>
                  <a:lnTo>
                    <a:pt x="2029" y="505"/>
                  </a:lnTo>
                  <a:lnTo>
                    <a:pt x="2031" y="505"/>
                  </a:lnTo>
                  <a:lnTo>
                    <a:pt x="2033" y="504"/>
                  </a:lnTo>
                  <a:lnTo>
                    <a:pt x="2034" y="503"/>
                  </a:lnTo>
                  <a:lnTo>
                    <a:pt x="2034" y="502"/>
                  </a:lnTo>
                  <a:lnTo>
                    <a:pt x="2036" y="501"/>
                  </a:lnTo>
                  <a:lnTo>
                    <a:pt x="2053" y="486"/>
                  </a:lnTo>
                  <a:lnTo>
                    <a:pt x="2055" y="485"/>
                  </a:lnTo>
                  <a:lnTo>
                    <a:pt x="2056" y="484"/>
                  </a:lnTo>
                  <a:lnTo>
                    <a:pt x="2057" y="480"/>
                  </a:lnTo>
                  <a:lnTo>
                    <a:pt x="2060" y="478"/>
                  </a:lnTo>
                  <a:lnTo>
                    <a:pt x="2062" y="476"/>
                  </a:lnTo>
                  <a:lnTo>
                    <a:pt x="2066" y="473"/>
                  </a:lnTo>
                  <a:lnTo>
                    <a:pt x="2068" y="472"/>
                  </a:lnTo>
                  <a:lnTo>
                    <a:pt x="2068" y="470"/>
                  </a:lnTo>
                  <a:lnTo>
                    <a:pt x="2068" y="468"/>
                  </a:lnTo>
                  <a:lnTo>
                    <a:pt x="2069" y="465"/>
                  </a:lnTo>
                  <a:lnTo>
                    <a:pt x="2072" y="463"/>
                  </a:lnTo>
                  <a:lnTo>
                    <a:pt x="2077" y="461"/>
                  </a:lnTo>
                  <a:lnTo>
                    <a:pt x="2083" y="460"/>
                  </a:lnTo>
                  <a:lnTo>
                    <a:pt x="2090" y="458"/>
                  </a:lnTo>
                  <a:lnTo>
                    <a:pt x="2098" y="458"/>
                  </a:lnTo>
                  <a:lnTo>
                    <a:pt x="2102" y="457"/>
                  </a:lnTo>
                  <a:lnTo>
                    <a:pt x="2104" y="457"/>
                  </a:lnTo>
                  <a:lnTo>
                    <a:pt x="2106" y="456"/>
                  </a:lnTo>
                  <a:lnTo>
                    <a:pt x="2109" y="456"/>
                  </a:lnTo>
                  <a:lnTo>
                    <a:pt x="2112" y="458"/>
                  </a:lnTo>
                  <a:lnTo>
                    <a:pt x="2114" y="459"/>
                  </a:lnTo>
                  <a:lnTo>
                    <a:pt x="2114" y="460"/>
                  </a:lnTo>
                  <a:lnTo>
                    <a:pt x="2114" y="461"/>
                  </a:lnTo>
                  <a:lnTo>
                    <a:pt x="2116" y="461"/>
                  </a:lnTo>
                  <a:lnTo>
                    <a:pt x="2118" y="460"/>
                  </a:lnTo>
                  <a:lnTo>
                    <a:pt x="2122" y="457"/>
                  </a:lnTo>
                  <a:lnTo>
                    <a:pt x="2124" y="456"/>
                  </a:lnTo>
                  <a:lnTo>
                    <a:pt x="2126" y="456"/>
                  </a:lnTo>
                  <a:lnTo>
                    <a:pt x="2128" y="456"/>
                  </a:lnTo>
                  <a:lnTo>
                    <a:pt x="2128" y="458"/>
                  </a:lnTo>
                  <a:lnTo>
                    <a:pt x="2128" y="460"/>
                  </a:lnTo>
                  <a:lnTo>
                    <a:pt x="2126" y="460"/>
                  </a:lnTo>
                  <a:lnTo>
                    <a:pt x="2125" y="461"/>
                  </a:lnTo>
                  <a:lnTo>
                    <a:pt x="2125" y="463"/>
                  </a:lnTo>
                  <a:lnTo>
                    <a:pt x="2125" y="464"/>
                  </a:lnTo>
                  <a:lnTo>
                    <a:pt x="2123" y="465"/>
                  </a:lnTo>
                  <a:lnTo>
                    <a:pt x="2122" y="466"/>
                  </a:lnTo>
                  <a:lnTo>
                    <a:pt x="2123" y="468"/>
                  </a:lnTo>
                  <a:lnTo>
                    <a:pt x="2122" y="468"/>
                  </a:lnTo>
                  <a:lnTo>
                    <a:pt x="2121" y="469"/>
                  </a:lnTo>
                  <a:lnTo>
                    <a:pt x="2121" y="470"/>
                  </a:lnTo>
                  <a:lnTo>
                    <a:pt x="2121" y="471"/>
                  </a:lnTo>
                  <a:lnTo>
                    <a:pt x="2120" y="471"/>
                  </a:lnTo>
                  <a:lnTo>
                    <a:pt x="2119" y="471"/>
                  </a:lnTo>
                  <a:lnTo>
                    <a:pt x="2119" y="472"/>
                  </a:lnTo>
                  <a:lnTo>
                    <a:pt x="2121" y="473"/>
                  </a:lnTo>
                  <a:lnTo>
                    <a:pt x="2121" y="475"/>
                  </a:lnTo>
                  <a:lnTo>
                    <a:pt x="2120" y="477"/>
                  </a:lnTo>
                  <a:lnTo>
                    <a:pt x="2119" y="478"/>
                  </a:lnTo>
                  <a:lnTo>
                    <a:pt x="2120" y="478"/>
                  </a:lnTo>
                  <a:lnTo>
                    <a:pt x="2125" y="478"/>
                  </a:lnTo>
                  <a:lnTo>
                    <a:pt x="2126" y="479"/>
                  </a:lnTo>
                  <a:lnTo>
                    <a:pt x="2126" y="480"/>
                  </a:lnTo>
                  <a:lnTo>
                    <a:pt x="2125" y="482"/>
                  </a:lnTo>
                  <a:lnTo>
                    <a:pt x="2125" y="483"/>
                  </a:lnTo>
                  <a:lnTo>
                    <a:pt x="2125" y="484"/>
                  </a:lnTo>
                  <a:lnTo>
                    <a:pt x="2125" y="485"/>
                  </a:lnTo>
                  <a:lnTo>
                    <a:pt x="2124" y="486"/>
                  </a:lnTo>
                  <a:lnTo>
                    <a:pt x="2124" y="487"/>
                  </a:lnTo>
                  <a:lnTo>
                    <a:pt x="2125" y="487"/>
                  </a:lnTo>
                  <a:lnTo>
                    <a:pt x="2133" y="485"/>
                  </a:lnTo>
                  <a:lnTo>
                    <a:pt x="2134" y="484"/>
                  </a:lnTo>
                  <a:lnTo>
                    <a:pt x="2135" y="482"/>
                  </a:lnTo>
                  <a:lnTo>
                    <a:pt x="2136" y="480"/>
                  </a:lnTo>
                  <a:lnTo>
                    <a:pt x="2138" y="478"/>
                  </a:lnTo>
                  <a:lnTo>
                    <a:pt x="2161" y="463"/>
                  </a:lnTo>
                  <a:lnTo>
                    <a:pt x="2162" y="462"/>
                  </a:lnTo>
                  <a:lnTo>
                    <a:pt x="2163" y="462"/>
                  </a:lnTo>
                  <a:lnTo>
                    <a:pt x="2164" y="462"/>
                  </a:lnTo>
                  <a:lnTo>
                    <a:pt x="2166" y="461"/>
                  </a:lnTo>
                  <a:lnTo>
                    <a:pt x="2167" y="460"/>
                  </a:lnTo>
                  <a:lnTo>
                    <a:pt x="2168" y="460"/>
                  </a:lnTo>
                  <a:lnTo>
                    <a:pt x="2170" y="461"/>
                  </a:lnTo>
                  <a:lnTo>
                    <a:pt x="2171" y="463"/>
                  </a:lnTo>
                  <a:lnTo>
                    <a:pt x="2171" y="464"/>
                  </a:lnTo>
                  <a:lnTo>
                    <a:pt x="2172" y="464"/>
                  </a:lnTo>
                  <a:lnTo>
                    <a:pt x="2174" y="461"/>
                  </a:lnTo>
                  <a:lnTo>
                    <a:pt x="2174" y="460"/>
                  </a:lnTo>
                  <a:lnTo>
                    <a:pt x="2173" y="459"/>
                  </a:lnTo>
                  <a:lnTo>
                    <a:pt x="2170" y="458"/>
                  </a:lnTo>
                  <a:lnTo>
                    <a:pt x="2170" y="457"/>
                  </a:lnTo>
                  <a:lnTo>
                    <a:pt x="2172" y="451"/>
                  </a:lnTo>
                  <a:lnTo>
                    <a:pt x="2174" y="447"/>
                  </a:lnTo>
                  <a:lnTo>
                    <a:pt x="2175" y="446"/>
                  </a:lnTo>
                  <a:lnTo>
                    <a:pt x="2175" y="443"/>
                  </a:lnTo>
                  <a:lnTo>
                    <a:pt x="2175" y="441"/>
                  </a:lnTo>
                  <a:lnTo>
                    <a:pt x="2178" y="438"/>
                  </a:lnTo>
                  <a:lnTo>
                    <a:pt x="2190" y="435"/>
                  </a:lnTo>
                  <a:lnTo>
                    <a:pt x="2192" y="436"/>
                  </a:lnTo>
                  <a:lnTo>
                    <a:pt x="2195" y="437"/>
                  </a:lnTo>
                  <a:lnTo>
                    <a:pt x="2198" y="438"/>
                  </a:lnTo>
                  <a:lnTo>
                    <a:pt x="2201" y="440"/>
                  </a:lnTo>
                  <a:lnTo>
                    <a:pt x="2203" y="441"/>
                  </a:lnTo>
                  <a:lnTo>
                    <a:pt x="2204" y="442"/>
                  </a:lnTo>
                  <a:lnTo>
                    <a:pt x="2203" y="442"/>
                  </a:lnTo>
                  <a:lnTo>
                    <a:pt x="2199" y="442"/>
                  </a:lnTo>
                  <a:lnTo>
                    <a:pt x="2198" y="442"/>
                  </a:lnTo>
                  <a:lnTo>
                    <a:pt x="2195" y="442"/>
                  </a:lnTo>
                  <a:lnTo>
                    <a:pt x="2193" y="443"/>
                  </a:lnTo>
                  <a:lnTo>
                    <a:pt x="2190" y="445"/>
                  </a:lnTo>
                  <a:lnTo>
                    <a:pt x="2188" y="446"/>
                  </a:lnTo>
                  <a:lnTo>
                    <a:pt x="2188" y="449"/>
                  </a:lnTo>
                  <a:lnTo>
                    <a:pt x="2188" y="456"/>
                  </a:lnTo>
                  <a:lnTo>
                    <a:pt x="2187" y="459"/>
                  </a:lnTo>
                  <a:lnTo>
                    <a:pt x="2186" y="461"/>
                  </a:lnTo>
                  <a:lnTo>
                    <a:pt x="2184" y="462"/>
                  </a:lnTo>
                  <a:lnTo>
                    <a:pt x="2184" y="463"/>
                  </a:lnTo>
                  <a:lnTo>
                    <a:pt x="2184" y="464"/>
                  </a:lnTo>
                  <a:lnTo>
                    <a:pt x="2186" y="468"/>
                  </a:lnTo>
                  <a:lnTo>
                    <a:pt x="2186" y="470"/>
                  </a:lnTo>
                  <a:lnTo>
                    <a:pt x="2185" y="472"/>
                  </a:lnTo>
                  <a:lnTo>
                    <a:pt x="2180" y="475"/>
                  </a:lnTo>
                  <a:lnTo>
                    <a:pt x="2179" y="476"/>
                  </a:lnTo>
                  <a:lnTo>
                    <a:pt x="2179" y="478"/>
                  </a:lnTo>
                  <a:lnTo>
                    <a:pt x="2180" y="480"/>
                  </a:lnTo>
                  <a:lnTo>
                    <a:pt x="2179" y="482"/>
                  </a:lnTo>
                  <a:lnTo>
                    <a:pt x="2154" y="491"/>
                  </a:lnTo>
                  <a:lnTo>
                    <a:pt x="2153" y="491"/>
                  </a:lnTo>
                  <a:lnTo>
                    <a:pt x="2152" y="492"/>
                  </a:lnTo>
                  <a:lnTo>
                    <a:pt x="2151" y="496"/>
                  </a:lnTo>
                  <a:lnTo>
                    <a:pt x="2143" y="503"/>
                  </a:lnTo>
                  <a:lnTo>
                    <a:pt x="2131" y="513"/>
                  </a:lnTo>
                  <a:lnTo>
                    <a:pt x="2122" y="520"/>
                  </a:lnTo>
                  <a:lnTo>
                    <a:pt x="2119" y="526"/>
                  </a:lnTo>
                  <a:lnTo>
                    <a:pt x="2116" y="530"/>
                  </a:lnTo>
                  <a:lnTo>
                    <a:pt x="2111" y="537"/>
                  </a:lnTo>
                  <a:lnTo>
                    <a:pt x="2109" y="538"/>
                  </a:lnTo>
                  <a:lnTo>
                    <a:pt x="2108" y="538"/>
                  </a:lnTo>
                  <a:lnTo>
                    <a:pt x="2106" y="539"/>
                  </a:lnTo>
                  <a:lnTo>
                    <a:pt x="2095" y="547"/>
                  </a:lnTo>
                  <a:lnTo>
                    <a:pt x="2094" y="547"/>
                  </a:lnTo>
                  <a:lnTo>
                    <a:pt x="2094" y="548"/>
                  </a:lnTo>
                  <a:lnTo>
                    <a:pt x="2094" y="549"/>
                  </a:lnTo>
                  <a:lnTo>
                    <a:pt x="2093" y="549"/>
                  </a:lnTo>
                  <a:lnTo>
                    <a:pt x="2090" y="549"/>
                  </a:lnTo>
                  <a:lnTo>
                    <a:pt x="2088" y="549"/>
                  </a:lnTo>
                  <a:lnTo>
                    <a:pt x="2086" y="549"/>
                  </a:lnTo>
                  <a:lnTo>
                    <a:pt x="2084" y="549"/>
                  </a:lnTo>
                  <a:lnTo>
                    <a:pt x="2083" y="551"/>
                  </a:lnTo>
                  <a:lnTo>
                    <a:pt x="2082" y="553"/>
                  </a:lnTo>
                  <a:lnTo>
                    <a:pt x="2080" y="554"/>
                  </a:lnTo>
                  <a:lnTo>
                    <a:pt x="2075" y="554"/>
                  </a:lnTo>
                  <a:lnTo>
                    <a:pt x="2072" y="555"/>
                  </a:lnTo>
                  <a:lnTo>
                    <a:pt x="2070" y="555"/>
                  </a:lnTo>
                  <a:lnTo>
                    <a:pt x="2070" y="556"/>
                  </a:lnTo>
                  <a:lnTo>
                    <a:pt x="2073" y="560"/>
                  </a:lnTo>
                  <a:lnTo>
                    <a:pt x="2073" y="565"/>
                  </a:lnTo>
                  <a:lnTo>
                    <a:pt x="2070" y="569"/>
                  </a:lnTo>
                  <a:lnTo>
                    <a:pt x="2069" y="570"/>
                  </a:lnTo>
                  <a:lnTo>
                    <a:pt x="2068" y="570"/>
                  </a:lnTo>
                  <a:lnTo>
                    <a:pt x="2067" y="570"/>
                  </a:lnTo>
                  <a:lnTo>
                    <a:pt x="2066" y="571"/>
                  </a:lnTo>
                  <a:lnTo>
                    <a:pt x="2065" y="573"/>
                  </a:lnTo>
                  <a:lnTo>
                    <a:pt x="2064" y="574"/>
                  </a:lnTo>
                  <a:lnTo>
                    <a:pt x="2061" y="576"/>
                  </a:lnTo>
                  <a:lnTo>
                    <a:pt x="2059" y="580"/>
                  </a:lnTo>
                  <a:lnTo>
                    <a:pt x="2055" y="588"/>
                  </a:lnTo>
                  <a:lnTo>
                    <a:pt x="2053" y="596"/>
                  </a:lnTo>
                  <a:lnTo>
                    <a:pt x="2052" y="602"/>
                  </a:lnTo>
                  <a:lnTo>
                    <a:pt x="2052" y="617"/>
                  </a:lnTo>
                  <a:lnTo>
                    <a:pt x="2053" y="627"/>
                  </a:lnTo>
                  <a:lnTo>
                    <a:pt x="2056" y="642"/>
                  </a:lnTo>
                  <a:lnTo>
                    <a:pt x="2059" y="658"/>
                  </a:lnTo>
                  <a:lnTo>
                    <a:pt x="2061" y="667"/>
                  </a:lnTo>
                  <a:lnTo>
                    <a:pt x="2062" y="669"/>
                  </a:lnTo>
                  <a:lnTo>
                    <a:pt x="2063" y="671"/>
                  </a:lnTo>
                  <a:lnTo>
                    <a:pt x="2065" y="672"/>
                  </a:lnTo>
                  <a:lnTo>
                    <a:pt x="2064" y="672"/>
                  </a:lnTo>
                  <a:lnTo>
                    <a:pt x="2064" y="673"/>
                  </a:lnTo>
                  <a:lnTo>
                    <a:pt x="2064" y="676"/>
                  </a:lnTo>
                  <a:lnTo>
                    <a:pt x="2065" y="681"/>
                  </a:lnTo>
                  <a:lnTo>
                    <a:pt x="2066" y="687"/>
                  </a:lnTo>
                  <a:lnTo>
                    <a:pt x="2066" y="694"/>
                  </a:lnTo>
                  <a:lnTo>
                    <a:pt x="2066" y="697"/>
                  </a:lnTo>
                  <a:lnTo>
                    <a:pt x="2067" y="699"/>
                  </a:lnTo>
                  <a:lnTo>
                    <a:pt x="2069" y="701"/>
                  </a:lnTo>
                  <a:lnTo>
                    <a:pt x="2069" y="704"/>
                  </a:lnTo>
                  <a:lnTo>
                    <a:pt x="2069" y="706"/>
                  </a:lnTo>
                  <a:lnTo>
                    <a:pt x="2070" y="705"/>
                  </a:lnTo>
                  <a:lnTo>
                    <a:pt x="2079" y="698"/>
                  </a:lnTo>
                  <a:lnTo>
                    <a:pt x="2083" y="693"/>
                  </a:lnTo>
                  <a:lnTo>
                    <a:pt x="2089" y="687"/>
                  </a:lnTo>
                  <a:lnTo>
                    <a:pt x="2097" y="678"/>
                  </a:lnTo>
                  <a:lnTo>
                    <a:pt x="2098" y="676"/>
                  </a:lnTo>
                  <a:lnTo>
                    <a:pt x="2098" y="673"/>
                  </a:lnTo>
                  <a:lnTo>
                    <a:pt x="2098" y="671"/>
                  </a:lnTo>
                  <a:lnTo>
                    <a:pt x="2098" y="670"/>
                  </a:lnTo>
                  <a:lnTo>
                    <a:pt x="2097" y="669"/>
                  </a:lnTo>
                  <a:lnTo>
                    <a:pt x="2098" y="668"/>
                  </a:lnTo>
                  <a:lnTo>
                    <a:pt x="2100" y="666"/>
                  </a:lnTo>
                  <a:lnTo>
                    <a:pt x="2100" y="665"/>
                  </a:lnTo>
                  <a:lnTo>
                    <a:pt x="2100" y="663"/>
                  </a:lnTo>
                  <a:lnTo>
                    <a:pt x="2098" y="663"/>
                  </a:lnTo>
                  <a:lnTo>
                    <a:pt x="2097" y="662"/>
                  </a:lnTo>
                  <a:lnTo>
                    <a:pt x="2097" y="660"/>
                  </a:lnTo>
                  <a:lnTo>
                    <a:pt x="2097" y="659"/>
                  </a:lnTo>
                  <a:lnTo>
                    <a:pt x="2098" y="659"/>
                  </a:lnTo>
                  <a:lnTo>
                    <a:pt x="2100" y="660"/>
                  </a:lnTo>
                  <a:lnTo>
                    <a:pt x="2102" y="662"/>
                  </a:lnTo>
                  <a:lnTo>
                    <a:pt x="2103" y="663"/>
                  </a:lnTo>
                  <a:lnTo>
                    <a:pt x="2104" y="662"/>
                  </a:lnTo>
                  <a:lnTo>
                    <a:pt x="2108" y="658"/>
                  </a:lnTo>
                  <a:lnTo>
                    <a:pt x="2114" y="656"/>
                  </a:lnTo>
                  <a:lnTo>
                    <a:pt x="2116" y="655"/>
                  </a:lnTo>
                  <a:lnTo>
                    <a:pt x="2118" y="656"/>
                  </a:lnTo>
                  <a:lnTo>
                    <a:pt x="2121" y="657"/>
                  </a:lnTo>
                  <a:lnTo>
                    <a:pt x="2122" y="658"/>
                  </a:lnTo>
                  <a:lnTo>
                    <a:pt x="2122" y="657"/>
                  </a:lnTo>
                  <a:lnTo>
                    <a:pt x="2122" y="656"/>
                  </a:lnTo>
                  <a:lnTo>
                    <a:pt x="2121" y="655"/>
                  </a:lnTo>
                  <a:lnTo>
                    <a:pt x="2121" y="654"/>
                  </a:lnTo>
                  <a:lnTo>
                    <a:pt x="2121" y="653"/>
                  </a:lnTo>
                  <a:lnTo>
                    <a:pt x="2120" y="653"/>
                  </a:lnTo>
                  <a:lnTo>
                    <a:pt x="2119" y="651"/>
                  </a:lnTo>
                  <a:lnTo>
                    <a:pt x="2119" y="650"/>
                  </a:lnTo>
                  <a:lnTo>
                    <a:pt x="2120" y="650"/>
                  </a:lnTo>
                  <a:lnTo>
                    <a:pt x="2121" y="649"/>
                  </a:lnTo>
                  <a:lnTo>
                    <a:pt x="2121" y="648"/>
                  </a:lnTo>
                  <a:lnTo>
                    <a:pt x="2119" y="645"/>
                  </a:lnTo>
                  <a:lnTo>
                    <a:pt x="2119" y="643"/>
                  </a:lnTo>
                  <a:lnTo>
                    <a:pt x="2121" y="639"/>
                  </a:lnTo>
                  <a:lnTo>
                    <a:pt x="2122" y="636"/>
                  </a:lnTo>
                  <a:lnTo>
                    <a:pt x="2123" y="635"/>
                  </a:lnTo>
                  <a:lnTo>
                    <a:pt x="2131" y="629"/>
                  </a:lnTo>
                  <a:lnTo>
                    <a:pt x="2136" y="627"/>
                  </a:lnTo>
                  <a:lnTo>
                    <a:pt x="2139" y="626"/>
                  </a:lnTo>
                  <a:lnTo>
                    <a:pt x="2140" y="627"/>
                  </a:lnTo>
                  <a:lnTo>
                    <a:pt x="2143" y="628"/>
                  </a:lnTo>
                  <a:lnTo>
                    <a:pt x="2144" y="628"/>
                  </a:lnTo>
                  <a:lnTo>
                    <a:pt x="2146" y="628"/>
                  </a:lnTo>
                  <a:lnTo>
                    <a:pt x="2149" y="627"/>
                  </a:lnTo>
                  <a:lnTo>
                    <a:pt x="2154" y="624"/>
                  </a:lnTo>
                  <a:lnTo>
                    <a:pt x="2156" y="622"/>
                  </a:lnTo>
                  <a:lnTo>
                    <a:pt x="2156" y="621"/>
                  </a:lnTo>
                  <a:lnTo>
                    <a:pt x="2154" y="618"/>
                  </a:lnTo>
                  <a:lnTo>
                    <a:pt x="2152" y="615"/>
                  </a:lnTo>
                  <a:lnTo>
                    <a:pt x="2151" y="613"/>
                  </a:lnTo>
                  <a:lnTo>
                    <a:pt x="2150" y="605"/>
                  </a:lnTo>
                  <a:lnTo>
                    <a:pt x="2150" y="602"/>
                  </a:lnTo>
                  <a:lnTo>
                    <a:pt x="2151" y="599"/>
                  </a:lnTo>
                  <a:lnTo>
                    <a:pt x="2154" y="594"/>
                  </a:lnTo>
                  <a:lnTo>
                    <a:pt x="2157" y="591"/>
                  </a:lnTo>
                  <a:lnTo>
                    <a:pt x="2159" y="590"/>
                  </a:lnTo>
                  <a:lnTo>
                    <a:pt x="2161" y="589"/>
                  </a:lnTo>
                  <a:lnTo>
                    <a:pt x="2162" y="588"/>
                  </a:lnTo>
                  <a:lnTo>
                    <a:pt x="2162" y="587"/>
                  </a:lnTo>
                  <a:lnTo>
                    <a:pt x="2161" y="586"/>
                  </a:lnTo>
                  <a:lnTo>
                    <a:pt x="2161" y="585"/>
                  </a:lnTo>
                  <a:lnTo>
                    <a:pt x="2162" y="585"/>
                  </a:lnTo>
                  <a:lnTo>
                    <a:pt x="2165" y="584"/>
                  </a:lnTo>
                  <a:lnTo>
                    <a:pt x="2166" y="584"/>
                  </a:lnTo>
                  <a:lnTo>
                    <a:pt x="2170" y="583"/>
                  </a:lnTo>
                  <a:lnTo>
                    <a:pt x="2170" y="584"/>
                  </a:lnTo>
                  <a:lnTo>
                    <a:pt x="2165" y="587"/>
                  </a:lnTo>
                  <a:lnTo>
                    <a:pt x="2164" y="588"/>
                  </a:lnTo>
                  <a:lnTo>
                    <a:pt x="2163" y="589"/>
                  </a:lnTo>
                  <a:lnTo>
                    <a:pt x="2164" y="589"/>
                  </a:lnTo>
                  <a:lnTo>
                    <a:pt x="2166" y="593"/>
                  </a:lnTo>
                  <a:lnTo>
                    <a:pt x="2168" y="594"/>
                  </a:lnTo>
                  <a:lnTo>
                    <a:pt x="2170" y="594"/>
                  </a:lnTo>
                  <a:lnTo>
                    <a:pt x="2171" y="593"/>
                  </a:lnTo>
                  <a:lnTo>
                    <a:pt x="2173" y="591"/>
                  </a:lnTo>
                  <a:lnTo>
                    <a:pt x="2174" y="590"/>
                  </a:lnTo>
                  <a:lnTo>
                    <a:pt x="2175" y="590"/>
                  </a:lnTo>
                  <a:lnTo>
                    <a:pt x="2175" y="588"/>
                  </a:lnTo>
                  <a:lnTo>
                    <a:pt x="2174" y="582"/>
                  </a:lnTo>
                  <a:lnTo>
                    <a:pt x="2173" y="580"/>
                  </a:lnTo>
                  <a:lnTo>
                    <a:pt x="2173" y="579"/>
                  </a:lnTo>
                  <a:lnTo>
                    <a:pt x="2171" y="577"/>
                  </a:lnTo>
                  <a:lnTo>
                    <a:pt x="2167" y="577"/>
                  </a:lnTo>
                  <a:lnTo>
                    <a:pt x="2166" y="576"/>
                  </a:lnTo>
                  <a:lnTo>
                    <a:pt x="2166" y="574"/>
                  </a:lnTo>
                  <a:lnTo>
                    <a:pt x="2166" y="570"/>
                  </a:lnTo>
                  <a:lnTo>
                    <a:pt x="2166" y="567"/>
                  </a:lnTo>
                  <a:lnTo>
                    <a:pt x="2166" y="563"/>
                  </a:lnTo>
                  <a:lnTo>
                    <a:pt x="2168" y="561"/>
                  </a:lnTo>
                  <a:lnTo>
                    <a:pt x="2172" y="558"/>
                  </a:lnTo>
                  <a:lnTo>
                    <a:pt x="2173" y="555"/>
                  </a:lnTo>
                  <a:lnTo>
                    <a:pt x="2174" y="554"/>
                  </a:lnTo>
                  <a:lnTo>
                    <a:pt x="2172" y="553"/>
                  </a:lnTo>
                  <a:lnTo>
                    <a:pt x="2168" y="552"/>
                  </a:lnTo>
                  <a:lnTo>
                    <a:pt x="2167" y="551"/>
                  </a:lnTo>
                  <a:lnTo>
                    <a:pt x="2165" y="549"/>
                  </a:lnTo>
                  <a:lnTo>
                    <a:pt x="2164" y="549"/>
                  </a:lnTo>
                  <a:lnTo>
                    <a:pt x="2163" y="551"/>
                  </a:lnTo>
                  <a:lnTo>
                    <a:pt x="2161" y="553"/>
                  </a:lnTo>
                  <a:lnTo>
                    <a:pt x="2161" y="554"/>
                  </a:lnTo>
                  <a:lnTo>
                    <a:pt x="2160" y="555"/>
                  </a:lnTo>
                  <a:lnTo>
                    <a:pt x="2160" y="553"/>
                  </a:lnTo>
                  <a:lnTo>
                    <a:pt x="2159" y="553"/>
                  </a:lnTo>
                  <a:lnTo>
                    <a:pt x="2157" y="552"/>
                  </a:lnTo>
                  <a:lnTo>
                    <a:pt x="2154" y="551"/>
                  </a:lnTo>
                  <a:lnTo>
                    <a:pt x="2153" y="548"/>
                  </a:lnTo>
                  <a:lnTo>
                    <a:pt x="2153" y="546"/>
                  </a:lnTo>
                  <a:lnTo>
                    <a:pt x="2154" y="543"/>
                  </a:lnTo>
                  <a:lnTo>
                    <a:pt x="2159" y="535"/>
                  </a:lnTo>
                  <a:lnTo>
                    <a:pt x="2162" y="532"/>
                  </a:lnTo>
                  <a:lnTo>
                    <a:pt x="2165" y="530"/>
                  </a:lnTo>
                  <a:lnTo>
                    <a:pt x="2165" y="529"/>
                  </a:lnTo>
                  <a:lnTo>
                    <a:pt x="2165" y="528"/>
                  </a:lnTo>
                  <a:lnTo>
                    <a:pt x="2167" y="528"/>
                  </a:lnTo>
                  <a:lnTo>
                    <a:pt x="2170" y="527"/>
                  </a:lnTo>
                  <a:lnTo>
                    <a:pt x="2171" y="526"/>
                  </a:lnTo>
                  <a:lnTo>
                    <a:pt x="2170" y="525"/>
                  </a:lnTo>
                  <a:lnTo>
                    <a:pt x="2168" y="524"/>
                  </a:lnTo>
                  <a:lnTo>
                    <a:pt x="2168" y="523"/>
                  </a:lnTo>
                  <a:lnTo>
                    <a:pt x="2168" y="521"/>
                  </a:lnTo>
                  <a:lnTo>
                    <a:pt x="2171" y="523"/>
                  </a:lnTo>
                  <a:lnTo>
                    <a:pt x="2172" y="523"/>
                  </a:lnTo>
                  <a:lnTo>
                    <a:pt x="2173" y="523"/>
                  </a:lnTo>
                  <a:lnTo>
                    <a:pt x="2172" y="521"/>
                  </a:lnTo>
                  <a:lnTo>
                    <a:pt x="2172" y="519"/>
                  </a:lnTo>
                  <a:lnTo>
                    <a:pt x="2173" y="518"/>
                  </a:lnTo>
                  <a:lnTo>
                    <a:pt x="2175" y="517"/>
                  </a:lnTo>
                  <a:lnTo>
                    <a:pt x="2175" y="516"/>
                  </a:lnTo>
                  <a:lnTo>
                    <a:pt x="2174" y="515"/>
                  </a:lnTo>
                  <a:lnTo>
                    <a:pt x="2173" y="512"/>
                  </a:lnTo>
                  <a:lnTo>
                    <a:pt x="2174" y="510"/>
                  </a:lnTo>
                  <a:lnTo>
                    <a:pt x="2176" y="506"/>
                  </a:lnTo>
                  <a:lnTo>
                    <a:pt x="2177" y="504"/>
                  </a:lnTo>
                  <a:lnTo>
                    <a:pt x="2180" y="504"/>
                  </a:lnTo>
                  <a:lnTo>
                    <a:pt x="2181" y="503"/>
                  </a:lnTo>
                  <a:lnTo>
                    <a:pt x="2180" y="501"/>
                  </a:lnTo>
                  <a:lnTo>
                    <a:pt x="2181" y="501"/>
                  </a:lnTo>
                  <a:lnTo>
                    <a:pt x="2186" y="501"/>
                  </a:lnTo>
                  <a:lnTo>
                    <a:pt x="2187" y="502"/>
                  </a:lnTo>
                  <a:lnTo>
                    <a:pt x="2188" y="503"/>
                  </a:lnTo>
                  <a:lnTo>
                    <a:pt x="2188" y="504"/>
                  </a:lnTo>
                  <a:lnTo>
                    <a:pt x="2188" y="503"/>
                  </a:lnTo>
                  <a:lnTo>
                    <a:pt x="2191" y="501"/>
                  </a:lnTo>
                  <a:lnTo>
                    <a:pt x="2193" y="501"/>
                  </a:lnTo>
                  <a:lnTo>
                    <a:pt x="2195" y="501"/>
                  </a:lnTo>
                  <a:lnTo>
                    <a:pt x="2198" y="503"/>
                  </a:lnTo>
                  <a:lnTo>
                    <a:pt x="2198" y="504"/>
                  </a:lnTo>
                  <a:lnTo>
                    <a:pt x="2200" y="506"/>
                  </a:lnTo>
                  <a:lnTo>
                    <a:pt x="2201" y="505"/>
                  </a:lnTo>
                  <a:lnTo>
                    <a:pt x="2203" y="504"/>
                  </a:lnTo>
                  <a:lnTo>
                    <a:pt x="2204" y="501"/>
                  </a:lnTo>
                  <a:lnTo>
                    <a:pt x="2213" y="496"/>
                  </a:lnTo>
                  <a:lnTo>
                    <a:pt x="2220" y="491"/>
                  </a:lnTo>
                  <a:lnTo>
                    <a:pt x="2222" y="491"/>
                  </a:lnTo>
                  <a:lnTo>
                    <a:pt x="2222" y="493"/>
                  </a:lnTo>
                  <a:lnTo>
                    <a:pt x="2222" y="495"/>
                  </a:lnTo>
                  <a:lnTo>
                    <a:pt x="2221" y="499"/>
                  </a:lnTo>
                  <a:lnTo>
                    <a:pt x="2220" y="502"/>
                  </a:lnTo>
                  <a:lnTo>
                    <a:pt x="2220" y="503"/>
                  </a:lnTo>
                  <a:lnTo>
                    <a:pt x="2220" y="505"/>
                  </a:lnTo>
                  <a:lnTo>
                    <a:pt x="2221" y="505"/>
                  </a:lnTo>
                  <a:lnTo>
                    <a:pt x="2222" y="505"/>
                  </a:lnTo>
                  <a:lnTo>
                    <a:pt x="2225" y="504"/>
                  </a:lnTo>
                  <a:lnTo>
                    <a:pt x="2231" y="497"/>
                  </a:lnTo>
                  <a:lnTo>
                    <a:pt x="2233" y="495"/>
                  </a:lnTo>
                  <a:lnTo>
                    <a:pt x="2234" y="493"/>
                  </a:lnTo>
                  <a:lnTo>
                    <a:pt x="2242" y="491"/>
                  </a:lnTo>
                  <a:lnTo>
                    <a:pt x="2247" y="489"/>
                  </a:lnTo>
                  <a:lnTo>
                    <a:pt x="2256" y="488"/>
                  </a:lnTo>
                  <a:lnTo>
                    <a:pt x="2267" y="487"/>
                  </a:lnTo>
                  <a:lnTo>
                    <a:pt x="2270" y="487"/>
                  </a:lnTo>
                  <a:lnTo>
                    <a:pt x="2271" y="487"/>
                  </a:lnTo>
                  <a:lnTo>
                    <a:pt x="2271" y="488"/>
                  </a:lnTo>
                  <a:lnTo>
                    <a:pt x="2271" y="489"/>
                  </a:lnTo>
                  <a:lnTo>
                    <a:pt x="2272" y="489"/>
                  </a:lnTo>
                  <a:lnTo>
                    <a:pt x="2275" y="490"/>
                  </a:lnTo>
                  <a:lnTo>
                    <a:pt x="2276" y="491"/>
                  </a:lnTo>
                  <a:lnTo>
                    <a:pt x="2277" y="492"/>
                  </a:lnTo>
                  <a:lnTo>
                    <a:pt x="2278" y="495"/>
                  </a:lnTo>
                  <a:lnTo>
                    <a:pt x="2279" y="496"/>
                  </a:lnTo>
                  <a:lnTo>
                    <a:pt x="2281" y="496"/>
                  </a:lnTo>
                  <a:lnTo>
                    <a:pt x="2281" y="497"/>
                  </a:lnTo>
                  <a:lnTo>
                    <a:pt x="2279" y="499"/>
                  </a:lnTo>
                  <a:lnTo>
                    <a:pt x="2281" y="500"/>
                  </a:lnTo>
                  <a:lnTo>
                    <a:pt x="2282" y="501"/>
                  </a:lnTo>
                  <a:lnTo>
                    <a:pt x="2285" y="503"/>
                  </a:lnTo>
                  <a:lnTo>
                    <a:pt x="2287" y="503"/>
                  </a:lnTo>
                  <a:lnTo>
                    <a:pt x="2288" y="503"/>
                  </a:lnTo>
                  <a:lnTo>
                    <a:pt x="2289" y="501"/>
                  </a:lnTo>
                  <a:lnTo>
                    <a:pt x="2289" y="497"/>
                  </a:lnTo>
                  <a:lnTo>
                    <a:pt x="2289" y="496"/>
                  </a:lnTo>
                  <a:lnTo>
                    <a:pt x="2290" y="496"/>
                  </a:lnTo>
                  <a:lnTo>
                    <a:pt x="2292" y="495"/>
                  </a:lnTo>
                  <a:lnTo>
                    <a:pt x="2292" y="493"/>
                  </a:lnTo>
                  <a:lnTo>
                    <a:pt x="2292" y="492"/>
                  </a:lnTo>
                  <a:lnTo>
                    <a:pt x="2293" y="491"/>
                  </a:lnTo>
                  <a:lnTo>
                    <a:pt x="2295" y="490"/>
                  </a:lnTo>
                  <a:lnTo>
                    <a:pt x="2296" y="490"/>
                  </a:lnTo>
                  <a:lnTo>
                    <a:pt x="2299" y="489"/>
                  </a:lnTo>
                  <a:lnTo>
                    <a:pt x="2303" y="486"/>
                  </a:lnTo>
                  <a:lnTo>
                    <a:pt x="2305" y="484"/>
                  </a:lnTo>
                  <a:lnTo>
                    <a:pt x="2309" y="483"/>
                  </a:lnTo>
                  <a:lnTo>
                    <a:pt x="2314" y="482"/>
                  </a:lnTo>
                  <a:lnTo>
                    <a:pt x="2316" y="479"/>
                  </a:lnTo>
                  <a:lnTo>
                    <a:pt x="2316" y="478"/>
                  </a:lnTo>
                  <a:lnTo>
                    <a:pt x="2316" y="476"/>
                  </a:lnTo>
                  <a:lnTo>
                    <a:pt x="2317" y="476"/>
                  </a:lnTo>
                  <a:lnTo>
                    <a:pt x="2319" y="476"/>
                  </a:lnTo>
                  <a:lnTo>
                    <a:pt x="2320" y="476"/>
                  </a:lnTo>
                  <a:lnTo>
                    <a:pt x="2319" y="475"/>
                  </a:lnTo>
                  <a:lnTo>
                    <a:pt x="2320" y="474"/>
                  </a:lnTo>
                  <a:lnTo>
                    <a:pt x="2320" y="473"/>
                  </a:lnTo>
                  <a:lnTo>
                    <a:pt x="2320" y="472"/>
                  </a:lnTo>
                  <a:lnTo>
                    <a:pt x="2321" y="472"/>
                  </a:lnTo>
                  <a:lnTo>
                    <a:pt x="2324" y="472"/>
                  </a:lnTo>
                  <a:lnTo>
                    <a:pt x="2325" y="472"/>
                  </a:lnTo>
                  <a:lnTo>
                    <a:pt x="2326" y="470"/>
                  </a:lnTo>
                  <a:lnTo>
                    <a:pt x="2327" y="470"/>
                  </a:lnTo>
                  <a:lnTo>
                    <a:pt x="2329" y="470"/>
                  </a:lnTo>
                  <a:lnTo>
                    <a:pt x="2328" y="469"/>
                  </a:lnTo>
                  <a:lnTo>
                    <a:pt x="2327" y="468"/>
                  </a:lnTo>
                  <a:lnTo>
                    <a:pt x="2326" y="466"/>
                  </a:lnTo>
                  <a:lnTo>
                    <a:pt x="2327" y="466"/>
                  </a:lnTo>
                  <a:lnTo>
                    <a:pt x="2329" y="466"/>
                  </a:lnTo>
                  <a:lnTo>
                    <a:pt x="2330" y="466"/>
                  </a:lnTo>
                  <a:lnTo>
                    <a:pt x="2334" y="465"/>
                  </a:lnTo>
                  <a:lnTo>
                    <a:pt x="2337" y="464"/>
                  </a:lnTo>
                  <a:lnTo>
                    <a:pt x="2338" y="463"/>
                  </a:lnTo>
                  <a:lnTo>
                    <a:pt x="2339" y="460"/>
                  </a:lnTo>
                  <a:lnTo>
                    <a:pt x="2340" y="460"/>
                  </a:lnTo>
                  <a:lnTo>
                    <a:pt x="2341" y="460"/>
                  </a:lnTo>
                  <a:lnTo>
                    <a:pt x="2342" y="460"/>
                  </a:lnTo>
                  <a:lnTo>
                    <a:pt x="2345" y="458"/>
                  </a:lnTo>
                  <a:lnTo>
                    <a:pt x="2347" y="458"/>
                  </a:lnTo>
                  <a:lnTo>
                    <a:pt x="2349" y="458"/>
                  </a:lnTo>
                  <a:lnTo>
                    <a:pt x="2354" y="458"/>
                  </a:lnTo>
                  <a:lnTo>
                    <a:pt x="2357" y="457"/>
                  </a:lnTo>
                  <a:lnTo>
                    <a:pt x="2358" y="456"/>
                  </a:lnTo>
                  <a:lnTo>
                    <a:pt x="2357" y="455"/>
                  </a:lnTo>
                  <a:lnTo>
                    <a:pt x="2356" y="454"/>
                  </a:lnTo>
                  <a:lnTo>
                    <a:pt x="2358" y="454"/>
                  </a:lnTo>
                  <a:lnTo>
                    <a:pt x="2362" y="452"/>
                  </a:lnTo>
                  <a:lnTo>
                    <a:pt x="2363" y="452"/>
                  </a:lnTo>
                  <a:lnTo>
                    <a:pt x="2365" y="451"/>
                  </a:lnTo>
                  <a:lnTo>
                    <a:pt x="2367" y="449"/>
                  </a:lnTo>
                  <a:lnTo>
                    <a:pt x="2369" y="448"/>
                  </a:lnTo>
                  <a:lnTo>
                    <a:pt x="2387" y="441"/>
                  </a:lnTo>
                  <a:lnTo>
                    <a:pt x="2396" y="438"/>
                  </a:lnTo>
                  <a:lnTo>
                    <a:pt x="2395" y="438"/>
                  </a:lnTo>
                  <a:lnTo>
                    <a:pt x="2394" y="437"/>
                  </a:lnTo>
                  <a:lnTo>
                    <a:pt x="2394" y="436"/>
                  </a:lnTo>
                  <a:lnTo>
                    <a:pt x="2395" y="434"/>
                  </a:lnTo>
                  <a:lnTo>
                    <a:pt x="2395" y="433"/>
                  </a:lnTo>
                  <a:lnTo>
                    <a:pt x="2395" y="432"/>
                  </a:lnTo>
                  <a:lnTo>
                    <a:pt x="2396" y="433"/>
                  </a:lnTo>
                  <a:lnTo>
                    <a:pt x="2398" y="434"/>
                  </a:lnTo>
                  <a:lnTo>
                    <a:pt x="2399" y="433"/>
                  </a:lnTo>
                  <a:lnTo>
                    <a:pt x="2400" y="434"/>
                  </a:lnTo>
                  <a:lnTo>
                    <a:pt x="2399" y="435"/>
                  </a:lnTo>
                  <a:lnTo>
                    <a:pt x="2398" y="437"/>
                  </a:lnTo>
                  <a:lnTo>
                    <a:pt x="2399" y="438"/>
                  </a:lnTo>
                  <a:lnTo>
                    <a:pt x="2400" y="438"/>
                  </a:lnTo>
                  <a:lnTo>
                    <a:pt x="2407" y="440"/>
                  </a:lnTo>
                  <a:lnTo>
                    <a:pt x="2412" y="441"/>
                  </a:lnTo>
                  <a:lnTo>
                    <a:pt x="2421" y="443"/>
                  </a:lnTo>
                  <a:lnTo>
                    <a:pt x="2425" y="445"/>
                  </a:lnTo>
                  <a:lnTo>
                    <a:pt x="2427" y="445"/>
                  </a:lnTo>
                  <a:lnTo>
                    <a:pt x="2428" y="445"/>
                  </a:lnTo>
                  <a:lnTo>
                    <a:pt x="2428" y="444"/>
                  </a:lnTo>
                  <a:lnTo>
                    <a:pt x="2429" y="441"/>
                  </a:lnTo>
                  <a:lnTo>
                    <a:pt x="2431" y="440"/>
                  </a:lnTo>
                  <a:lnTo>
                    <a:pt x="2434" y="438"/>
                  </a:lnTo>
                  <a:lnTo>
                    <a:pt x="2435" y="436"/>
                  </a:lnTo>
                  <a:lnTo>
                    <a:pt x="2436" y="434"/>
                  </a:lnTo>
                  <a:lnTo>
                    <a:pt x="2435" y="432"/>
                  </a:lnTo>
                  <a:lnTo>
                    <a:pt x="2432" y="431"/>
                  </a:lnTo>
                  <a:lnTo>
                    <a:pt x="2431" y="431"/>
                  </a:lnTo>
                  <a:lnTo>
                    <a:pt x="2431" y="430"/>
                  </a:lnTo>
                  <a:lnTo>
                    <a:pt x="2431" y="428"/>
                  </a:lnTo>
                  <a:lnTo>
                    <a:pt x="2432" y="426"/>
                  </a:lnTo>
                  <a:lnTo>
                    <a:pt x="2431" y="424"/>
                  </a:lnTo>
                  <a:lnTo>
                    <a:pt x="2430" y="422"/>
                  </a:lnTo>
                  <a:lnTo>
                    <a:pt x="2429" y="422"/>
                  </a:lnTo>
                  <a:lnTo>
                    <a:pt x="2425" y="420"/>
                  </a:lnTo>
                  <a:lnTo>
                    <a:pt x="2424" y="419"/>
                  </a:lnTo>
                  <a:lnTo>
                    <a:pt x="2425" y="419"/>
                  </a:lnTo>
                  <a:lnTo>
                    <a:pt x="2424" y="417"/>
                  </a:lnTo>
                  <a:lnTo>
                    <a:pt x="2423" y="416"/>
                  </a:lnTo>
                  <a:lnTo>
                    <a:pt x="2423" y="417"/>
                  </a:lnTo>
                  <a:lnTo>
                    <a:pt x="2422" y="418"/>
                  </a:lnTo>
                  <a:lnTo>
                    <a:pt x="2421" y="418"/>
                  </a:lnTo>
                  <a:lnTo>
                    <a:pt x="2421" y="417"/>
                  </a:lnTo>
                  <a:lnTo>
                    <a:pt x="2421" y="415"/>
                  </a:lnTo>
                  <a:lnTo>
                    <a:pt x="2421" y="414"/>
                  </a:lnTo>
                  <a:lnTo>
                    <a:pt x="2420" y="414"/>
                  </a:lnTo>
                  <a:lnTo>
                    <a:pt x="2416" y="414"/>
                  </a:lnTo>
                  <a:lnTo>
                    <a:pt x="2415" y="414"/>
                  </a:lnTo>
                  <a:lnTo>
                    <a:pt x="2417" y="413"/>
                  </a:lnTo>
                  <a:lnTo>
                    <a:pt x="2421" y="413"/>
                  </a:lnTo>
                  <a:lnTo>
                    <a:pt x="2422" y="413"/>
                  </a:lnTo>
                  <a:lnTo>
                    <a:pt x="2422" y="412"/>
                  </a:lnTo>
                  <a:lnTo>
                    <a:pt x="2421" y="406"/>
                  </a:lnTo>
                  <a:lnTo>
                    <a:pt x="2421" y="405"/>
                  </a:lnTo>
                  <a:lnTo>
                    <a:pt x="2420" y="404"/>
                  </a:lnTo>
                  <a:lnTo>
                    <a:pt x="2418" y="404"/>
                  </a:lnTo>
                  <a:lnTo>
                    <a:pt x="2418" y="403"/>
                  </a:lnTo>
                  <a:lnTo>
                    <a:pt x="2417" y="400"/>
                  </a:lnTo>
                  <a:lnTo>
                    <a:pt x="2416" y="398"/>
                  </a:lnTo>
                  <a:lnTo>
                    <a:pt x="2415" y="395"/>
                  </a:lnTo>
                  <a:lnTo>
                    <a:pt x="2414" y="395"/>
                  </a:lnTo>
                  <a:lnTo>
                    <a:pt x="2413" y="396"/>
                  </a:lnTo>
                  <a:lnTo>
                    <a:pt x="2412" y="396"/>
                  </a:lnTo>
                  <a:lnTo>
                    <a:pt x="2412" y="398"/>
                  </a:lnTo>
                  <a:lnTo>
                    <a:pt x="2411" y="398"/>
                  </a:lnTo>
                  <a:lnTo>
                    <a:pt x="2407" y="396"/>
                  </a:lnTo>
                  <a:lnTo>
                    <a:pt x="2403" y="394"/>
                  </a:lnTo>
                  <a:lnTo>
                    <a:pt x="2401" y="391"/>
                  </a:lnTo>
                  <a:lnTo>
                    <a:pt x="2400" y="385"/>
                  </a:lnTo>
                  <a:lnTo>
                    <a:pt x="2399" y="384"/>
                  </a:lnTo>
                  <a:lnTo>
                    <a:pt x="2398" y="384"/>
                  </a:lnTo>
                  <a:lnTo>
                    <a:pt x="2393" y="386"/>
                  </a:lnTo>
                  <a:lnTo>
                    <a:pt x="2388" y="386"/>
                  </a:lnTo>
                  <a:lnTo>
                    <a:pt x="2386" y="386"/>
                  </a:lnTo>
                  <a:lnTo>
                    <a:pt x="2385" y="386"/>
                  </a:lnTo>
                  <a:lnTo>
                    <a:pt x="2382" y="388"/>
                  </a:lnTo>
                  <a:lnTo>
                    <a:pt x="2381" y="388"/>
                  </a:lnTo>
                  <a:lnTo>
                    <a:pt x="2381" y="387"/>
                  </a:lnTo>
                  <a:lnTo>
                    <a:pt x="2382" y="386"/>
                  </a:lnTo>
                  <a:lnTo>
                    <a:pt x="2382" y="385"/>
                  </a:lnTo>
                  <a:lnTo>
                    <a:pt x="2381" y="384"/>
                  </a:lnTo>
                  <a:lnTo>
                    <a:pt x="2379" y="382"/>
                  </a:lnTo>
                  <a:lnTo>
                    <a:pt x="2377" y="381"/>
                  </a:lnTo>
                  <a:lnTo>
                    <a:pt x="2377" y="379"/>
                  </a:lnTo>
                  <a:lnTo>
                    <a:pt x="2379" y="379"/>
                  </a:lnTo>
                  <a:lnTo>
                    <a:pt x="2381" y="379"/>
                  </a:lnTo>
                  <a:lnTo>
                    <a:pt x="2383" y="381"/>
                  </a:lnTo>
                  <a:lnTo>
                    <a:pt x="2385" y="381"/>
                  </a:lnTo>
                  <a:lnTo>
                    <a:pt x="2386" y="382"/>
                  </a:lnTo>
                  <a:lnTo>
                    <a:pt x="2388" y="381"/>
                  </a:lnTo>
                  <a:lnTo>
                    <a:pt x="2390" y="381"/>
                  </a:lnTo>
                  <a:lnTo>
                    <a:pt x="2393" y="381"/>
                  </a:lnTo>
                  <a:lnTo>
                    <a:pt x="2395" y="382"/>
                  </a:lnTo>
                  <a:lnTo>
                    <a:pt x="2397" y="382"/>
                  </a:lnTo>
                  <a:lnTo>
                    <a:pt x="2397" y="379"/>
                  </a:lnTo>
                  <a:lnTo>
                    <a:pt x="2396" y="378"/>
                  </a:lnTo>
                  <a:lnTo>
                    <a:pt x="2395" y="377"/>
                  </a:lnTo>
                  <a:lnTo>
                    <a:pt x="2392" y="377"/>
                  </a:lnTo>
                  <a:lnTo>
                    <a:pt x="2390" y="376"/>
                  </a:lnTo>
                  <a:lnTo>
                    <a:pt x="2389" y="376"/>
                  </a:lnTo>
                  <a:lnTo>
                    <a:pt x="2388" y="376"/>
                  </a:lnTo>
                  <a:lnTo>
                    <a:pt x="2389" y="376"/>
                  </a:lnTo>
                  <a:lnTo>
                    <a:pt x="2392" y="375"/>
                  </a:lnTo>
                  <a:lnTo>
                    <a:pt x="2395" y="376"/>
                  </a:lnTo>
                  <a:lnTo>
                    <a:pt x="2397" y="378"/>
                  </a:lnTo>
                  <a:lnTo>
                    <a:pt x="2398" y="379"/>
                  </a:lnTo>
                  <a:lnTo>
                    <a:pt x="2399" y="379"/>
                  </a:lnTo>
                  <a:lnTo>
                    <a:pt x="2401" y="379"/>
                  </a:lnTo>
                  <a:lnTo>
                    <a:pt x="2401" y="380"/>
                  </a:lnTo>
                  <a:lnTo>
                    <a:pt x="2401" y="381"/>
                  </a:lnTo>
                  <a:lnTo>
                    <a:pt x="2401" y="382"/>
                  </a:lnTo>
                  <a:lnTo>
                    <a:pt x="2404" y="385"/>
                  </a:lnTo>
                  <a:lnTo>
                    <a:pt x="2409" y="386"/>
                  </a:lnTo>
                  <a:lnTo>
                    <a:pt x="2412" y="386"/>
                  </a:lnTo>
                  <a:lnTo>
                    <a:pt x="2416" y="385"/>
                  </a:lnTo>
                  <a:lnTo>
                    <a:pt x="2436" y="379"/>
                  </a:lnTo>
                  <a:lnTo>
                    <a:pt x="2439" y="377"/>
                  </a:lnTo>
                  <a:lnTo>
                    <a:pt x="2441" y="376"/>
                  </a:lnTo>
                  <a:lnTo>
                    <a:pt x="2443" y="375"/>
                  </a:lnTo>
                  <a:lnTo>
                    <a:pt x="2446" y="374"/>
                  </a:lnTo>
                  <a:lnTo>
                    <a:pt x="2449" y="373"/>
                  </a:lnTo>
                  <a:lnTo>
                    <a:pt x="2449" y="371"/>
                  </a:lnTo>
                  <a:lnTo>
                    <a:pt x="2450" y="368"/>
                  </a:lnTo>
                  <a:lnTo>
                    <a:pt x="2450" y="367"/>
                  </a:lnTo>
                  <a:lnTo>
                    <a:pt x="2449" y="367"/>
                  </a:lnTo>
                  <a:lnTo>
                    <a:pt x="2442" y="368"/>
                  </a:lnTo>
                  <a:lnTo>
                    <a:pt x="2440" y="368"/>
                  </a:lnTo>
                  <a:lnTo>
                    <a:pt x="2440" y="367"/>
                  </a:lnTo>
                  <a:lnTo>
                    <a:pt x="2442" y="366"/>
                  </a:lnTo>
                  <a:lnTo>
                    <a:pt x="2445" y="365"/>
                  </a:lnTo>
                  <a:lnTo>
                    <a:pt x="2450" y="364"/>
                  </a:lnTo>
                  <a:lnTo>
                    <a:pt x="2452" y="363"/>
                  </a:lnTo>
                  <a:lnTo>
                    <a:pt x="2453" y="362"/>
                  </a:lnTo>
                  <a:lnTo>
                    <a:pt x="2453" y="361"/>
                  </a:lnTo>
                  <a:lnTo>
                    <a:pt x="2452" y="360"/>
                  </a:lnTo>
                  <a:lnTo>
                    <a:pt x="2450" y="359"/>
                  </a:lnTo>
                  <a:lnTo>
                    <a:pt x="2448" y="358"/>
                  </a:lnTo>
                  <a:lnTo>
                    <a:pt x="2445" y="354"/>
                  </a:lnTo>
                  <a:lnTo>
                    <a:pt x="2445" y="351"/>
                  </a:lnTo>
                  <a:lnTo>
                    <a:pt x="2448" y="346"/>
                  </a:lnTo>
                  <a:lnTo>
                    <a:pt x="2448" y="347"/>
                  </a:lnTo>
                  <a:lnTo>
                    <a:pt x="2449" y="348"/>
                  </a:lnTo>
                  <a:lnTo>
                    <a:pt x="2452" y="347"/>
                  </a:lnTo>
                  <a:lnTo>
                    <a:pt x="2453" y="346"/>
                  </a:lnTo>
                  <a:lnTo>
                    <a:pt x="2453" y="344"/>
                  </a:lnTo>
                  <a:lnTo>
                    <a:pt x="2452" y="343"/>
                  </a:lnTo>
                  <a:lnTo>
                    <a:pt x="2453" y="340"/>
                  </a:lnTo>
                  <a:lnTo>
                    <a:pt x="2455" y="340"/>
                  </a:lnTo>
                  <a:lnTo>
                    <a:pt x="2456" y="340"/>
                  </a:lnTo>
                  <a:lnTo>
                    <a:pt x="2456" y="343"/>
                  </a:lnTo>
                  <a:lnTo>
                    <a:pt x="2456" y="345"/>
                  </a:lnTo>
                  <a:lnTo>
                    <a:pt x="2457" y="346"/>
                  </a:lnTo>
                  <a:lnTo>
                    <a:pt x="2458" y="345"/>
                  </a:lnTo>
                  <a:lnTo>
                    <a:pt x="2463" y="343"/>
                  </a:lnTo>
                  <a:lnTo>
                    <a:pt x="2465" y="341"/>
                  </a:lnTo>
                  <a:lnTo>
                    <a:pt x="2466" y="343"/>
                  </a:lnTo>
                  <a:lnTo>
                    <a:pt x="2466" y="346"/>
                  </a:lnTo>
                  <a:lnTo>
                    <a:pt x="2465" y="347"/>
                  </a:lnTo>
                  <a:lnTo>
                    <a:pt x="2463" y="349"/>
                  </a:lnTo>
                  <a:lnTo>
                    <a:pt x="2462" y="351"/>
                  </a:lnTo>
                  <a:lnTo>
                    <a:pt x="2460" y="350"/>
                  </a:lnTo>
                  <a:lnTo>
                    <a:pt x="2459" y="350"/>
                  </a:lnTo>
                  <a:lnTo>
                    <a:pt x="2459" y="351"/>
                  </a:lnTo>
                  <a:lnTo>
                    <a:pt x="2459" y="353"/>
                  </a:lnTo>
                  <a:lnTo>
                    <a:pt x="2460" y="354"/>
                  </a:lnTo>
                  <a:lnTo>
                    <a:pt x="2463" y="357"/>
                  </a:lnTo>
                  <a:lnTo>
                    <a:pt x="2465" y="358"/>
                  </a:lnTo>
                  <a:lnTo>
                    <a:pt x="2466" y="358"/>
                  </a:lnTo>
                  <a:lnTo>
                    <a:pt x="2466" y="359"/>
                  </a:lnTo>
                  <a:lnTo>
                    <a:pt x="2466" y="361"/>
                  </a:lnTo>
                  <a:lnTo>
                    <a:pt x="2466" y="362"/>
                  </a:lnTo>
                  <a:lnTo>
                    <a:pt x="2467" y="362"/>
                  </a:lnTo>
                  <a:lnTo>
                    <a:pt x="2479" y="362"/>
                  </a:lnTo>
                  <a:lnTo>
                    <a:pt x="2492" y="362"/>
                  </a:lnTo>
                  <a:lnTo>
                    <a:pt x="2500" y="364"/>
                  </a:lnTo>
                  <a:lnTo>
                    <a:pt x="2505" y="366"/>
                  </a:lnTo>
                  <a:lnTo>
                    <a:pt x="2507" y="366"/>
                  </a:lnTo>
                  <a:lnTo>
                    <a:pt x="2507" y="367"/>
                  </a:lnTo>
                  <a:lnTo>
                    <a:pt x="2508" y="371"/>
                  </a:lnTo>
                  <a:lnTo>
                    <a:pt x="2509" y="371"/>
                  </a:lnTo>
                  <a:lnTo>
                    <a:pt x="2509" y="373"/>
                  </a:lnTo>
                  <a:lnTo>
                    <a:pt x="2510" y="376"/>
                  </a:lnTo>
                  <a:lnTo>
                    <a:pt x="2513" y="381"/>
                  </a:lnTo>
                  <a:lnTo>
                    <a:pt x="2514" y="382"/>
                  </a:lnTo>
                  <a:lnTo>
                    <a:pt x="2518" y="382"/>
                  </a:lnTo>
                  <a:lnTo>
                    <a:pt x="2524" y="382"/>
                  </a:lnTo>
                  <a:lnTo>
                    <a:pt x="2529" y="385"/>
                  </a:lnTo>
                  <a:lnTo>
                    <a:pt x="2533" y="387"/>
                  </a:lnTo>
                  <a:lnTo>
                    <a:pt x="2535" y="389"/>
                  </a:lnTo>
                  <a:lnTo>
                    <a:pt x="2538" y="392"/>
                  </a:lnTo>
                  <a:lnTo>
                    <a:pt x="2540" y="393"/>
                  </a:lnTo>
                  <a:lnTo>
                    <a:pt x="2542" y="394"/>
                  </a:lnTo>
                  <a:lnTo>
                    <a:pt x="2546" y="393"/>
                  </a:lnTo>
                  <a:lnTo>
                    <a:pt x="2548" y="391"/>
                  </a:lnTo>
                  <a:lnTo>
                    <a:pt x="2548" y="388"/>
                  </a:lnTo>
                  <a:lnTo>
                    <a:pt x="2549" y="391"/>
                  </a:lnTo>
                  <a:lnTo>
                    <a:pt x="2549" y="393"/>
                  </a:lnTo>
                  <a:lnTo>
                    <a:pt x="2550" y="395"/>
                  </a:lnTo>
                  <a:lnTo>
                    <a:pt x="2551" y="396"/>
                  </a:lnTo>
                  <a:lnTo>
                    <a:pt x="2553" y="396"/>
                  </a:lnTo>
                  <a:lnTo>
                    <a:pt x="2555" y="394"/>
                  </a:lnTo>
                  <a:lnTo>
                    <a:pt x="2555" y="393"/>
                  </a:lnTo>
                  <a:lnTo>
                    <a:pt x="2554" y="392"/>
                  </a:lnTo>
                  <a:lnTo>
                    <a:pt x="2553" y="391"/>
                  </a:lnTo>
                  <a:lnTo>
                    <a:pt x="2555" y="392"/>
                  </a:lnTo>
                  <a:lnTo>
                    <a:pt x="2560" y="393"/>
                  </a:lnTo>
                  <a:lnTo>
                    <a:pt x="2562" y="392"/>
                  </a:lnTo>
                  <a:lnTo>
                    <a:pt x="2564" y="392"/>
                  </a:lnTo>
                  <a:lnTo>
                    <a:pt x="2562" y="391"/>
                  </a:lnTo>
                  <a:lnTo>
                    <a:pt x="2555" y="388"/>
                  </a:lnTo>
                  <a:lnTo>
                    <a:pt x="2553" y="387"/>
                  </a:lnTo>
                  <a:lnTo>
                    <a:pt x="2553" y="386"/>
                  </a:lnTo>
                  <a:lnTo>
                    <a:pt x="2554" y="385"/>
                  </a:lnTo>
                  <a:lnTo>
                    <a:pt x="2555" y="384"/>
                  </a:lnTo>
                  <a:lnTo>
                    <a:pt x="2556" y="382"/>
                  </a:lnTo>
                  <a:lnTo>
                    <a:pt x="2555" y="381"/>
                  </a:lnTo>
                  <a:lnTo>
                    <a:pt x="2553" y="381"/>
                  </a:lnTo>
                  <a:lnTo>
                    <a:pt x="2554" y="380"/>
                  </a:lnTo>
                  <a:lnTo>
                    <a:pt x="2556" y="380"/>
                  </a:lnTo>
                  <a:lnTo>
                    <a:pt x="2559" y="380"/>
                  </a:lnTo>
                  <a:lnTo>
                    <a:pt x="2563" y="379"/>
                  </a:lnTo>
                  <a:lnTo>
                    <a:pt x="2566" y="377"/>
                  </a:lnTo>
                  <a:lnTo>
                    <a:pt x="2567" y="375"/>
                  </a:lnTo>
                  <a:lnTo>
                    <a:pt x="2567" y="374"/>
                  </a:lnTo>
                  <a:lnTo>
                    <a:pt x="2565" y="372"/>
                  </a:lnTo>
                  <a:lnTo>
                    <a:pt x="2563" y="372"/>
                  </a:lnTo>
                  <a:lnTo>
                    <a:pt x="2561" y="372"/>
                  </a:lnTo>
                  <a:lnTo>
                    <a:pt x="2560" y="371"/>
                  </a:lnTo>
                  <a:lnTo>
                    <a:pt x="2561" y="371"/>
                  </a:lnTo>
                  <a:lnTo>
                    <a:pt x="2563" y="371"/>
                  </a:lnTo>
                  <a:lnTo>
                    <a:pt x="2565" y="370"/>
                  </a:lnTo>
                  <a:lnTo>
                    <a:pt x="2566" y="368"/>
                  </a:lnTo>
                  <a:lnTo>
                    <a:pt x="2567" y="366"/>
                  </a:lnTo>
                  <a:lnTo>
                    <a:pt x="2567" y="365"/>
                  </a:lnTo>
                  <a:lnTo>
                    <a:pt x="2566" y="365"/>
                  </a:lnTo>
                  <a:lnTo>
                    <a:pt x="2565" y="366"/>
                  </a:lnTo>
                  <a:lnTo>
                    <a:pt x="2563" y="366"/>
                  </a:lnTo>
                  <a:lnTo>
                    <a:pt x="2563" y="365"/>
                  </a:lnTo>
                  <a:lnTo>
                    <a:pt x="2564" y="364"/>
                  </a:lnTo>
                  <a:lnTo>
                    <a:pt x="2564" y="362"/>
                  </a:lnTo>
                  <a:lnTo>
                    <a:pt x="2562" y="361"/>
                  </a:lnTo>
                  <a:lnTo>
                    <a:pt x="2560" y="360"/>
                  </a:lnTo>
                  <a:lnTo>
                    <a:pt x="2561" y="360"/>
                  </a:lnTo>
                  <a:lnTo>
                    <a:pt x="2564" y="360"/>
                  </a:lnTo>
                  <a:lnTo>
                    <a:pt x="2565" y="361"/>
                  </a:lnTo>
                  <a:lnTo>
                    <a:pt x="2566" y="362"/>
                  </a:lnTo>
                  <a:lnTo>
                    <a:pt x="2566" y="363"/>
                  </a:lnTo>
                  <a:lnTo>
                    <a:pt x="2583" y="364"/>
                  </a:lnTo>
                  <a:lnTo>
                    <a:pt x="2584" y="364"/>
                  </a:lnTo>
                  <a:lnTo>
                    <a:pt x="2585" y="363"/>
                  </a:lnTo>
                  <a:lnTo>
                    <a:pt x="2585" y="362"/>
                  </a:lnTo>
                  <a:lnTo>
                    <a:pt x="2583" y="360"/>
                  </a:lnTo>
                  <a:lnTo>
                    <a:pt x="2581" y="360"/>
                  </a:lnTo>
                  <a:lnTo>
                    <a:pt x="2580" y="359"/>
                  </a:lnTo>
                  <a:lnTo>
                    <a:pt x="2579" y="358"/>
                  </a:lnTo>
                  <a:lnTo>
                    <a:pt x="2578" y="357"/>
                  </a:lnTo>
                  <a:lnTo>
                    <a:pt x="2578" y="355"/>
                  </a:lnTo>
                  <a:lnTo>
                    <a:pt x="2579" y="355"/>
                  </a:lnTo>
                  <a:lnTo>
                    <a:pt x="2582" y="359"/>
                  </a:lnTo>
                  <a:lnTo>
                    <a:pt x="2584" y="360"/>
                  </a:lnTo>
                  <a:lnTo>
                    <a:pt x="2587" y="360"/>
                  </a:lnTo>
                  <a:lnTo>
                    <a:pt x="2591" y="361"/>
                  </a:lnTo>
                  <a:lnTo>
                    <a:pt x="2592" y="361"/>
                  </a:lnTo>
                  <a:lnTo>
                    <a:pt x="2593" y="359"/>
                  </a:lnTo>
                  <a:lnTo>
                    <a:pt x="2594" y="357"/>
                  </a:lnTo>
                  <a:lnTo>
                    <a:pt x="2597" y="355"/>
                  </a:lnTo>
                  <a:lnTo>
                    <a:pt x="2606" y="350"/>
                  </a:lnTo>
                  <a:lnTo>
                    <a:pt x="2607" y="348"/>
                  </a:lnTo>
                  <a:lnTo>
                    <a:pt x="2606" y="347"/>
                  </a:lnTo>
                  <a:lnTo>
                    <a:pt x="2605" y="347"/>
                  </a:lnTo>
                  <a:lnTo>
                    <a:pt x="2602" y="347"/>
                  </a:lnTo>
                  <a:lnTo>
                    <a:pt x="2601" y="347"/>
                  </a:lnTo>
                  <a:lnTo>
                    <a:pt x="2599" y="347"/>
                  </a:lnTo>
                  <a:lnTo>
                    <a:pt x="2598" y="347"/>
                  </a:lnTo>
                  <a:lnTo>
                    <a:pt x="2599" y="346"/>
                  </a:lnTo>
                  <a:lnTo>
                    <a:pt x="2599" y="345"/>
                  </a:lnTo>
                  <a:lnTo>
                    <a:pt x="2597" y="344"/>
                  </a:lnTo>
                  <a:lnTo>
                    <a:pt x="2595" y="343"/>
                  </a:lnTo>
                  <a:lnTo>
                    <a:pt x="2592" y="340"/>
                  </a:lnTo>
                  <a:lnTo>
                    <a:pt x="2589" y="338"/>
                  </a:lnTo>
                  <a:lnTo>
                    <a:pt x="2587" y="336"/>
                  </a:lnTo>
                  <a:lnTo>
                    <a:pt x="2581" y="333"/>
                  </a:lnTo>
                  <a:lnTo>
                    <a:pt x="2578" y="329"/>
                  </a:lnTo>
                  <a:lnTo>
                    <a:pt x="2574" y="326"/>
                  </a:lnTo>
                  <a:lnTo>
                    <a:pt x="2569" y="325"/>
                  </a:lnTo>
                  <a:lnTo>
                    <a:pt x="2562" y="324"/>
                  </a:lnTo>
                  <a:lnTo>
                    <a:pt x="2560" y="324"/>
                  </a:lnTo>
                  <a:lnTo>
                    <a:pt x="2561" y="324"/>
                  </a:lnTo>
                  <a:lnTo>
                    <a:pt x="2562" y="326"/>
                  </a:lnTo>
                  <a:lnTo>
                    <a:pt x="2561" y="326"/>
                  </a:lnTo>
                  <a:lnTo>
                    <a:pt x="2555" y="324"/>
                  </a:lnTo>
                  <a:lnTo>
                    <a:pt x="2552" y="324"/>
                  </a:lnTo>
                  <a:lnTo>
                    <a:pt x="2551" y="324"/>
                  </a:lnTo>
                  <a:lnTo>
                    <a:pt x="2549" y="327"/>
                  </a:lnTo>
                  <a:lnTo>
                    <a:pt x="2548" y="326"/>
                  </a:lnTo>
                  <a:lnTo>
                    <a:pt x="2549" y="324"/>
                  </a:lnTo>
                  <a:lnTo>
                    <a:pt x="2550" y="323"/>
                  </a:lnTo>
                  <a:lnTo>
                    <a:pt x="2551" y="322"/>
                  </a:lnTo>
                  <a:lnTo>
                    <a:pt x="2550" y="322"/>
                  </a:lnTo>
                  <a:lnTo>
                    <a:pt x="2546" y="321"/>
                  </a:lnTo>
                  <a:lnTo>
                    <a:pt x="2543" y="321"/>
                  </a:lnTo>
                  <a:lnTo>
                    <a:pt x="2541" y="321"/>
                  </a:lnTo>
                  <a:lnTo>
                    <a:pt x="2538" y="322"/>
                  </a:lnTo>
                  <a:lnTo>
                    <a:pt x="2535" y="322"/>
                  </a:lnTo>
                  <a:lnTo>
                    <a:pt x="2533" y="321"/>
                  </a:lnTo>
                  <a:lnTo>
                    <a:pt x="2530" y="321"/>
                  </a:lnTo>
                  <a:lnTo>
                    <a:pt x="2528" y="322"/>
                  </a:lnTo>
                  <a:lnTo>
                    <a:pt x="2527" y="322"/>
                  </a:lnTo>
                  <a:lnTo>
                    <a:pt x="2528" y="322"/>
                  </a:lnTo>
                  <a:lnTo>
                    <a:pt x="2529" y="322"/>
                  </a:lnTo>
                  <a:lnTo>
                    <a:pt x="2530" y="322"/>
                  </a:lnTo>
                  <a:lnTo>
                    <a:pt x="2530" y="323"/>
                  </a:lnTo>
                  <a:lnTo>
                    <a:pt x="2532" y="323"/>
                  </a:lnTo>
                  <a:lnTo>
                    <a:pt x="2534" y="323"/>
                  </a:lnTo>
                  <a:lnTo>
                    <a:pt x="2534" y="324"/>
                  </a:lnTo>
                  <a:lnTo>
                    <a:pt x="2535" y="324"/>
                  </a:lnTo>
                  <a:lnTo>
                    <a:pt x="2536" y="325"/>
                  </a:lnTo>
                  <a:lnTo>
                    <a:pt x="2537" y="326"/>
                  </a:lnTo>
                  <a:lnTo>
                    <a:pt x="2538" y="330"/>
                  </a:lnTo>
                  <a:lnTo>
                    <a:pt x="2538" y="332"/>
                  </a:lnTo>
                  <a:lnTo>
                    <a:pt x="2537" y="333"/>
                  </a:lnTo>
                  <a:lnTo>
                    <a:pt x="2534" y="335"/>
                  </a:lnTo>
                  <a:lnTo>
                    <a:pt x="2535" y="336"/>
                  </a:lnTo>
                  <a:lnTo>
                    <a:pt x="2539" y="337"/>
                  </a:lnTo>
                  <a:lnTo>
                    <a:pt x="2541" y="338"/>
                  </a:lnTo>
                  <a:lnTo>
                    <a:pt x="2541" y="339"/>
                  </a:lnTo>
                  <a:lnTo>
                    <a:pt x="2540" y="341"/>
                  </a:lnTo>
                  <a:lnTo>
                    <a:pt x="2539" y="341"/>
                  </a:lnTo>
                  <a:lnTo>
                    <a:pt x="2538" y="343"/>
                  </a:lnTo>
                  <a:lnTo>
                    <a:pt x="2538" y="340"/>
                  </a:lnTo>
                  <a:lnTo>
                    <a:pt x="2538" y="339"/>
                  </a:lnTo>
                  <a:lnTo>
                    <a:pt x="2537" y="338"/>
                  </a:lnTo>
                  <a:lnTo>
                    <a:pt x="2535" y="338"/>
                  </a:lnTo>
                  <a:lnTo>
                    <a:pt x="2534" y="338"/>
                  </a:lnTo>
                  <a:lnTo>
                    <a:pt x="2532" y="341"/>
                  </a:lnTo>
                  <a:lnTo>
                    <a:pt x="2530" y="341"/>
                  </a:lnTo>
                  <a:lnTo>
                    <a:pt x="2530" y="340"/>
                  </a:lnTo>
                  <a:lnTo>
                    <a:pt x="2529" y="338"/>
                  </a:lnTo>
                  <a:lnTo>
                    <a:pt x="2529" y="336"/>
                  </a:lnTo>
                  <a:lnTo>
                    <a:pt x="2528" y="336"/>
                  </a:lnTo>
                  <a:lnTo>
                    <a:pt x="2524" y="334"/>
                  </a:lnTo>
                  <a:lnTo>
                    <a:pt x="2523" y="333"/>
                  </a:lnTo>
                  <a:lnTo>
                    <a:pt x="2524" y="332"/>
                  </a:lnTo>
                  <a:lnTo>
                    <a:pt x="2525" y="331"/>
                  </a:lnTo>
                  <a:lnTo>
                    <a:pt x="2525" y="329"/>
                  </a:lnTo>
                  <a:lnTo>
                    <a:pt x="2525" y="326"/>
                  </a:lnTo>
                  <a:lnTo>
                    <a:pt x="2523" y="324"/>
                  </a:lnTo>
                  <a:lnTo>
                    <a:pt x="2523" y="321"/>
                  </a:lnTo>
                  <a:lnTo>
                    <a:pt x="2523" y="319"/>
                  </a:lnTo>
                  <a:lnTo>
                    <a:pt x="2524" y="316"/>
                  </a:lnTo>
                  <a:lnTo>
                    <a:pt x="2524" y="313"/>
                  </a:lnTo>
                  <a:lnTo>
                    <a:pt x="2522" y="312"/>
                  </a:lnTo>
                  <a:lnTo>
                    <a:pt x="2521" y="311"/>
                  </a:lnTo>
                  <a:lnTo>
                    <a:pt x="2521" y="312"/>
                  </a:lnTo>
                  <a:lnTo>
                    <a:pt x="2520" y="313"/>
                  </a:lnTo>
                  <a:lnTo>
                    <a:pt x="2518" y="315"/>
                  </a:lnTo>
                  <a:lnTo>
                    <a:pt x="2516" y="315"/>
                  </a:lnTo>
                  <a:lnTo>
                    <a:pt x="2516" y="313"/>
                  </a:lnTo>
                  <a:lnTo>
                    <a:pt x="2518" y="311"/>
                  </a:lnTo>
                  <a:lnTo>
                    <a:pt x="2518" y="309"/>
                  </a:lnTo>
                  <a:lnTo>
                    <a:pt x="2516" y="307"/>
                  </a:lnTo>
                  <a:lnTo>
                    <a:pt x="2514" y="305"/>
                  </a:lnTo>
                  <a:lnTo>
                    <a:pt x="2486" y="292"/>
                  </a:lnTo>
                  <a:lnTo>
                    <a:pt x="2485" y="291"/>
                  </a:lnTo>
                  <a:lnTo>
                    <a:pt x="2483" y="291"/>
                  </a:lnTo>
                  <a:lnTo>
                    <a:pt x="2481" y="291"/>
                  </a:lnTo>
                  <a:lnTo>
                    <a:pt x="2480" y="290"/>
                  </a:lnTo>
                  <a:lnTo>
                    <a:pt x="2481" y="289"/>
                  </a:lnTo>
                  <a:lnTo>
                    <a:pt x="2480" y="289"/>
                  </a:lnTo>
                  <a:lnTo>
                    <a:pt x="2463" y="282"/>
                  </a:lnTo>
                  <a:lnTo>
                    <a:pt x="2462" y="281"/>
                  </a:lnTo>
                  <a:lnTo>
                    <a:pt x="2460" y="280"/>
                  </a:lnTo>
                  <a:lnTo>
                    <a:pt x="2456" y="275"/>
                  </a:lnTo>
                  <a:lnTo>
                    <a:pt x="2451" y="271"/>
                  </a:lnTo>
                  <a:lnTo>
                    <a:pt x="2446" y="270"/>
                  </a:lnTo>
                  <a:lnTo>
                    <a:pt x="2441" y="269"/>
                  </a:lnTo>
                  <a:lnTo>
                    <a:pt x="2437" y="267"/>
                  </a:lnTo>
                  <a:lnTo>
                    <a:pt x="2424" y="261"/>
                  </a:lnTo>
                  <a:lnTo>
                    <a:pt x="2411" y="254"/>
                  </a:lnTo>
                  <a:lnTo>
                    <a:pt x="2402" y="253"/>
                  </a:lnTo>
                  <a:lnTo>
                    <a:pt x="2389" y="251"/>
                  </a:lnTo>
                  <a:lnTo>
                    <a:pt x="2385" y="248"/>
                  </a:lnTo>
                  <a:lnTo>
                    <a:pt x="2382" y="246"/>
                  </a:lnTo>
                  <a:lnTo>
                    <a:pt x="2379" y="245"/>
                  </a:lnTo>
                  <a:lnTo>
                    <a:pt x="2373" y="243"/>
                  </a:lnTo>
                  <a:lnTo>
                    <a:pt x="2370" y="245"/>
                  </a:lnTo>
                  <a:lnTo>
                    <a:pt x="2363" y="246"/>
                  </a:lnTo>
                  <a:lnTo>
                    <a:pt x="2340" y="242"/>
                  </a:lnTo>
                  <a:lnTo>
                    <a:pt x="2335" y="242"/>
                  </a:lnTo>
                  <a:lnTo>
                    <a:pt x="2334" y="242"/>
                  </a:lnTo>
                  <a:lnTo>
                    <a:pt x="2334" y="243"/>
                  </a:lnTo>
                  <a:lnTo>
                    <a:pt x="2335" y="245"/>
                  </a:lnTo>
                  <a:lnTo>
                    <a:pt x="2335" y="246"/>
                  </a:lnTo>
                  <a:lnTo>
                    <a:pt x="2334" y="246"/>
                  </a:lnTo>
                  <a:lnTo>
                    <a:pt x="2333" y="247"/>
                  </a:lnTo>
                  <a:lnTo>
                    <a:pt x="2332" y="247"/>
                  </a:lnTo>
                  <a:lnTo>
                    <a:pt x="2327" y="242"/>
                  </a:lnTo>
                  <a:lnTo>
                    <a:pt x="2326" y="241"/>
                  </a:lnTo>
                  <a:lnTo>
                    <a:pt x="2325" y="241"/>
                  </a:lnTo>
                  <a:lnTo>
                    <a:pt x="2321" y="242"/>
                  </a:lnTo>
                  <a:lnTo>
                    <a:pt x="2292" y="238"/>
                  </a:lnTo>
                  <a:lnTo>
                    <a:pt x="2290" y="237"/>
                  </a:lnTo>
                  <a:lnTo>
                    <a:pt x="2289" y="237"/>
                  </a:lnTo>
                  <a:lnTo>
                    <a:pt x="2290" y="238"/>
                  </a:lnTo>
                  <a:lnTo>
                    <a:pt x="2291" y="239"/>
                  </a:lnTo>
                  <a:lnTo>
                    <a:pt x="2290" y="240"/>
                  </a:lnTo>
                  <a:lnTo>
                    <a:pt x="2290" y="241"/>
                  </a:lnTo>
                  <a:lnTo>
                    <a:pt x="2290" y="243"/>
                  </a:lnTo>
                  <a:lnTo>
                    <a:pt x="2291" y="245"/>
                  </a:lnTo>
                  <a:lnTo>
                    <a:pt x="2290" y="246"/>
                  </a:lnTo>
                  <a:lnTo>
                    <a:pt x="2289" y="247"/>
                  </a:lnTo>
                  <a:lnTo>
                    <a:pt x="2286" y="249"/>
                  </a:lnTo>
                  <a:lnTo>
                    <a:pt x="2285" y="251"/>
                  </a:lnTo>
                  <a:lnTo>
                    <a:pt x="2284" y="252"/>
                  </a:lnTo>
                  <a:lnTo>
                    <a:pt x="2286" y="253"/>
                  </a:lnTo>
                  <a:lnTo>
                    <a:pt x="2289" y="252"/>
                  </a:lnTo>
                  <a:lnTo>
                    <a:pt x="2291" y="253"/>
                  </a:lnTo>
                  <a:lnTo>
                    <a:pt x="2292" y="254"/>
                  </a:lnTo>
                  <a:lnTo>
                    <a:pt x="2293" y="257"/>
                  </a:lnTo>
                  <a:lnTo>
                    <a:pt x="2296" y="260"/>
                  </a:lnTo>
                  <a:lnTo>
                    <a:pt x="2297" y="262"/>
                  </a:lnTo>
                  <a:lnTo>
                    <a:pt x="2297" y="263"/>
                  </a:lnTo>
                  <a:lnTo>
                    <a:pt x="2297" y="264"/>
                  </a:lnTo>
                  <a:lnTo>
                    <a:pt x="2297" y="265"/>
                  </a:lnTo>
                  <a:lnTo>
                    <a:pt x="2298" y="266"/>
                  </a:lnTo>
                  <a:lnTo>
                    <a:pt x="2297" y="268"/>
                  </a:lnTo>
                  <a:lnTo>
                    <a:pt x="2295" y="270"/>
                  </a:lnTo>
                  <a:lnTo>
                    <a:pt x="2293" y="270"/>
                  </a:lnTo>
                  <a:lnTo>
                    <a:pt x="2293" y="271"/>
                  </a:lnTo>
                  <a:lnTo>
                    <a:pt x="2293" y="274"/>
                  </a:lnTo>
                  <a:lnTo>
                    <a:pt x="2292" y="275"/>
                  </a:lnTo>
                  <a:lnTo>
                    <a:pt x="2292" y="274"/>
                  </a:lnTo>
                  <a:lnTo>
                    <a:pt x="2290" y="274"/>
                  </a:lnTo>
                  <a:lnTo>
                    <a:pt x="2289" y="274"/>
                  </a:lnTo>
                  <a:lnTo>
                    <a:pt x="2291" y="275"/>
                  </a:lnTo>
                  <a:lnTo>
                    <a:pt x="2291" y="276"/>
                  </a:lnTo>
                  <a:lnTo>
                    <a:pt x="2287" y="275"/>
                  </a:lnTo>
                  <a:lnTo>
                    <a:pt x="2285" y="275"/>
                  </a:lnTo>
                  <a:lnTo>
                    <a:pt x="2282" y="275"/>
                  </a:lnTo>
                  <a:lnTo>
                    <a:pt x="2278" y="276"/>
                  </a:lnTo>
                  <a:lnTo>
                    <a:pt x="2276" y="276"/>
                  </a:lnTo>
                  <a:lnTo>
                    <a:pt x="2273" y="274"/>
                  </a:lnTo>
                  <a:lnTo>
                    <a:pt x="2273" y="270"/>
                  </a:lnTo>
                  <a:lnTo>
                    <a:pt x="2272" y="267"/>
                  </a:lnTo>
                  <a:lnTo>
                    <a:pt x="2270" y="266"/>
                  </a:lnTo>
                  <a:lnTo>
                    <a:pt x="2268" y="266"/>
                  </a:lnTo>
                  <a:lnTo>
                    <a:pt x="2267" y="266"/>
                  </a:lnTo>
                  <a:lnTo>
                    <a:pt x="2263" y="264"/>
                  </a:lnTo>
                  <a:lnTo>
                    <a:pt x="2261" y="263"/>
                  </a:lnTo>
                  <a:lnTo>
                    <a:pt x="2259" y="263"/>
                  </a:lnTo>
                  <a:lnTo>
                    <a:pt x="2255" y="263"/>
                  </a:lnTo>
                  <a:lnTo>
                    <a:pt x="2254" y="261"/>
                  </a:lnTo>
                  <a:lnTo>
                    <a:pt x="2253" y="257"/>
                  </a:lnTo>
                  <a:lnTo>
                    <a:pt x="2254" y="253"/>
                  </a:lnTo>
                  <a:lnTo>
                    <a:pt x="2251" y="252"/>
                  </a:lnTo>
                  <a:lnTo>
                    <a:pt x="2249" y="251"/>
                  </a:lnTo>
                  <a:lnTo>
                    <a:pt x="2249" y="250"/>
                  </a:lnTo>
                  <a:lnTo>
                    <a:pt x="2248" y="249"/>
                  </a:lnTo>
                  <a:lnTo>
                    <a:pt x="2246" y="248"/>
                  </a:lnTo>
                  <a:lnTo>
                    <a:pt x="2244" y="248"/>
                  </a:lnTo>
                  <a:lnTo>
                    <a:pt x="2242" y="250"/>
                  </a:lnTo>
                  <a:lnTo>
                    <a:pt x="2239" y="252"/>
                  </a:lnTo>
                  <a:lnTo>
                    <a:pt x="2235" y="253"/>
                  </a:lnTo>
                  <a:lnTo>
                    <a:pt x="2210" y="253"/>
                  </a:lnTo>
                  <a:lnTo>
                    <a:pt x="2202" y="251"/>
                  </a:lnTo>
                  <a:lnTo>
                    <a:pt x="2188" y="248"/>
                  </a:lnTo>
                  <a:lnTo>
                    <a:pt x="2187" y="248"/>
                  </a:lnTo>
                  <a:lnTo>
                    <a:pt x="2184" y="248"/>
                  </a:lnTo>
                  <a:lnTo>
                    <a:pt x="2182" y="249"/>
                  </a:lnTo>
                  <a:lnTo>
                    <a:pt x="2180" y="249"/>
                  </a:lnTo>
                  <a:lnTo>
                    <a:pt x="2139" y="253"/>
                  </a:lnTo>
                  <a:lnTo>
                    <a:pt x="2135" y="252"/>
                  </a:lnTo>
                  <a:lnTo>
                    <a:pt x="2119" y="249"/>
                  </a:lnTo>
                  <a:lnTo>
                    <a:pt x="2119" y="248"/>
                  </a:lnTo>
                  <a:lnTo>
                    <a:pt x="2119" y="247"/>
                  </a:lnTo>
                  <a:lnTo>
                    <a:pt x="2118" y="246"/>
                  </a:lnTo>
                  <a:lnTo>
                    <a:pt x="2117" y="245"/>
                  </a:lnTo>
                  <a:lnTo>
                    <a:pt x="2117" y="243"/>
                  </a:lnTo>
                  <a:lnTo>
                    <a:pt x="2118" y="242"/>
                  </a:lnTo>
                  <a:lnTo>
                    <a:pt x="2119" y="241"/>
                  </a:lnTo>
                  <a:lnTo>
                    <a:pt x="2118" y="238"/>
                  </a:lnTo>
                  <a:lnTo>
                    <a:pt x="2118" y="237"/>
                  </a:lnTo>
                  <a:lnTo>
                    <a:pt x="2120" y="237"/>
                  </a:lnTo>
                  <a:lnTo>
                    <a:pt x="2121" y="237"/>
                  </a:lnTo>
                  <a:lnTo>
                    <a:pt x="2122" y="237"/>
                  </a:lnTo>
                  <a:lnTo>
                    <a:pt x="2122" y="235"/>
                  </a:lnTo>
                  <a:lnTo>
                    <a:pt x="2121" y="231"/>
                  </a:lnTo>
                  <a:lnTo>
                    <a:pt x="2120" y="226"/>
                  </a:lnTo>
                  <a:lnTo>
                    <a:pt x="2119" y="224"/>
                  </a:lnTo>
                  <a:lnTo>
                    <a:pt x="2116" y="221"/>
                  </a:lnTo>
                  <a:lnTo>
                    <a:pt x="2109" y="218"/>
                  </a:lnTo>
                  <a:lnTo>
                    <a:pt x="2098" y="213"/>
                  </a:lnTo>
                  <a:lnTo>
                    <a:pt x="2087" y="211"/>
                  </a:lnTo>
                  <a:lnTo>
                    <a:pt x="2078" y="209"/>
                  </a:lnTo>
                  <a:lnTo>
                    <a:pt x="2067" y="209"/>
                  </a:lnTo>
                  <a:lnTo>
                    <a:pt x="2060" y="209"/>
                  </a:lnTo>
                  <a:lnTo>
                    <a:pt x="2052" y="210"/>
                  </a:lnTo>
                  <a:lnTo>
                    <a:pt x="2036" y="212"/>
                  </a:lnTo>
                  <a:lnTo>
                    <a:pt x="2028" y="214"/>
                  </a:lnTo>
                  <a:lnTo>
                    <a:pt x="2017" y="215"/>
                  </a:lnTo>
                  <a:lnTo>
                    <a:pt x="2006" y="218"/>
                  </a:lnTo>
                  <a:lnTo>
                    <a:pt x="2003" y="218"/>
                  </a:lnTo>
                  <a:lnTo>
                    <a:pt x="1998" y="216"/>
                  </a:lnTo>
                  <a:lnTo>
                    <a:pt x="1992" y="214"/>
                  </a:lnTo>
                  <a:lnTo>
                    <a:pt x="1991" y="213"/>
                  </a:lnTo>
                  <a:lnTo>
                    <a:pt x="1992" y="212"/>
                  </a:lnTo>
                  <a:lnTo>
                    <a:pt x="1993" y="212"/>
                  </a:lnTo>
                  <a:lnTo>
                    <a:pt x="1992" y="211"/>
                  </a:lnTo>
                  <a:lnTo>
                    <a:pt x="1991" y="210"/>
                  </a:lnTo>
                  <a:lnTo>
                    <a:pt x="1986" y="205"/>
                  </a:lnTo>
                  <a:lnTo>
                    <a:pt x="1985" y="202"/>
                  </a:lnTo>
                  <a:lnTo>
                    <a:pt x="1981" y="201"/>
                  </a:lnTo>
                  <a:lnTo>
                    <a:pt x="1977" y="201"/>
                  </a:lnTo>
                  <a:lnTo>
                    <a:pt x="1975" y="201"/>
                  </a:lnTo>
                  <a:lnTo>
                    <a:pt x="1972" y="204"/>
                  </a:lnTo>
                  <a:lnTo>
                    <a:pt x="1972" y="202"/>
                  </a:lnTo>
                  <a:lnTo>
                    <a:pt x="1972" y="200"/>
                  </a:lnTo>
                  <a:lnTo>
                    <a:pt x="1971" y="201"/>
                  </a:lnTo>
                  <a:lnTo>
                    <a:pt x="1965" y="205"/>
                  </a:lnTo>
                  <a:lnTo>
                    <a:pt x="1962" y="206"/>
                  </a:lnTo>
                  <a:lnTo>
                    <a:pt x="1963" y="205"/>
                  </a:lnTo>
                  <a:lnTo>
                    <a:pt x="1970" y="199"/>
                  </a:lnTo>
                  <a:lnTo>
                    <a:pt x="1971" y="197"/>
                  </a:lnTo>
                  <a:lnTo>
                    <a:pt x="1969" y="197"/>
                  </a:lnTo>
                  <a:lnTo>
                    <a:pt x="1967" y="197"/>
                  </a:lnTo>
                  <a:lnTo>
                    <a:pt x="1966" y="197"/>
                  </a:lnTo>
                  <a:lnTo>
                    <a:pt x="1963" y="197"/>
                  </a:lnTo>
                  <a:lnTo>
                    <a:pt x="1961" y="198"/>
                  </a:lnTo>
                  <a:lnTo>
                    <a:pt x="1961" y="197"/>
                  </a:lnTo>
                  <a:lnTo>
                    <a:pt x="1961" y="196"/>
                  </a:lnTo>
                  <a:lnTo>
                    <a:pt x="1964" y="194"/>
                  </a:lnTo>
                  <a:lnTo>
                    <a:pt x="1963" y="193"/>
                  </a:lnTo>
                  <a:lnTo>
                    <a:pt x="1958" y="193"/>
                  </a:lnTo>
                  <a:lnTo>
                    <a:pt x="1955" y="193"/>
                  </a:lnTo>
                  <a:lnTo>
                    <a:pt x="1953" y="193"/>
                  </a:lnTo>
                  <a:lnTo>
                    <a:pt x="1952" y="193"/>
                  </a:lnTo>
                  <a:lnTo>
                    <a:pt x="1945" y="192"/>
                  </a:lnTo>
                  <a:lnTo>
                    <a:pt x="1944" y="192"/>
                  </a:lnTo>
                  <a:lnTo>
                    <a:pt x="1943" y="192"/>
                  </a:lnTo>
                  <a:lnTo>
                    <a:pt x="1944" y="191"/>
                  </a:lnTo>
                  <a:lnTo>
                    <a:pt x="1943" y="190"/>
                  </a:lnTo>
                  <a:lnTo>
                    <a:pt x="1943" y="188"/>
                  </a:lnTo>
                  <a:lnTo>
                    <a:pt x="1944" y="188"/>
                  </a:lnTo>
                  <a:lnTo>
                    <a:pt x="1948" y="190"/>
                  </a:lnTo>
                  <a:lnTo>
                    <a:pt x="1949" y="188"/>
                  </a:lnTo>
                  <a:lnTo>
                    <a:pt x="1951" y="186"/>
                  </a:lnTo>
                  <a:lnTo>
                    <a:pt x="1952" y="185"/>
                  </a:lnTo>
                  <a:lnTo>
                    <a:pt x="1953" y="186"/>
                  </a:lnTo>
                  <a:lnTo>
                    <a:pt x="1956" y="188"/>
                  </a:lnTo>
                  <a:lnTo>
                    <a:pt x="1957" y="190"/>
                  </a:lnTo>
                  <a:lnTo>
                    <a:pt x="1958" y="188"/>
                  </a:lnTo>
                  <a:lnTo>
                    <a:pt x="1962" y="186"/>
                  </a:lnTo>
                  <a:lnTo>
                    <a:pt x="1963" y="184"/>
                  </a:lnTo>
                  <a:lnTo>
                    <a:pt x="1961" y="182"/>
                  </a:lnTo>
                  <a:lnTo>
                    <a:pt x="1955" y="179"/>
                  </a:lnTo>
                  <a:lnTo>
                    <a:pt x="1951" y="177"/>
                  </a:lnTo>
                  <a:lnTo>
                    <a:pt x="1936" y="173"/>
                  </a:lnTo>
                  <a:lnTo>
                    <a:pt x="1927" y="172"/>
                  </a:lnTo>
                  <a:lnTo>
                    <a:pt x="1921" y="172"/>
                  </a:lnTo>
                  <a:lnTo>
                    <a:pt x="1916" y="173"/>
                  </a:lnTo>
                  <a:lnTo>
                    <a:pt x="1914" y="174"/>
                  </a:lnTo>
                  <a:lnTo>
                    <a:pt x="1909" y="180"/>
                  </a:lnTo>
                  <a:lnTo>
                    <a:pt x="1905" y="184"/>
                  </a:lnTo>
                  <a:lnTo>
                    <a:pt x="1901" y="186"/>
                  </a:lnTo>
                  <a:lnTo>
                    <a:pt x="1898" y="190"/>
                  </a:lnTo>
                  <a:lnTo>
                    <a:pt x="1893" y="191"/>
                  </a:lnTo>
                  <a:lnTo>
                    <a:pt x="1885" y="192"/>
                  </a:lnTo>
                  <a:lnTo>
                    <a:pt x="1882" y="192"/>
                  </a:lnTo>
                  <a:lnTo>
                    <a:pt x="1881" y="192"/>
                  </a:lnTo>
                  <a:lnTo>
                    <a:pt x="1880" y="190"/>
                  </a:lnTo>
                  <a:lnTo>
                    <a:pt x="1882" y="190"/>
                  </a:lnTo>
                  <a:lnTo>
                    <a:pt x="1884" y="188"/>
                  </a:lnTo>
                  <a:lnTo>
                    <a:pt x="1884" y="187"/>
                  </a:lnTo>
                  <a:lnTo>
                    <a:pt x="1882" y="185"/>
                  </a:lnTo>
                  <a:lnTo>
                    <a:pt x="1882" y="184"/>
                  </a:lnTo>
                  <a:lnTo>
                    <a:pt x="1883" y="184"/>
                  </a:lnTo>
                  <a:lnTo>
                    <a:pt x="1886" y="185"/>
                  </a:lnTo>
                  <a:lnTo>
                    <a:pt x="1889" y="186"/>
                  </a:lnTo>
                  <a:lnTo>
                    <a:pt x="1893" y="185"/>
                  </a:lnTo>
                  <a:lnTo>
                    <a:pt x="1895" y="184"/>
                  </a:lnTo>
                  <a:lnTo>
                    <a:pt x="1894" y="183"/>
                  </a:lnTo>
                  <a:lnTo>
                    <a:pt x="1893" y="180"/>
                  </a:lnTo>
                  <a:lnTo>
                    <a:pt x="1893" y="179"/>
                  </a:lnTo>
                  <a:lnTo>
                    <a:pt x="1894" y="176"/>
                  </a:lnTo>
                  <a:lnTo>
                    <a:pt x="1895" y="176"/>
                  </a:lnTo>
                  <a:lnTo>
                    <a:pt x="1897" y="178"/>
                  </a:lnTo>
                  <a:lnTo>
                    <a:pt x="1898" y="180"/>
                  </a:lnTo>
                  <a:lnTo>
                    <a:pt x="1899" y="179"/>
                  </a:lnTo>
                  <a:lnTo>
                    <a:pt x="1901" y="178"/>
                  </a:lnTo>
                  <a:lnTo>
                    <a:pt x="1902" y="179"/>
                  </a:lnTo>
                  <a:lnTo>
                    <a:pt x="1900" y="181"/>
                  </a:lnTo>
                  <a:lnTo>
                    <a:pt x="1898" y="182"/>
                  </a:lnTo>
                  <a:lnTo>
                    <a:pt x="1898" y="183"/>
                  </a:lnTo>
                  <a:lnTo>
                    <a:pt x="1897" y="185"/>
                  </a:lnTo>
                  <a:lnTo>
                    <a:pt x="1897" y="186"/>
                  </a:lnTo>
                  <a:lnTo>
                    <a:pt x="1898" y="186"/>
                  </a:lnTo>
                  <a:lnTo>
                    <a:pt x="1900" y="184"/>
                  </a:lnTo>
                  <a:lnTo>
                    <a:pt x="1903" y="182"/>
                  </a:lnTo>
                  <a:lnTo>
                    <a:pt x="1909" y="178"/>
                  </a:lnTo>
                  <a:lnTo>
                    <a:pt x="1911" y="176"/>
                  </a:lnTo>
                  <a:lnTo>
                    <a:pt x="1912" y="174"/>
                  </a:lnTo>
                  <a:lnTo>
                    <a:pt x="1911" y="173"/>
                  </a:lnTo>
                  <a:lnTo>
                    <a:pt x="1900" y="173"/>
                  </a:lnTo>
                  <a:lnTo>
                    <a:pt x="1874" y="176"/>
                  </a:lnTo>
                  <a:lnTo>
                    <a:pt x="1871" y="176"/>
                  </a:lnTo>
                  <a:lnTo>
                    <a:pt x="1872" y="174"/>
                  </a:lnTo>
                  <a:lnTo>
                    <a:pt x="1879" y="171"/>
                  </a:lnTo>
                  <a:lnTo>
                    <a:pt x="1881" y="170"/>
                  </a:lnTo>
                  <a:lnTo>
                    <a:pt x="1883" y="170"/>
                  </a:lnTo>
                  <a:lnTo>
                    <a:pt x="1888" y="171"/>
                  </a:lnTo>
                  <a:lnTo>
                    <a:pt x="1892" y="171"/>
                  </a:lnTo>
                  <a:lnTo>
                    <a:pt x="1910" y="172"/>
                  </a:lnTo>
                  <a:lnTo>
                    <a:pt x="1910" y="171"/>
                  </a:lnTo>
                  <a:lnTo>
                    <a:pt x="1906" y="170"/>
                  </a:lnTo>
                  <a:lnTo>
                    <a:pt x="1880" y="165"/>
                  </a:lnTo>
                  <a:lnTo>
                    <a:pt x="1874" y="164"/>
                  </a:lnTo>
                  <a:lnTo>
                    <a:pt x="1867" y="163"/>
                  </a:lnTo>
                  <a:lnTo>
                    <a:pt x="1854" y="162"/>
                  </a:lnTo>
                  <a:lnTo>
                    <a:pt x="1840" y="162"/>
                  </a:lnTo>
                  <a:lnTo>
                    <a:pt x="1832" y="159"/>
                  </a:lnTo>
                  <a:lnTo>
                    <a:pt x="1826" y="157"/>
                  </a:lnTo>
                  <a:lnTo>
                    <a:pt x="1819" y="156"/>
                  </a:lnTo>
                  <a:lnTo>
                    <a:pt x="1814" y="156"/>
                  </a:lnTo>
                  <a:lnTo>
                    <a:pt x="1812" y="156"/>
                  </a:lnTo>
                  <a:lnTo>
                    <a:pt x="1811" y="156"/>
                  </a:lnTo>
                  <a:lnTo>
                    <a:pt x="1813" y="157"/>
                  </a:lnTo>
                  <a:lnTo>
                    <a:pt x="1816" y="160"/>
                  </a:lnTo>
                  <a:lnTo>
                    <a:pt x="1818" y="164"/>
                  </a:lnTo>
                  <a:lnTo>
                    <a:pt x="1818" y="165"/>
                  </a:lnTo>
                  <a:lnTo>
                    <a:pt x="1814" y="167"/>
                  </a:lnTo>
                  <a:lnTo>
                    <a:pt x="1811" y="168"/>
                  </a:lnTo>
                  <a:lnTo>
                    <a:pt x="1805" y="168"/>
                  </a:lnTo>
                  <a:lnTo>
                    <a:pt x="1801" y="168"/>
                  </a:lnTo>
                  <a:lnTo>
                    <a:pt x="1797" y="170"/>
                  </a:lnTo>
                  <a:lnTo>
                    <a:pt x="1792" y="173"/>
                  </a:lnTo>
                  <a:lnTo>
                    <a:pt x="1789" y="174"/>
                  </a:lnTo>
                  <a:lnTo>
                    <a:pt x="1788" y="176"/>
                  </a:lnTo>
                  <a:lnTo>
                    <a:pt x="1788" y="177"/>
                  </a:lnTo>
                  <a:lnTo>
                    <a:pt x="1791" y="178"/>
                  </a:lnTo>
                  <a:lnTo>
                    <a:pt x="1794" y="177"/>
                  </a:lnTo>
                  <a:lnTo>
                    <a:pt x="1796" y="176"/>
                  </a:lnTo>
                  <a:lnTo>
                    <a:pt x="1798" y="176"/>
                  </a:lnTo>
                  <a:lnTo>
                    <a:pt x="1801" y="176"/>
                  </a:lnTo>
                  <a:lnTo>
                    <a:pt x="1803" y="176"/>
                  </a:lnTo>
                  <a:lnTo>
                    <a:pt x="1804" y="177"/>
                  </a:lnTo>
                  <a:lnTo>
                    <a:pt x="1804" y="178"/>
                  </a:lnTo>
                  <a:lnTo>
                    <a:pt x="1803" y="178"/>
                  </a:lnTo>
                  <a:lnTo>
                    <a:pt x="1802" y="178"/>
                  </a:lnTo>
                  <a:lnTo>
                    <a:pt x="1801" y="179"/>
                  </a:lnTo>
                  <a:lnTo>
                    <a:pt x="1800" y="180"/>
                  </a:lnTo>
                  <a:lnTo>
                    <a:pt x="1798" y="182"/>
                  </a:lnTo>
                  <a:lnTo>
                    <a:pt x="1796" y="183"/>
                  </a:lnTo>
                  <a:lnTo>
                    <a:pt x="1794" y="184"/>
                  </a:lnTo>
                  <a:lnTo>
                    <a:pt x="1792" y="184"/>
                  </a:lnTo>
                  <a:lnTo>
                    <a:pt x="1794" y="184"/>
                  </a:lnTo>
                  <a:lnTo>
                    <a:pt x="1796" y="185"/>
                  </a:lnTo>
                  <a:lnTo>
                    <a:pt x="1797" y="186"/>
                  </a:lnTo>
                  <a:lnTo>
                    <a:pt x="1797" y="191"/>
                  </a:lnTo>
                  <a:lnTo>
                    <a:pt x="1798" y="193"/>
                  </a:lnTo>
                  <a:lnTo>
                    <a:pt x="1800" y="195"/>
                  </a:lnTo>
                  <a:lnTo>
                    <a:pt x="1802" y="197"/>
                  </a:lnTo>
                  <a:lnTo>
                    <a:pt x="1802" y="198"/>
                  </a:lnTo>
                  <a:lnTo>
                    <a:pt x="1801" y="198"/>
                  </a:lnTo>
                  <a:lnTo>
                    <a:pt x="1800" y="198"/>
                  </a:lnTo>
                  <a:lnTo>
                    <a:pt x="1799" y="198"/>
                  </a:lnTo>
                  <a:lnTo>
                    <a:pt x="1798" y="198"/>
                  </a:lnTo>
                  <a:lnTo>
                    <a:pt x="1796" y="198"/>
                  </a:lnTo>
                  <a:lnTo>
                    <a:pt x="1795" y="198"/>
                  </a:lnTo>
                  <a:lnTo>
                    <a:pt x="1792" y="199"/>
                  </a:lnTo>
                  <a:lnTo>
                    <a:pt x="1790" y="200"/>
                  </a:lnTo>
                  <a:lnTo>
                    <a:pt x="1789" y="200"/>
                  </a:lnTo>
                  <a:lnTo>
                    <a:pt x="1788" y="198"/>
                  </a:lnTo>
                  <a:lnTo>
                    <a:pt x="1787" y="196"/>
                  </a:lnTo>
                  <a:lnTo>
                    <a:pt x="1786" y="195"/>
                  </a:lnTo>
                  <a:lnTo>
                    <a:pt x="1784" y="194"/>
                  </a:lnTo>
                  <a:lnTo>
                    <a:pt x="1781" y="195"/>
                  </a:lnTo>
                  <a:lnTo>
                    <a:pt x="1777" y="196"/>
                  </a:lnTo>
                  <a:lnTo>
                    <a:pt x="1776" y="196"/>
                  </a:lnTo>
                  <a:lnTo>
                    <a:pt x="1777" y="195"/>
                  </a:lnTo>
                  <a:lnTo>
                    <a:pt x="1776" y="194"/>
                  </a:lnTo>
                  <a:lnTo>
                    <a:pt x="1773" y="195"/>
                  </a:lnTo>
                  <a:lnTo>
                    <a:pt x="1771" y="196"/>
                  </a:lnTo>
                  <a:lnTo>
                    <a:pt x="1770" y="197"/>
                  </a:lnTo>
                  <a:lnTo>
                    <a:pt x="1768" y="200"/>
                  </a:lnTo>
                  <a:lnTo>
                    <a:pt x="1769" y="201"/>
                  </a:lnTo>
                  <a:lnTo>
                    <a:pt x="1770" y="201"/>
                  </a:lnTo>
                  <a:lnTo>
                    <a:pt x="1769" y="201"/>
                  </a:lnTo>
                  <a:lnTo>
                    <a:pt x="1771" y="202"/>
                  </a:lnTo>
                  <a:lnTo>
                    <a:pt x="1774" y="202"/>
                  </a:lnTo>
                  <a:lnTo>
                    <a:pt x="1773" y="202"/>
                  </a:lnTo>
                  <a:lnTo>
                    <a:pt x="1771" y="204"/>
                  </a:lnTo>
                  <a:lnTo>
                    <a:pt x="1772" y="204"/>
                  </a:lnTo>
                  <a:lnTo>
                    <a:pt x="1773" y="205"/>
                  </a:lnTo>
                  <a:lnTo>
                    <a:pt x="1771" y="206"/>
                  </a:lnTo>
                  <a:lnTo>
                    <a:pt x="1768" y="206"/>
                  </a:lnTo>
                  <a:lnTo>
                    <a:pt x="1767" y="206"/>
                  </a:lnTo>
                  <a:lnTo>
                    <a:pt x="1769" y="207"/>
                  </a:lnTo>
                  <a:lnTo>
                    <a:pt x="1769" y="208"/>
                  </a:lnTo>
                  <a:lnTo>
                    <a:pt x="1769" y="209"/>
                  </a:lnTo>
                  <a:lnTo>
                    <a:pt x="1768" y="209"/>
                  </a:lnTo>
                  <a:lnTo>
                    <a:pt x="1767" y="208"/>
                  </a:lnTo>
                  <a:lnTo>
                    <a:pt x="1764" y="207"/>
                  </a:lnTo>
                  <a:lnTo>
                    <a:pt x="1764" y="206"/>
                  </a:lnTo>
                  <a:lnTo>
                    <a:pt x="1766" y="205"/>
                  </a:lnTo>
                  <a:lnTo>
                    <a:pt x="1764" y="205"/>
                  </a:lnTo>
                  <a:lnTo>
                    <a:pt x="1762" y="205"/>
                  </a:lnTo>
                  <a:lnTo>
                    <a:pt x="1761" y="204"/>
                  </a:lnTo>
                  <a:lnTo>
                    <a:pt x="1761" y="202"/>
                  </a:lnTo>
                  <a:lnTo>
                    <a:pt x="1761" y="201"/>
                  </a:lnTo>
                  <a:lnTo>
                    <a:pt x="1760" y="201"/>
                  </a:lnTo>
                  <a:lnTo>
                    <a:pt x="1758" y="201"/>
                  </a:lnTo>
                  <a:lnTo>
                    <a:pt x="1757" y="200"/>
                  </a:lnTo>
                  <a:lnTo>
                    <a:pt x="1755" y="199"/>
                  </a:lnTo>
                  <a:lnTo>
                    <a:pt x="1753" y="198"/>
                  </a:lnTo>
                  <a:lnTo>
                    <a:pt x="1749" y="198"/>
                  </a:lnTo>
                  <a:lnTo>
                    <a:pt x="1747" y="198"/>
                  </a:lnTo>
                  <a:lnTo>
                    <a:pt x="1746" y="197"/>
                  </a:lnTo>
                  <a:lnTo>
                    <a:pt x="1745" y="196"/>
                  </a:lnTo>
                  <a:lnTo>
                    <a:pt x="1744" y="195"/>
                  </a:lnTo>
                  <a:lnTo>
                    <a:pt x="1740" y="194"/>
                  </a:lnTo>
                  <a:lnTo>
                    <a:pt x="1738" y="194"/>
                  </a:lnTo>
                  <a:lnTo>
                    <a:pt x="1734" y="194"/>
                  </a:lnTo>
                  <a:lnTo>
                    <a:pt x="1721" y="197"/>
                  </a:lnTo>
                  <a:lnTo>
                    <a:pt x="1719" y="198"/>
                  </a:lnTo>
                  <a:lnTo>
                    <a:pt x="1718" y="199"/>
                  </a:lnTo>
                  <a:lnTo>
                    <a:pt x="1718" y="200"/>
                  </a:lnTo>
                  <a:lnTo>
                    <a:pt x="1718" y="202"/>
                  </a:lnTo>
                  <a:lnTo>
                    <a:pt x="1717" y="202"/>
                  </a:lnTo>
                  <a:lnTo>
                    <a:pt x="1717" y="201"/>
                  </a:lnTo>
                  <a:lnTo>
                    <a:pt x="1716" y="200"/>
                  </a:lnTo>
                  <a:lnTo>
                    <a:pt x="1711" y="201"/>
                  </a:lnTo>
                  <a:lnTo>
                    <a:pt x="1704" y="200"/>
                  </a:lnTo>
                  <a:lnTo>
                    <a:pt x="1698" y="198"/>
                  </a:lnTo>
                  <a:lnTo>
                    <a:pt x="1693" y="196"/>
                  </a:lnTo>
                  <a:lnTo>
                    <a:pt x="1691" y="194"/>
                  </a:lnTo>
                  <a:lnTo>
                    <a:pt x="1688" y="191"/>
                  </a:lnTo>
                  <a:lnTo>
                    <a:pt x="1687" y="190"/>
                  </a:lnTo>
                  <a:lnTo>
                    <a:pt x="1686" y="190"/>
                  </a:lnTo>
                  <a:lnTo>
                    <a:pt x="1686" y="188"/>
                  </a:lnTo>
                  <a:lnTo>
                    <a:pt x="1685" y="186"/>
                  </a:lnTo>
                  <a:lnTo>
                    <a:pt x="1685" y="185"/>
                  </a:lnTo>
                  <a:lnTo>
                    <a:pt x="1684" y="185"/>
                  </a:lnTo>
                  <a:lnTo>
                    <a:pt x="1683" y="186"/>
                  </a:lnTo>
                  <a:lnTo>
                    <a:pt x="1681" y="187"/>
                  </a:lnTo>
                  <a:lnTo>
                    <a:pt x="1678" y="192"/>
                  </a:lnTo>
                  <a:lnTo>
                    <a:pt x="1675" y="199"/>
                  </a:lnTo>
                  <a:lnTo>
                    <a:pt x="1674" y="202"/>
                  </a:lnTo>
                  <a:lnTo>
                    <a:pt x="1673" y="206"/>
                  </a:lnTo>
                  <a:lnTo>
                    <a:pt x="1672" y="208"/>
                  </a:lnTo>
                  <a:lnTo>
                    <a:pt x="1671" y="209"/>
                  </a:lnTo>
                  <a:lnTo>
                    <a:pt x="1662" y="218"/>
                  </a:lnTo>
                  <a:lnTo>
                    <a:pt x="1660" y="219"/>
                  </a:lnTo>
                  <a:lnTo>
                    <a:pt x="1658" y="220"/>
                  </a:lnTo>
                  <a:lnTo>
                    <a:pt x="1657" y="220"/>
                  </a:lnTo>
                  <a:lnTo>
                    <a:pt x="1656" y="219"/>
                  </a:lnTo>
                  <a:lnTo>
                    <a:pt x="1656" y="216"/>
                  </a:lnTo>
                  <a:lnTo>
                    <a:pt x="1655" y="216"/>
                  </a:lnTo>
                  <a:lnTo>
                    <a:pt x="1652" y="216"/>
                  </a:lnTo>
                  <a:lnTo>
                    <a:pt x="1650" y="215"/>
                  </a:lnTo>
                  <a:lnTo>
                    <a:pt x="1649" y="214"/>
                  </a:lnTo>
                  <a:lnTo>
                    <a:pt x="1648" y="214"/>
                  </a:lnTo>
                  <a:lnTo>
                    <a:pt x="1646" y="214"/>
                  </a:lnTo>
                  <a:lnTo>
                    <a:pt x="1645" y="213"/>
                  </a:lnTo>
                  <a:lnTo>
                    <a:pt x="1645" y="212"/>
                  </a:lnTo>
                  <a:lnTo>
                    <a:pt x="1644" y="212"/>
                  </a:lnTo>
                  <a:lnTo>
                    <a:pt x="1639" y="211"/>
                  </a:lnTo>
                  <a:lnTo>
                    <a:pt x="1637" y="210"/>
                  </a:lnTo>
                  <a:lnTo>
                    <a:pt x="1637" y="209"/>
                  </a:lnTo>
                  <a:lnTo>
                    <a:pt x="1638" y="208"/>
                  </a:lnTo>
                  <a:lnTo>
                    <a:pt x="1637" y="207"/>
                  </a:lnTo>
                  <a:lnTo>
                    <a:pt x="1637" y="206"/>
                  </a:lnTo>
                  <a:lnTo>
                    <a:pt x="1636" y="205"/>
                  </a:lnTo>
                  <a:lnTo>
                    <a:pt x="1634" y="204"/>
                  </a:lnTo>
                  <a:lnTo>
                    <a:pt x="1632" y="202"/>
                  </a:lnTo>
                  <a:lnTo>
                    <a:pt x="1632" y="200"/>
                  </a:lnTo>
                  <a:lnTo>
                    <a:pt x="1631" y="198"/>
                  </a:lnTo>
                  <a:lnTo>
                    <a:pt x="1630" y="197"/>
                  </a:lnTo>
                  <a:lnTo>
                    <a:pt x="1625" y="196"/>
                  </a:lnTo>
                  <a:lnTo>
                    <a:pt x="1623" y="194"/>
                  </a:lnTo>
                  <a:lnTo>
                    <a:pt x="1623" y="192"/>
                  </a:lnTo>
                  <a:lnTo>
                    <a:pt x="1624" y="192"/>
                  </a:lnTo>
                  <a:lnTo>
                    <a:pt x="1627" y="191"/>
                  </a:lnTo>
                  <a:lnTo>
                    <a:pt x="1629" y="191"/>
                  </a:lnTo>
                  <a:lnTo>
                    <a:pt x="1630" y="190"/>
                  </a:lnTo>
                  <a:lnTo>
                    <a:pt x="1631" y="191"/>
                  </a:lnTo>
                  <a:lnTo>
                    <a:pt x="1633" y="191"/>
                  </a:lnTo>
                  <a:lnTo>
                    <a:pt x="1634" y="191"/>
                  </a:lnTo>
                  <a:lnTo>
                    <a:pt x="1633" y="190"/>
                  </a:lnTo>
                  <a:lnTo>
                    <a:pt x="1631" y="187"/>
                  </a:lnTo>
                  <a:lnTo>
                    <a:pt x="1630" y="186"/>
                  </a:lnTo>
                  <a:lnTo>
                    <a:pt x="1629" y="184"/>
                  </a:lnTo>
                  <a:lnTo>
                    <a:pt x="1627" y="183"/>
                  </a:lnTo>
                  <a:lnTo>
                    <a:pt x="1627" y="182"/>
                  </a:lnTo>
                  <a:lnTo>
                    <a:pt x="1627" y="183"/>
                  </a:lnTo>
                  <a:lnTo>
                    <a:pt x="1628" y="185"/>
                  </a:lnTo>
                  <a:lnTo>
                    <a:pt x="1629" y="187"/>
                  </a:lnTo>
                  <a:lnTo>
                    <a:pt x="1629" y="188"/>
                  </a:lnTo>
                  <a:lnTo>
                    <a:pt x="1624" y="190"/>
                  </a:lnTo>
                  <a:lnTo>
                    <a:pt x="1621" y="188"/>
                  </a:lnTo>
                  <a:lnTo>
                    <a:pt x="1620" y="188"/>
                  </a:lnTo>
                  <a:lnTo>
                    <a:pt x="1620" y="187"/>
                  </a:lnTo>
                  <a:lnTo>
                    <a:pt x="1620" y="186"/>
                  </a:lnTo>
                  <a:lnTo>
                    <a:pt x="1619" y="185"/>
                  </a:lnTo>
                  <a:lnTo>
                    <a:pt x="1617" y="183"/>
                  </a:lnTo>
                  <a:lnTo>
                    <a:pt x="1614" y="179"/>
                  </a:lnTo>
                  <a:lnTo>
                    <a:pt x="1614" y="177"/>
                  </a:lnTo>
                  <a:lnTo>
                    <a:pt x="1614" y="176"/>
                  </a:lnTo>
                  <a:lnTo>
                    <a:pt x="1615" y="176"/>
                  </a:lnTo>
                  <a:lnTo>
                    <a:pt x="1618" y="177"/>
                  </a:lnTo>
                  <a:lnTo>
                    <a:pt x="1619" y="178"/>
                  </a:lnTo>
                  <a:lnTo>
                    <a:pt x="1619" y="179"/>
                  </a:lnTo>
                  <a:lnTo>
                    <a:pt x="1620" y="180"/>
                  </a:lnTo>
                  <a:lnTo>
                    <a:pt x="1622" y="180"/>
                  </a:lnTo>
                  <a:lnTo>
                    <a:pt x="1625" y="181"/>
                  </a:lnTo>
                  <a:lnTo>
                    <a:pt x="1627" y="180"/>
                  </a:lnTo>
                  <a:lnTo>
                    <a:pt x="1629" y="180"/>
                  </a:lnTo>
                  <a:lnTo>
                    <a:pt x="1633" y="179"/>
                  </a:lnTo>
                  <a:lnTo>
                    <a:pt x="1634" y="178"/>
                  </a:lnTo>
                  <a:lnTo>
                    <a:pt x="1634" y="174"/>
                  </a:lnTo>
                  <a:lnTo>
                    <a:pt x="1634" y="172"/>
                  </a:lnTo>
                  <a:lnTo>
                    <a:pt x="1633" y="171"/>
                  </a:lnTo>
                  <a:lnTo>
                    <a:pt x="1630" y="170"/>
                  </a:lnTo>
                  <a:lnTo>
                    <a:pt x="1630" y="169"/>
                  </a:lnTo>
                  <a:lnTo>
                    <a:pt x="1630" y="168"/>
                  </a:lnTo>
                  <a:lnTo>
                    <a:pt x="1618" y="167"/>
                  </a:lnTo>
                  <a:lnTo>
                    <a:pt x="1616" y="166"/>
                  </a:lnTo>
                  <a:lnTo>
                    <a:pt x="1617" y="166"/>
                  </a:lnTo>
                  <a:lnTo>
                    <a:pt x="1620" y="167"/>
                  </a:lnTo>
                  <a:lnTo>
                    <a:pt x="1623" y="166"/>
                  </a:lnTo>
                  <a:lnTo>
                    <a:pt x="1624" y="165"/>
                  </a:lnTo>
                  <a:lnTo>
                    <a:pt x="1625" y="165"/>
                  </a:lnTo>
                  <a:lnTo>
                    <a:pt x="1625" y="164"/>
                  </a:lnTo>
                  <a:lnTo>
                    <a:pt x="1627" y="163"/>
                  </a:lnTo>
                  <a:lnTo>
                    <a:pt x="1628" y="163"/>
                  </a:lnTo>
                  <a:lnTo>
                    <a:pt x="1629" y="163"/>
                  </a:lnTo>
                  <a:lnTo>
                    <a:pt x="1630" y="163"/>
                  </a:lnTo>
                  <a:lnTo>
                    <a:pt x="1631" y="162"/>
                  </a:lnTo>
                  <a:lnTo>
                    <a:pt x="1619" y="155"/>
                  </a:lnTo>
                  <a:lnTo>
                    <a:pt x="1617" y="155"/>
                  </a:lnTo>
                  <a:lnTo>
                    <a:pt x="1617" y="154"/>
                  </a:lnTo>
                  <a:lnTo>
                    <a:pt x="1619" y="154"/>
                  </a:lnTo>
                  <a:lnTo>
                    <a:pt x="1625" y="153"/>
                  </a:lnTo>
                  <a:lnTo>
                    <a:pt x="1627" y="151"/>
                  </a:lnTo>
                  <a:lnTo>
                    <a:pt x="1628" y="150"/>
                  </a:lnTo>
                  <a:lnTo>
                    <a:pt x="1628" y="149"/>
                  </a:lnTo>
                  <a:lnTo>
                    <a:pt x="1627" y="148"/>
                  </a:lnTo>
                  <a:lnTo>
                    <a:pt x="1618" y="142"/>
                  </a:lnTo>
                  <a:lnTo>
                    <a:pt x="1613" y="140"/>
                  </a:lnTo>
                  <a:lnTo>
                    <a:pt x="1606" y="138"/>
                  </a:lnTo>
                  <a:lnTo>
                    <a:pt x="1599" y="136"/>
                  </a:lnTo>
                  <a:lnTo>
                    <a:pt x="1594" y="136"/>
                  </a:lnTo>
                  <a:lnTo>
                    <a:pt x="1593" y="137"/>
                  </a:lnTo>
                  <a:lnTo>
                    <a:pt x="1592" y="137"/>
                  </a:lnTo>
                  <a:lnTo>
                    <a:pt x="1592" y="139"/>
                  </a:lnTo>
                  <a:lnTo>
                    <a:pt x="1592" y="140"/>
                  </a:lnTo>
                  <a:lnTo>
                    <a:pt x="1591" y="140"/>
                  </a:lnTo>
                  <a:lnTo>
                    <a:pt x="1585" y="141"/>
                  </a:lnTo>
                  <a:lnTo>
                    <a:pt x="1582" y="140"/>
                  </a:lnTo>
                  <a:lnTo>
                    <a:pt x="1580" y="139"/>
                  </a:lnTo>
                  <a:lnTo>
                    <a:pt x="1581" y="138"/>
                  </a:lnTo>
                  <a:lnTo>
                    <a:pt x="1583" y="138"/>
                  </a:lnTo>
                  <a:lnTo>
                    <a:pt x="1583" y="137"/>
                  </a:lnTo>
                  <a:lnTo>
                    <a:pt x="1583" y="136"/>
                  </a:lnTo>
                  <a:lnTo>
                    <a:pt x="1582" y="136"/>
                  </a:lnTo>
                  <a:lnTo>
                    <a:pt x="1581" y="136"/>
                  </a:lnTo>
                  <a:lnTo>
                    <a:pt x="1572" y="136"/>
                  </a:lnTo>
                  <a:lnTo>
                    <a:pt x="1571" y="136"/>
                  </a:lnTo>
                  <a:lnTo>
                    <a:pt x="1569" y="135"/>
                  </a:lnTo>
                  <a:lnTo>
                    <a:pt x="1568" y="135"/>
                  </a:lnTo>
                  <a:lnTo>
                    <a:pt x="1566" y="135"/>
                  </a:lnTo>
                  <a:lnTo>
                    <a:pt x="1565" y="135"/>
                  </a:lnTo>
                  <a:lnTo>
                    <a:pt x="1565" y="132"/>
                  </a:lnTo>
                  <a:lnTo>
                    <a:pt x="1564" y="131"/>
                  </a:lnTo>
                  <a:lnTo>
                    <a:pt x="1562" y="131"/>
                  </a:lnTo>
                  <a:lnTo>
                    <a:pt x="1561" y="131"/>
                  </a:lnTo>
                  <a:lnTo>
                    <a:pt x="1560" y="131"/>
                  </a:lnTo>
                  <a:lnTo>
                    <a:pt x="1559" y="130"/>
                  </a:lnTo>
                  <a:lnTo>
                    <a:pt x="1558" y="130"/>
                  </a:lnTo>
                  <a:lnTo>
                    <a:pt x="1556" y="129"/>
                  </a:lnTo>
                  <a:lnTo>
                    <a:pt x="1553" y="129"/>
                  </a:lnTo>
                  <a:lnTo>
                    <a:pt x="1552" y="128"/>
                  </a:lnTo>
                  <a:lnTo>
                    <a:pt x="1551" y="128"/>
                  </a:lnTo>
                  <a:lnTo>
                    <a:pt x="1548" y="130"/>
                  </a:lnTo>
                  <a:lnTo>
                    <a:pt x="1547" y="131"/>
                  </a:lnTo>
                  <a:lnTo>
                    <a:pt x="1546" y="130"/>
                  </a:lnTo>
                  <a:lnTo>
                    <a:pt x="1546" y="128"/>
                  </a:lnTo>
                  <a:lnTo>
                    <a:pt x="1545" y="128"/>
                  </a:lnTo>
                  <a:lnTo>
                    <a:pt x="1544" y="129"/>
                  </a:lnTo>
                  <a:lnTo>
                    <a:pt x="1545" y="130"/>
                  </a:lnTo>
                  <a:lnTo>
                    <a:pt x="1546" y="131"/>
                  </a:lnTo>
                  <a:lnTo>
                    <a:pt x="1546" y="132"/>
                  </a:lnTo>
                  <a:lnTo>
                    <a:pt x="1542" y="134"/>
                  </a:lnTo>
                  <a:lnTo>
                    <a:pt x="1540" y="134"/>
                  </a:lnTo>
                  <a:lnTo>
                    <a:pt x="1539" y="134"/>
                  </a:lnTo>
                  <a:lnTo>
                    <a:pt x="1539" y="132"/>
                  </a:lnTo>
                  <a:lnTo>
                    <a:pt x="1539" y="131"/>
                  </a:lnTo>
                  <a:lnTo>
                    <a:pt x="1539" y="130"/>
                  </a:lnTo>
                  <a:lnTo>
                    <a:pt x="1538" y="130"/>
                  </a:lnTo>
                  <a:lnTo>
                    <a:pt x="1537" y="131"/>
                  </a:lnTo>
                  <a:lnTo>
                    <a:pt x="1536" y="132"/>
                  </a:lnTo>
                  <a:lnTo>
                    <a:pt x="1535" y="134"/>
                  </a:lnTo>
                  <a:lnTo>
                    <a:pt x="1535" y="136"/>
                  </a:lnTo>
                  <a:lnTo>
                    <a:pt x="1536" y="137"/>
                  </a:lnTo>
                  <a:lnTo>
                    <a:pt x="1536" y="138"/>
                  </a:lnTo>
                  <a:lnTo>
                    <a:pt x="1535" y="138"/>
                  </a:lnTo>
                  <a:lnTo>
                    <a:pt x="1534" y="139"/>
                  </a:lnTo>
                  <a:lnTo>
                    <a:pt x="1534" y="140"/>
                  </a:lnTo>
                  <a:lnTo>
                    <a:pt x="1536" y="140"/>
                  </a:lnTo>
                  <a:lnTo>
                    <a:pt x="1537" y="141"/>
                  </a:lnTo>
                  <a:lnTo>
                    <a:pt x="1537" y="142"/>
                  </a:lnTo>
                  <a:lnTo>
                    <a:pt x="1538" y="144"/>
                  </a:lnTo>
                  <a:lnTo>
                    <a:pt x="1539" y="145"/>
                  </a:lnTo>
                  <a:lnTo>
                    <a:pt x="1540" y="146"/>
                  </a:lnTo>
                  <a:lnTo>
                    <a:pt x="1539" y="146"/>
                  </a:lnTo>
                  <a:lnTo>
                    <a:pt x="1537" y="148"/>
                  </a:lnTo>
                  <a:lnTo>
                    <a:pt x="1536" y="148"/>
                  </a:lnTo>
                  <a:lnTo>
                    <a:pt x="1536" y="149"/>
                  </a:lnTo>
                  <a:lnTo>
                    <a:pt x="1536" y="150"/>
                  </a:lnTo>
                  <a:lnTo>
                    <a:pt x="1536" y="152"/>
                  </a:lnTo>
                  <a:lnTo>
                    <a:pt x="1534" y="154"/>
                  </a:lnTo>
                  <a:lnTo>
                    <a:pt x="1533" y="155"/>
                  </a:lnTo>
                  <a:lnTo>
                    <a:pt x="1531" y="155"/>
                  </a:lnTo>
                  <a:lnTo>
                    <a:pt x="1527" y="154"/>
                  </a:lnTo>
                  <a:lnTo>
                    <a:pt x="1524" y="153"/>
                  </a:lnTo>
                  <a:lnTo>
                    <a:pt x="1521" y="153"/>
                  </a:lnTo>
                  <a:lnTo>
                    <a:pt x="1517" y="153"/>
                  </a:lnTo>
                  <a:lnTo>
                    <a:pt x="1510" y="154"/>
                  </a:lnTo>
                  <a:lnTo>
                    <a:pt x="1504" y="153"/>
                  </a:lnTo>
                  <a:lnTo>
                    <a:pt x="1480" y="152"/>
                  </a:lnTo>
                  <a:lnTo>
                    <a:pt x="1478" y="152"/>
                  </a:lnTo>
                  <a:lnTo>
                    <a:pt x="1476" y="152"/>
                  </a:lnTo>
                  <a:lnTo>
                    <a:pt x="1458" y="146"/>
                  </a:lnTo>
                  <a:lnTo>
                    <a:pt x="1457" y="146"/>
                  </a:lnTo>
                  <a:lnTo>
                    <a:pt x="1456" y="144"/>
                  </a:lnTo>
                  <a:lnTo>
                    <a:pt x="1456" y="142"/>
                  </a:lnTo>
                  <a:lnTo>
                    <a:pt x="1456" y="141"/>
                  </a:lnTo>
                  <a:lnTo>
                    <a:pt x="1457" y="139"/>
                  </a:lnTo>
                  <a:lnTo>
                    <a:pt x="1458" y="138"/>
                  </a:lnTo>
                  <a:lnTo>
                    <a:pt x="1463" y="138"/>
                  </a:lnTo>
                  <a:lnTo>
                    <a:pt x="1465" y="138"/>
                  </a:lnTo>
                  <a:lnTo>
                    <a:pt x="1465" y="137"/>
                  </a:lnTo>
                  <a:lnTo>
                    <a:pt x="1461" y="135"/>
                  </a:lnTo>
                  <a:lnTo>
                    <a:pt x="1456" y="135"/>
                  </a:lnTo>
                  <a:lnTo>
                    <a:pt x="1444" y="135"/>
                  </a:lnTo>
                  <a:lnTo>
                    <a:pt x="1435" y="134"/>
                  </a:lnTo>
                  <a:lnTo>
                    <a:pt x="1426" y="131"/>
                  </a:lnTo>
                  <a:lnTo>
                    <a:pt x="1408" y="130"/>
                  </a:lnTo>
                  <a:lnTo>
                    <a:pt x="1404" y="131"/>
                  </a:lnTo>
                  <a:lnTo>
                    <a:pt x="1401" y="132"/>
                  </a:lnTo>
                  <a:lnTo>
                    <a:pt x="1399" y="134"/>
                  </a:lnTo>
                  <a:lnTo>
                    <a:pt x="1388" y="135"/>
                  </a:lnTo>
                  <a:lnTo>
                    <a:pt x="1385" y="135"/>
                  </a:lnTo>
                  <a:lnTo>
                    <a:pt x="1382" y="136"/>
                  </a:lnTo>
                  <a:lnTo>
                    <a:pt x="1379" y="137"/>
                  </a:lnTo>
                  <a:lnTo>
                    <a:pt x="1378" y="137"/>
                  </a:lnTo>
                  <a:lnTo>
                    <a:pt x="1378" y="138"/>
                  </a:lnTo>
                  <a:lnTo>
                    <a:pt x="1379" y="139"/>
                  </a:lnTo>
                  <a:lnTo>
                    <a:pt x="1380" y="140"/>
                  </a:lnTo>
                  <a:lnTo>
                    <a:pt x="1381" y="141"/>
                  </a:lnTo>
                  <a:lnTo>
                    <a:pt x="1382" y="141"/>
                  </a:lnTo>
                  <a:lnTo>
                    <a:pt x="1381" y="142"/>
                  </a:lnTo>
                  <a:lnTo>
                    <a:pt x="1380" y="143"/>
                  </a:lnTo>
                  <a:lnTo>
                    <a:pt x="1378" y="144"/>
                  </a:lnTo>
                  <a:lnTo>
                    <a:pt x="1377" y="143"/>
                  </a:lnTo>
                  <a:lnTo>
                    <a:pt x="1374" y="140"/>
                  </a:lnTo>
                  <a:lnTo>
                    <a:pt x="1373" y="139"/>
                  </a:lnTo>
                  <a:lnTo>
                    <a:pt x="1373" y="137"/>
                  </a:lnTo>
                  <a:lnTo>
                    <a:pt x="1374" y="136"/>
                  </a:lnTo>
                  <a:lnTo>
                    <a:pt x="1375" y="135"/>
                  </a:lnTo>
                  <a:lnTo>
                    <a:pt x="1377" y="132"/>
                  </a:lnTo>
                  <a:lnTo>
                    <a:pt x="1377" y="131"/>
                  </a:lnTo>
                  <a:lnTo>
                    <a:pt x="1373" y="127"/>
                  </a:lnTo>
                  <a:lnTo>
                    <a:pt x="1370" y="123"/>
                  </a:lnTo>
                  <a:lnTo>
                    <a:pt x="1368" y="122"/>
                  </a:lnTo>
                  <a:lnTo>
                    <a:pt x="1367" y="122"/>
                  </a:lnTo>
                  <a:lnTo>
                    <a:pt x="1369" y="126"/>
                  </a:lnTo>
                  <a:lnTo>
                    <a:pt x="1369" y="128"/>
                  </a:lnTo>
                  <a:lnTo>
                    <a:pt x="1369" y="129"/>
                  </a:lnTo>
                  <a:lnTo>
                    <a:pt x="1367" y="130"/>
                  </a:lnTo>
                  <a:lnTo>
                    <a:pt x="1365" y="130"/>
                  </a:lnTo>
                  <a:lnTo>
                    <a:pt x="1359" y="131"/>
                  </a:lnTo>
                  <a:lnTo>
                    <a:pt x="1357" y="130"/>
                  </a:lnTo>
                  <a:lnTo>
                    <a:pt x="1343" y="126"/>
                  </a:lnTo>
                  <a:lnTo>
                    <a:pt x="1342" y="126"/>
                  </a:lnTo>
                  <a:lnTo>
                    <a:pt x="1343" y="125"/>
                  </a:lnTo>
                  <a:lnTo>
                    <a:pt x="1344" y="123"/>
                  </a:lnTo>
                  <a:lnTo>
                    <a:pt x="1345" y="121"/>
                  </a:lnTo>
                  <a:lnTo>
                    <a:pt x="1344" y="120"/>
                  </a:lnTo>
                  <a:lnTo>
                    <a:pt x="1342" y="121"/>
                  </a:lnTo>
                  <a:lnTo>
                    <a:pt x="1339" y="122"/>
                  </a:lnTo>
                  <a:lnTo>
                    <a:pt x="1323" y="122"/>
                  </a:lnTo>
                  <a:lnTo>
                    <a:pt x="1322" y="122"/>
                  </a:lnTo>
                  <a:lnTo>
                    <a:pt x="1319" y="123"/>
                  </a:lnTo>
                  <a:lnTo>
                    <a:pt x="1316" y="125"/>
                  </a:lnTo>
                  <a:lnTo>
                    <a:pt x="1314" y="127"/>
                  </a:lnTo>
                  <a:lnTo>
                    <a:pt x="1314" y="128"/>
                  </a:lnTo>
                  <a:lnTo>
                    <a:pt x="1315" y="130"/>
                  </a:lnTo>
                  <a:lnTo>
                    <a:pt x="1316" y="131"/>
                  </a:lnTo>
                  <a:lnTo>
                    <a:pt x="1317" y="131"/>
                  </a:lnTo>
                  <a:lnTo>
                    <a:pt x="1321" y="130"/>
                  </a:lnTo>
                  <a:lnTo>
                    <a:pt x="1335" y="129"/>
                  </a:lnTo>
                  <a:lnTo>
                    <a:pt x="1336" y="129"/>
                  </a:lnTo>
                  <a:lnTo>
                    <a:pt x="1336" y="130"/>
                  </a:lnTo>
                  <a:lnTo>
                    <a:pt x="1335" y="131"/>
                  </a:lnTo>
                  <a:lnTo>
                    <a:pt x="1323" y="137"/>
                  </a:lnTo>
                  <a:lnTo>
                    <a:pt x="1321" y="137"/>
                  </a:lnTo>
                  <a:lnTo>
                    <a:pt x="1310" y="136"/>
                  </a:lnTo>
                  <a:lnTo>
                    <a:pt x="1309" y="136"/>
                  </a:lnTo>
                  <a:lnTo>
                    <a:pt x="1309" y="137"/>
                  </a:lnTo>
                  <a:lnTo>
                    <a:pt x="1309" y="139"/>
                  </a:lnTo>
                  <a:lnTo>
                    <a:pt x="1309" y="140"/>
                  </a:lnTo>
                  <a:lnTo>
                    <a:pt x="1307" y="141"/>
                  </a:lnTo>
                  <a:lnTo>
                    <a:pt x="1288" y="145"/>
                  </a:lnTo>
                  <a:lnTo>
                    <a:pt x="1274" y="148"/>
                  </a:lnTo>
                  <a:lnTo>
                    <a:pt x="1260" y="150"/>
                  </a:lnTo>
                  <a:lnTo>
                    <a:pt x="1259" y="150"/>
                  </a:lnTo>
                  <a:lnTo>
                    <a:pt x="1259" y="151"/>
                  </a:lnTo>
                  <a:lnTo>
                    <a:pt x="1260" y="153"/>
                  </a:lnTo>
                  <a:lnTo>
                    <a:pt x="1261" y="153"/>
                  </a:lnTo>
                  <a:lnTo>
                    <a:pt x="1260" y="154"/>
                  </a:lnTo>
                  <a:lnTo>
                    <a:pt x="1243" y="159"/>
                  </a:lnTo>
                  <a:lnTo>
                    <a:pt x="1241" y="159"/>
                  </a:lnTo>
                  <a:lnTo>
                    <a:pt x="1243" y="158"/>
                  </a:lnTo>
                  <a:lnTo>
                    <a:pt x="1251" y="155"/>
                  </a:lnTo>
                  <a:lnTo>
                    <a:pt x="1253" y="153"/>
                  </a:lnTo>
                  <a:lnTo>
                    <a:pt x="1254" y="152"/>
                  </a:lnTo>
                  <a:lnTo>
                    <a:pt x="1256" y="146"/>
                  </a:lnTo>
                  <a:lnTo>
                    <a:pt x="1258" y="144"/>
                  </a:lnTo>
                  <a:lnTo>
                    <a:pt x="1259" y="143"/>
                  </a:lnTo>
                  <a:lnTo>
                    <a:pt x="1266" y="142"/>
                  </a:lnTo>
                  <a:lnTo>
                    <a:pt x="1269" y="142"/>
                  </a:lnTo>
                  <a:lnTo>
                    <a:pt x="1270" y="141"/>
                  </a:lnTo>
                  <a:lnTo>
                    <a:pt x="1273" y="137"/>
                  </a:lnTo>
                  <a:lnTo>
                    <a:pt x="1275" y="134"/>
                  </a:lnTo>
                  <a:lnTo>
                    <a:pt x="1279" y="134"/>
                  </a:lnTo>
                  <a:lnTo>
                    <a:pt x="1280" y="134"/>
                  </a:lnTo>
                  <a:lnTo>
                    <a:pt x="1284" y="132"/>
                  </a:lnTo>
                  <a:lnTo>
                    <a:pt x="1318" y="116"/>
                  </a:lnTo>
                  <a:lnTo>
                    <a:pt x="1319" y="116"/>
                  </a:lnTo>
                  <a:lnTo>
                    <a:pt x="1321" y="113"/>
                  </a:lnTo>
                  <a:lnTo>
                    <a:pt x="1321" y="112"/>
                  </a:lnTo>
                  <a:lnTo>
                    <a:pt x="1319" y="112"/>
                  </a:lnTo>
                  <a:lnTo>
                    <a:pt x="1317" y="112"/>
                  </a:lnTo>
                  <a:lnTo>
                    <a:pt x="1316" y="112"/>
                  </a:lnTo>
                  <a:lnTo>
                    <a:pt x="1316" y="111"/>
                  </a:lnTo>
                  <a:lnTo>
                    <a:pt x="1326" y="107"/>
                  </a:lnTo>
                  <a:lnTo>
                    <a:pt x="1327" y="106"/>
                  </a:lnTo>
                  <a:lnTo>
                    <a:pt x="1328" y="107"/>
                  </a:lnTo>
                  <a:lnTo>
                    <a:pt x="1329" y="107"/>
                  </a:lnTo>
                  <a:lnTo>
                    <a:pt x="1331" y="106"/>
                  </a:lnTo>
                  <a:lnTo>
                    <a:pt x="1374" y="84"/>
                  </a:lnTo>
                  <a:lnTo>
                    <a:pt x="1377" y="83"/>
                  </a:lnTo>
                  <a:lnTo>
                    <a:pt x="1379" y="81"/>
                  </a:lnTo>
                  <a:lnTo>
                    <a:pt x="1380" y="80"/>
                  </a:lnTo>
                  <a:lnTo>
                    <a:pt x="1381" y="76"/>
                  </a:lnTo>
                  <a:lnTo>
                    <a:pt x="1381" y="74"/>
                  </a:lnTo>
                  <a:lnTo>
                    <a:pt x="1380" y="73"/>
                  </a:lnTo>
                  <a:lnTo>
                    <a:pt x="1377" y="73"/>
                  </a:lnTo>
                  <a:lnTo>
                    <a:pt x="1374" y="72"/>
                  </a:lnTo>
                  <a:lnTo>
                    <a:pt x="1374" y="71"/>
                  </a:lnTo>
                  <a:lnTo>
                    <a:pt x="1374" y="70"/>
                  </a:lnTo>
                  <a:lnTo>
                    <a:pt x="1374" y="69"/>
                  </a:lnTo>
                  <a:lnTo>
                    <a:pt x="1371" y="71"/>
                  </a:lnTo>
                  <a:lnTo>
                    <a:pt x="1368" y="72"/>
                  </a:lnTo>
                  <a:lnTo>
                    <a:pt x="1367" y="72"/>
                  </a:lnTo>
                  <a:lnTo>
                    <a:pt x="1367" y="70"/>
                  </a:lnTo>
                  <a:lnTo>
                    <a:pt x="1368" y="69"/>
                  </a:lnTo>
                  <a:lnTo>
                    <a:pt x="1367" y="69"/>
                  </a:lnTo>
                  <a:lnTo>
                    <a:pt x="1367" y="68"/>
                  </a:lnTo>
                  <a:lnTo>
                    <a:pt x="1368" y="67"/>
                  </a:lnTo>
                  <a:lnTo>
                    <a:pt x="1367" y="66"/>
                  </a:lnTo>
                  <a:lnTo>
                    <a:pt x="1365" y="66"/>
                  </a:lnTo>
                  <a:lnTo>
                    <a:pt x="1364" y="65"/>
                  </a:lnTo>
                  <a:lnTo>
                    <a:pt x="1361" y="65"/>
                  </a:lnTo>
                  <a:lnTo>
                    <a:pt x="1359" y="62"/>
                  </a:lnTo>
                  <a:lnTo>
                    <a:pt x="1360" y="62"/>
                  </a:lnTo>
                  <a:lnTo>
                    <a:pt x="1365" y="63"/>
                  </a:lnTo>
                  <a:lnTo>
                    <a:pt x="1368" y="65"/>
                  </a:lnTo>
                  <a:lnTo>
                    <a:pt x="1371" y="67"/>
                  </a:lnTo>
                  <a:lnTo>
                    <a:pt x="1371" y="68"/>
                  </a:lnTo>
                  <a:lnTo>
                    <a:pt x="1372" y="68"/>
                  </a:lnTo>
                  <a:lnTo>
                    <a:pt x="1375" y="68"/>
                  </a:lnTo>
                  <a:lnTo>
                    <a:pt x="1378" y="68"/>
                  </a:lnTo>
                  <a:lnTo>
                    <a:pt x="1379" y="69"/>
                  </a:lnTo>
                  <a:lnTo>
                    <a:pt x="1380" y="70"/>
                  </a:lnTo>
                  <a:lnTo>
                    <a:pt x="1380" y="71"/>
                  </a:lnTo>
                  <a:lnTo>
                    <a:pt x="1381" y="70"/>
                  </a:lnTo>
                  <a:lnTo>
                    <a:pt x="1381" y="69"/>
                  </a:lnTo>
                  <a:lnTo>
                    <a:pt x="1383" y="65"/>
                  </a:lnTo>
                  <a:lnTo>
                    <a:pt x="1383" y="62"/>
                  </a:lnTo>
                  <a:lnTo>
                    <a:pt x="1383" y="61"/>
                  </a:lnTo>
                  <a:lnTo>
                    <a:pt x="1383" y="60"/>
                  </a:lnTo>
                  <a:lnTo>
                    <a:pt x="1382" y="60"/>
                  </a:lnTo>
                  <a:lnTo>
                    <a:pt x="1381" y="60"/>
                  </a:lnTo>
                  <a:lnTo>
                    <a:pt x="1380" y="60"/>
                  </a:lnTo>
                  <a:lnTo>
                    <a:pt x="1380" y="61"/>
                  </a:lnTo>
                  <a:lnTo>
                    <a:pt x="1379" y="61"/>
                  </a:lnTo>
                  <a:lnTo>
                    <a:pt x="1379" y="58"/>
                  </a:lnTo>
                  <a:lnTo>
                    <a:pt x="1379" y="57"/>
                  </a:lnTo>
                  <a:lnTo>
                    <a:pt x="1378" y="57"/>
                  </a:lnTo>
                  <a:lnTo>
                    <a:pt x="1378" y="56"/>
                  </a:lnTo>
                  <a:lnTo>
                    <a:pt x="1378" y="55"/>
                  </a:lnTo>
                  <a:lnTo>
                    <a:pt x="1377" y="53"/>
                  </a:lnTo>
                  <a:lnTo>
                    <a:pt x="1377" y="52"/>
                  </a:lnTo>
                  <a:lnTo>
                    <a:pt x="1374" y="51"/>
                  </a:lnTo>
                  <a:lnTo>
                    <a:pt x="1373" y="51"/>
                  </a:lnTo>
                  <a:lnTo>
                    <a:pt x="1373" y="49"/>
                  </a:lnTo>
                  <a:lnTo>
                    <a:pt x="1374" y="49"/>
                  </a:lnTo>
                  <a:lnTo>
                    <a:pt x="1373" y="48"/>
                  </a:lnTo>
                  <a:lnTo>
                    <a:pt x="1370" y="48"/>
                  </a:lnTo>
                  <a:lnTo>
                    <a:pt x="1369" y="49"/>
                  </a:lnTo>
                  <a:lnTo>
                    <a:pt x="1370" y="51"/>
                  </a:lnTo>
                  <a:lnTo>
                    <a:pt x="1371" y="51"/>
                  </a:lnTo>
                  <a:lnTo>
                    <a:pt x="1373" y="52"/>
                  </a:lnTo>
                  <a:lnTo>
                    <a:pt x="1373" y="53"/>
                  </a:lnTo>
                  <a:lnTo>
                    <a:pt x="1372" y="53"/>
                  </a:lnTo>
                  <a:lnTo>
                    <a:pt x="1371" y="53"/>
                  </a:lnTo>
                  <a:lnTo>
                    <a:pt x="1370" y="55"/>
                  </a:lnTo>
                  <a:lnTo>
                    <a:pt x="1369" y="55"/>
                  </a:lnTo>
                  <a:lnTo>
                    <a:pt x="1368" y="56"/>
                  </a:lnTo>
                  <a:lnTo>
                    <a:pt x="1367" y="55"/>
                  </a:lnTo>
                  <a:lnTo>
                    <a:pt x="1367" y="54"/>
                  </a:lnTo>
                  <a:lnTo>
                    <a:pt x="1367" y="52"/>
                  </a:lnTo>
                  <a:lnTo>
                    <a:pt x="1366" y="51"/>
                  </a:lnTo>
                  <a:lnTo>
                    <a:pt x="1366" y="49"/>
                  </a:lnTo>
                  <a:lnTo>
                    <a:pt x="1366" y="47"/>
                  </a:lnTo>
                  <a:lnTo>
                    <a:pt x="1364" y="45"/>
                  </a:lnTo>
                  <a:lnTo>
                    <a:pt x="1358" y="43"/>
                  </a:lnTo>
                  <a:lnTo>
                    <a:pt x="1357" y="43"/>
                  </a:lnTo>
                  <a:lnTo>
                    <a:pt x="1356" y="42"/>
                  </a:lnTo>
                  <a:lnTo>
                    <a:pt x="1355" y="40"/>
                  </a:lnTo>
                  <a:lnTo>
                    <a:pt x="1352" y="39"/>
                  </a:lnTo>
                  <a:lnTo>
                    <a:pt x="1351" y="38"/>
                  </a:lnTo>
                  <a:lnTo>
                    <a:pt x="1349" y="38"/>
                  </a:lnTo>
                  <a:lnTo>
                    <a:pt x="1347" y="37"/>
                  </a:lnTo>
                  <a:lnTo>
                    <a:pt x="1346" y="35"/>
                  </a:lnTo>
                  <a:lnTo>
                    <a:pt x="1345" y="34"/>
                  </a:lnTo>
                  <a:lnTo>
                    <a:pt x="1344" y="34"/>
                  </a:lnTo>
                  <a:lnTo>
                    <a:pt x="1341" y="34"/>
                  </a:lnTo>
                  <a:lnTo>
                    <a:pt x="1340" y="34"/>
                  </a:lnTo>
                  <a:lnTo>
                    <a:pt x="1340" y="33"/>
                  </a:lnTo>
                  <a:lnTo>
                    <a:pt x="1339" y="32"/>
                  </a:lnTo>
                  <a:lnTo>
                    <a:pt x="1337" y="33"/>
                  </a:lnTo>
                  <a:lnTo>
                    <a:pt x="1335" y="33"/>
                  </a:lnTo>
                  <a:lnTo>
                    <a:pt x="1332" y="33"/>
                  </a:lnTo>
                  <a:lnTo>
                    <a:pt x="1330" y="32"/>
                  </a:lnTo>
                  <a:lnTo>
                    <a:pt x="1325" y="33"/>
                  </a:lnTo>
                  <a:lnTo>
                    <a:pt x="1322" y="34"/>
                  </a:lnTo>
                  <a:lnTo>
                    <a:pt x="1321" y="34"/>
                  </a:lnTo>
                  <a:lnTo>
                    <a:pt x="1318" y="33"/>
                  </a:lnTo>
                  <a:lnTo>
                    <a:pt x="1315" y="33"/>
                  </a:lnTo>
                  <a:lnTo>
                    <a:pt x="1313" y="33"/>
                  </a:lnTo>
                  <a:lnTo>
                    <a:pt x="1312" y="32"/>
                  </a:lnTo>
                  <a:lnTo>
                    <a:pt x="1311" y="32"/>
                  </a:lnTo>
                  <a:lnTo>
                    <a:pt x="1307" y="33"/>
                  </a:lnTo>
                  <a:lnTo>
                    <a:pt x="1305" y="33"/>
                  </a:lnTo>
                  <a:lnTo>
                    <a:pt x="1297" y="33"/>
                  </a:lnTo>
                  <a:lnTo>
                    <a:pt x="1296" y="33"/>
                  </a:lnTo>
                  <a:lnTo>
                    <a:pt x="1295" y="33"/>
                  </a:lnTo>
                  <a:lnTo>
                    <a:pt x="1294" y="33"/>
                  </a:lnTo>
                  <a:lnTo>
                    <a:pt x="1293" y="33"/>
                  </a:lnTo>
                  <a:lnTo>
                    <a:pt x="1289" y="33"/>
                  </a:lnTo>
                  <a:lnTo>
                    <a:pt x="1288" y="33"/>
                  </a:lnTo>
                  <a:lnTo>
                    <a:pt x="1288" y="34"/>
                  </a:lnTo>
                  <a:lnTo>
                    <a:pt x="1288" y="35"/>
                  </a:lnTo>
                  <a:lnTo>
                    <a:pt x="1288" y="38"/>
                  </a:lnTo>
                  <a:lnTo>
                    <a:pt x="1287" y="40"/>
                  </a:lnTo>
                  <a:lnTo>
                    <a:pt x="1285" y="41"/>
                  </a:lnTo>
                  <a:lnTo>
                    <a:pt x="1282" y="41"/>
                  </a:lnTo>
                  <a:lnTo>
                    <a:pt x="1281" y="41"/>
                  </a:lnTo>
                  <a:lnTo>
                    <a:pt x="1280" y="40"/>
                  </a:lnTo>
                  <a:lnTo>
                    <a:pt x="1279" y="40"/>
                  </a:lnTo>
                  <a:lnTo>
                    <a:pt x="1276" y="40"/>
                  </a:lnTo>
                  <a:lnTo>
                    <a:pt x="1272" y="41"/>
                  </a:lnTo>
                  <a:lnTo>
                    <a:pt x="1271" y="41"/>
                  </a:lnTo>
                  <a:lnTo>
                    <a:pt x="1270" y="42"/>
                  </a:lnTo>
                  <a:lnTo>
                    <a:pt x="1269" y="42"/>
                  </a:lnTo>
                  <a:lnTo>
                    <a:pt x="1267" y="41"/>
                  </a:lnTo>
                  <a:lnTo>
                    <a:pt x="1263" y="41"/>
                  </a:lnTo>
                  <a:lnTo>
                    <a:pt x="1263" y="40"/>
                  </a:lnTo>
                  <a:lnTo>
                    <a:pt x="1263" y="39"/>
                  </a:lnTo>
                  <a:lnTo>
                    <a:pt x="1280" y="28"/>
                  </a:lnTo>
                  <a:lnTo>
                    <a:pt x="1281" y="28"/>
                  </a:lnTo>
                  <a:lnTo>
                    <a:pt x="1281" y="27"/>
                  </a:lnTo>
                  <a:lnTo>
                    <a:pt x="1280" y="27"/>
                  </a:lnTo>
                  <a:lnTo>
                    <a:pt x="1279" y="26"/>
                  </a:lnTo>
                  <a:lnTo>
                    <a:pt x="1277" y="25"/>
                  </a:lnTo>
                  <a:lnTo>
                    <a:pt x="1276" y="24"/>
                  </a:lnTo>
                  <a:lnTo>
                    <a:pt x="1275" y="24"/>
                  </a:lnTo>
                  <a:lnTo>
                    <a:pt x="1272" y="23"/>
                  </a:lnTo>
                  <a:lnTo>
                    <a:pt x="1270" y="23"/>
                  </a:lnTo>
                  <a:lnTo>
                    <a:pt x="1269" y="23"/>
                  </a:lnTo>
                  <a:lnTo>
                    <a:pt x="1268" y="24"/>
                  </a:lnTo>
                  <a:lnTo>
                    <a:pt x="1269" y="24"/>
                  </a:lnTo>
                  <a:lnTo>
                    <a:pt x="1268" y="25"/>
                  </a:lnTo>
                  <a:lnTo>
                    <a:pt x="1260" y="23"/>
                  </a:lnTo>
                  <a:lnTo>
                    <a:pt x="1259" y="23"/>
                  </a:lnTo>
                  <a:lnTo>
                    <a:pt x="1258" y="23"/>
                  </a:lnTo>
                  <a:lnTo>
                    <a:pt x="1257" y="24"/>
                  </a:lnTo>
                  <a:lnTo>
                    <a:pt x="1255" y="25"/>
                  </a:lnTo>
                  <a:lnTo>
                    <a:pt x="1252" y="25"/>
                  </a:lnTo>
                  <a:lnTo>
                    <a:pt x="1248" y="25"/>
                  </a:lnTo>
                  <a:lnTo>
                    <a:pt x="1247" y="25"/>
                  </a:lnTo>
                  <a:lnTo>
                    <a:pt x="1247" y="24"/>
                  </a:lnTo>
                  <a:lnTo>
                    <a:pt x="1249" y="24"/>
                  </a:lnTo>
                  <a:lnTo>
                    <a:pt x="1251" y="24"/>
                  </a:lnTo>
                  <a:lnTo>
                    <a:pt x="1252" y="24"/>
                  </a:lnTo>
                  <a:lnTo>
                    <a:pt x="1252" y="23"/>
                  </a:lnTo>
                  <a:lnTo>
                    <a:pt x="1253" y="21"/>
                  </a:lnTo>
                  <a:lnTo>
                    <a:pt x="1255" y="20"/>
                  </a:lnTo>
                  <a:lnTo>
                    <a:pt x="1254" y="20"/>
                  </a:lnTo>
                  <a:lnTo>
                    <a:pt x="1253" y="20"/>
                  </a:lnTo>
                  <a:lnTo>
                    <a:pt x="1252" y="20"/>
                  </a:lnTo>
                  <a:lnTo>
                    <a:pt x="1248" y="20"/>
                  </a:lnTo>
                  <a:lnTo>
                    <a:pt x="1246" y="21"/>
                  </a:lnTo>
                  <a:lnTo>
                    <a:pt x="1244" y="21"/>
                  </a:lnTo>
                  <a:lnTo>
                    <a:pt x="1242" y="20"/>
                  </a:lnTo>
                  <a:lnTo>
                    <a:pt x="1241" y="21"/>
                  </a:lnTo>
                  <a:lnTo>
                    <a:pt x="1238" y="21"/>
                  </a:lnTo>
                  <a:lnTo>
                    <a:pt x="1234" y="20"/>
                  </a:lnTo>
                  <a:lnTo>
                    <a:pt x="1229" y="21"/>
                  </a:lnTo>
                  <a:lnTo>
                    <a:pt x="1226" y="21"/>
                  </a:lnTo>
                  <a:lnTo>
                    <a:pt x="1226" y="20"/>
                  </a:lnTo>
                  <a:lnTo>
                    <a:pt x="1228" y="20"/>
                  </a:lnTo>
                  <a:lnTo>
                    <a:pt x="1230" y="20"/>
                  </a:lnTo>
                  <a:lnTo>
                    <a:pt x="1232" y="19"/>
                  </a:lnTo>
                  <a:lnTo>
                    <a:pt x="1234" y="19"/>
                  </a:lnTo>
                  <a:lnTo>
                    <a:pt x="1235" y="18"/>
                  </a:lnTo>
                  <a:lnTo>
                    <a:pt x="1239" y="18"/>
                  </a:lnTo>
                  <a:lnTo>
                    <a:pt x="1242" y="18"/>
                  </a:lnTo>
                  <a:lnTo>
                    <a:pt x="1245" y="17"/>
                  </a:lnTo>
                  <a:lnTo>
                    <a:pt x="1246" y="16"/>
                  </a:lnTo>
                  <a:lnTo>
                    <a:pt x="1247" y="15"/>
                  </a:lnTo>
                  <a:lnTo>
                    <a:pt x="1248" y="14"/>
                  </a:lnTo>
                  <a:lnTo>
                    <a:pt x="1251" y="14"/>
                  </a:lnTo>
                  <a:lnTo>
                    <a:pt x="1252" y="13"/>
                  </a:lnTo>
                  <a:lnTo>
                    <a:pt x="1254" y="12"/>
                  </a:lnTo>
                  <a:lnTo>
                    <a:pt x="1256" y="12"/>
                  </a:lnTo>
                  <a:lnTo>
                    <a:pt x="1258" y="12"/>
                  </a:lnTo>
                  <a:lnTo>
                    <a:pt x="1260" y="12"/>
                  </a:lnTo>
                  <a:lnTo>
                    <a:pt x="1260" y="11"/>
                  </a:lnTo>
                  <a:lnTo>
                    <a:pt x="1255" y="5"/>
                  </a:lnTo>
                  <a:lnTo>
                    <a:pt x="1253" y="4"/>
                  </a:lnTo>
                  <a:lnTo>
                    <a:pt x="1240" y="2"/>
                  </a:lnTo>
                  <a:lnTo>
                    <a:pt x="1227" y="0"/>
                  </a:lnTo>
                  <a:lnTo>
                    <a:pt x="1224" y="0"/>
                  </a:lnTo>
                  <a:lnTo>
                    <a:pt x="1222" y="0"/>
                  </a:lnTo>
                  <a:lnTo>
                    <a:pt x="1220" y="1"/>
                  </a:lnTo>
                  <a:lnTo>
                    <a:pt x="1212" y="3"/>
                  </a:lnTo>
                  <a:lnTo>
                    <a:pt x="1204" y="5"/>
                  </a:lnTo>
                  <a:lnTo>
                    <a:pt x="1194" y="10"/>
                  </a:lnTo>
                  <a:lnTo>
                    <a:pt x="1190" y="12"/>
                  </a:lnTo>
                  <a:lnTo>
                    <a:pt x="1189" y="13"/>
                  </a:lnTo>
                  <a:lnTo>
                    <a:pt x="1190" y="13"/>
                  </a:lnTo>
                  <a:lnTo>
                    <a:pt x="1192" y="13"/>
                  </a:lnTo>
                  <a:lnTo>
                    <a:pt x="1192" y="14"/>
                  </a:lnTo>
                  <a:lnTo>
                    <a:pt x="1186" y="17"/>
                  </a:lnTo>
                  <a:lnTo>
                    <a:pt x="1183" y="20"/>
                  </a:lnTo>
                  <a:lnTo>
                    <a:pt x="1182" y="20"/>
                  </a:lnTo>
                  <a:lnTo>
                    <a:pt x="1180" y="21"/>
                  </a:lnTo>
                  <a:lnTo>
                    <a:pt x="1180" y="23"/>
                  </a:lnTo>
                  <a:lnTo>
                    <a:pt x="1180" y="24"/>
                  </a:lnTo>
                  <a:lnTo>
                    <a:pt x="1178" y="24"/>
                  </a:lnTo>
                  <a:lnTo>
                    <a:pt x="1177" y="26"/>
                  </a:lnTo>
                  <a:lnTo>
                    <a:pt x="1176" y="27"/>
                  </a:lnTo>
                  <a:lnTo>
                    <a:pt x="1176" y="28"/>
                  </a:lnTo>
                  <a:lnTo>
                    <a:pt x="1176" y="29"/>
                  </a:lnTo>
                  <a:lnTo>
                    <a:pt x="1176" y="30"/>
                  </a:lnTo>
                  <a:lnTo>
                    <a:pt x="1177" y="31"/>
                  </a:lnTo>
                  <a:lnTo>
                    <a:pt x="1179" y="31"/>
                  </a:lnTo>
                  <a:lnTo>
                    <a:pt x="1180" y="31"/>
                  </a:lnTo>
                  <a:lnTo>
                    <a:pt x="1180" y="32"/>
                  </a:lnTo>
                  <a:lnTo>
                    <a:pt x="1180" y="33"/>
                  </a:lnTo>
                  <a:lnTo>
                    <a:pt x="1179" y="35"/>
                  </a:lnTo>
                  <a:lnTo>
                    <a:pt x="1178" y="38"/>
                  </a:lnTo>
                  <a:lnTo>
                    <a:pt x="1177" y="39"/>
                  </a:lnTo>
                  <a:lnTo>
                    <a:pt x="1177" y="40"/>
                  </a:lnTo>
                  <a:lnTo>
                    <a:pt x="1178" y="40"/>
                  </a:lnTo>
                  <a:lnTo>
                    <a:pt x="1180" y="40"/>
                  </a:lnTo>
                  <a:lnTo>
                    <a:pt x="1186" y="41"/>
                  </a:lnTo>
                  <a:lnTo>
                    <a:pt x="1188" y="42"/>
                  </a:lnTo>
                  <a:lnTo>
                    <a:pt x="1191" y="42"/>
                  </a:lnTo>
                  <a:lnTo>
                    <a:pt x="1192" y="43"/>
                  </a:lnTo>
                  <a:lnTo>
                    <a:pt x="1196" y="44"/>
                  </a:lnTo>
                  <a:lnTo>
                    <a:pt x="1197" y="44"/>
                  </a:lnTo>
                  <a:lnTo>
                    <a:pt x="1196" y="44"/>
                  </a:lnTo>
                  <a:lnTo>
                    <a:pt x="1190" y="44"/>
                  </a:lnTo>
                  <a:lnTo>
                    <a:pt x="1189" y="43"/>
                  </a:lnTo>
                  <a:lnTo>
                    <a:pt x="1188" y="43"/>
                  </a:lnTo>
                  <a:lnTo>
                    <a:pt x="1185" y="42"/>
                  </a:lnTo>
                  <a:lnTo>
                    <a:pt x="1180" y="42"/>
                  </a:lnTo>
                  <a:lnTo>
                    <a:pt x="1179" y="42"/>
                  </a:lnTo>
                  <a:lnTo>
                    <a:pt x="1178" y="42"/>
                  </a:lnTo>
                  <a:lnTo>
                    <a:pt x="1178" y="41"/>
                  </a:lnTo>
                  <a:lnTo>
                    <a:pt x="1177" y="41"/>
                  </a:lnTo>
                  <a:lnTo>
                    <a:pt x="1176" y="41"/>
                  </a:lnTo>
                  <a:lnTo>
                    <a:pt x="1173" y="41"/>
                  </a:lnTo>
                  <a:lnTo>
                    <a:pt x="1169" y="42"/>
                  </a:lnTo>
                  <a:lnTo>
                    <a:pt x="1166" y="42"/>
                  </a:lnTo>
                  <a:lnTo>
                    <a:pt x="1165" y="42"/>
                  </a:lnTo>
                  <a:lnTo>
                    <a:pt x="1158" y="42"/>
                  </a:lnTo>
                  <a:lnTo>
                    <a:pt x="1150" y="42"/>
                  </a:lnTo>
                  <a:lnTo>
                    <a:pt x="1146" y="41"/>
                  </a:lnTo>
                  <a:lnTo>
                    <a:pt x="1144" y="41"/>
                  </a:lnTo>
                  <a:lnTo>
                    <a:pt x="1143" y="41"/>
                  </a:lnTo>
                  <a:lnTo>
                    <a:pt x="1143" y="42"/>
                  </a:lnTo>
                  <a:lnTo>
                    <a:pt x="1145" y="43"/>
                  </a:lnTo>
                  <a:lnTo>
                    <a:pt x="1146" y="43"/>
                  </a:lnTo>
                  <a:lnTo>
                    <a:pt x="1146" y="44"/>
                  </a:lnTo>
                  <a:lnTo>
                    <a:pt x="1146" y="45"/>
                  </a:lnTo>
                  <a:lnTo>
                    <a:pt x="1147" y="46"/>
                  </a:lnTo>
                  <a:lnTo>
                    <a:pt x="1149" y="46"/>
                  </a:lnTo>
                  <a:lnTo>
                    <a:pt x="1151" y="46"/>
                  </a:lnTo>
                  <a:lnTo>
                    <a:pt x="1152" y="48"/>
                  </a:lnTo>
                  <a:lnTo>
                    <a:pt x="1154" y="48"/>
                  </a:lnTo>
                  <a:lnTo>
                    <a:pt x="1155" y="48"/>
                  </a:lnTo>
                  <a:lnTo>
                    <a:pt x="1156" y="49"/>
                  </a:lnTo>
                  <a:lnTo>
                    <a:pt x="1156" y="51"/>
                  </a:lnTo>
                  <a:lnTo>
                    <a:pt x="1157" y="52"/>
                  </a:lnTo>
                  <a:lnTo>
                    <a:pt x="1158" y="53"/>
                  </a:lnTo>
                  <a:lnTo>
                    <a:pt x="1159" y="54"/>
                  </a:lnTo>
                  <a:lnTo>
                    <a:pt x="1159" y="55"/>
                  </a:lnTo>
                  <a:lnTo>
                    <a:pt x="1159" y="56"/>
                  </a:lnTo>
                  <a:lnTo>
                    <a:pt x="1155" y="55"/>
                  </a:lnTo>
                  <a:lnTo>
                    <a:pt x="1144" y="49"/>
                  </a:lnTo>
                  <a:lnTo>
                    <a:pt x="1143" y="49"/>
                  </a:lnTo>
                  <a:lnTo>
                    <a:pt x="1141" y="49"/>
                  </a:lnTo>
                  <a:lnTo>
                    <a:pt x="1138" y="49"/>
                  </a:lnTo>
                  <a:lnTo>
                    <a:pt x="1138" y="51"/>
                  </a:lnTo>
                  <a:lnTo>
                    <a:pt x="1136" y="52"/>
                  </a:lnTo>
                  <a:lnTo>
                    <a:pt x="1133" y="52"/>
                  </a:lnTo>
                  <a:lnTo>
                    <a:pt x="1129" y="53"/>
                  </a:lnTo>
                  <a:lnTo>
                    <a:pt x="1129" y="54"/>
                  </a:lnTo>
                  <a:lnTo>
                    <a:pt x="1124" y="55"/>
                  </a:lnTo>
                  <a:lnTo>
                    <a:pt x="1119" y="58"/>
                  </a:lnTo>
                  <a:lnTo>
                    <a:pt x="1118" y="58"/>
                  </a:lnTo>
                  <a:lnTo>
                    <a:pt x="1119" y="56"/>
                  </a:lnTo>
                  <a:lnTo>
                    <a:pt x="1118" y="56"/>
                  </a:lnTo>
                  <a:lnTo>
                    <a:pt x="1115" y="58"/>
                  </a:lnTo>
                  <a:lnTo>
                    <a:pt x="1106" y="61"/>
                  </a:lnTo>
                  <a:lnTo>
                    <a:pt x="1106" y="60"/>
                  </a:lnTo>
                  <a:lnTo>
                    <a:pt x="1106" y="59"/>
                  </a:lnTo>
                  <a:lnTo>
                    <a:pt x="1106" y="58"/>
                  </a:lnTo>
                  <a:lnTo>
                    <a:pt x="1104" y="57"/>
                  </a:lnTo>
                  <a:lnTo>
                    <a:pt x="1101" y="59"/>
                  </a:lnTo>
                  <a:lnTo>
                    <a:pt x="1094" y="62"/>
                  </a:lnTo>
                  <a:lnTo>
                    <a:pt x="1092" y="61"/>
                  </a:lnTo>
                  <a:lnTo>
                    <a:pt x="1092" y="60"/>
                  </a:lnTo>
                  <a:lnTo>
                    <a:pt x="1095" y="59"/>
                  </a:lnTo>
                  <a:lnTo>
                    <a:pt x="1095" y="58"/>
                  </a:lnTo>
                  <a:lnTo>
                    <a:pt x="1091" y="58"/>
                  </a:lnTo>
                  <a:lnTo>
                    <a:pt x="1054" y="54"/>
                  </a:lnTo>
                  <a:lnTo>
                    <a:pt x="1052" y="54"/>
                  </a:lnTo>
                  <a:lnTo>
                    <a:pt x="1050" y="55"/>
                  </a:lnTo>
                  <a:lnTo>
                    <a:pt x="1049" y="56"/>
                  </a:lnTo>
                  <a:lnTo>
                    <a:pt x="1049" y="57"/>
                  </a:lnTo>
                  <a:lnTo>
                    <a:pt x="1049" y="58"/>
                  </a:lnTo>
                  <a:lnTo>
                    <a:pt x="1048" y="58"/>
                  </a:lnTo>
                  <a:lnTo>
                    <a:pt x="1052" y="58"/>
                  </a:lnTo>
                  <a:lnTo>
                    <a:pt x="1054" y="58"/>
                  </a:lnTo>
                  <a:lnTo>
                    <a:pt x="1054" y="59"/>
                  </a:lnTo>
                  <a:lnTo>
                    <a:pt x="1058" y="59"/>
                  </a:lnTo>
                  <a:lnTo>
                    <a:pt x="1061" y="59"/>
                  </a:lnTo>
                  <a:lnTo>
                    <a:pt x="1065" y="59"/>
                  </a:lnTo>
                  <a:lnTo>
                    <a:pt x="1067" y="59"/>
                  </a:lnTo>
                  <a:lnTo>
                    <a:pt x="1068" y="59"/>
                  </a:lnTo>
                  <a:lnTo>
                    <a:pt x="1067" y="60"/>
                  </a:lnTo>
                  <a:lnTo>
                    <a:pt x="1054" y="62"/>
                  </a:lnTo>
                  <a:lnTo>
                    <a:pt x="1044" y="63"/>
                  </a:lnTo>
                  <a:lnTo>
                    <a:pt x="1009" y="70"/>
                  </a:lnTo>
                  <a:lnTo>
                    <a:pt x="1002" y="71"/>
                  </a:lnTo>
                  <a:lnTo>
                    <a:pt x="992" y="73"/>
                  </a:lnTo>
                  <a:lnTo>
                    <a:pt x="989" y="74"/>
                  </a:lnTo>
                  <a:lnTo>
                    <a:pt x="988" y="75"/>
                  </a:lnTo>
                  <a:lnTo>
                    <a:pt x="987" y="75"/>
                  </a:lnTo>
                  <a:lnTo>
                    <a:pt x="985" y="75"/>
                  </a:lnTo>
                  <a:lnTo>
                    <a:pt x="985" y="76"/>
                  </a:lnTo>
                  <a:lnTo>
                    <a:pt x="982" y="77"/>
                  </a:lnTo>
                  <a:lnTo>
                    <a:pt x="982" y="79"/>
                  </a:lnTo>
                  <a:lnTo>
                    <a:pt x="980" y="79"/>
                  </a:lnTo>
                  <a:lnTo>
                    <a:pt x="979" y="80"/>
                  </a:lnTo>
                  <a:lnTo>
                    <a:pt x="978" y="81"/>
                  </a:lnTo>
                  <a:lnTo>
                    <a:pt x="973" y="84"/>
                  </a:lnTo>
                  <a:lnTo>
                    <a:pt x="969" y="86"/>
                  </a:lnTo>
                  <a:lnTo>
                    <a:pt x="967" y="86"/>
                  </a:lnTo>
                  <a:lnTo>
                    <a:pt x="954" y="85"/>
                  </a:lnTo>
                  <a:lnTo>
                    <a:pt x="953" y="85"/>
                  </a:lnTo>
                  <a:lnTo>
                    <a:pt x="952" y="86"/>
                  </a:lnTo>
                  <a:lnTo>
                    <a:pt x="952" y="87"/>
                  </a:lnTo>
                  <a:lnTo>
                    <a:pt x="953" y="87"/>
                  </a:lnTo>
                  <a:lnTo>
                    <a:pt x="955" y="87"/>
                  </a:lnTo>
                  <a:lnTo>
                    <a:pt x="957" y="87"/>
                  </a:lnTo>
                  <a:lnTo>
                    <a:pt x="959" y="87"/>
                  </a:lnTo>
                  <a:lnTo>
                    <a:pt x="960" y="88"/>
                  </a:lnTo>
                  <a:lnTo>
                    <a:pt x="961" y="88"/>
                  </a:lnTo>
                  <a:lnTo>
                    <a:pt x="962" y="88"/>
                  </a:lnTo>
                  <a:lnTo>
                    <a:pt x="961" y="89"/>
                  </a:lnTo>
                  <a:lnTo>
                    <a:pt x="957" y="89"/>
                  </a:lnTo>
                  <a:lnTo>
                    <a:pt x="957" y="90"/>
                  </a:lnTo>
                  <a:lnTo>
                    <a:pt x="960" y="91"/>
                  </a:lnTo>
                  <a:lnTo>
                    <a:pt x="956" y="95"/>
                  </a:lnTo>
                  <a:lnTo>
                    <a:pt x="955" y="95"/>
                  </a:lnTo>
                  <a:lnTo>
                    <a:pt x="954" y="96"/>
                  </a:lnTo>
                  <a:lnTo>
                    <a:pt x="954" y="97"/>
                  </a:lnTo>
                  <a:lnTo>
                    <a:pt x="952" y="98"/>
                  </a:lnTo>
                  <a:lnTo>
                    <a:pt x="951" y="99"/>
                  </a:lnTo>
                  <a:lnTo>
                    <a:pt x="951" y="100"/>
                  </a:lnTo>
                  <a:lnTo>
                    <a:pt x="952" y="101"/>
                  </a:lnTo>
                  <a:lnTo>
                    <a:pt x="952" y="102"/>
                  </a:lnTo>
                  <a:lnTo>
                    <a:pt x="950" y="102"/>
                  </a:lnTo>
                  <a:lnTo>
                    <a:pt x="949" y="101"/>
                  </a:lnTo>
                  <a:lnTo>
                    <a:pt x="948" y="101"/>
                  </a:lnTo>
                  <a:lnTo>
                    <a:pt x="948" y="100"/>
                  </a:lnTo>
                  <a:lnTo>
                    <a:pt x="948" y="99"/>
                  </a:lnTo>
                  <a:lnTo>
                    <a:pt x="945" y="99"/>
                  </a:lnTo>
                  <a:lnTo>
                    <a:pt x="943" y="99"/>
                  </a:lnTo>
                  <a:lnTo>
                    <a:pt x="942" y="98"/>
                  </a:lnTo>
                  <a:lnTo>
                    <a:pt x="941" y="97"/>
                  </a:lnTo>
                  <a:lnTo>
                    <a:pt x="939" y="96"/>
                  </a:lnTo>
                  <a:lnTo>
                    <a:pt x="939" y="97"/>
                  </a:lnTo>
                  <a:lnTo>
                    <a:pt x="937" y="98"/>
                  </a:lnTo>
                  <a:lnTo>
                    <a:pt x="935" y="100"/>
                  </a:lnTo>
                  <a:lnTo>
                    <a:pt x="935" y="101"/>
                  </a:lnTo>
                  <a:lnTo>
                    <a:pt x="938" y="102"/>
                  </a:lnTo>
                  <a:lnTo>
                    <a:pt x="943" y="102"/>
                  </a:lnTo>
                  <a:lnTo>
                    <a:pt x="945" y="103"/>
                  </a:lnTo>
                  <a:lnTo>
                    <a:pt x="947" y="103"/>
                  </a:lnTo>
                  <a:lnTo>
                    <a:pt x="949" y="103"/>
                  </a:lnTo>
                  <a:lnTo>
                    <a:pt x="949" y="104"/>
                  </a:lnTo>
                  <a:lnTo>
                    <a:pt x="947" y="106"/>
                  </a:lnTo>
                  <a:lnTo>
                    <a:pt x="948" y="106"/>
                  </a:lnTo>
                  <a:lnTo>
                    <a:pt x="949" y="107"/>
                  </a:lnTo>
                  <a:lnTo>
                    <a:pt x="950" y="108"/>
                  </a:lnTo>
                  <a:lnTo>
                    <a:pt x="951" y="108"/>
                  </a:lnTo>
                  <a:lnTo>
                    <a:pt x="953" y="108"/>
                  </a:lnTo>
                  <a:lnTo>
                    <a:pt x="955" y="108"/>
                  </a:lnTo>
                  <a:lnTo>
                    <a:pt x="955" y="109"/>
                  </a:lnTo>
                  <a:lnTo>
                    <a:pt x="954" y="109"/>
                  </a:lnTo>
                  <a:lnTo>
                    <a:pt x="955" y="109"/>
                  </a:lnTo>
                  <a:lnTo>
                    <a:pt x="954" y="112"/>
                  </a:lnTo>
                  <a:lnTo>
                    <a:pt x="954" y="113"/>
                  </a:lnTo>
                  <a:lnTo>
                    <a:pt x="953" y="112"/>
                  </a:lnTo>
                  <a:lnTo>
                    <a:pt x="954" y="112"/>
                  </a:lnTo>
                  <a:lnTo>
                    <a:pt x="953" y="112"/>
                  </a:lnTo>
                  <a:lnTo>
                    <a:pt x="950" y="112"/>
                  </a:lnTo>
                  <a:lnTo>
                    <a:pt x="951" y="111"/>
                  </a:lnTo>
                  <a:lnTo>
                    <a:pt x="953" y="110"/>
                  </a:lnTo>
                  <a:lnTo>
                    <a:pt x="951" y="110"/>
                  </a:lnTo>
                  <a:lnTo>
                    <a:pt x="950" y="110"/>
                  </a:lnTo>
                  <a:lnTo>
                    <a:pt x="946" y="109"/>
                  </a:lnTo>
                  <a:lnTo>
                    <a:pt x="941" y="109"/>
                  </a:lnTo>
                  <a:lnTo>
                    <a:pt x="939" y="109"/>
                  </a:lnTo>
                  <a:lnTo>
                    <a:pt x="939" y="110"/>
                  </a:lnTo>
                  <a:lnTo>
                    <a:pt x="938" y="110"/>
                  </a:lnTo>
                  <a:lnTo>
                    <a:pt x="937" y="110"/>
                  </a:lnTo>
                  <a:lnTo>
                    <a:pt x="937" y="111"/>
                  </a:lnTo>
                  <a:lnTo>
                    <a:pt x="937" y="112"/>
                  </a:lnTo>
                  <a:lnTo>
                    <a:pt x="937" y="113"/>
                  </a:lnTo>
                  <a:lnTo>
                    <a:pt x="938" y="113"/>
                  </a:lnTo>
                  <a:lnTo>
                    <a:pt x="943" y="113"/>
                  </a:lnTo>
                  <a:lnTo>
                    <a:pt x="947" y="113"/>
                  </a:lnTo>
                  <a:lnTo>
                    <a:pt x="949" y="114"/>
                  </a:lnTo>
                  <a:lnTo>
                    <a:pt x="951" y="115"/>
                  </a:lnTo>
                  <a:lnTo>
                    <a:pt x="951" y="116"/>
                  </a:lnTo>
                  <a:lnTo>
                    <a:pt x="950" y="117"/>
                  </a:lnTo>
                  <a:lnTo>
                    <a:pt x="951" y="117"/>
                  </a:lnTo>
                  <a:lnTo>
                    <a:pt x="951" y="118"/>
                  </a:lnTo>
                  <a:lnTo>
                    <a:pt x="952" y="118"/>
                  </a:lnTo>
                  <a:lnTo>
                    <a:pt x="953" y="120"/>
                  </a:lnTo>
                  <a:lnTo>
                    <a:pt x="956" y="120"/>
                  </a:lnTo>
                  <a:lnTo>
                    <a:pt x="959" y="121"/>
                  </a:lnTo>
                  <a:lnTo>
                    <a:pt x="957" y="121"/>
                  </a:lnTo>
                  <a:lnTo>
                    <a:pt x="955" y="121"/>
                  </a:lnTo>
                  <a:lnTo>
                    <a:pt x="953" y="121"/>
                  </a:lnTo>
                  <a:lnTo>
                    <a:pt x="954" y="122"/>
                  </a:lnTo>
                  <a:lnTo>
                    <a:pt x="956" y="124"/>
                  </a:lnTo>
                  <a:lnTo>
                    <a:pt x="956" y="125"/>
                  </a:lnTo>
                  <a:lnTo>
                    <a:pt x="952" y="126"/>
                  </a:lnTo>
                  <a:lnTo>
                    <a:pt x="949" y="126"/>
                  </a:lnTo>
                  <a:lnTo>
                    <a:pt x="880" y="132"/>
                  </a:lnTo>
                  <a:lnTo>
                    <a:pt x="854" y="135"/>
                  </a:lnTo>
                  <a:lnTo>
                    <a:pt x="852" y="135"/>
                  </a:lnTo>
                  <a:lnTo>
                    <a:pt x="851" y="135"/>
                  </a:lnTo>
                  <a:lnTo>
                    <a:pt x="850" y="136"/>
                  </a:lnTo>
                  <a:lnTo>
                    <a:pt x="851" y="137"/>
                  </a:lnTo>
                  <a:lnTo>
                    <a:pt x="852" y="137"/>
                  </a:lnTo>
                  <a:lnTo>
                    <a:pt x="850" y="140"/>
                  </a:lnTo>
                  <a:lnTo>
                    <a:pt x="848" y="141"/>
                  </a:lnTo>
                  <a:lnTo>
                    <a:pt x="846" y="142"/>
                  </a:lnTo>
                  <a:lnTo>
                    <a:pt x="848" y="143"/>
                  </a:lnTo>
                  <a:lnTo>
                    <a:pt x="849" y="143"/>
                  </a:lnTo>
                  <a:lnTo>
                    <a:pt x="850" y="143"/>
                  </a:lnTo>
                  <a:lnTo>
                    <a:pt x="850" y="144"/>
                  </a:lnTo>
                  <a:lnTo>
                    <a:pt x="848" y="145"/>
                  </a:lnTo>
                  <a:lnTo>
                    <a:pt x="846" y="146"/>
                  </a:lnTo>
                  <a:lnTo>
                    <a:pt x="849" y="148"/>
                  </a:lnTo>
                  <a:lnTo>
                    <a:pt x="850" y="148"/>
                  </a:lnTo>
                  <a:lnTo>
                    <a:pt x="851" y="148"/>
                  </a:lnTo>
                  <a:lnTo>
                    <a:pt x="850" y="149"/>
                  </a:lnTo>
                  <a:lnTo>
                    <a:pt x="850" y="150"/>
                  </a:lnTo>
                  <a:lnTo>
                    <a:pt x="852" y="150"/>
                  </a:lnTo>
                  <a:lnTo>
                    <a:pt x="853" y="151"/>
                  </a:lnTo>
                  <a:lnTo>
                    <a:pt x="854" y="152"/>
                  </a:lnTo>
                  <a:lnTo>
                    <a:pt x="855" y="155"/>
                  </a:lnTo>
                  <a:lnTo>
                    <a:pt x="854" y="157"/>
                  </a:lnTo>
                  <a:lnTo>
                    <a:pt x="853" y="160"/>
                  </a:lnTo>
                  <a:lnTo>
                    <a:pt x="852" y="162"/>
                  </a:lnTo>
                  <a:lnTo>
                    <a:pt x="853" y="163"/>
                  </a:lnTo>
                  <a:lnTo>
                    <a:pt x="854" y="164"/>
                  </a:lnTo>
                  <a:lnTo>
                    <a:pt x="855" y="164"/>
                  </a:lnTo>
                  <a:lnTo>
                    <a:pt x="855" y="165"/>
                  </a:lnTo>
                  <a:lnTo>
                    <a:pt x="854" y="166"/>
                  </a:lnTo>
                  <a:lnTo>
                    <a:pt x="854" y="167"/>
                  </a:lnTo>
                  <a:lnTo>
                    <a:pt x="857" y="169"/>
                  </a:lnTo>
                  <a:lnTo>
                    <a:pt x="859" y="170"/>
                  </a:lnTo>
                  <a:lnTo>
                    <a:pt x="876" y="173"/>
                  </a:lnTo>
                  <a:lnTo>
                    <a:pt x="877" y="173"/>
                  </a:lnTo>
                  <a:lnTo>
                    <a:pt x="877" y="174"/>
                  </a:lnTo>
                  <a:lnTo>
                    <a:pt x="877" y="178"/>
                  </a:lnTo>
                  <a:lnTo>
                    <a:pt x="878" y="180"/>
                  </a:lnTo>
                  <a:lnTo>
                    <a:pt x="884" y="186"/>
                  </a:lnTo>
                  <a:lnTo>
                    <a:pt x="885" y="187"/>
                  </a:lnTo>
                  <a:lnTo>
                    <a:pt x="885" y="188"/>
                  </a:lnTo>
                  <a:lnTo>
                    <a:pt x="884" y="190"/>
                  </a:lnTo>
                  <a:lnTo>
                    <a:pt x="878" y="191"/>
                  </a:lnTo>
                  <a:lnTo>
                    <a:pt x="874" y="192"/>
                  </a:lnTo>
                  <a:lnTo>
                    <a:pt x="870" y="192"/>
                  </a:lnTo>
                  <a:lnTo>
                    <a:pt x="868" y="191"/>
                  </a:lnTo>
                  <a:lnTo>
                    <a:pt x="856" y="181"/>
                  </a:lnTo>
                  <a:lnTo>
                    <a:pt x="853" y="180"/>
                  </a:lnTo>
                  <a:lnTo>
                    <a:pt x="820" y="171"/>
                  </a:lnTo>
                  <a:lnTo>
                    <a:pt x="818" y="171"/>
                  </a:lnTo>
                  <a:lnTo>
                    <a:pt x="816" y="171"/>
                  </a:lnTo>
                  <a:lnTo>
                    <a:pt x="802" y="176"/>
                  </a:lnTo>
                  <a:lnTo>
                    <a:pt x="801" y="177"/>
                  </a:lnTo>
                  <a:lnTo>
                    <a:pt x="800" y="177"/>
                  </a:lnTo>
                  <a:lnTo>
                    <a:pt x="800" y="179"/>
                  </a:lnTo>
                  <a:lnTo>
                    <a:pt x="800" y="180"/>
                  </a:lnTo>
                  <a:lnTo>
                    <a:pt x="802" y="181"/>
                  </a:lnTo>
                  <a:lnTo>
                    <a:pt x="803" y="180"/>
                  </a:lnTo>
                  <a:lnTo>
                    <a:pt x="807" y="179"/>
                  </a:lnTo>
                  <a:lnTo>
                    <a:pt x="810" y="179"/>
                  </a:lnTo>
                  <a:lnTo>
                    <a:pt x="811" y="180"/>
                  </a:lnTo>
                  <a:lnTo>
                    <a:pt x="812" y="182"/>
                  </a:lnTo>
                  <a:lnTo>
                    <a:pt x="812" y="185"/>
                  </a:lnTo>
                  <a:lnTo>
                    <a:pt x="811" y="186"/>
                  </a:lnTo>
                  <a:lnTo>
                    <a:pt x="807" y="187"/>
                  </a:lnTo>
                  <a:lnTo>
                    <a:pt x="803" y="187"/>
                  </a:lnTo>
                  <a:lnTo>
                    <a:pt x="801" y="186"/>
                  </a:lnTo>
                  <a:lnTo>
                    <a:pt x="798" y="184"/>
                  </a:lnTo>
                  <a:lnTo>
                    <a:pt x="796" y="183"/>
                  </a:lnTo>
                  <a:lnTo>
                    <a:pt x="794" y="183"/>
                  </a:lnTo>
                  <a:lnTo>
                    <a:pt x="780" y="184"/>
                  </a:lnTo>
                  <a:lnTo>
                    <a:pt x="779" y="185"/>
                  </a:lnTo>
                  <a:lnTo>
                    <a:pt x="778" y="185"/>
                  </a:lnTo>
                  <a:lnTo>
                    <a:pt x="779" y="186"/>
                  </a:lnTo>
                  <a:lnTo>
                    <a:pt x="780" y="187"/>
                  </a:lnTo>
                  <a:lnTo>
                    <a:pt x="780" y="188"/>
                  </a:lnTo>
                  <a:lnTo>
                    <a:pt x="781" y="191"/>
                  </a:lnTo>
                  <a:lnTo>
                    <a:pt x="782" y="193"/>
                  </a:lnTo>
                  <a:lnTo>
                    <a:pt x="782" y="195"/>
                  </a:lnTo>
                  <a:lnTo>
                    <a:pt x="783" y="195"/>
                  </a:lnTo>
                  <a:lnTo>
                    <a:pt x="784" y="196"/>
                  </a:lnTo>
                  <a:lnTo>
                    <a:pt x="786" y="197"/>
                  </a:lnTo>
                  <a:lnTo>
                    <a:pt x="788" y="198"/>
                  </a:lnTo>
                  <a:lnTo>
                    <a:pt x="792" y="199"/>
                  </a:lnTo>
                  <a:lnTo>
                    <a:pt x="794" y="199"/>
                  </a:lnTo>
                  <a:lnTo>
                    <a:pt x="796" y="200"/>
                  </a:lnTo>
                  <a:lnTo>
                    <a:pt x="799" y="202"/>
                  </a:lnTo>
                  <a:lnTo>
                    <a:pt x="801" y="202"/>
                  </a:lnTo>
                  <a:lnTo>
                    <a:pt x="802" y="202"/>
                  </a:lnTo>
                  <a:lnTo>
                    <a:pt x="803" y="202"/>
                  </a:lnTo>
                  <a:lnTo>
                    <a:pt x="804" y="204"/>
                  </a:lnTo>
                  <a:lnTo>
                    <a:pt x="806" y="204"/>
                  </a:lnTo>
                  <a:lnTo>
                    <a:pt x="807" y="202"/>
                  </a:lnTo>
                  <a:lnTo>
                    <a:pt x="809" y="201"/>
                  </a:lnTo>
                  <a:lnTo>
                    <a:pt x="810" y="201"/>
                  </a:lnTo>
                  <a:lnTo>
                    <a:pt x="810" y="202"/>
                  </a:lnTo>
                  <a:lnTo>
                    <a:pt x="809" y="204"/>
                  </a:lnTo>
                  <a:lnTo>
                    <a:pt x="810" y="205"/>
                  </a:lnTo>
                  <a:lnTo>
                    <a:pt x="811" y="204"/>
                  </a:lnTo>
                  <a:lnTo>
                    <a:pt x="813" y="205"/>
                  </a:lnTo>
                  <a:lnTo>
                    <a:pt x="814" y="205"/>
                  </a:lnTo>
                  <a:lnTo>
                    <a:pt x="815" y="206"/>
                  </a:lnTo>
                  <a:lnTo>
                    <a:pt x="815" y="207"/>
                  </a:lnTo>
                  <a:lnTo>
                    <a:pt x="814" y="209"/>
                  </a:lnTo>
                  <a:lnTo>
                    <a:pt x="815" y="210"/>
                  </a:lnTo>
                  <a:lnTo>
                    <a:pt x="816" y="210"/>
                  </a:lnTo>
                  <a:lnTo>
                    <a:pt x="817" y="210"/>
                  </a:lnTo>
                  <a:lnTo>
                    <a:pt x="818" y="210"/>
                  </a:lnTo>
                  <a:lnTo>
                    <a:pt x="818" y="211"/>
                  </a:lnTo>
                  <a:lnTo>
                    <a:pt x="817" y="212"/>
                  </a:lnTo>
                  <a:lnTo>
                    <a:pt x="817" y="213"/>
                  </a:lnTo>
                  <a:lnTo>
                    <a:pt x="818" y="213"/>
                  </a:lnTo>
                  <a:lnTo>
                    <a:pt x="820" y="212"/>
                  </a:lnTo>
                  <a:lnTo>
                    <a:pt x="820" y="213"/>
                  </a:lnTo>
                  <a:lnTo>
                    <a:pt x="822" y="213"/>
                  </a:lnTo>
                  <a:lnTo>
                    <a:pt x="823" y="213"/>
                  </a:lnTo>
                  <a:lnTo>
                    <a:pt x="823" y="212"/>
                  </a:lnTo>
                  <a:lnTo>
                    <a:pt x="824" y="212"/>
                  </a:lnTo>
                  <a:lnTo>
                    <a:pt x="826" y="212"/>
                  </a:lnTo>
                  <a:lnTo>
                    <a:pt x="827" y="212"/>
                  </a:lnTo>
                  <a:lnTo>
                    <a:pt x="824" y="214"/>
                  </a:lnTo>
                  <a:lnTo>
                    <a:pt x="822" y="214"/>
                  </a:lnTo>
                  <a:lnTo>
                    <a:pt x="818" y="215"/>
                  </a:lnTo>
                  <a:lnTo>
                    <a:pt x="816" y="215"/>
                  </a:lnTo>
                  <a:lnTo>
                    <a:pt x="815" y="214"/>
                  </a:lnTo>
                  <a:lnTo>
                    <a:pt x="814" y="214"/>
                  </a:lnTo>
                  <a:lnTo>
                    <a:pt x="812" y="213"/>
                  </a:lnTo>
                  <a:lnTo>
                    <a:pt x="811" y="213"/>
                  </a:lnTo>
                  <a:lnTo>
                    <a:pt x="809" y="213"/>
                  </a:lnTo>
                  <a:lnTo>
                    <a:pt x="809" y="212"/>
                  </a:lnTo>
                  <a:lnTo>
                    <a:pt x="808" y="211"/>
                  </a:lnTo>
                  <a:lnTo>
                    <a:pt x="808" y="210"/>
                  </a:lnTo>
                  <a:lnTo>
                    <a:pt x="807" y="208"/>
                  </a:lnTo>
                  <a:lnTo>
                    <a:pt x="806" y="208"/>
                  </a:lnTo>
                  <a:lnTo>
                    <a:pt x="803" y="207"/>
                  </a:lnTo>
                  <a:lnTo>
                    <a:pt x="796" y="207"/>
                  </a:lnTo>
                  <a:lnTo>
                    <a:pt x="795" y="207"/>
                  </a:lnTo>
                  <a:lnTo>
                    <a:pt x="794" y="208"/>
                  </a:lnTo>
                  <a:lnTo>
                    <a:pt x="794" y="209"/>
                  </a:lnTo>
                  <a:lnTo>
                    <a:pt x="793" y="209"/>
                  </a:lnTo>
                  <a:lnTo>
                    <a:pt x="793" y="208"/>
                  </a:lnTo>
                  <a:lnTo>
                    <a:pt x="793" y="207"/>
                  </a:lnTo>
                  <a:lnTo>
                    <a:pt x="792" y="207"/>
                  </a:lnTo>
                  <a:lnTo>
                    <a:pt x="785" y="206"/>
                  </a:lnTo>
                  <a:lnTo>
                    <a:pt x="783" y="206"/>
                  </a:lnTo>
                  <a:lnTo>
                    <a:pt x="782" y="206"/>
                  </a:lnTo>
                  <a:lnTo>
                    <a:pt x="781" y="206"/>
                  </a:lnTo>
                  <a:lnTo>
                    <a:pt x="780" y="206"/>
                  </a:lnTo>
                  <a:lnTo>
                    <a:pt x="776" y="205"/>
                  </a:lnTo>
                  <a:lnTo>
                    <a:pt x="772" y="204"/>
                  </a:lnTo>
                  <a:lnTo>
                    <a:pt x="769" y="202"/>
                  </a:lnTo>
                  <a:lnTo>
                    <a:pt x="767" y="202"/>
                  </a:lnTo>
                  <a:lnTo>
                    <a:pt x="766" y="201"/>
                  </a:lnTo>
                  <a:lnTo>
                    <a:pt x="766" y="200"/>
                  </a:lnTo>
                  <a:lnTo>
                    <a:pt x="766" y="198"/>
                  </a:lnTo>
                  <a:lnTo>
                    <a:pt x="767" y="198"/>
                  </a:lnTo>
                  <a:lnTo>
                    <a:pt x="768" y="199"/>
                  </a:lnTo>
                  <a:lnTo>
                    <a:pt x="769" y="198"/>
                  </a:lnTo>
                  <a:lnTo>
                    <a:pt x="769" y="197"/>
                  </a:lnTo>
                  <a:lnTo>
                    <a:pt x="770" y="197"/>
                  </a:lnTo>
                  <a:lnTo>
                    <a:pt x="770" y="196"/>
                  </a:lnTo>
                  <a:lnTo>
                    <a:pt x="770" y="195"/>
                  </a:lnTo>
                  <a:lnTo>
                    <a:pt x="769" y="195"/>
                  </a:lnTo>
                  <a:lnTo>
                    <a:pt x="768" y="194"/>
                  </a:lnTo>
                  <a:lnTo>
                    <a:pt x="769" y="194"/>
                  </a:lnTo>
                  <a:lnTo>
                    <a:pt x="770" y="193"/>
                  </a:lnTo>
                  <a:lnTo>
                    <a:pt x="769" y="192"/>
                  </a:lnTo>
                  <a:lnTo>
                    <a:pt x="767" y="191"/>
                  </a:lnTo>
                  <a:lnTo>
                    <a:pt x="766" y="190"/>
                  </a:lnTo>
                  <a:lnTo>
                    <a:pt x="766" y="188"/>
                  </a:lnTo>
                  <a:lnTo>
                    <a:pt x="766" y="186"/>
                  </a:lnTo>
                  <a:lnTo>
                    <a:pt x="766" y="185"/>
                  </a:lnTo>
                  <a:lnTo>
                    <a:pt x="766" y="184"/>
                  </a:lnTo>
                  <a:lnTo>
                    <a:pt x="767" y="184"/>
                  </a:lnTo>
                  <a:lnTo>
                    <a:pt x="769" y="184"/>
                  </a:lnTo>
                  <a:lnTo>
                    <a:pt x="769" y="182"/>
                  </a:lnTo>
                  <a:lnTo>
                    <a:pt x="769" y="181"/>
                  </a:lnTo>
                  <a:lnTo>
                    <a:pt x="770" y="181"/>
                  </a:lnTo>
                  <a:lnTo>
                    <a:pt x="770" y="180"/>
                  </a:lnTo>
                  <a:lnTo>
                    <a:pt x="770" y="179"/>
                  </a:lnTo>
                  <a:lnTo>
                    <a:pt x="770" y="178"/>
                  </a:lnTo>
                  <a:lnTo>
                    <a:pt x="771" y="178"/>
                  </a:lnTo>
                  <a:lnTo>
                    <a:pt x="771" y="177"/>
                  </a:lnTo>
                  <a:lnTo>
                    <a:pt x="773" y="176"/>
                  </a:lnTo>
                  <a:lnTo>
                    <a:pt x="773" y="174"/>
                  </a:lnTo>
                  <a:lnTo>
                    <a:pt x="773" y="173"/>
                  </a:lnTo>
                  <a:lnTo>
                    <a:pt x="772" y="171"/>
                  </a:lnTo>
                  <a:lnTo>
                    <a:pt x="772" y="170"/>
                  </a:lnTo>
                  <a:lnTo>
                    <a:pt x="771" y="168"/>
                  </a:lnTo>
                  <a:lnTo>
                    <a:pt x="770" y="166"/>
                  </a:lnTo>
                  <a:lnTo>
                    <a:pt x="762" y="157"/>
                  </a:lnTo>
                  <a:lnTo>
                    <a:pt x="761" y="156"/>
                  </a:lnTo>
                  <a:lnTo>
                    <a:pt x="760" y="156"/>
                  </a:lnTo>
                  <a:lnTo>
                    <a:pt x="758" y="157"/>
                  </a:lnTo>
                  <a:lnTo>
                    <a:pt x="758" y="158"/>
                  </a:lnTo>
                  <a:lnTo>
                    <a:pt x="759" y="159"/>
                  </a:lnTo>
                  <a:lnTo>
                    <a:pt x="761" y="162"/>
                  </a:lnTo>
                  <a:lnTo>
                    <a:pt x="762" y="164"/>
                  </a:lnTo>
                  <a:lnTo>
                    <a:pt x="764" y="167"/>
                  </a:lnTo>
                  <a:lnTo>
                    <a:pt x="764" y="171"/>
                  </a:lnTo>
                  <a:lnTo>
                    <a:pt x="764" y="176"/>
                  </a:lnTo>
                  <a:lnTo>
                    <a:pt x="762" y="178"/>
                  </a:lnTo>
                  <a:lnTo>
                    <a:pt x="760" y="180"/>
                  </a:lnTo>
                  <a:lnTo>
                    <a:pt x="758" y="181"/>
                  </a:lnTo>
                  <a:lnTo>
                    <a:pt x="755" y="182"/>
                  </a:lnTo>
                  <a:lnTo>
                    <a:pt x="752" y="183"/>
                  </a:lnTo>
                  <a:lnTo>
                    <a:pt x="741" y="186"/>
                  </a:lnTo>
                  <a:lnTo>
                    <a:pt x="739" y="188"/>
                  </a:lnTo>
                  <a:lnTo>
                    <a:pt x="738" y="188"/>
                  </a:lnTo>
                  <a:lnTo>
                    <a:pt x="738" y="190"/>
                  </a:lnTo>
                  <a:lnTo>
                    <a:pt x="739" y="192"/>
                  </a:lnTo>
                  <a:lnTo>
                    <a:pt x="738" y="193"/>
                  </a:lnTo>
                  <a:lnTo>
                    <a:pt x="733" y="197"/>
                  </a:lnTo>
                  <a:lnTo>
                    <a:pt x="731" y="199"/>
                  </a:lnTo>
                  <a:lnTo>
                    <a:pt x="731" y="200"/>
                  </a:lnTo>
                  <a:lnTo>
                    <a:pt x="735" y="202"/>
                  </a:lnTo>
                  <a:lnTo>
                    <a:pt x="738" y="204"/>
                  </a:lnTo>
                  <a:lnTo>
                    <a:pt x="740" y="206"/>
                  </a:lnTo>
                  <a:lnTo>
                    <a:pt x="741" y="209"/>
                  </a:lnTo>
                  <a:lnTo>
                    <a:pt x="743" y="211"/>
                  </a:lnTo>
                  <a:lnTo>
                    <a:pt x="744" y="213"/>
                  </a:lnTo>
                  <a:lnTo>
                    <a:pt x="744" y="215"/>
                  </a:lnTo>
                  <a:lnTo>
                    <a:pt x="745" y="218"/>
                  </a:lnTo>
                  <a:lnTo>
                    <a:pt x="746" y="219"/>
                  </a:lnTo>
                  <a:lnTo>
                    <a:pt x="750" y="220"/>
                  </a:lnTo>
                  <a:lnTo>
                    <a:pt x="751" y="222"/>
                  </a:lnTo>
                  <a:lnTo>
                    <a:pt x="752" y="224"/>
                  </a:lnTo>
                  <a:lnTo>
                    <a:pt x="751" y="225"/>
                  </a:lnTo>
                  <a:lnTo>
                    <a:pt x="742" y="236"/>
                  </a:lnTo>
                  <a:lnTo>
                    <a:pt x="741" y="237"/>
                  </a:lnTo>
                  <a:lnTo>
                    <a:pt x="742" y="238"/>
                  </a:lnTo>
                  <a:lnTo>
                    <a:pt x="742" y="239"/>
                  </a:lnTo>
                  <a:lnTo>
                    <a:pt x="742" y="240"/>
                  </a:lnTo>
                  <a:lnTo>
                    <a:pt x="740" y="245"/>
                  </a:lnTo>
                  <a:lnTo>
                    <a:pt x="739" y="247"/>
                  </a:lnTo>
                  <a:lnTo>
                    <a:pt x="739" y="250"/>
                  </a:lnTo>
                  <a:lnTo>
                    <a:pt x="742" y="253"/>
                  </a:lnTo>
                  <a:lnTo>
                    <a:pt x="743" y="255"/>
                  </a:lnTo>
                  <a:lnTo>
                    <a:pt x="744" y="257"/>
                  </a:lnTo>
                  <a:lnTo>
                    <a:pt x="742" y="264"/>
                  </a:lnTo>
                  <a:lnTo>
                    <a:pt x="742" y="265"/>
                  </a:lnTo>
                  <a:lnTo>
                    <a:pt x="743" y="266"/>
                  </a:lnTo>
                  <a:lnTo>
                    <a:pt x="744" y="267"/>
                  </a:lnTo>
                  <a:lnTo>
                    <a:pt x="745" y="267"/>
                  </a:lnTo>
                  <a:lnTo>
                    <a:pt x="746" y="267"/>
                  </a:lnTo>
                  <a:lnTo>
                    <a:pt x="750" y="266"/>
                  </a:lnTo>
                  <a:lnTo>
                    <a:pt x="752" y="265"/>
                  </a:lnTo>
                  <a:lnTo>
                    <a:pt x="754" y="266"/>
                  </a:lnTo>
                  <a:lnTo>
                    <a:pt x="757" y="267"/>
                  </a:lnTo>
                  <a:lnTo>
                    <a:pt x="759" y="267"/>
                  </a:lnTo>
                  <a:lnTo>
                    <a:pt x="760" y="267"/>
                  </a:lnTo>
                  <a:lnTo>
                    <a:pt x="762" y="266"/>
                  </a:lnTo>
                  <a:lnTo>
                    <a:pt x="764" y="266"/>
                  </a:lnTo>
                  <a:lnTo>
                    <a:pt x="765" y="265"/>
                  </a:lnTo>
                  <a:lnTo>
                    <a:pt x="766" y="264"/>
                  </a:lnTo>
                  <a:lnTo>
                    <a:pt x="768" y="263"/>
                  </a:lnTo>
                  <a:lnTo>
                    <a:pt x="769" y="263"/>
                  </a:lnTo>
                  <a:lnTo>
                    <a:pt x="771" y="262"/>
                  </a:lnTo>
                  <a:lnTo>
                    <a:pt x="774" y="263"/>
                  </a:lnTo>
                  <a:lnTo>
                    <a:pt x="776" y="263"/>
                  </a:lnTo>
                  <a:lnTo>
                    <a:pt x="779" y="263"/>
                  </a:lnTo>
                  <a:lnTo>
                    <a:pt x="781" y="264"/>
                  </a:lnTo>
                  <a:lnTo>
                    <a:pt x="783" y="264"/>
                  </a:lnTo>
                  <a:lnTo>
                    <a:pt x="784" y="265"/>
                  </a:lnTo>
                  <a:lnTo>
                    <a:pt x="787" y="266"/>
                  </a:lnTo>
                  <a:lnTo>
                    <a:pt x="788" y="265"/>
                  </a:lnTo>
                  <a:lnTo>
                    <a:pt x="789" y="265"/>
                  </a:lnTo>
                  <a:lnTo>
                    <a:pt x="792" y="267"/>
                  </a:lnTo>
                  <a:lnTo>
                    <a:pt x="794" y="269"/>
                  </a:lnTo>
                  <a:lnTo>
                    <a:pt x="798" y="269"/>
                  </a:lnTo>
                  <a:lnTo>
                    <a:pt x="801" y="271"/>
                  </a:lnTo>
                  <a:lnTo>
                    <a:pt x="803" y="271"/>
                  </a:lnTo>
                  <a:lnTo>
                    <a:pt x="803" y="273"/>
                  </a:lnTo>
                  <a:lnTo>
                    <a:pt x="804" y="277"/>
                  </a:lnTo>
                  <a:lnTo>
                    <a:pt x="807" y="281"/>
                  </a:lnTo>
                  <a:lnTo>
                    <a:pt x="807" y="282"/>
                  </a:lnTo>
                  <a:lnTo>
                    <a:pt x="807" y="283"/>
                  </a:lnTo>
                  <a:lnTo>
                    <a:pt x="808" y="283"/>
                  </a:lnTo>
                  <a:lnTo>
                    <a:pt x="809" y="285"/>
                  </a:lnTo>
                  <a:lnTo>
                    <a:pt x="810" y="287"/>
                  </a:lnTo>
                  <a:lnTo>
                    <a:pt x="812" y="289"/>
                  </a:lnTo>
                  <a:lnTo>
                    <a:pt x="812" y="290"/>
                  </a:lnTo>
                  <a:lnTo>
                    <a:pt x="811" y="290"/>
                  </a:lnTo>
                  <a:lnTo>
                    <a:pt x="807" y="291"/>
                  </a:lnTo>
                  <a:lnTo>
                    <a:pt x="804" y="291"/>
                  </a:lnTo>
                  <a:lnTo>
                    <a:pt x="803" y="292"/>
                  </a:lnTo>
                  <a:lnTo>
                    <a:pt x="802" y="295"/>
                  </a:lnTo>
                  <a:lnTo>
                    <a:pt x="801" y="297"/>
                  </a:lnTo>
                  <a:lnTo>
                    <a:pt x="802" y="297"/>
                  </a:lnTo>
                  <a:lnTo>
                    <a:pt x="802" y="298"/>
                  </a:lnTo>
                  <a:lnTo>
                    <a:pt x="802" y="299"/>
                  </a:lnTo>
                  <a:lnTo>
                    <a:pt x="801" y="302"/>
                  </a:lnTo>
                  <a:lnTo>
                    <a:pt x="801" y="303"/>
                  </a:lnTo>
                  <a:lnTo>
                    <a:pt x="802" y="304"/>
                  </a:lnTo>
                  <a:lnTo>
                    <a:pt x="804" y="305"/>
                  </a:lnTo>
                  <a:lnTo>
                    <a:pt x="807" y="304"/>
                  </a:lnTo>
                  <a:lnTo>
                    <a:pt x="807" y="305"/>
                  </a:lnTo>
                  <a:lnTo>
                    <a:pt x="808" y="306"/>
                  </a:lnTo>
                  <a:lnTo>
                    <a:pt x="809" y="306"/>
                  </a:lnTo>
                  <a:lnTo>
                    <a:pt x="811" y="306"/>
                  </a:lnTo>
                  <a:lnTo>
                    <a:pt x="812" y="306"/>
                  </a:lnTo>
                  <a:lnTo>
                    <a:pt x="814" y="306"/>
                  </a:lnTo>
                  <a:lnTo>
                    <a:pt x="815" y="307"/>
                  </a:lnTo>
                  <a:lnTo>
                    <a:pt x="816" y="307"/>
                  </a:lnTo>
                  <a:lnTo>
                    <a:pt x="817" y="306"/>
                  </a:lnTo>
                  <a:lnTo>
                    <a:pt x="818" y="307"/>
                  </a:lnTo>
                  <a:lnTo>
                    <a:pt x="817" y="307"/>
                  </a:lnTo>
                  <a:lnTo>
                    <a:pt x="817" y="308"/>
                  </a:lnTo>
                  <a:lnTo>
                    <a:pt x="818" y="308"/>
                  </a:lnTo>
                  <a:lnTo>
                    <a:pt x="821" y="307"/>
                  </a:lnTo>
                  <a:lnTo>
                    <a:pt x="822" y="307"/>
                  </a:lnTo>
                  <a:lnTo>
                    <a:pt x="825" y="308"/>
                  </a:lnTo>
                  <a:lnTo>
                    <a:pt x="826" y="309"/>
                  </a:lnTo>
                  <a:lnTo>
                    <a:pt x="825" y="309"/>
                  </a:lnTo>
                  <a:lnTo>
                    <a:pt x="821" y="308"/>
                  </a:lnTo>
                  <a:lnTo>
                    <a:pt x="818" y="309"/>
                  </a:lnTo>
                  <a:lnTo>
                    <a:pt x="813" y="309"/>
                  </a:lnTo>
                  <a:lnTo>
                    <a:pt x="804" y="309"/>
                  </a:lnTo>
                  <a:lnTo>
                    <a:pt x="798" y="304"/>
                  </a:lnTo>
                  <a:lnTo>
                    <a:pt x="796" y="303"/>
                  </a:lnTo>
                  <a:lnTo>
                    <a:pt x="795" y="303"/>
                  </a:lnTo>
                  <a:lnTo>
                    <a:pt x="796" y="302"/>
                  </a:lnTo>
                  <a:lnTo>
                    <a:pt x="797" y="302"/>
                  </a:lnTo>
                  <a:lnTo>
                    <a:pt x="798" y="302"/>
                  </a:lnTo>
                  <a:lnTo>
                    <a:pt x="798" y="301"/>
                  </a:lnTo>
                  <a:lnTo>
                    <a:pt x="798" y="297"/>
                  </a:lnTo>
                  <a:lnTo>
                    <a:pt x="798" y="294"/>
                  </a:lnTo>
                  <a:lnTo>
                    <a:pt x="799" y="292"/>
                  </a:lnTo>
                  <a:lnTo>
                    <a:pt x="799" y="290"/>
                  </a:lnTo>
                  <a:lnTo>
                    <a:pt x="797" y="290"/>
                  </a:lnTo>
                  <a:lnTo>
                    <a:pt x="797" y="289"/>
                  </a:lnTo>
                  <a:lnTo>
                    <a:pt x="797" y="288"/>
                  </a:lnTo>
                  <a:lnTo>
                    <a:pt x="798" y="284"/>
                  </a:lnTo>
                  <a:lnTo>
                    <a:pt x="798" y="283"/>
                  </a:lnTo>
                  <a:lnTo>
                    <a:pt x="798" y="282"/>
                  </a:lnTo>
                  <a:lnTo>
                    <a:pt x="797" y="280"/>
                  </a:lnTo>
                  <a:lnTo>
                    <a:pt x="796" y="280"/>
                  </a:lnTo>
                  <a:lnTo>
                    <a:pt x="796" y="281"/>
                  </a:lnTo>
                  <a:lnTo>
                    <a:pt x="796" y="280"/>
                  </a:lnTo>
                  <a:lnTo>
                    <a:pt x="794" y="279"/>
                  </a:lnTo>
                  <a:lnTo>
                    <a:pt x="788" y="271"/>
                  </a:lnTo>
                  <a:lnTo>
                    <a:pt x="787" y="270"/>
                  </a:lnTo>
                  <a:lnTo>
                    <a:pt x="786" y="269"/>
                  </a:lnTo>
                  <a:lnTo>
                    <a:pt x="784" y="269"/>
                  </a:lnTo>
                  <a:lnTo>
                    <a:pt x="779" y="270"/>
                  </a:lnTo>
                  <a:lnTo>
                    <a:pt x="775" y="270"/>
                  </a:lnTo>
                  <a:lnTo>
                    <a:pt x="770" y="273"/>
                  </a:lnTo>
                  <a:lnTo>
                    <a:pt x="756" y="277"/>
                  </a:lnTo>
                  <a:lnTo>
                    <a:pt x="754" y="277"/>
                  </a:lnTo>
                  <a:lnTo>
                    <a:pt x="753" y="278"/>
                  </a:lnTo>
                  <a:lnTo>
                    <a:pt x="753" y="280"/>
                  </a:lnTo>
                  <a:lnTo>
                    <a:pt x="753" y="281"/>
                  </a:lnTo>
                  <a:lnTo>
                    <a:pt x="754" y="282"/>
                  </a:lnTo>
                  <a:lnTo>
                    <a:pt x="753" y="283"/>
                  </a:lnTo>
                  <a:lnTo>
                    <a:pt x="752" y="285"/>
                  </a:lnTo>
                  <a:lnTo>
                    <a:pt x="751" y="287"/>
                  </a:lnTo>
                  <a:lnTo>
                    <a:pt x="753" y="288"/>
                  </a:lnTo>
                  <a:lnTo>
                    <a:pt x="755" y="289"/>
                  </a:lnTo>
                  <a:lnTo>
                    <a:pt x="756" y="291"/>
                  </a:lnTo>
                  <a:lnTo>
                    <a:pt x="758" y="293"/>
                  </a:lnTo>
                  <a:lnTo>
                    <a:pt x="758" y="296"/>
                  </a:lnTo>
                  <a:lnTo>
                    <a:pt x="759" y="298"/>
                  </a:lnTo>
                  <a:lnTo>
                    <a:pt x="759" y="301"/>
                  </a:lnTo>
                  <a:lnTo>
                    <a:pt x="758" y="304"/>
                  </a:lnTo>
                  <a:lnTo>
                    <a:pt x="757" y="306"/>
                  </a:lnTo>
                  <a:lnTo>
                    <a:pt x="752" y="310"/>
                  </a:lnTo>
                  <a:lnTo>
                    <a:pt x="745" y="316"/>
                  </a:lnTo>
                  <a:lnTo>
                    <a:pt x="745" y="317"/>
                  </a:lnTo>
                  <a:lnTo>
                    <a:pt x="745" y="318"/>
                  </a:lnTo>
                  <a:lnTo>
                    <a:pt x="744" y="323"/>
                  </a:lnTo>
                  <a:lnTo>
                    <a:pt x="742" y="325"/>
                  </a:lnTo>
                  <a:lnTo>
                    <a:pt x="740" y="326"/>
                  </a:lnTo>
                  <a:lnTo>
                    <a:pt x="739" y="329"/>
                  </a:lnTo>
                  <a:lnTo>
                    <a:pt x="737" y="330"/>
                  </a:lnTo>
                  <a:lnTo>
                    <a:pt x="734" y="330"/>
                  </a:lnTo>
                  <a:lnTo>
                    <a:pt x="731" y="332"/>
                  </a:lnTo>
                  <a:lnTo>
                    <a:pt x="728" y="334"/>
                  </a:lnTo>
                  <a:lnTo>
                    <a:pt x="727" y="334"/>
                  </a:lnTo>
                  <a:lnTo>
                    <a:pt x="726" y="334"/>
                  </a:lnTo>
                  <a:lnTo>
                    <a:pt x="725" y="334"/>
                  </a:lnTo>
                  <a:lnTo>
                    <a:pt x="720" y="337"/>
                  </a:lnTo>
                  <a:lnTo>
                    <a:pt x="719" y="337"/>
                  </a:lnTo>
                  <a:lnTo>
                    <a:pt x="720" y="338"/>
                  </a:lnTo>
                  <a:lnTo>
                    <a:pt x="719" y="339"/>
                  </a:lnTo>
                  <a:lnTo>
                    <a:pt x="719" y="341"/>
                  </a:lnTo>
                  <a:lnTo>
                    <a:pt x="718" y="344"/>
                  </a:lnTo>
                  <a:lnTo>
                    <a:pt x="715" y="345"/>
                  </a:lnTo>
                  <a:lnTo>
                    <a:pt x="714" y="345"/>
                  </a:lnTo>
                  <a:lnTo>
                    <a:pt x="713" y="345"/>
                  </a:lnTo>
                  <a:lnTo>
                    <a:pt x="712" y="345"/>
                  </a:lnTo>
                  <a:lnTo>
                    <a:pt x="711" y="345"/>
                  </a:lnTo>
                  <a:lnTo>
                    <a:pt x="711" y="344"/>
                  </a:lnTo>
                  <a:lnTo>
                    <a:pt x="710" y="343"/>
                  </a:lnTo>
                  <a:lnTo>
                    <a:pt x="707" y="343"/>
                  </a:lnTo>
                  <a:lnTo>
                    <a:pt x="705" y="341"/>
                  </a:lnTo>
                  <a:lnTo>
                    <a:pt x="701" y="341"/>
                  </a:lnTo>
                  <a:lnTo>
                    <a:pt x="698" y="341"/>
                  </a:lnTo>
                  <a:lnTo>
                    <a:pt x="693" y="341"/>
                  </a:lnTo>
                  <a:lnTo>
                    <a:pt x="690" y="343"/>
                  </a:lnTo>
                  <a:lnTo>
                    <a:pt x="688" y="343"/>
                  </a:lnTo>
                  <a:lnTo>
                    <a:pt x="685" y="341"/>
                  </a:lnTo>
                  <a:lnTo>
                    <a:pt x="683" y="340"/>
                  </a:lnTo>
                  <a:lnTo>
                    <a:pt x="682" y="340"/>
                  </a:lnTo>
                  <a:lnTo>
                    <a:pt x="679" y="339"/>
                  </a:lnTo>
                  <a:lnTo>
                    <a:pt x="677" y="338"/>
                  </a:lnTo>
                  <a:lnTo>
                    <a:pt x="674" y="337"/>
                  </a:lnTo>
                  <a:lnTo>
                    <a:pt x="672" y="337"/>
                  </a:lnTo>
                  <a:lnTo>
                    <a:pt x="669" y="335"/>
                  </a:lnTo>
                  <a:lnTo>
                    <a:pt x="667" y="334"/>
                  </a:lnTo>
                  <a:lnTo>
                    <a:pt x="667" y="332"/>
                  </a:lnTo>
                  <a:lnTo>
                    <a:pt x="665" y="330"/>
                  </a:lnTo>
                  <a:lnTo>
                    <a:pt x="667" y="330"/>
                  </a:lnTo>
                  <a:lnTo>
                    <a:pt x="679" y="329"/>
                  </a:lnTo>
                  <a:lnTo>
                    <a:pt x="681" y="329"/>
                  </a:lnTo>
                  <a:lnTo>
                    <a:pt x="682" y="329"/>
                  </a:lnTo>
                  <a:lnTo>
                    <a:pt x="684" y="331"/>
                  </a:lnTo>
                  <a:lnTo>
                    <a:pt x="687" y="333"/>
                  </a:lnTo>
                  <a:lnTo>
                    <a:pt x="690" y="333"/>
                  </a:lnTo>
                  <a:lnTo>
                    <a:pt x="690" y="332"/>
                  </a:lnTo>
                  <a:lnTo>
                    <a:pt x="692" y="331"/>
                  </a:lnTo>
                  <a:lnTo>
                    <a:pt x="709" y="327"/>
                  </a:lnTo>
                  <a:lnTo>
                    <a:pt x="711" y="326"/>
                  </a:lnTo>
                  <a:lnTo>
                    <a:pt x="713" y="324"/>
                  </a:lnTo>
                  <a:lnTo>
                    <a:pt x="717" y="321"/>
                  </a:lnTo>
                  <a:lnTo>
                    <a:pt x="717" y="320"/>
                  </a:lnTo>
                  <a:lnTo>
                    <a:pt x="717" y="319"/>
                  </a:lnTo>
                  <a:lnTo>
                    <a:pt x="717" y="318"/>
                  </a:lnTo>
                  <a:lnTo>
                    <a:pt x="718" y="317"/>
                  </a:lnTo>
                  <a:lnTo>
                    <a:pt x="719" y="316"/>
                  </a:lnTo>
                  <a:lnTo>
                    <a:pt x="720" y="315"/>
                  </a:lnTo>
                  <a:lnTo>
                    <a:pt x="721" y="312"/>
                  </a:lnTo>
                  <a:lnTo>
                    <a:pt x="731" y="306"/>
                  </a:lnTo>
                  <a:lnTo>
                    <a:pt x="732" y="305"/>
                  </a:lnTo>
                  <a:lnTo>
                    <a:pt x="732" y="304"/>
                  </a:lnTo>
                  <a:lnTo>
                    <a:pt x="731" y="303"/>
                  </a:lnTo>
                  <a:lnTo>
                    <a:pt x="732" y="302"/>
                  </a:lnTo>
                  <a:lnTo>
                    <a:pt x="733" y="301"/>
                  </a:lnTo>
                  <a:lnTo>
                    <a:pt x="733" y="299"/>
                  </a:lnTo>
                  <a:lnTo>
                    <a:pt x="732" y="295"/>
                  </a:lnTo>
                  <a:lnTo>
                    <a:pt x="731" y="294"/>
                  </a:lnTo>
                  <a:lnTo>
                    <a:pt x="732" y="293"/>
                  </a:lnTo>
                  <a:lnTo>
                    <a:pt x="737" y="289"/>
                  </a:lnTo>
                  <a:lnTo>
                    <a:pt x="740" y="285"/>
                  </a:lnTo>
                  <a:lnTo>
                    <a:pt x="741" y="283"/>
                  </a:lnTo>
                  <a:lnTo>
                    <a:pt x="740" y="282"/>
                  </a:lnTo>
                  <a:lnTo>
                    <a:pt x="739" y="281"/>
                  </a:lnTo>
                  <a:lnTo>
                    <a:pt x="734" y="278"/>
                  </a:lnTo>
                  <a:lnTo>
                    <a:pt x="730" y="276"/>
                  </a:lnTo>
                  <a:lnTo>
                    <a:pt x="726" y="274"/>
                  </a:lnTo>
                  <a:lnTo>
                    <a:pt x="724" y="271"/>
                  </a:lnTo>
                  <a:lnTo>
                    <a:pt x="723" y="268"/>
                  </a:lnTo>
                  <a:lnTo>
                    <a:pt x="723" y="265"/>
                  </a:lnTo>
                  <a:lnTo>
                    <a:pt x="724" y="263"/>
                  </a:lnTo>
                  <a:lnTo>
                    <a:pt x="724" y="260"/>
                  </a:lnTo>
                  <a:lnTo>
                    <a:pt x="724" y="257"/>
                  </a:lnTo>
                  <a:lnTo>
                    <a:pt x="724" y="256"/>
                  </a:lnTo>
                  <a:lnTo>
                    <a:pt x="724" y="253"/>
                  </a:lnTo>
                  <a:lnTo>
                    <a:pt x="723" y="252"/>
                  </a:lnTo>
                  <a:lnTo>
                    <a:pt x="724" y="251"/>
                  </a:lnTo>
                  <a:lnTo>
                    <a:pt x="725" y="248"/>
                  </a:lnTo>
                  <a:lnTo>
                    <a:pt x="725" y="246"/>
                  </a:lnTo>
                  <a:lnTo>
                    <a:pt x="725" y="243"/>
                  </a:lnTo>
                  <a:lnTo>
                    <a:pt x="723" y="242"/>
                  </a:lnTo>
                  <a:lnTo>
                    <a:pt x="723" y="241"/>
                  </a:lnTo>
                  <a:lnTo>
                    <a:pt x="723" y="240"/>
                  </a:lnTo>
                  <a:lnTo>
                    <a:pt x="724" y="237"/>
                  </a:lnTo>
                  <a:lnTo>
                    <a:pt x="724" y="235"/>
                  </a:lnTo>
                  <a:lnTo>
                    <a:pt x="721" y="233"/>
                  </a:lnTo>
                  <a:lnTo>
                    <a:pt x="721" y="232"/>
                  </a:lnTo>
                  <a:lnTo>
                    <a:pt x="723" y="231"/>
                  </a:lnTo>
                  <a:lnTo>
                    <a:pt x="726" y="229"/>
                  </a:lnTo>
                  <a:lnTo>
                    <a:pt x="726" y="228"/>
                  </a:lnTo>
                  <a:lnTo>
                    <a:pt x="727" y="226"/>
                  </a:lnTo>
                  <a:lnTo>
                    <a:pt x="726" y="225"/>
                  </a:lnTo>
                  <a:lnTo>
                    <a:pt x="726" y="223"/>
                  </a:lnTo>
                  <a:lnTo>
                    <a:pt x="727" y="218"/>
                  </a:lnTo>
                  <a:lnTo>
                    <a:pt x="727" y="216"/>
                  </a:lnTo>
                  <a:lnTo>
                    <a:pt x="727" y="214"/>
                  </a:lnTo>
                  <a:lnTo>
                    <a:pt x="725" y="212"/>
                  </a:lnTo>
                  <a:lnTo>
                    <a:pt x="724" y="211"/>
                  </a:lnTo>
                  <a:lnTo>
                    <a:pt x="725" y="210"/>
                  </a:lnTo>
                  <a:lnTo>
                    <a:pt x="725" y="209"/>
                  </a:lnTo>
                  <a:lnTo>
                    <a:pt x="724" y="208"/>
                  </a:lnTo>
                  <a:lnTo>
                    <a:pt x="720" y="207"/>
                  </a:lnTo>
                  <a:lnTo>
                    <a:pt x="717" y="205"/>
                  </a:lnTo>
                  <a:lnTo>
                    <a:pt x="712" y="200"/>
                  </a:lnTo>
                  <a:lnTo>
                    <a:pt x="711" y="198"/>
                  </a:lnTo>
                  <a:lnTo>
                    <a:pt x="711" y="197"/>
                  </a:lnTo>
                  <a:lnTo>
                    <a:pt x="712" y="196"/>
                  </a:lnTo>
                  <a:lnTo>
                    <a:pt x="713" y="196"/>
                  </a:lnTo>
                  <a:lnTo>
                    <a:pt x="714" y="195"/>
                  </a:lnTo>
                  <a:lnTo>
                    <a:pt x="716" y="195"/>
                  </a:lnTo>
                  <a:lnTo>
                    <a:pt x="717" y="194"/>
                  </a:lnTo>
                  <a:lnTo>
                    <a:pt x="719" y="190"/>
                  </a:lnTo>
                  <a:lnTo>
                    <a:pt x="719" y="187"/>
                  </a:lnTo>
                  <a:lnTo>
                    <a:pt x="720" y="186"/>
                  </a:lnTo>
                  <a:lnTo>
                    <a:pt x="721" y="184"/>
                  </a:lnTo>
                  <a:lnTo>
                    <a:pt x="725" y="178"/>
                  </a:lnTo>
                  <a:lnTo>
                    <a:pt x="727" y="176"/>
                  </a:lnTo>
                  <a:lnTo>
                    <a:pt x="728" y="174"/>
                  </a:lnTo>
                  <a:lnTo>
                    <a:pt x="728" y="172"/>
                  </a:lnTo>
                  <a:lnTo>
                    <a:pt x="727" y="170"/>
                  </a:lnTo>
                  <a:lnTo>
                    <a:pt x="727" y="164"/>
                  </a:lnTo>
                  <a:lnTo>
                    <a:pt x="727" y="162"/>
                  </a:lnTo>
                  <a:lnTo>
                    <a:pt x="726" y="160"/>
                  </a:lnTo>
                  <a:lnTo>
                    <a:pt x="721" y="159"/>
                  </a:lnTo>
                  <a:lnTo>
                    <a:pt x="718" y="158"/>
                  </a:lnTo>
                  <a:lnTo>
                    <a:pt x="715" y="157"/>
                  </a:lnTo>
                  <a:lnTo>
                    <a:pt x="713" y="158"/>
                  </a:lnTo>
                  <a:lnTo>
                    <a:pt x="712" y="158"/>
                  </a:lnTo>
                  <a:lnTo>
                    <a:pt x="713" y="157"/>
                  </a:lnTo>
                  <a:lnTo>
                    <a:pt x="714" y="157"/>
                  </a:lnTo>
                  <a:lnTo>
                    <a:pt x="713" y="157"/>
                  </a:lnTo>
                  <a:lnTo>
                    <a:pt x="711" y="156"/>
                  </a:lnTo>
                  <a:lnTo>
                    <a:pt x="709" y="156"/>
                  </a:lnTo>
                  <a:lnTo>
                    <a:pt x="706" y="155"/>
                  </a:lnTo>
                  <a:lnTo>
                    <a:pt x="704" y="155"/>
                  </a:lnTo>
                  <a:lnTo>
                    <a:pt x="703" y="155"/>
                  </a:lnTo>
                  <a:lnTo>
                    <a:pt x="701" y="155"/>
                  </a:lnTo>
                  <a:lnTo>
                    <a:pt x="700" y="155"/>
                  </a:lnTo>
                  <a:lnTo>
                    <a:pt x="696" y="155"/>
                  </a:lnTo>
                  <a:lnTo>
                    <a:pt x="693" y="156"/>
                  </a:lnTo>
                  <a:lnTo>
                    <a:pt x="690" y="155"/>
                  </a:lnTo>
                  <a:lnTo>
                    <a:pt x="684" y="155"/>
                  </a:lnTo>
                  <a:lnTo>
                    <a:pt x="682" y="155"/>
                  </a:lnTo>
                  <a:lnTo>
                    <a:pt x="678" y="156"/>
                  </a:lnTo>
                  <a:lnTo>
                    <a:pt x="675" y="156"/>
                  </a:lnTo>
                  <a:lnTo>
                    <a:pt x="675" y="155"/>
                  </a:lnTo>
                  <a:lnTo>
                    <a:pt x="676" y="155"/>
                  </a:lnTo>
                  <a:lnTo>
                    <a:pt x="678" y="154"/>
                  </a:lnTo>
                  <a:lnTo>
                    <a:pt x="677" y="153"/>
                  </a:lnTo>
                  <a:lnTo>
                    <a:pt x="674" y="153"/>
                  </a:lnTo>
                  <a:lnTo>
                    <a:pt x="672" y="153"/>
                  </a:lnTo>
                  <a:lnTo>
                    <a:pt x="671" y="154"/>
                  </a:lnTo>
                  <a:lnTo>
                    <a:pt x="671" y="155"/>
                  </a:lnTo>
                  <a:lnTo>
                    <a:pt x="670" y="157"/>
                  </a:lnTo>
                  <a:lnTo>
                    <a:pt x="669" y="159"/>
                  </a:lnTo>
                  <a:lnTo>
                    <a:pt x="668" y="159"/>
                  </a:lnTo>
                  <a:lnTo>
                    <a:pt x="667" y="160"/>
                  </a:lnTo>
                  <a:lnTo>
                    <a:pt x="667" y="162"/>
                  </a:lnTo>
                  <a:lnTo>
                    <a:pt x="667" y="163"/>
                  </a:lnTo>
                  <a:lnTo>
                    <a:pt x="665" y="164"/>
                  </a:lnTo>
                  <a:lnTo>
                    <a:pt x="665" y="165"/>
                  </a:lnTo>
                  <a:lnTo>
                    <a:pt x="664" y="168"/>
                  </a:lnTo>
                  <a:lnTo>
                    <a:pt x="663" y="170"/>
                  </a:lnTo>
                  <a:lnTo>
                    <a:pt x="663" y="173"/>
                  </a:lnTo>
                  <a:lnTo>
                    <a:pt x="661" y="177"/>
                  </a:lnTo>
                  <a:lnTo>
                    <a:pt x="660" y="180"/>
                  </a:lnTo>
                  <a:lnTo>
                    <a:pt x="660" y="182"/>
                  </a:lnTo>
                  <a:lnTo>
                    <a:pt x="659" y="184"/>
                  </a:lnTo>
                  <a:lnTo>
                    <a:pt x="658" y="185"/>
                  </a:lnTo>
                  <a:lnTo>
                    <a:pt x="658" y="188"/>
                  </a:lnTo>
                  <a:lnTo>
                    <a:pt x="656" y="191"/>
                  </a:lnTo>
                  <a:lnTo>
                    <a:pt x="656" y="192"/>
                  </a:lnTo>
                  <a:lnTo>
                    <a:pt x="655" y="192"/>
                  </a:lnTo>
                  <a:lnTo>
                    <a:pt x="653" y="193"/>
                  </a:lnTo>
                  <a:lnTo>
                    <a:pt x="649" y="197"/>
                  </a:lnTo>
                  <a:lnTo>
                    <a:pt x="648" y="197"/>
                  </a:lnTo>
                  <a:lnTo>
                    <a:pt x="646" y="198"/>
                  </a:lnTo>
                  <a:lnTo>
                    <a:pt x="645" y="199"/>
                  </a:lnTo>
                  <a:lnTo>
                    <a:pt x="643" y="199"/>
                  </a:lnTo>
                  <a:lnTo>
                    <a:pt x="643" y="200"/>
                  </a:lnTo>
                  <a:lnTo>
                    <a:pt x="641" y="201"/>
                  </a:lnTo>
                  <a:lnTo>
                    <a:pt x="637" y="202"/>
                  </a:lnTo>
                  <a:lnTo>
                    <a:pt x="634" y="204"/>
                  </a:lnTo>
                  <a:lnTo>
                    <a:pt x="633" y="204"/>
                  </a:lnTo>
                  <a:lnTo>
                    <a:pt x="632" y="205"/>
                  </a:lnTo>
                  <a:lnTo>
                    <a:pt x="631" y="207"/>
                  </a:lnTo>
                  <a:lnTo>
                    <a:pt x="630" y="208"/>
                  </a:lnTo>
                  <a:lnTo>
                    <a:pt x="629" y="211"/>
                  </a:lnTo>
                  <a:lnTo>
                    <a:pt x="628" y="212"/>
                  </a:lnTo>
                  <a:lnTo>
                    <a:pt x="629" y="212"/>
                  </a:lnTo>
                  <a:lnTo>
                    <a:pt x="630" y="212"/>
                  </a:lnTo>
                  <a:lnTo>
                    <a:pt x="630" y="211"/>
                  </a:lnTo>
                  <a:lnTo>
                    <a:pt x="630" y="210"/>
                  </a:lnTo>
                  <a:lnTo>
                    <a:pt x="631" y="210"/>
                  </a:lnTo>
                  <a:lnTo>
                    <a:pt x="632" y="211"/>
                  </a:lnTo>
                  <a:lnTo>
                    <a:pt x="631" y="212"/>
                  </a:lnTo>
                  <a:lnTo>
                    <a:pt x="629" y="214"/>
                  </a:lnTo>
                  <a:lnTo>
                    <a:pt x="628" y="215"/>
                  </a:lnTo>
                  <a:lnTo>
                    <a:pt x="628" y="216"/>
                  </a:lnTo>
                  <a:lnTo>
                    <a:pt x="629" y="218"/>
                  </a:lnTo>
                  <a:lnTo>
                    <a:pt x="629" y="219"/>
                  </a:lnTo>
                  <a:lnTo>
                    <a:pt x="630" y="219"/>
                  </a:lnTo>
                  <a:lnTo>
                    <a:pt x="633" y="218"/>
                  </a:lnTo>
                  <a:lnTo>
                    <a:pt x="635" y="218"/>
                  </a:lnTo>
                  <a:lnTo>
                    <a:pt x="635" y="216"/>
                  </a:lnTo>
                  <a:lnTo>
                    <a:pt x="637" y="218"/>
                  </a:lnTo>
                  <a:lnTo>
                    <a:pt x="639" y="219"/>
                  </a:lnTo>
                  <a:lnTo>
                    <a:pt x="640" y="220"/>
                  </a:lnTo>
                  <a:lnTo>
                    <a:pt x="640" y="221"/>
                  </a:lnTo>
                  <a:lnTo>
                    <a:pt x="637" y="224"/>
                  </a:lnTo>
                  <a:lnTo>
                    <a:pt x="639" y="225"/>
                  </a:lnTo>
                  <a:lnTo>
                    <a:pt x="639" y="227"/>
                  </a:lnTo>
                  <a:lnTo>
                    <a:pt x="639" y="228"/>
                  </a:lnTo>
                  <a:lnTo>
                    <a:pt x="637" y="229"/>
                  </a:lnTo>
                  <a:lnTo>
                    <a:pt x="636" y="232"/>
                  </a:lnTo>
                  <a:lnTo>
                    <a:pt x="636" y="233"/>
                  </a:lnTo>
                  <a:lnTo>
                    <a:pt x="635" y="235"/>
                  </a:lnTo>
                  <a:lnTo>
                    <a:pt x="636" y="236"/>
                  </a:lnTo>
                  <a:lnTo>
                    <a:pt x="639" y="237"/>
                  </a:lnTo>
                  <a:lnTo>
                    <a:pt x="639" y="239"/>
                  </a:lnTo>
                  <a:lnTo>
                    <a:pt x="637" y="241"/>
                  </a:lnTo>
                  <a:lnTo>
                    <a:pt x="636" y="241"/>
                  </a:lnTo>
                  <a:lnTo>
                    <a:pt x="635" y="241"/>
                  </a:lnTo>
                  <a:lnTo>
                    <a:pt x="633" y="239"/>
                  </a:lnTo>
                  <a:lnTo>
                    <a:pt x="632" y="240"/>
                  </a:lnTo>
                  <a:lnTo>
                    <a:pt x="631" y="245"/>
                  </a:lnTo>
                  <a:lnTo>
                    <a:pt x="630" y="248"/>
                  </a:lnTo>
                  <a:lnTo>
                    <a:pt x="630" y="250"/>
                  </a:lnTo>
                  <a:lnTo>
                    <a:pt x="631" y="253"/>
                  </a:lnTo>
                  <a:lnTo>
                    <a:pt x="632" y="252"/>
                  </a:lnTo>
                  <a:lnTo>
                    <a:pt x="633" y="251"/>
                  </a:lnTo>
                  <a:lnTo>
                    <a:pt x="634" y="250"/>
                  </a:lnTo>
                  <a:lnTo>
                    <a:pt x="636" y="250"/>
                  </a:lnTo>
                  <a:lnTo>
                    <a:pt x="641" y="252"/>
                  </a:lnTo>
                  <a:lnTo>
                    <a:pt x="643" y="252"/>
                  </a:lnTo>
                  <a:lnTo>
                    <a:pt x="645" y="254"/>
                  </a:lnTo>
                  <a:lnTo>
                    <a:pt x="648" y="255"/>
                  </a:lnTo>
                  <a:lnTo>
                    <a:pt x="649" y="255"/>
                  </a:lnTo>
                  <a:lnTo>
                    <a:pt x="650" y="255"/>
                  </a:lnTo>
                  <a:lnTo>
                    <a:pt x="650" y="254"/>
                  </a:lnTo>
                  <a:lnTo>
                    <a:pt x="651" y="255"/>
                  </a:lnTo>
                  <a:lnTo>
                    <a:pt x="651" y="257"/>
                  </a:lnTo>
                  <a:lnTo>
                    <a:pt x="650" y="260"/>
                  </a:lnTo>
                  <a:lnTo>
                    <a:pt x="650" y="261"/>
                  </a:lnTo>
                  <a:lnTo>
                    <a:pt x="650" y="262"/>
                  </a:lnTo>
                  <a:lnTo>
                    <a:pt x="655" y="266"/>
                  </a:lnTo>
                  <a:lnTo>
                    <a:pt x="656" y="267"/>
                  </a:lnTo>
                  <a:lnTo>
                    <a:pt x="657" y="268"/>
                  </a:lnTo>
                  <a:lnTo>
                    <a:pt x="658" y="270"/>
                  </a:lnTo>
                  <a:lnTo>
                    <a:pt x="660" y="271"/>
                  </a:lnTo>
                  <a:lnTo>
                    <a:pt x="662" y="271"/>
                  </a:lnTo>
                  <a:lnTo>
                    <a:pt x="663" y="271"/>
                  </a:lnTo>
                  <a:lnTo>
                    <a:pt x="664" y="270"/>
                  </a:lnTo>
                  <a:lnTo>
                    <a:pt x="665" y="270"/>
                  </a:lnTo>
                  <a:lnTo>
                    <a:pt x="668" y="270"/>
                  </a:lnTo>
                  <a:lnTo>
                    <a:pt x="669" y="270"/>
                  </a:lnTo>
                  <a:lnTo>
                    <a:pt x="669" y="271"/>
                  </a:lnTo>
                  <a:lnTo>
                    <a:pt x="665" y="273"/>
                  </a:lnTo>
                  <a:lnTo>
                    <a:pt x="667" y="274"/>
                  </a:lnTo>
                  <a:lnTo>
                    <a:pt x="667" y="275"/>
                  </a:lnTo>
                  <a:lnTo>
                    <a:pt x="665" y="277"/>
                  </a:lnTo>
                  <a:lnTo>
                    <a:pt x="661" y="284"/>
                  </a:lnTo>
                  <a:lnTo>
                    <a:pt x="660" y="285"/>
                  </a:lnTo>
                  <a:lnTo>
                    <a:pt x="660" y="287"/>
                  </a:lnTo>
                  <a:lnTo>
                    <a:pt x="660" y="288"/>
                  </a:lnTo>
                  <a:lnTo>
                    <a:pt x="659" y="289"/>
                  </a:lnTo>
                  <a:lnTo>
                    <a:pt x="658" y="290"/>
                  </a:lnTo>
                  <a:lnTo>
                    <a:pt x="657" y="291"/>
                  </a:lnTo>
                  <a:lnTo>
                    <a:pt x="656" y="291"/>
                  </a:lnTo>
                  <a:lnTo>
                    <a:pt x="636" y="275"/>
                  </a:lnTo>
                  <a:lnTo>
                    <a:pt x="635" y="274"/>
                  </a:lnTo>
                  <a:lnTo>
                    <a:pt x="633" y="273"/>
                  </a:lnTo>
                  <a:lnTo>
                    <a:pt x="629" y="273"/>
                  </a:lnTo>
                  <a:lnTo>
                    <a:pt x="616" y="267"/>
                  </a:lnTo>
                  <a:lnTo>
                    <a:pt x="615" y="266"/>
                  </a:lnTo>
                  <a:lnTo>
                    <a:pt x="615" y="265"/>
                  </a:lnTo>
                  <a:lnTo>
                    <a:pt x="603" y="262"/>
                  </a:lnTo>
                  <a:lnTo>
                    <a:pt x="602" y="262"/>
                  </a:lnTo>
                  <a:lnTo>
                    <a:pt x="600" y="265"/>
                  </a:lnTo>
                  <a:lnTo>
                    <a:pt x="599" y="264"/>
                  </a:lnTo>
                  <a:lnTo>
                    <a:pt x="599" y="262"/>
                  </a:lnTo>
                  <a:lnTo>
                    <a:pt x="600" y="262"/>
                  </a:lnTo>
                  <a:lnTo>
                    <a:pt x="600" y="261"/>
                  </a:lnTo>
                  <a:lnTo>
                    <a:pt x="602" y="261"/>
                  </a:lnTo>
                  <a:lnTo>
                    <a:pt x="597" y="257"/>
                  </a:lnTo>
                  <a:lnTo>
                    <a:pt x="590" y="255"/>
                  </a:lnTo>
                  <a:lnTo>
                    <a:pt x="585" y="253"/>
                  </a:lnTo>
                  <a:lnTo>
                    <a:pt x="577" y="251"/>
                  </a:lnTo>
                  <a:lnTo>
                    <a:pt x="547" y="247"/>
                  </a:lnTo>
                  <a:lnTo>
                    <a:pt x="542" y="246"/>
                  </a:lnTo>
                  <a:lnTo>
                    <a:pt x="540" y="246"/>
                  </a:lnTo>
                  <a:lnTo>
                    <a:pt x="538" y="246"/>
                  </a:lnTo>
                  <a:lnTo>
                    <a:pt x="530" y="250"/>
                  </a:lnTo>
                  <a:lnTo>
                    <a:pt x="526" y="251"/>
                  </a:lnTo>
                  <a:lnTo>
                    <a:pt x="525" y="251"/>
                  </a:lnTo>
                  <a:lnTo>
                    <a:pt x="525" y="252"/>
                  </a:lnTo>
                  <a:lnTo>
                    <a:pt x="526" y="255"/>
                  </a:lnTo>
                  <a:lnTo>
                    <a:pt x="529" y="257"/>
                  </a:lnTo>
                  <a:lnTo>
                    <a:pt x="531" y="261"/>
                  </a:lnTo>
                  <a:lnTo>
                    <a:pt x="532" y="264"/>
                  </a:lnTo>
                  <a:lnTo>
                    <a:pt x="532" y="266"/>
                  </a:lnTo>
                  <a:lnTo>
                    <a:pt x="533" y="266"/>
                  </a:lnTo>
                  <a:lnTo>
                    <a:pt x="534" y="266"/>
                  </a:lnTo>
                  <a:lnTo>
                    <a:pt x="535" y="265"/>
                  </a:lnTo>
                  <a:lnTo>
                    <a:pt x="536" y="265"/>
                  </a:lnTo>
                  <a:lnTo>
                    <a:pt x="536" y="267"/>
                  </a:lnTo>
                  <a:lnTo>
                    <a:pt x="537" y="270"/>
                  </a:lnTo>
                  <a:lnTo>
                    <a:pt x="536" y="273"/>
                  </a:lnTo>
                  <a:lnTo>
                    <a:pt x="535" y="274"/>
                  </a:lnTo>
                  <a:lnTo>
                    <a:pt x="524" y="277"/>
                  </a:lnTo>
                  <a:lnTo>
                    <a:pt x="522" y="278"/>
                  </a:lnTo>
                  <a:lnTo>
                    <a:pt x="521" y="279"/>
                  </a:lnTo>
                  <a:lnTo>
                    <a:pt x="520" y="280"/>
                  </a:lnTo>
                  <a:lnTo>
                    <a:pt x="521" y="282"/>
                  </a:lnTo>
                  <a:lnTo>
                    <a:pt x="521" y="283"/>
                  </a:lnTo>
                  <a:lnTo>
                    <a:pt x="521" y="285"/>
                  </a:lnTo>
                  <a:lnTo>
                    <a:pt x="519" y="288"/>
                  </a:lnTo>
                  <a:lnTo>
                    <a:pt x="517" y="288"/>
                  </a:lnTo>
                  <a:lnTo>
                    <a:pt x="514" y="288"/>
                  </a:lnTo>
                  <a:lnTo>
                    <a:pt x="509" y="285"/>
                  </a:lnTo>
                  <a:lnTo>
                    <a:pt x="508" y="285"/>
                  </a:lnTo>
                  <a:lnTo>
                    <a:pt x="507" y="284"/>
                  </a:lnTo>
                  <a:lnTo>
                    <a:pt x="508" y="282"/>
                  </a:lnTo>
                  <a:lnTo>
                    <a:pt x="507" y="281"/>
                  </a:lnTo>
                  <a:lnTo>
                    <a:pt x="507" y="280"/>
                  </a:lnTo>
                  <a:lnTo>
                    <a:pt x="508" y="279"/>
                  </a:lnTo>
                  <a:lnTo>
                    <a:pt x="511" y="277"/>
                  </a:lnTo>
                  <a:lnTo>
                    <a:pt x="512" y="277"/>
                  </a:lnTo>
                  <a:lnTo>
                    <a:pt x="511" y="276"/>
                  </a:lnTo>
                  <a:lnTo>
                    <a:pt x="506" y="271"/>
                  </a:lnTo>
                  <a:lnTo>
                    <a:pt x="505" y="271"/>
                  </a:lnTo>
                  <a:lnTo>
                    <a:pt x="506" y="270"/>
                  </a:lnTo>
                  <a:lnTo>
                    <a:pt x="508" y="269"/>
                  </a:lnTo>
                  <a:lnTo>
                    <a:pt x="507" y="269"/>
                  </a:lnTo>
                  <a:lnTo>
                    <a:pt x="502" y="271"/>
                  </a:lnTo>
                  <a:lnTo>
                    <a:pt x="497" y="274"/>
                  </a:lnTo>
                  <a:lnTo>
                    <a:pt x="495" y="275"/>
                  </a:lnTo>
                  <a:lnTo>
                    <a:pt x="496" y="275"/>
                  </a:lnTo>
                  <a:lnTo>
                    <a:pt x="496" y="276"/>
                  </a:lnTo>
                  <a:lnTo>
                    <a:pt x="494" y="275"/>
                  </a:lnTo>
                  <a:lnTo>
                    <a:pt x="493" y="275"/>
                  </a:lnTo>
                  <a:lnTo>
                    <a:pt x="493" y="274"/>
                  </a:lnTo>
                  <a:lnTo>
                    <a:pt x="493" y="273"/>
                  </a:lnTo>
                  <a:lnTo>
                    <a:pt x="492" y="273"/>
                  </a:lnTo>
                  <a:lnTo>
                    <a:pt x="484" y="277"/>
                  </a:lnTo>
                  <a:lnTo>
                    <a:pt x="480" y="280"/>
                  </a:lnTo>
                  <a:lnTo>
                    <a:pt x="479" y="281"/>
                  </a:lnTo>
                  <a:lnTo>
                    <a:pt x="472" y="280"/>
                  </a:lnTo>
                  <a:lnTo>
                    <a:pt x="468" y="280"/>
                  </a:lnTo>
                  <a:lnTo>
                    <a:pt x="465" y="280"/>
                  </a:lnTo>
                  <a:lnTo>
                    <a:pt x="463" y="280"/>
                  </a:lnTo>
                  <a:lnTo>
                    <a:pt x="461" y="280"/>
                  </a:lnTo>
                  <a:lnTo>
                    <a:pt x="458" y="279"/>
                  </a:lnTo>
                  <a:lnTo>
                    <a:pt x="456" y="279"/>
                  </a:lnTo>
                  <a:lnTo>
                    <a:pt x="455" y="280"/>
                  </a:lnTo>
                  <a:lnTo>
                    <a:pt x="444" y="288"/>
                  </a:lnTo>
                  <a:lnTo>
                    <a:pt x="441" y="289"/>
                  </a:lnTo>
                  <a:lnTo>
                    <a:pt x="440" y="290"/>
                  </a:lnTo>
                  <a:lnTo>
                    <a:pt x="440" y="291"/>
                  </a:lnTo>
                  <a:lnTo>
                    <a:pt x="439" y="292"/>
                  </a:lnTo>
                  <a:lnTo>
                    <a:pt x="438" y="291"/>
                  </a:lnTo>
                  <a:lnTo>
                    <a:pt x="436" y="290"/>
                  </a:lnTo>
                  <a:lnTo>
                    <a:pt x="434" y="289"/>
                  </a:lnTo>
                  <a:lnTo>
                    <a:pt x="433" y="290"/>
                  </a:lnTo>
                  <a:lnTo>
                    <a:pt x="430" y="291"/>
                  </a:lnTo>
                  <a:lnTo>
                    <a:pt x="430" y="290"/>
                  </a:lnTo>
                  <a:lnTo>
                    <a:pt x="427" y="290"/>
                  </a:lnTo>
                  <a:lnTo>
                    <a:pt x="425" y="291"/>
                  </a:lnTo>
                  <a:lnTo>
                    <a:pt x="421" y="290"/>
                  </a:lnTo>
                  <a:lnTo>
                    <a:pt x="417" y="288"/>
                  </a:lnTo>
                  <a:lnTo>
                    <a:pt x="418" y="287"/>
                  </a:lnTo>
                  <a:lnTo>
                    <a:pt x="420" y="287"/>
                  </a:lnTo>
                  <a:lnTo>
                    <a:pt x="420" y="285"/>
                  </a:lnTo>
                  <a:lnTo>
                    <a:pt x="421" y="285"/>
                  </a:lnTo>
                  <a:lnTo>
                    <a:pt x="423" y="287"/>
                  </a:lnTo>
                  <a:lnTo>
                    <a:pt x="424" y="285"/>
                  </a:lnTo>
                  <a:lnTo>
                    <a:pt x="424" y="284"/>
                  </a:lnTo>
                  <a:lnTo>
                    <a:pt x="423" y="281"/>
                  </a:lnTo>
                  <a:lnTo>
                    <a:pt x="422" y="279"/>
                  </a:lnTo>
                  <a:lnTo>
                    <a:pt x="424" y="276"/>
                  </a:lnTo>
                  <a:lnTo>
                    <a:pt x="425" y="275"/>
                  </a:lnTo>
                  <a:lnTo>
                    <a:pt x="426" y="274"/>
                  </a:lnTo>
                  <a:lnTo>
                    <a:pt x="425" y="274"/>
                  </a:lnTo>
                  <a:lnTo>
                    <a:pt x="424" y="273"/>
                  </a:lnTo>
                  <a:lnTo>
                    <a:pt x="422" y="273"/>
                  </a:lnTo>
                  <a:lnTo>
                    <a:pt x="420" y="271"/>
                  </a:lnTo>
                  <a:lnTo>
                    <a:pt x="418" y="273"/>
                  </a:lnTo>
                  <a:lnTo>
                    <a:pt x="401" y="278"/>
                  </a:lnTo>
                  <a:lnTo>
                    <a:pt x="399" y="279"/>
                  </a:lnTo>
                  <a:lnTo>
                    <a:pt x="399" y="280"/>
                  </a:lnTo>
                  <a:lnTo>
                    <a:pt x="401" y="281"/>
                  </a:lnTo>
                  <a:lnTo>
                    <a:pt x="404" y="283"/>
                  </a:lnTo>
                  <a:lnTo>
                    <a:pt x="405" y="284"/>
                  </a:lnTo>
                  <a:lnTo>
                    <a:pt x="406" y="284"/>
                  </a:lnTo>
                  <a:lnTo>
                    <a:pt x="406" y="285"/>
                  </a:lnTo>
                  <a:lnTo>
                    <a:pt x="399" y="288"/>
                  </a:lnTo>
                  <a:lnTo>
                    <a:pt x="398" y="288"/>
                  </a:lnTo>
                  <a:lnTo>
                    <a:pt x="398" y="287"/>
                  </a:lnTo>
                  <a:lnTo>
                    <a:pt x="398" y="284"/>
                  </a:lnTo>
                  <a:lnTo>
                    <a:pt x="399" y="284"/>
                  </a:lnTo>
                  <a:lnTo>
                    <a:pt x="399" y="283"/>
                  </a:lnTo>
                  <a:lnTo>
                    <a:pt x="398" y="283"/>
                  </a:lnTo>
                  <a:lnTo>
                    <a:pt x="396" y="283"/>
                  </a:lnTo>
                  <a:lnTo>
                    <a:pt x="396" y="282"/>
                  </a:lnTo>
                  <a:lnTo>
                    <a:pt x="397" y="281"/>
                  </a:lnTo>
                  <a:lnTo>
                    <a:pt x="396" y="281"/>
                  </a:lnTo>
                  <a:lnTo>
                    <a:pt x="392" y="282"/>
                  </a:lnTo>
                  <a:lnTo>
                    <a:pt x="387" y="283"/>
                  </a:lnTo>
                  <a:lnTo>
                    <a:pt x="386" y="284"/>
                  </a:lnTo>
                  <a:lnTo>
                    <a:pt x="387" y="284"/>
                  </a:lnTo>
                  <a:lnTo>
                    <a:pt x="387" y="285"/>
                  </a:lnTo>
                  <a:lnTo>
                    <a:pt x="377" y="288"/>
                  </a:lnTo>
                  <a:lnTo>
                    <a:pt x="373" y="289"/>
                  </a:lnTo>
                  <a:lnTo>
                    <a:pt x="370" y="290"/>
                  </a:lnTo>
                  <a:lnTo>
                    <a:pt x="367" y="292"/>
                  </a:lnTo>
                  <a:lnTo>
                    <a:pt x="363" y="294"/>
                  </a:lnTo>
                  <a:lnTo>
                    <a:pt x="358" y="297"/>
                  </a:lnTo>
                  <a:lnTo>
                    <a:pt x="352" y="299"/>
                  </a:lnTo>
                  <a:lnTo>
                    <a:pt x="345" y="302"/>
                  </a:lnTo>
                  <a:lnTo>
                    <a:pt x="343" y="302"/>
                  </a:lnTo>
                  <a:lnTo>
                    <a:pt x="343" y="303"/>
                  </a:lnTo>
                  <a:lnTo>
                    <a:pt x="342" y="304"/>
                  </a:lnTo>
                  <a:lnTo>
                    <a:pt x="343" y="305"/>
                  </a:lnTo>
                  <a:lnTo>
                    <a:pt x="347" y="306"/>
                  </a:lnTo>
                  <a:lnTo>
                    <a:pt x="348" y="307"/>
                  </a:lnTo>
                  <a:lnTo>
                    <a:pt x="347" y="307"/>
                  </a:lnTo>
                  <a:lnTo>
                    <a:pt x="339" y="306"/>
                  </a:lnTo>
                  <a:lnTo>
                    <a:pt x="336" y="307"/>
                  </a:lnTo>
                  <a:lnTo>
                    <a:pt x="334" y="307"/>
                  </a:lnTo>
                  <a:lnTo>
                    <a:pt x="331" y="308"/>
                  </a:lnTo>
                  <a:lnTo>
                    <a:pt x="330" y="308"/>
                  </a:lnTo>
                  <a:lnTo>
                    <a:pt x="328" y="308"/>
                  </a:lnTo>
                  <a:lnTo>
                    <a:pt x="327" y="308"/>
                  </a:lnTo>
                  <a:lnTo>
                    <a:pt x="327" y="309"/>
                  </a:lnTo>
                  <a:lnTo>
                    <a:pt x="328" y="311"/>
                  </a:lnTo>
                  <a:lnTo>
                    <a:pt x="329" y="312"/>
                  </a:lnTo>
                  <a:lnTo>
                    <a:pt x="328" y="313"/>
                  </a:lnTo>
                  <a:lnTo>
                    <a:pt x="327" y="316"/>
                  </a:lnTo>
                  <a:lnTo>
                    <a:pt x="326" y="317"/>
                  </a:lnTo>
                  <a:lnTo>
                    <a:pt x="326" y="319"/>
                  </a:lnTo>
                  <a:lnTo>
                    <a:pt x="325" y="319"/>
                  </a:lnTo>
                  <a:lnTo>
                    <a:pt x="325" y="320"/>
                  </a:lnTo>
                  <a:lnTo>
                    <a:pt x="326" y="322"/>
                  </a:lnTo>
                  <a:lnTo>
                    <a:pt x="326" y="323"/>
                  </a:lnTo>
                  <a:lnTo>
                    <a:pt x="324" y="326"/>
                  </a:lnTo>
                  <a:lnTo>
                    <a:pt x="323" y="327"/>
                  </a:lnTo>
                  <a:lnTo>
                    <a:pt x="322" y="327"/>
                  </a:lnTo>
                  <a:lnTo>
                    <a:pt x="319" y="327"/>
                  </a:lnTo>
                  <a:lnTo>
                    <a:pt x="314" y="327"/>
                  </a:lnTo>
                  <a:lnTo>
                    <a:pt x="310" y="329"/>
                  </a:lnTo>
                  <a:lnTo>
                    <a:pt x="308" y="330"/>
                  </a:lnTo>
                  <a:lnTo>
                    <a:pt x="305" y="331"/>
                  </a:lnTo>
                  <a:lnTo>
                    <a:pt x="306" y="331"/>
                  </a:lnTo>
                  <a:lnTo>
                    <a:pt x="307" y="329"/>
                  </a:lnTo>
                  <a:lnTo>
                    <a:pt x="306" y="329"/>
                  </a:lnTo>
                  <a:lnTo>
                    <a:pt x="301" y="329"/>
                  </a:lnTo>
                  <a:lnTo>
                    <a:pt x="298" y="329"/>
                  </a:lnTo>
                  <a:lnTo>
                    <a:pt x="296" y="327"/>
                  </a:lnTo>
                  <a:lnTo>
                    <a:pt x="291" y="322"/>
                  </a:lnTo>
                  <a:lnTo>
                    <a:pt x="287" y="319"/>
                  </a:lnTo>
                  <a:lnTo>
                    <a:pt x="284" y="317"/>
                  </a:lnTo>
                  <a:lnTo>
                    <a:pt x="281" y="315"/>
                  </a:lnTo>
                  <a:lnTo>
                    <a:pt x="280" y="312"/>
                  </a:lnTo>
                  <a:lnTo>
                    <a:pt x="281" y="311"/>
                  </a:lnTo>
                  <a:lnTo>
                    <a:pt x="283" y="309"/>
                  </a:lnTo>
                  <a:lnTo>
                    <a:pt x="286" y="308"/>
                  </a:lnTo>
                  <a:lnTo>
                    <a:pt x="287" y="307"/>
                  </a:lnTo>
                  <a:lnTo>
                    <a:pt x="287" y="306"/>
                  </a:lnTo>
                  <a:lnTo>
                    <a:pt x="287" y="305"/>
                  </a:lnTo>
                  <a:lnTo>
                    <a:pt x="288" y="304"/>
                  </a:lnTo>
                  <a:lnTo>
                    <a:pt x="291" y="304"/>
                  </a:lnTo>
                  <a:lnTo>
                    <a:pt x="301" y="303"/>
                  </a:lnTo>
                  <a:lnTo>
                    <a:pt x="303" y="302"/>
                  </a:lnTo>
                  <a:lnTo>
                    <a:pt x="306" y="302"/>
                  </a:lnTo>
                  <a:lnTo>
                    <a:pt x="309" y="302"/>
                  </a:lnTo>
                  <a:lnTo>
                    <a:pt x="310" y="302"/>
                  </a:lnTo>
                  <a:lnTo>
                    <a:pt x="309" y="299"/>
                  </a:lnTo>
                  <a:lnTo>
                    <a:pt x="307" y="294"/>
                  </a:lnTo>
                  <a:lnTo>
                    <a:pt x="306" y="293"/>
                  </a:lnTo>
                  <a:lnTo>
                    <a:pt x="303" y="291"/>
                  </a:lnTo>
                  <a:lnTo>
                    <a:pt x="300" y="289"/>
                  </a:lnTo>
                  <a:lnTo>
                    <a:pt x="298" y="287"/>
                  </a:lnTo>
                  <a:lnTo>
                    <a:pt x="297" y="285"/>
                  </a:lnTo>
                  <a:lnTo>
                    <a:pt x="296" y="284"/>
                  </a:lnTo>
                  <a:lnTo>
                    <a:pt x="257" y="279"/>
                  </a:lnTo>
                  <a:lnTo>
                    <a:pt x="254" y="279"/>
                  </a:lnTo>
                  <a:lnTo>
                    <a:pt x="255" y="280"/>
                  </a:lnTo>
                  <a:lnTo>
                    <a:pt x="260" y="283"/>
                  </a:lnTo>
                  <a:lnTo>
                    <a:pt x="265" y="285"/>
                  </a:lnTo>
                  <a:lnTo>
                    <a:pt x="268" y="288"/>
                  </a:lnTo>
                  <a:lnTo>
                    <a:pt x="270" y="291"/>
                  </a:lnTo>
                  <a:lnTo>
                    <a:pt x="271" y="294"/>
                  </a:lnTo>
                  <a:lnTo>
                    <a:pt x="271" y="295"/>
                  </a:lnTo>
                  <a:lnTo>
                    <a:pt x="271" y="296"/>
                  </a:lnTo>
                  <a:lnTo>
                    <a:pt x="269" y="296"/>
                  </a:lnTo>
                  <a:lnTo>
                    <a:pt x="268" y="297"/>
                  </a:lnTo>
                  <a:lnTo>
                    <a:pt x="269" y="297"/>
                  </a:lnTo>
                  <a:lnTo>
                    <a:pt x="269" y="299"/>
                  </a:lnTo>
                  <a:lnTo>
                    <a:pt x="268" y="301"/>
                  </a:lnTo>
                  <a:lnTo>
                    <a:pt x="267" y="303"/>
                  </a:lnTo>
                  <a:lnTo>
                    <a:pt x="266" y="307"/>
                  </a:lnTo>
                  <a:lnTo>
                    <a:pt x="264" y="312"/>
                  </a:lnTo>
                  <a:lnTo>
                    <a:pt x="263" y="315"/>
                  </a:lnTo>
                  <a:lnTo>
                    <a:pt x="263" y="317"/>
                  </a:lnTo>
                  <a:lnTo>
                    <a:pt x="264" y="318"/>
                  </a:lnTo>
                  <a:lnTo>
                    <a:pt x="265" y="319"/>
                  </a:lnTo>
                  <a:lnTo>
                    <a:pt x="268" y="320"/>
                  </a:lnTo>
                  <a:lnTo>
                    <a:pt x="270" y="321"/>
                  </a:lnTo>
                  <a:lnTo>
                    <a:pt x="271" y="322"/>
                  </a:lnTo>
                  <a:lnTo>
                    <a:pt x="272" y="323"/>
                  </a:lnTo>
                  <a:lnTo>
                    <a:pt x="274" y="329"/>
                  </a:lnTo>
                  <a:lnTo>
                    <a:pt x="274" y="332"/>
                  </a:lnTo>
                  <a:lnTo>
                    <a:pt x="274" y="334"/>
                  </a:lnTo>
                  <a:lnTo>
                    <a:pt x="273" y="336"/>
                  </a:lnTo>
                  <a:lnTo>
                    <a:pt x="269" y="341"/>
                  </a:lnTo>
                  <a:lnTo>
                    <a:pt x="268" y="344"/>
                  </a:lnTo>
                  <a:lnTo>
                    <a:pt x="268" y="346"/>
                  </a:lnTo>
                  <a:lnTo>
                    <a:pt x="269" y="349"/>
                  </a:lnTo>
                  <a:lnTo>
                    <a:pt x="268" y="350"/>
                  </a:lnTo>
                  <a:lnTo>
                    <a:pt x="268" y="351"/>
                  </a:lnTo>
                  <a:lnTo>
                    <a:pt x="269" y="352"/>
                  </a:lnTo>
                  <a:lnTo>
                    <a:pt x="269" y="354"/>
                  </a:lnTo>
                  <a:lnTo>
                    <a:pt x="268" y="353"/>
                  </a:lnTo>
                  <a:lnTo>
                    <a:pt x="267" y="352"/>
                  </a:lnTo>
                  <a:lnTo>
                    <a:pt x="267" y="350"/>
                  </a:lnTo>
                  <a:lnTo>
                    <a:pt x="266" y="348"/>
                  </a:lnTo>
                  <a:lnTo>
                    <a:pt x="266" y="347"/>
                  </a:lnTo>
                  <a:lnTo>
                    <a:pt x="265" y="347"/>
                  </a:lnTo>
                  <a:lnTo>
                    <a:pt x="261" y="347"/>
                  </a:lnTo>
                  <a:lnTo>
                    <a:pt x="259" y="348"/>
                  </a:lnTo>
                  <a:lnTo>
                    <a:pt x="258" y="349"/>
                  </a:lnTo>
                  <a:lnTo>
                    <a:pt x="258" y="350"/>
                  </a:lnTo>
                  <a:lnTo>
                    <a:pt x="258" y="351"/>
                  </a:lnTo>
                  <a:lnTo>
                    <a:pt x="257" y="351"/>
                  </a:lnTo>
                  <a:lnTo>
                    <a:pt x="255" y="350"/>
                  </a:lnTo>
                  <a:lnTo>
                    <a:pt x="255" y="349"/>
                  </a:lnTo>
                  <a:lnTo>
                    <a:pt x="256" y="348"/>
                  </a:lnTo>
                  <a:lnTo>
                    <a:pt x="260" y="346"/>
                  </a:lnTo>
                  <a:lnTo>
                    <a:pt x="261" y="345"/>
                  </a:lnTo>
                  <a:lnTo>
                    <a:pt x="261" y="344"/>
                  </a:lnTo>
                  <a:lnTo>
                    <a:pt x="258" y="343"/>
                  </a:lnTo>
                  <a:lnTo>
                    <a:pt x="256" y="341"/>
                  </a:lnTo>
                  <a:lnTo>
                    <a:pt x="254" y="340"/>
                  </a:lnTo>
                  <a:lnTo>
                    <a:pt x="251" y="339"/>
                  </a:lnTo>
                  <a:lnTo>
                    <a:pt x="244" y="339"/>
                  </a:lnTo>
                  <a:lnTo>
                    <a:pt x="240" y="338"/>
                  </a:lnTo>
                  <a:lnTo>
                    <a:pt x="239" y="337"/>
                  </a:lnTo>
                  <a:lnTo>
                    <a:pt x="236" y="339"/>
                  </a:lnTo>
                  <a:lnTo>
                    <a:pt x="230" y="345"/>
                  </a:lnTo>
                  <a:lnTo>
                    <a:pt x="226" y="347"/>
                  </a:lnTo>
                  <a:lnTo>
                    <a:pt x="220" y="350"/>
                  </a:lnTo>
                  <a:lnTo>
                    <a:pt x="214" y="352"/>
                  </a:lnTo>
                  <a:lnTo>
                    <a:pt x="209" y="355"/>
                  </a:lnTo>
                  <a:lnTo>
                    <a:pt x="201" y="361"/>
                  </a:lnTo>
                  <a:lnTo>
                    <a:pt x="198" y="363"/>
                  </a:lnTo>
                  <a:lnTo>
                    <a:pt x="198" y="364"/>
                  </a:lnTo>
                  <a:lnTo>
                    <a:pt x="198" y="366"/>
                  </a:lnTo>
                  <a:lnTo>
                    <a:pt x="201" y="371"/>
                  </a:lnTo>
                  <a:lnTo>
                    <a:pt x="204" y="374"/>
                  </a:lnTo>
                  <a:lnTo>
                    <a:pt x="206" y="377"/>
                  </a:lnTo>
                  <a:lnTo>
                    <a:pt x="209" y="381"/>
                  </a:lnTo>
                  <a:lnTo>
                    <a:pt x="211" y="388"/>
                  </a:lnTo>
                  <a:lnTo>
                    <a:pt x="211" y="389"/>
                  </a:lnTo>
                  <a:lnTo>
                    <a:pt x="210" y="389"/>
                  </a:lnTo>
                  <a:lnTo>
                    <a:pt x="209" y="389"/>
                  </a:lnTo>
                  <a:lnTo>
                    <a:pt x="176" y="385"/>
                  </a:lnTo>
                  <a:lnTo>
                    <a:pt x="175" y="385"/>
                  </a:lnTo>
                  <a:lnTo>
                    <a:pt x="173" y="385"/>
                  </a:lnTo>
                  <a:lnTo>
                    <a:pt x="172" y="386"/>
                  </a:lnTo>
                  <a:lnTo>
                    <a:pt x="171" y="385"/>
                  </a:lnTo>
                  <a:lnTo>
                    <a:pt x="171" y="384"/>
                  </a:lnTo>
                  <a:lnTo>
                    <a:pt x="172" y="382"/>
                  </a:lnTo>
                  <a:lnTo>
                    <a:pt x="174" y="384"/>
                  </a:lnTo>
                  <a:lnTo>
                    <a:pt x="175" y="382"/>
                  </a:lnTo>
                  <a:lnTo>
                    <a:pt x="175" y="381"/>
                  </a:lnTo>
                  <a:lnTo>
                    <a:pt x="174" y="380"/>
                  </a:lnTo>
                  <a:lnTo>
                    <a:pt x="160" y="374"/>
                  </a:lnTo>
                  <a:lnTo>
                    <a:pt x="156" y="373"/>
                  </a:lnTo>
                  <a:lnTo>
                    <a:pt x="154" y="372"/>
                  </a:lnTo>
                  <a:lnTo>
                    <a:pt x="153" y="373"/>
                  </a:lnTo>
                  <a:lnTo>
                    <a:pt x="152" y="374"/>
                  </a:lnTo>
                  <a:lnTo>
                    <a:pt x="152" y="375"/>
                  </a:lnTo>
                  <a:lnTo>
                    <a:pt x="152" y="377"/>
                  </a:lnTo>
                  <a:lnTo>
                    <a:pt x="150" y="378"/>
                  </a:lnTo>
                  <a:lnTo>
                    <a:pt x="147" y="379"/>
                  </a:lnTo>
                  <a:lnTo>
                    <a:pt x="146" y="379"/>
                  </a:lnTo>
                  <a:lnTo>
                    <a:pt x="145" y="379"/>
                  </a:lnTo>
                  <a:lnTo>
                    <a:pt x="146" y="379"/>
                  </a:lnTo>
                  <a:lnTo>
                    <a:pt x="152" y="387"/>
                  </a:lnTo>
                  <a:lnTo>
                    <a:pt x="158" y="393"/>
                  </a:lnTo>
                  <a:lnTo>
                    <a:pt x="159" y="394"/>
                  </a:lnTo>
                  <a:lnTo>
                    <a:pt x="161" y="393"/>
                  </a:lnTo>
                  <a:lnTo>
                    <a:pt x="163" y="393"/>
                  </a:lnTo>
                  <a:lnTo>
                    <a:pt x="164" y="393"/>
                  </a:lnTo>
                  <a:lnTo>
                    <a:pt x="164" y="392"/>
                  </a:lnTo>
                  <a:lnTo>
                    <a:pt x="166" y="391"/>
                  </a:lnTo>
                  <a:lnTo>
                    <a:pt x="167" y="391"/>
                  </a:lnTo>
                  <a:lnTo>
                    <a:pt x="167" y="392"/>
                  </a:lnTo>
                  <a:lnTo>
                    <a:pt x="168" y="393"/>
                  </a:lnTo>
                  <a:lnTo>
                    <a:pt x="169" y="394"/>
                  </a:lnTo>
                  <a:lnTo>
                    <a:pt x="170" y="394"/>
                  </a:lnTo>
                  <a:lnTo>
                    <a:pt x="170" y="396"/>
                  </a:lnTo>
                  <a:lnTo>
                    <a:pt x="170" y="398"/>
                  </a:lnTo>
                  <a:lnTo>
                    <a:pt x="171" y="400"/>
                  </a:lnTo>
                  <a:lnTo>
                    <a:pt x="171" y="402"/>
                  </a:lnTo>
                  <a:lnTo>
                    <a:pt x="171" y="404"/>
                  </a:lnTo>
                  <a:lnTo>
                    <a:pt x="168" y="405"/>
                  </a:lnTo>
                  <a:lnTo>
                    <a:pt x="166" y="406"/>
                  </a:lnTo>
                  <a:lnTo>
                    <a:pt x="164" y="406"/>
                  </a:lnTo>
                  <a:lnTo>
                    <a:pt x="163" y="406"/>
                  </a:lnTo>
                  <a:lnTo>
                    <a:pt x="161" y="407"/>
                  </a:lnTo>
                  <a:lnTo>
                    <a:pt x="158" y="407"/>
                  </a:lnTo>
                  <a:lnTo>
                    <a:pt x="150" y="405"/>
                  </a:lnTo>
                  <a:lnTo>
                    <a:pt x="146" y="403"/>
                  </a:lnTo>
                  <a:lnTo>
                    <a:pt x="144" y="401"/>
                  </a:lnTo>
                  <a:lnTo>
                    <a:pt x="142" y="399"/>
                  </a:lnTo>
                  <a:lnTo>
                    <a:pt x="139" y="396"/>
                  </a:lnTo>
                  <a:lnTo>
                    <a:pt x="135" y="394"/>
                  </a:lnTo>
                  <a:lnTo>
                    <a:pt x="130" y="393"/>
                  </a:lnTo>
                  <a:lnTo>
                    <a:pt x="126" y="393"/>
                  </a:lnTo>
                  <a:lnTo>
                    <a:pt x="121" y="391"/>
                  </a:lnTo>
                  <a:lnTo>
                    <a:pt x="119" y="390"/>
                  </a:lnTo>
                  <a:lnTo>
                    <a:pt x="119" y="388"/>
                  </a:lnTo>
                  <a:lnTo>
                    <a:pt x="119" y="386"/>
                  </a:lnTo>
                  <a:lnTo>
                    <a:pt x="120" y="385"/>
                  </a:lnTo>
                  <a:lnTo>
                    <a:pt x="121" y="384"/>
                  </a:lnTo>
                  <a:lnTo>
                    <a:pt x="122" y="382"/>
                  </a:lnTo>
                  <a:lnTo>
                    <a:pt x="121" y="382"/>
                  </a:lnTo>
                  <a:lnTo>
                    <a:pt x="119" y="382"/>
                  </a:lnTo>
                  <a:lnTo>
                    <a:pt x="120" y="382"/>
                  </a:lnTo>
                  <a:lnTo>
                    <a:pt x="120" y="381"/>
                  </a:lnTo>
                  <a:lnTo>
                    <a:pt x="120" y="380"/>
                  </a:lnTo>
                  <a:lnTo>
                    <a:pt x="118" y="377"/>
                  </a:lnTo>
                  <a:lnTo>
                    <a:pt x="116" y="373"/>
                  </a:lnTo>
                  <a:lnTo>
                    <a:pt x="115" y="370"/>
                  </a:lnTo>
                  <a:lnTo>
                    <a:pt x="113" y="368"/>
                  </a:lnTo>
                  <a:lnTo>
                    <a:pt x="112" y="368"/>
                  </a:lnTo>
                  <a:lnTo>
                    <a:pt x="112" y="367"/>
                  </a:lnTo>
                  <a:lnTo>
                    <a:pt x="113" y="366"/>
                  </a:lnTo>
                  <a:lnTo>
                    <a:pt x="115" y="365"/>
                  </a:lnTo>
                  <a:lnTo>
                    <a:pt x="116" y="365"/>
                  </a:lnTo>
                  <a:lnTo>
                    <a:pt x="116" y="363"/>
                  </a:lnTo>
                  <a:lnTo>
                    <a:pt x="116" y="359"/>
                  </a:lnTo>
                  <a:lnTo>
                    <a:pt x="117" y="357"/>
                  </a:lnTo>
                  <a:lnTo>
                    <a:pt x="118" y="357"/>
                  </a:lnTo>
                  <a:lnTo>
                    <a:pt x="121" y="359"/>
                  </a:lnTo>
                  <a:lnTo>
                    <a:pt x="121" y="358"/>
                  </a:lnTo>
                  <a:lnTo>
                    <a:pt x="120" y="355"/>
                  </a:lnTo>
                  <a:lnTo>
                    <a:pt x="118" y="352"/>
                  </a:lnTo>
                  <a:lnTo>
                    <a:pt x="116" y="350"/>
                  </a:lnTo>
                  <a:lnTo>
                    <a:pt x="113" y="348"/>
                  </a:lnTo>
                  <a:lnTo>
                    <a:pt x="98" y="344"/>
                  </a:lnTo>
                  <a:lnTo>
                    <a:pt x="96" y="343"/>
                  </a:lnTo>
                  <a:lnTo>
                    <a:pt x="98" y="341"/>
                  </a:lnTo>
                  <a:lnTo>
                    <a:pt x="100" y="341"/>
                  </a:lnTo>
                  <a:lnTo>
                    <a:pt x="101" y="340"/>
                  </a:lnTo>
                  <a:lnTo>
                    <a:pt x="101" y="339"/>
                  </a:lnTo>
                  <a:lnTo>
                    <a:pt x="101" y="338"/>
                  </a:lnTo>
                  <a:lnTo>
                    <a:pt x="93" y="337"/>
                  </a:lnTo>
                  <a:lnTo>
                    <a:pt x="91" y="337"/>
                  </a:lnTo>
                  <a:lnTo>
                    <a:pt x="92" y="336"/>
                  </a:lnTo>
                  <a:lnTo>
                    <a:pt x="91" y="336"/>
                  </a:lnTo>
                  <a:lnTo>
                    <a:pt x="89" y="335"/>
                  </a:lnTo>
                  <a:lnTo>
                    <a:pt x="90" y="335"/>
                  </a:lnTo>
                  <a:lnTo>
                    <a:pt x="94" y="334"/>
                  </a:lnTo>
                  <a:lnTo>
                    <a:pt x="94" y="333"/>
                  </a:lnTo>
                  <a:lnTo>
                    <a:pt x="93" y="333"/>
                  </a:lnTo>
                  <a:lnTo>
                    <a:pt x="89" y="333"/>
                  </a:lnTo>
                  <a:lnTo>
                    <a:pt x="87" y="331"/>
                  </a:lnTo>
                  <a:lnTo>
                    <a:pt x="88" y="331"/>
                  </a:lnTo>
                  <a:lnTo>
                    <a:pt x="87" y="330"/>
                  </a:lnTo>
                  <a:lnTo>
                    <a:pt x="83" y="329"/>
                  </a:lnTo>
                  <a:lnTo>
                    <a:pt x="80" y="327"/>
                  </a:lnTo>
                  <a:lnTo>
                    <a:pt x="80" y="326"/>
                  </a:lnTo>
                  <a:lnTo>
                    <a:pt x="80" y="325"/>
                  </a:lnTo>
                  <a:lnTo>
                    <a:pt x="81" y="324"/>
                  </a:lnTo>
                  <a:lnTo>
                    <a:pt x="81" y="323"/>
                  </a:lnTo>
                  <a:lnTo>
                    <a:pt x="80" y="322"/>
                  </a:lnTo>
                  <a:lnTo>
                    <a:pt x="77" y="321"/>
                  </a:lnTo>
                  <a:lnTo>
                    <a:pt x="76" y="321"/>
                  </a:lnTo>
                  <a:lnTo>
                    <a:pt x="78" y="320"/>
                  </a:lnTo>
                  <a:lnTo>
                    <a:pt x="80" y="320"/>
                  </a:lnTo>
                  <a:lnTo>
                    <a:pt x="83" y="321"/>
                  </a:lnTo>
                  <a:lnTo>
                    <a:pt x="87" y="322"/>
                  </a:lnTo>
                  <a:lnTo>
                    <a:pt x="88" y="322"/>
                  </a:lnTo>
                  <a:lnTo>
                    <a:pt x="88" y="323"/>
                  </a:lnTo>
                  <a:lnTo>
                    <a:pt x="87" y="324"/>
                  </a:lnTo>
                  <a:lnTo>
                    <a:pt x="89" y="325"/>
                  </a:lnTo>
                  <a:lnTo>
                    <a:pt x="94" y="330"/>
                  </a:lnTo>
                  <a:lnTo>
                    <a:pt x="97" y="331"/>
                  </a:lnTo>
                  <a:lnTo>
                    <a:pt x="101" y="332"/>
                  </a:lnTo>
                  <a:lnTo>
                    <a:pt x="103" y="333"/>
                  </a:lnTo>
                  <a:lnTo>
                    <a:pt x="106" y="332"/>
                  </a:lnTo>
                  <a:lnTo>
                    <a:pt x="107" y="331"/>
                  </a:lnTo>
                  <a:lnTo>
                    <a:pt x="110" y="331"/>
                  </a:lnTo>
                  <a:lnTo>
                    <a:pt x="113" y="333"/>
                  </a:lnTo>
                  <a:lnTo>
                    <a:pt x="114" y="333"/>
                  </a:lnTo>
                  <a:lnTo>
                    <a:pt x="114" y="334"/>
                  </a:lnTo>
                  <a:lnTo>
                    <a:pt x="114" y="336"/>
                  </a:lnTo>
                  <a:lnTo>
                    <a:pt x="114" y="337"/>
                  </a:lnTo>
                  <a:lnTo>
                    <a:pt x="115" y="337"/>
                  </a:lnTo>
                  <a:lnTo>
                    <a:pt x="119" y="336"/>
                  </a:lnTo>
                  <a:lnTo>
                    <a:pt x="124" y="336"/>
                  </a:lnTo>
                  <a:lnTo>
                    <a:pt x="169" y="348"/>
                  </a:lnTo>
                  <a:lnTo>
                    <a:pt x="175" y="349"/>
                  </a:lnTo>
                  <a:lnTo>
                    <a:pt x="180" y="349"/>
                  </a:lnTo>
                  <a:lnTo>
                    <a:pt x="184" y="349"/>
                  </a:lnTo>
                  <a:lnTo>
                    <a:pt x="194" y="347"/>
                  </a:lnTo>
                  <a:lnTo>
                    <a:pt x="200" y="345"/>
                  </a:lnTo>
                  <a:lnTo>
                    <a:pt x="205" y="343"/>
                  </a:lnTo>
                  <a:lnTo>
                    <a:pt x="210" y="339"/>
                  </a:lnTo>
                  <a:lnTo>
                    <a:pt x="220" y="327"/>
                  </a:lnTo>
                  <a:lnTo>
                    <a:pt x="223" y="325"/>
                  </a:lnTo>
                  <a:lnTo>
                    <a:pt x="224" y="323"/>
                  </a:lnTo>
                  <a:lnTo>
                    <a:pt x="224" y="321"/>
                  </a:lnTo>
                  <a:lnTo>
                    <a:pt x="223" y="319"/>
                  </a:lnTo>
                  <a:lnTo>
                    <a:pt x="222" y="318"/>
                  </a:lnTo>
                  <a:lnTo>
                    <a:pt x="220" y="318"/>
                  </a:lnTo>
                  <a:lnTo>
                    <a:pt x="220" y="315"/>
                  </a:lnTo>
                  <a:lnTo>
                    <a:pt x="220" y="312"/>
                  </a:lnTo>
                  <a:lnTo>
                    <a:pt x="219" y="311"/>
                  </a:lnTo>
                  <a:lnTo>
                    <a:pt x="218" y="311"/>
                  </a:lnTo>
                  <a:lnTo>
                    <a:pt x="218" y="310"/>
                  </a:lnTo>
                  <a:lnTo>
                    <a:pt x="218" y="306"/>
                  </a:lnTo>
                  <a:lnTo>
                    <a:pt x="218" y="305"/>
                  </a:lnTo>
                  <a:lnTo>
                    <a:pt x="217" y="305"/>
                  </a:lnTo>
                  <a:lnTo>
                    <a:pt x="213" y="304"/>
                  </a:lnTo>
                  <a:lnTo>
                    <a:pt x="210" y="304"/>
                  </a:lnTo>
                  <a:lnTo>
                    <a:pt x="208" y="302"/>
                  </a:lnTo>
                  <a:lnTo>
                    <a:pt x="199" y="293"/>
                  </a:lnTo>
                  <a:lnTo>
                    <a:pt x="198" y="293"/>
                  </a:lnTo>
                  <a:lnTo>
                    <a:pt x="199" y="294"/>
                  </a:lnTo>
                  <a:lnTo>
                    <a:pt x="197" y="294"/>
                  </a:lnTo>
                  <a:lnTo>
                    <a:pt x="187" y="291"/>
                  </a:lnTo>
                  <a:lnTo>
                    <a:pt x="176" y="288"/>
                  </a:lnTo>
                  <a:lnTo>
                    <a:pt x="172" y="283"/>
                  </a:lnTo>
                  <a:lnTo>
                    <a:pt x="169" y="281"/>
                  </a:lnTo>
                  <a:lnTo>
                    <a:pt x="163" y="278"/>
                  </a:lnTo>
                  <a:lnTo>
                    <a:pt x="130" y="263"/>
                  </a:lnTo>
                  <a:lnTo>
                    <a:pt x="128" y="263"/>
                  </a:lnTo>
                  <a:lnTo>
                    <a:pt x="125" y="262"/>
                  </a:lnTo>
                  <a:lnTo>
                    <a:pt x="118" y="262"/>
                  </a:lnTo>
                  <a:lnTo>
                    <a:pt x="112" y="261"/>
                  </a:lnTo>
                  <a:lnTo>
                    <a:pt x="103" y="260"/>
                  </a:lnTo>
                  <a:lnTo>
                    <a:pt x="101" y="260"/>
                  </a:lnTo>
                  <a:lnTo>
                    <a:pt x="100" y="261"/>
                  </a:lnTo>
                  <a:lnTo>
                    <a:pt x="99" y="262"/>
                  </a:lnTo>
                  <a:lnTo>
                    <a:pt x="99" y="265"/>
                  </a:lnTo>
                  <a:lnTo>
                    <a:pt x="97" y="266"/>
                  </a:lnTo>
                  <a:lnTo>
                    <a:pt x="93" y="267"/>
                  </a:lnTo>
                  <a:lnTo>
                    <a:pt x="92" y="267"/>
                  </a:lnTo>
                  <a:lnTo>
                    <a:pt x="91" y="268"/>
                  </a:lnTo>
                  <a:lnTo>
                    <a:pt x="90" y="269"/>
                  </a:lnTo>
                  <a:lnTo>
                    <a:pt x="90" y="268"/>
                  </a:lnTo>
                  <a:lnTo>
                    <a:pt x="91" y="267"/>
                  </a:lnTo>
                  <a:lnTo>
                    <a:pt x="92" y="267"/>
                  </a:lnTo>
                  <a:lnTo>
                    <a:pt x="97" y="265"/>
                  </a:lnTo>
                  <a:lnTo>
                    <a:pt x="97" y="264"/>
                  </a:lnTo>
                  <a:lnTo>
                    <a:pt x="94" y="262"/>
                  </a:lnTo>
                  <a:lnTo>
                    <a:pt x="93" y="262"/>
                  </a:lnTo>
                  <a:lnTo>
                    <a:pt x="94" y="261"/>
                  </a:lnTo>
                  <a:lnTo>
                    <a:pt x="97" y="261"/>
                  </a:lnTo>
                  <a:lnTo>
                    <a:pt x="97" y="259"/>
                  </a:lnTo>
                  <a:lnTo>
                    <a:pt x="97" y="257"/>
                  </a:lnTo>
                  <a:lnTo>
                    <a:pt x="94" y="257"/>
                  </a:lnTo>
                  <a:lnTo>
                    <a:pt x="90" y="260"/>
                  </a:lnTo>
                  <a:lnTo>
                    <a:pt x="88" y="261"/>
                  </a:lnTo>
                  <a:lnTo>
                    <a:pt x="87" y="260"/>
                  </a:lnTo>
                  <a:lnTo>
                    <a:pt x="86" y="259"/>
                  </a:lnTo>
                  <a:lnTo>
                    <a:pt x="78" y="257"/>
                  </a:lnTo>
                  <a:lnTo>
                    <a:pt x="77" y="256"/>
                  </a:lnTo>
                  <a:lnTo>
                    <a:pt x="77" y="255"/>
                  </a:lnTo>
                  <a:lnTo>
                    <a:pt x="75" y="254"/>
                  </a:lnTo>
                  <a:lnTo>
                    <a:pt x="74" y="253"/>
                  </a:lnTo>
                  <a:lnTo>
                    <a:pt x="74" y="252"/>
                  </a:lnTo>
                  <a:lnTo>
                    <a:pt x="75" y="250"/>
                  </a:lnTo>
                  <a:lnTo>
                    <a:pt x="76" y="249"/>
                  </a:lnTo>
                  <a:lnTo>
                    <a:pt x="77" y="251"/>
                  </a:lnTo>
                  <a:lnTo>
                    <a:pt x="79" y="251"/>
                  </a:lnTo>
                  <a:lnTo>
                    <a:pt x="83" y="252"/>
                  </a:lnTo>
                  <a:lnTo>
                    <a:pt x="86" y="252"/>
                  </a:lnTo>
                  <a:lnTo>
                    <a:pt x="88" y="252"/>
                  </a:lnTo>
                  <a:lnTo>
                    <a:pt x="90" y="252"/>
                  </a:lnTo>
                  <a:lnTo>
                    <a:pt x="91" y="250"/>
                  </a:lnTo>
                  <a:lnTo>
                    <a:pt x="91" y="249"/>
                  </a:lnTo>
                  <a:lnTo>
                    <a:pt x="90" y="248"/>
                  </a:lnTo>
                  <a:lnTo>
                    <a:pt x="86" y="247"/>
                  </a:lnTo>
                  <a:lnTo>
                    <a:pt x="84" y="247"/>
                  </a:lnTo>
                  <a:lnTo>
                    <a:pt x="83" y="247"/>
                  </a:lnTo>
                  <a:lnTo>
                    <a:pt x="80" y="245"/>
                  </a:lnTo>
                  <a:lnTo>
                    <a:pt x="78" y="245"/>
                  </a:lnTo>
                  <a:lnTo>
                    <a:pt x="77" y="243"/>
                  </a:lnTo>
                  <a:lnTo>
                    <a:pt x="76" y="242"/>
                  </a:lnTo>
                  <a:lnTo>
                    <a:pt x="75" y="242"/>
                  </a:lnTo>
                  <a:lnTo>
                    <a:pt x="73" y="242"/>
                  </a:lnTo>
                  <a:lnTo>
                    <a:pt x="73" y="243"/>
                  </a:lnTo>
                  <a:lnTo>
                    <a:pt x="74" y="245"/>
                  </a:lnTo>
                  <a:lnTo>
                    <a:pt x="75" y="246"/>
                  </a:lnTo>
                  <a:lnTo>
                    <a:pt x="75" y="247"/>
                  </a:lnTo>
                  <a:lnTo>
                    <a:pt x="74" y="247"/>
                  </a:lnTo>
                  <a:lnTo>
                    <a:pt x="73" y="246"/>
                  </a:lnTo>
                  <a:lnTo>
                    <a:pt x="72" y="246"/>
                  </a:lnTo>
                  <a:lnTo>
                    <a:pt x="71" y="246"/>
                  </a:lnTo>
                  <a:lnTo>
                    <a:pt x="70" y="246"/>
                  </a:lnTo>
                  <a:lnTo>
                    <a:pt x="70" y="248"/>
                  </a:lnTo>
                  <a:lnTo>
                    <a:pt x="69" y="249"/>
                  </a:lnTo>
                  <a:lnTo>
                    <a:pt x="67" y="249"/>
                  </a:lnTo>
                  <a:lnTo>
                    <a:pt x="57" y="248"/>
                  </a:lnTo>
                  <a:lnTo>
                    <a:pt x="56" y="248"/>
                  </a:lnTo>
                  <a:lnTo>
                    <a:pt x="57" y="250"/>
                  </a:lnTo>
                  <a:lnTo>
                    <a:pt x="57" y="253"/>
                  </a:lnTo>
                  <a:lnTo>
                    <a:pt x="56" y="254"/>
                  </a:lnTo>
                  <a:lnTo>
                    <a:pt x="55" y="254"/>
                  </a:lnTo>
                  <a:lnTo>
                    <a:pt x="51" y="254"/>
                  </a:lnTo>
                  <a:lnTo>
                    <a:pt x="46" y="252"/>
                  </a:lnTo>
                  <a:lnTo>
                    <a:pt x="45" y="252"/>
                  </a:lnTo>
                  <a:lnTo>
                    <a:pt x="45" y="253"/>
                  </a:lnTo>
                  <a:lnTo>
                    <a:pt x="43" y="255"/>
                  </a:lnTo>
                  <a:lnTo>
                    <a:pt x="41" y="259"/>
                  </a:lnTo>
                  <a:lnTo>
                    <a:pt x="36" y="260"/>
                  </a:lnTo>
                  <a:lnTo>
                    <a:pt x="33" y="261"/>
                  </a:lnTo>
                  <a:lnTo>
                    <a:pt x="30" y="264"/>
                  </a:lnTo>
                  <a:lnTo>
                    <a:pt x="28" y="267"/>
                  </a:lnTo>
                  <a:lnTo>
                    <a:pt x="25" y="269"/>
                  </a:lnTo>
                  <a:lnTo>
                    <a:pt x="18" y="271"/>
                  </a:lnTo>
                  <a:lnTo>
                    <a:pt x="17" y="273"/>
                  </a:lnTo>
                  <a:lnTo>
                    <a:pt x="18" y="273"/>
                  </a:lnTo>
                  <a:lnTo>
                    <a:pt x="20" y="273"/>
                  </a:lnTo>
                  <a:lnTo>
                    <a:pt x="21" y="273"/>
                  </a:lnTo>
                  <a:lnTo>
                    <a:pt x="21" y="274"/>
                  </a:lnTo>
                  <a:lnTo>
                    <a:pt x="18" y="283"/>
                  </a:lnTo>
                  <a:lnTo>
                    <a:pt x="18" y="284"/>
                  </a:lnTo>
                  <a:lnTo>
                    <a:pt x="19" y="285"/>
                  </a:lnTo>
                  <a:lnTo>
                    <a:pt x="21" y="291"/>
                  </a:lnTo>
                  <a:lnTo>
                    <a:pt x="22" y="292"/>
                  </a:lnTo>
                  <a:lnTo>
                    <a:pt x="31" y="294"/>
                  </a:lnTo>
                  <a:lnTo>
                    <a:pt x="32" y="295"/>
                  </a:lnTo>
                  <a:lnTo>
                    <a:pt x="32" y="296"/>
                  </a:lnTo>
                  <a:lnTo>
                    <a:pt x="37" y="303"/>
                  </a:lnTo>
                  <a:lnTo>
                    <a:pt x="42" y="306"/>
                  </a:lnTo>
                  <a:lnTo>
                    <a:pt x="42" y="307"/>
                  </a:lnTo>
                  <a:lnTo>
                    <a:pt x="32" y="320"/>
                  </a:lnTo>
                  <a:lnTo>
                    <a:pt x="29" y="323"/>
                  </a:lnTo>
                  <a:lnTo>
                    <a:pt x="28" y="325"/>
                  </a:lnTo>
                  <a:lnTo>
                    <a:pt x="28" y="327"/>
                  </a:lnTo>
                  <a:lnTo>
                    <a:pt x="30" y="332"/>
                  </a:lnTo>
                  <a:lnTo>
                    <a:pt x="32" y="334"/>
                  </a:lnTo>
                  <a:lnTo>
                    <a:pt x="36" y="343"/>
                  </a:lnTo>
                  <a:lnTo>
                    <a:pt x="44" y="359"/>
                  </a:lnTo>
                  <a:lnTo>
                    <a:pt x="44" y="360"/>
                  </a:lnTo>
                  <a:lnTo>
                    <a:pt x="43" y="360"/>
                  </a:lnTo>
                  <a:lnTo>
                    <a:pt x="38" y="361"/>
                  </a:lnTo>
                  <a:lnTo>
                    <a:pt x="37" y="361"/>
                  </a:lnTo>
                  <a:lnTo>
                    <a:pt x="37" y="362"/>
                  </a:lnTo>
                  <a:lnTo>
                    <a:pt x="37" y="364"/>
                  </a:lnTo>
                  <a:lnTo>
                    <a:pt x="37" y="366"/>
                  </a:lnTo>
                  <a:lnTo>
                    <a:pt x="36" y="368"/>
                  </a:lnTo>
                  <a:lnTo>
                    <a:pt x="36" y="371"/>
                  </a:lnTo>
                  <a:lnTo>
                    <a:pt x="36" y="372"/>
                  </a:lnTo>
                  <a:lnTo>
                    <a:pt x="39" y="374"/>
                  </a:lnTo>
                  <a:lnTo>
                    <a:pt x="39" y="375"/>
                  </a:lnTo>
                  <a:lnTo>
                    <a:pt x="38" y="375"/>
                  </a:lnTo>
                  <a:lnTo>
                    <a:pt x="36" y="376"/>
                  </a:lnTo>
                  <a:lnTo>
                    <a:pt x="36" y="377"/>
                  </a:lnTo>
                  <a:lnTo>
                    <a:pt x="36" y="380"/>
                  </a:lnTo>
                  <a:lnTo>
                    <a:pt x="37" y="381"/>
                  </a:lnTo>
                  <a:lnTo>
                    <a:pt x="38" y="382"/>
                  </a:lnTo>
                  <a:lnTo>
                    <a:pt x="42" y="382"/>
                  </a:lnTo>
                  <a:lnTo>
                    <a:pt x="45" y="385"/>
                  </a:lnTo>
                  <a:lnTo>
                    <a:pt x="45" y="386"/>
                  </a:lnTo>
                  <a:lnTo>
                    <a:pt x="45" y="387"/>
                  </a:lnTo>
                  <a:lnTo>
                    <a:pt x="42" y="388"/>
                  </a:lnTo>
                  <a:lnTo>
                    <a:pt x="42" y="389"/>
                  </a:lnTo>
                  <a:lnTo>
                    <a:pt x="43" y="392"/>
                  </a:lnTo>
                  <a:lnTo>
                    <a:pt x="45" y="394"/>
                  </a:lnTo>
                  <a:lnTo>
                    <a:pt x="48" y="395"/>
                  </a:lnTo>
                  <a:lnTo>
                    <a:pt x="50" y="396"/>
                  </a:lnTo>
                  <a:lnTo>
                    <a:pt x="51" y="399"/>
                  </a:lnTo>
                  <a:lnTo>
                    <a:pt x="51" y="402"/>
                  </a:lnTo>
                  <a:lnTo>
                    <a:pt x="50" y="404"/>
                  </a:lnTo>
                  <a:lnTo>
                    <a:pt x="47" y="406"/>
                  </a:lnTo>
                  <a:lnTo>
                    <a:pt x="43" y="409"/>
                  </a:lnTo>
                  <a:lnTo>
                    <a:pt x="42" y="409"/>
                  </a:lnTo>
                  <a:lnTo>
                    <a:pt x="43" y="410"/>
                  </a:lnTo>
                  <a:lnTo>
                    <a:pt x="61" y="423"/>
                  </a:lnTo>
                  <a:lnTo>
                    <a:pt x="63" y="424"/>
                  </a:lnTo>
                  <a:lnTo>
                    <a:pt x="65" y="428"/>
                  </a:lnTo>
                  <a:lnTo>
                    <a:pt x="66" y="430"/>
                  </a:lnTo>
                  <a:lnTo>
                    <a:pt x="66" y="432"/>
                  </a:lnTo>
                  <a:lnTo>
                    <a:pt x="63" y="437"/>
                  </a:lnTo>
                  <a:lnTo>
                    <a:pt x="61" y="442"/>
                  </a:lnTo>
                  <a:lnTo>
                    <a:pt x="51" y="450"/>
                  </a:lnTo>
                  <a:lnTo>
                    <a:pt x="42" y="460"/>
                  </a:lnTo>
                  <a:lnTo>
                    <a:pt x="38" y="462"/>
                  </a:lnTo>
                  <a:lnTo>
                    <a:pt x="35" y="465"/>
                  </a:lnTo>
                  <a:lnTo>
                    <a:pt x="28" y="472"/>
                  </a:lnTo>
                  <a:lnTo>
                    <a:pt x="21" y="477"/>
                  </a:lnTo>
                  <a:lnTo>
                    <a:pt x="14" y="483"/>
                  </a:lnTo>
                  <a:lnTo>
                    <a:pt x="8" y="487"/>
                  </a:lnTo>
                  <a:lnTo>
                    <a:pt x="7" y="489"/>
                  </a:lnTo>
                  <a:lnTo>
                    <a:pt x="10" y="488"/>
                  </a:lnTo>
                  <a:lnTo>
                    <a:pt x="16" y="487"/>
                  </a:lnTo>
                  <a:lnTo>
                    <a:pt x="19" y="486"/>
                  </a:lnTo>
                  <a:lnTo>
                    <a:pt x="20" y="485"/>
                  </a:lnTo>
                  <a:lnTo>
                    <a:pt x="21" y="486"/>
                  </a:lnTo>
                  <a:lnTo>
                    <a:pt x="20" y="487"/>
                  </a:lnTo>
                  <a:lnTo>
                    <a:pt x="19" y="488"/>
                  </a:lnTo>
                  <a:lnTo>
                    <a:pt x="20" y="488"/>
                  </a:lnTo>
                  <a:lnTo>
                    <a:pt x="20" y="490"/>
                  </a:lnTo>
                  <a:lnTo>
                    <a:pt x="18" y="488"/>
                  </a:lnTo>
                  <a:lnTo>
                    <a:pt x="17" y="489"/>
                  </a:lnTo>
                  <a:lnTo>
                    <a:pt x="18" y="489"/>
                  </a:lnTo>
                  <a:lnTo>
                    <a:pt x="20" y="491"/>
                  </a:lnTo>
                  <a:lnTo>
                    <a:pt x="22" y="493"/>
                  </a:lnTo>
                  <a:lnTo>
                    <a:pt x="31" y="497"/>
                  </a:lnTo>
                  <a:lnTo>
                    <a:pt x="42" y="501"/>
                  </a:lnTo>
                  <a:lnTo>
                    <a:pt x="43" y="501"/>
                  </a:lnTo>
                  <a:lnTo>
                    <a:pt x="45" y="502"/>
                  </a:lnTo>
                  <a:lnTo>
                    <a:pt x="45" y="504"/>
                  </a:lnTo>
                  <a:lnTo>
                    <a:pt x="44" y="504"/>
                  </a:lnTo>
                  <a:lnTo>
                    <a:pt x="33" y="502"/>
                  </a:lnTo>
                  <a:lnTo>
                    <a:pt x="30" y="502"/>
                  </a:lnTo>
                  <a:lnTo>
                    <a:pt x="28" y="502"/>
                  </a:lnTo>
                  <a:lnTo>
                    <a:pt x="27" y="503"/>
                  </a:lnTo>
                  <a:lnTo>
                    <a:pt x="24" y="506"/>
                  </a:lnTo>
                  <a:lnTo>
                    <a:pt x="22" y="507"/>
                  </a:lnTo>
                  <a:lnTo>
                    <a:pt x="21" y="506"/>
                  </a:lnTo>
                  <a:lnTo>
                    <a:pt x="18" y="505"/>
                  </a:lnTo>
                  <a:lnTo>
                    <a:pt x="16" y="506"/>
                  </a:lnTo>
                  <a:lnTo>
                    <a:pt x="14" y="507"/>
                  </a:lnTo>
                  <a:lnTo>
                    <a:pt x="13" y="507"/>
                  </a:lnTo>
                  <a:lnTo>
                    <a:pt x="11" y="507"/>
                  </a:lnTo>
                  <a:lnTo>
                    <a:pt x="11" y="509"/>
                  </a:lnTo>
                  <a:lnTo>
                    <a:pt x="10" y="511"/>
                  </a:lnTo>
                  <a:lnTo>
                    <a:pt x="10" y="514"/>
                  </a:lnTo>
                  <a:lnTo>
                    <a:pt x="11" y="515"/>
                  </a:lnTo>
                  <a:lnTo>
                    <a:pt x="11" y="516"/>
                  </a:lnTo>
                  <a:lnTo>
                    <a:pt x="10" y="517"/>
                  </a:lnTo>
                  <a:lnTo>
                    <a:pt x="10" y="518"/>
                  </a:lnTo>
                  <a:lnTo>
                    <a:pt x="8" y="520"/>
                  </a:lnTo>
                  <a:lnTo>
                    <a:pt x="7" y="521"/>
                  </a:lnTo>
                  <a:lnTo>
                    <a:pt x="5" y="526"/>
                  </a:lnTo>
                  <a:lnTo>
                    <a:pt x="3" y="528"/>
                  </a:lnTo>
                  <a:lnTo>
                    <a:pt x="1" y="531"/>
                  </a:lnTo>
                  <a:lnTo>
                    <a:pt x="2" y="537"/>
                  </a:lnTo>
                  <a:lnTo>
                    <a:pt x="1" y="541"/>
                  </a:lnTo>
                  <a:lnTo>
                    <a:pt x="2" y="543"/>
                  </a:lnTo>
                  <a:lnTo>
                    <a:pt x="2" y="545"/>
                  </a:lnTo>
                  <a:lnTo>
                    <a:pt x="5" y="549"/>
                  </a:lnTo>
                  <a:lnTo>
                    <a:pt x="6" y="552"/>
                  </a:lnTo>
                  <a:lnTo>
                    <a:pt x="6" y="553"/>
                  </a:lnTo>
                  <a:lnTo>
                    <a:pt x="5" y="553"/>
                  </a:lnTo>
                  <a:lnTo>
                    <a:pt x="3" y="553"/>
                  </a:lnTo>
                  <a:lnTo>
                    <a:pt x="3" y="554"/>
                  </a:lnTo>
                  <a:lnTo>
                    <a:pt x="0" y="557"/>
                  </a:lnTo>
                  <a:lnTo>
                    <a:pt x="0" y="558"/>
                  </a:lnTo>
                  <a:lnTo>
                    <a:pt x="1" y="560"/>
                  </a:lnTo>
                  <a:lnTo>
                    <a:pt x="4" y="562"/>
                  </a:lnTo>
                  <a:lnTo>
                    <a:pt x="6" y="563"/>
                  </a:lnTo>
                  <a:lnTo>
                    <a:pt x="7" y="565"/>
                  </a:lnTo>
                  <a:lnTo>
                    <a:pt x="7" y="566"/>
                  </a:lnTo>
                  <a:lnTo>
                    <a:pt x="6" y="569"/>
                  </a:lnTo>
                  <a:lnTo>
                    <a:pt x="5" y="570"/>
                  </a:lnTo>
                  <a:lnTo>
                    <a:pt x="6" y="572"/>
                  </a:lnTo>
                  <a:lnTo>
                    <a:pt x="4" y="574"/>
                  </a:lnTo>
                  <a:lnTo>
                    <a:pt x="4" y="575"/>
                  </a:lnTo>
                  <a:lnTo>
                    <a:pt x="5" y="575"/>
                  </a:lnTo>
                  <a:lnTo>
                    <a:pt x="6" y="575"/>
                  </a:lnTo>
                  <a:lnTo>
                    <a:pt x="7" y="575"/>
                  </a:lnTo>
                  <a:lnTo>
                    <a:pt x="8" y="576"/>
                  </a:lnTo>
                  <a:lnTo>
                    <a:pt x="9" y="576"/>
                  </a:lnTo>
                  <a:lnTo>
                    <a:pt x="11" y="583"/>
                  </a:lnTo>
                  <a:lnTo>
                    <a:pt x="13" y="586"/>
                  </a:lnTo>
                  <a:lnTo>
                    <a:pt x="13" y="588"/>
                  </a:lnTo>
                  <a:lnTo>
                    <a:pt x="13" y="591"/>
                  </a:lnTo>
                  <a:lnTo>
                    <a:pt x="15" y="593"/>
                  </a:lnTo>
                  <a:lnTo>
                    <a:pt x="21" y="596"/>
                  </a:lnTo>
                  <a:lnTo>
                    <a:pt x="24" y="596"/>
                  </a:lnTo>
                  <a:lnTo>
                    <a:pt x="29" y="595"/>
                  </a:lnTo>
                  <a:lnTo>
                    <a:pt x="30" y="595"/>
                  </a:lnTo>
                  <a:lnTo>
                    <a:pt x="31" y="597"/>
                  </a:lnTo>
                  <a:lnTo>
                    <a:pt x="32" y="598"/>
                  </a:lnTo>
                  <a:lnTo>
                    <a:pt x="32" y="599"/>
                  </a:lnTo>
                  <a:lnTo>
                    <a:pt x="32" y="600"/>
                  </a:lnTo>
                  <a:lnTo>
                    <a:pt x="34" y="601"/>
                  </a:lnTo>
                  <a:lnTo>
                    <a:pt x="35" y="601"/>
                  </a:lnTo>
                  <a:lnTo>
                    <a:pt x="39" y="599"/>
                  </a:lnTo>
                  <a:lnTo>
                    <a:pt x="43" y="598"/>
                  </a:lnTo>
                  <a:lnTo>
                    <a:pt x="48" y="598"/>
                  </a:lnTo>
                  <a:lnTo>
                    <a:pt x="49" y="599"/>
                  </a:lnTo>
                  <a:lnTo>
                    <a:pt x="56" y="603"/>
                  </a:lnTo>
                  <a:lnTo>
                    <a:pt x="57" y="603"/>
                  </a:lnTo>
                  <a:lnTo>
                    <a:pt x="57" y="604"/>
                  </a:lnTo>
                  <a:lnTo>
                    <a:pt x="57" y="609"/>
                  </a:lnTo>
                  <a:lnTo>
                    <a:pt x="56" y="611"/>
                  </a:lnTo>
                  <a:lnTo>
                    <a:pt x="56" y="612"/>
                  </a:lnTo>
                  <a:lnTo>
                    <a:pt x="57" y="613"/>
                  </a:lnTo>
                  <a:lnTo>
                    <a:pt x="58" y="615"/>
                  </a:lnTo>
                  <a:lnTo>
                    <a:pt x="58" y="616"/>
                  </a:lnTo>
                  <a:lnTo>
                    <a:pt x="55" y="621"/>
                  </a:lnTo>
                  <a:lnTo>
                    <a:pt x="55" y="622"/>
                  </a:lnTo>
                  <a:lnTo>
                    <a:pt x="56" y="622"/>
                  </a:lnTo>
                  <a:lnTo>
                    <a:pt x="59" y="624"/>
                  </a:lnTo>
                  <a:lnTo>
                    <a:pt x="60" y="625"/>
                  </a:lnTo>
                  <a:lnTo>
                    <a:pt x="61" y="627"/>
                  </a:lnTo>
                  <a:lnTo>
                    <a:pt x="61" y="629"/>
                  </a:lnTo>
                  <a:lnTo>
                    <a:pt x="62" y="630"/>
                  </a:lnTo>
                  <a:lnTo>
                    <a:pt x="65" y="634"/>
                  </a:lnTo>
                  <a:lnTo>
                    <a:pt x="67" y="636"/>
                  </a:lnTo>
                  <a:lnTo>
                    <a:pt x="71" y="638"/>
                  </a:lnTo>
                  <a:lnTo>
                    <a:pt x="71" y="639"/>
                  </a:lnTo>
                  <a:lnTo>
                    <a:pt x="71" y="641"/>
                  </a:lnTo>
                  <a:lnTo>
                    <a:pt x="71" y="642"/>
                  </a:lnTo>
                  <a:lnTo>
                    <a:pt x="71" y="643"/>
                  </a:lnTo>
                  <a:lnTo>
                    <a:pt x="72" y="644"/>
                  </a:lnTo>
                  <a:lnTo>
                    <a:pt x="81" y="645"/>
                  </a:lnTo>
                  <a:lnTo>
                    <a:pt x="81" y="646"/>
                  </a:lnTo>
                  <a:lnTo>
                    <a:pt x="80" y="648"/>
                  </a:lnTo>
                  <a:lnTo>
                    <a:pt x="81" y="649"/>
                  </a:lnTo>
                  <a:lnTo>
                    <a:pt x="85" y="651"/>
                  </a:lnTo>
                  <a:lnTo>
                    <a:pt x="86" y="652"/>
                  </a:lnTo>
                  <a:lnTo>
                    <a:pt x="85" y="654"/>
                  </a:lnTo>
                  <a:lnTo>
                    <a:pt x="76" y="658"/>
                  </a:lnTo>
                  <a:lnTo>
                    <a:pt x="74" y="658"/>
                  </a:lnTo>
                  <a:lnTo>
                    <a:pt x="70" y="658"/>
                  </a:lnTo>
                  <a:lnTo>
                    <a:pt x="64" y="658"/>
                  </a:lnTo>
                  <a:lnTo>
                    <a:pt x="63" y="658"/>
                  </a:lnTo>
                  <a:lnTo>
                    <a:pt x="63" y="659"/>
                  </a:lnTo>
                  <a:lnTo>
                    <a:pt x="63" y="662"/>
                  </a:lnTo>
                  <a:lnTo>
                    <a:pt x="67" y="666"/>
                  </a:lnTo>
                  <a:lnTo>
                    <a:pt x="67" y="668"/>
                  </a:lnTo>
                  <a:lnTo>
                    <a:pt x="66" y="671"/>
                  </a:lnTo>
                  <a:lnTo>
                    <a:pt x="66" y="676"/>
                  </a:lnTo>
                  <a:lnTo>
                    <a:pt x="70" y="679"/>
                  </a:lnTo>
                  <a:lnTo>
                    <a:pt x="71" y="680"/>
                  </a:lnTo>
                  <a:lnTo>
                    <a:pt x="72" y="681"/>
                  </a:lnTo>
                  <a:lnTo>
                    <a:pt x="75" y="681"/>
                  </a:lnTo>
                  <a:lnTo>
                    <a:pt x="77" y="681"/>
                  </a:lnTo>
                  <a:lnTo>
                    <a:pt x="79" y="680"/>
                  </a:lnTo>
                  <a:lnTo>
                    <a:pt x="81" y="676"/>
                  </a:lnTo>
                  <a:lnTo>
                    <a:pt x="83" y="676"/>
                  </a:lnTo>
                  <a:lnTo>
                    <a:pt x="90" y="677"/>
                  </a:lnTo>
                  <a:lnTo>
                    <a:pt x="97" y="674"/>
                  </a:lnTo>
                  <a:lnTo>
                    <a:pt x="100" y="674"/>
                  </a:lnTo>
                  <a:lnTo>
                    <a:pt x="103" y="674"/>
                  </a:lnTo>
                  <a:lnTo>
                    <a:pt x="106" y="679"/>
                  </a:lnTo>
                  <a:lnTo>
                    <a:pt x="107" y="680"/>
                  </a:lnTo>
                  <a:lnTo>
                    <a:pt x="108" y="682"/>
                  </a:lnTo>
                  <a:lnTo>
                    <a:pt x="110" y="684"/>
                  </a:lnTo>
                  <a:lnTo>
                    <a:pt x="112" y="685"/>
                  </a:lnTo>
                  <a:lnTo>
                    <a:pt x="113" y="686"/>
                  </a:lnTo>
                  <a:lnTo>
                    <a:pt x="113" y="687"/>
                  </a:lnTo>
                  <a:lnTo>
                    <a:pt x="110" y="688"/>
                  </a:lnTo>
                  <a:lnTo>
                    <a:pt x="108" y="690"/>
                  </a:lnTo>
                  <a:lnTo>
                    <a:pt x="107" y="691"/>
                  </a:lnTo>
                  <a:lnTo>
                    <a:pt x="110" y="692"/>
                  </a:lnTo>
                  <a:lnTo>
                    <a:pt x="110" y="694"/>
                  </a:lnTo>
                  <a:lnTo>
                    <a:pt x="110" y="696"/>
                  </a:lnTo>
                  <a:lnTo>
                    <a:pt x="110" y="697"/>
                  </a:lnTo>
                  <a:lnTo>
                    <a:pt x="111" y="698"/>
                  </a:lnTo>
                  <a:lnTo>
                    <a:pt x="115" y="699"/>
                  </a:lnTo>
                  <a:lnTo>
                    <a:pt x="117" y="699"/>
                  </a:lnTo>
                  <a:lnTo>
                    <a:pt x="118" y="700"/>
                  </a:lnTo>
                  <a:lnTo>
                    <a:pt x="119" y="699"/>
                  </a:lnTo>
                  <a:lnTo>
                    <a:pt x="120" y="699"/>
                  </a:lnTo>
                  <a:lnTo>
                    <a:pt x="121" y="699"/>
                  </a:lnTo>
                  <a:lnTo>
                    <a:pt x="128" y="702"/>
                  </a:lnTo>
                  <a:lnTo>
                    <a:pt x="128" y="704"/>
                  </a:lnTo>
                  <a:lnTo>
                    <a:pt x="127" y="705"/>
                  </a:lnTo>
                  <a:lnTo>
                    <a:pt x="127" y="706"/>
                  </a:lnTo>
                  <a:lnTo>
                    <a:pt x="129" y="711"/>
                  </a:lnTo>
                  <a:lnTo>
                    <a:pt x="129" y="713"/>
                  </a:lnTo>
                  <a:lnTo>
                    <a:pt x="130" y="715"/>
                  </a:lnTo>
                  <a:lnTo>
                    <a:pt x="132" y="716"/>
                  </a:lnTo>
                  <a:lnTo>
                    <a:pt x="132" y="718"/>
                  </a:lnTo>
                  <a:lnTo>
                    <a:pt x="134" y="718"/>
                  </a:lnTo>
                  <a:lnTo>
                    <a:pt x="138" y="715"/>
                  </a:lnTo>
                  <a:lnTo>
                    <a:pt x="140" y="716"/>
                  </a:lnTo>
                  <a:lnTo>
                    <a:pt x="146" y="719"/>
                  </a:lnTo>
                  <a:lnTo>
                    <a:pt x="148" y="719"/>
                  </a:lnTo>
                  <a:lnTo>
                    <a:pt x="160" y="715"/>
                  </a:lnTo>
                  <a:lnTo>
                    <a:pt x="161" y="715"/>
                  </a:lnTo>
                  <a:lnTo>
                    <a:pt x="170" y="726"/>
                  </a:lnTo>
                  <a:lnTo>
                    <a:pt x="171" y="726"/>
                  </a:lnTo>
                  <a:lnTo>
                    <a:pt x="174" y="724"/>
                  </a:lnTo>
                  <a:lnTo>
                    <a:pt x="175" y="723"/>
                  </a:lnTo>
                  <a:lnTo>
                    <a:pt x="181" y="725"/>
                  </a:lnTo>
                  <a:lnTo>
                    <a:pt x="183" y="727"/>
                  </a:lnTo>
                  <a:lnTo>
                    <a:pt x="186" y="728"/>
                  </a:lnTo>
                  <a:lnTo>
                    <a:pt x="188" y="727"/>
                  </a:lnTo>
                  <a:lnTo>
                    <a:pt x="189" y="727"/>
                  </a:lnTo>
                  <a:lnTo>
                    <a:pt x="190" y="727"/>
                  </a:lnTo>
                  <a:lnTo>
                    <a:pt x="195" y="732"/>
                  </a:lnTo>
                  <a:lnTo>
                    <a:pt x="198" y="734"/>
                  </a:lnTo>
                  <a:lnTo>
                    <a:pt x="201" y="734"/>
                  </a:lnTo>
                  <a:lnTo>
                    <a:pt x="203" y="734"/>
                  </a:lnTo>
                  <a:lnTo>
                    <a:pt x="204" y="734"/>
                  </a:lnTo>
                  <a:lnTo>
                    <a:pt x="204" y="737"/>
                  </a:lnTo>
                  <a:lnTo>
                    <a:pt x="203" y="739"/>
                  </a:lnTo>
                  <a:lnTo>
                    <a:pt x="203" y="741"/>
                  </a:lnTo>
                  <a:lnTo>
                    <a:pt x="200" y="743"/>
                  </a:lnTo>
                  <a:lnTo>
                    <a:pt x="198" y="746"/>
                  </a:lnTo>
                  <a:lnTo>
                    <a:pt x="197" y="746"/>
                  </a:lnTo>
                  <a:lnTo>
                    <a:pt x="198" y="747"/>
                  </a:lnTo>
                  <a:lnTo>
                    <a:pt x="199" y="748"/>
                  </a:lnTo>
                  <a:lnTo>
                    <a:pt x="201" y="749"/>
                  </a:lnTo>
                  <a:lnTo>
                    <a:pt x="202" y="749"/>
                  </a:lnTo>
                  <a:lnTo>
                    <a:pt x="201" y="749"/>
                  </a:lnTo>
                  <a:lnTo>
                    <a:pt x="199" y="750"/>
                  </a:lnTo>
                  <a:lnTo>
                    <a:pt x="197" y="751"/>
                  </a:lnTo>
                  <a:lnTo>
                    <a:pt x="197" y="753"/>
                  </a:lnTo>
                  <a:lnTo>
                    <a:pt x="198" y="754"/>
                  </a:lnTo>
                  <a:lnTo>
                    <a:pt x="199" y="755"/>
                  </a:lnTo>
                  <a:lnTo>
                    <a:pt x="200" y="756"/>
                  </a:lnTo>
                  <a:lnTo>
                    <a:pt x="201" y="760"/>
                  </a:lnTo>
                  <a:lnTo>
                    <a:pt x="201" y="761"/>
                  </a:lnTo>
                  <a:lnTo>
                    <a:pt x="200" y="764"/>
                  </a:lnTo>
                  <a:lnTo>
                    <a:pt x="198" y="768"/>
                  </a:lnTo>
                  <a:lnTo>
                    <a:pt x="197" y="769"/>
                  </a:lnTo>
                  <a:lnTo>
                    <a:pt x="187" y="769"/>
                  </a:lnTo>
                  <a:lnTo>
                    <a:pt x="186" y="769"/>
                  </a:lnTo>
                  <a:lnTo>
                    <a:pt x="182" y="771"/>
                  </a:lnTo>
                  <a:lnTo>
                    <a:pt x="177" y="774"/>
                  </a:lnTo>
                  <a:lnTo>
                    <a:pt x="176" y="774"/>
                  </a:lnTo>
                  <a:lnTo>
                    <a:pt x="175" y="775"/>
                  </a:lnTo>
                  <a:lnTo>
                    <a:pt x="174" y="777"/>
                  </a:lnTo>
                  <a:lnTo>
                    <a:pt x="173" y="784"/>
                  </a:lnTo>
                  <a:lnTo>
                    <a:pt x="175" y="783"/>
                  </a:lnTo>
                  <a:lnTo>
                    <a:pt x="177" y="783"/>
                  </a:lnTo>
                  <a:lnTo>
                    <a:pt x="178" y="783"/>
                  </a:lnTo>
                  <a:lnTo>
                    <a:pt x="180" y="783"/>
                  </a:lnTo>
                  <a:lnTo>
                    <a:pt x="182" y="783"/>
                  </a:lnTo>
                  <a:lnTo>
                    <a:pt x="185" y="782"/>
                  </a:lnTo>
                  <a:lnTo>
                    <a:pt x="186" y="781"/>
                  </a:lnTo>
                  <a:lnTo>
                    <a:pt x="188" y="781"/>
                  </a:lnTo>
                  <a:lnTo>
                    <a:pt x="190" y="782"/>
                  </a:lnTo>
                  <a:lnTo>
                    <a:pt x="190" y="783"/>
                  </a:lnTo>
                  <a:lnTo>
                    <a:pt x="190" y="784"/>
                  </a:lnTo>
                  <a:lnTo>
                    <a:pt x="189" y="785"/>
                  </a:lnTo>
                  <a:lnTo>
                    <a:pt x="184" y="788"/>
                  </a:lnTo>
                  <a:lnTo>
                    <a:pt x="180" y="789"/>
                  </a:lnTo>
                  <a:lnTo>
                    <a:pt x="177" y="790"/>
                  </a:lnTo>
                  <a:lnTo>
                    <a:pt x="176" y="790"/>
                  </a:lnTo>
                  <a:lnTo>
                    <a:pt x="177" y="791"/>
                  </a:lnTo>
                  <a:lnTo>
                    <a:pt x="180" y="792"/>
                  </a:lnTo>
                  <a:lnTo>
                    <a:pt x="180" y="793"/>
                  </a:lnTo>
                  <a:lnTo>
                    <a:pt x="178" y="793"/>
                  </a:lnTo>
                  <a:lnTo>
                    <a:pt x="168" y="794"/>
                  </a:lnTo>
                  <a:lnTo>
                    <a:pt x="167" y="793"/>
                  </a:lnTo>
                  <a:lnTo>
                    <a:pt x="166" y="793"/>
                  </a:lnTo>
                  <a:lnTo>
                    <a:pt x="167" y="794"/>
                  </a:lnTo>
                  <a:lnTo>
                    <a:pt x="169" y="797"/>
                  </a:lnTo>
                  <a:lnTo>
                    <a:pt x="173" y="799"/>
                  </a:lnTo>
                  <a:lnTo>
                    <a:pt x="176" y="802"/>
                  </a:lnTo>
                  <a:lnTo>
                    <a:pt x="178" y="804"/>
                  </a:lnTo>
                  <a:lnTo>
                    <a:pt x="180" y="806"/>
                  </a:lnTo>
                  <a:lnTo>
                    <a:pt x="178" y="806"/>
                  </a:lnTo>
                  <a:lnTo>
                    <a:pt x="175" y="805"/>
                  </a:lnTo>
                  <a:lnTo>
                    <a:pt x="174" y="804"/>
                  </a:lnTo>
                  <a:lnTo>
                    <a:pt x="173" y="806"/>
                  </a:lnTo>
                  <a:lnTo>
                    <a:pt x="171" y="808"/>
                  </a:lnTo>
                  <a:lnTo>
                    <a:pt x="171" y="807"/>
                  </a:lnTo>
                  <a:lnTo>
                    <a:pt x="171" y="805"/>
                  </a:lnTo>
                  <a:lnTo>
                    <a:pt x="170" y="805"/>
                  </a:lnTo>
                  <a:lnTo>
                    <a:pt x="169" y="806"/>
                  </a:lnTo>
                  <a:lnTo>
                    <a:pt x="164" y="813"/>
                  </a:lnTo>
                  <a:lnTo>
                    <a:pt x="163" y="815"/>
                  </a:lnTo>
                  <a:lnTo>
                    <a:pt x="164" y="816"/>
                  </a:lnTo>
                  <a:lnTo>
                    <a:pt x="166" y="818"/>
                  </a:lnTo>
                  <a:lnTo>
                    <a:pt x="166" y="819"/>
                  </a:lnTo>
                  <a:lnTo>
                    <a:pt x="166" y="820"/>
                  </a:lnTo>
                  <a:lnTo>
                    <a:pt x="162" y="820"/>
                  </a:lnTo>
                  <a:lnTo>
                    <a:pt x="159" y="820"/>
                  </a:lnTo>
                  <a:lnTo>
                    <a:pt x="154" y="818"/>
                  </a:lnTo>
                  <a:lnTo>
                    <a:pt x="150" y="818"/>
                  </a:lnTo>
                  <a:lnTo>
                    <a:pt x="150" y="819"/>
                  </a:lnTo>
                  <a:lnTo>
                    <a:pt x="153" y="820"/>
                  </a:lnTo>
                  <a:lnTo>
                    <a:pt x="153" y="821"/>
                  </a:lnTo>
                  <a:lnTo>
                    <a:pt x="150" y="822"/>
                  </a:lnTo>
                  <a:lnTo>
                    <a:pt x="148" y="822"/>
                  </a:lnTo>
                  <a:lnTo>
                    <a:pt x="149" y="823"/>
                  </a:lnTo>
                  <a:lnTo>
                    <a:pt x="153" y="825"/>
                  </a:lnTo>
                  <a:lnTo>
                    <a:pt x="157" y="827"/>
                  </a:lnTo>
                  <a:lnTo>
                    <a:pt x="160" y="831"/>
                  </a:lnTo>
                  <a:lnTo>
                    <a:pt x="162" y="832"/>
                  </a:lnTo>
                  <a:lnTo>
                    <a:pt x="164" y="832"/>
                  </a:lnTo>
                  <a:lnTo>
                    <a:pt x="168" y="833"/>
                  </a:lnTo>
                  <a:lnTo>
                    <a:pt x="169" y="833"/>
                  </a:lnTo>
                  <a:lnTo>
                    <a:pt x="171" y="835"/>
                  </a:lnTo>
                  <a:lnTo>
                    <a:pt x="172" y="837"/>
                  </a:lnTo>
                  <a:lnTo>
                    <a:pt x="173" y="838"/>
                  </a:lnTo>
                  <a:lnTo>
                    <a:pt x="178" y="839"/>
                  </a:lnTo>
                  <a:lnTo>
                    <a:pt x="182" y="840"/>
                  </a:lnTo>
                  <a:lnTo>
                    <a:pt x="184" y="843"/>
                  </a:lnTo>
                  <a:lnTo>
                    <a:pt x="190" y="847"/>
                  </a:lnTo>
                  <a:lnTo>
                    <a:pt x="202" y="858"/>
                  </a:lnTo>
                  <a:lnTo>
                    <a:pt x="202" y="855"/>
                  </a:lnTo>
                  <a:lnTo>
                    <a:pt x="203" y="855"/>
                  </a:lnTo>
                  <a:lnTo>
                    <a:pt x="205" y="854"/>
                  </a:lnTo>
                  <a:lnTo>
                    <a:pt x="210" y="855"/>
                  </a:lnTo>
                  <a:lnTo>
                    <a:pt x="213" y="855"/>
                  </a:lnTo>
                  <a:lnTo>
                    <a:pt x="217" y="857"/>
                  </a:lnTo>
                  <a:lnTo>
                    <a:pt x="226" y="860"/>
                  </a:lnTo>
                  <a:lnTo>
                    <a:pt x="234" y="862"/>
                  </a:lnTo>
                  <a:lnTo>
                    <a:pt x="237" y="861"/>
                  </a:lnTo>
                  <a:lnTo>
                    <a:pt x="241" y="861"/>
                  </a:lnTo>
                  <a:lnTo>
                    <a:pt x="246" y="862"/>
                  </a:lnTo>
                  <a:lnTo>
                    <a:pt x="249" y="863"/>
                  </a:lnTo>
                  <a:lnTo>
                    <a:pt x="252" y="866"/>
                  </a:lnTo>
                  <a:lnTo>
                    <a:pt x="254" y="866"/>
                  </a:lnTo>
                  <a:lnTo>
                    <a:pt x="257" y="867"/>
                  </a:lnTo>
                  <a:lnTo>
                    <a:pt x="261" y="870"/>
                  </a:lnTo>
                  <a:lnTo>
                    <a:pt x="263" y="871"/>
                  </a:lnTo>
                  <a:lnTo>
                    <a:pt x="261" y="872"/>
                  </a:lnTo>
                  <a:lnTo>
                    <a:pt x="263" y="873"/>
                  </a:lnTo>
                  <a:lnTo>
                    <a:pt x="265" y="874"/>
                  </a:lnTo>
                  <a:lnTo>
                    <a:pt x="267" y="874"/>
                  </a:lnTo>
                  <a:lnTo>
                    <a:pt x="269" y="873"/>
                  </a:lnTo>
                  <a:lnTo>
                    <a:pt x="271" y="871"/>
                  </a:lnTo>
                  <a:lnTo>
                    <a:pt x="275" y="871"/>
                  </a:lnTo>
                  <a:lnTo>
                    <a:pt x="277" y="872"/>
                  </a:lnTo>
                  <a:lnTo>
                    <a:pt x="279" y="873"/>
                  </a:lnTo>
                  <a:lnTo>
                    <a:pt x="279" y="872"/>
                  </a:lnTo>
                  <a:lnTo>
                    <a:pt x="280" y="871"/>
                  </a:lnTo>
                  <a:lnTo>
                    <a:pt x="281" y="871"/>
                  </a:lnTo>
                  <a:lnTo>
                    <a:pt x="283" y="872"/>
                  </a:lnTo>
                  <a:lnTo>
                    <a:pt x="287" y="874"/>
                  </a:lnTo>
                  <a:lnTo>
                    <a:pt x="294" y="876"/>
                  </a:lnTo>
                  <a:lnTo>
                    <a:pt x="293" y="880"/>
                  </a:lnTo>
                  <a:lnTo>
                    <a:pt x="292" y="880"/>
                  </a:lnTo>
                  <a:lnTo>
                    <a:pt x="293" y="881"/>
                  </a:lnTo>
                  <a:lnTo>
                    <a:pt x="299" y="885"/>
                  </a:lnTo>
                  <a:lnTo>
                    <a:pt x="300" y="885"/>
                  </a:lnTo>
                  <a:lnTo>
                    <a:pt x="302" y="886"/>
                  </a:lnTo>
                  <a:lnTo>
                    <a:pt x="306" y="887"/>
                  </a:lnTo>
                  <a:lnTo>
                    <a:pt x="307" y="887"/>
                  </a:lnTo>
                  <a:lnTo>
                    <a:pt x="310" y="888"/>
                  </a:lnTo>
                  <a:lnTo>
                    <a:pt x="314" y="893"/>
                  </a:lnTo>
                  <a:lnTo>
                    <a:pt x="317" y="895"/>
                  </a:lnTo>
                  <a:lnTo>
                    <a:pt x="319" y="898"/>
                  </a:lnTo>
                  <a:lnTo>
                    <a:pt x="321" y="899"/>
                  </a:lnTo>
                  <a:lnTo>
                    <a:pt x="326" y="900"/>
                  </a:lnTo>
                  <a:lnTo>
                    <a:pt x="327" y="900"/>
                  </a:lnTo>
                  <a:lnTo>
                    <a:pt x="328" y="900"/>
                  </a:lnTo>
                  <a:lnTo>
                    <a:pt x="330" y="895"/>
                  </a:lnTo>
                  <a:lnTo>
                    <a:pt x="338" y="890"/>
                  </a:lnTo>
                  <a:lnTo>
                    <a:pt x="339" y="888"/>
                  </a:lnTo>
                  <a:lnTo>
                    <a:pt x="338" y="886"/>
                  </a:lnTo>
                  <a:lnTo>
                    <a:pt x="328" y="874"/>
                  </a:lnTo>
                  <a:lnTo>
                    <a:pt x="326" y="870"/>
                  </a:lnTo>
                  <a:lnTo>
                    <a:pt x="324" y="867"/>
                  </a:lnTo>
                  <a:lnTo>
                    <a:pt x="323" y="865"/>
                  </a:lnTo>
                  <a:lnTo>
                    <a:pt x="323" y="863"/>
                  </a:lnTo>
                  <a:lnTo>
                    <a:pt x="325" y="850"/>
                  </a:lnTo>
                  <a:lnTo>
                    <a:pt x="325" y="849"/>
                  </a:lnTo>
                  <a:lnTo>
                    <a:pt x="324" y="848"/>
                  </a:lnTo>
                  <a:lnTo>
                    <a:pt x="322" y="850"/>
                  </a:lnTo>
                  <a:lnTo>
                    <a:pt x="322" y="852"/>
                  </a:lnTo>
                  <a:lnTo>
                    <a:pt x="321" y="854"/>
                  </a:lnTo>
                  <a:lnTo>
                    <a:pt x="320" y="854"/>
                  </a:lnTo>
                  <a:lnTo>
                    <a:pt x="320" y="853"/>
                  </a:lnTo>
                  <a:lnTo>
                    <a:pt x="321" y="851"/>
                  </a:lnTo>
                  <a:lnTo>
                    <a:pt x="322" y="850"/>
                  </a:lnTo>
                  <a:lnTo>
                    <a:pt x="321" y="848"/>
                  </a:lnTo>
                  <a:lnTo>
                    <a:pt x="319" y="843"/>
                  </a:lnTo>
                  <a:lnTo>
                    <a:pt x="316" y="840"/>
                  </a:lnTo>
                  <a:lnTo>
                    <a:pt x="314" y="839"/>
                  </a:lnTo>
                  <a:lnTo>
                    <a:pt x="310" y="838"/>
                  </a:lnTo>
                  <a:lnTo>
                    <a:pt x="309" y="837"/>
                  </a:lnTo>
                  <a:lnTo>
                    <a:pt x="310" y="835"/>
                  </a:lnTo>
                  <a:lnTo>
                    <a:pt x="315" y="829"/>
                  </a:lnTo>
                  <a:lnTo>
                    <a:pt x="317" y="825"/>
                  </a:lnTo>
                  <a:lnTo>
                    <a:pt x="320" y="822"/>
                  </a:lnTo>
                  <a:lnTo>
                    <a:pt x="321" y="818"/>
                  </a:lnTo>
                  <a:lnTo>
                    <a:pt x="322" y="817"/>
                  </a:lnTo>
                  <a:lnTo>
                    <a:pt x="322" y="816"/>
                  </a:lnTo>
                  <a:lnTo>
                    <a:pt x="321" y="812"/>
                  </a:lnTo>
                  <a:lnTo>
                    <a:pt x="322" y="812"/>
                  </a:lnTo>
                  <a:lnTo>
                    <a:pt x="324" y="815"/>
                  </a:lnTo>
                  <a:lnTo>
                    <a:pt x="324" y="813"/>
                  </a:lnTo>
                  <a:lnTo>
                    <a:pt x="324" y="811"/>
                  </a:lnTo>
                  <a:lnTo>
                    <a:pt x="326" y="812"/>
                  </a:lnTo>
                  <a:lnTo>
                    <a:pt x="327" y="813"/>
                  </a:lnTo>
                  <a:lnTo>
                    <a:pt x="328" y="813"/>
                  </a:lnTo>
                  <a:lnTo>
                    <a:pt x="329" y="812"/>
                  </a:lnTo>
                  <a:lnTo>
                    <a:pt x="331" y="811"/>
                  </a:lnTo>
                  <a:lnTo>
                    <a:pt x="334" y="811"/>
                  </a:lnTo>
                  <a:lnTo>
                    <a:pt x="336" y="810"/>
                  </a:lnTo>
                  <a:lnTo>
                    <a:pt x="338" y="808"/>
                  </a:lnTo>
                  <a:lnTo>
                    <a:pt x="339" y="808"/>
                  </a:lnTo>
                  <a:lnTo>
                    <a:pt x="341" y="808"/>
                  </a:lnTo>
                  <a:lnTo>
                    <a:pt x="342" y="809"/>
                  </a:lnTo>
                  <a:lnTo>
                    <a:pt x="342" y="806"/>
                  </a:lnTo>
                  <a:lnTo>
                    <a:pt x="342" y="805"/>
                  </a:lnTo>
                  <a:lnTo>
                    <a:pt x="342" y="804"/>
                  </a:lnTo>
                  <a:lnTo>
                    <a:pt x="343" y="804"/>
                  </a:lnTo>
                  <a:lnTo>
                    <a:pt x="347" y="804"/>
                  </a:lnTo>
                  <a:lnTo>
                    <a:pt x="348" y="803"/>
                  </a:lnTo>
                  <a:lnTo>
                    <a:pt x="348" y="802"/>
                  </a:lnTo>
                  <a:lnTo>
                    <a:pt x="348" y="801"/>
                  </a:lnTo>
                  <a:lnTo>
                    <a:pt x="349" y="801"/>
                  </a:lnTo>
                  <a:lnTo>
                    <a:pt x="350" y="801"/>
                  </a:lnTo>
                  <a:lnTo>
                    <a:pt x="343" y="797"/>
                  </a:lnTo>
                  <a:lnTo>
                    <a:pt x="341" y="796"/>
                  </a:lnTo>
                  <a:lnTo>
                    <a:pt x="338" y="794"/>
                  </a:lnTo>
                  <a:lnTo>
                    <a:pt x="338" y="793"/>
                  </a:lnTo>
                  <a:lnTo>
                    <a:pt x="339" y="792"/>
                  </a:lnTo>
                  <a:lnTo>
                    <a:pt x="340" y="791"/>
                  </a:lnTo>
                  <a:lnTo>
                    <a:pt x="342" y="792"/>
                  </a:lnTo>
                  <a:lnTo>
                    <a:pt x="344" y="792"/>
                  </a:lnTo>
                  <a:lnTo>
                    <a:pt x="345" y="791"/>
                  </a:lnTo>
                  <a:lnTo>
                    <a:pt x="344" y="789"/>
                  </a:lnTo>
                  <a:lnTo>
                    <a:pt x="335" y="775"/>
                  </a:lnTo>
                  <a:lnTo>
                    <a:pt x="333" y="771"/>
                  </a:lnTo>
                  <a:lnTo>
                    <a:pt x="330" y="770"/>
                  </a:lnTo>
                  <a:lnTo>
                    <a:pt x="328" y="770"/>
                  </a:lnTo>
                  <a:lnTo>
                    <a:pt x="323" y="771"/>
                  </a:lnTo>
                  <a:lnTo>
                    <a:pt x="321" y="773"/>
                  </a:lnTo>
                  <a:lnTo>
                    <a:pt x="319" y="771"/>
                  </a:lnTo>
                  <a:lnTo>
                    <a:pt x="316" y="770"/>
                  </a:lnTo>
                  <a:lnTo>
                    <a:pt x="316" y="769"/>
                  </a:lnTo>
                  <a:lnTo>
                    <a:pt x="316" y="762"/>
                  </a:lnTo>
                  <a:lnTo>
                    <a:pt x="315" y="761"/>
                  </a:lnTo>
                  <a:lnTo>
                    <a:pt x="307" y="757"/>
                  </a:lnTo>
                  <a:lnTo>
                    <a:pt x="306" y="756"/>
                  </a:lnTo>
                  <a:lnTo>
                    <a:pt x="308" y="752"/>
                  </a:lnTo>
                  <a:lnTo>
                    <a:pt x="313" y="746"/>
                  </a:lnTo>
                  <a:lnTo>
                    <a:pt x="314" y="742"/>
                  </a:lnTo>
                  <a:lnTo>
                    <a:pt x="314" y="741"/>
                  </a:lnTo>
                  <a:lnTo>
                    <a:pt x="312" y="739"/>
                  </a:lnTo>
                  <a:lnTo>
                    <a:pt x="311" y="739"/>
                  </a:lnTo>
                  <a:lnTo>
                    <a:pt x="311" y="738"/>
                  </a:lnTo>
                  <a:lnTo>
                    <a:pt x="312" y="728"/>
                  </a:lnTo>
                  <a:lnTo>
                    <a:pt x="313" y="727"/>
                  </a:lnTo>
                  <a:lnTo>
                    <a:pt x="314" y="727"/>
                  </a:lnTo>
                  <a:lnTo>
                    <a:pt x="316" y="726"/>
                  </a:lnTo>
                  <a:lnTo>
                    <a:pt x="319" y="724"/>
                  </a:lnTo>
                  <a:lnTo>
                    <a:pt x="321" y="718"/>
                  </a:lnTo>
                  <a:lnTo>
                    <a:pt x="321" y="716"/>
                  </a:lnTo>
                  <a:lnTo>
                    <a:pt x="322" y="716"/>
                  </a:lnTo>
                  <a:lnTo>
                    <a:pt x="325" y="716"/>
                  </a:lnTo>
                  <a:lnTo>
                    <a:pt x="326" y="718"/>
                  </a:lnTo>
                  <a:lnTo>
                    <a:pt x="334" y="726"/>
                  </a:lnTo>
                  <a:lnTo>
                    <a:pt x="336" y="727"/>
                  </a:lnTo>
                  <a:lnTo>
                    <a:pt x="337" y="728"/>
                  </a:lnTo>
                  <a:lnTo>
                    <a:pt x="341" y="726"/>
                  </a:lnTo>
                  <a:lnTo>
                    <a:pt x="343" y="725"/>
                  </a:lnTo>
                  <a:lnTo>
                    <a:pt x="344" y="724"/>
                  </a:lnTo>
                  <a:lnTo>
                    <a:pt x="344" y="723"/>
                  </a:lnTo>
                  <a:lnTo>
                    <a:pt x="343" y="723"/>
                  </a:lnTo>
                  <a:lnTo>
                    <a:pt x="342" y="722"/>
                  </a:lnTo>
                  <a:lnTo>
                    <a:pt x="342" y="720"/>
                  </a:lnTo>
                  <a:lnTo>
                    <a:pt x="340" y="714"/>
                  </a:lnTo>
                  <a:lnTo>
                    <a:pt x="339" y="711"/>
                  </a:lnTo>
                  <a:lnTo>
                    <a:pt x="340" y="711"/>
                  </a:lnTo>
                  <a:lnTo>
                    <a:pt x="343" y="711"/>
                  </a:lnTo>
                  <a:lnTo>
                    <a:pt x="349" y="708"/>
                  </a:lnTo>
                  <a:lnTo>
                    <a:pt x="351" y="707"/>
                  </a:lnTo>
                  <a:lnTo>
                    <a:pt x="352" y="707"/>
                  </a:lnTo>
                  <a:lnTo>
                    <a:pt x="353" y="706"/>
                  </a:lnTo>
                  <a:lnTo>
                    <a:pt x="352" y="705"/>
                  </a:lnTo>
                  <a:lnTo>
                    <a:pt x="352" y="704"/>
                  </a:lnTo>
                  <a:lnTo>
                    <a:pt x="359" y="700"/>
                  </a:lnTo>
                  <a:lnTo>
                    <a:pt x="367" y="697"/>
                  </a:lnTo>
                  <a:lnTo>
                    <a:pt x="370" y="692"/>
                  </a:lnTo>
                  <a:lnTo>
                    <a:pt x="371" y="692"/>
                  </a:lnTo>
                  <a:lnTo>
                    <a:pt x="373" y="691"/>
                  </a:lnTo>
                  <a:lnTo>
                    <a:pt x="375" y="690"/>
                  </a:lnTo>
                  <a:lnTo>
                    <a:pt x="375" y="688"/>
                  </a:lnTo>
                  <a:lnTo>
                    <a:pt x="375" y="687"/>
                  </a:lnTo>
                  <a:lnTo>
                    <a:pt x="380" y="688"/>
                  </a:lnTo>
                  <a:lnTo>
                    <a:pt x="384" y="691"/>
                  </a:lnTo>
                  <a:lnTo>
                    <a:pt x="384" y="692"/>
                  </a:lnTo>
                  <a:lnTo>
                    <a:pt x="384" y="693"/>
                  </a:lnTo>
                  <a:lnTo>
                    <a:pt x="385" y="694"/>
                  </a:lnTo>
                  <a:lnTo>
                    <a:pt x="389" y="694"/>
                  </a:lnTo>
                  <a:lnTo>
                    <a:pt x="390" y="694"/>
                  </a:lnTo>
                  <a:lnTo>
                    <a:pt x="391" y="693"/>
                  </a:lnTo>
                  <a:lnTo>
                    <a:pt x="391" y="692"/>
                  </a:lnTo>
                  <a:lnTo>
                    <a:pt x="391" y="691"/>
                  </a:lnTo>
                  <a:lnTo>
                    <a:pt x="394" y="690"/>
                  </a:lnTo>
                  <a:lnTo>
                    <a:pt x="398" y="687"/>
                  </a:lnTo>
                  <a:lnTo>
                    <a:pt x="399" y="687"/>
                  </a:lnTo>
                  <a:lnTo>
                    <a:pt x="400" y="691"/>
                  </a:lnTo>
                  <a:lnTo>
                    <a:pt x="403" y="694"/>
                  </a:lnTo>
                  <a:lnTo>
                    <a:pt x="404" y="694"/>
                  </a:lnTo>
                  <a:lnTo>
                    <a:pt x="405" y="694"/>
                  </a:lnTo>
                  <a:lnTo>
                    <a:pt x="407" y="693"/>
                  </a:lnTo>
                  <a:lnTo>
                    <a:pt x="412" y="694"/>
                  </a:lnTo>
                  <a:lnTo>
                    <a:pt x="416" y="694"/>
                  </a:lnTo>
                  <a:lnTo>
                    <a:pt x="418" y="695"/>
                  </a:lnTo>
                  <a:lnTo>
                    <a:pt x="432" y="705"/>
                  </a:lnTo>
                  <a:lnTo>
                    <a:pt x="433" y="706"/>
                  </a:lnTo>
                  <a:lnTo>
                    <a:pt x="434" y="708"/>
                  </a:lnTo>
                  <a:lnTo>
                    <a:pt x="433" y="708"/>
                  </a:lnTo>
                  <a:lnTo>
                    <a:pt x="433" y="709"/>
                  </a:lnTo>
                  <a:lnTo>
                    <a:pt x="434" y="713"/>
                  </a:lnTo>
                  <a:lnTo>
                    <a:pt x="435" y="713"/>
                  </a:lnTo>
                  <a:lnTo>
                    <a:pt x="436" y="712"/>
                  </a:lnTo>
                  <a:lnTo>
                    <a:pt x="437" y="711"/>
                  </a:lnTo>
                  <a:lnTo>
                    <a:pt x="437" y="710"/>
                  </a:lnTo>
                  <a:lnTo>
                    <a:pt x="436" y="707"/>
                  </a:lnTo>
                  <a:lnTo>
                    <a:pt x="435" y="704"/>
                  </a:lnTo>
                  <a:lnTo>
                    <a:pt x="436" y="704"/>
                  </a:lnTo>
                  <a:lnTo>
                    <a:pt x="437" y="704"/>
                  </a:lnTo>
                  <a:lnTo>
                    <a:pt x="440" y="705"/>
                  </a:lnTo>
                  <a:lnTo>
                    <a:pt x="441" y="707"/>
                  </a:lnTo>
                  <a:lnTo>
                    <a:pt x="444" y="707"/>
                  </a:lnTo>
                  <a:lnTo>
                    <a:pt x="452" y="713"/>
                  </a:lnTo>
                  <a:lnTo>
                    <a:pt x="453" y="713"/>
                  </a:lnTo>
                  <a:lnTo>
                    <a:pt x="454" y="712"/>
                  </a:lnTo>
                  <a:lnTo>
                    <a:pt x="458" y="711"/>
                  </a:lnTo>
                  <a:lnTo>
                    <a:pt x="459" y="710"/>
                  </a:lnTo>
                  <a:lnTo>
                    <a:pt x="460" y="708"/>
                  </a:lnTo>
                  <a:lnTo>
                    <a:pt x="461" y="706"/>
                  </a:lnTo>
                  <a:lnTo>
                    <a:pt x="462" y="706"/>
                  </a:lnTo>
                  <a:lnTo>
                    <a:pt x="463" y="706"/>
                  </a:lnTo>
                  <a:lnTo>
                    <a:pt x="464" y="705"/>
                  </a:lnTo>
                  <a:lnTo>
                    <a:pt x="465" y="702"/>
                  </a:lnTo>
                  <a:lnTo>
                    <a:pt x="474" y="701"/>
                  </a:lnTo>
                  <a:lnTo>
                    <a:pt x="476" y="701"/>
                  </a:lnTo>
                  <a:lnTo>
                    <a:pt x="478" y="702"/>
                  </a:lnTo>
                  <a:lnTo>
                    <a:pt x="480" y="706"/>
                  </a:lnTo>
                  <a:lnTo>
                    <a:pt x="481" y="707"/>
                  </a:lnTo>
                  <a:lnTo>
                    <a:pt x="482" y="707"/>
                  </a:lnTo>
                  <a:lnTo>
                    <a:pt x="484" y="706"/>
                  </a:lnTo>
                  <a:lnTo>
                    <a:pt x="486" y="706"/>
                  </a:lnTo>
                  <a:lnTo>
                    <a:pt x="486" y="705"/>
                  </a:lnTo>
                  <a:lnTo>
                    <a:pt x="487" y="701"/>
                  </a:lnTo>
                  <a:lnTo>
                    <a:pt x="493" y="701"/>
                  </a:lnTo>
                  <a:lnTo>
                    <a:pt x="496" y="701"/>
                  </a:lnTo>
                  <a:lnTo>
                    <a:pt x="500" y="704"/>
                  </a:lnTo>
                  <a:lnTo>
                    <a:pt x="500" y="705"/>
                  </a:lnTo>
                  <a:lnTo>
                    <a:pt x="501" y="707"/>
                  </a:lnTo>
                  <a:lnTo>
                    <a:pt x="502" y="709"/>
                  </a:lnTo>
                  <a:lnTo>
                    <a:pt x="505" y="710"/>
                  </a:lnTo>
                  <a:lnTo>
                    <a:pt x="512" y="712"/>
                  </a:lnTo>
                  <a:lnTo>
                    <a:pt x="515" y="712"/>
                  </a:lnTo>
                  <a:lnTo>
                    <a:pt x="515" y="713"/>
                  </a:lnTo>
                  <a:lnTo>
                    <a:pt x="515" y="714"/>
                  </a:lnTo>
                  <a:lnTo>
                    <a:pt x="518" y="713"/>
                  </a:lnTo>
                  <a:lnTo>
                    <a:pt x="519" y="713"/>
                  </a:lnTo>
                  <a:lnTo>
                    <a:pt x="520" y="711"/>
                  </a:lnTo>
                  <a:lnTo>
                    <a:pt x="521" y="708"/>
                  </a:lnTo>
                  <a:lnTo>
                    <a:pt x="522" y="707"/>
                  </a:lnTo>
                  <a:lnTo>
                    <a:pt x="525" y="709"/>
                  </a:lnTo>
                  <a:lnTo>
                    <a:pt x="530" y="710"/>
                  </a:lnTo>
                  <a:lnTo>
                    <a:pt x="534" y="711"/>
                  </a:lnTo>
                  <a:lnTo>
                    <a:pt x="540" y="709"/>
                  </a:lnTo>
                  <a:lnTo>
                    <a:pt x="544" y="709"/>
                  </a:lnTo>
                  <a:lnTo>
                    <a:pt x="545" y="708"/>
                  </a:lnTo>
                  <a:lnTo>
                    <a:pt x="545" y="706"/>
                  </a:lnTo>
                  <a:lnTo>
                    <a:pt x="546" y="702"/>
                  </a:lnTo>
                  <a:lnTo>
                    <a:pt x="547" y="701"/>
                  </a:lnTo>
                  <a:lnTo>
                    <a:pt x="548" y="698"/>
                  </a:lnTo>
                  <a:lnTo>
                    <a:pt x="529" y="688"/>
                  </a:lnTo>
                  <a:lnTo>
                    <a:pt x="524" y="685"/>
                  </a:lnTo>
                  <a:lnTo>
                    <a:pt x="523" y="685"/>
                  </a:lnTo>
                  <a:lnTo>
                    <a:pt x="522" y="683"/>
                  </a:lnTo>
                  <a:lnTo>
                    <a:pt x="523" y="682"/>
                  </a:lnTo>
                  <a:lnTo>
                    <a:pt x="524" y="682"/>
                  </a:lnTo>
                  <a:lnTo>
                    <a:pt x="525" y="682"/>
                  </a:lnTo>
                  <a:lnTo>
                    <a:pt x="530" y="679"/>
                  </a:lnTo>
                  <a:lnTo>
                    <a:pt x="533" y="680"/>
                  </a:lnTo>
                  <a:lnTo>
                    <a:pt x="536" y="677"/>
                  </a:lnTo>
                  <a:lnTo>
                    <a:pt x="538" y="676"/>
                  </a:lnTo>
                  <a:lnTo>
                    <a:pt x="538" y="674"/>
                  </a:lnTo>
                  <a:lnTo>
                    <a:pt x="533" y="668"/>
                  </a:lnTo>
                  <a:lnTo>
                    <a:pt x="533" y="667"/>
                  </a:lnTo>
                  <a:lnTo>
                    <a:pt x="538" y="662"/>
                  </a:lnTo>
                  <a:lnTo>
                    <a:pt x="539" y="660"/>
                  </a:lnTo>
                  <a:lnTo>
                    <a:pt x="542" y="660"/>
                  </a:lnTo>
                  <a:lnTo>
                    <a:pt x="544" y="662"/>
                  </a:lnTo>
                  <a:lnTo>
                    <a:pt x="545" y="660"/>
                  </a:lnTo>
                  <a:lnTo>
                    <a:pt x="547" y="662"/>
                  </a:lnTo>
                  <a:lnTo>
                    <a:pt x="548" y="662"/>
                  </a:lnTo>
                  <a:lnTo>
                    <a:pt x="551" y="662"/>
                  </a:lnTo>
                  <a:lnTo>
                    <a:pt x="552" y="662"/>
                  </a:lnTo>
                  <a:lnTo>
                    <a:pt x="554" y="663"/>
                  </a:lnTo>
                  <a:lnTo>
                    <a:pt x="556" y="662"/>
                  </a:lnTo>
                  <a:lnTo>
                    <a:pt x="556" y="660"/>
                  </a:lnTo>
                  <a:lnTo>
                    <a:pt x="556" y="659"/>
                  </a:lnTo>
                  <a:lnTo>
                    <a:pt x="554" y="658"/>
                  </a:lnTo>
                  <a:lnTo>
                    <a:pt x="545" y="656"/>
                  </a:lnTo>
                  <a:lnTo>
                    <a:pt x="543" y="655"/>
                  </a:lnTo>
                  <a:lnTo>
                    <a:pt x="542" y="654"/>
                  </a:lnTo>
                  <a:lnTo>
                    <a:pt x="542" y="653"/>
                  </a:lnTo>
                  <a:lnTo>
                    <a:pt x="542" y="651"/>
                  </a:lnTo>
                  <a:lnTo>
                    <a:pt x="543" y="650"/>
                  </a:lnTo>
                  <a:lnTo>
                    <a:pt x="544" y="650"/>
                  </a:lnTo>
                  <a:lnTo>
                    <a:pt x="544" y="651"/>
                  </a:lnTo>
                  <a:lnTo>
                    <a:pt x="545" y="651"/>
                  </a:lnTo>
                  <a:lnTo>
                    <a:pt x="546" y="651"/>
                  </a:lnTo>
                  <a:lnTo>
                    <a:pt x="547" y="650"/>
                  </a:lnTo>
                  <a:lnTo>
                    <a:pt x="546" y="649"/>
                  </a:lnTo>
                  <a:lnTo>
                    <a:pt x="544" y="648"/>
                  </a:lnTo>
                  <a:lnTo>
                    <a:pt x="537" y="648"/>
                  </a:lnTo>
                  <a:lnTo>
                    <a:pt x="537" y="646"/>
                  </a:lnTo>
                  <a:lnTo>
                    <a:pt x="538" y="646"/>
                  </a:lnTo>
                  <a:lnTo>
                    <a:pt x="539" y="645"/>
                  </a:lnTo>
                  <a:lnTo>
                    <a:pt x="540" y="644"/>
                  </a:lnTo>
                  <a:lnTo>
                    <a:pt x="540" y="643"/>
                  </a:lnTo>
                  <a:lnTo>
                    <a:pt x="540" y="642"/>
                  </a:lnTo>
                  <a:lnTo>
                    <a:pt x="538" y="641"/>
                  </a:lnTo>
                  <a:lnTo>
                    <a:pt x="538" y="640"/>
                  </a:lnTo>
                  <a:lnTo>
                    <a:pt x="545" y="638"/>
                  </a:lnTo>
                  <a:lnTo>
                    <a:pt x="546" y="638"/>
                  </a:lnTo>
                  <a:lnTo>
                    <a:pt x="549" y="639"/>
                  </a:lnTo>
                  <a:lnTo>
                    <a:pt x="559" y="639"/>
                  </a:lnTo>
                  <a:lnTo>
                    <a:pt x="560" y="639"/>
                  </a:lnTo>
                  <a:lnTo>
                    <a:pt x="562" y="641"/>
                  </a:lnTo>
                  <a:lnTo>
                    <a:pt x="563" y="638"/>
                  </a:lnTo>
                  <a:lnTo>
                    <a:pt x="566" y="637"/>
                  </a:lnTo>
                  <a:lnTo>
                    <a:pt x="576" y="635"/>
                  </a:lnTo>
                  <a:lnTo>
                    <a:pt x="590" y="631"/>
                  </a:lnTo>
                  <a:lnTo>
                    <a:pt x="602" y="631"/>
                  </a:lnTo>
                  <a:lnTo>
                    <a:pt x="603" y="632"/>
                  </a:lnTo>
                  <a:lnTo>
                    <a:pt x="604" y="632"/>
                  </a:lnTo>
                  <a:lnTo>
                    <a:pt x="605" y="631"/>
                  </a:lnTo>
                  <a:lnTo>
                    <a:pt x="605" y="629"/>
                  </a:lnTo>
                  <a:lnTo>
                    <a:pt x="606" y="627"/>
                  </a:lnTo>
                  <a:lnTo>
                    <a:pt x="611" y="625"/>
                  </a:lnTo>
                  <a:lnTo>
                    <a:pt x="618" y="625"/>
                  </a:lnTo>
                  <a:lnTo>
                    <a:pt x="625" y="624"/>
                  </a:lnTo>
                  <a:lnTo>
                    <a:pt x="632" y="622"/>
                  </a:lnTo>
                  <a:lnTo>
                    <a:pt x="640" y="620"/>
                  </a:lnTo>
                  <a:lnTo>
                    <a:pt x="648" y="618"/>
                  </a:lnTo>
                  <a:lnTo>
                    <a:pt x="651" y="618"/>
                  </a:lnTo>
                  <a:lnTo>
                    <a:pt x="655" y="616"/>
                  </a:lnTo>
                  <a:lnTo>
                    <a:pt x="657" y="614"/>
                  </a:lnTo>
                  <a:lnTo>
                    <a:pt x="658" y="613"/>
                  </a:lnTo>
                  <a:lnTo>
                    <a:pt x="660" y="611"/>
                  </a:lnTo>
                  <a:lnTo>
                    <a:pt x="661" y="610"/>
                  </a:lnTo>
                  <a:lnTo>
                    <a:pt x="661" y="609"/>
                  </a:lnTo>
                  <a:lnTo>
                    <a:pt x="662" y="609"/>
                  </a:lnTo>
                  <a:lnTo>
                    <a:pt x="676" y="610"/>
                  </a:lnTo>
                  <a:lnTo>
                    <a:pt x="677" y="610"/>
                  </a:lnTo>
                  <a:lnTo>
                    <a:pt x="683" y="612"/>
                  </a:lnTo>
                  <a:lnTo>
                    <a:pt x="684" y="613"/>
                  </a:lnTo>
                  <a:lnTo>
                    <a:pt x="686" y="613"/>
                  </a:lnTo>
                  <a:lnTo>
                    <a:pt x="689" y="611"/>
                  </a:lnTo>
                  <a:lnTo>
                    <a:pt x="690" y="610"/>
                  </a:lnTo>
                  <a:lnTo>
                    <a:pt x="692" y="610"/>
                  </a:lnTo>
                  <a:lnTo>
                    <a:pt x="693" y="611"/>
                  </a:lnTo>
                  <a:lnTo>
                    <a:pt x="695" y="611"/>
                  </a:lnTo>
                  <a:lnTo>
                    <a:pt x="701" y="623"/>
                  </a:lnTo>
                  <a:lnTo>
                    <a:pt x="701" y="624"/>
                  </a:lnTo>
                  <a:lnTo>
                    <a:pt x="701" y="626"/>
                  </a:lnTo>
                  <a:lnTo>
                    <a:pt x="700" y="627"/>
                  </a:lnTo>
                  <a:lnTo>
                    <a:pt x="701" y="630"/>
                  </a:lnTo>
                  <a:lnTo>
                    <a:pt x="701" y="631"/>
                  </a:lnTo>
                  <a:lnTo>
                    <a:pt x="700" y="632"/>
                  </a:lnTo>
                  <a:lnTo>
                    <a:pt x="698" y="631"/>
                  </a:lnTo>
                  <a:lnTo>
                    <a:pt x="698" y="632"/>
                  </a:lnTo>
                  <a:lnTo>
                    <a:pt x="699" y="635"/>
                  </a:lnTo>
                  <a:lnTo>
                    <a:pt x="700" y="636"/>
                  </a:lnTo>
                  <a:lnTo>
                    <a:pt x="702" y="637"/>
                  </a:lnTo>
                  <a:lnTo>
                    <a:pt x="705" y="637"/>
                  </a:lnTo>
                  <a:lnTo>
                    <a:pt x="713" y="635"/>
                  </a:lnTo>
                  <a:lnTo>
                    <a:pt x="715" y="636"/>
                  </a:lnTo>
                  <a:lnTo>
                    <a:pt x="716" y="636"/>
                  </a:lnTo>
                  <a:lnTo>
                    <a:pt x="716" y="635"/>
                  </a:lnTo>
                  <a:lnTo>
                    <a:pt x="715" y="631"/>
                  </a:lnTo>
                  <a:lnTo>
                    <a:pt x="716" y="631"/>
                  </a:lnTo>
                  <a:lnTo>
                    <a:pt x="717" y="631"/>
                  </a:lnTo>
                  <a:lnTo>
                    <a:pt x="719" y="634"/>
                  </a:lnTo>
                  <a:lnTo>
                    <a:pt x="719" y="635"/>
                  </a:lnTo>
                  <a:lnTo>
                    <a:pt x="720" y="637"/>
                  </a:lnTo>
                  <a:lnTo>
                    <a:pt x="719" y="637"/>
                  </a:lnTo>
                  <a:lnTo>
                    <a:pt x="720" y="638"/>
                  </a:lnTo>
                  <a:lnTo>
                    <a:pt x="720" y="639"/>
                  </a:lnTo>
                  <a:lnTo>
                    <a:pt x="720" y="640"/>
                  </a:lnTo>
                  <a:lnTo>
                    <a:pt x="724" y="638"/>
                  </a:lnTo>
                  <a:lnTo>
                    <a:pt x="723" y="637"/>
                  </a:lnTo>
                  <a:lnTo>
                    <a:pt x="724" y="636"/>
                  </a:lnTo>
                  <a:lnTo>
                    <a:pt x="726" y="637"/>
                  </a:lnTo>
                  <a:lnTo>
                    <a:pt x="731" y="639"/>
                  </a:lnTo>
                  <a:lnTo>
                    <a:pt x="733" y="639"/>
                  </a:lnTo>
                  <a:lnTo>
                    <a:pt x="741" y="638"/>
                  </a:lnTo>
                  <a:lnTo>
                    <a:pt x="742" y="638"/>
                  </a:lnTo>
                  <a:lnTo>
                    <a:pt x="738" y="642"/>
                  </a:lnTo>
                  <a:lnTo>
                    <a:pt x="735" y="644"/>
                  </a:lnTo>
                  <a:lnTo>
                    <a:pt x="734" y="645"/>
                  </a:lnTo>
                  <a:lnTo>
                    <a:pt x="734" y="648"/>
                  </a:lnTo>
                  <a:lnTo>
                    <a:pt x="735" y="650"/>
                  </a:lnTo>
                  <a:lnTo>
                    <a:pt x="737" y="651"/>
                  </a:lnTo>
                  <a:lnTo>
                    <a:pt x="738" y="651"/>
                  </a:lnTo>
                  <a:lnTo>
                    <a:pt x="740" y="649"/>
                  </a:lnTo>
                  <a:lnTo>
                    <a:pt x="742" y="649"/>
                  </a:lnTo>
                  <a:lnTo>
                    <a:pt x="745" y="648"/>
                  </a:lnTo>
                  <a:lnTo>
                    <a:pt x="748" y="649"/>
                  </a:lnTo>
                  <a:lnTo>
                    <a:pt x="751" y="650"/>
                  </a:lnTo>
                  <a:lnTo>
                    <a:pt x="752" y="651"/>
                  </a:lnTo>
                  <a:lnTo>
                    <a:pt x="752" y="650"/>
                  </a:lnTo>
                  <a:lnTo>
                    <a:pt x="753" y="646"/>
                  </a:lnTo>
                  <a:lnTo>
                    <a:pt x="753" y="645"/>
                  </a:lnTo>
                  <a:lnTo>
                    <a:pt x="754" y="645"/>
                  </a:lnTo>
                  <a:lnTo>
                    <a:pt x="779" y="635"/>
                  </a:lnTo>
                  <a:lnTo>
                    <a:pt x="790" y="629"/>
                  </a:lnTo>
                  <a:lnTo>
                    <a:pt x="792" y="629"/>
                  </a:lnTo>
                  <a:lnTo>
                    <a:pt x="793" y="629"/>
                  </a:lnTo>
                  <a:lnTo>
                    <a:pt x="792" y="629"/>
                  </a:lnTo>
                  <a:lnTo>
                    <a:pt x="790" y="631"/>
                  </a:lnTo>
                  <a:lnTo>
                    <a:pt x="790" y="632"/>
                  </a:lnTo>
                  <a:lnTo>
                    <a:pt x="789" y="635"/>
                  </a:lnTo>
                  <a:lnTo>
                    <a:pt x="789" y="636"/>
                  </a:lnTo>
                  <a:lnTo>
                    <a:pt x="787" y="636"/>
                  </a:lnTo>
                  <a:lnTo>
                    <a:pt x="785" y="636"/>
                  </a:lnTo>
                  <a:lnTo>
                    <a:pt x="784" y="636"/>
                  </a:lnTo>
                  <a:lnTo>
                    <a:pt x="790" y="642"/>
                  </a:lnTo>
                  <a:lnTo>
                    <a:pt x="799" y="649"/>
                  </a:lnTo>
                  <a:lnTo>
                    <a:pt x="803" y="652"/>
                  </a:lnTo>
                  <a:lnTo>
                    <a:pt x="808" y="654"/>
                  </a:lnTo>
                  <a:lnTo>
                    <a:pt x="817" y="669"/>
                  </a:lnTo>
                  <a:lnTo>
                    <a:pt x="829" y="685"/>
                  </a:lnTo>
                  <a:lnTo>
                    <a:pt x="836" y="696"/>
                  </a:lnTo>
                  <a:lnTo>
                    <a:pt x="842" y="707"/>
                  </a:lnTo>
                  <a:lnTo>
                    <a:pt x="842" y="708"/>
                  </a:lnTo>
                  <a:lnTo>
                    <a:pt x="843" y="708"/>
                  </a:lnTo>
                  <a:lnTo>
                    <a:pt x="843" y="707"/>
                  </a:lnTo>
                  <a:lnTo>
                    <a:pt x="845" y="707"/>
                  </a:lnTo>
                  <a:lnTo>
                    <a:pt x="848" y="706"/>
                  </a:lnTo>
                  <a:lnTo>
                    <a:pt x="849" y="705"/>
                  </a:lnTo>
                  <a:lnTo>
                    <a:pt x="850" y="704"/>
                  </a:lnTo>
                  <a:lnTo>
                    <a:pt x="849" y="701"/>
                  </a:lnTo>
                  <a:lnTo>
                    <a:pt x="849" y="700"/>
                  </a:lnTo>
                  <a:lnTo>
                    <a:pt x="849" y="699"/>
                  </a:lnTo>
                  <a:lnTo>
                    <a:pt x="851" y="699"/>
                  </a:lnTo>
                  <a:lnTo>
                    <a:pt x="852" y="699"/>
                  </a:lnTo>
                  <a:lnTo>
                    <a:pt x="853" y="698"/>
                  </a:lnTo>
                  <a:lnTo>
                    <a:pt x="853" y="697"/>
                  </a:lnTo>
                  <a:lnTo>
                    <a:pt x="859" y="699"/>
                  </a:lnTo>
                  <a:lnTo>
                    <a:pt x="860" y="700"/>
                  </a:lnTo>
                  <a:lnTo>
                    <a:pt x="859" y="705"/>
                  </a:lnTo>
                  <a:lnTo>
                    <a:pt x="860" y="705"/>
                  </a:lnTo>
                  <a:lnTo>
                    <a:pt x="863" y="707"/>
                  </a:lnTo>
                  <a:lnTo>
                    <a:pt x="864" y="708"/>
                  </a:lnTo>
                  <a:lnTo>
                    <a:pt x="866" y="709"/>
                  </a:lnTo>
                  <a:lnTo>
                    <a:pt x="869" y="709"/>
                  </a:lnTo>
                  <a:lnTo>
                    <a:pt x="870" y="709"/>
                  </a:lnTo>
                  <a:lnTo>
                    <a:pt x="871" y="708"/>
                  </a:lnTo>
                  <a:lnTo>
                    <a:pt x="876" y="709"/>
                  </a:lnTo>
                  <a:lnTo>
                    <a:pt x="881" y="710"/>
                  </a:lnTo>
                  <a:lnTo>
                    <a:pt x="884" y="708"/>
                  </a:lnTo>
                  <a:lnTo>
                    <a:pt x="885" y="707"/>
                  </a:lnTo>
                  <a:lnTo>
                    <a:pt x="886" y="706"/>
                  </a:lnTo>
                  <a:lnTo>
                    <a:pt x="887" y="706"/>
                  </a:lnTo>
                  <a:lnTo>
                    <a:pt x="892" y="704"/>
                  </a:lnTo>
                  <a:lnTo>
                    <a:pt x="893" y="704"/>
                  </a:lnTo>
                  <a:lnTo>
                    <a:pt x="898" y="705"/>
                  </a:lnTo>
                  <a:lnTo>
                    <a:pt x="904" y="707"/>
                  </a:lnTo>
                  <a:lnTo>
                    <a:pt x="907" y="711"/>
                  </a:lnTo>
                  <a:lnTo>
                    <a:pt x="909" y="716"/>
                  </a:lnTo>
                  <a:lnTo>
                    <a:pt x="910" y="719"/>
                  </a:lnTo>
                  <a:lnTo>
                    <a:pt x="912" y="720"/>
                  </a:lnTo>
                  <a:lnTo>
                    <a:pt x="914" y="720"/>
                  </a:lnTo>
                  <a:lnTo>
                    <a:pt x="915" y="720"/>
                  </a:lnTo>
                  <a:lnTo>
                    <a:pt x="922" y="723"/>
                  </a:lnTo>
                  <a:lnTo>
                    <a:pt x="922" y="724"/>
                  </a:lnTo>
                  <a:lnTo>
                    <a:pt x="921" y="725"/>
                  </a:lnTo>
                  <a:lnTo>
                    <a:pt x="922" y="726"/>
                  </a:lnTo>
                  <a:lnTo>
                    <a:pt x="923" y="727"/>
                  </a:lnTo>
                  <a:lnTo>
                    <a:pt x="924" y="729"/>
                  </a:lnTo>
                  <a:lnTo>
                    <a:pt x="925" y="732"/>
                  </a:lnTo>
                  <a:lnTo>
                    <a:pt x="925" y="733"/>
                  </a:lnTo>
                  <a:lnTo>
                    <a:pt x="927" y="734"/>
                  </a:lnTo>
                  <a:lnTo>
                    <a:pt x="936" y="734"/>
                  </a:lnTo>
                  <a:lnTo>
                    <a:pt x="937" y="735"/>
                  </a:lnTo>
                  <a:lnTo>
                    <a:pt x="938" y="735"/>
                  </a:lnTo>
                  <a:lnTo>
                    <a:pt x="940" y="735"/>
                  </a:lnTo>
                  <a:lnTo>
                    <a:pt x="940" y="736"/>
                  </a:lnTo>
                  <a:lnTo>
                    <a:pt x="941" y="735"/>
                  </a:lnTo>
                  <a:lnTo>
                    <a:pt x="948" y="729"/>
                  </a:lnTo>
                  <a:lnTo>
                    <a:pt x="948" y="732"/>
                  </a:lnTo>
                  <a:lnTo>
                    <a:pt x="949" y="734"/>
                  </a:lnTo>
                  <a:lnTo>
                    <a:pt x="960" y="743"/>
                  </a:lnTo>
                  <a:lnTo>
                    <a:pt x="961" y="743"/>
                  </a:lnTo>
                  <a:lnTo>
                    <a:pt x="967" y="742"/>
                  </a:lnTo>
                  <a:lnTo>
                    <a:pt x="969" y="741"/>
                  </a:lnTo>
                  <a:lnTo>
                    <a:pt x="970" y="740"/>
                  </a:lnTo>
                  <a:lnTo>
                    <a:pt x="973" y="739"/>
                  </a:lnTo>
                  <a:lnTo>
                    <a:pt x="973" y="738"/>
                  </a:lnTo>
                  <a:lnTo>
                    <a:pt x="974" y="736"/>
                  </a:lnTo>
                  <a:lnTo>
                    <a:pt x="976" y="736"/>
                  </a:lnTo>
                  <a:lnTo>
                    <a:pt x="983" y="735"/>
                  </a:lnTo>
                  <a:lnTo>
                    <a:pt x="988" y="735"/>
                  </a:lnTo>
                  <a:lnTo>
                    <a:pt x="991" y="734"/>
                  </a:lnTo>
                  <a:lnTo>
                    <a:pt x="995" y="732"/>
                  </a:lnTo>
                  <a:lnTo>
                    <a:pt x="997" y="730"/>
                  </a:lnTo>
                  <a:lnTo>
                    <a:pt x="997" y="729"/>
                  </a:lnTo>
                  <a:lnTo>
                    <a:pt x="996" y="728"/>
                  </a:lnTo>
                  <a:lnTo>
                    <a:pt x="996" y="727"/>
                  </a:lnTo>
                  <a:lnTo>
                    <a:pt x="996" y="726"/>
                  </a:lnTo>
                  <a:lnTo>
                    <a:pt x="1001" y="725"/>
                  </a:lnTo>
                  <a:lnTo>
                    <a:pt x="1003" y="724"/>
                  </a:lnTo>
                  <a:lnTo>
                    <a:pt x="1010" y="720"/>
                  </a:lnTo>
                  <a:lnTo>
                    <a:pt x="1029" y="711"/>
                  </a:lnTo>
                  <a:lnTo>
                    <a:pt x="1030" y="711"/>
                  </a:lnTo>
                  <a:lnTo>
                    <a:pt x="1036" y="710"/>
                  </a:lnTo>
                  <a:lnTo>
                    <a:pt x="1037" y="710"/>
                  </a:lnTo>
                  <a:lnTo>
                    <a:pt x="1039" y="708"/>
                  </a:lnTo>
                  <a:lnTo>
                    <a:pt x="1040" y="707"/>
                  </a:lnTo>
                  <a:lnTo>
                    <a:pt x="1041" y="708"/>
                  </a:lnTo>
                  <a:lnTo>
                    <a:pt x="1043" y="708"/>
                  </a:lnTo>
                  <a:lnTo>
                    <a:pt x="1046" y="708"/>
                  </a:lnTo>
                  <a:lnTo>
                    <a:pt x="1048" y="708"/>
                  </a:lnTo>
                  <a:lnTo>
                    <a:pt x="1050" y="708"/>
                  </a:lnTo>
                  <a:lnTo>
                    <a:pt x="1051" y="710"/>
                  </a:lnTo>
                  <a:lnTo>
                    <a:pt x="1053" y="711"/>
                  </a:lnTo>
                  <a:lnTo>
                    <a:pt x="1059" y="712"/>
                  </a:lnTo>
                  <a:lnTo>
                    <a:pt x="1068" y="713"/>
                  </a:lnTo>
                  <a:lnTo>
                    <a:pt x="1069" y="713"/>
                  </a:lnTo>
                  <a:lnTo>
                    <a:pt x="1071" y="714"/>
                  </a:lnTo>
                  <a:lnTo>
                    <a:pt x="1072" y="718"/>
                  </a:lnTo>
                  <a:lnTo>
                    <a:pt x="1074" y="722"/>
                  </a:lnTo>
                  <a:lnTo>
                    <a:pt x="1075" y="723"/>
                  </a:lnTo>
                  <a:lnTo>
                    <a:pt x="1076" y="724"/>
                  </a:lnTo>
                  <a:lnTo>
                    <a:pt x="1089" y="726"/>
                  </a:lnTo>
                  <a:lnTo>
                    <a:pt x="1090" y="726"/>
                  </a:lnTo>
                  <a:lnTo>
                    <a:pt x="1093" y="725"/>
                  </a:lnTo>
                  <a:lnTo>
                    <a:pt x="1099" y="724"/>
                  </a:lnTo>
                  <a:lnTo>
                    <a:pt x="1114" y="728"/>
                  </a:lnTo>
                  <a:lnTo>
                    <a:pt x="1116" y="728"/>
                  </a:lnTo>
                  <a:lnTo>
                    <a:pt x="1118" y="729"/>
                  </a:lnTo>
                  <a:lnTo>
                    <a:pt x="1120" y="729"/>
                  </a:lnTo>
                  <a:lnTo>
                    <a:pt x="1121" y="728"/>
                  </a:lnTo>
                  <a:lnTo>
                    <a:pt x="1123" y="727"/>
                  </a:lnTo>
                  <a:lnTo>
                    <a:pt x="1123" y="726"/>
                  </a:lnTo>
                  <a:lnTo>
                    <a:pt x="1124" y="726"/>
                  </a:lnTo>
                  <a:lnTo>
                    <a:pt x="1131" y="724"/>
                  </a:lnTo>
                  <a:lnTo>
                    <a:pt x="1132" y="723"/>
                  </a:lnTo>
                  <a:lnTo>
                    <a:pt x="1133" y="722"/>
                  </a:lnTo>
                  <a:lnTo>
                    <a:pt x="1134" y="714"/>
                  </a:lnTo>
                  <a:lnTo>
                    <a:pt x="1135" y="714"/>
                  </a:lnTo>
                  <a:lnTo>
                    <a:pt x="1134" y="713"/>
                  </a:lnTo>
                  <a:lnTo>
                    <a:pt x="1132" y="712"/>
                  </a:lnTo>
                  <a:lnTo>
                    <a:pt x="1130" y="711"/>
                  </a:lnTo>
                  <a:lnTo>
                    <a:pt x="1129" y="708"/>
                  </a:lnTo>
                  <a:lnTo>
                    <a:pt x="1128" y="704"/>
                  </a:lnTo>
                  <a:lnTo>
                    <a:pt x="1128" y="701"/>
                  </a:lnTo>
                  <a:lnTo>
                    <a:pt x="1130" y="696"/>
                  </a:lnTo>
                  <a:lnTo>
                    <a:pt x="1130" y="695"/>
                  </a:lnTo>
                  <a:lnTo>
                    <a:pt x="1132" y="694"/>
                  </a:lnTo>
                  <a:lnTo>
                    <a:pt x="1133" y="694"/>
                  </a:lnTo>
                  <a:lnTo>
                    <a:pt x="1134" y="693"/>
                  </a:lnTo>
                  <a:lnTo>
                    <a:pt x="1134" y="691"/>
                  </a:lnTo>
                  <a:lnTo>
                    <a:pt x="1135" y="688"/>
                  </a:lnTo>
                  <a:lnTo>
                    <a:pt x="1144" y="680"/>
                  </a:lnTo>
                  <a:lnTo>
                    <a:pt x="1145" y="680"/>
                  </a:lnTo>
                  <a:lnTo>
                    <a:pt x="1160" y="687"/>
                  </a:lnTo>
                  <a:lnTo>
                    <a:pt x="1161" y="687"/>
                  </a:lnTo>
                  <a:lnTo>
                    <a:pt x="1171" y="688"/>
                  </a:lnTo>
                  <a:lnTo>
                    <a:pt x="1173" y="688"/>
                  </a:lnTo>
                  <a:lnTo>
                    <a:pt x="1183" y="693"/>
                  </a:lnTo>
                  <a:lnTo>
                    <a:pt x="1194" y="696"/>
                  </a:lnTo>
                  <a:lnTo>
                    <a:pt x="1197" y="696"/>
                  </a:lnTo>
                  <a:lnTo>
                    <a:pt x="1198" y="697"/>
                  </a:lnTo>
                  <a:lnTo>
                    <a:pt x="1197" y="699"/>
                  </a:lnTo>
                  <a:lnTo>
                    <a:pt x="1199" y="711"/>
                  </a:lnTo>
                  <a:lnTo>
                    <a:pt x="1199" y="712"/>
                  </a:lnTo>
                  <a:lnTo>
                    <a:pt x="1203" y="715"/>
                  </a:lnTo>
                  <a:lnTo>
                    <a:pt x="1204" y="716"/>
                  </a:lnTo>
                  <a:lnTo>
                    <a:pt x="1226" y="722"/>
                  </a:lnTo>
                  <a:lnTo>
                    <a:pt x="1227" y="722"/>
                  </a:lnTo>
                  <a:lnTo>
                    <a:pt x="1234" y="718"/>
                  </a:lnTo>
                  <a:lnTo>
                    <a:pt x="1241" y="715"/>
                  </a:lnTo>
                  <a:lnTo>
                    <a:pt x="1247" y="714"/>
                  </a:lnTo>
                  <a:lnTo>
                    <a:pt x="1258" y="716"/>
                  </a:lnTo>
                  <a:lnTo>
                    <a:pt x="1259" y="716"/>
                  </a:lnTo>
                  <a:lnTo>
                    <a:pt x="1260" y="718"/>
                  </a:lnTo>
                  <a:lnTo>
                    <a:pt x="1265" y="718"/>
                  </a:lnTo>
                  <a:lnTo>
                    <a:pt x="1268" y="718"/>
                  </a:lnTo>
                  <a:lnTo>
                    <a:pt x="1271" y="719"/>
                  </a:lnTo>
                  <a:lnTo>
                    <a:pt x="1279" y="724"/>
                  </a:lnTo>
                  <a:lnTo>
                    <a:pt x="1280" y="725"/>
                  </a:lnTo>
                  <a:lnTo>
                    <a:pt x="1289" y="726"/>
                  </a:lnTo>
                  <a:lnTo>
                    <a:pt x="1289" y="727"/>
                  </a:lnTo>
                  <a:lnTo>
                    <a:pt x="1290" y="733"/>
                  </a:lnTo>
                  <a:lnTo>
                    <a:pt x="1298" y="738"/>
                  </a:lnTo>
                  <a:lnTo>
                    <a:pt x="1299" y="739"/>
                  </a:lnTo>
                  <a:lnTo>
                    <a:pt x="1309" y="738"/>
                  </a:lnTo>
                  <a:lnTo>
                    <a:pt x="1310" y="738"/>
                  </a:lnTo>
                  <a:lnTo>
                    <a:pt x="1313" y="739"/>
                  </a:lnTo>
                  <a:lnTo>
                    <a:pt x="1335" y="742"/>
                  </a:lnTo>
                  <a:lnTo>
                    <a:pt x="1336" y="742"/>
                  </a:lnTo>
                  <a:lnTo>
                    <a:pt x="1357" y="736"/>
                  </a:lnTo>
                  <a:lnTo>
                    <a:pt x="1368" y="735"/>
                  </a:lnTo>
                  <a:lnTo>
                    <a:pt x="1369" y="734"/>
                  </a:lnTo>
                  <a:lnTo>
                    <a:pt x="1377" y="726"/>
                  </a:lnTo>
                  <a:lnTo>
                    <a:pt x="1381" y="724"/>
                  </a:lnTo>
                  <a:lnTo>
                    <a:pt x="1387" y="720"/>
                  </a:lnTo>
                  <a:lnTo>
                    <a:pt x="1388" y="720"/>
                  </a:lnTo>
                  <a:lnTo>
                    <a:pt x="1398" y="720"/>
                  </a:lnTo>
                  <a:lnTo>
                    <a:pt x="1399" y="720"/>
                  </a:lnTo>
                  <a:lnTo>
                    <a:pt x="1409" y="726"/>
                  </a:lnTo>
                  <a:lnTo>
                    <a:pt x="1410" y="727"/>
                  </a:lnTo>
                  <a:lnTo>
                    <a:pt x="1421" y="724"/>
                  </a:lnTo>
                  <a:lnTo>
                    <a:pt x="1422" y="724"/>
                  </a:lnTo>
                  <a:lnTo>
                    <a:pt x="1429" y="728"/>
                  </a:lnTo>
                  <a:close/>
                  <a:moveTo>
                    <a:pt x="88" y="487"/>
                  </a:moveTo>
                  <a:lnTo>
                    <a:pt x="88" y="487"/>
                  </a:lnTo>
                  <a:lnTo>
                    <a:pt x="87" y="489"/>
                  </a:lnTo>
                  <a:lnTo>
                    <a:pt x="87" y="490"/>
                  </a:lnTo>
                  <a:lnTo>
                    <a:pt x="87" y="489"/>
                  </a:lnTo>
                  <a:lnTo>
                    <a:pt x="85" y="489"/>
                  </a:lnTo>
                  <a:lnTo>
                    <a:pt x="84" y="489"/>
                  </a:lnTo>
                  <a:lnTo>
                    <a:pt x="85" y="490"/>
                  </a:lnTo>
                  <a:lnTo>
                    <a:pt x="85" y="492"/>
                  </a:lnTo>
                  <a:lnTo>
                    <a:pt x="85" y="493"/>
                  </a:lnTo>
                  <a:lnTo>
                    <a:pt x="84" y="497"/>
                  </a:lnTo>
                  <a:lnTo>
                    <a:pt x="81" y="498"/>
                  </a:lnTo>
                  <a:lnTo>
                    <a:pt x="80" y="497"/>
                  </a:lnTo>
                  <a:lnTo>
                    <a:pt x="73" y="496"/>
                  </a:lnTo>
                  <a:lnTo>
                    <a:pt x="71" y="496"/>
                  </a:lnTo>
                  <a:lnTo>
                    <a:pt x="70" y="496"/>
                  </a:lnTo>
                  <a:lnTo>
                    <a:pt x="69" y="498"/>
                  </a:lnTo>
                  <a:lnTo>
                    <a:pt x="67" y="502"/>
                  </a:lnTo>
                  <a:lnTo>
                    <a:pt x="66" y="503"/>
                  </a:lnTo>
                  <a:lnTo>
                    <a:pt x="65" y="504"/>
                  </a:lnTo>
                  <a:lnTo>
                    <a:pt x="61" y="503"/>
                  </a:lnTo>
                  <a:lnTo>
                    <a:pt x="60" y="503"/>
                  </a:lnTo>
                  <a:lnTo>
                    <a:pt x="59" y="502"/>
                  </a:lnTo>
                  <a:lnTo>
                    <a:pt x="60" y="501"/>
                  </a:lnTo>
                  <a:lnTo>
                    <a:pt x="60" y="500"/>
                  </a:lnTo>
                  <a:lnTo>
                    <a:pt x="51" y="483"/>
                  </a:lnTo>
                  <a:lnTo>
                    <a:pt x="50" y="480"/>
                  </a:lnTo>
                  <a:lnTo>
                    <a:pt x="47" y="478"/>
                  </a:lnTo>
                  <a:lnTo>
                    <a:pt x="44" y="476"/>
                  </a:lnTo>
                  <a:lnTo>
                    <a:pt x="42" y="475"/>
                  </a:lnTo>
                  <a:lnTo>
                    <a:pt x="41" y="473"/>
                  </a:lnTo>
                  <a:lnTo>
                    <a:pt x="39" y="472"/>
                  </a:lnTo>
                  <a:lnTo>
                    <a:pt x="39" y="471"/>
                  </a:lnTo>
                  <a:lnTo>
                    <a:pt x="41" y="471"/>
                  </a:lnTo>
                  <a:lnTo>
                    <a:pt x="43" y="472"/>
                  </a:lnTo>
                  <a:lnTo>
                    <a:pt x="44" y="471"/>
                  </a:lnTo>
                  <a:lnTo>
                    <a:pt x="45" y="468"/>
                  </a:lnTo>
                  <a:lnTo>
                    <a:pt x="46" y="465"/>
                  </a:lnTo>
                  <a:lnTo>
                    <a:pt x="47" y="464"/>
                  </a:lnTo>
                  <a:lnTo>
                    <a:pt x="50" y="465"/>
                  </a:lnTo>
                  <a:lnTo>
                    <a:pt x="52" y="464"/>
                  </a:lnTo>
                  <a:lnTo>
                    <a:pt x="53" y="460"/>
                  </a:lnTo>
                  <a:lnTo>
                    <a:pt x="55" y="459"/>
                  </a:lnTo>
                  <a:lnTo>
                    <a:pt x="56" y="459"/>
                  </a:lnTo>
                  <a:lnTo>
                    <a:pt x="66" y="466"/>
                  </a:lnTo>
                  <a:lnTo>
                    <a:pt x="77" y="473"/>
                  </a:lnTo>
                  <a:lnTo>
                    <a:pt x="83" y="477"/>
                  </a:lnTo>
                  <a:lnTo>
                    <a:pt x="87" y="483"/>
                  </a:lnTo>
                  <a:lnTo>
                    <a:pt x="88" y="485"/>
                  </a:lnTo>
                  <a:lnTo>
                    <a:pt x="88" y="487"/>
                  </a:lnTo>
                  <a:close/>
                  <a:moveTo>
                    <a:pt x="144" y="474"/>
                  </a:moveTo>
                  <a:lnTo>
                    <a:pt x="144" y="474"/>
                  </a:lnTo>
                  <a:lnTo>
                    <a:pt x="138" y="479"/>
                  </a:lnTo>
                  <a:lnTo>
                    <a:pt x="136" y="480"/>
                  </a:lnTo>
                  <a:lnTo>
                    <a:pt x="135" y="480"/>
                  </a:lnTo>
                  <a:lnTo>
                    <a:pt x="132" y="480"/>
                  </a:lnTo>
                  <a:lnTo>
                    <a:pt x="131" y="479"/>
                  </a:lnTo>
                  <a:lnTo>
                    <a:pt x="130" y="478"/>
                  </a:lnTo>
                  <a:lnTo>
                    <a:pt x="131" y="477"/>
                  </a:lnTo>
                  <a:lnTo>
                    <a:pt x="132" y="475"/>
                  </a:lnTo>
                  <a:lnTo>
                    <a:pt x="132" y="474"/>
                  </a:lnTo>
                  <a:lnTo>
                    <a:pt x="132" y="473"/>
                  </a:lnTo>
                  <a:lnTo>
                    <a:pt x="128" y="470"/>
                  </a:lnTo>
                  <a:lnTo>
                    <a:pt x="122" y="465"/>
                  </a:lnTo>
                  <a:lnTo>
                    <a:pt x="119" y="464"/>
                  </a:lnTo>
                  <a:lnTo>
                    <a:pt x="117" y="463"/>
                  </a:lnTo>
                  <a:lnTo>
                    <a:pt x="114" y="460"/>
                  </a:lnTo>
                  <a:lnTo>
                    <a:pt x="113" y="458"/>
                  </a:lnTo>
                  <a:lnTo>
                    <a:pt x="115" y="457"/>
                  </a:lnTo>
                  <a:lnTo>
                    <a:pt x="115" y="456"/>
                  </a:lnTo>
                  <a:lnTo>
                    <a:pt x="114" y="454"/>
                  </a:lnTo>
                  <a:lnTo>
                    <a:pt x="113" y="451"/>
                  </a:lnTo>
                  <a:lnTo>
                    <a:pt x="112" y="450"/>
                  </a:lnTo>
                  <a:lnTo>
                    <a:pt x="111" y="449"/>
                  </a:lnTo>
                  <a:lnTo>
                    <a:pt x="111" y="447"/>
                  </a:lnTo>
                  <a:lnTo>
                    <a:pt x="108" y="445"/>
                  </a:lnTo>
                  <a:lnTo>
                    <a:pt x="106" y="443"/>
                  </a:lnTo>
                  <a:lnTo>
                    <a:pt x="106" y="444"/>
                  </a:lnTo>
                  <a:lnTo>
                    <a:pt x="105" y="444"/>
                  </a:lnTo>
                  <a:lnTo>
                    <a:pt x="105" y="443"/>
                  </a:lnTo>
                  <a:lnTo>
                    <a:pt x="105" y="442"/>
                  </a:lnTo>
                  <a:lnTo>
                    <a:pt x="105" y="441"/>
                  </a:lnTo>
                  <a:lnTo>
                    <a:pt x="106" y="442"/>
                  </a:lnTo>
                  <a:lnTo>
                    <a:pt x="111" y="445"/>
                  </a:lnTo>
                  <a:lnTo>
                    <a:pt x="112" y="446"/>
                  </a:lnTo>
                  <a:lnTo>
                    <a:pt x="112" y="447"/>
                  </a:lnTo>
                  <a:lnTo>
                    <a:pt x="111" y="448"/>
                  </a:lnTo>
                  <a:lnTo>
                    <a:pt x="112" y="449"/>
                  </a:lnTo>
                  <a:lnTo>
                    <a:pt x="115" y="451"/>
                  </a:lnTo>
                  <a:lnTo>
                    <a:pt x="117" y="451"/>
                  </a:lnTo>
                  <a:lnTo>
                    <a:pt x="117" y="450"/>
                  </a:lnTo>
                  <a:lnTo>
                    <a:pt x="116" y="448"/>
                  </a:lnTo>
                  <a:lnTo>
                    <a:pt x="117" y="448"/>
                  </a:lnTo>
                  <a:lnTo>
                    <a:pt x="116" y="446"/>
                  </a:lnTo>
                  <a:lnTo>
                    <a:pt x="115" y="444"/>
                  </a:lnTo>
                  <a:lnTo>
                    <a:pt x="116" y="445"/>
                  </a:lnTo>
                  <a:lnTo>
                    <a:pt x="118" y="446"/>
                  </a:lnTo>
                  <a:lnTo>
                    <a:pt x="117" y="445"/>
                  </a:lnTo>
                  <a:lnTo>
                    <a:pt x="115" y="441"/>
                  </a:lnTo>
                  <a:lnTo>
                    <a:pt x="114" y="440"/>
                  </a:lnTo>
                  <a:lnTo>
                    <a:pt x="117" y="443"/>
                  </a:lnTo>
                  <a:lnTo>
                    <a:pt x="119" y="446"/>
                  </a:lnTo>
                  <a:lnTo>
                    <a:pt x="120" y="448"/>
                  </a:lnTo>
                  <a:lnTo>
                    <a:pt x="121" y="450"/>
                  </a:lnTo>
                  <a:lnTo>
                    <a:pt x="124" y="452"/>
                  </a:lnTo>
                  <a:lnTo>
                    <a:pt x="125" y="452"/>
                  </a:lnTo>
                  <a:lnTo>
                    <a:pt x="125" y="451"/>
                  </a:lnTo>
                  <a:lnTo>
                    <a:pt x="124" y="448"/>
                  </a:lnTo>
                  <a:lnTo>
                    <a:pt x="122" y="447"/>
                  </a:lnTo>
                  <a:lnTo>
                    <a:pt x="124" y="447"/>
                  </a:lnTo>
                  <a:lnTo>
                    <a:pt x="125" y="448"/>
                  </a:lnTo>
                  <a:lnTo>
                    <a:pt x="126" y="449"/>
                  </a:lnTo>
                  <a:lnTo>
                    <a:pt x="127" y="450"/>
                  </a:lnTo>
                  <a:lnTo>
                    <a:pt x="128" y="449"/>
                  </a:lnTo>
                  <a:lnTo>
                    <a:pt x="129" y="446"/>
                  </a:lnTo>
                  <a:lnTo>
                    <a:pt x="130" y="444"/>
                  </a:lnTo>
                  <a:lnTo>
                    <a:pt x="129" y="442"/>
                  </a:lnTo>
                  <a:lnTo>
                    <a:pt x="128" y="440"/>
                  </a:lnTo>
                  <a:lnTo>
                    <a:pt x="127" y="440"/>
                  </a:lnTo>
                  <a:lnTo>
                    <a:pt x="126" y="440"/>
                  </a:lnTo>
                  <a:lnTo>
                    <a:pt x="124" y="440"/>
                  </a:lnTo>
                  <a:lnTo>
                    <a:pt x="121" y="437"/>
                  </a:lnTo>
                  <a:lnTo>
                    <a:pt x="120" y="437"/>
                  </a:lnTo>
                  <a:lnTo>
                    <a:pt x="120" y="438"/>
                  </a:lnTo>
                  <a:lnTo>
                    <a:pt x="119" y="438"/>
                  </a:lnTo>
                  <a:lnTo>
                    <a:pt x="114" y="432"/>
                  </a:lnTo>
                  <a:lnTo>
                    <a:pt x="113" y="431"/>
                  </a:lnTo>
                  <a:lnTo>
                    <a:pt x="114" y="430"/>
                  </a:lnTo>
                  <a:lnTo>
                    <a:pt x="115" y="431"/>
                  </a:lnTo>
                  <a:lnTo>
                    <a:pt x="126" y="436"/>
                  </a:lnTo>
                  <a:lnTo>
                    <a:pt x="132" y="440"/>
                  </a:lnTo>
                  <a:lnTo>
                    <a:pt x="134" y="442"/>
                  </a:lnTo>
                  <a:lnTo>
                    <a:pt x="135" y="446"/>
                  </a:lnTo>
                  <a:lnTo>
                    <a:pt x="134" y="448"/>
                  </a:lnTo>
                  <a:lnTo>
                    <a:pt x="134" y="450"/>
                  </a:lnTo>
                  <a:lnTo>
                    <a:pt x="132" y="451"/>
                  </a:lnTo>
                  <a:lnTo>
                    <a:pt x="134" y="454"/>
                  </a:lnTo>
                  <a:lnTo>
                    <a:pt x="144" y="466"/>
                  </a:lnTo>
                  <a:lnTo>
                    <a:pt x="144" y="468"/>
                  </a:lnTo>
                  <a:lnTo>
                    <a:pt x="144" y="469"/>
                  </a:lnTo>
                  <a:lnTo>
                    <a:pt x="143" y="470"/>
                  </a:lnTo>
                  <a:lnTo>
                    <a:pt x="144" y="472"/>
                  </a:lnTo>
                  <a:lnTo>
                    <a:pt x="145" y="473"/>
                  </a:lnTo>
                  <a:lnTo>
                    <a:pt x="145" y="474"/>
                  </a:lnTo>
                  <a:lnTo>
                    <a:pt x="144" y="474"/>
                  </a:lnTo>
                  <a:close/>
                  <a:moveTo>
                    <a:pt x="1321" y="605"/>
                  </a:moveTo>
                  <a:lnTo>
                    <a:pt x="1321" y="605"/>
                  </a:lnTo>
                  <a:lnTo>
                    <a:pt x="1321" y="607"/>
                  </a:lnTo>
                  <a:lnTo>
                    <a:pt x="1319" y="608"/>
                  </a:lnTo>
                  <a:lnTo>
                    <a:pt x="1319" y="610"/>
                  </a:lnTo>
                  <a:lnTo>
                    <a:pt x="1318" y="611"/>
                  </a:lnTo>
                  <a:lnTo>
                    <a:pt x="1318" y="613"/>
                  </a:lnTo>
                  <a:lnTo>
                    <a:pt x="1318" y="614"/>
                  </a:lnTo>
                  <a:lnTo>
                    <a:pt x="1318" y="616"/>
                  </a:lnTo>
                  <a:lnTo>
                    <a:pt x="1317" y="618"/>
                  </a:lnTo>
                  <a:lnTo>
                    <a:pt x="1316" y="623"/>
                  </a:lnTo>
                  <a:lnTo>
                    <a:pt x="1315" y="625"/>
                  </a:lnTo>
                  <a:lnTo>
                    <a:pt x="1314" y="627"/>
                  </a:lnTo>
                  <a:lnTo>
                    <a:pt x="1314" y="634"/>
                  </a:lnTo>
                  <a:lnTo>
                    <a:pt x="1314" y="637"/>
                  </a:lnTo>
                  <a:lnTo>
                    <a:pt x="1313" y="640"/>
                  </a:lnTo>
                  <a:lnTo>
                    <a:pt x="1311" y="644"/>
                  </a:lnTo>
                  <a:lnTo>
                    <a:pt x="1310" y="646"/>
                  </a:lnTo>
                  <a:lnTo>
                    <a:pt x="1308" y="648"/>
                  </a:lnTo>
                  <a:lnTo>
                    <a:pt x="1307" y="648"/>
                  </a:lnTo>
                  <a:lnTo>
                    <a:pt x="1307" y="646"/>
                  </a:lnTo>
                  <a:lnTo>
                    <a:pt x="1307" y="644"/>
                  </a:lnTo>
                  <a:lnTo>
                    <a:pt x="1305" y="644"/>
                  </a:lnTo>
                  <a:lnTo>
                    <a:pt x="1303" y="644"/>
                  </a:lnTo>
                  <a:lnTo>
                    <a:pt x="1301" y="645"/>
                  </a:lnTo>
                  <a:lnTo>
                    <a:pt x="1299" y="649"/>
                  </a:lnTo>
                  <a:lnTo>
                    <a:pt x="1299" y="650"/>
                  </a:lnTo>
                  <a:lnTo>
                    <a:pt x="1300" y="650"/>
                  </a:lnTo>
                  <a:lnTo>
                    <a:pt x="1304" y="649"/>
                  </a:lnTo>
                  <a:lnTo>
                    <a:pt x="1305" y="649"/>
                  </a:lnTo>
                  <a:lnTo>
                    <a:pt x="1305" y="651"/>
                  </a:lnTo>
                  <a:lnTo>
                    <a:pt x="1305" y="654"/>
                  </a:lnTo>
                  <a:lnTo>
                    <a:pt x="1304" y="655"/>
                  </a:lnTo>
                  <a:lnTo>
                    <a:pt x="1302" y="655"/>
                  </a:lnTo>
                  <a:lnTo>
                    <a:pt x="1300" y="655"/>
                  </a:lnTo>
                  <a:lnTo>
                    <a:pt x="1298" y="657"/>
                  </a:lnTo>
                  <a:lnTo>
                    <a:pt x="1294" y="662"/>
                  </a:lnTo>
                  <a:lnTo>
                    <a:pt x="1290" y="665"/>
                  </a:lnTo>
                  <a:lnTo>
                    <a:pt x="1288" y="667"/>
                  </a:lnTo>
                  <a:lnTo>
                    <a:pt x="1285" y="668"/>
                  </a:lnTo>
                  <a:lnTo>
                    <a:pt x="1280" y="669"/>
                  </a:lnTo>
                  <a:lnTo>
                    <a:pt x="1274" y="673"/>
                  </a:lnTo>
                  <a:lnTo>
                    <a:pt x="1272" y="674"/>
                  </a:lnTo>
                  <a:lnTo>
                    <a:pt x="1270" y="676"/>
                  </a:lnTo>
                  <a:lnTo>
                    <a:pt x="1267" y="676"/>
                  </a:lnTo>
                  <a:lnTo>
                    <a:pt x="1263" y="676"/>
                  </a:lnTo>
                  <a:lnTo>
                    <a:pt x="1262" y="677"/>
                  </a:lnTo>
                  <a:lnTo>
                    <a:pt x="1262" y="678"/>
                  </a:lnTo>
                  <a:lnTo>
                    <a:pt x="1261" y="682"/>
                  </a:lnTo>
                  <a:lnTo>
                    <a:pt x="1260" y="684"/>
                  </a:lnTo>
                  <a:lnTo>
                    <a:pt x="1258" y="686"/>
                  </a:lnTo>
                  <a:lnTo>
                    <a:pt x="1255" y="688"/>
                  </a:lnTo>
                  <a:lnTo>
                    <a:pt x="1245" y="692"/>
                  </a:lnTo>
                  <a:lnTo>
                    <a:pt x="1239" y="693"/>
                  </a:lnTo>
                  <a:lnTo>
                    <a:pt x="1233" y="694"/>
                  </a:lnTo>
                  <a:lnTo>
                    <a:pt x="1226" y="692"/>
                  </a:lnTo>
                  <a:lnTo>
                    <a:pt x="1222" y="691"/>
                  </a:lnTo>
                  <a:lnTo>
                    <a:pt x="1221" y="690"/>
                  </a:lnTo>
                  <a:lnTo>
                    <a:pt x="1221" y="688"/>
                  </a:lnTo>
                  <a:lnTo>
                    <a:pt x="1224" y="688"/>
                  </a:lnTo>
                  <a:lnTo>
                    <a:pt x="1237" y="686"/>
                  </a:lnTo>
                  <a:lnTo>
                    <a:pt x="1245" y="684"/>
                  </a:lnTo>
                  <a:lnTo>
                    <a:pt x="1248" y="682"/>
                  </a:lnTo>
                  <a:lnTo>
                    <a:pt x="1251" y="680"/>
                  </a:lnTo>
                  <a:lnTo>
                    <a:pt x="1256" y="673"/>
                  </a:lnTo>
                  <a:lnTo>
                    <a:pt x="1261" y="670"/>
                  </a:lnTo>
                  <a:lnTo>
                    <a:pt x="1265" y="668"/>
                  </a:lnTo>
                  <a:lnTo>
                    <a:pt x="1269" y="666"/>
                  </a:lnTo>
                  <a:lnTo>
                    <a:pt x="1270" y="664"/>
                  </a:lnTo>
                  <a:lnTo>
                    <a:pt x="1271" y="662"/>
                  </a:lnTo>
                  <a:lnTo>
                    <a:pt x="1271" y="660"/>
                  </a:lnTo>
                  <a:lnTo>
                    <a:pt x="1272" y="658"/>
                  </a:lnTo>
                  <a:lnTo>
                    <a:pt x="1281" y="652"/>
                  </a:lnTo>
                  <a:lnTo>
                    <a:pt x="1286" y="648"/>
                  </a:lnTo>
                  <a:lnTo>
                    <a:pt x="1290" y="644"/>
                  </a:lnTo>
                  <a:lnTo>
                    <a:pt x="1295" y="637"/>
                  </a:lnTo>
                  <a:lnTo>
                    <a:pt x="1301" y="626"/>
                  </a:lnTo>
                  <a:lnTo>
                    <a:pt x="1309" y="608"/>
                  </a:lnTo>
                  <a:lnTo>
                    <a:pt x="1312" y="602"/>
                  </a:lnTo>
                  <a:lnTo>
                    <a:pt x="1315" y="600"/>
                  </a:lnTo>
                  <a:lnTo>
                    <a:pt x="1318" y="600"/>
                  </a:lnTo>
                  <a:lnTo>
                    <a:pt x="1321" y="601"/>
                  </a:lnTo>
                  <a:lnTo>
                    <a:pt x="1321" y="602"/>
                  </a:lnTo>
                  <a:lnTo>
                    <a:pt x="1321" y="603"/>
                  </a:lnTo>
                  <a:lnTo>
                    <a:pt x="1321" y="605"/>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3" name="Freeform 4036"/>
            <p:cNvSpPr>
              <a:spLocks/>
            </p:cNvSpPr>
            <p:nvPr/>
          </p:nvSpPr>
          <p:spPr bwMode="auto">
            <a:xfrm>
              <a:off x="3659" y="2431"/>
              <a:ext cx="1" cy="0"/>
            </a:xfrm>
            <a:custGeom>
              <a:avLst/>
              <a:gdLst>
                <a:gd name="T0" fmla="*/ 1 w 2"/>
                <a:gd name="T1" fmla="*/ 0 h 1"/>
                <a:gd name="T2" fmla="*/ 1 w 2"/>
                <a:gd name="T3" fmla="*/ 0 h 1"/>
                <a:gd name="T4" fmla="*/ 1 w 2"/>
                <a:gd name="T5" fmla="*/ 0 h 1"/>
                <a:gd name="T6" fmla="*/ 0 w 2"/>
                <a:gd name="T7" fmla="*/ 0 h 1"/>
                <a:gd name="T8" fmla="*/ 1 w 2"/>
                <a:gd name="T9" fmla="*/ 0 h 1"/>
                <a:gd name="T10" fmla="*/ 1 w 2"/>
                <a:gd name="T11" fmla="*/ 0 h 1"/>
                <a:gd name="T12" fmla="*/ 1 w 2"/>
                <a:gd name="T13" fmla="*/ 0 h 1"/>
                <a:gd name="T14" fmla="*/ 1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0"/>
                  </a:lnTo>
                  <a:lnTo>
                    <a:pt x="1"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4" name="Freeform 4037"/>
            <p:cNvSpPr>
              <a:spLocks/>
            </p:cNvSpPr>
            <p:nvPr/>
          </p:nvSpPr>
          <p:spPr bwMode="auto">
            <a:xfrm>
              <a:off x="3659" y="2433"/>
              <a:ext cx="5" cy="2"/>
            </a:xfrm>
            <a:custGeom>
              <a:avLst/>
              <a:gdLst>
                <a:gd name="T0" fmla="*/ 5 w 5"/>
                <a:gd name="T1" fmla="*/ 2 h 2"/>
                <a:gd name="T2" fmla="*/ 5 w 5"/>
                <a:gd name="T3" fmla="*/ 2 h 2"/>
                <a:gd name="T4" fmla="*/ 4 w 5"/>
                <a:gd name="T5" fmla="*/ 0 h 2"/>
                <a:gd name="T6" fmla="*/ 2 w 5"/>
                <a:gd name="T7" fmla="*/ 0 h 2"/>
                <a:gd name="T8" fmla="*/ 2 w 5"/>
                <a:gd name="T9" fmla="*/ 0 h 2"/>
                <a:gd name="T10" fmla="*/ 0 w 5"/>
                <a:gd name="T11" fmla="*/ 0 h 2"/>
                <a:gd name="T12" fmla="*/ 0 w 5"/>
                <a:gd name="T13" fmla="*/ 0 h 2"/>
                <a:gd name="T14" fmla="*/ 0 w 5"/>
                <a:gd name="T15" fmla="*/ 0 h 2"/>
                <a:gd name="T16" fmla="*/ 2 w 5"/>
                <a:gd name="T17" fmla="*/ 2 h 2"/>
                <a:gd name="T18" fmla="*/ 4 w 5"/>
                <a:gd name="T19" fmla="*/ 2 h 2"/>
                <a:gd name="T20" fmla="*/ 5 w 5"/>
                <a:gd name="T21" fmla="*/ 2 h 2"/>
                <a:gd name="T22" fmla="*/ 5 w 5"/>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
                <a:gd name="T38" fmla="*/ 5 w 5"/>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
                  <a:moveTo>
                    <a:pt x="5" y="2"/>
                  </a:moveTo>
                  <a:lnTo>
                    <a:pt x="5" y="2"/>
                  </a:lnTo>
                  <a:lnTo>
                    <a:pt x="4" y="0"/>
                  </a:lnTo>
                  <a:lnTo>
                    <a:pt x="2" y="0"/>
                  </a:lnTo>
                  <a:lnTo>
                    <a:pt x="0" y="0"/>
                  </a:lnTo>
                  <a:lnTo>
                    <a:pt x="2" y="2"/>
                  </a:lnTo>
                  <a:lnTo>
                    <a:pt x="4" y="2"/>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5" name="Freeform 4038"/>
            <p:cNvSpPr>
              <a:spLocks/>
            </p:cNvSpPr>
            <p:nvPr/>
          </p:nvSpPr>
          <p:spPr bwMode="auto">
            <a:xfrm>
              <a:off x="3770" y="2303"/>
              <a:ext cx="1" cy="5"/>
            </a:xfrm>
            <a:custGeom>
              <a:avLst/>
              <a:gdLst>
                <a:gd name="T0" fmla="*/ 1 w 1"/>
                <a:gd name="T1" fmla="*/ 1 h 7"/>
                <a:gd name="T2" fmla="*/ 1 w 1"/>
                <a:gd name="T3" fmla="*/ 1 h 7"/>
                <a:gd name="T4" fmla="*/ 1 w 1"/>
                <a:gd name="T5" fmla="*/ 1 h 7"/>
                <a:gd name="T6" fmla="*/ 1 w 1"/>
                <a:gd name="T7" fmla="*/ 1 h 7"/>
                <a:gd name="T8" fmla="*/ 1 w 1"/>
                <a:gd name="T9" fmla="*/ 1 h 7"/>
                <a:gd name="T10" fmla="*/ 1 w 1"/>
                <a:gd name="T11" fmla="*/ 1 h 7"/>
                <a:gd name="T12" fmla="*/ 1 w 1"/>
                <a:gd name="T13" fmla="*/ 0 h 7"/>
                <a:gd name="T14" fmla="*/ 1 w 1"/>
                <a:gd name="T15" fmla="*/ 0 h 7"/>
                <a:gd name="T16" fmla="*/ 0 w 1"/>
                <a:gd name="T17" fmla="*/ 1 h 7"/>
                <a:gd name="T18" fmla="*/ 0 w 1"/>
                <a:gd name="T19" fmla="*/ 1 h 7"/>
                <a:gd name="T20" fmla="*/ 1 w 1"/>
                <a:gd name="T21" fmla="*/ 1 h 7"/>
                <a:gd name="T22" fmla="*/ 1 w 1"/>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7"/>
                <a:gd name="T38" fmla="*/ 1 w 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7">
                  <a:moveTo>
                    <a:pt x="1" y="7"/>
                  </a:moveTo>
                  <a:lnTo>
                    <a:pt x="1" y="7"/>
                  </a:lnTo>
                  <a:lnTo>
                    <a:pt x="1" y="4"/>
                  </a:lnTo>
                  <a:lnTo>
                    <a:pt x="1" y="1"/>
                  </a:lnTo>
                  <a:lnTo>
                    <a:pt x="1" y="0"/>
                  </a:lnTo>
                  <a:lnTo>
                    <a:pt x="0" y="1"/>
                  </a:lnTo>
                  <a:lnTo>
                    <a:pt x="0" y="3"/>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6" name="Freeform 4039"/>
            <p:cNvSpPr>
              <a:spLocks/>
            </p:cNvSpPr>
            <p:nvPr/>
          </p:nvSpPr>
          <p:spPr bwMode="auto">
            <a:xfrm>
              <a:off x="3567" y="2218"/>
              <a:ext cx="268" cy="220"/>
            </a:xfrm>
            <a:custGeom>
              <a:avLst/>
              <a:gdLst>
                <a:gd name="T0" fmla="*/ 27 w 335"/>
                <a:gd name="T1" fmla="*/ 25 h 267"/>
                <a:gd name="T2" fmla="*/ 29 w 335"/>
                <a:gd name="T3" fmla="*/ 21 h 267"/>
                <a:gd name="T4" fmla="*/ 28 w 335"/>
                <a:gd name="T5" fmla="*/ 20 h 267"/>
                <a:gd name="T6" fmla="*/ 24 w 335"/>
                <a:gd name="T7" fmla="*/ 18 h 267"/>
                <a:gd name="T8" fmla="*/ 24 w 335"/>
                <a:gd name="T9" fmla="*/ 17 h 267"/>
                <a:gd name="T10" fmla="*/ 23 w 335"/>
                <a:gd name="T11" fmla="*/ 16 h 267"/>
                <a:gd name="T12" fmla="*/ 23 w 335"/>
                <a:gd name="T13" fmla="*/ 16 h 267"/>
                <a:gd name="T14" fmla="*/ 23 w 335"/>
                <a:gd name="T15" fmla="*/ 15 h 267"/>
                <a:gd name="T16" fmla="*/ 22 w 335"/>
                <a:gd name="T17" fmla="*/ 15 h 267"/>
                <a:gd name="T18" fmla="*/ 22 w 335"/>
                <a:gd name="T19" fmla="*/ 13 h 267"/>
                <a:gd name="T20" fmla="*/ 22 w 335"/>
                <a:gd name="T21" fmla="*/ 12 h 267"/>
                <a:gd name="T22" fmla="*/ 22 w 335"/>
                <a:gd name="T23" fmla="*/ 12 h 267"/>
                <a:gd name="T24" fmla="*/ 22 w 335"/>
                <a:gd name="T25" fmla="*/ 12 h 267"/>
                <a:gd name="T26" fmla="*/ 22 w 335"/>
                <a:gd name="T27" fmla="*/ 12 h 267"/>
                <a:gd name="T28" fmla="*/ 22 w 335"/>
                <a:gd name="T29" fmla="*/ 11 h 267"/>
                <a:gd name="T30" fmla="*/ 21 w 335"/>
                <a:gd name="T31" fmla="*/ 10 h 267"/>
                <a:gd name="T32" fmla="*/ 21 w 335"/>
                <a:gd name="T33" fmla="*/ 10 h 267"/>
                <a:gd name="T34" fmla="*/ 20 w 335"/>
                <a:gd name="T35" fmla="*/ 10 h 267"/>
                <a:gd name="T36" fmla="*/ 21 w 335"/>
                <a:gd name="T37" fmla="*/ 10 h 267"/>
                <a:gd name="T38" fmla="*/ 19 w 335"/>
                <a:gd name="T39" fmla="*/ 10 h 267"/>
                <a:gd name="T40" fmla="*/ 19 w 335"/>
                <a:gd name="T41" fmla="*/ 7 h 267"/>
                <a:gd name="T42" fmla="*/ 18 w 335"/>
                <a:gd name="T43" fmla="*/ 7 h 267"/>
                <a:gd name="T44" fmla="*/ 18 w 335"/>
                <a:gd name="T45" fmla="*/ 7 h 267"/>
                <a:gd name="T46" fmla="*/ 17 w 335"/>
                <a:gd name="T47" fmla="*/ 7 h 267"/>
                <a:gd name="T48" fmla="*/ 14 w 335"/>
                <a:gd name="T49" fmla="*/ 6 h 267"/>
                <a:gd name="T50" fmla="*/ 12 w 335"/>
                <a:gd name="T51" fmla="*/ 5 h 267"/>
                <a:gd name="T52" fmla="*/ 10 w 335"/>
                <a:gd name="T53" fmla="*/ 2 h 267"/>
                <a:gd name="T54" fmla="*/ 8 w 335"/>
                <a:gd name="T55" fmla="*/ 2 h 267"/>
                <a:gd name="T56" fmla="*/ 6 w 335"/>
                <a:gd name="T57" fmla="*/ 2 h 267"/>
                <a:gd name="T58" fmla="*/ 3 w 335"/>
                <a:gd name="T59" fmla="*/ 2 h 267"/>
                <a:gd name="T60" fmla="*/ 4 w 335"/>
                <a:gd name="T61" fmla="*/ 2 h 267"/>
                <a:gd name="T62" fmla="*/ 5 w 335"/>
                <a:gd name="T63" fmla="*/ 3 h 267"/>
                <a:gd name="T64" fmla="*/ 4 w 335"/>
                <a:gd name="T65" fmla="*/ 5 h 267"/>
                <a:gd name="T66" fmla="*/ 2 w 335"/>
                <a:gd name="T67" fmla="*/ 5 h 267"/>
                <a:gd name="T68" fmla="*/ 2 w 335"/>
                <a:gd name="T69" fmla="*/ 6 h 267"/>
                <a:gd name="T70" fmla="*/ 0 w 335"/>
                <a:gd name="T71" fmla="*/ 8 h 267"/>
                <a:gd name="T72" fmla="*/ 1 w 335"/>
                <a:gd name="T73" fmla="*/ 8 h 267"/>
                <a:gd name="T74" fmla="*/ 2 w 335"/>
                <a:gd name="T75" fmla="*/ 8 h 267"/>
                <a:gd name="T76" fmla="*/ 2 w 335"/>
                <a:gd name="T77" fmla="*/ 8 h 267"/>
                <a:gd name="T78" fmla="*/ 3 w 335"/>
                <a:gd name="T79" fmla="*/ 12 h 267"/>
                <a:gd name="T80" fmla="*/ 3 w 335"/>
                <a:gd name="T81" fmla="*/ 14 h 267"/>
                <a:gd name="T82" fmla="*/ 4 w 335"/>
                <a:gd name="T83" fmla="*/ 16 h 267"/>
                <a:gd name="T84" fmla="*/ 5 w 335"/>
                <a:gd name="T85" fmla="*/ 17 h 267"/>
                <a:gd name="T86" fmla="*/ 6 w 335"/>
                <a:gd name="T87" fmla="*/ 20 h 267"/>
                <a:gd name="T88" fmla="*/ 6 w 335"/>
                <a:gd name="T89" fmla="*/ 21 h 267"/>
                <a:gd name="T90" fmla="*/ 6 w 335"/>
                <a:gd name="T91" fmla="*/ 22 h 267"/>
                <a:gd name="T92" fmla="*/ 7 w 335"/>
                <a:gd name="T93" fmla="*/ 24 h 267"/>
                <a:gd name="T94" fmla="*/ 8 w 335"/>
                <a:gd name="T95" fmla="*/ 25 h 267"/>
                <a:gd name="T96" fmla="*/ 9 w 335"/>
                <a:gd name="T97" fmla="*/ 28 h 267"/>
                <a:gd name="T98" fmla="*/ 11 w 335"/>
                <a:gd name="T99" fmla="*/ 30 h 267"/>
                <a:gd name="T100" fmla="*/ 11 w 335"/>
                <a:gd name="T101" fmla="*/ 30 h 267"/>
                <a:gd name="T102" fmla="*/ 11 w 335"/>
                <a:gd name="T103" fmla="*/ 31 h 267"/>
                <a:gd name="T104" fmla="*/ 11 w 335"/>
                <a:gd name="T105" fmla="*/ 30 h 267"/>
                <a:gd name="T106" fmla="*/ 12 w 335"/>
                <a:gd name="T107" fmla="*/ 30 h 267"/>
                <a:gd name="T108" fmla="*/ 12 w 335"/>
                <a:gd name="T109" fmla="*/ 30 h 267"/>
                <a:gd name="T110" fmla="*/ 14 w 335"/>
                <a:gd name="T111" fmla="*/ 30 h 267"/>
                <a:gd name="T112" fmla="*/ 17 w 335"/>
                <a:gd name="T113" fmla="*/ 30 h 267"/>
                <a:gd name="T114" fmla="*/ 18 w 335"/>
                <a:gd name="T115" fmla="*/ 30 h 267"/>
                <a:gd name="T116" fmla="*/ 18 w 335"/>
                <a:gd name="T117" fmla="*/ 30 h 267"/>
                <a:gd name="T118" fmla="*/ 19 w 335"/>
                <a:gd name="T119" fmla="*/ 29 h 267"/>
                <a:gd name="T120" fmla="*/ 19 w 335"/>
                <a:gd name="T121" fmla="*/ 27 h 267"/>
                <a:gd name="T122" fmla="*/ 24 w 335"/>
                <a:gd name="T123" fmla="*/ 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5"/>
                <a:gd name="T187" fmla="*/ 0 h 267"/>
                <a:gd name="T188" fmla="*/ 335 w 335"/>
                <a:gd name="T189" fmla="*/ 267 h 26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5" h="267">
                  <a:moveTo>
                    <a:pt x="278" y="225"/>
                  </a:moveTo>
                  <a:lnTo>
                    <a:pt x="278" y="225"/>
                  </a:lnTo>
                  <a:lnTo>
                    <a:pt x="280" y="224"/>
                  </a:lnTo>
                  <a:lnTo>
                    <a:pt x="325" y="208"/>
                  </a:lnTo>
                  <a:lnTo>
                    <a:pt x="325" y="207"/>
                  </a:lnTo>
                  <a:lnTo>
                    <a:pt x="334" y="182"/>
                  </a:lnTo>
                  <a:lnTo>
                    <a:pt x="335" y="177"/>
                  </a:lnTo>
                  <a:lnTo>
                    <a:pt x="335" y="175"/>
                  </a:lnTo>
                  <a:lnTo>
                    <a:pt x="334" y="172"/>
                  </a:lnTo>
                  <a:lnTo>
                    <a:pt x="329" y="162"/>
                  </a:lnTo>
                  <a:lnTo>
                    <a:pt x="288" y="158"/>
                  </a:lnTo>
                  <a:lnTo>
                    <a:pt x="287" y="158"/>
                  </a:lnTo>
                  <a:lnTo>
                    <a:pt x="284" y="156"/>
                  </a:lnTo>
                  <a:lnTo>
                    <a:pt x="282" y="153"/>
                  </a:lnTo>
                  <a:lnTo>
                    <a:pt x="278" y="146"/>
                  </a:lnTo>
                  <a:lnTo>
                    <a:pt x="271" y="139"/>
                  </a:lnTo>
                  <a:lnTo>
                    <a:pt x="271" y="137"/>
                  </a:lnTo>
                  <a:lnTo>
                    <a:pt x="270" y="135"/>
                  </a:lnTo>
                  <a:lnTo>
                    <a:pt x="268" y="135"/>
                  </a:lnTo>
                  <a:lnTo>
                    <a:pt x="267" y="134"/>
                  </a:lnTo>
                  <a:lnTo>
                    <a:pt x="267" y="133"/>
                  </a:lnTo>
                  <a:lnTo>
                    <a:pt x="269" y="132"/>
                  </a:lnTo>
                  <a:lnTo>
                    <a:pt x="269" y="130"/>
                  </a:lnTo>
                  <a:lnTo>
                    <a:pt x="265" y="130"/>
                  </a:lnTo>
                  <a:lnTo>
                    <a:pt x="262" y="130"/>
                  </a:lnTo>
                  <a:lnTo>
                    <a:pt x="260" y="129"/>
                  </a:lnTo>
                  <a:lnTo>
                    <a:pt x="259" y="127"/>
                  </a:lnTo>
                  <a:lnTo>
                    <a:pt x="253" y="119"/>
                  </a:lnTo>
                  <a:lnTo>
                    <a:pt x="247" y="110"/>
                  </a:lnTo>
                  <a:lnTo>
                    <a:pt x="246" y="105"/>
                  </a:lnTo>
                  <a:lnTo>
                    <a:pt x="246" y="104"/>
                  </a:lnTo>
                  <a:lnTo>
                    <a:pt x="247" y="104"/>
                  </a:lnTo>
                  <a:lnTo>
                    <a:pt x="248" y="104"/>
                  </a:lnTo>
                  <a:lnTo>
                    <a:pt x="248" y="105"/>
                  </a:lnTo>
                  <a:lnTo>
                    <a:pt x="249" y="103"/>
                  </a:lnTo>
                  <a:lnTo>
                    <a:pt x="249" y="101"/>
                  </a:lnTo>
                  <a:lnTo>
                    <a:pt x="249" y="99"/>
                  </a:lnTo>
                  <a:lnTo>
                    <a:pt x="248" y="98"/>
                  </a:lnTo>
                  <a:lnTo>
                    <a:pt x="246" y="96"/>
                  </a:lnTo>
                  <a:lnTo>
                    <a:pt x="246" y="95"/>
                  </a:lnTo>
                  <a:lnTo>
                    <a:pt x="248" y="96"/>
                  </a:lnTo>
                  <a:lnTo>
                    <a:pt x="248" y="95"/>
                  </a:lnTo>
                  <a:lnTo>
                    <a:pt x="248" y="93"/>
                  </a:lnTo>
                  <a:lnTo>
                    <a:pt x="246" y="92"/>
                  </a:lnTo>
                  <a:lnTo>
                    <a:pt x="243" y="91"/>
                  </a:lnTo>
                  <a:lnTo>
                    <a:pt x="242" y="90"/>
                  </a:lnTo>
                  <a:lnTo>
                    <a:pt x="240" y="89"/>
                  </a:lnTo>
                  <a:lnTo>
                    <a:pt x="239" y="87"/>
                  </a:lnTo>
                  <a:lnTo>
                    <a:pt x="239" y="86"/>
                  </a:lnTo>
                  <a:lnTo>
                    <a:pt x="238" y="87"/>
                  </a:lnTo>
                  <a:lnTo>
                    <a:pt x="237" y="87"/>
                  </a:lnTo>
                  <a:lnTo>
                    <a:pt x="236" y="86"/>
                  </a:lnTo>
                  <a:lnTo>
                    <a:pt x="233" y="82"/>
                  </a:lnTo>
                  <a:lnTo>
                    <a:pt x="234" y="82"/>
                  </a:lnTo>
                  <a:lnTo>
                    <a:pt x="235" y="81"/>
                  </a:lnTo>
                  <a:lnTo>
                    <a:pt x="234" y="81"/>
                  </a:lnTo>
                  <a:lnTo>
                    <a:pt x="232" y="81"/>
                  </a:lnTo>
                  <a:lnTo>
                    <a:pt x="231" y="79"/>
                  </a:lnTo>
                  <a:lnTo>
                    <a:pt x="228" y="78"/>
                  </a:lnTo>
                  <a:lnTo>
                    <a:pt x="227" y="78"/>
                  </a:lnTo>
                  <a:lnTo>
                    <a:pt x="226" y="76"/>
                  </a:lnTo>
                  <a:lnTo>
                    <a:pt x="221" y="63"/>
                  </a:lnTo>
                  <a:lnTo>
                    <a:pt x="217" y="63"/>
                  </a:lnTo>
                  <a:lnTo>
                    <a:pt x="211" y="63"/>
                  </a:lnTo>
                  <a:lnTo>
                    <a:pt x="208" y="62"/>
                  </a:lnTo>
                  <a:lnTo>
                    <a:pt x="207" y="60"/>
                  </a:lnTo>
                  <a:lnTo>
                    <a:pt x="206" y="58"/>
                  </a:lnTo>
                  <a:lnTo>
                    <a:pt x="206" y="57"/>
                  </a:lnTo>
                  <a:lnTo>
                    <a:pt x="192" y="54"/>
                  </a:lnTo>
                  <a:lnTo>
                    <a:pt x="191" y="52"/>
                  </a:lnTo>
                  <a:lnTo>
                    <a:pt x="189" y="54"/>
                  </a:lnTo>
                  <a:lnTo>
                    <a:pt x="186" y="54"/>
                  </a:lnTo>
                  <a:lnTo>
                    <a:pt x="166" y="51"/>
                  </a:lnTo>
                  <a:lnTo>
                    <a:pt x="163" y="51"/>
                  </a:lnTo>
                  <a:lnTo>
                    <a:pt x="161" y="50"/>
                  </a:lnTo>
                  <a:lnTo>
                    <a:pt x="157" y="48"/>
                  </a:lnTo>
                  <a:lnTo>
                    <a:pt x="142" y="36"/>
                  </a:lnTo>
                  <a:lnTo>
                    <a:pt x="126" y="23"/>
                  </a:lnTo>
                  <a:lnTo>
                    <a:pt x="115" y="16"/>
                  </a:lnTo>
                  <a:lnTo>
                    <a:pt x="107" y="12"/>
                  </a:lnTo>
                  <a:lnTo>
                    <a:pt x="95" y="4"/>
                  </a:lnTo>
                  <a:lnTo>
                    <a:pt x="92" y="3"/>
                  </a:lnTo>
                  <a:lnTo>
                    <a:pt x="72" y="0"/>
                  </a:lnTo>
                  <a:lnTo>
                    <a:pt x="64" y="3"/>
                  </a:lnTo>
                  <a:lnTo>
                    <a:pt x="53" y="6"/>
                  </a:lnTo>
                  <a:lnTo>
                    <a:pt x="39" y="10"/>
                  </a:lnTo>
                  <a:lnTo>
                    <a:pt x="38" y="12"/>
                  </a:lnTo>
                  <a:lnTo>
                    <a:pt x="43" y="17"/>
                  </a:lnTo>
                  <a:lnTo>
                    <a:pt x="47" y="21"/>
                  </a:lnTo>
                  <a:lnTo>
                    <a:pt x="53" y="27"/>
                  </a:lnTo>
                  <a:lnTo>
                    <a:pt x="53" y="28"/>
                  </a:lnTo>
                  <a:lnTo>
                    <a:pt x="53" y="29"/>
                  </a:lnTo>
                  <a:lnTo>
                    <a:pt x="46" y="36"/>
                  </a:lnTo>
                  <a:lnTo>
                    <a:pt x="43" y="37"/>
                  </a:lnTo>
                  <a:lnTo>
                    <a:pt x="38" y="40"/>
                  </a:lnTo>
                  <a:lnTo>
                    <a:pt x="33" y="41"/>
                  </a:lnTo>
                  <a:lnTo>
                    <a:pt x="31" y="42"/>
                  </a:lnTo>
                  <a:lnTo>
                    <a:pt x="24" y="51"/>
                  </a:lnTo>
                  <a:lnTo>
                    <a:pt x="23" y="51"/>
                  </a:lnTo>
                  <a:lnTo>
                    <a:pt x="5" y="48"/>
                  </a:lnTo>
                  <a:lnTo>
                    <a:pt x="3" y="57"/>
                  </a:lnTo>
                  <a:lnTo>
                    <a:pt x="0" y="68"/>
                  </a:lnTo>
                  <a:lnTo>
                    <a:pt x="0" y="71"/>
                  </a:lnTo>
                  <a:lnTo>
                    <a:pt x="0" y="72"/>
                  </a:lnTo>
                  <a:lnTo>
                    <a:pt x="1" y="71"/>
                  </a:lnTo>
                  <a:lnTo>
                    <a:pt x="1" y="70"/>
                  </a:lnTo>
                  <a:lnTo>
                    <a:pt x="2" y="71"/>
                  </a:lnTo>
                  <a:lnTo>
                    <a:pt x="4" y="71"/>
                  </a:lnTo>
                  <a:lnTo>
                    <a:pt x="6" y="71"/>
                  </a:lnTo>
                  <a:lnTo>
                    <a:pt x="8" y="71"/>
                  </a:lnTo>
                  <a:lnTo>
                    <a:pt x="9" y="72"/>
                  </a:lnTo>
                  <a:lnTo>
                    <a:pt x="24" y="95"/>
                  </a:lnTo>
                  <a:lnTo>
                    <a:pt x="31" y="105"/>
                  </a:lnTo>
                  <a:lnTo>
                    <a:pt x="32" y="106"/>
                  </a:lnTo>
                  <a:lnTo>
                    <a:pt x="33" y="109"/>
                  </a:lnTo>
                  <a:lnTo>
                    <a:pt x="34" y="112"/>
                  </a:lnTo>
                  <a:lnTo>
                    <a:pt x="38" y="116"/>
                  </a:lnTo>
                  <a:lnTo>
                    <a:pt x="40" y="118"/>
                  </a:lnTo>
                  <a:lnTo>
                    <a:pt x="42" y="120"/>
                  </a:lnTo>
                  <a:lnTo>
                    <a:pt x="43" y="126"/>
                  </a:lnTo>
                  <a:lnTo>
                    <a:pt x="44" y="132"/>
                  </a:lnTo>
                  <a:lnTo>
                    <a:pt x="46" y="135"/>
                  </a:lnTo>
                  <a:lnTo>
                    <a:pt x="48" y="137"/>
                  </a:lnTo>
                  <a:lnTo>
                    <a:pt x="54" y="138"/>
                  </a:lnTo>
                  <a:lnTo>
                    <a:pt x="57" y="140"/>
                  </a:lnTo>
                  <a:lnTo>
                    <a:pt x="60" y="144"/>
                  </a:lnTo>
                  <a:lnTo>
                    <a:pt x="66" y="154"/>
                  </a:lnTo>
                  <a:lnTo>
                    <a:pt x="70" y="161"/>
                  </a:lnTo>
                  <a:lnTo>
                    <a:pt x="71" y="166"/>
                  </a:lnTo>
                  <a:lnTo>
                    <a:pt x="72" y="167"/>
                  </a:lnTo>
                  <a:lnTo>
                    <a:pt x="72" y="169"/>
                  </a:lnTo>
                  <a:lnTo>
                    <a:pt x="71" y="172"/>
                  </a:lnTo>
                  <a:lnTo>
                    <a:pt x="71" y="176"/>
                  </a:lnTo>
                  <a:lnTo>
                    <a:pt x="72" y="184"/>
                  </a:lnTo>
                  <a:lnTo>
                    <a:pt x="72" y="188"/>
                  </a:lnTo>
                  <a:lnTo>
                    <a:pt x="73" y="190"/>
                  </a:lnTo>
                  <a:lnTo>
                    <a:pt x="75" y="193"/>
                  </a:lnTo>
                  <a:lnTo>
                    <a:pt x="81" y="199"/>
                  </a:lnTo>
                  <a:lnTo>
                    <a:pt x="82" y="201"/>
                  </a:lnTo>
                  <a:lnTo>
                    <a:pt x="83" y="202"/>
                  </a:lnTo>
                  <a:lnTo>
                    <a:pt x="85" y="203"/>
                  </a:lnTo>
                  <a:lnTo>
                    <a:pt x="89" y="206"/>
                  </a:lnTo>
                  <a:lnTo>
                    <a:pt x="92" y="207"/>
                  </a:lnTo>
                  <a:lnTo>
                    <a:pt x="94" y="209"/>
                  </a:lnTo>
                  <a:lnTo>
                    <a:pt x="109" y="235"/>
                  </a:lnTo>
                  <a:lnTo>
                    <a:pt x="111" y="238"/>
                  </a:lnTo>
                  <a:lnTo>
                    <a:pt x="114" y="242"/>
                  </a:lnTo>
                  <a:lnTo>
                    <a:pt x="120" y="248"/>
                  </a:lnTo>
                  <a:lnTo>
                    <a:pt x="122" y="251"/>
                  </a:lnTo>
                  <a:lnTo>
                    <a:pt x="124" y="253"/>
                  </a:lnTo>
                  <a:lnTo>
                    <a:pt x="124" y="256"/>
                  </a:lnTo>
                  <a:lnTo>
                    <a:pt x="125" y="257"/>
                  </a:lnTo>
                  <a:lnTo>
                    <a:pt x="128" y="259"/>
                  </a:lnTo>
                  <a:lnTo>
                    <a:pt x="129" y="262"/>
                  </a:lnTo>
                  <a:lnTo>
                    <a:pt x="130" y="266"/>
                  </a:lnTo>
                  <a:lnTo>
                    <a:pt x="130" y="267"/>
                  </a:lnTo>
                  <a:lnTo>
                    <a:pt x="137" y="263"/>
                  </a:lnTo>
                  <a:lnTo>
                    <a:pt x="136" y="260"/>
                  </a:lnTo>
                  <a:lnTo>
                    <a:pt x="136" y="258"/>
                  </a:lnTo>
                  <a:lnTo>
                    <a:pt x="137" y="255"/>
                  </a:lnTo>
                  <a:lnTo>
                    <a:pt x="139" y="250"/>
                  </a:lnTo>
                  <a:lnTo>
                    <a:pt x="140" y="250"/>
                  </a:lnTo>
                  <a:lnTo>
                    <a:pt x="143" y="250"/>
                  </a:lnTo>
                  <a:lnTo>
                    <a:pt x="144" y="251"/>
                  </a:lnTo>
                  <a:lnTo>
                    <a:pt x="147" y="252"/>
                  </a:lnTo>
                  <a:lnTo>
                    <a:pt x="149" y="253"/>
                  </a:lnTo>
                  <a:lnTo>
                    <a:pt x="153" y="253"/>
                  </a:lnTo>
                  <a:lnTo>
                    <a:pt x="165" y="251"/>
                  </a:lnTo>
                  <a:lnTo>
                    <a:pt x="166" y="251"/>
                  </a:lnTo>
                  <a:lnTo>
                    <a:pt x="193" y="253"/>
                  </a:lnTo>
                  <a:lnTo>
                    <a:pt x="194" y="254"/>
                  </a:lnTo>
                  <a:lnTo>
                    <a:pt x="197" y="257"/>
                  </a:lnTo>
                  <a:lnTo>
                    <a:pt x="198" y="258"/>
                  </a:lnTo>
                  <a:lnTo>
                    <a:pt x="205" y="256"/>
                  </a:lnTo>
                  <a:lnTo>
                    <a:pt x="205" y="255"/>
                  </a:lnTo>
                  <a:lnTo>
                    <a:pt x="217" y="239"/>
                  </a:lnTo>
                  <a:lnTo>
                    <a:pt x="218" y="238"/>
                  </a:lnTo>
                  <a:lnTo>
                    <a:pt x="222" y="236"/>
                  </a:lnTo>
                  <a:lnTo>
                    <a:pt x="227" y="234"/>
                  </a:lnTo>
                  <a:lnTo>
                    <a:pt x="234" y="230"/>
                  </a:lnTo>
                  <a:lnTo>
                    <a:pt x="254" y="228"/>
                  </a:lnTo>
                  <a:lnTo>
                    <a:pt x="275" y="225"/>
                  </a:lnTo>
                  <a:lnTo>
                    <a:pt x="278" y="22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7" name="Freeform 4040"/>
            <p:cNvSpPr>
              <a:spLocks/>
            </p:cNvSpPr>
            <p:nvPr/>
          </p:nvSpPr>
          <p:spPr bwMode="auto">
            <a:xfrm>
              <a:off x="3807" y="2488"/>
              <a:ext cx="14" cy="4"/>
            </a:xfrm>
            <a:custGeom>
              <a:avLst/>
              <a:gdLst>
                <a:gd name="T0" fmla="*/ 2 w 18"/>
                <a:gd name="T1" fmla="*/ 0 h 6"/>
                <a:gd name="T2" fmla="*/ 2 w 18"/>
                <a:gd name="T3" fmla="*/ 0 h 6"/>
                <a:gd name="T4" fmla="*/ 2 w 18"/>
                <a:gd name="T5" fmla="*/ 0 h 6"/>
                <a:gd name="T6" fmla="*/ 2 w 18"/>
                <a:gd name="T7" fmla="*/ 0 h 6"/>
                <a:gd name="T8" fmla="*/ 2 w 18"/>
                <a:gd name="T9" fmla="*/ 0 h 6"/>
                <a:gd name="T10" fmla="*/ 2 w 18"/>
                <a:gd name="T11" fmla="*/ 0 h 6"/>
                <a:gd name="T12" fmla="*/ 2 w 18"/>
                <a:gd name="T13" fmla="*/ 0 h 6"/>
                <a:gd name="T14" fmla="*/ 2 w 18"/>
                <a:gd name="T15" fmla="*/ 0 h 6"/>
                <a:gd name="T16" fmla="*/ 2 w 18"/>
                <a:gd name="T17" fmla="*/ 0 h 6"/>
                <a:gd name="T18" fmla="*/ 0 w 18"/>
                <a:gd name="T19" fmla="*/ 1 h 6"/>
                <a:gd name="T20" fmla="*/ 0 w 18"/>
                <a:gd name="T21" fmla="*/ 1 h 6"/>
                <a:gd name="T22" fmla="*/ 0 w 18"/>
                <a:gd name="T23" fmla="*/ 1 h 6"/>
                <a:gd name="T24" fmla="*/ 0 w 18"/>
                <a:gd name="T25" fmla="*/ 1 h 6"/>
                <a:gd name="T26" fmla="*/ 1 w 18"/>
                <a:gd name="T27" fmla="*/ 1 h 6"/>
                <a:gd name="T28" fmla="*/ 1 w 18"/>
                <a:gd name="T29" fmla="*/ 1 h 6"/>
                <a:gd name="T30" fmla="*/ 2 w 18"/>
                <a:gd name="T31" fmla="*/ 1 h 6"/>
                <a:gd name="T32" fmla="*/ 2 w 18"/>
                <a:gd name="T33" fmla="*/ 1 h 6"/>
                <a:gd name="T34" fmla="*/ 2 w 18"/>
                <a:gd name="T35" fmla="*/ 1 h 6"/>
                <a:gd name="T36" fmla="*/ 2 w 18"/>
                <a:gd name="T37" fmla="*/ 1 h 6"/>
                <a:gd name="T38" fmla="*/ 2 w 18"/>
                <a:gd name="T39" fmla="*/ 1 h 6"/>
                <a:gd name="T40" fmla="*/ 2 w 18"/>
                <a:gd name="T41" fmla="*/ 1 h 6"/>
                <a:gd name="T42" fmla="*/ 2 w 18"/>
                <a:gd name="T43" fmla="*/ 1 h 6"/>
                <a:gd name="T44" fmla="*/ 2 w 18"/>
                <a:gd name="T45" fmla="*/ 1 h 6"/>
                <a:gd name="T46" fmla="*/ 2 w 18"/>
                <a:gd name="T47" fmla="*/ 1 h 6"/>
                <a:gd name="T48" fmla="*/ 2 w 18"/>
                <a:gd name="T49" fmla="*/ 1 h 6"/>
                <a:gd name="T50" fmla="*/ 2 w 18"/>
                <a:gd name="T51" fmla="*/ 1 h 6"/>
                <a:gd name="T52" fmla="*/ 2 w 18"/>
                <a:gd name="T53" fmla="*/ 0 h 6"/>
                <a:gd name="T54" fmla="*/ 2 w 18"/>
                <a:gd name="T55" fmla="*/ 0 h 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
                <a:gd name="T85" fmla="*/ 0 h 6"/>
                <a:gd name="T86" fmla="*/ 18 w 18"/>
                <a:gd name="T87" fmla="*/ 6 h 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 h="6">
                  <a:moveTo>
                    <a:pt x="15" y="0"/>
                  </a:moveTo>
                  <a:lnTo>
                    <a:pt x="15" y="0"/>
                  </a:lnTo>
                  <a:lnTo>
                    <a:pt x="11" y="0"/>
                  </a:lnTo>
                  <a:lnTo>
                    <a:pt x="8" y="0"/>
                  </a:lnTo>
                  <a:lnTo>
                    <a:pt x="6" y="0"/>
                  </a:lnTo>
                  <a:lnTo>
                    <a:pt x="4" y="0"/>
                  </a:lnTo>
                  <a:lnTo>
                    <a:pt x="3" y="0"/>
                  </a:lnTo>
                  <a:lnTo>
                    <a:pt x="0" y="1"/>
                  </a:lnTo>
                  <a:lnTo>
                    <a:pt x="0" y="3"/>
                  </a:lnTo>
                  <a:lnTo>
                    <a:pt x="0" y="4"/>
                  </a:lnTo>
                  <a:lnTo>
                    <a:pt x="1" y="4"/>
                  </a:lnTo>
                  <a:lnTo>
                    <a:pt x="2" y="4"/>
                  </a:lnTo>
                  <a:lnTo>
                    <a:pt x="3" y="5"/>
                  </a:lnTo>
                  <a:lnTo>
                    <a:pt x="5" y="6"/>
                  </a:lnTo>
                  <a:lnTo>
                    <a:pt x="8" y="6"/>
                  </a:lnTo>
                  <a:lnTo>
                    <a:pt x="11" y="5"/>
                  </a:lnTo>
                  <a:lnTo>
                    <a:pt x="16" y="3"/>
                  </a:lnTo>
                  <a:lnTo>
                    <a:pt x="18" y="3"/>
                  </a:lnTo>
                  <a:lnTo>
                    <a:pt x="18" y="1"/>
                  </a:lnTo>
                  <a:lnTo>
                    <a:pt x="1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8" name="Freeform 4041"/>
            <p:cNvSpPr>
              <a:spLocks/>
            </p:cNvSpPr>
            <p:nvPr/>
          </p:nvSpPr>
          <p:spPr bwMode="auto">
            <a:xfrm>
              <a:off x="3670" y="2403"/>
              <a:ext cx="133" cy="85"/>
            </a:xfrm>
            <a:custGeom>
              <a:avLst/>
              <a:gdLst>
                <a:gd name="T0" fmla="*/ 11 w 166"/>
                <a:gd name="T1" fmla="*/ 2 h 103"/>
                <a:gd name="T2" fmla="*/ 9 w 166"/>
                <a:gd name="T3" fmla="*/ 2 h 103"/>
                <a:gd name="T4" fmla="*/ 8 w 166"/>
                <a:gd name="T5" fmla="*/ 2 h 103"/>
                <a:gd name="T6" fmla="*/ 8 w 166"/>
                <a:gd name="T7" fmla="*/ 2 h 103"/>
                <a:gd name="T8" fmla="*/ 6 w 166"/>
                <a:gd name="T9" fmla="*/ 4 h 103"/>
                <a:gd name="T10" fmla="*/ 6 w 166"/>
                <a:gd name="T11" fmla="*/ 4 h 103"/>
                <a:gd name="T12" fmla="*/ 6 w 166"/>
                <a:gd name="T13" fmla="*/ 4 h 103"/>
                <a:gd name="T14" fmla="*/ 6 w 166"/>
                <a:gd name="T15" fmla="*/ 4 h 103"/>
                <a:gd name="T16" fmla="*/ 6 w 166"/>
                <a:gd name="T17" fmla="*/ 3 h 103"/>
                <a:gd name="T18" fmla="*/ 3 w 166"/>
                <a:gd name="T19" fmla="*/ 3 h 103"/>
                <a:gd name="T20" fmla="*/ 2 w 166"/>
                <a:gd name="T21" fmla="*/ 3 h 103"/>
                <a:gd name="T22" fmla="*/ 2 w 166"/>
                <a:gd name="T23" fmla="*/ 3 h 103"/>
                <a:gd name="T24" fmla="*/ 2 w 166"/>
                <a:gd name="T25" fmla="*/ 3 h 103"/>
                <a:gd name="T26" fmla="*/ 2 w 166"/>
                <a:gd name="T27" fmla="*/ 3 h 103"/>
                <a:gd name="T28" fmla="*/ 2 w 166"/>
                <a:gd name="T29" fmla="*/ 4 h 103"/>
                <a:gd name="T30" fmla="*/ 2 w 166"/>
                <a:gd name="T31" fmla="*/ 5 h 103"/>
                <a:gd name="T32" fmla="*/ 1 w 166"/>
                <a:gd name="T33" fmla="*/ 6 h 103"/>
                <a:gd name="T34" fmla="*/ 2 w 166"/>
                <a:gd name="T35" fmla="*/ 7 h 103"/>
                <a:gd name="T36" fmla="*/ 1 w 166"/>
                <a:gd name="T37" fmla="*/ 7 h 103"/>
                <a:gd name="T38" fmla="*/ 1 w 166"/>
                <a:gd name="T39" fmla="*/ 7 h 103"/>
                <a:gd name="T40" fmla="*/ 1 w 166"/>
                <a:gd name="T41" fmla="*/ 8 h 103"/>
                <a:gd name="T42" fmla="*/ 2 w 166"/>
                <a:gd name="T43" fmla="*/ 9 h 103"/>
                <a:gd name="T44" fmla="*/ 2 w 166"/>
                <a:gd name="T45" fmla="*/ 11 h 103"/>
                <a:gd name="T46" fmla="*/ 2 w 166"/>
                <a:gd name="T47" fmla="*/ 12 h 103"/>
                <a:gd name="T48" fmla="*/ 2 w 166"/>
                <a:gd name="T49" fmla="*/ 12 h 103"/>
                <a:gd name="T50" fmla="*/ 2 w 166"/>
                <a:gd name="T51" fmla="*/ 12 h 103"/>
                <a:gd name="T52" fmla="*/ 2 w 166"/>
                <a:gd name="T53" fmla="*/ 12 h 103"/>
                <a:gd name="T54" fmla="*/ 3 w 166"/>
                <a:gd name="T55" fmla="*/ 12 h 103"/>
                <a:gd name="T56" fmla="*/ 3 w 166"/>
                <a:gd name="T57" fmla="*/ 12 h 103"/>
                <a:gd name="T58" fmla="*/ 4 w 166"/>
                <a:gd name="T59" fmla="*/ 12 h 103"/>
                <a:gd name="T60" fmla="*/ 4 w 166"/>
                <a:gd name="T61" fmla="*/ 12 h 103"/>
                <a:gd name="T62" fmla="*/ 6 w 166"/>
                <a:gd name="T63" fmla="*/ 11 h 103"/>
                <a:gd name="T64" fmla="*/ 7 w 166"/>
                <a:gd name="T65" fmla="*/ 10 h 103"/>
                <a:gd name="T66" fmla="*/ 8 w 166"/>
                <a:gd name="T67" fmla="*/ 10 h 103"/>
                <a:gd name="T68" fmla="*/ 8 w 166"/>
                <a:gd name="T69" fmla="*/ 10 h 103"/>
                <a:gd name="T70" fmla="*/ 9 w 166"/>
                <a:gd name="T71" fmla="*/ 10 h 103"/>
                <a:gd name="T72" fmla="*/ 10 w 166"/>
                <a:gd name="T73" fmla="*/ 8 h 103"/>
                <a:gd name="T74" fmla="*/ 12 w 166"/>
                <a:gd name="T75" fmla="*/ 7 h 103"/>
                <a:gd name="T76" fmla="*/ 14 w 166"/>
                <a:gd name="T77" fmla="*/ 7 h 103"/>
                <a:gd name="T78" fmla="*/ 14 w 166"/>
                <a:gd name="T79" fmla="*/ 7 h 103"/>
                <a:gd name="T80" fmla="*/ 14 w 166"/>
                <a:gd name="T81" fmla="*/ 6 h 103"/>
                <a:gd name="T82" fmla="*/ 14 w 166"/>
                <a:gd name="T83" fmla="*/ 6 h 103"/>
                <a:gd name="T84" fmla="*/ 14 w 166"/>
                <a:gd name="T85" fmla="*/ 5 h 103"/>
                <a:gd name="T86" fmla="*/ 12 w 166"/>
                <a:gd name="T87" fmla="*/ 0 h 1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6"/>
                <a:gd name="T133" fmla="*/ 0 h 103"/>
                <a:gd name="T134" fmla="*/ 166 w 166"/>
                <a:gd name="T135" fmla="*/ 103 h 10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6" h="103">
                  <a:moveTo>
                    <a:pt x="146" y="0"/>
                  </a:moveTo>
                  <a:lnTo>
                    <a:pt x="146" y="0"/>
                  </a:lnTo>
                  <a:lnTo>
                    <a:pt x="125" y="3"/>
                  </a:lnTo>
                  <a:lnTo>
                    <a:pt x="105" y="5"/>
                  </a:lnTo>
                  <a:lnTo>
                    <a:pt x="98" y="9"/>
                  </a:lnTo>
                  <a:lnTo>
                    <a:pt x="93" y="11"/>
                  </a:lnTo>
                  <a:lnTo>
                    <a:pt x="89" y="13"/>
                  </a:lnTo>
                  <a:lnTo>
                    <a:pt x="88" y="14"/>
                  </a:lnTo>
                  <a:lnTo>
                    <a:pt x="76" y="30"/>
                  </a:lnTo>
                  <a:lnTo>
                    <a:pt x="76" y="31"/>
                  </a:lnTo>
                  <a:lnTo>
                    <a:pt x="69" y="33"/>
                  </a:lnTo>
                  <a:lnTo>
                    <a:pt x="68" y="32"/>
                  </a:lnTo>
                  <a:lnTo>
                    <a:pt x="65" y="29"/>
                  </a:lnTo>
                  <a:lnTo>
                    <a:pt x="64" y="28"/>
                  </a:lnTo>
                  <a:lnTo>
                    <a:pt x="37" y="26"/>
                  </a:lnTo>
                  <a:lnTo>
                    <a:pt x="36" y="26"/>
                  </a:lnTo>
                  <a:lnTo>
                    <a:pt x="24" y="28"/>
                  </a:lnTo>
                  <a:lnTo>
                    <a:pt x="20" y="28"/>
                  </a:lnTo>
                  <a:lnTo>
                    <a:pt x="18" y="27"/>
                  </a:lnTo>
                  <a:lnTo>
                    <a:pt x="15" y="26"/>
                  </a:lnTo>
                  <a:lnTo>
                    <a:pt x="14" y="25"/>
                  </a:lnTo>
                  <a:lnTo>
                    <a:pt x="11" y="25"/>
                  </a:lnTo>
                  <a:lnTo>
                    <a:pt x="10" y="25"/>
                  </a:lnTo>
                  <a:lnTo>
                    <a:pt x="8" y="30"/>
                  </a:lnTo>
                  <a:lnTo>
                    <a:pt x="7" y="33"/>
                  </a:lnTo>
                  <a:lnTo>
                    <a:pt x="7" y="35"/>
                  </a:lnTo>
                  <a:lnTo>
                    <a:pt x="8" y="38"/>
                  </a:lnTo>
                  <a:lnTo>
                    <a:pt x="1" y="42"/>
                  </a:lnTo>
                  <a:lnTo>
                    <a:pt x="2" y="47"/>
                  </a:lnTo>
                  <a:lnTo>
                    <a:pt x="2" y="51"/>
                  </a:lnTo>
                  <a:lnTo>
                    <a:pt x="1" y="55"/>
                  </a:lnTo>
                  <a:lnTo>
                    <a:pt x="1" y="58"/>
                  </a:lnTo>
                  <a:lnTo>
                    <a:pt x="1" y="61"/>
                  </a:lnTo>
                  <a:lnTo>
                    <a:pt x="0" y="61"/>
                  </a:lnTo>
                  <a:lnTo>
                    <a:pt x="1" y="62"/>
                  </a:lnTo>
                  <a:lnTo>
                    <a:pt x="2" y="65"/>
                  </a:lnTo>
                  <a:lnTo>
                    <a:pt x="5" y="73"/>
                  </a:lnTo>
                  <a:lnTo>
                    <a:pt x="8" y="84"/>
                  </a:lnTo>
                  <a:lnTo>
                    <a:pt x="9" y="88"/>
                  </a:lnTo>
                  <a:lnTo>
                    <a:pt x="9" y="90"/>
                  </a:lnTo>
                  <a:lnTo>
                    <a:pt x="9" y="95"/>
                  </a:lnTo>
                  <a:lnTo>
                    <a:pt x="11" y="100"/>
                  </a:lnTo>
                  <a:lnTo>
                    <a:pt x="13" y="103"/>
                  </a:lnTo>
                  <a:lnTo>
                    <a:pt x="15" y="103"/>
                  </a:lnTo>
                  <a:lnTo>
                    <a:pt x="22" y="103"/>
                  </a:lnTo>
                  <a:lnTo>
                    <a:pt x="26" y="103"/>
                  </a:lnTo>
                  <a:lnTo>
                    <a:pt x="28" y="102"/>
                  </a:lnTo>
                  <a:lnTo>
                    <a:pt x="32" y="101"/>
                  </a:lnTo>
                  <a:lnTo>
                    <a:pt x="35" y="102"/>
                  </a:lnTo>
                  <a:lnTo>
                    <a:pt x="37" y="101"/>
                  </a:lnTo>
                  <a:lnTo>
                    <a:pt x="38" y="100"/>
                  </a:lnTo>
                  <a:lnTo>
                    <a:pt x="39" y="98"/>
                  </a:lnTo>
                  <a:lnTo>
                    <a:pt x="42" y="96"/>
                  </a:lnTo>
                  <a:lnTo>
                    <a:pt x="47" y="94"/>
                  </a:lnTo>
                  <a:lnTo>
                    <a:pt x="49" y="93"/>
                  </a:lnTo>
                  <a:lnTo>
                    <a:pt x="52" y="92"/>
                  </a:lnTo>
                  <a:lnTo>
                    <a:pt x="65" y="89"/>
                  </a:lnTo>
                  <a:lnTo>
                    <a:pt x="74" y="87"/>
                  </a:lnTo>
                  <a:lnTo>
                    <a:pt x="79" y="85"/>
                  </a:lnTo>
                  <a:lnTo>
                    <a:pt x="81" y="83"/>
                  </a:lnTo>
                  <a:lnTo>
                    <a:pt x="84" y="82"/>
                  </a:lnTo>
                  <a:lnTo>
                    <a:pt x="89" y="82"/>
                  </a:lnTo>
                  <a:lnTo>
                    <a:pt x="93" y="81"/>
                  </a:lnTo>
                  <a:lnTo>
                    <a:pt x="95" y="81"/>
                  </a:lnTo>
                  <a:lnTo>
                    <a:pt x="97" y="79"/>
                  </a:lnTo>
                  <a:lnTo>
                    <a:pt x="99" y="76"/>
                  </a:lnTo>
                  <a:lnTo>
                    <a:pt x="104" y="73"/>
                  </a:lnTo>
                  <a:lnTo>
                    <a:pt x="109" y="70"/>
                  </a:lnTo>
                  <a:lnTo>
                    <a:pt x="117" y="68"/>
                  </a:lnTo>
                  <a:lnTo>
                    <a:pt x="126" y="66"/>
                  </a:lnTo>
                  <a:lnTo>
                    <a:pt x="137" y="61"/>
                  </a:lnTo>
                  <a:lnTo>
                    <a:pt x="150" y="56"/>
                  </a:lnTo>
                  <a:lnTo>
                    <a:pt x="152" y="55"/>
                  </a:lnTo>
                  <a:lnTo>
                    <a:pt x="153" y="55"/>
                  </a:lnTo>
                  <a:lnTo>
                    <a:pt x="152" y="53"/>
                  </a:lnTo>
                  <a:lnTo>
                    <a:pt x="152" y="51"/>
                  </a:lnTo>
                  <a:lnTo>
                    <a:pt x="153" y="47"/>
                  </a:lnTo>
                  <a:lnTo>
                    <a:pt x="156" y="43"/>
                  </a:lnTo>
                  <a:lnTo>
                    <a:pt x="158" y="42"/>
                  </a:lnTo>
                  <a:lnTo>
                    <a:pt x="160" y="41"/>
                  </a:lnTo>
                  <a:lnTo>
                    <a:pt x="166" y="39"/>
                  </a:lnTo>
                  <a:lnTo>
                    <a:pt x="149" y="0"/>
                  </a:lnTo>
                  <a:lnTo>
                    <a:pt x="146"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19" name="Freeform 4042"/>
            <p:cNvSpPr>
              <a:spLocks/>
            </p:cNvSpPr>
            <p:nvPr/>
          </p:nvSpPr>
          <p:spPr bwMode="auto">
            <a:xfrm>
              <a:off x="3809" y="2329"/>
              <a:ext cx="5" cy="2"/>
            </a:xfrm>
            <a:custGeom>
              <a:avLst/>
              <a:gdLst>
                <a:gd name="T0" fmla="*/ 1 w 5"/>
                <a:gd name="T1" fmla="*/ 1 h 3"/>
                <a:gd name="T2" fmla="*/ 1 w 5"/>
                <a:gd name="T3" fmla="*/ 1 h 3"/>
                <a:gd name="T4" fmla="*/ 4 w 5"/>
                <a:gd name="T5" fmla="*/ 1 h 3"/>
                <a:gd name="T6" fmla="*/ 5 w 5"/>
                <a:gd name="T7" fmla="*/ 1 h 3"/>
                <a:gd name="T8" fmla="*/ 5 w 5"/>
                <a:gd name="T9" fmla="*/ 1 h 3"/>
                <a:gd name="T10" fmla="*/ 5 w 5"/>
                <a:gd name="T11" fmla="*/ 1 h 3"/>
                <a:gd name="T12" fmla="*/ 3 w 5"/>
                <a:gd name="T13" fmla="*/ 0 h 3"/>
                <a:gd name="T14" fmla="*/ 1 w 5"/>
                <a:gd name="T15" fmla="*/ 1 h 3"/>
                <a:gd name="T16" fmla="*/ 0 w 5"/>
                <a:gd name="T17" fmla="*/ 1 h 3"/>
                <a:gd name="T18" fmla="*/ 1 w 5"/>
                <a:gd name="T19" fmla="*/ 1 h 3"/>
                <a:gd name="T20" fmla="*/ 1 w 5"/>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1" y="3"/>
                  </a:moveTo>
                  <a:lnTo>
                    <a:pt x="1" y="3"/>
                  </a:lnTo>
                  <a:lnTo>
                    <a:pt x="4" y="3"/>
                  </a:lnTo>
                  <a:lnTo>
                    <a:pt x="5" y="3"/>
                  </a:lnTo>
                  <a:lnTo>
                    <a:pt x="5" y="2"/>
                  </a:lnTo>
                  <a:lnTo>
                    <a:pt x="3" y="0"/>
                  </a:lnTo>
                  <a:lnTo>
                    <a:pt x="1" y="2"/>
                  </a:lnTo>
                  <a:lnTo>
                    <a:pt x="0" y="2"/>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0" name="Freeform 4043"/>
            <p:cNvSpPr>
              <a:spLocks/>
            </p:cNvSpPr>
            <p:nvPr/>
          </p:nvSpPr>
          <p:spPr bwMode="auto">
            <a:xfrm>
              <a:off x="3783" y="2305"/>
              <a:ext cx="62" cy="46"/>
            </a:xfrm>
            <a:custGeom>
              <a:avLst/>
              <a:gdLst>
                <a:gd name="T0" fmla="*/ 5 w 77"/>
                <a:gd name="T1" fmla="*/ 5 h 57"/>
                <a:gd name="T2" fmla="*/ 6 w 77"/>
                <a:gd name="T3" fmla="*/ 3 h 57"/>
                <a:gd name="T4" fmla="*/ 6 w 77"/>
                <a:gd name="T5" fmla="*/ 3 h 57"/>
                <a:gd name="T6" fmla="*/ 6 w 77"/>
                <a:gd name="T7" fmla="*/ 3 h 57"/>
                <a:gd name="T8" fmla="*/ 6 w 77"/>
                <a:gd name="T9" fmla="*/ 3 h 57"/>
                <a:gd name="T10" fmla="*/ 6 w 77"/>
                <a:gd name="T11" fmla="*/ 3 h 57"/>
                <a:gd name="T12" fmla="*/ 6 w 77"/>
                <a:gd name="T13" fmla="*/ 3 h 57"/>
                <a:gd name="T14" fmla="*/ 6 w 77"/>
                <a:gd name="T15" fmla="*/ 3 h 57"/>
                <a:gd name="T16" fmla="*/ 6 w 77"/>
                <a:gd name="T17" fmla="*/ 2 h 57"/>
                <a:gd name="T18" fmla="*/ 6 w 77"/>
                <a:gd name="T19" fmla="*/ 2 h 57"/>
                <a:gd name="T20" fmla="*/ 6 w 77"/>
                <a:gd name="T21" fmla="*/ 2 h 57"/>
                <a:gd name="T22" fmla="*/ 6 w 77"/>
                <a:gd name="T23" fmla="*/ 2 h 57"/>
                <a:gd name="T24" fmla="*/ 6 w 77"/>
                <a:gd name="T25" fmla="*/ 2 h 57"/>
                <a:gd name="T26" fmla="*/ 6 w 77"/>
                <a:gd name="T27" fmla="*/ 2 h 57"/>
                <a:gd name="T28" fmla="*/ 6 w 77"/>
                <a:gd name="T29" fmla="*/ 2 h 57"/>
                <a:gd name="T30" fmla="*/ 6 w 77"/>
                <a:gd name="T31" fmla="*/ 2 h 57"/>
                <a:gd name="T32" fmla="*/ 6 w 77"/>
                <a:gd name="T33" fmla="*/ 2 h 57"/>
                <a:gd name="T34" fmla="*/ 6 w 77"/>
                <a:gd name="T35" fmla="*/ 2 h 57"/>
                <a:gd name="T36" fmla="*/ 7 w 77"/>
                <a:gd name="T37" fmla="*/ 2 h 57"/>
                <a:gd name="T38" fmla="*/ 7 w 77"/>
                <a:gd name="T39" fmla="*/ 2 h 57"/>
                <a:gd name="T40" fmla="*/ 7 w 77"/>
                <a:gd name="T41" fmla="*/ 2 h 57"/>
                <a:gd name="T42" fmla="*/ 7 w 77"/>
                <a:gd name="T43" fmla="*/ 2 h 57"/>
                <a:gd name="T44" fmla="*/ 7 w 77"/>
                <a:gd name="T45" fmla="*/ 2 h 57"/>
                <a:gd name="T46" fmla="*/ 6 w 77"/>
                <a:gd name="T47" fmla="*/ 2 h 57"/>
                <a:gd name="T48" fmla="*/ 6 w 77"/>
                <a:gd name="T49" fmla="*/ 2 h 57"/>
                <a:gd name="T50" fmla="*/ 6 w 77"/>
                <a:gd name="T51" fmla="*/ 2 h 57"/>
                <a:gd name="T52" fmla="*/ 6 w 77"/>
                <a:gd name="T53" fmla="*/ 0 h 57"/>
                <a:gd name="T54" fmla="*/ 6 w 77"/>
                <a:gd name="T55" fmla="*/ 2 h 57"/>
                <a:gd name="T56" fmla="*/ 6 w 77"/>
                <a:gd name="T57" fmla="*/ 2 h 57"/>
                <a:gd name="T58" fmla="*/ 6 w 77"/>
                <a:gd name="T59" fmla="*/ 2 h 57"/>
                <a:gd name="T60" fmla="*/ 5 w 77"/>
                <a:gd name="T61" fmla="*/ 2 h 57"/>
                <a:gd name="T62" fmla="*/ 5 w 77"/>
                <a:gd name="T63" fmla="*/ 2 h 57"/>
                <a:gd name="T64" fmla="*/ 4 w 77"/>
                <a:gd name="T65" fmla="*/ 2 h 57"/>
                <a:gd name="T66" fmla="*/ 4 w 77"/>
                <a:gd name="T67" fmla="*/ 2 h 57"/>
                <a:gd name="T68" fmla="*/ 4 w 77"/>
                <a:gd name="T69" fmla="*/ 3 h 57"/>
                <a:gd name="T70" fmla="*/ 4 w 77"/>
                <a:gd name="T71" fmla="*/ 2 h 57"/>
                <a:gd name="T72" fmla="*/ 4 w 77"/>
                <a:gd name="T73" fmla="*/ 3 h 57"/>
                <a:gd name="T74" fmla="*/ 3 w 77"/>
                <a:gd name="T75" fmla="*/ 3 h 57"/>
                <a:gd name="T76" fmla="*/ 3 w 77"/>
                <a:gd name="T77" fmla="*/ 3 h 57"/>
                <a:gd name="T78" fmla="*/ 2 w 77"/>
                <a:gd name="T79" fmla="*/ 3 h 57"/>
                <a:gd name="T80" fmla="*/ 2 w 77"/>
                <a:gd name="T81" fmla="*/ 3 h 57"/>
                <a:gd name="T82" fmla="*/ 2 w 77"/>
                <a:gd name="T83" fmla="*/ 3 h 57"/>
                <a:gd name="T84" fmla="*/ 2 w 77"/>
                <a:gd name="T85" fmla="*/ 3 h 57"/>
                <a:gd name="T86" fmla="*/ 2 w 77"/>
                <a:gd name="T87" fmla="*/ 3 h 57"/>
                <a:gd name="T88" fmla="*/ 2 w 77"/>
                <a:gd name="T89" fmla="*/ 3 h 57"/>
                <a:gd name="T90" fmla="*/ 0 w 77"/>
                <a:gd name="T91" fmla="*/ 2 h 57"/>
                <a:gd name="T92" fmla="*/ 0 w 77"/>
                <a:gd name="T93" fmla="*/ 2 h 57"/>
                <a:gd name="T94" fmla="*/ 0 w 77"/>
                <a:gd name="T95" fmla="*/ 2 h 57"/>
                <a:gd name="T96" fmla="*/ 0 w 77"/>
                <a:gd name="T97" fmla="*/ 3 h 57"/>
                <a:gd name="T98" fmla="*/ 0 w 77"/>
                <a:gd name="T99" fmla="*/ 3 h 57"/>
                <a:gd name="T100" fmla="*/ 2 w 77"/>
                <a:gd name="T101" fmla="*/ 4 h 57"/>
                <a:gd name="T102" fmla="*/ 2 w 77"/>
                <a:gd name="T103" fmla="*/ 4 h 57"/>
                <a:gd name="T104" fmla="*/ 2 w 77"/>
                <a:gd name="T105" fmla="*/ 5 h 57"/>
                <a:gd name="T106" fmla="*/ 2 w 77"/>
                <a:gd name="T107" fmla="*/ 5 h 57"/>
                <a:gd name="T108" fmla="*/ 5 w 77"/>
                <a:gd name="T109" fmla="*/ 5 h 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
                <a:gd name="T166" fmla="*/ 0 h 57"/>
                <a:gd name="T167" fmla="*/ 77 w 77"/>
                <a:gd name="T168" fmla="*/ 57 h 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 h="57">
                  <a:moveTo>
                    <a:pt x="58" y="57"/>
                  </a:moveTo>
                  <a:lnTo>
                    <a:pt x="58" y="57"/>
                  </a:lnTo>
                  <a:lnTo>
                    <a:pt x="62" y="39"/>
                  </a:lnTo>
                  <a:lnTo>
                    <a:pt x="62" y="37"/>
                  </a:lnTo>
                  <a:lnTo>
                    <a:pt x="64" y="36"/>
                  </a:lnTo>
                  <a:lnTo>
                    <a:pt x="65" y="35"/>
                  </a:lnTo>
                  <a:lnTo>
                    <a:pt x="71" y="35"/>
                  </a:lnTo>
                  <a:lnTo>
                    <a:pt x="71" y="34"/>
                  </a:lnTo>
                  <a:lnTo>
                    <a:pt x="68" y="33"/>
                  </a:lnTo>
                  <a:lnTo>
                    <a:pt x="67" y="32"/>
                  </a:lnTo>
                  <a:lnTo>
                    <a:pt x="67" y="26"/>
                  </a:lnTo>
                  <a:lnTo>
                    <a:pt x="68" y="23"/>
                  </a:lnTo>
                  <a:lnTo>
                    <a:pt x="71" y="20"/>
                  </a:lnTo>
                  <a:lnTo>
                    <a:pt x="72" y="22"/>
                  </a:lnTo>
                  <a:lnTo>
                    <a:pt x="72" y="23"/>
                  </a:lnTo>
                  <a:lnTo>
                    <a:pt x="73" y="23"/>
                  </a:lnTo>
                  <a:lnTo>
                    <a:pt x="74" y="22"/>
                  </a:lnTo>
                  <a:lnTo>
                    <a:pt x="76" y="21"/>
                  </a:lnTo>
                  <a:lnTo>
                    <a:pt x="76" y="20"/>
                  </a:lnTo>
                  <a:lnTo>
                    <a:pt x="77" y="19"/>
                  </a:lnTo>
                  <a:lnTo>
                    <a:pt x="77" y="18"/>
                  </a:lnTo>
                  <a:lnTo>
                    <a:pt x="77" y="13"/>
                  </a:lnTo>
                  <a:lnTo>
                    <a:pt x="77" y="10"/>
                  </a:lnTo>
                  <a:lnTo>
                    <a:pt x="76" y="8"/>
                  </a:lnTo>
                  <a:lnTo>
                    <a:pt x="74" y="8"/>
                  </a:lnTo>
                  <a:lnTo>
                    <a:pt x="73" y="7"/>
                  </a:lnTo>
                  <a:lnTo>
                    <a:pt x="72" y="0"/>
                  </a:lnTo>
                  <a:lnTo>
                    <a:pt x="71" y="4"/>
                  </a:lnTo>
                  <a:lnTo>
                    <a:pt x="67" y="7"/>
                  </a:lnTo>
                  <a:lnTo>
                    <a:pt x="65" y="9"/>
                  </a:lnTo>
                  <a:lnTo>
                    <a:pt x="60" y="14"/>
                  </a:lnTo>
                  <a:lnTo>
                    <a:pt x="52" y="21"/>
                  </a:lnTo>
                  <a:lnTo>
                    <a:pt x="50" y="23"/>
                  </a:lnTo>
                  <a:lnTo>
                    <a:pt x="48" y="26"/>
                  </a:lnTo>
                  <a:lnTo>
                    <a:pt x="46" y="30"/>
                  </a:lnTo>
                  <a:lnTo>
                    <a:pt x="45" y="32"/>
                  </a:lnTo>
                  <a:lnTo>
                    <a:pt x="43" y="32"/>
                  </a:lnTo>
                  <a:lnTo>
                    <a:pt x="40" y="30"/>
                  </a:lnTo>
                  <a:lnTo>
                    <a:pt x="40" y="32"/>
                  </a:lnTo>
                  <a:lnTo>
                    <a:pt x="39" y="34"/>
                  </a:lnTo>
                  <a:lnTo>
                    <a:pt x="37" y="35"/>
                  </a:lnTo>
                  <a:lnTo>
                    <a:pt x="35" y="35"/>
                  </a:lnTo>
                  <a:lnTo>
                    <a:pt x="27" y="34"/>
                  </a:lnTo>
                  <a:lnTo>
                    <a:pt x="23" y="34"/>
                  </a:lnTo>
                  <a:lnTo>
                    <a:pt x="19" y="35"/>
                  </a:lnTo>
                  <a:lnTo>
                    <a:pt x="9" y="37"/>
                  </a:lnTo>
                  <a:lnTo>
                    <a:pt x="6" y="37"/>
                  </a:lnTo>
                  <a:lnTo>
                    <a:pt x="5" y="36"/>
                  </a:lnTo>
                  <a:lnTo>
                    <a:pt x="4" y="35"/>
                  </a:lnTo>
                  <a:lnTo>
                    <a:pt x="4" y="33"/>
                  </a:lnTo>
                  <a:lnTo>
                    <a:pt x="3" y="32"/>
                  </a:lnTo>
                  <a:lnTo>
                    <a:pt x="0" y="32"/>
                  </a:lnTo>
                  <a:lnTo>
                    <a:pt x="0" y="30"/>
                  </a:lnTo>
                  <a:lnTo>
                    <a:pt x="0" y="32"/>
                  </a:lnTo>
                  <a:lnTo>
                    <a:pt x="0" y="34"/>
                  </a:lnTo>
                  <a:lnTo>
                    <a:pt x="7" y="41"/>
                  </a:lnTo>
                  <a:lnTo>
                    <a:pt x="11" y="48"/>
                  </a:lnTo>
                  <a:lnTo>
                    <a:pt x="13" y="51"/>
                  </a:lnTo>
                  <a:lnTo>
                    <a:pt x="16" y="53"/>
                  </a:lnTo>
                  <a:lnTo>
                    <a:pt x="17" y="53"/>
                  </a:lnTo>
                  <a:lnTo>
                    <a:pt x="58" y="5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1" name="Freeform 4044"/>
            <p:cNvSpPr>
              <a:spLocks/>
            </p:cNvSpPr>
            <p:nvPr/>
          </p:nvSpPr>
          <p:spPr bwMode="auto">
            <a:xfrm>
              <a:off x="3892" y="2005"/>
              <a:ext cx="6" cy="2"/>
            </a:xfrm>
            <a:custGeom>
              <a:avLst/>
              <a:gdLst>
                <a:gd name="T0" fmla="*/ 1 w 7"/>
                <a:gd name="T1" fmla="*/ 0 h 2"/>
                <a:gd name="T2" fmla="*/ 1 w 7"/>
                <a:gd name="T3" fmla="*/ 0 h 2"/>
                <a:gd name="T4" fmla="*/ 0 w 7"/>
                <a:gd name="T5" fmla="*/ 0 h 2"/>
                <a:gd name="T6" fmla="*/ 0 w 7"/>
                <a:gd name="T7" fmla="*/ 0 h 2"/>
                <a:gd name="T8" fmla="*/ 0 w 7"/>
                <a:gd name="T9" fmla="*/ 1 h 2"/>
                <a:gd name="T10" fmla="*/ 0 w 7"/>
                <a:gd name="T11" fmla="*/ 1 h 2"/>
                <a:gd name="T12" fmla="*/ 1 w 7"/>
                <a:gd name="T13" fmla="*/ 1 h 2"/>
                <a:gd name="T14" fmla="*/ 2 w 7"/>
                <a:gd name="T15" fmla="*/ 2 h 2"/>
                <a:gd name="T16" fmla="*/ 2 w 7"/>
                <a:gd name="T17" fmla="*/ 2 h 2"/>
                <a:gd name="T18" fmla="*/ 3 w 7"/>
                <a:gd name="T19" fmla="*/ 2 h 2"/>
                <a:gd name="T20" fmla="*/ 3 w 7"/>
                <a:gd name="T21" fmla="*/ 2 h 2"/>
                <a:gd name="T22" fmla="*/ 3 w 7"/>
                <a:gd name="T23" fmla="*/ 2 h 2"/>
                <a:gd name="T24" fmla="*/ 3 w 7"/>
                <a:gd name="T25" fmla="*/ 1 h 2"/>
                <a:gd name="T26" fmla="*/ 3 w 7"/>
                <a:gd name="T27" fmla="*/ 0 h 2"/>
                <a:gd name="T28" fmla="*/ 3 w 7"/>
                <a:gd name="T29" fmla="*/ 0 h 2"/>
                <a:gd name="T30" fmla="*/ 3 w 7"/>
                <a:gd name="T31" fmla="*/ 0 h 2"/>
                <a:gd name="T32" fmla="*/ 1 w 7"/>
                <a:gd name="T33" fmla="*/ 0 h 2"/>
                <a:gd name="T34" fmla="*/ 1 w 7"/>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2"/>
                <a:gd name="T56" fmla="*/ 7 w 7"/>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2">
                  <a:moveTo>
                    <a:pt x="1" y="0"/>
                  </a:moveTo>
                  <a:lnTo>
                    <a:pt x="1" y="0"/>
                  </a:lnTo>
                  <a:lnTo>
                    <a:pt x="0" y="0"/>
                  </a:lnTo>
                  <a:lnTo>
                    <a:pt x="0" y="1"/>
                  </a:lnTo>
                  <a:lnTo>
                    <a:pt x="1" y="1"/>
                  </a:lnTo>
                  <a:lnTo>
                    <a:pt x="2" y="2"/>
                  </a:lnTo>
                  <a:lnTo>
                    <a:pt x="5" y="2"/>
                  </a:lnTo>
                  <a:lnTo>
                    <a:pt x="6" y="2"/>
                  </a:lnTo>
                  <a:lnTo>
                    <a:pt x="6" y="1"/>
                  </a:lnTo>
                  <a:lnTo>
                    <a:pt x="7" y="0"/>
                  </a:lnTo>
                  <a:lnTo>
                    <a:pt x="6"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2" name="Freeform 4045"/>
            <p:cNvSpPr>
              <a:spLocks noEditPoints="1"/>
            </p:cNvSpPr>
            <p:nvPr/>
          </p:nvSpPr>
          <p:spPr bwMode="auto">
            <a:xfrm>
              <a:off x="3718" y="1843"/>
              <a:ext cx="524" cy="249"/>
            </a:xfrm>
            <a:custGeom>
              <a:avLst/>
              <a:gdLst>
                <a:gd name="T0" fmla="*/ 48 w 654"/>
                <a:gd name="T1" fmla="*/ 30 h 303"/>
                <a:gd name="T2" fmla="*/ 46 w 654"/>
                <a:gd name="T3" fmla="*/ 25 h 303"/>
                <a:gd name="T4" fmla="*/ 50 w 654"/>
                <a:gd name="T5" fmla="*/ 25 h 303"/>
                <a:gd name="T6" fmla="*/ 54 w 654"/>
                <a:gd name="T7" fmla="*/ 21 h 303"/>
                <a:gd name="T8" fmla="*/ 57 w 654"/>
                <a:gd name="T9" fmla="*/ 17 h 303"/>
                <a:gd name="T10" fmla="*/ 55 w 654"/>
                <a:gd name="T11" fmla="*/ 14 h 303"/>
                <a:gd name="T12" fmla="*/ 54 w 654"/>
                <a:gd name="T13" fmla="*/ 13 h 303"/>
                <a:gd name="T14" fmla="*/ 50 w 654"/>
                <a:gd name="T15" fmla="*/ 12 h 303"/>
                <a:gd name="T16" fmla="*/ 49 w 654"/>
                <a:gd name="T17" fmla="*/ 11 h 303"/>
                <a:gd name="T18" fmla="*/ 46 w 654"/>
                <a:gd name="T19" fmla="*/ 12 h 303"/>
                <a:gd name="T20" fmla="*/ 42 w 654"/>
                <a:gd name="T21" fmla="*/ 3 h 303"/>
                <a:gd name="T22" fmla="*/ 39 w 654"/>
                <a:gd name="T23" fmla="*/ 5 h 303"/>
                <a:gd name="T24" fmla="*/ 37 w 654"/>
                <a:gd name="T25" fmla="*/ 4 h 303"/>
                <a:gd name="T26" fmla="*/ 36 w 654"/>
                <a:gd name="T27" fmla="*/ 3 h 303"/>
                <a:gd name="T28" fmla="*/ 34 w 654"/>
                <a:gd name="T29" fmla="*/ 2 h 303"/>
                <a:gd name="T30" fmla="*/ 33 w 654"/>
                <a:gd name="T31" fmla="*/ 2 h 303"/>
                <a:gd name="T32" fmla="*/ 30 w 654"/>
                <a:gd name="T33" fmla="*/ 2 h 303"/>
                <a:gd name="T34" fmla="*/ 22 w 654"/>
                <a:gd name="T35" fmla="*/ 3 h 303"/>
                <a:gd name="T36" fmla="*/ 21 w 654"/>
                <a:gd name="T37" fmla="*/ 4 h 303"/>
                <a:gd name="T38" fmla="*/ 21 w 654"/>
                <a:gd name="T39" fmla="*/ 5 h 303"/>
                <a:gd name="T40" fmla="*/ 21 w 654"/>
                <a:gd name="T41" fmla="*/ 7 h 303"/>
                <a:gd name="T42" fmla="*/ 19 w 654"/>
                <a:gd name="T43" fmla="*/ 8 h 303"/>
                <a:gd name="T44" fmla="*/ 21 w 654"/>
                <a:gd name="T45" fmla="*/ 12 h 303"/>
                <a:gd name="T46" fmla="*/ 18 w 654"/>
                <a:gd name="T47" fmla="*/ 12 h 303"/>
                <a:gd name="T48" fmla="*/ 15 w 654"/>
                <a:gd name="T49" fmla="*/ 12 h 303"/>
                <a:gd name="T50" fmla="*/ 13 w 654"/>
                <a:gd name="T51" fmla="*/ 12 h 303"/>
                <a:gd name="T52" fmla="*/ 11 w 654"/>
                <a:gd name="T53" fmla="*/ 12 h 303"/>
                <a:gd name="T54" fmla="*/ 8 w 654"/>
                <a:gd name="T55" fmla="*/ 10 h 303"/>
                <a:gd name="T56" fmla="*/ 6 w 654"/>
                <a:gd name="T57" fmla="*/ 10 h 303"/>
                <a:gd name="T58" fmla="*/ 3 w 654"/>
                <a:gd name="T59" fmla="*/ 12 h 303"/>
                <a:gd name="T60" fmla="*/ 2 w 654"/>
                <a:gd name="T61" fmla="*/ 14 h 303"/>
                <a:gd name="T62" fmla="*/ 2 w 654"/>
                <a:gd name="T63" fmla="*/ 16 h 303"/>
                <a:gd name="T64" fmla="*/ 2 w 654"/>
                <a:gd name="T65" fmla="*/ 19 h 303"/>
                <a:gd name="T66" fmla="*/ 4 w 654"/>
                <a:gd name="T67" fmla="*/ 21 h 303"/>
                <a:gd name="T68" fmla="*/ 8 w 654"/>
                <a:gd name="T69" fmla="*/ 21 h 303"/>
                <a:gd name="T70" fmla="*/ 11 w 654"/>
                <a:gd name="T71" fmla="*/ 25 h 303"/>
                <a:gd name="T72" fmla="*/ 9 w 654"/>
                <a:gd name="T73" fmla="*/ 26 h 303"/>
                <a:gd name="T74" fmla="*/ 7 w 654"/>
                <a:gd name="T75" fmla="*/ 25 h 303"/>
                <a:gd name="T76" fmla="*/ 7 w 654"/>
                <a:gd name="T77" fmla="*/ 26 h 303"/>
                <a:gd name="T78" fmla="*/ 6 w 654"/>
                <a:gd name="T79" fmla="*/ 26 h 303"/>
                <a:gd name="T80" fmla="*/ 9 w 654"/>
                <a:gd name="T81" fmla="*/ 30 h 303"/>
                <a:gd name="T82" fmla="*/ 11 w 654"/>
                <a:gd name="T83" fmla="*/ 31 h 303"/>
                <a:gd name="T84" fmla="*/ 17 w 654"/>
                <a:gd name="T85" fmla="*/ 25 h 303"/>
                <a:gd name="T86" fmla="*/ 18 w 654"/>
                <a:gd name="T87" fmla="*/ 24 h 303"/>
                <a:gd name="T88" fmla="*/ 19 w 654"/>
                <a:gd name="T89" fmla="*/ 23 h 303"/>
                <a:gd name="T90" fmla="*/ 19 w 654"/>
                <a:gd name="T91" fmla="*/ 24 h 303"/>
                <a:gd name="T92" fmla="*/ 21 w 654"/>
                <a:gd name="T93" fmla="*/ 26 h 303"/>
                <a:gd name="T94" fmla="*/ 26 w 654"/>
                <a:gd name="T95" fmla="*/ 29 h 303"/>
                <a:gd name="T96" fmla="*/ 28 w 654"/>
                <a:gd name="T97" fmla="*/ 32 h 303"/>
                <a:gd name="T98" fmla="*/ 30 w 654"/>
                <a:gd name="T99" fmla="*/ 35 h 303"/>
                <a:gd name="T100" fmla="*/ 31 w 654"/>
                <a:gd name="T101" fmla="*/ 33 h 303"/>
                <a:gd name="T102" fmla="*/ 36 w 654"/>
                <a:gd name="T103" fmla="*/ 30 h 303"/>
                <a:gd name="T104" fmla="*/ 40 w 654"/>
                <a:gd name="T105" fmla="*/ 30 h 303"/>
                <a:gd name="T106" fmla="*/ 46 w 654"/>
                <a:gd name="T107" fmla="*/ 30 h 303"/>
                <a:gd name="T108" fmla="*/ 39 w 654"/>
                <a:gd name="T109" fmla="*/ 21 h 303"/>
                <a:gd name="T110" fmla="*/ 45 w 654"/>
                <a:gd name="T111" fmla="*/ 21 h 303"/>
                <a:gd name="T112" fmla="*/ 46 w 654"/>
                <a:gd name="T113" fmla="*/ 21 h 303"/>
                <a:gd name="T114" fmla="*/ 40 w 654"/>
                <a:gd name="T115" fmla="*/ 21 h 303"/>
                <a:gd name="T116" fmla="*/ 38 w 654"/>
                <a:gd name="T117" fmla="*/ 24 h 303"/>
                <a:gd name="T118" fmla="*/ 19 w 654"/>
                <a:gd name="T119" fmla="*/ 21 h 303"/>
                <a:gd name="T120" fmla="*/ 20 w 654"/>
                <a:gd name="T121" fmla="*/ 21 h 303"/>
                <a:gd name="T122" fmla="*/ 20 w 654"/>
                <a:gd name="T123" fmla="*/ 21 h 30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54"/>
                <a:gd name="T187" fmla="*/ 0 h 303"/>
                <a:gd name="T188" fmla="*/ 654 w 654"/>
                <a:gd name="T189" fmla="*/ 303 h 30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54" h="303">
                  <a:moveTo>
                    <a:pt x="539" y="271"/>
                  </a:moveTo>
                  <a:lnTo>
                    <a:pt x="540" y="270"/>
                  </a:lnTo>
                  <a:lnTo>
                    <a:pt x="539" y="268"/>
                  </a:lnTo>
                  <a:lnTo>
                    <a:pt x="538" y="265"/>
                  </a:lnTo>
                  <a:lnTo>
                    <a:pt x="538" y="263"/>
                  </a:lnTo>
                  <a:lnTo>
                    <a:pt x="539" y="261"/>
                  </a:lnTo>
                  <a:lnTo>
                    <a:pt x="542" y="259"/>
                  </a:lnTo>
                  <a:lnTo>
                    <a:pt x="544" y="259"/>
                  </a:lnTo>
                  <a:lnTo>
                    <a:pt x="545" y="258"/>
                  </a:lnTo>
                  <a:lnTo>
                    <a:pt x="544" y="257"/>
                  </a:lnTo>
                  <a:lnTo>
                    <a:pt x="543" y="256"/>
                  </a:lnTo>
                  <a:lnTo>
                    <a:pt x="542" y="256"/>
                  </a:lnTo>
                  <a:lnTo>
                    <a:pt x="543" y="255"/>
                  </a:lnTo>
                  <a:lnTo>
                    <a:pt x="545" y="254"/>
                  </a:lnTo>
                  <a:lnTo>
                    <a:pt x="546" y="254"/>
                  </a:lnTo>
                  <a:lnTo>
                    <a:pt x="548" y="253"/>
                  </a:lnTo>
                  <a:lnTo>
                    <a:pt x="549" y="252"/>
                  </a:lnTo>
                  <a:lnTo>
                    <a:pt x="547" y="246"/>
                  </a:lnTo>
                  <a:lnTo>
                    <a:pt x="545" y="241"/>
                  </a:lnTo>
                  <a:lnTo>
                    <a:pt x="543" y="235"/>
                  </a:lnTo>
                  <a:lnTo>
                    <a:pt x="542" y="229"/>
                  </a:lnTo>
                  <a:lnTo>
                    <a:pt x="542" y="226"/>
                  </a:lnTo>
                  <a:lnTo>
                    <a:pt x="542" y="225"/>
                  </a:lnTo>
                  <a:lnTo>
                    <a:pt x="544" y="223"/>
                  </a:lnTo>
                  <a:lnTo>
                    <a:pt x="543" y="222"/>
                  </a:lnTo>
                  <a:lnTo>
                    <a:pt x="540" y="222"/>
                  </a:lnTo>
                  <a:lnTo>
                    <a:pt x="537" y="222"/>
                  </a:lnTo>
                  <a:lnTo>
                    <a:pt x="535" y="222"/>
                  </a:lnTo>
                  <a:lnTo>
                    <a:pt x="535" y="221"/>
                  </a:lnTo>
                  <a:lnTo>
                    <a:pt x="534" y="220"/>
                  </a:lnTo>
                  <a:lnTo>
                    <a:pt x="538" y="216"/>
                  </a:lnTo>
                  <a:lnTo>
                    <a:pt x="558" y="212"/>
                  </a:lnTo>
                  <a:lnTo>
                    <a:pt x="562" y="211"/>
                  </a:lnTo>
                  <a:lnTo>
                    <a:pt x="564" y="211"/>
                  </a:lnTo>
                  <a:lnTo>
                    <a:pt x="565" y="212"/>
                  </a:lnTo>
                  <a:lnTo>
                    <a:pt x="564" y="213"/>
                  </a:lnTo>
                  <a:lnTo>
                    <a:pt x="565" y="213"/>
                  </a:lnTo>
                  <a:lnTo>
                    <a:pt x="577" y="213"/>
                  </a:lnTo>
                  <a:lnTo>
                    <a:pt x="578" y="212"/>
                  </a:lnTo>
                  <a:lnTo>
                    <a:pt x="578" y="210"/>
                  </a:lnTo>
                  <a:lnTo>
                    <a:pt x="577" y="209"/>
                  </a:lnTo>
                  <a:lnTo>
                    <a:pt x="577" y="208"/>
                  </a:lnTo>
                  <a:lnTo>
                    <a:pt x="573" y="207"/>
                  </a:lnTo>
                  <a:lnTo>
                    <a:pt x="573" y="206"/>
                  </a:lnTo>
                  <a:lnTo>
                    <a:pt x="584" y="175"/>
                  </a:lnTo>
                  <a:lnTo>
                    <a:pt x="585" y="174"/>
                  </a:lnTo>
                  <a:lnTo>
                    <a:pt x="586" y="173"/>
                  </a:lnTo>
                  <a:lnTo>
                    <a:pt x="588" y="173"/>
                  </a:lnTo>
                  <a:lnTo>
                    <a:pt x="599" y="178"/>
                  </a:lnTo>
                  <a:lnTo>
                    <a:pt x="601" y="178"/>
                  </a:lnTo>
                  <a:lnTo>
                    <a:pt x="603" y="178"/>
                  </a:lnTo>
                  <a:lnTo>
                    <a:pt x="606" y="178"/>
                  </a:lnTo>
                  <a:lnTo>
                    <a:pt x="609" y="178"/>
                  </a:lnTo>
                  <a:lnTo>
                    <a:pt x="612" y="179"/>
                  </a:lnTo>
                  <a:lnTo>
                    <a:pt x="615" y="180"/>
                  </a:lnTo>
                  <a:lnTo>
                    <a:pt x="616" y="179"/>
                  </a:lnTo>
                  <a:lnTo>
                    <a:pt x="625" y="174"/>
                  </a:lnTo>
                  <a:lnTo>
                    <a:pt x="626" y="173"/>
                  </a:lnTo>
                  <a:lnTo>
                    <a:pt x="627" y="170"/>
                  </a:lnTo>
                  <a:lnTo>
                    <a:pt x="625" y="157"/>
                  </a:lnTo>
                  <a:lnTo>
                    <a:pt x="626" y="156"/>
                  </a:lnTo>
                  <a:lnTo>
                    <a:pt x="627" y="153"/>
                  </a:lnTo>
                  <a:lnTo>
                    <a:pt x="628" y="150"/>
                  </a:lnTo>
                  <a:lnTo>
                    <a:pt x="630" y="148"/>
                  </a:lnTo>
                  <a:lnTo>
                    <a:pt x="632" y="148"/>
                  </a:lnTo>
                  <a:lnTo>
                    <a:pt x="635" y="147"/>
                  </a:lnTo>
                  <a:lnTo>
                    <a:pt x="640" y="146"/>
                  </a:lnTo>
                  <a:lnTo>
                    <a:pt x="642" y="144"/>
                  </a:lnTo>
                  <a:lnTo>
                    <a:pt x="644" y="142"/>
                  </a:lnTo>
                  <a:lnTo>
                    <a:pt x="645" y="141"/>
                  </a:lnTo>
                  <a:lnTo>
                    <a:pt x="645" y="140"/>
                  </a:lnTo>
                  <a:lnTo>
                    <a:pt x="644" y="138"/>
                  </a:lnTo>
                  <a:lnTo>
                    <a:pt x="645" y="136"/>
                  </a:lnTo>
                  <a:lnTo>
                    <a:pt x="646" y="134"/>
                  </a:lnTo>
                  <a:lnTo>
                    <a:pt x="650" y="134"/>
                  </a:lnTo>
                  <a:lnTo>
                    <a:pt x="654" y="134"/>
                  </a:lnTo>
                  <a:lnTo>
                    <a:pt x="643" y="125"/>
                  </a:lnTo>
                  <a:lnTo>
                    <a:pt x="642" y="123"/>
                  </a:lnTo>
                  <a:lnTo>
                    <a:pt x="642" y="120"/>
                  </a:lnTo>
                  <a:lnTo>
                    <a:pt x="635" y="126"/>
                  </a:lnTo>
                  <a:lnTo>
                    <a:pt x="634" y="127"/>
                  </a:lnTo>
                  <a:lnTo>
                    <a:pt x="634" y="126"/>
                  </a:lnTo>
                  <a:lnTo>
                    <a:pt x="632" y="126"/>
                  </a:lnTo>
                  <a:lnTo>
                    <a:pt x="631" y="126"/>
                  </a:lnTo>
                  <a:lnTo>
                    <a:pt x="630" y="125"/>
                  </a:lnTo>
                  <a:lnTo>
                    <a:pt x="621" y="125"/>
                  </a:lnTo>
                  <a:lnTo>
                    <a:pt x="619" y="124"/>
                  </a:lnTo>
                  <a:lnTo>
                    <a:pt x="619" y="123"/>
                  </a:lnTo>
                  <a:lnTo>
                    <a:pt x="618" y="120"/>
                  </a:lnTo>
                  <a:lnTo>
                    <a:pt x="617" y="118"/>
                  </a:lnTo>
                  <a:lnTo>
                    <a:pt x="616" y="117"/>
                  </a:lnTo>
                  <a:lnTo>
                    <a:pt x="615" y="116"/>
                  </a:lnTo>
                  <a:lnTo>
                    <a:pt x="616" y="115"/>
                  </a:lnTo>
                  <a:lnTo>
                    <a:pt x="616" y="114"/>
                  </a:lnTo>
                  <a:lnTo>
                    <a:pt x="609" y="111"/>
                  </a:lnTo>
                  <a:lnTo>
                    <a:pt x="608" y="111"/>
                  </a:lnTo>
                  <a:lnTo>
                    <a:pt x="606" y="111"/>
                  </a:lnTo>
                  <a:lnTo>
                    <a:pt x="604" y="110"/>
                  </a:lnTo>
                  <a:lnTo>
                    <a:pt x="603" y="107"/>
                  </a:lnTo>
                  <a:lnTo>
                    <a:pt x="601" y="102"/>
                  </a:lnTo>
                  <a:lnTo>
                    <a:pt x="598" y="98"/>
                  </a:lnTo>
                  <a:lnTo>
                    <a:pt x="592" y="96"/>
                  </a:lnTo>
                  <a:lnTo>
                    <a:pt x="587" y="95"/>
                  </a:lnTo>
                  <a:lnTo>
                    <a:pt x="586" y="95"/>
                  </a:lnTo>
                  <a:lnTo>
                    <a:pt x="581" y="97"/>
                  </a:lnTo>
                  <a:lnTo>
                    <a:pt x="580" y="97"/>
                  </a:lnTo>
                  <a:lnTo>
                    <a:pt x="579" y="98"/>
                  </a:lnTo>
                  <a:lnTo>
                    <a:pt x="578" y="99"/>
                  </a:lnTo>
                  <a:lnTo>
                    <a:pt x="575" y="101"/>
                  </a:lnTo>
                  <a:lnTo>
                    <a:pt x="570" y="100"/>
                  </a:lnTo>
                  <a:lnTo>
                    <a:pt x="565" y="99"/>
                  </a:lnTo>
                  <a:lnTo>
                    <a:pt x="564" y="100"/>
                  </a:lnTo>
                  <a:lnTo>
                    <a:pt x="563" y="100"/>
                  </a:lnTo>
                  <a:lnTo>
                    <a:pt x="560" y="100"/>
                  </a:lnTo>
                  <a:lnTo>
                    <a:pt x="558" y="99"/>
                  </a:lnTo>
                  <a:lnTo>
                    <a:pt x="557" y="98"/>
                  </a:lnTo>
                  <a:lnTo>
                    <a:pt x="554" y="96"/>
                  </a:lnTo>
                  <a:lnTo>
                    <a:pt x="553" y="96"/>
                  </a:lnTo>
                  <a:lnTo>
                    <a:pt x="554" y="91"/>
                  </a:lnTo>
                  <a:lnTo>
                    <a:pt x="553" y="90"/>
                  </a:lnTo>
                  <a:lnTo>
                    <a:pt x="547" y="88"/>
                  </a:lnTo>
                  <a:lnTo>
                    <a:pt x="547" y="89"/>
                  </a:lnTo>
                  <a:lnTo>
                    <a:pt x="546" y="90"/>
                  </a:lnTo>
                  <a:lnTo>
                    <a:pt x="545" y="90"/>
                  </a:lnTo>
                  <a:lnTo>
                    <a:pt x="543" y="90"/>
                  </a:lnTo>
                  <a:lnTo>
                    <a:pt x="543" y="91"/>
                  </a:lnTo>
                  <a:lnTo>
                    <a:pt x="543" y="92"/>
                  </a:lnTo>
                  <a:lnTo>
                    <a:pt x="544" y="95"/>
                  </a:lnTo>
                  <a:lnTo>
                    <a:pt x="543" y="96"/>
                  </a:lnTo>
                  <a:lnTo>
                    <a:pt x="542" y="97"/>
                  </a:lnTo>
                  <a:lnTo>
                    <a:pt x="539" y="98"/>
                  </a:lnTo>
                  <a:lnTo>
                    <a:pt x="537" y="98"/>
                  </a:lnTo>
                  <a:lnTo>
                    <a:pt x="537" y="99"/>
                  </a:lnTo>
                  <a:lnTo>
                    <a:pt x="536" y="99"/>
                  </a:lnTo>
                  <a:lnTo>
                    <a:pt x="536" y="98"/>
                  </a:lnTo>
                  <a:lnTo>
                    <a:pt x="530" y="87"/>
                  </a:lnTo>
                  <a:lnTo>
                    <a:pt x="523" y="76"/>
                  </a:lnTo>
                  <a:lnTo>
                    <a:pt x="511" y="60"/>
                  </a:lnTo>
                  <a:lnTo>
                    <a:pt x="502" y="45"/>
                  </a:lnTo>
                  <a:lnTo>
                    <a:pt x="497" y="43"/>
                  </a:lnTo>
                  <a:lnTo>
                    <a:pt x="493" y="40"/>
                  </a:lnTo>
                  <a:lnTo>
                    <a:pt x="484" y="33"/>
                  </a:lnTo>
                  <a:lnTo>
                    <a:pt x="478" y="27"/>
                  </a:lnTo>
                  <a:lnTo>
                    <a:pt x="479" y="27"/>
                  </a:lnTo>
                  <a:lnTo>
                    <a:pt x="481" y="27"/>
                  </a:lnTo>
                  <a:lnTo>
                    <a:pt x="483" y="27"/>
                  </a:lnTo>
                  <a:lnTo>
                    <a:pt x="483" y="26"/>
                  </a:lnTo>
                  <a:lnTo>
                    <a:pt x="484" y="23"/>
                  </a:lnTo>
                  <a:lnTo>
                    <a:pt x="484" y="22"/>
                  </a:lnTo>
                  <a:lnTo>
                    <a:pt x="486" y="20"/>
                  </a:lnTo>
                  <a:lnTo>
                    <a:pt x="487" y="20"/>
                  </a:lnTo>
                  <a:lnTo>
                    <a:pt x="486" y="20"/>
                  </a:lnTo>
                  <a:lnTo>
                    <a:pt x="484" y="20"/>
                  </a:lnTo>
                  <a:lnTo>
                    <a:pt x="473" y="26"/>
                  </a:lnTo>
                  <a:lnTo>
                    <a:pt x="448" y="36"/>
                  </a:lnTo>
                  <a:lnTo>
                    <a:pt x="447" y="36"/>
                  </a:lnTo>
                  <a:lnTo>
                    <a:pt x="447" y="37"/>
                  </a:lnTo>
                  <a:lnTo>
                    <a:pt x="446" y="41"/>
                  </a:lnTo>
                  <a:lnTo>
                    <a:pt x="446" y="42"/>
                  </a:lnTo>
                  <a:lnTo>
                    <a:pt x="445" y="41"/>
                  </a:lnTo>
                  <a:lnTo>
                    <a:pt x="442" y="40"/>
                  </a:lnTo>
                  <a:lnTo>
                    <a:pt x="439" y="39"/>
                  </a:lnTo>
                  <a:lnTo>
                    <a:pt x="436" y="40"/>
                  </a:lnTo>
                  <a:lnTo>
                    <a:pt x="434" y="40"/>
                  </a:lnTo>
                  <a:lnTo>
                    <a:pt x="432" y="42"/>
                  </a:lnTo>
                  <a:lnTo>
                    <a:pt x="431" y="42"/>
                  </a:lnTo>
                  <a:lnTo>
                    <a:pt x="429" y="41"/>
                  </a:lnTo>
                  <a:lnTo>
                    <a:pt x="428" y="39"/>
                  </a:lnTo>
                  <a:lnTo>
                    <a:pt x="428" y="36"/>
                  </a:lnTo>
                  <a:lnTo>
                    <a:pt x="429" y="35"/>
                  </a:lnTo>
                  <a:lnTo>
                    <a:pt x="432" y="33"/>
                  </a:lnTo>
                  <a:lnTo>
                    <a:pt x="436" y="29"/>
                  </a:lnTo>
                  <a:lnTo>
                    <a:pt x="435" y="29"/>
                  </a:lnTo>
                  <a:lnTo>
                    <a:pt x="427" y="30"/>
                  </a:lnTo>
                  <a:lnTo>
                    <a:pt x="425" y="30"/>
                  </a:lnTo>
                  <a:lnTo>
                    <a:pt x="420" y="28"/>
                  </a:lnTo>
                  <a:lnTo>
                    <a:pt x="418" y="27"/>
                  </a:lnTo>
                  <a:lnTo>
                    <a:pt x="417" y="28"/>
                  </a:lnTo>
                  <a:lnTo>
                    <a:pt x="418" y="29"/>
                  </a:lnTo>
                  <a:lnTo>
                    <a:pt x="414" y="31"/>
                  </a:lnTo>
                  <a:lnTo>
                    <a:pt x="414" y="30"/>
                  </a:lnTo>
                  <a:lnTo>
                    <a:pt x="414" y="29"/>
                  </a:lnTo>
                  <a:lnTo>
                    <a:pt x="413" y="28"/>
                  </a:lnTo>
                  <a:lnTo>
                    <a:pt x="414" y="28"/>
                  </a:lnTo>
                  <a:lnTo>
                    <a:pt x="413" y="26"/>
                  </a:lnTo>
                  <a:lnTo>
                    <a:pt x="413" y="25"/>
                  </a:lnTo>
                  <a:lnTo>
                    <a:pt x="411" y="22"/>
                  </a:lnTo>
                  <a:lnTo>
                    <a:pt x="410" y="22"/>
                  </a:lnTo>
                  <a:lnTo>
                    <a:pt x="409" y="22"/>
                  </a:lnTo>
                  <a:lnTo>
                    <a:pt x="410" y="26"/>
                  </a:lnTo>
                  <a:lnTo>
                    <a:pt x="410" y="27"/>
                  </a:lnTo>
                  <a:lnTo>
                    <a:pt x="409" y="27"/>
                  </a:lnTo>
                  <a:lnTo>
                    <a:pt x="407" y="26"/>
                  </a:lnTo>
                  <a:lnTo>
                    <a:pt x="399" y="28"/>
                  </a:lnTo>
                  <a:lnTo>
                    <a:pt x="396" y="28"/>
                  </a:lnTo>
                  <a:lnTo>
                    <a:pt x="394" y="27"/>
                  </a:lnTo>
                  <a:lnTo>
                    <a:pt x="393" y="26"/>
                  </a:lnTo>
                  <a:lnTo>
                    <a:pt x="392" y="23"/>
                  </a:lnTo>
                  <a:lnTo>
                    <a:pt x="392" y="22"/>
                  </a:lnTo>
                  <a:lnTo>
                    <a:pt x="394" y="23"/>
                  </a:lnTo>
                  <a:lnTo>
                    <a:pt x="395" y="22"/>
                  </a:lnTo>
                  <a:lnTo>
                    <a:pt x="395" y="21"/>
                  </a:lnTo>
                  <a:lnTo>
                    <a:pt x="394" y="18"/>
                  </a:lnTo>
                  <a:lnTo>
                    <a:pt x="395" y="17"/>
                  </a:lnTo>
                  <a:lnTo>
                    <a:pt x="395" y="15"/>
                  </a:lnTo>
                  <a:lnTo>
                    <a:pt x="395" y="14"/>
                  </a:lnTo>
                  <a:lnTo>
                    <a:pt x="389" y="2"/>
                  </a:lnTo>
                  <a:lnTo>
                    <a:pt x="387" y="2"/>
                  </a:lnTo>
                  <a:lnTo>
                    <a:pt x="386" y="1"/>
                  </a:lnTo>
                  <a:lnTo>
                    <a:pt x="384" y="1"/>
                  </a:lnTo>
                  <a:lnTo>
                    <a:pt x="383" y="2"/>
                  </a:lnTo>
                  <a:lnTo>
                    <a:pt x="380" y="4"/>
                  </a:lnTo>
                  <a:lnTo>
                    <a:pt x="378" y="4"/>
                  </a:lnTo>
                  <a:lnTo>
                    <a:pt x="377" y="3"/>
                  </a:lnTo>
                  <a:lnTo>
                    <a:pt x="371" y="1"/>
                  </a:lnTo>
                  <a:lnTo>
                    <a:pt x="370" y="1"/>
                  </a:lnTo>
                  <a:lnTo>
                    <a:pt x="356" y="0"/>
                  </a:lnTo>
                  <a:lnTo>
                    <a:pt x="355" y="0"/>
                  </a:lnTo>
                  <a:lnTo>
                    <a:pt x="355" y="1"/>
                  </a:lnTo>
                  <a:lnTo>
                    <a:pt x="354" y="2"/>
                  </a:lnTo>
                  <a:lnTo>
                    <a:pt x="352" y="4"/>
                  </a:lnTo>
                  <a:lnTo>
                    <a:pt x="351" y="5"/>
                  </a:lnTo>
                  <a:lnTo>
                    <a:pt x="349" y="7"/>
                  </a:lnTo>
                  <a:lnTo>
                    <a:pt x="345" y="9"/>
                  </a:lnTo>
                  <a:lnTo>
                    <a:pt x="342" y="9"/>
                  </a:lnTo>
                  <a:lnTo>
                    <a:pt x="334" y="11"/>
                  </a:lnTo>
                  <a:lnTo>
                    <a:pt x="326" y="13"/>
                  </a:lnTo>
                  <a:lnTo>
                    <a:pt x="319" y="15"/>
                  </a:lnTo>
                  <a:lnTo>
                    <a:pt x="312" y="16"/>
                  </a:lnTo>
                  <a:lnTo>
                    <a:pt x="305" y="16"/>
                  </a:lnTo>
                  <a:lnTo>
                    <a:pt x="300" y="18"/>
                  </a:lnTo>
                  <a:lnTo>
                    <a:pt x="299" y="20"/>
                  </a:lnTo>
                  <a:lnTo>
                    <a:pt x="299" y="22"/>
                  </a:lnTo>
                  <a:lnTo>
                    <a:pt x="298" y="23"/>
                  </a:lnTo>
                  <a:lnTo>
                    <a:pt x="297" y="23"/>
                  </a:lnTo>
                  <a:lnTo>
                    <a:pt x="296" y="22"/>
                  </a:lnTo>
                  <a:lnTo>
                    <a:pt x="284" y="22"/>
                  </a:lnTo>
                  <a:lnTo>
                    <a:pt x="270" y="26"/>
                  </a:lnTo>
                  <a:lnTo>
                    <a:pt x="260" y="28"/>
                  </a:lnTo>
                  <a:lnTo>
                    <a:pt x="257" y="29"/>
                  </a:lnTo>
                  <a:lnTo>
                    <a:pt x="256" y="32"/>
                  </a:lnTo>
                  <a:lnTo>
                    <a:pt x="254" y="30"/>
                  </a:lnTo>
                  <a:lnTo>
                    <a:pt x="253" y="30"/>
                  </a:lnTo>
                  <a:lnTo>
                    <a:pt x="243" y="30"/>
                  </a:lnTo>
                  <a:lnTo>
                    <a:pt x="240" y="29"/>
                  </a:lnTo>
                  <a:lnTo>
                    <a:pt x="239" y="29"/>
                  </a:lnTo>
                  <a:lnTo>
                    <a:pt x="232" y="31"/>
                  </a:lnTo>
                  <a:lnTo>
                    <a:pt x="232" y="32"/>
                  </a:lnTo>
                  <a:lnTo>
                    <a:pt x="234" y="33"/>
                  </a:lnTo>
                  <a:lnTo>
                    <a:pt x="234" y="34"/>
                  </a:lnTo>
                  <a:lnTo>
                    <a:pt x="234" y="35"/>
                  </a:lnTo>
                  <a:lnTo>
                    <a:pt x="233" y="36"/>
                  </a:lnTo>
                  <a:lnTo>
                    <a:pt x="232" y="37"/>
                  </a:lnTo>
                  <a:lnTo>
                    <a:pt x="231" y="37"/>
                  </a:lnTo>
                  <a:lnTo>
                    <a:pt x="231" y="39"/>
                  </a:lnTo>
                  <a:lnTo>
                    <a:pt x="238" y="39"/>
                  </a:lnTo>
                  <a:lnTo>
                    <a:pt x="240" y="40"/>
                  </a:lnTo>
                  <a:lnTo>
                    <a:pt x="241" y="41"/>
                  </a:lnTo>
                  <a:lnTo>
                    <a:pt x="240" y="42"/>
                  </a:lnTo>
                  <a:lnTo>
                    <a:pt x="239" y="42"/>
                  </a:lnTo>
                  <a:lnTo>
                    <a:pt x="238" y="42"/>
                  </a:lnTo>
                  <a:lnTo>
                    <a:pt x="238" y="41"/>
                  </a:lnTo>
                  <a:lnTo>
                    <a:pt x="237" y="41"/>
                  </a:lnTo>
                  <a:lnTo>
                    <a:pt x="236" y="42"/>
                  </a:lnTo>
                  <a:lnTo>
                    <a:pt x="236" y="44"/>
                  </a:lnTo>
                  <a:lnTo>
                    <a:pt x="236" y="45"/>
                  </a:lnTo>
                  <a:lnTo>
                    <a:pt x="237" y="46"/>
                  </a:lnTo>
                  <a:lnTo>
                    <a:pt x="239" y="47"/>
                  </a:lnTo>
                  <a:lnTo>
                    <a:pt x="248" y="49"/>
                  </a:lnTo>
                  <a:lnTo>
                    <a:pt x="250" y="50"/>
                  </a:lnTo>
                  <a:lnTo>
                    <a:pt x="250" y="51"/>
                  </a:lnTo>
                  <a:lnTo>
                    <a:pt x="250" y="53"/>
                  </a:lnTo>
                  <a:lnTo>
                    <a:pt x="248" y="54"/>
                  </a:lnTo>
                  <a:lnTo>
                    <a:pt x="246" y="53"/>
                  </a:lnTo>
                  <a:lnTo>
                    <a:pt x="245" y="53"/>
                  </a:lnTo>
                  <a:lnTo>
                    <a:pt x="242" y="53"/>
                  </a:lnTo>
                  <a:lnTo>
                    <a:pt x="241" y="53"/>
                  </a:lnTo>
                  <a:lnTo>
                    <a:pt x="239" y="51"/>
                  </a:lnTo>
                  <a:lnTo>
                    <a:pt x="238" y="53"/>
                  </a:lnTo>
                  <a:lnTo>
                    <a:pt x="236" y="51"/>
                  </a:lnTo>
                  <a:lnTo>
                    <a:pt x="233" y="51"/>
                  </a:lnTo>
                  <a:lnTo>
                    <a:pt x="232" y="53"/>
                  </a:lnTo>
                  <a:lnTo>
                    <a:pt x="227" y="58"/>
                  </a:lnTo>
                  <a:lnTo>
                    <a:pt x="227" y="59"/>
                  </a:lnTo>
                  <a:lnTo>
                    <a:pt x="232" y="65"/>
                  </a:lnTo>
                  <a:lnTo>
                    <a:pt x="232" y="67"/>
                  </a:lnTo>
                  <a:lnTo>
                    <a:pt x="230" y="68"/>
                  </a:lnTo>
                  <a:lnTo>
                    <a:pt x="227" y="71"/>
                  </a:lnTo>
                  <a:lnTo>
                    <a:pt x="224" y="70"/>
                  </a:lnTo>
                  <a:lnTo>
                    <a:pt x="219" y="73"/>
                  </a:lnTo>
                  <a:lnTo>
                    <a:pt x="218" y="73"/>
                  </a:lnTo>
                  <a:lnTo>
                    <a:pt x="217" y="73"/>
                  </a:lnTo>
                  <a:lnTo>
                    <a:pt x="216" y="74"/>
                  </a:lnTo>
                  <a:lnTo>
                    <a:pt x="217" y="76"/>
                  </a:lnTo>
                  <a:lnTo>
                    <a:pt x="218" y="76"/>
                  </a:lnTo>
                  <a:lnTo>
                    <a:pt x="223" y="79"/>
                  </a:lnTo>
                  <a:lnTo>
                    <a:pt x="242" y="89"/>
                  </a:lnTo>
                  <a:lnTo>
                    <a:pt x="241" y="92"/>
                  </a:lnTo>
                  <a:lnTo>
                    <a:pt x="240" y="93"/>
                  </a:lnTo>
                  <a:lnTo>
                    <a:pt x="239" y="97"/>
                  </a:lnTo>
                  <a:lnTo>
                    <a:pt x="239" y="99"/>
                  </a:lnTo>
                  <a:lnTo>
                    <a:pt x="238" y="100"/>
                  </a:lnTo>
                  <a:lnTo>
                    <a:pt x="234" y="100"/>
                  </a:lnTo>
                  <a:lnTo>
                    <a:pt x="228" y="102"/>
                  </a:lnTo>
                  <a:lnTo>
                    <a:pt x="224" y="101"/>
                  </a:lnTo>
                  <a:lnTo>
                    <a:pt x="219" y="100"/>
                  </a:lnTo>
                  <a:lnTo>
                    <a:pt x="216" y="98"/>
                  </a:lnTo>
                  <a:lnTo>
                    <a:pt x="215" y="99"/>
                  </a:lnTo>
                  <a:lnTo>
                    <a:pt x="214" y="102"/>
                  </a:lnTo>
                  <a:lnTo>
                    <a:pt x="213" y="104"/>
                  </a:lnTo>
                  <a:lnTo>
                    <a:pt x="212" y="104"/>
                  </a:lnTo>
                  <a:lnTo>
                    <a:pt x="209" y="105"/>
                  </a:lnTo>
                  <a:lnTo>
                    <a:pt x="209" y="104"/>
                  </a:lnTo>
                  <a:lnTo>
                    <a:pt x="209" y="103"/>
                  </a:lnTo>
                  <a:lnTo>
                    <a:pt x="206" y="103"/>
                  </a:lnTo>
                  <a:lnTo>
                    <a:pt x="199" y="101"/>
                  </a:lnTo>
                  <a:lnTo>
                    <a:pt x="196" y="100"/>
                  </a:lnTo>
                  <a:lnTo>
                    <a:pt x="195" y="98"/>
                  </a:lnTo>
                  <a:lnTo>
                    <a:pt x="194" y="96"/>
                  </a:lnTo>
                  <a:lnTo>
                    <a:pt x="194" y="95"/>
                  </a:lnTo>
                  <a:lnTo>
                    <a:pt x="190" y="92"/>
                  </a:lnTo>
                  <a:lnTo>
                    <a:pt x="187" y="92"/>
                  </a:lnTo>
                  <a:lnTo>
                    <a:pt x="181" y="92"/>
                  </a:lnTo>
                  <a:lnTo>
                    <a:pt x="180" y="96"/>
                  </a:lnTo>
                  <a:lnTo>
                    <a:pt x="180" y="97"/>
                  </a:lnTo>
                  <a:lnTo>
                    <a:pt x="178" y="97"/>
                  </a:lnTo>
                  <a:lnTo>
                    <a:pt x="176" y="98"/>
                  </a:lnTo>
                  <a:lnTo>
                    <a:pt x="175" y="98"/>
                  </a:lnTo>
                  <a:lnTo>
                    <a:pt x="174" y="97"/>
                  </a:lnTo>
                  <a:lnTo>
                    <a:pt x="172" y="93"/>
                  </a:lnTo>
                  <a:lnTo>
                    <a:pt x="170" y="92"/>
                  </a:lnTo>
                  <a:lnTo>
                    <a:pt x="168" y="92"/>
                  </a:lnTo>
                  <a:lnTo>
                    <a:pt x="159" y="93"/>
                  </a:lnTo>
                  <a:lnTo>
                    <a:pt x="158" y="96"/>
                  </a:lnTo>
                  <a:lnTo>
                    <a:pt x="157" y="97"/>
                  </a:lnTo>
                  <a:lnTo>
                    <a:pt x="156" y="97"/>
                  </a:lnTo>
                  <a:lnTo>
                    <a:pt x="155" y="97"/>
                  </a:lnTo>
                  <a:lnTo>
                    <a:pt x="154" y="99"/>
                  </a:lnTo>
                  <a:lnTo>
                    <a:pt x="153" y="101"/>
                  </a:lnTo>
                  <a:lnTo>
                    <a:pt x="152" y="102"/>
                  </a:lnTo>
                  <a:lnTo>
                    <a:pt x="148" y="103"/>
                  </a:lnTo>
                  <a:lnTo>
                    <a:pt x="147" y="104"/>
                  </a:lnTo>
                  <a:lnTo>
                    <a:pt x="146" y="104"/>
                  </a:lnTo>
                  <a:lnTo>
                    <a:pt x="138" y="98"/>
                  </a:lnTo>
                  <a:lnTo>
                    <a:pt x="135" y="98"/>
                  </a:lnTo>
                  <a:lnTo>
                    <a:pt x="134" y="96"/>
                  </a:lnTo>
                  <a:lnTo>
                    <a:pt x="131" y="95"/>
                  </a:lnTo>
                  <a:lnTo>
                    <a:pt x="130" y="95"/>
                  </a:lnTo>
                  <a:lnTo>
                    <a:pt x="129" y="95"/>
                  </a:lnTo>
                  <a:lnTo>
                    <a:pt x="130" y="98"/>
                  </a:lnTo>
                  <a:lnTo>
                    <a:pt x="131" y="101"/>
                  </a:lnTo>
                  <a:lnTo>
                    <a:pt x="131" y="102"/>
                  </a:lnTo>
                  <a:lnTo>
                    <a:pt x="130" y="103"/>
                  </a:lnTo>
                  <a:lnTo>
                    <a:pt x="129" y="104"/>
                  </a:lnTo>
                  <a:lnTo>
                    <a:pt x="128" y="104"/>
                  </a:lnTo>
                  <a:lnTo>
                    <a:pt x="127" y="100"/>
                  </a:lnTo>
                  <a:lnTo>
                    <a:pt x="127" y="99"/>
                  </a:lnTo>
                  <a:lnTo>
                    <a:pt x="128" y="99"/>
                  </a:lnTo>
                  <a:lnTo>
                    <a:pt x="127" y="97"/>
                  </a:lnTo>
                  <a:lnTo>
                    <a:pt x="126" y="96"/>
                  </a:lnTo>
                  <a:lnTo>
                    <a:pt x="112" y="86"/>
                  </a:lnTo>
                  <a:lnTo>
                    <a:pt x="110" y="85"/>
                  </a:lnTo>
                  <a:lnTo>
                    <a:pt x="106" y="85"/>
                  </a:lnTo>
                  <a:lnTo>
                    <a:pt x="101" y="84"/>
                  </a:lnTo>
                  <a:lnTo>
                    <a:pt x="99" y="85"/>
                  </a:lnTo>
                  <a:lnTo>
                    <a:pt x="98" y="85"/>
                  </a:lnTo>
                  <a:lnTo>
                    <a:pt x="97" y="85"/>
                  </a:lnTo>
                  <a:lnTo>
                    <a:pt x="94" y="82"/>
                  </a:lnTo>
                  <a:lnTo>
                    <a:pt x="93" y="78"/>
                  </a:lnTo>
                  <a:lnTo>
                    <a:pt x="92" y="78"/>
                  </a:lnTo>
                  <a:lnTo>
                    <a:pt x="88" y="81"/>
                  </a:lnTo>
                  <a:lnTo>
                    <a:pt x="85" y="82"/>
                  </a:lnTo>
                  <a:lnTo>
                    <a:pt x="85" y="83"/>
                  </a:lnTo>
                  <a:lnTo>
                    <a:pt x="85" y="84"/>
                  </a:lnTo>
                  <a:lnTo>
                    <a:pt x="84" y="85"/>
                  </a:lnTo>
                  <a:lnTo>
                    <a:pt x="83" y="85"/>
                  </a:lnTo>
                  <a:lnTo>
                    <a:pt x="79" y="85"/>
                  </a:lnTo>
                  <a:lnTo>
                    <a:pt x="78" y="84"/>
                  </a:lnTo>
                  <a:lnTo>
                    <a:pt x="78" y="83"/>
                  </a:lnTo>
                  <a:lnTo>
                    <a:pt x="78" y="82"/>
                  </a:lnTo>
                  <a:lnTo>
                    <a:pt x="74" y="79"/>
                  </a:lnTo>
                  <a:lnTo>
                    <a:pt x="69" y="78"/>
                  </a:lnTo>
                  <a:lnTo>
                    <a:pt x="69" y="79"/>
                  </a:lnTo>
                  <a:lnTo>
                    <a:pt x="69" y="81"/>
                  </a:lnTo>
                  <a:lnTo>
                    <a:pt x="67" y="82"/>
                  </a:lnTo>
                  <a:lnTo>
                    <a:pt x="65" y="83"/>
                  </a:lnTo>
                  <a:lnTo>
                    <a:pt x="64" y="83"/>
                  </a:lnTo>
                  <a:lnTo>
                    <a:pt x="61" y="88"/>
                  </a:lnTo>
                  <a:lnTo>
                    <a:pt x="53" y="91"/>
                  </a:lnTo>
                  <a:lnTo>
                    <a:pt x="46" y="95"/>
                  </a:lnTo>
                  <a:lnTo>
                    <a:pt x="46" y="96"/>
                  </a:lnTo>
                  <a:lnTo>
                    <a:pt x="47" y="97"/>
                  </a:lnTo>
                  <a:lnTo>
                    <a:pt x="46" y="98"/>
                  </a:lnTo>
                  <a:lnTo>
                    <a:pt x="45" y="98"/>
                  </a:lnTo>
                  <a:lnTo>
                    <a:pt x="43" y="99"/>
                  </a:lnTo>
                  <a:lnTo>
                    <a:pt x="37" y="102"/>
                  </a:lnTo>
                  <a:lnTo>
                    <a:pt x="34" y="102"/>
                  </a:lnTo>
                  <a:lnTo>
                    <a:pt x="33" y="102"/>
                  </a:lnTo>
                  <a:lnTo>
                    <a:pt x="34" y="105"/>
                  </a:lnTo>
                  <a:lnTo>
                    <a:pt x="36" y="111"/>
                  </a:lnTo>
                  <a:lnTo>
                    <a:pt x="36" y="113"/>
                  </a:lnTo>
                  <a:lnTo>
                    <a:pt x="37" y="114"/>
                  </a:lnTo>
                  <a:lnTo>
                    <a:pt x="38" y="114"/>
                  </a:lnTo>
                  <a:lnTo>
                    <a:pt x="38" y="115"/>
                  </a:lnTo>
                  <a:lnTo>
                    <a:pt x="37" y="116"/>
                  </a:lnTo>
                  <a:lnTo>
                    <a:pt x="35" y="117"/>
                  </a:lnTo>
                  <a:lnTo>
                    <a:pt x="31" y="119"/>
                  </a:lnTo>
                  <a:lnTo>
                    <a:pt x="30" y="118"/>
                  </a:lnTo>
                  <a:lnTo>
                    <a:pt x="28" y="117"/>
                  </a:lnTo>
                  <a:lnTo>
                    <a:pt x="20" y="109"/>
                  </a:lnTo>
                  <a:lnTo>
                    <a:pt x="19" y="107"/>
                  </a:lnTo>
                  <a:lnTo>
                    <a:pt x="16" y="107"/>
                  </a:lnTo>
                  <a:lnTo>
                    <a:pt x="15" y="107"/>
                  </a:lnTo>
                  <a:lnTo>
                    <a:pt x="15" y="109"/>
                  </a:lnTo>
                  <a:lnTo>
                    <a:pt x="13" y="115"/>
                  </a:lnTo>
                  <a:lnTo>
                    <a:pt x="10" y="117"/>
                  </a:lnTo>
                  <a:lnTo>
                    <a:pt x="8" y="118"/>
                  </a:lnTo>
                  <a:lnTo>
                    <a:pt x="7" y="118"/>
                  </a:lnTo>
                  <a:lnTo>
                    <a:pt x="6" y="119"/>
                  </a:lnTo>
                  <a:lnTo>
                    <a:pt x="5" y="129"/>
                  </a:lnTo>
                  <a:lnTo>
                    <a:pt x="5" y="130"/>
                  </a:lnTo>
                  <a:lnTo>
                    <a:pt x="6" y="130"/>
                  </a:lnTo>
                  <a:lnTo>
                    <a:pt x="8" y="132"/>
                  </a:lnTo>
                  <a:lnTo>
                    <a:pt x="8" y="133"/>
                  </a:lnTo>
                  <a:lnTo>
                    <a:pt x="7" y="137"/>
                  </a:lnTo>
                  <a:lnTo>
                    <a:pt x="2" y="143"/>
                  </a:lnTo>
                  <a:lnTo>
                    <a:pt x="0" y="147"/>
                  </a:lnTo>
                  <a:lnTo>
                    <a:pt x="1" y="148"/>
                  </a:lnTo>
                  <a:lnTo>
                    <a:pt x="9" y="152"/>
                  </a:lnTo>
                  <a:lnTo>
                    <a:pt x="10" y="153"/>
                  </a:lnTo>
                  <a:lnTo>
                    <a:pt x="10" y="160"/>
                  </a:lnTo>
                  <a:lnTo>
                    <a:pt x="10" y="161"/>
                  </a:lnTo>
                  <a:lnTo>
                    <a:pt x="13" y="162"/>
                  </a:lnTo>
                  <a:lnTo>
                    <a:pt x="15" y="164"/>
                  </a:lnTo>
                  <a:lnTo>
                    <a:pt x="17" y="162"/>
                  </a:lnTo>
                  <a:lnTo>
                    <a:pt x="22" y="161"/>
                  </a:lnTo>
                  <a:lnTo>
                    <a:pt x="24" y="161"/>
                  </a:lnTo>
                  <a:lnTo>
                    <a:pt x="27" y="162"/>
                  </a:lnTo>
                  <a:lnTo>
                    <a:pt x="29" y="166"/>
                  </a:lnTo>
                  <a:lnTo>
                    <a:pt x="38" y="180"/>
                  </a:lnTo>
                  <a:lnTo>
                    <a:pt x="39" y="182"/>
                  </a:lnTo>
                  <a:lnTo>
                    <a:pt x="38" y="183"/>
                  </a:lnTo>
                  <a:lnTo>
                    <a:pt x="36" y="183"/>
                  </a:lnTo>
                  <a:lnTo>
                    <a:pt x="34" y="182"/>
                  </a:lnTo>
                  <a:lnTo>
                    <a:pt x="33" y="183"/>
                  </a:lnTo>
                  <a:lnTo>
                    <a:pt x="32" y="184"/>
                  </a:lnTo>
                  <a:lnTo>
                    <a:pt x="32" y="185"/>
                  </a:lnTo>
                  <a:lnTo>
                    <a:pt x="35" y="187"/>
                  </a:lnTo>
                  <a:lnTo>
                    <a:pt x="37" y="188"/>
                  </a:lnTo>
                  <a:lnTo>
                    <a:pt x="44" y="192"/>
                  </a:lnTo>
                  <a:lnTo>
                    <a:pt x="44" y="190"/>
                  </a:lnTo>
                  <a:lnTo>
                    <a:pt x="44" y="189"/>
                  </a:lnTo>
                  <a:lnTo>
                    <a:pt x="44" y="188"/>
                  </a:lnTo>
                  <a:lnTo>
                    <a:pt x="45" y="186"/>
                  </a:lnTo>
                  <a:lnTo>
                    <a:pt x="46" y="186"/>
                  </a:lnTo>
                  <a:lnTo>
                    <a:pt x="47" y="185"/>
                  </a:lnTo>
                  <a:lnTo>
                    <a:pt x="52" y="186"/>
                  </a:lnTo>
                  <a:lnTo>
                    <a:pt x="55" y="185"/>
                  </a:lnTo>
                  <a:lnTo>
                    <a:pt x="57" y="184"/>
                  </a:lnTo>
                  <a:lnTo>
                    <a:pt x="62" y="181"/>
                  </a:lnTo>
                  <a:lnTo>
                    <a:pt x="67" y="179"/>
                  </a:lnTo>
                  <a:lnTo>
                    <a:pt x="71" y="175"/>
                  </a:lnTo>
                  <a:lnTo>
                    <a:pt x="74" y="175"/>
                  </a:lnTo>
                  <a:lnTo>
                    <a:pt x="77" y="175"/>
                  </a:lnTo>
                  <a:lnTo>
                    <a:pt x="85" y="178"/>
                  </a:lnTo>
                  <a:lnTo>
                    <a:pt x="90" y="180"/>
                  </a:lnTo>
                  <a:lnTo>
                    <a:pt x="92" y="180"/>
                  </a:lnTo>
                  <a:lnTo>
                    <a:pt x="94" y="179"/>
                  </a:lnTo>
                  <a:lnTo>
                    <a:pt x="95" y="178"/>
                  </a:lnTo>
                  <a:lnTo>
                    <a:pt x="97" y="178"/>
                  </a:lnTo>
                  <a:lnTo>
                    <a:pt x="102" y="179"/>
                  </a:lnTo>
                  <a:lnTo>
                    <a:pt x="106" y="185"/>
                  </a:lnTo>
                  <a:lnTo>
                    <a:pt x="107" y="189"/>
                  </a:lnTo>
                  <a:lnTo>
                    <a:pt x="108" y="193"/>
                  </a:lnTo>
                  <a:lnTo>
                    <a:pt x="106" y="199"/>
                  </a:lnTo>
                  <a:lnTo>
                    <a:pt x="105" y="202"/>
                  </a:lnTo>
                  <a:lnTo>
                    <a:pt x="105" y="206"/>
                  </a:lnTo>
                  <a:lnTo>
                    <a:pt x="106" y="208"/>
                  </a:lnTo>
                  <a:lnTo>
                    <a:pt x="107" y="210"/>
                  </a:lnTo>
                  <a:lnTo>
                    <a:pt x="111" y="210"/>
                  </a:lnTo>
                  <a:lnTo>
                    <a:pt x="115" y="211"/>
                  </a:lnTo>
                  <a:lnTo>
                    <a:pt x="117" y="210"/>
                  </a:lnTo>
                  <a:lnTo>
                    <a:pt x="119" y="210"/>
                  </a:lnTo>
                  <a:lnTo>
                    <a:pt x="120" y="208"/>
                  </a:lnTo>
                  <a:lnTo>
                    <a:pt x="121" y="207"/>
                  </a:lnTo>
                  <a:lnTo>
                    <a:pt x="122" y="208"/>
                  </a:lnTo>
                  <a:lnTo>
                    <a:pt x="124" y="211"/>
                  </a:lnTo>
                  <a:lnTo>
                    <a:pt x="124" y="213"/>
                  </a:lnTo>
                  <a:lnTo>
                    <a:pt x="125" y="214"/>
                  </a:lnTo>
                  <a:lnTo>
                    <a:pt x="126" y="216"/>
                  </a:lnTo>
                  <a:lnTo>
                    <a:pt x="125" y="217"/>
                  </a:lnTo>
                  <a:lnTo>
                    <a:pt x="124" y="217"/>
                  </a:lnTo>
                  <a:lnTo>
                    <a:pt x="121" y="217"/>
                  </a:lnTo>
                  <a:lnTo>
                    <a:pt x="119" y="217"/>
                  </a:lnTo>
                  <a:lnTo>
                    <a:pt x="116" y="218"/>
                  </a:lnTo>
                  <a:lnTo>
                    <a:pt x="114" y="220"/>
                  </a:lnTo>
                  <a:lnTo>
                    <a:pt x="111" y="225"/>
                  </a:lnTo>
                  <a:lnTo>
                    <a:pt x="110" y="227"/>
                  </a:lnTo>
                  <a:lnTo>
                    <a:pt x="107" y="228"/>
                  </a:lnTo>
                  <a:lnTo>
                    <a:pt x="106" y="228"/>
                  </a:lnTo>
                  <a:lnTo>
                    <a:pt x="107" y="225"/>
                  </a:lnTo>
                  <a:lnTo>
                    <a:pt x="111" y="221"/>
                  </a:lnTo>
                  <a:lnTo>
                    <a:pt x="113" y="218"/>
                  </a:lnTo>
                  <a:lnTo>
                    <a:pt x="115" y="217"/>
                  </a:lnTo>
                  <a:lnTo>
                    <a:pt x="118" y="216"/>
                  </a:lnTo>
                  <a:lnTo>
                    <a:pt x="119" y="216"/>
                  </a:lnTo>
                  <a:lnTo>
                    <a:pt x="120" y="214"/>
                  </a:lnTo>
                  <a:lnTo>
                    <a:pt x="120" y="213"/>
                  </a:lnTo>
                  <a:lnTo>
                    <a:pt x="118" y="213"/>
                  </a:lnTo>
                  <a:lnTo>
                    <a:pt x="115" y="213"/>
                  </a:lnTo>
                  <a:lnTo>
                    <a:pt x="113" y="213"/>
                  </a:lnTo>
                  <a:lnTo>
                    <a:pt x="110" y="212"/>
                  </a:lnTo>
                  <a:lnTo>
                    <a:pt x="106" y="212"/>
                  </a:lnTo>
                  <a:lnTo>
                    <a:pt x="98" y="211"/>
                  </a:lnTo>
                  <a:lnTo>
                    <a:pt x="90" y="210"/>
                  </a:lnTo>
                  <a:lnTo>
                    <a:pt x="87" y="210"/>
                  </a:lnTo>
                  <a:lnTo>
                    <a:pt x="85" y="209"/>
                  </a:lnTo>
                  <a:lnTo>
                    <a:pt x="84" y="209"/>
                  </a:lnTo>
                  <a:lnTo>
                    <a:pt x="83" y="209"/>
                  </a:lnTo>
                  <a:lnTo>
                    <a:pt x="81" y="211"/>
                  </a:lnTo>
                  <a:lnTo>
                    <a:pt x="80" y="211"/>
                  </a:lnTo>
                  <a:lnTo>
                    <a:pt x="78" y="210"/>
                  </a:lnTo>
                  <a:lnTo>
                    <a:pt x="77" y="212"/>
                  </a:lnTo>
                  <a:lnTo>
                    <a:pt x="76" y="215"/>
                  </a:lnTo>
                  <a:lnTo>
                    <a:pt x="75" y="216"/>
                  </a:lnTo>
                  <a:lnTo>
                    <a:pt x="73" y="217"/>
                  </a:lnTo>
                  <a:lnTo>
                    <a:pt x="72" y="217"/>
                  </a:lnTo>
                  <a:lnTo>
                    <a:pt x="73" y="218"/>
                  </a:lnTo>
                  <a:lnTo>
                    <a:pt x="75" y="222"/>
                  </a:lnTo>
                  <a:lnTo>
                    <a:pt x="76" y="224"/>
                  </a:lnTo>
                  <a:lnTo>
                    <a:pt x="77" y="225"/>
                  </a:lnTo>
                  <a:lnTo>
                    <a:pt x="78" y="225"/>
                  </a:lnTo>
                  <a:lnTo>
                    <a:pt x="80" y="226"/>
                  </a:lnTo>
                  <a:lnTo>
                    <a:pt x="77" y="226"/>
                  </a:lnTo>
                  <a:lnTo>
                    <a:pt x="75" y="227"/>
                  </a:lnTo>
                  <a:lnTo>
                    <a:pt x="73" y="227"/>
                  </a:lnTo>
                  <a:lnTo>
                    <a:pt x="72" y="227"/>
                  </a:lnTo>
                  <a:lnTo>
                    <a:pt x="72" y="226"/>
                  </a:lnTo>
                  <a:lnTo>
                    <a:pt x="70" y="225"/>
                  </a:lnTo>
                  <a:lnTo>
                    <a:pt x="67" y="225"/>
                  </a:lnTo>
                  <a:lnTo>
                    <a:pt x="64" y="225"/>
                  </a:lnTo>
                  <a:lnTo>
                    <a:pt x="62" y="224"/>
                  </a:lnTo>
                  <a:lnTo>
                    <a:pt x="61" y="224"/>
                  </a:lnTo>
                  <a:lnTo>
                    <a:pt x="60" y="226"/>
                  </a:lnTo>
                  <a:lnTo>
                    <a:pt x="60" y="229"/>
                  </a:lnTo>
                  <a:lnTo>
                    <a:pt x="61" y="230"/>
                  </a:lnTo>
                  <a:lnTo>
                    <a:pt x="62" y="231"/>
                  </a:lnTo>
                  <a:lnTo>
                    <a:pt x="66" y="231"/>
                  </a:lnTo>
                  <a:lnTo>
                    <a:pt x="69" y="234"/>
                  </a:lnTo>
                  <a:lnTo>
                    <a:pt x="70" y="235"/>
                  </a:lnTo>
                  <a:lnTo>
                    <a:pt x="74" y="243"/>
                  </a:lnTo>
                  <a:lnTo>
                    <a:pt x="76" y="249"/>
                  </a:lnTo>
                  <a:lnTo>
                    <a:pt x="77" y="251"/>
                  </a:lnTo>
                  <a:lnTo>
                    <a:pt x="76" y="253"/>
                  </a:lnTo>
                  <a:lnTo>
                    <a:pt x="76" y="254"/>
                  </a:lnTo>
                  <a:lnTo>
                    <a:pt x="77" y="254"/>
                  </a:lnTo>
                  <a:lnTo>
                    <a:pt x="80" y="253"/>
                  </a:lnTo>
                  <a:lnTo>
                    <a:pt x="83" y="254"/>
                  </a:lnTo>
                  <a:lnTo>
                    <a:pt x="85" y="256"/>
                  </a:lnTo>
                  <a:lnTo>
                    <a:pt x="86" y="258"/>
                  </a:lnTo>
                  <a:lnTo>
                    <a:pt x="87" y="259"/>
                  </a:lnTo>
                  <a:lnTo>
                    <a:pt x="89" y="259"/>
                  </a:lnTo>
                  <a:lnTo>
                    <a:pt x="90" y="259"/>
                  </a:lnTo>
                  <a:lnTo>
                    <a:pt x="92" y="259"/>
                  </a:lnTo>
                  <a:lnTo>
                    <a:pt x="94" y="261"/>
                  </a:lnTo>
                  <a:lnTo>
                    <a:pt x="97" y="261"/>
                  </a:lnTo>
                  <a:lnTo>
                    <a:pt x="99" y="262"/>
                  </a:lnTo>
                  <a:lnTo>
                    <a:pt x="99" y="263"/>
                  </a:lnTo>
                  <a:lnTo>
                    <a:pt x="98" y="264"/>
                  </a:lnTo>
                  <a:lnTo>
                    <a:pt x="99" y="265"/>
                  </a:lnTo>
                  <a:lnTo>
                    <a:pt x="98" y="267"/>
                  </a:lnTo>
                  <a:lnTo>
                    <a:pt x="97" y="270"/>
                  </a:lnTo>
                  <a:lnTo>
                    <a:pt x="95" y="275"/>
                  </a:lnTo>
                  <a:lnTo>
                    <a:pt x="94" y="278"/>
                  </a:lnTo>
                  <a:lnTo>
                    <a:pt x="95" y="281"/>
                  </a:lnTo>
                  <a:lnTo>
                    <a:pt x="100" y="276"/>
                  </a:lnTo>
                  <a:lnTo>
                    <a:pt x="103" y="273"/>
                  </a:lnTo>
                  <a:lnTo>
                    <a:pt x="107" y="272"/>
                  </a:lnTo>
                  <a:lnTo>
                    <a:pt x="116" y="270"/>
                  </a:lnTo>
                  <a:lnTo>
                    <a:pt x="119" y="269"/>
                  </a:lnTo>
                  <a:lnTo>
                    <a:pt x="121" y="269"/>
                  </a:lnTo>
                  <a:lnTo>
                    <a:pt x="124" y="270"/>
                  </a:lnTo>
                  <a:lnTo>
                    <a:pt x="133" y="277"/>
                  </a:lnTo>
                  <a:lnTo>
                    <a:pt x="135" y="280"/>
                  </a:lnTo>
                  <a:lnTo>
                    <a:pt x="139" y="284"/>
                  </a:lnTo>
                  <a:lnTo>
                    <a:pt x="141" y="286"/>
                  </a:lnTo>
                  <a:lnTo>
                    <a:pt x="143" y="289"/>
                  </a:lnTo>
                  <a:lnTo>
                    <a:pt x="145" y="290"/>
                  </a:lnTo>
                  <a:lnTo>
                    <a:pt x="148" y="290"/>
                  </a:lnTo>
                  <a:lnTo>
                    <a:pt x="152" y="289"/>
                  </a:lnTo>
                  <a:lnTo>
                    <a:pt x="152" y="220"/>
                  </a:lnTo>
                  <a:lnTo>
                    <a:pt x="152" y="218"/>
                  </a:lnTo>
                  <a:lnTo>
                    <a:pt x="152" y="217"/>
                  </a:lnTo>
                  <a:lnTo>
                    <a:pt x="153" y="217"/>
                  </a:lnTo>
                  <a:lnTo>
                    <a:pt x="157" y="215"/>
                  </a:lnTo>
                  <a:lnTo>
                    <a:pt x="191" y="207"/>
                  </a:lnTo>
                  <a:lnTo>
                    <a:pt x="192" y="207"/>
                  </a:lnTo>
                  <a:lnTo>
                    <a:pt x="194" y="207"/>
                  </a:lnTo>
                  <a:lnTo>
                    <a:pt x="195" y="202"/>
                  </a:lnTo>
                  <a:lnTo>
                    <a:pt x="197" y="200"/>
                  </a:lnTo>
                  <a:lnTo>
                    <a:pt x="199" y="200"/>
                  </a:lnTo>
                  <a:lnTo>
                    <a:pt x="201" y="199"/>
                  </a:lnTo>
                  <a:lnTo>
                    <a:pt x="203" y="198"/>
                  </a:lnTo>
                  <a:lnTo>
                    <a:pt x="204" y="198"/>
                  </a:lnTo>
                  <a:lnTo>
                    <a:pt x="204" y="199"/>
                  </a:lnTo>
                  <a:lnTo>
                    <a:pt x="203" y="202"/>
                  </a:lnTo>
                  <a:lnTo>
                    <a:pt x="204" y="203"/>
                  </a:lnTo>
                  <a:lnTo>
                    <a:pt x="205" y="203"/>
                  </a:lnTo>
                  <a:lnTo>
                    <a:pt x="206" y="204"/>
                  </a:lnTo>
                  <a:lnTo>
                    <a:pt x="208" y="203"/>
                  </a:lnTo>
                  <a:lnTo>
                    <a:pt x="209" y="203"/>
                  </a:lnTo>
                  <a:lnTo>
                    <a:pt x="210" y="203"/>
                  </a:lnTo>
                  <a:lnTo>
                    <a:pt x="210" y="201"/>
                  </a:lnTo>
                  <a:lnTo>
                    <a:pt x="211" y="199"/>
                  </a:lnTo>
                  <a:lnTo>
                    <a:pt x="212" y="198"/>
                  </a:lnTo>
                  <a:lnTo>
                    <a:pt x="210" y="194"/>
                  </a:lnTo>
                  <a:lnTo>
                    <a:pt x="209" y="193"/>
                  </a:lnTo>
                  <a:lnTo>
                    <a:pt x="209" y="192"/>
                  </a:lnTo>
                  <a:lnTo>
                    <a:pt x="210" y="192"/>
                  </a:lnTo>
                  <a:lnTo>
                    <a:pt x="212" y="193"/>
                  </a:lnTo>
                  <a:lnTo>
                    <a:pt x="213" y="194"/>
                  </a:lnTo>
                  <a:lnTo>
                    <a:pt x="213" y="195"/>
                  </a:lnTo>
                  <a:lnTo>
                    <a:pt x="212" y="197"/>
                  </a:lnTo>
                  <a:lnTo>
                    <a:pt x="212" y="198"/>
                  </a:lnTo>
                  <a:lnTo>
                    <a:pt x="213" y="198"/>
                  </a:lnTo>
                  <a:lnTo>
                    <a:pt x="214" y="197"/>
                  </a:lnTo>
                  <a:lnTo>
                    <a:pt x="216" y="197"/>
                  </a:lnTo>
                  <a:lnTo>
                    <a:pt x="220" y="196"/>
                  </a:lnTo>
                  <a:lnTo>
                    <a:pt x="225" y="197"/>
                  </a:lnTo>
                  <a:lnTo>
                    <a:pt x="227" y="197"/>
                  </a:lnTo>
                  <a:lnTo>
                    <a:pt x="227" y="198"/>
                  </a:lnTo>
                  <a:lnTo>
                    <a:pt x="225" y="199"/>
                  </a:lnTo>
                  <a:lnTo>
                    <a:pt x="224" y="200"/>
                  </a:lnTo>
                  <a:lnTo>
                    <a:pt x="223" y="201"/>
                  </a:lnTo>
                  <a:lnTo>
                    <a:pt x="220" y="201"/>
                  </a:lnTo>
                  <a:lnTo>
                    <a:pt x="215" y="200"/>
                  </a:lnTo>
                  <a:lnTo>
                    <a:pt x="214" y="199"/>
                  </a:lnTo>
                  <a:lnTo>
                    <a:pt x="213" y="199"/>
                  </a:lnTo>
                  <a:lnTo>
                    <a:pt x="213" y="200"/>
                  </a:lnTo>
                  <a:lnTo>
                    <a:pt x="213" y="201"/>
                  </a:lnTo>
                  <a:lnTo>
                    <a:pt x="212" y="202"/>
                  </a:lnTo>
                  <a:lnTo>
                    <a:pt x="213" y="203"/>
                  </a:lnTo>
                  <a:lnTo>
                    <a:pt x="212" y="204"/>
                  </a:lnTo>
                  <a:lnTo>
                    <a:pt x="212" y="206"/>
                  </a:lnTo>
                  <a:lnTo>
                    <a:pt x="212" y="207"/>
                  </a:lnTo>
                  <a:lnTo>
                    <a:pt x="214" y="207"/>
                  </a:lnTo>
                  <a:lnTo>
                    <a:pt x="216" y="207"/>
                  </a:lnTo>
                  <a:lnTo>
                    <a:pt x="217" y="207"/>
                  </a:lnTo>
                  <a:lnTo>
                    <a:pt x="217" y="208"/>
                  </a:lnTo>
                  <a:lnTo>
                    <a:pt x="218" y="213"/>
                  </a:lnTo>
                  <a:lnTo>
                    <a:pt x="218" y="218"/>
                  </a:lnTo>
                  <a:lnTo>
                    <a:pt x="218" y="221"/>
                  </a:lnTo>
                  <a:lnTo>
                    <a:pt x="231" y="228"/>
                  </a:lnTo>
                  <a:lnTo>
                    <a:pt x="232" y="229"/>
                  </a:lnTo>
                  <a:lnTo>
                    <a:pt x="234" y="232"/>
                  </a:lnTo>
                  <a:lnTo>
                    <a:pt x="236" y="235"/>
                  </a:lnTo>
                  <a:lnTo>
                    <a:pt x="247" y="246"/>
                  </a:lnTo>
                  <a:lnTo>
                    <a:pt x="248" y="246"/>
                  </a:lnTo>
                  <a:lnTo>
                    <a:pt x="264" y="244"/>
                  </a:lnTo>
                  <a:lnTo>
                    <a:pt x="269" y="244"/>
                  </a:lnTo>
                  <a:lnTo>
                    <a:pt x="288" y="245"/>
                  </a:lnTo>
                  <a:lnTo>
                    <a:pt x="289" y="244"/>
                  </a:lnTo>
                  <a:lnTo>
                    <a:pt x="294" y="242"/>
                  </a:lnTo>
                  <a:lnTo>
                    <a:pt x="296" y="243"/>
                  </a:lnTo>
                  <a:lnTo>
                    <a:pt x="300" y="248"/>
                  </a:lnTo>
                  <a:lnTo>
                    <a:pt x="303" y="250"/>
                  </a:lnTo>
                  <a:lnTo>
                    <a:pt x="307" y="253"/>
                  </a:lnTo>
                  <a:lnTo>
                    <a:pt x="308" y="255"/>
                  </a:lnTo>
                  <a:lnTo>
                    <a:pt x="310" y="257"/>
                  </a:lnTo>
                  <a:lnTo>
                    <a:pt x="313" y="257"/>
                  </a:lnTo>
                  <a:lnTo>
                    <a:pt x="313" y="261"/>
                  </a:lnTo>
                  <a:lnTo>
                    <a:pt x="313" y="265"/>
                  </a:lnTo>
                  <a:lnTo>
                    <a:pt x="312" y="273"/>
                  </a:lnTo>
                  <a:lnTo>
                    <a:pt x="312" y="275"/>
                  </a:lnTo>
                  <a:lnTo>
                    <a:pt x="313" y="276"/>
                  </a:lnTo>
                  <a:lnTo>
                    <a:pt x="315" y="276"/>
                  </a:lnTo>
                  <a:lnTo>
                    <a:pt x="319" y="276"/>
                  </a:lnTo>
                  <a:lnTo>
                    <a:pt x="320" y="276"/>
                  </a:lnTo>
                  <a:lnTo>
                    <a:pt x="320" y="277"/>
                  </a:lnTo>
                  <a:lnTo>
                    <a:pt x="322" y="284"/>
                  </a:lnTo>
                  <a:lnTo>
                    <a:pt x="324" y="291"/>
                  </a:lnTo>
                  <a:lnTo>
                    <a:pt x="324" y="292"/>
                  </a:lnTo>
                  <a:lnTo>
                    <a:pt x="336" y="292"/>
                  </a:lnTo>
                  <a:lnTo>
                    <a:pt x="340" y="291"/>
                  </a:lnTo>
                  <a:lnTo>
                    <a:pt x="341" y="291"/>
                  </a:lnTo>
                  <a:lnTo>
                    <a:pt x="343" y="292"/>
                  </a:lnTo>
                  <a:lnTo>
                    <a:pt x="344" y="294"/>
                  </a:lnTo>
                  <a:lnTo>
                    <a:pt x="345" y="294"/>
                  </a:lnTo>
                  <a:lnTo>
                    <a:pt x="345" y="295"/>
                  </a:lnTo>
                  <a:lnTo>
                    <a:pt x="345" y="297"/>
                  </a:lnTo>
                  <a:lnTo>
                    <a:pt x="344" y="298"/>
                  </a:lnTo>
                  <a:lnTo>
                    <a:pt x="348" y="300"/>
                  </a:lnTo>
                  <a:lnTo>
                    <a:pt x="349" y="301"/>
                  </a:lnTo>
                  <a:lnTo>
                    <a:pt x="352" y="303"/>
                  </a:lnTo>
                  <a:lnTo>
                    <a:pt x="353" y="303"/>
                  </a:lnTo>
                  <a:lnTo>
                    <a:pt x="354" y="303"/>
                  </a:lnTo>
                  <a:lnTo>
                    <a:pt x="354" y="301"/>
                  </a:lnTo>
                  <a:lnTo>
                    <a:pt x="354" y="296"/>
                  </a:lnTo>
                  <a:lnTo>
                    <a:pt x="354" y="295"/>
                  </a:lnTo>
                  <a:lnTo>
                    <a:pt x="358" y="292"/>
                  </a:lnTo>
                  <a:lnTo>
                    <a:pt x="361" y="292"/>
                  </a:lnTo>
                  <a:lnTo>
                    <a:pt x="361" y="291"/>
                  </a:lnTo>
                  <a:lnTo>
                    <a:pt x="361" y="290"/>
                  </a:lnTo>
                  <a:lnTo>
                    <a:pt x="362" y="289"/>
                  </a:lnTo>
                  <a:lnTo>
                    <a:pt x="365" y="286"/>
                  </a:lnTo>
                  <a:lnTo>
                    <a:pt x="370" y="282"/>
                  </a:lnTo>
                  <a:lnTo>
                    <a:pt x="385" y="275"/>
                  </a:lnTo>
                  <a:lnTo>
                    <a:pt x="391" y="270"/>
                  </a:lnTo>
                  <a:lnTo>
                    <a:pt x="390" y="270"/>
                  </a:lnTo>
                  <a:lnTo>
                    <a:pt x="390" y="269"/>
                  </a:lnTo>
                  <a:lnTo>
                    <a:pt x="397" y="262"/>
                  </a:lnTo>
                  <a:lnTo>
                    <a:pt x="409" y="262"/>
                  </a:lnTo>
                  <a:lnTo>
                    <a:pt x="411" y="262"/>
                  </a:lnTo>
                  <a:lnTo>
                    <a:pt x="432" y="268"/>
                  </a:lnTo>
                  <a:lnTo>
                    <a:pt x="432" y="267"/>
                  </a:lnTo>
                  <a:lnTo>
                    <a:pt x="432" y="265"/>
                  </a:lnTo>
                  <a:lnTo>
                    <a:pt x="431" y="263"/>
                  </a:lnTo>
                  <a:lnTo>
                    <a:pt x="432" y="259"/>
                  </a:lnTo>
                  <a:lnTo>
                    <a:pt x="435" y="255"/>
                  </a:lnTo>
                  <a:lnTo>
                    <a:pt x="437" y="254"/>
                  </a:lnTo>
                  <a:lnTo>
                    <a:pt x="441" y="253"/>
                  </a:lnTo>
                  <a:lnTo>
                    <a:pt x="442" y="253"/>
                  </a:lnTo>
                  <a:lnTo>
                    <a:pt x="447" y="253"/>
                  </a:lnTo>
                  <a:lnTo>
                    <a:pt x="448" y="254"/>
                  </a:lnTo>
                  <a:lnTo>
                    <a:pt x="452" y="256"/>
                  </a:lnTo>
                  <a:lnTo>
                    <a:pt x="459" y="258"/>
                  </a:lnTo>
                  <a:lnTo>
                    <a:pt x="463" y="259"/>
                  </a:lnTo>
                  <a:lnTo>
                    <a:pt x="468" y="257"/>
                  </a:lnTo>
                  <a:lnTo>
                    <a:pt x="469" y="257"/>
                  </a:lnTo>
                  <a:lnTo>
                    <a:pt x="494" y="258"/>
                  </a:lnTo>
                  <a:lnTo>
                    <a:pt x="506" y="258"/>
                  </a:lnTo>
                  <a:lnTo>
                    <a:pt x="510" y="258"/>
                  </a:lnTo>
                  <a:lnTo>
                    <a:pt x="514" y="259"/>
                  </a:lnTo>
                  <a:lnTo>
                    <a:pt x="517" y="261"/>
                  </a:lnTo>
                  <a:lnTo>
                    <a:pt x="520" y="261"/>
                  </a:lnTo>
                  <a:lnTo>
                    <a:pt x="522" y="261"/>
                  </a:lnTo>
                  <a:lnTo>
                    <a:pt x="524" y="263"/>
                  </a:lnTo>
                  <a:lnTo>
                    <a:pt x="526" y="266"/>
                  </a:lnTo>
                  <a:lnTo>
                    <a:pt x="528" y="266"/>
                  </a:lnTo>
                  <a:lnTo>
                    <a:pt x="531" y="267"/>
                  </a:lnTo>
                  <a:lnTo>
                    <a:pt x="536" y="268"/>
                  </a:lnTo>
                  <a:lnTo>
                    <a:pt x="539" y="271"/>
                  </a:lnTo>
                  <a:close/>
                  <a:moveTo>
                    <a:pt x="432" y="200"/>
                  </a:moveTo>
                  <a:lnTo>
                    <a:pt x="432" y="200"/>
                  </a:lnTo>
                  <a:lnTo>
                    <a:pt x="434" y="199"/>
                  </a:lnTo>
                  <a:lnTo>
                    <a:pt x="435" y="198"/>
                  </a:lnTo>
                  <a:lnTo>
                    <a:pt x="435" y="197"/>
                  </a:lnTo>
                  <a:lnTo>
                    <a:pt x="435" y="196"/>
                  </a:lnTo>
                  <a:lnTo>
                    <a:pt x="435" y="194"/>
                  </a:lnTo>
                  <a:lnTo>
                    <a:pt x="437" y="194"/>
                  </a:lnTo>
                  <a:lnTo>
                    <a:pt x="438" y="194"/>
                  </a:lnTo>
                  <a:lnTo>
                    <a:pt x="439" y="194"/>
                  </a:lnTo>
                  <a:lnTo>
                    <a:pt x="439" y="193"/>
                  </a:lnTo>
                  <a:lnTo>
                    <a:pt x="440" y="190"/>
                  </a:lnTo>
                  <a:lnTo>
                    <a:pt x="442" y="187"/>
                  </a:lnTo>
                  <a:lnTo>
                    <a:pt x="447" y="184"/>
                  </a:lnTo>
                  <a:lnTo>
                    <a:pt x="451" y="183"/>
                  </a:lnTo>
                  <a:lnTo>
                    <a:pt x="454" y="182"/>
                  </a:lnTo>
                  <a:lnTo>
                    <a:pt x="460" y="182"/>
                  </a:lnTo>
                  <a:lnTo>
                    <a:pt x="464" y="181"/>
                  </a:lnTo>
                  <a:lnTo>
                    <a:pt x="468" y="181"/>
                  </a:lnTo>
                  <a:lnTo>
                    <a:pt x="472" y="181"/>
                  </a:lnTo>
                  <a:lnTo>
                    <a:pt x="474" y="182"/>
                  </a:lnTo>
                  <a:lnTo>
                    <a:pt x="477" y="184"/>
                  </a:lnTo>
                  <a:lnTo>
                    <a:pt x="482" y="184"/>
                  </a:lnTo>
                  <a:lnTo>
                    <a:pt x="506" y="185"/>
                  </a:lnTo>
                  <a:lnTo>
                    <a:pt x="507" y="186"/>
                  </a:lnTo>
                  <a:lnTo>
                    <a:pt x="507" y="187"/>
                  </a:lnTo>
                  <a:lnTo>
                    <a:pt x="508" y="187"/>
                  </a:lnTo>
                  <a:lnTo>
                    <a:pt x="509" y="187"/>
                  </a:lnTo>
                  <a:lnTo>
                    <a:pt x="509" y="185"/>
                  </a:lnTo>
                  <a:lnTo>
                    <a:pt x="510" y="184"/>
                  </a:lnTo>
                  <a:lnTo>
                    <a:pt x="512" y="183"/>
                  </a:lnTo>
                  <a:lnTo>
                    <a:pt x="514" y="183"/>
                  </a:lnTo>
                  <a:lnTo>
                    <a:pt x="516" y="183"/>
                  </a:lnTo>
                  <a:lnTo>
                    <a:pt x="517" y="184"/>
                  </a:lnTo>
                  <a:lnTo>
                    <a:pt x="518" y="185"/>
                  </a:lnTo>
                  <a:lnTo>
                    <a:pt x="518" y="184"/>
                  </a:lnTo>
                  <a:lnTo>
                    <a:pt x="518" y="183"/>
                  </a:lnTo>
                  <a:lnTo>
                    <a:pt x="517" y="182"/>
                  </a:lnTo>
                  <a:lnTo>
                    <a:pt x="518" y="182"/>
                  </a:lnTo>
                  <a:lnTo>
                    <a:pt x="521" y="182"/>
                  </a:lnTo>
                  <a:lnTo>
                    <a:pt x="522" y="182"/>
                  </a:lnTo>
                  <a:lnTo>
                    <a:pt x="523" y="183"/>
                  </a:lnTo>
                  <a:lnTo>
                    <a:pt x="524" y="185"/>
                  </a:lnTo>
                  <a:lnTo>
                    <a:pt x="522" y="185"/>
                  </a:lnTo>
                  <a:lnTo>
                    <a:pt x="521" y="186"/>
                  </a:lnTo>
                  <a:lnTo>
                    <a:pt x="521" y="188"/>
                  </a:lnTo>
                  <a:lnTo>
                    <a:pt x="519" y="190"/>
                  </a:lnTo>
                  <a:lnTo>
                    <a:pt x="515" y="192"/>
                  </a:lnTo>
                  <a:lnTo>
                    <a:pt x="509" y="192"/>
                  </a:lnTo>
                  <a:lnTo>
                    <a:pt x="505" y="190"/>
                  </a:lnTo>
                  <a:lnTo>
                    <a:pt x="502" y="188"/>
                  </a:lnTo>
                  <a:lnTo>
                    <a:pt x="498" y="188"/>
                  </a:lnTo>
                  <a:lnTo>
                    <a:pt x="497" y="188"/>
                  </a:lnTo>
                  <a:lnTo>
                    <a:pt x="495" y="188"/>
                  </a:lnTo>
                  <a:lnTo>
                    <a:pt x="494" y="187"/>
                  </a:lnTo>
                  <a:lnTo>
                    <a:pt x="492" y="187"/>
                  </a:lnTo>
                  <a:lnTo>
                    <a:pt x="479" y="186"/>
                  </a:lnTo>
                  <a:lnTo>
                    <a:pt x="470" y="186"/>
                  </a:lnTo>
                  <a:lnTo>
                    <a:pt x="467" y="186"/>
                  </a:lnTo>
                  <a:lnTo>
                    <a:pt x="465" y="186"/>
                  </a:lnTo>
                  <a:lnTo>
                    <a:pt x="464" y="186"/>
                  </a:lnTo>
                  <a:lnTo>
                    <a:pt x="463" y="186"/>
                  </a:lnTo>
                  <a:lnTo>
                    <a:pt x="463" y="187"/>
                  </a:lnTo>
                  <a:lnTo>
                    <a:pt x="462" y="188"/>
                  </a:lnTo>
                  <a:lnTo>
                    <a:pt x="458" y="189"/>
                  </a:lnTo>
                  <a:lnTo>
                    <a:pt x="455" y="190"/>
                  </a:lnTo>
                  <a:lnTo>
                    <a:pt x="454" y="192"/>
                  </a:lnTo>
                  <a:lnTo>
                    <a:pt x="452" y="195"/>
                  </a:lnTo>
                  <a:lnTo>
                    <a:pt x="450" y="197"/>
                  </a:lnTo>
                  <a:lnTo>
                    <a:pt x="449" y="197"/>
                  </a:lnTo>
                  <a:lnTo>
                    <a:pt x="446" y="198"/>
                  </a:lnTo>
                  <a:lnTo>
                    <a:pt x="444" y="198"/>
                  </a:lnTo>
                  <a:lnTo>
                    <a:pt x="444" y="199"/>
                  </a:lnTo>
                  <a:lnTo>
                    <a:pt x="445" y="200"/>
                  </a:lnTo>
                  <a:lnTo>
                    <a:pt x="444" y="201"/>
                  </a:lnTo>
                  <a:lnTo>
                    <a:pt x="441" y="206"/>
                  </a:lnTo>
                  <a:lnTo>
                    <a:pt x="440" y="208"/>
                  </a:lnTo>
                  <a:lnTo>
                    <a:pt x="440" y="210"/>
                  </a:lnTo>
                  <a:lnTo>
                    <a:pt x="441" y="211"/>
                  </a:lnTo>
                  <a:lnTo>
                    <a:pt x="442" y="211"/>
                  </a:lnTo>
                  <a:lnTo>
                    <a:pt x="442" y="212"/>
                  </a:lnTo>
                  <a:lnTo>
                    <a:pt x="442" y="216"/>
                  </a:lnTo>
                  <a:lnTo>
                    <a:pt x="441" y="217"/>
                  </a:lnTo>
                  <a:lnTo>
                    <a:pt x="438" y="213"/>
                  </a:lnTo>
                  <a:lnTo>
                    <a:pt x="436" y="210"/>
                  </a:lnTo>
                  <a:lnTo>
                    <a:pt x="434" y="208"/>
                  </a:lnTo>
                  <a:lnTo>
                    <a:pt x="432" y="206"/>
                  </a:lnTo>
                  <a:lnTo>
                    <a:pt x="431" y="202"/>
                  </a:lnTo>
                  <a:lnTo>
                    <a:pt x="431" y="201"/>
                  </a:lnTo>
                  <a:lnTo>
                    <a:pt x="432" y="200"/>
                  </a:lnTo>
                  <a:close/>
                  <a:moveTo>
                    <a:pt x="217" y="186"/>
                  </a:moveTo>
                  <a:lnTo>
                    <a:pt x="217" y="186"/>
                  </a:lnTo>
                  <a:lnTo>
                    <a:pt x="219" y="185"/>
                  </a:lnTo>
                  <a:lnTo>
                    <a:pt x="220" y="185"/>
                  </a:lnTo>
                  <a:lnTo>
                    <a:pt x="222" y="185"/>
                  </a:lnTo>
                  <a:lnTo>
                    <a:pt x="223" y="188"/>
                  </a:lnTo>
                  <a:lnTo>
                    <a:pt x="224" y="187"/>
                  </a:lnTo>
                  <a:lnTo>
                    <a:pt x="224" y="186"/>
                  </a:lnTo>
                  <a:lnTo>
                    <a:pt x="225" y="187"/>
                  </a:lnTo>
                  <a:lnTo>
                    <a:pt x="226" y="187"/>
                  </a:lnTo>
                  <a:lnTo>
                    <a:pt x="227" y="186"/>
                  </a:lnTo>
                  <a:lnTo>
                    <a:pt x="227" y="185"/>
                  </a:lnTo>
                  <a:lnTo>
                    <a:pt x="227" y="184"/>
                  </a:lnTo>
                  <a:lnTo>
                    <a:pt x="225" y="184"/>
                  </a:lnTo>
                  <a:lnTo>
                    <a:pt x="225" y="183"/>
                  </a:lnTo>
                  <a:lnTo>
                    <a:pt x="226" y="183"/>
                  </a:lnTo>
                  <a:lnTo>
                    <a:pt x="228" y="184"/>
                  </a:lnTo>
                  <a:lnTo>
                    <a:pt x="229" y="184"/>
                  </a:lnTo>
                  <a:lnTo>
                    <a:pt x="228" y="186"/>
                  </a:lnTo>
                  <a:lnTo>
                    <a:pt x="229" y="188"/>
                  </a:lnTo>
                  <a:lnTo>
                    <a:pt x="231" y="188"/>
                  </a:lnTo>
                  <a:lnTo>
                    <a:pt x="233" y="189"/>
                  </a:lnTo>
                  <a:lnTo>
                    <a:pt x="236" y="189"/>
                  </a:lnTo>
                  <a:lnTo>
                    <a:pt x="237" y="188"/>
                  </a:lnTo>
                  <a:lnTo>
                    <a:pt x="237" y="189"/>
                  </a:lnTo>
                  <a:lnTo>
                    <a:pt x="236" y="190"/>
                  </a:lnTo>
                  <a:lnTo>
                    <a:pt x="236" y="192"/>
                  </a:lnTo>
                  <a:lnTo>
                    <a:pt x="234" y="194"/>
                  </a:lnTo>
                  <a:lnTo>
                    <a:pt x="233" y="195"/>
                  </a:lnTo>
                  <a:lnTo>
                    <a:pt x="231" y="195"/>
                  </a:lnTo>
                  <a:lnTo>
                    <a:pt x="230" y="195"/>
                  </a:lnTo>
                  <a:lnTo>
                    <a:pt x="229" y="193"/>
                  </a:lnTo>
                  <a:lnTo>
                    <a:pt x="228" y="192"/>
                  </a:lnTo>
                  <a:lnTo>
                    <a:pt x="227" y="190"/>
                  </a:lnTo>
                  <a:lnTo>
                    <a:pt x="227" y="192"/>
                  </a:lnTo>
                  <a:lnTo>
                    <a:pt x="226" y="193"/>
                  </a:lnTo>
                  <a:lnTo>
                    <a:pt x="224" y="192"/>
                  </a:lnTo>
                  <a:lnTo>
                    <a:pt x="223" y="190"/>
                  </a:lnTo>
                  <a:lnTo>
                    <a:pt x="222" y="190"/>
                  </a:lnTo>
                  <a:lnTo>
                    <a:pt x="218" y="192"/>
                  </a:lnTo>
                  <a:lnTo>
                    <a:pt x="217" y="190"/>
                  </a:lnTo>
                  <a:lnTo>
                    <a:pt x="216" y="188"/>
                  </a:lnTo>
                  <a:lnTo>
                    <a:pt x="216" y="187"/>
                  </a:lnTo>
                  <a:lnTo>
                    <a:pt x="217" y="18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3" name="Freeform 4046"/>
            <p:cNvSpPr>
              <a:spLocks/>
            </p:cNvSpPr>
            <p:nvPr/>
          </p:nvSpPr>
          <p:spPr bwMode="auto">
            <a:xfrm>
              <a:off x="3876" y="2008"/>
              <a:ext cx="9" cy="10"/>
            </a:xfrm>
            <a:custGeom>
              <a:avLst/>
              <a:gdLst>
                <a:gd name="T0" fmla="*/ 2 w 11"/>
                <a:gd name="T1" fmla="*/ 2 h 13"/>
                <a:gd name="T2" fmla="*/ 2 w 11"/>
                <a:gd name="T3" fmla="*/ 2 h 13"/>
                <a:gd name="T4" fmla="*/ 2 w 11"/>
                <a:gd name="T5" fmla="*/ 2 h 13"/>
                <a:gd name="T6" fmla="*/ 2 w 11"/>
                <a:gd name="T7" fmla="*/ 2 h 13"/>
                <a:gd name="T8" fmla="*/ 2 w 11"/>
                <a:gd name="T9" fmla="*/ 2 h 13"/>
                <a:gd name="T10" fmla="*/ 2 w 11"/>
                <a:gd name="T11" fmla="*/ 2 h 13"/>
                <a:gd name="T12" fmla="*/ 2 w 11"/>
                <a:gd name="T13" fmla="*/ 2 h 13"/>
                <a:gd name="T14" fmla="*/ 2 w 11"/>
                <a:gd name="T15" fmla="*/ 2 h 13"/>
                <a:gd name="T16" fmla="*/ 2 w 11"/>
                <a:gd name="T17" fmla="*/ 2 h 13"/>
                <a:gd name="T18" fmla="*/ 2 w 11"/>
                <a:gd name="T19" fmla="*/ 2 h 13"/>
                <a:gd name="T20" fmla="*/ 2 w 11"/>
                <a:gd name="T21" fmla="*/ 2 h 13"/>
                <a:gd name="T22" fmla="*/ 2 w 11"/>
                <a:gd name="T23" fmla="*/ 2 h 13"/>
                <a:gd name="T24" fmla="*/ 2 w 11"/>
                <a:gd name="T25" fmla="*/ 1 h 13"/>
                <a:gd name="T26" fmla="*/ 2 w 11"/>
                <a:gd name="T27" fmla="*/ 1 h 13"/>
                <a:gd name="T28" fmla="*/ 2 w 11"/>
                <a:gd name="T29" fmla="*/ 0 h 13"/>
                <a:gd name="T30" fmla="*/ 2 w 11"/>
                <a:gd name="T31" fmla="*/ 1 h 13"/>
                <a:gd name="T32" fmla="*/ 2 w 11"/>
                <a:gd name="T33" fmla="*/ 1 h 13"/>
                <a:gd name="T34" fmla="*/ 2 w 11"/>
                <a:gd name="T35" fmla="*/ 2 h 13"/>
                <a:gd name="T36" fmla="*/ 2 w 11"/>
                <a:gd name="T37" fmla="*/ 2 h 13"/>
                <a:gd name="T38" fmla="*/ 2 w 11"/>
                <a:gd name="T39" fmla="*/ 2 h 13"/>
                <a:gd name="T40" fmla="*/ 2 w 11"/>
                <a:gd name="T41" fmla="*/ 2 h 13"/>
                <a:gd name="T42" fmla="*/ 2 w 11"/>
                <a:gd name="T43" fmla="*/ 1 h 13"/>
                <a:gd name="T44" fmla="*/ 2 w 11"/>
                <a:gd name="T45" fmla="*/ 2 h 13"/>
                <a:gd name="T46" fmla="*/ 2 w 11"/>
                <a:gd name="T47" fmla="*/ 2 h 13"/>
                <a:gd name="T48" fmla="*/ 2 w 11"/>
                <a:gd name="T49" fmla="*/ 2 h 13"/>
                <a:gd name="T50" fmla="*/ 2 w 11"/>
                <a:gd name="T51" fmla="*/ 2 h 13"/>
                <a:gd name="T52" fmla="*/ 2 w 11"/>
                <a:gd name="T53" fmla="*/ 2 h 13"/>
                <a:gd name="T54" fmla="*/ 0 w 11"/>
                <a:gd name="T55" fmla="*/ 2 h 13"/>
                <a:gd name="T56" fmla="*/ 2 w 11"/>
                <a:gd name="T57" fmla="*/ 2 h 13"/>
                <a:gd name="T58" fmla="*/ 2 w 11"/>
                <a:gd name="T59" fmla="*/ 2 h 13"/>
                <a:gd name="T60" fmla="*/ 2 w 11"/>
                <a:gd name="T61" fmla="*/ 2 h 13"/>
                <a:gd name="T62" fmla="*/ 2 w 11"/>
                <a:gd name="T63" fmla="*/ 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1"/>
                  </a:moveTo>
                  <a:lnTo>
                    <a:pt x="11" y="11"/>
                  </a:lnTo>
                  <a:lnTo>
                    <a:pt x="9" y="10"/>
                  </a:lnTo>
                  <a:lnTo>
                    <a:pt x="9" y="8"/>
                  </a:lnTo>
                  <a:lnTo>
                    <a:pt x="9" y="6"/>
                  </a:lnTo>
                  <a:lnTo>
                    <a:pt x="8" y="6"/>
                  </a:lnTo>
                  <a:lnTo>
                    <a:pt x="8" y="5"/>
                  </a:lnTo>
                  <a:lnTo>
                    <a:pt x="7" y="3"/>
                  </a:lnTo>
                  <a:lnTo>
                    <a:pt x="6" y="2"/>
                  </a:lnTo>
                  <a:lnTo>
                    <a:pt x="5" y="1"/>
                  </a:lnTo>
                  <a:lnTo>
                    <a:pt x="5" y="0"/>
                  </a:lnTo>
                  <a:lnTo>
                    <a:pt x="4" y="1"/>
                  </a:lnTo>
                  <a:lnTo>
                    <a:pt x="3" y="3"/>
                  </a:lnTo>
                  <a:lnTo>
                    <a:pt x="3" y="1"/>
                  </a:lnTo>
                  <a:lnTo>
                    <a:pt x="3" y="2"/>
                  </a:lnTo>
                  <a:lnTo>
                    <a:pt x="2" y="5"/>
                  </a:lnTo>
                  <a:lnTo>
                    <a:pt x="2" y="6"/>
                  </a:lnTo>
                  <a:lnTo>
                    <a:pt x="0" y="7"/>
                  </a:lnTo>
                  <a:lnTo>
                    <a:pt x="11" y="13"/>
                  </a:lnTo>
                  <a:lnTo>
                    <a:pt x="11"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4" name="Freeform 4047"/>
            <p:cNvSpPr>
              <a:spLocks/>
            </p:cNvSpPr>
            <p:nvPr/>
          </p:nvSpPr>
          <p:spPr bwMode="auto">
            <a:xfrm>
              <a:off x="3794" y="2057"/>
              <a:ext cx="182" cy="117"/>
            </a:xfrm>
            <a:custGeom>
              <a:avLst/>
              <a:gdLst>
                <a:gd name="T0" fmla="*/ 4 w 227"/>
                <a:gd name="T1" fmla="*/ 2 h 143"/>
                <a:gd name="T2" fmla="*/ 2 w 227"/>
                <a:gd name="T3" fmla="*/ 2 h 143"/>
                <a:gd name="T4" fmla="*/ 2 w 227"/>
                <a:gd name="T5" fmla="*/ 2 h 143"/>
                <a:gd name="T6" fmla="*/ 2 w 227"/>
                <a:gd name="T7" fmla="*/ 3 h 143"/>
                <a:gd name="T8" fmla="*/ 2 w 227"/>
                <a:gd name="T9" fmla="*/ 2 h 143"/>
                <a:gd name="T10" fmla="*/ 2 w 227"/>
                <a:gd name="T11" fmla="*/ 2 h 143"/>
                <a:gd name="T12" fmla="*/ 2 w 227"/>
                <a:gd name="T13" fmla="*/ 2 h 143"/>
                <a:gd name="T14" fmla="*/ 3 w 227"/>
                <a:gd name="T15" fmla="*/ 3 h 143"/>
                <a:gd name="T16" fmla="*/ 2 w 227"/>
                <a:gd name="T17" fmla="*/ 4 h 143"/>
                <a:gd name="T18" fmla="*/ 2 w 227"/>
                <a:gd name="T19" fmla="*/ 5 h 143"/>
                <a:gd name="T20" fmla="*/ 2 w 227"/>
                <a:gd name="T21" fmla="*/ 4 h 143"/>
                <a:gd name="T22" fmla="*/ 2 w 227"/>
                <a:gd name="T23" fmla="*/ 4 h 143"/>
                <a:gd name="T24" fmla="*/ 2 w 227"/>
                <a:gd name="T25" fmla="*/ 6 h 143"/>
                <a:gd name="T26" fmla="*/ 2 w 227"/>
                <a:gd name="T27" fmla="*/ 6 h 143"/>
                <a:gd name="T28" fmla="*/ 2 w 227"/>
                <a:gd name="T29" fmla="*/ 7 h 143"/>
                <a:gd name="T30" fmla="*/ 2 w 227"/>
                <a:gd name="T31" fmla="*/ 7 h 143"/>
                <a:gd name="T32" fmla="*/ 2 w 227"/>
                <a:gd name="T33" fmla="*/ 7 h 143"/>
                <a:gd name="T34" fmla="*/ 2 w 227"/>
                <a:gd name="T35" fmla="*/ 7 h 143"/>
                <a:gd name="T36" fmla="*/ 2 w 227"/>
                <a:gd name="T37" fmla="*/ 8 h 143"/>
                <a:gd name="T38" fmla="*/ 2 w 227"/>
                <a:gd name="T39" fmla="*/ 11 h 143"/>
                <a:gd name="T40" fmla="*/ 4 w 227"/>
                <a:gd name="T41" fmla="*/ 11 h 143"/>
                <a:gd name="T42" fmla="*/ 5 w 227"/>
                <a:gd name="T43" fmla="*/ 9 h 143"/>
                <a:gd name="T44" fmla="*/ 6 w 227"/>
                <a:gd name="T45" fmla="*/ 9 h 143"/>
                <a:gd name="T46" fmla="*/ 7 w 227"/>
                <a:gd name="T47" fmla="*/ 11 h 143"/>
                <a:gd name="T48" fmla="*/ 8 w 227"/>
                <a:gd name="T49" fmla="*/ 11 h 143"/>
                <a:gd name="T50" fmla="*/ 8 w 227"/>
                <a:gd name="T51" fmla="*/ 11 h 143"/>
                <a:gd name="T52" fmla="*/ 9 w 227"/>
                <a:gd name="T53" fmla="*/ 11 h 143"/>
                <a:gd name="T54" fmla="*/ 10 w 227"/>
                <a:gd name="T55" fmla="*/ 11 h 143"/>
                <a:gd name="T56" fmla="*/ 11 w 227"/>
                <a:gd name="T57" fmla="*/ 13 h 143"/>
                <a:gd name="T58" fmla="*/ 12 w 227"/>
                <a:gd name="T59" fmla="*/ 13 h 143"/>
                <a:gd name="T60" fmla="*/ 12 w 227"/>
                <a:gd name="T61" fmla="*/ 16 h 143"/>
                <a:gd name="T62" fmla="*/ 14 w 227"/>
                <a:gd name="T63" fmla="*/ 16 h 143"/>
                <a:gd name="T64" fmla="*/ 14 w 227"/>
                <a:gd name="T65" fmla="*/ 16 h 143"/>
                <a:gd name="T66" fmla="*/ 15 w 227"/>
                <a:gd name="T67" fmla="*/ 14 h 143"/>
                <a:gd name="T68" fmla="*/ 16 w 227"/>
                <a:gd name="T69" fmla="*/ 13 h 143"/>
                <a:gd name="T70" fmla="*/ 17 w 227"/>
                <a:gd name="T71" fmla="*/ 13 h 143"/>
                <a:gd name="T72" fmla="*/ 18 w 227"/>
                <a:gd name="T73" fmla="*/ 12 h 143"/>
                <a:gd name="T74" fmla="*/ 18 w 227"/>
                <a:gd name="T75" fmla="*/ 11 h 143"/>
                <a:gd name="T76" fmla="*/ 19 w 227"/>
                <a:gd name="T77" fmla="*/ 11 h 143"/>
                <a:gd name="T78" fmla="*/ 19 w 227"/>
                <a:gd name="T79" fmla="*/ 11 h 143"/>
                <a:gd name="T80" fmla="*/ 19 w 227"/>
                <a:gd name="T81" fmla="*/ 9 h 143"/>
                <a:gd name="T82" fmla="*/ 18 w 227"/>
                <a:gd name="T83" fmla="*/ 9 h 143"/>
                <a:gd name="T84" fmla="*/ 17 w 227"/>
                <a:gd name="T85" fmla="*/ 7 h 143"/>
                <a:gd name="T86" fmla="*/ 14 w 227"/>
                <a:gd name="T87" fmla="*/ 5 h 143"/>
                <a:gd name="T88" fmla="*/ 14 w 227"/>
                <a:gd name="T89" fmla="*/ 4 h 143"/>
                <a:gd name="T90" fmla="*/ 12 w 227"/>
                <a:gd name="T91" fmla="*/ 3 h 143"/>
                <a:gd name="T92" fmla="*/ 11 w 227"/>
                <a:gd name="T93" fmla="*/ 3 h 143"/>
                <a:gd name="T94" fmla="*/ 11 w 227"/>
                <a:gd name="T95" fmla="*/ 2 h 143"/>
                <a:gd name="T96" fmla="*/ 11 w 227"/>
                <a:gd name="T97" fmla="*/ 2 h 143"/>
                <a:gd name="T98" fmla="*/ 11 w 227"/>
                <a:gd name="T99" fmla="*/ 2 h 143"/>
                <a:gd name="T100" fmla="*/ 11 w 227"/>
                <a:gd name="T101" fmla="*/ 2 h 143"/>
                <a:gd name="T102" fmla="*/ 10 w 227"/>
                <a:gd name="T103" fmla="*/ 2 h 143"/>
                <a:gd name="T104" fmla="*/ 9 w 227"/>
                <a:gd name="T105" fmla="*/ 2 h 143"/>
                <a:gd name="T106" fmla="*/ 9 w 227"/>
                <a:gd name="T107" fmla="*/ 2 h 143"/>
                <a:gd name="T108" fmla="*/ 8 w 227"/>
                <a:gd name="T109" fmla="*/ 2 h 143"/>
                <a:gd name="T110" fmla="*/ 8 w 227"/>
                <a:gd name="T111" fmla="*/ 2 h 143"/>
                <a:gd name="T112" fmla="*/ 6 w 227"/>
                <a:gd name="T113" fmla="*/ 2 h 143"/>
                <a:gd name="T114" fmla="*/ 6 w 227"/>
                <a:gd name="T115" fmla="*/ 2 h 143"/>
                <a:gd name="T116" fmla="*/ 5 w 227"/>
                <a:gd name="T117" fmla="*/ 3 h 1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143"/>
                <a:gd name="T179" fmla="*/ 227 w 227"/>
                <a:gd name="T180" fmla="*/ 143 h 1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143">
                  <a:moveTo>
                    <a:pt x="57" y="28"/>
                  </a:moveTo>
                  <a:lnTo>
                    <a:pt x="57" y="28"/>
                  </a:lnTo>
                  <a:lnTo>
                    <a:pt x="53" y="29"/>
                  </a:lnTo>
                  <a:lnTo>
                    <a:pt x="50" y="29"/>
                  </a:lnTo>
                  <a:lnTo>
                    <a:pt x="48" y="28"/>
                  </a:lnTo>
                  <a:lnTo>
                    <a:pt x="46" y="25"/>
                  </a:lnTo>
                  <a:lnTo>
                    <a:pt x="44" y="23"/>
                  </a:lnTo>
                  <a:lnTo>
                    <a:pt x="40" y="19"/>
                  </a:lnTo>
                  <a:lnTo>
                    <a:pt x="38" y="16"/>
                  </a:lnTo>
                  <a:lnTo>
                    <a:pt x="29" y="9"/>
                  </a:lnTo>
                  <a:lnTo>
                    <a:pt x="26" y="8"/>
                  </a:lnTo>
                  <a:lnTo>
                    <a:pt x="24" y="8"/>
                  </a:lnTo>
                  <a:lnTo>
                    <a:pt x="21" y="9"/>
                  </a:lnTo>
                  <a:lnTo>
                    <a:pt x="12" y="11"/>
                  </a:lnTo>
                  <a:lnTo>
                    <a:pt x="8" y="12"/>
                  </a:lnTo>
                  <a:lnTo>
                    <a:pt x="5" y="15"/>
                  </a:lnTo>
                  <a:lnTo>
                    <a:pt x="0" y="20"/>
                  </a:lnTo>
                  <a:lnTo>
                    <a:pt x="5" y="29"/>
                  </a:lnTo>
                  <a:lnTo>
                    <a:pt x="6" y="32"/>
                  </a:lnTo>
                  <a:lnTo>
                    <a:pt x="7" y="33"/>
                  </a:lnTo>
                  <a:lnTo>
                    <a:pt x="7" y="31"/>
                  </a:lnTo>
                  <a:lnTo>
                    <a:pt x="6" y="25"/>
                  </a:lnTo>
                  <a:lnTo>
                    <a:pt x="7" y="24"/>
                  </a:lnTo>
                  <a:lnTo>
                    <a:pt x="7" y="21"/>
                  </a:lnTo>
                  <a:lnTo>
                    <a:pt x="6" y="21"/>
                  </a:lnTo>
                  <a:lnTo>
                    <a:pt x="7" y="19"/>
                  </a:lnTo>
                  <a:lnTo>
                    <a:pt x="8" y="16"/>
                  </a:lnTo>
                  <a:lnTo>
                    <a:pt x="10" y="15"/>
                  </a:lnTo>
                  <a:lnTo>
                    <a:pt x="11" y="14"/>
                  </a:lnTo>
                  <a:lnTo>
                    <a:pt x="20" y="12"/>
                  </a:lnTo>
                  <a:lnTo>
                    <a:pt x="22" y="12"/>
                  </a:lnTo>
                  <a:lnTo>
                    <a:pt x="23" y="15"/>
                  </a:lnTo>
                  <a:lnTo>
                    <a:pt x="23" y="17"/>
                  </a:lnTo>
                  <a:lnTo>
                    <a:pt x="24" y="19"/>
                  </a:lnTo>
                  <a:lnTo>
                    <a:pt x="25" y="20"/>
                  </a:lnTo>
                  <a:lnTo>
                    <a:pt x="25" y="22"/>
                  </a:lnTo>
                  <a:lnTo>
                    <a:pt x="26" y="24"/>
                  </a:lnTo>
                  <a:lnTo>
                    <a:pt x="29" y="26"/>
                  </a:lnTo>
                  <a:lnTo>
                    <a:pt x="34" y="30"/>
                  </a:lnTo>
                  <a:lnTo>
                    <a:pt x="37" y="32"/>
                  </a:lnTo>
                  <a:lnTo>
                    <a:pt x="37" y="33"/>
                  </a:lnTo>
                  <a:lnTo>
                    <a:pt x="37" y="34"/>
                  </a:lnTo>
                  <a:lnTo>
                    <a:pt x="35" y="37"/>
                  </a:lnTo>
                  <a:lnTo>
                    <a:pt x="33" y="36"/>
                  </a:lnTo>
                  <a:lnTo>
                    <a:pt x="30" y="36"/>
                  </a:lnTo>
                  <a:lnTo>
                    <a:pt x="30" y="37"/>
                  </a:lnTo>
                  <a:lnTo>
                    <a:pt x="30" y="38"/>
                  </a:lnTo>
                  <a:lnTo>
                    <a:pt x="31" y="39"/>
                  </a:lnTo>
                  <a:lnTo>
                    <a:pt x="31" y="40"/>
                  </a:lnTo>
                  <a:lnTo>
                    <a:pt x="30" y="40"/>
                  </a:lnTo>
                  <a:lnTo>
                    <a:pt x="26" y="40"/>
                  </a:lnTo>
                  <a:lnTo>
                    <a:pt x="23" y="40"/>
                  </a:lnTo>
                  <a:lnTo>
                    <a:pt x="21" y="40"/>
                  </a:lnTo>
                  <a:lnTo>
                    <a:pt x="20" y="38"/>
                  </a:lnTo>
                  <a:lnTo>
                    <a:pt x="19" y="36"/>
                  </a:lnTo>
                  <a:lnTo>
                    <a:pt x="18" y="37"/>
                  </a:lnTo>
                  <a:lnTo>
                    <a:pt x="16" y="38"/>
                  </a:lnTo>
                  <a:lnTo>
                    <a:pt x="13" y="38"/>
                  </a:lnTo>
                  <a:lnTo>
                    <a:pt x="10" y="38"/>
                  </a:lnTo>
                  <a:lnTo>
                    <a:pt x="9" y="36"/>
                  </a:lnTo>
                  <a:lnTo>
                    <a:pt x="8" y="34"/>
                  </a:lnTo>
                  <a:lnTo>
                    <a:pt x="7" y="35"/>
                  </a:lnTo>
                  <a:lnTo>
                    <a:pt x="5" y="45"/>
                  </a:lnTo>
                  <a:lnTo>
                    <a:pt x="4" y="47"/>
                  </a:lnTo>
                  <a:lnTo>
                    <a:pt x="5" y="48"/>
                  </a:lnTo>
                  <a:lnTo>
                    <a:pt x="5" y="51"/>
                  </a:lnTo>
                  <a:lnTo>
                    <a:pt x="5" y="52"/>
                  </a:lnTo>
                  <a:lnTo>
                    <a:pt x="7" y="52"/>
                  </a:lnTo>
                  <a:lnTo>
                    <a:pt x="12" y="52"/>
                  </a:lnTo>
                  <a:lnTo>
                    <a:pt x="15" y="53"/>
                  </a:lnTo>
                  <a:lnTo>
                    <a:pt x="16" y="53"/>
                  </a:lnTo>
                  <a:lnTo>
                    <a:pt x="16" y="54"/>
                  </a:lnTo>
                  <a:lnTo>
                    <a:pt x="16" y="57"/>
                  </a:lnTo>
                  <a:lnTo>
                    <a:pt x="17" y="59"/>
                  </a:lnTo>
                  <a:lnTo>
                    <a:pt x="19" y="60"/>
                  </a:lnTo>
                  <a:lnTo>
                    <a:pt x="20" y="61"/>
                  </a:lnTo>
                  <a:lnTo>
                    <a:pt x="19" y="61"/>
                  </a:lnTo>
                  <a:lnTo>
                    <a:pt x="17" y="62"/>
                  </a:lnTo>
                  <a:lnTo>
                    <a:pt x="17" y="61"/>
                  </a:lnTo>
                  <a:lnTo>
                    <a:pt x="17" y="60"/>
                  </a:lnTo>
                  <a:lnTo>
                    <a:pt x="17" y="61"/>
                  </a:lnTo>
                  <a:lnTo>
                    <a:pt x="13" y="62"/>
                  </a:lnTo>
                  <a:lnTo>
                    <a:pt x="12" y="62"/>
                  </a:lnTo>
                  <a:lnTo>
                    <a:pt x="12" y="61"/>
                  </a:lnTo>
                  <a:lnTo>
                    <a:pt x="13" y="59"/>
                  </a:lnTo>
                  <a:lnTo>
                    <a:pt x="12" y="60"/>
                  </a:lnTo>
                  <a:lnTo>
                    <a:pt x="11" y="63"/>
                  </a:lnTo>
                  <a:lnTo>
                    <a:pt x="11" y="64"/>
                  </a:lnTo>
                  <a:lnTo>
                    <a:pt x="11" y="66"/>
                  </a:lnTo>
                  <a:lnTo>
                    <a:pt x="12" y="66"/>
                  </a:lnTo>
                  <a:lnTo>
                    <a:pt x="12" y="65"/>
                  </a:lnTo>
                  <a:lnTo>
                    <a:pt x="13" y="65"/>
                  </a:lnTo>
                  <a:lnTo>
                    <a:pt x="17" y="66"/>
                  </a:lnTo>
                  <a:lnTo>
                    <a:pt x="20" y="68"/>
                  </a:lnTo>
                  <a:lnTo>
                    <a:pt x="23" y="72"/>
                  </a:lnTo>
                  <a:lnTo>
                    <a:pt x="24" y="72"/>
                  </a:lnTo>
                  <a:lnTo>
                    <a:pt x="24" y="73"/>
                  </a:lnTo>
                  <a:lnTo>
                    <a:pt x="24" y="74"/>
                  </a:lnTo>
                  <a:lnTo>
                    <a:pt x="22" y="79"/>
                  </a:lnTo>
                  <a:lnTo>
                    <a:pt x="22" y="86"/>
                  </a:lnTo>
                  <a:lnTo>
                    <a:pt x="22" y="92"/>
                  </a:lnTo>
                  <a:lnTo>
                    <a:pt x="23" y="100"/>
                  </a:lnTo>
                  <a:lnTo>
                    <a:pt x="23" y="102"/>
                  </a:lnTo>
                  <a:lnTo>
                    <a:pt x="32" y="101"/>
                  </a:lnTo>
                  <a:lnTo>
                    <a:pt x="33" y="101"/>
                  </a:lnTo>
                  <a:lnTo>
                    <a:pt x="34" y="100"/>
                  </a:lnTo>
                  <a:lnTo>
                    <a:pt x="41" y="93"/>
                  </a:lnTo>
                  <a:lnTo>
                    <a:pt x="44" y="91"/>
                  </a:lnTo>
                  <a:lnTo>
                    <a:pt x="47" y="90"/>
                  </a:lnTo>
                  <a:lnTo>
                    <a:pt x="50" y="88"/>
                  </a:lnTo>
                  <a:lnTo>
                    <a:pt x="58" y="88"/>
                  </a:lnTo>
                  <a:lnTo>
                    <a:pt x="60" y="89"/>
                  </a:lnTo>
                  <a:lnTo>
                    <a:pt x="61" y="88"/>
                  </a:lnTo>
                  <a:lnTo>
                    <a:pt x="63" y="87"/>
                  </a:lnTo>
                  <a:lnTo>
                    <a:pt x="66" y="86"/>
                  </a:lnTo>
                  <a:lnTo>
                    <a:pt x="74" y="86"/>
                  </a:lnTo>
                  <a:lnTo>
                    <a:pt x="76" y="86"/>
                  </a:lnTo>
                  <a:lnTo>
                    <a:pt x="77" y="87"/>
                  </a:lnTo>
                  <a:lnTo>
                    <a:pt x="78" y="88"/>
                  </a:lnTo>
                  <a:lnTo>
                    <a:pt x="78" y="90"/>
                  </a:lnTo>
                  <a:lnTo>
                    <a:pt x="80" y="91"/>
                  </a:lnTo>
                  <a:lnTo>
                    <a:pt x="81" y="91"/>
                  </a:lnTo>
                  <a:lnTo>
                    <a:pt x="83" y="92"/>
                  </a:lnTo>
                  <a:lnTo>
                    <a:pt x="85" y="92"/>
                  </a:lnTo>
                  <a:lnTo>
                    <a:pt x="88" y="93"/>
                  </a:lnTo>
                  <a:lnTo>
                    <a:pt x="89" y="93"/>
                  </a:lnTo>
                  <a:lnTo>
                    <a:pt x="92" y="96"/>
                  </a:lnTo>
                  <a:lnTo>
                    <a:pt x="93" y="96"/>
                  </a:lnTo>
                  <a:lnTo>
                    <a:pt x="95" y="96"/>
                  </a:lnTo>
                  <a:lnTo>
                    <a:pt x="96" y="96"/>
                  </a:lnTo>
                  <a:lnTo>
                    <a:pt x="97" y="96"/>
                  </a:lnTo>
                  <a:lnTo>
                    <a:pt x="105" y="98"/>
                  </a:lnTo>
                  <a:lnTo>
                    <a:pt x="107" y="98"/>
                  </a:lnTo>
                  <a:lnTo>
                    <a:pt x="109" y="99"/>
                  </a:lnTo>
                  <a:lnTo>
                    <a:pt x="111" y="100"/>
                  </a:lnTo>
                  <a:lnTo>
                    <a:pt x="115" y="105"/>
                  </a:lnTo>
                  <a:lnTo>
                    <a:pt x="115" y="106"/>
                  </a:lnTo>
                  <a:lnTo>
                    <a:pt x="119" y="107"/>
                  </a:lnTo>
                  <a:lnTo>
                    <a:pt x="121" y="108"/>
                  </a:lnTo>
                  <a:lnTo>
                    <a:pt x="123" y="110"/>
                  </a:lnTo>
                  <a:lnTo>
                    <a:pt x="125" y="115"/>
                  </a:lnTo>
                  <a:lnTo>
                    <a:pt x="127" y="115"/>
                  </a:lnTo>
                  <a:lnTo>
                    <a:pt x="134" y="115"/>
                  </a:lnTo>
                  <a:lnTo>
                    <a:pt x="137" y="115"/>
                  </a:lnTo>
                  <a:lnTo>
                    <a:pt x="138" y="115"/>
                  </a:lnTo>
                  <a:lnTo>
                    <a:pt x="139" y="115"/>
                  </a:lnTo>
                  <a:lnTo>
                    <a:pt x="139" y="116"/>
                  </a:lnTo>
                  <a:lnTo>
                    <a:pt x="139" y="122"/>
                  </a:lnTo>
                  <a:lnTo>
                    <a:pt x="139" y="129"/>
                  </a:lnTo>
                  <a:lnTo>
                    <a:pt x="141" y="133"/>
                  </a:lnTo>
                  <a:lnTo>
                    <a:pt x="141" y="134"/>
                  </a:lnTo>
                  <a:lnTo>
                    <a:pt x="143" y="135"/>
                  </a:lnTo>
                  <a:lnTo>
                    <a:pt x="144" y="135"/>
                  </a:lnTo>
                  <a:lnTo>
                    <a:pt x="151" y="136"/>
                  </a:lnTo>
                  <a:lnTo>
                    <a:pt x="152" y="137"/>
                  </a:lnTo>
                  <a:lnTo>
                    <a:pt x="157" y="142"/>
                  </a:lnTo>
                  <a:lnTo>
                    <a:pt x="158" y="143"/>
                  </a:lnTo>
                  <a:lnTo>
                    <a:pt x="159" y="142"/>
                  </a:lnTo>
                  <a:lnTo>
                    <a:pt x="161" y="140"/>
                  </a:lnTo>
                  <a:lnTo>
                    <a:pt x="165" y="140"/>
                  </a:lnTo>
                  <a:lnTo>
                    <a:pt x="166" y="139"/>
                  </a:lnTo>
                  <a:lnTo>
                    <a:pt x="169" y="137"/>
                  </a:lnTo>
                  <a:lnTo>
                    <a:pt x="170" y="136"/>
                  </a:lnTo>
                  <a:lnTo>
                    <a:pt x="172" y="133"/>
                  </a:lnTo>
                  <a:lnTo>
                    <a:pt x="172" y="132"/>
                  </a:lnTo>
                  <a:lnTo>
                    <a:pt x="172" y="131"/>
                  </a:lnTo>
                  <a:lnTo>
                    <a:pt x="171" y="130"/>
                  </a:lnTo>
                  <a:lnTo>
                    <a:pt x="176" y="129"/>
                  </a:lnTo>
                  <a:lnTo>
                    <a:pt x="184" y="126"/>
                  </a:lnTo>
                  <a:lnTo>
                    <a:pt x="187" y="124"/>
                  </a:lnTo>
                  <a:lnTo>
                    <a:pt x="190" y="124"/>
                  </a:lnTo>
                  <a:lnTo>
                    <a:pt x="193" y="121"/>
                  </a:lnTo>
                  <a:lnTo>
                    <a:pt x="194" y="120"/>
                  </a:lnTo>
                  <a:lnTo>
                    <a:pt x="194" y="119"/>
                  </a:lnTo>
                  <a:lnTo>
                    <a:pt x="194" y="115"/>
                  </a:lnTo>
                  <a:lnTo>
                    <a:pt x="198" y="110"/>
                  </a:lnTo>
                  <a:lnTo>
                    <a:pt x="198" y="109"/>
                  </a:lnTo>
                  <a:lnTo>
                    <a:pt x="198" y="108"/>
                  </a:lnTo>
                  <a:lnTo>
                    <a:pt x="199" y="106"/>
                  </a:lnTo>
                  <a:lnTo>
                    <a:pt x="201" y="105"/>
                  </a:lnTo>
                  <a:lnTo>
                    <a:pt x="202" y="105"/>
                  </a:lnTo>
                  <a:lnTo>
                    <a:pt x="208" y="104"/>
                  </a:lnTo>
                  <a:lnTo>
                    <a:pt x="213" y="99"/>
                  </a:lnTo>
                  <a:lnTo>
                    <a:pt x="214" y="99"/>
                  </a:lnTo>
                  <a:lnTo>
                    <a:pt x="216" y="100"/>
                  </a:lnTo>
                  <a:lnTo>
                    <a:pt x="221" y="102"/>
                  </a:lnTo>
                  <a:lnTo>
                    <a:pt x="224" y="103"/>
                  </a:lnTo>
                  <a:lnTo>
                    <a:pt x="225" y="102"/>
                  </a:lnTo>
                  <a:lnTo>
                    <a:pt x="226" y="102"/>
                  </a:lnTo>
                  <a:lnTo>
                    <a:pt x="226" y="101"/>
                  </a:lnTo>
                  <a:lnTo>
                    <a:pt x="227" y="91"/>
                  </a:lnTo>
                  <a:lnTo>
                    <a:pt x="227" y="90"/>
                  </a:lnTo>
                  <a:lnTo>
                    <a:pt x="218" y="86"/>
                  </a:lnTo>
                  <a:lnTo>
                    <a:pt x="216" y="86"/>
                  </a:lnTo>
                  <a:lnTo>
                    <a:pt x="215" y="86"/>
                  </a:lnTo>
                  <a:lnTo>
                    <a:pt x="213" y="86"/>
                  </a:lnTo>
                  <a:lnTo>
                    <a:pt x="210" y="86"/>
                  </a:lnTo>
                  <a:lnTo>
                    <a:pt x="205" y="82"/>
                  </a:lnTo>
                  <a:lnTo>
                    <a:pt x="202" y="80"/>
                  </a:lnTo>
                  <a:lnTo>
                    <a:pt x="197" y="77"/>
                  </a:lnTo>
                  <a:lnTo>
                    <a:pt x="192" y="74"/>
                  </a:lnTo>
                  <a:lnTo>
                    <a:pt x="190" y="72"/>
                  </a:lnTo>
                  <a:lnTo>
                    <a:pt x="178" y="66"/>
                  </a:lnTo>
                  <a:lnTo>
                    <a:pt x="161" y="53"/>
                  </a:lnTo>
                  <a:lnTo>
                    <a:pt x="159" y="47"/>
                  </a:lnTo>
                  <a:lnTo>
                    <a:pt x="158" y="46"/>
                  </a:lnTo>
                  <a:lnTo>
                    <a:pt x="156" y="44"/>
                  </a:lnTo>
                  <a:lnTo>
                    <a:pt x="156" y="43"/>
                  </a:lnTo>
                  <a:lnTo>
                    <a:pt x="153" y="37"/>
                  </a:lnTo>
                  <a:lnTo>
                    <a:pt x="151" y="34"/>
                  </a:lnTo>
                  <a:lnTo>
                    <a:pt x="148" y="30"/>
                  </a:lnTo>
                  <a:lnTo>
                    <a:pt x="146" y="29"/>
                  </a:lnTo>
                  <a:lnTo>
                    <a:pt x="144" y="29"/>
                  </a:lnTo>
                  <a:lnTo>
                    <a:pt x="143" y="30"/>
                  </a:lnTo>
                  <a:lnTo>
                    <a:pt x="142" y="31"/>
                  </a:lnTo>
                  <a:lnTo>
                    <a:pt x="139" y="31"/>
                  </a:lnTo>
                  <a:lnTo>
                    <a:pt x="136" y="30"/>
                  </a:lnTo>
                  <a:lnTo>
                    <a:pt x="132" y="30"/>
                  </a:lnTo>
                  <a:lnTo>
                    <a:pt x="128" y="30"/>
                  </a:lnTo>
                  <a:lnTo>
                    <a:pt x="125" y="29"/>
                  </a:lnTo>
                  <a:lnTo>
                    <a:pt x="123" y="26"/>
                  </a:lnTo>
                  <a:lnTo>
                    <a:pt x="122" y="25"/>
                  </a:lnTo>
                  <a:lnTo>
                    <a:pt x="122" y="24"/>
                  </a:lnTo>
                  <a:lnTo>
                    <a:pt x="123" y="22"/>
                  </a:lnTo>
                  <a:lnTo>
                    <a:pt x="122" y="21"/>
                  </a:lnTo>
                  <a:lnTo>
                    <a:pt x="122" y="20"/>
                  </a:lnTo>
                  <a:lnTo>
                    <a:pt x="124" y="19"/>
                  </a:lnTo>
                  <a:lnTo>
                    <a:pt x="125" y="19"/>
                  </a:lnTo>
                  <a:lnTo>
                    <a:pt x="124" y="19"/>
                  </a:lnTo>
                  <a:lnTo>
                    <a:pt x="123" y="18"/>
                  </a:lnTo>
                  <a:lnTo>
                    <a:pt x="120" y="16"/>
                  </a:lnTo>
                  <a:lnTo>
                    <a:pt x="120" y="15"/>
                  </a:lnTo>
                  <a:lnTo>
                    <a:pt x="121" y="15"/>
                  </a:lnTo>
                  <a:lnTo>
                    <a:pt x="121" y="14"/>
                  </a:lnTo>
                  <a:lnTo>
                    <a:pt x="121" y="12"/>
                  </a:lnTo>
                  <a:lnTo>
                    <a:pt x="121" y="11"/>
                  </a:lnTo>
                  <a:lnTo>
                    <a:pt x="117" y="9"/>
                  </a:lnTo>
                  <a:lnTo>
                    <a:pt x="115" y="9"/>
                  </a:lnTo>
                  <a:lnTo>
                    <a:pt x="110" y="8"/>
                  </a:lnTo>
                  <a:lnTo>
                    <a:pt x="108" y="6"/>
                  </a:lnTo>
                  <a:lnTo>
                    <a:pt x="107" y="5"/>
                  </a:lnTo>
                  <a:lnTo>
                    <a:pt x="106" y="4"/>
                  </a:lnTo>
                  <a:lnTo>
                    <a:pt x="105" y="5"/>
                  </a:lnTo>
                  <a:lnTo>
                    <a:pt x="104" y="4"/>
                  </a:lnTo>
                  <a:lnTo>
                    <a:pt x="99" y="0"/>
                  </a:lnTo>
                  <a:lnTo>
                    <a:pt x="97" y="1"/>
                  </a:lnTo>
                  <a:lnTo>
                    <a:pt x="96" y="3"/>
                  </a:lnTo>
                  <a:lnTo>
                    <a:pt x="95" y="4"/>
                  </a:lnTo>
                  <a:lnTo>
                    <a:pt x="95" y="6"/>
                  </a:lnTo>
                  <a:lnTo>
                    <a:pt x="96" y="8"/>
                  </a:lnTo>
                  <a:lnTo>
                    <a:pt x="94" y="7"/>
                  </a:lnTo>
                  <a:lnTo>
                    <a:pt x="93" y="6"/>
                  </a:lnTo>
                  <a:lnTo>
                    <a:pt x="91" y="6"/>
                  </a:lnTo>
                  <a:lnTo>
                    <a:pt x="90" y="5"/>
                  </a:lnTo>
                  <a:lnTo>
                    <a:pt x="89" y="6"/>
                  </a:lnTo>
                  <a:lnTo>
                    <a:pt x="88" y="8"/>
                  </a:lnTo>
                  <a:lnTo>
                    <a:pt x="86" y="11"/>
                  </a:lnTo>
                  <a:lnTo>
                    <a:pt x="81" y="12"/>
                  </a:lnTo>
                  <a:lnTo>
                    <a:pt x="77" y="14"/>
                  </a:lnTo>
                  <a:lnTo>
                    <a:pt x="76" y="15"/>
                  </a:lnTo>
                  <a:lnTo>
                    <a:pt x="73" y="19"/>
                  </a:lnTo>
                  <a:lnTo>
                    <a:pt x="73" y="22"/>
                  </a:lnTo>
                  <a:lnTo>
                    <a:pt x="74" y="24"/>
                  </a:lnTo>
                  <a:lnTo>
                    <a:pt x="74" y="26"/>
                  </a:lnTo>
                  <a:lnTo>
                    <a:pt x="75" y="26"/>
                  </a:lnTo>
                  <a:lnTo>
                    <a:pt x="75" y="28"/>
                  </a:lnTo>
                  <a:lnTo>
                    <a:pt x="67" y="28"/>
                  </a:lnTo>
                  <a:lnTo>
                    <a:pt x="60" y="28"/>
                  </a:lnTo>
                  <a:lnTo>
                    <a:pt x="57"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5" name="Freeform 4048"/>
            <p:cNvSpPr>
              <a:spLocks/>
            </p:cNvSpPr>
            <p:nvPr/>
          </p:nvSpPr>
          <p:spPr bwMode="auto">
            <a:xfrm>
              <a:off x="3840" y="2013"/>
              <a:ext cx="219" cy="130"/>
            </a:xfrm>
            <a:custGeom>
              <a:avLst/>
              <a:gdLst>
                <a:gd name="T0" fmla="*/ 22 w 274"/>
                <a:gd name="T1" fmla="*/ 11 h 159"/>
                <a:gd name="T2" fmla="*/ 22 w 274"/>
                <a:gd name="T3" fmla="*/ 11 h 159"/>
                <a:gd name="T4" fmla="*/ 22 w 274"/>
                <a:gd name="T5" fmla="*/ 11 h 159"/>
                <a:gd name="T6" fmla="*/ 23 w 274"/>
                <a:gd name="T7" fmla="*/ 11 h 159"/>
                <a:gd name="T8" fmla="*/ 23 w 274"/>
                <a:gd name="T9" fmla="*/ 10 h 159"/>
                <a:gd name="T10" fmla="*/ 22 w 274"/>
                <a:gd name="T11" fmla="*/ 9 h 159"/>
                <a:gd name="T12" fmla="*/ 22 w 274"/>
                <a:gd name="T13" fmla="*/ 9 h 159"/>
                <a:gd name="T14" fmla="*/ 22 w 274"/>
                <a:gd name="T15" fmla="*/ 9 h 159"/>
                <a:gd name="T16" fmla="*/ 21 w 274"/>
                <a:gd name="T17" fmla="*/ 9 h 159"/>
                <a:gd name="T18" fmla="*/ 19 w 274"/>
                <a:gd name="T19" fmla="*/ 9 h 159"/>
                <a:gd name="T20" fmla="*/ 19 w 274"/>
                <a:gd name="T21" fmla="*/ 8 h 159"/>
                <a:gd name="T22" fmla="*/ 20 w 274"/>
                <a:gd name="T23" fmla="*/ 7 h 159"/>
                <a:gd name="T24" fmla="*/ 18 w 274"/>
                <a:gd name="T25" fmla="*/ 9 h 159"/>
                <a:gd name="T26" fmla="*/ 18 w 274"/>
                <a:gd name="T27" fmla="*/ 11 h 159"/>
                <a:gd name="T28" fmla="*/ 17 w 274"/>
                <a:gd name="T29" fmla="*/ 11 h 159"/>
                <a:gd name="T30" fmla="*/ 17 w 274"/>
                <a:gd name="T31" fmla="*/ 9 h 159"/>
                <a:gd name="T32" fmla="*/ 15 w 274"/>
                <a:gd name="T33" fmla="*/ 9 h 159"/>
                <a:gd name="T34" fmla="*/ 14 w 274"/>
                <a:gd name="T35" fmla="*/ 7 h 159"/>
                <a:gd name="T36" fmla="*/ 14 w 274"/>
                <a:gd name="T37" fmla="*/ 6 h 159"/>
                <a:gd name="T38" fmla="*/ 14 w 274"/>
                <a:gd name="T39" fmla="*/ 5 h 159"/>
                <a:gd name="T40" fmla="*/ 11 w 274"/>
                <a:gd name="T41" fmla="*/ 4 h 159"/>
                <a:gd name="T42" fmla="*/ 8 w 274"/>
                <a:gd name="T43" fmla="*/ 4 h 159"/>
                <a:gd name="T44" fmla="*/ 6 w 274"/>
                <a:gd name="T45" fmla="*/ 2 h 159"/>
                <a:gd name="T46" fmla="*/ 6 w 274"/>
                <a:gd name="T47" fmla="*/ 3 h 159"/>
                <a:gd name="T48" fmla="*/ 5 w 274"/>
                <a:gd name="T49" fmla="*/ 3 h 159"/>
                <a:gd name="T50" fmla="*/ 4 w 274"/>
                <a:gd name="T51" fmla="*/ 1 h 159"/>
                <a:gd name="T52" fmla="*/ 4 w 274"/>
                <a:gd name="T53" fmla="*/ 2 h 159"/>
                <a:gd name="T54" fmla="*/ 4 w 274"/>
                <a:gd name="T55" fmla="*/ 2 h 159"/>
                <a:gd name="T56" fmla="*/ 4 w 274"/>
                <a:gd name="T57" fmla="*/ 2 h 159"/>
                <a:gd name="T58" fmla="*/ 3 w 274"/>
                <a:gd name="T59" fmla="*/ 2 h 159"/>
                <a:gd name="T60" fmla="*/ 4 w 274"/>
                <a:gd name="T61" fmla="*/ 2 h 159"/>
                <a:gd name="T62" fmla="*/ 1 w 274"/>
                <a:gd name="T63" fmla="*/ 2 h 159"/>
                <a:gd name="T64" fmla="*/ 2 w 274"/>
                <a:gd name="T65" fmla="*/ 9 h 159"/>
                <a:gd name="T66" fmla="*/ 2 w 274"/>
                <a:gd name="T67" fmla="*/ 8 h 159"/>
                <a:gd name="T68" fmla="*/ 2 w 274"/>
                <a:gd name="T69" fmla="*/ 7 h 159"/>
                <a:gd name="T70" fmla="*/ 3 w 274"/>
                <a:gd name="T71" fmla="*/ 7 h 159"/>
                <a:gd name="T72" fmla="*/ 4 w 274"/>
                <a:gd name="T73" fmla="*/ 6 h 159"/>
                <a:gd name="T74" fmla="*/ 5 w 274"/>
                <a:gd name="T75" fmla="*/ 7 h 159"/>
                <a:gd name="T76" fmla="*/ 6 w 274"/>
                <a:gd name="T77" fmla="*/ 7 h 159"/>
                <a:gd name="T78" fmla="*/ 6 w 274"/>
                <a:gd name="T79" fmla="*/ 7 h 159"/>
                <a:gd name="T80" fmla="*/ 6 w 274"/>
                <a:gd name="T81" fmla="*/ 9 h 159"/>
                <a:gd name="T82" fmla="*/ 6 w 274"/>
                <a:gd name="T83" fmla="*/ 9 h 159"/>
                <a:gd name="T84" fmla="*/ 7 w 274"/>
                <a:gd name="T85" fmla="*/ 9 h 159"/>
                <a:gd name="T86" fmla="*/ 9 w 274"/>
                <a:gd name="T87" fmla="*/ 11 h 159"/>
                <a:gd name="T88" fmla="*/ 11 w 274"/>
                <a:gd name="T89" fmla="*/ 13 h 159"/>
                <a:gd name="T90" fmla="*/ 12 w 274"/>
                <a:gd name="T91" fmla="*/ 16 h 159"/>
                <a:gd name="T92" fmla="*/ 14 w 274"/>
                <a:gd name="T93" fmla="*/ 16 h 159"/>
                <a:gd name="T94" fmla="*/ 15 w 274"/>
                <a:gd name="T95" fmla="*/ 16 h 159"/>
                <a:gd name="T96" fmla="*/ 17 w 274"/>
                <a:gd name="T97" fmla="*/ 16 h 159"/>
                <a:gd name="T98" fmla="*/ 17 w 274"/>
                <a:gd name="T99" fmla="*/ 16 h 159"/>
                <a:gd name="T100" fmla="*/ 17 w 274"/>
                <a:gd name="T101" fmla="*/ 13 h 159"/>
                <a:gd name="T102" fmla="*/ 15 w 274"/>
                <a:gd name="T103" fmla="*/ 13 h 159"/>
                <a:gd name="T104" fmla="*/ 17 w 274"/>
                <a:gd name="T105" fmla="*/ 13 h 159"/>
                <a:gd name="T106" fmla="*/ 18 w 274"/>
                <a:gd name="T107" fmla="*/ 13 h 159"/>
                <a:gd name="T108" fmla="*/ 18 w 274"/>
                <a:gd name="T109" fmla="*/ 11 h 159"/>
                <a:gd name="T110" fmla="*/ 18 w 274"/>
                <a:gd name="T111" fmla="*/ 11 h 159"/>
                <a:gd name="T112" fmla="*/ 18 w 274"/>
                <a:gd name="T113" fmla="*/ 11 h 159"/>
                <a:gd name="T114" fmla="*/ 18 w 274"/>
                <a:gd name="T115" fmla="*/ 11 h 159"/>
                <a:gd name="T116" fmla="*/ 19 w 274"/>
                <a:gd name="T117" fmla="*/ 9 h 159"/>
                <a:gd name="T118" fmla="*/ 21 w 274"/>
                <a:gd name="T119" fmla="*/ 11 h 1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4"/>
                <a:gd name="T181" fmla="*/ 0 h 159"/>
                <a:gd name="T182" fmla="*/ 274 w 274"/>
                <a:gd name="T183" fmla="*/ 159 h 1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4" h="159">
                  <a:moveTo>
                    <a:pt x="239" y="102"/>
                  </a:moveTo>
                  <a:lnTo>
                    <a:pt x="239" y="102"/>
                  </a:lnTo>
                  <a:lnTo>
                    <a:pt x="240" y="102"/>
                  </a:lnTo>
                  <a:lnTo>
                    <a:pt x="242" y="102"/>
                  </a:lnTo>
                  <a:lnTo>
                    <a:pt x="246" y="101"/>
                  </a:lnTo>
                  <a:lnTo>
                    <a:pt x="248" y="102"/>
                  </a:lnTo>
                  <a:lnTo>
                    <a:pt x="249" y="103"/>
                  </a:lnTo>
                  <a:lnTo>
                    <a:pt x="252" y="103"/>
                  </a:lnTo>
                  <a:lnTo>
                    <a:pt x="256" y="102"/>
                  </a:lnTo>
                  <a:lnTo>
                    <a:pt x="257" y="101"/>
                  </a:lnTo>
                  <a:lnTo>
                    <a:pt x="257" y="100"/>
                  </a:lnTo>
                  <a:lnTo>
                    <a:pt x="259" y="98"/>
                  </a:lnTo>
                  <a:lnTo>
                    <a:pt x="260" y="99"/>
                  </a:lnTo>
                  <a:lnTo>
                    <a:pt x="261" y="100"/>
                  </a:lnTo>
                  <a:lnTo>
                    <a:pt x="262" y="100"/>
                  </a:lnTo>
                  <a:lnTo>
                    <a:pt x="262" y="99"/>
                  </a:lnTo>
                  <a:lnTo>
                    <a:pt x="261" y="96"/>
                  </a:lnTo>
                  <a:lnTo>
                    <a:pt x="262" y="96"/>
                  </a:lnTo>
                  <a:lnTo>
                    <a:pt x="265" y="97"/>
                  </a:lnTo>
                  <a:lnTo>
                    <a:pt x="266" y="97"/>
                  </a:lnTo>
                  <a:lnTo>
                    <a:pt x="267" y="97"/>
                  </a:lnTo>
                  <a:lnTo>
                    <a:pt x="269" y="94"/>
                  </a:lnTo>
                  <a:lnTo>
                    <a:pt x="270" y="93"/>
                  </a:lnTo>
                  <a:lnTo>
                    <a:pt x="273" y="92"/>
                  </a:lnTo>
                  <a:lnTo>
                    <a:pt x="274" y="91"/>
                  </a:lnTo>
                  <a:lnTo>
                    <a:pt x="266" y="90"/>
                  </a:lnTo>
                  <a:lnTo>
                    <a:pt x="266" y="89"/>
                  </a:lnTo>
                  <a:lnTo>
                    <a:pt x="263" y="88"/>
                  </a:lnTo>
                  <a:lnTo>
                    <a:pt x="261" y="87"/>
                  </a:lnTo>
                  <a:lnTo>
                    <a:pt x="260" y="87"/>
                  </a:lnTo>
                  <a:lnTo>
                    <a:pt x="259" y="88"/>
                  </a:lnTo>
                  <a:lnTo>
                    <a:pt x="259" y="87"/>
                  </a:lnTo>
                  <a:lnTo>
                    <a:pt x="258" y="84"/>
                  </a:lnTo>
                  <a:lnTo>
                    <a:pt x="256" y="84"/>
                  </a:lnTo>
                  <a:lnTo>
                    <a:pt x="255" y="84"/>
                  </a:lnTo>
                  <a:lnTo>
                    <a:pt x="252" y="79"/>
                  </a:lnTo>
                  <a:lnTo>
                    <a:pt x="251" y="79"/>
                  </a:lnTo>
                  <a:lnTo>
                    <a:pt x="249" y="78"/>
                  </a:lnTo>
                  <a:lnTo>
                    <a:pt x="249" y="79"/>
                  </a:lnTo>
                  <a:lnTo>
                    <a:pt x="249" y="82"/>
                  </a:lnTo>
                  <a:lnTo>
                    <a:pt x="248" y="82"/>
                  </a:lnTo>
                  <a:lnTo>
                    <a:pt x="247" y="82"/>
                  </a:lnTo>
                  <a:lnTo>
                    <a:pt x="246" y="82"/>
                  </a:lnTo>
                  <a:lnTo>
                    <a:pt x="246" y="85"/>
                  </a:lnTo>
                  <a:lnTo>
                    <a:pt x="238" y="84"/>
                  </a:lnTo>
                  <a:lnTo>
                    <a:pt x="237" y="84"/>
                  </a:lnTo>
                  <a:lnTo>
                    <a:pt x="235" y="82"/>
                  </a:lnTo>
                  <a:lnTo>
                    <a:pt x="234" y="79"/>
                  </a:lnTo>
                  <a:lnTo>
                    <a:pt x="232" y="79"/>
                  </a:lnTo>
                  <a:lnTo>
                    <a:pt x="231" y="79"/>
                  </a:lnTo>
                  <a:lnTo>
                    <a:pt x="228" y="78"/>
                  </a:lnTo>
                  <a:lnTo>
                    <a:pt x="227" y="77"/>
                  </a:lnTo>
                  <a:lnTo>
                    <a:pt x="227" y="76"/>
                  </a:lnTo>
                  <a:lnTo>
                    <a:pt x="232" y="73"/>
                  </a:lnTo>
                  <a:lnTo>
                    <a:pt x="238" y="69"/>
                  </a:lnTo>
                  <a:lnTo>
                    <a:pt x="244" y="65"/>
                  </a:lnTo>
                  <a:lnTo>
                    <a:pt x="243" y="64"/>
                  </a:lnTo>
                  <a:lnTo>
                    <a:pt x="239" y="63"/>
                  </a:lnTo>
                  <a:lnTo>
                    <a:pt x="233" y="68"/>
                  </a:lnTo>
                  <a:lnTo>
                    <a:pt x="218" y="75"/>
                  </a:lnTo>
                  <a:lnTo>
                    <a:pt x="213" y="79"/>
                  </a:lnTo>
                  <a:lnTo>
                    <a:pt x="210" y="82"/>
                  </a:lnTo>
                  <a:lnTo>
                    <a:pt x="209" y="83"/>
                  </a:lnTo>
                  <a:lnTo>
                    <a:pt x="209" y="84"/>
                  </a:lnTo>
                  <a:lnTo>
                    <a:pt x="209" y="85"/>
                  </a:lnTo>
                  <a:lnTo>
                    <a:pt x="206" y="85"/>
                  </a:lnTo>
                  <a:lnTo>
                    <a:pt x="202" y="88"/>
                  </a:lnTo>
                  <a:lnTo>
                    <a:pt x="202" y="89"/>
                  </a:lnTo>
                  <a:lnTo>
                    <a:pt x="202" y="94"/>
                  </a:lnTo>
                  <a:lnTo>
                    <a:pt x="202" y="96"/>
                  </a:lnTo>
                  <a:lnTo>
                    <a:pt x="201" y="96"/>
                  </a:lnTo>
                  <a:lnTo>
                    <a:pt x="200" y="96"/>
                  </a:lnTo>
                  <a:lnTo>
                    <a:pt x="197" y="94"/>
                  </a:lnTo>
                  <a:lnTo>
                    <a:pt x="196" y="93"/>
                  </a:lnTo>
                  <a:lnTo>
                    <a:pt x="192" y="91"/>
                  </a:lnTo>
                  <a:lnTo>
                    <a:pt x="193" y="90"/>
                  </a:lnTo>
                  <a:lnTo>
                    <a:pt x="193" y="88"/>
                  </a:lnTo>
                  <a:lnTo>
                    <a:pt x="193" y="87"/>
                  </a:lnTo>
                  <a:lnTo>
                    <a:pt x="192" y="87"/>
                  </a:lnTo>
                  <a:lnTo>
                    <a:pt x="191" y="85"/>
                  </a:lnTo>
                  <a:lnTo>
                    <a:pt x="189" y="84"/>
                  </a:lnTo>
                  <a:lnTo>
                    <a:pt x="188" y="84"/>
                  </a:lnTo>
                  <a:lnTo>
                    <a:pt x="184" y="85"/>
                  </a:lnTo>
                  <a:lnTo>
                    <a:pt x="172" y="85"/>
                  </a:lnTo>
                  <a:lnTo>
                    <a:pt x="172" y="84"/>
                  </a:lnTo>
                  <a:lnTo>
                    <a:pt x="170" y="77"/>
                  </a:lnTo>
                  <a:lnTo>
                    <a:pt x="168" y="70"/>
                  </a:lnTo>
                  <a:lnTo>
                    <a:pt x="168" y="69"/>
                  </a:lnTo>
                  <a:lnTo>
                    <a:pt x="167" y="69"/>
                  </a:lnTo>
                  <a:lnTo>
                    <a:pt x="163" y="69"/>
                  </a:lnTo>
                  <a:lnTo>
                    <a:pt x="161" y="69"/>
                  </a:lnTo>
                  <a:lnTo>
                    <a:pt x="160" y="68"/>
                  </a:lnTo>
                  <a:lnTo>
                    <a:pt x="160" y="66"/>
                  </a:lnTo>
                  <a:lnTo>
                    <a:pt x="161" y="58"/>
                  </a:lnTo>
                  <a:lnTo>
                    <a:pt x="161" y="54"/>
                  </a:lnTo>
                  <a:lnTo>
                    <a:pt x="161" y="50"/>
                  </a:lnTo>
                  <a:lnTo>
                    <a:pt x="158" y="50"/>
                  </a:lnTo>
                  <a:lnTo>
                    <a:pt x="156" y="48"/>
                  </a:lnTo>
                  <a:lnTo>
                    <a:pt x="155" y="46"/>
                  </a:lnTo>
                  <a:lnTo>
                    <a:pt x="151" y="43"/>
                  </a:lnTo>
                  <a:lnTo>
                    <a:pt x="148" y="41"/>
                  </a:lnTo>
                  <a:lnTo>
                    <a:pt x="144" y="36"/>
                  </a:lnTo>
                  <a:lnTo>
                    <a:pt x="142" y="35"/>
                  </a:lnTo>
                  <a:lnTo>
                    <a:pt x="137" y="37"/>
                  </a:lnTo>
                  <a:lnTo>
                    <a:pt x="136" y="38"/>
                  </a:lnTo>
                  <a:lnTo>
                    <a:pt x="117" y="37"/>
                  </a:lnTo>
                  <a:lnTo>
                    <a:pt x="112" y="37"/>
                  </a:lnTo>
                  <a:lnTo>
                    <a:pt x="96" y="39"/>
                  </a:lnTo>
                  <a:lnTo>
                    <a:pt x="95" y="39"/>
                  </a:lnTo>
                  <a:lnTo>
                    <a:pt x="84" y="28"/>
                  </a:lnTo>
                  <a:lnTo>
                    <a:pt x="82" y="25"/>
                  </a:lnTo>
                  <a:lnTo>
                    <a:pt x="80" y="22"/>
                  </a:lnTo>
                  <a:lnTo>
                    <a:pt x="79" y="21"/>
                  </a:lnTo>
                  <a:lnTo>
                    <a:pt x="66" y="14"/>
                  </a:lnTo>
                  <a:lnTo>
                    <a:pt x="66" y="18"/>
                  </a:lnTo>
                  <a:lnTo>
                    <a:pt x="65" y="23"/>
                  </a:lnTo>
                  <a:lnTo>
                    <a:pt x="64" y="25"/>
                  </a:lnTo>
                  <a:lnTo>
                    <a:pt x="63" y="27"/>
                  </a:lnTo>
                  <a:lnTo>
                    <a:pt x="62" y="27"/>
                  </a:lnTo>
                  <a:lnTo>
                    <a:pt x="62" y="28"/>
                  </a:lnTo>
                  <a:lnTo>
                    <a:pt x="62" y="29"/>
                  </a:lnTo>
                  <a:lnTo>
                    <a:pt x="62" y="30"/>
                  </a:lnTo>
                  <a:lnTo>
                    <a:pt x="62" y="29"/>
                  </a:lnTo>
                  <a:lnTo>
                    <a:pt x="60" y="28"/>
                  </a:lnTo>
                  <a:lnTo>
                    <a:pt x="58" y="29"/>
                  </a:lnTo>
                  <a:lnTo>
                    <a:pt x="57" y="29"/>
                  </a:lnTo>
                  <a:lnTo>
                    <a:pt x="57" y="28"/>
                  </a:lnTo>
                  <a:lnTo>
                    <a:pt x="56" y="27"/>
                  </a:lnTo>
                  <a:lnTo>
                    <a:pt x="54" y="25"/>
                  </a:lnTo>
                  <a:lnTo>
                    <a:pt x="53" y="24"/>
                  </a:lnTo>
                  <a:lnTo>
                    <a:pt x="51" y="22"/>
                  </a:lnTo>
                  <a:lnTo>
                    <a:pt x="50" y="19"/>
                  </a:lnTo>
                  <a:lnTo>
                    <a:pt x="51" y="15"/>
                  </a:lnTo>
                  <a:lnTo>
                    <a:pt x="56" y="7"/>
                  </a:lnTo>
                  <a:lnTo>
                    <a:pt x="45" y="1"/>
                  </a:lnTo>
                  <a:lnTo>
                    <a:pt x="43" y="3"/>
                  </a:lnTo>
                  <a:lnTo>
                    <a:pt x="44" y="5"/>
                  </a:lnTo>
                  <a:lnTo>
                    <a:pt x="44" y="7"/>
                  </a:lnTo>
                  <a:lnTo>
                    <a:pt x="44" y="8"/>
                  </a:lnTo>
                  <a:lnTo>
                    <a:pt x="43" y="10"/>
                  </a:lnTo>
                  <a:lnTo>
                    <a:pt x="43" y="11"/>
                  </a:lnTo>
                  <a:lnTo>
                    <a:pt x="44" y="10"/>
                  </a:lnTo>
                  <a:lnTo>
                    <a:pt x="45" y="10"/>
                  </a:lnTo>
                  <a:lnTo>
                    <a:pt x="44" y="13"/>
                  </a:lnTo>
                  <a:lnTo>
                    <a:pt x="45" y="15"/>
                  </a:lnTo>
                  <a:lnTo>
                    <a:pt x="45" y="16"/>
                  </a:lnTo>
                  <a:lnTo>
                    <a:pt x="45" y="17"/>
                  </a:lnTo>
                  <a:lnTo>
                    <a:pt x="44" y="17"/>
                  </a:lnTo>
                  <a:lnTo>
                    <a:pt x="43" y="16"/>
                  </a:lnTo>
                  <a:lnTo>
                    <a:pt x="42" y="16"/>
                  </a:lnTo>
                  <a:lnTo>
                    <a:pt x="42" y="17"/>
                  </a:lnTo>
                  <a:lnTo>
                    <a:pt x="43" y="18"/>
                  </a:lnTo>
                  <a:lnTo>
                    <a:pt x="43" y="19"/>
                  </a:lnTo>
                  <a:lnTo>
                    <a:pt x="40" y="20"/>
                  </a:lnTo>
                  <a:lnTo>
                    <a:pt x="39" y="21"/>
                  </a:lnTo>
                  <a:lnTo>
                    <a:pt x="38" y="22"/>
                  </a:lnTo>
                  <a:lnTo>
                    <a:pt x="36" y="22"/>
                  </a:lnTo>
                  <a:lnTo>
                    <a:pt x="35" y="21"/>
                  </a:lnTo>
                  <a:lnTo>
                    <a:pt x="36" y="20"/>
                  </a:lnTo>
                  <a:lnTo>
                    <a:pt x="37" y="18"/>
                  </a:lnTo>
                  <a:lnTo>
                    <a:pt x="36" y="16"/>
                  </a:lnTo>
                  <a:lnTo>
                    <a:pt x="35" y="15"/>
                  </a:lnTo>
                  <a:lnTo>
                    <a:pt x="35" y="14"/>
                  </a:lnTo>
                  <a:lnTo>
                    <a:pt x="36" y="11"/>
                  </a:lnTo>
                  <a:lnTo>
                    <a:pt x="37" y="8"/>
                  </a:lnTo>
                  <a:lnTo>
                    <a:pt x="39" y="4"/>
                  </a:lnTo>
                  <a:lnTo>
                    <a:pt x="42" y="2"/>
                  </a:lnTo>
                  <a:lnTo>
                    <a:pt x="42" y="0"/>
                  </a:lnTo>
                  <a:lnTo>
                    <a:pt x="40" y="0"/>
                  </a:lnTo>
                  <a:lnTo>
                    <a:pt x="39" y="0"/>
                  </a:lnTo>
                  <a:lnTo>
                    <a:pt x="5" y="8"/>
                  </a:lnTo>
                  <a:lnTo>
                    <a:pt x="1" y="10"/>
                  </a:lnTo>
                  <a:lnTo>
                    <a:pt x="0" y="10"/>
                  </a:lnTo>
                  <a:lnTo>
                    <a:pt x="0" y="11"/>
                  </a:lnTo>
                  <a:lnTo>
                    <a:pt x="0" y="13"/>
                  </a:lnTo>
                  <a:lnTo>
                    <a:pt x="0" y="82"/>
                  </a:lnTo>
                  <a:lnTo>
                    <a:pt x="3" y="82"/>
                  </a:lnTo>
                  <a:lnTo>
                    <a:pt x="10" y="82"/>
                  </a:lnTo>
                  <a:lnTo>
                    <a:pt x="18" y="82"/>
                  </a:lnTo>
                  <a:lnTo>
                    <a:pt x="18" y="80"/>
                  </a:lnTo>
                  <a:lnTo>
                    <a:pt x="17" y="80"/>
                  </a:lnTo>
                  <a:lnTo>
                    <a:pt x="17" y="78"/>
                  </a:lnTo>
                  <a:lnTo>
                    <a:pt x="16" y="76"/>
                  </a:lnTo>
                  <a:lnTo>
                    <a:pt x="16" y="73"/>
                  </a:lnTo>
                  <a:lnTo>
                    <a:pt x="19" y="69"/>
                  </a:lnTo>
                  <a:lnTo>
                    <a:pt x="20" y="68"/>
                  </a:lnTo>
                  <a:lnTo>
                    <a:pt x="24" y="66"/>
                  </a:lnTo>
                  <a:lnTo>
                    <a:pt x="29" y="65"/>
                  </a:lnTo>
                  <a:lnTo>
                    <a:pt x="31" y="62"/>
                  </a:lnTo>
                  <a:lnTo>
                    <a:pt x="32" y="60"/>
                  </a:lnTo>
                  <a:lnTo>
                    <a:pt x="33" y="59"/>
                  </a:lnTo>
                  <a:lnTo>
                    <a:pt x="34" y="60"/>
                  </a:lnTo>
                  <a:lnTo>
                    <a:pt x="36" y="60"/>
                  </a:lnTo>
                  <a:lnTo>
                    <a:pt x="37" y="61"/>
                  </a:lnTo>
                  <a:lnTo>
                    <a:pt x="39" y="62"/>
                  </a:lnTo>
                  <a:lnTo>
                    <a:pt x="38" y="60"/>
                  </a:lnTo>
                  <a:lnTo>
                    <a:pt x="38" y="58"/>
                  </a:lnTo>
                  <a:lnTo>
                    <a:pt x="39" y="57"/>
                  </a:lnTo>
                  <a:lnTo>
                    <a:pt x="40" y="55"/>
                  </a:lnTo>
                  <a:lnTo>
                    <a:pt x="42" y="54"/>
                  </a:lnTo>
                  <a:lnTo>
                    <a:pt x="47" y="58"/>
                  </a:lnTo>
                  <a:lnTo>
                    <a:pt x="48" y="59"/>
                  </a:lnTo>
                  <a:lnTo>
                    <a:pt x="49" y="58"/>
                  </a:lnTo>
                  <a:lnTo>
                    <a:pt x="50" y="59"/>
                  </a:lnTo>
                  <a:lnTo>
                    <a:pt x="51" y="60"/>
                  </a:lnTo>
                  <a:lnTo>
                    <a:pt x="53" y="62"/>
                  </a:lnTo>
                  <a:lnTo>
                    <a:pt x="58" y="63"/>
                  </a:lnTo>
                  <a:lnTo>
                    <a:pt x="60" y="63"/>
                  </a:lnTo>
                  <a:lnTo>
                    <a:pt x="64" y="65"/>
                  </a:lnTo>
                  <a:lnTo>
                    <a:pt x="64" y="66"/>
                  </a:lnTo>
                  <a:lnTo>
                    <a:pt x="64" y="68"/>
                  </a:lnTo>
                  <a:lnTo>
                    <a:pt x="64" y="69"/>
                  </a:lnTo>
                  <a:lnTo>
                    <a:pt x="63" y="69"/>
                  </a:lnTo>
                  <a:lnTo>
                    <a:pt x="63" y="70"/>
                  </a:lnTo>
                  <a:lnTo>
                    <a:pt x="66" y="72"/>
                  </a:lnTo>
                  <a:lnTo>
                    <a:pt x="67" y="73"/>
                  </a:lnTo>
                  <a:lnTo>
                    <a:pt x="68" y="73"/>
                  </a:lnTo>
                  <a:lnTo>
                    <a:pt x="67" y="73"/>
                  </a:lnTo>
                  <a:lnTo>
                    <a:pt x="65" y="74"/>
                  </a:lnTo>
                  <a:lnTo>
                    <a:pt x="65" y="75"/>
                  </a:lnTo>
                  <a:lnTo>
                    <a:pt x="66" y="76"/>
                  </a:lnTo>
                  <a:lnTo>
                    <a:pt x="65" y="78"/>
                  </a:lnTo>
                  <a:lnTo>
                    <a:pt x="65" y="79"/>
                  </a:lnTo>
                  <a:lnTo>
                    <a:pt x="66" y="80"/>
                  </a:lnTo>
                  <a:lnTo>
                    <a:pt x="68" y="83"/>
                  </a:lnTo>
                  <a:lnTo>
                    <a:pt x="71" y="84"/>
                  </a:lnTo>
                  <a:lnTo>
                    <a:pt x="75" y="84"/>
                  </a:lnTo>
                  <a:lnTo>
                    <a:pt x="79" y="84"/>
                  </a:lnTo>
                  <a:lnTo>
                    <a:pt x="82" y="85"/>
                  </a:lnTo>
                  <a:lnTo>
                    <a:pt x="85" y="85"/>
                  </a:lnTo>
                  <a:lnTo>
                    <a:pt x="86" y="84"/>
                  </a:lnTo>
                  <a:lnTo>
                    <a:pt x="87" y="83"/>
                  </a:lnTo>
                  <a:lnTo>
                    <a:pt x="89" y="83"/>
                  </a:lnTo>
                  <a:lnTo>
                    <a:pt x="91" y="84"/>
                  </a:lnTo>
                  <a:lnTo>
                    <a:pt x="94" y="88"/>
                  </a:lnTo>
                  <a:lnTo>
                    <a:pt x="96" y="91"/>
                  </a:lnTo>
                  <a:lnTo>
                    <a:pt x="99" y="97"/>
                  </a:lnTo>
                  <a:lnTo>
                    <a:pt x="99" y="98"/>
                  </a:lnTo>
                  <a:lnTo>
                    <a:pt x="101" y="100"/>
                  </a:lnTo>
                  <a:lnTo>
                    <a:pt x="102" y="101"/>
                  </a:lnTo>
                  <a:lnTo>
                    <a:pt x="104" y="107"/>
                  </a:lnTo>
                  <a:lnTo>
                    <a:pt x="121" y="120"/>
                  </a:lnTo>
                  <a:lnTo>
                    <a:pt x="133" y="126"/>
                  </a:lnTo>
                  <a:lnTo>
                    <a:pt x="135" y="128"/>
                  </a:lnTo>
                  <a:lnTo>
                    <a:pt x="140" y="131"/>
                  </a:lnTo>
                  <a:lnTo>
                    <a:pt x="145" y="134"/>
                  </a:lnTo>
                  <a:lnTo>
                    <a:pt x="148" y="136"/>
                  </a:lnTo>
                  <a:lnTo>
                    <a:pt x="153" y="140"/>
                  </a:lnTo>
                  <a:lnTo>
                    <a:pt x="156" y="140"/>
                  </a:lnTo>
                  <a:lnTo>
                    <a:pt x="158" y="140"/>
                  </a:lnTo>
                  <a:lnTo>
                    <a:pt x="159" y="140"/>
                  </a:lnTo>
                  <a:lnTo>
                    <a:pt x="161" y="140"/>
                  </a:lnTo>
                  <a:lnTo>
                    <a:pt x="170" y="144"/>
                  </a:lnTo>
                  <a:lnTo>
                    <a:pt x="170" y="145"/>
                  </a:lnTo>
                  <a:lnTo>
                    <a:pt x="169" y="155"/>
                  </a:lnTo>
                  <a:lnTo>
                    <a:pt x="169" y="156"/>
                  </a:lnTo>
                  <a:lnTo>
                    <a:pt x="170" y="156"/>
                  </a:lnTo>
                  <a:lnTo>
                    <a:pt x="176" y="156"/>
                  </a:lnTo>
                  <a:lnTo>
                    <a:pt x="177" y="157"/>
                  </a:lnTo>
                  <a:lnTo>
                    <a:pt x="179" y="159"/>
                  </a:lnTo>
                  <a:lnTo>
                    <a:pt x="181" y="159"/>
                  </a:lnTo>
                  <a:lnTo>
                    <a:pt x="188" y="159"/>
                  </a:lnTo>
                  <a:lnTo>
                    <a:pt x="189" y="158"/>
                  </a:lnTo>
                  <a:lnTo>
                    <a:pt x="189" y="156"/>
                  </a:lnTo>
                  <a:lnTo>
                    <a:pt x="189" y="155"/>
                  </a:lnTo>
                  <a:lnTo>
                    <a:pt x="189" y="154"/>
                  </a:lnTo>
                  <a:lnTo>
                    <a:pt x="196" y="145"/>
                  </a:lnTo>
                  <a:lnTo>
                    <a:pt x="198" y="141"/>
                  </a:lnTo>
                  <a:lnTo>
                    <a:pt x="197" y="140"/>
                  </a:lnTo>
                  <a:lnTo>
                    <a:pt x="193" y="136"/>
                  </a:lnTo>
                  <a:lnTo>
                    <a:pt x="193" y="135"/>
                  </a:lnTo>
                  <a:lnTo>
                    <a:pt x="195" y="128"/>
                  </a:lnTo>
                  <a:lnTo>
                    <a:pt x="193" y="127"/>
                  </a:lnTo>
                  <a:lnTo>
                    <a:pt x="191" y="126"/>
                  </a:lnTo>
                  <a:lnTo>
                    <a:pt x="190" y="126"/>
                  </a:lnTo>
                  <a:lnTo>
                    <a:pt x="187" y="126"/>
                  </a:lnTo>
                  <a:lnTo>
                    <a:pt x="186" y="125"/>
                  </a:lnTo>
                  <a:lnTo>
                    <a:pt x="182" y="120"/>
                  </a:lnTo>
                  <a:lnTo>
                    <a:pt x="183" y="117"/>
                  </a:lnTo>
                  <a:lnTo>
                    <a:pt x="184" y="116"/>
                  </a:lnTo>
                  <a:lnTo>
                    <a:pt x="186" y="114"/>
                  </a:lnTo>
                  <a:lnTo>
                    <a:pt x="188" y="114"/>
                  </a:lnTo>
                  <a:lnTo>
                    <a:pt x="190" y="114"/>
                  </a:lnTo>
                  <a:lnTo>
                    <a:pt x="196" y="115"/>
                  </a:lnTo>
                  <a:lnTo>
                    <a:pt x="200" y="115"/>
                  </a:lnTo>
                  <a:lnTo>
                    <a:pt x="201" y="115"/>
                  </a:lnTo>
                  <a:lnTo>
                    <a:pt x="202" y="111"/>
                  </a:lnTo>
                  <a:lnTo>
                    <a:pt x="202" y="110"/>
                  </a:lnTo>
                  <a:lnTo>
                    <a:pt x="204" y="107"/>
                  </a:lnTo>
                  <a:lnTo>
                    <a:pt x="205" y="108"/>
                  </a:lnTo>
                  <a:lnTo>
                    <a:pt x="205" y="107"/>
                  </a:lnTo>
                  <a:lnTo>
                    <a:pt x="205" y="106"/>
                  </a:lnTo>
                  <a:lnTo>
                    <a:pt x="206" y="105"/>
                  </a:lnTo>
                  <a:lnTo>
                    <a:pt x="207" y="105"/>
                  </a:lnTo>
                  <a:lnTo>
                    <a:pt x="206" y="104"/>
                  </a:lnTo>
                  <a:lnTo>
                    <a:pt x="203" y="104"/>
                  </a:lnTo>
                  <a:lnTo>
                    <a:pt x="202" y="104"/>
                  </a:lnTo>
                  <a:lnTo>
                    <a:pt x="202" y="103"/>
                  </a:lnTo>
                  <a:lnTo>
                    <a:pt x="203" y="103"/>
                  </a:lnTo>
                  <a:lnTo>
                    <a:pt x="210" y="102"/>
                  </a:lnTo>
                  <a:lnTo>
                    <a:pt x="211" y="103"/>
                  </a:lnTo>
                  <a:lnTo>
                    <a:pt x="212" y="103"/>
                  </a:lnTo>
                  <a:lnTo>
                    <a:pt x="212" y="102"/>
                  </a:lnTo>
                  <a:lnTo>
                    <a:pt x="212" y="99"/>
                  </a:lnTo>
                  <a:lnTo>
                    <a:pt x="212" y="97"/>
                  </a:lnTo>
                  <a:lnTo>
                    <a:pt x="212" y="94"/>
                  </a:lnTo>
                  <a:lnTo>
                    <a:pt x="213" y="92"/>
                  </a:lnTo>
                  <a:lnTo>
                    <a:pt x="214" y="92"/>
                  </a:lnTo>
                  <a:lnTo>
                    <a:pt x="216" y="93"/>
                  </a:lnTo>
                  <a:lnTo>
                    <a:pt x="219" y="94"/>
                  </a:lnTo>
                  <a:lnTo>
                    <a:pt x="223" y="93"/>
                  </a:lnTo>
                  <a:lnTo>
                    <a:pt x="224" y="92"/>
                  </a:lnTo>
                  <a:lnTo>
                    <a:pt x="231" y="87"/>
                  </a:lnTo>
                  <a:lnTo>
                    <a:pt x="231" y="88"/>
                  </a:lnTo>
                  <a:lnTo>
                    <a:pt x="237" y="92"/>
                  </a:lnTo>
                  <a:lnTo>
                    <a:pt x="237" y="93"/>
                  </a:lnTo>
                  <a:lnTo>
                    <a:pt x="235" y="93"/>
                  </a:lnTo>
                  <a:lnTo>
                    <a:pt x="230" y="99"/>
                  </a:lnTo>
                  <a:lnTo>
                    <a:pt x="235" y="103"/>
                  </a:lnTo>
                  <a:lnTo>
                    <a:pt x="237" y="103"/>
                  </a:lnTo>
                  <a:lnTo>
                    <a:pt x="239" y="10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6" name="Freeform 4049"/>
            <p:cNvSpPr>
              <a:spLocks/>
            </p:cNvSpPr>
            <p:nvPr/>
          </p:nvSpPr>
          <p:spPr bwMode="auto">
            <a:xfrm>
              <a:off x="4033" y="2098"/>
              <a:ext cx="1" cy="3"/>
            </a:xfrm>
            <a:custGeom>
              <a:avLst/>
              <a:gdLst>
                <a:gd name="T0" fmla="*/ 0 w 2"/>
                <a:gd name="T1" fmla="*/ 1 h 4"/>
                <a:gd name="T2" fmla="*/ 0 w 2"/>
                <a:gd name="T3" fmla="*/ 1 h 4"/>
                <a:gd name="T4" fmla="*/ 0 w 2"/>
                <a:gd name="T5" fmla="*/ 2 h 4"/>
                <a:gd name="T6" fmla="*/ 0 w 2"/>
                <a:gd name="T7" fmla="*/ 2 h 4"/>
                <a:gd name="T8" fmla="*/ 1 w 2"/>
                <a:gd name="T9" fmla="*/ 2 h 4"/>
                <a:gd name="T10" fmla="*/ 1 w 2"/>
                <a:gd name="T11" fmla="*/ 2 h 4"/>
                <a:gd name="T12" fmla="*/ 1 w 2"/>
                <a:gd name="T13" fmla="*/ 2 h 4"/>
                <a:gd name="T14" fmla="*/ 1 w 2"/>
                <a:gd name="T15" fmla="*/ 2 h 4"/>
                <a:gd name="T16" fmla="*/ 1 w 2"/>
                <a:gd name="T17" fmla="*/ 2 h 4"/>
                <a:gd name="T18" fmla="*/ 1 w 2"/>
                <a:gd name="T19" fmla="*/ 1 h 4"/>
                <a:gd name="T20" fmla="*/ 1 w 2"/>
                <a:gd name="T21" fmla="*/ 1 h 4"/>
                <a:gd name="T22" fmla="*/ 1 w 2"/>
                <a:gd name="T23" fmla="*/ 0 h 4"/>
                <a:gd name="T24" fmla="*/ 0 w 2"/>
                <a:gd name="T25" fmla="*/ 1 h 4"/>
                <a:gd name="T26" fmla="*/ 0 w 2"/>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4"/>
                <a:gd name="T44" fmla="*/ 2 w 2"/>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4">
                  <a:moveTo>
                    <a:pt x="0" y="1"/>
                  </a:moveTo>
                  <a:lnTo>
                    <a:pt x="0" y="1"/>
                  </a:lnTo>
                  <a:lnTo>
                    <a:pt x="0" y="3"/>
                  </a:lnTo>
                  <a:lnTo>
                    <a:pt x="1" y="4"/>
                  </a:lnTo>
                  <a:lnTo>
                    <a:pt x="2" y="3"/>
                  </a:lnTo>
                  <a:lnTo>
                    <a:pt x="2" y="2"/>
                  </a:lnTo>
                  <a:lnTo>
                    <a:pt x="2" y="1"/>
                  </a:lnTo>
                  <a:lnTo>
                    <a:pt x="1" y="1"/>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7" name="Freeform 4050"/>
            <p:cNvSpPr>
              <a:spLocks/>
            </p:cNvSpPr>
            <p:nvPr/>
          </p:nvSpPr>
          <p:spPr bwMode="auto">
            <a:xfrm>
              <a:off x="4026" y="2101"/>
              <a:ext cx="1" cy="3"/>
            </a:xfrm>
            <a:custGeom>
              <a:avLst/>
              <a:gdLst>
                <a:gd name="T0" fmla="*/ 1 w 2"/>
                <a:gd name="T1" fmla="*/ 2 h 3"/>
                <a:gd name="T2" fmla="*/ 1 w 2"/>
                <a:gd name="T3" fmla="*/ 2 h 3"/>
                <a:gd name="T4" fmla="*/ 0 w 2"/>
                <a:gd name="T5" fmla="*/ 2 h 3"/>
                <a:gd name="T6" fmla="*/ 0 w 2"/>
                <a:gd name="T7" fmla="*/ 0 h 3"/>
                <a:gd name="T8" fmla="*/ 0 w 2"/>
                <a:gd name="T9" fmla="*/ 2 h 3"/>
                <a:gd name="T10" fmla="*/ 1 w 2"/>
                <a:gd name="T11" fmla="*/ 3 h 3"/>
                <a:gd name="T12" fmla="*/ 1 w 2"/>
                <a:gd name="T13" fmla="*/ 3 h 3"/>
                <a:gd name="T14" fmla="*/ 1 w 2"/>
                <a:gd name="T15" fmla="*/ 3 h 3"/>
                <a:gd name="T16" fmla="*/ 1 w 2"/>
                <a:gd name="T17" fmla="*/ 3 h 3"/>
                <a:gd name="T18" fmla="*/ 1 w 2"/>
                <a:gd name="T19" fmla="*/ 3 h 3"/>
                <a:gd name="T20" fmla="*/ 1 w 2"/>
                <a:gd name="T21" fmla="*/ 3 h 3"/>
                <a:gd name="T22" fmla="*/ 1 w 2"/>
                <a:gd name="T23" fmla="*/ 2 h 3"/>
                <a:gd name="T24" fmla="*/ 1 w 2"/>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2" y="2"/>
                  </a:moveTo>
                  <a:lnTo>
                    <a:pt x="2" y="2"/>
                  </a:lnTo>
                  <a:lnTo>
                    <a:pt x="0" y="2"/>
                  </a:lnTo>
                  <a:lnTo>
                    <a:pt x="0" y="0"/>
                  </a:lnTo>
                  <a:lnTo>
                    <a:pt x="0" y="2"/>
                  </a:lnTo>
                  <a:lnTo>
                    <a:pt x="1" y="3"/>
                  </a:lnTo>
                  <a:lnTo>
                    <a:pt x="2" y="3"/>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8" name="Freeform 4051"/>
            <p:cNvSpPr>
              <a:spLocks/>
            </p:cNvSpPr>
            <p:nvPr/>
          </p:nvSpPr>
          <p:spPr bwMode="auto">
            <a:xfrm>
              <a:off x="4042" y="2100"/>
              <a:ext cx="1" cy="1"/>
            </a:xfrm>
            <a:custGeom>
              <a:avLst/>
              <a:gdLst>
                <a:gd name="T0" fmla="*/ 0 w 1"/>
                <a:gd name="T1" fmla="*/ 1 h 1"/>
                <a:gd name="T2" fmla="*/ 0 w 1"/>
                <a:gd name="T3" fmla="*/ 1 h 1"/>
                <a:gd name="T4" fmla="*/ 1 w 1"/>
                <a:gd name="T5" fmla="*/ 1 h 1"/>
                <a:gd name="T6" fmla="*/ 1 w 1"/>
                <a:gd name="T7" fmla="*/ 0 h 1"/>
                <a:gd name="T8" fmla="*/ 1 w 1"/>
                <a:gd name="T9" fmla="*/ 0 h 1"/>
                <a:gd name="T10" fmla="*/ 1 w 1"/>
                <a:gd name="T11" fmla="*/ 0 h 1"/>
                <a:gd name="T12" fmla="*/ 0 w 1"/>
                <a:gd name="T13" fmla="*/ 0 h 1"/>
                <a:gd name="T14" fmla="*/ 0 w 1"/>
                <a:gd name="T15" fmla="*/ 1 h 1"/>
                <a:gd name="T16" fmla="*/ 0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0" y="1"/>
                  </a:moveTo>
                  <a:lnTo>
                    <a:pt x="0" y="1"/>
                  </a:lnTo>
                  <a:lnTo>
                    <a:pt x="1" y="1"/>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29" name="Freeform 4052"/>
            <p:cNvSpPr>
              <a:spLocks/>
            </p:cNvSpPr>
            <p:nvPr/>
          </p:nvSpPr>
          <p:spPr bwMode="auto">
            <a:xfrm>
              <a:off x="3898" y="2124"/>
              <a:ext cx="183" cy="133"/>
            </a:xfrm>
            <a:custGeom>
              <a:avLst/>
              <a:gdLst>
                <a:gd name="T0" fmla="*/ 9 w 229"/>
                <a:gd name="T1" fmla="*/ 2 h 164"/>
                <a:gd name="T2" fmla="*/ 8 w 229"/>
                <a:gd name="T3" fmla="*/ 2 h 164"/>
                <a:gd name="T4" fmla="*/ 7 w 229"/>
                <a:gd name="T5" fmla="*/ 2 h 164"/>
                <a:gd name="T6" fmla="*/ 6 w 229"/>
                <a:gd name="T7" fmla="*/ 2 h 164"/>
                <a:gd name="T8" fmla="*/ 6 w 229"/>
                <a:gd name="T9" fmla="*/ 2 h 164"/>
                <a:gd name="T10" fmla="*/ 6 w 229"/>
                <a:gd name="T11" fmla="*/ 4 h 164"/>
                <a:gd name="T12" fmla="*/ 4 w 229"/>
                <a:gd name="T13" fmla="*/ 5 h 164"/>
                <a:gd name="T14" fmla="*/ 4 w 229"/>
                <a:gd name="T15" fmla="*/ 5 h 164"/>
                <a:gd name="T16" fmla="*/ 3 w 229"/>
                <a:gd name="T17" fmla="*/ 6 h 164"/>
                <a:gd name="T18" fmla="*/ 2 w 229"/>
                <a:gd name="T19" fmla="*/ 5 h 164"/>
                <a:gd name="T20" fmla="*/ 2 w 229"/>
                <a:gd name="T21" fmla="*/ 5 h 164"/>
                <a:gd name="T22" fmla="*/ 2 w 229"/>
                <a:gd name="T23" fmla="*/ 7 h 164"/>
                <a:gd name="T24" fmla="*/ 2 w 229"/>
                <a:gd name="T25" fmla="*/ 8 h 164"/>
                <a:gd name="T26" fmla="*/ 0 w 229"/>
                <a:gd name="T27" fmla="*/ 9 h 164"/>
                <a:gd name="T28" fmla="*/ 2 w 229"/>
                <a:gd name="T29" fmla="*/ 10 h 164"/>
                <a:gd name="T30" fmla="*/ 2 w 229"/>
                <a:gd name="T31" fmla="*/ 12 h 164"/>
                <a:gd name="T32" fmla="*/ 2 w 229"/>
                <a:gd name="T33" fmla="*/ 12 h 164"/>
                <a:gd name="T34" fmla="*/ 2 w 229"/>
                <a:gd name="T35" fmla="*/ 14 h 164"/>
                <a:gd name="T36" fmla="*/ 2 w 229"/>
                <a:gd name="T37" fmla="*/ 15 h 164"/>
                <a:gd name="T38" fmla="*/ 5 w 229"/>
                <a:gd name="T39" fmla="*/ 15 h 164"/>
                <a:gd name="T40" fmla="*/ 6 w 229"/>
                <a:gd name="T41" fmla="*/ 15 h 164"/>
                <a:gd name="T42" fmla="*/ 8 w 229"/>
                <a:gd name="T43" fmla="*/ 15 h 164"/>
                <a:gd name="T44" fmla="*/ 8 w 229"/>
                <a:gd name="T45" fmla="*/ 14 h 164"/>
                <a:gd name="T46" fmla="*/ 9 w 229"/>
                <a:gd name="T47" fmla="*/ 12 h 164"/>
                <a:gd name="T48" fmla="*/ 10 w 229"/>
                <a:gd name="T49" fmla="*/ 12 h 164"/>
                <a:gd name="T50" fmla="*/ 10 w 229"/>
                <a:gd name="T51" fmla="*/ 12 h 164"/>
                <a:gd name="T52" fmla="*/ 11 w 229"/>
                <a:gd name="T53" fmla="*/ 12 h 164"/>
                <a:gd name="T54" fmla="*/ 12 w 229"/>
                <a:gd name="T55" fmla="*/ 12 h 164"/>
                <a:gd name="T56" fmla="*/ 12 w 229"/>
                <a:gd name="T57" fmla="*/ 11 h 164"/>
                <a:gd name="T58" fmla="*/ 12 w 229"/>
                <a:gd name="T59" fmla="*/ 10 h 164"/>
                <a:gd name="T60" fmla="*/ 14 w 229"/>
                <a:gd name="T61" fmla="*/ 10 h 164"/>
                <a:gd name="T62" fmla="*/ 14 w 229"/>
                <a:gd name="T63" fmla="*/ 9 h 164"/>
                <a:gd name="T64" fmla="*/ 13 w 229"/>
                <a:gd name="T65" fmla="*/ 8 h 164"/>
                <a:gd name="T66" fmla="*/ 14 w 229"/>
                <a:gd name="T67" fmla="*/ 8 h 164"/>
                <a:gd name="T68" fmla="*/ 14 w 229"/>
                <a:gd name="T69" fmla="*/ 8 h 164"/>
                <a:gd name="T70" fmla="*/ 14 w 229"/>
                <a:gd name="T71" fmla="*/ 7 h 164"/>
                <a:gd name="T72" fmla="*/ 14 w 229"/>
                <a:gd name="T73" fmla="*/ 6 h 164"/>
                <a:gd name="T74" fmla="*/ 15 w 229"/>
                <a:gd name="T75" fmla="*/ 6 h 164"/>
                <a:gd name="T76" fmla="*/ 14 w 229"/>
                <a:gd name="T77" fmla="*/ 5 h 164"/>
                <a:gd name="T78" fmla="*/ 15 w 229"/>
                <a:gd name="T79" fmla="*/ 4 h 164"/>
                <a:gd name="T80" fmla="*/ 18 w 229"/>
                <a:gd name="T81" fmla="*/ 2 h 164"/>
                <a:gd name="T82" fmla="*/ 19 w 229"/>
                <a:gd name="T83" fmla="*/ 2 h 164"/>
                <a:gd name="T84" fmla="*/ 19 w 229"/>
                <a:gd name="T85" fmla="*/ 2 h 164"/>
                <a:gd name="T86" fmla="*/ 19 w 229"/>
                <a:gd name="T87" fmla="*/ 2 h 164"/>
                <a:gd name="T88" fmla="*/ 18 w 229"/>
                <a:gd name="T89" fmla="*/ 2 h 164"/>
                <a:gd name="T90" fmla="*/ 18 w 229"/>
                <a:gd name="T91" fmla="*/ 2 h 164"/>
                <a:gd name="T92" fmla="*/ 17 w 229"/>
                <a:gd name="T93" fmla="*/ 2 h 164"/>
                <a:gd name="T94" fmla="*/ 15 w 229"/>
                <a:gd name="T95" fmla="*/ 2 h 164"/>
                <a:gd name="T96" fmla="*/ 14 w 229"/>
                <a:gd name="T97" fmla="*/ 2 h 164"/>
                <a:gd name="T98" fmla="*/ 14 w 229"/>
                <a:gd name="T99" fmla="*/ 2 h 164"/>
                <a:gd name="T100" fmla="*/ 14 w 229"/>
                <a:gd name="T101" fmla="*/ 1 h 164"/>
                <a:gd name="T102" fmla="*/ 14 w 229"/>
                <a:gd name="T103" fmla="*/ 2 h 164"/>
                <a:gd name="T104" fmla="*/ 14 w 229"/>
                <a:gd name="T105" fmla="*/ 2 h 164"/>
                <a:gd name="T106" fmla="*/ 12 w 229"/>
                <a:gd name="T107" fmla="*/ 2 h 164"/>
                <a:gd name="T108" fmla="*/ 12 w 229"/>
                <a:gd name="T109" fmla="*/ 2 h 164"/>
                <a:gd name="T110" fmla="*/ 11 w 229"/>
                <a:gd name="T111" fmla="*/ 2 h 164"/>
                <a:gd name="T112" fmla="*/ 10 w 229"/>
                <a:gd name="T113" fmla="*/ 2 h 1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9"/>
                <a:gd name="T172" fmla="*/ 0 h 164"/>
                <a:gd name="T173" fmla="*/ 229 w 229"/>
                <a:gd name="T174" fmla="*/ 164 h 1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9" h="164">
                  <a:moveTo>
                    <a:pt x="116" y="24"/>
                  </a:moveTo>
                  <a:lnTo>
                    <a:pt x="116" y="24"/>
                  </a:lnTo>
                  <a:lnTo>
                    <a:pt x="109" y="24"/>
                  </a:lnTo>
                  <a:lnTo>
                    <a:pt x="107" y="24"/>
                  </a:lnTo>
                  <a:lnTo>
                    <a:pt x="105" y="22"/>
                  </a:lnTo>
                  <a:lnTo>
                    <a:pt x="104" y="21"/>
                  </a:lnTo>
                  <a:lnTo>
                    <a:pt x="98" y="21"/>
                  </a:lnTo>
                  <a:lnTo>
                    <a:pt x="97" y="21"/>
                  </a:lnTo>
                  <a:lnTo>
                    <a:pt x="96" y="21"/>
                  </a:lnTo>
                  <a:lnTo>
                    <a:pt x="95" y="22"/>
                  </a:lnTo>
                  <a:lnTo>
                    <a:pt x="92" y="21"/>
                  </a:lnTo>
                  <a:lnTo>
                    <a:pt x="87" y="19"/>
                  </a:lnTo>
                  <a:lnTo>
                    <a:pt x="85" y="18"/>
                  </a:lnTo>
                  <a:lnTo>
                    <a:pt x="84" y="18"/>
                  </a:lnTo>
                  <a:lnTo>
                    <a:pt x="79" y="23"/>
                  </a:lnTo>
                  <a:lnTo>
                    <a:pt x="73" y="24"/>
                  </a:lnTo>
                  <a:lnTo>
                    <a:pt x="72" y="24"/>
                  </a:lnTo>
                  <a:lnTo>
                    <a:pt x="70" y="25"/>
                  </a:lnTo>
                  <a:lnTo>
                    <a:pt x="69" y="27"/>
                  </a:lnTo>
                  <a:lnTo>
                    <a:pt x="69" y="28"/>
                  </a:lnTo>
                  <a:lnTo>
                    <a:pt x="69" y="29"/>
                  </a:lnTo>
                  <a:lnTo>
                    <a:pt x="65" y="34"/>
                  </a:lnTo>
                  <a:lnTo>
                    <a:pt x="65" y="38"/>
                  </a:lnTo>
                  <a:lnTo>
                    <a:pt x="65" y="39"/>
                  </a:lnTo>
                  <a:lnTo>
                    <a:pt x="64" y="40"/>
                  </a:lnTo>
                  <a:lnTo>
                    <a:pt x="61" y="43"/>
                  </a:lnTo>
                  <a:lnTo>
                    <a:pt x="58" y="43"/>
                  </a:lnTo>
                  <a:lnTo>
                    <a:pt x="55" y="45"/>
                  </a:lnTo>
                  <a:lnTo>
                    <a:pt x="47" y="48"/>
                  </a:lnTo>
                  <a:lnTo>
                    <a:pt x="42" y="49"/>
                  </a:lnTo>
                  <a:lnTo>
                    <a:pt x="43" y="50"/>
                  </a:lnTo>
                  <a:lnTo>
                    <a:pt x="43" y="51"/>
                  </a:lnTo>
                  <a:lnTo>
                    <a:pt x="43" y="52"/>
                  </a:lnTo>
                  <a:lnTo>
                    <a:pt x="41" y="55"/>
                  </a:lnTo>
                  <a:lnTo>
                    <a:pt x="40" y="56"/>
                  </a:lnTo>
                  <a:lnTo>
                    <a:pt x="37" y="58"/>
                  </a:lnTo>
                  <a:lnTo>
                    <a:pt x="36" y="59"/>
                  </a:lnTo>
                  <a:lnTo>
                    <a:pt x="32" y="59"/>
                  </a:lnTo>
                  <a:lnTo>
                    <a:pt x="30" y="61"/>
                  </a:lnTo>
                  <a:lnTo>
                    <a:pt x="29" y="62"/>
                  </a:lnTo>
                  <a:lnTo>
                    <a:pt x="28" y="61"/>
                  </a:lnTo>
                  <a:lnTo>
                    <a:pt x="23" y="56"/>
                  </a:lnTo>
                  <a:lnTo>
                    <a:pt x="22" y="55"/>
                  </a:lnTo>
                  <a:lnTo>
                    <a:pt x="15" y="54"/>
                  </a:lnTo>
                  <a:lnTo>
                    <a:pt x="14" y="54"/>
                  </a:lnTo>
                  <a:lnTo>
                    <a:pt x="12" y="53"/>
                  </a:lnTo>
                  <a:lnTo>
                    <a:pt x="12" y="54"/>
                  </a:lnTo>
                  <a:lnTo>
                    <a:pt x="9" y="64"/>
                  </a:lnTo>
                  <a:lnTo>
                    <a:pt x="8" y="66"/>
                  </a:lnTo>
                  <a:lnTo>
                    <a:pt x="8" y="67"/>
                  </a:lnTo>
                  <a:lnTo>
                    <a:pt x="4" y="73"/>
                  </a:lnTo>
                  <a:lnTo>
                    <a:pt x="4" y="74"/>
                  </a:lnTo>
                  <a:lnTo>
                    <a:pt x="6" y="76"/>
                  </a:lnTo>
                  <a:lnTo>
                    <a:pt x="6" y="77"/>
                  </a:lnTo>
                  <a:lnTo>
                    <a:pt x="5" y="77"/>
                  </a:lnTo>
                  <a:lnTo>
                    <a:pt x="3" y="77"/>
                  </a:lnTo>
                  <a:lnTo>
                    <a:pt x="1" y="78"/>
                  </a:lnTo>
                  <a:lnTo>
                    <a:pt x="0" y="80"/>
                  </a:lnTo>
                  <a:lnTo>
                    <a:pt x="0" y="82"/>
                  </a:lnTo>
                  <a:lnTo>
                    <a:pt x="0" y="88"/>
                  </a:lnTo>
                  <a:lnTo>
                    <a:pt x="1" y="89"/>
                  </a:lnTo>
                  <a:lnTo>
                    <a:pt x="4" y="91"/>
                  </a:lnTo>
                  <a:lnTo>
                    <a:pt x="6" y="91"/>
                  </a:lnTo>
                  <a:lnTo>
                    <a:pt x="6" y="92"/>
                  </a:lnTo>
                  <a:lnTo>
                    <a:pt x="2" y="97"/>
                  </a:lnTo>
                  <a:lnTo>
                    <a:pt x="1" y="98"/>
                  </a:lnTo>
                  <a:lnTo>
                    <a:pt x="5" y="114"/>
                  </a:lnTo>
                  <a:lnTo>
                    <a:pt x="5" y="116"/>
                  </a:lnTo>
                  <a:lnTo>
                    <a:pt x="5" y="118"/>
                  </a:lnTo>
                  <a:lnTo>
                    <a:pt x="5" y="126"/>
                  </a:lnTo>
                  <a:lnTo>
                    <a:pt x="6" y="128"/>
                  </a:lnTo>
                  <a:lnTo>
                    <a:pt x="17" y="129"/>
                  </a:lnTo>
                  <a:lnTo>
                    <a:pt x="18" y="130"/>
                  </a:lnTo>
                  <a:lnTo>
                    <a:pt x="21" y="134"/>
                  </a:lnTo>
                  <a:lnTo>
                    <a:pt x="21" y="135"/>
                  </a:lnTo>
                  <a:lnTo>
                    <a:pt x="20" y="137"/>
                  </a:lnTo>
                  <a:lnTo>
                    <a:pt x="20" y="138"/>
                  </a:lnTo>
                  <a:lnTo>
                    <a:pt x="6" y="154"/>
                  </a:lnTo>
                  <a:lnTo>
                    <a:pt x="6" y="156"/>
                  </a:lnTo>
                  <a:lnTo>
                    <a:pt x="33" y="163"/>
                  </a:lnTo>
                  <a:lnTo>
                    <a:pt x="34" y="163"/>
                  </a:lnTo>
                  <a:lnTo>
                    <a:pt x="50" y="162"/>
                  </a:lnTo>
                  <a:lnTo>
                    <a:pt x="51" y="162"/>
                  </a:lnTo>
                  <a:lnTo>
                    <a:pt x="55" y="163"/>
                  </a:lnTo>
                  <a:lnTo>
                    <a:pt x="58" y="164"/>
                  </a:lnTo>
                  <a:lnTo>
                    <a:pt x="63" y="161"/>
                  </a:lnTo>
                  <a:lnTo>
                    <a:pt x="65" y="161"/>
                  </a:lnTo>
                  <a:lnTo>
                    <a:pt x="81" y="159"/>
                  </a:lnTo>
                  <a:lnTo>
                    <a:pt x="91" y="156"/>
                  </a:lnTo>
                  <a:lnTo>
                    <a:pt x="92" y="156"/>
                  </a:lnTo>
                  <a:lnTo>
                    <a:pt x="92" y="154"/>
                  </a:lnTo>
                  <a:lnTo>
                    <a:pt x="92" y="153"/>
                  </a:lnTo>
                  <a:lnTo>
                    <a:pt x="91" y="152"/>
                  </a:lnTo>
                  <a:lnTo>
                    <a:pt x="91" y="151"/>
                  </a:lnTo>
                  <a:lnTo>
                    <a:pt x="93" y="148"/>
                  </a:lnTo>
                  <a:lnTo>
                    <a:pt x="92" y="146"/>
                  </a:lnTo>
                  <a:lnTo>
                    <a:pt x="93" y="142"/>
                  </a:lnTo>
                  <a:lnTo>
                    <a:pt x="95" y="137"/>
                  </a:lnTo>
                  <a:lnTo>
                    <a:pt x="97" y="135"/>
                  </a:lnTo>
                  <a:lnTo>
                    <a:pt x="100" y="132"/>
                  </a:lnTo>
                  <a:lnTo>
                    <a:pt x="103" y="130"/>
                  </a:lnTo>
                  <a:lnTo>
                    <a:pt x="104" y="130"/>
                  </a:lnTo>
                  <a:lnTo>
                    <a:pt x="110" y="132"/>
                  </a:lnTo>
                  <a:lnTo>
                    <a:pt x="111" y="132"/>
                  </a:lnTo>
                  <a:lnTo>
                    <a:pt x="116" y="130"/>
                  </a:lnTo>
                  <a:lnTo>
                    <a:pt x="116" y="129"/>
                  </a:lnTo>
                  <a:lnTo>
                    <a:pt x="113" y="126"/>
                  </a:lnTo>
                  <a:lnTo>
                    <a:pt x="114" y="126"/>
                  </a:lnTo>
                  <a:lnTo>
                    <a:pt x="116" y="125"/>
                  </a:lnTo>
                  <a:lnTo>
                    <a:pt x="121" y="122"/>
                  </a:lnTo>
                  <a:lnTo>
                    <a:pt x="123" y="122"/>
                  </a:lnTo>
                  <a:lnTo>
                    <a:pt x="128" y="121"/>
                  </a:lnTo>
                  <a:lnTo>
                    <a:pt x="129" y="121"/>
                  </a:lnTo>
                  <a:lnTo>
                    <a:pt x="133" y="124"/>
                  </a:lnTo>
                  <a:lnTo>
                    <a:pt x="134" y="124"/>
                  </a:lnTo>
                  <a:lnTo>
                    <a:pt x="140" y="120"/>
                  </a:lnTo>
                  <a:lnTo>
                    <a:pt x="141" y="119"/>
                  </a:lnTo>
                  <a:lnTo>
                    <a:pt x="140" y="110"/>
                  </a:lnTo>
                  <a:lnTo>
                    <a:pt x="140" y="109"/>
                  </a:lnTo>
                  <a:lnTo>
                    <a:pt x="142" y="107"/>
                  </a:lnTo>
                  <a:lnTo>
                    <a:pt x="143" y="106"/>
                  </a:lnTo>
                  <a:lnTo>
                    <a:pt x="144" y="101"/>
                  </a:lnTo>
                  <a:lnTo>
                    <a:pt x="144" y="100"/>
                  </a:lnTo>
                  <a:lnTo>
                    <a:pt x="145" y="98"/>
                  </a:lnTo>
                  <a:lnTo>
                    <a:pt x="146" y="98"/>
                  </a:lnTo>
                  <a:lnTo>
                    <a:pt x="151" y="98"/>
                  </a:lnTo>
                  <a:lnTo>
                    <a:pt x="154" y="96"/>
                  </a:lnTo>
                  <a:lnTo>
                    <a:pt x="155" y="96"/>
                  </a:lnTo>
                  <a:lnTo>
                    <a:pt x="157" y="94"/>
                  </a:lnTo>
                  <a:lnTo>
                    <a:pt x="155" y="91"/>
                  </a:lnTo>
                  <a:lnTo>
                    <a:pt x="153" y="88"/>
                  </a:lnTo>
                  <a:lnTo>
                    <a:pt x="152" y="87"/>
                  </a:lnTo>
                  <a:lnTo>
                    <a:pt x="149" y="84"/>
                  </a:lnTo>
                  <a:lnTo>
                    <a:pt x="149" y="82"/>
                  </a:lnTo>
                  <a:lnTo>
                    <a:pt x="151" y="81"/>
                  </a:lnTo>
                  <a:lnTo>
                    <a:pt x="152" y="81"/>
                  </a:lnTo>
                  <a:lnTo>
                    <a:pt x="155" y="82"/>
                  </a:lnTo>
                  <a:lnTo>
                    <a:pt x="160" y="83"/>
                  </a:lnTo>
                  <a:lnTo>
                    <a:pt x="163" y="83"/>
                  </a:lnTo>
                  <a:lnTo>
                    <a:pt x="167" y="81"/>
                  </a:lnTo>
                  <a:lnTo>
                    <a:pt x="168" y="81"/>
                  </a:lnTo>
                  <a:lnTo>
                    <a:pt x="169" y="79"/>
                  </a:lnTo>
                  <a:lnTo>
                    <a:pt x="170" y="77"/>
                  </a:lnTo>
                  <a:lnTo>
                    <a:pt x="170" y="76"/>
                  </a:lnTo>
                  <a:lnTo>
                    <a:pt x="168" y="74"/>
                  </a:lnTo>
                  <a:lnTo>
                    <a:pt x="168" y="72"/>
                  </a:lnTo>
                  <a:lnTo>
                    <a:pt x="170" y="70"/>
                  </a:lnTo>
                  <a:lnTo>
                    <a:pt x="171" y="68"/>
                  </a:lnTo>
                  <a:lnTo>
                    <a:pt x="172" y="66"/>
                  </a:lnTo>
                  <a:lnTo>
                    <a:pt x="173" y="66"/>
                  </a:lnTo>
                  <a:lnTo>
                    <a:pt x="174" y="65"/>
                  </a:lnTo>
                  <a:lnTo>
                    <a:pt x="175" y="65"/>
                  </a:lnTo>
                  <a:lnTo>
                    <a:pt x="176" y="63"/>
                  </a:lnTo>
                  <a:lnTo>
                    <a:pt x="177" y="61"/>
                  </a:lnTo>
                  <a:lnTo>
                    <a:pt x="177" y="60"/>
                  </a:lnTo>
                  <a:lnTo>
                    <a:pt x="177" y="59"/>
                  </a:lnTo>
                  <a:lnTo>
                    <a:pt x="177" y="54"/>
                  </a:lnTo>
                  <a:lnTo>
                    <a:pt x="172" y="47"/>
                  </a:lnTo>
                  <a:lnTo>
                    <a:pt x="171" y="46"/>
                  </a:lnTo>
                  <a:lnTo>
                    <a:pt x="171" y="45"/>
                  </a:lnTo>
                  <a:lnTo>
                    <a:pt x="177" y="38"/>
                  </a:lnTo>
                  <a:lnTo>
                    <a:pt x="179" y="38"/>
                  </a:lnTo>
                  <a:lnTo>
                    <a:pt x="180" y="38"/>
                  </a:lnTo>
                  <a:lnTo>
                    <a:pt x="182" y="38"/>
                  </a:lnTo>
                  <a:lnTo>
                    <a:pt x="187" y="35"/>
                  </a:lnTo>
                  <a:lnTo>
                    <a:pt x="194" y="32"/>
                  </a:lnTo>
                  <a:lnTo>
                    <a:pt x="210" y="29"/>
                  </a:lnTo>
                  <a:lnTo>
                    <a:pt x="212" y="29"/>
                  </a:lnTo>
                  <a:lnTo>
                    <a:pt x="214" y="31"/>
                  </a:lnTo>
                  <a:lnTo>
                    <a:pt x="217" y="31"/>
                  </a:lnTo>
                  <a:lnTo>
                    <a:pt x="224" y="27"/>
                  </a:lnTo>
                  <a:lnTo>
                    <a:pt x="225" y="27"/>
                  </a:lnTo>
                  <a:lnTo>
                    <a:pt x="223" y="25"/>
                  </a:lnTo>
                  <a:lnTo>
                    <a:pt x="222" y="25"/>
                  </a:lnTo>
                  <a:lnTo>
                    <a:pt x="222" y="24"/>
                  </a:lnTo>
                  <a:lnTo>
                    <a:pt x="223" y="24"/>
                  </a:lnTo>
                  <a:lnTo>
                    <a:pt x="229" y="23"/>
                  </a:lnTo>
                  <a:lnTo>
                    <a:pt x="228" y="22"/>
                  </a:lnTo>
                  <a:lnTo>
                    <a:pt x="223" y="20"/>
                  </a:lnTo>
                  <a:lnTo>
                    <a:pt x="220" y="20"/>
                  </a:lnTo>
                  <a:lnTo>
                    <a:pt x="220" y="21"/>
                  </a:lnTo>
                  <a:lnTo>
                    <a:pt x="218" y="22"/>
                  </a:lnTo>
                  <a:lnTo>
                    <a:pt x="215" y="23"/>
                  </a:lnTo>
                  <a:lnTo>
                    <a:pt x="212" y="23"/>
                  </a:lnTo>
                  <a:lnTo>
                    <a:pt x="210" y="23"/>
                  </a:lnTo>
                  <a:lnTo>
                    <a:pt x="211" y="22"/>
                  </a:lnTo>
                  <a:lnTo>
                    <a:pt x="207" y="20"/>
                  </a:lnTo>
                  <a:lnTo>
                    <a:pt x="203" y="20"/>
                  </a:lnTo>
                  <a:lnTo>
                    <a:pt x="200" y="22"/>
                  </a:lnTo>
                  <a:lnTo>
                    <a:pt x="197" y="25"/>
                  </a:lnTo>
                  <a:lnTo>
                    <a:pt x="193" y="27"/>
                  </a:lnTo>
                  <a:lnTo>
                    <a:pt x="179" y="33"/>
                  </a:lnTo>
                  <a:lnTo>
                    <a:pt x="179" y="34"/>
                  </a:lnTo>
                  <a:lnTo>
                    <a:pt x="177" y="33"/>
                  </a:lnTo>
                  <a:lnTo>
                    <a:pt x="175" y="29"/>
                  </a:lnTo>
                  <a:lnTo>
                    <a:pt x="175" y="26"/>
                  </a:lnTo>
                  <a:lnTo>
                    <a:pt x="175" y="23"/>
                  </a:lnTo>
                  <a:lnTo>
                    <a:pt x="176" y="11"/>
                  </a:lnTo>
                  <a:lnTo>
                    <a:pt x="176" y="10"/>
                  </a:lnTo>
                  <a:lnTo>
                    <a:pt x="174" y="10"/>
                  </a:lnTo>
                  <a:lnTo>
                    <a:pt x="172" y="9"/>
                  </a:lnTo>
                  <a:lnTo>
                    <a:pt x="173" y="8"/>
                  </a:lnTo>
                  <a:lnTo>
                    <a:pt x="173" y="7"/>
                  </a:lnTo>
                  <a:lnTo>
                    <a:pt x="170" y="3"/>
                  </a:lnTo>
                  <a:lnTo>
                    <a:pt x="168" y="1"/>
                  </a:lnTo>
                  <a:lnTo>
                    <a:pt x="167" y="0"/>
                  </a:lnTo>
                  <a:lnTo>
                    <a:pt x="165" y="1"/>
                  </a:lnTo>
                  <a:lnTo>
                    <a:pt x="163" y="1"/>
                  </a:lnTo>
                  <a:lnTo>
                    <a:pt x="158" y="8"/>
                  </a:lnTo>
                  <a:lnTo>
                    <a:pt x="156" y="9"/>
                  </a:lnTo>
                  <a:lnTo>
                    <a:pt x="154" y="11"/>
                  </a:lnTo>
                  <a:lnTo>
                    <a:pt x="155" y="12"/>
                  </a:lnTo>
                  <a:lnTo>
                    <a:pt x="156" y="13"/>
                  </a:lnTo>
                  <a:lnTo>
                    <a:pt x="156" y="14"/>
                  </a:lnTo>
                  <a:lnTo>
                    <a:pt x="156" y="15"/>
                  </a:lnTo>
                  <a:lnTo>
                    <a:pt x="155" y="17"/>
                  </a:lnTo>
                  <a:lnTo>
                    <a:pt x="154" y="18"/>
                  </a:lnTo>
                  <a:lnTo>
                    <a:pt x="149" y="18"/>
                  </a:lnTo>
                  <a:lnTo>
                    <a:pt x="145" y="17"/>
                  </a:lnTo>
                  <a:lnTo>
                    <a:pt x="144" y="18"/>
                  </a:lnTo>
                  <a:lnTo>
                    <a:pt x="142" y="22"/>
                  </a:lnTo>
                  <a:lnTo>
                    <a:pt x="142" y="24"/>
                  </a:lnTo>
                  <a:lnTo>
                    <a:pt x="142" y="25"/>
                  </a:lnTo>
                  <a:lnTo>
                    <a:pt x="140" y="26"/>
                  </a:lnTo>
                  <a:lnTo>
                    <a:pt x="135" y="22"/>
                  </a:lnTo>
                  <a:lnTo>
                    <a:pt x="134" y="22"/>
                  </a:lnTo>
                  <a:lnTo>
                    <a:pt x="130" y="24"/>
                  </a:lnTo>
                  <a:lnTo>
                    <a:pt x="126" y="25"/>
                  </a:lnTo>
                  <a:lnTo>
                    <a:pt x="124" y="26"/>
                  </a:lnTo>
                  <a:lnTo>
                    <a:pt x="121" y="28"/>
                  </a:lnTo>
                  <a:lnTo>
                    <a:pt x="120" y="29"/>
                  </a:lnTo>
                  <a:lnTo>
                    <a:pt x="119" y="28"/>
                  </a:lnTo>
                  <a:lnTo>
                    <a:pt x="117" y="26"/>
                  </a:lnTo>
                  <a:lnTo>
                    <a:pt x="116" y="26"/>
                  </a:lnTo>
                  <a:lnTo>
                    <a:pt x="116" y="2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0" name="Freeform 4053"/>
            <p:cNvSpPr>
              <a:spLocks/>
            </p:cNvSpPr>
            <p:nvPr/>
          </p:nvSpPr>
          <p:spPr bwMode="auto">
            <a:xfrm>
              <a:off x="3987" y="2333"/>
              <a:ext cx="2" cy="3"/>
            </a:xfrm>
            <a:custGeom>
              <a:avLst/>
              <a:gdLst>
                <a:gd name="T0" fmla="*/ 0 w 2"/>
                <a:gd name="T1" fmla="*/ 1 h 3"/>
                <a:gd name="T2" fmla="*/ 0 w 2"/>
                <a:gd name="T3" fmla="*/ 1 h 3"/>
                <a:gd name="T4" fmla="*/ 0 w 2"/>
                <a:gd name="T5" fmla="*/ 2 h 3"/>
                <a:gd name="T6" fmla="*/ 1 w 2"/>
                <a:gd name="T7" fmla="*/ 3 h 3"/>
                <a:gd name="T8" fmla="*/ 1 w 2"/>
                <a:gd name="T9" fmla="*/ 3 h 3"/>
                <a:gd name="T10" fmla="*/ 1 w 2"/>
                <a:gd name="T11" fmla="*/ 3 h 3"/>
                <a:gd name="T12" fmla="*/ 2 w 2"/>
                <a:gd name="T13" fmla="*/ 2 h 3"/>
                <a:gd name="T14" fmla="*/ 2 w 2"/>
                <a:gd name="T15" fmla="*/ 0 h 3"/>
                <a:gd name="T16" fmla="*/ 2 w 2"/>
                <a:gd name="T17" fmla="*/ 0 h 3"/>
                <a:gd name="T18" fmla="*/ 1 w 2"/>
                <a:gd name="T19" fmla="*/ 0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1"/>
                  </a:moveTo>
                  <a:lnTo>
                    <a:pt x="0" y="1"/>
                  </a:lnTo>
                  <a:lnTo>
                    <a:pt x="0" y="2"/>
                  </a:lnTo>
                  <a:lnTo>
                    <a:pt x="1" y="3"/>
                  </a:lnTo>
                  <a:lnTo>
                    <a:pt x="2" y="2"/>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1" name="Freeform 4054"/>
            <p:cNvSpPr>
              <a:spLocks/>
            </p:cNvSpPr>
            <p:nvPr/>
          </p:nvSpPr>
          <p:spPr bwMode="auto">
            <a:xfrm>
              <a:off x="3990" y="2334"/>
              <a:ext cx="2" cy="3"/>
            </a:xfrm>
            <a:custGeom>
              <a:avLst/>
              <a:gdLst>
                <a:gd name="T0" fmla="*/ 1 w 3"/>
                <a:gd name="T1" fmla="*/ 1 h 3"/>
                <a:gd name="T2" fmla="*/ 1 w 3"/>
                <a:gd name="T3" fmla="*/ 1 h 3"/>
                <a:gd name="T4" fmla="*/ 0 w 3"/>
                <a:gd name="T5" fmla="*/ 2 h 3"/>
                <a:gd name="T6" fmla="*/ 0 w 3"/>
                <a:gd name="T7" fmla="*/ 3 h 3"/>
                <a:gd name="T8" fmla="*/ 1 w 3"/>
                <a:gd name="T9" fmla="*/ 3 h 3"/>
                <a:gd name="T10" fmla="*/ 1 w 3"/>
                <a:gd name="T11" fmla="*/ 3 h 3"/>
                <a:gd name="T12" fmla="*/ 1 w 3"/>
                <a:gd name="T13" fmla="*/ 3 h 3"/>
                <a:gd name="T14" fmla="*/ 1 w 3"/>
                <a:gd name="T15" fmla="*/ 2 h 3"/>
                <a:gd name="T16" fmla="*/ 1 w 3"/>
                <a:gd name="T17" fmla="*/ 2 h 3"/>
                <a:gd name="T18" fmla="*/ 1 w 3"/>
                <a:gd name="T19" fmla="*/ 1 h 3"/>
                <a:gd name="T20" fmla="*/ 1 w 3"/>
                <a:gd name="T21" fmla="*/ 0 h 3"/>
                <a:gd name="T22" fmla="*/ 1 w 3"/>
                <a:gd name="T23" fmla="*/ 0 h 3"/>
                <a:gd name="T24" fmla="*/ 1 w 3"/>
                <a:gd name="T25" fmla="*/ 0 h 3"/>
                <a:gd name="T26" fmla="*/ 1 w 3"/>
                <a:gd name="T27" fmla="*/ 1 h 3"/>
                <a:gd name="T28" fmla="*/ 1 w 3"/>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3"/>
                <a:gd name="T47" fmla="*/ 3 w 3"/>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3">
                  <a:moveTo>
                    <a:pt x="1" y="1"/>
                  </a:moveTo>
                  <a:lnTo>
                    <a:pt x="1" y="1"/>
                  </a:lnTo>
                  <a:lnTo>
                    <a:pt x="0" y="2"/>
                  </a:lnTo>
                  <a:lnTo>
                    <a:pt x="0" y="3"/>
                  </a:lnTo>
                  <a:lnTo>
                    <a:pt x="1" y="3"/>
                  </a:lnTo>
                  <a:lnTo>
                    <a:pt x="2" y="3"/>
                  </a:lnTo>
                  <a:lnTo>
                    <a:pt x="2" y="2"/>
                  </a:lnTo>
                  <a:lnTo>
                    <a:pt x="3" y="1"/>
                  </a:lnTo>
                  <a:lnTo>
                    <a:pt x="3" y="0"/>
                  </a:lnTo>
                  <a:lnTo>
                    <a:pt x="1"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2" name="Freeform 4055"/>
            <p:cNvSpPr>
              <a:spLocks/>
            </p:cNvSpPr>
            <p:nvPr/>
          </p:nvSpPr>
          <p:spPr bwMode="auto">
            <a:xfrm>
              <a:off x="3992" y="2334"/>
              <a:ext cx="2" cy="3"/>
            </a:xfrm>
            <a:custGeom>
              <a:avLst/>
              <a:gdLst>
                <a:gd name="T0" fmla="*/ 1 w 2"/>
                <a:gd name="T1" fmla="*/ 0 h 3"/>
                <a:gd name="T2" fmla="*/ 1 w 2"/>
                <a:gd name="T3" fmla="*/ 0 h 3"/>
                <a:gd name="T4" fmla="*/ 0 w 2"/>
                <a:gd name="T5" fmla="*/ 1 h 3"/>
                <a:gd name="T6" fmla="*/ 0 w 2"/>
                <a:gd name="T7" fmla="*/ 2 h 3"/>
                <a:gd name="T8" fmla="*/ 0 w 2"/>
                <a:gd name="T9" fmla="*/ 2 h 3"/>
                <a:gd name="T10" fmla="*/ 1 w 2"/>
                <a:gd name="T11" fmla="*/ 3 h 3"/>
                <a:gd name="T12" fmla="*/ 2 w 2"/>
                <a:gd name="T13" fmla="*/ 3 h 3"/>
                <a:gd name="T14" fmla="*/ 2 w 2"/>
                <a:gd name="T15" fmla="*/ 2 h 3"/>
                <a:gd name="T16" fmla="*/ 2 w 2"/>
                <a:gd name="T17" fmla="*/ 2 h 3"/>
                <a:gd name="T18" fmla="*/ 1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1"/>
                  </a:lnTo>
                  <a:lnTo>
                    <a:pt x="0" y="2"/>
                  </a:lnTo>
                  <a:lnTo>
                    <a:pt x="1" y="3"/>
                  </a:lnTo>
                  <a:lnTo>
                    <a:pt x="2" y="3"/>
                  </a:lnTo>
                  <a:lnTo>
                    <a:pt x="2"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3" name="Freeform 4056"/>
            <p:cNvSpPr>
              <a:spLocks/>
            </p:cNvSpPr>
            <p:nvPr/>
          </p:nvSpPr>
          <p:spPr bwMode="auto">
            <a:xfrm>
              <a:off x="3902" y="2145"/>
              <a:ext cx="217" cy="192"/>
            </a:xfrm>
            <a:custGeom>
              <a:avLst/>
              <a:gdLst>
                <a:gd name="T0" fmla="*/ 18 w 271"/>
                <a:gd name="T1" fmla="*/ 2 h 233"/>
                <a:gd name="T2" fmla="*/ 15 w 271"/>
                <a:gd name="T3" fmla="*/ 2 h 233"/>
                <a:gd name="T4" fmla="*/ 14 w 271"/>
                <a:gd name="T5" fmla="*/ 2 h 233"/>
                <a:gd name="T6" fmla="*/ 14 w 271"/>
                <a:gd name="T7" fmla="*/ 4 h 233"/>
                <a:gd name="T8" fmla="*/ 14 w 271"/>
                <a:gd name="T9" fmla="*/ 5 h 233"/>
                <a:gd name="T10" fmla="*/ 14 w 271"/>
                <a:gd name="T11" fmla="*/ 6 h 233"/>
                <a:gd name="T12" fmla="*/ 14 w 271"/>
                <a:gd name="T13" fmla="*/ 7 h 233"/>
                <a:gd name="T14" fmla="*/ 12 w 271"/>
                <a:gd name="T15" fmla="*/ 7 h 233"/>
                <a:gd name="T16" fmla="*/ 12 w 271"/>
                <a:gd name="T17" fmla="*/ 7 h 233"/>
                <a:gd name="T18" fmla="*/ 13 w 271"/>
                <a:gd name="T19" fmla="*/ 8 h 233"/>
                <a:gd name="T20" fmla="*/ 12 w 271"/>
                <a:gd name="T21" fmla="*/ 8 h 233"/>
                <a:gd name="T22" fmla="*/ 11 w 271"/>
                <a:gd name="T23" fmla="*/ 10 h 233"/>
                <a:gd name="T24" fmla="*/ 11 w 271"/>
                <a:gd name="T25" fmla="*/ 12 h 233"/>
                <a:gd name="T26" fmla="*/ 10 w 271"/>
                <a:gd name="T27" fmla="*/ 12 h 233"/>
                <a:gd name="T28" fmla="*/ 9 w 271"/>
                <a:gd name="T29" fmla="*/ 12 h 233"/>
                <a:gd name="T30" fmla="*/ 9 w 271"/>
                <a:gd name="T31" fmla="*/ 12 h 233"/>
                <a:gd name="T32" fmla="*/ 8 w 271"/>
                <a:gd name="T33" fmla="*/ 13 h 233"/>
                <a:gd name="T34" fmla="*/ 7 w 271"/>
                <a:gd name="T35" fmla="*/ 15 h 233"/>
                <a:gd name="T36" fmla="*/ 5 w 271"/>
                <a:gd name="T37" fmla="*/ 16 h 233"/>
                <a:gd name="T38" fmla="*/ 4 w 271"/>
                <a:gd name="T39" fmla="*/ 16 h 233"/>
                <a:gd name="T40" fmla="*/ 0 w 271"/>
                <a:gd name="T41" fmla="*/ 15 h 233"/>
                <a:gd name="T42" fmla="*/ 2 w 271"/>
                <a:gd name="T43" fmla="*/ 20 h 233"/>
                <a:gd name="T44" fmla="*/ 3 w 271"/>
                <a:gd name="T45" fmla="*/ 21 h 233"/>
                <a:gd name="T46" fmla="*/ 2 w 271"/>
                <a:gd name="T47" fmla="*/ 22 h 233"/>
                <a:gd name="T48" fmla="*/ 2 w 271"/>
                <a:gd name="T49" fmla="*/ 25 h 233"/>
                <a:gd name="T50" fmla="*/ 2 w 271"/>
                <a:gd name="T51" fmla="*/ 25 h 233"/>
                <a:gd name="T52" fmla="*/ 2 w 271"/>
                <a:gd name="T53" fmla="*/ 25 h 233"/>
                <a:gd name="T54" fmla="*/ 4 w 271"/>
                <a:gd name="T55" fmla="*/ 25 h 233"/>
                <a:gd name="T56" fmla="*/ 6 w 271"/>
                <a:gd name="T57" fmla="*/ 25 h 233"/>
                <a:gd name="T58" fmla="*/ 8 w 271"/>
                <a:gd name="T59" fmla="*/ 25 h 233"/>
                <a:gd name="T60" fmla="*/ 9 w 271"/>
                <a:gd name="T61" fmla="*/ 27 h 233"/>
                <a:gd name="T62" fmla="*/ 10 w 271"/>
                <a:gd name="T63" fmla="*/ 27 h 233"/>
                <a:gd name="T64" fmla="*/ 10 w 271"/>
                <a:gd name="T65" fmla="*/ 27 h 233"/>
                <a:gd name="T66" fmla="*/ 11 w 271"/>
                <a:gd name="T67" fmla="*/ 27 h 233"/>
                <a:gd name="T68" fmla="*/ 14 w 271"/>
                <a:gd name="T69" fmla="*/ 27 h 233"/>
                <a:gd name="T70" fmla="*/ 14 w 271"/>
                <a:gd name="T71" fmla="*/ 27 h 233"/>
                <a:gd name="T72" fmla="*/ 14 w 271"/>
                <a:gd name="T73" fmla="*/ 26 h 233"/>
                <a:gd name="T74" fmla="*/ 14 w 271"/>
                <a:gd name="T75" fmla="*/ 25 h 233"/>
                <a:gd name="T76" fmla="*/ 14 w 271"/>
                <a:gd name="T77" fmla="*/ 24 h 233"/>
                <a:gd name="T78" fmla="*/ 13 w 271"/>
                <a:gd name="T79" fmla="*/ 22 h 233"/>
                <a:gd name="T80" fmla="*/ 11 w 271"/>
                <a:gd name="T81" fmla="*/ 21 h 233"/>
                <a:gd name="T82" fmla="*/ 14 w 271"/>
                <a:gd name="T83" fmla="*/ 20 h 233"/>
                <a:gd name="T84" fmla="*/ 14 w 271"/>
                <a:gd name="T85" fmla="*/ 20 h 233"/>
                <a:gd name="T86" fmla="*/ 16 w 271"/>
                <a:gd name="T87" fmla="*/ 17 h 233"/>
                <a:gd name="T88" fmla="*/ 18 w 271"/>
                <a:gd name="T89" fmla="*/ 15 h 233"/>
                <a:gd name="T90" fmla="*/ 18 w 271"/>
                <a:gd name="T91" fmla="*/ 14 h 233"/>
                <a:gd name="T92" fmla="*/ 19 w 271"/>
                <a:gd name="T93" fmla="*/ 12 h 233"/>
                <a:gd name="T94" fmla="*/ 19 w 271"/>
                <a:gd name="T95" fmla="*/ 11 h 233"/>
                <a:gd name="T96" fmla="*/ 19 w 271"/>
                <a:gd name="T97" fmla="*/ 10 h 233"/>
                <a:gd name="T98" fmla="*/ 19 w 271"/>
                <a:gd name="T99" fmla="*/ 9 h 233"/>
                <a:gd name="T100" fmla="*/ 18 w 271"/>
                <a:gd name="T101" fmla="*/ 8 h 233"/>
                <a:gd name="T102" fmla="*/ 18 w 271"/>
                <a:gd name="T103" fmla="*/ 7 h 233"/>
                <a:gd name="T104" fmla="*/ 18 w 271"/>
                <a:gd name="T105" fmla="*/ 7 h 233"/>
                <a:gd name="T106" fmla="*/ 18 w 271"/>
                <a:gd name="T107" fmla="*/ 6 h 233"/>
                <a:gd name="T108" fmla="*/ 19 w 271"/>
                <a:gd name="T109" fmla="*/ 5 h 233"/>
                <a:gd name="T110" fmla="*/ 21 w 271"/>
                <a:gd name="T111" fmla="*/ 6 h 233"/>
                <a:gd name="T112" fmla="*/ 22 w 271"/>
                <a:gd name="T113" fmla="*/ 5 h 233"/>
                <a:gd name="T114" fmla="*/ 22 w 271"/>
                <a:gd name="T115" fmla="*/ 3 h 233"/>
                <a:gd name="T116" fmla="*/ 22 w 271"/>
                <a:gd name="T117" fmla="*/ 2 h 233"/>
                <a:gd name="T118" fmla="*/ 21 w 271"/>
                <a:gd name="T119" fmla="*/ 2 h 233"/>
                <a:gd name="T120" fmla="*/ 21 w 271"/>
                <a:gd name="T121" fmla="*/ 2 h 233"/>
                <a:gd name="T122" fmla="*/ 19 w 271"/>
                <a:gd name="T123" fmla="*/ 0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1"/>
                <a:gd name="T187" fmla="*/ 0 h 233"/>
                <a:gd name="T188" fmla="*/ 271 w 27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1" h="233">
                  <a:moveTo>
                    <a:pt x="219" y="0"/>
                  </a:moveTo>
                  <a:lnTo>
                    <a:pt x="219" y="0"/>
                  </a:lnTo>
                  <a:lnTo>
                    <a:pt x="218" y="0"/>
                  </a:lnTo>
                  <a:lnTo>
                    <a:pt x="211" y="4"/>
                  </a:lnTo>
                  <a:lnTo>
                    <a:pt x="208" y="4"/>
                  </a:lnTo>
                  <a:lnTo>
                    <a:pt x="206" y="2"/>
                  </a:lnTo>
                  <a:lnTo>
                    <a:pt x="204" y="2"/>
                  </a:lnTo>
                  <a:lnTo>
                    <a:pt x="188" y="5"/>
                  </a:lnTo>
                  <a:lnTo>
                    <a:pt x="181" y="8"/>
                  </a:lnTo>
                  <a:lnTo>
                    <a:pt x="176" y="11"/>
                  </a:lnTo>
                  <a:lnTo>
                    <a:pt x="174" y="11"/>
                  </a:lnTo>
                  <a:lnTo>
                    <a:pt x="173" y="11"/>
                  </a:lnTo>
                  <a:lnTo>
                    <a:pt x="171" y="11"/>
                  </a:lnTo>
                  <a:lnTo>
                    <a:pt x="165" y="18"/>
                  </a:lnTo>
                  <a:lnTo>
                    <a:pt x="165" y="19"/>
                  </a:lnTo>
                  <a:lnTo>
                    <a:pt x="166" y="20"/>
                  </a:lnTo>
                  <a:lnTo>
                    <a:pt x="171" y="27"/>
                  </a:lnTo>
                  <a:lnTo>
                    <a:pt x="171" y="32"/>
                  </a:lnTo>
                  <a:lnTo>
                    <a:pt x="171" y="33"/>
                  </a:lnTo>
                  <a:lnTo>
                    <a:pt x="171" y="34"/>
                  </a:lnTo>
                  <a:lnTo>
                    <a:pt x="170" y="36"/>
                  </a:lnTo>
                  <a:lnTo>
                    <a:pt x="169" y="38"/>
                  </a:lnTo>
                  <a:lnTo>
                    <a:pt x="168" y="38"/>
                  </a:lnTo>
                  <a:lnTo>
                    <a:pt x="167" y="39"/>
                  </a:lnTo>
                  <a:lnTo>
                    <a:pt x="166" y="39"/>
                  </a:lnTo>
                  <a:lnTo>
                    <a:pt x="165" y="41"/>
                  </a:lnTo>
                  <a:lnTo>
                    <a:pt x="164" y="43"/>
                  </a:lnTo>
                  <a:lnTo>
                    <a:pt x="162" y="45"/>
                  </a:lnTo>
                  <a:lnTo>
                    <a:pt x="162" y="47"/>
                  </a:lnTo>
                  <a:lnTo>
                    <a:pt x="164" y="49"/>
                  </a:lnTo>
                  <a:lnTo>
                    <a:pt x="164" y="50"/>
                  </a:lnTo>
                  <a:lnTo>
                    <a:pt x="163" y="52"/>
                  </a:lnTo>
                  <a:lnTo>
                    <a:pt x="162" y="54"/>
                  </a:lnTo>
                  <a:lnTo>
                    <a:pt x="161" y="54"/>
                  </a:lnTo>
                  <a:lnTo>
                    <a:pt x="157" y="56"/>
                  </a:lnTo>
                  <a:lnTo>
                    <a:pt x="154" y="56"/>
                  </a:lnTo>
                  <a:lnTo>
                    <a:pt x="149" y="55"/>
                  </a:lnTo>
                  <a:lnTo>
                    <a:pt x="146" y="54"/>
                  </a:lnTo>
                  <a:lnTo>
                    <a:pt x="145" y="54"/>
                  </a:lnTo>
                  <a:lnTo>
                    <a:pt x="143" y="55"/>
                  </a:lnTo>
                  <a:lnTo>
                    <a:pt x="143" y="57"/>
                  </a:lnTo>
                  <a:lnTo>
                    <a:pt x="146" y="60"/>
                  </a:lnTo>
                  <a:lnTo>
                    <a:pt x="147" y="61"/>
                  </a:lnTo>
                  <a:lnTo>
                    <a:pt x="149" y="64"/>
                  </a:lnTo>
                  <a:lnTo>
                    <a:pt x="151" y="67"/>
                  </a:lnTo>
                  <a:lnTo>
                    <a:pt x="149" y="69"/>
                  </a:lnTo>
                  <a:lnTo>
                    <a:pt x="148" y="69"/>
                  </a:lnTo>
                  <a:lnTo>
                    <a:pt x="145" y="71"/>
                  </a:lnTo>
                  <a:lnTo>
                    <a:pt x="140" y="71"/>
                  </a:lnTo>
                  <a:lnTo>
                    <a:pt x="139" y="71"/>
                  </a:lnTo>
                  <a:lnTo>
                    <a:pt x="138" y="73"/>
                  </a:lnTo>
                  <a:lnTo>
                    <a:pt x="138" y="74"/>
                  </a:lnTo>
                  <a:lnTo>
                    <a:pt x="137" y="79"/>
                  </a:lnTo>
                  <a:lnTo>
                    <a:pt x="136" y="80"/>
                  </a:lnTo>
                  <a:lnTo>
                    <a:pt x="134" y="82"/>
                  </a:lnTo>
                  <a:lnTo>
                    <a:pt x="134" y="83"/>
                  </a:lnTo>
                  <a:lnTo>
                    <a:pt x="135" y="92"/>
                  </a:lnTo>
                  <a:lnTo>
                    <a:pt x="134" y="93"/>
                  </a:lnTo>
                  <a:lnTo>
                    <a:pt x="128" y="97"/>
                  </a:lnTo>
                  <a:lnTo>
                    <a:pt x="127" y="97"/>
                  </a:lnTo>
                  <a:lnTo>
                    <a:pt x="123" y="94"/>
                  </a:lnTo>
                  <a:lnTo>
                    <a:pt x="122" y="94"/>
                  </a:lnTo>
                  <a:lnTo>
                    <a:pt x="117" y="95"/>
                  </a:lnTo>
                  <a:lnTo>
                    <a:pt x="115" y="95"/>
                  </a:lnTo>
                  <a:lnTo>
                    <a:pt x="110" y="98"/>
                  </a:lnTo>
                  <a:lnTo>
                    <a:pt x="108" y="99"/>
                  </a:lnTo>
                  <a:lnTo>
                    <a:pt x="107" y="99"/>
                  </a:lnTo>
                  <a:lnTo>
                    <a:pt x="110" y="102"/>
                  </a:lnTo>
                  <a:lnTo>
                    <a:pt x="110" y="103"/>
                  </a:lnTo>
                  <a:lnTo>
                    <a:pt x="105" y="105"/>
                  </a:lnTo>
                  <a:lnTo>
                    <a:pt x="104" y="105"/>
                  </a:lnTo>
                  <a:lnTo>
                    <a:pt x="98" y="103"/>
                  </a:lnTo>
                  <a:lnTo>
                    <a:pt x="97" y="103"/>
                  </a:lnTo>
                  <a:lnTo>
                    <a:pt x="94" y="105"/>
                  </a:lnTo>
                  <a:lnTo>
                    <a:pt x="91" y="108"/>
                  </a:lnTo>
                  <a:lnTo>
                    <a:pt x="89" y="110"/>
                  </a:lnTo>
                  <a:lnTo>
                    <a:pt x="87" y="115"/>
                  </a:lnTo>
                  <a:lnTo>
                    <a:pt x="86" y="119"/>
                  </a:lnTo>
                  <a:lnTo>
                    <a:pt x="87" y="121"/>
                  </a:lnTo>
                  <a:lnTo>
                    <a:pt x="85" y="124"/>
                  </a:lnTo>
                  <a:lnTo>
                    <a:pt x="85" y="125"/>
                  </a:lnTo>
                  <a:lnTo>
                    <a:pt x="86" y="126"/>
                  </a:lnTo>
                  <a:lnTo>
                    <a:pt x="86" y="127"/>
                  </a:lnTo>
                  <a:lnTo>
                    <a:pt x="86" y="129"/>
                  </a:lnTo>
                  <a:lnTo>
                    <a:pt x="85" y="129"/>
                  </a:lnTo>
                  <a:lnTo>
                    <a:pt x="75" y="132"/>
                  </a:lnTo>
                  <a:lnTo>
                    <a:pt x="59" y="134"/>
                  </a:lnTo>
                  <a:lnTo>
                    <a:pt x="57" y="134"/>
                  </a:lnTo>
                  <a:lnTo>
                    <a:pt x="52" y="137"/>
                  </a:lnTo>
                  <a:lnTo>
                    <a:pt x="49" y="136"/>
                  </a:lnTo>
                  <a:lnTo>
                    <a:pt x="45" y="135"/>
                  </a:lnTo>
                  <a:lnTo>
                    <a:pt x="44" y="135"/>
                  </a:lnTo>
                  <a:lnTo>
                    <a:pt x="28" y="136"/>
                  </a:lnTo>
                  <a:lnTo>
                    <a:pt x="27" y="136"/>
                  </a:lnTo>
                  <a:lnTo>
                    <a:pt x="0" y="129"/>
                  </a:lnTo>
                  <a:lnTo>
                    <a:pt x="0" y="130"/>
                  </a:lnTo>
                  <a:lnTo>
                    <a:pt x="16" y="151"/>
                  </a:lnTo>
                  <a:lnTo>
                    <a:pt x="16" y="152"/>
                  </a:lnTo>
                  <a:lnTo>
                    <a:pt x="30" y="158"/>
                  </a:lnTo>
                  <a:lnTo>
                    <a:pt x="30" y="159"/>
                  </a:lnTo>
                  <a:lnTo>
                    <a:pt x="30" y="164"/>
                  </a:lnTo>
                  <a:lnTo>
                    <a:pt x="29" y="172"/>
                  </a:lnTo>
                  <a:lnTo>
                    <a:pt x="30" y="174"/>
                  </a:lnTo>
                  <a:lnTo>
                    <a:pt x="31" y="174"/>
                  </a:lnTo>
                  <a:lnTo>
                    <a:pt x="34" y="175"/>
                  </a:lnTo>
                  <a:lnTo>
                    <a:pt x="38" y="175"/>
                  </a:lnTo>
                  <a:lnTo>
                    <a:pt x="36" y="184"/>
                  </a:lnTo>
                  <a:lnTo>
                    <a:pt x="36" y="185"/>
                  </a:lnTo>
                  <a:lnTo>
                    <a:pt x="24" y="187"/>
                  </a:lnTo>
                  <a:lnTo>
                    <a:pt x="23" y="187"/>
                  </a:lnTo>
                  <a:lnTo>
                    <a:pt x="17" y="190"/>
                  </a:lnTo>
                  <a:lnTo>
                    <a:pt x="16" y="191"/>
                  </a:lnTo>
                  <a:lnTo>
                    <a:pt x="15" y="194"/>
                  </a:lnTo>
                  <a:lnTo>
                    <a:pt x="14" y="200"/>
                  </a:lnTo>
                  <a:lnTo>
                    <a:pt x="11" y="209"/>
                  </a:lnTo>
                  <a:lnTo>
                    <a:pt x="12" y="209"/>
                  </a:lnTo>
                  <a:lnTo>
                    <a:pt x="13" y="209"/>
                  </a:lnTo>
                  <a:lnTo>
                    <a:pt x="14" y="210"/>
                  </a:lnTo>
                  <a:lnTo>
                    <a:pt x="14" y="212"/>
                  </a:lnTo>
                  <a:lnTo>
                    <a:pt x="15" y="212"/>
                  </a:lnTo>
                  <a:lnTo>
                    <a:pt x="18" y="212"/>
                  </a:lnTo>
                  <a:lnTo>
                    <a:pt x="21" y="209"/>
                  </a:lnTo>
                  <a:lnTo>
                    <a:pt x="22" y="209"/>
                  </a:lnTo>
                  <a:lnTo>
                    <a:pt x="23" y="209"/>
                  </a:lnTo>
                  <a:lnTo>
                    <a:pt x="23" y="210"/>
                  </a:lnTo>
                  <a:lnTo>
                    <a:pt x="24" y="210"/>
                  </a:lnTo>
                  <a:lnTo>
                    <a:pt x="25" y="210"/>
                  </a:lnTo>
                  <a:lnTo>
                    <a:pt x="27" y="209"/>
                  </a:lnTo>
                  <a:lnTo>
                    <a:pt x="32" y="208"/>
                  </a:lnTo>
                  <a:lnTo>
                    <a:pt x="38" y="208"/>
                  </a:lnTo>
                  <a:lnTo>
                    <a:pt x="42" y="208"/>
                  </a:lnTo>
                  <a:lnTo>
                    <a:pt x="47" y="207"/>
                  </a:lnTo>
                  <a:lnTo>
                    <a:pt x="49" y="206"/>
                  </a:lnTo>
                  <a:lnTo>
                    <a:pt x="52" y="206"/>
                  </a:lnTo>
                  <a:lnTo>
                    <a:pt x="57" y="208"/>
                  </a:lnTo>
                  <a:lnTo>
                    <a:pt x="61" y="209"/>
                  </a:lnTo>
                  <a:lnTo>
                    <a:pt x="66" y="207"/>
                  </a:lnTo>
                  <a:lnTo>
                    <a:pt x="75" y="206"/>
                  </a:lnTo>
                  <a:lnTo>
                    <a:pt x="89" y="206"/>
                  </a:lnTo>
                  <a:lnTo>
                    <a:pt x="90" y="206"/>
                  </a:lnTo>
                  <a:lnTo>
                    <a:pt x="91" y="206"/>
                  </a:lnTo>
                  <a:lnTo>
                    <a:pt x="93" y="208"/>
                  </a:lnTo>
                  <a:lnTo>
                    <a:pt x="93" y="209"/>
                  </a:lnTo>
                  <a:lnTo>
                    <a:pt x="93" y="212"/>
                  </a:lnTo>
                  <a:lnTo>
                    <a:pt x="93" y="214"/>
                  </a:lnTo>
                  <a:lnTo>
                    <a:pt x="94" y="215"/>
                  </a:lnTo>
                  <a:lnTo>
                    <a:pt x="98" y="215"/>
                  </a:lnTo>
                  <a:lnTo>
                    <a:pt x="100" y="216"/>
                  </a:lnTo>
                  <a:lnTo>
                    <a:pt x="101" y="218"/>
                  </a:lnTo>
                  <a:lnTo>
                    <a:pt x="103" y="227"/>
                  </a:lnTo>
                  <a:lnTo>
                    <a:pt x="104" y="228"/>
                  </a:lnTo>
                  <a:lnTo>
                    <a:pt x="105" y="229"/>
                  </a:lnTo>
                  <a:lnTo>
                    <a:pt x="107" y="229"/>
                  </a:lnTo>
                  <a:lnTo>
                    <a:pt x="112" y="229"/>
                  </a:lnTo>
                  <a:lnTo>
                    <a:pt x="113" y="229"/>
                  </a:lnTo>
                  <a:lnTo>
                    <a:pt x="114" y="231"/>
                  </a:lnTo>
                  <a:lnTo>
                    <a:pt x="115" y="233"/>
                  </a:lnTo>
                  <a:lnTo>
                    <a:pt x="117" y="233"/>
                  </a:lnTo>
                  <a:lnTo>
                    <a:pt x="119" y="231"/>
                  </a:lnTo>
                  <a:lnTo>
                    <a:pt x="120" y="230"/>
                  </a:lnTo>
                  <a:lnTo>
                    <a:pt x="124" y="230"/>
                  </a:lnTo>
                  <a:lnTo>
                    <a:pt x="125" y="230"/>
                  </a:lnTo>
                  <a:lnTo>
                    <a:pt x="126" y="229"/>
                  </a:lnTo>
                  <a:lnTo>
                    <a:pt x="126" y="224"/>
                  </a:lnTo>
                  <a:lnTo>
                    <a:pt x="145" y="227"/>
                  </a:lnTo>
                  <a:lnTo>
                    <a:pt x="146" y="227"/>
                  </a:lnTo>
                  <a:lnTo>
                    <a:pt x="147" y="226"/>
                  </a:lnTo>
                  <a:lnTo>
                    <a:pt x="151" y="223"/>
                  </a:lnTo>
                  <a:lnTo>
                    <a:pt x="154" y="222"/>
                  </a:lnTo>
                  <a:lnTo>
                    <a:pt x="155" y="222"/>
                  </a:lnTo>
                  <a:lnTo>
                    <a:pt x="155" y="223"/>
                  </a:lnTo>
                  <a:lnTo>
                    <a:pt x="155" y="224"/>
                  </a:lnTo>
                  <a:lnTo>
                    <a:pt x="157" y="226"/>
                  </a:lnTo>
                  <a:lnTo>
                    <a:pt x="159" y="226"/>
                  </a:lnTo>
                  <a:lnTo>
                    <a:pt x="160" y="223"/>
                  </a:lnTo>
                  <a:lnTo>
                    <a:pt x="162" y="223"/>
                  </a:lnTo>
                  <a:lnTo>
                    <a:pt x="163" y="222"/>
                  </a:lnTo>
                  <a:lnTo>
                    <a:pt x="162" y="222"/>
                  </a:lnTo>
                  <a:lnTo>
                    <a:pt x="162" y="221"/>
                  </a:lnTo>
                  <a:lnTo>
                    <a:pt x="162" y="219"/>
                  </a:lnTo>
                  <a:lnTo>
                    <a:pt x="163" y="218"/>
                  </a:lnTo>
                  <a:lnTo>
                    <a:pt x="163" y="217"/>
                  </a:lnTo>
                  <a:lnTo>
                    <a:pt x="160" y="213"/>
                  </a:lnTo>
                  <a:lnTo>
                    <a:pt x="157" y="205"/>
                  </a:lnTo>
                  <a:lnTo>
                    <a:pt x="156" y="202"/>
                  </a:lnTo>
                  <a:lnTo>
                    <a:pt x="155" y="201"/>
                  </a:lnTo>
                  <a:lnTo>
                    <a:pt x="154" y="201"/>
                  </a:lnTo>
                  <a:lnTo>
                    <a:pt x="153" y="201"/>
                  </a:lnTo>
                  <a:lnTo>
                    <a:pt x="151" y="201"/>
                  </a:lnTo>
                  <a:lnTo>
                    <a:pt x="150" y="200"/>
                  </a:lnTo>
                  <a:lnTo>
                    <a:pt x="148" y="193"/>
                  </a:lnTo>
                  <a:lnTo>
                    <a:pt x="148" y="192"/>
                  </a:lnTo>
                  <a:lnTo>
                    <a:pt x="149" y="189"/>
                  </a:lnTo>
                  <a:lnTo>
                    <a:pt x="149" y="187"/>
                  </a:lnTo>
                  <a:lnTo>
                    <a:pt x="148" y="186"/>
                  </a:lnTo>
                  <a:lnTo>
                    <a:pt x="146" y="185"/>
                  </a:lnTo>
                  <a:lnTo>
                    <a:pt x="145" y="186"/>
                  </a:lnTo>
                  <a:lnTo>
                    <a:pt x="143" y="186"/>
                  </a:lnTo>
                  <a:lnTo>
                    <a:pt x="141" y="185"/>
                  </a:lnTo>
                  <a:lnTo>
                    <a:pt x="138" y="184"/>
                  </a:lnTo>
                  <a:lnTo>
                    <a:pt x="138" y="182"/>
                  </a:lnTo>
                  <a:lnTo>
                    <a:pt x="137" y="180"/>
                  </a:lnTo>
                  <a:lnTo>
                    <a:pt x="138" y="178"/>
                  </a:lnTo>
                  <a:lnTo>
                    <a:pt x="139" y="176"/>
                  </a:lnTo>
                  <a:lnTo>
                    <a:pt x="149" y="163"/>
                  </a:lnTo>
                  <a:lnTo>
                    <a:pt x="150" y="163"/>
                  </a:lnTo>
                  <a:lnTo>
                    <a:pt x="152" y="161"/>
                  </a:lnTo>
                  <a:lnTo>
                    <a:pt x="154" y="161"/>
                  </a:lnTo>
                  <a:lnTo>
                    <a:pt x="155" y="162"/>
                  </a:lnTo>
                  <a:lnTo>
                    <a:pt x="156" y="164"/>
                  </a:lnTo>
                  <a:lnTo>
                    <a:pt x="157" y="165"/>
                  </a:lnTo>
                  <a:lnTo>
                    <a:pt x="159" y="166"/>
                  </a:lnTo>
                  <a:lnTo>
                    <a:pt x="161" y="166"/>
                  </a:lnTo>
                  <a:lnTo>
                    <a:pt x="165" y="164"/>
                  </a:lnTo>
                  <a:lnTo>
                    <a:pt x="174" y="163"/>
                  </a:lnTo>
                  <a:lnTo>
                    <a:pt x="175" y="162"/>
                  </a:lnTo>
                  <a:lnTo>
                    <a:pt x="184" y="148"/>
                  </a:lnTo>
                  <a:lnTo>
                    <a:pt x="185" y="147"/>
                  </a:lnTo>
                  <a:lnTo>
                    <a:pt x="190" y="145"/>
                  </a:lnTo>
                  <a:lnTo>
                    <a:pt x="193" y="143"/>
                  </a:lnTo>
                  <a:lnTo>
                    <a:pt x="197" y="134"/>
                  </a:lnTo>
                  <a:lnTo>
                    <a:pt x="199" y="130"/>
                  </a:lnTo>
                  <a:lnTo>
                    <a:pt x="201" y="127"/>
                  </a:lnTo>
                  <a:lnTo>
                    <a:pt x="203" y="125"/>
                  </a:lnTo>
                  <a:lnTo>
                    <a:pt x="209" y="123"/>
                  </a:lnTo>
                  <a:lnTo>
                    <a:pt x="209" y="122"/>
                  </a:lnTo>
                  <a:lnTo>
                    <a:pt x="207" y="120"/>
                  </a:lnTo>
                  <a:lnTo>
                    <a:pt x="208" y="119"/>
                  </a:lnTo>
                  <a:lnTo>
                    <a:pt x="211" y="115"/>
                  </a:lnTo>
                  <a:lnTo>
                    <a:pt x="219" y="109"/>
                  </a:lnTo>
                  <a:lnTo>
                    <a:pt x="220" y="108"/>
                  </a:lnTo>
                  <a:lnTo>
                    <a:pt x="218" y="96"/>
                  </a:lnTo>
                  <a:lnTo>
                    <a:pt x="219" y="95"/>
                  </a:lnTo>
                  <a:lnTo>
                    <a:pt x="221" y="92"/>
                  </a:lnTo>
                  <a:lnTo>
                    <a:pt x="225" y="91"/>
                  </a:lnTo>
                  <a:lnTo>
                    <a:pt x="228" y="90"/>
                  </a:lnTo>
                  <a:lnTo>
                    <a:pt x="230" y="89"/>
                  </a:lnTo>
                  <a:lnTo>
                    <a:pt x="231" y="88"/>
                  </a:lnTo>
                  <a:lnTo>
                    <a:pt x="231" y="85"/>
                  </a:lnTo>
                  <a:lnTo>
                    <a:pt x="231" y="84"/>
                  </a:lnTo>
                  <a:lnTo>
                    <a:pt x="229" y="84"/>
                  </a:lnTo>
                  <a:lnTo>
                    <a:pt x="224" y="83"/>
                  </a:lnTo>
                  <a:lnTo>
                    <a:pt x="222" y="82"/>
                  </a:lnTo>
                  <a:lnTo>
                    <a:pt x="221" y="81"/>
                  </a:lnTo>
                  <a:lnTo>
                    <a:pt x="221" y="77"/>
                  </a:lnTo>
                  <a:lnTo>
                    <a:pt x="218" y="77"/>
                  </a:lnTo>
                  <a:lnTo>
                    <a:pt x="218" y="78"/>
                  </a:lnTo>
                  <a:lnTo>
                    <a:pt x="216" y="77"/>
                  </a:lnTo>
                  <a:lnTo>
                    <a:pt x="215" y="77"/>
                  </a:lnTo>
                  <a:lnTo>
                    <a:pt x="210" y="70"/>
                  </a:lnTo>
                  <a:lnTo>
                    <a:pt x="210" y="69"/>
                  </a:lnTo>
                  <a:lnTo>
                    <a:pt x="211" y="68"/>
                  </a:lnTo>
                  <a:lnTo>
                    <a:pt x="212" y="65"/>
                  </a:lnTo>
                  <a:lnTo>
                    <a:pt x="212" y="63"/>
                  </a:lnTo>
                  <a:lnTo>
                    <a:pt x="210" y="61"/>
                  </a:lnTo>
                  <a:lnTo>
                    <a:pt x="210" y="60"/>
                  </a:lnTo>
                  <a:lnTo>
                    <a:pt x="212" y="59"/>
                  </a:lnTo>
                  <a:lnTo>
                    <a:pt x="214" y="57"/>
                  </a:lnTo>
                  <a:lnTo>
                    <a:pt x="215" y="56"/>
                  </a:lnTo>
                  <a:lnTo>
                    <a:pt x="212" y="55"/>
                  </a:lnTo>
                  <a:lnTo>
                    <a:pt x="211" y="54"/>
                  </a:lnTo>
                  <a:lnTo>
                    <a:pt x="209" y="54"/>
                  </a:lnTo>
                  <a:lnTo>
                    <a:pt x="208" y="53"/>
                  </a:lnTo>
                  <a:lnTo>
                    <a:pt x="209" y="52"/>
                  </a:lnTo>
                  <a:lnTo>
                    <a:pt x="209" y="50"/>
                  </a:lnTo>
                  <a:lnTo>
                    <a:pt x="208" y="50"/>
                  </a:lnTo>
                  <a:lnTo>
                    <a:pt x="207" y="49"/>
                  </a:lnTo>
                  <a:lnTo>
                    <a:pt x="207" y="48"/>
                  </a:lnTo>
                  <a:lnTo>
                    <a:pt x="209" y="43"/>
                  </a:lnTo>
                  <a:lnTo>
                    <a:pt x="212" y="43"/>
                  </a:lnTo>
                  <a:lnTo>
                    <a:pt x="215" y="42"/>
                  </a:lnTo>
                  <a:lnTo>
                    <a:pt x="220" y="42"/>
                  </a:lnTo>
                  <a:lnTo>
                    <a:pt x="229" y="43"/>
                  </a:lnTo>
                  <a:lnTo>
                    <a:pt x="230" y="43"/>
                  </a:lnTo>
                  <a:lnTo>
                    <a:pt x="233" y="46"/>
                  </a:lnTo>
                  <a:lnTo>
                    <a:pt x="235" y="46"/>
                  </a:lnTo>
                  <a:lnTo>
                    <a:pt x="238" y="47"/>
                  </a:lnTo>
                  <a:lnTo>
                    <a:pt x="246" y="43"/>
                  </a:lnTo>
                  <a:lnTo>
                    <a:pt x="248" y="42"/>
                  </a:lnTo>
                  <a:lnTo>
                    <a:pt x="250" y="42"/>
                  </a:lnTo>
                  <a:lnTo>
                    <a:pt x="252" y="41"/>
                  </a:lnTo>
                  <a:lnTo>
                    <a:pt x="254" y="40"/>
                  </a:lnTo>
                  <a:lnTo>
                    <a:pt x="259" y="36"/>
                  </a:lnTo>
                  <a:lnTo>
                    <a:pt x="271" y="28"/>
                  </a:lnTo>
                  <a:lnTo>
                    <a:pt x="264" y="27"/>
                  </a:lnTo>
                  <a:lnTo>
                    <a:pt x="260" y="27"/>
                  </a:lnTo>
                  <a:lnTo>
                    <a:pt x="257" y="26"/>
                  </a:lnTo>
                  <a:lnTo>
                    <a:pt x="252" y="24"/>
                  </a:lnTo>
                  <a:lnTo>
                    <a:pt x="251" y="23"/>
                  </a:lnTo>
                  <a:lnTo>
                    <a:pt x="251" y="22"/>
                  </a:lnTo>
                  <a:lnTo>
                    <a:pt x="250" y="21"/>
                  </a:lnTo>
                  <a:lnTo>
                    <a:pt x="250" y="22"/>
                  </a:lnTo>
                  <a:lnTo>
                    <a:pt x="245" y="23"/>
                  </a:lnTo>
                  <a:lnTo>
                    <a:pt x="245" y="22"/>
                  </a:lnTo>
                  <a:lnTo>
                    <a:pt x="240" y="19"/>
                  </a:lnTo>
                  <a:lnTo>
                    <a:pt x="240" y="18"/>
                  </a:lnTo>
                  <a:lnTo>
                    <a:pt x="240" y="16"/>
                  </a:lnTo>
                  <a:lnTo>
                    <a:pt x="242" y="15"/>
                  </a:lnTo>
                  <a:lnTo>
                    <a:pt x="242" y="11"/>
                  </a:lnTo>
                  <a:lnTo>
                    <a:pt x="242" y="9"/>
                  </a:lnTo>
                  <a:lnTo>
                    <a:pt x="239" y="8"/>
                  </a:lnTo>
                  <a:lnTo>
                    <a:pt x="237" y="6"/>
                  </a:lnTo>
                  <a:lnTo>
                    <a:pt x="234" y="4"/>
                  </a:lnTo>
                  <a:lnTo>
                    <a:pt x="230" y="1"/>
                  </a:lnTo>
                  <a:lnTo>
                    <a:pt x="226" y="1"/>
                  </a:lnTo>
                  <a:lnTo>
                    <a:pt x="224" y="1"/>
                  </a:lnTo>
                  <a:lnTo>
                    <a:pt x="221" y="0"/>
                  </a:lnTo>
                  <a:lnTo>
                    <a:pt x="219"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4" name="Freeform 4057"/>
            <p:cNvSpPr>
              <a:spLocks/>
            </p:cNvSpPr>
            <p:nvPr/>
          </p:nvSpPr>
          <p:spPr bwMode="auto">
            <a:xfrm>
              <a:off x="3985" y="2084"/>
              <a:ext cx="101" cy="67"/>
            </a:xfrm>
            <a:custGeom>
              <a:avLst/>
              <a:gdLst>
                <a:gd name="T0" fmla="*/ 8 w 125"/>
                <a:gd name="T1" fmla="*/ 4 h 82"/>
                <a:gd name="T2" fmla="*/ 6 w 125"/>
                <a:gd name="T3" fmla="*/ 4 h 82"/>
                <a:gd name="T4" fmla="*/ 6 w 125"/>
                <a:gd name="T5" fmla="*/ 3 h 82"/>
                <a:gd name="T6" fmla="*/ 6 w 125"/>
                <a:gd name="T7" fmla="*/ 3 h 82"/>
                <a:gd name="T8" fmla="*/ 6 w 125"/>
                <a:gd name="T9" fmla="*/ 3 h 82"/>
                <a:gd name="T10" fmla="*/ 4 w 125"/>
                <a:gd name="T11" fmla="*/ 3 h 82"/>
                <a:gd name="T12" fmla="*/ 3 w 125"/>
                <a:gd name="T13" fmla="*/ 3 h 82"/>
                <a:gd name="T14" fmla="*/ 3 w 125"/>
                <a:gd name="T15" fmla="*/ 2 h 82"/>
                <a:gd name="T16" fmla="*/ 3 w 125"/>
                <a:gd name="T17" fmla="*/ 2 h 82"/>
                <a:gd name="T18" fmla="*/ 5 w 125"/>
                <a:gd name="T19" fmla="*/ 2 h 82"/>
                <a:gd name="T20" fmla="*/ 5 w 125"/>
                <a:gd name="T21" fmla="*/ 2 h 82"/>
                <a:gd name="T22" fmla="*/ 5 w 125"/>
                <a:gd name="T23" fmla="*/ 2 h 82"/>
                <a:gd name="T24" fmla="*/ 5 w 125"/>
                <a:gd name="T25" fmla="*/ 2 h 82"/>
                <a:gd name="T26" fmla="*/ 5 w 125"/>
                <a:gd name="T27" fmla="*/ 1 h 82"/>
                <a:gd name="T28" fmla="*/ 4 w 125"/>
                <a:gd name="T29" fmla="*/ 2 h 82"/>
                <a:gd name="T30" fmla="*/ 3 w 125"/>
                <a:gd name="T31" fmla="*/ 2 h 82"/>
                <a:gd name="T32" fmla="*/ 2 w 125"/>
                <a:gd name="T33" fmla="*/ 2 h 82"/>
                <a:gd name="T34" fmla="*/ 2 w 125"/>
                <a:gd name="T35" fmla="*/ 2 h 82"/>
                <a:gd name="T36" fmla="*/ 2 w 125"/>
                <a:gd name="T37" fmla="*/ 2 h 82"/>
                <a:gd name="T38" fmla="*/ 2 w 125"/>
                <a:gd name="T39" fmla="*/ 2 h 82"/>
                <a:gd name="T40" fmla="*/ 2 w 125"/>
                <a:gd name="T41" fmla="*/ 2 h 82"/>
                <a:gd name="T42" fmla="*/ 2 w 125"/>
                <a:gd name="T43" fmla="*/ 2 h 82"/>
                <a:gd name="T44" fmla="*/ 2 w 125"/>
                <a:gd name="T45" fmla="*/ 3 h 82"/>
                <a:gd name="T46" fmla="*/ 2 w 125"/>
                <a:gd name="T47" fmla="*/ 3 h 82"/>
                <a:gd name="T48" fmla="*/ 2 w 125"/>
                <a:gd name="T49" fmla="*/ 3 h 82"/>
                <a:gd name="T50" fmla="*/ 0 w 125"/>
                <a:gd name="T51" fmla="*/ 4 h 82"/>
                <a:gd name="T52" fmla="*/ 2 w 125"/>
                <a:gd name="T53" fmla="*/ 4 h 82"/>
                <a:gd name="T54" fmla="*/ 2 w 125"/>
                <a:gd name="T55" fmla="*/ 5 h 82"/>
                <a:gd name="T56" fmla="*/ 2 w 125"/>
                <a:gd name="T57" fmla="*/ 6 h 82"/>
                <a:gd name="T58" fmla="*/ 2 w 125"/>
                <a:gd name="T59" fmla="*/ 7 h 82"/>
                <a:gd name="T60" fmla="*/ 2 w 125"/>
                <a:gd name="T61" fmla="*/ 7 h 82"/>
                <a:gd name="T62" fmla="*/ 2 w 125"/>
                <a:gd name="T63" fmla="*/ 8 h 82"/>
                <a:gd name="T64" fmla="*/ 2 w 125"/>
                <a:gd name="T65" fmla="*/ 8 h 82"/>
                <a:gd name="T66" fmla="*/ 2 w 125"/>
                <a:gd name="T67" fmla="*/ 7 h 82"/>
                <a:gd name="T68" fmla="*/ 2 w 125"/>
                <a:gd name="T69" fmla="*/ 8 h 82"/>
                <a:gd name="T70" fmla="*/ 3 w 125"/>
                <a:gd name="T71" fmla="*/ 7 h 82"/>
                <a:gd name="T72" fmla="*/ 4 w 125"/>
                <a:gd name="T73" fmla="*/ 7 h 82"/>
                <a:gd name="T74" fmla="*/ 4 w 125"/>
                <a:gd name="T75" fmla="*/ 7 h 82"/>
                <a:gd name="T76" fmla="*/ 4 w 125"/>
                <a:gd name="T77" fmla="*/ 6 h 82"/>
                <a:gd name="T78" fmla="*/ 5 w 125"/>
                <a:gd name="T79" fmla="*/ 6 h 82"/>
                <a:gd name="T80" fmla="*/ 6 w 125"/>
                <a:gd name="T81" fmla="*/ 6 h 82"/>
                <a:gd name="T82" fmla="*/ 6 w 125"/>
                <a:gd name="T83" fmla="*/ 6 h 82"/>
                <a:gd name="T84" fmla="*/ 6 w 125"/>
                <a:gd name="T85" fmla="*/ 6 h 82"/>
                <a:gd name="T86" fmla="*/ 6 w 125"/>
                <a:gd name="T87" fmla="*/ 8 h 82"/>
                <a:gd name="T88" fmla="*/ 6 w 125"/>
                <a:gd name="T89" fmla="*/ 9 h 82"/>
                <a:gd name="T90" fmla="*/ 9 w 125"/>
                <a:gd name="T91" fmla="*/ 7 h 82"/>
                <a:gd name="T92" fmla="*/ 10 w 125"/>
                <a:gd name="T93" fmla="*/ 7 h 82"/>
                <a:gd name="T94" fmla="*/ 10 w 125"/>
                <a:gd name="T95" fmla="*/ 7 h 82"/>
                <a:gd name="T96" fmla="*/ 11 w 125"/>
                <a:gd name="T97" fmla="*/ 7 h 82"/>
                <a:gd name="T98" fmla="*/ 11 w 125"/>
                <a:gd name="T99" fmla="*/ 7 h 82"/>
                <a:gd name="T100" fmla="*/ 12 w 125"/>
                <a:gd name="T101" fmla="*/ 7 h 82"/>
                <a:gd name="T102" fmla="*/ 12 w 125"/>
                <a:gd name="T103" fmla="*/ 7 h 82"/>
                <a:gd name="T104" fmla="*/ 12 w 125"/>
                <a:gd name="T105" fmla="*/ 6 h 82"/>
                <a:gd name="T106" fmla="*/ 10 w 125"/>
                <a:gd name="T107" fmla="*/ 5 h 82"/>
                <a:gd name="T108" fmla="*/ 10 w 125"/>
                <a:gd name="T109" fmla="*/ 5 h 82"/>
                <a:gd name="T110" fmla="*/ 10 w 125"/>
                <a:gd name="T111" fmla="*/ 4 h 82"/>
                <a:gd name="T112" fmla="*/ 10 w 125"/>
                <a:gd name="T113" fmla="*/ 3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5"/>
                <a:gd name="T172" fmla="*/ 0 h 82"/>
                <a:gd name="T173" fmla="*/ 125 w 125"/>
                <a:gd name="T174" fmla="*/ 82 h 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5" h="82">
                  <a:moveTo>
                    <a:pt x="87" y="32"/>
                  </a:moveTo>
                  <a:lnTo>
                    <a:pt x="87" y="32"/>
                  </a:lnTo>
                  <a:lnTo>
                    <a:pt x="81" y="32"/>
                  </a:lnTo>
                  <a:lnTo>
                    <a:pt x="79" y="33"/>
                  </a:lnTo>
                  <a:lnTo>
                    <a:pt x="78" y="34"/>
                  </a:lnTo>
                  <a:lnTo>
                    <a:pt x="77" y="34"/>
                  </a:lnTo>
                  <a:lnTo>
                    <a:pt x="71" y="33"/>
                  </a:lnTo>
                  <a:lnTo>
                    <a:pt x="70" y="31"/>
                  </a:lnTo>
                  <a:lnTo>
                    <a:pt x="70" y="30"/>
                  </a:lnTo>
                  <a:lnTo>
                    <a:pt x="69" y="30"/>
                  </a:lnTo>
                  <a:lnTo>
                    <a:pt x="66" y="30"/>
                  </a:lnTo>
                  <a:lnTo>
                    <a:pt x="66" y="29"/>
                  </a:lnTo>
                  <a:lnTo>
                    <a:pt x="66" y="28"/>
                  </a:lnTo>
                  <a:lnTo>
                    <a:pt x="65" y="28"/>
                  </a:lnTo>
                  <a:lnTo>
                    <a:pt x="59" y="30"/>
                  </a:lnTo>
                  <a:lnTo>
                    <a:pt x="58" y="31"/>
                  </a:lnTo>
                  <a:lnTo>
                    <a:pt x="53" y="29"/>
                  </a:lnTo>
                  <a:lnTo>
                    <a:pt x="52" y="29"/>
                  </a:lnTo>
                  <a:lnTo>
                    <a:pt x="44" y="28"/>
                  </a:lnTo>
                  <a:lnTo>
                    <a:pt x="43" y="28"/>
                  </a:lnTo>
                  <a:lnTo>
                    <a:pt x="31" y="29"/>
                  </a:lnTo>
                  <a:lnTo>
                    <a:pt x="31" y="28"/>
                  </a:lnTo>
                  <a:lnTo>
                    <a:pt x="31" y="20"/>
                  </a:lnTo>
                  <a:lnTo>
                    <a:pt x="32" y="20"/>
                  </a:lnTo>
                  <a:lnTo>
                    <a:pt x="34" y="18"/>
                  </a:lnTo>
                  <a:lnTo>
                    <a:pt x="35" y="17"/>
                  </a:lnTo>
                  <a:lnTo>
                    <a:pt x="41" y="16"/>
                  </a:lnTo>
                  <a:lnTo>
                    <a:pt x="42" y="16"/>
                  </a:lnTo>
                  <a:lnTo>
                    <a:pt x="50" y="19"/>
                  </a:lnTo>
                  <a:lnTo>
                    <a:pt x="49" y="20"/>
                  </a:lnTo>
                  <a:lnTo>
                    <a:pt x="49" y="21"/>
                  </a:lnTo>
                  <a:lnTo>
                    <a:pt x="50" y="20"/>
                  </a:lnTo>
                  <a:lnTo>
                    <a:pt x="51" y="20"/>
                  </a:lnTo>
                  <a:lnTo>
                    <a:pt x="57" y="15"/>
                  </a:lnTo>
                  <a:lnTo>
                    <a:pt x="55" y="16"/>
                  </a:lnTo>
                  <a:lnTo>
                    <a:pt x="53" y="16"/>
                  </a:lnTo>
                  <a:lnTo>
                    <a:pt x="48" y="12"/>
                  </a:lnTo>
                  <a:lnTo>
                    <a:pt x="53" y="6"/>
                  </a:lnTo>
                  <a:lnTo>
                    <a:pt x="55" y="6"/>
                  </a:lnTo>
                  <a:lnTo>
                    <a:pt x="55" y="5"/>
                  </a:lnTo>
                  <a:lnTo>
                    <a:pt x="49" y="1"/>
                  </a:lnTo>
                  <a:lnTo>
                    <a:pt x="49" y="0"/>
                  </a:lnTo>
                  <a:lnTo>
                    <a:pt x="42" y="5"/>
                  </a:lnTo>
                  <a:lnTo>
                    <a:pt x="41" y="6"/>
                  </a:lnTo>
                  <a:lnTo>
                    <a:pt x="37" y="7"/>
                  </a:lnTo>
                  <a:lnTo>
                    <a:pt x="34" y="6"/>
                  </a:lnTo>
                  <a:lnTo>
                    <a:pt x="32" y="5"/>
                  </a:lnTo>
                  <a:lnTo>
                    <a:pt x="31" y="5"/>
                  </a:lnTo>
                  <a:lnTo>
                    <a:pt x="30" y="7"/>
                  </a:lnTo>
                  <a:lnTo>
                    <a:pt x="30" y="10"/>
                  </a:lnTo>
                  <a:lnTo>
                    <a:pt x="30" y="12"/>
                  </a:lnTo>
                  <a:lnTo>
                    <a:pt x="30" y="15"/>
                  </a:lnTo>
                  <a:lnTo>
                    <a:pt x="30" y="16"/>
                  </a:lnTo>
                  <a:lnTo>
                    <a:pt x="29" y="16"/>
                  </a:lnTo>
                  <a:lnTo>
                    <a:pt x="28" y="15"/>
                  </a:lnTo>
                  <a:lnTo>
                    <a:pt x="21" y="16"/>
                  </a:lnTo>
                  <a:lnTo>
                    <a:pt x="20" y="16"/>
                  </a:lnTo>
                  <a:lnTo>
                    <a:pt x="20" y="17"/>
                  </a:lnTo>
                  <a:lnTo>
                    <a:pt x="21" y="17"/>
                  </a:lnTo>
                  <a:lnTo>
                    <a:pt x="24" y="17"/>
                  </a:lnTo>
                  <a:lnTo>
                    <a:pt x="25" y="18"/>
                  </a:lnTo>
                  <a:lnTo>
                    <a:pt x="24" y="18"/>
                  </a:lnTo>
                  <a:lnTo>
                    <a:pt x="23" y="19"/>
                  </a:lnTo>
                  <a:lnTo>
                    <a:pt x="23" y="20"/>
                  </a:lnTo>
                  <a:lnTo>
                    <a:pt x="23" y="21"/>
                  </a:lnTo>
                  <a:lnTo>
                    <a:pt x="22" y="20"/>
                  </a:lnTo>
                  <a:lnTo>
                    <a:pt x="20" y="23"/>
                  </a:lnTo>
                  <a:lnTo>
                    <a:pt x="20" y="24"/>
                  </a:lnTo>
                  <a:lnTo>
                    <a:pt x="19" y="28"/>
                  </a:lnTo>
                  <a:lnTo>
                    <a:pt x="18" y="28"/>
                  </a:lnTo>
                  <a:lnTo>
                    <a:pt x="14" y="28"/>
                  </a:lnTo>
                  <a:lnTo>
                    <a:pt x="8" y="27"/>
                  </a:lnTo>
                  <a:lnTo>
                    <a:pt x="6" y="27"/>
                  </a:lnTo>
                  <a:lnTo>
                    <a:pt x="4" y="27"/>
                  </a:lnTo>
                  <a:lnTo>
                    <a:pt x="2" y="29"/>
                  </a:lnTo>
                  <a:lnTo>
                    <a:pt x="1" y="30"/>
                  </a:lnTo>
                  <a:lnTo>
                    <a:pt x="0" y="33"/>
                  </a:lnTo>
                  <a:lnTo>
                    <a:pt x="4" y="38"/>
                  </a:lnTo>
                  <a:lnTo>
                    <a:pt x="5" y="39"/>
                  </a:lnTo>
                  <a:lnTo>
                    <a:pt x="8" y="39"/>
                  </a:lnTo>
                  <a:lnTo>
                    <a:pt x="9" y="39"/>
                  </a:lnTo>
                  <a:lnTo>
                    <a:pt x="11" y="40"/>
                  </a:lnTo>
                  <a:lnTo>
                    <a:pt x="13" y="41"/>
                  </a:lnTo>
                  <a:lnTo>
                    <a:pt x="11" y="48"/>
                  </a:lnTo>
                  <a:lnTo>
                    <a:pt x="11" y="49"/>
                  </a:lnTo>
                  <a:lnTo>
                    <a:pt x="15" y="53"/>
                  </a:lnTo>
                  <a:lnTo>
                    <a:pt x="16" y="54"/>
                  </a:lnTo>
                  <a:lnTo>
                    <a:pt x="14" y="58"/>
                  </a:lnTo>
                  <a:lnTo>
                    <a:pt x="7" y="67"/>
                  </a:lnTo>
                  <a:lnTo>
                    <a:pt x="7" y="68"/>
                  </a:lnTo>
                  <a:lnTo>
                    <a:pt x="7" y="69"/>
                  </a:lnTo>
                  <a:lnTo>
                    <a:pt x="7" y="71"/>
                  </a:lnTo>
                  <a:lnTo>
                    <a:pt x="6" y="72"/>
                  </a:lnTo>
                  <a:lnTo>
                    <a:pt x="6" y="74"/>
                  </a:lnTo>
                  <a:lnTo>
                    <a:pt x="7" y="74"/>
                  </a:lnTo>
                  <a:lnTo>
                    <a:pt x="9" y="76"/>
                  </a:lnTo>
                  <a:lnTo>
                    <a:pt x="10" y="77"/>
                  </a:lnTo>
                  <a:lnTo>
                    <a:pt x="11" y="76"/>
                  </a:lnTo>
                  <a:lnTo>
                    <a:pt x="14" y="74"/>
                  </a:lnTo>
                  <a:lnTo>
                    <a:pt x="16" y="73"/>
                  </a:lnTo>
                  <a:lnTo>
                    <a:pt x="20" y="72"/>
                  </a:lnTo>
                  <a:lnTo>
                    <a:pt x="24" y="70"/>
                  </a:lnTo>
                  <a:lnTo>
                    <a:pt x="25" y="70"/>
                  </a:lnTo>
                  <a:lnTo>
                    <a:pt x="30" y="74"/>
                  </a:lnTo>
                  <a:lnTo>
                    <a:pt x="32" y="73"/>
                  </a:lnTo>
                  <a:lnTo>
                    <a:pt x="32" y="72"/>
                  </a:lnTo>
                  <a:lnTo>
                    <a:pt x="32" y="70"/>
                  </a:lnTo>
                  <a:lnTo>
                    <a:pt x="34" y="66"/>
                  </a:lnTo>
                  <a:lnTo>
                    <a:pt x="35" y="65"/>
                  </a:lnTo>
                  <a:lnTo>
                    <a:pt x="39" y="66"/>
                  </a:lnTo>
                  <a:lnTo>
                    <a:pt x="44" y="66"/>
                  </a:lnTo>
                  <a:lnTo>
                    <a:pt x="45" y="65"/>
                  </a:lnTo>
                  <a:lnTo>
                    <a:pt x="46" y="63"/>
                  </a:lnTo>
                  <a:lnTo>
                    <a:pt x="46" y="62"/>
                  </a:lnTo>
                  <a:lnTo>
                    <a:pt x="46" y="61"/>
                  </a:lnTo>
                  <a:lnTo>
                    <a:pt x="45" y="60"/>
                  </a:lnTo>
                  <a:lnTo>
                    <a:pt x="44" y="59"/>
                  </a:lnTo>
                  <a:lnTo>
                    <a:pt x="46" y="57"/>
                  </a:lnTo>
                  <a:lnTo>
                    <a:pt x="48" y="56"/>
                  </a:lnTo>
                  <a:lnTo>
                    <a:pt x="53" y="49"/>
                  </a:lnTo>
                  <a:lnTo>
                    <a:pt x="55" y="49"/>
                  </a:lnTo>
                  <a:lnTo>
                    <a:pt x="57" y="48"/>
                  </a:lnTo>
                  <a:lnTo>
                    <a:pt x="58" y="49"/>
                  </a:lnTo>
                  <a:lnTo>
                    <a:pt x="60" y="51"/>
                  </a:lnTo>
                  <a:lnTo>
                    <a:pt x="63" y="55"/>
                  </a:lnTo>
                  <a:lnTo>
                    <a:pt x="63" y="56"/>
                  </a:lnTo>
                  <a:lnTo>
                    <a:pt x="62" y="57"/>
                  </a:lnTo>
                  <a:lnTo>
                    <a:pt x="64" y="58"/>
                  </a:lnTo>
                  <a:lnTo>
                    <a:pt x="66" y="58"/>
                  </a:lnTo>
                  <a:lnTo>
                    <a:pt x="66" y="59"/>
                  </a:lnTo>
                  <a:lnTo>
                    <a:pt x="65" y="71"/>
                  </a:lnTo>
                  <a:lnTo>
                    <a:pt x="65" y="74"/>
                  </a:lnTo>
                  <a:lnTo>
                    <a:pt x="65" y="77"/>
                  </a:lnTo>
                  <a:lnTo>
                    <a:pt x="67" y="81"/>
                  </a:lnTo>
                  <a:lnTo>
                    <a:pt x="69" y="82"/>
                  </a:lnTo>
                  <a:lnTo>
                    <a:pt x="69" y="81"/>
                  </a:lnTo>
                  <a:lnTo>
                    <a:pt x="83" y="75"/>
                  </a:lnTo>
                  <a:lnTo>
                    <a:pt x="87" y="73"/>
                  </a:lnTo>
                  <a:lnTo>
                    <a:pt x="90" y="70"/>
                  </a:lnTo>
                  <a:lnTo>
                    <a:pt x="93" y="68"/>
                  </a:lnTo>
                  <a:lnTo>
                    <a:pt x="97" y="68"/>
                  </a:lnTo>
                  <a:lnTo>
                    <a:pt x="101" y="70"/>
                  </a:lnTo>
                  <a:lnTo>
                    <a:pt x="100" y="71"/>
                  </a:lnTo>
                  <a:lnTo>
                    <a:pt x="102" y="71"/>
                  </a:lnTo>
                  <a:lnTo>
                    <a:pt x="105" y="71"/>
                  </a:lnTo>
                  <a:lnTo>
                    <a:pt x="108" y="70"/>
                  </a:lnTo>
                  <a:lnTo>
                    <a:pt x="110" y="69"/>
                  </a:lnTo>
                  <a:lnTo>
                    <a:pt x="110" y="68"/>
                  </a:lnTo>
                  <a:lnTo>
                    <a:pt x="113" y="68"/>
                  </a:lnTo>
                  <a:lnTo>
                    <a:pt x="118" y="70"/>
                  </a:lnTo>
                  <a:lnTo>
                    <a:pt x="119" y="71"/>
                  </a:lnTo>
                  <a:lnTo>
                    <a:pt x="121" y="71"/>
                  </a:lnTo>
                  <a:lnTo>
                    <a:pt x="124" y="69"/>
                  </a:lnTo>
                  <a:lnTo>
                    <a:pt x="125" y="69"/>
                  </a:lnTo>
                  <a:lnTo>
                    <a:pt x="124" y="68"/>
                  </a:lnTo>
                  <a:lnTo>
                    <a:pt x="122" y="67"/>
                  </a:lnTo>
                  <a:lnTo>
                    <a:pt x="121" y="63"/>
                  </a:lnTo>
                  <a:lnTo>
                    <a:pt x="119" y="51"/>
                  </a:lnTo>
                  <a:lnTo>
                    <a:pt x="119" y="49"/>
                  </a:lnTo>
                  <a:lnTo>
                    <a:pt x="115" y="47"/>
                  </a:lnTo>
                  <a:lnTo>
                    <a:pt x="111" y="45"/>
                  </a:lnTo>
                  <a:lnTo>
                    <a:pt x="106" y="45"/>
                  </a:lnTo>
                  <a:lnTo>
                    <a:pt x="104" y="45"/>
                  </a:lnTo>
                  <a:lnTo>
                    <a:pt x="103" y="45"/>
                  </a:lnTo>
                  <a:lnTo>
                    <a:pt x="101" y="42"/>
                  </a:lnTo>
                  <a:lnTo>
                    <a:pt x="101" y="41"/>
                  </a:lnTo>
                  <a:lnTo>
                    <a:pt x="102" y="41"/>
                  </a:lnTo>
                  <a:lnTo>
                    <a:pt x="102" y="40"/>
                  </a:lnTo>
                  <a:lnTo>
                    <a:pt x="103" y="40"/>
                  </a:lnTo>
                  <a:lnTo>
                    <a:pt x="103" y="39"/>
                  </a:lnTo>
                  <a:lnTo>
                    <a:pt x="101" y="37"/>
                  </a:lnTo>
                  <a:lnTo>
                    <a:pt x="100" y="35"/>
                  </a:lnTo>
                  <a:lnTo>
                    <a:pt x="100" y="33"/>
                  </a:lnTo>
                  <a:lnTo>
                    <a:pt x="100" y="30"/>
                  </a:lnTo>
                  <a:lnTo>
                    <a:pt x="90" y="31"/>
                  </a:lnTo>
                  <a:lnTo>
                    <a:pt x="87" y="3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5" name="Freeform 4058"/>
            <p:cNvSpPr>
              <a:spLocks noEditPoints="1"/>
            </p:cNvSpPr>
            <p:nvPr/>
          </p:nvSpPr>
          <p:spPr bwMode="auto">
            <a:xfrm>
              <a:off x="4011" y="2050"/>
              <a:ext cx="139" cy="62"/>
            </a:xfrm>
            <a:custGeom>
              <a:avLst/>
              <a:gdLst>
                <a:gd name="T0" fmla="*/ 6 w 174"/>
                <a:gd name="T1" fmla="*/ 8 h 75"/>
                <a:gd name="T2" fmla="*/ 6 w 174"/>
                <a:gd name="T3" fmla="*/ 7 h 75"/>
                <a:gd name="T4" fmla="*/ 7 w 174"/>
                <a:gd name="T5" fmla="*/ 7 h 75"/>
                <a:gd name="T6" fmla="*/ 8 w 174"/>
                <a:gd name="T7" fmla="*/ 7 h 75"/>
                <a:gd name="T8" fmla="*/ 9 w 174"/>
                <a:gd name="T9" fmla="*/ 6 h 75"/>
                <a:gd name="T10" fmla="*/ 9 w 174"/>
                <a:gd name="T11" fmla="*/ 7 h 75"/>
                <a:gd name="T12" fmla="*/ 10 w 174"/>
                <a:gd name="T13" fmla="*/ 7 h 75"/>
                <a:gd name="T14" fmla="*/ 10 w 174"/>
                <a:gd name="T15" fmla="*/ 6 h 75"/>
                <a:gd name="T16" fmla="*/ 11 w 174"/>
                <a:gd name="T17" fmla="*/ 6 h 75"/>
                <a:gd name="T18" fmla="*/ 12 w 174"/>
                <a:gd name="T19" fmla="*/ 5 h 75"/>
                <a:gd name="T20" fmla="*/ 14 w 174"/>
                <a:gd name="T21" fmla="*/ 2 h 75"/>
                <a:gd name="T22" fmla="*/ 15 w 174"/>
                <a:gd name="T23" fmla="*/ 2 h 75"/>
                <a:gd name="T24" fmla="*/ 14 w 174"/>
                <a:gd name="T25" fmla="*/ 2 h 75"/>
                <a:gd name="T26" fmla="*/ 14 w 174"/>
                <a:gd name="T27" fmla="*/ 2 h 75"/>
                <a:gd name="T28" fmla="*/ 12 w 174"/>
                <a:gd name="T29" fmla="*/ 2 h 75"/>
                <a:gd name="T30" fmla="*/ 9 w 174"/>
                <a:gd name="T31" fmla="*/ 2 h 75"/>
                <a:gd name="T32" fmla="*/ 8 w 174"/>
                <a:gd name="T33" fmla="*/ 2 h 75"/>
                <a:gd name="T34" fmla="*/ 7 w 174"/>
                <a:gd name="T35" fmla="*/ 0 h 75"/>
                <a:gd name="T36" fmla="*/ 6 w 174"/>
                <a:gd name="T37" fmla="*/ 1 h 75"/>
                <a:gd name="T38" fmla="*/ 6 w 174"/>
                <a:gd name="T39" fmla="*/ 2 h 75"/>
                <a:gd name="T40" fmla="*/ 4 w 174"/>
                <a:gd name="T41" fmla="*/ 2 h 75"/>
                <a:gd name="T42" fmla="*/ 3 w 174"/>
                <a:gd name="T43" fmla="*/ 2 h 75"/>
                <a:gd name="T44" fmla="*/ 2 w 174"/>
                <a:gd name="T45" fmla="*/ 2 h 75"/>
                <a:gd name="T46" fmla="*/ 2 w 174"/>
                <a:gd name="T47" fmla="*/ 2 h 75"/>
                <a:gd name="T48" fmla="*/ 2 w 174"/>
                <a:gd name="T49" fmla="*/ 4 h 75"/>
                <a:gd name="T50" fmla="*/ 2 w 174"/>
                <a:gd name="T51" fmla="*/ 4 h 75"/>
                <a:gd name="T52" fmla="*/ 2 w 174"/>
                <a:gd name="T53" fmla="*/ 5 h 75"/>
                <a:gd name="T54" fmla="*/ 3 w 174"/>
                <a:gd name="T55" fmla="*/ 5 h 75"/>
                <a:gd name="T56" fmla="*/ 3 w 174"/>
                <a:gd name="T57" fmla="*/ 5 h 75"/>
                <a:gd name="T58" fmla="*/ 3 w 174"/>
                <a:gd name="T59" fmla="*/ 4 h 75"/>
                <a:gd name="T60" fmla="*/ 3 w 174"/>
                <a:gd name="T61" fmla="*/ 4 h 75"/>
                <a:gd name="T62" fmla="*/ 4 w 174"/>
                <a:gd name="T63" fmla="*/ 5 h 75"/>
                <a:gd name="T64" fmla="*/ 4 w 174"/>
                <a:gd name="T65" fmla="*/ 6 h 75"/>
                <a:gd name="T66" fmla="*/ 5 w 174"/>
                <a:gd name="T67" fmla="*/ 6 h 75"/>
                <a:gd name="T68" fmla="*/ 5 w 174"/>
                <a:gd name="T69" fmla="*/ 6 h 75"/>
                <a:gd name="T70" fmla="*/ 5 w 174"/>
                <a:gd name="T71" fmla="*/ 6 h 75"/>
                <a:gd name="T72" fmla="*/ 5 w 174"/>
                <a:gd name="T73" fmla="*/ 7 h 75"/>
                <a:gd name="T74" fmla="*/ 4 w 174"/>
                <a:gd name="T75" fmla="*/ 6 h 75"/>
                <a:gd name="T76" fmla="*/ 4 w 174"/>
                <a:gd name="T77" fmla="*/ 7 h 75"/>
                <a:gd name="T78" fmla="*/ 4 w 174"/>
                <a:gd name="T79" fmla="*/ 7 h 75"/>
                <a:gd name="T80" fmla="*/ 3 w 174"/>
                <a:gd name="T81" fmla="*/ 7 h 75"/>
                <a:gd name="T82" fmla="*/ 2 w 174"/>
                <a:gd name="T83" fmla="*/ 7 h 75"/>
                <a:gd name="T84" fmla="*/ 2 w 174"/>
                <a:gd name="T85" fmla="*/ 7 h 75"/>
                <a:gd name="T86" fmla="*/ 2 w 174"/>
                <a:gd name="T87" fmla="*/ 7 h 75"/>
                <a:gd name="T88" fmla="*/ 2 w 174"/>
                <a:gd name="T89" fmla="*/ 7 h 75"/>
                <a:gd name="T90" fmla="*/ 1 w 174"/>
                <a:gd name="T91" fmla="*/ 7 h 75"/>
                <a:gd name="T92" fmla="*/ 0 w 174"/>
                <a:gd name="T93" fmla="*/ 8 h 75"/>
                <a:gd name="T94" fmla="*/ 2 w 174"/>
                <a:gd name="T95" fmla="*/ 8 h 75"/>
                <a:gd name="T96" fmla="*/ 2 w 174"/>
                <a:gd name="T97" fmla="*/ 8 h 75"/>
                <a:gd name="T98" fmla="*/ 3 w 174"/>
                <a:gd name="T99" fmla="*/ 8 h 75"/>
                <a:gd name="T100" fmla="*/ 3 w 174"/>
                <a:gd name="T101" fmla="*/ 9 h 75"/>
                <a:gd name="T102" fmla="*/ 4 w 174"/>
                <a:gd name="T103" fmla="*/ 9 h 75"/>
                <a:gd name="T104" fmla="*/ 4 w 174"/>
                <a:gd name="T105" fmla="*/ 10 h 75"/>
                <a:gd name="T106" fmla="*/ 5 w 174"/>
                <a:gd name="T107" fmla="*/ 9 h 75"/>
                <a:gd name="T108" fmla="*/ 2 w 174"/>
                <a:gd name="T109" fmla="*/ 8 h 75"/>
                <a:gd name="T110" fmla="*/ 2 w 174"/>
                <a:gd name="T111" fmla="*/ 8 h 75"/>
                <a:gd name="T112" fmla="*/ 2 w 174"/>
                <a:gd name="T113" fmla="*/ 7 h 75"/>
                <a:gd name="T114" fmla="*/ 2 w 174"/>
                <a:gd name="T115" fmla="*/ 7 h 75"/>
                <a:gd name="T116" fmla="*/ 2 w 174"/>
                <a:gd name="T117" fmla="*/ 7 h 75"/>
                <a:gd name="T118" fmla="*/ 4 w 174"/>
                <a:gd name="T119" fmla="*/ 7 h 7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4"/>
                <a:gd name="T181" fmla="*/ 0 h 75"/>
                <a:gd name="T182" fmla="*/ 174 w 174"/>
                <a:gd name="T183" fmla="*/ 75 h 7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4" h="75">
                  <a:moveTo>
                    <a:pt x="69" y="71"/>
                  </a:moveTo>
                  <a:lnTo>
                    <a:pt x="69" y="71"/>
                  </a:lnTo>
                  <a:lnTo>
                    <a:pt x="71" y="70"/>
                  </a:lnTo>
                  <a:lnTo>
                    <a:pt x="73" y="69"/>
                  </a:lnTo>
                  <a:lnTo>
                    <a:pt x="74" y="68"/>
                  </a:lnTo>
                  <a:lnTo>
                    <a:pt x="73" y="67"/>
                  </a:lnTo>
                  <a:lnTo>
                    <a:pt x="75" y="60"/>
                  </a:lnTo>
                  <a:lnTo>
                    <a:pt x="76" y="59"/>
                  </a:lnTo>
                  <a:lnTo>
                    <a:pt x="87" y="55"/>
                  </a:lnTo>
                  <a:lnTo>
                    <a:pt x="88" y="55"/>
                  </a:lnTo>
                  <a:lnTo>
                    <a:pt x="88" y="54"/>
                  </a:lnTo>
                  <a:lnTo>
                    <a:pt x="88" y="52"/>
                  </a:lnTo>
                  <a:lnTo>
                    <a:pt x="89" y="52"/>
                  </a:lnTo>
                  <a:lnTo>
                    <a:pt x="91" y="52"/>
                  </a:lnTo>
                  <a:lnTo>
                    <a:pt x="94" y="52"/>
                  </a:lnTo>
                  <a:lnTo>
                    <a:pt x="98" y="50"/>
                  </a:lnTo>
                  <a:lnTo>
                    <a:pt x="100" y="48"/>
                  </a:lnTo>
                  <a:lnTo>
                    <a:pt x="101" y="50"/>
                  </a:lnTo>
                  <a:lnTo>
                    <a:pt x="101" y="51"/>
                  </a:lnTo>
                  <a:lnTo>
                    <a:pt x="102" y="54"/>
                  </a:lnTo>
                  <a:lnTo>
                    <a:pt x="102" y="55"/>
                  </a:lnTo>
                  <a:lnTo>
                    <a:pt x="104" y="55"/>
                  </a:lnTo>
                  <a:lnTo>
                    <a:pt x="108" y="54"/>
                  </a:lnTo>
                  <a:lnTo>
                    <a:pt x="109" y="54"/>
                  </a:lnTo>
                  <a:lnTo>
                    <a:pt x="112" y="54"/>
                  </a:lnTo>
                  <a:lnTo>
                    <a:pt x="113" y="54"/>
                  </a:lnTo>
                  <a:lnTo>
                    <a:pt x="114" y="53"/>
                  </a:lnTo>
                  <a:lnTo>
                    <a:pt x="116" y="51"/>
                  </a:lnTo>
                  <a:lnTo>
                    <a:pt x="117" y="48"/>
                  </a:lnTo>
                  <a:lnTo>
                    <a:pt x="117" y="47"/>
                  </a:lnTo>
                  <a:lnTo>
                    <a:pt x="117" y="46"/>
                  </a:lnTo>
                  <a:lnTo>
                    <a:pt x="121" y="44"/>
                  </a:lnTo>
                  <a:lnTo>
                    <a:pt x="122" y="42"/>
                  </a:lnTo>
                  <a:lnTo>
                    <a:pt x="125" y="41"/>
                  </a:lnTo>
                  <a:lnTo>
                    <a:pt x="142" y="39"/>
                  </a:lnTo>
                  <a:lnTo>
                    <a:pt x="143" y="38"/>
                  </a:lnTo>
                  <a:lnTo>
                    <a:pt x="146" y="34"/>
                  </a:lnTo>
                  <a:lnTo>
                    <a:pt x="150" y="32"/>
                  </a:lnTo>
                  <a:lnTo>
                    <a:pt x="154" y="30"/>
                  </a:lnTo>
                  <a:lnTo>
                    <a:pt x="173" y="23"/>
                  </a:lnTo>
                  <a:lnTo>
                    <a:pt x="174" y="22"/>
                  </a:lnTo>
                  <a:lnTo>
                    <a:pt x="174" y="20"/>
                  </a:lnTo>
                  <a:lnTo>
                    <a:pt x="174" y="19"/>
                  </a:lnTo>
                  <a:lnTo>
                    <a:pt x="174" y="18"/>
                  </a:lnTo>
                  <a:lnTo>
                    <a:pt x="171" y="15"/>
                  </a:lnTo>
                  <a:lnTo>
                    <a:pt x="166" y="14"/>
                  </a:lnTo>
                  <a:lnTo>
                    <a:pt x="163" y="13"/>
                  </a:lnTo>
                  <a:lnTo>
                    <a:pt x="161" y="13"/>
                  </a:lnTo>
                  <a:lnTo>
                    <a:pt x="159" y="10"/>
                  </a:lnTo>
                  <a:lnTo>
                    <a:pt x="157" y="8"/>
                  </a:lnTo>
                  <a:lnTo>
                    <a:pt x="155" y="8"/>
                  </a:lnTo>
                  <a:lnTo>
                    <a:pt x="152" y="8"/>
                  </a:lnTo>
                  <a:lnTo>
                    <a:pt x="149" y="6"/>
                  </a:lnTo>
                  <a:lnTo>
                    <a:pt x="145" y="5"/>
                  </a:lnTo>
                  <a:lnTo>
                    <a:pt x="141" y="5"/>
                  </a:lnTo>
                  <a:lnTo>
                    <a:pt x="129" y="5"/>
                  </a:lnTo>
                  <a:lnTo>
                    <a:pt x="104" y="4"/>
                  </a:lnTo>
                  <a:lnTo>
                    <a:pt x="103" y="4"/>
                  </a:lnTo>
                  <a:lnTo>
                    <a:pt x="98" y="6"/>
                  </a:lnTo>
                  <a:lnTo>
                    <a:pt x="94" y="5"/>
                  </a:lnTo>
                  <a:lnTo>
                    <a:pt x="87" y="3"/>
                  </a:lnTo>
                  <a:lnTo>
                    <a:pt x="83" y="1"/>
                  </a:lnTo>
                  <a:lnTo>
                    <a:pt x="82" y="0"/>
                  </a:lnTo>
                  <a:lnTo>
                    <a:pt x="77" y="0"/>
                  </a:lnTo>
                  <a:lnTo>
                    <a:pt x="76" y="0"/>
                  </a:lnTo>
                  <a:lnTo>
                    <a:pt x="72" y="1"/>
                  </a:lnTo>
                  <a:lnTo>
                    <a:pt x="70" y="2"/>
                  </a:lnTo>
                  <a:lnTo>
                    <a:pt x="67" y="6"/>
                  </a:lnTo>
                  <a:lnTo>
                    <a:pt x="66" y="10"/>
                  </a:lnTo>
                  <a:lnTo>
                    <a:pt x="67" y="12"/>
                  </a:lnTo>
                  <a:lnTo>
                    <a:pt x="67" y="14"/>
                  </a:lnTo>
                  <a:lnTo>
                    <a:pt x="67" y="15"/>
                  </a:lnTo>
                  <a:lnTo>
                    <a:pt x="46" y="9"/>
                  </a:lnTo>
                  <a:lnTo>
                    <a:pt x="44" y="9"/>
                  </a:lnTo>
                  <a:lnTo>
                    <a:pt x="32" y="9"/>
                  </a:lnTo>
                  <a:lnTo>
                    <a:pt x="25" y="16"/>
                  </a:lnTo>
                  <a:lnTo>
                    <a:pt x="25" y="17"/>
                  </a:lnTo>
                  <a:lnTo>
                    <a:pt x="26" y="17"/>
                  </a:lnTo>
                  <a:lnTo>
                    <a:pt x="30" y="18"/>
                  </a:lnTo>
                  <a:lnTo>
                    <a:pt x="31" y="19"/>
                  </a:lnTo>
                  <a:lnTo>
                    <a:pt x="25" y="23"/>
                  </a:lnTo>
                  <a:lnTo>
                    <a:pt x="19" y="27"/>
                  </a:lnTo>
                  <a:lnTo>
                    <a:pt x="14" y="30"/>
                  </a:lnTo>
                  <a:lnTo>
                    <a:pt x="14" y="31"/>
                  </a:lnTo>
                  <a:lnTo>
                    <a:pt x="15" y="32"/>
                  </a:lnTo>
                  <a:lnTo>
                    <a:pt x="18" y="33"/>
                  </a:lnTo>
                  <a:lnTo>
                    <a:pt x="19" y="33"/>
                  </a:lnTo>
                  <a:lnTo>
                    <a:pt x="21" y="33"/>
                  </a:lnTo>
                  <a:lnTo>
                    <a:pt x="22" y="36"/>
                  </a:lnTo>
                  <a:lnTo>
                    <a:pt x="24" y="38"/>
                  </a:lnTo>
                  <a:lnTo>
                    <a:pt x="25" y="38"/>
                  </a:lnTo>
                  <a:lnTo>
                    <a:pt x="33" y="39"/>
                  </a:lnTo>
                  <a:lnTo>
                    <a:pt x="33" y="36"/>
                  </a:lnTo>
                  <a:lnTo>
                    <a:pt x="34" y="36"/>
                  </a:lnTo>
                  <a:lnTo>
                    <a:pt x="35" y="36"/>
                  </a:lnTo>
                  <a:lnTo>
                    <a:pt x="36" y="36"/>
                  </a:lnTo>
                  <a:lnTo>
                    <a:pt x="36" y="33"/>
                  </a:lnTo>
                  <a:lnTo>
                    <a:pt x="36" y="32"/>
                  </a:lnTo>
                  <a:lnTo>
                    <a:pt x="38" y="33"/>
                  </a:lnTo>
                  <a:lnTo>
                    <a:pt x="39" y="33"/>
                  </a:lnTo>
                  <a:lnTo>
                    <a:pt x="42" y="38"/>
                  </a:lnTo>
                  <a:lnTo>
                    <a:pt x="43" y="38"/>
                  </a:lnTo>
                  <a:lnTo>
                    <a:pt x="45" y="38"/>
                  </a:lnTo>
                  <a:lnTo>
                    <a:pt x="46" y="41"/>
                  </a:lnTo>
                  <a:lnTo>
                    <a:pt x="46" y="42"/>
                  </a:lnTo>
                  <a:lnTo>
                    <a:pt x="47" y="41"/>
                  </a:lnTo>
                  <a:lnTo>
                    <a:pt x="48" y="41"/>
                  </a:lnTo>
                  <a:lnTo>
                    <a:pt x="50" y="42"/>
                  </a:lnTo>
                  <a:lnTo>
                    <a:pt x="53" y="43"/>
                  </a:lnTo>
                  <a:lnTo>
                    <a:pt x="53" y="44"/>
                  </a:lnTo>
                  <a:lnTo>
                    <a:pt x="61" y="45"/>
                  </a:lnTo>
                  <a:lnTo>
                    <a:pt x="60" y="46"/>
                  </a:lnTo>
                  <a:lnTo>
                    <a:pt x="57" y="47"/>
                  </a:lnTo>
                  <a:lnTo>
                    <a:pt x="56" y="48"/>
                  </a:lnTo>
                  <a:lnTo>
                    <a:pt x="54" y="51"/>
                  </a:lnTo>
                  <a:lnTo>
                    <a:pt x="53" y="51"/>
                  </a:lnTo>
                  <a:lnTo>
                    <a:pt x="52" y="51"/>
                  </a:lnTo>
                  <a:lnTo>
                    <a:pt x="49" y="50"/>
                  </a:lnTo>
                  <a:lnTo>
                    <a:pt x="48" y="50"/>
                  </a:lnTo>
                  <a:lnTo>
                    <a:pt x="49" y="53"/>
                  </a:lnTo>
                  <a:lnTo>
                    <a:pt x="49" y="54"/>
                  </a:lnTo>
                  <a:lnTo>
                    <a:pt x="48" y="54"/>
                  </a:lnTo>
                  <a:lnTo>
                    <a:pt x="47" y="53"/>
                  </a:lnTo>
                  <a:lnTo>
                    <a:pt x="46" y="52"/>
                  </a:lnTo>
                  <a:lnTo>
                    <a:pt x="44" y="54"/>
                  </a:lnTo>
                  <a:lnTo>
                    <a:pt x="44" y="55"/>
                  </a:lnTo>
                  <a:lnTo>
                    <a:pt x="43" y="56"/>
                  </a:lnTo>
                  <a:lnTo>
                    <a:pt x="39" y="57"/>
                  </a:lnTo>
                  <a:lnTo>
                    <a:pt x="36" y="57"/>
                  </a:lnTo>
                  <a:lnTo>
                    <a:pt x="35" y="56"/>
                  </a:lnTo>
                  <a:lnTo>
                    <a:pt x="33" y="55"/>
                  </a:lnTo>
                  <a:lnTo>
                    <a:pt x="29" y="56"/>
                  </a:lnTo>
                  <a:lnTo>
                    <a:pt x="27" y="56"/>
                  </a:lnTo>
                  <a:lnTo>
                    <a:pt x="26" y="56"/>
                  </a:lnTo>
                  <a:lnTo>
                    <a:pt x="20" y="61"/>
                  </a:lnTo>
                  <a:lnTo>
                    <a:pt x="19" y="61"/>
                  </a:lnTo>
                  <a:lnTo>
                    <a:pt x="18" y="62"/>
                  </a:lnTo>
                  <a:lnTo>
                    <a:pt x="18" y="61"/>
                  </a:lnTo>
                  <a:lnTo>
                    <a:pt x="19" y="60"/>
                  </a:lnTo>
                  <a:lnTo>
                    <a:pt x="11" y="57"/>
                  </a:lnTo>
                  <a:lnTo>
                    <a:pt x="10" y="57"/>
                  </a:lnTo>
                  <a:lnTo>
                    <a:pt x="4" y="58"/>
                  </a:lnTo>
                  <a:lnTo>
                    <a:pt x="3" y="59"/>
                  </a:lnTo>
                  <a:lnTo>
                    <a:pt x="1" y="61"/>
                  </a:lnTo>
                  <a:lnTo>
                    <a:pt x="0" y="61"/>
                  </a:lnTo>
                  <a:lnTo>
                    <a:pt x="0" y="69"/>
                  </a:lnTo>
                  <a:lnTo>
                    <a:pt x="0" y="70"/>
                  </a:lnTo>
                  <a:lnTo>
                    <a:pt x="12" y="69"/>
                  </a:lnTo>
                  <a:lnTo>
                    <a:pt x="13" y="69"/>
                  </a:lnTo>
                  <a:lnTo>
                    <a:pt x="21" y="70"/>
                  </a:lnTo>
                  <a:lnTo>
                    <a:pt x="22" y="70"/>
                  </a:lnTo>
                  <a:lnTo>
                    <a:pt x="27" y="72"/>
                  </a:lnTo>
                  <a:lnTo>
                    <a:pt x="28" y="71"/>
                  </a:lnTo>
                  <a:lnTo>
                    <a:pt x="34" y="69"/>
                  </a:lnTo>
                  <a:lnTo>
                    <a:pt x="35" y="69"/>
                  </a:lnTo>
                  <a:lnTo>
                    <a:pt x="35" y="70"/>
                  </a:lnTo>
                  <a:lnTo>
                    <a:pt x="35" y="71"/>
                  </a:lnTo>
                  <a:lnTo>
                    <a:pt x="38" y="71"/>
                  </a:lnTo>
                  <a:lnTo>
                    <a:pt x="39" y="71"/>
                  </a:lnTo>
                  <a:lnTo>
                    <a:pt x="39" y="72"/>
                  </a:lnTo>
                  <a:lnTo>
                    <a:pt x="40" y="74"/>
                  </a:lnTo>
                  <a:lnTo>
                    <a:pt x="46" y="75"/>
                  </a:lnTo>
                  <a:lnTo>
                    <a:pt x="47" y="75"/>
                  </a:lnTo>
                  <a:lnTo>
                    <a:pt x="48" y="74"/>
                  </a:lnTo>
                  <a:lnTo>
                    <a:pt x="50" y="73"/>
                  </a:lnTo>
                  <a:lnTo>
                    <a:pt x="56" y="73"/>
                  </a:lnTo>
                  <a:lnTo>
                    <a:pt x="59" y="72"/>
                  </a:lnTo>
                  <a:lnTo>
                    <a:pt x="69" y="71"/>
                  </a:lnTo>
                  <a:close/>
                  <a:moveTo>
                    <a:pt x="21" y="65"/>
                  </a:moveTo>
                  <a:lnTo>
                    <a:pt x="21" y="65"/>
                  </a:lnTo>
                  <a:lnTo>
                    <a:pt x="20" y="65"/>
                  </a:lnTo>
                  <a:lnTo>
                    <a:pt x="19" y="64"/>
                  </a:lnTo>
                  <a:lnTo>
                    <a:pt x="19" y="62"/>
                  </a:lnTo>
                  <a:lnTo>
                    <a:pt x="19" y="64"/>
                  </a:lnTo>
                  <a:lnTo>
                    <a:pt x="21" y="64"/>
                  </a:lnTo>
                  <a:lnTo>
                    <a:pt x="21" y="65"/>
                  </a:lnTo>
                  <a:close/>
                  <a:moveTo>
                    <a:pt x="30" y="60"/>
                  </a:moveTo>
                  <a:lnTo>
                    <a:pt x="30" y="60"/>
                  </a:lnTo>
                  <a:lnTo>
                    <a:pt x="30" y="61"/>
                  </a:lnTo>
                  <a:lnTo>
                    <a:pt x="29" y="62"/>
                  </a:lnTo>
                  <a:lnTo>
                    <a:pt x="28" y="61"/>
                  </a:lnTo>
                  <a:lnTo>
                    <a:pt x="28" y="59"/>
                  </a:lnTo>
                  <a:lnTo>
                    <a:pt x="29" y="58"/>
                  </a:lnTo>
                  <a:lnTo>
                    <a:pt x="29" y="59"/>
                  </a:lnTo>
                  <a:lnTo>
                    <a:pt x="30" y="59"/>
                  </a:lnTo>
                  <a:lnTo>
                    <a:pt x="30" y="60"/>
                  </a:lnTo>
                  <a:close/>
                  <a:moveTo>
                    <a:pt x="39" y="62"/>
                  </a:moveTo>
                  <a:lnTo>
                    <a:pt x="39" y="62"/>
                  </a:lnTo>
                  <a:lnTo>
                    <a:pt x="39" y="61"/>
                  </a:lnTo>
                  <a:lnTo>
                    <a:pt x="40" y="61"/>
                  </a:lnTo>
                  <a:lnTo>
                    <a:pt x="40" y="62"/>
                  </a:lnTo>
                  <a:lnTo>
                    <a:pt x="39" y="6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6" name="Freeform 4059"/>
            <p:cNvSpPr>
              <a:spLocks/>
            </p:cNvSpPr>
            <p:nvPr/>
          </p:nvSpPr>
          <p:spPr bwMode="auto">
            <a:xfrm>
              <a:off x="4308" y="2475"/>
              <a:ext cx="6" cy="28"/>
            </a:xfrm>
            <a:custGeom>
              <a:avLst/>
              <a:gdLst>
                <a:gd name="T0" fmla="*/ 2 w 8"/>
                <a:gd name="T1" fmla="*/ 2 h 34"/>
                <a:gd name="T2" fmla="*/ 2 w 8"/>
                <a:gd name="T3" fmla="*/ 2 h 34"/>
                <a:gd name="T4" fmla="*/ 2 w 8"/>
                <a:gd name="T5" fmla="*/ 2 h 34"/>
                <a:gd name="T6" fmla="*/ 2 w 8"/>
                <a:gd name="T7" fmla="*/ 2 h 34"/>
                <a:gd name="T8" fmla="*/ 2 w 8"/>
                <a:gd name="T9" fmla="*/ 2 h 34"/>
                <a:gd name="T10" fmla="*/ 2 w 8"/>
                <a:gd name="T11" fmla="*/ 2 h 34"/>
                <a:gd name="T12" fmla="*/ 2 w 8"/>
                <a:gd name="T13" fmla="*/ 2 h 34"/>
                <a:gd name="T14" fmla="*/ 2 w 8"/>
                <a:gd name="T15" fmla="*/ 2 h 34"/>
                <a:gd name="T16" fmla="*/ 2 w 8"/>
                <a:gd name="T17" fmla="*/ 2 h 34"/>
                <a:gd name="T18" fmla="*/ 2 w 8"/>
                <a:gd name="T19" fmla="*/ 2 h 34"/>
                <a:gd name="T20" fmla="*/ 2 w 8"/>
                <a:gd name="T21" fmla="*/ 2 h 34"/>
                <a:gd name="T22" fmla="*/ 2 w 8"/>
                <a:gd name="T23" fmla="*/ 2 h 34"/>
                <a:gd name="T24" fmla="*/ 2 w 8"/>
                <a:gd name="T25" fmla="*/ 3 h 34"/>
                <a:gd name="T26" fmla="*/ 2 w 8"/>
                <a:gd name="T27" fmla="*/ 3 h 34"/>
                <a:gd name="T28" fmla="*/ 2 w 8"/>
                <a:gd name="T29" fmla="*/ 3 h 34"/>
                <a:gd name="T30" fmla="*/ 1 w 8"/>
                <a:gd name="T31" fmla="*/ 3 h 34"/>
                <a:gd name="T32" fmla="*/ 0 w 8"/>
                <a:gd name="T33" fmla="*/ 3 h 34"/>
                <a:gd name="T34" fmla="*/ 0 w 8"/>
                <a:gd name="T35" fmla="*/ 3 h 34"/>
                <a:gd name="T36" fmla="*/ 0 w 8"/>
                <a:gd name="T37" fmla="*/ 3 h 34"/>
                <a:gd name="T38" fmla="*/ 0 w 8"/>
                <a:gd name="T39" fmla="*/ 3 h 34"/>
                <a:gd name="T40" fmla="*/ 0 w 8"/>
                <a:gd name="T41" fmla="*/ 4 h 34"/>
                <a:gd name="T42" fmla="*/ 0 w 8"/>
                <a:gd name="T43" fmla="*/ 4 h 34"/>
                <a:gd name="T44" fmla="*/ 1 w 8"/>
                <a:gd name="T45" fmla="*/ 4 h 34"/>
                <a:gd name="T46" fmla="*/ 2 w 8"/>
                <a:gd name="T47" fmla="*/ 4 h 34"/>
                <a:gd name="T48" fmla="*/ 2 w 8"/>
                <a:gd name="T49" fmla="*/ 4 h 34"/>
                <a:gd name="T50" fmla="*/ 2 w 8"/>
                <a:gd name="T51" fmla="*/ 4 h 34"/>
                <a:gd name="T52" fmla="*/ 2 w 8"/>
                <a:gd name="T53" fmla="*/ 4 h 34"/>
                <a:gd name="T54" fmla="*/ 2 w 8"/>
                <a:gd name="T55" fmla="*/ 3 h 34"/>
                <a:gd name="T56" fmla="*/ 2 w 8"/>
                <a:gd name="T57" fmla="*/ 3 h 34"/>
                <a:gd name="T58" fmla="*/ 2 w 8"/>
                <a:gd name="T59" fmla="*/ 2 h 34"/>
                <a:gd name="T60" fmla="*/ 2 w 8"/>
                <a:gd name="T61" fmla="*/ 2 h 34"/>
                <a:gd name="T62" fmla="*/ 2 w 8"/>
                <a:gd name="T63" fmla="*/ 2 h 34"/>
                <a:gd name="T64" fmla="*/ 2 w 8"/>
                <a:gd name="T65" fmla="*/ 2 h 34"/>
                <a:gd name="T66" fmla="*/ 2 w 8"/>
                <a:gd name="T67" fmla="*/ 2 h 34"/>
                <a:gd name="T68" fmla="*/ 2 w 8"/>
                <a:gd name="T69" fmla="*/ 2 h 34"/>
                <a:gd name="T70" fmla="*/ 2 w 8"/>
                <a:gd name="T71" fmla="*/ 2 h 34"/>
                <a:gd name="T72" fmla="*/ 2 w 8"/>
                <a:gd name="T73" fmla="*/ 2 h 34"/>
                <a:gd name="T74" fmla="*/ 2 w 8"/>
                <a:gd name="T75" fmla="*/ 2 h 34"/>
                <a:gd name="T76" fmla="*/ 2 w 8"/>
                <a:gd name="T77" fmla="*/ 2 h 34"/>
                <a:gd name="T78" fmla="*/ 2 w 8"/>
                <a:gd name="T79" fmla="*/ 2 h 34"/>
                <a:gd name="T80" fmla="*/ 2 w 8"/>
                <a:gd name="T81" fmla="*/ 2 h 34"/>
                <a:gd name="T82" fmla="*/ 2 w 8"/>
                <a:gd name="T83" fmla="*/ 2 h 34"/>
                <a:gd name="T84" fmla="*/ 2 w 8"/>
                <a:gd name="T85" fmla="*/ 2 h 34"/>
                <a:gd name="T86" fmla="*/ 2 w 8"/>
                <a:gd name="T87" fmla="*/ 2 h 34"/>
                <a:gd name="T88" fmla="*/ 2 w 8"/>
                <a:gd name="T89" fmla="*/ 2 h 34"/>
                <a:gd name="T90" fmla="*/ 2 w 8"/>
                <a:gd name="T91" fmla="*/ 2 h 34"/>
                <a:gd name="T92" fmla="*/ 2 w 8"/>
                <a:gd name="T93" fmla="*/ 0 h 34"/>
                <a:gd name="T94" fmla="*/ 2 w 8"/>
                <a:gd name="T95" fmla="*/ 2 h 34"/>
                <a:gd name="T96" fmla="*/ 2 w 8"/>
                <a:gd name="T97" fmla="*/ 2 h 34"/>
                <a:gd name="T98" fmla="*/ 2 w 8"/>
                <a:gd name="T99" fmla="*/ 2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
                <a:gd name="T151" fmla="*/ 0 h 34"/>
                <a:gd name="T152" fmla="*/ 8 w 8"/>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 h="34">
                  <a:moveTo>
                    <a:pt x="5" y="7"/>
                  </a:moveTo>
                  <a:lnTo>
                    <a:pt x="5" y="7"/>
                  </a:lnTo>
                  <a:lnTo>
                    <a:pt x="5" y="9"/>
                  </a:lnTo>
                  <a:lnTo>
                    <a:pt x="4" y="12"/>
                  </a:lnTo>
                  <a:lnTo>
                    <a:pt x="3" y="15"/>
                  </a:lnTo>
                  <a:lnTo>
                    <a:pt x="4" y="20"/>
                  </a:lnTo>
                  <a:lnTo>
                    <a:pt x="4" y="22"/>
                  </a:lnTo>
                  <a:lnTo>
                    <a:pt x="3" y="23"/>
                  </a:lnTo>
                  <a:lnTo>
                    <a:pt x="2" y="23"/>
                  </a:lnTo>
                  <a:lnTo>
                    <a:pt x="2" y="25"/>
                  </a:lnTo>
                  <a:lnTo>
                    <a:pt x="2" y="27"/>
                  </a:lnTo>
                  <a:lnTo>
                    <a:pt x="1" y="27"/>
                  </a:lnTo>
                  <a:lnTo>
                    <a:pt x="0" y="28"/>
                  </a:lnTo>
                  <a:lnTo>
                    <a:pt x="0" y="29"/>
                  </a:lnTo>
                  <a:lnTo>
                    <a:pt x="0" y="30"/>
                  </a:lnTo>
                  <a:lnTo>
                    <a:pt x="1" y="32"/>
                  </a:lnTo>
                  <a:lnTo>
                    <a:pt x="2" y="34"/>
                  </a:lnTo>
                  <a:lnTo>
                    <a:pt x="3" y="34"/>
                  </a:lnTo>
                  <a:lnTo>
                    <a:pt x="3" y="32"/>
                  </a:lnTo>
                  <a:lnTo>
                    <a:pt x="3" y="26"/>
                  </a:lnTo>
                  <a:lnTo>
                    <a:pt x="3" y="24"/>
                  </a:lnTo>
                  <a:lnTo>
                    <a:pt x="4" y="22"/>
                  </a:lnTo>
                  <a:lnTo>
                    <a:pt x="6" y="19"/>
                  </a:lnTo>
                  <a:lnTo>
                    <a:pt x="7" y="16"/>
                  </a:lnTo>
                  <a:lnTo>
                    <a:pt x="6" y="14"/>
                  </a:lnTo>
                  <a:lnTo>
                    <a:pt x="5" y="11"/>
                  </a:lnTo>
                  <a:lnTo>
                    <a:pt x="5" y="10"/>
                  </a:lnTo>
                  <a:lnTo>
                    <a:pt x="7" y="9"/>
                  </a:lnTo>
                  <a:lnTo>
                    <a:pt x="8" y="7"/>
                  </a:lnTo>
                  <a:lnTo>
                    <a:pt x="7" y="5"/>
                  </a:lnTo>
                  <a:lnTo>
                    <a:pt x="7" y="4"/>
                  </a:lnTo>
                  <a:lnTo>
                    <a:pt x="8" y="2"/>
                  </a:lnTo>
                  <a:lnTo>
                    <a:pt x="8" y="0"/>
                  </a:lnTo>
                  <a:lnTo>
                    <a:pt x="7" y="2"/>
                  </a:lnTo>
                  <a:lnTo>
                    <a:pt x="5"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7" name="Freeform 4060"/>
            <p:cNvSpPr>
              <a:spLocks/>
            </p:cNvSpPr>
            <p:nvPr/>
          </p:nvSpPr>
          <p:spPr bwMode="auto">
            <a:xfrm>
              <a:off x="4305" y="2512"/>
              <a:ext cx="3" cy="4"/>
            </a:xfrm>
            <a:custGeom>
              <a:avLst/>
              <a:gdLst>
                <a:gd name="T0" fmla="*/ 1 w 4"/>
                <a:gd name="T1" fmla="*/ 1 h 6"/>
                <a:gd name="T2" fmla="*/ 1 w 4"/>
                <a:gd name="T3" fmla="*/ 1 h 6"/>
                <a:gd name="T4" fmla="*/ 0 w 4"/>
                <a:gd name="T5" fmla="*/ 1 h 6"/>
                <a:gd name="T6" fmla="*/ 0 w 4"/>
                <a:gd name="T7" fmla="*/ 1 h 6"/>
                <a:gd name="T8" fmla="*/ 1 w 4"/>
                <a:gd name="T9" fmla="*/ 1 h 6"/>
                <a:gd name="T10" fmla="*/ 1 w 4"/>
                <a:gd name="T11" fmla="*/ 1 h 6"/>
                <a:gd name="T12" fmla="*/ 2 w 4"/>
                <a:gd name="T13" fmla="*/ 1 h 6"/>
                <a:gd name="T14" fmla="*/ 2 w 4"/>
                <a:gd name="T15" fmla="*/ 1 h 6"/>
                <a:gd name="T16" fmla="*/ 2 w 4"/>
                <a:gd name="T17" fmla="*/ 1 h 6"/>
                <a:gd name="T18" fmla="*/ 2 w 4"/>
                <a:gd name="T19" fmla="*/ 1 h 6"/>
                <a:gd name="T20" fmla="*/ 2 w 4"/>
                <a:gd name="T21" fmla="*/ 0 h 6"/>
                <a:gd name="T22" fmla="*/ 2 w 4"/>
                <a:gd name="T23" fmla="*/ 0 h 6"/>
                <a:gd name="T24" fmla="*/ 1 w 4"/>
                <a:gd name="T25" fmla="*/ 0 h 6"/>
                <a:gd name="T26" fmla="*/ 1 w 4"/>
                <a:gd name="T27" fmla="*/ 1 h 6"/>
                <a:gd name="T28" fmla="*/ 1 w 4"/>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6"/>
                <a:gd name="T47" fmla="*/ 4 w 4"/>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6">
                  <a:moveTo>
                    <a:pt x="1" y="4"/>
                  </a:moveTo>
                  <a:lnTo>
                    <a:pt x="1" y="4"/>
                  </a:lnTo>
                  <a:lnTo>
                    <a:pt x="0" y="5"/>
                  </a:lnTo>
                  <a:lnTo>
                    <a:pt x="0" y="6"/>
                  </a:lnTo>
                  <a:lnTo>
                    <a:pt x="1" y="6"/>
                  </a:lnTo>
                  <a:lnTo>
                    <a:pt x="2" y="6"/>
                  </a:lnTo>
                  <a:lnTo>
                    <a:pt x="4" y="6"/>
                  </a:lnTo>
                  <a:lnTo>
                    <a:pt x="4" y="4"/>
                  </a:lnTo>
                  <a:lnTo>
                    <a:pt x="2" y="0"/>
                  </a:lnTo>
                  <a:lnTo>
                    <a:pt x="1" y="0"/>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8" name="Freeform 4061"/>
            <p:cNvSpPr>
              <a:spLocks/>
            </p:cNvSpPr>
            <p:nvPr/>
          </p:nvSpPr>
          <p:spPr bwMode="auto">
            <a:xfrm>
              <a:off x="4322" y="2561"/>
              <a:ext cx="2" cy="4"/>
            </a:xfrm>
            <a:custGeom>
              <a:avLst/>
              <a:gdLst>
                <a:gd name="T0" fmla="*/ 1 w 4"/>
                <a:gd name="T1" fmla="*/ 0 h 6"/>
                <a:gd name="T2" fmla="*/ 1 w 4"/>
                <a:gd name="T3" fmla="*/ 0 h 6"/>
                <a:gd name="T4" fmla="*/ 1 w 4"/>
                <a:gd name="T5" fmla="*/ 0 h 6"/>
                <a:gd name="T6" fmla="*/ 0 w 4"/>
                <a:gd name="T7" fmla="*/ 1 h 6"/>
                <a:gd name="T8" fmla="*/ 1 w 4"/>
                <a:gd name="T9" fmla="*/ 1 h 6"/>
                <a:gd name="T10" fmla="*/ 1 w 4"/>
                <a:gd name="T11" fmla="*/ 1 h 6"/>
                <a:gd name="T12" fmla="*/ 1 w 4"/>
                <a:gd name="T13" fmla="*/ 1 h 6"/>
                <a:gd name="T14" fmla="*/ 1 w 4"/>
                <a:gd name="T15" fmla="*/ 1 h 6"/>
                <a:gd name="T16" fmla="*/ 1 w 4"/>
                <a:gd name="T17" fmla="*/ 1 h 6"/>
                <a:gd name="T18" fmla="*/ 1 w 4"/>
                <a:gd name="T19" fmla="*/ 1 h 6"/>
                <a:gd name="T20" fmla="*/ 1 w 4"/>
                <a:gd name="T21" fmla="*/ 1 h 6"/>
                <a:gd name="T22" fmla="*/ 1 w 4"/>
                <a:gd name="T23" fmla="*/ 1 h 6"/>
                <a:gd name="T24" fmla="*/ 1 w 4"/>
                <a:gd name="T25" fmla="*/ 0 h 6"/>
                <a:gd name="T26" fmla="*/ 1 w 4"/>
                <a:gd name="T27" fmla="*/ 0 h 6"/>
                <a:gd name="T28" fmla="*/ 1 w 4"/>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6"/>
                <a:gd name="T47" fmla="*/ 4 w 4"/>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6">
                  <a:moveTo>
                    <a:pt x="3" y="0"/>
                  </a:moveTo>
                  <a:lnTo>
                    <a:pt x="3" y="0"/>
                  </a:lnTo>
                  <a:lnTo>
                    <a:pt x="1" y="0"/>
                  </a:lnTo>
                  <a:lnTo>
                    <a:pt x="0" y="1"/>
                  </a:lnTo>
                  <a:lnTo>
                    <a:pt x="1" y="3"/>
                  </a:lnTo>
                  <a:lnTo>
                    <a:pt x="2" y="5"/>
                  </a:lnTo>
                  <a:lnTo>
                    <a:pt x="3" y="6"/>
                  </a:lnTo>
                  <a:lnTo>
                    <a:pt x="3" y="4"/>
                  </a:lnTo>
                  <a:lnTo>
                    <a:pt x="4" y="1"/>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39" name="Freeform 4062"/>
            <p:cNvSpPr>
              <a:spLocks/>
            </p:cNvSpPr>
            <p:nvPr/>
          </p:nvSpPr>
          <p:spPr bwMode="auto">
            <a:xfrm>
              <a:off x="4317" y="2550"/>
              <a:ext cx="2" cy="2"/>
            </a:xfrm>
            <a:custGeom>
              <a:avLst/>
              <a:gdLst>
                <a:gd name="T0" fmla="*/ 0 w 3"/>
                <a:gd name="T1" fmla="*/ 1 h 2"/>
                <a:gd name="T2" fmla="*/ 0 w 3"/>
                <a:gd name="T3" fmla="*/ 1 h 2"/>
                <a:gd name="T4" fmla="*/ 1 w 3"/>
                <a:gd name="T5" fmla="*/ 2 h 2"/>
                <a:gd name="T6" fmla="*/ 1 w 3"/>
                <a:gd name="T7" fmla="*/ 2 h 2"/>
                <a:gd name="T8" fmla="*/ 1 w 3"/>
                <a:gd name="T9" fmla="*/ 1 h 2"/>
                <a:gd name="T10" fmla="*/ 1 w 3"/>
                <a:gd name="T11" fmla="*/ 1 h 2"/>
                <a:gd name="T12" fmla="*/ 1 w 3"/>
                <a:gd name="T13" fmla="*/ 0 h 2"/>
                <a:gd name="T14" fmla="*/ 1 w 3"/>
                <a:gd name="T15" fmla="*/ 0 h 2"/>
                <a:gd name="T16" fmla="*/ 0 w 3"/>
                <a:gd name="T17" fmla="*/ 1 h 2"/>
                <a:gd name="T18" fmla="*/ 0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1"/>
                  </a:moveTo>
                  <a:lnTo>
                    <a:pt x="0" y="1"/>
                  </a:lnTo>
                  <a:lnTo>
                    <a:pt x="1" y="2"/>
                  </a:lnTo>
                  <a:lnTo>
                    <a:pt x="3" y="2"/>
                  </a:lnTo>
                  <a:lnTo>
                    <a:pt x="3" y="1"/>
                  </a:lnTo>
                  <a:lnTo>
                    <a:pt x="3"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0" name="Freeform 4063"/>
            <p:cNvSpPr>
              <a:spLocks/>
            </p:cNvSpPr>
            <p:nvPr/>
          </p:nvSpPr>
          <p:spPr bwMode="auto">
            <a:xfrm>
              <a:off x="4320" y="2547"/>
              <a:ext cx="1" cy="2"/>
            </a:xfrm>
            <a:custGeom>
              <a:avLst/>
              <a:gdLst>
                <a:gd name="T0" fmla="*/ 0 w 1"/>
                <a:gd name="T1" fmla="*/ 1 h 2"/>
                <a:gd name="T2" fmla="*/ 0 w 1"/>
                <a:gd name="T3" fmla="*/ 1 h 2"/>
                <a:gd name="T4" fmla="*/ 0 w 1"/>
                <a:gd name="T5" fmla="*/ 2 h 2"/>
                <a:gd name="T6" fmla="*/ 1 w 1"/>
                <a:gd name="T7" fmla="*/ 1 h 2"/>
                <a:gd name="T8" fmla="*/ 1 w 1"/>
                <a:gd name="T9" fmla="*/ 1 h 2"/>
                <a:gd name="T10" fmla="*/ 1 w 1"/>
                <a:gd name="T11" fmla="*/ 0 h 2"/>
                <a:gd name="T12" fmla="*/ 1 w 1"/>
                <a:gd name="T13" fmla="*/ 0 h 2"/>
                <a:gd name="T14" fmla="*/ 0 w 1"/>
                <a:gd name="T15" fmla="*/ 1 h 2"/>
                <a:gd name="T16" fmla="*/ 0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1"/>
                  </a:moveTo>
                  <a:lnTo>
                    <a:pt x="0" y="1"/>
                  </a:lnTo>
                  <a:lnTo>
                    <a:pt x="0" y="2"/>
                  </a:lnTo>
                  <a:lnTo>
                    <a:pt x="1" y="1"/>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1" name="Freeform 4064"/>
            <p:cNvSpPr>
              <a:spLocks/>
            </p:cNvSpPr>
            <p:nvPr/>
          </p:nvSpPr>
          <p:spPr bwMode="auto">
            <a:xfrm>
              <a:off x="3996" y="2168"/>
              <a:ext cx="374" cy="380"/>
            </a:xfrm>
            <a:custGeom>
              <a:avLst/>
              <a:gdLst>
                <a:gd name="T0" fmla="*/ 14 w 467"/>
                <a:gd name="T1" fmla="*/ 2 h 463"/>
                <a:gd name="T2" fmla="*/ 10 w 467"/>
                <a:gd name="T3" fmla="*/ 2 h 463"/>
                <a:gd name="T4" fmla="*/ 8 w 467"/>
                <a:gd name="T5" fmla="*/ 2 h 463"/>
                <a:gd name="T6" fmla="*/ 9 w 467"/>
                <a:gd name="T7" fmla="*/ 6 h 463"/>
                <a:gd name="T8" fmla="*/ 10 w 467"/>
                <a:gd name="T9" fmla="*/ 7 h 463"/>
                <a:gd name="T10" fmla="*/ 8 w 467"/>
                <a:gd name="T11" fmla="*/ 11 h 463"/>
                <a:gd name="T12" fmla="*/ 4 w 467"/>
                <a:gd name="T13" fmla="*/ 16 h 463"/>
                <a:gd name="T14" fmla="*/ 2 w 467"/>
                <a:gd name="T15" fmla="*/ 17 h 463"/>
                <a:gd name="T16" fmla="*/ 4 w 467"/>
                <a:gd name="T17" fmla="*/ 21 h 463"/>
                <a:gd name="T18" fmla="*/ 3 w 467"/>
                <a:gd name="T19" fmla="*/ 21 h 463"/>
                <a:gd name="T20" fmla="*/ 0 w 467"/>
                <a:gd name="T21" fmla="*/ 23 h 463"/>
                <a:gd name="T22" fmla="*/ 2 w 467"/>
                <a:gd name="T23" fmla="*/ 25 h 463"/>
                <a:gd name="T24" fmla="*/ 2 w 467"/>
                <a:gd name="T25" fmla="*/ 26 h 463"/>
                <a:gd name="T26" fmla="*/ 6 w 467"/>
                <a:gd name="T27" fmla="*/ 27 h 463"/>
                <a:gd name="T28" fmla="*/ 6 w 467"/>
                <a:gd name="T29" fmla="*/ 26 h 463"/>
                <a:gd name="T30" fmla="*/ 6 w 467"/>
                <a:gd name="T31" fmla="*/ 29 h 463"/>
                <a:gd name="T32" fmla="*/ 6 w 467"/>
                <a:gd name="T33" fmla="*/ 32 h 463"/>
                <a:gd name="T34" fmla="*/ 7 w 467"/>
                <a:gd name="T35" fmla="*/ 34 h 463"/>
                <a:gd name="T36" fmla="*/ 8 w 467"/>
                <a:gd name="T37" fmla="*/ 40 h 463"/>
                <a:gd name="T38" fmla="*/ 10 w 467"/>
                <a:gd name="T39" fmla="*/ 46 h 463"/>
                <a:gd name="T40" fmla="*/ 11 w 467"/>
                <a:gd name="T41" fmla="*/ 51 h 463"/>
                <a:gd name="T42" fmla="*/ 15 w 467"/>
                <a:gd name="T43" fmla="*/ 51 h 463"/>
                <a:gd name="T44" fmla="*/ 16 w 467"/>
                <a:gd name="T45" fmla="*/ 48 h 463"/>
                <a:gd name="T46" fmla="*/ 17 w 467"/>
                <a:gd name="T47" fmla="*/ 43 h 463"/>
                <a:gd name="T48" fmla="*/ 18 w 467"/>
                <a:gd name="T49" fmla="*/ 39 h 463"/>
                <a:gd name="T50" fmla="*/ 19 w 467"/>
                <a:gd name="T51" fmla="*/ 36 h 463"/>
                <a:gd name="T52" fmla="*/ 25 w 467"/>
                <a:gd name="T53" fmla="*/ 30 h 463"/>
                <a:gd name="T54" fmla="*/ 27 w 467"/>
                <a:gd name="T55" fmla="*/ 26 h 463"/>
                <a:gd name="T56" fmla="*/ 28 w 467"/>
                <a:gd name="T57" fmla="*/ 27 h 463"/>
                <a:gd name="T58" fmla="*/ 29 w 467"/>
                <a:gd name="T59" fmla="*/ 25 h 463"/>
                <a:gd name="T60" fmla="*/ 28 w 467"/>
                <a:gd name="T61" fmla="*/ 23 h 463"/>
                <a:gd name="T62" fmla="*/ 28 w 467"/>
                <a:gd name="T63" fmla="*/ 21 h 463"/>
                <a:gd name="T64" fmla="*/ 28 w 467"/>
                <a:gd name="T65" fmla="*/ 21 h 463"/>
                <a:gd name="T66" fmla="*/ 28 w 467"/>
                <a:gd name="T67" fmla="*/ 18 h 463"/>
                <a:gd name="T68" fmla="*/ 29 w 467"/>
                <a:gd name="T69" fmla="*/ 18 h 463"/>
                <a:gd name="T70" fmla="*/ 30 w 467"/>
                <a:gd name="T71" fmla="*/ 20 h 463"/>
                <a:gd name="T72" fmla="*/ 32 w 467"/>
                <a:gd name="T73" fmla="*/ 21 h 463"/>
                <a:gd name="T74" fmla="*/ 34 w 467"/>
                <a:gd name="T75" fmla="*/ 21 h 463"/>
                <a:gd name="T76" fmla="*/ 32 w 467"/>
                <a:gd name="T77" fmla="*/ 23 h 463"/>
                <a:gd name="T78" fmla="*/ 32 w 467"/>
                <a:gd name="T79" fmla="*/ 25 h 463"/>
                <a:gd name="T80" fmla="*/ 33 w 467"/>
                <a:gd name="T81" fmla="*/ 24 h 463"/>
                <a:gd name="T82" fmla="*/ 34 w 467"/>
                <a:gd name="T83" fmla="*/ 26 h 463"/>
                <a:gd name="T84" fmla="*/ 35 w 467"/>
                <a:gd name="T85" fmla="*/ 25 h 463"/>
                <a:gd name="T86" fmla="*/ 37 w 467"/>
                <a:gd name="T87" fmla="*/ 21 h 463"/>
                <a:gd name="T88" fmla="*/ 37 w 467"/>
                <a:gd name="T89" fmla="*/ 17 h 463"/>
                <a:gd name="T90" fmla="*/ 40 w 467"/>
                <a:gd name="T91" fmla="*/ 17 h 463"/>
                <a:gd name="T92" fmla="*/ 40 w 467"/>
                <a:gd name="T93" fmla="*/ 14 h 463"/>
                <a:gd name="T94" fmla="*/ 39 w 467"/>
                <a:gd name="T95" fmla="*/ 13 h 463"/>
                <a:gd name="T96" fmla="*/ 39 w 467"/>
                <a:gd name="T97" fmla="*/ 12 h 463"/>
                <a:gd name="T98" fmla="*/ 34 w 467"/>
                <a:gd name="T99" fmla="*/ 14 h 463"/>
                <a:gd name="T100" fmla="*/ 32 w 467"/>
                <a:gd name="T101" fmla="*/ 16 h 463"/>
                <a:gd name="T102" fmla="*/ 33 w 467"/>
                <a:gd name="T103" fmla="*/ 17 h 463"/>
                <a:gd name="T104" fmla="*/ 30 w 467"/>
                <a:gd name="T105" fmla="*/ 17 h 463"/>
                <a:gd name="T106" fmla="*/ 28 w 467"/>
                <a:gd name="T107" fmla="*/ 17 h 463"/>
                <a:gd name="T108" fmla="*/ 27 w 467"/>
                <a:gd name="T109" fmla="*/ 16 h 463"/>
                <a:gd name="T110" fmla="*/ 26 w 467"/>
                <a:gd name="T111" fmla="*/ 17 h 463"/>
                <a:gd name="T112" fmla="*/ 24 w 467"/>
                <a:gd name="T113" fmla="*/ 17 h 463"/>
                <a:gd name="T114" fmla="*/ 22 w 467"/>
                <a:gd name="T115" fmla="*/ 16 h 463"/>
                <a:gd name="T116" fmla="*/ 19 w 467"/>
                <a:gd name="T117" fmla="*/ 16 h 463"/>
                <a:gd name="T118" fmla="*/ 17 w 467"/>
                <a:gd name="T119" fmla="*/ 14 h 463"/>
                <a:gd name="T120" fmla="*/ 17 w 467"/>
                <a:gd name="T121" fmla="*/ 10 h 463"/>
                <a:gd name="T122" fmla="*/ 14 w 467"/>
                <a:gd name="T123" fmla="*/ 8 h 463"/>
                <a:gd name="T124" fmla="*/ 15 w 467"/>
                <a:gd name="T125" fmla="*/ 6 h 4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7"/>
                <a:gd name="T190" fmla="*/ 0 h 463"/>
                <a:gd name="T191" fmla="*/ 467 w 467"/>
                <a:gd name="T192" fmla="*/ 463 h 4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7" h="463">
                  <a:moveTo>
                    <a:pt x="172" y="38"/>
                  </a:moveTo>
                  <a:lnTo>
                    <a:pt x="172" y="38"/>
                  </a:lnTo>
                  <a:lnTo>
                    <a:pt x="169" y="26"/>
                  </a:lnTo>
                  <a:lnTo>
                    <a:pt x="170" y="25"/>
                  </a:lnTo>
                  <a:lnTo>
                    <a:pt x="171" y="24"/>
                  </a:lnTo>
                  <a:lnTo>
                    <a:pt x="172" y="22"/>
                  </a:lnTo>
                  <a:lnTo>
                    <a:pt x="172" y="21"/>
                  </a:lnTo>
                  <a:lnTo>
                    <a:pt x="164" y="18"/>
                  </a:lnTo>
                  <a:lnTo>
                    <a:pt x="162" y="15"/>
                  </a:lnTo>
                  <a:lnTo>
                    <a:pt x="161" y="14"/>
                  </a:lnTo>
                  <a:lnTo>
                    <a:pt x="159" y="9"/>
                  </a:lnTo>
                  <a:lnTo>
                    <a:pt x="157" y="5"/>
                  </a:lnTo>
                  <a:lnTo>
                    <a:pt x="157" y="3"/>
                  </a:lnTo>
                  <a:lnTo>
                    <a:pt x="158" y="1"/>
                  </a:lnTo>
                  <a:lnTo>
                    <a:pt x="158" y="0"/>
                  </a:lnTo>
                  <a:lnTo>
                    <a:pt x="157" y="0"/>
                  </a:lnTo>
                  <a:lnTo>
                    <a:pt x="156" y="0"/>
                  </a:lnTo>
                  <a:lnTo>
                    <a:pt x="154" y="0"/>
                  </a:lnTo>
                  <a:lnTo>
                    <a:pt x="142" y="8"/>
                  </a:lnTo>
                  <a:lnTo>
                    <a:pt x="137" y="12"/>
                  </a:lnTo>
                  <a:lnTo>
                    <a:pt x="135" y="13"/>
                  </a:lnTo>
                  <a:lnTo>
                    <a:pt x="133" y="14"/>
                  </a:lnTo>
                  <a:lnTo>
                    <a:pt x="131" y="14"/>
                  </a:lnTo>
                  <a:lnTo>
                    <a:pt x="129" y="15"/>
                  </a:lnTo>
                  <a:lnTo>
                    <a:pt x="121" y="19"/>
                  </a:lnTo>
                  <a:lnTo>
                    <a:pt x="118" y="18"/>
                  </a:lnTo>
                  <a:lnTo>
                    <a:pt x="116" y="18"/>
                  </a:lnTo>
                  <a:lnTo>
                    <a:pt x="113" y="15"/>
                  </a:lnTo>
                  <a:lnTo>
                    <a:pt x="112" y="15"/>
                  </a:lnTo>
                  <a:lnTo>
                    <a:pt x="103" y="14"/>
                  </a:lnTo>
                  <a:lnTo>
                    <a:pt x="98" y="14"/>
                  </a:lnTo>
                  <a:lnTo>
                    <a:pt x="95" y="15"/>
                  </a:lnTo>
                  <a:lnTo>
                    <a:pt x="92" y="15"/>
                  </a:lnTo>
                  <a:lnTo>
                    <a:pt x="90" y="20"/>
                  </a:lnTo>
                  <a:lnTo>
                    <a:pt x="90" y="21"/>
                  </a:lnTo>
                  <a:lnTo>
                    <a:pt x="91" y="22"/>
                  </a:lnTo>
                  <a:lnTo>
                    <a:pt x="92" y="22"/>
                  </a:lnTo>
                  <a:lnTo>
                    <a:pt x="92" y="24"/>
                  </a:lnTo>
                  <a:lnTo>
                    <a:pt x="91" y="25"/>
                  </a:lnTo>
                  <a:lnTo>
                    <a:pt x="92" y="26"/>
                  </a:lnTo>
                  <a:lnTo>
                    <a:pt x="94" y="26"/>
                  </a:lnTo>
                  <a:lnTo>
                    <a:pt x="95" y="27"/>
                  </a:lnTo>
                  <a:lnTo>
                    <a:pt x="98" y="28"/>
                  </a:lnTo>
                  <a:lnTo>
                    <a:pt x="97" y="29"/>
                  </a:lnTo>
                  <a:lnTo>
                    <a:pt x="95" y="31"/>
                  </a:lnTo>
                  <a:lnTo>
                    <a:pt x="93" y="32"/>
                  </a:lnTo>
                  <a:lnTo>
                    <a:pt x="93" y="33"/>
                  </a:lnTo>
                  <a:lnTo>
                    <a:pt x="95" y="35"/>
                  </a:lnTo>
                  <a:lnTo>
                    <a:pt x="95" y="37"/>
                  </a:lnTo>
                  <a:lnTo>
                    <a:pt x="94" y="40"/>
                  </a:lnTo>
                  <a:lnTo>
                    <a:pt x="93" y="41"/>
                  </a:lnTo>
                  <a:lnTo>
                    <a:pt x="93" y="42"/>
                  </a:lnTo>
                  <a:lnTo>
                    <a:pt x="98" y="49"/>
                  </a:lnTo>
                  <a:lnTo>
                    <a:pt x="99" y="49"/>
                  </a:lnTo>
                  <a:lnTo>
                    <a:pt x="101" y="50"/>
                  </a:lnTo>
                  <a:lnTo>
                    <a:pt x="101" y="49"/>
                  </a:lnTo>
                  <a:lnTo>
                    <a:pt x="104" y="49"/>
                  </a:lnTo>
                  <a:lnTo>
                    <a:pt x="104" y="53"/>
                  </a:lnTo>
                  <a:lnTo>
                    <a:pt x="105" y="54"/>
                  </a:lnTo>
                  <a:lnTo>
                    <a:pt x="107" y="55"/>
                  </a:lnTo>
                  <a:lnTo>
                    <a:pt x="112" y="56"/>
                  </a:lnTo>
                  <a:lnTo>
                    <a:pt x="114" y="56"/>
                  </a:lnTo>
                  <a:lnTo>
                    <a:pt x="114" y="57"/>
                  </a:lnTo>
                  <a:lnTo>
                    <a:pt x="114" y="60"/>
                  </a:lnTo>
                  <a:lnTo>
                    <a:pt x="113" y="61"/>
                  </a:lnTo>
                  <a:lnTo>
                    <a:pt x="111" y="62"/>
                  </a:lnTo>
                  <a:lnTo>
                    <a:pt x="108" y="63"/>
                  </a:lnTo>
                  <a:lnTo>
                    <a:pt x="104" y="64"/>
                  </a:lnTo>
                  <a:lnTo>
                    <a:pt x="102" y="67"/>
                  </a:lnTo>
                  <a:lnTo>
                    <a:pt x="101" y="68"/>
                  </a:lnTo>
                  <a:lnTo>
                    <a:pt x="103" y="80"/>
                  </a:lnTo>
                  <a:lnTo>
                    <a:pt x="102" y="81"/>
                  </a:lnTo>
                  <a:lnTo>
                    <a:pt x="94" y="87"/>
                  </a:lnTo>
                  <a:lnTo>
                    <a:pt x="91" y="91"/>
                  </a:lnTo>
                  <a:lnTo>
                    <a:pt x="90" y="92"/>
                  </a:lnTo>
                  <a:lnTo>
                    <a:pt x="92" y="94"/>
                  </a:lnTo>
                  <a:lnTo>
                    <a:pt x="92" y="95"/>
                  </a:lnTo>
                  <a:lnTo>
                    <a:pt x="86" y="97"/>
                  </a:lnTo>
                  <a:lnTo>
                    <a:pt x="84" y="99"/>
                  </a:lnTo>
                  <a:lnTo>
                    <a:pt x="82" y="102"/>
                  </a:lnTo>
                  <a:lnTo>
                    <a:pt x="80" y="106"/>
                  </a:lnTo>
                  <a:lnTo>
                    <a:pt x="76" y="115"/>
                  </a:lnTo>
                  <a:lnTo>
                    <a:pt x="73" y="117"/>
                  </a:lnTo>
                  <a:lnTo>
                    <a:pt x="68" y="119"/>
                  </a:lnTo>
                  <a:lnTo>
                    <a:pt x="67" y="120"/>
                  </a:lnTo>
                  <a:lnTo>
                    <a:pt x="58" y="134"/>
                  </a:lnTo>
                  <a:lnTo>
                    <a:pt x="57" y="135"/>
                  </a:lnTo>
                  <a:lnTo>
                    <a:pt x="48" y="136"/>
                  </a:lnTo>
                  <a:lnTo>
                    <a:pt x="44" y="138"/>
                  </a:lnTo>
                  <a:lnTo>
                    <a:pt x="42" y="138"/>
                  </a:lnTo>
                  <a:lnTo>
                    <a:pt x="40" y="137"/>
                  </a:lnTo>
                  <a:lnTo>
                    <a:pt x="39" y="136"/>
                  </a:lnTo>
                  <a:lnTo>
                    <a:pt x="38" y="134"/>
                  </a:lnTo>
                  <a:lnTo>
                    <a:pt x="37" y="133"/>
                  </a:lnTo>
                  <a:lnTo>
                    <a:pt x="35" y="133"/>
                  </a:lnTo>
                  <a:lnTo>
                    <a:pt x="33" y="135"/>
                  </a:lnTo>
                  <a:lnTo>
                    <a:pt x="32" y="135"/>
                  </a:lnTo>
                  <a:lnTo>
                    <a:pt x="22" y="148"/>
                  </a:lnTo>
                  <a:lnTo>
                    <a:pt x="21" y="150"/>
                  </a:lnTo>
                  <a:lnTo>
                    <a:pt x="20" y="152"/>
                  </a:lnTo>
                  <a:lnTo>
                    <a:pt x="21" y="154"/>
                  </a:lnTo>
                  <a:lnTo>
                    <a:pt x="21" y="156"/>
                  </a:lnTo>
                  <a:lnTo>
                    <a:pt x="24" y="157"/>
                  </a:lnTo>
                  <a:lnTo>
                    <a:pt x="26" y="158"/>
                  </a:lnTo>
                  <a:lnTo>
                    <a:pt x="28" y="158"/>
                  </a:lnTo>
                  <a:lnTo>
                    <a:pt x="29" y="157"/>
                  </a:lnTo>
                  <a:lnTo>
                    <a:pt x="31" y="158"/>
                  </a:lnTo>
                  <a:lnTo>
                    <a:pt x="32" y="159"/>
                  </a:lnTo>
                  <a:lnTo>
                    <a:pt x="32" y="161"/>
                  </a:lnTo>
                  <a:lnTo>
                    <a:pt x="31" y="164"/>
                  </a:lnTo>
                  <a:lnTo>
                    <a:pt x="31" y="165"/>
                  </a:lnTo>
                  <a:lnTo>
                    <a:pt x="33" y="172"/>
                  </a:lnTo>
                  <a:lnTo>
                    <a:pt x="34" y="173"/>
                  </a:lnTo>
                  <a:lnTo>
                    <a:pt x="36" y="173"/>
                  </a:lnTo>
                  <a:lnTo>
                    <a:pt x="37" y="173"/>
                  </a:lnTo>
                  <a:lnTo>
                    <a:pt x="38" y="173"/>
                  </a:lnTo>
                  <a:lnTo>
                    <a:pt x="39" y="174"/>
                  </a:lnTo>
                  <a:lnTo>
                    <a:pt x="40" y="177"/>
                  </a:lnTo>
                  <a:lnTo>
                    <a:pt x="43" y="185"/>
                  </a:lnTo>
                  <a:lnTo>
                    <a:pt x="46" y="189"/>
                  </a:lnTo>
                  <a:lnTo>
                    <a:pt x="46" y="190"/>
                  </a:lnTo>
                  <a:lnTo>
                    <a:pt x="45" y="191"/>
                  </a:lnTo>
                  <a:lnTo>
                    <a:pt x="45" y="193"/>
                  </a:lnTo>
                  <a:lnTo>
                    <a:pt x="45" y="194"/>
                  </a:lnTo>
                  <a:lnTo>
                    <a:pt x="46" y="194"/>
                  </a:lnTo>
                  <a:lnTo>
                    <a:pt x="45" y="195"/>
                  </a:lnTo>
                  <a:lnTo>
                    <a:pt x="43" y="195"/>
                  </a:lnTo>
                  <a:lnTo>
                    <a:pt x="42" y="198"/>
                  </a:lnTo>
                  <a:lnTo>
                    <a:pt x="40" y="198"/>
                  </a:lnTo>
                  <a:lnTo>
                    <a:pt x="38" y="196"/>
                  </a:lnTo>
                  <a:lnTo>
                    <a:pt x="38" y="195"/>
                  </a:lnTo>
                  <a:lnTo>
                    <a:pt x="38" y="194"/>
                  </a:lnTo>
                  <a:lnTo>
                    <a:pt x="37" y="194"/>
                  </a:lnTo>
                  <a:lnTo>
                    <a:pt x="34" y="195"/>
                  </a:lnTo>
                  <a:lnTo>
                    <a:pt x="30" y="198"/>
                  </a:lnTo>
                  <a:lnTo>
                    <a:pt x="29" y="199"/>
                  </a:lnTo>
                  <a:lnTo>
                    <a:pt x="28" y="199"/>
                  </a:lnTo>
                  <a:lnTo>
                    <a:pt x="9" y="196"/>
                  </a:lnTo>
                  <a:lnTo>
                    <a:pt x="9" y="201"/>
                  </a:lnTo>
                  <a:lnTo>
                    <a:pt x="8" y="202"/>
                  </a:lnTo>
                  <a:lnTo>
                    <a:pt x="7" y="202"/>
                  </a:lnTo>
                  <a:lnTo>
                    <a:pt x="3" y="202"/>
                  </a:lnTo>
                  <a:lnTo>
                    <a:pt x="2" y="203"/>
                  </a:lnTo>
                  <a:lnTo>
                    <a:pt x="0" y="205"/>
                  </a:lnTo>
                  <a:lnTo>
                    <a:pt x="1" y="206"/>
                  </a:lnTo>
                  <a:lnTo>
                    <a:pt x="1" y="207"/>
                  </a:lnTo>
                  <a:lnTo>
                    <a:pt x="1" y="208"/>
                  </a:lnTo>
                  <a:lnTo>
                    <a:pt x="2" y="208"/>
                  </a:lnTo>
                  <a:lnTo>
                    <a:pt x="3" y="208"/>
                  </a:lnTo>
                  <a:lnTo>
                    <a:pt x="4" y="208"/>
                  </a:lnTo>
                  <a:lnTo>
                    <a:pt x="5" y="209"/>
                  </a:lnTo>
                  <a:lnTo>
                    <a:pt x="5" y="212"/>
                  </a:lnTo>
                  <a:lnTo>
                    <a:pt x="7" y="215"/>
                  </a:lnTo>
                  <a:lnTo>
                    <a:pt x="12" y="219"/>
                  </a:lnTo>
                  <a:lnTo>
                    <a:pt x="16" y="221"/>
                  </a:lnTo>
                  <a:lnTo>
                    <a:pt x="21" y="222"/>
                  </a:lnTo>
                  <a:lnTo>
                    <a:pt x="22" y="222"/>
                  </a:lnTo>
                  <a:lnTo>
                    <a:pt x="24" y="222"/>
                  </a:lnTo>
                  <a:lnTo>
                    <a:pt x="25" y="222"/>
                  </a:lnTo>
                  <a:lnTo>
                    <a:pt x="28" y="221"/>
                  </a:lnTo>
                  <a:lnTo>
                    <a:pt x="29" y="220"/>
                  </a:lnTo>
                  <a:lnTo>
                    <a:pt x="32" y="220"/>
                  </a:lnTo>
                  <a:lnTo>
                    <a:pt x="34" y="220"/>
                  </a:lnTo>
                  <a:lnTo>
                    <a:pt x="34" y="221"/>
                  </a:lnTo>
                  <a:lnTo>
                    <a:pt x="34" y="222"/>
                  </a:lnTo>
                  <a:lnTo>
                    <a:pt x="33" y="223"/>
                  </a:lnTo>
                  <a:lnTo>
                    <a:pt x="31" y="226"/>
                  </a:lnTo>
                  <a:lnTo>
                    <a:pt x="28" y="228"/>
                  </a:lnTo>
                  <a:lnTo>
                    <a:pt x="22" y="229"/>
                  </a:lnTo>
                  <a:lnTo>
                    <a:pt x="19" y="230"/>
                  </a:lnTo>
                  <a:lnTo>
                    <a:pt x="17" y="230"/>
                  </a:lnTo>
                  <a:lnTo>
                    <a:pt x="16" y="230"/>
                  </a:lnTo>
                  <a:lnTo>
                    <a:pt x="17" y="229"/>
                  </a:lnTo>
                  <a:lnTo>
                    <a:pt x="16" y="228"/>
                  </a:lnTo>
                  <a:lnTo>
                    <a:pt x="15" y="228"/>
                  </a:lnTo>
                  <a:lnTo>
                    <a:pt x="14" y="229"/>
                  </a:lnTo>
                  <a:lnTo>
                    <a:pt x="12" y="229"/>
                  </a:lnTo>
                  <a:lnTo>
                    <a:pt x="12" y="230"/>
                  </a:lnTo>
                  <a:lnTo>
                    <a:pt x="15" y="234"/>
                  </a:lnTo>
                  <a:lnTo>
                    <a:pt x="19" y="238"/>
                  </a:lnTo>
                  <a:lnTo>
                    <a:pt x="28" y="246"/>
                  </a:lnTo>
                  <a:lnTo>
                    <a:pt x="33" y="253"/>
                  </a:lnTo>
                  <a:lnTo>
                    <a:pt x="35" y="254"/>
                  </a:lnTo>
                  <a:lnTo>
                    <a:pt x="39" y="256"/>
                  </a:lnTo>
                  <a:lnTo>
                    <a:pt x="44" y="257"/>
                  </a:lnTo>
                  <a:lnTo>
                    <a:pt x="48" y="256"/>
                  </a:lnTo>
                  <a:lnTo>
                    <a:pt x="58" y="251"/>
                  </a:lnTo>
                  <a:lnTo>
                    <a:pt x="62" y="248"/>
                  </a:lnTo>
                  <a:lnTo>
                    <a:pt x="64" y="246"/>
                  </a:lnTo>
                  <a:lnTo>
                    <a:pt x="65" y="244"/>
                  </a:lnTo>
                  <a:lnTo>
                    <a:pt x="65" y="242"/>
                  </a:lnTo>
                  <a:lnTo>
                    <a:pt x="65" y="241"/>
                  </a:lnTo>
                  <a:lnTo>
                    <a:pt x="63" y="240"/>
                  </a:lnTo>
                  <a:lnTo>
                    <a:pt x="61" y="238"/>
                  </a:lnTo>
                  <a:lnTo>
                    <a:pt x="62" y="237"/>
                  </a:lnTo>
                  <a:lnTo>
                    <a:pt x="63" y="237"/>
                  </a:lnTo>
                  <a:lnTo>
                    <a:pt x="63" y="236"/>
                  </a:lnTo>
                  <a:lnTo>
                    <a:pt x="63" y="235"/>
                  </a:lnTo>
                  <a:lnTo>
                    <a:pt x="65" y="234"/>
                  </a:lnTo>
                  <a:lnTo>
                    <a:pt x="66" y="233"/>
                  </a:lnTo>
                  <a:lnTo>
                    <a:pt x="65" y="231"/>
                  </a:lnTo>
                  <a:lnTo>
                    <a:pt x="65" y="230"/>
                  </a:lnTo>
                  <a:lnTo>
                    <a:pt x="66" y="230"/>
                  </a:lnTo>
                  <a:lnTo>
                    <a:pt x="74" y="231"/>
                  </a:lnTo>
                  <a:lnTo>
                    <a:pt x="75" y="231"/>
                  </a:lnTo>
                  <a:lnTo>
                    <a:pt x="74" y="232"/>
                  </a:lnTo>
                  <a:lnTo>
                    <a:pt x="70" y="233"/>
                  </a:lnTo>
                  <a:lnTo>
                    <a:pt x="70" y="235"/>
                  </a:lnTo>
                  <a:lnTo>
                    <a:pt x="68" y="237"/>
                  </a:lnTo>
                  <a:lnTo>
                    <a:pt x="70" y="241"/>
                  </a:lnTo>
                  <a:lnTo>
                    <a:pt x="72" y="241"/>
                  </a:lnTo>
                  <a:lnTo>
                    <a:pt x="75" y="241"/>
                  </a:lnTo>
                  <a:lnTo>
                    <a:pt x="75" y="242"/>
                  </a:lnTo>
                  <a:lnTo>
                    <a:pt x="72" y="243"/>
                  </a:lnTo>
                  <a:lnTo>
                    <a:pt x="71" y="245"/>
                  </a:lnTo>
                  <a:lnTo>
                    <a:pt x="71" y="247"/>
                  </a:lnTo>
                  <a:lnTo>
                    <a:pt x="71" y="250"/>
                  </a:lnTo>
                  <a:lnTo>
                    <a:pt x="72" y="250"/>
                  </a:lnTo>
                  <a:lnTo>
                    <a:pt x="73" y="250"/>
                  </a:lnTo>
                  <a:lnTo>
                    <a:pt x="74" y="251"/>
                  </a:lnTo>
                  <a:lnTo>
                    <a:pt x="75" y="253"/>
                  </a:lnTo>
                  <a:lnTo>
                    <a:pt x="75" y="255"/>
                  </a:lnTo>
                  <a:lnTo>
                    <a:pt x="74" y="259"/>
                  </a:lnTo>
                  <a:lnTo>
                    <a:pt x="73" y="264"/>
                  </a:lnTo>
                  <a:lnTo>
                    <a:pt x="72" y="270"/>
                  </a:lnTo>
                  <a:lnTo>
                    <a:pt x="72" y="273"/>
                  </a:lnTo>
                  <a:lnTo>
                    <a:pt x="72" y="275"/>
                  </a:lnTo>
                  <a:lnTo>
                    <a:pt x="73" y="276"/>
                  </a:lnTo>
                  <a:lnTo>
                    <a:pt x="74" y="276"/>
                  </a:lnTo>
                  <a:lnTo>
                    <a:pt x="74" y="277"/>
                  </a:lnTo>
                  <a:lnTo>
                    <a:pt x="73" y="278"/>
                  </a:lnTo>
                  <a:lnTo>
                    <a:pt x="73" y="279"/>
                  </a:lnTo>
                  <a:lnTo>
                    <a:pt x="74" y="282"/>
                  </a:lnTo>
                  <a:lnTo>
                    <a:pt x="75" y="285"/>
                  </a:lnTo>
                  <a:lnTo>
                    <a:pt x="76" y="285"/>
                  </a:lnTo>
                  <a:lnTo>
                    <a:pt x="76" y="284"/>
                  </a:lnTo>
                  <a:lnTo>
                    <a:pt x="77" y="285"/>
                  </a:lnTo>
                  <a:lnTo>
                    <a:pt x="77" y="286"/>
                  </a:lnTo>
                  <a:lnTo>
                    <a:pt x="77" y="287"/>
                  </a:lnTo>
                  <a:lnTo>
                    <a:pt x="76" y="287"/>
                  </a:lnTo>
                  <a:lnTo>
                    <a:pt x="76" y="288"/>
                  </a:lnTo>
                  <a:lnTo>
                    <a:pt x="75" y="288"/>
                  </a:lnTo>
                  <a:lnTo>
                    <a:pt x="75" y="289"/>
                  </a:lnTo>
                  <a:lnTo>
                    <a:pt x="75" y="290"/>
                  </a:lnTo>
                  <a:lnTo>
                    <a:pt x="76" y="292"/>
                  </a:lnTo>
                  <a:lnTo>
                    <a:pt x="76" y="293"/>
                  </a:lnTo>
                  <a:lnTo>
                    <a:pt x="75" y="293"/>
                  </a:lnTo>
                  <a:lnTo>
                    <a:pt x="76" y="295"/>
                  </a:lnTo>
                  <a:lnTo>
                    <a:pt x="77" y="297"/>
                  </a:lnTo>
                  <a:lnTo>
                    <a:pt x="77" y="298"/>
                  </a:lnTo>
                  <a:lnTo>
                    <a:pt x="76" y="298"/>
                  </a:lnTo>
                  <a:lnTo>
                    <a:pt x="76" y="299"/>
                  </a:lnTo>
                  <a:lnTo>
                    <a:pt x="82" y="326"/>
                  </a:lnTo>
                  <a:lnTo>
                    <a:pt x="82" y="330"/>
                  </a:lnTo>
                  <a:lnTo>
                    <a:pt x="85" y="333"/>
                  </a:lnTo>
                  <a:lnTo>
                    <a:pt x="87" y="338"/>
                  </a:lnTo>
                  <a:lnTo>
                    <a:pt x="91" y="343"/>
                  </a:lnTo>
                  <a:lnTo>
                    <a:pt x="92" y="344"/>
                  </a:lnTo>
                  <a:lnTo>
                    <a:pt x="91" y="345"/>
                  </a:lnTo>
                  <a:lnTo>
                    <a:pt x="90" y="345"/>
                  </a:lnTo>
                  <a:lnTo>
                    <a:pt x="90" y="346"/>
                  </a:lnTo>
                  <a:lnTo>
                    <a:pt x="93" y="352"/>
                  </a:lnTo>
                  <a:lnTo>
                    <a:pt x="94" y="353"/>
                  </a:lnTo>
                  <a:lnTo>
                    <a:pt x="95" y="353"/>
                  </a:lnTo>
                  <a:lnTo>
                    <a:pt x="97" y="354"/>
                  </a:lnTo>
                  <a:lnTo>
                    <a:pt x="95" y="354"/>
                  </a:lnTo>
                  <a:lnTo>
                    <a:pt x="94" y="355"/>
                  </a:lnTo>
                  <a:lnTo>
                    <a:pt x="95" y="355"/>
                  </a:lnTo>
                  <a:lnTo>
                    <a:pt x="98" y="357"/>
                  </a:lnTo>
                  <a:lnTo>
                    <a:pt x="100" y="360"/>
                  </a:lnTo>
                  <a:lnTo>
                    <a:pt x="101" y="362"/>
                  </a:lnTo>
                  <a:lnTo>
                    <a:pt x="103" y="371"/>
                  </a:lnTo>
                  <a:lnTo>
                    <a:pt x="105" y="380"/>
                  </a:lnTo>
                  <a:lnTo>
                    <a:pt x="106" y="383"/>
                  </a:lnTo>
                  <a:lnTo>
                    <a:pt x="106" y="386"/>
                  </a:lnTo>
                  <a:lnTo>
                    <a:pt x="107" y="388"/>
                  </a:lnTo>
                  <a:lnTo>
                    <a:pt x="107" y="390"/>
                  </a:lnTo>
                  <a:lnTo>
                    <a:pt x="112" y="397"/>
                  </a:lnTo>
                  <a:lnTo>
                    <a:pt x="116" y="403"/>
                  </a:lnTo>
                  <a:lnTo>
                    <a:pt x="120" y="410"/>
                  </a:lnTo>
                  <a:lnTo>
                    <a:pt x="123" y="417"/>
                  </a:lnTo>
                  <a:lnTo>
                    <a:pt x="127" y="426"/>
                  </a:lnTo>
                  <a:lnTo>
                    <a:pt x="130" y="432"/>
                  </a:lnTo>
                  <a:lnTo>
                    <a:pt x="132" y="437"/>
                  </a:lnTo>
                  <a:lnTo>
                    <a:pt x="132" y="440"/>
                  </a:lnTo>
                  <a:lnTo>
                    <a:pt x="131" y="440"/>
                  </a:lnTo>
                  <a:lnTo>
                    <a:pt x="131" y="439"/>
                  </a:lnTo>
                  <a:lnTo>
                    <a:pt x="130" y="438"/>
                  </a:lnTo>
                  <a:lnTo>
                    <a:pt x="130" y="439"/>
                  </a:lnTo>
                  <a:lnTo>
                    <a:pt x="130" y="440"/>
                  </a:lnTo>
                  <a:lnTo>
                    <a:pt x="131" y="443"/>
                  </a:lnTo>
                  <a:lnTo>
                    <a:pt x="134" y="446"/>
                  </a:lnTo>
                  <a:lnTo>
                    <a:pt x="135" y="448"/>
                  </a:lnTo>
                  <a:lnTo>
                    <a:pt x="135" y="450"/>
                  </a:lnTo>
                  <a:lnTo>
                    <a:pt x="135" y="451"/>
                  </a:lnTo>
                  <a:lnTo>
                    <a:pt x="135" y="452"/>
                  </a:lnTo>
                  <a:lnTo>
                    <a:pt x="140" y="456"/>
                  </a:lnTo>
                  <a:lnTo>
                    <a:pt x="144" y="462"/>
                  </a:lnTo>
                  <a:lnTo>
                    <a:pt x="148" y="463"/>
                  </a:lnTo>
                  <a:lnTo>
                    <a:pt x="150" y="463"/>
                  </a:lnTo>
                  <a:lnTo>
                    <a:pt x="155" y="459"/>
                  </a:lnTo>
                  <a:lnTo>
                    <a:pt x="157" y="458"/>
                  </a:lnTo>
                  <a:lnTo>
                    <a:pt x="158" y="456"/>
                  </a:lnTo>
                  <a:lnTo>
                    <a:pt x="159" y="454"/>
                  </a:lnTo>
                  <a:lnTo>
                    <a:pt x="161" y="450"/>
                  </a:lnTo>
                  <a:lnTo>
                    <a:pt x="162" y="449"/>
                  </a:lnTo>
                  <a:lnTo>
                    <a:pt x="164" y="446"/>
                  </a:lnTo>
                  <a:lnTo>
                    <a:pt x="170" y="445"/>
                  </a:lnTo>
                  <a:lnTo>
                    <a:pt x="174" y="445"/>
                  </a:lnTo>
                  <a:lnTo>
                    <a:pt x="178" y="445"/>
                  </a:lnTo>
                  <a:lnTo>
                    <a:pt x="179" y="445"/>
                  </a:lnTo>
                  <a:lnTo>
                    <a:pt x="178" y="444"/>
                  </a:lnTo>
                  <a:lnTo>
                    <a:pt x="175" y="443"/>
                  </a:lnTo>
                  <a:lnTo>
                    <a:pt x="173" y="443"/>
                  </a:lnTo>
                  <a:lnTo>
                    <a:pt x="172" y="442"/>
                  </a:lnTo>
                  <a:lnTo>
                    <a:pt x="172" y="440"/>
                  </a:lnTo>
                  <a:lnTo>
                    <a:pt x="174" y="436"/>
                  </a:lnTo>
                  <a:lnTo>
                    <a:pt x="176" y="431"/>
                  </a:lnTo>
                  <a:lnTo>
                    <a:pt x="177" y="429"/>
                  </a:lnTo>
                  <a:lnTo>
                    <a:pt x="178" y="428"/>
                  </a:lnTo>
                  <a:lnTo>
                    <a:pt x="181" y="427"/>
                  </a:lnTo>
                  <a:lnTo>
                    <a:pt x="183" y="427"/>
                  </a:lnTo>
                  <a:lnTo>
                    <a:pt x="186" y="427"/>
                  </a:lnTo>
                  <a:lnTo>
                    <a:pt x="187" y="426"/>
                  </a:lnTo>
                  <a:lnTo>
                    <a:pt x="187" y="424"/>
                  </a:lnTo>
                  <a:lnTo>
                    <a:pt x="186" y="417"/>
                  </a:lnTo>
                  <a:lnTo>
                    <a:pt x="185" y="413"/>
                  </a:lnTo>
                  <a:lnTo>
                    <a:pt x="184" y="411"/>
                  </a:lnTo>
                  <a:lnTo>
                    <a:pt x="185" y="411"/>
                  </a:lnTo>
                  <a:lnTo>
                    <a:pt x="186" y="409"/>
                  </a:lnTo>
                  <a:lnTo>
                    <a:pt x="185" y="407"/>
                  </a:lnTo>
                  <a:lnTo>
                    <a:pt x="186" y="403"/>
                  </a:lnTo>
                  <a:lnTo>
                    <a:pt x="187" y="399"/>
                  </a:lnTo>
                  <a:lnTo>
                    <a:pt x="190" y="395"/>
                  </a:lnTo>
                  <a:lnTo>
                    <a:pt x="191" y="392"/>
                  </a:lnTo>
                  <a:lnTo>
                    <a:pt x="192" y="387"/>
                  </a:lnTo>
                  <a:lnTo>
                    <a:pt x="193" y="384"/>
                  </a:lnTo>
                  <a:lnTo>
                    <a:pt x="193" y="378"/>
                  </a:lnTo>
                  <a:lnTo>
                    <a:pt x="192" y="376"/>
                  </a:lnTo>
                  <a:lnTo>
                    <a:pt x="190" y="374"/>
                  </a:lnTo>
                  <a:lnTo>
                    <a:pt x="190" y="373"/>
                  </a:lnTo>
                  <a:lnTo>
                    <a:pt x="191" y="373"/>
                  </a:lnTo>
                  <a:lnTo>
                    <a:pt x="192" y="373"/>
                  </a:lnTo>
                  <a:lnTo>
                    <a:pt x="193" y="373"/>
                  </a:lnTo>
                  <a:lnTo>
                    <a:pt x="191" y="369"/>
                  </a:lnTo>
                  <a:lnTo>
                    <a:pt x="190" y="363"/>
                  </a:lnTo>
                  <a:lnTo>
                    <a:pt x="190" y="359"/>
                  </a:lnTo>
                  <a:lnTo>
                    <a:pt x="190" y="352"/>
                  </a:lnTo>
                  <a:lnTo>
                    <a:pt x="191" y="344"/>
                  </a:lnTo>
                  <a:lnTo>
                    <a:pt x="192" y="341"/>
                  </a:lnTo>
                  <a:lnTo>
                    <a:pt x="195" y="339"/>
                  </a:lnTo>
                  <a:lnTo>
                    <a:pt x="197" y="338"/>
                  </a:lnTo>
                  <a:lnTo>
                    <a:pt x="199" y="338"/>
                  </a:lnTo>
                  <a:lnTo>
                    <a:pt x="201" y="338"/>
                  </a:lnTo>
                  <a:lnTo>
                    <a:pt x="203" y="339"/>
                  </a:lnTo>
                  <a:lnTo>
                    <a:pt x="203" y="338"/>
                  </a:lnTo>
                  <a:lnTo>
                    <a:pt x="203" y="335"/>
                  </a:lnTo>
                  <a:lnTo>
                    <a:pt x="204" y="338"/>
                  </a:lnTo>
                  <a:lnTo>
                    <a:pt x="205" y="338"/>
                  </a:lnTo>
                  <a:lnTo>
                    <a:pt x="206" y="337"/>
                  </a:lnTo>
                  <a:lnTo>
                    <a:pt x="207" y="333"/>
                  </a:lnTo>
                  <a:lnTo>
                    <a:pt x="210" y="330"/>
                  </a:lnTo>
                  <a:lnTo>
                    <a:pt x="211" y="329"/>
                  </a:lnTo>
                  <a:lnTo>
                    <a:pt x="212" y="329"/>
                  </a:lnTo>
                  <a:lnTo>
                    <a:pt x="217" y="329"/>
                  </a:lnTo>
                  <a:lnTo>
                    <a:pt x="223" y="327"/>
                  </a:lnTo>
                  <a:lnTo>
                    <a:pt x="225" y="326"/>
                  </a:lnTo>
                  <a:lnTo>
                    <a:pt x="226" y="324"/>
                  </a:lnTo>
                  <a:lnTo>
                    <a:pt x="227" y="323"/>
                  </a:lnTo>
                  <a:lnTo>
                    <a:pt x="226" y="320"/>
                  </a:lnTo>
                  <a:lnTo>
                    <a:pt x="226" y="318"/>
                  </a:lnTo>
                  <a:lnTo>
                    <a:pt x="227" y="316"/>
                  </a:lnTo>
                  <a:lnTo>
                    <a:pt x="233" y="313"/>
                  </a:lnTo>
                  <a:lnTo>
                    <a:pt x="240" y="310"/>
                  </a:lnTo>
                  <a:lnTo>
                    <a:pt x="244" y="304"/>
                  </a:lnTo>
                  <a:lnTo>
                    <a:pt x="251" y="300"/>
                  </a:lnTo>
                  <a:lnTo>
                    <a:pt x="255" y="297"/>
                  </a:lnTo>
                  <a:lnTo>
                    <a:pt x="259" y="292"/>
                  </a:lnTo>
                  <a:lnTo>
                    <a:pt x="262" y="287"/>
                  </a:lnTo>
                  <a:lnTo>
                    <a:pt x="265" y="284"/>
                  </a:lnTo>
                  <a:lnTo>
                    <a:pt x="268" y="282"/>
                  </a:lnTo>
                  <a:lnTo>
                    <a:pt x="274" y="277"/>
                  </a:lnTo>
                  <a:lnTo>
                    <a:pt x="279" y="274"/>
                  </a:lnTo>
                  <a:lnTo>
                    <a:pt x="285" y="272"/>
                  </a:lnTo>
                  <a:lnTo>
                    <a:pt x="289" y="271"/>
                  </a:lnTo>
                  <a:lnTo>
                    <a:pt x="290" y="270"/>
                  </a:lnTo>
                  <a:lnTo>
                    <a:pt x="289" y="269"/>
                  </a:lnTo>
                  <a:lnTo>
                    <a:pt x="290" y="268"/>
                  </a:lnTo>
                  <a:lnTo>
                    <a:pt x="293" y="268"/>
                  </a:lnTo>
                  <a:lnTo>
                    <a:pt x="294" y="267"/>
                  </a:lnTo>
                  <a:lnTo>
                    <a:pt x="301" y="259"/>
                  </a:lnTo>
                  <a:lnTo>
                    <a:pt x="301" y="258"/>
                  </a:lnTo>
                  <a:lnTo>
                    <a:pt x="301" y="256"/>
                  </a:lnTo>
                  <a:lnTo>
                    <a:pt x="299" y="250"/>
                  </a:lnTo>
                  <a:lnTo>
                    <a:pt x="299" y="247"/>
                  </a:lnTo>
                  <a:lnTo>
                    <a:pt x="301" y="245"/>
                  </a:lnTo>
                  <a:lnTo>
                    <a:pt x="303" y="244"/>
                  </a:lnTo>
                  <a:lnTo>
                    <a:pt x="306" y="243"/>
                  </a:lnTo>
                  <a:lnTo>
                    <a:pt x="309" y="242"/>
                  </a:lnTo>
                  <a:lnTo>
                    <a:pt x="313" y="241"/>
                  </a:lnTo>
                  <a:lnTo>
                    <a:pt x="316" y="238"/>
                  </a:lnTo>
                  <a:lnTo>
                    <a:pt x="318" y="235"/>
                  </a:lnTo>
                  <a:lnTo>
                    <a:pt x="320" y="234"/>
                  </a:lnTo>
                  <a:lnTo>
                    <a:pt x="321" y="234"/>
                  </a:lnTo>
                  <a:lnTo>
                    <a:pt x="321" y="235"/>
                  </a:lnTo>
                  <a:lnTo>
                    <a:pt x="320" y="240"/>
                  </a:lnTo>
                  <a:lnTo>
                    <a:pt x="321" y="242"/>
                  </a:lnTo>
                  <a:lnTo>
                    <a:pt x="322" y="243"/>
                  </a:lnTo>
                  <a:lnTo>
                    <a:pt x="324" y="242"/>
                  </a:lnTo>
                  <a:lnTo>
                    <a:pt x="324" y="241"/>
                  </a:lnTo>
                  <a:lnTo>
                    <a:pt x="325" y="240"/>
                  </a:lnTo>
                  <a:lnTo>
                    <a:pt x="325" y="242"/>
                  </a:lnTo>
                  <a:lnTo>
                    <a:pt x="326" y="243"/>
                  </a:lnTo>
                  <a:lnTo>
                    <a:pt x="327" y="242"/>
                  </a:lnTo>
                  <a:lnTo>
                    <a:pt x="326" y="240"/>
                  </a:lnTo>
                  <a:lnTo>
                    <a:pt x="326" y="237"/>
                  </a:lnTo>
                  <a:lnTo>
                    <a:pt x="327" y="237"/>
                  </a:lnTo>
                  <a:lnTo>
                    <a:pt x="328" y="240"/>
                  </a:lnTo>
                  <a:lnTo>
                    <a:pt x="328" y="242"/>
                  </a:lnTo>
                  <a:lnTo>
                    <a:pt x="329" y="242"/>
                  </a:lnTo>
                  <a:lnTo>
                    <a:pt x="331" y="243"/>
                  </a:lnTo>
                  <a:lnTo>
                    <a:pt x="334" y="242"/>
                  </a:lnTo>
                  <a:lnTo>
                    <a:pt x="334" y="240"/>
                  </a:lnTo>
                  <a:lnTo>
                    <a:pt x="334" y="238"/>
                  </a:lnTo>
                  <a:lnTo>
                    <a:pt x="335" y="237"/>
                  </a:lnTo>
                  <a:lnTo>
                    <a:pt x="334" y="233"/>
                  </a:lnTo>
                  <a:lnTo>
                    <a:pt x="332" y="231"/>
                  </a:lnTo>
                  <a:lnTo>
                    <a:pt x="332" y="230"/>
                  </a:lnTo>
                  <a:lnTo>
                    <a:pt x="331" y="226"/>
                  </a:lnTo>
                  <a:lnTo>
                    <a:pt x="331" y="224"/>
                  </a:lnTo>
                  <a:lnTo>
                    <a:pt x="331" y="222"/>
                  </a:lnTo>
                  <a:lnTo>
                    <a:pt x="331" y="219"/>
                  </a:lnTo>
                  <a:lnTo>
                    <a:pt x="332" y="216"/>
                  </a:lnTo>
                  <a:lnTo>
                    <a:pt x="331" y="215"/>
                  </a:lnTo>
                  <a:lnTo>
                    <a:pt x="330" y="215"/>
                  </a:lnTo>
                  <a:lnTo>
                    <a:pt x="329" y="214"/>
                  </a:lnTo>
                  <a:lnTo>
                    <a:pt x="329" y="213"/>
                  </a:lnTo>
                  <a:lnTo>
                    <a:pt x="329" y="210"/>
                  </a:lnTo>
                  <a:lnTo>
                    <a:pt x="327" y="208"/>
                  </a:lnTo>
                  <a:lnTo>
                    <a:pt x="327" y="207"/>
                  </a:lnTo>
                  <a:lnTo>
                    <a:pt x="327" y="204"/>
                  </a:lnTo>
                  <a:lnTo>
                    <a:pt x="327" y="203"/>
                  </a:lnTo>
                  <a:lnTo>
                    <a:pt x="328" y="202"/>
                  </a:lnTo>
                  <a:lnTo>
                    <a:pt x="328" y="200"/>
                  </a:lnTo>
                  <a:lnTo>
                    <a:pt x="328" y="199"/>
                  </a:lnTo>
                  <a:lnTo>
                    <a:pt x="328" y="198"/>
                  </a:lnTo>
                  <a:lnTo>
                    <a:pt x="327" y="196"/>
                  </a:lnTo>
                  <a:lnTo>
                    <a:pt x="324" y="195"/>
                  </a:lnTo>
                  <a:lnTo>
                    <a:pt x="320" y="193"/>
                  </a:lnTo>
                  <a:lnTo>
                    <a:pt x="318" y="192"/>
                  </a:lnTo>
                  <a:lnTo>
                    <a:pt x="320" y="188"/>
                  </a:lnTo>
                  <a:lnTo>
                    <a:pt x="320" y="187"/>
                  </a:lnTo>
                  <a:lnTo>
                    <a:pt x="322" y="186"/>
                  </a:lnTo>
                  <a:lnTo>
                    <a:pt x="323" y="185"/>
                  </a:lnTo>
                  <a:lnTo>
                    <a:pt x="324" y="182"/>
                  </a:lnTo>
                  <a:lnTo>
                    <a:pt x="327" y="181"/>
                  </a:lnTo>
                  <a:lnTo>
                    <a:pt x="329" y="181"/>
                  </a:lnTo>
                  <a:lnTo>
                    <a:pt x="331" y="181"/>
                  </a:lnTo>
                  <a:lnTo>
                    <a:pt x="332" y="180"/>
                  </a:lnTo>
                  <a:lnTo>
                    <a:pt x="332" y="179"/>
                  </a:lnTo>
                  <a:lnTo>
                    <a:pt x="331" y="179"/>
                  </a:lnTo>
                  <a:lnTo>
                    <a:pt x="330" y="178"/>
                  </a:lnTo>
                  <a:lnTo>
                    <a:pt x="329" y="176"/>
                  </a:lnTo>
                  <a:lnTo>
                    <a:pt x="327" y="176"/>
                  </a:lnTo>
                  <a:lnTo>
                    <a:pt x="326" y="176"/>
                  </a:lnTo>
                  <a:lnTo>
                    <a:pt x="324" y="173"/>
                  </a:lnTo>
                  <a:lnTo>
                    <a:pt x="322" y="171"/>
                  </a:lnTo>
                  <a:lnTo>
                    <a:pt x="321" y="171"/>
                  </a:lnTo>
                  <a:lnTo>
                    <a:pt x="320" y="171"/>
                  </a:lnTo>
                  <a:lnTo>
                    <a:pt x="318" y="170"/>
                  </a:lnTo>
                  <a:lnTo>
                    <a:pt x="320" y="167"/>
                  </a:lnTo>
                  <a:lnTo>
                    <a:pt x="321" y="166"/>
                  </a:lnTo>
                  <a:lnTo>
                    <a:pt x="322" y="164"/>
                  </a:lnTo>
                  <a:lnTo>
                    <a:pt x="324" y="162"/>
                  </a:lnTo>
                  <a:lnTo>
                    <a:pt x="325" y="161"/>
                  </a:lnTo>
                  <a:lnTo>
                    <a:pt x="324" y="160"/>
                  </a:lnTo>
                  <a:lnTo>
                    <a:pt x="323" y="160"/>
                  </a:lnTo>
                  <a:lnTo>
                    <a:pt x="322" y="159"/>
                  </a:lnTo>
                  <a:lnTo>
                    <a:pt x="323" y="158"/>
                  </a:lnTo>
                  <a:lnTo>
                    <a:pt x="324" y="159"/>
                  </a:lnTo>
                  <a:lnTo>
                    <a:pt x="328" y="162"/>
                  </a:lnTo>
                  <a:lnTo>
                    <a:pt x="328" y="163"/>
                  </a:lnTo>
                  <a:lnTo>
                    <a:pt x="329" y="163"/>
                  </a:lnTo>
                  <a:lnTo>
                    <a:pt x="330" y="164"/>
                  </a:lnTo>
                  <a:lnTo>
                    <a:pt x="332" y="163"/>
                  </a:lnTo>
                  <a:lnTo>
                    <a:pt x="334" y="163"/>
                  </a:lnTo>
                  <a:lnTo>
                    <a:pt x="332" y="161"/>
                  </a:lnTo>
                  <a:lnTo>
                    <a:pt x="332" y="160"/>
                  </a:lnTo>
                  <a:lnTo>
                    <a:pt x="332" y="161"/>
                  </a:lnTo>
                  <a:lnTo>
                    <a:pt x="335" y="162"/>
                  </a:lnTo>
                  <a:lnTo>
                    <a:pt x="335" y="163"/>
                  </a:lnTo>
                  <a:lnTo>
                    <a:pt x="335" y="164"/>
                  </a:lnTo>
                  <a:lnTo>
                    <a:pt x="338" y="167"/>
                  </a:lnTo>
                  <a:lnTo>
                    <a:pt x="340" y="167"/>
                  </a:lnTo>
                  <a:lnTo>
                    <a:pt x="343" y="166"/>
                  </a:lnTo>
                  <a:lnTo>
                    <a:pt x="343" y="165"/>
                  </a:lnTo>
                  <a:lnTo>
                    <a:pt x="344" y="164"/>
                  </a:lnTo>
                  <a:lnTo>
                    <a:pt x="345" y="167"/>
                  </a:lnTo>
                  <a:lnTo>
                    <a:pt x="345" y="171"/>
                  </a:lnTo>
                  <a:lnTo>
                    <a:pt x="345" y="172"/>
                  </a:lnTo>
                  <a:lnTo>
                    <a:pt x="346" y="177"/>
                  </a:lnTo>
                  <a:lnTo>
                    <a:pt x="345" y="178"/>
                  </a:lnTo>
                  <a:lnTo>
                    <a:pt x="346" y="179"/>
                  </a:lnTo>
                  <a:lnTo>
                    <a:pt x="349" y="179"/>
                  </a:lnTo>
                  <a:lnTo>
                    <a:pt x="351" y="181"/>
                  </a:lnTo>
                  <a:lnTo>
                    <a:pt x="353" y="181"/>
                  </a:lnTo>
                  <a:lnTo>
                    <a:pt x="356" y="182"/>
                  </a:lnTo>
                  <a:lnTo>
                    <a:pt x="358" y="181"/>
                  </a:lnTo>
                  <a:lnTo>
                    <a:pt x="363" y="182"/>
                  </a:lnTo>
                  <a:lnTo>
                    <a:pt x="364" y="181"/>
                  </a:lnTo>
                  <a:lnTo>
                    <a:pt x="366" y="181"/>
                  </a:lnTo>
                  <a:lnTo>
                    <a:pt x="368" y="181"/>
                  </a:lnTo>
                  <a:lnTo>
                    <a:pt x="372" y="182"/>
                  </a:lnTo>
                  <a:lnTo>
                    <a:pt x="376" y="182"/>
                  </a:lnTo>
                  <a:lnTo>
                    <a:pt x="379" y="181"/>
                  </a:lnTo>
                  <a:lnTo>
                    <a:pt x="382" y="181"/>
                  </a:lnTo>
                  <a:lnTo>
                    <a:pt x="386" y="184"/>
                  </a:lnTo>
                  <a:lnTo>
                    <a:pt x="387" y="185"/>
                  </a:lnTo>
                  <a:lnTo>
                    <a:pt x="387" y="186"/>
                  </a:lnTo>
                  <a:lnTo>
                    <a:pt x="388" y="186"/>
                  </a:lnTo>
                  <a:lnTo>
                    <a:pt x="388" y="187"/>
                  </a:lnTo>
                  <a:lnTo>
                    <a:pt x="385" y="187"/>
                  </a:lnTo>
                  <a:lnTo>
                    <a:pt x="384" y="187"/>
                  </a:lnTo>
                  <a:lnTo>
                    <a:pt x="383" y="192"/>
                  </a:lnTo>
                  <a:lnTo>
                    <a:pt x="380" y="195"/>
                  </a:lnTo>
                  <a:lnTo>
                    <a:pt x="379" y="196"/>
                  </a:lnTo>
                  <a:lnTo>
                    <a:pt x="379" y="199"/>
                  </a:lnTo>
                  <a:lnTo>
                    <a:pt x="377" y="198"/>
                  </a:lnTo>
                  <a:lnTo>
                    <a:pt x="374" y="199"/>
                  </a:lnTo>
                  <a:lnTo>
                    <a:pt x="371" y="200"/>
                  </a:lnTo>
                  <a:lnTo>
                    <a:pt x="369" y="203"/>
                  </a:lnTo>
                  <a:lnTo>
                    <a:pt x="368" y="204"/>
                  </a:lnTo>
                  <a:lnTo>
                    <a:pt x="368" y="205"/>
                  </a:lnTo>
                  <a:lnTo>
                    <a:pt x="367" y="207"/>
                  </a:lnTo>
                  <a:lnTo>
                    <a:pt x="368" y="210"/>
                  </a:lnTo>
                  <a:lnTo>
                    <a:pt x="369" y="213"/>
                  </a:lnTo>
                  <a:lnTo>
                    <a:pt x="369" y="214"/>
                  </a:lnTo>
                  <a:lnTo>
                    <a:pt x="370" y="215"/>
                  </a:lnTo>
                  <a:lnTo>
                    <a:pt x="370" y="217"/>
                  </a:lnTo>
                  <a:lnTo>
                    <a:pt x="371" y="217"/>
                  </a:lnTo>
                  <a:lnTo>
                    <a:pt x="371" y="216"/>
                  </a:lnTo>
                  <a:lnTo>
                    <a:pt x="371" y="215"/>
                  </a:lnTo>
                  <a:lnTo>
                    <a:pt x="372" y="215"/>
                  </a:lnTo>
                  <a:lnTo>
                    <a:pt x="373" y="217"/>
                  </a:lnTo>
                  <a:lnTo>
                    <a:pt x="374" y="219"/>
                  </a:lnTo>
                  <a:lnTo>
                    <a:pt x="376" y="219"/>
                  </a:lnTo>
                  <a:lnTo>
                    <a:pt x="377" y="218"/>
                  </a:lnTo>
                  <a:lnTo>
                    <a:pt x="378" y="218"/>
                  </a:lnTo>
                  <a:lnTo>
                    <a:pt x="378" y="215"/>
                  </a:lnTo>
                  <a:lnTo>
                    <a:pt x="380" y="212"/>
                  </a:lnTo>
                  <a:lnTo>
                    <a:pt x="380" y="210"/>
                  </a:lnTo>
                  <a:lnTo>
                    <a:pt x="380" y="206"/>
                  </a:lnTo>
                  <a:lnTo>
                    <a:pt x="381" y="206"/>
                  </a:lnTo>
                  <a:lnTo>
                    <a:pt x="381" y="207"/>
                  </a:lnTo>
                  <a:lnTo>
                    <a:pt x="382" y="207"/>
                  </a:lnTo>
                  <a:lnTo>
                    <a:pt x="383" y="206"/>
                  </a:lnTo>
                  <a:lnTo>
                    <a:pt x="385" y="206"/>
                  </a:lnTo>
                  <a:lnTo>
                    <a:pt x="385" y="207"/>
                  </a:lnTo>
                  <a:lnTo>
                    <a:pt x="386" y="213"/>
                  </a:lnTo>
                  <a:lnTo>
                    <a:pt x="386" y="214"/>
                  </a:lnTo>
                  <a:lnTo>
                    <a:pt x="387" y="218"/>
                  </a:lnTo>
                  <a:lnTo>
                    <a:pt x="388" y="223"/>
                  </a:lnTo>
                  <a:lnTo>
                    <a:pt x="390" y="224"/>
                  </a:lnTo>
                  <a:lnTo>
                    <a:pt x="390" y="232"/>
                  </a:lnTo>
                  <a:lnTo>
                    <a:pt x="391" y="235"/>
                  </a:lnTo>
                  <a:lnTo>
                    <a:pt x="392" y="234"/>
                  </a:lnTo>
                  <a:lnTo>
                    <a:pt x="392" y="233"/>
                  </a:lnTo>
                  <a:lnTo>
                    <a:pt x="394" y="233"/>
                  </a:lnTo>
                  <a:lnTo>
                    <a:pt x="396" y="234"/>
                  </a:lnTo>
                  <a:lnTo>
                    <a:pt x="396" y="235"/>
                  </a:lnTo>
                  <a:lnTo>
                    <a:pt x="397" y="234"/>
                  </a:lnTo>
                  <a:lnTo>
                    <a:pt x="399" y="232"/>
                  </a:lnTo>
                  <a:lnTo>
                    <a:pt x="398" y="222"/>
                  </a:lnTo>
                  <a:lnTo>
                    <a:pt x="398" y="219"/>
                  </a:lnTo>
                  <a:lnTo>
                    <a:pt x="399" y="218"/>
                  </a:lnTo>
                  <a:lnTo>
                    <a:pt x="401" y="218"/>
                  </a:lnTo>
                  <a:lnTo>
                    <a:pt x="402" y="218"/>
                  </a:lnTo>
                  <a:lnTo>
                    <a:pt x="402" y="216"/>
                  </a:lnTo>
                  <a:lnTo>
                    <a:pt x="404" y="207"/>
                  </a:lnTo>
                  <a:lnTo>
                    <a:pt x="404" y="206"/>
                  </a:lnTo>
                  <a:lnTo>
                    <a:pt x="402" y="202"/>
                  </a:lnTo>
                  <a:lnTo>
                    <a:pt x="402" y="201"/>
                  </a:lnTo>
                  <a:lnTo>
                    <a:pt x="411" y="202"/>
                  </a:lnTo>
                  <a:lnTo>
                    <a:pt x="412" y="203"/>
                  </a:lnTo>
                  <a:lnTo>
                    <a:pt x="414" y="204"/>
                  </a:lnTo>
                  <a:lnTo>
                    <a:pt x="415" y="204"/>
                  </a:lnTo>
                  <a:lnTo>
                    <a:pt x="420" y="192"/>
                  </a:lnTo>
                  <a:lnTo>
                    <a:pt x="421" y="191"/>
                  </a:lnTo>
                  <a:lnTo>
                    <a:pt x="422" y="189"/>
                  </a:lnTo>
                  <a:lnTo>
                    <a:pt x="424" y="186"/>
                  </a:lnTo>
                  <a:lnTo>
                    <a:pt x="424" y="182"/>
                  </a:lnTo>
                  <a:lnTo>
                    <a:pt x="423" y="178"/>
                  </a:lnTo>
                  <a:lnTo>
                    <a:pt x="423" y="177"/>
                  </a:lnTo>
                  <a:lnTo>
                    <a:pt x="424" y="176"/>
                  </a:lnTo>
                  <a:lnTo>
                    <a:pt x="427" y="174"/>
                  </a:lnTo>
                  <a:lnTo>
                    <a:pt x="429" y="173"/>
                  </a:lnTo>
                  <a:lnTo>
                    <a:pt x="429" y="172"/>
                  </a:lnTo>
                  <a:lnTo>
                    <a:pt x="429" y="171"/>
                  </a:lnTo>
                  <a:lnTo>
                    <a:pt x="431" y="168"/>
                  </a:lnTo>
                  <a:lnTo>
                    <a:pt x="432" y="166"/>
                  </a:lnTo>
                  <a:lnTo>
                    <a:pt x="431" y="159"/>
                  </a:lnTo>
                  <a:lnTo>
                    <a:pt x="433" y="157"/>
                  </a:lnTo>
                  <a:lnTo>
                    <a:pt x="433" y="156"/>
                  </a:lnTo>
                  <a:lnTo>
                    <a:pt x="436" y="156"/>
                  </a:lnTo>
                  <a:lnTo>
                    <a:pt x="437" y="154"/>
                  </a:lnTo>
                  <a:lnTo>
                    <a:pt x="441" y="150"/>
                  </a:lnTo>
                  <a:lnTo>
                    <a:pt x="442" y="150"/>
                  </a:lnTo>
                  <a:lnTo>
                    <a:pt x="453" y="145"/>
                  </a:lnTo>
                  <a:lnTo>
                    <a:pt x="455" y="144"/>
                  </a:lnTo>
                  <a:lnTo>
                    <a:pt x="457" y="145"/>
                  </a:lnTo>
                  <a:lnTo>
                    <a:pt x="459" y="146"/>
                  </a:lnTo>
                  <a:lnTo>
                    <a:pt x="459" y="147"/>
                  </a:lnTo>
                  <a:lnTo>
                    <a:pt x="462" y="149"/>
                  </a:lnTo>
                  <a:lnTo>
                    <a:pt x="463" y="149"/>
                  </a:lnTo>
                  <a:lnTo>
                    <a:pt x="463" y="148"/>
                  </a:lnTo>
                  <a:lnTo>
                    <a:pt x="460" y="142"/>
                  </a:lnTo>
                  <a:lnTo>
                    <a:pt x="459" y="140"/>
                  </a:lnTo>
                  <a:lnTo>
                    <a:pt x="460" y="139"/>
                  </a:lnTo>
                  <a:lnTo>
                    <a:pt x="462" y="137"/>
                  </a:lnTo>
                  <a:lnTo>
                    <a:pt x="466" y="134"/>
                  </a:lnTo>
                  <a:lnTo>
                    <a:pt x="467" y="133"/>
                  </a:lnTo>
                  <a:lnTo>
                    <a:pt x="466" y="129"/>
                  </a:lnTo>
                  <a:lnTo>
                    <a:pt x="461" y="126"/>
                  </a:lnTo>
                  <a:lnTo>
                    <a:pt x="453" y="125"/>
                  </a:lnTo>
                  <a:lnTo>
                    <a:pt x="452" y="126"/>
                  </a:lnTo>
                  <a:lnTo>
                    <a:pt x="451" y="126"/>
                  </a:lnTo>
                  <a:lnTo>
                    <a:pt x="450" y="126"/>
                  </a:lnTo>
                  <a:lnTo>
                    <a:pt x="450" y="125"/>
                  </a:lnTo>
                  <a:lnTo>
                    <a:pt x="450" y="124"/>
                  </a:lnTo>
                  <a:lnTo>
                    <a:pt x="450" y="123"/>
                  </a:lnTo>
                  <a:lnTo>
                    <a:pt x="451" y="123"/>
                  </a:lnTo>
                  <a:lnTo>
                    <a:pt x="452" y="121"/>
                  </a:lnTo>
                  <a:lnTo>
                    <a:pt x="454" y="120"/>
                  </a:lnTo>
                  <a:lnTo>
                    <a:pt x="454" y="119"/>
                  </a:lnTo>
                  <a:lnTo>
                    <a:pt x="453" y="117"/>
                  </a:lnTo>
                  <a:lnTo>
                    <a:pt x="452" y="116"/>
                  </a:lnTo>
                  <a:lnTo>
                    <a:pt x="452" y="115"/>
                  </a:lnTo>
                  <a:lnTo>
                    <a:pt x="448" y="117"/>
                  </a:lnTo>
                  <a:lnTo>
                    <a:pt x="448" y="118"/>
                  </a:lnTo>
                  <a:lnTo>
                    <a:pt x="448" y="117"/>
                  </a:lnTo>
                  <a:lnTo>
                    <a:pt x="447" y="115"/>
                  </a:lnTo>
                  <a:lnTo>
                    <a:pt x="448" y="115"/>
                  </a:lnTo>
                  <a:lnTo>
                    <a:pt x="451" y="111"/>
                  </a:lnTo>
                  <a:lnTo>
                    <a:pt x="450" y="110"/>
                  </a:lnTo>
                  <a:lnTo>
                    <a:pt x="449" y="110"/>
                  </a:lnTo>
                  <a:lnTo>
                    <a:pt x="448" y="110"/>
                  </a:lnTo>
                  <a:lnTo>
                    <a:pt x="447" y="109"/>
                  </a:lnTo>
                  <a:lnTo>
                    <a:pt x="446" y="108"/>
                  </a:lnTo>
                  <a:lnTo>
                    <a:pt x="445" y="109"/>
                  </a:lnTo>
                  <a:lnTo>
                    <a:pt x="436" y="115"/>
                  </a:lnTo>
                  <a:lnTo>
                    <a:pt x="435" y="115"/>
                  </a:lnTo>
                  <a:lnTo>
                    <a:pt x="425" y="112"/>
                  </a:lnTo>
                  <a:lnTo>
                    <a:pt x="424" y="110"/>
                  </a:lnTo>
                  <a:lnTo>
                    <a:pt x="423" y="110"/>
                  </a:lnTo>
                  <a:lnTo>
                    <a:pt x="421" y="111"/>
                  </a:lnTo>
                  <a:lnTo>
                    <a:pt x="418" y="113"/>
                  </a:lnTo>
                  <a:lnTo>
                    <a:pt x="412" y="119"/>
                  </a:lnTo>
                  <a:lnTo>
                    <a:pt x="411" y="119"/>
                  </a:lnTo>
                  <a:lnTo>
                    <a:pt x="407" y="121"/>
                  </a:lnTo>
                  <a:lnTo>
                    <a:pt x="401" y="122"/>
                  </a:lnTo>
                  <a:lnTo>
                    <a:pt x="399" y="124"/>
                  </a:lnTo>
                  <a:lnTo>
                    <a:pt x="399" y="126"/>
                  </a:lnTo>
                  <a:lnTo>
                    <a:pt x="398" y="128"/>
                  </a:lnTo>
                  <a:lnTo>
                    <a:pt x="394" y="130"/>
                  </a:lnTo>
                  <a:lnTo>
                    <a:pt x="393" y="131"/>
                  </a:lnTo>
                  <a:lnTo>
                    <a:pt x="392" y="132"/>
                  </a:lnTo>
                  <a:lnTo>
                    <a:pt x="392" y="133"/>
                  </a:lnTo>
                  <a:lnTo>
                    <a:pt x="392" y="134"/>
                  </a:lnTo>
                  <a:lnTo>
                    <a:pt x="388" y="136"/>
                  </a:lnTo>
                  <a:lnTo>
                    <a:pt x="385" y="136"/>
                  </a:lnTo>
                  <a:lnTo>
                    <a:pt x="374" y="137"/>
                  </a:lnTo>
                  <a:lnTo>
                    <a:pt x="374" y="140"/>
                  </a:lnTo>
                  <a:lnTo>
                    <a:pt x="376" y="142"/>
                  </a:lnTo>
                  <a:lnTo>
                    <a:pt x="378" y="143"/>
                  </a:lnTo>
                  <a:lnTo>
                    <a:pt x="380" y="144"/>
                  </a:lnTo>
                  <a:lnTo>
                    <a:pt x="382" y="144"/>
                  </a:lnTo>
                  <a:lnTo>
                    <a:pt x="382" y="145"/>
                  </a:lnTo>
                  <a:lnTo>
                    <a:pt x="382" y="146"/>
                  </a:lnTo>
                  <a:lnTo>
                    <a:pt x="381" y="148"/>
                  </a:lnTo>
                  <a:lnTo>
                    <a:pt x="381" y="149"/>
                  </a:lnTo>
                  <a:lnTo>
                    <a:pt x="382" y="151"/>
                  </a:lnTo>
                  <a:lnTo>
                    <a:pt x="382" y="152"/>
                  </a:lnTo>
                  <a:lnTo>
                    <a:pt x="380" y="153"/>
                  </a:lnTo>
                  <a:lnTo>
                    <a:pt x="379" y="153"/>
                  </a:lnTo>
                  <a:lnTo>
                    <a:pt x="378" y="152"/>
                  </a:lnTo>
                  <a:lnTo>
                    <a:pt x="376" y="153"/>
                  </a:lnTo>
                  <a:lnTo>
                    <a:pt x="373" y="153"/>
                  </a:lnTo>
                  <a:lnTo>
                    <a:pt x="365" y="154"/>
                  </a:lnTo>
                  <a:lnTo>
                    <a:pt x="359" y="154"/>
                  </a:lnTo>
                  <a:lnTo>
                    <a:pt x="356" y="153"/>
                  </a:lnTo>
                  <a:lnTo>
                    <a:pt x="355" y="152"/>
                  </a:lnTo>
                  <a:lnTo>
                    <a:pt x="353" y="152"/>
                  </a:lnTo>
                  <a:lnTo>
                    <a:pt x="352" y="153"/>
                  </a:lnTo>
                  <a:lnTo>
                    <a:pt x="349" y="154"/>
                  </a:lnTo>
                  <a:lnTo>
                    <a:pt x="346" y="154"/>
                  </a:lnTo>
                  <a:lnTo>
                    <a:pt x="345" y="156"/>
                  </a:lnTo>
                  <a:lnTo>
                    <a:pt x="344" y="156"/>
                  </a:lnTo>
                  <a:lnTo>
                    <a:pt x="340" y="153"/>
                  </a:lnTo>
                  <a:lnTo>
                    <a:pt x="338" y="153"/>
                  </a:lnTo>
                  <a:lnTo>
                    <a:pt x="337" y="153"/>
                  </a:lnTo>
                  <a:lnTo>
                    <a:pt x="334" y="152"/>
                  </a:lnTo>
                  <a:lnTo>
                    <a:pt x="332" y="151"/>
                  </a:lnTo>
                  <a:lnTo>
                    <a:pt x="331" y="151"/>
                  </a:lnTo>
                  <a:lnTo>
                    <a:pt x="331" y="150"/>
                  </a:lnTo>
                  <a:lnTo>
                    <a:pt x="330" y="149"/>
                  </a:lnTo>
                  <a:lnTo>
                    <a:pt x="329" y="148"/>
                  </a:lnTo>
                  <a:lnTo>
                    <a:pt x="329" y="147"/>
                  </a:lnTo>
                  <a:lnTo>
                    <a:pt x="331" y="146"/>
                  </a:lnTo>
                  <a:lnTo>
                    <a:pt x="331" y="145"/>
                  </a:lnTo>
                  <a:lnTo>
                    <a:pt x="330" y="145"/>
                  </a:lnTo>
                  <a:lnTo>
                    <a:pt x="329" y="143"/>
                  </a:lnTo>
                  <a:lnTo>
                    <a:pt x="329" y="140"/>
                  </a:lnTo>
                  <a:lnTo>
                    <a:pt x="330" y="138"/>
                  </a:lnTo>
                  <a:lnTo>
                    <a:pt x="330" y="136"/>
                  </a:lnTo>
                  <a:lnTo>
                    <a:pt x="330" y="134"/>
                  </a:lnTo>
                  <a:lnTo>
                    <a:pt x="329" y="132"/>
                  </a:lnTo>
                  <a:lnTo>
                    <a:pt x="327" y="132"/>
                  </a:lnTo>
                  <a:lnTo>
                    <a:pt x="325" y="132"/>
                  </a:lnTo>
                  <a:lnTo>
                    <a:pt x="323" y="133"/>
                  </a:lnTo>
                  <a:lnTo>
                    <a:pt x="320" y="135"/>
                  </a:lnTo>
                  <a:lnTo>
                    <a:pt x="318" y="135"/>
                  </a:lnTo>
                  <a:lnTo>
                    <a:pt x="318" y="138"/>
                  </a:lnTo>
                  <a:lnTo>
                    <a:pt x="316" y="148"/>
                  </a:lnTo>
                  <a:lnTo>
                    <a:pt x="317" y="151"/>
                  </a:lnTo>
                  <a:lnTo>
                    <a:pt x="320" y="153"/>
                  </a:lnTo>
                  <a:lnTo>
                    <a:pt x="320" y="154"/>
                  </a:lnTo>
                  <a:lnTo>
                    <a:pt x="317" y="161"/>
                  </a:lnTo>
                  <a:lnTo>
                    <a:pt x="314" y="161"/>
                  </a:lnTo>
                  <a:lnTo>
                    <a:pt x="312" y="161"/>
                  </a:lnTo>
                  <a:lnTo>
                    <a:pt x="306" y="161"/>
                  </a:lnTo>
                  <a:lnTo>
                    <a:pt x="302" y="160"/>
                  </a:lnTo>
                  <a:lnTo>
                    <a:pt x="302" y="159"/>
                  </a:lnTo>
                  <a:lnTo>
                    <a:pt x="301" y="158"/>
                  </a:lnTo>
                  <a:lnTo>
                    <a:pt x="300" y="159"/>
                  </a:lnTo>
                  <a:lnTo>
                    <a:pt x="297" y="160"/>
                  </a:lnTo>
                  <a:lnTo>
                    <a:pt x="293" y="159"/>
                  </a:lnTo>
                  <a:lnTo>
                    <a:pt x="287" y="158"/>
                  </a:lnTo>
                  <a:lnTo>
                    <a:pt x="283" y="158"/>
                  </a:lnTo>
                  <a:lnTo>
                    <a:pt x="282" y="158"/>
                  </a:lnTo>
                  <a:lnTo>
                    <a:pt x="280" y="153"/>
                  </a:lnTo>
                  <a:lnTo>
                    <a:pt x="279" y="153"/>
                  </a:lnTo>
                  <a:lnTo>
                    <a:pt x="274" y="154"/>
                  </a:lnTo>
                  <a:lnTo>
                    <a:pt x="273" y="154"/>
                  </a:lnTo>
                  <a:lnTo>
                    <a:pt x="272" y="153"/>
                  </a:lnTo>
                  <a:lnTo>
                    <a:pt x="268" y="151"/>
                  </a:lnTo>
                  <a:lnTo>
                    <a:pt x="266" y="150"/>
                  </a:lnTo>
                  <a:lnTo>
                    <a:pt x="264" y="149"/>
                  </a:lnTo>
                  <a:lnTo>
                    <a:pt x="262" y="145"/>
                  </a:lnTo>
                  <a:lnTo>
                    <a:pt x="261" y="145"/>
                  </a:lnTo>
                  <a:lnTo>
                    <a:pt x="256" y="143"/>
                  </a:lnTo>
                  <a:lnTo>
                    <a:pt x="254" y="142"/>
                  </a:lnTo>
                  <a:lnTo>
                    <a:pt x="252" y="143"/>
                  </a:lnTo>
                  <a:lnTo>
                    <a:pt x="251" y="144"/>
                  </a:lnTo>
                  <a:lnTo>
                    <a:pt x="249" y="144"/>
                  </a:lnTo>
                  <a:lnTo>
                    <a:pt x="246" y="143"/>
                  </a:lnTo>
                  <a:lnTo>
                    <a:pt x="245" y="143"/>
                  </a:lnTo>
                  <a:lnTo>
                    <a:pt x="242" y="145"/>
                  </a:lnTo>
                  <a:lnTo>
                    <a:pt x="241" y="145"/>
                  </a:lnTo>
                  <a:lnTo>
                    <a:pt x="240" y="144"/>
                  </a:lnTo>
                  <a:lnTo>
                    <a:pt x="233" y="142"/>
                  </a:lnTo>
                  <a:lnTo>
                    <a:pt x="232" y="142"/>
                  </a:lnTo>
                  <a:lnTo>
                    <a:pt x="232" y="138"/>
                  </a:lnTo>
                  <a:lnTo>
                    <a:pt x="231" y="138"/>
                  </a:lnTo>
                  <a:lnTo>
                    <a:pt x="224" y="136"/>
                  </a:lnTo>
                  <a:lnTo>
                    <a:pt x="223" y="135"/>
                  </a:lnTo>
                  <a:lnTo>
                    <a:pt x="220" y="135"/>
                  </a:lnTo>
                  <a:lnTo>
                    <a:pt x="219" y="135"/>
                  </a:lnTo>
                  <a:lnTo>
                    <a:pt x="218" y="135"/>
                  </a:lnTo>
                  <a:lnTo>
                    <a:pt x="213" y="132"/>
                  </a:lnTo>
                  <a:lnTo>
                    <a:pt x="207" y="126"/>
                  </a:lnTo>
                  <a:lnTo>
                    <a:pt x="205" y="126"/>
                  </a:lnTo>
                  <a:lnTo>
                    <a:pt x="198" y="121"/>
                  </a:lnTo>
                  <a:lnTo>
                    <a:pt x="197" y="122"/>
                  </a:lnTo>
                  <a:lnTo>
                    <a:pt x="197" y="123"/>
                  </a:lnTo>
                  <a:lnTo>
                    <a:pt x="195" y="122"/>
                  </a:lnTo>
                  <a:lnTo>
                    <a:pt x="190" y="119"/>
                  </a:lnTo>
                  <a:lnTo>
                    <a:pt x="190" y="118"/>
                  </a:lnTo>
                  <a:lnTo>
                    <a:pt x="191" y="115"/>
                  </a:lnTo>
                  <a:lnTo>
                    <a:pt x="193" y="110"/>
                  </a:lnTo>
                  <a:lnTo>
                    <a:pt x="192" y="108"/>
                  </a:lnTo>
                  <a:lnTo>
                    <a:pt x="193" y="107"/>
                  </a:lnTo>
                  <a:lnTo>
                    <a:pt x="195" y="105"/>
                  </a:lnTo>
                  <a:lnTo>
                    <a:pt x="196" y="103"/>
                  </a:lnTo>
                  <a:lnTo>
                    <a:pt x="197" y="101"/>
                  </a:lnTo>
                  <a:lnTo>
                    <a:pt x="199" y="98"/>
                  </a:lnTo>
                  <a:lnTo>
                    <a:pt x="205" y="95"/>
                  </a:lnTo>
                  <a:lnTo>
                    <a:pt x="205" y="94"/>
                  </a:lnTo>
                  <a:lnTo>
                    <a:pt x="192" y="89"/>
                  </a:lnTo>
                  <a:lnTo>
                    <a:pt x="192" y="88"/>
                  </a:lnTo>
                  <a:lnTo>
                    <a:pt x="192" y="85"/>
                  </a:lnTo>
                  <a:lnTo>
                    <a:pt x="192" y="84"/>
                  </a:lnTo>
                  <a:lnTo>
                    <a:pt x="191" y="84"/>
                  </a:lnTo>
                  <a:lnTo>
                    <a:pt x="188" y="83"/>
                  </a:lnTo>
                  <a:lnTo>
                    <a:pt x="179" y="80"/>
                  </a:lnTo>
                  <a:lnTo>
                    <a:pt x="178" y="79"/>
                  </a:lnTo>
                  <a:lnTo>
                    <a:pt x="175" y="75"/>
                  </a:lnTo>
                  <a:lnTo>
                    <a:pt x="174" y="74"/>
                  </a:lnTo>
                  <a:lnTo>
                    <a:pt x="173" y="74"/>
                  </a:lnTo>
                  <a:lnTo>
                    <a:pt x="172" y="75"/>
                  </a:lnTo>
                  <a:lnTo>
                    <a:pt x="171" y="76"/>
                  </a:lnTo>
                  <a:lnTo>
                    <a:pt x="171" y="75"/>
                  </a:lnTo>
                  <a:lnTo>
                    <a:pt x="169" y="73"/>
                  </a:lnTo>
                  <a:lnTo>
                    <a:pt x="168" y="68"/>
                  </a:lnTo>
                  <a:lnTo>
                    <a:pt x="169" y="66"/>
                  </a:lnTo>
                  <a:lnTo>
                    <a:pt x="169" y="64"/>
                  </a:lnTo>
                  <a:lnTo>
                    <a:pt x="164" y="59"/>
                  </a:lnTo>
                  <a:lnTo>
                    <a:pt x="163" y="54"/>
                  </a:lnTo>
                  <a:lnTo>
                    <a:pt x="163" y="53"/>
                  </a:lnTo>
                  <a:lnTo>
                    <a:pt x="169" y="52"/>
                  </a:lnTo>
                  <a:lnTo>
                    <a:pt x="169" y="53"/>
                  </a:lnTo>
                  <a:lnTo>
                    <a:pt x="170" y="54"/>
                  </a:lnTo>
                  <a:lnTo>
                    <a:pt x="170" y="55"/>
                  </a:lnTo>
                  <a:lnTo>
                    <a:pt x="172" y="56"/>
                  </a:lnTo>
                  <a:lnTo>
                    <a:pt x="173" y="56"/>
                  </a:lnTo>
                  <a:lnTo>
                    <a:pt x="177" y="53"/>
                  </a:lnTo>
                  <a:lnTo>
                    <a:pt x="181" y="50"/>
                  </a:lnTo>
                  <a:lnTo>
                    <a:pt x="181" y="49"/>
                  </a:lnTo>
                  <a:lnTo>
                    <a:pt x="179" y="47"/>
                  </a:lnTo>
                  <a:lnTo>
                    <a:pt x="179" y="43"/>
                  </a:lnTo>
                  <a:lnTo>
                    <a:pt x="178" y="42"/>
                  </a:lnTo>
                  <a:lnTo>
                    <a:pt x="176" y="41"/>
                  </a:lnTo>
                  <a:lnTo>
                    <a:pt x="173" y="39"/>
                  </a:lnTo>
                  <a:lnTo>
                    <a:pt x="172" y="38"/>
                  </a:lnTo>
                  <a:close/>
                </a:path>
              </a:pathLst>
            </a:custGeom>
            <a:solidFill>
              <a:srgbClr val="FFC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2" name="Freeform 4065"/>
            <p:cNvSpPr>
              <a:spLocks/>
            </p:cNvSpPr>
            <p:nvPr/>
          </p:nvSpPr>
          <p:spPr bwMode="auto">
            <a:xfrm>
              <a:off x="4119" y="2162"/>
              <a:ext cx="33" cy="37"/>
            </a:xfrm>
            <a:custGeom>
              <a:avLst/>
              <a:gdLst>
                <a:gd name="T0" fmla="*/ 2 w 41"/>
                <a:gd name="T1" fmla="*/ 2 h 46"/>
                <a:gd name="T2" fmla="*/ 2 w 41"/>
                <a:gd name="T3" fmla="*/ 2 h 46"/>
                <a:gd name="T4" fmla="*/ 2 w 41"/>
                <a:gd name="T5" fmla="*/ 2 h 46"/>
                <a:gd name="T6" fmla="*/ 2 w 41"/>
                <a:gd name="T7" fmla="*/ 2 h 46"/>
                <a:gd name="T8" fmla="*/ 2 w 41"/>
                <a:gd name="T9" fmla="*/ 2 h 46"/>
                <a:gd name="T10" fmla="*/ 2 w 41"/>
                <a:gd name="T11" fmla="*/ 2 h 46"/>
                <a:gd name="T12" fmla="*/ 2 w 41"/>
                <a:gd name="T13" fmla="*/ 2 h 46"/>
                <a:gd name="T14" fmla="*/ 2 w 41"/>
                <a:gd name="T15" fmla="*/ 2 h 46"/>
                <a:gd name="T16" fmla="*/ 2 w 41"/>
                <a:gd name="T17" fmla="*/ 2 h 46"/>
                <a:gd name="T18" fmla="*/ 2 w 41"/>
                <a:gd name="T19" fmla="*/ 2 h 46"/>
                <a:gd name="T20" fmla="*/ 2 w 41"/>
                <a:gd name="T21" fmla="*/ 3 h 46"/>
                <a:gd name="T22" fmla="*/ 2 w 41"/>
                <a:gd name="T23" fmla="*/ 3 h 46"/>
                <a:gd name="T24" fmla="*/ 2 w 41"/>
                <a:gd name="T25" fmla="*/ 3 h 46"/>
                <a:gd name="T26" fmla="*/ 2 w 41"/>
                <a:gd name="T27" fmla="*/ 4 h 46"/>
                <a:gd name="T28" fmla="*/ 2 w 41"/>
                <a:gd name="T29" fmla="*/ 4 h 46"/>
                <a:gd name="T30" fmla="*/ 2 w 41"/>
                <a:gd name="T31" fmla="*/ 4 h 46"/>
                <a:gd name="T32" fmla="*/ 2 w 41"/>
                <a:gd name="T33" fmla="*/ 4 h 46"/>
                <a:gd name="T34" fmla="*/ 2 w 41"/>
                <a:gd name="T35" fmla="*/ 4 h 46"/>
                <a:gd name="T36" fmla="*/ 2 w 41"/>
                <a:gd name="T37" fmla="*/ 3 h 46"/>
                <a:gd name="T38" fmla="*/ 2 w 41"/>
                <a:gd name="T39" fmla="*/ 3 h 46"/>
                <a:gd name="T40" fmla="*/ 2 w 41"/>
                <a:gd name="T41" fmla="*/ 3 h 46"/>
                <a:gd name="T42" fmla="*/ 2 w 41"/>
                <a:gd name="T43" fmla="*/ 3 h 46"/>
                <a:gd name="T44" fmla="*/ 2 w 41"/>
                <a:gd name="T45" fmla="*/ 3 h 46"/>
                <a:gd name="T46" fmla="*/ 2 w 41"/>
                <a:gd name="T47" fmla="*/ 2 h 46"/>
                <a:gd name="T48" fmla="*/ 2 w 41"/>
                <a:gd name="T49" fmla="*/ 2 h 46"/>
                <a:gd name="T50" fmla="*/ 2 w 41"/>
                <a:gd name="T51" fmla="*/ 2 h 46"/>
                <a:gd name="T52" fmla="*/ 3 w 41"/>
                <a:gd name="T53" fmla="*/ 2 h 46"/>
                <a:gd name="T54" fmla="*/ 3 w 41"/>
                <a:gd name="T55" fmla="*/ 2 h 46"/>
                <a:gd name="T56" fmla="*/ 4 w 41"/>
                <a:gd name="T57" fmla="*/ 2 h 46"/>
                <a:gd name="T58" fmla="*/ 4 w 41"/>
                <a:gd name="T59" fmla="*/ 2 h 46"/>
                <a:gd name="T60" fmla="*/ 3 w 41"/>
                <a:gd name="T61" fmla="*/ 2 h 46"/>
                <a:gd name="T62" fmla="*/ 3 w 41"/>
                <a:gd name="T63" fmla="*/ 2 h 46"/>
                <a:gd name="T64" fmla="*/ 3 w 41"/>
                <a:gd name="T65" fmla="*/ 2 h 46"/>
                <a:gd name="T66" fmla="*/ 3 w 41"/>
                <a:gd name="T67" fmla="*/ 2 h 46"/>
                <a:gd name="T68" fmla="*/ 3 w 41"/>
                <a:gd name="T69" fmla="*/ 2 h 46"/>
                <a:gd name="T70" fmla="*/ 2 w 41"/>
                <a:gd name="T71" fmla="*/ 1 h 46"/>
                <a:gd name="T72" fmla="*/ 2 w 41"/>
                <a:gd name="T73" fmla="*/ 0 h 46"/>
                <a:gd name="T74" fmla="*/ 2 w 41"/>
                <a:gd name="T75" fmla="*/ 0 h 46"/>
                <a:gd name="T76" fmla="*/ 2 w 41"/>
                <a:gd name="T77" fmla="*/ 1 h 46"/>
                <a:gd name="T78" fmla="*/ 2 w 41"/>
                <a:gd name="T79" fmla="*/ 2 h 46"/>
                <a:gd name="T80" fmla="*/ 2 w 41"/>
                <a:gd name="T81" fmla="*/ 2 h 46"/>
                <a:gd name="T82" fmla="*/ 2 w 41"/>
                <a:gd name="T83" fmla="*/ 2 h 46"/>
                <a:gd name="T84" fmla="*/ 2 w 41"/>
                <a:gd name="T85" fmla="*/ 2 h 46"/>
                <a:gd name="T86" fmla="*/ 0 w 41"/>
                <a:gd name="T87" fmla="*/ 2 h 46"/>
                <a:gd name="T88" fmla="*/ 2 w 41"/>
                <a:gd name="T89" fmla="*/ 2 h 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
                <a:gd name="T136" fmla="*/ 0 h 46"/>
                <a:gd name="T137" fmla="*/ 41 w 41"/>
                <a:gd name="T138" fmla="*/ 46 h 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 h="46">
                  <a:moveTo>
                    <a:pt x="2" y="8"/>
                  </a:moveTo>
                  <a:lnTo>
                    <a:pt x="2" y="8"/>
                  </a:lnTo>
                  <a:lnTo>
                    <a:pt x="3" y="8"/>
                  </a:lnTo>
                  <a:lnTo>
                    <a:pt x="4" y="8"/>
                  </a:lnTo>
                  <a:lnTo>
                    <a:pt x="4" y="9"/>
                  </a:lnTo>
                  <a:lnTo>
                    <a:pt x="3" y="11"/>
                  </a:lnTo>
                  <a:lnTo>
                    <a:pt x="3" y="13"/>
                  </a:lnTo>
                  <a:lnTo>
                    <a:pt x="5" y="17"/>
                  </a:lnTo>
                  <a:lnTo>
                    <a:pt x="7" y="22"/>
                  </a:lnTo>
                  <a:lnTo>
                    <a:pt x="8" y="23"/>
                  </a:lnTo>
                  <a:lnTo>
                    <a:pt x="10" y="26"/>
                  </a:lnTo>
                  <a:lnTo>
                    <a:pt x="18" y="29"/>
                  </a:lnTo>
                  <a:lnTo>
                    <a:pt x="18" y="30"/>
                  </a:lnTo>
                  <a:lnTo>
                    <a:pt x="17" y="32"/>
                  </a:lnTo>
                  <a:lnTo>
                    <a:pt x="16" y="33"/>
                  </a:lnTo>
                  <a:lnTo>
                    <a:pt x="15" y="34"/>
                  </a:lnTo>
                  <a:lnTo>
                    <a:pt x="18" y="46"/>
                  </a:lnTo>
                  <a:lnTo>
                    <a:pt x="18" y="43"/>
                  </a:lnTo>
                  <a:lnTo>
                    <a:pt x="18" y="42"/>
                  </a:lnTo>
                  <a:lnTo>
                    <a:pt x="19" y="42"/>
                  </a:lnTo>
                  <a:lnTo>
                    <a:pt x="19" y="41"/>
                  </a:lnTo>
                  <a:lnTo>
                    <a:pt x="19" y="40"/>
                  </a:lnTo>
                  <a:lnTo>
                    <a:pt x="18" y="39"/>
                  </a:lnTo>
                  <a:lnTo>
                    <a:pt x="18" y="37"/>
                  </a:lnTo>
                  <a:lnTo>
                    <a:pt x="17" y="35"/>
                  </a:lnTo>
                  <a:lnTo>
                    <a:pt x="18" y="35"/>
                  </a:lnTo>
                  <a:lnTo>
                    <a:pt x="20" y="35"/>
                  </a:lnTo>
                  <a:lnTo>
                    <a:pt x="24" y="34"/>
                  </a:lnTo>
                  <a:lnTo>
                    <a:pt x="28" y="31"/>
                  </a:lnTo>
                  <a:lnTo>
                    <a:pt x="28" y="28"/>
                  </a:lnTo>
                  <a:lnTo>
                    <a:pt x="30" y="28"/>
                  </a:lnTo>
                  <a:lnTo>
                    <a:pt x="32" y="27"/>
                  </a:lnTo>
                  <a:lnTo>
                    <a:pt x="33" y="25"/>
                  </a:lnTo>
                  <a:lnTo>
                    <a:pt x="37" y="18"/>
                  </a:lnTo>
                  <a:lnTo>
                    <a:pt x="41" y="9"/>
                  </a:lnTo>
                  <a:lnTo>
                    <a:pt x="41" y="8"/>
                  </a:lnTo>
                  <a:lnTo>
                    <a:pt x="39" y="7"/>
                  </a:lnTo>
                  <a:lnTo>
                    <a:pt x="38" y="8"/>
                  </a:lnTo>
                  <a:lnTo>
                    <a:pt x="36" y="9"/>
                  </a:lnTo>
                  <a:lnTo>
                    <a:pt x="35" y="9"/>
                  </a:lnTo>
                  <a:lnTo>
                    <a:pt x="35" y="8"/>
                  </a:lnTo>
                  <a:lnTo>
                    <a:pt x="34" y="7"/>
                  </a:lnTo>
                  <a:lnTo>
                    <a:pt x="24" y="1"/>
                  </a:lnTo>
                  <a:lnTo>
                    <a:pt x="23" y="0"/>
                  </a:lnTo>
                  <a:lnTo>
                    <a:pt x="22" y="0"/>
                  </a:lnTo>
                  <a:lnTo>
                    <a:pt x="17" y="0"/>
                  </a:lnTo>
                  <a:lnTo>
                    <a:pt x="15" y="1"/>
                  </a:lnTo>
                  <a:lnTo>
                    <a:pt x="14" y="2"/>
                  </a:lnTo>
                  <a:lnTo>
                    <a:pt x="11" y="3"/>
                  </a:lnTo>
                  <a:lnTo>
                    <a:pt x="8" y="4"/>
                  </a:lnTo>
                  <a:lnTo>
                    <a:pt x="2" y="7"/>
                  </a:lnTo>
                  <a:lnTo>
                    <a:pt x="0" y="8"/>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3" name="Freeform 4066"/>
            <p:cNvSpPr>
              <a:spLocks/>
            </p:cNvSpPr>
            <p:nvPr/>
          </p:nvSpPr>
          <p:spPr bwMode="auto">
            <a:xfrm>
              <a:off x="4535" y="2374"/>
              <a:ext cx="2" cy="2"/>
            </a:xfrm>
            <a:custGeom>
              <a:avLst/>
              <a:gdLst>
                <a:gd name="T0" fmla="*/ 1 w 3"/>
                <a:gd name="T1" fmla="*/ 0 h 2"/>
                <a:gd name="T2" fmla="*/ 1 w 3"/>
                <a:gd name="T3" fmla="*/ 0 h 2"/>
                <a:gd name="T4" fmla="*/ 0 w 3"/>
                <a:gd name="T5" fmla="*/ 2 h 2"/>
                <a:gd name="T6" fmla="*/ 0 w 3"/>
                <a:gd name="T7" fmla="*/ 2 h 2"/>
                <a:gd name="T8" fmla="*/ 1 w 3"/>
                <a:gd name="T9" fmla="*/ 2 h 2"/>
                <a:gd name="T10" fmla="*/ 1 w 3"/>
                <a:gd name="T11" fmla="*/ 2 h 2"/>
                <a:gd name="T12" fmla="*/ 1 w 3"/>
                <a:gd name="T13" fmla="*/ 0 h 2"/>
                <a:gd name="T14" fmla="*/ 1 w 3"/>
                <a:gd name="T15" fmla="*/ 0 h 2"/>
                <a:gd name="T16" fmla="*/ 1 w 3"/>
                <a:gd name="T17" fmla="*/ 0 h 2"/>
                <a:gd name="T18" fmla="*/ 1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1" y="0"/>
                  </a:moveTo>
                  <a:lnTo>
                    <a:pt x="1" y="0"/>
                  </a:lnTo>
                  <a:lnTo>
                    <a:pt x="0" y="2"/>
                  </a:lnTo>
                  <a:lnTo>
                    <a:pt x="3" y="2"/>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4" name="Freeform 4067"/>
            <p:cNvSpPr>
              <a:spLocks/>
            </p:cNvSpPr>
            <p:nvPr/>
          </p:nvSpPr>
          <p:spPr bwMode="auto">
            <a:xfrm>
              <a:off x="4536" y="2372"/>
              <a:ext cx="1" cy="1"/>
            </a:xfrm>
            <a:custGeom>
              <a:avLst/>
              <a:gdLst>
                <a:gd name="T0" fmla="*/ 1 w 2"/>
                <a:gd name="T1" fmla="*/ 0 h 2"/>
                <a:gd name="T2" fmla="*/ 1 w 2"/>
                <a:gd name="T3" fmla="*/ 0 h 2"/>
                <a:gd name="T4" fmla="*/ 0 w 2"/>
                <a:gd name="T5" fmla="*/ 1 h 2"/>
                <a:gd name="T6" fmla="*/ 1 w 2"/>
                <a:gd name="T7" fmla="*/ 1 h 2"/>
                <a:gd name="T8" fmla="*/ 1 w 2"/>
                <a:gd name="T9" fmla="*/ 1 h 2"/>
                <a:gd name="T10" fmla="*/ 1 w 2"/>
                <a:gd name="T11" fmla="*/ 1 h 2"/>
                <a:gd name="T12" fmla="*/ 1 w 2"/>
                <a:gd name="T13" fmla="*/ 1 h 2"/>
                <a:gd name="T14" fmla="*/ 1 w 2"/>
                <a:gd name="T15" fmla="*/ 0 h 2"/>
                <a:gd name="T16" fmla="*/ 1 w 2"/>
                <a:gd name="T17" fmla="*/ 0 h 2"/>
                <a:gd name="T18" fmla="*/ 1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0"/>
                  </a:moveTo>
                  <a:lnTo>
                    <a:pt x="1" y="0"/>
                  </a:lnTo>
                  <a:lnTo>
                    <a:pt x="0" y="1"/>
                  </a:lnTo>
                  <a:lnTo>
                    <a:pt x="1" y="1"/>
                  </a:lnTo>
                  <a:lnTo>
                    <a:pt x="2" y="2"/>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5" name="Freeform 4068"/>
            <p:cNvSpPr>
              <a:spLocks/>
            </p:cNvSpPr>
            <p:nvPr/>
          </p:nvSpPr>
          <p:spPr bwMode="auto">
            <a:xfrm>
              <a:off x="4513" y="2388"/>
              <a:ext cx="30" cy="25"/>
            </a:xfrm>
            <a:custGeom>
              <a:avLst/>
              <a:gdLst>
                <a:gd name="T0" fmla="*/ 1 w 38"/>
                <a:gd name="T1" fmla="*/ 2 h 32"/>
                <a:gd name="T2" fmla="*/ 2 w 38"/>
                <a:gd name="T3" fmla="*/ 2 h 32"/>
                <a:gd name="T4" fmla="*/ 2 w 38"/>
                <a:gd name="T5" fmla="*/ 2 h 32"/>
                <a:gd name="T6" fmla="*/ 2 w 38"/>
                <a:gd name="T7" fmla="*/ 2 h 32"/>
                <a:gd name="T8" fmla="*/ 2 w 38"/>
                <a:gd name="T9" fmla="*/ 2 h 32"/>
                <a:gd name="T10" fmla="*/ 2 w 38"/>
                <a:gd name="T11" fmla="*/ 2 h 32"/>
                <a:gd name="T12" fmla="*/ 2 w 38"/>
                <a:gd name="T13" fmla="*/ 2 h 32"/>
                <a:gd name="T14" fmla="*/ 2 w 38"/>
                <a:gd name="T15" fmla="*/ 2 h 32"/>
                <a:gd name="T16" fmla="*/ 2 w 38"/>
                <a:gd name="T17" fmla="*/ 2 h 32"/>
                <a:gd name="T18" fmla="*/ 2 w 38"/>
                <a:gd name="T19" fmla="*/ 2 h 32"/>
                <a:gd name="T20" fmla="*/ 2 w 38"/>
                <a:gd name="T21" fmla="*/ 2 h 32"/>
                <a:gd name="T22" fmla="*/ 2 w 38"/>
                <a:gd name="T23" fmla="*/ 2 h 32"/>
                <a:gd name="T24" fmla="*/ 2 w 38"/>
                <a:gd name="T25" fmla="*/ 2 h 32"/>
                <a:gd name="T26" fmla="*/ 2 w 38"/>
                <a:gd name="T27" fmla="*/ 2 h 32"/>
                <a:gd name="T28" fmla="*/ 2 w 38"/>
                <a:gd name="T29" fmla="*/ 2 h 32"/>
                <a:gd name="T30" fmla="*/ 2 w 38"/>
                <a:gd name="T31" fmla="*/ 2 h 32"/>
                <a:gd name="T32" fmla="*/ 3 w 38"/>
                <a:gd name="T33" fmla="*/ 2 h 32"/>
                <a:gd name="T34" fmla="*/ 3 w 38"/>
                <a:gd name="T35" fmla="*/ 2 h 32"/>
                <a:gd name="T36" fmla="*/ 3 w 38"/>
                <a:gd name="T37" fmla="*/ 2 h 32"/>
                <a:gd name="T38" fmla="*/ 3 w 38"/>
                <a:gd name="T39" fmla="*/ 2 h 32"/>
                <a:gd name="T40" fmla="*/ 2 w 38"/>
                <a:gd name="T41" fmla="*/ 1 h 32"/>
                <a:gd name="T42" fmla="*/ 2 w 38"/>
                <a:gd name="T43" fmla="*/ 0 h 32"/>
                <a:gd name="T44" fmla="*/ 2 w 38"/>
                <a:gd name="T45" fmla="*/ 0 h 32"/>
                <a:gd name="T46" fmla="*/ 2 w 38"/>
                <a:gd name="T47" fmla="*/ 2 h 32"/>
                <a:gd name="T48" fmla="*/ 2 w 38"/>
                <a:gd name="T49" fmla="*/ 2 h 32"/>
                <a:gd name="T50" fmla="*/ 2 w 38"/>
                <a:gd name="T51" fmla="*/ 2 h 32"/>
                <a:gd name="T52" fmla="*/ 2 w 38"/>
                <a:gd name="T53" fmla="*/ 2 h 32"/>
                <a:gd name="T54" fmla="*/ 2 w 38"/>
                <a:gd name="T55" fmla="*/ 2 h 32"/>
                <a:gd name="T56" fmla="*/ 2 w 38"/>
                <a:gd name="T57" fmla="*/ 2 h 32"/>
                <a:gd name="T58" fmla="*/ 2 w 38"/>
                <a:gd name="T59" fmla="*/ 2 h 32"/>
                <a:gd name="T60" fmla="*/ 2 w 38"/>
                <a:gd name="T61" fmla="*/ 2 h 32"/>
                <a:gd name="T62" fmla="*/ 2 w 38"/>
                <a:gd name="T63" fmla="*/ 2 h 32"/>
                <a:gd name="T64" fmla="*/ 2 w 38"/>
                <a:gd name="T65" fmla="*/ 2 h 32"/>
                <a:gd name="T66" fmla="*/ 2 w 38"/>
                <a:gd name="T67" fmla="*/ 2 h 32"/>
                <a:gd name="T68" fmla="*/ 2 w 38"/>
                <a:gd name="T69" fmla="*/ 2 h 32"/>
                <a:gd name="T70" fmla="*/ 1 w 38"/>
                <a:gd name="T71" fmla="*/ 2 h 32"/>
                <a:gd name="T72" fmla="*/ 0 w 38"/>
                <a:gd name="T73" fmla="*/ 2 h 32"/>
                <a:gd name="T74" fmla="*/ 1 w 38"/>
                <a:gd name="T75" fmla="*/ 2 h 32"/>
                <a:gd name="T76" fmla="*/ 1 w 38"/>
                <a:gd name="T77" fmla="*/ 2 h 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32"/>
                <a:gd name="T119" fmla="*/ 38 w 38"/>
                <a:gd name="T120" fmla="*/ 32 h 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32">
                  <a:moveTo>
                    <a:pt x="1" y="26"/>
                  </a:moveTo>
                  <a:lnTo>
                    <a:pt x="1" y="26"/>
                  </a:lnTo>
                  <a:lnTo>
                    <a:pt x="5" y="29"/>
                  </a:lnTo>
                  <a:lnTo>
                    <a:pt x="11" y="31"/>
                  </a:lnTo>
                  <a:lnTo>
                    <a:pt x="15" y="32"/>
                  </a:lnTo>
                  <a:lnTo>
                    <a:pt x="17" y="31"/>
                  </a:lnTo>
                  <a:lnTo>
                    <a:pt x="18" y="30"/>
                  </a:lnTo>
                  <a:lnTo>
                    <a:pt x="18" y="29"/>
                  </a:lnTo>
                  <a:lnTo>
                    <a:pt x="19" y="28"/>
                  </a:lnTo>
                  <a:lnTo>
                    <a:pt x="21" y="28"/>
                  </a:lnTo>
                  <a:lnTo>
                    <a:pt x="23" y="26"/>
                  </a:lnTo>
                  <a:lnTo>
                    <a:pt x="25" y="25"/>
                  </a:lnTo>
                  <a:lnTo>
                    <a:pt x="26" y="24"/>
                  </a:lnTo>
                  <a:lnTo>
                    <a:pt x="28" y="23"/>
                  </a:lnTo>
                  <a:lnTo>
                    <a:pt x="29" y="23"/>
                  </a:lnTo>
                  <a:lnTo>
                    <a:pt x="29" y="22"/>
                  </a:lnTo>
                  <a:lnTo>
                    <a:pt x="30" y="22"/>
                  </a:lnTo>
                  <a:lnTo>
                    <a:pt x="30" y="19"/>
                  </a:lnTo>
                  <a:lnTo>
                    <a:pt x="32" y="15"/>
                  </a:lnTo>
                  <a:lnTo>
                    <a:pt x="33" y="11"/>
                  </a:lnTo>
                  <a:lnTo>
                    <a:pt x="35" y="9"/>
                  </a:lnTo>
                  <a:lnTo>
                    <a:pt x="36" y="8"/>
                  </a:lnTo>
                  <a:lnTo>
                    <a:pt x="36" y="9"/>
                  </a:lnTo>
                  <a:lnTo>
                    <a:pt x="37" y="8"/>
                  </a:lnTo>
                  <a:lnTo>
                    <a:pt x="38" y="7"/>
                  </a:lnTo>
                  <a:lnTo>
                    <a:pt x="38" y="5"/>
                  </a:lnTo>
                  <a:lnTo>
                    <a:pt x="38" y="4"/>
                  </a:lnTo>
                  <a:lnTo>
                    <a:pt x="37" y="3"/>
                  </a:lnTo>
                  <a:lnTo>
                    <a:pt x="35" y="1"/>
                  </a:lnTo>
                  <a:lnTo>
                    <a:pt x="33" y="0"/>
                  </a:lnTo>
                  <a:lnTo>
                    <a:pt x="32" y="0"/>
                  </a:lnTo>
                  <a:lnTo>
                    <a:pt x="31" y="2"/>
                  </a:lnTo>
                  <a:lnTo>
                    <a:pt x="30" y="2"/>
                  </a:lnTo>
                  <a:lnTo>
                    <a:pt x="27" y="2"/>
                  </a:lnTo>
                  <a:lnTo>
                    <a:pt x="25" y="2"/>
                  </a:lnTo>
                  <a:lnTo>
                    <a:pt x="23" y="3"/>
                  </a:lnTo>
                  <a:lnTo>
                    <a:pt x="21" y="3"/>
                  </a:lnTo>
                  <a:lnTo>
                    <a:pt x="17" y="2"/>
                  </a:lnTo>
                  <a:lnTo>
                    <a:pt x="16" y="2"/>
                  </a:lnTo>
                  <a:lnTo>
                    <a:pt x="15" y="3"/>
                  </a:lnTo>
                  <a:lnTo>
                    <a:pt x="14" y="4"/>
                  </a:lnTo>
                  <a:lnTo>
                    <a:pt x="12" y="4"/>
                  </a:lnTo>
                  <a:lnTo>
                    <a:pt x="11" y="4"/>
                  </a:lnTo>
                  <a:lnTo>
                    <a:pt x="11" y="5"/>
                  </a:lnTo>
                  <a:lnTo>
                    <a:pt x="10" y="7"/>
                  </a:lnTo>
                  <a:lnTo>
                    <a:pt x="9" y="8"/>
                  </a:lnTo>
                  <a:lnTo>
                    <a:pt x="3" y="11"/>
                  </a:lnTo>
                  <a:lnTo>
                    <a:pt x="2" y="12"/>
                  </a:lnTo>
                  <a:lnTo>
                    <a:pt x="1" y="15"/>
                  </a:lnTo>
                  <a:lnTo>
                    <a:pt x="0" y="17"/>
                  </a:lnTo>
                  <a:lnTo>
                    <a:pt x="1" y="24"/>
                  </a:lnTo>
                  <a:lnTo>
                    <a:pt x="0" y="25"/>
                  </a:lnTo>
                  <a:lnTo>
                    <a:pt x="1"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6" name="Freeform 4069"/>
            <p:cNvSpPr>
              <a:spLocks/>
            </p:cNvSpPr>
            <p:nvPr/>
          </p:nvSpPr>
          <p:spPr bwMode="auto">
            <a:xfrm>
              <a:off x="4637" y="2327"/>
              <a:ext cx="1" cy="1"/>
            </a:xfrm>
            <a:custGeom>
              <a:avLst/>
              <a:gdLst>
                <a:gd name="T0" fmla="*/ 1 w 2"/>
                <a:gd name="T1" fmla="*/ 0 h 1"/>
                <a:gd name="T2" fmla="*/ 1 w 2"/>
                <a:gd name="T3" fmla="*/ 0 h 1"/>
                <a:gd name="T4" fmla="*/ 1 w 2"/>
                <a:gd name="T5" fmla="*/ 0 h 1"/>
                <a:gd name="T6" fmla="*/ 1 w 2"/>
                <a:gd name="T7" fmla="*/ 0 h 1"/>
                <a:gd name="T8" fmla="*/ 0 w 2"/>
                <a:gd name="T9" fmla="*/ 1 h 1"/>
                <a:gd name="T10" fmla="*/ 0 w 2"/>
                <a:gd name="T11" fmla="*/ 1 h 1"/>
                <a:gd name="T12" fmla="*/ 1 w 2"/>
                <a:gd name="T13" fmla="*/ 1 h 1"/>
                <a:gd name="T14" fmla="*/ 1 w 2"/>
                <a:gd name="T15" fmla="*/ 1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1"/>
                  </a:lnTo>
                  <a:lnTo>
                    <a:pt x="1" y="1"/>
                  </a:lnTo>
                  <a:lnTo>
                    <a:pt x="2"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7" name="Freeform 4070"/>
            <p:cNvSpPr>
              <a:spLocks/>
            </p:cNvSpPr>
            <p:nvPr/>
          </p:nvSpPr>
          <p:spPr bwMode="auto">
            <a:xfrm>
              <a:off x="4635" y="2326"/>
              <a:ext cx="1" cy="2"/>
            </a:xfrm>
            <a:custGeom>
              <a:avLst/>
              <a:gdLst>
                <a:gd name="T0" fmla="*/ 0 w 1"/>
                <a:gd name="T1" fmla="*/ 0 h 2"/>
                <a:gd name="T2" fmla="*/ 0 w 1"/>
                <a:gd name="T3" fmla="*/ 0 h 2"/>
                <a:gd name="T4" fmla="*/ 0 w 1"/>
                <a:gd name="T5" fmla="*/ 1 h 2"/>
                <a:gd name="T6" fmla="*/ 0 w 1"/>
                <a:gd name="T7" fmla="*/ 2 h 2"/>
                <a:gd name="T8" fmla="*/ 0 w 1"/>
                <a:gd name="T9" fmla="*/ 2 h 2"/>
                <a:gd name="T10" fmla="*/ 1 w 1"/>
                <a:gd name="T11" fmla="*/ 1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1"/>
                  </a:lnTo>
                  <a:lnTo>
                    <a:pt x="0" y="2"/>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8" name="Freeform 4071"/>
            <p:cNvSpPr>
              <a:spLocks/>
            </p:cNvSpPr>
            <p:nvPr/>
          </p:nvSpPr>
          <p:spPr bwMode="auto">
            <a:xfrm>
              <a:off x="4655" y="2311"/>
              <a:ext cx="1" cy="3"/>
            </a:xfrm>
            <a:custGeom>
              <a:avLst/>
              <a:gdLst>
                <a:gd name="T0" fmla="*/ 0 w 1"/>
                <a:gd name="T1" fmla="*/ 1 h 3"/>
                <a:gd name="T2" fmla="*/ 0 w 1"/>
                <a:gd name="T3" fmla="*/ 1 h 3"/>
                <a:gd name="T4" fmla="*/ 0 w 1"/>
                <a:gd name="T5" fmla="*/ 3 h 3"/>
                <a:gd name="T6" fmla="*/ 0 w 1"/>
                <a:gd name="T7" fmla="*/ 3 h 3"/>
                <a:gd name="T8" fmla="*/ 1 w 1"/>
                <a:gd name="T9" fmla="*/ 3 h 3"/>
                <a:gd name="T10" fmla="*/ 1 w 1"/>
                <a:gd name="T11" fmla="*/ 2 h 3"/>
                <a:gd name="T12" fmla="*/ 1 w 1"/>
                <a:gd name="T13" fmla="*/ 2 h 3"/>
                <a:gd name="T14" fmla="*/ 1 w 1"/>
                <a:gd name="T15" fmla="*/ 0 h 3"/>
                <a:gd name="T16" fmla="*/ 0 w 1"/>
                <a:gd name="T17" fmla="*/ 0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1"/>
                  </a:moveTo>
                  <a:lnTo>
                    <a:pt x="0" y="1"/>
                  </a:lnTo>
                  <a:lnTo>
                    <a:pt x="0" y="3"/>
                  </a:lnTo>
                  <a:lnTo>
                    <a:pt x="1" y="3"/>
                  </a:lnTo>
                  <a:lnTo>
                    <a:pt x="1" y="2"/>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49" name="Freeform 4072"/>
            <p:cNvSpPr>
              <a:spLocks/>
            </p:cNvSpPr>
            <p:nvPr/>
          </p:nvSpPr>
          <p:spPr bwMode="auto">
            <a:xfrm>
              <a:off x="4660" y="2316"/>
              <a:ext cx="23" cy="47"/>
            </a:xfrm>
            <a:custGeom>
              <a:avLst/>
              <a:gdLst>
                <a:gd name="T0" fmla="*/ 2 w 30"/>
                <a:gd name="T1" fmla="*/ 2 h 57"/>
                <a:gd name="T2" fmla="*/ 2 w 30"/>
                <a:gd name="T3" fmla="*/ 2 h 57"/>
                <a:gd name="T4" fmla="*/ 2 w 30"/>
                <a:gd name="T5" fmla="*/ 2 h 57"/>
                <a:gd name="T6" fmla="*/ 2 w 30"/>
                <a:gd name="T7" fmla="*/ 0 h 57"/>
                <a:gd name="T8" fmla="*/ 2 w 30"/>
                <a:gd name="T9" fmla="*/ 0 h 57"/>
                <a:gd name="T10" fmla="*/ 2 w 30"/>
                <a:gd name="T11" fmla="*/ 0 h 57"/>
                <a:gd name="T12" fmla="*/ 2 w 30"/>
                <a:gd name="T13" fmla="*/ 1 h 57"/>
                <a:gd name="T14" fmla="*/ 2 w 30"/>
                <a:gd name="T15" fmla="*/ 1 h 57"/>
                <a:gd name="T16" fmla="*/ 2 w 30"/>
                <a:gd name="T17" fmla="*/ 2 h 57"/>
                <a:gd name="T18" fmla="*/ 2 w 30"/>
                <a:gd name="T19" fmla="*/ 2 h 57"/>
                <a:gd name="T20" fmla="*/ 2 w 30"/>
                <a:gd name="T21" fmla="*/ 2 h 57"/>
                <a:gd name="T22" fmla="*/ 2 w 30"/>
                <a:gd name="T23" fmla="*/ 2 h 57"/>
                <a:gd name="T24" fmla="*/ 2 w 30"/>
                <a:gd name="T25" fmla="*/ 2 h 57"/>
                <a:gd name="T26" fmla="*/ 2 w 30"/>
                <a:gd name="T27" fmla="*/ 2 h 57"/>
                <a:gd name="T28" fmla="*/ 2 w 30"/>
                <a:gd name="T29" fmla="*/ 2 h 57"/>
                <a:gd name="T30" fmla="*/ 2 w 30"/>
                <a:gd name="T31" fmla="*/ 2 h 57"/>
                <a:gd name="T32" fmla="*/ 2 w 30"/>
                <a:gd name="T33" fmla="*/ 2 h 57"/>
                <a:gd name="T34" fmla="*/ 2 w 30"/>
                <a:gd name="T35" fmla="*/ 3 h 57"/>
                <a:gd name="T36" fmla="*/ 1 w 30"/>
                <a:gd name="T37" fmla="*/ 4 h 57"/>
                <a:gd name="T38" fmla="*/ 1 w 30"/>
                <a:gd name="T39" fmla="*/ 4 h 57"/>
                <a:gd name="T40" fmla="*/ 0 w 30"/>
                <a:gd name="T41" fmla="*/ 5 h 57"/>
                <a:gd name="T42" fmla="*/ 0 w 30"/>
                <a:gd name="T43" fmla="*/ 5 h 57"/>
                <a:gd name="T44" fmla="*/ 1 w 30"/>
                <a:gd name="T45" fmla="*/ 5 h 57"/>
                <a:gd name="T46" fmla="*/ 1 w 30"/>
                <a:gd name="T47" fmla="*/ 5 h 57"/>
                <a:gd name="T48" fmla="*/ 2 w 30"/>
                <a:gd name="T49" fmla="*/ 6 h 57"/>
                <a:gd name="T50" fmla="*/ 2 w 30"/>
                <a:gd name="T51" fmla="*/ 6 h 57"/>
                <a:gd name="T52" fmla="*/ 2 w 30"/>
                <a:gd name="T53" fmla="*/ 6 h 57"/>
                <a:gd name="T54" fmla="*/ 2 w 30"/>
                <a:gd name="T55" fmla="*/ 6 h 57"/>
                <a:gd name="T56" fmla="*/ 2 w 30"/>
                <a:gd name="T57" fmla="*/ 7 h 57"/>
                <a:gd name="T58" fmla="*/ 2 w 30"/>
                <a:gd name="T59" fmla="*/ 7 h 57"/>
                <a:gd name="T60" fmla="*/ 2 w 30"/>
                <a:gd name="T61" fmla="*/ 7 h 57"/>
                <a:gd name="T62" fmla="*/ 2 w 30"/>
                <a:gd name="T63" fmla="*/ 7 h 57"/>
                <a:gd name="T64" fmla="*/ 2 w 30"/>
                <a:gd name="T65" fmla="*/ 7 h 57"/>
                <a:gd name="T66" fmla="*/ 2 w 30"/>
                <a:gd name="T67" fmla="*/ 7 h 57"/>
                <a:gd name="T68" fmla="*/ 2 w 30"/>
                <a:gd name="T69" fmla="*/ 7 h 57"/>
                <a:gd name="T70" fmla="*/ 2 w 30"/>
                <a:gd name="T71" fmla="*/ 7 h 57"/>
                <a:gd name="T72" fmla="*/ 2 w 30"/>
                <a:gd name="T73" fmla="*/ 6 h 57"/>
                <a:gd name="T74" fmla="*/ 2 w 30"/>
                <a:gd name="T75" fmla="*/ 5 h 57"/>
                <a:gd name="T76" fmla="*/ 2 w 30"/>
                <a:gd name="T77" fmla="*/ 5 h 57"/>
                <a:gd name="T78" fmla="*/ 2 w 30"/>
                <a:gd name="T79" fmla="*/ 4 h 57"/>
                <a:gd name="T80" fmla="*/ 2 w 30"/>
                <a:gd name="T81" fmla="*/ 3 h 57"/>
                <a:gd name="T82" fmla="*/ 2 w 30"/>
                <a:gd name="T83" fmla="*/ 2 h 57"/>
                <a:gd name="T84" fmla="*/ 2 w 30"/>
                <a:gd name="T85" fmla="*/ 2 h 57"/>
                <a:gd name="T86" fmla="*/ 2 w 30"/>
                <a:gd name="T87" fmla="*/ 2 h 57"/>
                <a:gd name="T88" fmla="*/ 2 w 30"/>
                <a:gd name="T89" fmla="*/ 2 h 57"/>
                <a:gd name="T90" fmla="*/ 2 w 30"/>
                <a:gd name="T91" fmla="*/ 2 h 57"/>
                <a:gd name="T92" fmla="*/ 2 w 30"/>
                <a:gd name="T93" fmla="*/ 2 h 57"/>
                <a:gd name="T94" fmla="*/ 2 w 30"/>
                <a:gd name="T95" fmla="*/ 2 h 57"/>
                <a:gd name="T96" fmla="*/ 2 w 30"/>
                <a:gd name="T97" fmla="*/ 2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
                <a:gd name="T148" fmla="*/ 0 h 57"/>
                <a:gd name="T149" fmla="*/ 30 w 30"/>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 h="57">
                  <a:moveTo>
                    <a:pt x="29" y="4"/>
                  </a:moveTo>
                  <a:lnTo>
                    <a:pt x="29" y="4"/>
                  </a:lnTo>
                  <a:lnTo>
                    <a:pt x="26" y="2"/>
                  </a:lnTo>
                  <a:lnTo>
                    <a:pt x="24" y="0"/>
                  </a:lnTo>
                  <a:lnTo>
                    <a:pt x="23" y="0"/>
                  </a:lnTo>
                  <a:lnTo>
                    <a:pt x="22" y="1"/>
                  </a:lnTo>
                  <a:lnTo>
                    <a:pt x="15" y="5"/>
                  </a:lnTo>
                  <a:lnTo>
                    <a:pt x="14" y="6"/>
                  </a:lnTo>
                  <a:lnTo>
                    <a:pt x="13" y="8"/>
                  </a:lnTo>
                  <a:lnTo>
                    <a:pt x="12" y="10"/>
                  </a:lnTo>
                  <a:lnTo>
                    <a:pt x="10" y="12"/>
                  </a:lnTo>
                  <a:lnTo>
                    <a:pt x="6" y="21"/>
                  </a:lnTo>
                  <a:lnTo>
                    <a:pt x="2" y="26"/>
                  </a:lnTo>
                  <a:lnTo>
                    <a:pt x="1" y="30"/>
                  </a:lnTo>
                  <a:lnTo>
                    <a:pt x="0" y="36"/>
                  </a:lnTo>
                  <a:lnTo>
                    <a:pt x="0" y="38"/>
                  </a:lnTo>
                  <a:lnTo>
                    <a:pt x="1" y="40"/>
                  </a:lnTo>
                  <a:lnTo>
                    <a:pt x="2" y="44"/>
                  </a:lnTo>
                  <a:lnTo>
                    <a:pt x="5" y="47"/>
                  </a:lnTo>
                  <a:lnTo>
                    <a:pt x="7" y="50"/>
                  </a:lnTo>
                  <a:lnTo>
                    <a:pt x="9" y="53"/>
                  </a:lnTo>
                  <a:lnTo>
                    <a:pt x="10" y="55"/>
                  </a:lnTo>
                  <a:lnTo>
                    <a:pt x="12" y="56"/>
                  </a:lnTo>
                  <a:lnTo>
                    <a:pt x="12" y="57"/>
                  </a:lnTo>
                  <a:lnTo>
                    <a:pt x="13" y="55"/>
                  </a:lnTo>
                  <a:lnTo>
                    <a:pt x="14" y="50"/>
                  </a:lnTo>
                  <a:lnTo>
                    <a:pt x="16" y="43"/>
                  </a:lnTo>
                  <a:lnTo>
                    <a:pt x="22" y="33"/>
                  </a:lnTo>
                  <a:lnTo>
                    <a:pt x="25" y="25"/>
                  </a:lnTo>
                  <a:lnTo>
                    <a:pt x="27" y="18"/>
                  </a:lnTo>
                  <a:lnTo>
                    <a:pt x="28" y="8"/>
                  </a:lnTo>
                  <a:lnTo>
                    <a:pt x="29" y="6"/>
                  </a:lnTo>
                  <a:lnTo>
                    <a:pt x="30" y="5"/>
                  </a:lnTo>
                  <a:lnTo>
                    <a:pt x="29"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0" name="Freeform 4073"/>
            <p:cNvSpPr>
              <a:spLocks/>
            </p:cNvSpPr>
            <p:nvPr/>
          </p:nvSpPr>
          <p:spPr bwMode="auto">
            <a:xfrm>
              <a:off x="4066" y="1876"/>
              <a:ext cx="781" cy="510"/>
            </a:xfrm>
            <a:custGeom>
              <a:avLst/>
              <a:gdLst>
                <a:gd name="T0" fmla="*/ 14 w 977"/>
                <a:gd name="T1" fmla="*/ 53 h 622"/>
                <a:gd name="T2" fmla="*/ 18 w 977"/>
                <a:gd name="T3" fmla="*/ 54 h 622"/>
                <a:gd name="T4" fmla="*/ 21 w 977"/>
                <a:gd name="T5" fmla="*/ 57 h 622"/>
                <a:gd name="T6" fmla="*/ 24 w 977"/>
                <a:gd name="T7" fmla="*/ 54 h 622"/>
                <a:gd name="T8" fmla="*/ 29 w 977"/>
                <a:gd name="T9" fmla="*/ 52 h 622"/>
                <a:gd name="T10" fmla="*/ 31 w 977"/>
                <a:gd name="T11" fmla="*/ 54 h 622"/>
                <a:gd name="T12" fmla="*/ 34 w 977"/>
                <a:gd name="T13" fmla="*/ 54 h 622"/>
                <a:gd name="T14" fmla="*/ 34 w 977"/>
                <a:gd name="T15" fmla="*/ 60 h 622"/>
                <a:gd name="T16" fmla="*/ 34 w 977"/>
                <a:gd name="T17" fmla="*/ 62 h 622"/>
                <a:gd name="T18" fmla="*/ 36 w 977"/>
                <a:gd name="T19" fmla="*/ 66 h 622"/>
                <a:gd name="T20" fmla="*/ 38 w 977"/>
                <a:gd name="T21" fmla="*/ 69 h 622"/>
                <a:gd name="T22" fmla="*/ 40 w 977"/>
                <a:gd name="T23" fmla="*/ 66 h 622"/>
                <a:gd name="T24" fmla="*/ 43 w 977"/>
                <a:gd name="T25" fmla="*/ 65 h 622"/>
                <a:gd name="T26" fmla="*/ 45 w 977"/>
                <a:gd name="T27" fmla="*/ 66 h 622"/>
                <a:gd name="T28" fmla="*/ 48 w 977"/>
                <a:gd name="T29" fmla="*/ 67 h 622"/>
                <a:gd name="T30" fmla="*/ 50 w 977"/>
                <a:gd name="T31" fmla="*/ 70 h 622"/>
                <a:gd name="T32" fmla="*/ 53 w 977"/>
                <a:gd name="T33" fmla="*/ 67 h 622"/>
                <a:gd name="T34" fmla="*/ 54 w 977"/>
                <a:gd name="T35" fmla="*/ 66 h 622"/>
                <a:gd name="T36" fmla="*/ 55 w 977"/>
                <a:gd name="T37" fmla="*/ 66 h 622"/>
                <a:gd name="T38" fmla="*/ 56 w 977"/>
                <a:gd name="T39" fmla="*/ 66 h 622"/>
                <a:gd name="T40" fmla="*/ 59 w 977"/>
                <a:gd name="T41" fmla="*/ 65 h 622"/>
                <a:gd name="T42" fmla="*/ 60 w 977"/>
                <a:gd name="T43" fmla="*/ 61 h 622"/>
                <a:gd name="T44" fmla="*/ 62 w 977"/>
                <a:gd name="T45" fmla="*/ 60 h 622"/>
                <a:gd name="T46" fmla="*/ 62 w 977"/>
                <a:gd name="T47" fmla="*/ 58 h 622"/>
                <a:gd name="T48" fmla="*/ 66 w 977"/>
                <a:gd name="T49" fmla="*/ 54 h 622"/>
                <a:gd name="T50" fmla="*/ 66 w 977"/>
                <a:gd name="T51" fmla="*/ 53 h 622"/>
                <a:gd name="T52" fmla="*/ 66 w 977"/>
                <a:gd name="T53" fmla="*/ 49 h 622"/>
                <a:gd name="T54" fmla="*/ 66 w 977"/>
                <a:gd name="T55" fmla="*/ 47 h 622"/>
                <a:gd name="T56" fmla="*/ 62 w 977"/>
                <a:gd name="T57" fmla="*/ 39 h 622"/>
                <a:gd name="T58" fmla="*/ 66 w 977"/>
                <a:gd name="T59" fmla="*/ 37 h 622"/>
                <a:gd name="T60" fmla="*/ 65 w 977"/>
                <a:gd name="T61" fmla="*/ 35 h 622"/>
                <a:gd name="T62" fmla="*/ 62 w 977"/>
                <a:gd name="T63" fmla="*/ 35 h 622"/>
                <a:gd name="T64" fmla="*/ 65 w 977"/>
                <a:gd name="T65" fmla="*/ 30 h 622"/>
                <a:gd name="T66" fmla="*/ 66 w 977"/>
                <a:gd name="T67" fmla="*/ 32 h 622"/>
                <a:gd name="T68" fmla="*/ 69 w 977"/>
                <a:gd name="T69" fmla="*/ 32 h 622"/>
                <a:gd name="T70" fmla="*/ 74 w 977"/>
                <a:gd name="T71" fmla="*/ 27 h 622"/>
                <a:gd name="T72" fmla="*/ 78 w 977"/>
                <a:gd name="T73" fmla="*/ 26 h 622"/>
                <a:gd name="T74" fmla="*/ 80 w 977"/>
                <a:gd name="T75" fmla="*/ 20 h 622"/>
                <a:gd name="T76" fmla="*/ 82 w 977"/>
                <a:gd name="T77" fmla="*/ 14 h 622"/>
                <a:gd name="T78" fmla="*/ 80 w 977"/>
                <a:gd name="T79" fmla="*/ 14 h 622"/>
                <a:gd name="T80" fmla="*/ 76 w 977"/>
                <a:gd name="T81" fmla="*/ 9 h 622"/>
                <a:gd name="T82" fmla="*/ 72 w 977"/>
                <a:gd name="T83" fmla="*/ 5 h 622"/>
                <a:gd name="T84" fmla="*/ 68 w 977"/>
                <a:gd name="T85" fmla="*/ 1 h 622"/>
                <a:gd name="T86" fmla="*/ 65 w 977"/>
                <a:gd name="T87" fmla="*/ 3 h 622"/>
                <a:gd name="T88" fmla="*/ 58 w 977"/>
                <a:gd name="T89" fmla="*/ 13 h 622"/>
                <a:gd name="T90" fmla="*/ 61 w 977"/>
                <a:gd name="T91" fmla="*/ 13 h 622"/>
                <a:gd name="T92" fmla="*/ 58 w 977"/>
                <a:gd name="T93" fmla="*/ 17 h 622"/>
                <a:gd name="T94" fmla="*/ 52 w 977"/>
                <a:gd name="T95" fmla="*/ 21 h 622"/>
                <a:gd name="T96" fmla="*/ 43 w 977"/>
                <a:gd name="T97" fmla="*/ 27 h 622"/>
                <a:gd name="T98" fmla="*/ 35 w 977"/>
                <a:gd name="T99" fmla="*/ 26 h 622"/>
                <a:gd name="T100" fmla="*/ 27 w 977"/>
                <a:gd name="T101" fmla="*/ 20 h 622"/>
                <a:gd name="T102" fmla="*/ 22 w 977"/>
                <a:gd name="T103" fmla="*/ 13 h 622"/>
                <a:gd name="T104" fmla="*/ 19 w 977"/>
                <a:gd name="T105" fmla="*/ 11 h 622"/>
                <a:gd name="T106" fmla="*/ 15 w 977"/>
                <a:gd name="T107" fmla="*/ 16 h 622"/>
                <a:gd name="T108" fmla="*/ 11 w 977"/>
                <a:gd name="T109" fmla="*/ 20 h 622"/>
                <a:gd name="T110" fmla="*/ 9 w 977"/>
                <a:gd name="T111" fmla="*/ 25 h 622"/>
                <a:gd name="T112" fmla="*/ 5 w 977"/>
                <a:gd name="T113" fmla="*/ 29 h 622"/>
                <a:gd name="T114" fmla="*/ 2 w 977"/>
                <a:gd name="T115" fmla="*/ 30 h 622"/>
                <a:gd name="T116" fmla="*/ 2 w 977"/>
                <a:gd name="T117" fmla="*/ 34 h 622"/>
                <a:gd name="T118" fmla="*/ 3 w 977"/>
                <a:gd name="T119" fmla="*/ 39 h 622"/>
                <a:gd name="T120" fmla="*/ 9 w 977"/>
                <a:gd name="T121" fmla="*/ 40 h 622"/>
                <a:gd name="T122" fmla="*/ 7 w 977"/>
                <a:gd name="T123" fmla="*/ 44 h 622"/>
                <a:gd name="T124" fmla="*/ 7 w 977"/>
                <a:gd name="T125" fmla="*/ 48 h 6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7"/>
                <a:gd name="T190" fmla="*/ 0 h 622"/>
                <a:gd name="T191" fmla="*/ 977 w 977"/>
                <a:gd name="T192" fmla="*/ 622 h 6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7" h="622">
                  <a:moveTo>
                    <a:pt x="118" y="452"/>
                  </a:moveTo>
                  <a:lnTo>
                    <a:pt x="118" y="452"/>
                  </a:lnTo>
                  <a:lnTo>
                    <a:pt x="118" y="453"/>
                  </a:lnTo>
                  <a:lnTo>
                    <a:pt x="119" y="454"/>
                  </a:lnTo>
                  <a:lnTo>
                    <a:pt x="122" y="454"/>
                  </a:lnTo>
                  <a:lnTo>
                    <a:pt x="123" y="453"/>
                  </a:lnTo>
                  <a:lnTo>
                    <a:pt x="124" y="450"/>
                  </a:lnTo>
                  <a:lnTo>
                    <a:pt x="125" y="449"/>
                  </a:lnTo>
                  <a:lnTo>
                    <a:pt x="127" y="448"/>
                  </a:lnTo>
                  <a:lnTo>
                    <a:pt x="131" y="449"/>
                  </a:lnTo>
                  <a:lnTo>
                    <a:pt x="133" y="449"/>
                  </a:lnTo>
                  <a:lnTo>
                    <a:pt x="134" y="449"/>
                  </a:lnTo>
                  <a:lnTo>
                    <a:pt x="134" y="450"/>
                  </a:lnTo>
                  <a:lnTo>
                    <a:pt x="137" y="453"/>
                  </a:lnTo>
                  <a:lnTo>
                    <a:pt x="139" y="454"/>
                  </a:lnTo>
                  <a:lnTo>
                    <a:pt x="141" y="456"/>
                  </a:lnTo>
                  <a:lnTo>
                    <a:pt x="142" y="456"/>
                  </a:lnTo>
                  <a:lnTo>
                    <a:pt x="147" y="461"/>
                  </a:lnTo>
                  <a:lnTo>
                    <a:pt x="148" y="461"/>
                  </a:lnTo>
                  <a:lnTo>
                    <a:pt x="152" y="462"/>
                  </a:lnTo>
                  <a:lnTo>
                    <a:pt x="154" y="463"/>
                  </a:lnTo>
                  <a:lnTo>
                    <a:pt x="156" y="465"/>
                  </a:lnTo>
                  <a:lnTo>
                    <a:pt x="159" y="468"/>
                  </a:lnTo>
                  <a:lnTo>
                    <a:pt x="160" y="469"/>
                  </a:lnTo>
                  <a:lnTo>
                    <a:pt x="164" y="469"/>
                  </a:lnTo>
                  <a:lnTo>
                    <a:pt x="165" y="468"/>
                  </a:lnTo>
                  <a:lnTo>
                    <a:pt x="167" y="468"/>
                  </a:lnTo>
                  <a:lnTo>
                    <a:pt x="169" y="469"/>
                  </a:lnTo>
                  <a:lnTo>
                    <a:pt x="169" y="472"/>
                  </a:lnTo>
                  <a:lnTo>
                    <a:pt x="170" y="474"/>
                  </a:lnTo>
                  <a:lnTo>
                    <a:pt x="170" y="475"/>
                  </a:lnTo>
                  <a:lnTo>
                    <a:pt x="174" y="478"/>
                  </a:lnTo>
                  <a:lnTo>
                    <a:pt x="178" y="479"/>
                  </a:lnTo>
                  <a:lnTo>
                    <a:pt x="181" y="480"/>
                  </a:lnTo>
                  <a:lnTo>
                    <a:pt x="184" y="480"/>
                  </a:lnTo>
                  <a:lnTo>
                    <a:pt x="184" y="481"/>
                  </a:lnTo>
                  <a:lnTo>
                    <a:pt x="183" y="482"/>
                  </a:lnTo>
                  <a:lnTo>
                    <a:pt x="183" y="485"/>
                  </a:lnTo>
                  <a:lnTo>
                    <a:pt x="185" y="485"/>
                  </a:lnTo>
                  <a:lnTo>
                    <a:pt x="188" y="485"/>
                  </a:lnTo>
                  <a:lnTo>
                    <a:pt x="193" y="485"/>
                  </a:lnTo>
                  <a:lnTo>
                    <a:pt x="195" y="487"/>
                  </a:lnTo>
                  <a:lnTo>
                    <a:pt x="196" y="489"/>
                  </a:lnTo>
                  <a:lnTo>
                    <a:pt x="198" y="491"/>
                  </a:lnTo>
                  <a:lnTo>
                    <a:pt x="199" y="492"/>
                  </a:lnTo>
                  <a:lnTo>
                    <a:pt x="200" y="488"/>
                  </a:lnTo>
                  <a:lnTo>
                    <a:pt x="201" y="489"/>
                  </a:lnTo>
                  <a:lnTo>
                    <a:pt x="202" y="490"/>
                  </a:lnTo>
                  <a:lnTo>
                    <a:pt x="206" y="491"/>
                  </a:lnTo>
                  <a:lnTo>
                    <a:pt x="207" y="490"/>
                  </a:lnTo>
                  <a:lnTo>
                    <a:pt x="208" y="489"/>
                  </a:lnTo>
                  <a:lnTo>
                    <a:pt x="210" y="489"/>
                  </a:lnTo>
                  <a:lnTo>
                    <a:pt x="214" y="491"/>
                  </a:lnTo>
                  <a:lnTo>
                    <a:pt x="224" y="493"/>
                  </a:lnTo>
                  <a:lnTo>
                    <a:pt x="226" y="493"/>
                  </a:lnTo>
                  <a:lnTo>
                    <a:pt x="231" y="492"/>
                  </a:lnTo>
                  <a:lnTo>
                    <a:pt x="233" y="492"/>
                  </a:lnTo>
                  <a:lnTo>
                    <a:pt x="236" y="490"/>
                  </a:lnTo>
                  <a:lnTo>
                    <a:pt x="238" y="489"/>
                  </a:lnTo>
                  <a:lnTo>
                    <a:pt x="240" y="489"/>
                  </a:lnTo>
                  <a:lnTo>
                    <a:pt x="242" y="489"/>
                  </a:lnTo>
                  <a:lnTo>
                    <a:pt x="243" y="491"/>
                  </a:lnTo>
                  <a:lnTo>
                    <a:pt x="243" y="493"/>
                  </a:lnTo>
                  <a:lnTo>
                    <a:pt x="243" y="495"/>
                  </a:lnTo>
                  <a:lnTo>
                    <a:pt x="242" y="497"/>
                  </a:lnTo>
                  <a:lnTo>
                    <a:pt x="242" y="500"/>
                  </a:lnTo>
                  <a:lnTo>
                    <a:pt x="243" y="502"/>
                  </a:lnTo>
                  <a:lnTo>
                    <a:pt x="244" y="502"/>
                  </a:lnTo>
                  <a:lnTo>
                    <a:pt x="245" y="501"/>
                  </a:lnTo>
                  <a:lnTo>
                    <a:pt x="248" y="497"/>
                  </a:lnTo>
                  <a:lnTo>
                    <a:pt x="249" y="494"/>
                  </a:lnTo>
                  <a:lnTo>
                    <a:pt x="251" y="493"/>
                  </a:lnTo>
                  <a:lnTo>
                    <a:pt x="252" y="491"/>
                  </a:lnTo>
                  <a:lnTo>
                    <a:pt x="254" y="489"/>
                  </a:lnTo>
                  <a:lnTo>
                    <a:pt x="258" y="486"/>
                  </a:lnTo>
                  <a:lnTo>
                    <a:pt x="261" y="486"/>
                  </a:lnTo>
                  <a:lnTo>
                    <a:pt x="264" y="485"/>
                  </a:lnTo>
                  <a:lnTo>
                    <a:pt x="266" y="486"/>
                  </a:lnTo>
                  <a:lnTo>
                    <a:pt x="267" y="487"/>
                  </a:lnTo>
                  <a:lnTo>
                    <a:pt x="268" y="488"/>
                  </a:lnTo>
                  <a:lnTo>
                    <a:pt x="269" y="489"/>
                  </a:lnTo>
                  <a:lnTo>
                    <a:pt x="273" y="489"/>
                  </a:lnTo>
                  <a:lnTo>
                    <a:pt x="275" y="489"/>
                  </a:lnTo>
                  <a:lnTo>
                    <a:pt x="278" y="490"/>
                  </a:lnTo>
                  <a:lnTo>
                    <a:pt x="279" y="490"/>
                  </a:lnTo>
                  <a:lnTo>
                    <a:pt x="282" y="489"/>
                  </a:lnTo>
                  <a:lnTo>
                    <a:pt x="285" y="490"/>
                  </a:lnTo>
                  <a:lnTo>
                    <a:pt x="287" y="491"/>
                  </a:lnTo>
                  <a:lnTo>
                    <a:pt x="289" y="491"/>
                  </a:lnTo>
                  <a:lnTo>
                    <a:pt x="287" y="494"/>
                  </a:lnTo>
                  <a:lnTo>
                    <a:pt x="298" y="493"/>
                  </a:lnTo>
                  <a:lnTo>
                    <a:pt x="301" y="493"/>
                  </a:lnTo>
                  <a:lnTo>
                    <a:pt x="305" y="491"/>
                  </a:lnTo>
                  <a:lnTo>
                    <a:pt x="305" y="490"/>
                  </a:lnTo>
                  <a:lnTo>
                    <a:pt x="305" y="489"/>
                  </a:lnTo>
                  <a:lnTo>
                    <a:pt x="306" y="488"/>
                  </a:lnTo>
                  <a:lnTo>
                    <a:pt x="307" y="487"/>
                  </a:lnTo>
                  <a:lnTo>
                    <a:pt x="311" y="485"/>
                  </a:lnTo>
                  <a:lnTo>
                    <a:pt x="312" y="483"/>
                  </a:lnTo>
                  <a:lnTo>
                    <a:pt x="312" y="481"/>
                  </a:lnTo>
                  <a:lnTo>
                    <a:pt x="314" y="479"/>
                  </a:lnTo>
                  <a:lnTo>
                    <a:pt x="320" y="478"/>
                  </a:lnTo>
                  <a:lnTo>
                    <a:pt x="324" y="476"/>
                  </a:lnTo>
                  <a:lnTo>
                    <a:pt x="325" y="476"/>
                  </a:lnTo>
                  <a:lnTo>
                    <a:pt x="331" y="470"/>
                  </a:lnTo>
                  <a:lnTo>
                    <a:pt x="334" y="468"/>
                  </a:lnTo>
                  <a:lnTo>
                    <a:pt x="336" y="467"/>
                  </a:lnTo>
                  <a:lnTo>
                    <a:pt x="337" y="467"/>
                  </a:lnTo>
                  <a:lnTo>
                    <a:pt x="338" y="469"/>
                  </a:lnTo>
                  <a:lnTo>
                    <a:pt x="348" y="472"/>
                  </a:lnTo>
                  <a:lnTo>
                    <a:pt x="349" y="472"/>
                  </a:lnTo>
                  <a:lnTo>
                    <a:pt x="358" y="466"/>
                  </a:lnTo>
                  <a:lnTo>
                    <a:pt x="359" y="465"/>
                  </a:lnTo>
                  <a:lnTo>
                    <a:pt x="360" y="466"/>
                  </a:lnTo>
                  <a:lnTo>
                    <a:pt x="361" y="467"/>
                  </a:lnTo>
                  <a:lnTo>
                    <a:pt x="362" y="467"/>
                  </a:lnTo>
                  <a:lnTo>
                    <a:pt x="363" y="467"/>
                  </a:lnTo>
                  <a:lnTo>
                    <a:pt x="364" y="468"/>
                  </a:lnTo>
                  <a:lnTo>
                    <a:pt x="361" y="472"/>
                  </a:lnTo>
                  <a:lnTo>
                    <a:pt x="360" y="472"/>
                  </a:lnTo>
                  <a:lnTo>
                    <a:pt x="361" y="474"/>
                  </a:lnTo>
                  <a:lnTo>
                    <a:pt x="361" y="475"/>
                  </a:lnTo>
                  <a:lnTo>
                    <a:pt x="361" y="474"/>
                  </a:lnTo>
                  <a:lnTo>
                    <a:pt x="365" y="472"/>
                  </a:lnTo>
                  <a:lnTo>
                    <a:pt x="365" y="473"/>
                  </a:lnTo>
                  <a:lnTo>
                    <a:pt x="366" y="474"/>
                  </a:lnTo>
                  <a:lnTo>
                    <a:pt x="367" y="476"/>
                  </a:lnTo>
                  <a:lnTo>
                    <a:pt x="367" y="477"/>
                  </a:lnTo>
                  <a:lnTo>
                    <a:pt x="365" y="478"/>
                  </a:lnTo>
                  <a:lnTo>
                    <a:pt x="364" y="480"/>
                  </a:lnTo>
                  <a:lnTo>
                    <a:pt x="363" y="480"/>
                  </a:lnTo>
                  <a:lnTo>
                    <a:pt x="363" y="481"/>
                  </a:lnTo>
                  <a:lnTo>
                    <a:pt x="363" y="482"/>
                  </a:lnTo>
                  <a:lnTo>
                    <a:pt x="363" y="483"/>
                  </a:lnTo>
                  <a:lnTo>
                    <a:pt x="364" y="483"/>
                  </a:lnTo>
                  <a:lnTo>
                    <a:pt x="365" y="483"/>
                  </a:lnTo>
                  <a:lnTo>
                    <a:pt x="366" y="482"/>
                  </a:lnTo>
                  <a:lnTo>
                    <a:pt x="374" y="483"/>
                  </a:lnTo>
                  <a:lnTo>
                    <a:pt x="379" y="486"/>
                  </a:lnTo>
                  <a:lnTo>
                    <a:pt x="380" y="486"/>
                  </a:lnTo>
                  <a:lnTo>
                    <a:pt x="381" y="483"/>
                  </a:lnTo>
                  <a:lnTo>
                    <a:pt x="382" y="481"/>
                  </a:lnTo>
                  <a:lnTo>
                    <a:pt x="383" y="481"/>
                  </a:lnTo>
                  <a:lnTo>
                    <a:pt x="384" y="481"/>
                  </a:lnTo>
                  <a:lnTo>
                    <a:pt x="386" y="481"/>
                  </a:lnTo>
                  <a:lnTo>
                    <a:pt x="386" y="483"/>
                  </a:lnTo>
                  <a:lnTo>
                    <a:pt x="389" y="485"/>
                  </a:lnTo>
                  <a:lnTo>
                    <a:pt x="392" y="488"/>
                  </a:lnTo>
                  <a:lnTo>
                    <a:pt x="394" y="495"/>
                  </a:lnTo>
                  <a:lnTo>
                    <a:pt x="396" y="496"/>
                  </a:lnTo>
                  <a:lnTo>
                    <a:pt x="396" y="495"/>
                  </a:lnTo>
                  <a:lnTo>
                    <a:pt x="397" y="495"/>
                  </a:lnTo>
                  <a:lnTo>
                    <a:pt x="400" y="497"/>
                  </a:lnTo>
                  <a:lnTo>
                    <a:pt x="401" y="497"/>
                  </a:lnTo>
                  <a:lnTo>
                    <a:pt x="402" y="510"/>
                  </a:lnTo>
                  <a:lnTo>
                    <a:pt x="402" y="516"/>
                  </a:lnTo>
                  <a:lnTo>
                    <a:pt x="402" y="518"/>
                  </a:lnTo>
                  <a:lnTo>
                    <a:pt x="400" y="520"/>
                  </a:lnTo>
                  <a:lnTo>
                    <a:pt x="400" y="523"/>
                  </a:lnTo>
                  <a:lnTo>
                    <a:pt x="401" y="527"/>
                  </a:lnTo>
                  <a:lnTo>
                    <a:pt x="401" y="528"/>
                  </a:lnTo>
                  <a:lnTo>
                    <a:pt x="397" y="531"/>
                  </a:lnTo>
                  <a:lnTo>
                    <a:pt x="395" y="531"/>
                  </a:lnTo>
                  <a:lnTo>
                    <a:pt x="393" y="532"/>
                  </a:lnTo>
                  <a:lnTo>
                    <a:pt x="392" y="532"/>
                  </a:lnTo>
                  <a:lnTo>
                    <a:pt x="391" y="535"/>
                  </a:lnTo>
                  <a:lnTo>
                    <a:pt x="389" y="536"/>
                  </a:lnTo>
                  <a:lnTo>
                    <a:pt x="388" y="537"/>
                  </a:lnTo>
                  <a:lnTo>
                    <a:pt x="387" y="539"/>
                  </a:lnTo>
                  <a:lnTo>
                    <a:pt x="387" y="544"/>
                  </a:lnTo>
                  <a:lnTo>
                    <a:pt x="386" y="545"/>
                  </a:lnTo>
                  <a:lnTo>
                    <a:pt x="383" y="546"/>
                  </a:lnTo>
                  <a:lnTo>
                    <a:pt x="382" y="547"/>
                  </a:lnTo>
                  <a:lnTo>
                    <a:pt x="382" y="550"/>
                  </a:lnTo>
                  <a:lnTo>
                    <a:pt x="383" y="551"/>
                  </a:lnTo>
                  <a:lnTo>
                    <a:pt x="384" y="552"/>
                  </a:lnTo>
                  <a:lnTo>
                    <a:pt x="386" y="555"/>
                  </a:lnTo>
                  <a:lnTo>
                    <a:pt x="384" y="556"/>
                  </a:lnTo>
                  <a:lnTo>
                    <a:pt x="383" y="557"/>
                  </a:lnTo>
                  <a:lnTo>
                    <a:pt x="382" y="559"/>
                  </a:lnTo>
                  <a:lnTo>
                    <a:pt x="383" y="560"/>
                  </a:lnTo>
                  <a:lnTo>
                    <a:pt x="383" y="561"/>
                  </a:lnTo>
                  <a:lnTo>
                    <a:pt x="384" y="561"/>
                  </a:lnTo>
                  <a:lnTo>
                    <a:pt x="388" y="559"/>
                  </a:lnTo>
                  <a:lnTo>
                    <a:pt x="393" y="557"/>
                  </a:lnTo>
                  <a:lnTo>
                    <a:pt x="398" y="557"/>
                  </a:lnTo>
                  <a:lnTo>
                    <a:pt x="400" y="557"/>
                  </a:lnTo>
                  <a:lnTo>
                    <a:pt x="403" y="556"/>
                  </a:lnTo>
                  <a:lnTo>
                    <a:pt x="404" y="556"/>
                  </a:lnTo>
                  <a:lnTo>
                    <a:pt x="404" y="557"/>
                  </a:lnTo>
                  <a:lnTo>
                    <a:pt x="401" y="561"/>
                  </a:lnTo>
                  <a:lnTo>
                    <a:pt x="401" y="562"/>
                  </a:lnTo>
                  <a:lnTo>
                    <a:pt x="405" y="572"/>
                  </a:lnTo>
                  <a:lnTo>
                    <a:pt x="405" y="573"/>
                  </a:lnTo>
                  <a:lnTo>
                    <a:pt x="409" y="574"/>
                  </a:lnTo>
                  <a:lnTo>
                    <a:pt x="414" y="574"/>
                  </a:lnTo>
                  <a:lnTo>
                    <a:pt x="415" y="575"/>
                  </a:lnTo>
                  <a:lnTo>
                    <a:pt x="415" y="576"/>
                  </a:lnTo>
                  <a:lnTo>
                    <a:pt x="414" y="577"/>
                  </a:lnTo>
                  <a:lnTo>
                    <a:pt x="411" y="579"/>
                  </a:lnTo>
                  <a:lnTo>
                    <a:pt x="409" y="587"/>
                  </a:lnTo>
                  <a:lnTo>
                    <a:pt x="408" y="589"/>
                  </a:lnTo>
                  <a:lnTo>
                    <a:pt x="408" y="590"/>
                  </a:lnTo>
                  <a:lnTo>
                    <a:pt x="409" y="590"/>
                  </a:lnTo>
                  <a:lnTo>
                    <a:pt x="421" y="591"/>
                  </a:lnTo>
                  <a:lnTo>
                    <a:pt x="421" y="592"/>
                  </a:lnTo>
                  <a:lnTo>
                    <a:pt x="421" y="595"/>
                  </a:lnTo>
                  <a:lnTo>
                    <a:pt x="421" y="597"/>
                  </a:lnTo>
                  <a:lnTo>
                    <a:pt x="424" y="602"/>
                  </a:lnTo>
                  <a:lnTo>
                    <a:pt x="425" y="602"/>
                  </a:lnTo>
                  <a:lnTo>
                    <a:pt x="437" y="598"/>
                  </a:lnTo>
                  <a:lnTo>
                    <a:pt x="438" y="597"/>
                  </a:lnTo>
                  <a:lnTo>
                    <a:pt x="439" y="597"/>
                  </a:lnTo>
                  <a:lnTo>
                    <a:pt x="440" y="600"/>
                  </a:lnTo>
                  <a:lnTo>
                    <a:pt x="440" y="603"/>
                  </a:lnTo>
                  <a:lnTo>
                    <a:pt x="442" y="605"/>
                  </a:lnTo>
                  <a:lnTo>
                    <a:pt x="443" y="606"/>
                  </a:lnTo>
                  <a:lnTo>
                    <a:pt x="444" y="605"/>
                  </a:lnTo>
                  <a:lnTo>
                    <a:pt x="446" y="605"/>
                  </a:lnTo>
                  <a:lnTo>
                    <a:pt x="449" y="606"/>
                  </a:lnTo>
                  <a:lnTo>
                    <a:pt x="451" y="605"/>
                  </a:lnTo>
                  <a:lnTo>
                    <a:pt x="450" y="604"/>
                  </a:lnTo>
                  <a:lnTo>
                    <a:pt x="449" y="602"/>
                  </a:lnTo>
                  <a:lnTo>
                    <a:pt x="450" y="599"/>
                  </a:lnTo>
                  <a:lnTo>
                    <a:pt x="449" y="594"/>
                  </a:lnTo>
                  <a:lnTo>
                    <a:pt x="448" y="591"/>
                  </a:lnTo>
                  <a:lnTo>
                    <a:pt x="447" y="588"/>
                  </a:lnTo>
                  <a:lnTo>
                    <a:pt x="448" y="587"/>
                  </a:lnTo>
                  <a:lnTo>
                    <a:pt x="448" y="586"/>
                  </a:lnTo>
                  <a:lnTo>
                    <a:pt x="449" y="585"/>
                  </a:lnTo>
                  <a:lnTo>
                    <a:pt x="450" y="584"/>
                  </a:lnTo>
                  <a:lnTo>
                    <a:pt x="453" y="585"/>
                  </a:lnTo>
                  <a:lnTo>
                    <a:pt x="456" y="586"/>
                  </a:lnTo>
                  <a:lnTo>
                    <a:pt x="457" y="586"/>
                  </a:lnTo>
                  <a:lnTo>
                    <a:pt x="459" y="584"/>
                  </a:lnTo>
                  <a:lnTo>
                    <a:pt x="460" y="581"/>
                  </a:lnTo>
                  <a:lnTo>
                    <a:pt x="461" y="580"/>
                  </a:lnTo>
                  <a:lnTo>
                    <a:pt x="462" y="579"/>
                  </a:lnTo>
                  <a:lnTo>
                    <a:pt x="465" y="580"/>
                  </a:lnTo>
                  <a:lnTo>
                    <a:pt x="467" y="583"/>
                  </a:lnTo>
                  <a:lnTo>
                    <a:pt x="470" y="585"/>
                  </a:lnTo>
                  <a:lnTo>
                    <a:pt x="471" y="585"/>
                  </a:lnTo>
                  <a:lnTo>
                    <a:pt x="472" y="584"/>
                  </a:lnTo>
                  <a:lnTo>
                    <a:pt x="473" y="584"/>
                  </a:lnTo>
                  <a:lnTo>
                    <a:pt x="473" y="583"/>
                  </a:lnTo>
                  <a:lnTo>
                    <a:pt x="473" y="581"/>
                  </a:lnTo>
                  <a:lnTo>
                    <a:pt x="474" y="580"/>
                  </a:lnTo>
                  <a:lnTo>
                    <a:pt x="475" y="579"/>
                  </a:lnTo>
                  <a:lnTo>
                    <a:pt x="477" y="580"/>
                  </a:lnTo>
                  <a:lnTo>
                    <a:pt x="477" y="581"/>
                  </a:lnTo>
                  <a:lnTo>
                    <a:pt x="478" y="583"/>
                  </a:lnTo>
                  <a:lnTo>
                    <a:pt x="479" y="580"/>
                  </a:lnTo>
                  <a:lnTo>
                    <a:pt x="479" y="579"/>
                  </a:lnTo>
                  <a:lnTo>
                    <a:pt x="480" y="579"/>
                  </a:lnTo>
                  <a:lnTo>
                    <a:pt x="485" y="584"/>
                  </a:lnTo>
                  <a:lnTo>
                    <a:pt x="486" y="584"/>
                  </a:lnTo>
                  <a:lnTo>
                    <a:pt x="490" y="578"/>
                  </a:lnTo>
                  <a:lnTo>
                    <a:pt x="491" y="580"/>
                  </a:lnTo>
                  <a:lnTo>
                    <a:pt x="492" y="580"/>
                  </a:lnTo>
                  <a:lnTo>
                    <a:pt x="494" y="579"/>
                  </a:lnTo>
                  <a:lnTo>
                    <a:pt x="498" y="577"/>
                  </a:lnTo>
                  <a:lnTo>
                    <a:pt x="501" y="573"/>
                  </a:lnTo>
                  <a:lnTo>
                    <a:pt x="502" y="572"/>
                  </a:lnTo>
                  <a:lnTo>
                    <a:pt x="505" y="571"/>
                  </a:lnTo>
                  <a:lnTo>
                    <a:pt x="506" y="570"/>
                  </a:lnTo>
                  <a:lnTo>
                    <a:pt x="507" y="570"/>
                  </a:lnTo>
                  <a:lnTo>
                    <a:pt x="508" y="571"/>
                  </a:lnTo>
                  <a:lnTo>
                    <a:pt x="511" y="573"/>
                  </a:lnTo>
                  <a:lnTo>
                    <a:pt x="511" y="574"/>
                  </a:lnTo>
                  <a:lnTo>
                    <a:pt x="514" y="576"/>
                  </a:lnTo>
                  <a:lnTo>
                    <a:pt x="519" y="577"/>
                  </a:lnTo>
                  <a:lnTo>
                    <a:pt x="528" y="577"/>
                  </a:lnTo>
                  <a:lnTo>
                    <a:pt x="529" y="578"/>
                  </a:lnTo>
                  <a:lnTo>
                    <a:pt x="530" y="579"/>
                  </a:lnTo>
                  <a:lnTo>
                    <a:pt x="531" y="579"/>
                  </a:lnTo>
                  <a:lnTo>
                    <a:pt x="527" y="585"/>
                  </a:lnTo>
                  <a:lnTo>
                    <a:pt x="527" y="586"/>
                  </a:lnTo>
                  <a:lnTo>
                    <a:pt x="528" y="588"/>
                  </a:lnTo>
                  <a:lnTo>
                    <a:pt x="529" y="590"/>
                  </a:lnTo>
                  <a:lnTo>
                    <a:pt x="529" y="591"/>
                  </a:lnTo>
                  <a:lnTo>
                    <a:pt x="529" y="592"/>
                  </a:lnTo>
                  <a:lnTo>
                    <a:pt x="529" y="593"/>
                  </a:lnTo>
                  <a:lnTo>
                    <a:pt x="532" y="593"/>
                  </a:lnTo>
                  <a:lnTo>
                    <a:pt x="533" y="593"/>
                  </a:lnTo>
                  <a:lnTo>
                    <a:pt x="534" y="594"/>
                  </a:lnTo>
                  <a:lnTo>
                    <a:pt x="539" y="599"/>
                  </a:lnTo>
                  <a:lnTo>
                    <a:pt x="540" y="599"/>
                  </a:lnTo>
                  <a:lnTo>
                    <a:pt x="542" y="599"/>
                  </a:lnTo>
                  <a:lnTo>
                    <a:pt x="549" y="600"/>
                  </a:lnTo>
                  <a:lnTo>
                    <a:pt x="551" y="599"/>
                  </a:lnTo>
                  <a:lnTo>
                    <a:pt x="553" y="599"/>
                  </a:lnTo>
                  <a:lnTo>
                    <a:pt x="554" y="599"/>
                  </a:lnTo>
                  <a:lnTo>
                    <a:pt x="555" y="601"/>
                  </a:lnTo>
                  <a:lnTo>
                    <a:pt x="555" y="600"/>
                  </a:lnTo>
                  <a:lnTo>
                    <a:pt x="555" y="599"/>
                  </a:lnTo>
                  <a:lnTo>
                    <a:pt x="556" y="599"/>
                  </a:lnTo>
                  <a:lnTo>
                    <a:pt x="558" y="599"/>
                  </a:lnTo>
                  <a:lnTo>
                    <a:pt x="559" y="599"/>
                  </a:lnTo>
                  <a:lnTo>
                    <a:pt x="559" y="598"/>
                  </a:lnTo>
                  <a:lnTo>
                    <a:pt x="558" y="594"/>
                  </a:lnTo>
                  <a:lnTo>
                    <a:pt x="558" y="593"/>
                  </a:lnTo>
                  <a:lnTo>
                    <a:pt x="560" y="595"/>
                  </a:lnTo>
                  <a:lnTo>
                    <a:pt x="562" y="597"/>
                  </a:lnTo>
                  <a:lnTo>
                    <a:pt x="562" y="599"/>
                  </a:lnTo>
                  <a:lnTo>
                    <a:pt x="564" y="599"/>
                  </a:lnTo>
                  <a:lnTo>
                    <a:pt x="564" y="598"/>
                  </a:lnTo>
                  <a:lnTo>
                    <a:pt x="565" y="599"/>
                  </a:lnTo>
                  <a:lnTo>
                    <a:pt x="567" y="600"/>
                  </a:lnTo>
                  <a:lnTo>
                    <a:pt x="568" y="600"/>
                  </a:lnTo>
                  <a:lnTo>
                    <a:pt x="568" y="601"/>
                  </a:lnTo>
                  <a:lnTo>
                    <a:pt x="569" y="602"/>
                  </a:lnTo>
                  <a:lnTo>
                    <a:pt x="570" y="602"/>
                  </a:lnTo>
                  <a:lnTo>
                    <a:pt x="573" y="601"/>
                  </a:lnTo>
                  <a:lnTo>
                    <a:pt x="574" y="601"/>
                  </a:lnTo>
                  <a:lnTo>
                    <a:pt x="575" y="600"/>
                  </a:lnTo>
                  <a:lnTo>
                    <a:pt x="574" y="598"/>
                  </a:lnTo>
                  <a:lnTo>
                    <a:pt x="575" y="598"/>
                  </a:lnTo>
                  <a:lnTo>
                    <a:pt x="579" y="600"/>
                  </a:lnTo>
                  <a:lnTo>
                    <a:pt x="581" y="601"/>
                  </a:lnTo>
                  <a:lnTo>
                    <a:pt x="579" y="602"/>
                  </a:lnTo>
                  <a:lnTo>
                    <a:pt x="578" y="604"/>
                  </a:lnTo>
                  <a:lnTo>
                    <a:pt x="578" y="606"/>
                  </a:lnTo>
                  <a:lnTo>
                    <a:pt x="577" y="606"/>
                  </a:lnTo>
                  <a:lnTo>
                    <a:pt x="576" y="607"/>
                  </a:lnTo>
                  <a:lnTo>
                    <a:pt x="576" y="611"/>
                  </a:lnTo>
                  <a:lnTo>
                    <a:pt x="577" y="614"/>
                  </a:lnTo>
                  <a:lnTo>
                    <a:pt x="579" y="616"/>
                  </a:lnTo>
                  <a:lnTo>
                    <a:pt x="579" y="619"/>
                  </a:lnTo>
                  <a:lnTo>
                    <a:pt x="581" y="621"/>
                  </a:lnTo>
                  <a:lnTo>
                    <a:pt x="583" y="622"/>
                  </a:lnTo>
                  <a:lnTo>
                    <a:pt x="585" y="622"/>
                  </a:lnTo>
                  <a:lnTo>
                    <a:pt x="589" y="620"/>
                  </a:lnTo>
                  <a:lnTo>
                    <a:pt x="590" y="619"/>
                  </a:lnTo>
                  <a:lnTo>
                    <a:pt x="589" y="617"/>
                  </a:lnTo>
                  <a:lnTo>
                    <a:pt x="587" y="615"/>
                  </a:lnTo>
                  <a:lnTo>
                    <a:pt x="587" y="614"/>
                  </a:lnTo>
                  <a:lnTo>
                    <a:pt x="588" y="614"/>
                  </a:lnTo>
                  <a:lnTo>
                    <a:pt x="588" y="613"/>
                  </a:lnTo>
                  <a:lnTo>
                    <a:pt x="586" y="612"/>
                  </a:lnTo>
                  <a:lnTo>
                    <a:pt x="585" y="612"/>
                  </a:lnTo>
                  <a:lnTo>
                    <a:pt x="585" y="610"/>
                  </a:lnTo>
                  <a:lnTo>
                    <a:pt x="586" y="607"/>
                  </a:lnTo>
                  <a:lnTo>
                    <a:pt x="588" y="605"/>
                  </a:lnTo>
                  <a:lnTo>
                    <a:pt x="588" y="603"/>
                  </a:lnTo>
                  <a:lnTo>
                    <a:pt x="589" y="604"/>
                  </a:lnTo>
                  <a:lnTo>
                    <a:pt x="590" y="605"/>
                  </a:lnTo>
                  <a:lnTo>
                    <a:pt x="592" y="604"/>
                  </a:lnTo>
                  <a:lnTo>
                    <a:pt x="599" y="602"/>
                  </a:lnTo>
                  <a:lnTo>
                    <a:pt x="609" y="600"/>
                  </a:lnTo>
                  <a:lnTo>
                    <a:pt x="611" y="599"/>
                  </a:lnTo>
                  <a:lnTo>
                    <a:pt x="611" y="598"/>
                  </a:lnTo>
                  <a:lnTo>
                    <a:pt x="610" y="597"/>
                  </a:lnTo>
                  <a:lnTo>
                    <a:pt x="612" y="597"/>
                  </a:lnTo>
                  <a:lnTo>
                    <a:pt x="614" y="597"/>
                  </a:lnTo>
                  <a:lnTo>
                    <a:pt x="614" y="595"/>
                  </a:lnTo>
                  <a:lnTo>
                    <a:pt x="612" y="594"/>
                  </a:lnTo>
                  <a:lnTo>
                    <a:pt x="614" y="594"/>
                  </a:lnTo>
                  <a:lnTo>
                    <a:pt x="616" y="595"/>
                  </a:lnTo>
                  <a:lnTo>
                    <a:pt x="617" y="597"/>
                  </a:lnTo>
                  <a:lnTo>
                    <a:pt x="618" y="597"/>
                  </a:lnTo>
                  <a:lnTo>
                    <a:pt x="619" y="595"/>
                  </a:lnTo>
                  <a:lnTo>
                    <a:pt x="619" y="593"/>
                  </a:lnTo>
                  <a:lnTo>
                    <a:pt x="620" y="593"/>
                  </a:lnTo>
                  <a:lnTo>
                    <a:pt x="623" y="594"/>
                  </a:lnTo>
                  <a:lnTo>
                    <a:pt x="625" y="593"/>
                  </a:lnTo>
                  <a:lnTo>
                    <a:pt x="627" y="593"/>
                  </a:lnTo>
                  <a:lnTo>
                    <a:pt x="628" y="593"/>
                  </a:lnTo>
                  <a:lnTo>
                    <a:pt x="629" y="593"/>
                  </a:lnTo>
                  <a:lnTo>
                    <a:pt x="630" y="592"/>
                  </a:lnTo>
                  <a:lnTo>
                    <a:pt x="631" y="590"/>
                  </a:lnTo>
                  <a:lnTo>
                    <a:pt x="631" y="589"/>
                  </a:lnTo>
                  <a:lnTo>
                    <a:pt x="632" y="589"/>
                  </a:lnTo>
                  <a:lnTo>
                    <a:pt x="633" y="591"/>
                  </a:lnTo>
                  <a:lnTo>
                    <a:pt x="635" y="590"/>
                  </a:lnTo>
                  <a:lnTo>
                    <a:pt x="635" y="589"/>
                  </a:lnTo>
                  <a:lnTo>
                    <a:pt x="634" y="588"/>
                  </a:lnTo>
                  <a:lnTo>
                    <a:pt x="635" y="588"/>
                  </a:lnTo>
                  <a:lnTo>
                    <a:pt x="637" y="589"/>
                  </a:lnTo>
                  <a:lnTo>
                    <a:pt x="638" y="589"/>
                  </a:lnTo>
                  <a:lnTo>
                    <a:pt x="639" y="588"/>
                  </a:lnTo>
                  <a:lnTo>
                    <a:pt x="638" y="584"/>
                  </a:lnTo>
                  <a:lnTo>
                    <a:pt x="635" y="579"/>
                  </a:lnTo>
                  <a:lnTo>
                    <a:pt x="634" y="578"/>
                  </a:lnTo>
                  <a:lnTo>
                    <a:pt x="635" y="577"/>
                  </a:lnTo>
                  <a:lnTo>
                    <a:pt x="638" y="577"/>
                  </a:lnTo>
                  <a:lnTo>
                    <a:pt x="638" y="576"/>
                  </a:lnTo>
                  <a:lnTo>
                    <a:pt x="638" y="574"/>
                  </a:lnTo>
                  <a:lnTo>
                    <a:pt x="639" y="574"/>
                  </a:lnTo>
                  <a:lnTo>
                    <a:pt x="640" y="575"/>
                  </a:lnTo>
                  <a:lnTo>
                    <a:pt x="640" y="577"/>
                  </a:lnTo>
                  <a:lnTo>
                    <a:pt x="640" y="578"/>
                  </a:lnTo>
                  <a:lnTo>
                    <a:pt x="641" y="579"/>
                  </a:lnTo>
                  <a:lnTo>
                    <a:pt x="642" y="580"/>
                  </a:lnTo>
                  <a:lnTo>
                    <a:pt x="642" y="581"/>
                  </a:lnTo>
                  <a:lnTo>
                    <a:pt x="643" y="584"/>
                  </a:lnTo>
                  <a:lnTo>
                    <a:pt x="644" y="584"/>
                  </a:lnTo>
                  <a:lnTo>
                    <a:pt x="645" y="584"/>
                  </a:lnTo>
                  <a:lnTo>
                    <a:pt x="646" y="584"/>
                  </a:lnTo>
                  <a:lnTo>
                    <a:pt x="645" y="585"/>
                  </a:lnTo>
                  <a:lnTo>
                    <a:pt x="645" y="586"/>
                  </a:lnTo>
                  <a:lnTo>
                    <a:pt x="646" y="587"/>
                  </a:lnTo>
                  <a:lnTo>
                    <a:pt x="649" y="588"/>
                  </a:lnTo>
                  <a:lnTo>
                    <a:pt x="651" y="587"/>
                  </a:lnTo>
                  <a:lnTo>
                    <a:pt x="652" y="586"/>
                  </a:lnTo>
                  <a:lnTo>
                    <a:pt x="652" y="585"/>
                  </a:lnTo>
                  <a:lnTo>
                    <a:pt x="651" y="585"/>
                  </a:lnTo>
                  <a:lnTo>
                    <a:pt x="649" y="584"/>
                  </a:lnTo>
                  <a:lnTo>
                    <a:pt x="649" y="583"/>
                  </a:lnTo>
                  <a:lnTo>
                    <a:pt x="652" y="581"/>
                  </a:lnTo>
                  <a:lnTo>
                    <a:pt x="653" y="583"/>
                  </a:lnTo>
                  <a:lnTo>
                    <a:pt x="654" y="584"/>
                  </a:lnTo>
                  <a:lnTo>
                    <a:pt x="655" y="585"/>
                  </a:lnTo>
                  <a:lnTo>
                    <a:pt x="655" y="584"/>
                  </a:lnTo>
                  <a:lnTo>
                    <a:pt x="655" y="583"/>
                  </a:lnTo>
                  <a:lnTo>
                    <a:pt x="655" y="581"/>
                  </a:lnTo>
                  <a:lnTo>
                    <a:pt x="655" y="580"/>
                  </a:lnTo>
                  <a:lnTo>
                    <a:pt x="657" y="579"/>
                  </a:lnTo>
                  <a:lnTo>
                    <a:pt x="658" y="579"/>
                  </a:lnTo>
                  <a:lnTo>
                    <a:pt x="658" y="580"/>
                  </a:lnTo>
                  <a:lnTo>
                    <a:pt x="658" y="583"/>
                  </a:lnTo>
                  <a:lnTo>
                    <a:pt x="659" y="583"/>
                  </a:lnTo>
                  <a:lnTo>
                    <a:pt x="660" y="583"/>
                  </a:lnTo>
                  <a:lnTo>
                    <a:pt x="661" y="583"/>
                  </a:lnTo>
                  <a:lnTo>
                    <a:pt x="665" y="579"/>
                  </a:lnTo>
                  <a:lnTo>
                    <a:pt x="666" y="578"/>
                  </a:lnTo>
                  <a:lnTo>
                    <a:pt x="667" y="578"/>
                  </a:lnTo>
                  <a:lnTo>
                    <a:pt x="667" y="579"/>
                  </a:lnTo>
                  <a:lnTo>
                    <a:pt x="669" y="580"/>
                  </a:lnTo>
                  <a:lnTo>
                    <a:pt x="670" y="580"/>
                  </a:lnTo>
                  <a:lnTo>
                    <a:pt x="671" y="580"/>
                  </a:lnTo>
                  <a:lnTo>
                    <a:pt x="671" y="579"/>
                  </a:lnTo>
                  <a:lnTo>
                    <a:pt x="670" y="578"/>
                  </a:lnTo>
                  <a:lnTo>
                    <a:pt x="670" y="577"/>
                  </a:lnTo>
                  <a:lnTo>
                    <a:pt x="672" y="576"/>
                  </a:lnTo>
                  <a:lnTo>
                    <a:pt x="673" y="577"/>
                  </a:lnTo>
                  <a:lnTo>
                    <a:pt x="673" y="579"/>
                  </a:lnTo>
                  <a:lnTo>
                    <a:pt x="675" y="579"/>
                  </a:lnTo>
                  <a:lnTo>
                    <a:pt x="676" y="578"/>
                  </a:lnTo>
                  <a:lnTo>
                    <a:pt x="678" y="577"/>
                  </a:lnTo>
                  <a:lnTo>
                    <a:pt x="679" y="577"/>
                  </a:lnTo>
                  <a:lnTo>
                    <a:pt x="681" y="577"/>
                  </a:lnTo>
                  <a:lnTo>
                    <a:pt x="684" y="577"/>
                  </a:lnTo>
                  <a:lnTo>
                    <a:pt x="686" y="576"/>
                  </a:lnTo>
                  <a:lnTo>
                    <a:pt x="686" y="574"/>
                  </a:lnTo>
                  <a:lnTo>
                    <a:pt x="686" y="572"/>
                  </a:lnTo>
                  <a:lnTo>
                    <a:pt x="687" y="571"/>
                  </a:lnTo>
                  <a:lnTo>
                    <a:pt x="688" y="571"/>
                  </a:lnTo>
                  <a:lnTo>
                    <a:pt x="689" y="571"/>
                  </a:lnTo>
                  <a:lnTo>
                    <a:pt x="690" y="571"/>
                  </a:lnTo>
                  <a:lnTo>
                    <a:pt x="689" y="570"/>
                  </a:lnTo>
                  <a:lnTo>
                    <a:pt x="688" y="570"/>
                  </a:lnTo>
                  <a:lnTo>
                    <a:pt x="689" y="569"/>
                  </a:lnTo>
                  <a:lnTo>
                    <a:pt x="690" y="569"/>
                  </a:lnTo>
                  <a:lnTo>
                    <a:pt x="692" y="566"/>
                  </a:lnTo>
                  <a:lnTo>
                    <a:pt x="693" y="565"/>
                  </a:lnTo>
                  <a:lnTo>
                    <a:pt x="693" y="564"/>
                  </a:lnTo>
                  <a:lnTo>
                    <a:pt x="694" y="564"/>
                  </a:lnTo>
                  <a:lnTo>
                    <a:pt x="696" y="565"/>
                  </a:lnTo>
                  <a:lnTo>
                    <a:pt x="697" y="565"/>
                  </a:lnTo>
                  <a:lnTo>
                    <a:pt x="699" y="563"/>
                  </a:lnTo>
                  <a:lnTo>
                    <a:pt x="701" y="562"/>
                  </a:lnTo>
                  <a:lnTo>
                    <a:pt x="701" y="560"/>
                  </a:lnTo>
                  <a:lnTo>
                    <a:pt x="702" y="560"/>
                  </a:lnTo>
                  <a:lnTo>
                    <a:pt x="702" y="561"/>
                  </a:lnTo>
                  <a:lnTo>
                    <a:pt x="702" y="562"/>
                  </a:lnTo>
                  <a:lnTo>
                    <a:pt x="703" y="563"/>
                  </a:lnTo>
                  <a:lnTo>
                    <a:pt x="704" y="561"/>
                  </a:lnTo>
                  <a:lnTo>
                    <a:pt x="707" y="559"/>
                  </a:lnTo>
                  <a:lnTo>
                    <a:pt x="711" y="555"/>
                  </a:lnTo>
                  <a:lnTo>
                    <a:pt x="712" y="553"/>
                  </a:lnTo>
                  <a:lnTo>
                    <a:pt x="711" y="552"/>
                  </a:lnTo>
                  <a:lnTo>
                    <a:pt x="708" y="551"/>
                  </a:lnTo>
                  <a:lnTo>
                    <a:pt x="709" y="550"/>
                  </a:lnTo>
                  <a:lnTo>
                    <a:pt x="712" y="548"/>
                  </a:lnTo>
                  <a:lnTo>
                    <a:pt x="713" y="548"/>
                  </a:lnTo>
                  <a:lnTo>
                    <a:pt x="714" y="548"/>
                  </a:lnTo>
                  <a:lnTo>
                    <a:pt x="715" y="549"/>
                  </a:lnTo>
                  <a:lnTo>
                    <a:pt x="716" y="548"/>
                  </a:lnTo>
                  <a:lnTo>
                    <a:pt x="717" y="547"/>
                  </a:lnTo>
                  <a:lnTo>
                    <a:pt x="718" y="547"/>
                  </a:lnTo>
                  <a:lnTo>
                    <a:pt x="718" y="548"/>
                  </a:lnTo>
                  <a:lnTo>
                    <a:pt x="720" y="549"/>
                  </a:lnTo>
                  <a:lnTo>
                    <a:pt x="721" y="548"/>
                  </a:lnTo>
                  <a:lnTo>
                    <a:pt x="722" y="547"/>
                  </a:lnTo>
                  <a:lnTo>
                    <a:pt x="722" y="546"/>
                  </a:lnTo>
                  <a:lnTo>
                    <a:pt x="721" y="545"/>
                  </a:lnTo>
                  <a:lnTo>
                    <a:pt x="722" y="545"/>
                  </a:lnTo>
                  <a:lnTo>
                    <a:pt x="725" y="544"/>
                  </a:lnTo>
                  <a:lnTo>
                    <a:pt x="726" y="544"/>
                  </a:lnTo>
                  <a:lnTo>
                    <a:pt x="726" y="542"/>
                  </a:lnTo>
                  <a:lnTo>
                    <a:pt x="725" y="539"/>
                  </a:lnTo>
                  <a:lnTo>
                    <a:pt x="724" y="538"/>
                  </a:lnTo>
                  <a:lnTo>
                    <a:pt x="725" y="538"/>
                  </a:lnTo>
                  <a:lnTo>
                    <a:pt x="729" y="538"/>
                  </a:lnTo>
                  <a:lnTo>
                    <a:pt x="731" y="537"/>
                  </a:lnTo>
                  <a:lnTo>
                    <a:pt x="730" y="536"/>
                  </a:lnTo>
                  <a:lnTo>
                    <a:pt x="729" y="536"/>
                  </a:lnTo>
                  <a:lnTo>
                    <a:pt x="729" y="535"/>
                  </a:lnTo>
                  <a:lnTo>
                    <a:pt x="730" y="532"/>
                  </a:lnTo>
                  <a:lnTo>
                    <a:pt x="731" y="532"/>
                  </a:lnTo>
                  <a:lnTo>
                    <a:pt x="732" y="532"/>
                  </a:lnTo>
                  <a:lnTo>
                    <a:pt x="735" y="534"/>
                  </a:lnTo>
                  <a:lnTo>
                    <a:pt x="735" y="535"/>
                  </a:lnTo>
                  <a:lnTo>
                    <a:pt x="736" y="535"/>
                  </a:lnTo>
                  <a:lnTo>
                    <a:pt x="736" y="534"/>
                  </a:lnTo>
                  <a:lnTo>
                    <a:pt x="736" y="533"/>
                  </a:lnTo>
                  <a:lnTo>
                    <a:pt x="735" y="531"/>
                  </a:lnTo>
                  <a:lnTo>
                    <a:pt x="737" y="527"/>
                  </a:lnTo>
                  <a:lnTo>
                    <a:pt x="737" y="525"/>
                  </a:lnTo>
                  <a:lnTo>
                    <a:pt x="736" y="525"/>
                  </a:lnTo>
                  <a:lnTo>
                    <a:pt x="735" y="525"/>
                  </a:lnTo>
                  <a:lnTo>
                    <a:pt x="734" y="524"/>
                  </a:lnTo>
                  <a:lnTo>
                    <a:pt x="734" y="523"/>
                  </a:lnTo>
                  <a:lnTo>
                    <a:pt x="736" y="522"/>
                  </a:lnTo>
                  <a:lnTo>
                    <a:pt x="737" y="520"/>
                  </a:lnTo>
                  <a:lnTo>
                    <a:pt x="739" y="520"/>
                  </a:lnTo>
                  <a:lnTo>
                    <a:pt x="738" y="519"/>
                  </a:lnTo>
                  <a:lnTo>
                    <a:pt x="737" y="518"/>
                  </a:lnTo>
                  <a:lnTo>
                    <a:pt x="736" y="517"/>
                  </a:lnTo>
                  <a:lnTo>
                    <a:pt x="737" y="516"/>
                  </a:lnTo>
                  <a:lnTo>
                    <a:pt x="738" y="515"/>
                  </a:lnTo>
                  <a:lnTo>
                    <a:pt x="738" y="514"/>
                  </a:lnTo>
                  <a:lnTo>
                    <a:pt x="737" y="514"/>
                  </a:lnTo>
                  <a:lnTo>
                    <a:pt x="736" y="513"/>
                  </a:lnTo>
                  <a:lnTo>
                    <a:pt x="738" y="511"/>
                  </a:lnTo>
                  <a:lnTo>
                    <a:pt x="740" y="511"/>
                  </a:lnTo>
                  <a:lnTo>
                    <a:pt x="741" y="511"/>
                  </a:lnTo>
                  <a:lnTo>
                    <a:pt x="742" y="513"/>
                  </a:lnTo>
                  <a:lnTo>
                    <a:pt x="743" y="513"/>
                  </a:lnTo>
                  <a:lnTo>
                    <a:pt x="744" y="510"/>
                  </a:lnTo>
                  <a:lnTo>
                    <a:pt x="745" y="508"/>
                  </a:lnTo>
                  <a:lnTo>
                    <a:pt x="745" y="507"/>
                  </a:lnTo>
                  <a:lnTo>
                    <a:pt x="745" y="506"/>
                  </a:lnTo>
                  <a:lnTo>
                    <a:pt x="746" y="505"/>
                  </a:lnTo>
                  <a:lnTo>
                    <a:pt x="749" y="504"/>
                  </a:lnTo>
                  <a:lnTo>
                    <a:pt x="750" y="503"/>
                  </a:lnTo>
                  <a:lnTo>
                    <a:pt x="752" y="502"/>
                  </a:lnTo>
                  <a:lnTo>
                    <a:pt x="752" y="500"/>
                  </a:lnTo>
                  <a:lnTo>
                    <a:pt x="753" y="497"/>
                  </a:lnTo>
                  <a:lnTo>
                    <a:pt x="753" y="495"/>
                  </a:lnTo>
                  <a:lnTo>
                    <a:pt x="754" y="494"/>
                  </a:lnTo>
                  <a:lnTo>
                    <a:pt x="755" y="493"/>
                  </a:lnTo>
                  <a:lnTo>
                    <a:pt x="755" y="492"/>
                  </a:lnTo>
                  <a:lnTo>
                    <a:pt x="755" y="491"/>
                  </a:lnTo>
                  <a:lnTo>
                    <a:pt x="755" y="490"/>
                  </a:lnTo>
                  <a:lnTo>
                    <a:pt x="757" y="489"/>
                  </a:lnTo>
                  <a:lnTo>
                    <a:pt x="758" y="488"/>
                  </a:lnTo>
                  <a:lnTo>
                    <a:pt x="759" y="486"/>
                  </a:lnTo>
                  <a:lnTo>
                    <a:pt x="760" y="485"/>
                  </a:lnTo>
                  <a:lnTo>
                    <a:pt x="763" y="486"/>
                  </a:lnTo>
                  <a:lnTo>
                    <a:pt x="764" y="487"/>
                  </a:lnTo>
                  <a:lnTo>
                    <a:pt x="765" y="486"/>
                  </a:lnTo>
                  <a:lnTo>
                    <a:pt x="767" y="485"/>
                  </a:lnTo>
                  <a:lnTo>
                    <a:pt x="767" y="483"/>
                  </a:lnTo>
                  <a:lnTo>
                    <a:pt x="767" y="481"/>
                  </a:lnTo>
                  <a:lnTo>
                    <a:pt x="766" y="480"/>
                  </a:lnTo>
                  <a:lnTo>
                    <a:pt x="766" y="479"/>
                  </a:lnTo>
                  <a:lnTo>
                    <a:pt x="765" y="479"/>
                  </a:lnTo>
                  <a:lnTo>
                    <a:pt x="765" y="478"/>
                  </a:lnTo>
                  <a:lnTo>
                    <a:pt x="766" y="477"/>
                  </a:lnTo>
                  <a:lnTo>
                    <a:pt x="767" y="477"/>
                  </a:lnTo>
                  <a:lnTo>
                    <a:pt x="768" y="477"/>
                  </a:lnTo>
                  <a:lnTo>
                    <a:pt x="768" y="476"/>
                  </a:lnTo>
                  <a:lnTo>
                    <a:pt x="767" y="474"/>
                  </a:lnTo>
                  <a:lnTo>
                    <a:pt x="768" y="474"/>
                  </a:lnTo>
                  <a:lnTo>
                    <a:pt x="769" y="473"/>
                  </a:lnTo>
                  <a:lnTo>
                    <a:pt x="769" y="472"/>
                  </a:lnTo>
                  <a:lnTo>
                    <a:pt x="767" y="472"/>
                  </a:lnTo>
                  <a:lnTo>
                    <a:pt x="766" y="470"/>
                  </a:lnTo>
                  <a:lnTo>
                    <a:pt x="768" y="468"/>
                  </a:lnTo>
                  <a:lnTo>
                    <a:pt x="769" y="468"/>
                  </a:lnTo>
                  <a:lnTo>
                    <a:pt x="770" y="469"/>
                  </a:lnTo>
                  <a:lnTo>
                    <a:pt x="770" y="468"/>
                  </a:lnTo>
                  <a:lnTo>
                    <a:pt x="772" y="468"/>
                  </a:lnTo>
                  <a:lnTo>
                    <a:pt x="773" y="467"/>
                  </a:lnTo>
                  <a:lnTo>
                    <a:pt x="773" y="465"/>
                  </a:lnTo>
                  <a:lnTo>
                    <a:pt x="772" y="464"/>
                  </a:lnTo>
                  <a:lnTo>
                    <a:pt x="772" y="462"/>
                  </a:lnTo>
                  <a:lnTo>
                    <a:pt x="772" y="461"/>
                  </a:lnTo>
                  <a:lnTo>
                    <a:pt x="773" y="459"/>
                  </a:lnTo>
                  <a:lnTo>
                    <a:pt x="774" y="458"/>
                  </a:lnTo>
                  <a:lnTo>
                    <a:pt x="772" y="456"/>
                  </a:lnTo>
                  <a:lnTo>
                    <a:pt x="768" y="455"/>
                  </a:lnTo>
                  <a:lnTo>
                    <a:pt x="765" y="453"/>
                  </a:lnTo>
                  <a:lnTo>
                    <a:pt x="764" y="451"/>
                  </a:lnTo>
                  <a:lnTo>
                    <a:pt x="762" y="450"/>
                  </a:lnTo>
                  <a:lnTo>
                    <a:pt x="760" y="450"/>
                  </a:lnTo>
                  <a:lnTo>
                    <a:pt x="756" y="453"/>
                  </a:lnTo>
                  <a:lnTo>
                    <a:pt x="754" y="453"/>
                  </a:lnTo>
                  <a:lnTo>
                    <a:pt x="753" y="453"/>
                  </a:lnTo>
                  <a:lnTo>
                    <a:pt x="751" y="450"/>
                  </a:lnTo>
                  <a:lnTo>
                    <a:pt x="752" y="449"/>
                  </a:lnTo>
                  <a:lnTo>
                    <a:pt x="755" y="448"/>
                  </a:lnTo>
                  <a:lnTo>
                    <a:pt x="757" y="446"/>
                  </a:lnTo>
                  <a:lnTo>
                    <a:pt x="760" y="444"/>
                  </a:lnTo>
                  <a:lnTo>
                    <a:pt x="764" y="441"/>
                  </a:lnTo>
                  <a:lnTo>
                    <a:pt x="769" y="440"/>
                  </a:lnTo>
                  <a:lnTo>
                    <a:pt x="771" y="439"/>
                  </a:lnTo>
                  <a:lnTo>
                    <a:pt x="771" y="438"/>
                  </a:lnTo>
                  <a:lnTo>
                    <a:pt x="771" y="437"/>
                  </a:lnTo>
                  <a:lnTo>
                    <a:pt x="769" y="434"/>
                  </a:lnTo>
                  <a:lnTo>
                    <a:pt x="767" y="432"/>
                  </a:lnTo>
                  <a:lnTo>
                    <a:pt x="764" y="430"/>
                  </a:lnTo>
                  <a:lnTo>
                    <a:pt x="762" y="427"/>
                  </a:lnTo>
                  <a:lnTo>
                    <a:pt x="758" y="425"/>
                  </a:lnTo>
                  <a:lnTo>
                    <a:pt x="756" y="424"/>
                  </a:lnTo>
                  <a:lnTo>
                    <a:pt x="754" y="424"/>
                  </a:lnTo>
                  <a:lnTo>
                    <a:pt x="753" y="422"/>
                  </a:lnTo>
                  <a:lnTo>
                    <a:pt x="753" y="421"/>
                  </a:lnTo>
                  <a:lnTo>
                    <a:pt x="752" y="420"/>
                  </a:lnTo>
                  <a:lnTo>
                    <a:pt x="751" y="420"/>
                  </a:lnTo>
                  <a:lnTo>
                    <a:pt x="751" y="419"/>
                  </a:lnTo>
                  <a:lnTo>
                    <a:pt x="753" y="419"/>
                  </a:lnTo>
                  <a:lnTo>
                    <a:pt x="756" y="421"/>
                  </a:lnTo>
                  <a:lnTo>
                    <a:pt x="757" y="422"/>
                  </a:lnTo>
                  <a:lnTo>
                    <a:pt x="758" y="422"/>
                  </a:lnTo>
                  <a:lnTo>
                    <a:pt x="762" y="422"/>
                  </a:lnTo>
                  <a:lnTo>
                    <a:pt x="766" y="422"/>
                  </a:lnTo>
                  <a:lnTo>
                    <a:pt x="770" y="424"/>
                  </a:lnTo>
                  <a:lnTo>
                    <a:pt x="771" y="424"/>
                  </a:lnTo>
                  <a:lnTo>
                    <a:pt x="771" y="423"/>
                  </a:lnTo>
                  <a:lnTo>
                    <a:pt x="769" y="421"/>
                  </a:lnTo>
                  <a:lnTo>
                    <a:pt x="767" y="419"/>
                  </a:lnTo>
                  <a:lnTo>
                    <a:pt x="765" y="418"/>
                  </a:lnTo>
                  <a:lnTo>
                    <a:pt x="764" y="417"/>
                  </a:lnTo>
                  <a:lnTo>
                    <a:pt x="764" y="416"/>
                  </a:lnTo>
                  <a:lnTo>
                    <a:pt x="763" y="413"/>
                  </a:lnTo>
                  <a:lnTo>
                    <a:pt x="762" y="411"/>
                  </a:lnTo>
                  <a:lnTo>
                    <a:pt x="759" y="410"/>
                  </a:lnTo>
                  <a:lnTo>
                    <a:pt x="756" y="409"/>
                  </a:lnTo>
                  <a:lnTo>
                    <a:pt x="755" y="408"/>
                  </a:lnTo>
                  <a:lnTo>
                    <a:pt x="756" y="406"/>
                  </a:lnTo>
                  <a:lnTo>
                    <a:pt x="755" y="402"/>
                  </a:lnTo>
                  <a:lnTo>
                    <a:pt x="754" y="396"/>
                  </a:lnTo>
                  <a:lnTo>
                    <a:pt x="748" y="382"/>
                  </a:lnTo>
                  <a:lnTo>
                    <a:pt x="746" y="381"/>
                  </a:lnTo>
                  <a:lnTo>
                    <a:pt x="745" y="379"/>
                  </a:lnTo>
                  <a:lnTo>
                    <a:pt x="743" y="378"/>
                  </a:lnTo>
                  <a:lnTo>
                    <a:pt x="739" y="376"/>
                  </a:lnTo>
                  <a:lnTo>
                    <a:pt x="736" y="374"/>
                  </a:lnTo>
                  <a:lnTo>
                    <a:pt x="734" y="371"/>
                  </a:lnTo>
                  <a:lnTo>
                    <a:pt x="732" y="370"/>
                  </a:lnTo>
                  <a:lnTo>
                    <a:pt x="731" y="370"/>
                  </a:lnTo>
                  <a:lnTo>
                    <a:pt x="729" y="370"/>
                  </a:lnTo>
                  <a:lnTo>
                    <a:pt x="729" y="369"/>
                  </a:lnTo>
                  <a:lnTo>
                    <a:pt x="729" y="367"/>
                  </a:lnTo>
                  <a:lnTo>
                    <a:pt x="730" y="365"/>
                  </a:lnTo>
                  <a:lnTo>
                    <a:pt x="734" y="358"/>
                  </a:lnTo>
                  <a:lnTo>
                    <a:pt x="736" y="356"/>
                  </a:lnTo>
                  <a:lnTo>
                    <a:pt x="738" y="355"/>
                  </a:lnTo>
                  <a:lnTo>
                    <a:pt x="740" y="354"/>
                  </a:lnTo>
                  <a:lnTo>
                    <a:pt x="742" y="352"/>
                  </a:lnTo>
                  <a:lnTo>
                    <a:pt x="745" y="350"/>
                  </a:lnTo>
                  <a:lnTo>
                    <a:pt x="746" y="349"/>
                  </a:lnTo>
                  <a:lnTo>
                    <a:pt x="746" y="348"/>
                  </a:lnTo>
                  <a:lnTo>
                    <a:pt x="744" y="345"/>
                  </a:lnTo>
                  <a:lnTo>
                    <a:pt x="745" y="344"/>
                  </a:lnTo>
                  <a:lnTo>
                    <a:pt x="746" y="344"/>
                  </a:lnTo>
                  <a:lnTo>
                    <a:pt x="748" y="345"/>
                  </a:lnTo>
                  <a:lnTo>
                    <a:pt x="749" y="347"/>
                  </a:lnTo>
                  <a:lnTo>
                    <a:pt x="750" y="347"/>
                  </a:lnTo>
                  <a:lnTo>
                    <a:pt x="752" y="345"/>
                  </a:lnTo>
                  <a:lnTo>
                    <a:pt x="752" y="344"/>
                  </a:lnTo>
                  <a:lnTo>
                    <a:pt x="753" y="344"/>
                  </a:lnTo>
                  <a:lnTo>
                    <a:pt x="753" y="342"/>
                  </a:lnTo>
                  <a:lnTo>
                    <a:pt x="754" y="341"/>
                  </a:lnTo>
                  <a:lnTo>
                    <a:pt x="757" y="340"/>
                  </a:lnTo>
                  <a:lnTo>
                    <a:pt x="757" y="339"/>
                  </a:lnTo>
                  <a:lnTo>
                    <a:pt x="757" y="338"/>
                  </a:lnTo>
                  <a:lnTo>
                    <a:pt x="756" y="337"/>
                  </a:lnTo>
                  <a:lnTo>
                    <a:pt x="757" y="337"/>
                  </a:lnTo>
                  <a:lnTo>
                    <a:pt x="760" y="337"/>
                  </a:lnTo>
                  <a:lnTo>
                    <a:pt x="762" y="336"/>
                  </a:lnTo>
                  <a:lnTo>
                    <a:pt x="776" y="330"/>
                  </a:lnTo>
                  <a:lnTo>
                    <a:pt x="777" y="330"/>
                  </a:lnTo>
                  <a:lnTo>
                    <a:pt x="778" y="333"/>
                  </a:lnTo>
                  <a:lnTo>
                    <a:pt x="779" y="333"/>
                  </a:lnTo>
                  <a:lnTo>
                    <a:pt x="780" y="333"/>
                  </a:lnTo>
                  <a:lnTo>
                    <a:pt x="782" y="331"/>
                  </a:lnTo>
                  <a:lnTo>
                    <a:pt x="782" y="330"/>
                  </a:lnTo>
                  <a:lnTo>
                    <a:pt x="782" y="329"/>
                  </a:lnTo>
                  <a:lnTo>
                    <a:pt x="781" y="329"/>
                  </a:lnTo>
                  <a:lnTo>
                    <a:pt x="781" y="328"/>
                  </a:lnTo>
                  <a:lnTo>
                    <a:pt x="784" y="325"/>
                  </a:lnTo>
                  <a:lnTo>
                    <a:pt x="785" y="323"/>
                  </a:lnTo>
                  <a:lnTo>
                    <a:pt x="785" y="322"/>
                  </a:lnTo>
                  <a:lnTo>
                    <a:pt x="781" y="322"/>
                  </a:lnTo>
                  <a:lnTo>
                    <a:pt x="778" y="321"/>
                  </a:lnTo>
                  <a:lnTo>
                    <a:pt x="776" y="320"/>
                  </a:lnTo>
                  <a:lnTo>
                    <a:pt x="774" y="320"/>
                  </a:lnTo>
                  <a:lnTo>
                    <a:pt x="773" y="322"/>
                  </a:lnTo>
                  <a:lnTo>
                    <a:pt x="772" y="322"/>
                  </a:lnTo>
                  <a:lnTo>
                    <a:pt x="770" y="322"/>
                  </a:lnTo>
                  <a:lnTo>
                    <a:pt x="769" y="322"/>
                  </a:lnTo>
                  <a:lnTo>
                    <a:pt x="766" y="322"/>
                  </a:lnTo>
                  <a:lnTo>
                    <a:pt x="762" y="320"/>
                  </a:lnTo>
                  <a:lnTo>
                    <a:pt x="756" y="316"/>
                  </a:lnTo>
                  <a:lnTo>
                    <a:pt x="755" y="315"/>
                  </a:lnTo>
                  <a:lnTo>
                    <a:pt x="754" y="315"/>
                  </a:lnTo>
                  <a:lnTo>
                    <a:pt x="752" y="315"/>
                  </a:lnTo>
                  <a:lnTo>
                    <a:pt x="750" y="316"/>
                  </a:lnTo>
                  <a:lnTo>
                    <a:pt x="749" y="316"/>
                  </a:lnTo>
                  <a:lnTo>
                    <a:pt x="746" y="316"/>
                  </a:lnTo>
                  <a:lnTo>
                    <a:pt x="745" y="317"/>
                  </a:lnTo>
                  <a:lnTo>
                    <a:pt x="745" y="321"/>
                  </a:lnTo>
                  <a:lnTo>
                    <a:pt x="742" y="323"/>
                  </a:lnTo>
                  <a:lnTo>
                    <a:pt x="738" y="325"/>
                  </a:lnTo>
                  <a:lnTo>
                    <a:pt x="736" y="327"/>
                  </a:lnTo>
                  <a:lnTo>
                    <a:pt x="734" y="327"/>
                  </a:lnTo>
                  <a:lnTo>
                    <a:pt x="727" y="325"/>
                  </a:lnTo>
                  <a:lnTo>
                    <a:pt x="726" y="324"/>
                  </a:lnTo>
                  <a:lnTo>
                    <a:pt x="726" y="323"/>
                  </a:lnTo>
                  <a:lnTo>
                    <a:pt x="727" y="317"/>
                  </a:lnTo>
                  <a:lnTo>
                    <a:pt x="727" y="313"/>
                  </a:lnTo>
                  <a:lnTo>
                    <a:pt x="727" y="312"/>
                  </a:lnTo>
                  <a:lnTo>
                    <a:pt x="726" y="311"/>
                  </a:lnTo>
                  <a:lnTo>
                    <a:pt x="723" y="309"/>
                  </a:lnTo>
                  <a:lnTo>
                    <a:pt x="722" y="308"/>
                  </a:lnTo>
                  <a:lnTo>
                    <a:pt x="720" y="309"/>
                  </a:lnTo>
                  <a:lnTo>
                    <a:pt x="721" y="309"/>
                  </a:lnTo>
                  <a:lnTo>
                    <a:pt x="721" y="311"/>
                  </a:lnTo>
                  <a:lnTo>
                    <a:pt x="720" y="311"/>
                  </a:lnTo>
                  <a:lnTo>
                    <a:pt x="718" y="310"/>
                  </a:lnTo>
                  <a:lnTo>
                    <a:pt x="716" y="309"/>
                  </a:lnTo>
                  <a:lnTo>
                    <a:pt x="710" y="308"/>
                  </a:lnTo>
                  <a:lnTo>
                    <a:pt x="709" y="307"/>
                  </a:lnTo>
                  <a:lnTo>
                    <a:pt x="706" y="305"/>
                  </a:lnTo>
                  <a:lnTo>
                    <a:pt x="703" y="301"/>
                  </a:lnTo>
                  <a:lnTo>
                    <a:pt x="703" y="300"/>
                  </a:lnTo>
                  <a:lnTo>
                    <a:pt x="703" y="298"/>
                  </a:lnTo>
                  <a:lnTo>
                    <a:pt x="704" y="294"/>
                  </a:lnTo>
                  <a:lnTo>
                    <a:pt x="707" y="291"/>
                  </a:lnTo>
                  <a:lnTo>
                    <a:pt x="709" y="289"/>
                  </a:lnTo>
                  <a:lnTo>
                    <a:pt x="710" y="289"/>
                  </a:lnTo>
                  <a:lnTo>
                    <a:pt x="712" y="289"/>
                  </a:lnTo>
                  <a:lnTo>
                    <a:pt x="714" y="292"/>
                  </a:lnTo>
                  <a:lnTo>
                    <a:pt x="716" y="292"/>
                  </a:lnTo>
                  <a:lnTo>
                    <a:pt x="718" y="292"/>
                  </a:lnTo>
                  <a:lnTo>
                    <a:pt x="722" y="291"/>
                  </a:lnTo>
                  <a:lnTo>
                    <a:pt x="724" y="291"/>
                  </a:lnTo>
                  <a:lnTo>
                    <a:pt x="726" y="288"/>
                  </a:lnTo>
                  <a:lnTo>
                    <a:pt x="729" y="286"/>
                  </a:lnTo>
                  <a:lnTo>
                    <a:pt x="730" y="285"/>
                  </a:lnTo>
                  <a:lnTo>
                    <a:pt x="730" y="282"/>
                  </a:lnTo>
                  <a:lnTo>
                    <a:pt x="732" y="279"/>
                  </a:lnTo>
                  <a:lnTo>
                    <a:pt x="734" y="277"/>
                  </a:lnTo>
                  <a:lnTo>
                    <a:pt x="737" y="275"/>
                  </a:lnTo>
                  <a:lnTo>
                    <a:pt x="745" y="271"/>
                  </a:lnTo>
                  <a:lnTo>
                    <a:pt x="750" y="269"/>
                  </a:lnTo>
                  <a:lnTo>
                    <a:pt x="752" y="266"/>
                  </a:lnTo>
                  <a:lnTo>
                    <a:pt x="756" y="261"/>
                  </a:lnTo>
                  <a:lnTo>
                    <a:pt x="759" y="258"/>
                  </a:lnTo>
                  <a:lnTo>
                    <a:pt x="763" y="258"/>
                  </a:lnTo>
                  <a:lnTo>
                    <a:pt x="768" y="258"/>
                  </a:lnTo>
                  <a:lnTo>
                    <a:pt x="770" y="257"/>
                  </a:lnTo>
                  <a:lnTo>
                    <a:pt x="771" y="256"/>
                  </a:lnTo>
                  <a:lnTo>
                    <a:pt x="771" y="257"/>
                  </a:lnTo>
                  <a:lnTo>
                    <a:pt x="772" y="259"/>
                  </a:lnTo>
                  <a:lnTo>
                    <a:pt x="774" y="260"/>
                  </a:lnTo>
                  <a:lnTo>
                    <a:pt x="777" y="261"/>
                  </a:lnTo>
                  <a:lnTo>
                    <a:pt x="778" y="263"/>
                  </a:lnTo>
                  <a:lnTo>
                    <a:pt x="779" y="264"/>
                  </a:lnTo>
                  <a:lnTo>
                    <a:pt x="778" y="265"/>
                  </a:lnTo>
                  <a:lnTo>
                    <a:pt x="774" y="271"/>
                  </a:lnTo>
                  <a:lnTo>
                    <a:pt x="771" y="273"/>
                  </a:lnTo>
                  <a:lnTo>
                    <a:pt x="771" y="274"/>
                  </a:lnTo>
                  <a:lnTo>
                    <a:pt x="769" y="275"/>
                  </a:lnTo>
                  <a:lnTo>
                    <a:pt x="768" y="277"/>
                  </a:lnTo>
                  <a:lnTo>
                    <a:pt x="766" y="277"/>
                  </a:lnTo>
                  <a:lnTo>
                    <a:pt x="765" y="278"/>
                  </a:lnTo>
                  <a:lnTo>
                    <a:pt x="765" y="279"/>
                  </a:lnTo>
                  <a:lnTo>
                    <a:pt x="765" y="281"/>
                  </a:lnTo>
                  <a:lnTo>
                    <a:pt x="763" y="282"/>
                  </a:lnTo>
                  <a:lnTo>
                    <a:pt x="766" y="284"/>
                  </a:lnTo>
                  <a:lnTo>
                    <a:pt x="770" y="285"/>
                  </a:lnTo>
                  <a:lnTo>
                    <a:pt x="771" y="286"/>
                  </a:lnTo>
                  <a:lnTo>
                    <a:pt x="769" y="287"/>
                  </a:lnTo>
                  <a:lnTo>
                    <a:pt x="768" y="288"/>
                  </a:lnTo>
                  <a:lnTo>
                    <a:pt x="769" y="289"/>
                  </a:lnTo>
                  <a:lnTo>
                    <a:pt x="769" y="291"/>
                  </a:lnTo>
                  <a:lnTo>
                    <a:pt x="768" y="291"/>
                  </a:lnTo>
                  <a:lnTo>
                    <a:pt x="766" y="292"/>
                  </a:lnTo>
                  <a:lnTo>
                    <a:pt x="763" y="293"/>
                  </a:lnTo>
                  <a:lnTo>
                    <a:pt x="762" y="294"/>
                  </a:lnTo>
                  <a:lnTo>
                    <a:pt x="760" y="294"/>
                  </a:lnTo>
                  <a:lnTo>
                    <a:pt x="760" y="295"/>
                  </a:lnTo>
                  <a:lnTo>
                    <a:pt x="760" y="297"/>
                  </a:lnTo>
                  <a:lnTo>
                    <a:pt x="762" y="297"/>
                  </a:lnTo>
                  <a:lnTo>
                    <a:pt x="763" y="297"/>
                  </a:lnTo>
                  <a:lnTo>
                    <a:pt x="785" y="282"/>
                  </a:lnTo>
                  <a:lnTo>
                    <a:pt x="791" y="279"/>
                  </a:lnTo>
                  <a:lnTo>
                    <a:pt x="795" y="278"/>
                  </a:lnTo>
                  <a:lnTo>
                    <a:pt x="801" y="278"/>
                  </a:lnTo>
                  <a:lnTo>
                    <a:pt x="806" y="278"/>
                  </a:lnTo>
                  <a:lnTo>
                    <a:pt x="808" y="277"/>
                  </a:lnTo>
                  <a:lnTo>
                    <a:pt x="811" y="273"/>
                  </a:lnTo>
                  <a:lnTo>
                    <a:pt x="812" y="271"/>
                  </a:lnTo>
                  <a:lnTo>
                    <a:pt x="828" y="261"/>
                  </a:lnTo>
                  <a:lnTo>
                    <a:pt x="833" y="258"/>
                  </a:lnTo>
                  <a:lnTo>
                    <a:pt x="834" y="257"/>
                  </a:lnTo>
                  <a:lnTo>
                    <a:pt x="837" y="257"/>
                  </a:lnTo>
                  <a:lnTo>
                    <a:pt x="839" y="255"/>
                  </a:lnTo>
                  <a:lnTo>
                    <a:pt x="842" y="252"/>
                  </a:lnTo>
                  <a:lnTo>
                    <a:pt x="846" y="246"/>
                  </a:lnTo>
                  <a:lnTo>
                    <a:pt x="848" y="243"/>
                  </a:lnTo>
                  <a:lnTo>
                    <a:pt x="850" y="241"/>
                  </a:lnTo>
                  <a:lnTo>
                    <a:pt x="852" y="240"/>
                  </a:lnTo>
                  <a:lnTo>
                    <a:pt x="853" y="241"/>
                  </a:lnTo>
                  <a:lnTo>
                    <a:pt x="854" y="242"/>
                  </a:lnTo>
                  <a:lnTo>
                    <a:pt x="855" y="243"/>
                  </a:lnTo>
                  <a:lnTo>
                    <a:pt x="859" y="245"/>
                  </a:lnTo>
                  <a:lnTo>
                    <a:pt x="861" y="246"/>
                  </a:lnTo>
                  <a:lnTo>
                    <a:pt x="871" y="247"/>
                  </a:lnTo>
                  <a:lnTo>
                    <a:pt x="873" y="247"/>
                  </a:lnTo>
                  <a:lnTo>
                    <a:pt x="874" y="246"/>
                  </a:lnTo>
                  <a:lnTo>
                    <a:pt x="875" y="244"/>
                  </a:lnTo>
                  <a:lnTo>
                    <a:pt x="874" y="243"/>
                  </a:lnTo>
                  <a:lnTo>
                    <a:pt x="873" y="242"/>
                  </a:lnTo>
                  <a:lnTo>
                    <a:pt x="871" y="239"/>
                  </a:lnTo>
                  <a:lnTo>
                    <a:pt x="870" y="237"/>
                  </a:lnTo>
                  <a:lnTo>
                    <a:pt x="870" y="236"/>
                  </a:lnTo>
                  <a:lnTo>
                    <a:pt x="885" y="235"/>
                  </a:lnTo>
                  <a:lnTo>
                    <a:pt x="887" y="233"/>
                  </a:lnTo>
                  <a:lnTo>
                    <a:pt x="889" y="231"/>
                  </a:lnTo>
                  <a:lnTo>
                    <a:pt x="889" y="230"/>
                  </a:lnTo>
                  <a:lnTo>
                    <a:pt x="890" y="228"/>
                  </a:lnTo>
                  <a:lnTo>
                    <a:pt x="892" y="227"/>
                  </a:lnTo>
                  <a:lnTo>
                    <a:pt x="896" y="226"/>
                  </a:lnTo>
                  <a:lnTo>
                    <a:pt x="897" y="224"/>
                  </a:lnTo>
                  <a:lnTo>
                    <a:pt x="898" y="221"/>
                  </a:lnTo>
                  <a:lnTo>
                    <a:pt x="899" y="217"/>
                  </a:lnTo>
                  <a:lnTo>
                    <a:pt x="901" y="216"/>
                  </a:lnTo>
                  <a:lnTo>
                    <a:pt x="902" y="216"/>
                  </a:lnTo>
                  <a:lnTo>
                    <a:pt x="904" y="217"/>
                  </a:lnTo>
                  <a:lnTo>
                    <a:pt x="905" y="219"/>
                  </a:lnTo>
                  <a:lnTo>
                    <a:pt x="906" y="222"/>
                  </a:lnTo>
                  <a:lnTo>
                    <a:pt x="908" y="225"/>
                  </a:lnTo>
                  <a:lnTo>
                    <a:pt x="910" y="227"/>
                  </a:lnTo>
                  <a:lnTo>
                    <a:pt x="911" y="228"/>
                  </a:lnTo>
                  <a:lnTo>
                    <a:pt x="911" y="225"/>
                  </a:lnTo>
                  <a:lnTo>
                    <a:pt x="911" y="224"/>
                  </a:lnTo>
                  <a:lnTo>
                    <a:pt x="910" y="223"/>
                  </a:lnTo>
                  <a:lnTo>
                    <a:pt x="909" y="223"/>
                  </a:lnTo>
                  <a:lnTo>
                    <a:pt x="908" y="223"/>
                  </a:lnTo>
                  <a:lnTo>
                    <a:pt x="909" y="222"/>
                  </a:lnTo>
                  <a:lnTo>
                    <a:pt x="915" y="219"/>
                  </a:lnTo>
                  <a:lnTo>
                    <a:pt x="919" y="218"/>
                  </a:lnTo>
                  <a:lnTo>
                    <a:pt x="920" y="216"/>
                  </a:lnTo>
                  <a:lnTo>
                    <a:pt x="921" y="213"/>
                  </a:lnTo>
                  <a:lnTo>
                    <a:pt x="922" y="209"/>
                  </a:lnTo>
                  <a:lnTo>
                    <a:pt x="922" y="208"/>
                  </a:lnTo>
                  <a:lnTo>
                    <a:pt x="922" y="204"/>
                  </a:lnTo>
                  <a:lnTo>
                    <a:pt x="921" y="192"/>
                  </a:lnTo>
                  <a:lnTo>
                    <a:pt x="920" y="186"/>
                  </a:lnTo>
                  <a:lnTo>
                    <a:pt x="918" y="181"/>
                  </a:lnTo>
                  <a:lnTo>
                    <a:pt x="918" y="180"/>
                  </a:lnTo>
                  <a:lnTo>
                    <a:pt x="924" y="177"/>
                  </a:lnTo>
                  <a:lnTo>
                    <a:pt x="925" y="177"/>
                  </a:lnTo>
                  <a:lnTo>
                    <a:pt x="929" y="173"/>
                  </a:lnTo>
                  <a:lnTo>
                    <a:pt x="931" y="171"/>
                  </a:lnTo>
                  <a:lnTo>
                    <a:pt x="932" y="171"/>
                  </a:lnTo>
                  <a:lnTo>
                    <a:pt x="933" y="172"/>
                  </a:lnTo>
                  <a:lnTo>
                    <a:pt x="934" y="173"/>
                  </a:lnTo>
                  <a:lnTo>
                    <a:pt x="946" y="176"/>
                  </a:lnTo>
                  <a:lnTo>
                    <a:pt x="948" y="176"/>
                  </a:lnTo>
                  <a:lnTo>
                    <a:pt x="951" y="175"/>
                  </a:lnTo>
                  <a:lnTo>
                    <a:pt x="951" y="173"/>
                  </a:lnTo>
                  <a:lnTo>
                    <a:pt x="951" y="170"/>
                  </a:lnTo>
                  <a:lnTo>
                    <a:pt x="952" y="169"/>
                  </a:lnTo>
                  <a:lnTo>
                    <a:pt x="955" y="167"/>
                  </a:lnTo>
                  <a:lnTo>
                    <a:pt x="957" y="163"/>
                  </a:lnTo>
                  <a:lnTo>
                    <a:pt x="958" y="161"/>
                  </a:lnTo>
                  <a:lnTo>
                    <a:pt x="958" y="160"/>
                  </a:lnTo>
                  <a:lnTo>
                    <a:pt x="962" y="154"/>
                  </a:lnTo>
                  <a:lnTo>
                    <a:pt x="963" y="153"/>
                  </a:lnTo>
                  <a:lnTo>
                    <a:pt x="964" y="147"/>
                  </a:lnTo>
                  <a:lnTo>
                    <a:pt x="965" y="145"/>
                  </a:lnTo>
                  <a:lnTo>
                    <a:pt x="966" y="144"/>
                  </a:lnTo>
                  <a:lnTo>
                    <a:pt x="967" y="136"/>
                  </a:lnTo>
                  <a:lnTo>
                    <a:pt x="968" y="132"/>
                  </a:lnTo>
                  <a:lnTo>
                    <a:pt x="969" y="130"/>
                  </a:lnTo>
                  <a:lnTo>
                    <a:pt x="972" y="129"/>
                  </a:lnTo>
                  <a:lnTo>
                    <a:pt x="976" y="126"/>
                  </a:lnTo>
                  <a:lnTo>
                    <a:pt x="977" y="125"/>
                  </a:lnTo>
                  <a:lnTo>
                    <a:pt x="977" y="124"/>
                  </a:lnTo>
                  <a:lnTo>
                    <a:pt x="977" y="121"/>
                  </a:lnTo>
                  <a:lnTo>
                    <a:pt x="976" y="120"/>
                  </a:lnTo>
                  <a:lnTo>
                    <a:pt x="975" y="117"/>
                  </a:lnTo>
                  <a:lnTo>
                    <a:pt x="976" y="114"/>
                  </a:lnTo>
                  <a:lnTo>
                    <a:pt x="977" y="113"/>
                  </a:lnTo>
                  <a:lnTo>
                    <a:pt x="977" y="112"/>
                  </a:lnTo>
                  <a:lnTo>
                    <a:pt x="974" y="110"/>
                  </a:lnTo>
                  <a:lnTo>
                    <a:pt x="972" y="110"/>
                  </a:lnTo>
                  <a:lnTo>
                    <a:pt x="967" y="111"/>
                  </a:lnTo>
                  <a:lnTo>
                    <a:pt x="955" y="115"/>
                  </a:lnTo>
                  <a:lnTo>
                    <a:pt x="951" y="115"/>
                  </a:lnTo>
                  <a:lnTo>
                    <a:pt x="947" y="117"/>
                  </a:lnTo>
                  <a:lnTo>
                    <a:pt x="945" y="117"/>
                  </a:lnTo>
                  <a:lnTo>
                    <a:pt x="944" y="119"/>
                  </a:lnTo>
                  <a:lnTo>
                    <a:pt x="943" y="122"/>
                  </a:lnTo>
                  <a:lnTo>
                    <a:pt x="941" y="122"/>
                  </a:lnTo>
                  <a:lnTo>
                    <a:pt x="936" y="124"/>
                  </a:lnTo>
                  <a:lnTo>
                    <a:pt x="931" y="124"/>
                  </a:lnTo>
                  <a:lnTo>
                    <a:pt x="919" y="124"/>
                  </a:lnTo>
                  <a:lnTo>
                    <a:pt x="918" y="124"/>
                  </a:lnTo>
                  <a:lnTo>
                    <a:pt x="917" y="122"/>
                  </a:lnTo>
                  <a:lnTo>
                    <a:pt x="917" y="120"/>
                  </a:lnTo>
                  <a:lnTo>
                    <a:pt x="916" y="119"/>
                  </a:lnTo>
                  <a:lnTo>
                    <a:pt x="915" y="118"/>
                  </a:lnTo>
                  <a:lnTo>
                    <a:pt x="912" y="117"/>
                  </a:lnTo>
                  <a:lnTo>
                    <a:pt x="912" y="115"/>
                  </a:lnTo>
                  <a:lnTo>
                    <a:pt x="913" y="113"/>
                  </a:lnTo>
                  <a:lnTo>
                    <a:pt x="915" y="111"/>
                  </a:lnTo>
                  <a:lnTo>
                    <a:pt x="915" y="110"/>
                  </a:lnTo>
                  <a:lnTo>
                    <a:pt x="913" y="107"/>
                  </a:lnTo>
                  <a:lnTo>
                    <a:pt x="913" y="106"/>
                  </a:lnTo>
                  <a:lnTo>
                    <a:pt x="911" y="105"/>
                  </a:lnTo>
                  <a:lnTo>
                    <a:pt x="910" y="104"/>
                  </a:lnTo>
                  <a:lnTo>
                    <a:pt x="910" y="102"/>
                  </a:lnTo>
                  <a:lnTo>
                    <a:pt x="911" y="100"/>
                  </a:lnTo>
                  <a:lnTo>
                    <a:pt x="911" y="99"/>
                  </a:lnTo>
                  <a:lnTo>
                    <a:pt x="908" y="100"/>
                  </a:lnTo>
                  <a:lnTo>
                    <a:pt x="906" y="100"/>
                  </a:lnTo>
                  <a:lnTo>
                    <a:pt x="904" y="99"/>
                  </a:lnTo>
                  <a:lnTo>
                    <a:pt x="894" y="88"/>
                  </a:lnTo>
                  <a:lnTo>
                    <a:pt x="893" y="88"/>
                  </a:lnTo>
                  <a:lnTo>
                    <a:pt x="892" y="88"/>
                  </a:lnTo>
                  <a:lnTo>
                    <a:pt x="890" y="88"/>
                  </a:lnTo>
                  <a:lnTo>
                    <a:pt x="890" y="89"/>
                  </a:lnTo>
                  <a:lnTo>
                    <a:pt x="878" y="85"/>
                  </a:lnTo>
                  <a:lnTo>
                    <a:pt x="877" y="85"/>
                  </a:lnTo>
                  <a:lnTo>
                    <a:pt x="873" y="85"/>
                  </a:lnTo>
                  <a:lnTo>
                    <a:pt x="868" y="85"/>
                  </a:lnTo>
                  <a:lnTo>
                    <a:pt x="866" y="84"/>
                  </a:lnTo>
                  <a:lnTo>
                    <a:pt x="866" y="83"/>
                  </a:lnTo>
                  <a:lnTo>
                    <a:pt x="862" y="77"/>
                  </a:lnTo>
                  <a:lnTo>
                    <a:pt x="862" y="76"/>
                  </a:lnTo>
                  <a:lnTo>
                    <a:pt x="863" y="72"/>
                  </a:lnTo>
                  <a:lnTo>
                    <a:pt x="862" y="71"/>
                  </a:lnTo>
                  <a:lnTo>
                    <a:pt x="861" y="69"/>
                  </a:lnTo>
                  <a:lnTo>
                    <a:pt x="856" y="58"/>
                  </a:lnTo>
                  <a:lnTo>
                    <a:pt x="854" y="56"/>
                  </a:lnTo>
                  <a:lnTo>
                    <a:pt x="854" y="55"/>
                  </a:lnTo>
                  <a:lnTo>
                    <a:pt x="853" y="49"/>
                  </a:lnTo>
                  <a:lnTo>
                    <a:pt x="853" y="48"/>
                  </a:lnTo>
                  <a:lnTo>
                    <a:pt x="851" y="49"/>
                  </a:lnTo>
                  <a:lnTo>
                    <a:pt x="851" y="48"/>
                  </a:lnTo>
                  <a:lnTo>
                    <a:pt x="849" y="43"/>
                  </a:lnTo>
                  <a:lnTo>
                    <a:pt x="846" y="35"/>
                  </a:lnTo>
                  <a:lnTo>
                    <a:pt x="845" y="33"/>
                  </a:lnTo>
                  <a:lnTo>
                    <a:pt x="846" y="31"/>
                  </a:lnTo>
                  <a:lnTo>
                    <a:pt x="846" y="30"/>
                  </a:lnTo>
                  <a:lnTo>
                    <a:pt x="845" y="29"/>
                  </a:lnTo>
                  <a:lnTo>
                    <a:pt x="842" y="27"/>
                  </a:lnTo>
                  <a:lnTo>
                    <a:pt x="837" y="21"/>
                  </a:lnTo>
                  <a:lnTo>
                    <a:pt x="837" y="20"/>
                  </a:lnTo>
                  <a:lnTo>
                    <a:pt x="838" y="18"/>
                  </a:lnTo>
                  <a:lnTo>
                    <a:pt x="839" y="17"/>
                  </a:lnTo>
                  <a:lnTo>
                    <a:pt x="838" y="17"/>
                  </a:lnTo>
                  <a:lnTo>
                    <a:pt x="837" y="16"/>
                  </a:lnTo>
                  <a:lnTo>
                    <a:pt x="834" y="13"/>
                  </a:lnTo>
                  <a:lnTo>
                    <a:pt x="829" y="10"/>
                  </a:lnTo>
                  <a:lnTo>
                    <a:pt x="826" y="8"/>
                  </a:lnTo>
                  <a:lnTo>
                    <a:pt x="823" y="8"/>
                  </a:lnTo>
                  <a:lnTo>
                    <a:pt x="822" y="8"/>
                  </a:lnTo>
                  <a:lnTo>
                    <a:pt x="816" y="8"/>
                  </a:lnTo>
                  <a:lnTo>
                    <a:pt x="815" y="7"/>
                  </a:lnTo>
                  <a:lnTo>
                    <a:pt x="802" y="1"/>
                  </a:lnTo>
                  <a:lnTo>
                    <a:pt x="795" y="0"/>
                  </a:lnTo>
                  <a:lnTo>
                    <a:pt x="793" y="1"/>
                  </a:lnTo>
                  <a:lnTo>
                    <a:pt x="791" y="2"/>
                  </a:lnTo>
                  <a:lnTo>
                    <a:pt x="785" y="3"/>
                  </a:lnTo>
                  <a:lnTo>
                    <a:pt x="780" y="3"/>
                  </a:lnTo>
                  <a:lnTo>
                    <a:pt x="774" y="3"/>
                  </a:lnTo>
                  <a:lnTo>
                    <a:pt x="765" y="5"/>
                  </a:lnTo>
                  <a:lnTo>
                    <a:pt x="759" y="5"/>
                  </a:lnTo>
                  <a:lnTo>
                    <a:pt x="756" y="6"/>
                  </a:lnTo>
                  <a:lnTo>
                    <a:pt x="753" y="7"/>
                  </a:lnTo>
                  <a:lnTo>
                    <a:pt x="749" y="13"/>
                  </a:lnTo>
                  <a:lnTo>
                    <a:pt x="743" y="16"/>
                  </a:lnTo>
                  <a:lnTo>
                    <a:pt x="742" y="17"/>
                  </a:lnTo>
                  <a:lnTo>
                    <a:pt x="742" y="18"/>
                  </a:lnTo>
                  <a:lnTo>
                    <a:pt x="743" y="20"/>
                  </a:lnTo>
                  <a:lnTo>
                    <a:pt x="743" y="21"/>
                  </a:lnTo>
                  <a:lnTo>
                    <a:pt x="748" y="20"/>
                  </a:lnTo>
                  <a:lnTo>
                    <a:pt x="751" y="21"/>
                  </a:lnTo>
                  <a:lnTo>
                    <a:pt x="752" y="21"/>
                  </a:lnTo>
                  <a:lnTo>
                    <a:pt x="753" y="22"/>
                  </a:lnTo>
                  <a:lnTo>
                    <a:pt x="753" y="27"/>
                  </a:lnTo>
                  <a:lnTo>
                    <a:pt x="753" y="28"/>
                  </a:lnTo>
                  <a:lnTo>
                    <a:pt x="754" y="29"/>
                  </a:lnTo>
                  <a:lnTo>
                    <a:pt x="754" y="30"/>
                  </a:lnTo>
                  <a:lnTo>
                    <a:pt x="753" y="32"/>
                  </a:lnTo>
                  <a:lnTo>
                    <a:pt x="753" y="33"/>
                  </a:lnTo>
                  <a:lnTo>
                    <a:pt x="742" y="44"/>
                  </a:lnTo>
                  <a:lnTo>
                    <a:pt x="737" y="51"/>
                  </a:lnTo>
                  <a:lnTo>
                    <a:pt x="732" y="61"/>
                  </a:lnTo>
                  <a:lnTo>
                    <a:pt x="730" y="70"/>
                  </a:lnTo>
                  <a:lnTo>
                    <a:pt x="731" y="72"/>
                  </a:lnTo>
                  <a:lnTo>
                    <a:pt x="730" y="73"/>
                  </a:lnTo>
                  <a:lnTo>
                    <a:pt x="728" y="75"/>
                  </a:lnTo>
                  <a:lnTo>
                    <a:pt x="726" y="76"/>
                  </a:lnTo>
                  <a:lnTo>
                    <a:pt x="724" y="76"/>
                  </a:lnTo>
                  <a:lnTo>
                    <a:pt x="717" y="78"/>
                  </a:lnTo>
                  <a:lnTo>
                    <a:pt x="709" y="85"/>
                  </a:lnTo>
                  <a:lnTo>
                    <a:pt x="708" y="85"/>
                  </a:lnTo>
                  <a:lnTo>
                    <a:pt x="689" y="79"/>
                  </a:lnTo>
                  <a:lnTo>
                    <a:pt x="675" y="106"/>
                  </a:lnTo>
                  <a:lnTo>
                    <a:pt x="674" y="107"/>
                  </a:lnTo>
                  <a:lnTo>
                    <a:pt x="675" y="110"/>
                  </a:lnTo>
                  <a:lnTo>
                    <a:pt x="674" y="112"/>
                  </a:lnTo>
                  <a:lnTo>
                    <a:pt x="672" y="114"/>
                  </a:lnTo>
                  <a:lnTo>
                    <a:pt x="671" y="115"/>
                  </a:lnTo>
                  <a:lnTo>
                    <a:pt x="671" y="117"/>
                  </a:lnTo>
                  <a:lnTo>
                    <a:pt x="671" y="118"/>
                  </a:lnTo>
                  <a:lnTo>
                    <a:pt x="672" y="119"/>
                  </a:lnTo>
                  <a:lnTo>
                    <a:pt x="674" y="121"/>
                  </a:lnTo>
                  <a:lnTo>
                    <a:pt x="676" y="122"/>
                  </a:lnTo>
                  <a:lnTo>
                    <a:pt x="678" y="122"/>
                  </a:lnTo>
                  <a:lnTo>
                    <a:pt x="680" y="121"/>
                  </a:lnTo>
                  <a:lnTo>
                    <a:pt x="682" y="121"/>
                  </a:lnTo>
                  <a:lnTo>
                    <a:pt x="693" y="120"/>
                  </a:lnTo>
                  <a:lnTo>
                    <a:pt x="699" y="124"/>
                  </a:lnTo>
                  <a:lnTo>
                    <a:pt x="700" y="124"/>
                  </a:lnTo>
                  <a:lnTo>
                    <a:pt x="701" y="122"/>
                  </a:lnTo>
                  <a:lnTo>
                    <a:pt x="704" y="119"/>
                  </a:lnTo>
                  <a:lnTo>
                    <a:pt x="706" y="118"/>
                  </a:lnTo>
                  <a:lnTo>
                    <a:pt x="716" y="117"/>
                  </a:lnTo>
                  <a:lnTo>
                    <a:pt x="718" y="118"/>
                  </a:lnTo>
                  <a:lnTo>
                    <a:pt x="720" y="119"/>
                  </a:lnTo>
                  <a:lnTo>
                    <a:pt x="722" y="120"/>
                  </a:lnTo>
                  <a:lnTo>
                    <a:pt x="724" y="122"/>
                  </a:lnTo>
                  <a:lnTo>
                    <a:pt x="727" y="124"/>
                  </a:lnTo>
                  <a:lnTo>
                    <a:pt x="728" y="126"/>
                  </a:lnTo>
                  <a:lnTo>
                    <a:pt x="730" y="127"/>
                  </a:lnTo>
                  <a:lnTo>
                    <a:pt x="734" y="130"/>
                  </a:lnTo>
                  <a:lnTo>
                    <a:pt x="736" y="132"/>
                  </a:lnTo>
                  <a:lnTo>
                    <a:pt x="739" y="136"/>
                  </a:lnTo>
                  <a:lnTo>
                    <a:pt x="740" y="140"/>
                  </a:lnTo>
                  <a:lnTo>
                    <a:pt x="740" y="143"/>
                  </a:lnTo>
                  <a:lnTo>
                    <a:pt x="740" y="144"/>
                  </a:lnTo>
                  <a:lnTo>
                    <a:pt x="739" y="144"/>
                  </a:lnTo>
                  <a:lnTo>
                    <a:pt x="718" y="143"/>
                  </a:lnTo>
                  <a:lnTo>
                    <a:pt x="717" y="144"/>
                  </a:lnTo>
                  <a:lnTo>
                    <a:pt x="704" y="148"/>
                  </a:lnTo>
                  <a:lnTo>
                    <a:pt x="700" y="149"/>
                  </a:lnTo>
                  <a:lnTo>
                    <a:pt x="697" y="150"/>
                  </a:lnTo>
                  <a:lnTo>
                    <a:pt x="693" y="149"/>
                  </a:lnTo>
                  <a:lnTo>
                    <a:pt x="692" y="149"/>
                  </a:lnTo>
                  <a:lnTo>
                    <a:pt x="687" y="152"/>
                  </a:lnTo>
                  <a:lnTo>
                    <a:pt x="686" y="153"/>
                  </a:lnTo>
                  <a:lnTo>
                    <a:pt x="682" y="158"/>
                  </a:lnTo>
                  <a:lnTo>
                    <a:pt x="682" y="159"/>
                  </a:lnTo>
                  <a:lnTo>
                    <a:pt x="682" y="161"/>
                  </a:lnTo>
                  <a:lnTo>
                    <a:pt x="682" y="162"/>
                  </a:lnTo>
                  <a:lnTo>
                    <a:pt x="680" y="163"/>
                  </a:lnTo>
                  <a:lnTo>
                    <a:pt x="678" y="166"/>
                  </a:lnTo>
                  <a:lnTo>
                    <a:pt x="671" y="169"/>
                  </a:lnTo>
                  <a:lnTo>
                    <a:pt x="664" y="169"/>
                  </a:lnTo>
                  <a:lnTo>
                    <a:pt x="657" y="169"/>
                  </a:lnTo>
                  <a:lnTo>
                    <a:pt x="656" y="169"/>
                  </a:lnTo>
                  <a:lnTo>
                    <a:pt x="649" y="176"/>
                  </a:lnTo>
                  <a:lnTo>
                    <a:pt x="642" y="181"/>
                  </a:lnTo>
                  <a:lnTo>
                    <a:pt x="639" y="182"/>
                  </a:lnTo>
                  <a:lnTo>
                    <a:pt x="637" y="182"/>
                  </a:lnTo>
                  <a:lnTo>
                    <a:pt x="633" y="182"/>
                  </a:lnTo>
                  <a:lnTo>
                    <a:pt x="632" y="181"/>
                  </a:lnTo>
                  <a:lnTo>
                    <a:pt x="621" y="176"/>
                  </a:lnTo>
                  <a:lnTo>
                    <a:pt x="620" y="176"/>
                  </a:lnTo>
                  <a:lnTo>
                    <a:pt x="614" y="175"/>
                  </a:lnTo>
                  <a:lnTo>
                    <a:pt x="613" y="176"/>
                  </a:lnTo>
                  <a:lnTo>
                    <a:pt x="609" y="181"/>
                  </a:lnTo>
                  <a:lnTo>
                    <a:pt x="606" y="186"/>
                  </a:lnTo>
                  <a:lnTo>
                    <a:pt x="605" y="188"/>
                  </a:lnTo>
                  <a:lnTo>
                    <a:pt x="604" y="188"/>
                  </a:lnTo>
                  <a:lnTo>
                    <a:pt x="604" y="189"/>
                  </a:lnTo>
                  <a:lnTo>
                    <a:pt x="606" y="194"/>
                  </a:lnTo>
                  <a:lnTo>
                    <a:pt x="610" y="197"/>
                  </a:lnTo>
                  <a:lnTo>
                    <a:pt x="612" y="198"/>
                  </a:lnTo>
                  <a:lnTo>
                    <a:pt x="613" y="201"/>
                  </a:lnTo>
                  <a:lnTo>
                    <a:pt x="612" y="202"/>
                  </a:lnTo>
                  <a:lnTo>
                    <a:pt x="610" y="204"/>
                  </a:lnTo>
                  <a:lnTo>
                    <a:pt x="605" y="206"/>
                  </a:lnTo>
                  <a:lnTo>
                    <a:pt x="604" y="208"/>
                  </a:lnTo>
                  <a:lnTo>
                    <a:pt x="598" y="211"/>
                  </a:lnTo>
                  <a:lnTo>
                    <a:pt x="597" y="211"/>
                  </a:lnTo>
                  <a:lnTo>
                    <a:pt x="589" y="219"/>
                  </a:lnTo>
                  <a:lnTo>
                    <a:pt x="589" y="221"/>
                  </a:lnTo>
                  <a:lnTo>
                    <a:pt x="573" y="227"/>
                  </a:lnTo>
                  <a:lnTo>
                    <a:pt x="572" y="227"/>
                  </a:lnTo>
                  <a:lnTo>
                    <a:pt x="553" y="227"/>
                  </a:lnTo>
                  <a:lnTo>
                    <a:pt x="549" y="227"/>
                  </a:lnTo>
                  <a:lnTo>
                    <a:pt x="531" y="230"/>
                  </a:lnTo>
                  <a:lnTo>
                    <a:pt x="529" y="230"/>
                  </a:lnTo>
                  <a:lnTo>
                    <a:pt x="506" y="240"/>
                  </a:lnTo>
                  <a:lnTo>
                    <a:pt x="502" y="243"/>
                  </a:lnTo>
                  <a:lnTo>
                    <a:pt x="501" y="243"/>
                  </a:lnTo>
                  <a:lnTo>
                    <a:pt x="497" y="243"/>
                  </a:lnTo>
                  <a:lnTo>
                    <a:pt x="494" y="242"/>
                  </a:lnTo>
                  <a:lnTo>
                    <a:pt x="493" y="241"/>
                  </a:lnTo>
                  <a:lnTo>
                    <a:pt x="492" y="239"/>
                  </a:lnTo>
                  <a:lnTo>
                    <a:pt x="491" y="239"/>
                  </a:lnTo>
                  <a:lnTo>
                    <a:pt x="482" y="240"/>
                  </a:lnTo>
                  <a:lnTo>
                    <a:pt x="476" y="238"/>
                  </a:lnTo>
                  <a:lnTo>
                    <a:pt x="472" y="236"/>
                  </a:lnTo>
                  <a:lnTo>
                    <a:pt x="468" y="235"/>
                  </a:lnTo>
                  <a:lnTo>
                    <a:pt x="463" y="233"/>
                  </a:lnTo>
                  <a:lnTo>
                    <a:pt x="454" y="231"/>
                  </a:lnTo>
                  <a:lnTo>
                    <a:pt x="452" y="230"/>
                  </a:lnTo>
                  <a:lnTo>
                    <a:pt x="450" y="228"/>
                  </a:lnTo>
                  <a:lnTo>
                    <a:pt x="449" y="227"/>
                  </a:lnTo>
                  <a:lnTo>
                    <a:pt x="442" y="226"/>
                  </a:lnTo>
                  <a:lnTo>
                    <a:pt x="422" y="223"/>
                  </a:lnTo>
                  <a:lnTo>
                    <a:pt x="419" y="223"/>
                  </a:lnTo>
                  <a:lnTo>
                    <a:pt x="416" y="224"/>
                  </a:lnTo>
                  <a:lnTo>
                    <a:pt x="415" y="224"/>
                  </a:lnTo>
                  <a:lnTo>
                    <a:pt x="402" y="224"/>
                  </a:lnTo>
                  <a:lnTo>
                    <a:pt x="388" y="223"/>
                  </a:lnTo>
                  <a:lnTo>
                    <a:pt x="377" y="221"/>
                  </a:lnTo>
                  <a:lnTo>
                    <a:pt x="376" y="221"/>
                  </a:lnTo>
                  <a:lnTo>
                    <a:pt x="364" y="222"/>
                  </a:lnTo>
                  <a:lnTo>
                    <a:pt x="364" y="221"/>
                  </a:lnTo>
                  <a:lnTo>
                    <a:pt x="363" y="219"/>
                  </a:lnTo>
                  <a:lnTo>
                    <a:pt x="361" y="216"/>
                  </a:lnTo>
                  <a:lnTo>
                    <a:pt x="356" y="212"/>
                  </a:lnTo>
                  <a:lnTo>
                    <a:pt x="354" y="208"/>
                  </a:lnTo>
                  <a:lnTo>
                    <a:pt x="351" y="199"/>
                  </a:lnTo>
                  <a:lnTo>
                    <a:pt x="350" y="198"/>
                  </a:lnTo>
                  <a:lnTo>
                    <a:pt x="348" y="197"/>
                  </a:lnTo>
                  <a:lnTo>
                    <a:pt x="347" y="195"/>
                  </a:lnTo>
                  <a:lnTo>
                    <a:pt x="349" y="191"/>
                  </a:lnTo>
                  <a:lnTo>
                    <a:pt x="348" y="191"/>
                  </a:lnTo>
                  <a:lnTo>
                    <a:pt x="345" y="191"/>
                  </a:lnTo>
                  <a:lnTo>
                    <a:pt x="342" y="191"/>
                  </a:lnTo>
                  <a:lnTo>
                    <a:pt x="339" y="190"/>
                  </a:lnTo>
                  <a:lnTo>
                    <a:pt x="336" y="189"/>
                  </a:lnTo>
                  <a:lnTo>
                    <a:pt x="319" y="178"/>
                  </a:lnTo>
                  <a:lnTo>
                    <a:pt x="318" y="177"/>
                  </a:lnTo>
                  <a:lnTo>
                    <a:pt x="303" y="176"/>
                  </a:lnTo>
                  <a:lnTo>
                    <a:pt x="285" y="175"/>
                  </a:lnTo>
                  <a:lnTo>
                    <a:pt x="283" y="175"/>
                  </a:lnTo>
                  <a:lnTo>
                    <a:pt x="278" y="174"/>
                  </a:lnTo>
                  <a:lnTo>
                    <a:pt x="276" y="173"/>
                  </a:lnTo>
                  <a:lnTo>
                    <a:pt x="275" y="172"/>
                  </a:lnTo>
                  <a:lnTo>
                    <a:pt x="272" y="168"/>
                  </a:lnTo>
                  <a:lnTo>
                    <a:pt x="272" y="167"/>
                  </a:lnTo>
                  <a:lnTo>
                    <a:pt x="278" y="158"/>
                  </a:lnTo>
                  <a:lnTo>
                    <a:pt x="278" y="156"/>
                  </a:lnTo>
                  <a:lnTo>
                    <a:pt x="278" y="155"/>
                  </a:lnTo>
                  <a:lnTo>
                    <a:pt x="278" y="152"/>
                  </a:lnTo>
                  <a:lnTo>
                    <a:pt x="278" y="144"/>
                  </a:lnTo>
                  <a:lnTo>
                    <a:pt x="278" y="143"/>
                  </a:lnTo>
                  <a:lnTo>
                    <a:pt x="270" y="131"/>
                  </a:lnTo>
                  <a:lnTo>
                    <a:pt x="268" y="126"/>
                  </a:lnTo>
                  <a:lnTo>
                    <a:pt x="265" y="122"/>
                  </a:lnTo>
                  <a:lnTo>
                    <a:pt x="264" y="120"/>
                  </a:lnTo>
                  <a:lnTo>
                    <a:pt x="263" y="120"/>
                  </a:lnTo>
                  <a:lnTo>
                    <a:pt x="258" y="120"/>
                  </a:lnTo>
                  <a:lnTo>
                    <a:pt x="254" y="117"/>
                  </a:lnTo>
                  <a:lnTo>
                    <a:pt x="253" y="117"/>
                  </a:lnTo>
                  <a:lnTo>
                    <a:pt x="250" y="117"/>
                  </a:lnTo>
                  <a:lnTo>
                    <a:pt x="247" y="117"/>
                  </a:lnTo>
                  <a:lnTo>
                    <a:pt x="244" y="116"/>
                  </a:lnTo>
                  <a:lnTo>
                    <a:pt x="241" y="114"/>
                  </a:lnTo>
                  <a:lnTo>
                    <a:pt x="240" y="111"/>
                  </a:lnTo>
                  <a:lnTo>
                    <a:pt x="239" y="110"/>
                  </a:lnTo>
                  <a:lnTo>
                    <a:pt x="235" y="107"/>
                  </a:lnTo>
                  <a:lnTo>
                    <a:pt x="230" y="106"/>
                  </a:lnTo>
                  <a:lnTo>
                    <a:pt x="229" y="105"/>
                  </a:lnTo>
                  <a:lnTo>
                    <a:pt x="230" y="104"/>
                  </a:lnTo>
                  <a:lnTo>
                    <a:pt x="231" y="103"/>
                  </a:lnTo>
                  <a:lnTo>
                    <a:pt x="230" y="102"/>
                  </a:lnTo>
                  <a:lnTo>
                    <a:pt x="228" y="102"/>
                  </a:lnTo>
                  <a:lnTo>
                    <a:pt x="227" y="100"/>
                  </a:lnTo>
                  <a:lnTo>
                    <a:pt x="226" y="99"/>
                  </a:lnTo>
                  <a:lnTo>
                    <a:pt x="227" y="94"/>
                  </a:lnTo>
                  <a:lnTo>
                    <a:pt x="227" y="93"/>
                  </a:lnTo>
                  <a:lnTo>
                    <a:pt x="221" y="94"/>
                  </a:lnTo>
                  <a:lnTo>
                    <a:pt x="220" y="94"/>
                  </a:lnTo>
                  <a:lnTo>
                    <a:pt x="216" y="94"/>
                  </a:lnTo>
                  <a:lnTo>
                    <a:pt x="212" y="94"/>
                  </a:lnTo>
                  <a:lnTo>
                    <a:pt x="211" y="96"/>
                  </a:lnTo>
                  <a:lnTo>
                    <a:pt x="210" y="98"/>
                  </a:lnTo>
                  <a:lnTo>
                    <a:pt x="211" y="100"/>
                  </a:lnTo>
                  <a:lnTo>
                    <a:pt x="211" y="101"/>
                  </a:lnTo>
                  <a:lnTo>
                    <a:pt x="210" y="102"/>
                  </a:lnTo>
                  <a:lnTo>
                    <a:pt x="208" y="104"/>
                  </a:lnTo>
                  <a:lnTo>
                    <a:pt x="206" y="106"/>
                  </a:lnTo>
                  <a:lnTo>
                    <a:pt x="201" y="107"/>
                  </a:lnTo>
                  <a:lnTo>
                    <a:pt x="198" y="108"/>
                  </a:lnTo>
                  <a:lnTo>
                    <a:pt x="196" y="108"/>
                  </a:lnTo>
                  <a:lnTo>
                    <a:pt x="194" y="110"/>
                  </a:lnTo>
                  <a:lnTo>
                    <a:pt x="193" y="113"/>
                  </a:lnTo>
                  <a:lnTo>
                    <a:pt x="192" y="116"/>
                  </a:lnTo>
                  <a:lnTo>
                    <a:pt x="191" y="117"/>
                  </a:lnTo>
                  <a:lnTo>
                    <a:pt x="193" y="130"/>
                  </a:lnTo>
                  <a:lnTo>
                    <a:pt x="192" y="133"/>
                  </a:lnTo>
                  <a:lnTo>
                    <a:pt x="191" y="134"/>
                  </a:lnTo>
                  <a:lnTo>
                    <a:pt x="182" y="139"/>
                  </a:lnTo>
                  <a:lnTo>
                    <a:pt x="181" y="140"/>
                  </a:lnTo>
                  <a:lnTo>
                    <a:pt x="178" y="139"/>
                  </a:lnTo>
                  <a:lnTo>
                    <a:pt x="175" y="138"/>
                  </a:lnTo>
                  <a:lnTo>
                    <a:pt x="172" y="138"/>
                  </a:lnTo>
                  <a:lnTo>
                    <a:pt x="169" y="138"/>
                  </a:lnTo>
                  <a:lnTo>
                    <a:pt x="167" y="138"/>
                  </a:lnTo>
                  <a:lnTo>
                    <a:pt x="165" y="138"/>
                  </a:lnTo>
                  <a:lnTo>
                    <a:pt x="154" y="133"/>
                  </a:lnTo>
                  <a:lnTo>
                    <a:pt x="152" y="133"/>
                  </a:lnTo>
                  <a:lnTo>
                    <a:pt x="151" y="134"/>
                  </a:lnTo>
                  <a:lnTo>
                    <a:pt x="150" y="135"/>
                  </a:lnTo>
                  <a:lnTo>
                    <a:pt x="139" y="166"/>
                  </a:lnTo>
                  <a:lnTo>
                    <a:pt x="139" y="167"/>
                  </a:lnTo>
                  <a:lnTo>
                    <a:pt x="143" y="168"/>
                  </a:lnTo>
                  <a:lnTo>
                    <a:pt x="143" y="169"/>
                  </a:lnTo>
                  <a:lnTo>
                    <a:pt x="144" y="170"/>
                  </a:lnTo>
                  <a:lnTo>
                    <a:pt x="144" y="172"/>
                  </a:lnTo>
                  <a:lnTo>
                    <a:pt x="143" y="173"/>
                  </a:lnTo>
                  <a:lnTo>
                    <a:pt x="131" y="173"/>
                  </a:lnTo>
                  <a:lnTo>
                    <a:pt x="130" y="173"/>
                  </a:lnTo>
                  <a:lnTo>
                    <a:pt x="131" y="172"/>
                  </a:lnTo>
                  <a:lnTo>
                    <a:pt x="130" y="171"/>
                  </a:lnTo>
                  <a:lnTo>
                    <a:pt x="128" y="171"/>
                  </a:lnTo>
                  <a:lnTo>
                    <a:pt x="124" y="172"/>
                  </a:lnTo>
                  <a:lnTo>
                    <a:pt x="104" y="176"/>
                  </a:lnTo>
                  <a:lnTo>
                    <a:pt x="100" y="180"/>
                  </a:lnTo>
                  <a:lnTo>
                    <a:pt x="101" y="181"/>
                  </a:lnTo>
                  <a:lnTo>
                    <a:pt x="101" y="182"/>
                  </a:lnTo>
                  <a:lnTo>
                    <a:pt x="103" y="182"/>
                  </a:lnTo>
                  <a:lnTo>
                    <a:pt x="106" y="182"/>
                  </a:lnTo>
                  <a:lnTo>
                    <a:pt x="109" y="182"/>
                  </a:lnTo>
                  <a:lnTo>
                    <a:pt x="110" y="183"/>
                  </a:lnTo>
                  <a:lnTo>
                    <a:pt x="108" y="185"/>
                  </a:lnTo>
                  <a:lnTo>
                    <a:pt x="108" y="186"/>
                  </a:lnTo>
                  <a:lnTo>
                    <a:pt x="108" y="189"/>
                  </a:lnTo>
                  <a:lnTo>
                    <a:pt x="109" y="195"/>
                  </a:lnTo>
                  <a:lnTo>
                    <a:pt x="111" y="201"/>
                  </a:lnTo>
                  <a:lnTo>
                    <a:pt x="113" y="206"/>
                  </a:lnTo>
                  <a:lnTo>
                    <a:pt x="115" y="212"/>
                  </a:lnTo>
                  <a:lnTo>
                    <a:pt x="114" y="213"/>
                  </a:lnTo>
                  <a:lnTo>
                    <a:pt x="112" y="214"/>
                  </a:lnTo>
                  <a:lnTo>
                    <a:pt x="111" y="214"/>
                  </a:lnTo>
                  <a:lnTo>
                    <a:pt x="109" y="215"/>
                  </a:lnTo>
                  <a:lnTo>
                    <a:pt x="108" y="216"/>
                  </a:lnTo>
                  <a:lnTo>
                    <a:pt x="109" y="216"/>
                  </a:lnTo>
                  <a:lnTo>
                    <a:pt x="110" y="217"/>
                  </a:lnTo>
                  <a:lnTo>
                    <a:pt x="111" y="218"/>
                  </a:lnTo>
                  <a:lnTo>
                    <a:pt x="110" y="219"/>
                  </a:lnTo>
                  <a:lnTo>
                    <a:pt x="108" y="219"/>
                  </a:lnTo>
                  <a:lnTo>
                    <a:pt x="105" y="221"/>
                  </a:lnTo>
                  <a:lnTo>
                    <a:pt x="104" y="223"/>
                  </a:lnTo>
                  <a:lnTo>
                    <a:pt x="104" y="225"/>
                  </a:lnTo>
                  <a:lnTo>
                    <a:pt x="105" y="228"/>
                  </a:lnTo>
                  <a:lnTo>
                    <a:pt x="106" y="230"/>
                  </a:lnTo>
                  <a:lnTo>
                    <a:pt x="105" y="231"/>
                  </a:lnTo>
                  <a:lnTo>
                    <a:pt x="105" y="232"/>
                  </a:lnTo>
                  <a:lnTo>
                    <a:pt x="105" y="233"/>
                  </a:lnTo>
                  <a:lnTo>
                    <a:pt x="105" y="235"/>
                  </a:lnTo>
                  <a:lnTo>
                    <a:pt x="104" y="236"/>
                  </a:lnTo>
                  <a:lnTo>
                    <a:pt x="85" y="243"/>
                  </a:lnTo>
                  <a:lnTo>
                    <a:pt x="81" y="245"/>
                  </a:lnTo>
                  <a:lnTo>
                    <a:pt x="77" y="247"/>
                  </a:lnTo>
                  <a:lnTo>
                    <a:pt x="74" y="251"/>
                  </a:lnTo>
                  <a:lnTo>
                    <a:pt x="73" y="252"/>
                  </a:lnTo>
                  <a:lnTo>
                    <a:pt x="56" y="254"/>
                  </a:lnTo>
                  <a:lnTo>
                    <a:pt x="53" y="255"/>
                  </a:lnTo>
                  <a:lnTo>
                    <a:pt x="52" y="257"/>
                  </a:lnTo>
                  <a:lnTo>
                    <a:pt x="48" y="259"/>
                  </a:lnTo>
                  <a:lnTo>
                    <a:pt x="48" y="260"/>
                  </a:lnTo>
                  <a:lnTo>
                    <a:pt x="48" y="261"/>
                  </a:lnTo>
                  <a:lnTo>
                    <a:pt x="47" y="264"/>
                  </a:lnTo>
                  <a:lnTo>
                    <a:pt x="45" y="266"/>
                  </a:lnTo>
                  <a:lnTo>
                    <a:pt x="44" y="267"/>
                  </a:lnTo>
                  <a:lnTo>
                    <a:pt x="43" y="267"/>
                  </a:lnTo>
                  <a:lnTo>
                    <a:pt x="40" y="267"/>
                  </a:lnTo>
                  <a:lnTo>
                    <a:pt x="39" y="267"/>
                  </a:lnTo>
                  <a:lnTo>
                    <a:pt x="35" y="268"/>
                  </a:lnTo>
                  <a:lnTo>
                    <a:pt x="33" y="268"/>
                  </a:lnTo>
                  <a:lnTo>
                    <a:pt x="33" y="267"/>
                  </a:lnTo>
                  <a:lnTo>
                    <a:pt x="32" y="264"/>
                  </a:lnTo>
                  <a:lnTo>
                    <a:pt x="32" y="263"/>
                  </a:lnTo>
                  <a:lnTo>
                    <a:pt x="31" y="261"/>
                  </a:lnTo>
                  <a:lnTo>
                    <a:pt x="29" y="263"/>
                  </a:lnTo>
                  <a:lnTo>
                    <a:pt x="25" y="265"/>
                  </a:lnTo>
                  <a:lnTo>
                    <a:pt x="22" y="265"/>
                  </a:lnTo>
                  <a:lnTo>
                    <a:pt x="20" y="265"/>
                  </a:lnTo>
                  <a:lnTo>
                    <a:pt x="19" y="265"/>
                  </a:lnTo>
                  <a:lnTo>
                    <a:pt x="19" y="267"/>
                  </a:lnTo>
                  <a:lnTo>
                    <a:pt x="19" y="268"/>
                  </a:lnTo>
                  <a:lnTo>
                    <a:pt x="18" y="268"/>
                  </a:lnTo>
                  <a:lnTo>
                    <a:pt x="7" y="272"/>
                  </a:lnTo>
                  <a:lnTo>
                    <a:pt x="6" y="273"/>
                  </a:lnTo>
                  <a:lnTo>
                    <a:pt x="4" y="280"/>
                  </a:lnTo>
                  <a:lnTo>
                    <a:pt x="5" y="281"/>
                  </a:lnTo>
                  <a:lnTo>
                    <a:pt x="4" y="282"/>
                  </a:lnTo>
                  <a:lnTo>
                    <a:pt x="2" y="283"/>
                  </a:lnTo>
                  <a:lnTo>
                    <a:pt x="0" y="284"/>
                  </a:lnTo>
                  <a:lnTo>
                    <a:pt x="0" y="287"/>
                  </a:lnTo>
                  <a:lnTo>
                    <a:pt x="0" y="289"/>
                  </a:lnTo>
                  <a:lnTo>
                    <a:pt x="1" y="291"/>
                  </a:lnTo>
                  <a:lnTo>
                    <a:pt x="3" y="293"/>
                  </a:lnTo>
                  <a:lnTo>
                    <a:pt x="3" y="294"/>
                  </a:lnTo>
                  <a:lnTo>
                    <a:pt x="2" y="294"/>
                  </a:lnTo>
                  <a:lnTo>
                    <a:pt x="2" y="295"/>
                  </a:lnTo>
                  <a:lnTo>
                    <a:pt x="1" y="295"/>
                  </a:lnTo>
                  <a:lnTo>
                    <a:pt x="1" y="296"/>
                  </a:lnTo>
                  <a:lnTo>
                    <a:pt x="3" y="299"/>
                  </a:lnTo>
                  <a:lnTo>
                    <a:pt x="4" y="299"/>
                  </a:lnTo>
                  <a:lnTo>
                    <a:pt x="6" y="299"/>
                  </a:lnTo>
                  <a:lnTo>
                    <a:pt x="11" y="299"/>
                  </a:lnTo>
                  <a:lnTo>
                    <a:pt x="15" y="301"/>
                  </a:lnTo>
                  <a:lnTo>
                    <a:pt x="19" y="303"/>
                  </a:lnTo>
                  <a:lnTo>
                    <a:pt x="19" y="305"/>
                  </a:lnTo>
                  <a:lnTo>
                    <a:pt x="21" y="317"/>
                  </a:lnTo>
                  <a:lnTo>
                    <a:pt x="22" y="321"/>
                  </a:lnTo>
                  <a:lnTo>
                    <a:pt x="24" y="322"/>
                  </a:lnTo>
                  <a:lnTo>
                    <a:pt x="25" y="323"/>
                  </a:lnTo>
                  <a:lnTo>
                    <a:pt x="24" y="323"/>
                  </a:lnTo>
                  <a:lnTo>
                    <a:pt x="21" y="325"/>
                  </a:lnTo>
                  <a:lnTo>
                    <a:pt x="19" y="325"/>
                  </a:lnTo>
                  <a:lnTo>
                    <a:pt x="13" y="326"/>
                  </a:lnTo>
                  <a:lnTo>
                    <a:pt x="12" y="326"/>
                  </a:lnTo>
                  <a:lnTo>
                    <a:pt x="12" y="327"/>
                  </a:lnTo>
                  <a:lnTo>
                    <a:pt x="13" y="327"/>
                  </a:lnTo>
                  <a:lnTo>
                    <a:pt x="15" y="329"/>
                  </a:lnTo>
                  <a:lnTo>
                    <a:pt x="17" y="329"/>
                  </a:lnTo>
                  <a:lnTo>
                    <a:pt x="20" y="330"/>
                  </a:lnTo>
                  <a:lnTo>
                    <a:pt x="22" y="330"/>
                  </a:lnTo>
                  <a:lnTo>
                    <a:pt x="26" y="330"/>
                  </a:lnTo>
                  <a:lnTo>
                    <a:pt x="30" y="333"/>
                  </a:lnTo>
                  <a:lnTo>
                    <a:pt x="33" y="335"/>
                  </a:lnTo>
                  <a:lnTo>
                    <a:pt x="35" y="337"/>
                  </a:lnTo>
                  <a:lnTo>
                    <a:pt x="38" y="338"/>
                  </a:lnTo>
                  <a:lnTo>
                    <a:pt x="38" y="340"/>
                  </a:lnTo>
                  <a:lnTo>
                    <a:pt x="38" y="344"/>
                  </a:lnTo>
                  <a:lnTo>
                    <a:pt x="36" y="345"/>
                  </a:lnTo>
                  <a:lnTo>
                    <a:pt x="36" y="347"/>
                  </a:lnTo>
                  <a:lnTo>
                    <a:pt x="36" y="348"/>
                  </a:lnTo>
                  <a:lnTo>
                    <a:pt x="41" y="351"/>
                  </a:lnTo>
                  <a:lnTo>
                    <a:pt x="41" y="352"/>
                  </a:lnTo>
                  <a:lnTo>
                    <a:pt x="46" y="351"/>
                  </a:lnTo>
                  <a:lnTo>
                    <a:pt x="46" y="350"/>
                  </a:lnTo>
                  <a:lnTo>
                    <a:pt x="47" y="351"/>
                  </a:lnTo>
                  <a:lnTo>
                    <a:pt x="47" y="352"/>
                  </a:lnTo>
                  <a:lnTo>
                    <a:pt x="48" y="353"/>
                  </a:lnTo>
                  <a:lnTo>
                    <a:pt x="53" y="355"/>
                  </a:lnTo>
                  <a:lnTo>
                    <a:pt x="56" y="356"/>
                  </a:lnTo>
                  <a:lnTo>
                    <a:pt x="60" y="356"/>
                  </a:lnTo>
                  <a:lnTo>
                    <a:pt x="67" y="357"/>
                  </a:lnTo>
                  <a:lnTo>
                    <a:pt x="69" y="356"/>
                  </a:lnTo>
                  <a:lnTo>
                    <a:pt x="75" y="353"/>
                  </a:lnTo>
                  <a:lnTo>
                    <a:pt x="78" y="352"/>
                  </a:lnTo>
                  <a:lnTo>
                    <a:pt x="81" y="351"/>
                  </a:lnTo>
                  <a:lnTo>
                    <a:pt x="82" y="350"/>
                  </a:lnTo>
                  <a:lnTo>
                    <a:pt x="84" y="349"/>
                  </a:lnTo>
                  <a:lnTo>
                    <a:pt x="89" y="349"/>
                  </a:lnTo>
                  <a:lnTo>
                    <a:pt x="90" y="349"/>
                  </a:lnTo>
                  <a:lnTo>
                    <a:pt x="91" y="350"/>
                  </a:lnTo>
                  <a:lnTo>
                    <a:pt x="101" y="356"/>
                  </a:lnTo>
                  <a:lnTo>
                    <a:pt x="102" y="357"/>
                  </a:lnTo>
                  <a:lnTo>
                    <a:pt x="102" y="358"/>
                  </a:lnTo>
                  <a:lnTo>
                    <a:pt x="103" y="358"/>
                  </a:lnTo>
                  <a:lnTo>
                    <a:pt x="105" y="357"/>
                  </a:lnTo>
                  <a:lnTo>
                    <a:pt x="106" y="356"/>
                  </a:lnTo>
                  <a:lnTo>
                    <a:pt x="108" y="357"/>
                  </a:lnTo>
                  <a:lnTo>
                    <a:pt x="108" y="358"/>
                  </a:lnTo>
                  <a:lnTo>
                    <a:pt x="104" y="367"/>
                  </a:lnTo>
                  <a:lnTo>
                    <a:pt x="100" y="374"/>
                  </a:lnTo>
                  <a:lnTo>
                    <a:pt x="99" y="376"/>
                  </a:lnTo>
                  <a:lnTo>
                    <a:pt x="97" y="377"/>
                  </a:lnTo>
                  <a:lnTo>
                    <a:pt x="95" y="377"/>
                  </a:lnTo>
                  <a:lnTo>
                    <a:pt x="95" y="380"/>
                  </a:lnTo>
                  <a:lnTo>
                    <a:pt x="91" y="383"/>
                  </a:lnTo>
                  <a:lnTo>
                    <a:pt x="87" y="384"/>
                  </a:lnTo>
                  <a:lnTo>
                    <a:pt x="85" y="384"/>
                  </a:lnTo>
                  <a:lnTo>
                    <a:pt x="84" y="384"/>
                  </a:lnTo>
                  <a:lnTo>
                    <a:pt x="85" y="386"/>
                  </a:lnTo>
                  <a:lnTo>
                    <a:pt x="85" y="388"/>
                  </a:lnTo>
                  <a:lnTo>
                    <a:pt x="86" y="389"/>
                  </a:lnTo>
                  <a:lnTo>
                    <a:pt x="86" y="390"/>
                  </a:lnTo>
                  <a:lnTo>
                    <a:pt x="86" y="391"/>
                  </a:lnTo>
                  <a:lnTo>
                    <a:pt x="85" y="391"/>
                  </a:lnTo>
                  <a:lnTo>
                    <a:pt x="85" y="392"/>
                  </a:lnTo>
                  <a:lnTo>
                    <a:pt x="85" y="395"/>
                  </a:lnTo>
                  <a:lnTo>
                    <a:pt x="86" y="396"/>
                  </a:lnTo>
                  <a:lnTo>
                    <a:pt x="89" y="398"/>
                  </a:lnTo>
                  <a:lnTo>
                    <a:pt x="91" y="399"/>
                  </a:lnTo>
                  <a:lnTo>
                    <a:pt x="92" y="400"/>
                  </a:lnTo>
                  <a:lnTo>
                    <a:pt x="92" y="404"/>
                  </a:lnTo>
                  <a:lnTo>
                    <a:pt x="94" y="406"/>
                  </a:lnTo>
                  <a:lnTo>
                    <a:pt x="94" y="407"/>
                  </a:lnTo>
                  <a:lnTo>
                    <a:pt x="90" y="410"/>
                  </a:lnTo>
                  <a:lnTo>
                    <a:pt x="86" y="413"/>
                  </a:lnTo>
                  <a:lnTo>
                    <a:pt x="85" y="413"/>
                  </a:lnTo>
                  <a:lnTo>
                    <a:pt x="83" y="412"/>
                  </a:lnTo>
                  <a:lnTo>
                    <a:pt x="83" y="411"/>
                  </a:lnTo>
                  <a:lnTo>
                    <a:pt x="82" y="410"/>
                  </a:lnTo>
                  <a:lnTo>
                    <a:pt x="82" y="409"/>
                  </a:lnTo>
                  <a:lnTo>
                    <a:pt x="76" y="410"/>
                  </a:lnTo>
                  <a:lnTo>
                    <a:pt x="76" y="411"/>
                  </a:lnTo>
                  <a:lnTo>
                    <a:pt x="77" y="416"/>
                  </a:lnTo>
                  <a:lnTo>
                    <a:pt x="82" y="421"/>
                  </a:lnTo>
                  <a:lnTo>
                    <a:pt x="82" y="423"/>
                  </a:lnTo>
                  <a:lnTo>
                    <a:pt x="81" y="425"/>
                  </a:lnTo>
                  <a:lnTo>
                    <a:pt x="82" y="430"/>
                  </a:lnTo>
                  <a:lnTo>
                    <a:pt x="84" y="432"/>
                  </a:lnTo>
                  <a:lnTo>
                    <a:pt x="84" y="433"/>
                  </a:lnTo>
                  <a:lnTo>
                    <a:pt x="85" y="432"/>
                  </a:lnTo>
                  <a:lnTo>
                    <a:pt x="86" y="431"/>
                  </a:lnTo>
                  <a:lnTo>
                    <a:pt x="87" y="431"/>
                  </a:lnTo>
                  <a:lnTo>
                    <a:pt x="88" y="432"/>
                  </a:lnTo>
                  <a:lnTo>
                    <a:pt x="91" y="436"/>
                  </a:lnTo>
                  <a:lnTo>
                    <a:pt x="92" y="437"/>
                  </a:lnTo>
                  <a:lnTo>
                    <a:pt x="101" y="440"/>
                  </a:lnTo>
                  <a:lnTo>
                    <a:pt x="104" y="441"/>
                  </a:lnTo>
                  <a:lnTo>
                    <a:pt x="105" y="441"/>
                  </a:lnTo>
                  <a:lnTo>
                    <a:pt x="105" y="442"/>
                  </a:lnTo>
                  <a:lnTo>
                    <a:pt x="105" y="445"/>
                  </a:lnTo>
                  <a:lnTo>
                    <a:pt x="105" y="446"/>
                  </a:lnTo>
                  <a:lnTo>
                    <a:pt x="118" y="451"/>
                  </a:lnTo>
                  <a:lnTo>
                    <a:pt x="118" y="452"/>
                  </a:lnTo>
                  <a:close/>
                </a:path>
              </a:pathLst>
            </a:custGeom>
            <a:solidFill>
              <a:srgbClr val="FFFF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1" name="Freeform 4074"/>
            <p:cNvSpPr>
              <a:spLocks/>
            </p:cNvSpPr>
            <p:nvPr/>
          </p:nvSpPr>
          <p:spPr bwMode="auto">
            <a:xfrm>
              <a:off x="4246" y="1901"/>
              <a:ext cx="411" cy="173"/>
            </a:xfrm>
            <a:custGeom>
              <a:avLst/>
              <a:gdLst>
                <a:gd name="T0" fmla="*/ 2 w 514"/>
                <a:gd name="T1" fmla="*/ 7 h 212"/>
                <a:gd name="T2" fmla="*/ 2 w 514"/>
                <a:gd name="T3" fmla="*/ 9 h 212"/>
                <a:gd name="T4" fmla="*/ 2 w 514"/>
                <a:gd name="T5" fmla="*/ 9 h 212"/>
                <a:gd name="T6" fmla="*/ 3 w 514"/>
                <a:gd name="T7" fmla="*/ 10 h 212"/>
                <a:gd name="T8" fmla="*/ 5 w 514"/>
                <a:gd name="T9" fmla="*/ 12 h 212"/>
                <a:gd name="T10" fmla="*/ 5 w 514"/>
                <a:gd name="T11" fmla="*/ 13 h 212"/>
                <a:gd name="T12" fmla="*/ 5 w 514"/>
                <a:gd name="T13" fmla="*/ 16 h 212"/>
                <a:gd name="T14" fmla="*/ 8 w 514"/>
                <a:gd name="T15" fmla="*/ 16 h 212"/>
                <a:gd name="T16" fmla="*/ 11 w 514"/>
                <a:gd name="T17" fmla="*/ 16 h 212"/>
                <a:gd name="T18" fmla="*/ 11 w 514"/>
                <a:gd name="T19" fmla="*/ 18 h 212"/>
                <a:gd name="T20" fmla="*/ 11 w 514"/>
                <a:gd name="T21" fmla="*/ 20 h 212"/>
                <a:gd name="T22" fmla="*/ 14 w 514"/>
                <a:gd name="T23" fmla="*/ 20 h 212"/>
                <a:gd name="T24" fmla="*/ 17 w 514"/>
                <a:gd name="T25" fmla="*/ 20 h 212"/>
                <a:gd name="T26" fmla="*/ 19 w 514"/>
                <a:gd name="T27" fmla="*/ 21 h 212"/>
                <a:gd name="T28" fmla="*/ 22 w 514"/>
                <a:gd name="T29" fmla="*/ 22 h 212"/>
                <a:gd name="T30" fmla="*/ 23 w 514"/>
                <a:gd name="T31" fmla="*/ 23 h 212"/>
                <a:gd name="T32" fmla="*/ 26 w 514"/>
                <a:gd name="T33" fmla="*/ 21 h 212"/>
                <a:gd name="T34" fmla="*/ 30 w 514"/>
                <a:gd name="T35" fmla="*/ 20 h 212"/>
                <a:gd name="T36" fmla="*/ 32 w 514"/>
                <a:gd name="T37" fmla="*/ 20 h 212"/>
                <a:gd name="T38" fmla="*/ 34 w 514"/>
                <a:gd name="T39" fmla="*/ 18 h 212"/>
                <a:gd name="T40" fmla="*/ 32 w 514"/>
                <a:gd name="T41" fmla="*/ 16 h 212"/>
                <a:gd name="T42" fmla="*/ 34 w 514"/>
                <a:gd name="T43" fmla="*/ 16 h 212"/>
                <a:gd name="T44" fmla="*/ 35 w 514"/>
                <a:gd name="T45" fmla="*/ 16 h 212"/>
                <a:gd name="T46" fmla="*/ 37 w 514"/>
                <a:gd name="T47" fmla="*/ 15 h 212"/>
                <a:gd name="T48" fmla="*/ 39 w 514"/>
                <a:gd name="T49" fmla="*/ 13 h 212"/>
                <a:gd name="T50" fmla="*/ 40 w 514"/>
                <a:gd name="T51" fmla="*/ 13 h 212"/>
                <a:gd name="T52" fmla="*/ 42 w 514"/>
                <a:gd name="T53" fmla="*/ 12 h 212"/>
                <a:gd name="T54" fmla="*/ 44 w 514"/>
                <a:gd name="T55" fmla="*/ 11 h 212"/>
                <a:gd name="T56" fmla="*/ 42 w 514"/>
                <a:gd name="T57" fmla="*/ 10 h 212"/>
                <a:gd name="T58" fmla="*/ 41 w 514"/>
                <a:gd name="T59" fmla="*/ 9 h 212"/>
                <a:gd name="T60" fmla="*/ 40 w 514"/>
                <a:gd name="T61" fmla="*/ 10 h 212"/>
                <a:gd name="T62" fmla="*/ 38 w 514"/>
                <a:gd name="T63" fmla="*/ 10 h 212"/>
                <a:gd name="T64" fmla="*/ 38 w 514"/>
                <a:gd name="T65" fmla="*/ 9 h 212"/>
                <a:gd name="T66" fmla="*/ 38 w 514"/>
                <a:gd name="T67" fmla="*/ 8 h 212"/>
                <a:gd name="T68" fmla="*/ 38 w 514"/>
                <a:gd name="T69" fmla="*/ 5 h 212"/>
                <a:gd name="T70" fmla="*/ 36 w 514"/>
                <a:gd name="T71" fmla="*/ 5 h 212"/>
                <a:gd name="T72" fmla="*/ 34 w 514"/>
                <a:gd name="T73" fmla="*/ 6 h 212"/>
                <a:gd name="T74" fmla="*/ 30 w 514"/>
                <a:gd name="T75" fmla="*/ 6 h 212"/>
                <a:gd name="T76" fmla="*/ 27 w 514"/>
                <a:gd name="T77" fmla="*/ 6 h 212"/>
                <a:gd name="T78" fmla="*/ 27 w 514"/>
                <a:gd name="T79" fmla="*/ 5 h 212"/>
                <a:gd name="T80" fmla="*/ 26 w 514"/>
                <a:gd name="T81" fmla="*/ 4 h 212"/>
                <a:gd name="T82" fmla="*/ 22 w 514"/>
                <a:gd name="T83" fmla="*/ 5 h 212"/>
                <a:gd name="T84" fmla="*/ 20 w 514"/>
                <a:gd name="T85" fmla="*/ 3 h 212"/>
                <a:gd name="T86" fmla="*/ 19 w 514"/>
                <a:gd name="T87" fmla="*/ 2 h 212"/>
                <a:gd name="T88" fmla="*/ 17 w 514"/>
                <a:gd name="T89" fmla="*/ 2 h 212"/>
                <a:gd name="T90" fmla="*/ 14 w 514"/>
                <a:gd name="T91" fmla="*/ 2 h 212"/>
                <a:gd name="T92" fmla="*/ 14 w 514"/>
                <a:gd name="T93" fmla="*/ 2 h 212"/>
                <a:gd name="T94" fmla="*/ 14 w 514"/>
                <a:gd name="T95" fmla="*/ 4 h 212"/>
                <a:gd name="T96" fmla="*/ 14 w 514"/>
                <a:gd name="T97" fmla="*/ 5 h 212"/>
                <a:gd name="T98" fmla="*/ 14 w 514"/>
                <a:gd name="T99" fmla="*/ 5 h 212"/>
                <a:gd name="T100" fmla="*/ 11 w 514"/>
                <a:gd name="T101" fmla="*/ 5 h 212"/>
                <a:gd name="T102" fmla="*/ 9 w 514"/>
                <a:gd name="T103" fmla="*/ 4 h 212"/>
                <a:gd name="T104" fmla="*/ 7 w 514"/>
                <a:gd name="T105" fmla="*/ 3 h 212"/>
                <a:gd name="T106" fmla="*/ 6 w 514"/>
                <a:gd name="T107" fmla="*/ 3 h 212"/>
                <a:gd name="T108" fmla="*/ 6 w 514"/>
                <a:gd name="T109" fmla="*/ 3 h 212"/>
                <a:gd name="T110" fmla="*/ 2 w 514"/>
                <a:gd name="T111" fmla="*/ 5 h 212"/>
                <a:gd name="T112" fmla="*/ 2 w 514"/>
                <a:gd name="T113" fmla="*/ 6 h 212"/>
                <a:gd name="T114" fmla="*/ 2 w 514"/>
                <a:gd name="T115" fmla="*/ 6 h 212"/>
                <a:gd name="T116" fmla="*/ 1 w 514"/>
                <a:gd name="T117" fmla="*/ 7 h 2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212"/>
                <a:gd name="T179" fmla="*/ 514 w 514"/>
                <a:gd name="T180" fmla="*/ 212 h 2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212">
                  <a:moveTo>
                    <a:pt x="1" y="63"/>
                  </a:moveTo>
                  <a:lnTo>
                    <a:pt x="1" y="63"/>
                  </a:lnTo>
                  <a:lnTo>
                    <a:pt x="0" y="68"/>
                  </a:lnTo>
                  <a:lnTo>
                    <a:pt x="1" y="69"/>
                  </a:lnTo>
                  <a:lnTo>
                    <a:pt x="2" y="71"/>
                  </a:lnTo>
                  <a:lnTo>
                    <a:pt x="4" y="71"/>
                  </a:lnTo>
                  <a:lnTo>
                    <a:pt x="5" y="72"/>
                  </a:lnTo>
                  <a:lnTo>
                    <a:pt x="4" y="73"/>
                  </a:lnTo>
                  <a:lnTo>
                    <a:pt x="3" y="74"/>
                  </a:lnTo>
                  <a:lnTo>
                    <a:pt x="4" y="75"/>
                  </a:lnTo>
                  <a:lnTo>
                    <a:pt x="9" y="76"/>
                  </a:lnTo>
                  <a:lnTo>
                    <a:pt x="13" y="79"/>
                  </a:lnTo>
                  <a:lnTo>
                    <a:pt x="14" y="80"/>
                  </a:lnTo>
                  <a:lnTo>
                    <a:pt x="15" y="83"/>
                  </a:lnTo>
                  <a:lnTo>
                    <a:pt x="18" y="85"/>
                  </a:lnTo>
                  <a:lnTo>
                    <a:pt x="21" y="86"/>
                  </a:lnTo>
                  <a:lnTo>
                    <a:pt x="24" y="86"/>
                  </a:lnTo>
                  <a:lnTo>
                    <a:pt x="27" y="86"/>
                  </a:lnTo>
                  <a:lnTo>
                    <a:pt x="28" y="86"/>
                  </a:lnTo>
                  <a:lnTo>
                    <a:pt x="32" y="89"/>
                  </a:lnTo>
                  <a:lnTo>
                    <a:pt x="37" y="89"/>
                  </a:lnTo>
                  <a:lnTo>
                    <a:pt x="38" y="89"/>
                  </a:lnTo>
                  <a:lnTo>
                    <a:pt x="39" y="91"/>
                  </a:lnTo>
                  <a:lnTo>
                    <a:pt x="42" y="95"/>
                  </a:lnTo>
                  <a:lnTo>
                    <a:pt x="44" y="100"/>
                  </a:lnTo>
                  <a:lnTo>
                    <a:pt x="52" y="112"/>
                  </a:lnTo>
                  <a:lnTo>
                    <a:pt x="52" y="113"/>
                  </a:lnTo>
                  <a:lnTo>
                    <a:pt x="52" y="121"/>
                  </a:lnTo>
                  <a:lnTo>
                    <a:pt x="52" y="124"/>
                  </a:lnTo>
                  <a:lnTo>
                    <a:pt x="52" y="125"/>
                  </a:lnTo>
                  <a:lnTo>
                    <a:pt x="52" y="127"/>
                  </a:lnTo>
                  <a:lnTo>
                    <a:pt x="46" y="136"/>
                  </a:lnTo>
                  <a:lnTo>
                    <a:pt x="46" y="137"/>
                  </a:lnTo>
                  <a:lnTo>
                    <a:pt x="49" y="141"/>
                  </a:lnTo>
                  <a:lnTo>
                    <a:pt x="50" y="142"/>
                  </a:lnTo>
                  <a:lnTo>
                    <a:pt x="52" y="143"/>
                  </a:lnTo>
                  <a:lnTo>
                    <a:pt x="57" y="144"/>
                  </a:lnTo>
                  <a:lnTo>
                    <a:pt x="59" y="144"/>
                  </a:lnTo>
                  <a:lnTo>
                    <a:pt x="77" y="145"/>
                  </a:lnTo>
                  <a:lnTo>
                    <a:pt x="92" y="146"/>
                  </a:lnTo>
                  <a:lnTo>
                    <a:pt x="93" y="147"/>
                  </a:lnTo>
                  <a:lnTo>
                    <a:pt x="110" y="158"/>
                  </a:lnTo>
                  <a:lnTo>
                    <a:pt x="113" y="159"/>
                  </a:lnTo>
                  <a:lnTo>
                    <a:pt x="116" y="160"/>
                  </a:lnTo>
                  <a:lnTo>
                    <a:pt x="119" y="160"/>
                  </a:lnTo>
                  <a:lnTo>
                    <a:pt x="122" y="160"/>
                  </a:lnTo>
                  <a:lnTo>
                    <a:pt x="123" y="160"/>
                  </a:lnTo>
                  <a:lnTo>
                    <a:pt x="121" y="164"/>
                  </a:lnTo>
                  <a:lnTo>
                    <a:pt x="122" y="166"/>
                  </a:lnTo>
                  <a:lnTo>
                    <a:pt x="124" y="167"/>
                  </a:lnTo>
                  <a:lnTo>
                    <a:pt x="125" y="168"/>
                  </a:lnTo>
                  <a:lnTo>
                    <a:pt x="128" y="177"/>
                  </a:lnTo>
                  <a:lnTo>
                    <a:pt x="130" y="181"/>
                  </a:lnTo>
                  <a:lnTo>
                    <a:pt x="135" y="185"/>
                  </a:lnTo>
                  <a:lnTo>
                    <a:pt x="137" y="188"/>
                  </a:lnTo>
                  <a:lnTo>
                    <a:pt x="138" y="190"/>
                  </a:lnTo>
                  <a:lnTo>
                    <a:pt x="138" y="191"/>
                  </a:lnTo>
                  <a:lnTo>
                    <a:pt x="150" y="190"/>
                  </a:lnTo>
                  <a:lnTo>
                    <a:pt x="151" y="190"/>
                  </a:lnTo>
                  <a:lnTo>
                    <a:pt x="162" y="192"/>
                  </a:lnTo>
                  <a:lnTo>
                    <a:pt x="176" y="193"/>
                  </a:lnTo>
                  <a:lnTo>
                    <a:pt x="189" y="193"/>
                  </a:lnTo>
                  <a:lnTo>
                    <a:pt x="190" y="193"/>
                  </a:lnTo>
                  <a:lnTo>
                    <a:pt x="193" y="192"/>
                  </a:lnTo>
                  <a:lnTo>
                    <a:pt x="196" y="192"/>
                  </a:lnTo>
                  <a:lnTo>
                    <a:pt x="216" y="195"/>
                  </a:lnTo>
                  <a:lnTo>
                    <a:pt x="223" y="196"/>
                  </a:lnTo>
                  <a:lnTo>
                    <a:pt x="224" y="197"/>
                  </a:lnTo>
                  <a:lnTo>
                    <a:pt x="226" y="199"/>
                  </a:lnTo>
                  <a:lnTo>
                    <a:pt x="228" y="200"/>
                  </a:lnTo>
                  <a:lnTo>
                    <a:pt x="237" y="202"/>
                  </a:lnTo>
                  <a:lnTo>
                    <a:pt x="242" y="204"/>
                  </a:lnTo>
                  <a:lnTo>
                    <a:pt x="246" y="205"/>
                  </a:lnTo>
                  <a:lnTo>
                    <a:pt x="250" y="207"/>
                  </a:lnTo>
                  <a:lnTo>
                    <a:pt x="256" y="209"/>
                  </a:lnTo>
                  <a:lnTo>
                    <a:pt x="265" y="208"/>
                  </a:lnTo>
                  <a:lnTo>
                    <a:pt x="266" y="208"/>
                  </a:lnTo>
                  <a:lnTo>
                    <a:pt x="267" y="210"/>
                  </a:lnTo>
                  <a:lnTo>
                    <a:pt x="268" y="211"/>
                  </a:lnTo>
                  <a:lnTo>
                    <a:pt x="271" y="212"/>
                  </a:lnTo>
                  <a:lnTo>
                    <a:pt x="275" y="212"/>
                  </a:lnTo>
                  <a:lnTo>
                    <a:pt x="276" y="212"/>
                  </a:lnTo>
                  <a:lnTo>
                    <a:pt x="280" y="209"/>
                  </a:lnTo>
                  <a:lnTo>
                    <a:pt x="303" y="199"/>
                  </a:lnTo>
                  <a:lnTo>
                    <a:pt x="305" y="199"/>
                  </a:lnTo>
                  <a:lnTo>
                    <a:pt x="323" y="196"/>
                  </a:lnTo>
                  <a:lnTo>
                    <a:pt x="327" y="196"/>
                  </a:lnTo>
                  <a:lnTo>
                    <a:pt x="346" y="196"/>
                  </a:lnTo>
                  <a:lnTo>
                    <a:pt x="347" y="196"/>
                  </a:lnTo>
                  <a:lnTo>
                    <a:pt x="363" y="190"/>
                  </a:lnTo>
                  <a:lnTo>
                    <a:pt x="363" y="188"/>
                  </a:lnTo>
                  <a:lnTo>
                    <a:pt x="371" y="180"/>
                  </a:lnTo>
                  <a:lnTo>
                    <a:pt x="372" y="180"/>
                  </a:lnTo>
                  <a:lnTo>
                    <a:pt x="378" y="177"/>
                  </a:lnTo>
                  <a:lnTo>
                    <a:pt x="379" y="175"/>
                  </a:lnTo>
                  <a:lnTo>
                    <a:pt x="384" y="173"/>
                  </a:lnTo>
                  <a:lnTo>
                    <a:pt x="386" y="171"/>
                  </a:lnTo>
                  <a:lnTo>
                    <a:pt x="387" y="170"/>
                  </a:lnTo>
                  <a:lnTo>
                    <a:pt x="386" y="167"/>
                  </a:lnTo>
                  <a:lnTo>
                    <a:pt x="384" y="166"/>
                  </a:lnTo>
                  <a:lnTo>
                    <a:pt x="380" y="163"/>
                  </a:lnTo>
                  <a:lnTo>
                    <a:pt x="378" y="158"/>
                  </a:lnTo>
                  <a:lnTo>
                    <a:pt x="378" y="157"/>
                  </a:lnTo>
                  <a:lnTo>
                    <a:pt x="379" y="157"/>
                  </a:lnTo>
                  <a:lnTo>
                    <a:pt x="380" y="155"/>
                  </a:lnTo>
                  <a:lnTo>
                    <a:pt x="383" y="150"/>
                  </a:lnTo>
                  <a:lnTo>
                    <a:pt x="387" y="145"/>
                  </a:lnTo>
                  <a:lnTo>
                    <a:pt x="388" y="144"/>
                  </a:lnTo>
                  <a:lnTo>
                    <a:pt x="394" y="145"/>
                  </a:lnTo>
                  <a:lnTo>
                    <a:pt x="395" y="145"/>
                  </a:lnTo>
                  <a:lnTo>
                    <a:pt x="406" y="150"/>
                  </a:lnTo>
                  <a:lnTo>
                    <a:pt x="407" y="151"/>
                  </a:lnTo>
                  <a:lnTo>
                    <a:pt x="411" y="151"/>
                  </a:lnTo>
                  <a:lnTo>
                    <a:pt x="413" y="151"/>
                  </a:lnTo>
                  <a:lnTo>
                    <a:pt x="416" y="150"/>
                  </a:lnTo>
                  <a:lnTo>
                    <a:pt x="423" y="145"/>
                  </a:lnTo>
                  <a:lnTo>
                    <a:pt x="430" y="138"/>
                  </a:lnTo>
                  <a:lnTo>
                    <a:pt x="431" y="138"/>
                  </a:lnTo>
                  <a:lnTo>
                    <a:pt x="438" y="138"/>
                  </a:lnTo>
                  <a:lnTo>
                    <a:pt x="445" y="138"/>
                  </a:lnTo>
                  <a:lnTo>
                    <a:pt x="452" y="135"/>
                  </a:lnTo>
                  <a:lnTo>
                    <a:pt x="454" y="132"/>
                  </a:lnTo>
                  <a:lnTo>
                    <a:pt x="456" y="131"/>
                  </a:lnTo>
                  <a:lnTo>
                    <a:pt x="456" y="130"/>
                  </a:lnTo>
                  <a:lnTo>
                    <a:pt x="456" y="128"/>
                  </a:lnTo>
                  <a:lnTo>
                    <a:pt x="456" y="127"/>
                  </a:lnTo>
                  <a:lnTo>
                    <a:pt x="460" y="122"/>
                  </a:lnTo>
                  <a:lnTo>
                    <a:pt x="461" y="121"/>
                  </a:lnTo>
                  <a:lnTo>
                    <a:pt x="466" y="118"/>
                  </a:lnTo>
                  <a:lnTo>
                    <a:pt x="467" y="118"/>
                  </a:lnTo>
                  <a:lnTo>
                    <a:pt x="471" y="119"/>
                  </a:lnTo>
                  <a:lnTo>
                    <a:pt x="474" y="118"/>
                  </a:lnTo>
                  <a:lnTo>
                    <a:pt x="478" y="117"/>
                  </a:lnTo>
                  <a:lnTo>
                    <a:pt x="491" y="113"/>
                  </a:lnTo>
                  <a:lnTo>
                    <a:pt x="492" y="112"/>
                  </a:lnTo>
                  <a:lnTo>
                    <a:pt x="513" y="113"/>
                  </a:lnTo>
                  <a:lnTo>
                    <a:pt x="514" y="113"/>
                  </a:lnTo>
                  <a:lnTo>
                    <a:pt x="514" y="112"/>
                  </a:lnTo>
                  <a:lnTo>
                    <a:pt x="514" y="109"/>
                  </a:lnTo>
                  <a:lnTo>
                    <a:pt x="513" y="105"/>
                  </a:lnTo>
                  <a:lnTo>
                    <a:pt x="510" y="101"/>
                  </a:lnTo>
                  <a:lnTo>
                    <a:pt x="508" y="99"/>
                  </a:lnTo>
                  <a:lnTo>
                    <a:pt x="504" y="96"/>
                  </a:lnTo>
                  <a:lnTo>
                    <a:pt x="502" y="95"/>
                  </a:lnTo>
                  <a:lnTo>
                    <a:pt x="501" y="93"/>
                  </a:lnTo>
                  <a:lnTo>
                    <a:pt x="498" y="91"/>
                  </a:lnTo>
                  <a:lnTo>
                    <a:pt x="496" y="89"/>
                  </a:lnTo>
                  <a:lnTo>
                    <a:pt x="494" y="88"/>
                  </a:lnTo>
                  <a:lnTo>
                    <a:pt x="492" y="87"/>
                  </a:lnTo>
                  <a:lnTo>
                    <a:pt x="490" y="86"/>
                  </a:lnTo>
                  <a:lnTo>
                    <a:pt x="480" y="87"/>
                  </a:lnTo>
                  <a:lnTo>
                    <a:pt x="478" y="88"/>
                  </a:lnTo>
                  <a:lnTo>
                    <a:pt x="475" y="91"/>
                  </a:lnTo>
                  <a:lnTo>
                    <a:pt x="474" y="93"/>
                  </a:lnTo>
                  <a:lnTo>
                    <a:pt x="473" y="93"/>
                  </a:lnTo>
                  <a:lnTo>
                    <a:pt x="467" y="89"/>
                  </a:lnTo>
                  <a:lnTo>
                    <a:pt x="456" y="90"/>
                  </a:lnTo>
                  <a:lnTo>
                    <a:pt x="454" y="90"/>
                  </a:lnTo>
                  <a:lnTo>
                    <a:pt x="452" y="91"/>
                  </a:lnTo>
                  <a:lnTo>
                    <a:pt x="450" y="91"/>
                  </a:lnTo>
                  <a:lnTo>
                    <a:pt x="448" y="90"/>
                  </a:lnTo>
                  <a:lnTo>
                    <a:pt x="446" y="88"/>
                  </a:lnTo>
                  <a:lnTo>
                    <a:pt x="445" y="87"/>
                  </a:lnTo>
                  <a:lnTo>
                    <a:pt x="445" y="86"/>
                  </a:lnTo>
                  <a:lnTo>
                    <a:pt x="445" y="84"/>
                  </a:lnTo>
                  <a:lnTo>
                    <a:pt x="446" y="83"/>
                  </a:lnTo>
                  <a:lnTo>
                    <a:pt x="448" y="81"/>
                  </a:lnTo>
                  <a:lnTo>
                    <a:pt x="449" y="79"/>
                  </a:lnTo>
                  <a:lnTo>
                    <a:pt x="448" y="76"/>
                  </a:lnTo>
                  <a:lnTo>
                    <a:pt x="449" y="75"/>
                  </a:lnTo>
                  <a:lnTo>
                    <a:pt x="463" y="48"/>
                  </a:lnTo>
                  <a:lnTo>
                    <a:pt x="456" y="44"/>
                  </a:lnTo>
                  <a:lnTo>
                    <a:pt x="455" y="44"/>
                  </a:lnTo>
                  <a:lnTo>
                    <a:pt x="444" y="47"/>
                  </a:lnTo>
                  <a:lnTo>
                    <a:pt x="443" y="46"/>
                  </a:lnTo>
                  <a:lnTo>
                    <a:pt x="433" y="40"/>
                  </a:lnTo>
                  <a:lnTo>
                    <a:pt x="432" y="40"/>
                  </a:lnTo>
                  <a:lnTo>
                    <a:pt x="422" y="40"/>
                  </a:lnTo>
                  <a:lnTo>
                    <a:pt x="421" y="40"/>
                  </a:lnTo>
                  <a:lnTo>
                    <a:pt x="415" y="44"/>
                  </a:lnTo>
                  <a:lnTo>
                    <a:pt x="411" y="46"/>
                  </a:lnTo>
                  <a:lnTo>
                    <a:pt x="403" y="54"/>
                  </a:lnTo>
                  <a:lnTo>
                    <a:pt x="402" y="55"/>
                  </a:lnTo>
                  <a:lnTo>
                    <a:pt x="391" y="56"/>
                  </a:lnTo>
                  <a:lnTo>
                    <a:pt x="370" y="62"/>
                  </a:lnTo>
                  <a:lnTo>
                    <a:pt x="369" y="62"/>
                  </a:lnTo>
                  <a:lnTo>
                    <a:pt x="347" y="59"/>
                  </a:lnTo>
                  <a:lnTo>
                    <a:pt x="344" y="58"/>
                  </a:lnTo>
                  <a:lnTo>
                    <a:pt x="343" y="58"/>
                  </a:lnTo>
                  <a:lnTo>
                    <a:pt x="333" y="59"/>
                  </a:lnTo>
                  <a:lnTo>
                    <a:pt x="332" y="58"/>
                  </a:lnTo>
                  <a:lnTo>
                    <a:pt x="324" y="53"/>
                  </a:lnTo>
                  <a:lnTo>
                    <a:pt x="323" y="47"/>
                  </a:lnTo>
                  <a:lnTo>
                    <a:pt x="323" y="46"/>
                  </a:lnTo>
                  <a:lnTo>
                    <a:pt x="314" y="45"/>
                  </a:lnTo>
                  <a:lnTo>
                    <a:pt x="313" y="44"/>
                  </a:lnTo>
                  <a:lnTo>
                    <a:pt x="305" y="39"/>
                  </a:lnTo>
                  <a:lnTo>
                    <a:pt x="302" y="38"/>
                  </a:lnTo>
                  <a:lnTo>
                    <a:pt x="299" y="38"/>
                  </a:lnTo>
                  <a:lnTo>
                    <a:pt x="294" y="38"/>
                  </a:lnTo>
                  <a:lnTo>
                    <a:pt x="293" y="36"/>
                  </a:lnTo>
                  <a:lnTo>
                    <a:pt x="292" y="36"/>
                  </a:lnTo>
                  <a:lnTo>
                    <a:pt x="281" y="34"/>
                  </a:lnTo>
                  <a:lnTo>
                    <a:pt x="275" y="35"/>
                  </a:lnTo>
                  <a:lnTo>
                    <a:pt x="268" y="38"/>
                  </a:lnTo>
                  <a:lnTo>
                    <a:pt x="261" y="42"/>
                  </a:lnTo>
                  <a:lnTo>
                    <a:pt x="260" y="42"/>
                  </a:lnTo>
                  <a:lnTo>
                    <a:pt x="238" y="36"/>
                  </a:lnTo>
                  <a:lnTo>
                    <a:pt x="237" y="35"/>
                  </a:lnTo>
                  <a:lnTo>
                    <a:pt x="233" y="32"/>
                  </a:lnTo>
                  <a:lnTo>
                    <a:pt x="233" y="31"/>
                  </a:lnTo>
                  <a:lnTo>
                    <a:pt x="231" y="19"/>
                  </a:lnTo>
                  <a:lnTo>
                    <a:pt x="232" y="17"/>
                  </a:lnTo>
                  <a:lnTo>
                    <a:pt x="231" y="16"/>
                  </a:lnTo>
                  <a:lnTo>
                    <a:pt x="228" y="16"/>
                  </a:lnTo>
                  <a:lnTo>
                    <a:pt x="217" y="13"/>
                  </a:lnTo>
                  <a:lnTo>
                    <a:pt x="207" y="8"/>
                  </a:lnTo>
                  <a:lnTo>
                    <a:pt x="205" y="8"/>
                  </a:lnTo>
                  <a:lnTo>
                    <a:pt x="195" y="7"/>
                  </a:lnTo>
                  <a:lnTo>
                    <a:pt x="194" y="7"/>
                  </a:lnTo>
                  <a:lnTo>
                    <a:pt x="179" y="0"/>
                  </a:lnTo>
                  <a:lnTo>
                    <a:pt x="178" y="0"/>
                  </a:lnTo>
                  <a:lnTo>
                    <a:pt x="169" y="8"/>
                  </a:lnTo>
                  <a:lnTo>
                    <a:pt x="168" y="11"/>
                  </a:lnTo>
                  <a:lnTo>
                    <a:pt x="168" y="13"/>
                  </a:lnTo>
                  <a:lnTo>
                    <a:pt x="167" y="14"/>
                  </a:lnTo>
                  <a:lnTo>
                    <a:pt x="166" y="14"/>
                  </a:lnTo>
                  <a:lnTo>
                    <a:pt x="164" y="15"/>
                  </a:lnTo>
                  <a:lnTo>
                    <a:pt x="164" y="16"/>
                  </a:lnTo>
                  <a:lnTo>
                    <a:pt x="162" y="21"/>
                  </a:lnTo>
                  <a:lnTo>
                    <a:pt x="162" y="24"/>
                  </a:lnTo>
                  <a:lnTo>
                    <a:pt x="163" y="28"/>
                  </a:lnTo>
                  <a:lnTo>
                    <a:pt x="164" y="31"/>
                  </a:lnTo>
                  <a:lnTo>
                    <a:pt x="166" y="32"/>
                  </a:lnTo>
                  <a:lnTo>
                    <a:pt x="168" y="33"/>
                  </a:lnTo>
                  <a:lnTo>
                    <a:pt x="169" y="34"/>
                  </a:lnTo>
                  <a:lnTo>
                    <a:pt x="168" y="34"/>
                  </a:lnTo>
                  <a:lnTo>
                    <a:pt x="167" y="42"/>
                  </a:lnTo>
                  <a:lnTo>
                    <a:pt x="166" y="43"/>
                  </a:lnTo>
                  <a:lnTo>
                    <a:pt x="165" y="44"/>
                  </a:lnTo>
                  <a:lnTo>
                    <a:pt x="158" y="46"/>
                  </a:lnTo>
                  <a:lnTo>
                    <a:pt x="157" y="46"/>
                  </a:lnTo>
                  <a:lnTo>
                    <a:pt x="157" y="47"/>
                  </a:lnTo>
                  <a:lnTo>
                    <a:pt x="155" y="48"/>
                  </a:lnTo>
                  <a:lnTo>
                    <a:pt x="154" y="49"/>
                  </a:lnTo>
                  <a:lnTo>
                    <a:pt x="152" y="49"/>
                  </a:lnTo>
                  <a:lnTo>
                    <a:pt x="150" y="48"/>
                  </a:lnTo>
                  <a:lnTo>
                    <a:pt x="148" y="48"/>
                  </a:lnTo>
                  <a:lnTo>
                    <a:pt x="133" y="44"/>
                  </a:lnTo>
                  <a:lnTo>
                    <a:pt x="127" y="45"/>
                  </a:lnTo>
                  <a:lnTo>
                    <a:pt x="124" y="46"/>
                  </a:lnTo>
                  <a:lnTo>
                    <a:pt x="123" y="46"/>
                  </a:lnTo>
                  <a:lnTo>
                    <a:pt x="110" y="44"/>
                  </a:lnTo>
                  <a:lnTo>
                    <a:pt x="109" y="43"/>
                  </a:lnTo>
                  <a:lnTo>
                    <a:pt x="108" y="42"/>
                  </a:lnTo>
                  <a:lnTo>
                    <a:pt x="106" y="38"/>
                  </a:lnTo>
                  <a:lnTo>
                    <a:pt x="105" y="34"/>
                  </a:lnTo>
                  <a:lnTo>
                    <a:pt x="103" y="33"/>
                  </a:lnTo>
                  <a:lnTo>
                    <a:pt x="102" y="33"/>
                  </a:lnTo>
                  <a:lnTo>
                    <a:pt x="93" y="32"/>
                  </a:lnTo>
                  <a:lnTo>
                    <a:pt x="87" y="31"/>
                  </a:lnTo>
                  <a:lnTo>
                    <a:pt x="85" y="30"/>
                  </a:lnTo>
                  <a:lnTo>
                    <a:pt x="84" y="28"/>
                  </a:lnTo>
                  <a:lnTo>
                    <a:pt x="82" y="28"/>
                  </a:lnTo>
                  <a:lnTo>
                    <a:pt x="80" y="28"/>
                  </a:lnTo>
                  <a:lnTo>
                    <a:pt x="77" y="28"/>
                  </a:lnTo>
                  <a:lnTo>
                    <a:pt x="75" y="28"/>
                  </a:lnTo>
                  <a:lnTo>
                    <a:pt x="74" y="27"/>
                  </a:lnTo>
                  <a:lnTo>
                    <a:pt x="73" y="28"/>
                  </a:lnTo>
                  <a:lnTo>
                    <a:pt x="71" y="30"/>
                  </a:lnTo>
                  <a:lnTo>
                    <a:pt x="70" y="30"/>
                  </a:lnTo>
                  <a:lnTo>
                    <a:pt x="64" y="31"/>
                  </a:lnTo>
                  <a:lnTo>
                    <a:pt x="63" y="31"/>
                  </a:lnTo>
                  <a:lnTo>
                    <a:pt x="44" y="40"/>
                  </a:lnTo>
                  <a:lnTo>
                    <a:pt x="37" y="44"/>
                  </a:lnTo>
                  <a:lnTo>
                    <a:pt x="35" y="45"/>
                  </a:lnTo>
                  <a:lnTo>
                    <a:pt x="30" y="46"/>
                  </a:lnTo>
                  <a:lnTo>
                    <a:pt x="30" y="47"/>
                  </a:lnTo>
                  <a:lnTo>
                    <a:pt x="30" y="48"/>
                  </a:lnTo>
                  <a:lnTo>
                    <a:pt x="31" y="49"/>
                  </a:lnTo>
                  <a:lnTo>
                    <a:pt x="31" y="50"/>
                  </a:lnTo>
                  <a:lnTo>
                    <a:pt x="29" y="52"/>
                  </a:lnTo>
                  <a:lnTo>
                    <a:pt x="25" y="54"/>
                  </a:lnTo>
                  <a:lnTo>
                    <a:pt x="22" y="55"/>
                  </a:lnTo>
                  <a:lnTo>
                    <a:pt x="17" y="55"/>
                  </a:lnTo>
                  <a:lnTo>
                    <a:pt x="10" y="56"/>
                  </a:lnTo>
                  <a:lnTo>
                    <a:pt x="8" y="56"/>
                  </a:lnTo>
                  <a:lnTo>
                    <a:pt x="7" y="58"/>
                  </a:lnTo>
                  <a:lnTo>
                    <a:pt x="7" y="59"/>
                  </a:lnTo>
                  <a:lnTo>
                    <a:pt x="4" y="60"/>
                  </a:lnTo>
                  <a:lnTo>
                    <a:pt x="3" y="61"/>
                  </a:lnTo>
                  <a:lnTo>
                    <a:pt x="1" y="62"/>
                  </a:lnTo>
                  <a:lnTo>
                    <a:pt x="1" y="6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2" name="Freeform 4075"/>
            <p:cNvSpPr>
              <a:spLocks/>
            </p:cNvSpPr>
            <p:nvPr/>
          </p:nvSpPr>
          <p:spPr bwMode="auto">
            <a:xfrm>
              <a:off x="4714" y="2053"/>
              <a:ext cx="80" cy="82"/>
            </a:xfrm>
            <a:custGeom>
              <a:avLst/>
              <a:gdLst>
                <a:gd name="T0" fmla="*/ 8 w 101"/>
                <a:gd name="T1" fmla="*/ 2 h 100"/>
                <a:gd name="T2" fmla="*/ 7 w 101"/>
                <a:gd name="T3" fmla="*/ 2 h 100"/>
                <a:gd name="T4" fmla="*/ 6 w 101"/>
                <a:gd name="T5" fmla="*/ 0 h 100"/>
                <a:gd name="T6" fmla="*/ 6 w 101"/>
                <a:gd name="T7" fmla="*/ 2 h 100"/>
                <a:gd name="T8" fmla="*/ 6 w 101"/>
                <a:gd name="T9" fmla="*/ 2 h 100"/>
                <a:gd name="T10" fmla="*/ 6 w 101"/>
                <a:gd name="T11" fmla="*/ 2 h 100"/>
                <a:gd name="T12" fmla="*/ 6 w 101"/>
                <a:gd name="T13" fmla="*/ 2 h 100"/>
                <a:gd name="T14" fmla="*/ 5 w 101"/>
                <a:gd name="T15" fmla="*/ 2 h 100"/>
                <a:gd name="T16" fmla="*/ 5 w 101"/>
                <a:gd name="T17" fmla="*/ 2 h 100"/>
                <a:gd name="T18" fmla="*/ 5 w 101"/>
                <a:gd name="T19" fmla="*/ 3 h 100"/>
                <a:gd name="T20" fmla="*/ 5 w 101"/>
                <a:gd name="T21" fmla="*/ 3 h 100"/>
                <a:gd name="T22" fmla="*/ 4 w 101"/>
                <a:gd name="T23" fmla="*/ 3 h 100"/>
                <a:gd name="T24" fmla="*/ 3 w 101"/>
                <a:gd name="T25" fmla="*/ 2 h 100"/>
                <a:gd name="T26" fmla="*/ 3 w 101"/>
                <a:gd name="T27" fmla="*/ 2 h 100"/>
                <a:gd name="T28" fmla="*/ 2 w 101"/>
                <a:gd name="T29" fmla="*/ 3 h 100"/>
                <a:gd name="T30" fmla="*/ 2 w 101"/>
                <a:gd name="T31" fmla="*/ 5 h 100"/>
                <a:gd name="T32" fmla="*/ 2 w 101"/>
                <a:gd name="T33" fmla="*/ 5 h 100"/>
                <a:gd name="T34" fmla="*/ 1 w 101"/>
                <a:gd name="T35" fmla="*/ 6 h 100"/>
                <a:gd name="T36" fmla="*/ 1 w 101"/>
                <a:gd name="T37" fmla="*/ 6 h 100"/>
                <a:gd name="T38" fmla="*/ 0 w 101"/>
                <a:gd name="T39" fmla="*/ 6 h 100"/>
                <a:gd name="T40" fmla="*/ 2 w 101"/>
                <a:gd name="T41" fmla="*/ 7 h 100"/>
                <a:gd name="T42" fmla="*/ 2 w 101"/>
                <a:gd name="T43" fmla="*/ 7 h 100"/>
                <a:gd name="T44" fmla="*/ 2 w 101"/>
                <a:gd name="T45" fmla="*/ 7 h 100"/>
                <a:gd name="T46" fmla="*/ 2 w 101"/>
                <a:gd name="T47" fmla="*/ 9 h 100"/>
                <a:gd name="T48" fmla="*/ 2 w 101"/>
                <a:gd name="T49" fmla="*/ 9 h 100"/>
                <a:gd name="T50" fmla="*/ 2 w 101"/>
                <a:gd name="T51" fmla="*/ 9 h 100"/>
                <a:gd name="T52" fmla="*/ 2 w 101"/>
                <a:gd name="T53" fmla="*/ 9 h 100"/>
                <a:gd name="T54" fmla="*/ 2 w 101"/>
                <a:gd name="T55" fmla="*/ 11 h 100"/>
                <a:gd name="T56" fmla="*/ 2 w 101"/>
                <a:gd name="T57" fmla="*/ 11 h 100"/>
                <a:gd name="T58" fmla="*/ 2 w 101"/>
                <a:gd name="T59" fmla="*/ 11 h 100"/>
                <a:gd name="T60" fmla="*/ 2 w 101"/>
                <a:gd name="T61" fmla="*/ 11 h 100"/>
                <a:gd name="T62" fmla="*/ 2 w 101"/>
                <a:gd name="T63" fmla="*/ 11 h 100"/>
                <a:gd name="T64" fmla="*/ 2 w 101"/>
                <a:gd name="T65" fmla="*/ 11 h 100"/>
                <a:gd name="T66" fmla="*/ 2 w 101"/>
                <a:gd name="T67" fmla="*/ 11 h 100"/>
                <a:gd name="T68" fmla="*/ 2 w 101"/>
                <a:gd name="T69" fmla="*/ 11 h 100"/>
                <a:gd name="T70" fmla="*/ 2 w 101"/>
                <a:gd name="T71" fmla="*/ 11 h 100"/>
                <a:gd name="T72" fmla="*/ 2 w 101"/>
                <a:gd name="T73" fmla="*/ 11 h 100"/>
                <a:gd name="T74" fmla="*/ 2 w 101"/>
                <a:gd name="T75" fmla="*/ 11 h 100"/>
                <a:gd name="T76" fmla="*/ 3 w 101"/>
                <a:gd name="T77" fmla="*/ 11 h 100"/>
                <a:gd name="T78" fmla="*/ 4 w 101"/>
                <a:gd name="T79" fmla="*/ 11 h 100"/>
                <a:gd name="T80" fmla="*/ 5 w 101"/>
                <a:gd name="T81" fmla="*/ 9 h 100"/>
                <a:gd name="T82" fmla="*/ 4 w 101"/>
                <a:gd name="T83" fmla="*/ 9 h 100"/>
                <a:gd name="T84" fmla="*/ 4 w 101"/>
                <a:gd name="T85" fmla="*/ 8 h 100"/>
                <a:gd name="T86" fmla="*/ 4 w 101"/>
                <a:gd name="T87" fmla="*/ 7 h 100"/>
                <a:gd name="T88" fmla="*/ 4 w 101"/>
                <a:gd name="T89" fmla="*/ 7 h 100"/>
                <a:gd name="T90" fmla="*/ 4 w 101"/>
                <a:gd name="T91" fmla="*/ 7 h 100"/>
                <a:gd name="T92" fmla="*/ 4 w 101"/>
                <a:gd name="T93" fmla="*/ 7 h 100"/>
                <a:gd name="T94" fmla="*/ 5 w 101"/>
                <a:gd name="T95" fmla="*/ 6 h 100"/>
                <a:gd name="T96" fmla="*/ 6 w 101"/>
                <a:gd name="T97" fmla="*/ 6 h 100"/>
                <a:gd name="T98" fmla="*/ 6 w 101"/>
                <a:gd name="T99" fmla="*/ 5 h 100"/>
                <a:gd name="T100" fmla="*/ 6 w 101"/>
                <a:gd name="T101" fmla="*/ 4 h 100"/>
                <a:gd name="T102" fmla="*/ 6 w 101"/>
                <a:gd name="T103" fmla="*/ 3 h 100"/>
                <a:gd name="T104" fmla="*/ 8 w 101"/>
                <a:gd name="T105" fmla="*/ 2 h 100"/>
                <a:gd name="T106" fmla="*/ 8 w 101"/>
                <a:gd name="T107" fmla="*/ 2 h 100"/>
                <a:gd name="T108" fmla="*/ 8 w 101"/>
                <a:gd name="T109" fmla="*/ 2 h 1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1"/>
                <a:gd name="T166" fmla="*/ 0 h 100"/>
                <a:gd name="T167" fmla="*/ 101 w 101"/>
                <a:gd name="T168" fmla="*/ 100 h 1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1" h="100">
                  <a:moveTo>
                    <a:pt x="100" y="12"/>
                  </a:moveTo>
                  <a:lnTo>
                    <a:pt x="100" y="12"/>
                  </a:lnTo>
                  <a:lnTo>
                    <a:pt x="99" y="11"/>
                  </a:lnTo>
                  <a:lnTo>
                    <a:pt x="97" y="9"/>
                  </a:lnTo>
                  <a:lnTo>
                    <a:pt x="95" y="6"/>
                  </a:lnTo>
                  <a:lnTo>
                    <a:pt x="94" y="3"/>
                  </a:lnTo>
                  <a:lnTo>
                    <a:pt x="93" y="1"/>
                  </a:lnTo>
                  <a:lnTo>
                    <a:pt x="91" y="0"/>
                  </a:lnTo>
                  <a:lnTo>
                    <a:pt x="90" y="0"/>
                  </a:lnTo>
                  <a:lnTo>
                    <a:pt x="88" y="1"/>
                  </a:lnTo>
                  <a:lnTo>
                    <a:pt x="87" y="5"/>
                  </a:lnTo>
                  <a:lnTo>
                    <a:pt x="86" y="8"/>
                  </a:lnTo>
                  <a:lnTo>
                    <a:pt x="85" y="10"/>
                  </a:lnTo>
                  <a:lnTo>
                    <a:pt x="81" y="11"/>
                  </a:lnTo>
                  <a:lnTo>
                    <a:pt x="79" y="12"/>
                  </a:lnTo>
                  <a:lnTo>
                    <a:pt x="78" y="14"/>
                  </a:lnTo>
                  <a:lnTo>
                    <a:pt x="78" y="15"/>
                  </a:lnTo>
                  <a:lnTo>
                    <a:pt x="76" y="17"/>
                  </a:lnTo>
                  <a:lnTo>
                    <a:pt x="74" y="19"/>
                  </a:lnTo>
                  <a:lnTo>
                    <a:pt x="59" y="20"/>
                  </a:lnTo>
                  <a:lnTo>
                    <a:pt x="59" y="21"/>
                  </a:lnTo>
                  <a:lnTo>
                    <a:pt x="60" y="23"/>
                  </a:lnTo>
                  <a:lnTo>
                    <a:pt x="62" y="26"/>
                  </a:lnTo>
                  <a:lnTo>
                    <a:pt x="63" y="27"/>
                  </a:lnTo>
                  <a:lnTo>
                    <a:pt x="64" y="28"/>
                  </a:lnTo>
                  <a:lnTo>
                    <a:pt x="63" y="30"/>
                  </a:lnTo>
                  <a:lnTo>
                    <a:pt x="62" y="31"/>
                  </a:lnTo>
                  <a:lnTo>
                    <a:pt x="60" y="31"/>
                  </a:lnTo>
                  <a:lnTo>
                    <a:pt x="50" y="30"/>
                  </a:lnTo>
                  <a:lnTo>
                    <a:pt x="48" y="29"/>
                  </a:lnTo>
                  <a:lnTo>
                    <a:pt x="44" y="27"/>
                  </a:lnTo>
                  <a:lnTo>
                    <a:pt x="43" y="26"/>
                  </a:lnTo>
                  <a:lnTo>
                    <a:pt x="42" y="25"/>
                  </a:lnTo>
                  <a:lnTo>
                    <a:pt x="41" y="24"/>
                  </a:lnTo>
                  <a:lnTo>
                    <a:pt x="39" y="25"/>
                  </a:lnTo>
                  <a:lnTo>
                    <a:pt x="37" y="27"/>
                  </a:lnTo>
                  <a:lnTo>
                    <a:pt x="35" y="30"/>
                  </a:lnTo>
                  <a:lnTo>
                    <a:pt x="31" y="36"/>
                  </a:lnTo>
                  <a:lnTo>
                    <a:pt x="28" y="39"/>
                  </a:lnTo>
                  <a:lnTo>
                    <a:pt x="26" y="41"/>
                  </a:lnTo>
                  <a:lnTo>
                    <a:pt x="23" y="41"/>
                  </a:lnTo>
                  <a:lnTo>
                    <a:pt x="22" y="42"/>
                  </a:lnTo>
                  <a:lnTo>
                    <a:pt x="17" y="45"/>
                  </a:lnTo>
                  <a:lnTo>
                    <a:pt x="1" y="55"/>
                  </a:lnTo>
                  <a:lnTo>
                    <a:pt x="0" y="57"/>
                  </a:lnTo>
                  <a:lnTo>
                    <a:pt x="1" y="56"/>
                  </a:lnTo>
                  <a:lnTo>
                    <a:pt x="1" y="57"/>
                  </a:lnTo>
                  <a:lnTo>
                    <a:pt x="0" y="59"/>
                  </a:lnTo>
                  <a:lnTo>
                    <a:pt x="4" y="64"/>
                  </a:lnTo>
                  <a:lnTo>
                    <a:pt x="5" y="65"/>
                  </a:lnTo>
                  <a:lnTo>
                    <a:pt x="7" y="65"/>
                  </a:lnTo>
                  <a:lnTo>
                    <a:pt x="7" y="64"/>
                  </a:lnTo>
                  <a:lnTo>
                    <a:pt x="8" y="64"/>
                  </a:lnTo>
                  <a:lnTo>
                    <a:pt x="12" y="65"/>
                  </a:lnTo>
                  <a:lnTo>
                    <a:pt x="15" y="66"/>
                  </a:lnTo>
                  <a:lnTo>
                    <a:pt x="17" y="66"/>
                  </a:lnTo>
                  <a:lnTo>
                    <a:pt x="18" y="67"/>
                  </a:lnTo>
                  <a:lnTo>
                    <a:pt x="18" y="68"/>
                  </a:lnTo>
                  <a:lnTo>
                    <a:pt x="14" y="78"/>
                  </a:lnTo>
                  <a:lnTo>
                    <a:pt x="14" y="79"/>
                  </a:lnTo>
                  <a:lnTo>
                    <a:pt x="15" y="80"/>
                  </a:lnTo>
                  <a:lnTo>
                    <a:pt x="20" y="82"/>
                  </a:lnTo>
                  <a:lnTo>
                    <a:pt x="20" y="83"/>
                  </a:lnTo>
                  <a:lnTo>
                    <a:pt x="17" y="83"/>
                  </a:lnTo>
                  <a:lnTo>
                    <a:pt x="14" y="83"/>
                  </a:lnTo>
                  <a:lnTo>
                    <a:pt x="12" y="84"/>
                  </a:lnTo>
                  <a:lnTo>
                    <a:pt x="12" y="85"/>
                  </a:lnTo>
                  <a:lnTo>
                    <a:pt x="10" y="89"/>
                  </a:lnTo>
                  <a:lnTo>
                    <a:pt x="10" y="91"/>
                  </a:lnTo>
                  <a:lnTo>
                    <a:pt x="10" y="92"/>
                  </a:lnTo>
                  <a:lnTo>
                    <a:pt x="9" y="92"/>
                  </a:lnTo>
                  <a:lnTo>
                    <a:pt x="7" y="92"/>
                  </a:lnTo>
                  <a:lnTo>
                    <a:pt x="5" y="93"/>
                  </a:lnTo>
                  <a:lnTo>
                    <a:pt x="7" y="93"/>
                  </a:lnTo>
                  <a:lnTo>
                    <a:pt x="11" y="95"/>
                  </a:lnTo>
                  <a:lnTo>
                    <a:pt x="13" y="95"/>
                  </a:lnTo>
                  <a:lnTo>
                    <a:pt x="13" y="96"/>
                  </a:lnTo>
                  <a:lnTo>
                    <a:pt x="11" y="96"/>
                  </a:lnTo>
                  <a:lnTo>
                    <a:pt x="11" y="97"/>
                  </a:lnTo>
                  <a:lnTo>
                    <a:pt x="13" y="98"/>
                  </a:lnTo>
                  <a:lnTo>
                    <a:pt x="15" y="98"/>
                  </a:lnTo>
                  <a:lnTo>
                    <a:pt x="17" y="97"/>
                  </a:lnTo>
                  <a:lnTo>
                    <a:pt x="18" y="97"/>
                  </a:lnTo>
                  <a:lnTo>
                    <a:pt x="18" y="98"/>
                  </a:lnTo>
                  <a:lnTo>
                    <a:pt x="18" y="99"/>
                  </a:lnTo>
                  <a:lnTo>
                    <a:pt x="17" y="99"/>
                  </a:lnTo>
                  <a:lnTo>
                    <a:pt x="17" y="100"/>
                  </a:lnTo>
                  <a:lnTo>
                    <a:pt x="20" y="99"/>
                  </a:lnTo>
                  <a:lnTo>
                    <a:pt x="22" y="98"/>
                  </a:lnTo>
                  <a:lnTo>
                    <a:pt x="22" y="96"/>
                  </a:lnTo>
                  <a:lnTo>
                    <a:pt x="23" y="97"/>
                  </a:lnTo>
                  <a:lnTo>
                    <a:pt x="27" y="99"/>
                  </a:lnTo>
                  <a:lnTo>
                    <a:pt x="29" y="99"/>
                  </a:lnTo>
                  <a:lnTo>
                    <a:pt x="30" y="99"/>
                  </a:lnTo>
                  <a:lnTo>
                    <a:pt x="35" y="98"/>
                  </a:lnTo>
                  <a:lnTo>
                    <a:pt x="37" y="98"/>
                  </a:lnTo>
                  <a:lnTo>
                    <a:pt x="38" y="98"/>
                  </a:lnTo>
                  <a:lnTo>
                    <a:pt x="43" y="92"/>
                  </a:lnTo>
                  <a:lnTo>
                    <a:pt x="44" y="91"/>
                  </a:lnTo>
                  <a:lnTo>
                    <a:pt x="56" y="90"/>
                  </a:lnTo>
                  <a:lnTo>
                    <a:pt x="59" y="90"/>
                  </a:lnTo>
                  <a:lnTo>
                    <a:pt x="62" y="89"/>
                  </a:lnTo>
                  <a:lnTo>
                    <a:pt x="65" y="83"/>
                  </a:lnTo>
                  <a:lnTo>
                    <a:pt x="63" y="81"/>
                  </a:lnTo>
                  <a:lnTo>
                    <a:pt x="55" y="75"/>
                  </a:lnTo>
                  <a:lnTo>
                    <a:pt x="53" y="73"/>
                  </a:lnTo>
                  <a:lnTo>
                    <a:pt x="51" y="73"/>
                  </a:lnTo>
                  <a:lnTo>
                    <a:pt x="50" y="72"/>
                  </a:lnTo>
                  <a:lnTo>
                    <a:pt x="49" y="71"/>
                  </a:lnTo>
                  <a:lnTo>
                    <a:pt x="50" y="69"/>
                  </a:lnTo>
                  <a:lnTo>
                    <a:pt x="51" y="69"/>
                  </a:lnTo>
                  <a:lnTo>
                    <a:pt x="51" y="70"/>
                  </a:lnTo>
                  <a:lnTo>
                    <a:pt x="52" y="69"/>
                  </a:lnTo>
                  <a:lnTo>
                    <a:pt x="52" y="66"/>
                  </a:lnTo>
                  <a:lnTo>
                    <a:pt x="52" y="65"/>
                  </a:lnTo>
                  <a:lnTo>
                    <a:pt x="51" y="64"/>
                  </a:lnTo>
                  <a:lnTo>
                    <a:pt x="52" y="63"/>
                  </a:lnTo>
                  <a:lnTo>
                    <a:pt x="56" y="59"/>
                  </a:lnTo>
                  <a:lnTo>
                    <a:pt x="60" y="58"/>
                  </a:lnTo>
                  <a:lnTo>
                    <a:pt x="65" y="56"/>
                  </a:lnTo>
                  <a:lnTo>
                    <a:pt x="69" y="54"/>
                  </a:lnTo>
                  <a:lnTo>
                    <a:pt x="74" y="50"/>
                  </a:lnTo>
                  <a:lnTo>
                    <a:pt x="81" y="45"/>
                  </a:lnTo>
                  <a:lnTo>
                    <a:pt x="85" y="42"/>
                  </a:lnTo>
                  <a:lnTo>
                    <a:pt x="86" y="41"/>
                  </a:lnTo>
                  <a:lnTo>
                    <a:pt x="86" y="38"/>
                  </a:lnTo>
                  <a:lnTo>
                    <a:pt x="86" y="35"/>
                  </a:lnTo>
                  <a:lnTo>
                    <a:pt x="87" y="34"/>
                  </a:lnTo>
                  <a:lnTo>
                    <a:pt x="87" y="31"/>
                  </a:lnTo>
                  <a:lnTo>
                    <a:pt x="87" y="29"/>
                  </a:lnTo>
                  <a:lnTo>
                    <a:pt x="88" y="25"/>
                  </a:lnTo>
                  <a:lnTo>
                    <a:pt x="92" y="20"/>
                  </a:lnTo>
                  <a:lnTo>
                    <a:pt x="94" y="16"/>
                  </a:lnTo>
                  <a:lnTo>
                    <a:pt x="97" y="14"/>
                  </a:lnTo>
                  <a:lnTo>
                    <a:pt x="98" y="14"/>
                  </a:lnTo>
                  <a:lnTo>
                    <a:pt x="99" y="14"/>
                  </a:lnTo>
                  <a:lnTo>
                    <a:pt x="101" y="14"/>
                  </a:lnTo>
                  <a:lnTo>
                    <a:pt x="100" y="12"/>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3" name="Freeform 4076"/>
            <p:cNvSpPr>
              <a:spLocks/>
            </p:cNvSpPr>
            <p:nvPr/>
          </p:nvSpPr>
          <p:spPr bwMode="auto">
            <a:xfrm>
              <a:off x="4737" y="2198"/>
              <a:ext cx="9" cy="4"/>
            </a:xfrm>
            <a:custGeom>
              <a:avLst/>
              <a:gdLst>
                <a:gd name="T0" fmla="*/ 2 w 12"/>
                <a:gd name="T1" fmla="*/ 1 h 5"/>
                <a:gd name="T2" fmla="*/ 2 w 12"/>
                <a:gd name="T3" fmla="*/ 1 h 5"/>
                <a:gd name="T4" fmla="*/ 2 w 12"/>
                <a:gd name="T5" fmla="*/ 0 h 5"/>
                <a:gd name="T6" fmla="*/ 2 w 12"/>
                <a:gd name="T7" fmla="*/ 0 h 5"/>
                <a:gd name="T8" fmla="*/ 2 w 12"/>
                <a:gd name="T9" fmla="*/ 1 h 5"/>
                <a:gd name="T10" fmla="*/ 2 w 12"/>
                <a:gd name="T11" fmla="*/ 1 h 5"/>
                <a:gd name="T12" fmla="*/ 1 w 12"/>
                <a:gd name="T13" fmla="*/ 2 h 5"/>
                <a:gd name="T14" fmla="*/ 0 w 12"/>
                <a:gd name="T15" fmla="*/ 2 h 5"/>
                <a:gd name="T16" fmla="*/ 1 w 12"/>
                <a:gd name="T17" fmla="*/ 2 h 5"/>
                <a:gd name="T18" fmla="*/ 1 w 12"/>
                <a:gd name="T19" fmla="*/ 2 h 5"/>
                <a:gd name="T20" fmla="*/ 2 w 12"/>
                <a:gd name="T21" fmla="*/ 2 h 5"/>
                <a:gd name="T22" fmla="*/ 2 w 12"/>
                <a:gd name="T23" fmla="*/ 2 h 5"/>
                <a:gd name="T24" fmla="*/ 2 w 12"/>
                <a:gd name="T25" fmla="*/ 1 h 5"/>
                <a:gd name="T26" fmla="*/ 2 w 12"/>
                <a:gd name="T27" fmla="*/ 1 h 5"/>
                <a:gd name="T28" fmla="*/ 2 w 12"/>
                <a:gd name="T29" fmla="*/ 1 h 5"/>
                <a:gd name="T30" fmla="*/ 2 w 12"/>
                <a:gd name="T31" fmla="*/ 1 h 5"/>
                <a:gd name="T32" fmla="*/ 2 w 12"/>
                <a:gd name="T33" fmla="*/ 1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
                <a:gd name="T52" fmla="*/ 0 h 5"/>
                <a:gd name="T53" fmla="*/ 12 w 12"/>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 h="5">
                  <a:moveTo>
                    <a:pt x="11" y="1"/>
                  </a:moveTo>
                  <a:lnTo>
                    <a:pt x="11" y="1"/>
                  </a:lnTo>
                  <a:lnTo>
                    <a:pt x="7" y="0"/>
                  </a:lnTo>
                  <a:lnTo>
                    <a:pt x="6" y="0"/>
                  </a:lnTo>
                  <a:lnTo>
                    <a:pt x="5" y="1"/>
                  </a:lnTo>
                  <a:lnTo>
                    <a:pt x="1" y="3"/>
                  </a:lnTo>
                  <a:lnTo>
                    <a:pt x="0" y="4"/>
                  </a:lnTo>
                  <a:lnTo>
                    <a:pt x="1" y="4"/>
                  </a:lnTo>
                  <a:lnTo>
                    <a:pt x="5" y="5"/>
                  </a:lnTo>
                  <a:lnTo>
                    <a:pt x="8" y="4"/>
                  </a:lnTo>
                  <a:lnTo>
                    <a:pt x="12" y="1"/>
                  </a:lnTo>
                  <a:lnTo>
                    <a:pt x="1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4" name="Freeform 4077"/>
            <p:cNvSpPr>
              <a:spLocks/>
            </p:cNvSpPr>
            <p:nvPr/>
          </p:nvSpPr>
          <p:spPr bwMode="auto">
            <a:xfrm>
              <a:off x="4737" y="2183"/>
              <a:ext cx="3" cy="2"/>
            </a:xfrm>
            <a:custGeom>
              <a:avLst/>
              <a:gdLst>
                <a:gd name="T0" fmla="*/ 3 w 3"/>
                <a:gd name="T1" fmla="*/ 0 h 2"/>
                <a:gd name="T2" fmla="*/ 3 w 3"/>
                <a:gd name="T3" fmla="*/ 0 h 2"/>
                <a:gd name="T4" fmla="*/ 1 w 3"/>
                <a:gd name="T5" fmla="*/ 0 h 2"/>
                <a:gd name="T6" fmla="*/ 1 w 3"/>
                <a:gd name="T7" fmla="*/ 0 h 2"/>
                <a:gd name="T8" fmla="*/ 0 w 3"/>
                <a:gd name="T9" fmla="*/ 1 h 2"/>
                <a:gd name="T10" fmla="*/ 0 w 3"/>
                <a:gd name="T11" fmla="*/ 1 h 2"/>
                <a:gd name="T12" fmla="*/ 0 w 3"/>
                <a:gd name="T13" fmla="*/ 2 h 2"/>
                <a:gd name="T14" fmla="*/ 1 w 3"/>
                <a:gd name="T15" fmla="*/ 2 h 2"/>
                <a:gd name="T16" fmla="*/ 3 w 3"/>
                <a:gd name="T17" fmla="*/ 1 h 2"/>
                <a:gd name="T18" fmla="*/ 3 w 3"/>
                <a:gd name="T19" fmla="*/ 1 h 2"/>
                <a:gd name="T20" fmla="*/ 3 w 3"/>
                <a:gd name="T21" fmla="*/ 1 h 2"/>
                <a:gd name="T22" fmla="*/ 3 w 3"/>
                <a:gd name="T23" fmla="*/ 0 h 2"/>
                <a:gd name="T24" fmla="*/ 3 w 3"/>
                <a:gd name="T25" fmla="*/ 0 h 2"/>
                <a:gd name="T26" fmla="*/ 3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3" y="0"/>
                  </a:moveTo>
                  <a:lnTo>
                    <a:pt x="3" y="0"/>
                  </a:lnTo>
                  <a:lnTo>
                    <a:pt x="1" y="0"/>
                  </a:lnTo>
                  <a:lnTo>
                    <a:pt x="0" y="1"/>
                  </a:lnTo>
                  <a:lnTo>
                    <a:pt x="0" y="2"/>
                  </a:lnTo>
                  <a:lnTo>
                    <a:pt x="1" y="2"/>
                  </a:lnTo>
                  <a:lnTo>
                    <a:pt x="3"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5" name="Freeform 4078"/>
            <p:cNvSpPr>
              <a:spLocks/>
            </p:cNvSpPr>
            <p:nvPr/>
          </p:nvSpPr>
          <p:spPr bwMode="auto">
            <a:xfrm>
              <a:off x="4768" y="2176"/>
              <a:ext cx="2" cy="3"/>
            </a:xfrm>
            <a:custGeom>
              <a:avLst/>
              <a:gdLst>
                <a:gd name="T0" fmla="*/ 0 w 2"/>
                <a:gd name="T1" fmla="*/ 3 h 3"/>
                <a:gd name="T2" fmla="*/ 0 w 2"/>
                <a:gd name="T3" fmla="*/ 3 h 3"/>
                <a:gd name="T4" fmla="*/ 0 w 2"/>
                <a:gd name="T5" fmla="*/ 3 h 3"/>
                <a:gd name="T6" fmla="*/ 2 w 2"/>
                <a:gd name="T7" fmla="*/ 1 h 3"/>
                <a:gd name="T8" fmla="*/ 2 w 2"/>
                <a:gd name="T9" fmla="*/ 1 h 3"/>
                <a:gd name="T10" fmla="*/ 2 w 2"/>
                <a:gd name="T11" fmla="*/ 0 h 3"/>
                <a:gd name="T12" fmla="*/ 1 w 2"/>
                <a:gd name="T13" fmla="*/ 0 h 3"/>
                <a:gd name="T14" fmla="*/ 0 w 2"/>
                <a:gd name="T15" fmla="*/ 1 h 3"/>
                <a:gd name="T16" fmla="*/ 0 w 2"/>
                <a:gd name="T17" fmla="*/ 3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3"/>
                  </a:moveTo>
                  <a:lnTo>
                    <a:pt x="0" y="3"/>
                  </a:lnTo>
                  <a:lnTo>
                    <a:pt x="2" y="1"/>
                  </a:lnTo>
                  <a:lnTo>
                    <a:pt x="2" y="0"/>
                  </a:lnTo>
                  <a:lnTo>
                    <a:pt x="1" y="0"/>
                  </a:lnTo>
                  <a:lnTo>
                    <a:pt x="0"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6" name="Freeform 4079"/>
            <p:cNvSpPr>
              <a:spLocks/>
            </p:cNvSpPr>
            <p:nvPr/>
          </p:nvSpPr>
          <p:spPr bwMode="auto">
            <a:xfrm>
              <a:off x="4777" y="2181"/>
              <a:ext cx="2" cy="5"/>
            </a:xfrm>
            <a:custGeom>
              <a:avLst/>
              <a:gdLst>
                <a:gd name="T0" fmla="*/ 1 w 3"/>
                <a:gd name="T1" fmla="*/ 3 h 6"/>
                <a:gd name="T2" fmla="*/ 1 w 3"/>
                <a:gd name="T3" fmla="*/ 3 h 6"/>
                <a:gd name="T4" fmla="*/ 1 w 3"/>
                <a:gd name="T5" fmla="*/ 0 h 6"/>
                <a:gd name="T6" fmla="*/ 1 w 3"/>
                <a:gd name="T7" fmla="*/ 0 h 6"/>
                <a:gd name="T8" fmla="*/ 1 w 3"/>
                <a:gd name="T9" fmla="*/ 0 h 6"/>
                <a:gd name="T10" fmla="*/ 1 w 3"/>
                <a:gd name="T11" fmla="*/ 0 h 6"/>
                <a:gd name="T12" fmla="*/ 1 w 3"/>
                <a:gd name="T13" fmla="*/ 3 h 6"/>
                <a:gd name="T14" fmla="*/ 1 w 3"/>
                <a:gd name="T15" fmla="*/ 3 h 6"/>
                <a:gd name="T16" fmla="*/ 1 w 3"/>
                <a:gd name="T17" fmla="*/ 3 h 6"/>
                <a:gd name="T18" fmla="*/ 0 w 3"/>
                <a:gd name="T19" fmla="*/ 3 h 6"/>
                <a:gd name="T20" fmla="*/ 0 w 3"/>
                <a:gd name="T21" fmla="*/ 3 h 6"/>
                <a:gd name="T22" fmla="*/ 1 w 3"/>
                <a:gd name="T23" fmla="*/ 3 h 6"/>
                <a:gd name="T24" fmla="*/ 1 w 3"/>
                <a:gd name="T25" fmla="*/ 3 h 6"/>
                <a:gd name="T26" fmla="*/ 1 w 3"/>
                <a:gd name="T27" fmla="*/ 3 h 6"/>
                <a:gd name="T28" fmla="*/ 1 w 3"/>
                <a:gd name="T29" fmla="*/ 3 h 6"/>
                <a:gd name="T30" fmla="*/ 1 w 3"/>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6"/>
                <a:gd name="T50" fmla="*/ 3 w 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6">
                  <a:moveTo>
                    <a:pt x="2" y="3"/>
                  </a:moveTo>
                  <a:lnTo>
                    <a:pt x="2" y="3"/>
                  </a:lnTo>
                  <a:lnTo>
                    <a:pt x="3" y="0"/>
                  </a:lnTo>
                  <a:lnTo>
                    <a:pt x="2" y="0"/>
                  </a:lnTo>
                  <a:lnTo>
                    <a:pt x="1" y="3"/>
                  </a:lnTo>
                  <a:lnTo>
                    <a:pt x="1" y="4"/>
                  </a:lnTo>
                  <a:lnTo>
                    <a:pt x="0" y="5"/>
                  </a:lnTo>
                  <a:lnTo>
                    <a:pt x="0" y="6"/>
                  </a:lnTo>
                  <a:lnTo>
                    <a:pt x="1" y="6"/>
                  </a:lnTo>
                  <a:lnTo>
                    <a:pt x="2" y="5"/>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7" name="Freeform 4080"/>
            <p:cNvSpPr>
              <a:spLocks/>
            </p:cNvSpPr>
            <p:nvPr/>
          </p:nvSpPr>
          <p:spPr bwMode="auto">
            <a:xfrm>
              <a:off x="4777" y="2186"/>
              <a:ext cx="1" cy="2"/>
            </a:xfrm>
            <a:custGeom>
              <a:avLst/>
              <a:gdLst>
                <a:gd name="T0" fmla="*/ 0 w 2"/>
                <a:gd name="T1" fmla="*/ 1 h 2"/>
                <a:gd name="T2" fmla="*/ 0 w 2"/>
                <a:gd name="T3" fmla="*/ 1 h 2"/>
                <a:gd name="T4" fmla="*/ 0 w 2"/>
                <a:gd name="T5" fmla="*/ 2 h 2"/>
                <a:gd name="T6" fmla="*/ 1 w 2"/>
                <a:gd name="T7" fmla="*/ 1 h 2"/>
                <a:gd name="T8" fmla="*/ 1 w 2"/>
                <a:gd name="T9" fmla="*/ 1 h 2"/>
                <a:gd name="T10" fmla="*/ 1 w 2"/>
                <a:gd name="T11" fmla="*/ 0 h 2"/>
                <a:gd name="T12" fmla="*/ 1 w 2"/>
                <a:gd name="T13" fmla="*/ 0 h 2"/>
                <a:gd name="T14" fmla="*/ 1 w 2"/>
                <a:gd name="T15" fmla="*/ 0 h 2"/>
                <a:gd name="T16" fmla="*/ 1 w 2"/>
                <a:gd name="T17" fmla="*/ 0 h 2"/>
                <a:gd name="T18" fmla="*/ 0 w 2"/>
                <a:gd name="T19" fmla="*/ 1 h 2"/>
                <a:gd name="T20" fmla="*/ 0 w 2"/>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0" y="1"/>
                  </a:moveTo>
                  <a:lnTo>
                    <a:pt x="0" y="1"/>
                  </a:lnTo>
                  <a:lnTo>
                    <a:pt x="0" y="2"/>
                  </a:lnTo>
                  <a:lnTo>
                    <a:pt x="1"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8" name="Freeform 4081"/>
            <p:cNvSpPr>
              <a:spLocks/>
            </p:cNvSpPr>
            <p:nvPr/>
          </p:nvSpPr>
          <p:spPr bwMode="auto">
            <a:xfrm>
              <a:off x="4759" y="2177"/>
              <a:ext cx="2" cy="3"/>
            </a:xfrm>
            <a:custGeom>
              <a:avLst/>
              <a:gdLst>
                <a:gd name="T0" fmla="*/ 1 w 3"/>
                <a:gd name="T1" fmla="*/ 3 h 3"/>
                <a:gd name="T2" fmla="*/ 1 w 3"/>
                <a:gd name="T3" fmla="*/ 3 h 3"/>
                <a:gd name="T4" fmla="*/ 1 w 3"/>
                <a:gd name="T5" fmla="*/ 3 h 3"/>
                <a:gd name="T6" fmla="*/ 1 w 3"/>
                <a:gd name="T7" fmla="*/ 3 h 3"/>
                <a:gd name="T8" fmla="*/ 1 w 3"/>
                <a:gd name="T9" fmla="*/ 1 h 3"/>
                <a:gd name="T10" fmla="*/ 1 w 3"/>
                <a:gd name="T11" fmla="*/ 1 h 3"/>
                <a:gd name="T12" fmla="*/ 1 w 3"/>
                <a:gd name="T13" fmla="*/ 0 h 3"/>
                <a:gd name="T14" fmla="*/ 0 w 3"/>
                <a:gd name="T15" fmla="*/ 0 h 3"/>
                <a:gd name="T16" fmla="*/ 0 w 3"/>
                <a:gd name="T17" fmla="*/ 0 h 3"/>
                <a:gd name="T18" fmla="*/ 0 w 3"/>
                <a:gd name="T19" fmla="*/ 1 h 3"/>
                <a:gd name="T20" fmla="*/ 0 w 3"/>
                <a:gd name="T21" fmla="*/ 1 h 3"/>
                <a:gd name="T22" fmla="*/ 1 w 3"/>
                <a:gd name="T23" fmla="*/ 3 h 3"/>
                <a:gd name="T24" fmla="*/ 1 w 3"/>
                <a:gd name="T25" fmla="*/ 3 h 3"/>
                <a:gd name="T26" fmla="*/ 1 w 3"/>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3"/>
                <a:gd name="T44" fmla="*/ 3 w 3"/>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3">
                  <a:moveTo>
                    <a:pt x="2" y="3"/>
                  </a:moveTo>
                  <a:lnTo>
                    <a:pt x="2" y="3"/>
                  </a:lnTo>
                  <a:lnTo>
                    <a:pt x="3" y="3"/>
                  </a:lnTo>
                  <a:lnTo>
                    <a:pt x="3" y="1"/>
                  </a:lnTo>
                  <a:lnTo>
                    <a:pt x="1" y="0"/>
                  </a:lnTo>
                  <a:lnTo>
                    <a:pt x="0" y="0"/>
                  </a:lnTo>
                  <a:lnTo>
                    <a:pt x="0" y="1"/>
                  </a:lnTo>
                  <a:lnTo>
                    <a:pt x="1"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59" name="Freeform 4082"/>
            <p:cNvSpPr>
              <a:spLocks/>
            </p:cNvSpPr>
            <p:nvPr/>
          </p:nvSpPr>
          <p:spPr bwMode="auto">
            <a:xfrm>
              <a:off x="4738" y="2121"/>
              <a:ext cx="43" cy="65"/>
            </a:xfrm>
            <a:custGeom>
              <a:avLst/>
              <a:gdLst>
                <a:gd name="T0" fmla="*/ 2 w 54"/>
                <a:gd name="T1" fmla="*/ 2 h 80"/>
                <a:gd name="T2" fmla="*/ 2 w 54"/>
                <a:gd name="T3" fmla="*/ 2 h 80"/>
                <a:gd name="T4" fmla="*/ 2 w 54"/>
                <a:gd name="T5" fmla="*/ 2 h 80"/>
                <a:gd name="T6" fmla="*/ 2 w 54"/>
                <a:gd name="T7" fmla="*/ 2 h 80"/>
                <a:gd name="T8" fmla="*/ 2 w 54"/>
                <a:gd name="T9" fmla="*/ 2 h 80"/>
                <a:gd name="T10" fmla="*/ 2 w 54"/>
                <a:gd name="T11" fmla="*/ 2 h 80"/>
                <a:gd name="T12" fmla="*/ 2 w 54"/>
                <a:gd name="T13" fmla="*/ 3 h 80"/>
                <a:gd name="T14" fmla="*/ 2 w 54"/>
                <a:gd name="T15" fmla="*/ 3 h 80"/>
                <a:gd name="T16" fmla="*/ 2 w 54"/>
                <a:gd name="T17" fmla="*/ 3 h 80"/>
                <a:gd name="T18" fmla="*/ 2 w 54"/>
                <a:gd name="T19" fmla="*/ 3 h 80"/>
                <a:gd name="T20" fmla="*/ 2 w 54"/>
                <a:gd name="T21" fmla="*/ 3 h 80"/>
                <a:gd name="T22" fmla="*/ 2 w 54"/>
                <a:gd name="T23" fmla="*/ 3 h 80"/>
                <a:gd name="T24" fmla="*/ 2 w 54"/>
                <a:gd name="T25" fmla="*/ 3 h 80"/>
                <a:gd name="T26" fmla="*/ 2 w 54"/>
                <a:gd name="T27" fmla="*/ 3 h 80"/>
                <a:gd name="T28" fmla="*/ 0 w 54"/>
                <a:gd name="T29" fmla="*/ 3 h 80"/>
                <a:gd name="T30" fmla="*/ 1 w 54"/>
                <a:gd name="T31" fmla="*/ 4 h 80"/>
                <a:gd name="T32" fmla="*/ 2 w 54"/>
                <a:gd name="T33" fmla="*/ 4 h 80"/>
                <a:gd name="T34" fmla="*/ 2 w 54"/>
                <a:gd name="T35" fmla="*/ 5 h 80"/>
                <a:gd name="T36" fmla="*/ 2 w 54"/>
                <a:gd name="T37" fmla="*/ 5 h 80"/>
                <a:gd name="T38" fmla="*/ 2 w 54"/>
                <a:gd name="T39" fmla="*/ 6 h 80"/>
                <a:gd name="T40" fmla="*/ 2 w 54"/>
                <a:gd name="T41" fmla="*/ 6 h 80"/>
                <a:gd name="T42" fmla="*/ 2 w 54"/>
                <a:gd name="T43" fmla="*/ 6 h 80"/>
                <a:gd name="T44" fmla="*/ 2 w 54"/>
                <a:gd name="T45" fmla="*/ 6 h 80"/>
                <a:gd name="T46" fmla="*/ 2 w 54"/>
                <a:gd name="T47" fmla="*/ 6 h 80"/>
                <a:gd name="T48" fmla="*/ 2 w 54"/>
                <a:gd name="T49" fmla="*/ 7 h 80"/>
                <a:gd name="T50" fmla="*/ 2 w 54"/>
                <a:gd name="T51" fmla="*/ 7 h 80"/>
                <a:gd name="T52" fmla="*/ 2 w 54"/>
                <a:gd name="T53" fmla="*/ 7 h 80"/>
                <a:gd name="T54" fmla="*/ 2 w 54"/>
                <a:gd name="T55" fmla="*/ 7 h 80"/>
                <a:gd name="T56" fmla="*/ 2 w 54"/>
                <a:gd name="T57" fmla="*/ 7 h 80"/>
                <a:gd name="T58" fmla="*/ 2 w 54"/>
                <a:gd name="T59" fmla="*/ 8 h 80"/>
                <a:gd name="T60" fmla="*/ 2 w 54"/>
                <a:gd name="T61" fmla="*/ 8 h 80"/>
                <a:gd name="T62" fmla="*/ 1 w 54"/>
                <a:gd name="T63" fmla="*/ 8 h 80"/>
                <a:gd name="T64" fmla="*/ 2 w 54"/>
                <a:gd name="T65" fmla="*/ 8 h 80"/>
                <a:gd name="T66" fmla="*/ 2 w 54"/>
                <a:gd name="T67" fmla="*/ 8 h 80"/>
                <a:gd name="T68" fmla="*/ 2 w 54"/>
                <a:gd name="T69" fmla="*/ 7 h 80"/>
                <a:gd name="T70" fmla="*/ 2 w 54"/>
                <a:gd name="T71" fmla="*/ 8 h 80"/>
                <a:gd name="T72" fmla="*/ 2 w 54"/>
                <a:gd name="T73" fmla="*/ 8 h 80"/>
                <a:gd name="T74" fmla="*/ 2 w 54"/>
                <a:gd name="T75" fmla="*/ 7 h 80"/>
                <a:gd name="T76" fmla="*/ 2 w 54"/>
                <a:gd name="T77" fmla="*/ 7 h 80"/>
                <a:gd name="T78" fmla="*/ 2 w 54"/>
                <a:gd name="T79" fmla="*/ 7 h 80"/>
                <a:gd name="T80" fmla="*/ 2 w 54"/>
                <a:gd name="T81" fmla="*/ 7 h 80"/>
                <a:gd name="T82" fmla="*/ 2 w 54"/>
                <a:gd name="T83" fmla="*/ 7 h 80"/>
                <a:gd name="T84" fmla="*/ 3 w 54"/>
                <a:gd name="T85" fmla="*/ 7 h 80"/>
                <a:gd name="T86" fmla="*/ 3 w 54"/>
                <a:gd name="T87" fmla="*/ 7 h 80"/>
                <a:gd name="T88" fmla="*/ 3 w 54"/>
                <a:gd name="T89" fmla="*/ 7 h 80"/>
                <a:gd name="T90" fmla="*/ 4 w 54"/>
                <a:gd name="T91" fmla="*/ 7 h 80"/>
                <a:gd name="T92" fmla="*/ 4 w 54"/>
                <a:gd name="T93" fmla="*/ 7 h 80"/>
                <a:gd name="T94" fmla="*/ 4 w 54"/>
                <a:gd name="T95" fmla="*/ 7 h 80"/>
                <a:gd name="T96" fmla="*/ 5 w 54"/>
                <a:gd name="T97" fmla="*/ 6 h 80"/>
                <a:gd name="T98" fmla="*/ 5 w 54"/>
                <a:gd name="T99" fmla="*/ 5 h 80"/>
                <a:gd name="T100" fmla="*/ 4 w 54"/>
                <a:gd name="T101" fmla="*/ 2 h 80"/>
                <a:gd name="T102" fmla="*/ 3 w 54"/>
                <a:gd name="T103" fmla="*/ 0 h 80"/>
                <a:gd name="T104" fmla="*/ 2 w 54"/>
                <a:gd name="T105" fmla="*/ 2 h 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4"/>
                <a:gd name="T160" fmla="*/ 0 h 80"/>
                <a:gd name="T161" fmla="*/ 54 w 54"/>
                <a:gd name="T162" fmla="*/ 80 h 8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4" h="80">
                  <a:moveTo>
                    <a:pt x="26" y="7"/>
                  </a:moveTo>
                  <a:lnTo>
                    <a:pt x="26" y="7"/>
                  </a:lnTo>
                  <a:lnTo>
                    <a:pt x="14" y="8"/>
                  </a:lnTo>
                  <a:lnTo>
                    <a:pt x="13" y="9"/>
                  </a:lnTo>
                  <a:lnTo>
                    <a:pt x="8" y="15"/>
                  </a:lnTo>
                  <a:lnTo>
                    <a:pt x="9" y="18"/>
                  </a:lnTo>
                  <a:lnTo>
                    <a:pt x="7" y="17"/>
                  </a:lnTo>
                  <a:lnTo>
                    <a:pt x="6" y="17"/>
                  </a:lnTo>
                  <a:lnTo>
                    <a:pt x="8" y="21"/>
                  </a:lnTo>
                  <a:lnTo>
                    <a:pt x="10" y="24"/>
                  </a:lnTo>
                  <a:lnTo>
                    <a:pt x="10" y="25"/>
                  </a:lnTo>
                  <a:lnTo>
                    <a:pt x="9" y="26"/>
                  </a:lnTo>
                  <a:lnTo>
                    <a:pt x="8" y="27"/>
                  </a:lnTo>
                  <a:lnTo>
                    <a:pt x="8" y="28"/>
                  </a:lnTo>
                  <a:lnTo>
                    <a:pt x="10" y="28"/>
                  </a:lnTo>
                  <a:lnTo>
                    <a:pt x="9" y="30"/>
                  </a:lnTo>
                  <a:lnTo>
                    <a:pt x="10" y="30"/>
                  </a:lnTo>
                  <a:lnTo>
                    <a:pt x="11" y="31"/>
                  </a:lnTo>
                  <a:lnTo>
                    <a:pt x="12" y="31"/>
                  </a:lnTo>
                  <a:lnTo>
                    <a:pt x="12" y="32"/>
                  </a:lnTo>
                  <a:lnTo>
                    <a:pt x="11" y="32"/>
                  </a:lnTo>
                  <a:lnTo>
                    <a:pt x="10" y="32"/>
                  </a:lnTo>
                  <a:lnTo>
                    <a:pt x="9" y="31"/>
                  </a:lnTo>
                  <a:lnTo>
                    <a:pt x="8" y="31"/>
                  </a:lnTo>
                  <a:lnTo>
                    <a:pt x="7" y="31"/>
                  </a:lnTo>
                  <a:lnTo>
                    <a:pt x="6" y="30"/>
                  </a:lnTo>
                  <a:lnTo>
                    <a:pt x="5" y="30"/>
                  </a:lnTo>
                  <a:lnTo>
                    <a:pt x="5" y="31"/>
                  </a:lnTo>
                  <a:lnTo>
                    <a:pt x="4" y="31"/>
                  </a:lnTo>
                  <a:lnTo>
                    <a:pt x="2" y="31"/>
                  </a:lnTo>
                  <a:lnTo>
                    <a:pt x="2" y="34"/>
                  </a:lnTo>
                  <a:lnTo>
                    <a:pt x="1" y="34"/>
                  </a:lnTo>
                  <a:lnTo>
                    <a:pt x="0" y="32"/>
                  </a:lnTo>
                  <a:lnTo>
                    <a:pt x="0" y="34"/>
                  </a:lnTo>
                  <a:lnTo>
                    <a:pt x="0" y="35"/>
                  </a:lnTo>
                  <a:lnTo>
                    <a:pt x="1" y="36"/>
                  </a:lnTo>
                  <a:lnTo>
                    <a:pt x="2" y="36"/>
                  </a:lnTo>
                  <a:lnTo>
                    <a:pt x="4" y="36"/>
                  </a:lnTo>
                  <a:lnTo>
                    <a:pt x="5" y="36"/>
                  </a:lnTo>
                  <a:lnTo>
                    <a:pt x="5" y="37"/>
                  </a:lnTo>
                  <a:lnTo>
                    <a:pt x="5" y="41"/>
                  </a:lnTo>
                  <a:lnTo>
                    <a:pt x="6" y="45"/>
                  </a:lnTo>
                  <a:lnTo>
                    <a:pt x="6" y="46"/>
                  </a:lnTo>
                  <a:lnTo>
                    <a:pt x="7" y="48"/>
                  </a:lnTo>
                  <a:lnTo>
                    <a:pt x="9" y="48"/>
                  </a:lnTo>
                  <a:lnTo>
                    <a:pt x="10" y="49"/>
                  </a:lnTo>
                  <a:lnTo>
                    <a:pt x="9" y="49"/>
                  </a:lnTo>
                  <a:lnTo>
                    <a:pt x="8" y="50"/>
                  </a:lnTo>
                  <a:lnTo>
                    <a:pt x="7" y="51"/>
                  </a:lnTo>
                  <a:lnTo>
                    <a:pt x="8" y="52"/>
                  </a:lnTo>
                  <a:lnTo>
                    <a:pt x="9" y="53"/>
                  </a:lnTo>
                  <a:lnTo>
                    <a:pt x="8" y="53"/>
                  </a:lnTo>
                  <a:lnTo>
                    <a:pt x="6" y="55"/>
                  </a:lnTo>
                  <a:lnTo>
                    <a:pt x="5" y="55"/>
                  </a:lnTo>
                  <a:lnTo>
                    <a:pt x="5" y="56"/>
                  </a:lnTo>
                  <a:lnTo>
                    <a:pt x="7" y="57"/>
                  </a:lnTo>
                  <a:lnTo>
                    <a:pt x="7" y="58"/>
                  </a:lnTo>
                  <a:lnTo>
                    <a:pt x="4" y="61"/>
                  </a:lnTo>
                  <a:lnTo>
                    <a:pt x="2" y="62"/>
                  </a:lnTo>
                  <a:lnTo>
                    <a:pt x="2" y="63"/>
                  </a:lnTo>
                  <a:lnTo>
                    <a:pt x="4" y="65"/>
                  </a:lnTo>
                  <a:lnTo>
                    <a:pt x="4" y="66"/>
                  </a:lnTo>
                  <a:lnTo>
                    <a:pt x="2" y="66"/>
                  </a:lnTo>
                  <a:lnTo>
                    <a:pt x="1" y="66"/>
                  </a:lnTo>
                  <a:lnTo>
                    <a:pt x="1" y="67"/>
                  </a:lnTo>
                  <a:lnTo>
                    <a:pt x="2" y="69"/>
                  </a:lnTo>
                  <a:lnTo>
                    <a:pt x="2" y="70"/>
                  </a:lnTo>
                  <a:lnTo>
                    <a:pt x="4" y="70"/>
                  </a:lnTo>
                  <a:lnTo>
                    <a:pt x="6" y="70"/>
                  </a:lnTo>
                  <a:lnTo>
                    <a:pt x="6" y="71"/>
                  </a:lnTo>
                  <a:lnTo>
                    <a:pt x="5" y="72"/>
                  </a:lnTo>
                  <a:lnTo>
                    <a:pt x="6" y="72"/>
                  </a:lnTo>
                  <a:lnTo>
                    <a:pt x="6" y="73"/>
                  </a:lnTo>
                  <a:lnTo>
                    <a:pt x="5" y="75"/>
                  </a:lnTo>
                  <a:lnTo>
                    <a:pt x="4" y="75"/>
                  </a:lnTo>
                  <a:lnTo>
                    <a:pt x="2" y="75"/>
                  </a:lnTo>
                  <a:lnTo>
                    <a:pt x="1" y="73"/>
                  </a:lnTo>
                  <a:lnTo>
                    <a:pt x="1" y="75"/>
                  </a:lnTo>
                  <a:lnTo>
                    <a:pt x="2" y="76"/>
                  </a:lnTo>
                  <a:lnTo>
                    <a:pt x="4" y="77"/>
                  </a:lnTo>
                  <a:lnTo>
                    <a:pt x="5" y="79"/>
                  </a:lnTo>
                  <a:lnTo>
                    <a:pt x="6" y="80"/>
                  </a:lnTo>
                  <a:lnTo>
                    <a:pt x="7" y="79"/>
                  </a:lnTo>
                  <a:lnTo>
                    <a:pt x="10" y="76"/>
                  </a:lnTo>
                  <a:lnTo>
                    <a:pt x="12" y="73"/>
                  </a:lnTo>
                  <a:lnTo>
                    <a:pt x="15" y="72"/>
                  </a:lnTo>
                  <a:lnTo>
                    <a:pt x="19" y="72"/>
                  </a:lnTo>
                  <a:lnTo>
                    <a:pt x="16" y="73"/>
                  </a:lnTo>
                  <a:lnTo>
                    <a:pt x="15" y="76"/>
                  </a:lnTo>
                  <a:lnTo>
                    <a:pt x="16" y="77"/>
                  </a:lnTo>
                  <a:lnTo>
                    <a:pt x="19" y="77"/>
                  </a:lnTo>
                  <a:lnTo>
                    <a:pt x="20" y="76"/>
                  </a:lnTo>
                  <a:lnTo>
                    <a:pt x="21" y="75"/>
                  </a:lnTo>
                  <a:lnTo>
                    <a:pt x="21" y="72"/>
                  </a:lnTo>
                  <a:lnTo>
                    <a:pt x="20" y="70"/>
                  </a:lnTo>
                  <a:lnTo>
                    <a:pt x="21" y="69"/>
                  </a:lnTo>
                  <a:lnTo>
                    <a:pt x="21" y="70"/>
                  </a:lnTo>
                  <a:lnTo>
                    <a:pt x="22" y="72"/>
                  </a:lnTo>
                  <a:lnTo>
                    <a:pt x="23" y="73"/>
                  </a:lnTo>
                  <a:lnTo>
                    <a:pt x="25" y="69"/>
                  </a:lnTo>
                  <a:lnTo>
                    <a:pt x="26" y="68"/>
                  </a:lnTo>
                  <a:lnTo>
                    <a:pt x="27" y="67"/>
                  </a:lnTo>
                  <a:lnTo>
                    <a:pt x="29" y="66"/>
                  </a:lnTo>
                  <a:lnTo>
                    <a:pt x="30" y="67"/>
                  </a:lnTo>
                  <a:lnTo>
                    <a:pt x="32" y="68"/>
                  </a:lnTo>
                  <a:lnTo>
                    <a:pt x="34" y="69"/>
                  </a:lnTo>
                  <a:lnTo>
                    <a:pt x="35" y="70"/>
                  </a:lnTo>
                  <a:lnTo>
                    <a:pt x="36" y="70"/>
                  </a:lnTo>
                  <a:lnTo>
                    <a:pt x="36" y="69"/>
                  </a:lnTo>
                  <a:lnTo>
                    <a:pt x="37" y="67"/>
                  </a:lnTo>
                  <a:lnTo>
                    <a:pt x="38" y="67"/>
                  </a:lnTo>
                  <a:lnTo>
                    <a:pt x="39" y="67"/>
                  </a:lnTo>
                  <a:lnTo>
                    <a:pt x="39" y="66"/>
                  </a:lnTo>
                  <a:lnTo>
                    <a:pt x="39" y="64"/>
                  </a:lnTo>
                  <a:lnTo>
                    <a:pt x="40" y="65"/>
                  </a:lnTo>
                  <a:lnTo>
                    <a:pt x="42" y="65"/>
                  </a:lnTo>
                  <a:lnTo>
                    <a:pt x="43" y="65"/>
                  </a:lnTo>
                  <a:lnTo>
                    <a:pt x="44" y="66"/>
                  </a:lnTo>
                  <a:lnTo>
                    <a:pt x="46" y="66"/>
                  </a:lnTo>
                  <a:lnTo>
                    <a:pt x="47" y="65"/>
                  </a:lnTo>
                  <a:lnTo>
                    <a:pt x="49" y="64"/>
                  </a:lnTo>
                  <a:lnTo>
                    <a:pt x="51" y="58"/>
                  </a:lnTo>
                  <a:lnTo>
                    <a:pt x="53" y="51"/>
                  </a:lnTo>
                  <a:lnTo>
                    <a:pt x="54" y="49"/>
                  </a:lnTo>
                  <a:lnTo>
                    <a:pt x="53" y="48"/>
                  </a:lnTo>
                  <a:lnTo>
                    <a:pt x="52" y="48"/>
                  </a:lnTo>
                  <a:lnTo>
                    <a:pt x="51" y="46"/>
                  </a:lnTo>
                  <a:lnTo>
                    <a:pt x="51" y="37"/>
                  </a:lnTo>
                  <a:lnTo>
                    <a:pt x="51" y="30"/>
                  </a:lnTo>
                  <a:lnTo>
                    <a:pt x="50" y="26"/>
                  </a:lnTo>
                  <a:lnTo>
                    <a:pt x="42" y="14"/>
                  </a:lnTo>
                  <a:lnTo>
                    <a:pt x="35" y="0"/>
                  </a:lnTo>
                  <a:lnTo>
                    <a:pt x="32" y="6"/>
                  </a:lnTo>
                  <a:lnTo>
                    <a:pt x="29" y="7"/>
                  </a:lnTo>
                  <a:lnTo>
                    <a:pt x="26" y="7"/>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0" name="Freeform 4083"/>
            <p:cNvSpPr>
              <a:spLocks/>
            </p:cNvSpPr>
            <p:nvPr/>
          </p:nvSpPr>
          <p:spPr bwMode="auto">
            <a:xfrm>
              <a:off x="4259" y="2273"/>
              <a:ext cx="42" cy="24"/>
            </a:xfrm>
            <a:custGeom>
              <a:avLst/>
              <a:gdLst>
                <a:gd name="T0" fmla="*/ 4 w 53"/>
                <a:gd name="T1" fmla="*/ 3 h 28"/>
                <a:gd name="T2" fmla="*/ 4 w 53"/>
                <a:gd name="T3" fmla="*/ 3 h 28"/>
                <a:gd name="T4" fmla="*/ 3 w 53"/>
                <a:gd name="T5" fmla="*/ 3 h 28"/>
                <a:gd name="T6" fmla="*/ 3 w 53"/>
                <a:gd name="T7" fmla="*/ 3 h 28"/>
                <a:gd name="T8" fmla="*/ 3 w 53"/>
                <a:gd name="T9" fmla="*/ 3 h 28"/>
                <a:gd name="T10" fmla="*/ 3 w 53"/>
                <a:gd name="T11" fmla="*/ 3 h 28"/>
                <a:gd name="T12" fmla="*/ 3 w 53"/>
                <a:gd name="T13" fmla="*/ 3 h 28"/>
                <a:gd name="T14" fmla="*/ 2 w 53"/>
                <a:gd name="T15" fmla="*/ 3 h 28"/>
                <a:gd name="T16" fmla="*/ 2 w 53"/>
                <a:gd name="T17" fmla="*/ 3 h 28"/>
                <a:gd name="T18" fmla="*/ 2 w 53"/>
                <a:gd name="T19" fmla="*/ 3 h 28"/>
                <a:gd name="T20" fmla="*/ 2 w 53"/>
                <a:gd name="T21" fmla="*/ 3 h 28"/>
                <a:gd name="T22" fmla="*/ 2 w 53"/>
                <a:gd name="T23" fmla="*/ 2 h 28"/>
                <a:gd name="T24" fmla="*/ 2 w 53"/>
                <a:gd name="T25" fmla="*/ 1 h 28"/>
                <a:gd name="T26" fmla="*/ 2 w 53"/>
                <a:gd name="T27" fmla="*/ 0 h 28"/>
                <a:gd name="T28" fmla="*/ 2 w 53"/>
                <a:gd name="T29" fmla="*/ 1 h 28"/>
                <a:gd name="T30" fmla="*/ 2 w 53"/>
                <a:gd name="T31" fmla="*/ 1 h 28"/>
                <a:gd name="T32" fmla="*/ 2 w 53"/>
                <a:gd name="T33" fmla="*/ 3 h 28"/>
                <a:gd name="T34" fmla="*/ 2 w 53"/>
                <a:gd name="T35" fmla="*/ 3 h 28"/>
                <a:gd name="T36" fmla="*/ 2 w 53"/>
                <a:gd name="T37" fmla="*/ 3 h 28"/>
                <a:gd name="T38" fmla="*/ 2 w 53"/>
                <a:gd name="T39" fmla="*/ 3 h 28"/>
                <a:gd name="T40" fmla="*/ 2 w 53"/>
                <a:gd name="T41" fmla="*/ 3 h 28"/>
                <a:gd name="T42" fmla="*/ 2 w 53"/>
                <a:gd name="T43" fmla="*/ 3 h 28"/>
                <a:gd name="T44" fmla="*/ 2 w 53"/>
                <a:gd name="T45" fmla="*/ 3 h 28"/>
                <a:gd name="T46" fmla="*/ 2 w 53"/>
                <a:gd name="T47" fmla="*/ 3 h 28"/>
                <a:gd name="T48" fmla="*/ 0 w 53"/>
                <a:gd name="T49" fmla="*/ 3 h 28"/>
                <a:gd name="T50" fmla="*/ 0 w 53"/>
                <a:gd name="T51" fmla="*/ 3 h 28"/>
                <a:gd name="T52" fmla="*/ 1 w 53"/>
                <a:gd name="T53" fmla="*/ 3 h 28"/>
                <a:gd name="T54" fmla="*/ 2 w 53"/>
                <a:gd name="T55" fmla="*/ 4 h 28"/>
                <a:gd name="T56" fmla="*/ 2 w 53"/>
                <a:gd name="T57" fmla="*/ 4 h 28"/>
                <a:gd name="T58" fmla="*/ 2 w 53"/>
                <a:gd name="T59" fmla="*/ 4 h 28"/>
                <a:gd name="T60" fmla="*/ 2 w 53"/>
                <a:gd name="T61" fmla="*/ 4 h 28"/>
                <a:gd name="T62" fmla="*/ 2 w 53"/>
                <a:gd name="T63" fmla="*/ 4 h 28"/>
                <a:gd name="T64" fmla="*/ 2 w 53"/>
                <a:gd name="T65" fmla="*/ 4 h 28"/>
                <a:gd name="T66" fmla="*/ 2 w 53"/>
                <a:gd name="T67" fmla="*/ 4 h 28"/>
                <a:gd name="T68" fmla="*/ 2 w 53"/>
                <a:gd name="T69" fmla="*/ 4 h 28"/>
                <a:gd name="T70" fmla="*/ 2 w 53"/>
                <a:gd name="T71" fmla="*/ 5 h 28"/>
                <a:gd name="T72" fmla="*/ 2 w 53"/>
                <a:gd name="T73" fmla="*/ 5 h 28"/>
                <a:gd name="T74" fmla="*/ 2 w 53"/>
                <a:gd name="T75" fmla="*/ 5 h 28"/>
                <a:gd name="T76" fmla="*/ 2 w 53"/>
                <a:gd name="T77" fmla="*/ 5 h 28"/>
                <a:gd name="T78" fmla="*/ 2 w 53"/>
                <a:gd name="T79" fmla="*/ 4 h 28"/>
                <a:gd name="T80" fmla="*/ 2 w 53"/>
                <a:gd name="T81" fmla="*/ 4 h 28"/>
                <a:gd name="T82" fmla="*/ 2 w 53"/>
                <a:gd name="T83" fmla="*/ 4 h 28"/>
                <a:gd name="T84" fmla="*/ 2 w 53"/>
                <a:gd name="T85" fmla="*/ 4 h 28"/>
                <a:gd name="T86" fmla="*/ 2 w 53"/>
                <a:gd name="T87" fmla="*/ 5 h 28"/>
                <a:gd name="T88" fmla="*/ 3 w 53"/>
                <a:gd name="T89" fmla="*/ 5 h 28"/>
                <a:gd name="T90" fmla="*/ 3 w 53"/>
                <a:gd name="T91" fmla="*/ 4 h 28"/>
                <a:gd name="T92" fmla="*/ 4 w 53"/>
                <a:gd name="T93" fmla="*/ 4 h 28"/>
                <a:gd name="T94" fmla="*/ 4 w 53"/>
                <a:gd name="T95" fmla="*/ 4 h 28"/>
                <a:gd name="T96" fmla="*/ 4 w 53"/>
                <a:gd name="T97" fmla="*/ 4 h 28"/>
                <a:gd name="T98" fmla="*/ 4 w 53"/>
                <a:gd name="T99" fmla="*/ 4 h 28"/>
                <a:gd name="T100" fmla="*/ 4 w 53"/>
                <a:gd name="T101" fmla="*/ 4 h 28"/>
                <a:gd name="T102" fmla="*/ 4 w 53"/>
                <a:gd name="T103" fmla="*/ 3 h 28"/>
                <a:gd name="T104" fmla="*/ 4 w 53"/>
                <a:gd name="T105" fmla="*/ 3 h 28"/>
                <a:gd name="T106" fmla="*/ 4 w 53"/>
                <a:gd name="T107" fmla="*/ 3 h 28"/>
                <a:gd name="T108" fmla="*/ 4 w 53"/>
                <a:gd name="T109" fmla="*/ 3 h 28"/>
                <a:gd name="T110" fmla="*/ 4 w 53"/>
                <a:gd name="T111" fmla="*/ 3 h 28"/>
                <a:gd name="T112" fmla="*/ 4 w 53"/>
                <a:gd name="T113" fmla="*/ 3 h 28"/>
                <a:gd name="T114" fmla="*/ 4 w 53"/>
                <a:gd name="T115" fmla="*/ 3 h 28"/>
                <a:gd name="T116" fmla="*/ 4 w 53"/>
                <a:gd name="T117" fmla="*/ 3 h 28"/>
                <a:gd name="T118" fmla="*/ 4 w 53"/>
                <a:gd name="T119" fmla="*/ 3 h 28"/>
                <a:gd name="T120" fmla="*/ 4 w 53"/>
                <a:gd name="T121" fmla="*/ 3 h 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3"/>
                <a:gd name="T184" fmla="*/ 0 h 28"/>
                <a:gd name="T185" fmla="*/ 53 w 53"/>
                <a:gd name="T186" fmla="*/ 28 h 2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3" h="28">
                  <a:moveTo>
                    <a:pt x="45" y="9"/>
                  </a:moveTo>
                  <a:lnTo>
                    <a:pt x="45" y="9"/>
                  </a:lnTo>
                  <a:lnTo>
                    <a:pt x="47" y="6"/>
                  </a:lnTo>
                  <a:lnTo>
                    <a:pt x="45" y="6"/>
                  </a:lnTo>
                  <a:lnTo>
                    <a:pt x="43" y="5"/>
                  </a:lnTo>
                  <a:lnTo>
                    <a:pt x="40" y="4"/>
                  </a:lnTo>
                  <a:lnTo>
                    <a:pt x="37" y="5"/>
                  </a:lnTo>
                  <a:lnTo>
                    <a:pt x="36" y="5"/>
                  </a:lnTo>
                  <a:lnTo>
                    <a:pt x="33" y="4"/>
                  </a:lnTo>
                  <a:lnTo>
                    <a:pt x="31" y="4"/>
                  </a:lnTo>
                  <a:lnTo>
                    <a:pt x="27" y="4"/>
                  </a:lnTo>
                  <a:lnTo>
                    <a:pt x="26" y="3"/>
                  </a:lnTo>
                  <a:lnTo>
                    <a:pt x="25" y="2"/>
                  </a:lnTo>
                  <a:lnTo>
                    <a:pt x="24" y="1"/>
                  </a:lnTo>
                  <a:lnTo>
                    <a:pt x="22" y="0"/>
                  </a:lnTo>
                  <a:lnTo>
                    <a:pt x="19" y="1"/>
                  </a:lnTo>
                  <a:lnTo>
                    <a:pt x="16" y="1"/>
                  </a:lnTo>
                  <a:lnTo>
                    <a:pt x="12" y="4"/>
                  </a:lnTo>
                  <a:lnTo>
                    <a:pt x="10" y="6"/>
                  </a:lnTo>
                  <a:lnTo>
                    <a:pt x="9" y="8"/>
                  </a:lnTo>
                  <a:lnTo>
                    <a:pt x="7" y="9"/>
                  </a:lnTo>
                  <a:lnTo>
                    <a:pt x="6" y="12"/>
                  </a:lnTo>
                  <a:lnTo>
                    <a:pt x="3" y="16"/>
                  </a:lnTo>
                  <a:lnTo>
                    <a:pt x="2" y="17"/>
                  </a:lnTo>
                  <a:lnTo>
                    <a:pt x="2" y="18"/>
                  </a:lnTo>
                  <a:lnTo>
                    <a:pt x="0" y="19"/>
                  </a:lnTo>
                  <a:lnTo>
                    <a:pt x="0" y="20"/>
                  </a:lnTo>
                  <a:lnTo>
                    <a:pt x="1" y="21"/>
                  </a:lnTo>
                  <a:lnTo>
                    <a:pt x="2" y="22"/>
                  </a:lnTo>
                  <a:lnTo>
                    <a:pt x="2" y="23"/>
                  </a:lnTo>
                  <a:lnTo>
                    <a:pt x="3" y="23"/>
                  </a:lnTo>
                  <a:lnTo>
                    <a:pt x="5" y="24"/>
                  </a:lnTo>
                  <a:lnTo>
                    <a:pt x="8" y="25"/>
                  </a:lnTo>
                  <a:lnTo>
                    <a:pt x="9" y="25"/>
                  </a:lnTo>
                  <a:lnTo>
                    <a:pt x="11" y="25"/>
                  </a:lnTo>
                  <a:lnTo>
                    <a:pt x="15" y="28"/>
                  </a:lnTo>
                  <a:lnTo>
                    <a:pt x="16" y="28"/>
                  </a:lnTo>
                  <a:lnTo>
                    <a:pt x="17" y="26"/>
                  </a:lnTo>
                  <a:lnTo>
                    <a:pt x="20" y="26"/>
                  </a:lnTo>
                  <a:lnTo>
                    <a:pt x="23" y="25"/>
                  </a:lnTo>
                  <a:lnTo>
                    <a:pt x="24" y="24"/>
                  </a:lnTo>
                  <a:lnTo>
                    <a:pt x="26" y="24"/>
                  </a:lnTo>
                  <a:lnTo>
                    <a:pt x="27" y="25"/>
                  </a:lnTo>
                  <a:lnTo>
                    <a:pt x="30" y="26"/>
                  </a:lnTo>
                  <a:lnTo>
                    <a:pt x="36" y="26"/>
                  </a:lnTo>
                  <a:lnTo>
                    <a:pt x="44" y="25"/>
                  </a:lnTo>
                  <a:lnTo>
                    <a:pt x="47" y="25"/>
                  </a:lnTo>
                  <a:lnTo>
                    <a:pt x="49" y="24"/>
                  </a:lnTo>
                  <a:lnTo>
                    <a:pt x="50" y="25"/>
                  </a:lnTo>
                  <a:lnTo>
                    <a:pt x="51" y="25"/>
                  </a:lnTo>
                  <a:lnTo>
                    <a:pt x="53" y="24"/>
                  </a:lnTo>
                  <a:lnTo>
                    <a:pt x="53" y="23"/>
                  </a:lnTo>
                  <a:lnTo>
                    <a:pt x="52" y="21"/>
                  </a:lnTo>
                  <a:lnTo>
                    <a:pt x="52" y="20"/>
                  </a:lnTo>
                  <a:lnTo>
                    <a:pt x="53" y="18"/>
                  </a:lnTo>
                  <a:lnTo>
                    <a:pt x="53" y="17"/>
                  </a:lnTo>
                  <a:lnTo>
                    <a:pt x="53" y="16"/>
                  </a:lnTo>
                  <a:lnTo>
                    <a:pt x="51" y="16"/>
                  </a:lnTo>
                  <a:lnTo>
                    <a:pt x="49" y="15"/>
                  </a:lnTo>
                  <a:lnTo>
                    <a:pt x="47" y="14"/>
                  </a:lnTo>
                  <a:lnTo>
                    <a:pt x="45" y="12"/>
                  </a:lnTo>
                  <a:lnTo>
                    <a:pt x="45"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1" name="Freeform 4084"/>
            <p:cNvSpPr>
              <a:spLocks/>
            </p:cNvSpPr>
            <p:nvPr/>
          </p:nvSpPr>
          <p:spPr bwMode="auto">
            <a:xfrm>
              <a:off x="4250" y="2298"/>
              <a:ext cx="59" cy="81"/>
            </a:xfrm>
            <a:custGeom>
              <a:avLst/>
              <a:gdLst>
                <a:gd name="T0" fmla="*/ 6 w 74"/>
                <a:gd name="T1" fmla="*/ 8 h 98"/>
                <a:gd name="T2" fmla="*/ 6 w 74"/>
                <a:gd name="T3" fmla="*/ 7 h 98"/>
                <a:gd name="T4" fmla="*/ 6 w 74"/>
                <a:gd name="T5" fmla="*/ 6 h 98"/>
                <a:gd name="T6" fmla="*/ 5 w 74"/>
                <a:gd name="T7" fmla="*/ 6 h 98"/>
                <a:gd name="T8" fmla="*/ 5 w 74"/>
                <a:gd name="T9" fmla="*/ 7 h 98"/>
                <a:gd name="T10" fmla="*/ 5 w 74"/>
                <a:gd name="T11" fmla="*/ 7 h 98"/>
                <a:gd name="T12" fmla="*/ 5 w 74"/>
                <a:gd name="T13" fmla="*/ 7 h 98"/>
                <a:gd name="T14" fmla="*/ 5 w 74"/>
                <a:gd name="T15" fmla="*/ 7 h 98"/>
                <a:gd name="T16" fmla="*/ 5 w 74"/>
                <a:gd name="T17" fmla="*/ 7 h 98"/>
                <a:gd name="T18" fmla="*/ 5 w 74"/>
                <a:gd name="T19" fmla="*/ 6 h 98"/>
                <a:gd name="T20" fmla="*/ 5 w 74"/>
                <a:gd name="T21" fmla="*/ 5 h 98"/>
                <a:gd name="T22" fmla="*/ 5 w 74"/>
                <a:gd name="T23" fmla="*/ 5 h 98"/>
                <a:gd name="T24" fmla="*/ 6 w 74"/>
                <a:gd name="T25" fmla="*/ 4 h 98"/>
                <a:gd name="T26" fmla="*/ 6 w 74"/>
                <a:gd name="T27" fmla="*/ 4 h 98"/>
                <a:gd name="T28" fmla="*/ 6 w 74"/>
                <a:gd name="T29" fmla="*/ 3 h 98"/>
                <a:gd name="T30" fmla="*/ 5 w 74"/>
                <a:gd name="T31" fmla="*/ 3 h 98"/>
                <a:gd name="T32" fmla="*/ 4 w 74"/>
                <a:gd name="T33" fmla="*/ 2 h 98"/>
                <a:gd name="T34" fmla="*/ 3 w 74"/>
                <a:gd name="T35" fmla="*/ 2 h 98"/>
                <a:gd name="T36" fmla="*/ 2 w 74"/>
                <a:gd name="T37" fmla="*/ 2 h 98"/>
                <a:gd name="T38" fmla="*/ 2 w 74"/>
                <a:gd name="T39" fmla="*/ 2 h 98"/>
                <a:gd name="T40" fmla="*/ 2 w 74"/>
                <a:gd name="T41" fmla="*/ 2 h 98"/>
                <a:gd name="T42" fmla="*/ 2 w 74"/>
                <a:gd name="T43" fmla="*/ 2 h 98"/>
                <a:gd name="T44" fmla="*/ 2 w 74"/>
                <a:gd name="T45" fmla="*/ 2 h 98"/>
                <a:gd name="T46" fmla="*/ 2 w 74"/>
                <a:gd name="T47" fmla="*/ 2 h 98"/>
                <a:gd name="T48" fmla="*/ 2 w 74"/>
                <a:gd name="T49" fmla="*/ 1 h 98"/>
                <a:gd name="T50" fmla="*/ 2 w 74"/>
                <a:gd name="T51" fmla="*/ 2 h 98"/>
                <a:gd name="T52" fmla="*/ 2 w 74"/>
                <a:gd name="T53" fmla="*/ 2 h 98"/>
                <a:gd name="T54" fmla="*/ 0 w 74"/>
                <a:gd name="T55" fmla="*/ 2 h 98"/>
                <a:gd name="T56" fmla="*/ 2 w 74"/>
                <a:gd name="T57" fmla="*/ 2 h 98"/>
                <a:gd name="T58" fmla="*/ 2 w 74"/>
                <a:gd name="T59" fmla="*/ 2 h 98"/>
                <a:gd name="T60" fmla="*/ 2 w 74"/>
                <a:gd name="T61" fmla="*/ 2 h 98"/>
                <a:gd name="T62" fmla="*/ 2 w 74"/>
                <a:gd name="T63" fmla="*/ 2 h 98"/>
                <a:gd name="T64" fmla="*/ 2 w 74"/>
                <a:gd name="T65" fmla="*/ 3 h 98"/>
                <a:gd name="T66" fmla="*/ 0 w 74"/>
                <a:gd name="T67" fmla="*/ 4 h 98"/>
                <a:gd name="T68" fmla="*/ 2 w 74"/>
                <a:gd name="T69" fmla="*/ 5 h 98"/>
                <a:gd name="T70" fmla="*/ 2 w 74"/>
                <a:gd name="T71" fmla="*/ 6 h 98"/>
                <a:gd name="T72" fmla="*/ 2 w 74"/>
                <a:gd name="T73" fmla="*/ 6 h 98"/>
                <a:gd name="T74" fmla="*/ 2 w 74"/>
                <a:gd name="T75" fmla="*/ 7 h 98"/>
                <a:gd name="T76" fmla="*/ 2 w 74"/>
                <a:gd name="T77" fmla="*/ 7 h 98"/>
                <a:gd name="T78" fmla="*/ 2 w 74"/>
                <a:gd name="T79" fmla="*/ 8 h 98"/>
                <a:gd name="T80" fmla="*/ 2 w 74"/>
                <a:gd name="T81" fmla="*/ 10 h 98"/>
                <a:gd name="T82" fmla="*/ 2 w 74"/>
                <a:gd name="T83" fmla="*/ 10 h 98"/>
                <a:gd name="T84" fmla="*/ 2 w 74"/>
                <a:gd name="T85" fmla="*/ 10 h 98"/>
                <a:gd name="T86" fmla="*/ 2 w 74"/>
                <a:gd name="T87" fmla="*/ 10 h 98"/>
                <a:gd name="T88" fmla="*/ 2 w 74"/>
                <a:gd name="T89" fmla="*/ 10 h 98"/>
                <a:gd name="T90" fmla="*/ 3 w 74"/>
                <a:gd name="T91" fmla="*/ 10 h 98"/>
                <a:gd name="T92" fmla="*/ 3 w 74"/>
                <a:gd name="T93" fmla="*/ 10 h 98"/>
                <a:gd name="T94" fmla="*/ 3 w 74"/>
                <a:gd name="T95" fmla="*/ 8 h 98"/>
                <a:gd name="T96" fmla="*/ 3 w 74"/>
                <a:gd name="T97" fmla="*/ 7 h 98"/>
                <a:gd name="T98" fmla="*/ 3 w 74"/>
                <a:gd name="T99" fmla="*/ 7 h 98"/>
                <a:gd name="T100" fmla="*/ 4 w 74"/>
                <a:gd name="T101" fmla="*/ 7 h 98"/>
                <a:gd name="T102" fmla="*/ 4 w 74"/>
                <a:gd name="T103" fmla="*/ 8 h 98"/>
                <a:gd name="T104" fmla="*/ 5 w 74"/>
                <a:gd name="T105" fmla="*/ 9 h 98"/>
                <a:gd name="T106" fmla="*/ 6 w 74"/>
                <a:gd name="T107" fmla="*/ 12 h 98"/>
                <a:gd name="T108" fmla="*/ 6 w 74"/>
                <a:gd name="T109" fmla="*/ 12 h 98"/>
                <a:gd name="T110" fmla="*/ 6 w 74"/>
                <a:gd name="T111" fmla="*/ 11 h 98"/>
                <a:gd name="T112" fmla="*/ 6 w 74"/>
                <a:gd name="T113" fmla="*/ 11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4"/>
                <a:gd name="T172" fmla="*/ 0 h 98"/>
                <a:gd name="T173" fmla="*/ 74 w 74"/>
                <a:gd name="T174" fmla="*/ 98 h 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4" h="98">
                  <a:moveTo>
                    <a:pt x="73" y="77"/>
                  </a:moveTo>
                  <a:lnTo>
                    <a:pt x="73" y="77"/>
                  </a:lnTo>
                  <a:lnTo>
                    <a:pt x="72" y="74"/>
                  </a:lnTo>
                  <a:lnTo>
                    <a:pt x="72" y="66"/>
                  </a:lnTo>
                  <a:lnTo>
                    <a:pt x="70" y="65"/>
                  </a:lnTo>
                  <a:lnTo>
                    <a:pt x="69" y="60"/>
                  </a:lnTo>
                  <a:lnTo>
                    <a:pt x="68" y="56"/>
                  </a:lnTo>
                  <a:lnTo>
                    <a:pt x="68" y="55"/>
                  </a:lnTo>
                  <a:lnTo>
                    <a:pt x="67" y="49"/>
                  </a:lnTo>
                  <a:lnTo>
                    <a:pt x="67" y="48"/>
                  </a:lnTo>
                  <a:lnTo>
                    <a:pt x="65" y="48"/>
                  </a:lnTo>
                  <a:lnTo>
                    <a:pt x="64" y="49"/>
                  </a:lnTo>
                  <a:lnTo>
                    <a:pt x="63" y="49"/>
                  </a:lnTo>
                  <a:lnTo>
                    <a:pt x="63" y="48"/>
                  </a:lnTo>
                  <a:lnTo>
                    <a:pt x="62" y="48"/>
                  </a:lnTo>
                  <a:lnTo>
                    <a:pt x="62" y="52"/>
                  </a:lnTo>
                  <a:lnTo>
                    <a:pt x="62" y="54"/>
                  </a:lnTo>
                  <a:lnTo>
                    <a:pt x="60" y="57"/>
                  </a:lnTo>
                  <a:lnTo>
                    <a:pt x="60" y="60"/>
                  </a:lnTo>
                  <a:lnTo>
                    <a:pt x="59" y="60"/>
                  </a:lnTo>
                  <a:lnTo>
                    <a:pt x="58" y="61"/>
                  </a:lnTo>
                  <a:lnTo>
                    <a:pt x="56" y="61"/>
                  </a:lnTo>
                  <a:lnTo>
                    <a:pt x="55" y="59"/>
                  </a:lnTo>
                  <a:lnTo>
                    <a:pt x="54" y="57"/>
                  </a:lnTo>
                  <a:lnTo>
                    <a:pt x="53" y="57"/>
                  </a:lnTo>
                  <a:lnTo>
                    <a:pt x="53" y="58"/>
                  </a:lnTo>
                  <a:lnTo>
                    <a:pt x="53" y="59"/>
                  </a:lnTo>
                  <a:lnTo>
                    <a:pt x="52" y="59"/>
                  </a:lnTo>
                  <a:lnTo>
                    <a:pt x="52" y="57"/>
                  </a:lnTo>
                  <a:lnTo>
                    <a:pt x="51" y="56"/>
                  </a:lnTo>
                  <a:lnTo>
                    <a:pt x="51" y="55"/>
                  </a:lnTo>
                  <a:lnTo>
                    <a:pt x="50" y="52"/>
                  </a:lnTo>
                  <a:lnTo>
                    <a:pt x="49" y="49"/>
                  </a:lnTo>
                  <a:lnTo>
                    <a:pt x="50" y="47"/>
                  </a:lnTo>
                  <a:lnTo>
                    <a:pt x="50" y="46"/>
                  </a:lnTo>
                  <a:lnTo>
                    <a:pt x="51" y="45"/>
                  </a:lnTo>
                  <a:lnTo>
                    <a:pt x="53" y="42"/>
                  </a:lnTo>
                  <a:lnTo>
                    <a:pt x="56" y="41"/>
                  </a:lnTo>
                  <a:lnTo>
                    <a:pt x="59" y="40"/>
                  </a:lnTo>
                  <a:lnTo>
                    <a:pt x="61" y="41"/>
                  </a:lnTo>
                  <a:lnTo>
                    <a:pt x="61" y="38"/>
                  </a:lnTo>
                  <a:lnTo>
                    <a:pt x="62" y="37"/>
                  </a:lnTo>
                  <a:lnTo>
                    <a:pt x="65" y="34"/>
                  </a:lnTo>
                  <a:lnTo>
                    <a:pt x="66" y="29"/>
                  </a:lnTo>
                  <a:lnTo>
                    <a:pt x="67" y="29"/>
                  </a:lnTo>
                  <a:lnTo>
                    <a:pt x="70" y="29"/>
                  </a:lnTo>
                  <a:lnTo>
                    <a:pt x="70" y="28"/>
                  </a:lnTo>
                  <a:lnTo>
                    <a:pt x="69" y="28"/>
                  </a:lnTo>
                  <a:lnTo>
                    <a:pt x="69" y="27"/>
                  </a:lnTo>
                  <a:lnTo>
                    <a:pt x="68" y="26"/>
                  </a:lnTo>
                  <a:lnTo>
                    <a:pt x="64" y="23"/>
                  </a:lnTo>
                  <a:lnTo>
                    <a:pt x="61" y="23"/>
                  </a:lnTo>
                  <a:lnTo>
                    <a:pt x="58" y="24"/>
                  </a:lnTo>
                  <a:lnTo>
                    <a:pt x="54" y="24"/>
                  </a:lnTo>
                  <a:lnTo>
                    <a:pt x="50" y="23"/>
                  </a:lnTo>
                  <a:lnTo>
                    <a:pt x="48" y="23"/>
                  </a:lnTo>
                  <a:lnTo>
                    <a:pt x="46" y="23"/>
                  </a:lnTo>
                  <a:lnTo>
                    <a:pt x="45" y="24"/>
                  </a:lnTo>
                  <a:lnTo>
                    <a:pt x="40" y="23"/>
                  </a:lnTo>
                  <a:lnTo>
                    <a:pt x="38" y="24"/>
                  </a:lnTo>
                  <a:lnTo>
                    <a:pt x="35" y="23"/>
                  </a:lnTo>
                  <a:lnTo>
                    <a:pt x="33" y="23"/>
                  </a:lnTo>
                  <a:lnTo>
                    <a:pt x="31" y="21"/>
                  </a:lnTo>
                  <a:lnTo>
                    <a:pt x="28" y="21"/>
                  </a:lnTo>
                  <a:lnTo>
                    <a:pt x="27" y="20"/>
                  </a:lnTo>
                  <a:lnTo>
                    <a:pt x="28" y="19"/>
                  </a:lnTo>
                  <a:lnTo>
                    <a:pt x="27" y="14"/>
                  </a:lnTo>
                  <a:lnTo>
                    <a:pt x="27" y="13"/>
                  </a:lnTo>
                  <a:lnTo>
                    <a:pt x="27" y="9"/>
                  </a:lnTo>
                  <a:lnTo>
                    <a:pt x="26" y="6"/>
                  </a:lnTo>
                  <a:lnTo>
                    <a:pt x="25" y="7"/>
                  </a:lnTo>
                  <a:lnTo>
                    <a:pt x="25" y="8"/>
                  </a:lnTo>
                  <a:lnTo>
                    <a:pt x="22" y="9"/>
                  </a:lnTo>
                  <a:lnTo>
                    <a:pt x="20" y="9"/>
                  </a:lnTo>
                  <a:lnTo>
                    <a:pt x="17" y="6"/>
                  </a:lnTo>
                  <a:lnTo>
                    <a:pt x="17" y="5"/>
                  </a:lnTo>
                  <a:lnTo>
                    <a:pt x="17" y="4"/>
                  </a:lnTo>
                  <a:lnTo>
                    <a:pt x="14" y="3"/>
                  </a:lnTo>
                  <a:lnTo>
                    <a:pt x="14" y="2"/>
                  </a:lnTo>
                  <a:lnTo>
                    <a:pt x="14" y="3"/>
                  </a:lnTo>
                  <a:lnTo>
                    <a:pt x="16" y="5"/>
                  </a:lnTo>
                  <a:lnTo>
                    <a:pt x="14" y="5"/>
                  </a:lnTo>
                  <a:lnTo>
                    <a:pt x="12" y="6"/>
                  </a:lnTo>
                  <a:lnTo>
                    <a:pt x="11" y="5"/>
                  </a:lnTo>
                  <a:lnTo>
                    <a:pt x="10" y="5"/>
                  </a:lnTo>
                  <a:lnTo>
                    <a:pt x="10" y="4"/>
                  </a:lnTo>
                  <a:lnTo>
                    <a:pt x="6" y="1"/>
                  </a:lnTo>
                  <a:lnTo>
                    <a:pt x="5" y="0"/>
                  </a:lnTo>
                  <a:lnTo>
                    <a:pt x="4" y="1"/>
                  </a:lnTo>
                  <a:lnTo>
                    <a:pt x="5" y="2"/>
                  </a:lnTo>
                  <a:lnTo>
                    <a:pt x="6" y="2"/>
                  </a:lnTo>
                  <a:lnTo>
                    <a:pt x="7" y="3"/>
                  </a:lnTo>
                  <a:lnTo>
                    <a:pt x="6" y="4"/>
                  </a:lnTo>
                  <a:lnTo>
                    <a:pt x="4" y="6"/>
                  </a:lnTo>
                  <a:lnTo>
                    <a:pt x="3" y="8"/>
                  </a:lnTo>
                  <a:lnTo>
                    <a:pt x="2" y="9"/>
                  </a:lnTo>
                  <a:lnTo>
                    <a:pt x="0" y="12"/>
                  </a:lnTo>
                  <a:lnTo>
                    <a:pt x="2" y="13"/>
                  </a:lnTo>
                  <a:lnTo>
                    <a:pt x="3" y="13"/>
                  </a:lnTo>
                  <a:lnTo>
                    <a:pt x="4" y="13"/>
                  </a:lnTo>
                  <a:lnTo>
                    <a:pt x="6" y="15"/>
                  </a:lnTo>
                  <a:lnTo>
                    <a:pt x="8" y="18"/>
                  </a:lnTo>
                  <a:lnTo>
                    <a:pt x="9" y="18"/>
                  </a:lnTo>
                  <a:lnTo>
                    <a:pt x="11" y="18"/>
                  </a:lnTo>
                  <a:lnTo>
                    <a:pt x="12" y="20"/>
                  </a:lnTo>
                  <a:lnTo>
                    <a:pt x="13" y="21"/>
                  </a:lnTo>
                  <a:lnTo>
                    <a:pt x="14" y="21"/>
                  </a:lnTo>
                  <a:lnTo>
                    <a:pt x="14" y="22"/>
                  </a:lnTo>
                  <a:lnTo>
                    <a:pt x="13" y="23"/>
                  </a:lnTo>
                  <a:lnTo>
                    <a:pt x="11" y="23"/>
                  </a:lnTo>
                  <a:lnTo>
                    <a:pt x="9" y="23"/>
                  </a:lnTo>
                  <a:lnTo>
                    <a:pt x="6" y="24"/>
                  </a:lnTo>
                  <a:lnTo>
                    <a:pt x="5" y="27"/>
                  </a:lnTo>
                  <a:lnTo>
                    <a:pt x="4" y="28"/>
                  </a:lnTo>
                  <a:lnTo>
                    <a:pt x="2" y="29"/>
                  </a:lnTo>
                  <a:lnTo>
                    <a:pt x="2" y="30"/>
                  </a:lnTo>
                  <a:lnTo>
                    <a:pt x="0" y="34"/>
                  </a:lnTo>
                  <a:lnTo>
                    <a:pt x="2" y="35"/>
                  </a:lnTo>
                  <a:lnTo>
                    <a:pt x="6" y="37"/>
                  </a:lnTo>
                  <a:lnTo>
                    <a:pt x="9" y="38"/>
                  </a:lnTo>
                  <a:lnTo>
                    <a:pt x="10" y="40"/>
                  </a:lnTo>
                  <a:lnTo>
                    <a:pt x="10" y="41"/>
                  </a:lnTo>
                  <a:lnTo>
                    <a:pt x="10" y="42"/>
                  </a:lnTo>
                  <a:lnTo>
                    <a:pt x="10" y="44"/>
                  </a:lnTo>
                  <a:lnTo>
                    <a:pt x="9" y="45"/>
                  </a:lnTo>
                  <a:lnTo>
                    <a:pt x="9" y="46"/>
                  </a:lnTo>
                  <a:lnTo>
                    <a:pt x="9" y="49"/>
                  </a:lnTo>
                  <a:lnTo>
                    <a:pt x="9" y="50"/>
                  </a:lnTo>
                  <a:lnTo>
                    <a:pt x="11" y="52"/>
                  </a:lnTo>
                  <a:lnTo>
                    <a:pt x="11" y="55"/>
                  </a:lnTo>
                  <a:lnTo>
                    <a:pt x="11" y="56"/>
                  </a:lnTo>
                  <a:lnTo>
                    <a:pt x="12" y="57"/>
                  </a:lnTo>
                  <a:lnTo>
                    <a:pt x="13" y="57"/>
                  </a:lnTo>
                  <a:lnTo>
                    <a:pt x="14" y="58"/>
                  </a:lnTo>
                  <a:lnTo>
                    <a:pt x="13" y="61"/>
                  </a:lnTo>
                  <a:lnTo>
                    <a:pt x="13" y="64"/>
                  </a:lnTo>
                  <a:lnTo>
                    <a:pt x="13" y="66"/>
                  </a:lnTo>
                  <a:lnTo>
                    <a:pt x="13" y="68"/>
                  </a:lnTo>
                  <a:lnTo>
                    <a:pt x="14" y="72"/>
                  </a:lnTo>
                  <a:lnTo>
                    <a:pt x="14" y="73"/>
                  </a:lnTo>
                  <a:lnTo>
                    <a:pt x="16" y="75"/>
                  </a:lnTo>
                  <a:lnTo>
                    <a:pt x="17" y="79"/>
                  </a:lnTo>
                  <a:lnTo>
                    <a:pt x="18" y="82"/>
                  </a:lnTo>
                  <a:lnTo>
                    <a:pt x="19" y="83"/>
                  </a:lnTo>
                  <a:lnTo>
                    <a:pt x="20" y="82"/>
                  </a:lnTo>
                  <a:lnTo>
                    <a:pt x="20" y="80"/>
                  </a:lnTo>
                  <a:lnTo>
                    <a:pt x="21" y="79"/>
                  </a:lnTo>
                  <a:lnTo>
                    <a:pt x="21" y="80"/>
                  </a:lnTo>
                  <a:lnTo>
                    <a:pt x="22" y="82"/>
                  </a:lnTo>
                  <a:lnTo>
                    <a:pt x="23" y="79"/>
                  </a:lnTo>
                  <a:lnTo>
                    <a:pt x="23" y="78"/>
                  </a:lnTo>
                  <a:lnTo>
                    <a:pt x="24" y="79"/>
                  </a:lnTo>
                  <a:lnTo>
                    <a:pt x="25" y="80"/>
                  </a:lnTo>
                  <a:lnTo>
                    <a:pt x="25" y="79"/>
                  </a:lnTo>
                  <a:lnTo>
                    <a:pt x="27" y="79"/>
                  </a:lnTo>
                  <a:lnTo>
                    <a:pt x="28" y="79"/>
                  </a:lnTo>
                  <a:lnTo>
                    <a:pt x="30" y="77"/>
                  </a:lnTo>
                  <a:lnTo>
                    <a:pt x="30" y="76"/>
                  </a:lnTo>
                  <a:lnTo>
                    <a:pt x="31" y="77"/>
                  </a:lnTo>
                  <a:lnTo>
                    <a:pt x="32" y="79"/>
                  </a:lnTo>
                  <a:lnTo>
                    <a:pt x="34" y="80"/>
                  </a:lnTo>
                  <a:lnTo>
                    <a:pt x="35" y="80"/>
                  </a:lnTo>
                  <a:lnTo>
                    <a:pt x="36" y="79"/>
                  </a:lnTo>
                  <a:lnTo>
                    <a:pt x="37" y="76"/>
                  </a:lnTo>
                  <a:lnTo>
                    <a:pt x="37" y="74"/>
                  </a:lnTo>
                  <a:lnTo>
                    <a:pt x="39" y="74"/>
                  </a:lnTo>
                  <a:lnTo>
                    <a:pt x="39" y="75"/>
                  </a:lnTo>
                  <a:lnTo>
                    <a:pt x="40" y="74"/>
                  </a:lnTo>
                  <a:lnTo>
                    <a:pt x="40" y="72"/>
                  </a:lnTo>
                  <a:lnTo>
                    <a:pt x="40" y="70"/>
                  </a:lnTo>
                  <a:lnTo>
                    <a:pt x="39" y="66"/>
                  </a:lnTo>
                  <a:lnTo>
                    <a:pt x="37" y="64"/>
                  </a:lnTo>
                  <a:lnTo>
                    <a:pt x="38" y="63"/>
                  </a:lnTo>
                  <a:lnTo>
                    <a:pt x="39" y="62"/>
                  </a:lnTo>
                  <a:lnTo>
                    <a:pt x="39" y="61"/>
                  </a:lnTo>
                  <a:lnTo>
                    <a:pt x="38" y="60"/>
                  </a:lnTo>
                  <a:lnTo>
                    <a:pt x="39" y="59"/>
                  </a:lnTo>
                  <a:lnTo>
                    <a:pt x="40" y="58"/>
                  </a:lnTo>
                  <a:lnTo>
                    <a:pt x="38" y="56"/>
                  </a:lnTo>
                  <a:lnTo>
                    <a:pt x="36" y="54"/>
                  </a:lnTo>
                  <a:lnTo>
                    <a:pt x="37" y="54"/>
                  </a:lnTo>
                  <a:lnTo>
                    <a:pt x="38" y="54"/>
                  </a:lnTo>
                  <a:lnTo>
                    <a:pt x="39" y="54"/>
                  </a:lnTo>
                  <a:lnTo>
                    <a:pt x="40" y="52"/>
                  </a:lnTo>
                  <a:lnTo>
                    <a:pt x="40" y="54"/>
                  </a:lnTo>
                  <a:lnTo>
                    <a:pt x="41" y="56"/>
                  </a:lnTo>
                  <a:lnTo>
                    <a:pt x="41" y="59"/>
                  </a:lnTo>
                  <a:lnTo>
                    <a:pt x="41" y="61"/>
                  </a:lnTo>
                  <a:lnTo>
                    <a:pt x="44" y="62"/>
                  </a:lnTo>
                  <a:lnTo>
                    <a:pt x="49" y="63"/>
                  </a:lnTo>
                  <a:lnTo>
                    <a:pt x="52" y="63"/>
                  </a:lnTo>
                  <a:lnTo>
                    <a:pt x="53" y="63"/>
                  </a:lnTo>
                  <a:lnTo>
                    <a:pt x="54" y="62"/>
                  </a:lnTo>
                  <a:lnTo>
                    <a:pt x="55" y="64"/>
                  </a:lnTo>
                  <a:lnTo>
                    <a:pt x="60" y="74"/>
                  </a:lnTo>
                  <a:lnTo>
                    <a:pt x="62" y="80"/>
                  </a:lnTo>
                  <a:lnTo>
                    <a:pt x="63" y="86"/>
                  </a:lnTo>
                  <a:lnTo>
                    <a:pt x="64" y="92"/>
                  </a:lnTo>
                  <a:lnTo>
                    <a:pt x="66" y="97"/>
                  </a:lnTo>
                  <a:lnTo>
                    <a:pt x="67" y="98"/>
                  </a:lnTo>
                  <a:lnTo>
                    <a:pt x="67" y="96"/>
                  </a:lnTo>
                  <a:lnTo>
                    <a:pt x="66" y="93"/>
                  </a:lnTo>
                  <a:lnTo>
                    <a:pt x="66" y="91"/>
                  </a:lnTo>
                  <a:lnTo>
                    <a:pt x="66" y="90"/>
                  </a:lnTo>
                  <a:lnTo>
                    <a:pt x="68" y="87"/>
                  </a:lnTo>
                  <a:lnTo>
                    <a:pt x="69" y="88"/>
                  </a:lnTo>
                  <a:lnTo>
                    <a:pt x="70" y="88"/>
                  </a:lnTo>
                  <a:lnTo>
                    <a:pt x="72" y="88"/>
                  </a:lnTo>
                  <a:lnTo>
                    <a:pt x="73" y="89"/>
                  </a:lnTo>
                  <a:lnTo>
                    <a:pt x="74" y="89"/>
                  </a:lnTo>
                  <a:lnTo>
                    <a:pt x="74" y="88"/>
                  </a:lnTo>
                  <a:lnTo>
                    <a:pt x="73" y="80"/>
                  </a:lnTo>
                  <a:lnTo>
                    <a:pt x="73" y="7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2" name="Freeform 4085"/>
            <p:cNvSpPr>
              <a:spLocks/>
            </p:cNvSpPr>
            <p:nvPr/>
          </p:nvSpPr>
          <p:spPr bwMode="auto">
            <a:xfrm>
              <a:off x="4148" y="2243"/>
              <a:ext cx="104" cy="57"/>
            </a:xfrm>
            <a:custGeom>
              <a:avLst/>
              <a:gdLst>
                <a:gd name="T0" fmla="*/ 2 w 130"/>
                <a:gd name="T1" fmla="*/ 2 h 70"/>
                <a:gd name="T2" fmla="*/ 2 w 130"/>
                <a:gd name="T3" fmla="*/ 2 h 70"/>
                <a:gd name="T4" fmla="*/ 1 w 130"/>
                <a:gd name="T5" fmla="*/ 2 h 70"/>
                <a:gd name="T6" fmla="*/ 0 w 130"/>
                <a:gd name="T7" fmla="*/ 3 h 70"/>
                <a:gd name="T8" fmla="*/ 2 w 130"/>
                <a:gd name="T9" fmla="*/ 3 h 70"/>
                <a:gd name="T10" fmla="*/ 2 w 130"/>
                <a:gd name="T11" fmla="*/ 3 h 70"/>
                <a:gd name="T12" fmla="*/ 2 w 130"/>
                <a:gd name="T13" fmla="*/ 3 h 70"/>
                <a:gd name="T14" fmla="*/ 2 w 130"/>
                <a:gd name="T15" fmla="*/ 4 h 70"/>
                <a:gd name="T16" fmla="*/ 2 w 130"/>
                <a:gd name="T17" fmla="*/ 5 h 70"/>
                <a:gd name="T18" fmla="*/ 3 w 130"/>
                <a:gd name="T19" fmla="*/ 5 h 70"/>
                <a:gd name="T20" fmla="*/ 4 w 130"/>
                <a:gd name="T21" fmla="*/ 5 h 70"/>
                <a:gd name="T22" fmla="*/ 4 w 130"/>
                <a:gd name="T23" fmla="*/ 6 h 70"/>
                <a:gd name="T24" fmla="*/ 5 w 130"/>
                <a:gd name="T25" fmla="*/ 6 h 70"/>
                <a:gd name="T26" fmla="*/ 5 w 130"/>
                <a:gd name="T27" fmla="*/ 6 h 70"/>
                <a:gd name="T28" fmla="*/ 5 w 130"/>
                <a:gd name="T29" fmla="*/ 6 h 70"/>
                <a:gd name="T30" fmla="*/ 5 w 130"/>
                <a:gd name="T31" fmla="*/ 6 h 70"/>
                <a:gd name="T32" fmla="*/ 6 w 130"/>
                <a:gd name="T33" fmla="*/ 6 h 70"/>
                <a:gd name="T34" fmla="*/ 6 w 130"/>
                <a:gd name="T35" fmla="*/ 6 h 70"/>
                <a:gd name="T36" fmla="*/ 6 w 130"/>
                <a:gd name="T37" fmla="*/ 6 h 70"/>
                <a:gd name="T38" fmla="*/ 6 w 130"/>
                <a:gd name="T39" fmla="*/ 6 h 70"/>
                <a:gd name="T40" fmla="*/ 7 w 130"/>
                <a:gd name="T41" fmla="*/ 7 h 70"/>
                <a:gd name="T42" fmla="*/ 7 w 130"/>
                <a:gd name="T43" fmla="*/ 7 h 70"/>
                <a:gd name="T44" fmla="*/ 8 w 130"/>
                <a:gd name="T45" fmla="*/ 7 h 70"/>
                <a:gd name="T46" fmla="*/ 8 w 130"/>
                <a:gd name="T47" fmla="*/ 7 h 70"/>
                <a:gd name="T48" fmla="*/ 9 w 130"/>
                <a:gd name="T49" fmla="*/ 7 h 70"/>
                <a:gd name="T50" fmla="*/ 9 w 130"/>
                <a:gd name="T51" fmla="*/ 7 h 70"/>
                <a:gd name="T52" fmla="*/ 10 w 130"/>
                <a:gd name="T53" fmla="*/ 7 h 70"/>
                <a:gd name="T54" fmla="*/ 10 w 130"/>
                <a:gd name="T55" fmla="*/ 7 h 70"/>
                <a:gd name="T56" fmla="*/ 11 w 130"/>
                <a:gd name="T57" fmla="*/ 7 h 70"/>
                <a:gd name="T58" fmla="*/ 11 w 130"/>
                <a:gd name="T59" fmla="*/ 7 h 70"/>
                <a:gd name="T60" fmla="*/ 11 w 130"/>
                <a:gd name="T61" fmla="*/ 7 h 70"/>
                <a:gd name="T62" fmla="*/ 11 w 130"/>
                <a:gd name="T63" fmla="*/ 5 h 70"/>
                <a:gd name="T64" fmla="*/ 11 w 130"/>
                <a:gd name="T65" fmla="*/ 5 h 70"/>
                <a:gd name="T66" fmla="*/ 10 w 130"/>
                <a:gd name="T67" fmla="*/ 5 h 70"/>
                <a:gd name="T68" fmla="*/ 9 w 130"/>
                <a:gd name="T69" fmla="*/ 5 h 70"/>
                <a:gd name="T70" fmla="*/ 9 w 130"/>
                <a:gd name="T71" fmla="*/ 5 h 70"/>
                <a:gd name="T72" fmla="*/ 9 w 130"/>
                <a:gd name="T73" fmla="*/ 5 h 70"/>
                <a:gd name="T74" fmla="*/ 9 w 130"/>
                <a:gd name="T75" fmla="*/ 5 h 70"/>
                <a:gd name="T76" fmla="*/ 8 w 130"/>
                <a:gd name="T77" fmla="*/ 5 h 70"/>
                <a:gd name="T78" fmla="*/ 7 w 130"/>
                <a:gd name="T79" fmla="*/ 4 h 70"/>
                <a:gd name="T80" fmla="*/ 7 w 130"/>
                <a:gd name="T81" fmla="*/ 4 h 70"/>
                <a:gd name="T82" fmla="*/ 7 w 130"/>
                <a:gd name="T83" fmla="*/ 3 h 70"/>
                <a:gd name="T84" fmla="*/ 7 w 130"/>
                <a:gd name="T85" fmla="*/ 3 h 70"/>
                <a:gd name="T86" fmla="*/ 6 w 130"/>
                <a:gd name="T87" fmla="*/ 3 h 70"/>
                <a:gd name="T88" fmla="*/ 6 w 130"/>
                <a:gd name="T89" fmla="*/ 2 h 70"/>
                <a:gd name="T90" fmla="*/ 6 w 130"/>
                <a:gd name="T91" fmla="*/ 2 h 70"/>
                <a:gd name="T92" fmla="*/ 5 w 130"/>
                <a:gd name="T93" fmla="*/ 2 h 70"/>
                <a:gd name="T94" fmla="*/ 5 w 130"/>
                <a:gd name="T95" fmla="*/ 2 h 70"/>
                <a:gd name="T96" fmla="*/ 4 w 130"/>
                <a:gd name="T97" fmla="*/ 2 h 70"/>
                <a:gd name="T98" fmla="*/ 3 w 130"/>
                <a:gd name="T99" fmla="*/ 2 h 70"/>
                <a:gd name="T100" fmla="*/ 3 w 130"/>
                <a:gd name="T101" fmla="*/ 2 h 70"/>
                <a:gd name="T102" fmla="*/ 2 w 130"/>
                <a:gd name="T103" fmla="*/ 1 h 70"/>
                <a:gd name="T104" fmla="*/ 2 w 130"/>
                <a:gd name="T105" fmla="*/ 0 h 70"/>
                <a:gd name="T106" fmla="*/ 2 w 130"/>
                <a:gd name="T107" fmla="*/ 2 h 70"/>
                <a:gd name="T108" fmla="*/ 2 w 130"/>
                <a:gd name="T109" fmla="*/ 2 h 70"/>
                <a:gd name="T110" fmla="*/ 2 w 130"/>
                <a:gd name="T111" fmla="*/ 2 h 70"/>
                <a:gd name="T112" fmla="*/ 2 w 130"/>
                <a:gd name="T113" fmla="*/ 2 h 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0"/>
                <a:gd name="T172" fmla="*/ 0 h 70"/>
                <a:gd name="T173" fmla="*/ 130 w 130"/>
                <a:gd name="T174" fmla="*/ 70 h 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0" h="70">
                  <a:moveTo>
                    <a:pt x="6" y="12"/>
                  </a:moveTo>
                  <a:lnTo>
                    <a:pt x="6" y="12"/>
                  </a:lnTo>
                  <a:lnTo>
                    <a:pt x="5" y="14"/>
                  </a:lnTo>
                  <a:lnTo>
                    <a:pt x="3" y="16"/>
                  </a:lnTo>
                  <a:lnTo>
                    <a:pt x="2" y="17"/>
                  </a:lnTo>
                  <a:lnTo>
                    <a:pt x="3" y="19"/>
                  </a:lnTo>
                  <a:lnTo>
                    <a:pt x="1" y="24"/>
                  </a:lnTo>
                  <a:lnTo>
                    <a:pt x="0" y="27"/>
                  </a:lnTo>
                  <a:lnTo>
                    <a:pt x="0" y="28"/>
                  </a:lnTo>
                  <a:lnTo>
                    <a:pt x="5" y="31"/>
                  </a:lnTo>
                  <a:lnTo>
                    <a:pt x="7" y="32"/>
                  </a:lnTo>
                  <a:lnTo>
                    <a:pt x="7" y="31"/>
                  </a:lnTo>
                  <a:lnTo>
                    <a:pt x="8" y="30"/>
                  </a:lnTo>
                  <a:lnTo>
                    <a:pt x="15" y="35"/>
                  </a:lnTo>
                  <a:lnTo>
                    <a:pt x="17" y="35"/>
                  </a:lnTo>
                  <a:lnTo>
                    <a:pt x="23" y="41"/>
                  </a:lnTo>
                  <a:lnTo>
                    <a:pt x="28" y="44"/>
                  </a:lnTo>
                  <a:lnTo>
                    <a:pt x="29" y="44"/>
                  </a:lnTo>
                  <a:lnTo>
                    <a:pt x="30" y="44"/>
                  </a:lnTo>
                  <a:lnTo>
                    <a:pt x="33" y="44"/>
                  </a:lnTo>
                  <a:lnTo>
                    <a:pt x="34" y="45"/>
                  </a:lnTo>
                  <a:lnTo>
                    <a:pt x="41" y="47"/>
                  </a:lnTo>
                  <a:lnTo>
                    <a:pt x="42" y="47"/>
                  </a:lnTo>
                  <a:lnTo>
                    <a:pt x="42" y="51"/>
                  </a:lnTo>
                  <a:lnTo>
                    <a:pt x="43" y="51"/>
                  </a:lnTo>
                  <a:lnTo>
                    <a:pt x="50" y="53"/>
                  </a:lnTo>
                  <a:lnTo>
                    <a:pt x="51" y="54"/>
                  </a:lnTo>
                  <a:lnTo>
                    <a:pt x="52" y="54"/>
                  </a:lnTo>
                  <a:lnTo>
                    <a:pt x="55" y="52"/>
                  </a:lnTo>
                  <a:lnTo>
                    <a:pt x="56" y="52"/>
                  </a:lnTo>
                  <a:lnTo>
                    <a:pt x="59" y="53"/>
                  </a:lnTo>
                  <a:lnTo>
                    <a:pt x="61" y="53"/>
                  </a:lnTo>
                  <a:lnTo>
                    <a:pt x="62" y="52"/>
                  </a:lnTo>
                  <a:lnTo>
                    <a:pt x="64" y="51"/>
                  </a:lnTo>
                  <a:lnTo>
                    <a:pt x="66" y="52"/>
                  </a:lnTo>
                  <a:lnTo>
                    <a:pt x="71" y="54"/>
                  </a:lnTo>
                  <a:lnTo>
                    <a:pt x="72" y="54"/>
                  </a:lnTo>
                  <a:lnTo>
                    <a:pt x="74" y="58"/>
                  </a:lnTo>
                  <a:lnTo>
                    <a:pt x="76" y="59"/>
                  </a:lnTo>
                  <a:lnTo>
                    <a:pt x="78" y="60"/>
                  </a:lnTo>
                  <a:lnTo>
                    <a:pt x="82" y="62"/>
                  </a:lnTo>
                  <a:lnTo>
                    <a:pt x="83" y="63"/>
                  </a:lnTo>
                  <a:lnTo>
                    <a:pt x="84" y="63"/>
                  </a:lnTo>
                  <a:lnTo>
                    <a:pt x="89" y="62"/>
                  </a:lnTo>
                  <a:lnTo>
                    <a:pt x="90" y="62"/>
                  </a:lnTo>
                  <a:lnTo>
                    <a:pt x="92" y="67"/>
                  </a:lnTo>
                  <a:lnTo>
                    <a:pt x="93" y="67"/>
                  </a:lnTo>
                  <a:lnTo>
                    <a:pt x="97" y="67"/>
                  </a:lnTo>
                  <a:lnTo>
                    <a:pt x="103" y="68"/>
                  </a:lnTo>
                  <a:lnTo>
                    <a:pt x="107" y="69"/>
                  </a:lnTo>
                  <a:lnTo>
                    <a:pt x="110" y="68"/>
                  </a:lnTo>
                  <a:lnTo>
                    <a:pt x="111" y="67"/>
                  </a:lnTo>
                  <a:lnTo>
                    <a:pt x="112" y="68"/>
                  </a:lnTo>
                  <a:lnTo>
                    <a:pt x="112" y="69"/>
                  </a:lnTo>
                  <a:lnTo>
                    <a:pt x="116" y="70"/>
                  </a:lnTo>
                  <a:lnTo>
                    <a:pt x="122" y="70"/>
                  </a:lnTo>
                  <a:lnTo>
                    <a:pt x="124" y="70"/>
                  </a:lnTo>
                  <a:lnTo>
                    <a:pt x="127" y="70"/>
                  </a:lnTo>
                  <a:lnTo>
                    <a:pt x="130" y="63"/>
                  </a:lnTo>
                  <a:lnTo>
                    <a:pt x="130" y="62"/>
                  </a:lnTo>
                  <a:lnTo>
                    <a:pt x="127" y="60"/>
                  </a:lnTo>
                  <a:lnTo>
                    <a:pt x="126" y="57"/>
                  </a:lnTo>
                  <a:lnTo>
                    <a:pt x="128" y="47"/>
                  </a:lnTo>
                  <a:lnTo>
                    <a:pt x="128" y="44"/>
                  </a:lnTo>
                  <a:lnTo>
                    <a:pt x="123" y="45"/>
                  </a:lnTo>
                  <a:lnTo>
                    <a:pt x="121" y="45"/>
                  </a:lnTo>
                  <a:lnTo>
                    <a:pt x="111" y="43"/>
                  </a:lnTo>
                  <a:lnTo>
                    <a:pt x="107" y="41"/>
                  </a:lnTo>
                  <a:lnTo>
                    <a:pt x="105" y="41"/>
                  </a:lnTo>
                  <a:lnTo>
                    <a:pt x="104" y="42"/>
                  </a:lnTo>
                  <a:lnTo>
                    <a:pt x="103" y="43"/>
                  </a:lnTo>
                  <a:lnTo>
                    <a:pt x="99" y="42"/>
                  </a:lnTo>
                  <a:lnTo>
                    <a:pt x="98" y="41"/>
                  </a:lnTo>
                  <a:lnTo>
                    <a:pt x="97" y="40"/>
                  </a:lnTo>
                  <a:lnTo>
                    <a:pt x="96" y="44"/>
                  </a:lnTo>
                  <a:lnTo>
                    <a:pt x="95" y="43"/>
                  </a:lnTo>
                  <a:lnTo>
                    <a:pt x="93" y="41"/>
                  </a:lnTo>
                  <a:lnTo>
                    <a:pt x="92" y="39"/>
                  </a:lnTo>
                  <a:lnTo>
                    <a:pt x="90" y="37"/>
                  </a:lnTo>
                  <a:lnTo>
                    <a:pt x="85" y="37"/>
                  </a:lnTo>
                  <a:lnTo>
                    <a:pt x="82" y="37"/>
                  </a:lnTo>
                  <a:lnTo>
                    <a:pt x="80" y="37"/>
                  </a:lnTo>
                  <a:lnTo>
                    <a:pt x="80" y="34"/>
                  </a:lnTo>
                  <a:lnTo>
                    <a:pt x="81" y="33"/>
                  </a:lnTo>
                  <a:lnTo>
                    <a:pt x="81" y="32"/>
                  </a:lnTo>
                  <a:lnTo>
                    <a:pt x="78" y="32"/>
                  </a:lnTo>
                  <a:lnTo>
                    <a:pt x="75" y="31"/>
                  </a:lnTo>
                  <a:lnTo>
                    <a:pt x="71" y="30"/>
                  </a:lnTo>
                  <a:lnTo>
                    <a:pt x="67" y="27"/>
                  </a:lnTo>
                  <a:lnTo>
                    <a:pt x="67" y="26"/>
                  </a:lnTo>
                  <a:lnTo>
                    <a:pt x="66" y="24"/>
                  </a:lnTo>
                  <a:lnTo>
                    <a:pt x="66" y="21"/>
                  </a:lnTo>
                  <a:lnTo>
                    <a:pt x="64" y="20"/>
                  </a:lnTo>
                  <a:lnTo>
                    <a:pt x="62" y="20"/>
                  </a:lnTo>
                  <a:lnTo>
                    <a:pt x="61" y="21"/>
                  </a:lnTo>
                  <a:lnTo>
                    <a:pt x="57" y="21"/>
                  </a:lnTo>
                  <a:lnTo>
                    <a:pt x="56" y="20"/>
                  </a:lnTo>
                  <a:lnTo>
                    <a:pt x="53" y="17"/>
                  </a:lnTo>
                  <a:lnTo>
                    <a:pt x="51" y="15"/>
                  </a:lnTo>
                  <a:lnTo>
                    <a:pt x="49" y="14"/>
                  </a:lnTo>
                  <a:lnTo>
                    <a:pt x="45" y="13"/>
                  </a:lnTo>
                  <a:lnTo>
                    <a:pt x="44" y="13"/>
                  </a:lnTo>
                  <a:lnTo>
                    <a:pt x="39" y="8"/>
                  </a:lnTo>
                  <a:lnTo>
                    <a:pt x="38" y="8"/>
                  </a:lnTo>
                  <a:lnTo>
                    <a:pt x="36" y="6"/>
                  </a:lnTo>
                  <a:lnTo>
                    <a:pt x="34" y="5"/>
                  </a:lnTo>
                  <a:lnTo>
                    <a:pt x="31" y="2"/>
                  </a:lnTo>
                  <a:lnTo>
                    <a:pt x="31" y="1"/>
                  </a:lnTo>
                  <a:lnTo>
                    <a:pt x="30" y="1"/>
                  </a:lnTo>
                  <a:lnTo>
                    <a:pt x="28" y="1"/>
                  </a:lnTo>
                  <a:lnTo>
                    <a:pt x="24" y="0"/>
                  </a:lnTo>
                  <a:lnTo>
                    <a:pt x="22" y="1"/>
                  </a:lnTo>
                  <a:lnTo>
                    <a:pt x="21" y="2"/>
                  </a:lnTo>
                  <a:lnTo>
                    <a:pt x="20" y="5"/>
                  </a:lnTo>
                  <a:lnTo>
                    <a:pt x="19" y="6"/>
                  </a:lnTo>
                  <a:lnTo>
                    <a:pt x="16" y="6"/>
                  </a:lnTo>
                  <a:lnTo>
                    <a:pt x="15" y="5"/>
                  </a:lnTo>
                  <a:lnTo>
                    <a:pt x="15" y="4"/>
                  </a:lnTo>
                  <a:lnTo>
                    <a:pt x="9" y="7"/>
                  </a:lnTo>
                  <a:lnTo>
                    <a:pt x="7" y="10"/>
                  </a:lnTo>
                  <a:lnTo>
                    <a:pt x="6"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3" name="Freeform 4086"/>
            <p:cNvSpPr>
              <a:spLocks/>
            </p:cNvSpPr>
            <p:nvPr/>
          </p:nvSpPr>
          <p:spPr bwMode="auto">
            <a:xfrm>
              <a:off x="4381" y="2481"/>
              <a:ext cx="0" cy="1"/>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4" name="Freeform 4087"/>
            <p:cNvSpPr>
              <a:spLocks/>
            </p:cNvSpPr>
            <p:nvPr/>
          </p:nvSpPr>
          <p:spPr bwMode="auto">
            <a:xfrm>
              <a:off x="4381" y="2488"/>
              <a:ext cx="2" cy="4"/>
            </a:xfrm>
            <a:custGeom>
              <a:avLst/>
              <a:gdLst>
                <a:gd name="T0" fmla="*/ 0 w 2"/>
                <a:gd name="T1" fmla="*/ 1 h 5"/>
                <a:gd name="T2" fmla="*/ 0 w 2"/>
                <a:gd name="T3" fmla="*/ 1 h 5"/>
                <a:gd name="T4" fmla="*/ 0 w 2"/>
                <a:gd name="T5" fmla="*/ 2 h 5"/>
                <a:gd name="T6" fmla="*/ 0 w 2"/>
                <a:gd name="T7" fmla="*/ 2 h 5"/>
                <a:gd name="T8" fmla="*/ 1 w 2"/>
                <a:gd name="T9" fmla="*/ 2 h 5"/>
                <a:gd name="T10" fmla="*/ 1 w 2"/>
                <a:gd name="T11" fmla="*/ 2 h 5"/>
                <a:gd name="T12" fmla="*/ 2 w 2"/>
                <a:gd name="T13" fmla="*/ 2 h 5"/>
                <a:gd name="T14" fmla="*/ 1 w 2"/>
                <a:gd name="T15" fmla="*/ 1 h 5"/>
                <a:gd name="T16" fmla="*/ 1 w 2"/>
                <a:gd name="T17" fmla="*/ 1 h 5"/>
                <a:gd name="T18" fmla="*/ 0 w 2"/>
                <a:gd name="T19" fmla="*/ 0 h 5"/>
                <a:gd name="T20" fmla="*/ 0 w 2"/>
                <a:gd name="T21" fmla="*/ 0 h 5"/>
                <a:gd name="T22" fmla="*/ 0 w 2"/>
                <a:gd name="T23" fmla="*/ 1 h 5"/>
                <a:gd name="T24" fmla="*/ 0 w 2"/>
                <a:gd name="T25" fmla="*/ 1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0" y="1"/>
                  </a:moveTo>
                  <a:lnTo>
                    <a:pt x="0" y="1"/>
                  </a:lnTo>
                  <a:lnTo>
                    <a:pt x="0" y="5"/>
                  </a:lnTo>
                  <a:lnTo>
                    <a:pt x="1" y="5"/>
                  </a:lnTo>
                  <a:lnTo>
                    <a:pt x="2" y="4"/>
                  </a:lnTo>
                  <a:lnTo>
                    <a:pt x="1"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5" name="Freeform 4088"/>
            <p:cNvSpPr>
              <a:spLocks/>
            </p:cNvSpPr>
            <p:nvPr/>
          </p:nvSpPr>
          <p:spPr bwMode="auto">
            <a:xfrm>
              <a:off x="4379" y="2500"/>
              <a:ext cx="2" cy="4"/>
            </a:xfrm>
            <a:custGeom>
              <a:avLst/>
              <a:gdLst>
                <a:gd name="T0" fmla="*/ 1 w 3"/>
                <a:gd name="T1" fmla="*/ 2 h 5"/>
                <a:gd name="T2" fmla="*/ 1 w 3"/>
                <a:gd name="T3" fmla="*/ 2 h 5"/>
                <a:gd name="T4" fmla="*/ 1 w 3"/>
                <a:gd name="T5" fmla="*/ 0 h 5"/>
                <a:gd name="T6" fmla="*/ 1 w 3"/>
                <a:gd name="T7" fmla="*/ 0 h 5"/>
                <a:gd name="T8" fmla="*/ 1 w 3"/>
                <a:gd name="T9" fmla="*/ 2 h 5"/>
                <a:gd name="T10" fmla="*/ 0 w 3"/>
                <a:gd name="T11" fmla="*/ 2 h 5"/>
                <a:gd name="T12" fmla="*/ 0 w 3"/>
                <a:gd name="T13" fmla="*/ 2 h 5"/>
                <a:gd name="T14" fmla="*/ 1 w 3"/>
                <a:gd name="T15" fmla="*/ 2 h 5"/>
                <a:gd name="T16" fmla="*/ 1 w 3"/>
                <a:gd name="T17" fmla="*/ 2 h 5"/>
                <a:gd name="T18" fmla="*/ 1 w 3"/>
                <a:gd name="T19" fmla="*/ 2 h 5"/>
                <a:gd name="T20" fmla="*/ 1 w 3"/>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3" y="3"/>
                  </a:moveTo>
                  <a:lnTo>
                    <a:pt x="3" y="3"/>
                  </a:lnTo>
                  <a:lnTo>
                    <a:pt x="3" y="0"/>
                  </a:lnTo>
                  <a:lnTo>
                    <a:pt x="2" y="0"/>
                  </a:lnTo>
                  <a:lnTo>
                    <a:pt x="1" y="2"/>
                  </a:lnTo>
                  <a:lnTo>
                    <a:pt x="0" y="5"/>
                  </a:lnTo>
                  <a:lnTo>
                    <a:pt x="1" y="5"/>
                  </a:lnTo>
                  <a:lnTo>
                    <a:pt x="2" y="4"/>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6" name="Freeform 4089"/>
            <p:cNvSpPr>
              <a:spLocks/>
            </p:cNvSpPr>
            <p:nvPr/>
          </p:nvSpPr>
          <p:spPr bwMode="auto">
            <a:xfrm>
              <a:off x="4382" y="2496"/>
              <a:ext cx="2" cy="2"/>
            </a:xfrm>
            <a:custGeom>
              <a:avLst/>
              <a:gdLst>
                <a:gd name="T0" fmla="*/ 1 w 2"/>
                <a:gd name="T1" fmla="*/ 0 h 3"/>
                <a:gd name="T2" fmla="*/ 1 w 2"/>
                <a:gd name="T3" fmla="*/ 0 h 3"/>
                <a:gd name="T4" fmla="*/ 0 w 2"/>
                <a:gd name="T5" fmla="*/ 1 h 3"/>
                <a:gd name="T6" fmla="*/ 1 w 2"/>
                <a:gd name="T7" fmla="*/ 1 h 3"/>
                <a:gd name="T8" fmla="*/ 2 w 2"/>
                <a:gd name="T9" fmla="*/ 1 h 3"/>
                <a:gd name="T10" fmla="*/ 2 w 2"/>
                <a:gd name="T11" fmla="*/ 1 h 3"/>
                <a:gd name="T12" fmla="*/ 2 w 2"/>
                <a:gd name="T13" fmla="*/ 1 h 3"/>
                <a:gd name="T14" fmla="*/ 1 w 2"/>
                <a:gd name="T15" fmla="*/ 0 h 3"/>
                <a:gd name="T16" fmla="*/ 1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0"/>
                  </a:moveTo>
                  <a:lnTo>
                    <a:pt x="1" y="0"/>
                  </a:lnTo>
                  <a:lnTo>
                    <a:pt x="0" y="1"/>
                  </a:lnTo>
                  <a:lnTo>
                    <a:pt x="1" y="1"/>
                  </a:lnTo>
                  <a:lnTo>
                    <a:pt x="2"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7" name="Freeform 4090"/>
            <p:cNvSpPr>
              <a:spLocks/>
            </p:cNvSpPr>
            <p:nvPr/>
          </p:nvSpPr>
          <p:spPr bwMode="auto">
            <a:xfrm>
              <a:off x="4381" y="2499"/>
              <a:ext cx="3" cy="4"/>
            </a:xfrm>
            <a:custGeom>
              <a:avLst/>
              <a:gdLst>
                <a:gd name="T0" fmla="*/ 2 w 3"/>
                <a:gd name="T1" fmla="*/ 0 h 5"/>
                <a:gd name="T2" fmla="*/ 2 w 3"/>
                <a:gd name="T3" fmla="*/ 0 h 5"/>
                <a:gd name="T4" fmla="*/ 0 w 3"/>
                <a:gd name="T5" fmla="*/ 1 h 5"/>
                <a:gd name="T6" fmla="*/ 1 w 3"/>
                <a:gd name="T7" fmla="*/ 2 h 5"/>
                <a:gd name="T8" fmla="*/ 1 w 3"/>
                <a:gd name="T9" fmla="*/ 2 h 5"/>
                <a:gd name="T10" fmla="*/ 2 w 3"/>
                <a:gd name="T11" fmla="*/ 2 h 5"/>
                <a:gd name="T12" fmla="*/ 3 w 3"/>
                <a:gd name="T13" fmla="*/ 2 h 5"/>
                <a:gd name="T14" fmla="*/ 3 w 3"/>
                <a:gd name="T15" fmla="*/ 2 h 5"/>
                <a:gd name="T16" fmla="*/ 3 w 3"/>
                <a:gd name="T17" fmla="*/ 2 h 5"/>
                <a:gd name="T18" fmla="*/ 3 w 3"/>
                <a:gd name="T19" fmla="*/ 1 h 5"/>
                <a:gd name="T20" fmla="*/ 3 w 3"/>
                <a:gd name="T21" fmla="*/ 1 h 5"/>
                <a:gd name="T22" fmla="*/ 3 w 3"/>
                <a:gd name="T23" fmla="*/ 1 h 5"/>
                <a:gd name="T24" fmla="*/ 2 w 3"/>
                <a:gd name="T25" fmla="*/ 0 h 5"/>
                <a:gd name="T26" fmla="*/ 2 w 3"/>
                <a:gd name="T27" fmla="*/ 0 h 5"/>
                <a:gd name="T28" fmla="*/ 2 w 3"/>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5"/>
                <a:gd name="T47" fmla="*/ 3 w 3"/>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5">
                  <a:moveTo>
                    <a:pt x="2" y="0"/>
                  </a:moveTo>
                  <a:lnTo>
                    <a:pt x="2" y="0"/>
                  </a:lnTo>
                  <a:lnTo>
                    <a:pt x="0" y="1"/>
                  </a:lnTo>
                  <a:lnTo>
                    <a:pt x="1" y="3"/>
                  </a:lnTo>
                  <a:lnTo>
                    <a:pt x="2" y="5"/>
                  </a:lnTo>
                  <a:lnTo>
                    <a:pt x="3" y="5"/>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8" name="Freeform 4091"/>
            <p:cNvSpPr>
              <a:spLocks/>
            </p:cNvSpPr>
            <p:nvPr/>
          </p:nvSpPr>
          <p:spPr bwMode="auto">
            <a:xfrm>
              <a:off x="4379" y="2511"/>
              <a:ext cx="2" cy="1"/>
            </a:xfrm>
            <a:custGeom>
              <a:avLst/>
              <a:gdLst>
                <a:gd name="T0" fmla="*/ 0 w 2"/>
                <a:gd name="T1" fmla="*/ 0 h 3"/>
                <a:gd name="T2" fmla="*/ 0 w 2"/>
                <a:gd name="T3" fmla="*/ 0 h 3"/>
                <a:gd name="T4" fmla="*/ 0 w 2"/>
                <a:gd name="T5" fmla="*/ 0 h 3"/>
                <a:gd name="T6" fmla="*/ 1 w 2"/>
                <a:gd name="T7" fmla="*/ 0 h 3"/>
                <a:gd name="T8" fmla="*/ 1 w 2"/>
                <a:gd name="T9" fmla="*/ 0 h 3"/>
                <a:gd name="T10" fmla="*/ 2 w 2"/>
                <a:gd name="T11" fmla="*/ 0 h 3"/>
                <a:gd name="T12" fmla="*/ 2 w 2"/>
                <a:gd name="T13" fmla="*/ 0 h 3"/>
                <a:gd name="T14" fmla="*/ 2 w 2"/>
                <a:gd name="T15" fmla="*/ 0 h 3"/>
                <a:gd name="T16" fmla="*/ 1 w 2"/>
                <a:gd name="T17" fmla="*/ 0 h 3"/>
                <a:gd name="T18" fmla="*/ 0 w 2"/>
                <a:gd name="T19" fmla="*/ 0 h 3"/>
                <a:gd name="T20" fmla="*/ 0 w 2"/>
                <a:gd name="T21" fmla="*/ 0 h 3"/>
                <a:gd name="T22" fmla="*/ 0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0"/>
                  </a:moveTo>
                  <a:lnTo>
                    <a:pt x="0" y="0"/>
                  </a:lnTo>
                  <a:lnTo>
                    <a:pt x="0" y="1"/>
                  </a:lnTo>
                  <a:lnTo>
                    <a:pt x="1" y="3"/>
                  </a:lnTo>
                  <a:lnTo>
                    <a:pt x="2" y="3"/>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69" name="Freeform 4092"/>
            <p:cNvSpPr>
              <a:spLocks/>
            </p:cNvSpPr>
            <p:nvPr/>
          </p:nvSpPr>
          <p:spPr bwMode="auto">
            <a:xfrm>
              <a:off x="4371" y="2437"/>
              <a:ext cx="0" cy="3"/>
            </a:xfrm>
            <a:custGeom>
              <a:avLst/>
              <a:gdLst>
                <a:gd name="T0" fmla="*/ 0 w 1"/>
                <a:gd name="T1" fmla="*/ 2 h 4"/>
                <a:gd name="T2" fmla="*/ 0 w 1"/>
                <a:gd name="T3" fmla="*/ 2 h 4"/>
                <a:gd name="T4" fmla="*/ 0 w 1"/>
                <a:gd name="T5" fmla="*/ 0 h 4"/>
                <a:gd name="T6" fmla="*/ 0 w 1"/>
                <a:gd name="T7" fmla="*/ 0 h 4"/>
                <a:gd name="T8" fmla="*/ 0 w 1"/>
                <a:gd name="T9" fmla="*/ 2 h 4"/>
                <a:gd name="T10" fmla="*/ 0 w 1"/>
                <a:gd name="T11" fmla="*/ 2 h 4"/>
                <a:gd name="T12" fmla="*/ 0 w 1"/>
                <a:gd name="T13" fmla="*/ 2 h 4"/>
                <a:gd name="T14" fmla="*/ 0 w 1"/>
                <a:gd name="T15" fmla="*/ 2 h 4"/>
                <a:gd name="T16" fmla="*/ 0 w 1"/>
                <a:gd name="T17" fmla="*/ 2 h 4"/>
                <a:gd name="T18" fmla="*/ 0 w 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0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1" y="2"/>
                  </a:moveTo>
                  <a:lnTo>
                    <a:pt x="1" y="2"/>
                  </a:lnTo>
                  <a:lnTo>
                    <a:pt x="1" y="0"/>
                  </a:lnTo>
                  <a:lnTo>
                    <a:pt x="0" y="0"/>
                  </a:lnTo>
                  <a:lnTo>
                    <a:pt x="0" y="2"/>
                  </a:lnTo>
                  <a:lnTo>
                    <a:pt x="1" y="4"/>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0" name="Freeform 4093"/>
            <p:cNvSpPr>
              <a:spLocks/>
            </p:cNvSpPr>
            <p:nvPr/>
          </p:nvSpPr>
          <p:spPr bwMode="auto">
            <a:xfrm>
              <a:off x="4303" y="2270"/>
              <a:ext cx="115" cy="252"/>
            </a:xfrm>
            <a:custGeom>
              <a:avLst/>
              <a:gdLst>
                <a:gd name="T0" fmla="*/ 11 w 143"/>
                <a:gd name="T1" fmla="*/ 32 h 307"/>
                <a:gd name="T2" fmla="*/ 10 w 143"/>
                <a:gd name="T3" fmla="*/ 30 h 307"/>
                <a:gd name="T4" fmla="*/ 10 w 143"/>
                <a:gd name="T5" fmla="*/ 28 h 307"/>
                <a:gd name="T6" fmla="*/ 9 w 143"/>
                <a:gd name="T7" fmla="*/ 25 h 307"/>
                <a:gd name="T8" fmla="*/ 9 w 143"/>
                <a:gd name="T9" fmla="*/ 25 h 307"/>
                <a:gd name="T10" fmla="*/ 9 w 143"/>
                <a:gd name="T11" fmla="*/ 23 h 307"/>
                <a:gd name="T12" fmla="*/ 9 w 143"/>
                <a:gd name="T13" fmla="*/ 22 h 307"/>
                <a:gd name="T14" fmla="*/ 7 w 143"/>
                <a:gd name="T15" fmla="*/ 21 h 307"/>
                <a:gd name="T16" fmla="*/ 7 w 143"/>
                <a:gd name="T17" fmla="*/ 19 h 307"/>
                <a:gd name="T18" fmla="*/ 8 w 143"/>
                <a:gd name="T19" fmla="*/ 17 h 307"/>
                <a:gd name="T20" fmla="*/ 9 w 143"/>
                <a:gd name="T21" fmla="*/ 17 h 307"/>
                <a:gd name="T22" fmla="*/ 10 w 143"/>
                <a:gd name="T23" fmla="*/ 17 h 307"/>
                <a:gd name="T24" fmla="*/ 11 w 143"/>
                <a:gd name="T25" fmla="*/ 16 h 307"/>
                <a:gd name="T26" fmla="*/ 11 w 143"/>
                <a:gd name="T27" fmla="*/ 15 h 307"/>
                <a:gd name="T28" fmla="*/ 13 w 143"/>
                <a:gd name="T29" fmla="*/ 14 h 307"/>
                <a:gd name="T30" fmla="*/ 11 w 143"/>
                <a:gd name="T31" fmla="*/ 14 h 307"/>
                <a:gd name="T32" fmla="*/ 10 w 143"/>
                <a:gd name="T33" fmla="*/ 12 h 307"/>
                <a:gd name="T34" fmla="*/ 10 w 143"/>
                <a:gd name="T35" fmla="*/ 11 h 307"/>
                <a:gd name="T36" fmla="*/ 9 w 143"/>
                <a:gd name="T37" fmla="*/ 9 h 307"/>
                <a:gd name="T38" fmla="*/ 9 w 143"/>
                <a:gd name="T39" fmla="*/ 9 h 307"/>
                <a:gd name="T40" fmla="*/ 7 w 143"/>
                <a:gd name="T41" fmla="*/ 9 h 307"/>
                <a:gd name="T42" fmla="*/ 7 w 143"/>
                <a:gd name="T43" fmla="*/ 7 h 307"/>
                <a:gd name="T44" fmla="*/ 8 w 143"/>
                <a:gd name="T45" fmla="*/ 6 h 307"/>
                <a:gd name="T46" fmla="*/ 9 w 143"/>
                <a:gd name="T47" fmla="*/ 6 h 307"/>
                <a:gd name="T48" fmla="*/ 9 w 143"/>
                <a:gd name="T49" fmla="*/ 4 h 307"/>
                <a:gd name="T50" fmla="*/ 9 w 143"/>
                <a:gd name="T51" fmla="*/ 2 h 307"/>
                <a:gd name="T52" fmla="*/ 8 w 143"/>
                <a:gd name="T53" fmla="*/ 2 h 307"/>
                <a:gd name="T54" fmla="*/ 7 w 143"/>
                <a:gd name="T55" fmla="*/ 0 h 307"/>
                <a:gd name="T56" fmla="*/ 7 w 143"/>
                <a:gd name="T57" fmla="*/ 2 h 307"/>
                <a:gd name="T58" fmla="*/ 6 w 143"/>
                <a:gd name="T59" fmla="*/ 2 h 307"/>
                <a:gd name="T60" fmla="*/ 5 w 143"/>
                <a:gd name="T61" fmla="*/ 2 h 307"/>
                <a:gd name="T62" fmla="*/ 4 w 143"/>
                <a:gd name="T63" fmla="*/ 4 h 307"/>
                <a:gd name="T64" fmla="*/ 4 w 143"/>
                <a:gd name="T65" fmla="*/ 6 h 307"/>
                <a:gd name="T66" fmla="*/ 4 w 143"/>
                <a:gd name="T67" fmla="*/ 6 h 307"/>
                <a:gd name="T68" fmla="*/ 2 w 143"/>
                <a:gd name="T69" fmla="*/ 9 h 307"/>
                <a:gd name="T70" fmla="*/ 2 w 143"/>
                <a:gd name="T71" fmla="*/ 9 h 307"/>
                <a:gd name="T72" fmla="*/ 2 w 143"/>
                <a:gd name="T73" fmla="*/ 11 h 307"/>
                <a:gd name="T74" fmla="*/ 2 w 143"/>
                <a:gd name="T75" fmla="*/ 13 h 307"/>
                <a:gd name="T76" fmla="*/ 2 w 143"/>
                <a:gd name="T77" fmla="*/ 14 h 307"/>
                <a:gd name="T78" fmla="*/ 0 w 143"/>
                <a:gd name="T79" fmla="*/ 14 h 307"/>
                <a:gd name="T80" fmla="*/ 2 w 143"/>
                <a:gd name="T81" fmla="*/ 16 h 307"/>
                <a:gd name="T82" fmla="*/ 2 w 143"/>
                <a:gd name="T83" fmla="*/ 16 h 307"/>
                <a:gd name="T84" fmla="*/ 2 w 143"/>
                <a:gd name="T85" fmla="*/ 17 h 307"/>
                <a:gd name="T86" fmla="*/ 2 w 143"/>
                <a:gd name="T87" fmla="*/ 17 h 307"/>
                <a:gd name="T88" fmla="*/ 2 w 143"/>
                <a:gd name="T89" fmla="*/ 17 h 307"/>
                <a:gd name="T90" fmla="*/ 2 w 143"/>
                <a:gd name="T91" fmla="*/ 19 h 307"/>
                <a:gd name="T92" fmla="*/ 3 w 143"/>
                <a:gd name="T93" fmla="*/ 21 h 307"/>
                <a:gd name="T94" fmla="*/ 3 w 143"/>
                <a:gd name="T95" fmla="*/ 24 h 307"/>
                <a:gd name="T96" fmla="*/ 4 w 143"/>
                <a:gd name="T97" fmla="*/ 25 h 307"/>
                <a:gd name="T98" fmla="*/ 4 w 143"/>
                <a:gd name="T99" fmla="*/ 25 h 307"/>
                <a:gd name="T100" fmla="*/ 5 w 143"/>
                <a:gd name="T101" fmla="*/ 25 h 307"/>
                <a:gd name="T102" fmla="*/ 6 w 143"/>
                <a:gd name="T103" fmla="*/ 24 h 307"/>
                <a:gd name="T104" fmla="*/ 6 w 143"/>
                <a:gd name="T105" fmla="*/ 23 h 307"/>
                <a:gd name="T106" fmla="*/ 7 w 143"/>
                <a:gd name="T107" fmla="*/ 21 h 307"/>
                <a:gd name="T108" fmla="*/ 7 w 143"/>
                <a:gd name="T109" fmla="*/ 24 h 307"/>
                <a:gd name="T110" fmla="*/ 8 w 143"/>
                <a:gd name="T111" fmla="*/ 26 h 307"/>
                <a:gd name="T112" fmla="*/ 9 w 143"/>
                <a:gd name="T113" fmla="*/ 28 h 307"/>
                <a:gd name="T114" fmla="*/ 9 w 143"/>
                <a:gd name="T115" fmla="*/ 31 h 307"/>
                <a:gd name="T116" fmla="*/ 9 w 143"/>
                <a:gd name="T117" fmla="*/ 32 h 307"/>
                <a:gd name="T118" fmla="*/ 9 w 143"/>
                <a:gd name="T119" fmla="*/ 33 h 307"/>
                <a:gd name="T120" fmla="*/ 9 w 143"/>
                <a:gd name="T121" fmla="*/ 34 h 3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
                <a:gd name="T184" fmla="*/ 0 h 307"/>
                <a:gd name="T185" fmla="*/ 143 w 143"/>
                <a:gd name="T186" fmla="*/ 307 h 3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 h="307">
                  <a:moveTo>
                    <a:pt x="105" y="302"/>
                  </a:moveTo>
                  <a:lnTo>
                    <a:pt x="105" y="302"/>
                  </a:lnTo>
                  <a:lnTo>
                    <a:pt x="107" y="297"/>
                  </a:lnTo>
                  <a:lnTo>
                    <a:pt x="107" y="296"/>
                  </a:lnTo>
                  <a:lnTo>
                    <a:pt x="111" y="291"/>
                  </a:lnTo>
                  <a:lnTo>
                    <a:pt x="119" y="279"/>
                  </a:lnTo>
                  <a:lnTo>
                    <a:pt x="119" y="278"/>
                  </a:lnTo>
                  <a:lnTo>
                    <a:pt x="118" y="277"/>
                  </a:lnTo>
                  <a:lnTo>
                    <a:pt x="118" y="275"/>
                  </a:lnTo>
                  <a:lnTo>
                    <a:pt x="118" y="274"/>
                  </a:lnTo>
                  <a:lnTo>
                    <a:pt x="117" y="274"/>
                  </a:lnTo>
                  <a:lnTo>
                    <a:pt x="117" y="273"/>
                  </a:lnTo>
                  <a:lnTo>
                    <a:pt x="115" y="268"/>
                  </a:lnTo>
                  <a:lnTo>
                    <a:pt x="115" y="266"/>
                  </a:lnTo>
                  <a:lnTo>
                    <a:pt x="111" y="260"/>
                  </a:lnTo>
                  <a:lnTo>
                    <a:pt x="111" y="259"/>
                  </a:lnTo>
                  <a:lnTo>
                    <a:pt x="111" y="258"/>
                  </a:lnTo>
                  <a:lnTo>
                    <a:pt x="112" y="256"/>
                  </a:lnTo>
                  <a:lnTo>
                    <a:pt x="111" y="248"/>
                  </a:lnTo>
                  <a:lnTo>
                    <a:pt x="99" y="234"/>
                  </a:lnTo>
                  <a:lnTo>
                    <a:pt x="98" y="232"/>
                  </a:lnTo>
                  <a:lnTo>
                    <a:pt x="96" y="228"/>
                  </a:lnTo>
                  <a:lnTo>
                    <a:pt x="96" y="227"/>
                  </a:lnTo>
                  <a:lnTo>
                    <a:pt x="96" y="223"/>
                  </a:lnTo>
                  <a:lnTo>
                    <a:pt x="100" y="222"/>
                  </a:lnTo>
                  <a:lnTo>
                    <a:pt x="101" y="221"/>
                  </a:lnTo>
                  <a:lnTo>
                    <a:pt x="103" y="218"/>
                  </a:lnTo>
                  <a:lnTo>
                    <a:pt x="101" y="214"/>
                  </a:lnTo>
                  <a:lnTo>
                    <a:pt x="101" y="210"/>
                  </a:lnTo>
                  <a:lnTo>
                    <a:pt x="103" y="209"/>
                  </a:lnTo>
                  <a:lnTo>
                    <a:pt x="106" y="209"/>
                  </a:lnTo>
                  <a:lnTo>
                    <a:pt x="107" y="207"/>
                  </a:lnTo>
                  <a:lnTo>
                    <a:pt x="107" y="206"/>
                  </a:lnTo>
                  <a:lnTo>
                    <a:pt x="107" y="204"/>
                  </a:lnTo>
                  <a:lnTo>
                    <a:pt x="107" y="203"/>
                  </a:lnTo>
                  <a:lnTo>
                    <a:pt x="106" y="203"/>
                  </a:lnTo>
                  <a:lnTo>
                    <a:pt x="105" y="206"/>
                  </a:lnTo>
                  <a:lnTo>
                    <a:pt x="104" y="206"/>
                  </a:lnTo>
                  <a:lnTo>
                    <a:pt x="103" y="201"/>
                  </a:lnTo>
                  <a:lnTo>
                    <a:pt x="101" y="197"/>
                  </a:lnTo>
                  <a:lnTo>
                    <a:pt x="100" y="195"/>
                  </a:lnTo>
                  <a:lnTo>
                    <a:pt x="98" y="193"/>
                  </a:lnTo>
                  <a:lnTo>
                    <a:pt x="97" y="193"/>
                  </a:lnTo>
                  <a:lnTo>
                    <a:pt x="89" y="181"/>
                  </a:lnTo>
                  <a:lnTo>
                    <a:pt x="87" y="180"/>
                  </a:lnTo>
                  <a:lnTo>
                    <a:pt x="89" y="178"/>
                  </a:lnTo>
                  <a:lnTo>
                    <a:pt x="87" y="176"/>
                  </a:lnTo>
                  <a:lnTo>
                    <a:pt x="87" y="174"/>
                  </a:lnTo>
                  <a:lnTo>
                    <a:pt x="86" y="174"/>
                  </a:lnTo>
                  <a:lnTo>
                    <a:pt x="84" y="174"/>
                  </a:lnTo>
                  <a:lnTo>
                    <a:pt x="83" y="172"/>
                  </a:lnTo>
                  <a:lnTo>
                    <a:pt x="82" y="169"/>
                  </a:lnTo>
                  <a:lnTo>
                    <a:pt x="83" y="168"/>
                  </a:lnTo>
                  <a:lnTo>
                    <a:pt x="87" y="168"/>
                  </a:lnTo>
                  <a:lnTo>
                    <a:pt x="89" y="168"/>
                  </a:lnTo>
                  <a:lnTo>
                    <a:pt x="90" y="167"/>
                  </a:lnTo>
                  <a:lnTo>
                    <a:pt x="89" y="166"/>
                  </a:lnTo>
                  <a:lnTo>
                    <a:pt x="89" y="163"/>
                  </a:lnTo>
                  <a:lnTo>
                    <a:pt x="90" y="159"/>
                  </a:lnTo>
                  <a:lnTo>
                    <a:pt x="91" y="158"/>
                  </a:lnTo>
                  <a:lnTo>
                    <a:pt x="91" y="152"/>
                  </a:lnTo>
                  <a:lnTo>
                    <a:pt x="91" y="151"/>
                  </a:lnTo>
                  <a:lnTo>
                    <a:pt x="92" y="150"/>
                  </a:lnTo>
                  <a:lnTo>
                    <a:pt x="94" y="148"/>
                  </a:lnTo>
                  <a:lnTo>
                    <a:pt x="97" y="149"/>
                  </a:lnTo>
                  <a:lnTo>
                    <a:pt x="100" y="150"/>
                  </a:lnTo>
                  <a:lnTo>
                    <a:pt x="108" y="149"/>
                  </a:lnTo>
                  <a:lnTo>
                    <a:pt x="109" y="148"/>
                  </a:lnTo>
                  <a:lnTo>
                    <a:pt x="110" y="146"/>
                  </a:lnTo>
                  <a:lnTo>
                    <a:pt x="111" y="144"/>
                  </a:lnTo>
                  <a:lnTo>
                    <a:pt x="111" y="143"/>
                  </a:lnTo>
                  <a:lnTo>
                    <a:pt x="117" y="143"/>
                  </a:lnTo>
                  <a:lnTo>
                    <a:pt x="117" y="141"/>
                  </a:lnTo>
                  <a:lnTo>
                    <a:pt x="115" y="139"/>
                  </a:lnTo>
                  <a:lnTo>
                    <a:pt x="115" y="138"/>
                  </a:lnTo>
                  <a:lnTo>
                    <a:pt x="117" y="138"/>
                  </a:lnTo>
                  <a:lnTo>
                    <a:pt x="119" y="139"/>
                  </a:lnTo>
                  <a:lnTo>
                    <a:pt x="120" y="139"/>
                  </a:lnTo>
                  <a:lnTo>
                    <a:pt x="122" y="138"/>
                  </a:lnTo>
                  <a:lnTo>
                    <a:pt x="124" y="137"/>
                  </a:lnTo>
                  <a:lnTo>
                    <a:pt x="126" y="139"/>
                  </a:lnTo>
                  <a:lnTo>
                    <a:pt x="127" y="134"/>
                  </a:lnTo>
                  <a:lnTo>
                    <a:pt x="129" y="133"/>
                  </a:lnTo>
                  <a:lnTo>
                    <a:pt x="132" y="131"/>
                  </a:lnTo>
                  <a:lnTo>
                    <a:pt x="134" y="131"/>
                  </a:lnTo>
                  <a:lnTo>
                    <a:pt x="135" y="131"/>
                  </a:lnTo>
                  <a:lnTo>
                    <a:pt x="134" y="129"/>
                  </a:lnTo>
                  <a:lnTo>
                    <a:pt x="135" y="124"/>
                  </a:lnTo>
                  <a:lnTo>
                    <a:pt x="138" y="121"/>
                  </a:lnTo>
                  <a:lnTo>
                    <a:pt x="143" y="119"/>
                  </a:lnTo>
                  <a:lnTo>
                    <a:pt x="142" y="116"/>
                  </a:lnTo>
                  <a:lnTo>
                    <a:pt x="141" y="116"/>
                  </a:lnTo>
                  <a:lnTo>
                    <a:pt x="140" y="117"/>
                  </a:lnTo>
                  <a:lnTo>
                    <a:pt x="128" y="121"/>
                  </a:lnTo>
                  <a:lnTo>
                    <a:pt x="127" y="121"/>
                  </a:lnTo>
                  <a:lnTo>
                    <a:pt x="124" y="116"/>
                  </a:lnTo>
                  <a:lnTo>
                    <a:pt x="124" y="114"/>
                  </a:lnTo>
                  <a:lnTo>
                    <a:pt x="124" y="111"/>
                  </a:lnTo>
                  <a:lnTo>
                    <a:pt x="124" y="110"/>
                  </a:lnTo>
                  <a:lnTo>
                    <a:pt x="112" y="109"/>
                  </a:lnTo>
                  <a:lnTo>
                    <a:pt x="111" y="109"/>
                  </a:lnTo>
                  <a:lnTo>
                    <a:pt x="111" y="108"/>
                  </a:lnTo>
                  <a:lnTo>
                    <a:pt x="112" y="106"/>
                  </a:lnTo>
                  <a:lnTo>
                    <a:pt x="114" y="98"/>
                  </a:lnTo>
                  <a:lnTo>
                    <a:pt x="117" y="96"/>
                  </a:lnTo>
                  <a:lnTo>
                    <a:pt x="118" y="95"/>
                  </a:lnTo>
                  <a:lnTo>
                    <a:pt x="118" y="94"/>
                  </a:lnTo>
                  <a:lnTo>
                    <a:pt x="117" y="93"/>
                  </a:lnTo>
                  <a:lnTo>
                    <a:pt x="112" y="93"/>
                  </a:lnTo>
                  <a:lnTo>
                    <a:pt x="108" y="92"/>
                  </a:lnTo>
                  <a:lnTo>
                    <a:pt x="108" y="91"/>
                  </a:lnTo>
                  <a:lnTo>
                    <a:pt x="104" y="81"/>
                  </a:lnTo>
                  <a:lnTo>
                    <a:pt x="104" y="80"/>
                  </a:lnTo>
                  <a:lnTo>
                    <a:pt x="107" y="76"/>
                  </a:lnTo>
                  <a:lnTo>
                    <a:pt x="107" y="75"/>
                  </a:lnTo>
                  <a:lnTo>
                    <a:pt x="106" y="75"/>
                  </a:lnTo>
                  <a:lnTo>
                    <a:pt x="103" y="76"/>
                  </a:lnTo>
                  <a:lnTo>
                    <a:pt x="101" y="76"/>
                  </a:lnTo>
                  <a:lnTo>
                    <a:pt x="96" y="76"/>
                  </a:lnTo>
                  <a:lnTo>
                    <a:pt x="91" y="78"/>
                  </a:lnTo>
                  <a:lnTo>
                    <a:pt x="87" y="80"/>
                  </a:lnTo>
                  <a:lnTo>
                    <a:pt x="86" y="80"/>
                  </a:lnTo>
                  <a:lnTo>
                    <a:pt x="86" y="79"/>
                  </a:lnTo>
                  <a:lnTo>
                    <a:pt x="85" y="78"/>
                  </a:lnTo>
                  <a:lnTo>
                    <a:pt x="86" y="76"/>
                  </a:lnTo>
                  <a:lnTo>
                    <a:pt x="87" y="75"/>
                  </a:lnTo>
                  <a:lnTo>
                    <a:pt x="89" y="74"/>
                  </a:lnTo>
                  <a:lnTo>
                    <a:pt x="87" y="71"/>
                  </a:lnTo>
                  <a:lnTo>
                    <a:pt x="86" y="70"/>
                  </a:lnTo>
                  <a:lnTo>
                    <a:pt x="85" y="69"/>
                  </a:lnTo>
                  <a:lnTo>
                    <a:pt x="85" y="66"/>
                  </a:lnTo>
                  <a:lnTo>
                    <a:pt x="86" y="65"/>
                  </a:lnTo>
                  <a:lnTo>
                    <a:pt x="89" y="64"/>
                  </a:lnTo>
                  <a:lnTo>
                    <a:pt x="90" y="63"/>
                  </a:lnTo>
                  <a:lnTo>
                    <a:pt x="90" y="58"/>
                  </a:lnTo>
                  <a:lnTo>
                    <a:pt x="91" y="56"/>
                  </a:lnTo>
                  <a:lnTo>
                    <a:pt x="92" y="55"/>
                  </a:lnTo>
                  <a:lnTo>
                    <a:pt x="94" y="54"/>
                  </a:lnTo>
                  <a:lnTo>
                    <a:pt x="95" y="51"/>
                  </a:lnTo>
                  <a:lnTo>
                    <a:pt x="96" y="51"/>
                  </a:lnTo>
                  <a:lnTo>
                    <a:pt x="98" y="50"/>
                  </a:lnTo>
                  <a:lnTo>
                    <a:pt x="100" y="50"/>
                  </a:lnTo>
                  <a:lnTo>
                    <a:pt x="104" y="47"/>
                  </a:lnTo>
                  <a:lnTo>
                    <a:pt x="104" y="46"/>
                  </a:lnTo>
                  <a:lnTo>
                    <a:pt x="103" y="42"/>
                  </a:lnTo>
                  <a:lnTo>
                    <a:pt x="103" y="39"/>
                  </a:lnTo>
                  <a:lnTo>
                    <a:pt x="105" y="37"/>
                  </a:lnTo>
                  <a:lnTo>
                    <a:pt x="105" y="35"/>
                  </a:lnTo>
                  <a:lnTo>
                    <a:pt x="105" y="29"/>
                  </a:lnTo>
                  <a:lnTo>
                    <a:pt x="104" y="16"/>
                  </a:lnTo>
                  <a:lnTo>
                    <a:pt x="103" y="16"/>
                  </a:lnTo>
                  <a:lnTo>
                    <a:pt x="100" y="14"/>
                  </a:lnTo>
                  <a:lnTo>
                    <a:pt x="99" y="14"/>
                  </a:lnTo>
                  <a:lnTo>
                    <a:pt x="99" y="15"/>
                  </a:lnTo>
                  <a:lnTo>
                    <a:pt x="97" y="14"/>
                  </a:lnTo>
                  <a:lnTo>
                    <a:pt x="95" y="7"/>
                  </a:lnTo>
                  <a:lnTo>
                    <a:pt x="92" y="4"/>
                  </a:lnTo>
                  <a:lnTo>
                    <a:pt x="89" y="2"/>
                  </a:lnTo>
                  <a:lnTo>
                    <a:pt x="89" y="0"/>
                  </a:lnTo>
                  <a:lnTo>
                    <a:pt x="87" y="0"/>
                  </a:lnTo>
                  <a:lnTo>
                    <a:pt x="86" y="0"/>
                  </a:lnTo>
                  <a:lnTo>
                    <a:pt x="85" y="0"/>
                  </a:lnTo>
                  <a:lnTo>
                    <a:pt x="84" y="2"/>
                  </a:lnTo>
                  <a:lnTo>
                    <a:pt x="83" y="5"/>
                  </a:lnTo>
                  <a:lnTo>
                    <a:pt x="82" y="5"/>
                  </a:lnTo>
                  <a:lnTo>
                    <a:pt x="83" y="9"/>
                  </a:lnTo>
                  <a:lnTo>
                    <a:pt x="82" y="10"/>
                  </a:lnTo>
                  <a:lnTo>
                    <a:pt x="78" y="13"/>
                  </a:lnTo>
                  <a:lnTo>
                    <a:pt x="76" y="15"/>
                  </a:lnTo>
                  <a:lnTo>
                    <a:pt x="75" y="16"/>
                  </a:lnTo>
                  <a:lnTo>
                    <a:pt x="76" y="18"/>
                  </a:lnTo>
                  <a:lnTo>
                    <a:pt x="79" y="24"/>
                  </a:lnTo>
                  <a:lnTo>
                    <a:pt x="79" y="25"/>
                  </a:lnTo>
                  <a:lnTo>
                    <a:pt x="78" y="25"/>
                  </a:lnTo>
                  <a:lnTo>
                    <a:pt x="75" y="23"/>
                  </a:lnTo>
                  <a:lnTo>
                    <a:pt x="75" y="22"/>
                  </a:lnTo>
                  <a:lnTo>
                    <a:pt x="73" y="21"/>
                  </a:lnTo>
                  <a:lnTo>
                    <a:pt x="71" y="20"/>
                  </a:lnTo>
                  <a:lnTo>
                    <a:pt x="69" y="21"/>
                  </a:lnTo>
                  <a:lnTo>
                    <a:pt x="58" y="26"/>
                  </a:lnTo>
                  <a:lnTo>
                    <a:pt x="57" y="26"/>
                  </a:lnTo>
                  <a:lnTo>
                    <a:pt x="53" y="30"/>
                  </a:lnTo>
                  <a:lnTo>
                    <a:pt x="52" y="32"/>
                  </a:lnTo>
                  <a:lnTo>
                    <a:pt x="49" y="32"/>
                  </a:lnTo>
                  <a:lnTo>
                    <a:pt x="49" y="33"/>
                  </a:lnTo>
                  <a:lnTo>
                    <a:pt x="47" y="35"/>
                  </a:lnTo>
                  <a:lnTo>
                    <a:pt x="48" y="42"/>
                  </a:lnTo>
                  <a:lnTo>
                    <a:pt x="47" y="44"/>
                  </a:lnTo>
                  <a:lnTo>
                    <a:pt x="45" y="47"/>
                  </a:lnTo>
                  <a:lnTo>
                    <a:pt x="45" y="48"/>
                  </a:lnTo>
                  <a:lnTo>
                    <a:pt x="45" y="49"/>
                  </a:lnTo>
                  <a:lnTo>
                    <a:pt x="43" y="50"/>
                  </a:lnTo>
                  <a:lnTo>
                    <a:pt x="40" y="52"/>
                  </a:lnTo>
                  <a:lnTo>
                    <a:pt x="39" y="53"/>
                  </a:lnTo>
                  <a:lnTo>
                    <a:pt x="39" y="54"/>
                  </a:lnTo>
                  <a:lnTo>
                    <a:pt x="40" y="58"/>
                  </a:lnTo>
                  <a:lnTo>
                    <a:pt x="40" y="62"/>
                  </a:lnTo>
                  <a:lnTo>
                    <a:pt x="38" y="65"/>
                  </a:lnTo>
                  <a:lnTo>
                    <a:pt x="37" y="67"/>
                  </a:lnTo>
                  <a:lnTo>
                    <a:pt x="36" y="68"/>
                  </a:lnTo>
                  <a:lnTo>
                    <a:pt x="31" y="80"/>
                  </a:lnTo>
                  <a:lnTo>
                    <a:pt x="30" y="80"/>
                  </a:lnTo>
                  <a:lnTo>
                    <a:pt x="28" y="79"/>
                  </a:lnTo>
                  <a:lnTo>
                    <a:pt x="27" y="78"/>
                  </a:lnTo>
                  <a:lnTo>
                    <a:pt x="18" y="77"/>
                  </a:lnTo>
                  <a:lnTo>
                    <a:pt x="18" y="78"/>
                  </a:lnTo>
                  <a:lnTo>
                    <a:pt x="20" y="82"/>
                  </a:lnTo>
                  <a:lnTo>
                    <a:pt x="20" y="83"/>
                  </a:lnTo>
                  <a:lnTo>
                    <a:pt x="18" y="92"/>
                  </a:lnTo>
                  <a:lnTo>
                    <a:pt x="18" y="94"/>
                  </a:lnTo>
                  <a:lnTo>
                    <a:pt x="17" y="94"/>
                  </a:lnTo>
                  <a:lnTo>
                    <a:pt x="15" y="94"/>
                  </a:lnTo>
                  <a:lnTo>
                    <a:pt x="14" y="95"/>
                  </a:lnTo>
                  <a:lnTo>
                    <a:pt x="14" y="98"/>
                  </a:lnTo>
                  <a:lnTo>
                    <a:pt x="15" y="108"/>
                  </a:lnTo>
                  <a:lnTo>
                    <a:pt x="13" y="110"/>
                  </a:lnTo>
                  <a:lnTo>
                    <a:pt x="12" y="111"/>
                  </a:lnTo>
                  <a:lnTo>
                    <a:pt x="12" y="110"/>
                  </a:lnTo>
                  <a:lnTo>
                    <a:pt x="10" y="109"/>
                  </a:lnTo>
                  <a:lnTo>
                    <a:pt x="8" y="109"/>
                  </a:lnTo>
                  <a:lnTo>
                    <a:pt x="8" y="110"/>
                  </a:lnTo>
                  <a:lnTo>
                    <a:pt x="7" y="111"/>
                  </a:lnTo>
                  <a:lnTo>
                    <a:pt x="7" y="114"/>
                  </a:lnTo>
                  <a:lnTo>
                    <a:pt x="8" y="122"/>
                  </a:lnTo>
                  <a:lnTo>
                    <a:pt x="8" y="123"/>
                  </a:lnTo>
                  <a:lnTo>
                    <a:pt x="7" y="123"/>
                  </a:lnTo>
                  <a:lnTo>
                    <a:pt x="6" y="122"/>
                  </a:lnTo>
                  <a:lnTo>
                    <a:pt x="4" y="122"/>
                  </a:lnTo>
                  <a:lnTo>
                    <a:pt x="3" y="122"/>
                  </a:lnTo>
                  <a:lnTo>
                    <a:pt x="2" y="121"/>
                  </a:lnTo>
                  <a:lnTo>
                    <a:pt x="0" y="124"/>
                  </a:lnTo>
                  <a:lnTo>
                    <a:pt x="0" y="125"/>
                  </a:lnTo>
                  <a:lnTo>
                    <a:pt x="0" y="127"/>
                  </a:lnTo>
                  <a:lnTo>
                    <a:pt x="2" y="129"/>
                  </a:lnTo>
                  <a:lnTo>
                    <a:pt x="8" y="139"/>
                  </a:lnTo>
                  <a:lnTo>
                    <a:pt x="9" y="140"/>
                  </a:lnTo>
                  <a:lnTo>
                    <a:pt x="9" y="139"/>
                  </a:lnTo>
                  <a:lnTo>
                    <a:pt x="9" y="138"/>
                  </a:lnTo>
                  <a:lnTo>
                    <a:pt x="9" y="136"/>
                  </a:lnTo>
                  <a:lnTo>
                    <a:pt x="10" y="137"/>
                  </a:lnTo>
                  <a:lnTo>
                    <a:pt x="10" y="139"/>
                  </a:lnTo>
                  <a:lnTo>
                    <a:pt x="11" y="141"/>
                  </a:lnTo>
                  <a:lnTo>
                    <a:pt x="12" y="141"/>
                  </a:lnTo>
                  <a:lnTo>
                    <a:pt x="12" y="140"/>
                  </a:lnTo>
                  <a:lnTo>
                    <a:pt x="13" y="139"/>
                  </a:lnTo>
                  <a:lnTo>
                    <a:pt x="13" y="140"/>
                  </a:lnTo>
                  <a:lnTo>
                    <a:pt x="13" y="144"/>
                  </a:lnTo>
                  <a:lnTo>
                    <a:pt x="14" y="146"/>
                  </a:lnTo>
                  <a:lnTo>
                    <a:pt x="14" y="147"/>
                  </a:lnTo>
                  <a:lnTo>
                    <a:pt x="15" y="146"/>
                  </a:lnTo>
                  <a:lnTo>
                    <a:pt x="15" y="145"/>
                  </a:lnTo>
                  <a:lnTo>
                    <a:pt x="16" y="144"/>
                  </a:lnTo>
                  <a:lnTo>
                    <a:pt x="18" y="145"/>
                  </a:lnTo>
                  <a:lnTo>
                    <a:pt x="23" y="145"/>
                  </a:lnTo>
                  <a:lnTo>
                    <a:pt x="24" y="146"/>
                  </a:lnTo>
                  <a:lnTo>
                    <a:pt x="24" y="147"/>
                  </a:lnTo>
                  <a:lnTo>
                    <a:pt x="23" y="148"/>
                  </a:lnTo>
                  <a:lnTo>
                    <a:pt x="23" y="149"/>
                  </a:lnTo>
                  <a:lnTo>
                    <a:pt x="25" y="150"/>
                  </a:lnTo>
                  <a:lnTo>
                    <a:pt x="26" y="150"/>
                  </a:lnTo>
                  <a:lnTo>
                    <a:pt x="25" y="151"/>
                  </a:lnTo>
                  <a:lnTo>
                    <a:pt x="26" y="152"/>
                  </a:lnTo>
                  <a:lnTo>
                    <a:pt x="27" y="153"/>
                  </a:lnTo>
                  <a:lnTo>
                    <a:pt x="28" y="154"/>
                  </a:lnTo>
                  <a:lnTo>
                    <a:pt x="28" y="155"/>
                  </a:lnTo>
                  <a:lnTo>
                    <a:pt x="27" y="157"/>
                  </a:lnTo>
                  <a:lnTo>
                    <a:pt x="25" y="158"/>
                  </a:lnTo>
                  <a:lnTo>
                    <a:pt x="24" y="155"/>
                  </a:lnTo>
                  <a:lnTo>
                    <a:pt x="22" y="154"/>
                  </a:lnTo>
                  <a:lnTo>
                    <a:pt x="22" y="155"/>
                  </a:lnTo>
                  <a:lnTo>
                    <a:pt x="22" y="157"/>
                  </a:lnTo>
                  <a:lnTo>
                    <a:pt x="24" y="161"/>
                  </a:lnTo>
                  <a:lnTo>
                    <a:pt x="25" y="162"/>
                  </a:lnTo>
                  <a:lnTo>
                    <a:pt x="26" y="163"/>
                  </a:lnTo>
                  <a:lnTo>
                    <a:pt x="27" y="161"/>
                  </a:lnTo>
                  <a:lnTo>
                    <a:pt x="28" y="159"/>
                  </a:lnTo>
                  <a:lnTo>
                    <a:pt x="29" y="157"/>
                  </a:lnTo>
                  <a:lnTo>
                    <a:pt x="29" y="158"/>
                  </a:lnTo>
                  <a:lnTo>
                    <a:pt x="29" y="162"/>
                  </a:lnTo>
                  <a:lnTo>
                    <a:pt x="31" y="165"/>
                  </a:lnTo>
                  <a:lnTo>
                    <a:pt x="36" y="175"/>
                  </a:lnTo>
                  <a:lnTo>
                    <a:pt x="38" y="181"/>
                  </a:lnTo>
                  <a:lnTo>
                    <a:pt x="38" y="187"/>
                  </a:lnTo>
                  <a:lnTo>
                    <a:pt x="36" y="199"/>
                  </a:lnTo>
                  <a:lnTo>
                    <a:pt x="34" y="209"/>
                  </a:lnTo>
                  <a:lnTo>
                    <a:pt x="34" y="211"/>
                  </a:lnTo>
                  <a:lnTo>
                    <a:pt x="36" y="209"/>
                  </a:lnTo>
                  <a:lnTo>
                    <a:pt x="38" y="207"/>
                  </a:lnTo>
                  <a:lnTo>
                    <a:pt x="39" y="206"/>
                  </a:lnTo>
                  <a:lnTo>
                    <a:pt x="40" y="205"/>
                  </a:lnTo>
                  <a:lnTo>
                    <a:pt x="40" y="207"/>
                  </a:lnTo>
                  <a:lnTo>
                    <a:pt x="38" y="210"/>
                  </a:lnTo>
                  <a:lnTo>
                    <a:pt x="38" y="211"/>
                  </a:lnTo>
                  <a:lnTo>
                    <a:pt x="39" y="211"/>
                  </a:lnTo>
                  <a:lnTo>
                    <a:pt x="40" y="210"/>
                  </a:lnTo>
                  <a:lnTo>
                    <a:pt x="41" y="210"/>
                  </a:lnTo>
                  <a:lnTo>
                    <a:pt x="41" y="211"/>
                  </a:lnTo>
                  <a:lnTo>
                    <a:pt x="40" y="214"/>
                  </a:lnTo>
                  <a:lnTo>
                    <a:pt x="41" y="213"/>
                  </a:lnTo>
                  <a:lnTo>
                    <a:pt x="42" y="211"/>
                  </a:lnTo>
                  <a:lnTo>
                    <a:pt x="43" y="210"/>
                  </a:lnTo>
                  <a:lnTo>
                    <a:pt x="44" y="213"/>
                  </a:lnTo>
                  <a:lnTo>
                    <a:pt x="44" y="215"/>
                  </a:lnTo>
                  <a:lnTo>
                    <a:pt x="45" y="215"/>
                  </a:lnTo>
                  <a:lnTo>
                    <a:pt x="45" y="213"/>
                  </a:lnTo>
                  <a:lnTo>
                    <a:pt x="47" y="211"/>
                  </a:lnTo>
                  <a:lnTo>
                    <a:pt x="47" y="214"/>
                  </a:lnTo>
                  <a:lnTo>
                    <a:pt x="48" y="215"/>
                  </a:lnTo>
                  <a:lnTo>
                    <a:pt x="49" y="214"/>
                  </a:lnTo>
                  <a:lnTo>
                    <a:pt x="50" y="214"/>
                  </a:lnTo>
                  <a:lnTo>
                    <a:pt x="50" y="215"/>
                  </a:lnTo>
                  <a:lnTo>
                    <a:pt x="50" y="216"/>
                  </a:lnTo>
                  <a:lnTo>
                    <a:pt x="51" y="216"/>
                  </a:lnTo>
                  <a:lnTo>
                    <a:pt x="52" y="215"/>
                  </a:lnTo>
                  <a:lnTo>
                    <a:pt x="55" y="210"/>
                  </a:lnTo>
                  <a:lnTo>
                    <a:pt x="56" y="208"/>
                  </a:lnTo>
                  <a:lnTo>
                    <a:pt x="58" y="207"/>
                  </a:lnTo>
                  <a:lnTo>
                    <a:pt x="61" y="207"/>
                  </a:lnTo>
                  <a:lnTo>
                    <a:pt x="62" y="206"/>
                  </a:lnTo>
                  <a:lnTo>
                    <a:pt x="62" y="205"/>
                  </a:lnTo>
                  <a:lnTo>
                    <a:pt x="63" y="205"/>
                  </a:lnTo>
                  <a:lnTo>
                    <a:pt x="65" y="204"/>
                  </a:lnTo>
                  <a:lnTo>
                    <a:pt x="66" y="204"/>
                  </a:lnTo>
                  <a:lnTo>
                    <a:pt x="66" y="203"/>
                  </a:lnTo>
                  <a:lnTo>
                    <a:pt x="65" y="202"/>
                  </a:lnTo>
                  <a:lnTo>
                    <a:pt x="66" y="202"/>
                  </a:lnTo>
                  <a:lnTo>
                    <a:pt x="67" y="203"/>
                  </a:lnTo>
                  <a:lnTo>
                    <a:pt x="68" y="203"/>
                  </a:lnTo>
                  <a:lnTo>
                    <a:pt x="70" y="202"/>
                  </a:lnTo>
                  <a:lnTo>
                    <a:pt x="72" y="201"/>
                  </a:lnTo>
                  <a:lnTo>
                    <a:pt x="73" y="196"/>
                  </a:lnTo>
                  <a:lnTo>
                    <a:pt x="75" y="190"/>
                  </a:lnTo>
                  <a:lnTo>
                    <a:pt x="76" y="189"/>
                  </a:lnTo>
                  <a:lnTo>
                    <a:pt x="77" y="190"/>
                  </a:lnTo>
                  <a:lnTo>
                    <a:pt x="80" y="193"/>
                  </a:lnTo>
                  <a:lnTo>
                    <a:pt x="81" y="199"/>
                  </a:lnTo>
                  <a:lnTo>
                    <a:pt x="82" y="202"/>
                  </a:lnTo>
                  <a:lnTo>
                    <a:pt x="83" y="202"/>
                  </a:lnTo>
                  <a:lnTo>
                    <a:pt x="84" y="202"/>
                  </a:lnTo>
                  <a:lnTo>
                    <a:pt x="86" y="202"/>
                  </a:lnTo>
                  <a:lnTo>
                    <a:pt x="87" y="202"/>
                  </a:lnTo>
                  <a:lnTo>
                    <a:pt x="87" y="203"/>
                  </a:lnTo>
                  <a:lnTo>
                    <a:pt x="86" y="207"/>
                  </a:lnTo>
                  <a:lnTo>
                    <a:pt x="87" y="213"/>
                  </a:lnTo>
                  <a:lnTo>
                    <a:pt x="89" y="219"/>
                  </a:lnTo>
                  <a:lnTo>
                    <a:pt x="90" y="225"/>
                  </a:lnTo>
                  <a:lnTo>
                    <a:pt x="90" y="228"/>
                  </a:lnTo>
                  <a:lnTo>
                    <a:pt x="91" y="230"/>
                  </a:lnTo>
                  <a:lnTo>
                    <a:pt x="92" y="232"/>
                  </a:lnTo>
                  <a:lnTo>
                    <a:pt x="93" y="233"/>
                  </a:lnTo>
                  <a:lnTo>
                    <a:pt x="93" y="235"/>
                  </a:lnTo>
                  <a:lnTo>
                    <a:pt x="95" y="249"/>
                  </a:lnTo>
                  <a:lnTo>
                    <a:pt x="96" y="251"/>
                  </a:lnTo>
                  <a:lnTo>
                    <a:pt x="96" y="249"/>
                  </a:lnTo>
                  <a:lnTo>
                    <a:pt x="96" y="245"/>
                  </a:lnTo>
                  <a:lnTo>
                    <a:pt x="96" y="244"/>
                  </a:lnTo>
                  <a:lnTo>
                    <a:pt x="97" y="245"/>
                  </a:lnTo>
                  <a:lnTo>
                    <a:pt x="99" y="250"/>
                  </a:lnTo>
                  <a:lnTo>
                    <a:pt x="99" y="254"/>
                  </a:lnTo>
                  <a:lnTo>
                    <a:pt x="103" y="260"/>
                  </a:lnTo>
                  <a:lnTo>
                    <a:pt x="104" y="263"/>
                  </a:lnTo>
                  <a:lnTo>
                    <a:pt x="104" y="268"/>
                  </a:lnTo>
                  <a:lnTo>
                    <a:pt x="103" y="270"/>
                  </a:lnTo>
                  <a:lnTo>
                    <a:pt x="103" y="271"/>
                  </a:lnTo>
                  <a:lnTo>
                    <a:pt x="101" y="272"/>
                  </a:lnTo>
                  <a:lnTo>
                    <a:pt x="103" y="272"/>
                  </a:lnTo>
                  <a:lnTo>
                    <a:pt x="104" y="272"/>
                  </a:lnTo>
                  <a:lnTo>
                    <a:pt x="104" y="274"/>
                  </a:lnTo>
                  <a:lnTo>
                    <a:pt x="104" y="276"/>
                  </a:lnTo>
                  <a:lnTo>
                    <a:pt x="103" y="277"/>
                  </a:lnTo>
                  <a:lnTo>
                    <a:pt x="101" y="278"/>
                  </a:lnTo>
                  <a:lnTo>
                    <a:pt x="103" y="280"/>
                  </a:lnTo>
                  <a:lnTo>
                    <a:pt x="104" y="280"/>
                  </a:lnTo>
                  <a:lnTo>
                    <a:pt x="105" y="279"/>
                  </a:lnTo>
                  <a:lnTo>
                    <a:pt x="106" y="279"/>
                  </a:lnTo>
                  <a:lnTo>
                    <a:pt x="107" y="280"/>
                  </a:lnTo>
                  <a:lnTo>
                    <a:pt x="106" y="282"/>
                  </a:lnTo>
                  <a:lnTo>
                    <a:pt x="105" y="284"/>
                  </a:lnTo>
                  <a:lnTo>
                    <a:pt x="105" y="290"/>
                  </a:lnTo>
                  <a:lnTo>
                    <a:pt x="104" y="293"/>
                  </a:lnTo>
                  <a:lnTo>
                    <a:pt x="103" y="296"/>
                  </a:lnTo>
                  <a:lnTo>
                    <a:pt x="100" y="297"/>
                  </a:lnTo>
                  <a:lnTo>
                    <a:pt x="100" y="298"/>
                  </a:lnTo>
                  <a:lnTo>
                    <a:pt x="100" y="300"/>
                  </a:lnTo>
                  <a:lnTo>
                    <a:pt x="101" y="307"/>
                  </a:lnTo>
                  <a:lnTo>
                    <a:pt x="105" y="304"/>
                  </a:lnTo>
                  <a:lnTo>
                    <a:pt x="105" y="30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1" name="Freeform 4094"/>
            <p:cNvSpPr>
              <a:spLocks/>
            </p:cNvSpPr>
            <p:nvPr/>
          </p:nvSpPr>
          <p:spPr bwMode="auto">
            <a:xfrm>
              <a:off x="4403" y="2355"/>
              <a:ext cx="98" cy="116"/>
            </a:xfrm>
            <a:custGeom>
              <a:avLst/>
              <a:gdLst>
                <a:gd name="T0" fmla="*/ 2 w 122"/>
                <a:gd name="T1" fmla="*/ 3 h 142"/>
                <a:gd name="T2" fmla="*/ 1 w 122"/>
                <a:gd name="T3" fmla="*/ 3 h 142"/>
                <a:gd name="T4" fmla="*/ 1 w 122"/>
                <a:gd name="T5" fmla="*/ 4 h 142"/>
                <a:gd name="T6" fmla="*/ 2 w 122"/>
                <a:gd name="T7" fmla="*/ 4 h 142"/>
                <a:gd name="T8" fmla="*/ 2 w 122"/>
                <a:gd name="T9" fmla="*/ 5 h 142"/>
                <a:gd name="T10" fmla="*/ 2 w 122"/>
                <a:gd name="T11" fmla="*/ 6 h 142"/>
                <a:gd name="T12" fmla="*/ 2 w 122"/>
                <a:gd name="T13" fmla="*/ 6 h 142"/>
                <a:gd name="T14" fmla="*/ 2 w 122"/>
                <a:gd name="T15" fmla="*/ 6 h 142"/>
                <a:gd name="T16" fmla="*/ 2 w 122"/>
                <a:gd name="T17" fmla="*/ 7 h 142"/>
                <a:gd name="T18" fmla="*/ 2 w 122"/>
                <a:gd name="T19" fmla="*/ 7 h 142"/>
                <a:gd name="T20" fmla="*/ 2 w 122"/>
                <a:gd name="T21" fmla="*/ 8 h 142"/>
                <a:gd name="T22" fmla="*/ 2 w 122"/>
                <a:gd name="T23" fmla="*/ 9 h 142"/>
                <a:gd name="T24" fmla="*/ 2 w 122"/>
                <a:gd name="T25" fmla="*/ 9 h 142"/>
                <a:gd name="T26" fmla="*/ 4 w 122"/>
                <a:gd name="T27" fmla="*/ 9 h 142"/>
                <a:gd name="T28" fmla="*/ 4 w 122"/>
                <a:gd name="T29" fmla="*/ 9 h 142"/>
                <a:gd name="T30" fmla="*/ 4 w 122"/>
                <a:gd name="T31" fmla="*/ 7 h 142"/>
                <a:gd name="T32" fmla="*/ 5 w 122"/>
                <a:gd name="T33" fmla="*/ 7 h 142"/>
                <a:gd name="T34" fmla="*/ 6 w 122"/>
                <a:gd name="T35" fmla="*/ 8 h 142"/>
                <a:gd name="T36" fmla="*/ 6 w 122"/>
                <a:gd name="T37" fmla="*/ 9 h 142"/>
                <a:gd name="T38" fmla="*/ 6 w 122"/>
                <a:gd name="T39" fmla="*/ 10 h 142"/>
                <a:gd name="T40" fmla="*/ 7 w 122"/>
                <a:gd name="T41" fmla="*/ 11 h 142"/>
                <a:gd name="T42" fmla="*/ 7 w 122"/>
                <a:gd name="T43" fmla="*/ 11 h 142"/>
                <a:gd name="T44" fmla="*/ 8 w 122"/>
                <a:gd name="T45" fmla="*/ 13 h 142"/>
                <a:gd name="T46" fmla="*/ 7 w 122"/>
                <a:gd name="T47" fmla="*/ 13 h 142"/>
                <a:gd name="T48" fmla="*/ 7 w 122"/>
                <a:gd name="T49" fmla="*/ 15 h 142"/>
                <a:gd name="T50" fmla="*/ 7 w 122"/>
                <a:gd name="T51" fmla="*/ 16 h 142"/>
                <a:gd name="T52" fmla="*/ 8 w 122"/>
                <a:gd name="T53" fmla="*/ 16 h 142"/>
                <a:gd name="T54" fmla="*/ 9 w 122"/>
                <a:gd name="T55" fmla="*/ 15 h 142"/>
                <a:gd name="T56" fmla="*/ 9 w 122"/>
                <a:gd name="T57" fmla="*/ 15 h 142"/>
                <a:gd name="T58" fmla="*/ 9 w 122"/>
                <a:gd name="T59" fmla="*/ 13 h 142"/>
                <a:gd name="T60" fmla="*/ 11 w 122"/>
                <a:gd name="T61" fmla="*/ 13 h 142"/>
                <a:gd name="T62" fmla="*/ 11 w 122"/>
                <a:gd name="T63" fmla="*/ 13 h 142"/>
                <a:gd name="T64" fmla="*/ 11 w 122"/>
                <a:gd name="T65" fmla="*/ 13 h 142"/>
                <a:gd name="T66" fmla="*/ 10 w 122"/>
                <a:gd name="T67" fmla="*/ 12 h 142"/>
                <a:gd name="T68" fmla="*/ 10 w 122"/>
                <a:gd name="T69" fmla="*/ 11 h 142"/>
                <a:gd name="T70" fmla="*/ 10 w 122"/>
                <a:gd name="T71" fmla="*/ 11 h 142"/>
                <a:gd name="T72" fmla="*/ 9 w 122"/>
                <a:gd name="T73" fmla="*/ 11 h 142"/>
                <a:gd name="T74" fmla="*/ 9 w 122"/>
                <a:gd name="T75" fmla="*/ 11 h 142"/>
                <a:gd name="T76" fmla="*/ 9 w 122"/>
                <a:gd name="T77" fmla="*/ 10 h 142"/>
                <a:gd name="T78" fmla="*/ 8 w 122"/>
                <a:gd name="T79" fmla="*/ 9 h 142"/>
                <a:gd name="T80" fmla="*/ 7 w 122"/>
                <a:gd name="T81" fmla="*/ 7 h 142"/>
                <a:gd name="T82" fmla="*/ 7 w 122"/>
                <a:gd name="T83" fmla="*/ 7 h 142"/>
                <a:gd name="T84" fmla="*/ 6 w 122"/>
                <a:gd name="T85" fmla="*/ 6 h 142"/>
                <a:gd name="T86" fmla="*/ 6 w 122"/>
                <a:gd name="T87" fmla="*/ 5 h 142"/>
                <a:gd name="T88" fmla="*/ 6 w 122"/>
                <a:gd name="T89" fmla="*/ 5 h 142"/>
                <a:gd name="T90" fmla="*/ 7 w 122"/>
                <a:gd name="T91" fmla="*/ 5 h 142"/>
                <a:gd name="T92" fmla="*/ 6 w 122"/>
                <a:gd name="T93" fmla="*/ 4 h 142"/>
                <a:gd name="T94" fmla="*/ 6 w 122"/>
                <a:gd name="T95" fmla="*/ 4 h 142"/>
                <a:gd name="T96" fmla="*/ 6 w 122"/>
                <a:gd name="T97" fmla="*/ 3 h 142"/>
                <a:gd name="T98" fmla="*/ 5 w 122"/>
                <a:gd name="T99" fmla="*/ 3 h 142"/>
                <a:gd name="T100" fmla="*/ 5 w 122"/>
                <a:gd name="T101" fmla="*/ 3 h 142"/>
                <a:gd name="T102" fmla="*/ 4 w 122"/>
                <a:gd name="T103" fmla="*/ 2 h 142"/>
                <a:gd name="T104" fmla="*/ 4 w 122"/>
                <a:gd name="T105" fmla="*/ 2 h 142"/>
                <a:gd name="T106" fmla="*/ 4 w 122"/>
                <a:gd name="T107" fmla="*/ 2 h 142"/>
                <a:gd name="T108" fmla="*/ 2 w 122"/>
                <a:gd name="T109" fmla="*/ 1 h 142"/>
                <a:gd name="T110" fmla="*/ 2 w 122"/>
                <a:gd name="T111" fmla="*/ 2 h 142"/>
                <a:gd name="T112" fmla="*/ 2 w 122"/>
                <a:gd name="T113" fmla="*/ 2 h 142"/>
                <a:gd name="T114" fmla="*/ 2 w 122"/>
                <a:gd name="T115" fmla="*/ 2 h 142"/>
                <a:gd name="T116" fmla="*/ 2 w 122"/>
                <a:gd name="T117" fmla="*/ 2 h 142"/>
                <a:gd name="T118" fmla="*/ 2 w 122"/>
                <a:gd name="T119" fmla="*/ 2 h 1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2"/>
                <a:gd name="T181" fmla="*/ 0 h 142"/>
                <a:gd name="T182" fmla="*/ 122 w 122"/>
                <a:gd name="T183" fmla="*/ 142 h 1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2" h="142">
                  <a:moveTo>
                    <a:pt x="9" y="21"/>
                  </a:moveTo>
                  <a:lnTo>
                    <a:pt x="9" y="21"/>
                  </a:lnTo>
                  <a:lnTo>
                    <a:pt x="8" y="26"/>
                  </a:lnTo>
                  <a:lnTo>
                    <a:pt x="9" y="28"/>
                  </a:lnTo>
                  <a:lnTo>
                    <a:pt x="8" y="28"/>
                  </a:lnTo>
                  <a:lnTo>
                    <a:pt x="6" y="28"/>
                  </a:lnTo>
                  <a:lnTo>
                    <a:pt x="3" y="30"/>
                  </a:lnTo>
                  <a:lnTo>
                    <a:pt x="1" y="31"/>
                  </a:lnTo>
                  <a:lnTo>
                    <a:pt x="0" y="36"/>
                  </a:lnTo>
                  <a:lnTo>
                    <a:pt x="1" y="37"/>
                  </a:lnTo>
                  <a:lnTo>
                    <a:pt x="2" y="36"/>
                  </a:lnTo>
                  <a:lnTo>
                    <a:pt x="3" y="35"/>
                  </a:lnTo>
                  <a:lnTo>
                    <a:pt x="5" y="36"/>
                  </a:lnTo>
                  <a:lnTo>
                    <a:pt x="7" y="37"/>
                  </a:lnTo>
                  <a:lnTo>
                    <a:pt x="8" y="38"/>
                  </a:lnTo>
                  <a:lnTo>
                    <a:pt x="8" y="40"/>
                  </a:lnTo>
                  <a:lnTo>
                    <a:pt x="7" y="44"/>
                  </a:lnTo>
                  <a:lnTo>
                    <a:pt x="7" y="45"/>
                  </a:lnTo>
                  <a:lnTo>
                    <a:pt x="6" y="46"/>
                  </a:lnTo>
                  <a:lnTo>
                    <a:pt x="8" y="50"/>
                  </a:lnTo>
                  <a:lnTo>
                    <a:pt x="9" y="50"/>
                  </a:lnTo>
                  <a:lnTo>
                    <a:pt x="19" y="49"/>
                  </a:lnTo>
                  <a:lnTo>
                    <a:pt x="20" y="49"/>
                  </a:lnTo>
                  <a:lnTo>
                    <a:pt x="19" y="50"/>
                  </a:lnTo>
                  <a:lnTo>
                    <a:pt x="17" y="51"/>
                  </a:lnTo>
                  <a:lnTo>
                    <a:pt x="17" y="52"/>
                  </a:lnTo>
                  <a:lnTo>
                    <a:pt x="20" y="56"/>
                  </a:lnTo>
                  <a:lnTo>
                    <a:pt x="21" y="58"/>
                  </a:lnTo>
                  <a:lnTo>
                    <a:pt x="20" y="59"/>
                  </a:lnTo>
                  <a:lnTo>
                    <a:pt x="20" y="60"/>
                  </a:lnTo>
                  <a:lnTo>
                    <a:pt x="19" y="61"/>
                  </a:lnTo>
                  <a:lnTo>
                    <a:pt x="19" y="64"/>
                  </a:lnTo>
                  <a:lnTo>
                    <a:pt x="17" y="66"/>
                  </a:lnTo>
                  <a:lnTo>
                    <a:pt x="16" y="69"/>
                  </a:lnTo>
                  <a:lnTo>
                    <a:pt x="16" y="70"/>
                  </a:lnTo>
                  <a:lnTo>
                    <a:pt x="17" y="72"/>
                  </a:lnTo>
                  <a:lnTo>
                    <a:pt x="17" y="74"/>
                  </a:lnTo>
                  <a:lnTo>
                    <a:pt x="16" y="75"/>
                  </a:lnTo>
                  <a:lnTo>
                    <a:pt x="15" y="78"/>
                  </a:lnTo>
                  <a:lnTo>
                    <a:pt x="14" y="79"/>
                  </a:lnTo>
                  <a:lnTo>
                    <a:pt x="13" y="82"/>
                  </a:lnTo>
                  <a:lnTo>
                    <a:pt x="14" y="83"/>
                  </a:lnTo>
                  <a:lnTo>
                    <a:pt x="15" y="84"/>
                  </a:lnTo>
                  <a:lnTo>
                    <a:pt x="17" y="84"/>
                  </a:lnTo>
                  <a:lnTo>
                    <a:pt x="23" y="78"/>
                  </a:lnTo>
                  <a:lnTo>
                    <a:pt x="26" y="76"/>
                  </a:lnTo>
                  <a:lnTo>
                    <a:pt x="33" y="72"/>
                  </a:lnTo>
                  <a:lnTo>
                    <a:pt x="41" y="77"/>
                  </a:lnTo>
                  <a:lnTo>
                    <a:pt x="41" y="78"/>
                  </a:lnTo>
                  <a:lnTo>
                    <a:pt x="42" y="76"/>
                  </a:lnTo>
                  <a:lnTo>
                    <a:pt x="43" y="76"/>
                  </a:lnTo>
                  <a:lnTo>
                    <a:pt x="47" y="75"/>
                  </a:lnTo>
                  <a:lnTo>
                    <a:pt x="48" y="75"/>
                  </a:lnTo>
                  <a:lnTo>
                    <a:pt x="48" y="73"/>
                  </a:lnTo>
                  <a:lnTo>
                    <a:pt x="49" y="72"/>
                  </a:lnTo>
                  <a:lnTo>
                    <a:pt x="52" y="70"/>
                  </a:lnTo>
                  <a:lnTo>
                    <a:pt x="53" y="69"/>
                  </a:lnTo>
                  <a:lnTo>
                    <a:pt x="55" y="68"/>
                  </a:lnTo>
                  <a:lnTo>
                    <a:pt x="58" y="69"/>
                  </a:lnTo>
                  <a:lnTo>
                    <a:pt x="62" y="70"/>
                  </a:lnTo>
                  <a:lnTo>
                    <a:pt x="63" y="70"/>
                  </a:lnTo>
                  <a:lnTo>
                    <a:pt x="64" y="72"/>
                  </a:lnTo>
                  <a:lnTo>
                    <a:pt x="65" y="74"/>
                  </a:lnTo>
                  <a:lnTo>
                    <a:pt x="66" y="76"/>
                  </a:lnTo>
                  <a:lnTo>
                    <a:pt x="67" y="77"/>
                  </a:lnTo>
                  <a:lnTo>
                    <a:pt x="70" y="79"/>
                  </a:lnTo>
                  <a:lnTo>
                    <a:pt x="72" y="83"/>
                  </a:lnTo>
                  <a:lnTo>
                    <a:pt x="76" y="85"/>
                  </a:lnTo>
                  <a:lnTo>
                    <a:pt x="76" y="88"/>
                  </a:lnTo>
                  <a:lnTo>
                    <a:pt x="76" y="89"/>
                  </a:lnTo>
                  <a:lnTo>
                    <a:pt x="75" y="92"/>
                  </a:lnTo>
                  <a:lnTo>
                    <a:pt x="75" y="99"/>
                  </a:lnTo>
                  <a:lnTo>
                    <a:pt x="77" y="102"/>
                  </a:lnTo>
                  <a:lnTo>
                    <a:pt x="79" y="104"/>
                  </a:lnTo>
                  <a:lnTo>
                    <a:pt x="80" y="106"/>
                  </a:lnTo>
                  <a:lnTo>
                    <a:pt x="85" y="107"/>
                  </a:lnTo>
                  <a:lnTo>
                    <a:pt x="85" y="108"/>
                  </a:lnTo>
                  <a:lnTo>
                    <a:pt x="84" y="111"/>
                  </a:lnTo>
                  <a:lnTo>
                    <a:pt x="85" y="112"/>
                  </a:lnTo>
                  <a:lnTo>
                    <a:pt x="88" y="113"/>
                  </a:lnTo>
                  <a:lnTo>
                    <a:pt x="89" y="115"/>
                  </a:lnTo>
                  <a:lnTo>
                    <a:pt x="89" y="117"/>
                  </a:lnTo>
                  <a:lnTo>
                    <a:pt x="88" y="117"/>
                  </a:lnTo>
                  <a:lnTo>
                    <a:pt x="86" y="118"/>
                  </a:lnTo>
                  <a:lnTo>
                    <a:pt x="86" y="120"/>
                  </a:lnTo>
                  <a:lnTo>
                    <a:pt x="86" y="126"/>
                  </a:lnTo>
                  <a:lnTo>
                    <a:pt x="88" y="130"/>
                  </a:lnTo>
                  <a:lnTo>
                    <a:pt x="86" y="132"/>
                  </a:lnTo>
                  <a:lnTo>
                    <a:pt x="85" y="133"/>
                  </a:lnTo>
                  <a:lnTo>
                    <a:pt x="82" y="134"/>
                  </a:lnTo>
                  <a:lnTo>
                    <a:pt x="82" y="135"/>
                  </a:lnTo>
                  <a:lnTo>
                    <a:pt x="84" y="139"/>
                  </a:lnTo>
                  <a:lnTo>
                    <a:pt x="85" y="139"/>
                  </a:lnTo>
                  <a:lnTo>
                    <a:pt x="89" y="139"/>
                  </a:lnTo>
                  <a:lnTo>
                    <a:pt x="90" y="139"/>
                  </a:lnTo>
                  <a:lnTo>
                    <a:pt x="92" y="140"/>
                  </a:lnTo>
                  <a:lnTo>
                    <a:pt x="93" y="142"/>
                  </a:lnTo>
                  <a:lnTo>
                    <a:pt x="94" y="142"/>
                  </a:lnTo>
                  <a:lnTo>
                    <a:pt x="96" y="142"/>
                  </a:lnTo>
                  <a:lnTo>
                    <a:pt x="97" y="140"/>
                  </a:lnTo>
                  <a:lnTo>
                    <a:pt x="97" y="138"/>
                  </a:lnTo>
                  <a:lnTo>
                    <a:pt x="95" y="135"/>
                  </a:lnTo>
                  <a:lnTo>
                    <a:pt x="95" y="134"/>
                  </a:lnTo>
                  <a:lnTo>
                    <a:pt x="96" y="134"/>
                  </a:lnTo>
                  <a:lnTo>
                    <a:pt x="97" y="134"/>
                  </a:lnTo>
                  <a:lnTo>
                    <a:pt x="99" y="132"/>
                  </a:lnTo>
                  <a:lnTo>
                    <a:pt x="102" y="131"/>
                  </a:lnTo>
                  <a:lnTo>
                    <a:pt x="103" y="131"/>
                  </a:lnTo>
                  <a:lnTo>
                    <a:pt x="104" y="131"/>
                  </a:lnTo>
                  <a:lnTo>
                    <a:pt x="105" y="133"/>
                  </a:lnTo>
                  <a:lnTo>
                    <a:pt x="110" y="135"/>
                  </a:lnTo>
                  <a:lnTo>
                    <a:pt x="111" y="134"/>
                  </a:lnTo>
                  <a:lnTo>
                    <a:pt x="119" y="129"/>
                  </a:lnTo>
                  <a:lnTo>
                    <a:pt x="119" y="128"/>
                  </a:lnTo>
                  <a:lnTo>
                    <a:pt x="119" y="125"/>
                  </a:lnTo>
                  <a:lnTo>
                    <a:pt x="119" y="124"/>
                  </a:lnTo>
                  <a:lnTo>
                    <a:pt x="121" y="121"/>
                  </a:lnTo>
                  <a:lnTo>
                    <a:pt x="122" y="120"/>
                  </a:lnTo>
                  <a:lnTo>
                    <a:pt x="121" y="120"/>
                  </a:lnTo>
                  <a:lnTo>
                    <a:pt x="121" y="118"/>
                  </a:lnTo>
                  <a:lnTo>
                    <a:pt x="120" y="117"/>
                  </a:lnTo>
                  <a:lnTo>
                    <a:pt x="116" y="114"/>
                  </a:lnTo>
                  <a:lnTo>
                    <a:pt x="113" y="112"/>
                  </a:lnTo>
                  <a:lnTo>
                    <a:pt x="113" y="111"/>
                  </a:lnTo>
                  <a:lnTo>
                    <a:pt x="114" y="111"/>
                  </a:lnTo>
                  <a:lnTo>
                    <a:pt x="116" y="110"/>
                  </a:lnTo>
                  <a:lnTo>
                    <a:pt x="117" y="110"/>
                  </a:lnTo>
                  <a:lnTo>
                    <a:pt x="118" y="108"/>
                  </a:lnTo>
                  <a:lnTo>
                    <a:pt x="118" y="107"/>
                  </a:lnTo>
                  <a:lnTo>
                    <a:pt x="113" y="104"/>
                  </a:lnTo>
                  <a:lnTo>
                    <a:pt x="112" y="103"/>
                  </a:lnTo>
                  <a:lnTo>
                    <a:pt x="111" y="103"/>
                  </a:lnTo>
                  <a:lnTo>
                    <a:pt x="110" y="102"/>
                  </a:lnTo>
                  <a:lnTo>
                    <a:pt x="109" y="100"/>
                  </a:lnTo>
                  <a:lnTo>
                    <a:pt x="108" y="99"/>
                  </a:lnTo>
                  <a:lnTo>
                    <a:pt x="108" y="100"/>
                  </a:lnTo>
                  <a:lnTo>
                    <a:pt x="106" y="100"/>
                  </a:lnTo>
                  <a:lnTo>
                    <a:pt x="105" y="99"/>
                  </a:lnTo>
                  <a:lnTo>
                    <a:pt x="104" y="97"/>
                  </a:lnTo>
                  <a:lnTo>
                    <a:pt x="104" y="94"/>
                  </a:lnTo>
                  <a:lnTo>
                    <a:pt x="104" y="92"/>
                  </a:lnTo>
                  <a:lnTo>
                    <a:pt x="102" y="91"/>
                  </a:lnTo>
                  <a:lnTo>
                    <a:pt x="102" y="90"/>
                  </a:lnTo>
                  <a:lnTo>
                    <a:pt x="100" y="88"/>
                  </a:lnTo>
                  <a:lnTo>
                    <a:pt x="98" y="86"/>
                  </a:lnTo>
                  <a:lnTo>
                    <a:pt x="94" y="83"/>
                  </a:lnTo>
                  <a:lnTo>
                    <a:pt x="92" y="80"/>
                  </a:lnTo>
                  <a:lnTo>
                    <a:pt x="90" y="78"/>
                  </a:lnTo>
                  <a:lnTo>
                    <a:pt x="89" y="76"/>
                  </a:lnTo>
                  <a:lnTo>
                    <a:pt x="89" y="75"/>
                  </a:lnTo>
                  <a:lnTo>
                    <a:pt x="84" y="72"/>
                  </a:lnTo>
                  <a:lnTo>
                    <a:pt x="81" y="69"/>
                  </a:lnTo>
                  <a:lnTo>
                    <a:pt x="81" y="66"/>
                  </a:lnTo>
                  <a:lnTo>
                    <a:pt x="82" y="65"/>
                  </a:lnTo>
                  <a:lnTo>
                    <a:pt x="82" y="64"/>
                  </a:lnTo>
                  <a:lnTo>
                    <a:pt x="81" y="64"/>
                  </a:lnTo>
                  <a:lnTo>
                    <a:pt x="72" y="60"/>
                  </a:lnTo>
                  <a:lnTo>
                    <a:pt x="62" y="54"/>
                  </a:lnTo>
                  <a:lnTo>
                    <a:pt x="61" y="54"/>
                  </a:lnTo>
                  <a:lnTo>
                    <a:pt x="62" y="52"/>
                  </a:lnTo>
                  <a:lnTo>
                    <a:pt x="63" y="52"/>
                  </a:lnTo>
                  <a:lnTo>
                    <a:pt x="63" y="50"/>
                  </a:lnTo>
                  <a:lnTo>
                    <a:pt x="63" y="49"/>
                  </a:lnTo>
                  <a:lnTo>
                    <a:pt x="63" y="47"/>
                  </a:lnTo>
                  <a:lnTo>
                    <a:pt x="64" y="47"/>
                  </a:lnTo>
                  <a:lnTo>
                    <a:pt x="66" y="47"/>
                  </a:lnTo>
                  <a:lnTo>
                    <a:pt x="72" y="48"/>
                  </a:lnTo>
                  <a:lnTo>
                    <a:pt x="74" y="47"/>
                  </a:lnTo>
                  <a:lnTo>
                    <a:pt x="74" y="46"/>
                  </a:lnTo>
                  <a:lnTo>
                    <a:pt x="78" y="43"/>
                  </a:lnTo>
                  <a:lnTo>
                    <a:pt x="78" y="41"/>
                  </a:lnTo>
                  <a:lnTo>
                    <a:pt x="78" y="38"/>
                  </a:lnTo>
                  <a:lnTo>
                    <a:pt x="77" y="37"/>
                  </a:lnTo>
                  <a:lnTo>
                    <a:pt x="74" y="35"/>
                  </a:lnTo>
                  <a:lnTo>
                    <a:pt x="69" y="34"/>
                  </a:lnTo>
                  <a:lnTo>
                    <a:pt x="71" y="33"/>
                  </a:lnTo>
                  <a:lnTo>
                    <a:pt x="72" y="33"/>
                  </a:lnTo>
                  <a:lnTo>
                    <a:pt x="72" y="31"/>
                  </a:lnTo>
                  <a:lnTo>
                    <a:pt x="67" y="27"/>
                  </a:lnTo>
                  <a:lnTo>
                    <a:pt x="65" y="26"/>
                  </a:lnTo>
                  <a:lnTo>
                    <a:pt x="63" y="27"/>
                  </a:lnTo>
                  <a:lnTo>
                    <a:pt x="61" y="28"/>
                  </a:lnTo>
                  <a:lnTo>
                    <a:pt x="59" y="29"/>
                  </a:lnTo>
                  <a:lnTo>
                    <a:pt x="58" y="30"/>
                  </a:lnTo>
                  <a:lnTo>
                    <a:pt x="57" y="31"/>
                  </a:lnTo>
                  <a:lnTo>
                    <a:pt x="52" y="28"/>
                  </a:lnTo>
                  <a:lnTo>
                    <a:pt x="51" y="28"/>
                  </a:lnTo>
                  <a:lnTo>
                    <a:pt x="50" y="28"/>
                  </a:lnTo>
                  <a:lnTo>
                    <a:pt x="45" y="22"/>
                  </a:lnTo>
                  <a:lnTo>
                    <a:pt x="45" y="21"/>
                  </a:lnTo>
                  <a:lnTo>
                    <a:pt x="45" y="17"/>
                  </a:lnTo>
                  <a:lnTo>
                    <a:pt x="47" y="16"/>
                  </a:lnTo>
                  <a:lnTo>
                    <a:pt x="47" y="14"/>
                  </a:lnTo>
                  <a:lnTo>
                    <a:pt x="45" y="13"/>
                  </a:lnTo>
                  <a:lnTo>
                    <a:pt x="44" y="13"/>
                  </a:lnTo>
                  <a:lnTo>
                    <a:pt x="42" y="14"/>
                  </a:lnTo>
                  <a:lnTo>
                    <a:pt x="41" y="13"/>
                  </a:lnTo>
                  <a:lnTo>
                    <a:pt x="40" y="9"/>
                  </a:lnTo>
                  <a:lnTo>
                    <a:pt x="37" y="5"/>
                  </a:lnTo>
                  <a:lnTo>
                    <a:pt x="33" y="2"/>
                  </a:lnTo>
                  <a:lnTo>
                    <a:pt x="30" y="1"/>
                  </a:lnTo>
                  <a:lnTo>
                    <a:pt x="27" y="0"/>
                  </a:lnTo>
                  <a:lnTo>
                    <a:pt x="26" y="1"/>
                  </a:lnTo>
                  <a:lnTo>
                    <a:pt x="25" y="2"/>
                  </a:lnTo>
                  <a:lnTo>
                    <a:pt x="25" y="3"/>
                  </a:lnTo>
                  <a:lnTo>
                    <a:pt x="24" y="4"/>
                  </a:lnTo>
                  <a:lnTo>
                    <a:pt x="25" y="7"/>
                  </a:lnTo>
                  <a:lnTo>
                    <a:pt x="26" y="10"/>
                  </a:lnTo>
                  <a:lnTo>
                    <a:pt x="27" y="15"/>
                  </a:lnTo>
                  <a:lnTo>
                    <a:pt x="26" y="18"/>
                  </a:lnTo>
                  <a:lnTo>
                    <a:pt x="27" y="20"/>
                  </a:lnTo>
                  <a:lnTo>
                    <a:pt x="28" y="21"/>
                  </a:lnTo>
                  <a:lnTo>
                    <a:pt x="26" y="22"/>
                  </a:lnTo>
                  <a:lnTo>
                    <a:pt x="23" y="21"/>
                  </a:lnTo>
                  <a:lnTo>
                    <a:pt x="21" y="21"/>
                  </a:lnTo>
                  <a:lnTo>
                    <a:pt x="20" y="22"/>
                  </a:lnTo>
                  <a:lnTo>
                    <a:pt x="19" y="21"/>
                  </a:lnTo>
                  <a:lnTo>
                    <a:pt x="17" y="19"/>
                  </a:lnTo>
                  <a:lnTo>
                    <a:pt x="17" y="16"/>
                  </a:lnTo>
                  <a:lnTo>
                    <a:pt x="12" y="18"/>
                  </a:lnTo>
                  <a:lnTo>
                    <a:pt x="9" y="2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2" name="Freeform 4095"/>
            <p:cNvSpPr>
              <a:spLocks/>
            </p:cNvSpPr>
            <p:nvPr/>
          </p:nvSpPr>
          <p:spPr bwMode="auto">
            <a:xfrm>
              <a:off x="4481" y="2520"/>
              <a:ext cx="8" cy="6"/>
            </a:xfrm>
            <a:custGeom>
              <a:avLst/>
              <a:gdLst>
                <a:gd name="T0" fmla="*/ 1 w 10"/>
                <a:gd name="T1" fmla="*/ 2 h 8"/>
                <a:gd name="T2" fmla="*/ 1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2 w 10"/>
                <a:gd name="T19" fmla="*/ 2 h 8"/>
                <a:gd name="T20" fmla="*/ 2 w 10"/>
                <a:gd name="T21" fmla="*/ 2 h 8"/>
                <a:gd name="T22" fmla="*/ 2 w 10"/>
                <a:gd name="T23" fmla="*/ 2 h 8"/>
                <a:gd name="T24" fmla="*/ 2 w 10"/>
                <a:gd name="T25" fmla="*/ 2 h 8"/>
                <a:gd name="T26" fmla="*/ 2 w 10"/>
                <a:gd name="T27" fmla="*/ 2 h 8"/>
                <a:gd name="T28" fmla="*/ 2 w 10"/>
                <a:gd name="T29" fmla="*/ 2 h 8"/>
                <a:gd name="T30" fmla="*/ 2 w 10"/>
                <a:gd name="T31" fmla="*/ 2 h 8"/>
                <a:gd name="T32" fmla="*/ 2 w 10"/>
                <a:gd name="T33" fmla="*/ 2 h 8"/>
                <a:gd name="T34" fmla="*/ 2 w 10"/>
                <a:gd name="T35" fmla="*/ 2 h 8"/>
                <a:gd name="T36" fmla="*/ 2 w 10"/>
                <a:gd name="T37" fmla="*/ 2 h 8"/>
                <a:gd name="T38" fmla="*/ 2 w 10"/>
                <a:gd name="T39" fmla="*/ 2 h 8"/>
                <a:gd name="T40" fmla="*/ 2 w 10"/>
                <a:gd name="T41" fmla="*/ 2 h 8"/>
                <a:gd name="T42" fmla="*/ 2 w 10"/>
                <a:gd name="T43" fmla="*/ 2 h 8"/>
                <a:gd name="T44" fmla="*/ 2 w 10"/>
                <a:gd name="T45" fmla="*/ 1 h 8"/>
                <a:gd name="T46" fmla="*/ 2 w 10"/>
                <a:gd name="T47" fmla="*/ 0 h 8"/>
                <a:gd name="T48" fmla="*/ 2 w 10"/>
                <a:gd name="T49" fmla="*/ 0 h 8"/>
                <a:gd name="T50" fmla="*/ 2 w 10"/>
                <a:gd name="T51" fmla="*/ 0 h 8"/>
                <a:gd name="T52" fmla="*/ 2 w 10"/>
                <a:gd name="T53" fmla="*/ 0 h 8"/>
                <a:gd name="T54" fmla="*/ 2 w 10"/>
                <a:gd name="T55" fmla="*/ 0 h 8"/>
                <a:gd name="T56" fmla="*/ 2 w 10"/>
                <a:gd name="T57" fmla="*/ 1 h 8"/>
                <a:gd name="T58" fmla="*/ 2 w 10"/>
                <a:gd name="T59" fmla="*/ 1 h 8"/>
                <a:gd name="T60" fmla="*/ 1 w 10"/>
                <a:gd name="T61" fmla="*/ 1 h 8"/>
                <a:gd name="T62" fmla="*/ 1 w 10"/>
                <a:gd name="T63" fmla="*/ 1 h 8"/>
                <a:gd name="T64" fmla="*/ 0 w 10"/>
                <a:gd name="T65" fmla="*/ 1 h 8"/>
                <a:gd name="T66" fmla="*/ 1 w 10"/>
                <a:gd name="T67" fmla="*/ 2 h 8"/>
                <a:gd name="T68" fmla="*/ 1 w 10"/>
                <a:gd name="T69" fmla="*/ 2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
                <a:gd name="T106" fmla="*/ 0 h 8"/>
                <a:gd name="T107" fmla="*/ 10 w 10"/>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 h="8">
                  <a:moveTo>
                    <a:pt x="1" y="2"/>
                  </a:moveTo>
                  <a:lnTo>
                    <a:pt x="1" y="2"/>
                  </a:lnTo>
                  <a:lnTo>
                    <a:pt x="5" y="4"/>
                  </a:lnTo>
                  <a:lnTo>
                    <a:pt x="7" y="7"/>
                  </a:lnTo>
                  <a:lnTo>
                    <a:pt x="9" y="8"/>
                  </a:lnTo>
                  <a:lnTo>
                    <a:pt x="9" y="7"/>
                  </a:lnTo>
                  <a:lnTo>
                    <a:pt x="8" y="6"/>
                  </a:lnTo>
                  <a:lnTo>
                    <a:pt x="7" y="4"/>
                  </a:lnTo>
                  <a:lnTo>
                    <a:pt x="5" y="3"/>
                  </a:lnTo>
                  <a:lnTo>
                    <a:pt x="5" y="2"/>
                  </a:lnTo>
                  <a:lnTo>
                    <a:pt x="6" y="3"/>
                  </a:lnTo>
                  <a:lnTo>
                    <a:pt x="8" y="4"/>
                  </a:lnTo>
                  <a:lnTo>
                    <a:pt x="9" y="3"/>
                  </a:lnTo>
                  <a:lnTo>
                    <a:pt x="8" y="2"/>
                  </a:lnTo>
                  <a:lnTo>
                    <a:pt x="9" y="2"/>
                  </a:lnTo>
                  <a:lnTo>
                    <a:pt x="10" y="1"/>
                  </a:lnTo>
                  <a:lnTo>
                    <a:pt x="8" y="0"/>
                  </a:lnTo>
                  <a:lnTo>
                    <a:pt x="2" y="0"/>
                  </a:lnTo>
                  <a:lnTo>
                    <a:pt x="2" y="1"/>
                  </a:lnTo>
                  <a:lnTo>
                    <a:pt x="1" y="1"/>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3" name="Freeform 4096"/>
            <p:cNvSpPr>
              <a:spLocks/>
            </p:cNvSpPr>
            <p:nvPr/>
          </p:nvSpPr>
          <p:spPr bwMode="auto">
            <a:xfrm>
              <a:off x="4489" y="2514"/>
              <a:ext cx="2" cy="4"/>
            </a:xfrm>
            <a:custGeom>
              <a:avLst/>
              <a:gdLst>
                <a:gd name="T0" fmla="*/ 1 w 2"/>
                <a:gd name="T1" fmla="*/ 0 h 4"/>
                <a:gd name="T2" fmla="*/ 1 w 2"/>
                <a:gd name="T3" fmla="*/ 0 h 4"/>
                <a:gd name="T4" fmla="*/ 0 w 2"/>
                <a:gd name="T5" fmla="*/ 1 h 4"/>
                <a:gd name="T6" fmla="*/ 1 w 2"/>
                <a:gd name="T7" fmla="*/ 2 h 4"/>
                <a:gd name="T8" fmla="*/ 2 w 2"/>
                <a:gd name="T9" fmla="*/ 4 h 4"/>
                <a:gd name="T10" fmla="*/ 2 w 2"/>
                <a:gd name="T11" fmla="*/ 4 h 4"/>
                <a:gd name="T12" fmla="*/ 2 w 2"/>
                <a:gd name="T13" fmla="*/ 3 h 4"/>
                <a:gd name="T14" fmla="*/ 2 w 2"/>
                <a:gd name="T15" fmla="*/ 1 h 4"/>
                <a:gd name="T16" fmla="*/ 1 w 2"/>
                <a:gd name="T17" fmla="*/ 0 h 4"/>
                <a:gd name="T18" fmla="*/ 1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1" y="0"/>
                  </a:moveTo>
                  <a:lnTo>
                    <a:pt x="1" y="0"/>
                  </a:lnTo>
                  <a:lnTo>
                    <a:pt x="0" y="1"/>
                  </a:lnTo>
                  <a:lnTo>
                    <a:pt x="1" y="2"/>
                  </a:lnTo>
                  <a:lnTo>
                    <a:pt x="2" y="4"/>
                  </a:lnTo>
                  <a:lnTo>
                    <a:pt x="2"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4" name="Freeform 4097"/>
            <p:cNvSpPr>
              <a:spLocks/>
            </p:cNvSpPr>
            <p:nvPr/>
          </p:nvSpPr>
          <p:spPr bwMode="auto">
            <a:xfrm>
              <a:off x="4452" y="2518"/>
              <a:ext cx="3" cy="4"/>
            </a:xfrm>
            <a:custGeom>
              <a:avLst/>
              <a:gdLst>
                <a:gd name="T0" fmla="*/ 1 w 3"/>
                <a:gd name="T1" fmla="*/ 1 h 5"/>
                <a:gd name="T2" fmla="*/ 1 w 3"/>
                <a:gd name="T3" fmla="*/ 1 h 5"/>
                <a:gd name="T4" fmla="*/ 2 w 3"/>
                <a:gd name="T5" fmla="*/ 2 h 5"/>
                <a:gd name="T6" fmla="*/ 3 w 3"/>
                <a:gd name="T7" fmla="*/ 2 h 5"/>
                <a:gd name="T8" fmla="*/ 3 w 3"/>
                <a:gd name="T9" fmla="*/ 2 h 5"/>
                <a:gd name="T10" fmla="*/ 3 w 3"/>
                <a:gd name="T11" fmla="*/ 2 h 5"/>
                <a:gd name="T12" fmla="*/ 3 w 3"/>
                <a:gd name="T13" fmla="*/ 2 h 5"/>
                <a:gd name="T14" fmla="*/ 3 w 3"/>
                <a:gd name="T15" fmla="*/ 0 h 5"/>
                <a:gd name="T16" fmla="*/ 3 w 3"/>
                <a:gd name="T17" fmla="*/ 0 h 5"/>
                <a:gd name="T18" fmla="*/ 3 w 3"/>
                <a:gd name="T19" fmla="*/ 0 h 5"/>
                <a:gd name="T20" fmla="*/ 1 w 3"/>
                <a:gd name="T21" fmla="*/ 0 h 5"/>
                <a:gd name="T22" fmla="*/ 0 w 3"/>
                <a:gd name="T23" fmla="*/ 1 h 5"/>
                <a:gd name="T24" fmla="*/ 1 w 3"/>
                <a:gd name="T25" fmla="*/ 1 h 5"/>
                <a:gd name="T26" fmla="*/ 1 w 3"/>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1" y="1"/>
                  </a:moveTo>
                  <a:lnTo>
                    <a:pt x="1" y="1"/>
                  </a:lnTo>
                  <a:lnTo>
                    <a:pt x="2" y="4"/>
                  </a:lnTo>
                  <a:lnTo>
                    <a:pt x="3" y="5"/>
                  </a:lnTo>
                  <a:lnTo>
                    <a:pt x="3" y="4"/>
                  </a:lnTo>
                  <a:lnTo>
                    <a:pt x="3" y="2"/>
                  </a:lnTo>
                  <a:lnTo>
                    <a:pt x="3" y="0"/>
                  </a:lnTo>
                  <a:lnTo>
                    <a:pt x="1"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5" name="Freeform 4098"/>
            <p:cNvSpPr>
              <a:spLocks/>
            </p:cNvSpPr>
            <p:nvPr/>
          </p:nvSpPr>
          <p:spPr bwMode="auto">
            <a:xfrm>
              <a:off x="4433" y="2461"/>
              <a:ext cx="67" cy="56"/>
            </a:xfrm>
            <a:custGeom>
              <a:avLst/>
              <a:gdLst>
                <a:gd name="T0" fmla="*/ 3 w 85"/>
                <a:gd name="T1" fmla="*/ 6 h 69"/>
                <a:gd name="T2" fmla="*/ 3 w 85"/>
                <a:gd name="T3" fmla="*/ 6 h 69"/>
                <a:gd name="T4" fmla="*/ 3 w 85"/>
                <a:gd name="T5" fmla="*/ 6 h 69"/>
                <a:gd name="T6" fmla="*/ 3 w 85"/>
                <a:gd name="T7" fmla="*/ 6 h 69"/>
                <a:gd name="T8" fmla="*/ 4 w 85"/>
                <a:gd name="T9" fmla="*/ 6 h 69"/>
                <a:gd name="T10" fmla="*/ 4 w 85"/>
                <a:gd name="T11" fmla="*/ 6 h 69"/>
                <a:gd name="T12" fmla="*/ 5 w 85"/>
                <a:gd name="T13" fmla="*/ 6 h 69"/>
                <a:gd name="T14" fmla="*/ 5 w 85"/>
                <a:gd name="T15" fmla="*/ 6 h 69"/>
                <a:gd name="T16" fmla="*/ 5 w 85"/>
                <a:gd name="T17" fmla="*/ 6 h 69"/>
                <a:gd name="T18" fmla="*/ 5 w 85"/>
                <a:gd name="T19" fmla="*/ 6 h 69"/>
                <a:gd name="T20" fmla="*/ 4 w 85"/>
                <a:gd name="T21" fmla="*/ 5 h 69"/>
                <a:gd name="T22" fmla="*/ 4 w 85"/>
                <a:gd name="T23" fmla="*/ 5 h 69"/>
                <a:gd name="T24" fmla="*/ 5 w 85"/>
                <a:gd name="T25" fmla="*/ 5 h 69"/>
                <a:gd name="T26" fmla="*/ 5 w 85"/>
                <a:gd name="T27" fmla="*/ 5 h 69"/>
                <a:gd name="T28" fmla="*/ 5 w 85"/>
                <a:gd name="T29" fmla="*/ 5 h 69"/>
                <a:gd name="T30" fmla="*/ 5 w 85"/>
                <a:gd name="T31" fmla="*/ 4 h 69"/>
                <a:gd name="T32" fmla="*/ 6 w 85"/>
                <a:gd name="T33" fmla="*/ 4 h 69"/>
                <a:gd name="T34" fmla="*/ 6 w 85"/>
                <a:gd name="T35" fmla="*/ 4 h 69"/>
                <a:gd name="T36" fmla="*/ 6 w 85"/>
                <a:gd name="T37" fmla="*/ 4 h 69"/>
                <a:gd name="T38" fmla="*/ 6 w 85"/>
                <a:gd name="T39" fmla="*/ 2 h 69"/>
                <a:gd name="T40" fmla="*/ 6 w 85"/>
                <a:gd name="T41" fmla="*/ 2 h 69"/>
                <a:gd name="T42" fmla="*/ 6 w 85"/>
                <a:gd name="T43" fmla="*/ 2 h 69"/>
                <a:gd name="T44" fmla="*/ 6 w 85"/>
                <a:gd name="T45" fmla="*/ 2 h 69"/>
                <a:gd name="T46" fmla="*/ 6 w 85"/>
                <a:gd name="T47" fmla="*/ 2 h 69"/>
                <a:gd name="T48" fmla="*/ 6 w 85"/>
                <a:gd name="T49" fmla="*/ 0 h 69"/>
                <a:gd name="T50" fmla="*/ 6 w 85"/>
                <a:gd name="T51" fmla="*/ 2 h 69"/>
                <a:gd name="T52" fmla="*/ 5 w 85"/>
                <a:gd name="T53" fmla="*/ 2 h 69"/>
                <a:gd name="T54" fmla="*/ 5 w 85"/>
                <a:gd name="T55" fmla="*/ 2 h 69"/>
                <a:gd name="T56" fmla="*/ 5 w 85"/>
                <a:gd name="T57" fmla="*/ 2 h 69"/>
                <a:gd name="T58" fmla="*/ 5 w 85"/>
                <a:gd name="T59" fmla="*/ 2 h 69"/>
                <a:gd name="T60" fmla="*/ 5 w 85"/>
                <a:gd name="T61" fmla="*/ 2 h 69"/>
                <a:gd name="T62" fmla="*/ 5 w 85"/>
                <a:gd name="T63" fmla="*/ 2 h 69"/>
                <a:gd name="T64" fmla="*/ 4 w 85"/>
                <a:gd name="T65" fmla="*/ 2 h 69"/>
                <a:gd name="T66" fmla="*/ 4 w 85"/>
                <a:gd name="T67" fmla="*/ 2 h 69"/>
                <a:gd name="T68" fmla="*/ 4 w 85"/>
                <a:gd name="T69" fmla="*/ 2 h 69"/>
                <a:gd name="T70" fmla="*/ 3 w 85"/>
                <a:gd name="T71" fmla="*/ 2 h 69"/>
                <a:gd name="T72" fmla="*/ 3 w 85"/>
                <a:gd name="T73" fmla="*/ 2 h 69"/>
                <a:gd name="T74" fmla="*/ 3 w 85"/>
                <a:gd name="T75" fmla="*/ 2 h 69"/>
                <a:gd name="T76" fmla="*/ 2 w 85"/>
                <a:gd name="T77" fmla="*/ 2 h 69"/>
                <a:gd name="T78" fmla="*/ 2 w 85"/>
                <a:gd name="T79" fmla="*/ 2 h 69"/>
                <a:gd name="T80" fmla="*/ 2 w 85"/>
                <a:gd name="T81" fmla="*/ 2 h 69"/>
                <a:gd name="T82" fmla="*/ 2 w 85"/>
                <a:gd name="T83" fmla="*/ 2 h 69"/>
                <a:gd name="T84" fmla="*/ 0 w 85"/>
                <a:gd name="T85" fmla="*/ 2 h 69"/>
                <a:gd name="T86" fmla="*/ 1 w 85"/>
                <a:gd name="T87" fmla="*/ 2 h 69"/>
                <a:gd name="T88" fmla="*/ 2 w 85"/>
                <a:gd name="T89" fmla="*/ 2 h 69"/>
                <a:gd name="T90" fmla="*/ 2 w 85"/>
                <a:gd name="T91" fmla="*/ 3 h 69"/>
                <a:gd name="T92" fmla="*/ 2 w 85"/>
                <a:gd name="T93" fmla="*/ 3 h 69"/>
                <a:gd name="T94" fmla="*/ 2 w 85"/>
                <a:gd name="T95" fmla="*/ 4 h 69"/>
                <a:gd name="T96" fmla="*/ 2 w 85"/>
                <a:gd name="T97" fmla="*/ 4 h 69"/>
                <a:gd name="T98" fmla="*/ 2 w 85"/>
                <a:gd name="T99" fmla="*/ 5 h 69"/>
                <a:gd name="T100" fmla="*/ 2 w 85"/>
                <a:gd name="T101" fmla="*/ 5 h 69"/>
                <a:gd name="T102" fmla="*/ 2 w 85"/>
                <a:gd name="T103" fmla="*/ 5 h 69"/>
                <a:gd name="T104" fmla="*/ 2 w 85"/>
                <a:gd name="T105" fmla="*/ 6 h 69"/>
                <a:gd name="T106" fmla="*/ 2 w 85"/>
                <a:gd name="T107" fmla="*/ 6 h 69"/>
                <a:gd name="T108" fmla="*/ 2 w 85"/>
                <a:gd name="T109" fmla="*/ 6 h 69"/>
                <a:gd name="T110" fmla="*/ 2 w 85"/>
                <a:gd name="T111" fmla="*/ 6 h 69"/>
                <a:gd name="T112" fmla="*/ 2 w 85"/>
                <a:gd name="T113" fmla="*/ 6 h 69"/>
                <a:gd name="T114" fmla="*/ 2 w 85"/>
                <a:gd name="T115" fmla="*/ 6 h 69"/>
                <a:gd name="T116" fmla="*/ 2 w 85"/>
                <a:gd name="T117" fmla="*/ 6 h 69"/>
                <a:gd name="T118" fmla="*/ 3 w 85"/>
                <a:gd name="T119" fmla="*/ 6 h 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69"/>
                <a:gd name="T182" fmla="*/ 85 w 85"/>
                <a:gd name="T183" fmla="*/ 69 h 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69">
                  <a:moveTo>
                    <a:pt x="38" y="68"/>
                  </a:moveTo>
                  <a:lnTo>
                    <a:pt x="38" y="68"/>
                  </a:lnTo>
                  <a:lnTo>
                    <a:pt x="39" y="68"/>
                  </a:lnTo>
                  <a:lnTo>
                    <a:pt x="43" y="66"/>
                  </a:lnTo>
                  <a:lnTo>
                    <a:pt x="43" y="65"/>
                  </a:lnTo>
                  <a:lnTo>
                    <a:pt x="43" y="62"/>
                  </a:lnTo>
                  <a:lnTo>
                    <a:pt x="44" y="61"/>
                  </a:lnTo>
                  <a:lnTo>
                    <a:pt x="46" y="61"/>
                  </a:lnTo>
                  <a:lnTo>
                    <a:pt x="48" y="61"/>
                  </a:lnTo>
                  <a:lnTo>
                    <a:pt x="49" y="61"/>
                  </a:lnTo>
                  <a:lnTo>
                    <a:pt x="50" y="61"/>
                  </a:lnTo>
                  <a:lnTo>
                    <a:pt x="55" y="60"/>
                  </a:lnTo>
                  <a:lnTo>
                    <a:pt x="56" y="60"/>
                  </a:lnTo>
                  <a:lnTo>
                    <a:pt x="59" y="62"/>
                  </a:lnTo>
                  <a:lnTo>
                    <a:pt x="61" y="64"/>
                  </a:lnTo>
                  <a:lnTo>
                    <a:pt x="62" y="64"/>
                  </a:lnTo>
                  <a:lnTo>
                    <a:pt x="61" y="64"/>
                  </a:lnTo>
                  <a:lnTo>
                    <a:pt x="61" y="61"/>
                  </a:lnTo>
                  <a:lnTo>
                    <a:pt x="62" y="61"/>
                  </a:lnTo>
                  <a:lnTo>
                    <a:pt x="60" y="59"/>
                  </a:lnTo>
                  <a:lnTo>
                    <a:pt x="58" y="57"/>
                  </a:lnTo>
                  <a:lnTo>
                    <a:pt x="57" y="56"/>
                  </a:lnTo>
                  <a:lnTo>
                    <a:pt x="57" y="55"/>
                  </a:lnTo>
                  <a:lnTo>
                    <a:pt x="56" y="51"/>
                  </a:lnTo>
                  <a:lnTo>
                    <a:pt x="59" y="48"/>
                  </a:lnTo>
                  <a:lnTo>
                    <a:pt x="60" y="48"/>
                  </a:lnTo>
                  <a:lnTo>
                    <a:pt x="66" y="50"/>
                  </a:lnTo>
                  <a:lnTo>
                    <a:pt x="66" y="48"/>
                  </a:lnTo>
                  <a:lnTo>
                    <a:pt x="66" y="45"/>
                  </a:lnTo>
                  <a:lnTo>
                    <a:pt x="66" y="44"/>
                  </a:lnTo>
                  <a:lnTo>
                    <a:pt x="72" y="43"/>
                  </a:lnTo>
                  <a:lnTo>
                    <a:pt x="75" y="42"/>
                  </a:lnTo>
                  <a:lnTo>
                    <a:pt x="76" y="40"/>
                  </a:lnTo>
                  <a:lnTo>
                    <a:pt x="78" y="40"/>
                  </a:lnTo>
                  <a:lnTo>
                    <a:pt x="82" y="40"/>
                  </a:lnTo>
                  <a:lnTo>
                    <a:pt x="83" y="40"/>
                  </a:lnTo>
                  <a:lnTo>
                    <a:pt x="83" y="39"/>
                  </a:lnTo>
                  <a:lnTo>
                    <a:pt x="84" y="38"/>
                  </a:lnTo>
                  <a:lnTo>
                    <a:pt x="84" y="33"/>
                  </a:lnTo>
                  <a:lnTo>
                    <a:pt x="83" y="30"/>
                  </a:lnTo>
                  <a:lnTo>
                    <a:pt x="84" y="27"/>
                  </a:lnTo>
                  <a:lnTo>
                    <a:pt x="84" y="26"/>
                  </a:lnTo>
                  <a:lnTo>
                    <a:pt x="85" y="22"/>
                  </a:lnTo>
                  <a:lnTo>
                    <a:pt x="85" y="20"/>
                  </a:lnTo>
                  <a:lnTo>
                    <a:pt x="83" y="15"/>
                  </a:lnTo>
                  <a:lnTo>
                    <a:pt x="82" y="15"/>
                  </a:lnTo>
                  <a:lnTo>
                    <a:pt x="82" y="13"/>
                  </a:lnTo>
                  <a:lnTo>
                    <a:pt x="81" y="11"/>
                  </a:lnTo>
                  <a:lnTo>
                    <a:pt x="81" y="10"/>
                  </a:lnTo>
                  <a:lnTo>
                    <a:pt x="83" y="0"/>
                  </a:lnTo>
                  <a:lnTo>
                    <a:pt x="75" y="5"/>
                  </a:lnTo>
                  <a:lnTo>
                    <a:pt x="74" y="6"/>
                  </a:lnTo>
                  <a:lnTo>
                    <a:pt x="69" y="4"/>
                  </a:lnTo>
                  <a:lnTo>
                    <a:pt x="68" y="2"/>
                  </a:lnTo>
                  <a:lnTo>
                    <a:pt x="67" y="2"/>
                  </a:lnTo>
                  <a:lnTo>
                    <a:pt x="66" y="2"/>
                  </a:lnTo>
                  <a:lnTo>
                    <a:pt x="63" y="3"/>
                  </a:lnTo>
                  <a:lnTo>
                    <a:pt x="61" y="5"/>
                  </a:lnTo>
                  <a:lnTo>
                    <a:pt x="60" y="5"/>
                  </a:lnTo>
                  <a:lnTo>
                    <a:pt x="59" y="5"/>
                  </a:lnTo>
                  <a:lnTo>
                    <a:pt x="59" y="6"/>
                  </a:lnTo>
                  <a:lnTo>
                    <a:pt x="61" y="9"/>
                  </a:lnTo>
                  <a:lnTo>
                    <a:pt x="61" y="11"/>
                  </a:lnTo>
                  <a:lnTo>
                    <a:pt x="60" y="13"/>
                  </a:lnTo>
                  <a:lnTo>
                    <a:pt x="58" y="13"/>
                  </a:lnTo>
                  <a:lnTo>
                    <a:pt x="57" y="13"/>
                  </a:lnTo>
                  <a:lnTo>
                    <a:pt x="56" y="11"/>
                  </a:lnTo>
                  <a:lnTo>
                    <a:pt x="54" y="10"/>
                  </a:lnTo>
                  <a:lnTo>
                    <a:pt x="53" y="10"/>
                  </a:lnTo>
                  <a:lnTo>
                    <a:pt x="49" y="10"/>
                  </a:lnTo>
                  <a:lnTo>
                    <a:pt x="48" y="10"/>
                  </a:lnTo>
                  <a:lnTo>
                    <a:pt x="46" y="6"/>
                  </a:lnTo>
                  <a:lnTo>
                    <a:pt x="45" y="6"/>
                  </a:lnTo>
                  <a:lnTo>
                    <a:pt x="45" y="7"/>
                  </a:lnTo>
                  <a:lnTo>
                    <a:pt x="44" y="7"/>
                  </a:lnTo>
                  <a:lnTo>
                    <a:pt x="43" y="6"/>
                  </a:lnTo>
                  <a:lnTo>
                    <a:pt x="43" y="5"/>
                  </a:lnTo>
                  <a:lnTo>
                    <a:pt x="41" y="5"/>
                  </a:lnTo>
                  <a:lnTo>
                    <a:pt x="28" y="5"/>
                  </a:lnTo>
                  <a:lnTo>
                    <a:pt x="18" y="5"/>
                  </a:lnTo>
                  <a:lnTo>
                    <a:pt x="17" y="5"/>
                  </a:lnTo>
                  <a:lnTo>
                    <a:pt x="14" y="6"/>
                  </a:lnTo>
                  <a:lnTo>
                    <a:pt x="11" y="7"/>
                  </a:lnTo>
                  <a:lnTo>
                    <a:pt x="9" y="9"/>
                  </a:lnTo>
                  <a:lnTo>
                    <a:pt x="7" y="14"/>
                  </a:lnTo>
                  <a:lnTo>
                    <a:pt x="6" y="15"/>
                  </a:lnTo>
                  <a:lnTo>
                    <a:pt x="1" y="19"/>
                  </a:lnTo>
                  <a:lnTo>
                    <a:pt x="0" y="20"/>
                  </a:lnTo>
                  <a:lnTo>
                    <a:pt x="0" y="23"/>
                  </a:lnTo>
                  <a:lnTo>
                    <a:pt x="1" y="24"/>
                  </a:lnTo>
                  <a:lnTo>
                    <a:pt x="2" y="27"/>
                  </a:lnTo>
                  <a:lnTo>
                    <a:pt x="3" y="28"/>
                  </a:lnTo>
                  <a:lnTo>
                    <a:pt x="3" y="29"/>
                  </a:lnTo>
                  <a:lnTo>
                    <a:pt x="3" y="33"/>
                  </a:lnTo>
                  <a:lnTo>
                    <a:pt x="6" y="37"/>
                  </a:lnTo>
                  <a:lnTo>
                    <a:pt x="7" y="38"/>
                  </a:lnTo>
                  <a:lnTo>
                    <a:pt x="7" y="42"/>
                  </a:lnTo>
                  <a:lnTo>
                    <a:pt x="7" y="44"/>
                  </a:lnTo>
                  <a:lnTo>
                    <a:pt x="8" y="45"/>
                  </a:lnTo>
                  <a:lnTo>
                    <a:pt x="8" y="47"/>
                  </a:lnTo>
                  <a:lnTo>
                    <a:pt x="9" y="47"/>
                  </a:lnTo>
                  <a:lnTo>
                    <a:pt x="11" y="48"/>
                  </a:lnTo>
                  <a:lnTo>
                    <a:pt x="12" y="50"/>
                  </a:lnTo>
                  <a:lnTo>
                    <a:pt x="12" y="51"/>
                  </a:lnTo>
                  <a:lnTo>
                    <a:pt x="12" y="52"/>
                  </a:lnTo>
                  <a:lnTo>
                    <a:pt x="13" y="53"/>
                  </a:lnTo>
                  <a:lnTo>
                    <a:pt x="14" y="55"/>
                  </a:lnTo>
                  <a:lnTo>
                    <a:pt x="13" y="57"/>
                  </a:lnTo>
                  <a:lnTo>
                    <a:pt x="12" y="58"/>
                  </a:lnTo>
                  <a:lnTo>
                    <a:pt x="13" y="60"/>
                  </a:lnTo>
                  <a:lnTo>
                    <a:pt x="14" y="62"/>
                  </a:lnTo>
                  <a:lnTo>
                    <a:pt x="16" y="62"/>
                  </a:lnTo>
                  <a:lnTo>
                    <a:pt x="18" y="61"/>
                  </a:lnTo>
                  <a:lnTo>
                    <a:pt x="19" y="59"/>
                  </a:lnTo>
                  <a:lnTo>
                    <a:pt x="20" y="60"/>
                  </a:lnTo>
                  <a:lnTo>
                    <a:pt x="21" y="62"/>
                  </a:lnTo>
                  <a:lnTo>
                    <a:pt x="21" y="64"/>
                  </a:lnTo>
                  <a:lnTo>
                    <a:pt x="21" y="65"/>
                  </a:lnTo>
                  <a:lnTo>
                    <a:pt x="20" y="66"/>
                  </a:lnTo>
                  <a:lnTo>
                    <a:pt x="20" y="67"/>
                  </a:lnTo>
                  <a:lnTo>
                    <a:pt x="21" y="67"/>
                  </a:lnTo>
                  <a:lnTo>
                    <a:pt x="28" y="67"/>
                  </a:lnTo>
                  <a:lnTo>
                    <a:pt x="31" y="68"/>
                  </a:lnTo>
                  <a:lnTo>
                    <a:pt x="34" y="69"/>
                  </a:lnTo>
                  <a:lnTo>
                    <a:pt x="36" y="68"/>
                  </a:lnTo>
                  <a:lnTo>
                    <a:pt x="38" y="6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6" name="Freeform 4099"/>
            <p:cNvSpPr>
              <a:spLocks/>
            </p:cNvSpPr>
            <p:nvPr/>
          </p:nvSpPr>
          <p:spPr bwMode="auto">
            <a:xfrm>
              <a:off x="4492" y="2378"/>
              <a:ext cx="2" cy="2"/>
            </a:xfrm>
            <a:custGeom>
              <a:avLst/>
              <a:gdLst>
                <a:gd name="T0" fmla="*/ 2 w 2"/>
                <a:gd name="T1" fmla="*/ 2 h 2"/>
                <a:gd name="T2" fmla="*/ 2 w 2"/>
                <a:gd name="T3" fmla="*/ 2 h 2"/>
                <a:gd name="T4" fmla="*/ 2 w 2"/>
                <a:gd name="T5" fmla="*/ 1 h 2"/>
                <a:gd name="T6" fmla="*/ 1 w 2"/>
                <a:gd name="T7" fmla="*/ 0 h 2"/>
                <a:gd name="T8" fmla="*/ 1 w 2"/>
                <a:gd name="T9" fmla="*/ 0 h 2"/>
                <a:gd name="T10" fmla="*/ 1 w 2"/>
                <a:gd name="T11" fmla="*/ 0 h 2"/>
                <a:gd name="T12" fmla="*/ 0 w 2"/>
                <a:gd name="T13" fmla="*/ 0 h 2"/>
                <a:gd name="T14" fmla="*/ 2 w 2"/>
                <a:gd name="T15" fmla="*/ 2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1"/>
                  </a:lnTo>
                  <a:lnTo>
                    <a:pt x="1" y="0"/>
                  </a:lnTo>
                  <a:lnTo>
                    <a:pt x="0"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7" name="Freeform 4100"/>
            <p:cNvSpPr>
              <a:spLocks/>
            </p:cNvSpPr>
            <p:nvPr/>
          </p:nvSpPr>
          <p:spPr bwMode="auto">
            <a:xfrm>
              <a:off x="4497" y="2372"/>
              <a:ext cx="3" cy="1"/>
            </a:xfrm>
            <a:custGeom>
              <a:avLst/>
              <a:gdLst>
                <a:gd name="T0" fmla="*/ 2 w 4"/>
                <a:gd name="T1" fmla="*/ 0 h 2"/>
                <a:gd name="T2" fmla="*/ 2 w 4"/>
                <a:gd name="T3" fmla="*/ 0 h 2"/>
                <a:gd name="T4" fmla="*/ 1 w 4"/>
                <a:gd name="T5" fmla="*/ 1 h 2"/>
                <a:gd name="T6" fmla="*/ 0 w 4"/>
                <a:gd name="T7" fmla="*/ 1 h 2"/>
                <a:gd name="T8" fmla="*/ 2 w 4"/>
                <a:gd name="T9" fmla="*/ 1 h 2"/>
                <a:gd name="T10" fmla="*/ 2 w 4"/>
                <a:gd name="T11" fmla="*/ 1 h 2"/>
                <a:gd name="T12" fmla="*/ 2 w 4"/>
                <a:gd name="T13" fmla="*/ 1 h 2"/>
                <a:gd name="T14" fmla="*/ 2 w 4"/>
                <a:gd name="T15" fmla="*/ 0 h 2"/>
                <a:gd name="T16" fmla="*/ 2 w 4"/>
                <a:gd name="T17" fmla="*/ 0 h 2"/>
                <a:gd name="T18" fmla="*/ 2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3" y="0"/>
                  </a:moveTo>
                  <a:lnTo>
                    <a:pt x="3" y="0"/>
                  </a:lnTo>
                  <a:lnTo>
                    <a:pt x="1" y="1"/>
                  </a:lnTo>
                  <a:lnTo>
                    <a:pt x="0" y="2"/>
                  </a:lnTo>
                  <a:lnTo>
                    <a:pt x="2" y="2"/>
                  </a:lnTo>
                  <a:lnTo>
                    <a:pt x="3" y="1"/>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8" name="Freeform 4101"/>
            <p:cNvSpPr>
              <a:spLocks/>
            </p:cNvSpPr>
            <p:nvPr/>
          </p:nvSpPr>
          <p:spPr bwMode="auto">
            <a:xfrm>
              <a:off x="4498" y="2374"/>
              <a:ext cx="1" cy="3"/>
            </a:xfrm>
            <a:custGeom>
              <a:avLst/>
              <a:gdLst>
                <a:gd name="T0" fmla="*/ 0 w 2"/>
                <a:gd name="T1" fmla="*/ 3 h 3"/>
                <a:gd name="T2" fmla="*/ 0 w 2"/>
                <a:gd name="T3" fmla="*/ 3 h 3"/>
                <a:gd name="T4" fmla="*/ 1 w 2"/>
                <a:gd name="T5" fmla="*/ 3 h 3"/>
                <a:gd name="T6" fmla="*/ 1 w 2"/>
                <a:gd name="T7" fmla="*/ 2 h 3"/>
                <a:gd name="T8" fmla="*/ 1 w 2"/>
                <a:gd name="T9" fmla="*/ 0 h 3"/>
                <a:gd name="T10" fmla="*/ 1 w 2"/>
                <a:gd name="T11" fmla="*/ 0 h 3"/>
                <a:gd name="T12" fmla="*/ 1 w 2"/>
                <a:gd name="T13" fmla="*/ 0 h 3"/>
                <a:gd name="T14" fmla="*/ 1 w 2"/>
                <a:gd name="T15" fmla="*/ 2 h 3"/>
                <a:gd name="T16" fmla="*/ 0 w 2"/>
                <a:gd name="T17" fmla="*/ 3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3"/>
                  </a:moveTo>
                  <a:lnTo>
                    <a:pt x="0" y="3"/>
                  </a:lnTo>
                  <a:lnTo>
                    <a:pt x="1" y="3"/>
                  </a:lnTo>
                  <a:lnTo>
                    <a:pt x="2" y="2"/>
                  </a:lnTo>
                  <a:lnTo>
                    <a:pt x="2" y="0"/>
                  </a:lnTo>
                  <a:lnTo>
                    <a:pt x="1"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79" name="Freeform 4102"/>
            <p:cNvSpPr>
              <a:spLocks/>
            </p:cNvSpPr>
            <p:nvPr/>
          </p:nvSpPr>
          <p:spPr bwMode="auto">
            <a:xfrm>
              <a:off x="4430" y="2343"/>
              <a:ext cx="94" cy="199"/>
            </a:xfrm>
            <a:custGeom>
              <a:avLst/>
              <a:gdLst>
                <a:gd name="T0" fmla="*/ 7 w 117"/>
                <a:gd name="T1" fmla="*/ 17 h 242"/>
                <a:gd name="T2" fmla="*/ 8 w 117"/>
                <a:gd name="T3" fmla="*/ 20 h 242"/>
                <a:gd name="T4" fmla="*/ 7 w 117"/>
                <a:gd name="T5" fmla="*/ 21 h 242"/>
                <a:gd name="T6" fmla="*/ 6 w 117"/>
                <a:gd name="T7" fmla="*/ 21 h 242"/>
                <a:gd name="T8" fmla="*/ 6 w 117"/>
                <a:gd name="T9" fmla="*/ 22 h 242"/>
                <a:gd name="T10" fmla="*/ 5 w 117"/>
                <a:gd name="T11" fmla="*/ 24 h 242"/>
                <a:gd name="T12" fmla="*/ 6 w 117"/>
                <a:gd name="T13" fmla="*/ 24 h 242"/>
                <a:gd name="T14" fmla="*/ 5 w 117"/>
                <a:gd name="T15" fmla="*/ 24 h 242"/>
                <a:gd name="T16" fmla="*/ 4 w 117"/>
                <a:gd name="T17" fmla="*/ 24 h 242"/>
                <a:gd name="T18" fmla="*/ 4 w 117"/>
                <a:gd name="T19" fmla="*/ 25 h 242"/>
                <a:gd name="T20" fmla="*/ 3 w 117"/>
                <a:gd name="T21" fmla="*/ 25 h 242"/>
                <a:gd name="T22" fmla="*/ 4 w 117"/>
                <a:gd name="T23" fmla="*/ 26 h 242"/>
                <a:gd name="T24" fmla="*/ 4 w 117"/>
                <a:gd name="T25" fmla="*/ 29 h 242"/>
                <a:gd name="T26" fmla="*/ 6 w 117"/>
                <a:gd name="T27" fmla="*/ 26 h 242"/>
                <a:gd name="T28" fmla="*/ 6 w 117"/>
                <a:gd name="T29" fmla="*/ 26 h 242"/>
                <a:gd name="T30" fmla="*/ 5 w 117"/>
                <a:gd name="T31" fmla="*/ 25 h 242"/>
                <a:gd name="T32" fmla="*/ 6 w 117"/>
                <a:gd name="T33" fmla="*/ 25 h 242"/>
                <a:gd name="T34" fmla="*/ 6 w 117"/>
                <a:gd name="T35" fmla="*/ 25 h 242"/>
                <a:gd name="T36" fmla="*/ 9 w 117"/>
                <a:gd name="T37" fmla="*/ 24 h 242"/>
                <a:gd name="T38" fmla="*/ 10 w 117"/>
                <a:gd name="T39" fmla="*/ 21 h 242"/>
                <a:gd name="T40" fmla="*/ 10 w 117"/>
                <a:gd name="T41" fmla="*/ 21 h 242"/>
                <a:gd name="T42" fmla="*/ 10 w 117"/>
                <a:gd name="T43" fmla="*/ 20 h 242"/>
                <a:gd name="T44" fmla="*/ 9 w 117"/>
                <a:gd name="T45" fmla="*/ 16 h 242"/>
                <a:gd name="T46" fmla="*/ 9 w 117"/>
                <a:gd name="T47" fmla="*/ 14 h 242"/>
                <a:gd name="T48" fmla="*/ 7 w 117"/>
                <a:gd name="T49" fmla="*/ 12 h 242"/>
                <a:gd name="T50" fmla="*/ 6 w 117"/>
                <a:gd name="T51" fmla="*/ 11 h 242"/>
                <a:gd name="T52" fmla="*/ 6 w 117"/>
                <a:gd name="T53" fmla="*/ 10 h 242"/>
                <a:gd name="T54" fmla="*/ 5 w 117"/>
                <a:gd name="T55" fmla="*/ 8 h 242"/>
                <a:gd name="T56" fmla="*/ 6 w 117"/>
                <a:gd name="T57" fmla="*/ 6 h 242"/>
                <a:gd name="T58" fmla="*/ 6 w 117"/>
                <a:gd name="T59" fmla="*/ 5 h 242"/>
                <a:gd name="T60" fmla="*/ 7 w 117"/>
                <a:gd name="T61" fmla="*/ 5 h 242"/>
                <a:gd name="T62" fmla="*/ 7 w 117"/>
                <a:gd name="T63" fmla="*/ 3 h 242"/>
                <a:gd name="T64" fmla="*/ 6 w 117"/>
                <a:gd name="T65" fmla="*/ 2 h 242"/>
                <a:gd name="T66" fmla="*/ 6 w 117"/>
                <a:gd name="T67" fmla="*/ 2 h 242"/>
                <a:gd name="T68" fmla="*/ 6 w 117"/>
                <a:gd name="T69" fmla="*/ 2 h 242"/>
                <a:gd name="T70" fmla="*/ 5 w 117"/>
                <a:gd name="T71" fmla="*/ 1 h 242"/>
                <a:gd name="T72" fmla="*/ 4 w 117"/>
                <a:gd name="T73" fmla="*/ 2 h 242"/>
                <a:gd name="T74" fmla="*/ 3 w 117"/>
                <a:gd name="T75" fmla="*/ 2 h 242"/>
                <a:gd name="T76" fmla="*/ 2 w 117"/>
                <a:gd name="T77" fmla="*/ 2 h 242"/>
                <a:gd name="T78" fmla="*/ 2 w 117"/>
                <a:gd name="T79" fmla="*/ 2 h 242"/>
                <a:gd name="T80" fmla="*/ 2 w 117"/>
                <a:gd name="T81" fmla="*/ 2 h 242"/>
                <a:gd name="T82" fmla="*/ 2 w 117"/>
                <a:gd name="T83" fmla="*/ 2 h 242"/>
                <a:gd name="T84" fmla="*/ 2 w 117"/>
                <a:gd name="T85" fmla="*/ 3 h 242"/>
                <a:gd name="T86" fmla="*/ 2 w 117"/>
                <a:gd name="T87" fmla="*/ 4 h 242"/>
                <a:gd name="T88" fmla="*/ 2 w 117"/>
                <a:gd name="T89" fmla="*/ 5 h 242"/>
                <a:gd name="T90" fmla="*/ 2 w 117"/>
                <a:gd name="T91" fmla="*/ 5 h 242"/>
                <a:gd name="T92" fmla="*/ 3 w 117"/>
                <a:gd name="T93" fmla="*/ 6 h 242"/>
                <a:gd name="T94" fmla="*/ 4 w 117"/>
                <a:gd name="T95" fmla="*/ 6 h 242"/>
                <a:gd name="T96" fmla="*/ 4 w 117"/>
                <a:gd name="T97" fmla="*/ 7 h 242"/>
                <a:gd name="T98" fmla="*/ 2 w 117"/>
                <a:gd name="T99" fmla="*/ 7 h 242"/>
                <a:gd name="T100" fmla="*/ 2 w 117"/>
                <a:gd name="T101" fmla="*/ 8 h 242"/>
                <a:gd name="T102" fmla="*/ 4 w 117"/>
                <a:gd name="T103" fmla="*/ 10 h 242"/>
                <a:gd name="T104" fmla="*/ 5 w 117"/>
                <a:gd name="T105" fmla="*/ 12 h 242"/>
                <a:gd name="T106" fmla="*/ 6 w 117"/>
                <a:gd name="T107" fmla="*/ 12 h 242"/>
                <a:gd name="T108" fmla="*/ 6 w 117"/>
                <a:gd name="T109" fmla="*/ 13 h 242"/>
                <a:gd name="T110" fmla="*/ 7 w 117"/>
                <a:gd name="T111" fmla="*/ 14 h 242"/>
                <a:gd name="T112" fmla="*/ 7 w 117"/>
                <a:gd name="T113" fmla="*/ 14 h 242"/>
                <a:gd name="T114" fmla="*/ 8 w 117"/>
                <a:gd name="T115" fmla="*/ 16 h 242"/>
                <a:gd name="T116" fmla="*/ 7 w 117"/>
                <a:gd name="T117" fmla="*/ 17 h 2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7"/>
                <a:gd name="T178" fmla="*/ 0 h 242"/>
                <a:gd name="T179" fmla="*/ 117 w 117"/>
                <a:gd name="T180" fmla="*/ 242 h 24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7" h="242">
                  <a:moveTo>
                    <a:pt x="86" y="143"/>
                  </a:moveTo>
                  <a:lnTo>
                    <a:pt x="86" y="143"/>
                  </a:lnTo>
                  <a:lnTo>
                    <a:pt x="84" y="153"/>
                  </a:lnTo>
                  <a:lnTo>
                    <a:pt x="84" y="154"/>
                  </a:lnTo>
                  <a:lnTo>
                    <a:pt x="85" y="156"/>
                  </a:lnTo>
                  <a:lnTo>
                    <a:pt x="85" y="158"/>
                  </a:lnTo>
                  <a:lnTo>
                    <a:pt x="86" y="158"/>
                  </a:lnTo>
                  <a:lnTo>
                    <a:pt x="88" y="163"/>
                  </a:lnTo>
                  <a:lnTo>
                    <a:pt x="88" y="165"/>
                  </a:lnTo>
                  <a:lnTo>
                    <a:pt x="87" y="169"/>
                  </a:lnTo>
                  <a:lnTo>
                    <a:pt x="87" y="170"/>
                  </a:lnTo>
                  <a:lnTo>
                    <a:pt x="86" y="173"/>
                  </a:lnTo>
                  <a:lnTo>
                    <a:pt x="87" y="176"/>
                  </a:lnTo>
                  <a:lnTo>
                    <a:pt x="87" y="181"/>
                  </a:lnTo>
                  <a:lnTo>
                    <a:pt x="86" y="182"/>
                  </a:lnTo>
                  <a:lnTo>
                    <a:pt x="86" y="183"/>
                  </a:lnTo>
                  <a:lnTo>
                    <a:pt x="85" y="183"/>
                  </a:lnTo>
                  <a:lnTo>
                    <a:pt x="81" y="183"/>
                  </a:lnTo>
                  <a:lnTo>
                    <a:pt x="79" y="183"/>
                  </a:lnTo>
                  <a:lnTo>
                    <a:pt x="78" y="185"/>
                  </a:lnTo>
                  <a:lnTo>
                    <a:pt x="75" y="186"/>
                  </a:lnTo>
                  <a:lnTo>
                    <a:pt x="69" y="187"/>
                  </a:lnTo>
                  <a:lnTo>
                    <a:pt x="69" y="188"/>
                  </a:lnTo>
                  <a:lnTo>
                    <a:pt x="69" y="191"/>
                  </a:lnTo>
                  <a:lnTo>
                    <a:pt x="69" y="193"/>
                  </a:lnTo>
                  <a:lnTo>
                    <a:pt x="63" y="191"/>
                  </a:lnTo>
                  <a:lnTo>
                    <a:pt x="62" y="191"/>
                  </a:lnTo>
                  <a:lnTo>
                    <a:pt x="59" y="194"/>
                  </a:lnTo>
                  <a:lnTo>
                    <a:pt x="60" y="198"/>
                  </a:lnTo>
                  <a:lnTo>
                    <a:pt x="60" y="199"/>
                  </a:lnTo>
                  <a:lnTo>
                    <a:pt x="61" y="200"/>
                  </a:lnTo>
                  <a:lnTo>
                    <a:pt x="63" y="202"/>
                  </a:lnTo>
                  <a:lnTo>
                    <a:pt x="65" y="204"/>
                  </a:lnTo>
                  <a:lnTo>
                    <a:pt x="64" y="204"/>
                  </a:lnTo>
                  <a:lnTo>
                    <a:pt x="64" y="207"/>
                  </a:lnTo>
                  <a:lnTo>
                    <a:pt x="65" y="207"/>
                  </a:lnTo>
                  <a:lnTo>
                    <a:pt x="64" y="207"/>
                  </a:lnTo>
                  <a:lnTo>
                    <a:pt x="62" y="205"/>
                  </a:lnTo>
                  <a:lnTo>
                    <a:pt x="59" y="203"/>
                  </a:lnTo>
                  <a:lnTo>
                    <a:pt x="58" y="203"/>
                  </a:lnTo>
                  <a:lnTo>
                    <a:pt x="53" y="204"/>
                  </a:lnTo>
                  <a:lnTo>
                    <a:pt x="52" y="204"/>
                  </a:lnTo>
                  <a:lnTo>
                    <a:pt x="51" y="204"/>
                  </a:lnTo>
                  <a:lnTo>
                    <a:pt x="49" y="204"/>
                  </a:lnTo>
                  <a:lnTo>
                    <a:pt x="47" y="204"/>
                  </a:lnTo>
                  <a:lnTo>
                    <a:pt x="46" y="205"/>
                  </a:lnTo>
                  <a:lnTo>
                    <a:pt x="46" y="208"/>
                  </a:lnTo>
                  <a:lnTo>
                    <a:pt x="46" y="209"/>
                  </a:lnTo>
                  <a:lnTo>
                    <a:pt x="42" y="211"/>
                  </a:lnTo>
                  <a:lnTo>
                    <a:pt x="41" y="211"/>
                  </a:lnTo>
                  <a:lnTo>
                    <a:pt x="39" y="211"/>
                  </a:lnTo>
                  <a:lnTo>
                    <a:pt x="37" y="212"/>
                  </a:lnTo>
                  <a:lnTo>
                    <a:pt x="37" y="213"/>
                  </a:lnTo>
                  <a:lnTo>
                    <a:pt x="39" y="216"/>
                  </a:lnTo>
                  <a:lnTo>
                    <a:pt x="43" y="218"/>
                  </a:lnTo>
                  <a:lnTo>
                    <a:pt x="47" y="219"/>
                  </a:lnTo>
                  <a:lnTo>
                    <a:pt x="47" y="221"/>
                  </a:lnTo>
                  <a:lnTo>
                    <a:pt x="46" y="222"/>
                  </a:lnTo>
                  <a:lnTo>
                    <a:pt x="44" y="224"/>
                  </a:lnTo>
                  <a:lnTo>
                    <a:pt x="43" y="226"/>
                  </a:lnTo>
                  <a:lnTo>
                    <a:pt x="43" y="228"/>
                  </a:lnTo>
                  <a:lnTo>
                    <a:pt x="43" y="237"/>
                  </a:lnTo>
                  <a:lnTo>
                    <a:pt x="43" y="239"/>
                  </a:lnTo>
                  <a:lnTo>
                    <a:pt x="44" y="240"/>
                  </a:lnTo>
                  <a:lnTo>
                    <a:pt x="44" y="241"/>
                  </a:lnTo>
                  <a:lnTo>
                    <a:pt x="44" y="242"/>
                  </a:lnTo>
                  <a:lnTo>
                    <a:pt x="45" y="242"/>
                  </a:lnTo>
                  <a:lnTo>
                    <a:pt x="48" y="241"/>
                  </a:lnTo>
                  <a:lnTo>
                    <a:pt x="51" y="238"/>
                  </a:lnTo>
                  <a:lnTo>
                    <a:pt x="53" y="235"/>
                  </a:lnTo>
                  <a:lnTo>
                    <a:pt x="58" y="232"/>
                  </a:lnTo>
                  <a:lnTo>
                    <a:pt x="62" y="230"/>
                  </a:lnTo>
                  <a:lnTo>
                    <a:pt x="63" y="229"/>
                  </a:lnTo>
                  <a:lnTo>
                    <a:pt x="63" y="227"/>
                  </a:lnTo>
                  <a:lnTo>
                    <a:pt x="61" y="223"/>
                  </a:lnTo>
                  <a:lnTo>
                    <a:pt x="60" y="221"/>
                  </a:lnTo>
                  <a:lnTo>
                    <a:pt x="62" y="221"/>
                  </a:lnTo>
                  <a:lnTo>
                    <a:pt x="66" y="225"/>
                  </a:lnTo>
                  <a:lnTo>
                    <a:pt x="69" y="226"/>
                  </a:lnTo>
                  <a:lnTo>
                    <a:pt x="71" y="226"/>
                  </a:lnTo>
                  <a:lnTo>
                    <a:pt x="71" y="225"/>
                  </a:lnTo>
                  <a:lnTo>
                    <a:pt x="71" y="224"/>
                  </a:lnTo>
                  <a:lnTo>
                    <a:pt x="71" y="223"/>
                  </a:lnTo>
                  <a:lnTo>
                    <a:pt x="67" y="221"/>
                  </a:lnTo>
                  <a:lnTo>
                    <a:pt x="53" y="212"/>
                  </a:lnTo>
                  <a:lnTo>
                    <a:pt x="51" y="210"/>
                  </a:lnTo>
                  <a:lnTo>
                    <a:pt x="52" y="209"/>
                  </a:lnTo>
                  <a:lnTo>
                    <a:pt x="55" y="210"/>
                  </a:lnTo>
                  <a:lnTo>
                    <a:pt x="57" y="212"/>
                  </a:lnTo>
                  <a:lnTo>
                    <a:pt x="60" y="214"/>
                  </a:lnTo>
                  <a:lnTo>
                    <a:pt x="62" y="215"/>
                  </a:lnTo>
                  <a:lnTo>
                    <a:pt x="64" y="215"/>
                  </a:lnTo>
                  <a:lnTo>
                    <a:pt x="67" y="214"/>
                  </a:lnTo>
                  <a:lnTo>
                    <a:pt x="71" y="214"/>
                  </a:lnTo>
                  <a:lnTo>
                    <a:pt x="73" y="215"/>
                  </a:lnTo>
                  <a:lnTo>
                    <a:pt x="74" y="215"/>
                  </a:lnTo>
                  <a:lnTo>
                    <a:pt x="74" y="214"/>
                  </a:lnTo>
                  <a:lnTo>
                    <a:pt x="73" y="213"/>
                  </a:lnTo>
                  <a:lnTo>
                    <a:pt x="73" y="212"/>
                  </a:lnTo>
                  <a:lnTo>
                    <a:pt x="74" y="211"/>
                  </a:lnTo>
                  <a:lnTo>
                    <a:pt x="74" y="210"/>
                  </a:lnTo>
                  <a:lnTo>
                    <a:pt x="74" y="209"/>
                  </a:lnTo>
                  <a:lnTo>
                    <a:pt x="76" y="210"/>
                  </a:lnTo>
                  <a:lnTo>
                    <a:pt x="78" y="212"/>
                  </a:lnTo>
                  <a:lnTo>
                    <a:pt x="80" y="213"/>
                  </a:lnTo>
                  <a:lnTo>
                    <a:pt x="83" y="213"/>
                  </a:lnTo>
                  <a:lnTo>
                    <a:pt x="102" y="202"/>
                  </a:lnTo>
                  <a:lnTo>
                    <a:pt x="106" y="199"/>
                  </a:lnTo>
                  <a:lnTo>
                    <a:pt x="108" y="197"/>
                  </a:lnTo>
                  <a:lnTo>
                    <a:pt x="112" y="193"/>
                  </a:lnTo>
                  <a:lnTo>
                    <a:pt x="113" y="191"/>
                  </a:lnTo>
                  <a:lnTo>
                    <a:pt x="113" y="189"/>
                  </a:lnTo>
                  <a:lnTo>
                    <a:pt x="112" y="187"/>
                  </a:lnTo>
                  <a:lnTo>
                    <a:pt x="112" y="186"/>
                  </a:lnTo>
                  <a:lnTo>
                    <a:pt x="113" y="185"/>
                  </a:lnTo>
                  <a:lnTo>
                    <a:pt x="114" y="186"/>
                  </a:lnTo>
                  <a:lnTo>
                    <a:pt x="114" y="185"/>
                  </a:lnTo>
                  <a:lnTo>
                    <a:pt x="113" y="182"/>
                  </a:lnTo>
                  <a:lnTo>
                    <a:pt x="113" y="181"/>
                  </a:lnTo>
                  <a:lnTo>
                    <a:pt x="114" y="180"/>
                  </a:lnTo>
                  <a:lnTo>
                    <a:pt x="115" y="180"/>
                  </a:lnTo>
                  <a:lnTo>
                    <a:pt x="115" y="177"/>
                  </a:lnTo>
                  <a:lnTo>
                    <a:pt x="115" y="175"/>
                  </a:lnTo>
                  <a:lnTo>
                    <a:pt x="116" y="174"/>
                  </a:lnTo>
                  <a:lnTo>
                    <a:pt x="117" y="173"/>
                  </a:lnTo>
                  <a:lnTo>
                    <a:pt x="117" y="172"/>
                  </a:lnTo>
                  <a:lnTo>
                    <a:pt x="117" y="171"/>
                  </a:lnTo>
                  <a:lnTo>
                    <a:pt x="115" y="165"/>
                  </a:lnTo>
                  <a:lnTo>
                    <a:pt x="114" y="158"/>
                  </a:lnTo>
                  <a:lnTo>
                    <a:pt x="115" y="156"/>
                  </a:lnTo>
                  <a:lnTo>
                    <a:pt x="114" y="154"/>
                  </a:lnTo>
                  <a:lnTo>
                    <a:pt x="109" y="138"/>
                  </a:lnTo>
                  <a:lnTo>
                    <a:pt x="109" y="135"/>
                  </a:lnTo>
                  <a:lnTo>
                    <a:pt x="108" y="134"/>
                  </a:lnTo>
                  <a:lnTo>
                    <a:pt x="107" y="133"/>
                  </a:lnTo>
                  <a:lnTo>
                    <a:pt x="103" y="128"/>
                  </a:lnTo>
                  <a:lnTo>
                    <a:pt x="100" y="122"/>
                  </a:lnTo>
                  <a:lnTo>
                    <a:pt x="99" y="120"/>
                  </a:lnTo>
                  <a:lnTo>
                    <a:pt x="99" y="119"/>
                  </a:lnTo>
                  <a:lnTo>
                    <a:pt x="98" y="120"/>
                  </a:lnTo>
                  <a:lnTo>
                    <a:pt x="97" y="119"/>
                  </a:lnTo>
                  <a:lnTo>
                    <a:pt x="97" y="118"/>
                  </a:lnTo>
                  <a:lnTo>
                    <a:pt x="94" y="117"/>
                  </a:lnTo>
                  <a:lnTo>
                    <a:pt x="90" y="115"/>
                  </a:lnTo>
                  <a:lnTo>
                    <a:pt x="87" y="113"/>
                  </a:lnTo>
                  <a:lnTo>
                    <a:pt x="85" y="111"/>
                  </a:lnTo>
                  <a:lnTo>
                    <a:pt x="83" y="108"/>
                  </a:lnTo>
                  <a:lnTo>
                    <a:pt x="80" y="106"/>
                  </a:lnTo>
                  <a:lnTo>
                    <a:pt x="79" y="105"/>
                  </a:lnTo>
                  <a:lnTo>
                    <a:pt x="78" y="103"/>
                  </a:lnTo>
                  <a:lnTo>
                    <a:pt x="76" y="101"/>
                  </a:lnTo>
                  <a:lnTo>
                    <a:pt x="71" y="97"/>
                  </a:lnTo>
                  <a:lnTo>
                    <a:pt x="67" y="93"/>
                  </a:lnTo>
                  <a:lnTo>
                    <a:pt x="69" y="93"/>
                  </a:lnTo>
                  <a:lnTo>
                    <a:pt x="70" y="93"/>
                  </a:lnTo>
                  <a:lnTo>
                    <a:pt x="70" y="92"/>
                  </a:lnTo>
                  <a:lnTo>
                    <a:pt x="70" y="90"/>
                  </a:lnTo>
                  <a:lnTo>
                    <a:pt x="70" y="89"/>
                  </a:lnTo>
                  <a:lnTo>
                    <a:pt x="69" y="88"/>
                  </a:lnTo>
                  <a:lnTo>
                    <a:pt x="63" y="84"/>
                  </a:lnTo>
                  <a:lnTo>
                    <a:pt x="58" y="77"/>
                  </a:lnTo>
                  <a:lnTo>
                    <a:pt x="57" y="74"/>
                  </a:lnTo>
                  <a:lnTo>
                    <a:pt x="56" y="72"/>
                  </a:lnTo>
                  <a:lnTo>
                    <a:pt x="57" y="71"/>
                  </a:lnTo>
                  <a:lnTo>
                    <a:pt x="59" y="68"/>
                  </a:lnTo>
                  <a:lnTo>
                    <a:pt x="59" y="65"/>
                  </a:lnTo>
                  <a:lnTo>
                    <a:pt x="59" y="62"/>
                  </a:lnTo>
                  <a:lnTo>
                    <a:pt x="61" y="59"/>
                  </a:lnTo>
                  <a:lnTo>
                    <a:pt x="63" y="56"/>
                  </a:lnTo>
                  <a:lnTo>
                    <a:pt x="67" y="52"/>
                  </a:lnTo>
                  <a:lnTo>
                    <a:pt x="70" y="51"/>
                  </a:lnTo>
                  <a:lnTo>
                    <a:pt x="71" y="49"/>
                  </a:lnTo>
                  <a:lnTo>
                    <a:pt x="72" y="47"/>
                  </a:lnTo>
                  <a:lnTo>
                    <a:pt x="72" y="46"/>
                  </a:lnTo>
                  <a:lnTo>
                    <a:pt x="73" y="45"/>
                  </a:lnTo>
                  <a:lnTo>
                    <a:pt x="74" y="44"/>
                  </a:lnTo>
                  <a:lnTo>
                    <a:pt x="74" y="43"/>
                  </a:lnTo>
                  <a:lnTo>
                    <a:pt x="73" y="41"/>
                  </a:lnTo>
                  <a:lnTo>
                    <a:pt x="74" y="41"/>
                  </a:lnTo>
                  <a:lnTo>
                    <a:pt x="76" y="42"/>
                  </a:lnTo>
                  <a:lnTo>
                    <a:pt x="77" y="41"/>
                  </a:lnTo>
                  <a:lnTo>
                    <a:pt x="79" y="40"/>
                  </a:lnTo>
                  <a:lnTo>
                    <a:pt x="81" y="41"/>
                  </a:lnTo>
                  <a:lnTo>
                    <a:pt x="84" y="40"/>
                  </a:lnTo>
                  <a:lnTo>
                    <a:pt x="84" y="37"/>
                  </a:lnTo>
                  <a:lnTo>
                    <a:pt x="85" y="35"/>
                  </a:lnTo>
                  <a:lnTo>
                    <a:pt x="93" y="30"/>
                  </a:lnTo>
                  <a:lnTo>
                    <a:pt x="86" y="29"/>
                  </a:lnTo>
                  <a:lnTo>
                    <a:pt x="84" y="29"/>
                  </a:lnTo>
                  <a:lnTo>
                    <a:pt x="83" y="29"/>
                  </a:lnTo>
                  <a:lnTo>
                    <a:pt x="78" y="24"/>
                  </a:lnTo>
                  <a:lnTo>
                    <a:pt x="77" y="23"/>
                  </a:lnTo>
                  <a:lnTo>
                    <a:pt x="76" y="23"/>
                  </a:lnTo>
                  <a:lnTo>
                    <a:pt x="73" y="23"/>
                  </a:lnTo>
                  <a:lnTo>
                    <a:pt x="73" y="22"/>
                  </a:lnTo>
                  <a:lnTo>
                    <a:pt x="73" y="21"/>
                  </a:lnTo>
                  <a:lnTo>
                    <a:pt x="73" y="20"/>
                  </a:lnTo>
                  <a:lnTo>
                    <a:pt x="72" y="18"/>
                  </a:lnTo>
                  <a:lnTo>
                    <a:pt x="71" y="16"/>
                  </a:lnTo>
                  <a:lnTo>
                    <a:pt x="71" y="15"/>
                  </a:lnTo>
                  <a:lnTo>
                    <a:pt x="75" y="9"/>
                  </a:lnTo>
                  <a:lnTo>
                    <a:pt x="74" y="9"/>
                  </a:lnTo>
                  <a:lnTo>
                    <a:pt x="73" y="8"/>
                  </a:lnTo>
                  <a:lnTo>
                    <a:pt x="72" y="7"/>
                  </a:lnTo>
                  <a:lnTo>
                    <a:pt x="63" y="7"/>
                  </a:lnTo>
                  <a:lnTo>
                    <a:pt x="58" y="6"/>
                  </a:lnTo>
                  <a:lnTo>
                    <a:pt x="55" y="4"/>
                  </a:lnTo>
                  <a:lnTo>
                    <a:pt x="55" y="3"/>
                  </a:lnTo>
                  <a:lnTo>
                    <a:pt x="52" y="1"/>
                  </a:lnTo>
                  <a:lnTo>
                    <a:pt x="51" y="0"/>
                  </a:lnTo>
                  <a:lnTo>
                    <a:pt x="50" y="0"/>
                  </a:lnTo>
                  <a:lnTo>
                    <a:pt x="49" y="1"/>
                  </a:lnTo>
                  <a:lnTo>
                    <a:pt x="46" y="2"/>
                  </a:lnTo>
                  <a:lnTo>
                    <a:pt x="45" y="3"/>
                  </a:lnTo>
                  <a:lnTo>
                    <a:pt x="42" y="7"/>
                  </a:lnTo>
                  <a:lnTo>
                    <a:pt x="38" y="9"/>
                  </a:lnTo>
                  <a:lnTo>
                    <a:pt x="36" y="10"/>
                  </a:lnTo>
                  <a:lnTo>
                    <a:pt x="35" y="10"/>
                  </a:lnTo>
                  <a:lnTo>
                    <a:pt x="34" y="8"/>
                  </a:lnTo>
                  <a:lnTo>
                    <a:pt x="30" y="14"/>
                  </a:lnTo>
                  <a:lnTo>
                    <a:pt x="29" y="14"/>
                  </a:lnTo>
                  <a:lnTo>
                    <a:pt x="24" y="9"/>
                  </a:lnTo>
                  <a:lnTo>
                    <a:pt x="23" y="9"/>
                  </a:lnTo>
                  <a:lnTo>
                    <a:pt x="23" y="10"/>
                  </a:lnTo>
                  <a:lnTo>
                    <a:pt x="22" y="13"/>
                  </a:lnTo>
                  <a:lnTo>
                    <a:pt x="21" y="11"/>
                  </a:lnTo>
                  <a:lnTo>
                    <a:pt x="21" y="10"/>
                  </a:lnTo>
                  <a:lnTo>
                    <a:pt x="19" y="9"/>
                  </a:lnTo>
                  <a:lnTo>
                    <a:pt x="18" y="10"/>
                  </a:lnTo>
                  <a:lnTo>
                    <a:pt x="17" y="11"/>
                  </a:lnTo>
                  <a:lnTo>
                    <a:pt x="17" y="13"/>
                  </a:lnTo>
                  <a:lnTo>
                    <a:pt x="17" y="14"/>
                  </a:lnTo>
                  <a:lnTo>
                    <a:pt x="16" y="14"/>
                  </a:lnTo>
                  <a:lnTo>
                    <a:pt x="15" y="15"/>
                  </a:lnTo>
                  <a:lnTo>
                    <a:pt x="14" y="15"/>
                  </a:lnTo>
                  <a:lnTo>
                    <a:pt x="11" y="13"/>
                  </a:lnTo>
                  <a:lnTo>
                    <a:pt x="9" y="10"/>
                  </a:lnTo>
                  <a:lnTo>
                    <a:pt x="6" y="9"/>
                  </a:lnTo>
                  <a:lnTo>
                    <a:pt x="5" y="10"/>
                  </a:lnTo>
                  <a:lnTo>
                    <a:pt x="4" y="11"/>
                  </a:lnTo>
                  <a:lnTo>
                    <a:pt x="3" y="14"/>
                  </a:lnTo>
                  <a:lnTo>
                    <a:pt x="1" y="16"/>
                  </a:lnTo>
                  <a:lnTo>
                    <a:pt x="0" y="16"/>
                  </a:lnTo>
                  <a:lnTo>
                    <a:pt x="4" y="19"/>
                  </a:lnTo>
                  <a:lnTo>
                    <a:pt x="7" y="23"/>
                  </a:lnTo>
                  <a:lnTo>
                    <a:pt x="8" y="27"/>
                  </a:lnTo>
                  <a:lnTo>
                    <a:pt x="9" y="28"/>
                  </a:lnTo>
                  <a:lnTo>
                    <a:pt x="11" y="27"/>
                  </a:lnTo>
                  <a:lnTo>
                    <a:pt x="12" y="27"/>
                  </a:lnTo>
                  <a:lnTo>
                    <a:pt x="14" y="28"/>
                  </a:lnTo>
                  <a:lnTo>
                    <a:pt x="14" y="30"/>
                  </a:lnTo>
                  <a:lnTo>
                    <a:pt x="12" y="31"/>
                  </a:lnTo>
                  <a:lnTo>
                    <a:pt x="12" y="35"/>
                  </a:lnTo>
                  <a:lnTo>
                    <a:pt x="12" y="36"/>
                  </a:lnTo>
                  <a:lnTo>
                    <a:pt x="17" y="42"/>
                  </a:lnTo>
                  <a:lnTo>
                    <a:pt x="18" y="42"/>
                  </a:lnTo>
                  <a:lnTo>
                    <a:pt x="19" y="42"/>
                  </a:lnTo>
                  <a:lnTo>
                    <a:pt x="24" y="45"/>
                  </a:lnTo>
                  <a:lnTo>
                    <a:pt x="25" y="44"/>
                  </a:lnTo>
                  <a:lnTo>
                    <a:pt x="26" y="43"/>
                  </a:lnTo>
                  <a:lnTo>
                    <a:pt x="28" y="42"/>
                  </a:lnTo>
                  <a:lnTo>
                    <a:pt x="30" y="41"/>
                  </a:lnTo>
                  <a:lnTo>
                    <a:pt x="32" y="40"/>
                  </a:lnTo>
                  <a:lnTo>
                    <a:pt x="34" y="41"/>
                  </a:lnTo>
                  <a:lnTo>
                    <a:pt x="39" y="45"/>
                  </a:lnTo>
                  <a:lnTo>
                    <a:pt x="39" y="47"/>
                  </a:lnTo>
                  <a:lnTo>
                    <a:pt x="38" y="47"/>
                  </a:lnTo>
                  <a:lnTo>
                    <a:pt x="36" y="48"/>
                  </a:lnTo>
                  <a:lnTo>
                    <a:pt x="41" y="49"/>
                  </a:lnTo>
                  <a:lnTo>
                    <a:pt x="44" y="51"/>
                  </a:lnTo>
                  <a:lnTo>
                    <a:pt x="45" y="52"/>
                  </a:lnTo>
                  <a:lnTo>
                    <a:pt x="45" y="55"/>
                  </a:lnTo>
                  <a:lnTo>
                    <a:pt x="45" y="57"/>
                  </a:lnTo>
                  <a:lnTo>
                    <a:pt x="41" y="60"/>
                  </a:lnTo>
                  <a:lnTo>
                    <a:pt x="41" y="61"/>
                  </a:lnTo>
                  <a:lnTo>
                    <a:pt x="39" y="62"/>
                  </a:lnTo>
                  <a:lnTo>
                    <a:pt x="33" y="61"/>
                  </a:lnTo>
                  <a:lnTo>
                    <a:pt x="31" y="61"/>
                  </a:lnTo>
                  <a:lnTo>
                    <a:pt x="30" y="61"/>
                  </a:lnTo>
                  <a:lnTo>
                    <a:pt x="30" y="63"/>
                  </a:lnTo>
                  <a:lnTo>
                    <a:pt x="30" y="64"/>
                  </a:lnTo>
                  <a:lnTo>
                    <a:pt x="30" y="66"/>
                  </a:lnTo>
                  <a:lnTo>
                    <a:pt x="29" y="66"/>
                  </a:lnTo>
                  <a:lnTo>
                    <a:pt x="28" y="68"/>
                  </a:lnTo>
                  <a:lnTo>
                    <a:pt x="29" y="68"/>
                  </a:lnTo>
                  <a:lnTo>
                    <a:pt x="39" y="74"/>
                  </a:lnTo>
                  <a:lnTo>
                    <a:pt x="48" y="78"/>
                  </a:lnTo>
                  <a:lnTo>
                    <a:pt x="49" y="78"/>
                  </a:lnTo>
                  <a:lnTo>
                    <a:pt x="49" y="79"/>
                  </a:lnTo>
                  <a:lnTo>
                    <a:pt x="48" y="80"/>
                  </a:lnTo>
                  <a:lnTo>
                    <a:pt x="48" y="83"/>
                  </a:lnTo>
                  <a:lnTo>
                    <a:pt x="51" y="86"/>
                  </a:lnTo>
                  <a:lnTo>
                    <a:pt x="56" y="89"/>
                  </a:lnTo>
                  <a:lnTo>
                    <a:pt x="56" y="90"/>
                  </a:lnTo>
                  <a:lnTo>
                    <a:pt x="57" y="92"/>
                  </a:lnTo>
                  <a:lnTo>
                    <a:pt x="59" y="94"/>
                  </a:lnTo>
                  <a:lnTo>
                    <a:pt x="61" y="97"/>
                  </a:lnTo>
                  <a:lnTo>
                    <a:pt x="65" y="100"/>
                  </a:lnTo>
                  <a:lnTo>
                    <a:pt x="67" y="102"/>
                  </a:lnTo>
                  <a:lnTo>
                    <a:pt x="69" y="104"/>
                  </a:lnTo>
                  <a:lnTo>
                    <a:pt x="69" y="105"/>
                  </a:lnTo>
                  <a:lnTo>
                    <a:pt x="71" y="106"/>
                  </a:lnTo>
                  <a:lnTo>
                    <a:pt x="71" y="108"/>
                  </a:lnTo>
                  <a:lnTo>
                    <a:pt x="71" y="111"/>
                  </a:lnTo>
                  <a:lnTo>
                    <a:pt x="72" y="113"/>
                  </a:lnTo>
                  <a:lnTo>
                    <a:pt x="73" y="114"/>
                  </a:lnTo>
                  <a:lnTo>
                    <a:pt x="75" y="114"/>
                  </a:lnTo>
                  <a:lnTo>
                    <a:pt x="75" y="113"/>
                  </a:lnTo>
                  <a:lnTo>
                    <a:pt x="76" y="114"/>
                  </a:lnTo>
                  <a:lnTo>
                    <a:pt x="77" y="116"/>
                  </a:lnTo>
                  <a:lnTo>
                    <a:pt x="78" y="117"/>
                  </a:lnTo>
                  <a:lnTo>
                    <a:pt x="79" y="117"/>
                  </a:lnTo>
                  <a:lnTo>
                    <a:pt x="80" y="118"/>
                  </a:lnTo>
                  <a:lnTo>
                    <a:pt x="85" y="121"/>
                  </a:lnTo>
                  <a:lnTo>
                    <a:pt x="85" y="122"/>
                  </a:lnTo>
                  <a:lnTo>
                    <a:pt x="84" y="124"/>
                  </a:lnTo>
                  <a:lnTo>
                    <a:pt x="83" y="124"/>
                  </a:lnTo>
                  <a:lnTo>
                    <a:pt x="81" y="125"/>
                  </a:lnTo>
                  <a:lnTo>
                    <a:pt x="80" y="125"/>
                  </a:lnTo>
                  <a:lnTo>
                    <a:pt x="80" y="126"/>
                  </a:lnTo>
                  <a:lnTo>
                    <a:pt x="83" y="128"/>
                  </a:lnTo>
                  <a:lnTo>
                    <a:pt x="87" y="131"/>
                  </a:lnTo>
                  <a:lnTo>
                    <a:pt x="88" y="132"/>
                  </a:lnTo>
                  <a:lnTo>
                    <a:pt x="88" y="134"/>
                  </a:lnTo>
                  <a:lnTo>
                    <a:pt x="89" y="134"/>
                  </a:lnTo>
                  <a:lnTo>
                    <a:pt x="88" y="135"/>
                  </a:lnTo>
                  <a:lnTo>
                    <a:pt x="86" y="138"/>
                  </a:lnTo>
                  <a:lnTo>
                    <a:pt x="86" y="139"/>
                  </a:lnTo>
                  <a:lnTo>
                    <a:pt x="86" y="142"/>
                  </a:lnTo>
                  <a:lnTo>
                    <a:pt x="86" y="143"/>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0" name="Freeform 4103"/>
            <p:cNvSpPr>
              <a:spLocks/>
            </p:cNvSpPr>
            <p:nvPr/>
          </p:nvSpPr>
          <p:spPr bwMode="auto">
            <a:xfrm>
              <a:off x="4402" y="2529"/>
              <a:ext cx="1" cy="2"/>
            </a:xfrm>
            <a:custGeom>
              <a:avLst/>
              <a:gdLst>
                <a:gd name="T0" fmla="*/ 0 w 3"/>
                <a:gd name="T1" fmla="*/ 0 h 3"/>
                <a:gd name="T2" fmla="*/ 0 w 3"/>
                <a:gd name="T3" fmla="*/ 0 h 3"/>
                <a:gd name="T4" fmla="*/ 0 w 3"/>
                <a:gd name="T5" fmla="*/ 1 h 3"/>
                <a:gd name="T6" fmla="*/ 0 w 3"/>
                <a:gd name="T7" fmla="*/ 1 h 3"/>
                <a:gd name="T8" fmla="*/ 0 w 3"/>
                <a:gd name="T9" fmla="*/ 1 h 3"/>
                <a:gd name="T10" fmla="*/ 0 w 3"/>
                <a:gd name="T11" fmla="*/ 1 h 3"/>
                <a:gd name="T12" fmla="*/ 0 w 3"/>
                <a:gd name="T13" fmla="*/ 1 h 3"/>
                <a:gd name="T14" fmla="*/ 0 w 3"/>
                <a:gd name="T15" fmla="*/ 1 h 3"/>
                <a:gd name="T16" fmla="*/ 0 w 3"/>
                <a:gd name="T17" fmla="*/ 1 h 3"/>
                <a:gd name="T18" fmla="*/ 0 w 3"/>
                <a:gd name="T19" fmla="*/ 0 h 3"/>
                <a:gd name="T20" fmla="*/ 0 w 3"/>
                <a:gd name="T21" fmla="*/ 0 h 3"/>
                <a:gd name="T22" fmla="*/ 0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0"/>
                  </a:moveTo>
                  <a:lnTo>
                    <a:pt x="2" y="0"/>
                  </a:lnTo>
                  <a:lnTo>
                    <a:pt x="0" y="1"/>
                  </a:lnTo>
                  <a:lnTo>
                    <a:pt x="1" y="2"/>
                  </a:lnTo>
                  <a:lnTo>
                    <a:pt x="2" y="3"/>
                  </a:lnTo>
                  <a:lnTo>
                    <a:pt x="3" y="2"/>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1" name="Freeform 4104"/>
            <p:cNvSpPr>
              <a:spLocks/>
            </p:cNvSpPr>
            <p:nvPr/>
          </p:nvSpPr>
          <p:spPr bwMode="auto">
            <a:xfrm>
              <a:off x="4403" y="2526"/>
              <a:ext cx="0" cy="2"/>
            </a:xfrm>
            <a:custGeom>
              <a:avLst/>
              <a:gdLst>
                <a:gd name="T0" fmla="*/ 0 w 1"/>
                <a:gd name="T1" fmla="*/ 2 h 2"/>
                <a:gd name="T2" fmla="*/ 0 w 1"/>
                <a:gd name="T3" fmla="*/ 2 h 2"/>
                <a:gd name="T4" fmla="*/ 0 w 1"/>
                <a:gd name="T5" fmla="*/ 0 h 2"/>
                <a:gd name="T6" fmla="*/ 0 w 1"/>
                <a:gd name="T7" fmla="*/ 0 h 2"/>
                <a:gd name="T8" fmla="*/ 0 w 1"/>
                <a:gd name="T9" fmla="*/ 0 h 2"/>
                <a:gd name="T10" fmla="*/ 0 w 1"/>
                <a:gd name="T11" fmla="*/ 0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0"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2" name="Freeform 4105"/>
            <p:cNvSpPr>
              <a:spLocks/>
            </p:cNvSpPr>
            <p:nvPr/>
          </p:nvSpPr>
          <p:spPr bwMode="auto">
            <a:xfrm>
              <a:off x="4381" y="2548"/>
              <a:ext cx="1" cy="5"/>
            </a:xfrm>
            <a:custGeom>
              <a:avLst/>
              <a:gdLst>
                <a:gd name="T0" fmla="*/ 1 w 2"/>
                <a:gd name="T1" fmla="*/ 5 h 5"/>
                <a:gd name="T2" fmla="*/ 1 w 2"/>
                <a:gd name="T3" fmla="*/ 5 h 5"/>
                <a:gd name="T4" fmla="*/ 1 w 2"/>
                <a:gd name="T5" fmla="*/ 4 h 5"/>
                <a:gd name="T6" fmla="*/ 1 w 2"/>
                <a:gd name="T7" fmla="*/ 3 h 5"/>
                <a:gd name="T8" fmla="*/ 1 w 2"/>
                <a:gd name="T9" fmla="*/ 2 h 5"/>
                <a:gd name="T10" fmla="*/ 1 w 2"/>
                <a:gd name="T11" fmla="*/ 2 h 5"/>
                <a:gd name="T12" fmla="*/ 1 w 2"/>
                <a:gd name="T13" fmla="*/ 0 h 5"/>
                <a:gd name="T14" fmla="*/ 0 w 2"/>
                <a:gd name="T15" fmla="*/ 1 h 5"/>
                <a:gd name="T16" fmla="*/ 0 w 2"/>
                <a:gd name="T17" fmla="*/ 1 h 5"/>
                <a:gd name="T18" fmla="*/ 0 w 2"/>
                <a:gd name="T19" fmla="*/ 4 h 5"/>
                <a:gd name="T20" fmla="*/ 1 w 2"/>
                <a:gd name="T21" fmla="*/ 5 h 5"/>
                <a:gd name="T22" fmla="*/ 1 w 2"/>
                <a:gd name="T23" fmla="*/ 5 h 5"/>
                <a:gd name="T24" fmla="*/ 1 w 2"/>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2" y="5"/>
                  </a:moveTo>
                  <a:lnTo>
                    <a:pt x="2" y="5"/>
                  </a:lnTo>
                  <a:lnTo>
                    <a:pt x="2" y="4"/>
                  </a:lnTo>
                  <a:lnTo>
                    <a:pt x="2" y="3"/>
                  </a:lnTo>
                  <a:lnTo>
                    <a:pt x="2" y="2"/>
                  </a:lnTo>
                  <a:lnTo>
                    <a:pt x="1" y="0"/>
                  </a:lnTo>
                  <a:lnTo>
                    <a:pt x="0" y="1"/>
                  </a:lnTo>
                  <a:lnTo>
                    <a:pt x="0" y="4"/>
                  </a:lnTo>
                  <a:lnTo>
                    <a:pt x="1" y="5"/>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3" name="Freeform 4106"/>
            <p:cNvSpPr>
              <a:spLocks/>
            </p:cNvSpPr>
            <p:nvPr/>
          </p:nvSpPr>
          <p:spPr bwMode="auto">
            <a:xfrm>
              <a:off x="4433" y="2496"/>
              <a:ext cx="0" cy="0"/>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1"/>
                  </a:moveTo>
                  <a:lnTo>
                    <a:pt x="1" y="1"/>
                  </a:lnTo>
                  <a:lnTo>
                    <a:pt x="1" y="0"/>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4" name="Freeform 4107"/>
            <p:cNvSpPr>
              <a:spLocks/>
            </p:cNvSpPr>
            <p:nvPr/>
          </p:nvSpPr>
          <p:spPr bwMode="auto">
            <a:xfrm>
              <a:off x="4435" y="2500"/>
              <a:ext cx="0" cy="2"/>
            </a:xfrm>
            <a:custGeom>
              <a:avLst/>
              <a:gdLst>
                <a:gd name="T0" fmla="*/ 1 h 3"/>
                <a:gd name="T1" fmla="*/ 1 h 3"/>
                <a:gd name="T2" fmla="*/ 0 h 3"/>
                <a:gd name="T3" fmla="*/ 0 h 3"/>
                <a:gd name="T4" fmla="*/ 1 h 3"/>
                <a:gd name="T5" fmla="*/ 1 h 3"/>
                <a:gd name="T6" fmla="*/ 1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0"/>
                  </a:lnTo>
                  <a:lnTo>
                    <a:pt x="0"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5" name="Freeform 4108"/>
            <p:cNvSpPr>
              <a:spLocks/>
            </p:cNvSpPr>
            <p:nvPr/>
          </p:nvSpPr>
          <p:spPr bwMode="auto">
            <a:xfrm>
              <a:off x="4369" y="2382"/>
              <a:ext cx="106" cy="198"/>
            </a:xfrm>
            <a:custGeom>
              <a:avLst/>
              <a:gdLst>
                <a:gd name="T0" fmla="*/ 11 w 133"/>
                <a:gd name="T1" fmla="*/ 11 h 241"/>
                <a:gd name="T2" fmla="*/ 11 w 133"/>
                <a:gd name="T3" fmla="*/ 10 h 241"/>
                <a:gd name="T4" fmla="*/ 11 w 133"/>
                <a:gd name="T5" fmla="*/ 8 h 241"/>
                <a:gd name="T6" fmla="*/ 10 w 133"/>
                <a:gd name="T7" fmla="*/ 7 h 241"/>
                <a:gd name="T8" fmla="*/ 9 w 133"/>
                <a:gd name="T9" fmla="*/ 5 h 241"/>
                <a:gd name="T10" fmla="*/ 9 w 133"/>
                <a:gd name="T11" fmla="*/ 4 h 241"/>
                <a:gd name="T12" fmla="*/ 7 w 133"/>
                <a:gd name="T13" fmla="*/ 5 h 241"/>
                <a:gd name="T14" fmla="*/ 7 w 133"/>
                <a:gd name="T15" fmla="*/ 6 h 241"/>
                <a:gd name="T16" fmla="*/ 6 w 133"/>
                <a:gd name="T17" fmla="*/ 6 h 241"/>
                <a:gd name="T18" fmla="*/ 5 w 133"/>
                <a:gd name="T19" fmla="*/ 6 h 241"/>
                <a:gd name="T20" fmla="*/ 5 w 133"/>
                <a:gd name="T21" fmla="*/ 5 h 241"/>
                <a:gd name="T22" fmla="*/ 6 w 133"/>
                <a:gd name="T23" fmla="*/ 3 h 241"/>
                <a:gd name="T24" fmla="*/ 6 w 133"/>
                <a:gd name="T25" fmla="*/ 2 h 241"/>
                <a:gd name="T26" fmla="*/ 5 w 133"/>
                <a:gd name="T27" fmla="*/ 2 h 241"/>
                <a:gd name="T28" fmla="*/ 5 w 133"/>
                <a:gd name="T29" fmla="*/ 2 h 241"/>
                <a:gd name="T30" fmla="*/ 4 w 133"/>
                <a:gd name="T31" fmla="*/ 2 h 241"/>
                <a:gd name="T32" fmla="*/ 3 w 133"/>
                <a:gd name="T33" fmla="*/ 2 h 241"/>
                <a:gd name="T34" fmla="*/ 3 w 133"/>
                <a:gd name="T35" fmla="*/ 2 h 241"/>
                <a:gd name="T36" fmla="*/ 2 w 133"/>
                <a:gd name="T37" fmla="*/ 2 h 241"/>
                <a:gd name="T38" fmla="*/ 2 w 133"/>
                <a:gd name="T39" fmla="*/ 2 h 241"/>
                <a:gd name="T40" fmla="*/ 2 w 133"/>
                <a:gd name="T41" fmla="*/ 4 h 241"/>
                <a:gd name="T42" fmla="*/ 2 w 133"/>
                <a:gd name="T43" fmla="*/ 5 h 241"/>
                <a:gd name="T44" fmla="*/ 2 w 133"/>
                <a:gd name="T45" fmla="*/ 6 h 241"/>
                <a:gd name="T46" fmla="*/ 2 w 133"/>
                <a:gd name="T47" fmla="*/ 8 h 241"/>
                <a:gd name="T48" fmla="*/ 2 w 133"/>
                <a:gd name="T49" fmla="*/ 8 h 241"/>
                <a:gd name="T50" fmla="*/ 2 w 133"/>
                <a:gd name="T51" fmla="*/ 10 h 241"/>
                <a:gd name="T52" fmla="*/ 2 w 133"/>
                <a:gd name="T53" fmla="*/ 11 h 241"/>
                <a:gd name="T54" fmla="*/ 2 w 133"/>
                <a:gd name="T55" fmla="*/ 13 h 241"/>
                <a:gd name="T56" fmla="*/ 3 w 133"/>
                <a:gd name="T57" fmla="*/ 15 h 241"/>
                <a:gd name="T58" fmla="*/ 3 w 133"/>
                <a:gd name="T59" fmla="*/ 17 h 241"/>
                <a:gd name="T60" fmla="*/ 2 w 133"/>
                <a:gd name="T61" fmla="*/ 20 h 241"/>
                <a:gd name="T62" fmla="*/ 2 w 133"/>
                <a:gd name="T63" fmla="*/ 21 h 241"/>
                <a:gd name="T64" fmla="*/ 2 w 133"/>
                <a:gd name="T65" fmla="*/ 23 h 241"/>
                <a:gd name="T66" fmla="*/ 2 w 133"/>
                <a:gd name="T67" fmla="*/ 24 h 241"/>
                <a:gd name="T68" fmla="*/ 2 w 133"/>
                <a:gd name="T69" fmla="*/ 25 h 241"/>
                <a:gd name="T70" fmla="*/ 3 w 133"/>
                <a:gd name="T71" fmla="*/ 25 h 241"/>
                <a:gd name="T72" fmla="*/ 4 w 133"/>
                <a:gd name="T73" fmla="*/ 26 h 241"/>
                <a:gd name="T74" fmla="*/ 5 w 133"/>
                <a:gd name="T75" fmla="*/ 26 h 241"/>
                <a:gd name="T76" fmla="*/ 5 w 133"/>
                <a:gd name="T77" fmla="*/ 26 h 241"/>
                <a:gd name="T78" fmla="*/ 5 w 133"/>
                <a:gd name="T79" fmla="*/ 27 h 241"/>
                <a:gd name="T80" fmla="*/ 6 w 133"/>
                <a:gd name="T81" fmla="*/ 27 h 241"/>
                <a:gd name="T82" fmla="*/ 6 w 133"/>
                <a:gd name="T83" fmla="*/ 26 h 241"/>
                <a:gd name="T84" fmla="*/ 5 w 133"/>
                <a:gd name="T85" fmla="*/ 25 h 241"/>
                <a:gd name="T86" fmla="*/ 4 w 133"/>
                <a:gd name="T87" fmla="*/ 25 h 241"/>
                <a:gd name="T88" fmla="*/ 4 w 133"/>
                <a:gd name="T89" fmla="*/ 24 h 241"/>
                <a:gd name="T90" fmla="*/ 2 w 133"/>
                <a:gd name="T91" fmla="*/ 21 h 241"/>
                <a:gd name="T92" fmla="*/ 2 w 133"/>
                <a:gd name="T93" fmla="*/ 21 h 241"/>
                <a:gd name="T94" fmla="*/ 4 w 133"/>
                <a:gd name="T95" fmla="*/ 16 h 241"/>
                <a:gd name="T96" fmla="*/ 4 w 133"/>
                <a:gd name="T97" fmla="*/ 14 h 241"/>
                <a:gd name="T98" fmla="*/ 5 w 133"/>
                <a:gd name="T99" fmla="*/ 13 h 241"/>
                <a:gd name="T100" fmla="*/ 6 w 133"/>
                <a:gd name="T101" fmla="*/ 14 h 241"/>
                <a:gd name="T102" fmla="*/ 7 w 133"/>
                <a:gd name="T103" fmla="*/ 16 h 241"/>
                <a:gd name="T104" fmla="*/ 7 w 133"/>
                <a:gd name="T105" fmla="*/ 16 h 241"/>
                <a:gd name="T106" fmla="*/ 7 w 133"/>
                <a:gd name="T107" fmla="*/ 14 h 241"/>
                <a:gd name="T108" fmla="*/ 7 w 133"/>
                <a:gd name="T109" fmla="*/ 14 h 241"/>
                <a:gd name="T110" fmla="*/ 7 w 133"/>
                <a:gd name="T111" fmla="*/ 12 h 241"/>
                <a:gd name="T112" fmla="*/ 9 w 133"/>
                <a:gd name="T113" fmla="*/ 12 h 241"/>
                <a:gd name="T114" fmla="*/ 11 w 133"/>
                <a:gd name="T115" fmla="*/ 12 h 24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3"/>
                <a:gd name="T175" fmla="*/ 0 h 241"/>
                <a:gd name="T176" fmla="*/ 133 w 133"/>
                <a:gd name="T177" fmla="*/ 241 h 24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3" h="241">
                  <a:moveTo>
                    <a:pt x="126" y="101"/>
                  </a:moveTo>
                  <a:lnTo>
                    <a:pt x="126" y="101"/>
                  </a:lnTo>
                  <a:lnTo>
                    <a:pt x="126" y="100"/>
                  </a:lnTo>
                  <a:lnTo>
                    <a:pt x="129" y="99"/>
                  </a:lnTo>
                  <a:lnTo>
                    <a:pt x="130" y="98"/>
                  </a:lnTo>
                  <a:lnTo>
                    <a:pt x="132" y="96"/>
                  </a:lnTo>
                  <a:lnTo>
                    <a:pt x="130" y="92"/>
                  </a:lnTo>
                  <a:lnTo>
                    <a:pt x="130" y="86"/>
                  </a:lnTo>
                  <a:lnTo>
                    <a:pt x="130" y="84"/>
                  </a:lnTo>
                  <a:lnTo>
                    <a:pt x="132" y="83"/>
                  </a:lnTo>
                  <a:lnTo>
                    <a:pt x="133" y="83"/>
                  </a:lnTo>
                  <a:lnTo>
                    <a:pt x="133" y="81"/>
                  </a:lnTo>
                  <a:lnTo>
                    <a:pt x="132" y="79"/>
                  </a:lnTo>
                  <a:lnTo>
                    <a:pt x="129" y="78"/>
                  </a:lnTo>
                  <a:lnTo>
                    <a:pt x="128" y="77"/>
                  </a:lnTo>
                  <a:lnTo>
                    <a:pt x="129" y="74"/>
                  </a:lnTo>
                  <a:lnTo>
                    <a:pt x="129" y="73"/>
                  </a:lnTo>
                  <a:lnTo>
                    <a:pt x="124" y="72"/>
                  </a:lnTo>
                  <a:lnTo>
                    <a:pt x="123" y="70"/>
                  </a:lnTo>
                  <a:lnTo>
                    <a:pt x="121" y="68"/>
                  </a:lnTo>
                  <a:lnTo>
                    <a:pt x="119" y="65"/>
                  </a:lnTo>
                  <a:lnTo>
                    <a:pt x="119" y="58"/>
                  </a:lnTo>
                  <a:lnTo>
                    <a:pt x="120" y="55"/>
                  </a:lnTo>
                  <a:lnTo>
                    <a:pt x="120" y="54"/>
                  </a:lnTo>
                  <a:lnTo>
                    <a:pt x="120" y="51"/>
                  </a:lnTo>
                  <a:lnTo>
                    <a:pt x="116" y="49"/>
                  </a:lnTo>
                  <a:lnTo>
                    <a:pt x="114" y="45"/>
                  </a:lnTo>
                  <a:lnTo>
                    <a:pt x="111" y="43"/>
                  </a:lnTo>
                  <a:lnTo>
                    <a:pt x="110" y="42"/>
                  </a:lnTo>
                  <a:lnTo>
                    <a:pt x="109" y="40"/>
                  </a:lnTo>
                  <a:lnTo>
                    <a:pt x="108" y="38"/>
                  </a:lnTo>
                  <a:lnTo>
                    <a:pt x="107" y="36"/>
                  </a:lnTo>
                  <a:lnTo>
                    <a:pt x="106" y="36"/>
                  </a:lnTo>
                  <a:lnTo>
                    <a:pt x="102" y="35"/>
                  </a:lnTo>
                  <a:lnTo>
                    <a:pt x="99" y="34"/>
                  </a:lnTo>
                  <a:lnTo>
                    <a:pt x="97" y="35"/>
                  </a:lnTo>
                  <a:lnTo>
                    <a:pt x="96" y="36"/>
                  </a:lnTo>
                  <a:lnTo>
                    <a:pt x="93" y="38"/>
                  </a:lnTo>
                  <a:lnTo>
                    <a:pt x="92" y="39"/>
                  </a:lnTo>
                  <a:lnTo>
                    <a:pt x="92" y="41"/>
                  </a:lnTo>
                  <a:lnTo>
                    <a:pt x="91" y="41"/>
                  </a:lnTo>
                  <a:lnTo>
                    <a:pt x="87" y="42"/>
                  </a:lnTo>
                  <a:lnTo>
                    <a:pt x="86" y="42"/>
                  </a:lnTo>
                  <a:lnTo>
                    <a:pt x="85" y="44"/>
                  </a:lnTo>
                  <a:lnTo>
                    <a:pt x="85" y="43"/>
                  </a:lnTo>
                  <a:lnTo>
                    <a:pt x="77" y="38"/>
                  </a:lnTo>
                  <a:lnTo>
                    <a:pt x="70" y="42"/>
                  </a:lnTo>
                  <a:lnTo>
                    <a:pt x="67" y="44"/>
                  </a:lnTo>
                  <a:lnTo>
                    <a:pt x="61" y="50"/>
                  </a:lnTo>
                  <a:lnTo>
                    <a:pt x="59" y="50"/>
                  </a:lnTo>
                  <a:lnTo>
                    <a:pt x="58" y="49"/>
                  </a:lnTo>
                  <a:lnTo>
                    <a:pt x="57" y="48"/>
                  </a:lnTo>
                  <a:lnTo>
                    <a:pt x="58" y="45"/>
                  </a:lnTo>
                  <a:lnTo>
                    <a:pt x="59" y="44"/>
                  </a:lnTo>
                  <a:lnTo>
                    <a:pt x="60" y="41"/>
                  </a:lnTo>
                  <a:lnTo>
                    <a:pt x="61" y="40"/>
                  </a:lnTo>
                  <a:lnTo>
                    <a:pt x="61" y="38"/>
                  </a:lnTo>
                  <a:lnTo>
                    <a:pt x="60" y="36"/>
                  </a:lnTo>
                  <a:lnTo>
                    <a:pt x="60" y="35"/>
                  </a:lnTo>
                  <a:lnTo>
                    <a:pt x="61" y="32"/>
                  </a:lnTo>
                  <a:lnTo>
                    <a:pt x="63" y="30"/>
                  </a:lnTo>
                  <a:lnTo>
                    <a:pt x="63" y="27"/>
                  </a:lnTo>
                  <a:lnTo>
                    <a:pt x="64" y="26"/>
                  </a:lnTo>
                  <a:lnTo>
                    <a:pt x="64" y="25"/>
                  </a:lnTo>
                  <a:lnTo>
                    <a:pt x="65" y="24"/>
                  </a:lnTo>
                  <a:lnTo>
                    <a:pt x="64" y="22"/>
                  </a:lnTo>
                  <a:lnTo>
                    <a:pt x="61" y="18"/>
                  </a:lnTo>
                  <a:lnTo>
                    <a:pt x="61" y="17"/>
                  </a:lnTo>
                  <a:lnTo>
                    <a:pt x="63" y="16"/>
                  </a:lnTo>
                  <a:lnTo>
                    <a:pt x="64" y="15"/>
                  </a:lnTo>
                  <a:lnTo>
                    <a:pt x="63" y="15"/>
                  </a:lnTo>
                  <a:lnTo>
                    <a:pt x="53" y="16"/>
                  </a:lnTo>
                  <a:lnTo>
                    <a:pt x="52" y="16"/>
                  </a:lnTo>
                  <a:lnTo>
                    <a:pt x="50" y="12"/>
                  </a:lnTo>
                  <a:lnTo>
                    <a:pt x="51" y="11"/>
                  </a:lnTo>
                  <a:lnTo>
                    <a:pt x="51" y="10"/>
                  </a:lnTo>
                  <a:lnTo>
                    <a:pt x="52" y="6"/>
                  </a:lnTo>
                  <a:lnTo>
                    <a:pt x="52" y="4"/>
                  </a:lnTo>
                  <a:lnTo>
                    <a:pt x="51" y="3"/>
                  </a:lnTo>
                  <a:lnTo>
                    <a:pt x="49" y="2"/>
                  </a:lnTo>
                  <a:lnTo>
                    <a:pt x="47" y="1"/>
                  </a:lnTo>
                  <a:lnTo>
                    <a:pt x="46" y="2"/>
                  </a:lnTo>
                  <a:lnTo>
                    <a:pt x="45" y="3"/>
                  </a:lnTo>
                  <a:lnTo>
                    <a:pt x="44" y="2"/>
                  </a:lnTo>
                  <a:lnTo>
                    <a:pt x="42" y="0"/>
                  </a:lnTo>
                  <a:lnTo>
                    <a:pt x="40" y="1"/>
                  </a:lnTo>
                  <a:lnTo>
                    <a:pt x="38" y="2"/>
                  </a:lnTo>
                  <a:lnTo>
                    <a:pt x="37" y="2"/>
                  </a:lnTo>
                  <a:lnTo>
                    <a:pt x="35" y="1"/>
                  </a:lnTo>
                  <a:lnTo>
                    <a:pt x="33" y="1"/>
                  </a:lnTo>
                  <a:lnTo>
                    <a:pt x="33" y="2"/>
                  </a:lnTo>
                  <a:lnTo>
                    <a:pt x="35" y="4"/>
                  </a:lnTo>
                  <a:lnTo>
                    <a:pt x="35" y="6"/>
                  </a:lnTo>
                  <a:lnTo>
                    <a:pt x="29" y="6"/>
                  </a:lnTo>
                  <a:lnTo>
                    <a:pt x="29" y="7"/>
                  </a:lnTo>
                  <a:lnTo>
                    <a:pt x="28" y="9"/>
                  </a:lnTo>
                  <a:lnTo>
                    <a:pt x="27" y="11"/>
                  </a:lnTo>
                  <a:lnTo>
                    <a:pt x="26" y="12"/>
                  </a:lnTo>
                  <a:lnTo>
                    <a:pt x="18" y="13"/>
                  </a:lnTo>
                  <a:lnTo>
                    <a:pt x="15" y="12"/>
                  </a:lnTo>
                  <a:lnTo>
                    <a:pt x="12" y="11"/>
                  </a:lnTo>
                  <a:lnTo>
                    <a:pt x="10" y="13"/>
                  </a:lnTo>
                  <a:lnTo>
                    <a:pt x="9" y="14"/>
                  </a:lnTo>
                  <a:lnTo>
                    <a:pt x="9" y="15"/>
                  </a:lnTo>
                  <a:lnTo>
                    <a:pt x="9" y="21"/>
                  </a:lnTo>
                  <a:lnTo>
                    <a:pt x="8" y="22"/>
                  </a:lnTo>
                  <a:lnTo>
                    <a:pt x="7" y="26"/>
                  </a:lnTo>
                  <a:lnTo>
                    <a:pt x="7" y="29"/>
                  </a:lnTo>
                  <a:lnTo>
                    <a:pt x="8" y="30"/>
                  </a:lnTo>
                  <a:lnTo>
                    <a:pt x="7" y="31"/>
                  </a:lnTo>
                  <a:lnTo>
                    <a:pt x="5" y="31"/>
                  </a:lnTo>
                  <a:lnTo>
                    <a:pt x="1" y="31"/>
                  </a:lnTo>
                  <a:lnTo>
                    <a:pt x="0" y="32"/>
                  </a:lnTo>
                  <a:lnTo>
                    <a:pt x="1" y="35"/>
                  </a:lnTo>
                  <a:lnTo>
                    <a:pt x="2" y="37"/>
                  </a:lnTo>
                  <a:lnTo>
                    <a:pt x="4" y="37"/>
                  </a:lnTo>
                  <a:lnTo>
                    <a:pt x="5" y="37"/>
                  </a:lnTo>
                  <a:lnTo>
                    <a:pt x="5" y="39"/>
                  </a:lnTo>
                  <a:lnTo>
                    <a:pt x="7" y="41"/>
                  </a:lnTo>
                  <a:lnTo>
                    <a:pt x="5" y="43"/>
                  </a:lnTo>
                  <a:lnTo>
                    <a:pt x="7" y="44"/>
                  </a:lnTo>
                  <a:lnTo>
                    <a:pt x="15" y="56"/>
                  </a:lnTo>
                  <a:lnTo>
                    <a:pt x="16" y="56"/>
                  </a:lnTo>
                  <a:lnTo>
                    <a:pt x="18" y="58"/>
                  </a:lnTo>
                  <a:lnTo>
                    <a:pt x="19" y="60"/>
                  </a:lnTo>
                  <a:lnTo>
                    <a:pt x="21" y="64"/>
                  </a:lnTo>
                  <a:lnTo>
                    <a:pt x="22" y="69"/>
                  </a:lnTo>
                  <a:lnTo>
                    <a:pt x="23" y="69"/>
                  </a:lnTo>
                  <a:lnTo>
                    <a:pt x="24" y="66"/>
                  </a:lnTo>
                  <a:lnTo>
                    <a:pt x="25" y="66"/>
                  </a:lnTo>
                  <a:lnTo>
                    <a:pt x="25" y="67"/>
                  </a:lnTo>
                  <a:lnTo>
                    <a:pt x="25" y="69"/>
                  </a:lnTo>
                  <a:lnTo>
                    <a:pt x="25" y="70"/>
                  </a:lnTo>
                  <a:lnTo>
                    <a:pt x="24" y="72"/>
                  </a:lnTo>
                  <a:lnTo>
                    <a:pt x="21" y="72"/>
                  </a:lnTo>
                  <a:lnTo>
                    <a:pt x="19" y="73"/>
                  </a:lnTo>
                  <a:lnTo>
                    <a:pt x="19" y="77"/>
                  </a:lnTo>
                  <a:lnTo>
                    <a:pt x="21" y="81"/>
                  </a:lnTo>
                  <a:lnTo>
                    <a:pt x="19" y="84"/>
                  </a:lnTo>
                  <a:lnTo>
                    <a:pt x="18" y="85"/>
                  </a:lnTo>
                  <a:lnTo>
                    <a:pt x="14" y="86"/>
                  </a:lnTo>
                  <a:lnTo>
                    <a:pt x="14" y="90"/>
                  </a:lnTo>
                  <a:lnTo>
                    <a:pt x="14" y="91"/>
                  </a:lnTo>
                  <a:lnTo>
                    <a:pt x="16" y="95"/>
                  </a:lnTo>
                  <a:lnTo>
                    <a:pt x="17" y="97"/>
                  </a:lnTo>
                  <a:lnTo>
                    <a:pt x="29" y="111"/>
                  </a:lnTo>
                  <a:lnTo>
                    <a:pt x="30" y="119"/>
                  </a:lnTo>
                  <a:lnTo>
                    <a:pt x="29" y="121"/>
                  </a:lnTo>
                  <a:lnTo>
                    <a:pt x="29" y="122"/>
                  </a:lnTo>
                  <a:lnTo>
                    <a:pt x="29" y="123"/>
                  </a:lnTo>
                  <a:lnTo>
                    <a:pt x="33" y="129"/>
                  </a:lnTo>
                  <a:lnTo>
                    <a:pt x="33" y="131"/>
                  </a:lnTo>
                  <a:lnTo>
                    <a:pt x="35" y="136"/>
                  </a:lnTo>
                  <a:lnTo>
                    <a:pt x="35" y="137"/>
                  </a:lnTo>
                  <a:lnTo>
                    <a:pt x="36" y="137"/>
                  </a:lnTo>
                  <a:lnTo>
                    <a:pt x="36" y="138"/>
                  </a:lnTo>
                  <a:lnTo>
                    <a:pt x="36" y="140"/>
                  </a:lnTo>
                  <a:lnTo>
                    <a:pt x="37" y="141"/>
                  </a:lnTo>
                  <a:lnTo>
                    <a:pt x="37" y="142"/>
                  </a:lnTo>
                  <a:lnTo>
                    <a:pt x="29" y="154"/>
                  </a:lnTo>
                  <a:lnTo>
                    <a:pt x="25" y="159"/>
                  </a:lnTo>
                  <a:lnTo>
                    <a:pt x="25" y="160"/>
                  </a:lnTo>
                  <a:lnTo>
                    <a:pt x="23" y="165"/>
                  </a:lnTo>
                  <a:lnTo>
                    <a:pt x="23" y="167"/>
                  </a:lnTo>
                  <a:lnTo>
                    <a:pt x="19" y="170"/>
                  </a:lnTo>
                  <a:lnTo>
                    <a:pt x="21" y="173"/>
                  </a:lnTo>
                  <a:lnTo>
                    <a:pt x="21" y="174"/>
                  </a:lnTo>
                  <a:lnTo>
                    <a:pt x="18" y="179"/>
                  </a:lnTo>
                  <a:lnTo>
                    <a:pt x="16" y="182"/>
                  </a:lnTo>
                  <a:lnTo>
                    <a:pt x="16" y="185"/>
                  </a:lnTo>
                  <a:lnTo>
                    <a:pt x="15" y="190"/>
                  </a:lnTo>
                  <a:lnTo>
                    <a:pt x="15" y="191"/>
                  </a:lnTo>
                  <a:lnTo>
                    <a:pt x="15" y="195"/>
                  </a:lnTo>
                  <a:lnTo>
                    <a:pt x="15" y="197"/>
                  </a:lnTo>
                  <a:lnTo>
                    <a:pt x="15" y="199"/>
                  </a:lnTo>
                  <a:lnTo>
                    <a:pt x="16" y="201"/>
                  </a:lnTo>
                  <a:lnTo>
                    <a:pt x="17" y="202"/>
                  </a:lnTo>
                  <a:lnTo>
                    <a:pt x="18" y="199"/>
                  </a:lnTo>
                  <a:lnTo>
                    <a:pt x="18" y="198"/>
                  </a:lnTo>
                  <a:lnTo>
                    <a:pt x="19" y="198"/>
                  </a:lnTo>
                  <a:lnTo>
                    <a:pt x="22" y="198"/>
                  </a:lnTo>
                  <a:lnTo>
                    <a:pt x="24" y="201"/>
                  </a:lnTo>
                  <a:lnTo>
                    <a:pt x="25" y="202"/>
                  </a:lnTo>
                  <a:lnTo>
                    <a:pt x="27" y="205"/>
                  </a:lnTo>
                  <a:lnTo>
                    <a:pt x="28" y="205"/>
                  </a:lnTo>
                  <a:lnTo>
                    <a:pt x="28" y="206"/>
                  </a:lnTo>
                  <a:lnTo>
                    <a:pt x="27" y="208"/>
                  </a:lnTo>
                  <a:lnTo>
                    <a:pt x="28" y="208"/>
                  </a:lnTo>
                  <a:lnTo>
                    <a:pt x="29" y="209"/>
                  </a:lnTo>
                  <a:lnTo>
                    <a:pt x="31" y="210"/>
                  </a:lnTo>
                  <a:lnTo>
                    <a:pt x="32" y="211"/>
                  </a:lnTo>
                  <a:lnTo>
                    <a:pt x="32" y="213"/>
                  </a:lnTo>
                  <a:lnTo>
                    <a:pt x="35" y="213"/>
                  </a:lnTo>
                  <a:lnTo>
                    <a:pt x="37" y="213"/>
                  </a:lnTo>
                  <a:lnTo>
                    <a:pt x="37" y="215"/>
                  </a:lnTo>
                  <a:lnTo>
                    <a:pt x="36" y="216"/>
                  </a:lnTo>
                  <a:lnTo>
                    <a:pt x="36" y="217"/>
                  </a:lnTo>
                  <a:lnTo>
                    <a:pt x="37" y="218"/>
                  </a:lnTo>
                  <a:lnTo>
                    <a:pt x="39" y="218"/>
                  </a:lnTo>
                  <a:lnTo>
                    <a:pt x="38" y="219"/>
                  </a:lnTo>
                  <a:lnTo>
                    <a:pt x="38" y="220"/>
                  </a:lnTo>
                  <a:lnTo>
                    <a:pt x="38" y="222"/>
                  </a:lnTo>
                  <a:lnTo>
                    <a:pt x="40" y="225"/>
                  </a:lnTo>
                  <a:lnTo>
                    <a:pt x="44" y="227"/>
                  </a:lnTo>
                  <a:lnTo>
                    <a:pt x="44" y="229"/>
                  </a:lnTo>
                  <a:lnTo>
                    <a:pt x="45" y="225"/>
                  </a:lnTo>
                  <a:lnTo>
                    <a:pt x="46" y="225"/>
                  </a:lnTo>
                  <a:lnTo>
                    <a:pt x="49" y="226"/>
                  </a:lnTo>
                  <a:lnTo>
                    <a:pt x="50" y="227"/>
                  </a:lnTo>
                  <a:lnTo>
                    <a:pt x="52" y="227"/>
                  </a:lnTo>
                  <a:lnTo>
                    <a:pt x="55" y="229"/>
                  </a:lnTo>
                  <a:lnTo>
                    <a:pt x="56" y="231"/>
                  </a:lnTo>
                  <a:lnTo>
                    <a:pt x="57" y="232"/>
                  </a:lnTo>
                  <a:lnTo>
                    <a:pt x="59" y="232"/>
                  </a:lnTo>
                  <a:lnTo>
                    <a:pt x="60" y="233"/>
                  </a:lnTo>
                  <a:lnTo>
                    <a:pt x="60" y="236"/>
                  </a:lnTo>
                  <a:lnTo>
                    <a:pt x="59" y="239"/>
                  </a:lnTo>
                  <a:lnTo>
                    <a:pt x="58" y="239"/>
                  </a:lnTo>
                  <a:lnTo>
                    <a:pt x="59" y="239"/>
                  </a:lnTo>
                  <a:lnTo>
                    <a:pt x="59" y="240"/>
                  </a:lnTo>
                  <a:lnTo>
                    <a:pt x="61" y="241"/>
                  </a:lnTo>
                  <a:lnTo>
                    <a:pt x="64" y="240"/>
                  </a:lnTo>
                  <a:lnTo>
                    <a:pt x="66" y="239"/>
                  </a:lnTo>
                  <a:lnTo>
                    <a:pt x="67" y="238"/>
                  </a:lnTo>
                  <a:lnTo>
                    <a:pt x="69" y="239"/>
                  </a:lnTo>
                  <a:lnTo>
                    <a:pt x="70" y="239"/>
                  </a:lnTo>
                  <a:lnTo>
                    <a:pt x="73" y="239"/>
                  </a:lnTo>
                  <a:lnTo>
                    <a:pt x="74" y="237"/>
                  </a:lnTo>
                  <a:lnTo>
                    <a:pt x="77" y="232"/>
                  </a:lnTo>
                  <a:lnTo>
                    <a:pt x="74" y="230"/>
                  </a:lnTo>
                  <a:lnTo>
                    <a:pt x="69" y="224"/>
                  </a:lnTo>
                  <a:lnTo>
                    <a:pt x="66" y="222"/>
                  </a:lnTo>
                  <a:lnTo>
                    <a:pt x="65" y="221"/>
                  </a:lnTo>
                  <a:lnTo>
                    <a:pt x="61" y="222"/>
                  </a:lnTo>
                  <a:lnTo>
                    <a:pt x="60" y="222"/>
                  </a:lnTo>
                  <a:lnTo>
                    <a:pt x="58" y="221"/>
                  </a:lnTo>
                  <a:lnTo>
                    <a:pt x="55" y="218"/>
                  </a:lnTo>
                  <a:lnTo>
                    <a:pt x="53" y="217"/>
                  </a:lnTo>
                  <a:lnTo>
                    <a:pt x="52" y="217"/>
                  </a:lnTo>
                  <a:lnTo>
                    <a:pt x="50" y="217"/>
                  </a:lnTo>
                  <a:lnTo>
                    <a:pt x="49" y="216"/>
                  </a:lnTo>
                  <a:lnTo>
                    <a:pt x="49" y="215"/>
                  </a:lnTo>
                  <a:lnTo>
                    <a:pt x="47" y="213"/>
                  </a:lnTo>
                  <a:lnTo>
                    <a:pt x="46" y="211"/>
                  </a:lnTo>
                  <a:lnTo>
                    <a:pt x="45" y="210"/>
                  </a:lnTo>
                  <a:lnTo>
                    <a:pt x="46" y="209"/>
                  </a:lnTo>
                  <a:lnTo>
                    <a:pt x="49" y="211"/>
                  </a:lnTo>
                  <a:lnTo>
                    <a:pt x="50" y="211"/>
                  </a:lnTo>
                  <a:lnTo>
                    <a:pt x="49" y="208"/>
                  </a:lnTo>
                  <a:lnTo>
                    <a:pt x="47" y="203"/>
                  </a:lnTo>
                  <a:lnTo>
                    <a:pt x="41" y="188"/>
                  </a:lnTo>
                  <a:lnTo>
                    <a:pt x="40" y="184"/>
                  </a:lnTo>
                  <a:lnTo>
                    <a:pt x="39" y="183"/>
                  </a:lnTo>
                  <a:lnTo>
                    <a:pt x="38" y="183"/>
                  </a:lnTo>
                  <a:lnTo>
                    <a:pt x="33" y="183"/>
                  </a:lnTo>
                  <a:lnTo>
                    <a:pt x="31" y="183"/>
                  </a:lnTo>
                  <a:lnTo>
                    <a:pt x="31" y="182"/>
                  </a:lnTo>
                  <a:lnTo>
                    <a:pt x="31" y="181"/>
                  </a:lnTo>
                  <a:lnTo>
                    <a:pt x="31" y="179"/>
                  </a:lnTo>
                  <a:lnTo>
                    <a:pt x="30" y="177"/>
                  </a:lnTo>
                  <a:lnTo>
                    <a:pt x="29" y="174"/>
                  </a:lnTo>
                  <a:lnTo>
                    <a:pt x="30" y="170"/>
                  </a:lnTo>
                  <a:lnTo>
                    <a:pt x="30" y="167"/>
                  </a:lnTo>
                  <a:lnTo>
                    <a:pt x="30" y="166"/>
                  </a:lnTo>
                  <a:lnTo>
                    <a:pt x="30" y="165"/>
                  </a:lnTo>
                  <a:lnTo>
                    <a:pt x="38" y="150"/>
                  </a:lnTo>
                  <a:lnTo>
                    <a:pt x="41" y="141"/>
                  </a:lnTo>
                  <a:lnTo>
                    <a:pt x="42" y="137"/>
                  </a:lnTo>
                  <a:lnTo>
                    <a:pt x="43" y="133"/>
                  </a:lnTo>
                  <a:lnTo>
                    <a:pt x="43" y="128"/>
                  </a:lnTo>
                  <a:lnTo>
                    <a:pt x="43" y="125"/>
                  </a:lnTo>
                  <a:lnTo>
                    <a:pt x="44" y="123"/>
                  </a:lnTo>
                  <a:lnTo>
                    <a:pt x="44" y="120"/>
                  </a:lnTo>
                  <a:lnTo>
                    <a:pt x="43" y="118"/>
                  </a:lnTo>
                  <a:lnTo>
                    <a:pt x="43" y="117"/>
                  </a:lnTo>
                  <a:lnTo>
                    <a:pt x="44" y="117"/>
                  </a:lnTo>
                  <a:lnTo>
                    <a:pt x="51" y="114"/>
                  </a:lnTo>
                  <a:lnTo>
                    <a:pt x="52" y="113"/>
                  </a:lnTo>
                  <a:lnTo>
                    <a:pt x="54" y="114"/>
                  </a:lnTo>
                  <a:lnTo>
                    <a:pt x="56" y="115"/>
                  </a:lnTo>
                  <a:lnTo>
                    <a:pt x="57" y="115"/>
                  </a:lnTo>
                  <a:lnTo>
                    <a:pt x="58" y="115"/>
                  </a:lnTo>
                  <a:lnTo>
                    <a:pt x="58" y="117"/>
                  </a:lnTo>
                  <a:lnTo>
                    <a:pt x="57" y="126"/>
                  </a:lnTo>
                  <a:lnTo>
                    <a:pt x="57" y="128"/>
                  </a:lnTo>
                  <a:lnTo>
                    <a:pt x="59" y="128"/>
                  </a:lnTo>
                  <a:lnTo>
                    <a:pt x="70" y="128"/>
                  </a:lnTo>
                  <a:lnTo>
                    <a:pt x="71" y="128"/>
                  </a:lnTo>
                  <a:lnTo>
                    <a:pt x="73" y="129"/>
                  </a:lnTo>
                  <a:lnTo>
                    <a:pt x="77" y="133"/>
                  </a:lnTo>
                  <a:lnTo>
                    <a:pt x="79" y="134"/>
                  </a:lnTo>
                  <a:lnTo>
                    <a:pt x="80" y="134"/>
                  </a:lnTo>
                  <a:lnTo>
                    <a:pt x="80" y="135"/>
                  </a:lnTo>
                  <a:lnTo>
                    <a:pt x="80" y="136"/>
                  </a:lnTo>
                  <a:lnTo>
                    <a:pt x="81" y="137"/>
                  </a:lnTo>
                  <a:lnTo>
                    <a:pt x="83" y="138"/>
                  </a:lnTo>
                  <a:lnTo>
                    <a:pt x="84" y="138"/>
                  </a:lnTo>
                  <a:lnTo>
                    <a:pt x="85" y="138"/>
                  </a:lnTo>
                  <a:lnTo>
                    <a:pt x="87" y="139"/>
                  </a:lnTo>
                  <a:lnTo>
                    <a:pt x="87" y="137"/>
                  </a:lnTo>
                  <a:lnTo>
                    <a:pt x="87" y="133"/>
                  </a:lnTo>
                  <a:lnTo>
                    <a:pt x="86" y="132"/>
                  </a:lnTo>
                  <a:lnTo>
                    <a:pt x="83" y="128"/>
                  </a:lnTo>
                  <a:lnTo>
                    <a:pt x="83" y="124"/>
                  </a:lnTo>
                  <a:lnTo>
                    <a:pt x="83" y="123"/>
                  </a:lnTo>
                  <a:lnTo>
                    <a:pt x="82" y="122"/>
                  </a:lnTo>
                  <a:lnTo>
                    <a:pt x="81" y="119"/>
                  </a:lnTo>
                  <a:lnTo>
                    <a:pt x="80" y="118"/>
                  </a:lnTo>
                  <a:lnTo>
                    <a:pt x="80" y="115"/>
                  </a:lnTo>
                  <a:lnTo>
                    <a:pt x="81" y="114"/>
                  </a:lnTo>
                  <a:lnTo>
                    <a:pt x="86" y="110"/>
                  </a:lnTo>
                  <a:lnTo>
                    <a:pt x="87" y="109"/>
                  </a:lnTo>
                  <a:lnTo>
                    <a:pt x="89" y="104"/>
                  </a:lnTo>
                  <a:lnTo>
                    <a:pt x="91" y="102"/>
                  </a:lnTo>
                  <a:lnTo>
                    <a:pt x="94" y="101"/>
                  </a:lnTo>
                  <a:lnTo>
                    <a:pt x="97" y="100"/>
                  </a:lnTo>
                  <a:lnTo>
                    <a:pt x="98" y="100"/>
                  </a:lnTo>
                  <a:lnTo>
                    <a:pt x="108" y="100"/>
                  </a:lnTo>
                  <a:lnTo>
                    <a:pt x="121" y="100"/>
                  </a:lnTo>
                  <a:lnTo>
                    <a:pt x="123" y="100"/>
                  </a:lnTo>
                  <a:lnTo>
                    <a:pt x="123" y="101"/>
                  </a:lnTo>
                  <a:lnTo>
                    <a:pt x="124" y="102"/>
                  </a:lnTo>
                  <a:lnTo>
                    <a:pt x="125" y="102"/>
                  </a:lnTo>
                  <a:lnTo>
                    <a:pt x="125" y="101"/>
                  </a:lnTo>
                  <a:lnTo>
                    <a:pt x="126" y="10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6" name="Freeform 4109"/>
            <p:cNvSpPr>
              <a:spLocks/>
            </p:cNvSpPr>
            <p:nvPr/>
          </p:nvSpPr>
          <p:spPr bwMode="auto">
            <a:xfrm>
              <a:off x="4405" y="2583"/>
              <a:ext cx="3" cy="2"/>
            </a:xfrm>
            <a:custGeom>
              <a:avLst/>
              <a:gdLst>
                <a:gd name="T0" fmla="*/ 3 w 3"/>
                <a:gd name="T1" fmla="*/ 1 h 2"/>
                <a:gd name="T2" fmla="*/ 3 w 3"/>
                <a:gd name="T3" fmla="*/ 1 h 2"/>
                <a:gd name="T4" fmla="*/ 1 w 3"/>
                <a:gd name="T5" fmla="*/ 0 h 2"/>
                <a:gd name="T6" fmla="*/ 1 w 3"/>
                <a:gd name="T7" fmla="*/ 0 h 2"/>
                <a:gd name="T8" fmla="*/ 0 w 3"/>
                <a:gd name="T9" fmla="*/ 2 h 2"/>
                <a:gd name="T10" fmla="*/ 0 w 3"/>
                <a:gd name="T11" fmla="*/ 2 h 2"/>
                <a:gd name="T12" fmla="*/ 1 w 3"/>
                <a:gd name="T13" fmla="*/ 2 h 2"/>
                <a:gd name="T14" fmla="*/ 3 w 3"/>
                <a:gd name="T15" fmla="*/ 2 h 2"/>
                <a:gd name="T16" fmla="*/ 3 w 3"/>
                <a:gd name="T17" fmla="*/ 1 h 2"/>
                <a:gd name="T18" fmla="*/ 3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1"/>
                  </a:moveTo>
                  <a:lnTo>
                    <a:pt x="3" y="1"/>
                  </a:lnTo>
                  <a:lnTo>
                    <a:pt x="1" y="0"/>
                  </a:lnTo>
                  <a:lnTo>
                    <a:pt x="0" y="2"/>
                  </a:lnTo>
                  <a:lnTo>
                    <a:pt x="1" y="2"/>
                  </a:lnTo>
                  <a:lnTo>
                    <a:pt x="3"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7" name="Freeform 4110"/>
            <p:cNvSpPr>
              <a:spLocks/>
            </p:cNvSpPr>
            <p:nvPr/>
          </p:nvSpPr>
          <p:spPr bwMode="auto">
            <a:xfrm>
              <a:off x="4399" y="2571"/>
              <a:ext cx="3" cy="2"/>
            </a:xfrm>
            <a:custGeom>
              <a:avLst/>
              <a:gdLst>
                <a:gd name="T0" fmla="*/ 2 w 3"/>
                <a:gd name="T1" fmla="*/ 1 h 3"/>
                <a:gd name="T2" fmla="*/ 2 w 3"/>
                <a:gd name="T3" fmla="*/ 1 h 3"/>
                <a:gd name="T4" fmla="*/ 3 w 3"/>
                <a:gd name="T5" fmla="*/ 1 h 3"/>
                <a:gd name="T6" fmla="*/ 3 w 3"/>
                <a:gd name="T7" fmla="*/ 1 h 3"/>
                <a:gd name="T8" fmla="*/ 3 w 3"/>
                <a:gd name="T9" fmla="*/ 1 h 3"/>
                <a:gd name="T10" fmla="*/ 2 w 3"/>
                <a:gd name="T11" fmla="*/ 0 h 3"/>
                <a:gd name="T12" fmla="*/ 2 w 3"/>
                <a:gd name="T13" fmla="*/ 1 h 3"/>
                <a:gd name="T14" fmla="*/ 2 w 3"/>
                <a:gd name="T15" fmla="*/ 1 h 3"/>
                <a:gd name="T16" fmla="*/ 0 w 3"/>
                <a:gd name="T17" fmla="*/ 1 h 3"/>
                <a:gd name="T18" fmla="*/ 0 w 3"/>
                <a:gd name="T19" fmla="*/ 1 h 3"/>
                <a:gd name="T20" fmla="*/ 0 w 3"/>
                <a:gd name="T21" fmla="*/ 1 h 3"/>
                <a:gd name="T22" fmla="*/ 0 w 3"/>
                <a:gd name="T23" fmla="*/ 1 h 3"/>
                <a:gd name="T24" fmla="*/ 1 w 3"/>
                <a:gd name="T25" fmla="*/ 1 h 3"/>
                <a:gd name="T26" fmla="*/ 2 w 3"/>
                <a:gd name="T27" fmla="*/ 1 h 3"/>
                <a:gd name="T28" fmla="*/ 2 w 3"/>
                <a:gd name="T29" fmla="*/ 1 h 3"/>
                <a:gd name="T30" fmla="*/ 2 w 3"/>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3"/>
                <a:gd name="T50" fmla="*/ 3 w 3"/>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3">
                  <a:moveTo>
                    <a:pt x="2" y="3"/>
                  </a:moveTo>
                  <a:lnTo>
                    <a:pt x="2" y="3"/>
                  </a:lnTo>
                  <a:lnTo>
                    <a:pt x="3" y="2"/>
                  </a:lnTo>
                  <a:lnTo>
                    <a:pt x="3" y="1"/>
                  </a:lnTo>
                  <a:lnTo>
                    <a:pt x="2" y="0"/>
                  </a:lnTo>
                  <a:lnTo>
                    <a:pt x="2" y="1"/>
                  </a:lnTo>
                  <a:lnTo>
                    <a:pt x="0" y="1"/>
                  </a:lnTo>
                  <a:lnTo>
                    <a:pt x="1" y="2"/>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8" name="Freeform 4111"/>
            <p:cNvSpPr>
              <a:spLocks/>
            </p:cNvSpPr>
            <p:nvPr/>
          </p:nvSpPr>
          <p:spPr bwMode="auto">
            <a:xfrm>
              <a:off x="4456" y="2617"/>
              <a:ext cx="0" cy="3"/>
            </a:xfrm>
            <a:custGeom>
              <a:avLst/>
              <a:gdLst>
                <a:gd name="T0" fmla="*/ 0 w 1"/>
                <a:gd name="T1" fmla="*/ 1 h 3"/>
                <a:gd name="T2" fmla="*/ 0 w 1"/>
                <a:gd name="T3" fmla="*/ 1 h 3"/>
                <a:gd name="T4" fmla="*/ 0 w 1"/>
                <a:gd name="T5" fmla="*/ 3 h 3"/>
                <a:gd name="T6" fmla="*/ 0 w 1"/>
                <a:gd name="T7" fmla="*/ 3 h 3"/>
                <a:gd name="T8" fmla="*/ 0 w 1"/>
                <a:gd name="T9" fmla="*/ 2 h 3"/>
                <a:gd name="T10" fmla="*/ 0 w 1"/>
                <a:gd name="T11" fmla="*/ 2 h 3"/>
                <a:gd name="T12" fmla="*/ 0 w 1"/>
                <a:gd name="T13" fmla="*/ 0 h 3"/>
                <a:gd name="T14" fmla="*/ 0 w 1"/>
                <a:gd name="T15" fmla="*/ 0 h 3"/>
                <a:gd name="T16" fmla="*/ 0 w 1"/>
                <a:gd name="T17" fmla="*/ 1 h 3"/>
                <a:gd name="T18" fmla="*/ 0 w 1"/>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0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1"/>
                  </a:moveTo>
                  <a:lnTo>
                    <a:pt x="0" y="1"/>
                  </a:lnTo>
                  <a:lnTo>
                    <a:pt x="0" y="3"/>
                  </a:lnTo>
                  <a:lnTo>
                    <a:pt x="1" y="2"/>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89" name="Freeform 4112"/>
            <p:cNvSpPr>
              <a:spLocks/>
            </p:cNvSpPr>
            <p:nvPr/>
          </p:nvSpPr>
          <p:spPr bwMode="auto">
            <a:xfrm>
              <a:off x="4449" y="2636"/>
              <a:ext cx="4" cy="0"/>
            </a:xfrm>
            <a:custGeom>
              <a:avLst/>
              <a:gdLst>
                <a:gd name="T0" fmla="*/ 2 w 5"/>
                <a:gd name="T1" fmla="*/ 0 h 1"/>
                <a:gd name="T2" fmla="*/ 2 w 5"/>
                <a:gd name="T3" fmla="*/ 0 h 1"/>
                <a:gd name="T4" fmla="*/ 2 w 5"/>
                <a:gd name="T5" fmla="*/ 0 h 1"/>
                <a:gd name="T6" fmla="*/ 2 w 5"/>
                <a:gd name="T7" fmla="*/ 0 h 1"/>
                <a:gd name="T8" fmla="*/ 2 w 5"/>
                <a:gd name="T9" fmla="*/ 0 h 1"/>
                <a:gd name="T10" fmla="*/ 2 w 5"/>
                <a:gd name="T11" fmla="*/ 0 h 1"/>
                <a:gd name="T12" fmla="*/ 0 w 5"/>
                <a:gd name="T13" fmla="*/ 0 h 1"/>
                <a:gd name="T14" fmla="*/ 0 w 5"/>
                <a:gd name="T15" fmla="*/ 0 h 1"/>
                <a:gd name="T16" fmla="*/ 2 w 5"/>
                <a:gd name="T17" fmla="*/ 0 h 1"/>
                <a:gd name="T18" fmla="*/ 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1"/>
                  </a:moveTo>
                  <a:lnTo>
                    <a:pt x="2" y="1"/>
                  </a:lnTo>
                  <a:lnTo>
                    <a:pt x="4" y="1"/>
                  </a:lnTo>
                  <a:lnTo>
                    <a:pt x="5" y="0"/>
                  </a:lnTo>
                  <a:lnTo>
                    <a:pt x="4" y="0"/>
                  </a:lnTo>
                  <a:lnTo>
                    <a:pt x="0" y="1"/>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0" name="Freeform 4113"/>
            <p:cNvSpPr>
              <a:spLocks/>
            </p:cNvSpPr>
            <p:nvPr/>
          </p:nvSpPr>
          <p:spPr bwMode="auto">
            <a:xfrm>
              <a:off x="4547" y="2619"/>
              <a:ext cx="1" cy="5"/>
            </a:xfrm>
            <a:custGeom>
              <a:avLst/>
              <a:gdLst>
                <a:gd name="T0" fmla="*/ 1 w 1"/>
                <a:gd name="T1" fmla="*/ 3 h 6"/>
                <a:gd name="T2" fmla="*/ 1 w 1"/>
                <a:gd name="T3" fmla="*/ 3 h 6"/>
                <a:gd name="T4" fmla="*/ 1 w 1"/>
                <a:gd name="T5" fmla="*/ 2 h 6"/>
                <a:gd name="T6" fmla="*/ 1 w 1"/>
                <a:gd name="T7" fmla="*/ 0 h 6"/>
                <a:gd name="T8" fmla="*/ 0 w 1"/>
                <a:gd name="T9" fmla="*/ 1 h 6"/>
                <a:gd name="T10" fmla="*/ 0 w 1"/>
                <a:gd name="T11" fmla="*/ 1 h 6"/>
                <a:gd name="T12" fmla="*/ 0 w 1"/>
                <a:gd name="T13" fmla="*/ 3 h 6"/>
                <a:gd name="T14" fmla="*/ 0 w 1"/>
                <a:gd name="T15" fmla="*/ 3 h 6"/>
                <a:gd name="T16" fmla="*/ 1 w 1"/>
                <a:gd name="T17" fmla="*/ 3 h 6"/>
                <a:gd name="T18" fmla="*/ 1 w 1"/>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6"/>
                <a:gd name="T32" fmla="*/ 1 w 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6">
                  <a:moveTo>
                    <a:pt x="1" y="4"/>
                  </a:moveTo>
                  <a:lnTo>
                    <a:pt x="1" y="4"/>
                  </a:lnTo>
                  <a:lnTo>
                    <a:pt x="1" y="2"/>
                  </a:lnTo>
                  <a:lnTo>
                    <a:pt x="1" y="0"/>
                  </a:lnTo>
                  <a:lnTo>
                    <a:pt x="0" y="1"/>
                  </a:lnTo>
                  <a:lnTo>
                    <a:pt x="0" y="5"/>
                  </a:lnTo>
                  <a:lnTo>
                    <a:pt x="0" y="6"/>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1" name="Freeform 4114"/>
            <p:cNvSpPr>
              <a:spLocks/>
            </p:cNvSpPr>
            <p:nvPr/>
          </p:nvSpPr>
          <p:spPr bwMode="auto">
            <a:xfrm>
              <a:off x="4621" y="2559"/>
              <a:ext cx="2" cy="3"/>
            </a:xfrm>
            <a:custGeom>
              <a:avLst/>
              <a:gdLst>
                <a:gd name="T0" fmla="*/ 0 w 3"/>
                <a:gd name="T1" fmla="*/ 2 h 3"/>
                <a:gd name="T2" fmla="*/ 0 w 3"/>
                <a:gd name="T3" fmla="*/ 2 h 3"/>
                <a:gd name="T4" fmla="*/ 0 w 3"/>
                <a:gd name="T5" fmla="*/ 3 h 3"/>
                <a:gd name="T6" fmla="*/ 1 w 3"/>
                <a:gd name="T7" fmla="*/ 3 h 3"/>
                <a:gd name="T8" fmla="*/ 1 w 3"/>
                <a:gd name="T9" fmla="*/ 3 h 3"/>
                <a:gd name="T10" fmla="*/ 1 w 3"/>
                <a:gd name="T11" fmla="*/ 1 h 3"/>
                <a:gd name="T12" fmla="*/ 1 w 3"/>
                <a:gd name="T13" fmla="*/ 0 h 3"/>
                <a:gd name="T14" fmla="*/ 1 w 3"/>
                <a:gd name="T15" fmla="*/ 0 h 3"/>
                <a:gd name="T16" fmla="*/ 1 w 3"/>
                <a:gd name="T17" fmla="*/ 0 h 3"/>
                <a:gd name="T18" fmla="*/ 1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0" y="3"/>
                  </a:lnTo>
                  <a:lnTo>
                    <a:pt x="2" y="3"/>
                  </a:lnTo>
                  <a:lnTo>
                    <a:pt x="3" y="1"/>
                  </a:lnTo>
                  <a:lnTo>
                    <a:pt x="3"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2" name="Freeform 4115"/>
            <p:cNvSpPr>
              <a:spLocks/>
            </p:cNvSpPr>
            <p:nvPr/>
          </p:nvSpPr>
          <p:spPr bwMode="auto">
            <a:xfrm>
              <a:off x="4638" y="2594"/>
              <a:ext cx="3" cy="0"/>
            </a:xfrm>
            <a:custGeom>
              <a:avLst/>
              <a:gdLst>
                <a:gd name="T0" fmla="*/ 0 w 4"/>
                <a:gd name="T1" fmla="*/ 0 w 4"/>
                <a:gd name="T2" fmla="*/ 1 w 4"/>
                <a:gd name="T3" fmla="*/ 2 w 4"/>
                <a:gd name="T4" fmla="*/ 2 w 4"/>
                <a:gd name="T5" fmla="*/ 0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1" y="0"/>
                  </a:lnTo>
                  <a:lnTo>
                    <a:pt x="4"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3" name="Freeform 4116"/>
            <p:cNvSpPr>
              <a:spLocks/>
            </p:cNvSpPr>
            <p:nvPr/>
          </p:nvSpPr>
          <p:spPr bwMode="auto">
            <a:xfrm>
              <a:off x="4526" y="2563"/>
              <a:ext cx="123" cy="81"/>
            </a:xfrm>
            <a:custGeom>
              <a:avLst/>
              <a:gdLst>
                <a:gd name="T0" fmla="*/ 11 w 155"/>
                <a:gd name="T1" fmla="*/ 3 h 98"/>
                <a:gd name="T2" fmla="*/ 10 w 155"/>
                <a:gd name="T3" fmla="*/ 2 h 98"/>
                <a:gd name="T4" fmla="*/ 10 w 155"/>
                <a:gd name="T5" fmla="*/ 2 h 98"/>
                <a:gd name="T6" fmla="*/ 10 w 155"/>
                <a:gd name="T7" fmla="*/ 2 h 98"/>
                <a:gd name="T8" fmla="*/ 10 w 155"/>
                <a:gd name="T9" fmla="*/ 2 h 98"/>
                <a:gd name="T10" fmla="*/ 10 w 155"/>
                <a:gd name="T11" fmla="*/ 2 h 98"/>
                <a:gd name="T12" fmla="*/ 10 w 155"/>
                <a:gd name="T13" fmla="*/ 2 h 98"/>
                <a:gd name="T14" fmla="*/ 10 w 155"/>
                <a:gd name="T15" fmla="*/ 2 h 98"/>
                <a:gd name="T16" fmla="*/ 10 w 155"/>
                <a:gd name="T17" fmla="*/ 1 h 98"/>
                <a:gd name="T18" fmla="*/ 9 w 155"/>
                <a:gd name="T19" fmla="*/ 2 h 98"/>
                <a:gd name="T20" fmla="*/ 8 w 155"/>
                <a:gd name="T21" fmla="*/ 0 h 98"/>
                <a:gd name="T22" fmla="*/ 8 w 155"/>
                <a:gd name="T23" fmla="*/ 2 h 98"/>
                <a:gd name="T24" fmla="*/ 8 w 155"/>
                <a:gd name="T25" fmla="*/ 2 h 98"/>
                <a:gd name="T26" fmla="*/ 8 w 155"/>
                <a:gd name="T27" fmla="*/ 3 h 98"/>
                <a:gd name="T28" fmla="*/ 7 w 155"/>
                <a:gd name="T29" fmla="*/ 4 h 98"/>
                <a:gd name="T30" fmla="*/ 7 w 155"/>
                <a:gd name="T31" fmla="*/ 5 h 98"/>
                <a:gd name="T32" fmla="*/ 6 w 155"/>
                <a:gd name="T33" fmla="*/ 6 h 98"/>
                <a:gd name="T34" fmla="*/ 6 w 155"/>
                <a:gd name="T35" fmla="*/ 5 h 98"/>
                <a:gd name="T36" fmla="*/ 6 w 155"/>
                <a:gd name="T37" fmla="*/ 5 h 98"/>
                <a:gd name="T38" fmla="*/ 6 w 155"/>
                <a:gd name="T39" fmla="*/ 6 h 98"/>
                <a:gd name="T40" fmla="*/ 6 w 155"/>
                <a:gd name="T41" fmla="*/ 6 h 98"/>
                <a:gd name="T42" fmla="*/ 6 w 155"/>
                <a:gd name="T43" fmla="*/ 5 h 98"/>
                <a:gd name="T44" fmla="*/ 5 w 155"/>
                <a:gd name="T45" fmla="*/ 7 h 98"/>
                <a:gd name="T46" fmla="*/ 3 w 155"/>
                <a:gd name="T47" fmla="*/ 8 h 98"/>
                <a:gd name="T48" fmla="*/ 2 w 155"/>
                <a:gd name="T49" fmla="*/ 9 h 98"/>
                <a:gd name="T50" fmla="*/ 2 w 155"/>
                <a:gd name="T51" fmla="*/ 9 h 98"/>
                <a:gd name="T52" fmla="*/ 2 w 155"/>
                <a:gd name="T53" fmla="*/ 10 h 98"/>
                <a:gd name="T54" fmla="*/ 2 w 155"/>
                <a:gd name="T55" fmla="*/ 11 h 98"/>
                <a:gd name="T56" fmla="*/ 2 w 155"/>
                <a:gd name="T57" fmla="*/ 11 h 98"/>
                <a:gd name="T58" fmla="*/ 2 w 155"/>
                <a:gd name="T59" fmla="*/ 11 h 98"/>
                <a:gd name="T60" fmla="*/ 2 w 155"/>
                <a:gd name="T61" fmla="*/ 11 h 98"/>
                <a:gd name="T62" fmla="*/ 2 w 155"/>
                <a:gd name="T63" fmla="*/ 10 h 98"/>
                <a:gd name="T64" fmla="*/ 1 w 155"/>
                <a:gd name="T65" fmla="*/ 10 h 98"/>
                <a:gd name="T66" fmla="*/ 2 w 155"/>
                <a:gd name="T67" fmla="*/ 11 h 98"/>
                <a:gd name="T68" fmla="*/ 2 w 155"/>
                <a:gd name="T69" fmla="*/ 12 h 98"/>
                <a:gd name="T70" fmla="*/ 2 w 155"/>
                <a:gd name="T71" fmla="*/ 12 h 98"/>
                <a:gd name="T72" fmla="*/ 3 w 155"/>
                <a:gd name="T73" fmla="*/ 11 h 98"/>
                <a:gd name="T74" fmla="*/ 4 w 155"/>
                <a:gd name="T75" fmla="*/ 11 h 98"/>
                <a:gd name="T76" fmla="*/ 5 w 155"/>
                <a:gd name="T77" fmla="*/ 12 h 98"/>
                <a:gd name="T78" fmla="*/ 5 w 155"/>
                <a:gd name="T79" fmla="*/ 11 h 98"/>
                <a:gd name="T80" fmla="*/ 6 w 155"/>
                <a:gd name="T81" fmla="*/ 11 h 98"/>
                <a:gd name="T82" fmla="*/ 6 w 155"/>
                <a:gd name="T83" fmla="*/ 10 h 98"/>
                <a:gd name="T84" fmla="*/ 6 w 155"/>
                <a:gd name="T85" fmla="*/ 9 h 98"/>
                <a:gd name="T86" fmla="*/ 6 w 155"/>
                <a:gd name="T87" fmla="*/ 8 h 98"/>
                <a:gd name="T88" fmla="*/ 8 w 155"/>
                <a:gd name="T89" fmla="*/ 8 h 98"/>
                <a:gd name="T90" fmla="*/ 8 w 155"/>
                <a:gd name="T91" fmla="*/ 7 h 98"/>
                <a:gd name="T92" fmla="*/ 8 w 155"/>
                <a:gd name="T93" fmla="*/ 6 h 98"/>
                <a:gd name="T94" fmla="*/ 8 w 155"/>
                <a:gd name="T95" fmla="*/ 6 h 98"/>
                <a:gd name="T96" fmla="*/ 10 w 155"/>
                <a:gd name="T97" fmla="*/ 6 h 98"/>
                <a:gd name="T98" fmla="*/ 10 w 155"/>
                <a:gd name="T99" fmla="*/ 6 h 98"/>
                <a:gd name="T100" fmla="*/ 11 w 155"/>
                <a:gd name="T101" fmla="*/ 6 h 98"/>
                <a:gd name="T102" fmla="*/ 10 w 155"/>
                <a:gd name="T103" fmla="*/ 5 h 98"/>
                <a:gd name="T104" fmla="*/ 10 w 155"/>
                <a:gd name="T105" fmla="*/ 5 h 98"/>
                <a:gd name="T106" fmla="*/ 10 w 155"/>
                <a:gd name="T107" fmla="*/ 4 h 98"/>
                <a:gd name="T108" fmla="*/ 12 w 155"/>
                <a:gd name="T109" fmla="*/ 3 h 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5"/>
                <a:gd name="T166" fmla="*/ 0 h 98"/>
                <a:gd name="T167" fmla="*/ 155 w 155"/>
                <a:gd name="T168" fmla="*/ 98 h 9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5" h="98">
                  <a:moveTo>
                    <a:pt x="154" y="26"/>
                  </a:moveTo>
                  <a:lnTo>
                    <a:pt x="154" y="26"/>
                  </a:lnTo>
                  <a:lnTo>
                    <a:pt x="151" y="26"/>
                  </a:lnTo>
                  <a:lnTo>
                    <a:pt x="150" y="25"/>
                  </a:lnTo>
                  <a:lnTo>
                    <a:pt x="148" y="24"/>
                  </a:lnTo>
                  <a:lnTo>
                    <a:pt x="146" y="21"/>
                  </a:lnTo>
                  <a:lnTo>
                    <a:pt x="145" y="21"/>
                  </a:lnTo>
                  <a:lnTo>
                    <a:pt x="145" y="23"/>
                  </a:lnTo>
                  <a:lnTo>
                    <a:pt x="143" y="21"/>
                  </a:lnTo>
                  <a:lnTo>
                    <a:pt x="141" y="19"/>
                  </a:lnTo>
                  <a:lnTo>
                    <a:pt x="139" y="19"/>
                  </a:lnTo>
                  <a:lnTo>
                    <a:pt x="138" y="19"/>
                  </a:lnTo>
                  <a:lnTo>
                    <a:pt x="135" y="20"/>
                  </a:lnTo>
                  <a:lnTo>
                    <a:pt x="134" y="20"/>
                  </a:lnTo>
                  <a:lnTo>
                    <a:pt x="134" y="19"/>
                  </a:lnTo>
                  <a:lnTo>
                    <a:pt x="135" y="18"/>
                  </a:lnTo>
                  <a:lnTo>
                    <a:pt x="137" y="18"/>
                  </a:lnTo>
                  <a:lnTo>
                    <a:pt x="137" y="17"/>
                  </a:lnTo>
                  <a:lnTo>
                    <a:pt x="135" y="16"/>
                  </a:lnTo>
                  <a:lnTo>
                    <a:pt x="134" y="16"/>
                  </a:lnTo>
                  <a:lnTo>
                    <a:pt x="131" y="17"/>
                  </a:lnTo>
                  <a:lnTo>
                    <a:pt x="128" y="17"/>
                  </a:lnTo>
                  <a:lnTo>
                    <a:pt x="127" y="17"/>
                  </a:lnTo>
                  <a:lnTo>
                    <a:pt x="128" y="16"/>
                  </a:lnTo>
                  <a:lnTo>
                    <a:pt x="129" y="15"/>
                  </a:lnTo>
                  <a:lnTo>
                    <a:pt x="129" y="13"/>
                  </a:lnTo>
                  <a:lnTo>
                    <a:pt x="128" y="13"/>
                  </a:lnTo>
                  <a:lnTo>
                    <a:pt x="129" y="12"/>
                  </a:lnTo>
                  <a:lnTo>
                    <a:pt x="131" y="11"/>
                  </a:lnTo>
                  <a:lnTo>
                    <a:pt x="129" y="9"/>
                  </a:lnTo>
                  <a:lnTo>
                    <a:pt x="128" y="6"/>
                  </a:lnTo>
                  <a:lnTo>
                    <a:pt x="127" y="6"/>
                  </a:lnTo>
                  <a:lnTo>
                    <a:pt x="126" y="6"/>
                  </a:lnTo>
                  <a:lnTo>
                    <a:pt x="124" y="5"/>
                  </a:lnTo>
                  <a:lnTo>
                    <a:pt x="123" y="3"/>
                  </a:lnTo>
                  <a:lnTo>
                    <a:pt x="122" y="1"/>
                  </a:lnTo>
                  <a:lnTo>
                    <a:pt x="121" y="0"/>
                  </a:lnTo>
                  <a:lnTo>
                    <a:pt x="120" y="1"/>
                  </a:lnTo>
                  <a:lnTo>
                    <a:pt x="119" y="3"/>
                  </a:lnTo>
                  <a:lnTo>
                    <a:pt x="119" y="4"/>
                  </a:lnTo>
                  <a:lnTo>
                    <a:pt x="117" y="5"/>
                  </a:lnTo>
                  <a:lnTo>
                    <a:pt x="115" y="6"/>
                  </a:lnTo>
                  <a:lnTo>
                    <a:pt x="117" y="4"/>
                  </a:lnTo>
                  <a:lnTo>
                    <a:pt x="117" y="2"/>
                  </a:lnTo>
                  <a:lnTo>
                    <a:pt x="117" y="1"/>
                  </a:lnTo>
                  <a:lnTo>
                    <a:pt x="115" y="0"/>
                  </a:lnTo>
                  <a:lnTo>
                    <a:pt x="114" y="0"/>
                  </a:lnTo>
                  <a:lnTo>
                    <a:pt x="113" y="4"/>
                  </a:lnTo>
                  <a:lnTo>
                    <a:pt x="112" y="6"/>
                  </a:lnTo>
                  <a:lnTo>
                    <a:pt x="110" y="9"/>
                  </a:lnTo>
                  <a:lnTo>
                    <a:pt x="107" y="12"/>
                  </a:lnTo>
                  <a:lnTo>
                    <a:pt x="104" y="15"/>
                  </a:lnTo>
                  <a:lnTo>
                    <a:pt x="100" y="23"/>
                  </a:lnTo>
                  <a:lnTo>
                    <a:pt x="99" y="23"/>
                  </a:lnTo>
                  <a:lnTo>
                    <a:pt x="97" y="23"/>
                  </a:lnTo>
                  <a:lnTo>
                    <a:pt x="95" y="24"/>
                  </a:lnTo>
                  <a:lnTo>
                    <a:pt x="94" y="25"/>
                  </a:lnTo>
                  <a:lnTo>
                    <a:pt x="93" y="26"/>
                  </a:lnTo>
                  <a:lnTo>
                    <a:pt x="94" y="27"/>
                  </a:lnTo>
                  <a:lnTo>
                    <a:pt x="95" y="29"/>
                  </a:lnTo>
                  <a:lnTo>
                    <a:pt x="94" y="30"/>
                  </a:lnTo>
                  <a:lnTo>
                    <a:pt x="93" y="32"/>
                  </a:lnTo>
                  <a:lnTo>
                    <a:pt x="93" y="33"/>
                  </a:lnTo>
                  <a:lnTo>
                    <a:pt x="92" y="33"/>
                  </a:lnTo>
                  <a:lnTo>
                    <a:pt x="90" y="33"/>
                  </a:lnTo>
                  <a:lnTo>
                    <a:pt x="91" y="38"/>
                  </a:lnTo>
                  <a:lnTo>
                    <a:pt x="92" y="41"/>
                  </a:lnTo>
                  <a:lnTo>
                    <a:pt x="92" y="43"/>
                  </a:lnTo>
                  <a:lnTo>
                    <a:pt x="90" y="42"/>
                  </a:lnTo>
                  <a:lnTo>
                    <a:pt x="89" y="41"/>
                  </a:lnTo>
                  <a:lnTo>
                    <a:pt x="87" y="40"/>
                  </a:lnTo>
                  <a:lnTo>
                    <a:pt x="86" y="37"/>
                  </a:lnTo>
                  <a:lnTo>
                    <a:pt x="87" y="34"/>
                  </a:lnTo>
                  <a:lnTo>
                    <a:pt x="87" y="33"/>
                  </a:lnTo>
                  <a:lnTo>
                    <a:pt x="83" y="36"/>
                  </a:lnTo>
                  <a:lnTo>
                    <a:pt x="83" y="37"/>
                  </a:lnTo>
                  <a:lnTo>
                    <a:pt x="83" y="38"/>
                  </a:lnTo>
                  <a:lnTo>
                    <a:pt x="83" y="40"/>
                  </a:lnTo>
                  <a:lnTo>
                    <a:pt x="84" y="43"/>
                  </a:lnTo>
                  <a:lnTo>
                    <a:pt x="83" y="45"/>
                  </a:lnTo>
                  <a:lnTo>
                    <a:pt x="83" y="46"/>
                  </a:lnTo>
                  <a:lnTo>
                    <a:pt x="82" y="47"/>
                  </a:lnTo>
                  <a:lnTo>
                    <a:pt x="81" y="47"/>
                  </a:lnTo>
                  <a:lnTo>
                    <a:pt x="80" y="47"/>
                  </a:lnTo>
                  <a:lnTo>
                    <a:pt x="77" y="43"/>
                  </a:lnTo>
                  <a:lnTo>
                    <a:pt x="74" y="40"/>
                  </a:lnTo>
                  <a:lnTo>
                    <a:pt x="72" y="39"/>
                  </a:lnTo>
                  <a:lnTo>
                    <a:pt x="71" y="40"/>
                  </a:lnTo>
                  <a:lnTo>
                    <a:pt x="57" y="59"/>
                  </a:lnTo>
                  <a:lnTo>
                    <a:pt x="54" y="61"/>
                  </a:lnTo>
                  <a:lnTo>
                    <a:pt x="50" y="64"/>
                  </a:lnTo>
                  <a:lnTo>
                    <a:pt x="37" y="66"/>
                  </a:lnTo>
                  <a:lnTo>
                    <a:pt x="34" y="67"/>
                  </a:lnTo>
                  <a:lnTo>
                    <a:pt x="32" y="68"/>
                  </a:lnTo>
                  <a:lnTo>
                    <a:pt x="32" y="69"/>
                  </a:lnTo>
                  <a:lnTo>
                    <a:pt x="31" y="73"/>
                  </a:lnTo>
                  <a:lnTo>
                    <a:pt x="30" y="74"/>
                  </a:lnTo>
                  <a:lnTo>
                    <a:pt x="29" y="74"/>
                  </a:lnTo>
                  <a:lnTo>
                    <a:pt x="27" y="73"/>
                  </a:lnTo>
                  <a:lnTo>
                    <a:pt x="27" y="74"/>
                  </a:lnTo>
                  <a:lnTo>
                    <a:pt x="28" y="78"/>
                  </a:lnTo>
                  <a:lnTo>
                    <a:pt x="28" y="79"/>
                  </a:lnTo>
                  <a:lnTo>
                    <a:pt x="26" y="81"/>
                  </a:lnTo>
                  <a:lnTo>
                    <a:pt x="25" y="83"/>
                  </a:lnTo>
                  <a:lnTo>
                    <a:pt x="25" y="84"/>
                  </a:lnTo>
                  <a:lnTo>
                    <a:pt x="26" y="86"/>
                  </a:lnTo>
                  <a:lnTo>
                    <a:pt x="25" y="86"/>
                  </a:lnTo>
                  <a:lnTo>
                    <a:pt x="23" y="87"/>
                  </a:lnTo>
                  <a:lnTo>
                    <a:pt x="24" y="88"/>
                  </a:lnTo>
                  <a:lnTo>
                    <a:pt x="25" y="89"/>
                  </a:lnTo>
                  <a:lnTo>
                    <a:pt x="27" y="89"/>
                  </a:lnTo>
                  <a:lnTo>
                    <a:pt x="28" y="90"/>
                  </a:lnTo>
                  <a:lnTo>
                    <a:pt x="27" y="90"/>
                  </a:lnTo>
                  <a:lnTo>
                    <a:pt x="25" y="90"/>
                  </a:lnTo>
                  <a:lnTo>
                    <a:pt x="21" y="89"/>
                  </a:lnTo>
                  <a:lnTo>
                    <a:pt x="18" y="88"/>
                  </a:lnTo>
                  <a:lnTo>
                    <a:pt x="18" y="87"/>
                  </a:lnTo>
                  <a:lnTo>
                    <a:pt x="15" y="85"/>
                  </a:lnTo>
                  <a:lnTo>
                    <a:pt x="14" y="84"/>
                  </a:lnTo>
                  <a:lnTo>
                    <a:pt x="13" y="84"/>
                  </a:lnTo>
                  <a:lnTo>
                    <a:pt x="8" y="85"/>
                  </a:lnTo>
                  <a:lnTo>
                    <a:pt x="6" y="85"/>
                  </a:lnTo>
                  <a:lnTo>
                    <a:pt x="3" y="83"/>
                  </a:lnTo>
                  <a:lnTo>
                    <a:pt x="2" y="80"/>
                  </a:lnTo>
                  <a:lnTo>
                    <a:pt x="1" y="79"/>
                  </a:lnTo>
                  <a:lnTo>
                    <a:pt x="0" y="83"/>
                  </a:lnTo>
                  <a:lnTo>
                    <a:pt x="1" y="85"/>
                  </a:lnTo>
                  <a:lnTo>
                    <a:pt x="2" y="86"/>
                  </a:lnTo>
                  <a:lnTo>
                    <a:pt x="3" y="88"/>
                  </a:lnTo>
                  <a:lnTo>
                    <a:pt x="12" y="96"/>
                  </a:lnTo>
                  <a:lnTo>
                    <a:pt x="14" y="98"/>
                  </a:lnTo>
                  <a:lnTo>
                    <a:pt x="15" y="98"/>
                  </a:lnTo>
                  <a:lnTo>
                    <a:pt x="17" y="98"/>
                  </a:lnTo>
                  <a:lnTo>
                    <a:pt x="23" y="96"/>
                  </a:lnTo>
                  <a:lnTo>
                    <a:pt x="26" y="95"/>
                  </a:lnTo>
                  <a:lnTo>
                    <a:pt x="30" y="96"/>
                  </a:lnTo>
                  <a:lnTo>
                    <a:pt x="35" y="96"/>
                  </a:lnTo>
                  <a:lnTo>
                    <a:pt x="38" y="95"/>
                  </a:lnTo>
                  <a:lnTo>
                    <a:pt x="40" y="94"/>
                  </a:lnTo>
                  <a:lnTo>
                    <a:pt x="41" y="92"/>
                  </a:lnTo>
                  <a:lnTo>
                    <a:pt x="41" y="89"/>
                  </a:lnTo>
                  <a:lnTo>
                    <a:pt x="42" y="89"/>
                  </a:lnTo>
                  <a:lnTo>
                    <a:pt x="52" y="87"/>
                  </a:lnTo>
                  <a:lnTo>
                    <a:pt x="54" y="87"/>
                  </a:lnTo>
                  <a:lnTo>
                    <a:pt x="55" y="87"/>
                  </a:lnTo>
                  <a:lnTo>
                    <a:pt x="55" y="88"/>
                  </a:lnTo>
                  <a:lnTo>
                    <a:pt x="56" y="89"/>
                  </a:lnTo>
                  <a:lnTo>
                    <a:pt x="62" y="92"/>
                  </a:lnTo>
                  <a:lnTo>
                    <a:pt x="65" y="93"/>
                  </a:lnTo>
                  <a:lnTo>
                    <a:pt x="66" y="93"/>
                  </a:lnTo>
                  <a:lnTo>
                    <a:pt x="67" y="92"/>
                  </a:lnTo>
                  <a:lnTo>
                    <a:pt x="71" y="89"/>
                  </a:lnTo>
                  <a:lnTo>
                    <a:pt x="76" y="89"/>
                  </a:lnTo>
                  <a:lnTo>
                    <a:pt x="79" y="89"/>
                  </a:lnTo>
                  <a:lnTo>
                    <a:pt x="80" y="88"/>
                  </a:lnTo>
                  <a:lnTo>
                    <a:pt x="81" y="86"/>
                  </a:lnTo>
                  <a:lnTo>
                    <a:pt x="82" y="83"/>
                  </a:lnTo>
                  <a:lnTo>
                    <a:pt x="84" y="82"/>
                  </a:lnTo>
                  <a:lnTo>
                    <a:pt x="84" y="81"/>
                  </a:lnTo>
                  <a:lnTo>
                    <a:pt x="84" y="79"/>
                  </a:lnTo>
                  <a:lnTo>
                    <a:pt x="84" y="76"/>
                  </a:lnTo>
                  <a:lnTo>
                    <a:pt x="85" y="75"/>
                  </a:lnTo>
                  <a:lnTo>
                    <a:pt x="90" y="72"/>
                  </a:lnTo>
                  <a:lnTo>
                    <a:pt x="90" y="71"/>
                  </a:lnTo>
                  <a:lnTo>
                    <a:pt x="89" y="70"/>
                  </a:lnTo>
                  <a:lnTo>
                    <a:pt x="89" y="68"/>
                  </a:lnTo>
                  <a:lnTo>
                    <a:pt x="90" y="66"/>
                  </a:lnTo>
                  <a:lnTo>
                    <a:pt x="91" y="64"/>
                  </a:lnTo>
                  <a:lnTo>
                    <a:pt x="92" y="64"/>
                  </a:lnTo>
                  <a:lnTo>
                    <a:pt x="94" y="64"/>
                  </a:lnTo>
                  <a:lnTo>
                    <a:pt x="95" y="61"/>
                  </a:lnTo>
                  <a:lnTo>
                    <a:pt x="97" y="57"/>
                  </a:lnTo>
                  <a:lnTo>
                    <a:pt x="96" y="53"/>
                  </a:lnTo>
                  <a:lnTo>
                    <a:pt x="96" y="51"/>
                  </a:lnTo>
                  <a:lnTo>
                    <a:pt x="96" y="48"/>
                  </a:lnTo>
                  <a:lnTo>
                    <a:pt x="100" y="43"/>
                  </a:lnTo>
                  <a:lnTo>
                    <a:pt x="100" y="42"/>
                  </a:lnTo>
                  <a:lnTo>
                    <a:pt x="101" y="42"/>
                  </a:lnTo>
                  <a:lnTo>
                    <a:pt x="103" y="43"/>
                  </a:lnTo>
                  <a:lnTo>
                    <a:pt x="104" y="42"/>
                  </a:lnTo>
                  <a:lnTo>
                    <a:pt x="108" y="42"/>
                  </a:lnTo>
                  <a:lnTo>
                    <a:pt x="118" y="42"/>
                  </a:lnTo>
                  <a:lnTo>
                    <a:pt x="126" y="45"/>
                  </a:lnTo>
                  <a:lnTo>
                    <a:pt x="128" y="45"/>
                  </a:lnTo>
                  <a:lnTo>
                    <a:pt x="128" y="43"/>
                  </a:lnTo>
                  <a:lnTo>
                    <a:pt x="129" y="42"/>
                  </a:lnTo>
                  <a:lnTo>
                    <a:pt x="131" y="42"/>
                  </a:lnTo>
                  <a:lnTo>
                    <a:pt x="133" y="43"/>
                  </a:lnTo>
                  <a:lnTo>
                    <a:pt x="134" y="43"/>
                  </a:lnTo>
                  <a:lnTo>
                    <a:pt x="136" y="43"/>
                  </a:lnTo>
                  <a:lnTo>
                    <a:pt x="141" y="42"/>
                  </a:lnTo>
                  <a:lnTo>
                    <a:pt x="145" y="42"/>
                  </a:lnTo>
                  <a:lnTo>
                    <a:pt x="146" y="41"/>
                  </a:lnTo>
                  <a:lnTo>
                    <a:pt x="146" y="40"/>
                  </a:lnTo>
                  <a:lnTo>
                    <a:pt x="145" y="40"/>
                  </a:lnTo>
                  <a:lnTo>
                    <a:pt x="143" y="40"/>
                  </a:lnTo>
                  <a:lnTo>
                    <a:pt x="142" y="40"/>
                  </a:lnTo>
                  <a:lnTo>
                    <a:pt x="142" y="39"/>
                  </a:lnTo>
                  <a:lnTo>
                    <a:pt x="141" y="39"/>
                  </a:lnTo>
                  <a:lnTo>
                    <a:pt x="140" y="38"/>
                  </a:lnTo>
                  <a:lnTo>
                    <a:pt x="139" y="37"/>
                  </a:lnTo>
                  <a:lnTo>
                    <a:pt x="138" y="34"/>
                  </a:lnTo>
                  <a:lnTo>
                    <a:pt x="138" y="33"/>
                  </a:lnTo>
                  <a:lnTo>
                    <a:pt x="140" y="32"/>
                  </a:lnTo>
                  <a:lnTo>
                    <a:pt x="142" y="32"/>
                  </a:lnTo>
                  <a:lnTo>
                    <a:pt x="143" y="33"/>
                  </a:lnTo>
                  <a:lnTo>
                    <a:pt x="146" y="32"/>
                  </a:lnTo>
                  <a:lnTo>
                    <a:pt x="148" y="31"/>
                  </a:lnTo>
                  <a:lnTo>
                    <a:pt x="150" y="30"/>
                  </a:lnTo>
                  <a:lnTo>
                    <a:pt x="153" y="28"/>
                  </a:lnTo>
                  <a:lnTo>
                    <a:pt x="155" y="27"/>
                  </a:lnTo>
                  <a:lnTo>
                    <a:pt x="154"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4" name="Freeform 4117"/>
            <p:cNvSpPr>
              <a:spLocks/>
            </p:cNvSpPr>
            <p:nvPr/>
          </p:nvSpPr>
          <p:spPr bwMode="auto">
            <a:xfrm>
              <a:off x="4403" y="2567"/>
              <a:ext cx="55" cy="71"/>
            </a:xfrm>
            <a:custGeom>
              <a:avLst/>
              <a:gdLst>
                <a:gd name="T0" fmla="*/ 2 w 68"/>
                <a:gd name="T1" fmla="*/ 2 h 87"/>
                <a:gd name="T2" fmla="*/ 2 w 68"/>
                <a:gd name="T3" fmla="*/ 2 h 87"/>
                <a:gd name="T4" fmla="*/ 2 w 68"/>
                <a:gd name="T5" fmla="*/ 2 h 87"/>
                <a:gd name="T6" fmla="*/ 2 w 68"/>
                <a:gd name="T7" fmla="*/ 2 h 87"/>
                <a:gd name="T8" fmla="*/ 2 w 68"/>
                <a:gd name="T9" fmla="*/ 2 h 87"/>
                <a:gd name="T10" fmla="*/ 2 w 68"/>
                <a:gd name="T11" fmla="*/ 2 h 87"/>
                <a:gd name="T12" fmla="*/ 2 w 68"/>
                <a:gd name="T13" fmla="*/ 2 h 87"/>
                <a:gd name="T14" fmla="*/ 2 w 68"/>
                <a:gd name="T15" fmla="*/ 2 h 87"/>
                <a:gd name="T16" fmla="*/ 2 w 68"/>
                <a:gd name="T17" fmla="*/ 2 h 87"/>
                <a:gd name="T18" fmla="*/ 2 w 68"/>
                <a:gd name="T19" fmla="*/ 2 h 87"/>
                <a:gd name="T20" fmla="*/ 2 w 68"/>
                <a:gd name="T21" fmla="*/ 2 h 87"/>
                <a:gd name="T22" fmla="*/ 2 w 68"/>
                <a:gd name="T23" fmla="*/ 1 h 87"/>
                <a:gd name="T24" fmla="*/ 2 w 68"/>
                <a:gd name="T25" fmla="*/ 0 h 87"/>
                <a:gd name="T26" fmla="*/ 0 w 68"/>
                <a:gd name="T27" fmla="*/ 2 h 87"/>
                <a:gd name="T28" fmla="*/ 1 w 68"/>
                <a:gd name="T29" fmla="*/ 2 h 87"/>
                <a:gd name="T30" fmla="*/ 2 w 68"/>
                <a:gd name="T31" fmla="*/ 2 h 87"/>
                <a:gd name="T32" fmla="*/ 2 w 68"/>
                <a:gd name="T33" fmla="*/ 2 h 87"/>
                <a:gd name="T34" fmla="*/ 2 w 68"/>
                <a:gd name="T35" fmla="*/ 3 h 87"/>
                <a:gd name="T36" fmla="*/ 2 w 68"/>
                <a:gd name="T37" fmla="*/ 4 h 87"/>
                <a:gd name="T38" fmla="*/ 2 w 68"/>
                <a:gd name="T39" fmla="*/ 5 h 87"/>
                <a:gd name="T40" fmla="*/ 2 w 68"/>
                <a:gd name="T41" fmla="*/ 5 h 87"/>
                <a:gd name="T42" fmla="*/ 2 w 68"/>
                <a:gd name="T43" fmla="*/ 5 h 87"/>
                <a:gd name="T44" fmla="*/ 2 w 68"/>
                <a:gd name="T45" fmla="*/ 5 h 87"/>
                <a:gd name="T46" fmla="*/ 2 w 68"/>
                <a:gd name="T47" fmla="*/ 6 h 87"/>
                <a:gd name="T48" fmla="*/ 2 w 68"/>
                <a:gd name="T49" fmla="*/ 6 h 87"/>
                <a:gd name="T50" fmla="*/ 2 w 68"/>
                <a:gd name="T51" fmla="*/ 7 h 87"/>
                <a:gd name="T52" fmla="*/ 4 w 68"/>
                <a:gd name="T53" fmla="*/ 8 h 87"/>
                <a:gd name="T54" fmla="*/ 5 w 68"/>
                <a:gd name="T55" fmla="*/ 9 h 87"/>
                <a:gd name="T56" fmla="*/ 5 w 68"/>
                <a:gd name="T57" fmla="*/ 9 h 87"/>
                <a:gd name="T58" fmla="*/ 6 w 68"/>
                <a:gd name="T59" fmla="*/ 9 h 87"/>
                <a:gd name="T60" fmla="*/ 6 w 68"/>
                <a:gd name="T61" fmla="*/ 9 h 87"/>
                <a:gd name="T62" fmla="*/ 6 w 68"/>
                <a:gd name="T63" fmla="*/ 9 h 87"/>
                <a:gd name="T64" fmla="*/ 6 w 68"/>
                <a:gd name="T65" fmla="*/ 9 h 87"/>
                <a:gd name="T66" fmla="*/ 6 w 68"/>
                <a:gd name="T67" fmla="*/ 9 h 87"/>
                <a:gd name="T68" fmla="*/ 6 w 68"/>
                <a:gd name="T69" fmla="*/ 9 h 87"/>
                <a:gd name="T70" fmla="*/ 6 w 68"/>
                <a:gd name="T71" fmla="*/ 8 h 87"/>
                <a:gd name="T72" fmla="*/ 5 w 68"/>
                <a:gd name="T73" fmla="*/ 7 h 87"/>
                <a:gd name="T74" fmla="*/ 5 w 68"/>
                <a:gd name="T75" fmla="*/ 6 h 87"/>
                <a:gd name="T76" fmla="*/ 5 w 68"/>
                <a:gd name="T77" fmla="*/ 5 h 87"/>
                <a:gd name="T78" fmla="*/ 5 w 68"/>
                <a:gd name="T79" fmla="*/ 3 h 87"/>
                <a:gd name="T80" fmla="*/ 4 w 68"/>
                <a:gd name="T81" fmla="*/ 2 h 87"/>
                <a:gd name="T82" fmla="*/ 4 w 68"/>
                <a:gd name="T83" fmla="*/ 2 h 87"/>
                <a:gd name="T84" fmla="*/ 3 w 68"/>
                <a:gd name="T85" fmla="*/ 2 h 87"/>
                <a:gd name="T86" fmla="*/ 3 w 68"/>
                <a:gd name="T87" fmla="*/ 2 h 87"/>
                <a:gd name="T88" fmla="*/ 2 w 68"/>
                <a:gd name="T89" fmla="*/ 2 h 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8"/>
                <a:gd name="T136" fmla="*/ 0 h 87"/>
                <a:gd name="T137" fmla="*/ 68 w 68"/>
                <a:gd name="T138" fmla="*/ 87 h 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8" h="87">
                  <a:moveTo>
                    <a:pt x="29" y="14"/>
                  </a:moveTo>
                  <a:lnTo>
                    <a:pt x="29" y="14"/>
                  </a:lnTo>
                  <a:lnTo>
                    <a:pt x="26" y="14"/>
                  </a:lnTo>
                  <a:lnTo>
                    <a:pt x="25" y="14"/>
                  </a:lnTo>
                  <a:lnTo>
                    <a:pt x="23" y="13"/>
                  </a:lnTo>
                  <a:lnTo>
                    <a:pt x="22" y="14"/>
                  </a:lnTo>
                  <a:lnTo>
                    <a:pt x="20" y="15"/>
                  </a:lnTo>
                  <a:lnTo>
                    <a:pt x="17" y="16"/>
                  </a:lnTo>
                  <a:lnTo>
                    <a:pt x="15" y="15"/>
                  </a:lnTo>
                  <a:lnTo>
                    <a:pt x="15" y="14"/>
                  </a:lnTo>
                  <a:lnTo>
                    <a:pt x="14" y="14"/>
                  </a:lnTo>
                  <a:lnTo>
                    <a:pt x="15" y="14"/>
                  </a:lnTo>
                  <a:lnTo>
                    <a:pt x="16" y="11"/>
                  </a:lnTo>
                  <a:lnTo>
                    <a:pt x="16" y="8"/>
                  </a:lnTo>
                  <a:lnTo>
                    <a:pt x="15" y="7"/>
                  </a:lnTo>
                  <a:lnTo>
                    <a:pt x="13" y="7"/>
                  </a:lnTo>
                  <a:lnTo>
                    <a:pt x="12" y="6"/>
                  </a:lnTo>
                  <a:lnTo>
                    <a:pt x="11" y="4"/>
                  </a:lnTo>
                  <a:lnTo>
                    <a:pt x="8" y="2"/>
                  </a:lnTo>
                  <a:lnTo>
                    <a:pt x="6" y="2"/>
                  </a:lnTo>
                  <a:lnTo>
                    <a:pt x="5" y="1"/>
                  </a:lnTo>
                  <a:lnTo>
                    <a:pt x="2" y="0"/>
                  </a:lnTo>
                  <a:lnTo>
                    <a:pt x="1" y="0"/>
                  </a:lnTo>
                  <a:lnTo>
                    <a:pt x="0" y="4"/>
                  </a:lnTo>
                  <a:lnTo>
                    <a:pt x="1" y="5"/>
                  </a:lnTo>
                  <a:lnTo>
                    <a:pt x="2" y="7"/>
                  </a:lnTo>
                  <a:lnTo>
                    <a:pt x="3" y="10"/>
                  </a:lnTo>
                  <a:lnTo>
                    <a:pt x="5" y="13"/>
                  </a:lnTo>
                  <a:lnTo>
                    <a:pt x="5" y="15"/>
                  </a:lnTo>
                  <a:lnTo>
                    <a:pt x="5" y="21"/>
                  </a:lnTo>
                  <a:lnTo>
                    <a:pt x="6" y="25"/>
                  </a:lnTo>
                  <a:lnTo>
                    <a:pt x="7" y="28"/>
                  </a:lnTo>
                  <a:lnTo>
                    <a:pt x="8" y="34"/>
                  </a:lnTo>
                  <a:lnTo>
                    <a:pt x="9" y="36"/>
                  </a:lnTo>
                  <a:lnTo>
                    <a:pt x="9" y="38"/>
                  </a:lnTo>
                  <a:lnTo>
                    <a:pt x="11" y="41"/>
                  </a:lnTo>
                  <a:lnTo>
                    <a:pt x="12" y="42"/>
                  </a:lnTo>
                  <a:lnTo>
                    <a:pt x="11" y="42"/>
                  </a:lnTo>
                  <a:lnTo>
                    <a:pt x="10" y="43"/>
                  </a:lnTo>
                  <a:lnTo>
                    <a:pt x="10" y="45"/>
                  </a:lnTo>
                  <a:lnTo>
                    <a:pt x="11" y="45"/>
                  </a:lnTo>
                  <a:lnTo>
                    <a:pt x="13" y="47"/>
                  </a:lnTo>
                  <a:lnTo>
                    <a:pt x="14" y="49"/>
                  </a:lnTo>
                  <a:lnTo>
                    <a:pt x="17" y="52"/>
                  </a:lnTo>
                  <a:lnTo>
                    <a:pt x="20" y="55"/>
                  </a:lnTo>
                  <a:lnTo>
                    <a:pt x="20" y="57"/>
                  </a:lnTo>
                  <a:lnTo>
                    <a:pt x="20" y="61"/>
                  </a:lnTo>
                  <a:lnTo>
                    <a:pt x="21" y="62"/>
                  </a:lnTo>
                  <a:lnTo>
                    <a:pt x="22" y="63"/>
                  </a:lnTo>
                  <a:lnTo>
                    <a:pt x="40" y="75"/>
                  </a:lnTo>
                  <a:lnTo>
                    <a:pt x="48" y="80"/>
                  </a:lnTo>
                  <a:lnTo>
                    <a:pt x="51" y="82"/>
                  </a:lnTo>
                  <a:lnTo>
                    <a:pt x="54" y="85"/>
                  </a:lnTo>
                  <a:lnTo>
                    <a:pt x="55" y="87"/>
                  </a:lnTo>
                  <a:lnTo>
                    <a:pt x="56" y="85"/>
                  </a:lnTo>
                  <a:lnTo>
                    <a:pt x="61" y="83"/>
                  </a:lnTo>
                  <a:lnTo>
                    <a:pt x="63" y="83"/>
                  </a:lnTo>
                  <a:lnTo>
                    <a:pt x="64" y="81"/>
                  </a:lnTo>
                  <a:lnTo>
                    <a:pt x="65" y="82"/>
                  </a:lnTo>
                  <a:lnTo>
                    <a:pt x="65" y="84"/>
                  </a:lnTo>
                  <a:lnTo>
                    <a:pt x="65" y="85"/>
                  </a:lnTo>
                  <a:lnTo>
                    <a:pt x="66" y="85"/>
                  </a:lnTo>
                  <a:lnTo>
                    <a:pt x="67" y="83"/>
                  </a:lnTo>
                  <a:lnTo>
                    <a:pt x="68" y="82"/>
                  </a:lnTo>
                  <a:lnTo>
                    <a:pt x="67" y="80"/>
                  </a:lnTo>
                  <a:lnTo>
                    <a:pt x="64" y="75"/>
                  </a:lnTo>
                  <a:lnTo>
                    <a:pt x="56" y="63"/>
                  </a:lnTo>
                  <a:lnTo>
                    <a:pt x="54" y="60"/>
                  </a:lnTo>
                  <a:lnTo>
                    <a:pt x="54" y="57"/>
                  </a:lnTo>
                  <a:lnTo>
                    <a:pt x="53" y="51"/>
                  </a:lnTo>
                  <a:lnTo>
                    <a:pt x="54" y="41"/>
                  </a:lnTo>
                  <a:lnTo>
                    <a:pt x="54" y="37"/>
                  </a:lnTo>
                  <a:lnTo>
                    <a:pt x="53" y="31"/>
                  </a:lnTo>
                  <a:lnTo>
                    <a:pt x="52" y="27"/>
                  </a:lnTo>
                  <a:lnTo>
                    <a:pt x="50" y="23"/>
                  </a:lnTo>
                  <a:lnTo>
                    <a:pt x="47" y="20"/>
                  </a:lnTo>
                  <a:lnTo>
                    <a:pt x="43" y="16"/>
                  </a:lnTo>
                  <a:lnTo>
                    <a:pt x="41" y="15"/>
                  </a:lnTo>
                  <a:lnTo>
                    <a:pt x="39" y="12"/>
                  </a:lnTo>
                  <a:lnTo>
                    <a:pt x="37" y="10"/>
                  </a:lnTo>
                  <a:lnTo>
                    <a:pt x="34" y="8"/>
                  </a:lnTo>
                  <a:lnTo>
                    <a:pt x="33" y="7"/>
                  </a:lnTo>
                  <a:lnTo>
                    <a:pt x="30" y="12"/>
                  </a:lnTo>
                  <a:lnTo>
                    <a:pt x="29" y="14"/>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5" name="Freeform 4118"/>
            <p:cNvSpPr>
              <a:spLocks/>
            </p:cNvSpPr>
            <p:nvPr/>
          </p:nvSpPr>
          <p:spPr bwMode="auto">
            <a:xfrm>
              <a:off x="4798" y="2076"/>
              <a:ext cx="142" cy="122"/>
            </a:xfrm>
            <a:custGeom>
              <a:avLst/>
              <a:gdLst>
                <a:gd name="T0" fmla="*/ 2 w 178"/>
                <a:gd name="T1" fmla="*/ 16 h 149"/>
                <a:gd name="T2" fmla="*/ 2 w 178"/>
                <a:gd name="T3" fmla="*/ 16 h 149"/>
                <a:gd name="T4" fmla="*/ 3 w 178"/>
                <a:gd name="T5" fmla="*/ 16 h 149"/>
                <a:gd name="T6" fmla="*/ 4 w 178"/>
                <a:gd name="T7" fmla="*/ 14 h 149"/>
                <a:gd name="T8" fmla="*/ 6 w 178"/>
                <a:gd name="T9" fmla="*/ 13 h 149"/>
                <a:gd name="T10" fmla="*/ 6 w 178"/>
                <a:gd name="T11" fmla="*/ 15 h 149"/>
                <a:gd name="T12" fmla="*/ 6 w 178"/>
                <a:gd name="T13" fmla="*/ 16 h 149"/>
                <a:gd name="T14" fmla="*/ 6 w 178"/>
                <a:gd name="T15" fmla="*/ 16 h 149"/>
                <a:gd name="T16" fmla="*/ 7 w 178"/>
                <a:gd name="T17" fmla="*/ 16 h 149"/>
                <a:gd name="T18" fmla="*/ 8 w 178"/>
                <a:gd name="T19" fmla="*/ 16 h 149"/>
                <a:gd name="T20" fmla="*/ 8 w 178"/>
                <a:gd name="T21" fmla="*/ 14 h 149"/>
                <a:gd name="T22" fmla="*/ 8 w 178"/>
                <a:gd name="T23" fmla="*/ 13 h 149"/>
                <a:gd name="T24" fmla="*/ 8 w 178"/>
                <a:gd name="T25" fmla="*/ 13 h 149"/>
                <a:gd name="T26" fmla="*/ 8 w 178"/>
                <a:gd name="T27" fmla="*/ 13 h 149"/>
                <a:gd name="T28" fmla="*/ 9 w 178"/>
                <a:gd name="T29" fmla="*/ 13 h 149"/>
                <a:gd name="T30" fmla="*/ 10 w 178"/>
                <a:gd name="T31" fmla="*/ 13 h 149"/>
                <a:gd name="T32" fmla="*/ 11 w 178"/>
                <a:gd name="T33" fmla="*/ 13 h 149"/>
                <a:gd name="T34" fmla="*/ 11 w 178"/>
                <a:gd name="T35" fmla="*/ 13 h 149"/>
                <a:gd name="T36" fmla="*/ 11 w 178"/>
                <a:gd name="T37" fmla="*/ 13 h 149"/>
                <a:gd name="T38" fmla="*/ 11 w 178"/>
                <a:gd name="T39" fmla="*/ 13 h 149"/>
                <a:gd name="T40" fmla="*/ 11 w 178"/>
                <a:gd name="T41" fmla="*/ 13 h 149"/>
                <a:gd name="T42" fmla="*/ 12 w 178"/>
                <a:gd name="T43" fmla="*/ 13 h 149"/>
                <a:gd name="T44" fmla="*/ 12 w 178"/>
                <a:gd name="T45" fmla="*/ 13 h 149"/>
                <a:gd name="T46" fmla="*/ 12 w 178"/>
                <a:gd name="T47" fmla="*/ 13 h 149"/>
                <a:gd name="T48" fmla="*/ 12 w 178"/>
                <a:gd name="T49" fmla="*/ 13 h 149"/>
                <a:gd name="T50" fmla="*/ 13 w 178"/>
                <a:gd name="T51" fmla="*/ 13 h 149"/>
                <a:gd name="T52" fmla="*/ 14 w 178"/>
                <a:gd name="T53" fmla="*/ 11 h 149"/>
                <a:gd name="T54" fmla="*/ 14 w 178"/>
                <a:gd name="T55" fmla="*/ 10 h 149"/>
                <a:gd name="T56" fmla="*/ 14 w 178"/>
                <a:gd name="T57" fmla="*/ 7 h 149"/>
                <a:gd name="T58" fmla="*/ 14 w 178"/>
                <a:gd name="T59" fmla="*/ 6 h 149"/>
                <a:gd name="T60" fmla="*/ 14 w 178"/>
                <a:gd name="T61" fmla="*/ 6 h 149"/>
                <a:gd name="T62" fmla="*/ 14 w 178"/>
                <a:gd name="T63" fmla="*/ 5 h 149"/>
                <a:gd name="T64" fmla="*/ 14 w 178"/>
                <a:gd name="T65" fmla="*/ 4 h 149"/>
                <a:gd name="T66" fmla="*/ 14 w 178"/>
                <a:gd name="T67" fmla="*/ 2 h 149"/>
                <a:gd name="T68" fmla="*/ 14 w 178"/>
                <a:gd name="T69" fmla="*/ 1 h 149"/>
                <a:gd name="T70" fmla="*/ 14 w 178"/>
                <a:gd name="T71" fmla="*/ 2 h 149"/>
                <a:gd name="T72" fmla="*/ 14 w 178"/>
                <a:gd name="T73" fmla="*/ 2 h 149"/>
                <a:gd name="T74" fmla="*/ 14 w 178"/>
                <a:gd name="T75" fmla="*/ 2 h 149"/>
                <a:gd name="T76" fmla="*/ 14 w 178"/>
                <a:gd name="T77" fmla="*/ 2 h 149"/>
                <a:gd name="T78" fmla="*/ 13 w 178"/>
                <a:gd name="T79" fmla="*/ 2 h 149"/>
                <a:gd name="T80" fmla="*/ 12 w 178"/>
                <a:gd name="T81" fmla="*/ 2 h 149"/>
                <a:gd name="T82" fmla="*/ 12 w 178"/>
                <a:gd name="T83" fmla="*/ 3 h 149"/>
                <a:gd name="T84" fmla="*/ 12 w 178"/>
                <a:gd name="T85" fmla="*/ 3 h 149"/>
                <a:gd name="T86" fmla="*/ 11 w 178"/>
                <a:gd name="T87" fmla="*/ 7 h 149"/>
                <a:gd name="T88" fmla="*/ 11 w 178"/>
                <a:gd name="T89" fmla="*/ 9 h 149"/>
                <a:gd name="T90" fmla="*/ 9 w 178"/>
                <a:gd name="T91" fmla="*/ 11 h 149"/>
                <a:gd name="T92" fmla="*/ 9 w 178"/>
                <a:gd name="T93" fmla="*/ 9 h 149"/>
                <a:gd name="T94" fmla="*/ 8 w 178"/>
                <a:gd name="T95" fmla="*/ 9 h 149"/>
                <a:gd name="T96" fmla="*/ 9 w 178"/>
                <a:gd name="T97" fmla="*/ 9 h 149"/>
                <a:gd name="T98" fmla="*/ 9 w 178"/>
                <a:gd name="T99" fmla="*/ 9 h 149"/>
                <a:gd name="T100" fmla="*/ 8 w 178"/>
                <a:gd name="T101" fmla="*/ 9 h 149"/>
                <a:gd name="T102" fmla="*/ 7 w 178"/>
                <a:gd name="T103" fmla="*/ 11 h 149"/>
                <a:gd name="T104" fmla="*/ 7 w 178"/>
                <a:gd name="T105" fmla="*/ 13 h 149"/>
                <a:gd name="T106" fmla="*/ 6 w 178"/>
                <a:gd name="T107" fmla="*/ 13 h 149"/>
                <a:gd name="T108" fmla="*/ 6 w 178"/>
                <a:gd name="T109" fmla="*/ 11 h 149"/>
                <a:gd name="T110" fmla="*/ 5 w 178"/>
                <a:gd name="T111" fmla="*/ 13 h 149"/>
                <a:gd name="T112" fmla="*/ 2 w 178"/>
                <a:gd name="T113" fmla="*/ 13 h 149"/>
                <a:gd name="T114" fmla="*/ 2 w 178"/>
                <a:gd name="T115" fmla="*/ 14 h 149"/>
                <a:gd name="T116" fmla="*/ 1 w 178"/>
                <a:gd name="T117" fmla="*/ 15 h 149"/>
                <a:gd name="T118" fmla="*/ 0 w 178"/>
                <a:gd name="T119" fmla="*/ 16 h 1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8"/>
                <a:gd name="T181" fmla="*/ 0 h 149"/>
                <a:gd name="T182" fmla="*/ 178 w 178"/>
                <a:gd name="T183" fmla="*/ 149 h 1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8" h="149">
                  <a:moveTo>
                    <a:pt x="0" y="138"/>
                  </a:moveTo>
                  <a:lnTo>
                    <a:pt x="0" y="138"/>
                  </a:lnTo>
                  <a:lnTo>
                    <a:pt x="1" y="140"/>
                  </a:lnTo>
                  <a:lnTo>
                    <a:pt x="2" y="140"/>
                  </a:lnTo>
                  <a:lnTo>
                    <a:pt x="14" y="139"/>
                  </a:lnTo>
                  <a:lnTo>
                    <a:pt x="18" y="141"/>
                  </a:lnTo>
                  <a:lnTo>
                    <a:pt x="19" y="141"/>
                  </a:lnTo>
                  <a:lnTo>
                    <a:pt x="20" y="140"/>
                  </a:lnTo>
                  <a:lnTo>
                    <a:pt x="21" y="136"/>
                  </a:lnTo>
                  <a:lnTo>
                    <a:pt x="22" y="134"/>
                  </a:lnTo>
                  <a:lnTo>
                    <a:pt x="23" y="134"/>
                  </a:lnTo>
                  <a:lnTo>
                    <a:pt x="24" y="134"/>
                  </a:lnTo>
                  <a:lnTo>
                    <a:pt x="27" y="135"/>
                  </a:lnTo>
                  <a:lnTo>
                    <a:pt x="30" y="136"/>
                  </a:lnTo>
                  <a:lnTo>
                    <a:pt x="33" y="135"/>
                  </a:lnTo>
                  <a:lnTo>
                    <a:pt x="39" y="132"/>
                  </a:lnTo>
                  <a:lnTo>
                    <a:pt x="41" y="132"/>
                  </a:lnTo>
                  <a:lnTo>
                    <a:pt x="43" y="131"/>
                  </a:lnTo>
                  <a:lnTo>
                    <a:pt x="46" y="132"/>
                  </a:lnTo>
                  <a:lnTo>
                    <a:pt x="48" y="131"/>
                  </a:lnTo>
                  <a:lnTo>
                    <a:pt x="49" y="129"/>
                  </a:lnTo>
                  <a:lnTo>
                    <a:pt x="51" y="127"/>
                  </a:lnTo>
                  <a:lnTo>
                    <a:pt x="53" y="126"/>
                  </a:lnTo>
                  <a:lnTo>
                    <a:pt x="71" y="126"/>
                  </a:lnTo>
                  <a:lnTo>
                    <a:pt x="73" y="127"/>
                  </a:lnTo>
                  <a:lnTo>
                    <a:pt x="72" y="130"/>
                  </a:lnTo>
                  <a:lnTo>
                    <a:pt x="67" y="133"/>
                  </a:lnTo>
                  <a:lnTo>
                    <a:pt x="67" y="134"/>
                  </a:lnTo>
                  <a:lnTo>
                    <a:pt x="67" y="135"/>
                  </a:lnTo>
                  <a:lnTo>
                    <a:pt x="69" y="136"/>
                  </a:lnTo>
                  <a:lnTo>
                    <a:pt x="67" y="138"/>
                  </a:lnTo>
                  <a:lnTo>
                    <a:pt x="67" y="140"/>
                  </a:lnTo>
                  <a:lnTo>
                    <a:pt x="67" y="141"/>
                  </a:lnTo>
                  <a:lnTo>
                    <a:pt x="69" y="143"/>
                  </a:lnTo>
                  <a:lnTo>
                    <a:pt x="71" y="144"/>
                  </a:lnTo>
                  <a:lnTo>
                    <a:pt x="72" y="145"/>
                  </a:lnTo>
                  <a:lnTo>
                    <a:pt x="72" y="146"/>
                  </a:lnTo>
                  <a:lnTo>
                    <a:pt x="73" y="147"/>
                  </a:lnTo>
                  <a:lnTo>
                    <a:pt x="77" y="149"/>
                  </a:lnTo>
                  <a:lnTo>
                    <a:pt x="78" y="149"/>
                  </a:lnTo>
                  <a:lnTo>
                    <a:pt x="79" y="148"/>
                  </a:lnTo>
                  <a:lnTo>
                    <a:pt x="84" y="144"/>
                  </a:lnTo>
                  <a:lnTo>
                    <a:pt x="87" y="138"/>
                  </a:lnTo>
                  <a:lnTo>
                    <a:pt x="89" y="135"/>
                  </a:lnTo>
                  <a:lnTo>
                    <a:pt x="92" y="134"/>
                  </a:lnTo>
                  <a:lnTo>
                    <a:pt x="93" y="134"/>
                  </a:lnTo>
                  <a:lnTo>
                    <a:pt x="96" y="134"/>
                  </a:lnTo>
                  <a:lnTo>
                    <a:pt x="94" y="132"/>
                  </a:lnTo>
                  <a:lnTo>
                    <a:pt x="93" y="130"/>
                  </a:lnTo>
                  <a:lnTo>
                    <a:pt x="91" y="129"/>
                  </a:lnTo>
                  <a:lnTo>
                    <a:pt x="90" y="127"/>
                  </a:lnTo>
                  <a:lnTo>
                    <a:pt x="91" y="125"/>
                  </a:lnTo>
                  <a:lnTo>
                    <a:pt x="93" y="121"/>
                  </a:lnTo>
                  <a:lnTo>
                    <a:pt x="94" y="121"/>
                  </a:lnTo>
                  <a:lnTo>
                    <a:pt x="96" y="120"/>
                  </a:lnTo>
                  <a:lnTo>
                    <a:pt x="96" y="121"/>
                  </a:lnTo>
                  <a:lnTo>
                    <a:pt x="96" y="122"/>
                  </a:lnTo>
                  <a:lnTo>
                    <a:pt x="96" y="124"/>
                  </a:lnTo>
                  <a:lnTo>
                    <a:pt x="96" y="125"/>
                  </a:lnTo>
                  <a:lnTo>
                    <a:pt x="97" y="124"/>
                  </a:lnTo>
                  <a:lnTo>
                    <a:pt x="97" y="123"/>
                  </a:lnTo>
                  <a:lnTo>
                    <a:pt x="98" y="124"/>
                  </a:lnTo>
                  <a:lnTo>
                    <a:pt x="99" y="125"/>
                  </a:lnTo>
                  <a:lnTo>
                    <a:pt x="100" y="126"/>
                  </a:lnTo>
                  <a:lnTo>
                    <a:pt x="101" y="127"/>
                  </a:lnTo>
                  <a:lnTo>
                    <a:pt x="100" y="127"/>
                  </a:lnTo>
                  <a:lnTo>
                    <a:pt x="99" y="129"/>
                  </a:lnTo>
                  <a:lnTo>
                    <a:pt x="100" y="129"/>
                  </a:lnTo>
                  <a:lnTo>
                    <a:pt x="105" y="127"/>
                  </a:lnTo>
                  <a:lnTo>
                    <a:pt x="115" y="126"/>
                  </a:lnTo>
                  <a:lnTo>
                    <a:pt x="118" y="126"/>
                  </a:lnTo>
                  <a:lnTo>
                    <a:pt x="119" y="125"/>
                  </a:lnTo>
                  <a:lnTo>
                    <a:pt x="121" y="122"/>
                  </a:lnTo>
                  <a:lnTo>
                    <a:pt x="124" y="120"/>
                  </a:lnTo>
                  <a:lnTo>
                    <a:pt x="124" y="119"/>
                  </a:lnTo>
                  <a:lnTo>
                    <a:pt x="125" y="119"/>
                  </a:lnTo>
                  <a:lnTo>
                    <a:pt x="128" y="120"/>
                  </a:lnTo>
                  <a:lnTo>
                    <a:pt x="127" y="121"/>
                  </a:lnTo>
                  <a:lnTo>
                    <a:pt x="126" y="122"/>
                  </a:lnTo>
                  <a:lnTo>
                    <a:pt x="126" y="124"/>
                  </a:lnTo>
                  <a:lnTo>
                    <a:pt x="127" y="126"/>
                  </a:lnTo>
                  <a:lnTo>
                    <a:pt x="127" y="129"/>
                  </a:lnTo>
                  <a:lnTo>
                    <a:pt x="129" y="127"/>
                  </a:lnTo>
                  <a:lnTo>
                    <a:pt x="130" y="126"/>
                  </a:lnTo>
                  <a:lnTo>
                    <a:pt x="131" y="124"/>
                  </a:lnTo>
                  <a:lnTo>
                    <a:pt x="132" y="121"/>
                  </a:lnTo>
                  <a:lnTo>
                    <a:pt x="132" y="119"/>
                  </a:lnTo>
                  <a:lnTo>
                    <a:pt x="134" y="119"/>
                  </a:lnTo>
                  <a:lnTo>
                    <a:pt x="139" y="117"/>
                  </a:lnTo>
                  <a:lnTo>
                    <a:pt x="140" y="118"/>
                  </a:lnTo>
                  <a:lnTo>
                    <a:pt x="140" y="120"/>
                  </a:lnTo>
                  <a:lnTo>
                    <a:pt x="141" y="119"/>
                  </a:lnTo>
                  <a:lnTo>
                    <a:pt x="140" y="115"/>
                  </a:lnTo>
                  <a:lnTo>
                    <a:pt x="140" y="113"/>
                  </a:lnTo>
                  <a:lnTo>
                    <a:pt x="142" y="112"/>
                  </a:lnTo>
                  <a:lnTo>
                    <a:pt x="143" y="110"/>
                  </a:lnTo>
                  <a:lnTo>
                    <a:pt x="144" y="110"/>
                  </a:lnTo>
                  <a:lnTo>
                    <a:pt x="146" y="110"/>
                  </a:lnTo>
                  <a:lnTo>
                    <a:pt x="147" y="111"/>
                  </a:lnTo>
                  <a:lnTo>
                    <a:pt x="146" y="112"/>
                  </a:lnTo>
                  <a:lnTo>
                    <a:pt x="144" y="115"/>
                  </a:lnTo>
                  <a:lnTo>
                    <a:pt x="143" y="116"/>
                  </a:lnTo>
                  <a:lnTo>
                    <a:pt x="144" y="117"/>
                  </a:lnTo>
                  <a:lnTo>
                    <a:pt x="144" y="118"/>
                  </a:lnTo>
                  <a:lnTo>
                    <a:pt x="143" y="119"/>
                  </a:lnTo>
                  <a:lnTo>
                    <a:pt x="143" y="120"/>
                  </a:lnTo>
                  <a:lnTo>
                    <a:pt x="143" y="121"/>
                  </a:lnTo>
                  <a:lnTo>
                    <a:pt x="143" y="122"/>
                  </a:lnTo>
                  <a:lnTo>
                    <a:pt x="143" y="123"/>
                  </a:lnTo>
                  <a:lnTo>
                    <a:pt x="144" y="123"/>
                  </a:lnTo>
                  <a:lnTo>
                    <a:pt x="148" y="121"/>
                  </a:lnTo>
                  <a:lnTo>
                    <a:pt x="152" y="118"/>
                  </a:lnTo>
                  <a:lnTo>
                    <a:pt x="153" y="116"/>
                  </a:lnTo>
                  <a:lnTo>
                    <a:pt x="153" y="113"/>
                  </a:lnTo>
                  <a:lnTo>
                    <a:pt x="154" y="112"/>
                  </a:lnTo>
                  <a:lnTo>
                    <a:pt x="156" y="110"/>
                  </a:lnTo>
                  <a:lnTo>
                    <a:pt x="159" y="108"/>
                  </a:lnTo>
                  <a:lnTo>
                    <a:pt x="159" y="107"/>
                  </a:lnTo>
                  <a:lnTo>
                    <a:pt x="157" y="104"/>
                  </a:lnTo>
                  <a:lnTo>
                    <a:pt x="156" y="103"/>
                  </a:lnTo>
                  <a:lnTo>
                    <a:pt x="155" y="100"/>
                  </a:lnTo>
                  <a:lnTo>
                    <a:pt x="156" y="97"/>
                  </a:lnTo>
                  <a:lnTo>
                    <a:pt x="158" y="89"/>
                  </a:lnTo>
                  <a:lnTo>
                    <a:pt x="159" y="88"/>
                  </a:lnTo>
                  <a:lnTo>
                    <a:pt x="160" y="86"/>
                  </a:lnTo>
                  <a:lnTo>
                    <a:pt x="161" y="83"/>
                  </a:lnTo>
                  <a:lnTo>
                    <a:pt x="162" y="78"/>
                  </a:lnTo>
                  <a:lnTo>
                    <a:pt x="161" y="69"/>
                  </a:lnTo>
                  <a:lnTo>
                    <a:pt x="161" y="64"/>
                  </a:lnTo>
                  <a:lnTo>
                    <a:pt x="162" y="61"/>
                  </a:lnTo>
                  <a:lnTo>
                    <a:pt x="166" y="60"/>
                  </a:lnTo>
                  <a:lnTo>
                    <a:pt x="167" y="58"/>
                  </a:lnTo>
                  <a:lnTo>
                    <a:pt x="168" y="58"/>
                  </a:lnTo>
                  <a:lnTo>
                    <a:pt x="169" y="60"/>
                  </a:lnTo>
                  <a:lnTo>
                    <a:pt x="170" y="61"/>
                  </a:lnTo>
                  <a:lnTo>
                    <a:pt x="170" y="60"/>
                  </a:lnTo>
                  <a:lnTo>
                    <a:pt x="170" y="54"/>
                  </a:lnTo>
                  <a:lnTo>
                    <a:pt x="170" y="51"/>
                  </a:lnTo>
                  <a:lnTo>
                    <a:pt x="171" y="50"/>
                  </a:lnTo>
                  <a:lnTo>
                    <a:pt x="172" y="49"/>
                  </a:lnTo>
                  <a:lnTo>
                    <a:pt x="173" y="49"/>
                  </a:lnTo>
                  <a:lnTo>
                    <a:pt x="174" y="48"/>
                  </a:lnTo>
                  <a:lnTo>
                    <a:pt x="175" y="48"/>
                  </a:lnTo>
                  <a:lnTo>
                    <a:pt x="176" y="46"/>
                  </a:lnTo>
                  <a:lnTo>
                    <a:pt x="177" y="43"/>
                  </a:lnTo>
                  <a:lnTo>
                    <a:pt x="178" y="37"/>
                  </a:lnTo>
                  <a:lnTo>
                    <a:pt x="178" y="35"/>
                  </a:lnTo>
                  <a:lnTo>
                    <a:pt x="177" y="32"/>
                  </a:lnTo>
                  <a:lnTo>
                    <a:pt x="175" y="26"/>
                  </a:lnTo>
                  <a:lnTo>
                    <a:pt x="172" y="19"/>
                  </a:lnTo>
                  <a:lnTo>
                    <a:pt x="170" y="16"/>
                  </a:lnTo>
                  <a:lnTo>
                    <a:pt x="168" y="12"/>
                  </a:lnTo>
                  <a:lnTo>
                    <a:pt x="169" y="4"/>
                  </a:lnTo>
                  <a:lnTo>
                    <a:pt x="169" y="2"/>
                  </a:lnTo>
                  <a:lnTo>
                    <a:pt x="168" y="1"/>
                  </a:lnTo>
                  <a:lnTo>
                    <a:pt x="162" y="0"/>
                  </a:lnTo>
                  <a:lnTo>
                    <a:pt x="161" y="0"/>
                  </a:lnTo>
                  <a:lnTo>
                    <a:pt x="160" y="0"/>
                  </a:lnTo>
                  <a:lnTo>
                    <a:pt x="158" y="5"/>
                  </a:lnTo>
                  <a:lnTo>
                    <a:pt x="158" y="7"/>
                  </a:lnTo>
                  <a:lnTo>
                    <a:pt x="160" y="8"/>
                  </a:lnTo>
                  <a:lnTo>
                    <a:pt x="166" y="6"/>
                  </a:lnTo>
                  <a:lnTo>
                    <a:pt x="167" y="6"/>
                  </a:lnTo>
                  <a:lnTo>
                    <a:pt x="167" y="7"/>
                  </a:lnTo>
                  <a:lnTo>
                    <a:pt x="166" y="11"/>
                  </a:lnTo>
                  <a:lnTo>
                    <a:pt x="164" y="12"/>
                  </a:lnTo>
                  <a:lnTo>
                    <a:pt x="163" y="13"/>
                  </a:lnTo>
                  <a:lnTo>
                    <a:pt x="161" y="12"/>
                  </a:lnTo>
                  <a:lnTo>
                    <a:pt x="160" y="12"/>
                  </a:lnTo>
                  <a:lnTo>
                    <a:pt x="159" y="13"/>
                  </a:lnTo>
                  <a:lnTo>
                    <a:pt x="158" y="13"/>
                  </a:lnTo>
                  <a:lnTo>
                    <a:pt x="157" y="12"/>
                  </a:lnTo>
                  <a:lnTo>
                    <a:pt x="156" y="10"/>
                  </a:lnTo>
                  <a:lnTo>
                    <a:pt x="156" y="8"/>
                  </a:lnTo>
                  <a:lnTo>
                    <a:pt x="156" y="7"/>
                  </a:lnTo>
                  <a:lnTo>
                    <a:pt x="156" y="6"/>
                  </a:lnTo>
                  <a:lnTo>
                    <a:pt x="154" y="6"/>
                  </a:lnTo>
                  <a:lnTo>
                    <a:pt x="153" y="6"/>
                  </a:lnTo>
                  <a:lnTo>
                    <a:pt x="152" y="7"/>
                  </a:lnTo>
                  <a:lnTo>
                    <a:pt x="152" y="10"/>
                  </a:lnTo>
                  <a:lnTo>
                    <a:pt x="149" y="12"/>
                  </a:lnTo>
                  <a:lnTo>
                    <a:pt x="146" y="15"/>
                  </a:lnTo>
                  <a:lnTo>
                    <a:pt x="144" y="18"/>
                  </a:lnTo>
                  <a:lnTo>
                    <a:pt x="144" y="19"/>
                  </a:lnTo>
                  <a:lnTo>
                    <a:pt x="145" y="21"/>
                  </a:lnTo>
                  <a:lnTo>
                    <a:pt x="144" y="25"/>
                  </a:lnTo>
                  <a:lnTo>
                    <a:pt x="143" y="28"/>
                  </a:lnTo>
                  <a:lnTo>
                    <a:pt x="142" y="29"/>
                  </a:lnTo>
                  <a:lnTo>
                    <a:pt x="143" y="30"/>
                  </a:lnTo>
                  <a:lnTo>
                    <a:pt x="143" y="32"/>
                  </a:lnTo>
                  <a:lnTo>
                    <a:pt x="144" y="32"/>
                  </a:lnTo>
                  <a:lnTo>
                    <a:pt x="145" y="32"/>
                  </a:lnTo>
                  <a:lnTo>
                    <a:pt x="146" y="32"/>
                  </a:lnTo>
                  <a:lnTo>
                    <a:pt x="146" y="34"/>
                  </a:lnTo>
                  <a:lnTo>
                    <a:pt x="146" y="37"/>
                  </a:lnTo>
                  <a:lnTo>
                    <a:pt x="144" y="43"/>
                  </a:lnTo>
                  <a:lnTo>
                    <a:pt x="141" y="53"/>
                  </a:lnTo>
                  <a:lnTo>
                    <a:pt x="139" y="56"/>
                  </a:lnTo>
                  <a:lnTo>
                    <a:pt x="138" y="62"/>
                  </a:lnTo>
                  <a:lnTo>
                    <a:pt x="136" y="65"/>
                  </a:lnTo>
                  <a:lnTo>
                    <a:pt x="134" y="67"/>
                  </a:lnTo>
                  <a:lnTo>
                    <a:pt x="129" y="71"/>
                  </a:lnTo>
                  <a:lnTo>
                    <a:pt x="124" y="77"/>
                  </a:lnTo>
                  <a:lnTo>
                    <a:pt x="118" y="80"/>
                  </a:lnTo>
                  <a:lnTo>
                    <a:pt x="112" y="83"/>
                  </a:lnTo>
                  <a:lnTo>
                    <a:pt x="108" y="85"/>
                  </a:lnTo>
                  <a:lnTo>
                    <a:pt x="104" y="88"/>
                  </a:lnTo>
                  <a:lnTo>
                    <a:pt x="102" y="90"/>
                  </a:lnTo>
                  <a:lnTo>
                    <a:pt x="100" y="89"/>
                  </a:lnTo>
                  <a:lnTo>
                    <a:pt x="99" y="89"/>
                  </a:lnTo>
                  <a:lnTo>
                    <a:pt x="98" y="86"/>
                  </a:lnTo>
                  <a:lnTo>
                    <a:pt x="99" y="84"/>
                  </a:lnTo>
                  <a:lnTo>
                    <a:pt x="99" y="83"/>
                  </a:lnTo>
                  <a:lnTo>
                    <a:pt x="98" y="84"/>
                  </a:lnTo>
                  <a:lnTo>
                    <a:pt x="97" y="84"/>
                  </a:lnTo>
                  <a:lnTo>
                    <a:pt x="96" y="82"/>
                  </a:lnTo>
                  <a:lnTo>
                    <a:pt x="97" y="81"/>
                  </a:lnTo>
                  <a:lnTo>
                    <a:pt x="98" y="81"/>
                  </a:lnTo>
                  <a:lnTo>
                    <a:pt x="99" y="81"/>
                  </a:lnTo>
                  <a:lnTo>
                    <a:pt x="100" y="80"/>
                  </a:lnTo>
                  <a:lnTo>
                    <a:pt x="100" y="79"/>
                  </a:lnTo>
                  <a:lnTo>
                    <a:pt x="101" y="80"/>
                  </a:lnTo>
                  <a:lnTo>
                    <a:pt x="102" y="80"/>
                  </a:lnTo>
                  <a:lnTo>
                    <a:pt x="103" y="79"/>
                  </a:lnTo>
                  <a:lnTo>
                    <a:pt x="103" y="77"/>
                  </a:lnTo>
                  <a:lnTo>
                    <a:pt x="103" y="76"/>
                  </a:lnTo>
                  <a:lnTo>
                    <a:pt x="102" y="76"/>
                  </a:lnTo>
                  <a:lnTo>
                    <a:pt x="101" y="76"/>
                  </a:lnTo>
                  <a:lnTo>
                    <a:pt x="96" y="77"/>
                  </a:lnTo>
                  <a:lnTo>
                    <a:pt x="93" y="79"/>
                  </a:lnTo>
                  <a:lnTo>
                    <a:pt x="93" y="82"/>
                  </a:lnTo>
                  <a:lnTo>
                    <a:pt x="94" y="86"/>
                  </a:lnTo>
                  <a:lnTo>
                    <a:pt x="93" y="90"/>
                  </a:lnTo>
                  <a:lnTo>
                    <a:pt x="84" y="100"/>
                  </a:lnTo>
                  <a:lnTo>
                    <a:pt x="83" y="103"/>
                  </a:lnTo>
                  <a:lnTo>
                    <a:pt x="83" y="104"/>
                  </a:lnTo>
                  <a:lnTo>
                    <a:pt x="83" y="107"/>
                  </a:lnTo>
                  <a:lnTo>
                    <a:pt x="84" y="109"/>
                  </a:lnTo>
                  <a:lnTo>
                    <a:pt x="83" y="109"/>
                  </a:lnTo>
                  <a:lnTo>
                    <a:pt x="82" y="109"/>
                  </a:lnTo>
                  <a:lnTo>
                    <a:pt x="80" y="111"/>
                  </a:lnTo>
                  <a:lnTo>
                    <a:pt x="78" y="112"/>
                  </a:lnTo>
                  <a:lnTo>
                    <a:pt x="76" y="112"/>
                  </a:lnTo>
                  <a:lnTo>
                    <a:pt x="74" y="112"/>
                  </a:lnTo>
                  <a:lnTo>
                    <a:pt x="72" y="112"/>
                  </a:lnTo>
                  <a:lnTo>
                    <a:pt x="71" y="113"/>
                  </a:lnTo>
                  <a:lnTo>
                    <a:pt x="71" y="112"/>
                  </a:lnTo>
                  <a:lnTo>
                    <a:pt x="71" y="110"/>
                  </a:lnTo>
                  <a:lnTo>
                    <a:pt x="71" y="109"/>
                  </a:lnTo>
                  <a:lnTo>
                    <a:pt x="71" y="108"/>
                  </a:lnTo>
                  <a:lnTo>
                    <a:pt x="70" y="108"/>
                  </a:lnTo>
                  <a:lnTo>
                    <a:pt x="69" y="108"/>
                  </a:lnTo>
                  <a:lnTo>
                    <a:pt x="65" y="109"/>
                  </a:lnTo>
                  <a:lnTo>
                    <a:pt x="60" y="110"/>
                  </a:lnTo>
                  <a:lnTo>
                    <a:pt x="55" y="110"/>
                  </a:lnTo>
                  <a:lnTo>
                    <a:pt x="42" y="111"/>
                  </a:lnTo>
                  <a:lnTo>
                    <a:pt x="31" y="113"/>
                  </a:lnTo>
                  <a:lnTo>
                    <a:pt x="29" y="113"/>
                  </a:lnTo>
                  <a:lnTo>
                    <a:pt x="29" y="115"/>
                  </a:lnTo>
                  <a:lnTo>
                    <a:pt x="29" y="116"/>
                  </a:lnTo>
                  <a:lnTo>
                    <a:pt x="28" y="117"/>
                  </a:lnTo>
                  <a:lnTo>
                    <a:pt x="15" y="125"/>
                  </a:lnTo>
                  <a:lnTo>
                    <a:pt x="11" y="129"/>
                  </a:lnTo>
                  <a:lnTo>
                    <a:pt x="8" y="131"/>
                  </a:lnTo>
                  <a:lnTo>
                    <a:pt x="6" y="132"/>
                  </a:lnTo>
                  <a:lnTo>
                    <a:pt x="4" y="132"/>
                  </a:lnTo>
                  <a:lnTo>
                    <a:pt x="2" y="132"/>
                  </a:lnTo>
                  <a:lnTo>
                    <a:pt x="1" y="133"/>
                  </a:lnTo>
                  <a:lnTo>
                    <a:pt x="1" y="135"/>
                  </a:lnTo>
                  <a:lnTo>
                    <a:pt x="1" y="136"/>
                  </a:lnTo>
                  <a:lnTo>
                    <a:pt x="1" y="137"/>
                  </a:lnTo>
                  <a:lnTo>
                    <a:pt x="0" y="137"/>
                  </a:lnTo>
                  <a:lnTo>
                    <a:pt x="0" y="13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6" name="Freeform 4119"/>
            <p:cNvSpPr>
              <a:spLocks/>
            </p:cNvSpPr>
            <p:nvPr/>
          </p:nvSpPr>
          <p:spPr bwMode="auto">
            <a:xfrm>
              <a:off x="4892" y="2127"/>
              <a:ext cx="3" cy="6"/>
            </a:xfrm>
            <a:custGeom>
              <a:avLst/>
              <a:gdLst>
                <a:gd name="T0" fmla="*/ 0 w 4"/>
                <a:gd name="T1" fmla="*/ 3 h 7"/>
                <a:gd name="T2" fmla="*/ 0 w 4"/>
                <a:gd name="T3" fmla="*/ 3 h 7"/>
                <a:gd name="T4" fmla="*/ 0 w 4"/>
                <a:gd name="T5" fmla="*/ 3 h 7"/>
                <a:gd name="T6" fmla="*/ 1 w 4"/>
                <a:gd name="T7" fmla="*/ 3 h 7"/>
                <a:gd name="T8" fmla="*/ 1 w 4"/>
                <a:gd name="T9" fmla="*/ 3 h 7"/>
                <a:gd name="T10" fmla="*/ 2 w 4"/>
                <a:gd name="T11" fmla="*/ 3 h 7"/>
                <a:gd name="T12" fmla="*/ 2 w 4"/>
                <a:gd name="T13" fmla="*/ 2 h 7"/>
                <a:gd name="T14" fmla="*/ 2 w 4"/>
                <a:gd name="T15" fmla="*/ 2 h 7"/>
                <a:gd name="T16" fmla="*/ 2 w 4"/>
                <a:gd name="T17" fmla="*/ 0 h 7"/>
                <a:gd name="T18" fmla="*/ 2 w 4"/>
                <a:gd name="T19" fmla="*/ 0 h 7"/>
                <a:gd name="T20" fmla="*/ 2 w 4"/>
                <a:gd name="T21" fmla="*/ 0 h 7"/>
                <a:gd name="T22" fmla="*/ 1 w 4"/>
                <a:gd name="T23" fmla="*/ 1 h 7"/>
                <a:gd name="T24" fmla="*/ 0 w 4"/>
                <a:gd name="T25" fmla="*/ 3 h 7"/>
                <a:gd name="T26" fmla="*/ 0 w 4"/>
                <a:gd name="T27" fmla="*/ 3 h 7"/>
                <a:gd name="T28" fmla="*/ 0 w 4"/>
                <a:gd name="T29" fmla="*/ 3 h 7"/>
                <a:gd name="T30" fmla="*/ 1 w 4"/>
                <a:gd name="T31" fmla="*/ 3 h 7"/>
                <a:gd name="T32" fmla="*/ 0 w 4"/>
                <a:gd name="T33" fmla="*/ 3 h 7"/>
                <a:gd name="T34" fmla="*/ 0 w 4"/>
                <a:gd name="T35" fmla="*/ 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7"/>
                <a:gd name="T56" fmla="*/ 4 w 4"/>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7">
                  <a:moveTo>
                    <a:pt x="0" y="7"/>
                  </a:moveTo>
                  <a:lnTo>
                    <a:pt x="0" y="7"/>
                  </a:lnTo>
                  <a:lnTo>
                    <a:pt x="1" y="7"/>
                  </a:lnTo>
                  <a:lnTo>
                    <a:pt x="3" y="5"/>
                  </a:lnTo>
                  <a:lnTo>
                    <a:pt x="4" y="2"/>
                  </a:lnTo>
                  <a:lnTo>
                    <a:pt x="4" y="0"/>
                  </a:lnTo>
                  <a:lnTo>
                    <a:pt x="3" y="0"/>
                  </a:lnTo>
                  <a:lnTo>
                    <a:pt x="1" y="1"/>
                  </a:lnTo>
                  <a:lnTo>
                    <a:pt x="0" y="3"/>
                  </a:lnTo>
                  <a:lnTo>
                    <a:pt x="0" y="4"/>
                  </a:lnTo>
                  <a:lnTo>
                    <a:pt x="1" y="6"/>
                  </a:lnTo>
                  <a:lnTo>
                    <a:pt x="0"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7" name="Freeform 4120"/>
            <p:cNvSpPr>
              <a:spLocks/>
            </p:cNvSpPr>
            <p:nvPr/>
          </p:nvSpPr>
          <p:spPr bwMode="auto">
            <a:xfrm>
              <a:off x="4769" y="2208"/>
              <a:ext cx="3" cy="3"/>
            </a:xfrm>
            <a:custGeom>
              <a:avLst/>
              <a:gdLst>
                <a:gd name="T0" fmla="*/ 1 w 3"/>
                <a:gd name="T1" fmla="*/ 1 h 3"/>
                <a:gd name="T2" fmla="*/ 1 w 3"/>
                <a:gd name="T3" fmla="*/ 1 h 3"/>
                <a:gd name="T4" fmla="*/ 0 w 3"/>
                <a:gd name="T5" fmla="*/ 3 h 3"/>
                <a:gd name="T6" fmla="*/ 1 w 3"/>
                <a:gd name="T7" fmla="*/ 3 h 3"/>
                <a:gd name="T8" fmla="*/ 3 w 3"/>
                <a:gd name="T9" fmla="*/ 3 h 3"/>
                <a:gd name="T10" fmla="*/ 3 w 3"/>
                <a:gd name="T11" fmla="*/ 3 h 3"/>
                <a:gd name="T12" fmla="*/ 3 w 3"/>
                <a:gd name="T13" fmla="*/ 2 h 3"/>
                <a:gd name="T14" fmla="*/ 3 w 3"/>
                <a:gd name="T15" fmla="*/ 1 h 3"/>
                <a:gd name="T16" fmla="*/ 3 w 3"/>
                <a:gd name="T17" fmla="*/ 1 h 3"/>
                <a:gd name="T18" fmla="*/ 2 w 3"/>
                <a:gd name="T19" fmla="*/ 0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1"/>
                  </a:moveTo>
                  <a:lnTo>
                    <a:pt x="1" y="1"/>
                  </a:lnTo>
                  <a:lnTo>
                    <a:pt x="0" y="3"/>
                  </a:lnTo>
                  <a:lnTo>
                    <a:pt x="1" y="3"/>
                  </a:lnTo>
                  <a:lnTo>
                    <a:pt x="3" y="3"/>
                  </a:lnTo>
                  <a:lnTo>
                    <a:pt x="3" y="2"/>
                  </a:lnTo>
                  <a:lnTo>
                    <a:pt x="3"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8" name="Freeform 4121"/>
            <p:cNvSpPr>
              <a:spLocks/>
            </p:cNvSpPr>
            <p:nvPr/>
          </p:nvSpPr>
          <p:spPr bwMode="auto">
            <a:xfrm>
              <a:off x="4775" y="2206"/>
              <a:ext cx="1" cy="1"/>
            </a:xfrm>
            <a:custGeom>
              <a:avLst/>
              <a:gdLst>
                <a:gd name="T0" fmla="*/ 1 w 1"/>
                <a:gd name="T1" fmla="*/ 1 h 2"/>
                <a:gd name="T2" fmla="*/ 1 w 1"/>
                <a:gd name="T3" fmla="*/ 1 h 2"/>
                <a:gd name="T4" fmla="*/ 1 w 1"/>
                <a:gd name="T5" fmla="*/ 0 h 2"/>
                <a:gd name="T6" fmla="*/ 0 w 1"/>
                <a:gd name="T7" fmla="*/ 0 h 2"/>
                <a:gd name="T8" fmla="*/ 0 w 1"/>
                <a:gd name="T9" fmla="*/ 1 h 2"/>
                <a:gd name="T10" fmla="*/ 0 w 1"/>
                <a:gd name="T11" fmla="*/ 1 h 2"/>
                <a:gd name="T12" fmla="*/ 0 w 1"/>
                <a:gd name="T13" fmla="*/ 1 h 2"/>
                <a:gd name="T14" fmla="*/ 1 w 1"/>
                <a:gd name="T15" fmla="*/ 1 h 2"/>
                <a:gd name="T16" fmla="*/ 1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1"/>
                  </a:moveTo>
                  <a:lnTo>
                    <a:pt x="1" y="1"/>
                  </a:lnTo>
                  <a:lnTo>
                    <a:pt x="1" y="0"/>
                  </a:lnTo>
                  <a:lnTo>
                    <a:pt x="0" y="0"/>
                  </a:lnTo>
                  <a:lnTo>
                    <a:pt x="0" y="2"/>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099" name="Freeform 4122"/>
            <p:cNvSpPr>
              <a:spLocks/>
            </p:cNvSpPr>
            <p:nvPr/>
          </p:nvSpPr>
          <p:spPr bwMode="auto">
            <a:xfrm>
              <a:off x="4787" y="2213"/>
              <a:ext cx="2" cy="4"/>
            </a:xfrm>
            <a:custGeom>
              <a:avLst/>
              <a:gdLst>
                <a:gd name="T0" fmla="*/ 1 w 3"/>
                <a:gd name="T1" fmla="*/ 1 h 6"/>
                <a:gd name="T2" fmla="*/ 1 w 3"/>
                <a:gd name="T3" fmla="*/ 1 h 6"/>
                <a:gd name="T4" fmla="*/ 1 w 3"/>
                <a:gd name="T5" fmla="*/ 1 h 6"/>
                <a:gd name="T6" fmla="*/ 1 w 3"/>
                <a:gd name="T7" fmla="*/ 1 h 6"/>
                <a:gd name="T8" fmla="*/ 1 w 3"/>
                <a:gd name="T9" fmla="*/ 1 h 6"/>
                <a:gd name="T10" fmla="*/ 1 w 3"/>
                <a:gd name="T11" fmla="*/ 0 h 6"/>
                <a:gd name="T12" fmla="*/ 1 w 3"/>
                <a:gd name="T13" fmla="*/ 0 h 6"/>
                <a:gd name="T14" fmla="*/ 1 w 3"/>
                <a:gd name="T15" fmla="*/ 0 h 6"/>
                <a:gd name="T16" fmla="*/ 0 w 3"/>
                <a:gd name="T17" fmla="*/ 0 h 6"/>
                <a:gd name="T18" fmla="*/ 0 w 3"/>
                <a:gd name="T19" fmla="*/ 1 h 6"/>
                <a:gd name="T20" fmla="*/ 0 w 3"/>
                <a:gd name="T21" fmla="*/ 1 h 6"/>
                <a:gd name="T22" fmla="*/ 0 w 3"/>
                <a:gd name="T23" fmla="*/ 1 h 6"/>
                <a:gd name="T24" fmla="*/ 1 w 3"/>
                <a:gd name="T25" fmla="*/ 1 h 6"/>
                <a:gd name="T26" fmla="*/ 1 w 3"/>
                <a:gd name="T27" fmla="*/ 1 h 6"/>
                <a:gd name="T28" fmla="*/ 1 w 3"/>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6"/>
                <a:gd name="T47" fmla="*/ 3 w 3"/>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6">
                  <a:moveTo>
                    <a:pt x="2" y="5"/>
                  </a:moveTo>
                  <a:lnTo>
                    <a:pt x="2" y="5"/>
                  </a:lnTo>
                  <a:lnTo>
                    <a:pt x="3" y="2"/>
                  </a:lnTo>
                  <a:lnTo>
                    <a:pt x="3" y="1"/>
                  </a:lnTo>
                  <a:lnTo>
                    <a:pt x="3" y="0"/>
                  </a:lnTo>
                  <a:lnTo>
                    <a:pt x="2" y="0"/>
                  </a:lnTo>
                  <a:lnTo>
                    <a:pt x="0" y="0"/>
                  </a:lnTo>
                  <a:lnTo>
                    <a:pt x="0" y="3"/>
                  </a:lnTo>
                  <a:lnTo>
                    <a:pt x="0" y="5"/>
                  </a:lnTo>
                  <a:lnTo>
                    <a:pt x="1" y="6"/>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0" name="Freeform 4123"/>
            <p:cNvSpPr>
              <a:spLocks/>
            </p:cNvSpPr>
            <p:nvPr/>
          </p:nvSpPr>
          <p:spPr bwMode="auto">
            <a:xfrm>
              <a:off x="4781" y="2191"/>
              <a:ext cx="31" cy="43"/>
            </a:xfrm>
            <a:custGeom>
              <a:avLst/>
              <a:gdLst>
                <a:gd name="T0" fmla="*/ 1 w 39"/>
                <a:gd name="T1" fmla="*/ 2 h 52"/>
                <a:gd name="T2" fmla="*/ 0 w 39"/>
                <a:gd name="T3" fmla="*/ 2 h 52"/>
                <a:gd name="T4" fmla="*/ 2 w 39"/>
                <a:gd name="T5" fmla="*/ 2 h 52"/>
                <a:gd name="T6" fmla="*/ 2 w 39"/>
                <a:gd name="T7" fmla="*/ 2 h 52"/>
                <a:gd name="T8" fmla="*/ 2 w 39"/>
                <a:gd name="T9" fmla="*/ 2 h 52"/>
                <a:gd name="T10" fmla="*/ 2 w 39"/>
                <a:gd name="T11" fmla="*/ 2 h 52"/>
                <a:gd name="T12" fmla="*/ 1 w 39"/>
                <a:gd name="T13" fmla="*/ 2 h 52"/>
                <a:gd name="T14" fmla="*/ 2 w 39"/>
                <a:gd name="T15" fmla="*/ 2 h 52"/>
                <a:gd name="T16" fmla="*/ 2 w 39"/>
                <a:gd name="T17" fmla="*/ 3 h 52"/>
                <a:gd name="T18" fmla="*/ 2 w 39"/>
                <a:gd name="T19" fmla="*/ 2 h 52"/>
                <a:gd name="T20" fmla="*/ 2 w 39"/>
                <a:gd name="T21" fmla="*/ 2 h 52"/>
                <a:gd name="T22" fmla="*/ 2 w 39"/>
                <a:gd name="T23" fmla="*/ 3 h 52"/>
                <a:gd name="T24" fmla="*/ 2 w 39"/>
                <a:gd name="T25" fmla="*/ 2 h 52"/>
                <a:gd name="T26" fmla="*/ 2 w 39"/>
                <a:gd name="T27" fmla="*/ 2 h 52"/>
                <a:gd name="T28" fmla="*/ 2 w 39"/>
                <a:gd name="T29" fmla="*/ 2 h 52"/>
                <a:gd name="T30" fmla="*/ 2 w 39"/>
                <a:gd name="T31" fmla="*/ 2 h 52"/>
                <a:gd name="T32" fmla="*/ 2 w 39"/>
                <a:gd name="T33" fmla="*/ 2 h 52"/>
                <a:gd name="T34" fmla="*/ 2 w 39"/>
                <a:gd name="T35" fmla="*/ 2 h 52"/>
                <a:gd name="T36" fmla="*/ 2 w 39"/>
                <a:gd name="T37" fmla="*/ 2 h 52"/>
                <a:gd name="T38" fmla="*/ 2 w 39"/>
                <a:gd name="T39" fmla="*/ 2 h 52"/>
                <a:gd name="T40" fmla="*/ 2 w 39"/>
                <a:gd name="T41" fmla="*/ 3 h 52"/>
                <a:gd name="T42" fmla="*/ 2 w 39"/>
                <a:gd name="T43" fmla="*/ 3 h 52"/>
                <a:gd name="T44" fmla="*/ 2 w 39"/>
                <a:gd name="T45" fmla="*/ 4 h 52"/>
                <a:gd name="T46" fmla="*/ 2 w 39"/>
                <a:gd name="T47" fmla="*/ 5 h 52"/>
                <a:gd name="T48" fmla="*/ 2 w 39"/>
                <a:gd name="T49" fmla="*/ 5 h 52"/>
                <a:gd name="T50" fmla="*/ 2 w 39"/>
                <a:gd name="T51" fmla="*/ 6 h 52"/>
                <a:gd name="T52" fmla="*/ 2 w 39"/>
                <a:gd name="T53" fmla="*/ 6 h 52"/>
                <a:gd name="T54" fmla="*/ 2 w 39"/>
                <a:gd name="T55" fmla="*/ 6 h 52"/>
                <a:gd name="T56" fmla="*/ 2 w 39"/>
                <a:gd name="T57" fmla="*/ 6 h 52"/>
                <a:gd name="T58" fmla="*/ 2 w 39"/>
                <a:gd name="T59" fmla="*/ 6 h 52"/>
                <a:gd name="T60" fmla="*/ 2 w 39"/>
                <a:gd name="T61" fmla="*/ 6 h 52"/>
                <a:gd name="T62" fmla="*/ 2 w 39"/>
                <a:gd name="T63" fmla="*/ 5 h 52"/>
                <a:gd name="T64" fmla="*/ 2 w 39"/>
                <a:gd name="T65" fmla="*/ 5 h 52"/>
                <a:gd name="T66" fmla="*/ 2 w 39"/>
                <a:gd name="T67" fmla="*/ 6 h 52"/>
                <a:gd name="T68" fmla="*/ 2 w 39"/>
                <a:gd name="T69" fmla="*/ 6 h 52"/>
                <a:gd name="T70" fmla="*/ 2 w 39"/>
                <a:gd name="T71" fmla="*/ 7 h 52"/>
                <a:gd name="T72" fmla="*/ 2 w 39"/>
                <a:gd name="T73" fmla="*/ 7 h 52"/>
                <a:gd name="T74" fmla="*/ 2 w 39"/>
                <a:gd name="T75" fmla="*/ 6 h 52"/>
                <a:gd name="T76" fmla="*/ 2 w 39"/>
                <a:gd name="T77" fmla="*/ 6 h 52"/>
                <a:gd name="T78" fmla="*/ 2 w 39"/>
                <a:gd name="T79" fmla="*/ 6 h 52"/>
                <a:gd name="T80" fmla="*/ 2 w 39"/>
                <a:gd name="T81" fmla="*/ 6 h 52"/>
                <a:gd name="T82" fmla="*/ 3 w 39"/>
                <a:gd name="T83" fmla="*/ 2 h 52"/>
                <a:gd name="T84" fmla="*/ 3 w 39"/>
                <a:gd name="T85" fmla="*/ 2 h 52"/>
                <a:gd name="T86" fmla="*/ 3 w 39"/>
                <a:gd name="T87" fmla="*/ 2 h 52"/>
                <a:gd name="T88" fmla="*/ 2 w 39"/>
                <a:gd name="T89" fmla="*/ 2 h 52"/>
                <a:gd name="T90" fmla="*/ 2 w 39"/>
                <a:gd name="T91" fmla="*/ 2 h 52"/>
                <a:gd name="T92" fmla="*/ 3 w 39"/>
                <a:gd name="T93" fmla="*/ 2 h 52"/>
                <a:gd name="T94" fmla="*/ 2 w 39"/>
                <a:gd name="T95" fmla="*/ 2 h 52"/>
                <a:gd name="T96" fmla="*/ 2 w 39"/>
                <a:gd name="T97" fmla="*/ 2 h 52"/>
                <a:gd name="T98" fmla="*/ 2 w 39"/>
                <a:gd name="T99" fmla="*/ 2 h 52"/>
                <a:gd name="T100" fmla="*/ 2 w 39"/>
                <a:gd name="T101" fmla="*/ 0 h 52"/>
                <a:gd name="T102" fmla="*/ 2 w 39"/>
                <a:gd name="T103" fmla="*/ 1 h 52"/>
                <a:gd name="T104" fmla="*/ 2 w 39"/>
                <a:gd name="T105" fmla="*/ 2 h 52"/>
                <a:gd name="T106" fmla="*/ 2 w 39"/>
                <a:gd name="T107" fmla="*/ 2 h 52"/>
                <a:gd name="T108" fmla="*/ 2 w 39"/>
                <a:gd name="T109" fmla="*/ 2 h 52"/>
                <a:gd name="T110" fmla="*/ 2 w 39"/>
                <a:gd name="T111" fmla="*/ 2 h 52"/>
                <a:gd name="T112" fmla="*/ 2 w 39"/>
                <a:gd name="T113" fmla="*/ 2 h 52"/>
                <a:gd name="T114" fmla="*/ 2 w 39"/>
                <a:gd name="T115" fmla="*/ 2 h 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
                <a:gd name="T175" fmla="*/ 0 h 52"/>
                <a:gd name="T176" fmla="*/ 39 w 39"/>
                <a:gd name="T177" fmla="*/ 52 h 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 h="52">
                  <a:moveTo>
                    <a:pt x="3" y="11"/>
                  </a:moveTo>
                  <a:lnTo>
                    <a:pt x="3" y="11"/>
                  </a:lnTo>
                  <a:lnTo>
                    <a:pt x="1" y="11"/>
                  </a:lnTo>
                  <a:lnTo>
                    <a:pt x="0" y="11"/>
                  </a:lnTo>
                  <a:lnTo>
                    <a:pt x="0" y="12"/>
                  </a:lnTo>
                  <a:lnTo>
                    <a:pt x="1" y="14"/>
                  </a:lnTo>
                  <a:lnTo>
                    <a:pt x="2" y="15"/>
                  </a:lnTo>
                  <a:lnTo>
                    <a:pt x="6" y="18"/>
                  </a:lnTo>
                  <a:lnTo>
                    <a:pt x="7" y="20"/>
                  </a:lnTo>
                  <a:lnTo>
                    <a:pt x="6" y="20"/>
                  </a:lnTo>
                  <a:lnTo>
                    <a:pt x="4" y="19"/>
                  </a:lnTo>
                  <a:lnTo>
                    <a:pt x="3" y="17"/>
                  </a:lnTo>
                  <a:lnTo>
                    <a:pt x="2" y="17"/>
                  </a:lnTo>
                  <a:lnTo>
                    <a:pt x="1" y="18"/>
                  </a:lnTo>
                  <a:lnTo>
                    <a:pt x="1" y="20"/>
                  </a:lnTo>
                  <a:lnTo>
                    <a:pt x="3" y="22"/>
                  </a:lnTo>
                  <a:lnTo>
                    <a:pt x="3" y="23"/>
                  </a:lnTo>
                  <a:lnTo>
                    <a:pt x="3" y="24"/>
                  </a:lnTo>
                  <a:lnTo>
                    <a:pt x="6" y="24"/>
                  </a:lnTo>
                  <a:lnTo>
                    <a:pt x="9" y="22"/>
                  </a:lnTo>
                  <a:lnTo>
                    <a:pt x="10" y="22"/>
                  </a:lnTo>
                  <a:lnTo>
                    <a:pt x="10" y="24"/>
                  </a:lnTo>
                  <a:lnTo>
                    <a:pt x="11" y="24"/>
                  </a:lnTo>
                  <a:lnTo>
                    <a:pt x="12" y="23"/>
                  </a:lnTo>
                  <a:lnTo>
                    <a:pt x="12" y="22"/>
                  </a:lnTo>
                  <a:lnTo>
                    <a:pt x="11" y="21"/>
                  </a:lnTo>
                  <a:lnTo>
                    <a:pt x="9" y="20"/>
                  </a:lnTo>
                  <a:lnTo>
                    <a:pt x="10" y="19"/>
                  </a:lnTo>
                  <a:lnTo>
                    <a:pt x="10" y="18"/>
                  </a:lnTo>
                  <a:lnTo>
                    <a:pt x="10" y="17"/>
                  </a:lnTo>
                  <a:lnTo>
                    <a:pt x="9" y="14"/>
                  </a:lnTo>
                  <a:lnTo>
                    <a:pt x="10" y="14"/>
                  </a:lnTo>
                  <a:lnTo>
                    <a:pt x="12" y="14"/>
                  </a:lnTo>
                  <a:lnTo>
                    <a:pt x="13" y="15"/>
                  </a:lnTo>
                  <a:lnTo>
                    <a:pt x="14" y="19"/>
                  </a:lnTo>
                  <a:lnTo>
                    <a:pt x="16" y="21"/>
                  </a:lnTo>
                  <a:lnTo>
                    <a:pt x="16" y="22"/>
                  </a:lnTo>
                  <a:lnTo>
                    <a:pt x="16" y="23"/>
                  </a:lnTo>
                  <a:lnTo>
                    <a:pt x="15" y="24"/>
                  </a:lnTo>
                  <a:lnTo>
                    <a:pt x="16" y="24"/>
                  </a:lnTo>
                  <a:lnTo>
                    <a:pt x="17" y="24"/>
                  </a:lnTo>
                  <a:lnTo>
                    <a:pt x="16" y="26"/>
                  </a:lnTo>
                  <a:lnTo>
                    <a:pt x="15" y="28"/>
                  </a:lnTo>
                  <a:lnTo>
                    <a:pt x="14" y="31"/>
                  </a:lnTo>
                  <a:lnTo>
                    <a:pt x="11" y="34"/>
                  </a:lnTo>
                  <a:lnTo>
                    <a:pt x="10" y="35"/>
                  </a:lnTo>
                  <a:lnTo>
                    <a:pt x="10" y="38"/>
                  </a:lnTo>
                  <a:lnTo>
                    <a:pt x="10" y="41"/>
                  </a:lnTo>
                  <a:lnTo>
                    <a:pt x="11" y="41"/>
                  </a:lnTo>
                  <a:lnTo>
                    <a:pt x="11" y="43"/>
                  </a:lnTo>
                  <a:lnTo>
                    <a:pt x="11" y="46"/>
                  </a:lnTo>
                  <a:lnTo>
                    <a:pt x="9" y="46"/>
                  </a:lnTo>
                  <a:lnTo>
                    <a:pt x="10" y="48"/>
                  </a:lnTo>
                  <a:lnTo>
                    <a:pt x="12" y="48"/>
                  </a:lnTo>
                  <a:lnTo>
                    <a:pt x="13" y="49"/>
                  </a:lnTo>
                  <a:lnTo>
                    <a:pt x="16" y="50"/>
                  </a:lnTo>
                  <a:lnTo>
                    <a:pt x="17" y="50"/>
                  </a:lnTo>
                  <a:lnTo>
                    <a:pt x="17" y="49"/>
                  </a:lnTo>
                  <a:lnTo>
                    <a:pt x="17" y="48"/>
                  </a:lnTo>
                  <a:lnTo>
                    <a:pt x="15" y="45"/>
                  </a:lnTo>
                  <a:lnTo>
                    <a:pt x="15" y="43"/>
                  </a:lnTo>
                  <a:lnTo>
                    <a:pt x="16" y="41"/>
                  </a:lnTo>
                  <a:lnTo>
                    <a:pt x="17" y="40"/>
                  </a:lnTo>
                  <a:lnTo>
                    <a:pt x="18" y="39"/>
                  </a:lnTo>
                  <a:lnTo>
                    <a:pt x="20" y="40"/>
                  </a:lnTo>
                  <a:lnTo>
                    <a:pt x="20" y="41"/>
                  </a:lnTo>
                  <a:lnTo>
                    <a:pt x="20" y="42"/>
                  </a:lnTo>
                  <a:lnTo>
                    <a:pt x="18" y="43"/>
                  </a:lnTo>
                  <a:lnTo>
                    <a:pt x="18" y="46"/>
                  </a:lnTo>
                  <a:lnTo>
                    <a:pt x="18" y="48"/>
                  </a:lnTo>
                  <a:lnTo>
                    <a:pt x="18" y="51"/>
                  </a:lnTo>
                  <a:lnTo>
                    <a:pt x="18" y="52"/>
                  </a:lnTo>
                  <a:lnTo>
                    <a:pt x="20" y="51"/>
                  </a:lnTo>
                  <a:lnTo>
                    <a:pt x="23" y="49"/>
                  </a:lnTo>
                  <a:lnTo>
                    <a:pt x="25" y="48"/>
                  </a:lnTo>
                  <a:lnTo>
                    <a:pt x="25" y="47"/>
                  </a:lnTo>
                  <a:lnTo>
                    <a:pt x="25" y="45"/>
                  </a:lnTo>
                  <a:lnTo>
                    <a:pt x="26" y="45"/>
                  </a:lnTo>
                  <a:lnTo>
                    <a:pt x="28" y="46"/>
                  </a:lnTo>
                  <a:lnTo>
                    <a:pt x="28" y="45"/>
                  </a:lnTo>
                  <a:lnTo>
                    <a:pt x="29" y="43"/>
                  </a:lnTo>
                  <a:lnTo>
                    <a:pt x="32" y="33"/>
                  </a:lnTo>
                  <a:lnTo>
                    <a:pt x="36" y="25"/>
                  </a:lnTo>
                  <a:lnTo>
                    <a:pt x="38" y="21"/>
                  </a:lnTo>
                  <a:lnTo>
                    <a:pt x="39" y="19"/>
                  </a:lnTo>
                  <a:lnTo>
                    <a:pt x="39" y="15"/>
                  </a:lnTo>
                  <a:lnTo>
                    <a:pt x="37" y="12"/>
                  </a:lnTo>
                  <a:lnTo>
                    <a:pt x="36" y="12"/>
                  </a:lnTo>
                  <a:lnTo>
                    <a:pt x="34" y="12"/>
                  </a:lnTo>
                  <a:lnTo>
                    <a:pt x="31" y="12"/>
                  </a:lnTo>
                  <a:lnTo>
                    <a:pt x="31" y="11"/>
                  </a:lnTo>
                  <a:lnTo>
                    <a:pt x="32" y="10"/>
                  </a:lnTo>
                  <a:lnTo>
                    <a:pt x="34" y="8"/>
                  </a:lnTo>
                  <a:lnTo>
                    <a:pt x="34" y="7"/>
                  </a:lnTo>
                  <a:lnTo>
                    <a:pt x="32" y="6"/>
                  </a:lnTo>
                  <a:lnTo>
                    <a:pt x="31" y="5"/>
                  </a:lnTo>
                  <a:lnTo>
                    <a:pt x="30" y="6"/>
                  </a:lnTo>
                  <a:lnTo>
                    <a:pt x="27" y="7"/>
                  </a:lnTo>
                  <a:lnTo>
                    <a:pt x="26" y="7"/>
                  </a:lnTo>
                  <a:lnTo>
                    <a:pt x="25" y="6"/>
                  </a:lnTo>
                  <a:lnTo>
                    <a:pt x="23" y="1"/>
                  </a:lnTo>
                  <a:lnTo>
                    <a:pt x="22" y="0"/>
                  </a:lnTo>
                  <a:lnTo>
                    <a:pt x="18" y="1"/>
                  </a:lnTo>
                  <a:lnTo>
                    <a:pt x="16" y="1"/>
                  </a:lnTo>
                  <a:lnTo>
                    <a:pt x="15" y="3"/>
                  </a:lnTo>
                  <a:lnTo>
                    <a:pt x="13" y="5"/>
                  </a:lnTo>
                  <a:lnTo>
                    <a:pt x="12" y="5"/>
                  </a:lnTo>
                  <a:lnTo>
                    <a:pt x="10" y="6"/>
                  </a:lnTo>
                  <a:lnTo>
                    <a:pt x="9" y="8"/>
                  </a:lnTo>
                  <a:lnTo>
                    <a:pt x="8" y="9"/>
                  </a:lnTo>
                  <a:lnTo>
                    <a:pt x="7" y="9"/>
                  </a:lnTo>
                  <a:lnTo>
                    <a:pt x="6" y="8"/>
                  </a:lnTo>
                  <a:lnTo>
                    <a:pt x="4" y="8"/>
                  </a:lnTo>
                  <a:lnTo>
                    <a:pt x="4" y="9"/>
                  </a:lnTo>
                  <a:lnTo>
                    <a:pt x="4" y="11"/>
                  </a:lnTo>
                  <a:lnTo>
                    <a:pt x="3"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1" name="Freeform 4124"/>
            <p:cNvSpPr>
              <a:spLocks/>
            </p:cNvSpPr>
            <p:nvPr/>
          </p:nvSpPr>
          <p:spPr bwMode="auto">
            <a:xfrm>
              <a:off x="4813" y="2186"/>
              <a:ext cx="34" cy="23"/>
            </a:xfrm>
            <a:custGeom>
              <a:avLst/>
              <a:gdLst>
                <a:gd name="T0" fmla="*/ 2 w 42"/>
                <a:gd name="T1" fmla="*/ 2 h 29"/>
                <a:gd name="T2" fmla="*/ 1 w 42"/>
                <a:gd name="T3" fmla="*/ 2 h 29"/>
                <a:gd name="T4" fmla="*/ 2 w 42"/>
                <a:gd name="T5" fmla="*/ 2 h 29"/>
                <a:gd name="T6" fmla="*/ 2 w 42"/>
                <a:gd name="T7" fmla="*/ 2 h 29"/>
                <a:gd name="T8" fmla="*/ 2 w 42"/>
                <a:gd name="T9" fmla="*/ 2 h 29"/>
                <a:gd name="T10" fmla="*/ 2 w 42"/>
                <a:gd name="T11" fmla="*/ 2 h 29"/>
                <a:gd name="T12" fmla="*/ 2 w 42"/>
                <a:gd name="T13" fmla="*/ 2 h 29"/>
                <a:gd name="T14" fmla="*/ 2 w 42"/>
                <a:gd name="T15" fmla="*/ 2 h 29"/>
                <a:gd name="T16" fmla="*/ 2 w 42"/>
                <a:gd name="T17" fmla="*/ 2 h 29"/>
                <a:gd name="T18" fmla="*/ 2 w 42"/>
                <a:gd name="T19" fmla="*/ 2 h 29"/>
                <a:gd name="T20" fmla="*/ 2 w 42"/>
                <a:gd name="T21" fmla="*/ 2 h 29"/>
                <a:gd name="T22" fmla="*/ 2 w 42"/>
                <a:gd name="T23" fmla="*/ 2 h 29"/>
                <a:gd name="T24" fmla="*/ 2 w 42"/>
                <a:gd name="T25" fmla="*/ 2 h 29"/>
                <a:gd name="T26" fmla="*/ 2 w 42"/>
                <a:gd name="T27" fmla="*/ 2 h 29"/>
                <a:gd name="T28" fmla="*/ 2 w 42"/>
                <a:gd name="T29" fmla="*/ 2 h 29"/>
                <a:gd name="T30" fmla="*/ 2 w 42"/>
                <a:gd name="T31" fmla="*/ 2 h 29"/>
                <a:gd name="T32" fmla="*/ 2 w 42"/>
                <a:gd name="T33" fmla="*/ 2 h 29"/>
                <a:gd name="T34" fmla="*/ 2 w 42"/>
                <a:gd name="T35" fmla="*/ 2 h 29"/>
                <a:gd name="T36" fmla="*/ 2 w 42"/>
                <a:gd name="T37" fmla="*/ 2 h 29"/>
                <a:gd name="T38" fmla="*/ 2 w 42"/>
                <a:gd name="T39" fmla="*/ 2 h 29"/>
                <a:gd name="T40" fmla="*/ 2 w 42"/>
                <a:gd name="T41" fmla="*/ 2 h 29"/>
                <a:gd name="T42" fmla="*/ 2 w 42"/>
                <a:gd name="T43" fmla="*/ 2 h 29"/>
                <a:gd name="T44" fmla="*/ 3 w 42"/>
                <a:gd name="T45" fmla="*/ 2 h 29"/>
                <a:gd name="T46" fmla="*/ 3 w 42"/>
                <a:gd name="T47" fmla="*/ 2 h 29"/>
                <a:gd name="T48" fmla="*/ 3 w 42"/>
                <a:gd name="T49" fmla="*/ 2 h 29"/>
                <a:gd name="T50" fmla="*/ 4 w 42"/>
                <a:gd name="T51" fmla="*/ 2 h 29"/>
                <a:gd name="T52" fmla="*/ 4 w 42"/>
                <a:gd name="T53" fmla="*/ 2 h 29"/>
                <a:gd name="T54" fmla="*/ 4 w 42"/>
                <a:gd name="T55" fmla="*/ 2 h 29"/>
                <a:gd name="T56" fmla="*/ 4 w 42"/>
                <a:gd name="T57" fmla="*/ 2 h 29"/>
                <a:gd name="T58" fmla="*/ 4 w 42"/>
                <a:gd name="T59" fmla="*/ 2 h 29"/>
                <a:gd name="T60" fmla="*/ 4 w 42"/>
                <a:gd name="T61" fmla="*/ 2 h 29"/>
                <a:gd name="T62" fmla="*/ 4 w 42"/>
                <a:gd name="T63" fmla="*/ 2 h 29"/>
                <a:gd name="T64" fmla="*/ 3 w 42"/>
                <a:gd name="T65" fmla="*/ 1 h 29"/>
                <a:gd name="T66" fmla="*/ 2 w 42"/>
                <a:gd name="T67" fmla="*/ 0 h 29"/>
                <a:gd name="T68" fmla="*/ 2 w 42"/>
                <a:gd name="T69" fmla="*/ 1 h 29"/>
                <a:gd name="T70" fmla="*/ 2 w 42"/>
                <a:gd name="T71" fmla="*/ 2 h 29"/>
                <a:gd name="T72" fmla="*/ 2 w 42"/>
                <a:gd name="T73" fmla="*/ 2 h 29"/>
                <a:gd name="T74" fmla="*/ 2 w 42"/>
                <a:gd name="T75" fmla="*/ 2 h 29"/>
                <a:gd name="T76" fmla="*/ 2 w 42"/>
                <a:gd name="T77" fmla="*/ 2 h 29"/>
                <a:gd name="T78" fmla="*/ 2 w 42"/>
                <a:gd name="T79" fmla="*/ 2 h 29"/>
                <a:gd name="T80" fmla="*/ 2 w 42"/>
                <a:gd name="T81" fmla="*/ 2 h 29"/>
                <a:gd name="T82" fmla="*/ 2 w 42"/>
                <a:gd name="T83" fmla="*/ 2 h 29"/>
                <a:gd name="T84" fmla="*/ 2 w 42"/>
                <a:gd name="T85" fmla="*/ 2 h 29"/>
                <a:gd name="T86" fmla="*/ 2 w 42"/>
                <a:gd name="T87" fmla="*/ 2 h 29"/>
                <a:gd name="T88" fmla="*/ 2 w 42"/>
                <a:gd name="T89" fmla="*/ 2 h 29"/>
                <a:gd name="T90" fmla="*/ 2 w 42"/>
                <a:gd name="T91" fmla="*/ 2 h 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
                <a:gd name="T139" fmla="*/ 0 h 29"/>
                <a:gd name="T140" fmla="*/ 42 w 42"/>
                <a:gd name="T141" fmla="*/ 29 h 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 h="29">
                  <a:moveTo>
                    <a:pt x="2" y="16"/>
                  </a:moveTo>
                  <a:lnTo>
                    <a:pt x="2" y="16"/>
                  </a:lnTo>
                  <a:lnTo>
                    <a:pt x="0" y="17"/>
                  </a:lnTo>
                  <a:lnTo>
                    <a:pt x="1" y="17"/>
                  </a:lnTo>
                  <a:lnTo>
                    <a:pt x="4" y="16"/>
                  </a:lnTo>
                  <a:lnTo>
                    <a:pt x="5" y="17"/>
                  </a:lnTo>
                  <a:lnTo>
                    <a:pt x="5" y="18"/>
                  </a:lnTo>
                  <a:lnTo>
                    <a:pt x="6" y="18"/>
                  </a:lnTo>
                  <a:lnTo>
                    <a:pt x="6" y="19"/>
                  </a:lnTo>
                  <a:lnTo>
                    <a:pt x="6" y="20"/>
                  </a:lnTo>
                  <a:lnTo>
                    <a:pt x="5" y="22"/>
                  </a:lnTo>
                  <a:lnTo>
                    <a:pt x="6" y="24"/>
                  </a:lnTo>
                  <a:lnTo>
                    <a:pt x="6" y="25"/>
                  </a:lnTo>
                  <a:lnTo>
                    <a:pt x="6" y="26"/>
                  </a:lnTo>
                  <a:lnTo>
                    <a:pt x="8" y="26"/>
                  </a:lnTo>
                  <a:lnTo>
                    <a:pt x="9" y="26"/>
                  </a:lnTo>
                  <a:lnTo>
                    <a:pt x="9" y="28"/>
                  </a:lnTo>
                  <a:lnTo>
                    <a:pt x="10" y="29"/>
                  </a:lnTo>
                  <a:lnTo>
                    <a:pt x="12" y="29"/>
                  </a:lnTo>
                  <a:lnTo>
                    <a:pt x="14" y="29"/>
                  </a:lnTo>
                  <a:lnTo>
                    <a:pt x="15" y="29"/>
                  </a:lnTo>
                  <a:lnTo>
                    <a:pt x="15" y="28"/>
                  </a:lnTo>
                  <a:lnTo>
                    <a:pt x="15" y="26"/>
                  </a:lnTo>
                  <a:lnTo>
                    <a:pt x="16" y="25"/>
                  </a:lnTo>
                  <a:lnTo>
                    <a:pt x="17" y="22"/>
                  </a:lnTo>
                  <a:lnTo>
                    <a:pt x="20" y="19"/>
                  </a:lnTo>
                  <a:lnTo>
                    <a:pt x="25" y="15"/>
                  </a:lnTo>
                  <a:lnTo>
                    <a:pt x="27" y="15"/>
                  </a:lnTo>
                  <a:lnTo>
                    <a:pt x="29" y="15"/>
                  </a:lnTo>
                  <a:lnTo>
                    <a:pt x="32" y="19"/>
                  </a:lnTo>
                  <a:lnTo>
                    <a:pt x="33" y="20"/>
                  </a:lnTo>
                  <a:lnTo>
                    <a:pt x="34" y="19"/>
                  </a:lnTo>
                  <a:lnTo>
                    <a:pt x="34" y="16"/>
                  </a:lnTo>
                  <a:lnTo>
                    <a:pt x="39" y="13"/>
                  </a:lnTo>
                  <a:lnTo>
                    <a:pt x="42" y="10"/>
                  </a:lnTo>
                  <a:lnTo>
                    <a:pt x="42" y="8"/>
                  </a:lnTo>
                  <a:lnTo>
                    <a:pt x="42" y="7"/>
                  </a:lnTo>
                  <a:lnTo>
                    <a:pt x="41" y="6"/>
                  </a:lnTo>
                  <a:lnTo>
                    <a:pt x="41" y="5"/>
                  </a:lnTo>
                  <a:lnTo>
                    <a:pt x="41" y="3"/>
                  </a:lnTo>
                  <a:lnTo>
                    <a:pt x="41" y="2"/>
                  </a:lnTo>
                  <a:lnTo>
                    <a:pt x="40" y="2"/>
                  </a:lnTo>
                  <a:lnTo>
                    <a:pt x="32" y="1"/>
                  </a:lnTo>
                  <a:lnTo>
                    <a:pt x="29" y="0"/>
                  </a:lnTo>
                  <a:lnTo>
                    <a:pt x="25" y="1"/>
                  </a:lnTo>
                  <a:lnTo>
                    <a:pt x="25" y="2"/>
                  </a:lnTo>
                  <a:lnTo>
                    <a:pt x="25" y="4"/>
                  </a:lnTo>
                  <a:lnTo>
                    <a:pt x="25" y="5"/>
                  </a:lnTo>
                  <a:lnTo>
                    <a:pt x="24" y="6"/>
                  </a:lnTo>
                  <a:lnTo>
                    <a:pt x="19" y="7"/>
                  </a:lnTo>
                  <a:lnTo>
                    <a:pt x="17" y="7"/>
                  </a:lnTo>
                  <a:lnTo>
                    <a:pt x="15" y="6"/>
                  </a:lnTo>
                  <a:lnTo>
                    <a:pt x="14" y="4"/>
                  </a:lnTo>
                  <a:lnTo>
                    <a:pt x="13" y="4"/>
                  </a:lnTo>
                  <a:lnTo>
                    <a:pt x="12" y="6"/>
                  </a:lnTo>
                  <a:lnTo>
                    <a:pt x="11" y="7"/>
                  </a:lnTo>
                  <a:lnTo>
                    <a:pt x="11" y="10"/>
                  </a:lnTo>
                  <a:lnTo>
                    <a:pt x="10" y="11"/>
                  </a:lnTo>
                  <a:lnTo>
                    <a:pt x="8" y="13"/>
                  </a:lnTo>
                  <a:lnTo>
                    <a:pt x="2" y="1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2" name="Freeform 4125"/>
            <p:cNvSpPr>
              <a:spLocks/>
            </p:cNvSpPr>
            <p:nvPr/>
          </p:nvSpPr>
          <p:spPr bwMode="auto">
            <a:xfrm>
              <a:off x="4756" y="2294"/>
              <a:ext cx="8" cy="10"/>
            </a:xfrm>
            <a:custGeom>
              <a:avLst/>
              <a:gdLst>
                <a:gd name="T0" fmla="*/ 1 w 10"/>
                <a:gd name="T1" fmla="*/ 3 h 12"/>
                <a:gd name="T2" fmla="*/ 1 w 10"/>
                <a:gd name="T3" fmla="*/ 3 h 12"/>
                <a:gd name="T4" fmla="*/ 0 w 10"/>
                <a:gd name="T5" fmla="*/ 3 h 12"/>
                <a:gd name="T6" fmla="*/ 0 w 10"/>
                <a:gd name="T7" fmla="*/ 3 h 12"/>
                <a:gd name="T8" fmla="*/ 0 w 10"/>
                <a:gd name="T9" fmla="*/ 3 h 12"/>
                <a:gd name="T10" fmla="*/ 0 w 10"/>
                <a:gd name="T11" fmla="*/ 3 h 12"/>
                <a:gd name="T12" fmla="*/ 1 w 10"/>
                <a:gd name="T13" fmla="*/ 3 h 12"/>
                <a:gd name="T14" fmla="*/ 2 w 10"/>
                <a:gd name="T15" fmla="*/ 3 h 12"/>
                <a:gd name="T16" fmla="*/ 2 w 10"/>
                <a:gd name="T17" fmla="*/ 3 h 12"/>
                <a:gd name="T18" fmla="*/ 2 w 10"/>
                <a:gd name="T19" fmla="*/ 3 h 12"/>
                <a:gd name="T20" fmla="*/ 2 w 10"/>
                <a:gd name="T21" fmla="*/ 3 h 12"/>
                <a:gd name="T22" fmla="*/ 2 w 10"/>
                <a:gd name="T23" fmla="*/ 3 h 12"/>
                <a:gd name="T24" fmla="*/ 2 w 10"/>
                <a:gd name="T25" fmla="*/ 1 h 12"/>
                <a:gd name="T26" fmla="*/ 2 w 10"/>
                <a:gd name="T27" fmla="*/ 0 h 12"/>
                <a:gd name="T28" fmla="*/ 2 w 10"/>
                <a:gd name="T29" fmla="*/ 1 h 12"/>
                <a:gd name="T30" fmla="*/ 2 w 10"/>
                <a:gd name="T31" fmla="*/ 1 h 12"/>
                <a:gd name="T32" fmla="*/ 2 w 10"/>
                <a:gd name="T33" fmla="*/ 3 h 12"/>
                <a:gd name="T34" fmla="*/ 2 w 10"/>
                <a:gd name="T35" fmla="*/ 3 h 12"/>
                <a:gd name="T36" fmla="*/ 2 w 10"/>
                <a:gd name="T37" fmla="*/ 3 h 12"/>
                <a:gd name="T38" fmla="*/ 2 w 10"/>
                <a:gd name="T39" fmla="*/ 3 h 12"/>
                <a:gd name="T40" fmla="*/ 2 w 10"/>
                <a:gd name="T41" fmla="*/ 3 h 12"/>
                <a:gd name="T42" fmla="*/ 2 w 10"/>
                <a:gd name="T43" fmla="*/ 3 h 12"/>
                <a:gd name="T44" fmla="*/ 2 w 10"/>
                <a:gd name="T45" fmla="*/ 3 h 12"/>
                <a:gd name="T46" fmla="*/ 2 w 10"/>
                <a:gd name="T47" fmla="*/ 3 h 12"/>
                <a:gd name="T48" fmla="*/ 2 w 10"/>
                <a:gd name="T49" fmla="*/ 3 h 12"/>
                <a:gd name="T50" fmla="*/ 2 w 10"/>
                <a:gd name="T51" fmla="*/ 3 h 12"/>
                <a:gd name="T52" fmla="*/ 2 w 10"/>
                <a:gd name="T53" fmla="*/ 3 h 12"/>
                <a:gd name="T54" fmla="*/ 1 w 10"/>
                <a:gd name="T55" fmla="*/ 3 h 12"/>
                <a:gd name="T56" fmla="*/ 1 w 10"/>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2"/>
                <a:gd name="T89" fmla="*/ 10 w 10"/>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2">
                  <a:moveTo>
                    <a:pt x="1" y="9"/>
                  </a:moveTo>
                  <a:lnTo>
                    <a:pt x="1" y="9"/>
                  </a:lnTo>
                  <a:lnTo>
                    <a:pt x="0" y="11"/>
                  </a:lnTo>
                  <a:lnTo>
                    <a:pt x="0" y="12"/>
                  </a:lnTo>
                  <a:lnTo>
                    <a:pt x="1" y="12"/>
                  </a:lnTo>
                  <a:lnTo>
                    <a:pt x="2" y="12"/>
                  </a:lnTo>
                  <a:lnTo>
                    <a:pt x="3" y="11"/>
                  </a:lnTo>
                  <a:lnTo>
                    <a:pt x="9" y="4"/>
                  </a:lnTo>
                  <a:lnTo>
                    <a:pt x="10" y="1"/>
                  </a:lnTo>
                  <a:lnTo>
                    <a:pt x="10" y="0"/>
                  </a:lnTo>
                  <a:lnTo>
                    <a:pt x="9" y="1"/>
                  </a:lnTo>
                  <a:lnTo>
                    <a:pt x="6" y="4"/>
                  </a:lnTo>
                  <a:lnTo>
                    <a:pt x="5" y="3"/>
                  </a:lnTo>
                  <a:lnTo>
                    <a:pt x="4" y="3"/>
                  </a:lnTo>
                  <a:lnTo>
                    <a:pt x="4" y="4"/>
                  </a:lnTo>
                  <a:lnTo>
                    <a:pt x="5" y="5"/>
                  </a:lnTo>
                  <a:lnTo>
                    <a:pt x="4" y="6"/>
                  </a:lnTo>
                  <a:lnTo>
                    <a:pt x="2" y="8"/>
                  </a:lnTo>
                  <a:lnTo>
                    <a:pt x="1"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3" name="Freeform 4126"/>
            <p:cNvSpPr>
              <a:spLocks/>
            </p:cNvSpPr>
            <p:nvPr/>
          </p:nvSpPr>
          <p:spPr bwMode="auto">
            <a:xfrm>
              <a:off x="4777" y="2271"/>
              <a:ext cx="4" cy="5"/>
            </a:xfrm>
            <a:custGeom>
              <a:avLst/>
              <a:gdLst>
                <a:gd name="T0" fmla="*/ 1 w 6"/>
                <a:gd name="T1" fmla="*/ 3 h 6"/>
                <a:gd name="T2" fmla="*/ 1 w 6"/>
                <a:gd name="T3" fmla="*/ 3 h 6"/>
                <a:gd name="T4" fmla="*/ 1 w 6"/>
                <a:gd name="T5" fmla="*/ 3 h 6"/>
                <a:gd name="T6" fmla="*/ 1 w 6"/>
                <a:gd name="T7" fmla="*/ 3 h 6"/>
                <a:gd name="T8" fmla="*/ 1 w 6"/>
                <a:gd name="T9" fmla="*/ 3 h 6"/>
                <a:gd name="T10" fmla="*/ 1 w 6"/>
                <a:gd name="T11" fmla="*/ 3 h 6"/>
                <a:gd name="T12" fmla="*/ 1 w 6"/>
                <a:gd name="T13" fmla="*/ 3 h 6"/>
                <a:gd name="T14" fmla="*/ 1 w 6"/>
                <a:gd name="T15" fmla="*/ 1 h 6"/>
                <a:gd name="T16" fmla="*/ 1 w 6"/>
                <a:gd name="T17" fmla="*/ 0 h 6"/>
                <a:gd name="T18" fmla="*/ 1 w 6"/>
                <a:gd name="T19" fmla="*/ 1 h 6"/>
                <a:gd name="T20" fmla="*/ 1 w 6"/>
                <a:gd name="T21" fmla="*/ 1 h 6"/>
                <a:gd name="T22" fmla="*/ 1 w 6"/>
                <a:gd name="T23" fmla="*/ 3 h 6"/>
                <a:gd name="T24" fmla="*/ 0 w 6"/>
                <a:gd name="T25" fmla="*/ 3 h 6"/>
                <a:gd name="T26" fmla="*/ 1 w 6"/>
                <a:gd name="T27" fmla="*/ 3 h 6"/>
                <a:gd name="T28" fmla="*/ 1 w 6"/>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6"/>
                <a:gd name="T47" fmla="*/ 6 w 6"/>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6">
                  <a:moveTo>
                    <a:pt x="1" y="5"/>
                  </a:moveTo>
                  <a:lnTo>
                    <a:pt x="1" y="5"/>
                  </a:lnTo>
                  <a:lnTo>
                    <a:pt x="2" y="6"/>
                  </a:lnTo>
                  <a:lnTo>
                    <a:pt x="3" y="6"/>
                  </a:lnTo>
                  <a:lnTo>
                    <a:pt x="4" y="5"/>
                  </a:lnTo>
                  <a:lnTo>
                    <a:pt x="6" y="3"/>
                  </a:lnTo>
                  <a:lnTo>
                    <a:pt x="6" y="1"/>
                  </a:lnTo>
                  <a:lnTo>
                    <a:pt x="6" y="0"/>
                  </a:lnTo>
                  <a:lnTo>
                    <a:pt x="5" y="1"/>
                  </a:lnTo>
                  <a:lnTo>
                    <a:pt x="1" y="3"/>
                  </a:lnTo>
                  <a:lnTo>
                    <a:pt x="0" y="4"/>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4" name="Freeform 4127"/>
            <p:cNvSpPr>
              <a:spLocks/>
            </p:cNvSpPr>
            <p:nvPr/>
          </p:nvSpPr>
          <p:spPr bwMode="auto">
            <a:xfrm>
              <a:off x="4792" y="2242"/>
              <a:ext cx="2" cy="4"/>
            </a:xfrm>
            <a:custGeom>
              <a:avLst/>
              <a:gdLst>
                <a:gd name="T0" fmla="*/ 1 w 4"/>
                <a:gd name="T1" fmla="*/ 4 h 4"/>
                <a:gd name="T2" fmla="*/ 1 w 4"/>
                <a:gd name="T3" fmla="*/ 4 h 4"/>
                <a:gd name="T4" fmla="*/ 1 w 4"/>
                <a:gd name="T5" fmla="*/ 3 h 4"/>
                <a:gd name="T6" fmla="*/ 1 w 4"/>
                <a:gd name="T7" fmla="*/ 2 h 4"/>
                <a:gd name="T8" fmla="*/ 1 w 4"/>
                <a:gd name="T9" fmla="*/ 2 h 4"/>
                <a:gd name="T10" fmla="*/ 1 w 4"/>
                <a:gd name="T11" fmla="*/ 0 h 4"/>
                <a:gd name="T12" fmla="*/ 1 w 4"/>
                <a:gd name="T13" fmla="*/ 1 h 4"/>
                <a:gd name="T14" fmla="*/ 1 w 4"/>
                <a:gd name="T15" fmla="*/ 1 h 4"/>
                <a:gd name="T16" fmla="*/ 0 w 4"/>
                <a:gd name="T17" fmla="*/ 2 h 4"/>
                <a:gd name="T18" fmla="*/ 1 w 4"/>
                <a:gd name="T19" fmla="*/ 3 h 4"/>
                <a:gd name="T20" fmla="*/ 1 w 4"/>
                <a:gd name="T21" fmla="*/ 3 h 4"/>
                <a:gd name="T22" fmla="*/ 1 w 4"/>
                <a:gd name="T23" fmla="*/ 4 h 4"/>
                <a:gd name="T24" fmla="*/ 1 w 4"/>
                <a:gd name="T25" fmla="*/ 4 h 4"/>
                <a:gd name="T26" fmla="*/ 1 w 4"/>
                <a:gd name="T27" fmla="*/ 4 h 4"/>
                <a:gd name="T28" fmla="*/ 1 w 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4" y="4"/>
                  </a:moveTo>
                  <a:lnTo>
                    <a:pt x="4" y="4"/>
                  </a:lnTo>
                  <a:lnTo>
                    <a:pt x="4" y="3"/>
                  </a:lnTo>
                  <a:lnTo>
                    <a:pt x="3" y="2"/>
                  </a:lnTo>
                  <a:lnTo>
                    <a:pt x="2" y="0"/>
                  </a:lnTo>
                  <a:lnTo>
                    <a:pt x="1" y="1"/>
                  </a:lnTo>
                  <a:lnTo>
                    <a:pt x="0" y="2"/>
                  </a:lnTo>
                  <a:lnTo>
                    <a:pt x="1" y="3"/>
                  </a:lnTo>
                  <a:lnTo>
                    <a:pt x="2" y="4"/>
                  </a:lnTo>
                  <a:lnTo>
                    <a:pt x="3" y="4"/>
                  </a:lnTo>
                  <a:lnTo>
                    <a:pt x="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5" name="Freeform 4128"/>
            <p:cNvSpPr>
              <a:spLocks/>
            </p:cNvSpPr>
            <p:nvPr/>
          </p:nvSpPr>
          <p:spPr bwMode="auto">
            <a:xfrm>
              <a:off x="4798" y="2237"/>
              <a:ext cx="2" cy="7"/>
            </a:xfrm>
            <a:custGeom>
              <a:avLst/>
              <a:gdLst>
                <a:gd name="T0" fmla="*/ 1 w 3"/>
                <a:gd name="T1" fmla="*/ 3 h 8"/>
                <a:gd name="T2" fmla="*/ 1 w 3"/>
                <a:gd name="T3" fmla="*/ 3 h 8"/>
                <a:gd name="T4" fmla="*/ 1 w 3"/>
                <a:gd name="T5" fmla="*/ 4 h 8"/>
                <a:gd name="T6" fmla="*/ 0 w 3"/>
                <a:gd name="T7" fmla="*/ 4 h 8"/>
                <a:gd name="T8" fmla="*/ 0 w 3"/>
                <a:gd name="T9" fmla="*/ 4 h 8"/>
                <a:gd name="T10" fmla="*/ 1 w 3"/>
                <a:gd name="T11" fmla="*/ 0 h 8"/>
                <a:gd name="T12" fmla="*/ 1 w 3"/>
                <a:gd name="T13" fmla="*/ 0 h 8"/>
                <a:gd name="T14" fmla="*/ 1 w 3"/>
                <a:gd name="T15" fmla="*/ 0 h 8"/>
                <a:gd name="T16" fmla="*/ 1 w 3"/>
                <a:gd name="T17" fmla="*/ 3 h 8"/>
                <a:gd name="T18" fmla="*/ 1 w 3"/>
                <a:gd name="T19" fmla="*/ 3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8"/>
                <a:gd name="T32" fmla="*/ 3 w 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8">
                  <a:moveTo>
                    <a:pt x="2" y="3"/>
                  </a:moveTo>
                  <a:lnTo>
                    <a:pt x="2" y="3"/>
                  </a:lnTo>
                  <a:lnTo>
                    <a:pt x="1" y="6"/>
                  </a:lnTo>
                  <a:lnTo>
                    <a:pt x="0" y="8"/>
                  </a:lnTo>
                  <a:lnTo>
                    <a:pt x="3" y="0"/>
                  </a:lnTo>
                  <a:lnTo>
                    <a:pt x="2" y="0"/>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6" name="Freeform 4129"/>
            <p:cNvSpPr>
              <a:spLocks/>
            </p:cNvSpPr>
            <p:nvPr/>
          </p:nvSpPr>
          <p:spPr bwMode="auto">
            <a:xfrm>
              <a:off x="4772" y="2279"/>
              <a:ext cx="1" cy="2"/>
            </a:xfrm>
            <a:custGeom>
              <a:avLst/>
              <a:gdLst>
                <a:gd name="T0" fmla="*/ 0 w 1"/>
                <a:gd name="T1" fmla="*/ 0 h 3"/>
                <a:gd name="T2" fmla="*/ 0 w 1"/>
                <a:gd name="T3" fmla="*/ 0 h 3"/>
                <a:gd name="T4" fmla="*/ 0 w 1"/>
                <a:gd name="T5" fmla="*/ 1 h 3"/>
                <a:gd name="T6" fmla="*/ 1 w 1"/>
                <a:gd name="T7" fmla="*/ 1 h 3"/>
                <a:gd name="T8" fmla="*/ 1 w 1"/>
                <a:gd name="T9" fmla="*/ 1 h 3"/>
                <a:gd name="T10" fmla="*/ 1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1" y="2"/>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7" name="Freeform 4130"/>
            <p:cNvSpPr>
              <a:spLocks/>
            </p:cNvSpPr>
            <p:nvPr/>
          </p:nvSpPr>
          <p:spPr bwMode="auto">
            <a:xfrm>
              <a:off x="4777" y="2275"/>
              <a:ext cx="1" cy="2"/>
            </a:xfrm>
            <a:custGeom>
              <a:avLst/>
              <a:gdLst>
                <a:gd name="T0" fmla="*/ 0 w 2"/>
                <a:gd name="T1" fmla="*/ 1 h 2"/>
                <a:gd name="T2" fmla="*/ 0 w 2"/>
                <a:gd name="T3" fmla="*/ 1 h 2"/>
                <a:gd name="T4" fmla="*/ 1 w 2"/>
                <a:gd name="T5" fmla="*/ 2 h 2"/>
                <a:gd name="T6" fmla="*/ 1 w 2"/>
                <a:gd name="T7" fmla="*/ 2 h 2"/>
                <a:gd name="T8" fmla="*/ 1 w 2"/>
                <a:gd name="T9" fmla="*/ 2 h 2"/>
                <a:gd name="T10" fmla="*/ 1 w 2"/>
                <a:gd name="T11" fmla="*/ 1 h 2"/>
                <a:gd name="T12" fmla="*/ 0 w 2"/>
                <a:gd name="T13" fmla="*/ 0 h 2"/>
                <a:gd name="T14" fmla="*/ 0 w 2"/>
                <a:gd name="T15" fmla="*/ 1 h 2"/>
                <a:gd name="T16" fmla="*/ 0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0" y="1"/>
                  </a:lnTo>
                  <a:lnTo>
                    <a:pt x="1" y="2"/>
                  </a:lnTo>
                  <a:lnTo>
                    <a:pt x="2" y="2"/>
                  </a:lnTo>
                  <a:lnTo>
                    <a:pt x="1"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8" name="Freeform 4131"/>
            <p:cNvSpPr>
              <a:spLocks/>
            </p:cNvSpPr>
            <p:nvPr/>
          </p:nvSpPr>
          <p:spPr bwMode="auto">
            <a:xfrm>
              <a:off x="4706" y="2329"/>
              <a:ext cx="2" cy="2"/>
            </a:xfrm>
            <a:custGeom>
              <a:avLst/>
              <a:gdLst>
                <a:gd name="T0" fmla="*/ 1 w 3"/>
                <a:gd name="T1" fmla="*/ 1 h 3"/>
                <a:gd name="T2" fmla="*/ 1 w 3"/>
                <a:gd name="T3" fmla="*/ 1 h 3"/>
                <a:gd name="T4" fmla="*/ 1 w 3"/>
                <a:gd name="T5" fmla="*/ 0 h 3"/>
                <a:gd name="T6" fmla="*/ 1 w 3"/>
                <a:gd name="T7" fmla="*/ 0 h 3"/>
                <a:gd name="T8" fmla="*/ 0 w 3"/>
                <a:gd name="T9" fmla="*/ 1 h 3"/>
                <a:gd name="T10" fmla="*/ 0 w 3"/>
                <a:gd name="T11" fmla="*/ 1 h 3"/>
                <a:gd name="T12" fmla="*/ 1 w 3"/>
                <a:gd name="T13" fmla="*/ 1 h 3"/>
                <a:gd name="T14" fmla="*/ 1 w 3"/>
                <a:gd name="T15" fmla="*/ 1 h 3"/>
                <a:gd name="T16" fmla="*/ 1 w 3"/>
                <a:gd name="T17" fmla="*/ 1 h 3"/>
                <a:gd name="T18" fmla="*/ 1 w 3"/>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1"/>
                  </a:moveTo>
                  <a:lnTo>
                    <a:pt x="3" y="1"/>
                  </a:lnTo>
                  <a:lnTo>
                    <a:pt x="3" y="0"/>
                  </a:lnTo>
                  <a:lnTo>
                    <a:pt x="0" y="1"/>
                  </a:lnTo>
                  <a:lnTo>
                    <a:pt x="1" y="3"/>
                  </a:lnTo>
                  <a:lnTo>
                    <a:pt x="3" y="3"/>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09" name="Freeform 4132"/>
            <p:cNvSpPr>
              <a:spLocks/>
            </p:cNvSpPr>
            <p:nvPr/>
          </p:nvSpPr>
          <p:spPr bwMode="auto">
            <a:xfrm>
              <a:off x="4712" y="2326"/>
              <a:ext cx="2" cy="3"/>
            </a:xfrm>
            <a:custGeom>
              <a:avLst/>
              <a:gdLst>
                <a:gd name="T0" fmla="*/ 1 w 3"/>
                <a:gd name="T1" fmla="*/ 1 h 3"/>
                <a:gd name="T2" fmla="*/ 1 w 3"/>
                <a:gd name="T3" fmla="*/ 1 h 3"/>
                <a:gd name="T4" fmla="*/ 1 w 3"/>
                <a:gd name="T5" fmla="*/ 0 h 3"/>
                <a:gd name="T6" fmla="*/ 1 w 3"/>
                <a:gd name="T7" fmla="*/ 0 h 3"/>
                <a:gd name="T8" fmla="*/ 1 w 3"/>
                <a:gd name="T9" fmla="*/ 0 h 3"/>
                <a:gd name="T10" fmla="*/ 1 w 3"/>
                <a:gd name="T11" fmla="*/ 0 h 3"/>
                <a:gd name="T12" fmla="*/ 0 w 3"/>
                <a:gd name="T13" fmla="*/ 1 h 3"/>
                <a:gd name="T14" fmla="*/ 0 w 3"/>
                <a:gd name="T15" fmla="*/ 2 h 3"/>
                <a:gd name="T16" fmla="*/ 1 w 3"/>
                <a:gd name="T17" fmla="*/ 3 h 3"/>
                <a:gd name="T18" fmla="*/ 1 w 3"/>
                <a:gd name="T19" fmla="*/ 3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1"/>
                  </a:moveTo>
                  <a:lnTo>
                    <a:pt x="2" y="1"/>
                  </a:lnTo>
                  <a:lnTo>
                    <a:pt x="3" y="0"/>
                  </a:lnTo>
                  <a:lnTo>
                    <a:pt x="2" y="0"/>
                  </a:lnTo>
                  <a:lnTo>
                    <a:pt x="0" y="1"/>
                  </a:lnTo>
                  <a:lnTo>
                    <a:pt x="0" y="2"/>
                  </a:lnTo>
                  <a:lnTo>
                    <a:pt x="1" y="3"/>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0" name="Freeform 4133"/>
            <p:cNvSpPr>
              <a:spLocks/>
            </p:cNvSpPr>
            <p:nvPr/>
          </p:nvSpPr>
          <p:spPr bwMode="auto">
            <a:xfrm>
              <a:off x="4726" y="2322"/>
              <a:ext cx="2" cy="1"/>
            </a:xfrm>
            <a:custGeom>
              <a:avLst/>
              <a:gdLst>
                <a:gd name="T0" fmla="*/ 1 w 2"/>
                <a:gd name="T1" fmla="*/ 1 h 2"/>
                <a:gd name="T2" fmla="*/ 1 w 2"/>
                <a:gd name="T3" fmla="*/ 1 h 2"/>
                <a:gd name="T4" fmla="*/ 2 w 2"/>
                <a:gd name="T5" fmla="*/ 1 h 2"/>
                <a:gd name="T6" fmla="*/ 2 w 2"/>
                <a:gd name="T7" fmla="*/ 1 h 2"/>
                <a:gd name="T8" fmla="*/ 1 w 2"/>
                <a:gd name="T9" fmla="*/ 1 h 2"/>
                <a:gd name="T10" fmla="*/ 1 w 2"/>
                <a:gd name="T11" fmla="*/ 1 h 2"/>
                <a:gd name="T12" fmla="*/ 0 w 2"/>
                <a:gd name="T13" fmla="*/ 0 h 2"/>
                <a:gd name="T14" fmla="*/ 0 w 2"/>
                <a:gd name="T15" fmla="*/ 1 h 2"/>
                <a:gd name="T16" fmla="*/ 0 w 2"/>
                <a:gd name="T17" fmla="*/ 1 h 2"/>
                <a:gd name="T18" fmla="*/ 0 w 2"/>
                <a:gd name="T19" fmla="*/ 1 h 2"/>
                <a:gd name="T20" fmla="*/ 1 w 2"/>
                <a:gd name="T21" fmla="*/ 1 h 2"/>
                <a:gd name="T22" fmla="*/ 1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2"/>
                  </a:lnTo>
                  <a:lnTo>
                    <a:pt x="1" y="1"/>
                  </a:lnTo>
                  <a:lnTo>
                    <a:pt x="0" y="0"/>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1" name="Freeform 4134"/>
            <p:cNvSpPr>
              <a:spLocks/>
            </p:cNvSpPr>
            <p:nvPr/>
          </p:nvSpPr>
          <p:spPr bwMode="auto">
            <a:xfrm>
              <a:off x="4827" y="2156"/>
              <a:ext cx="2" cy="1"/>
            </a:xfrm>
            <a:custGeom>
              <a:avLst/>
              <a:gdLst>
                <a:gd name="T0" fmla="*/ 2 w 2"/>
                <a:gd name="T1" fmla="*/ 0 h 2"/>
                <a:gd name="T2" fmla="*/ 2 w 2"/>
                <a:gd name="T3" fmla="*/ 0 h 2"/>
                <a:gd name="T4" fmla="*/ 0 w 2"/>
                <a:gd name="T5" fmla="*/ 0 h 2"/>
                <a:gd name="T6" fmla="*/ 0 w 2"/>
                <a:gd name="T7" fmla="*/ 1 h 2"/>
                <a:gd name="T8" fmla="*/ 0 w 2"/>
                <a:gd name="T9" fmla="*/ 1 h 2"/>
                <a:gd name="T10" fmla="*/ 0 w 2"/>
                <a:gd name="T11" fmla="*/ 1 h 2"/>
                <a:gd name="T12" fmla="*/ 1 w 2"/>
                <a:gd name="T13" fmla="*/ 1 h 2"/>
                <a:gd name="T14" fmla="*/ 2 w 2"/>
                <a:gd name="T15" fmla="*/ 1 h 2"/>
                <a:gd name="T16" fmla="*/ 2 w 2"/>
                <a:gd name="T17" fmla="*/ 0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2" y="0"/>
                  </a:moveTo>
                  <a:lnTo>
                    <a:pt x="2" y="0"/>
                  </a:lnTo>
                  <a:lnTo>
                    <a:pt x="0" y="0"/>
                  </a:lnTo>
                  <a:lnTo>
                    <a:pt x="0" y="1"/>
                  </a:lnTo>
                  <a:lnTo>
                    <a:pt x="1" y="2"/>
                  </a:lnTo>
                  <a:lnTo>
                    <a:pt x="2" y="2"/>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2" name="Freeform 4135"/>
            <p:cNvSpPr>
              <a:spLocks/>
            </p:cNvSpPr>
            <p:nvPr/>
          </p:nvSpPr>
          <p:spPr bwMode="auto">
            <a:xfrm>
              <a:off x="4847" y="2184"/>
              <a:ext cx="3" cy="4"/>
            </a:xfrm>
            <a:custGeom>
              <a:avLst/>
              <a:gdLst>
                <a:gd name="T0" fmla="*/ 2 w 4"/>
                <a:gd name="T1" fmla="*/ 2 h 5"/>
                <a:gd name="T2" fmla="*/ 2 w 4"/>
                <a:gd name="T3" fmla="*/ 2 h 5"/>
                <a:gd name="T4" fmla="*/ 2 w 4"/>
                <a:gd name="T5" fmla="*/ 2 h 5"/>
                <a:gd name="T6" fmla="*/ 2 w 4"/>
                <a:gd name="T7" fmla="*/ 2 h 5"/>
                <a:gd name="T8" fmla="*/ 2 w 4"/>
                <a:gd name="T9" fmla="*/ 2 h 5"/>
                <a:gd name="T10" fmla="*/ 2 w 4"/>
                <a:gd name="T11" fmla="*/ 1 h 5"/>
                <a:gd name="T12" fmla="*/ 2 w 4"/>
                <a:gd name="T13" fmla="*/ 0 h 5"/>
                <a:gd name="T14" fmla="*/ 2 w 4"/>
                <a:gd name="T15" fmla="*/ 0 h 5"/>
                <a:gd name="T16" fmla="*/ 1 w 4"/>
                <a:gd name="T17" fmla="*/ 2 h 5"/>
                <a:gd name="T18" fmla="*/ 0 w 4"/>
                <a:gd name="T19" fmla="*/ 2 h 5"/>
                <a:gd name="T20" fmla="*/ 1 w 4"/>
                <a:gd name="T21" fmla="*/ 2 h 5"/>
                <a:gd name="T22" fmla="*/ 2 w 4"/>
                <a:gd name="T23" fmla="*/ 2 h 5"/>
                <a:gd name="T24" fmla="*/ 2 w 4"/>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2" y="4"/>
                  </a:moveTo>
                  <a:lnTo>
                    <a:pt x="2" y="4"/>
                  </a:lnTo>
                  <a:lnTo>
                    <a:pt x="4" y="3"/>
                  </a:lnTo>
                  <a:lnTo>
                    <a:pt x="3" y="2"/>
                  </a:lnTo>
                  <a:lnTo>
                    <a:pt x="3" y="1"/>
                  </a:lnTo>
                  <a:lnTo>
                    <a:pt x="4" y="0"/>
                  </a:lnTo>
                  <a:lnTo>
                    <a:pt x="1" y="3"/>
                  </a:lnTo>
                  <a:lnTo>
                    <a:pt x="0" y="4"/>
                  </a:lnTo>
                  <a:lnTo>
                    <a:pt x="1" y="5"/>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3" name="Freeform 4136"/>
            <p:cNvSpPr>
              <a:spLocks/>
            </p:cNvSpPr>
            <p:nvPr/>
          </p:nvSpPr>
          <p:spPr bwMode="auto">
            <a:xfrm>
              <a:off x="4911" y="2013"/>
              <a:ext cx="78" cy="64"/>
            </a:xfrm>
            <a:custGeom>
              <a:avLst/>
              <a:gdLst>
                <a:gd name="T0" fmla="*/ 2 w 97"/>
                <a:gd name="T1" fmla="*/ 5 h 79"/>
                <a:gd name="T2" fmla="*/ 2 w 97"/>
                <a:gd name="T3" fmla="*/ 5 h 79"/>
                <a:gd name="T4" fmla="*/ 2 w 97"/>
                <a:gd name="T5" fmla="*/ 5 h 79"/>
                <a:gd name="T6" fmla="*/ 0 w 97"/>
                <a:gd name="T7" fmla="*/ 6 h 79"/>
                <a:gd name="T8" fmla="*/ 2 w 97"/>
                <a:gd name="T9" fmla="*/ 6 h 79"/>
                <a:gd name="T10" fmla="*/ 2 w 97"/>
                <a:gd name="T11" fmla="*/ 8 h 79"/>
                <a:gd name="T12" fmla="*/ 2 w 97"/>
                <a:gd name="T13" fmla="*/ 8 h 79"/>
                <a:gd name="T14" fmla="*/ 2 w 97"/>
                <a:gd name="T15" fmla="*/ 8 h 79"/>
                <a:gd name="T16" fmla="*/ 2 w 97"/>
                <a:gd name="T17" fmla="*/ 7 h 79"/>
                <a:gd name="T18" fmla="*/ 2 w 97"/>
                <a:gd name="T19" fmla="*/ 7 h 79"/>
                <a:gd name="T20" fmla="*/ 2 w 97"/>
                <a:gd name="T21" fmla="*/ 7 h 79"/>
                <a:gd name="T22" fmla="*/ 2 w 97"/>
                <a:gd name="T23" fmla="*/ 7 h 79"/>
                <a:gd name="T24" fmla="*/ 2 w 97"/>
                <a:gd name="T25" fmla="*/ 6 h 79"/>
                <a:gd name="T26" fmla="*/ 2 w 97"/>
                <a:gd name="T27" fmla="*/ 6 h 79"/>
                <a:gd name="T28" fmla="*/ 2 w 97"/>
                <a:gd name="T29" fmla="*/ 6 h 79"/>
                <a:gd name="T30" fmla="*/ 2 w 97"/>
                <a:gd name="T31" fmla="*/ 6 h 79"/>
                <a:gd name="T32" fmla="*/ 2 w 97"/>
                <a:gd name="T33" fmla="*/ 6 h 79"/>
                <a:gd name="T34" fmla="*/ 2 w 97"/>
                <a:gd name="T35" fmla="*/ 6 h 79"/>
                <a:gd name="T36" fmla="*/ 4 w 97"/>
                <a:gd name="T37" fmla="*/ 6 h 79"/>
                <a:gd name="T38" fmla="*/ 4 w 97"/>
                <a:gd name="T39" fmla="*/ 6 h 79"/>
                <a:gd name="T40" fmla="*/ 5 w 97"/>
                <a:gd name="T41" fmla="*/ 6 h 79"/>
                <a:gd name="T42" fmla="*/ 5 w 97"/>
                <a:gd name="T43" fmla="*/ 6 h 79"/>
                <a:gd name="T44" fmla="*/ 6 w 97"/>
                <a:gd name="T45" fmla="*/ 5 h 79"/>
                <a:gd name="T46" fmla="*/ 7 w 97"/>
                <a:gd name="T47" fmla="*/ 5 h 79"/>
                <a:gd name="T48" fmla="*/ 7 w 97"/>
                <a:gd name="T49" fmla="*/ 5 h 79"/>
                <a:gd name="T50" fmla="*/ 7 w 97"/>
                <a:gd name="T51" fmla="*/ 5 h 79"/>
                <a:gd name="T52" fmla="*/ 9 w 97"/>
                <a:gd name="T53" fmla="*/ 4 h 79"/>
                <a:gd name="T54" fmla="*/ 8 w 97"/>
                <a:gd name="T55" fmla="*/ 4 h 79"/>
                <a:gd name="T56" fmla="*/ 8 w 97"/>
                <a:gd name="T57" fmla="*/ 4 h 79"/>
                <a:gd name="T58" fmla="*/ 8 w 97"/>
                <a:gd name="T59" fmla="*/ 4 h 79"/>
                <a:gd name="T60" fmla="*/ 8 w 97"/>
                <a:gd name="T61" fmla="*/ 4 h 79"/>
                <a:gd name="T62" fmla="*/ 7 w 97"/>
                <a:gd name="T63" fmla="*/ 3 h 79"/>
                <a:gd name="T64" fmla="*/ 8 w 97"/>
                <a:gd name="T65" fmla="*/ 2 h 79"/>
                <a:gd name="T66" fmla="*/ 8 w 97"/>
                <a:gd name="T67" fmla="*/ 2 h 79"/>
                <a:gd name="T68" fmla="*/ 7 w 97"/>
                <a:gd name="T69" fmla="*/ 3 h 79"/>
                <a:gd name="T70" fmla="*/ 6 w 97"/>
                <a:gd name="T71" fmla="*/ 2 h 79"/>
                <a:gd name="T72" fmla="*/ 6 w 97"/>
                <a:gd name="T73" fmla="*/ 2 h 79"/>
                <a:gd name="T74" fmla="*/ 5 w 97"/>
                <a:gd name="T75" fmla="*/ 2 h 79"/>
                <a:gd name="T76" fmla="*/ 4 w 97"/>
                <a:gd name="T77" fmla="*/ 2 h 79"/>
                <a:gd name="T78" fmla="*/ 3 w 97"/>
                <a:gd name="T79" fmla="*/ 1 h 79"/>
                <a:gd name="T80" fmla="*/ 2 w 97"/>
                <a:gd name="T81" fmla="*/ 2 h 79"/>
                <a:gd name="T82" fmla="*/ 2 w 97"/>
                <a:gd name="T83" fmla="*/ 2 h 79"/>
                <a:gd name="T84" fmla="*/ 3 w 97"/>
                <a:gd name="T85" fmla="*/ 2 h 79"/>
                <a:gd name="T86" fmla="*/ 2 w 97"/>
                <a:gd name="T87" fmla="*/ 2 h 79"/>
                <a:gd name="T88" fmla="*/ 2 w 97"/>
                <a:gd name="T89" fmla="*/ 3 h 79"/>
                <a:gd name="T90" fmla="*/ 2 w 97"/>
                <a:gd name="T91" fmla="*/ 4 h 79"/>
                <a:gd name="T92" fmla="*/ 2 w 97"/>
                <a:gd name="T93" fmla="*/ 4 h 79"/>
                <a:gd name="T94" fmla="*/ 2 w 97"/>
                <a:gd name="T95" fmla="*/ 4 h 79"/>
                <a:gd name="T96" fmla="*/ 2 w 97"/>
                <a:gd name="T97" fmla="*/ 4 h 79"/>
                <a:gd name="T98" fmla="*/ 2 w 97"/>
                <a:gd name="T99" fmla="*/ 4 h 79"/>
                <a:gd name="T100" fmla="*/ 2 w 97"/>
                <a:gd name="T101" fmla="*/ 4 h 79"/>
                <a:gd name="T102" fmla="*/ 2 w 97"/>
                <a:gd name="T103" fmla="*/ 5 h 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7"/>
                <a:gd name="T157" fmla="*/ 0 h 79"/>
                <a:gd name="T158" fmla="*/ 97 w 97"/>
                <a:gd name="T159" fmla="*/ 79 h 7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7" h="79">
                  <a:moveTo>
                    <a:pt x="10" y="52"/>
                  </a:moveTo>
                  <a:lnTo>
                    <a:pt x="10" y="52"/>
                  </a:lnTo>
                  <a:lnTo>
                    <a:pt x="8" y="54"/>
                  </a:lnTo>
                  <a:lnTo>
                    <a:pt x="7" y="54"/>
                  </a:lnTo>
                  <a:lnTo>
                    <a:pt x="6" y="54"/>
                  </a:lnTo>
                  <a:lnTo>
                    <a:pt x="5" y="55"/>
                  </a:lnTo>
                  <a:lnTo>
                    <a:pt x="5" y="56"/>
                  </a:lnTo>
                  <a:lnTo>
                    <a:pt x="4" y="56"/>
                  </a:lnTo>
                  <a:lnTo>
                    <a:pt x="2" y="56"/>
                  </a:lnTo>
                  <a:lnTo>
                    <a:pt x="2" y="57"/>
                  </a:lnTo>
                  <a:lnTo>
                    <a:pt x="1" y="58"/>
                  </a:lnTo>
                  <a:lnTo>
                    <a:pt x="0" y="62"/>
                  </a:lnTo>
                  <a:lnTo>
                    <a:pt x="1" y="63"/>
                  </a:lnTo>
                  <a:lnTo>
                    <a:pt x="3" y="65"/>
                  </a:lnTo>
                  <a:lnTo>
                    <a:pt x="5" y="68"/>
                  </a:lnTo>
                  <a:lnTo>
                    <a:pt x="5" y="70"/>
                  </a:lnTo>
                  <a:lnTo>
                    <a:pt x="5" y="72"/>
                  </a:lnTo>
                  <a:lnTo>
                    <a:pt x="4" y="76"/>
                  </a:lnTo>
                  <a:lnTo>
                    <a:pt x="4" y="77"/>
                  </a:lnTo>
                  <a:lnTo>
                    <a:pt x="4" y="78"/>
                  </a:lnTo>
                  <a:lnTo>
                    <a:pt x="6" y="79"/>
                  </a:lnTo>
                  <a:lnTo>
                    <a:pt x="7" y="79"/>
                  </a:lnTo>
                  <a:lnTo>
                    <a:pt x="8" y="78"/>
                  </a:lnTo>
                  <a:lnTo>
                    <a:pt x="10" y="77"/>
                  </a:lnTo>
                  <a:lnTo>
                    <a:pt x="11" y="76"/>
                  </a:lnTo>
                  <a:lnTo>
                    <a:pt x="11" y="75"/>
                  </a:lnTo>
                  <a:lnTo>
                    <a:pt x="12" y="74"/>
                  </a:lnTo>
                  <a:lnTo>
                    <a:pt x="14" y="73"/>
                  </a:lnTo>
                  <a:lnTo>
                    <a:pt x="16" y="73"/>
                  </a:lnTo>
                  <a:lnTo>
                    <a:pt x="19" y="74"/>
                  </a:lnTo>
                  <a:lnTo>
                    <a:pt x="20" y="74"/>
                  </a:lnTo>
                  <a:lnTo>
                    <a:pt x="21" y="73"/>
                  </a:lnTo>
                  <a:lnTo>
                    <a:pt x="21" y="71"/>
                  </a:lnTo>
                  <a:lnTo>
                    <a:pt x="20" y="71"/>
                  </a:lnTo>
                  <a:lnTo>
                    <a:pt x="19" y="70"/>
                  </a:lnTo>
                  <a:lnTo>
                    <a:pt x="17" y="68"/>
                  </a:lnTo>
                  <a:lnTo>
                    <a:pt x="16" y="66"/>
                  </a:lnTo>
                  <a:lnTo>
                    <a:pt x="15" y="66"/>
                  </a:lnTo>
                  <a:lnTo>
                    <a:pt x="12" y="65"/>
                  </a:lnTo>
                  <a:lnTo>
                    <a:pt x="8" y="63"/>
                  </a:lnTo>
                  <a:lnTo>
                    <a:pt x="8" y="61"/>
                  </a:lnTo>
                  <a:lnTo>
                    <a:pt x="10" y="59"/>
                  </a:lnTo>
                  <a:lnTo>
                    <a:pt x="11" y="58"/>
                  </a:lnTo>
                  <a:lnTo>
                    <a:pt x="14" y="58"/>
                  </a:lnTo>
                  <a:lnTo>
                    <a:pt x="16" y="59"/>
                  </a:lnTo>
                  <a:lnTo>
                    <a:pt x="17" y="60"/>
                  </a:lnTo>
                  <a:lnTo>
                    <a:pt x="19" y="62"/>
                  </a:lnTo>
                  <a:lnTo>
                    <a:pt x="19" y="63"/>
                  </a:lnTo>
                  <a:lnTo>
                    <a:pt x="20" y="63"/>
                  </a:lnTo>
                  <a:lnTo>
                    <a:pt x="24" y="60"/>
                  </a:lnTo>
                  <a:lnTo>
                    <a:pt x="27" y="58"/>
                  </a:lnTo>
                  <a:lnTo>
                    <a:pt x="32" y="58"/>
                  </a:lnTo>
                  <a:lnTo>
                    <a:pt x="36" y="59"/>
                  </a:lnTo>
                  <a:lnTo>
                    <a:pt x="40" y="61"/>
                  </a:lnTo>
                  <a:lnTo>
                    <a:pt x="44" y="63"/>
                  </a:lnTo>
                  <a:lnTo>
                    <a:pt x="48" y="65"/>
                  </a:lnTo>
                  <a:lnTo>
                    <a:pt x="54" y="69"/>
                  </a:lnTo>
                  <a:lnTo>
                    <a:pt x="55" y="70"/>
                  </a:lnTo>
                  <a:lnTo>
                    <a:pt x="56" y="70"/>
                  </a:lnTo>
                  <a:lnTo>
                    <a:pt x="57" y="68"/>
                  </a:lnTo>
                  <a:lnTo>
                    <a:pt x="57" y="65"/>
                  </a:lnTo>
                  <a:lnTo>
                    <a:pt x="58" y="62"/>
                  </a:lnTo>
                  <a:lnTo>
                    <a:pt x="60" y="58"/>
                  </a:lnTo>
                  <a:lnTo>
                    <a:pt x="64" y="54"/>
                  </a:lnTo>
                  <a:lnTo>
                    <a:pt x="69" y="51"/>
                  </a:lnTo>
                  <a:lnTo>
                    <a:pt x="74" y="50"/>
                  </a:lnTo>
                  <a:lnTo>
                    <a:pt x="80" y="50"/>
                  </a:lnTo>
                  <a:lnTo>
                    <a:pt x="81" y="50"/>
                  </a:lnTo>
                  <a:lnTo>
                    <a:pt x="81" y="49"/>
                  </a:lnTo>
                  <a:lnTo>
                    <a:pt x="82" y="49"/>
                  </a:lnTo>
                  <a:lnTo>
                    <a:pt x="83" y="50"/>
                  </a:lnTo>
                  <a:lnTo>
                    <a:pt x="85" y="49"/>
                  </a:lnTo>
                  <a:lnTo>
                    <a:pt x="96" y="43"/>
                  </a:lnTo>
                  <a:lnTo>
                    <a:pt x="97" y="43"/>
                  </a:lnTo>
                  <a:lnTo>
                    <a:pt x="96" y="43"/>
                  </a:lnTo>
                  <a:lnTo>
                    <a:pt x="92" y="43"/>
                  </a:lnTo>
                  <a:lnTo>
                    <a:pt x="91" y="44"/>
                  </a:lnTo>
                  <a:lnTo>
                    <a:pt x="91" y="45"/>
                  </a:lnTo>
                  <a:lnTo>
                    <a:pt x="89" y="44"/>
                  </a:lnTo>
                  <a:lnTo>
                    <a:pt x="88" y="43"/>
                  </a:lnTo>
                  <a:lnTo>
                    <a:pt x="88" y="39"/>
                  </a:lnTo>
                  <a:lnTo>
                    <a:pt x="88" y="38"/>
                  </a:lnTo>
                  <a:lnTo>
                    <a:pt x="89" y="38"/>
                  </a:lnTo>
                  <a:lnTo>
                    <a:pt x="88" y="37"/>
                  </a:lnTo>
                  <a:lnTo>
                    <a:pt x="85" y="35"/>
                  </a:lnTo>
                  <a:lnTo>
                    <a:pt x="85" y="33"/>
                  </a:lnTo>
                  <a:lnTo>
                    <a:pt x="86" y="31"/>
                  </a:lnTo>
                  <a:lnTo>
                    <a:pt x="88" y="28"/>
                  </a:lnTo>
                  <a:lnTo>
                    <a:pt x="89" y="25"/>
                  </a:lnTo>
                  <a:lnTo>
                    <a:pt x="89" y="23"/>
                  </a:lnTo>
                  <a:lnTo>
                    <a:pt x="88" y="24"/>
                  </a:lnTo>
                  <a:lnTo>
                    <a:pt x="87" y="25"/>
                  </a:lnTo>
                  <a:lnTo>
                    <a:pt x="81" y="31"/>
                  </a:lnTo>
                  <a:lnTo>
                    <a:pt x="78" y="32"/>
                  </a:lnTo>
                  <a:lnTo>
                    <a:pt x="75" y="31"/>
                  </a:lnTo>
                  <a:lnTo>
                    <a:pt x="72" y="30"/>
                  </a:lnTo>
                  <a:lnTo>
                    <a:pt x="70" y="30"/>
                  </a:lnTo>
                  <a:lnTo>
                    <a:pt x="70" y="29"/>
                  </a:lnTo>
                  <a:lnTo>
                    <a:pt x="71" y="28"/>
                  </a:lnTo>
                  <a:lnTo>
                    <a:pt x="67" y="28"/>
                  </a:lnTo>
                  <a:lnTo>
                    <a:pt x="63" y="28"/>
                  </a:lnTo>
                  <a:lnTo>
                    <a:pt x="61" y="25"/>
                  </a:lnTo>
                  <a:lnTo>
                    <a:pt x="54" y="20"/>
                  </a:lnTo>
                  <a:lnTo>
                    <a:pt x="48" y="16"/>
                  </a:lnTo>
                  <a:lnTo>
                    <a:pt x="43" y="9"/>
                  </a:lnTo>
                  <a:lnTo>
                    <a:pt x="36" y="1"/>
                  </a:lnTo>
                  <a:lnTo>
                    <a:pt x="35" y="0"/>
                  </a:lnTo>
                  <a:lnTo>
                    <a:pt x="34" y="1"/>
                  </a:lnTo>
                  <a:lnTo>
                    <a:pt x="32" y="2"/>
                  </a:lnTo>
                  <a:lnTo>
                    <a:pt x="31" y="2"/>
                  </a:lnTo>
                  <a:lnTo>
                    <a:pt x="30" y="3"/>
                  </a:lnTo>
                  <a:lnTo>
                    <a:pt x="30" y="6"/>
                  </a:lnTo>
                  <a:lnTo>
                    <a:pt x="30" y="8"/>
                  </a:lnTo>
                  <a:lnTo>
                    <a:pt x="31" y="10"/>
                  </a:lnTo>
                  <a:lnTo>
                    <a:pt x="32" y="14"/>
                  </a:lnTo>
                  <a:lnTo>
                    <a:pt x="32" y="18"/>
                  </a:lnTo>
                  <a:lnTo>
                    <a:pt x="31" y="28"/>
                  </a:lnTo>
                  <a:lnTo>
                    <a:pt x="31" y="30"/>
                  </a:lnTo>
                  <a:lnTo>
                    <a:pt x="30" y="31"/>
                  </a:lnTo>
                  <a:lnTo>
                    <a:pt x="27" y="34"/>
                  </a:lnTo>
                  <a:lnTo>
                    <a:pt x="26" y="36"/>
                  </a:lnTo>
                  <a:lnTo>
                    <a:pt x="26" y="37"/>
                  </a:lnTo>
                  <a:lnTo>
                    <a:pt x="26" y="39"/>
                  </a:lnTo>
                  <a:lnTo>
                    <a:pt x="27" y="42"/>
                  </a:lnTo>
                  <a:lnTo>
                    <a:pt x="27" y="43"/>
                  </a:lnTo>
                  <a:lnTo>
                    <a:pt x="27" y="44"/>
                  </a:lnTo>
                  <a:lnTo>
                    <a:pt x="24" y="45"/>
                  </a:lnTo>
                  <a:lnTo>
                    <a:pt x="22" y="46"/>
                  </a:lnTo>
                  <a:lnTo>
                    <a:pt x="21" y="46"/>
                  </a:lnTo>
                  <a:lnTo>
                    <a:pt x="20" y="46"/>
                  </a:lnTo>
                  <a:lnTo>
                    <a:pt x="18" y="46"/>
                  </a:lnTo>
                  <a:lnTo>
                    <a:pt x="17" y="46"/>
                  </a:lnTo>
                  <a:lnTo>
                    <a:pt x="15" y="44"/>
                  </a:lnTo>
                  <a:lnTo>
                    <a:pt x="12" y="43"/>
                  </a:lnTo>
                  <a:lnTo>
                    <a:pt x="11" y="43"/>
                  </a:lnTo>
                  <a:lnTo>
                    <a:pt x="10" y="43"/>
                  </a:lnTo>
                  <a:lnTo>
                    <a:pt x="10" y="45"/>
                  </a:lnTo>
                  <a:lnTo>
                    <a:pt x="11" y="46"/>
                  </a:lnTo>
                  <a:lnTo>
                    <a:pt x="12" y="49"/>
                  </a:lnTo>
                  <a:lnTo>
                    <a:pt x="12" y="50"/>
                  </a:lnTo>
                  <a:lnTo>
                    <a:pt x="10" y="5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4" name="Freeform 4137"/>
            <p:cNvSpPr>
              <a:spLocks/>
            </p:cNvSpPr>
            <p:nvPr/>
          </p:nvSpPr>
          <p:spPr bwMode="auto">
            <a:xfrm>
              <a:off x="4906" y="2065"/>
              <a:ext cx="3" cy="3"/>
            </a:xfrm>
            <a:custGeom>
              <a:avLst/>
              <a:gdLst>
                <a:gd name="T0" fmla="*/ 3 w 3"/>
                <a:gd name="T1" fmla="*/ 2 h 4"/>
                <a:gd name="T2" fmla="*/ 3 w 3"/>
                <a:gd name="T3" fmla="*/ 2 h 4"/>
                <a:gd name="T4" fmla="*/ 3 w 3"/>
                <a:gd name="T5" fmla="*/ 1 h 4"/>
                <a:gd name="T6" fmla="*/ 3 w 3"/>
                <a:gd name="T7" fmla="*/ 0 h 4"/>
                <a:gd name="T8" fmla="*/ 2 w 3"/>
                <a:gd name="T9" fmla="*/ 0 h 4"/>
                <a:gd name="T10" fmla="*/ 2 w 3"/>
                <a:gd name="T11" fmla="*/ 0 h 4"/>
                <a:gd name="T12" fmla="*/ 0 w 3"/>
                <a:gd name="T13" fmla="*/ 1 h 4"/>
                <a:gd name="T14" fmla="*/ 0 w 3"/>
                <a:gd name="T15" fmla="*/ 2 h 4"/>
                <a:gd name="T16" fmla="*/ 0 w 3"/>
                <a:gd name="T17" fmla="*/ 2 h 4"/>
                <a:gd name="T18" fmla="*/ 0 w 3"/>
                <a:gd name="T19" fmla="*/ 2 h 4"/>
                <a:gd name="T20" fmla="*/ 2 w 3"/>
                <a:gd name="T21" fmla="*/ 2 h 4"/>
                <a:gd name="T22" fmla="*/ 3 w 3"/>
                <a:gd name="T23" fmla="*/ 2 h 4"/>
                <a:gd name="T24" fmla="*/ 3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2"/>
                  </a:moveTo>
                  <a:lnTo>
                    <a:pt x="3" y="2"/>
                  </a:lnTo>
                  <a:lnTo>
                    <a:pt x="3" y="1"/>
                  </a:lnTo>
                  <a:lnTo>
                    <a:pt x="3" y="0"/>
                  </a:lnTo>
                  <a:lnTo>
                    <a:pt x="2" y="0"/>
                  </a:lnTo>
                  <a:lnTo>
                    <a:pt x="0" y="1"/>
                  </a:lnTo>
                  <a:lnTo>
                    <a:pt x="0" y="2"/>
                  </a:lnTo>
                  <a:lnTo>
                    <a:pt x="0" y="4"/>
                  </a:lnTo>
                  <a:lnTo>
                    <a:pt x="2" y="4"/>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5" name="Freeform 4138"/>
            <p:cNvSpPr>
              <a:spLocks/>
            </p:cNvSpPr>
            <p:nvPr/>
          </p:nvSpPr>
          <p:spPr bwMode="auto">
            <a:xfrm>
              <a:off x="4929" y="2017"/>
              <a:ext cx="3" cy="2"/>
            </a:xfrm>
            <a:custGeom>
              <a:avLst/>
              <a:gdLst>
                <a:gd name="T0" fmla="*/ 3 w 3"/>
                <a:gd name="T1" fmla="*/ 1 h 2"/>
                <a:gd name="T2" fmla="*/ 3 w 3"/>
                <a:gd name="T3" fmla="*/ 1 h 2"/>
                <a:gd name="T4" fmla="*/ 0 w 3"/>
                <a:gd name="T5" fmla="*/ 0 h 2"/>
                <a:gd name="T6" fmla="*/ 0 w 3"/>
                <a:gd name="T7" fmla="*/ 0 h 2"/>
                <a:gd name="T8" fmla="*/ 2 w 3"/>
                <a:gd name="T9" fmla="*/ 2 h 2"/>
                <a:gd name="T10" fmla="*/ 2 w 3"/>
                <a:gd name="T11" fmla="*/ 2 h 2"/>
                <a:gd name="T12" fmla="*/ 3 w 3"/>
                <a:gd name="T13" fmla="*/ 2 h 2"/>
                <a:gd name="T14" fmla="*/ 3 w 3"/>
                <a:gd name="T15" fmla="*/ 2 h 2"/>
                <a:gd name="T16" fmla="*/ 3 w 3"/>
                <a:gd name="T17" fmla="*/ 1 h 2"/>
                <a:gd name="T18" fmla="*/ 3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1"/>
                  </a:moveTo>
                  <a:lnTo>
                    <a:pt x="3" y="1"/>
                  </a:lnTo>
                  <a:lnTo>
                    <a:pt x="0" y="0"/>
                  </a:lnTo>
                  <a:lnTo>
                    <a:pt x="2" y="2"/>
                  </a:lnTo>
                  <a:lnTo>
                    <a:pt x="3"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6" name="Freeform 4139"/>
            <p:cNvSpPr>
              <a:spLocks/>
            </p:cNvSpPr>
            <p:nvPr/>
          </p:nvSpPr>
          <p:spPr bwMode="auto">
            <a:xfrm>
              <a:off x="4845" y="2554"/>
              <a:ext cx="2" cy="3"/>
            </a:xfrm>
            <a:custGeom>
              <a:avLst/>
              <a:gdLst>
                <a:gd name="T0" fmla="*/ 0 w 2"/>
                <a:gd name="T1" fmla="*/ 2 h 4"/>
                <a:gd name="T2" fmla="*/ 0 w 2"/>
                <a:gd name="T3" fmla="*/ 2 h 4"/>
                <a:gd name="T4" fmla="*/ 0 w 2"/>
                <a:gd name="T5" fmla="*/ 2 h 4"/>
                <a:gd name="T6" fmla="*/ 1 w 2"/>
                <a:gd name="T7" fmla="*/ 2 h 4"/>
                <a:gd name="T8" fmla="*/ 2 w 2"/>
                <a:gd name="T9" fmla="*/ 1 h 4"/>
                <a:gd name="T10" fmla="*/ 2 w 2"/>
                <a:gd name="T11" fmla="*/ 1 h 4"/>
                <a:gd name="T12" fmla="*/ 2 w 2"/>
                <a:gd name="T13" fmla="*/ 0 h 4"/>
                <a:gd name="T14" fmla="*/ 1 w 2"/>
                <a:gd name="T15" fmla="*/ 1 h 4"/>
                <a:gd name="T16" fmla="*/ 0 w 2"/>
                <a:gd name="T17" fmla="*/ 2 h 4"/>
                <a:gd name="T18" fmla="*/ 0 w 2"/>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0" y="3"/>
                  </a:moveTo>
                  <a:lnTo>
                    <a:pt x="0" y="3"/>
                  </a:lnTo>
                  <a:lnTo>
                    <a:pt x="0" y="4"/>
                  </a:lnTo>
                  <a:lnTo>
                    <a:pt x="1" y="4"/>
                  </a:lnTo>
                  <a:lnTo>
                    <a:pt x="2" y="1"/>
                  </a:lnTo>
                  <a:lnTo>
                    <a:pt x="2" y="0"/>
                  </a:lnTo>
                  <a:lnTo>
                    <a:pt x="1"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7" name="Freeform 4140"/>
            <p:cNvSpPr>
              <a:spLocks/>
            </p:cNvSpPr>
            <p:nvPr/>
          </p:nvSpPr>
          <p:spPr bwMode="auto">
            <a:xfrm>
              <a:off x="4342" y="2580"/>
              <a:ext cx="138" cy="153"/>
            </a:xfrm>
            <a:custGeom>
              <a:avLst/>
              <a:gdLst>
                <a:gd name="T0" fmla="*/ 14 w 173"/>
                <a:gd name="T1" fmla="*/ 19 h 186"/>
                <a:gd name="T2" fmla="*/ 14 w 173"/>
                <a:gd name="T3" fmla="*/ 17 h 186"/>
                <a:gd name="T4" fmla="*/ 14 w 173"/>
                <a:gd name="T5" fmla="*/ 17 h 186"/>
                <a:gd name="T6" fmla="*/ 14 w 173"/>
                <a:gd name="T7" fmla="*/ 16 h 186"/>
                <a:gd name="T8" fmla="*/ 14 w 173"/>
                <a:gd name="T9" fmla="*/ 15 h 186"/>
                <a:gd name="T10" fmla="*/ 13 w 173"/>
                <a:gd name="T11" fmla="*/ 15 h 186"/>
                <a:gd name="T12" fmla="*/ 12 w 173"/>
                <a:gd name="T13" fmla="*/ 16 h 186"/>
                <a:gd name="T14" fmla="*/ 13 w 173"/>
                <a:gd name="T15" fmla="*/ 15 h 186"/>
                <a:gd name="T16" fmla="*/ 13 w 173"/>
                <a:gd name="T17" fmla="*/ 14 h 186"/>
                <a:gd name="T18" fmla="*/ 12 w 173"/>
                <a:gd name="T19" fmla="*/ 14 h 186"/>
                <a:gd name="T20" fmla="*/ 12 w 173"/>
                <a:gd name="T21" fmla="*/ 14 h 186"/>
                <a:gd name="T22" fmla="*/ 12 w 173"/>
                <a:gd name="T23" fmla="*/ 12 h 186"/>
                <a:gd name="T24" fmla="*/ 11 w 173"/>
                <a:gd name="T25" fmla="*/ 12 h 186"/>
                <a:gd name="T26" fmla="*/ 11 w 173"/>
                <a:gd name="T27" fmla="*/ 12 h 186"/>
                <a:gd name="T28" fmla="*/ 11 w 173"/>
                <a:gd name="T29" fmla="*/ 12 h 186"/>
                <a:gd name="T30" fmla="*/ 11 w 173"/>
                <a:gd name="T31" fmla="*/ 11 h 186"/>
                <a:gd name="T32" fmla="*/ 11 w 173"/>
                <a:gd name="T33" fmla="*/ 11 h 186"/>
                <a:gd name="T34" fmla="*/ 11 w 173"/>
                <a:gd name="T35" fmla="*/ 11 h 186"/>
                <a:gd name="T36" fmla="*/ 11 w 173"/>
                <a:gd name="T37" fmla="*/ 10 h 186"/>
                <a:gd name="T38" fmla="*/ 11 w 173"/>
                <a:gd name="T39" fmla="*/ 10 h 186"/>
                <a:gd name="T40" fmla="*/ 10 w 173"/>
                <a:gd name="T41" fmla="*/ 10 h 186"/>
                <a:gd name="T42" fmla="*/ 10 w 173"/>
                <a:gd name="T43" fmla="*/ 10 h 186"/>
                <a:gd name="T44" fmla="*/ 11 w 173"/>
                <a:gd name="T45" fmla="*/ 10 h 186"/>
                <a:gd name="T46" fmla="*/ 10 w 173"/>
                <a:gd name="T47" fmla="*/ 10 h 186"/>
                <a:gd name="T48" fmla="*/ 9 w 173"/>
                <a:gd name="T49" fmla="*/ 8 h 186"/>
                <a:gd name="T50" fmla="*/ 9 w 173"/>
                <a:gd name="T51" fmla="*/ 7 h 186"/>
                <a:gd name="T52" fmla="*/ 8 w 173"/>
                <a:gd name="T53" fmla="*/ 7 h 186"/>
                <a:gd name="T54" fmla="*/ 7 w 173"/>
                <a:gd name="T55" fmla="*/ 7 h 186"/>
                <a:gd name="T56" fmla="*/ 7 w 173"/>
                <a:gd name="T57" fmla="*/ 7 h 186"/>
                <a:gd name="T58" fmla="*/ 7 w 173"/>
                <a:gd name="T59" fmla="*/ 6 h 186"/>
                <a:gd name="T60" fmla="*/ 6 w 173"/>
                <a:gd name="T61" fmla="*/ 6 h 186"/>
                <a:gd name="T62" fmla="*/ 6 w 173"/>
                <a:gd name="T63" fmla="*/ 5 h 186"/>
                <a:gd name="T64" fmla="*/ 5 w 173"/>
                <a:gd name="T65" fmla="*/ 4 h 186"/>
                <a:gd name="T66" fmla="*/ 4 w 173"/>
                <a:gd name="T67" fmla="*/ 3 h 186"/>
                <a:gd name="T68" fmla="*/ 4 w 173"/>
                <a:gd name="T69" fmla="*/ 2 h 186"/>
                <a:gd name="T70" fmla="*/ 4 w 173"/>
                <a:gd name="T71" fmla="*/ 2 h 186"/>
                <a:gd name="T72" fmla="*/ 4 w 173"/>
                <a:gd name="T73" fmla="*/ 2 h 186"/>
                <a:gd name="T74" fmla="*/ 3 w 173"/>
                <a:gd name="T75" fmla="*/ 2 h 186"/>
                <a:gd name="T76" fmla="*/ 2 w 173"/>
                <a:gd name="T77" fmla="*/ 2 h 186"/>
                <a:gd name="T78" fmla="*/ 2 w 173"/>
                <a:gd name="T79" fmla="*/ 2 h 186"/>
                <a:gd name="T80" fmla="*/ 0 w 173"/>
                <a:gd name="T81" fmla="*/ 2 h 186"/>
                <a:gd name="T82" fmla="*/ 2 w 173"/>
                <a:gd name="T83" fmla="*/ 3 h 186"/>
                <a:gd name="T84" fmla="*/ 3 w 173"/>
                <a:gd name="T85" fmla="*/ 5 h 186"/>
                <a:gd name="T86" fmla="*/ 4 w 173"/>
                <a:gd name="T87" fmla="*/ 7 h 186"/>
                <a:gd name="T88" fmla="*/ 5 w 173"/>
                <a:gd name="T89" fmla="*/ 7 h 186"/>
                <a:gd name="T90" fmla="*/ 5 w 173"/>
                <a:gd name="T91" fmla="*/ 8 h 186"/>
                <a:gd name="T92" fmla="*/ 6 w 173"/>
                <a:gd name="T93" fmla="*/ 10 h 186"/>
                <a:gd name="T94" fmla="*/ 6 w 173"/>
                <a:gd name="T95" fmla="*/ 12 h 186"/>
                <a:gd name="T96" fmla="*/ 7 w 173"/>
                <a:gd name="T97" fmla="*/ 12 h 186"/>
                <a:gd name="T98" fmla="*/ 7 w 173"/>
                <a:gd name="T99" fmla="*/ 14 h 186"/>
                <a:gd name="T100" fmla="*/ 9 w 173"/>
                <a:gd name="T101" fmla="*/ 17 h 186"/>
                <a:gd name="T102" fmla="*/ 9 w 173"/>
                <a:gd name="T103" fmla="*/ 17 h 186"/>
                <a:gd name="T104" fmla="*/ 11 w 173"/>
                <a:gd name="T105" fmla="*/ 21 h 186"/>
                <a:gd name="T106" fmla="*/ 13 w 173"/>
                <a:gd name="T107" fmla="*/ 21 h 186"/>
                <a:gd name="T108" fmla="*/ 13 w 173"/>
                <a:gd name="T109" fmla="*/ 21 h 186"/>
                <a:gd name="T110" fmla="*/ 14 w 173"/>
                <a:gd name="T111" fmla="*/ 21 h 186"/>
                <a:gd name="T112" fmla="*/ 14 w 173"/>
                <a:gd name="T113" fmla="*/ 21 h 1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86"/>
                <a:gd name="T173" fmla="*/ 173 w 173"/>
                <a:gd name="T174" fmla="*/ 186 h 1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86">
                  <a:moveTo>
                    <a:pt x="169" y="182"/>
                  </a:moveTo>
                  <a:lnTo>
                    <a:pt x="169" y="182"/>
                  </a:lnTo>
                  <a:lnTo>
                    <a:pt x="170" y="173"/>
                  </a:lnTo>
                  <a:lnTo>
                    <a:pt x="169" y="163"/>
                  </a:lnTo>
                  <a:lnTo>
                    <a:pt x="169" y="159"/>
                  </a:lnTo>
                  <a:lnTo>
                    <a:pt x="170" y="156"/>
                  </a:lnTo>
                  <a:lnTo>
                    <a:pt x="171" y="154"/>
                  </a:lnTo>
                  <a:lnTo>
                    <a:pt x="171" y="152"/>
                  </a:lnTo>
                  <a:lnTo>
                    <a:pt x="170" y="150"/>
                  </a:lnTo>
                  <a:lnTo>
                    <a:pt x="170" y="148"/>
                  </a:lnTo>
                  <a:lnTo>
                    <a:pt x="170" y="146"/>
                  </a:lnTo>
                  <a:lnTo>
                    <a:pt x="172" y="143"/>
                  </a:lnTo>
                  <a:lnTo>
                    <a:pt x="173" y="143"/>
                  </a:lnTo>
                  <a:lnTo>
                    <a:pt x="172" y="141"/>
                  </a:lnTo>
                  <a:lnTo>
                    <a:pt x="171" y="137"/>
                  </a:lnTo>
                  <a:lnTo>
                    <a:pt x="168" y="132"/>
                  </a:lnTo>
                  <a:lnTo>
                    <a:pt x="166" y="130"/>
                  </a:lnTo>
                  <a:lnTo>
                    <a:pt x="165" y="130"/>
                  </a:lnTo>
                  <a:lnTo>
                    <a:pt x="155" y="128"/>
                  </a:lnTo>
                  <a:lnTo>
                    <a:pt x="154" y="128"/>
                  </a:lnTo>
                  <a:lnTo>
                    <a:pt x="153" y="129"/>
                  </a:lnTo>
                  <a:lnTo>
                    <a:pt x="152" y="131"/>
                  </a:lnTo>
                  <a:lnTo>
                    <a:pt x="151" y="133"/>
                  </a:lnTo>
                  <a:lnTo>
                    <a:pt x="148" y="135"/>
                  </a:lnTo>
                  <a:lnTo>
                    <a:pt x="148" y="134"/>
                  </a:lnTo>
                  <a:lnTo>
                    <a:pt x="151" y="132"/>
                  </a:lnTo>
                  <a:lnTo>
                    <a:pt x="151" y="131"/>
                  </a:lnTo>
                  <a:lnTo>
                    <a:pt x="151" y="130"/>
                  </a:lnTo>
                  <a:lnTo>
                    <a:pt x="149" y="130"/>
                  </a:lnTo>
                  <a:lnTo>
                    <a:pt x="152" y="128"/>
                  </a:lnTo>
                  <a:lnTo>
                    <a:pt x="153" y="128"/>
                  </a:lnTo>
                  <a:lnTo>
                    <a:pt x="154" y="127"/>
                  </a:lnTo>
                  <a:lnTo>
                    <a:pt x="151" y="124"/>
                  </a:lnTo>
                  <a:lnTo>
                    <a:pt x="149" y="123"/>
                  </a:lnTo>
                  <a:lnTo>
                    <a:pt x="148" y="121"/>
                  </a:lnTo>
                  <a:lnTo>
                    <a:pt x="148" y="118"/>
                  </a:lnTo>
                  <a:lnTo>
                    <a:pt x="148" y="117"/>
                  </a:lnTo>
                  <a:lnTo>
                    <a:pt x="147" y="115"/>
                  </a:lnTo>
                  <a:lnTo>
                    <a:pt x="146" y="109"/>
                  </a:lnTo>
                  <a:lnTo>
                    <a:pt x="145" y="108"/>
                  </a:lnTo>
                  <a:lnTo>
                    <a:pt x="144" y="107"/>
                  </a:lnTo>
                  <a:lnTo>
                    <a:pt x="143" y="108"/>
                  </a:lnTo>
                  <a:lnTo>
                    <a:pt x="141" y="107"/>
                  </a:lnTo>
                  <a:lnTo>
                    <a:pt x="133" y="105"/>
                  </a:lnTo>
                  <a:lnTo>
                    <a:pt x="131" y="103"/>
                  </a:lnTo>
                  <a:lnTo>
                    <a:pt x="130" y="100"/>
                  </a:lnTo>
                  <a:lnTo>
                    <a:pt x="131" y="99"/>
                  </a:lnTo>
                  <a:lnTo>
                    <a:pt x="132" y="99"/>
                  </a:lnTo>
                  <a:lnTo>
                    <a:pt x="132" y="97"/>
                  </a:lnTo>
                  <a:lnTo>
                    <a:pt x="130" y="96"/>
                  </a:lnTo>
                  <a:lnTo>
                    <a:pt x="131" y="95"/>
                  </a:lnTo>
                  <a:lnTo>
                    <a:pt x="131" y="94"/>
                  </a:lnTo>
                  <a:lnTo>
                    <a:pt x="129" y="94"/>
                  </a:lnTo>
                  <a:lnTo>
                    <a:pt x="130" y="94"/>
                  </a:lnTo>
                  <a:lnTo>
                    <a:pt x="132" y="93"/>
                  </a:lnTo>
                  <a:lnTo>
                    <a:pt x="133" y="92"/>
                  </a:lnTo>
                  <a:lnTo>
                    <a:pt x="134" y="92"/>
                  </a:lnTo>
                  <a:lnTo>
                    <a:pt x="136" y="91"/>
                  </a:lnTo>
                  <a:lnTo>
                    <a:pt x="138" y="90"/>
                  </a:lnTo>
                  <a:lnTo>
                    <a:pt x="136" y="89"/>
                  </a:lnTo>
                  <a:lnTo>
                    <a:pt x="136" y="87"/>
                  </a:lnTo>
                  <a:lnTo>
                    <a:pt x="135" y="87"/>
                  </a:lnTo>
                  <a:lnTo>
                    <a:pt x="134" y="86"/>
                  </a:lnTo>
                  <a:lnTo>
                    <a:pt x="133" y="86"/>
                  </a:lnTo>
                  <a:lnTo>
                    <a:pt x="132" y="83"/>
                  </a:lnTo>
                  <a:lnTo>
                    <a:pt x="130" y="83"/>
                  </a:lnTo>
                  <a:lnTo>
                    <a:pt x="127" y="83"/>
                  </a:lnTo>
                  <a:lnTo>
                    <a:pt x="122" y="86"/>
                  </a:lnTo>
                  <a:lnTo>
                    <a:pt x="119" y="88"/>
                  </a:lnTo>
                  <a:lnTo>
                    <a:pt x="117" y="89"/>
                  </a:lnTo>
                  <a:lnTo>
                    <a:pt x="117" y="88"/>
                  </a:lnTo>
                  <a:lnTo>
                    <a:pt x="118" y="87"/>
                  </a:lnTo>
                  <a:lnTo>
                    <a:pt x="124" y="85"/>
                  </a:lnTo>
                  <a:lnTo>
                    <a:pt x="125" y="83"/>
                  </a:lnTo>
                  <a:lnTo>
                    <a:pt x="125" y="82"/>
                  </a:lnTo>
                  <a:lnTo>
                    <a:pt x="124" y="81"/>
                  </a:lnTo>
                  <a:lnTo>
                    <a:pt x="120" y="80"/>
                  </a:lnTo>
                  <a:lnTo>
                    <a:pt x="116" y="79"/>
                  </a:lnTo>
                  <a:lnTo>
                    <a:pt x="113" y="76"/>
                  </a:lnTo>
                  <a:lnTo>
                    <a:pt x="111" y="74"/>
                  </a:lnTo>
                  <a:lnTo>
                    <a:pt x="111" y="71"/>
                  </a:lnTo>
                  <a:lnTo>
                    <a:pt x="107" y="67"/>
                  </a:lnTo>
                  <a:lnTo>
                    <a:pt x="104" y="65"/>
                  </a:lnTo>
                  <a:lnTo>
                    <a:pt x="101" y="64"/>
                  </a:lnTo>
                  <a:lnTo>
                    <a:pt x="99" y="63"/>
                  </a:lnTo>
                  <a:lnTo>
                    <a:pt x="97" y="61"/>
                  </a:lnTo>
                  <a:lnTo>
                    <a:pt x="96" y="58"/>
                  </a:lnTo>
                  <a:lnTo>
                    <a:pt x="93" y="57"/>
                  </a:lnTo>
                  <a:lnTo>
                    <a:pt x="90" y="55"/>
                  </a:lnTo>
                  <a:lnTo>
                    <a:pt x="88" y="55"/>
                  </a:lnTo>
                  <a:lnTo>
                    <a:pt x="89" y="57"/>
                  </a:lnTo>
                  <a:lnTo>
                    <a:pt x="90" y="59"/>
                  </a:lnTo>
                  <a:lnTo>
                    <a:pt x="89" y="59"/>
                  </a:lnTo>
                  <a:lnTo>
                    <a:pt x="85" y="57"/>
                  </a:lnTo>
                  <a:lnTo>
                    <a:pt x="84" y="55"/>
                  </a:lnTo>
                  <a:lnTo>
                    <a:pt x="83" y="53"/>
                  </a:lnTo>
                  <a:lnTo>
                    <a:pt x="82" y="51"/>
                  </a:lnTo>
                  <a:lnTo>
                    <a:pt x="80" y="50"/>
                  </a:lnTo>
                  <a:lnTo>
                    <a:pt x="78" y="50"/>
                  </a:lnTo>
                  <a:lnTo>
                    <a:pt x="77" y="50"/>
                  </a:lnTo>
                  <a:lnTo>
                    <a:pt x="76" y="49"/>
                  </a:lnTo>
                  <a:lnTo>
                    <a:pt x="75" y="46"/>
                  </a:lnTo>
                  <a:lnTo>
                    <a:pt x="72" y="41"/>
                  </a:lnTo>
                  <a:lnTo>
                    <a:pt x="69" y="38"/>
                  </a:lnTo>
                  <a:lnTo>
                    <a:pt x="63" y="35"/>
                  </a:lnTo>
                  <a:lnTo>
                    <a:pt x="58" y="32"/>
                  </a:lnTo>
                  <a:lnTo>
                    <a:pt x="56" y="31"/>
                  </a:lnTo>
                  <a:lnTo>
                    <a:pt x="55" y="29"/>
                  </a:lnTo>
                  <a:lnTo>
                    <a:pt x="51" y="26"/>
                  </a:lnTo>
                  <a:lnTo>
                    <a:pt x="48" y="25"/>
                  </a:lnTo>
                  <a:lnTo>
                    <a:pt x="47" y="24"/>
                  </a:lnTo>
                  <a:lnTo>
                    <a:pt x="48" y="23"/>
                  </a:lnTo>
                  <a:lnTo>
                    <a:pt x="48" y="22"/>
                  </a:lnTo>
                  <a:lnTo>
                    <a:pt x="47" y="21"/>
                  </a:lnTo>
                  <a:lnTo>
                    <a:pt x="46" y="20"/>
                  </a:lnTo>
                  <a:lnTo>
                    <a:pt x="45" y="19"/>
                  </a:lnTo>
                  <a:lnTo>
                    <a:pt x="44" y="18"/>
                  </a:lnTo>
                  <a:lnTo>
                    <a:pt x="43" y="18"/>
                  </a:lnTo>
                  <a:lnTo>
                    <a:pt x="44" y="15"/>
                  </a:lnTo>
                  <a:lnTo>
                    <a:pt x="43" y="13"/>
                  </a:lnTo>
                  <a:lnTo>
                    <a:pt x="41" y="11"/>
                  </a:lnTo>
                  <a:lnTo>
                    <a:pt x="37" y="8"/>
                  </a:lnTo>
                  <a:lnTo>
                    <a:pt x="35" y="7"/>
                  </a:lnTo>
                  <a:lnTo>
                    <a:pt x="33" y="8"/>
                  </a:lnTo>
                  <a:lnTo>
                    <a:pt x="30" y="8"/>
                  </a:lnTo>
                  <a:lnTo>
                    <a:pt x="29" y="7"/>
                  </a:lnTo>
                  <a:lnTo>
                    <a:pt x="24" y="7"/>
                  </a:lnTo>
                  <a:lnTo>
                    <a:pt x="20" y="7"/>
                  </a:lnTo>
                  <a:lnTo>
                    <a:pt x="17" y="6"/>
                  </a:lnTo>
                  <a:lnTo>
                    <a:pt x="13" y="5"/>
                  </a:lnTo>
                  <a:lnTo>
                    <a:pt x="6" y="2"/>
                  </a:lnTo>
                  <a:lnTo>
                    <a:pt x="4" y="0"/>
                  </a:lnTo>
                  <a:lnTo>
                    <a:pt x="1" y="2"/>
                  </a:lnTo>
                  <a:lnTo>
                    <a:pt x="0" y="4"/>
                  </a:lnTo>
                  <a:lnTo>
                    <a:pt x="4" y="12"/>
                  </a:lnTo>
                  <a:lnTo>
                    <a:pt x="9" y="20"/>
                  </a:lnTo>
                  <a:lnTo>
                    <a:pt x="17" y="27"/>
                  </a:lnTo>
                  <a:lnTo>
                    <a:pt x="23" y="32"/>
                  </a:lnTo>
                  <a:lnTo>
                    <a:pt x="27" y="34"/>
                  </a:lnTo>
                  <a:lnTo>
                    <a:pt x="32" y="38"/>
                  </a:lnTo>
                  <a:lnTo>
                    <a:pt x="36" y="44"/>
                  </a:lnTo>
                  <a:lnTo>
                    <a:pt x="37" y="46"/>
                  </a:lnTo>
                  <a:lnTo>
                    <a:pt x="38" y="49"/>
                  </a:lnTo>
                  <a:lnTo>
                    <a:pt x="40" y="53"/>
                  </a:lnTo>
                  <a:lnTo>
                    <a:pt x="41" y="54"/>
                  </a:lnTo>
                  <a:lnTo>
                    <a:pt x="44" y="55"/>
                  </a:lnTo>
                  <a:lnTo>
                    <a:pt x="47" y="58"/>
                  </a:lnTo>
                  <a:lnTo>
                    <a:pt x="51" y="60"/>
                  </a:lnTo>
                  <a:lnTo>
                    <a:pt x="56" y="63"/>
                  </a:lnTo>
                  <a:lnTo>
                    <a:pt x="56" y="64"/>
                  </a:lnTo>
                  <a:lnTo>
                    <a:pt x="57" y="66"/>
                  </a:lnTo>
                  <a:lnTo>
                    <a:pt x="58" y="74"/>
                  </a:lnTo>
                  <a:lnTo>
                    <a:pt x="61" y="82"/>
                  </a:lnTo>
                  <a:lnTo>
                    <a:pt x="63" y="87"/>
                  </a:lnTo>
                  <a:lnTo>
                    <a:pt x="64" y="88"/>
                  </a:lnTo>
                  <a:lnTo>
                    <a:pt x="71" y="91"/>
                  </a:lnTo>
                  <a:lnTo>
                    <a:pt x="71" y="92"/>
                  </a:lnTo>
                  <a:lnTo>
                    <a:pt x="74" y="95"/>
                  </a:lnTo>
                  <a:lnTo>
                    <a:pt x="78" y="102"/>
                  </a:lnTo>
                  <a:lnTo>
                    <a:pt x="80" y="105"/>
                  </a:lnTo>
                  <a:lnTo>
                    <a:pt x="82" y="107"/>
                  </a:lnTo>
                  <a:lnTo>
                    <a:pt x="83" y="111"/>
                  </a:lnTo>
                  <a:lnTo>
                    <a:pt x="85" y="114"/>
                  </a:lnTo>
                  <a:lnTo>
                    <a:pt x="87" y="118"/>
                  </a:lnTo>
                  <a:lnTo>
                    <a:pt x="89" y="121"/>
                  </a:lnTo>
                  <a:lnTo>
                    <a:pt x="91" y="128"/>
                  </a:lnTo>
                  <a:lnTo>
                    <a:pt x="92" y="131"/>
                  </a:lnTo>
                  <a:lnTo>
                    <a:pt x="96" y="134"/>
                  </a:lnTo>
                  <a:lnTo>
                    <a:pt x="101" y="142"/>
                  </a:lnTo>
                  <a:lnTo>
                    <a:pt x="110" y="149"/>
                  </a:lnTo>
                  <a:lnTo>
                    <a:pt x="112" y="151"/>
                  </a:lnTo>
                  <a:lnTo>
                    <a:pt x="112" y="154"/>
                  </a:lnTo>
                  <a:lnTo>
                    <a:pt x="113" y="156"/>
                  </a:lnTo>
                  <a:lnTo>
                    <a:pt x="115" y="157"/>
                  </a:lnTo>
                  <a:lnTo>
                    <a:pt x="117" y="158"/>
                  </a:lnTo>
                  <a:lnTo>
                    <a:pt x="135" y="173"/>
                  </a:lnTo>
                  <a:lnTo>
                    <a:pt x="148" y="185"/>
                  </a:lnTo>
                  <a:lnTo>
                    <a:pt x="149" y="186"/>
                  </a:lnTo>
                  <a:lnTo>
                    <a:pt x="149" y="185"/>
                  </a:lnTo>
                  <a:lnTo>
                    <a:pt x="149" y="182"/>
                  </a:lnTo>
                  <a:lnTo>
                    <a:pt x="149" y="179"/>
                  </a:lnTo>
                  <a:lnTo>
                    <a:pt x="152" y="180"/>
                  </a:lnTo>
                  <a:lnTo>
                    <a:pt x="155" y="184"/>
                  </a:lnTo>
                  <a:lnTo>
                    <a:pt x="157" y="184"/>
                  </a:lnTo>
                  <a:lnTo>
                    <a:pt x="158" y="183"/>
                  </a:lnTo>
                  <a:lnTo>
                    <a:pt x="159" y="182"/>
                  </a:lnTo>
                  <a:lnTo>
                    <a:pt x="160" y="180"/>
                  </a:lnTo>
                  <a:lnTo>
                    <a:pt x="161" y="179"/>
                  </a:lnTo>
                  <a:lnTo>
                    <a:pt x="163" y="180"/>
                  </a:lnTo>
                  <a:lnTo>
                    <a:pt x="167" y="185"/>
                  </a:lnTo>
                  <a:lnTo>
                    <a:pt x="168" y="186"/>
                  </a:lnTo>
                  <a:lnTo>
                    <a:pt x="168" y="185"/>
                  </a:lnTo>
                  <a:lnTo>
                    <a:pt x="169" y="18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8" name="Freeform 4141"/>
            <p:cNvSpPr>
              <a:spLocks/>
            </p:cNvSpPr>
            <p:nvPr/>
          </p:nvSpPr>
          <p:spPr bwMode="auto">
            <a:xfrm>
              <a:off x="4348" y="2617"/>
              <a:ext cx="9" cy="7"/>
            </a:xfrm>
            <a:custGeom>
              <a:avLst/>
              <a:gdLst>
                <a:gd name="T0" fmla="*/ 2 w 12"/>
                <a:gd name="T1" fmla="*/ 4 h 8"/>
                <a:gd name="T2" fmla="*/ 2 w 12"/>
                <a:gd name="T3" fmla="*/ 4 h 8"/>
                <a:gd name="T4" fmla="*/ 2 w 12"/>
                <a:gd name="T5" fmla="*/ 0 h 8"/>
                <a:gd name="T6" fmla="*/ 2 w 12"/>
                <a:gd name="T7" fmla="*/ 0 h 8"/>
                <a:gd name="T8" fmla="*/ 1 w 12"/>
                <a:gd name="T9" fmla="*/ 0 h 8"/>
                <a:gd name="T10" fmla="*/ 0 w 12"/>
                <a:gd name="T11" fmla="*/ 1 h 8"/>
                <a:gd name="T12" fmla="*/ 0 w 12"/>
                <a:gd name="T13" fmla="*/ 1 h 8"/>
                <a:gd name="T14" fmla="*/ 0 w 12"/>
                <a:gd name="T15" fmla="*/ 2 h 8"/>
                <a:gd name="T16" fmla="*/ 1 w 12"/>
                <a:gd name="T17" fmla="*/ 2 h 8"/>
                <a:gd name="T18" fmla="*/ 1 w 12"/>
                <a:gd name="T19" fmla="*/ 2 h 8"/>
                <a:gd name="T20" fmla="*/ 2 w 12"/>
                <a:gd name="T21" fmla="*/ 3 h 8"/>
                <a:gd name="T22" fmla="*/ 2 w 12"/>
                <a:gd name="T23" fmla="*/ 4 h 8"/>
                <a:gd name="T24" fmla="*/ 2 w 12"/>
                <a:gd name="T25" fmla="*/ 4 h 8"/>
                <a:gd name="T26" fmla="*/ 2 w 12"/>
                <a:gd name="T27" fmla="*/ 4 h 8"/>
                <a:gd name="T28" fmla="*/ 2 w 12"/>
                <a:gd name="T29" fmla="*/ 4 h 8"/>
                <a:gd name="T30" fmla="*/ 2 w 12"/>
                <a:gd name="T31" fmla="*/ 4 h 8"/>
                <a:gd name="T32" fmla="*/ 2 w 12"/>
                <a:gd name="T33" fmla="*/ 4 h 8"/>
                <a:gd name="T34" fmla="*/ 2 w 12"/>
                <a:gd name="T35" fmla="*/ 4 h 8"/>
                <a:gd name="T36" fmla="*/ 2 w 12"/>
                <a:gd name="T37" fmla="*/ 4 h 8"/>
                <a:gd name="T38" fmla="*/ 2 w 12"/>
                <a:gd name="T39" fmla="*/ 4 h 8"/>
                <a:gd name="T40" fmla="*/ 2 w 12"/>
                <a:gd name="T41" fmla="*/ 4 h 8"/>
                <a:gd name="T42" fmla="*/ 2 w 12"/>
                <a:gd name="T43" fmla="*/ 4 h 8"/>
                <a:gd name="T44" fmla="*/ 2 w 12"/>
                <a:gd name="T45" fmla="*/ 4 h 8"/>
                <a:gd name="T46" fmla="*/ 2 w 12"/>
                <a:gd name="T47" fmla="*/ 4 h 8"/>
                <a:gd name="T48" fmla="*/ 2 w 12"/>
                <a:gd name="T49" fmla="*/ 4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8"/>
                <a:gd name="T77" fmla="*/ 12 w 12"/>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8">
                  <a:moveTo>
                    <a:pt x="11" y="5"/>
                  </a:moveTo>
                  <a:lnTo>
                    <a:pt x="11" y="5"/>
                  </a:lnTo>
                  <a:lnTo>
                    <a:pt x="2" y="0"/>
                  </a:lnTo>
                  <a:lnTo>
                    <a:pt x="1" y="0"/>
                  </a:lnTo>
                  <a:lnTo>
                    <a:pt x="0" y="1"/>
                  </a:lnTo>
                  <a:lnTo>
                    <a:pt x="0" y="2"/>
                  </a:lnTo>
                  <a:lnTo>
                    <a:pt x="1" y="2"/>
                  </a:lnTo>
                  <a:lnTo>
                    <a:pt x="2" y="3"/>
                  </a:lnTo>
                  <a:lnTo>
                    <a:pt x="3" y="4"/>
                  </a:lnTo>
                  <a:lnTo>
                    <a:pt x="6" y="5"/>
                  </a:lnTo>
                  <a:lnTo>
                    <a:pt x="7" y="6"/>
                  </a:lnTo>
                  <a:lnTo>
                    <a:pt x="11" y="8"/>
                  </a:lnTo>
                  <a:lnTo>
                    <a:pt x="12" y="8"/>
                  </a:lnTo>
                  <a:lnTo>
                    <a:pt x="12" y="7"/>
                  </a:lnTo>
                  <a:lnTo>
                    <a:pt x="11" y="6"/>
                  </a:lnTo>
                  <a:lnTo>
                    <a:pt x="1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19" name="Freeform 4142"/>
            <p:cNvSpPr>
              <a:spLocks/>
            </p:cNvSpPr>
            <p:nvPr/>
          </p:nvSpPr>
          <p:spPr bwMode="auto">
            <a:xfrm>
              <a:off x="4366" y="2634"/>
              <a:ext cx="10" cy="12"/>
            </a:xfrm>
            <a:custGeom>
              <a:avLst/>
              <a:gdLst>
                <a:gd name="T0" fmla="*/ 3 w 12"/>
                <a:gd name="T1" fmla="*/ 2 h 15"/>
                <a:gd name="T2" fmla="*/ 3 w 12"/>
                <a:gd name="T3" fmla="*/ 2 h 15"/>
                <a:gd name="T4" fmla="*/ 3 w 12"/>
                <a:gd name="T5" fmla="*/ 1 h 15"/>
                <a:gd name="T6" fmla="*/ 3 w 12"/>
                <a:gd name="T7" fmla="*/ 1 h 15"/>
                <a:gd name="T8" fmla="*/ 3 w 12"/>
                <a:gd name="T9" fmla="*/ 0 h 15"/>
                <a:gd name="T10" fmla="*/ 3 w 12"/>
                <a:gd name="T11" fmla="*/ 1 h 15"/>
                <a:gd name="T12" fmla="*/ 3 w 12"/>
                <a:gd name="T13" fmla="*/ 1 h 15"/>
                <a:gd name="T14" fmla="*/ 2 w 12"/>
                <a:gd name="T15" fmla="*/ 2 h 15"/>
                <a:gd name="T16" fmla="*/ 0 w 12"/>
                <a:gd name="T17" fmla="*/ 2 h 15"/>
                <a:gd name="T18" fmla="*/ 0 w 12"/>
                <a:gd name="T19" fmla="*/ 2 h 15"/>
                <a:gd name="T20" fmla="*/ 0 w 12"/>
                <a:gd name="T21" fmla="*/ 2 h 15"/>
                <a:gd name="T22" fmla="*/ 0 w 12"/>
                <a:gd name="T23" fmla="*/ 2 h 15"/>
                <a:gd name="T24" fmla="*/ 1 w 12"/>
                <a:gd name="T25" fmla="*/ 2 h 15"/>
                <a:gd name="T26" fmla="*/ 1 w 12"/>
                <a:gd name="T27" fmla="*/ 2 h 15"/>
                <a:gd name="T28" fmla="*/ 3 w 12"/>
                <a:gd name="T29" fmla="*/ 2 h 15"/>
                <a:gd name="T30" fmla="*/ 3 w 12"/>
                <a:gd name="T31" fmla="*/ 2 h 15"/>
                <a:gd name="T32" fmla="*/ 3 w 12"/>
                <a:gd name="T33" fmla="*/ 2 h 15"/>
                <a:gd name="T34" fmla="*/ 3 w 12"/>
                <a:gd name="T35" fmla="*/ 2 h 15"/>
                <a:gd name="T36" fmla="*/ 3 w 12"/>
                <a:gd name="T37" fmla="*/ 2 h 15"/>
                <a:gd name="T38" fmla="*/ 3 w 12"/>
                <a:gd name="T39" fmla="*/ 2 h 15"/>
                <a:gd name="T40" fmla="*/ 3 w 12"/>
                <a:gd name="T41" fmla="*/ 2 h 15"/>
                <a:gd name="T42" fmla="*/ 3 w 12"/>
                <a:gd name="T43" fmla="*/ 2 h 15"/>
                <a:gd name="T44" fmla="*/ 3 w 12"/>
                <a:gd name="T45" fmla="*/ 2 h 15"/>
                <a:gd name="T46" fmla="*/ 3 w 12"/>
                <a:gd name="T47" fmla="*/ 2 h 15"/>
                <a:gd name="T48" fmla="*/ 3 w 12"/>
                <a:gd name="T49" fmla="*/ 2 h 15"/>
                <a:gd name="T50" fmla="*/ 3 w 12"/>
                <a:gd name="T51" fmla="*/ 2 h 15"/>
                <a:gd name="T52" fmla="*/ 3 w 12"/>
                <a:gd name="T53" fmla="*/ 2 h 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15"/>
                <a:gd name="T83" fmla="*/ 12 w 12"/>
                <a:gd name="T84" fmla="*/ 15 h 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15">
                  <a:moveTo>
                    <a:pt x="12" y="9"/>
                  </a:moveTo>
                  <a:lnTo>
                    <a:pt x="12" y="9"/>
                  </a:lnTo>
                  <a:lnTo>
                    <a:pt x="4" y="1"/>
                  </a:lnTo>
                  <a:lnTo>
                    <a:pt x="4" y="0"/>
                  </a:lnTo>
                  <a:lnTo>
                    <a:pt x="3" y="1"/>
                  </a:lnTo>
                  <a:lnTo>
                    <a:pt x="2" y="2"/>
                  </a:lnTo>
                  <a:lnTo>
                    <a:pt x="0" y="2"/>
                  </a:lnTo>
                  <a:lnTo>
                    <a:pt x="1" y="3"/>
                  </a:lnTo>
                  <a:lnTo>
                    <a:pt x="10" y="15"/>
                  </a:lnTo>
                  <a:lnTo>
                    <a:pt x="11" y="15"/>
                  </a:lnTo>
                  <a:lnTo>
                    <a:pt x="12" y="15"/>
                  </a:lnTo>
                  <a:lnTo>
                    <a:pt x="12" y="14"/>
                  </a:lnTo>
                  <a:lnTo>
                    <a:pt x="12" y="13"/>
                  </a:lnTo>
                  <a:lnTo>
                    <a:pt x="12" y="11"/>
                  </a:lnTo>
                  <a:lnTo>
                    <a:pt x="12" y="10"/>
                  </a:lnTo>
                  <a:lnTo>
                    <a:pt x="12"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0" name="Freeform 4143"/>
            <p:cNvSpPr>
              <a:spLocks/>
            </p:cNvSpPr>
            <p:nvPr/>
          </p:nvSpPr>
          <p:spPr bwMode="auto">
            <a:xfrm>
              <a:off x="4381" y="2658"/>
              <a:ext cx="2" cy="4"/>
            </a:xfrm>
            <a:custGeom>
              <a:avLst/>
              <a:gdLst>
                <a:gd name="T0" fmla="*/ 1 w 2"/>
                <a:gd name="T1" fmla="*/ 0 h 5"/>
                <a:gd name="T2" fmla="*/ 1 w 2"/>
                <a:gd name="T3" fmla="*/ 0 h 5"/>
                <a:gd name="T4" fmla="*/ 0 w 2"/>
                <a:gd name="T5" fmla="*/ 2 h 5"/>
                <a:gd name="T6" fmla="*/ 0 w 2"/>
                <a:gd name="T7" fmla="*/ 2 h 5"/>
                <a:gd name="T8" fmla="*/ 0 w 2"/>
                <a:gd name="T9" fmla="*/ 2 h 5"/>
                <a:gd name="T10" fmla="*/ 0 w 2"/>
                <a:gd name="T11" fmla="*/ 2 h 5"/>
                <a:gd name="T12" fmla="*/ 1 w 2"/>
                <a:gd name="T13" fmla="*/ 2 h 5"/>
                <a:gd name="T14" fmla="*/ 2 w 2"/>
                <a:gd name="T15" fmla="*/ 2 h 5"/>
                <a:gd name="T16" fmla="*/ 2 w 2"/>
                <a:gd name="T17" fmla="*/ 2 h 5"/>
                <a:gd name="T18" fmla="*/ 2 w 2"/>
                <a:gd name="T19" fmla="*/ 1 h 5"/>
                <a:gd name="T20" fmla="*/ 2 w 2"/>
                <a:gd name="T21" fmla="*/ 0 h 5"/>
                <a:gd name="T22" fmla="*/ 1 w 2"/>
                <a:gd name="T23" fmla="*/ 0 h 5"/>
                <a:gd name="T24" fmla="*/ 1 w 2"/>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1" y="0"/>
                  </a:moveTo>
                  <a:lnTo>
                    <a:pt x="1" y="0"/>
                  </a:lnTo>
                  <a:lnTo>
                    <a:pt x="0" y="2"/>
                  </a:lnTo>
                  <a:lnTo>
                    <a:pt x="0" y="4"/>
                  </a:lnTo>
                  <a:lnTo>
                    <a:pt x="0" y="5"/>
                  </a:lnTo>
                  <a:lnTo>
                    <a:pt x="1" y="5"/>
                  </a:lnTo>
                  <a:lnTo>
                    <a:pt x="2" y="4"/>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1" name="Freeform 4144"/>
            <p:cNvSpPr>
              <a:spLocks/>
            </p:cNvSpPr>
            <p:nvPr/>
          </p:nvSpPr>
          <p:spPr bwMode="auto">
            <a:xfrm>
              <a:off x="4386" y="2667"/>
              <a:ext cx="6" cy="11"/>
            </a:xfrm>
            <a:custGeom>
              <a:avLst/>
              <a:gdLst>
                <a:gd name="T0" fmla="*/ 1 w 9"/>
                <a:gd name="T1" fmla="*/ 2 h 13"/>
                <a:gd name="T2" fmla="*/ 1 w 9"/>
                <a:gd name="T3" fmla="*/ 2 h 13"/>
                <a:gd name="T4" fmla="*/ 1 w 9"/>
                <a:gd name="T5" fmla="*/ 1 h 13"/>
                <a:gd name="T6" fmla="*/ 1 w 9"/>
                <a:gd name="T7" fmla="*/ 0 h 13"/>
                <a:gd name="T8" fmla="*/ 1 w 9"/>
                <a:gd name="T9" fmla="*/ 1 h 13"/>
                <a:gd name="T10" fmla="*/ 1 w 9"/>
                <a:gd name="T11" fmla="*/ 1 h 13"/>
                <a:gd name="T12" fmla="*/ 1 w 9"/>
                <a:gd name="T13" fmla="*/ 2 h 13"/>
                <a:gd name="T14" fmla="*/ 0 w 9"/>
                <a:gd name="T15" fmla="*/ 3 h 13"/>
                <a:gd name="T16" fmla="*/ 1 w 9"/>
                <a:gd name="T17" fmla="*/ 3 h 13"/>
                <a:gd name="T18" fmla="*/ 1 w 9"/>
                <a:gd name="T19" fmla="*/ 3 h 13"/>
                <a:gd name="T20" fmla="*/ 1 w 9"/>
                <a:gd name="T21" fmla="*/ 3 h 13"/>
                <a:gd name="T22" fmla="*/ 1 w 9"/>
                <a:gd name="T23" fmla="*/ 3 h 13"/>
                <a:gd name="T24" fmla="*/ 1 w 9"/>
                <a:gd name="T25" fmla="*/ 3 h 13"/>
                <a:gd name="T26" fmla="*/ 1 w 9"/>
                <a:gd name="T27" fmla="*/ 3 h 13"/>
                <a:gd name="T28" fmla="*/ 1 w 9"/>
                <a:gd name="T29" fmla="*/ 3 h 13"/>
                <a:gd name="T30" fmla="*/ 1 w 9"/>
                <a:gd name="T31" fmla="*/ 3 h 13"/>
                <a:gd name="T32" fmla="*/ 1 w 9"/>
                <a:gd name="T33" fmla="*/ 3 h 13"/>
                <a:gd name="T34" fmla="*/ 1 w 9"/>
                <a:gd name="T35" fmla="*/ 3 h 13"/>
                <a:gd name="T36" fmla="*/ 1 w 9"/>
                <a:gd name="T37" fmla="*/ 3 h 13"/>
                <a:gd name="T38" fmla="*/ 1 w 9"/>
                <a:gd name="T39" fmla="*/ 2 h 13"/>
                <a:gd name="T40" fmla="*/ 1 w 9"/>
                <a:gd name="T41" fmla="*/ 2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3"/>
                <a:gd name="T65" fmla="*/ 9 w 9"/>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3">
                  <a:moveTo>
                    <a:pt x="6" y="2"/>
                  </a:moveTo>
                  <a:lnTo>
                    <a:pt x="6" y="2"/>
                  </a:lnTo>
                  <a:lnTo>
                    <a:pt x="5" y="1"/>
                  </a:lnTo>
                  <a:lnTo>
                    <a:pt x="3" y="0"/>
                  </a:lnTo>
                  <a:lnTo>
                    <a:pt x="2" y="1"/>
                  </a:lnTo>
                  <a:lnTo>
                    <a:pt x="1" y="2"/>
                  </a:lnTo>
                  <a:lnTo>
                    <a:pt x="0" y="3"/>
                  </a:lnTo>
                  <a:lnTo>
                    <a:pt x="1" y="5"/>
                  </a:lnTo>
                  <a:lnTo>
                    <a:pt x="4" y="11"/>
                  </a:lnTo>
                  <a:lnTo>
                    <a:pt x="6" y="13"/>
                  </a:lnTo>
                  <a:lnTo>
                    <a:pt x="7" y="13"/>
                  </a:lnTo>
                  <a:lnTo>
                    <a:pt x="9" y="12"/>
                  </a:lnTo>
                  <a:lnTo>
                    <a:pt x="9" y="11"/>
                  </a:lnTo>
                  <a:lnTo>
                    <a:pt x="9" y="9"/>
                  </a:lnTo>
                  <a:lnTo>
                    <a:pt x="8" y="7"/>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2" name="Freeform 4145"/>
            <p:cNvSpPr>
              <a:spLocks/>
            </p:cNvSpPr>
            <p:nvPr/>
          </p:nvSpPr>
          <p:spPr bwMode="auto">
            <a:xfrm>
              <a:off x="4367" y="2625"/>
              <a:ext cx="2" cy="3"/>
            </a:xfrm>
            <a:custGeom>
              <a:avLst/>
              <a:gdLst>
                <a:gd name="T0" fmla="*/ 2 w 2"/>
                <a:gd name="T1" fmla="*/ 3 h 3"/>
                <a:gd name="T2" fmla="*/ 2 w 2"/>
                <a:gd name="T3" fmla="*/ 3 h 3"/>
                <a:gd name="T4" fmla="*/ 2 w 2"/>
                <a:gd name="T5" fmla="*/ 0 h 3"/>
                <a:gd name="T6" fmla="*/ 1 w 2"/>
                <a:gd name="T7" fmla="*/ 0 h 3"/>
                <a:gd name="T8" fmla="*/ 1 w 2"/>
                <a:gd name="T9" fmla="*/ 0 h 3"/>
                <a:gd name="T10" fmla="*/ 0 w 2"/>
                <a:gd name="T11" fmla="*/ 0 h 3"/>
                <a:gd name="T12" fmla="*/ 1 w 2"/>
                <a:gd name="T13" fmla="*/ 2 h 3"/>
                <a:gd name="T14" fmla="*/ 1 w 2"/>
                <a:gd name="T15" fmla="*/ 2 h 3"/>
                <a:gd name="T16" fmla="*/ 2 w 2"/>
                <a:gd name="T17" fmla="*/ 3 h 3"/>
                <a:gd name="T18" fmla="*/ 2 w 2"/>
                <a:gd name="T19" fmla="*/ 3 h 3"/>
                <a:gd name="T20" fmla="*/ 2 w 2"/>
                <a:gd name="T21" fmla="*/ 3 h 3"/>
                <a:gd name="T22" fmla="*/ 2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3"/>
                  </a:moveTo>
                  <a:lnTo>
                    <a:pt x="2" y="3"/>
                  </a:lnTo>
                  <a:lnTo>
                    <a:pt x="2" y="0"/>
                  </a:lnTo>
                  <a:lnTo>
                    <a:pt x="1" y="0"/>
                  </a:lnTo>
                  <a:lnTo>
                    <a:pt x="0" y="0"/>
                  </a:lnTo>
                  <a:lnTo>
                    <a:pt x="1" y="2"/>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3" name="Freeform 4146"/>
            <p:cNvSpPr>
              <a:spLocks/>
            </p:cNvSpPr>
            <p:nvPr/>
          </p:nvSpPr>
          <p:spPr bwMode="auto">
            <a:xfrm>
              <a:off x="4398" y="2681"/>
              <a:ext cx="3" cy="5"/>
            </a:xfrm>
            <a:custGeom>
              <a:avLst/>
              <a:gdLst>
                <a:gd name="T0" fmla="*/ 1 w 4"/>
                <a:gd name="T1" fmla="*/ 0 h 6"/>
                <a:gd name="T2" fmla="*/ 1 w 4"/>
                <a:gd name="T3" fmla="*/ 0 h 6"/>
                <a:gd name="T4" fmla="*/ 0 w 4"/>
                <a:gd name="T5" fmla="*/ 1 h 6"/>
                <a:gd name="T6" fmla="*/ 0 w 4"/>
                <a:gd name="T7" fmla="*/ 2 h 6"/>
                <a:gd name="T8" fmla="*/ 2 w 4"/>
                <a:gd name="T9" fmla="*/ 3 h 6"/>
                <a:gd name="T10" fmla="*/ 2 w 4"/>
                <a:gd name="T11" fmla="*/ 3 h 6"/>
                <a:gd name="T12" fmla="*/ 2 w 4"/>
                <a:gd name="T13" fmla="*/ 3 h 6"/>
                <a:gd name="T14" fmla="*/ 2 w 4"/>
                <a:gd name="T15" fmla="*/ 3 h 6"/>
                <a:gd name="T16" fmla="*/ 2 w 4"/>
                <a:gd name="T17" fmla="*/ 3 h 6"/>
                <a:gd name="T18" fmla="*/ 2 w 4"/>
                <a:gd name="T19" fmla="*/ 3 h 6"/>
                <a:gd name="T20" fmla="*/ 2 w 4"/>
                <a:gd name="T21" fmla="*/ 2 h 6"/>
                <a:gd name="T22" fmla="*/ 2 w 4"/>
                <a:gd name="T23" fmla="*/ 1 h 6"/>
                <a:gd name="T24" fmla="*/ 1 w 4"/>
                <a:gd name="T25" fmla="*/ 0 h 6"/>
                <a:gd name="T26" fmla="*/ 1 w 4"/>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1" y="0"/>
                  </a:moveTo>
                  <a:lnTo>
                    <a:pt x="1" y="0"/>
                  </a:lnTo>
                  <a:lnTo>
                    <a:pt x="0" y="1"/>
                  </a:lnTo>
                  <a:lnTo>
                    <a:pt x="0" y="2"/>
                  </a:lnTo>
                  <a:lnTo>
                    <a:pt x="2" y="5"/>
                  </a:lnTo>
                  <a:lnTo>
                    <a:pt x="4" y="6"/>
                  </a:lnTo>
                  <a:lnTo>
                    <a:pt x="4" y="5"/>
                  </a:lnTo>
                  <a:lnTo>
                    <a:pt x="3" y="2"/>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4" name="Freeform 4147"/>
            <p:cNvSpPr>
              <a:spLocks/>
            </p:cNvSpPr>
            <p:nvPr/>
          </p:nvSpPr>
          <p:spPr bwMode="auto">
            <a:xfrm>
              <a:off x="4402" y="2688"/>
              <a:ext cx="3" cy="4"/>
            </a:xfrm>
            <a:custGeom>
              <a:avLst/>
              <a:gdLst>
                <a:gd name="T0" fmla="*/ 2 w 4"/>
                <a:gd name="T1" fmla="*/ 0 h 4"/>
                <a:gd name="T2" fmla="*/ 2 w 4"/>
                <a:gd name="T3" fmla="*/ 0 h 4"/>
                <a:gd name="T4" fmla="*/ 1 w 4"/>
                <a:gd name="T5" fmla="*/ 0 h 4"/>
                <a:gd name="T6" fmla="*/ 1 w 4"/>
                <a:gd name="T7" fmla="*/ 0 h 4"/>
                <a:gd name="T8" fmla="*/ 0 w 4"/>
                <a:gd name="T9" fmla="*/ 1 h 4"/>
                <a:gd name="T10" fmla="*/ 1 w 4"/>
                <a:gd name="T11" fmla="*/ 2 h 4"/>
                <a:gd name="T12" fmla="*/ 1 w 4"/>
                <a:gd name="T13" fmla="*/ 2 h 4"/>
                <a:gd name="T14" fmla="*/ 2 w 4"/>
                <a:gd name="T15" fmla="*/ 4 h 4"/>
                <a:gd name="T16" fmla="*/ 2 w 4"/>
                <a:gd name="T17" fmla="*/ 4 h 4"/>
                <a:gd name="T18" fmla="*/ 2 w 4"/>
                <a:gd name="T19" fmla="*/ 3 h 4"/>
                <a:gd name="T20" fmla="*/ 2 w 4"/>
                <a:gd name="T21" fmla="*/ 3 h 4"/>
                <a:gd name="T22" fmla="*/ 2 w 4"/>
                <a:gd name="T23" fmla="*/ 2 h 4"/>
                <a:gd name="T24" fmla="*/ 2 w 4"/>
                <a:gd name="T25" fmla="*/ 1 h 4"/>
                <a:gd name="T26" fmla="*/ 2 w 4"/>
                <a:gd name="T27" fmla="*/ 0 h 4"/>
                <a:gd name="T28" fmla="*/ 2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2" y="0"/>
                  </a:moveTo>
                  <a:lnTo>
                    <a:pt x="2" y="0"/>
                  </a:lnTo>
                  <a:lnTo>
                    <a:pt x="1" y="0"/>
                  </a:lnTo>
                  <a:lnTo>
                    <a:pt x="0" y="1"/>
                  </a:lnTo>
                  <a:lnTo>
                    <a:pt x="1" y="2"/>
                  </a:lnTo>
                  <a:lnTo>
                    <a:pt x="2" y="4"/>
                  </a:lnTo>
                  <a:lnTo>
                    <a:pt x="3" y="3"/>
                  </a:lnTo>
                  <a:lnTo>
                    <a:pt x="4" y="2"/>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5" name="Freeform 4148"/>
            <p:cNvSpPr>
              <a:spLocks/>
            </p:cNvSpPr>
            <p:nvPr/>
          </p:nvSpPr>
          <p:spPr bwMode="auto">
            <a:xfrm>
              <a:off x="4406" y="2693"/>
              <a:ext cx="2" cy="3"/>
            </a:xfrm>
            <a:custGeom>
              <a:avLst/>
              <a:gdLst>
                <a:gd name="T0" fmla="*/ 0 w 3"/>
                <a:gd name="T1" fmla="*/ 1 h 5"/>
                <a:gd name="T2" fmla="*/ 0 w 3"/>
                <a:gd name="T3" fmla="*/ 1 h 5"/>
                <a:gd name="T4" fmla="*/ 1 w 3"/>
                <a:gd name="T5" fmla="*/ 1 h 5"/>
                <a:gd name="T6" fmla="*/ 1 w 3"/>
                <a:gd name="T7" fmla="*/ 1 h 5"/>
                <a:gd name="T8" fmla="*/ 1 w 3"/>
                <a:gd name="T9" fmla="*/ 1 h 5"/>
                <a:gd name="T10" fmla="*/ 1 w 3"/>
                <a:gd name="T11" fmla="*/ 1 h 5"/>
                <a:gd name="T12" fmla="*/ 1 w 3"/>
                <a:gd name="T13" fmla="*/ 1 h 5"/>
                <a:gd name="T14" fmla="*/ 1 w 3"/>
                <a:gd name="T15" fmla="*/ 0 h 5"/>
                <a:gd name="T16" fmla="*/ 0 w 3"/>
                <a:gd name="T17" fmla="*/ 0 h 5"/>
                <a:gd name="T18" fmla="*/ 0 w 3"/>
                <a:gd name="T19" fmla="*/ 1 h 5"/>
                <a:gd name="T20" fmla="*/ 0 w 3"/>
                <a:gd name="T21" fmla="*/ 1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0" y="1"/>
                  </a:moveTo>
                  <a:lnTo>
                    <a:pt x="0" y="1"/>
                  </a:lnTo>
                  <a:lnTo>
                    <a:pt x="2" y="4"/>
                  </a:lnTo>
                  <a:lnTo>
                    <a:pt x="2" y="5"/>
                  </a:lnTo>
                  <a:lnTo>
                    <a:pt x="3" y="4"/>
                  </a:lnTo>
                  <a:lnTo>
                    <a:pt x="3" y="3"/>
                  </a:lnTo>
                  <a:lnTo>
                    <a:pt x="2"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6" name="Freeform 4149"/>
            <p:cNvSpPr>
              <a:spLocks/>
            </p:cNvSpPr>
            <p:nvPr/>
          </p:nvSpPr>
          <p:spPr bwMode="auto">
            <a:xfrm>
              <a:off x="4448" y="2658"/>
              <a:ext cx="1" cy="1"/>
            </a:xfrm>
            <a:custGeom>
              <a:avLst/>
              <a:gdLst>
                <a:gd name="T0" fmla="*/ 0 w 2"/>
                <a:gd name="T1" fmla="*/ 1 h 1"/>
                <a:gd name="T2" fmla="*/ 0 w 2"/>
                <a:gd name="T3" fmla="*/ 1 h 1"/>
                <a:gd name="T4" fmla="*/ 0 w 2"/>
                <a:gd name="T5" fmla="*/ 1 h 1"/>
                <a:gd name="T6" fmla="*/ 1 w 2"/>
                <a:gd name="T7" fmla="*/ 1 h 1"/>
                <a:gd name="T8" fmla="*/ 1 w 2"/>
                <a:gd name="T9" fmla="*/ 1 h 1"/>
                <a:gd name="T10" fmla="*/ 1 w 2"/>
                <a:gd name="T11" fmla="*/ 0 h 1"/>
                <a:gd name="T12" fmla="*/ 1 w 2"/>
                <a:gd name="T13" fmla="*/ 0 h 1"/>
                <a:gd name="T14" fmla="*/ 1 w 2"/>
                <a:gd name="T15" fmla="*/ 0 h 1"/>
                <a:gd name="T16" fmla="*/ 1 w 2"/>
                <a:gd name="T17" fmla="*/ 0 h 1"/>
                <a:gd name="T18" fmla="*/ 0 w 2"/>
                <a:gd name="T19" fmla="*/ 1 h 1"/>
                <a:gd name="T20" fmla="*/ 0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1"/>
                  </a:moveTo>
                  <a:lnTo>
                    <a:pt x="0" y="1"/>
                  </a:lnTo>
                  <a:lnTo>
                    <a:pt x="2" y="1"/>
                  </a:lnTo>
                  <a:lnTo>
                    <a:pt x="2"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7" name="Freeform 4150"/>
            <p:cNvSpPr>
              <a:spLocks/>
            </p:cNvSpPr>
            <p:nvPr/>
          </p:nvSpPr>
          <p:spPr bwMode="auto">
            <a:xfrm>
              <a:off x="4458" y="2660"/>
              <a:ext cx="3" cy="3"/>
            </a:xfrm>
            <a:custGeom>
              <a:avLst/>
              <a:gdLst>
                <a:gd name="T0" fmla="*/ 1 w 3"/>
                <a:gd name="T1" fmla="*/ 0 h 4"/>
                <a:gd name="T2" fmla="*/ 1 w 3"/>
                <a:gd name="T3" fmla="*/ 0 h 4"/>
                <a:gd name="T4" fmla="*/ 0 w 3"/>
                <a:gd name="T5" fmla="*/ 0 h 4"/>
                <a:gd name="T6" fmla="*/ 0 w 3"/>
                <a:gd name="T7" fmla="*/ 2 h 4"/>
                <a:gd name="T8" fmla="*/ 0 w 3"/>
                <a:gd name="T9" fmla="*/ 2 h 4"/>
                <a:gd name="T10" fmla="*/ 0 w 3"/>
                <a:gd name="T11" fmla="*/ 2 h 4"/>
                <a:gd name="T12" fmla="*/ 0 w 3"/>
                <a:gd name="T13" fmla="*/ 2 h 4"/>
                <a:gd name="T14" fmla="*/ 0 w 3"/>
                <a:gd name="T15" fmla="*/ 2 h 4"/>
                <a:gd name="T16" fmla="*/ 1 w 3"/>
                <a:gd name="T17" fmla="*/ 2 h 4"/>
                <a:gd name="T18" fmla="*/ 1 w 3"/>
                <a:gd name="T19" fmla="*/ 2 h 4"/>
                <a:gd name="T20" fmla="*/ 3 w 3"/>
                <a:gd name="T21" fmla="*/ 2 h 4"/>
                <a:gd name="T22" fmla="*/ 3 w 3"/>
                <a:gd name="T23" fmla="*/ 0 h 4"/>
                <a:gd name="T24" fmla="*/ 3 w 3"/>
                <a:gd name="T25" fmla="*/ 0 h 4"/>
                <a:gd name="T26" fmla="*/ 3 w 3"/>
                <a:gd name="T27" fmla="*/ 0 h 4"/>
                <a:gd name="T28" fmla="*/ 1 w 3"/>
                <a:gd name="T29" fmla="*/ 0 h 4"/>
                <a:gd name="T30" fmla="*/ 1 w 3"/>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4"/>
                <a:gd name="T50" fmla="*/ 3 w 3"/>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4">
                  <a:moveTo>
                    <a:pt x="1" y="0"/>
                  </a:moveTo>
                  <a:lnTo>
                    <a:pt x="1" y="0"/>
                  </a:lnTo>
                  <a:lnTo>
                    <a:pt x="0" y="0"/>
                  </a:lnTo>
                  <a:lnTo>
                    <a:pt x="0" y="2"/>
                  </a:lnTo>
                  <a:lnTo>
                    <a:pt x="0" y="3"/>
                  </a:lnTo>
                  <a:lnTo>
                    <a:pt x="0" y="4"/>
                  </a:lnTo>
                  <a:lnTo>
                    <a:pt x="1" y="4"/>
                  </a:lnTo>
                  <a:lnTo>
                    <a:pt x="3" y="3"/>
                  </a:lnTo>
                  <a:lnTo>
                    <a:pt x="3"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8" name="Freeform 4151"/>
            <p:cNvSpPr>
              <a:spLocks/>
            </p:cNvSpPr>
            <p:nvPr/>
          </p:nvSpPr>
          <p:spPr bwMode="auto">
            <a:xfrm>
              <a:off x="4460" y="2655"/>
              <a:ext cx="4" cy="3"/>
            </a:xfrm>
            <a:custGeom>
              <a:avLst/>
              <a:gdLst>
                <a:gd name="T0" fmla="*/ 1 w 6"/>
                <a:gd name="T1" fmla="*/ 2 h 3"/>
                <a:gd name="T2" fmla="*/ 1 w 6"/>
                <a:gd name="T3" fmla="*/ 2 h 3"/>
                <a:gd name="T4" fmla="*/ 1 w 6"/>
                <a:gd name="T5" fmla="*/ 3 h 3"/>
                <a:gd name="T6" fmla="*/ 1 w 6"/>
                <a:gd name="T7" fmla="*/ 1 h 3"/>
                <a:gd name="T8" fmla="*/ 1 w 6"/>
                <a:gd name="T9" fmla="*/ 1 h 3"/>
                <a:gd name="T10" fmla="*/ 1 w 6"/>
                <a:gd name="T11" fmla="*/ 0 h 3"/>
                <a:gd name="T12" fmla="*/ 1 w 6"/>
                <a:gd name="T13" fmla="*/ 0 h 3"/>
                <a:gd name="T14" fmla="*/ 1 w 6"/>
                <a:gd name="T15" fmla="*/ 0 h 3"/>
                <a:gd name="T16" fmla="*/ 1 w 6"/>
                <a:gd name="T17" fmla="*/ 0 h 3"/>
                <a:gd name="T18" fmla="*/ 0 w 6"/>
                <a:gd name="T19" fmla="*/ 2 h 3"/>
                <a:gd name="T20" fmla="*/ 0 w 6"/>
                <a:gd name="T21" fmla="*/ 2 h 3"/>
                <a:gd name="T22" fmla="*/ 1 w 6"/>
                <a:gd name="T23" fmla="*/ 3 h 3"/>
                <a:gd name="T24" fmla="*/ 1 w 6"/>
                <a:gd name="T25" fmla="*/ 3 h 3"/>
                <a:gd name="T26" fmla="*/ 1 w 6"/>
                <a:gd name="T27" fmla="*/ 2 h 3"/>
                <a:gd name="T28" fmla="*/ 1 w 6"/>
                <a:gd name="T29" fmla="*/ 2 h 3"/>
                <a:gd name="T30" fmla="*/ 1 w 6"/>
                <a:gd name="T31" fmla="*/ 2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
                <a:gd name="T50" fmla="*/ 6 w 6"/>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
                  <a:moveTo>
                    <a:pt x="5" y="2"/>
                  </a:moveTo>
                  <a:lnTo>
                    <a:pt x="5" y="2"/>
                  </a:lnTo>
                  <a:lnTo>
                    <a:pt x="6" y="3"/>
                  </a:lnTo>
                  <a:lnTo>
                    <a:pt x="5" y="1"/>
                  </a:lnTo>
                  <a:lnTo>
                    <a:pt x="2" y="0"/>
                  </a:lnTo>
                  <a:lnTo>
                    <a:pt x="1" y="0"/>
                  </a:lnTo>
                  <a:lnTo>
                    <a:pt x="0" y="2"/>
                  </a:lnTo>
                  <a:lnTo>
                    <a:pt x="1" y="3"/>
                  </a:lnTo>
                  <a:lnTo>
                    <a:pt x="4" y="2"/>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29" name="Freeform 4152"/>
            <p:cNvSpPr>
              <a:spLocks/>
            </p:cNvSpPr>
            <p:nvPr/>
          </p:nvSpPr>
          <p:spPr bwMode="auto">
            <a:xfrm>
              <a:off x="4469" y="2675"/>
              <a:ext cx="21" cy="21"/>
            </a:xfrm>
            <a:custGeom>
              <a:avLst/>
              <a:gdLst>
                <a:gd name="T0" fmla="*/ 1 w 26"/>
                <a:gd name="T1" fmla="*/ 2 h 26"/>
                <a:gd name="T2" fmla="*/ 0 w 26"/>
                <a:gd name="T3" fmla="*/ 2 h 26"/>
                <a:gd name="T4" fmla="*/ 0 w 26"/>
                <a:gd name="T5" fmla="*/ 2 h 26"/>
                <a:gd name="T6" fmla="*/ 2 w 26"/>
                <a:gd name="T7" fmla="*/ 2 h 26"/>
                <a:gd name="T8" fmla="*/ 2 w 26"/>
                <a:gd name="T9" fmla="*/ 2 h 26"/>
                <a:gd name="T10" fmla="*/ 2 w 26"/>
                <a:gd name="T11" fmla="*/ 2 h 26"/>
                <a:gd name="T12" fmla="*/ 2 w 26"/>
                <a:gd name="T13" fmla="*/ 2 h 26"/>
                <a:gd name="T14" fmla="*/ 2 w 26"/>
                <a:gd name="T15" fmla="*/ 2 h 26"/>
                <a:gd name="T16" fmla="*/ 2 w 26"/>
                <a:gd name="T17" fmla="*/ 2 h 26"/>
                <a:gd name="T18" fmla="*/ 2 w 26"/>
                <a:gd name="T19" fmla="*/ 2 h 26"/>
                <a:gd name="T20" fmla="*/ 2 w 26"/>
                <a:gd name="T21" fmla="*/ 2 h 26"/>
                <a:gd name="T22" fmla="*/ 2 w 26"/>
                <a:gd name="T23" fmla="*/ 2 h 26"/>
                <a:gd name="T24" fmla="*/ 2 w 26"/>
                <a:gd name="T25" fmla="*/ 2 h 26"/>
                <a:gd name="T26" fmla="*/ 2 w 26"/>
                <a:gd name="T27" fmla="*/ 2 h 26"/>
                <a:gd name="T28" fmla="*/ 2 w 26"/>
                <a:gd name="T29" fmla="*/ 2 h 26"/>
                <a:gd name="T30" fmla="*/ 2 w 26"/>
                <a:gd name="T31" fmla="*/ 2 h 26"/>
                <a:gd name="T32" fmla="*/ 2 w 26"/>
                <a:gd name="T33" fmla="*/ 2 h 26"/>
                <a:gd name="T34" fmla="*/ 2 w 26"/>
                <a:gd name="T35" fmla="*/ 2 h 26"/>
                <a:gd name="T36" fmla="*/ 2 w 26"/>
                <a:gd name="T37" fmla="*/ 2 h 26"/>
                <a:gd name="T38" fmla="*/ 2 w 26"/>
                <a:gd name="T39" fmla="*/ 2 h 26"/>
                <a:gd name="T40" fmla="*/ 2 w 26"/>
                <a:gd name="T41" fmla="*/ 2 h 26"/>
                <a:gd name="T42" fmla="*/ 2 w 26"/>
                <a:gd name="T43" fmla="*/ 2 h 26"/>
                <a:gd name="T44" fmla="*/ 2 w 26"/>
                <a:gd name="T45" fmla="*/ 2 h 26"/>
                <a:gd name="T46" fmla="*/ 2 w 26"/>
                <a:gd name="T47" fmla="*/ 1 h 26"/>
                <a:gd name="T48" fmla="*/ 2 w 26"/>
                <a:gd name="T49" fmla="*/ 0 h 26"/>
                <a:gd name="T50" fmla="*/ 2 w 26"/>
                <a:gd name="T51" fmla="*/ 1 h 26"/>
                <a:gd name="T52" fmla="*/ 2 w 26"/>
                <a:gd name="T53" fmla="*/ 2 h 26"/>
                <a:gd name="T54" fmla="*/ 2 w 26"/>
                <a:gd name="T55" fmla="*/ 1 h 26"/>
                <a:gd name="T56" fmla="*/ 2 w 26"/>
                <a:gd name="T57" fmla="*/ 1 h 26"/>
                <a:gd name="T58" fmla="*/ 2 w 26"/>
                <a:gd name="T59" fmla="*/ 1 h 26"/>
                <a:gd name="T60" fmla="*/ 2 w 26"/>
                <a:gd name="T61" fmla="*/ 2 h 26"/>
                <a:gd name="T62" fmla="*/ 2 w 26"/>
                <a:gd name="T63" fmla="*/ 2 h 26"/>
                <a:gd name="T64" fmla="*/ 1 w 26"/>
                <a:gd name="T65" fmla="*/ 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26"/>
                <a:gd name="T101" fmla="*/ 26 w 26"/>
                <a:gd name="T102" fmla="*/ 26 h 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26">
                  <a:moveTo>
                    <a:pt x="1" y="6"/>
                  </a:moveTo>
                  <a:lnTo>
                    <a:pt x="1" y="6"/>
                  </a:lnTo>
                  <a:lnTo>
                    <a:pt x="0" y="7"/>
                  </a:lnTo>
                  <a:lnTo>
                    <a:pt x="0" y="8"/>
                  </a:lnTo>
                  <a:lnTo>
                    <a:pt x="2" y="9"/>
                  </a:lnTo>
                  <a:lnTo>
                    <a:pt x="4" y="9"/>
                  </a:lnTo>
                  <a:lnTo>
                    <a:pt x="7" y="9"/>
                  </a:lnTo>
                  <a:lnTo>
                    <a:pt x="8" y="9"/>
                  </a:lnTo>
                  <a:lnTo>
                    <a:pt x="9" y="10"/>
                  </a:lnTo>
                  <a:lnTo>
                    <a:pt x="9" y="12"/>
                  </a:lnTo>
                  <a:lnTo>
                    <a:pt x="10" y="14"/>
                  </a:lnTo>
                  <a:lnTo>
                    <a:pt x="11" y="15"/>
                  </a:lnTo>
                  <a:lnTo>
                    <a:pt x="12" y="16"/>
                  </a:lnTo>
                  <a:lnTo>
                    <a:pt x="12" y="18"/>
                  </a:lnTo>
                  <a:lnTo>
                    <a:pt x="12" y="20"/>
                  </a:lnTo>
                  <a:lnTo>
                    <a:pt x="13" y="21"/>
                  </a:lnTo>
                  <a:lnTo>
                    <a:pt x="14" y="21"/>
                  </a:lnTo>
                  <a:lnTo>
                    <a:pt x="16" y="22"/>
                  </a:lnTo>
                  <a:lnTo>
                    <a:pt x="20" y="25"/>
                  </a:lnTo>
                  <a:lnTo>
                    <a:pt x="22" y="26"/>
                  </a:lnTo>
                  <a:lnTo>
                    <a:pt x="24" y="26"/>
                  </a:lnTo>
                  <a:lnTo>
                    <a:pt x="25" y="25"/>
                  </a:lnTo>
                  <a:lnTo>
                    <a:pt x="24" y="23"/>
                  </a:lnTo>
                  <a:lnTo>
                    <a:pt x="23" y="22"/>
                  </a:lnTo>
                  <a:lnTo>
                    <a:pt x="23" y="20"/>
                  </a:lnTo>
                  <a:lnTo>
                    <a:pt x="25" y="18"/>
                  </a:lnTo>
                  <a:lnTo>
                    <a:pt x="26" y="18"/>
                  </a:lnTo>
                  <a:lnTo>
                    <a:pt x="25" y="17"/>
                  </a:lnTo>
                  <a:lnTo>
                    <a:pt x="23" y="17"/>
                  </a:lnTo>
                  <a:lnTo>
                    <a:pt x="21" y="17"/>
                  </a:lnTo>
                  <a:lnTo>
                    <a:pt x="17" y="15"/>
                  </a:lnTo>
                  <a:lnTo>
                    <a:pt x="16" y="10"/>
                  </a:lnTo>
                  <a:lnTo>
                    <a:pt x="14" y="2"/>
                  </a:lnTo>
                  <a:lnTo>
                    <a:pt x="12" y="1"/>
                  </a:lnTo>
                  <a:lnTo>
                    <a:pt x="11" y="0"/>
                  </a:lnTo>
                  <a:lnTo>
                    <a:pt x="9" y="0"/>
                  </a:lnTo>
                  <a:lnTo>
                    <a:pt x="9" y="1"/>
                  </a:lnTo>
                  <a:lnTo>
                    <a:pt x="9" y="2"/>
                  </a:lnTo>
                  <a:lnTo>
                    <a:pt x="9" y="3"/>
                  </a:lnTo>
                  <a:lnTo>
                    <a:pt x="8" y="1"/>
                  </a:lnTo>
                  <a:lnTo>
                    <a:pt x="6" y="1"/>
                  </a:lnTo>
                  <a:lnTo>
                    <a:pt x="4" y="1"/>
                  </a:lnTo>
                  <a:lnTo>
                    <a:pt x="3" y="2"/>
                  </a:lnTo>
                  <a:lnTo>
                    <a:pt x="3" y="3"/>
                  </a:lnTo>
                  <a:lnTo>
                    <a:pt x="3" y="5"/>
                  </a:lnTo>
                  <a:lnTo>
                    <a:pt x="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0" name="Freeform 4153"/>
            <p:cNvSpPr>
              <a:spLocks/>
            </p:cNvSpPr>
            <p:nvPr/>
          </p:nvSpPr>
          <p:spPr bwMode="auto">
            <a:xfrm>
              <a:off x="4474" y="2733"/>
              <a:ext cx="115" cy="36"/>
            </a:xfrm>
            <a:custGeom>
              <a:avLst/>
              <a:gdLst>
                <a:gd name="T0" fmla="*/ 11 w 144"/>
                <a:gd name="T1" fmla="*/ 4 h 45"/>
                <a:gd name="T2" fmla="*/ 12 w 144"/>
                <a:gd name="T3" fmla="*/ 4 h 45"/>
                <a:gd name="T4" fmla="*/ 12 w 144"/>
                <a:gd name="T5" fmla="*/ 4 h 45"/>
                <a:gd name="T6" fmla="*/ 12 w 144"/>
                <a:gd name="T7" fmla="*/ 3 h 45"/>
                <a:gd name="T8" fmla="*/ 12 w 144"/>
                <a:gd name="T9" fmla="*/ 2 h 45"/>
                <a:gd name="T10" fmla="*/ 11 w 144"/>
                <a:gd name="T11" fmla="*/ 2 h 45"/>
                <a:gd name="T12" fmla="*/ 11 w 144"/>
                <a:gd name="T13" fmla="*/ 2 h 45"/>
                <a:gd name="T14" fmla="*/ 10 w 144"/>
                <a:gd name="T15" fmla="*/ 2 h 45"/>
                <a:gd name="T16" fmla="*/ 10 w 144"/>
                <a:gd name="T17" fmla="*/ 2 h 45"/>
                <a:gd name="T18" fmla="*/ 10 w 144"/>
                <a:gd name="T19" fmla="*/ 2 h 45"/>
                <a:gd name="T20" fmla="*/ 10 w 144"/>
                <a:gd name="T21" fmla="*/ 2 h 45"/>
                <a:gd name="T22" fmla="*/ 10 w 144"/>
                <a:gd name="T23" fmla="*/ 2 h 45"/>
                <a:gd name="T24" fmla="*/ 9 w 144"/>
                <a:gd name="T25" fmla="*/ 2 h 45"/>
                <a:gd name="T26" fmla="*/ 8 w 144"/>
                <a:gd name="T27" fmla="*/ 2 h 45"/>
                <a:gd name="T28" fmla="*/ 7 w 144"/>
                <a:gd name="T29" fmla="*/ 2 h 45"/>
                <a:gd name="T30" fmla="*/ 7 w 144"/>
                <a:gd name="T31" fmla="*/ 2 h 45"/>
                <a:gd name="T32" fmla="*/ 7 w 144"/>
                <a:gd name="T33" fmla="*/ 2 h 45"/>
                <a:gd name="T34" fmla="*/ 6 w 144"/>
                <a:gd name="T35" fmla="*/ 2 h 45"/>
                <a:gd name="T36" fmla="*/ 6 w 144"/>
                <a:gd name="T37" fmla="*/ 2 h 45"/>
                <a:gd name="T38" fmla="*/ 5 w 144"/>
                <a:gd name="T39" fmla="*/ 2 h 45"/>
                <a:gd name="T40" fmla="*/ 4 w 144"/>
                <a:gd name="T41" fmla="*/ 2 h 45"/>
                <a:gd name="T42" fmla="*/ 4 w 144"/>
                <a:gd name="T43" fmla="*/ 2 h 45"/>
                <a:gd name="T44" fmla="*/ 4 w 144"/>
                <a:gd name="T45" fmla="*/ 2 h 45"/>
                <a:gd name="T46" fmla="*/ 2 w 144"/>
                <a:gd name="T47" fmla="*/ 2 h 45"/>
                <a:gd name="T48" fmla="*/ 2 w 144"/>
                <a:gd name="T49" fmla="*/ 0 h 45"/>
                <a:gd name="T50" fmla="*/ 2 w 144"/>
                <a:gd name="T51" fmla="*/ 1 h 45"/>
                <a:gd name="T52" fmla="*/ 2 w 144"/>
                <a:gd name="T53" fmla="*/ 2 h 45"/>
                <a:gd name="T54" fmla="*/ 2 w 144"/>
                <a:gd name="T55" fmla="*/ 0 h 45"/>
                <a:gd name="T56" fmla="*/ 2 w 144"/>
                <a:gd name="T57" fmla="*/ 1 h 45"/>
                <a:gd name="T58" fmla="*/ 0 w 144"/>
                <a:gd name="T59" fmla="*/ 2 h 45"/>
                <a:gd name="T60" fmla="*/ 1 w 144"/>
                <a:gd name="T61" fmla="*/ 2 h 45"/>
                <a:gd name="T62" fmla="*/ 2 w 144"/>
                <a:gd name="T63" fmla="*/ 2 h 45"/>
                <a:gd name="T64" fmla="*/ 2 w 144"/>
                <a:gd name="T65" fmla="*/ 2 h 45"/>
                <a:gd name="T66" fmla="*/ 2 w 144"/>
                <a:gd name="T67" fmla="*/ 2 h 45"/>
                <a:gd name="T68" fmla="*/ 2 w 144"/>
                <a:gd name="T69" fmla="*/ 2 h 45"/>
                <a:gd name="T70" fmla="*/ 4 w 144"/>
                <a:gd name="T71" fmla="*/ 2 h 45"/>
                <a:gd name="T72" fmla="*/ 5 w 144"/>
                <a:gd name="T73" fmla="*/ 2 h 45"/>
                <a:gd name="T74" fmla="*/ 6 w 144"/>
                <a:gd name="T75" fmla="*/ 3 h 45"/>
                <a:gd name="T76" fmla="*/ 7 w 144"/>
                <a:gd name="T77" fmla="*/ 3 h 45"/>
                <a:gd name="T78" fmla="*/ 8 w 144"/>
                <a:gd name="T79" fmla="*/ 3 h 45"/>
                <a:gd name="T80" fmla="*/ 8 w 144"/>
                <a:gd name="T81" fmla="*/ 3 h 45"/>
                <a:gd name="T82" fmla="*/ 9 w 144"/>
                <a:gd name="T83" fmla="*/ 3 h 45"/>
                <a:gd name="T84" fmla="*/ 9 w 144"/>
                <a:gd name="T85" fmla="*/ 3 h 45"/>
                <a:gd name="T86" fmla="*/ 10 w 144"/>
                <a:gd name="T87" fmla="*/ 4 h 45"/>
                <a:gd name="T88" fmla="*/ 11 w 144"/>
                <a:gd name="T89" fmla="*/ 4 h 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4"/>
                <a:gd name="T136" fmla="*/ 0 h 45"/>
                <a:gd name="T137" fmla="*/ 144 w 144"/>
                <a:gd name="T138" fmla="*/ 45 h 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4" h="45">
                  <a:moveTo>
                    <a:pt x="129" y="41"/>
                  </a:moveTo>
                  <a:lnTo>
                    <a:pt x="129" y="41"/>
                  </a:lnTo>
                  <a:lnTo>
                    <a:pt x="135" y="43"/>
                  </a:lnTo>
                  <a:lnTo>
                    <a:pt x="141" y="44"/>
                  </a:lnTo>
                  <a:lnTo>
                    <a:pt x="144" y="45"/>
                  </a:lnTo>
                  <a:lnTo>
                    <a:pt x="143" y="44"/>
                  </a:lnTo>
                  <a:lnTo>
                    <a:pt x="142" y="42"/>
                  </a:lnTo>
                  <a:lnTo>
                    <a:pt x="141" y="39"/>
                  </a:lnTo>
                  <a:lnTo>
                    <a:pt x="142" y="32"/>
                  </a:lnTo>
                  <a:lnTo>
                    <a:pt x="142" y="31"/>
                  </a:lnTo>
                  <a:lnTo>
                    <a:pt x="141" y="30"/>
                  </a:lnTo>
                  <a:lnTo>
                    <a:pt x="138" y="29"/>
                  </a:lnTo>
                  <a:lnTo>
                    <a:pt x="136" y="28"/>
                  </a:lnTo>
                  <a:lnTo>
                    <a:pt x="134" y="27"/>
                  </a:lnTo>
                  <a:lnTo>
                    <a:pt x="132" y="28"/>
                  </a:lnTo>
                  <a:lnTo>
                    <a:pt x="128" y="29"/>
                  </a:lnTo>
                  <a:lnTo>
                    <a:pt x="124" y="29"/>
                  </a:lnTo>
                  <a:lnTo>
                    <a:pt x="119" y="28"/>
                  </a:lnTo>
                  <a:lnTo>
                    <a:pt x="116" y="27"/>
                  </a:lnTo>
                  <a:lnTo>
                    <a:pt x="116" y="25"/>
                  </a:lnTo>
                  <a:lnTo>
                    <a:pt x="116" y="22"/>
                  </a:lnTo>
                  <a:lnTo>
                    <a:pt x="114" y="21"/>
                  </a:lnTo>
                  <a:lnTo>
                    <a:pt x="113" y="21"/>
                  </a:lnTo>
                  <a:lnTo>
                    <a:pt x="113" y="19"/>
                  </a:lnTo>
                  <a:lnTo>
                    <a:pt x="113" y="16"/>
                  </a:lnTo>
                  <a:lnTo>
                    <a:pt x="112" y="15"/>
                  </a:lnTo>
                  <a:lnTo>
                    <a:pt x="110" y="15"/>
                  </a:lnTo>
                  <a:lnTo>
                    <a:pt x="108" y="16"/>
                  </a:lnTo>
                  <a:lnTo>
                    <a:pt x="105" y="15"/>
                  </a:lnTo>
                  <a:lnTo>
                    <a:pt x="93" y="13"/>
                  </a:lnTo>
                  <a:lnTo>
                    <a:pt x="89" y="11"/>
                  </a:lnTo>
                  <a:lnTo>
                    <a:pt x="87" y="8"/>
                  </a:lnTo>
                  <a:lnTo>
                    <a:pt x="86" y="8"/>
                  </a:lnTo>
                  <a:lnTo>
                    <a:pt x="84" y="8"/>
                  </a:lnTo>
                  <a:lnTo>
                    <a:pt x="82" y="8"/>
                  </a:lnTo>
                  <a:lnTo>
                    <a:pt x="81" y="13"/>
                  </a:lnTo>
                  <a:lnTo>
                    <a:pt x="79" y="15"/>
                  </a:lnTo>
                  <a:lnTo>
                    <a:pt x="76" y="16"/>
                  </a:lnTo>
                  <a:lnTo>
                    <a:pt x="70" y="16"/>
                  </a:lnTo>
                  <a:lnTo>
                    <a:pt x="64" y="15"/>
                  </a:lnTo>
                  <a:lnTo>
                    <a:pt x="61" y="15"/>
                  </a:lnTo>
                  <a:lnTo>
                    <a:pt x="51" y="14"/>
                  </a:lnTo>
                  <a:lnTo>
                    <a:pt x="49" y="13"/>
                  </a:lnTo>
                  <a:lnTo>
                    <a:pt x="48" y="12"/>
                  </a:lnTo>
                  <a:lnTo>
                    <a:pt x="48" y="11"/>
                  </a:lnTo>
                  <a:lnTo>
                    <a:pt x="46" y="7"/>
                  </a:lnTo>
                  <a:lnTo>
                    <a:pt x="44" y="6"/>
                  </a:lnTo>
                  <a:lnTo>
                    <a:pt x="42" y="5"/>
                  </a:lnTo>
                  <a:lnTo>
                    <a:pt x="36" y="5"/>
                  </a:lnTo>
                  <a:lnTo>
                    <a:pt x="31" y="4"/>
                  </a:lnTo>
                  <a:lnTo>
                    <a:pt x="25" y="1"/>
                  </a:lnTo>
                  <a:lnTo>
                    <a:pt x="24" y="0"/>
                  </a:lnTo>
                  <a:lnTo>
                    <a:pt x="23" y="0"/>
                  </a:lnTo>
                  <a:lnTo>
                    <a:pt x="23" y="1"/>
                  </a:lnTo>
                  <a:lnTo>
                    <a:pt x="23" y="2"/>
                  </a:lnTo>
                  <a:lnTo>
                    <a:pt x="22" y="3"/>
                  </a:lnTo>
                  <a:lnTo>
                    <a:pt x="8" y="0"/>
                  </a:lnTo>
                  <a:lnTo>
                    <a:pt x="7" y="0"/>
                  </a:lnTo>
                  <a:lnTo>
                    <a:pt x="7" y="1"/>
                  </a:lnTo>
                  <a:lnTo>
                    <a:pt x="3" y="7"/>
                  </a:lnTo>
                  <a:lnTo>
                    <a:pt x="0" y="12"/>
                  </a:lnTo>
                  <a:lnTo>
                    <a:pt x="0" y="14"/>
                  </a:lnTo>
                  <a:lnTo>
                    <a:pt x="1" y="14"/>
                  </a:lnTo>
                  <a:lnTo>
                    <a:pt x="6" y="15"/>
                  </a:lnTo>
                  <a:lnTo>
                    <a:pt x="14" y="17"/>
                  </a:lnTo>
                  <a:lnTo>
                    <a:pt x="16" y="18"/>
                  </a:lnTo>
                  <a:lnTo>
                    <a:pt x="16" y="20"/>
                  </a:lnTo>
                  <a:lnTo>
                    <a:pt x="15" y="21"/>
                  </a:lnTo>
                  <a:lnTo>
                    <a:pt x="15" y="22"/>
                  </a:lnTo>
                  <a:lnTo>
                    <a:pt x="17" y="24"/>
                  </a:lnTo>
                  <a:lnTo>
                    <a:pt x="22" y="24"/>
                  </a:lnTo>
                  <a:lnTo>
                    <a:pt x="28" y="25"/>
                  </a:lnTo>
                  <a:lnTo>
                    <a:pt x="34" y="28"/>
                  </a:lnTo>
                  <a:lnTo>
                    <a:pt x="40" y="29"/>
                  </a:lnTo>
                  <a:lnTo>
                    <a:pt x="46" y="29"/>
                  </a:lnTo>
                  <a:lnTo>
                    <a:pt x="50" y="29"/>
                  </a:lnTo>
                  <a:lnTo>
                    <a:pt x="54" y="28"/>
                  </a:lnTo>
                  <a:lnTo>
                    <a:pt x="66" y="30"/>
                  </a:lnTo>
                  <a:lnTo>
                    <a:pt x="73" y="32"/>
                  </a:lnTo>
                  <a:lnTo>
                    <a:pt x="77" y="34"/>
                  </a:lnTo>
                  <a:lnTo>
                    <a:pt x="81" y="35"/>
                  </a:lnTo>
                  <a:lnTo>
                    <a:pt x="85" y="36"/>
                  </a:lnTo>
                  <a:lnTo>
                    <a:pt x="89" y="36"/>
                  </a:lnTo>
                  <a:lnTo>
                    <a:pt x="90" y="36"/>
                  </a:lnTo>
                  <a:lnTo>
                    <a:pt x="94" y="38"/>
                  </a:lnTo>
                  <a:lnTo>
                    <a:pt x="96" y="39"/>
                  </a:lnTo>
                  <a:lnTo>
                    <a:pt x="98" y="39"/>
                  </a:lnTo>
                  <a:lnTo>
                    <a:pt x="100" y="38"/>
                  </a:lnTo>
                  <a:lnTo>
                    <a:pt x="107" y="39"/>
                  </a:lnTo>
                  <a:lnTo>
                    <a:pt x="112" y="40"/>
                  </a:lnTo>
                  <a:lnTo>
                    <a:pt x="115" y="40"/>
                  </a:lnTo>
                  <a:lnTo>
                    <a:pt x="117" y="40"/>
                  </a:lnTo>
                  <a:lnTo>
                    <a:pt x="123" y="39"/>
                  </a:lnTo>
                  <a:lnTo>
                    <a:pt x="127" y="40"/>
                  </a:lnTo>
                  <a:lnTo>
                    <a:pt x="129" y="4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1" name="Freeform 4154"/>
            <p:cNvSpPr>
              <a:spLocks/>
            </p:cNvSpPr>
            <p:nvPr/>
          </p:nvSpPr>
          <p:spPr bwMode="auto">
            <a:xfrm>
              <a:off x="4431" y="2724"/>
              <a:ext cx="2" cy="2"/>
            </a:xfrm>
            <a:custGeom>
              <a:avLst/>
              <a:gdLst>
                <a:gd name="T0" fmla="*/ 1 w 3"/>
                <a:gd name="T1" fmla="*/ 1 h 3"/>
                <a:gd name="T2" fmla="*/ 1 w 3"/>
                <a:gd name="T3" fmla="*/ 1 h 3"/>
                <a:gd name="T4" fmla="*/ 1 w 3"/>
                <a:gd name="T5" fmla="*/ 1 h 3"/>
                <a:gd name="T6" fmla="*/ 1 w 3"/>
                <a:gd name="T7" fmla="*/ 1 h 3"/>
                <a:gd name="T8" fmla="*/ 1 w 3"/>
                <a:gd name="T9" fmla="*/ 1 h 3"/>
                <a:gd name="T10" fmla="*/ 1 w 3"/>
                <a:gd name="T11" fmla="*/ 1 h 3"/>
                <a:gd name="T12" fmla="*/ 1 w 3"/>
                <a:gd name="T13" fmla="*/ 0 h 3"/>
                <a:gd name="T14" fmla="*/ 0 w 3"/>
                <a:gd name="T15" fmla="*/ 0 h 3"/>
                <a:gd name="T16" fmla="*/ 0 w 3"/>
                <a:gd name="T17" fmla="*/ 1 h 3"/>
                <a:gd name="T18" fmla="*/ 1 w 3"/>
                <a:gd name="T19" fmla="*/ 1 h 3"/>
                <a:gd name="T20" fmla="*/ 1 w 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1" y="2"/>
                  </a:moveTo>
                  <a:lnTo>
                    <a:pt x="1" y="2"/>
                  </a:lnTo>
                  <a:lnTo>
                    <a:pt x="2" y="3"/>
                  </a:lnTo>
                  <a:lnTo>
                    <a:pt x="3" y="3"/>
                  </a:lnTo>
                  <a:lnTo>
                    <a:pt x="3" y="2"/>
                  </a:lnTo>
                  <a:lnTo>
                    <a:pt x="1" y="0"/>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2" name="Freeform 4155"/>
            <p:cNvSpPr>
              <a:spLocks/>
            </p:cNvSpPr>
            <p:nvPr/>
          </p:nvSpPr>
          <p:spPr bwMode="auto">
            <a:xfrm>
              <a:off x="4429" y="2634"/>
              <a:ext cx="6" cy="2"/>
            </a:xfrm>
            <a:custGeom>
              <a:avLst/>
              <a:gdLst>
                <a:gd name="T0" fmla="*/ 2 w 8"/>
                <a:gd name="T1" fmla="*/ 0 h 3"/>
                <a:gd name="T2" fmla="*/ 2 w 8"/>
                <a:gd name="T3" fmla="*/ 0 h 3"/>
                <a:gd name="T4" fmla="*/ 2 w 8"/>
                <a:gd name="T5" fmla="*/ 0 h 3"/>
                <a:gd name="T6" fmla="*/ 0 w 8"/>
                <a:gd name="T7" fmla="*/ 0 h 3"/>
                <a:gd name="T8" fmla="*/ 2 w 8"/>
                <a:gd name="T9" fmla="*/ 1 h 3"/>
                <a:gd name="T10" fmla="*/ 2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0 h 3"/>
                <a:gd name="T28" fmla="*/ 2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3"/>
                <a:gd name="T47" fmla="*/ 8 w 8"/>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3">
                  <a:moveTo>
                    <a:pt x="4" y="0"/>
                  </a:moveTo>
                  <a:lnTo>
                    <a:pt x="4" y="0"/>
                  </a:lnTo>
                  <a:lnTo>
                    <a:pt x="2" y="0"/>
                  </a:lnTo>
                  <a:lnTo>
                    <a:pt x="0" y="0"/>
                  </a:lnTo>
                  <a:lnTo>
                    <a:pt x="2" y="1"/>
                  </a:lnTo>
                  <a:lnTo>
                    <a:pt x="4" y="1"/>
                  </a:lnTo>
                  <a:lnTo>
                    <a:pt x="6" y="3"/>
                  </a:lnTo>
                  <a:lnTo>
                    <a:pt x="7" y="3"/>
                  </a:lnTo>
                  <a:lnTo>
                    <a:pt x="8" y="2"/>
                  </a:lnTo>
                  <a:lnTo>
                    <a:pt x="7" y="1"/>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3" name="Freeform 4156"/>
            <p:cNvSpPr>
              <a:spLocks/>
            </p:cNvSpPr>
            <p:nvPr/>
          </p:nvSpPr>
          <p:spPr bwMode="auto">
            <a:xfrm>
              <a:off x="4432" y="2636"/>
              <a:ext cx="2" cy="7"/>
            </a:xfrm>
            <a:custGeom>
              <a:avLst/>
              <a:gdLst>
                <a:gd name="T0" fmla="*/ 1 w 3"/>
                <a:gd name="T1" fmla="*/ 4 h 8"/>
                <a:gd name="T2" fmla="*/ 1 w 3"/>
                <a:gd name="T3" fmla="*/ 4 h 8"/>
                <a:gd name="T4" fmla="*/ 1 w 3"/>
                <a:gd name="T5" fmla="*/ 4 h 8"/>
                <a:gd name="T6" fmla="*/ 1 w 3"/>
                <a:gd name="T7" fmla="*/ 4 h 8"/>
                <a:gd name="T8" fmla="*/ 1 w 3"/>
                <a:gd name="T9" fmla="*/ 4 h 8"/>
                <a:gd name="T10" fmla="*/ 1 w 3"/>
                <a:gd name="T11" fmla="*/ 4 h 8"/>
                <a:gd name="T12" fmla="*/ 1 w 3"/>
                <a:gd name="T13" fmla="*/ 4 h 8"/>
                <a:gd name="T14" fmla="*/ 1 w 3"/>
                <a:gd name="T15" fmla="*/ 3 h 8"/>
                <a:gd name="T16" fmla="*/ 1 w 3"/>
                <a:gd name="T17" fmla="*/ 0 h 8"/>
                <a:gd name="T18" fmla="*/ 1 w 3"/>
                <a:gd name="T19" fmla="*/ 0 h 8"/>
                <a:gd name="T20" fmla="*/ 0 w 3"/>
                <a:gd name="T21" fmla="*/ 1 h 8"/>
                <a:gd name="T22" fmla="*/ 0 w 3"/>
                <a:gd name="T23" fmla="*/ 3 h 8"/>
                <a:gd name="T24" fmla="*/ 1 w 3"/>
                <a:gd name="T25" fmla="*/ 4 h 8"/>
                <a:gd name="T26" fmla="*/ 1 w 3"/>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8"/>
                <a:gd name="T44" fmla="*/ 3 w 3"/>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8">
                  <a:moveTo>
                    <a:pt x="2" y="7"/>
                  </a:moveTo>
                  <a:lnTo>
                    <a:pt x="2" y="7"/>
                  </a:lnTo>
                  <a:lnTo>
                    <a:pt x="2" y="8"/>
                  </a:lnTo>
                  <a:lnTo>
                    <a:pt x="3" y="8"/>
                  </a:lnTo>
                  <a:lnTo>
                    <a:pt x="3" y="5"/>
                  </a:lnTo>
                  <a:lnTo>
                    <a:pt x="3" y="4"/>
                  </a:lnTo>
                  <a:lnTo>
                    <a:pt x="2" y="3"/>
                  </a:lnTo>
                  <a:lnTo>
                    <a:pt x="1" y="0"/>
                  </a:lnTo>
                  <a:lnTo>
                    <a:pt x="0" y="1"/>
                  </a:lnTo>
                  <a:lnTo>
                    <a:pt x="0" y="3"/>
                  </a:lnTo>
                  <a:lnTo>
                    <a:pt x="2"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4" name="Freeform 4157"/>
            <p:cNvSpPr>
              <a:spLocks/>
            </p:cNvSpPr>
            <p:nvPr/>
          </p:nvSpPr>
          <p:spPr bwMode="auto">
            <a:xfrm>
              <a:off x="4435" y="2640"/>
              <a:ext cx="9" cy="5"/>
            </a:xfrm>
            <a:custGeom>
              <a:avLst/>
              <a:gdLst>
                <a:gd name="T0" fmla="*/ 2 w 11"/>
                <a:gd name="T1" fmla="*/ 5 h 5"/>
                <a:gd name="T2" fmla="*/ 2 w 11"/>
                <a:gd name="T3" fmla="*/ 5 h 5"/>
                <a:gd name="T4" fmla="*/ 2 w 11"/>
                <a:gd name="T5" fmla="*/ 5 h 5"/>
                <a:gd name="T6" fmla="*/ 2 w 11"/>
                <a:gd name="T7" fmla="*/ 5 h 5"/>
                <a:gd name="T8" fmla="*/ 2 w 11"/>
                <a:gd name="T9" fmla="*/ 3 h 5"/>
                <a:gd name="T10" fmla="*/ 2 w 11"/>
                <a:gd name="T11" fmla="*/ 3 h 5"/>
                <a:gd name="T12" fmla="*/ 2 w 11"/>
                <a:gd name="T13" fmla="*/ 2 h 5"/>
                <a:gd name="T14" fmla="*/ 2 w 11"/>
                <a:gd name="T15" fmla="*/ 3 h 5"/>
                <a:gd name="T16" fmla="*/ 2 w 11"/>
                <a:gd name="T17" fmla="*/ 4 h 5"/>
                <a:gd name="T18" fmla="*/ 2 w 11"/>
                <a:gd name="T19" fmla="*/ 4 h 5"/>
                <a:gd name="T20" fmla="*/ 2 w 11"/>
                <a:gd name="T21" fmla="*/ 4 h 5"/>
                <a:gd name="T22" fmla="*/ 2 w 11"/>
                <a:gd name="T23" fmla="*/ 3 h 5"/>
                <a:gd name="T24" fmla="*/ 2 w 11"/>
                <a:gd name="T25" fmla="*/ 1 h 5"/>
                <a:gd name="T26" fmla="*/ 2 w 11"/>
                <a:gd name="T27" fmla="*/ 1 h 5"/>
                <a:gd name="T28" fmla="*/ 2 w 11"/>
                <a:gd name="T29" fmla="*/ 0 h 5"/>
                <a:gd name="T30" fmla="*/ 2 w 11"/>
                <a:gd name="T31" fmla="*/ 0 h 5"/>
                <a:gd name="T32" fmla="*/ 2 w 11"/>
                <a:gd name="T33" fmla="*/ 1 h 5"/>
                <a:gd name="T34" fmla="*/ 2 w 11"/>
                <a:gd name="T35" fmla="*/ 1 h 5"/>
                <a:gd name="T36" fmla="*/ 2 w 11"/>
                <a:gd name="T37" fmla="*/ 2 h 5"/>
                <a:gd name="T38" fmla="*/ 2 w 11"/>
                <a:gd name="T39" fmla="*/ 2 h 5"/>
                <a:gd name="T40" fmla="*/ 2 w 11"/>
                <a:gd name="T41" fmla="*/ 1 h 5"/>
                <a:gd name="T42" fmla="*/ 2 w 11"/>
                <a:gd name="T43" fmla="*/ 1 h 5"/>
                <a:gd name="T44" fmla="*/ 1 w 11"/>
                <a:gd name="T45" fmla="*/ 0 h 5"/>
                <a:gd name="T46" fmla="*/ 1 w 11"/>
                <a:gd name="T47" fmla="*/ 0 h 5"/>
                <a:gd name="T48" fmla="*/ 1 w 11"/>
                <a:gd name="T49" fmla="*/ 1 h 5"/>
                <a:gd name="T50" fmla="*/ 0 w 11"/>
                <a:gd name="T51" fmla="*/ 3 h 5"/>
                <a:gd name="T52" fmla="*/ 0 w 11"/>
                <a:gd name="T53" fmla="*/ 3 h 5"/>
                <a:gd name="T54" fmla="*/ 0 w 11"/>
                <a:gd name="T55" fmla="*/ 4 h 5"/>
                <a:gd name="T56" fmla="*/ 0 w 11"/>
                <a:gd name="T57" fmla="*/ 5 h 5"/>
                <a:gd name="T58" fmla="*/ 2 w 11"/>
                <a:gd name="T59" fmla="*/ 5 h 5"/>
                <a:gd name="T60" fmla="*/ 2 w 11"/>
                <a:gd name="T61" fmla="*/ 5 h 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5"/>
                <a:gd name="T95" fmla="*/ 11 w 11"/>
                <a:gd name="T96" fmla="*/ 5 h 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5">
                  <a:moveTo>
                    <a:pt x="5" y="5"/>
                  </a:moveTo>
                  <a:lnTo>
                    <a:pt x="5" y="5"/>
                  </a:lnTo>
                  <a:lnTo>
                    <a:pt x="6" y="5"/>
                  </a:lnTo>
                  <a:lnTo>
                    <a:pt x="8" y="5"/>
                  </a:lnTo>
                  <a:lnTo>
                    <a:pt x="4" y="3"/>
                  </a:lnTo>
                  <a:lnTo>
                    <a:pt x="3" y="2"/>
                  </a:lnTo>
                  <a:lnTo>
                    <a:pt x="4" y="3"/>
                  </a:lnTo>
                  <a:lnTo>
                    <a:pt x="10" y="4"/>
                  </a:lnTo>
                  <a:lnTo>
                    <a:pt x="11" y="4"/>
                  </a:lnTo>
                  <a:lnTo>
                    <a:pt x="10" y="3"/>
                  </a:lnTo>
                  <a:lnTo>
                    <a:pt x="6" y="1"/>
                  </a:lnTo>
                  <a:lnTo>
                    <a:pt x="4" y="0"/>
                  </a:lnTo>
                  <a:lnTo>
                    <a:pt x="3" y="0"/>
                  </a:lnTo>
                  <a:lnTo>
                    <a:pt x="3" y="1"/>
                  </a:lnTo>
                  <a:lnTo>
                    <a:pt x="3" y="2"/>
                  </a:lnTo>
                  <a:lnTo>
                    <a:pt x="2" y="1"/>
                  </a:lnTo>
                  <a:lnTo>
                    <a:pt x="1" y="0"/>
                  </a:lnTo>
                  <a:lnTo>
                    <a:pt x="1" y="1"/>
                  </a:lnTo>
                  <a:lnTo>
                    <a:pt x="0" y="3"/>
                  </a:lnTo>
                  <a:lnTo>
                    <a:pt x="0" y="4"/>
                  </a:lnTo>
                  <a:lnTo>
                    <a:pt x="0" y="5"/>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5" name="Freeform 4158"/>
            <p:cNvSpPr>
              <a:spLocks/>
            </p:cNvSpPr>
            <p:nvPr/>
          </p:nvSpPr>
          <p:spPr bwMode="auto">
            <a:xfrm>
              <a:off x="4444" y="2645"/>
              <a:ext cx="2" cy="1"/>
            </a:xfrm>
            <a:custGeom>
              <a:avLst/>
              <a:gdLst>
                <a:gd name="T0" fmla="*/ 1 w 2"/>
                <a:gd name="T1" fmla="*/ 1 h 1"/>
                <a:gd name="T2" fmla="*/ 1 w 2"/>
                <a:gd name="T3" fmla="*/ 1 h 1"/>
                <a:gd name="T4" fmla="*/ 2 w 2"/>
                <a:gd name="T5" fmla="*/ 1 h 1"/>
                <a:gd name="T6" fmla="*/ 1 w 2"/>
                <a:gd name="T7" fmla="*/ 0 h 1"/>
                <a:gd name="T8" fmla="*/ 1 w 2"/>
                <a:gd name="T9" fmla="*/ 0 h 1"/>
                <a:gd name="T10" fmla="*/ 1 w 2"/>
                <a:gd name="T11" fmla="*/ 0 h 1"/>
                <a:gd name="T12" fmla="*/ 0 w 2"/>
                <a:gd name="T13" fmla="*/ 0 h 1"/>
                <a:gd name="T14" fmla="*/ 0 w 2"/>
                <a:gd name="T15" fmla="*/ 0 h 1"/>
                <a:gd name="T16" fmla="*/ 0 w 2"/>
                <a:gd name="T17" fmla="*/ 1 h 1"/>
                <a:gd name="T18" fmla="*/ 1 w 2"/>
                <a:gd name="T19" fmla="*/ 1 h 1"/>
                <a:gd name="T20" fmla="*/ 1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1" y="1"/>
                  </a:moveTo>
                  <a:lnTo>
                    <a:pt x="1" y="1"/>
                  </a:lnTo>
                  <a:lnTo>
                    <a:pt x="2" y="1"/>
                  </a:lnTo>
                  <a:lnTo>
                    <a:pt x="1" y="0"/>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6" name="Freeform 4159"/>
            <p:cNvSpPr>
              <a:spLocks/>
            </p:cNvSpPr>
            <p:nvPr/>
          </p:nvSpPr>
          <p:spPr bwMode="auto">
            <a:xfrm>
              <a:off x="4446" y="2644"/>
              <a:ext cx="1" cy="1"/>
            </a:xfrm>
            <a:custGeom>
              <a:avLst/>
              <a:gdLst>
                <a:gd name="T0" fmla="*/ 1 w 1"/>
                <a:gd name="T1" fmla="*/ 0 h 3"/>
                <a:gd name="T2" fmla="*/ 1 w 1"/>
                <a:gd name="T3" fmla="*/ 0 h 3"/>
                <a:gd name="T4" fmla="*/ 1 w 1"/>
                <a:gd name="T5" fmla="*/ 0 h 3"/>
                <a:gd name="T6" fmla="*/ 1 w 1"/>
                <a:gd name="T7" fmla="*/ 0 h 3"/>
                <a:gd name="T8" fmla="*/ 0 w 1"/>
                <a:gd name="T9" fmla="*/ 0 h 3"/>
                <a:gd name="T10" fmla="*/ 0 w 1"/>
                <a:gd name="T11" fmla="*/ 0 h 3"/>
                <a:gd name="T12" fmla="*/ 0 w 1"/>
                <a:gd name="T13" fmla="*/ 0 h 3"/>
                <a:gd name="T14" fmla="*/ 0 w 1"/>
                <a:gd name="T15" fmla="*/ 0 h 3"/>
                <a:gd name="T16" fmla="*/ 0 w 1"/>
                <a:gd name="T17" fmla="*/ 0 h 3"/>
                <a:gd name="T18" fmla="*/ 1 w 1"/>
                <a:gd name="T19" fmla="*/ 0 h 3"/>
                <a:gd name="T20" fmla="*/ 1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1" y="2"/>
                  </a:moveTo>
                  <a:lnTo>
                    <a:pt x="1" y="2"/>
                  </a:lnTo>
                  <a:lnTo>
                    <a:pt x="1" y="1"/>
                  </a:lnTo>
                  <a:lnTo>
                    <a:pt x="0" y="0"/>
                  </a:lnTo>
                  <a:lnTo>
                    <a:pt x="0" y="1"/>
                  </a:lnTo>
                  <a:lnTo>
                    <a:pt x="0" y="2"/>
                  </a:lnTo>
                  <a:lnTo>
                    <a:pt x="0" y="3"/>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7" name="Freeform 4160"/>
            <p:cNvSpPr>
              <a:spLocks/>
            </p:cNvSpPr>
            <p:nvPr/>
          </p:nvSpPr>
          <p:spPr bwMode="auto">
            <a:xfrm>
              <a:off x="4458" y="2639"/>
              <a:ext cx="5" cy="5"/>
            </a:xfrm>
            <a:custGeom>
              <a:avLst/>
              <a:gdLst>
                <a:gd name="T0" fmla="*/ 2 w 6"/>
                <a:gd name="T1" fmla="*/ 0 h 5"/>
                <a:gd name="T2" fmla="*/ 2 w 6"/>
                <a:gd name="T3" fmla="*/ 0 h 5"/>
                <a:gd name="T4" fmla="*/ 0 w 6"/>
                <a:gd name="T5" fmla="*/ 1 h 5"/>
                <a:gd name="T6" fmla="*/ 0 w 6"/>
                <a:gd name="T7" fmla="*/ 2 h 5"/>
                <a:gd name="T8" fmla="*/ 1 w 6"/>
                <a:gd name="T9" fmla="*/ 3 h 5"/>
                <a:gd name="T10" fmla="*/ 1 w 6"/>
                <a:gd name="T11" fmla="*/ 3 h 5"/>
                <a:gd name="T12" fmla="*/ 2 w 6"/>
                <a:gd name="T13" fmla="*/ 4 h 5"/>
                <a:gd name="T14" fmla="*/ 2 w 6"/>
                <a:gd name="T15" fmla="*/ 4 h 5"/>
                <a:gd name="T16" fmla="*/ 2 w 6"/>
                <a:gd name="T17" fmla="*/ 5 h 5"/>
                <a:gd name="T18" fmla="*/ 3 w 6"/>
                <a:gd name="T19" fmla="*/ 4 h 5"/>
                <a:gd name="T20" fmla="*/ 3 w 6"/>
                <a:gd name="T21" fmla="*/ 4 h 5"/>
                <a:gd name="T22" fmla="*/ 3 w 6"/>
                <a:gd name="T23" fmla="*/ 3 h 5"/>
                <a:gd name="T24" fmla="*/ 3 w 6"/>
                <a:gd name="T25" fmla="*/ 1 h 5"/>
                <a:gd name="T26" fmla="*/ 3 w 6"/>
                <a:gd name="T27" fmla="*/ 1 h 5"/>
                <a:gd name="T28" fmla="*/ 3 w 6"/>
                <a:gd name="T29" fmla="*/ 0 h 5"/>
                <a:gd name="T30" fmla="*/ 2 w 6"/>
                <a:gd name="T31" fmla="*/ 0 h 5"/>
                <a:gd name="T32" fmla="*/ 2 w 6"/>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0"/>
                  </a:moveTo>
                  <a:lnTo>
                    <a:pt x="2" y="0"/>
                  </a:lnTo>
                  <a:lnTo>
                    <a:pt x="0" y="1"/>
                  </a:lnTo>
                  <a:lnTo>
                    <a:pt x="0" y="2"/>
                  </a:lnTo>
                  <a:lnTo>
                    <a:pt x="1" y="3"/>
                  </a:lnTo>
                  <a:lnTo>
                    <a:pt x="2" y="4"/>
                  </a:lnTo>
                  <a:lnTo>
                    <a:pt x="2" y="5"/>
                  </a:lnTo>
                  <a:lnTo>
                    <a:pt x="4" y="4"/>
                  </a:lnTo>
                  <a:lnTo>
                    <a:pt x="6" y="3"/>
                  </a:lnTo>
                  <a:lnTo>
                    <a:pt x="6"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8" name="Freeform 4161"/>
            <p:cNvSpPr>
              <a:spLocks/>
            </p:cNvSpPr>
            <p:nvPr/>
          </p:nvSpPr>
          <p:spPr bwMode="auto">
            <a:xfrm>
              <a:off x="4453" y="2640"/>
              <a:ext cx="3" cy="2"/>
            </a:xfrm>
            <a:custGeom>
              <a:avLst/>
              <a:gdLst>
                <a:gd name="T0" fmla="*/ 3 w 3"/>
                <a:gd name="T1" fmla="*/ 1 h 2"/>
                <a:gd name="T2" fmla="*/ 3 w 3"/>
                <a:gd name="T3" fmla="*/ 1 h 2"/>
                <a:gd name="T4" fmla="*/ 3 w 3"/>
                <a:gd name="T5" fmla="*/ 1 h 2"/>
                <a:gd name="T6" fmla="*/ 2 w 3"/>
                <a:gd name="T7" fmla="*/ 0 h 2"/>
                <a:gd name="T8" fmla="*/ 2 w 3"/>
                <a:gd name="T9" fmla="*/ 0 h 2"/>
                <a:gd name="T10" fmla="*/ 0 w 3"/>
                <a:gd name="T11" fmla="*/ 0 h 2"/>
                <a:gd name="T12" fmla="*/ 0 w 3"/>
                <a:gd name="T13" fmla="*/ 1 h 2"/>
                <a:gd name="T14" fmla="*/ 0 w 3"/>
                <a:gd name="T15" fmla="*/ 1 h 2"/>
                <a:gd name="T16" fmla="*/ 2 w 3"/>
                <a:gd name="T17" fmla="*/ 2 h 2"/>
                <a:gd name="T18" fmla="*/ 3 w 3"/>
                <a:gd name="T19" fmla="*/ 1 h 2"/>
                <a:gd name="T20" fmla="*/ 3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0" y="0"/>
                  </a:lnTo>
                  <a:lnTo>
                    <a:pt x="0" y="1"/>
                  </a:lnTo>
                  <a:lnTo>
                    <a:pt x="2"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39" name="Freeform 4162"/>
            <p:cNvSpPr>
              <a:spLocks/>
            </p:cNvSpPr>
            <p:nvPr/>
          </p:nvSpPr>
          <p:spPr bwMode="auto">
            <a:xfrm>
              <a:off x="4456" y="2644"/>
              <a:ext cx="1" cy="1"/>
            </a:xfrm>
            <a:custGeom>
              <a:avLst/>
              <a:gdLst>
                <a:gd name="T0" fmla="*/ 1 w 1"/>
                <a:gd name="T1" fmla="*/ 1 h 1"/>
                <a:gd name="T2" fmla="*/ 1 w 1"/>
                <a:gd name="T3" fmla="*/ 1 h 1"/>
                <a:gd name="T4" fmla="*/ 0 w 1"/>
                <a:gd name="T5" fmla="*/ 0 h 1"/>
                <a:gd name="T6" fmla="*/ 0 w 1"/>
                <a:gd name="T7" fmla="*/ 0 h 1"/>
                <a:gd name="T8" fmla="*/ 0 w 1"/>
                <a:gd name="T9" fmla="*/ 0 h 1"/>
                <a:gd name="T10" fmla="*/ 0 w 1"/>
                <a:gd name="T11" fmla="*/ 0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0"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0" name="Freeform 4163"/>
            <p:cNvSpPr>
              <a:spLocks/>
            </p:cNvSpPr>
            <p:nvPr/>
          </p:nvSpPr>
          <p:spPr bwMode="auto">
            <a:xfrm>
              <a:off x="4421" y="2628"/>
              <a:ext cx="3" cy="4"/>
            </a:xfrm>
            <a:custGeom>
              <a:avLst/>
              <a:gdLst>
                <a:gd name="T0" fmla="*/ 2 w 4"/>
                <a:gd name="T1" fmla="*/ 2 h 5"/>
                <a:gd name="T2" fmla="*/ 2 w 4"/>
                <a:gd name="T3" fmla="*/ 2 h 5"/>
                <a:gd name="T4" fmla="*/ 2 w 4"/>
                <a:gd name="T5" fmla="*/ 2 h 5"/>
                <a:gd name="T6" fmla="*/ 2 w 4"/>
                <a:gd name="T7" fmla="*/ 1 h 5"/>
                <a:gd name="T8" fmla="*/ 2 w 4"/>
                <a:gd name="T9" fmla="*/ 1 h 5"/>
                <a:gd name="T10" fmla="*/ 2 w 4"/>
                <a:gd name="T11" fmla="*/ 0 h 5"/>
                <a:gd name="T12" fmla="*/ 2 w 4"/>
                <a:gd name="T13" fmla="*/ 0 h 5"/>
                <a:gd name="T14" fmla="*/ 2 w 4"/>
                <a:gd name="T15" fmla="*/ 1 h 5"/>
                <a:gd name="T16" fmla="*/ 1 w 4"/>
                <a:gd name="T17" fmla="*/ 1 h 5"/>
                <a:gd name="T18" fmla="*/ 1 w 4"/>
                <a:gd name="T19" fmla="*/ 1 h 5"/>
                <a:gd name="T20" fmla="*/ 0 w 4"/>
                <a:gd name="T21" fmla="*/ 1 h 5"/>
                <a:gd name="T22" fmla="*/ 0 w 4"/>
                <a:gd name="T23" fmla="*/ 2 h 5"/>
                <a:gd name="T24" fmla="*/ 0 w 4"/>
                <a:gd name="T25" fmla="*/ 2 h 5"/>
                <a:gd name="T26" fmla="*/ 0 w 4"/>
                <a:gd name="T27" fmla="*/ 2 h 5"/>
                <a:gd name="T28" fmla="*/ 1 w 4"/>
                <a:gd name="T29" fmla="*/ 2 h 5"/>
                <a:gd name="T30" fmla="*/ 2 w 4"/>
                <a:gd name="T31" fmla="*/ 2 h 5"/>
                <a:gd name="T32" fmla="*/ 2 w 4"/>
                <a:gd name="T33" fmla="*/ 2 h 5"/>
                <a:gd name="T34" fmla="*/ 2 w 4"/>
                <a:gd name="T35" fmla="*/ 2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5"/>
                <a:gd name="T56" fmla="*/ 4 w 4"/>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5">
                  <a:moveTo>
                    <a:pt x="4" y="4"/>
                  </a:moveTo>
                  <a:lnTo>
                    <a:pt x="4" y="4"/>
                  </a:lnTo>
                  <a:lnTo>
                    <a:pt x="4" y="3"/>
                  </a:lnTo>
                  <a:lnTo>
                    <a:pt x="4" y="1"/>
                  </a:lnTo>
                  <a:lnTo>
                    <a:pt x="3" y="0"/>
                  </a:lnTo>
                  <a:lnTo>
                    <a:pt x="2" y="1"/>
                  </a:lnTo>
                  <a:lnTo>
                    <a:pt x="1" y="1"/>
                  </a:lnTo>
                  <a:lnTo>
                    <a:pt x="0" y="1"/>
                  </a:lnTo>
                  <a:lnTo>
                    <a:pt x="0" y="2"/>
                  </a:lnTo>
                  <a:lnTo>
                    <a:pt x="0" y="4"/>
                  </a:lnTo>
                  <a:lnTo>
                    <a:pt x="1" y="5"/>
                  </a:lnTo>
                  <a:lnTo>
                    <a:pt x="2" y="5"/>
                  </a:lnTo>
                  <a:lnTo>
                    <a:pt x="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1" name="Freeform 4164"/>
            <p:cNvSpPr>
              <a:spLocks/>
            </p:cNvSpPr>
            <p:nvPr/>
          </p:nvSpPr>
          <p:spPr bwMode="auto">
            <a:xfrm>
              <a:off x="4477" y="2615"/>
              <a:ext cx="1" cy="2"/>
            </a:xfrm>
            <a:custGeom>
              <a:avLst/>
              <a:gdLst>
                <a:gd name="T0" fmla="*/ 1 w 2"/>
                <a:gd name="T1" fmla="*/ 2 h 2"/>
                <a:gd name="T2" fmla="*/ 1 w 2"/>
                <a:gd name="T3" fmla="*/ 2 h 2"/>
                <a:gd name="T4" fmla="*/ 1 w 2"/>
                <a:gd name="T5" fmla="*/ 1 h 2"/>
                <a:gd name="T6" fmla="*/ 1 w 2"/>
                <a:gd name="T7" fmla="*/ 1 h 2"/>
                <a:gd name="T8" fmla="*/ 1 w 2"/>
                <a:gd name="T9" fmla="*/ 1 h 2"/>
                <a:gd name="T10" fmla="*/ 0 w 2"/>
                <a:gd name="T11" fmla="*/ 0 h 2"/>
                <a:gd name="T12" fmla="*/ 0 w 2"/>
                <a:gd name="T13" fmla="*/ 1 h 2"/>
                <a:gd name="T14" fmla="*/ 0 w 2"/>
                <a:gd name="T15" fmla="*/ 1 h 2"/>
                <a:gd name="T16" fmla="*/ 0 w 2"/>
                <a:gd name="T17" fmla="*/ 2 h 2"/>
                <a:gd name="T18" fmla="*/ 0 w 2"/>
                <a:gd name="T19" fmla="*/ 2 h 2"/>
                <a:gd name="T20" fmla="*/ 1 w 2"/>
                <a:gd name="T21" fmla="*/ 2 h 2"/>
                <a:gd name="T22" fmla="*/ 1 w 2"/>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1"/>
                  </a:lnTo>
                  <a:lnTo>
                    <a:pt x="1" y="1"/>
                  </a:lnTo>
                  <a:lnTo>
                    <a:pt x="0" y="0"/>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2" name="Freeform 4165"/>
            <p:cNvSpPr>
              <a:spLocks/>
            </p:cNvSpPr>
            <p:nvPr/>
          </p:nvSpPr>
          <p:spPr bwMode="auto">
            <a:xfrm>
              <a:off x="4505" y="2600"/>
              <a:ext cx="6" cy="6"/>
            </a:xfrm>
            <a:custGeom>
              <a:avLst/>
              <a:gdLst>
                <a:gd name="T0" fmla="*/ 3 w 7"/>
                <a:gd name="T1" fmla="*/ 2 h 8"/>
                <a:gd name="T2" fmla="*/ 3 w 7"/>
                <a:gd name="T3" fmla="*/ 2 h 8"/>
                <a:gd name="T4" fmla="*/ 3 w 7"/>
                <a:gd name="T5" fmla="*/ 2 h 8"/>
                <a:gd name="T6" fmla="*/ 3 w 7"/>
                <a:gd name="T7" fmla="*/ 2 h 8"/>
                <a:gd name="T8" fmla="*/ 3 w 7"/>
                <a:gd name="T9" fmla="*/ 2 h 8"/>
                <a:gd name="T10" fmla="*/ 3 w 7"/>
                <a:gd name="T11" fmla="*/ 2 h 8"/>
                <a:gd name="T12" fmla="*/ 3 w 7"/>
                <a:gd name="T13" fmla="*/ 1 h 8"/>
                <a:gd name="T14" fmla="*/ 3 w 7"/>
                <a:gd name="T15" fmla="*/ 1 h 8"/>
                <a:gd name="T16" fmla="*/ 3 w 7"/>
                <a:gd name="T17" fmla="*/ 0 h 8"/>
                <a:gd name="T18" fmla="*/ 3 w 7"/>
                <a:gd name="T19" fmla="*/ 0 h 8"/>
                <a:gd name="T20" fmla="*/ 1 w 7"/>
                <a:gd name="T21" fmla="*/ 1 h 8"/>
                <a:gd name="T22" fmla="*/ 1 w 7"/>
                <a:gd name="T23" fmla="*/ 1 h 8"/>
                <a:gd name="T24" fmla="*/ 0 w 7"/>
                <a:gd name="T25" fmla="*/ 2 h 8"/>
                <a:gd name="T26" fmla="*/ 0 w 7"/>
                <a:gd name="T27" fmla="*/ 2 h 8"/>
                <a:gd name="T28" fmla="*/ 3 w 7"/>
                <a:gd name="T29" fmla="*/ 2 h 8"/>
                <a:gd name="T30" fmla="*/ 3 w 7"/>
                <a:gd name="T31" fmla="*/ 2 h 8"/>
                <a:gd name="T32" fmla="*/ 3 w 7"/>
                <a:gd name="T33" fmla="*/ 2 h 8"/>
                <a:gd name="T34" fmla="*/ 3 w 7"/>
                <a:gd name="T35" fmla="*/ 2 h 8"/>
                <a:gd name="T36" fmla="*/ 3 w 7"/>
                <a:gd name="T37" fmla="*/ 2 h 8"/>
                <a:gd name="T38" fmla="*/ 3 w 7"/>
                <a:gd name="T39" fmla="*/ 2 h 8"/>
                <a:gd name="T40" fmla="*/ 3 w 7"/>
                <a:gd name="T41" fmla="*/ 2 h 8"/>
                <a:gd name="T42" fmla="*/ 3 w 7"/>
                <a:gd name="T43" fmla="*/ 2 h 8"/>
                <a:gd name="T44" fmla="*/ 3 w 7"/>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8"/>
                <a:gd name="T71" fmla="*/ 7 w 7"/>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8">
                  <a:moveTo>
                    <a:pt x="3" y="8"/>
                  </a:moveTo>
                  <a:lnTo>
                    <a:pt x="3" y="8"/>
                  </a:lnTo>
                  <a:lnTo>
                    <a:pt x="5" y="8"/>
                  </a:lnTo>
                  <a:lnTo>
                    <a:pt x="7" y="6"/>
                  </a:lnTo>
                  <a:lnTo>
                    <a:pt x="6" y="2"/>
                  </a:lnTo>
                  <a:lnTo>
                    <a:pt x="5" y="1"/>
                  </a:lnTo>
                  <a:lnTo>
                    <a:pt x="4" y="0"/>
                  </a:lnTo>
                  <a:lnTo>
                    <a:pt x="3" y="0"/>
                  </a:lnTo>
                  <a:lnTo>
                    <a:pt x="1" y="1"/>
                  </a:lnTo>
                  <a:lnTo>
                    <a:pt x="0" y="2"/>
                  </a:lnTo>
                  <a:lnTo>
                    <a:pt x="0" y="3"/>
                  </a:lnTo>
                  <a:lnTo>
                    <a:pt x="3" y="6"/>
                  </a:lnTo>
                  <a:lnTo>
                    <a:pt x="4" y="7"/>
                  </a:lnTo>
                  <a:lnTo>
                    <a:pt x="4" y="8"/>
                  </a:lnTo>
                  <a:lnTo>
                    <a:pt x="3"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3" name="Freeform 4166"/>
            <p:cNvSpPr>
              <a:spLocks/>
            </p:cNvSpPr>
            <p:nvPr/>
          </p:nvSpPr>
          <p:spPr bwMode="auto">
            <a:xfrm>
              <a:off x="4515" y="2616"/>
              <a:ext cx="1" cy="1"/>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1 h 1"/>
                <a:gd name="T12" fmla="*/ 1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0" y="1"/>
                  </a:lnTo>
                  <a:lnTo>
                    <a:pt x="1"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4" name="Freeform 4167"/>
            <p:cNvSpPr>
              <a:spLocks/>
            </p:cNvSpPr>
            <p:nvPr/>
          </p:nvSpPr>
          <p:spPr bwMode="auto">
            <a:xfrm>
              <a:off x="4489" y="2693"/>
              <a:ext cx="2" cy="2"/>
            </a:xfrm>
            <a:custGeom>
              <a:avLst/>
              <a:gdLst>
                <a:gd name="T0" fmla="*/ 1 w 2"/>
                <a:gd name="T1" fmla="*/ 0 h 3"/>
                <a:gd name="T2" fmla="*/ 1 w 2"/>
                <a:gd name="T3" fmla="*/ 0 h 3"/>
                <a:gd name="T4" fmla="*/ 0 w 2"/>
                <a:gd name="T5" fmla="*/ 1 h 3"/>
                <a:gd name="T6" fmla="*/ 1 w 2"/>
                <a:gd name="T7" fmla="*/ 1 h 3"/>
                <a:gd name="T8" fmla="*/ 1 w 2"/>
                <a:gd name="T9" fmla="*/ 1 h 3"/>
                <a:gd name="T10" fmla="*/ 2 w 2"/>
                <a:gd name="T11" fmla="*/ 1 h 3"/>
                <a:gd name="T12" fmla="*/ 2 w 2"/>
                <a:gd name="T13" fmla="*/ 1 h 3"/>
                <a:gd name="T14" fmla="*/ 1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1"/>
                  </a:lnTo>
                  <a:lnTo>
                    <a:pt x="1" y="3"/>
                  </a:lnTo>
                  <a:lnTo>
                    <a:pt x="2" y="3"/>
                  </a:lnTo>
                  <a:lnTo>
                    <a:pt x="2" y="1"/>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5" name="Freeform 4168"/>
            <p:cNvSpPr>
              <a:spLocks/>
            </p:cNvSpPr>
            <p:nvPr/>
          </p:nvSpPr>
          <p:spPr bwMode="auto">
            <a:xfrm>
              <a:off x="4499" y="2688"/>
              <a:ext cx="11" cy="9"/>
            </a:xfrm>
            <a:custGeom>
              <a:avLst/>
              <a:gdLst>
                <a:gd name="T0" fmla="*/ 1 w 12"/>
                <a:gd name="T1" fmla="*/ 2 h 11"/>
                <a:gd name="T2" fmla="*/ 1 w 12"/>
                <a:gd name="T3" fmla="*/ 2 h 11"/>
                <a:gd name="T4" fmla="*/ 1 w 12"/>
                <a:gd name="T5" fmla="*/ 2 h 11"/>
                <a:gd name="T6" fmla="*/ 2 w 12"/>
                <a:gd name="T7" fmla="*/ 2 h 11"/>
                <a:gd name="T8" fmla="*/ 3 w 12"/>
                <a:gd name="T9" fmla="*/ 2 h 11"/>
                <a:gd name="T10" fmla="*/ 3 w 12"/>
                <a:gd name="T11" fmla="*/ 2 h 11"/>
                <a:gd name="T12" fmla="*/ 4 w 12"/>
                <a:gd name="T13" fmla="*/ 2 h 11"/>
                <a:gd name="T14" fmla="*/ 6 w 12"/>
                <a:gd name="T15" fmla="*/ 2 h 11"/>
                <a:gd name="T16" fmla="*/ 6 w 12"/>
                <a:gd name="T17" fmla="*/ 2 h 11"/>
                <a:gd name="T18" fmla="*/ 6 w 12"/>
                <a:gd name="T19" fmla="*/ 2 h 11"/>
                <a:gd name="T20" fmla="*/ 6 w 12"/>
                <a:gd name="T21" fmla="*/ 2 h 11"/>
                <a:gd name="T22" fmla="*/ 6 w 12"/>
                <a:gd name="T23" fmla="*/ 2 h 11"/>
                <a:gd name="T24" fmla="*/ 6 w 12"/>
                <a:gd name="T25" fmla="*/ 2 h 11"/>
                <a:gd name="T26" fmla="*/ 6 w 12"/>
                <a:gd name="T27" fmla="*/ 2 h 11"/>
                <a:gd name="T28" fmla="*/ 6 w 12"/>
                <a:gd name="T29" fmla="*/ 2 h 11"/>
                <a:gd name="T30" fmla="*/ 6 w 12"/>
                <a:gd name="T31" fmla="*/ 2 h 11"/>
                <a:gd name="T32" fmla="*/ 6 w 12"/>
                <a:gd name="T33" fmla="*/ 0 h 11"/>
                <a:gd name="T34" fmla="*/ 3 w 12"/>
                <a:gd name="T35" fmla="*/ 0 h 11"/>
                <a:gd name="T36" fmla="*/ 2 w 12"/>
                <a:gd name="T37" fmla="*/ 0 h 11"/>
                <a:gd name="T38" fmla="*/ 2 w 12"/>
                <a:gd name="T39" fmla="*/ 0 h 11"/>
                <a:gd name="T40" fmla="*/ 1 w 12"/>
                <a:gd name="T41" fmla="*/ 1 h 11"/>
                <a:gd name="T42" fmla="*/ 1 w 12"/>
                <a:gd name="T43" fmla="*/ 2 h 11"/>
                <a:gd name="T44" fmla="*/ 1 w 12"/>
                <a:gd name="T45" fmla="*/ 2 h 11"/>
                <a:gd name="T46" fmla="*/ 0 w 12"/>
                <a:gd name="T47" fmla="*/ 2 h 11"/>
                <a:gd name="T48" fmla="*/ 1 w 12"/>
                <a:gd name="T49" fmla="*/ 2 h 11"/>
                <a:gd name="T50" fmla="*/ 1 w 12"/>
                <a:gd name="T51" fmla="*/ 2 h 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
                <a:gd name="T79" fmla="*/ 0 h 11"/>
                <a:gd name="T80" fmla="*/ 12 w 12"/>
                <a:gd name="T81" fmla="*/ 11 h 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 h="11">
                  <a:moveTo>
                    <a:pt x="1" y="9"/>
                  </a:moveTo>
                  <a:lnTo>
                    <a:pt x="1" y="9"/>
                  </a:lnTo>
                  <a:lnTo>
                    <a:pt x="1" y="10"/>
                  </a:lnTo>
                  <a:lnTo>
                    <a:pt x="2" y="11"/>
                  </a:lnTo>
                  <a:lnTo>
                    <a:pt x="3" y="10"/>
                  </a:lnTo>
                  <a:lnTo>
                    <a:pt x="4" y="9"/>
                  </a:lnTo>
                  <a:lnTo>
                    <a:pt x="6" y="9"/>
                  </a:lnTo>
                  <a:lnTo>
                    <a:pt x="8" y="11"/>
                  </a:lnTo>
                  <a:lnTo>
                    <a:pt x="10" y="9"/>
                  </a:lnTo>
                  <a:lnTo>
                    <a:pt x="12" y="5"/>
                  </a:lnTo>
                  <a:lnTo>
                    <a:pt x="12" y="4"/>
                  </a:lnTo>
                  <a:lnTo>
                    <a:pt x="11" y="2"/>
                  </a:lnTo>
                  <a:lnTo>
                    <a:pt x="6" y="0"/>
                  </a:lnTo>
                  <a:lnTo>
                    <a:pt x="3" y="0"/>
                  </a:lnTo>
                  <a:lnTo>
                    <a:pt x="2" y="0"/>
                  </a:lnTo>
                  <a:lnTo>
                    <a:pt x="1" y="1"/>
                  </a:lnTo>
                  <a:lnTo>
                    <a:pt x="1" y="3"/>
                  </a:lnTo>
                  <a:lnTo>
                    <a:pt x="0" y="5"/>
                  </a:lnTo>
                  <a:lnTo>
                    <a:pt x="1"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6" name="Freeform 4169"/>
            <p:cNvSpPr>
              <a:spLocks/>
            </p:cNvSpPr>
            <p:nvPr/>
          </p:nvSpPr>
          <p:spPr bwMode="auto">
            <a:xfrm>
              <a:off x="4524" y="2667"/>
              <a:ext cx="3" cy="3"/>
            </a:xfrm>
            <a:custGeom>
              <a:avLst/>
              <a:gdLst>
                <a:gd name="T0" fmla="*/ 0 w 5"/>
                <a:gd name="T1" fmla="*/ 1 h 4"/>
                <a:gd name="T2" fmla="*/ 0 w 5"/>
                <a:gd name="T3" fmla="*/ 1 h 4"/>
                <a:gd name="T4" fmla="*/ 0 w 5"/>
                <a:gd name="T5" fmla="*/ 2 h 4"/>
                <a:gd name="T6" fmla="*/ 0 w 5"/>
                <a:gd name="T7" fmla="*/ 2 h 4"/>
                <a:gd name="T8" fmla="*/ 1 w 5"/>
                <a:gd name="T9" fmla="*/ 2 h 4"/>
                <a:gd name="T10" fmla="*/ 1 w 5"/>
                <a:gd name="T11" fmla="*/ 2 h 4"/>
                <a:gd name="T12" fmla="*/ 1 w 5"/>
                <a:gd name="T13" fmla="*/ 2 h 4"/>
                <a:gd name="T14" fmla="*/ 1 w 5"/>
                <a:gd name="T15" fmla="*/ 2 h 4"/>
                <a:gd name="T16" fmla="*/ 1 w 5"/>
                <a:gd name="T17" fmla="*/ 1 h 4"/>
                <a:gd name="T18" fmla="*/ 1 w 5"/>
                <a:gd name="T19" fmla="*/ 1 h 4"/>
                <a:gd name="T20" fmla="*/ 1 w 5"/>
                <a:gd name="T21" fmla="*/ 0 h 4"/>
                <a:gd name="T22" fmla="*/ 0 w 5"/>
                <a:gd name="T23" fmla="*/ 1 h 4"/>
                <a:gd name="T24" fmla="*/ 0 w 5"/>
                <a:gd name="T25" fmla="*/ 1 h 4"/>
                <a:gd name="T26" fmla="*/ 0 w 5"/>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4"/>
                <a:gd name="T44" fmla="*/ 5 w 5"/>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4">
                  <a:moveTo>
                    <a:pt x="0" y="1"/>
                  </a:moveTo>
                  <a:lnTo>
                    <a:pt x="0" y="1"/>
                  </a:lnTo>
                  <a:lnTo>
                    <a:pt x="0" y="4"/>
                  </a:lnTo>
                  <a:lnTo>
                    <a:pt x="3" y="4"/>
                  </a:lnTo>
                  <a:lnTo>
                    <a:pt x="4" y="3"/>
                  </a:lnTo>
                  <a:lnTo>
                    <a:pt x="5" y="2"/>
                  </a:lnTo>
                  <a:lnTo>
                    <a:pt x="4" y="1"/>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7" name="Freeform 4170"/>
            <p:cNvSpPr>
              <a:spLocks/>
            </p:cNvSpPr>
            <p:nvPr/>
          </p:nvSpPr>
          <p:spPr bwMode="auto">
            <a:xfrm>
              <a:off x="4566" y="2745"/>
              <a:ext cx="18" cy="4"/>
            </a:xfrm>
            <a:custGeom>
              <a:avLst/>
              <a:gdLst>
                <a:gd name="T0" fmla="*/ 2 w 22"/>
                <a:gd name="T1" fmla="*/ 0 h 5"/>
                <a:gd name="T2" fmla="*/ 2 w 22"/>
                <a:gd name="T3" fmla="*/ 0 h 5"/>
                <a:gd name="T4" fmla="*/ 2 w 22"/>
                <a:gd name="T5" fmla="*/ 0 h 5"/>
                <a:gd name="T6" fmla="*/ 2 w 22"/>
                <a:gd name="T7" fmla="*/ 0 h 5"/>
                <a:gd name="T8" fmla="*/ 2 w 22"/>
                <a:gd name="T9" fmla="*/ 0 h 5"/>
                <a:gd name="T10" fmla="*/ 2 w 22"/>
                <a:gd name="T11" fmla="*/ 1 h 5"/>
                <a:gd name="T12" fmla="*/ 0 w 22"/>
                <a:gd name="T13" fmla="*/ 2 h 5"/>
                <a:gd name="T14" fmla="*/ 0 w 22"/>
                <a:gd name="T15" fmla="*/ 2 h 5"/>
                <a:gd name="T16" fmla="*/ 0 w 22"/>
                <a:gd name="T17" fmla="*/ 2 h 5"/>
                <a:gd name="T18" fmla="*/ 0 w 22"/>
                <a:gd name="T19" fmla="*/ 2 h 5"/>
                <a:gd name="T20" fmla="*/ 0 w 22"/>
                <a:gd name="T21" fmla="*/ 2 h 5"/>
                <a:gd name="T22" fmla="*/ 0 w 22"/>
                <a:gd name="T23" fmla="*/ 2 h 5"/>
                <a:gd name="T24" fmla="*/ 2 w 22"/>
                <a:gd name="T25" fmla="*/ 2 h 5"/>
                <a:gd name="T26" fmla="*/ 2 w 22"/>
                <a:gd name="T27" fmla="*/ 2 h 5"/>
                <a:gd name="T28" fmla="*/ 2 w 22"/>
                <a:gd name="T29" fmla="*/ 2 h 5"/>
                <a:gd name="T30" fmla="*/ 2 w 22"/>
                <a:gd name="T31" fmla="*/ 2 h 5"/>
                <a:gd name="T32" fmla="*/ 2 w 22"/>
                <a:gd name="T33" fmla="*/ 2 h 5"/>
                <a:gd name="T34" fmla="*/ 2 w 22"/>
                <a:gd name="T35" fmla="*/ 1 h 5"/>
                <a:gd name="T36" fmla="*/ 2 w 22"/>
                <a:gd name="T37" fmla="*/ 1 h 5"/>
                <a:gd name="T38" fmla="*/ 2 w 22"/>
                <a:gd name="T39" fmla="*/ 0 h 5"/>
                <a:gd name="T40" fmla="*/ 2 w 22"/>
                <a:gd name="T41" fmla="*/ 0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5"/>
                <a:gd name="T65" fmla="*/ 22 w 22"/>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5">
                  <a:moveTo>
                    <a:pt x="17" y="0"/>
                  </a:moveTo>
                  <a:lnTo>
                    <a:pt x="17" y="0"/>
                  </a:lnTo>
                  <a:lnTo>
                    <a:pt x="15" y="0"/>
                  </a:lnTo>
                  <a:lnTo>
                    <a:pt x="8" y="0"/>
                  </a:lnTo>
                  <a:lnTo>
                    <a:pt x="3" y="1"/>
                  </a:lnTo>
                  <a:lnTo>
                    <a:pt x="0" y="3"/>
                  </a:lnTo>
                  <a:lnTo>
                    <a:pt x="0" y="4"/>
                  </a:lnTo>
                  <a:lnTo>
                    <a:pt x="7" y="5"/>
                  </a:lnTo>
                  <a:lnTo>
                    <a:pt x="14" y="4"/>
                  </a:lnTo>
                  <a:lnTo>
                    <a:pt x="21" y="2"/>
                  </a:lnTo>
                  <a:lnTo>
                    <a:pt x="22" y="1"/>
                  </a:lnTo>
                  <a:lnTo>
                    <a:pt x="20" y="1"/>
                  </a:lnTo>
                  <a:lnTo>
                    <a:pt x="17"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8" name="Freeform 4171"/>
            <p:cNvSpPr>
              <a:spLocks/>
            </p:cNvSpPr>
            <p:nvPr/>
          </p:nvSpPr>
          <p:spPr bwMode="auto">
            <a:xfrm>
              <a:off x="4589" y="2760"/>
              <a:ext cx="15" cy="11"/>
            </a:xfrm>
            <a:custGeom>
              <a:avLst/>
              <a:gdLst>
                <a:gd name="T0" fmla="*/ 2 w 19"/>
                <a:gd name="T1" fmla="*/ 3 h 13"/>
                <a:gd name="T2" fmla="*/ 2 w 19"/>
                <a:gd name="T3" fmla="*/ 3 h 13"/>
                <a:gd name="T4" fmla="*/ 2 w 19"/>
                <a:gd name="T5" fmla="*/ 1 h 13"/>
                <a:gd name="T6" fmla="*/ 2 w 19"/>
                <a:gd name="T7" fmla="*/ 0 h 13"/>
                <a:gd name="T8" fmla="*/ 2 w 19"/>
                <a:gd name="T9" fmla="*/ 0 h 13"/>
                <a:gd name="T10" fmla="*/ 1 w 19"/>
                <a:gd name="T11" fmla="*/ 1 h 13"/>
                <a:gd name="T12" fmla="*/ 1 w 19"/>
                <a:gd name="T13" fmla="*/ 1 h 13"/>
                <a:gd name="T14" fmla="*/ 0 w 19"/>
                <a:gd name="T15" fmla="*/ 2 h 13"/>
                <a:gd name="T16" fmla="*/ 0 w 19"/>
                <a:gd name="T17" fmla="*/ 2 h 13"/>
                <a:gd name="T18" fmla="*/ 0 w 19"/>
                <a:gd name="T19" fmla="*/ 3 h 13"/>
                <a:gd name="T20" fmla="*/ 0 w 19"/>
                <a:gd name="T21" fmla="*/ 3 h 13"/>
                <a:gd name="T22" fmla="*/ 2 w 19"/>
                <a:gd name="T23" fmla="*/ 3 h 13"/>
                <a:gd name="T24" fmla="*/ 2 w 19"/>
                <a:gd name="T25" fmla="*/ 3 h 13"/>
                <a:gd name="T26" fmla="*/ 2 w 19"/>
                <a:gd name="T27" fmla="*/ 3 h 13"/>
                <a:gd name="T28" fmla="*/ 2 w 19"/>
                <a:gd name="T29" fmla="*/ 3 h 13"/>
                <a:gd name="T30" fmla="*/ 2 w 19"/>
                <a:gd name="T31" fmla="*/ 3 h 13"/>
                <a:gd name="T32" fmla="*/ 2 w 19"/>
                <a:gd name="T33" fmla="*/ 3 h 13"/>
                <a:gd name="T34" fmla="*/ 2 w 19"/>
                <a:gd name="T35" fmla="*/ 3 h 13"/>
                <a:gd name="T36" fmla="*/ 2 w 19"/>
                <a:gd name="T37" fmla="*/ 3 h 13"/>
                <a:gd name="T38" fmla="*/ 2 w 19"/>
                <a:gd name="T39" fmla="*/ 3 h 13"/>
                <a:gd name="T40" fmla="*/ 2 w 19"/>
                <a:gd name="T41" fmla="*/ 3 h 13"/>
                <a:gd name="T42" fmla="*/ 2 w 19"/>
                <a:gd name="T43" fmla="*/ 3 h 13"/>
                <a:gd name="T44" fmla="*/ 2 w 19"/>
                <a:gd name="T45" fmla="*/ 3 h 13"/>
                <a:gd name="T46" fmla="*/ 2 w 19"/>
                <a:gd name="T47" fmla="*/ 3 h 13"/>
                <a:gd name="T48" fmla="*/ 2 w 19"/>
                <a:gd name="T49" fmla="*/ 3 h 13"/>
                <a:gd name="T50" fmla="*/ 2 w 19"/>
                <a:gd name="T51" fmla="*/ 3 h 13"/>
                <a:gd name="T52" fmla="*/ 2 w 19"/>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
                <a:gd name="T82" fmla="*/ 0 h 13"/>
                <a:gd name="T83" fmla="*/ 19 w 1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 h="13">
                  <a:moveTo>
                    <a:pt x="18" y="4"/>
                  </a:moveTo>
                  <a:lnTo>
                    <a:pt x="18" y="4"/>
                  </a:lnTo>
                  <a:lnTo>
                    <a:pt x="14" y="1"/>
                  </a:lnTo>
                  <a:lnTo>
                    <a:pt x="10" y="0"/>
                  </a:lnTo>
                  <a:lnTo>
                    <a:pt x="1" y="1"/>
                  </a:lnTo>
                  <a:lnTo>
                    <a:pt x="0" y="2"/>
                  </a:lnTo>
                  <a:lnTo>
                    <a:pt x="0" y="4"/>
                  </a:lnTo>
                  <a:lnTo>
                    <a:pt x="3" y="6"/>
                  </a:lnTo>
                  <a:lnTo>
                    <a:pt x="6" y="7"/>
                  </a:lnTo>
                  <a:lnTo>
                    <a:pt x="8" y="8"/>
                  </a:lnTo>
                  <a:lnTo>
                    <a:pt x="10" y="12"/>
                  </a:lnTo>
                  <a:lnTo>
                    <a:pt x="10" y="13"/>
                  </a:lnTo>
                  <a:lnTo>
                    <a:pt x="11" y="13"/>
                  </a:lnTo>
                  <a:lnTo>
                    <a:pt x="12" y="10"/>
                  </a:lnTo>
                  <a:lnTo>
                    <a:pt x="15" y="9"/>
                  </a:lnTo>
                  <a:lnTo>
                    <a:pt x="18" y="7"/>
                  </a:lnTo>
                  <a:lnTo>
                    <a:pt x="19" y="6"/>
                  </a:lnTo>
                  <a:lnTo>
                    <a:pt x="18"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49" name="Freeform 4172"/>
            <p:cNvSpPr>
              <a:spLocks/>
            </p:cNvSpPr>
            <p:nvPr/>
          </p:nvSpPr>
          <p:spPr bwMode="auto">
            <a:xfrm>
              <a:off x="4598" y="2745"/>
              <a:ext cx="3" cy="1"/>
            </a:xfrm>
            <a:custGeom>
              <a:avLst/>
              <a:gdLst>
                <a:gd name="T0" fmla="*/ 3 w 3"/>
                <a:gd name="T1" fmla="*/ 1 h 2"/>
                <a:gd name="T2" fmla="*/ 3 w 3"/>
                <a:gd name="T3" fmla="*/ 1 h 2"/>
                <a:gd name="T4" fmla="*/ 3 w 3"/>
                <a:gd name="T5" fmla="*/ 1 h 2"/>
                <a:gd name="T6" fmla="*/ 2 w 3"/>
                <a:gd name="T7" fmla="*/ 0 h 2"/>
                <a:gd name="T8" fmla="*/ 2 w 3"/>
                <a:gd name="T9" fmla="*/ 0 h 2"/>
                <a:gd name="T10" fmla="*/ 1 w 3"/>
                <a:gd name="T11" fmla="*/ 0 h 2"/>
                <a:gd name="T12" fmla="*/ 0 w 3"/>
                <a:gd name="T13" fmla="*/ 0 h 2"/>
                <a:gd name="T14" fmla="*/ 0 w 3"/>
                <a:gd name="T15" fmla="*/ 1 h 2"/>
                <a:gd name="T16" fmla="*/ 0 w 3"/>
                <a:gd name="T17" fmla="*/ 1 h 2"/>
                <a:gd name="T18" fmla="*/ 2 w 3"/>
                <a:gd name="T19" fmla="*/ 1 h 2"/>
                <a:gd name="T20" fmla="*/ 3 w 3"/>
                <a:gd name="T21" fmla="*/ 1 h 2"/>
                <a:gd name="T22" fmla="*/ 3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3" y="2"/>
                  </a:moveTo>
                  <a:lnTo>
                    <a:pt x="3" y="2"/>
                  </a:lnTo>
                  <a:lnTo>
                    <a:pt x="3" y="1"/>
                  </a:lnTo>
                  <a:lnTo>
                    <a:pt x="2" y="0"/>
                  </a:lnTo>
                  <a:lnTo>
                    <a:pt x="1" y="0"/>
                  </a:lnTo>
                  <a:lnTo>
                    <a:pt x="0" y="0"/>
                  </a:lnTo>
                  <a:lnTo>
                    <a:pt x="0" y="1"/>
                  </a:lnTo>
                  <a:lnTo>
                    <a:pt x="2" y="2"/>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0" name="Freeform 4173"/>
            <p:cNvSpPr>
              <a:spLocks/>
            </p:cNvSpPr>
            <p:nvPr/>
          </p:nvSpPr>
          <p:spPr bwMode="auto">
            <a:xfrm>
              <a:off x="4606" y="2764"/>
              <a:ext cx="11" cy="8"/>
            </a:xfrm>
            <a:custGeom>
              <a:avLst/>
              <a:gdLst>
                <a:gd name="T0" fmla="*/ 2 w 13"/>
                <a:gd name="T1" fmla="*/ 2 h 10"/>
                <a:gd name="T2" fmla="*/ 2 w 13"/>
                <a:gd name="T3" fmla="*/ 2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2 h 10"/>
                <a:gd name="T20" fmla="*/ 3 w 13"/>
                <a:gd name="T21" fmla="*/ 2 h 10"/>
                <a:gd name="T22" fmla="*/ 3 w 13"/>
                <a:gd name="T23" fmla="*/ 2 h 10"/>
                <a:gd name="T24" fmla="*/ 3 w 13"/>
                <a:gd name="T25" fmla="*/ 2 h 10"/>
                <a:gd name="T26" fmla="*/ 3 w 13"/>
                <a:gd name="T27" fmla="*/ 2 h 10"/>
                <a:gd name="T28" fmla="*/ 3 w 13"/>
                <a:gd name="T29" fmla="*/ 2 h 10"/>
                <a:gd name="T30" fmla="*/ 3 w 13"/>
                <a:gd name="T31" fmla="*/ 2 h 10"/>
                <a:gd name="T32" fmla="*/ 3 w 13"/>
                <a:gd name="T33" fmla="*/ 1 h 10"/>
                <a:gd name="T34" fmla="*/ 3 w 13"/>
                <a:gd name="T35" fmla="*/ 1 h 10"/>
                <a:gd name="T36" fmla="*/ 3 w 13"/>
                <a:gd name="T37" fmla="*/ 0 h 10"/>
                <a:gd name="T38" fmla="*/ 3 w 13"/>
                <a:gd name="T39" fmla="*/ 0 h 10"/>
                <a:gd name="T40" fmla="*/ 3 w 13"/>
                <a:gd name="T41" fmla="*/ 0 h 10"/>
                <a:gd name="T42" fmla="*/ 3 w 13"/>
                <a:gd name="T43" fmla="*/ 1 h 10"/>
                <a:gd name="T44" fmla="*/ 3 w 13"/>
                <a:gd name="T45" fmla="*/ 2 h 10"/>
                <a:gd name="T46" fmla="*/ 3 w 13"/>
                <a:gd name="T47" fmla="*/ 2 h 10"/>
                <a:gd name="T48" fmla="*/ 3 w 13"/>
                <a:gd name="T49" fmla="*/ 2 h 10"/>
                <a:gd name="T50" fmla="*/ 3 w 13"/>
                <a:gd name="T51" fmla="*/ 2 h 10"/>
                <a:gd name="T52" fmla="*/ 2 w 13"/>
                <a:gd name="T53" fmla="*/ 2 h 10"/>
                <a:gd name="T54" fmla="*/ 2 w 13"/>
                <a:gd name="T55" fmla="*/ 2 h 10"/>
                <a:gd name="T56" fmla="*/ 0 w 13"/>
                <a:gd name="T57" fmla="*/ 2 h 10"/>
                <a:gd name="T58" fmla="*/ 2 w 13"/>
                <a:gd name="T59" fmla="*/ 2 h 10"/>
                <a:gd name="T60" fmla="*/ 2 w 13"/>
                <a:gd name="T61" fmla="*/ 2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0"/>
                <a:gd name="T95" fmla="*/ 13 w 13"/>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0">
                  <a:moveTo>
                    <a:pt x="2" y="9"/>
                  </a:moveTo>
                  <a:lnTo>
                    <a:pt x="2" y="9"/>
                  </a:lnTo>
                  <a:lnTo>
                    <a:pt x="5" y="9"/>
                  </a:lnTo>
                  <a:lnTo>
                    <a:pt x="7" y="10"/>
                  </a:lnTo>
                  <a:lnTo>
                    <a:pt x="8" y="10"/>
                  </a:lnTo>
                  <a:lnTo>
                    <a:pt x="9" y="9"/>
                  </a:lnTo>
                  <a:lnTo>
                    <a:pt x="10" y="9"/>
                  </a:lnTo>
                  <a:lnTo>
                    <a:pt x="11" y="9"/>
                  </a:lnTo>
                  <a:lnTo>
                    <a:pt x="11" y="7"/>
                  </a:lnTo>
                  <a:lnTo>
                    <a:pt x="13" y="4"/>
                  </a:lnTo>
                  <a:lnTo>
                    <a:pt x="13" y="1"/>
                  </a:lnTo>
                  <a:lnTo>
                    <a:pt x="12" y="1"/>
                  </a:lnTo>
                  <a:lnTo>
                    <a:pt x="11" y="0"/>
                  </a:lnTo>
                  <a:lnTo>
                    <a:pt x="8" y="0"/>
                  </a:lnTo>
                  <a:lnTo>
                    <a:pt x="6" y="1"/>
                  </a:lnTo>
                  <a:lnTo>
                    <a:pt x="4" y="2"/>
                  </a:lnTo>
                  <a:lnTo>
                    <a:pt x="4" y="4"/>
                  </a:lnTo>
                  <a:lnTo>
                    <a:pt x="4" y="5"/>
                  </a:lnTo>
                  <a:lnTo>
                    <a:pt x="2" y="7"/>
                  </a:lnTo>
                  <a:lnTo>
                    <a:pt x="0" y="8"/>
                  </a:lnTo>
                  <a:lnTo>
                    <a:pt x="2"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1" name="Freeform 4174"/>
            <p:cNvSpPr>
              <a:spLocks/>
            </p:cNvSpPr>
            <p:nvPr/>
          </p:nvSpPr>
          <p:spPr bwMode="auto">
            <a:xfrm>
              <a:off x="4601" y="2768"/>
              <a:ext cx="2" cy="2"/>
            </a:xfrm>
            <a:custGeom>
              <a:avLst/>
              <a:gdLst>
                <a:gd name="T0" fmla="*/ 1 w 2"/>
                <a:gd name="T1" fmla="*/ 1 h 2"/>
                <a:gd name="T2" fmla="*/ 1 w 2"/>
                <a:gd name="T3" fmla="*/ 1 h 2"/>
                <a:gd name="T4" fmla="*/ 1 w 2"/>
                <a:gd name="T5" fmla="*/ 2 h 2"/>
                <a:gd name="T6" fmla="*/ 2 w 2"/>
                <a:gd name="T7" fmla="*/ 1 h 2"/>
                <a:gd name="T8" fmla="*/ 2 w 2"/>
                <a:gd name="T9" fmla="*/ 1 h 2"/>
                <a:gd name="T10" fmla="*/ 1 w 2"/>
                <a:gd name="T11" fmla="*/ 0 h 2"/>
                <a:gd name="T12" fmla="*/ 0 w 2"/>
                <a:gd name="T13" fmla="*/ 0 h 2"/>
                <a:gd name="T14" fmla="*/ 1 w 2"/>
                <a:gd name="T15" fmla="*/ 1 h 2"/>
                <a:gd name="T16" fmla="*/ 1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1" y="1"/>
                  </a:moveTo>
                  <a:lnTo>
                    <a:pt x="1" y="1"/>
                  </a:lnTo>
                  <a:lnTo>
                    <a:pt x="1" y="2"/>
                  </a:lnTo>
                  <a:lnTo>
                    <a:pt x="2"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2" name="Freeform 4175"/>
            <p:cNvSpPr>
              <a:spLocks/>
            </p:cNvSpPr>
            <p:nvPr/>
          </p:nvSpPr>
          <p:spPr bwMode="auto">
            <a:xfrm>
              <a:off x="4617" y="2761"/>
              <a:ext cx="32" cy="13"/>
            </a:xfrm>
            <a:custGeom>
              <a:avLst/>
              <a:gdLst>
                <a:gd name="T0" fmla="*/ 2 w 39"/>
                <a:gd name="T1" fmla="*/ 3 h 15"/>
                <a:gd name="T2" fmla="*/ 2 w 39"/>
                <a:gd name="T3" fmla="*/ 3 h 15"/>
                <a:gd name="T4" fmla="*/ 2 w 39"/>
                <a:gd name="T5" fmla="*/ 3 h 15"/>
                <a:gd name="T6" fmla="*/ 2 w 39"/>
                <a:gd name="T7" fmla="*/ 3 h 15"/>
                <a:gd name="T8" fmla="*/ 2 w 39"/>
                <a:gd name="T9" fmla="*/ 3 h 15"/>
                <a:gd name="T10" fmla="*/ 2 w 39"/>
                <a:gd name="T11" fmla="*/ 3 h 15"/>
                <a:gd name="T12" fmla="*/ 3 w 39"/>
                <a:gd name="T13" fmla="*/ 3 h 15"/>
                <a:gd name="T14" fmla="*/ 3 w 39"/>
                <a:gd name="T15" fmla="*/ 3 h 15"/>
                <a:gd name="T16" fmla="*/ 4 w 39"/>
                <a:gd name="T17" fmla="*/ 3 h 15"/>
                <a:gd name="T18" fmla="*/ 4 w 39"/>
                <a:gd name="T19" fmla="*/ 3 h 15"/>
                <a:gd name="T20" fmla="*/ 4 w 39"/>
                <a:gd name="T21" fmla="*/ 3 h 15"/>
                <a:gd name="T22" fmla="*/ 4 w 39"/>
                <a:gd name="T23" fmla="*/ 3 h 15"/>
                <a:gd name="T24" fmla="*/ 4 w 39"/>
                <a:gd name="T25" fmla="*/ 3 h 15"/>
                <a:gd name="T26" fmla="*/ 4 w 39"/>
                <a:gd name="T27" fmla="*/ 3 h 15"/>
                <a:gd name="T28" fmla="*/ 4 w 39"/>
                <a:gd name="T29" fmla="*/ 3 h 15"/>
                <a:gd name="T30" fmla="*/ 4 w 39"/>
                <a:gd name="T31" fmla="*/ 3 h 15"/>
                <a:gd name="T32" fmla="*/ 3 w 39"/>
                <a:gd name="T33" fmla="*/ 3 h 15"/>
                <a:gd name="T34" fmla="*/ 3 w 39"/>
                <a:gd name="T35" fmla="*/ 3 h 15"/>
                <a:gd name="T36" fmla="*/ 3 w 39"/>
                <a:gd name="T37" fmla="*/ 3 h 15"/>
                <a:gd name="T38" fmla="*/ 2 w 39"/>
                <a:gd name="T39" fmla="*/ 3 h 15"/>
                <a:gd name="T40" fmla="*/ 2 w 39"/>
                <a:gd name="T41" fmla="*/ 3 h 15"/>
                <a:gd name="T42" fmla="*/ 2 w 39"/>
                <a:gd name="T43" fmla="*/ 3 h 15"/>
                <a:gd name="T44" fmla="*/ 2 w 39"/>
                <a:gd name="T45" fmla="*/ 0 h 15"/>
                <a:gd name="T46" fmla="*/ 2 w 39"/>
                <a:gd name="T47" fmla="*/ 0 h 15"/>
                <a:gd name="T48" fmla="*/ 2 w 39"/>
                <a:gd name="T49" fmla="*/ 1 h 15"/>
                <a:gd name="T50" fmla="*/ 2 w 39"/>
                <a:gd name="T51" fmla="*/ 3 h 15"/>
                <a:gd name="T52" fmla="*/ 2 w 39"/>
                <a:gd name="T53" fmla="*/ 3 h 15"/>
                <a:gd name="T54" fmla="*/ 2 w 39"/>
                <a:gd name="T55" fmla="*/ 3 h 15"/>
                <a:gd name="T56" fmla="*/ 2 w 39"/>
                <a:gd name="T57" fmla="*/ 3 h 15"/>
                <a:gd name="T58" fmla="*/ 2 w 39"/>
                <a:gd name="T59" fmla="*/ 3 h 15"/>
                <a:gd name="T60" fmla="*/ 2 w 39"/>
                <a:gd name="T61" fmla="*/ 3 h 15"/>
                <a:gd name="T62" fmla="*/ 2 w 39"/>
                <a:gd name="T63" fmla="*/ 3 h 15"/>
                <a:gd name="T64" fmla="*/ 2 w 39"/>
                <a:gd name="T65" fmla="*/ 3 h 15"/>
                <a:gd name="T66" fmla="*/ 2 w 39"/>
                <a:gd name="T67" fmla="*/ 3 h 15"/>
                <a:gd name="T68" fmla="*/ 2 w 39"/>
                <a:gd name="T69" fmla="*/ 3 h 15"/>
                <a:gd name="T70" fmla="*/ 0 w 39"/>
                <a:gd name="T71" fmla="*/ 3 h 15"/>
                <a:gd name="T72" fmla="*/ 0 w 39"/>
                <a:gd name="T73" fmla="*/ 3 h 15"/>
                <a:gd name="T74" fmla="*/ 2 w 39"/>
                <a:gd name="T75" fmla="*/ 3 h 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
                <a:gd name="T115" fmla="*/ 0 h 15"/>
                <a:gd name="T116" fmla="*/ 39 w 39"/>
                <a:gd name="T117" fmla="*/ 15 h 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 h="15">
                  <a:moveTo>
                    <a:pt x="2" y="15"/>
                  </a:moveTo>
                  <a:lnTo>
                    <a:pt x="2" y="15"/>
                  </a:lnTo>
                  <a:lnTo>
                    <a:pt x="5" y="15"/>
                  </a:lnTo>
                  <a:lnTo>
                    <a:pt x="7" y="15"/>
                  </a:lnTo>
                  <a:lnTo>
                    <a:pt x="16" y="13"/>
                  </a:lnTo>
                  <a:lnTo>
                    <a:pt x="21" y="12"/>
                  </a:lnTo>
                  <a:lnTo>
                    <a:pt x="25" y="9"/>
                  </a:lnTo>
                  <a:lnTo>
                    <a:pt x="26" y="8"/>
                  </a:lnTo>
                  <a:lnTo>
                    <a:pt x="26" y="9"/>
                  </a:lnTo>
                  <a:lnTo>
                    <a:pt x="27" y="11"/>
                  </a:lnTo>
                  <a:lnTo>
                    <a:pt x="28" y="12"/>
                  </a:lnTo>
                  <a:lnTo>
                    <a:pt x="37" y="11"/>
                  </a:lnTo>
                  <a:lnTo>
                    <a:pt x="38" y="10"/>
                  </a:lnTo>
                  <a:lnTo>
                    <a:pt x="39" y="9"/>
                  </a:lnTo>
                  <a:lnTo>
                    <a:pt x="39" y="8"/>
                  </a:lnTo>
                  <a:lnTo>
                    <a:pt x="38" y="8"/>
                  </a:lnTo>
                  <a:lnTo>
                    <a:pt x="37" y="9"/>
                  </a:lnTo>
                  <a:lnTo>
                    <a:pt x="37" y="6"/>
                  </a:lnTo>
                  <a:lnTo>
                    <a:pt x="36" y="4"/>
                  </a:lnTo>
                  <a:lnTo>
                    <a:pt x="35" y="4"/>
                  </a:lnTo>
                  <a:lnTo>
                    <a:pt x="33" y="4"/>
                  </a:lnTo>
                  <a:lnTo>
                    <a:pt x="32" y="5"/>
                  </a:lnTo>
                  <a:lnTo>
                    <a:pt x="32" y="6"/>
                  </a:lnTo>
                  <a:lnTo>
                    <a:pt x="31" y="5"/>
                  </a:lnTo>
                  <a:lnTo>
                    <a:pt x="30" y="4"/>
                  </a:lnTo>
                  <a:lnTo>
                    <a:pt x="28" y="3"/>
                  </a:lnTo>
                  <a:lnTo>
                    <a:pt x="25" y="4"/>
                  </a:lnTo>
                  <a:lnTo>
                    <a:pt x="24" y="4"/>
                  </a:lnTo>
                  <a:lnTo>
                    <a:pt x="22" y="1"/>
                  </a:lnTo>
                  <a:lnTo>
                    <a:pt x="20" y="0"/>
                  </a:lnTo>
                  <a:lnTo>
                    <a:pt x="18" y="0"/>
                  </a:lnTo>
                  <a:lnTo>
                    <a:pt x="17" y="0"/>
                  </a:lnTo>
                  <a:lnTo>
                    <a:pt x="17" y="1"/>
                  </a:lnTo>
                  <a:lnTo>
                    <a:pt x="18" y="5"/>
                  </a:lnTo>
                  <a:lnTo>
                    <a:pt x="19" y="6"/>
                  </a:lnTo>
                  <a:lnTo>
                    <a:pt x="20" y="6"/>
                  </a:lnTo>
                  <a:lnTo>
                    <a:pt x="23" y="7"/>
                  </a:lnTo>
                  <a:lnTo>
                    <a:pt x="24" y="8"/>
                  </a:lnTo>
                  <a:lnTo>
                    <a:pt x="23" y="9"/>
                  </a:lnTo>
                  <a:lnTo>
                    <a:pt x="22" y="9"/>
                  </a:lnTo>
                  <a:lnTo>
                    <a:pt x="19" y="9"/>
                  </a:lnTo>
                  <a:lnTo>
                    <a:pt x="17" y="9"/>
                  </a:lnTo>
                  <a:lnTo>
                    <a:pt x="14" y="8"/>
                  </a:lnTo>
                  <a:lnTo>
                    <a:pt x="10" y="6"/>
                  </a:lnTo>
                  <a:lnTo>
                    <a:pt x="7" y="5"/>
                  </a:lnTo>
                  <a:lnTo>
                    <a:pt x="5" y="5"/>
                  </a:lnTo>
                  <a:lnTo>
                    <a:pt x="2" y="7"/>
                  </a:lnTo>
                  <a:lnTo>
                    <a:pt x="0" y="9"/>
                  </a:lnTo>
                  <a:lnTo>
                    <a:pt x="0" y="13"/>
                  </a:lnTo>
                  <a:lnTo>
                    <a:pt x="0" y="14"/>
                  </a:lnTo>
                  <a:lnTo>
                    <a:pt x="2" y="1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3" name="Freeform 4176"/>
            <p:cNvSpPr>
              <a:spLocks/>
            </p:cNvSpPr>
            <p:nvPr/>
          </p:nvSpPr>
          <p:spPr bwMode="auto">
            <a:xfrm>
              <a:off x="4651" y="2767"/>
              <a:ext cx="2" cy="2"/>
            </a:xfrm>
            <a:custGeom>
              <a:avLst/>
              <a:gdLst>
                <a:gd name="T0" fmla="*/ 1 w 3"/>
                <a:gd name="T1" fmla="*/ 1 h 4"/>
                <a:gd name="T2" fmla="*/ 1 w 3"/>
                <a:gd name="T3" fmla="*/ 1 h 4"/>
                <a:gd name="T4" fmla="*/ 1 w 3"/>
                <a:gd name="T5" fmla="*/ 1 h 4"/>
                <a:gd name="T6" fmla="*/ 1 w 3"/>
                <a:gd name="T7" fmla="*/ 1 h 4"/>
                <a:gd name="T8" fmla="*/ 1 w 3"/>
                <a:gd name="T9" fmla="*/ 1 h 4"/>
                <a:gd name="T10" fmla="*/ 1 w 3"/>
                <a:gd name="T11" fmla="*/ 1 h 4"/>
                <a:gd name="T12" fmla="*/ 1 w 3"/>
                <a:gd name="T13" fmla="*/ 0 h 4"/>
                <a:gd name="T14" fmla="*/ 0 w 3"/>
                <a:gd name="T15" fmla="*/ 1 h 4"/>
                <a:gd name="T16" fmla="*/ 0 w 3"/>
                <a:gd name="T17" fmla="*/ 1 h 4"/>
                <a:gd name="T18" fmla="*/ 0 w 3"/>
                <a:gd name="T19" fmla="*/ 1 h 4"/>
                <a:gd name="T20" fmla="*/ 0 w 3"/>
                <a:gd name="T21" fmla="*/ 1 h 4"/>
                <a:gd name="T22" fmla="*/ 0 w 3"/>
                <a:gd name="T23" fmla="*/ 1 h 4"/>
                <a:gd name="T24" fmla="*/ 0 w 3"/>
                <a:gd name="T25" fmla="*/ 1 h 4"/>
                <a:gd name="T26" fmla="*/ 1 w 3"/>
                <a:gd name="T27" fmla="*/ 1 h 4"/>
                <a:gd name="T28" fmla="*/ 1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3" y="3"/>
                  </a:moveTo>
                  <a:lnTo>
                    <a:pt x="3" y="3"/>
                  </a:lnTo>
                  <a:lnTo>
                    <a:pt x="3" y="2"/>
                  </a:lnTo>
                  <a:lnTo>
                    <a:pt x="3" y="1"/>
                  </a:lnTo>
                  <a:lnTo>
                    <a:pt x="2" y="0"/>
                  </a:lnTo>
                  <a:lnTo>
                    <a:pt x="0" y="1"/>
                  </a:lnTo>
                  <a:lnTo>
                    <a:pt x="0" y="3"/>
                  </a:lnTo>
                  <a:lnTo>
                    <a:pt x="0" y="4"/>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4" name="Freeform 4177"/>
            <p:cNvSpPr>
              <a:spLocks/>
            </p:cNvSpPr>
            <p:nvPr/>
          </p:nvSpPr>
          <p:spPr bwMode="auto">
            <a:xfrm>
              <a:off x="4645" y="2777"/>
              <a:ext cx="24" cy="13"/>
            </a:xfrm>
            <a:custGeom>
              <a:avLst/>
              <a:gdLst>
                <a:gd name="T0" fmla="*/ 2 w 30"/>
                <a:gd name="T1" fmla="*/ 3 h 15"/>
                <a:gd name="T2" fmla="*/ 2 w 30"/>
                <a:gd name="T3" fmla="*/ 3 h 15"/>
                <a:gd name="T4" fmla="*/ 2 w 30"/>
                <a:gd name="T5" fmla="*/ 3 h 15"/>
                <a:gd name="T6" fmla="*/ 2 w 30"/>
                <a:gd name="T7" fmla="*/ 3 h 15"/>
                <a:gd name="T8" fmla="*/ 2 w 30"/>
                <a:gd name="T9" fmla="*/ 3 h 15"/>
                <a:gd name="T10" fmla="*/ 2 w 30"/>
                <a:gd name="T11" fmla="*/ 3 h 15"/>
                <a:gd name="T12" fmla="*/ 2 w 30"/>
                <a:gd name="T13" fmla="*/ 3 h 15"/>
                <a:gd name="T14" fmla="*/ 2 w 30"/>
                <a:gd name="T15" fmla="*/ 3 h 15"/>
                <a:gd name="T16" fmla="*/ 2 w 30"/>
                <a:gd name="T17" fmla="*/ 3 h 15"/>
                <a:gd name="T18" fmla="*/ 2 w 30"/>
                <a:gd name="T19" fmla="*/ 3 h 15"/>
                <a:gd name="T20" fmla="*/ 2 w 30"/>
                <a:gd name="T21" fmla="*/ 3 h 15"/>
                <a:gd name="T22" fmla="*/ 2 w 30"/>
                <a:gd name="T23" fmla="*/ 3 h 15"/>
                <a:gd name="T24" fmla="*/ 2 w 30"/>
                <a:gd name="T25" fmla="*/ 3 h 15"/>
                <a:gd name="T26" fmla="*/ 2 w 30"/>
                <a:gd name="T27" fmla="*/ 3 h 15"/>
                <a:gd name="T28" fmla="*/ 2 w 30"/>
                <a:gd name="T29" fmla="*/ 3 h 15"/>
                <a:gd name="T30" fmla="*/ 2 w 30"/>
                <a:gd name="T31" fmla="*/ 3 h 15"/>
                <a:gd name="T32" fmla="*/ 2 w 30"/>
                <a:gd name="T33" fmla="*/ 3 h 15"/>
                <a:gd name="T34" fmla="*/ 2 w 30"/>
                <a:gd name="T35" fmla="*/ 3 h 15"/>
                <a:gd name="T36" fmla="*/ 2 w 30"/>
                <a:gd name="T37" fmla="*/ 3 h 15"/>
                <a:gd name="T38" fmla="*/ 2 w 30"/>
                <a:gd name="T39" fmla="*/ 3 h 15"/>
                <a:gd name="T40" fmla="*/ 2 w 30"/>
                <a:gd name="T41" fmla="*/ 3 h 15"/>
                <a:gd name="T42" fmla="*/ 2 w 30"/>
                <a:gd name="T43" fmla="*/ 3 h 15"/>
                <a:gd name="T44" fmla="*/ 2 w 30"/>
                <a:gd name="T45" fmla="*/ 3 h 15"/>
                <a:gd name="T46" fmla="*/ 2 w 30"/>
                <a:gd name="T47" fmla="*/ 3 h 15"/>
                <a:gd name="T48" fmla="*/ 2 w 30"/>
                <a:gd name="T49" fmla="*/ 3 h 15"/>
                <a:gd name="T50" fmla="*/ 2 w 30"/>
                <a:gd name="T51" fmla="*/ 3 h 15"/>
                <a:gd name="T52" fmla="*/ 2 w 30"/>
                <a:gd name="T53" fmla="*/ 3 h 15"/>
                <a:gd name="T54" fmla="*/ 2 w 30"/>
                <a:gd name="T55" fmla="*/ 3 h 15"/>
                <a:gd name="T56" fmla="*/ 2 w 30"/>
                <a:gd name="T57" fmla="*/ 2 h 15"/>
                <a:gd name="T58" fmla="*/ 2 w 30"/>
                <a:gd name="T59" fmla="*/ 1 h 15"/>
                <a:gd name="T60" fmla="*/ 2 w 30"/>
                <a:gd name="T61" fmla="*/ 1 h 15"/>
                <a:gd name="T62" fmla="*/ 2 w 30"/>
                <a:gd name="T63" fmla="*/ 0 h 15"/>
                <a:gd name="T64" fmla="*/ 2 w 30"/>
                <a:gd name="T65" fmla="*/ 0 h 15"/>
                <a:gd name="T66" fmla="*/ 2 w 30"/>
                <a:gd name="T67" fmla="*/ 0 h 15"/>
                <a:gd name="T68" fmla="*/ 2 w 30"/>
                <a:gd name="T69" fmla="*/ 0 h 15"/>
                <a:gd name="T70" fmla="*/ 2 w 30"/>
                <a:gd name="T71" fmla="*/ 0 h 15"/>
                <a:gd name="T72" fmla="*/ 2 w 30"/>
                <a:gd name="T73" fmla="*/ 1 h 15"/>
                <a:gd name="T74" fmla="*/ 2 w 30"/>
                <a:gd name="T75" fmla="*/ 1 h 15"/>
                <a:gd name="T76" fmla="*/ 2 w 30"/>
                <a:gd name="T77" fmla="*/ 1 h 15"/>
                <a:gd name="T78" fmla="*/ 1 w 30"/>
                <a:gd name="T79" fmla="*/ 3 h 15"/>
                <a:gd name="T80" fmla="*/ 0 w 30"/>
                <a:gd name="T81" fmla="*/ 3 h 15"/>
                <a:gd name="T82" fmla="*/ 1 w 30"/>
                <a:gd name="T83" fmla="*/ 3 h 15"/>
                <a:gd name="T84" fmla="*/ 1 w 30"/>
                <a:gd name="T85" fmla="*/ 3 h 15"/>
                <a:gd name="T86" fmla="*/ 2 w 30"/>
                <a:gd name="T87" fmla="*/ 3 h 15"/>
                <a:gd name="T88" fmla="*/ 2 w 30"/>
                <a:gd name="T89" fmla="*/ 3 h 15"/>
                <a:gd name="T90" fmla="*/ 2 w 30"/>
                <a:gd name="T91" fmla="*/ 3 h 15"/>
                <a:gd name="T92" fmla="*/ 2 w 30"/>
                <a:gd name="T93" fmla="*/ 3 h 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
                <a:gd name="T142" fmla="*/ 0 h 15"/>
                <a:gd name="T143" fmla="*/ 30 w 30"/>
                <a:gd name="T144" fmla="*/ 15 h 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 h="15">
                  <a:moveTo>
                    <a:pt x="9" y="7"/>
                  </a:moveTo>
                  <a:lnTo>
                    <a:pt x="9" y="7"/>
                  </a:lnTo>
                  <a:lnTo>
                    <a:pt x="12" y="7"/>
                  </a:lnTo>
                  <a:lnTo>
                    <a:pt x="23" y="14"/>
                  </a:lnTo>
                  <a:lnTo>
                    <a:pt x="24" y="15"/>
                  </a:lnTo>
                  <a:lnTo>
                    <a:pt x="26" y="15"/>
                  </a:lnTo>
                  <a:lnTo>
                    <a:pt x="28" y="14"/>
                  </a:lnTo>
                  <a:lnTo>
                    <a:pt x="30" y="13"/>
                  </a:lnTo>
                  <a:lnTo>
                    <a:pt x="30" y="12"/>
                  </a:lnTo>
                  <a:lnTo>
                    <a:pt x="30" y="11"/>
                  </a:lnTo>
                  <a:lnTo>
                    <a:pt x="29" y="9"/>
                  </a:lnTo>
                  <a:lnTo>
                    <a:pt x="27" y="7"/>
                  </a:lnTo>
                  <a:lnTo>
                    <a:pt x="26" y="6"/>
                  </a:lnTo>
                  <a:lnTo>
                    <a:pt x="25" y="5"/>
                  </a:lnTo>
                  <a:lnTo>
                    <a:pt x="23" y="5"/>
                  </a:lnTo>
                  <a:lnTo>
                    <a:pt x="21" y="5"/>
                  </a:lnTo>
                  <a:lnTo>
                    <a:pt x="21" y="4"/>
                  </a:lnTo>
                  <a:lnTo>
                    <a:pt x="20" y="3"/>
                  </a:lnTo>
                  <a:lnTo>
                    <a:pt x="19" y="2"/>
                  </a:lnTo>
                  <a:lnTo>
                    <a:pt x="17" y="1"/>
                  </a:lnTo>
                  <a:lnTo>
                    <a:pt x="16" y="0"/>
                  </a:lnTo>
                  <a:lnTo>
                    <a:pt x="15" y="0"/>
                  </a:lnTo>
                  <a:lnTo>
                    <a:pt x="13" y="0"/>
                  </a:lnTo>
                  <a:lnTo>
                    <a:pt x="7" y="0"/>
                  </a:lnTo>
                  <a:lnTo>
                    <a:pt x="5" y="1"/>
                  </a:lnTo>
                  <a:lnTo>
                    <a:pt x="2" y="1"/>
                  </a:lnTo>
                  <a:lnTo>
                    <a:pt x="1" y="3"/>
                  </a:lnTo>
                  <a:lnTo>
                    <a:pt x="0" y="3"/>
                  </a:lnTo>
                  <a:lnTo>
                    <a:pt x="1" y="4"/>
                  </a:lnTo>
                  <a:lnTo>
                    <a:pt x="3" y="6"/>
                  </a:lnTo>
                  <a:lnTo>
                    <a:pt x="5" y="7"/>
                  </a:lnTo>
                  <a:lnTo>
                    <a:pt x="9" y="7"/>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5" name="Freeform 4178"/>
            <p:cNvSpPr>
              <a:spLocks/>
            </p:cNvSpPr>
            <p:nvPr/>
          </p:nvSpPr>
          <p:spPr bwMode="auto">
            <a:xfrm>
              <a:off x="4656" y="2762"/>
              <a:ext cx="41" cy="10"/>
            </a:xfrm>
            <a:custGeom>
              <a:avLst/>
              <a:gdLst>
                <a:gd name="T0" fmla="*/ 5 w 51"/>
                <a:gd name="T1" fmla="*/ 3 h 12"/>
                <a:gd name="T2" fmla="*/ 5 w 51"/>
                <a:gd name="T3" fmla="*/ 3 h 12"/>
                <a:gd name="T4" fmla="*/ 5 w 51"/>
                <a:gd name="T5" fmla="*/ 3 h 12"/>
                <a:gd name="T6" fmla="*/ 5 w 51"/>
                <a:gd name="T7" fmla="*/ 0 h 12"/>
                <a:gd name="T8" fmla="*/ 5 w 51"/>
                <a:gd name="T9" fmla="*/ 0 h 12"/>
                <a:gd name="T10" fmla="*/ 5 w 51"/>
                <a:gd name="T11" fmla="*/ 0 h 12"/>
                <a:gd name="T12" fmla="*/ 4 w 51"/>
                <a:gd name="T13" fmla="*/ 0 h 12"/>
                <a:gd name="T14" fmla="*/ 4 w 51"/>
                <a:gd name="T15" fmla="*/ 2 h 12"/>
                <a:gd name="T16" fmla="*/ 4 w 51"/>
                <a:gd name="T17" fmla="*/ 2 h 12"/>
                <a:gd name="T18" fmla="*/ 4 w 51"/>
                <a:gd name="T19" fmla="*/ 3 h 12"/>
                <a:gd name="T20" fmla="*/ 4 w 51"/>
                <a:gd name="T21" fmla="*/ 3 h 12"/>
                <a:gd name="T22" fmla="*/ 4 w 51"/>
                <a:gd name="T23" fmla="*/ 3 h 12"/>
                <a:gd name="T24" fmla="*/ 4 w 51"/>
                <a:gd name="T25" fmla="*/ 3 h 12"/>
                <a:gd name="T26" fmla="*/ 4 w 51"/>
                <a:gd name="T27" fmla="*/ 3 h 12"/>
                <a:gd name="T28" fmla="*/ 3 w 51"/>
                <a:gd name="T29" fmla="*/ 3 h 12"/>
                <a:gd name="T30" fmla="*/ 3 w 51"/>
                <a:gd name="T31" fmla="*/ 3 h 12"/>
                <a:gd name="T32" fmla="*/ 2 w 51"/>
                <a:gd name="T33" fmla="*/ 3 h 12"/>
                <a:gd name="T34" fmla="*/ 2 w 51"/>
                <a:gd name="T35" fmla="*/ 3 h 12"/>
                <a:gd name="T36" fmla="*/ 2 w 51"/>
                <a:gd name="T37" fmla="*/ 3 h 12"/>
                <a:gd name="T38" fmla="*/ 2 w 51"/>
                <a:gd name="T39" fmla="*/ 3 h 12"/>
                <a:gd name="T40" fmla="*/ 2 w 51"/>
                <a:gd name="T41" fmla="*/ 3 h 12"/>
                <a:gd name="T42" fmla="*/ 2 w 51"/>
                <a:gd name="T43" fmla="*/ 3 h 12"/>
                <a:gd name="T44" fmla="*/ 2 w 51"/>
                <a:gd name="T45" fmla="*/ 3 h 12"/>
                <a:gd name="T46" fmla="*/ 2 w 51"/>
                <a:gd name="T47" fmla="*/ 3 h 12"/>
                <a:gd name="T48" fmla="*/ 2 w 51"/>
                <a:gd name="T49" fmla="*/ 3 h 12"/>
                <a:gd name="T50" fmla="*/ 2 w 51"/>
                <a:gd name="T51" fmla="*/ 3 h 12"/>
                <a:gd name="T52" fmla="*/ 2 w 51"/>
                <a:gd name="T53" fmla="*/ 3 h 12"/>
                <a:gd name="T54" fmla="*/ 2 w 51"/>
                <a:gd name="T55" fmla="*/ 3 h 12"/>
                <a:gd name="T56" fmla="*/ 2 w 51"/>
                <a:gd name="T57" fmla="*/ 3 h 12"/>
                <a:gd name="T58" fmla="*/ 1 w 51"/>
                <a:gd name="T59" fmla="*/ 3 h 12"/>
                <a:gd name="T60" fmla="*/ 0 w 51"/>
                <a:gd name="T61" fmla="*/ 3 h 12"/>
                <a:gd name="T62" fmla="*/ 0 w 51"/>
                <a:gd name="T63" fmla="*/ 3 h 12"/>
                <a:gd name="T64" fmla="*/ 0 w 51"/>
                <a:gd name="T65" fmla="*/ 3 h 12"/>
                <a:gd name="T66" fmla="*/ 1 w 51"/>
                <a:gd name="T67" fmla="*/ 3 h 12"/>
                <a:gd name="T68" fmla="*/ 2 w 51"/>
                <a:gd name="T69" fmla="*/ 3 h 12"/>
                <a:gd name="T70" fmla="*/ 2 w 51"/>
                <a:gd name="T71" fmla="*/ 3 h 12"/>
                <a:gd name="T72" fmla="*/ 2 w 51"/>
                <a:gd name="T73" fmla="*/ 3 h 12"/>
                <a:gd name="T74" fmla="*/ 2 w 51"/>
                <a:gd name="T75" fmla="*/ 3 h 12"/>
                <a:gd name="T76" fmla="*/ 2 w 51"/>
                <a:gd name="T77" fmla="*/ 3 h 12"/>
                <a:gd name="T78" fmla="*/ 2 w 51"/>
                <a:gd name="T79" fmla="*/ 3 h 12"/>
                <a:gd name="T80" fmla="*/ 2 w 51"/>
                <a:gd name="T81" fmla="*/ 3 h 12"/>
                <a:gd name="T82" fmla="*/ 2 w 51"/>
                <a:gd name="T83" fmla="*/ 3 h 12"/>
                <a:gd name="T84" fmla="*/ 2 w 51"/>
                <a:gd name="T85" fmla="*/ 3 h 12"/>
                <a:gd name="T86" fmla="*/ 2 w 51"/>
                <a:gd name="T87" fmla="*/ 3 h 12"/>
                <a:gd name="T88" fmla="*/ 2 w 51"/>
                <a:gd name="T89" fmla="*/ 3 h 12"/>
                <a:gd name="T90" fmla="*/ 2 w 51"/>
                <a:gd name="T91" fmla="*/ 3 h 12"/>
                <a:gd name="T92" fmla="*/ 2 w 51"/>
                <a:gd name="T93" fmla="*/ 3 h 12"/>
                <a:gd name="T94" fmla="*/ 2 w 51"/>
                <a:gd name="T95" fmla="*/ 3 h 12"/>
                <a:gd name="T96" fmla="*/ 2 w 51"/>
                <a:gd name="T97" fmla="*/ 3 h 12"/>
                <a:gd name="T98" fmla="*/ 3 w 51"/>
                <a:gd name="T99" fmla="*/ 3 h 12"/>
                <a:gd name="T100" fmla="*/ 3 w 51"/>
                <a:gd name="T101" fmla="*/ 3 h 12"/>
                <a:gd name="T102" fmla="*/ 4 w 51"/>
                <a:gd name="T103" fmla="*/ 3 h 12"/>
                <a:gd name="T104" fmla="*/ 4 w 51"/>
                <a:gd name="T105" fmla="*/ 3 h 12"/>
                <a:gd name="T106" fmla="*/ 4 w 51"/>
                <a:gd name="T107" fmla="*/ 3 h 12"/>
                <a:gd name="T108" fmla="*/ 4 w 51"/>
                <a:gd name="T109" fmla="*/ 3 h 12"/>
                <a:gd name="T110" fmla="*/ 5 w 51"/>
                <a:gd name="T111" fmla="*/ 3 h 12"/>
                <a:gd name="T112" fmla="*/ 5 w 51"/>
                <a:gd name="T113" fmla="*/ 3 h 1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1"/>
                <a:gd name="T172" fmla="*/ 0 h 12"/>
                <a:gd name="T173" fmla="*/ 51 w 51"/>
                <a:gd name="T174" fmla="*/ 12 h 1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1" h="12">
                  <a:moveTo>
                    <a:pt x="51" y="4"/>
                  </a:moveTo>
                  <a:lnTo>
                    <a:pt x="51" y="4"/>
                  </a:lnTo>
                  <a:lnTo>
                    <a:pt x="51" y="3"/>
                  </a:lnTo>
                  <a:lnTo>
                    <a:pt x="51" y="0"/>
                  </a:lnTo>
                  <a:lnTo>
                    <a:pt x="49" y="0"/>
                  </a:lnTo>
                  <a:lnTo>
                    <a:pt x="47" y="2"/>
                  </a:lnTo>
                  <a:lnTo>
                    <a:pt x="45" y="4"/>
                  </a:lnTo>
                  <a:lnTo>
                    <a:pt x="43" y="6"/>
                  </a:lnTo>
                  <a:lnTo>
                    <a:pt x="42" y="7"/>
                  </a:lnTo>
                  <a:lnTo>
                    <a:pt x="41" y="7"/>
                  </a:lnTo>
                  <a:lnTo>
                    <a:pt x="35" y="6"/>
                  </a:lnTo>
                  <a:lnTo>
                    <a:pt x="30" y="5"/>
                  </a:lnTo>
                  <a:lnTo>
                    <a:pt x="28" y="6"/>
                  </a:lnTo>
                  <a:lnTo>
                    <a:pt x="27" y="7"/>
                  </a:lnTo>
                  <a:lnTo>
                    <a:pt x="25" y="6"/>
                  </a:lnTo>
                  <a:lnTo>
                    <a:pt x="19" y="4"/>
                  </a:lnTo>
                  <a:lnTo>
                    <a:pt x="17" y="3"/>
                  </a:lnTo>
                  <a:lnTo>
                    <a:pt x="6" y="3"/>
                  </a:lnTo>
                  <a:lnTo>
                    <a:pt x="4" y="3"/>
                  </a:lnTo>
                  <a:lnTo>
                    <a:pt x="2" y="4"/>
                  </a:lnTo>
                  <a:lnTo>
                    <a:pt x="1" y="5"/>
                  </a:lnTo>
                  <a:lnTo>
                    <a:pt x="0" y="7"/>
                  </a:lnTo>
                  <a:lnTo>
                    <a:pt x="0" y="9"/>
                  </a:lnTo>
                  <a:lnTo>
                    <a:pt x="1" y="10"/>
                  </a:lnTo>
                  <a:lnTo>
                    <a:pt x="3" y="10"/>
                  </a:lnTo>
                  <a:lnTo>
                    <a:pt x="12" y="10"/>
                  </a:lnTo>
                  <a:lnTo>
                    <a:pt x="14" y="10"/>
                  </a:lnTo>
                  <a:lnTo>
                    <a:pt x="17" y="11"/>
                  </a:lnTo>
                  <a:lnTo>
                    <a:pt x="19" y="12"/>
                  </a:lnTo>
                  <a:lnTo>
                    <a:pt x="21" y="12"/>
                  </a:lnTo>
                  <a:lnTo>
                    <a:pt x="24" y="11"/>
                  </a:lnTo>
                  <a:lnTo>
                    <a:pt x="26" y="10"/>
                  </a:lnTo>
                  <a:lnTo>
                    <a:pt x="27" y="11"/>
                  </a:lnTo>
                  <a:lnTo>
                    <a:pt x="30" y="11"/>
                  </a:lnTo>
                  <a:lnTo>
                    <a:pt x="33" y="10"/>
                  </a:lnTo>
                  <a:lnTo>
                    <a:pt x="46" y="8"/>
                  </a:lnTo>
                  <a:lnTo>
                    <a:pt x="47" y="7"/>
                  </a:lnTo>
                  <a:lnTo>
                    <a:pt x="48" y="6"/>
                  </a:lnTo>
                  <a:lnTo>
                    <a:pt x="5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6" name="Freeform 4179"/>
            <p:cNvSpPr>
              <a:spLocks/>
            </p:cNvSpPr>
            <p:nvPr/>
          </p:nvSpPr>
          <p:spPr bwMode="auto">
            <a:xfrm>
              <a:off x="4681" y="2793"/>
              <a:ext cx="3" cy="1"/>
            </a:xfrm>
            <a:custGeom>
              <a:avLst/>
              <a:gdLst>
                <a:gd name="T0" fmla="*/ 1 w 4"/>
                <a:gd name="T1" fmla="*/ 0 h 2"/>
                <a:gd name="T2" fmla="*/ 1 w 4"/>
                <a:gd name="T3" fmla="*/ 0 h 2"/>
                <a:gd name="T4" fmla="*/ 0 w 4"/>
                <a:gd name="T5" fmla="*/ 1 h 2"/>
                <a:gd name="T6" fmla="*/ 0 w 4"/>
                <a:gd name="T7" fmla="*/ 1 h 2"/>
                <a:gd name="T8" fmla="*/ 0 w 4"/>
                <a:gd name="T9" fmla="*/ 1 h 2"/>
                <a:gd name="T10" fmla="*/ 0 w 4"/>
                <a:gd name="T11" fmla="*/ 1 h 2"/>
                <a:gd name="T12" fmla="*/ 2 w 4"/>
                <a:gd name="T13" fmla="*/ 1 h 2"/>
                <a:gd name="T14" fmla="*/ 2 w 4"/>
                <a:gd name="T15" fmla="*/ 1 h 2"/>
                <a:gd name="T16" fmla="*/ 2 w 4"/>
                <a:gd name="T17" fmla="*/ 1 h 2"/>
                <a:gd name="T18" fmla="*/ 2 w 4"/>
                <a:gd name="T19" fmla="*/ 0 h 2"/>
                <a:gd name="T20" fmla="*/ 1 w 4"/>
                <a:gd name="T21" fmla="*/ 0 h 2"/>
                <a:gd name="T22" fmla="*/ 1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1" y="0"/>
                  </a:moveTo>
                  <a:lnTo>
                    <a:pt x="1" y="0"/>
                  </a:lnTo>
                  <a:lnTo>
                    <a:pt x="0" y="1"/>
                  </a:lnTo>
                  <a:lnTo>
                    <a:pt x="0" y="2"/>
                  </a:lnTo>
                  <a:lnTo>
                    <a:pt x="2" y="2"/>
                  </a:lnTo>
                  <a:lnTo>
                    <a:pt x="3" y="1"/>
                  </a:lnTo>
                  <a:lnTo>
                    <a:pt x="4"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7" name="Freeform 4180"/>
            <p:cNvSpPr>
              <a:spLocks/>
            </p:cNvSpPr>
            <p:nvPr/>
          </p:nvSpPr>
          <p:spPr bwMode="auto">
            <a:xfrm>
              <a:off x="4665" y="2731"/>
              <a:ext cx="0" cy="7"/>
            </a:xfrm>
            <a:custGeom>
              <a:avLst/>
              <a:gdLst>
                <a:gd name="T0" fmla="*/ 0 w 1"/>
                <a:gd name="T1" fmla="*/ 2 h 9"/>
                <a:gd name="T2" fmla="*/ 0 w 1"/>
                <a:gd name="T3" fmla="*/ 0 h 9"/>
                <a:gd name="T4" fmla="*/ 0 w 1"/>
                <a:gd name="T5" fmla="*/ 0 h 9"/>
                <a:gd name="T6" fmla="*/ 0 w 1"/>
                <a:gd name="T7" fmla="*/ 2 h 9"/>
                <a:gd name="T8" fmla="*/ 0 w 1"/>
                <a:gd name="T9" fmla="*/ 2 h 9"/>
                <a:gd name="T10" fmla="*/ 0 w 1"/>
                <a:gd name="T11" fmla="*/ 2 h 9"/>
                <a:gd name="T12" fmla="*/ 0 w 1"/>
                <a:gd name="T13" fmla="*/ 2 h 9"/>
                <a:gd name="T14" fmla="*/ 0 60000 65536"/>
                <a:gd name="T15" fmla="*/ 0 60000 65536"/>
                <a:gd name="T16" fmla="*/ 0 60000 65536"/>
                <a:gd name="T17" fmla="*/ 0 60000 65536"/>
                <a:gd name="T18" fmla="*/ 0 60000 65536"/>
                <a:gd name="T19" fmla="*/ 0 60000 65536"/>
                <a:gd name="T20" fmla="*/ 0 60000 65536"/>
                <a:gd name="T21" fmla="*/ 0 w 1"/>
                <a:gd name="T22" fmla="*/ 0 h 9"/>
                <a:gd name="T23" fmla="*/ 0 w 1"/>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9">
                  <a:moveTo>
                    <a:pt x="1" y="9"/>
                  </a:moveTo>
                  <a:lnTo>
                    <a:pt x="1" y="0"/>
                  </a:lnTo>
                  <a:lnTo>
                    <a:pt x="0" y="4"/>
                  </a:lnTo>
                  <a:lnTo>
                    <a:pt x="0" y="6"/>
                  </a:lnTo>
                  <a:lnTo>
                    <a:pt x="1"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8" name="Freeform 4181"/>
            <p:cNvSpPr>
              <a:spLocks/>
            </p:cNvSpPr>
            <p:nvPr/>
          </p:nvSpPr>
          <p:spPr bwMode="auto">
            <a:xfrm>
              <a:off x="4698" y="2764"/>
              <a:ext cx="3" cy="3"/>
            </a:xfrm>
            <a:custGeom>
              <a:avLst/>
              <a:gdLst>
                <a:gd name="T0" fmla="*/ 1 w 4"/>
                <a:gd name="T1" fmla="*/ 1 h 3"/>
                <a:gd name="T2" fmla="*/ 1 w 4"/>
                <a:gd name="T3" fmla="*/ 1 h 3"/>
                <a:gd name="T4" fmla="*/ 0 w 4"/>
                <a:gd name="T5" fmla="*/ 2 h 3"/>
                <a:gd name="T6" fmla="*/ 0 w 4"/>
                <a:gd name="T7" fmla="*/ 2 h 3"/>
                <a:gd name="T8" fmla="*/ 0 w 4"/>
                <a:gd name="T9" fmla="*/ 2 h 3"/>
                <a:gd name="T10" fmla="*/ 2 w 4"/>
                <a:gd name="T11" fmla="*/ 3 h 3"/>
                <a:gd name="T12" fmla="*/ 2 w 4"/>
                <a:gd name="T13" fmla="*/ 2 h 3"/>
                <a:gd name="T14" fmla="*/ 2 w 4"/>
                <a:gd name="T15" fmla="*/ 2 h 3"/>
                <a:gd name="T16" fmla="*/ 2 w 4"/>
                <a:gd name="T17" fmla="*/ 1 h 3"/>
                <a:gd name="T18" fmla="*/ 2 w 4"/>
                <a:gd name="T19" fmla="*/ 1 h 3"/>
                <a:gd name="T20" fmla="*/ 2 w 4"/>
                <a:gd name="T21" fmla="*/ 0 h 3"/>
                <a:gd name="T22" fmla="*/ 2 w 4"/>
                <a:gd name="T23" fmla="*/ 0 h 3"/>
                <a:gd name="T24" fmla="*/ 1 w 4"/>
                <a:gd name="T25" fmla="*/ 0 h 3"/>
                <a:gd name="T26" fmla="*/ 1 w 4"/>
                <a:gd name="T27" fmla="*/ 1 h 3"/>
                <a:gd name="T28" fmla="*/ 1 w 4"/>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1"/>
                  </a:moveTo>
                  <a:lnTo>
                    <a:pt x="1" y="1"/>
                  </a:lnTo>
                  <a:lnTo>
                    <a:pt x="0" y="2"/>
                  </a:lnTo>
                  <a:lnTo>
                    <a:pt x="2" y="3"/>
                  </a:lnTo>
                  <a:lnTo>
                    <a:pt x="4" y="2"/>
                  </a:lnTo>
                  <a:lnTo>
                    <a:pt x="4" y="1"/>
                  </a:lnTo>
                  <a:lnTo>
                    <a:pt x="3" y="0"/>
                  </a:lnTo>
                  <a:lnTo>
                    <a:pt x="1"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59" name="Freeform 4182"/>
            <p:cNvSpPr>
              <a:spLocks/>
            </p:cNvSpPr>
            <p:nvPr/>
          </p:nvSpPr>
          <p:spPr bwMode="auto">
            <a:xfrm>
              <a:off x="4700" y="2762"/>
              <a:ext cx="9" cy="5"/>
            </a:xfrm>
            <a:custGeom>
              <a:avLst/>
              <a:gdLst>
                <a:gd name="T0" fmla="*/ 2 w 11"/>
                <a:gd name="T1" fmla="*/ 3 h 6"/>
                <a:gd name="T2" fmla="*/ 2 w 11"/>
                <a:gd name="T3" fmla="*/ 3 h 6"/>
                <a:gd name="T4" fmla="*/ 2 w 11"/>
                <a:gd name="T5" fmla="*/ 3 h 6"/>
                <a:gd name="T6" fmla="*/ 2 w 11"/>
                <a:gd name="T7" fmla="*/ 3 h 6"/>
                <a:gd name="T8" fmla="*/ 2 w 11"/>
                <a:gd name="T9" fmla="*/ 3 h 6"/>
                <a:gd name="T10" fmla="*/ 2 w 11"/>
                <a:gd name="T11" fmla="*/ 3 h 6"/>
                <a:gd name="T12" fmla="*/ 2 w 11"/>
                <a:gd name="T13" fmla="*/ 2 h 6"/>
                <a:gd name="T14" fmla="*/ 2 w 11"/>
                <a:gd name="T15" fmla="*/ 2 h 6"/>
                <a:gd name="T16" fmla="*/ 2 w 11"/>
                <a:gd name="T17" fmla="*/ 2 h 6"/>
                <a:gd name="T18" fmla="*/ 2 w 11"/>
                <a:gd name="T19" fmla="*/ 0 h 6"/>
                <a:gd name="T20" fmla="*/ 2 w 11"/>
                <a:gd name="T21" fmla="*/ 0 h 6"/>
                <a:gd name="T22" fmla="*/ 2 w 11"/>
                <a:gd name="T23" fmla="*/ 0 h 6"/>
                <a:gd name="T24" fmla="*/ 2 w 11"/>
                <a:gd name="T25" fmla="*/ 2 h 6"/>
                <a:gd name="T26" fmla="*/ 2 w 11"/>
                <a:gd name="T27" fmla="*/ 3 h 6"/>
                <a:gd name="T28" fmla="*/ 2 w 11"/>
                <a:gd name="T29" fmla="*/ 3 h 6"/>
                <a:gd name="T30" fmla="*/ 2 w 11"/>
                <a:gd name="T31" fmla="*/ 3 h 6"/>
                <a:gd name="T32" fmla="*/ 2 w 11"/>
                <a:gd name="T33" fmla="*/ 3 h 6"/>
                <a:gd name="T34" fmla="*/ 2 w 11"/>
                <a:gd name="T35" fmla="*/ 2 h 6"/>
                <a:gd name="T36" fmla="*/ 2 w 11"/>
                <a:gd name="T37" fmla="*/ 2 h 6"/>
                <a:gd name="T38" fmla="*/ 2 w 11"/>
                <a:gd name="T39" fmla="*/ 2 h 6"/>
                <a:gd name="T40" fmla="*/ 2 w 11"/>
                <a:gd name="T41" fmla="*/ 2 h 6"/>
                <a:gd name="T42" fmla="*/ 2 w 11"/>
                <a:gd name="T43" fmla="*/ 2 h 6"/>
                <a:gd name="T44" fmla="*/ 2 w 11"/>
                <a:gd name="T45" fmla="*/ 3 h 6"/>
                <a:gd name="T46" fmla="*/ 1 w 11"/>
                <a:gd name="T47" fmla="*/ 3 h 6"/>
                <a:gd name="T48" fmla="*/ 1 w 11"/>
                <a:gd name="T49" fmla="*/ 3 h 6"/>
                <a:gd name="T50" fmla="*/ 0 w 11"/>
                <a:gd name="T51" fmla="*/ 3 h 6"/>
                <a:gd name="T52" fmla="*/ 1 w 11"/>
                <a:gd name="T53" fmla="*/ 3 h 6"/>
                <a:gd name="T54" fmla="*/ 2 w 11"/>
                <a:gd name="T55" fmla="*/ 3 h 6"/>
                <a:gd name="T56" fmla="*/ 2 w 11"/>
                <a:gd name="T57" fmla="*/ 3 h 6"/>
                <a:gd name="T58" fmla="*/ 2 w 11"/>
                <a:gd name="T59" fmla="*/ 3 h 6"/>
                <a:gd name="T60" fmla="*/ 2 w 11"/>
                <a:gd name="T61" fmla="*/ 3 h 6"/>
                <a:gd name="T62" fmla="*/ 2 w 11"/>
                <a:gd name="T63" fmla="*/ 3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6"/>
                <a:gd name="T98" fmla="*/ 11 w 11"/>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6">
                  <a:moveTo>
                    <a:pt x="5" y="5"/>
                  </a:moveTo>
                  <a:lnTo>
                    <a:pt x="5" y="5"/>
                  </a:lnTo>
                  <a:lnTo>
                    <a:pt x="6" y="4"/>
                  </a:lnTo>
                  <a:lnTo>
                    <a:pt x="7" y="4"/>
                  </a:lnTo>
                  <a:lnTo>
                    <a:pt x="10" y="2"/>
                  </a:lnTo>
                  <a:lnTo>
                    <a:pt x="11" y="2"/>
                  </a:lnTo>
                  <a:lnTo>
                    <a:pt x="10" y="0"/>
                  </a:lnTo>
                  <a:lnTo>
                    <a:pt x="7" y="0"/>
                  </a:lnTo>
                  <a:lnTo>
                    <a:pt x="6" y="2"/>
                  </a:lnTo>
                  <a:lnTo>
                    <a:pt x="5" y="3"/>
                  </a:lnTo>
                  <a:lnTo>
                    <a:pt x="4" y="3"/>
                  </a:lnTo>
                  <a:lnTo>
                    <a:pt x="4" y="2"/>
                  </a:lnTo>
                  <a:lnTo>
                    <a:pt x="3" y="2"/>
                  </a:lnTo>
                  <a:lnTo>
                    <a:pt x="3" y="4"/>
                  </a:lnTo>
                  <a:lnTo>
                    <a:pt x="1" y="5"/>
                  </a:lnTo>
                  <a:lnTo>
                    <a:pt x="0" y="6"/>
                  </a:lnTo>
                  <a:lnTo>
                    <a:pt x="1" y="6"/>
                  </a:lnTo>
                  <a:lnTo>
                    <a:pt x="4" y="6"/>
                  </a:lnTo>
                  <a:lnTo>
                    <a:pt x="5" y="6"/>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0" name="Freeform 4183"/>
            <p:cNvSpPr>
              <a:spLocks/>
            </p:cNvSpPr>
            <p:nvPr/>
          </p:nvSpPr>
          <p:spPr bwMode="auto">
            <a:xfrm>
              <a:off x="4709" y="2762"/>
              <a:ext cx="5" cy="5"/>
            </a:xfrm>
            <a:custGeom>
              <a:avLst/>
              <a:gdLst>
                <a:gd name="T0" fmla="*/ 3 w 6"/>
                <a:gd name="T1" fmla="*/ 3 h 6"/>
                <a:gd name="T2" fmla="*/ 3 w 6"/>
                <a:gd name="T3" fmla="*/ 3 h 6"/>
                <a:gd name="T4" fmla="*/ 3 w 6"/>
                <a:gd name="T5" fmla="*/ 3 h 6"/>
                <a:gd name="T6" fmla="*/ 3 w 6"/>
                <a:gd name="T7" fmla="*/ 3 h 6"/>
                <a:gd name="T8" fmla="*/ 3 w 6"/>
                <a:gd name="T9" fmla="*/ 2 h 6"/>
                <a:gd name="T10" fmla="*/ 3 w 6"/>
                <a:gd name="T11" fmla="*/ 2 h 6"/>
                <a:gd name="T12" fmla="*/ 3 w 6"/>
                <a:gd name="T13" fmla="*/ 0 h 6"/>
                <a:gd name="T14" fmla="*/ 3 w 6"/>
                <a:gd name="T15" fmla="*/ 0 h 6"/>
                <a:gd name="T16" fmla="*/ 1 w 6"/>
                <a:gd name="T17" fmla="*/ 3 h 6"/>
                <a:gd name="T18" fmla="*/ 1 w 6"/>
                <a:gd name="T19" fmla="*/ 3 h 6"/>
                <a:gd name="T20" fmla="*/ 0 w 6"/>
                <a:gd name="T21" fmla="*/ 3 h 6"/>
                <a:gd name="T22" fmla="*/ 0 w 6"/>
                <a:gd name="T23" fmla="*/ 3 h 6"/>
                <a:gd name="T24" fmla="*/ 1 w 6"/>
                <a:gd name="T25" fmla="*/ 3 h 6"/>
                <a:gd name="T26" fmla="*/ 1 w 6"/>
                <a:gd name="T27" fmla="*/ 3 h 6"/>
                <a:gd name="T28" fmla="*/ 2 w 6"/>
                <a:gd name="T29" fmla="*/ 3 h 6"/>
                <a:gd name="T30" fmla="*/ 3 w 6"/>
                <a:gd name="T31" fmla="*/ 3 h 6"/>
                <a:gd name="T32" fmla="*/ 3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3" y="6"/>
                  </a:moveTo>
                  <a:lnTo>
                    <a:pt x="3" y="6"/>
                  </a:lnTo>
                  <a:lnTo>
                    <a:pt x="4" y="5"/>
                  </a:lnTo>
                  <a:lnTo>
                    <a:pt x="6" y="2"/>
                  </a:lnTo>
                  <a:lnTo>
                    <a:pt x="5" y="0"/>
                  </a:lnTo>
                  <a:lnTo>
                    <a:pt x="4" y="0"/>
                  </a:lnTo>
                  <a:lnTo>
                    <a:pt x="1" y="3"/>
                  </a:lnTo>
                  <a:lnTo>
                    <a:pt x="0" y="4"/>
                  </a:lnTo>
                  <a:lnTo>
                    <a:pt x="0" y="5"/>
                  </a:lnTo>
                  <a:lnTo>
                    <a:pt x="1" y="5"/>
                  </a:lnTo>
                  <a:lnTo>
                    <a:pt x="2" y="5"/>
                  </a:lnTo>
                  <a:lnTo>
                    <a:pt x="3"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1" name="Freeform 4184"/>
            <p:cNvSpPr>
              <a:spLocks/>
            </p:cNvSpPr>
            <p:nvPr/>
          </p:nvSpPr>
          <p:spPr bwMode="auto">
            <a:xfrm>
              <a:off x="4714" y="2761"/>
              <a:ext cx="10" cy="6"/>
            </a:xfrm>
            <a:custGeom>
              <a:avLst/>
              <a:gdLst>
                <a:gd name="T0" fmla="*/ 2 w 13"/>
                <a:gd name="T1" fmla="*/ 5 h 6"/>
                <a:gd name="T2" fmla="*/ 2 w 13"/>
                <a:gd name="T3" fmla="*/ 5 h 6"/>
                <a:gd name="T4" fmla="*/ 2 w 13"/>
                <a:gd name="T5" fmla="*/ 5 h 6"/>
                <a:gd name="T6" fmla="*/ 2 w 13"/>
                <a:gd name="T7" fmla="*/ 4 h 6"/>
                <a:gd name="T8" fmla="*/ 2 w 13"/>
                <a:gd name="T9" fmla="*/ 1 h 6"/>
                <a:gd name="T10" fmla="*/ 2 w 13"/>
                <a:gd name="T11" fmla="*/ 1 h 6"/>
                <a:gd name="T12" fmla="*/ 2 w 13"/>
                <a:gd name="T13" fmla="*/ 0 h 6"/>
                <a:gd name="T14" fmla="*/ 2 w 13"/>
                <a:gd name="T15" fmla="*/ 0 h 6"/>
                <a:gd name="T16" fmla="*/ 2 w 13"/>
                <a:gd name="T17" fmla="*/ 0 h 6"/>
                <a:gd name="T18" fmla="*/ 2 w 13"/>
                <a:gd name="T19" fmla="*/ 0 h 6"/>
                <a:gd name="T20" fmla="*/ 2 w 13"/>
                <a:gd name="T21" fmla="*/ 0 h 6"/>
                <a:gd name="T22" fmla="*/ 2 w 13"/>
                <a:gd name="T23" fmla="*/ 0 h 6"/>
                <a:gd name="T24" fmla="*/ 1 w 13"/>
                <a:gd name="T25" fmla="*/ 1 h 6"/>
                <a:gd name="T26" fmla="*/ 2 w 13"/>
                <a:gd name="T27" fmla="*/ 3 h 6"/>
                <a:gd name="T28" fmla="*/ 2 w 13"/>
                <a:gd name="T29" fmla="*/ 3 h 6"/>
                <a:gd name="T30" fmla="*/ 1 w 13"/>
                <a:gd name="T31" fmla="*/ 4 h 6"/>
                <a:gd name="T32" fmla="*/ 1 w 13"/>
                <a:gd name="T33" fmla="*/ 4 h 6"/>
                <a:gd name="T34" fmla="*/ 0 w 13"/>
                <a:gd name="T35" fmla="*/ 5 h 6"/>
                <a:gd name="T36" fmla="*/ 1 w 13"/>
                <a:gd name="T37" fmla="*/ 6 h 6"/>
                <a:gd name="T38" fmla="*/ 2 w 13"/>
                <a:gd name="T39" fmla="*/ 5 h 6"/>
                <a:gd name="T40" fmla="*/ 2 w 13"/>
                <a:gd name="T41" fmla="*/ 5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6"/>
                <a:gd name="T65" fmla="*/ 13 w 13"/>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6">
                  <a:moveTo>
                    <a:pt x="5" y="5"/>
                  </a:moveTo>
                  <a:lnTo>
                    <a:pt x="5" y="5"/>
                  </a:lnTo>
                  <a:lnTo>
                    <a:pt x="11" y="5"/>
                  </a:lnTo>
                  <a:lnTo>
                    <a:pt x="12" y="4"/>
                  </a:lnTo>
                  <a:lnTo>
                    <a:pt x="13" y="1"/>
                  </a:lnTo>
                  <a:lnTo>
                    <a:pt x="11" y="0"/>
                  </a:lnTo>
                  <a:lnTo>
                    <a:pt x="9" y="0"/>
                  </a:lnTo>
                  <a:lnTo>
                    <a:pt x="3" y="0"/>
                  </a:lnTo>
                  <a:lnTo>
                    <a:pt x="2" y="0"/>
                  </a:lnTo>
                  <a:lnTo>
                    <a:pt x="1" y="1"/>
                  </a:lnTo>
                  <a:lnTo>
                    <a:pt x="2" y="3"/>
                  </a:lnTo>
                  <a:lnTo>
                    <a:pt x="1" y="4"/>
                  </a:lnTo>
                  <a:lnTo>
                    <a:pt x="0" y="5"/>
                  </a:lnTo>
                  <a:lnTo>
                    <a:pt x="1" y="6"/>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2" name="Freeform 4185"/>
            <p:cNvSpPr>
              <a:spLocks/>
            </p:cNvSpPr>
            <p:nvPr/>
          </p:nvSpPr>
          <p:spPr bwMode="auto">
            <a:xfrm>
              <a:off x="4733" y="2755"/>
              <a:ext cx="12" cy="5"/>
            </a:xfrm>
            <a:custGeom>
              <a:avLst/>
              <a:gdLst>
                <a:gd name="T0" fmla="*/ 1 w 16"/>
                <a:gd name="T1" fmla="*/ 3 h 6"/>
                <a:gd name="T2" fmla="*/ 1 w 16"/>
                <a:gd name="T3" fmla="*/ 3 h 6"/>
                <a:gd name="T4" fmla="*/ 2 w 16"/>
                <a:gd name="T5" fmla="*/ 3 h 6"/>
                <a:gd name="T6" fmla="*/ 2 w 16"/>
                <a:gd name="T7" fmla="*/ 3 h 6"/>
                <a:gd name="T8" fmla="*/ 2 w 16"/>
                <a:gd name="T9" fmla="*/ 3 h 6"/>
                <a:gd name="T10" fmla="*/ 2 w 16"/>
                <a:gd name="T11" fmla="*/ 3 h 6"/>
                <a:gd name="T12" fmla="*/ 2 w 16"/>
                <a:gd name="T13" fmla="*/ 3 h 6"/>
                <a:gd name="T14" fmla="*/ 2 w 16"/>
                <a:gd name="T15" fmla="*/ 3 h 6"/>
                <a:gd name="T16" fmla="*/ 2 w 16"/>
                <a:gd name="T17" fmla="*/ 3 h 6"/>
                <a:gd name="T18" fmla="*/ 2 w 16"/>
                <a:gd name="T19" fmla="*/ 3 h 6"/>
                <a:gd name="T20" fmla="*/ 2 w 16"/>
                <a:gd name="T21" fmla="*/ 2 h 6"/>
                <a:gd name="T22" fmla="*/ 2 w 16"/>
                <a:gd name="T23" fmla="*/ 1 h 6"/>
                <a:gd name="T24" fmla="*/ 2 w 16"/>
                <a:gd name="T25" fmla="*/ 0 h 6"/>
                <a:gd name="T26" fmla="*/ 2 w 16"/>
                <a:gd name="T27" fmla="*/ 0 h 6"/>
                <a:gd name="T28" fmla="*/ 2 w 16"/>
                <a:gd name="T29" fmla="*/ 0 h 6"/>
                <a:gd name="T30" fmla="*/ 2 w 16"/>
                <a:gd name="T31" fmla="*/ 0 h 6"/>
                <a:gd name="T32" fmla="*/ 2 w 16"/>
                <a:gd name="T33" fmla="*/ 0 h 6"/>
                <a:gd name="T34" fmla="*/ 2 w 16"/>
                <a:gd name="T35" fmla="*/ 1 h 6"/>
                <a:gd name="T36" fmla="*/ 2 w 16"/>
                <a:gd name="T37" fmla="*/ 2 h 6"/>
                <a:gd name="T38" fmla="*/ 2 w 16"/>
                <a:gd name="T39" fmla="*/ 2 h 6"/>
                <a:gd name="T40" fmla="*/ 2 w 16"/>
                <a:gd name="T41" fmla="*/ 2 h 6"/>
                <a:gd name="T42" fmla="*/ 1 w 16"/>
                <a:gd name="T43" fmla="*/ 2 h 6"/>
                <a:gd name="T44" fmla="*/ 0 w 16"/>
                <a:gd name="T45" fmla="*/ 3 h 6"/>
                <a:gd name="T46" fmla="*/ 0 w 16"/>
                <a:gd name="T47" fmla="*/ 3 h 6"/>
                <a:gd name="T48" fmla="*/ 0 w 16"/>
                <a:gd name="T49" fmla="*/ 3 h 6"/>
                <a:gd name="T50" fmla="*/ 0 w 16"/>
                <a:gd name="T51" fmla="*/ 3 h 6"/>
                <a:gd name="T52" fmla="*/ 1 w 16"/>
                <a:gd name="T53" fmla="*/ 3 h 6"/>
                <a:gd name="T54" fmla="*/ 1 w 16"/>
                <a:gd name="T55" fmla="*/ 3 h 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
                <a:gd name="T85" fmla="*/ 0 h 6"/>
                <a:gd name="T86" fmla="*/ 16 w 16"/>
                <a:gd name="T87" fmla="*/ 6 h 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 h="6">
                  <a:moveTo>
                    <a:pt x="1" y="6"/>
                  </a:moveTo>
                  <a:lnTo>
                    <a:pt x="1" y="6"/>
                  </a:lnTo>
                  <a:lnTo>
                    <a:pt x="3" y="4"/>
                  </a:lnTo>
                  <a:lnTo>
                    <a:pt x="5" y="4"/>
                  </a:lnTo>
                  <a:lnTo>
                    <a:pt x="8" y="5"/>
                  </a:lnTo>
                  <a:lnTo>
                    <a:pt x="10" y="6"/>
                  </a:lnTo>
                  <a:lnTo>
                    <a:pt x="11" y="5"/>
                  </a:lnTo>
                  <a:lnTo>
                    <a:pt x="15" y="3"/>
                  </a:lnTo>
                  <a:lnTo>
                    <a:pt x="16" y="2"/>
                  </a:lnTo>
                  <a:lnTo>
                    <a:pt x="16" y="1"/>
                  </a:lnTo>
                  <a:lnTo>
                    <a:pt x="14" y="0"/>
                  </a:lnTo>
                  <a:lnTo>
                    <a:pt x="12" y="0"/>
                  </a:lnTo>
                  <a:lnTo>
                    <a:pt x="10" y="0"/>
                  </a:lnTo>
                  <a:lnTo>
                    <a:pt x="7" y="1"/>
                  </a:lnTo>
                  <a:lnTo>
                    <a:pt x="4" y="2"/>
                  </a:lnTo>
                  <a:lnTo>
                    <a:pt x="2" y="2"/>
                  </a:lnTo>
                  <a:lnTo>
                    <a:pt x="1" y="2"/>
                  </a:lnTo>
                  <a:lnTo>
                    <a:pt x="0" y="5"/>
                  </a:lnTo>
                  <a:lnTo>
                    <a:pt x="0" y="6"/>
                  </a:lnTo>
                  <a:lnTo>
                    <a:pt x="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3" name="Freeform 4186"/>
            <p:cNvSpPr>
              <a:spLocks/>
            </p:cNvSpPr>
            <p:nvPr/>
          </p:nvSpPr>
          <p:spPr bwMode="auto">
            <a:xfrm>
              <a:off x="4694" y="2793"/>
              <a:ext cx="8" cy="5"/>
            </a:xfrm>
            <a:custGeom>
              <a:avLst/>
              <a:gdLst>
                <a:gd name="T0" fmla="*/ 1 w 10"/>
                <a:gd name="T1" fmla="*/ 1 h 7"/>
                <a:gd name="T2" fmla="*/ 1 w 10"/>
                <a:gd name="T3" fmla="*/ 1 h 7"/>
                <a:gd name="T4" fmla="*/ 2 w 10"/>
                <a:gd name="T5" fmla="*/ 1 h 7"/>
                <a:gd name="T6" fmla="*/ 2 w 10"/>
                <a:gd name="T7" fmla="*/ 1 h 7"/>
                <a:gd name="T8" fmla="*/ 2 w 10"/>
                <a:gd name="T9" fmla="*/ 1 h 7"/>
                <a:gd name="T10" fmla="*/ 2 w 10"/>
                <a:gd name="T11" fmla="*/ 1 h 7"/>
                <a:gd name="T12" fmla="*/ 2 w 10"/>
                <a:gd name="T13" fmla="*/ 1 h 7"/>
                <a:gd name="T14" fmla="*/ 2 w 10"/>
                <a:gd name="T15" fmla="*/ 1 h 7"/>
                <a:gd name="T16" fmla="*/ 2 w 10"/>
                <a:gd name="T17" fmla="*/ 1 h 7"/>
                <a:gd name="T18" fmla="*/ 2 w 10"/>
                <a:gd name="T19" fmla="*/ 1 h 7"/>
                <a:gd name="T20" fmla="*/ 2 w 10"/>
                <a:gd name="T21" fmla="*/ 0 h 7"/>
                <a:gd name="T22" fmla="*/ 2 w 10"/>
                <a:gd name="T23" fmla="*/ 0 h 7"/>
                <a:gd name="T24" fmla="*/ 2 w 10"/>
                <a:gd name="T25" fmla="*/ 0 h 7"/>
                <a:gd name="T26" fmla="*/ 2 w 10"/>
                <a:gd name="T27" fmla="*/ 1 h 7"/>
                <a:gd name="T28" fmla="*/ 2 w 10"/>
                <a:gd name="T29" fmla="*/ 1 h 7"/>
                <a:gd name="T30" fmla="*/ 1 w 10"/>
                <a:gd name="T31" fmla="*/ 1 h 7"/>
                <a:gd name="T32" fmla="*/ 0 w 10"/>
                <a:gd name="T33" fmla="*/ 1 h 7"/>
                <a:gd name="T34" fmla="*/ 1 w 10"/>
                <a:gd name="T35" fmla="*/ 1 h 7"/>
                <a:gd name="T36" fmla="*/ 1 w 10"/>
                <a:gd name="T37" fmla="*/ 1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7"/>
                <a:gd name="T59" fmla="*/ 10 w 10"/>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7">
                  <a:moveTo>
                    <a:pt x="1" y="7"/>
                  </a:moveTo>
                  <a:lnTo>
                    <a:pt x="1" y="7"/>
                  </a:lnTo>
                  <a:lnTo>
                    <a:pt x="4" y="7"/>
                  </a:lnTo>
                  <a:lnTo>
                    <a:pt x="5" y="7"/>
                  </a:lnTo>
                  <a:lnTo>
                    <a:pt x="9" y="4"/>
                  </a:lnTo>
                  <a:lnTo>
                    <a:pt x="10" y="2"/>
                  </a:lnTo>
                  <a:lnTo>
                    <a:pt x="10" y="1"/>
                  </a:lnTo>
                  <a:lnTo>
                    <a:pt x="10" y="0"/>
                  </a:lnTo>
                  <a:lnTo>
                    <a:pt x="9" y="0"/>
                  </a:lnTo>
                  <a:lnTo>
                    <a:pt x="2" y="4"/>
                  </a:lnTo>
                  <a:lnTo>
                    <a:pt x="1" y="6"/>
                  </a:lnTo>
                  <a:lnTo>
                    <a:pt x="0" y="7"/>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4" name="Freeform 4187"/>
            <p:cNvSpPr>
              <a:spLocks/>
            </p:cNvSpPr>
            <p:nvPr/>
          </p:nvSpPr>
          <p:spPr bwMode="auto">
            <a:xfrm>
              <a:off x="4759" y="2761"/>
              <a:ext cx="2" cy="3"/>
            </a:xfrm>
            <a:custGeom>
              <a:avLst/>
              <a:gdLst>
                <a:gd name="T0" fmla="*/ 0 w 4"/>
                <a:gd name="T1" fmla="*/ 1 h 3"/>
                <a:gd name="T2" fmla="*/ 0 w 4"/>
                <a:gd name="T3" fmla="*/ 1 h 3"/>
                <a:gd name="T4" fmla="*/ 1 w 4"/>
                <a:gd name="T5" fmla="*/ 3 h 3"/>
                <a:gd name="T6" fmla="*/ 1 w 4"/>
                <a:gd name="T7" fmla="*/ 1 h 3"/>
                <a:gd name="T8" fmla="*/ 1 w 4"/>
                <a:gd name="T9" fmla="*/ 1 h 3"/>
                <a:gd name="T10" fmla="*/ 1 w 4"/>
                <a:gd name="T11" fmla="*/ 1 h 3"/>
                <a:gd name="T12" fmla="*/ 1 w 4"/>
                <a:gd name="T13" fmla="*/ 0 h 3"/>
                <a:gd name="T14" fmla="*/ 1 w 4"/>
                <a:gd name="T15" fmla="*/ 0 h 3"/>
                <a:gd name="T16" fmla="*/ 1 w 4"/>
                <a:gd name="T17" fmla="*/ 0 h 3"/>
                <a:gd name="T18" fmla="*/ 0 w 4"/>
                <a:gd name="T19" fmla="*/ 0 h 3"/>
                <a:gd name="T20" fmla="*/ 0 w 4"/>
                <a:gd name="T21" fmla="*/ 0 h 3"/>
                <a:gd name="T22" fmla="*/ 0 w 4"/>
                <a:gd name="T23" fmla="*/ 1 h 3"/>
                <a:gd name="T24" fmla="*/ 0 w 4"/>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0" y="1"/>
                  </a:moveTo>
                  <a:lnTo>
                    <a:pt x="0" y="1"/>
                  </a:lnTo>
                  <a:lnTo>
                    <a:pt x="2" y="3"/>
                  </a:lnTo>
                  <a:lnTo>
                    <a:pt x="4" y="1"/>
                  </a:lnTo>
                  <a:lnTo>
                    <a:pt x="4" y="0"/>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5" name="Freeform 4188"/>
            <p:cNvSpPr>
              <a:spLocks/>
            </p:cNvSpPr>
            <p:nvPr/>
          </p:nvSpPr>
          <p:spPr bwMode="auto">
            <a:xfrm>
              <a:off x="4768" y="2747"/>
              <a:ext cx="1" cy="2"/>
            </a:xfrm>
            <a:custGeom>
              <a:avLst/>
              <a:gdLst>
                <a:gd name="T0" fmla="*/ 0 w 1"/>
                <a:gd name="T1" fmla="*/ 2 h 2"/>
                <a:gd name="T2" fmla="*/ 0 w 1"/>
                <a:gd name="T3" fmla="*/ 2 h 2"/>
                <a:gd name="T4" fmla="*/ 1 w 1"/>
                <a:gd name="T5" fmla="*/ 2 h 2"/>
                <a:gd name="T6" fmla="*/ 1 w 1"/>
                <a:gd name="T7" fmla="*/ 1 h 2"/>
                <a:gd name="T8" fmla="*/ 1 w 1"/>
                <a:gd name="T9" fmla="*/ 1 h 2"/>
                <a:gd name="T10" fmla="*/ 1 w 1"/>
                <a:gd name="T11" fmla="*/ 0 h 2"/>
                <a:gd name="T12" fmla="*/ 0 w 1"/>
                <a:gd name="T13" fmla="*/ 0 h 2"/>
                <a:gd name="T14" fmla="*/ 0 w 1"/>
                <a:gd name="T15" fmla="*/ 0 h 2"/>
                <a:gd name="T16" fmla="*/ 0 w 1"/>
                <a:gd name="T17" fmla="*/ 1 h 2"/>
                <a:gd name="T18" fmla="*/ 0 w 1"/>
                <a:gd name="T19" fmla="*/ 2 h 2"/>
                <a:gd name="T20" fmla="*/ 0 w 1"/>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2"/>
                  </a:moveTo>
                  <a:lnTo>
                    <a:pt x="0" y="2"/>
                  </a:lnTo>
                  <a:lnTo>
                    <a:pt x="1" y="2"/>
                  </a:lnTo>
                  <a:lnTo>
                    <a:pt x="1" y="1"/>
                  </a:lnTo>
                  <a:lnTo>
                    <a:pt x="1" y="0"/>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6" name="Freeform 4189"/>
            <p:cNvSpPr>
              <a:spLocks/>
            </p:cNvSpPr>
            <p:nvPr/>
          </p:nvSpPr>
          <p:spPr bwMode="auto">
            <a:xfrm>
              <a:off x="4782" y="2757"/>
              <a:ext cx="2" cy="3"/>
            </a:xfrm>
            <a:custGeom>
              <a:avLst/>
              <a:gdLst>
                <a:gd name="T0" fmla="*/ 0 w 3"/>
                <a:gd name="T1" fmla="*/ 1 h 4"/>
                <a:gd name="T2" fmla="*/ 0 w 3"/>
                <a:gd name="T3" fmla="*/ 1 h 4"/>
                <a:gd name="T4" fmla="*/ 0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1 h 4"/>
                <a:gd name="T18" fmla="*/ 1 w 3"/>
                <a:gd name="T19" fmla="*/ 0 h 4"/>
                <a:gd name="T20" fmla="*/ 1 w 3"/>
                <a:gd name="T21" fmla="*/ 0 h 4"/>
                <a:gd name="T22" fmla="*/ 0 w 3"/>
                <a:gd name="T23" fmla="*/ 0 h 4"/>
                <a:gd name="T24" fmla="*/ 0 w 3"/>
                <a:gd name="T25" fmla="*/ 1 h 4"/>
                <a:gd name="T26" fmla="*/ 0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0" y="1"/>
                  </a:moveTo>
                  <a:lnTo>
                    <a:pt x="0" y="1"/>
                  </a:lnTo>
                  <a:lnTo>
                    <a:pt x="0" y="3"/>
                  </a:lnTo>
                  <a:lnTo>
                    <a:pt x="1" y="4"/>
                  </a:lnTo>
                  <a:lnTo>
                    <a:pt x="3" y="3"/>
                  </a:lnTo>
                  <a:lnTo>
                    <a:pt x="3" y="2"/>
                  </a:lnTo>
                  <a:lnTo>
                    <a:pt x="2" y="1"/>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7" name="Freeform 4190"/>
            <p:cNvSpPr>
              <a:spLocks/>
            </p:cNvSpPr>
            <p:nvPr/>
          </p:nvSpPr>
          <p:spPr bwMode="auto">
            <a:xfrm>
              <a:off x="4797" y="2761"/>
              <a:ext cx="5" cy="3"/>
            </a:xfrm>
            <a:custGeom>
              <a:avLst/>
              <a:gdLst>
                <a:gd name="T0" fmla="*/ 2 w 6"/>
                <a:gd name="T1" fmla="*/ 3 h 3"/>
                <a:gd name="T2" fmla="*/ 2 w 6"/>
                <a:gd name="T3" fmla="*/ 3 h 3"/>
                <a:gd name="T4" fmla="*/ 3 w 6"/>
                <a:gd name="T5" fmla="*/ 0 h 3"/>
                <a:gd name="T6" fmla="*/ 3 w 6"/>
                <a:gd name="T7" fmla="*/ 0 h 3"/>
                <a:gd name="T8" fmla="*/ 3 w 6"/>
                <a:gd name="T9" fmla="*/ 0 h 3"/>
                <a:gd name="T10" fmla="*/ 3 w 6"/>
                <a:gd name="T11" fmla="*/ 0 h 3"/>
                <a:gd name="T12" fmla="*/ 1 w 6"/>
                <a:gd name="T13" fmla="*/ 1 h 3"/>
                <a:gd name="T14" fmla="*/ 1 w 6"/>
                <a:gd name="T15" fmla="*/ 1 h 3"/>
                <a:gd name="T16" fmla="*/ 0 w 6"/>
                <a:gd name="T17" fmla="*/ 3 h 3"/>
                <a:gd name="T18" fmla="*/ 0 w 6"/>
                <a:gd name="T19" fmla="*/ 3 h 3"/>
                <a:gd name="T20" fmla="*/ 2 w 6"/>
                <a:gd name="T21" fmla="*/ 3 h 3"/>
                <a:gd name="T22" fmla="*/ 2 w 6"/>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2" y="3"/>
                  </a:moveTo>
                  <a:lnTo>
                    <a:pt x="2" y="3"/>
                  </a:lnTo>
                  <a:lnTo>
                    <a:pt x="6" y="0"/>
                  </a:lnTo>
                  <a:lnTo>
                    <a:pt x="5" y="0"/>
                  </a:lnTo>
                  <a:lnTo>
                    <a:pt x="3" y="0"/>
                  </a:lnTo>
                  <a:lnTo>
                    <a:pt x="1" y="1"/>
                  </a:lnTo>
                  <a:lnTo>
                    <a:pt x="0"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8" name="Freeform 4191"/>
            <p:cNvSpPr>
              <a:spLocks/>
            </p:cNvSpPr>
            <p:nvPr/>
          </p:nvSpPr>
          <p:spPr bwMode="auto">
            <a:xfrm>
              <a:off x="4801" y="2748"/>
              <a:ext cx="8" cy="12"/>
            </a:xfrm>
            <a:custGeom>
              <a:avLst/>
              <a:gdLst>
                <a:gd name="T0" fmla="*/ 2 w 10"/>
                <a:gd name="T1" fmla="*/ 0 h 14"/>
                <a:gd name="T2" fmla="*/ 2 w 10"/>
                <a:gd name="T3" fmla="*/ 0 h 14"/>
                <a:gd name="T4" fmla="*/ 2 w 10"/>
                <a:gd name="T5" fmla="*/ 0 h 14"/>
                <a:gd name="T6" fmla="*/ 2 w 10"/>
                <a:gd name="T7" fmla="*/ 1 h 14"/>
                <a:gd name="T8" fmla="*/ 2 w 10"/>
                <a:gd name="T9" fmla="*/ 1 h 14"/>
                <a:gd name="T10" fmla="*/ 2 w 10"/>
                <a:gd name="T11" fmla="*/ 3 h 14"/>
                <a:gd name="T12" fmla="*/ 2 w 10"/>
                <a:gd name="T13" fmla="*/ 3 h 14"/>
                <a:gd name="T14" fmla="*/ 1 w 10"/>
                <a:gd name="T15" fmla="*/ 3 h 14"/>
                <a:gd name="T16" fmla="*/ 1 w 10"/>
                <a:gd name="T17" fmla="*/ 3 h 14"/>
                <a:gd name="T18" fmla="*/ 1 w 10"/>
                <a:gd name="T19" fmla="*/ 3 h 14"/>
                <a:gd name="T20" fmla="*/ 1 w 10"/>
                <a:gd name="T21" fmla="*/ 3 h 14"/>
                <a:gd name="T22" fmla="*/ 1 w 10"/>
                <a:gd name="T23" fmla="*/ 3 h 14"/>
                <a:gd name="T24" fmla="*/ 0 w 10"/>
                <a:gd name="T25" fmla="*/ 3 h 14"/>
                <a:gd name="T26" fmla="*/ 0 w 10"/>
                <a:gd name="T27" fmla="*/ 3 h 14"/>
                <a:gd name="T28" fmla="*/ 0 w 10"/>
                <a:gd name="T29" fmla="*/ 3 h 14"/>
                <a:gd name="T30" fmla="*/ 0 w 10"/>
                <a:gd name="T31" fmla="*/ 3 h 14"/>
                <a:gd name="T32" fmla="*/ 0 w 10"/>
                <a:gd name="T33" fmla="*/ 3 h 14"/>
                <a:gd name="T34" fmla="*/ 1 w 10"/>
                <a:gd name="T35" fmla="*/ 3 h 14"/>
                <a:gd name="T36" fmla="*/ 1 w 10"/>
                <a:gd name="T37" fmla="*/ 3 h 14"/>
                <a:gd name="T38" fmla="*/ 2 w 10"/>
                <a:gd name="T39" fmla="*/ 3 h 14"/>
                <a:gd name="T40" fmla="*/ 2 w 10"/>
                <a:gd name="T41" fmla="*/ 3 h 14"/>
                <a:gd name="T42" fmla="*/ 2 w 10"/>
                <a:gd name="T43" fmla="*/ 3 h 14"/>
                <a:gd name="T44" fmla="*/ 2 w 10"/>
                <a:gd name="T45" fmla="*/ 3 h 14"/>
                <a:gd name="T46" fmla="*/ 2 w 10"/>
                <a:gd name="T47" fmla="*/ 3 h 14"/>
                <a:gd name="T48" fmla="*/ 2 w 10"/>
                <a:gd name="T49" fmla="*/ 3 h 14"/>
                <a:gd name="T50" fmla="*/ 2 w 10"/>
                <a:gd name="T51" fmla="*/ 3 h 14"/>
                <a:gd name="T52" fmla="*/ 2 w 10"/>
                <a:gd name="T53" fmla="*/ 3 h 14"/>
                <a:gd name="T54" fmla="*/ 2 w 10"/>
                <a:gd name="T55" fmla="*/ 3 h 14"/>
                <a:gd name="T56" fmla="*/ 2 w 10"/>
                <a:gd name="T57" fmla="*/ 3 h 14"/>
                <a:gd name="T58" fmla="*/ 2 w 10"/>
                <a:gd name="T59" fmla="*/ 3 h 14"/>
                <a:gd name="T60" fmla="*/ 2 w 10"/>
                <a:gd name="T61" fmla="*/ 3 h 14"/>
                <a:gd name="T62" fmla="*/ 2 w 10"/>
                <a:gd name="T63" fmla="*/ 2 h 14"/>
                <a:gd name="T64" fmla="*/ 2 w 10"/>
                <a:gd name="T65" fmla="*/ 2 h 14"/>
                <a:gd name="T66" fmla="*/ 2 w 10"/>
                <a:gd name="T67" fmla="*/ 1 h 14"/>
                <a:gd name="T68" fmla="*/ 2 w 10"/>
                <a:gd name="T69" fmla="*/ 0 h 14"/>
                <a:gd name="T70" fmla="*/ 2 w 10"/>
                <a:gd name="T71" fmla="*/ 0 h 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14"/>
                <a:gd name="T110" fmla="*/ 10 w 10"/>
                <a:gd name="T111" fmla="*/ 14 h 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14">
                  <a:moveTo>
                    <a:pt x="9" y="0"/>
                  </a:moveTo>
                  <a:lnTo>
                    <a:pt x="9" y="0"/>
                  </a:lnTo>
                  <a:lnTo>
                    <a:pt x="7" y="0"/>
                  </a:lnTo>
                  <a:lnTo>
                    <a:pt x="6" y="1"/>
                  </a:lnTo>
                  <a:lnTo>
                    <a:pt x="3" y="5"/>
                  </a:lnTo>
                  <a:lnTo>
                    <a:pt x="2" y="6"/>
                  </a:lnTo>
                  <a:lnTo>
                    <a:pt x="1" y="8"/>
                  </a:lnTo>
                  <a:lnTo>
                    <a:pt x="1" y="9"/>
                  </a:lnTo>
                  <a:lnTo>
                    <a:pt x="1" y="10"/>
                  </a:lnTo>
                  <a:lnTo>
                    <a:pt x="0" y="10"/>
                  </a:lnTo>
                  <a:lnTo>
                    <a:pt x="0" y="11"/>
                  </a:lnTo>
                  <a:lnTo>
                    <a:pt x="0" y="12"/>
                  </a:lnTo>
                  <a:lnTo>
                    <a:pt x="0" y="13"/>
                  </a:lnTo>
                  <a:lnTo>
                    <a:pt x="1" y="14"/>
                  </a:lnTo>
                  <a:lnTo>
                    <a:pt x="2" y="14"/>
                  </a:lnTo>
                  <a:lnTo>
                    <a:pt x="4" y="12"/>
                  </a:lnTo>
                  <a:lnTo>
                    <a:pt x="5" y="11"/>
                  </a:lnTo>
                  <a:lnTo>
                    <a:pt x="6" y="9"/>
                  </a:lnTo>
                  <a:lnTo>
                    <a:pt x="7" y="8"/>
                  </a:lnTo>
                  <a:lnTo>
                    <a:pt x="9" y="6"/>
                  </a:lnTo>
                  <a:lnTo>
                    <a:pt x="9" y="3"/>
                  </a:lnTo>
                  <a:lnTo>
                    <a:pt x="7" y="3"/>
                  </a:lnTo>
                  <a:lnTo>
                    <a:pt x="9" y="2"/>
                  </a:lnTo>
                  <a:lnTo>
                    <a:pt x="10" y="1"/>
                  </a:lnTo>
                  <a:lnTo>
                    <a:pt x="9"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69" name="Freeform 4192"/>
            <p:cNvSpPr>
              <a:spLocks/>
            </p:cNvSpPr>
            <p:nvPr/>
          </p:nvSpPr>
          <p:spPr bwMode="auto">
            <a:xfrm>
              <a:off x="4820" y="2729"/>
              <a:ext cx="2" cy="4"/>
            </a:xfrm>
            <a:custGeom>
              <a:avLst/>
              <a:gdLst>
                <a:gd name="T0" fmla="*/ 0 w 2"/>
                <a:gd name="T1" fmla="*/ 1 h 4"/>
                <a:gd name="T2" fmla="*/ 0 w 2"/>
                <a:gd name="T3" fmla="*/ 1 h 4"/>
                <a:gd name="T4" fmla="*/ 1 w 2"/>
                <a:gd name="T5" fmla="*/ 4 h 4"/>
                <a:gd name="T6" fmla="*/ 1 w 2"/>
                <a:gd name="T7" fmla="*/ 4 h 4"/>
                <a:gd name="T8" fmla="*/ 2 w 2"/>
                <a:gd name="T9" fmla="*/ 3 h 4"/>
                <a:gd name="T10" fmla="*/ 2 w 2"/>
                <a:gd name="T11" fmla="*/ 3 h 4"/>
                <a:gd name="T12" fmla="*/ 2 w 2"/>
                <a:gd name="T13" fmla="*/ 1 h 4"/>
                <a:gd name="T14" fmla="*/ 1 w 2"/>
                <a:gd name="T15" fmla="*/ 0 h 4"/>
                <a:gd name="T16" fmla="*/ 1 w 2"/>
                <a:gd name="T17" fmla="*/ 0 h 4"/>
                <a:gd name="T18" fmla="*/ 1 w 2"/>
                <a:gd name="T19" fmla="*/ 0 h 4"/>
                <a:gd name="T20" fmla="*/ 0 w 2"/>
                <a:gd name="T21" fmla="*/ 1 h 4"/>
                <a:gd name="T22" fmla="*/ 0 w 2"/>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0" y="1"/>
                  </a:moveTo>
                  <a:lnTo>
                    <a:pt x="0" y="1"/>
                  </a:lnTo>
                  <a:lnTo>
                    <a:pt x="1" y="4"/>
                  </a:lnTo>
                  <a:lnTo>
                    <a:pt x="2" y="3"/>
                  </a:lnTo>
                  <a:lnTo>
                    <a:pt x="2" y="1"/>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0" name="Freeform 4193"/>
            <p:cNvSpPr>
              <a:spLocks/>
            </p:cNvSpPr>
            <p:nvPr/>
          </p:nvSpPr>
          <p:spPr bwMode="auto">
            <a:xfrm>
              <a:off x="4838" y="2736"/>
              <a:ext cx="6" cy="10"/>
            </a:xfrm>
            <a:custGeom>
              <a:avLst/>
              <a:gdLst>
                <a:gd name="T0" fmla="*/ 1 w 8"/>
                <a:gd name="T1" fmla="*/ 3 h 12"/>
                <a:gd name="T2" fmla="*/ 1 w 8"/>
                <a:gd name="T3" fmla="*/ 3 h 12"/>
                <a:gd name="T4" fmla="*/ 2 w 8"/>
                <a:gd name="T5" fmla="*/ 3 h 12"/>
                <a:gd name="T6" fmla="*/ 2 w 8"/>
                <a:gd name="T7" fmla="*/ 3 h 12"/>
                <a:gd name="T8" fmla="*/ 2 w 8"/>
                <a:gd name="T9" fmla="*/ 3 h 12"/>
                <a:gd name="T10" fmla="*/ 2 w 8"/>
                <a:gd name="T11" fmla="*/ 3 h 12"/>
                <a:gd name="T12" fmla="*/ 2 w 8"/>
                <a:gd name="T13" fmla="*/ 3 h 12"/>
                <a:gd name="T14" fmla="*/ 2 w 8"/>
                <a:gd name="T15" fmla="*/ 3 h 12"/>
                <a:gd name="T16" fmla="*/ 2 w 8"/>
                <a:gd name="T17" fmla="*/ 3 h 12"/>
                <a:gd name="T18" fmla="*/ 2 w 8"/>
                <a:gd name="T19" fmla="*/ 0 h 12"/>
                <a:gd name="T20" fmla="*/ 2 w 8"/>
                <a:gd name="T21" fmla="*/ 0 h 12"/>
                <a:gd name="T22" fmla="*/ 1 w 8"/>
                <a:gd name="T23" fmla="*/ 0 h 12"/>
                <a:gd name="T24" fmla="*/ 1 w 8"/>
                <a:gd name="T25" fmla="*/ 1 h 12"/>
                <a:gd name="T26" fmla="*/ 2 w 8"/>
                <a:gd name="T27" fmla="*/ 3 h 12"/>
                <a:gd name="T28" fmla="*/ 2 w 8"/>
                <a:gd name="T29" fmla="*/ 3 h 12"/>
                <a:gd name="T30" fmla="*/ 2 w 8"/>
                <a:gd name="T31" fmla="*/ 3 h 12"/>
                <a:gd name="T32" fmla="*/ 1 w 8"/>
                <a:gd name="T33" fmla="*/ 3 h 12"/>
                <a:gd name="T34" fmla="*/ 1 w 8"/>
                <a:gd name="T35" fmla="*/ 3 h 12"/>
                <a:gd name="T36" fmla="*/ 0 w 8"/>
                <a:gd name="T37" fmla="*/ 3 h 12"/>
                <a:gd name="T38" fmla="*/ 0 w 8"/>
                <a:gd name="T39" fmla="*/ 3 h 12"/>
                <a:gd name="T40" fmla="*/ 1 w 8"/>
                <a:gd name="T41" fmla="*/ 3 h 12"/>
                <a:gd name="T42" fmla="*/ 1 w 8"/>
                <a:gd name="T43" fmla="*/ 3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1" y="11"/>
                  </a:moveTo>
                  <a:lnTo>
                    <a:pt x="1" y="11"/>
                  </a:lnTo>
                  <a:lnTo>
                    <a:pt x="3" y="12"/>
                  </a:lnTo>
                  <a:lnTo>
                    <a:pt x="5" y="11"/>
                  </a:lnTo>
                  <a:lnTo>
                    <a:pt x="7" y="9"/>
                  </a:lnTo>
                  <a:lnTo>
                    <a:pt x="8" y="8"/>
                  </a:lnTo>
                  <a:lnTo>
                    <a:pt x="8" y="7"/>
                  </a:lnTo>
                  <a:lnTo>
                    <a:pt x="2" y="0"/>
                  </a:lnTo>
                  <a:lnTo>
                    <a:pt x="1" y="0"/>
                  </a:lnTo>
                  <a:lnTo>
                    <a:pt x="1" y="1"/>
                  </a:lnTo>
                  <a:lnTo>
                    <a:pt x="2" y="4"/>
                  </a:lnTo>
                  <a:lnTo>
                    <a:pt x="1" y="6"/>
                  </a:lnTo>
                  <a:lnTo>
                    <a:pt x="0" y="8"/>
                  </a:lnTo>
                  <a:lnTo>
                    <a:pt x="0" y="9"/>
                  </a:lnTo>
                  <a:lnTo>
                    <a:pt x="1"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1" name="Freeform 4194"/>
            <p:cNvSpPr>
              <a:spLocks/>
            </p:cNvSpPr>
            <p:nvPr/>
          </p:nvSpPr>
          <p:spPr bwMode="auto">
            <a:xfrm>
              <a:off x="4842" y="2726"/>
              <a:ext cx="5" cy="11"/>
            </a:xfrm>
            <a:custGeom>
              <a:avLst/>
              <a:gdLst>
                <a:gd name="T0" fmla="*/ 1 w 7"/>
                <a:gd name="T1" fmla="*/ 0 h 14"/>
                <a:gd name="T2" fmla="*/ 1 w 7"/>
                <a:gd name="T3" fmla="*/ 0 h 14"/>
                <a:gd name="T4" fmla="*/ 1 w 7"/>
                <a:gd name="T5" fmla="*/ 0 h 14"/>
                <a:gd name="T6" fmla="*/ 1 w 7"/>
                <a:gd name="T7" fmla="*/ 0 h 14"/>
                <a:gd name="T8" fmla="*/ 1 w 7"/>
                <a:gd name="T9" fmla="*/ 2 h 14"/>
                <a:gd name="T10" fmla="*/ 1 w 7"/>
                <a:gd name="T11" fmla="*/ 2 h 14"/>
                <a:gd name="T12" fmla="*/ 1 w 7"/>
                <a:gd name="T13" fmla="*/ 2 h 14"/>
                <a:gd name="T14" fmla="*/ 1 w 7"/>
                <a:gd name="T15" fmla="*/ 2 h 14"/>
                <a:gd name="T16" fmla="*/ 0 w 7"/>
                <a:gd name="T17" fmla="*/ 2 h 14"/>
                <a:gd name="T18" fmla="*/ 0 w 7"/>
                <a:gd name="T19" fmla="*/ 2 h 14"/>
                <a:gd name="T20" fmla="*/ 0 w 7"/>
                <a:gd name="T21" fmla="*/ 2 h 14"/>
                <a:gd name="T22" fmla="*/ 1 w 7"/>
                <a:gd name="T23" fmla="*/ 2 h 14"/>
                <a:gd name="T24" fmla="*/ 0 w 7"/>
                <a:gd name="T25" fmla="*/ 2 h 14"/>
                <a:gd name="T26" fmla="*/ 0 w 7"/>
                <a:gd name="T27" fmla="*/ 2 h 14"/>
                <a:gd name="T28" fmla="*/ 0 w 7"/>
                <a:gd name="T29" fmla="*/ 2 h 14"/>
                <a:gd name="T30" fmla="*/ 0 w 7"/>
                <a:gd name="T31" fmla="*/ 2 h 14"/>
                <a:gd name="T32" fmla="*/ 1 w 7"/>
                <a:gd name="T33" fmla="*/ 2 h 14"/>
                <a:gd name="T34" fmla="*/ 1 w 7"/>
                <a:gd name="T35" fmla="*/ 2 h 14"/>
                <a:gd name="T36" fmla="*/ 1 w 7"/>
                <a:gd name="T37" fmla="*/ 2 h 14"/>
                <a:gd name="T38" fmla="*/ 1 w 7"/>
                <a:gd name="T39" fmla="*/ 2 h 14"/>
                <a:gd name="T40" fmla="*/ 1 w 7"/>
                <a:gd name="T41" fmla="*/ 2 h 14"/>
                <a:gd name="T42" fmla="*/ 1 w 7"/>
                <a:gd name="T43" fmla="*/ 2 h 14"/>
                <a:gd name="T44" fmla="*/ 1 w 7"/>
                <a:gd name="T45" fmla="*/ 2 h 14"/>
                <a:gd name="T46" fmla="*/ 1 w 7"/>
                <a:gd name="T47" fmla="*/ 2 h 14"/>
                <a:gd name="T48" fmla="*/ 1 w 7"/>
                <a:gd name="T49" fmla="*/ 2 h 14"/>
                <a:gd name="T50" fmla="*/ 1 w 7"/>
                <a:gd name="T51" fmla="*/ 2 h 14"/>
                <a:gd name="T52" fmla="*/ 1 w 7"/>
                <a:gd name="T53" fmla="*/ 2 h 14"/>
                <a:gd name="T54" fmla="*/ 1 w 7"/>
                <a:gd name="T55" fmla="*/ 2 h 14"/>
                <a:gd name="T56" fmla="*/ 1 w 7"/>
                <a:gd name="T57" fmla="*/ 2 h 14"/>
                <a:gd name="T58" fmla="*/ 1 w 7"/>
                <a:gd name="T59" fmla="*/ 2 h 14"/>
                <a:gd name="T60" fmla="*/ 1 w 7"/>
                <a:gd name="T61" fmla="*/ 2 h 14"/>
                <a:gd name="T62" fmla="*/ 1 w 7"/>
                <a:gd name="T63" fmla="*/ 2 h 14"/>
                <a:gd name="T64" fmla="*/ 1 w 7"/>
                <a:gd name="T65" fmla="*/ 2 h 14"/>
                <a:gd name="T66" fmla="*/ 1 w 7"/>
                <a:gd name="T67" fmla="*/ 2 h 14"/>
                <a:gd name="T68" fmla="*/ 1 w 7"/>
                <a:gd name="T69" fmla="*/ 2 h 14"/>
                <a:gd name="T70" fmla="*/ 1 w 7"/>
                <a:gd name="T71" fmla="*/ 0 h 14"/>
                <a:gd name="T72" fmla="*/ 1 w 7"/>
                <a:gd name="T73" fmla="*/ 0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
                <a:gd name="T112" fmla="*/ 0 h 14"/>
                <a:gd name="T113" fmla="*/ 7 w 7"/>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 h="14">
                  <a:moveTo>
                    <a:pt x="4" y="0"/>
                  </a:moveTo>
                  <a:lnTo>
                    <a:pt x="4" y="0"/>
                  </a:lnTo>
                  <a:lnTo>
                    <a:pt x="3" y="0"/>
                  </a:lnTo>
                  <a:lnTo>
                    <a:pt x="3" y="2"/>
                  </a:lnTo>
                  <a:lnTo>
                    <a:pt x="1" y="4"/>
                  </a:lnTo>
                  <a:lnTo>
                    <a:pt x="0" y="6"/>
                  </a:lnTo>
                  <a:lnTo>
                    <a:pt x="1" y="7"/>
                  </a:lnTo>
                  <a:lnTo>
                    <a:pt x="0" y="8"/>
                  </a:lnTo>
                  <a:lnTo>
                    <a:pt x="0" y="9"/>
                  </a:lnTo>
                  <a:lnTo>
                    <a:pt x="0" y="10"/>
                  </a:lnTo>
                  <a:lnTo>
                    <a:pt x="1" y="13"/>
                  </a:lnTo>
                  <a:lnTo>
                    <a:pt x="3" y="14"/>
                  </a:lnTo>
                  <a:lnTo>
                    <a:pt x="5" y="14"/>
                  </a:lnTo>
                  <a:lnTo>
                    <a:pt x="6" y="14"/>
                  </a:lnTo>
                  <a:lnTo>
                    <a:pt x="7" y="13"/>
                  </a:lnTo>
                  <a:lnTo>
                    <a:pt x="6" y="12"/>
                  </a:lnTo>
                  <a:lnTo>
                    <a:pt x="7" y="11"/>
                  </a:lnTo>
                  <a:lnTo>
                    <a:pt x="7" y="10"/>
                  </a:lnTo>
                  <a:lnTo>
                    <a:pt x="6" y="9"/>
                  </a:lnTo>
                  <a:lnTo>
                    <a:pt x="7" y="6"/>
                  </a:lnTo>
                  <a:lnTo>
                    <a:pt x="7" y="5"/>
                  </a:lnTo>
                  <a:lnTo>
                    <a:pt x="6" y="2"/>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2" name="Freeform 4195"/>
            <p:cNvSpPr>
              <a:spLocks/>
            </p:cNvSpPr>
            <p:nvPr/>
          </p:nvSpPr>
          <p:spPr bwMode="auto">
            <a:xfrm>
              <a:off x="4823" y="2729"/>
              <a:ext cx="2" cy="5"/>
            </a:xfrm>
            <a:custGeom>
              <a:avLst/>
              <a:gdLst>
                <a:gd name="T0" fmla="*/ 0 w 2"/>
                <a:gd name="T1" fmla="*/ 5 h 5"/>
                <a:gd name="T2" fmla="*/ 0 w 2"/>
                <a:gd name="T3" fmla="*/ 5 h 5"/>
                <a:gd name="T4" fmla="*/ 2 w 2"/>
                <a:gd name="T5" fmla="*/ 1 h 5"/>
                <a:gd name="T6" fmla="*/ 2 w 2"/>
                <a:gd name="T7" fmla="*/ 1 h 5"/>
                <a:gd name="T8" fmla="*/ 1 w 2"/>
                <a:gd name="T9" fmla="*/ 0 h 5"/>
                <a:gd name="T10" fmla="*/ 0 w 2"/>
                <a:gd name="T11" fmla="*/ 5 h 5"/>
                <a:gd name="T12" fmla="*/ 0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0" y="5"/>
                  </a:lnTo>
                  <a:lnTo>
                    <a:pt x="2" y="1"/>
                  </a:lnTo>
                  <a:lnTo>
                    <a:pt x="1" y="0"/>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3" name="Freeform 4196"/>
            <p:cNvSpPr>
              <a:spLocks/>
            </p:cNvSpPr>
            <p:nvPr/>
          </p:nvSpPr>
          <p:spPr bwMode="auto">
            <a:xfrm>
              <a:off x="4825" y="2725"/>
              <a:ext cx="1" cy="2"/>
            </a:xfrm>
            <a:custGeom>
              <a:avLst/>
              <a:gdLst>
                <a:gd name="T0" fmla="*/ 0 w 2"/>
                <a:gd name="T1" fmla="*/ 1 h 4"/>
                <a:gd name="T2" fmla="*/ 1 w 2"/>
                <a:gd name="T3" fmla="*/ 0 h 4"/>
                <a:gd name="T4" fmla="*/ 1 w 2"/>
                <a:gd name="T5" fmla="*/ 0 h 4"/>
                <a:gd name="T6" fmla="*/ 1 w 2"/>
                <a:gd name="T7" fmla="*/ 0 h 4"/>
                <a:gd name="T8" fmla="*/ 0 w 2"/>
                <a:gd name="T9" fmla="*/ 1 h 4"/>
                <a:gd name="T10" fmla="*/ 0 w 2"/>
                <a:gd name="T11" fmla="*/ 1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2" y="0"/>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4" name="Freeform 4197"/>
            <p:cNvSpPr>
              <a:spLocks/>
            </p:cNvSpPr>
            <p:nvPr/>
          </p:nvSpPr>
          <p:spPr bwMode="auto">
            <a:xfrm>
              <a:off x="4829" y="2709"/>
              <a:ext cx="2" cy="2"/>
            </a:xfrm>
            <a:custGeom>
              <a:avLst/>
              <a:gdLst>
                <a:gd name="T0" fmla="*/ 1 w 3"/>
                <a:gd name="T1" fmla="*/ 2 h 2"/>
                <a:gd name="T2" fmla="*/ 1 w 3"/>
                <a:gd name="T3" fmla="*/ 2 h 2"/>
                <a:gd name="T4" fmla="*/ 1 w 3"/>
                <a:gd name="T5" fmla="*/ 1 h 2"/>
                <a:gd name="T6" fmla="*/ 0 w 3"/>
                <a:gd name="T7" fmla="*/ 0 h 2"/>
                <a:gd name="T8" fmla="*/ 0 w 3"/>
                <a:gd name="T9" fmla="*/ 0 h 2"/>
                <a:gd name="T10" fmla="*/ 0 w 3"/>
                <a:gd name="T11" fmla="*/ 1 h 2"/>
                <a:gd name="T12" fmla="*/ 1 w 3"/>
                <a:gd name="T13" fmla="*/ 1 h 2"/>
                <a:gd name="T14" fmla="*/ 1 w 3"/>
                <a:gd name="T15" fmla="*/ 2 h 2"/>
                <a:gd name="T16" fmla="*/ 1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2"/>
                  </a:moveTo>
                  <a:lnTo>
                    <a:pt x="3" y="2"/>
                  </a:lnTo>
                  <a:lnTo>
                    <a:pt x="2" y="1"/>
                  </a:lnTo>
                  <a:lnTo>
                    <a:pt x="0" y="0"/>
                  </a:lnTo>
                  <a:lnTo>
                    <a:pt x="0" y="1"/>
                  </a:lnTo>
                  <a:lnTo>
                    <a:pt x="2" y="1"/>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5" name="Freeform 4198"/>
            <p:cNvSpPr>
              <a:spLocks/>
            </p:cNvSpPr>
            <p:nvPr/>
          </p:nvSpPr>
          <p:spPr bwMode="auto">
            <a:xfrm>
              <a:off x="4644" y="2632"/>
              <a:ext cx="81" cy="98"/>
            </a:xfrm>
            <a:custGeom>
              <a:avLst/>
              <a:gdLst>
                <a:gd name="T0" fmla="*/ 2 w 102"/>
                <a:gd name="T1" fmla="*/ 4 h 120"/>
                <a:gd name="T2" fmla="*/ 2 w 102"/>
                <a:gd name="T3" fmla="*/ 4 h 120"/>
                <a:gd name="T4" fmla="*/ 2 w 102"/>
                <a:gd name="T5" fmla="*/ 6 h 120"/>
                <a:gd name="T6" fmla="*/ 1 w 102"/>
                <a:gd name="T7" fmla="*/ 7 h 120"/>
                <a:gd name="T8" fmla="*/ 0 w 102"/>
                <a:gd name="T9" fmla="*/ 7 h 120"/>
                <a:gd name="T10" fmla="*/ 2 w 102"/>
                <a:gd name="T11" fmla="*/ 9 h 120"/>
                <a:gd name="T12" fmla="*/ 2 w 102"/>
                <a:gd name="T13" fmla="*/ 9 h 120"/>
                <a:gd name="T14" fmla="*/ 2 w 102"/>
                <a:gd name="T15" fmla="*/ 11 h 120"/>
                <a:gd name="T16" fmla="*/ 2 w 102"/>
                <a:gd name="T17" fmla="*/ 13 h 120"/>
                <a:gd name="T18" fmla="*/ 2 w 102"/>
                <a:gd name="T19" fmla="*/ 13 h 120"/>
                <a:gd name="T20" fmla="*/ 2 w 102"/>
                <a:gd name="T21" fmla="*/ 13 h 120"/>
                <a:gd name="T22" fmla="*/ 2 w 102"/>
                <a:gd name="T23" fmla="*/ 12 h 120"/>
                <a:gd name="T24" fmla="*/ 2 w 102"/>
                <a:gd name="T25" fmla="*/ 10 h 120"/>
                <a:gd name="T26" fmla="*/ 2 w 102"/>
                <a:gd name="T27" fmla="*/ 9 h 120"/>
                <a:gd name="T28" fmla="*/ 2 w 102"/>
                <a:gd name="T29" fmla="*/ 7 h 120"/>
                <a:gd name="T30" fmla="*/ 3 w 102"/>
                <a:gd name="T31" fmla="*/ 9 h 120"/>
                <a:gd name="T32" fmla="*/ 3 w 102"/>
                <a:gd name="T33" fmla="*/ 9 h 120"/>
                <a:gd name="T34" fmla="*/ 4 w 102"/>
                <a:gd name="T35" fmla="*/ 11 h 120"/>
                <a:gd name="T36" fmla="*/ 4 w 102"/>
                <a:gd name="T37" fmla="*/ 11 h 120"/>
                <a:gd name="T38" fmla="*/ 4 w 102"/>
                <a:gd name="T39" fmla="*/ 11 h 120"/>
                <a:gd name="T40" fmla="*/ 5 w 102"/>
                <a:gd name="T41" fmla="*/ 11 h 120"/>
                <a:gd name="T42" fmla="*/ 6 w 102"/>
                <a:gd name="T43" fmla="*/ 11 h 120"/>
                <a:gd name="T44" fmla="*/ 5 w 102"/>
                <a:gd name="T45" fmla="*/ 11 h 120"/>
                <a:gd name="T46" fmla="*/ 5 w 102"/>
                <a:gd name="T47" fmla="*/ 11 h 120"/>
                <a:gd name="T48" fmla="*/ 5 w 102"/>
                <a:gd name="T49" fmla="*/ 10 h 120"/>
                <a:gd name="T50" fmla="*/ 5 w 102"/>
                <a:gd name="T51" fmla="*/ 9 h 120"/>
                <a:gd name="T52" fmla="*/ 5 w 102"/>
                <a:gd name="T53" fmla="*/ 9 h 120"/>
                <a:gd name="T54" fmla="*/ 5 w 102"/>
                <a:gd name="T55" fmla="*/ 7 h 120"/>
                <a:gd name="T56" fmla="*/ 4 w 102"/>
                <a:gd name="T57" fmla="*/ 7 h 120"/>
                <a:gd name="T58" fmla="*/ 4 w 102"/>
                <a:gd name="T59" fmla="*/ 6 h 120"/>
                <a:gd name="T60" fmla="*/ 4 w 102"/>
                <a:gd name="T61" fmla="*/ 6 h 120"/>
                <a:gd name="T62" fmla="*/ 5 w 102"/>
                <a:gd name="T63" fmla="*/ 5 h 120"/>
                <a:gd name="T64" fmla="*/ 6 w 102"/>
                <a:gd name="T65" fmla="*/ 5 h 120"/>
                <a:gd name="T66" fmla="*/ 6 w 102"/>
                <a:gd name="T67" fmla="*/ 4 h 120"/>
                <a:gd name="T68" fmla="*/ 6 w 102"/>
                <a:gd name="T69" fmla="*/ 5 h 120"/>
                <a:gd name="T70" fmla="*/ 5 w 102"/>
                <a:gd name="T71" fmla="*/ 5 h 120"/>
                <a:gd name="T72" fmla="*/ 4 w 102"/>
                <a:gd name="T73" fmla="*/ 5 h 120"/>
                <a:gd name="T74" fmla="*/ 3 w 102"/>
                <a:gd name="T75" fmla="*/ 5 h 120"/>
                <a:gd name="T76" fmla="*/ 2 w 102"/>
                <a:gd name="T77" fmla="*/ 6 h 120"/>
                <a:gd name="T78" fmla="*/ 2 w 102"/>
                <a:gd name="T79" fmla="*/ 5 h 120"/>
                <a:gd name="T80" fmla="*/ 2 w 102"/>
                <a:gd name="T81" fmla="*/ 5 h 120"/>
                <a:gd name="T82" fmla="*/ 2 w 102"/>
                <a:gd name="T83" fmla="*/ 2 h 120"/>
                <a:gd name="T84" fmla="*/ 2 w 102"/>
                <a:gd name="T85" fmla="*/ 2 h 120"/>
                <a:gd name="T86" fmla="*/ 5 w 102"/>
                <a:gd name="T87" fmla="*/ 2 h 120"/>
                <a:gd name="T88" fmla="*/ 7 w 102"/>
                <a:gd name="T89" fmla="*/ 2 h 120"/>
                <a:gd name="T90" fmla="*/ 8 w 102"/>
                <a:gd name="T91" fmla="*/ 2 h 120"/>
                <a:gd name="T92" fmla="*/ 9 w 102"/>
                <a:gd name="T93" fmla="*/ 1 h 120"/>
                <a:gd name="T94" fmla="*/ 8 w 102"/>
                <a:gd name="T95" fmla="*/ 2 h 120"/>
                <a:gd name="T96" fmla="*/ 7 w 102"/>
                <a:gd name="T97" fmla="*/ 2 h 120"/>
                <a:gd name="T98" fmla="*/ 6 w 102"/>
                <a:gd name="T99" fmla="*/ 2 h 120"/>
                <a:gd name="T100" fmla="*/ 5 w 102"/>
                <a:gd name="T101" fmla="*/ 2 h 120"/>
                <a:gd name="T102" fmla="*/ 4 w 102"/>
                <a:gd name="T103" fmla="*/ 2 h 120"/>
                <a:gd name="T104" fmla="*/ 2 w 102"/>
                <a:gd name="T105" fmla="*/ 2 h 120"/>
                <a:gd name="T106" fmla="*/ 2 w 102"/>
                <a:gd name="T107" fmla="*/ 2 h 120"/>
                <a:gd name="T108" fmla="*/ 2 w 102"/>
                <a:gd name="T109" fmla="*/ 2 h 120"/>
                <a:gd name="T110" fmla="*/ 2 w 102"/>
                <a:gd name="T111" fmla="*/ 2 h 120"/>
                <a:gd name="T112" fmla="*/ 2 w 102"/>
                <a:gd name="T113" fmla="*/ 2 h 120"/>
                <a:gd name="T114" fmla="*/ 2 w 102"/>
                <a:gd name="T115" fmla="*/ 3 h 12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120"/>
                <a:gd name="T176" fmla="*/ 102 w 102"/>
                <a:gd name="T177" fmla="*/ 120 h 12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120">
                  <a:moveTo>
                    <a:pt x="15" y="30"/>
                  </a:moveTo>
                  <a:lnTo>
                    <a:pt x="15" y="30"/>
                  </a:lnTo>
                  <a:lnTo>
                    <a:pt x="16" y="31"/>
                  </a:lnTo>
                  <a:lnTo>
                    <a:pt x="16" y="33"/>
                  </a:lnTo>
                  <a:lnTo>
                    <a:pt x="16" y="39"/>
                  </a:lnTo>
                  <a:lnTo>
                    <a:pt x="16" y="40"/>
                  </a:lnTo>
                  <a:lnTo>
                    <a:pt x="15" y="39"/>
                  </a:lnTo>
                  <a:lnTo>
                    <a:pt x="15" y="38"/>
                  </a:lnTo>
                  <a:lnTo>
                    <a:pt x="14" y="38"/>
                  </a:lnTo>
                  <a:lnTo>
                    <a:pt x="13" y="41"/>
                  </a:lnTo>
                  <a:lnTo>
                    <a:pt x="9" y="46"/>
                  </a:lnTo>
                  <a:lnTo>
                    <a:pt x="8" y="50"/>
                  </a:lnTo>
                  <a:lnTo>
                    <a:pt x="8" y="54"/>
                  </a:lnTo>
                  <a:lnTo>
                    <a:pt x="7" y="57"/>
                  </a:lnTo>
                  <a:lnTo>
                    <a:pt x="6" y="61"/>
                  </a:lnTo>
                  <a:lnTo>
                    <a:pt x="2" y="68"/>
                  </a:lnTo>
                  <a:lnTo>
                    <a:pt x="1" y="69"/>
                  </a:lnTo>
                  <a:lnTo>
                    <a:pt x="0" y="70"/>
                  </a:lnTo>
                  <a:lnTo>
                    <a:pt x="0" y="72"/>
                  </a:lnTo>
                  <a:lnTo>
                    <a:pt x="1" y="74"/>
                  </a:lnTo>
                  <a:lnTo>
                    <a:pt x="0" y="77"/>
                  </a:lnTo>
                  <a:lnTo>
                    <a:pt x="0" y="79"/>
                  </a:lnTo>
                  <a:lnTo>
                    <a:pt x="2" y="83"/>
                  </a:lnTo>
                  <a:lnTo>
                    <a:pt x="3" y="84"/>
                  </a:lnTo>
                  <a:lnTo>
                    <a:pt x="5" y="85"/>
                  </a:lnTo>
                  <a:lnTo>
                    <a:pt x="9" y="84"/>
                  </a:lnTo>
                  <a:lnTo>
                    <a:pt x="11" y="84"/>
                  </a:lnTo>
                  <a:lnTo>
                    <a:pt x="11" y="86"/>
                  </a:lnTo>
                  <a:lnTo>
                    <a:pt x="12" y="89"/>
                  </a:lnTo>
                  <a:lnTo>
                    <a:pt x="13" y="93"/>
                  </a:lnTo>
                  <a:lnTo>
                    <a:pt x="13" y="99"/>
                  </a:lnTo>
                  <a:lnTo>
                    <a:pt x="12" y="107"/>
                  </a:lnTo>
                  <a:lnTo>
                    <a:pt x="9" y="116"/>
                  </a:lnTo>
                  <a:lnTo>
                    <a:pt x="9" y="117"/>
                  </a:lnTo>
                  <a:lnTo>
                    <a:pt x="11" y="117"/>
                  </a:lnTo>
                  <a:lnTo>
                    <a:pt x="12" y="117"/>
                  </a:lnTo>
                  <a:lnTo>
                    <a:pt x="13" y="119"/>
                  </a:lnTo>
                  <a:lnTo>
                    <a:pt x="14" y="120"/>
                  </a:lnTo>
                  <a:lnTo>
                    <a:pt x="15" y="119"/>
                  </a:lnTo>
                  <a:lnTo>
                    <a:pt x="18" y="117"/>
                  </a:lnTo>
                  <a:lnTo>
                    <a:pt x="21" y="117"/>
                  </a:lnTo>
                  <a:lnTo>
                    <a:pt x="22" y="116"/>
                  </a:lnTo>
                  <a:lnTo>
                    <a:pt x="25" y="117"/>
                  </a:lnTo>
                  <a:lnTo>
                    <a:pt x="26" y="117"/>
                  </a:lnTo>
                  <a:lnTo>
                    <a:pt x="25" y="115"/>
                  </a:lnTo>
                  <a:lnTo>
                    <a:pt x="23" y="111"/>
                  </a:lnTo>
                  <a:lnTo>
                    <a:pt x="25" y="107"/>
                  </a:lnTo>
                  <a:lnTo>
                    <a:pt x="26" y="102"/>
                  </a:lnTo>
                  <a:lnTo>
                    <a:pt x="26" y="98"/>
                  </a:lnTo>
                  <a:lnTo>
                    <a:pt x="26" y="92"/>
                  </a:lnTo>
                  <a:lnTo>
                    <a:pt x="26" y="84"/>
                  </a:lnTo>
                  <a:lnTo>
                    <a:pt x="26" y="81"/>
                  </a:lnTo>
                  <a:lnTo>
                    <a:pt x="23" y="79"/>
                  </a:lnTo>
                  <a:lnTo>
                    <a:pt x="22" y="77"/>
                  </a:lnTo>
                  <a:lnTo>
                    <a:pt x="22" y="75"/>
                  </a:lnTo>
                  <a:lnTo>
                    <a:pt x="25" y="73"/>
                  </a:lnTo>
                  <a:lnTo>
                    <a:pt x="28" y="72"/>
                  </a:lnTo>
                  <a:lnTo>
                    <a:pt x="32" y="70"/>
                  </a:lnTo>
                  <a:lnTo>
                    <a:pt x="34" y="70"/>
                  </a:lnTo>
                  <a:lnTo>
                    <a:pt x="35" y="71"/>
                  </a:lnTo>
                  <a:lnTo>
                    <a:pt x="35" y="72"/>
                  </a:lnTo>
                  <a:lnTo>
                    <a:pt x="36" y="74"/>
                  </a:lnTo>
                  <a:lnTo>
                    <a:pt x="35" y="79"/>
                  </a:lnTo>
                  <a:lnTo>
                    <a:pt x="33" y="81"/>
                  </a:lnTo>
                  <a:lnTo>
                    <a:pt x="33" y="83"/>
                  </a:lnTo>
                  <a:lnTo>
                    <a:pt x="33" y="85"/>
                  </a:lnTo>
                  <a:lnTo>
                    <a:pt x="36" y="88"/>
                  </a:lnTo>
                  <a:lnTo>
                    <a:pt x="37" y="89"/>
                  </a:lnTo>
                  <a:lnTo>
                    <a:pt x="40" y="91"/>
                  </a:lnTo>
                  <a:lnTo>
                    <a:pt x="42" y="92"/>
                  </a:lnTo>
                  <a:lnTo>
                    <a:pt x="44" y="93"/>
                  </a:lnTo>
                  <a:lnTo>
                    <a:pt x="45" y="94"/>
                  </a:lnTo>
                  <a:lnTo>
                    <a:pt x="45" y="96"/>
                  </a:lnTo>
                  <a:lnTo>
                    <a:pt x="43" y="99"/>
                  </a:lnTo>
                  <a:lnTo>
                    <a:pt x="43" y="100"/>
                  </a:lnTo>
                  <a:lnTo>
                    <a:pt x="43" y="101"/>
                  </a:lnTo>
                  <a:lnTo>
                    <a:pt x="44" y="102"/>
                  </a:lnTo>
                  <a:lnTo>
                    <a:pt x="45" y="105"/>
                  </a:lnTo>
                  <a:lnTo>
                    <a:pt x="47" y="106"/>
                  </a:lnTo>
                  <a:lnTo>
                    <a:pt x="49" y="106"/>
                  </a:lnTo>
                  <a:lnTo>
                    <a:pt x="51" y="106"/>
                  </a:lnTo>
                  <a:lnTo>
                    <a:pt x="53" y="103"/>
                  </a:lnTo>
                  <a:lnTo>
                    <a:pt x="54" y="101"/>
                  </a:lnTo>
                  <a:lnTo>
                    <a:pt x="55" y="99"/>
                  </a:lnTo>
                  <a:lnTo>
                    <a:pt x="57" y="99"/>
                  </a:lnTo>
                  <a:lnTo>
                    <a:pt x="59" y="99"/>
                  </a:lnTo>
                  <a:lnTo>
                    <a:pt x="62" y="99"/>
                  </a:lnTo>
                  <a:lnTo>
                    <a:pt x="63" y="100"/>
                  </a:lnTo>
                  <a:lnTo>
                    <a:pt x="64" y="99"/>
                  </a:lnTo>
                  <a:lnTo>
                    <a:pt x="65" y="96"/>
                  </a:lnTo>
                  <a:lnTo>
                    <a:pt x="65" y="95"/>
                  </a:lnTo>
                  <a:lnTo>
                    <a:pt x="65" y="94"/>
                  </a:lnTo>
                  <a:lnTo>
                    <a:pt x="63" y="94"/>
                  </a:lnTo>
                  <a:lnTo>
                    <a:pt x="62" y="94"/>
                  </a:lnTo>
                  <a:lnTo>
                    <a:pt x="61" y="93"/>
                  </a:lnTo>
                  <a:lnTo>
                    <a:pt x="60" y="92"/>
                  </a:lnTo>
                  <a:lnTo>
                    <a:pt x="61" y="92"/>
                  </a:lnTo>
                  <a:lnTo>
                    <a:pt x="61" y="91"/>
                  </a:lnTo>
                  <a:lnTo>
                    <a:pt x="60" y="89"/>
                  </a:lnTo>
                  <a:lnTo>
                    <a:pt x="56" y="87"/>
                  </a:lnTo>
                  <a:lnTo>
                    <a:pt x="55" y="86"/>
                  </a:lnTo>
                  <a:lnTo>
                    <a:pt x="56" y="84"/>
                  </a:lnTo>
                  <a:lnTo>
                    <a:pt x="57" y="83"/>
                  </a:lnTo>
                  <a:lnTo>
                    <a:pt x="57" y="81"/>
                  </a:lnTo>
                  <a:lnTo>
                    <a:pt x="58" y="80"/>
                  </a:lnTo>
                  <a:lnTo>
                    <a:pt x="58" y="79"/>
                  </a:lnTo>
                  <a:lnTo>
                    <a:pt x="58" y="78"/>
                  </a:lnTo>
                  <a:lnTo>
                    <a:pt x="56" y="75"/>
                  </a:lnTo>
                  <a:lnTo>
                    <a:pt x="51" y="71"/>
                  </a:lnTo>
                  <a:lnTo>
                    <a:pt x="49" y="68"/>
                  </a:lnTo>
                  <a:lnTo>
                    <a:pt x="48" y="66"/>
                  </a:lnTo>
                  <a:lnTo>
                    <a:pt x="47" y="64"/>
                  </a:lnTo>
                  <a:lnTo>
                    <a:pt x="46" y="62"/>
                  </a:lnTo>
                  <a:lnTo>
                    <a:pt x="45" y="62"/>
                  </a:lnTo>
                  <a:lnTo>
                    <a:pt x="44" y="62"/>
                  </a:lnTo>
                  <a:lnTo>
                    <a:pt x="44" y="61"/>
                  </a:lnTo>
                  <a:lnTo>
                    <a:pt x="42" y="59"/>
                  </a:lnTo>
                  <a:lnTo>
                    <a:pt x="41" y="59"/>
                  </a:lnTo>
                  <a:lnTo>
                    <a:pt x="40" y="59"/>
                  </a:lnTo>
                  <a:lnTo>
                    <a:pt x="40" y="58"/>
                  </a:lnTo>
                  <a:lnTo>
                    <a:pt x="41" y="58"/>
                  </a:lnTo>
                  <a:lnTo>
                    <a:pt x="43" y="58"/>
                  </a:lnTo>
                  <a:lnTo>
                    <a:pt x="45" y="58"/>
                  </a:lnTo>
                  <a:lnTo>
                    <a:pt x="47" y="57"/>
                  </a:lnTo>
                  <a:lnTo>
                    <a:pt x="58" y="50"/>
                  </a:lnTo>
                  <a:lnTo>
                    <a:pt x="61" y="46"/>
                  </a:lnTo>
                  <a:lnTo>
                    <a:pt x="64" y="43"/>
                  </a:lnTo>
                  <a:lnTo>
                    <a:pt x="65" y="42"/>
                  </a:lnTo>
                  <a:lnTo>
                    <a:pt x="68" y="42"/>
                  </a:lnTo>
                  <a:lnTo>
                    <a:pt x="71" y="43"/>
                  </a:lnTo>
                  <a:lnTo>
                    <a:pt x="73" y="44"/>
                  </a:lnTo>
                  <a:lnTo>
                    <a:pt x="73" y="42"/>
                  </a:lnTo>
                  <a:lnTo>
                    <a:pt x="73" y="41"/>
                  </a:lnTo>
                  <a:lnTo>
                    <a:pt x="73" y="39"/>
                  </a:lnTo>
                  <a:lnTo>
                    <a:pt x="72" y="38"/>
                  </a:lnTo>
                  <a:lnTo>
                    <a:pt x="71" y="37"/>
                  </a:lnTo>
                  <a:lnTo>
                    <a:pt x="68" y="38"/>
                  </a:lnTo>
                  <a:lnTo>
                    <a:pt x="67" y="39"/>
                  </a:lnTo>
                  <a:lnTo>
                    <a:pt x="67" y="40"/>
                  </a:lnTo>
                  <a:lnTo>
                    <a:pt x="60" y="40"/>
                  </a:lnTo>
                  <a:lnTo>
                    <a:pt x="56" y="40"/>
                  </a:lnTo>
                  <a:lnTo>
                    <a:pt x="53" y="41"/>
                  </a:lnTo>
                  <a:lnTo>
                    <a:pt x="50" y="43"/>
                  </a:lnTo>
                  <a:lnTo>
                    <a:pt x="49" y="43"/>
                  </a:lnTo>
                  <a:lnTo>
                    <a:pt x="47" y="43"/>
                  </a:lnTo>
                  <a:lnTo>
                    <a:pt x="46" y="42"/>
                  </a:lnTo>
                  <a:lnTo>
                    <a:pt x="45" y="42"/>
                  </a:lnTo>
                  <a:lnTo>
                    <a:pt x="44" y="42"/>
                  </a:lnTo>
                  <a:lnTo>
                    <a:pt x="41" y="44"/>
                  </a:lnTo>
                  <a:lnTo>
                    <a:pt x="37" y="48"/>
                  </a:lnTo>
                  <a:lnTo>
                    <a:pt x="36" y="51"/>
                  </a:lnTo>
                  <a:lnTo>
                    <a:pt x="35" y="51"/>
                  </a:lnTo>
                  <a:lnTo>
                    <a:pt x="33" y="51"/>
                  </a:lnTo>
                  <a:lnTo>
                    <a:pt x="31" y="50"/>
                  </a:lnTo>
                  <a:lnTo>
                    <a:pt x="30" y="50"/>
                  </a:lnTo>
                  <a:lnTo>
                    <a:pt x="29" y="47"/>
                  </a:lnTo>
                  <a:lnTo>
                    <a:pt x="28" y="45"/>
                  </a:lnTo>
                  <a:lnTo>
                    <a:pt x="26" y="43"/>
                  </a:lnTo>
                  <a:lnTo>
                    <a:pt x="25" y="43"/>
                  </a:lnTo>
                  <a:lnTo>
                    <a:pt x="22" y="43"/>
                  </a:lnTo>
                  <a:lnTo>
                    <a:pt x="21" y="42"/>
                  </a:lnTo>
                  <a:lnTo>
                    <a:pt x="20" y="38"/>
                  </a:lnTo>
                  <a:lnTo>
                    <a:pt x="19" y="36"/>
                  </a:lnTo>
                  <a:lnTo>
                    <a:pt x="19" y="31"/>
                  </a:lnTo>
                  <a:lnTo>
                    <a:pt x="20" y="26"/>
                  </a:lnTo>
                  <a:lnTo>
                    <a:pt x="22" y="23"/>
                  </a:lnTo>
                  <a:lnTo>
                    <a:pt x="23" y="22"/>
                  </a:lnTo>
                  <a:lnTo>
                    <a:pt x="26" y="19"/>
                  </a:lnTo>
                  <a:lnTo>
                    <a:pt x="28" y="19"/>
                  </a:lnTo>
                  <a:lnTo>
                    <a:pt x="32" y="19"/>
                  </a:lnTo>
                  <a:lnTo>
                    <a:pt x="35" y="20"/>
                  </a:lnTo>
                  <a:lnTo>
                    <a:pt x="47" y="20"/>
                  </a:lnTo>
                  <a:lnTo>
                    <a:pt x="58" y="20"/>
                  </a:lnTo>
                  <a:lnTo>
                    <a:pt x="63" y="19"/>
                  </a:lnTo>
                  <a:lnTo>
                    <a:pt x="67" y="20"/>
                  </a:lnTo>
                  <a:lnTo>
                    <a:pt x="71" y="22"/>
                  </a:lnTo>
                  <a:lnTo>
                    <a:pt x="74" y="24"/>
                  </a:lnTo>
                  <a:lnTo>
                    <a:pt x="77" y="24"/>
                  </a:lnTo>
                  <a:lnTo>
                    <a:pt x="82" y="24"/>
                  </a:lnTo>
                  <a:lnTo>
                    <a:pt x="85" y="23"/>
                  </a:lnTo>
                  <a:lnTo>
                    <a:pt x="88" y="20"/>
                  </a:lnTo>
                  <a:lnTo>
                    <a:pt x="92" y="16"/>
                  </a:lnTo>
                  <a:lnTo>
                    <a:pt x="96" y="13"/>
                  </a:lnTo>
                  <a:lnTo>
                    <a:pt x="99" y="10"/>
                  </a:lnTo>
                  <a:lnTo>
                    <a:pt x="101" y="5"/>
                  </a:lnTo>
                  <a:lnTo>
                    <a:pt x="102" y="2"/>
                  </a:lnTo>
                  <a:lnTo>
                    <a:pt x="101" y="1"/>
                  </a:lnTo>
                  <a:lnTo>
                    <a:pt x="100" y="0"/>
                  </a:lnTo>
                  <a:lnTo>
                    <a:pt x="99" y="1"/>
                  </a:lnTo>
                  <a:lnTo>
                    <a:pt x="97" y="2"/>
                  </a:lnTo>
                  <a:lnTo>
                    <a:pt x="96" y="3"/>
                  </a:lnTo>
                  <a:lnTo>
                    <a:pt x="93" y="5"/>
                  </a:lnTo>
                  <a:lnTo>
                    <a:pt x="92" y="6"/>
                  </a:lnTo>
                  <a:lnTo>
                    <a:pt x="92" y="8"/>
                  </a:lnTo>
                  <a:lnTo>
                    <a:pt x="91" y="10"/>
                  </a:lnTo>
                  <a:lnTo>
                    <a:pt x="89" y="11"/>
                  </a:lnTo>
                  <a:lnTo>
                    <a:pt x="84" y="13"/>
                  </a:lnTo>
                  <a:lnTo>
                    <a:pt x="82" y="14"/>
                  </a:lnTo>
                  <a:lnTo>
                    <a:pt x="79" y="14"/>
                  </a:lnTo>
                  <a:lnTo>
                    <a:pt x="67" y="14"/>
                  </a:lnTo>
                  <a:lnTo>
                    <a:pt x="61" y="14"/>
                  </a:lnTo>
                  <a:lnTo>
                    <a:pt x="57" y="12"/>
                  </a:lnTo>
                  <a:lnTo>
                    <a:pt x="51" y="11"/>
                  </a:lnTo>
                  <a:lnTo>
                    <a:pt x="46" y="11"/>
                  </a:lnTo>
                  <a:lnTo>
                    <a:pt x="44" y="11"/>
                  </a:lnTo>
                  <a:lnTo>
                    <a:pt x="43" y="9"/>
                  </a:lnTo>
                  <a:lnTo>
                    <a:pt x="42" y="8"/>
                  </a:lnTo>
                  <a:lnTo>
                    <a:pt x="40" y="8"/>
                  </a:lnTo>
                  <a:lnTo>
                    <a:pt x="36" y="8"/>
                  </a:lnTo>
                  <a:lnTo>
                    <a:pt x="33" y="6"/>
                  </a:lnTo>
                  <a:lnTo>
                    <a:pt x="32" y="8"/>
                  </a:lnTo>
                  <a:lnTo>
                    <a:pt x="32" y="9"/>
                  </a:lnTo>
                  <a:lnTo>
                    <a:pt x="31" y="11"/>
                  </a:lnTo>
                  <a:lnTo>
                    <a:pt x="29" y="14"/>
                  </a:lnTo>
                  <a:lnTo>
                    <a:pt x="28" y="15"/>
                  </a:lnTo>
                  <a:lnTo>
                    <a:pt x="26" y="14"/>
                  </a:lnTo>
                  <a:lnTo>
                    <a:pt x="25" y="13"/>
                  </a:lnTo>
                  <a:lnTo>
                    <a:pt x="23" y="12"/>
                  </a:lnTo>
                  <a:lnTo>
                    <a:pt x="23" y="13"/>
                  </a:lnTo>
                  <a:lnTo>
                    <a:pt x="21" y="15"/>
                  </a:lnTo>
                  <a:lnTo>
                    <a:pt x="20" y="16"/>
                  </a:lnTo>
                  <a:lnTo>
                    <a:pt x="19" y="18"/>
                  </a:lnTo>
                  <a:lnTo>
                    <a:pt x="19" y="19"/>
                  </a:lnTo>
                  <a:lnTo>
                    <a:pt x="18" y="20"/>
                  </a:lnTo>
                  <a:lnTo>
                    <a:pt x="16" y="23"/>
                  </a:lnTo>
                  <a:lnTo>
                    <a:pt x="15" y="26"/>
                  </a:lnTo>
                  <a:lnTo>
                    <a:pt x="15" y="27"/>
                  </a:lnTo>
                  <a:lnTo>
                    <a:pt x="14" y="28"/>
                  </a:lnTo>
                  <a:lnTo>
                    <a:pt x="14" y="29"/>
                  </a:lnTo>
                  <a:lnTo>
                    <a:pt x="15" y="3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6" name="Freeform 4199"/>
            <p:cNvSpPr>
              <a:spLocks/>
            </p:cNvSpPr>
            <p:nvPr/>
          </p:nvSpPr>
          <p:spPr bwMode="auto">
            <a:xfrm>
              <a:off x="4694" y="2670"/>
              <a:ext cx="9" cy="6"/>
            </a:xfrm>
            <a:custGeom>
              <a:avLst/>
              <a:gdLst>
                <a:gd name="T0" fmla="*/ 2 w 12"/>
                <a:gd name="T1" fmla="*/ 2 h 8"/>
                <a:gd name="T2" fmla="*/ 2 w 12"/>
                <a:gd name="T3" fmla="*/ 2 h 8"/>
                <a:gd name="T4" fmla="*/ 2 w 12"/>
                <a:gd name="T5" fmla="*/ 1 h 8"/>
                <a:gd name="T6" fmla="*/ 2 w 12"/>
                <a:gd name="T7" fmla="*/ 1 h 8"/>
                <a:gd name="T8" fmla="*/ 2 w 12"/>
                <a:gd name="T9" fmla="*/ 1 h 8"/>
                <a:gd name="T10" fmla="*/ 2 w 12"/>
                <a:gd name="T11" fmla="*/ 2 h 8"/>
                <a:gd name="T12" fmla="*/ 2 w 12"/>
                <a:gd name="T13" fmla="*/ 1 h 8"/>
                <a:gd name="T14" fmla="*/ 2 w 12"/>
                <a:gd name="T15" fmla="*/ 1 h 8"/>
                <a:gd name="T16" fmla="*/ 2 w 12"/>
                <a:gd name="T17" fmla="*/ 0 h 8"/>
                <a:gd name="T18" fmla="*/ 2 w 12"/>
                <a:gd name="T19" fmla="*/ 0 h 8"/>
                <a:gd name="T20" fmla="*/ 2 w 12"/>
                <a:gd name="T21" fmla="*/ 0 h 8"/>
                <a:gd name="T22" fmla="*/ 2 w 12"/>
                <a:gd name="T23" fmla="*/ 1 h 8"/>
                <a:gd name="T24" fmla="*/ 1 w 12"/>
                <a:gd name="T25" fmla="*/ 2 h 8"/>
                <a:gd name="T26" fmla="*/ 0 w 12"/>
                <a:gd name="T27" fmla="*/ 2 h 8"/>
                <a:gd name="T28" fmla="*/ 0 w 12"/>
                <a:gd name="T29" fmla="*/ 2 h 8"/>
                <a:gd name="T30" fmla="*/ 1 w 12"/>
                <a:gd name="T31" fmla="*/ 2 h 8"/>
                <a:gd name="T32" fmla="*/ 2 w 12"/>
                <a:gd name="T33" fmla="*/ 2 h 8"/>
                <a:gd name="T34" fmla="*/ 2 w 12"/>
                <a:gd name="T35" fmla="*/ 2 h 8"/>
                <a:gd name="T36" fmla="*/ 2 w 12"/>
                <a:gd name="T37" fmla="*/ 2 h 8"/>
                <a:gd name="T38" fmla="*/ 2 w 12"/>
                <a:gd name="T39" fmla="*/ 2 h 8"/>
                <a:gd name="T40" fmla="*/ 2 w 12"/>
                <a:gd name="T41" fmla="*/ 2 h 8"/>
                <a:gd name="T42" fmla="*/ 2 w 12"/>
                <a:gd name="T43" fmla="*/ 2 h 8"/>
                <a:gd name="T44" fmla="*/ 2 w 12"/>
                <a:gd name="T45" fmla="*/ 2 h 8"/>
                <a:gd name="T46" fmla="*/ 2 w 12"/>
                <a:gd name="T47" fmla="*/ 2 h 8"/>
                <a:gd name="T48" fmla="*/ 2 w 12"/>
                <a:gd name="T49" fmla="*/ 2 h 8"/>
                <a:gd name="T50" fmla="*/ 2 w 12"/>
                <a:gd name="T51" fmla="*/ 2 h 8"/>
                <a:gd name="T52" fmla="*/ 2 w 12"/>
                <a:gd name="T53" fmla="*/ 2 h 8"/>
                <a:gd name="T54" fmla="*/ 2 w 12"/>
                <a:gd name="T55" fmla="*/ 2 h 8"/>
                <a:gd name="T56" fmla="*/ 2 w 12"/>
                <a:gd name="T57" fmla="*/ 2 h 8"/>
                <a:gd name="T58" fmla="*/ 2 w 12"/>
                <a:gd name="T59" fmla="*/ 2 h 8"/>
                <a:gd name="T60" fmla="*/ 2 w 12"/>
                <a:gd name="T61" fmla="*/ 2 h 8"/>
                <a:gd name="T62" fmla="*/ 2 w 12"/>
                <a:gd name="T63" fmla="*/ 2 h 8"/>
                <a:gd name="T64" fmla="*/ 2 w 12"/>
                <a:gd name="T65" fmla="*/ 2 h 8"/>
                <a:gd name="T66" fmla="*/ 2 w 12"/>
                <a:gd name="T67" fmla="*/ 2 h 8"/>
                <a:gd name="T68" fmla="*/ 2 w 12"/>
                <a:gd name="T69" fmla="*/ 2 h 8"/>
                <a:gd name="T70" fmla="*/ 2 w 12"/>
                <a:gd name="T71" fmla="*/ 2 h 8"/>
                <a:gd name="T72" fmla="*/ 2 w 12"/>
                <a:gd name="T73" fmla="*/ 2 h 8"/>
                <a:gd name="T74" fmla="*/ 2 w 12"/>
                <a:gd name="T75" fmla="*/ 2 h 8"/>
                <a:gd name="T76" fmla="*/ 2 w 12"/>
                <a:gd name="T77" fmla="*/ 2 h 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
                <a:gd name="T118" fmla="*/ 0 h 8"/>
                <a:gd name="T119" fmla="*/ 12 w 12"/>
                <a:gd name="T120" fmla="*/ 8 h 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 h="8">
                  <a:moveTo>
                    <a:pt x="12" y="2"/>
                  </a:moveTo>
                  <a:lnTo>
                    <a:pt x="12" y="2"/>
                  </a:lnTo>
                  <a:lnTo>
                    <a:pt x="10" y="1"/>
                  </a:lnTo>
                  <a:lnTo>
                    <a:pt x="9" y="1"/>
                  </a:lnTo>
                  <a:lnTo>
                    <a:pt x="9" y="2"/>
                  </a:lnTo>
                  <a:lnTo>
                    <a:pt x="8" y="1"/>
                  </a:lnTo>
                  <a:lnTo>
                    <a:pt x="7" y="0"/>
                  </a:lnTo>
                  <a:lnTo>
                    <a:pt x="6" y="0"/>
                  </a:lnTo>
                  <a:lnTo>
                    <a:pt x="2" y="1"/>
                  </a:lnTo>
                  <a:lnTo>
                    <a:pt x="1" y="2"/>
                  </a:lnTo>
                  <a:lnTo>
                    <a:pt x="0" y="2"/>
                  </a:lnTo>
                  <a:lnTo>
                    <a:pt x="1" y="6"/>
                  </a:lnTo>
                  <a:lnTo>
                    <a:pt x="2" y="7"/>
                  </a:lnTo>
                  <a:lnTo>
                    <a:pt x="5" y="5"/>
                  </a:lnTo>
                  <a:lnTo>
                    <a:pt x="6" y="4"/>
                  </a:lnTo>
                  <a:lnTo>
                    <a:pt x="7" y="4"/>
                  </a:lnTo>
                  <a:lnTo>
                    <a:pt x="7" y="5"/>
                  </a:lnTo>
                  <a:lnTo>
                    <a:pt x="7" y="6"/>
                  </a:lnTo>
                  <a:lnTo>
                    <a:pt x="6" y="7"/>
                  </a:lnTo>
                  <a:lnTo>
                    <a:pt x="7" y="8"/>
                  </a:lnTo>
                  <a:lnTo>
                    <a:pt x="8" y="8"/>
                  </a:lnTo>
                  <a:lnTo>
                    <a:pt x="8" y="7"/>
                  </a:lnTo>
                  <a:lnTo>
                    <a:pt x="9" y="5"/>
                  </a:lnTo>
                  <a:lnTo>
                    <a:pt x="11" y="4"/>
                  </a:lnTo>
                  <a:lnTo>
                    <a:pt x="1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7" name="Freeform 4200"/>
            <p:cNvSpPr>
              <a:spLocks/>
            </p:cNvSpPr>
            <p:nvPr/>
          </p:nvSpPr>
          <p:spPr bwMode="auto">
            <a:xfrm>
              <a:off x="4703" y="2675"/>
              <a:ext cx="0" cy="2"/>
            </a:xfrm>
            <a:custGeom>
              <a:avLst/>
              <a:gdLst>
                <a:gd name="T0" fmla="*/ 0 w 1"/>
                <a:gd name="T1" fmla="*/ 1 h 2"/>
                <a:gd name="T2" fmla="*/ 0 w 1"/>
                <a:gd name="T3" fmla="*/ 1 h 2"/>
                <a:gd name="T4" fmla="*/ 0 w 1"/>
                <a:gd name="T5" fmla="*/ 2 h 2"/>
                <a:gd name="T6" fmla="*/ 0 w 1"/>
                <a:gd name="T7" fmla="*/ 2 h 2"/>
                <a:gd name="T8" fmla="*/ 0 w 1"/>
                <a:gd name="T9" fmla="*/ 1 h 2"/>
                <a:gd name="T10" fmla="*/ 0 w 1"/>
                <a:gd name="T11" fmla="*/ 1 h 2"/>
                <a:gd name="T12" fmla="*/ 0 w 1"/>
                <a:gd name="T13" fmla="*/ 0 h 2"/>
                <a:gd name="T14" fmla="*/ 0 w 1"/>
                <a:gd name="T15" fmla="*/ 0 h 2"/>
                <a:gd name="T16" fmla="*/ 0 w 1"/>
                <a:gd name="T17" fmla="*/ 1 h 2"/>
                <a:gd name="T18" fmla="*/ 0 w 1"/>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0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0" y="1"/>
                  </a:moveTo>
                  <a:lnTo>
                    <a:pt x="0" y="1"/>
                  </a:lnTo>
                  <a:lnTo>
                    <a:pt x="1" y="2"/>
                  </a:lnTo>
                  <a:lnTo>
                    <a:pt x="1" y="1"/>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8" name="Freeform 4201"/>
            <p:cNvSpPr>
              <a:spLocks/>
            </p:cNvSpPr>
            <p:nvPr/>
          </p:nvSpPr>
          <p:spPr bwMode="auto">
            <a:xfrm>
              <a:off x="4714" y="2676"/>
              <a:ext cx="13" cy="5"/>
            </a:xfrm>
            <a:custGeom>
              <a:avLst/>
              <a:gdLst>
                <a:gd name="T0" fmla="*/ 2 w 15"/>
                <a:gd name="T1" fmla="*/ 3 h 6"/>
                <a:gd name="T2" fmla="*/ 2 w 15"/>
                <a:gd name="T3" fmla="*/ 3 h 6"/>
                <a:gd name="T4" fmla="*/ 3 w 15"/>
                <a:gd name="T5" fmla="*/ 3 h 6"/>
                <a:gd name="T6" fmla="*/ 3 w 15"/>
                <a:gd name="T7" fmla="*/ 3 h 6"/>
                <a:gd name="T8" fmla="*/ 3 w 15"/>
                <a:gd name="T9" fmla="*/ 3 h 6"/>
                <a:gd name="T10" fmla="*/ 3 w 15"/>
                <a:gd name="T11" fmla="*/ 3 h 6"/>
                <a:gd name="T12" fmla="*/ 3 w 15"/>
                <a:gd name="T13" fmla="*/ 3 h 6"/>
                <a:gd name="T14" fmla="*/ 3 w 15"/>
                <a:gd name="T15" fmla="*/ 3 h 6"/>
                <a:gd name="T16" fmla="*/ 3 w 15"/>
                <a:gd name="T17" fmla="*/ 3 h 6"/>
                <a:gd name="T18" fmla="*/ 3 w 15"/>
                <a:gd name="T19" fmla="*/ 2 h 6"/>
                <a:gd name="T20" fmla="*/ 3 w 15"/>
                <a:gd name="T21" fmla="*/ 2 h 6"/>
                <a:gd name="T22" fmla="*/ 3 w 15"/>
                <a:gd name="T23" fmla="*/ 2 h 6"/>
                <a:gd name="T24" fmla="*/ 3 w 15"/>
                <a:gd name="T25" fmla="*/ 3 h 6"/>
                <a:gd name="T26" fmla="*/ 3 w 15"/>
                <a:gd name="T27" fmla="*/ 2 h 6"/>
                <a:gd name="T28" fmla="*/ 3 w 15"/>
                <a:gd name="T29" fmla="*/ 2 h 6"/>
                <a:gd name="T30" fmla="*/ 3 w 15"/>
                <a:gd name="T31" fmla="*/ 1 h 6"/>
                <a:gd name="T32" fmla="*/ 3 w 15"/>
                <a:gd name="T33" fmla="*/ 2 h 6"/>
                <a:gd name="T34" fmla="*/ 3 w 15"/>
                <a:gd name="T35" fmla="*/ 2 h 6"/>
                <a:gd name="T36" fmla="*/ 3 w 15"/>
                <a:gd name="T37" fmla="*/ 2 h 6"/>
                <a:gd name="T38" fmla="*/ 3 w 15"/>
                <a:gd name="T39" fmla="*/ 2 h 6"/>
                <a:gd name="T40" fmla="*/ 3 w 15"/>
                <a:gd name="T41" fmla="*/ 2 h 6"/>
                <a:gd name="T42" fmla="*/ 3 w 15"/>
                <a:gd name="T43" fmla="*/ 1 h 6"/>
                <a:gd name="T44" fmla="*/ 3 w 15"/>
                <a:gd name="T45" fmla="*/ 0 h 6"/>
                <a:gd name="T46" fmla="*/ 3 w 15"/>
                <a:gd name="T47" fmla="*/ 0 h 6"/>
                <a:gd name="T48" fmla="*/ 2 w 15"/>
                <a:gd name="T49" fmla="*/ 0 h 6"/>
                <a:gd name="T50" fmla="*/ 1 w 15"/>
                <a:gd name="T51" fmla="*/ 0 h 6"/>
                <a:gd name="T52" fmla="*/ 1 w 15"/>
                <a:gd name="T53" fmla="*/ 1 h 6"/>
                <a:gd name="T54" fmla="*/ 0 w 15"/>
                <a:gd name="T55" fmla="*/ 3 h 6"/>
                <a:gd name="T56" fmla="*/ 0 w 15"/>
                <a:gd name="T57" fmla="*/ 3 h 6"/>
                <a:gd name="T58" fmla="*/ 0 w 15"/>
                <a:gd name="T59" fmla="*/ 3 h 6"/>
                <a:gd name="T60" fmla="*/ 1 w 15"/>
                <a:gd name="T61" fmla="*/ 3 h 6"/>
                <a:gd name="T62" fmla="*/ 2 w 15"/>
                <a:gd name="T63" fmla="*/ 3 h 6"/>
                <a:gd name="T64" fmla="*/ 2 w 15"/>
                <a:gd name="T65" fmla="*/ 3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6"/>
                <a:gd name="T101" fmla="*/ 15 w 15"/>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6">
                  <a:moveTo>
                    <a:pt x="2" y="6"/>
                  </a:moveTo>
                  <a:lnTo>
                    <a:pt x="2" y="6"/>
                  </a:lnTo>
                  <a:lnTo>
                    <a:pt x="6" y="5"/>
                  </a:lnTo>
                  <a:lnTo>
                    <a:pt x="9" y="5"/>
                  </a:lnTo>
                  <a:lnTo>
                    <a:pt x="12" y="5"/>
                  </a:lnTo>
                  <a:lnTo>
                    <a:pt x="14" y="4"/>
                  </a:lnTo>
                  <a:lnTo>
                    <a:pt x="15" y="3"/>
                  </a:lnTo>
                  <a:lnTo>
                    <a:pt x="15" y="2"/>
                  </a:lnTo>
                  <a:lnTo>
                    <a:pt x="14" y="2"/>
                  </a:lnTo>
                  <a:lnTo>
                    <a:pt x="13" y="3"/>
                  </a:lnTo>
                  <a:lnTo>
                    <a:pt x="13" y="2"/>
                  </a:lnTo>
                  <a:lnTo>
                    <a:pt x="12" y="1"/>
                  </a:lnTo>
                  <a:lnTo>
                    <a:pt x="11" y="2"/>
                  </a:lnTo>
                  <a:lnTo>
                    <a:pt x="10" y="2"/>
                  </a:lnTo>
                  <a:lnTo>
                    <a:pt x="7" y="1"/>
                  </a:lnTo>
                  <a:lnTo>
                    <a:pt x="3" y="0"/>
                  </a:lnTo>
                  <a:lnTo>
                    <a:pt x="2" y="0"/>
                  </a:lnTo>
                  <a:lnTo>
                    <a:pt x="1" y="0"/>
                  </a:lnTo>
                  <a:lnTo>
                    <a:pt x="1" y="1"/>
                  </a:lnTo>
                  <a:lnTo>
                    <a:pt x="0" y="4"/>
                  </a:lnTo>
                  <a:lnTo>
                    <a:pt x="0" y="6"/>
                  </a:lnTo>
                  <a:lnTo>
                    <a:pt x="1" y="6"/>
                  </a:lnTo>
                  <a:lnTo>
                    <a:pt x="2"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79" name="Freeform 4202"/>
            <p:cNvSpPr>
              <a:spLocks/>
            </p:cNvSpPr>
            <p:nvPr/>
          </p:nvSpPr>
          <p:spPr bwMode="auto">
            <a:xfrm>
              <a:off x="4727" y="2678"/>
              <a:ext cx="13" cy="2"/>
            </a:xfrm>
            <a:custGeom>
              <a:avLst/>
              <a:gdLst>
                <a:gd name="T0" fmla="*/ 1 w 16"/>
                <a:gd name="T1" fmla="*/ 1 h 2"/>
                <a:gd name="T2" fmla="*/ 1 w 16"/>
                <a:gd name="T3" fmla="*/ 1 h 2"/>
                <a:gd name="T4" fmla="*/ 2 w 16"/>
                <a:gd name="T5" fmla="*/ 2 h 2"/>
                <a:gd name="T6" fmla="*/ 2 w 16"/>
                <a:gd name="T7" fmla="*/ 2 h 2"/>
                <a:gd name="T8" fmla="*/ 2 w 16"/>
                <a:gd name="T9" fmla="*/ 2 h 2"/>
                <a:gd name="T10" fmla="*/ 2 w 16"/>
                <a:gd name="T11" fmla="*/ 1 h 2"/>
                <a:gd name="T12" fmla="*/ 2 w 16"/>
                <a:gd name="T13" fmla="*/ 1 h 2"/>
                <a:gd name="T14" fmla="*/ 2 w 16"/>
                <a:gd name="T15" fmla="*/ 1 h 2"/>
                <a:gd name="T16" fmla="*/ 2 w 16"/>
                <a:gd name="T17" fmla="*/ 0 h 2"/>
                <a:gd name="T18" fmla="*/ 2 w 16"/>
                <a:gd name="T19" fmla="*/ 0 h 2"/>
                <a:gd name="T20" fmla="*/ 2 w 16"/>
                <a:gd name="T21" fmla="*/ 0 h 2"/>
                <a:gd name="T22" fmla="*/ 2 w 16"/>
                <a:gd name="T23" fmla="*/ 0 h 2"/>
                <a:gd name="T24" fmla="*/ 2 w 16"/>
                <a:gd name="T25" fmla="*/ 0 h 2"/>
                <a:gd name="T26" fmla="*/ 1 w 16"/>
                <a:gd name="T27" fmla="*/ 0 h 2"/>
                <a:gd name="T28" fmla="*/ 0 w 16"/>
                <a:gd name="T29" fmla="*/ 0 h 2"/>
                <a:gd name="T30" fmla="*/ 1 w 16"/>
                <a:gd name="T31" fmla="*/ 1 h 2"/>
                <a:gd name="T32" fmla="*/ 1 w 16"/>
                <a:gd name="T33" fmla="*/ 1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2"/>
                <a:gd name="T53" fmla="*/ 16 w 16"/>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2">
                  <a:moveTo>
                    <a:pt x="1" y="1"/>
                  </a:moveTo>
                  <a:lnTo>
                    <a:pt x="1" y="1"/>
                  </a:lnTo>
                  <a:lnTo>
                    <a:pt x="2" y="2"/>
                  </a:lnTo>
                  <a:lnTo>
                    <a:pt x="6" y="2"/>
                  </a:lnTo>
                  <a:lnTo>
                    <a:pt x="12" y="1"/>
                  </a:lnTo>
                  <a:lnTo>
                    <a:pt x="15" y="1"/>
                  </a:lnTo>
                  <a:lnTo>
                    <a:pt x="16" y="0"/>
                  </a:lnTo>
                  <a:lnTo>
                    <a:pt x="15" y="0"/>
                  </a:lnTo>
                  <a:lnTo>
                    <a:pt x="4" y="0"/>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0" name="Freeform 4203"/>
            <p:cNvSpPr>
              <a:spLocks/>
            </p:cNvSpPr>
            <p:nvPr/>
          </p:nvSpPr>
          <p:spPr bwMode="auto">
            <a:xfrm>
              <a:off x="4734" y="2681"/>
              <a:ext cx="2" cy="6"/>
            </a:xfrm>
            <a:custGeom>
              <a:avLst/>
              <a:gdLst>
                <a:gd name="T0" fmla="*/ 1 w 3"/>
                <a:gd name="T1" fmla="*/ 0 h 8"/>
                <a:gd name="T2" fmla="*/ 1 w 3"/>
                <a:gd name="T3" fmla="*/ 0 h 8"/>
                <a:gd name="T4" fmla="*/ 1 w 3"/>
                <a:gd name="T5" fmla="*/ 0 h 8"/>
                <a:gd name="T6" fmla="*/ 1 w 3"/>
                <a:gd name="T7" fmla="*/ 0 h 8"/>
                <a:gd name="T8" fmla="*/ 0 w 3"/>
                <a:gd name="T9" fmla="*/ 1 h 8"/>
                <a:gd name="T10" fmla="*/ 0 w 3"/>
                <a:gd name="T11" fmla="*/ 1 h 8"/>
                <a:gd name="T12" fmla="*/ 0 w 3"/>
                <a:gd name="T13" fmla="*/ 2 h 8"/>
                <a:gd name="T14" fmla="*/ 1 w 3"/>
                <a:gd name="T15" fmla="*/ 2 h 8"/>
                <a:gd name="T16" fmla="*/ 1 w 3"/>
                <a:gd name="T17" fmla="*/ 2 h 8"/>
                <a:gd name="T18" fmla="*/ 1 w 3"/>
                <a:gd name="T19" fmla="*/ 2 h 8"/>
                <a:gd name="T20" fmla="*/ 1 w 3"/>
                <a:gd name="T21" fmla="*/ 2 h 8"/>
                <a:gd name="T22" fmla="*/ 1 w 3"/>
                <a:gd name="T23" fmla="*/ 0 h 8"/>
                <a:gd name="T24" fmla="*/ 1 w 3"/>
                <a:gd name="T25" fmla="*/ 0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8"/>
                <a:gd name="T41" fmla="*/ 3 w 3"/>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8">
                  <a:moveTo>
                    <a:pt x="2" y="0"/>
                  </a:moveTo>
                  <a:lnTo>
                    <a:pt x="2" y="0"/>
                  </a:lnTo>
                  <a:lnTo>
                    <a:pt x="1" y="0"/>
                  </a:lnTo>
                  <a:lnTo>
                    <a:pt x="0" y="1"/>
                  </a:lnTo>
                  <a:lnTo>
                    <a:pt x="0" y="5"/>
                  </a:lnTo>
                  <a:lnTo>
                    <a:pt x="2" y="8"/>
                  </a:lnTo>
                  <a:lnTo>
                    <a:pt x="3" y="8"/>
                  </a:lnTo>
                  <a:lnTo>
                    <a:pt x="2" y="6"/>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1" name="Freeform 4204"/>
            <p:cNvSpPr>
              <a:spLocks/>
            </p:cNvSpPr>
            <p:nvPr/>
          </p:nvSpPr>
          <p:spPr bwMode="auto">
            <a:xfrm>
              <a:off x="4754" y="2674"/>
              <a:ext cx="7" cy="4"/>
            </a:xfrm>
            <a:custGeom>
              <a:avLst/>
              <a:gdLst>
                <a:gd name="T0" fmla="*/ 0 w 10"/>
                <a:gd name="T1" fmla="*/ 2 h 5"/>
                <a:gd name="T2" fmla="*/ 0 w 10"/>
                <a:gd name="T3" fmla="*/ 2 h 5"/>
                <a:gd name="T4" fmla="*/ 0 w 10"/>
                <a:gd name="T5" fmla="*/ 2 h 5"/>
                <a:gd name="T6" fmla="*/ 1 w 10"/>
                <a:gd name="T7" fmla="*/ 2 h 5"/>
                <a:gd name="T8" fmla="*/ 1 w 10"/>
                <a:gd name="T9" fmla="*/ 2 h 5"/>
                <a:gd name="T10" fmla="*/ 1 w 10"/>
                <a:gd name="T11" fmla="*/ 2 h 5"/>
                <a:gd name="T12" fmla="*/ 1 w 10"/>
                <a:gd name="T13" fmla="*/ 2 h 5"/>
                <a:gd name="T14" fmla="*/ 1 w 10"/>
                <a:gd name="T15" fmla="*/ 2 h 5"/>
                <a:gd name="T16" fmla="*/ 1 w 10"/>
                <a:gd name="T17" fmla="*/ 2 h 5"/>
                <a:gd name="T18" fmla="*/ 1 w 10"/>
                <a:gd name="T19" fmla="*/ 2 h 5"/>
                <a:gd name="T20" fmla="*/ 1 w 10"/>
                <a:gd name="T21" fmla="*/ 2 h 5"/>
                <a:gd name="T22" fmla="*/ 1 w 10"/>
                <a:gd name="T23" fmla="*/ 2 h 5"/>
                <a:gd name="T24" fmla="*/ 1 w 10"/>
                <a:gd name="T25" fmla="*/ 0 h 5"/>
                <a:gd name="T26" fmla="*/ 1 w 10"/>
                <a:gd name="T27" fmla="*/ 0 h 5"/>
                <a:gd name="T28" fmla="*/ 1 w 10"/>
                <a:gd name="T29" fmla="*/ 0 h 5"/>
                <a:gd name="T30" fmla="*/ 1 w 10"/>
                <a:gd name="T31" fmla="*/ 0 h 5"/>
                <a:gd name="T32" fmla="*/ 1 w 10"/>
                <a:gd name="T33" fmla="*/ 1 h 5"/>
                <a:gd name="T34" fmla="*/ 0 w 10"/>
                <a:gd name="T35" fmla="*/ 2 h 5"/>
                <a:gd name="T36" fmla="*/ 0 w 10"/>
                <a:gd name="T37" fmla="*/ 2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5"/>
                <a:gd name="T59" fmla="*/ 10 w 10"/>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5">
                  <a:moveTo>
                    <a:pt x="0" y="2"/>
                  </a:moveTo>
                  <a:lnTo>
                    <a:pt x="0" y="2"/>
                  </a:lnTo>
                  <a:lnTo>
                    <a:pt x="0" y="4"/>
                  </a:lnTo>
                  <a:lnTo>
                    <a:pt x="3" y="5"/>
                  </a:lnTo>
                  <a:lnTo>
                    <a:pt x="5" y="4"/>
                  </a:lnTo>
                  <a:lnTo>
                    <a:pt x="7" y="4"/>
                  </a:lnTo>
                  <a:lnTo>
                    <a:pt x="9" y="4"/>
                  </a:lnTo>
                  <a:lnTo>
                    <a:pt x="10" y="4"/>
                  </a:lnTo>
                  <a:lnTo>
                    <a:pt x="10" y="3"/>
                  </a:lnTo>
                  <a:lnTo>
                    <a:pt x="7" y="0"/>
                  </a:lnTo>
                  <a:lnTo>
                    <a:pt x="5" y="0"/>
                  </a:lnTo>
                  <a:lnTo>
                    <a:pt x="3" y="0"/>
                  </a:lnTo>
                  <a:lnTo>
                    <a:pt x="1"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2" name="Freeform 4205"/>
            <p:cNvSpPr>
              <a:spLocks/>
            </p:cNvSpPr>
            <p:nvPr/>
          </p:nvSpPr>
          <p:spPr bwMode="auto">
            <a:xfrm>
              <a:off x="4735" y="2695"/>
              <a:ext cx="16" cy="10"/>
            </a:xfrm>
            <a:custGeom>
              <a:avLst/>
              <a:gdLst>
                <a:gd name="T0" fmla="*/ 3 w 19"/>
                <a:gd name="T1" fmla="*/ 0 h 12"/>
                <a:gd name="T2" fmla="*/ 3 w 19"/>
                <a:gd name="T3" fmla="*/ 0 h 12"/>
                <a:gd name="T4" fmla="*/ 3 w 19"/>
                <a:gd name="T5" fmla="*/ 1 h 12"/>
                <a:gd name="T6" fmla="*/ 3 w 19"/>
                <a:gd name="T7" fmla="*/ 1 h 12"/>
                <a:gd name="T8" fmla="*/ 1 w 19"/>
                <a:gd name="T9" fmla="*/ 2 h 12"/>
                <a:gd name="T10" fmla="*/ 0 w 19"/>
                <a:gd name="T11" fmla="*/ 3 h 12"/>
                <a:gd name="T12" fmla="*/ 1 w 19"/>
                <a:gd name="T13" fmla="*/ 3 h 12"/>
                <a:gd name="T14" fmla="*/ 1 w 19"/>
                <a:gd name="T15" fmla="*/ 3 h 12"/>
                <a:gd name="T16" fmla="*/ 3 w 19"/>
                <a:gd name="T17" fmla="*/ 3 h 12"/>
                <a:gd name="T18" fmla="*/ 3 w 19"/>
                <a:gd name="T19" fmla="*/ 3 h 12"/>
                <a:gd name="T20" fmla="*/ 3 w 19"/>
                <a:gd name="T21" fmla="*/ 3 h 12"/>
                <a:gd name="T22" fmla="*/ 3 w 19"/>
                <a:gd name="T23" fmla="*/ 3 h 12"/>
                <a:gd name="T24" fmla="*/ 3 w 19"/>
                <a:gd name="T25" fmla="*/ 3 h 12"/>
                <a:gd name="T26" fmla="*/ 3 w 19"/>
                <a:gd name="T27" fmla="*/ 3 h 12"/>
                <a:gd name="T28" fmla="*/ 3 w 19"/>
                <a:gd name="T29" fmla="*/ 3 h 12"/>
                <a:gd name="T30" fmla="*/ 3 w 19"/>
                <a:gd name="T31" fmla="*/ 3 h 12"/>
                <a:gd name="T32" fmla="*/ 3 w 19"/>
                <a:gd name="T33" fmla="*/ 3 h 12"/>
                <a:gd name="T34" fmla="*/ 3 w 19"/>
                <a:gd name="T35" fmla="*/ 3 h 12"/>
                <a:gd name="T36" fmla="*/ 3 w 19"/>
                <a:gd name="T37" fmla="*/ 3 h 12"/>
                <a:gd name="T38" fmla="*/ 3 w 19"/>
                <a:gd name="T39" fmla="*/ 3 h 12"/>
                <a:gd name="T40" fmla="*/ 3 w 19"/>
                <a:gd name="T41" fmla="*/ 3 h 12"/>
                <a:gd name="T42" fmla="*/ 3 w 19"/>
                <a:gd name="T43" fmla="*/ 2 h 12"/>
                <a:gd name="T44" fmla="*/ 3 w 19"/>
                <a:gd name="T45" fmla="*/ 1 h 12"/>
                <a:gd name="T46" fmla="*/ 3 w 19"/>
                <a:gd name="T47" fmla="*/ 0 h 12"/>
                <a:gd name="T48" fmla="*/ 3 w 19"/>
                <a:gd name="T49" fmla="*/ 0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12"/>
                <a:gd name="T77" fmla="*/ 19 w 19"/>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12">
                  <a:moveTo>
                    <a:pt x="10" y="0"/>
                  </a:moveTo>
                  <a:lnTo>
                    <a:pt x="10" y="0"/>
                  </a:lnTo>
                  <a:lnTo>
                    <a:pt x="3" y="1"/>
                  </a:lnTo>
                  <a:lnTo>
                    <a:pt x="1" y="2"/>
                  </a:lnTo>
                  <a:lnTo>
                    <a:pt x="0" y="4"/>
                  </a:lnTo>
                  <a:lnTo>
                    <a:pt x="1" y="6"/>
                  </a:lnTo>
                  <a:lnTo>
                    <a:pt x="8" y="11"/>
                  </a:lnTo>
                  <a:lnTo>
                    <a:pt x="10" y="12"/>
                  </a:lnTo>
                  <a:lnTo>
                    <a:pt x="13" y="12"/>
                  </a:lnTo>
                  <a:lnTo>
                    <a:pt x="16" y="11"/>
                  </a:lnTo>
                  <a:lnTo>
                    <a:pt x="18" y="10"/>
                  </a:lnTo>
                  <a:lnTo>
                    <a:pt x="19" y="8"/>
                  </a:lnTo>
                  <a:lnTo>
                    <a:pt x="19" y="6"/>
                  </a:lnTo>
                  <a:lnTo>
                    <a:pt x="19" y="4"/>
                  </a:lnTo>
                  <a:lnTo>
                    <a:pt x="18" y="4"/>
                  </a:lnTo>
                  <a:lnTo>
                    <a:pt x="17" y="3"/>
                  </a:lnTo>
                  <a:lnTo>
                    <a:pt x="15" y="2"/>
                  </a:lnTo>
                  <a:lnTo>
                    <a:pt x="13" y="1"/>
                  </a:lnTo>
                  <a:lnTo>
                    <a:pt x="1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3" name="Freeform 4206"/>
            <p:cNvSpPr>
              <a:spLocks/>
            </p:cNvSpPr>
            <p:nvPr/>
          </p:nvSpPr>
          <p:spPr bwMode="auto">
            <a:xfrm>
              <a:off x="4755" y="2670"/>
              <a:ext cx="2" cy="1"/>
            </a:xfrm>
            <a:custGeom>
              <a:avLst/>
              <a:gdLst>
                <a:gd name="T0" fmla="*/ 1 w 3"/>
                <a:gd name="T1" fmla="*/ 0 h 1"/>
                <a:gd name="T2" fmla="*/ 1 w 3"/>
                <a:gd name="T3" fmla="*/ 0 h 1"/>
                <a:gd name="T4" fmla="*/ 0 w 3"/>
                <a:gd name="T5" fmla="*/ 0 h 1"/>
                <a:gd name="T6" fmla="*/ 1 w 3"/>
                <a:gd name="T7" fmla="*/ 1 h 1"/>
                <a:gd name="T8" fmla="*/ 1 w 3"/>
                <a:gd name="T9" fmla="*/ 1 h 1"/>
                <a:gd name="T10" fmla="*/ 1 w 3"/>
                <a:gd name="T11" fmla="*/ 1 h 1"/>
                <a:gd name="T12" fmla="*/ 1 w 3"/>
                <a:gd name="T13" fmla="*/ 1 h 1"/>
                <a:gd name="T14" fmla="*/ 1 w 3"/>
                <a:gd name="T15" fmla="*/ 0 h 1"/>
                <a:gd name="T16" fmla="*/ 1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1" y="0"/>
                  </a:moveTo>
                  <a:lnTo>
                    <a:pt x="1" y="0"/>
                  </a:lnTo>
                  <a:lnTo>
                    <a:pt x="0" y="0"/>
                  </a:lnTo>
                  <a:lnTo>
                    <a:pt x="2" y="1"/>
                  </a:lnTo>
                  <a:lnTo>
                    <a:pt x="3"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4" name="Freeform 4207"/>
            <p:cNvSpPr>
              <a:spLocks/>
            </p:cNvSpPr>
            <p:nvPr/>
          </p:nvSpPr>
          <p:spPr bwMode="auto">
            <a:xfrm>
              <a:off x="4749" y="2658"/>
              <a:ext cx="2" cy="3"/>
            </a:xfrm>
            <a:custGeom>
              <a:avLst/>
              <a:gdLst>
                <a:gd name="T0" fmla="*/ 2 w 2"/>
                <a:gd name="T1" fmla="*/ 0 h 4"/>
                <a:gd name="T2" fmla="*/ 2 w 2"/>
                <a:gd name="T3" fmla="*/ 0 h 4"/>
                <a:gd name="T4" fmla="*/ 0 w 2"/>
                <a:gd name="T5" fmla="*/ 1 h 4"/>
                <a:gd name="T6" fmla="*/ 0 w 2"/>
                <a:gd name="T7" fmla="*/ 2 h 4"/>
                <a:gd name="T8" fmla="*/ 0 w 2"/>
                <a:gd name="T9" fmla="*/ 2 h 4"/>
                <a:gd name="T10" fmla="*/ 2 w 2"/>
                <a:gd name="T11" fmla="*/ 2 h 4"/>
                <a:gd name="T12" fmla="*/ 2 w 2"/>
                <a:gd name="T13" fmla="*/ 2 h 4"/>
                <a:gd name="T14" fmla="*/ 2 w 2"/>
                <a:gd name="T15" fmla="*/ 1 h 4"/>
                <a:gd name="T16" fmla="*/ 2 w 2"/>
                <a:gd name="T17" fmla="*/ 0 h 4"/>
                <a:gd name="T18" fmla="*/ 2 w 2"/>
                <a:gd name="T19" fmla="*/ 0 h 4"/>
                <a:gd name="T20" fmla="*/ 2 w 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2" y="0"/>
                  </a:moveTo>
                  <a:lnTo>
                    <a:pt x="2" y="0"/>
                  </a:lnTo>
                  <a:lnTo>
                    <a:pt x="0" y="1"/>
                  </a:lnTo>
                  <a:lnTo>
                    <a:pt x="0" y="4"/>
                  </a:lnTo>
                  <a:lnTo>
                    <a:pt x="2" y="4"/>
                  </a:lnTo>
                  <a:lnTo>
                    <a:pt x="2"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5" name="Freeform 4208"/>
            <p:cNvSpPr>
              <a:spLocks/>
            </p:cNvSpPr>
            <p:nvPr/>
          </p:nvSpPr>
          <p:spPr bwMode="auto">
            <a:xfrm>
              <a:off x="4750" y="2664"/>
              <a:ext cx="2" cy="1"/>
            </a:xfrm>
            <a:custGeom>
              <a:avLst/>
              <a:gdLst>
                <a:gd name="T0" fmla="*/ 0 w 3"/>
                <a:gd name="T1" fmla="*/ 0 h 2"/>
                <a:gd name="T2" fmla="*/ 0 w 3"/>
                <a:gd name="T3" fmla="*/ 0 h 2"/>
                <a:gd name="T4" fmla="*/ 0 w 3"/>
                <a:gd name="T5" fmla="*/ 1 h 2"/>
                <a:gd name="T6" fmla="*/ 1 w 3"/>
                <a:gd name="T7" fmla="*/ 1 h 2"/>
                <a:gd name="T8" fmla="*/ 1 w 3"/>
                <a:gd name="T9" fmla="*/ 1 h 2"/>
                <a:gd name="T10" fmla="*/ 1 w 3"/>
                <a:gd name="T11" fmla="*/ 1 h 2"/>
                <a:gd name="T12" fmla="*/ 1 w 3"/>
                <a:gd name="T13" fmla="*/ 0 h 2"/>
                <a:gd name="T14" fmla="*/ 1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0" y="2"/>
                  </a:lnTo>
                  <a:lnTo>
                    <a:pt x="1" y="2"/>
                  </a:lnTo>
                  <a:lnTo>
                    <a:pt x="3" y="1"/>
                  </a:lnTo>
                  <a:lnTo>
                    <a:pt x="3" y="0"/>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6" name="Freeform 4209"/>
            <p:cNvSpPr>
              <a:spLocks/>
            </p:cNvSpPr>
            <p:nvPr/>
          </p:nvSpPr>
          <p:spPr bwMode="auto">
            <a:xfrm>
              <a:off x="4752" y="2659"/>
              <a:ext cx="7" cy="7"/>
            </a:xfrm>
            <a:custGeom>
              <a:avLst/>
              <a:gdLst>
                <a:gd name="T0" fmla="*/ 0 w 8"/>
                <a:gd name="T1" fmla="*/ 1 h 9"/>
                <a:gd name="T2" fmla="*/ 0 w 8"/>
                <a:gd name="T3" fmla="*/ 1 h 9"/>
                <a:gd name="T4" fmla="*/ 1 w 8"/>
                <a:gd name="T5" fmla="*/ 2 h 9"/>
                <a:gd name="T6" fmla="*/ 2 w 8"/>
                <a:gd name="T7" fmla="*/ 2 h 9"/>
                <a:gd name="T8" fmla="*/ 2 w 8"/>
                <a:gd name="T9" fmla="*/ 2 h 9"/>
                <a:gd name="T10" fmla="*/ 3 w 8"/>
                <a:gd name="T11" fmla="*/ 2 h 9"/>
                <a:gd name="T12" fmla="*/ 2 w 8"/>
                <a:gd name="T13" fmla="*/ 2 h 9"/>
                <a:gd name="T14" fmla="*/ 2 w 8"/>
                <a:gd name="T15" fmla="*/ 2 h 9"/>
                <a:gd name="T16" fmla="*/ 2 w 8"/>
                <a:gd name="T17" fmla="*/ 2 h 9"/>
                <a:gd name="T18" fmla="*/ 3 w 8"/>
                <a:gd name="T19" fmla="*/ 2 h 9"/>
                <a:gd name="T20" fmla="*/ 3 w 8"/>
                <a:gd name="T21" fmla="*/ 2 h 9"/>
                <a:gd name="T22" fmla="*/ 4 w 8"/>
                <a:gd name="T23" fmla="*/ 2 h 9"/>
                <a:gd name="T24" fmla="*/ 4 w 8"/>
                <a:gd name="T25" fmla="*/ 2 h 9"/>
                <a:gd name="T26" fmla="*/ 4 w 8"/>
                <a:gd name="T27" fmla="*/ 2 h 9"/>
                <a:gd name="T28" fmla="*/ 4 w 8"/>
                <a:gd name="T29" fmla="*/ 2 h 9"/>
                <a:gd name="T30" fmla="*/ 4 w 8"/>
                <a:gd name="T31" fmla="*/ 2 h 9"/>
                <a:gd name="T32" fmla="*/ 4 w 8"/>
                <a:gd name="T33" fmla="*/ 2 h 9"/>
                <a:gd name="T34" fmla="*/ 4 w 8"/>
                <a:gd name="T35" fmla="*/ 2 h 9"/>
                <a:gd name="T36" fmla="*/ 4 w 8"/>
                <a:gd name="T37" fmla="*/ 2 h 9"/>
                <a:gd name="T38" fmla="*/ 4 w 8"/>
                <a:gd name="T39" fmla="*/ 2 h 9"/>
                <a:gd name="T40" fmla="*/ 4 w 8"/>
                <a:gd name="T41" fmla="*/ 2 h 9"/>
                <a:gd name="T42" fmla="*/ 4 w 8"/>
                <a:gd name="T43" fmla="*/ 2 h 9"/>
                <a:gd name="T44" fmla="*/ 4 w 8"/>
                <a:gd name="T45" fmla="*/ 2 h 9"/>
                <a:gd name="T46" fmla="*/ 4 w 8"/>
                <a:gd name="T47" fmla="*/ 1 h 9"/>
                <a:gd name="T48" fmla="*/ 4 w 8"/>
                <a:gd name="T49" fmla="*/ 0 h 9"/>
                <a:gd name="T50" fmla="*/ 3 w 8"/>
                <a:gd name="T51" fmla="*/ 0 h 9"/>
                <a:gd name="T52" fmla="*/ 3 w 8"/>
                <a:gd name="T53" fmla="*/ 0 h 9"/>
                <a:gd name="T54" fmla="*/ 3 w 8"/>
                <a:gd name="T55" fmla="*/ 1 h 9"/>
                <a:gd name="T56" fmla="*/ 2 w 8"/>
                <a:gd name="T57" fmla="*/ 0 h 9"/>
                <a:gd name="T58" fmla="*/ 2 w 8"/>
                <a:gd name="T59" fmla="*/ 0 h 9"/>
                <a:gd name="T60" fmla="*/ 1 w 8"/>
                <a:gd name="T61" fmla="*/ 0 h 9"/>
                <a:gd name="T62" fmla="*/ 0 w 8"/>
                <a:gd name="T63" fmla="*/ 0 h 9"/>
                <a:gd name="T64" fmla="*/ 0 w 8"/>
                <a:gd name="T65" fmla="*/ 1 h 9"/>
                <a:gd name="T66" fmla="*/ 0 w 8"/>
                <a:gd name="T67" fmla="*/ 1 h 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
                <a:gd name="T103" fmla="*/ 0 h 9"/>
                <a:gd name="T104" fmla="*/ 8 w 8"/>
                <a:gd name="T105" fmla="*/ 9 h 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 h="9">
                  <a:moveTo>
                    <a:pt x="0" y="1"/>
                  </a:moveTo>
                  <a:lnTo>
                    <a:pt x="0" y="1"/>
                  </a:lnTo>
                  <a:lnTo>
                    <a:pt x="1" y="4"/>
                  </a:lnTo>
                  <a:lnTo>
                    <a:pt x="2" y="5"/>
                  </a:lnTo>
                  <a:lnTo>
                    <a:pt x="3" y="6"/>
                  </a:lnTo>
                  <a:lnTo>
                    <a:pt x="2" y="6"/>
                  </a:lnTo>
                  <a:lnTo>
                    <a:pt x="2" y="8"/>
                  </a:lnTo>
                  <a:lnTo>
                    <a:pt x="3" y="8"/>
                  </a:lnTo>
                  <a:lnTo>
                    <a:pt x="5" y="8"/>
                  </a:lnTo>
                  <a:lnTo>
                    <a:pt x="6" y="8"/>
                  </a:lnTo>
                  <a:lnTo>
                    <a:pt x="6" y="9"/>
                  </a:lnTo>
                  <a:lnTo>
                    <a:pt x="8" y="8"/>
                  </a:lnTo>
                  <a:lnTo>
                    <a:pt x="7" y="7"/>
                  </a:lnTo>
                  <a:lnTo>
                    <a:pt x="6" y="7"/>
                  </a:lnTo>
                  <a:lnTo>
                    <a:pt x="5" y="5"/>
                  </a:lnTo>
                  <a:lnTo>
                    <a:pt x="4" y="1"/>
                  </a:lnTo>
                  <a:lnTo>
                    <a:pt x="4" y="0"/>
                  </a:lnTo>
                  <a:lnTo>
                    <a:pt x="3" y="0"/>
                  </a:lnTo>
                  <a:lnTo>
                    <a:pt x="3" y="1"/>
                  </a:lnTo>
                  <a:lnTo>
                    <a:pt x="2" y="0"/>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7" name="Freeform 4210"/>
            <p:cNvSpPr>
              <a:spLocks/>
            </p:cNvSpPr>
            <p:nvPr/>
          </p:nvSpPr>
          <p:spPr bwMode="auto">
            <a:xfrm>
              <a:off x="4761" y="2703"/>
              <a:ext cx="3" cy="0"/>
            </a:xfrm>
            <a:custGeom>
              <a:avLst/>
              <a:gdLst>
                <a:gd name="T0" fmla="*/ 0 w 5"/>
                <a:gd name="T1" fmla="*/ 0 h 1"/>
                <a:gd name="T2" fmla="*/ 0 w 5"/>
                <a:gd name="T3" fmla="*/ 0 h 1"/>
                <a:gd name="T4" fmla="*/ 0 w 5"/>
                <a:gd name="T5" fmla="*/ 0 h 1"/>
                <a:gd name="T6" fmla="*/ 1 w 5"/>
                <a:gd name="T7" fmla="*/ 0 h 1"/>
                <a:gd name="T8" fmla="*/ 1 w 5"/>
                <a:gd name="T9" fmla="*/ 0 h 1"/>
                <a:gd name="T10" fmla="*/ 1 w 5"/>
                <a:gd name="T11" fmla="*/ 0 h 1"/>
                <a:gd name="T12" fmla="*/ 1 w 5"/>
                <a:gd name="T13" fmla="*/ 0 h 1"/>
                <a:gd name="T14" fmla="*/ 0 w 5"/>
                <a:gd name="T15" fmla="*/ 0 h 1"/>
                <a:gd name="T16" fmla="*/ 0 w 5"/>
                <a:gd name="T17" fmla="*/ 0 h 1"/>
                <a:gd name="T18" fmla="*/ 0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0" y="1"/>
                  </a:moveTo>
                  <a:lnTo>
                    <a:pt x="0" y="1"/>
                  </a:lnTo>
                  <a:lnTo>
                    <a:pt x="1" y="1"/>
                  </a:lnTo>
                  <a:lnTo>
                    <a:pt x="5" y="0"/>
                  </a:lnTo>
                  <a:lnTo>
                    <a:pt x="2"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8" name="Freeform 4211"/>
            <p:cNvSpPr>
              <a:spLocks/>
            </p:cNvSpPr>
            <p:nvPr/>
          </p:nvSpPr>
          <p:spPr bwMode="auto">
            <a:xfrm>
              <a:off x="4767" y="2702"/>
              <a:ext cx="1" cy="1"/>
            </a:xfrm>
            <a:custGeom>
              <a:avLst/>
              <a:gdLst>
                <a:gd name="T0" fmla="*/ 0 w 2"/>
                <a:gd name="T1" fmla="*/ 0 h 1"/>
                <a:gd name="T2" fmla="*/ 0 w 2"/>
                <a:gd name="T3" fmla="*/ 0 h 1"/>
                <a:gd name="T4" fmla="*/ 0 w 2"/>
                <a:gd name="T5" fmla="*/ 0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0"/>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89" name="Freeform 4212"/>
            <p:cNvSpPr>
              <a:spLocks/>
            </p:cNvSpPr>
            <p:nvPr/>
          </p:nvSpPr>
          <p:spPr bwMode="auto">
            <a:xfrm>
              <a:off x="4769" y="2701"/>
              <a:ext cx="1" cy="2"/>
            </a:xfrm>
            <a:custGeom>
              <a:avLst/>
              <a:gdLst>
                <a:gd name="T0" fmla="*/ 1 w 1"/>
                <a:gd name="T1" fmla="*/ 2 h 2"/>
                <a:gd name="T2" fmla="*/ 1 w 1"/>
                <a:gd name="T3" fmla="*/ 2 h 2"/>
                <a:gd name="T4" fmla="*/ 1 w 1"/>
                <a:gd name="T5" fmla="*/ 1 h 2"/>
                <a:gd name="T6" fmla="*/ 1 w 1"/>
                <a:gd name="T7" fmla="*/ 1 h 2"/>
                <a:gd name="T8" fmla="*/ 0 w 1"/>
                <a:gd name="T9" fmla="*/ 0 h 2"/>
                <a:gd name="T10" fmla="*/ 0 w 1"/>
                <a:gd name="T11" fmla="*/ 0 h 2"/>
                <a:gd name="T12" fmla="*/ 0 w 1"/>
                <a:gd name="T13" fmla="*/ 1 h 2"/>
                <a:gd name="T14" fmla="*/ 1 w 1"/>
                <a:gd name="T15" fmla="*/ 2 h 2"/>
                <a:gd name="T16" fmla="*/ 1 w 1"/>
                <a:gd name="T17" fmla="*/ 2 h 2"/>
                <a:gd name="T18" fmla="*/ 1 w 1"/>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2"/>
                  </a:moveTo>
                  <a:lnTo>
                    <a:pt x="1" y="2"/>
                  </a:lnTo>
                  <a:lnTo>
                    <a:pt x="1" y="1"/>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0" name="Freeform 4213"/>
            <p:cNvSpPr>
              <a:spLocks/>
            </p:cNvSpPr>
            <p:nvPr/>
          </p:nvSpPr>
          <p:spPr bwMode="auto">
            <a:xfrm>
              <a:off x="4759" y="2691"/>
              <a:ext cx="39" cy="14"/>
            </a:xfrm>
            <a:custGeom>
              <a:avLst/>
              <a:gdLst>
                <a:gd name="T0" fmla="*/ 2 w 49"/>
                <a:gd name="T1" fmla="*/ 2 h 17"/>
                <a:gd name="T2" fmla="*/ 2 w 49"/>
                <a:gd name="T3" fmla="*/ 2 h 17"/>
                <a:gd name="T4" fmla="*/ 2 w 49"/>
                <a:gd name="T5" fmla="*/ 2 h 17"/>
                <a:gd name="T6" fmla="*/ 0 w 49"/>
                <a:gd name="T7" fmla="*/ 2 h 17"/>
                <a:gd name="T8" fmla="*/ 0 w 49"/>
                <a:gd name="T9" fmla="*/ 2 h 17"/>
                <a:gd name="T10" fmla="*/ 1 w 49"/>
                <a:gd name="T11" fmla="*/ 2 h 17"/>
                <a:gd name="T12" fmla="*/ 2 w 49"/>
                <a:gd name="T13" fmla="*/ 2 h 17"/>
                <a:gd name="T14" fmla="*/ 2 w 49"/>
                <a:gd name="T15" fmla="*/ 2 h 17"/>
                <a:gd name="T16" fmla="*/ 2 w 49"/>
                <a:gd name="T17" fmla="*/ 2 h 17"/>
                <a:gd name="T18" fmla="*/ 2 w 49"/>
                <a:gd name="T19" fmla="*/ 2 h 17"/>
                <a:gd name="T20" fmla="*/ 2 w 49"/>
                <a:gd name="T21" fmla="*/ 2 h 17"/>
                <a:gd name="T22" fmla="*/ 2 w 49"/>
                <a:gd name="T23" fmla="*/ 2 h 17"/>
                <a:gd name="T24" fmla="*/ 2 w 49"/>
                <a:gd name="T25" fmla="*/ 2 h 17"/>
                <a:gd name="T26" fmla="*/ 2 w 49"/>
                <a:gd name="T27" fmla="*/ 2 h 17"/>
                <a:gd name="T28" fmla="*/ 2 w 49"/>
                <a:gd name="T29" fmla="*/ 2 h 17"/>
                <a:gd name="T30" fmla="*/ 2 w 49"/>
                <a:gd name="T31" fmla="*/ 2 h 17"/>
                <a:gd name="T32" fmla="*/ 2 w 49"/>
                <a:gd name="T33" fmla="*/ 2 h 17"/>
                <a:gd name="T34" fmla="*/ 2 w 49"/>
                <a:gd name="T35" fmla="*/ 2 h 17"/>
                <a:gd name="T36" fmla="*/ 2 w 49"/>
                <a:gd name="T37" fmla="*/ 2 h 17"/>
                <a:gd name="T38" fmla="*/ 2 w 49"/>
                <a:gd name="T39" fmla="*/ 2 h 17"/>
                <a:gd name="T40" fmla="*/ 2 w 49"/>
                <a:gd name="T41" fmla="*/ 2 h 17"/>
                <a:gd name="T42" fmla="*/ 2 w 49"/>
                <a:gd name="T43" fmla="*/ 2 h 17"/>
                <a:gd name="T44" fmla="*/ 3 w 49"/>
                <a:gd name="T45" fmla="*/ 2 h 17"/>
                <a:gd name="T46" fmla="*/ 4 w 49"/>
                <a:gd name="T47" fmla="*/ 2 h 17"/>
                <a:gd name="T48" fmla="*/ 4 w 49"/>
                <a:gd name="T49" fmla="*/ 2 h 17"/>
                <a:gd name="T50" fmla="*/ 4 w 49"/>
                <a:gd name="T51" fmla="*/ 2 h 17"/>
                <a:gd name="T52" fmla="*/ 4 w 49"/>
                <a:gd name="T53" fmla="*/ 2 h 17"/>
                <a:gd name="T54" fmla="*/ 4 w 49"/>
                <a:gd name="T55" fmla="*/ 2 h 17"/>
                <a:gd name="T56" fmla="*/ 4 w 49"/>
                <a:gd name="T57" fmla="*/ 2 h 17"/>
                <a:gd name="T58" fmla="*/ 3 w 49"/>
                <a:gd name="T59" fmla="*/ 2 h 17"/>
                <a:gd name="T60" fmla="*/ 3 w 49"/>
                <a:gd name="T61" fmla="*/ 2 h 17"/>
                <a:gd name="T62" fmla="*/ 2 w 49"/>
                <a:gd name="T63" fmla="*/ 2 h 17"/>
                <a:gd name="T64" fmla="*/ 2 w 49"/>
                <a:gd name="T65" fmla="*/ 1 h 17"/>
                <a:gd name="T66" fmla="*/ 2 w 49"/>
                <a:gd name="T67" fmla="*/ 2 h 17"/>
                <a:gd name="T68" fmla="*/ 2 w 49"/>
                <a:gd name="T69" fmla="*/ 2 h 17"/>
                <a:gd name="T70" fmla="*/ 2 w 49"/>
                <a:gd name="T71" fmla="*/ 2 h 17"/>
                <a:gd name="T72" fmla="*/ 2 w 49"/>
                <a:gd name="T73" fmla="*/ 1 h 17"/>
                <a:gd name="T74" fmla="*/ 2 w 49"/>
                <a:gd name="T75" fmla="*/ 2 h 17"/>
                <a:gd name="T76" fmla="*/ 2 w 49"/>
                <a:gd name="T77" fmla="*/ 2 h 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9"/>
                <a:gd name="T118" fmla="*/ 0 h 17"/>
                <a:gd name="T119" fmla="*/ 49 w 49"/>
                <a:gd name="T120" fmla="*/ 17 h 1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9" h="17">
                  <a:moveTo>
                    <a:pt x="8" y="2"/>
                  </a:moveTo>
                  <a:lnTo>
                    <a:pt x="8" y="2"/>
                  </a:lnTo>
                  <a:lnTo>
                    <a:pt x="6" y="2"/>
                  </a:lnTo>
                  <a:lnTo>
                    <a:pt x="4" y="3"/>
                  </a:lnTo>
                  <a:lnTo>
                    <a:pt x="3" y="5"/>
                  </a:lnTo>
                  <a:lnTo>
                    <a:pt x="1" y="6"/>
                  </a:lnTo>
                  <a:lnTo>
                    <a:pt x="0" y="7"/>
                  </a:lnTo>
                  <a:lnTo>
                    <a:pt x="0" y="8"/>
                  </a:lnTo>
                  <a:lnTo>
                    <a:pt x="1" y="11"/>
                  </a:lnTo>
                  <a:lnTo>
                    <a:pt x="1" y="12"/>
                  </a:lnTo>
                  <a:lnTo>
                    <a:pt x="2" y="11"/>
                  </a:lnTo>
                  <a:lnTo>
                    <a:pt x="3" y="9"/>
                  </a:lnTo>
                  <a:lnTo>
                    <a:pt x="4" y="6"/>
                  </a:lnTo>
                  <a:lnTo>
                    <a:pt x="6" y="6"/>
                  </a:lnTo>
                  <a:lnTo>
                    <a:pt x="6" y="8"/>
                  </a:lnTo>
                  <a:lnTo>
                    <a:pt x="7" y="8"/>
                  </a:lnTo>
                  <a:lnTo>
                    <a:pt x="8" y="9"/>
                  </a:lnTo>
                  <a:lnTo>
                    <a:pt x="9" y="10"/>
                  </a:lnTo>
                  <a:lnTo>
                    <a:pt x="11" y="12"/>
                  </a:lnTo>
                  <a:lnTo>
                    <a:pt x="12" y="11"/>
                  </a:lnTo>
                  <a:lnTo>
                    <a:pt x="14" y="10"/>
                  </a:lnTo>
                  <a:lnTo>
                    <a:pt x="17" y="8"/>
                  </a:lnTo>
                  <a:lnTo>
                    <a:pt x="18" y="9"/>
                  </a:lnTo>
                  <a:lnTo>
                    <a:pt x="21" y="10"/>
                  </a:lnTo>
                  <a:lnTo>
                    <a:pt x="25" y="11"/>
                  </a:lnTo>
                  <a:lnTo>
                    <a:pt x="26" y="11"/>
                  </a:lnTo>
                  <a:lnTo>
                    <a:pt x="27" y="11"/>
                  </a:lnTo>
                  <a:lnTo>
                    <a:pt x="27" y="10"/>
                  </a:lnTo>
                  <a:lnTo>
                    <a:pt x="27" y="9"/>
                  </a:lnTo>
                  <a:lnTo>
                    <a:pt x="29" y="9"/>
                  </a:lnTo>
                  <a:lnTo>
                    <a:pt x="36" y="11"/>
                  </a:lnTo>
                  <a:lnTo>
                    <a:pt x="39" y="12"/>
                  </a:lnTo>
                  <a:lnTo>
                    <a:pt x="42" y="14"/>
                  </a:lnTo>
                  <a:lnTo>
                    <a:pt x="48" y="17"/>
                  </a:lnTo>
                  <a:lnTo>
                    <a:pt x="49" y="17"/>
                  </a:lnTo>
                  <a:lnTo>
                    <a:pt x="49" y="15"/>
                  </a:lnTo>
                  <a:lnTo>
                    <a:pt x="48" y="11"/>
                  </a:lnTo>
                  <a:lnTo>
                    <a:pt x="46" y="11"/>
                  </a:lnTo>
                  <a:lnTo>
                    <a:pt x="45" y="9"/>
                  </a:lnTo>
                  <a:lnTo>
                    <a:pt x="44" y="8"/>
                  </a:lnTo>
                  <a:lnTo>
                    <a:pt x="42" y="5"/>
                  </a:lnTo>
                  <a:lnTo>
                    <a:pt x="40" y="3"/>
                  </a:lnTo>
                  <a:lnTo>
                    <a:pt x="38" y="3"/>
                  </a:lnTo>
                  <a:lnTo>
                    <a:pt x="34" y="3"/>
                  </a:lnTo>
                  <a:lnTo>
                    <a:pt x="30" y="2"/>
                  </a:lnTo>
                  <a:lnTo>
                    <a:pt x="28" y="1"/>
                  </a:lnTo>
                  <a:lnTo>
                    <a:pt x="25" y="2"/>
                  </a:lnTo>
                  <a:lnTo>
                    <a:pt x="21" y="3"/>
                  </a:lnTo>
                  <a:lnTo>
                    <a:pt x="20" y="3"/>
                  </a:lnTo>
                  <a:lnTo>
                    <a:pt x="20" y="2"/>
                  </a:lnTo>
                  <a:lnTo>
                    <a:pt x="20" y="0"/>
                  </a:lnTo>
                  <a:lnTo>
                    <a:pt x="18" y="1"/>
                  </a:lnTo>
                  <a:lnTo>
                    <a:pt x="14" y="2"/>
                  </a:lnTo>
                  <a:lnTo>
                    <a:pt x="8"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1" name="Freeform 4214"/>
            <p:cNvSpPr>
              <a:spLocks/>
            </p:cNvSpPr>
            <p:nvPr/>
          </p:nvSpPr>
          <p:spPr bwMode="auto">
            <a:xfrm>
              <a:off x="4783" y="2677"/>
              <a:ext cx="9" cy="5"/>
            </a:xfrm>
            <a:custGeom>
              <a:avLst/>
              <a:gdLst>
                <a:gd name="T0" fmla="*/ 0 w 10"/>
                <a:gd name="T1" fmla="*/ 3 h 6"/>
                <a:gd name="T2" fmla="*/ 0 w 10"/>
                <a:gd name="T3" fmla="*/ 3 h 6"/>
                <a:gd name="T4" fmla="*/ 5 w 10"/>
                <a:gd name="T5" fmla="*/ 3 h 6"/>
                <a:gd name="T6" fmla="*/ 5 w 10"/>
                <a:gd name="T7" fmla="*/ 3 h 6"/>
                <a:gd name="T8" fmla="*/ 5 w 10"/>
                <a:gd name="T9" fmla="*/ 3 h 6"/>
                <a:gd name="T10" fmla="*/ 5 w 10"/>
                <a:gd name="T11" fmla="*/ 3 h 6"/>
                <a:gd name="T12" fmla="*/ 5 w 10"/>
                <a:gd name="T13" fmla="*/ 3 h 6"/>
                <a:gd name="T14" fmla="*/ 5 w 10"/>
                <a:gd name="T15" fmla="*/ 3 h 6"/>
                <a:gd name="T16" fmla="*/ 5 w 10"/>
                <a:gd name="T17" fmla="*/ 3 h 6"/>
                <a:gd name="T18" fmla="*/ 5 w 10"/>
                <a:gd name="T19" fmla="*/ 3 h 6"/>
                <a:gd name="T20" fmla="*/ 5 w 10"/>
                <a:gd name="T21" fmla="*/ 3 h 6"/>
                <a:gd name="T22" fmla="*/ 5 w 10"/>
                <a:gd name="T23" fmla="*/ 1 h 6"/>
                <a:gd name="T24" fmla="*/ 5 w 10"/>
                <a:gd name="T25" fmla="*/ 1 h 6"/>
                <a:gd name="T26" fmla="*/ 5 w 10"/>
                <a:gd name="T27" fmla="*/ 0 h 6"/>
                <a:gd name="T28" fmla="*/ 5 w 10"/>
                <a:gd name="T29" fmla="*/ 0 h 6"/>
                <a:gd name="T30" fmla="*/ 5 w 10"/>
                <a:gd name="T31" fmla="*/ 0 h 6"/>
                <a:gd name="T32" fmla="*/ 1 w 10"/>
                <a:gd name="T33" fmla="*/ 2 h 6"/>
                <a:gd name="T34" fmla="*/ 1 w 10"/>
                <a:gd name="T35" fmla="*/ 2 h 6"/>
                <a:gd name="T36" fmla="*/ 0 w 10"/>
                <a:gd name="T37" fmla="*/ 3 h 6"/>
                <a:gd name="T38" fmla="*/ 0 w 10"/>
                <a:gd name="T39" fmla="*/ 3 h 6"/>
                <a:gd name="T40" fmla="*/ 0 w 10"/>
                <a:gd name="T41" fmla="*/ 3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0" y="3"/>
                  </a:moveTo>
                  <a:lnTo>
                    <a:pt x="0" y="3"/>
                  </a:lnTo>
                  <a:lnTo>
                    <a:pt x="6" y="6"/>
                  </a:lnTo>
                  <a:lnTo>
                    <a:pt x="7" y="6"/>
                  </a:lnTo>
                  <a:lnTo>
                    <a:pt x="8" y="5"/>
                  </a:lnTo>
                  <a:lnTo>
                    <a:pt x="9" y="4"/>
                  </a:lnTo>
                  <a:lnTo>
                    <a:pt x="10" y="4"/>
                  </a:lnTo>
                  <a:lnTo>
                    <a:pt x="10" y="3"/>
                  </a:lnTo>
                  <a:lnTo>
                    <a:pt x="10" y="1"/>
                  </a:lnTo>
                  <a:lnTo>
                    <a:pt x="9" y="0"/>
                  </a:lnTo>
                  <a:lnTo>
                    <a:pt x="8" y="0"/>
                  </a:lnTo>
                  <a:lnTo>
                    <a:pt x="1"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2" name="Freeform 4215"/>
            <p:cNvSpPr>
              <a:spLocks/>
            </p:cNvSpPr>
            <p:nvPr/>
          </p:nvSpPr>
          <p:spPr bwMode="auto">
            <a:xfrm>
              <a:off x="4753" y="2627"/>
              <a:ext cx="19" cy="39"/>
            </a:xfrm>
            <a:custGeom>
              <a:avLst/>
              <a:gdLst>
                <a:gd name="T0" fmla="*/ 2 w 23"/>
                <a:gd name="T1" fmla="*/ 2 h 48"/>
                <a:gd name="T2" fmla="*/ 0 w 23"/>
                <a:gd name="T3" fmla="*/ 2 h 48"/>
                <a:gd name="T4" fmla="*/ 1 w 23"/>
                <a:gd name="T5" fmla="*/ 2 h 48"/>
                <a:gd name="T6" fmla="*/ 2 w 23"/>
                <a:gd name="T7" fmla="*/ 2 h 48"/>
                <a:gd name="T8" fmla="*/ 2 w 23"/>
                <a:gd name="T9" fmla="*/ 2 h 48"/>
                <a:gd name="T10" fmla="*/ 2 w 23"/>
                <a:gd name="T11" fmla="*/ 2 h 48"/>
                <a:gd name="T12" fmla="*/ 2 w 23"/>
                <a:gd name="T13" fmla="*/ 3 h 48"/>
                <a:gd name="T14" fmla="*/ 2 w 23"/>
                <a:gd name="T15" fmla="*/ 4 h 48"/>
                <a:gd name="T16" fmla="*/ 2 w 23"/>
                <a:gd name="T17" fmla="*/ 4 h 48"/>
                <a:gd name="T18" fmla="*/ 2 w 23"/>
                <a:gd name="T19" fmla="*/ 5 h 48"/>
                <a:gd name="T20" fmla="*/ 2 w 23"/>
                <a:gd name="T21" fmla="*/ 5 h 48"/>
                <a:gd name="T22" fmla="*/ 2 w 23"/>
                <a:gd name="T23" fmla="*/ 5 h 48"/>
                <a:gd name="T24" fmla="*/ 2 w 23"/>
                <a:gd name="T25" fmla="*/ 5 h 48"/>
                <a:gd name="T26" fmla="*/ 2 w 23"/>
                <a:gd name="T27" fmla="*/ 4 h 48"/>
                <a:gd name="T28" fmla="*/ 2 w 23"/>
                <a:gd name="T29" fmla="*/ 4 h 48"/>
                <a:gd name="T30" fmla="*/ 2 w 23"/>
                <a:gd name="T31" fmla="*/ 3 h 48"/>
                <a:gd name="T32" fmla="*/ 2 w 23"/>
                <a:gd name="T33" fmla="*/ 3 h 48"/>
                <a:gd name="T34" fmla="*/ 2 w 23"/>
                <a:gd name="T35" fmla="*/ 2 h 48"/>
                <a:gd name="T36" fmla="*/ 2 w 23"/>
                <a:gd name="T37" fmla="*/ 3 h 48"/>
                <a:gd name="T38" fmla="*/ 2 w 23"/>
                <a:gd name="T39" fmla="*/ 3 h 48"/>
                <a:gd name="T40" fmla="*/ 2 w 23"/>
                <a:gd name="T41" fmla="*/ 3 h 48"/>
                <a:gd name="T42" fmla="*/ 2 w 23"/>
                <a:gd name="T43" fmla="*/ 3 h 48"/>
                <a:gd name="T44" fmla="*/ 2 w 23"/>
                <a:gd name="T45" fmla="*/ 2 h 48"/>
                <a:gd name="T46" fmla="*/ 2 w 23"/>
                <a:gd name="T47" fmla="*/ 2 h 48"/>
                <a:gd name="T48" fmla="*/ 2 w 23"/>
                <a:gd name="T49" fmla="*/ 2 h 48"/>
                <a:gd name="T50" fmla="*/ 2 w 23"/>
                <a:gd name="T51" fmla="*/ 2 h 48"/>
                <a:gd name="T52" fmla="*/ 2 w 23"/>
                <a:gd name="T53" fmla="*/ 2 h 48"/>
                <a:gd name="T54" fmla="*/ 2 w 23"/>
                <a:gd name="T55" fmla="*/ 2 h 48"/>
                <a:gd name="T56" fmla="*/ 2 w 23"/>
                <a:gd name="T57" fmla="*/ 2 h 48"/>
                <a:gd name="T58" fmla="*/ 2 w 23"/>
                <a:gd name="T59" fmla="*/ 2 h 48"/>
                <a:gd name="T60" fmla="*/ 2 w 23"/>
                <a:gd name="T61" fmla="*/ 2 h 48"/>
                <a:gd name="T62" fmla="*/ 2 w 23"/>
                <a:gd name="T63" fmla="*/ 2 h 48"/>
                <a:gd name="T64" fmla="*/ 2 w 23"/>
                <a:gd name="T65" fmla="*/ 2 h 48"/>
                <a:gd name="T66" fmla="*/ 2 w 23"/>
                <a:gd name="T67" fmla="*/ 2 h 48"/>
                <a:gd name="T68" fmla="*/ 2 w 23"/>
                <a:gd name="T69" fmla="*/ 2 h 48"/>
                <a:gd name="T70" fmla="*/ 2 w 23"/>
                <a:gd name="T71" fmla="*/ 2 h 48"/>
                <a:gd name="T72" fmla="*/ 2 w 23"/>
                <a:gd name="T73" fmla="*/ 2 h 48"/>
                <a:gd name="T74" fmla="*/ 2 w 23"/>
                <a:gd name="T75" fmla="*/ 2 h 48"/>
                <a:gd name="T76" fmla="*/ 2 w 23"/>
                <a:gd name="T77" fmla="*/ 2 h 48"/>
                <a:gd name="T78" fmla="*/ 2 w 23"/>
                <a:gd name="T79" fmla="*/ 2 h 48"/>
                <a:gd name="T80" fmla="*/ 2 w 23"/>
                <a:gd name="T81" fmla="*/ 2 h 48"/>
                <a:gd name="T82" fmla="*/ 2 w 23"/>
                <a:gd name="T83" fmla="*/ 2 h 48"/>
                <a:gd name="T84" fmla="*/ 2 w 23"/>
                <a:gd name="T85" fmla="*/ 2 h 48"/>
                <a:gd name="T86" fmla="*/ 2 w 23"/>
                <a:gd name="T87" fmla="*/ 2 h 48"/>
                <a:gd name="T88" fmla="*/ 2 w 23"/>
                <a:gd name="T89" fmla="*/ 1 h 48"/>
                <a:gd name="T90" fmla="*/ 2 w 23"/>
                <a:gd name="T91" fmla="*/ 0 h 48"/>
                <a:gd name="T92" fmla="*/ 2 w 23"/>
                <a:gd name="T93" fmla="*/ 2 h 48"/>
                <a:gd name="T94" fmla="*/ 2 w 23"/>
                <a:gd name="T95" fmla="*/ 2 h 48"/>
                <a:gd name="T96" fmla="*/ 2 w 23"/>
                <a:gd name="T97" fmla="*/ 2 h 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48"/>
                <a:gd name="T149" fmla="*/ 23 w 23"/>
                <a:gd name="T150" fmla="*/ 48 h 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48">
                  <a:moveTo>
                    <a:pt x="2" y="11"/>
                  </a:moveTo>
                  <a:lnTo>
                    <a:pt x="2" y="11"/>
                  </a:lnTo>
                  <a:lnTo>
                    <a:pt x="1" y="14"/>
                  </a:lnTo>
                  <a:lnTo>
                    <a:pt x="0" y="16"/>
                  </a:lnTo>
                  <a:lnTo>
                    <a:pt x="1" y="17"/>
                  </a:lnTo>
                  <a:lnTo>
                    <a:pt x="3" y="19"/>
                  </a:lnTo>
                  <a:lnTo>
                    <a:pt x="4" y="20"/>
                  </a:lnTo>
                  <a:lnTo>
                    <a:pt x="3" y="22"/>
                  </a:lnTo>
                  <a:lnTo>
                    <a:pt x="3" y="24"/>
                  </a:lnTo>
                  <a:lnTo>
                    <a:pt x="4" y="26"/>
                  </a:lnTo>
                  <a:lnTo>
                    <a:pt x="5" y="30"/>
                  </a:lnTo>
                  <a:lnTo>
                    <a:pt x="5" y="33"/>
                  </a:lnTo>
                  <a:lnTo>
                    <a:pt x="5" y="36"/>
                  </a:lnTo>
                  <a:lnTo>
                    <a:pt x="5" y="39"/>
                  </a:lnTo>
                  <a:lnTo>
                    <a:pt x="7" y="42"/>
                  </a:lnTo>
                  <a:lnTo>
                    <a:pt x="13" y="47"/>
                  </a:lnTo>
                  <a:lnTo>
                    <a:pt x="16" y="48"/>
                  </a:lnTo>
                  <a:lnTo>
                    <a:pt x="17" y="48"/>
                  </a:lnTo>
                  <a:lnTo>
                    <a:pt x="16" y="47"/>
                  </a:lnTo>
                  <a:lnTo>
                    <a:pt x="9" y="36"/>
                  </a:lnTo>
                  <a:lnTo>
                    <a:pt x="8" y="35"/>
                  </a:lnTo>
                  <a:lnTo>
                    <a:pt x="8" y="33"/>
                  </a:lnTo>
                  <a:lnTo>
                    <a:pt x="8" y="31"/>
                  </a:lnTo>
                  <a:lnTo>
                    <a:pt x="8" y="29"/>
                  </a:lnTo>
                  <a:lnTo>
                    <a:pt x="8" y="28"/>
                  </a:lnTo>
                  <a:lnTo>
                    <a:pt x="9" y="26"/>
                  </a:lnTo>
                  <a:lnTo>
                    <a:pt x="10" y="28"/>
                  </a:lnTo>
                  <a:lnTo>
                    <a:pt x="21" y="30"/>
                  </a:lnTo>
                  <a:lnTo>
                    <a:pt x="23" y="30"/>
                  </a:lnTo>
                  <a:lnTo>
                    <a:pt x="22" y="29"/>
                  </a:lnTo>
                  <a:lnTo>
                    <a:pt x="19" y="25"/>
                  </a:lnTo>
                  <a:lnTo>
                    <a:pt x="16" y="24"/>
                  </a:lnTo>
                  <a:lnTo>
                    <a:pt x="14" y="22"/>
                  </a:lnTo>
                  <a:lnTo>
                    <a:pt x="14" y="21"/>
                  </a:lnTo>
                  <a:lnTo>
                    <a:pt x="16" y="19"/>
                  </a:lnTo>
                  <a:lnTo>
                    <a:pt x="20" y="17"/>
                  </a:lnTo>
                  <a:lnTo>
                    <a:pt x="21" y="15"/>
                  </a:lnTo>
                  <a:lnTo>
                    <a:pt x="22" y="12"/>
                  </a:lnTo>
                  <a:lnTo>
                    <a:pt x="21" y="11"/>
                  </a:lnTo>
                  <a:lnTo>
                    <a:pt x="21" y="9"/>
                  </a:lnTo>
                  <a:lnTo>
                    <a:pt x="20" y="9"/>
                  </a:lnTo>
                  <a:lnTo>
                    <a:pt x="17" y="9"/>
                  </a:lnTo>
                  <a:lnTo>
                    <a:pt x="14" y="10"/>
                  </a:lnTo>
                  <a:lnTo>
                    <a:pt x="11" y="12"/>
                  </a:lnTo>
                  <a:lnTo>
                    <a:pt x="11" y="14"/>
                  </a:lnTo>
                  <a:lnTo>
                    <a:pt x="11" y="15"/>
                  </a:lnTo>
                  <a:lnTo>
                    <a:pt x="13" y="16"/>
                  </a:lnTo>
                  <a:lnTo>
                    <a:pt x="11" y="16"/>
                  </a:lnTo>
                  <a:lnTo>
                    <a:pt x="10" y="17"/>
                  </a:lnTo>
                  <a:lnTo>
                    <a:pt x="9" y="18"/>
                  </a:lnTo>
                  <a:lnTo>
                    <a:pt x="8" y="21"/>
                  </a:lnTo>
                  <a:lnTo>
                    <a:pt x="6" y="21"/>
                  </a:lnTo>
                  <a:lnTo>
                    <a:pt x="5" y="19"/>
                  </a:lnTo>
                  <a:lnTo>
                    <a:pt x="6" y="17"/>
                  </a:lnTo>
                  <a:lnTo>
                    <a:pt x="8" y="16"/>
                  </a:lnTo>
                  <a:lnTo>
                    <a:pt x="9" y="14"/>
                  </a:lnTo>
                  <a:lnTo>
                    <a:pt x="10" y="11"/>
                  </a:lnTo>
                  <a:lnTo>
                    <a:pt x="9" y="6"/>
                  </a:lnTo>
                  <a:lnTo>
                    <a:pt x="8" y="5"/>
                  </a:lnTo>
                  <a:lnTo>
                    <a:pt x="8" y="4"/>
                  </a:lnTo>
                  <a:lnTo>
                    <a:pt x="9" y="3"/>
                  </a:lnTo>
                  <a:lnTo>
                    <a:pt x="10" y="1"/>
                  </a:lnTo>
                  <a:lnTo>
                    <a:pt x="10" y="0"/>
                  </a:lnTo>
                  <a:lnTo>
                    <a:pt x="9" y="0"/>
                  </a:lnTo>
                  <a:lnTo>
                    <a:pt x="6" y="3"/>
                  </a:lnTo>
                  <a:lnTo>
                    <a:pt x="4" y="6"/>
                  </a:lnTo>
                  <a:lnTo>
                    <a:pt x="3" y="8"/>
                  </a:lnTo>
                  <a:lnTo>
                    <a:pt x="2"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3" name="Freeform 4216"/>
            <p:cNvSpPr>
              <a:spLocks/>
            </p:cNvSpPr>
            <p:nvPr/>
          </p:nvSpPr>
          <p:spPr bwMode="auto">
            <a:xfrm>
              <a:off x="4753" y="2645"/>
              <a:ext cx="1" cy="1"/>
            </a:xfrm>
            <a:custGeom>
              <a:avLst/>
              <a:gdLst>
                <a:gd name="T0" fmla="*/ 1 w 1"/>
                <a:gd name="T1" fmla="*/ 0 h 2"/>
                <a:gd name="T2" fmla="*/ 1 w 1"/>
                <a:gd name="T3" fmla="*/ 0 h 2"/>
                <a:gd name="T4" fmla="*/ 1 w 1"/>
                <a:gd name="T5" fmla="*/ 0 h 2"/>
                <a:gd name="T6" fmla="*/ 0 w 1"/>
                <a:gd name="T7" fmla="*/ 1 h 2"/>
                <a:gd name="T8" fmla="*/ 0 w 1"/>
                <a:gd name="T9" fmla="*/ 1 h 2"/>
                <a:gd name="T10" fmla="*/ 0 w 1"/>
                <a:gd name="T11" fmla="*/ 1 h 2"/>
                <a:gd name="T12" fmla="*/ 0 w 1"/>
                <a:gd name="T13" fmla="*/ 1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1"/>
                  </a:lnTo>
                  <a:lnTo>
                    <a:pt x="0"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4" name="Freeform 4217"/>
            <p:cNvSpPr>
              <a:spLocks/>
            </p:cNvSpPr>
            <p:nvPr/>
          </p:nvSpPr>
          <p:spPr bwMode="auto">
            <a:xfrm>
              <a:off x="4778" y="2655"/>
              <a:ext cx="3" cy="2"/>
            </a:xfrm>
            <a:custGeom>
              <a:avLst/>
              <a:gdLst>
                <a:gd name="T0" fmla="*/ 0 w 4"/>
                <a:gd name="T1" fmla="*/ 0 h 3"/>
                <a:gd name="T2" fmla="*/ 0 w 4"/>
                <a:gd name="T3" fmla="*/ 0 h 3"/>
                <a:gd name="T4" fmla="*/ 2 w 4"/>
                <a:gd name="T5" fmla="*/ 1 h 3"/>
                <a:gd name="T6" fmla="*/ 2 w 4"/>
                <a:gd name="T7" fmla="*/ 1 h 3"/>
                <a:gd name="T8" fmla="*/ 2 w 4"/>
                <a:gd name="T9" fmla="*/ 1 h 3"/>
                <a:gd name="T10" fmla="*/ 2 w 4"/>
                <a:gd name="T11" fmla="*/ 1 h 3"/>
                <a:gd name="T12" fmla="*/ 0 w 4"/>
                <a:gd name="T13" fmla="*/ 0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0" y="0"/>
                  </a:lnTo>
                  <a:lnTo>
                    <a:pt x="4" y="3"/>
                  </a:lnTo>
                  <a:lnTo>
                    <a:pt x="3" y="2"/>
                  </a:lnTo>
                  <a:lnTo>
                    <a:pt x="2"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5" name="Freeform 4218"/>
            <p:cNvSpPr>
              <a:spLocks/>
            </p:cNvSpPr>
            <p:nvPr/>
          </p:nvSpPr>
          <p:spPr bwMode="auto">
            <a:xfrm>
              <a:off x="4764" y="2620"/>
              <a:ext cx="5" cy="8"/>
            </a:xfrm>
            <a:custGeom>
              <a:avLst/>
              <a:gdLst>
                <a:gd name="T0" fmla="*/ 0 w 6"/>
                <a:gd name="T1" fmla="*/ 2 h 10"/>
                <a:gd name="T2" fmla="*/ 0 w 6"/>
                <a:gd name="T3" fmla="*/ 2 h 10"/>
                <a:gd name="T4" fmla="*/ 1 w 6"/>
                <a:gd name="T5" fmla="*/ 2 h 10"/>
                <a:gd name="T6" fmla="*/ 2 w 6"/>
                <a:gd name="T7" fmla="*/ 2 h 10"/>
                <a:gd name="T8" fmla="*/ 2 w 6"/>
                <a:gd name="T9" fmla="*/ 2 h 10"/>
                <a:gd name="T10" fmla="*/ 3 w 6"/>
                <a:gd name="T11" fmla="*/ 2 h 10"/>
                <a:gd name="T12" fmla="*/ 3 w 6"/>
                <a:gd name="T13" fmla="*/ 2 h 10"/>
                <a:gd name="T14" fmla="*/ 3 w 6"/>
                <a:gd name="T15" fmla="*/ 2 h 10"/>
                <a:gd name="T16" fmla="*/ 3 w 6"/>
                <a:gd name="T17" fmla="*/ 2 h 10"/>
                <a:gd name="T18" fmla="*/ 3 w 6"/>
                <a:gd name="T19" fmla="*/ 0 h 10"/>
                <a:gd name="T20" fmla="*/ 3 w 6"/>
                <a:gd name="T21" fmla="*/ 0 h 10"/>
                <a:gd name="T22" fmla="*/ 3 w 6"/>
                <a:gd name="T23" fmla="*/ 1 h 10"/>
                <a:gd name="T24" fmla="*/ 3 w 6"/>
                <a:gd name="T25" fmla="*/ 1 h 10"/>
                <a:gd name="T26" fmla="*/ 1 w 6"/>
                <a:gd name="T27" fmla="*/ 2 h 10"/>
                <a:gd name="T28" fmla="*/ 0 w 6"/>
                <a:gd name="T29" fmla="*/ 2 h 10"/>
                <a:gd name="T30" fmla="*/ 0 w 6"/>
                <a:gd name="T31" fmla="*/ 2 h 10"/>
                <a:gd name="T32" fmla="*/ 0 w 6"/>
                <a:gd name="T33" fmla="*/ 2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0"/>
                <a:gd name="T53" fmla="*/ 6 w 6"/>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0">
                  <a:moveTo>
                    <a:pt x="0" y="6"/>
                  </a:moveTo>
                  <a:lnTo>
                    <a:pt x="0" y="6"/>
                  </a:lnTo>
                  <a:lnTo>
                    <a:pt x="1" y="10"/>
                  </a:lnTo>
                  <a:lnTo>
                    <a:pt x="2" y="10"/>
                  </a:lnTo>
                  <a:lnTo>
                    <a:pt x="4" y="10"/>
                  </a:lnTo>
                  <a:lnTo>
                    <a:pt x="5" y="8"/>
                  </a:lnTo>
                  <a:lnTo>
                    <a:pt x="6" y="4"/>
                  </a:lnTo>
                  <a:lnTo>
                    <a:pt x="5" y="0"/>
                  </a:lnTo>
                  <a:lnTo>
                    <a:pt x="4" y="1"/>
                  </a:lnTo>
                  <a:lnTo>
                    <a:pt x="1" y="3"/>
                  </a:lnTo>
                  <a:lnTo>
                    <a:pt x="0" y="4"/>
                  </a:lnTo>
                  <a:lnTo>
                    <a:pt x="0"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6" name="Freeform 4219"/>
            <p:cNvSpPr>
              <a:spLocks/>
            </p:cNvSpPr>
            <p:nvPr/>
          </p:nvSpPr>
          <p:spPr bwMode="auto">
            <a:xfrm>
              <a:off x="4792" y="2665"/>
              <a:ext cx="2" cy="1"/>
            </a:xfrm>
            <a:custGeom>
              <a:avLst/>
              <a:gdLst>
                <a:gd name="T0" fmla="*/ 1 w 4"/>
                <a:gd name="T1" fmla="*/ 1 h 1"/>
                <a:gd name="T2" fmla="*/ 1 w 4"/>
                <a:gd name="T3" fmla="*/ 1 h 1"/>
                <a:gd name="T4" fmla="*/ 1 w 4"/>
                <a:gd name="T5" fmla="*/ 1 h 1"/>
                <a:gd name="T6" fmla="*/ 1 w 4"/>
                <a:gd name="T7" fmla="*/ 1 h 1"/>
                <a:gd name="T8" fmla="*/ 1 w 4"/>
                <a:gd name="T9" fmla="*/ 0 h 1"/>
                <a:gd name="T10" fmla="*/ 1 w 4"/>
                <a:gd name="T11" fmla="*/ 0 h 1"/>
                <a:gd name="T12" fmla="*/ 1 w 4"/>
                <a:gd name="T13" fmla="*/ 1 h 1"/>
                <a:gd name="T14" fmla="*/ 1 w 4"/>
                <a:gd name="T15" fmla="*/ 0 h 1"/>
                <a:gd name="T16" fmla="*/ 1 w 4"/>
                <a:gd name="T17" fmla="*/ 0 h 1"/>
                <a:gd name="T18" fmla="*/ 1 w 4"/>
                <a:gd name="T19" fmla="*/ 0 h 1"/>
                <a:gd name="T20" fmla="*/ 0 w 4"/>
                <a:gd name="T21" fmla="*/ 1 h 1"/>
                <a:gd name="T22" fmla="*/ 1 w 4"/>
                <a:gd name="T23" fmla="*/ 1 h 1"/>
                <a:gd name="T24" fmla="*/ 1 w 4"/>
                <a:gd name="T25" fmla="*/ 1 h 1"/>
                <a:gd name="T26" fmla="*/ 1 w 4"/>
                <a:gd name="T27" fmla="*/ 1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
                <a:gd name="T44" fmla="*/ 4 w 4"/>
                <a:gd name="T45" fmla="*/ 1 h 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
                  <a:moveTo>
                    <a:pt x="1" y="1"/>
                  </a:moveTo>
                  <a:lnTo>
                    <a:pt x="1" y="1"/>
                  </a:lnTo>
                  <a:lnTo>
                    <a:pt x="3" y="1"/>
                  </a:lnTo>
                  <a:lnTo>
                    <a:pt x="4" y="1"/>
                  </a:lnTo>
                  <a:lnTo>
                    <a:pt x="4" y="0"/>
                  </a:lnTo>
                  <a:lnTo>
                    <a:pt x="3" y="1"/>
                  </a:lnTo>
                  <a:lnTo>
                    <a:pt x="2" y="0"/>
                  </a:lnTo>
                  <a:lnTo>
                    <a:pt x="1" y="0"/>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7" name="Freeform 4220"/>
            <p:cNvSpPr>
              <a:spLocks/>
            </p:cNvSpPr>
            <p:nvPr/>
          </p:nvSpPr>
          <p:spPr bwMode="auto">
            <a:xfrm>
              <a:off x="4794" y="2666"/>
              <a:ext cx="6" cy="7"/>
            </a:xfrm>
            <a:custGeom>
              <a:avLst/>
              <a:gdLst>
                <a:gd name="T0" fmla="*/ 3 w 7"/>
                <a:gd name="T1" fmla="*/ 4 h 8"/>
                <a:gd name="T2" fmla="*/ 3 w 7"/>
                <a:gd name="T3" fmla="*/ 4 h 8"/>
                <a:gd name="T4" fmla="*/ 3 w 7"/>
                <a:gd name="T5" fmla="*/ 4 h 8"/>
                <a:gd name="T6" fmla="*/ 3 w 7"/>
                <a:gd name="T7" fmla="*/ 3 h 8"/>
                <a:gd name="T8" fmla="*/ 3 w 7"/>
                <a:gd name="T9" fmla="*/ 3 h 8"/>
                <a:gd name="T10" fmla="*/ 3 w 7"/>
                <a:gd name="T11" fmla="*/ 1 h 8"/>
                <a:gd name="T12" fmla="*/ 3 w 7"/>
                <a:gd name="T13" fmla="*/ 0 h 8"/>
                <a:gd name="T14" fmla="*/ 3 w 7"/>
                <a:gd name="T15" fmla="*/ 0 h 8"/>
                <a:gd name="T16" fmla="*/ 1 w 7"/>
                <a:gd name="T17" fmla="*/ 1 h 8"/>
                <a:gd name="T18" fmla="*/ 0 w 7"/>
                <a:gd name="T19" fmla="*/ 2 h 8"/>
                <a:gd name="T20" fmla="*/ 1 w 7"/>
                <a:gd name="T21" fmla="*/ 3 h 8"/>
                <a:gd name="T22" fmla="*/ 1 w 7"/>
                <a:gd name="T23" fmla="*/ 3 h 8"/>
                <a:gd name="T24" fmla="*/ 1 w 7"/>
                <a:gd name="T25" fmla="*/ 4 h 8"/>
                <a:gd name="T26" fmla="*/ 3 w 7"/>
                <a:gd name="T27" fmla="*/ 4 h 8"/>
                <a:gd name="T28" fmla="*/ 3 w 7"/>
                <a:gd name="T29" fmla="*/ 4 h 8"/>
                <a:gd name="T30" fmla="*/ 3 w 7"/>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4" y="8"/>
                  </a:moveTo>
                  <a:lnTo>
                    <a:pt x="4" y="8"/>
                  </a:lnTo>
                  <a:lnTo>
                    <a:pt x="6" y="5"/>
                  </a:lnTo>
                  <a:lnTo>
                    <a:pt x="7" y="3"/>
                  </a:lnTo>
                  <a:lnTo>
                    <a:pt x="6" y="1"/>
                  </a:lnTo>
                  <a:lnTo>
                    <a:pt x="4" y="0"/>
                  </a:lnTo>
                  <a:lnTo>
                    <a:pt x="1" y="1"/>
                  </a:lnTo>
                  <a:lnTo>
                    <a:pt x="0" y="2"/>
                  </a:lnTo>
                  <a:lnTo>
                    <a:pt x="1" y="3"/>
                  </a:lnTo>
                  <a:lnTo>
                    <a:pt x="1" y="5"/>
                  </a:lnTo>
                  <a:lnTo>
                    <a:pt x="3" y="6"/>
                  </a:lnTo>
                  <a:lnTo>
                    <a:pt x="4"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8" name="Freeform 4221"/>
            <p:cNvSpPr>
              <a:spLocks/>
            </p:cNvSpPr>
            <p:nvPr/>
          </p:nvSpPr>
          <p:spPr bwMode="auto">
            <a:xfrm>
              <a:off x="4790" y="2655"/>
              <a:ext cx="14" cy="6"/>
            </a:xfrm>
            <a:custGeom>
              <a:avLst/>
              <a:gdLst>
                <a:gd name="T0" fmla="*/ 2 w 17"/>
                <a:gd name="T1" fmla="*/ 2 h 8"/>
                <a:gd name="T2" fmla="*/ 2 w 17"/>
                <a:gd name="T3" fmla="*/ 2 h 8"/>
                <a:gd name="T4" fmla="*/ 2 w 17"/>
                <a:gd name="T5" fmla="*/ 2 h 8"/>
                <a:gd name="T6" fmla="*/ 2 w 17"/>
                <a:gd name="T7" fmla="*/ 2 h 8"/>
                <a:gd name="T8" fmla="*/ 2 w 17"/>
                <a:gd name="T9" fmla="*/ 2 h 8"/>
                <a:gd name="T10" fmla="*/ 2 w 17"/>
                <a:gd name="T11" fmla="*/ 2 h 8"/>
                <a:gd name="T12" fmla="*/ 2 w 17"/>
                <a:gd name="T13" fmla="*/ 2 h 8"/>
                <a:gd name="T14" fmla="*/ 2 w 17"/>
                <a:gd name="T15" fmla="*/ 2 h 8"/>
                <a:gd name="T16" fmla="*/ 2 w 17"/>
                <a:gd name="T17" fmla="*/ 2 h 8"/>
                <a:gd name="T18" fmla="*/ 2 w 17"/>
                <a:gd name="T19" fmla="*/ 2 h 8"/>
                <a:gd name="T20" fmla="*/ 2 w 17"/>
                <a:gd name="T21" fmla="*/ 2 h 8"/>
                <a:gd name="T22" fmla="*/ 2 w 17"/>
                <a:gd name="T23" fmla="*/ 2 h 8"/>
                <a:gd name="T24" fmla="*/ 2 w 17"/>
                <a:gd name="T25" fmla="*/ 2 h 8"/>
                <a:gd name="T26" fmla="*/ 2 w 17"/>
                <a:gd name="T27" fmla="*/ 2 h 8"/>
                <a:gd name="T28" fmla="*/ 2 w 17"/>
                <a:gd name="T29" fmla="*/ 2 h 8"/>
                <a:gd name="T30" fmla="*/ 2 w 17"/>
                <a:gd name="T31" fmla="*/ 2 h 8"/>
                <a:gd name="T32" fmla="*/ 2 w 17"/>
                <a:gd name="T33" fmla="*/ 2 h 8"/>
                <a:gd name="T34" fmla="*/ 2 w 17"/>
                <a:gd name="T35" fmla="*/ 2 h 8"/>
                <a:gd name="T36" fmla="*/ 2 w 17"/>
                <a:gd name="T37" fmla="*/ 2 h 8"/>
                <a:gd name="T38" fmla="*/ 2 w 17"/>
                <a:gd name="T39" fmla="*/ 2 h 8"/>
                <a:gd name="T40" fmla="*/ 2 w 17"/>
                <a:gd name="T41" fmla="*/ 2 h 8"/>
                <a:gd name="T42" fmla="*/ 2 w 17"/>
                <a:gd name="T43" fmla="*/ 1 h 8"/>
                <a:gd name="T44" fmla="*/ 2 w 17"/>
                <a:gd name="T45" fmla="*/ 1 h 8"/>
                <a:gd name="T46" fmla="*/ 2 w 17"/>
                <a:gd name="T47" fmla="*/ 0 h 8"/>
                <a:gd name="T48" fmla="*/ 2 w 17"/>
                <a:gd name="T49" fmla="*/ 0 h 8"/>
                <a:gd name="T50" fmla="*/ 2 w 17"/>
                <a:gd name="T51" fmla="*/ 0 h 8"/>
                <a:gd name="T52" fmla="*/ 2 w 17"/>
                <a:gd name="T53" fmla="*/ 1 h 8"/>
                <a:gd name="T54" fmla="*/ 2 w 17"/>
                <a:gd name="T55" fmla="*/ 2 h 8"/>
                <a:gd name="T56" fmla="*/ 2 w 17"/>
                <a:gd name="T57" fmla="*/ 2 h 8"/>
                <a:gd name="T58" fmla="*/ 2 w 17"/>
                <a:gd name="T59" fmla="*/ 2 h 8"/>
                <a:gd name="T60" fmla="*/ 2 w 17"/>
                <a:gd name="T61" fmla="*/ 2 h 8"/>
                <a:gd name="T62" fmla="*/ 2 w 17"/>
                <a:gd name="T63" fmla="*/ 2 h 8"/>
                <a:gd name="T64" fmla="*/ 2 w 17"/>
                <a:gd name="T65" fmla="*/ 2 h 8"/>
                <a:gd name="T66" fmla="*/ 2 w 17"/>
                <a:gd name="T67" fmla="*/ 2 h 8"/>
                <a:gd name="T68" fmla="*/ 2 w 17"/>
                <a:gd name="T69" fmla="*/ 2 h 8"/>
                <a:gd name="T70" fmla="*/ 2 w 17"/>
                <a:gd name="T71" fmla="*/ 2 h 8"/>
                <a:gd name="T72" fmla="*/ 2 w 17"/>
                <a:gd name="T73" fmla="*/ 1 h 8"/>
                <a:gd name="T74" fmla="*/ 2 w 17"/>
                <a:gd name="T75" fmla="*/ 1 h 8"/>
                <a:gd name="T76" fmla="*/ 2 w 17"/>
                <a:gd name="T77" fmla="*/ 2 h 8"/>
                <a:gd name="T78" fmla="*/ 2 w 17"/>
                <a:gd name="T79" fmla="*/ 2 h 8"/>
                <a:gd name="T80" fmla="*/ 0 w 17"/>
                <a:gd name="T81" fmla="*/ 2 h 8"/>
                <a:gd name="T82" fmla="*/ 0 w 17"/>
                <a:gd name="T83" fmla="*/ 2 h 8"/>
                <a:gd name="T84" fmla="*/ 1 w 17"/>
                <a:gd name="T85" fmla="*/ 2 h 8"/>
                <a:gd name="T86" fmla="*/ 1 w 17"/>
                <a:gd name="T87" fmla="*/ 2 h 8"/>
                <a:gd name="T88" fmla="*/ 2 w 17"/>
                <a:gd name="T89" fmla="*/ 2 h 8"/>
                <a:gd name="T90" fmla="*/ 2 w 17"/>
                <a:gd name="T91" fmla="*/ 2 h 8"/>
                <a:gd name="T92" fmla="*/ 2 w 17"/>
                <a:gd name="T93" fmla="*/ 2 h 8"/>
                <a:gd name="T94" fmla="*/ 2 w 17"/>
                <a:gd name="T95" fmla="*/ 2 h 8"/>
                <a:gd name="T96" fmla="*/ 2 w 17"/>
                <a:gd name="T97" fmla="*/ 2 h 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
                <a:gd name="T148" fmla="*/ 0 h 8"/>
                <a:gd name="T149" fmla="*/ 17 w 17"/>
                <a:gd name="T150" fmla="*/ 8 h 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 h="8">
                  <a:moveTo>
                    <a:pt x="4" y="5"/>
                  </a:moveTo>
                  <a:lnTo>
                    <a:pt x="4" y="5"/>
                  </a:lnTo>
                  <a:lnTo>
                    <a:pt x="4" y="6"/>
                  </a:lnTo>
                  <a:lnTo>
                    <a:pt x="5" y="5"/>
                  </a:lnTo>
                  <a:lnTo>
                    <a:pt x="5" y="4"/>
                  </a:lnTo>
                  <a:lnTo>
                    <a:pt x="6" y="5"/>
                  </a:lnTo>
                  <a:lnTo>
                    <a:pt x="9" y="8"/>
                  </a:lnTo>
                  <a:lnTo>
                    <a:pt x="10" y="8"/>
                  </a:lnTo>
                  <a:lnTo>
                    <a:pt x="11" y="5"/>
                  </a:lnTo>
                  <a:lnTo>
                    <a:pt x="12" y="5"/>
                  </a:lnTo>
                  <a:lnTo>
                    <a:pt x="15" y="6"/>
                  </a:lnTo>
                  <a:lnTo>
                    <a:pt x="16" y="5"/>
                  </a:lnTo>
                  <a:lnTo>
                    <a:pt x="17" y="4"/>
                  </a:lnTo>
                  <a:lnTo>
                    <a:pt x="16" y="2"/>
                  </a:lnTo>
                  <a:lnTo>
                    <a:pt x="12" y="1"/>
                  </a:lnTo>
                  <a:lnTo>
                    <a:pt x="10" y="0"/>
                  </a:lnTo>
                  <a:lnTo>
                    <a:pt x="7" y="0"/>
                  </a:lnTo>
                  <a:lnTo>
                    <a:pt x="6" y="1"/>
                  </a:lnTo>
                  <a:lnTo>
                    <a:pt x="7" y="2"/>
                  </a:lnTo>
                  <a:lnTo>
                    <a:pt x="9" y="3"/>
                  </a:lnTo>
                  <a:lnTo>
                    <a:pt x="10" y="4"/>
                  </a:lnTo>
                  <a:lnTo>
                    <a:pt x="7" y="4"/>
                  </a:lnTo>
                  <a:lnTo>
                    <a:pt x="6" y="2"/>
                  </a:lnTo>
                  <a:lnTo>
                    <a:pt x="5" y="1"/>
                  </a:lnTo>
                  <a:lnTo>
                    <a:pt x="2" y="2"/>
                  </a:lnTo>
                  <a:lnTo>
                    <a:pt x="0" y="3"/>
                  </a:lnTo>
                  <a:lnTo>
                    <a:pt x="1" y="4"/>
                  </a:lnTo>
                  <a:lnTo>
                    <a:pt x="3" y="4"/>
                  </a:lnTo>
                  <a:lnTo>
                    <a:pt x="4" y="4"/>
                  </a:lnTo>
                  <a:lnTo>
                    <a:pt x="4"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199" name="Freeform 4222"/>
            <p:cNvSpPr>
              <a:spLocks/>
            </p:cNvSpPr>
            <p:nvPr/>
          </p:nvSpPr>
          <p:spPr bwMode="auto">
            <a:xfrm>
              <a:off x="4895" y="2761"/>
              <a:ext cx="6" cy="5"/>
            </a:xfrm>
            <a:custGeom>
              <a:avLst/>
              <a:gdLst>
                <a:gd name="T0" fmla="*/ 6 w 6"/>
                <a:gd name="T1" fmla="*/ 5 h 5"/>
                <a:gd name="T2" fmla="*/ 6 w 6"/>
                <a:gd name="T3" fmla="*/ 5 h 5"/>
                <a:gd name="T4" fmla="*/ 6 w 6"/>
                <a:gd name="T5" fmla="*/ 4 h 5"/>
                <a:gd name="T6" fmla="*/ 6 w 6"/>
                <a:gd name="T7" fmla="*/ 3 h 5"/>
                <a:gd name="T8" fmla="*/ 5 w 6"/>
                <a:gd name="T9" fmla="*/ 0 h 5"/>
                <a:gd name="T10" fmla="*/ 5 w 6"/>
                <a:gd name="T11" fmla="*/ 0 h 5"/>
                <a:gd name="T12" fmla="*/ 4 w 6"/>
                <a:gd name="T13" fmla="*/ 1 h 5"/>
                <a:gd name="T14" fmla="*/ 3 w 6"/>
                <a:gd name="T15" fmla="*/ 1 h 5"/>
                <a:gd name="T16" fmla="*/ 3 w 6"/>
                <a:gd name="T17" fmla="*/ 1 h 5"/>
                <a:gd name="T18" fmla="*/ 0 w 6"/>
                <a:gd name="T19" fmla="*/ 4 h 5"/>
                <a:gd name="T20" fmla="*/ 2 w 6"/>
                <a:gd name="T21" fmla="*/ 5 h 5"/>
                <a:gd name="T22" fmla="*/ 6 w 6"/>
                <a:gd name="T23" fmla="*/ 5 h 5"/>
                <a:gd name="T24" fmla="*/ 6 w 6"/>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6" y="5"/>
                  </a:moveTo>
                  <a:lnTo>
                    <a:pt x="6" y="5"/>
                  </a:lnTo>
                  <a:lnTo>
                    <a:pt x="6" y="4"/>
                  </a:lnTo>
                  <a:lnTo>
                    <a:pt x="6" y="3"/>
                  </a:lnTo>
                  <a:lnTo>
                    <a:pt x="5" y="0"/>
                  </a:lnTo>
                  <a:lnTo>
                    <a:pt x="4" y="1"/>
                  </a:lnTo>
                  <a:lnTo>
                    <a:pt x="3" y="1"/>
                  </a:lnTo>
                  <a:lnTo>
                    <a:pt x="0" y="4"/>
                  </a:lnTo>
                  <a:lnTo>
                    <a:pt x="2" y="5"/>
                  </a:lnTo>
                  <a:lnTo>
                    <a:pt x="6"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0" name="Freeform 4223"/>
            <p:cNvSpPr>
              <a:spLocks/>
            </p:cNvSpPr>
            <p:nvPr/>
          </p:nvSpPr>
          <p:spPr bwMode="auto">
            <a:xfrm>
              <a:off x="4885" y="2751"/>
              <a:ext cx="16" cy="16"/>
            </a:xfrm>
            <a:custGeom>
              <a:avLst/>
              <a:gdLst>
                <a:gd name="T0" fmla="*/ 1 w 22"/>
                <a:gd name="T1" fmla="*/ 3 h 19"/>
                <a:gd name="T2" fmla="*/ 1 w 22"/>
                <a:gd name="T3" fmla="*/ 3 h 19"/>
                <a:gd name="T4" fmla="*/ 1 w 22"/>
                <a:gd name="T5" fmla="*/ 3 h 19"/>
                <a:gd name="T6" fmla="*/ 1 w 22"/>
                <a:gd name="T7" fmla="*/ 2 h 19"/>
                <a:gd name="T8" fmla="*/ 1 w 22"/>
                <a:gd name="T9" fmla="*/ 0 h 19"/>
                <a:gd name="T10" fmla="*/ 1 w 22"/>
                <a:gd name="T11" fmla="*/ 0 h 19"/>
                <a:gd name="T12" fmla="*/ 1 w 22"/>
                <a:gd name="T13" fmla="*/ 2 h 19"/>
                <a:gd name="T14" fmla="*/ 1 w 22"/>
                <a:gd name="T15" fmla="*/ 3 h 19"/>
                <a:gd name="T16" fmla="*/ 1 w 22"/>
                <a:gd name="T17" fmla="*/ 3 h 19"/>
                <a:gd name="T18" fmla="*/ 1 w 22"/>
                <a:gd name="T19" fmla="*/ 3 h 19"/>
                <a:gd name="T20" fmla="*/ 1 w 22"/>
                <a:gd name="T21" fmla="*/ 3 h 19"/>
                <a:gd name="T22" fmla="*/ 1 w 22"/>
                <a:gd name="T23" fmla="*/ 3 h 19"/>
                <a:gd name="T24" fmla="*/ 1 w 22"/>
                <a:gd name="T25" fmla="*/ 3 h 19"/>
                <a:gd name="T26" fmla="*/ 0 w 22"/>
                <a:gd name="T27" fmla="*/ 3 h 19"/>
                <a:gd name="T28" fmla="*/ 1 w 22"/>
                <a:gd name="T29" fmla="*/ 3 h 19"/>
                <a:gd name="T30" fmla="*/ 1 w 22"/>
                <a:gd name="T31" fmla="*/ 3 h 19"/>
                <a:gd name="T32" fmla="*/ 1 w 22"/>
                <a:gd name="T33" fmla="*/ 3 h 19"/>
                <a:gd name="T34" fmla="*/ 1 w 22"/>
                <a:gd name="T35" fmla="*/ 3 h 19"/>
                <a:gd name="T36" fmla="*/ 1 w 22"/>
                <a:gd name="T37" fmla="*/ 3 h 19"/>
                <a:gd name="T38" fmla="*/ 1 w 22"/>
                <a:gd name="T39" fmla="*/ 3 h 19"/>
                <a:gd name="T40" fmla="*/ 1 w 22"/>
                <a:gd name="T41" fmla="*/ 3 h 19"/>
                <a:gd name="T42" fmla="*/ 1 w 22"/>
                <a:gd name="T43" fmla="*/ 3 h 19"/>
                <a:gd name="T44" fmla="*/ 1 w 22"/>
                <a:gd name="T45" fmla="*/ 3 h 19"/>
                <a:gd name="T46" fmla="*/ 1 w 22"/>
                <a:gd name="T47" fmla="*/ 3 h 19"/>
                <a:gd name="T48" fmla="*/ 1 w 22"/>
                <a:gd name="T49" fmla="*/ 3 h 19"/>
                <a:gd name="T50" fmla="*/ 1 w 22"/>
                <a:gd name="T51" fmla="*/ 3 h 19"/>
                <a:gd name="T52" fmla="*/ 1 w 22"/>
                <a:gd name="T53" fmla="*/ 3 h 19"/>
                <a:gd name="T54" fmla="*/ 1 w 22"/>
                <a:gd name="T55" fmla="*/ 3 h 19"/>
                <a:gd name="T56" fmla="*/ 1 w 22"/>
                <a:gd name="T57" fmla="*/ 3 h 19"/>
                <a:gd name="T58" fmla="*/ 1 w 22"/>
                <a:gd name="T59" fmla="*/ 3 h 19"/>
                <a:gd name="T60" fmla="*/ 1 w 22"/>
                <a:gd name="T61" fmla="*/ 3 h 19"/>
                <a:gd name="T62" fmla="*/ 1 w 22"/>
                <a:gd name="T63" fmla="*/ 3 h 19"/>
                <a:gd name="T64" fmla="*/ 1 w 22"/>
                <a:gd name="T65" fmla="*/ 3 h 19"/>
                <a:gd name="T66" fmla="*/ 1 w 22"/>
                <a:gd name="T67" fmla="*/ 3 h 19"/>
                <a:gd name="T68" fmla="*/ 1 w 22"/>
                <a:gd name="T69" fmla="*/ 3 h 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9"/>
                <a:gd name="T107" fmla="*/ 22 w 22"/>
                <a:gd name="T108" fmla="*/ 19 h 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9">
                  <a:moveTo>
                    <a:pt x="21" y="4"/>
                  </a:moveTo>
                  <a:lnTo>
                    <a:pt x="21" y="4"/>
                  </a:lnTo>
                  <a:lnTo>
                    <a:pt x="19" y="3"/>
                  </a:lnTo>
                  <a:lnTo>
                    <a:pt x="18" y="2"/>
                  </a:lnTo>
                  <a:lnTo>
                    <a:pt x="17" y="0"/>
                  </a:lnTo>
                  <a:lnTo>
                    <a:pt x="12" y="2"/>
                  </a:lnTo>
                  <a:lnTo>
                    <a:pt x="9" y="3"/>
                  </a:lnTo>
                  <a:lnTo>
                    <a:pt x="7" y="5"/>
                  </a:lnTo>
                  <a:lnTo>
                    <a:pt x="4" y="10"/>
                  </a:lnTo>
                  <a:lnTo>
                    <a:pt x="2" y="17"/>
                  </a:lnTo>
                  <a:lnTo>
                    <a:pt x="0" y="19"/>
                  </a:lnTo>
                  <a:lnTo>
                    <a:pt x="2" y="18"/>
                  </a:lnTo>
                  <a:lnTo>
                    <a:pt x="3" y="18"/>
                  </a:lnTo>
                  <a:lnTo>
                    <a:pt x="10" y="18"/>
                  </a:lnTo>
                  <a:lnTo>
                    <a:pt x="12" y="18"/>
                  </a:lnTo>
                  <a:lnTo>
                    <a:pt x="14" y="16"/>
                  </a:lnTo>
                  <a:lnTo>
                    <a:pt x="17" y="14"/>
                  </a:lnTo>
                  <a:lnTo>
                    <a:pt x="18" y="13"/>
                  </a:lnTo>
                  <a:lnTo>
                    <a:pt x="20" y="12"/>
                  </a:lnTo>
                  <a:lnTo>
                    <a:pt x="20" y="11"/>
                  </a:lnTo>
                  <a:lnTo>
                    <a:pt x="20" y="10"/>
                  </a:lnTo>
                  <a:lnTo>
                    <a:pt x="21" y="8"/>
                  </a:lnTo>
                  <a:lnTo>
                    <a:pt x="22" y="6"/>
                  </a:lnTo>
                  <a:lnTo>
                    <a:pt x="22" y="5"/>
                  </a:lnTo>
                  <a:lnTo>
                    <a:pt x="2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1" name="Freeform 4224"/>
            <p:cNvSpPr>
              <a:spLocks/>
            </p:cNvSpPr>
            <p:nvPr/>
          </p:nvSpPr>
          <p:spPr bwMode="auto">
            <a:xfrm>
              <a:off x="4848" y="2667"/>
              <a:ext cx="2" cy="2"/>
            </a:xfrm>
            <a:custGeom>
              <a:avLst/>
              <a:gdLst>
                <a:gd name="T0" fmla="*/ 0 w 2"/>
                <a:gd name="T1" fmla="*/ 2 h 2"/>
                <a:gd name="T2" fmla="*/ 0 w 2"/>
                <a:gd name="T3" fmla="*/ 2 h 2"/>
                <a:gd name="T4" fmla="*/ 0 w 2"/>
                <a:gd name="T5" fmla="*/ 2 h 2"/>
                <a:gd name="T6" fmla="*/ 2 w 2"/>
                <a:gd name="T7" fmla="*/ 2 h 2"/>
                <a:gd name="T8" fmla="*/ 2 w 2"/>
                <a:gd name="T9" fmla="*/ 2 h 2"/>
                <a:gd name="T10" fmla="*/ 2 w 2"/>
                <a:gd name="T11" fmla="*/ 2 h 2"/>
                <a:gd name="T12" fmla="*/ 2 w 2"/>
                <a:gd name="T13" fmla="*/ 2 h 2"/>
                <a:gd name="T14" fmla="*/ 1 w 2"/>
                <a:gd name="T15" fmla="*/ 0 h 2"/>
                <a:gd name="T16" fmla="*/ 1 w 2"/>
                <a:gd name="T17" fmla="*/ 0 h 2"/>
                <a:gd name="T18" fmla="*/ 0 w 2"/>
                <a:gd name="T19" fmla="*/ 0 h 2"/>
                <a:gd name="T20" fmla="*/ 0 w 2"/>
                <a:gd name="T21" fmla="*/ 1 h 2"/>
                <a:gd name="T22" fmla="*/ 0 w 2"/>
                <a:gd name="T23" fmla="*/ 2 h 2"/>
                <a:gd name="T24" fmla="*/ 0 w 2"/>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2"/>
                <a:gd name="T41" fmla="*/ 2 w 2"/>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2">
                  <a:moveTo>
                    <a:pt x="0" y="2"/>
                  </a:moveTo>
                  <a:lnTo>
                    <a:pt x="0" y="2"/>
                  </a:lnTo>
                  <a:lnTo>
                    <a:pt x="2" y="2"/>
                  </a:lnTo>
                  <a:lnTo>
                    <a:pt x="1" y="0"/>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2" name="Freeform 4225"/>
            <p:cNvSpPr>
              <a:spLocks/>
            </p:cNvSpPr>
            <p:nvPr/>
          </p:nvSpPr>
          <p:spPr bwMode="auto">
            <a:xfrm>
              <a:off x="4856" y="2664"/>
              <a:ext cx="3" cy="1"/>
            </a:xfrm>
            <a:custGeom>
              <a:avLst/>
              <a:gdLst>
                <a:gd name="T0" fmla="*/ 2 w 4"/>
                <a:gd name="T1" fmla="*/ 0 h 2"/>
                <a:gd name="T2" fmla="*/ 2 w 4"/>
                <a:gd name="T3" fmla="*/ 0 h 2"/>
                <a:gd name="T4" fmla="*/ 0 w 4"/>
                <a:gd name="T5" fmla="*/ 0 h 2"/>
                <a:gd name="T6" fmla="*/ 0 w 4"/>
                <a:gd name="T7" fmla="*/ 0 h 2"/>
                <a:gd name="T8" fmla="*/ 2 w 4"/>
                <a:gd name="T9" fmla="*/ 1 h 2"/>
                <a:gd name="T10" fmla="*/ 2 w 4"/>
                <a:gd name="T11" fmla="*/ 1 h 2"/>
                <a:gd name="T12" fmla="*/ 2 w 4"/>
                <a:gd name="T13" fmla="*/ 1 h 2"/>
                <a:gd name="T14" fmla="*/ 2 w 4"/>
                <a:gd name="T15" fmla="*/ 1 h 2"/>
                <a:gd name="T16" fmla="*/ 2 w 4"/>
                <a:gd name="T17" fmla="*/ 1 h 2"/>
                <a:gd name="T18" fmla="*/ 2 w 4"/>
                <a:gd name="T19" fmla="*/ 1 h 2"/>
                <a:gd name="T20" fmla="*/ 2 w 4"/>
                <a:gd name="T21" fmla="*/ 1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0"/>
                  </a:moveTo>
                  <a:lnTo>
                    <a:pt x="2" y="0"/>
                  </a:lnTo>
                  <a:lnTo>
                    <a:pt x="0" y="0"/>
                  </a:lnTo>
                  <a:lnTo>
                    <a:pt x="2" y="1"/>
                  </a:lnTo>
                  <a:lnTo>
                    <a:pt x="3" y="2"/>
                  </a:lnTo>
                  <a:lnTo>
                    <a:pt x="4" y="2"/>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3" name="Freeform 4226"/>
            <p:cNvSpPr>
              <a:spLocks/>
            </p:cNvSpPr>
            <p:nvPr/>
          </p:nvSpPr>
          <p:spPr bwMode="auto">
            <a:xfrm>
              <a:off x="4860" y="2665"/>
              <a:ext cx="9" cy="5"/>
            </a:xfrm>
            <a:custGeom>
              <a:avLst/>
              <a:gdLst>
                <a:gd name="T0" fmla="*/ 4 w 10"/>
                <a:gd name="T1" fmla="*/ 1 h 7"/>
                <a:gd name="T2" fmla="*/ 4 w 10"/>
                <a:gd name="T3" fmla="*/ 1 h 7"/>
                <a:gd name="T4" fmla="*/ 5 w 10"/>
                <a:gd name="T5" fmla="*/ 1 h 7"/>
                <a:gd name="T6" fmla="*/ 5 w 10"/>
                <a:gd name="T7" fmla="*/ 1 h 7"/>
                <a:gd name="T8" fmla="*/ 5 w 10"/>
                <a:gd name="T9" fmla="*/ 1 h 7"/>
                <a:gd name="T10" fmla="*/ 5 w 10"/>
                <a:gd name="T11" fmla="*/ 1 h 7"/>
                <a:gd name="T12" fmla="*/ 5 w 10"/>
                <a:gd name="T13" fmla="*/ 1 h 7"/>
                <a:gd name="T14" fmla="*/ 5 w 10"/>
                <a:gd name="T15" fmla="*/ 1 h 7"/>
                <a:gd name="T16" fmla="*/ 5 w 10"/>
                <a:gd name="T17" fmla="*/ 1 h 7"/>
                <a:gd name="T18" fmla="*/ 5 w 10"/>
                <a:gd name="T19" fmla="*/ 1 h 7"/>
                <a:gd name="T20" fmla="*/ 5 w 10"/>
                <a:gd name="T21" fmla="*/ 1 h 7"/>
                <a:gd name="T22" fmla="*/ 4 w 10"/>
                <a:gd name="T23" fmla="*/ 1 h 7"/>
                <a:gd name="T24" fmla="*/ 1 w 10"/>
                <a:gd name="T25" fmla="*/ 0 h 7"/>
                <a:gd name="T26" fmla="*/ 1 w 10"/>
                <a:gd name="T27" fmla="*/ 0 h 7"/>
                <a:gd name="T28" fmla="*/ 0 w 10"/>
                <a:gd name="T29" fmla="*/ 0 h 7"/>
                <a:gd name="T30" fmla="*/ 0 w 10"/>
                <a:gd name="T31" fmla="*/ 1 h 7"/>
                <a:gd name="T32" fmla="*/ 0 w 10"/>
                <a:gd name="T33" fmla="*/ 1 h 7"/>
                <a:gd name="T34" fmla="*/ 1 w 10"/>
                <a:gd name="T35" fmla="*/ 1 h 7"/>
                <a:gd name="T36" fmla="*/ 1 w 10"/>
                <a:gd name="T37" fmla="*/ 1 h 7"/>
                <a:gd name="T38" fmla="*/ 1 w 10"/>
                <a:gd name="T39" fmla="*/ 1 h 7"/>
                <a:gd name="T40" fmla="*/ 1 w 10"/>
                <a:gd name="T41" fmla="*/ 1 h 7"/>
                <a:gd name="T42" fmla="*/ 4 w 10"/>
                <a:gd name="T43" fmla="*/ 1 h 7"/>
                <a:gd name="T44" fmla="*/ 4 w 10"/>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7"/>
                <a:gd name="T71" fmla="*/ 10 w 10"/>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7">
                  <a:moveTo>
                    <a:pt x="4" y="7"/>
                  </a:moveTo>
                  <a:lnTo>
                    <a:pt x="4" y="7"/>
                  </a:lnTo>
                  <a:lnTo>
                    <a:pt x="8" y="7"/>
                  </a:lnTo>
                  <a:lnTo>
                    <a:pt x="9" y="6"/>
                  </a:lnTo>
                  <a:lnTo>
                    <a:pt x="10" y="6"/>
                  </a:lnTo>
                  <a:lnTo>
                    <a:pt x="9" y="5"/>
                  </a:lnTo>
                  <a:lnTo>
                    <a:pt x="6" y="4"/>
                  </a:lnTo>
                  <a:lnTo>
                    <a:pt x="5" y="3"/>
                  </a:lnTo>
                  <a:lnTo>
                    <a:pt x="4" y="1"/>
                  </a:lnTo>
                  <a:lnTo>
                    <a:pt x="1" y="0"/>
                  </a:lnTo>
                  <a:lnTo>
                    <a:pt x="0" y="0"/>
                  </a:lnTo>
                  <a:lnTo>
                    <a:pt x="0" y="2"/>
                  </a:lnTo>
                  <a:lnTo>
                    <a:pt x="1" y="5"/>
                  </a:lnTo>
                  <a:lnTo>
                    <a:pt x="1" y="6"/>
                  </a:lnTo>
                  <a:lnTo>
                    <a:pt x="1" y="7"/>
                  </a:lnTo>
                  <a:lnTo>
                    <a:pt x="4"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4" name="Freeform 4227"/>
            <p:cNvSpPr>
              <a:spLocks/>
            </p:cNvSpPr>
            <p:nvPr/>
          </p:nvSpPr>
          <p:spPr bwMode="auto">
            <a:xfrm>
              <a:off x="4858" y="2676"/>
              <a:ext cx="16" cy="3"/>
            </a:xfrm>
            <a:custGeom>
              <a:avLst/>
              <a:gdLst>
                <a:gd name="T0" fmla="*/ 2 w 21"/>
                <a:gd name="T1" fmla="*/ 1 h 4"/>
                <a:gd name="T2" fmla="*/ 2 w 21"/>
                <a:gd name="T3" fmla="*/ 1 h 4"/>
                <a:gd name="T4" fmla="*/ 2 w 21"/>
                <a:gd name="T5" fmla="*/ 2 h 4"/>
                <a:gd name="T6" fmla="*/ 2 w 21"/>
                <a:gd name="T7" fmla="*/ 2 h 4"/>
                <a:gd name="T8" fmla="*/ 2 w 21"/>
                <a:gd name="T9" fmla="*/ 2 h 4"/>
                <a:gd name="T10" fmla="*/ 2 w 21"/>
                <a:gd name="T11" fmla="*/ 2 h 4"/>
                <a:gd name="T12" fmla="*/ 2 w 21"/>
                <a:gd name="T13" fmla="*/ 2 h 4"/>
                <a:gd name="T14" fmla="*/ 2 w 21"/>
                <a:gd name="T15" fmla="*/ 2 h 4"/>
                <a:gd name="T16" fmla="*/ 2 w 21"/>
                <a:gd name="T17" fmla="*/ 2 h 4"/>
                <a:gd name="T18" fmla="*/ 2 w 21"/>
                <a:gd name="T19" fmla="*/ 2 h 4"/>
                <a:gd name="T20" fmla="*/ 2 w 21"/>
                <a:gd name="T21" fmla="*/ 2 h 4"/>
                <a:gd name="T22" fmla="*/ 2 w 21"/>
                <a:gd name="T23" fmla="*/ 1 h 4"/>
                <a:gd name="T24" fmla="*/ 2 w 21"/>
                <a:gd name="T25" fmla="*/ 0 h 4"/>
                <a:gd name="T26" fmla="*/ 2 w 21"/>
                <a:gd name="T27" fmla="*/ 0 h 4"/>
                <a:gd name="T28" fmla="*/ 0 w 21"/>
                <a:gd name="T29" fmla="*/ 0 h 4"/>
                <a:gd name="T30" fmla="*/ 0 w 21"/>
                <a:gd name="T31" fmla="*/ 0 h 4"/>
                <a:gd name="T32" fmla="*/ 0 w 21"/>
                <a:gd name="T33" fmla="*/ 0 h 4"/>
                <a:gd name="T34" fmla="*/ 2 w 21"/>
                <a:gd name="T35" fmla="*/ 1 h 4"/>
                <a:gd name="T36" fmla="*/ 2 w 21"/>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
                <a:gd name="T59" fmla="*/ 21 w 21"/>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
                  <a:moveTo>
                    <a:pt x="2" y="1"/>
                  </a:moveTo>
                  <a:lnTo>
                    <a:pt x="2" y="1"/>
                  </a:lnTo>
                  <a:lnTo>
                    <a:pt x="14" y="4"/>
                  </a:lnTo>
                  <a:lnTo>
                    <a:pt x="16" y="4"/>
                  </a:lnTo>
                  <a:lnTo>
                    <a:pt x="21" y="3"/>
                  </a:lnTo>
                  <a:lnTo>
                    <a:pt x="21" y="2"/>
                  </a:lnTo>
                  <a:lnTo>
                    <a:pt x="19" y="2"/>
                  </a:lnTo>
                  <a:lnTo>
                    <a:pt x="16" y="2"/>
                  </a:lnTo>
                  <a:lnTo>
                    <a:pt x="12" y="1"/>
                  </a:lnTo>
                  <a:lnTo>
                    <a:pt x="4" y="0"/>
                  </a:lnTo>
                  <a:lnTo>
                    <a:pt x="0" y="0"/>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5" name="Freeform 4228"/>
            <p:cNvSpPr>
              <a:spLocks/>
            </p:cNvSpPr>
            <p:nvPr/>
          </p:nvSpPr>
          <p:spPr bwMode="auto">
            <a:xfrm>
              <a:off x="4680" y="2661"/>
              <a:ext cx="2" cy="1"/>
            </a:xfrm>
            <a:custGeom>
              <a:avLst/>
              <a:gdLst>
                <a:gd name="T0" fmla="*/ 0 w 3"/>
                <a:gd name="T1" fmla="*/ 1 h 1"/>
                <a:gd name="T2" fmla="*/ 0 w 3"/>
                <a:gd name="T3" fmla="*/ 1 h 1"/>
                <a:gd name="T4" fmla="*/ 1 w 3"/>
                <a:gd name="T5" fmla="*/ 1 h 1"/>
                <a:gd name="T6" fmla="*/ 1 w 3"/>
                <a:gd name="T7" fmla="*/ 0 h 1"/>
                <a:gd name="T8" fmla="*/ 1 w 3"/>
                <a:gd name="T9" fmla="*/ 0 h 1"/>
                <a:gd name="T10" fmla="*/ 1 w 3"/>
                <a:gd name="T11" fmla="*/ 0 h 1"/>
                <a:gd name="T12" fmla="*/ 1 w 3"/>
                <a:gd name="T13" fmla="*/ 0 h 1"/>
                <a:gd name="T14" fmla="*/ 0 w 3"/>
                <a:gd name="T15" fmla="*/ 1 h 1"/>
                <a:gd name="T16" fmla="*/ 0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1"/>
                  </a:lnTo>
                  <a:lnTo>
                    <a:pt x="3" y="1"/>
                  </a:lnTo>
                  <a:lnTo>
                    <a:pt x="3"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6" name="Freeform 4229"/>
            <p:cNvSpPr>
              <a:spLocks/>
            </p:cNvSpPr>
            <p:nvPr/>
          </p:nvSpPr>
          <p:spPr bwMode="auto">
            <a:xfrm>
              <a:off x="4682" y="2721"/>
              <a:ext cx="1" cy="5"/>
            </a:xfrm>
            <a:custGeom>
              <a:avLst/>
              <a:gdLst>
                <a:gd name="T0" fmla="*/ 1 w 2"/>
                <a:gd name="T1" fmla="*/ 3 h 6"/>
                <a:gd name="T2" fmla="*/ 1 w 2"/>
                <a:gd name="T3" fmla="*/ 3 h 6"/>
                <a:gd name="T4" fmla="*/ 1 w 2"/>
                <a:gd name="T5" fmla="*/ 1 h 6"/>
                <a:gd name="T6" fmla="*/ 1 w 2"/>
                <a:gd name="T7" fmla="*/ 0 h 6"/>
                <a:gd name="T8" fmla="*/ 1 w 2"/>
                <a:gd name="T9" fmla="*/ 0 h 6"/>
                <a:gd name="T10" fmla="*/ 1 w 2"/>
                <a:gd name="T11" fmla="*/ 0 h 6"/>
                <a:gd name="T12" fmla="*/ 0 w 2"/>
                <a:gd name="T13" fmla="*/ 1 h 6"/>
                <a:gd name="T14" fmla="*/ 0 w 2"/>
                <a:gd name="T15" fmla="*/ 2 h 6"/>
                <a:gd name="T16" fmla="*/ 0 w 2"/>
                <a:gd name="T17" fmla="*/ 3 h 6"/>
                <a:gd name="T18" fmla="*/ 1 w 2"/>
                <a:gd name="T19" fmla="*/ 3 h 6"/>
                <a:gd name="T20" fmla="*/ 1 w 2"/>
                <a:gd name="T21" fmla="*/ 3 h 6"/>
                <a:gd name="T22" fmla="*/ 1 w 2"/>
                <a:gd name="T23" fmla="*/ 3 h 6"/>
                <a:gd name="T24" fmla="*/ 1 w 2"/>
                <a:gd name="T25" fmla="*/ 3 h 6"/>
                <a:gd name="T26" fmla="*/ 1 w 2"/>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6"/>
                <a:gd name="T44" fmla="*/ 2 w 2"/>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6">
                  <a:moveTo>
                    <a:pt x="2" y="4"/>
                  </a:moveTo>
                  <a:lnTo>
                    <a:pt x="2" y="4"/>
                  </a:lnTo>
                  <a:lnTo>
                    <a:pt x="2" y="1"/>
                  </a:lnTo>
                  <a:lnTo>
                    <a:pt x="2" y="0"/>
                  </a:lnTo>
                  <a:lnTo>
                    <a:pt x="0" y="1"/>
                  </a:lnTo>
                  <a:lnTo>
                    <a:pt x="0" y="2"/>
                  </a:lnTo>
                  <a:lnTo>
                    <a:pt x="0" y="4"/>
                  </a:lnTo>
                  <a:lnTo>
                    <a:pt x="2" y="6"/>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7" name="Freeform 4230"/>
            <p:cNvSpPr>
              <a:spLocks/>
            </p:cNvSpPr>
            <p:nvPr/>
          </p:nvSpPr>
          <p:spPr bwMode="auto">
            <a:xfrm>
              <a:off x="4688" y="2716"/>
              <a:ext cx="6" cy="10"/>
            </a:xfrm>
            <a:custGeom>
              <a:avLst/>
              <a:gdLst>
                <a:gd name="T0" fmla="*/ 1 w 7"/>
                <a:gd name="T1" fmla="*/ 3 h 12"/>
                <a:gd name="T2" fmla="*/ 1 w 7"/>
                <a:gd name="T3" fmla="*/ 3 h 12"/>
                <a:gd name="T4" fmla="*/ 3 w 7"/>
                <a:gd name="T5" fmla="*/ 3 h 12"/>
                <a:gd name="T6" fmla="*/ 3 w 7"/>
                <a:gd name="T7" fmla="*/ 3 h 12"/>
                <a:gd name="T8" fmla="*/ 3 w 7"/>
                <a:gd name="T9" fmla="*/ 3 h 12"/>
                <a:gd name="T10" fmla="*/ 3 w 7"/>
                <a:gd name="T11" fmla="*/ 3 h 12"/>
                <a:gd name="T12" fmla="*/ 3 w 7"/>
                <a:gd name="T13" fmla="*/ 3 h 12"/>
                <a:gd name="T14" fmla="*/ 3 w 7"/>
                <a:gd name="T15" fmla="*/ 3 h 12"/>
                <a:gd name="T16" fmla="*/ 3 w 7"/>
                <a:gd name="T17" fmla="*/ 3 h 12"/>
                <a:gd name="T18" fmla="*/ 3 w 7"/>
                <a:gd name="T19" fmla="*/ 3 h 12"/>
                <a:gd name="T20" fmla="*/ 3 w 7"/>
                <a:gd name="T21" fmla="*/ 3 h 12"/>
                <a:gd name="T22" fmla="*/ 3 w 7"/>
                <a:gd name="T23" fmla="*/ 3 h 12"/>
                <a:gd name="T24" fmla="*/ 3 w 7"/>
                <a:gd name="T25" fmla="*/ 0 h 12"/>
                <a:gd name="T26" fmla="*/ 3 w 7"/>
                <a:gd name="T27" fmla="*/ 0 h 12"/>
                <a:gd name="T28" fmla="*/ 3 w 7"/>
                <a:gd name="T29" fmla="*/ 0 h 12"/>
                <a:gd name="T30" fmla="*/ 3 w 7"/>
                <a:gd name="T31" fmla="*/ 1 h 12"/>
                <a:gd name="T32" fmla="*/ 2 w 7"/>
                <a:gd name="T33" fmla="*/ 1 h 12"/>
                <a:gd name="T34" fmla="*/ 2 w 7"/>
                <a:gd name="T35" fmla="*/ 1 h 12"/>
                <a:gd name="T36" fmla="*/ 1 w 7"/>
                <a:gd name="T37" fmla="*/ 3 h 12"/>
                <a:gd name="T38" fmla="*/ 0 w 7"/>
                <a:gd name="T39" fmla="*/ 3 h 12"/>
                <a:gd name="T40" fmla="*/ 1 w 7"/>
                <a:gd name="T41" fmla="*/ 3 h 12"/>
                <a:gd name="T42" fmla="*/ 1 w 7"/>
                <a:gd name="T43" fmla="*/ 3 h 12"/>
                <a:gd name="T44" fmla="*/ 1 w 7"/>
                <a:gd name="T45" fmla="*/ 3 h 12"/>
                <a:gd name="T46" fmla="*/ 0 w 7"/>
                <a:gd name="T47" fmla="*/ 3 h 12"/>
                <a:gd name="T48" fmla="*/ 0 w 7"/>
                <a:gd name="T49" fmla="*/ 3 h 12"/>
                <a:gd name="T50" fmla="*/ 0 w 7"/>
                <a:gd name="T51" fmla="*/ 3 h 12"/>
                <a:gd name="T52" fmla="*/ 0 w 7"/>
                <a:gd name="T53" fmla="*/ 3 h 12"/>
                <a:gd name="T54" fmla="*/ 1 w 7"/>
                <a:gd name="T55" fmla="*/ 3 h 12"/>
                <a:gd name="T56" fmla="*/ 1 w 7"/>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
                <a:gd name="T88" fmla="*/ 0 h 12"/>
                <a:gd name="T89" fmla="*/ 7 w 7"/>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 h="12">
                  <a:moveTo>
                    <a:pt x="1" y="12"/>
                  </a:moveTo>
                  <a:lnTo>
                    <a:pt x="1" y="12"/>
                  </a:lnTo>
                  <a:lnTo>
                    <a:pt x="3" y="12"/>
                  </a:lnTo>
                  <a:lnTo>
                    <a:pt x="4" y="12"/>
                  </a:lnTo>
                  <a:lnTo>
                    <a:pt x="4" y="11"/>
                  </a:lnTo>
                  <a:lnTo>
                    <a:pt x="5" y="10"/>
                  </a:lnTo>
                  <a:lnTo>
                    <a:pt x="5" y="8"/>
                  </a:lnTo>
                  <a:lnTo>
                    <a:pt x="6" y="5"/>
                  </a:lnTo>
                  <a:lnTo>
                    <a:pt x="7" y="3"/>
                  </a:lnTo>
                  <a:lnTo>
                    <a:pt x="6" y="0"/>
                  </a:lnTo>
                  <a:lnTo>
                    <a:pt x="4" y="0"/>
                  </a:lnTo>
                  <a:lnTo>
                    <a:pt x="3" y="1"/>
                  </a:lnTo>
                  <a:lnTo>
                    <a:pt x="2" y="1"/>
                  </a:lnTo>
                  <a:lnTo>
                    <a:pt x="1" y="3"/>
                  </a:lnTo>
                  <a:lnTo>
                    <a:pt x="0" y="4"/>
                  </a:lnTo>
                  <a:lnTo>
                    <a:pt x="1" y="5"/>
                  </a:lnTo>
                  <a:lnTo>
                    <a:pt x="1" y="8"/>
                  </a:lnTo>
                  <a:lnTo>
                    <a:pt x="0" y="9"/>
                  </a:lnTo>
                  <a:lnTo>
                    <a:pt x="0" y="10"/>
                  </a:lnTo>
                  <a:lnTo>
                    <a:pt x="0" y="11"/>
                  </a:lnTo>
                  <a:lnTo>
                    <a:pt x="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8" name="Freeform 4231"/>
            <p:cNvSpPr>
              <a:spLocks/>
            </p:cNvSpPr>
            <p:nvPr/>
          </p:nvSpPr>
          <p:spPr bwMode="auto">
            <a:xfrm>
              <a:off x="4692" y="2713"/>
              <a:ext cx="8" cy="16"/>
            </a:xfrm>
            <a:custGeom>
              <a:avLst/>
              <a:gdLst>
                <a:gd name="T0" fmla="*/ 2 w 10"/>
                <a:gd name="T1" fmla="*/ 2 h 20"/>
                <a:gd name="T2" fmla="*/ 2 w 10"/>
                <a:gd name="T3" fmla="*/ 2 h 20"/>
                <a:gd name="T4" fmla="*/ 2 w 10"/>
                <a:gd name="T5" fmla="*/ 2 h 20"/>
                <a:gd name="T6" fmla="*/ 2 w 10"/>
                <a:gd name="T7" fmla="*/ 2 h 20"/>
                <a:gd name="T8" fmla="*/ 2 w 10"/>
                <a:gd name="T9" fmla="*/ 2 h 20"/>
                <a:gd name="T10" fmla="*/ 0 w 10"/>
                <a:gd name="T11" fmla="*/ 2 h 20"/>
                <a:gd name="T12" fmla="*/ 0 w 10"/>
                <a:gd name="T13" fmla="*/ 2 h 20"/>
                <a:gd name="T14" fmla="*/ 0 w 10"/>
                <a:gd name="T15" fmla="*/ 2 h 20"/>
                <a:gd name="T16" fmla="*/ 0 w 10"/>
                <a:gd name="T17" fmla="*/ 2 h 20"/>
                <a:gd name="T18" fmla="*/ 2 w 10"/>
                <a:gd name="T19" fmla="*/ 2 h 20"/>
                <a:gd name="T20" fmla="*/ 2 w 10"/>
                <a:gd name="T21" fmla="*/ 2 h 20"/>
                <a:gd name="T22" fmla="*/ 2 w 10"/>
                <a:gd name="T23" fmla="*/ 2 h 20"/>
                <a:gd name="T24" fmla="*/ 2 w 10"/>
                <a:gd name="T25" fmla="*/ 2 h 20"/>
                <a:gd name="T26" fmla="*/ 2 w 10"/>
                <a:gd name="T27" fmla="*/ 2 h 20"/>
                <a:gd name="T28" fmla="*/ 2 w 10"/>
                <a:gd name="T29" fmla="*/ 2 h 20"/>
                <a:gd name="T30" fmla="*/ 2 w 10"/>
                <a:gd name="T31" fmla="*/ 2 h 20"/>
                <a:gd name="T32" fmla="*/ 2 w 10"/>
                <a:gd name="T33" fmla="*/ 2 h 20"/>
                <a:gd name="T34" fmla="*/ 2 w 10"/>
                <a:gd name="T35" fmla="*/ 2 h 20"/>
                <a:gd name="T36" fmla="*/ 2 w 10"/>
                <a:gd name="T37" fmla="*/ 2 h 20"/>
                <a:gd name="T38" fmla="*/ 2 w 10"/>
                <a:gd name="T39" fmla="*/ 2 h 20"/>
                <a:gd name="T40" fmla="*/ 2 w 10"/>
                <a:gd name="T41" fmla="*/ 2 h 20"/>
                <a:gd name="T42" fmla="*/ 2 w 10"/>
                <a:gd name="T43" fmla="*/ 2 h 20"/>
                <a:gd name="T44" fmla="*/ 2 w 10"/>
                <a:gd name="T45" fmla="*/ 2 h 20"/>
                <a:gd name="T46" fmla="*/ 2 w 10"/>
                <a:gd name="T47" fmla="*/ 2 h 20"/>
                <a:gd name="T48" fmla="*/ 2 w 10"/>
                <a:gd name="T49" fmla="*/ 2 h 20"/>
                <a:gd name="T50" fmla="*/ 2 w 10"/>
                <a:gd name="T51" fmla="*/ 2 h 20"/>
                <a:gd name="T52" fmla="*/ 2 w 10"/>
                <a:gd name="T53" fmla="*/ 2 h 20"/>
                <a:gd name="T54" fmla="*/ 2 w 10"/>
                <a:gd name="T55" fmla="*/ 2 h 20"/>
                <a:gd name="T56" fmla="*/ 2 w 10"/>
                <a:gd name="T57" fmla="*/ 2 h 20"/>
                <a:gd name="T58" fmla="*/ 2 w 10"/>
                <a:gd name="T59" fmla="*/ 2 h 20"/>
                <a:gd name="T60" fmla="*/ 2 w 10"/>
                <a:gd name="T61" fmla="*/ 1 h 20"/>
                <a:gd name="T62" fmla="*/ 2 w 10"/>
                <a:gd name="T63" fmla="*/ 0 h 20"/>
                <a:gd name="T64" fmla="*/ 2 w 10"/>
                <a:gd name="T65" fmla="*/ 0 h 20"/>
                <a:gd name="T66" fmla="*/ 2 w 10"/>
                <a:gd name="T67" fmla="*/ 0 h 20"/>
                <a:gd name="T68" fmla="*/ 2 w 10"/>
                <a:gd name="T69" fmla="*/ 0 h 20"/>
                <a:gd name="T70" fmla="*/ 2 w 10"/>
                <a:gd name="T71" fmla="*/ 2 h 20"/>
                <a:gd name="T72" fmla="*/ 2 w 10"/>
                <a:gd name="T73" fmla="*/ 2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20"/>
                <a:gd name="T113" fmla="*/ 10 w 10"/>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20">
                  <a:moveTo>
                    <a:pt x="3" y="3"/>
                  </a:moveTo>
                  <a:lnTo>
                    <a:pt x="3" y="3"/>
                  </a:lnTo>
                  <a:lnTo>
                    <a:pt x="3" y="9"/>
                  </a:lnTo>
                  <a:lnTo>
                    <a:pt x="2" y="12"/>
                  </a:lnTo>
                  <a:lnTo>
                    <a:pt x="0" y="15"/>
                  </a:lnTo>
                  <a:lnTo>
                    <a:pt x="0" y="17"/>
                  </a:lnTo>
                  <a:lnTo>
                    <a:pt x="0" y="18"/>
                  </a:lnTo>
                  <a:lnTo>
                    <a:pt x="2" y="20"/>
                  </a:lnTo>
                  <a:lnTo>
                    <a:pt x="4" y="18"/>
                  </a:lnTo>
                  <a:lnTo>
                    <a:pt x="8" y="16"/>
                  </a:lnTo>
                  <a:lnTo>
                    <a:pt x="9" y="14"/>
                  </a:lnTo>
                  <a:lnTo>
                    <a:pt x="9" y="13"/>
                  </a:lnTo>
                  <a:lnTo>
                    <a:pt x="7" y="11"/>
                  </a:lnTo>
                  <a:lnTo>
                    <a:pt x="6" y="9"/>
                  </a:lnTo>
                  <a:lnTo>
                    <a:pt x="6" y="7"/>
                  </a:lnTo>
                  <a:lnTo>
                    <a:pt x="7" y="6"/>
                  </a:lnTo>
                  <a:lnTo>
                    <a:pt x="8" y="4"/>
                  </a:lnTo>
                  <a:lnTo>
                    <a:pt x="9" y="6"/>
                  </a:lnTo>
                  <a:lnTo>
                    <a:pt x="10" y="4"/>
                  </a:lnTo>
                  <a:lnTo>
                    <a:pt x="9" y="1"/>
                  </a:lnTo>
                  <a:lnTo>
                    <a:pt x="8" y="0"/>
                  </a:lnTo>
                  <a:lnTo>
                    <a:pt x="7" y="0"/>
                  </a:lnTo>
                  <a:lnTo>
                    <a:pt x="4" y="0"/>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09" name="Freeform 4232"/>
            <p:cNvSpPr>
              <a:spLocks/>
            </p:cNvSpPr>
            <p:nvPr/>
          </p:nvSpPr>
          <p:spPr bwMode="auto">
            <a:xfrm>
              <a:off x="4697" y="2707"/>
              <a:ext cx="3" cy="4"/>
            </a:xfrm>
            <a:custGeom>
              <a:avLst/>
              <a:gdLst>
                <a:gd name="T0" fmla="*/ 2 w 4"/>
                <a:gd name="T1" fmla="*/ 2 h 4"/>
                <a:gd name="T2" fmla="*/ 2 w 4"/>
                <a:gd name="T3" fmla="*/ 2 h 4"/>
                <a:gd name="T4" fmla="*/ 2 w 4"/>
                <a:gd name="T5" fmla="*/ 0 h 4"/>
                <a:gd name="T6" fmla="*/ 1 w 4"/>
                <a:gd name="T7" fmla="*/ 0 h 4"/>
                <a:gd name="T8" fmla="*/ 1 w 4"/>
                <a:gd name="T9" fmla="*/ 0 h 4"/>
                <a:gd name="T10" fmla="*/ 0 w 4"/>
                <a:gd name="T11" fmla="*/ 1 h 4"/>
                <a:gd name="T12" fmla="*/ 0 w 4"/>
                <a:gd name="T13" fmla="*/ 1 h 4"/>
                <a:gd name="T14" fmla="*/ 0 w 4"/>
                <a:gd name="T15" fmla="*/ 3 h 4"/>
                <a:gd name="T16" fmla="*/ 2 w 4"/>
                <a:gd name="T17" fmla="*/ 4 h 4"/>
                <a:gd name="T18" fmla="*/ 2 w 4"/>
                <a:gd name="T19" fmla="*/ 4 h 4"/>
                <a:gd name="T20" fmla="*/ 2 w 4"/>
                <a:gd name="T21" fmla="*/ 4 h 4"/>
                <a:gd name="T22" fmla="*/ 2 w 4"/>
                <a:gd name="T23" fmla="*/ 3 h 4"/>
                <a:gd name="T24" fmla="*/ 2 w 4"/>
                <a:gd name="T25" fmla="*/ 2 h 4"/>
                <a:gd name="T26" fmla="*/ 2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4" y="2"/>
                  </a:moveTo>
                  <a:lnTo>
                    <a:pt x="4" y="2"/>
                  </a:lnTo>
                  <a:lnTo>
                    <a:pt x="3" y="0"/>
                  </a:lnTo>
                  <a:lnTo>
                    <a:pt x="1" y="0"/>
                  </a:lnTo>
                  <a:lnTo>
                    <a:pt x="0" y="1"/>
                  </a:lnTo>
                  <a:lnTo>
                    <a:pt x="0" y="3"/>
                  </a:lnTo>
                  <a:lnTo>
                    <a:pt x="2" y="4"/>
                  </a:lnTo>
                  <a:lnTo>
                    <a:pt x="3" y="4"/>
                  </a:lnTo>
                  <a:lnTo>
                    <a:pt x="4"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0" name="Freeform 4233"/>
            <p:cNvSpPr>
              <a:spLocks/>
            </p:cNvSpPr>
            <p:nvPr/>
          </p:nvSpPr>
          <p:spPr bwMode="auto">
            <a:xfrm>
              <a:off x="4729" y="2606"/>
              <a:ext cx="2" cy="5"/>
            </a:xfrm>
            <a:custGeom>
              <a:avLst/>
              <a:gdLst>
                <a:gd name="T0" fmla="*/ 1 w 4"/>
                <a:gd name="T1" fmla="*/ 0 h 5"/>
                <a:gd name="T2" fmla="*/ 1 w 4"/>
                <a:gd name="T3" fmla="*/ 0 h 5"/>
                <a:gd name="T4" fmla="*/ 0 w 4"/>
                <a:gd name="T5" fmla="*/ 0 h 5"/>
                <a:gd name="T6" fmla="*/ 0 w 4"/>
                <a:gd name="T7" fmla="*/ 1 h 5"/>
                <a:gd name="T8" fmla="*/ 1 w 4"/>
                <a:gd name="T9" fmla="*/ 3 h 5"/>
                <a:gd name="T10" fmla="*/ 1 w 4"/>
                <a:gd name="T11" fmla="*/ 3 h 5"/>
                <a:gd name="T12" fmla="*/ 1 w 4"/>
                <a:gd name="T13" fmla="*/ 5 h 5"/>
                <a:gd name="T14" fmla="*/ 1 w 4"/>
                <a:gd name="T15" fmla="*/ 5 h 5"/>
                <a:gd name="T16" fmla="*/ 1 w 4"/>
                <a:gd name="T17" fmla="*/ 4 h 5"/>
                <a:gd name="T18" fmla="*/ 1 w 4"/>
                <a:gd name="T19" fmla="*/ 3 h 5"/>
                <a:gd name="T20" fmla="*/ 1 w 4"/>
                <a:gd name="T21" fmla="*/ 3 h 5"/>
                <a:gd name="T22" fmla="*/ 1 w 4"/>
                <a:gd name="T23" fmla="*/ 2 h 5"/>
                <a:gd name="T24" fmla="*/ 1 w 4"/>
                <a:gd name="T25" fmla="*/ 1 h 5"/>
                <a:gd name="T26" fmla="*/ 1 w 4"/>
                <a:gd name="T27" fmla="*/ 1 h 5"/>
                <a:gd name="T28" fmla="*/ 1 w 4"/>
                <a:gd name="T29" fmla="*/ 0 h 5"/>
                <a:gd name="T30" fmla="*/ 1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2" y="0"/>
                  </a:moveTo>
                  <a:lnTo>
                    <a:pt x="2" y="0"/>
                  </a:lnTo>
                  <a:lnTo>
                    <a:pt x="0" y="0"/>
                  </a:lnTo>
                  <a:lnTo>
                    <a:pt x="0" y="1"/>
                  </a:lnTo>
                  <a:lnTo>
                    <a:pt x="3" y="3"/>
                  </a:lnTo>
                  <a:lnTo>
                    <a:pt x="4" y="5"/>
                  </a:lnTo>
                  <a:lnTo>
                    <a:pt x="4" y="4"/>
                  </a:lnTo>
                  <a:lnTo>
                    <a:pt x="4" y="3"/>
                  </a:lnTo>
                  <a:lnTo>
                    <a:pt x="3" y="2"/>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1" name="Freeform 4234"/>
            <p:cNvSpPr>
              <a:spLocks/>
            </p:cNvSpPr>
            <p:nvPr/>
          </p:nvSpPr>
          <p:spPr bwMode="auto">
            <a:xfrm>
              <a:off x="4745" y="2595"/>
              <a:ext cx="1" cy="8"/>
            </a:xfrm>
            <a:custGeom>
              <a:avLst/>
              <a:gdLst>
                <a:gd name="T0" fmla="*/ 0 w 3"/>
                <a:gd name="T1" fmla="*/ 3 h 8"/>
                <a:gd name="T2" fmla="*/ 0 w 3"/>
                <a:gd name="T3" fmla="*/ 3 h 8"/>
                <a:gd name="T4" fmla="*/ 0 w 3"/>
                <a:gd name="T5" fmla="*/ 2 h 8"/>
                <a:gd name="T6" fmla="*/ 0 w 3"/>
                <a:gd name="T7" fmla="*/ 0 h 8"/>
                <a:gd name="T8" fmla="*/ 0 w 3"/>
                <a:gd name="T9" fmla="*/ 0 h 8"/>
                <a:gd name="T10" fmla="*/ 0 w 3"/>
                <a:gd name="T11" fmla="*/ 0 h 8"/>
                <a:gd name="T12" fmla="*/ 0 w 3"/>
                <a:gd name="T13" fmla="*/ 0 h 8"/>
                <a:gd name="T14" fmla="*/ 0 w 3"/>
                <a:gd name="T15" fmla="*/ 1 h 8"/>
                <a:gd name="T16" fmla="*/ 0 w 3"/>
                <a:gd name="T17" fmla="*/ 1 h 8"/>
                <a:gd name="T18" fmla="*/ 0 w 3"/>
                <a:gd name="T19" fmla="*/ 3 h 8"/>
                <a:gd name="T20" fmla="*/ 0 w 3"/>
                <a:gd name="T21" fmla="*/ 6 h 8"/>
                <a:gd name="T22" fmla="*/ 0 w 3"/>
                <a:gd name="T23" fmla="*/ 6 h 8"/>
                <a:gd name="T24" fmla="*/ 0 w 3"/>
                <a:gd name="T25" fmla="*/ 8 h 8"/>
                <a:gd name="T26" fmla="*/ 0 w 3"/>
                <a:gd name="T27" fmla="*/ 8 h 8"/>
                <a:gd name="T28" fmla="*/ 0 w 3"/>
                <a:gd name="T29" fmla="*/ 5 h 8"/>
                <a:gd name="T30" fmla="*/ 0 w 3"/>
                <a:gd name="T31" fmla="*/ 5 h 8"/>
                <a:gd name="T32" fmla="*/ 0 w 3"/>
                <a:gd name="T33" fmla="*/ 4 h 8"/>
                <a:gd name="T34" fmla="*/ 0 w 3"/>
                <a:gd name="T35" fmla="*/ 3 h 8"/>
                <a:gd name="T36" fmla="*/ 0 w 3"/>
                <a:gd name="T37" fmla="*/ 3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8"/>
                <a:gd name="T59" fmla="*/ 3 w 3"/>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8">
                  <a:moveTo>
                    <a:pt x="3" y="3"/>
                  </a:moveTo>
                  <a:lnTo>
                    <a:pt x="3" y="3"/>
                  </a:lnTo>
                  <a:lnTo>
                    <a:pt x="3" y="2"/>
                  </a:lnTo>
                  <a:lnTo>
                    <a:pt x="3" y="0"/>
                  </a:lnTo>
                  <a:lnTo>
                    <a:pt x="2" y="0"/>
                  </a:lnTo>
                  <a:lnTo>
                    <a:pt x="1" y="0"/>
                  </a:lnTo>
                  <a:lnTo>
                    <a:pt x="1" y="1"/>
                  </a:lnTo>
                  <a:lnTo>
                    <a:pt x="0" y="3"/>
                  </a:lnTo>
                  <a:lnTo>
                    <a:pt x="1" y="6"/>
                  </a:lnTo>
                  <a:lnTo>
                    <a:pt x="1" y="8"/>
                  </a:lnTo>
                  <a:lnTo>
                    <a:pt x="3" y="5"/>
                  </a:lnTo>
                  <a:lnTo>
                    <a:pt x="3" y="4"/>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2" name="Freeform 4235"/>
            <p:cNvSpPr>
              <a:spLocks/>
            </p:cNvSpPr>
            <p:nvPr/>
          </p:nvSpPr>
          <p:spPr bwMode="auto">
            <a:xfrm>
              <a:off x="4608" y="2698"/>
              <a:ext cx="4" cy="10"/>
            </a:xfrm>
            <a:custGeom>
              <a:avLst/>
              <a:gdLst>
                <a:gd name="T0" fmla="*/ 2 w 4"/>
                <a:gd name="T1" fmla="*/ 0 h 12"/>
                <a:gd name="T2" fmla="*/ 2 w 4"/>
                <a:gd name="T3" fmla="*/ 0 h 12"/>
                <a:gd name="T4" fmla="*/ 1 w 4"/>
                <a:gd name="T5" fmla="*/ 2 h 12"/>
                <a:gd name="T6" fmla="*/ 0 w 4"/>
                <a:gd name="T7" fmla="*/ 3 h 12"/>
                <a:gd name="T8" fmla="*/ 0 w 4"/>
                <a:gd name="T9" fmla="*/ 3 h 12"/>
                <a:gd name="T10" fmla="*/ 0 w 4"/>
                <a:gd name="T11" fmla="*/ 3 h 12"/>
                <a:gd name="T12" fmla="*/ 0 w 4"/>
                <a:gd name="T13" fmla="*/ 3 h 12"/>
                <a:gd name="T14" fmla="*/ 0 w 4"/>
                <a:gd name="T15" fmla="*/ 3 h 12"/>
                <a:gd name="T16" fmla="*/ 0 w 4"/>
                <a:gd name="T17" fmla="*/ 3 h 12"/>
                <a:gd name="T18" fmla="*/ 0 w 4"/>
                <a:gd name="T19" fmla="*/ 3 h 12"/>
                <a:gd name="T20" fmla="*/ 1 w 4"/>
                <a:gd name="T21" fmla="*/ 3 h 12"/>
                <a:gd name="T22" fmla="*/ 2 w 4"/>
                <a:gd name="T23" fmla="*/ 3 h 12"/>
                <a:gd name="T24" fmla="*/ 2 w 4"/>
                <a:gd name="T25" fmla="*/ 3 h 12"/>
                <a:gd name="T26" fmla="*/ 4 w 4"/>
                <a:gd name="T27" fmla="*/ 3 h 12"/>
                <a:gd name="T28" fmla="*/ 4 w 4"/>
                <a:gd name="T29" fmla="*/ 3 h 12"/>
                <a:gd name="T30" fmla="*/ 4 w 4"/>
                <a:gd name="T31" fmla="*/ 3 h 12"/>
                <a:gd name="T32" fmla="*/ 4 w 4"/>
                <a:gd name="T33" fmla="*/ 0 h 12"/>
                <a:gd name="T34" fmla="*/ 4 w 4"/>
                <a:gd name="T35" fmla="*/ 0 h 12"/>
                <a:gd name="T36" fmla="*/ 3 w 4"/>
                <a:gd name="T37" fmla="*/ 0 h 12"/>
                <a:gd name="T38" fmla="*/ 3 w 4"/>
                <a:gd name="T39" fmla="*/ 0 h 12"/>
                <a:gd name="T40" fmla="*/ 2 w 4"/>
                <a:gd name="T41" fmla="*/ 0 h 12"/>
                <a:gd name="T42" fmla="*/ 2 w 4"/>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
                <a:gd name="T67" fmla="*/ 0 h 12"/>
                <a:gd name="T68" fmla="*/ 4 w 4"/>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 h="12">
                  <a:moveTo>
                    <a:pt x="2" y="0"/>
                  </a:moveTo>
                  <a:lnTo>
                    <a:pt x="2" y="0"/>
                  </a:lnTo>
                  <a:lnTo>
                    <a:pt x="1" y="2"/>
                  </a:lnTo>
                  <a:lnTo>
                    <a:pt x="0" y="4"/>
                  </a:lnTo>
                  <a:lnTo>
                    <a:pt x="0" y="7"/>
                  </a:lnTo>
                  <a:lnTo>
                    <a:pt x="0" y="10"/>
                  </a:lnTo>
                  <a:lnTo>
                    <a:pt x="0" y="12"/>
                  </a:lnTo>
                  <a:lnTo>
                    <a:pt x="1" y="12"/>
                  </a:lnTo>
                  <a:lnTo>
                    <a:pt x="2" y="11"/>
                  </a:lnTo>
                  <a:lnTo>
                    <a:pt x="4" y="10"/>
                  </a:lnTo>
                  <a:lnTo>
                    <a:pt x="4" y="8"/>
                  </a:lnTo>
                  <a:lnTo>
                    <a:pt x="4" y="0"/>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3" name="Freeform 4236"/>
            <p:cNvSpPr>
              <a:spLocks/>
            </p:cNvSpPr>
            <p:nvPr/>
          </p:nvSpPr>
          <p:spPr bwMode="auto">
            <a:xfrm>
              <a:off x="4612" y="2700"/>
              <a:ext cx="1" cy="3"/>
            </a:xfrm>
            <a:custGeom>
              <a:avLst/>
              <a:gdLst>
                <a:gd name="T0" fmla="*/ 0 w 1"/>
                <a:gd name="T1" fmla="*/ 0 h 3"/>
                <a:gd name="T2" fmla="*/ 0 w 1"/>
                <a:gd name="T3" fmla="*/ 0 h 3"/>
                <a:gd name="T4" fmla="*/ 0 w 1"/>
                <a:gd name="T5" fmla="*/ 2 h 3"/>
                <a:gd name="T6" fmla="*/ 0 w 1"/>
                <a:gd name="T7" fmla="*/ 3 h 3"/>
                <a:gd name="T8" fmla="*/ 0 w 1"/>
                <a:gd name="T9" fmla="*/ 3 h 3"/>
                <a:gd name="T10" fmla="*/ 0 w 1"/>
                <a:gd name="T11" fmla="*/ 3 h 3"/>
                <a:gd name="T12" fmla="*/ 1 w 1"/>
                <a:gd name="T13" fmla="*/ 1 h 3"/>
                <a:gd name="T14" fmla="*/ 0 w 1"/>
                <a:gd name="T15" fmla="*/ 0 h 3"/>
                <a:gd name="T16" fmla="*/ 0 w 1"/>
                <a:gd name="T17" fmla="*/ 0 h 3"/>
                <a:gd name="T18" fmla="*/ 0 w 1"/>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0"/>
                  </a:moveTo>
                  <a:lnTo>
                    <a:pt x="0" y="0"/>
                  </a:lnTo>
                  <a:lnTo>
                    <a:pt x="0" y="2"/>
                  </a:lnTo>
                  <a:lnTo>
                    <a:pt x="0" y="3"/>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4" name="Freeform 4237"/>
            <p:cNvSpPr>
              <a:spLocks/>
            </p:cNvSpPr>
            <p:nvPr/>
          </p:nvSpPr>
          <p:spPr bwMode="auto">
            <a:xfrm>
              <a:off x="4623" y="2608"/>
              <a:ext cx="3" cy="2"/>
            </a:xfrm>
            <a:custGeom>
              <a:avLst/>
              <a:gdLst>
                <a:gd name="T0" fmla="*/ 0 w 3"/>
                <a:gd name="T1" fmla="*/ 0 h 2"/>
                <a:gd name="T2" fmla="*/ 0 w 3"/>
                <a:gd name="T3" fmla="*/ 0 h 2"/>
                <a:gd name="T4" fmla="*/ 2 w 3"/>
                <a:gd name="T5" fmla="*/ 1 h 2"/>
                <a:gd name="T6" fmla="*/ 3 w 3"/>
                <a:gd name="T7" fmla="*/ 2 h 2"/>
                <a:gd name="T8" fmla="*/ 3 w 3"/>
                <a:gd name="T9" fmla="*/ 2 h 2"/>
                <a:gd name="T10" fmla="*/ 2 w 3"/>
                <a:gd name="T11" fmla="*/ 0 h 2"/>
                <a:gd name="T12" fmla="*/ 1 w 3"/>
                <a:gd name="T13" fmla="*/ 0 h 2"/>
                <a:gd name="T14" fmla="*/ 0 w 3"/>
                <a:gd name="T15" fmla="*/ 0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0"/>
                  </a:moveTo>
                  <a:lnTo>
                    <a:pt x="0" y="0"/>
                  </a:lnTo>
                  <a:lnTo>
                    <a:pt x="2" y="1"/>
                  </a:lnTo>
                  <a:lnTo>
                    <a:pt x="3" y="2"/>
                  </a:lnTo>
                  <a:lnTo>
                    <a:pt x="2" y="0"/>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5" name="Freeform 4238"/>
            <p:cNvSpPr>
              <a:spLocks/>
            </p:cNvSpPr>
            <p:nvPr/>
          </p:nvSpPr>
          <p:spPr bwMode="auto">
            <a:xfrm>
              <a:off x="4628" y="2610"/>
              <a:ext cx="0" cy="2"/>
            </a:xfrm>
            <a:custGeom>
              <a:avLst/>
              <a:gdLst>
                <a:gd name="T0" fmla="*/ 0 w 1"/>
                <a:gd name="T1" fmla="*/ 0 h 3"/>
                <a:gd name="T2" fmla="*/ 0 w 1"/>
                <a:gd name="T3" fmla="*/ 0 h 3"/>
                <a:gd name="T4" fmla="*/ 0 w 1"/>
                <a:gd name="T5" fmla="*/ 1 h 3"/>
                <a:gd name="T6" fmla="*/ 0 w 1"/>
                <a:gd name="T7" fmla="*/ 1 h 3"/>
                <a:gd name="T8" fmla="*/ 0 w 1"/>
                <a:gd name="T9" fmla="*/ 1 h 3"/>
                <a:gd name="T10" fmla="*/ 0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0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0"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6" name="Freeform 4239"/>
            <p:cNvSpPr>
              <a:spLocks/>
            </p:cNvSpPr>
            <p:nvPr/>
          </p:nvSpPr>
          <p:spPr bwMode="auto">
            <a:xfrm>
              <a:off x="4630" y="2600"/>
              <a:ext cx="3" cy="2"/>
            </a:xfrm>
            <a:custGeom>
              <a:avLst/>
              <a:gdLst>
                <a:gd name="T0" fmla="*/ 0 w 3"/>
                <a:gd name="T1" fmla="*/ 0 h 2"/>
                <a:gd name="T2" fmla="*/ 0 w 3"/>
                <a:gd name="T3" fmla="*/ 0 h 2"/>
                <a:gd name="T4" fmla="*/ 1 w 3"/>
                <a:gd name="T5" fmla="*/ 2 h 2"/>
                <a:gd name="T6" fmla="*/ 2 w 3"/>
                <a:gd name="T7" fmla="*/ 2 h 2"/>
                <a:gd name="T8" fmla="*/ 3 w 3"/>
                <a:gd name="T9" fmla="*/ 1 h 2"/>
                <a:gd name="T10" fmla="*/ 3 w 3"/>
                <a:gd name="T11" fmla="*/ 1 h 2"/>
                <a:gd name="T12" fmla="*/ 1 w 3"/>
                <a:gd name="T13" fmla="*/ 0 h 2"/>
                <a:gd name="T14" fmla="*/ 0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1" y="2"/>
                  </a:lnTo>
                  <a:lnTo>
                    <a:pt x="2" y="2"/>
                  </a:lnTo>
                  <a:lnTo>
                    <a:pt x="3"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7" name="Freeform 4240"/>
            <p:cNvSpPr>
              <a:spLocks/>
            </p:cNvSpPr>
            <p:nvPr/>
          </p:nvSpPr>
          <p:spPr bwMode="auto">
            <a:xfrm>
              <a:off x="4799" y="2660"/>
              <a:ext cx="128" cy="116"/>
            </a:xfrm>
            <a:custGeom>
              <a:avLst/>
              <a:gdLst>
                <a:gd name="T0" fmla="*/ 14 w 161"/>
                <a:gd name="T1" fmla="*/ 8 h 141"/>
                <a:gd name="T2" fmla="*/ 13 w 161"/>
                <a:gd name="T3" fmla="*/ 4 h 141"/>
                <a:gd name="T4" fmla="*/ 11 w 161"/>
                <a:gd name="T5" fmla="*/ 4 h 141"/>
                <a:gd name="T6" fmla="*/ 9 w 161"/>
                <a:gd name="T7" fmla="*/ 2 h 141"/>
                <a:gd name="T8" fmla="*/ 8 w 161"/>
                <a:gd name="T9" fmla="*/ 2 h 141"/>
                <a:gd name="T10" fmla="*/ 7 w 161"/>
                <a:gd name="T11" fmla="*/ 4 h 141"/>
                <a:gd name="T12" fmla="*/ 7 w 161"/>
                <a:gd name="T13" fmla="*/ 5 h 141"/>
                <a:gd name="T14" fmla="*/ 6 w 161"/>
                <a:gd name="T15" fmla="*/ 6 h 141"/>
                <a:gd name="T16" fmla="*/ 6 w 161"/>
                <a:gd name="T17" fmla="*/ 6 h 141"/>
                <a:gd name="T18" fmla="*/ 5 w 161"/>
                <a:gd name="T19" fmla="*/ 5 h 141"/>
                <a:gd name="T20" fmla="*/ 5 w 161"/>
                <a:gd name="T21" fmla="*/ 5 h 141"/>
                <a:gd name="T22" fmla="*/ 5 w 161"/>
                <a:gd name="T23" fmla="*/ 5 h 141"/>
                <a:gd name="T24" fmla="*/ 5 w 161"/>
                <a:gd name="T25" fmla="*/ 3 h 141"/>
                <a:gd name="T26" fmla="*/ 5 w 161"/>
                <a:gd name="T27" fmla="*/ 2 h 141"/>
                <a:gd name="T28" fmla="*/ 5 w 161"/>
                <a:gd name="T29" fmla="*/ 2 h 141"/>
                <a:gd name="T30" fmla="*/ 2 w 161"/>
                <a:gd name="T31" fmla="*/ 0 h 141"/>
                <a:gd name="T32" fmla="*/ 2 w 161"/>
                <a:gd name="T33" fmla="*/ 2 h 141"/>
                <a:gd name="T34" fmla="*/ 1 w 161"/>
                <a:gd name="T35" fmla="*/ 2 h 141"/>
                <a:gd name="T36" fmla="*/ 2 w 161"/>
                <a:gd name="T37" fmla="*/ 2 h 141"/>
                <a:gd name="T38" fmla="*/ 2 w 161"/>
                <a:gd name="T39" fmla="*/ 3 h 141"/>
                <a:gd name="T40" fmla="*/ 2 w 161"/>
                <a:gd name="T41" fmla="*/ 4 h 141"/>
                <a:gd name="T42" fmla="*/ 3 w 161"/>
                <a:gd name="T43" fmla="*/ 4 h 141"/>
                <a:gd name="T44" fmla="*/ 4 w 161"/>
                <a:gd name="T45" fmla="*/ 4 h 141"/>
                <a:gd name="T46" fmla="*/ 4 w 161"/>
                <a:gd name="T47" fmla="*/ 4 h 141"/>
                <a:gd name="T48" fmla="*/ 4 w 161"/>
                <a:gd name="T49" fmla="*/ 4 h 141"/>
                <a:gd name="T50" fmla="*/ 4 w 161"/>
                <a:gd name="T51" fmla="*/ 5 h 141"/>
                <a:gd name="T52" fmla="*/ 4 w 161"/>
                <a:gd name="T53" fmla="*/ 4 h 141"/>
                <a:gd name="T54" fmla="*/ 3 w 161"/>
                <a:gd name="T55" fmla="*/ 4 h 141"/>
                <a:gd name="T56" fmla="*/ 2 w 161"/>
                <a:gd name="T57" fmla="*/ 5 h 141"/>
                <a:gd name="T58" fmla="*/ 2 w 161"/>
                <a:gd name="T59" fmla="*/ 5 h 141"/>
                <a:gd name="T60" fmla="*/ 2 w 161"/>
                <a:gd name="T61" fmla="*/ 5 h 141"/>
                <a:gd name="T62" fmla="*/ 2 w 161"/>
                <a:gd name="T63" fmla="*/ 6 h 141"/>
                <a:gd name="T64" fmla="*/ 2 w 161"/>
                <a:gd name="T65" fmla="*/ 6 h 141"/>
                <a:gd name="T66" fmla="*/ 2 w 161"/>
                <a:gd name="T67" fmla="*/ 7 h 141"/>
                <a:gd name="T68" fmla="*/ 3 w 161"/>
                <a:gd name="T69" fmla="*/ 7 h 141"/>
                <a:gd name="T70" fmla="*/ 4 w 161"/>
                <a:gd name="T71" fmla="*/ 6 h 141"/>
                <a:gd name="T72" fmla="*/ 4 w 161"/>
                <a:gd name="T73" fmla="*/ 6 h 141"/>
                <a:gd name="T74" fmla="*/ 4 w 161"/>
                <a:gd name="T75" fmla="*/ 7 h 141"/>
                <a:gd name="T76" fmla="*/ 5 w 161"/>
                <a:gd name="T77" fmla="*/ 7 h 141"/>
                <a:gd name="T78" fmla="*/ 5 w 161"/>
                <a:gd name="T79" fmla="*/ 7 h 141"/>
                <a:gd name="T80" fmla="*/ 5 w 161"/>
                <a:gd name="T81" fmla="*/ 7 h 141"/>
                <a:gd name="T82" fmla="*/ 6 w 161"/>
                <a:gd name="T83" fmla="*/ 8 h 141"/>
                <a:gd name="T84" fmla="*/ 9 w 161"/>
                <a:gd name="T85" fmla="*/ 10 h 141"/>
                <a:gd name="T86" fmla="*/ 9 w 161"/>
                <a:gd name="T87" fmla="*/ 10 h 141"/>
                <a:gd name="T88" fmla="*/ 9 w 161"/>
                <a:gd name="T89" fmla="*/ 11 h 141"/>
                <a:gd name="T90" fmla="*/ 10 w 161"/>
                <a:gd name="T91" fmla="*/ 12 h 141"/>
                <a:gd name="T92" fmla="*/ 10 w 161"/>
                <a:gd name="T93" fmla="*/ 12 h 141"/>
                <a:gd name="T94" fmla="*/ 10 w 161"/>
                <a:gd name="T95" fmla="*/ 13 h 141"/>
                <a:gd name="T96" fmla="*/ 11 w 161"/>
                <a:gd name="T97" fmla="*/ 14 h 141"/>
                <a:gd name="T98" fmla="*/ 11 w 161"/>
                <a:gd name="T99" fmla="*/ 14 h 141"/>
                <a:gd name="T100" fmla="*/ 11 w 161"/>
                <a:gd name="T101" fmla="*/ 14 h 141"/>
                <a:gd name="T102" fmla="*/ 11 w 161"/>
                <a:gd name="T103" fmla="*/ 14 h 141"/>
                <a:gd name="T104" fmla="*/ 11 w 161"/>
                <a:gd name="T105" fmla="*/ 14 h 141"/>
                <a:gd name="T106" fmla="*/ 14 w 161"/>
                <a:gd name="T107" fmla="*/ 17 h 14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1"/>
                <a:gd name="T163" fmla="*/ 0 h 141"/>
                <a:gd name="T164" fmla="*/ 161 w 161"/>
                <a:gd name="T165" fmla="*/ 141 h 14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1" h="141">
                  <a:moveTo>
                    <a:pt x="159" y="103"/>
                  </a:moveTo>
                  <a:lnTo>
                    <a:pt x="159" y="103"/>
                  </a:lnTo>
                  <a:lnTo>
                    <a:pt x="159" y="99"/>
                  </a:lnTo>
                  <a:lnTo>
                    <a:pt x="159" y="94"/>
                  </a:lnTo>
                  <a:lnTo>
                    <a:pt x="160" y="81"/>
                  </a:lnTo>
                  <a:lnTo>
                    <a:pt x="160" y="64"/>
                  </a:lnTo>
                  <a:lnTo>
                    <a:pt x="160" y="36"/>
                  </a:lnTo>
                  <a:lnTo>
                    <a:pt x="158" y="36"/>
                  </a:lnTo>
                  <a:lnTo>
                    <a:pt x="157" y="36"/>
                  </a:lnTo>
                  <a:lnTo>
                    <a:pt x="156" y="35"/>
                  </a:lnTo>
                  <a:lnTo>
                    <a:pt x="156" y="34"/>
                  </a:lnTo>
                  <a:lnTo>
                    <a:pt x="155" y="34"/>
                  </a:lnTo>
                  <a:lnTo>
                    <a:pt x="153" y="33"/>
                  </a:lnTo>
                  <a:lnTo>
                    <a:pt x="149" y="33"/>
                  </a:lnTo>
                  <a:lnTo>
                    <a:pt x="145" y="32"/>
                  </a:lnTo>
                  <a:lnTo>
                    <a:pt x="142" y="32"/>
                  </a:lnTo>
                  <a:lnTo>
                    <a:pt x="140" y="31"/>
                  </a:lnTo>
                  <a:lnTo>
                    <a:pt x="113" y="18"/>
                  </a:lnTo>
                  <a:lnTo>
                    <a:pt x="111" y="18"/>
                  </a:lnTo>
                  <a:lnTo>
                    <a:pt x="109" y="18"/>
                  </a:lnTo>
                  <a:lnTo>
                    <a:pt x="105" y="20"/>
                  </a:lnTo>
                  <a:lnTo>
                    <a:pt x="103" y="21"/>
                  </a:lnTo>
                  <a:lnTo>
                    <a:pt x="101" y="22"/>
                  </a:lnTo>
                  <a:lnTo>
                    <a:pt x="100" y="22"/>
                  </a:lnTo>
                  <a:lnTo>
                    <a:pt x="99" y="23"/>
                  </a:lnTo>
                  <a:lnTo>
                    <a:pt x="100" y="26"/>
                  </a:lnTo>
                  <a:lnTo>
                    <a:pt x="100" y="27"/>
                  </a:lnTo>
                  <a:lnTo>
                    <a:pt x="99" y="28"/>
                  </a:lnTo>
                  <a:lnTo>
                    <a:pt x="95" y="28"/>
                  </a:lnTo>
                  <a:lnTo>
                    <a:pt x="92" y="30"/>
                  </a:lnTo>
                  <a:lnTo>
                    <a:pt x="91" y="30"/>
                  </a:lnTo>
                  <a:lnTo>
                    <a:pt x="89" y="30"/>
                  </a:lnTo>
                  <a:lnTo>
                    <a:pt x="88" y="30"/>
                  </a:lnTo>
                  <a:lnTo>
                    <a:pt x="87" y="30"/>
                  </a:lnTo>
                  <a:lnTo>
                    <a:pt x="85" y="33"/>
                  </a:lnTo>
                  <a:lnTo>
                    <a:pt x="81" y="39"/>
                  </a:lnTo>
                  <a:lnTo>
                    <a:pt x="79" y="41"/>
                  </a:lnTo>
                  <a:lnTo>
                    <a:pt x="79" y="43"/>
                  </a:lnTo>
                  <a:lnTo>
                    <a:pt x="78" y="43"/>
                  </a:lnTo>
                  <a:lnTo>
                    <a:pt x="77" y="43"/>
                  </a:lnTo>
                  <a:lnTo>
                    <a:pt x="77" y="44"/>
                  </a:lnTo>
                  <a:lnTo>
                    <a:pt x="76" y="45"/>
                  </a:lnTo>
                  <a:lnTo>
                    <a:pt x="75" y="46"/>
                  </a:lnTo>
                  <a:lnTo>
                    <a:pt x="74" y="47"/>
                  </a:lnTo>
                  <a:lnTo>
                    <a:pt x="73" y="48"/>
                  </a:lnTo>
                  <a:lnTo>
                    <a:pt x="71" y="48"/>
                  </a:lnTo>
                  <a:lnTo>
                    <a:pt x="65" y="47"/>
                  </a:lnTo>
                  <a:lnTo>
                    <a:pt x="63" y="46"/>
                  </a:lnTo>
                  <a:lnTo>
                    <a:pt x="62" y="45"/>
                  </a:lnTo>
                  <a:lnTo>
                    <a:pt x="62" y="43"/>
                  </a:lnTo>
                  <a:lnTo>
                    <a:pt x="62" y="41"/>
                  </a:lnTo>
                  <a:lnTo>
                    <a:pt x="61" y="41"/>
                  </a:lnTo>
                  <a:lnTo>
                    <a:pt x="60" y="41"/>
                  </a:lnTo>
                  <a:lnTo>
                    <a:pt x="59" y="40"/>
                  </a:lnTo>
                  <a:lnTo>
                    <a:pt x="60" y="37"/>
                  </a:lnTo>
                  <a:lnTo>
                    <a:pt x="60" y="36"/>
                  </a:lnTo>
                  <a:lnTo>
                    <a:pt x="60" y="35"/>
                  </a:lnTo>
                  <a:lnTo>
                    <a:pt x="58" y="34"/>
                  </a:lnTo>
                  <a:lnTo>
                    <a:pt x="57" y="35"/>
                  </a:lnTo>
                  <a:lnTo>
                    <a:pt x="57" y="37"/>
                  </a:lnTo>
                  <a:lnTo>
                    <a:pt x="58" y="39"/>
                  </a:lnTo>
                  <a:lnTo>
                    <a:pt x="57" y="40"/>
                  </a:lnTo>
                  <a:lnTo>
                    <a:pt x="56" y="39"/>
                  </a:lnTo>
                  <a:lnTo>
                    <a:pt x="56" y="37"/>
                  </a:lnTo>
                  <a:lnTo>
                    <a:pt x="51" y="25"/>
                  </a:lnTo>
                  <a:lnTo>
                    <a:pt x="50" y="22"/>
                  </a:lnTo>
                  <a:lnTo>
                    <a:pt x="51" y="21"/>
                  </a:lnTo>
                  <a:lnTo>
                    <a:pt x="51" y="19"/>
                  </a:lnTo>
                  <a:lnTo>
                    <a:pt x="52" y="17"/>
                  </a:lnTo>
                  <a:lnTo>
                    <a:pt x="52" y="14"/>
                  </a:lnTo>
                  <a:lnTo>
                    <a:pt x="50" y="11"/>
                  </a:lnTo>
                  <a:lnTo>
                    <a:pt x="49" y="9"/>
                  </a:lnTo>
                  <a:lnTo>
                    <a:pt x="50" y="8"/>
                  </a:lnTo>
                  <a:lnTo>
                    <a:pt x="51" y="8"/>
                  </a:lnTo>
                  <a:lnTo>
                    <a:pt x="50" y="8"/>
                  </a:lnTo>
                  <a:lnTo>
                    <a:pt x="49" y="7"/>
                  </a:lnTo>
                  <a:lnTo>
                    <a:pt x="42" y="6"/>
                  </a:lnTo>
                  <a:lnTo>
                    <a:pt x="33" y="3"/>
                  </a:lnTo>
                  <a:lnTo>
                    <a:pt x="28" y="0"/>
                  </a:lnTo>
                  <a:lnTo>
                    <a:pt x="23" y="0"/>
                  </a:lnTo>
                  <a:lnTo>
                    <a:pt x="20" y="2"/>
                  </a:lnTo>
                  <a:lnTo>
                    <a:pt x="18" y="3"/>
                  </a:lnTo>
                  <a:lnTo>
                    <a:pt x="16" y="5"/>
                  </a:lnTo>
                  <a:lnTo>
                    <a:pt x="13" y="6"/>
                  </a:lnTo>
                  <a:lnTo>
                    <a:pt x="7" y="6"/>
                  </a:lnTo>
                  <a:lnTo>
                    <a:pt x="5" y="7"/>
                  </a:lnTo>
                  <a:lnTo>
                    <a:pt x="5" y="9"/>
                  </a:lnTo>
                  <a:lnTo>
                    <a:pt x="5" y="10"/>
                  </a:lnTo>
                  <a:lnTo>
                    <a:pt x="4" y="12"/>
                  </a:lnTo>
                  <a:lnTo>
                    <a:pt x="1" y="16"/>
                  </a:lnTo>
                  <a:lnTo>
                    <a:pt x="0" y="17"/>
                  </a:lnTo>
                  <a:lnTo>
                    <a:pt x="1" y="17"/>
                  </a:lnTo>
                  <a:lnTo>
                    <a:pt x="2" y="17"/>
                  </a:lnTo>
                  <a:lnTo>
                    <a:pt x="14" y="19"/>
                  </a:lnTo>
                  <a:lnTo>
                    <a:pt x="16" y="19"/>
                  </a:lnTo>
                  <a:lnTo>
                    <a:pt x="15" y="19"/>
                  </a:lnTo>
                  <a:lnTo>
                    <a:pt x="15" y="21"/>
                  </a:lnTo>
                  <a:lnTo>
                    <a:pt x="16" y="23"/>
                  </a:lnTo>
                  <a:lnTo>
                    <a:pt x="18" y="27"/>
                  </a:lnTo>
                  <a:lnTo>
                    <a:pt x="20" y="30"/>
                  </a:lnTo>
                  <a:lnTo>
                    <a:pt x="22" y="31"/>
                  </a:lnTo>
                  <a:lnTo>
                    <a:pt x="24" y="30"/>
                  </a:lnTo>
                  <a:lnTo>
                    <a:pt x="27" y="30"/>
                  </a:lnTo>
                  <a:lnTo>
                    <a:pt x="30" y="30"/>
                  </a:lnTo>
                  <a:lnTo>
                    <a:pt x="32" y="31"/>
                  </a:lnTo>
                  <a:lnTo>
                    <a:pt x="33" y="31"/>
                  </a:lnTo>
                  <a:lnTo>
                    <a:pt x="35" y="30"/>
                  </a:lnTo>
                  <a:lnTo>
                    <a:pt x="37" y="30"/>
                  </a:lnTo>
                  <a:lnTo>
                    <a:pt x="42" y="30"/>
                  </a:lnTo>
                  <a:lnTo>
                    <a:pt x="44" y="30"/>
                  </a:lnTo>
                  <a:lnTo>
                    <a:pt x="46" y="27"/>
                  </a:lnTo>
                  <a:lnTo>
                    <a:pt x="48" y="27"/>
                  </a:lnTo>
                  <a:lnTo>
                    <a:pt x="47" y="30"/>
                  </a:lnTo>
                  <a:lnTo>
                    <a:pt x="46" y="31"/>
                  </a:lnTo>
                  <a:lnTo>
                    <a:pt x="47" y="31"/>
                  </a:lnTo>
                  <a:lnTo>
                    <a:pt x="47" y="32"/>
                  </a:lnTo>
                  <a:lnTo>
                    <a:pt x="48" y="33"/>
                  </a:lnTo>
                  <a:lnTo>
                    <a:pt x="47" y="34"/>
                  </a:lnTo>
                  <a:lnTo>
                    <a:pt x="46" y="35"/>
                  </a:lnTo>
                  <a:lnTo>
                    <a:pt x="45" y="35"/>
                  </a:lnTo>
                  <a:lnTo>
                    <a:pt x="45" y="36"/>
                  </a:lnTo>
                  <a:lnTo>
                    <a:pt x="45" y="35"/>
                  </a:lnTo>
                  <a:lnTo>
                    <a:pt x="44" y="35"/>
                  </a:lnTo>
                  <a:lnTo>
                    <a:pt x="44" y="36"/>
                  </a:lnTo>
                  <a:lnTo>
                    <a:pt x="43" y="35"/>
                  </a:lnTo>
                  <a:lnTo>
                    <a:pt x="42" y="35"/>
                  </a:lnTo>
                  <a:lnTo>
                    <a:pt x="41" y="36"/>
                  </a:lnTo>
                  <a:lnTo>
                    <a:pt x="41" y="35"/>
                  </a:lnTo>
                  <a:lnTo>
                    <a:pt x="40" y="36"/>
                  </a:lnTo>
                  <a:lnTo>
                    <a:pt x="38" y="35"/>
                  </a:lnTo>
                  <a:lnTo>
                    <a:pt x="38" y="34"/>
                  </a:lnTo>
                  <a:lnTo>
                    <a:pt x="36" y="33"/>
                  </a:lnTo>
                  <a:lnTo>
                    <a:pt x="34" y="34"/>
                  </a:lnTo>
                  <a:lnTo>
                    <a:pt x="33" y="35"/>
                  </a:lnTo>
                  <a:lnTo>
                    <a:pt x="30" y="38"/>
                  </a:lnTo>
                  <a:lnTo>
                    <a:pt x="29" y="38"/>
                  </a:lnTo>
                  <a:lnTo>
                    <a:pt x="27" y="38"/>
                  </a:lnTo>
                  <a:lnTo>
                    <a:pt x="27" y="37"/>
                  </a:lnTo>
                  <a:lnTo>
                    <a:pt x="26" y="38"/>
                  </a:lnTo>
                  <a:lnTo>
                    <a:pt x="24" y="38"/>
                  </a:lnTo>
                  <a:lnTo>
                    <a:pt x="22" y="37"/>
                  </a:lnTo>
                  <a:lnTo>
                    <a:pt x="20" y="37"/>
                  </a:lnTo>
                  <a:lnTo>
                    <a:pt x="18" y="38"/>
                  </a:lnTo>
                  <a:lnTo>
                    <a:pt x="17" y="38"/>
                  </a:lnTo>
                  <a:lnTo>
                    <a:pt x="17" y="39"/>
                  </a:lnTo>
                  <a:lnTo>
                    <a:pt x="19" y="40"/>
                  </a:lnTo>
                  <a:lnTo>
                    <a:pt x="23" y="43"/>
                  </a:lnTo>
                  <a:lnTo>
                    <a:pt x="27" y="46"/>
                  </a:lnTo>
                  <a:lnTo>
                    <a:pt x="29" y="47"/>
                  </a:lnTo>
                  <a:lnTo>
                    <a:pt x="30" y="47"/>
                  </a:lnTo>
                  <a:lnTo>
                    <a:pt x="31" y="49"/>
                  </a:lnTo>
                  <a:lnTo>
                    <a:pt x="31" y="51"/>
                  </a:lnTo>
                  <a:lnTo>
                    <a:pt x="30" y="52"/>
                  </a:lnTo>
                  <a:lnTo>
                    <a:pt x="29" y="52"/>
                  </a:lnTo>
                  <a:lnTo>
                    <a:pt x="29" y="53"/>
                  </a:lnTo>
                  <a:lnTo>
                    <a:pt x="30" y="58"/>
                  </a:lnTo>
                  <a:lnTo>
                    <a:pt x="31" y="59"/>
                  </a:lnTo>
                  <a:lnTo>
                    <a:pt x="32" y="60"/>
                  </a:lnTo>
                  <a:lnTo>
                    <a:pt x="33" y="60"/>
                  </a:lnTo>
                  <a:lnTo>
                    <a:pt x="36" y="59"/>
                  </a:lnTo>
                  <a:lnTo>
                    <a:pt x="37" y="59"/>
                  </a:lnTo>
                  <a:lnTo>
                    <a:pt x="38" y="58"/>
                  </a:lnTo>
                  <a:lnTo>
                    <a:pt x="40" y="54"/>
                  </a:lnTo>
                  <a:lnTo>
                    <a:pt x="45" y="44"/>
                  </a:lnTo>
                  <a:lnTo>
                    <a:pt x="46" y="43"/>
                  </a:lnTo>
                  <a:lnTo>
                    <a:pt x="45" y="45"/>
                  </a:lnTo>
                  <a:lnTo>
                    <a:pt x="44" y="46"/>
                  </a:lnTo>
                  <a:lnTo>
                    <a:pt x="44" y="47"/>
                  </a:lnTo>
                  <a:lnTo>
                    <a:pt x="44" y="49"/>
                  </a:lnTo>
                  <a:lnTo>
                    <a:pt x="44" y="50"/>
                  </a:lnTo>
                  <a:lnTo>
                    <a:pt x="44" y="52"/>
                  </a:lnTo>
                  <a:lnTo>
                    <a:pt x="46" y="52"/>
                  </a:lnTo>
                  <a:lnTo>
                    <a:pt x="47" y="52"/>
                  </a:lnTo>
                  <a:lnTo>
                    <a:pt x="47" y="53"/>
                  </a:lnTo>
                  <a:lnTo>
                    <a:pt x="48" y="55"/>
                  </a:lnTo>
                  <a:lnTo>
                    <a:pt x="49" y="55"/>
                  </a:lnTo>
                  <a:lnTo>
                    <a:pt x="50" y="54"/>
                  </a:lnTo>
                  <a:lnTo>
                    <a:pt x="51" y="54"/>
                  </a:lnTo>
                  <a:lnTo>
                    <a:pt x="52" y="55"/>
                  </a:lnTo>
                  <a:lnTo>
                    <a:pt x="54" y="58"/>
                  </a:lnTo>
                  <a:lnTo>
                    <a:pt x="55" y="58"/>
                  </a:lnTo>
                  <a:lnTo>
                    <a:pt x="56" y="57"/>
                  </a:lnTo>
                  <a:lnTo>
                    <a:pt x="58" y="58"/>
                  </a:lnTo>
                  <a:lnTo>
                    <a:pt x="59" y="58"/>
                  </a:lnTo>
                  <a:lnTo>
                    <a:pt x="61" y="57"/>
                  </a:lnTo>
                  <a:lnTo>
                    <a:pt x="63" y="57"/>
                  </a:lnTo>
                  <a:lnTo>
                    <a:pt x="62" y="58"/>
                  </a:lnTo>
                  <a:lnTo>
                    <a:pt x="61" y="58"/>
                  </a:lnTo>
                  <a:lnTo>
                    <a:pt x="59" y="59"/>
                  </a:lnTo>
                  <a:lnTo>
                    <a:pt x="59" y="60"/>
                  </a:lnTo>
                  <a:lnTo>
                    <a:pt x="60" y="61"/>
                  </a:lnTo>
                  <a:lnTo>
                    <a:pt x="63" y="63"/>
                  </a:lnTo>
                  <a:lnTo>
                    <a:pt x="70" y="64"/>
                  </a:lnTo>
                  <a:lnTo>
                    <a:pt x="85" y="69"/>
                  </a:lnTo>
                  <a:lnTo>
                    <a:pt x="103" y="75"/>
                  </a:lnTo>
                  <a:lnTo>
                    <a:pt x="107" y="77"/>
                  </a:lnTo>
                  <a:lnTo>
                    <a:pt x="111" y="79"/>
                  </a:lnTo>
                  <a:lnTo>
                    <a:pt x="113" y="81"/>
                  </a:lnTo>
                  <a:lnTo>
                    <a:pt x="114" y="83"/>
                  </a:lnTo>
                  <a:lnTo>
                    <a:pt x="114" y="86"/>
                  </a:lnTo>
                  <a:lnTo>
                    <a:pt x="116" y="86"/>
                  </a:lnTo>
                  <a:lnTo>
                    <a:pt x="117" y="85"/>
                  </a:lnTo>
                  <a:lnTo>
                    <a:pt x="117" y="86"/>
                  </a:lnTo>
                  <a:lnTo>
                    <a:pt x="116" y="87"/>
                  </a:lnTo>
                  <a:lnTo>
                    <a:pt x="118" y="87"/>
                  </a:lnTo>
                  <a:lnTo>
                    <a:pt x="118" y="88"/>
                  </a:lnTo>
                  <a:lnTo>
                    <a:pt x="118" y="89"/>
                  </a:lnTo>
                  <a:lnTo>
                    <a:pt x="117" y="91"/>
                  </a:lnTo>
                  <a:lnTo>
                    <a:pt x="118" y="93"/>
                  </a:lnTo>
                  <a:lnTo>
                    <a:pt x="120" y="95"/>
                  </a:lnTo>
                  <a:lnTo>
                    <a:pt x="123" y="99"/>
                  </a:lnTo>
                  <a:lnTo>
                    <a:pt x="125" y="101"/>
                  </a:lnTo>
                  <a:lnTo>
                    <a:pt x="125" y="102"/>
                  </a:lnTo>
                  <a:lnTo>
                    <a:pt x="126" y="102"/>
                  </a:lnTo>
                  <a:lnTo>
                    <a:pt x="128" y="103"/>
                  </a:lnTo>
                  <a:lnTo>
                    <a:pt x="128" y="104"/>
                  </a:lnTo>
                  <a:lnTo>
                    <a:pt x="125" y="104"/>
                  </a:lnTo>
                  <a:lnTo>
                    <a:pt x="121" y="105"/>
                  </a:lnTo>
                  <a:lnTo>
                    <a:pt x="123" y="106"/>
                  </a:lnTo>
                  <a:lnTo>
                    <a:pt x="129" y="109"/>
                  </a:lnTo>
                  <a:lnTo>
                    <a:pt x="131" y="109"/>
                  </a:lnTo>
                  <a:lnTo>
                    <a:pt x="130" y="110"/>
                  </a:lnTo>
                  <a:lnTo>
                    <a:pt x="125" y="109"/>
                  </a:lnTo>
                  <a:lnTo>
                    <a:pt x="124" y="109"/>
                  </a:lnTo>
                  <a:lnTo>
                    <a:pt x="124" y="110"/>
                  </a:lnTo>
                  <a:lnTo>
                    <a:pt x="126" y="113"/>
                  </a:lnTo>
                  <a:lnTo>
                    <a:pt x="130" y="116"/>
                  </a:lnTo>
                  <a:lnTo>
                    <a:pt x="130" y="117"/>
                  </a:lnTo>
                  <a:lnTo>
                    <a:pt x="130" y="118"/>
                  </a:lnTo>
                  <a:lnTo>
                    <a:pt x="129" y="120"/>
                  </a:lnTo>
                  <a:lnTo>
                    <a:pt x="127" y="123"/>
                  </a:lnTo>
                  <a:lnTo>
                    <a:pt x="127" y="125"/>
                  </a:lnTo>
                  <a:lnTo>
                    <a:pt x="127" y="127"/>
                  </a:lnTo>
                  <a:lnTo>
                    <a:pt x="128" y="127"/>
                  </a:lnTo>
                  <a:lnTo>
                    <a:pt x="129" y="125"/>
                  </a:lnTo>
                  <a:lnTo>
                    <a:pt x="132" y="123"/>
                  </a:lnTo>
                  <a:lnTo>
                    <a:pt x="133" y="123"/>
                  </a:lnTo>
                  <a:lnTo>
                    <a:pt x="133" y="124"/>
                  </a:lnTo>
                  <a:lnTo>
                    <a:pt x="133" y="125"/>
                  </a:lnTo>
                  <a:lnTo>
                    <a:pt x="135" y="125"/>
                  </a:lnTo>
                  <a:lnTo>
                    <a:pt x="139" y="124"/>
                  </a:lnTo>
                  <a:lnTo>
                    <a:pt x="140" y="124"/>
                  </a:lnTo>
                  <a:lnTo>
                    <a:pt x="142" y="124"/>
                  </a:lnTo>
                  <a:lnTo>
                    <a:pt x="143" y="124"/>
                  </a:lnTo>
                  <a:lnTo>
                    <a:pt x="144" y="123"/>
                  </a:lnTo>
                  <a:lnTo>
                    <a:pt x="145" y="122"/>
                  </a:lnTo>
                  <a:lnTo>
                    <a:pt x="145" y="123"/>
                  </a:lnTo>
                  <a:lnTo>
                    <a:pt x="145" y="125"/>
                  </a:lnTo>
                  <a:lnTo>
                    <a:pt x="146" y="128"/>
                  </a:lnTo>
                  <a:lnTo>
                    <a:pt x="151" y="132"/>
                  </a:lnTo>
                  <a:lnTo>
                    <a:pt x="160" y="139"/>
                  </a:lnTo>
                  <a:lnTo>
                    <a:pt x="160" y="141"/>
                  </a:lnTo>
                  <a:lnTo>
                    <a:pt x="161" y="107"/>
                  </a:lnTo>
                  <a:lnTo>
                    <a:pt x="161" y="105"/>
                  </a:lnTo>
                  <a:lnTo>
                    <a:pt x="160" y="104"/>
                  </a:lnTo>
                  <a:lnTo>
                    <a:pt x="159" y="10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8" name="Freeform 4241"/>
            <p:cNvSpPr>
              <a:spLocks/>
            </p:cNvSpPr>
            <p:nvPr/>
          </p:nvSpPr>
          <p:spPr bwMode="auto">
            <a:xfrm>
              <a:off x="4703" y="2772"/>
              <a:ext cx="21" cy="19"/>
            </a:xfrm>
            <a:custGeom>
              <a:avLst/>
              <a:gdLst>
                <a:gd name="T0" fmla="*/ 2 w 26"/>
                <a:gd name="T1" fmla="*/ 2 h 23"/>
                <a:gd name="T2" fmla="*/ 2 w 26"/>
                <a:gd name="T3" fmla="*/ 2 h 23"/>
                <a:gd name="T4" fmla="*/ 2 w 26"/>
                <a:gd name="T5" fmla="*/ 1 h 23"/>
                <a:gd name="T6" fmla="*/ 2 w 26"/>
                <a:gd name="T7" fmla="*/ 0 h 23"/>
                <a:gd name="T8" fmla="*/ 2 w 26"/>
                <a:gd name="T9" fmla="*/ 0 h 23"/>
                <a:gd name="T10" fmla="*/ 2 w 26"/>
                <a:gd name="T11" fmla="*/ 2 h 23"/>
                <a:gd name="T12" fmla="*/ 2 w 26"/>
                <a:gd name="T13" fmla="*/ 2 h 23"/>
                <a:gd name="T14" fmla="*/ 2 w 26"/>
                <a:gd name="T15" fmla="*/ 2 h 23"/>
                <a:gd name="T16" fmla="*/ 2 w 26"/>
                <a:gd name="T17" fmla="*/ 2 h 23"/>
                <a:gd name="T18" fmla="*/ 2 w 26"/>
                <a:gd name="T19" fmla="*/ 2 h 23"/>
                <a:gd name="T20" fmla="*/ 2 w 26"/>
                <a:gd name="T21" fmla="*/ 2 h 23"/>
                <a:gd name="T22" fmla="*/ 2 w 26"/>
                <a:gd name="T23" fmla="*/ 2 h 23"/>
                <a:gd name="T24" fmla="*/ 2 w 26"/>
                <a:gd name="T25" fmla="*/ 2 h 23"/>
                <a:gd name="T26" fmla="*/ 2 w 26"/>
                <a:gd name="T27" fmla="*/ 2 h 23"/>
                <a:gd name="T28" fmla="*/ 2 w 26"/>
                <a:gd name="T29" fmla="*/ 2 h 23"/>
                <a:gd name="T30" fmla="*/ 2 w 26"/>
                <a:gd name="T31" fmla="*/ 2 h 23"/>
                <a:gd name="T32" fmla="*/ 2 w 26"/>
                <a:gd name="T33" fmla="*/ 2 h 23"/>
                <a:gd name="T34" fmla="*/ 2 w 26"/>
                <a:gd name="T35" fmla="*/ 2 h 23"/>
                <a:gd name="T36" fmla="*/ 2 w 26"/>
                <a:gd name="T37" fmla="*/ 2 h 23"/>
                <a:gd name="T38" fmla="*/ 2 w 26"/>
                <a:gd name="T39" fmla="*/ 2 h 23"/>
                <a:gd name="T40" fmla="*/ 2 w 26"/>
                <a:gd name="T41" fmla="*/ 2 h 23"/>
                <a:gd name="T42" fmla="*/ 2 w 26"/>
                <a:gd name="T43" fmla="*/ 2 h 23"/>
                <a:gd name="T44" fmla="*/ 2 w 26"/>
                <a:gd name="T45" fmla="*/ 2 h 23"/>
                <a:gd name="T46" fmla="*/ 2 w 26"/>
                <a:gd name="T47" fmla="*/ 2 h 23"/>
                <a:gd name="T48" fmla="*/ 2 w 26"/>
                <a:gd name="T49" fmla="*/ 2 h 23"/>
                <a:gd name="T50" fmla="*/ 1 w 26"/>
                <a:gd name="T51" fmla="*/ 2 h 23"/>
                <a:gd name="T52" fmla="*/ 1 w 26"/>
                <a:gd name="T53" fmla="*/ 2 h 23"/>
                <a:gd name="T54" fmla="*/ 0 w 26"/>
                <a:gd name="T55" fmla="*/ 2 h 23"/>
                <a:gd name="T56" fmla="*/ 0 w 26"/>
                <a:gd name="T57" fmla="*/ 2 h 23"/>
                <a:gd name="T58" fmla="*/ 1 w 26"/>
                <a:gd name="T59" fmla="*/ 2 h 23"/>
                <a:gd name="T60" fmla="*/ 1 w 26"/>
                <a:gd name="T61" fmla="*/ 2 h 23"/>
                <a:gd name="T62" fmla="*/ 2 w 26"/>
                <a:gd name="T63" fmla="*/ 2 h 23"/>
                <a:gd name="T64" fmla="*/ 2 w 26"/>
                <a:gd name="T65" fmla="*/ 2 h 23"/>
                <a:gd name="T66" fmla="*/ 2 w 26"/>
                <a:gd name="T67" fmla="*/ 2 h 23"/>
                <a:gd name="T68" fmla="*/ 2 w 26"/>
                <a:gd name="T69" fmla="*/ 2 h 23"/>
                <a:gd name="T70" fmla="*/ 2 w 26"/>
                <a:gd name="T71" fmla="*/ 2 h 23"/>
                <a:gd name="T72" fmla="*/ 2 w 26"/>
                <a:gd name="T73" fmla="*/ 2 h 23"/>
                <a:gd name="T74" fmla="*/ 2 w 26"/>
                <a:gd name="T75" fmla="*/ 2 h 23"/>
                <a:gd name="T76" fmla="*/ 2 w 26"/>
                <a:gd name="T77" fmla="*/ 2 h 23"/>
                <a:gd name="T78" fmla="*/ 2 w 26"/>
                <a:gd name="T79" fmla="*/ 2 h 23"/>
                <a:gd name="T80" fmla="*/ 2 w 26"/>
                <a:gd name="T81" fmla="*/ 2 h 23"/>
                <a:gd name="T82" fmla="*/ 2 w 26"/>
                <a:gd name="T83" fmla="*/ 2 h 23"/>
                <a:gd name="T84" fmla="*/ 2 w 26"/>
                <a:gd name="T85" fmla="*/ 2 h 23"/>
                <a:gd name="T86" fmla="*/ 2 w 26"/>
                <a:gd name="T87" fmla="*/ 2 h 23"/>
                <a:gd name="T88" fmla="*/ 2 w 26"/>
                <a:gd name="T89" fmla="*/ 2 h 23"/>
                <a:gd name="T90" fmla="*/ 2 w 26"/>
                <a:gd name="T91" fmla="*/ 2 h 23"/>
                <a:gd name="T92" fmla="*/ 2 w 26"/>
                <a:gd name="T93" fmla="*/ 2 h 2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
                <a:gd name="T142" fmla="*/ 0 h 23"/>
                <a:gd name="T143" fmla="*/ 26 w 26"/>
                <a:gd name="T144" fmla="*/ 23 h 2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 h="23">
                  <a:moveTo>
                    <a:pt x="26" y="2"/>
                  </a:moveTo>
                  <a:lnTo>
                    <a:pt x="26" y="2"/>
                  </a:lnTo>
                  <a:lnTo>
                    <a:pt x="25" y="1"/>
                  </a:lnTo>
                  <a:lnTo>
                    <a:pt x="23" y="0"/>
                  </a:lnTo>
                  <a:lnTo>
                    <a:pt x="16" y="4"/>
                  </a:lnTo>
                  <a:lnTo>
                    <a:pt x="15" y="5"/>
                  </a:lnTo>
                  <a:lnTo>
                    <a:pt x="14" y="8"/>
                  </a:lnTo>
                  <a:lnTo>
                    <a:pt x="13" y="9"/>
                  </a:lnTo>
                  <a:lnTo>
                    <a:pt x="8" y="7"/>
                  </a:lnTo>
                  <a:lnTo>
                    <a:pt x="4" y="10"/>
                  </a:lnTo>
                  <a:lnTo>
                    <a:pt x="3" y="11"/>
                  </a:lnTo>
                  <a:lnTo>
                    <a:pt x="2" y="12"/>
                  </a:lnTo>
                  <a:lnTo>
                    <a:pt x="2" y="15"/>
                  </a:lnTo>
                  <a:lnTo>
                    <a:pt x="3" y="18"/>
                  </a:lnTo>
                  <a:lnTo>
                    <a:pt x="4" y="19"/>
                  </a:lnTo>
                  <a:lnTo>
                    <a:pt x="4" y="20"/>
                  </a:lnTo>
                  <a:lnTo>
                    <a:pt x="1" y="22"/>
                  </a:lnTo>
                  <a:lnTo>
                    <a:pt x="0" y="23"/>
                  </a:lnTo>
                  <a:lnTo>
                    <a:pt x="1" y="23"/>
                  </a:lnTo>
                  <a:lnTo>
                    <a:pt x="6" y="22"/>
                  </a:lnTo>
                  <a:lnTo>
                    <a:pt x="9" y="21"/>
                  </a:lnTo>
                  <a:lnTo>
                    <a:pt x="12" y="21"/>
                  </a:lnTo>
                  <a:lnTo>
                    <a:pt x="14" y="20"/>
                  </a:lnTo>
                  <a:lnTo>
                    <a:pt x="16" y="19"/>
                  </a:lnTo>
                  <a:lnTo>
                    <a:pt x="24" y="10"/>
                  </a:lnTo>
                  <a:lnTo>
                    <a:pt x="25" y="10"/>
                  </a:lnTo>
                  <a:lnTo>
                    <a:pt x="26" y="5"/>
                  </a:lnTo>
                  <a:lnTo>
                    <a:pt x="2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19" name="Freeform 4242"/>
            <p:cNvSpPr>
              <a:spLocks/>
            </p:cNvSpPr>
            <p:nvPr/>
          </p:nvSpPr>
          <p:spPr bwMode="auto">
            <a:xfrm>
              <a:off x="4516" y="2597"/>
              <a:ext cx="130" cy="113"/>
            </a:xfrm>
            <a:custGeom>
              <a:avLst/>
              <a:gdLst>
                <a:gd name="T0" fmla="*/ 10 w 162"/>
                <a:gd name="T1" fmla="*/ 1 h 137"/>
                <a:gd name="T2" fmla="*/ 9 w 162"/>
                <a:gd name="T3" fmla="*/ 2 h 137"/>
                <a:gd name="T4" fmla="*/ 9 w 162"/>
                <a:gd name="T5" fmla="*/ 2 h 137"/>
                <a:gd name="T6" fmla="*/ 9 w 162"/>
                <a:gd name="T7" fmla="*/ 3 h 137"/>
                <a:gd name="T8" fmla="*/ 9 w 162"/>
                <a:gd name="T9" fmla="*/ 4 h 137"/>
                <a:gd name="T10" fmla="*/ 8 w 162"/>
                <a:gd name="T11" fmla="*/ 5 h 137"/>
                <a:gd name="T12" fmla="*/ 8 w 162"/>
                <a:gd name="T13" fmla="*/ 6 h 137"/>
                <a:gd name="T14" fmla="*/ 6 w 162"/>
                <a:gd name="T15" fmla="*/ 6 h 137"/>
                <a:gd name="T16" fmla="*/ 6 w 162"/>
                <a:gd name="T17" fmla="*/ 6 h 137"/>
                <a:gd name="T18" fmla="*/ 5 w 162"/>
                <a:gd name="T19" fmla="*/ 6 h 137"/>
                <a:gd name="T20" fmla="*/ 4 w 162"/>
                <a:gd name="T21" fmla="*/ 7 h 137"/>
                <a:gd name="T22" fmla="*/ 2 w 162"/>
                <a:gd name="T23" fmla="*/ 7 h 137"/>
                <a:gd name="T24" fmla="*/ 2 w 162"/>
                <a:gd name="T25" fmla="*/ 5 h 137"/>
                <a:gd name="T26" fmla="*/ 2 w 162"/>
                <a:gd name="T27" fmla="*/ 5 h 137"/>
                <a:gd name="T28" fmla="*/ 2 w 162"/>
                <a:gd name="T29" fmla="*/ 6 h 137"/>
                <a:gd name="T30" fmla="*/ 1 w 162"/>
                <a:gd name="T31" fmla="*/ 7 h 137"/>
                <a:gd name="T32" fmla="*/ 0 w 162"/>
                <a:gd name="T33" fmla="*/ 8 h 137"/>
                <a:gd name="T34" fmla="*/ 2 w 162"/>
                <a:gd name="T35" fmla="*/ 8 h 137"/>
                <a:gd name="T36" fmla="*/ 2 w 162"/>
                <a:gd name="T37" fmla="*/ 9 h 137"/>
                <a:gd name="T38" fmla="*/ 2 w 162"/>
                <a:gd name="T39" fmla="*/ 10 h 137"/>
                <a:gd name="T40" fmla="*/ 2 w 162"/>
                <a:gd name="T41" fmla="*/ 10 h 137"/>
                <a:gd name="T42" fmla="*/ 2 w 162"/>
                <a:gd name="T43" fmla="*/ 12 h 137"/>
                <a:gd name="T44" fmla="*/ 2 w 162"/>
                <a:gd name="T45" fmla="*/ 13 h 137"/>
                <a:gd name="T46" fmla="*/ 2 w 162"/>
                <a:gd name="T47" fmla="*/ 14 h 137"/>
                <a:gd name="T48" fmla="*/ 3 w 162"/>
                <a:gd name="T49" fmla="*/ 14 h 137"/>
                <a:gd name="T50" fmla="*/ 4 w 162"/>
                <a:gd name="T51" fmla="*/ 14 h 137"/>
                <a:gd name="T52" fmla="*/ 4 w 162"/>
                <a:gd name="T53" fmla="*/ 14 h 137"/>
                <a:gd name="T54" fmla="*/ 5 w 162"/>
                <a:gd name="T55" fmla="*/ 14 h 137"/>
                <a:gd name="T56" fmla="*/ 6 w 162"/>
                <a:gd name="T57" fmla="*/ 14 h 137"/>
                <a:gd name="T58" fmla="*/ 6 w 162"/>
                <a:gd name="T59" fmla="*/ 14 h 137"/>
                <a:gd name="T60" fmla="*/ 7 w 162"/>
                <a:gd name="T61" fmla="*/ 14 h 137"/>
                <a:gd name="T62" fmla="*/ 7 w 162"/>
                <a:gd name="T63" fmla="*/ 14 h 137"/>
                <a:gd name="T64" fmla="*/ 8 w 162"/>
                <a:gd name="T65" fmla="*/ 15 h 137"/>
                <a:gd name="T66" fmla="*/ 8 w 162"/>
                <a:gd name="T67" fmla="*/ 17 h 137"/>
                <a:gd name="T68" fmla="*/ 10 w 162"/>
                <a:gd name="T69" fmla="*/ 14 h 137"/>
                <a:gd name="T70" fmla="*/ 10 w 162"/>
                <a:gd name="T71" fmla="*/ 14 h 137"/>
                <a:gd name="T72" fmla="*/ 10 w 162"/>
                <a:gd name="T73" fmla="*/ 13 h 137"/>
                <a:gd name="T74" fmla="*/ 11 w 162"/>
                <a:gd name="T75" fmla="*/ 12 h 137"/>
                <a:gd name="T76" fmla="*/ 11 w 162"/>
                <a:gd name="T77" fmla="*/ 12 h 137"/>
                <a:gd name="T78" fmla="*/ 11 w 162"/>
                <a:gd name="T79" fmla="*/ 12 h 137"/>
                <a:gd name="T80" fmla="*/ 11 w 162"/>
                <a:gd name="T81" fmla="*/ 11 h 137"/>
                <a:gd name="T82" fmla="*/ 12 w 162"/>
                <a:gd name="T83" fmla="*/ 10 h 137"/>
                <a:gd name="T84" fmla="*/ 12 w 162"/>
                <a:gd name="T85" fmla="*/ 10 h 137"/>
                <a:gd name="T86" fmla="*/ 12 w 162"/>
                <a:gd name="T87" fmla="*/ 9 h 137"/>
                <a:gd name="T88" fmla="*/ 13 w 162"/>
                <a:gd name="T89" fmla="*/ 7 h 137"/>
                <a:gd name="T90" fmla="*/ 13 w 162"/>
                <a:gd name="T91" fmla="*/ 7 h 137"/>
                <a:gd name="T92" fmla="*/ 14 w 162"/>
                <a:gd name="T93" fmla="*/ 7 h 137"/>
                <a:gd name="T94" fmla="*/ 12 w 162"/>
                <a:gd name="T95" fmla="*/ 5 h 137"/>
                <a:gd name="T96" fmla="*/ 13 w 162"/>
                <a:gd name="T97" fmla="*/ 5 h 137"/>
                <a:gd name="T98" fmla="*/ 12 w 162"/>
                <a:gd name="T99" fmla="*/ 3 h 137"/>
                <a:gd name="T100" fmla="*/ 12 w 162"/>
                <a:gd name="T101" fmla="*/ 2 h 137"/>
                <a:gd name="T102" fmla="*/ 11 w 162"/>
                <a:gd name="T103" fmla="*/ 2 h 137"/>
                <a:gd name="T104" fmla="*/ 11 w 162"/>
                <a:gd name="T105" fmla="*/ 2 h 137"/>
                <a:gd name="T106" fmla="*/ 12 w 162"/>
                <a:gd name="T107" fmla="*/ 2 h 137"/>
                <a:gd name="T108" fmla="*/ 12 w 162"/>
                <a:gd name="T109" fmla="*/ 2 h 137"/>
                <a:gd name="T110" fmla="*/ 12 w 162"/>
                <a:gd name="T111" fmla="*/ 2 h 1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2"/>
                <a:gd name="T169" fmla="*/ 0 h 137"/>
                <a:gd name="T170" fmla="*/ 162 w 162"/>
                <a:gd name="T171" fmla="*/ 137 h 1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2" h="137">
                  <a:moveTo>
                    <a:pt x="129" y="0"/>
                  </a:moveTo>
                  <a:lnTo>
                    <a:pt x="129" y="0"/>
                  </a:lnTo>
                  <a:lnTo>
                    <a:pt x="119" y="0"/>
                  </a:lnTo>
                  <a:lnTo>
                    <a:pt x="115" y="0"/>
                  </a:lnTo>
                  <a:lnTo>
                    <a:pt x="114" y="1"/>
                  </a:lnTo>
                  <a:lnTo>
                    <a:pt x="112" y="0"/>
                  </a:lnTo>
                  <a:lnTo>
                    <a:pt x="111" y="0"/>
                  </a:lnTo>
                  <a:lnTo>
                    <a:pt x="111" y="1"/>
                  </a:lnTo>
                  <a:lnTo>
                    <a:pt x="107" y="6"/>
                  </a:lnTo>
                  <a:lnTo>
                    <a:pt x="107" y="9"/>
                  </a:lnTo>
                  <a:lnTo>
                    <a:pt x="107" y="11"/>
                  </a:lnTo>
                  <a:lnTo>
                    <a:pt x="108" y="15"/>
                  </a:lnTo>
                  <a:lnTo>
                    <a:pt x="106" y="19"/>
                  </a:lnTo>
                  <a:lnTo>
                    <a:pt x="105" y="22"/>
                  </a:lnTo>
                  <a:lnTo>
                    <a:pt x="103" y="22"/>
                  </a:lnTo>
                  <a:lnTo>
                    <a:pt x="102" y="22"/>
                  </a:lnTo>
                  <a:lnTo>
                    <a:pt x="101" y="24"/>
                  </a:lnTo>
                  <a:lnTo>
                    <a:pt x="100" y="26"/>
                  </a:lnTo>
                  <a:lnTo>
                    <a:pt x="100" y="28"/>
                  </a:lnTo>
                  <a:lnTo>
                    <a:pt x="101" y="29"/>
                  </a:lnTo>
                  <a:lnTo>
                    <a:pt x="101" y="30"/>
                  </a:lnTo>
                  <a:lnTo>
                    <a:pt x="96" y="33"/>
                  </a:lnTo>
                  <a:lnTo>
                    <a:pt x="95" y="34"/>
                  </a:lnTo>
                  <a:lnTo>
                    <a:pt x="95" y="37"/>
                  </a:lnTo>
                  <a:lnTo>
                    <a:pt x="95" y="39"/>
                  </a:lnTo>
                  <a:lnTo>
                    <a:pt x="95" y="40"/>
                  </a:lnTo>
                  <a:lnTo>
                    <a:pt x="93" y="41"/>
                  </a:lnTo>
                  <a:lnTo>
                    <a:pt x="92" y="44"/>
                  </a:lnTo>
                  <a:lnTo>
                    <a:pt x="91" y="46"/>
                  </a:lnTo>
                  <a:lnTo>
                    <a:pt x="90" y="47"/>
                  </a:lnTo>
                  <a:lnTo>
                    <a:pt x="87" y="47"/>
                  </a:lnTo>
                  <a:lnTo>
                    <a:pt x="82" y="47"/>
                  </a:lnTo>
                  <a:lnTo>
                    <a:pt x="78" y="50"/>
                  </a:lnTo>
                  <a:lnTo>
                    <a:pt x="77" y="51"/>
                  </a:lnTo>
                  <a:lnTo>
                    <a:pt x="76" y="51"/>
                  </a:lnTo>
                  <a:lnTo>
                    <a:pt x="73" y="50"/>
                  </a:lnTo>
                  <a:lnTo>
                    <a:pt x="67" y="47"/>
                  </a:lnTo>
                  <a:lnTo>
                    <a:pt x="66" y="46"/>
                  </a:lnTo>
                  <a:lnTo>
                    <a:pt x="66" y="45"/>
                  </a:lnTo>
                  <a:lnTo>
                    <a:pt x="65" y="45"/>
                  </a:lnTo>
                  <a:lnTo>
                    <a:pt x="63" y="45"/>
                  </a:lnTo>
                  <a:lnTo>
                    <a:pt x="53" y="47"/>
                  </a:lnTo>
                  <a:lnTo>
                    <a:pt x="52" y="47"/>
                  </a:lnTo>
                  <a:lnTo>
                    <a:pt x="52" y="50"/>
                  </a:lnTo>
                  <a:lnTo>
                    <a:pt x="51" y="52"/>
                  </a:lnTo>
                  <a:lnTo>
                    <a:pt x="49" y="53"/>
                  </a:lnTo>
                  <a:lnTo>
                    <a:pt x="46" y="54"/>
                  </a:lnTo>
                  <a:lnTo>
                    <a:pt x="41" y="54"/>
                  </a:lnTo>
                  <a:lnTo>
                    <a:pt x="37" y="53"/>
                  </a:lnTo>
                  <a:lnTo>
                    <a:pt x="34" y="54"/>
                  </a:lnTo>
                  <a:lnTo>
                    <a:pt x="28" y="56"/>
                  </a:lnTo>
                  <a:lnTo>
                    <a:pt x="26" y="56"/>
                  </a:lnTo>
                  <a:lnTo>
                    <a:pt x="25" y="56"/>
                  </a:lnTo>
                  <a:lnTo>
                    <a:pt x="23" y="54"/>
                  </a:lnTo>
                  <a:lnTo>
                    <a:pt x="14" y="46"/>
                  </a:lnTo>
                  <a:lnTo>
                    <a:pt x="13" y="44"/>
                  </a:lnTo>
                  <a:lnTo>
                    <a:pt x="12" y="43"/>
                  </a:lnTo>
                  <a:lnTo>
                    <a:pt x="11" y="41"/>
                  </a:lnTo>
                  <a:lnTo>
                    <a:pt x="12" y="37"/>
                  </a:lnTo>
                  <a:lnTo>
                    <a:pt x="11" y="38"/>
                  </a:lnTo>
                  <a:lnTo>
                    <a:pt x="8" y="39"/>
                  </a:lnTo>
                  <a:lnTo>
                    <a:pt x="7" y="41"/>
                  </a:lnTo>
                  <a:lnTo>
                    <a:pt x="5" y="43"/>
                  </a:lnTo>
                  <a:lnTo>
                    <a:pt x="4" y="46"/>
                  </a:lnTo>
                  <a:lnTo>
                    <a:pt x="4" y="47"/>
                  </a:lnTo>
                  <a:lnTo>
                    <a:pt x="4" y="50"/>
                  </a:lnTo>
                  <a:lnTo>
                    <a:pt x="3" y="51"/>
                  </a:lnTo>
                  <a:lnTo>
                    <a:pt x="1" y="51"/>
                  </a:lnTo>
                  <a:lnTo>
                    <a:pt x="1" y="53"/>
                  </a:lnTo>
                  <a:lnTo>
                    <a:pt x="1" y="54"/>
                  </a:lnTo>
                  <a:lnTo>
                    <a:pt x="1" y="55"/>
                  </a:lnTo>
                  <a:lnTo>
                    <a:pt x="0" y="57"/>
                  </a:lnTo>
                  <a:lnTo>
                    <a:pt x="0" y="59"/>
                  </a:lnTo>
                  <a:lnTo>
                    <a:pt x="0" y="61"/>
                  </a:lnTo>
                  <a:lnTo>
                    <a:pt x="0" y="64"/>
                  </a:lnTo>
                  <a:lnTo>
                    <a:pt x="0" y="65"/>
                  </a:lnTo>
                  <a:lnTo>
                    <a:pt x="1" y="66"/>
                  </a:lnTo>
                  <a:lnTo>
                    <a:pt x="6" y="68"/>
                  </a:lnTo>
                  <a:lnTo>
                    <a:pt x="6" y="70"/>
                  </a:lnTo>
                  <a:lnTo>
                    <a:pt x="5" y="70"/>
                  </a:lnTo>
                  <a:lnTo>
                    <a:pt x="5" y="72"/>
                  </a:lnTo>
                  <a:lnTo>
                    <a:pt x="5" y="73"/>
                  </a:lnTo>
                  <a:lnTo>
                    <a:pt x="5" y="74"/>
                  </a:lnTo>
                  <a:lnTo>
                    <a:pt x="3" y="74"/>
                  </a:lnTo>
                  <a:lnTo>
                    <a:pt x="3" y="75"/>
                  </a:lnTo>
                  <a:lnTo>
                    <a:pt x="5" y="81"/>
                  </a:lnTo>
                  <a:lnTo>
                    <a:pt x="7" y="83"/>
                  </a:lnTo>
                  <a:lnTo>
                    <a:pt x="8" y="84"/>
                  </a:lnTo>
                  <a:lnTo>
                    <a:pt x="11" y="85"/>
                  </a:lnTo>
                  <a:lnTo>
                    <a:pt x="13" y="85"/>
                  </a:lnTo>
                  <a:lnTo>
                    <a:pt x="14" y="85"/>
                  </a:lnTo>
                  <a:lnTo>
                    <a:pt x="15" y="86"/>
                  </a:lnTo>
                  <a:lnTo>
                    <a:pt x="18" y="89"/>
                  </a:lnTo>
                  <a:lnTo>
                    <a:pt x="19" y="93"/>
                  </a:lnTo>
                  <a:lnTo>
                    <a:pt x="19" y="96"/>
                  </a:lnTo>
                  <a:lnTo>
                    <a:pt x="18" y="98"/>
                  </a:lnTo>
                  <a:lnTo>
                    <a:pt x="17" y="98"/>
                  </a:lnTo>
                  <a:lnTo>
                    <a:pt x="17" y="99"/>
                  </a:lnTo>
                  <a:lnTo>
                    <a:pt x="19" y="100"/>
                  </a:lnTo>
                  <a:lnTo>
                    <a:pt x="20" y="102"/>
                  </a:lnTo>
                  <a:lnTo>
                    <a:pt x="21" y="104"/>
                  </a:lnTo>
                  <a:lnTo>
                    <a:pt x="21" y="108"/>
                  </a:lnTo>
                  <a:lnTo>
                    <a:pt x="22" y="110"/>
                  </a:lnTo>
                  <a:lnTo>
                    <a:pt x="21" y="111"/>
                  </a:lnTo>
                  <a:lnTo>
                    <a:pt x="20" y="112"/>
                  </a:lnTo>
                  <a:lnTo>
                    <a:pt x="21" y="114"/>
                  </a:lnTo>
                  <a:lnTo>
                    <a:pt x="22" y="117"/>
                  </a:lnTo>
                  <a:lnTo>
                    <a:pt x="23" y="119"/>
                  </a:lnTo>
                  <a:lnTo>
                    <a:pt x="24" y="119"/>
                  </a:lnTo>
                  <a:lnTo>
                    <a:pt x="27" y="119"/>
                  </a:lnTo>
                  <a:lnTo>
                    <a:pt x="29" y="119"/>
                  </a:lnTo>
                  <a:lnTo>
                    <a:pt x="32" y="119"/>
                  </a:lnTo>
                  <a:lnTo>
                    <a:pt x="33" y="119"/>
                  </a:lnTo>
                  <a:lnTo>
                    <a:pt x="34" y="120"/>
                  </a:lnTo>
                  <a:lnTo>
                    <a:pt x="36" y="119"/>
                  </a:lnTo>
                  <a:lnTo>
                    <a:pt x="38" y="117"/>
                  </a:lnTo>
                  <a:lnTo>
                    <a:pt x="39" y="117"/>
                  </a:lnTo>
                  <a:lnTo>
                    <a:pt x="41" y="117"/>
                  </a:lnTo>
                  <a:lnTo>
                    <a:pt x="43" y="119"/>
                  </a:lnTo>
                  <a:lnTo>
                    <a:pt x="46" y="116"/>
                  </a:lnTo>
                  <a:lnTo>
                    <a:pt x="46" y="115"/>
                  </a:lnTo>
                  <a:lnTo>
                    <a:pt x="47" y="116"/>
                  </a:lnTo>
                  <a:lnTo>
                    <a:pt x="48" y="120"/>
                  </a:lnTo>
                  <a:lnTo>
                    <a:pt x="48" y="124"/>
                  </a:lnTo>
                  <a:lnTo>
                    <a:pt x="48" y="127"/>
                  </a:lnTo>
                  <a:lnTo>
                    <a:pt x="49" y="126"/>
                  </a:lnTo>
                  <a:lnTo>
                    <a:pt x="53" y="124"/>
                  </a:lnTo>
                  <a:lnTo>
                    <a:pt x="56" y="123"/>
                  </a:lnTo>
                  <a:lnTo>
                    <a:pt x="62" y="123"/>
                  </a:lnTo>
                  <a:lnTo>
                    <a:pt x="65" y="121"/>
                  </a:lnTo>
                  <a:lnTo>
                    <a:pt x="66" y="119"/>
                  </a:lnTo>
                  <a:lnTo>
                    <a:pt x="67" y="119"/>
                  </a:lnTo>
                  <a:lnTo>
                    <a:pt x="70" y="122"/>
                  </a:lnTo>
                  <a:lnTo>
                    <a:pt x="73" y="122"/>
                  </a:lnTo>
                  <a:lnTo>
                    <a:pt x="75" y="122"/>
                  </a:lnTo>
                  <a:lnTo>
                    <a:pt x="75" y="121"/>
                  </a:lnTo>
                  <a:lnTo>
                    <a:pt x="76" y="121"/>
                  </a:lnTo>
                  <a:lnTo>
                    <a:pt x="76" y="122"/>
                  </a:lnTo>
                  <a:lnTo>
                    <a:pt x="77" y="125"/>
                  </a:lnTo>
                  <a:lnTo>
                    <a:pt x="79" y="126"/>
                  </a:lnTo>
                  <a:lnTo>
                    <a:pt x="81" y="125"/>
                  </a:lnTo>
                  <a:lnTo>
                    <a:pt x="83" y="122"/>
                  </a:lnTo>
                  <a:lnTo>
                    <a:pt x="84" y="122"/>
                  </a:lnTo>
                  <a:lnTo>
                    <a:pt x="84" y="123"/>
                  </a:lnTo>
                  <a:lnTo>
                    <a:pt x="85" y="124"/>
                  </a:lnTo>
                  <a:lnTo>
                    <a:pt x="87" y="123"/>
                  </a:lnTo>
                  <a:lnTo>
                    <a:pt x="87" y="125"/>
                  </a:lnTo>
                  <a:lnTo>
                    <a:pt x="88" y="125"/>
                  </a:lnTo>
                  <a:lnTo>
                    <a:pt x="89" y="126"/>
                  </a:lnTo>
                  <a:lnTo>
                    <a:pt x="90" y="125"/>
                  </a:lnTo>
                  <a:lnTo>
                    <a:pt x="91" y="126"/>
                  </a:lnTo>
                  <a:lnTo>
                    <a:pt x="91" y="134"/>
                  </a:lnTo>
                  <a:lnTo>
                    <a:pt x="92" y="136"/>
                  </a:lnTo>
                  <a:lnTo>
                    <a:pt x="93" y="137"/>
                  </a:lnTo>
                  <a:lnTo>
                    <a:pt x="94" y="136"/>
                  </a:lnTo>
                  <a:lnTo>
                    <a:pt x="111" y="129"/>
                  </a:lnTo>
                  <a:lnTo>
                    <a:pt x="112" y="128"/>
                  </a:lnTo>
                  <a:lnTo>
                    <a:pt x="115" y="124"/>
                  </a:lnTo>
                  <a:lnTo>
                    <a:pt x="116" y="122"/>
                  </a:lnTo>
                  <a:lnTo>
                    <a:pt x="117" y="121"/>
                  </a:lnTo>
                  <a:lnTo>
                    <a:pt x="118" y="120"/>
                  </a:lnTo>
                  <a:lnTo>
                    <a:pt x="117" y="117"/>
                  </a:lnTo>
                  <a:lnTo>
                    <a:pt x="117" y="116"/>
                  </a:lnTo>
                  <a:lnTo>
                    <a:pt x="118" y="116"/>
                  </a:lnTo>
                  <a:lnTo>
                    <a:pt x="119" y="116"/>
                  </a:lnTo>
                  <a:lnTo>
                    <a:pt x="120" y="115"/>
                  </a:lnTo>
                  <a:lnTo>
                    <a:pt x="120" y="114"/>
                  </a:lnTo>
                  <a:lnTo>
                    <a:pt x="119" y="112"/>
                  </a:lnTo>
                  <a:lnTo>
                    <a:pt x="119" y="111"/>
                  </a:lnTo>
                  <a:lnTo>
                    <a:pt x="120" y="110"/>
                  </a:lnTo>
                  <a:lnTo>
                    <a:pt x="121" y="110"/>
                  </a:lnTo>
                  <a:lnTo>
                    <a:pt x="122" y="108"/>
                  </a:lnTo>
                  <a:lnTo>
                    <a:pt x="122" y="107"/>
                  </a:lnTo>
                  <a:lnTo>
                    <a:pt x="120" y="104"/>
                  </a:lnTo>
                  <a:lnTo>
                    <a:pt x="119" y="104"/>
                  </a:lnTo>
                  <a:lnTo>
                    <a:pt x="119" y="103"/>
                  </a:lnTo>
                  <a:lnTo>
                    <a:pt x="120" y="102"/>
                  </a:lnTo>
                  <a:lnTo>
                    <a:pt x="121" y="101"/>
                  </a:lnTo>
                  <a:lnTo>
                    <a:pt x="121" y="99"/>
                  </a:lnTo>
                  <a:lnTo>
                    <a:pt x="120" y="98"/>
                  </a:lnTo>
                  <a:lnTo>
                    <a:pt x="118" y="98"/>
                  </a:lnTo>
                  <a:lnTo>
                    <a:pt x="119" y="97"/>
                  </a:lnTo>
                  <a:lnTo>
                    <a:pt x="123" y="95"/>
                  </a:lnTo>
                  <a:lnTo>
                    <a:pt x="125" y="93"/>
                  </a:lnTo>
                  <a:lnTo>
                    <a:pt x="125" y="89"/>
                  </a:lnTo>
                  <a:lnTo>
                    <a:pt x="126" y="88"/>
                  </a:lnTo>
                  <a:lnTo>
                    <a:pt x="128" y="89"/>
                  </a:lnTo>
                  <a:lnTo>
                    <a:pt x="129" y="90"/>
                  </a:lnTo>
                  <a:lnTo>
                    <a:pt x="130" y="89"/>
                  </a:lnTo>
                  <a:lnTo>
                    <a:pt x="134" y="84"/>
                  </a:lnTo>
                  <a:lnTo>
                    <a:pt x="135" y="83"/>
                  </a:lnTo>
                  <a:lnTo>
                    <a:pt x="137" y="83"/>
                  </a:lnTo>
                  <a:lnTo>
                    <a:pt x="139" y="83"/>
                  </a:lnTo>
                  <a:lnTo>
                    <a:pt x="139" y="82"/>
                  </a:lnTo>
                  <a:lnTo>
                    <a:pt x="139" y="81"/>
                  </a:lnTo>
                  <a:lnTo>
                    <a:pt x="139" y="80"/>
                  </a:lnTo>
                  <a:lnTo>
                    <a:pt x="139" y="79"/>
                  </a:lnTo>
                  <a:lnTo>
                    <a:pt x="140" y="76"/>
                  </a:lnTo>
                  <a:lnTo>
                    <a:pt x="139" y="76"/>
                  </a:lnTo>
                  <a:lnTo>
                    <a:pt x="137" y="78"/>
                  </a:lnTo>
                  <a:lnTo>
                    <a:pt x="137" y="75"/>
                  </a:lnTo>
                  <a:lnTo>
                    <a:pt x="138" y="68"/>
                  </a:lnTo>
                  <a:lnTo>
                    <a:pt x="139" y="64"/>
                  </a:lnTo>
                  <a:lnTo>
                    <a:pt x="142" y="58"/>
                  </a:lnTo>
                  <a:lnTo>
                    <a:pt x="143" y="57"/>
                  </a:lnTo>
                  <a:lnTo>
                    <a:pt x="145" y="57"/>
                  </a:lnTo>
                  <a:lnTo>
                    <a:pt x="146" y="57"/>
                  </a:lnTo>
                  <a:lnTo>
                    <a:pt x="146" y="56"/>
                  </a:lnTo>
                  <a:lnTo>
                    <a:pt x="145" y="53"/>
                  </a:lnTo>
                  <a:lnTo>
                    <a:pt x="146" y="54"/>
                  </a:lnTo>
                  <a:lnTo>
                    <a:pt x="148" y="55"/>
                  </a:lnTo>
                  <a:lnTo>
                    <a:pt x="150" y="56"/>
                  </a:lnTo>
                  <a:lnTo>
                    <a:pt x="153" y="57"/>
                  </a:lnTo>
                  <a:lnTo>
                    <a:pt x="157" y="57"/>
                  </a:lnTo>
                  <a:lnTo>
                    <a:pt x="159" y="56"/>
                  </a:lnTo>
                  <a:lnTo>
                    <a:pt x="161" y="55"/>
                  </a:lnTo>
                  <a:lnTo>
                    <a:pt x="162" y="54"/>
                  </a:lnTo>
                  <a:lnTo>
                    <a:pt x="160" y="52"/>
                  </a:lnTo>
                  <a:lnTo>
                    <a:pt x="151" y="45"/>
                  </a:lnTo>
                  <a:lnTo>
                    <a:pt x="143" y="39"/>
                  </a:lnTo>
                  <a:lnTo>
                    <a:pt x="143" y="38"/>
                  </a:lnTo>
                  <a:lnTo>
                    <a:pt x="144" y="37"/>
                  </a:lnTo>
                  <a:lnTo>
                    <a:pt x="145" y="37"/>
                  </a:lnTo>
                  <a:lnTo>
                    <a:pt x="146" y="36"/>
                  </a:lnTo>
                  <a:lnTo>
                    <a:pt x="146" y="33"/>
                  </a:lnTo>
                  <a:lnTo>
                    <a:pt x="146" y="31"/>
                  </a:lnTo>
                  <a:lnTo>
                    <a:pt x="145" y="30"/>
                  </a:lnTo>
                  <a:lnTo>
                    <a:pt x="142" y="27"/>
                  </a:lnTo>
                  <a:lnTo>
                    <a:pt x="140" y="25"/>
                  </a:lnTo>
                  <a:lnTo>
                    <a:pt x="142" y="24"/>
                  </a:lnTo>
                  <a:lnTo>
                    <a:pt x="140" y="24"/>
                  </a:lnTo>
                  <a:lnTo>
                    <a:pt x="139" y="24"/>
                  </a:lnTo>
                  <a:lnTo>
                    <a:pt x="138" y="23"/>
                  </a:lnTo>
                  <a:lnTo>
                    <a:pt x="139" y="22"/>
                  </a:lnTo>
                  <a:lnTo>
                    <a:pt x="139" y="20"/>
                  </a:lnTo>
                  <a:lnTo>
                    <a:pt x="138" y="20"/>
                  </a:lnTo>
                  <a:lnTo>
                    <a:pt x="134" y="19"/>
                  </a:lnTo>
                  <a:lnTo>
                    <a:pt x="134" y="18"/>
                  </a:lnTo>
                  <a:lnTo>
                    <a:pt x="135" y="18"/>
                  </a:lnTo>
                  <a:lnTo>
                    <a:pt x="136" y="17"/>
                  </a:lnTo>
                  <a:lnTo>
                    <a:pt x="136" y="16"/>
                  </a:lnTo>
                  <a:lnTo>
                    <a:pt x="134" y="14"/>
                  </a:lnTo>
                  <a:lnTo>
                    <a:pt x="133" y="13"/>
                  </a:lnTo>
                  <a:lnTo>
                    <a:pt x="134" y="12"/>
                  </a:lnTo>
                  <a:lnTo>
                    <a:pt x="137" y="12"/>
                  </a:lnTo>
                  <a:lnTo>
                    <a:pt x="138" y="11"/>
                  </a:lnTo>
                  <a:lnTo>
                    <a:pt x="138" y="10"/>
                  </a:lnTo>
                  <a:lnTo>
                    <a:pt x="139" y="10"/>
                  </a:lnTo>
                  <a:lnTo>
                    <a:pt x="142" y="11"/>
                  </a:lnTo>
                  <a:lnTo>
                    <a:pt x="143" y="10"/>
                  </a:lnTo>
                  <a:lnTo>
                    <a:pt x="142" y="9"/>
                  </a:lnTo>
                  <a:lnTo>
                    <a:pt x="139" y="6"/>
                  </a:lnTo>
                  <a:lnTo>
                    <a:pt x="138" y="5"/>
                  </a:lnTo>
                  <a:lnTo>
                    <a:pt x="137" y="4"/>
                  </a:lnTo>
                  <a:lnTo>
                    <a:pt x="137" y="3"/>
                  </a:lnTo>
                  <a:lnTo>
                    <a:pt x="139" y="3"/>
                  </a:lnTo>
                  <a:lnTo>
                    <a:pt x="137" y="3"/>
                  </a:lnTo>
                  <a:lnTo>
                    <a:pt x="129"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0" name="Freeform 4243"/>
            <p:cNvSpPr>
              <a:spLocks/>
            </p:cNvSpPr>
            <p:nvPr/>
          </p:nvSpPr>
          <p:spPr bwMode="auto">
            <a:xfrm>
              <a:off x="4957" y="2766"/>
              <a:ext cx="3" cy="1"/>
            </a:xfrm>
            <a:custGeom>
              <a:avLst/>
              <a:gdLst>
                <a:gd name="T0" fmla="*/ 2 w 4"/>
                <a:gd name="T1" fmla="*/ 1 h 2"/>
                <a:gd name="T2" fmla="*/ 2 w 4"/>
                <a:gd name="T3" fmla="*/ 1 h 2"/>
                <a:gd name="T4" fmla="*/ 2 w 4"/>
                <a:gd name="T5" fmla="*/ 0 h 2"/>
                <a:gd name="T6" fmla="*/ 2 w 4"/>
                <a:gd name="T7" fmla="*/ 0 h 2"/>
                <a:gd name="T8" fmla="*/ 0 w 4"/>
                <a:gd name="T9" fmla="*/ 0 h 2"/>
                <a:gd name="T10" fmla="*/ 0 w 4"/>
                <a:gd name="T11" fmla="*/ 0 h 2"/>
                <a:gd name="T12" fmla="*/ 2 w 4"/>
                <a:gd name="T13" fmla="*/ 1 h 2"/>
                <a:gd name="T14" fmla="*/ 2 w 4"/>
                <a:gd name="T15" fmla="*/ 1 h 2"/>
                <a:gd name="T16" fmla="*/ 2 w 4"/>
                <a:gd name="T17" fmla="*/ 1 h 2"/>
                <a:gd name="T18" fmla="*/ 2 w 4"/>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4" y="1"/>
                  </a:moveTo>
                  <a:lnTo>
                    <a:pt x="4" y="1"/>
                  </a:lnTo>
                  <a:lnTo>
                    <a:pt x="4" y="0"/>
                  </a:lnTo>
                  <a:lnTo>
                    <a:pt x="3" y="0"/>
                  </a:lnTo>
                  <a:lnTo>
                    <a:pt x="0" y="0"/>
                  </a:lnTo>
                  <a:lnTo>
                    <a:pt x="2" y="1"/>
                  </a:lnTo>
                  <a:lnTo>
                    <a:pt x="3" y="2"/>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1" name="Freeform 4244"/>
            <p:cNvSpPr>
              <a:spLocks/>
            </p:cNvSpPr>
            <p:nvPr/>
          </p:nvSpPr>
          <p:spPr bwMode="auto">
            <a:xfrm>
              <a:off x="4956" y="2767"/>
              <a:ext cx="4" cy="1"/>
            </a:xfrm>
            <a:custGeom>
              <a:avLst/>
              <a:gdLst>
                <a:gd name="T0" fmla="*/ 2 w 5"/>
                <a:gd name="T1" fmla="*/ 0 h 3"/>
                <a:gd name="T2" fmla="*/ 2 w 5"/>
                <a:gd name="T3" fmla="*/ 0 h 3"/>
                <a:gd name="T4" fmla="*/ 2 w 5"/>
                <a:gd name="T5" fmla="*/ 0 h 3"/>
                <a:gd name="T6" fmla="*/ 0 w 5"/>
                <a:gd name="T7" fmla="*/ 0 h 3"/>
                <a:gd name="T8" fmla="*/ 0 w 5"/>
                <a:gd name="T9" fmla="*/ 0 h 3"/>
                <a:gd name="T10" fmla="*/ 2 w 5"/>
                <a:gd name="T11" fmla="*/ 0 h 3"/>
                <a:gd name="T12" fmla="*/ 2 w 5"/>
                <a:gd name="T13" fmla="*/ 0 h 3"/>
                <a:gd name="T14" fmla="*/ 2 w 5"/>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5" y="3"/>
                  </a:moveTo>
                  <a:lnTo>
                    <a:pt x="5" y="3"/>
                  </a:lnTo>
                  <a:lnTo>
                    <a:pt x="3" y="1"/>
                  </a:lnTo>
                  <a:lnTo>
                    <a:pt x="0" y="0"/>
                  </a:lnTo>
                  <a:lnTo>
                    <a:pt x="3" y="2"/>
                  </a:lnTo>
                  <a:lnTo>
                    <a:pt x="5"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2" name="Freeform 4245"/>
            <p:cNvSpPr>
              <a:spLocks/>
            </p:cNvSpPr>
            <p:nvPr/>
          </p:nvSpPr>
          <p:spPr bwMode="auto">
            <a:xfrm>
              <a:off x="4998" y="2680"/>
              <a:ext cx="11" cy="5"/>
            </a:xfrm>
            <a:custGeom>
              <a:avLst/>
              <a:gdLst>
                <a:gd name="T0" fmla="*/ 0 w 13"/>
                <a:gd name="T1" fmla="*/ 5 h 5"/>
                <a:gd name="T2" fmla="*/ 0 w 13"/>
                <a:gd name="T3" fmla="*/ 5 h 5"/>
                <a:gd name="T4" fmla="*/ 1 w 13"/>
                <a:gd name="T5" fmla="*/ 5 h 5"/>
                <a:gd name="T6" fmla="*/ 2 w 13"/>
                <a:gd name="T7" fmla="*/ 3 h 5"/>
                <a:gd name="T8" fmla="*/ 2 w 13"/>
                <a:gd name="T9" fmla="*/ 3 h 5"/>
                <a:gd name="T10" fmla="*/ 3 w 13"/>
                <a:gd name="T11" fmla="*/ 3 h 5"/>
                <a:gd name="T12" fmla="*/ 3 w 13"/>
                <a:gd name="T13" fmla="*/ 3 h 5"/>
                <a:gd name="T14" fmla="*/ 3 w 13"/>
                <a:gd name="T15" fmla="*/ 3 h 5"/>
                <a:gd name="T16" fmla="*/ 3 w 13"/>
                <a:gd name="T17" fmla="*/ 3 h 5"/>
                <a:gd name="T18" fmla="*/ 3 w 13"/>
                <a:gd name="T19" fmla="*/ 2 h 5"/>
                <a:gd name="T20" fmla="*/ 3 w 13"/>
                <a:gd name="T21" fmla="*/ 2 h 5"/>
                <a:gd name="T22" fmla="*/ 3 w 13"/>
                <a:gd name="T23" fmla="*/ 2 h 5"/>
                <a:gd name="T24" fmla="*/ 3 w 13"/>
                <a:gd name="T25" fmla="*/ 1 h 5"/>
                <a:gd name="T26" fmla="*/ 3 w 13"/>
                <a:gd name="T27" fmla="*/ 1 h 5"/>
                <a:gd name="T28" fmla="*/ 3 w 13"/>
                <a:gd name="T29" fmla="*/ 1 h 5"/>
                <a:gd name="T30" fmla="*/ 3 w 13"/>
                <a:gd name="T31" fmla="*/ 0 h 5"/>
                <a:gd name="T32" fmla="*/ 3 w 13"/>
                <a:gd name="T33" fmla="*/ 0 h 5"/>
                <a:gd name="T34" fmla="*/ 3 w 13"/>
                <a:gd name="T35" fmla="*/ 0 h 5"/>
                <a:gd name="T36" fmla="*/ 3 w 13"/>
                <a:gd name="T37" fmla="*/ 0 h 5"/>
                <a:gd name="T38" fmla="*/ 3 w 13"/>
                <a:gd name="T39" fmla="*/ 0 h 5"/>
                <a:gd name="T40" fmla="*/ 1 w 13"/>
                <a:gd name="T41" fmla="*/ 0 h 5"/>
                <a:gd name="T42" fmla="*/ 1 w 13"/>
                <a:gd name="T43" fmla="*/ 0 h 5"/>
                <a:gd name="T44" fmla="*/ 0 w 13"/>
                <a:gd name="T45" fmla="*/ 1 h 5"/>
                <a:gd name="T46" fmla="*/ 0 w 13"/>
                <a:gd name="T47" fmla="*/ 1 h 5"/>
                <a:gd name="T48" fmla="*/ 1 w 13"/>
                <a:gd name="T49" fmla="*/ 2 h 5"/>
                <a:gd name="T50" fmla="*/ 1 w 13"/>
                <a:gd name="T51" fmla="*/ 2 h 5"/>
                <a:gd name="T52" fmla="*/ 1 w 13"/>
                <a:gd name="T53" fmla="*/ 2 h 5"/>
                <a:gd name="T54" fmla="*/ 0 w 13"/>
                <a:gd name="T55" fmla="*/ 3 h 5"/>
                <a:gd name="T56" fmla="*/ 0 w 13"/>
                <a:gd name="T57" fmla="*/ 5 h 5"/>
                <a:gd name="T58" fmla="*/ 0 w 13"/>
                <a:gd name="T59" fmla="*/ 5 h 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
                <a:gd name="T91" fmla="*/ 0 h 5"/>
                <a:gd name="T92" fmla="*/ 13 w 13"/>
                <a:gd name="T93" fmla="*/ 5 h 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 h="5">
                  <a:moveTo>
                    <a:pt x="0" y="5"/>
                  </a:moveTo>
                  <a:lnTo>
                    <a:pt x="0" y="5"/>
                  </a:lnTo>
                  <a:lnTo>
                    <a:pt x="1" y="5"/>
                  </a:lnTo>
                  <a:lnTo>
                    <a:pt x="2" y="3"/>
                  </a:lnTo>
                  <a:lnTo>
                    <a:pt x="5" y="3"/>
                  </a:lnTo>
                  <a:lnTo>
                    <a:pt x="7" y="3"/>
                  </a:lnTo>
                  <a:lnTo>
                    <a:pt x="10" y="3"/>
                  </a:lnTo>
                  <a:lnTo>
                    <a:pt x="13" y="2"/>
                  </a:lnTo>
                  <a:lnTo>
                    <a:pt x="13" y="1"/>
                  </a:lnTo>
                  <a:lnTo>
                    <a:pt x="12" y="1"/>
                  </a:lnTo>
                  <a:lnTo>
                    <a:pt x="9" y="0"/>
                  </a:lnTo>
                  <a:lnTo>
                    <a:pt x="8" y="0"/>
                  </a:lnTo>
                  <a:lnTo>
                    <a:pt x="6" y="0"/>
                  </a:lnTo>
                  <a:lnTo>
                    <a:pt x="1" y="0"/>
                  </a:lnTo>
                  <a:lnTo>
                    <a:pt x="0" y="1"/>
                  </a:lnTo>
                  <a:lnTo>
                    <a:pt x="1" y="2"/>
                  </a:lnTo>
                  <a:lnTo>
                    <a:pt x="0" y="3"/>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3" name="Freeform 4246"/>
            <p:cNvSpPr>
              <a:spLocks/>
            </p:cNvSpPr>
            <p:nvPr/>
          </p:nvSpPr>
          <p:spPr bwMode="auto">
            <a:xfrm>
              <a:off x="4991" y="2715"/>
              <a:ext cx="1" cy="3"/>
            </a:xfrm>
            <a:custGeom>
              <a:avLst/>
              <a:gdLst>
                <a:gd name="T0" fmla="*/ 1 w 1"/>
                <a:gd name="T1" fmla="*/ 0 h 4"/>
                <a:gd name="T2" fmla="*/ 1 w 1"/>
                <a:gd name="T3" fmla="*/ 0 h 4"/>
                <a:gd name="T4" fmla="*/ 1 w 1"/>
                <a:gd name="T5" fmla="*/ 0 h 4"/>
                <a:gd name="T6" fmla="*/ 0 w 1"/>
                <a:gd name="T7" fmla="*/ 1 h 4"/>
                <a:gd name="T8" fmla="*/ 1 w 1"/>
                <a:gd name="T9" fmla="*/ 2 h 4"/>
                <a:gd name="T10" fmla="*/ 1 w 1"/>
                <a:gd name="T11" fmla="*/ 2 h 4"/>
                <a:gd name="T12" fmla="*/ 1 w 1"/>
                <a:gd name="T13" fmla="*/ 2 h 4"/>
                <a:gd name="T14" fmla="*/ 1 w 1"/>
                <a:gd name="T15" fmla="*/ 0 h 4"/>
                <a:gd name="T16" fmla="*/ 1 w 1"/>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1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0"/>
                  </a:moveTo>
                  <a:lnTo>
                    <a:pt x="1" y="0"/>
                  </a:lnTo>
                  <a:lnTo>
                    <a:pt x="0" y="1"/>
                  </a:lnTo>
                  <a:lnTo>
                    <a:pt x="1" y="4"/>
                  </a:lnTo>
                  <a:lnTo>
                    <a:pt x="1"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4" name="Freeform 4247"/>
            <p:cNvSpPr>
              <a:spLocks/>
            </p:cNvSpPr>
            <p:nvPr/>
          </p:nvSpPr>
          <p:spPr bwMode="auto">
            <a:xfrm>
              <a:off x="5004" y="2723"/>
              <a:ext cx="3" cy="3"/>
            </a:xfrm>
            <a:custGeom>
              <a:avLst/>
              <a:gdLst>
                <a:gd name="T0" fmla="*/ 1 w 3"/>
                <a:gd name="T1" fmla="*/ 0 h 4"/>
                <a:gd name="T2" fmla="*/ 1 w 3"/>
                <a:gd name="T3" fmla="*/ 0 h 4"/>
                <a:gd name="T4" fmla="*/ 0 w 3"/>
                <a:gd name="T5" fmla="*/ 1 h 4"/>
                <a:gd name="T6" fmla="*/ 1 w 3"/>
                <a:gd name="T7" fmla="*/ 2 h 4"/>
                <a:gd name="T8" fmla="*/ 1 w 3"/>
                <a:gd name="T9" fmla="*/ 2 h 4"/>
                <a:gd name="T10" fmla="*/ 2 w 3"/>
                <a:gd name="T11" fmla="*/ 2 h 4"/>
                <a:gd name="T12" fmla="*/ 3 w 3"/>
                <a:gd name="T13" fmla="*/ 2 h 4"/>
                <a:gd name="T14" fmla="*/ 3 w 3"/>
                <a:gd name="T15" fmla="*/ 2 h 4"/>
                <a:gd name="T16" fmla="*/ 3 w 3"/>
                <a:gd name="T17" fmla="*/ 2 h 4"/>
                <a:gd name="T18" fmla="*/ 2 w 3"/>
                <a:gd name="T19" fmla="*/ 1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1"/>
                  </a:lnTo>
                  <a:lnTo>
                    <a:pt x="1" y="3"/>
                  </a:lnTo>
                  <a:lnTo>
                    <a:pt x="2" y="4"/>
                  </a:lnTo>
                  <a:lnTo>
                    <a:pt x="3" y="4"/>
                  </a:lnTo>
                  <a:lnTo>
                    <a:pt x="3" y="3"/>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5" name="Freeform 4248"/>
            <p:cNvSpPr>
              <a:spLocks/>
            </p:cNvSpPr>
            <p:nvPr/>
          </p:nvSpPr>
          <p:spPr bwMode="auto">
            <a:xfrm>
              <a:off x="5014" y="2727"/>
              <a:ext cx="3" cy="5"/>
            </a:xfrm>
            <a:custGeom>
              <a:avLst/>
              <a:gdLst>
                <a:gd name="T0" fmla="*/ 0 w 3"/>
                <a:gd name="T1" fmla="*/ 1 h 6"/>
                <a:gd name="T2" fmla="*/ 0 w 3"/>
                <a:gd name="T3" fmla="*/ 1 h 6"/>
                <a:gd name="T4" fmla="*/ 2 w 3"/>
                <a:gd name="T5" fmla="*/ 3 h 6"/>
                <a:gd name="T6" fmla="*/ 2 w 3"/>
                <a:gd name="T7" fmla="*/ 3 h 6"/>
                <a:gd name="T8" fmla="*/ 2 w 3"/>
                <a:gd name="T9" fmla="*/ 3 h 6"/>
                <a:gd name="T10" fmla="*/ 3 w 3"/>
                <a:gd name="T11" fmla="*/ 3 h 6"/>
                <a:gd name="T12" fmla="*/ 3 w 3"/>
                <a:gd name="T13" fmla="*/ 3 h 6"/>
                <a:gd name="T14" fmla="*/ 3 w 3"/>
                <a:gd name="T15" fmla="*/ 3 h 6"/>
                <a:gd name="T16" fmla="*/ 3 w 3"/>
                <a:gd name="T17" fmla="*/ 3 h 6"/>
                <a:gd name="T18" fmla="*/ 1 w 3"/>
                <a:gd name="T19" fmla="*/ 0 h 6"/>
                <a:gd name="T20" fmla="*/ 1 w 3"/>
                <a:gd name="T21" fmla="*/ 0 h 6"/>
                <a:gd name="T22" fmla="*/ 0 w 3"/>
                <a:gd name="T23" fmla="*/ 0 h 6"/>
                <a:gd name="T24" fmla="*/ 0 w 3"/>
                <a:gd name="T25" fmla="*/ 0 h 6"/>
                <a:gd name="T26" fmla="*/ 0 w 3"/>
                <a:gd name="T27" fmla="*/ 1 h 6"/>
                <a:gd name="T28" fmla="*/ 0 w 3"/>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6"/>
                <a:gd name="T47" fmla="*/ 3 w 3"/>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6">
                  <a:moveTo>
                    <a:pt x="0" y="1"/>
                  </a:moveTo>
                  <a:lnTo>
                    <a:pt x="0" y="1"/>
                  </a:lnTo>
                  <a:lnTo>
                    <a:pt x="2" y="5"/>
                  </a:lnTo>
                  <a:lnTo>
                    <a:pt x="2" y="6"/>
                  </a:lnTo>
                  <a:lnTo>
                    <a:pt x="3" y="5"/>
                  </a:lnTo>
                  <a:lnTo>
                    <a:pt x="3" y="4"/>
                  </a:lnTo>
                  <a:lnTo>
                    <a:pt x="3" y="3"/>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6" name="Freeform 4249"/>
            <p:cNvSpPr>
              <a:spLocks/>
            </p:cNvSpPr>
            <p:nvPr/>
          </p:nvSpPr>
          <p:spPr bwMode="auto">
            <a:xfrm>
              <a:off x="5042" y="2686"/>
              <a:ext cx="6" cy="3"/>
            </a:xfrm>
            <a:custGeom>
              <a:avLst/>
              <a:gdLst>
                <a:gd name="T0" fmla="*/ 0 w 7"/>
                <a:gd name="T1" fmla="*/ 1 h 3"/>
                <a:gd name="T2" fmla="*/ 0 w 7"/>
                <a:gd name="T3" fmla="*/ 1 h 3"/>
                <a:gd name="T4" fmla="*/ 3 w 7"/>
                <a:gd name="T5" fmla="*/ 3 h 3"/>
                <a:gd name="T6" fmla="*/ 3 w 7"/>
                <a:gd name="T7" fmla="*/ 3 h 3"/>
                <a:gd name="T8" fmla="*/ 3 w 7"/>
                <a:gd name="T9" fmla="*/ 3 h 3"/>
                <a:gd name="T10" fmla="*/ 3 w 7"/>
                <a:gd name="T11" fmla="*/ 2 h 3"/>
                <a:gd name="T12" fmla="*/ 3 w 7"/>
                <a:gd name="T13" fmla="*/ 2 h 3"/>
                <a:gd name="T14" fmla="*/ 3 w 7"/>
                <a:gd name="T15" fmla="*/ 1 h 3"/>
                <a:gd name="T16" fmla="*/ 3 w 7"/>
                <a:gd name="T17" fmla="*/ 0 h 3"/>
                <a:gd name="T18" fmla="*/ 3 w 7"/>
                <a:gd name="T19" fmla="*/ 0 h 3"/>
                <a:gd name="T20" fmla="*/ 1 w 7"/>
                <a:gd name="T21" fmla="*/ 0 h 3"/>
                <a:gd name="T22" fmla="*/ 0 w 7"/>
                <a:gd name="T23" fmla="*/ 1 h 3"/>
                <a:gd name="T24" fmla="*/ 0 w 7"/>
                <a:gd name="T25" fmla="*/ 1 h 3"/>
                <a:gd name="T26" fmla="*/ 0 w 7"/>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0" y="1"/>
                  </a:moveTo>
                  <a:lnTo>
                    <a:pt x="0" y="1"/>
                  </a:lnTo>
                  <a:lnTo>
                    <a:pt x="6" y="3"/>
                  </a:lnTo>
                  <a:lnTo>
                    <a:pt x="7" y="2"/>
                  </a:lnTo>
                  <a:lnTo>
                    <a:pt x="7" y="1"/>
                  </a:lnTo>
                  <a:lnTo>
                    <a:pt x="5"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7" name="Freeform 4250"/>
            <p:cNvSpPr>
              <a:spLocks/>
            </p:cNvSpPr>
            <p:nvPr/>
          </p:nvSpPr>
          <p:spPr bwMode="auto">
            <a:xfrm>
              <a:off x="5021" y="2710"/>
              <a:ext cx="52" cy="27"/>
            </a:xfrm>
            <a:custGeom>
              <a:avLst/>
              <a:gdLst>
                <a:gd name="T0" fmla="*/ 2 w 65"/>
                <a:gd name="T1" fmla="*/ 2 h 34"/>
                <a:gd name="T2" fmla="*/ 2 w 65"/>
                <a:gd name="T3" fmla="*/ 2 h 34"/>
                <a:gd name="T4" fmla="*/ 2 w 65"/>
                <a:gd name="T5" fmla="*/ 2 h 34"/>
                <a:gd name="T6" fmla="*/ 2 w 65"/>
                <a:gd name="T7" fmla="*/ 2 h 34"/>
                <a:gd name="T8" fmla="*/ 2 w 65"/>
                <a:gd name="T9" fmla="*/ 2 h 34"/>
                <a:gd name="T10" fmla="*/ 1 w 65"/>
                <a:gd name="T11" fmla="*/ 2 h 34"/>
                <a:gd name="T12" fmla="*/ 2 w 65"/>
                <a:gd name="T13" fmla="*/ 2 h 34"/>
                <a:gd name="T14" fmla="*/ 2 w 65"/>
                <a:gd name="T15" fmla="*/ 2 h 34"/>
                <a:gd name="T16" fmla="*/ 2 w 65"/>
                <a:gd name="T17" fmla="*/ 2 h 34"/>
                <a:gd name="T18" fmla="*/ 2 w 65"/>
                <a:gd name="T19" fmla="*/ 3 h 34"/>
                <a:gd name="T20" fmla="*/ 2 w 65"/>
                <a:gd name="T21" fmla="*/ 3 h 34"/>
                <a:gd name="T22" fmla="*/ 4 w 65"/>
                <a:gd name="T23" fmla="*/ 2 h 34"/>
                <a:gd name="T24" fmla="*/ 4 w 65"/>
                <a:gd name="T25" fmla="*/ 2 h 34"/>
                <a:gd name="T26" fmla="*/ 5 w 65"/>
                <a:gd name="T27" fmla="*/ 2 h 34"/>
                <a:gd name="T28" fmla="*/ 5 w 65"/>
                <a:gd name="T29" fmla="*/ 2 h 34"/>
                <a:gd name="T30" fmla="*/ 5 w 65"/>
                <a:gd name="T31" fmla="*/ 2 h 34"/>
                <a:gd name="T32" fmla="*/ 5 w 65"/>
                <a:gd name="T33" fmla="*/ 2 h 34"/>
                <a:gd name="T34" fmla="*/ 5 w 65"/>
                <a:gd name="T35" fmla="*/ 2 h 34"/>
                <a:gd name="T36" fmla="*/ 6 w 65"/>
                <a:gd name="T37" fmla="*/ 2 h 34"/>
                <a:gd name="T38" fmla="*/ 6 w 65"/>
                <a:gd name="T39" fmla="*/ 2 h 34"/>
                <a:gd name="T40" fmla="*/ 6 w 65"/>
                <a:gd name="T41" fmla="*/ 2 h 34"/>
                <a:gd name="T42" fmla="*/ 6 w 65"/>
                <a:gd name="T43" fmla="*/ 2 h 34"/>
                <a:gd name="T44" fmla="*/ 6 w 65"/>
                <a:gd name="T45" fmla="*/ 1 h 34"/>
                <a:gd name="T46" fmla="*/ 5 w 65"/>
                <a:gd name="T47" fmla="*/ 0 h 34"/>
                <a:gd name="T48" fmla="*/ 5 w 65"/>
                <a:gd name="T49" fmla="*/ 1 h 34"/>
                <a:gd name="T50" fmla="*/ 5 w 65"/>
                <a:gd name="T51" fmla="*/ 0 h 34"/>
                <a:gd name="T52" fmla="*/ 5 w 65"/>
                <a:gd name="T53" fmla="*/ 2 h 34"/>
                <a:gd name="T54" fmla="*/ 5 w 65"/>
                <a:gd name="T55" fmla="*/ 2 h 34"/>
                <a:gd name="T56" fmla="*/ 5 w 65"/>
                <a:gd name="T57" fmla="*/ 2 h 34"/>
                <a:gd name="T58" fmla="*/ 4 w 65"/>
                <a:gd name="T59" fmla="*/ 2 h 34"/>
                <a:gd name="T60" fmla="*/ 4 w 65"/>
                <a:gd name="T61" fmla="*/ 2 h 34"/>
                <a:gd name="T62" fmla="*/ 4 w 65"/>
                <a:gd name="T63" fmla="*/ 2 h 34"/>
                <a:gd name="T64" fmla="*/ 3 w 65"/>
                <a:gd name="T65" fmla="*/ 2 h 34"/>
                <a:gd name="T66" fmla="*/ 3 w 65"/>
                <a:gd name="T67" fmla="*/ 2 h 34"/>
                <a:gd name="T68" fmla="*/ 2 w 65"/>
                <a:gd name="T69" fmla="*/ 2 h 34"/>
                <a:gd name="T70" fmla="*/ 2 w 65"/>
                <a:gd name="T71" fmla="*/ 2 h 34"/>
                <a:gd name="T72" fmla="*/ 2 w 65"/>
                <a:gd name="T73" fmla="*/ 2 h 34"/>
                <a:gd name="T74" fmla="*/ 2 w 65"/>
                <a:gd name="T75" fmla="*/ 2 h 34"/>
                <a:gd name="T76" fmla="*/ 2 w 65"/>
                <a:gd name="T77" fmla="*/ 2 h 34"/>
                <a:gd name="T78" fmla="*/ 2 w 65"/>
                <a:gd name="T79" fmla="*/ 2 h 34"/>
                <a:gd name="T80" fmla="*/ 2 w 65"/>
                <a:gd name="T81" fmla="*/ 2 h 34"/>
                <a:gd name="T82" fmla="*/ 2 w 65"/>
                <a:gd name="T83" fmla="*/ 2 h 34"/>
                <a:gd name="T84" fmla="*/ 2 w 65"/>
                <a:gd name="T85" fmla="*/ 2 h 34"/>
                <a:gd name="T86" fmla="*/ 2 w 65"/>
                <a:gd name="T87" fmla="*/ 2 h 34"/>
                <a:gd name="T88" fmla="*/ 2 w 65"/>
                <a:gd name="T89" fmla="*/ 2 h 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
                <a:gd name="T136" fmla="*/ 0 h 34"/>
                <a:gd name="T137" fmla="*/ 65 w 65"/>
                <a:gd name="T138" fmla="*/ 34 h 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 h="34">
                  <a:moveTo>
                    <a:pt x="14" y="21"/>
                  </a:moveTo>
                  <a:lnTo>
                    <a:pt x="14" y="21"/>
                  </a:lnTo>
                  <a:lnTo>
                    <a:pt x="12" y="21"/>
                  </a:lnTo>
                  <a:lnTo>
                    <a:pt x="9" y="21"/>
                  </a:lnTo>
                  <a:lnTo>
                    <a:pt x="8" y="21"/>
                  </a:lnTo>
                  <a:lnTo>
                    <a:pt x="7" y="21"/>
                  </a:lnTo>
                  <a:lnTo>
                    <a:pt x="6" y="21"/>
                  </a:lnTo>
                  <a:lnTo>
                    <a:pt x="5" y="21"/>
                  </a:lnTo>
                  <a:lnTo>
                    <a:pt x="4" y="21"/>
                  </a:lnTo>
                  <a:lnTo>
                    <a:pt x="3" y="20"/>
                  </a:lnTo>
                  <a:lnTo>
                    <a:pt x="2" y="20"/>
                  </a:lnTo>
                  <a:lnTo>
                    <a:pt x="1" y="21"/>
                  </a:lnTo>
                  <a:lnTo>
                    <a:pt x="0" y="25"/>
                  </a:lnTo>
                  <a:lnTo>
                    <a:pt x="1" y="26"/>
                  </a:lnTo>
                  <a:lnTo>
                    <a:pt x="6" y="27"/>
                  </a:lnTo>
                  <a:lnTo>
                    <a:pt x="10" y="29"/>
                  </a:lnTo>
                  <a:lnTo>
                    <a:pt x="12" y="30"/>
                  </a:lnTo>
                  <a:lnTo>
                    <a:pt x="13" y="31"/>
                  </a:lnTo>
                  <a:lnTo>
                    <a:pt x="14" y="31"/>
                  </a:lnTo>
                  <a:lnTo>
                    <a:pt x="17" y="31"/>
                  </a:lnTo>
                  <a:lnTo>
                    <a:pt x="20" y="33"/>
                  </a:lnTo>
                  <a:lnTo>
                    <a:pt x="22" y="34"/>
                  </a:lnTo>
                  <a:lnTo>
                    <a:pt x="27" y="34"/>
                  </a:lnTo>
                  <a:lnTo>
                    <a:pt x="33" y="32"/>
                  </a:lnTo>
                  <a:lnTo>
                    <a:pt x="41" y="31"/>
                  </a:lnTo>
                  <a:lnTo>
                    <a:pt x="46" y="29"/>
                  </a:lnTo>
                  <a:lnTo>
                    <a:pt x="48" y="27"/>
                  </a:lnTo>
                  <a:lnTo>
                    <a:pt x="50" y="25"/>
                  </a:lnTo>
                  <a:lnTo>
                    <a:pt x="52" y="22"/>
                  </a:lnTo>
                  <a:lnTo>
                    <a:pt x="55" y="22"/>
                  </a:lnTo>
                  <a:lnTo>
                    <a:pt x="56" y="22"/>
                  </a:lnTo>
                  <a:lnTo>
                    <a:pt x="57" y="22"/>
                  </a:lnTo>
                  <a:lnTo>
                    <a:pt x="59" y="21"/>
                  </a:lnTo>
                  <a:lnTo>
                    <a:pt x="61" y="20"/>
                  </a:lnTo>
                  <a:lnTo>
                    <a:pt x="61" y="19"/>
                  </a:lnTo>
                  <a:lnTo>
                    <a:pt x="59" y="15"/>
                  </a:lnTo>
                  <a:lnTo>
                    <a:pt x="58" y="14"/>
                  </a:lnTo>
                  <a:lnTo>
                    <a:pt x="58" y="13"/>
                  </a:lnTo>
                  <a:lnTo>
                    <a:pt x="62" y="13"/>
                  </a:lnTo>
                  <a:lnTo>
                    <a:pt x="63" y="13"/>
                  </a:lnTo>
                  <a:lnTo>
                    <a:pt x="64" y="11"/>
                  </a:lnTo>
                  <a:lnTo>
                    <a:pt x="64" y="8"/>
                  </a:lnTo>
                  <a:lnTo>
                    <a:pt x="65" y="3"/>
                  </a:lnTo>
                  <a:lnTo>
                    <a:pt x="64" y="2"/>
                  </a:lnTo>
                  <a:lnTo>
                    <a:pt x="63" y="2"/>
                  </a:lnTo>
                  <a:lnTo>
                    <a:pt x="62" y="2"/>
                  </a:lnTo>
                  <a:lnTo>
                    <a:pt x="62" y="1"/>
                  </a:lnTo>
                  <a:lnTo>
                    <a:pt x="62" y="0"/>
                  </a:lnTo>
                  <a:lnTo>
                    <a:pt x="61" y="0"/>
                  </a:lnTo>
                  <a:lnTo>
                    <a:pt x="59" y="1"/>
                  </a:lnTo>
                  <a:lnTo>
                    <a:pt x="58" y="1"/>
                  </a:lnTo>
                  <a:lnTo>
                    <a:pt x="57" y="1"/>
                  </a:lnTo>
                  <a:lnTo>
                    <a:pt x="52" y="0"/>
                  </a:lnTo>
                  <a:lnTo>
                    <a:pt x="51" y="0"/>
                  </a:lnTo>
                  <a:lnTo>
                    <a:pt x="51" y="2"/>
                  </a:lnTo>
                  <a:lnTo>
                    <a:pt x="51" y="5"/>
                  </a:lnTo>
                  <a:lnTo>
                    <a:pt x="52" y="10"/>
                  </a:lnTo>
                  <a:lnTo>
                    <a:pt x="52" y="12"/>
                  </a:lnTo>
                  <a:lnTo>
                    <a:pt x="50" y="12"/>
                  </a:lnTo>
                  <a:lnTo>
                    <a:pt x="49" y="12"/>
                  </a:lnTo>
                  <a:lnTo>
                    <a:pt x="46" y="14"/>
                  </a:lnTo>
                  <a:lnTo>
                    <a:pt x="42" y="19"/>
                  </a:lnTo>
                  <a:lnTo>
                    <a:pt x="41" y="20"/>
                  </a:lnTo>
                  <a:lnTo>
                    <a:pt x="40" y="21"/>
                  </a:lnTo>
                  <a:lnTo>
                    <a:pt x="38" y="21"/>
                  </a:lnTo>
                  <a:lnTo>
                    <a:pt x="36" y="21"/>
                  </a:lnTo>
                  <a:lnTo>
                    <a:pt x="34" y="20"/>
                  </a:lnTo>
                  <a:lnTo>
                    <a:pt x="32" y="21"/>
                  </a:lnTo>
                  <a:lnTo>
                    <a:pt x="30" y="21"/>
                  </a:lnTo>
                  <a:lnTo>
                    <a:pt x="29" y="20"/>
                  </a:lnTo>
                  <a:lnTo>
                    <a:pt x="28" y="19"/>
                  </a:lnTo>
                  <a:lnTo>
                    <a:pt x="28" y="18"/>
                  </a:lnTo>
                  <a:lnTo>
                    <a:pt x="28" y="16"/>
                  </a:lnTo>
                  <a:lnTo>
                    <a:pt x="29" y="15"/>
                  </a:lnTo>
                  <a:lnTo>
                    <a:pt x="30" y="14"/>
                  </a:lnTo>
                  <a:lnTo>
                    <a:pt x="29" y="13"/>
                  </a:lnTo>
                  <a:lnTo>
                    <a:pt x="29" y="14"/>
                  </a:lnTo>
                  <a:lnTo>
                    <a:pt x="28" y="15"/>
                  </a:lnTo>
                  <a:lnTo>
                    <a:pt x="27" y="17"/>
                  </a:lnTo>
                  <a:lnTo>
                    <a:pt x="26" y="19"/>
                  </a:lnTo>
                  <a:lnTo>
                    <a:pt x="27" y="20"/>
                  </a:lnTo>
                  <a:lnTo>
                    <a:pt x="27" y="21"/>
                  </a:lnTo>
                  <a:lnTo>
                    <a:pt x="24" y="21"/>
                  </a:lnTo>
                  <a:lnTo>
                    <a:pt x="23" y="21"/>
                  </a:lnTo>
                  <a:lnTo>
                    <a:pt x="22" y="22"/>
                  </a:lnTo>
                  <a:lnTo>
                    <a:pt x="21" y="21"/>
                  </a:lnTo>
                  <a:lnTo>
                    <a:pt x="19" y="21"/>
                  </a:lnTo>
                  <a:lnTo>
                    <a:pt x="17" y="22"/>
                  </a:lnTo>
                  <a:lnTo>
                    <a:pt x="14" y="2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8" name="Freeform 4251"/>
            <p:cNvSpPr>
              <a:spLocks/>
            </p:cNvSpPr>
            <p:nvPr/>
          </p:nvSpPr>
          <p:spPr bwMode="auto">
            <a:xfrm>
              <a:off x="5053" y="2688"/>
              <a:ext cx="30" cy="31"/>
            </a:xfrm>
            <a:custGeom>
              <a:avLst/>
              <a:gdLst>
                <a:gd name="T0" fmla="*/ 0 w 37"/>
                <a:gd name="T1" fmla="*/ 2 h 37"/>
                <a:gd name="T2" fmla="*/ 0 w 37"/>
                <a:gd name="T3" fmla="*/ 2 h 37"/>
                <a:gd name="T4" fmla="*/ 0 w 37"/>
                <a:gd name="T5" fmla="*/ 3 h 37"/>
                <a:gd name="T6" fmla="*/ 0 w 37"/>
                <a:gd name="T7" fmla="*/ 3 h 37"/>
                <a:gd name="T8" fmla="*/ 1 w 37"/>
                <a:gd name="T9" fmla="*/ 3 h 37"/>
                <a:gd name="T10" fmla="*/ 1 w 37"/>
                <a:gd name="T11" fmla="*/ 3 h 37"/>
                <a:gd name="T12" fmla="*/ 2 w 37"/>
                <a:gd name="T13" fmla="*/ 3 h 37"/>
                <a:gd name="T14" fmla="*/ 2 w 37"/>
                <a:gd name="T15" fmla="*/ 3 h 37"/>
                <a:gd name="T16" fmla="*/ 2 w 37"/>
                <a:gd name="T17" fmla="*/ 3 h 37"/>
                <a:gd name="T18" fmla="*/ 2 w 37"/>
                <a:gd name="T19" fmla="*/ 3 h 37"/>
                <a:gd name="T20" fmla="*/ 2 w 37"/>
                <a:gd name="T21" fmla="*/ 3 h 37"/>
                <a:gd name="T22" fmla="*/ 2 w 37"/>
                <a:gd name="T23" fmla="*/ 3 h 37"/>
                <a:gd name="T24" fmla="*/ 2 w 37"/>
                <a:gd name="T25" fmla="*/ 4 h 37"/>
                <a:gd name="T26" fmla="*/ 2 w 37"/>
                <a:gd name="T27" fmla="*/ 4 h 37"/>
                <a:gd name="T28" fmla="*/ 2 w 37"/>
                <a:gd name="T29" fmla="*/ 4 h 37"/>
                <a:gd name="T30" fmla="*/ 3 w 37"/>
                <a:gd name="T31" fmla="*/ 5 h 37"/>
                <a:gd name="T32" fmla="*/ 3 w 37"/>
                <a:gd name="T33" fmla="*/ 6 h 37"/>
                <a:gd name="T34" fmla="*/ 3 w 37"/>
                <a:gd name="T35" fmla="*/ 6 h 37"/>
                <a:gd name="T36" fmla="*/ 3 w 37"/>
                <a:gd name="T37" fmla="*/ 6 h 37"/>
                <a:gd name="T38" fmla="*/ 3 w 37"/>
                <a:gd name="T39" fmla="*/ 6 h 37"/>
                <a:gd name="T40" fmla="*/ 3 w 37"/>
                <a:gd name="T41" fmla="*/ 6 h 37"/>
                <a:gd name="T42" fmla="*/ 3 w 37"/>
                <a:gd name="T43" fmla="*/ 4 h 37"/>
                <a:gd name="T44" fmla="*/ 3 w 37"/>
                <a:gd name="T45" fmla="*/ 4 h 37"/>
                <a:gd name="T46" fmla="*/ 3 w 37"/>
                <a:gd name="T47" fmla="*/ 4 h 37"/>
                <a:gd name="T48" fmla="*/ 3 w 37"/>
                <a:gd name="T49" fmla="*/ 4 h 37"/>
                <a:gd name="T50" fmla="*/ 3 w 37"/>
                <a:gd name="T51" fmla="*/ 4 h 37"/>
                <a:gd name="T52" fmla="*/ 3 w 37"/>
                <a:gd name="T53" fmla="*/ 4 h 37"/>
                <a:gd name="T54" fmla="*/ 3 w 37"/>
                <a:gd name="T55" fmla="*/ 3 h 37"/>
                <a:gd name="T56" fmla="*/ 3 w 37"/>
                <a:gd name="T57" fmla="*/ 3 h 37"/>
                <a:gd name="T58" fmla="*/ 3 w 37"/>
                <a:gd name="T59" fmla="*/ 3 h 37"/>
                <a:gd name="T60" fmla="*/ 3 w 37"/>
                <a:gd name="T61" fmla="*/ 3 h 37"/>
                <a:gd name="T62" fmla="*/ 2 w 37"/>
                <a:gd name="T63" fmla="*/ 3 h 37"/>
                <a:gd name="T64" fmla="*/ 2 w 37"/>
                <a:gd name="T65" fmla="*/ 3 h 37"/>
                <a:gd name="T66" fmla="*/ 2 w 37"/>
                <a:gd name="T67" fmla="*/ 3 h 37"/>
                <a:gd name="T68" fmla="*/ 2 w 37"/>
                <a:gd name="T69" fmla="*/ 3 h 37"/>
                <a:gd name="T70" fmla="*/ 2 w 37"/>
                <a:gd name="T71" fmla="*/ 3 h 37"/>
                <a:gd name="T72" fmla="*/ 2 w 37"/>
                <a:gd name="T73" fmla="*/ 3 h 37"/>
                <a:gd name="T74" fmla="*/ 2 w 37"/>
                <a:gd name="T75" fmla="*/ 3 h 37"/>
                <a:gd name="T76" fmla="*/ 2 w 37"/>
                <a:gd name="T77" fmla="*/ 3 h 37"/>
                <a:gd name="T78" fmla="*/ 2 w 37"/>
                <a:gd name="T79" fmla="*/ 3 h 37"/>
                <a:gd name="T80" fmla="*/ 2 w 37"/>
                <a:gd name="T81" fmla="*/ 3 h 37"/>
                <a:gd name="T82" fmla="*/ 2 w 37"/>
                <a:gd name="T83" fmla="*/ 3 h 37"/>
                <a:gd name="T84" fmla="*/ 2 w 37"/>
                <a:gd name="T85" fmla="*/ 3 h 37"/>
                <a:gd name="T86" fmla="*/ 2 w 37"/>
                <a:gd name="T87" fmla="*/ 3 h 37"/>
                <a:gd name="T88" fmla="*/ 2 w 37"/>
                <a:gd name="T89" fmla="*/ 3 h 37"/>
                <a:gd name="T90" fmla="*/ 2 w 37"/>
                <a:gd name="T91" fmla="*/ 3 h 37"/>
                <a:gd name="T92" fmla="*/ 2 w 37"/>
                <a:gd name="T93" fmla="*/ 1 h 37"/>
                <a:gd name="T94" fmla="*/ 2 w 37"/>
                <a:gd name="T95" fmla="*/ 1 h 37"/>
                <a:gd name="T96" fmla="*/ 1 w 37"/>
                <a:gd name="T97" fmla="*/ 0 h 37"/>
                <a:gd name="T98" fmla="*/ 1 w 37"/>
                <a:gd name="T99" fmla="*/ 1 h 37"/>
                <a:gd name="T100" fmla="*/ 1 w 37"/>
                <a:gd name="T101" fmla="*/ 1 h 37"/>
                <a:gd name="T102" fmla="*/ 1 w 37"/>
                <a:gd name="T103" fmla="*/ 2 h 37"/>
                <a:gd name="T104" fmla="*/ 0 w 37"/>
                <a:gd name="T105" fmla="*/ 2 h 37"/>
                <a:gd name="T106" fmla="*/ 0 w 37"/>
                <a:gd name="T107" fmla="*/ 2 h 3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
                <a:gd name="T163" fmla="*/ 0 h 37"/>
                <a:gd name="T164" fmla="*/ 37 w 37"/>
                <a:gd name="T165" fmla="*/ 37 h 3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 h="37">
                  <a:moveTo>
                    <a:pt x="0" y="2"/>
                  </a:moveTo>
                  <a:lnTo>
                    <a:pt x="0" y="2"/>
                  </a:lnTo>
                  <a:lnTo>
                    <a:pt x="0" y="3"/>
                  </a:lnTo>
                  <a:lnTo>
                    <a:pt x="1" y="3"/>
                  </a:lnTo>
                  <a:lnTo>
                    <a:pt x="10" y="9"/>
                  </a:lnTo>
                  <a:lnTo>
                    <a:pt x="19" y="14"/>
                  </a:lnTo>
                  <a:lnTo>
                    <a:pt x="22" y="16"/>
                  </a:lnTo>
                  <a:lnTo>
                    <a:pt x="28" y="22"/>
                  </a:lnTo>
                  <a:lnTo>
                    <a:pt x="30" y="26"/>
                  </a:lnTo>
                  <a:lnTo>
                    <a:pt x="30" y="29"/>
                  </a:lnTo>
                  <a:lnTo>
                    <a:pt x="31" y="32"/>
                  </a:lnTo>
                  <a:lnTo>
                    <a:pt x="33" y="36"/>
                  </a:lnTo>
                  <a:lnTo>
                    <a:pt x="33" y="37"/>
                  </a:lnTo>
                  <a:lnTo>
                    <a:pt x="34" y="36"/>
                  </a:lnTo>
                  <a:lnTo>
                    <a:pt x="37" y="29"/>
                  </a:lnTo>
                  <a:lnTo>
                    <a:pt x="37" y="28"/>
                  </a:lnTo>
                  <a:lnTo>
                    <a:pt x="36" y="27"/>
                  </a:lnTo>
                  <a:lnTo>
                    <a:pt x="36" y="26"/>
                  </a:lnTo>
                  <a:lnTo>
                    <a:pt x="34" y="24"/>
                  </a:lnTo>
                  <a:lnTo>
                    <a:pt x="33" y="22"/>
                  </a:lnTo>
                  <a:lnTo>
                    <a:pt x="32" y="22"/>
                  </a:lnTo>
                  <a:lnTo>
                    <a:pt x="30" y="22"/>
                  </a:lnTo>
                  <a:lnTo>
                    <a:pt x="29" y="20"/>
                  </a:lnTo>
                  <a:lnTo>
                    <a:pt x="26" y="17"/>
                  </a:lnTo>
                  <a:lnTo>
                    <a:pt x="23" y="14"/>
                  </a:lnTo>
                  <a:lnTo>
                    <a:pt x="21" y="12"/>
                  </a:lnTo>
                  <a:lnTo>
                    <a:pt x="19" y="11"/>
                  </a:lnTo>
                  <a:lnTo>
                    <a:pt x="16" y="10"/>
                  </a:lnTo>
                  <a:lnTo>
                    <a:pt x="12" y="8"/>
                  </a:lnTo>
                  <a:lnTo>
                    <a:pt x="7" y="5"/>
                  </a:lnTo>
                  <a:lnTo>
                    <a:pt x="6" y="4"/>
                  </a:lnTo>
                  <a:lnTo>
                    <a:pt x="3" y="1"/>
                  </a:lnTo>
                  <a:lnTo>
                    <a:pt x="1" y="0"/>
                  </a:lnTo>
                  <a:lnTo>
                    <a:pt x="1" y="1"/>
                  </a:lnTo>
                  <a:lnTo>
                    <a:pt x="1" y="2"/>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29" name="Freeform 4252"/>
            <p:cNvSpPr>
              <a:spLocks/>
            </p:cNvSpPr>
            <p:nvPr/>
          </p:nvSpPr>
          <p:spPr bwMode="auto">
            <a:xfrm>
              <a:off x="5067" y="2690"/>
              <a:ext cx="1" cy="2"/>
            </a:xfrm>
            <a:custGeom>
              <a:avLst/>
              <a:gdLst>
                <a:gd name="T0" fmla="*/ 1 w 1"/>
                <a:gd name="T1" fmla="*/ 2 h 2"/>
                <a:gd name="T2" fmla="*/ 1 w 1"/>
                <a:gd name="T3" fmla="*/ 2 h 2"/>
                <a:gd name="T4" fmla="*/ 1 w 1"/>
                <a:gd name="T5" fmla="*/ 1 h 2"/>
                <a:gd name="T6" fmla="*/ 0 w 1"/>
                <a:gd name="T7" fmla="*/ 0 h 2"/>
                <a:gd name="T8" fmla="*/ 0 w 1"/>
                <a:gd name="T9" fmla="*/ 0 h 2"/>
                <a:gd name="T10" fmla="*/ 0 w 1"/>
                <a:gd name="T11" fmla="*/ 1 h 2"/>
                <a:gd name="T12" fmla="*/ 1 w 1"/>
                <a:gd name="T13" fmla="*/ 2 h 2"/>
                <a:gd name="T14" fmla="*/ 1 w 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1" y="2"/>
                  </a:moveTo>
                  <a:lnTo>
                    <a:pt x="1" y="2"/>
                  </a:lnTo>
                  <a:lnTo>
                    <a:pt x="1" y="1"/>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0" name="Freeform 4253"/>
            <p:cNvSpPr>
              <a:spLocks/>
            </p:cNvSpPr>
            <p:nvPr/>
          </p:nvSpPr>
          <p:spPr bwMode="auto">
            <a:xfrm>
              <a:off x="5075" y="2695"/>
              <a:ext cx="2" cy="2"/>
            </a:xfrm>
            <a:custGeom>
              <a:avLst/>
              <a:gdLst>
                <a:gd name="T0" fmla="*/ 1 w 2"/>
                <a:gd name="T1" fmla="*/ 0 h 3"/>
                <a:gd name="T2" fmla="*/ 1 w 2"/>
                <a:gd name="T3" fmla="*/ 0 h 3"/>
                <a:gd name="T4" fmla="*/ 0 w 2"/>
                <a:gd name="T5" fmla="*/ 1 h 3"/>
                <a:gd name="T6" fmla="*/ 0 w 2"/>
                <a:gd name="T7" fmla="*/ 1 h 3"/>
                <a:gd name="T8" fmla="*/ 1 w 2"/>
                <a:gd name="T9" fmla="*/ 1 h 3"/>
                <a:gd name="T10" fmla="*/ 1 w 2"/>
                <a:gd name="T11" fmla="*/ 1 h 3"/>
                <a:gd name="T12" fmla="*/ 2 w 2"/>
                <a:gd name="T13" fmla="*/ 1 h 3"/>
                <a:gd name="T14" fmla="*/ 2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1"/>
                  </a:lnTo>
                  <a:lnTo>
                    <a:pt x="1" y="3"/>
                  </a:lnTo>
                  <a:lnTo>
                    <a:pt x="2" y="2"/>
                  </a:lnTo>
                  <a:lnTo>
                    <a:pt x="2"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1" name="Freeform 4254"/>
            <p:cNvSpPr>
              <a:spLocks/>
            </p:cNvSpPr>
            <p:nvPr/>
          </p:nvSpPr>
          <p:spPr bwMode="auto">
            <a:xfrm>
              <a:off x="5101" y="2721"/>
              <a:ext cx="2" cy="5"/>
            </a:xfrm>
            <a:custGeom>
              <a:avLst/>
              <a:gdLst>
                <a:gd name="T0" fmla="*/ 1 w 2"/>
                <a:gd name="T1" fmla="*/ 0 h 6"/>
                <a:gd name="T2" fmla="*/ 1 w 2"/>
                <a:gd name="T3" fmla="*/ 0 h 6"/>
                <a:gd name="T4" fmla="*/ 0 w 2"/>
                <a:gd name="T5" fmla="*/ 2 h 6"/>
                <a:gd name="T6" fmla="*/ 0 w 2"/>
                <a:gd name="T7" fmla="*/ 3 h 6"/>
                <a:gd name="T8" fmla="*/ 0 w 2"/>
                <a:gd name="T9" fmla="*/ 3 h 6"/>
                <a:gd name="T10" fmla="*/ 1 w 2"/>
                <a:gd name="T11" fmla="*/ 3 h 6"/>
                <a:gd name="T12" fmla="*/ 1 w 2"/>
                <a:gd name="T13" fmla="*/ 3 h 6"/>
                <a:gd name="T14" fmla="*/ 2 w 2"/>
                <a:gd name="T15" fmla="*/ 3 h 6"/>
                <a:gd name="T16" fmla="*/ 2 w 2"/>
                <a:gd name="T17" fmla="*/ 3 h 6"/>
                <a:gd name="T18" fmla="*/ 2 w 2"/>
                <a:gd name="T19" fmla="*/ 1 h 6"/>
                <a:gd name="T20" fmla="*/ 2 w 2"/>
                <a:gd name="T21" fmla="*/ 1 h 6"/>
                <a:gd name="T22" fmla="*/ 2 w 2"/>
                <a:gd name="T23" fmla="*/ 0 h 6"/>
                <a:gd name="T24" fmla="*/ 1 w 2"/>
                <a:gd name="T25" fmla="*/ 0 h 6"/>
                <a:gd name="T26" fmla="*/ 1 w 2"/>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6"/>
                <a:gd name="T44" fmla="*/ 2 w 2"/>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6">
                  <a:moveTo>
                    <a:pt x="1" y="0"/>
                  </a:moveTo>
                  <a:lnTo>
                    <a:pt x="1" y="0"/>
                  </a:lnTo>
                  <a:lnTo>
                    <a:pt x="0" y="2"/>
                  </a:lnTo>
                  <a:lnTo>
                    <a:pt x="0" y="4"/>
                  </a:lnTo>
                  <a:lnTo>
                    <a:pt x="1" y="6"/>
                  </a:lnTo>
                  <a:lnTo>
                    <a:pt x="2" y="5"/>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2" name="Freeform 4255"/>
            <p:cNvSpPr>
              <a:spLocks/>
            </p:cNvSpPr>
            <p:nvPr/>
          </p:nvSpPr>
          <p:spPr bwMode="auto">
            <a:xfrm>
              <a:off x="5103" y="2726"/>
              <a:ext cx="16" cy="19"/>
            </a:xfrm>
            <a:custGeom>
              <a:avLst/>
              <a:gdLst>
                <a:gd name="T0" fmla="*/ 2 w 20"/>
                <a:gd name="T1" fmla="*/ 2 h 23"/>
                <a:gd name="T2" fmla="*/ 2 w 20"/>
                <a:gd name="T3" fmla="*/ 2 h 23"/>
                <a:gd name="T4" fmla="*/ 2 w 20"/>
                <a:gd name="T5" fmla="*/ 2 h 23"/>
                <a:gd name="T6" fmla="*/ 2 w 20"/>
                <a:gd name="T7" fmla="*/ 2 h 23"/>
                <a:gd name="T8" fmla="*/ 2 w 20"/>
                <a:gd name="T9" fmla="*/ 2 h 23"/>
                <a:gd name="T10" fmla="*/ 2 w 20"/>
                <a:gd name="T11" fmla="*/ 2 h 23"/>
                <a:gd name="T12" fmla="*/ 2 w 20"/>
                <a:gd name="T13" fmla="*/ 2 h 23"/>
                <a:gd name="T14" fmla="*/ 2 w 20"/>
                <a:gd name="T15" fmla="*/ 2 h 23"/>
                <a:gd name="T16" fmla="*/ 2 w 20"/>
                <a:gd name="T17" fmla="*/ 2 h 23"/>
                <a:gd name="T18" fmla="*/ 2 w 20"/>
                <a:gd name="T19" fmla="*/ 2 h 23"/>
                <a:gd name="T20" fmla="*/ 2 w 20"/>
                <a:gd name="T21" fmla="*/ 2 h 23"/>
                <a:gd name="T22" fmla="*/ 2 w 20"/>
                <a:gd name="T23" fmla="*/ 2 h 23"/>
                <a:gd name="T24" fmla="*/ 2 w 20"/>
                <a:gd name="T25" fmla="*/ 2 h 23"/>
                <a:gd name="T26" fmla="*/ 2 w 20"/>
                <a:gd name="T27" fmla="*/ 2 h 23"/>
                <a:gd name="T28" fmla="*/ 2 w 20"/>
                <a:gd name="T29" fmla="*/ 0 h 23"/>
                <a:gd name="T30" fmla="*/ 2 w 20"/>
                <a:gd name="T31" fmla="*/ 0 h 23"/>
                <a:gd name="T32" fmla="*/ 1 w 20"/>
                <a:gd name="T33" fmla="*/ 0 h 23"/>
                <a:gd name="T34" fmla="*/ 0 w 20"/>
                <a:gd name="T35" fmla="*/ 0 h 23"/>
                <a:gd name="T36" fmla="*/ 0 w 20"/>
                <a:gd name="T37" fmla="*/ 1 h 23"/>
                <a:gd name="T38" fmla="*/ 0 w 20"/>
                <a:gd name="T39" fmla="*/ 1 h 23"/>
                <a:gd name="T40" fmla="*/ 0 w 20"/>
                <a:gd name="T41" fmla="*/ 2 h 23"/>
                <a:gd name="T42" fmla="*/ 1 w 20"/>
                <a:gd name="T43" fmla="*/ 2 h 23"/>
                <a:gd name="T44" fmla="*/ 2 w 20"/>
                <a:gd name="T45" fmla="*/ 2 h 23"/>
                <a:gd name="T46" fmla="*/ 2 w 20"/>
                <a:gd name="T47" fmla="*/ 2 h 23"/>
                <a:gd name="T48" fmla="*/ 2 w 20"/>
                <a:gd name="T49" fmla="*/ 2 h 23"/>
                <a:gd name="T50" fmla="*/ 2 w 20"/>
                <a:gd name="T51" fmla="*/ 2 h 23"/>
                <a:gd name="T52" fmla="*/ 2 w 20"/>
                <a:gd name="T53" fmla="*/ 2 h 23"/>
                <a:gd name="T54" fmla="*/ 2 w 20"/>
                <a:gd name="T55" fmla="*/ 2 h 23"/>
                <a:gd name="T56" fmla="*/ 2 w 20"/>
                <a:gd name="T57" fmla="*/ 2 h 23"/>
                <a:gd name="T58" fmla="*/ 2 w 20"/>
                <a:gd name="T59" fmla="*/ 2 h 23"/>
                <a:gd name="T60" fmla="*/ 2 w 20"/>
                <a:gd name="T61" fmla="*/ 2 h 23"/>
                <a:gd name="T62" fmla="*/ 2 w 20"/>
                <a:gd name="T63" fmla="*/ 2 h 23"/>
                <a:gd name="T64" fmla="*/ 2 w 20"/>
                <a:gd name="T65" fmla="*/ 2 h 23"/>
                <a:gd name="T66" fmla="*/ 2 w 20"/>
                <a:gd name="T67" fmla="*/ 2 h 23"/>
                <a:gd name="T68" fmla="*/ 2 w 20"/>
                <a:gd name="T69" fmla="*/ 2 h 23"/>
                <a:gd name="T70" fmla="*/ 2 w 20"/>
                <a:gd name="T71" fmla="*/ 2 h 23"/>
                <a:gd name="T72" fmla="*/ 2 w 20"/>
                <a:gd name="T73" fmla="*/ 2 h 23"/>
                <a:gd name="T74" fmla="*/ 2 w 20"/>
                <a:gd name="T75" fmla="*/ 2 h 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3"/>
                <a:gd name="T116" fmla="*/ 20 w 20"/>
                <a:gd name="T117" fmla="*/ 23 h 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3">
                  <a:moveTo>
                    <a:pt x="16" y="13"/>
                  </a:moveTo>
                  <a:lnTo>
                    <a:pt x="16" y="13"/>
                  </a:lnTo>
                  <a:lnTo>
                    <a:pt x="15" y="12"/>
                  </a:lnTo>
                  <a:lnTo>
                    <a:pt x="13" y="11"/>
                  </a:lnTo>
                  <a:lnTo>
                    <a:pt x="12" y="11"/>
                  </a:lnTo>
                  <a:lnTo>
                    <a:pt x="11" y="9"/>
                  </a:lnTo>
                  <a:lnTo>
                    <a:pt x="10" y="8"/>
                  </a:lnTo>
                  <a:lnTo>
                    <a:pt x="8" y="6"/>
                  </a:lnTo>
                  <a:lnTo>
                    <a:pt x="8" y="4"/>
                  </a:lnTo>
                  <a:lnTo>
                    <a:pt x="4" y="2"/>
                  </a:lnTo>
                  <a:lnTo>
                    <a:pt x="2" y="0"/>
                  </a:lnTo>
                  <a:lnTo>
                    <a:pt x="1" y="0"/>
                  </a:lnTo>
                  <a:lnTo>
                    <a:pt x="0" y="0"/>
                  </a:lnTo>
                  <a:lnTo>
                    <a:pt x="0" y="1"/>
                  </a:lnTo>
                  <a:lnTo>
                    <a:pt x="0" y="6"/>
                  </a:lnTo>
                  <a:lnTo>
                    <a:pt x="1" y="8"/>
                  </a:lnTo>
                  <a:lnTo>
                    <a:pt x="2" y="10"/>
                  </a:lnTo>
                  <a:lnTo>
                    <a:pt x="8" y="18"/>
                  </a:lnTo>
                  <a:lnTo>
                    <a:pt x="12" y="21"/>
                  </a:lnTo>
                  <a:lnTo>
                    <a:pt x="14" y="22"/>
                  </a:lnTo>
                  <a:lnTo>
                    <a:pt x="16" y="23"/>
                  </a:lnTo>
                  <a:lnTo>
                    <a:pt x="19" y="21"/>
                  </a:lnTo>
                  <a:lnTo>
                    <a:pt x="20" y="21"/>
                  </a:lnTo>
                  <a:lnTo>
                    <a:pt x="19" y="18"/>
                  </a:lnTo>
                  <a:lnTo>
                    <a:pt x="17" y="15"/>
                  </a:lnTo>
                  <a:lnTo>
                    <a:pt x="16"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3" name="Freeform 4256"/>
            <p:cNvSpPr>
              <a:spLocks/>
            </p:cNvSpPr>
            <p:nvPr/>
          </p:nvSpPr>
          <p:spPr bwMode="auto">
            <a:xfrm>
              <a:off x="5044" y="2777"/>
              <a:ext cx="2" cy="2"/>
            </a:xfrm>
            <a:custGeom>
              <a:avLst/>
              <a:gdLst>
                <a:gd name="T0" fmla="*/ 1 w 3"/>
                <a:gd name="T1" fmla="*/ 1 h 4"/>
                <a:gd name="T2" fmla="*/ 1 w 3"/>
                <a:gd name="T3" fmla="*/ 1 h 4"/>
                <a:gd name="T4" fmla="*/ 0 w 3"/>
                <a:gd name="T5" fmla="*/ 1 h 4"/>
                <a:gd name="T6" fmla="*/ 1 w 3"/>
                <a:gd name="T7" fmla="*/ 1 h 4"/>
                <a:gd name="T8" fmla="*/ 1 w 3"/>
                <a:gd name="T9" fmla="*/ 1 h 4"/>
                <a:gd name="T10" fmla="*/ 1 w 3"/>
                <a:gd name="T11" fmla="*/ 1 h 4"/>
                <a:gd name="T12" fmla="*/ 1 w 3"/>
                <a:gd name="T13" fmla="*/ 1 h 4"/>
                <a:gd name="T14" fmla="*/ 1 w 3"/>
                <a:gd name="T15" fmla="*/ 1 h 4"/>
                <a:gd name="T16" fmla="*/ 1 w 3"/>
                <a:gd name="T17" fmla="*/ 1 h 4"/>
                <a:gd name="T18" fmla="*/ 1 w 3"/>
                <a:gd name="T19" fmla="*/ 1 h 4"/>
                <a:gd name="T20" fmla="*/ 1 w 3"/>
                <a:gd name="T21" fmla="*/ 1 h 4"/>
                <a:gd name="T22" fmla="*/ 1 w 3"/>
                <a:gd name="T23" fmla="*/ 1 h 4"/>
                <a:gd name="T24" fmla="*/ 1 w 3"/>
                <a:gd name="T25" fmla="*/ 0 h 4"/>
                <a:gd name="T26" fmla="*/ 1 w 3"/>
                <a:gd name="T27" fmla="*/ 1 h 4"/>
                <a:gd name="T28" fmla="*/ 1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1" y="2"/>
                  </a:moveTo>
                  <a:lnTo>
                    <a:pt x="1" y="2"/>
                  </a:lnTo>
                  <a:lnTo>
                    <a:pt x="0" y="3"/>
                  </a:lnTo>
                  <a:lnTo>
                    <a:pt x="1" y="3"/>
                  </a:lnTo>
                  <a:lnTo>
                    <a:pt x="3" y="4"/>
                  </a:lnTo>
                  <a:lnTo>
                    <a:pt x="3" y="3"/>
                  </a:lnTo>
                  <a:lnTo>
                    <a:pt x="3" y="2"/>
                  </a:lnTo>
                  <a:lnTo>
                    <a:pt x="3" y="1"/>
                  </a:lnTo>
                  <a:lnTo>
                    <a:pt x="2"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4" name="Freeform 4257"/>
            <p:cNvSpPr>
              <a:spLocks/>
            </p:cNvSpPr>
            <p:nvPr/>
          </p:nvSpPr>
          <p:spPr bwMode="auto">
            <a:xfrm>
              <a:off x="5048" y="2777"/>
              <a:ext cx="6" cy="6"/>
            </a:xfrm>
            <a:custGeom>
              <a:avLst/>
              <a:gdLst>
                <a:gd name="T0" fmla="*/ 0 w 7"/>
                <a:gd name="T1" fmla="*/ 4 h 6"/>
                <a:gd name="T2" fmla="*/ 0 w 7"/>
                <a:gd name="T3" fmla="*/ 4 h 6"/>
                <a:gd name="T4" fmla="*/ 0 w 7"/>
                <a:gd name="T5" fmla="*/ 4 h 6"/>
                <a:gd name="T6" fmla="*/ 1 w 7"/>
                <a:gd name="T7" fmla="*/ 5 h 6"/>
                <a:gd name="T8" fmla="*/ 1 w 7"/>
                <a:gd name="T9" fmla="*/ 5 h 6"/>
                <a:gd name="T10" fmla="*/ 3 w 7"/>
                <a:gd name="T11" fmla="*/ 6 h 6"/>
                <a:gd name="T12" fmla="*/ 3 w 7"/>
                <a:gd name="T13" fmla="*/ 6 h 6"/>
                <a:gd name="T14" fmla="*/ 3 w 7"/>
                <a:gd name="T15" fmla="*/ 5 h 6"/>
                <a:gd name="T16" fmla="*/ 3 w 7"/>
                <a:gd name="T17" fmla="*/ 5 h 6"/>
                <a:gd name="T18" fmla="*/ 3 w 7"/>
                <a:gd name="T19" fmla="*/ 4 h 6"/>
                <a:gd name="T20" fmla="*/ 3 w 7"/>
                <a:gd name="T21" fmla="*/ 3 h 6"/>
                <a:gd name="T22" fmla="*/ 3 w 7"/>
                <a:gd name="T23" fmla="*/ 3 h 6"/>
                <a:gd name="T24" fmla="*/ 3 w 7"/>
                <a:gd name="T25" fmla="*/ 2 h 6"/>
                <a:gd name="T26" fmla="*/ 3 w 7"/>
                <a:gd name="T27" fmla="*/ 2 h 6"/>
                <a:gd name="T28" fmla="*/ 3 w 7"/>
                <a:gd name="T29" fmla="*/ 2 h 6"/>
                <a:gd name="T30" fmla="*/ 3 w 7"/>
                <a:gd name="T31" fmla="*/ 1 h 6"/>
                <a:gd name="T32" fmla="*/ 2 w 7"/>
                <a:gd name="T33" fmla="*/ 1 h 6"/>
                <a:gd name="T34" fmla="*/ 2 w 7"/>
                <a:gd name="T35" fmla="*/ 1 h 6"/>
                <a:gd name="T36" fmla="*/ 1 w 7"/>
                <a:gd name="T37" fmla="*/ 0 h 6"/>
                <a:gd name="T38" fmla="*/ 0 w 7"/>
                <a:gd name="T39" fmla="*/ 0 h 6"/>
                <a:gd name="T40" fmla="*/ 0 w 7"/>
                <a:gd name="T41" fmla="*/ 1 h 6"/>
                <a:gd name="T42" fmla="*/ 0 w 7"/>
                <a:gd name="T43" fmla="*/ 1 h 6"/>
                <a:gd name="T44" fmla="*/ 1 w 7"/>
                <a:gd name="T45" fmla="*/ 3 h 6"/>
                <a:gd name="T46" fmla="*/ 0 w 7"/>
                <a:gd name="T47" fmla="*/ 4 h 6"/>
                <a:gd name="T48" fmla="*/ 0 w 7"/>
                <a:gd name="T49" fmla="*/ 4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6"/>
                <a:gd name="T77" fmla="*/ 7 w 7"/>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6">
                  <a:moveTo>
                    <a:pt x="0" y="4"/>
                  </a:moveTo>
                  <a:lnTo>
                    <a:pt x="0" y="4"/>
                  </a:lnTo>
                  <a:lnTo>
                    <a:pt x="1" y="5"/>
                  </a:lnTo>
                  <a:lnTo>
                    <a:pt x="4" y="6"/>
                  </a:lnTo>
                  <a:lnTo>
                    <a:pt x="7" y="6"/>
                  </a:lnTo>
                  <a:lnTo>
                    <a:pt x="7" y="5"/>
                  </a:lnTo>
                  <a:lnTo>
                    <a:pt x="7" y="4"/>
                  </a:lnTo>
                  <a:lnTo>
                    <a:pt x="7" y="3"/>
                  </a:lnTo>
                  <a:lnTo>
                    <a:pt x="7" y="2"/>
                  </a:lnTo>
                  <a:lnTo>
                    <a:pt x="4" y="2"/>
                  </a:lnTo>
                  <a:lnTo>
                    <a:pt x="3" y="1"/>
                  </a:lnTo>
                  <a:lnTo>
                    <a:pt x="2" y="1"/>
                  </a:lnTo>
                  <a:lnTo>
                    <a:pt x="1" y="0"/>
                  </a:lnTo>
                  <a:lnTo>
                    <a:pt x="0" y="0"/>
                  </a:lnTo>
                  <a:lnTo>
                    <a:pt x="0" y="1"/>
                  </a:lnTo>
                  <a:lnTo>
                    <a:pt x="1"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5" name="Freeform 4258"/>
            <p:cNvSpPr>
              <a:spLocks/>
            </p:cNvSpPr>
            <p:nvPr/>
          </p:nvSpPr>
          <p:spPr bwMode="auto">
            <a:xfrm>
              <a:off x="5056" y="2767"/>
              <a:ext cx="1" cy="2"/>
            </a:xfrm>
            <a:custGeom>
              <a:avLst/>
              <a:gdLst>
                <a:gd name="T0" fmla="*/ 1 w 2"/>
                <a:gd name="T1" fmla="*/ 1 h 4"/>
                <a:gd name="T2" fmla="*/ 1 w 2"/>
                <a:gd name="T3" fmla="*/ 1 h 4"/>
                <a:gd name="T4" fmla="*/ 1 w 2"/>
                <a:gd name="T5" fmla="*/ 0 h 4"/>
                <a:gd name="T6" fmla="*/ 1 w 2"/>
                <a:gd name="T7" fmla="*/ 0 h 4"/>
                <a:gd name="T8" fmla="*/ 1 w 2"/>
                <a:gd name="T9" fmla="*/ 0 h 4"/>
                <a:gd name="T10" fmla="*/ 0 w 2"/>
                <a:gd name="T11" fmla="*/ 1 h 4"/>
                <a:gd name="T12" fmla="*/ 1 w 2"/>
                <a:gd name="T13" fmla="*/ 1 h 4"/>
                <a:gd name="T14" fmla="*/ 1 w 2"/>
                <a:gd name="T15" fmla="*/ 1 h 4"/>
                <a:gd name="T16" fmla="*/ 1 w 2"/>
                <a:gd name="T17" fmla="*/ 1 h 4"/>
                <a:gd name="T18" fmla="*/ 1 w 2"/>
                <a:gd name="T19" fmla="*/ 1 h 4"/>
                <a:gd name="T20" fmla="*/ 1 w 2"/>
                <a:gd name="T21" fmla="*/ 1 h 4"/>
                <a:gd name="T22" fmla="*/ 1 w 2"/>
                <a:gd name="T23" fmla="*/ 1 h 4"/>
                <a:gd name="T24" fmla="*/ 1 w 2"/>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1"/>
                  </a:moveTo>
                  <a:lnTo>
                    <a:pt x="2" y="1"/>
                  </a:lnTo>
                  <a:lnTo>
                    <a:pt x="2" y="0"/>
                  </a:lnTo>
                  <a:lnTo>
                    <a:pt x="1" y="0"/>
                  </a:lnTo>
                  <a:lnTo>
                    <a:pt x="0" y="1"/>
                  </a:lnTo>
                  <a:lnTo>
                    <a:pt x="1" y="2"/>
                  </a:lnTo>
                  <a:lnTo>
                    <a:pt x="1" y="3"/>
                  </a:lnTo>
                  <a:lnTo>
                    <a:pt x="2" y="4"/>
                  </a:lnTo>
                  <a:lnTo>
                    <a:pt x="2" y="3"/>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6" name="Freeform 4259"/>
            <p:cNvSpPr>
              <a:spLocks/>
            </p:cNvSpPr>
            <p:nvPr/>
          </p:nvSpPr>
          <p:spPr bwMode="auto">
            <a:xfrm>
              <a:off x="5054" y="2783"/>
              <a:ext cx="5" cy="6"/>
            </a:xfrm>
            <a:custGeom>
              <a:avLst/>
              <a:gdLst>
                <a:gd name="T0" fmla="*/ 1 w 7"/>
                <a:gd name="T1" fmla="*/ 2 h 8"/>
                <a:gd name="T2" fmla="*/ 1 w 7"/>
                <a:gd name="T3" fmla="*/ 2 h 8"/>
                <a:gd name="T4" fmla="*/ 1 w 7"/>
                <a:gd name="T5" fmla="*/ 2 h 8"/>
                <a:gd name="T6" fmla="*/ 1 w 7"/>
                <a:gd name="T7" fmla="*/ 2 h 8"/>
                <a:gd name="T8" fmla="*/ 1 w 7"/>
                <a:gd name="T9" fmla="*/ 2 h 8"/>
                <a:gd name="T10" fmla="*/ 1 w 7"/>
                <a:gd name="T11" fmla="*/ 2 h 8"/>
                <a:gd name="T12" fmla="*/ 1 w 7"/>
                <a:gd name="T13" fmla="*/ 1 h 8"/>
                <a:gd name="T14" fmla="*/ 1 w 7"/>
                <a:gd name="T15" fmla="*/ 1 h 8"/>
                <a:gd name="T16" fmla="*/ 0 w 7"/>
                <a:gd name="T17" fmla="*/ 0 h 8"/>
                <a:gd name="T18" fmla="*/ 0 w 7"/>
                <a:gd name="T19" fmla="*/ 1 h 8"/>
                <a:gd name="T20" fmla="*/ 1 w 7"/>
                <a:gd name="T21" fmla="*/ 2 h 8"/>
                <a:gd name="T22" fmla="*/ 1 w 7"/>
                <a:gd name="T23" fmla="*/ 2 h 8"/>
                <a:gd name="T24" fmla="*/ 1 w 7"/>
                <a:gd name="T25" fmla="*/ 2 h 8"/>
                <a:gd name="T26" fmla="*/ 1 w 7"/>
                <a:gd name="T27" fmla="*/ 2 h 8"/>
                <a:gd name="T28" fmla="*/ 1 w 7"/>
                <a:gd name="T29" fmla="*/ 2 h 8"/>
                <a:gd name="T30" fmla="*/ 1 w 7"/>
                <a:gd name="T31" fmla="*/ 2 h 8"/>
                <a:gd name="T32" fmla="*/ 1 w 7"/>
                <a:gd name="T33" fmla="*/ 2 h 8"/>
                <a:gd name="T34" fmla="*/ 1 w 7"/>
                <a:gd name="T35" fmla="*/ 2 h 8"/>
                <a:gd name="T36" fmla="*/ 1 w 7"/>
                <a:gd name="T37" fmla="*/ 2 h 8"/>
                <a:gd name="T38" fmla="*/ 1 w 7"/>
                <a:gd name="T39" fmla="*/ 2 h 8"/>
                <a:gd name="T40" fmla="*/ 1 w 7"/>
                <a:gd name="T41" fmla="*/ 2 h 8"/>
                <a:gd name="T42" fmla="*/ 1 w 7"/>
                <a:gd name="T43" fmla="*/ 2 h 8"/>
                <a:gd name="T44" fmla="*/ 1 w 7"/>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8"/>
                <a:gd name="T71" fmla="*/ 7 w 7"/>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8">
                  <a:moveTo>
                    <a:pt x="4" y="5"/>
                  </a:moveTo>
                  <a:lnTo>
                    <a:pt x="4" y="5"/>
                  </a:lnTo>
                  <a:lnTo>
                    <a:pt x="3" y="5"/>
                  </a:lnTo>
                  <a:lnTo>
                    <a:pt x="1" y="1"/>
                  </a:lnTo>
                  <a:lnTo>
                    <a:pt x="0" y="0"/>
                  </a:lnTo>
                  <a:lnTo>
                    <a:pt x="0" y="1"/>
                  </a:lnTo>
                  <a:lnTo>
                    <a:pt x="1" y="5"/>
                  </a:lnTo>
                  <a:lnTo>
                    <a:pt x="2" y="7"/>
                  </a:lnTo>
                  <a:lnTo>
                    <a:pt x="5" y="7"/>
                  </a:lnTo>
                  <a:lnTo>
                    <a:pt x="5" y="8"/>
                  </a:lnTo>
                  <a:lnTo>
                    <a:pt x="6" y="7"/>
                  </a:lnTo>
                  <a:lnTo>
                    <a:pt x="7" y="5"/>
                  </a:lnTo>
                  <a:lnTo>
                    <a:pt x="7" y="3"/>
                  </a:lnTo>
                  <a:lnTo>
                    <a:pt x="6" y="3"/>
                  </a:lnTo>
                  <a:lnTo>
                    <a:pt x="4"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7" name="Freeform 4260"/>
            <p:cNvSpPr>
              <a:spLocks/>
            </p:cNvSpPr>
            <p:nvPr/>
          </p:nvSpPr>
          <p:spPr bwMode="auto">
            <a:xfrm>
              <a:off x="5075" y="2772"/>
              <a:ext cx="6" cy="5"/>
            </a:xfrm>
            <a:custGeom>
              <a:avLst/>
              <a:gdLst>
                <a:gd name="T0" fmla="*/ 3 w 7"/>
                <a:gd name="T1" fmla="*/ 4 h 5"/>
                <a:gd name="T2" fmla="*/ 3 w 7"/>
                <a:gd name="T3" fmla="*/ 4 h 5"/>
                <a:gd name="T4" fmla="*/ 3 w 7"/>
                <a:gd name="T5" fmla="*/ 1 h 5"/>
                <a:gd name="T6" fmla="*/ 3 w 7"/>
                <a:gd name="T7" fmla="*/ 0 h 5"/>
                <a:gd name="T8" fmla="*/ 2 w 7"/>
                <a:gd name="T9" fmla="*/ 0 h 5"/>
                <a:gd name="T10" fmla="*/ 2 w 7"/>
                <a:gd name="T11" fmla="*/ 0 h 5"/>
                <a:gd name="T12" fmla="*/ 0 w 7"/>
                <a:gd name="T13" fmla="*/ 1 h 5"/>
                <a:gd name="T14" fmla="*/ 0 w 7"/>
                <a:gd name="T15" fmla="*/ 1 h 5"/>
                <a:gd name="T16" fmla="*/ 2 w 7"/>
                <a:gd name="T17" fmla="*/ 2 h 5"/>
                <a:gd name="T18" fmla="*/ 2 w 7"/>
                <a:gd name="T19" fmla="*/ 2 h 5"/>
                <a:gd name="T20" fmla="*/ 3 w 7"/>
                <a:gd name="T21" fmla="*/ 5 h 5"/>
                <a:gd name="T22" fmla="*/ 3 w 7"/>
                <a:gd name="T23" fmla="*/ 5 h 5"/>
                <a:gd name="T24" fmla="*/ 3 w 7"/>
                <a:gd name="T25" fmla="*/ 5 h 5"/>
                <a:gd name="T26" fmla="*/ 3 w 7"/>
                <a:gd name="T27" fmla="*/ 5 h 5"/>
                <a:gd name="T28" fmla="*/ 3 w 7"/>
                <a:gd name="T29" fmla="*/ 5 h 5"/>
                <a:gd name="T30" fmla="*/ 3 w 7"/>
                <a:gd name="T31" fmla="*/ 4 h 5"/>
                <a:gd name="T32" fmla="*/ 3 w 7"/>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5"/>
                <a:gd name="T53" fmla="*/ 7 w 7"/>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5">
                  <a:moveTo>
                    <a:pt x="7" y="4"/>
                  </a:moveTo>
                  <a:lnTo>
                    <a:pt x="7" y="4"/>
                  </a:lnTo>
                  <a:lnTo>
                    <a:pt x="5" y="1"/>
                  </a:lnTo>
                  <a:lnTo>
                    <a:pt x="4" y="0"/>
                  </a:lnTo>
                  <a:lnTo>
                    <a:pt x="2" y="0"/>
                  </a:lnTo>
                  <a:lnTo>
                    <a:pt x="0" y="1"/>
                  </a:lnTo>
                  <a:lnTo>
                    <a:pt x="2" y="2"/>
                  </a:lnTo>
                  <a:lnTo>
                    <a:pt x="3" y="5"/>
                  </a:lnTo>
                  <a:lnTo>
                    <a:pt x="5" y="5"/>
                  </a:lnTo>
                  <a:lnTo>
                    <a:pt x="7" y="5"/>
                  </a:lnTo>
                  <a:lnTo>
                    <a:pt x="7"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8" name="Freeform 4261"/>
            <p:cNvSpPr>
              <a:spLocks/>
            </p:cNvSpPr>
            <p:nvPr/>
          </p:nvSpPr>
          <p:spPr bwMode="auto">
            <a:xfrm>
              <a:off x="5085" y="2805"/>
              <a:ext cx="4" cy="3"/>
            </a:xfrm>
            <a:custGeom>
              <a:avLst/>
              <a:gdLst>
                <a:gd name="T0" fmla="*/ 1 w 6"/>
                <a:gd name="T1" fmla="*/ 2 h 3"/>
                <a:gd name="T2" fmla="*/ 1 w 6"/>
                <a:gd name="T3" fmla="*/ 2 h 3"/>
                <a:gd name="T4" fmla="*/ 0 w 6"/>
                <a:gd name="T5" fmla="*/ 0 h 3"/>
                <a:gd name="T6" fmla="*/ 0 w 6"/>
                <a:gd name="T7" fmla="*/ 0 h 3"/>
                <a:gd name="T8" fmla="*/ 0 w 6"/>
                <a:gd name="T9" fmla="*/ 0 h 3"/>
                <a:gd name="T10" fmla="*/ 1 w 6"/>
                <a:gd name="T11" fmla="*/ 3 h 3"/>
                <a:gd name="T12" fmla="*/ 1 w 6"/>
                <a:gd name="T13" fmla="*/ 3 h 3"/>
                <a:gd name="T14" fmla="*/ 1 w 6"/>
                <a:gd name="T15" fmla="*/ 3 h 3"/>
                <a:gd name="T16" fmla="*/ 1 w 6"/>
                <a:gd name="T17" fmla="*/ 3 h 3"/>
                <a:gd name="T18" fmla="*/ 1 w 6"/>
                <a:gd name="T19" fmla="*/ 3 h 3"/>
                <a:gd name="T20" fmla="*/ 1 w 6"/>
                <a:gd name="T21" fmla="*/ 3 h 3"/>
                <a:gd name="T22" fmla="*/ 1 w 6"/>
                <a:gd name="T23" fmla="*/ 2 h 3"/>
                <a:gd name="T24" fmla="*/ 1 w 6"/>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3"/>
                <a:gd name="T41" fmla="*/ 6 w 6"/>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3">
                  <a:moveTo>
                    <a:pt x="5" y="2"/>
                  </a:moveTo>
                  <a:lnTo>
                    <a:pt x="5" y="2"/>
                  </a:lnTo>
                  <a:lnTo>
                    <a:pt x="0" y="0"/>
                  </a:lnTo>
                  <a:lnTo>
                    <a:pt x="3" y="3"/>
                  </a:lnTo>
                  <a:lnTo>
                    <a:pt x="4" y="3"/>
                  </a:lnTo>
                  <a:lnTo>
                    <a:pt x="6" y="3"/>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39" name="Freeform 4262"/>
            <p:cNvSpPr>
              <a:spLocks/>
            </p:cNvSpPr>
            <p:nvPr/>
          </p:nvSpPr>
          <p:spPr bwMode="auto">
            <a:xfrm>
              <a:off x="5094" y="2804"/>
              <a:ext cx="4" cy="1"/>
            </a:xfrm>
            <a:custGeom>
              <a:avLst/>
              <a:gdLst>
                <a:gd name="T0" fmla="*/ 1 w 4"/>
                <a:gd name="T1" fmla="*/ 1 h 1"/>
                <a:gd name="T2" fmla="*/ 1 w 4"/>
                <a:gd name="T3" fmla="*/ 1 h 1"/>
                <a:gd name="T4" fmla="*/ 2 w 4"/>
                <a:gd name="T5" fmla="*/ 1 h 1"/>
                <a:gd name="T6" fmla="*/ 4 w 4"/>
                <a:gd name="T7" fmla="*/ 1 h 1"/>
                <a:gd name="T8" fmla="*/ 4 w 4"/>
                <a:gd name="T9" fmla="*/ 1 h 1"/>
                <a:gd name="T10" fmla="*/ 4 w 4"/>
                <a:gd name="T11" fmla="*/ 1 h 1"/>
                <a:gd name="T12" fmla="*/ 1 w 4"/>
                <a:gd name="T13" fmla="*/ 0 h 1"/>
                <a:gd name="T14" fmla="*/ 0 w 4"/>
                <a:gd name="T15" fmla="*/ 0 h 1"/>
                <a:gd name="T16" fmla="*/ 1 w 4"/>
                <a:gd name="T17" fmla="*/ 1 h 1"/>
                <a:gd name="T18" fmla="*/ 1 w 4"/>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1"/>
                <a:gd name="T32" fmla="*/ 4 w 4"/>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1">
                  <a:moveTo>
                    <a:pt x="1" y="1"/>
                  </a:moveTo>
                  <a:lnTo>
                    <a:pt x="1" y="1"/>
                  </a:lnTo>
                  <a:lnTo>
                    <a:pt x="2" y="1"/>
                  </a:lnTo>
                  <a:lnTo>
                    <a:pt x="4"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0" name="Freeform 4263"/>
            <p:cNvSpPr>
              <a:spLocks/>
            </p:cNvSpPr>
            <p:nvPr/>
          </p:nvSpPr>
          <p:spPr bwMode="auto">
            <a:xfrm>
              <a:off x="5075" y="2794"/>
              <a:ext cx="3" cy="1"/>
            </a:xfrm>
            <a:custGeom>
              <a:avLst/>
              <a:gdLst>
                <a:gd name="T0" fmla="*/ 2 w 4"/>
                <a:gd name="T1" fmla="*/ 1 h 1"/>
                <a:gd name="T2" fmla="*/ 2 w 4"/>
                <a:gd name="T3" fmla="*/ 1 h 1"/>
                <a:gd name="T4" fmla="*/ 2 w 4"/>
                <a:gd name="T5" fmla="*/ 1 h 1"/>
                <a:gd name="T6" fmla="*/ 2 w 4"/>
                <a:gd name="T7" fmla="*/ 1 h 1"/>
                <a:gd name="T8" fmla="*/ 1 w 4"/>
                <a:gd name="T9" fmla="*/ 0 h 1"/>
                <a:gd name="T10" fmla="*/ 0 w 4"/>
                <a:gd name="T11" fmla="*/ 0 h 1"/>
                <a:gd name="T12" fmla="*/ 2 w 4"/>
                <a:gd name="T13" fmla="*/ 1 h 1"/>
                <a:gd name="T14" fmla="*/ 2 w 4"/>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3" y="1"/>
                  </a:moveTo>
                  <a:lnTo>
                    <a:pt x="3" y="1"/>
                  </a:lnTo>
                  <a:lnTo>
                    <a:pt x="4" y="1"/>
                  </a:lnTo>
                  <a:lnTo>
                    <a:pt x="1" y="0"/>
                  </a:lnTo>
                  <a:lnTo>
                    <a:pt x="0" y="0"/>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1" name="Freeform 4264"/>
            <p:cNvSpPr>
              <a:spLocks/>
            </p:cNvSpPr>
            <p:nvPr/>
          </p:nvSpPr>
          <p:spPr bwMode="auto">
            <a:xfrm>
              <a:off x="5037" y="2673"/>
              <a:ext cx="2" cy="3"/>
            </a:xfrm>
            <a:custGeom>
              <a:avLst/>
              <a:gdLst>
                <a:gd name="T0" fmla="*/ 2 w 2"/>
                <a:gd name="T1" fmla="*/ 2 h 4"/>
                <a:gd name="T2" fmla="*/ 2 w 2"/>
                <a:gd name="T3" fmla="*/ 2 h 4"/>
                <a:gd name="T4" fmla="*/ 2 w 2"/>
                <a:gd name="T5" fmla="*/ 2 h 4"/>
                <a:gd name="T6" fmla="*/ 2 w 2"/>
                <a:gd name="T7" fmla="*/ 1 h 4"/>
                <a:gd name="T8" fmla="*/ 1 w 2"/>
                <a:gd name="T9" fmla="*/ 0 h 4"/>
                <a:gd name="T10" fmla="*/ 1 w 2"/>
                <a:gd name="T11" fmla="*/ 0 h 4"/>
                <a:gd name="T12" fmla="*/ 0 w 2"/>
                <a:gd name="T13" fmla="*/ 0 h 4"/>
                <a:gd name="T14" fmla="*/ 0 w 2"/>
                <a:gd name="T15" fmla="*/ 1 h 4"/>
                <a:gd name="T16" fmla="*/ 2 w 2"/>
                <a:gd name="T17" fmla="*/ 2 h 4"/>
                <a:gd name="T18" fmla="*/ 2 w 2"/>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2" y="4"/>
                  </a:moveTo>
                  <a:lnTo>
                    <a:pt x="2" y="4"/>
                  </a:lnTo>
                  <a:lnTo>
                    <a:pt x="2" y="2"/>
                  </a:lnTo>
                  <a:lnTo>
                    <a:pt x="2" y="1"/>
                  </a:lnTo>
                  <a:lnTo>
                    <a:pt x="1" y="0"/>
                  </a:lnTo>
                  <a:lnTo>
                    <a:pt x="0" y="0"/>
                  </a:lnTo>
                  <a:lnTo>
                    <a:pt x="0" y="1"/>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2" name="Freeform 4265"/>
            <p:cNvSpPr>
              <a:spLocks/>
            </p:cNvSpPr>
            <p:nvPr/>
          </p:nvSpPr>
          <p:spPr bwMode="auto">
            <a:xfrm>
              <a:off x="4926" y="2689"/>
              <a:ext cx="128" cy="106"/>
            </a:xfrm>
            <a:custGeom>
              <a:avLst/>
              <a:gdLst>
                <a:gd name="T0" fmla="*/ 14 w 160"/>
                <a:gd name="T1" fmla="*/ 14 h 129"/>
                <a:gd name="T2" fmla="*/ 14 w 160"/>
                <a:gd name="T3" fmla="*/ 14 h 129"/>
                <a:gd name="T4" fmla="*/ 12 w 160"/>
                <a:gd name="T5" fmla="*/ 14 h 129"/>
                <a:gd name="T6" fmla="*/ 12 w 160"/>
                <a:gd name="T7" fmla="*/ 13 h 129"/>
                <a:gd name="T8" fmla="*/ 12 w 160"/>
                <a:gd name="T9" fmla="*/ 13 h 129"/>
                <a:gd name="T10" fmla="*/ 11 w 160"/>
                <a:gd name="T11" fmla="*/ 13 h 129"/>
                <a:gd name="T12" fmla="*/ 11 w 160"/>
                <a:gd name="T13" fmla="*/ 12 h 129"/>
                <a:gd name="T14" fmla="*/ 11 w 160"/>
                <a:gd name="T15" fmla="*/ 12 h 129"/>
                <a:gd name="T16" fmla="*/ 10 w 160"/>
                <a:gd name="T17" fmla="*/ 11 h 129"/>
                <a:gd name="T18" fmla="*/ 9 w 160"/>
                <a:gd name="T19" fmla="*/ 10 h 129"/>
                <a:gd name="T20" fmla="*/ 9 w 160"/>
                <a:gd name="T21" fmla="*/ 8 h 129"/>
                <a:gd name="T22" fmla="*/ 9 w 160"/>
                <a:gd name="T23" fmla="*/ 8 h 129"/>
                <a:gd name="T24" fmla="*/ 10 w 160"/>
                <a:gd name="T25" fmla="*/ 7 h 129"/>
                <a:gd name="T26" fmla="*/ 9 w 160"/>
                <a:gd name="T27" fmla="*/ 7 h 129"/>
                <a:gd name="T28" fmla="*/ 9 w 160"/>
                <a:gd name="T29" fmla="*/ 6 h 129"/>
                <a:gd name="T30" fmla="*/ 7 w 160"/>
                <a:gd name="T31" fmla="*/ 6 h 129"/>
                <a:gd name="T32" fmla="*/ 7 w 160"/>
                <a:gd name="T33" fmla="*/ 4 h 129"/>
                <a:gd name="T34" fmla="*/ 6 w 160"/>
                <a:gd name="T35" fmla="*/ 3 h 129"/>
                <a:gd name="T36" fmla="*/ 5 w 160"/>
                <a:gd name="T37" fmla="*/ 2 h 129"/>
                <a:gd name="T38" fmla="*/ 5 w 160"/>
                <a:gd name="T39" fmla="*/ 2 h 129"/>
                <a:gd name="T40" fmla="*/ 1 w 160"/>
                <a:gd name="T41" fmla="*/ 3 h 129"/>
                <a:gd name="T42" fmla="*/ 0 w 160"/>
                <a:gd name="T43" fmla="*/ 8 h 129"/>
                <a:gd name="T44" fmla="*/ 2 w 160"/>
                <a:gd name="T45" fmla="*/ 8 h 129"/>
                <a:gd name="T46" fmla="*/ 2 w 160"/>
                <a:gd name="T47" fmla="*/ 12 h 129"/>
                <a:gd name="T48" fmla="*/ 2 w 160"/>
                <a:gd name="T49" fmla="*/ 12 h 129"/>
                <a:gd name="T50" fmla="*/ 3 w 160"/>
                <a:gd name="T51" fmla="*/ 12 h 129"/>
                <a:gd name="T52" fmla="*/ 4 w 160"/>
                <a:gd name="T53" fmla="*/ 12 h 129"/>
                <a:gd name="T54" fmla="*/ 2 w 160"/>
                <a:gd name="T55" fmla="*/ 11 h 129"/>
                <a:gd name="T56" fmla="*/ 3 w 160"/>
                <a:gd name="T57" fmla="*/ 11 h 129"/>
                <a:gd name="T58" fmla="*/ 4 w 160"/>
                <a:gd name="T59" fmla="*/ 10 h 129"/>
                <a:gd name="T60" fmla="*/ 4 w 160"/>
                <a:gd name="T61" fmla="*/ 10 h 129"/>
                <a:gd name="T62" fmla="*/ 4 w 160"/>
                <a:gd name="T63" fmla="*/ 10 h 129"/>
                <a:gd name="T64" fmla="*/ 4 w 160"/>
                <a:gd name="T65" fmla="*/ 10 h 129"/>
                <a:gd name="T66" fmla="*/ 4 w 160"/>
                <a:gd name="T67" fmla="*/ 10 h 129"/>
                <a:gd name="T68" fmla="*/ 5 w 160"/>
                <a:gd name="T69" fmla="*/ 10 h 129"/>
                <a:gd name="T70" fmla="*/ 5 w 160"/>
                <a:gd name="T71" fmla="*/ 10 h 129"/>
                <a:gd name="T72" fmla="*/ 5 w 160"/>
                <a:gd name="T73" fmla="*/ 10 h 129"/>
                <a:gd name="T74" fmla="*/ 6 w 160"/>
                <a:gd name="T75" fmla="*/ 10 h 129"/>
                <a:gd name="T76" fmla="*/ 6 w 160"/>
                <a:gd name="T77" fmla="*/ 10 h 129"/>
                <a:gd name="T78" fmla="*/ 7 w 160"/>
                <a:gd name="T79" fmla="*/ 10 h 129"/>
                <a:gd name="T80" fmla="*/ 7 w 160"/>
                <a:gd name="T81" fmla="*/ 10 h 129"/>
                <a:gd name="T82" fmla="*/ 7 w 160"/>
                <a:gd name="T83" fmla="*/ 12 h 129"/>
                <a:gd name="T84" fmla="*/ 8 w 160"/>
                <a:gd name="T85" fmla="*/ 12 h 129"/>
                <a:gd name="T86" fmla="*/ 9 w 160"/>
                <a:gd name="T87" fmla="*/ 12 h 129"/>
                <a:gd name="T88" fmla="*/ 9 w 160"/>
                <a:gd name="T89" fmla="*/ 13 h 129"/>
                <a:gd name="T90" fmla="*/ 9 w 160"/>
                <a:gd name="T91" fmla="*/ 14 h 129"/>
                <a:gd name="T92" fmla="*/ 10 w 160"/>
                <a:gd name="T93" fmla="*/ 14 h 129"/>
                <a:gd name="T94" fmla="*/ 11 w 160"/>
                <a:gd name="T95" fmla="*/ 14 h 129"/>
                <a:gd name="T96" fmla="*/ 12 w 160"/>
                <a:gd name="T97" fmla="*/ 14 h 129"/>
                <a:gd name="T98" fmla="*/ 14 w 160"/>
                <a:gd name="T99" fmla="*/ 14 h 129"/>
                <a:gd name="T100" fmla="*/ 14 w 160"/>
                <a:gd name="T101" fmla="*/ 14 h 129"/>
                <a:gd name="T102" fmla="*/ 14 w 160"/>
                <a:gd name="T103" fmla="*/ 14 h 1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0"/>
                <a:gd name="T157" fmla="*/ 0 h 129"/>
                <a:gd name="T158" fmla="*/ 160 w 160"/>
                <a:gd name="T159" fmla="*/ 129 h 1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0" h="129">
                  <a:moveTo>
                    <a:pt x="154" y="124"/>
                  </a:moveTo>
                  <a:lnTo>
                    <a:pt x="154" y="124"/>
                  </a:lnTo>
                  <a:lnTo>
                    <a:pt x="155" y="124"/>
                  </a:lnTo>
                  <a:lnTo>
                    <a:pt x="159" y="123"/>
                  </a:lnTo>
                  <a:lnTo>
                    <a:pt x="160" y="123"/>
                  </a:lnTo>
                  <a:lnTo>
                    <a:pt x="159" y="123"/>
                  </a:lnTo>
                  <a:lnTo>
                    <a:pt x="156" y="122"/>
                  </a:lnTo>
                  <a:lnTo>
                    <a:pt x="153" y="122"/>
                  </a:lnTo>
                  <a:lnTo>
                    <a:pt x="150" y="121"/>
                  </a:lnTo>
                  <a:lnTo>
                    <a:pt x="147" y="120"/>
                  </a:lnTo>
                  <a:lnTo>
                    <a:pt x="143" y="117"/>
                  </a:lnTo>
                  <a:lnTo>
                    <a:pt x="141" y="116"/>
                  </a:lnTo>
                  <a:lnTo>
                    <a:pt x="141" y="115"/>
                  </a:lnTo>
                  <a:lnTo>
                    <a:pt x="143" y="114"/>
                  </a:lnTo>
                  <a:lnTo>
                    <a:pt x="145" y="115"/>
                  </a:lnTo>
                  <a:lnTo>
                    <a:pt x="146" y="113"/>
                  </a:lnTo>
                  <a:lnTo>
                    <a:pt x="145" y="113"/>
                  </a:lnTo>
                  <a:lnTo>
                    <a:pt x="142" y="112"/>
                  </a:lnTo>
                  <a:lnTo>
                    <a:pt x="137" y="112"/>
                  </a:lnTo>
                  <a:lnTo>
                    <a:pt x="134" y="110"/>
                  </a:lnTo>
                  <a:lnTo>
                    <a:pt x="133" y="109"/>
                  </a:lnTo>
                  <a:lnTo>
                    <a:pt x="133" y="108"/>
                  </a:lnTo>
                  <a:lnTo>
                    <a:pt x="135" y="105"/>
                  </a:lnTo>
                  <a:lnTo>
                    <a:pt x="135" y="102"/>
                  </a:lnTo>
                  <a:lnTo>
                    <a:pt x="133" y="102"/>
                  </a:lnTo>
                  <a:lnTo>
                    <a:pt x="128" y="103"/>
                  </a:lnTo>
                  <a:lnTo>
                    <a:pt x="125" y="103"/>
                  </a:lnTo>
                  <a:lnTo>
                    <a:pt x="123" y="101"/>
                  </a:lnTo>
                  <a:lnTo>
                    <a:pt x="118" y="96"/>
                  </a:lnTo>
                  <a:lnTo>
                    <a:pt x="118" y="94"/>
                  </a:lnTo>
                  <a:lnTo>
                    <a:pt x="117" y="92"/>
                  </a:lnTo>
                  <a:lnTo>
                    <a:pt x="115" y="89"/>
                  </a:lnTo>
                  <a:lnTo>
                    <a:pt x="113" y="87"/>
                  </a:lnTo>
                  <a:lnTo>
                    <a:pt x="109" y="84"/>
                  </a:lnTo>
                  <a:lnTo>
                    <a:pt x="106" y="81"/>
                  </a:lnTo>
                  <a:lnTo>
                    <a:pt x="103" y="79"/>
                  </a:lnTo>
                  <a:lnTo>
                    <a:pt x="99" y="73"/>
                  </a:lnTo>
                  <a:lnTo>
                    <a:pt x="97" y="68"/>
                  </a:lnTo>
                  <a:lnTo>
                    <a:pt x="97" y="67"/>
                  </a:lnTo>
                  <a:lnTo>
                    <a:pt x="100" y="66"/>
                  </a:lnTo>
                  <a:lnTo>
                    <a:pt x="108" y="66"/>
                  </a:lnTo>
                  <a:lnTo>
                    <a:pt x="110" y="66"/>
                  </a:lnTo>
                  <a:lnTo>
                    <a:pt x="111" y="66"/>
                  </a:lnTo>
                  <a:lnTo>
                    <a:pt x="112" y="63"/>
                  </a:lnTo>
                  <a:lnTo>
                    <a:pt x="111" y="60"/>
                  </a:lnTo>
                  <a:lnTo>
                    <a:pt x="110" y="59"/>
                  </a:lnTo>
                  <a:lnTo>
                    <a:pt x="108" y="56"/>
                  </a:lnTo>
                  <a:lnTo>
                    <a:pt x="105" y="54"/>
                  </a:lnTo>
                  <a:lnTo>
                    <a:pt x="103" y="54"/>
                  </a:lnTo>
                  <a:lnTo>
                    <a:pt x="101" y="54"/>
                  </a:lnTo>
                  <a:lnTo>
                    <a:pt x="96" y="52"/>
                  </a:lnTo>
                  <a:lnTo>
                    <a:pt x="86" y="47"/>
                  </a:lnTo>
                  <a:lnTo>
                    <a:pt x="80" y="46"/>
                  </a:lnTo>
                  <a:lnTo>
                    <a:pt x="78" y="45"/>
                  </a:lnTo>
                  <a:lnTo>
                    <a:pt x="78" y="44"/>
                  </a:lnTo>
                  <a:lnTo>
                    <a:pt x="79" y="41"/>
                  </a:lnTo>
                  <a:lnTo>
                    <a:pt x="79" y="40"/>
                  </a:lnTo>
                  <a:lnTo>
                    <a:pt x="79" y="38"/>
                  </a:lnTo>
                  <a:lnTo>
                    <a:pt x="77" y="35"/>
                  </a:lnTo>
                  <a:lnTo>
                    <a:pt x="72" y="30"/>
                  </a:lnTo>
                  <a:lnTo>
                    <a:pt x="70" y="28"/>
                  </a:lnTo>
                  <a:lnTo>
                    <a:pt x="68" y="27"/>
                  </a:lnTo>
                  <a:lnTo>
                    <a:pt x="64" y="25"/>
                  </a:lnTo>
                  <a:lnTo>
                    <a:pt x="60" y="23"/>
                  </a:lnTo>
                  <a:lnTo>
                    <a:pt x="58" y="19"/>
                  </a:lnTo>
                  <a:lnTo>
                    <a:pt x="57" y="19"/>
                  </a:lnTo>
                  <a:lnTo>
                    <a:pt x="56" y="19"/>
                  </a:lnTo>
                  <a:lnTo>
                    <a:pt x="54" y="18"/>
                  </a:lnTo>
                  <a:lnTo>
                    <a:pt x="3" y="0"/>
                  </a:lnTo>
                  <a:lnTo>
                    <a:pt x="1" y="0"/>
                  </a:lnTo>
                  <a:lnTo>
                    <a:pt x="1" y="28"/>
                  </a:lnTo>
                  <a:lnTo>
                    <a:pt x="1" y="45"/>
                  </a:lnTo>
                  <a:lnTo>
                    <a:pt x="0" y="58"/>
                  </a:lnTo>
                  <a:lnTo>
                    <a:pt x="0" y="63"/>
                  </a:lnTo>
                  <a:lnTo>
                    <a:pt x="0" y="67"/>
                  </a:lnTo>
                  <a:lnTo>
                    <a:pt x="1" y="68"/>
                  </a:lnTo>
                  <a:lnTo>
                    <a:pt x="2" y="69"/>
                  </a:lnTo>
                  <a:lnTo>
                    <a:pt x="2" y="71"/>
                  </a:lnTo>
                  <a:lnTo>
                    <a:pt x="1" y="105"/>
                  </a:lnTo>
                  <a:lnTo>
                    <a:pt x="6" y="106"/>
                  </a:lnTo>
                  <a:lnTo>
                    <a:pt x="9" y="107"/>
                  </a:lnTo>
                  <a:lnTo>
                    <a:pt x="16" y="106"/>
                  </a:lnTo>
                  <a:lnTo>
                    <a:pt x="20" y="106"/>
                  </a:lnTo>
                  <a:lnTo>
                    <a:pt x="22" y="106"/>
                  </a:lnTo>
                  <a:lnTo>
                    <a:pt x="27" y="107"/>
                  </a:lnTo>
                  <a:lnTo>
                    <a:pt x="30" y="108"/>
                  </a:lnTo>
                  <a:lnTo>
                    <a:pt x="32" y="106"/>
                  </a:lnTo>
                  <a:lnTo>
                    <a:pt x="36" y="105"/>
                  </a:lnTo>
                  <a:lnTo>
                    <a:pt x="39" y="103"/>
                  </a:lnTo>
                  <a:lnTo>
                    <a:pt x="40" y="102"/>
                  </a:lnTo>
                  <a:lnTo>
                    <a:pt x="40" y="101"/>
                  </a:lnTo>
                  <a:lnTo>
                    <a:pt x="40" y="98"/>
                  </a:lnTo>
                  <a:lnTo>
                    <a:pt x="38" y="96"/>
                  </a:lnTo>
                  <a:lnTo>
                    <a:pt x="36" y="94"/>
                  </a:lnTo>
                  <a:lnTo>
                    <a:pt x="31" y="93"/>
                  </a:lnTo>
                  <a:lnTo>
                    <a:pt x="29" y="92"/>
                  </a:lnTo>
                  <a:lnTo>
                    <a:pt x="30" y="91"/>
                  </a:lnTo>
                  <a:lnTo>
                    <a:pt x="32" y="92"/>
                  </a:lnTo>
                  <a:lnTo>
                    <a:pt x="35" y="92"/>
                  </a:lnTo>
                  <a:lnTo>
                    <a:pt x="37" y="91"/>
                  </a:lnTo>
                  <a:lnTo>
                    <a:pt x="42" y="89"/>
                  </a:lnTo>
                  <a:lnTo>
                    <a:pt x="43" y="89"/>
                  </a:lnTo>
                  <a:lnTo>
                    <a:pt x="42" y="87"/>
                  </a:lnTo>
                  <a:lnTo>
                    <a:pt x="41" y="86"/>
                  </a:lnTo>
                  <a:lnTo>
                    <a:pt x="42" y="86"/>
                  </a:lnTo>
                  <a:lnTo>
                    <a:pt x="44" y="86"/>
                  </a:lnTo>
                  <a:lnTo>
                    <a:pt x="45" y="86"/>
                  </a:lnTo>
                  <a:lnTo>
                    <a:pt x="48" y="86"/>
                  </a:lnTo>
                  <a:lnTo>
                    <a:pt x="49" y="85"/>
                  </a:lnTo>
                  <a:lnTo>
                    <a:pt x="48" y="84"/>
                  </a:lnTo>
                  <a:lnTo>
                    <a:pt x="45" y="80"/>
                  </a:lnTo>
                  <a:lnTo>
                    <a:pt x="44" y="79"/>
                  </a:lnTo>
                  <a:lnTo>
                    <a:pt x="45" y="79"/>
                  </a:lnTo>
                  <a:lnTo>
                    <a:pt x="48" y="81"/>
                  </a:lnTo>
                  <a:lnTo>
                    <a:pt x="49" y="82"/>
                  </a:lnTo>
                  <a:lnTo>
                    <a:pt x="50" y="82"/>
                  </a:lnTo>
                  <a:lnTo>
                    <a:pt x="53" y="81"/>
                  </a:lnTo>
                  <a:lnTo>
                    <a:pt x="54" y="80"/>
                  </a:lnTo>
                  <a:lnTo>
                    <a:pt x="55" y="81"/>
                  </a:lnTo>
                  <a:lnTo>
                    <a:pt x="57" y="83"/>
                  </a:lnTo>
                  <a:lnTo>
                    <a:pt x="58" y="83"/>
                  </a:lnTo>
                  <a:lnTo>
                    <a:pt x="57" y="81"/>
                  </a:lnTo>
                  <a:lnTo>
                    <a:pt x="57" y="80"/>
                  </a:lnTo>
                  <a:lnTo>
                    <a:pt x="58" y="80"/>
                  </a:lnTo>
                  <a:lnTo>
                    <a:pt x="59" y="80"/>
                  </a:lnTo>
                  <a:lnTo>
                    <a:pt x="60" y="80"/>
                  </a:lnTo>
                  <a:lnTo>
                    <a:pt x="63" y="79"/>
                  </a:lnTo>
                  <a:lnTo>
                    <a:pt x="64" y="79"/>
                  </a:lnTo>
                  <a:lnTo>
                    <a:pt x="64" y="81"/>
                  </a:lnTo>
                  <a:lnTo>
                    <a:pt x="64" y="83"/>
                  </a:lnTo>
                  <a:lnTo>
                    <a:pt x="66" y="83"/>
                  </a:lnTo>
                  <a:lnTo>
                    <a:pt x="77" y="85"/>
                  </a:lnTo>
                  <a:lnTo>
                    <a:pt x="79" y="85"/>
                  </a:lnTo>
                  <a:lnTo>
                    <a:pt x="79" y="86"/>
                  </a:lnTo>
                  <a:lnTo>
                    <a:pt x="83" y="87"/>
                  </a:lnTo>
                  <a:lnTo>
                    <a:pt x="83" y="88"/>
                  </a:lnTo>
                  <a:lnTo>
                    <a:pt x="84" y="88"/>
                  </a:lnTo>
                  <a:lnTo>
                    <a:pt x="85" y="91"/>
                  </a:lnTo>
                  <a:lnTo>
                    <a:pt x="86" y="93"/>
                  </a:lnTo>
                  <a:lnTo>
                    <a:pt x="87" y="95"/>
                  </a:lnTo>
                  <a:lnTo>
                    <a:pt x="89" y="96"/>
                  </a:lnTo>
                  <a:lnTo>
                    <a:pt x="91" y="98"/>
                  </a:lnTo>
                  <a:lnTo>
                    <a:pt x="92" y="101"/>
                  </a:lnTo>
                  <a:lnTo>
                    <a:pt x="92" y="102"/>
                  </a:lnTo>
                  <a:lnTo>
                    <a:pt x="93" y="103"/>
                  </a:lnTo>
                  <a:lnTo>
                    <a:pt x="96" y="103"/>
                  </a:lnTo>
                  <a:lnTo>
                    <a:pt x="97" y="103"/>
                  </a:lnTo>
                  <a:lnTo>
                    <a:pt x="98" y="107"/>
                  </a:lnTo>
                  <a:lnTo>
                    <a:pt x="98" y="109"/>
                  </a:lnTo>
                  <a:lnTo>
                    <a:pt x="99" y="110"/>
                  </a:lnTo>
                  <a:lnTo>
                    <a:pt x="101" y="111"/>
                  </a:lnTo>
                  <a:lnTo>
                    <a:pt x="105" y="113"/>
                  </a:lnTo>
                  <a:lnTo>
                    <a:pt x="107" y="117"/>
                  </a:lnTo>
                  <a:lnTo>
                    <a:pt x="109" y="120"/>
                  </a:lnTo>
                  <a:lnTo>
                    <a:pt x="110" y="120"/>
                  </a:lnTo>
                  <a:lnTo>
                    <a:pt x="113" y="121"/>
                  </a:lnTo>
                  <a:lnTo>
                    <a:pt x="118" y="121"/>
                  </a:lnTo>
                  <a:lnTo>
                    <a:pt x="122" y="122"/>
                  </a:lnTo>
                  <a:lnTo>
                    <a:pt x="124" y="122"/>
                  </a:lnTo>
                  <a:lnTo>
                    <a:pt x="125" y="122"/>
                  </a:lnTo>
                  <a:lnTo>
                    <a:pt x="129" y="123"/>
                  </a:lnTo>
                  <a:lnTo>
                    <a:pt x="136" y="123"/>
                  </a:lnTo>
                  <a:lnTo>
                    <a:pt x="140" y="124"/>
                  </a:lnTo>
                  <a:lnTo>
                    <a:pt x="145" y="125"/>
                  </a:lnTo>
                  <a:lnTo>
                    <a:pt x="147" y="126"/>
                  </a:lnTo>
                  <a:lnTo>
                    <a:pt x="148" y="128"/>
                  </a:lnTo>
                  <a:lnTo>
                    <a:pt x="149" y="129"/>
                  </a:lnTo>
                  <a:lnTo>
                    <a:pt x="151" y="129"/>
                  </a:lnTo>
                  <a:lnTo>
                    <a:pt x="155" y="128"/>
                  </a:lnTo>
                  <a:lnTo>
                    <a:pt x="155" y="127"/>
                  </a:lnTo>
                  <a:lnTo>
                    <a:pt x="153" y="125"/>
                  </a:lnTo>
                  <a:lnTo>
                    <a:pt x="152" y="124"/>
                  </a:lnTo>
                  <a:lnTo>
                    <a:pt x="154" y="12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3" name="Freeform 4266"/>
            <p:cNvSpPr>
              <a:spLocks/>
            </p:cNvSpPr>
            <p:nvPr/>
          </p:nvSpPr>
          <p:spPr bwMode="auto">
            <a:xfrm>
              <a:off x="4710" y="2777"/>
              <a:ext cx="5" cy="2"/>
            </a:xfrm>
            <a:custGeom>
              <a:avLst/>
              <a:gdLst>
                <a:gd name="T0" fmla="*/ 1 w 7"/>
                <a:gd name="T1" fmla="*/ 1 h 4"/>
                <a:gd name="T2" fmla="*/ 1 w 7"/>
                <a:gd name="T3" fmla="*/ 1 h 4"/>
                <a:gd name="T4" fmla="*/ 1 w 7"/>
                <a:gd name="T5" fmla="*/ 0 h 4"/>
                <a:gd name="T6" fmla="*/ 1 w 7"/>
                <a:gd name="T7" fmla="*/ 0 h 4"/>
                <a:gd name="T8" fmla="*/ 1 w 7"/>
                <a:gd name="T9" fmla="*/ 1 h 4"/>
                <a:gd name="T10" fmla="*/ 1 w 7"/>
                <a:gd name="T11" fmla="*/ 1 h 4"/>
                <a:gd name="T12" fmla="*/ 0 w 7"/>
                <a:gd name="T13" fmla="*/ 1 h 4"/>
                <a:gd name="T14" fmla="*/ 1 w 7"/>
                <a:gd name="T15" fmla="*/ 1 h 4"/>
                <a:gd name="T16" fmla="*/ 1 w 7"/>
                <a:gd name="T17" fmla="*/ 1 h 4"/>
                <a:gd name="T18" fmla="*/ 1 w 7"/>
                <a:gd name="T19" fmla="*/ 1 h 4"/>
                <a:gd name="T20" fmla="*/ 1 w 7"/>
                <a:gd name="T21" fmla="*/ 1 h 4"/>
                <a:gd name="T22" fmla="*/ 1 w 7"/>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3"/>
                  </a:moveTo>
                  <a:lnTo>
                    <a:pt x="6" y="3"/>
                  </a:lnTo>
                  <a:lnTo>
                    <a:pt x="7" y="0"/>
                  </a:lnTo>
                  <a:lnTo>
                    <a:pt x="1" y="2"/>
                  </a:lnTo>
                  <a:lnTo>
                    <a:pt x="0" y="2"/>
                  </a:lnTo>
                  <a:lnTo>
                    <a:pt x="5" y="4"/>
                  </a:lnTo>
                  <a:lnTo>
                    <a:pt x="6"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4" name="Freeform 4267"/>
            <p:cNvSpPr>
              <a:spLocks/>
            </p:cNvSpPr>
            <p:nvPr/>
          </p:nvSpPr>
          <p:spPr bwMode="auto">
            <a:xfrm>
              <a:off x="4722" y="2765"/>
              <a:ext cx="30" cy="15"/>
            </a:xfrm>
            <a:custGeom>
              <a:avLst/>
              <a:gdLst>
                <a:gd name="T0" fmla="*/ 2 w 38"/>
                <a:gd name="T1" fmla="*/ 1 h 19"/>
                <a:gd name="T2" fmla="*/ 2 w 38"/>
                <a:gd name="T3" fmla="*/ 1 h 19"/>
                <a:gd name="T4" fmla="*/ 2 w 38"/>
                <a:gd name="T5" fmla="*/ 0 h 19"/>
                <a:gd name="T6" fmla="*/ 2 w 38"/>
                <a:gd name="T7" fmla="*/ 0 h 19"/>
                <a:gd name="T8" fmla="*/ 2 w 38"/>
                <a:gd name="T9" fmla="*/ 0 h 19"/>
                <a:gd name="T10" fmla="*/ 2 w 38"/>
                <a:gd name="T11" fmla="*/ 2 h 19"/>
                <a:gd name="T12" fmla="*/ 2 w 38"/>
                <a:gd name="T13" fmla="*/ 2 h 19"/>
                <a:gd name="T14" fmla="*/ 2 w 38"/>
                <a:gd name="T15" fmla="*/ 2 h 19"/>
                <a:gd name="T16" fmla="*/ 2 w 38"/>
                <a:gd name="T17" fmla="*/ 2 h 19"/>
                <a:gd name="T18" fmla="*/ 1 w 38"/>
                <a:gd name="T19" fmla="*/ 2 h 19"/>
                <a:gd name="T20" fmla="*/ 1 w 38"/>
                <a:gd name="T21" fmla="*/ 2 h 19"/>
                <a:gd name="T22" fmla="*/ 0 w 38"/>
                <a:gd name="T23" fmla="*/ 2 h 19"/>
                <a:gd name="T24" fmla="*/ 0 w 38"/>
                <a:gd name="T25" fmla="*/ 2 h 19"/>
                <a:gd name="T26" fmla="*/ 2 w 38"/>
                <a:gd name="T27" fmla="*/ 2 h 19"/>
                <a:gd name="T28" fmla="*/ 2 w 38"/>
                <a:gd name="T29" fmla="*/ 2 h 19"/>
                <a:gd name="T30" fmla="*/ 2 w 38"/>
                <a:gd name="T31" fmla="*/ 2 h 19"/>
                <a:gd name="T32" fmla="*/ 2 w 38"/>
                <a:gd name="T33" fmla="*/ 2 h 19"/>
                <a:gd name="T34" fmla="*/ 2 w 38"/>
                <a:gd name="T35" fmla="*/ 2 h 19"/>
                <a:gd name="T36" fmla="*/ 2 w 38"/>
                <a:gd name="T37" fmla="*/ 2 h 19"/>
                <a:gd name="T38" fmla="*/ 2 w 38"/>
                <a:gd name="T39" fmla="*/ 2 h 19"/>
                <a:gd name="T40" fmla="*/ 2 w 38"/>
                <a:gd name="T41" fmla="*/ 2 h 19"/>
                <a:gd name="T42" fmla="*/ 2 w 38"/>
                <a:gd name="T43" fmla="*/ 2 h 19"/>
                <a:gd name="T44" fmla="*/ 2 w 38"/>
                <a:gd name="T45" fmla="*/ 2 h 19"/>
                <a:gd name="T46" fmla="*/ 2 w 38"/>
                <a:gd name="T47" fmla="*/ 2 h 19"/>
                <a:gd name="T48" fmla="*/ 2 w 38"/>
                <a:gd name="T49" fmla="*/ 2 h 19"/>
                <a:gd name="T50" fmla="*/ 2 w 38"/>
                <a:gd name="T51" fmla="*/ 2 h 19"/>
                <a:gd name="T52" fmla="*/ 2 w 38"/>
                <a:gd name="T53" fmla="*/ 2 h 19"/>
                <a:gd name="T54" fmla="*/ 3 w 38"/>
                <a:gd name="T55" fmla="*/ 2 h 19"/>
                <a:gd name="T56" fmla="*/ 2 w 38"/>
                <a:gd name="T57" fmla="*/ 1 h 19"/>
                <a:gd name="T58" fmla="*/ 2 w 38"/>
                <a:gd name="T59" fmla="*/ 1 h 1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8"/>
                <a:gd name="T91" fmla="*/ 0 h 19"/>
                <a:gd name="T92" fmla="*/ 38 w 38"/>
                <a:gd name="T93" fmla="*/ 19 h 1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8" h="19">
                  <a:moveTo>
                    <a:pt x="36" y="1"/>
                  </a:moveTo>
                  <a:lnTo>
                    <a:pt x="36" y="1"/>
                  </a:lnTo>
                  <a:lnTo>
                    <a:pt x="35" y="0"/>
                  </a:lnTo>
                  <a:lnTo>
                    <a:pt x="34" y="0"/>
                  </a:lnTo>
                  <a:lnTo>
                    <a:pt x="7" y="3"/>
                  </a:lnTo>
                  <a:lnTo>
                    <a:pt x="5" y="4"/>
                  </a:lnTo>
                  <a:lnTo>
                    <a:pt x="3" y="6"/>
                  </a:lnTo>
                  <a:lnTo>
                    <a:pt x="1" y="8"/>
                  </a:lnTo>
                  <a:lnTo>
                    <a:pt x="0" y="9"/>
                  </a:lnTo>
                  <a:lnTo>
                    <a:pt x="2" y="10"/>
                  </a:lnTo>
                  <a:lnTo>
                    <a:pt x="3" y="11"/>
                  </a:lnTo>
                  <a:lnTo>
                    <a:pt x="3" y="14"/>
                  </a:lnTo>
                  <a:lnTo>
                    <a:pt x="2" y="19"/>
                  </a:lnTo>
                  <a:lnTo>
                    <a:pt x="6" y="16"/>
                  </a:lnTo>
                  <a:lnTo>
                    <a:pt x="26" y="8"/>
                  </a:lnTo>
                  <a:lnTo>
                    <a:pt x="32" y="6"/>
                  </a:lnTo>
                  <a:lnTo>
                    <a:pt x="36" y="3"/>
                  </a:lnTo>
                  <a:lnTo>
                    <a:pt x="38" y="2"/>
                  </a:lnTo>
                  <a:lnTo>
                    <a:pt x="3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5" name="Freeform 4268"/>
            <p:cNvSpPr>
              <a:spLocks/>
            </p:cNvSpPr>
            <p:nvPr/>
          </p:nvSpPr>
          <p:spPr bwMode="auto">
            <a:xfrm>
              <a:off x="4622" y="2504"/>
              <a:ext cx="32" cy="40"/>
            </a:xfrm>
            <a:custGeom>
              <a:avLst/>
              <a:gdLst>
                <a:gd name="T0" fmla="*/ 2 w 40"/>
                <a:gd name="T1" fmla="*/ 5 h 48"/>
                <a:gd name="T2" fmla="*/ 2 w 40"/>
                <a:gd name="T3" fmla="*/ 6 h 48"/>
                <a:gd name="T4" fmla="*/ 1 w 40"/>
                <a:gd name="T5" fmla="*/ 7 h 48"/>
                <a:gd name="T6" fmla="*/ 0 w 40"/>
                <a:gd name="T7" fmla="*/ 7 h 48"/>
                <a:gd name="T8" fmla="*/ 1 w 40"/>
                <a:gd name="T9" fmla="*/ 7 h 48"/>
                <a:gd name="T10" fmla="*/ 2 w 40"/>
                <a:gd name="T11" fmla="*/ 6 h 48"/>
                <a:gd name="T12" fmla="*/ 2 w 40"/>
                <a:gd name="T13" fmla="*/ 5 h 48"/>
                <a:gd name="T14" fmla="*/ 2 w 40"/>
                <a:gd name="T15" fmla="*/ 5 h 48"/>
                <a:gd name="T16" fmla="*/ 2 w 40"/>
                <a:gd name="T17" fmla="*/ 3 h 48"/>
                <a:gd name="T18" fmla="*/ 2 w 40"/>
                <a:gd name="T19" fmla="*/ 3 h 48"/>
                <a:gd name="T20" fmla="*/ 3 w 40"/>
                <a:gd name="T21" fmla="*/ 3 h 48"/>
                <a:gd name="T22" fmla="*/ 3 w 40"/>
                <a:gd name="T23" fmla="*/ 3 h 48"/>
                <a:gd name="T24" fmla="*/ 3 w 40"/>
                <a:gd name="T25" fmla="*/ 3 h 48"/>
                <a:gd name="T26" fmla="*/ 4 w 40"/>
                <a:gd name="T27" fmla="*/ 3 h 48"/>
                <a:gd name="T28" fmla="*/ 4 w 40"/>
                <a:gd name="T29" fmla="*/ 3 h 48"/>
                <a:gd name="T30" fmla="*/ 3 w 40"/>
                <a:gd name="T31" fmla="*/ 3 h 48"/>
                <a:gd name="T32" fmla="*/ 3 w 40"/>
                <a:gd name="T33" fmla="*/ 3 h 48"/>
                <a:gd name="T34" fmla="*/ 3 w 40"/>
                <a:gd name="T35" fmla="*/ 3 h 48"/>
                <a:gd name="T36" fmla="*/ 3 w 40"/>
                <a:gd name="T37" fmla="*/ 3 h 48"/>
                <a:gd name="T38" fmla="*/ 3 w 40"/>
                <a:gd name="T39" fmla="*/ 3 h 48"/>
                <a:gd name="T40" fmla="*/ 3 w 40"/>
                <a:gd name="T41" fmla="*/ 3 h 48"/>
                <a:gd name="T42" fmla="*/ 3 w 40"/>
                <a:gd name="T43" fmla="*/ 2 h 48"/>
                <a:gd name="T44" fmla="*/ 3 w 40"/>
                <a:gd name="T45" fmla="*/ 0 h 48"/>
                <a:gd name="T46" fmla="*/ 3 w 40"/>
                <a:gd name="T47" fmla="*/ 0 h 48"/>
                <a:gd name="T48" fmla="*/ 3 w 40"/>
                <a:gd name="T49" fmla="*/ 3 h 48"/>
                <a:gd name="T50" fmla="*/ 3 w 40"/>
                <a:gd name="T51" fmla="*/ 3 h 48"/>
                <a:gd name="T52" fmla="*/ 3 w 40"/>
                <a:gd name="T53" fmla="*/ 3 h 48"/>
                <a:gd name="T54" fmla="*/ 3 w 40"/>
                <a:gd name="T55" fmla="*/ 3 h 48"/>
                <a:gd name="T56" fmla="*/ 3 w 40"/>
                <a:gd name="T57" fmla="*/ 3 h 48"/>
                <a:gd name="T58" fmla="*/ 3 w 40"/>
                <a:gd name="T59" fmla="*/ 3 h 48"/>
                <a:gd name="T60" fmla="*/ 3 w 40"/>
                <a:gd name="T61" fmla="*/ 3 h 48"/>
                <a:gd name="T62" fmla="*/ 2 w 40"/>
                <a:gd name="T63" fmla="*/ 3 h 48"/>
                <a:gd name="T64" fmla="*/ 2 w 40"/>
                <a:gd name="T65" fmla="*/ 3 h 48"/>
                <a:gd name="T66" fmla="*/ 2 w 40"/>
                <a:gd name="T67" fmla="*/ 3 h 48"/>
                <a:gd name="T68" fmla="*/ 2 w 40"/>
                <a:gd name="T69" fmla="*/ 3 h 48"/>
                <a:gd name="T70" fmla="*/ 2 w 40"/>
                <a:gd name="T71" fmla="*/ 5 h 48"/>
                <a:gd name="T72" fmla="*/ 2 w 40"/>
                <a:gd name="T73" fmla="*/ 5 h 48"/>
                <a:gd name="T74" fmla="*/ 2 w 40"/>
                <a:gd name="T75" fmla="*/ 5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0"/>
                <a:gd name="T115" fmla="*/ 0 h 48"/>
                <a:gd name="T116" fmla="*/ 40 w 40"/>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0" h="48">
                  <a:moveTo>
                    <a:pt x="11" y="35"/>
                  </a:moveTo>
                  <a:lnTo>
                    <a:pt x="11" y="35"/>
                  </a:lnTo>
                  <a:lnTo>
                    <a:pt x="5" y="41"/>
                  </a:lnTo>
                  <a:lnTo>
                    <a:pt x="1" y="46"/>
                  </a:lnTo>
                  <a:lnTo>
                    <a:pt x="0" y="48"/>
                  </a:lnTo>
                  <a:lnTo>
                    <a:pt x="1" y="48"/>
                  </a:lnTo>
                  <a:lnTo>
                    <a:pt x="13" y="41"/>
                  </a:lnTo>
                  <a:lnTo>
                    <a:pt x="18" y="35"/>
                  </a:lnTo>
                  <a:lnTo>
                    <a:pt x="21" y="32"/>
                  </a:lnTo>
                  <a:lnTo>
                    <a:pt x="24" y="30"/>
                  </a:lnTo>
                  <a:lnTo>
                    <a:pt x="26" y="25"/>
                  </a:lnTo>
                  <a:lnTo>
                    <a:pt x="26" y="24"/>
                  </a:lnTo>
                  <a:lnTo>
                    <a:pt x="28" y="22"/>
                  </a:lnTo>
                  <a:lnTo>
                    <a:pt x="31" y="22"/>
                  </a:lnTo>
                  <a:lnTo>
                    <a:pt x="32" y="21"/>
                  </a:lnTo>
                  <a:lnTo>
                    <a:pt x="33" y="19"/>
                  </a:lnTo>
                  <a:lnTo>
                    <a:pt x="34" y="17"/>
                  </a:lnTo>
                  <a:lnTo>
                    <a:pt x="37" y="16"/>
                  </a:lnTo>
                  <a:lnTo>
                    <a:pt x="40" y="15"/>
                  </a:lnTo>
                  <a:lnTo>
                    <a:pt x="40" y="14"/>
                  </a:lnTo>
                  <a:lnTo>
                    <a:pt x="40" y="12"/>
                  </a:lnTo>
                  <a:lnTo>
                    <a:pt x="39" y="11"/>
                  </a:lnTo>
                  <a:lnTo>
                    <a:pt x="38" y="8"/>
                  </a:lnTo>
                  <a:lnTo>
                    <a:pt x="37" y="7"/>
                  </a:lnTo>
                  <a:lnTo>
                    <a:pt x="38" y="6"/>
                  </a:lnTo>
                  <a:lnTo>
                    <a:pt x="38" y="5"/>
                  </a:lnTo>
                  <a:lnTo>
                    <a:pt x="38" y="4"/>
                  </a:lnTo>
                  <a:lnTo>
                    <a:pt x="38" y="2"/>
                  </a:lnTo>
                  <a:lnTo>
                    <a:pt x="38" y="0"/>
                  </a:lnTo>
                  <a:lnTo>
                    <a:pt x="37" y="0"/>
                  </a:lnTo>
                  <a:lnTo>
                    <a:pt x="34" y="4"/>
                  </a:lnTo>
                  <a:lnTo>
                    <a:pt x="34" y="6"/>
                  </a:lnTo>
                  <a:lnTo>
                    <a:pt x="34" y="8"/>
                  </a:lnTo>
                  <a:lnTo>
                    <a:pt x="35" y="11"/>
                  </a:lnTo>
                  <a:lnTo>
                    <a:pt x="33" y="8"/>
                  </a:lnTo>
                  <a:lnTo>
                    <a:pt x="32" y="7"/>
                  </a:lnTo>
                  <a:lnTo>
                    <a:pt x="32" y="8"/>
                  </a:lnTo>
                  <a:lnTo>
                    <a:pt x="33" y="12"/>
                  </a:lnTo>
                  <a:lnTo>
                    <a:pt x="32" y="14"/>
                  </a:lnTo>
                  <a:lnTo>
                    <a:pt x="32" y="15"/>
                  </a:lnTo>
                  <a:lnTo>
                    <a:pt x="31" y="16"/>
                  </a:lnTo>
                  <a:lnTo>
                    <a:pt x="30" y="16"/>
                  </a:lnTo>
                  <a:lnTo>
                    <a:pt x="28" y="19"/>
                  </a:lnTo>
                  <a:lnTo>
                    <a:pt x="26" y="21"/>
                  </a:lnTo>
                  <a:lnTo>
                    <a:pt x="25" y="22"/>
                  </a:lnTo>
                  <a:lnTo>
                    <a:pt x="24" y="22"/>
                  </a:lnTo>
                  <a:lnTo>
                    <a:pt x="14" y="33"/>
                  </a:lnTo>
                  <a:lnTo>
                    <a:pt x="13" y="34"/>
                  </a:lnTo>
                  <a:lnTo>
                    <a:pt x="11" y="3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6" name="Freeform 4269"/>
            <p:cNvSpPr>
              <a:spLocks/>
            </p:cNvSpPr>
            <p:nvPr/>
          </p:nvSpPr>
          <p:spPr bwMode="auto">
            <a:xfrm>
              <a:off x="4657" y="2497"/>
              <a:ext cx="2" cy="5"/>
            </a:xfrm>
            <a:custGeom>
              <a:avLst/>
              <a:gdLst>
                <a:gd name="T0" fmla="*/ 2 w 2"/>
                <a:gd name="T1" fmla="*/ 5 h 5"/>
                <a:gd name="T2" fmla="*/ 2 w 2"/>
                <a:gd name="T3" fmla="*/ 5 h 5"/>
                <a:gd name="T4" fmla="*/ 2 w 2"/>
                <a:gd name="T5" fmla="*/ 2 h 5"/>
                <a:gd name="T6" fmla="*/ 2 w 2"/>
                <a:gd name="T7" fmla="*/ 1 h 5"/>
                <a:gd name="T8" fmla="*/ 2 w 2"/>
                <a:gd name="T9" fmla="*/ 0 h 5"/>
                <a:gd name="T10" fmla="*/ 2 w 2"/>
                <a:gd name="T11" fmla="*/ 0 h 5"/>
                <a:gd name="T12" fmla="*/ 1 w 2"/>
                <a:gd name="T13" fmla="*/ 0 h 5"/>
                <a:gd name="T14" fmla="*/ 0 w 2"/>
                <a:gd name="T15" fmla="*/ 0 h 5"/>
                <a:gd name="T16" fmla="*/ 0 w 2"/>
                <a:gd name="T17" fmla="*/ 0 h 5"/>
                <a:gd name="T18" fmla="*/ 0 w 2"/>
                <a:gd name="T19" fmla="*/ 0 h 5"/>
                <a:gd name="T20" fmla="*/ 1 w 2"/>
                <a:gd name="T21" fmla="*/ 3 h 5"/>
                <a:gd name="T22" fmla="*/ 1 w 2"/>
                <a:gd name="T23" fmla="*/ 5 h 5"/>
                <a:gd name="T24" fmla="*/ 2 w 2"/>
                <a:gd name="T25" fmla="*/ 5 h 5"/>
                <a:gd name="T26" fmla="*/ 2 w 2"/>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5"/>
                <a:gd name="T44" fmla="*/ 2 w 2"/>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5">
                  <a:moveTo>
                    <a:pt x="2" y="5"/>
                  </a:moveTo>
                  <a:lnTo>
                    <a:pt x="2" y="5"/>
                  </a:lnTo>
                  <a:lnTo>
                    <a:pt x="2" y="2"/>
                  </a:lnTo>
                  <a:lnTo>
                    <a:pt x="2" y="1"/>
                  </a:lnTo>
                  <a:lnTo>
                    <a:pt x="2" y="0"/>
                  </a:lnTo>
                  <a:lnTo>
                    <a:pt x="1" y="0"/>
                  </a:lnTo>
                  <a:lnTo>
                    <a:pt x="0" y="0"/>
                  </a:lnTo>
                  <a:lnTo>
                    <a:pt x="1" y="3"/>
                  </a:lnTo>
                  <a:lnTo>
                    <a:pt x="1" y="5"/>
                  </a:lnTo>
                  <a:lnTo>
                    <a:pt x="2"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7" name="Freeform 4270"/>
            <p:cNvSpPr>
              <a:spLocks/>
            </p:cNvSpPr>
            <p:nvPr/>
          </p:nvSpPr>
          <p:spPr bwMode="auto">
            <a:xfrm>
              <a:off x="4657" y="2493"/>
              <a:ext cx="5" cy="3"/>
            </a:xfrm>
            <a:custGeom>
              <a:avLst/>
              <a:gdLst>
                <a:gd name="T0" fmla="*/ 3 w 6"/>
                <a:gd name="T1" fmla="*/ 2 h 4"/>
                <a:gd name="T2" fmla="*/ 3 w 6"/>
                <a:gd name="T3" fmla="*/ 2 h 4"/>
                <a:gd name="T4" fmla="*/ 3 w 6"/>
                <a:gd name="T5" fmla="*/ 1 h 4"/>
                <a:gd name="T6" fmla="*/ 3 w 6"/>
                <a:gd name="T7" fmla="*/ 1 h 4"/>
                <a:gd name="T8" fmla="*/ 3 w 6"/>
                <a:gd name="T9" fmla="*/ 1 h 4"/>
                <a:gd name="T10" fmla="*/ 2 w 6"/>
                <a:gd name="T11" fmla="*/ 0 h 4"/>
                <a:gd name="T12" fmla="*/ 2 w 6"/>
                <a:gd name="T13" fmla="*/ 0 h 4"/>
                <a:gd name="T14" fmla="*/ 0 w 6"/>
                <a:gd name="T15" fmla="*/ 0 h 4"/>
                <a:gd name="T16" fmla="*/ 0 w 6"/>
                <a:gd name="T17" fmla="*/ 1 h 4"/>
                <a:gd name="T18" fmla="*/ 0 w 6"/>
                <a:gd name="T19" fmla="*/ 1 h 4"/>
                <a:gd name="T20" fmla="*/ 1 w 6"/>
                <a:gd name="T21" fmla="*/ 2 h 4"/>
                <a:gd name="T22" fmla="*/ 2 w 6"/>
                <a:gd name="T23" fmla="*/ 2 h 4"/>
                <a:gd name="T24" fmla="*/ 2 w 6"/>
                <a:gd name="T25" fmla="*/ 2 h 4"/>
                <a:gd name="T26" fmla="*/ 3 w 6"/>
                <a:gd name="T27" fmla="*/ 2 h 4"/>
                <a:gd name="T28" fmla="*/ 3 w 6"/>
                <a:gd name="T29" fmla="*/ 2 h 4"/>
                <a:gd name="T30" fmla="*/ 3 w 6"/>
                <a:gd name="T31" fmla="*/ 2 h 4"/>
                <a:gd name="T32" fmla="*/ 3 w 6"/>
                <a:gd name="T33" fmla="*/ 2 h 4"/>
                <a:gd name="T34" fmla="*/ 3 w 6"/>
                <a:gd name="T35" fmla="*/ 2 h 4"/>
                <a:gd name="T36" fmla="*/ 3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6" y="2"/>
                  </a:moveTo>
                  <a:lnTo>
                    <a:pt x="6" y="2"/>
                  </a:lnTo>
                  <a:lnTo>
                    <a:pt x="5" y="1"/>
                  </a:lnTo>
                  <a:lnTo>
                    <a:pt x="2" y="0"/>
                  </a:lnTo>
                  <a:lnTo>
                    <a:pt x="0" y="0"/>
                  </a:lnTo>
                  <a:lnTo>
                    <a:pt x="0" y="1"/>
                  </a:lnTo>
                  <a:lnTo>
                    <a:pt x="1" y="3"/>
                  </a:lnTo>
                  <a:lnTo>
                    <a:pt x="2" y="4"/>
                  </a:lnTo>
                  <a:lnTo>
                    <a:pt x="3" y="4"/>
                  </a:lnTo>
                  <a:lnTo>
                    <a:pt x="6" y="3"/>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8" name="Freeform 4271"/>
            <p:cNvSpPr>
              <a:spLocks/>
            </p:cNvSpPr>
            <p:nvPr/>
          </p:nvSpPr>
          <p:spPr bwMode="auto">
            <a:xfrm>
              <a:off x="4662" y="2476"/>
              <a:ext cx="17" cy="18"/>
            </a:xfrm>
            <a:custGeom>
              <a:avLst/>
              <a:gdLst>
                <a:gd name="T0" fmla="*/ 2 w 21"/>
                <a:gd name="T1" fmla="*/ 2 h 22"/>
                <a:gd name="T2" fmla="*/ 2 w 21"/>
                <a:gd name="T3" fmla="*/ 2 h 22"/>
                <a:gd name="T4" fmla="*/ 2 w 21"/>
                <a:gd name="T5" fmla="*/ 1 h 22"/>
                <a:gd name="T6" fmla="*/ 2 w 21"/>
                <a:gd name="T7" fmla="*/ 1 h 22"/>
                <a:gd name="T8" fmla="*/ 2 w 21"/>
                <a:gd name="T9" fmla="*/ 0 h 22"/>
                <a:gd name="T10" fmla="*/ 2 w 21"/>
                <a:gd name="T11" fmla="*/ 1 h 22"/>
                <a:gd name="T12" fmla="*/ 2 w 21"/>
                <a:gd name="T13" fmla="*/ 1 h 22"/>
                <a:gd name="T14" fmla="*/ 2 w 21"/>
                <a:gd name="T15" fmla="*/ 0 h 22"/>
                <a:gd name="T16" fmla="*/ 2 w 21"/>
                <a:gd name="T17" fmla="*/ 0 h 22"/>
                <a:gd name="T18" fmla="*/ 2 w 21"/>
                <a:gd name="T19" fmla="*/ 0 h 22"/>
                <a:gd name="T20" fmla="*/ 0 w 21"/>
                <a:gd name="T21" fmla="*/ 1 h 22"/>
                <a:gd name="T22" fmla="*/ 2 w 21"/>
                <a:gd name="T23" fmla="*/ 1 h 22"/>
                <a:gd name="T24" fmla="*/ 2 w 21"/>
                <a:gd name="T25" fmla="*/ 1 h 22"/>
                <a:gd name="T26" fmla="*/ 2 w 21"/>
                <a:gd name="T27" fmla="*/ 2 h 22"/>
                <a:gd name="T28" fmla="*/ 2 w 21"/>
                <a:gd name="T29" fmla="*/ 2 h 22"/>
                <a:gd name="T30" fmla="*/ 2 w 21"/>
                <a:gd name="T31" fmla="*/ 2 h 22"/>
                <a:gd name="T32" fmla="*/ 2 w 21"/>
                <a:gd name="T33" fmla="*/ 2 h 22"/>
                <a:gd name="T34" fmla="*/ 2 w 21"/>
                <a:gd name="T35" fmla="*/ 2 h 22"/>
                <a:gd name="T36" fmla="*/ 2 w 21"/>
                <a:gd name="T37" fmla="*/ 2 h 22"/>
                <a:gd name="T38" fmla="*/ 2 w 21"/>
                <a:gd name="T39" fmla="*/ 2 h 22"/>
                <a:gd name="T40" fmla="*/ 2 w 21"/>
                <a:gd name="T41" fmla="*/ 2 h 22"/>
                <a:gd name="T42" fmla="*/ 2 w 21"/>
                <a:gd name="T43" fmla="*/ 2 h 22"/>
                <a:gd name="T44" fmla="*/ 2 w 21"/>
                <a:gd name="T45" fmla="*/ 2 h 22"/>
                <a:gd name="T46" fmla="*/ 2 w 21"/>
                <a:gd name="T47" fmla="*/ 2 h 22"/>
                <a:gd name="T48" fmla="*/ 2 w 21"/>
                <a:gd name="T49" fmla="*/ 2 h 22"/>
                <a:gd name="T50" fmla="*/ 2 w 21"/>
                <a:gd name="T51" fmla="*/ 2 h 22"/>
                <a:gd name="T52" fmla="*/ 2 w 21"/>
                <a:gd name="T53" fmla="*/ 2 h 22"/>
                <a:gd name="T54" fmla="*/ 2 w 21"/>
                <a:gd name="T55" fmla="*/ 2 h 22"/>
                <a:gd name="T56" fmla="*/ 2 w 21"/>
                <a:gd name="T57" fmla="*/ 2 h 22"/>
                <a:gd name="T58" fmla="*/ 2 w 21"/>
                <a:gd name="T59" fmla="*/ 2 h 22"/>
                <a:gd name="T60" fmla="*/ 2 w 21"/>
                <a:gd name="T61" fmla="*/ 2 h 22"/>
                <a:gd name="T62" fmla="*/ 2 w 21"/>
                <a:gd name="T63" fmla="*/ 2 h 22"/>
                <a:gd name="T64" fmla="*/ 2 w 21"/>
                <a:gd name="T65" fmla="*/ 2 h 22"/>
                <a:gd name="T66" fmla="*/ 2 w 21"/>
                <a:gd name="T67" fmla="*/ 2 h 22"/>
                <a:gd name="T68" fmla="*/ 2 w 21"/>
                <a:gd name="T69" fmla="*/ 2 h 22"/>
                <a:gd name="T70" fmla="*/ 2 w 21"/>
                <a:gd name="T71" fmla="*/ 2 h 22"/>
                <a:gd name="T72" fmla="*/ 2 w 21"/>
                <a:gd name="T73" fmla="*/ 2 h 22"/>
                <a:gd name="T74" fmla="*/ 2 w 21"/>
                <a:gd name="T75" fmla="*/ 2 h 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2"/>
                <a:gd name="T116" fmla="*/ 21 w 21"/>
                <a:gd name="T117" fmla="*/ 22 h 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2">
                  <a:moveTo>
                    <a:pt x="20" y="6"/>
                  </a:moveTo>
                  <a:lnTo>
                    <a:pt x="20" y="6"/>
                  </a:lnTo>
                  <a:lnTo>
                    <a:pt x="11" y="1"/>
                  </a:lnTo>
                  <a:lnTo>
                    <a:pt x="10" y="0"/>
                  </a:lnTo>
                  <a:lnTo>
                    <a:pt x="8" y="1"/>
                  </a:lnTo>
                  <a:lnTo>
                    <a:pt x="4" y="0"/>
                  </a:lnTo>
                  <a:lnTo>
                    <a:pt x="2" y="0"/>
                  </a:lnTo>
                  <a:lnTo>
                    <a:pt x="0" y="1"/>
                  </a:lnTo>
                  <a:lnTo>
                    <a:pt x="2" y="1"/>
                  </a:lnTo>
                  <a:lnTo>
                    <a:pt x="4" y="3"/>
                  </a:lnTo>
                  <a:lnTo>
                    <a:pt x="5" y="4"/>
                  </a:lnTo>
                  <a:lnTo>
                    <a:pt x="6" y="5"/>
                  </a:lnTo>
                  <a:lnTo>
                    <a:pt x="8" y="11"/>
                  </a:lnTo>
                  <a:lnTo>
                    <a:pt x="10" y="17"/>
                  </a:lnTo>
                  <a:lnTo>
                    <a:pt x="16" y="21"/>
                  </a:lnTo>
                  <a:lnTo>
                    <a:pt x="16" y="22"/>
                  </a:lnTo>
                  <a:lnTo>
                    <a:pt x="17" y="21"/>
                  </a:lnTo>
                  <a:lnTo>
                    <a:pt x="19" y="18"/>
                  </a:lnTo>
                  <a:lnTo>
                    <a:pt x="20" y="17"/>
                  </a:lnTo>
                  <a:lnTo>
                    <a:pt x="21" y="15"/>
                  </a:lnTo>
                  <a:lnTo>
                    <a:pt x="21" y="13"/>
                  </a:lnTo>
                  <a:lnTo>
                    <a:pt x="20" y="10"/>
                  </a:lnTo>
                  <a:lnTo>
                    <a:pt x="20" y="8"/>
                  </a:lnTo>
                  <a:lnTo>
                    <a:pt x="21" y="8"/>
                  </a:lnTo>
                  <a:lnTo>
                    <a:pt x="20"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49" name="Freeform 4272"/>
            <p:cNvSpPr>
              <a:spLocks/>
            </p:cNvSpPr>
            <p:nvPr/>
          </p:nvSpPr>
          <p:spPr bwMode="auto">
            <a:xfrm>
              <a:off x="4683" y="2488"/>
              <a:ext cx="4" cy="8"/>
            </a:xfrm>
            <a:custGeom>
              <a:avLst/>
              <a:gdLst>
                <a:gd name="T0" fmla="*/ 3 w 4"/>
                <a:gd name="T1" fmla="*/ 0 h 10"/>
                <a:gd name="T2" fmla="*/ 3 w 4"/>
                <a:gd name="T3" fmla="*/ 0 h 10"/>
                <a:gd name="T4" fmla="*/ 0 w 4"/>
                <a:gd name="T5" fmla="*/ 1 h 10"/>
                <a:gd name="T6" fmla="*/ 0 w 4"/>
                <a:gd name="T7" fmla="*/ 2 h 10"/>
                <a:gd name="T8" fmla="*/ 0 w 4"/>
                <a:gd name="T9" fmla="*/ 2 h 10"/>
                <a:gd name="T10" fmla="*/ 0 w 4"/>
                <a:gd name="T11" fmla="*/ 2 h 10"/>
                <a:gd name="T12" fmla="*/ 1 w 4"/>
                <a:gd name="T13" fmla="*/ 2 h 10"/>
                <a:gd name="T14" fmla="*/ 1 w 4"/>
                <a:gd name="T15" fmla="*/ 2 h 10"/>
                <a:gd name="T16" fmla="*/ 1 w 4"/>
                <a:gd name="T17" fmla="*/ 2 h 10"/>
                <a:gd name="T18" fmla="*/ 1 w 4"/>
                <a:gd name="T19" fmla="*/ 2 h 10"/>
                <a:gd name="T20" fmla="*/ 3 w 4"/>
                <a:gd name="T21" fmla="*/ 2 h 10"/>
                <a:gd name="T22" fmla="*/ 4 w 4"/>
                <a:gd name="T23" fmla="*/ 1 h 10"/>
                <a:gd name="T24" fmla="*/ 3 w 4"/>
                <a:gd name="T25" fmla="*/ 0 h 10"/>
                <a:gd name="T26" fmla="*/ 3 w 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3" y="0"/>
                  </a:moveTo>
                  <a:lnTo>
                    <a:pt x="3" y="0"/>
                  </a:lnTo>
                  <a:lnTo>
                    <a:pt x="0" y="1"/>
                  </a:lnTo>
                  <a:lnTo>
                    <a:pt x="0" y="3"/>
                  </a:lnTo>
                  <a:lnTo>
                    <a:pt x="0" y="7"/>
                  </a:lnTo>
                  <a:lnTo>
                    <a:pt x="1" y="9"/>
                  </a:lnTo>
                  <a:lnTo>
                    <a:pt x="1" y="10"/>
                  </a:lnTo>
                  <a:lnTo>
                    <a:pt x="1" y="9"/>
                  </a:lnTo>
                  <a:lnTo>
                    <a:pt x="3" y="4"/>
                  </a:lnTo>
                  <a:lnTo>
                    <a:pt x="4"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0" name="Freeform 4273"/>
            <p:cNvSpPr>
              <a:spLocks/>
            </p:cNvSpPr>
            <p:nvPr/>
          </p:nvSpPr>
          <p:spPr bwMode="auto">
            <a:xfrm>
              <a:off x="4690" y="2491"/>
              <a:ext cx="3" cy="2"/>
            </a:xfrm>
            <a:custGeom>
              <a:avLst/>
              <a:gdLst>
                <a:gd name="T0" fmla="*/ 2 w 4"/>
                <a:gd name="T1" fmla="*/ 1 h 3"/>
                <a:gd name="T2" fmla="*/ 2 w 4"/>
                <a:gd name="T3" fmla="*/ 1 h 3"/>
                <a:gd name="T4" fmla="*/ 2 w 4"/>
                <a:gd name="T5" fmla="*/ 0 h 3"/>
                <a:gd name="T6" fmla="*/ 2 w 4"/>
                <a:gd name="T7" fmla="*/ 0 h 3"/>
                <a:gd name="T8" fmla="*/ 2 w 4"/>
                <a:gd name="T9" fmla="*/ 0 h 3"/>
                <a:gd name="T10" fmla="*/ 0 w 4"/>
                <a:gd name="T11" fmla="*/ 0 h 3"/>
                <a:gd name="T12" fmla="*/ 1 w 4"/>
                <a:gd name="T13" fmla="*/ 1 h 3"/>
                <a:gd name="T14" fmla="*/ 1 w 4"/>
                <a:gd name="T15" fmla="*/ 1 h 3"/>
                <a:gd name="T16" fmla="*/ 2 w 4"/>
                <a:gd name="T17" fmla="*/ 1 h 3"/>
                <a:gd name="T18" fmla="*/ 2 w 4"/>
                <a:gd name="T19" fmla="*/ 1 h 3"/>
                <a:gd name="T20" fmla="*/ 2 w 4"/>
                <a:gd name="T21" fmla="*/ 1 h 3"/>
                <a:gd name="T22" fmla="*/ 2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3" y="0"/>
                  </a:lnTo>
                  <a:lnTo>
                    <a:pt x="2" y="0"/>
                  </a:lnTo>
                  <a:lnTo>
                    <a:pt x="0" y="0"/>
                  </a:lnTo>
                  <a:lnTo>
                    <a:pt x="1" y="2"/>
                  </a:lnTo>
                  <a:lnTo>
                    <a:pt x="2" y="3"/>
                  </a:lnTo>
                  <a:lnTo>
                    <a:pt x="3"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1" name="Freeform 4274"/>
            <p:cNvSpPr>
              <a:spLocks/>
            </p:cNvSpPr>
            <p:nvPr/>
          </p:nvSpPr>
          <p:spPr bwMode="auto">
            <a:xfrm>
              <a:off x="4682" y="2497"/>
              <a:ext cx="17" cy="20"/>
            </a:xfrm>
            <a:custGeom>
              <a:avLst/>
              <a:gdLst>
                <a:gd name="T0" fmla="*/ 1 w 22"/>
                <a:gd name="T1" fmla="*/ 1 h 24"/>
                <a:gd name="T2" fmla="*/ 1 w 22"/>
                <a:gd name="T3" fmla="*/ 1 h 24"/>
                <a:gd name="T4" fmla="*/ 0 w 22"/>
                <a:gd name="T5" fmla="*/ 2 h 24"/>
                <a:gd name="T6" fmla="*/ 1 w 22"/>
                <a:gd name="T7" fmla="*/ 2 h 24"/>
                <a:gd name="T8" fmla="*/ 1 w 22"/>
                <a:gd name="T9" fmla="*/ 3 h 24"/>
                <a:gd name="T10" fmla="*/ 1 w 22"/>
                <a:gd name="T11" fmla="*/ 3 h 24"/>
                <a:gd name="T12" fmla="*/ 2 w 22"/>
                <a:gd name="T13" fmla="*/ 3 h 24"/>
                <a:gd name="T14" fmla="*/ 2 w 22"/>
                <a:gd name="T15" fmla="*/ 3 h 24"/>
                <a:gd name="T16" fmla="*/ 2 w 22"/>
                <a:gd name="T17" fmla="*/ 3 h 24"/>
                <a:gd name="T18" fmla="*/ 2 w 22"/>
                <a:gd name="T19" fmla="*/ 3 h 24"/>
                <a:gd name="T20" fmla="*/ 2 w 22"/>
                <a:gd name="T21" fmla="*/ 3 h 24"/>
                <a:gd name="T22" fmla="*/ 1 w 22"/>
                <a:gd name="T23" fmla="*/ 3 h 24"/>
                <a:gd name="T24" fmla="*/ 1 w 22"/>
                <a:gd name="T25" fmla="*/ 3 h 24"/>
                <a:gd name="T26" fmla="*/ 1 w 22"/>
                <a:gd name="T27" fmla="*/ 3 h 24"/>
                <a:gd name="T28" fmla="*/ 2 w 22"/>
                <a:gd name="T29" fmla="*/ 3 h 24"/>
                <a:gd name="T30" fmla="*/ 2 w 22"/>
                <a:gd name="T31" fmla="*/ 3 h 24"/>
                <a:gd name="T32" fmla="*/ 2 w 22"/>
                <a:gd name="T33" fmla="*/ 3 h 24"/>
                <a:gd name="T34" fmla="*/ 2 w 22"/>
                <a:gd name="T35" fmla="*/ 3 h 24"/>
                <a:gd name="T36" fmla="*/ 2 w 22"/>
                <a:gd name="T37" fmla="*/ 3 h 24"/>
                <a:gd name="T38" fmla="*/ 2 w 22"/>
                <a:gd name="T39" fmla="*/ 3 h 24"/>
                <a:gd name="T40" fmla="*/ 2 w 22"/>
                <a:gd name="T41" fmla="*/ 3 h 24"/>
                <a:gd name="T42" fmla="*/ 2 w 22"/>
                <a:gd name="T43" fmla="*/ 3 h 24"/>
                <a:gd name="T44" fmla="*/ 2 w 22"/>
                <a:gd name="T45" fmla="*/ 3 h 24"/>
                <a:gd name="T46" fmla="*/ 2 w 22"/>
                <a:gd name="T47" fmla="*/ 3 h 24"/>
                <a:gd name="T48" fmla="*/ 2 w 22"/>
                <a:gd name="T49" fmla="*/ 3 h 24"/>
                <a:gd name="T50" fmla="*/ 2 w 22"/>
                <a:gd name="T51" fmla="*/ 3 h 24"/>
                <a:gd name="T52" fmla="*/ 2 w 22"/>
                <a:gd name="T53" fmla="*/ 3 h 24"/>
                <a:gd name="T54" fmla="*/ 2 w 22"/>
                <a:gd name="T55" fmla="*/ 3 h 24"/>
                <a:gd name="T56" fmla="*/ 2 w 22"/>
                <a:gd name="T57" fmla="*/ 3 h 24"/>
                <a:gd name="T58" fmla="*/ 2 w 22"/>
                <a:gd name="T59" fmla="*/ 3 h 24"/>
                <a:gd name="T60" fmla="*/ 2 w 22"/>
                <a:gd name="T61" fmla="*/ 3 h 24"/>
                <a:gd name="T62" fmla="*/ 2 w 22"/>
                <a:gd name="T63" fmla="*/ 3 h 24"/>
                <a:gd name="T64" fmla="*/ 2 w 22"/>
                <a:gd name="T65" fmla="*/ 3 h 24"/>
                <a:gd name="T66" fmla="*/ 2 w 22"/>
                <a:gd name="T67" fmla="*/ 3 h 24"/>
                <a:gd name="T68" fmla="*/ 2 w 22"/>
                <a:gd name="T69" fmla="*/ 1 h 24"/>
                <a:gd name="T70" fmla="*/ 2 w 22"/>
                <a:gd name="T71" fmla="*/ 1 h 24"/>
                <a:gd name="T72" fmla="*/ 2 w 22"/>
                <a:gd name="T73" fmla="*/ 0 h 24"/>
                <a:gd name="T74" fmla="*/ 1 w 22"/>
                <a:gd name="T75" fmla="*/ 1 h 24"/>
                <a:gd name="T76" fmla="*/ 1 w 22"/>
                <a:gd name="T77" fmla="*/ 1 h 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
                <a:gd name="T118" fmla="*/ 0 h 24"/>
                <a:gd name="T119" fmla="*/ 22 w 22"/>
                <a:gd name="T120" fmla="*/ 24 h 2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 h="24">
                  <a:moveTo>
                    <a:pt x="1" y="1"/>
                  </a:moveTo>
                  <a:lnTo>
                    <a:pt x="1" y="1"/>
                  </a:lnTo>
                  <a:lnTo>
                    <a:pt x="0" y="2"/>
                  </a:lnTo>
                  <a:lnTo>
                    <a:pt x="1" y="2"/>
                  </a:lnTo>
                  <a:lnTo>
                    <a:pt x="1" y="3"/>
                  </a:lnTo>
                  <a:lnTo>
                    <a:pt x="3" y="3"/>
                  </a:lnTo>
                  <a:lnTo>
                    <a:pt x="5" y="6"/>
                  </a:lnTo>
                  <a:lnTo>
                    <a:pt x="3" y="13"/>
                  </a:lnTo>
                  <a:lnTo>
                    <a:pt x="1" y="23"/>
                  </a:lnTo>
                  <a:lnTo>
                    <a:pt x="1" y="24"/>
                  </a:lnTo>
                  <a:lnTo>
                    <a:pt x="2" y="24"/>
                  </a:lnTo>
                  <a:lnTo>
                    <a:pt x="9" y="22"/>
                  </a:lnTo>
                  <a:lnTo>
                    <a:pt x="16" y="17"/>
                  </a:lnTo>
                  <a:lnTo>
                    <a:pt x="21" y="13"/>
                  </a:lnTo>
                  <a:lnTo>
                    <a:pt x="21" y="12"/>
                  </a:lnTo>
                  <a:lnTo>
                    <a:pt x="21" y="9"/>
                  </a:lnTo>
                  <a:lnTo>
                    <a:pt x="22" y="8"/>
                  </a:lnTo>
                  <a:lnTo>
                    <a:pt x="21" y="7"/>
                  </a:lnTo>
                  <a:lnTo>
                    <a:pt x="19" y="8"/>
                  </a:lnTo>
                  <a:lnTo>
                    <a:pt x="17" y="8"/>
                  </a:lnTo>
                  <a:lnTo>
                    <a:pt x="16" y="8"/>
                  </a:lnTo>
                  <a:lnTo>
                    <a:pt x="14" y="7"/>
                  </a:lnTo>
                  <a:lnTo>
                    <a:pt x="12" y="7"/>
                  </a:lnTo>
                  <a:lnTo>
                    <a:pt x="8" y="5"/>
                  </a:lnTo>
                  <a:lnTo>
                    <a:pt x="3"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2" name="Freeform 4275"/>
            <p:cNvSpPr>
              <a:spLocks/>
            </p:cNvSpPr>
            <p:nvPr/>
          </p:nvSpPr>
          <p:spPr bwMode="auto">
            <a:xfrm>
              <a:off x="4691" y="2514"/>
              <a:ext cx="1" cy="4"/>
            </a:xfrm>
            <a:custGeom>
              <a:avLst/>
              <a:gdLst>
                <a:gd name="T0" fmla="*/ 0 w 2"/>
                <a:gd name="T1" fmla="*/ 3 h 4"/>
                <a:gd name="T2" fmla="*/ 0 w 2"/>
                <a:gd name="T3" fmla="*/ 3 h 4"/>
                <a:gd name="T4" fmla="*/ 1 w 2"/>
                <a:gd name="T5" fmla="*/ 4 h 4"/>
                <a:gd name="T6" fmla="*/ 1 w 2"/>
                <a:gd name="T7" fmla="*/ 2 h 4"/>
                <a:gd name="T8" fmla="*/ 1 w 2"/>
                <a:gd name="T9" fmla="*/ 2 h 4"/>
                <a:gd name="T10" fmla="*/ 1 w 2"/>
                <a:gd name="T11" fmla="*/ 0 h 4"/>
                <a:gd name="T12" fmla="*/ 1 w 2"/>
                <a:gd name="T13" fmla="*/ 0 h 4"/>
                <a:gd name="T14" fmla="*/ 1 w 2"/>
                <a:gd name="T15" fmla="*/ 0 h 4"/>
                <a:gd name="T16" fmla="*/ 1 w 2"/>
                <a:gd name="T17" fmla="*/ 0 h 4"/>
                <a:gd name="T18" fmla="*/ 1 w 2"/>
                <a:gd name="T19" fmla="*/ 1 h 4"/>
                <a:gd name="T20" fmla="*/ 1 w 2"/>
                <a:gd name="T21" fmla="*/ 1 h 4"/>
                <a:gd name="T22" fmla="*/ 1 w 2"/>
                <a:gd name="T23" fmla="*/ 2 h 4"/>
                <a:gd name="T24" fmla="*/ 0 w 2"/>
                <a:gd name="T25" fmla="*/ 2 h 4"/>
                <a:gd name="T26" fmla="*/ 0 w 2"/>
                <a:gd name="T27" fmla="*/ 2 h 4"/>
                <a:gd name="T28" fmla="*/ 0 w 2"/>
                <a:gd name="T29" fmla="*/ 3 h 4"/>
                <a:gd name="T30" fmla="*/ 0 w 2"/>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4"/>
                <a:gd name="T50" fmla="*/ 2 w 2"/>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4">
                  <a:moveTo>
                    <a:pt x="0" y="3"/>
                  </a:moveTo>
                  <a:lnTo>
                    <a:pt x="0" y="3"/>
                  </a:lnTo>
                  <a:lnTo>
                    <a:pt x="1" y="4"/>
                  </a:lnTo>
                  <a:lnTo>
                    <a:pt x="2" y="2"/>
                  </a:lnTo>
                  <a:lnTo>
                    <a:pt x="2" y="0"/>
                  </a:lnTo>
                  <a:lnTo>
                    <a:pt x="1" y="0"/>
                  </a:lnTo>
                  <a:lnTo>
                    <a:pt x="1" y="1"/>
                  </a:lnTo>
                  <a:lnTo>
                    <a:pt x="1" y="2"/>
                  </a:lnTo>
                  <a:lnTo>
                    <a:pt x="0"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3" name="Freeform 4276"/>
            <p:cNvSpPr>
              <a:spLocks/>
            </p:cNvSpPr>
            <p:nvPr/>
          </p:nvSpPr>
          <p:spPr bwMode="auto">
            <a:xfrm>
              <a:off x="4690" y="2510"/>
              <a:ext cx="14" cy="26"/>
            </a:xfrm>
            <a:custGeom>
              <a:avLst/>
              <a:gdLst>
                <a:gd name="T0" fmla="*/ 2 w 18"/>
                <a:gd name="T1" fmla="*/ 2 h 32"/>
                <a:gd name="T2" fmla="*/ 2 w 18"/>
                <a:gd name="T3" fmla="*/ 2 h 32"/>
                <a:gd name="T4" fmla="*/ 2 w 18"/>
                <a:gd name="T5" fmla="*/ 2 h 32"/>
                <a:gd name="T6" fmla="*/ 1 w 18"/>
                <a:gd name="T7" fmla="*/ 2 h 32"/>
                <a:gd name="T8" fmla="*/ 1 w 18"/>
                <a:gd name="T9" fmla="*/ 2 h 32"/>
                <a:gd name="T10" fmla="*/ 0 w 18"/>
                <a:gd name="T11" fmla="*/ 2 h 32"/>
                <a:gd name="T12" fmla="*/ 0 w 18"/>
                <a:gd name="T13" fmla="*/ 2 h 32"/>
                <a:gd name="T14" fmla="*/ 1 w 18"/>
                <a:gd name="T15" fmla="*/ 2 h 32"/>
                <a:gd name="T16" fmla="*/ 1 w 18"/>
                <a:gd name="T17" fmla="*/ 2 h 32"/>
                <a:gd name="T18" fmla="*/ 1 w 18"/>
                <a:gd name="T19" fmla="*/ 2 h 32"/>
                <a:gd name="T20" fmla="*/ 2 w 18"/>
                <a:gd name="T21" fmla="*/ 2 h 32"/>
                <a:gd name="T22" fmla="*/ 2 w 18"/>
                <a:gd name="T23" fmla="*/ 2 h 32"/>
                <a:gd name="T24" fmla="*/ 2 w 18"/>
                <a:gd name="T25" fmla="*/ 2 h 32"/>
                <a:gd name="T26" fmla="*/ 2 w 18"/>
                <a:gd name="T27" fmla="*/ 3 h 32"/>
                <a:gd name="T28" fmla="*/ 2 w 18"/>
                <a:gd name="T29" fmla="*/ 3 h 32"/>
                <a:gd name="T30" fmla="*/ 2 w 18"/>
                <a:gd name="T31" fmla="*/ 3 h 32"/>
                <a:gd name="T32" fmla="*/ 2 w 18"/>
                <a:gd name="T33" fmla="*/ 3 h 32"/>
                <a:gd name="T34" fmla="*/ 2 w 18"/>
                <a:gd name="T35" fmla="*/ 3 h 32"/>
                <a:gd name="T36" fmla="*/ 2 w 18"/>
                <a:gd name="T37" fmla="*/ 3 h 32"/>
                <a:gd name="T38" fmla="*/ 2 w 18"/>
                <a:gd name="T39" fmla="*/ 3 h 32"/>
                <a:gd name="T40" fmla="*/ 2 w 18"/>
                <a:gd name="T41" fmla="*/ 3 h 32"/>
                <a:gd name="T42" fmla="*/ 2 w 18"/>
                <a:gd name="T43" fmla="*/ 3 h 32"/>
                <a:gd name="T44" fmla="*/ 2 w 18"/>
                <a:gd name="T45" fmla="*/ 2 h 32"/>
                <a:gd name="T46" fmla="*/ 2 w 18"/>
                <a:gd name="T47" fmla="*/ 2 h 32"/>
                <a:gd name="T48" fmla="*/ 2 w 18"/>
                <a:gd name="T49" fmla="*/ 2 h 32"/>
                <a:gd name="T50" fmla="*/ 2 w 18"/>
                <a:gd name="T51" fmla="*/ 2 h 32"/>
                <a:gd name="T52" fmla="*/ 2 w 18"/>
                <a:gd name="T53" fmla="*/ 2 h 32"/>
                <a:gd name="T54" fmla="*/ 2 w 18"/>
                <a:gd name="T55" fmla="*/ 2 h 32"/>
                <a:gd name="T56" fmla="*/ 2 w 18"/>
                <a:gd name="T57" fmla="*/ 2 h 32"/>
                <a:gd name="T58" fmla="*/ 2 w 18"/>
                <a:gd name="T59" fmla="*/ 1 h 32"/>
                <a:gd name="T60" fmla="*/ 2 w 18"/>
                <a:gd name="T61" fmla="*/ 0 h 32"/>
                <a:gd name="T62" fmla="*/ 2 w 18"/>
                <a:gd name="T63" fmla="*/ 0 h 32"/>
                <a:gd name="T64" fmla="*/ 2 w 18"/>
                <a:gd name="T65" fmla="*/ 1 h 32"/>
                <a:gd name="T66" fmla="*/ 2 w 18"/>
                <a:gd name="T67" fmla="*/ 1 h 32"/>
                <a:gd name="T68" fmla="*/ 2 w 18"/>
                <a:gd name="T69" fmla="*/ 2 h 32"/>
                <a:gd name="T70" fmla="*/ 2 w 18"/>
                <a:gd name="T71" fmla="*/ 2 h 32"/>
                <a:gd name="T72" fmla="*/ 2 w 18"/>
                <a:gd name="T73" fmla="*/ 2 h 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
                <a:gd name="T112" fmla="*/ 0 h 32"/>
                <a:gd name="T113" fmla="*/ 18 w 18"/>
                <a:gd name="T114" fmla="*/ 32 h 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 h="32">
                  <a:moveTo>
                    <a:pt x="4" y="13"/>
                  </a:moveTo>
                  <a:lnTo>
                    <a:pt x="4" y="13"/>
                  </a:lnTo>
                  <a:lnTo>
                    <a:pt x="2" y="16"/>
                  </a:lnTo>
                  <a:lnTo>
                    <a:pt x="1" y="16"/>
                  </a:lnTo>
                  <a:lnTo>
                    <a:pt x="0" y="18"/>
                  </a:lnTo>
                  <a:lnTo>
                    <a:pt x="0" y="19"/>
                  </a:lnTo>
                  <a:lnTo>
                    <a:pt x="1" y="22"/>
                  </a:lnTo>
                  <a:lnTo>
                    <a:pt x="1" y="24"/>
                  </a:lnTo>
                  <a:lnTo>
                    <a:pt x="2" y="25"/>
                  </a:lnTo>
                  <a:lnTo>
                    <a:pt x="4" y="26"/>
                  </a:lnTo>
                  <a:lnTo>
                    <a:pt x="5" y="27"/>
                  </a:lnTo>
                  <a:lnTo>
                    <a:pt x="7" y="28"/>
                  </a:lnTo>
                  <a:lnTo>
                    <a:pt x="9" y="32"/>
                  </a:lnTo>
                  <a:lnTo>
                    <a:pt x="10" y="32"/>
                  </a:lnTo>
                  <a:lnTo>
                    <a:pt x="11" y="32"/>
                  </a:lnTo>
                  <a:lnTo>
                    <a:pt x="12" y="30"/>
                  </a:lnTo>
                  <a:lnTo>
                    <a:pt x="12" y="27"/>
                  </a:lnTo>
                  <a:lnTo>
                    <a:pt x="11" y="22"/>
                  </a:lnTo>
                  <a:lnTo>
                    <a:pt x="12" y="19"/>
                  </a:lnTo>
                  <a:lnTo>
                    <a:pt x="14" y="13"/>
                  </a:lnTo>
                  <a:lnTo>
                    <a:pt x="17" y="4"/>
                  </a:lnTo>
                  <a:lnTo>
                    <a:pt x="18" y="2"/>
                  </a:lnTo>
                  <a:lnTo>
                    <a:pt x="17" y="1"/>
                  </a:lnTo>
                  <a:lnTo>
                    <a:pt x="12" y="0"/>
                  </a:lnTo>
                  <a:lnTo>
                    <a:pt x="11" y="1"/>
                  </a:lnTo>
                  <a:lnTo>
                    <a:pt x="10" y="1"/>
                  </a:lnTo>
                  <a:lnTo>
                    <a:pt x="7" y="6"/>
                  </a:lnTo>
                  <a:lnTo>
                    <a:pt x="4"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4" name="Freeform 4277"/>
            <p:cNvSpPr>
              <a:spLocks/>
            </p:cNvSpPr>
            <p:nvPr/>
          </p:nvSpPr>
          <p:spPr bwMode="auto">
            <a:xfrm>
              <a:off x="4682" y="2476"/>
              <a:ext cx="4" cy="5"/>
            </a:xfrm>
            <a:custGeom>
              <a:avLst/>
              <a:gdLst>
                <a:gd name="T0" fmla="*/ 2 w 5"/>
                <a:gd name="T1" fmla="*/ 0 h 6"/>
                <a:gd name="T2" fmla="*/ 2 w 5"/>
                <a:gd name="T3" fmla="*/ 0 h 6"/>
                <a:gd name="T4" fmla="*/ 0 w 5"/>
                <a:gd name="T5" fmla="*/ 0 h 6"/>
                <a:gd name="T6" fmla="*/ 0 w 5"/>
                <a:gd name="T7" fmla="*/ 1 h 6"/>
                <a:gd name="T8" fmla="*/ 2 w 5"/>
                <a:gd name="T9" fmla="*/ 3 h 6"/>
                <a:gd name="T10" fmla="*/ 2 w 5"/>
                <a:gd name="T11" fmla="*/ 3 h 6"/>
                <a:gd name="T12" fmla="*/ 2 w 5"/>
                <a:gd name="T13" fmla="*/ 3 h 6"/>
                <a:gd name="T14" fmla="*/ 2 w 5"/>
                <a:gd name="T15" fmla="*/ 3 h 6"/>
                <a:gd name="T16" fmla="*/ 2 w 5"/>
                <a:gd name="T17" fmla="*/ 3 h 6"/>
                <a:gd name="T18" fmla="*/ 2 w 5"/>
                <a:gd name="T19" fmla="*/ 1 h 6"/>
                <a:gd name="T20" fmla="*/ 2 w 5"/>
                <a:gd name="T21" fmla="*/ 0 h 6"/>
                <a:gd name="T22" fmla="*/ 2 w 5"/>
                <a:gd name="T23" fmla="*/ 0 h 6"/>
                <a:gd name="T24" fmla="*/ 2 w 5"/>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6"/>
                <a:gd name="T41" fmla="*/ 5 w 5"/>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6">
                  <a:moveTo>
                    <a:pt x="2" y="0"/>
                  </a:moveTo>
                  <a:lnTo>
                    <a:pt x="2" y="0"/>
                  </a:lnTo>
                  <a:lnTo>
                    <a:pt x="0" y="0"/>
                  </a:lnTo>
                  <a:lnTo>
                    <a:pt x="0" y="1"/>
                  </a:lnTo>
                  <a:lnTo>
                    <a:pt x="2" y="5"/>
                  </a:lnTo>
                  <a:lnTo>
                    <a:pt x="3" y="6"/>
                  </a:lnTo>
                  <a:lnTo>
                    <a:pt x="3" y="5"/>
                  </a:lnTo>
                  <a:lnTo>
                    <a:pt x="5"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5" name="Freeform 4278"/>
            <p:cNvSpPr>
              <a:spLocks/>
            </p:cNvSpPr>
            <p:nvPr/>
          </p:nvSpPr>
          <p:spPr bwMode="auto">
            <a:xfrm>
              <a:off x="4676" y="2397"/>
              <a:ext cx="2" cy="2"/>
            </a:xfrm>
            <a:custGeom>
              <a:avLst/>
              <a:gdLst>
                <a:gd name="T0" fmla="*/ 2 w 2"/>
                <a:gd name="T1" fmla="*/ 0 h 3"/>
                <a:gd name="T2" fmla="*/ 2 w 2"/>
                <a:gd name="T3" fmla="*/ 0 h 3"/>
                <a:gd name="T4" fmla="*/ 0 w 2"/>
                <a:gd name="T5" fmla="*/ 1 h 3"/>
                <a:gd name="T6" fmla="*/ 1 w 2"/>
                <a:gd name="T7" fmla="*/ 1 h 3"/>
                <a:gd name="T8" fmla="*/ 1 w 2"/>
                <a:gd name="T9" fmla="*/ 1 h 3"/>
                <a:gd name="T10" fmla="*/ 2 w 2"/>
                <a:gd name="T11" fmla="*/ 1 h 3"/>
                <a:gd name="T12" fmla="*/ 2 w 2"/>
                <a:gd name="T13" fmla="*/ 1 h 3"/>
                <a:gd name="T14" fmla="*/ 2 w 2"/>
                <a:gd name="T15" fmla="*/ 1 h 3"/>
                <a:gd name="T16" fmla="*/ 2 w 2"/>
                <a:gd name="T17" fmla="*/ 1 h 3"/>
                <a:gd name="T18" fmla="*/ 2 w 2"/>
                <a:gd name="T19" fmla="*/ 0 h 3"/>
                <a:gd name="T20" fmla="*/ 2 w 2"/>
                <a:gd name="T21" fmla="*/ 0 h 3"/>
                <a:gd name="T22" fmla="*/ 2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0"/>
                  </a:moveTo>
                  <a:lnTo>
                    <a:pt x="2" y="0"/>
                  </a:lnTo>
                  <a:lnTo>
                    <a:pt x="0" y="1"/>
                  </a:lnTo>
                  <a:lnTo>
                    <a:pt x="1" y="3"/>
                  </a:lnTo>
                  <a:lnTo>
                    <a:pt x="2" y="3"/>
                  </a:lnTo>
                  <a:lnTo>
                    <a:pt x="2"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6" name="Freeform 4279"/>
            <p:cNvSpPr>
              <a:spLocks/>
            </p:cNvSpPr>
            <p:nvPr/>
          </p:nvSpPr>
          <p:spPr bwMode="auto">
            <a:xfrm>
              <a:off x="4683" y="2402"/>
              <a:ext cx="0" cy="3"/>
            </a:xfrm>
            <a:custGeom>
              <a:avLst/>
              <a:gdLst>
                <a:gd name="T0" fmla="*/ 3 h 3"/>
                <a:gd name="T1" fmla="*/ 3 h 3"/>
                <a:gd name="T2" fmla="*/ 2 h 3"/>
                <a:gd name="T3" fmla="*/ 0 h 3"/>
                <a:gd name="T4" fmla="*/ 0 h 3"/>
                <a:gd name="T5" fmla="*/ 1 h 3"/>
                <a:gd name="T6" fmla="*/ 3 h 3"/>
                <a:gd name="T7" fmla="*/ 3 h 3"/>
                <a:gd name="T8" fmla="*/ 0 60000 65536"/>
                <a:gd name="T9" fmla="*/ 0 60000 65536"/>
                <a:gd name="T10" fmla="*/ 0 60000 65536"/>
                <a:gd name="T11" fmla="*/ 0 60000 65536"/>
                <a:gd name="T12" fmla="*/ 0 60000 65536"/>
                <a:gd name="T13" fmla="*/ 0 60000 65536"/>
                <a:gd name="T14" fmla="*/ 0 60000 65536"/>
                <a:gd name="T15" fmla="*/ 0 60000 65536"/>
                <a:gd name="T16" fmla="*/ 0 h 3"/>
                <a:gd name="T17" fmla="*/ 3 h 3"/>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3">
                  <a:moveTo>
                    <a:pt x="0" y="3"/>
                  </a:moveTo>
                  <a:lnTo>
                    <a:pt x="0" y="3"/>
                  </a:lnTo>
                  <a:lnTo>
                    <a:pt x="0" y="2"/>
                  </a:lnTo>
                  <a:lnTo>
                    <a:pt x="0" y="0"/>
                  </a:lnTo>
                  <a:lnTo>
                    <a:pt x="0"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7" name="Freeform 4280"/>
            <p:cNvSpPr>
              <a:spLocks/>
            </p:cNvSpPr>
            <p:nvPr/>
          </p:nvSpPr>
          <p:spPr bwMode="auto">
            <a:xfrm>
              <a:off x="4655" y="2408"/>
              <a:ext cx="58" cy="80"/>
            </a:xfrm>
            <a:custGeom>
              <a:avLst/>
              <a:gdLst>
                <a:gd name="T0" fmla="*/ 1 w 71"/>
                <a:gd name="T1" fmla="*/ 4 h 98"/>
                <a:gd name="T2" fmla="*/ 2 w 71"/>
                <a:gd name="T3" fmla="*/ 5 h 98"/>
                <a:gd name="T4" fmla="*/ 2 w 71"/>
                <a:gd name="T5" fmla="*/ 7 h 98"/>
                <a:gd name="T6" fmla="*/ 2 w 71"/>
                <a:gd name="T7" fmla="*/ 7 h 98"/>
                <a:gd name="T8" fmla="*/ 2 w 71"/>
                <a:gd name="T9" fmla="*/ 7 h 98"/>
                <a:gd name="T10" fmla="*/ 2 w 71"/>
                <a:gd name="T11" fmla="*/ 7 h 98"/>
                <a:gd name="T12" fmla="*/ 2 w 71"/>
                <a:gd name="T13" fmla="*/ 7 h 98"/>
                <a:gd name="T14" fmla="*/ 2 w 71"/>
                <a:gd name="T15" fmla="*/ 7 h 98"/>
                <a:gd name="T16" fmla="*/ 2 w 71"/>
                <a:gd name="T17" fmla="*/ 7 h 98"/>
                <a:gd name="T18" fmla="*/ 2 w 71"/>
                <a:gd name="T19" fmla="*/ 7 h 98"/>
                <a:gd name="T20" fmla="*/ 2 w 71"/>
                <a:gd name="T21" fmla="*/ 9 h 98"/>
                <a:gd name="T22" fmla="*/ 2 w 71"/>
                <a:gd name="T23" fmla="*/ 9 h 98"/>
                <a:gd name="T24" fmla="*/ 2 w 71"/>
                <a:gd name="T25" fmla="*/ 9 h 98"/>
                <a:gd name="T26" fmla="*/ 2 w 71"/>
                <a:gd name="T27" fmla="*/ 9 h 98"/>
                <a:gd name="T28" fmla="*/ 2 w 71"/>
                <a:gd name="T29" fmla="*/ 9 h 98"/>
                <a:gd name="T30" fmla="*/ 4 w 71"/>
                <a:gd name="T31" fmla="*/ 9 h 98"/>
                <a:gd name="T32" fmla="*/ 4 w 71"/>
                <a:gd name="T33" fmla="*/ 9 h 98"/>
                <a:gd name="T34" fmla="*/ 5 w 71"/>
                <a:gd name="T35" fmla="*/ 9 h 98"/>
                <a:gd name="T36" fmla="*/ 5 w 71"/>
                <a:gd name="T37" fmla="*/ 10 h 98"/>
                <a:gd name="T38" fmla="*/ 5 w 71"/>
                <a:gd name="T39" fmla="*/ 9 h 98"/>
                <a:gd name="T40" fmla="*/ 5 w 71"/>
                <a:gd name="T41" fmla="*/ 9 h 98"/>
                <a:gd name="T42" fmla="*/ 6 w 71"/>
                <a:gd name="T43" fmla="*/ 9 h 98"/>
                <a:gd name="T44" fmla="*/ 6 w 71"/>
                <a:gd name="T45" fmla="*/ 10 h 98"/>
                <a:gd name="T46" fmla="*/ 7 w 71"/>
                <a:gd name="T47" fmla="*/ 11 h 98"/>
                <a:gd name="T48" fmla="*/ 7 w 71"/>
                <a:gd name="T49" fmla="*/ 11 h 98"/>
                <a:gd name="T50" fmla="*/ 7 w 71"/>
                <a:gd name="T51" fmla="*/ 11 h 98"/>
                <a:gd name="T52" fmla="*/ 7 w 71"/>
                <a:gd name="T53" fmla="*/ 11 h 98"/>
                <a:gd name="T54" fmla="*/ 7 w 71"/>
                <a:gd name="T55" fmla="*/ 10 h 98"/>
                <a:gd name="T56" fmla="*/ 7 w 71"/>
                <a:gd name="T57" fmla="*/ 10 h 98"/>
                <a:gd name="T58" fmla="*/ 7 w 71"/>
                <a:gd name="T59" fmla="*/ 10 h 98"/>
                <a:gd name="T60" fmla="*/ 7 w 71"/>
                <a:gd name="T61" fmla="*/ 9 h 98"/>
                <a:gd name="T62" fmla="*/ 7 w 71"/>
                <a:gd name="T63" fmla="*/ 9 h 98"/>
                <a:gd name="T64" fmla="*/ 7 w 71"/>
                <a:gd name="T65" fmla="*/ 9 h 98"/>
                <a:gd name="T66" fmla="*/ 7 w 71"/>
                <a:gd name="T67" fmla="*/ 9 h 98"/>
                <a:gd name="T68" fmla="*/ 6 w 71"/>
                <a:gd name="T69" fmla="*/ 9 h 98"/>
                <a:gd name="T70" fmla="*/ 6 w 71"/>
                <a:gd name="T71" fmla="*/ 9 h 98"/>
                <a:gd name="T72" fmla="*/ 6 w 71"/>
                <a:gd name="T73" fmla="*/ 9 h 98"/>
                <a:gd name="T74" fmla="*/ 5 w 71"/>
                <a:gd name="T75" fmla="*/ 7 h 98"/>
                <a:gd name="T76" fmla="*/ 5 w 71"/>
                <a:gd name="T77" fmla="*/ 8 h 98"/>
                <a:gd name="T78" fmla="*/ 5 w 71"/>
                <a:gd name="T79" fmla="*/ 9 h 98"/>
                <a:gd name="T80" fmla="*/ 4 w 71"/>
                <a:gd name="T81" fmla="*/ 8 h 98"/>
                <a:gd name="T82" fmla="*/ 3 w 71"/>
                <a:gd name="T83" fmla="*/ 7 h 98"/>
                <a:gd name="T84" fmla="*/ 3 w 71"/>
                <a:gd name="T85" fmla="*/ 6 h 98"/>
                <a:gd name="T86" fmla="*/ 3 w 71"/>
                <a:gd name="T87" fmla="*/ 6 h 98"/>
                <a:gd name="T88" fmla="*/ 3 w 71"/>
                <a:gd name="T89" fmla="*/ 5 h 98"/>
                <a:gd name="T90" fmla="*/ 4 w 71"/>
                <a:gd name="T91" fmla="*/ 5 h 98"/>
                <a:gd name="T92" fmla="*/ 5 w 71"/>
                <a:gd name="T93" fmla="*/ 3 h 98"/>
                <a:gd name="T94" fmla="*/ 5 w 71"/>
                <a:gd name="T95" fmla="*/ 2 h 98"/>
                <a:gd name="T96" fmla="*/ 4 w 71"/>
                <a:gd name="T97" fmla="*/ 2 h 98"/>
                <a:gd name="T98" fmla="*/ 5 w 71"/>
                <a:gd name="T99" fmla="*/ 2 h 98"/>
                <a:gd name="T100" fmla="*/ 5 w 71"/>
                <a:gd name="T101" fmla="*/ 2 h 98"/>
                <a:gd name="T102" fmla="*/ 3 w 71"/>
                <a:gd name="T103" fmla="*/ 2 h 98"/>
                <a:gd name="T104" fmla="*/ 3 w 71"/>
                <a:gd name="T105" fmla="*/ 2 h 98"/>
                <a:gd name="T106" fmla="*/ 2 w 71"/>
                <a:gd name="T107" fmla="*/ 0 h 98"/>
                <a:gd name="T108" fmla="*/ 2 w 71"/>
                <a:gd name="T109" fmla="*/ 1 h 98"/>
                <a:gd name="T110" fmla="*/ 2 w 71"/>
                <a:gd name="T111" fmla="*/ 2 h 98"/>
                <a:gd name="T112" fmla="*/ 2 w 71"/>
                <a:gd name="T113" fmla="*/ 2 h 98"/>
                <a:gd name="T114" fmla="*/ 2 w 71"/>
                <a:gd name="T115" fmla="*/ 4 h 98"/>
                <a:gd name="T116" fmla="*/ 2 w 71"/>
                <a:gd name="T117" fmla="*/ 5 h 98"/>
                <a:gd name="T118" fmla="*/ 2 w 71"/>
                <a:gd name="T119" fmla="*/ 5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1"/>
                <a:gd name="T181" fmla="*/ 0 h 98"/>
                <a:gd name="T182" fmla="*/ 71 w 71"/>
                <a:gd name="T183" fmla="*/ 98 h 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1" h="98">
                  <a:moveTo>
                    <a:pt x="3" y="38"/>
                  </a:moveTo>
                  <a:lnTo>
                    <a:pt x="3" y="38"/>
                  </a:lnTo>
                  <a:lnTo>
                    <a:pt x="2" y="37"/>
                  </a:lnTo>
                  <a:lnTo>
                    <a:pt x="1" y="36"/>
                  </a:lnTo>
                  <a:lnTo>
                    <a:pt x="1" y="37"/>
                  </a:lnTo>
                  <a:lnTo>
                    <a:pt x="0" y="39"/>
                  </a:lnTo>
                  <a:lnTo>
                    <a:pt x="2" y="45"/>
                  </a:lnTo>
                  <a:lnTo>
                    <a:pt x="3" y="52"/>
                  </a:lnTo>
                  <a:lnTo>
                    <a:pt x="5" y="60"/>
                  </a:lnTo>
                  <a:lnTo>
                    <a:pt x="5" y="62"/>
                  </a:lnTo>
                  <a:lnTo>
                    <a:pt x="7" y="63"/>
                  </a:lnTo>
                  <a:lnTo>
                    <a:pt x="8" y="63"/>
                  </a:lnTo>
                  <a:lnTo>
                    <a:pt x="8" y="64"/>
                  </a:lnTo>
                  <a:lnTo>
                    <a:pt x="10" y="65"/>
                  </a:lnTo>
                  <a:lnTo>
                    <a:pt x="11" y="66"/>
                  </a:lnTo>
                  <a:lnTo>
                    <a:pt x="10" y="67"/>
                  </a:lnTo>
                  <a:lnTo>
                    <a:pt x="11" y="68"/>
                  </a:lnTo>
                  <a:lnTo>
                    <a:pt x="13" y="68"/>
                  </a:lnTo>
                  <a:lnTo>
                    <a:pt x="14" y="66"/>
                  </a:lnTo>
                  <a:lnTo>
                    <a:pt x="13" y="63"/>
                  </a:lnTo>
                  <a:lnTo>
                    <a:pt x="13" y="62"/>
                  </a:lnTo>
                  <a:lnTo>
                    <a:pt x="14" y="63"/>
                  </a:lnTo>
                  <a:lnTo>
                    <a:pt x="17" y="64"/>
                  </a:lnTo>
                  <a:lnTo>
                    <a:pt x="19" y="65"/>
                  </a:lnTo>
                  <a:lnTo>
                    <a:pt x="19" y="66"/>
                  </a:lnTo>
                  <a:lnTo>
                    <a:pt x="18" y="68"/>
                  </a:lnTo>
                  <a:lnTo>
                    <a:pt x="15" y="70"/>
                  </a:lnTo>
                  <a:lnTo>
                    <a:pt x="14" y="73"/>
                  </a:lnTo>
                  <a:lnTo>
                    <a:pt x="14" y="74"/>
                  </a:lnTo>
                  <a:lnTo>
                    <a:pt x="14" y="77"/>
                  </a:lnTo>
                  <a:lnTo>
                    <a:pt x="15" y="79"/>
                  </a:lnTo>
                  <a:lnTo>
                    <a:pt x="15" y="78"/>
                  </a:lnTo>
                  <a:lnTo>
                    <a:pt x="16" y="77"/>
                  </a:lnTo>
                  <a:lnTo>
                    <a:pt x="17" y="78"/>
                  </a:lnTo>
                  <a:lnTo>
                    <a:pt x="18" y="79"/>
                  </a:lnTo>
                  <a:lnTo>
                    <a:pt x="18" y="80"/>
                  </a:lnTo>
                  <a:lnTo>
                    <a:pt x="18" y="81"/>
                  </a:lnTo>
                  <a:lnTo>
                    <a:pt x="21" y="82"/>
                  </a:lnTo>
                  <a:lnTo>
                    <a:pt x="25" y="81"/>
                  </a:lnTo>
                  <a:lnTo>
                    <a:pt x="26" y="80"/>
                  </a:lnTo>
                  <a:lnTo>
                    <a:pt x="29" y="77"/>
                  </a:lnTo>
                  <a:lnTo>
                    <a:pt x="31" y="77"/>
                  </a:lnTo>
                  <a:lnTo>
                    <a:pt x="33" y="77"/>
                  </a:lnTo>
                  <a:lnTo>
                    <a:pt x="36" y="79"/>
                  </a:lnTo>
                  <a:lnTo>
                    <a:pt x="39" y="80"/>
                  </a:lnTo>
                  <a:lnTo>
                    <a:pt x="40" y="82"/>
                  </a:lnTo>
                  <a:lnTo>
                    <a:pt x="42" y="82"/>
                  </a:lnTo>
                  <a:lnTo>
                    <a:pt x="43" y="83"/>
                  </a:lnTo>
                  <a:lnTo>
                    <a:pt x="44" y="87"/>
                  </a:lnTo>
                  <a:lnTo>
                    <a:pt x="45" y="89"/>
                  </a:lnTo>
                  <a:lnTo>
                    <a:pt x="45" y="88"/>
                  </a:lnTo>
                  <a:lnTo>
                    <a:pt x="44" y="78"/>
                  </a:lnTo>
                  <a:lnTo>
                    <a:pt x="43" y="77"/>
                  </a:lnTo>
                  <a:lnTo>
                    <a:pt x="44" y="77"/>
                  </a:lnTo>
                  <a:lnTo>
                    <a:pt x="46" y="78"/>
                  </a:lnTo>
                  <a:lnTo>
                    <a:pt x="49" y="80"/>
                  </a:lnTo>
                  <a:lnTo>
                    <a:pt x="54" y="84"/>
                  </a:lnTo>
                  <a:lnTo>
                    <a:pt x="56" y="87"/>
                  </a:lnTo>
                  <a:lnTo>
                    <a:pt x="56" y="88"/>
                  </a:lnTo>
                  <a:lnTo>
                    <a:pt x="57" y="90"/>
                  </a:lnTo>
                  <a:lnTo>
                    <a:pt x="58" y="91"/>
                  </a:lnTo>
                  <a:lnTo>
                    <a:pt x="60" y="92"/>
                  </a:lnTo>
                  <a:lnTo>
                    <a:pt x="66" y="93"/>
                  </a:lnTo>
                  <a:lnTo>
                    <a:pt x="67" y="93"/>
                  </a:lnTo>
                  <a:lnTo>
                    <a:pt x="67" y="92"/>
                  </a:lnTo>
                  <a:lnTo>
                    <a:pt x="68" y="92"/>
                  </a:lnTo>
                  <a:lnTo>
                    <a:pt x="68" y="93"/>
                  </a:lnTo>
                  <a:lnTo>
                    <a:pt x="67" y="94"/>
                  </a:lnTo>
                  <a:lnTo>
                    <a:pt x="66" y="95"/>
                  </a:lnTo>
                  <a:lnTo>
                    <a:pt x="67" y="96"/>
                  </a:lnTo>
                  <a:lnTo>
                    <a:pt x="69" y="98"/>
                  </a:lnTo>
                  <a:lnTo>
                    <a:pt x="70" y="98"/>
                  </a:lnTo>
                  <a:lnTo>
                    <a:pt x="70" y="97"/>
                  </a:lnTo>
                  <a:lnTo>
                    <a:pt x="71" y="93"/>
                  </a:lnTo>
                  <a:lnTo>
                    <a:pt x="70" y="91"/>
                  </a:lnTo>
                  <a:lnTo>
                    <a:pt x="69" y="90"/>
                  </a:lnTo>
                  <a:lnTo>
                    <a:pt x="67" y="90"/>
                  </a:lnTo>
                  <a:lnTo>
                    <a:pt x="64" y="91"/>
                  </a:lnTo>
                  <a:lnTo>
                    <a:pt x="63" y="92"/>
                  </a:lnTo>
                  <a:lnTo>
                    <a:pt x="63" y="91"/>
                  </a:lnTo>
                  <a:lnTo>
                    <a:pt x="66" y="89"/>
                  </a:lnTo>
                  <a:lnTo>
                    <a:pt x="66" y="88"/>
                  </a:lnTo>
                  <a:lnTo>
                    <a:pt x="64" y="86"/>
                  </a:lnTo>
                  <a:lnTo>
                    <a:pt x="61" y="82"/>
                  </a:lnTo>
                  <a:lnTo>
                    <a:pt x="61" y="80"/>
                  </a:lnTo>
                  <a:lnTo>
                    <a:pt x="62" y="80"/>
                  </a:lnTo>
                  <a:lnTo>
                    <a:pt x="63" y="80"/>
                  </a:lnTo>
                  <a:lnTo>
                    <a:pt x="67" y="80"/>
                  </a:lnTo>
                  <a:lnTo>
                    <a:pt x="67" y="79"/>
                  </a:lnTo>
                  <a:lnTo>
                    <a:pt x="67" y="78"/>
                  </a:lnTo>
                  <a:lnTo>
                    <a:pt x="63" y="77"/>
                  </a:lnTo>
                  <a:lnTo>
                    <a:pt x="60" y="76"/>
                  </a:lnTo>
                  <a:lnTo>
                    <a:pt x="59" y="76"/>
                  </a:lnTo>
                  <a:lnTo>
                    <a:pt x="58" y="75"/>
                  </a:lnTo>
                  <a:lnTo>
                    <a:pt x="57" y="76"/>
                  </a:lnTo>
                  <a:lnTo>
                    <a:pt x="56" y="78"/>
                  </a:lnTo>
                  <a:lnTo>
                    <a:pt x="54" y="80"/>
                  </a:lnTo>
                  <a:lnTo>
                    <a:pt x="53" y="80"/>
                  </a:lnTo>
                  <a:lnTo>
                    <a:pt x="53" y="79"/>
                  </a:lnTo>
                  <a:lnTo>
                    <a:pt x="53" y="76"/>
                  </a:lnTo>
                  <a:lnTo>
                    <a:pt x="53" y="74"/>
                  </a:lnTo>
                  <a:lnTo>
                    <a:pt x="50" y="71"/>
                  </a:lnTo>
                  <a:lnTo>
                    <a:pt x="45" y="70"/>
                  </a:lnTo>
                  <a:lnTo>
                    <a:pt x="44" y="70"/>
                  </a:lnTo>
                  <a:lnTo>
                    <a:pt x="42" y="71"/>
                  </a:lnTo>
                  <a:lnTo>
                    <a:pt x="41" y="75"/>
                  </a:lnTo>
                  <a:lnTo>
                    <a:pt x="40" y="76"/>
                  </a:lnTo>
                  <a:lnTo>
                    <a:pt x="40" y="77"/>
                  </a:lnTo>
                  <a:lnTo>
                    <a:pt x="39" y="77"/>
                  </a:lnTo>
                  <a:lnTo>
                    <a:pt x="34" y="75"/>
                  </a:lnTo>
                  <a:lnTo>
                    <a:pt x="32" y="71"/>
                  </a:lnTo>
                  <a:lnTo>
                    <a:pt x="31" y="68"/>
                  </a:lnTo>
                  <a:lnTo>
                    <a:pt x="31" y="66"/>
                  </a:lnTo>
                  <a:lnTo>
                    <a:pt x="31" y="63"/>
                  </a:lnTo>
                  <a:lnTo>
                    <a:pt x="29" y="61"/>
                  </a:lnTo>
                  <a:lnTo>
                    <a:pt x="27" y="55"/>
                  </a:lnTo>
                  <a:lnTo>
                    <a:pt x="26" y="54"/>
                  </a:lnTo>
                  <a:lnTo>
                    <a:pt x="27" y="52"/>
                  </a:lnTo>
                  <a:lnTo>
                    <a:pt x="29" y="49"/>
                  </a:lnTo>
                  <a:lnTo>
                    <a:pt x="30" y="48"/>
                  </a:lnTo>
                  <a:lnTo>
                    <a:pt x="30" y="47"/>
                  </a:lnTo>
                  <a:lnTo>
                    <a:pt x="29" y="47"/>
                  </a:lnTo>
                  <a:lnTo>
                    <a:pt x="29" y="46"/>
                  </a:lnTo>
                  <a:lnTo>
                    <a:pt x="30" y="43"/>
                  </a:lnTo>
                  <a:lnTo>
                    <a:pt x="32" y="42"/>
                  </a:lnTo>
                  <a:lnTo>
                    <a:pt x="36" y="40"/>
                  </a:lnTo>
                  <a:lnTo>
                    <a:pt x="39" y="37"/>
                  </a:lnTo>
                  <a:lnTo>
                    <a:pt x="42" y="32"/>
                  </a:lnTo>
                  <a:lnTo>
                    <a:pt x="43" y="28"/>
                  </a:lnTo>
                  <a:lnTo>
                    <a:pt x="44" y="26"/>
                  </a:lnTo>
                  <a:lnTo>
                    <a:pt x="44" y="24"/>
                  </a:lnTo>
                  <a:lnTo>
                    <a:pt x="43" y="22"/>
                  </a:lnTo>
                  <a:lnTo>
                    <a:pt x="40" y="18"/>
                  </a:lnTo>
                  <a:lnTo>
                    <a:pt x="39" y="17"/>
                  </a:lnTo>
                  <a:lnTo>
                    <a:pt x="39" y="15"/>
                  </a:lnTo>
                  <a:lnTo>
                    <a:pt x="40" y="12"/>
                  </a:lnTo>
                  <a:lnTo>
                    <a:pt x="41" y="9"/>
                  </a:lnTo>
                  <a:lnTo>
                    <a:pt x="41" y="6"/>
                  </a:lnTo>
                  <a:lnTo>
                    <a:pt x="40" y="3"/>
                  </a:lnTo>
                  <a:lnTo>
                    <a:pt x="38" y="4"/>
                  </a:lnTo>
                  <a:lnTo>
                    <a:pt x="34" y="6"/>
                  </a:lnTo>
                  <a:lnTo>
                    <a:pt x="32" y="6"/>
                  </a:lnTo>
                  <a:lnTo>
                    <a:pt x="31" y="6"/>
                  </a:lnTo>
                  <a:lnTo>
                    <a:pt x="30" y="5"/>
                  </a:lnTo>
                  <a:lnTo>
                    <a:pt x="27" y="3"/>
                  </a:lnTo>
                  <a:lnTo>
                    <a:pt x="22" y="1"/>
                  </a:lnTo>
                  <a:lnTo>
                    <a:pt x="20" y="0"/>
                  </a:lnTo>
                  <a:lnTo>
                    <a:pt x="19" y="0"/>
                  </a:lnTo>
                  <a:lnTo>
                    <a:pt x="15" y="1"/>
                  </a:lnTo>
                  <a:lnTo>
                    <a:pt x="13" y="1"/>
                  </a:lnTo>
                  <a:lnTo>
                    <a:pt x="13" y="3"/>
                  </a:lnTo>
                  <a:lnTo>
                    <a:pt x="13" y="6"/>
                  </a:lnTo>
                  <a:lnTo>
                    <a:pt x="12" y="9"/>
                  </a:lnTo>
                  <a:lnTo>
                    <a:pt x="11" y="14"/>
                  </a:lnTo>
                  <a:lnTo>
                    <a:pt x="11" y="24"/>
                  </a:lnTo>
                  <a:lnTo>
                    <a:pt x="10" y="32"/>
                  </a:lnTo>
                  <a:lnTo>
                    <a:pt x="10" y="34"/>
                  </a:lnTo>
                  <a:lnTo>
                    <a:pt x="10" y="35"/>
                  </a:lnTo>
                  <a:lnTo>
                    <a:pt x="11" y="38"/>
                  </a:lnTo>
                  <a:lnTo>
                    <a:pt x="11" y="40"/>
                  </a:lnTo>
                  <a:lnTo>
                    <a:pt x="10" y="41"/>
                  </a:lnTo>
                  <a:lnTo>
                    <a:pt x="7" y="42"/>
                  </a:lnTo>
                  <a:lnTo>
                    <a:pt x="5" y="41"/>
                  </a:lnTo>
                  <a:lnTo>
                    <a:pt x="4" y="40"/>
                  </a:lnTo>
                  <a:lnTo>
                    <a:pt x="3" y="3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8" name="Freeform 4281"/>
            <p:cNvSpPr>
              <a:spLocks/>
            </p:cNvSpPr>
            <p:nvPr/>
          </p:nvSpPr>
          <p:spPr bwMode="auto">
            <a:xfrm>
              <a:off x="4682" y="2456"/>
              <a:ext cx="2" cy="5"/>
            </a:xfrm>
            <a:custGeom>
              <a:avLst/>
              <a:gdLst>
                <a:gd name="T0" fmla="*/ 1 w 3"/>
                <a:gd name="T1" fmla="*/ 1 h 6"/>
                <a:gd name="T2" fmla="*/ 1 w 3"/>
                <a:gd name="T3" fmla="*/ 1 h 6"/>
                <a:gd name="T4" fmla="*/ 1 w 3"/>
                <a:gd name="T5" fmla="*/ 0 h 6"/>
                <a:gd name="T6" fmla="*/ 1 w 3"/>
                <a:gd name="T7" fmla="*/ 0 h 6"/>
                <a:gd name="T8" fmla="*/ 1 w 3"/>
                <a:gd name="T9" fmla="*/ 0 h 6"/>
                <a:gd name="T10" fmla="*/ 1 w 3"/>
                <a:gd name="T11" fmla="*/ 0 h 6"/>
                <a:gd name="T12" fmla="*/ 0 w 3"/>
                <a:gd name="T13" fmla="*/ 1 h 6"/>
                <a:gd name="T14" fmla="*/ 0 w 3"/>
                <a:gd name="T15" fmla="*/ 2 h 6"/>
                <a:gd name="T16" fmla="*/ 1 w 3"/>
                <a:gd name="T17" fmla="*/ 3 h 6"/>
                <a:gd name="T18" fmla="*/ 1 w 3"/>
                <a:gd name="T19" fmla="*/ 3 h 6"/>
                <a:gd name="T20" fmla="*/ 1 w 3"/>
                <a:gd name="T21" fmla="*/ 3 h 6"/>
                <a:gd name="T22" fmla="*/ 1 w 3"/>
                <a:gd name="T23" fmla="*/ 3 h 6"/>
                <a:gd name="T24" fmla="*/ 1 w 3"/>
                <a:gd name="T25" fmla="*/ 3 h 6"/>
                <a:gd name="T26" fmla="*/ 1 w 3"/>
                <a:gd name="T27" fmla="*/ 3 h 6"/>
                <a:gd name="T28" fmla="*/ 1 w 3"/>
                <a:gd name="T29" fmla="*/ 3 h 6"/>
                <a:gd name="T30" fmla="*/ 1 w 3"/>
                <a:gd name="T31" fmla="*/ 3 h 6"/>
                <a:gd name="T32" fmla="*/ 1 w 3"/>
                <a:gd name="T33" fmla="*/ 3 h 6"/>
                <a:gd name="T34" fmla="*/ 1 w 3"/>
                <a:gd name="T35" fmla="*/ 2 h 6"/>
                <a:gd name="T36" fmla="*/ 1 w 3"/>
                <a:gd name="T37" fmla="*/ 1 h 6"/>
                <a:gd name="T38" fmla="*/ 1 w 3"/>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
                <a:gd name="T61" fmla="*/ 0 h 6"/>
                <a:gd name="T62" fmla="*/ 3 w 3"/>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 h="6">
                  <a:moveTo>
                    <a:pt x="3" y="1"/>
                  </a:moveTo>
                  <a:lnTo>
                    <a:pt x="3" y="1"/>
                  </a:lnTo>
                  <a:lnTo>
                    <a:pt x="3" y="0"/>
                  </a:lnTo>
                  <a:lnTo>
                    <a:pt x="2" y="0"/>
                  </a:lnTo>
                  <a:lnTo>
                    <a:pt x="1" y="0"/>
                  </a:lnTo>
                  <a:lnTo>
                    <a:pt x="0" y="1"/>
                  </a:lnTo>
                  <a:lnTo>
                    <a:pt x="0" y="2"/>
                  </a:lnTo>
                  <a:lnTo>
                    <a:pt x="1" y="3"/>
                  </a:lnTo>
                  <a:lnTo>
                    <a:pt x="1" y="5"/>
                  </a:lnTo>
                  <a:lnTo>
                    <a:pt x="2" y="6"/>
                  </a:lnTo>
                  <a:lnTo>
                    <a:pt x="3" y="5"/>
                  </a:lnTo>
                  <a:lnTo>
                    <a:pt x="3" y="4"/>
                  </a:lnTo>
                  <a:lnTo>
                    <a:pt x="2"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59" name="Freeform 4282"/>
            <p:cNvSpPr>
              <a:spLocks/>
            </p:cNvSpPr>
            <p:nvPr/>
          </p:nvSpPr>
          <p:spPr bwMode="auto">
            <a:xfrm>
              <a:off x="4697" y="2482"/>
              <a:ext cx="1" cy="1"/>
            </a:xfrm>
            <a:custGeom>
              <a:avLst/>
              <a:gdLst>
                <a:gd name="T0" fmla="*/ 1 w 1"/>
                <a:gd name="T1" fmla="*/ 1 h 1"/>
                <a:gd name="T2" fmla="*/ 1 w 1"/>
                <a:gd name="T3" fmla="*/ 1 h 1"/>
                <a:gd name="T4" fmla="*/ 0 w 1"/>
                <a:gd name="T5" fmla="*/ 0 h 1"/>
                <a:gd name="T6" fmla="*/ 0 w 1"/>
                <a:gd name="T7" fmla="*/ 0 h 1"/>
                <a:gd name="T8" fmla="*/ 0 w 1"/>
                <a:gd name="T9" fmla="*/ 0 h 1"/>
                <a:gd name="T10" fmla="*/ 1 w 1"/>
                <a:gd name="T11" fmla="*/ 1 h 1"/>
                <a:gd name="T12" fmla="*/ 1 w 1"/>
                <a:gd name="T13" fmla="*/ 1 h 1"/>
                <a:gd name="T14" fmla="*/ 1 w 1"/>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1"/>
                  </a:moveTo>
                  <a:lnTo>
                    <a:pt x="1" y="1"/>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0" name="Freeform 4283"/>
            <p:cNvSpPr>
              <a:spLocks/>
            </p:cNvSpPr>
            <p:nvPr/>
          </p:nvSpPr>
          <p:spPr bwMode="auto">
            <a:xfrm>
              <a:off x="4711" y="2469"/>
              <a:ext cx="3" cy="7"/>
            </a:xfrm>
            <a:custGeom>
              <a:avLst/>
              <a:gdLst>
                <a:gd name="T0" fmla="*/ 1 w 5"/>
                <a:gd name="T1" fmla="*/ 2 h 9"/>
                <a:gd name="T2" fmla="*/ 1 w 5"/>
                <a:gd name="T3" fmla="*/ 2 h 9"/>
                <a:gd name="T4" fmla="*/ 1 w 5"/>
                <a:gd name="T5" fmla="*/ 2 h 9"/>
                <a:gd name="T6" fmla="*/ 1 w 5"/>
                <a:gd name="T7" fmla="*/ 2 h 9"/>
                <a:gd name="T8" fmla="*/ 1 w 5"/>
                <a:gd name="T9" fmla="*/ 2 h 9"/>
                <a:gd name="T10" fmla="*/ 1 w 5"/>
                <a:gd name="T11" fmla="*/ 2 h 9"/>
                <a:gd name="T12" fmla="*/ 1 w 5"/>
                <a:gd name="T13" fmla="*/ 2 h 9"/>
                <a:gd name="T14" fmla="*/ 1 w 5"/>
                <a:gd name="T15" fmla="*/ 2 h 9"/>
                <a:gd name="T16" fmla="*/ 1 w 5"/>
                <a:gd name="T17" fmla="*/ 2 h 9"/>
                <a:gd name="T18" fmla="*/ 1 w 5"/>
                <a:gd name="T19" fmla="*/ 2 h 9"/>
                <a:gd name="T20" fmla="*/ 1 w 5"/>
                <a:gd name="T21" fmla="*/ 1 h 9"/>
                <a:gd name="T22" fmla="*/ 1 w 5"/>
                <a:gd name="T23" fmla="*/ 1 h 9"/>
                <a:gd name="T24" fmla="*/ 1 w 5"/>
                <a:gd name="T25" fmla="*/ 0 h 9"/>
                <a:gd name="T26" fmla="*/ 1 w 5"/>
                <a:gd name="T27" fmla="*/ 1 h 9"/>
                <a:gd name="T28" fmla="*/ 1 w 5"/>
                <a:gd name="T29" fmla="*/ 2 h 9"/>
                <a:gd name="T30" fmla="*/ 1 w 5"/>
                <a:gd name="T31" fmla="*/ 2 h 9"/>
                <a:gd name="T32" fmla="*/ 0 w 5"/>
                <a:gd name="T33" fmla="*/ 2 h 9"/>
                <a:gd name="T34" fmla="*/ 0 w 5"/>
                <a:gd name="T35" fmla="*/ 2 h 9"/>
                <a:gd name="T36" fmla="*/ 0 w 5"/>
                <a:gd name="T37" fmla="*/ 2 h 9"/>
                <a:gd name="T38" fmla="*/ 1 w 5"/>
                <a:gd name="T39" fmla="*/ 2 h 9"/>
                <a:gd name="T40" fmla="*/ 1 w 5"/>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9"/>
                <a:gd name="T65" fmla="*/ 5 w 5"/>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9">
                  <a:moveTo>
                    <a:pt x="2" y="8"/>
                  </a:moveTo>
                  <a:lnTo>
                    <a:pt x="2" y="8"/>
                  </a:lnTo>
                  <a:lnTo>
                    <a:pt x="2" y="9"/>
                  </a:lnTo>
                  <a:lnTo>
                    <a:pt x="3" y="8"/>
                  </a:lnTo>
                  <a:lnTo>
                    <a:pt x="5" y="5"/>
                  </a:lnTo>
                  <a:lnTo>
                    <a:pt x="5" y="4"/>
                  </a:lnTo>
                  <a:lnTo>
                    <a:pt x="5" y="3"/>
                  </a:lnTo>
                  <a:lnTo>
                    <a:pt x="4" y="2"/>
                  </a:lnTo>
                  <a:lnTo>
                    <a:pt x="3" y="1"/>
                  </a:lnTo>
                  <a:lnTo>
                    <a:pt x="2" y="0"/>
                  </a:lnTo>
                  <a:lnTo>
                    <a:pt x="2" y="1"/>
                  </a:lnTo>
                  <a:lnTo>
                    <a:pt x="1" y="2"/>
                  </a:lnTo>
                  <a:lnTo>
                    <a:pt x="0" y="6"/>
                  </a:lnTo>
                  <a:lnTo>
                    <a:pt x="0" y="7"/>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1" name="Freeform 4284"/>
            <p:cNvSpPr>
              <a:spLocks/>
            </p:cNvSpPr>
            <p:nvPr/>
          </p:nvSpPr>
          <p:spPr bwMode="auto">
            <a:xfrm>
              <a:off x="4704" y="2488"/>
              <a:ext cx="3" cy="4"/>
            </a:xfrm>
            <a:custGeom>
              <a:avLst/>
              <a:gdLst>
                <a:gd name="T0" fmla="*/ 1 w 3"/>
                <a:gd name="T1" fmla="*/ 0 h 6"/>
                <a:gd name="T2" fmla="*/ 1 w 3"/>
                <a:gd name="T3" fmla="*/ 0 h 6"/>
                <a:gd name="T4" fmla="*/ 0 w 3"/>
                <a:gd name="T5" fmla="*/ 0 h 6"/>
                <a:gd name="T6" fmla="*/ 0 w 3"/>
                <a:gd name="T7" fmla="*/ 1 h 6"/>
                <a:gd name="T8" fmla="*/ 1 w 3"/>
                <a:gd name="T9" fmla="*/ 1 h 6"/>
                <a:gd name="T10" fmla="*/ 3 w 3"/>
                <a:gd name="T11" fmla="*/ 1 h 6"/>
                <a:gd name="T12" fmla="*/ 3 w 3"/>
                <a:gd name="T13" fmla="*/ 1 h 6"/>
                <a:gd name="T14" fmla="*/ 1 w 3"/>
                <a:gd name="T15" fmla="*/ 0 h 6"/>
                <a:gd name="T16" fmla="*/ 1 w 3"/>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1" y="0"/>
                  </a:moveTo>
                  <a:lnTo>
                    <a:pt x="1" y="0"/>
                  </a:lnTo>
                  <a:lnTo>
                    <a:pt x="0" y="0"/>
                  </a:lnTo>
                  <a:lnTo>
                    <a:pt x="0" y="1"/>
                  </a:lnTo>
                  <a:lnTo>
                    <a:pt x="1" y="3"/>
                  </a:lnTo>
                  <a:lnTo>
                    <a:pt x="3" y="6"/>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2" name="Freeform 4285"/>
            <p:cNvSpPr>
              <a:spLocks/>
            </p:cNvSpPr>
            <p:nvPr/>
          </p:nvSpPr>
          <p:spPr bwMode="auto">
            <a:xfrm>
              <a:off x="4699" y="2488"/>
              <a:ext cx="12" cy="12"/>
            </a:xfrm>
            <a:custGeom>
              <a:avLst/>
              <a:gdLst>
                <a:gd name="T0" fmla="*/ 0 w 14"/>
                <a:gd name="T1" fmla="*/ 3 h 14"/>
                <a:gd name="T2" fmla="*/ 0 w 14"/>
                <a:gd name="T3" fmla="*/ 3 h 14"/>
                <a:gd name="T4" fmla="*/ 1 w 14"/>
                <a:gd name="T5" fmla="*/ 3 h 14"/>
                <a:gd name="T6" fmla="*/ 3 w 14"/>
                <a:gd name="T7" fmla="*/ 3 h 14"/>
                <a:gd name="T8" fmla="*/ 3 w 14"/>
                <a:gd name="T9" fmla="*/ 3 h 14"/>
                <a:gd name="T10" fmla="*/ 3 w 14"/>
                <a:gd name="T11" fmla="*/ 3 h 14"/>
                <a:gd name="T12" fmla="*/ 3 w 14"/>
                <a:gd name="T13" fmla="*/ 3 h 14"/>
                <a:gd name="T14" fmla="*/ 3 w 14"/>
                <a:gd name="T15" fmla="*/ 3 h 14"/>
                <a:gd name="T16" fmla="*/ 3 w 14"/>
                <a:gd name="T17" fmla="*/ 3 h 14"/>
                <a:gd name="T18" fmla="*/ 3 w 14"/>
                <a:gd name="T19" fmla="*/ 3 h 14"/>
                <a:gd name="T20" fmla="*/ 3 w 14"/>
                <a:gd name="T21" fmla="*/ 3 h 14"/>
                <a:gd name="T22" fmla="*/ 3 w 14"/>
                <a:gd name="T23" fmla="*/ 3 h 14"/>
                <a:gd name="T24" fmla="*/ 3 w 14"/>
                <a:gd name="T25" fmla="*/ 3 h 14"/>
                <a:gd name="T26" fmla="*/ 3 w 14"/>
                <a:gd name="T27" fmla="*/ 3 h 14"/>
                <a:gd name="T28" fmla="*/ 3 w 14"/>
                <a:gd name="T29" fmla="*/ 3 h 14"/>
                <a:gd name="T30" fmla="*/ 3 w 14"/>
                <a:gd name="T31" fmla="*/ 3 h 14"/>
                <a:gd name="T32" fmla="*/ 3 w 14"/>
                <a:gd name="T33" fmla="*/ 3 h 14"/>
                <a:gd name="T34" fmla="*/ 3 w 14"/>
                <a:gd name="T35" fmla="*/ 3 h 14"/>
                <a:gd name="T36" fmla="*/ 3 w 14"/>
                <a:gd name="T37" fmla="*/ 3 h 14"/>
                <a:gd name="T38" fmla="*/ 3 w 14"/>
                <a:gd name="T39" fmla="*/ 3 h 14"/>
                <a:gd name="T40" fmla="*/ 3 w 14"/>
                <a:gd name="T41" fmla="*/ 3 h 14"/>
                <a:gd name="T42" fmla="*/ 3 w 14"/>
                <a:gd name="T43" fmla="*/ 3 h 14"/>
                <a:gd name="T44" fmla="*/ 3 w 14"/>
                <a:gd name="T45" fmla="*/ 3 h 14"/>
                <a:gd name="T46" fmla="*/ 3 w 14"/>
                <a:gd name="T47" fmla="*/ 3 h 14"/>
                <a:gd name="T48" fmla="*/ 2 w 14"/>
                <a:gd name="T49" fmla="*/ 0 h 14"/>
                <a:gd name="T50" fmla="*/ 2 w 14"/>
                <a:gd name="T51" fmla="*/ 0 h 14"/>
                <a:gd name="T52" fmla="*/ 1 w 14"/>
                <a:gd name="T53" fmla="*/ 0 h 14"/>
                <a:gd name="T54" fmla="*/ 1 w 14"/>
                <a:gd name="T55" fmla="*/ 0 h 14"/>
                <a:gd name="T56" fmla="*/ 1 w 14"/>
                <a:gd name="T57" fmla="*/ 2 h 14"/>
                <a:gd name="T58" fmla="*/ 1 w 14"/>
                <a:gd name="T59" fmla="*/ 2 h 14"/>
                <a:gd name="T60" fmla="*/ 2 w 14"/>
                <a:gd name="T61" fmla="*/ 3 h 14"/>
                <a:gd name="T62" fmla="*/ 1 w 14"/>
                <a:gd name="T63" fmla="*/ 3 h 14"/>
                <a:gd name="T64" fmla="*/ 1 w 14"/>
                <a:gd name="T65" fmla="*/ 3 h 14"/>
                <a:gd name="T66" fmla="*/ 1 w 14"/>
                <a:gd name="T67" fmla="*/ 3 h 14"/>
                <a:gd name="T68" fmla="*/ 1 w 14"/>
                <a:gd name="T69" fmla="*/ 3 h 14"/>
                <a:gd name="T70" fmla="*/ 1 w 14"/>
                <a:gd name="T71" fmla="*/ 3 h 14"/>
                <a:gd name="T72" fmla="*/ 2 w 14"/>
                <a:gd name="T73" fmla="*/ 3 h 14"/>
                <a:gd name="T74" fmla="*/ 2 w 14"/>
                <a:gd name="T75" fmla="*/ 3 h 14"/>
                <a:gd name="T76" fmla="*/ 1 w 14"/>
                <a:gd name="T77" fmla="*/ 3 h 14"/>
                <a:gd name="T78" fmla="*/ 1 w 14"/>
                <a:gd name="T79" fmla="*/ 3 h 14"/>
                <a:gd name="T80" fmla="*/ 0 w 14"/>
                <a:gd name="T81" fmla="*/ 3 h 14"/>
                <a:gd name="T82" fmla="*/ 0 w 14"/>
                <a:gd name="T83" fmla="*/ 3 h 14"/>
                <a:gd name="T84" fmla="*/ 0 w 14"/>
                <a:gd name="T85" fmla="*/ 3 h 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4"/>
                <a:gd name="T131" fmla="*/ 14 w 14"/>
                <a:gd name="T132" fmla="*/ 14 h 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4">
                  <a:moveTo>
                    <a:pt x="0" y="11"/>
                  </a:moveTo>
                  <a:lnTo>
                    <a:pt x="0" y="11"/>
                  </a:lnTo>
                  <a:lnTo>
                    <a:pt x="1" y="10"/>
                  </a:lnTo>
                  <a:lnTo>
                    <a:pt x="3" y="8"/>
                  </a:lnTo>
                  <a:lnTo>
                    <a:pt x="5" y="7"/>
                  </a:lnTo>
                  <a:lnTo>
                    <a:pt x="7" y="9"/>
                  </a:lnTo>
                  <a:lnTo>
                    <a:pt x="8" y="11"/>
                  </a:lnTo>
                  <a:lnTo>
                    <a:pt x="9" y="11"/>
                  </a:lnTo>
                  <a:lnTo>
                    <a:pt x="12" y="11"/>
                  </a:lnTo>
                  <a:lnTo>
                    <a:pt x="13" y="13"/>
                  </a:lnTo>
                  <a:lnTo>
                    <a:pt x="14" y="14"/>
                  </a:lnTo>
                  <a:lnTo>
                    <a:pt x="14" y="13"/>
                  </a:lnTo>
                  <a:lnTo>
                    <a:pt x="13" y="10"/>
                  </a:lnTo>
                  <a:lnTo>
                    <a:pt x="12" y="8"/>
                  </a:lnTo>
                  <a:lnTo>
                    <a:pt x="11" y="6"/>
                  </a:lnTo>
                  <a:lnTo>
                    <a:pt x="9" y="6"/>
                  </a:lnTo>
                  <a:lnTo>
                    <a:pt x="7" y="5"/>
                  </a:lnTo>
                  <a:lnTo>
                    <a:pt x="5" y="3"/>
                  </a:lnTo>
                  <a:lnTo>
                    <a:pt x="2" y="0"/>
                  </a:lnTo>
                  <a:lnTo>
                    <a:pt x="1" y="0"/>
                  </a:lnTo>
                  <a:lnTo>
                    <a:pt x="1" y="2"/>
                  </a:lnTo>
                  <a:lnTo>
                    <a:pt x="2" y="4"/>
                  </a:lnTo>
                  <a:lnTo>
                    <a:pt x="1" y="5"/>
                  </a:lnTo>
                  <a:lnTo>
                    <a:pt x="1" y="7"/>
                  </a:lnTo>
                  <a:lnTo>
                    <a:pt x="2" y="7"/>
                  </a:lnTo>
                  <a:lnTo>
                    <a:pt x="1" y="10"/>
                  </a:lnTo>
                  <a:lnTo>
                    <a:pt x="0"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3" name="Freeform 4286"/>
            <p:cNvSpPr>
              <a:spLocks/>
            </p:cNvSpPr>
            <p:nvPr/>
          </p:nvSpPr>
          <p:spPr bwMode="auto">
            <a:xfrm>
              <a:off x="4701" y="2506"/>
              <a:ext cx="10" cy="25"/>
            </a:xfrm>
            <a:custGeom>
              <a:avLst/>
              <a:gdLst>
                <a:gd name="T0" fmla="*/ 3 w 12"/>
                <a:gd name="T1" fmla="*/ 1 h 30"/>
                <a:gd name="T2" fmla="*/ 3 w 12"/>
                <a:gd name="T3" fmla="*/ 1 h 30"/>
                <a:gd name="T4" fmla="*/ 3 w 12"/>
                <a:gd name="T5" fmla="*/ 0 h 30"/>
                <a:gd name="T6" fmla="*/ 3 w 12"/>
                <a:gd name="T7" fmla="*/ 0 h 30"/>
                <a:gd name="T8" fmla="*/ 3 w 12"/>
                <a:gd name="T9" fmla="*/ 2 h 30"/>
                <a:gd name="T10" fmla="*/ 3 w 12"/>
                <a:gd name="T11" fmla="*/ 3 h 30"/>
                <a:gd name="T12" fmla="*/ 3 w 12"/>
                <a:gd name="T13" fmla="*/ 3 h 30"/>
                <a:gd name="T14" fmla="*/ 3 w 12"/>
                <a:gd name="T15" fmla="*/ 3 h 30"/>
                <a:gd name="T16" fmla="*/ 3 w 12"/>
                <a:gd name="T17" fmla="*/ 3 h 30"/>
                <a:gd name="T18" fmla="*/ 3 w 12"/>
                <a:gd name="T19" fmla="*/ 3 h 30"/>
                <a:gd name="T20" fmla="*/ 1 w 12"/>
                <a:gd name="T21" fmla="*/ 3 h 30"/>
                <a:gd name="T22" fmla="*/ 0 w 12"/>
                <a:gd name="T23" fmla="*/ 4 h 30"/>
                <a:gd name="T24" fmla="*/ 0 w 12"/>
                <a:gd name="T25" fmla="*/ 4 h 30"/>
                <a:gd name="T26" fmla="*/ 0 w 12"/>
                <a:gd name="T27" fmla="*/ 5 h 30"/>
                <a:gd name="T28" fmla="*/ 1 w 12"/>
                <a:gd name="T29" fmla="*/ 4 h 30"/>
                <a:gd name="T30" fmla="*/ 3 w 12"/>
                <a:gd name="T31" fmla="*/ 3 h 30"/>
                <a:gd name="T32" fmla="*/ 3 w 12"/>
                <a:gd name="T33" fmla="*/ 3 h 30"/>
                <a:gd name="T34" fmla="*/ 3 w 12"/>
                <a:gd name="T35" fmla="*/ 3 h 30"/>
                <a:gd name="T36" fmla="*/ 3 w 12"/>
                <a:gd name="T37" fmla="*/ 3 h 30"/>
                <a:gd name="T38" fmla="*/ 3 w 12"/>
                <a:gd name="T39" fmla="*/ 3 h 30"/>
                <a:gd name="T40" fmla="*/ 3 w 12"/>
                <a:gd name="T41" fmla="*/ 3 h 30"/>
                <a:gd name="T42" fmla="*/ 3 w 12"/>
                <a:gd name="T43" fmla="*/ 3 h 30"/>
                <a:gd name="T44" fmla="*/ 3 w 12"/>
                <a:gd name="T45" fmla="*/ 3 h 30"/>
                <a:gd name="T46" fmla="*/ 3 w 12"/>
                <a:gd name="T47" fmla="*/ 3 h 30"/>
                <a:gd name="T48" fmla="*/ 3 w 12"/>
                <a:gd name="T49" fmla="*/ 3 h 30"/>
                <a:gd name="T50" fmla="*/ 3 w 12"/>
                <a:gd name="T51" fmla="*/ 3 h 30"/>
                <a:gd name="T52" fmla="*/ 3 w 12"/>
                <a:gd name="T53" fmla="*/ 1 h 30"/>
                <a:gd name="T54" fmla="*/ 3 w 12"/>
                <a:gd name="T55" fmla="*/ 1 h 3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30"/>
                <a:gd name="T86" fmla="*/ 12 w 12"/>
                <a:gd name="T87" fmla="*/ 30 h 3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30">
                  <a:moveTo>
                    <a:pt x="12" y="1"/>
                  </a:moveTo>
                  <a:lnTo>
                    <a:pt x="12" y="1"/>
                  </a:lnTo>
                  <a:lnTo>
                    <a:pt x="12" y="0"/>
                  </a:lnTo>
                  <a:lnTo>
                    <a:pt x="11" y="2"/>
                  </a:lnTo>
                  <a:lnTo>
                    <a:pt x="9" y="9"/>
                  </a:lnTo>
                  <a:lnTo>
                    <a:pt x="5" y="14"/>
                  </a:lnTo>
                  <a:lnTo>
                    <a:pt x="3" y="19"/>
                  </a:lnTo>
                  <a:lnTo>
                    <a:pt x="1" y="22"/>
                  </a:lnTo>
                  <a:lnTo>
                    <a:pt x="0" y="28"/>
                  </a:lnTo>
                  <a:lnTo>
                    <a:pt x="0" y="30"/>
                  </a:lnTo>
                  <a:lnTo>
                    <a:pt x="1" y="29"/>
                  </a:lnTo>
                  <a:lnTo>
                    <a:pt x="3" y="24"/>
                  </a:lnTo>
                  <a:lnTo>
                    <a:pt x="5" y="19"/>
                  </a:lnTo>
                  <a:lnTo>
                    <a:pt x="6" y="18"/>
                  </a:lnTo>
                  <a:lnTo>
                    <a:pt x="9" y="16"/>
                  </a:lnTo>
                  <a:lnTo>
                    <a:pt x="11" y="13"/>
                  </a:lnTo>
                  <a:lnTo>
                    <a:pt x="12" y="11"/>
                  </a:lnTo>
                  <a:lnTo>
                    <a:pt x="12" y="6"/>
                  </a:lnTo>
                  <a:lnTo>
                    <a:pt x="1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4" name="Freeform 4287"/>
            <p:cNvSpPr>
              <a:spLocks/>
            </p:cNvSpPr>
            <p:nvPr/>
          </p:nvSpPr>
          <p:spPr bwMode="auto">
            <a:xfrm>
              <a:off x="4714" y="2502"/>
              <a:ext cx="3" cy="2"/>
            </a:xfrm>
            <a:custGeom>
              <a:avLst/>
              <a:gdLst>
                <a:gd name="T0" fmla="*/ 3 w 3"/>
                <a:gd name="T1" fmla="*/ 1 h 3"/>
                <a:gd name="T2" fmla="*/ 3 w 3"/>
                <a:gd name="T3" fmla="*/ 1 h 3"/>
                <a:gd name="T4" fmla="*/ 3 w 3"/>
                <a:gd name="T5" fmla="*/ 1 h 3"/>
                <a:gd name="T6" fmla="*/ 3 w 3"/>
                <a:gd name="T7" fmla="*/ 1 h 3"/>
                <a:gd name="T8" fmla="*/ 1 w 3"/>
                <a:gd name="T9" fmla="*/ 0 h 3"/>
                <a:gd name="T10" fmla="*/ 1 w 3"/>
                <a:gd name="T11" fmla="*/ 0 h 3"/>
                <a:gd name="T12" fmla="*/ 0 w 3"/>
                <a:gd name="T13" fmla="*/ 0 h 3"/>
                <a:gd name="T14" fmla="*/ 0 w 3"/>
                <a:gd name="T15" fmla="*/ 0 h 3"/>
                <a:gd name="T16" fmla="*/ 0 w 3"/>
                <a:gd name="T17" fmla="*/ 1 h 3"/>
                <a:gd name="T18" fmla="*/ 0 w 3"/>
                <a:gd name="T19" fmla="*/ 1 h 3"/>
                <a:gd name="T20" fmla="*/ 1 w 3"/>
                <a:gd name="T21" fmla="*/ 1 h 3"/>
                <a:gd name="T22" fmla="*/ 3 w 3"/>
                <a:gd name="T23" fmla="*/ 1 h 3"/>
                <a:gd name="T24" fmla="*/ 3 w 3"/>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3" y="2"/>
                  </a:moveTo>
                  <a:lnTo>
                    <a:pt x="3" y="2"/>
                  </a:lnTo>
                  <a:lnTo>
                    <a:pt x="3" y="1"/>
                  </a:lnTo>
                  <a:lnTo>
                    <a:pt x="1" y="0"/>
                  </a:lnTo>
                  <a:lnTo>
                    <a:pt x="0" y="0"/>
                  </a:lnTo>
                  <a:lnTo>
                    <a:pt x="0" y="1"/>
                  </a:lnTo>
                  <a:lnTo>
                    <a:pt x="1" y="3"/>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5" name="Freeform 4288"/>
            <p:cNvSpPr>
              <a:spLocks/>
            </p:cNvSpPr>
            <p:nvPr/>
          </p:nvSpPr>
          <p:spPr bwMode="auto">
            <a:xfrm>
              <a:off x="4713" y="2504"/>
              <a:ext cx="13" cy="18"/>
            </a:xfrm>
            <a:custGeom>
              <a:avLst/>
              <a:gdLst>
                <a:gd name="T0" fmla="*/ 1 w 16"/>
                <a:gd name="T1" fmla="*/ 1 h 23"/>
                <a:gd name="T2" fmla="*/ 1 w 16"/>
                <a:gd name="T3" fmla="*/ 1 h 23"/>
                <a:gd name="T4" fmla="*/ 2 w 16"/>
                <a:gd name="T5" fmla="*/ 2 h 23"/>
                <a:gd name="T6" fmla="*/ 2 w 16"/>
                <a:gd name="T7" fmla="*/ 2 h 23"/>
                <a:gd name="T8" fmla="*/ 2 w 16"/>
                <a:gd name="T9" fmla="*/ 2 h 23"/>
                <a:gd name="T10" fmla="*/ 2 w 16"/>
                <a:gd name="T11" fmla="*/ 2 h 23"/>
                <a:gd name="T12" fmla="*/ 2 w 16"/>
                <a:gd name="T13" fmla="*/ 2 h 23"/>
                <a:gd name="T14" fmla="*/ 2 w 16"/>
                <a:gd name="T15" fmla="*/ 2 h 23"/>
                <a:gd name="T16" fmla="*/ 2 w 16"/>
                <a:gd name="T17" fmla="*/ 2 h 23"/>
                <a:gd name="T18" fmla="*/ 2 w 16"/>
                <a:gd name="T19" fmla="*/ 2 h 23"/>
                <a:gd name="T20" fmla="*/ 2 w 16"/>
                <a:gd name="T21" fmla="*/ 2 h 23"/>
                <a:gd name="T22" fmla="*/ 2 w 16"/>
                <a:gd name="T23" fmla="*/ 2 h 23"/>
                <a:gd name="T24" fmla="*/ 2 w 16"/>
                <a:gd name="T25" fmla="*/ 2 h 23"/>
                <a:gd name="T26" fmla="*/ 2 w 16"/>
                <a:gd name="T27" fmla="*/ 2 h 23"/>
                <a:gd name="T28" fmla="*/ 2 w 16"/>
                <a:gd name="T29" fmla="*/ 2 h 23"/>
                <a:gd name="T30" fmla="*/ 2 w 16"/>
                <a:gd name="T31" fmla="*/ 2 h 23"/>
                <a:gd name="T32" fmla="*/ 2 w 16"/>
                <a:gd name="T33" fmla="*/ 2 h 23"/>
                <a:gd name="T34" fmla="*/ 2 w 16"/>
                <a:gd name="T35" fmla="*/ 2 h 23"/>
                <a:gd name="T36" fmla="*/ 2 w 16"/>
                <a:gd name="T37" fmla="*/ 2 h 23"/>
                <a:gd name="T38" fmla="*/ 2 w 16"/>
                <a:gd name="T39" fmla="*/ 2 h 23"/>
                <a:gd name="T40" fmla="*/ 2 w 16"/>
                <a:gd name="T41" fmla="*/ 2 h 23"/>
                <a:gd name="T42" fmla="*/ 2 w 16"/>
                <a:gd name="T43" fmla="*/ 2 h 23"/>
                <a:gd name="T44" fmla="*/ 2 w 16"/>
                <a:gd name="T45" fmla="*/ 2 h 23"/>
                <a:gd name="T46" fmla="*/ 2 w 16"/>
                <a:gd name="T47" fmla="*/ 2 h 23"/>
                <a:gd name="T48" fmla="*/ 2 w 16"/>
                <a:gd name="T49" fmla="*/ 2 h 23"/>
                <a:gd name="T50" fmla="*/ 2 w 16"/>
                <a:gd name="T51" fmla="*/ 2 h 23"/>
                <a:gd name="T52" fmla="*/ 2 w 16"/>
                <a:gd name="T53" fmla="*/ 2 h 23"/>
                <a:gd name="T54" fmla="*/ 2 w 16"/>
                <a:gd name="T55" fmla="*/ 2 h 23"/>
                <a:gd name="T56" fmla="*/ 2 w 16"/>
                <a:gd name="T57" fmla="*/ 2 h 23"/>
                <a:gd name="T58" fmla="*/ 2 w 16"/>
                <a:gd name="T59" fmla="*/ 2 h 23"/>
                <a:gd name="T60" fmla="*/ 2 w 16"/>
                <a:gd name="T61" fmla="*/ 2 h 23"/>
                <a:gd name="T62" fmla="*/ 2 w 16"/>
                <a:gd name="T63" fmla="*/ 2 h 23"/>
                <a:gd name="T64" fmla="*/ 2 w 16"/>
                <a:gd name="T65" fmla="*/ 2 h 23"/>
                <a:gd name="T66" fmla="*/ 2 w 16"/>
                <a:gd name="T67" fmla="*/ 2 h 23"/>
                <a:gd name="T68" fmla="*/ 2 w 16"/>
                <a:gd name="T69" fmla="*/ 2 h 23"/>
                <a:gd name="T70" fmla="*/ 2 w 16"/>
                <a:gd name="T71" fmla="*/ 2 h 23"/>
                <a:gd name="T72" fmla="*/ 2 w 16"/>
                <a:gd name="T73" fmla="*/ 2 h 23"/>
                <a:gd name="T74" fmla="*/ 2 w 16"/>
                <a:gd name="T75" fmla="*/ 2 h 23"/>
                <a:gd name="T76" fmla="*/ 2 w 16"/>
                <a:gd name="T77" fmla="*/ 2 h 23"/>
                <a:gd name="T78" fmla="*/ 2 w 16"/>
                <a:gd name="T79" fmla="*/ 2 h 23"/>
                <a:gd name="T80" fmla="*/ 2 w 16"/>
                <a:gd name="T81" fmla="*/ 2 h 23"/>
                <a:gd name="T82" fmla="*/ 2 w 16"/>
                <a:gd name="T83" fmla="*/ 1 h 23"/>
                <a:gd name="T84" fmla="*/ 2 w 16"/>
                <a:gd name="T85" fmla="*/ 1 h 23"/>
                <a:gd name="T86" fmla="*/ 2 w 16"/>
                <a:gd name="T87" fmla="*/ 1 h 23"/>
                <a:gd name="T88" fmla="*/ 2 w 16"/>
                <a:gd name="T89" fmla="*/ 2 h 23"/>
                <a:gd name="T90" fmla="*/ 2 w 16"/>
                <a:gd name="T91" fmla="*/ 2 h 23"/>
                <a:gd name="T92" fmla="*/ 2 w 16"/>
                <a:gd name="T93" fmla="*/ 1 h 23"/>
                <a:gd name="T94" fmla="*/ 2 w 16"/>
                <a:gd name="T95" fmla="*/ 1 h 23"/>
                <a:gd name="T96" fmla="*/ 1 w 16"/>
                <a:gd name="T97" fmla="*/ 0 h 23"/>
                <a:gd name="T98" fmla="*/ 0 w 16"/>
                <a:gd name="T99" fmla="*/ 0 h 23"/>
                <a:gd name="T100" fmla="*/ 1 w 16"/>
                <a:gd name="T101" fmla="*/ 1 h 23"/>
                <a:gd name="T102" fmla="*/ 1 w 16"/>
                <a:gd name="T103" fmla="*/ 1 h 2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
                <a:gd name="T157" fmla="*/ 0 h 23"/>
                <a:gd name="T158" fmla="*/ 16 w 16"/>
                <a:gd name="T159" fmla="*/ 23 h 2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 h="23">
                  <a:moveTo>
                    <a:pt x="1" y="1"/>
                  </a:moveTo>
                  <a:lnTo>
                    <a:pt x="1" y="1"/>
                  </a:lnTo>
                  <a:lnTo>
                    <a:pt x="2" y="3"/>
                  </a:lnTo>
                  <a:lnTo>
                    <a:pt x="2" y="6"/>
                  </a:lnTo>
                  <a:lnTo>
                    <a:pt x="2" y="8"/>
                  </a:lnTo>
                  <a:lnTo>
                    <a:pt x="3" y="9"/>
                  </a:lnTo>
                  <a:lnTo>
                    <a:pt x="4" y="8"/>
                  </a:lnTo>
                  <a:lnTo>
                    <a:pt x="6" y="7"/>
                  </a:lnTo>
                  <a:lnTo>
                    <a:pt x="6" y="8"/>
                  </a:lnTo>
                  <a:lnTo>
                    <a:pt x="8" y="8"/>
                  </a:lnTo>
                  <a:lnTo>
                    <a:pt x="9" y="13"/>
                  </a:lnTo>
                  <a:lnTo>
                    <a:pt x="9" y="19"/>
                  </a:lnTo>
                  <a:lnTo>
                    <a:pt x="9" y="20"/>
                  </a:lnTo>
                  <a:lnTo>
                    <a:pt x="9" y="21"/>
                  </a:lnTo>
                  <a:lnTo>
                    <a:pt x="11" y="21"/>
                  </a:lnTo>
                  <a:lnTo>
                    <a:pt x="12" y="23"/>
                  </a:lnTo>
                  <a:lnTo>
                    <a:pt x="12" y="22"/>
                  </a:lnTo>
                  <a:lnTo>
                    <a:pt x="12" y="20"/>
                  </a:lnTo>
                  <a:lnTo>
                    <a:pt x="12" y="18"/>
                  </a:lnTo>
                  <a:lnTo>
                    <a:pt x="12" y="17"/>
                  </a:lnTo>
                  <a:lnTo>
                    <a:pt x="13" y="19"/>
                  </a:lnTo>
                  <a:lnTo>
                    <a:pt x="14" y="20"/>
                  </a:lnTo>
                  <a:lnTo>
                    <a:pt x="16" y="19"/>
                  </a:lnTo>
                  <a:lnTo>
                    <a:pt x="16" y="18"/>
                  </a:lnTo>
                  <a:lnTo>
                    <a:pt x="16" y="17"/>
                  </a:lnTo>
                  <a:lnTo>
                    <a:pt x="14" y="14"/>
                  </a:lnTo>
                  <a:lnTo>
                    <a:pt x="12" y="11"/>
                  </a:lnTo>
                  <a:lnTo>
                    <a:pt x="12" y="7"/>
                  </a:lnTo>
                  <a:lnTo>
                    <a:pt x="12" y="3"/>
                  </a:lnTo>
                  <a:lnTo>
                    <a:pt x="12" y="1"/>
                  </a:lnTo>
                  <a:lnTo>
                    <a:pt x="11" y="1"/>
                  </a:lnTo>
                  <a:lnTo>
                    <a:pt x="9" y="3"/>
                  </a:lnTo>
                  <a:lnTo>
                    <a:pt x="6" y="3"/>
                  </a:lnTo>
                  <a:lnTo>
                    <a:pt x="3"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6" name="Freeform 4289"/>
            <p:cNvSpPr>
              <a:spLocks/>
            </p:cNvSpPr>
            <p:nvPr/>
          </p:nvSpPr>
          <p:spPr bwMode="auto">
            <a:xfrm>
              <a:off x="4703" y="2532"/>
              <a:ext cx="2" cy="4"/>
            </a:xfrm>
            <a:custGeom>
              <a:avLst/>
              <a:gdLst>
                <a:gd name="T0" fmla="*/ 1 w 3"/>
                <a:gd name="T1" fmla="*/ 0 h 4"/>
                <a:gd name="T2" fmla="*/ 1 w 3"/>
                <a:gd name="T3" fmla="*/ 0 h 4"/>
                <a:gd name="T4" fmla="*/ 0 w 3"/>
                <a:gd name="T5" fmla="*/ 1 h 4"/>
                <a:gd name="T6" fmla="*/ 0 w 3"/>
                <a:gd name="T7" fmla="*/ 2 h 4"/>
                <a:gd name="T8" fmla="*/ 1 w 3"/>
                <a:gd name="T9" fmla="*/ 2 h 4"/>
                <a:gd name="T10" fmla="*/ 1 w 3"/>
                <a:gd name="T11" fmla="*/ 2 h 4"/>
                <a:gd name="T12" fmla="*/ 1 w 3"/>
                <a:gd name="T13" fmla="*/ 4 h 4"/>
                <a:gd name="T14" fmla="*/ 1 w 3"/>
                <a:gd name="T15" fmla="*/ 1 h 4"/>
                <a:gd name="T16" fmla="*/ 1 w 3"/>
                <a:gd name="T17" fmla="*/ 1 h 4"/>
                <a:gd name="T18" fmla="*/ 1 w 3"/>
                <a:gd name="T19" fmla="*/ 0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1"/>
                  </a:lnTo>
                  <a:lnTo>
                    <a:pt x="0" y="2"/>
                  </a:lnTo>
                  <a:lnTo>
                    <a:pt x="1" y="2"/>
                  </a:lnTo>
                  <a:lnTo>
                    <a:pt x="3" y="4"/>
                  </a:lnTo>
                  <a:lnTo>
                    <a:pt x="3"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7" name="Freeform 4290"/>
            <p:cNvSpPr>
              <a:spLocks/>
            </p:cNvSpPr>
            <p:nvPr/>
          </p:nvSpPr>
          <p:spPr bwMode="auto">
            <a:xfrm>
              <a:off x="4707" y="2521"/>
              <a:ext cx="10" cy="8"/>
            </a:xfrm>
            <a:custGeom>
              <a:avLst/>
              <a:gdLst>
                <a:gd name="T0" fmla="*/ 2 w 13"/>
                <a:gd name="T1" fmla="*/ 1 h 9"/>
                <a:gd name="T2" fmla="*/ 2 w 13"/>
                <a:gd name="T3" fmla="*/ 1 h 9"/>
                <a:gd name="T4" fmla="*/ 2 w 13"/>
                <a:gd name="T5" fmla="*/ 4 h 9"/>
                <a:gd name="T6" fmla="*/ 2 w 13"/>
                <a:gd name="T7" fmla="*/ 4 h 9"/>
                <a:gd name="T8" fmla="*/ 2 w 13"/>
                <a:gd name="T9" fmla="*/ 4 h 9"/>
                <a:gd name="T10" fmla="*/ 0 w 13"/>
                <a:gd name="T11" fmla="*/ 4 h 9"/>
                <a:gd name="T12" fmla="*/ 2 w 13"/>
                <a:gd name="T13" fmla="*/ 4 h 9"/>
                <a:gd name="T14" fmla="*/ 2 w 13"/>
                <a:gd name="T15" fmla="*/ 4 h 9"/>
                <a:gd name="T16" fmla="*/ 2 w 13"/>
                <a:gd name="T17" fmla="*/ 4 h 9"/>
                <a:gd name="T18" fmla="*/ 2 w 13"/>
                <a:gd name="T19" fmla="*/ 4 h 9"/>
                <a:gd name="T20" fmla="*/ 2 w 13"/>
                <a:gd name="T21" fmla="*/ 4 h 9"/>
                <a:gd name="T22" fmla="*/ 2 w 13"/>
                <a:gd name="T23" fmla="*/ 4 h 9"/>
                <a:gd name="T24" fmla="*/ 2 w 13"/>
                <a:gd name="T25" fmla="*/ 4 h 9"/>
                <a:gd name="T26" fmla="*/ 2 w 13"/>
                <a:gd name="T27" fmla="*/ 4 h 9"/>
                <a:gd name="T28" fmla="*/ 2 w 13"/>
                <a:gd name="T29" fmla="*/ 4 h 9"/>
                <a:gd name="T30" fmla="*/ 2 w 13"/>
                <a:gd name="T31" fmla="*/ 4 h 9"/>
                <a:gd name="T32" fmla="*/ 2 w 13"/>
                <a:gd name="T33" fmla="*/ 4 h 9"/>
                <a:gd name="T34" fmla="*/ 2 w 13"/>
                <a:gd name="T35" fmla="*/ 4 h 9"/>
                <a:gd name="T36" fmla="*/ 2 w 13"/>
                <a:gd name="T37" fmla="*/ 2 h 9"/>
                <a:gd name="T38" fmla="*/ 2 w 13"/>
                <a:gd name="T39" fmla="*/ 1 h 9"/>
                <a:gd name="T40" fmla="*/ 2 w 13"/>
                <a:gd name="T41" fmla="*/ 1 h 9"/>
                <a:gd name="T42" fmla="*/ 2 w 13"/>
                <a:gd name="T43" fmla="*/ 0 h 9"/>
                <a:gd name="T44" fmla="*/ 2 w 13"/>
                <a:gd name="T45" fmla="*/ 0 h 9"/>
                <a:gd name="T46" fmla="*/ 2 w 13"/>
                <a:gd name="T47" fmla="*/ 1 h 9"/>
                <a:gd name="T48" fmla="*/ 2 w 13"/>
                <a:gd name="T49" fmla="*/ 1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9"/>
                <a:gd name="T77" fmla="*/ 13 w 13"/>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9">
                  <a:moveTo>
                    <a:pt x="6" y="1"/>
                  </a:moveTo>
                  <a:lnTo>
                    <a:pt x="6" y="1"/>
                  </a:lnTo>
                  <a:lnTo>
                    <a:pt x="3" y="4"/>
                  </a:lnTo>
                  <a:lnTo>
                    <a:pt x="2" y="5"/>
                  </a:lnTo>
                  <a:lnTo>
                    <a:pt x="0" y="6"/>
                  </a:lnTo>
                  <a:lnTo>
                    <a:pt x="2" y="7"/>
                  </a:lnTo>
                  <a:lnTo>
                    <a:pt x="4" y="9"/>
                  </a:lnTo>
                  <a:lnTo>
                    <a:pt x="5" y="9"/>
                  </a:lnTo>
                  <a:lnTo>
                    <a:pt x="7" y="9"/>
                  </a:lnTo>
                  <a:lnTo>
                    <a:pt x="10" y="8"/>
                  </a:lnTo>
                  <a:lnTo>
                    <a:pt x="12" y="7"/>
                  </a:lnTo>
                  <a:lnTo>
                    <a:pt x="13" y="6"/>
                  </a:lnTo>
                  <a:lnTo>
                    <a:pt x="13" y="5"/>
                  </a:lnTo>
                  <a:lnTo>
                    <a:pt x="12" y="2"/>
                  </a:lnTo>
                  <a:lnTo>
                    <a:pt x="11" y="1"/>
                  </a:lnTo>
                  <a:lnTo>
                    <a:pt x="8" y="0"/>
                  </a:lnTo>
                  <a:lnTo>
                    <a:pt x="7" y="0"/>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8" name="Freeform 4291"/>
            <p:cNvSpPr>
              <a:spLocks/>
            </p:cNvSpPr>
            <p:nvPr/>
          </p:nvSpPr>
          <p:spPr bwMode="auto">
            <a:xfrm>
              <a:off x="4719" y="2533"/>
              <a:ext cx="1" cy="3"/>
            </a:xfrm>
            <a:custGeom>
              <a:avLst/>
              <a:gdLst>
                <a:gd name="T0" fmla="*/ 1 w 1"/>
                <a:gd name="T1" fmla="*/ 3 h 3"/>
                <a:gd name="T2" fmla="*/ 1 w 1"/>
                <a:gd name="T3" fmla="*/ 3 h 3"/>
                <a:gd name="T4" fmla="*/ 1 w 1"/>
                <a:gd name="T5" fmla="*/ 0 h 3"/>
                <a:gd name="T6" fmla="*/ 1 w 1"/>
                <a:gd name="T7" fmla="*/ 0 h 3"/>
                <a:gd name="T8" fmla="*/ 1 w 1"/>
                <a:gd name="T9" fmla="*/ 0 h 3"/>
                <a:gd name="T10" fmla="*/ 0 w 1"/>
                <a:gd name="T11" fmla="*/ 0 h 3"/>
                <a:gd name="T12" fmla="*/ 0 w 1"/>
                <a:gd name="T13" fmla="*/ 0 h 3"/>
                <a:gd name="T14" fmla="*/ 1 w 1"/>
                <a:gd name="T15" fmla="*/ 3 h 3"/>
                <a:gd name="T16" fmla="*/ 1 w 1"/>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3"/>
                  </a:moveTo>
                  <a:lnTo>
                    <a:pt x="1" y="3"/>
                  </a:lnTo>
                  <a:lnTo>
                    <a:pt x="1" y="0"/>
                  </a:lnTo>
                  <a:lnTo>
                    <a:pt x="0" y="0"/>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69" name="Freeform 4292"/>
            <p:cNvSpPr>
              <a:spLocks/>
            </p:cNvSpPr>
            <p:nvPr/>
          </p:nvSpPr>
          <p:spPr bwMode="auto">
            <a:xfrm>
              <a:off x="4713" y="2488"/>
              <a:ext cx="18" cy="21"/>
            </a:xfrm>
            <a:custGeom>
              <a:avLst/>
              <a:gdLst>
                <a:gd name="T0" fmla="*/ 2 w 23"/>
                <a:gd name="T1" fmla="*/ 0 h 25"/>
                <a:gd name="T2" fmla="*/ 2 w 23"/>
                <a:gd name="T3" fmla="*/ 0 h 25"/>
                <a:gd name="T4" fmla="*/ 1 w 23"/>
                <a:gd name="T5" fmla="*/ 2 h 25"/>
                <a:gd name="T6" fmla="*/ 1 w 23"/>
                <a:gd name="T7" fmla="*/ 2 h 25"/>
                <a:gd name="T8" fmla="*/ 0 w 23"/>
                <a:gd name="T9" fmla="*/ 2 h 25"/>
                <a:gd name="T10" fmla="*/ 0 w 23"/>
                <a:gd name="T11" fmla="*/ 2 h 25"/>
                <a:gd name="T12" fmla="*/ 1 w 23"/>
                <a:gd name="T13" fmla="*/ 3 h 25"/>
                <a:gd name="T14" fmla="*/ 1 w 23"/>
                <a:gd name="T15" fmla="*/ 3 h 25"/>
                <a:gd name="T16" fmla="*/ 2 w 23"/>
                <a:gd name="T17" fmla="*/ 3 h 25"/>
                <a:gd name="T18" fmla="*/ 2 w 23"/>
                <a:gd name="T19" fmla="*/ 3 h 25"/>
                <a:gd name="T20" fmla="*/ 2 w 23"/>
                <a:gd name="T21" fmla="*/ 3 h 25"/>
                <a:gd name="T22" fmla="*/ 2 w 23"/>
                <a:gd name="T23" fmla="*/ 3 h 25"/>
                <a:gd name="T24" fmla="*/ 2 w 23"/>
                <a:gd name="T25" fmla="*/ 3 h 25"/>
                <a:gd name="T26" fmla="*/ 2 w 23"/>
                <a:gd name="T27" fmla="*/ 3 h 25"/>
                <a:gd name="T28" fmla="*/ 2 w 23"/>
                <a:gd name="T29" fmla="*/ 3 h 25"/>
                <a:gd name="T30" fmla="*/ 2 w 23"/>
                <a:gd name="T31" fmla="*/ 3 h 25"/>
                <a:gd name="T32" fmla="*/ 2 w 23"/>
                <a:gd name="T33" fmla="*/ 3 h 25"/>
                <a:gd name="T34" fmla="*/ 2 w 23"/>
                <a:gd name="T35" fmla="*/ 3 h 25"/>
                <a:gd name="T36" fmla="*/ 2 w 23"/>
                <a:gd name="T37" fmla="*/ 3 h 25"/>
                <a:gd name="T38" fmla="*/ 2 w 23"/>
                <a:gd name="T39" fmla="*/ 4 h 25"/>
                <a:gd name="T40" fmla="*/ 2 w 23"/>
                <a:gd name="T41" fmla="*/ 4 h 25"/>
                <a:gd name="T42" fmla="*/ 2 w 23"/>
                <a:gd name="T43" fmla="*/ 4 h 25"/>
                <a:gd name="T44" fmla="*/ 2 w 23"/>
                <a:gd name="T45" fmla="*/ 4 h 25"/>
                <a:gd name="T46" fmla="*/ 2 w 23"/>
                <a:gd name="T47" fmla="*/ 3 h 25"/>
                <a:gd name="T48" fmla="*/ 2 w 23"/>
                <a:gd name="T49" fmla="*/ 3 h 25"/>
                <a:gd name="T50" fmla="*/ 2 w 23"/>
                <a:gd name="T51" fmla="*/ 3 h 25"/>
                <a:gd name="T52" fmla="*/ 2 w 23"/>
                <a:gd name="T53" fmla="*/ 3 h 25"/>
                <a:gd name="T54" fmla="*/ 2 w 23"/>
                <a:gd name="T55" fmla="*/ 3 h 25"/>
                <a:gd name="T56" fmla="*/ 2 w 23"/>
                <a:gd name="T57" fmla="*/ 3 h 25"/>
                <a:gd name="T58" fmla="*/ 2 w 23"/>
                <a:gd name="T59" fmla="*/ 3 h 25"/>
                <a:gd name="T60" fmla="*/ 2 w 23"/>
                <a:gd name="T61" fmla="*/ 3 h 25"/>
                <a:gd name="T62" fmla="*/ 2 w 23"/>
                <a:gd name="T63" fmla="*/ 3 h 25"/>
                <a:gd name="T64" fmla="*/ 2 w 23"/>
                <a:gd name="T65" fmla="*/ 3 h 25"/>
                <a:gd name="T66" fmla="*/ 2 w 23"/>
                <a:gd name="T67" fmla="*/ 3 h 25"/>
                <a:gd name="T68" fmla="*/ 2 w 23"/>
                <a:gd name="T69" fmla="*/ 3 h 25"/>
                <a:gd name="T70" fmla="*/ 2 w 23"/>
                <a:gd name="T71" fmla="*/ 3 h 25"/>
                <a:gd name="T72" fmla="*/ 2 w 23"/>
                <a:gd name="T73" fmla="*/ 3 h 25"/>
                <a:gd name="T74" fmla="*/ 2 w 23"/>
                <a:gd name="T75" fmla="*/ 3 h 25"/>
                <a:gd name="T76" fmla="*/ 2 w 23"/>
                <a:gd name="T77" fmla="*/ 3 h 25"/>
                <a:gd name="T78" fmla="*/ 2 w 23"/>
                <a:gd name="T79" fmla="*/ 3 h 25"/>
                <a:gd name="T80" fmla="*/ 2 w 23"/>
                <a:gd name="T81" fmla="*/ 3 h 25"/>
                <a:gd name="T82" fmla="*/ 2 w 23"/>
                <a:gd name="T83" fmla="*/ 2 h 25"/>
                <a:gd name="T84" fmla="*/ 2 w 23"/>
                <a:gd name="T85" fmla="*/ 2 h 25"/>
                <a:gd name="T86" fmla="*/ 2 w 23"/>
                <a:gd name="T87" fmla="*/ 0 h 25"/>
                <a:gd name="T88" fmla="*/ 2 w 23"/>
                <a:gd name="T89" fmla="*/ 0 h 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
                <a:gd name="T136" fmla="*/ 0 h 25"/>
                <a:gd name="T137" fmla="*/ 23 w 23"/>
                <a:gd name="T138" fmla="*/ 25 h 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 h="25">
                  <a:moveTo>
                    <a:pt x="12" y="0"/>
                  </a:moveTo>
                  <a:lnTo>
                    <a:pt x="12" y="0"/>
                  </a:lnTo>
                  <a:lnTo>
                    <a:pt x="1" y="2"/>
                  </a:lnTo>
                  <a:lnTo>
                    <a:pt x="0" y="2"/>
                  </a:lnTo>
                  <a:lnTo>
                    <a:pt x="1" y="3"/>
                  </a:lnTo>
                  <a:lnTo>
                    <a:pt x="3" y="6"/>
                  </a:lnTo>
                  <a:lnTo>
                    <a:pt x="6" y="9"/>
                  </a:lnTo>
                  <a:lnTo>
                    <a:pt x="11" y="13"/>
                  </a:lnTo>
                  <a:lnTo>
                    <a:pt x="12" y="14"/>
                  </a:lnTo>
                  <a:lnTo>
                    <a:pt x="12" y="16"/>
                  </a:lnTo>
                  <a:lnTo>
                    <a:pt x="12" y="18"/>
                  </a:lnTo>
                  <a:lnTo>
                    <a:pt x="13" y="20"/>
                  </a:lnTo>
                  <a:lnTo>
                    <a:pt x="15" y="24"/>
                  </a:lnTo>
                  <a:lnTo>
                    <a:pt x="16" y="25"/>
                  </a:lnTo>
                  <a:lnTo>
                    <a:pt x="17" y="25"/>
                  </a:lnTo>
                  <a:lnTo>
                    <a:pt x="19" y="25"/>
                  </a:lnTo>
                  <a:lnTo>
                    <a:pt x="22" y="24"/>
                  </a:lnTo>
                  <a:lnTo>
                    <a:pt x="21" y="23"/>
                  </a:lnTo>
                  <a:lnTo>
                    <a:pt x="22" y="22"/>
                  </a:lnTo>
                  <a:lnTo>
                    <a:pt x="23" y="20"/>
                  </a:lnTo>
                  <a:lnTo>
                    <a:pt x="22" y="17"/>
                  </a:lnTo>
                  <a:lnTo>
                    <a:pt x="21" y="9"/>
                  </a:lnTo>
                  <a:lnTo>
                    <a:pt x="19" y="7"/>
                  </a:lnTo>
                  <a:lnTo>
                    <a:pt x="18" y="7"/>
                  </a:lnTo>
                  <a:lnTo>
                    <a:pt x="17" y="6"/>
                  </a:lnTo>
                  <a:lnTo>
                    <a:pt x="17" y="4"/>
                  </a:lnTo>
                  <a:lnTo>
                    <a:pt x="16" y="2"/>
                  </a:lnTo>
                  <a:lnTo>
                    <a:pt x="14" y="2"/>
                  </a:lnTo>
                  <a:lnTo>
                    <a:pt x="1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0" name="Freeform 4293"/>
            <p:cNvSpPr>
              <a:spLocks/>
            </p:cNvSpPr>
            <p:nvPr/>
          </p:nvSpPr>
          <p:spPr bwMode="auto">
            <a:xfrm>
              <a:off x="4683" y="2526"/>
              <a:ext cx="61" cy="56"/>
            </a:xfrm>
            <a:custGeom>
              <a:avLst/>
              <a:gdLst>
                <a:gd name="T0" fmla="*/ 5 w 76"/>
                <a:gd name="T1" fmla="*/ 0 h 68"/>
                <a:gd name="T2" fmla="*/ 5 w 76"/>
                <a:gd name="T3" fmla="*/ 2 h 68"/>
                <a:gd name="T4" fmla="*/ 5 w 76"/>
                <a:gd name="T5" fmla="*/ 2 h 68"/>
                <a:gd name="T6" fmla="*/ 5 w 76"/>
                <a:gd name="T7" fmla="*/ 2 h 68"/>
                <a:gd name="T8" fmla="*/ 4 w 76"/>
                <a:gd name="T9" fmla="*/ 2 h 68"/>
                <a:gd name="T10" fmla="*/ 4 w 76"/>
                <a:gd name="T11" fmla="*/ 2 h 68"/>
                <a:gd name="T12" fmla="*/ 3 w 76"/>
                <a:gd name="T13" fmla="*/ 2 h 68"/>
                <a:gd name="T14" fmla="*/ 2 w 76"/>
                <a:gd name="T15" fmla="*/ 3 h 68"/>
                <a:gd name="T16" fmla="*/ 2 w 76"/>
                <a:gd name="T17" fmla="*/ 3 h 68"/>
                <a:gd name="T18" fmla="*/ 3 w 76"/>
                <a:gd name="T19" fmla="*/ 2 h 68"/>
                <a:gd name="T20" fmla="*/ 2 w 76"/>
                <a:gd name="T21" fmla="*/ 2 h 68"/>
                <a:gd name="T22" fmla="*/ 2 w 76"/>
                <a:gd name="T23" fmla="*/ 2 h 68"/>
                <a:gd name="T24" fmla="*/ 2 w 76"/>
                <a:gd name="T25" fmla="*/ 2 h 68"/>
                <a:gd name="T26" fmla="*/ 2 w 76"/>
                <a:gd name="T27" fmla="*/ 3 h 68"/>
                <a:gd name="T28" fmla="*/ 2 w 76"/>
                <a:gd name="T29" fmla="*/ 4 h 68"/>
                <a:gd name="T30" fmla="*/ 2 w 76"/>
                <a:gd name="T31" fmla="*/ 5 h 68"/>
                <a:gd name="T32" fmla="*/ 0 w 76"/>
                <a:gd name="T33" fmla="*/ 6 h 68"/>
                <a:gd name="T34" fmla="*/ 2 w 76"/>
                <a:gd name="T35" fmla="*/ 6 h 68"/>
                <a:gd name="T36" fmla="*/ 2 w 76"/>
                <a:gd name="T37" fmla="*/ 5 h 68"/>
                <a:gd name="T38" fmla="*/ 2 w 76"/>
                <a:gd name="T39" fmla="*/ 5 h 68"/>
                <a:gd name="T40" fmla="*/ 2 w 76"/>
                <a:gd name="T41" fmla="*/ 5 h 68"/>
                <a:gd name="T42" fmla="*/ 2 w 76"/>
                <a:gd name="T43" fmla="*/ 4 h 68"/>
                <a:gd name="T44" fmla="*/ 2 w 76"/>
                <a:gd name="T45" fmla="*/ 4 h 68"/>
                <a:gd name="T46" fmla="*/ 2 w 76"/>
                <a:gd name="T47" fmla="*/ 5 h 68"/>
                <a:gd name="T48" fmla="*/ 2 w 76"/>
                <a:gd name="T49" fmla="*/ 4 h 68"/>
                <a:gd name="T50" fmla="*/ 2 w 76"/>
                <a:gd name="T51" fmla="*/ 4 h 68"/>
                <a:gd name="T52" fmla="*/ 2 w 76"/>
                <a:gd name="T53" fmla="*/ 5 h 68"/>
                <a:gd name="T54" fmla="*/ 2 w 76"/>
                <a:gd name="T55" fmla="*/ 5 h 68"/>
                <a:gd name="T56" fmla="*/ 2 w 76"/>
                <a:gd name="T57" fmla="*/ 4 h 68"/>
                <a:gd name="T58" fmla="*/ 2 w 76"/>
                <a:gd name="T59" fmla="*/ 4 h 68"/>
                <a:gd name="T60" fmla="*/ 3 w 76"/>
                <a:gd name="T61" fmla="*/ 5 h 68"/>
                <a:gd name="T62" fmla="*/ 3 w 76"/>
                <a:gd name="T63" fmla="*/ 5 h 68"/>
                <a:gd name="T64" fmla="*/ 3 w 76"/>
                <a:gd name="T65" fmla="*/ 6 h 68"/>
                <a:gd name="T66" fmla="*/ 3 w 76"/>
                <a:gd name="T67" fmla="*/ 7 h 68"/>
                <a:gd name="T68" fmla="*/ 5 w 76"/>
                <a:gd name="T69" fmla="*/ 7 h 68"/>
                <a:gd name="T70" fmla="*/ 5 w 76"/>
                <a:gd name="T71" fmla="*/ 7 h 68"/>
                <a:gd name="T72" fmla="*/ 5 w 76"/>
                <a:gd name="T73" fmla="*/ 8 h 68"/>
                <a:gd name="T74" fmla="*/ 5 w 76"/>
                <a:gd name="T75" fmla="*/ 8 h 68"/>
                <a:gd name="T76" fmla="*/ 5 w 76"/>
                <a:gd name="T77" fmla="*/ 7 h 68"/>
                <a:gd name="T78" fmla="*/ 5 w 76"/>
                <a:gd name="T79" fmla="*/ 6 h 68"/>
                <a:gd name="T80" fmla="*/ 6 w 76"/>
                <a:gd name="T81" fmla="*/ 5 h 68"/>
                <a:gd name="T82" fmla="*/ 6 w 76"/>
                <a:gd name="T83" fmla="*/ 5 h 68"/>
                <a:gd name="T84" fmla="*/ 6 w 76"/>
                <a:gd name="T85" fmla="*/ 6 h 68"/>
                <a:gd name="T86" fmla="*/ 6 w 76"/>
                <a:gd name="T87" fmla="*/ 6 h 68"/>
                <a:gd name="T88" fmla="*/ 6 w 76"/>
                <a:gd name="T89" fmla="*/ 7 h 68"/>
                <a:gd name="T90" fmla="*/ 6 w 76"/>
                <a:gd name="T91" fmla="*/ 6 h 68"/>
                <a:gd name="T92" fmla="*/ 6 w 76"/>
                <a:gd name="T93" fmla="*/ 6 h 68"/>
                <a:gd name="T94" fmla="*/ 6 w 76"/>
                <a:gd name="T95" fmla="*/ 6 h 68"/>
                <a:gd name="T96" fmla="*/ 6 w 76"/>
                <a:gd name="T97" fmla="*/ 5 h 68"/>
                <a:gd name="T98" fmla="*/ 6 w 76"/>
                <a:gd name="T99" fmla="*/ 4 h 68"/>
                <a:gd name="T100" fmla="*/ 6 w 76"/>
                <a:gd name="T101" fmla="*/ 4 h 68"/>
                <a:gd name="T102" fmla="*/ 6 w 76"/>
                <a:gd name="T103" fmla="*/ 3 h 68"/>
                <a:gd name="T104" fmla="*/ 6 w 76"/>
                <a:gd name="T105" fmla="*/ 2 h 68"/>
                <a:gd name="T106" fmla="*/ 6 w 76"/>
                <a:gd name="T107" fmla="*/ 2 h 68"/>
                <a:gd name="T108" fmla="*/ 6 w 76"/>
                <a:gd name="T109" fmla="*/ 2 h 68"/>
                <a:gd name="T110" fmla="*/ 6 w 76"/>
                <a:gd name="T111" fmla="*/ 2 h 68"/>
                <a:gd name="T112" fmla="*/ 6 w 76"/>
                <a:gd name="T113" fmla="*/ 2 h 68"/>
                <a:gd name="T114" fmla="*/ 6 w 76"/>
                <a:gd name="T115" fmla="*/ 2 h 68"/>
                <a:gd name="T116" fmla="*/ 5 w 76"/>
                <a:gd name="T117" fmla="*/ 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6"/>
                <a:gd name="T178" fmla="*/ 0 h 68"/>
                <a:gd name="T179" fmla="*/ 76 w 76"/>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6" h="68">
                  <a:moveTo>
                    <a:pt x="57" y="0"/>
                  </a:moveTo>
                  <a:lnTo>
                    <a:pt x="57" y="0"/>
                  </a:lnTo>
                  <a:lnTo>
                    <a:pt x="56" y="0"/>
                  </a:lnTo>
                  <a:lnTo>
                    <a:pt x="57" y="3"/>
                  </a:lnTo>
                  <a:lnTo>
                    <a:pt x="59" y="9"/>
                  </a:lnTo>
                  <a:lnTo>
                    <a:pt x="59" y="12"/>
                  </a:lnTo>
                  <a:lnTo>
                    <a:pt x="56" y="13"/>
                  </a:lnTo>
                  <a:lnTo>
                    <a:pt x="54" y="12"/>
                  </a:lnTo>
                  <a:lnTo>
                    <a:pt x="53" y="12"/>
                  </a:lnTo>
                  <a:lnTo>
                    <a:pt x="53" y="13"/>
                  </a:lnTo>
                  <a:lnTo>
                    <a:pt x="53" y="14"/>
                  </a:lnTo>
                  <a:lnTo>
                    <a:pt x="52" y="15"/>
                  </a:lnTo>
                  <a:lnTo>
                    <a:pt x="49" y="13"/>
                  </a:lnTo>
                  <a:lnTo>
                    <a:pt x="48" y="13"/>
                  </a:lnTo>
                  <a:lnTo>
                    <a:pt x="47" y="14"/>
                  </a:lnTo>
                  <a:lnTo>
                    <a:pt x="46" y="18"/>
                  </a:lnTo>
                  <a:lnTo>
                    <a:pt x="46" y="20"/>
                  </a:lnTo>
                  <a:lnTo>
                    <a:pt x="44" y="20"/>
                  </a:lnTo>
                  <a:lnTo>
                    <a:pt x="42" y="19"/>
                  </a:lnTo>
                  <a:lnTo>
                    <a:pt x="40" y="19"/>
                  </a:lnTo>
                  <a:lnTo>
                    <a:pt x="39" y="21"/>
                  </a:lnTo>
                  <a:lnTo>
                    <a:pt x="35" y="26"/>
                  </a:lnTo>
                  <a:lnTo>
                    <a:pt x="30" y="29"/>
                  </a:lnTo>
                  <a:lnTo>
                    <a:pt x="28" y="29"/>
                  </a:lnTo>
                  <a:lnTo>
                    <a:pt x="30" y="28"/>
                  </a:lnTo>
                  <a:lnTo>
                    <a:pt x="32" y="26"/>
                  </a:lnTo>
                  <a:lnTo>
                    <a:pt x="32" y="22"/>
                  </a:lnTo>
                  <a:lnTo>
                    <a:pt x="32" y="21"/>
                  </a:lnTo>
                  <a:lnTo>
                    <a:pt x="30" y="20"/>
                  </a:lnTo>
                  <a:lnTo>
                    <a:pt x="28" y="19"/>
                  </a:lnTo>
                  <a:lnTo>
                    <a:pt x="26" y="18"/>
                  </a:lnTo>
                  <a:lnTo>
                    <a:pt x="25" y="17"/>
                  </a:lnTo>
                  <a:lnTo>
                    <a:pt x="23" y="18"/>
                  </a:lnTo>
                  <a:lnTo>
                    <a:pt x="21" y="19"/>
                  </a:lnTo>
                  <a:lnTo>
                    <a:pt x="20" y="20"/>
                  </a:lnTo>
                  <a:lnTo>
                    <a:pt x="18" y="22"/>
                  </a:lnTo>
                  <a:lnTo>
                    <a:pt x="16" y="26"/>
                  </a:lnTo>
                  <a:lnTo>
                    <a:pt x="12" y="28"/>
                  </a:lnTo>
                  <a:lnTo>
                    <a:pt x="8" y="29"/>
                  </a:lnTo>
                  <a:lnTo>
                    <a:pt x="5" y="30"/>
                  </a:lnTo>
                  <a:lnTo>
                    <a:pt x="4" y="33"/>
                  </a:lnTo>
                  <a:lnTo>
                    <a:pt x="4" y="34"/>
                  </a:lnTo>
                  <a:lnTo>
                    <a:pt x="4" y="35"/>
                  </a:lnTo>
                  <a:lnTo>
                    <a:pt x="4" y="37"/>
                  </a:lnTo>
                  <a:lnTo>
                    <a:pt x="1" y="40"/>
                  </a:lnTo>
                  <a:lnTo>
                    <a:pt x="0" y="42"/>
                  </a:lnTo>
                  <a:lnTo>
                    <a:pt x="0" y="44"/>
                  </a:lnTo>
                  <a:lnTo>
                    <a:pt x="1" y="46"/>
                  </a:lnTo>
                  <a:lnTo>
                    <a:pt x="2" y="46"/>
                  </a:lnTo>
                  <a:lnTo>
                    <a:pt x="4" y="46"/>
                  </a:lnTo>
                  <a:lnTo>
                    <a:pt x="5" y="45"/>
                  </a:lnTo>
                  <a:lnTo>
                    <a:pt x="6" y="43"/>
                  </a:lnTo>
                  <a:lnTo>
                    <a:pt x="7" y="42"/>
                  </a:lnTo>
                  <a:lnTo>
                    <a:pt x="7" y="41"/>
                  </a:lnTo>
                  <a:lnTo>
                    <a:pt x="8" y="40"/>
                  </a:lnTo>
                  <a:lnTo>
                    <a:pt x="8" y="38"/>
                  </a:lnTo>
                  <a:lnTo>
                    <a:pt x="8" y="37"/>
                  </a:lnTo>
                  <a:lnTo>
                    <a:pt x="9" y="36"/>
                  </a:lnTo>
                  <a:lnTo>
                    <a:pt x="9" y="35"/>
                  </a:lnTo>
                  <a:lnTo>
                    <a:pt x="9" y="34"/>
                  </a:lnTo>
                  <a:lnTo>
                    <a:pt x="11" y="33"/>
                  </a:lnTo>
                  <a:lnTo>
                    <a:pt x="13" y="33"/>
                  </a:lnTo>
                  <a:lnTo>
                    <a:pt x="14" y="33"/>
                  </a:lnTo>
                  <a:lnTo>
                    <a:pt x="14" y="36"/>
                  </a:lnTo>
                  <a:lnTo>
                    <a:pt x="14" y="37"/>
                  </a:lnTo>
                  <a:lnTo>
                    <a:pt x="16" y="36"/>
                  </a:lnTo>
                  <a:lnTo>
                    <a:pt x="20" y="33"/>
                  </a:lnTo>
                  <a:lnTo>
                    <a:pt x="21" y="34"/>
                  </a:lnTo>
                  <a:lnTo>
                    <a:pt x="20" y="35"/>
                  </a:lnTo>
                  <a:lnTo>
                    <a:pt x="20" y="36"/>
                  </a:lnTo>
                  <a:lnTo>
                    <a:pt x="20" y="37"/>
                  </a:lnTo>
                  <a:lnTo>
                    <a:pt x="22" y="37"/>
                  </a:lnTo>
                  <a:lnTo>
                    <a:pt x="22" y="36"/>
                  </a:lnTo>
                  <a:lnTo>
                    <a:pt x="23" y="38"/>
                  </a:lnTo>
                  <a:lnTo>
                    <a:pt x="24" y="38"/>
                  </a:lnTo>
                  <a:lnTo>
                    <a:pt x="24" y="35"/>
                  </a:lnTo>
                  <a:lnTo>
                    <a:pt x="24" y="33"/>
                  </a:lnTo>
                  <a:lnTo>
                    <a:pt x="26" y="31"/>
                  </a:lnTo>
                  <a:lnTo>
                    <a:pt x="28" y="32"/>
                  </a:lnTo>
                  <a:lnTo>
                    <a:pt x="32" y="34"/>
                  </a:lnTo>
                  <a:lnTo>
                    <a:pt x="37" y="38"/>
                  </a:lnTo>
                  <a:lnTo>
                    <a:pt x="37" y="40"/>
                  </a:lnTo>
                  <a:lnTo>
                    <a:pt x="35" y="43"/>
                  </a:lnTo>
                  <a:lnTo>
                    <a:pt x="34" y="45"/>
                  </a:lnTo>
                  <a:lnTo>
                    <a:pt x="34" y="47"/>
                  </a:lnTo>
                  <a:lnTo>
                    <a:pt x="35" y="50"/>
                  </a:lnTo>
                  <a:lnTo>
                    <a:pt x="35" y="52"/>
                  </a:lnTo>
                  <a:lnTo>
                    <a:pt x="36" y="56"/>
                  </a:lnTo>
                  <a:lnTo>
                    <a:pt x="38" y="58"/>
                  </a:lnTo>
                  <a:lnTo>
                    <a:pt x="42" y="60"/>
                  </a:lnTo>
                  <a:lnTo>
                    <a:pt x="49" y="62"/>
                  </a:lnTo>
                  <a:lnTo>
                    <a:pt x="51" y="62"/>
                  </a:lnTo>
                  <a:lnTo>
                    <a:pt x="52" y="60"/>
                  </a:lnTo>
                  <a:lnTo>
                    <a:pt x="53" y="59"/>
                  </a:lnTo>
                  <a:lnTo>
                    <a:pt x="53" y="61"/>
                  </a:lnTo>
                  <a:lnTo>
                    <a:pt x="53" y="64"/>
                  </a:lnTo>
                  <a:lnTo>
                    <a:pt x="54" y="68"/>
                  </a:lnTo>
                  <a:lnTo>
                    <a:pt x="55" y="68"/>
                  </a:lnTo>
                  <a:lnTo>
                    <a:pt x="56" y="68"/>
                  </a:lnTo>
                  <a:lnTo>
                    <a:pt x="59" y="64"/>
                  </a:lnTo>
                  <a:lnTo>
                    <a:pt x="61" y="62"/>
                  </a:lnTo>
                  <a:lnTo>
                    <a:pt x="61" y="59"/>
                  </a:lnTo>
                  <a:lnTo>
                    <a:pt x="60" y="55"/>
                  </a:lnTo>
                  <a:lnTo>
                    <a:pt x="57" y="51"/>
                  </a:lnTo>
                  <a:lnTo>
                    <a:pt x="56" y="50"/>
                  </a:lnTo>
                  <a:lnTo>
                    <a:pt x="56" y="48"/>
                  </a:lnTo>
                  <a:lnTo>
                    <a:pt x="59" y="44"/>
                  </a:lnTo>
                  <a:lnTo>
                    <a:pt x="62" y="40"/>
                  </a:lnTo>
                  <a:lnTo>
                    <a:pt x="63" y="40"/>
                  </a:lnTo>
                  <a:lnTo>
                    <a:pt x="64" y="40"/>
                  </a:lnTo>
                  <a:lnTo>
                    <a:pt x="65" y="42"/>
                  </a:lnTo>
                  <a:lnTo>
                    <a:pt x="65" y="44"/>
                  </a:lnTo>
                  <a:lnTo>
                    <a:pt x="66" y="47"/>
                  </a:lnTo>
                  <a:lnTo>
                    <a:pt x="67" y="48"/>
                  </a:lnTo>
                  <a:lnTo>
                    <a:pt x="67" y="50"/>
                  </a:lnTo>
                  <a:lnTo>
                    <a:pt x="67" y="52"/>
                  </a:lnTo>
                  <a:lnTo>
                    <a:pt x="68" y="55"/>
                  </a:lnTo>
                  <a:lnTo>
                    <a:pt x="69" y="56"/>
                  </a:lnTo>
                  <a:lnTo>
                    <a:pt x="69" y="55"/>
                  </a:lnTo>
                  <a:lnTo>
                    <a:pt x="69" y="52"/>
                  </a:lnTo>
                  <a:lnTo>
                    <a:pt x="69" y="47"/>
                  </a:lnTo>
                  <a:lnTo>
                    <a:pt x="69" y="46"/>
                  </a:lnTo>
                  <a:lnTo>
                    <a:pt x="70" y="47"/>
                  </a:lnTo>
                  <a:lnTo>
                    <a:pt x="71" y="47"/>
                  </a:lnTo>
                  <a:lnTo>
                    <a:pt x="73" y="46"/>
                  </a:lnTo>
                  <a:lnTo>
                    <a:pt x="73" y="45"/>
                  </a:lnTo>
                  <a:lnTo>
                    <a:pt x="74" y="44"/>
                  </a:lnTo>
                  <a:lnTo>
                    <a:pt x="75" y="41"/>
                  </a:lnTo>
                  <a:lnTo>
                    <a:pt x="76" y="36"/>
                  </a:lnTo>
                  <a:lnTo>
                    <a:pt x="75" y="34"/>
                  </a:lnTo>
                  <a:lnTo>
                    <a:pt x="75" y="33"/>
                  </a:lnTo>
                  <a:lnTo>
                    <a:pt x="73" y="31"/>
                  </a:lnTo>
                  <a:lnTo>
                    <a:pt x="71" y="30"/>
                  </a:lnTo>
                  <a:lnTo>
                    <a:pt x="73" y="30"/>
                  </a:lnTo>
                  <a:lnTo>
                    <a:pt x="74" y="27"/>
                  </a:lnTo>
                  <a:lnTo>
                    <a:pt x="74" y="26"/>
                  </a:lnTo>
                  <a:lnTo>
                    <a:pt x="73" y="26"/>
                  </a:lnTo>
                  <a:lnTo>
                    <a:pt x="71" y="26"/>
                  </a:lnTo>
                  <a:lnTo>
                    <a:pt x="71" y="23"/>
                  </a:lnTo>
                  <a:lnTo>
                    <a:pt x="73" y="21"/>
                  </a:lnTo>
                  <a:lnTo>
                    <a:pt x="71" y="21"/>
                  </a:lnTo>
                  <a:lnTo>
                    <a:pt x="69" y="20"/>
                  </a:lnTo>
                  <a:lnTo>
                    <a:pt x="68" y="20"/>
                  </a:lnTo>
                  <a:lnTo>
                    <a:pt x="68" y="19"/>
                  </a:lnTo>
                  <a:lnTo>
                    <a:pt x="69" y="17"/>
                  </a:lnTo>
                  <a:lnTo>
                    <a:pt x="70" y="15"/>
                  </a:lnTo>
                  <a:lnTo>
                    <a:pt x="70" y="13"/>
                  </a:lnTo>
                  <a:lnTo>
                    <a:pt x="69" y="10"/>
                  </a:lnTo>
                  <a:lnTo>
                    <a:pt x="69" y="8"/>
                  </a:lnTo>
                  <a:lnTo>
                    <a:pt x="67" y="8"/>
                  </a:lnTo>
                  <a:lnTo>
                    <a:pt x="66" y="8"/>
                  </a:lnTo>
                  <a:lnTo>
                    <a:pt x="66" y="7"/>
                  </a:lnTo>
                  <a:lnTo>
                    <a:pt x="65" y="5"/>
                  </a:lnTo>
                  <a:lnTo>
                    <a:pt x="62" y="2"/>
                  </a:lnTo>
                  <a:lnTo>
                    <a:pt x="57"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1" name="Freeform 4294"/>
            <p:cNvSpPr>
              <a:spLocks/>
            </p:cNvSpPr>
            <p:nvPr/>
          </p:nvSpPr>
          <p:spPr bwMode="auto">
            <a:xfrm>
              <a:off x="4729" y="2518"/>
              <a:ext cx="2" cy="4"/>
            </a:xfrm>
            <a:custGeom>
              <a:avLst/>
              <a:gdLst>
                <a:gd name="T0" fmla="*/ 1 w 4"/>
                <a:gd name="T1" fmla="*/ 0 h 5"/>
                <a:gd name="T2" fmla="*/ 1 w 4"/>
                <a:gd name="T3" fmla="*/ 0 h 5"/>
                <a:gd name="T4" fmla="*/ 0 w 4"/>
                <a:gd name="T5" fmla="*/ 2 h 5"/>
                <a:gd name="T6" fmla="*/ 1 w 4"/>
                <a:gd name="T7" fmla="*/ 2 h 5"/>
                <a:gd name="T8" fmla="*/ 1 w 4"/>
                <a:gd name="T9" fmla="*/ 2 h 5"/>
                <a:gd name="T10" fmla="*/ 1 w 4"/>
                <a:gd name="T11" fmla="*/ 2 h 5"/>
                <a:gd name="T12" fmla="*/ 1 w 4"/>
                <a:gd name="T13" fmla="*/ 2 h 5"/>
                <a:gd name="T14" fmla="*/ 1 w 4"/>
                <a:gd name="T15" fmla="*/ 2 h 5"/>
                <a:gd name="T16" fmla="*/ 1 w 4"/>
                <a:gd name="T17" fmla="*/ 2 h 5"/>
                <a:gd name="T18" fmla="*/ 1 w 4"/>
                <a:gd name="T19" fmla="*/ 1 h 5"/>
                <a:gd name="T20" fmla="*/ 1 w 4"/>
                <a:gd name="T21" fmla="*/ 1 h 5"/>
                <a:gd name="T22" fmla="*/ 1 w 4"/>
                <a:gd name="T23" fmla="*/ 0 h 5"/>
                <a:gd name="T24" fmla="*/ 1 w 4"/>
                <a:gd name="T25" fmla="*/ 0 h 5"/>
                <a:gd name="T26" fmla="*/ 1 w 4"/>
                <a:gd name="T27" fmla="*/ 0 h 5"/>
                <a:gd name="T28" fmla="*/ 1 w 4"/>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3" y="0"/>
                  </a:moveTo>
                  <a:lnTo>
                    <a:pt x="3" y="0"/>
                  </a:lnTo>
                  <a:lnTo>
                    <a:pt x="0" y="3"/>
                  </a:lnTo>
                  <a:lnTo>
                    <a:pt x="2" y="5"/>
                  </a:lnTo>
                  <a:lnTo>
                    <a:pt x="3" y="5"/>
                  </a:lnTo>
                  <a:lnTo>
                    <a:pt x="4" y="4"/>
                  </a:lnTo>
                  <a:lnTo>
                    <a:pt x="4"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2" name="Freeform 4295"/>
            <p:cNvSpPr>
              <a:spLocks/>
            </p:cNvSpPr>
            <p:nvPr/>
          </p:nvSpPr>
          <p:spPr bwMode="auto">
            <a:xfrm>
              <a:off x="4735" y="2522"/>
              <a:ext cx="2" cy="4"/>
            </a:xfrm>
            <a:custGeom>
              <a:avLst/>
              <a:gdLst>
                <a:gd name="T0" fmla="*/ 0 w 2"/>
                <a:gd name="T1" fmla="*/ 1 h 5"/>
                <a:gd name="T2" fmla="*/ 0 w 2"/>
                <a:gd name="T3" fmla="*/ 1 h 5"/>
                <a:gd name="T4" fmla="*/ 0 w 2"/>
                <a:gd name="T5" fmla="*/ 2 h 5"/>
                <a:gd name="T6" fmla="*/ 0 w 2"/>
                <a:gd name="T7" fmla="*/ 2 h 5"/>
                <a:gd name="T8" fmla="*/ 1 w 2"/>
                <a:gd name="T9" fmla="*/ 2 h 5"/>
                <a:gd name="T10" fmla="*/ 1 w 2"/>
                <a:gd name="T11" fmla="*/ 2 h 5"/>
                <a:gd name="T12" fmla="*/ 2 w 2"/>
                <a:gd name="T13" fmla="*/ 2 h 5"/>
                <a:gd name="T14" fmla="*/ 2 w 2"/>
                <a:gd name="T15" fmla="*/ 2 h 5"/>
                <a:gd name="T16" fmla="*/ 2 w 2"/>
                <a:gd name="T17" fmla="*/ 2 h 5"/>
                <a:gd name="T18" fmla="*/ 1 w 2"/>
                <a:gd name="T19" fmla="*/ 0 h 5"/>
                <a:gd name="T20" fmla="*/ 0 w 2"/>
                <a:gd name="T21" fmla="*/ 1 h 5"/>
                <a:gd name="T22" fmla="*/ 0 w 2"/>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5"/>
                <a:gd name="T38" fmla="*/ 2 w 2"/>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5">
                  <a:moveTo>
                    <a:pt x="0" y="1"/>
                  </a:moveTo>
                  <a:lnTo>
                    <a:pt x="0" y="1"/>
                  </a:lnTo>
                  <a:lnTo>
                    <a:pt x="0" y="4"/>
                  </a:lnTo>
                  <a:lnTo>
                    <a:pt x="0" y="5"/>
                  </a:lnTo>
                  <a:lnTo>
                    <a:pt x="1" y="5"/>
                  </a:lnTo>
                  <a:lnTo>
                    <a:pt x="2" y="4"/>
                  </a:lnTo>
                  <a:lnTo>
                    <a:pt x="2" y="3"/>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3" name="Freeform 4296"/>
            <p:cNvSpPr>
              <a:spLocks/>
            </p:cNvSpPr>
            <p:nvPr/>
          </p:nvSpPr>
          <p:spPr bwMode="auto">
            <a:xfrm>
              <a:off x="4657" y="2585"/>
              <a:ext cx="4" cy="2"/>
            </a:xfrm>
            <a:custGeom>
              <a:avLst/>
              <a:gdLst>
                <a:gd name="T0" fmla="*/ 2 w 5"/>
                <a:gd name="T1" fmla="*/ 1 h 3"/>
                <a:gd name="T2" fmla="*/ 2 w 5"/>
                <a:gd name="T3" fmla="*/ 1 h 3"/>
                <a:gd name="T4" fmla="*/ 2 w 5"/>
                <a:gd name="T5" fmla="*/ 1 h 3"/>
                <a:gd name="T6" fmla="*/ 2 w 5"/>
                <a:gd name="T7" fmla="*/ 1 h 3"/>
                <a:gd name="T8" fmla="*/ 2 w 5"/>
                <a:gd name="T9" fmla="*/ 1 h 3"/>
                <a:gd name="T10" fmla="*/ 2 w 5"/>
                <a:gd name="T11" fmla="*/ 0 h 3"/>
                <a:gd name="T12" fmla="*/ 2 w 5"/>
                <a:gd name="T13" fmla="*/ 0 h 3"/>
                <a:gd name="T14" fmla="*/ 0 w 5"/>
                <a:gd name="T15" fmla="*/ 1 h 3"/>
                <a:gd name="T16" fmla="*/ 0 w 5"/>
                <a:gd name="T17" fmla="*/ 1 h 3"/>
                <a:gd name="T18" fmla="*/ 2 w 5"/>
                <a:gd name="T19" fmla="*/ 1 h 3"/>
                <a:gd name="T20" fmla="*/ 2 w 5"/>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4" y="2"/>
                  </a:moveTo>
                  <a:lnTo>
                    <a:pt x="4" y="2"/>
                  </a:lnTo>
                  <a:lnTo>
                    <a:pt x="5" y="2"/>
                  </a:lnTo>
                  <a:lnTo>
                    <a:pt x="5" y="0"/>
                  </a:lnTo>
                  <a:lnTo>
                    <a:pt x="4" y="0"/>
                  </a:lnTo>
                  <a:lnTo>
                    <a:pt x="0"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4" name="Freeform 4297"/>
            <p:cNvSpPr>
              <a:spLocks/>
            </p:cNvSpPr>
            <p:nvPr/>
          </p:nvSpPr>
          <p:spPr bwMode="auto">
            <a:xfrm>
              <a:off x="4670" y="2574"/>
              <a:ext cx="7" cy="4"/>
            </a:xfrm>
            <a:custGeom>
              <a:avLst/>
              <a:gdLst>
                <a:gd name="T0" fmla="*/ 2 w 9"/>
                <a:gd name="T1" fmla="*/ 1 h 4"/>
                <a:gd name="T2" fmla="*/ 2 w 9"/>
                <a:gd name="T3" fmla="*/ 1 h 4"/>
                <a:gd name="T4" fmla="*/ 2 w 9"/>
                <a:gd name="T5" fmla="*/ 0 h 4"/>
                <a:gd name="T6" fmla="*/ 1 w 9"/>
                <a:gd name="T7" fmla="*/ 1 h 4"/>
                <a:gd name="T8" fmla="*/ 1 w 9"/>
                <a:gd name="T9" fmla="*/ 1 h 4"/>
                <a:gd name="T10" fmla="*/ 0 w 9"/>
                <a:gd name="T11" fmla="*/ 2 h 4"/>
                <a:gd name="T12" fmla="*/ 1 w 9"/>
                <a:gd name="T13" fmla="*/ 2 h 4"/>
                <a:gd name="T14" fmla="*/ 1 w 9"/>
                <a:gd name="T15" fmla="*/ 2 h 4"/>
                <a:gd name="T16" fmla="*/ 1 w 9"/>
                <a:gd name="T17" fmla="*/ 2 h 4"/>
                <a:gd name="T18" fmla="*/ 2 w 9"/>
                <a:gd name="T19" fmla="*/ 4 h 4"/>
                <a:gd name="T20" fmla="*/ 2 w 9"/>
                <a:gd name="T21" fmla="*/ 4 h 4"/>
                <a:gd name="T22" fmla="*/ 2 w 9"/>
                <a:gd name="T23" fmla="*/ 4 h 4"/>
                <a:gd name="T24" fmla="*/ 2 w 9"/>
                <a:gd name="T25" fmla="*/ 4 h 4"/>
                <a:gd name="T26" fmla="*/ 2 w 9"/>
                <a:gd name="T27" fmla="*/ 3 h 4"/>
                <a:gd name="T28" fmla="*/ 2 w 9"/>
                <a:gd name="T29" fmla="*/ 3 h 4"/>
                <a:gd name="T30" fmla="*/ 2 w 9"/>
                <a:gd name="T31" fmla="*/ 2 h 4"/>
                <a:gd name="T32" fmla="*/ 2 w 9"/>
                <a:gd name="T33" fmla="*/ 2 h 4"/>
                <a:gd name="T34" fmla="*/ 2 w 9"/>
                <a:gd name="T35" fmla="*/ 2 h 4"/>
                <a:gd name="T36" fmla="*/ 2 w 9"/>
                <a:gd name="T37" fmla="*/ 1 h 4"/>
                <a:gd name="T38" fmla="*/ 2 w 9"/>
                <a:gd name="T39" fmla="*/ 1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4"/>
                <a:gd name="T62" fmla="*/ 9 w 9"/>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4">
                  <a:moveTo>
                    <a:pt x="4" y="1"/>
                  </a:moveTo>
                  <a:lnTo>
                    <a:pt x="4" y="1"/>
                  </a:lnTo>
                  <a:lnTo>
                    <a:pt x="3" y="0"/>
                  </a:lnTo>
                  <a:lnTo>
                    <a:pt x="1" y="1"/>
                  </a:lnTo>
                  <a:lnTo>
                    <a:pt x="0" y="2"/>
                  </a:lnTo>
                  <a:lnTo>
                    <a:pt x="1" y="2"/>
                  </a:lnTo>
                  <a:lnTo>
                    <a:pt x="4" y="4"/>
                  </a:lnTo>
                  <a:lnTo>
                    <a:pt x="6" y="4"/>
                  </a:lnTo>
                  <a:lnTo>
                    <a:pt x="8" y="4"/>
                  </a:lnTo>
                  <a:lnTo>
                    <a:pt x="9" y="3"/>
                  </a:lnTo>
                  <a:lnTo>
                    <a:pt x="8" y="2"/>
                  </a:lnTo>
                  <a:lnTo>
                    <a:pt x="7" y="2"/>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5" name="Freeform 4298"/>
            <p:cNvSpPr>
              <a:spLocks/>
            </p:cNvSpPr>
            <p:nvPr/>
          </p:nvSpPr>
          <p:spPr bwMode="auto">
            <a:xfrm>
              <a:off x="4682" y="2565"/>
              <a:ext cx="6" cy="6"/>
            </a:xfrm>
            <a:custGeom>
              <a:avLst/>
              <a:gdLst>
                <a:gd name="T0" fmla="*/ 0 w 8"/>
                <a:gd name="T1" fmla="*/ 3 h 6"/>
                <a:gd name="T2" fmla="*/ 0 w 8"/>
                <a:gd name="T3" fmla="*/ 3 h 6"/>
                <a:gd name="T4" fmla="*/ 2 w 8"/>
                <a:gd name="T5" fmla="*/ 6 h 6"/>
                <a:gd name="T6" fmla="*/ 2 w 8"/>
                <a:gd name="T7" fmla="*/ 6 h 6"/>
                <a:gd name="T8" fmla="*/ 2 w 8"/>
                <a:gd name="T9" fmla="*/ 6 h 6"/>
                <a:gd name="T10" fmla="*/ 2 w 8"/>
                <a:gd name="T11" fmla="*/ 6 h 6"/>
                <a:gd name="T12" fmla="*/ 2 w 8"/>
                <a:gd name="T13" fmla="*/ 3 h 6"/>
                <a:gd name="T14" fmla="*/ 2 w 8"/>
                <a:gd name="T15" fmla="*/ 3 h 6"/>
                <a:gd name="T16" fmla="*/ 2 w 8"/>
                <a:gd name="T17" fmla="*/ 3 h 6"/>
                <a:gd name="T18" fmla="*/ 2 w 8"/>
                <a:gd name="T19" fmla="*/ 2 h 6"/>
                <a:gd name="T20" fmla="*/ 2 w 8"/>
                <a:gd name="T21" fmla="*/ 1 h 6"/>
                <a:gd name="T22" fmla="*/ 2 w 8"/>
                <a:gd name="T23" fmla="*/ 1 h 6"/>
                <a:gd name="T24" fmla="*/ 2 w 8"/>
                <a:gd name="T25" fmla="*/ 0 h 6"/>
                <a:gd name="T26" fmla="*/ 2 w 8"/>
                <a:gd name="T27" fmla="*/ 1 h 6"/>
                <a:gd name="T28" fmla="*/ 1 w 8"/>
                <a:gd name="T29" fmla="*/ 2 h 6"/>
                <a:gd name="T30" fmla="*/ 1 w 8"/>
                <a:gd name="T31" fmla="*/ 2 h 6"/>
                <a:gd name="T32" fmla="*/ 0 w 8"/>
                <a:gd name="T33" fmla="*/ 2 h 6"/>
                <a:gd name="T34" fmla="*/ 0 w 8"/>
                <a:gd name="T35" fmla="*/ 3 h 6"/>
                <a:gd name="T36" fmla="*/ 0 w 8"/>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6"/>
                <a:gd name="T59" fmla="*/ 8 w 8"/>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6">
                  <a:moveTo>
                    <a:pt x="0" y="3"/>
                  </a:moveTo>
                  <a:lnTo>
                    <a:pt x="0" y="3"/>
                  </a:lnTo>
                  <a:lnTo>
                    <a:pt x="2" y="6"/>
                  </a:lnTo>
                  <a:lnTo>
                    <a:pt x="5" y="6"/>
                  </a:lnTo>
                  <a:lnTo>
                    <a:pt x="6" y="6"/>
                  </a:lnTo>
                  <a:lnTo>
                    <a:pt x="8" y="3"/>
                  </a:lnTo>
                  <a:lnTo>
                    <a:pt x="8" y="2"/>
                  </a:lnTo>
                  <a:lnTo>
                    <a:pt x="6" y="1"/>
                  </a:lnTo>
                  <a:lnTo>
                    <a:pt x="5" y="0"/>
                  </a:lnTo>
                  <a:lnTo>
                    <a:pt x="3" y="1"/>
                  </a:lnTo>
                  <a:lnTo>
                    <a:pt x="1" y="2"/>
                  </a:lnTo>
                  <a:lnTo>
                    <a:pt x="0"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6" name="Freeform 4299"/>
            <p:cNvSpPr>
              <a:spLocks/>
            </p:cNvSpPr>
            <p:nvPr/>
          </p:nvSpPr>
          <p:spPr bwMode="auto">
            <a:xfrm>
              <a:off x="4731" y="2562"/>
              <a:ext cx="1" cy="2"/>
            </a:xfrm>
            <a:custGeom>
              <a:avLst/>
              <a:gdLst>
                <a:gd name="T0" fmla="*/ 1 w 1"/>
                <a:gd name="T1" fmla="*/ 1 h 4"/>
                <a:gd name="T2" fmla="*/ 1 w 1"/>
                <a:gd name="T3" fmla="*/ 1 h 4"/>
                <a:gd name="T4" fmla="*/ 1 w 1"/>
                <a:gd name="T5" fmla="*/ 0 h 4"/>
                <a:gd name="T6" fmla="*/ 1 w 1"/>
                <a:gd name="T7" fmla="*/ 0 h 4"/>
                <a:gd name="T8" fmla="*/ 0 w 1"/>
                <a:gd name="T9" fmla="*/ 0 h 4"/>
                <a:gd name="T10" fmla="*/ 0 w 1"/>
                <a:gd name="T11" fmla="*/ 0 h 4"/>
                <a:gd name="T12" fmla="*/ 1 w 1"/>
                <a:gd name="T13" fmla="*/ 1 h 4"/>
                <a:gd name="T14" fmla="*/ 1 w 1"/>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4"/>
                <a:gd name="T26" fmla="*/ 1 w 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4">
                  <a:moveTo>
                    <a:pt x="1" y="4"/>
                  </a:moveTo>
                  <a:lnTo>
                    <a:pt x="1" y="4"/>
                  </a:lnTo>
                  <a:lnTo>
                    <a:pt x="1" y="0"/>
                  </a:lnTo>
                  <a:lnTo>
                    <a:pt x="0" y="0"/>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7" name="Freeform 4300"/>
            <p:cNvSpPr>
              <a:spLocks/>
            </p:cNvSpPr>
            <p:nvPr/>
          </p:nvSpPr>
          <p:spPr bwMode="auto">
            <a:xfrm>
              <a:off x="4620" y="2549"/>
              <a:ext cx="2" cy="3"/>
            </a:xfrm>
            <a:custGeom>
              <a:avLst/>
              <a:gdLst>
                <a:gd name="T0" fmla="*/ 1 w 2"/>
                <a:gd name="T1" fmla="*/ 0 h 3"/>
                <a:gd name="T2" fmla="*/ 1 w 2"/>
                <a:gd name="T3" fmla="*/ 0 h 3"/>
                <a:gd name="T4" fmla="*/ 0 w 2"/>
                <a:gd name="T5" fmla="*/ 0 h 3"/>
                <a:gd name="T6" fmla="*/ 0 w 2"/>
                <a:gd name="T7" fmla="*/ 1 h 3"/>
                <a:gd name="T8" fmla="*/ 0 w 2"/>
                <a:gd name="T9" fmla="*/ 1 h 3"/>
                <a:gd name="T10" fmla="*/ 0 w 2"/>
                <a:gd name="T11" fmla="*/ 3 h 3"/>
                <a:gd name="T12" fmla="*/ 1 w 2"/>
                <a:gd name="T13" fmla="*/ 3 h 3"/>
                <a:gd name="T14" fmla="*/ 1 w 2"/>
                <a:gd name="T15" fmla="*/ 3 h 3"/>
                <a:gd name="T16" fmla="*/ 1 w 2"/>
                <a:gd name="T17" fmla="*/ 3 h 3"/>
                <a:gd name="T18" fmla="*/ 2 w 2"/>
                <a:gd name="T19" fmla="*/ 3 h 3"/>
                <a:gd name="T20" fmla="*/ 1 w 2"/>
                <a:gd name="T21" fmla="*/ 1 h 3"/>
                <a:gd name="T22" fmla="*/ 1 w 2"/>
                <a:gd name="T23" fmla="*/ 1 h 3"/>
                <a:gd name="T24" fmla="*/ 1 w 2"/>
                <a:gd name="T25" fmla="*/ 0 h 3"/>
                <a:gd name="T26" fmla="*/ 1 w 2"/>
                <a:gd name="T27" fmla="*/ 0 h 3"/>
                <a:gd name="T28" fmla="*/ 1 w 2"/>
                <a:gd name="T29" fmla="*/ 0 h 3"/>
                <a:gd name="T30" fmla="*/ 1 w 2"/>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3"/>
                <a:gd name="T50" fmla="*/ 2 w 2"/>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3">
                  <a:moveTo>
                    <a:pt x="1" y="0"/>
                  </a:moveTo>
                  <a:lnTo>
                    <a:pt x="1" y="0"/>
                  </a:lnTo>
                  <a:lnTo>
                    <a:pt x="0" y="0"/>
                  </a:lnTo>
                  <a:lnTo>
                    <a:pt x="0" y="1"/>
                  </a:lnTo>
                  <a:lnTo>
                    <a:pt x="0" y="3"/>
                  </a:lnTo>
                  <a:lnTo>
                    <a:pt x="1" y="3"/>
                  </a:lnTo>
                  <a:lnTo>
                    <a:pt x="2" y="3"/>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8" name="Freeform 4301"/>
            <p:cNvSpPr>
              <a:spLocks/>
            </p:cNvSpPr>
            <p:nvPr/>
          </p:nvSpPr>
          <p:spPr bwMode="auto">
            <a:xfrm>
              <a:off x="4594" y="2590"/>
              <a:ext cx="5" cy="8"/>
            </a:xfrm>
            <a:custGeom>
              <a:avLst/>
              <a:gdLst>
                <a:gd name="T0" fmla="*/ 1 w 6"/>
                <a:gd name="T1" fmla="*/ 2 h 10"/>
                <a:gd name="T2" fmla="*/ 1 w 6"/>
                <a:gd name="T3" fmla="*/ 2 h 10"/>
                <a:gd name="T4" fmla="*/ 3 w 6"/>
                <a:gd name="T5" fmla="*/ 2 h 10"/>
                <a:gd name="T6" fmla="*/ 3 w 6"/>
                <a:gd name="T7" fmla="*/ 2 h 10"/>
                <a:gd name="T8" fmla="*/ 3 w 6"/>
                <a:gd name="T9" fmla="*/ 2 h 10"/>
                <a:gd name="T10" fmla="*/ 3 w 6"/>
                <a:gd name="T11" fmla="*/ 2 h 10"/>
                <a:gd name="T12" fmla="*/ 3 w 6"/>
                <a:gd name="T13" fmla="*/ 2 h 10"/>
                <a:gd name="T14" fmla="*/ 3 w 6"/>
                <a:gd name="T15" fmla="*/ 2 h 10"/>
                <a:gd name="T16" fmla="*/ 3 w 6"/>
                <a:gd name="T17" fmla="*/ 2 h 10"/>
                <a:gd name="T18" fmla="*/ 3 w 6"/>
                <a:gd name="T19" fmla="*/ 2 h 10"/>
                <a:gd name="T20" fmla="*/ 3 w 6"/>
                <a:gd name="T21" fmla="*/ 2 h 10"/>
                <a:gd name="T22" fmla="*/ 3 w 6"/>
                <a:gd name="T23" fmla="*/ 2 h 10"/>
                <a:gd name="T24" fmla="*/ 3 w 6"/>
                <a:gd name="T25" fmla="*/ 0 h 10"/>
                <a:gd name="T26" fmla="*/ 3 w 6"/>
                <a:gd name="T27" fmla="*/ 0 h 10"/>
                <a:gd name="T28" fmla="*/ 3 w 6"/>
                <a:gd name="T29" fmla="*/ 1 h 10"/>
                <a:gd name="T30" fmla="*/ 3 w 6"/>
                <a:gd name="T31" fmla="*/ 1 h 10"/>
                <a:gd name="T32" fmla="*/ 1 w 6"/>
                <a:gd name="T33" fmla="*/ 1 h 10"/>
                <a:gd name="T34" fmla="*/ 1 w 6"/>
                <a:gd name="T35" fmla="*/ 1 h 10"/>
                <a:gd name="T36" fmla="*/ 0 w 6"/>
                <a:gd name="T37" fmla="*/ 2 h 10"/>
                <a:gd name="T38" fmla="*/ 0 w 6"/>
                <a:gd name="T39" fmla="*/ 2 h 10"/>
                <a:gd name="T40" fmla="*/ 1 w 6"/>
                <a:gd name="T41" fmla="*/ 2 h 10"/>
                <a:gd name="T42" fmla="*/ 1 w 6"/>
                <a:gd name="T43" fmla="*/ 2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
                <a:gd name="T67" fmla="*/ 0 h 10"/>
                <a:gd name="T68" fmla="*/ 6 w 6"/>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 h="10">
                  <a:moveTo>
                    <a:pt x="1" y="7"/>
                  </a:moveTo>
                  <a:lnTo>
                    <a:pt x="1" y="7"/>
                  </a:lnTo>
                  <a:lnTo>
                    <a:pt x="3" y="8"/>
                  </a:lnTo>
                  <a:lnTo>
                    <a:pt x="4" y="9"/>
                  </a:lnTo>
                  <a:lnTo>
                    <a:pt x="6" y="10"/>
                  </a:lnTo>
                  <a:lnTo>
                    <a:pt x="6" y="8"/>
                  </a:lnTo>
                  <a:lnTo>
                    <a:pt x="5" y="5"/>
                  </a:lnTo>
                  <a:lnTo>
                    <a:pt x="4" y="0"/>
                  </a:lnTo>
                  <a:lnTo>
                    <a:pt x="3" y="1"/>
                  </a:lnTo>
                  <a:lnTo>
                    <a:pt x="1" y="1"/>
                  </a:lnTo>
                  <a:lnTo>
                    <a:pt x="0" y="4"/>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79" name="Freeform 4302"/>
            <p:cNvSpPr>
              <a:spLocks/>
            </p:cNvSpPr>
            <p:nvPr/>
          </p:nvSpPr>
          <p:spPr bwMode="auto">
            <a:xfrm>
              <a:off x="4583" y="2588"/>
              <a:ext cx="12" cy="14"/>
            </a:xfrm>
            <a:custGeom>
              <a:avLst/>
              <a:gdLst>
                <a:gd name="T0" fmla="*/ 2 w 15"/>
                <a:gd name="T1" fmla="*/ 4 h 16"/>
                <a:gd name="T2" fmla="*/ 2 w 15"/>
                <a:gd name="T3" fmla="*/ 4 h 16"/>
                <a:gd name="T4" fmla="*/ 2 w 15"/>
                <a:gd name="T5" fmla="*/ 4 h 16"/>
                <a:gd name="T6" fmla="*/ 2 w 15"/>
                <a:gd name="T7" fmla="*/ 4 h 16"/>
                <a:gd name="T8" fmla="*/ 2 w 15"/>
                <a:gd name="T9" fmla="*/ 4 h 16"/>
                <a:gd name="T10" fmla="*/ 2 w 15"/>
                <a:gd name="T11" fmla="*/ 4 h 16"/>
                <a:gd name="T12" fmla="*/ 2 w 15"/>
                <a:gd name="T13" fmla="*/ 4 h 16"/>
                <a:gd name="T14" fmla="*/ 2 w 15"/>
                <a:gd name="T15" fmla="*/ 4 h 16"/>
                <a:gd name="T16" fmla="*/ 2 w 15"/>
                <a:gd name="T17" fmla="*/ 4 h 16"/>
                <a:gd name="T18" fmla="*/ 2 w 15"/>
                <a:gd name="T19" fmla="*/ 4 h 16"/>
                <a:gd name="T20" fmla="*/ 2 w 15"/>
                <a:gd name="T21" fmla="*/ 4 h 16"/>
                <a:gd name="T22" fmla="*/ 2 w 15"/>
                <a:gd name="T23" fmla="*/ 4 h 16"/>
                <a:gd name="T24" fmla="*/ 2 w 15"/>
                <a:gd name="T25" fmla="*/ 4 h 16"/>
                <a:gd name="T26" fmla="*/ 2 w 15"/>
                <a:gd name="T27" fmla="*/ 4 h 16"/>
                <a:gd name="T28" fmla="*/ 2 w 15"/>
                <a:gd name="T29" fmla="*/ 4 h 16"/>
                <a:gd name="T30" fmla="*/ 2 w 15"/>
                <a:gd name="T31" fmla="*/ 4 h 16"/>
                <a:gd name="T32" fmla="*/ 2 w 15"/>
                <a:gd name="T33" fmla="*/ 4 h 16"/>
                <a:gd name="T34" fmla="*/ 2 w 15"/>
                <a:gd name="T35" fmla="*/ 4 h 16"/>
                <a:gd name="T36" fmla="*/ 2 w 15"/>
                <a:gd name="T37" fmla="*/ 4 h 16"/>
                <a:gd name="T38" fmla="*/ 2 w 15"/>
                <a:gd name="T39" fmla="*/ 2 h 16"/>
                <a:gd name="T40" fmla="*/ 2 w 15"/>
                <a:gd name="T41" fmla="*/ 2 h 16"/>
                <a:gd name="T42" fmla="*/ 2 w 15"/>
                <a:gd name="T43" fmla="*/ 2 h 16"/>
                <a:gd name="T44" fmla="*/ 2 w 15"/>
                <a:gd name="T45" fmla="*/ 2 h 16"/>
                <a:gd name="T46" fmla="*/ 2 w 15"/>
                <a:gd name="T47" fmla="*/ 1 h 16"/>
                <a:gd name="T48" fmla="*/ 2 w 15"/>
                <a:gd name="T49" fmla="*/ 0 h 16"/>
                <a:gd name="T50" fmla="*/ 2 w 15"/>
                <a:gd name="T51" fmla="*/ 0 h 16"/>
                <a:gd name="T52" fmla="*/ 2 w 15"/>
                <a:gd name="T53" fmla="*/ 0 h 16"/>
                <a:gd name="T54" fmla="*/ 2 w 15"/>
                <a:gd name="T55" fmla="*/ 2 h 16"/>
                <a:gd name="T56" fmla="*/ 2 w 15"/>
                <a:gd name="T57" fmla="*/ 3 h 16"/>
                <a:gd name="T58" fmla="*/ 2 w 15"/>
                <a:gd name="T59" fmla="*/ 3 h 16"/>
                <a:gd name="T60" fmla="*/ 2 w 15"/>
                <a:gd name="T61" fmla="*/ 4 h 16"/>
                <a:gd name="T62" fmla="*/ 2 w 15"/>
                <a:gd name="T63" fmla="*/ 4 h 16"/>
                <a:gd name="T64" fmla="*/ 2 w 15"/>
                <a:gd name="T65" fmla="*/ 4 h 16"/>
                <a:gd name="T66" fmla="*/ 0 w 15"/>
                <a:gd name="T67" fmla="*/ 4 h 16"/>
                <a:gd name="T68" fmla="*/ 0 w 15"/>
                <a:gd name="T69" fmla="*/ 4 h 16"/>
                <a:gd name="T70" fmla="*/ 2 w 15"/>
                <a:gd name="T71" fmla="*/ 4 h 16"/>
                <a:gd name="T72" fmla="*/ 2 w 15"/>
                <a:gd name="T73" fmla="*/ 4 h 16"/>
                <a:gd name="T74" fmla="*/ 2 w 15"/>
                <a:gd name="T75" fmla="*/ 4 h 16"/>
                <a:gd name="T76" fmla="*/ 2 w 15"/>
                <a:gd name="T77" fmla="*/ 4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
                <a:gd name="T118" fmla="*/ 0 h 16"/>
                <a:gd name="T119" fmla="*/ 15 w 15"/>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 h="16">
                  <a:moveTo>
                    <a:pt x="5" y="12"/>
                  </a:moveTo>
                  <a:lnTo>
                    <a:pt x="5" y="12"/>
                  </a:lnTo>
                  <a:lnTo>
                    <a:pt x="8" y="16"/>
                  </a:lnTo>
                  <a:lnTo>
                    <a:pt x="9" y="16"/>
                  </a:lnTo>
                  <a:lnTo>
                    <a:pt x="10" y="16"/>
                  </a:lnTo>
                  <a:lnTo>
                    <a:pt x="11" y="15"/>
                  </a:lnTo>
                  <a:lnTo>
                    <a:pt x="11" y="14"/>
                  </a:lnTo>
                  <a:lnTo>
                    <a:pt x="12" y="12"/>
                  </a:lnTo>
                  <a:lnTo>
                    <a:pt x="11" y="9"/>
                  </a:lnTo>
                  <a:lnTo>
                    <a:pt x="11" y="7"/>
                  </a:lnTo>
                  <a:lnTo>
                    <a:pt x="11" y="6"/>
                  </a:lnTo>
                  <a:lnTo>
                    <a:pt x="11" y="5"/>
                  </a:lnTo>
                  <a:lnTo>
                    <a:pt x="15" y="2"/>
                  </a:lnTo>
                  <a:lnTo>
                    <a:pt x="15" y="1"/>
                  </a:lnTo>
                  <a:lnTo>
                    <a:pt x="15" y="0"/>
                  </a:lnTo>
                  <a:lnTo>
                    <a:pt x="14" y="0"/>
                  </a:lnTo>
                  <a:lnTo>
                    <a:pt x="12" y="2"/>
                  </a:lnTo>
                  <a:lnTo>
                    <a:pt x="9" y="3"/>
                  </a:lnTo>
                  <a:lnTo>
                    <a:pt x="6" y="7"/>
                  </a:lnTo>
                  <a:lnTo>
                    <a:pt x="2" y="8"/>
                  </a:lnTo>
                  <a:lnTo>
                    <a:pt x="0" y="8"/>
                  </a:lnTo>
                  <a:lnTo>
                    <a:pt x="2" y="9"/>
                  </a:lnTo>
                  <a:lnTo>
                    <a:pt x="5"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0" name="Freeform 4303"/>
            <p:cNvSpPr>
              <a:spLocks/>
            </p:cNvSpPr>
            <p:nvPr/>
          </p:nvSpPr>
          <p:spPr bwMode="auto">
            <a:xfrm>
              <a:off x="4282" y="2351"/>
              <a:ext cx="4" cy="9"/>
            </a:xfrm>
            <a:custGeom>
              <a:avLst/>
              <a:gdLst>
                <a:gd name="T0" fmla="*/ 0 w 5"/>
                <a:gd name="T1" fmla="*/ 1 h 11"/>
                <a:gd name="T2" fmla="*/ 0 w 5"/>
                <a:gd name="T3" fmla="*/ 1 h 11"/>
                <a:gd name="T4" fmla="*/ 1 w 5"/>
                <a:gd name="T5" fmla="*/ 2 h 11"/>
                <a:gd name="T6" fmla="*/ 2 w 5"/>
                <a:gd name="T7" fmla="*/ 2 h 11"/>
                <a:gd name="T8" fmla="*/ 2 w 5"/>
                <a:gd name="T9" fmla="*/ 2 h 11"/>
                <a:gd name="T10" fmla="*/ 1 w 5"/>
                <a:gd name="T11" fmla="*/ 2 h 11"/>
                <a:gd name="T12" fmla="*/ 1 w 5"/>
                <a:gd name="T13" fmla="*/ 2 h 11"/>
                <a:gd name="T14" fmla="*/ 1 w 5"/>
                <a:gd name="T15" fmla="*/ 2 h 11"/>
                <a:gd name="T16" fmla="*/ 2 w 5"/>
                <a:gd name="T17" fmla="*/ 2 h 11"/>
                <a:gd name="T18" fmla="*/ 2 w 5"/>
                <a:gd name="T19" fmla="*/ 2 h 11"/>
                <a:gd name="T20" fmla="*/ 2 w 5"/>
                <a:gd name="T21" fmla="*/ 2 h 11"/>
                <a:gd name="T22" fmla="*/ 2 w 5"/>
                <a:gd name="T23" fmla="*/ 2 h 11"/>
                <a:gd name="T24" fmla="*/ 2 w 5"/>
                <a:gd name="T25" fmla="*/ 2 h 11"/>
                <a:gd name="T26" fmla="*/ 2 w 5"/>
                <a:gd name="T27" fmla="*/ 1 h 11"/>
                <a:gd name="T28" fmla="*/ 2 w 5"/>
                <a:gd name="T29" fmla="*/ 1 h 11"/>
                <a:gd name="T30" fmla="*/ 0 w 5"/>
                <a:gd name="T31" fmla="*/ 0 h 11"/>
                <a:gd name="T32" fmla="*/ 0 w 5"/>
                <a:gd name="T33" fmla="*/ 0 h 11"/>
                <a:gd name="T34" fmla="*/ 0 w 5"/>
                <a:gd name="T35" fmla="*/ 1 h 11"/>
                <a:gd name="T36" fmla="*/ 0 w 5"/>
                <a:gd name="T37" fmla="*/ 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11"/>
                <a:gd name="T59" fmla="*/ 5 w 5"/>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11">
                  <a:moveTo>
                    <a:pt x="0" y="1"/>
                  </a:moveTo>
                  <a:lnTo>
                    <a:pt x="0" y="1"/>
                  </a:lnTo>
                  <a:lnTo>
                    <a:pt x="1" y="5"/>
                  </a:lnTo>
                  <a:lnTo>
                    <a:pt x="2" y="7"/>
                  </a:lnTo>
                  <a:lnTo>
                    <a:pt x="1" y="9"/>
                  </a:lnTo>
                  <a:lnTo>
                    <a:pt x="1" y="10"/>
                  </a:lnTo>
                  <a:lnTo>
                    <a:pt x="2" y="11"/>
                  </a:lnTo>
                  <a:lnTo>
                    <a:pt x="4" y="9"/>
                  </a:lnTo>
                  <a:lnTo>
                    <a:pt x="5" y="5"/>
                  </a:lnTo>
                  <a:lnTo>
                    <a:pt x="4"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1" name="Freeform 4304"/>
            <p:cNvSpPr>
              <a:spLocks/>
            </p:cNvSpPr>
            <p:nvPr/>
          </p:nvSpPr>
          <p:spPr bwMode="auto">
            <a:xfrm>
              <a:off x="4289" y="2356"/>
              <a:ext cx="1" cy="3"/>
            </a:xfrm>
            <a:custGeom>
              <a:avLst/>
              <a:gdLst>
                <a:gd name="T0" fmla="*/ 0 w 1"/>
                <a:gd name="T1" fmla="*/ 2 h 4"/>
                <a:gd name="T2" fmla="*/ 0 w 1"/>
                <a:gd name="T3" fmla="*/ 2 h 4"/>
                <a:gd name="T4" fmla="*/ 1 w 1"/>
                <a:gd name="T5" fmla="*/ 2 h 4"/>
                <a:gd name="T6" fmla="*/ 1 w 1"/>
                <a:gd name="T7" fmla="*/ 2 h 4"/>
                <a:gd name="T8" fmla="*/ 1 w 1"/>
                <a:gd name="T9" fmla="*/ 0 h 4"/>
                <a:gd name="T10" fmla="*/ 1 w 1"/>
                <a:gd name="T11" fmla="*/ 0 h 4"/>
                <a:gd name="T12" fmla="*/ 1 w 1"/>
                <a:gd name="T13" fmla="*/ 0 h 4"/>
                <a:gd name="T14" fmla="*/ 0 w 1"/>
                <a:gd name="T15" fmla="*/ 1 h 4"/>
                <a:gd name="T16" fmla="*/ 0 w 1"/>
                <a:gd name="T17" fmla="*/ 2 h 4"/>
                <a:gd name="T18" fmla="*/ 0 w 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1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0" y="4"/>
                  </a:moveTo>
                  <a:lnTo>
                    <a:pt x="0" y="4"/>
                  </a:lnTo>
                  <a:lnTo>
                    <a:pt x="1" y="3"/>
                  </a:lnTo>
                  <a:lnTo>
                    <a:pt x="1" y="2"/>
                  </a:lnTo>
                  <a:lnTo>
                    <a:pt x="1" y="0"/>
                  </a:lnTo>
                  <a:lnTo>
                    <a:pt x="0" y="1"/>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2" name="Freeform 4305"/>
            <p:cNvSpPr>
              <a:spLocks/>
            </p:cNvSpPr>
            <p:nvPr/>
          </p:nvSpPr>
          <p:spPr bwMode="auto">
            <a:xfrm>
              <a:off x="4287" y="2350"/>
              <a:ext cx="2" cy="5"/>
            </a:xfrm>
            <a:custGeom>
              <a:avLst/>
              <a:gdLst>
                <a:gd name="T0" fmla="*/ 0 w 2"/>
                <a:gd name="T1" fmla="*/ 0 h 5"/>
                <a:gd name="T2" fmla="*/ 0 w 2"/>
                <a:gd name="T3" fmla="*/ 0 h 5"/>
                <a:gd name="T4" fmla="*/ 0 w 2"/>
                <a:gd name="T5" fmla="*/ 0 h 5"/>
                <a:gd name="T6" fmla="*/ 0 w 2"/>
                <a:gd name="T7" fmla="*/ 2 h 5"/>
                <a:gd name="T8" fmla="*/ 0 w 2"/>
                <a:gd name="T9" fmla="*/ 2 h 5"/>
                <a:gd name="T10" fmla="*/ 2 w 2"/>
                <a:gd name="T11" fmla="*/ 5 h 5"/>
                <a:gd name="T12" fmla="*/ 2 w 2"/>
                <a:gd name="T13" fmla="*/ 4 h 5"/>
                <a:gd name="T14" fmla="*/ 0 w 2"/>
                <a:gd name="T15" fmla="*/ 0 h 5"/>
                <a:gd name="T16" fmla="*/ 0 w 2"/>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0"/>
                  </a:moveTo>
                  <a:lnTo>
                    <a:pt x="0" y="0"/>
                  </a:lnTo>
                  <a:lnTo>
                    <a:pt x="0" y="2"/>
                  </a:lnTo>
                  <a:lnTo>
                    <a:pt x="2" y="5"/>
                  </a:lnTo>
                  <a:lnTo>
                    <a:pt x="2" y="4"/>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3" name="Freeform 4306"/>
            <p:cNvSpPr>
              <a:spLocks/>
            </p:cNvSpPr>
            <p:nvPr/>
          </p:nvSpPr>
          <p:spPr bwMode="auto">
            <a:xfrm>
              <a:off x="4293" y="235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0 h 3"/>
                <a:gd name="T14" fmla="*/ 0 w 1"/>
                <a:gd name="T15" fmla="*/ 0 h 3"/>
                <a:gd name="T16" fmla="*/ 0 w 1"/>
                <a:gd name="T17" fmla="*/ 0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1"/>
                  </a:moveTo>
                  <a:lnTo>
                    <a:pt x="0" y="1"/>
                  </a:lnTo>
                  <a:lnTo>
                    <a:pt x="1" y="3"/>
                  </a:lnTo>
                  <a:lnTo>
                    <a:pt x="1" y="2"/>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4" name="Freeform 4307"/>
            <p:cNvSpPr>
              <a:spLocks/>
            </p:cNvSpPr>
            <p:nvPr/>
          </p:nvSpPr>
          <p:spPr bwMode="auto">
            <a:xfrm>
              <a:off x="4144" y="2526"/>
              <a:ext cx="27" cy="51"/>
            </a:xfrm>
            <a:custGeom>
              <a:avLst/>
              <a:gdLst>
                <a:gd name="T0" fmla="*/ 2 w 34"/>
                <a:gd name="T1" fmla="*/ 5 h 62"/>
                <a:gd name="T2" fmla="*/ 2 w 34"/>
                <a:gd name="T3" fmla="*/ 4 h 62"/>
                <a:gd name="T4" fmla="*/ 2 w 34"/>
                <a:gd name="T5" fmla="*/ 3 h 62"/>
                <a:gd name="T6" fmla="*/ 2 w 34"/>
                <a:gd name="T7" fmla="*/ 2 h 62"/>
                <a:gd name="T8" fmla="*/ 2 w 34"/>
                <a:gd name="T9" fmla="*/ 2 h 62"/>
                <a:gd name="T10" fmla="*/ 2 w 34"/>
                <a:gd name="T11" fmla="*/ 2 h 62"/>
                <a:gd name="T12" fmla="*/ 2 w 34"/>
                <a:gd name="T13" fmla="*/ 2 h 62"/>
                <a:gd name="T14" fmla="*/ 2 w 34"/>
                <a:gd name="T15" fmla="*/ 0 h 62"/>
                <a:gd name="T16" fmla="*/ 2 w 34"/>
                <a:gd name="T17" fmla="*/ 0 h 62"/>
                <a:gd name="T18" fmla="*/ 2 w 34"/>
                <a:gd name="T19" fmla="*/ 2 h 62"/>
                <a:gd name="T20" fmla="*/ 2 w 34"/>
                <a:gd name="T21" fmla="*/ 2 h 62"/>
                <a:gd name="T22" fmla="*/ 2 w 34"/>
                <a:gd name="T23" fmla="*/ 2 h 62"/>
                <a:gd name="T24" fmla="*/ 2 w 34"/>
                <a:gd name="T25" fmla="*/ 2 h 62"/>
                <a:gd name="T26" fmla="*/ 2 w 34"/>
                <a:gd name="T27" fmla="*/ 2 h 62"/>
                <a:gd name="T28" fmla="*/ 2 w 34"/>
                <a:gd name="T29" fmla="*/ 2 h 62"/>
                <a:gd name="T30" fmla="*/ 2 w 34"/>
                <a:gd name="T31" fmla="*/ 2 h 62"/>
                <a:gd name="T32" fmla="*/ 2 w 34"/>
                <a:gd name="T33" fmla="*/ 2 h 62"/>
                <a:gd name="T34" fmla="*/ 2 w 34"/>
                <a:gd name="T35" fmla="*/ 2 h 62"/>
                <a:gd name="T36" fmla="*/ 2 w 34"/>
                <a:gd name="T37" fmla="*/ 2 h 62"/>
                <a:gd name="T38" fmla="*/ 2 w 34"/>
                <a:gd name="T39" fmla="*/ 2 h 62"/>
                <a:gd name="T40" fmla="*/ 2 w 34"/>
                <a:gd name="T41" fmla="*/ 2 h 62"/>
                <a:gd name="T42" fmla="*/ 2 w 34"/>
                <a:gd name="T43" fmla="*/ 2 h 62"/>
                <a:gd name="T44" fmla="*/ 0 w 34"/>
                <a:gd name="T45" fmla="*/ 3 h 62"/>
                <a:gd name="T46" fmla="*/ 0 w 34"/>
                <a:gd name="T47" fmla="*/ 4 h 62"/>
                <a:gd name="T48" fmla="*/ 0 w 34"/>
                <a:gd name="T49" fmla="*/ 4 h 62"/>
                <a:gd name="T50" fmla="*/ 2 w 34"/>
                <a:gd name="T51" fmla="*/ 7 h 62"/>
                <a:gd name="T52" fmla="*/ 2 w 34"/>
                <a:gd name="T53" fmla="*/ 7 h 62"/>
                <a:gd name="T54" fmla="*/ 2 w 34"/>
                <a:gd name="T55" fmla="*/ 7 h 62"/>
                <a:gd name="T56" fmla="*/ 2 w 34"/>
                <a:gd name="T57" fmla="*/ 7 h 62"/>
                <a:gd name="T58" fmla="*/ 2 w 34"/>
                <a:gd name="T59" fmla="*/ 6 h 62"/>
                <a:gd name="T60" fmla="*/ 2 w 34"/>
                <a:gd name="T61" fmla="*/ 6 h 62"/>
                <a:gd name="T62" fmla="*/ 3 w 34"/>
                <a:gd name="T63" fmla="*/ 5 h 62"/>
                <a:gd name="T64" fmla="*/ 3 w 34"/>
                <a:gd name="T65" fmla="*/ 5 h 62"/>
                <a:gd name="T66" fmla="*/ 2 w 34"/>
                <a:gd name="T67" fmla="*/ 5 h 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62"/>
                <a:gd name="T104" fmla="*/ 34 w 34"/>
                <a:gd name="T105" fmla="*/ 62 h 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62">
                  <a:moveTo>
                    <a:pt x="32" y="37"/>
                  </a:moveTo>
                  <a:lnTo>
                    <a:pt x="32" y="37"/>
                  </a:lnTo>
                  <a:lnTo>
                    <a:pt x="31" y="36"/>
                  </a:lnTo>
                  <a:lnTo>
                    <a:pt x="30" y="33"/>
                  </a:lnTo>
                  <a:lnTo>
                    <a:pt x="28" y="28"/>
                  </a:lnTo>
                  <a:lnTo>
                    <a:pt x="25" y="21"/>
                  </a:lnTo>
                  <a:lnTo>
                    <a:pt x="22" y="17"/>
                  </a:lnTo>
                  <a:lnTo>
                    <a:pt x="20" y="15"/>
                  </a:lnTo>
                  <a:lnTo>
                    <a:pt x="17" y="10"/>
                  </a:lnTo>
                  <a:lnTo>
                    <a:pt x="12" y="3"/>
                  </a:lnTo>
                  <a:lnTo>
                    <a:pt x="8" y="1"/>
                  </a:lnTo>
                  <a:lnTo>
                    <a:pt x="5" y="0"/>
                  </a:lnTo>
                  <a:lnTo>
                    <a:pt x="4" y="0"/>
                  </a:lnTo>
                  <a:lnTo>
                    <a:pt x="4" y="1"/>
                  </a:lnTo>
                  <a:lnTo>
                    <a:pt x="6" y="3"/>
                  </a:lnTo>
                  <a:lnTo>
                    <a:pt x="7" y="3"/>
                  </a:lnTo>
                  <a:lnTo>
                    <a:pt x="10" y="4"/>
                  </a:lnTo>
                  <a:lnTo>
                    <a:pt x="12" y="5"/>
                  </a:lnTo>
                  <a:lnTo>
                    <a:pt x="10" y="5"/>
                  </a:lnTo>
                  <a:lnTo>
                    <a:pt x="8" y="5"/>
                  </a:lnTo>
                  <a:lnTo>
                    <a:pt x="7" y="4"/>
                  </a:lnTo>
                  <a:lnTo>
                    <a:pt x="6" y="4"/>
                  </a:lnTo>
                  <a:lnTo>
                    <a:pt x="6" y="5"/>
                  </a:lnTo>
                  <a:lnTo>
                    <a:pt x="6" y="6"/>
                  </a:lnTo>
                  <a:lnTo>
                    <a:pt x="5" y="7"/>
                  </a:lnTo>
                  <a:lnTo>
                    <a:pt x="5" y="8"/>
                  </a:lnTo>
                  <a:lnTo>
                    <a:pt x="5" y="10"/>
                  </a:lnTo>
                  <a:lnTo>
                    <a:pt x="4" y="12"/>
                  </a:lnTo>
                  <a:lnTo>
                    <a:pt x="3" y="15"/>
                  </a:lnTo>
                  <a:lnTo>
                    <a:pt x="3" y="19"/>
                  </a:lnTo>
                  <a:lnTo>
                    <a:pt x="2" y="23"/>
                  </a:lnTo>
                  <a:lnTo>
                    <a:pt x="0" y="28"/>
                  </a:lnTo>
                  <a:lnTo>
                    <a:pt x="0" y="31"/>
                  </a:lnTo>
                  <a:lnTo>
                    <a:pt x="0" y="34"/>
                  </a:lnTo>
                  <a:lnTo>
                    <a:pt x="5" y="57"/>
                  </a:lnTo>
                  <a:lnTo>
                    <a:pt x="6" y="58"/>
                  </a:lnTo>
                  <a:lnTo>
                    <a:pt x="7" y="60"/>
                  </a:lnTo>
                  <a:lnTo>
                    <a:pt x="11" y="61"/>
                  </a:lnTo>
                  <a:lnTo>
                    <a:pt x="14" y="62"/>
                  </a:lnTo>
                  <a:lnTo>
                    <a:pt x="16" y="61"/>
                  </a:lnTo>
                  <a:lnTo>
                    <a:pt x="31" y="52"/>
                  </a:lnTo>
                  <a:lnTo>
                    <a:pt x="32" y="50"/>
                  </a:lnTo>
                  <a:lnTo>
                    <a:pt x="33" y="47"/>
                  </a:lnTo>
                  <a:lnTo>
                    <a:pt x="34" y="42"/>
                  </a:lnTo>
                  <a:lnTo>
                    <a:pt x="33" y="40"/>
                  </a:lnTo>
                  <a:lnTo>
                    <a:pt x="32" y="3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5" name="Freeform 4308"/>
            <p:cNvSpPr>
              <a:spLocks/>
            </p:cNvSpPr>
            <p:nvPr/>
          </p:nvSpPr>
          <p:spPr bwMode="auto">
            <a:xfrm>
              <a:off x="3700" y="2823"/>
              <a:ext cx="2" cy="3"/>
            </a:xfrm>
            <a:custGeom>
              <a:avLst/>
              <a:gdLst>
                <a:gd name="T0" fmla="*/ 2 w 2"/>
                <a:gd name="T1" fmla="*/ 3 h 3"/>
                <a:gd name="T2" fmla="*/ 2 w 2"/>
                <a:gd name="T3" fmla="*/ 3 h 3"/>
                <a:gd name="T4" fmla="*/ 2 w 2"/>
                <a:gd name="T5" fmla="*/ 2 h 3"/>
                <a:gd name="T6" fmla="*/ 2 w 2"/>
                <a:gd name="T7" fmla="*/ 1 h 3"/>
                <a:gd name="T8" fmla="*/ 1 w 2"/>
                <a:gd name="T9" fmla="*/ 0 h 3"/>
                <a:gd name="T10" fmla="*/ 1 w 2"/>
                <a:gd name="T11" fmla="*/ 0 h 3"/>
                <a:gd name="T12" fmla="*/ 0 w 2"/>
                <a:gd name="T13" fmla="*/ 0 h 3"/>
                <a:gd name="T14" fmla="*/ 0 w 2"/>
                <a:gd name="T15" fmla="*/ 1 h 3"/>
                <a:gd name="T16" fmla="*/ 0 w 2"/>
                <a:gd name="T17" fmla="*/ 1 h 3"/>
                <a:gd name="T18" fmla="*/ 1 w 2"/>
                <a:gd name="T19" fmla="*/ 3 h 3"/>
                <a:gd name="T20" fmla="*/ 1 w 2"/>
                <a:gd name="T21" fmla="*/ 3 h 3"/>
                <a:gd name="T22" fmla="*/ 2 w 2"/>
                <a:gd name="T23" fmla="*/ 3 h 3"/>
                <a:gd name="T24" fmla="*/ 2 w 2"/>
                <a:gd name="T25" fmla="*/ 3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2" y="3"/>
                  </a:moveTo>
                  <a:lnTo>
                    <a:pt x="2" y="3"/>
                  </a:lnTo>
                  <a:lnTo>
                    <a:pt x="2" y="2"/>
                  </a:lnTo>
                  <a:lnTo>
                    <a:pt x="2" y="1"/>
                  </a:lnTo>
                  <a:lnTo>
                    <a:pt x="1" y="0"/>
                  </a:lnTo>
                  <a:lnTo>
                    <a:pt x="0" y="0"/>
                  </a:lnTo>
                  <a:lnTo>
                    <a:pt x="0" y="1"/>
                  </a:lnTo>
                  <a:lnTo>
                    <a:pt x="1"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6" name="Freeform 4309"/>
            <p:cNvSpPr>
              <a:spLocks/>
            </p:cNvSpPr>
            <p:nvPr/>
          </p:nvSpPr>
          <p:spPr bwMode="auto">
            <a:xfrm>
              <a:off x="3690" y="2815"/>
              <a:ext cx="3" cy="3"/>
            </a:xfrm>
            <a:custGeom>
              <a:avLst/>
              <a:gdLst>
                <a:gd name="T0" fmla="*/ 2 w 4"/>
                <a:gd name="T1" fmla="*/ 1 h 3"/>
                <a:gd name="T2" fmla="*/ 2 w 4"/>
                <a:gd name="T3" fmla="*/ 1 h 3"/>
                <a:gd name="T4" fmla="*/ 2 w 4"/>
                <a:gd name="T5" fmla="*/ 0 h 3"/>
                <a:gd name="T6" fmla="*/ 2 w 4"/>
                <a:gd name="T7" fmla="*/ 0 h 3"/>
                <a:gd name="T8" fmla="*/ 2 w 4"/>
                <a:gd name="T9" fmla="*/ 0 h 3"/>
                <a:gd name="T10" fmla="*/ 2 w 4"/>
                <a:gd name="T11" fmla="*/ 0 h 3"/>
                <a:gd name="T12" fmla="*/ 0 w 4"/>
                <a:gd name="T13" fmla="*/ 1 h 3"/>
                <a:gd name="T14" fmla="*/ 0 w 4"/>
                <a:gd name="T15" fmla="*/ 1 h 3"/>
                <a:gd name="T16" fmla="*/ 1 w 4"/>
                <a:gd name="T17" fmla="*/ 2 h 3"/>
                <a:gd name="T18" fmla="*/ 1 w 4"/>
                <a:gd name="T19" fmla="*/ 2 h 3"/>
                <a:gd name="T20" fmla="*/ 2 w 4"/>
                <a:gd name="T21" fmla="*/ 3 h 3"/>
                <a:gd name="T22" fmla="*/ 2 w 4"/>
                <a:gd name="T23" fmla="*/ 2 h 3"/>
                <a:gd name="T24" fmla="*/ 2 w 4"/>
                <a:gd name="T25" fmla="*/ 1 h 3"/>
                <a:gd name="T26" fmla="*/ 2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4" y="1"/>
                  </a:moveTo>
                  <a:lnTo>
                    <a:pt x="4" y="1"/>
                  </a:lnTo>
                  <a:lnTo>
                    <a:pt x="4" y="0"/>
                  </a:lnTo>
                  <a:lnTo>
                    <a:pt x="3" y="0"/>
                  </a:lnTo>
                  <a:lnTo>
                    <a:pt x="2" y="0"/>
                  </a:lnTo>
                  <a:lnTo>
                    <a:pt x="0" y="1"/>
                  </a:lnTo>
                  <a:lnTo>
                    <a:pt x="1" y="2"/>
                  </a:lnTo>
                  <a:lnTo>
                    <a:pt x="3" y="3"/>
                  </a:lnTo>
                  <a:lnTo>
                    <a:pt x="4" y="2"/>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7" name="Freeform 4310"/>
            <p:cNvSpPr>
              <a:spLocks/>
            </p:cNvSpPr>
            <p:nvPr/>
          </p:nvSpPr>
          <p:spPr bwMode="auto">
            <a:xfrm>
              <a:off x="3677" y="2805"/>
              <a:ext cx="3" cy="7"/>
            </a:xfrm>
            <a:custGeom>
              <a:avLst/>
              <a:gdLst>
                <a:gd name="T0" fmla="*/ 2 w 3"/>
                <a:gd name="T1" fmla="*/ 2 h 9"/>
                <a:gd name="T2" fmla="*/ 2 w 3"/>
                <a:gd name="T3" fmla="*/ 2 h 9"/>
                <a:gd name="T4" fmla="*/ 3 w 3"/>
                <a:gd name="T5" fmla="*/ 2 h 9"/>
                <a:gd name="T6" fmla="*/ 3 w 3"/>
                <a:gd name="T7" fmla="*/ 2 h 9"/>
                <a:gd name="T8" fmla="*/ 3 w 3"/>
                <a:gd name="T9" fmla="*/ 2 h 9"/>
                <a:gd name="T10" fmla="*/ 3 w 3"/>
                <a:gd name="T11" fmla="*/ 2 h 9"/>
                <a:gd name="T12" fmla="*/ 2 w 3"/>
                <a:gd name="T13" fmla="*/ 2 h 9"/>
                <a:gd name="T14" fmla="*/ 2 w 3"/>
                <a:gd name="T15" fmla="*/ 1 h 9"/>
                <a:gd name="T16" fmla="*/ 2 w 3"/>
                <a:gd name="T17" fmla="*/ 1 h 9"/>
                <a:gd name="T18" fmla="*/ 2 w 3"/>
                <a:gd name="T19" fmla="*/ 0 h 9"/>
                <a:gd name="T20" fmla="*/ 1 w 3"/>
                <a:gd name="T21" fmla="*/ 1 h 9"/>
                <a:gd name="T22" fmla="*/ 0 w 3"/>
                <a:gd name="T23" fmla="*/ 2 h 9"/>
                <a:gd name="T24" fmla="*/ 0 w 3"/>
                <a:gd name="T25" fmla="*/ 2 h 9"/>
                <a:gd name="T26" fmla="*/ 0 w 3"/>
                <a:gd name="T27" fmla="*/ 2 h 9"/>
                <a:gd name="T28" fmla="*/ 1 w 3"/>
                <a:gd name="T29" fmla="*/ 2 h 9"/>
                <a:gd name="T30" fmla="*/ 2 w 3"/>
                <a:gd name="T31" fmla="*/ 2 h 9"/>
                <a:gd name="T32" fmla="*/ 2 w 3"/>
                <a:gd name="T33" fmla="*/ 2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9"/>
                <a:gd name="T53" fmla="*/ 3 w 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9">
                  <a:moveTo>
                    <a:pt x="2" y="8"/>
                  </a:moveTo>
                  <a:lnTo>
                    <a:pt x="2" y="8"/>
                  </a:lnTo>
                  <a:lnTo>
                    <a:pt x="3" y="9"/>
                  </a:lnTo>
                  <a:lnTo>
                    <a:pt x="3" y="8"/>
                  </a:lnTo>
                  <a:lnTo>
                    <a:pt x="3" y="6"/>
                  </a:lnTo>
                  <a:lnTo>
                    <a:pt x="2" y="3"/>
                  </a:lnTo>
                  <a:lnTo>
                    <a:pt x="2" y="1"/>
                  </a:lnTo>
                  <a:lnTo>
                    <a:pt x="2" y="0"/>
                  </a:lnTo>
                  <a:lnTo>
                    <a:pt x="1" y="1"/>
                  </a:lnTo>
                  <a:lnTo>
                    <a:pt x="0" y="3"/>
                  </a:lnTo>
                  <a:lnTo>
                    <a:pt x="0" y="6"/>
                  </a:lnTo>
                  <a:lnTo>
                    <a:pt x="1" y="7"/>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8" name="Freeform 4311"/>
            <p:cNvSpPr>
              <a:spLocks/>
            </p:cNvSpPr>
            <p:nvPr/>
          </p:nvSpPr>
          <p:spPr bwMode="auto">
            <a:xfrm>
              <a:off x="3527" y="1998"/>
              <a:ext cx="7" cy="4"/>
            </a:xfrm>
            <a:custGeom>
              <a:avLst/>
              <a:gdLst>
                <a:gd name="T0" fmla="*/ 2 w 9"/>
                <a:gd name="T1" fmla="*/ 2 h 5"/>
                <a:gd name="T2" fmla="*/ 2 w 9"/>
                <a:gd name="T3" fmla="*/ 2 h 5"/>
                <a:gd name="T4" fmla="*/ 2 w 9"/>
                <a:gd name="T5" fmla="*/ 2 h 5"/>
                <a:gd name="T6" fmla="*/ 2 w 9"/>
                <a:gd name="T7" fmla="*/ 2 h 5"/>
                <a:gd name="T8" fmla="*/ 2 w 9"/>
                <a:gd name="T9" fmla="*/ 2 h 5"/>
                <a:gd name="T10" fmla="*/ 2 w 9"/>
                <a:gd name="T11" fmla="*/ 2 h 5"/>
                <a:gd name="T12" fmla="*/ 1 w 9"/>
                <a:gd name="T13" fmla="*/ 1 h 5"/>
                <a:gd name="T14" fmla="*/ 0 w 9"/>
                <a:gd name="T15" fmla="*/ 0 h 5"/>
                <a:gd name="T16" fmla="*/ 0 w 9"/>
                <a:gd name="T17" fmla="*/ 1 h 5"/>
                <a:gd name="T18" fmla="*/ 0 w 9"/>
                <a:gd name="T19" fmla="*/ 1 h 5"/>
                <a:gd name="T20" fmla="*/ 1 w 9"/>
                <a:gd name="T21" fmla="*/ 2 h 5"/>
                <a:gd name="T22" fmla="*/ 2 w 9"/>
                <a:gd name="T23" fmla="*/ 2 h 5"/>
                <a:gd name="T24" fmla="*/ 2 w 9"/>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5"/>
                <a:gd name="T41" fmla="*/ 9 w 9"/>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5">
                  <a:moveTo>
                    <a:pt x="5" y="5"/>
                  </a:moveTo>
                  <a:lnTo>
                    <a:pt x="5" y="5"/>
                  </a:lnTo>
                  <a:lnTo>
                    <a:pt x="8" y="5"/>
                  </a:lnTo>
                  <a:lnTo>
                    <a:pt x="9" y="5"/>
                  </a:lnTo>
                  <a:lnTo>
                    <a:pt x="7" y="4"/>
                  </a:lnTo>
                  <a:lnTo>
                    <a:pt x="1" y="1"/>
                  </a:lnTo>
                  <a:lnTo>
                    <a:pt x="0" y="0"/>
                  </a:lnTo>
                  <a:lnTo>
                    <a:pt x="0" y="1"/>
                  </a:lnTo>
                  <a:lnTo>
                    <a:pt x="1" y="3"/>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89" name="Freeform 4312"/>
            <p:cNvSpPr>
              <a:spLocks/>
            </p:cNvSpPr>
            <p:nvPr/>
          </p:nvSpPr>
          <p:spPr bwMode="auto">
            <a:xfrm>
              <a:off x="3536" y="2166"/>
              <a:ext cx="30" cy="15"/>
            </a:xfrm>
            <a:custGeom>
              <a:avLst/>
              <a:gdLst>
                <a:gd name="T0" fmla="*/ 2 w 37"/>
                <a:gd name="T1" fmla="*/ 2 h 18"/>
                <a:gd name="T2" fmla="*/ 2 w 37"/>
                <a:gd name="T3" fmla="*/ 2 h 18"/>
                <a:gd name="T4" fmla="*/ 2 w 37"/>
                <a:gd name="T5" fmla="*/ 2 h 18"/>
                <a:gd name="T6" fmla="*/ 2 w 37"/>
                <a:gd name="T7" fmla="*/ 2 h 18"/>
                <a:gd name="T8" fmla="*/ 2 w 37"/>
                <a:gd name="T9" fmla="*/ 2 h 18"/>
                <a:gd name="T10" fmla="*/ 2 w 37"/>
                <a:gd name="T11" fmla="*/ 2 h 18"/>
                <a:gd name="T12" fmla="*/ 1 w 37"/>
                <a:gd name="T13" fmla="*/ 2 h 18"/>
                <a:gd name="T14" fmla="*/ 1 w 37"/>
                <a:gd name="T15" fmla="*/ 2 h 18"/>
                <a:gd name="T16" fmla="*/ 0 w 37"/>
                <a:gd name="T17" fmla="*/ 2 h 18"/>
                <a:gd name="T18" fmla="*/ 0 w 37"/>
                <a:gd name="T19" fmla="*/ 2 h 18"/>
                <a:gd name="T20" fmla="*/ 0 w 37"/>
                <a:gd name="T21" fmla="*/ 2 h 18"/>
                <a:gd name="T22" fmla="*/ 0 w 37"/>
                <a:gd name="T23" fmla="*/ 2 h 18"/>
                <a:gd name="T24" fmla="*/ 2 w 37"/>
                <a:gd name="T25" fmla="*/ 2 h 18"/>
                <a:gd name="T26" fmla="*/ 2 w 37"/>
                <a:gd name="T27" fmla="*/ 2 h 18"/>
                <a:gd name="T28" fmla="*/ 2 w 37"/>
                <a:gd name="T29" fmla="*/ 2 h 18"/>
                <a:gd name="T30" fmla="*/ 2 w 37"/>
                <a:gd name="T31" fmla="*/ 2 h 18"/>
                <a:gd name="T32" fmla="*/ 2 w 37"/>
                <a:gd name="T33" fmla="*/ 2 h 18"/>
                <a:gd name="T34" fmla="*/ 2 w 37"/>
                <a:gd name="T35" fmla="*/ 2 h 18"/>
                <a:gd name="T36" fmla="*/ 2 w 37"/>
                <a:gd name="T37" fmla="*/ 2 h 18"/>
                <a:gd name="T38" fmla="*/ 2 w 37"/>
                <a:gd name="T39" fmla="*/ 2 h 18"/>
                <a:gd name="T40" fmla="*/ 2 w 37"/>
                <a:gd name="T41" fmla="*/ 2 h 18"/>
                <a:gd name="T42" fmla="*/ 2 w 37"/>
                <a:gd name="T43" fmla="*/ 2 h 18"/>
                <a:gd name="T44" fmla="*/ 2 w 37"/>
                <a:gd name="T45" fmla="*/ 2 h 18"/>
                <a:gd name="T46" fmla="*/ 2 w 37"/>
                <a:gd name="T47" fmla="*/ 2 h 18"/>
                <a:gd name="T48" fmla="*/ 2 w 37"/>
                <a:gd name="T49" fmla="*/ 2 h 18"/>
                <a:gd name="T50" fmla="*/ 2 w 37"/>
                <a:gd name="T51" fmla="*/ 2 h 18"/>
                <a:gd name="T52" fmla="*/ 2 w 37"/>
                <a:gd name="T53" fmla="*/ 2 h 18"/>
                <a:gd name="T54" fmla="*/ 2 w 37"/>
                <a:gd name="T55" fmla="*/ 2 h 18"/>
                <a:gd name="T56" fmla="*/ 2 w 37"/>
                <a:gd name="T57" fmla="*/ 2 h 18"/>
                <a:gd name="T58" fmla="*/ 2 w 37"/>
                <a:gd name="T59" fmla="*/ 2 h 18"/>
                <a:gd name="T60" fmla="*/ 2 w 37"/>
                <a:gd name="T61" fmla="*/ 2 h 18"/>
                <a:gd name="T62" fmla="*/ 2 w 37"/>
                <a:gd name="T63" fmla="*/ 2 h 18"/>
                <a:gd name="T64" fmla="*/ 2 w 37"/>
                <a:gd name="T65" fmla="*/ 2 h 18"/>
                <a:gd name="T66" fmla="*/ 2 w 37"/>
                <a:gd name="T67" fmla="*/ 2 h 18"/>
                <a:gd name="T68" fmla="*/ 2 w 37"/>
                <a:gd name="T69" fmla="*/ 2 h 18"/>
                <a:gd name="T70" fmla="*/ 2 w 37"/>
                <a:gd name="T71" fmla="*/ 2 h 18"/>
                <a:gd name="T72" fmla="*/ 2 w 37"/>
                <a:gd name="T73" fmla="*/ 2 h 18"/>
                <a:gd name="T74" fmla="*/ 2 w 37"/>
                <a:gd name="T75" fmla="*/ 2 h 18"/>
                <a:gd name="T76" fmla="*/ 2 w 37"/>
                <a:gd name="T77" fmla="*/ 2 h 18"/>
                <a:gd name="T78" fmla="*/ 2 w 37"/>
                <a:gd name="T79" fmla="*/ 2 h 18"/>
                <a:gd name="T80" fmla="*/ 2 w 37"/>
                <a:gd name="T81" fmla="*/ 2 h 18"/>
                <a:gd name="T82" fmla="*/ 3 w 37"/>
                <a:gd name="T83" fmla="*/ 2 h 18"/>
                <a:gd name="T84" fmla="*/ 3 w 37"/>
                <a:gd name="T85" fmla="*/ 1 h 18"/>
                <a:gd name="T86" fmla="*/ 3 w 37"/>
                <a:gd name="T87" fmla="*/ 1 h 18"/>
                <a:gd name="T88" fmla="*/ 3 w 37"/>
                <a:gd name="T89" fmla="*/ 0 h 18"/>
                <a:gd name="T90" fmla="*/ 3 w 37"/>
                <a:gd name="T91" fmla="*/ 1 h 18"/>
                <a:gd name="T92" fmla="*/ 2 w 37"/>
                <a:gd name="T93" fmla="*/ 2 h 18"/>
                <a:gd name="T94" fmla="*/ 2 w 37"/>
                <a:gd name="T95" fmla="*/ 2 h 18"/>
                <a:gd name="T96" fmla="*/ 2 w 37"/>
                <a:gd name="T97" fmla="*/ 2 h 18"/>
                <a:gd name="T98" fmla="*/ 2 w 37"/>
                <a:gd name="T99" fmla="*/ 2 h 18"/>
                <a:gd name="T100" fmla="*/ 2 w 37"/>
                <a:gd name="T101" fmla="*/ 2 h 18"/>
                <a:gd name="T102" fmla="*/ 2 w 37"/>
                <a:gd name="T103" fmla="*/ 2 h 18"/>
                <a:gd name="T104" fmla="*/ 2 w 37"/>
                <a:gd name="T105" fmla="*/ 2 h 18"/>
                <a:gd name="T106" fmla="*/ 2 w 37"/>
                <a:gd name="T107" fmla="*/ 2 h 18"/>
                <a:gd name="T108" fmla="*/ 2 w 37"/>
                <a:gd name="T109" fmla="*/ 2 h 18"/>
                <a:gd name="T110" fmla="*/ 2 w 37"/>
                <a:gd name="T111" fmla="*/ 2 h 18"/>
                <a:gd name="T112" fmla="*/ 2 w 37"/>
                <a:gd name="T113" fmla="*/ 2 h 18"/>
                <a:gd name="T114" fmla="*/ 2 w 37"/>
                <a:gd name="T115" fmla="*/ 2 h 18"/>
                <a:gd name="T116" fmla="*/ 2 w 37"/>
                <a:gd name="T117" fmla="*/ 2 h 18"/>
                <a:gd name="T118" fmla="*/ 2 w 37"/>
                <a:gd name="T119" fmla="*/ 2 h 1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
                <a:gd name="T181" fmla="*/ 0 h 18"/>
                <a:gd name="T182" fmla="*/ 37 w 37"/>
                <a:gd name="T183" fmla="*/ 18 h 1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 h="18">
                  <a:moveTo>
                    <a:pt x="9" y="8"/>
                  </a:moveTo>
                  <a:lnTo>
                    <a:pt x="9" y="8"/>
                  </a:lnTo>
                  <a:lnTo>
                    <a:pt x="7" y="9"/>
                  </a:lnTo>
                  <a:lnTo>
                    <a:pt x="5" y="11"/>
                  </a:lnTo>
                  <a:lnTo>
                    <a:pt x="3" y="11"/>
                  </a:lnTo>
                  <a:lnTo>
                    <a:pt x="1" y="11"/>
                  </a:lnTo>
                  <a:lnTo>
                    <a:pt x="0" y="11"/>
                  </a:lnTo>
                  <a:lnTo>
                    <a:pt x="0" y="13"/>
                  </a:lnTo>
                  <a:lnTo>
                    <a:pt x="2" y="16"/>
                  </a:lnTo>
                  <a:lnTo>
                    <a:pt x="3" y="17"/>
                  </a:lnTo>
                  <a:lnTo>
                    <a:pt x="6" y="18"/>
                  </a:lnTo>
                  <a:lnTo>
                    <a:pt x="11" y="18"/>
                  </a:lnTo>
                  <a:lnTo>
                    <a:pt x="13" y="18"/>
                  </a:lnTo>
                  <a:lnTo>
                    <a:pt x="16" y="17"/>
                  </a:lnTo>
                  <a:lnTo>
                    <a:pt x="21" y="15"/>
                  </a:lnTo>
                  <a:lnTo>
                    <a:pt x="22" y="15"/>
                  </a:lnTo>
                  <a:lnTo>
                    <a:pt x="23" y="14"/>
                  </a:lnTo>
                  <a:lnTo>
                    <a:pt x="24" y="13"/>
                  </a:lnTo>
                  <a:lnTo>
                    <a:pt x="25" y="13"/>
                  </a:lnTo>
                  <a:lnTo>
                    <a:pt x="29" y="13"/>
                  </a:lnTo>
                  <a:lnTo>
                    <a:pt x="29" y="12"/>
                  </a:lnTo>
                  <a:lnTo>
                    <a:pt x="28" y="11"/>
                  </a:lnTo>
                  <a:lnTo>
                    <a:pt x="27" y="9"/>
                  </a:lnTo>
                  <a:lnTo>
                    <a:pt x="27" y="7"/>
                  </a:lnTo>
                  <a:lnTo>
                    <a:pt x="28" y="7"/>
                  </a:lnTo>
                  <a:lnTo>
                    <a:pt x="29" y="7"/>
                  </a:lnTo>
                  <a:lnTo>
                    <a:pt x="29" y="6"/>
                  </a:lnTo>
                  <a:lnTo>
                    <a:pt x="30" y="4"/>
                  </a:lnTo>
                  <a:lnTo>
                    <a:pt x="32" y="3"/>
                  </a:lnTo>
                  <a:lnTo>
                    <a:pt x="36" y="1"/>
                  </a:lnTo>
                  <a:lnTo>
                    <a:pt x="37" y="0"/>
                  </a:lnTo>
                  <a:lnTo>
                    <a:pt x="35" y="1"/>
                  </a:lnTo>
                  <a:lnTo>
                    <a:pt x="27" y="3"/>
                  </a:lnTo>
                  <a:lnTo>
                    <a:pt x="24" y="6"/>
                  </a:lnTo>
                  <a:lnTo>
                    <a:pt x="21" y="6"/>
                  </a:lnTo>
                  <a:lnTo>
                    <a:pt x="16" y="6"/>
                  </a:lnTo>
                  <a:lnTo>
                    <a:pt x="12" y="6"/>
                  </a:lnTo>
                  <a:lnTo>
                    <a:pt x="11" y="6"/>
                  </a:lnTo>
                  <a:lnTo>
                    <a:pt x="11" y="7"/>
                  </a:lnTo>
                  <a:lnTo>
                    <a:pt x="11" y="8"/>
                  </a:lnTo>
                  <a:lnTo>
                    <a:pt x="9"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0" name="Freeform 4313"/>
            <p:cNvSpPr>
              <a:spLocks/>
            </p:cNvSpPr>
            <p:nvPr/>
          </p:nvSpPr>
          <p:spPr bwMode="auto">
            <a:xfrm>
              <a:off x="3469" y="3041"/>
              <a:ext cx="31" cy="29"/>
            </a:xfrm>
            <a:custGeom>
              <a:avLst/>
              <a:gdLst>
                <a:gd name="T0" fmla="*/ 3 w 39"/>
                <a:gd name="T1" fmla="*/ 2 h 36"/>
                <a:gd name="T2" fmla="*/ 3 w 39"/>
                <a:gd name="T3" fmla="*/ 2 h 36"/>
                <a:gd name="T4" fmla="*/ 2 w 39"/>
                <a:gd name="T5" fmla="*/ 2 h 36"/>
                <a:gd name="T6" fmla="*/ 2 w 39"/>
                <a:gd name="T7" fmla="*/ 2 h 36"/>
                <a:gd name="T8" fmla="*/ 2 w 39"/>
                <a:gd name="T9" fmla="*/ 2 h 36"/>
                <a:gd name="T10" fmla="*/ 2 w 39"/>
                <a:gd name="T11" fmla="*/ 0 h 36"/>
                <a:gd name="T12" fmla="*/ 2 w 39"/>
                <a:gd name="T13" fmla="*/ 0 h 36"/>
                <a:gd name="T14" fmla="*/ 2 w 39"/>
                <a:gd name="T15" fmla="*/ 2 h 36"/>
                <a:gd name="T16" fmla="*/ 2 w 39"/>
                <a:gd name="T17" fmla="*/ 2 h 36"/>
                <a:gd name="T18" fmla="*/ 2 w 39"/>
                <a:gd name="T19" fmla="*/ 2 h 36"/>
                <a:gd name="T20" fmla="*/ 2 w 39"/>
                <a:gd name="T21" fmla="*/ 2 h 36"/>
                <a:gd name="T22" fmla="*/ 2 w 39"/>
                <a:gd name="T23" fmla="*/ 2 h 36"/>
                <a:gd name="T24" fmla="*/ 2 w 39"/>
                <a:gd name="T25" fmla="*/ 2 h 36"/>
                <a:gd name="T26" fmla="*/ 2 w 39"/>
                <a:gd name="T27" fmla="*/ 2 h 36"/>
                <a:gd name="T28" fmla="*/ 1 w 39"/>
                <a:gd name="T29" fmla="*/ 2 h 36"/>
                <a:gd name="T30" fmla="*/ 0 w 39"/>
                <a:gd name="T31" fmla="*/ 2 h 36"/>
                <a:gd name="T32" fmla="*/ 2 w 39"/>
                <a:gd name="T33" fmla="*/ 2 h 36"/>
                <a:gd name="T34" fmla="*/ 2 w 39"/>
                <a:gd name="T35" fmla="*/ 2 h 36"/>
                <a:gd name="T36" fmla="*/ 2 w 39"/>
                <a:gd name="T37" fmla="*/ 2 h 36"/>
                <a:gd name="T38" fmla="*/ 2 w 39"/>
                <a:gd name="T39" fmla="*/ 3 h 36"/>
                <a:gd name="T40" fmla="*/ 2 w 39"/>
                <a:gd name="T41" fmla="*/ 3 h 36"/>
                <a:gd name="T42" fmla="*/ 2 w 39"/>
                <a:gd name="T43" fmla="*/ 3 h 36"/>
                <a:gd name="T44" fmla="*/ 2 w 39"/>
                <a:gd name="T45" fmla="*/ 2 h 36"/>
                <a:gd name="T46" fmla="*/ 2 w 39"/>
                <a:gd name="T47" fmla="*/ 2 h 36"/>
                <a:gd name="T48" fmla="*/ 2 w 39"/>
                <a:gd name="T49" fmla="*/ 2 h 36"/>
                <a:gd name="T50" fmla="*/ 3 w 39"/>
                <a:gd name="T51" fmla="*/ 2 h 36"/>
                <a:gd name="T52" fmla="*/ 3 w 39"/>
                <a:gd name="T53" fmla="*/ 2 h 36"/>
                <a:gd name="T54" fmla="*/ 3 w 39"/>
                <a:gd name="T55" fmla="*/ 2 h 36"/>
                <a:gd name="T56" fmla="*/ 3 w 39"/>
                <a:gd name="T57" fmla="*/ 2 h 36"/>
                <a:gd name="T58" fmla="*/ 3 w 39"/>
                <a:gd name="T59" fmla="*/ 2 h 36"/>
                <a:gd name="T60" fmla="*/ 3 w 39"/>
                <a:gd name="T61" fmla="*/ 2 h 36"/>
                <a:gd name="T62" fmla="*/ 3 w 39"/>
                <a:gd name="T63" fmla="*/ 2 h 36"/>
                <a:gd name="T64" fmla="*/ 3 w 39"/>
                <a:gd name="T65" fmla="*/ 2 h 36"/>
                <a:gd name="T66" fmla="*/ 3 w 39"/>
                <a:gd name="T67" fmla="*/ 2 h 36"/>
                <a:gd name="T68" fmla="*/ 3 w 39"/>
                <a:gd name="T69" fmla="*/ 2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9"/>
                <a:gd name="T106" fmla="*/ 0 h 36"/>
                <a:gd name="T107" fmla="*/ 39 w 39"/>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9" h="36">
                  <a:moveTo>
                    <a:pt x="38" y="10"/>
                  </a:moveTo>
                  <a:lnTo>
                    <a:pt x="38" y="10"/>
                  </a:lnTo>
                  <a:lnTo>
                    <a:pt x="37" y="8"/>
                  </a:lnTo>
                  <a:lnTo>
                    <a:pt x="30" y="4"/>
                  </a:lnTo>
                  <a:lnTo>
                    <a:pt x="29" y="3"/>
                  </a:lnTo>
                  <a:lnTo>
                    <a:pt x="28" y="3"/>
                  </a:lnTo>
                  <a:lnTo>
                    <a:pt x="26" y="0"/>
                  </a:lnTo>
                  <a:lnTo>
                    <a:pt x="24" y="0"/>
                  </a:lnTo>
                  <a:lnTo>
                    <a:pt x="21" y="2"/>
                  </a:lnTo>
                  <a:lnTo>
                    <a:pt x="19" y="3"/>
                  </a:lnTo>
                  <a:lnTo>
                    <a:pt x="12" y="6"/>
                  </a:lnTo>
                  <a:lnTo>
                    <a:pt x="11" y="7"/>
                  </a:lnTo>
                  <a:lnTo>
                    <a:pt x="8" y="12"/>
                  </a:lnTo>
                  <a:lnTo>
                    <a:pt x="5" y="16"/>
                  </a:lnTo>
                  <a:lnTo>
                    <a:pt x="3" y="17"/>
                  </a:lnTo>
                  <a:lnTo>
                    <a:pt x="1" y="17"/>
                  </a:lnTo>
                  <a:lnTo>
                    <a:pt x="0" y="18"/>
                  </a:lnTo>
                  <a:lnTo>
                    <a:pt x="1" y="21"/>
                  </a:lnTo>
                  <a:lnTo>
                    <a:pt x="2" y="22"/>
                  </a:lnTo>
                  <a:lnTo>
                    <a:pt x="6" y="29"/>
                  </a:lnTo>
                  <a:lnTo>
                    <a:pt x="7" y="31"/>
                  </a:lnTo>
                  <a:lnTo>
                    <a:pt x="14" y="35"/>
                  </a:lnTo>
                  <a:lnTo>
                    <a:pt x="16" y="36"/>
                  </a:lnTo>
                  <a:lnTo>
                    <a:pt x="17" y="35"/>
                  </a:lnTo>
                  <a:lnTo>
                    <a:pt x="21" y="29"/>
                  </a:lnTo>
                  <a:lnTo>
                    <a:pt x="22" y="28"/>
                  </a:lnTo>
                  <a:lnTo>
                    <a:pt x="31" y="25"/>
                  </a:lnTo>
                  <a:lnTo>
                    <a:pt x="34" y="24"/>
                  </a:lnTo>
                  <a:lnTo>
                    <a:pt x="35" y="22"/>
                  </a:lnTo>
                  <a:lnTo>
                    <a:pt x="34" y="21"/>
                  </a:lnTo>
                  <a:lnTo>
                    <a:pt x="35" y="20"/>
                  </a:lnTo>
                  <a:lnTo>
                    <a:pt x="36" y="17"/>
                  </a:lnTo>
                  <a:lnTo>
                    <a:pt x="37" y="16"/>
                  </a:lnTo>
                  <a:lnTo>
                    <a:pt x="39" y="14"/>
                  </a:lnTo>
                  <a:lnTo>
                    <a:pt x="39" y="13"/>
                  </a:lnTo>
                  <a:lnTo>
                    <a:pt x="38"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1" name="Freeform 4314"/>
            <p:cNvSpPr>
              <a:spLocks/>
            </p:cNvSpPr>
            <p:nvPr/>
          </p:nvSpPr>
          <p:spPr bwMode="auto">
            <a:xfrm>
              <a:off x="3518" y="3000"/>
              <a:ext cx="17" cy="22"/>
            </a:xfrm>
            <a:custGeom>
              <a:avLst/>
              <a:gdLst>
                <a:gd name="T0" fmla="*/ 2 w 21"/>
                <a:gd name="T1" fmla="*/ 3 h 26"/>
                <a:gd name="T2" fmla="*/ 2 w 21"/>
                <a:gd name="T3" fmla="*/ 3 h 26"/>
                <a:gd name="T4" fmla="*/ 2 w 21"/>
                <a:gd name="T5" fmla="*/ 3 h 26"/>
                <a:gd name="T6" fmla="*/ 2 w 21"/>
                <a:gd name="T7" fmla="*/ 3 h 26"/>
                <a:gd name="T8" fmla="*/ 2 w 21"/>
                <a:gd name="T9" fmla="*/ 3 h 26"/>
                <a:gd name="T10" fmla="*/ 2 w 21"/>
                <a:gd name="T11" fmla="*/ 0 h 26"/>
                <a:gd name="T12" fmla="*/ 2 w 21"/>
                <a:gd name="T13" fmla="*/ 0 h 26"/>
                <a:gd name="T14" fmla="*/ 2 w 21"/>
                <a:gd name="T15" fmla="*/ 0 h 26"/>
                <a:gd name="T16" fmla="*/ 2 w 21"/>
                <a:gd name="T17" fmla="*/ 0 h 26"/>
                <a:gd name="T18" fmla="*/ 2 w 21"/>
                <a:gd name="T19" fmla="*/ 0 h 26"/>
                <a:gd name="T20" fmla="*/ 2 w 21"/>
                <a:gd name="T21" fmla="*/ 3 h 26"/>
                <a:gd name="T22" fmla="*/ 2 w 21"/>
                <a:gd name="T23" fmla="*/ 3 h 26"/>
                <a:gd name="T24" fmla="*/ 2 w 21"/>
                <a:gd name="T25" fmla="*/ 3 h 26"/>
                <a:gd name="T26" fmla="*/ 2 w 21"/>
                <a:gd name="T27" fmla="*/ 3 h 26"/>
                <a:gd name="T28" fmla="*/ 0 w 21"/>
                <a:gd name="T29" fmla="*/ 3 h 26"/>
                <a:gd name="T30" fmla="*/ 0 w 21"/>
                <a:gd name="T31" fmla="*/ 3 h 26"/>
                <a:gd name="T32" fmla="*/ 0 w 21"/>
                <a:gd name="T33" fmla="*/ 3 h 26"/>
                <a:gd name="T34" fmla="*/ 0 w 21"/>
                <a:gd name="T35" fmla="*/ 3 h 26"/>
                <a:gd name="T36" fmla="*/ 1 w 21"/>
                <a:gd name="T37" fmla="*/ 3 h 26"/>
                <a:gd name="T38" fmla="*/ 1 w 21"/>
                <a:gd name="T39" fmla="*/ 3 h 26"/>
                <a:gd name="T40" fmla="*/ 2 w 21"/>
                <a:gd name="T41" fmla="*/ 3 h 26"/>
                <a:gd name="T42" fmla="*/ 2 w 21"/>
                <a:gd name="T43" fmla="*/ 3 h 26"/>
                <a:gd name="T44" fmla="*/ 2 w 21"/>
                <a:gd name="T45" fmla="*/ 4 h 26"/>
                <a:gd name="T46" fmla="*/ 2 w 21"/>
                <a:gd name="T47" fmla="*/ 4 h 26"/>
                <a:gd name="T48" fmla="*/ 2 w 21"/>
                <a:gd name="T49" fmla="*/ 4 h 26"/>
                <a:gd name="T50" fmla="*/ 2 w 21"/>
                <a:gd name="T51" fmla="*/ 4 h 26"/>
                <a:gd name="T52" fmla="*/ 2 w 21"/>
                <a:gd name="T53" fmla="*/ 4 h 26"/>
                <a:gd name="T54" fmla="*/ 2 w 21"/>
                <a:gd name="T55" fmla="*/ 4 h 26"/>
                <a:gd name="T56" fmla="*/ 2 w 21"/>
                <a:gd name="T57" fmla="*/ 4 h 26"/>
                <a:gd name="T58" fmla="*/ 2 w 21"/>
                <a:gd name="T59" fmla="*/ 4 h 26"/>
                <a:gd name="T60" fmla="*/ 2 w 21"/>
                <a:gd name="T61" fmla="*/ 4 h 26"/>
                <a:gd name="T62" fmla="*/ 2 w 21"/>
                <a:gd name="T63" fmla="*/ 3 h 26"/>
                <a:gd name="T64" fmla="*/ 2 w 21"/>
                <a:gd name="T65" fmla="*/ 3 h 26"/>
                <a:gd name="T66" fmla="*/ 2 w 21"/>
                <a:gd name="T67" fmla="*/ 3 h 26"/>
                <a:gd name="T68" fmla="*/ 2 w 21"/>
                <a:gd name="T69" fmla="*/ 3 h 26"/>
                <a:gd name="T70" fmla="*/ 2 w 21"/>
                <a:gd name="T71" fmla="*/ 3 h 26"/>
                <a:gd name="T72" fmla="*/ 2 w 21"/>
                <a:gd name="T73" fmla="*/ 3 h 26"/>
                <a:gd name="T74" fmla="*/ 2 w 21"/>
                <a:gd name="T75" fmla="*/ 3 h 26"/>
                <a:gd name="T76" fmla="*/ 2 w 21"/>
                <a:gd name="T77" fmla="*/ 3 h 26"/>
                <a:gd name="T78" fmla="*/ 2 w 21"/>
                <a:gd name="T79" fmla="*/ 3 h 26"/>
                <a:gd name="T80" fmla="*/ 2 w 21"/>
                <a:gd name="T81" fmla="*/ 3 h 26"/>
                <a:gd name="T82" fmla="*/ 2 w 21"/>
                <a:gd name="T83" fmla="*/ 3 h 26"/>
                <a:gd name="T84" fmla="*/ 2 w 21"/>
                <a:gd name="T85" fmla="*/ 3 h 26"/>
                <a:gd name="T86" fmla="*/ 2 w 21"/>
                <a:gd name="T87" fmla="*/ 3 h 26"/>
                <a:gd name="T88" fmla="*/ 2 w 21"/>
                <a:gd name="T89" fmla="*/ 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
                <a:gd name="T136" fmla="*/ 0 h 26"/>
                <a:gd name="T137" fmla="*/ 21 w 21"/>
                <a:gd name="T138" fmla="*/ 26 h 2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 h="26">
                  <a:moveTo>
                    <a:pt x="18" y="4"/>
                  </a:moveTo>
                  <a:lnTo>
                    <a:pt x="18" y="4"/>
                  </a:lnTo>
                  <a:lnTo>
                    <a:pt x="16" y="4"/>
                  </a:lnTo>
                  <a:lnTo>
                    <a:pt x="12" y="3"/>
                  </a:lnTo>
                  <a:lnTo>
                    <a:pt x="10" y="0"/>
                  </a:lnTo>
                  <a:lnTo>
                    <a:pt x="9" y="0"/>
                  </a:lnTo>
                  <a:lnTo>
                    <a:pt x="6" y="4"/>
                  </a:lnTo>
                  <a:lnTo>
                    <a:pt x="4" y="6"/>
                  </a:lnTo>
                  <a:lnTo>
                    <a:pt x="0" y="12"/>
                  </a:lnTo>
                  <a:lnTo>
                    <a:pt x="0" y="17"/>
                  </a:lnTo>
                  <a:lnTo>
                    <a:pt x="1" y="18"/>
                  </a:lnTo>
                  <a:lnTo>
                    <a:pt x="2" y="19"/>
                  </a:lnTo>
                  <a:lnTo>
                    <a:pt x="6" y="25"/>
                  </a:lnTo>
                  <a:lnTo>
                    <a:pt x="7" y="26"/>
                  </a:lnTo>
                  <a:lnTo>
                    <a:pt x="18" y="26"/>
                  </a:lnTo>
                  <a:lnTo>
                    <a:pt x="18" y="25"/>
                  </a:lnTo>
                  <a:lnTo>
                    <a:pt x="19" y="19"/>
                  </a:lnTo>
                  <a:lnTo>
                    <a:pt x="20" y="19"/>
                  </a:lnTo>
                  <a:lnTo>
                    <a:pt x="21" y="19"/>
                  </a:lnTo>
                  <a:lnTo>
                    <a:pt x="20" y="8"/>
                  </a:lnTo>
                  <a:lnTo>
                    <a:pt x="20" y="6"/>
                  </a:lnTo>
                  <a:lnTo>
                    <a:pt x="19" y="5"/>
                  </a:lnTo>
                  <a:lnTo>
                    <a:pt x="18"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2" name="Freeform 4315"/>
            <p:cNvSpPr>
              <a:spLocks/>
            </p:cNvSpPr>
            <p:nvPr/>
          </p:nvSpPr>
          <p:spPr bwMode="auto">
            <a:xfrm>
              <a:off x="3379" y="2891"/>
              <a:ext cx="120" cy="126"/>
            </a:xfrm>
            <a:custGeom>
              <a:avLst/>
              <a:gdLst>
                <a:gd name="T0" fmla="*/ 5 w 151"/>
                <a:gd name="T1" fmla="*/ 2 h 153"/>
                <a:gd name="T2" fmla="*/ 5 w 151"/>
                <a:gd name="T3" fmla="*/ 2 h 153"/>
                <a:gd name="T4" fmla="*/ 5 w 151"/>
                <a:gd name="T5" fmla="*/ 2 h 153"/>
                <a:gd name="T6" fmla="*/ 5 w 151"/>
                <a:gd name="T7" fmla="*/ 2 h 153"/>
                <a:gd name="T8" fmla="*/ 5 w 151"/>
                <a:gd name="T9" fmla="*/ 2 h 153"/>
                <a:gd name="T10" fmla="*/ 2 w 151"/>
                <a:gd name="T11" fmla="*/ 2 h 153"/>
                <a:gd name="T12" fmla="*/ 2 w 151"/>
                <a:gd name="T13" fmla="*/ 6 h 153"/>
                <a:gd name="T14" fmla="*/ 2 w 151"/>
                <a:gd name="T15" fmla="*/ 8 h 153"/>
                <a:gd name="T16" fmla="*/ 2 w 151"/>
                <a:gd name="T17" fmla="*/ 8 h 153"/>
                <a:gd name="T18" fmla="*/ 1 w 151"/>
                <a:gd name="T19" fmla="*/ 8 h 153"/>
                <a:gd name="T20" fmla="*/ 1 w 151"/>
                <a:gd name="T21" fmla="*/ 14 h 153"/>
                <a:gd name="T22" fmla="*/ 2 w 151"/>
                <a:gd name="T23" fmla="*/ 14 h 153"/>
                <a:gd name="T24" fmla="*/ 2 w 151"/>
                <a:gd name="T25" fmla="*/ 15 h 153"/>
                <a:gd name="T26" fmla="*/ 2 w 151"/>
                <a:gd name="T27" fmla="*/ 16 h 153"/>
                <a:gd name="T28" fmla="*/ 2 w 151"/>
                <a:gd name="T29" fmla="*/ 17 h 153"/>
                <a:gd name="T30" fmla="*/ 2 w 151"/>
                <a:gd name="T31" fmla="*/ 17 h 153"/>
                <a:gd name="T32" fmla="*/ 2 w 151"/>
                <a:gd name="T33" fmla="*/ 18 h 153"/>
                <a:gd name="T34" fmla="*/ 2 w 151"/>
                <a:gd name="T35" fmla="*/ 18 h 153"/>
                <a:gd name="T36" fmla="*/ 2 w 151"/>
                <a:gd name="T37" fmla="*/ 18 h 153"/>
                <a:gd name="T38" fmla="*/ 2 w 151"/>
                <a:gd name="T39" fmla="*/ 18 h 153"/>
                <a:gd name="T40" fmla="*/ 2 w 151"/>
                <a:gd name="T41" fmla="*/ 18 h 153"/>
                <a:gd name="T42" fmla="*/ 4 w 151"/>
                <a:gd name="T43" fmla="*/ 17 h 153"/>
                <a:gd name="T44" fmla="*/ 4 w 151"/>
                <a:gd name="T45" fmla="*/ 16 h 153"/>
                <a:gd name="T46" fmla="*/ 4 w 151"/>
                <a:gd name="T47" fmla="*/ 15 h 153"/>
                <a:gd name="T48" fmla="*/ 5 w 151"/>
                <a:gd name="T49" fmla="*/ 15 h 153"/>
                <a:gd name="T50" fmla="*/ 5 w 151"/>
                <a:gd name="T51" fmla="*/ 15 h 153"/>
                <a:gd name="T52" fmla="*/ 6 w 151"/>
                <a:gd name="T53" fmla="*/ 16 h 153"/>
                <a:gd name="T54" fmla="*/ 7 w 151"/>
                <a:gd name="T55" fmla="*/ 16 h 153"/>
                <a:gd name="T56" fmla="*/ 7 w 151"/>
                <a:gd name="T57" fmla="*/ 16 h 153"/>
                <a:gd name="T58" fmla="*/ 7 w 151"/>
                <a:gd name="T59" fmla="*/ 15 h 153"/>
                <a:gd name="T60" fmla="*/ 8 w 151"/>
                <a:gd name="T61" fmla="*/ 14 h 153"/>
                <a:gd name="T62" fmla="*/ 8 w 151"/>
                <a:gd name="T63" fmla="*/ 14 h 153"/>
                <a:gd name="T64" fmla="*/ 8 w 151"/>
                <a:gd name="T65" fmla="*/ 14 h 153"/>
                <a:gd name="T66" fmla="*/ 9 w 151"/>
                <a:gd name="T67" fmla="*/ 13 h 153"/>
                <a:gd name="T68" fmla="*/ 9 w 151"/>
                <a:gd name="T69" fmla="*/ 13 h 153"/>
                <a:gd name="T70" fmla="*/ 9 w 151"/>
                <a:gd name="T71" fmla="*/ 12 h 153"/>
                <a:gd name="T72" fmla="*/ 9 w 151"/>
                <a:gd name="T73" fmla="*/ 12 h 153"/>
                <a:gd name="T74" fmla="*/ 10 w 151"/>
                <a:gd name="T75" fmla="*/ 10 h 153"/>
                <a:gd name="T76" fmla="*/ 11 w 151"/>
                <a:gd name="T77" fmla="*/ 10 h 153"/>
                <a:gd name="T78" fmla="*/ 11 w 151"/>
                <a:gd name="T79" fmla="*/ 10 h 153"/>
                <a:gd name="T80" fmla="*/ 11 w 151"/>
                <a:gd name="T81" fmla="*/ 9 h 153"/>
                <a:gd name="T82" fmla="*/ 11 w 151"/>
                <a:gd name="T83" fmla="*/ 9 h 153"/>
                <a:gd name="T84" fmla="*/ 12 w 151"/>
                <a:gd name="T85" fmla="*/ 8 h 153"/>
                <a:gd name="T86" fmla="*/ 12 w 151"/>
                <a:gd name="T87" fmla="*/ 8 h 153"/>
                <a:gd name="T88" fmla="*/ 11 w 151"/>
                <a:gd name="T89" fmla="*/ 8 h 153"/>
                <a:gd name="T90" fmla="*/ 11 w 151"/>
                <a:gd name="T91" fmla="*/ 8 h 153"/>
                <a:gd name="T92" fmla="*/ 11 w 151"/>
                <a:gd name="T93" fmla="*/ 8 h 153"/>
                <a:gd name="T94" fmla="*/ 11 w 151"/>
                <a:gd name="T95" fmla="*/ 7 h 153"/>
                <a:gd name="T96" fmla="*/ 10 w 151"/>
                <a:gd name="T97" fmla="*/ 7 h 153"/>
                <a:gd name="T98" fmla="*/ 10 w 151"/>
                <a:gd name="T99" fmla="*/ 6 h 153"/>
                <a:gd name="T100" fmla="*/ 10 w 151"/>
                <a:gd name="T101" fmla="*/ 6 h 153"/>
                <a:gd name="T102" fmla="*/ 10 w 151"/>
                <a:gd name="T103" fmla="*/ 6 h 153"/>
                <a:gd name="T104" fmla="*/ 10 w 151"/>
                <a:gd name="T105" fmla="*/ 5 h 153"/>
                <a:gd name="T106" fmla="*/ 9 w 151"/>
                <a:gd name="T107" fmla="*/ 5 h 153"/>
                <a:gd name="T108" fmla="*/ 9 w 151"/>
                <a:gd name="T109" fmla="*/ 4 h 153"/>
                <a:gd name="T110" fmla="*/ 8 w 151"/>
                <a:gd name="T111" fmla="*/ 3 h 153"/>
                <a:gd name="T112" fmla="*/ 8 w 151"/>
                <a:gd name="T113" fmla="*/ 2 h 153"/>
                <a:gd name="T114" fmla="*/ 7 w 151"/>
                <a:gd name="T115" fmla="*/ 1 h 153"/>
                <a:gd name="T116" fmla="*/ 7 w 151"/>
                <a:gd name="T117" fmla="*/ 0 h 153"/>
                <a:gd name="T118" fmla="*/ 6 w 151"/>
                <a:gd name="T119" fmla="*/ 2 h 1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1"/>
                <a:gd name="T181" fmla="*/ 0 h 153"/>
                <a:gd name="T182" fmla="*/ 151 w 151"/>
                <a:gd name="T183" fmla="*/ 153 h 1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1" h="153">
                  <a:moveTo>
                    <a:pt x="68" y="4"/>
                  </a:moveTo>
                  <a:lnTo>
                    <a:pt x="68" y="4"/>
                  </a:lnTo>
                  <a:lnTo>
                    <a:pt x="63" y="8"/>
                  </a:lnTo>
                  <a:lnTo>
                    <a:pt x="59" y="11"/>
                  </a:lnTo>
                  <a:lnTo>
                    <a:pt x="58" y="12"/>
                  </a:lnTo>
                  <a:lnTo>
                    <a:pt x="57" y="11"/>
                  </a:lnTo>
                  <a:lnTo>
                    <a:pt x="55" y="7"/>
                  </a:lnTo>
                  <a:lnTo>
                    <a:pt x="54" y="4"/>
                  </a:lnTo>
                  <a:lnTo>
                    <a:pt x="53" y="3"/>
                  </a:lnTo>
                  <a:lnTo>
                    <a:pt x="17" y="8"/>
                  </a:lnTo>
                  <a:lnTo>
                    <a:pt x="16" y="8"/>
                  </a:lnTo>
                  <a:lnTo>
                    <a:pt x="16" y="9"/>
                  </a:lnTo>
                  <a:lnTo>
                    <a:pt x="16" y="46"/>
                  </a:lnTo>
                  <a:lnTo>
                    <a:pt x="17" y="67"/>
                  </a:lnTo>
                  <a:lnTo>
                    <a:pt x="16" y="69"/>
                  </a:lnTo>
                  <a:lnTo>
                    <a:pt x="14" y="70"/>
                  </a:lnTo>
                  <a:lnTo>
                    <a:pt x="12" y="70"/>
                  </a:lnTo>
                  <a:lnTo>
                    <a:pt x="1" y="70"/>
                  </a:lnTo>
                  <a:lnTo>
                    <a:pt x="0" y="70"/>
                  </a:lnTo>
                  <a:lnTo>
                    <a:pt x="1" y="71"/>
                  </a:lnTo>
                  <a:lnTo>
                    <a:pt x="1" y="116"/>
                  </a:lnTo>
                  <a:lnTo>
                    <a:pt x="5" y="120"/>
                  </a:lnTo>
                  <a:lnTo>
                    <a:pt x="9" y="124"/>
                  </a:lnTo>
                  <a:lnTo>
                    <a:pt x="11" y="128"/>
                  </a:lnTo>
                  <a:lnTo>
                    <a:pt x="14" y="136"/>
                  </a:lnTo>
                  <a:lnTo>
                    <a:pt x="14" y="138"/>
                  </a:lnTo>
                  <a:lnTo>
                    <a:pt x="14" y="140"/>
                  </a:lnTo>
                  <a:lnTo>
                    <a:pt x="14" y="141"/>
                  </a:lnTo>
                  <a:lnTo>
                    <a:pt x="12" y="144"/>
                  </a:lnTo>
                  <a:lnTo>
                    <a:pt x="11" y="147"/>
                  </a:lnTo>
                  <a:lnTo>
                    <a:pt x="12" y="152"/>
                  </a:lnTo>
                  <a:lnTo>
                    <a:pt x="12" y="153"/>
                  </a:lnTo>
                  <a:lnTo>
                    <a:pt x="14" y="152"/>
                  </a:lnTo>
                  <a:lnTo>
                    <a:pt x="17" y="152"/>
                  </a:lnTo>
                  <a:lnTo>
                    <a:pt x="19" y="152"/>
                  </a:lnTo>
                  <a:lnTo>
                    <a:pt x="23" y="152"/>
                  </a:lnTo>
                  <a:lnTo>
                    <a:pt x="25" y="152"/>
                  </a:lnTo>
                  <a:lnTo>
                    <a:pt x="26" y="152"/>
                  </a:lnTo>
                  <a:lnTo>
                    <a:pt x="28" y="152"/>
                  </a:lnTo>
                  <a:lnTo>
                    <a:pt x="42" y="140"/>
                  </a:lnTo>
                  <a:lnTo>
                    <a:pt x="44" y="138"/>
                  </a:lnTo>
                  <a:lnTo>
                    <a:pt x="45" y="132"/>
                  </a:lnTo>
                  <a:lnTo>
                    <a:pt x="46" y="129"/>
                  </a:lnTo>
                  <a:lnTo>
                    <a:pt x="48" y="126"/>
                  </a:lnTo>
                  <a:lnTo>
                    <a:pt x="51" y="125"/>
                  </a:lnTo>
                  <a:lnTo>
                    <a:pt x="53" y="125"/>
                  </a:lnTo>
                  <a:lnTo>
                    <a:pt x="54" y="126"/>
                  </a:lnTo>
                  <a:lnTo>
                    <a:pt x="63" y="129"/>
                  </a:lnTo>
                  <a:lnTo>
                    <a:pt x="70" y="132"/>
                  </a:lnTo>
                  <a:lnTo>
                    <a:pt x="73" y="133"/>
                  </a:lnTo>
                  <a:lnTo>
                    <a:pt x="77" y="134"/>
                  </a:lnTo>
                  <a:lnTo>
                    <a:pt x="84" y="133"/>
                  </a:lnTo>
                  <a:lnTo>
                    <a:pt x="85" y="133"/>
                  </a:lnTo>
                  <a:lnTo>
                    <a:pt x="87" y="132"/>
                  </a:lnTo>
                  <a:lnTo>
                    <a:pt x="90" y="130"/>
                  </a:lnTo>
                  <a:lnTo>
                    <a:pt x="92" y="127"/>
                  </a:lnTo>
                  <a:lnTo>
                    <a:pt x="95" y="118"/>
                  </a:lnTo>
                  <a:lnTo>
                    <a:pt x="95" y="117"/>
                  </a:lnTo>
                  <a:lnTo>
                    <a:pt x="95" y="116"/>
                  </a:lnTo>
                  <a:lnTo>
                    <a:pt x="96" y="116"/>
                  </a:lnTo>
                  <a:lnTo>
                    <a:pt x="99" y="115"/>
                  </a:lnTo>
                  <a:lnTo>
                    <a:pt x="102" y="114"/>
                  </a:lnTo>
                  <a:lnTo>
                    <a:pt x="104" y="114"/>
                  </a:lnTo>
                  <a:lnTo>
                    <a:pt x="107" y="112"/>
                  </a:lnTo>
                  <a:lnTo>
                    <a:pt x="110" y="109"/>
                  </a:lnTo>
                  <a:lnTo>
                    <a:pt x="112" y="101"/>
                  </a:lnTo>
                  <a:lnTo>
                    <a:pt x="112" y="99"/>
                  </a:lnTo>
                  <a:lnTo>
                    <a:pt x="113" y="98"/>
                  </a:lnTo>
                  <a:lnTo>
                    <a:pt x="126" y="88"/>
                  </a:lnTo>
                  <a:lnTo>
                    <a:pt x="127" y="87"/>
                  </a:lnTo>
                  <a:lnTo>
                    <a:pt x="130" y="84"/>
                  </a:lnTo>
                  <a:lnTo>
                    <a:pt x="133" y="81"/>
                  </a:lnTo>
                  <a:lnTo>
                    <a:pt x="135" y="79"/>
                  </a:lnTo>
                  <a:lnTo>
                    <a:pt x="140" y="78"/>
                  </a:lnTo>
                  <a:lnTo>
                    <a:pt x="143" y="77"/>
                  </a:lnTo>
                  <a:lnTo>
                    <a:pt x="143" y="76"/>
                  </a:lnTo>
                  <a:lnTo>
                    <a:pt x="144" y="75"/>
                  </a:lnTo>
                  <a:lnTo>
                    <a:pt x="146" y="74"/>
                  </a:lnTo>
                  <a:lnTo>
                    <a:pt x="148" y="73"/>
                  </a:lnTo>
                  <a:lnTo>
                    <a:pt x="151" y="73"/>
                  </a:lnTo>
                  <a:lnTo>
                    <a:pt x="147" y="70"/>
                  </a:lnTo>
                  <a:lnTo>
                    <a:pt x="146" y="69"/>
                  </a:lnTo>
                  <a:lnTo>
                    <a:pt x="146" y="67"/>
                  </a:lnTo>
                  <a:lnTo>
                    <a:pt x="144" y="65"/>
                  </a:lnTo>
                  <a:lnTo>
                    <a:pt x="141" y="65"/>
                  </a:lnTo>
                  <a:lnTo>
                    <a:pt x="130" y="63"/>
                  </a:lnTo>
                  <a:lnTo>
                    <a:pt x="129" y="62"/>
                  </a:lnTo>
                  <a:lnTo>
                    <a:pt x="128" y="62"/>
                  </a:lnTo>
                  <a:lnTo>
                    <a:pt x="124" y="53"/>
                  </a:lnTo>
                  <a:lnTo>
                    <a:pt x="124" y="51"/>
                  </a:lnTo>
                  <a:lnTo>
                    <a:pt x="124" y="49"/>
                  </a:lnTo>
                  <a:lnTo>
                    <a:pt x="124" y="45"/>
                  </a:lnTo>
                  <a:lnTo>
                    <a:pt x="123" y="45"/>
                  </a:lnTo>
                  <a:lnTo>
                    <a:pt x="121" y="45"/>
                  </a:lnTo>
                  <a:lnTo>
                    <a:pt x="118" y="45"/>
                  </a:lnTo>
                  <a:lnTo>
                    <a:pt x="118" y="44"/>
                  </a:lnTo>
                  <a:lnTo>
                    <a:pt x="118" y="41"/>
                  </a:lnTo>
                  <a:lnTo>
                    <a:pt x="116" y="39"/>
                  </a:lnTo>
                  <a:lnTo>
                    <a:pt x="115" y="37"/>
                  </a:lnTo>
                  <a:lnTo>
                    <a:pt x="111" y="35"/>
                  </a:lnTo>
                  <a:lnTo>
                    <a:pt x="107" y="34"/>
                  </a:lnTo>
                  <a:lnTo>
                    <a:pt x="102" y="31"/>
                  </a:lnTo>
                  <a:lnTo>
                    <a:pt x="100" y="28"/>
                  </a:lnTo>
                  <a:lnTo>
                    <a:pt x="98" y="26"/>
                  </a:lnTo>
                  <a:lnTo>
                    <a:pt x="97" y="21"/>
                  </a:lnTo>
                  <a:lnTo>
                    <a:pt x="96" y="19"/>
                  </a:lnTo>
                  <a:lnTo>
                    <a:pt x="85" y="1"/>
                  </a:lnTo>
                  <a:lnTo>
                    <a:pt x="85" y="0"/>
                  </a:lnTo>
                  <a:lnTo>
                    <a:pt x="78" y="1"/>
                  </a:lnTo>
                  <a:lnTo>
                    <a:pt x="72" y="3"/>
                  </a:lnTo>
                  <a:lnTo>
                    <a:pt x="68"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3" name="Freeform 4316"/>
            <p:cNvSpPr>
              <a:spLocks/>
            </p:cNvSpPr>
            <p:nvPr/>
          </p:nvSpPr>
          <p:spPr bwMode="auto">
            <a:xfrm>
              <a:off x="3510" y="2793"/>
              <a:ext cx="136" cy="223"/>
            </a:xfrm>
            <a:custGeom>
              <a:avLst/>
              <a:gdLst>
                <a:gd name="T0" fmla="*/ 2 w 170"/>
                <a:gd name="T1" fmla="*/ 11 h 272"/>
                <a:gd name="T2" fmla="*/ 2 w 170"/>
                <a:gd name="T3" fmla="*/ 11 h 272"/>
                <a:gd name="T4" fmla="*/ 4 w 170"/>
                <a:gd name="T5" fmla="*/ 11 h 272"/>
                <a:gd name="T6" fmla="*/ 4 w 170"/>
                <a:gd name="T7" fmla="*/ 13 h 272"/>
                <a:gd name="T8" fmla="*/ 4 w 170"/>
                <a:gd name="T9" fmla="*/ 15 h 272"/>
                <a:gd name="T10" fmla="*/ 4 w 170"/>
                <a:gd name="T11" fmla="*/ 16 h 272"/>
                <a:gd name="T12" fmla="*/ 4 w 170"/>
                <a:gd name="T13" fmla="*/ 17 h 272"/>
                <a:gd name="T14" fmla="*/ 4 w 170"/>
                <a:gd name="T15" fmla="*/ 17 h 272"/>
                <a:gd name="T16" fmla="*/ 3 w 170"/>
                <a:gd name="T17" fmla="*/ 19 h 272"/>
                <a:gd name="T18" fmla="*/ 3 w 170"/>
                <a:gd name="T19" fmla="*/ 20 h 272"/>
                <a:gd name="T20" fmla="*/ 2 w 170"/>
                <a:gd name="T21" fmla="*/ 22 h 272"/>
                <a:gd name="T22" fmla="*/ 2 w 170"/>
                <a:gd name="T23" fmla="*/ 25 h 272"/>
                <a:gd name="T24" fmla="*/ 2 w 170"/>
                <a:gd name="T25" fmla="*/ 28 h 272"/>
                <a:gd name="T26" fmla="*/ 2 w 170"/>
                <a:gd name="T27" fmla="*/ 29 h 272"/>
                <a:gd name="T28" fmla="*/ 2 w 170"/>
                <a:gd name="T29" fmla="*/ 31 h 272"/>
                <a:gd name="T30" fmla="*/ 4 w 170"/>
                <a:gd name="T31" fmla="*/ 29 h 272"/>
                <a:gd name="T32" fmla="*/ 4 w 170"/>
                <a:gd name="T33" fmla="*/ 30 h 272"/>
                <a:gd name="T34" fmla="*/ 4 w 170"/>
                <a:gd name="T35" fmla="*/ 28 h 272"/>
                <a:gd name="T36" fmla="*/ 7 w 170"/>
                <a:gd name="T37" fmla="*/ 26 h 272"/>
                <a:gd name="T38" fmla="*/ 7 w 170"/>
                <a:gd name="T39" fmla="*/ 25 h 272"/>
                <a:gd name="T40" fmla="*/ 7 w 170"/>
                <a:gd name="T41" fmla="*/ 24 h 272"/>
                <a:gd name="T42" fmla="*/ 7 w 170"/>
                <a:gd name="T43" fmla="*/ 21 h 272"/>
                <a:gd name="T44" fmla="*/ 7 w 170"/>
                <a:gd name="T45" fmla="*/ 20 h 272"/>
                <a:gd name="T46" fmla="*/ 7 w 170"/>
                <a:gd name="T47" fmla="*/ 19 h 272"/>
                <a:gd name="T48" fmla="*/ 6 w 170"/>
                <a:gd name="T49" fmla="*/ 17 h 272"/>
                <a:gd name="T50" fmla="*/ 6 w 170"/>
                <a:gd name="T51" fmla="*/ 17 h 272"/>
                <a:gd name="T52" fmla="*/ 6 w 170"/>
                <a:gd name="T53" fmla="*/ 17 h 272"/>
                <a:gd name="T54" fmla="*/ 8 w 170"/>
                <a:gd name="T55" fmla="*/ 16 h 272"/>
                <a:gd name="T56" fmla="*/ 9 w 170"/>
                <a:gd name="T57" fmla="*/ 16 h 272"/>
                <a:gd name="T58" fmla="*/ 9 w 170"/>
                <a:gd name="T59" fmla="*/ 14 h 272"/>
                <a:gd name="T60" fmla="*/ 9 w 170"/>
                <a:gd name="T61" fmla="*/ 13 h 272"/>
                <a:gd name="T62" fmla="*/ 11 w 170"/>
                <a:gd name="T63" fmla="*/ 13 h 272"/>
                <a:gd name="T64" fmla="*/ 14 w 170"/>
                <a:gd name="T65" fmla="*/ 11 h 272"/>
                <a:gd name="T66" fmla="*/ 14 w 170"/>
                <a:gd name="T67" fmla="*/ 8 h 272"/>
                <a:gd name="T68" fmla="*/ 14 w 170"/>
                <a:gd name="T69" fmla="*/ 7 h 272"/>
                <a:gd name="T70" fmla="*/ 14 w 170"/>
                <a:gd name="T71" fmla="*/ 7 h 272"/>
                <a:gd name="T72" fmla="*/ 14 w 170"/>
                <a:gd name="T73" fmla="*/ 6 h 272"/>
                <a:gd name="T74" fmla="*/ 14 w 170"/>
                <a:gd name="T75" fmla="*/ 5 h 272"/>
                <a:gd name="T76" fmla="*/ 14 w 170"/>
                <a:gd name="T77" fmla="*/ 2 h 272"/>
                <a:gd name="T78" fmla="*/ 14 w 170"/>
                <a:gd name="T79" fmla="*/ 2 h 272"/>
                <a:gd name="T80" fmla="*/ 14 w 170"/>
                <a:gd name="T81" fmla="*/ 2 h 272"/>
                <a:gd name="T82" fmla="*/ 13 w 170"/>
                <a:gd name="T83" fmla="*/ 2 h 272"/>
                <a:gd name="T84" fmla="*/ 11 w 170"/>
                <a:gd name="T85" fmla="*/ 2 h 272"/>
                <a:gd name="T86" fmla="*/ 11 w 170"/>
                <a:gd name="T87" fmla="*/ 2 h 272"/>
                <a:gd name="T88" fmla="*/ 10 w 170"/>
                <a:gd name="T89" fmla="*/ 2 h 272"/>
                <a:gd name="T90" fmla="*/ 9 w 170"/>
                <a:gd name="T91" fmla="*/ 2 h 272"/>
                <a:gd name="T92" fmla="*/ 8 w 170"/>
                <a:gd name="T93" fmla="*/ 2 h 272"/>
                <a:gd name="T94" fmla="*/ 6 w 170"/>
                <a:gd name="T95" fmla="*/ 2 h 272"/>
                <a:gd name="T96" fmla="*/ 6 w 170"/>
                <a:gd name="T97" fmla="*/ 3 h 272"/>
                <a:gd name="T98" fmla="*/ 8 w 170"/>
                <a:gd name="T99" fmla="*/ 7 h 272"/>
                <a:gd name="T100" fmla="*/ 8 w 170"/>
                <a:gd name="T101" fmla="*/ 9 h 272"/>
                <a:gd name="T102" fmla="*/ 7 w 170"/>
                <a:gd name="T103" fmla="*/ 11 h 272"/>
                <a:gd name="T104" fmla="*/ 7 w 170"/>
                <a:gd name="T105" fmla="*/ 11 h 272"/>
                <a:gd name="T106" fmla="*/ 7 w 170"/>
                <a:gd name="T107" fmla="*/ 12 h 272"/>
                <a:gd name="T108" fmla="*/ 6 w 170"/>
                <a:gd name="T109" fmla="*/ 11 h 272"/>
                <a:gd name="T110" fmla="*/ 6 w 170"/>
                <a:gd name="T111" fmla="*/ 9 h 272"/>
                <a:gd name="T112" fmla="*/ 6 w 170"/>
                <a:gd name="T113" fmla="*/ 8 h 272"/>
                <a:gd name="T114" fmla="*/ 5 w 170"/>
                <a:gd name="T115" fmla="*/ 7 h 272"/>
                <a:gd name="T116" fmla="*/ 1 w 170"/>
                <a:gd name="T117" fmla="*/ 8 h 2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0"/>
                <a:gd name="T178" fmla="*/ 0 h 272"/>
                <a:gd name="T179" fmla="*/ 170 w 170"/>
                <a:gd name="T180" fmla="*/ 272 h 2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0" h="272">
                  <a:moveTo>
                    <a:pt x="3" y="84"/>
                  </a:moveTo>
                  <a:lnTo>
                    <a:pt x="3" y="84"/>
                  </a:lnTo>
                  <a:lnTo>
                    <a:pt x="3" y="87"/>
                  </a:lnTo>
                  <a:lnTo>
                    <a:pt x="4" y="90"/>
                  </a:lnTo>
                  <a:lnTo>
                    <a:pt x="6" y="91"/>
                  </a:lnTo>
                  <a:lnTo>
                    <a:pt x="10" y="91"/>
                  </a:lnTo>
                  <a:lnTo>
                    <a:pt x="13" y="91"/>
                  </a:lnTo>
                  <a:lnTo>
                    <a:pt x="15" y="92"/>
                  </a:lnTo>
                  <a:lnTo>
                    <a:pt x="40" y="101"/>
                  </a:lnTo>
                  <a:lnTo>
                    <a:pt x="42" y="102"/>
                  </a:lnTo>
                  <a:lnTo>
                    <a:pt x="43" y="101"/>
                  </a:lnTo>
                  <a:lnTo>
                    <a:pt x="44" y="101"/>
                  </a:lnTo>
                  <a:lnTo>
                    <a:pt x="44" y="102"/>
                  </a:lnTo>
                  <a:lnTo>
                    <a:pt x="45" y="110"/>
                  </a:lnTo>
                  <a:lnTo>
                    <a:pt x="45" y="112"/>
                  </a:lnTo>
                  <a:lnTo>
                    <a:pt x="45" y="114"/>
                  </a:lnTo>
                  <a:lnTo>
                    <a:pt x="45" y="125"/>
                  </a:lnTo>
                  <a:lnTo>
                    <a:pt x="45" y="127"/>
                  </a:lnTo>
                  <a:lnTo>
                    <a:pt x="45" y="129"/>
                  </a:lnTo>
                  <a:lnTo>
                    <a:pt x="44" y="132"/>
                  </a:lnTo>
                  <a:lnTo>
                    <a:pt x="43" y="133"/>
                  </a:lnTo>
                  <a:lnTo>
                    <a:pt x="42" y="136"/>
                  </a:lnTo>
                  <a:lnTo>
                    <a:pt x="41" y="137"/>
                  </a:lnTo>
                  <a:lnTo>
                    <a:pt x="40" y="137"/>
                  </a:lnTo>
                  <a:lnTo>
                    <a:pt x="41" y="138"/>
                  </a:lnTo>
                  <a:lnTo>
                    <a:pt x="42" y="140"/>
                  </a:lnTo>
                  <a:lnTo>
                    <a:pt x="43" y="143"/>
                  </a:lnTo>
                  <a:lnTo>
                    <a:pt x="42" y="148"/>
                  </a:lnTo>
                  <a:lnTo>
                    <a:pt x="42" y="151"/>
                  </a:lnTo>
                  <a:lnTo>
                    <a:pt x="44" y="151"/>
                  </a:lnTo>
                  <a:lnTo>
                    <a:pt x="45" y="151"/>
                  </a:lnTo>
                  <a:lnTo>
                    <a:pt x="45" y="153"/>
                  </a:lnTo>
                  <a:lnTo>
                    <a:pt x="45" y="155"/>
                  </a:lnTo>
                  <a:lnTo>
                    <a:pt x="43" y="160"/>
                  </a:lnTo>
                  <a:lnTo>
                    <a:pt x="41" y="164"/>
                  </a:lnTo>
                  <a:lnTo>
                    <a:pt x="38" y="167"/>
                  </a:lnTo>
                  <a:lnTo>
                    <a:pt x="35" y="173"/>
                  </a:lnTo>
                  <a:lnTo>
                    <a:pt x="34" y="175"/>
                  </a:lnTo>
                  <a:lnTo>
                    <a:pt x="35" y="176"/>
                  </a:lnTo>
                  <a:lnTo>
                    <a:pt x="36" y="178"/>
                  </a:lnTo>
                  <a:lnTo>
                    <a:pt x="36" y="179"/>
                  </a:lnTo>
                  <a:lnTo>
                    <a:pt x="35" y="178"/>
                  </a:lnTo>
                  <a:lnTo>
                    <a:pt x="34" y="179"/>
                  </a:lnTo>
                  <a:lnTo>
                    <a:pt x="17" y="197"/>
                  </a:lnTo>
                  <a:lnTo>
                    <a:pt x="18" y="198"/>
                  </a:lnTo>
                  <a:lnTo>
                    <a:pt x="21" y="211"/>
                  </a:lnTo>
                  <a:lnTo>
                    <a:pt x="21" y="215"/>
                  </a:lnTo>
                  <a:lnTo>
                    <a:pt x="22" y="217"/>
                  </a:lnTo>
                  <a:lnTo>
                    <a:pt x="24" y="218"/>
                  </a:lnTo>
                  <a:lnTo>
                    <a:pt x="26" y="221"/>
                  </a:lnTo>
                  <a:lnTo>
                    <a:pt x="27" y="223"/>
                  </a:lnTo>
                  <a:lnTo>
                    <a:pt x="28" y="229"/>
                  </a:lnTo>
                  <a:lnTo>
                    <a:pt x="29" y="244"/>
                  </a:lnTo>
                  <a:lnTo>
                    <a:pt x="29" y="250"/>
                  </a:lnTo>
                  <a:lnTo>
                    <a:pt x="29" y="253"/>
                  </a:lnTo>
                  <a:lnTo>
                    <a:pt x="28" y="257"/>
                  </a:lnTo>
                  <a:lnTo>
                    <a:pt x="29" y="258"/>
                  </a:lnTo>
                  <a:lnTo>
                    <a:pt x="30" y="259"/>
                  </a:lnTo>
                  <a:lnTo>
                    <a:pt x="30" y="261"/>
                  </a:lnTo>
                  <a:lnTo>
                    <a:pt x="31" y="272"/>
                  </a:lnTo>
                  <a:lnTo>
                    <a:pt x="32" y="272"/>
                  </a:lnTo>
                  <a:lnTo>
                    <a:pt x="43" y="272"/>
                  </a:lnTo>
                  <a:lnTo>
                    <a:pt x="44" y="263"/>
                  </a:lnTo>
                  <a:lnTo>
                    <a:pt x="44" y="261"/>
                  </a:lnTo>
                  <a:lnTo>
                    <a:pt x="43" y="261"/>
                  </a:lnTo>
                  <a:lnTo>
                    <a:pt x="43" y="262"/>
                  </a:lnTo>
                  <a:lnTo>
                    <a:pt x="42" y="262"/>
                  </a:lnTo>
                  <a:lnTo>
                    <a:pt x="39" y="259"/>
                  </a:lnTo>
                  <a:lnTo>
                    <a:pt x="38" y="258"/>
                  </a:lnTo>
                  <a:lnTo>
                    <a:pt x="38" y="257"/>
                  </a:lnTo>
                  <a:lnTo>
                    <a:pt x="40" y="256"/>
                  </a:lnTo>
                  <a:lnTo>
                    <a:pt x="41" y="253"/>
                  </a:lnTo>
                  <a:lnTo>
                    <a:pt x="42" y="252"/>
                  </a:lnTo>
                  <a:lnTo>
                    <a:pt x="43" y="249"/>
                  </a:lnTo>
                  <a:lnTo>
                    <a:pt x="47" y="247"/>
                  </a:lnTo>
                  <a:lnTo>
                    <a:pt x="52" y="245"/>
                  </a:lnTo>
                  <a:lnTo>
                    <a:pt x="69" y="238"/>
                  </a:lnTo>
                  <a:lnTo>
                    <a:pt x="77" y="234"/>
                  </a:lnTo>
                  <a:lnTo>
                    <a:pt x="82" y="231"/>
                  </a:lnTo>
                  <a:lnTo>
                    <a:pt x="84" y="227"/>
                  </a:lnTo>
                  <a:lnTo>
                    <a:pt x="84" y="225"/>
                  </a:lnTo>
                  <a:lnTo>
                    <a:pt x="85" y="222"/>
                  </a:lnTo>
                  <a:lnTo>
                    <a:pt x="85" y="221"/>
                  </a:lnTo>
                  <a:lnTo>
                    <a:pt x="84" y="221"/>
                  </a:lnTo>
                  <a:lnTo>
                    <a:pt x="83" y="221"/>
                  </a:lnTo>
                  <a:lnTo>
                    <a:pt x="83" y="220"/>
                  </a:lnTo>
                  <a:lnTo>
                    <a:pt x="85" y="209"/>
                  </a:lnTo>
                  <a:lnTo>
                    <a:pt x="85" y="202"/>
                  </a:lnTo>
                  <a:lnTo>
                    <a:pt x="85" y="194"/>
                  </a:lnTo>
                  <a:lnTo>
                    <a:pt x="85" y="192"/>
                  </a:lnTo>
                  <a:lnTo>
                    <a:pt x="84" y="193"/>
                  </a:lnTo>
                  <a:lnTo>
                    <a:pt x="84" y="194"/>
                  </a:lnTo>
                  <a:lnTo>
                    <a:pt x="83" y="192"/>
                  </a:lnTo>
                  <a:lnTo>
                    <a:pt x="82" y="187"/>
                  </a:lnTo>
                  <a:lnTo>
                    <a:pt x="79" y="179"/>
                  </a:lnTo>
                  <a:lnTo>
                    <a:pt x="77" y="176"/>
                  </a:lnTo>
                  <a:lnTo>
                    <a:pt x="77" y="175"/>
                  </a:lnTo>
                  <a:lnTo>
                    <a:pt x="79" y="174"/>
                  </a:lnTo>
                  <a:lnTo>
                    <a:pt x="79" y="173"/>
                  </a:lnTo>
                  <a:lnTo>
                    <a:pt x="77" y="170"/>
                  </a:lnTo>
                  <a:lnTo>
                    <a:pt x="74" y="167"/>
                  </a:lnTo>
                  <a:lnTo>
                    <a:pt x="72" y="165"/>
                  </a:lnTo>
                  <a:lnTo>
                    <a:pt x="72" y="164"/>
                  </a:lnTo>
                  <a:lnTo>
                    <a:pt x="72" y="162"/>
                  </a:lnTo>
                  <a:lnTo>
                    <a:pt x="72" y="160"/>
                  </a:lnTo>
                  <a:lnTo>
                    <a:pt x="73" y="160"/>
                  </a:lnTo>
                  <a:lnTo>
                    <a:pt x="73" y="159"/>
                  </a:lnTo>
                  <a:lnTo>
                    <a:pt x="73" y="156"/>
                  </a:lnTo>
                  <a:lnTo>
                    <a:pt x="73" y="154"/>
                  </a:lnTo>
                  <a:lnTo>
                    <a:pt x="73" y="153"/>
                  </a:lnTo>
                  <a:lnTo>
                    <a:pt x="72" y="152"/>
                  </a:lnTo>
                  <a:lnTo>
                    <a:pt x="72" y="151"/>
                  </a:lnTo>
                  <a:lnTo>
                    <a:pt x="73" y="152"/>
                  </a:lnTo>
                  <a:lnTo>
                    <a:pt x="74" y="153"/>
                  </a:lnTo>
                  <a:lnTo>
                    <a:pt x="76" y="153"/>
                  </a:lnTo>
                  <a:lnTo>
                    <a:pt x="77" y="152"/>
                  </a:lnTo>
                  <a:lnTo>
                    <a:pt x="89" y="140"/>
                  </a:lnTo>
                  <a:lnTo>
                    <a:pt x="93" y="138"/>
                  </a:lnTo>
                  <a:lnTo>
                    <a:pt x="96" y="137"/>
                  </a:lnTo>
                  <a:lnTo>
                    <a:pt x="97" y="137"/>
                  </a:lnTo>
                  <a:lnTo>
                    <a:pt x="98" y="137"/>
                  </a:lnTo>
                  <a:lnTo>
                    <a:pt x="98" y="136"/>
                  </a:lnTo>
                  <a:lnTo>
                    <a:pt x="99" y="136"/>
                  </a:lnTo>
                  <a:lnTo>
                    <a:pt x="100" y="134"/>
                  </a:lnTo>
                  <a:lnTo>
                    <a:pt x="108" y="126"/>
                  </a:lnTo>
                  <a:lnTo>
                    <a:pt x="109" y="124"/>
                  </a:lnTo>
                  <a:lnTo>
                    <a:pt x="108" y="123"/>
                  </a:lnTo>
                  <a:lnTo>
                    <a:pt x="107" y="122"/>
                  </a:lnTo>
                  <a:lnTo>
                    <a:pt x="108" y="122"/>
                  </a:lnTo>
                  <a:lnTo>
                    <a:pt x="111" y="121"/>
                  </a:lnTo>
                  <a:lnTo>
                    <a:pt x="115" y="118"/>
                  </a:lnTo>
                  <a:lnTo>
                    <a:pt x="121" y="114"/>
                  </a:lnTo>
                  <a:lnTo>
                    <a:pt x="124" y="113"/>
                  </a:lnTo>
                  <a:lnTo>
                    <a:pt x="126" y="111"/>
                  </a:lnTo>
                  <a:lnTo>
                    <a:pt x="128" y="109"/>
                  </a:lnTo>
                  <a:lnTo>
                    <a:pt x="131" y="108"/>
                  </a:lnTo>
                  <a:lnTo>
                    <a:pt x="136" y="107"/>
                  </a:lnTo>
                  <a:lnTo>
                    <a:pt x="143" y="105"/>
                  </a:lnTo>
                  <a:lnTo>
                    <a:pt x="151" y="99"/>
                  </a:lnTo>
                  <a:lnTo>
                    <a:pt x="155" y="96"/>
                  </a:lnTo>
                  <a:lnTo>
                    <a:pt x="157" y="93"/>
                  </a:lnTo>
                  <a:lnTo>
                    <a:pt x="166" y="81"/>
                  </a:lnTo>
                  <a:lnTo>
                    <a:pt x="169" y="76"/>
                  </a:lnTo>
                  <a:lnTo>
                    <a:pt x="169" y="73"/>
                  </a:lnTo>
                  <a:lnTo>
                    <a:pt x="169" y="72"/>
                  </a:lnTo>
                  <a:lnTo>
                    <a:pt x="169" y="71"/>
                  </a:lnTo>
                  <a:lnTo>
                    <a:pt x="170" y="69"/>
                  </a:lnTo>
                  <a:lnTo>
                    <a:pt x="170" y="65"/>
                  </a:lnTo>
                  <a:lnTo>
                    <a:pt x="169" y="64"/>
                  </a:lnTo>
                  <a:lnTo>
                    <a:pt x="168" y="62"/>
                  </a:lnTo>
                  <a:lnTo>
                    <a:pt x="168" y="60"/>
                  </a:lnTo>
                  <a:lnTo>
                    <a:pt x="167" y="60"/>
                  </a:lnTo>
                  <a:lnTo>
                    <a:pt x="167" y="58"/>
                  </a:lnTo>
                  <a:lnTo>
                    <a:pt x="167" y="56"/>
                  </a:lnTo>
                  <a:lnTo>
                    <a:pt x="166" y="52"/>
                  </a:lnTo>
                  <a:lnTo>
                    <a:pt x="166" y="46"/>
                  </a:lnTo>
                  <a:lnTo>
                    <a:pt x="166" y="43"/>
                  </a:lnTo>
                  <a:lnTo>
                    <a:pt x="167" y="41"/>
                  </a:lnTo>
                  <a:lnTo>
                    <a:pt x="166" y="41"/>
                  </a:lnTo>
                  <a:lnTo>
                    <a:pt x="166" y="40"/>
                  </a:lnTo>
                  <a:lnTo>
                    <a:pt x="164" y="40"/>
                  </a:lnTo>
                  <a:lnTo>
                    <a:pt x="166" y="39"/>
                  </a:lnTo>
                  <a:lnTo>
                    <a:pt x="167" y="37"/>
                  </a:lnTo>
                  <a:lnTo>
                    <a:pt x="167" y="34"/>
                  </a:lnTo>
                  <a:lnTo>
                    <a:pt x="165" y="16"/>
                  </a:lnTo>
                  <a:lnTo>
                    <a:pt x="164" y="14"/>
                  </a:lnTo>
                  <a:lnTo>
                    <a:pt x="164" y="13"/>
                  </a:lnTo>
                  <a:lnTo>
                    <a:pt x="165" y="11"/>
                  </a:lnTo>
                  <a:lnTo>
                    <a:pt x="165" y="9"/>
                  </a:lnTo>
                  <a:lnTo>
                    <a:pt x="166" y="7"/>
                  </a:lnTo>
                  <a:lnTo>
                    <a:pt x="166" y="6"/>
                  </a:lnTo>
                  <a:lnTo>
                    <a:pt x="166" y="4"/>
                  </a:lnTo>
                  <a:lnTo>
                    <a:pt x="167" y="3"/>
                  </a:lnTo>
                  <a:lnTo>
                    <a:pt x="166" y="1"/>
                  </a:lnTo>
                  <a:lnTo>
                    <a:pt x="165" y="0"/>
                  </a:lnTo>
                  <a:lnTo>
                    <a:pt x="149" y="10"/>
                  </a:lnTo>
                  <a:lnTo>
                    <a:pt x="144" y="11"/>
                  </a:lnTo>
                  <a:lnTo>
                    <a:pt x="141" y="11"/>
                  </a:lnTo>
                  <a:lnTo>
                    <a:pt x="137" y="13"/>
                  </a:lnTo>
                  <a:lnTo>
                    <a:pt x="133" y="15"/>
                  </a:lnTo>
                  <a:lnTo>
                    <a:pt x="132" y="15"/>
                  </a:lnTo>
                  <a:lnTo>
                    <a:pt x="131" y="15"/>
                  </a:lnTo>
                  <a:lnTo>
                    <a:pt x="127" y="13"/>
                  </a:lnTo>
                  <a:lnTo>
                    <a:pt x="123" y="14"/>
                  </a:lnTo>
                  <a:lnTo>
                    <a:pt x="122" y="16"/>
                  </a:lnTo>
                  <a:lnTo>
                    <a:pt x="122" y="17"/>
                  </a:lnTo>
                  <a:lnTo>
                    <a:pt x="121" y="18"/>
                  </a:lnTo>
                  <a:lnTo>
                    <a:pt x="118" y="20"/>
                  </a:lnTo>
                  <a:lnTo>
                    <a:pt x="116" y="21"/>
                  </a:lnTo>
                  <a:lnTo>
                    <a:pt x="115" y="21"/>
                  </a:lnTo>
                  <a:lnTo>
                    <a:pt x="110" y="18"/>
                  </a:lnTo>
                  <a:lnTo>
                    <a:pt x="108" y="18"/>
                  </a:lnTo>
                  <a:lnTo>
                    <a:pt x="103" y="21"/>
                  </a:lnTo>
                  <a:lnTo>
                    <a:pt x="100" y="21"/>
                  </a:lnTo>
                  <a:lnTo>
                    <a:pt x="97" y="20"/>
                  </a:lnTo>
                  <a:lnTo>
                    <a:pt x="93" y="16"/>
                  </a:lnTo>
                  <a:lnTo>
                    <a:pt x="90" y="15"/>
                  </a:lnTo>
                  <a:lnTo>
                    <a:pt x="89" y="16"/>
                  </a:lnTo>
                  <a:lnTo>
                    <a:pt x="87" y="18"/>
                  </a:lnTo>
                  <a:lnTo>
                    <a:pt x="84" y="20"/>
                  </a:lnTo>
                  <a:lnTo>
                    <a:pt x="80" y="18"/>
                  </a:lnTo>
                  <a:lnTo>
                    <a:pt x="76" y="18"/>
                  </a:lnTo>
                  <a:lnTo>
                    <a:pt x="75" y="24"/>
                  </a:lnTo>
                  <a:lnTo>
                    <a:pt x="73" y="28"/>
                  </a:lnTo>
                  <a:lnTo>
                    <a:pt x="73" y="30"/>
                  </a:lnTo>
                  <a:lnTo>
                    <a:pt x="73" y="32"/>
                  </a:lnTo>
                  <a:lnTo>
                    <a:pt x="74" y="45"/>
                  </a:lnTo>
                  <a:lnTo>
                    <a:pt x="75" y="50"/>
                  </a:lnTo>
                  <a:lnTo>
                    <a:pt x="90" y="68"/>
                  </a:lnTo>
                  <a:lnTo>
                    <a:pt x="90" y="71"/>
                  </a:lnTo>
                  <a:lnTo>
                    <a:pt x="90" y="73"/>
                  </a:lnTo>
                  <a:lnTo>
                    <a:pt x="90" y="77"/>
                  </a:lnTo>
                  <a:lnTo>
                    <a:pt x="90" y="79"/>
                  </a:lnTo>
                  <a:lnTo>
                    <a:pt x="90" y="81"/>
                  </a:lnTo>
                  <a:lnTo>
                    <a:pt x="89" y="90"/>
                  </a:lnTo>
                  <a:lnTo>
                    <a:pt x="89" y="91"/>
                  </a:lnTo>
                  <a:lnTo>
                    <a:pt x="88" y="92"/>
                  </a:lnTo>
                  <a:lnTo>
                    <a:pt x="83" y="94"/>
                  </a:lnTo>
                  <a:lnTo>
                    <a:pt x="82" y="95"/>
                  </a:lnTo>
                  <a:lnTo>
                    <a:pt x="81" y="96"/>
                  </a:lnTo>
                  <a:lnTo>
                    <a:pt x="80" y="98"/>
                  </a:lnTo>
                  <a:lnTo>
                    <a:pt x="80" y="100"/>
                  </a:lnTo>
                  <a:lnTo>
                    <a:pt x="81" y="108"/>
                  </a:lnTo>
                  <a:lnTo>
                    <a:pt x="81" y="109"/>
                  </a:lnTo>
                  <a:lnTo>
                    <a:pt x="79" y="108"/>
                  </a:lnTo>
                  <a:lnTo>
                    <a:pt x="77" y="107"/>
                  </a:lnTo>
                  <a:lnTo>
                    <a:pt x="77" y="105"/>
                  </a:lnTo>
                  <a:lnTo>
                    <a:pt x="77" y="104"/>
                  </a:lnTo>
                  <a:lnTo>
                    <a:pt x="76" y="102"/>
                  </a:lnTo>
                  <a:lnTo>
                    <a:pt x="66" y="92"/>
                  </a:lnTo>
                  <a:lnTo>
                    <a:pt x="65" y="90"/>
                  </a:lnTo>
                  <a:lnTo>
                    <a:pt x="65" y="88"/>
                  </a:lnTo>
                  <a:lnTo>
                    <a:pt x="66" y="86"/>
                  </a:lnTo>
                  <a:lnTo>
                    <a:pt x="67" y="85"/>
                  </a:lnTo>
                  <a:lnTo>
                    <a:pt x="70" y="78"/>
                  </a:lnTo>
                  <a:lnTo>
                    <a:pt x="70" y="74"/>
                  </a:lnTo>
                  <a:lnTo>
                    <a:pt x="70" y="73"/>
                  </a:lnTo>
                  <a:lnTo>
                    <a:pt x="68" y="65"/>
                  </a:lnTo>
                  <a:lnTo>
                    <a:pt x="67" y="65"/>
                  </a:lnTo>
                  <a:lnTo>
                    <a:pt x="67" y="64"/>
                  </a:lnTo>
                  <a:lnTo>
                    <a:pt x="56" y="66"/>
                  </a:lnTo>
                  <a:lnTo>
                    <a:pt x="55" y="66"/>
                  </a:lnTo>
                  <a:lnTo>
                    <a:pt x="48" y="58"/>
                  </a:lnTo>
                  <a:lnTo>
                    <a:pt x="1" y="73"/>
                  </a:lnTo>
                  <a:lnTo>
                    <a:pt x="0" y="73"/>
                  </a:lnTo>
                  <a:lnTo>
                    <a:pt x="3" y="8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4" name="Freeform 4317"/>
            <p:cNvSpPr>
              <a:spLocks/>
            </p:cNvSpPr>
            <p:nvPr/>
          </p:nvSpPr>
          <p:spPr bwMode="auto">
            <a:xfrm>
              <a:off x="3447" y="2861"/>
              <a:ext cx="99" cy="93"/>
            </a:xfrm>
            <a:custGeom>
              <a:avLst/>
              <a:gdLst>
                <a:gd name="T0" fmla="*/ 2 w 124"/>
                <a:gd name="T1" fmla="*/ 7 h 113"/>
                <a:gd name="T2" fmla="*/ 2 w 124"/>
                <a:gd name="T3" fmla="*/ 8 h 113"/>
                <a:gd name="T4" fmla="*/ 2 w 124"/>
                <a:gd name="T5" fmla="*/ 8 h 113"/>
                <a:gd name="T6" fmla="*/ 2 w 124"/>
                <a:gd name="T7" fmla="*/ 8 h 113"/>
                <a:gd name="T8" fmla="*/ 3 w 124"/>
                <a:gd name="T9" fmla="*/ 9 h 113"/>
                <a:gd name="T10" fmla="*/ 3 w 124"/>
                <a:gd name="T11" fmla="*/ 10 h 113"/>
                <a:gd name="T12" fmla="*/ 3 w 124"/>
                <a:gd name="T13" fmla="*/ 10 h 113"/>
                <a:gd name="T14" fmla="*/ 3 w 124"/>
                <a:gd name="T15" fmla="*/ 10 h 113"/>
                <a:gd name="T16" fmla="*/ 3 w 124"/>
                <a:gd name="T17" fmla="*/ 10 h 113"/>
                <a:gd name="T18" fmla="*/ 4 w 124"/>
                <a:gd name="T19" fmla="*/ 12 h 113"/>
                <a:gd name="T20" fmla="*/ 5 w 124"/>
                <a:gd name="T21" fmla="*/ 12 h 113"/>
                <a:gd name="T22" fmla="*/ 5 w 124"/>
                <a:gd name="T23" fmla="*/ 12 h 113"/>
                <a:gd name="T24" fmla="*/ 5 w 124"/>
                <a:gd name="T25" fmla="*/ 12 h 113"/>
                <a:gd name="T26" fmla="*/ 6 w 124"/>
                <a:gd name="T27" fmla="*/ 13 h 113"/>
                <a:gd name="T28" fmla="*/ 6 w 124"/>
                <a:gd name="T29" fmla="*/ 13 h 113"/>
                <a:gd name="T30" fmla="*/ 8 w 124"/>
                <a:gd name="T31" fmla="*/ 13 h 113"/>
                <a:gd name="T32" fmla="*/ 8 w 124"/>
                <a:gd name="T33" fmla="*/ 13 h 113"/>
                <a:gd name="T34" fmla="*/ 10 w 124"/>
                <a:gd name="T35" fmla="*/ 12 h 113"/>
                <a:gd name="T36" fmla="*/ 10 w 124"/>
                <a:gd name="T37" fmla="*/ 12 h 113"/>
                <a:gd name="T38" fmla="*/ 10 w 124"/>
                <a:gd name="T39" fmla="*/ 11 h 113"/>
                <a:gd name="T40" fmla="*/ 10 w 124"/>
                <a:gd name="T41" fmla="*/ 11 h 113"/>
                <a:gd name="T42" fmla="*/ 10 w 124"/>
                <a:gd name="T43" fmla="*/ 10 h 113"/>
                <a:gd name="T44" fmla="*/ 10 w 124"/>
                <a:gd name="T45" fmla="*/ 10 h 113"/>
                <a:gd name="T46" fmla="*/ 11 w 124"/>
                <a:gd name="T47" fmla="*/ 8 h 113"/>
                <a:gd name="T48" fmla="*/ 11 w 124"/>
                <a:gd name="T49" fmla="*/ 8 h 113"/>
                <a:gd name="T50" fmla="*/ 11 w 124"/>
                <a:gd name="T51" fmla="*/ 8 h 113"/>
                <a:gd name="T52" fmla="*/ 10 w 124"/>
                <a:gd name="T53" fmla="*/ 8 h 113"/>
                <a:gd name="T54" fmla="*/ 10 w 124"/>
                <a:gd name="T55" fmla="*/ 7 h 113"/>
                <a:gd name="T56" fmla="*/ 10 w 124"/>
                <a:gd name="T57" fmla="*/ 7 h 113"/>
                <a:gd name="T58" fmla="*/ 10 w 124"/>
                <a:gd name="T59" fmla="*/ 6 h 113"/>
                <a:gd name="T60" fmla="*/ 10 w 124"/>
                <a:gd name="T61" fmla="*/ 6 h 113"/>
                <a:gd name="T62" fmla="*/ 11 w 124"/>
                <a:gd name="T63" fmla="*/ 6 h 113"/>
                <a:gd name="T64" fmla="*/ 11 w 124"/>
                <a:gd name="T65" fmla="*/ 5 h 113"/>
                <a:gd name="T66" fmla="*/ 11 w 124"/>
                <a:gd name="T67" fmla="*/ 3 h 113"/>
                <a:gd name="T68" fmla="*/ 11 w 124"/>
                <a:gd name="T69" fmla="*/ 3 h 113"/>
                <a:gd name="T70" fmla="*/ 11 w 124"/>
                <a:gd name="T71" fmla="*/ 2 h 113"/>
                <a:gd name="T72" fmla="*/ 10 w 124"/>
                <a:gd name="T73" fmla="*/ 2 h 113"/>
                <a:gd name="T74" fmla="*/ 10 w 124"/>
                <a:gd name="T75" fmla="*/ 2 h 113"/>
                <a:gd name="T76" fmla="*/ 8 w 124"/>
                <a:gd name="T77" fmla="*/ 2 h 113"/>
                <a:gd name="T78" fmla="*/ 8 w 124"/>
                <a:gd name="T79" fmla="*/ 2 h 113"/>
                <a:gd name="T80" fmla="*/ 7 w 124"/>
                <a:gd name="T81" fmla="*/ 2 h 113"/>
                <a:gd name="T82" fmla="*/ 7 w 124"/>
                <a:gd name="T83" fmla="*/ 0 h 113"/>
                <a:gd name="T84" fmla="*/ 7 w 124"/>
                <a:gd name="T85" fmla="*/ 0 h 113"/>
                <a:gd name="T86" fmla="*/ 6 w 124"/>
                <a:gd name="T87" fmla="*/ 0 h 113"/>
                <a:gd name="T88" fmla="*/ 6 w 124"/>
                <a:gd name="T89" fmla="*/ 2 h 113"/>
                <a:gd name="T90" fmla="*/ 5 w 124"/>
                <a:gd name="T91" fmla="*/ 2 h 113"/>
                <a:gd name="T92" fmla="*/ 5 w 124"/>
                <a:gd name="T93" fmla="*/ 2 h 113"/>
                <a:gd name="T94" fmla="*/ 5 w 124"/>
                <a:gd name="T95" fmla="*/ 2 h 113"/>
                <a:gd name="T96" fmla="*/ 4 w 124"/>
                <a:gd name="T97" fmla="*/ 2 h 113"/>
                <a:gd name="T98" fmla="*/ 4 w 124"/>
                <a:gd name="T99" fmla="*/ 2 h 113"/>
                <a:gd name="T100" fmla="*/ 3 w 124"/>
                <a:gd name="T101" fmla="*/ 4 h 113"/>
                <a:gd name="T102" fmla="*/ 2 w 124"/>
                <a:gd name="T103" fmla="*/ 5 h 113"/>
                <a:gd name="T104" fmla="*/ 2 w 124"/>
                <a:gd name="T105" fmla="*/ 5 h 113"/>
                <a:gd name="T106" fmla="*/ 2 w 124"/>
                <a:gd name="T107" fmla="*/ 5 h 113"/>
                <a:gd name="T108" fmla="*/ 0 w 124"/>
                <a:gd name="T109" fmla="*/ 5 h 113"/>
                <a:gd name="T110" fmla="*/ 2 w 124"/>
                <a:gd name="T111" fmla="*/ 7 h 11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4"/>
                <a:gd name="T169" fmla="*/ 0 h 113"/>
                <a:gd name="T170" fmla="*/ 124 w 124"/>
                <a:gd name="T171" fmla="*/ 113 h 11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4" h="113">
                  <a:moveTo>
                    <a:pt x="11" y="55"/>
                  </a:moveTo>
                  <a:lnTo>
                    <a:pt x="11" y="55"/>
                  </a:lnTo>
                  <a:lnTo>
                    <a:pt x="12" y="57"/>
                  </a:lnTo>
                  <a:lnTo>
                    <a:pt x="13" y="62"/>
                  </a:lnTo>
                  <a:lnTo>
                    <a:pt x="15" y="64"/>
                  </a:lnTo>
                  <a:lnTo>
                    <a:pt x="17" y="67"/>
                  </a:lnTo>
                  <a:lnTo>
                    <a:pt x="22" y="70"/>
                  </a:lnTo>
                  <a:lnTo>
                    <a:pt x="26" y="71"/>
                  </a:lnTo>
                  <a:lnTo>
                    <a:pt x="30" y="73"/>
                  </a:lnTo>
                  <a:lnTo>
                    <a:pt x="31" y="75"/>
                  </a:lnTo>
                  <a:lnTo>
                    <a:pt x="33" y="77"/>
                  </a:lnTo>
                  <a:lnTo>
                    <a:pt x="33" y="80"/>
                  </a:lnTo>
                  <a:lnTo>
                    <a:pt x="33" y="81"/>
                  </a:lnTo>
                  <a:lnTo>
                    <a:pt x="36" y="81"/>
                  </a:lnTo>
                  <a:lnTo>
                    <a:pt x="38" y="81"/>
                  </a:lnTo>
                  <a:lnTo>
                    <a:pt x="39" y="81"/>
                  </a:lnTo>
                  <a:lnTo>
                    <a:pt x="39" y="85"/>
                  </a:lnTo>
                  <a:lnTo>
                    <a:pt x="39" y="87"/>
                  </a:lnTo>
                  <a:lnTo>
                    <a:pt x="39" y="89"/>
                  </a:lnTo>
                  <a:lnTo>
                    <a:pt x="43" y="98"/>
                  </a:lnTo>
                  <a:lnTo>
                    <a:pt x="44" y="98"/>
                  </a:lnTo>
                  <a:lnTo>
                    <a:pt x="45" y="99"/>
                  </a:lnTo>
                  <a:lnTo>
                    <a:pt x="56" y="101"/>
                  </a:lnTo>
                  <a:lnTo>
                    <a:pt x="59" y="101"/>
                  </a:lnTo>
                  <a:lnTo>
                    <a:pt x="61" y="103"/>
                  </a:lnTo>
                  <a:lnTo>
                    <a:pt x="61" y="105"/>
                  </a:lnTo>
                  <a:lnTo>
                    <a:pt x="62" y="106"/>
                  </a:lnTo>
                  <a:lnTo>
                    <a:pt x="66" y="109"/>
                  </a:lnTo>
                  <a:lnTo>
                    <a:pt x="69" y="109"/>
                  </a:lnTo>
                  <a:lnTo>
                    <a:pt x="82" y="110"/>
                  </a:lnTo>
                  <a:lnTo>
                    <a:pt x="91" y="111"/>
                  </a:lnTo>
                  <a:lnTo>
                    <a:pt x="96" y="112"/>
                  </a:lnTo>
                  <a:lnTo>
                    <a:pt x="96" y="113"/>
                  </a:lnTo>
                  <a:lnTo>
                    <a:pt x="113" y="95"/>
                  </a:lnTo>
                  <a:lnTo>
                    <a:pt x="114" y="94"/>
                  </a:lnTo>
                  <a:lnTo>
                    <a:pt x="115" y="95"/>
                  </a:lnTo>
                  <a:lnTo>
                    <a:pt x="115" y="94"/>
                  </a:lnTo>
                  <a:lnTo>
                    <a:pt x="114" y="92"/>
                  </a:lnTo>
                  <a:lnTo>
                    <a:pt x="113" y="91"/>
                  </a:lnTo>
                  <a:lnTo>
                    <a:pt x="114" y="89"/>
                  </a:lnTo>
                  <a:lnTo>
                    <a:pt x="117" y="83"/>
                  </a:lnTo>
                  <a:lnTo>
                    <a:pt x="120" y="80"/>
                  </a:lnTo>
                  <a:lnTo>
                    <a:pt x="122" y="76"/>
                  </a:lnTo>
                  <a:lnTo>
                    <a:pt x="124" y="71"/>
                  </a:lnTo>
                  <a:lnTo>
                    <a:pt x="124" y="69"/>
                  </a:lnTo>
                  <a:lnTo>
                    <a:pt x="124" y="67"/>
                  </a:lnTo>
                  <a:lnTo>
                    <a:pt x="123" y="67"/>
                  </a:lnTo>
                  <a:lnTo>
                    <a:pt x="121" y="67"/>
                  </a:lnTo>
                  <a:lnTo>
                    <a:pt x="121" y="64"/>
                  </a:lnTo>
                  <a:lnTo>
                    <a:pt x="122" y="59"/>
                  </a:lnTo>
                  <a:lnTo>
                    <a:pt x="121" y="56"/>
                  </a:lnTo>
                  <a:lnTo>
                    <a:pt x="120" y="54"/>
                  </a:lnTo>
                  <a:lnTo>
                    <a:pt x="119" y="53"/>
                  </a:lnTo>
                  <a:lnTo>
                    <a:pt x="120" y="53"/>
                  </a:lnTo>
                  <a:lnTo>
                    <a:pt x="121" y="52"/>
                  </a:lnTo>
                  <a:lnTo>
                    <a:pt x="122" y="49"/>
                  </a:lnTo>
                  <a:lnTo>
                    <a:pt x="123" y="48"/>
                  </a:lnTo>
                  <a:lnTo>
                    <a:pt x="124" y="45"/>
                  </a:lnTo>
                  <a:lnTo>
                    <a:pt x="124" y="43"/>
                  </a:lnTo>
                  <a:lnTo>
                    <a:pt x="124" y="41"/>
                  </a:lnTo>
                  <a:lnTo>
                    <a:pt x="124" y="30"/>
                  </a:lnTo>
                  <a:lnTo>
                    <a:pt x="124" y="28"/>
                  </a:lnTo>
                  <a:lnTo>
                    <a:pt x="124" y="26"/>
                  </a:lnTo>
                  <a:lnTo>
                    <a:pt x="123" y="18"/>
                  </a:lnTo>
                  <a:lnTo>
                    <a:pt x="123" y="17"/>
                  </a:lnTo>
                  <a:lnTo>
                    <a:pt x="122" y="17"/>
                  </a:lnTo>
                  <a:lnTo>
                    <a:pt x="121" y="18"/>
                  </a:lnTo>
                  <a:lnTo>
                    <a:pt x="119" y="17"/>
                  </a:lnTo>
                  <a:lnTo>
                    <a:pt x="94" y="8"/>
                  </a:lnTo>
                  <a:lnTo>
                    <a:pt x="92" y="7"/>
                  </a:lnTo>
                  <a:lnTo>
                    <a:pt x="89" y="7"/>
                  </a:lnTo>
                  <a:lnTo>
                    <a:pt x="85" y="7"/>
                  </a:lnTo>
                  <a:lnTo>
                    <a:pt x="83" y="6"/>
                  </a:lnTo>
                  <a:lnTo>
                    <a:pt x="82" y="3"/>
                  </a:lnTo>
                  <a:lnTo>
                    <a:pt x="82" y="0"/>
                  </a:lnTo>
                  <a:lnTo>
                    <a:pt x="81" y="0"/>
                  </a:lnTo>
                  <a:lnTo>
                    <a:pt x="76" y="0"/>
                  </a:lnTo>
                  <a:lnTo>
                    <a:pt x="69" y="1"/>
                  </a:lnTo>
                  <a:lnTo>
                    <a:pt x="66" y="2"/>
                  </a:lnTo>
                  <a:lnTo>
                    <a:pt x="61" y="4"/>
                  </a:lnTo>
                  <a:lnTo>
                    <a:pt x="58" y="6"/>
                  </a:lnTo>
                  <a:lnTo>
                    <a:pt x="57" y="11"/>
                  </a:lnTo>
                  <a:lnTo>
                    <a:pt x="57" y="13"/>
                  </a:lnTo>
                  <a:lnTo>
                    <a:pt x="56" y="15"/>
                  </a:lnTo>
                  <a:lnTo>
                    <a:pt x="52" y="17"/>
                  </a:lnTo>
                  <a:lnTo>
                    <a:pt x="48" y="18"/>
                  </a:lnTo>
                  <a:lnTo>
                    <a:pt x="42" y="22"/>
                  </a:lnTo>
                  <a:lnTo>
                    <a:pt x="40" y="24"/>
                  </a:lnTo>
                  <a:lnTo>
                    <a:pt x="38" y="27"/>
                  </a:lnTo>
                  <a:lnTo>
                    <a:pt x="34" y="31"/>
                  </a:lnTo>
                  <a:lnTo>
                    <a:pt x="29" y="38"/>
                  </a:lnTo>
                  <a:lnTo>
                    <a:pt x="27" y="39"/>
                  </a:lnTo>
                  <a:lnTo>
                    <a:pt x="24" y="40"/>
                  </a:lnTo>
                  <a:lnTo>
                    <a:pt x="20" y="40"/>
                  </a:lnTo>
                  <a:lnTo>
                    <a:pt x="2" y="36"/>
                  </a:lnTo>
                  <a:lnTo>
                    <a:pt x="0" y="36"/>
                  </a:lnTo>
                  <a:lnTo>
                    <a:pt x="0" y="37"/>
                  </a:lnTo>
                  <a:lnTo>
                    <a:pt x="11" y="55"/>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5" name="Freeform 4318"/>
            <p:cNvSpPr>
              <a:spLocks/>
            </p:cNvSpPr>
            <p:nvPr/>
          </p:nvSpPr>
          <p:spPr bwMode="auto">
            <a:xfrm>
              <a:off x="3542" y="2778"/>
              <a:ext cx="40" cy="104"/>
            </a:xfrm>
            <a:custGeom>
              <a:avLst/>
              <a:gdLst>
                <a:gd name="T0" fmla="*/ 2 w 50"/>
                <a:gd name="T1" fmla="*/ 10 h 126"/>
                <a:gd name="T2" fmla="*/ 2 w 50"/>
                <a:gd name="T3" fmla="*/ 10 h 126"/>
                <a:gd name="T4" fmla="*/ 2 w 50"/>
                <a:gd name="T5" fmla="*/ 10 h 126"/>
                <a:gd name="T6" fmla="*/ 2 w 50"/>
                <a:gd name="T7" fmla="*/ 10 h 126"/>
                <a:gd name="T8" fmla="*/ 2 w 50"/>
                <a:gd name="T9" fmla="*/ 11 h 126"/>
                <a:gd name="T10" fmla="*/ 2 w 50"/>
                <a:gd name="T11" fmla="*/ 12 h 126"/>
                <a:gd name="T12" fmla="*/ 2 w 50"/>
                <a:gd name="T13" fmla="*/ 12 h 126"/>
                <a:gd name="T14" fmla="*/ 2 w 50"/>
                <a:gd name="T15" fmla="*/ 12 h 126"/>
                <a:gd name="T16" fmla="*/ 2 w 50"/>
                <a:gd name="T17" fmla="*/ 13 h 126"/>
                <a:gd name="T18" fmla="*/ 3 w 50"/>
                <a:gd name="T19" fmla="*/ 14 h 126"/>
                <a:gd name="T20" fmla="*/ 3 w 50"/>
                <a:gd name="T21" fmla="*/ 14 h 126"/>
                <a:gd name="T22" fmla="*/ 4 w 50"/>
                <a:gd name="T23" fmla="*/ 15 h 126"/>
                <a:gd name="T24" fmla="*/ 4 w 50"/>
                <a:gd name="T25" fmla="*/ 15 h 126"/>
                <a:gd name="T26" fmla="*/ 4 w 50"/>
                <a:gd name="T27" fmla="*/ 14 h 126"/>
                <a:gd name="T28" fmla="*/ 4 w 50"/>
                <a:gd name="T29" fmla="*/ 14 h 126"/>
                <a:gd name="T30" fmla="*/ 4 w 50"/>
                <a:gd name="T31" fmla="*/ 14 h 126"/>
                <a:gd name="T32" fmla="*/ 4 w 50"/>
                <a:gd name="T33" fmla="*/ 13 h 126"/>
                <a:gd name="T34" fmla="*/ 5 w 50"/>
                <a:gd name="T35" fmla="*/ 12 h 126"/>
                <a:gd name="T36" fmla="*/ 5 w 50"/>
                <a:gd name="T37" fmla="*/ 12 h 126"/>
                <a:gd name="T38" fmla="*/ 5 w 50"/>
                <a:gd name="T39" fmla="*/ 11 h 126"/>
                <a:gd name="T40" fmla="*/ 5 w 50"/>
                <a:gd name="T41" fmla="*/ 10 h 126"/>
                <a:gd name="T42" fmla="*/ 3 w 50"/>
                <a:gd name="T43" fmla="*/ 8 h 126"/>
                <a:gd name="T44" fmla="*/ 3 w 50"/>
                <a:gd name="T45" fmla="*/ 8 h 126"/>
                <a:gd name="T46" fmla="*/ 4 w 50"/>
                <a:gd name="T47" fmla="*/ 10 h 126"/>
                <a:gd name="T48" fmla="*/ 4 w 50"/>
                <a:gd name="T49" fmla="*/ 10 h 126"/>
                <a:gd name="T50" fmla="*/ 3 w 50"/>
                <a:gd name="T51" fmla="*/ 10 h 126"/>
                <a:gd name="T52" fmla="*/ 3 w 50"/>
                <a:gd name="T53" fmla="*/ 10 h 126"/>
                <a:gd name="T54" fmla="*/ 2 w 50"/>
                <a:gd name="T55" fmla="*/ 10 h 126"/>
                <a:gd name="T56" fmla="*/ 2 w 50"/>
                <a:gd name="T57" fmla="*/ 8 h 126"/>
                <a:gd name="T58" fmla="*/ 2 w 50"/>
                <a:gd name="T59" fmla="*/ 8 h 126"/>
                <a:gd name="T60" fmla="*/ 2 w 50"/>
                <a:gd name="T61" fmla="*/ 8 h 126"/>
                <a:gd name="T62" fmla="*/ 2 w 50"/>
                <a:gd name="T63" fmla="*/ 7 h 126"/>
                <a:gd name="T64" fmla="*/ 2 w 50"/>
                <a:gd name="T65" fmla="*/ 6 h 126"/>
                <a:gd name="T66" fmla="*/ 2 w 50"/>
                <a:gd name="T67" fmla="*/ 4 h 126"/>
                <a:gd name="T68" fmla="*/ 2 w 50"/>
                <a:gd name="T69" fmla="*/ 2 h 126"/>
                <a:gd name="T70" fmla="*/ 2 w 50"/>
                <a:gd name="T71" fmla="*/ 2 h 126"/>
                <a:gd name="T72" fmla="*/ 2 w 50"/>
                <a:gd name="T73" fmla="*/ 2 h 126"/>
                <a:gd name="T74" fmla="*/ 2 w 50"/>
                <a:gd name="T75" fmla="*/ 2 h 126"/>
                <a:gd name="T76" fmla="*/ 2 w 50"/>
                <a:gd name="T77" fmla="*/ 0 h 126"/>
                <a:gd name="T78" fmla="*/ 2 w 50"/>
                <a:gd name="T79" fmla="*/ 2 h 126"/>
                <a:gd name="T80" fmla="*/ 2 w 50"/>
                <a:gd name="T81" fmla="*/ 2 h 126"/>
                <a:gd name="T82" fmla="*/ 2 w 50"/>
                <a:gd name="T83" fmla="*/ 2 h 126"/>
                <a:gd name="T84" fmla="*/ 2 w 50"/>
                <a:gd name="T85" fmla="*/ 2 h 126"/>
                <a:gd name="T86" fmla="*/ 2 w 50"/>
                <a:gd name="T87" fmla="*/ 2 h 126"/>
                <a:gd name="T88" fmla="*/ 2 w 50"/>
                <a:gd name="T89" fmla="*/ 3 h 126"/>
                <a:gd name="T90" fmla="*/ 2 w 50"/>
                <a:gd name="T91" fmla="*/ 3 h 126"/>
                <a:gd name="T92" fmla="*/ 2 w 50"/>
                <a:gd name="T93" fmla="*/ 5 h 126"/>
                <a:gd name="T94" fmla="*/ 2 w 50"/>
                <a:gd name="T95" fmla="*/ 6 h 126"/>
                <a:gd name="T96" fmla="*/ 2 w 50"/>
                <a:gd name="T97" fmla="*/ 6 h 126"/>
                <a:gd name="T98" fmla="*/ 2 w 50"/>
                <a:gd name="T99" fmla="*/ 6 h 126"/>
                <a:gd name="T100" fmla="*/ 2 w 50"/>
                <a:gd name="T101" fmla="*/ 7 h 126"/>
                <a:gd name="T102" fmla="*/ 2 w 50"/>
                <a:gd name="T103" fmla="*/ 7 h 126"/>
                <a:gd name="T104" fmla="*/ 2 w 50"/>
                <a:gd name="T105" fmla="*/ 8 h 126"/>
                <a:gd name="T106" fmla="*/ 1 w 50"/>
                <a:gd name="T107" fmla="*/ 8 h 126"/>
                <a:gd name="T108" fmla="*/ 0 w 50"/>
                <a:gd name="T109" fmla="*/ 8 h 126"/>
                <a:gd name="T110" fmla="*/ 2 w 50"/>
                <a:gd name="T111" fmla="*/ 9 h 126"/>
                <a:gd name="T112" fmla="*/ 2 w 50"/>
                <a:gd name="T113" fmla="*/ 9 h 1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
                <a:gd name="T172" fmla="*/ 0 h 126"/>
                <a:gd name="T173" fmla="*/ 50 w 50"/>
                <a:gd name="T174" fmla="*/ 126 h 1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 h="126">
                  <a:moveTo>
                    <a:pt x="8" y="75"/>
                  </a:moveTo>
                  <a:lnTo>
                    <a:pt x="8" y="75"/>
                  </a:lnTo>
                  <a:lnTo>
                    <a:pt x="15" y="83"/>
                  </a:lnTo>
                  <a:lnTo>
                    <a:pt x="16" y="83"/>
                  </a:lnTo>
                  <a:lnTo>
                    <a:pt x="27" y="81"/>
                  </a:lnTo>
                  <a:lnTo>
                    <a:pt x="27" y="82"/>
                  </a:lnTo>
                  <a:lnTo>
                    <a:pt x="28" y="82"/>
                  </a:lnTo>
                  <a:lnTo>
                    <a:pt x="30" y="90"/>
                  </a:lnTo>
                  <a:lnTo>
                    <a:pt x="30" y="91"/>
                  </a:lnTo>
                  <a:lnTo>
                    <a:pt x="30" y="95"/>
                  </a:lnTo>
                  <a:lnTo>
                    <a:pt x="27" y="102"/>
                  </a:lnTo>
                  <a:lnTo>
                    <a:pt x="26" y="103"/>
                  </a:lnTo>
                  <a:lnTo>
                    <a:pt x="25" y="105"/>
                  </a:lnTo>
                  <a:lnTo>
                    <a:pt x="25" y="107"/>
                  </a:lnTo>
                  <a:lnTo>
                    <a:pt x="26" y="109"/>
                  </a:lnTo>
                  <a:lnTo>
                    <a:pt x="36" y="119"/>
                  </a:lnTo>
                  <a:lnTo>
                    <a:pt x="37" y="121"/>
                  </a:lnTo>
                  <a:lnTo>
                    <a:pt x="37" y="122"/>
                  </a:lnTo>
                  <a:lnTo>
                    <a:pt x="37" y="124"/>
                  </a:lnTo>
                  <a:lnTo>
                    <a:pt x="39" y="125"/>
                  </a:lnTo>
                  <a:lnTo>
                    <a:pt x="41" y="126"/>
                  </a:lnTo>
                  <a:lnTo>
                    <a:pt x="41" y="125"/>
                  </a:lnTo>
                  <a:lnTo>
                    <a:pt x="40" y="117"/>
                  </a:lnTo>
                  <a:lnTo>
                    <a:pt x="40" y="115"/>
                  </a:lnTo>
                  <a:lnTo>
                    <a:pt x="41" y="113"/>
                  </a:lnTo>
                  <a:lnTo>
                    <a:pt x="42" y="112"/>
                  </a:lnTo>
                  <a:lnTo>
                    <a:pt x="43" y="111"/>
                  </a:lnTo>
                  <a:lnTo>
                    <a:pt x="48" y="109"/>
                  </a:lnTo>
                  <a:lnTo>
                    <a:pt x="49" y="108"/>
                  </a:lnTo>
                  <a:lnTo>
                    <a:pt x="49" y="107"/>
                  </a:lnTo>
                  <a:lnTo>
                    <a:pt x="50" y="98"/>
                  </a:lnTo>
                  <a:lnTo>
                    <a:pt x="50" y="96"/>
                  </a:lnTo>
                  <a:lnTo>
                    <a:pt x="50" y="94"/>
                  </a:lnTo>
                  <a:lnTo>
                    <a:pt x="50" y="90"/>
                  </a:lnTo>
                  <a:lnTo>
                    <a:pt x="50" y="88"/>
                  </a:lnTo>
                  <a:lnTo>
                    <a:pt x="50" y="85"/>
                  </a:lnTo>
                  <a:lnTo>
                    <a:pt x="35" y="67"/>
                  </a:lnTo>
                  <a:lnTo>
                    <a:pt x="35" y="69"/>
                  </a:lnTo>
                  <a:lnTo>
                    <a:pt x="36" y="70"/>
                  </a:lnTo>
                  <a:lnTo>
                    <a:pt x="37" y="71"/>
                  </a:lnTo>
                  <a:lnTo>
                    <a:pt x="39" y="73"/>
                  </a:lnTo>
                  <a:lnTo>
                    <a:pt x="41" y="77"/>
                  </a:lnTo>
                  <a:lnTo>
                    <a:pt x="41" y="80"/>
                  </a:lnTo>
                  <a:lnTo>
                    <a:pt x="40" y="79"/>
                  </a:lnTo>
                  <a:lnTo>
                    <a:pt x="36" y="75"/>
                  </a:lnTo>
                  <a:lnTo>
                    <a:pt x="35" y="75"/>
                  </a:lnTo>
                  <a:lnTo>
                    <a:pt x="34" y="75"/>
                  </a:lnTo>
                  <a:lnTo>
                    <a:pt x="33" y="77"/>
                  </a:lnTo>
                  <a:lnTo>
                    <a:pt x="32" y="79"/>
                  </a:lnTo>
                  <a:lnTo>
                    <a:pt x="32" y="77"/>
                  </a:lnTo>
                  <a:lnTo>
                    <a:pt x="30" y="76"/>
                  </a:lnTo>
                  <a:lnTo>
                    <a:pt x="30" y="73"/>
                  </a:lnTo>
                  <a:lnTo>
                    <a:pt x="31" y="71"/>
                  </a:lnTo>
                  <a:lnTo>
                    <a:pt x="30" y="68"/>
                  </a:lnTo>
                  <a:lnTo>
                    <a:pt x="28" y="66"/>
                  </a:lnTo>
                  <a:lnTo>
                    <a:pt x="27" y="65"/>
                  </a:lnTo>
                  <a:lnTo>
                    <a:pt x="27" y="62"/>
                  </a:lnTo>
                  <a:lnTo>
                    <a:pt x="26" y="57"/>
                  </a:lnTo>
                  <a:lnTo>
                    <a:pt x="25" y="52"/>
                  </a:lnTo>
                  <a:lnTo>
                    <a:pt x="22" y="46"/>
                  </a:lnTo>
                  <a:lnTo>
                    <a:pt x="22" y="44"/>
                  </a:lnTo>
                  <a:lnTo>
                    <a:pt x="23" y="42"/>
                  </a:lnTo>
                  <a:lnTo>
                    <a:pt x="26" y="38"/>
                  </a:lnTo>
                  <a:lnTo>
                    <a:pt x="26" y="34"/>
                  </a:lnTo>
                  <a:lnTo>
                    <a:pt x="26" y="30"/>
                  </a:lnTo>
                  <a:lnTo>
                    <a:pt x="23" y="23"/>
                  </a:lnTo>
                  <a:lnTo>
                    <a:pt x="23" y="18"/>
                  </a:lnTo>
                  <a:lnTo>
                    <a:pt x="25" y="16"/>
                  </a:lnTo>
                  <a:lnTo>
                    <a:pt x="25" y="14"/>
                  </a:lnTo>
                  <a:lnTo>
                    <a:pt x="20" y="6"/>
                  </a:lnTo>
                  <a:lnTo>
                    <a:pt x="20" y="5"/>
                  </a:lnTo>
                  <a:lnTo>
                    <a:pt x="6" y="0"/>
                  </a:lnTo>
                  <a:lnTo>
                    <a:pt x="4" y="0"/>
                  </a:lnTo>
                  <a:lnTo>
                    <a:pt x="9" y="4"/>
                  </a:lnTo>
                  <a:lnTo>
                    <a:pt x="11" y="7"/>
                  </a:lnTo>
                  <a:lnTo>
                    <a:pt x="11" y="10"/>
                  </a:lnTo>
                  <a:lnTo>
                    <a:pt x="11" y="12"/>
                  </a:lnTo>
                  <a:lnTo>
                    <a:pt x="16" y="18"/>
                  </a:lnTo>
                  <a:lnTo>
                    <a:pt x="16" y="19"/>
                  </a:lnTo>
                  <a:lnTo>
                    <a:pt x="13" y="20"/>
                  </a:lnTo>
                  <a:lnTo>
                    <a:pt x="11" y="23"/>
                  </a:lnTo>
                  <a:lnTo>
                    <a:pt x="9" y="24"/>
                  </a:lnTo>
                  <a:lnTo>
                    <a:pt x="9" y="25"/>
                  </a:lnTo>
                  <a:lnTo>
                    <a:pt x="9" y="27"/>
                  </a:lnTo>
                  <a:lnTo>
                    <a:pt x="8" y="34"/>
                  </a:lnTo>
                  <a:lnTo>
                    <a:pt x="9" y="40"/>
                  </a:lnTo>
                  <a:lnTo>
                    <a:pt x="9" y="42"/>
                  </a:lnTo>
                  <a:lnTo>
                    <a:pt x="11" y="45"/>
                  </a:lnTo>
                  <a:lnTo>
                    <a:pt x="13" y="47"/>
                  </a:lnTo>
                  <a:lnTo>
                    <a:pt x="13" y="48"/>
                  </a:lnTo>
                  <a:lnTo>
                    <a:pt x="8" y="52"/>
                  </a:lnTo>
                  <a:lnTo>
                    <a:pt x="7" y="52"/>
                  </a:lnTo>
                  <a:lnTo>
                    <a:pt x="6" y="52"/>
                  </a:lnTo>
                  <a:lnTo>
                    <a:pt x="3" y="62"/>
                  </a:lnTo>
                  <a:lnTo>
                    <a:pt x="3" y="66"/>
                  </a:lnTo>
                  <a:lnTo>
                    <a:pt x="2" y="67"/>
                  </a:lnTo>
                  <a:lnTo>
                    <a:pt x="1" y="67"/>
                  </a:lnTo>
                  <a:lnTo>
                    <a:pt x="0" y="68"/>
                  </a:lnTo>
                  <a:lnTo>
                    <a:pt x="0" y="69"/>
                  </a:lnTo>
                  <a:lnTo>
                    <a:pt x="4" y="73"/>
                  </a:lnTo>
                  <a:lnTo>
                    <a:pt x="4" y="74"/>
                  </a:lnTo>
                  <a:lnTo>
                    <a:pt x="6" y="74"/>
                  </a:lnTo>
                  <a:lnTo>
                    <a:pt x="8" y="7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6" name="Freeform 4319"/>
            <p:cNvSpPr>
              <a:spLocks/>
            </p:cNvSpPr>
            <p:nvPr/>
          </p:nvSpPr>
          <p:spPr bwMode="auto">
            <a:xfrm>
              <a:off x="3404" y="2762"/>
              <a:ext cx="151" cy="132"/>
            </a:xfrm>
            <a:custGeom>
              <a:avLst/>
              <a:gdLst>
                <a:gd name="T0" fmla="*/ 10 w 188"/>
                <a:gd name="T1" fmla="*/ 2 h 161"/>
                <a:gd name="T2" fmla="*/ 9 w 188"/>
                <a:gd name="T3" fmla="*/ 2 h 161"/>
                <a:gd name="T4" fmla="*/ 9 w 188"/>
                <a:gd name="T5" fmla="*/ 2 h 161"/>
                <a:gd name="T6" fmla="*/ 9 w 188"/>
                <a:gd name="T7" fmla="*/ 3 h 161"/>
                <a:gd name="T8" fmla="*/ 9 w 188"/>
                <a:gd name="T9" fmla="*/ 5 h 161"/>
                <a:gd name="T10" fmla="*/ 9 w 188"/>
                <a:gd name="T11" fmla="*/ 6 h 161"/>
                <a:gd name="T12" fmla="*/ 9 w 188"/>
                <a:gd name="T13" fmla="*/ 7 h 161"/>
                <a:gd name="T14" fmla="*/ 10 w 188"/>
                <a:gd name="T15" fmla="*/ 7 h 161"/>
                <a:gd name="T16" fmla="*/ 11 w 188"/>
                <a:gd name="T17" fmla="*/ 7 h 161"/>
                <a:gd name="T18" fmla="*/ 11 w 188"/>
                <a:gd name="T19" fmla="*/ 7 h 161"/>
                <a:gd name="T20" fmla="*/ 11 w 188"/>
                <a:gd name="T21" fmla="*/ 7 h 161"/>
                <a:gd name="T22" fmla="*/ 11 w 188"/>
                <a:gd name="T23" fmla="*/ 9 h 161"/>
                <a:gd name="T24" fmla="*/ 11 w 188"/>
                <a:gd name="T25" fmla="*/ 9 h 161"/>
                <a:gd name="T26" fmla="*/ 11 w 188"/>
                <a:gd name="T27" fmla="*/ 9 h 161"/>
                <a:gd name="T28" fmla="*/ 10 w 188"/>
                <a:gd name="T29" fmla="*/ 9 h 161"/>
                <a:gd name="T30" fmla="*/ 9 w 188"/>
                <a:gd name="T31" fmla="*/ 7 h 161"/>
                <a:gd name="T32" fmla="*/ 8 w 188"/>
                <a:gd name="T33" fmla="*/ 7 h 161"/>
                <a:gd name="T34" fmla="*/ 7 w 188"/>
                <a:gd name="T35" fmla="*/ 6 h 161"/>
                <a:gd name="T36" fmla="*/ 7 w 188"/>
                <a:gd name="T37" fmla="*/ 6 h 161"/>
                <a:gd name="T38" fmla="*/ 7 w 188"/>
                <a:gd name="T39" fmla="*/ 7 h 161"/>
                <a:gd name="T40" fmla="*/ 6 w 188"/>
                <a:gd name="T41" fmla="*/ 7 h 161"/>
                <a:gd name="T42" fmla="*/ 5 w 188"/>
                <a:gd name="T43" fmla="*/ 6 h 161"/>
                <a:gd name="T44" fmla="*/ 5 w 188"/>
                <a:gd name="T45" fmla="*/ 6 h 161"/>
                <a:gd name="T46" fmla="*/ 4 w 188"/>
                <a:gd name="T47" fmla="*/ 6 h 161"/>
                <a:gd name="T48" fmla="*/ 3 w 188"/>
                <a:gd name="T49" fmla="*/ 6 h 161"/>
                <a:gd name="T50" fmla="*/ 3 w 188"/>
                <a:gd name="T51" fmla="*/ 5 h 161"/>
                <a:gd name="T52" fmla="*/ 3 w 188"/>
                <a:gd name="T53" fmla="*/ 5 h 161"/>
                <a:gd name="T54" fmla="*/ 3 w 188"/>
                <a:gd name="T55" fmla="*/ 7 h 161"/>
                <a:gd name="T56" fmla="*/ 3 w 188"/>
                <a:gd name="T57" fmla="*/ 9 h 161"/>
                <a:gd name="T58" fmla="*/ 2 w 188"/>
                <a:gd name="T59" fmla="*/ 9 h 161"/>
                <a:gd name="T60" fmla="*/ 0 w 188"/>
                <a:gd name="T61" fmla="*/ 9 h 161"/>
                <a:gd name="T62" fmla="*/ 1 w 188"/>
                <a:gd name="T63" fmla="*/ 14 h 161"/>
                <a:gd name="T64" fmla="*/ 2 w 188"/>
                <a:gd name="T65" fmla="*/ 16 h 161"/>
                <a:gd name="T66" fmla="*/ 3 w 188"/>
                <a:gd name="T67" fmla="*/ 17 h 161"/>
                <a:gd name="T68" fmla="*/ 4 w 188"/>
                <a:gd name="T69" fmla="*/ 17 h 161"/>
                <a:gd name="T70" fmla="*/ 5 w 188"/>
                <a:gd name="T71" fmla="*/ 17 h 161"/>
                <a:gd name="T72" fmla="*/ 7 w 188"/>
                <a:gd name="T73" fmla="*/ 17 h 161"/>
                <a:gd name="T74" fmla="*/ 8 w 188"/>
                <a:gd name="T75" fmla="*/ 16 h 161"/>
                <a:gd name="T76" fmla="*/ 9 w 188"/>
                <a:gd name="T77" fmla="*/ 16 h 161"/>
                <a:gd name="T78" fmla="*/ 10 w 188"/>
                <a:gd name="T79" fmla="*/ 15 h 161"/>
                <a:gd name="T80" fmla="*/ 10 w 188"/>
                <a:gd name="T81" fmla="*/ 14 h 161"/>
                <a:gd name="T82" fmla="*/ 11 w 188"/>
                <a:gd name="T83" fmla="*/ 13 h 161"/>
                <a:gd name="T84" fmla="*/ 11 w 188"/>
                <a:gd name="T85" fmla="*/ 13 h 161"/>
                <a:gd name="T86" fmla="*/ 16 w 188"/>
                <a:gd name="T87" fmla="*/ 11 h 161"/>
                <a:gd name="T88" fmla="*/ 16 w 188"/>
                <a:gd name="T89" fmla="*/ 11 h 161"/>
                <a:gd name="T90" fmla="*/ 16 w 188"/>
                <a:gd name="T91" fmla="*/ 9 h 161"/>
                <a:gd name="T92" fmla="*/ 16 w 188"/>
                <a:gd name="T93" fmla="*/ 9 h 161"/>
                <a:gd name="T94" fmla="*/ 16 w 188"/>
                <a:gd name="T95" fmla="*/ 7 h 161"/>
                <a:gd name="T96" fmla="*/ 17 w 188"/>
                <a:gd name="T97" fmla="*/ 7 h 161"/>
                <a:gd name="T98" fmla="*/ 16 w 188"/>
                <a:gd name="T99" fmla="*/ 7 h 161"/>
                <a:gd name="T100" fmla="*/ 16 w 188"/>
                <a:gd name="T101" fmla="*/ 5 h 161"/>
                <a:gd name="T102" fmla="*/ 16 w 188"/>
                <a:gd name="T103" fmla="*/ 5 h 161"/>
                <a:gd name="T104" fmla="*/ 18 w 188"/>
                <a:gd name="T105" fmla="*/ 4 h 161"/>
                <a:gd name="T106" fmla="*/ 16 w 188"/>
                <a:gd name="T107" fmla="*/ 3 h 161"/>
                <a:gd name="T108" fmla="*/ 16 w 188"/>
                <a:gd name="T109" fmla="*/ 2 h 161"/>
                <a:gd name="T110" fmla="*/ 14 w 188"/>
                <a:gd name="T111" fmla="*/ 2 h 161"/>
                <a:gd name="T112" fmla="*/ 13 w 188"/>
                <a:gd name="T113" fmla="*/ 2 h 161"/>
                <a:gd name="T114" fmla="*/ 13 w 188"/>
                <a:gd name="T115" fmla="*/ 2 h 161"/>
                <a:gd name="T116" fmla="*/ 12 w 188"/>
                <a:gd name="T117" fmla="*/ 2 h 161"/>
                <a:gd name="T118" fmla="*/ 12 w 188"/>
                <a:gd name="T119" fmla="*/ 2 h 161"/>
                <a:gd name="T120" fmla="*/ 10 w 188"/>
                <a:gd name="T121" fmla="*/ 2 h 1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61"/>
                <a:gd name="T185" fmla="*/ 188 w 188"/>
                <a:gd name="T186" fmla="*/ 161 h 1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61">
                  <a:moveTo>
                    <a:pt x="111" y="6"/>
                  </a:moveTo>
                  <a:lnTo>
                    <a:pt x="111" y="6"/>
                  </a:lnTo>
                  <a:lnTo>
                    <a:pt x="111" y="8"/>
                  </a:lnTo>
                  <a:lnTo>
                    <a:pt x="111" y="9"/>
                  </a:lnTo>
                  <a:lnTo>
                    <a:pt x="103" y="17"/>
                  </a:lnTo>
                  <a:lnTo>
                    <a:pt x="103" y="18"/>
                  </a:lnTo>
                  <a:lnTo>
                    <a:pt x="103" y="19"/>
                  </a:lnTo>
                  <a:lnTo>
                    <a:pt x="104" y="19"/>
                  </a:lnTo>
                  <a:lnTo>
                    <a:pt x="105" y="19"/>
                  </a:lnTo>
                  <a:lnTo>
                    <a:pt x="105" y="21"/>
                  </a:lnTo>
                  <a:lnTo>
                    <a:pt x="107" y="23"/>
                  </a:lnTo>
                  <a:lnTo>
                    <a:pt x="107" y="26"/>
                  </a:lnTo>
                  <a:lnTo>
                    <a:pt x="106" y="30"/>
                  </a:lnTo>
                  <a:lnTo>
                    <a:pt x="106" y="33"/>
                  </a:lnTo>
                  <a:lnTo>
                    <a:pt x="107" y="36"/>
                  </a:lnTo>
                  <a:lnTo>
                    <a:pt x="107" y="38"/>
                  </a:lnTo>
                  <a:lnTo>
                    <a:pt x="106" y="40"/>
                  </a:lnTo>
                  <a:lnTo>
                    <a:pt x="103" y="52"/>
                  </a:lnTo>
                  <a:lnTo>
                    <a:pt x="103" y="55"/>
                  </a:lnTo>
                  <a:lnTo>
                    <a:pt x="104" y="58"/>
                  </a:lnTo>
                  <a:lnTo>
                    <a:pt x="106" y="60"/>
                  </a:lnTo>
                  <a:lnTo>
                    <a:pt x="107" y="61"/>
                  </a:lnTo>
                  <a:lnTo>
                    <a:pt x="109" y="63"/>
                  </a:lnTo>
                  <a:lnTo>
                    <a:pt x="112" y="67"/>
                  </a:lnTo>
                  <a:lnTo>
                    <a:pt x="115" y="68"/>
                  </a:lnTo>
                  <a:lnTo>
                    <a:pt x="116" y="68"/>
                  </a:lnTo>
                  <a:lnTo>
                    <a:pt x="119" y="68"/>
                  </a:lnTo>
                  <a:lnTo>
                    <a:pt x="120" y="68"/>
                  </a:lnTo>
                  <a:lnTo>
                    <a:pt x="120" y="66"/>
                  </a:lnTo>
                  <a:lnTo>
                    <a:pt x="121" y="65"/>
                  </a:lnTo>
                  <a:lnTo>
                    <a:pt x="122" y="65"/>
                  </a:lnTo>
                  <a:lnTo>
                    <a:pt x="125" y="64"/>
                  </a:lnTo>
                  <a:lnTo>
                    <a:pt x="125" y="65"/>
                  </a:lnTo>
                  <a:lnTo>
                    <a:pt x="125" y="76"/>
                  </a:lnTo>
                  <a:lnTo>
                    <a:pt x="126" y="83"/>
                  </a:lnTo>
                  <a:lnTo>
                    <a:pt x="125" y="86"/>
                  </a:lnTo>
                  <a:lnTo>
                    <a:pt x="124" y="86"/>
                  </a:lnTo>
                  <a:lnTo>
                    <a:pt x="123" y="86"/>
                  </a:lnTo>
                  <a:lnTo>
                    <a:pt x="123" y="83"/>
                  </a:lnTo>
                  <a:lnTo>
                    <a:pt x="123" y="82"/>
                  </a:lnTo>
                  <a:lnTo>
                    <a:pt x="122" y="82"/>
                  </a:lnTo>
                  <a:lnTo>
                    <a:pt x="120" y="83"/>
                  </a:lnTo>
                  <a:lnTo>
                    <a:pt x="117" y="85"/>
                  </a:lnTo>
                  <a:lnTo>
                    <a:pt x="116" y="85"/>
                  </a:lnTo>
                  <a:lnTo>
                    <a:pt x="115" y="85"/>
                  </a:lnTo>
                  <a:lnTo>
                    <a:pt x="114" y="83"/>
                  </a:lnTo>
                  <a:lnTo>
                    <a:pt x="103" y="69"/>
                  </a:lnTo>
                  <a:lnTo>
                    <a:pt x="101" y="68"/>
                  </a:lnTo>
                  <a:lnTo>
                    <a:pt x="100" y="68"/>
                  </a:lnTo>
                  <a:lnTo>
                    <a:pt x="96" y="66"/>
                  </a:lnTo>
                  <a:lnTo>
                    <a:pt x="93" y="66"/>
                  </a:lnTo>
                  <a:lnTo>
                    <a:pt x="91" y="66"/>
                  </a:lnTo>
                  <a:lnTo>
                    <a:pt x="90" y="64"/>
                  </a:lnTo>
                  <a:lnTo>
                    <a:pt x="84" y="57"/>
                  </a:lnTo>
                  <a:lnTo>
                    <a:pt x="83" y="55"/>
                  </a:lnTo>
                  <a:lnTo>
                    <a:pt x="82" y="55"/>
                  </a:lnTo>
                  <a:lnTo>
                    <a:pt x="81" y="55"/>
                  </a:lnTo>
                  <a:lnTo>
                    <a:pt x="81" y="58"/>
                  </a:lnTo>
                  <a:lnTo>
                    <a:pt x="81" y="60"/>
                  </a:lnTo>
                  <a:lnTo>
                    <a:pt x="80" y="61"/>
                  </a:lnTo>
                  <a:lnTo>
                    <a:pt x="78" y="62"/>
                  </a:lnTo>
                  <a:lnTo>
                    <a:pt x="75" y="61"/>
                  </a:lnTo>
                  <a:lnTo>
                    <a:pt x="72" y="61"/>
                  </a:lnTo>
                  <a:lnTo>
                    <a:pt x="67" y="60"/>
                  </a:lnTo>
                  <a:lnTo>
                    <a:pt x="60" y="59"/>
                  </a:lnTo>
                  <a:lnTo>
                    <a:pt x="55" y="57"/>
                  </a:lnTo>
                  <a:lnTo>
                    <a:pt x="54" y="54"/>
                  </a:lnTo>
                  <a:lnTo>
                    <a:pt x="53" y="52"/>
                  </a:lnTo>
                  <a:lnTo>
                    <a:pt x="54" y="50"/>
                  </a:lnTo>
                  <a:lnTo>
                    <a:pt x="53" y="49"/>
                  </a:lnTo>
                  <a:lnTo>
                    <a:pt x="52" y="49"/>
                  </a:lnTo>
                  <a:lnTo>
                    <a:pt x="48" y="50"/>
                  </a:lnTo>
                  <a:lnTo>
                    <a:pt x="44" y="52"/>
                  </a:lnTo>
                  <a:lnTo>
                    <a:pt x="41" y="52"/>
                  </a:lnTo>
                  <a:lnTo>
                    <a:pt x="39" y="52"/>
                  </a:lnTo>
                  <a:lnTo>
                    <a:pt x="38" y="52"/>
                  </a:lnTo>
                  <a:lnTo>
                    <a:pt x="39" y="50"/>
                  </a:lnTo>
                  <a:lnTo>
                    <a:pt x="39" y="49"/>
                  </a:lnTo>
                  <a:lnTo>
                    <a:pt x="38" y="48"/>
                  </a:lnTo>
                  <a:lnTo>
                    <a:pt x="33" y="44"/>
                  </a:lnTo>
                  <a:lnTo>
                    <a:pt x="33" y="59"/>
                  </a:lnTo>
                  <a:lnTo>
                    <a:pt x="34" y="62"/>
                  </a:lnTo>
                  <a:lnTo>
                    <a:pt x="34" y="66"/>
                  </a:lnTo>
                  <a:lnTo>
                    <a:pt x="32" y="73"/>
                  </a:lnTo>
                  <a:lnTo>
                    <a:pt x="32" y="75"/>
                  </a:lnTo>
                  <a:lnTo>
                    <a:pt x="32" y="76"/>
                  </a:lnTo>
                  <a:lnTo>
                    <a:pt x="33" y="77"/>
                  </a:lnTo>
                  <a:lnTo>
                    <a:pt x="33" y="78"/>
                  </a:lnTo>
                  <a:lnTo>
                    <a:pt x="21" y="78"/>
                  </a:lnTo>
                  <a:lnTo>
                    <a:pt x="8" y="78"/>
                  </a:lnTo>
                  <a:lnTo>
                    <a:pt x="4" y="78"/>
                  </a:lnTo>
                  <a:lnTo>
                    <a:pt x="1" y="78"/>
                  </a:lnTo>
                  <a:lnTo>
                    <a:pt x="0" y="79"/>
                  </a:lnTo>
                  <a:lnTo>
                    <a:pt x="0" y="90"/>
                  </a:lnTo>
                  <a:lnTo>
                    <a:pt x="1" y="129"/>
                  </a:lnTo>
                  <a:lnTo>
                    <a:pt x="1" y="132"/>
                  </a:lnTo>
                  <a:lnTo>
                    <a:pt x="4" y="136"/>
                  </a:lnTo>
                  <a:lnTo>
                    <a:pt x="6" y="138"/>
                  </a:lnTo>
                  <a:lnTo>
                    <a:pt x="17" y="147"/>
                  </a:lnTo>
                  <a:lnTo>
                    <a:pt x="24" y="153"/>
                  </a:lnTo>
                  <a:lnTo>
                    <a:pt x="32" y="152"/>
                  </a:lnTo>
                  <a:lnTo>
                    <a:pt x="36" y="151"/>
                  </a:lnTo>
                  <a:lnTo>
                    <a:pt x="42" y="152"/>
                  </a:lnTo>
                  <a:lnTo>
                    <a:pt x="49" y="153"/>
                  </a:lnTo>
                  <a:lnTo>
                    <a:pt x="53" y="157"/>
                  </a:lnTo>
                  <a:lnTo>
                    <a:pt x="55" y="157"/>
                  </a:lnTo>
                  <a:lnTo>
                    <a:pt x="73" y="161"/>
                  </a:lnTo>
                  <a:lnTo>
                    <a:pt x="77" y="161"/>
                  </a:lnTo>
                  <a:lnTo>
                    <a:pt x="80" y="160"/>
                  </a:lnTo>
                  <a:lnTo>
                    <a:pt x="82" y="159"/>
                  </a:lnTo>
                  <a:lnTo>
                    <a:pt x="87" y="152"/>
                  </a:lnTo>
                  <a:lnTo>
                    <a:pt x="91" y="148"/>
                  </a:lnTo>
                  <a:lnTo>
                    <a:pt x="93" y="145"/>
                  </a:lnTo>
                  <a:lnTo>
                    <a:pt x="95" y="143"/>
                  </a:lnTo>
                  <a:lnTo>
                    <a:pt x="101" y="139"/>
                  </a:lnTo>
                  <a:lnTo>
                    <a:pt x="105" y="138"/>
                  </a:lnTo>
                  <a:lnTo>
                    <a:pt x="109" y="136"/>
                  </a:lnTo>
                  <a:lnTo>
                    <a:pt x="110" y="134"/>
                  </a:lnTo>
                  <a:lnTo>
                    <a:pt x="110" y="132"/>
                  </a:lnTo>
                  <a:lnTo>
                    <a:pt x="111" y="127"/>
                  </a:lnTo>
                  <a:lnTo>
                    <a:pt x="114" y="125"/>
                  </a:lnTo>
                  <a:lnTo>
                    <a:pt x="119" y="123"/>
                  </a:lnTo>
                  <a:lnTo>
                    <a:pt x="122" y="122"/>
                  </a:lnTo>
                  <a:lnTo>
                    <a:pt x="129" y="121"/>
                  </a:lnTo>
                  <a:lnTo>
                    <a:pt x="134" y="121"/>
                  </a:lnTo>
                  <a:lnTo>
                    <a:pt x="135" y="121"/>
                  </a:lnTo>
                  <a:lnTo>
                    <a:pt x="132" y="110"/>
                  </a:lnTo>
                  <a:lnTo>
                    <a:pt x="133" y="110"/>
                  </a:lnTo>
                  <a:lnTo>
                    <a:pt x="180" y="95"/>
                  </a:lnTo>
                  <a:lnTo>
                    <a:pt x="178" y="94"/>
                  </a:lnTo>
                  <a:lnTo>
                    <a:pt x="176" y="94"/>
                  </a:lnTo>
                  <a:lnTo>
                    <a:pt x="176" y="93"/>
                  </a:lnTo>
                  <a:lnTo>
                    <a:pt x="172" y="89"/>
                  </a:lnTo>
                  <a:lnTo>
                    <a:pt x="172" y="88"/>
                  </a:lnTo>
                  <a:lnTo>
                    <a:pt x="173" y="87"/>
                  </a:lnTo>
                  <a:lnTo>
                    <a:pt x="174" y="87"/>
                  </a:lnTo>
                  <a:lnTo>
                    <a:pt x="175" y="86"/>
                  </a:lnTo>
                  <a:lnTo>
                    <a:pt x="175" y="82"/>
                  </a:lnTo>
                  <a:lnTo>
                    <a:pt x="178" y="72"/>
                  </a:lnTo>
                  <a:lnTo>
                    <a:pt x="179" y="72"/>
                  </a:lnTo>
                  <a:lnTo>
                    <a:pt x="180" y="72"/>
                  </a:lnTo>
                  <a:lnTo>
                    <a:pt x="185" y="68"/>
                  </a:lnTo>
                  <a:lnTo>
                    <a:pt x="185" y="67"/>
                  </a:lnTo>
                  <a:lnTo>
                    <a:pt x="183" y="65"/>
                  </a:lnTo>
                  <a:lnTo>
                    <a:pt x="181" y="62"/>
                  </a:lnTo>
                  <a:lnTo>
                    <a:pt x="181" y="60"/>
                  </a:lnTo>
                  <a:lnTo>
                    <a:pt x="180" y="54"/>
                  </a:lnTo>
                  <a:lnTo>
                    <a:pt x="181" y="47"/>
                  </a:lnTo>
                  <a:lnTo>
                    <a:pt x="181" y="45"/>
                  </a:lnTo>
                  <a:lnTo>
                    <a:pt x="181" y="44"/>
                  </a:lnTo>
                  <a:lnTo>
                    <a:pt x="183" y="43"/>
                  </a:lnTo>
                  <a:lnTo>
                    <a:pt x="185" y="40"/>
                  </a:lnTo>
                  <a:lnTo>
                    <a:pt x="188" y="39"/>
                  </a:lnTo>
                  <a:lnTo>
                    <a:pt x="188" y="38"/>
                  </a:lnTo>
                  <a:lnTo>
                    <a:pt x="183" y="32"/>
                  </a:lnTo>
                  <a:lnTo>
                    <a:pt x="183" y="30"/>
                  </a:lnTo>
                  <a:lnTo>
                    <a:pt x="183" y="27"/>
                  </a:lnTo>
                  <a:lnTo>
                    <a:pt x="181" y="24"/>
                  </a:lnTo>
                  <a:lnTo>
                    <a:pt x="176" y="20"/>
                  </a:lnTo>
                  <a:lnTo>
                    <a:pt x="167" y="17"/>
                  </a:lnTo>
                  <a:lnTo>
                    <a:pt x="162" y="14"/>
                  </a:lnTo>
                  <a:lnTo>
                    <a:pt x="156" y="9"/>
                  </a:lnTo>
                  <a:lnTo>
                    <a:pt x="151" y="8"/>
                  </a:lnTo>
                  <a:lnTo>
                    <a:pt x="148" y="7"/>
                  </a:lnTo>
                  <a:lnTo>
                    <a:pt x="147" y="9"/>
                  </a:lnTo>
                  <a:lnTo>
                    <a:pt x="146" y="9"/>
                  </a:lnTo>
                  <a:lnTo>
                    <a:pt x="144" y="8"/>
                  </a:lnTo>
                  <a:lnTo>
                    <a:pt x="140" y="6"/>
                  </a:lnTo>
                  <a:lnTo>
                    <a:pt x="139" y="6"/>
                  </a:lnTo>
                  <a:lnTo>
                    <a:pt x="138" y="6"/>
                  </a:lnTo>
                  <a:lnTo>
                    <a:pt x="137" y="6"/>
                  </a:lnTo>
                  <a:lnTo>
                    <a:pt x="136" y="6"/>
                  </a:lnTo>
                  <a:lnTo>
                    <a:pt x="136" y="5"/>
                  </a:lnTo>
                  <a:lnTo>
                    <a:pt x="136" y="4"/>
                  </a:lnTo>
                  <a:lnTo>
                    <a:pt x="137" y="3"/>
                  </a:lnTo>
                  <a:lnTo>
                    <a:pt x="137" y="2"/>
                  </a:lnTo>
                  <a:lnTo>
                    <a:pt x="138" y="0"/>
                  </a:lnTo>
                  <a:lnTo>
                    <a:pt x="112" y="5"/>
                  </a:lnTo>
                  <a:lnTo>
                    <a:pt x="111" y="5"/>
                  </a:lnTo>
                  <a:lnTo>
                    <a:pt x="111" y="6"/>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7" name="Freeform 4320"/>
            <p:cNvSpPr>
              <a:spLocks/>
            </p:cNvSpPr>
            <p:nvPr/>
          </p:nvSpPr>
          <p:spPr bwMode="auto">
            <a:xfrm>
              <a:off x="3275" y="2879"/>
              <a:ext cx="172" cy="166"/>
            </a:xfrm>
            <a:custGeom>
              <a:avLst/>
              <a:gdLst>
                <a:gd name="T0" fmla="*/ 11 w 215"/>
                <a:gd name="T1" fmla="*/ 10 h 202"/>
                <a:gd name="T2" fmla="*/ 11 w 215"/>
                <a:gd name="T3" fmla="*/ 10 h 202"/>
                <a:gd name="T4" fmla="*/ 12 w 215"/>
                <a:gd name="T5" fmla="*/ 10 h 202"/>
                <a:gd name="T6" fmla="*/ 12 w 215"/>
                <a:gd name="T7" fmla="*/ 10 h 202"/>
                <a:gd name="T8" fmla="*/ 12 w 215"/>
                <a:gd name="T9" fmla="*/ 2 h 202"/>
                <a:gd name="T10" fmla="*/ 12 w 215"/>
                <a:gd name="T11" fmla="*/ 2 h 202"/>
                <a:gd name="T12" fmla="*/ 15 w 215"/>
                <a:gd name="T13" fmla="*/ 2 h 202"/>
                <a:gd name="T14" fmla="*/ 15 w 215"/>
                <a:gd name="T15" fmla="*/ 2 h 202"/>
                <a:gd name="T16" fmla="*/ 17 w 215"/>
                <a:gd name="T17" fmla="*/ 3 h 202"/>
                <a:gd name="T18" fmla="*/ 17 w 215"/>
                <a:gd name="T19" fmla="*/ 3 h 202"/>
                <a:gd name="T20" fmla="*/ 18 w 215"/>
                <a:gd name="T21" fmla="*/ 2 h 202"/>
                <a:gd name="T22" fmla="*/ 18 w 215"/>
                <a:gd name="T23" fmla="*/ 2 h 202"/>
                <a:gd name="T24" fmla="*/ 18 w 215"/>
                <a:gd name="T25" fmla="*/ 2 h 202"/>
                <a:gd name="T26" fmla="*/ 18 w 215"/>
                <a:gd name="T27" fmla="*/ 2 h 202"/>
                <a:gd name="T28" fmla="*/ 17 w 215"/>
                <a:gd name="T29" fmla="*/ 2 h 202"/>
                <a:gd name="T30" fmla="*/ 16 w 215"/>
                <a:gd name="T31" fmla="*/ 2 h 202"/>
                <a:gd name="T32" fmla="*/ 14 w 215"/>
                <a:gd name="T33" fmla="*/ 2 h 202"/>
                <a:gd name="T34" fmla="*/ 12 w 215"/>
                <a:gd name="T35" fmla="*/ 2 h 202"/>
                <a:gd name="T36" fmla="*/ 10 w 215"/>
                <a:gd name="T37" fmla="*/ 2 h 202"/>
                <a:gd name="T38" fmla="*/ 10 w 215"/>
                <a:gd name="T39" fmla="*/ 2 h 202"/>
                <a:gd name="T40" fmla="*/ 9 w 215"/>
                <a:gd name="T41" fmla="*/ 2 h 202"/>
                <a:gd name="T42" fmla="*/ 9 w 215"/>
                <a:gd name="T43" fmla="*/ 2 h 202"/>
                <a:gd name="T44" fmla="*/ 3 w 215"/>
                <a:gd name="T45" fmla="*/ 2 h 202"/>
                <a:gd name="T46" fmla="*/ 3 w 215"/>
                <a:gd name="T47" fmla="*/ 2 h 202"/>
                <a:gd name="T48" fmla="*/ 2 w 215"/>
                <a:gd name="T49" fmla="*/ 1 h 202"/>
                <a:gd name="T50" fmla="*/ 2 w 215"/>
                <a:gd name="T51" fmla="*/ 0 h 202"/>
                <a:gd name="T52" fmla="*/ 2 w 215"/>
                <a:gd name="T53" fmla="*/ 2 h 202"/>
                <a:gd name="T54" fmla="*/ 2 w 215"/>
                <a:gd name="T55" fmla="*/ 2 h 202"/>
                <a:gd name="T56" fmla="*/ 0 w 215"/>
                <a:gd name="T57" fmla="*/ 2 h 202"/>
                <a:gd name="T58" fmla="*/ 2 w 215"/>
                <a:gd name="T59" fmla="*/ 3 h 202"/>
                <a:gd name="T60" fmla="*/ 2 w 215"/>
                <a:gd name="T61" fmla="*/ 4 h 202"/>
                <a:gd name="T62" fmla="*/ 3 w 215"/>
                <a:gd name="T63" fmla="*/ 10 h 202"/>
                <a:gd name="T64" fmla="*/ 4 w 215"/>
                <a:gd name="T65" fmla="*/ 11 h 202"/>
                <a:gd name="T66" fmla="*/ 4 w 215"/>
                <a:gd name="T67" fmla="*/ 12 h 202"/>
                <a:gd name="T68" fmla="*/ 4 w 215"/>
                <a:gd name="T69" fmla="*/ 14 h 202"/>
                <a:gd name="T70" fmla="*/ 4 w 215"/>
                <a:gd name="T71" fmla="*/ 15 h 202"/>
                <a:gd name="T72" fmla="*/ 4 w 215"/>
                <a:gd name="T73" fmla="*/ 17 h 202"/>
                <a:gd name="T74" fmla="*/ 5 w 215"/>
                <a:gd name="T75" fmla="*/ 17 h 202"/>
                <a:gd name="T76" fmla="*/ 5 w 215"/>
                <a:gd name="T77" fmla="*/ 21 h 202"/>
                <a:gd name="T78" fmla="*/ 6 w 215"/>
                <a:gd name="T79" fmla="*/ 21 h 202"/>
                <a:gd name="T80" fmla="*/ 6 w 215"/>
                <a:gd name="T81" fmla="*/ 22 h 202"/>
                <a:gd name="T82" fmla="*/ 7 w 215"/>
                <a:gd name="T83" fmla="*/ 21 h 202"/>
                <a:gd name="T84" fmla="*/ 7 w 215"/>
                <a:gd name="T85" fmla="*/ 21 h 202"/>
                <a:gd name="T86" fmla="*/ 7 w 215"/>
                <a:gd name="T87" fmla="*/ 21 h 202"/>
                <a:gd name="T88" fmla="*/ 7 w 215"/>
                <a:gd name="T89" fmla="*/ 21 h 202"/>
                <a:gd name="T90" fmla="*/ 7 w 215"/>
                <a:gd name="T91" fmla="*/ 21 h 202"/>
                <a:gd name="T92" fmla="*/ 8 w 215"/>
                <a:gd name="T93" fmla="*/ 22 h 202"/>
                <a:gd name="T94" fmla="*/ 7 w 215"/>
                <a:gd name="T95" fmla="*/ 22 h 202"/>
                <a:gd name="T96" fmla="*/ 8 w 215"/>
                <a:gd name="T97" fmla="*/ 23 h 202"/>
                <a:gd name="T98" fmla="*/ 8 w 215"/>
                <a:gd name="T99" fmla="*/ 24 h 202"/>
                <a:gd name="T100" fmla="*/ 9 w 215"/>
                <a:gd name="T101" fmla="*/ 24 h 202"/>
                <a:gd name="T102" fmla="*/ 10 w 215"/>
                <a:gd name="T103" fmla="*/ 24 h 202"/>
                <a:gd name="T104" fmla="*/ 11 w 215"/>
                <a:gd name="T105" fmla="*/ 23 h 202"/>
                <a:gd name="T106" fmla="*/ 11 w 215"/>
                <a:gd name="T107" fmla="*/ 22 h 202"/>
                <a:gd name="T108" fmla="*/ 11 w 215"/>
                <a:gd name="T109" fmla="*/ 21 h 2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
                <a:gd name="T166" fmla="*/ 0 h 202"/>
                <a:gd name="T167" fmla="*/ 215 w 215"/>
                <a:gd name="T168" fmla="*/ 202 h 20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 h="202">
                  <a:moveTo>
                    <a:pt x="131" y="130"/>
                  </a:moveTo>
                  <a:lnTo>
                    <a:pt x="131" y="85"/>
                  </a:lnTo>
                  <a:lnTo>
                    <a:pt x="130" y="84"/>
                  </a:lnTo>
                  <a:lnTo>
                    <a:pt x="131" y="84"/>
                  </a:lnTo>
                  <a:lnTo>
                    <a:pt x="142" y="84"/>
                  </a:lnTo>
                  <a:lnTo>
                    <a:pt x="144" y="84"/>
                  </a:lnTo>
                  <a:lnTo>
                    <a:pt x="146" y="83"/>
                  </a:lnTo>
                  <a:lnTo>
                    <a:pt x="147" y="81"/>
                  </a:lnTo>
                  <a:lnTo>
                    <a:pt x="146" y="60"/>
                  </a:lnTo>
                  <a:lnTo>
                    <a:pt x="146" y="23"/>
                  </a:lnTo>
                  <a:lnTo>
                    <a:pt x="146" y="22"/>
                  </a:lnTo>
                  <a:lnTo>
                    <a:pt x="147" y="22"/>
                  </a:lnTo>
                  <a:lnTo>
                    <a:pt x="183" y="17"/>
                  </a:lnTo>
                  <a:lnTo>
                    <a:pt x="184" y="18"/>
                  </a:lnTo>
                  <a:lnTo>
                    <a:pt x="185" y="21"/>
                  </a:lnTo>
                  <a:lnTo>
                    <a:pt x="187" y="25"/>
                  </a:lnTo>
                  <a:lnTo>
                    <a:pt x="188" y="26"/>
                  </a:lnTo>
                  <a:lnTo>
                    <a:pt x="189" y="25"/>
                  </a:lnTo>
                  <a:lnTo>
                    <a:pt x="193" y="22"/>
                  </a:lnTo>
                  <a:lnTo>
                    <a:pt x="198" y="18"/>
                  </a:lnTo>
                  <a:lnTo>
                    <a:pt x="202" y="17"/>
                  </a:lnTo>
                  <a:lnTo>
                    <a:pt x="208" y="15"/>
                  </a:lnTo>
                  <a:lnTo>
                    <a:pt x="215" y="14"/>
                  </a:lnTo>
                  <a:lnTo>
                    <a:pt x="211" y="10"/>
                  </a:lnTo>
                  <a:lnTo>
                    <a:pt x="204" y="9"/>
                  </a:lnTo>
                  <a:lnTo>
                    <a:pt x="198" y="8"/>
                  </a:lnTo>
                  <a:lnTo>
                    <a:pt x="194" y="9"/>
                  </a:lnTo>
                  <a:lnTo>
                    <a:pt x="186" y="10"/>
                  </a:lnTo>
                  <a:lnTo>
                    <a:pt x="172" y="14"/>
                  </a:lnTo>
                  <a:lnTo>
                    <a:pt x="158" y="16"/>
                  </a:lnTo>
                  <a:lnTo>
                    <a:pt x="146" y="16"/>
                  </a:lnTo>
                  <a:lnTo>
                    <a:pt x="126" y="15"/>
                  </a:lnTo>
                  <a:lnTo>
                    <a:pt x="116" y="15"/>
                  </a:lnTo>
                  <a:lnTo>
                    <a:pt x="114" y="14"/>
                  </a:lnTo>
                  <a:lnTo>
                    <a:pt x="112" y="13"/>
                  </a:lnTo>
                  <a:lnTo>
                    <a:pt x="107" y="8"/>
                  </a:lnTo>
                  <a:lnTo>
                    <a:pt x="105" y="7"/>
                  </a:lnTo>
                  <a:lnTo>
                    <a:pt x="103" y="7"/>
                  </a:lnTo>
                  <a:lnTo>
                    <a:pt x="101" y="7"/>
                  </a:lnTo>
                  <a:lnTo>
                    <a:pt x="39" y="7"/>
                  </a:lnTo>
                  <a:lnTo>
                    <a:pt x="35" y="7"/>
                  </a:lnTo>
                  <a:lnTo>
                    <a:pt x="34" y="7"/>
                  </a:lnTo>
                  <a:lnTo>
                    <a:pt x="33" y="7"/>
                  </a:lnTo>
                  <a:lnTo>
                    <a:pt x="25" y="1"/>
                  </a:lnTo>
                  <a:lnTo>
                    <a:pt x="25" y="0"/>
                  </a:lnTo>
                  <a:lnTo>
                    <a:pt x="23" y="0"/>
                  </a:lnTo>
                  <a:lnTo>
                    <a:pt x="20" y="1"/>
                  </a:lnTo>
                  <a:lnTo>
                    <a:pt x="17" y="2"/>
                  </a:lnTo>
                  <a:lnTo>
                    <a:pt x="9" y="5"/>
                  </a:lnTo>
                  <a:lnTo>
                    <a:pt x="5" y="5"/>
                  </a:lnTo>
                  <a:lnTo>
                    <a:pt x="0" y="5"/>
                  </a:lnTo>
                  <a:lnTo>
                    <a:pt x="0" y="16"/>
                  </a:lnTo>
                  <a:lnTo>
                    <a:pt x="2" y="21"/>
                  </a:lnTo>
                  <a:lnTo>
                    <a:pt x="4" y="26"/>
                  </a:lnTo>
                  <a:lnTo>
                    <a:pt x="7" y="29"/>
                  </a:lnTo>
                  <a:lnTo>
                    <a:pt x="9" y="32"/>
                  </a:lnTo>
                  <a:lnTo>
                    <a:pt x="14" y="40"/>
                  </a:lnTo>
                  <a:lnTo>
                    <a:pt x="34" y="78"/>
                  </a:lnTo>
                  <a:lnTo>
                    <a:pt x="43" y="93"/>
                  </a:lnTo>
                  <a:lnTo>
                    <a:pt x="44" y="98"/>
                  </a:lnTo>
                  <a:lnTo>
                    <a:pt x="43" y="101"/>
                  </a:lnTo>
                  <a:lnTo>
                    <a:pt x="43" y="111"/>
                  </a:lnTo>
                  <a:lnTo>
                    <a:pt x="43" y="118"/>
                  </a:lnTo>
                  <a:lnTo>
                    <a:pt x="44" y="124"/>
                  </a:lnTo>
                  <a:lnTo>
                    <a:pt x="47" y="132"/>
                  </a:lnTo>
                  <a:lnTo>
                    <a:pt x="48" y="135"/>
                  </a:lnTo>
                  <a:lnTo>
                    <a:pt x="49" y="138"/>
                  </a:lnTo>
                  <a:lnTo>
                    <a:pt x="48" y="142"/>
                  </a:lnTo>
                  <a:lnTo>
                    <a:pt x="49" y="148"/>
                  </a:lnTo>
                  <a:lnTo>
                    <a:pt x="50" y="158"/>
                  </a:lnTo>
                  <a:lnTo>
                    <a:pt x="56" y="172"/>
                  </a:lnTo>
                  <a:lnTo>
                    <a:pt x="60" y="181"/>
                  </a:lnTo>
                  <a:lnTo>
                    <a:pt x="65" y="189"/>
                  </a:lnTo>
                  <a:lnTo>
                    <a:pt x="68" y="192"/>
                  </a:lnTo>
                  <a:lnTo>
                    <a:pt x="74" y="196"/>
                  </a:lnTo>
                  <a:lnTo>
                    <a:pt x="79" y="189"/>
                  </a:lnTo>
                  <a:lnTo>
                    <a:pt x="81" y="188"/>
                  </a:lnTo>
                  <a:lnTo>
                    <a:pt x="82" y="187"/>
                  </a:lnTo>
                  <a:lnTo>
                    <a:pt x="83" y="187"/>
                  </a:lnTo>
                  <a:lnTo>
                    <a:pt x="85" y="187"/>
                  </a:lnTo>
                  <a:lnTo>
                    <a:pt x="86" y="188"/>
                  </a:lnTo>
                  <a:lnTo>
                    <a:pt x="86" y="189"/>
                  </a:lnTo>
                  <a:lnTo>
                    <a:pt x="87" y="190"/>
                  </a:lnTo>
                  <a:lnTo>
                    <a:pt x="88" y="190"/>
                  </a:lnTo>
                  <a:lnTo>
                    <a:pt x="89" y="193"/>
                  </a:lnTo>
                  <a:lnTo>
                    <a:pt x="88" y="194"/>
                  </a:lnTo>
                  <a:lnTo>
                    <a:pt x="88" y="195"/>
                  </a:lnTo>
                  <a:lnTo>
                    <a:pt x="89" y="197"/>
                  </a:lnTo>
                  <a:lnTo>
                    <a:pt x="89" y="198"/>
                  </a:lnTo>
                  <a:lnTo>
                    <a:pt x="91" y="199"/>
                  </a:lnTo>
                  <a:lnTo>
                    <a:pt x="100" y="201"/>
                  </a:lnTo>
                  <a:lnTo>
                    <a:pt x="117" y="202"/>
                  </a:lnTo>
                  <a:lnTo>
                    <a:pt x="118" y="201"/>
                  </a:lnTo>
                  <a:lnTo>
                    <a:pt x="121" y="197"/>
                  </a:lnTo>
                  <a:lnTo>
                    <a:pt x="125" y="195"/>
                  </a:lnTo>
                  <a:lnTo>
                    <a:pt x="130" y="194"/>
                  </a:lnTo>
                  <a:lnTo>
                    <a:pt x="130" y="193"/>
                  </a:lnTo>
                  <a:lnTo>
                    <a:pt x="131" y="189"/>
                  </a:lnTo>
                  <a:lnTo>
                    <a:pt x="131" y="13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8" name="Freeform 4321"/>
            <p:cNvSpPr>
              <a:spLocks/>
            </p:cNvSpPr>
            <p:nvPr/>
          </p:nvSpPr>
          <p:spPr bwMode="auto">
            <a:xfrm>
              <a:off x="3274" y="2732"/>
              <a:ext cx="158" cy="160"/>
            </a:xfrm>
            <a:custGeom>
              <a:avLst/>
              <a:gdLst>
                <a:gd name="T0" fmla="*/ 2 w 197"/>
                <a:gd name="T1" fmla="*/ 20 h 196"/>
                <a:gd name="T2" fmla="*/ 2 w 197"/>
                <a:gd name="T3" fmla="*/ 20 h 196"/>
                <a:gd name="T4" fmla="*/ 3 w 197"/>
                <a:gd name="T5" fmla="*/ 20 h 196"/>
                <a:gd name="T6" fmla="*/ 4 w 197"/>
                <a:gd name="T7" fmla="*/ 20 h 196"/>
                <a:gd name="T8" fmla="*/ 9 w 197"/>
                <a:gd name="T9" fmla="*/ 20 h 196"/>
                <a:gd name="T10" fmla="*/ 10 w 197"/>
                <a:gd name="T11" fmla="*/ 20 h 196"/>
                <a:gd name="T12" fmla="*/ 11 w 197"/>
                <a:gd name="T13" fmla="*/ 20 h 196"/>
                <a:gd name="T14" fmla="*/ 14 w 197"/>
                <a:gd name="T15" fmla="*/ 20 h 196"/>
                <a:gd name="T16" fmla="*/ 17 w 197"/>
                <a:gd name="T17" fmla="*/ 20 h 196"/>
                <a:gd name="T18" fmla="*/ 14 w 197"/>
                <a:gd name="T19" fmla="*/ 19 h 196"/>
                <a:gd name="T20" fmla="*/ 14 w 197"/>
                <a:gd name="T21" fmla="*/ 18 h 196"/>
                <a:gd name="T22" fmla="*/ 14 w 197"/>
                <a:gd name="T23" fmla="*/ 13 h 196"/>
                <a:gd name="T24" fmla="*/ 14 w 197"/>
                <a:gd name="T25" fmla="*/ 13 h 196"/>
                <a:gd name="T26" fmla="*/ 16 w 197"/>
                <a:gd name="T27" fmla="*/ 13 h 196"/>
                <a:gd name="T28" fmla="*/ 17 w 197"/>
                <a:gd name="T29" fmla="*/ 12 h 196"/>
                <a:gd name="T30" fmla="*/ 17 w 197"/>
                <a:gd name="T31" fmla="*/ 12 h 196"/>
                <a:gd name="T32" fmla="*/ 18 w 197"/>
                <a:gd name="T33" fmla="*/ 11 h 196"/>
                <a:gd name="T34" fmla="*/ 17 w 197"/>
                <a:gd name="T35" fmla="*/ 9 h 196"/>
                <a:gd name="T36" fmla="*/ 15 w 197"/>
                <a:gd name="T37" fmla="*/ 9 h 196"/>
                <a:gd name="T38" fmla="*/ 14 w 197"/>
                <a:gd name="T39" fmla="*/ 9 h 196"/>
                <a:gd name="T40" fmla="*/ 14 w 197"/>
                <a:gd name="T41" fmla="*/ 9 h 196"/>
                <a:gd name="T42" fmla="*/ 14 w 197"/>
                <a:gd name="T43" fmla="*/ 9 h 196"/>
                <a:gd name="T44" fmla="*/ 14 w 197"/>
                <a:gd name="T45" fmla="*/ 7 h 196"/>
                <a:gd name="T46" fmla="*/ 14 w 197"/>
                <a:gd name="T47" fmla="*/ 7 h 196"/>
                <a:gd name="T48" fmla="*/ 14 w 197"/>
                <a:gd name="T49" fmla="*/ 6 h 196"/>
                <a:gd name="T50" fmla="*/ 14 w 197"/>
                <a:gd name="T51" fmla="*/ 4 h 196"/>
                <a:gd name="T52" fmla="*/ 14 w 197"/>
                <a:gd name="T53" fmla="*/ 3 h 196"/>
                <a:gd name="T54" fmla="*/ 14 w 197"/>
                <a:gd name="T55" fmla="*/ 2 h 196"/>
                <a:gd name="T56" fmla="*/ 14 w 197"/>
                <a:gd name="T57" fmla="*/ 2 h 196"/>
                <a:gd name="T58" fmla="*/ 12 w 197"/>
                <a:gd name="T59" fmla="*/ 2 h 196"/>
                <a:gd name="T60" fmla="*/ 12 w 197"/>
                <a:gd name="T61" fmla="*/ 2 h 196"/>
                <a:gd name="T62" fmla="*/ 11 w 197"/>
                <a:gd name="T63" fmla="*/ 2 h 196"/>
                <a:gd name="T64" fmla="*/ 11 w 197"/>
                <a:gd name="T65" fmla="*/ 2 h 196"/>
                <a:gd name="T66" fmla="*/ 11 w 197"/>
                <a:gd name="T67" fmla="*/ 3 h 196"/>
                <a:gd name="T68" fmla="*/ 10 w 197"/>
                <a:gd name="T69" fmla="*/ 4 h 196"/>
                <a:gd name="T70" fmla="*/ 9 w 197"/>
                <a:gd name="T71" fmla="*/ 4 h 196"/>
                <a:gd name="T72" fmla="*/ 9 w 197"/>
                <a:gd name="T73" fmla="*/ 4 h 196"/>
                <a:gd name="T74" fmla="*/ 8 w 197"/>
                <a:gd name="T75" fmla="*/ 4 h 196"/>
                <a:gd name="T76" fmla="*/ 8 w 197"/>
                <a:gd name="T77" fmla="*/ 3 h 196"/>
                <a:gd name="T78" fmla="*/ 7 w 197"/>
                <a:gd name="T79" fmla="*/ 2 h 196"/>
                <a:gd name="T80" fmla="*/ 7 w 197"/>
                <a:gd name="T81" fmla="*/ 2 h 196"/>
                <a:gd name="T82" fmla="*/ 6 w 197"/>
                <a:gd name="T83" fmla="*/ 0 h 196"/>
                <a:gd name="T84" fmla="*/ 5 w 197"/>
                <a:gd name="T85" fmla="*/ 0 h 196"/>
                <a:gd name="T86" fmla="*/ 2 w 197"/>
                <a:gd name="T87" fmla="*/ 0 h 196"/>
                <a:gd name="T88" fmla="*/ 2 w 197"/>
                <a:gd name="T89" fmla="*/ 1 h 196"/>
                <a:gd name="T90" fmla="*/ 2 w 197"/>
                <a:gd name="T91" fmla="*/ 2 h 196"/>
                <a:gd name="T92" fmla="*/ 2 w 197"/>
                <a:gd name="T93" fmla="*/ 2 h 196"/>
                <a:gd name="T94" fmla="*/ 2 w 197"/>
                <a:gd name="T95" fmla="*/ 4 h 196"/>
                <a:gd name="T96" fmla="*/ 2 w 197"/>
                <a:gd name="T97" fmla="*/ 5 h 196"/>
                <a:gd name="T98" fmla="*/ 2 w 197"/>
                <a:gd name="T99" fmla="*/ 6 h 196"/>
                <a:gd name="T100" fmla="*/ 2 w 197"/>
                <a:gd name="T101" fmla="*/ 8 h 196"/>
                <a:gd name="T102" fmla="*/ 3 w 197"/>
                <a:gd name="T103" fmla="*/ 10 h 196"/>
                <a:gd name="T104" fmla="*/ 2 w 197"/>
                <a:gd name="T105" fmla="*/ 11 h 196"/>
                <a:gd name="T106" fmla="*/ 2 w 197"/>
                <a:gd name="T107" fmla="*/ 12 h 196"/>
                <a:gd name="T108" fmla="*/ 2 w 197"/>
                <a:gd name="T109" fmla="*/ 16 h 196"/>
                <a:gd name="T110" fmla="*/ 2 w 197"/>
                <a:gd name="T111" fmla="*/ 16 h 196"/>
                <a:gd name="T112" fmla="*/ 1 w 197"/>
                <a:gd name="T113" fmla="*/ 18 h 196"/>
                <a:gd name="T114" fmla="*/ 1 w 197"/>
                <a:gd name="T115" fmla="*/ 20 h 196"/>
                <a:gd name="T116" fmla="*/ 2 w 197"/>
                <a:gd name="T117" fmla="*/ 20 h 1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7"/>
                <a:gd name="T178" fmla="*/ 0 h 196"/>
                <a:gd name="T179" fmla="*/ 197 w 197"/>
                <a:gd name="T180" fmla="*/ 196 h 1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7" h="196">
                  <a:moveTo>
                    <a:pt x="10" y="185"/>
                  </a:moveTo>
                  <a:lnTo>
                    <a:pt x="10" y="185"/>
                  </a:lnTo>
                  <a:lnTo>
                    <a:pt x="18" y="182"/>
                  </a:lnTo>
                  <a:lnTo>
                    <a:pt x="21" y="181"/>
                  </a:lnTo>
                  <a:lnTo>
                    <a:pt x="24" y="180"/>
                  </a:lnTo>
                  <a:lnTo>
                    <a:pt x="26" y="180"/>
                  </a:lnTo>
                  <a:lnTo>
                    <a:pt x="26" y="181"/>
                  </a:lnTo>
                  <a:lnTo>
                    <a:pt x="34" y="187"/>
                  </a:lnTo>
                  <a:lnTo>
                    <a:pt x="35" y="187"/>
                  </a:lnTo>
                  <a:lnTo>
                    <a:pt x="36" y="187"/>
                  </a:lnTo>
                  <a:lnTo>
                    <a:pt x="40" y="187"/>
                  </a:lnTo>
                  <a:lnTo>
                    <a:pt x="102" y="187"/>
                  </a:lnTo>
                  <a:lnTo>
                    <a:pt x="104" y="187"/>
                  </a:lnTo>
                  <a:lnTo>
                    <a:pt x="106" y="187"/>
                  </a:lnTo>
                  <a:lnTo>
                    <a:pt x="108" y="188"/>
                  </a:lnTo>
                  <a:lnTo>
                    <a:pt x="113" y="193"/>
                  </a:lnTo>
                  <a:lnTo>
                    <a:pt x="115" y="194"/>
                  </a:lnTo>
                  <a:lnTo>
                    <a:pt x="117" y="195"/>
                  </a:lnTo>
                  <a:lnTo>
                    <a:pt x="127" y="195"/>
                  </a:lnTo>
                  <a:lnTo>
                    <a:pt x="147" y="196"/>
                  </a:lnTo>
                  <a:lnTo>
                    <a:pt x="159" y="196"/>
                  </a:lnTo>
                  <a:lnTo>
                    <a:pt x="173" y="194"/>
                  </a:lnTo>
                  <a:lnTo>
                    <a:pt x="187" y="190"/>
                  </a:lnTo>
                  <a:lnTo>
                    <a:pt x="180" y="184"/>
                  </a:lnTo>
                  <a:lnTo>
                    <a:pt x="169" y="175"/>
                  </a:lnTo>
                  <a:lnTo>
                    <a:pt x="167" y="173"/>
                  </a:lnTo>
                  <a:lnTo>
                    <a:pt x="164" y="169"/>
                  </a:lnTo>
                  <a:lnTo>
                    <a:pt x="164" y="166"/>
                  </a:lnTo>
                  <a:lnTo>
                    <a:pt x="163" y="127"/>
                  </a:lnTo>
                  <a:lnTo>
                    <a:pt x="163" y="116"/>
                  </a:lnTo>
                  <a:lnTo>
                    <a:pt x="164" y="115"/>
                  </a:lnTo>
                  <a:lnTo>
                    <a:pt x="167" y="115"/>
                  </a:lnTo>
                  <a:lnTo>
                    <a:pt x="171" y="115"/>
                  </a:lnTo>
                  <a:lnTo>
                    <a:pt x="184" y="115"/>
                  </a:lnTo>
                  <a:lnTo>
                    <a:pt x="196" y="115"/>
                  </a:lnTo>
                  <a:lnTo>
                    <a:pt x="196" y="114"/>
                  </a:lnTo>
                  <a:lnTo>
                    <a:pt x="195" y="113"/>
                  </a:lnTo>
                  <a:lnTo>
                    <a:pt x="195" y="112"/>
                  </a:lnTo>
                  <a:lnTo>
                    <a:pt x="195" y="110"/>
                  </a:lnTo>
                  <a:lnTo>
                    <a:pt x="197" y="103"/>
                  </a:lnTo>
                  <a:lnTo>
                    <a:pt x="197" y="99"/>
                  </a:lnTo>
                  <a:lnTo>
                    <a:pt x="196" y="96"/>
                  </a:lnTo>
                  <a:lnTo>
                    <a:pt x="196" y="81"/>
                  </a:lnTo>
                  <a:lnTo>
                    <a:pt x="195" y="82"/>
                  </a:lnTo>
                  <a:lnTo>
                    <a:pt x="194" y="83"/>
                  </a:lnTo>
                  <a:lnTo>
                    <a:pt x="172" y="85"/>
                  </a:lnTo>
                  <a:lnTo>
                    <a:pt x="170" y="85"/>
                  </a:lnTo>
                  <a:lnTo>
                    <a:pt x="169" y="86"/>
                  </a:lnTo>
                  <a:lnTo>
                    <a:pt x="168" y="86"/>
                  </a:lnTo>
                  <a:lnTo>
                    <a:pt x="167" y="86"/>
                  </a:lnTo>
                  <a:lnTo>
                    <a:pt x="167" y="85"/>
                  </a:lnTo>
                  <a:lnTo>
                    <a:pt x="167" y="83"/>
                  </a:lnTo>
                  <a:lnTo>
                    <a:pt x="167" y="80"/>
                  </a:lnTo>
                  <a:lnTo>
                    <a:pt x="169" y="77"/>
                  </a:lnTo>
                  <a:lnTo>
                    <a:pt x="169" y="76"/>
                  </a:lnTo>
                  <a:lnTo>
                    <a:pt x="169" y="75"/>
                  </a:lnTo>
                  <a:lnTo>
                    <a:pt x="167" y="67"/>
                  </a:lnTo>
                  <a:lnTo>
                    <a:pt x="166" y="65"/>
                  </a:lnTo>
                  <a:lnTo>
                    <a:pt x="164" y="64"/>
                  </a:lnTo>
                  <a:lnTo>
                    <a:pt x="162" y="61"/>
                  </a:lnTo>
                  <a:lnTo>
                    <a:pt x="161" y="58"/>
                  </a:lnTo>
                  <a:lnTo>
                    <a:pt x="161" y="54"/>
                  </a:lnTo>
                  <a:lnTo>
                    <a:pt x="162" y="42"/>
                  </a:lnTo>
                  <a:lnTo>
                    <a:pt x="161" y="39"/>
                  </a:lnTo>
                  <a:lnTo>
                    <a:pt x="160" y="35"/>
                  </a:lnTo>
                  <a:lnTo>
                    <a:pt x="159" y="32"/>
                  </a:lnTo>
                  <a:lnTo>
                    <a:pt x="160" y="29"/>
                  </a:lnTo>
                  <a:lnTo>
                    <a:pt x="160" y="27"/>
                  </a:lnTo>
                  <a:lnTo>
                    <a:pt x="160" y="25"/>
                  </a:lnTo>
                  <a:lnTo>
                    <a:pt x="160" y="23"/>
                  </a:lnTo>
                  <a:lnTo>
                    <a:pt x="159" y="22"/>
                  </a:lnTo>
                  <a:lnTo>
                    <a:pt x="150" y="22"/>
                  </a:lnTo>
                  <a:lnTo>
                    <a:pt x="141" y="22"/>
                  </a:lnTo>
                  <a:lnTo>
                    <a:pt x="140" y="21"/>
                  </a:lnTo>
                  <a:lnTo>
                    <a:pt x="142" y="18"/>
                  </a:lnTo>
                  <a:lnTo>
                    <a:pt x="141" y="17"/>
                  </a:lnTo>
                  <a:lnTo>
                    <a:pt x="140" y="17"/>
                  </a:lnTo>
                  <a:lnTo>
                    <a:pt x="135" y="17"/>
                  </a:lnTo>
                  <a:lnTo>
                    <a:pt x="126" y="19"/>
                  </a:lnTo>
                  <a:lnTo>
                    <a:pt x="125" y="19"/>
                  </a:lnTo>
                  <a:lnTo>
                    <a:pt x="125" y="20"/>
                  </a:lnTo>
                  <a:lnTo>
                    <a:pt x="122" y="32"/>
                  </a:lnTo>
                  <a:lnTo>
                    <a:pt x="121" y="34"/>
                  </a:lnTo>
                  <a:lnTo>
                    <a:pt x="120" y="34"/>
                  </a:lnTo>
                  <a:lnTo>
                    <a:pt x="117" y="34"/>
                  </a:lnTo>
                  <a:lnTo>
                    <a:pt x="112" y="33"/>
                  </a:lnTo>
                  <a:lnTo>
                    <a:pt x="108" y="33"/>
                  </a:lnTo>
                  <a:lnTo>
                    <a:pt x="105" y="34"/>
                  </a:lnTo>
                  <a:lnTo>
                    <a:pt x="102" y="35"/>
                  </a:lnTo>
                  <a:lnTo>
                    <a:pt x="101" y="35"/>
                  </a:lnTo>
                  <a:lnTo>
                    <a:pt x="93" y="35"/>
                  </a:lnTo>
                  <a:lnTo>
                    <a:pt x="92" y="35"/>
                  </a:lnTo>
                  <a:lnTo>
                    <a:pt x="91" y="34"/>
                  </a:lnTo>
                  <a:lnTo>
                    <a:pt x="90" y="31"/>
                  </a:lnTo>
                  <a:lnTo>
                    <a:pt x="88" y="27"/>
                  </a:lnTo>
                  <a:lnTo>
                    <a:pt x="85" y="22"/>
                  </a:lnTo>
                  <a:lnTo>
                    <a:pt x="82" y="15"/>
                  </a:lnTo>
                  <a:lnTo>
                    <a:pt x="80" y="8"/>
                  </a:lnTo>
                  <a:lnTo>
                    <a:pt x="78" y="3"/>
                  </a:lnTo>
                  <a:lnTo>
                    <a:pt x="77" y="1"/>
                  </a:lnTo>
                  <a:lnTo>
                    <a:pt x="76" y="1"/>
                  </a:lnTo>
                  <a:lnTo>
                    <a:pt x="74" y="0"/>
                  </a:lnTo>
                  <a:lnTo>
                    <a:pt x="68" y="0"/>
                  </a:lnTo>
                  <a:lnTo>
                    <a:pt x="50" y="0"/>
                  </a:lnTo>
                  <a:lnTo>
                    <a:pt x="40" y="0"/>
                  </a:lnTo>
                  <a:lnTo>
                    <a:pt x="24" y="0"/>
                  </a:lnTo>
                  <a:lnTo>
                    <a:pt x="19" y="0"/>
                  </a:lnTo>
                  <a:lnTo>
                    <a:pt x="19" y="1"/>
                  </a:lnTo>
                  <a:lnTo>
                    <a:pt x="17" y="2"/>
                  </a:lnTo>
                  <a:lnTo>
                    <a:pt x="12" y="3"/>
                  </a:lnTo>
                  <a:lnTo>
                    <a:pt x="9" y="4"/>
                  </a:lnTo>
                  <a:lnTo>
                    <a:pt x="8" y="4"/>
                  </a:lnTo>
                  <a:lnTo>
                    <a:pt x="9" y="5"/>
                  </a:lnTo>
                  <a:lnTo>
                    <a:pt x="19" y="22"/>
                  </a:lnTo>
                  <a:lnTo>
                    <a:pt x="21" y="29"/>
                  </a:lnTo>
                  <a:lnTo>
                    <a:pt x="26" y="37"/>
                  </a:lnTo>
                  <a:lnTo>
                    <a:pt x="26" y="41"/>
                  </a:lnTo>
                  <a:lnTo>
                    <a:pt x="26" y="44"/>
                  </a:lnTo>
                  <a:lnTo>
                    <a:pt x="24" y="47"/>
                  </a:lnTo>
                  <a:lnTo>
                    <a:pt x="23" y="48"/>
                  </a:lnTo>
                  <a:lnTo>
                    <a:pt x="20" y="51"/>
                  </a:lnTo>
                  <a:lnTo>
                    <a:pt x="20" y="53"/>
                  </a:lnTo>
                  <a:lnTo>
                    <a:pt x="20" y="54"/>
                  </a:lnTo>
                  <a:lnTo>
                    <a:pt x="23" y="60"/>
                  </a:lnTo>
                  <a:lnTo>
                    <a:pt x="30" y="75"/>
                  </a:lnTo>
                  <a:lnTo>
                    <a:pt x="31" y="78"/>
                  </a:lnTo>
                  <a:lnTo>
                    <a:pt x="33" y="83"/>
                  </a:lnTo>
                  <a:lnTo>
                    <a:pt x="33" y="89"/>
                  </a:lnTo>
                  <a:lnTo>
                    <a:pt x="32" y="96"/>
                  </a:lnTo>
                  <a:lnTo>
                    <a:pt x="29" y="105"/>
                  </a:lnTo>
                  <a:lnTo>
                    <a:pt x="27" y="108"/>
                  </a:lnTo>
                  <a:lnTo>
                    <a:pt x="26" y="108"/>
                  </a:lnTo>
                  <a:lnTo>
                    <a:pt x="23" y="109"/>
                  </a:lnTo>
                  <a:lnTo>
                    <a:pt x="20" y="112"/>
                  </a:lnTo>
                  <a:lnTo>
                    <a:pt x="16" y="116"/>
                  </a:lnTo>
                  <a:lnTo>
                    <a:pt x="13" y="123"/>
                  </a:lnTo>
                  <a:lnTo>
                    <a:pt x="8" y="142"/>
                  </a:lnTo>
                  <a:lnTo>
                    <a:pt x="6" y="153"/>
                  </a:lnTo>
                  <a:lnTo>
                    <a:pt x="5" y="155"/>
                  </a:lnTo>
                  <a:lnTo>
                    <a:pt x="2" y="159"/>
                  </a:lnTo>
                  <a:lnTo>
                    <a:pt x="0" y="161"/>
                  </a:lnTo>
                  <a:lnTo>
                    <a:pt x="1" y="164"/>
                  </a:lnTo>
                  <a:lnTo>
                    <a:pt x="1" y="166"/>
                  </a:lnTo>
                  <a:lnTo>
                    <a:pt x="1" y="168"/>
                  </a:lnTo>
                  <a:lnTo>
                    <a:pt x="1" y="185"/>
                  </a:lnTo>
                  <a:lnTo>
                    <a:pt x="6" y="185"/>
                  </a:lnTo>
                  <a:lnTo>
                    <a:pt x="10" y="18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299" name="Freeform 4322"/>
            <p:cNvSpPr>
              <a:spLocks/>
            </p:cNvSpPr>
            <p:nvPr/>
          </p:nvSpPr>
          <p:spPr bwMode="auto">
            <a:xfrm>
              <a:off x="3496" y="2686"/>
              <a:ext cx="22" cy="27"/>
            </a:xfrm>
            <a:custGeom>
              <a:avLst/>
              <a:gdLst>
                <a:gd name="T0" fmla="*/ 2 w 28"/>
                <a:gd name="T1" fmla="*/ 0 h 33"/>
                <a:gd name="T2" fmla="*/ 2 w 28"/>
                <a:gd name="T3" fmla="*/ 0 h 33"/>
                <a:gd name="T4" fmla="*/ 2 w 28"/>
                <a:gd name="T5" fmla="*/ 0 h 33"/>
                <a:gd name="T6" fmla="*/ 2 w 28"/>
                <a:gd name="T7" fmla="*/ 0 h 33"/>
                <a:gd name="T8" fmla="*/ 2 w 28"/>
                <a:gd name="T9" fmla="*/ 2 h 33"/>
                <a:gd name="T10" fmla="*/ 2 w 28"/>
                <a:gd name="T11" fmla="*/ 2 h 33"/>
                <a:gd name="T12" fmla="*/ 2 w 28"/>
                <a:gd name="T13" fmla="*/ 2 h 33"/>
                <a:gd name="T14" fmla="*/ 2 w 28"/>
                <a:gd name="T15" fmla="*/ 2 h 33"/>
                <a:gd name="T16" fmla="*/ 2 w 28"/>
                <a:gd name="T17" fmla="*/ 2 h 33"/>
                <a:gd name="T18" fmla="*/ 2 w 28"/>
                <a:gd name="T19" fmla="*/ 2 h 33"/>
                <a:gd name="T20" fmla="*/ 2 w 28"/>
                <a:gd name="T21" fmla="*/ 2 h 33"/>
                <a:gd name="T22" fmla="*/ 2 w 28"/>
                <a:gd name="T23" fmla="*/ 2 h 33"/>
                <a:gd name="T24" fmla="*/ 0 w 28"/>
                <a:gd name="T25" fmla="*/ 2 h 33"/>
                <a:gd name="T26" fmla="*/ 0 w 28"/>
                <a:gd name="T27" fmla="*/ 2 h 33"/>
                <a:gd name="T28" fmla="*/ 2 w 28"/>
                <a:gd name="T29" fmla="*/ 2 h 33"/>
                <a:gd name="T30" fmla="*/ 2 w 28"/>
                <a:gd name="T31" fmla="*/ 2 h 33"/>
                <a:gd name="T32" fmla="*/ 2 w 28"/>
                <a:gd name="T33" fmla="*/ 2 h 33"/>
                <a:gd name="T34" fmla="*/ 2 w 28"/>
                <a:gd name="T35" fmla="*/ 2 h 33"/>
                <a:gd name="T36" fmla="*/ 2 w 28"/>
                <a:gd name="T37" fmla="*/ 2 h 33"/>
                <a:gd name="T38" fmla="*/ 2 w 28"/>
                <a:gd name="T39" fmla="*/ 2 h 33"/>
                <a:gd name="T40" fmla="*/ 2 w 28"/>
                <a:gd name="T41" fmla="*/ 2 h 33"/>
                <a:gd name="T42" fmla="*/ 2 w 28"/>
                <a:gd name="T43" fmla="*/ 3 h 33"/>
                <a:gd name="T44" fmla="*/ 2 w 28"/>
                <a:gd name="T45" fmla="*/ 4 h 33"/>
                <a:gd name="T46" fmla="*/ 2 w 28"/>
                <a:gd name="T47" fmla="*/ 4 h 33"/>
                <a:gd name="T48" fmla="*/ 2 w 28"/>
                <a:gd name="T49" fmla="*/ 3 h 33"/>
                <a:gd name="T50" fmla="*/ 2 w 28"/>
                <a:gd name="T51" fmla="*/ 3 h 33"/>
                <a:gd name="T52" fmla="*/ 2 w 28"/>
                <a:gd name="T53" fmla="*/ 2 h 33"/>
                <a:gd name="T54" fmla="*/ 2 w 28"/>
                <a:gd name="T55" fmla="*/ 2 h 33"/>
                <a:gd name="T56" fmla="*/ 2 w 28"/>
                <a:gd name="T57" fmla="*/ 2 h 33"/>
                <a:gd name="T58" fmla="*/ 2 w 28"/>
                <a:gd name="T59" fmla="*/ 2 h 33"/>
                <a:gd name="T60" fmla="*/ 2 w 28"/>
                <a:gd name="T61" fmla="*/ 2 h 33"/>
                <a:gd name="T62" fmla="*/ 2 w 28"/>
                <a:gd name="T63" fmla="*/ 1 h 33"/>
                <a:gd name="T64" fmla="*/ 2 w 28"/>
                <a:gd name="T65" fmla="*/ 1 h 33"/>
                <a:gd name="T66" fmla="*/ 2 w 28"/>
                <a:gd name="T67" fmla="*/ 0 h 33"/>
                <a:gd name="T68" fmla="*/ 2 w 28"/>
                <a:gd name="T69" fmla="*/ 0 h 33"/>
                <a:gd name="T70" fmla="*/ 2 w 28"/>
                <a:gd name="T71" fmla="*/ 0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33"/>
                <a:gd name="T110" fmla="*/ 28 w 28"/>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33">
                  <a:moveTo>
                    <a:pt x="19" y="0"/>
                  </a:moveTo>
                  <a:lnTo>
                    <a:pt x="19" y="0"/>
                  </a:lnTo>
                  <a:lnTo>
                    <a:pt x="17" y="0"/>
                  </a:lnTo>
                  <a:lnTo>
                    <a:pt x="15" y="0"/>
                  </a:lnTo>
                  <a:lnTo>
                    <a:pt x="14" y="0"/>
                  </a:lnTo>
                  <a:lnTo>
                    <a:pt x="14" y="3"/>
                  </a:lnTo>
                  <a:lnTo>
                    <a:pt x="14" y="4"/>
                  </a:lnTo>
                  <a:lnTo>
                    <a:pt x="12" y="5"/>
                  </a:lnTo>
                  <a:lnTo>
                    <a:pt x="9" y="6"/>
                  </a:lnTo>
                  <a:lnTo>
                    <a:pt x="8" y="6"/>
                  </a:lnTo>
                  <a:lnTo>
                    <a:pt x="6" y="6"/>
                  </a:lnTo>
                  <a:lnTo>
                    <a:pt x="5" y="6"/>
                  </a:lnTo>
                  <a:lnTo>
                    <a:pt x="4" y="4"/>
                  </a:lnTo>
                  <a:lnTo>
                    <a:pt x="2" y="4"/>
                  </a:lnTo>
                  <a:lnTo>
                    <a:pt x="0" y="4"/>
                  </a:lnTo>
                  <a:lnTo>
                    <a:pt x="0" y="5"/>
                  </a:lnTo>
                  <a:lnTo>
                    <a:pt x="2" y="9"/>
                  </a:lnTo>
                  <a:lnTo>
                    <a:pt x="3" y="12"/>
                  </a:lnTo>
                  <a:lnTo>
                    <a:pt x="3" y="15"/>
                  </a:lnTo>
                  <a:lnTo>
                    <a:pt x="3" y="18"/>
                  </a:lnTo>
                  <a:lnTo>
                    <a:pt x="3" y="16"/>
                  </a:lnTo>
                  <a:lnTo>
                    <a:pt x="4" y="16"/>
                  </a:lnTo>
                  <a:lnTo>
                    <a:pt x="5" y="20"/>
                  </a:lnTo>
                  <a:lnTo>
                    <a:pt x="6" y="25"/>
                  </a:lnTo>
                  <a:lnTo>
                    <a:pt x="8" y="30"/>
                  </a:lnTo>
                  <a:lnTo>
                    <a:pt x="9" y="33"/>
                  </a:lnTo>
                  <a:lnTo>
                    <a:pt x="10" y="33"/>
                  </a:lnTo>
                  <a:lnTo>
                    <a:pt x="17" y="28"/>
                  </a:lnTo>
                  <a:lnTo>
                    <a:pt x="18" y="27"/>
                  </a:lnTo>
                  <a:lnTo>
                    <a:pt x="23" y="17"/>
                  </a:lnTo>
                  <a:lnTo>
                    <a:pt x="24" y="16"/>
                  </a:lnTo>
                  <a:lnTo>
                    <a:pt x="26" y="15"/>
                  </a:lnTo>
                  <a:lnTo>
                    <a:pt x="28" y="14"/>
                  </a:lnTo>
                  <a:lnTo>
                    <a:pt x="28" y="12"/>
                  </a:lnTo>
                  <a:lnTo>
                    <a:pt x="28" y="9"/>
                  </a:lnTo>
                  <a:lnTo>
                    <a:pt x="22" y="9"/>
                  </a:lnTo>
                  <a:lnTo>
                    <a:pt x="23" y="1"/>
                  </a:lnTo>
                  <a:lnTo>
                    <a:pt x="24" y="1"/>
                  </a:lnTo>
                  <a:lnTo>
                    <a:pt x="21" y="0"/>
                  </a:lnTo>
                  <a:lnTo>
                    <a:pt x="20" y="0"/>
                  </a:lnTo>
                  <a:lnTo>
                    <a:pt x="19"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0" name="Freeform 4323"/>
            <p:cNvSpPr>
              <a:spLocks/>
            </p:cNvSpPr>
            <p:nvPr/>
          </p:nvSpPr>
          <p:spPr bwMode="auto">
            <a:xfrm>
              <a:off x="3493" y="2669"/>
              <a:ext cx="26" cy="22"/>
            </a:xfrm>
            <a:custGeom>
              <a:avLst/>
              <a:gdLst>
                <a:gd name="T0" fmla="*/ 2 w 32"/>
                <a:gd name="T1" fmla="*/ 2 h 27"/>
                <a:gd name="T2" fmla="*/ 2 w 32"/>
                <a:gd name="T3" fmla="*/ 2 h 27"/>
                <a:gd name="T4" fmla="*/ 2 w 32"/>
                <a:gd name="T5" fmla="*/ 2 h 27"/>
                <a:gd name="T6" fmla="*/ 2 w 32"/>
                <a:gd name="T7" fmla="*/ 2 h 27"/>
                <a:gd name="T8" fmla="*/ 2 w 32"/>
                <a:gd name="T9" fmla="*/ 2 h 27"/>
                <a:gd name="T10" fmla="*/ 0 w 32"/>
                <a:gd name="T11" fmla="*/ 2 h 27"/>
                <a:gd name="T12" fmla="*/ 0 w 32"/>
                <a:gd name="T13" fmla="*/ 2 h 27"/>
                <a:gd name="T14" fmla="*/ 0 w 32"/>
                <a:gd name="T15" fmla="*/ 2 h 27"/>
                <a:gd name="T16" fmla="*/ 2 w 32"/>
                <a:gd name="T17" fmla="*/ 2 h 27"/>
                <a:gd name="T18" fmla="*/ 2 w 32"/>
                <a:gd name="T19" fmla="*/ 2 h 27"/>
                <a:gd name="T20" fmla="*/ 2 w 32"/>
                <a:gd name="T21" fmla="*/ 2 h 27"/>
                <a:gd name="T22" fmla="*/ 2 w 32"/>
                <a:gd name="T23" fmla="*/ 3 h 27"/>
                <a:gd name="T24" fmla="*/ 2 w 32"/>
                <a:gd name="T25" fmla="*/ 3 h 27"/>
                <a:gd name="T26" fmla="*/ 2 w 32"/>
                <a:gd name="T27" fmla="*/ 3 h 27"/>
                <a:gd name="T28" fmla="*/ 2 w 32"/>
                <a:gd name="T29" fmla="*/ 3 h 27"/>
                <a:gd name="T30" fmla="*/ 2 w 32"/>
                <a:gd name="T31" fmla="*/ 2 h 27"/>
                <a:gd name="T32" fmla="*/ 2 w 32"/>
                <a:gd name="T33" fmla="*/ 2 h 27"/>
                <a:gd name="T34" fmla="*/ 2 w 32"/>
                <a:gd name="T35" fmla="*/ 2 h 27"/>
                <a:gd name="T36" fmla="*/ 2 w 32"/>
                <a:gd name="T37" fmla="*/ 2 h 27"/>
                <a:gd name="T38" fmla="*/ 2 w 32"/>
                <a:gd name="T39" fmla="*/ 2 h 27"/>
                <a:gd name="T40" fmla="*/ 2 w 32"/>
                <a:gd name="T41" fmla="*/ 2 h 27"/>
                <a:gd name="T42" fmla="*/ 2 w 32"/>
                <a:gd name="T43" fmla="*/ 2 h 27"/>
                <a:gd name="T44" fmla="*/ 2 w 32"/>
                <a:gd name="T45" fmla="*/ 2 h 27"/>
                <a:gd name="T46" fmla="*/ 3 w 32"/>
                <a:gd name="T47" fmla="*/ 2 h 27"/>
                <a:gd name="T48" fmla="*/ 3 w 32"/>
                <a:gd name="T49" fmla="*/ 2 h 27"/>
                <a:gd name="T50" fmla="*/ 3 w 32"/>
                <a:gd name="T51" fmla="*/ 2 h 27"/>
                <a:gd name="T52" fmla="*/ 3 w 32"/>
                <a:gd name="T53" fmla="*/ 2 h 27"/>
                <a:gd name="T54" fmla="*/ 3 w 32"/>
                <a:gd name="T55" fmla="*/ 2 h 27"/>
                <a:gd name="T56" fmla="*/ 3 w 32"/>
                <a:gd name="T57" fmla="*/ 2 h 27"/>
                <a:gd name="T58" fmla="*/ 2 w 32"/>
                <a:gd name="T59" fmla="*/ 0 h 27"/>
                <a:gd name="T60" fmla="*/ 2 w 32"/>
                <a:gd name="T61" fmla="*/ 0 h 27"/>
                <a:gd name="T62" fmla="*/ 2 w 32"/>
                <a:gd name="T63" fmla="*/ 2 h 27"/>
                <a:gd name="T64" fmla="*/ 2 w 32"/>
                <a:gd name="T65" fmla="*/ 2 h 27"/>
                <a:gd name="T66" fmla="*/ 2 w 32"/>
                <a:gd name="T67" fmla="*/ 2 h 27"/>
                <a:gd name="T68" fmla="*/ 2 w 32"/>
                <a:gd name="T69" fmla="*/ 2 h 27"/>
                <a:gd name="T70" fmla="*/ 2 w 32"/>
                <a:gd name="T71" fmla="*/ 2 h 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27"/>
                <a:gd name="T110" fmla="*/ 32 w 32"/>
                <a:gd name="T111" fmla="*/ 27 h 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27">
                  <a:moveTo>
                    <a:pt x="11" y="6"/>
                  </a:moveTo>
                  <a:lnTo>
                    <a:pt x="11" y="6"/>
                  </a:lnTo>
                  <a:lnTo>
                    <a:pt x="10" y="6"/>
                  </a:lnTo>
                  <a:lnTo>
                    <a:pt x="6" y="9"/>
                  </a:lnTo>
                  <a:lnTo>
                    <a:pt x="6" y="10"/>
                  </a:lnTo>
                  <a:lnTo>
                    <a:pt x="5" y="11"/>
                  </a:lnTo>
                  <a:lnTo>
                    <a:pt x="5" y="15"/>
                  </a:lnTo>
                  <a:lnTo>
                    <a:pt x="4" y="19"/>
                  </a:lnTo>
                  <a:lnTo>
                    <a:pt x="0" y="22"/>
                  </a:lnTo>
                  <a:lnTo>
                    <a:pt x="0" y="23"/>
                  </a:lnTo>
                  <a:lnTo>
                    <a:pt x="3" y="26"/>
                  </a:lnTo>
                  <a:lnTo>
                    <a:pt x="3" y="25"/>
                  </a:lnTo>
                  <a:lnTo>
                    <a:pt x="5" y="25"/>
                  </a:lnTo>
                  <a:lnTo>
                    <a:pt x="7" y="25"/>
                  </a:lnTo>
                  <a:lnTo>
                    <a:pt x="8" y="27"/>
                  </a:lnTo>
                  <a:lnTo>
                    <a:pt x="9" y="27"/>
                  </a:lnTo>
                  <a:lnTo>
                    <a:pt x="11" y="27"/>
                  </a:lnTo>
                  <a:lnTo>
                    <a:pt x="12" y="27"/>
                  </a:lnTo>
                  <a:lnTo>
                    <a:pt x="15" y="26"/>
                  </a:lnTo>
                  <a:lnTo>
                    <a:pt x="17" y="25"/>
                  </a:lnTo>
                  <a:lnTo>
                    <a:pt x="17" y="24"/>
                  </a:lnTo>
                  <a:lnTo>
                    <a:pt x="17" y="21"/>
                  </a:lnTo>
                  <a:lnTo>
                    <a:pt x="18" y="21"/>
                  </a:lnTo>
                  <a:lnTo>
                    <a:pt x="20" y="21"/>
                  </a:lnTo>
                  <a:lnTo>
                    <a:pt x="22" y="21"/>
                  </a:lnTo>
                  <a:lnTo>
                    <a:pt x="23" y="21"/>
                  </a:lnTo>
                  <a:lnTo>
                    <a:pt x="24" y="21"/>
                  </a:lnTo>
                  <a:lnTo>
                    <a:pt x="27" y="22"/>
                  </a:lnTo>
                  <a:lnTo>
                    <a:pt x="31" y="20"/>
                  </a:lnTo>
                  <a:lnTo>
                    <a:pt x="32" y="17"/>
                  </a:lnTo>
                  <a:lnTo>
                    <a:pt x="32" y="15"/>
                  </a:lnTo>
                  <a:lnTo>
                    <a:pt x="31" y="14"/>
                  </a:lnTo>
                  <a:lnTo>
                    <a:pt x="31" y="9"/>
                  </a:lnTo>
                  <a:lnTo>
                    <a:pt x="25" y="0"/>
                  </a:lnTo>
                  <a:lnTo>
                    <a:pt x="24" y="0"/>
                  </a:lnTo>
                  <a:lnTo>
                    <a:pt x="21" y="3"/>
                  </a:lnTo>
                  <a:lnTo>
                    <a:pt x="18" y="6"/>
                  </a:lnTo>
                  <a:lnTo>
                    <a:pt x="17" y="7"/>
                  </a:lnTo>
                  <a:lnTo>
                    <a:pt x="17" y="6"/>
                  </a:lnTo>
                  <a:lnTo>
                    <a:pt x="15" y="5"/>
                  </a:lnTo>
                  <a:lnTo>
                    <a:pt x="14" y="5"/>
                  </a:lnTo>
                  <a:lnTo>
                    <a:pt x="1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1" name="Freeform 4324"/>
            <p:cNvSpPr>
              <a:spLocks/>
            </p:cNvSpPr>
            <p:nvPr/>
          </p:nvSpPr>
          <p:spPr bwMode="auto">
            <a:xfrm>
              <a:off x="3502" y="2599"/>
              <a:ext cx="69" cy="76"/>
            </a:xfrm>
            <a:custGeom>
              <a:avLst/>
              <a:gdLst>
                <a:gd name="T0" fmla="*/ 2 w 86"/>
                <a:gd name="T1" fmla="*/ 2 h 92"/>
                <a:gd name="T2" fmla="*/ 2 w 86"/>
                <a:gd name="T3" fmla="*/ 2 h 92"/>
                <a:gd name="T4" fmla="*/ 2 w 86"/>
                <a:gd name="T5" fmla="*/ 3 h 92"/>
                <a:gd name="T6" fmla="*/ 2 w 86"/>
                <a:gd name="T7" fmla="*/ 4 h 92"/>
                <a:gd name="T8" fmla="*/ 2 w 86"/>
                <a:gd name="T9" fmla="*/ 4 h 92"/>
                <a:gd name="T10" fmla="*/ 2 w 86"/>
                <a:gd name="T11" fmla="*/ 4 h 92"/>
                <a:gd name="T12" fmla="*/ 2 w 86"/>
                <a:gd name="T13" fmla="*/ 4 h 92"/>
                <a:gd name="T14" fmla="*/ 2 w 86"/>
                <a:gd name="T15" fmla="*/ 5 h 92"/>
                <a:gd name="T16" fmla="*/ 2 w 86"/>
                <a:gd name="T17" fmla="*/ 6 h 92"/>
                <a:gd name="T18" fmla="*/ 2 w 86"/>
                <a:gd name="T19" fmla="*/ 7 h 92"/>
                <a:gd name="T20" fmla="*/ 2 w 86"/>
                <a:gd name="T21" fmla="*/ 7 h 92"/>
                <a:gd name="T22" fmla="*/ 2 w 86"/>
                <a:gd name="T23" fmla="*/ 8 h 92"/>
                <a:gd name="T24" fmla="*/ 0 w 86"/>
                <a:gd name="T25" fmla="*/ 10 h 92"/>
                <a:gd name="T26" fmla="*/ 0 w 86"/>
                <a:gd name="T27" fmla="*/ 12 h 92"/>
                <a:gd name="T28" fmla="*/ 2 w 86"/>
                <a:gd name="T29" fmla="*/ 11 h 92"/>
                <a:gd name="T30" fmla="*/ 2 w 86"/>
                <a:gd name="T31" fmla="*/ 12 h 92"/>
                <a:gd name="T32" fmla="*/ 2 w 86"/>
                <a:gd name="T33" fmla="*/ 11 h 92"/>
                <a:gd name="T34" fmla="*/ 2 w 86"/>
                <a:gd name="T35" fmla="*/ 10 h 92"/>
                <a:gd name="T36" fmla="*/ 2 w 86"/>
                <a:gd name="T37" fmla="*/ 10 h 92"/>
                <a:gd name="T38" fmla="*/ 2 w 86"/>
                <a:gd name="T39" fmla="*/ 10 h 92"/>
                <a:gd name="T40" fmla="*/ 3 w 86"/>
                <a:gd name="T41" fmla="*/ 10 h 92"/>
                <a:gd name="T42" fmla="*/ 3 w 86"/>
                <a:gd name="T43" fmla="*/ 10 h 92"/>
                <a:gd name="T44" fmla="*/ 3 w 86"/>
                <a:gd name="T45" fmla="*/ 9 h 92"/>
                <a:gd name="T46" fmla="*/ 3 w 86"/>
                <a:gd name="T47" fmla="*/ 8 h 92"/>
                <a:gd name="T48" fmla="*/ 4 w 86"/>
                <a:gd name="T49" fmla="*/ 8 h 92"/>
                <a:gd name="T50" fmla="*/ 4 w 86"/>
                <a:gd name="T51" fmla="*/ 8 h 92"/>
                <a:gd name="T52" fmla="*/ 4 w 86"/>
                <a:gd name="T53" fmla="*/ 8 h 92"/>
                <a:gd name="T54" fmla="*/ 5 w 86"/>
                <a:gd name="T55" fmla="*/ 8 h 92"/>
                <a:gd name="T56" fmla="*/ 5 w 86"/>
                <a:gd name="T57" fmla="*/ 8 h 92"/>
                <a:gd name="T58" fmla="*/ 5 w 86"/>
                <a:gd name="T59" fmla="*/ 8 h 92"/>
                <a:gd name="T60" fmla="*/ 5 w 86"/>
                <a:gd name="T61" fmla="*/ 8 h 92"/>
                <a:gd name="T62" fmla="*/ 6 w 86"/>
                <a:gd name="T63" fmla="*/ 8 h 92"/>
                <a:gd name="T64" fmla="*/ 6 w 86"/>
                <a:gd name="T65" fmla="*/ 8 h 92"/>
                <a:gd name="T66" fmla="*/ 6 w 86"/>
                <a:gd name="T67" fmla="*/ 8 h 92"/>
                <a:gd name="T68" fmla="*/ 6 w 86"/>
                <a:gd name="T69" fmla="*/ 8 h 92"/>
                <a:gd name="T70" fmla="*/ 6 w 86"/>
                <a:gd name="T71" fmla="*/ 8 h 92"/>
                <a:gd name="T72" fmla="*/ 6 w 86"/>
                <a:gd name="T73" fmla="*/ 7 h 92"/>
                <a:gd name="T74" fmla="*/ 7 w 86"/>
                <a:gd name="T75" fmla="*/ 7 h 92"/>
                <a:gd name="T76" fmla="*/ 7 w 86"/>
                <a:gd name="T77" fmla="*/ 7 h 92"/>
                <a:gd name="T78" fmla="*/ 7 w 86"/>
                <a:gd name="T79" fmla="*/ 6 h 92"/>
                <a:gd name="T80" fmla="*/ 7 w 86"/>
                <a:gd name="T81" fmla="*/ 6 h 92"/>
                <a:gd name="T82" fmla="*/ 7 w 86"/>
                <a:gd name="T83" fmla="*/ 6 h 92"/>
                <a:gd name="T84" fmla="*/ 7 w 86"/>
                <a:gd name="T85" fmla="*/ 5 h 92"/>
                <a:gd name="T86" fmla="*/ 7 w 86"/>
                <a:gd name="T87" fmla="*/ 4 h 92"/>
                <a:gd name="T88" fmla="*/ 7 w 86"/>
                <a:gd name="T89" fmla="*/ 4 h 92"/>
                <a:gd name="T90" fmla="*/ 7 w 86"/>
                <a:gd name="T91" fmla="*/ 3 h 92"/>
                <a:gd name="T92" fmla="*/ 7 w 86"/>
                <a:gd name="T93" fmla="*/ 2 h 92"/>
                <a:gd name="T94" fmla="*/ 6 w 86"/>
                <a:gd name="T95" fmla="*/ 2 h 92"/>
                <a:gd name="T96" fmla="*/ 6 w 86"/>
                <a:gd name="T97" fmla="*/ 2 h 92"/>
                <a:gd name="T98" fmla="*/ 6 w 86"/>
                <a:gd name="T99" fmla="*/ 2 h 92"/>
                <a:gd name="T100" fmla="*/ 5 w 86"/>
                <a:gd name="T101" fmla="*/ 2 h 92"/>
                <a:gd name="T102" fmla="*/ 5 w 86"/>
                <a:gd name="T103" fmla="*/ 2 h 92"/>
                <a:gd name="T104" fmla="*/ 5 w 86"/>
                <a:gd name="T105" fmla="*/ 2 h 92"/>
                <a:gd name="T106" fmla="*/ 4 w 86"/>
                <a:gd name="T107" fmla="*/ 2 h 92"/>
                <a:gd name="T108" fmla="*/ 4 w 86"/>
                <a:gd name="T109" fmla="*/ 2 h 92"/>
                <a:gd name="T110" fmla="*/ 3 w 86"/>
                <a:gd name="T111" fmla="*/ 2 h 92"/>
                <a:gd name="T112" fmla="*/ 3 w 86"/>
                <a:gd name="T113" fmla="*/ 2 h 92"/>
                <a:gd name="T114" fmla="*/ 3 w 86"/>
                <a:gd name="T115" fmla="*/ 2 h 92"/>
                <a:gd name="T116" fmla="*/ 2 w 86"/>
                <a:gd name="T117" fmla="*/ 2 h 92"/>
                <a:gd name="T118" fmla="*/ 2 w 86"/>
                <a:gd name="T119" fmla="*/ 2 h 92"/>
                <a:gd name="T120" fmla="*/ 2 w 86"/>
                <a:gd name="T121" fmla="*/ 2 h 92"/>
                <a:gd name="T122" fmla="*/ 2 w 86"/>
                <a:gd name="T123" fmla="*/ 2 h 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92"/>
                <a:gd name="T188" fmla="*/ 86 w 86"/>
                <a:gd name="T189" fmla="*/ 92 h 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92">
                  <a:moveTo>
                    <a:pt x="21" y="12"/>
                  </a:moveTo>
                  <a:lnTo>
                    <a:pt x="21" y="12"/>
                  </a:lnTo>
                  <a:lnTo>
                    <a:pt x="21" y="14"/>
                  </a:lnTo>
                  <a:lnTo>
                    <a:pt x="20" y="17"/>
                  </a:lnTo>
                  <a:lnTo>
                    <a:pt x="20" y="23"/>
                  </a:lnTo>
                  <a:lnTo>
                    <a:pt x="18" y="27"/>
                  </a:lnTo>
                  <a:lnTo>
                    <a:pt x="18" y="28"/>
                  </a:lnTo>
                  <a:lnTo>
                    <a:pt x="20" y="29"/>
                  </a:lnTo>
                  <a:lnTo>
                    <a:pt x="21" y="30"/>
                  </a:lnTo>
                  <a:lnTo>
                    <a:pt x="22" y="30"/>
                  </a:lnTo>
                  <a:lnTo>
                    <a:pt x="23" y="30"/>
                  </a:lnTo>
                  <a:lnTo>
                    <a:pt x="27" y="32"/>
                  </a:lnTo>
                  <a:lnTo>
                    <a:pt x="27" y="34"/>
                  </a:lnTo>
                  <a:lnTo>
                    <a:pt x="25" y="38"/>
                  </a:lnTo>
                  <a:lnTo>
                    <a:pt x="16" y="46"/>
                  </a:lnTo>
                  <a:lnTo>
                    <a:pt x="7" y="54"/>
                  </a:lnTo>
                  <a:lnTo>
                    <a:pt x="7" y="55"/>
                  </a:lnTo>
                  <a:lnTo>
                    <a:pt x="6" y="60"/>
                  </a:lnTo>
                  <a:lnTo>
                    <a:pt x="2" y="69"/>
                  </a:lnTo>
                  <a:lnTo>
                    <a:pt x="1" y="76"/>
                  </a:lnTo>
                  <a:lnTo>
                    <a:pt x="0" y="83"/>
                  </a:lnTo>
                  <a:lnTo>
                    <a:pt x="0" y="85"/>
                  </a:lnTo>
                  <a:lnTo>
                    <a:pt x="0" y="91"/>
                  </a:lnTo>
                  <a:lnTo>
                    <a:pt x="3" y="90"/>
                  </a:lnTo>
                  <a:lnTo>
                    <a:pt x="4" y="90"/>
                  </a:lnTo>
                  <a:lnTo>
                    <a:pt x="6" y="91"/>
                  </a:lnTo>
                  <a:lnTo>
                    <a:pt x="6" y="92"/>
                  </a:lnTo>
                  <a:lnTo>
                    <a:pt x="7" y="91"/>
                  </a:lnTo>
                  <a:lnTo>
                    <a:pt x="10" y="88"/>
                  </a:lnTo>
                  <a:lnTo>
                    <a:pt x="13" y="85"/>
                  </a:lnTo>
                  <a:lnTo>
                    <a:pt x="14" y="85"/>
                  </a:lnTo>
                  <a:lnTo>
                    <a:pt x="25" y="84"/>
                  </a:lnTo>
                  <a:lnTo>
                    <a:pt x="28" y="84"/>
                  </a:lnTo>
                  <a:lnTo>
                    <a:pt x="36" y="84"/>
                  </a:lnTo>
                  <a:lnTo>
                    <a:pt x="35" y="81"/>
                  </a:lnTo>
                  <a:lnTo>
                    <a:pt x="36" y="79"/>
                  </a:lnTo>
                  <a:lnTo>
                    <a:pt x="38" y="76"/>
                  </a:lnTo>
                  <a:lnTo>
                    <a:pt x="39" y="73"/>
                  </a:lnTo>
                  <a:lnTo>
                    <a:pt x="39" y="71"/>
                  </a:lnTo>
                  <a:lnTo>
                    <a:pt x="38" y="70"/>
                  </a:lnTo>
                  <a:lnTo>
                    <a:pt x="38" y="69"/>
                  </a:lnTo>
                  <a:lnTo>
                    <a:pt x="40" y="68"/>
                  </a:lnTo>
                  <a:lnTo>
                    <a:pt x="46" y="67"/>
                  </a:lnTo>
                  <a:lnTo>
                    <a:pt x="48" y="67"/>
                  </a:lnTo>
                  <a:lnTo>
                    <a:pt x="49" y="66"/>
                  </a:lnTo>
                  <a:lnTo>
                    <a:pt x="49" y="64"/>
                  </a:lnTo>
                  <a:lnTo>
                    <a:pt x="50" y="66"/>
                  </a:lnTo>
                  <a:lnTo>
                    <a:pt x="51" y="67"/>
                  </a:lnTo>
                  <a:lnTo>
                    <a:pt x="52" y="67"/>
                  </a:lnTo>
                  <a:lnTo>
                    <a:pt x="54" y="66"/>
                  </a:lnTo>
                  <a:lnTo>
                    <a:pt x="57" y="64"/>
                  </a:lnTo>
                  <a:lnTo>
                    <a:pt x="58" y="63"/>
                  </a:lnTo>
                  <a:lnTo>
                    <a:pt x="58" y="62"/>
                  </a:lnTo>
                  <a:lnTo>
                    <a:pt x="61" y="62"/>
                  </a:lnTo>
                  <a:lnTo>
                    <a:pt x="62" y="62"/>
                  </a:lnTo>
                  <a:lnTo>
                    <a:pt x="63" y="63"/>
                  </a:lnTo>
                  <a:lnTo>
                    <a:pt x="64" y="65"/>
                  </a:lnTo>
                  <a:lnTo>
                    <a:pt x="65" y="65"/>
                  </a:lnTo>
                  <a:lnTo>
                    <a:pt x="66" y="64"/>
                  </a:lnTo>
                  <a:lnTo>
                    <a:pt x="67" y="65"/>
                  </a:lnTo>
                  <a:lnTo>
                    <a:pt x="69" y="65"/>
                  </a:lnTo>
                  <a:lnTo>
                    <a:pt x="71" y="64"/>
                  </a:lnTo>
                  <a:lnTo>
                    <a:pt x="72" y="59"/>
                  </a:lnTo>
                  <a:lnTo>
                    <a:pt x="76" y="56"/>
                  </a:lnTo>
                  <a:lnTo>
                    <a:pt x="77" y="56"/>
                  </a:lnTo>
                  <a:lnTo>
                    <a:pt x="77" y="55"/>
                  </a:lnTo>
                  <a:lnTo>
                    <a:pt x="79" y="51"/>
                  </a:lnTo>
                  <a:lnTo>
                    <a:pt x="80" y="51"/>
                  </a:lnTo>
                  <a:lnTo>
                    <a:pt x="81" y="50"/>
                  </a:lnTo>
                  <a:lnTo>
                    <a:pt x="82" y="50"/>
                  </a:lnTo>
                  <a:lnTo>
                    <a:pt x="83" y="49"/>
                  </a:lnTo>
                  <a:lnTo>
                    <a:pt x="83" y="48"/>
                  </a:lnTo>
                  <a:lnTo>
                    <a:pt x="86" y="38"/>
                  </a:lnTo>
                  <a:lnTo>
                    <a:pt x="86" y="36"/>
                  </a:lnTo>
                  <a:lnTo>
                    <a:pt x="86" y="32"/>
                  </a:lnTo>
                  <a:lnTo>
                    <a:pt x="85" y="31"/>
                  </a:lnTo>
                  <a:lnTo>
                    <a:pt x="85" y="29"/>
                  </a:lnTo>
                  <a:lnTo>
                    <a:pt x="85" y="27"/>
                  </a:lnTo>
                  <a:lnTo>
                    <a:pt x="80" y="18"/>
                  </a:lnTo>
                  <a:lnTo>
                    <a:pt x="79" y="11"/>
                  </a:lnTo>
                  <a:lnTo>
                    <a:pt x="78" y="9"/>
                  </a:lnTo>
                  <a:lnTo>
                    <a:pt x="75" y="8"/>
                  </a:lnTo>
                  <a:lnTo>
                    <a:pt x="73" y="8"/>
                  </a:lnTo>
                  <a:lnTo>
                    <a:pt x="72" y="6"/>
                  </a:lnTo>
                  <a:lnTo>
                    <a:pt x="70" y="0"/>
                  </a:lnTo>
                  <a:lnTo>
                    <a:pt x="64" y="8"/>
                  </a:lnTo>
                  <a:lnTo>
                    <a:pt x="59" y="8"/>
                  </a:lnTo>
                  <a:lnTo>
                    <a:pt x="56" y="7"/>
                  </a:lnTo>
                  <a:lnTo>
                    <a:pt x="54" y="7"/>
                  </a:lnTo>
                  <a:lnTo>
                    <a:pt x="54" y="6"/>
                  </a:lnTo>
                  <a:lnTo>
                    <a:pt x="50" y="7"/>
                  </a:lnTo>
                  <a:lnTo>
                    <a:pt x="45" y="9"/>
                  </a:lnTo>
                  <a:lnTo>
                    <a:pt x="42" y="12"/>
                  </a:lnTo>
                  <a:lnTo>
                    <a:pt x="41" y="12"/>
                  </a:lnTo>
                  <a:lnTo>
                    <a:pt x="40" y="11"/>
                  </a:lnTo>
                  <a:lnTo>
                    <a:pt x="39" y="11"/>
                  </a:lnTo>
                  <a:lnTo>
                    <a:pt x="38" y="10"/>
                  </a:lnTo>
                  <a:lnTo>
                    <a:pt x="36" y="7"/>
                  </a:lnTo>
                  <a:lnTo>
                    <a:pt x="35" y="8"/>
                  </a:lnTo>
                  <a:lnTo>
                    <a:pt x="32" y="9"/>
                  </a:lnTo>
                  <a:lnTo>
                    <a:pt x="31" y="10"/>
                  </a:lnTo>
                  <a:lnTo>
                    <a:pt x="26" y="8"/>
                  </a:lnTo>
                  <a:lnTo>
                    <a:pt x="25" y="8"/>
                  </a:lnTo>
                  <a:lnTo>
                    <a:pt x="24" y="8"/>
                  </a:lnTo>
                  <a:lnTo>
                    <a:pt x="2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2" name="Freeform 4325"/>
            <p:cNvSpPr>
              <a:spLocks/>
            </p:cNvSpPr>
            <p:nvPr/>
          </p:nvSpPr>
          <p:spPr bwMode="auto">
            <a:xfrm>
              <a:off x="3558" y="2594"/>
              <a:ext cx="101" cy="122"/>
            </a:xfrm>
            <a:custGeom>
              <a:avLst/>
              <a:gdLst>
                <a:gd name="T0" fmla="*/ 9 w 127"/>
                <a:gd name="T1" fmla="*/ 9 h 149"/>
                <a:gd name="T2" fmla="*/ 9 w 127"/>
                <a:gd name="T3" fmla="*/ 3 h 149"/>
                <a:gd name="T4" fmla="*/ 9 w 127"/>
                <a:gd name="T5" fmla="*/ 2 h 149"/>
                <a:gd name="T6" fmla="*/ 10 w 127"/>
                <a:gd name="T7" fmla="*/ 2 h 149"/>
                <a:gd name="T8" fmla="*/ 9 w 127"/>
                <a:gd name="T9" fmla="*/ 2 h 149"/>
                <a:gd name="T10" fmla="*/ 9 w 127"/>
                <a:gd name="T11" fmla="*/ 2 h 149"/>
                <a:gd name="T12" fmla="*/ 8 w 127"/>
                <a:gd name="T13" fmla="*/ 2 h 149"/>
                <a:gd name="T14" fmla="*/ 7 w 127"/>
                <a:gd name="T15" fmla="*/ 2 h 149"/>
                <a:gd name="T16" fmla="*/ 7 w 127"/>
                <a:gd name="T17" fmla="*/ 2 h 149"/>
                <a:gd name="T18" fmla="*/ 6 w 127"/>
                <a:gd name="T19" fmla="*/ 2 h 149"/>
                <a:gd name="T20" fmla="*/ 4 w 127"/>
                <a:gd name="T21" fmla="*/ 2 h 149"/>
                <a:gd name="T22" fmla="*/ 3 w 127"/>
                <a:gd name="T23" fmla="*/ 2 h 149"/>
                <a:gd name="T24" fmla="*/ 2 w 127"/>
                <a:gd name="T25" fmla="*/ 0 h 149"/>
                <a:gd name="T26" fmla="*/ 2 w 127"/>
                <a:gd name="T27" fmla="*/ 1 h 149"/>
                <a:gd name="T28" fmla="*/ 2 w 127"/>
                <a:gd name="T29" fmla="*/ 2 h 149"/>
                <a:gd name="T30" fmla="*/ 2 w 127"/>
                <a:gd name="T31" fmla="*/ 2 h 149"/>
                <a:gd name="T32" fmla="*/ 2 w 127"/>
                <a:gd name="T33" fmla="*/ 2 h 149"/>
                <a:gd name="T34" fmla="*/ 2 w 127"/>
                <a:gd name="T35" fmla="*/ 4 h 149"/>
                <a:gd name="T36" fmla="*/ 2 w 127"/>
                <a:gd name="T37" fmla="*/ 5 h 149"/>
                <a:gd name="T38" fmla="*/ 2 w 127"/>
                <a:gd name="T39" fmla="*/ 6 h 149"/>
                <a:gd name="T40" fmla="*/ 2 w 127"/>
                <a:gd name="T41" fmla="*/ 6 h 149"/>
                <a:gd name="T42" fmla="*/ 2 w 127"/>
                <a:gd name="T43" fmla="*/ 6 h 149"/>
                <a:gd name="T44" fmla="*/ 2 w 127"/>
                <a:gd name="T45" fmla="*/ 7 h 149"/>
                <a:gd name="T46" fmla="*/ 2 w 127"/>
                <a:gd name="T47" fmla="*/ 7 h 149"/>
                <a:gd name="T48" fmla="*/ 1 w 127"/>
                <a:gd name="T49" fmla="*/ 7 h 149"/>
                <a:gd name="T50" fmla="*/ 2 w 127"/>
                <a:gd name="T51" fmla="*/ 9 h 149"/>
                <a:gd name="T52" fmla="*/ 2 w 127"/>
                <a:gd name="T53" fmla="*/ 9 h 149"/>
                <a:gd name="T54" fmla="*/ 2 w 127"/>
                <a:gd name="T55" fmla="*/ 9 h 149"/>
                <a:gd name="T56" fmla="*/ 2 w 127"/>
                <a:gd name="T57" fmla="*/ 9 h 149"/>
                <a:gd name="T58" fmla="*/ 2 w 127"/>
                <a:gd name="T59" fmla="*/ 9 h 149"/>
                <a:gd name="T60" fmla="*/ 2 w 127"/>
                <a:gd name="T61" fmla="*/ 9 h 149"/>
                <a:gd name="T62" fmla="*/ 2 w 127"/>
                <a:gd name="T63" fmla="*/ 9 h 149"/>
                <a:gd name="T64" fmla="*/ 2 w 127"/>
                <a:gd name="T65" fmla="*/ 9 h 149"/>
                <a:gd name="T66" fmla="*/ 2 w 127"/>
                <a:gd name="T67" fmla="*/ 9 h 149"/>
                <a:gd name="T68" fmla="*/ 2 w 127"/>
                <a:gd name="T69" fmla="*/ 9 h 149"/>
                <a:gd name="T70" fmla="*/ 2 w 127"/>
                <a:gd name="T71" fmla="*/ 10 h 149"/>
                <a:gd name="T72" fmla="*/ 2 w 127"/>
                <a:gd name="T73" fmla="*/ 11 h 149"/>
                <a:gd name="T74" fmla="*/ 5 w 127"/>
                <a:gd name="T75" fmla="*/ 13 h 149"/>
                <a:gd name="T76" fmla="*/ 5 w 127"/>
                <a:gd name="T77" fmla="*/ 13 h 149"/>
                <a:gd name="T78" fmla="*/ 5 w 127"/>
                <a:gd name="T79" fmla="*/ 14 h 149"/>
                <a:gd name="T80" fmla="*/ 7 w 127"/>
                <a:gd name="T81" fmla="*/ 16 h 149"/>
                <a:gd name="T82" fmla="*/ 7 w 127"/>
                <a:gd name="T83" fmla="*/ 16 h 149"/>
                <a:gd name="T84" fmla="*/ 7 w 127"/>
                <a:gd name="T85" fmla="*/ 16 h 149"/>
                <a:gd name="T86" fmla="*/ 8 w 127"/>
                <a:gd name="T87" fmla="*/ 15 h 149"/>
                <a:gd name="T88" fmla="*/ 8 w 127"/>
                <a:gd name="T89" fmla="*/ 13 h 149"/>
                <a:gd name="T90" fmla="*/ 9 w 127"/>
                <a:gd name="T91" fmla="*/ 13 h 149"/>
                <a:gd name="T92" fmla="*/ 9 w 127"/>
                <a:gd name="T93" fmla="*/ 13 h 149"/>
                <a:gd name="T94" fmla="*/ 9 w 127"/>
                <a:gd name="T95" fmla="*/ 13 h 149"/>
                <a:gd name="T96" fmla="*/ 9 w 127"/>
                <a:gd name="T97" fmla="*/ 13 h 149"/>
                <a:gd name="T98" fmla="*/ 9 w 127"/>
                <a:gd name="T99" fmla="*/ 11 h 149"/>
                <a:gd name="T100" fmla="*/ 9 w 127"/>
                <a:gd name="T101" fmla="*/ 11 h 149"/>
                <a:gd name="T102" fmla="*/ 10 w 127"/>
                <a:gd name="T103" fmla="*/ 11 h 149"/>
                <a:gd name="T104" fmla="*/ 9 w 127"/>
                <a:gd name="T105" fmla="*/ 10 h 14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7"/>
                <a:gd name="T160" fmla="*/ 0 h 149"/>
                <a:gd name="T161" fmla="*/ 127 w 127"/>
                <a:gd name="T162" fmla="*/ 149 h 14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7" h="149">
                  <a:moveTo>
                    <a:pt x="113" y="89"/>
                  </a:moveTo>
                  <a:lnTo>
                    <a:pt x="113" y="89"/>
                  </a:lnTo>
                  <a:lnTo>
                    <a:pt x="112" y="88"/>
                  </a:lnTo>
                  <a:lnTo>
                    <a:pt x="112" y="87"/>
                  </a:lnTo>
                  <a:lnTo>
                    <a:pt x="112" y="31"/>
                  </a:lnTo>
                  <a:lnTo>
                    <a:pt x="113" y="28"/>
                  </a:lnTo>
                  <a:lnTo>
                    <a:pt x="114" y="27"/>
                  </a:lnTo>
                  <a:lnTo>
                    <a:pt x="117" y="24"/>
                  </a:lnTo>
                  <a:lnTo>
                    <a:pt x="127" y="10"/>
                  </a:lnTo>
                  <a:lnTo>
                    <a:pt x="118" y="10"/>
                  </a:lnTo>
                  <a:lnTo>
                    <a:pt x="114" y="10"/>
                  </a:lnTo>
                  <a:lnTo>
                    <a:pt x="112" y="8"/>
                  </a:lnTo>
                  <a:lnTo>
                    <a:pt x="110" y="6"/>
                  </a:lnTo>
                  <a:lnTo>
                    <a:pt x="109" y="6"/>
                  </a:lnTo>
                  <a:lnTo>
                    <a:pt x="108" y="6"/>
                  </a:lnTo>
                  <a:lnTo>
                    <a:pt x="106" y="7"/>
                  </a:lnTo>
                  <a:lnTo>
                    <a:pt x="97" y="10"/>
                  </a:lnTo>
                  <a:lnTo>
                    <a:pt x="95" y="13"/>
                  </a:lnTo>
                  <a:lnTo>
                    <a:pt x="93" y="15"/>
                  </a:lnTo>
                  <a:lnTo>
                    <a:pt x="90" y="19"/>
                  </a:lnTo>
                  <a:lnTo>
                    <a:pt x="89" y="19"/>
                  </a:lnTo>
                  <a:lnTo>
                    <a:pt x="87" y="19"/>
                  </a:lnTo>
                  <a:lnTo>
                    <a:pt x="82" y="18"/>
                  </a:lnTo>
                  <a:lnTo>
                    <a:pt x="68" y="16"/>
                  </a:lnTo>
                  <a:lnTo>
                    <a:pt x="64" y="14"/>
                  </a:lnTo>
                  <a:lnTo>
                    <a:pt x="58" y="10"/>
                  </a:lnTo>
                  <a:lnTo>
                    <a:pt x="45" y="3"/>
                  </a:lnTo>
                  <a:lnTo>
                    <a:pt x="43" y="3"/>
                  </a:lnTo>
                  <a:lnTo>
                    <a:pt x="34" y="3"/>
                  </a:lnTo>
                  <a:lnTo>
                    <a:pt x="34" y="2"/>
                  </a:lnTo>
                  <a:lnTo>
                    <a:pt x="31" y="0"/>
                  </a:lnTo>
                  <a:lnTo>
                    <a:pt x="8" y="0"/>
                  </a:lnTo>
                  <a:lnTo>
                    <a:pt x="7" y="1"/>
                  </a:lnTo>
                  <a:lnTo>
                    <a:pt x="0" y="6"/>
                  </a:lnTo>
                  <a:lnTo>
                    <a:pt x="2" y="12"/>
                  </a:lnTo>
                  <a:lnTo>
                    <a:pt x="3" y="14"/>
                  </a:lnTo>
                  <a:lnTo>
                    <a:pt x="5" y="14"/>
                  </a:lnTo>
                  <a:lnTo>
                    <a:pt x="8" y="15"/>
                  </a:lnTo>
                  <a:lnTo>
                    <a:pt x="9" y="17"/>
                  </a:lnTo>
                  <a:lnTo>
                    <a:pt x="10" y="24"/>
                  </a:lnTo>
                  <a:lnTo>
                    <a:pt x="15" y="33"/>
                  </a:lnTo>
                  <a:lnTo>
                    <a:pt x="15" y="35"/>
                  </a:lnTo>
                  <a:lnTo>
                    <a:pt x="15" y="37"/>
                  </a:lnTo>
                  <a:lnTo>
                    <a:pt x="16" y="38"/>
                  </a:lnTo>
                  <a:lnTo>
                    <a:pt x="16" y="42"/>
                  </a:lnTo>
                  <a:lnTo>
                    <a:pt x="16" y="44"/>
                  </a:lnTo>
                  <a:lnTo>
                    <a:pt x="13" y="54"/>
                  </a:lnTo>
                  <a:lnTo>
                    <a:pt x="13" y="55"/>
                  </a:lnTo>
                  <a:lnTo>
                    <a:pt x="12" y="56"/>
                  </a:lnTo>
                  <a:lnTo>
                    <a:pt x="11" y="56"/>
                  </a:lnTo>
                  <a:lnTo>
                    <a:pt x="10" y="57"/>
                  </a:lnTo>
                  <a:lnTo>
                    <a:pt x="9" y="57"/>
                  </a:lnTo>
                  <a:lnTo>
                    <a:pt x="7" y="61"/>
                  </a:lnTo>
                  <a:lnTo>
                    <a:pt x="7" y="62"/>
                  </a:lnTo>
                  <a:lnTo>
                    <a:pt x="6" y="62"/>
                  </a:lnTo>
                  <a:lnTo>
                    <a:pt x="2" y="65"/>
                  </a:lnTo>
                  <a:lnTo>
                    <a:pt x="1" y="70"/>
                  </a:lnTo>
                  <a:lnTo>
                    <a:pt x="1" y="71"/>
                  </a:lnTo>
                  <a:lnTo>
                    <a:pt x="1" y="74"/>
                  </a:lnTo>
                  <a:lnTo>
                    <a:pt x="2" y="76"/>
                  </a:lnTo>
                  <a:lnTo>
                    <a:pt x="5" y="78"/>
                  </a:lnTo>
                  <a:lnTo>
                    <a:pt x="6" y="79"/>
                  </a:lnTo>
                  <a:lnTo>
                    <a:pt x="7" y="78"/>
                  </a:lnTo>
                  <a:lnTo>
                    <a:pt x="8" y="77"/>
                  </a:lnTo>
                  <a:lnTo>
                    <a:pt x="10" y="76"/>
                  </a:lnTo>
                  <a:lnTo>
                    <a:pt x="12" y="76"/>
                  </a:lnTo>
                  <a:lnTo>
                    <a:pt x="14" y="77"/>
                  </a:lnTo>
                  <a:lnTo>
                    <a:pt x="14" y="78"/>
                  </a:lnTo>
                  <a:lnTo>
                    <a:pt x="13" y="79"/>
                  </a:lnTo>
                  <a:lnTo>
                    <a:pt x="12" y="79"/>
                  </a:lnTo>
                  <a:lnTo>
                    <a:pt x="10" y="79"/>
                  </a:lnTo>
                  <a:lnTo>
                    <a:pt x="9" y="79"/>
                  </a:lnTo>
                  <a:lnTo>
                    <a:pt x="9" y="82"/>
                  </a:lnTo>
                  <a:lnTo>
                    <a:pt x="9" y="83"/>
                  </a:lnTo>
                  <a:lnTo>
                    <a:pt x="8" y="82"/>
                  </a:lnTo>
                  <a:lnTo>
                    <a:pt x="7" y="82"/>
                  </a:lnTo>
                  <a:lnTo>
                    <a:pt x="6" y="82"/>
                  </a:lnTo>
                  <a:lnTo>
                    <a:pt x="5" y="82"/>
                  </a:lnTo>
                  <a:lnTo>
                    <a:pt x="2" y="84"/>
                  </a:lnTo>
                  <a:lnTo>
                    <a:pt x="2" y="85"/>
                  </a:lnTo>
                  <a:lnTo>
                    <a:pt x="2" y="86"/>
                  </a:lnTo>
                  <a:lnTo>
                    <a:pt x="3" y="87"/>
                  </a:lnTo>
                  <a:lnTo>
                    <a:pt x="3" y="89"/>
                  </a:lnTo>
                  <a:lnTo>
                    <a:pt x="1" y="90"/>
                  </a:lnTo>
                  <a:lnTo>
                    <a:pt x="2" y="91"/>
                  </a:lnTo>
                  <a:lnTo>
                    <a:pt x="51" y="118"/>
                  </a:lnTo>
                  <a:lnTo>
                    <a:pt x="53" y="119"/>
                  </a:lnTo>
                  <a:lnTo>
                    <a:pt x="59" y="125"/>
                  </a:lnTo>
                  <a:lnTo>
                    <a:pt x="59" y="126"/>
                  </a:lnTo>
                  <a:lnTo>
                    <a:pt x="59" y="127"/>
                  </a:lnTo>
                  <a:lnTo>
                    <a:pt x="59" y="130"/>
                  </a:lnTo>
                  <a:lnTo>
                    <a:pt x="59" y="131"/>
                  </a:lnTo>
                  <a:lnTo>
                    <a:pt x="61" y="132"/>
                  </a:lnTo>
                  <a:lnTo>
                    <a:pt x="85" y="149"/>
                  </a:lnTo>
                  <a:lnTo>
                    <a:pt x="86" y="148"/>
                  </a:lnTo>
                  <a:lnTo>
                    <a:pt x="90" y="145"/>
                  </a:lnTo>
                  <a:lnTo>
                    <a:pt x="91" y="142"/>
                  </a:lnTo>
                  <a:lnTo>
                    <a:pt x="91" y="139"/>
                  </a:lnTo>
                  <a:lnTo>
                    <a:pt x="91" y="138"/>
                  </a:lnTo>
                  <a:lnTo>
                    <a:pt x="92" y="138"/>
                  </a:lnTo>
                  <a:lnTo>
                    <a:pt x="94" y="137"/>
                  </a:lnTo>
                  <a:lnTo>
                    <a:pt x="94" y="135"/>
                  </a:lnTo>
                  <a:lnTo>
                    <a:pt x="94" y="133"/>
                  </a:lnTo>
                  <a:lnTo>
                    <a:pt x="94" y="131"/>
                  </a:lnTo>
                  <a:lnTo>
                    <a:pt x="95" y="129"/>
                  </a:lnTo>
                  <a:lnTo>
                    <a:pt x="98" y="127"/>
                  </a:lnTo>
                  <a:lnTo>
                    <a:pt x="99" y="124"/>
                  </a:lnTo>
                  <a:lnTo>
                    <a:pt x="100" y="121"/>
                  </a:lnTo>
                  <a:lnTo>
                    <a:pt x="100" y="119"/>
                  </a:lnTo>
                  <a:lnTo>
                    <a:pt x="101" y="117"/>
                  </a:lnTo>
                  <a:lnTo>
                    <a:pt x="105" y="115"/>
                  </a:lnTo>
                  <a:lnTo>
                    <a:pt x="107" y="113"/>
                  </a:lnTo>
                  <a:lnTo>
                    <a:pt x="108" y="112"/>
                  </a:lnTo>
                  <a:lnTo>
                    <a:pt x="110" y="111"/>
                  </a:lnTo>
                  <a:lnTo>
                    <a:pt x="111" y="110"/>
                  </a:lnTo>
                  <a:lnTo>
                    <a:pt x="112" y="111"/>
                  </a:lnTo>
                  <a:lnTo>
                    <a:pt x="112" y="110"/>
                  </a:lnTo>
                  <a:lnTo>
                    <a:pt x="111" y="107"/>
                  </a:lnTo>
                  <a:lnTo>
                    <a:pt x="111" y="106"/>
                  </a:lnTo>
                  <a:lnTo>
                    <a:pt x="112" y="105"/>
                  </a:lnTo>
                  <a:lnTo>
                    <a:pt x="113" y="106"/>
                  </a:lnTo>
                  <a:lnTo>
                    <a:pt x="114" y="106"/>
                  </a:lnTo>
                  <a:lnTo>
                    <a:pt x="118" y="104"/>
                  </a:lnTo>
                  <a:lnTo>
                    <a:pt x="121" y="101"/>
                  </a:lnTo>
                  <a:lnTo>
                    <a:pt x="118" y="94"/>
                  </a:lnTo>
                  <a:lnTo>
                    <a:pt x="113" y="89"/>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3" name="Freeform 4326"/>
            <p:cNvSpPr>
              <a:spLocks/>
            </p:cNvSpPr>
            <p:nvPr/>
          </p:nvSpPr>
          <p:spPr bwMode="auto">
            <a:xfrm>
              <a:off x="3648" y="2496"/>
              <a:ext cx="133" cy="181"/>
            </a:xfrm>
            <a:custGeom>
              <a:avLst/>
              <a:gdLst>
                <a:gd name="T0" fmla="*/ 2 w 167"/>
                <a:gd name="T1" fmla="*/ 17 h 220"/>
                <a:gd name="T2" fmla="*/ 2 w 167"/>
                <a:gd name="T3" fmla="*/ 17 h 220"/>
                <a:gd name="T4" fmla="*/ 0 w 167"/>
                <a:gd name="T5" fmla="*/ 17 h 220"/>
                <a:gd name="T6" fmla="*/ 0 w 167"/>
                <a:gd name="T7" fmla="*/ 25 h 220"/>
                <a:gd name="T8" fmla="*/ 2 w 167"/>
                <a:gd name="T9" fmla="*/ 25 h 220"/>
                <a:gd name="T10" fmla="*/ 2 w 167"/>
                <a:gd name="T11" fmla="*/ 26 h 220"/>
                <a:gd name="T12" fmla="*/ 2 w 167"/>
                <a:gd name="T13" fmla="*/ 25 h 220"/>
                <a:gd name="T14" fmla="*/ 2 w 167"/>
                <a:gd name="T15" fmla="*/ 23 h 220"/>
                <a:gd name="T16" fmla="*/ 5 w 167"/>
                <a:gd name="T17" fmla="*/ 21 h 220"/>
                <a:gd name="T18" fmla="*/ 6 w 167"/>
                <a:gd name="T19" fmla="*/ 18 h 220"/>
                <a:gd name="T20" fmla="*/ 9 w 167"/>
                <a:gd name="T21" fmla="*/ 16 h 220"/>
                <a:gd name="T22" fmla="*/ 10 w 167"/>
                <a:gd name="T23" fmla="*/ 13 h 220"/>
                <a:gd name="T24" fmla="*/ 11 w 167"/>
                <a:gd name="T25" fmla="*/ 10 h 220"/>
                <a:gd name="T26" fmla="*/ 11 w 167"/>
                <a:gd name="T27" fmla="*/ 7 h 220"/>
                <a:gd name="T28" fmla="*/ 13 w 167"/>
                <a:gd name="T29" fmla="*/ 7 h 220"/>
                <a:gd name="T30" fmla="*/ 13 w 167"/>
                <a:gd name="T31" fmla="*/ 6 h 220"/>
                <a:gd name="T32" fmla="*/ 14 w 167"/>
                <a:gd name="T33" fmla="*/ 5 h 220"/>
                <a:gd name="T34" fmla="*/ 14 w 167"/>
                <a:gd name="T35" fmla="*/ 3 h 220"/>
                <a:gd name="T36" fmla="*/ 14 w 167"/>
                <a:gd name="T37" fmla="*/ 3 h 220"/>
                <a:gd name="T38" fmla="*/ 14 w 167"/>
                <a:gd name="T39" fmla="*/ 3 h 220"/>
                <a:gd name="T40" fmla="*/ 14 w 167"/>
                <a:gd name="T41" fmla="*/ 2 h 220"/>
                <a:gd name="T42" fmla="*/ 14 w 167"/>
                <a:gd name="T43" fmla="*/ 2 h 220"/>
                <a:gd name="T44" fmla="*/ 14 w 167"/>
                <a:gd name="T45" fmla="*/ 2 h 220"/>
                <a:gd name="T46" fmla="*/ 14 w 167"/>
                <a:gd name="T47" fmla="*/ 2 h 220"/>
                <a:gd name="T48" fmla="*/ 14 w 167"/>
                <a:gd name="T49" fmla="*/ 2 h 220"/>
                <a:gd name="T50" fmla="*/ 13 w 167"/>
                <a:gd name="T51" fmla="*/ 1 h 220"/>
                <a:gd name="T52" fmla="*/ 12 w 167"/>
                <a:gd name="T53" fmla="*/ 2 h 220"/>
                <a:gd name="T54" fmla="*/ 11 w 167"/>
                <a:gd name="T55" fmla="*/ 2 h 220"/>
                <a:gd name="T56" fmla="*/ 10 w 167"/>
                <a:gd name="T57" fmla="*/ 2 h 220"/>
                <a:gd name="T58" fmla="*/ 8 w 167"/>
                <a:gd name="T59" fmla="*/ 2 h 220"/>
                <a:gd name="T60" fmla="*/ 7 w 167"/>
                <a:gd name="T61" fmla="*/ 2 h 220"/>
                <a:gd name="T62" fmla="*/ 7 w 167"/>
                <a:gd name="T63" fmla="*/ 2 h 220"/>
                <a:gd name="T64" fmla="*/ 6 w 167"/>
                <a:gd name="T65" fmla="*/ 2 h 220"/>
                <a:gd name="T66" fmla="*/ 6 w 167"/>
                <a:gd name="T67" fmla="*/ 2 h 220"/>
                <a:gd name="T68" fmla="*/ 5 w 167"/>
                <a:gd name="T69" fmla="*/ 3 h 220"/>
                <a:gd name="T70" fmla="*/ 4 w 167"/>
                <a:gd name="T71" fmla="*/ 2 h 220"/>
                <a:gd name="T72" fmla="*/ 3 w 167"/>
                <a:gd name="T73" fmla="*/ 2 h 220"/>
                <a:gd name="T74" fmla="*/ 2 w 167"/>
                <a:gd name="T75" fmla="*/ 2 h 220"/>
                <a:gd name="T76" fmla="*/ 2 w 167"/>
                <a:gd name="T77" fmla="*/ 2 h 220"/>
                <a:gd name="T78" fmla="*/ 2 w 167"/>
                <a:gd name="T79" fmla="*/ 2 h 220"/>
                <a:gd name="T80" fmla="*/ 3 w 167"/>
                <a:gd name="T81" fmla="*/ 5 h 220"/>
                <a:gd name="T82" fmla="*/ 3 w 167"/>
                <a:gd name="T83" fmla="*/ 5 h 220"/>
                <a:gd name="T84" fmla="*/ 4 w 167"/>
                <a:gd name="T85" fmla="*/ 6 h 220"/>
                <a:gd name="T86" fmla="*/ 5 w 167"/>
                <a:gd name="T87" fmla="*/ 6 h 220"/>
                <a:gd name="T88" fmla="*/ 6 w 167"/>
                <a:gd name="T89" fmla="*/ 7 h 220"/>
                <a:gd name="T90" fmla="*/ 8 w 167"/>
                <a:gd name="T91" fmla="*/ 8 h 220"/>
                <a:gd name="T92" fmla="*/ 9 w 167"/>
                <a:gd name="T93" fmla="*/ 8 h 220"/>
                <a:gd name="T94" fmla="*/ 7 w 167"/>
                <a:gd name="T95" fmla="*/ 11 h 220"/>
                <a:gd name="T96" fmla="*/ 6 w 167"/>
                <a:gd name="T97" fmla="*/ 13 h 220"/>
                <a:gd name="T98" fmla="*/ 5 w 167"/>
                <a:gd name="T99" fmla="*/ 13 h 220"/>
                <a:gd name="T100" fmla="*/ 4 w 167"/>
                <a:gd name="T101" fmla="*/ 13 h 220"/>
                <a:gd name="T102" fmla="*/ 3 w 167"/>
                <a:gd name="T103" fmla="*/ 14 h 220"/>
                <a:gd name="T104" fmla="*/ 2 w 167"/>
                <a:gd name="T105" fmla="*/ 14 h 220"/>
                <a:gd name="T106" fmla="*/ 2 w 167"/>
                <a:gd name="T107" fmla="*/ 14 h 220"/>
                <a:gd name="T108" fmla="*/ 2 w 167"/>
                <a:gd name="T109" fmla="*/ 14 h 2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7"/>
                <a:gd name="T166" fmla="*/ 0 h 220"/>
                <a:gd name="T167" fmla="*/ 167 w 167"/>
                <a:gd name="T168" fmla="*/ 220 h 2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7" h="220">
                  <a:moveTo>
                    <a:pt x="15" y="129"/>
                  </a:moveTo>
                  <a:lnTo>
                    <a:pt x="15" y="129"/>
                  </a:lnTo>
                  <a:lnTo>
                    <a:pt x="5" y="143"/>
                  </a:lnTo>
                  <a:lnTo>
                    <a:pt x="2" y="146"/>
                  </a:lnTo>
                  <a:lnTo>
                    <a:pt x="1" y="147"/>
                  </a:lnTo>
                  <a:lnTo>
                    <a:pt x="0" y="150"/>
                  </a:lnTo>
                  <a:lnTo>
                    <a:pt x="0" y="206"/>
                  </a:lnTo>
                  <a:lnTo>
                    <a:pt x="0" y="207"/>
                  </a:lnTo>
                  <a:lnTo>
                    <a:pt x="1" y="208"/>
                  </a:lnTo>
                  <a:lnTo>
                    <a:pt x="6" y="213"/>
                  </a:lnTo>
                  <a:lnTo>
                    <a:pt x="9" y="220"/>
                  </a:lnTo>
                  <a:lnTo>
                    <a:pt x="11" y="217"/>
                  </a:lnTo>
                  <a:lnTo>
                    <a:pt x="14" y="210"/>
                  </a:lnTo>
                  <a:lnTo>
                    <a:pt x="17" y="207"/>
                  </a:lnTo>
                  <a:lnTo>
                    <a:pt x="30" y="194"/>
                  </a:lnTo>
                  <a:lnTo>
                    <a:pt x="41" y="183"/>
                  </a:lnTo>
                  <a:lnTo>
                    <a:pt x="55" y="171"/>
                  </a:lnTo>
                  <a:lnTo>
                    <a:pt x="74" y="159"/>
                  </a:lnTo>
                  <a:lnTo>
                    <a:pt x="86" y="148"/>
                  </a:lnTo>
                  <a:lnTo>
                    <a:pt x="102" y="134"/>
                  </a:lnTo>
                  <a:lnTo>
                    <a:pt x="110" y="123"/>
                  </a:lnTo>
                  <a:lnTo>
                    <a:pt x="119" y="112"/>
                  </a:lnTo>
                  <a:lnTo>
                    <a:pt x="127" y="97"/>
                  </a:lnTo>
                  <a:lnTo>
                    <a:pt x="133" y="88"/>
                  </a:lnTo>
                  <a:lnTo>
                    <a:pt x="136" y="81"/>
                  </a:lnTo>
                  <a:lnTo>
                    <a:pt x="140" y="70"/>
                  </a:lnTo>
                  <a:lnTo>
                    <a:pt x="146" y="62"/>
                  </a:lnTo>
                  <a:lnTo>
                    <a:pt x="149" y="57"/>
                  </a:lnTo>
                  <a:lnTo>
                    <a:pt x="152" y="53"/>
                  </a:lnTo>
                  <a:lnTo>
                    <a:pt x="156" y="46"/>
                  </a:lnTo>
                  <a:lnTo>
                    <a:pt x="158" y="42"/>
                  </a:lnTo>
                  <a:lnTo>
                    <a:pt x="159" y="39"/>
                  </a:lnTo>
                  <a:lnTo>
                    <a:pt x="159" y="32"/>
                  </a:lnTo>
                  <a:lnTo>
                    <a:pt x="160" y="29"/>
                  </a:lnTo>
                  <a:lnTo>
                    <a:pt x="160" y="27"/>
                  </a:lnTo>
                  <a:lnTo>
                    <a:pt x="165" y="26"/>
                  </a:lnTo>
                  <a:lnTo>
                    <a:pt x="167" y="25"/>
                  </a:lnTo>
                  <a:lnTo>
                    <a:pt x="166" y="25"/>
                  </a:lnTo>
                  <a:lnTo>
                    <a:pt x="164" y="24"/>
                  </a:lnTo>
                  <a:lnTo>
                    <a:pt x="163" y="24"/>
                  </a:lnTo>
                  <a:lnTo>
                    <a:pt x="163" y="23"/>
                  </a:lnTo>
                  <a:lnTo>
                    <a:pt x="163" y="22"/>
                  </a:lnTo>
                  <a:lnTo>
                    <a:pt x="162" y="15"/>
                  </a:lnTo>
                  <a:lnTo>
                    <a:pt x="162" y="11"/>
                  </a:lnTo>
                  <a:lnTo>
                    <a:pt x="164" y="7"/>
                  </a:lnTo>
                  <a:lnTo>
                    <a:pt x="165" y="3"/>
                  </a:lnTo>
                  <a:lnTo>
                    <a:pt x="165" y="2"/>
                  </a:lnTo>
                  <a:lnTo>
                    <a:pt x="164" y="2"/>
                  </a:lnTo>
                  <a:lnTo>
                    <a:pt x="159" y="0"/>
                  </a:lnTo>
                  <a:lnTo>
                    <a:pt x="155" y="0"/>
                  </a:lnTo>
                  <a:lnTo>
                    <a:pt x="154" y="1"/>
                  </a:lnTo>
                  <a:lnTo>
                    <a:pt x="151" y="4"/>
                  </a:lnTo>
                  <a:lnTo>
                    <a:pt x="148" y="6"/>
                  </a:lnTo>
                  <a:lnTo>
                    <a:pt x="133" y="11"/>
                  </a:lnTo>
                  <a:lnTo>
                    <a:pt x="130" y="11"/>
                  </a:lnTo>
                  <a:lnTo>
                    <a:pt x="122" y="12"/>
                  </a:lnTo>
                  <a:lnTo>
                    <a:pt x="109" y="13"/>
                  </a:lnTo>
                  <a:lnTo>
                    <a:pt x="104" y="14"/>
                  </a:lnTo>
                  <a:lnTo>
                    <a:pt x="99" y="15"/>
                  </a:lnTo>
                  <a:lnTo>
                    <a:pt x="92" y="20"/>
                  </a:lnTo>
                  <a:lnTo>
                    <a:pt x="89" y="22"/>
                  </a:lnTo>
                  <a:lnTo>
                    <a:pt x="86" y="22"/>
                  </a:lnTo>
                  <a:lnTo>
                    <a:pt x="85" y="21"/>
                  </a:lnTo>
                  <a:lnTo>
                    <a:pt x="83" y="20"/>
                  </a:lnTo>
                  <a:lnTo>
                    <a:pt x="81" y="20"/>
                  </a:lnTo>
                  <a:lnTo>
                    <a:pt x="78" y="20"/>
                  </a:lnTo>
                  <a:lnTo>
                    <a:pt x="76" y="21"/>
                  </a:lnTo>
                  <a:lnTo>
                    <a:pt x="71" y="23"/>
                  </a:lnTo>
                  <a:lnTo>
                    <a:pt x="65" y="25"/>
                  </a:lnTo>
                  <a:lnTo>
                    <a:pt x="58" y="26"/>
                  </a:lnTo>
                  <a:lnTo>
                    <a:pt x="55" y="26"/>
                  </a:lnTo>
                  <a:lnTo>
                    <a:pt x="52" y="24"/>
                  </a:lnTo>
                  <a:lnTo>
                    <a:pt x="44" y="17"/>
                  </a:lnTo>
                  <a:lnTo>
                    <a:pt x="42" y="14"/>
                  </a:lnTo>
                  <a:lnTo>
                    <a:pt x="40" y="12"/>
                  </a:lnTo>
                  <a:lnTo>
                    <a:pt x="37" y="9"/>
                  </a:lnTo>
                  <a:lnTo>
                    <a:pt x="32" y="16"/>
                  </a:lnTo>
                  <a:lnTo>
                    <a:pt x="29" y="20"/>
                  </a:lnTo>
                  <a:lnTo>
                    <a:pt x="28" y="22"/>
                  </a:lnTo>
                  <a:lnTo>
                    <a:pt x="28" y="23"/>
                  </a:lnTo>
                  <a:lnTo>
                    <a:pt x="36" y="36"/>
                  </a:lnTo>
                  <a:lnTo>
                    <a:pt x="39" y="41"/>
                  </a:lnTo>
                  <a:lnTo>
                    <a:pt x="41" y="42"/>
                  </a:lnTo>
                  <a:lnTo>
                    <a:pt x="47" y="46"/>
                  </a:lnTo>
                  <a:lnTo>
                    <a:pt x="50" y="49"/>
                  </a:lnTo>
                  <a:lnTo>
                    <a:pt x="54" y="51"/>
                  </a:lnTo>
                  <a:lnTo>
                    <a:pt x="72" y="56"/>
                  </a:lnTo>
                  <a:lnTo>
                    <a:pt x="96" y="65"/>
                  </a:lnTo>
                  <a:lnTo>
                    <a:pt x="97" y="65"/>
                  </a:lnTo>
                  <a:lnTo>
                    <a:pt x="112" y="65"/>
                  </a:lnTo>
                  <a:lnTo>
                    <a:pt x="112" y="66"/>
                  </a:lnTo>
                  <a:lnTo>
                    <a:pt x="82" y="94"/>
                  </a:lnTo>
                  <a:lnTo>
                    <a:pt x="67" y="112"/>
                  </a:lnTo>
                  <a:lnTo>
                    <a:pt x="65" y="114"/>
                  </a:lnTo>
                  <a:lnTo>
                    <a:pt x="63" y="114"/>
                  </a:lnTo>
                  <a:lnTo>
                    <a:pt x="61" y="114"/>
                  </a:lnTo>
                  <a:lnTo>
                    <a:pt x="53" y="114"/>
                  </a:lnTo>
                  <a:lnTo>
                    <a:pt x="44" y="114"/>
                  </a:lnTo>
                  <a:lnTo>
                    <a:pt x="41" y="115"/>
                  </a:lnTo>
                  <a:lnTo>
                    <a:pt x="40" y="117"/>
                  </a:lnTo>
                  <a:lnTo>
                    <a:pt x="29" y="124"/>
                  </a:lnTo>
                  <a:lnTo>
                    <a:pt x="27" y="125"/>
                  </a:lnTo>
                  <a:lnTo>
                    <a:pt x="23" y="125"/>
                  </a:lnTo>
                  <a:lnTo>
                    <a:pt x="20" y="126"/>
                  </a:lnTo>
                  <a:lnTo>
                    <a:pt x="16" y="127"/>
                  </a:lnTo>
                  <a:lnTo>
                    <a:pt x="15" y="12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4" name="Freeform 4327"/>
            <p:cNvSpPr>
              <a:spLocks/>
            </p:cNvSpPr>
            <p:nvPr/>
          </p:nvSpPr>
          <p:spPr bwMode="auto">
            <a:xfrm>
              <a:off x="3546" y="2459"/>
              <a:ext cx="191" cy="151"/>
            </a:xfrm>
            <a:custGeom>
              <a:avLst/>
              <a:gdLst>
                <a:gd name="T0" fmla="*/ 4 w 239"/>
                <a:gd name="T1" fmla="*/ 19 h 184"/>
                <a:gd name="T2" fmla="*/ 5 w 239"/>
                <a:gd name="T3" fmla="*/ 19 h 184"/>
                <a:gd name="T4" fmla="*/ 7 w 239"/>
                <a:gd name="T5" fmla="*/ 21 h 184"/>
                <a:gd name="T6" fmla="*/ 9 w 239"/>
                <a:gd name="T7" fmla="*/ 21 h 184"/>
                <a:gd name="T8" fmla="*/ 9 w 239"/>
                <a:gd name="T9" fmla="*/ 21 h 184"/>
                <a:gd name="T10" fmla="*/ 11 w 239"/>
                <a:gd name="T11" fmla="*/ 20 h 184"/>
                <a:gd name="T12" fmla="*/ 11 w 239"/>
                <a:gd name="T13" fmla="*/ 20 h 184"/>
                <a:gd name="T14" fmla="*/ 12 w 239"/>
                <a:gd name="T15" fmla="*/ 21 h 184"/>
                <a:gd name="T16" fmla="*/ 14 w 239"/>
                <a:gd name="T17" fmla="*/ 20 h 184"/>
                <a:gd name="T18" fmla="*/ 14 w 239"/>
                <a:gd name="T19" fmla="*/ 19 h 184"/>
                <a:gd name="T20" fmla="*/ 15 w 239"/>
                <a:gd name="T21" fmla="*/ 18 h 184"/>
                <a:gd name="T22" fmla="*/ 17 w 239"/>
                <a:gd name="T23" fmla="*/ 17 h 184"/>
                <a:gd name="T24" fmla="*/ 21 w 239"/>
                <a:gd name="T25" fmla="*/ 13 h 184"/>
                <a:gd name="T26" fmla="*/ 19 w 239"/>
                <a:gd name="T27" fmla="*/ 13 h 184"/>
                <a:gd name="T28" fmla="*/ 15 w 239"/>
                <a:gd name="T29" fmla="*/ 11 h 184"/>
                <a:gd name="T30" fmla="*/ 14 w 239"/>
                <a:gd name="T31" fmla="*/ 9 h 184"/>
                <a:gd name="T32" fmla="*/ 14 w 239"/>
                <a:gd name="T33" fmla="*/ 7 h 184"/>
                <a:gd name="T34" fmla="*/ 14 w 239"/>
                <a:gd name="T35" fmla="*/ 7 h 184"/>
                <a:gd name="T36" fmla="*/ 14 w 239"/>
                <a:gd name="T37" fmla="*/ 7 h 184"/>
                <a:gd name="T38" fmla="*/ 12 w 239"/>
                <a:gd name="T39" fmla="*/ 7 h 184"/>
                <a:gd name="T40" fmla="*/ 12 w 239"/>
                <a:gd name="T41" fmla="*/ 6 h 184"/>
                <a:gd name="T42" fmla="*/ 12 w 239"/>
                <a:gd name="T43" fmla="*/ 5 h 184"/>
                <a:gd name="T44" fmla="*/ 14 w 239"/>
                <a:gd name="T45" fmla="*/ 4 h 184"/>
                <a:gd name="T46" fmla="*/ 11 w 239"/>
                <a:gd name="T47" fmla="*/ 2 h 184"/>
                <a:gd name="T48" fmla="*/ 10 w 239"/>
                <a:gd name="T49" fmla="*/ 2 h 184"/>
                <a:gd name="T50" fmla="*/ 9 w 239"/>
                <a:gd name="T51" fmla="*/ 2 h 184"/>
                <a:gd name="T52" fmla="*/ 9 w 239"/>
                <a:gd name="T53" fmla="*/ 2 h 184"/>
                <a:gd name="T54" fmla="*/ 9 w 239"/>
                <a:gd name="T55" fmla="*/ 2 h 184"/>
                <a:gd name="T56" fmla="*/ 9 w 239"/>
                <a:gd name="T57" fmla="*/ 2 h 184"/>
                <a:gd name="T58" fmla="*/ 7 w 239"/>
                <a:gd name="T59" fmla="*/ 2 h 184"/>
                <a:gd name="T60" fmla="*/ 7 w 239"/>
                <a:gd name="T61" fmla="*/ 2 h 184"/>
                <a:gd name="T62" fmla="*/ 7 w 239"/>
                <a:gd name="T63" fmla="*/ 0 h 184"/>
                <a:gd name="T64" fmla="*/ 6 w 239"/>
                <a:gd name="T65" fmla="*/ 2 h 184"/>
                <a:gd name="T66" fmla="*/ 6 w 239"/>
                <a:gd name="T67" fmla="*/ 2 h 184"/>
                <a:gd name="T68" fmla="*/ 6 w 239"/>
                <a:gd name="T69" fmla="*/ 2 h 184"/>
                <a:gd name="T70" fmla="*/ 5 w 239"/>
                <a:gd name="T71" fmla="*/ 2 h 184"/>
                <a:gd name="T72" fmla="*/ 5 w 239"/>
                <a:gd name="T73" fmla="*/ 4 h 184"/>
                <a:gd name="T74" fmla="*/ 4 w 239"/>
                <a:gd name="T75" fmla="*/ 4 h 184"/>
                <a:gd name="T76" fmla="*/ 3 w 239"/>
                <a:gd name="T77" fmla="*/ 6 h 184"/>
                <a:gd name="T78" fmla="*/ 2 w 239"/>
                <a:gd name="T79" fmla="*/ 7 h 184"/>
                <a:gd name="T80" fmla="*/ 2 w 239"/>
                <a:gd name="T81" fmla="*/ 7 h 184"/>
                <a:gd name="T82" fmla="*/ 2 w 239"/>
                <a:gd name="T83" fmla="*/ 7 h 184"/>
                <a:gd name="T84" fmla="*/ 2 w 239"/>
                <a:gd name="T85" fmla="*/ 9 h 184"/>
                <a:gd name="T86" fmla="*/ 2 w 239"/>
                <a:gd name="T87" fmla="*/ 9 h 184"/>
                <a:gd name="T88" fmla="*/ 2 w 239"/>
                <a:gd name="T89" fmla="*/ 11 h 184"/>
                <a:gd name="T90" fmla="*/ 2 w 239"/>
                <a:gd name="T91" fmla="*/ 11 h 184"/>
                <a:gd name="T92" fmla="*/ 2 w 239"/>
                <a:gd name="T93" fmla="*/ 11 h 184"/>
                <a:gd name="T94" fmla="*/ 0 w 239"/>
                <a:gd name="T95" fmla="*/ 13 h 184"/>
                <a:gd name="T96" fmla="*/ 2 w 239"/>
                <a:gd name="T97" fmla="*/ 13 h 184"/>
                <a:gd name="T98" fmla="*/ 2 w 239"/>
                <a:gd name="T99" fmla="*/ 14 h 184"/>
                <a:gd name="T100" fmla="*/ 2 w 239"/>
                <a:gd name="T101" fmla="*/ 16 h 184"/>
                <a:gd name="T102" fmla="*/ 3 w 239"/>
                <a:gd name="T103" fmla="*/ 17 h 184"/>
                <a:gd name="T104" fmla="*/ 4 w 239"/>
                <a:gd name="T105" fmla="*/ 17 h 184"/>
                <a:gd name="T106" fmla="*/ 4 w 239"/>
                <a:gd name="T107" fmla="*/ 19 h 18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39"/>
                <a:gd name="T163" fmla="*/ 0 h 184"/>
                <a:gd name="T164" fmla="*/ 239 w 239"/>
                <a:gd name="T165" fmla="*/ 184 h 18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39" h="184">
                  <a:moveTo>
                    <a:pt x="46" y="165"/>
                  </a:moveTo>
                  <a:lnTo>
                    <a:pt x="46" y="165"/>
                  </a:lnTo>
                  <a:lnTo>
                    <a:pt x="49" y="167"/>
                  </a:lnTo>
                  <a:lnTo>
                    <a:pt x="49" y="168"/>
                  </a:lnTo>
                  <a:lnTo>
                    <a:pt x="58" y="168"/>
                  </a:lnTo>
                  <a:lnTo>
                    <a:pt x="60" y="168"/>
                  </a:lnTo>
                  <a:lnTo>
                    <a:pt x="73" y="175"/>
                  </a:lnTo>
                  <a:lnTo>
                    <a:pt x="79" y="179"/>
                  </a:lnTo>
                  <a:lnTo>
                    <a:pt x="83" y="181"/>
                  </a:lnTo>
                  <a:lnTo>
                    <a:pt x="97" y="183"/>
                  </a:lnTo>
                  <a:lnTo>
                    <a:pt x="102" y="184"/>
                  </a:lnTo>
                  <a:lnTo>
                    <a:pt x="104" y="184"/>
                  </a:lnTo>
                  <a:lnTo>
                    <a:pt x="105" y="184"/>
                  </a:lnTo>
                  <a:lnTo>
                    <a:pt x="108" y="180"/>
                  </a:lnTo>
                  <a:lnTo>
                    <a:pt x="110" y="178"/>
                  </a:lnTo>
                  <a:lnTo>
                    <a:pt x="112" y="175"/>
                  </a:lnTo>
                  <a:lnTo>
                    <a:pt x="121" y="172"/>
                  </a:lnTo>
                  <a:lnTo>
                    <a:pt x="123" y="171"/>
                  </a:lnTo>
                  <a:lnTo>
                    <a:pt x="124" y="171"/>
                  </a:lnTo>
                  <a:lnTo>
                    <a:pt x="125" y="171"/>
                  </a:lnTo>
                  <a:lnTo>
                    <a:pt x="127" y="173"/>
                  </a:lnTo>
                  <a:lnTo>
                    <a:pt x="129" y="175"/>
                  </a:lnTo>
                  <a:lnTo>
                    <a:pt x="133" y="175"/>
                  </a:lnTo>
                  <a:lnTo>
                    <a:pt x="142" y="175"/>
                  </a:lnTo>
                  <a:lnTo>
                    <a:pt x="143" y="173"/>
                  </a:lnTo>
                  <a:lnTo>
                    <a:pt x="147" y="172"/>
                  </a:lnTo>
                  <a:lnTo>
                    <a:pt x="150" y="171"/>
                  </a:lnTo>
                  <a:lnTo>
                    <a:pt x="154" y="171"/>
                  </a:lnTo>
                  <a:lnTo>
                    <a:pt x="156" y="170"/>
                  </a:lnTo>
                  <a:lnTo>
                    <a:pt x="167" y="163"/>
                  </a:lnTo>
                  <a:lnTo>
                    <a:pt x="168" y="161"/>
                  </a:lnTo>
                  <a:lnTo>
                    <a:pt x="171" y="160"/>
                  </a:lnTo>
                  <a:lnTo>
                    <a:pt x="180" y="160"/>
                  </a:lnTo>
                  <a:lnTo>
                    <a:pt x="188" y="160"/>
                  </a:lnTo>
                  <a:lnTo>
                    <a:pt x="190" y="160"/>
                  </a:lnTo>
                  <a:lnTo>
                    <a:pt x="192" y="160"/>
                  </a:lnTo>
                  <a:lnTo>
                    <a:pt x="194" y="158"/>
                  </a:lnTo>
                  <a:lnTo>
                    <a:pt x="209" y="140"/>
                  </a:lnTo>
                  <a:lnTo>
                    <a:pt x="239" y="112"/>
                  </a:lnTo>
                  <a:lnTo>
                    <a:pt x="239" y="111"/>
                  </a:lnTo>
                  <a:lnTo>
                    <a:pt x="224" y="111"/>
                  </a:lnTo>
                  <a:lnTo>
                    <a:pt x="223" y="111"/>
                  </a:lnTo>
                  <a:lnTo>
                    <a:pt x="199" y="102"/>
                  </a:lnTo>
                  <a:lnTo>
                    <a:pt x="181" y="97"/>
                  </a:lnTo>
                  <a:lnTo>
                    <a:pt x="177" y="95"/>
                  </a:lnTo>
                  <a:lnTo>
                    <a:pt x="174" y="92"/>
                  </a:lnTo>
                  <a:lnTo>
                    <a:pt x="168" y="88"/>
                  </a:lnTo>
                  <a:lnTo>
                    <a:pt x="166" y="87"/>
                  </a:lnTo>
                  <a:lnTo>
                    <a:pt x="163" y="82"/>
                  </a:lnTo>
                  <a:lnTo>
                    <a:pt x="155" y="69"/>
                  </a:lnTo>
                  <a:lnTo>
                    <a:pt x="155" y="68"/>
                  </a:lnTo>
                  <a:lnTo>
                    <a:pt x="156" y="66"/>
                  </a:lnTo>
                  <a:lnTo>
                    <a:pt x="159" y="62"/>
                  </a:lnTo>
                  <a:lnTo>
                    <a:pt x="154" y="61"/>
                  </a:lnTo>
                  <a:lnTo>
                    <a:pt x="153" y="61"/>
                  </a:lnTo>
                  <a:lnTo>
                    <a:pt x="147" y="62"/>
                  </a:lnTo>
                  <a:lnTo>
                    <a:pt x="141" y="63"/>
                  </a:lnTo>
                  <a:lnTo>
                    <a:pt x="140" y="62"/>
                  </a:lnTo>
                  <a:lnTo>
                    <a:pt x="140" y="61"/>
                  </a:lnTo>
                  <a:lnTo>
                    <a:pt x="140" y="57"/>
                  </a:lnTo>
                  <a:lnTo>
                    <a:pt x="140" y="54"/>
                  </a:lnTo>
                  <a:lnTo>
                    <a:pt x="141" y="52"/>
                  </a:lnTo>
                  <a:lnTo>
                    <a:pt x="142" y="49"/>
                  </a:lnTo>
                  <a:lnTo>
                    <a:pt x="144" y="47"/>
                  </a:lnTo>
                  <a:lnTo>
                    <a:pt x="150" y="40"/>
                  </a:lnTo>
                  <a:lnTo>
                    <a:pt x="150" y="39"/>
                  </a:lnTo>
                  <a:lnTo>
                    <a:pt x="142" y="30"/>
                  </a:lnTo>
                  <a:lnTo>
                    <a:pt x="126" y="12"/>
                  </a:lnTo>
                  <a:lnTo>
                    <a:pt x="123" y="9"/>
                  </a:lnTo>
                  <a:lnTo>
                    <a:pt x="119" y="8"/>
                  </a:lnTo>
                  <a:lnTo>
                    <a:pt x="116" y="7"/>
                  </a:lnTo>
                  <a:lnTo>
                    <a:pt x="115" y="5"/>
                  </a:lnTo>
                  <a:lnTo>
                    <a:pt x="114" y="5"/>
                  </a:lnTo>
                  <a:lnTo>
                    <a:pt x="113" y="5"/>
                  </a:lnTo>
                  <a:lnTo>
                    <a:pt x="111" y="5"/>
                  </a:lnTo>
                  <a:lnTo>
                    <a:pt x="110" y="6"/>
                  </a:lnTo>
                  <a:lnTo>
                    <a:pt x="109" y="5"/>
                  </a:lnTo>
                  <a:lnTo>
                    <a:pt x="107" y="4"/>
                  </a:lnTo>
                  <a:lnTo>
                    <a:pt x="105" y="4"/>
                  </a:lnTo>
                  <a:lnTo>
                    <a:pt x="102" y="5"/>
                  </a:lnTo>
                  <a:lnTo>
                    <a:pt x="100" y="6"/>
                  </a:lnTo>
                  <a:lnTo>
                    <a:pt x="100" y="4"/>
                  </a:lnTo>
                  <a:lnTo>
                    <a:pt x="99" y="3"/>
                  </a:lnTo>
                  <a:lnTo>
                    <a:pt x="98" y="3"/>
                  </a:lnTo>
                  <a:lnTo>
                    <a:pt x="96" y="4"/>
                  </a:lnTo>
                  <a:lnTo>
                    <a:pt x="93" y="5"/>
                  </a:lnTo>
                  <a:lnTo>
                    <a:pt x="88" y="6"/>
                  </a:lnTo>
                  <a:lnTo>
                    <a:pt x="87" y="6"/>
                  </a:lnTo>
                  <a:lnTo>
                    <a:pt x="84" y="3"/>
                  </a:lnTo>
                  <a:lnTo>
                    <a:pt x="82" y="2"/>
                  </a:lnTo>
                  <a:lnTo>
                    <a:pt x="80" y="1"/>
                  </a:lnTo>
                  <a:lnTo>
                    <a:pt x="79" y="0"/>
                  </a:lnTo>
                  <a:lnTo>
                    <a:pt x="78" y="0"/>
                  </a:lnTo>
                  <a:lnTo>
                    <a:pt x="78" y="1"/>
                  </a:lnTo>
                  <a:lnTo>
                    <a:pt x="74" y="7"/>
                  </a:lnTo>
                  <a:lnTo>
                    <a:pt x="72" y="8"/>
                  </a:lnTo>
                  <a:lnTo>
                    <a:pt x="71" y="9"/>
                  </a:lnTo>
                  <a:lnTo>
                    <a:pt x="70" y="8"/>
                  </a:lnTo>
                  <a:lnTo>
                    <a:pt x="69" y="6"/>
                  </a:lnTo>
                  <a:lnTo>
                    <a:pt x="68" y="6"/>
                  </a:lnTo>
                  <a:lnTo>
                    <a:pt x="67" y="7"/>
                  </a:lnTo>
                  <a:lnTo>
                    <a:pt x="64" y="9"/>
                  </a:lnTo>
                  <a:lnTo>
                    <a:pt x="56" y="9"/>
                  </a:lnTo>
                  <a:lnTo>
                    <a:pt x="56" y="13"/>
                  </a:lnTo>
                  <a:lnTo>
                    <a:pt x="53" y="26"/>
                  </a:lnTo>
                  <a:lnTo>
                    <a:pt x="51" y="34"/>
                  </a:lnTo>
                  <a:lnTo>
                    <a:pt x="50" y="34"/>
                  </a:lnTo>
                  <a:lnTo>
                    <a:pt x="43" y="35"/>
                  </a:lnTo>
                  <a:lnTo>
                    <a:pt x="42" y="36"/>
                  </a:lnTo>
                  <a:lnTo>
                    <a:pt x="37" y="46"/>
                  </a:lnTo>
                  <a:lnTo>
                    <a:pt x="34" y="49"/>
                  </a:lnTo>
                  <a:lnTo>
                    <a:pt x="31" y="60"/>
                  </a:lnTo>
                  <a:lnTo>
                    <a:pt x="31" y="61"/>
                  </a:lnTo>
                  <a:lnTo>
                    <a:pt x="30" y="62"/>
                  </a:lnTo>
                  <a:lnTo>
                    <a:pt x="31" y="64"/>
                  </a:lnTo>
                  <a:lnTo>
                    <a:pt x="30" y="66"/>
                  </a:lnTo>
                  <a:lnTo>
                    <a:pt x="29" y="66"/>
                  </a:lnTo>
                  <a:lnTo>
                    <a:pt x="27" y="66"/>
                  </a:lnTo>
                  <a:lnTo>
                    <a:pt x="26" y="64"/>
                  </a:lnTo>
                  <a:lnTo>
                    <a:pt x="24" y="66"/>
                  </a:lnTo>
                  <a:lnTo>
                    <a:pt x="22" y="68"/>
                  </a:lnTo>
                  <a:lnTo>
                    <a:pt x="21" y="69"/>
                  </a:lnTo>
                  <a:lnTo>
                    <a:pt x="21" y="70"/>
                  </a:lnTo>
                  <a:lnTo>
                    <a:pt x="21" y="74"/>
                  </a:lnTo>
                  <a:lnTo>
                    <a:pt x="21" y="76"/>
                  </a:lnTo>
                  <a:lnTo>
                    <a:pt x="17" y="86"/>
                  </a:lnTo>
                  <a:lnTo>
                    <a:pt x="17" y="88"/>
                  </a:lnTo>
                  <a:lnTo>
                    <a:pt x="17" y="99"/>
                  </a:lnTo>
                  <a:lnTo>
                    <a:pt x="17" y="100"/>
                  </a:lnTo>
                  <a:lnTo>
                    <a:pt x="16" y="102"/>
                  </a:lnTo>
                  <a:lnTo>
                    <a:pt x="15" y="103"/>
                  </a:lnTo>
                  <a:lnTo>
                    <a:pt x="13" y="103"/>
                  </a:lnTo>
                  <a:lnTo>
                    <a:pt x="7" y="103"/>
                  </a:lnTo>
                  <a:lnTo>
                    <a:pt x="4" y="103"/>
                  </a:lnTo>
                  <a:lnTo>
                    <a:pt x="3" y="104"/>
                  </a:lnTo>
                  <a:lnTo>
                    <a:pt x="2" y="104"/>
                  </a:lnTo>
                  <a:lnTo>
                    <a:pt x="1" y="110"/>
                  </a:lnTo>
                  <a:lnTo>
                    <a:pt x="0" y="111"/>
                  </a:lnTo>
                  <a:lnTo>
                    <a:pt x="0" y="112"/>
                  </a:lnTo>
                  <a:lnTo>
                    <a:pt x="6" y="114"/>
                  </a:lnTo>
                  <a:lnTo>
                    <a:pt x="12" y="117"/>
                  </a:lnTo>
                  <a:lnTo>
                    <a:pt x="18" y="125"/>
                  </a:lnTo>
                  <a:lnTo>
                    <a:pt x="20" y="126"/>
                  </a:lnTo>
                  <a:lnTo>
                    <a:pt x="21" y="127"/>
                  </a:lnTo>
                  <a:lnTo>
                    <a:pt x="24" y="129"/>
                  </a:lnTo>
                  <a:lnTo>
                    <a:pt x="27" y="132"/>
                  </a:lnTo>
                  <a:lnTo>
                    <a:pt x="28" y="134"/>
                  </a:lnTo>
                  <a:lnTo>
                    <a:pt x="31" y="142"/>
                  </a:lnTo>
                  <a:lnTo>
                    <a:pt x="34" y="146"/>
                  </a:lnTo>
                  <a:lnTo>
                    <a:pt x="35" y="150"/>
                  </a:lnTo>
                  <a:lnTo>
                    <a:pt x="37" y="152"/>
                  </a:lnTo>
                  <a:lnTo>
                    <a:pt x="39" y="152"/>
                  </a:lnTo>
                  <a:lnTo>
                    <a:pt x="44" y="154"/>
                  </a:lnTo>
                  <a:lnTo>
                    <a:pt x="45" y="154"/>
                  </a:lnTo>
                  <a:lnTo>
                    <a:pt x="45" y="155"/>
                  </a:lnTo>
                  <a:lnTo>
                    <a:pt x="44" y="158"/>
                  </a:lnTo>
                  <a:lnTo>
                    <a:pt x="44" y="160"/>
                  </a:lnTo>
                  <a:lnTo>
                    <a:pt x="44" y="163"/>
                  </a:lnTo>
                  <a:lnTo>
                    <a:pt x="46" y="16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5" name="Freeform 4328"/>
            <p:cNvSpPr>
              <a:spLocks/>
            </p:cNvSpPr>
            <p:nvPr/>
          </p:nvSpPr>
          <p:spPr bwMode="auto">
            <a:xfrm>
              <a:off x="3658" y="2487"/>
              <a:ext cx="21" cy="24"/>
            </a:xfrm>
            <a:custGeom>
              <a:avLst/>
              <a:gdLst>
                <a:gd name="T0" fmla="*/ 2 w 26"/>
                <a:gd name="T1" fmla="*/ 2 h 29"/>
                <a:gd name="T2" fmla="*/ 2 w 26"/>
                <a:gd name="T3" fmla="*/ 2 h 29"/>
                <a:gd name="T4" fmla="*/ 2 w 26"/>
                <a:gd name="T5" fmla="*/ 2 h 29"/>
                <a:gd name="T6" fmla="*/ 2 w 26"/>
                <a:gd name="T7" fmla="*/ 2 h 29"/>
                <a:gd name="T8" fmla="*/ 2 w 26"/>
                <a:gd name="T9" fmla="*/ 2 h 29"/>
                <a:gd name="T10" fmla="*/ 2 w 26"/>
                <a:gd name="T11" fmla="*/ 2 h 29"/>
                <a:gd name="T12" fmla="*/ 2 w 26"/>
                <a:gd name="T13" fmla="*/ 2 h 29"/>
                <a:gd name="T14" fmla="*/ 2 w 26"/>
                <a:gd name="T15" fmla="*/ 2 h 29"/>
                <a:gd name="T16" fmla="*/ 1 w 26"/>
                <a:gd name="T17" fmla="*/ 2 h 29"/>
                <a:gd name="T18" fmla="*/ 0 w 26"/>
                <a:gd name="T19" fmla="*/ 2 h 29"/>
                <a:gd name="T20" fmla="*/ 0 w 26"/>
                <a:gd name="T21" fmla="*/ 2 h 29"/>
                <a:gd name="T22" fmla="*/ 0 w 26"/>
                <a:gd name="T23" fmla="*/ 2 h 29"/>
                <a:gd name="T24" fmla="*/ 0 w 26"/>
                <a:gd name="T25" fmla="*/ 3 h 29"/>
                <a:gd name="T26" fmla="*/ 0 w 26"/>
                <a:gd name="T27" fmla="*/ 3 h 29"/>
                <a:gd name="T28" fmla="*/ 0 w 26"/>
                <a:gd name="T29" fmla="*/ 3 h 29"/>
                <a:gd name="T30" fmla="*/ 1 w 26"/>
                <a:gd name="T31" fmla="*/ 4 h 29"/>
                <a:gd name="T32" fmla="*/ 1 w 26"/>
                <a:gd name="T33" fmla="*/ 4 h 29"/>
                <a:gd name="T34" fmla="*/ 2 w 26"/>
                <a:gd name="T35" fmla="*/ 3 h 29"/>
                <a:gd name="T36" fmla="*/ 2 w 26"/>
                <a:gd name="T37" fmla="*/ 3 h 29"/>
                <a:gd name="T38" fmla="*/ 2 w 26"/>
                <a:gd name="T39" fmla="*/ 3 h 29"/>
                <a:gd name="T40" fmla="*/ 2 w 26"/>
                <a:gd name="T41" fmla="*/ 3 h 29"/>
                <a:gd name="T42" fmla="*/ 2 w 26"/>
                <a:gd name="T43" fmla="*/ 3 h 29"/>
                <a:gd name="T44" fmla="*/ 2 w 26"/>
                <a:gd name="T45" fmla="*/ 3 h 29"/>
                <a:gd name="T46" fmla="*/ 2 w 26"/>
                <a:gd name="T47" fmla="*/ 3 h 29"/>
                <a:gd name="T48" fmla="*/ 2 w 26"/>
                <a:gd name="T49" fmla="*/ 2 h 29"/>
                <a:gd name="T50" fmla="*/ 2 w 26"/>
                <a:gd name="T51" fmla="*/ 2 h 29"/>
                <a:gd name="T52" fmla="*/ 2 w 26"/>
                <a:gd name="T53" fmla="*/ 2 h 29"/>
                <a:gd name="T54" fmla="*/ 2 w 26"/>
                <a:gd name="T55" fmla="*/ 2 h 29"/>
                <a:gd name="T56" fmla="*/ 2 w 26"/>
                <a:gd name="T57" fmla="*/ 2 h 29"/>
                <a:gd name="T58" fmla="*/ 2 w 26"/>
                <a:gd name="T59" fmla="*/ 2 h 29"/>
                <a:gd name="T60" fmla="*/ 2 w 26"/>
                <a:gd name="T61" fmla="*/ 2 h 29"/>
                <a:gd name="T62" fmla="*/ 2 w 26"/>
                <a:gd name="T63" fmla="*/ 2 h 29"/>
                <a:gd name="T64" fmla="*/ 2 w 26"/>
                <a:gd name="T65" fmla="*/ 2 h 29"/>
                <a:gd name="T66" fmla="*/ 2 w 26"/>
                <a:gd name="T67" fmla="*/ 2 h 29"/>
                <a:gd name="T68" fmla="*/ 2 w 26"/>
                <a:gd name="T69" fmla="*/ 2 h 29"/>
                <a:gd name="T70" fmla="*/ 2 w 26"/>
                <a:gd name="T71" fmla="*/ 2 h 29"/>
                <a:gd name="T72" fmla="*/ 2 w 26"/>
                <a:gd name="T73" fmla="*/ 2 h 29"/>
                <a:gd name="T74" fmla="*/ 2 w 26"/>
                <a:gd name="T75" fmla="*/ 2 h 29"/>
                <a:gd name="T76" fmla="*/ 2 w 26"/>
                <a:gd name="T77" fmla="*/ 2 h 29"/>
                <a:gd name="T78" fmla="*/ 2 w 26"/>
                <a:gd name="T79" fmla="*/ 2 h 29"/>
                <a:gd name="T80" fmla="*/ 2 w 26"/>
                <a:gd name="T81" fmla="*/ 2 h 29"/>
                <a:gd name="T82" fmla="*/ 2 w 26"/>
                <a:gd name="T83" fmla="*/ 0 h 29"/>
                <a:gd name="T84" fmla="*/ 2 w 26"/>
                <a:gd name="T85" fmla="*/ 2 h 29"/>
                <a:gd name="T86" fmla="*/ 2 w 26"/>
                <a:gd name="T87" fmla="*/ 2 h 29"/>
                <a:gd name="T88" fmla="*/ 2 w 26"/>
                <a:gd name="T89" fmla="*/ 2 h 29"/>
                <a:gd name="T90" fmla="*/ 2 w 26"/>
                <a:gd name="T91" fmla="*/ 2 h 29"/>
                <a:gd name="T92" fmla="*/ 2 w 26"/>
                <a:gd name="T93" fmla="*/ 2 h 29"/>
                <a:gd name="T94" fmla="*/ 2 w 26"/>
                <a:gd name="T95" fmla="*/ 2 h 29"/>
                <a:gd name="T96" fmla="*/ 2 w 26"/>
                <a:gd name="T97" fmla="*/ 2 h 29"/>
                <a:gd name="T98" fmla="*/ 2 w 26"/>
                <a:gd name="T99" fmla="*/ 2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29"/>
                <a:gd name="T152" fmla="*/ 26 w 26"/>
                <a:gd name="T153" fmla="*/ 29 h 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29">
                  <a:moveTo>
                    <a:pt x="10" y="5"/>
                  </a:moveTo>
                  <a:lnTo>
                    <a:pt x="10" y="5"/>
                  </a:lnTo>
                  <a:lnTo>
                    <a:pt x="10" y="6"/>
                  </a:lnTo>
                  <a:lnTo>
                    <a:pt x="4" y="13"/>
                  </a:lnTo>
                  <a:lnTo>
                    <a:pt x="2" y="15"/>
                  </a:lnTo>
                  <a:lnTo>
                    <a:pt x="1" y="18"/>
                  </a:lnTo>
                  <a:lnTo>
                    <a:pt x="0" y="20"/>
                  </a:lnTo>
                  <a:lnTo>
                    <a:pt x="0" y="23"/>
                  </a:lnTo>
                  <a:lnTo>
                    <a:pt x="0" y="27"/>
                  </a:lnTo>
                  <a:lnTo>
                    <a:pt x="0" y="28"/>
                  </a:lnTo>
                  <a:lnTo>
                    <a:pt x="1" y="29"/>
                  </a:lnTo>
                  <a:lnTo>
                    <a:pt x="7" y="28"/>
                  </a:lnTo>
                  <a:lnTo>
                    <a:pt x="13" y="27"/>
                  </a:lnTo>
                  <a:lnTo>
                    <a:pt x="14" y="27"/>
                  </a:lnTo>
                  <a:lnTo>
                    <a:pt x="19" y="28"/>
                  </a:lnTo>
                  <a:lnTo>
                    <a:pt x="24" y="21"/>
                  </a:lnTo>
                  <a:lnTo>
                    <a:pt x="22" y="20"/>
                  </a:lnTo>
                  <a:lnTo>
                    <a:pt x="21" y="19"/>
                  </a:lnTo>
                  <a:lnTo>
                    <a:pt x="16" y="19"/>
                  </a:lnTo>
                  <a:lnTo>
                    <a:pt x="19" y="16"/>
                  </a:lnTo>
                  <a:lnTo>
                    <a:pt x="24" y="13"/>
                  </a:lnTo>
                  <a:lnTo>
                    <a:pt x="26" y="11"/>
                  </a:lnTo>
                  <a:lnTo>
                    <a:pt x="26" y="10"/>
                  </a:lnTo>
                  <a:lnTo>
                    <a:pt x="26" y="6"/>
                  </a:lnTo>
                  <a:lnTo>
                    <a:pt x="25" y="5"/>
                  </a:lnTo>
                  <a:lnTo>
                    <a:pt x="24" y="2"/>
                  </a:lnTo>
                  <a:lnTo>
                    <a:pt x="22" y="0"/>
                  </a:lnTo>
                  <a:lnTo>
                    <a:pt x="15" y="6"/>
                  </a:lnTo>
                  <a:lnTo>
                    <a:pt x="14" y="6"/>
                  </a:lnTo>
                  <a:lnTo>
                    <a:pt x="11" y="5"/>
                  </a:lnTo>
                  <a:lnTo>
                    <a:pt x="1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6" name="Freeform 4329"/>
            <p:cNvSpPr>
              <a:spLocks/>
            </p:cNvSpPr>
            <p:nvPr/>
          </p:nvSpPr>
          <p:spPr bwMode="auto">
            <a:xfrm>
              <a:off x="3635" y="2445"/>
              <a:ext cx="5" cy="4"/>
            </a:xfrm>
            <a:custGeom>
              <a:avLst/>
              <a:gdLst>
                <a:gd name="T0" fmla="*/ 1 w 7"/>
                <a:gd name="T1" fmla="*/ 2 h 5"/>
                <a:gd name="T2" fmla="*/ 1 w 7"/>
                <a:gd name="T3" fmla="*/ 2 h 5"/>
                <a:gd name="T4" fmla="*/ 1 w 7"/>
                <a:gd name="T5" fmla="*/ 1 h 5"/>
                <a:gd name="T6" fmla="*/ 0 w 7"/>
                <a:gd name="T7" fmla="*/ 0 h 5"/>
                <a:gd name="T8" fmla="*/ 0 w 7"/>
                <a:gd name="T9" fmla="*/ 0 h 5"/>
                <a:gd name="T10" fmla="*/ 0 w 7"/>
                <a:gd name="T11" fmla="*/ 1 h 5"/>
                <a:gd name="T12" fmla="*/ 0 w 7"/>
                <a:gd name="T13" fmla="*/ 1 h 5"/>
                <a:gd name="T14" fmla="*/ 0 w 7"/>
                <a:gd name="T15" fmla="*/ 2 h 5"/>
                <a:gd name="T16" fmla="*/ 0 w 7"/>
                <a:gd name="T17" fmla="*/ 2 h 5"/>
                <a:gd name="T18" fmla="*/ 1 w 7"/>
                <a:gd name="T19" fmla="*/ 2 h 5"/>
                <a:gd name="T20" fmla="*/ 1 w 7"/>
                <a:gd name="T21" fmla="*/ 2 h 5"/>
                <a:gd name="T22" fmla="*/ 1 w 7"/>
                <a:gd name="T23" fmla="*/ 2 h 5"/>
                <a:gd name="T24" fmla="*/ 1 w 7"/>
                <a:gd name="T25" fmla="*/ 2 h 5"/>
                <a:gd name="T26" fmla="*/ 1 w 7"/>
                <a:gd name="T27" fmla="*/ 2 h 5"/>
                <a:gd name="T28" fmla="*/ 1 w 7"/>
                <a:gd name="T29" fmla="*/ 2 h 5"/>
                <a:gd name="T30" fmla="*/ 1 w 7"/>
                <a:gd name="T31" fmla="*/ 2 h 5"/>
                <a:gd name="T32" fmla="*/ 1 w 7"/>
                <a:gd name="T33" fmla="*/ 2 h 5"/>
                <a:gd name="T34" fmla="*/ 1 w 7"/>
                <a:gd name="T35" fmla="*/ 2 h 5"/>
                <a:gd name="T36" fmla="*/ 1 w 7"/>
                <a:gd name="T37" fmla="*/ 2 h 5"/>
                <a:gd name="T38" fmla="*/ 1 w 7"/>
                <a:gd name="T39" fmla="*/ 2 h 5"/>
                <a:gd name="T40" fmla="*/ 1 w 7"/>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5"/>
                <a:gd name="T65" fmla="*/ 7 w 7"/>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5">
                  <a:moveTo>
                    <a:pt x="3" y="2"/>
                  </a:moveTo>
                  <a:lnTo>
                    <a:pt x="3" y="2"/>
                  </a:lnTo>
                  <a:lnTo>
                    <a:pt x="2" y="1"/>
                  </a:lnTo>
                  <a:lnTo>
                    <a:pt x="0" y="0"/>
                  </a:lnTo>
                  <a:lnTo>
                    <a:pt x="0" y="1"/>
                  </a:lnTo>
                  <a:lnTo>
                    <a:pt x="0" y="2"/>
                  </a:lnTo>
                  <a:lnTo>
                    <a:pt x="1" y="4"/>
                  </a:lnTo>
                  <a:lnTo>
                    <a:pt x="4" y="5"/>
                  </a:lnTo>
                  <a:lnTo>
                    <a:pt x="7" y="5"/>
                  </a:lnTo>
                  <a:lnTo>
                    <a:pt x="7" y="4"/>
                  </a:lnTo>
                  <a:lnTo>
                    <a:pt x="5" y="3"/>
                  </a:lnTo>
                  <a:lnTo>
                    <a:pt x="4" y="4"/>
                  </a:lnTo>
                  <a:lnTo>
                    <a:pt x="3" y="4"/>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7" name="Freeform 4330"/>
            <p:cNvSpPr>
              <a:spLocks/>
            </p:cNvSpPr>
            <p:nvPr/>
          </p:nvSpPr>
          <p:spPr bwMode="auto">
            <a:xfrm>
              <a:off x="3590" y="2416"/>
              <a:ext cx="85" cy="76"/>
            </a:xfrm>
            <a:custGeom>
              <a:avLst/>
              <a:gdLst>
                <a:gd name="T0" fmla="*/ 2 w 107"/>
                <a:gd name="T1" fmla="*/ 2 h 92"/>
                <a:gd name="T2" fmla="*/ 2 w 107"/>
                <a:gd name="T3" fmla="*/ 2 h 92"/>
                <a:gd name="T4" fmla="*/ 2 w 107"/>
                <a:gd name="T5" fmla="*/ 2 h 92"/>
                <a:gd name="T6" fmla="*/ 2 w 107"/>
                <a:gd name="T7" fmla="*/ 2 h 92"/>
                <a:gd name="T8" fmla="*/ 2 w 107"/>
                <a:gd name="T9" fmla="*/ 2 h 92"/>
                <a:gd name="T10" fmla="*/ 2 w 107"/>
                <a:gd name="T11" fmla="*/ 3 h 92"/>
                <a:gd name="T12" fmla="*/ 2 w 107"/>
                <a:gd name="T13" fmla="*/ 3 h 92"/>
                <a:gd name="T14" fmla="*/ 0 w 107"/>
                <a:gd name="T15" fmla="*/ 6 h 92"/>
                <a:gd name="T16" fmla="*/ 1 w 107"/>
                <a:gd name="T17" fmla="*/ 7 h 92"/>
                <a:gd name="T18" fmla="*/ 2 w 107"/>
                <a:gd name="T19" fmla="*/ 7 h 92"/>
                <a:gd name="T20" fmla="*/ 2 w 107"/>
                <a:gd name="T21" fmla="*/ 7 h 92"/>
                <a:gd name="T22" fmla="*/ 2 w 107"/>
                <a:gd name="T23" fmla="*/ 7 h 92"/>
                <a:gd name="T24" fmla="*/ 2 w 107"/>
                <a:gd name="T25" fmla="*/ 7 h 92"/>
                <a:gd name="T26" fmla="*/ 2 w 107"/>
                <a:gd name="T27" fmla="*/ 7 h 92"/>
                <a:gd name="T28" fmla="*/ 2 w 107"/>
                <a:gd name="T29" fmla="*/ 7 h 92"/>
                <a:gd name="T30" fmla="*/ 2 w 107"/>
                <a:gd name="T31" fmla="*/ 7 h 92"/>
                <a:gd name="T32" fmla="*/ 2 w 107"/>
                <a:gd name="T33" fmla="*/ 7 h 92"/>
                <a:gd name="T34" fmla="*/ 2 w 107"/>
                <a:gd name="T35" fmla="*/ 7 h 92"/>
                <a:gd name="T36" fmla="*/ 3 w 107"/>
                <a:gd name="T37" fmla="*/ 7 h 92"/>
                <a:gd name="T38" fmla="*/ 4 w 107"/>
                <a:gd name="T39" fmla="*/ 7 h 92"/>
                <a:gd name="T40" fmla="*/ 4 w 107"/>
                <a:gd name="T41" fmla="*/ 7 h 92"/>
                <a:gd name="T42" fmla="*/ 4 w 107"/>
                <a:gd name="T43" fmla="*/ 7 h 92"/>
                <a:gd name="T44" fmla="*/ 4 w 107"/>
                <a:gd name="T45" fmla="*/ 7 h 92"/>
                <a:gd name="T46" fmla="*/ 5 w 107"/>
                <a:gd name="T47" fmla="*/ 7 h 92"/>
                <a:gd name="T48" fmla="*/ 5 w 107"/>
                <a:gd name="T49" fmla="*/ 7 h 92"/>
                <a:gd name="T50" fmla="*/ 5 w 107"/>
                <a:gd name="T51" fmla="*/ 7 h 92"/>
                <a:gd name="T52" fmla="*/ 5 w 107"/>
                <a:gd name="T53" fmla="*/ 7 h 92"/>
                <a:gd name="T54" fmla="*/ 6 w 107"/>
                <a:gd name="T55" fmla="*/ 7 h 92"/>
                <a:gd name="T56" fmla="*/ 6 w 107"/>
                <a:gd name="T57" fmla="*/ 8 h 92"/>
                <a:gd name="T58" fmla="*/ 7 w 107"/>
                <a:gd name="T59" fmla="*/ 10 h 92"/>
                <a:gd name="T60" fmla="*/ 8 w 107"/>
                <a:gd name="T61" fmla="*/ 12 h 92"/>
                <a:gd name="T62" fmla="*/ 8 w 107"/>
                <a:gd name="T63" fmla="*/ 12 h 92"/>
                <a:gd name="T64" fmla="*/ 9 w 107"/>
                <a:gd name="T65" fmla="*/ 10 h 92"/>
                <a:gd name="T66" fmla="*/ 9 w 107"/>
                <a:gd name="T67" fmla="*/ 10 h 92"/>
                <a:gd name="T68" fmla="*/ 9 w 107"/>
                <a:gd name="T69" fmla="*/ 10 h 92"/>
                <a:gd name="T70" fmla="*/ 8 w 107"/>
                <a:gd name="T71" fmla="*/ 10 h 92"/>
                <a:gd name="T72" fmla="*/ 8 w 107"/>
                <a:gd name="T73" fmla="*/ 10 h 92"/>
                <a:gd name="T74" fmla="*/ 7 w 107"/>
                <a:gd name="T75" fmla="*/ 8 h 92"/>
                <a:gd name="T76" fmla="*/ 7 w 107"/>
                <a:gd name="T77" fmla="*/ 8 h 92"/>
                <a:gd name="T78" fmla="*/ 7 w 107"/>
                <a:gd name="T79" fmla="*/ 7 h 92"/>
                <a:gd name="T80" fmla="*/ 6 w 107"/>
                <a:gd name="T81" fmla="*/ 7 h 92"/>
                <a:gd name="T82" fmla="*/ 6 w 107"/>
                <a:gd name="T83" fmla="*/ 6 h 92"/>
                <a:gd name="T84" fmla="*/ 5 w 107"/>
                <a:gd name="T85" fmla="*/ 6 h 92"/>
                <a:gd name="T86" fmla="*/ 5 w 107"/>
                <a:gd name="T87" fmla="*/ 6 h 92"/>
                <a:gd name="T88" fmla="*/ 5 w 107"/>
                <a:gd name="T89" fmla="*/ 6 h 92"/>
                <a:gd name="T90" fmla="*/ 5 w 107"/>
                <a:gd name="T91" fmla="*/ 6 h 92"/>
                <a:gd name="T92" fmla="*/ 5 w 107"/>
                <a:gd name="T93" fmla="*/ 6 h 92"/>
                <a:gd name="T94" fmla="*/ 5 w 107"/>
                <a:gd name="T95" fmla="*/ 6 h 92"/>
                <a:gd name="T96" fmla="*/ 4 w 107"/>
                <a:gd name="T97" fmla="*/ 6 h 92"/>
                <a:gd name="T98" fmla="*/ 4 w 107"/>
                <a:gd name="T99" fmla="*/ 5 h 92"/>
                <a:gd name="T100" fmla="*/ 4 w 107"/>
                <a:gd name="T101" fmla="*/ 4 h 92"/>
                <a:gd name="T102" fmla="*/ 4 w 107"/>
                <a:gd name="T103" fmla="*/ 2 h 92"/>
                <a:gd name="T104" fmla="*/ 3 w 107"/>
                <a:gd name="T105" fmla="*/ 0 h 92"/>
                <a:gd name="T106" fmla="*/ 2 w 107"/>
                <a:gd name="T107" fmla="*/ 2 h 92"/>
                <a:gd name="T108" fmla="*/ 2 w 107"/>
                <a:gd name="T109" fmla="*/ 2 h 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7"/>
                <a:gd name="T166" fmla="*/ 0 h 92"/>
                <a:gd name="T167" fmla="*/ 107 w 107"/>
                <a:gd name="T168" fmla="*/ 92 h 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7" h="92">
                  <a:moveTo>
                    <a:pt x="27" y="8"/>
                  </a:moveTo>
                  <a:lnTo>
                    <a:pt x="27" y="8"/>
                  </a:lnTo>
                  <a:lnTo>
                    <a:pt x="26" y="8"/>
                  </a:lnTo>
                  <a:lnTo>
                    <a:pt x="24" y="9"/>
                  </a:lnTo>
                  <a:lnTo>
                    <a:pt x="21" y="11"/>
                  </a:lnTo>
                  <a:lnTo>
                    <a:pt x="17" y="13"/>
                  </a:lnTo>
                  <a:lnTo>
                    <a:pt x="16" y="15"/>
                  </a:lnTo>
                  <a:lnTo>
                    <a:pt x="15" y="15"/>
                  </a:lnTo>
                  <a:lnTo>
                    <a:pt x="9" y="15"/>
                  </a:lnTo>
                  <a:lnTo>
                    <a:pt x="9" y="16"/>
                  </a:lnTo>
                  <a:lnTo>
                    <a:pt x="8" y="25"/>
                  </a:lnTo>
                  <a:lnTo>
                    <a:pt x="8" y="26"/>
                  </a:lnTo>
                  <a:lnTo>
                    <a:pt x="1" y="44"/>
                  </a:lnTo>
                  <a:lnTo>
                    <a:pt x="0" y="47"/>
                  </a:lnTo>
                  <a:lnTo>
                    <a:pt x="0" y="53"/>
                  </a:lnTo>
                  <a:lnTo>
                    <a:pt x="1" y="61"/>
                  </a:lnTo>
                  <a:lnTo>
                    <a:pt x="9" y="61"/>
                  </a:lnTo>
                  <a:lnTo>
                    <a:pt x="12" y="59"/>
                  </a:lnTo>
                  <a:lnTo>
                    <a:pt x="13" y="58"/>
                  </a:lnTo>
                  <a:lnTo>
                    <a:pt x="14" y="58"/>
                  </a:lnTo>
                  <a:lnTo>
                    <a:pt x="15" y="60"/>
                  </a:lnTo>
                  <a:lnTo>
                    <a:pt x="16" y="61"/>
                  </a:lnTo>
                  <a:lnTo>
                    <a:pt x="17" y="60"/>
                  </a:lnTo>
                  <a:lnTo>
                    <a:pt x="19" y="59"/>
                  </a:lnTo>
                  <a:lnTo>
                    <a:pt x="23" y="53"/>
                  </a:lnTo>
                  <a:lnTo>
                    <a:pt x="23" y="52"/>
                  </a:lnTo>
                  <a:lnTo>
                    <a:pt x="24" y="52"/>
                  </a:lnTo>
                  <a:lnTo>
                    <a:pt x="25" y="53"/>
                  </a:lnTo>
                  <a:lnTo>
                    <a:pt x="27" y="54"/>
                  </a:lnTo>
                  <a:lnTo>
                    <a:pt x="29" y="55"/>
                  </a:lnTo>
                  <a:lnTo>
                    <a:pt x="32" y="58"/>
                  </a:lnTo>
                  <a:lnTo>
                    <a:pt x="33" y="58"/>
                  </a:lnTo>
                  <a:lnTo>
                    <a:pt x="38" y="57"/>
                  </a:lnTo>
                  <a:lnTo>
                    <a:pt x="41" y="56"/>
                  </a:lnTo>
                  <a:lnTo>
                    <a:pt x="43" y="55"/>
                  </a:lnTo>
                  <a:lnTo>
                    <a:pt x="44" y="55"/>
                  </a:lnTo>
                  <a:lnTo>
                    <a:pt x="45" y="56"/>
                  </a:lnTo>
                  <a:lnTo>
                    <a:pt x="45" y="58"/>
                  </a:lnTo>
                  <a:lnTo>
                    <a:pt x="47" y="57"/>
                  </a:lnTo>
                  <a:lnTo>
                    <a:pt x="50" y="56"/>
                  </a:lnTo>
                  <a:lnTo>
                    <a:pt x="52" y="56"/>
                  </a:lnTo>
                  <a:lnTo>
                    <a:pt x="54" y="57"/>
                  </a:lnTo>
                  <a:lnTo>
                    <a:pt x="55" y="58"/>
                  </a:lnTo>
                  <a:lnTo>
                    <a:pt x="56" y="57"/>
                  </a:lnTo>
                  <a:lnTo>
                    <a:pt x="58" y="57"/>
                  </a:lnTo>
                  <a:lnTo>
                    <a:pt x="59" y="57"/>
                  </a:lnTo>
                  <a:lnTo>
                    <a:pt x="60" y="57"/>
                  </a:lnTo>
                  <a:lnTo>
                    <a:pt x="61" y="59"/>
                  </a:lnTo>
                  <a:lnTo>
                    <a:pt x="64" y="60"/>
                  </a:lnTo>
                  <a:lnTo>
                    <a:pt x="68" y="61"/>
                  </a:lnTo>
                  <a:lnTo>
                    <a:pt x="71" y="64"/>
                  </a:lnTo>
                  <a:lnTo>
                    <a:pt x="87" y="82"/>
                  </a:lnTo>
                  <a:lnTo>
                    <a:pt x="95" y="91"/>
                  </a:lnTo>
                  <a:lnTo>
                    <a:pt x="96" y="91"/>
                  </a:lnTo>
                  <a:lnTo>
                    <a:pt x="99" y="92"/>
                  </a:lnTo>
                  <a:lnTo>
                    <a:pt x="100" y="92"/>
                  </a:lnTo>
                  <a:lnTo>
                    <a:pt x="107" y="86"/>
                  </a:lnTo>
                  <a:lnTo>
                    <a:pt x="106" y="85"/>
                  </a:lnTo>
                  <a:lnTo>
                    <a:pt x="106" y="84"/>
                  </a:lnTo>
                  <a:lnTo>
                    <a:pt x="104" y="84"/>
                  </a:lnTo>
                  <a:lnTo>
                    <a:pt x="102" y="84"/>
                  </a:lnTo>
                  <a:lnTo>
                    <a:pt x="101" y="83"/>
                  </a:lnTo>
                  <a:lnTo>
                    <a:pt x="99" y="81"/>
                  </a:lnTo>
                  <a:lnTo>
                    <a:pt x="96" y="79"/>
                  </a:lnTo>
                  <a:lnTo>
                    <a:pt x="95" y="78"/>
                  </a:lnTo>
                  <a:lnTo>
                    <a:pt x="95" y="77"/>
                  </a:lnTo>
                  <a:lnTo>
                    <a:pt x="93" y="71"/>
                  </a:lnTo>
                  <a:lnTo>
                    <a:pt x="91" y="69"/>
                  </a:lnTo>
                  <a:lnTo>
                    <a:pt x="87" y="67"/>
                  </a:lnTo>
                  <a:lnTo>
                    <a:pt x="84" y="66"/>
                  </a:lnTo>
                  <a:lnTo>
                    <a:pt x="82" y="65"/>
                  </a:lnTo>
                  <a:lnTo>
                    <a:pt x="80" y="60"/>
                  </a:lnTo>
                  <a:lnTo>
                    <a:pt x="78" y="58"/>
                  </a:lnTo>
                  <a:lnTo>
                    <a:pt x="73" y="54"/>
                  </a:lnTo>
                  <a:lnTo>
                    <a:pt x="68" y="52"/>
                  </a:lnTo>
                  <a:lnTo>
                    <a:pt x="64" y="50"/>
                  </a:lnTo>
                  <a:lnTo>
                    <a:pt x="60" y="49"/>
                  </a:lnTo>
                  <a:lnTo>
                    <a:pt x="58" y="47"/>
                  </a:lnTo>
                  <a:lnTo>
                    <a:pt x="57" y="45"/>
                  </a:lnTo>
                  <a:lnTo>
                    <a:pt x="56" y="42"/>
                  </a:lnTo>
                  <a:lnTo>
                    <a:pt x="55" y="42"/>
                  </a:lnTo>
                  <a:lnTo>
                    <a:pt x="54" y="43"/>
                  </a:lnTo>
                  <a:lnTo>
                    <a:pt x="54" y="44"/>
                  </a:lnTo>
                  <a:lnTo>
                    <a:pt x="54" y="46"/>
                  </a:lnTo>
                  <a:lnTo>
                    <a:pt x="53" y="46"/>
                  </a:lnTo>
                  <a:lnTo>
                    <a:pt x="53" y="45"/>
                  </a:lnTo>
                  <a:lnTo>
                    <a:pt x="52" y="44"/>
                  </a:lnTo>
                  <a:lnTo>
                    <a:pt x="51" y="43"/>
                  </a:lnTo>
                  <a:lnTo>
                    <a:pt x="50" y="42"/>
                  </a:lnTo>
                  <a:lnTo>
                    <a:pt x="49" y="40"/>
                  </a:lnTo>
                  <a:lnTo>
                    <a:pt x="47" y="37"/>
                  </a:lnTo>
                  <a:lnTo>
                    <a:pt x="46" y="35"/>
                  </a:lnTo>
                  <a:lnTo>
                    <a:pt x="45" y="30"/>
                  </a:lnTo>
                  <a:lnTo>
                    <a:pt x="44" y="23"/>
                  </a:lnTo>
                  <a:lnTo>
                    <a:pt x="41" y="13"/>
                  </a:lnTo>
                  <a:lnTo>
                    <a:pt x="36" y="2"/>
                  </a:lnTo>
                  <a:lnTo>
                    <a:pt x="35" y="0"/>
                  </a:lnTo>
                  <a:lnTo>
                    <a:pt x="30" y="5"/>
                  </a:lnTo>
                  <a:lnTo>
                    <a:pt x="28" y="8"/>
                  </a:lnTo>
                  <a:lnTo>
                    <a:pt x="27"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8" name="Freeform 4331"/>
            <p:cNvSpPr>
              <a:spLocks/>
            </p:cNvSpPr>
            <p:nvPr/>
          </p:nvSpPr>
          <p:spPr bwMode="auto">
            <a:xfrm>
              <a:off x="3280" y="2585"/>
              <a:ext cx="244" cy="248"/>
            </a:xfrm>
            <a:custGeom>
              <a:avLst/>
              <a:gdLst>
                <a:gd name="T0" fmla="*/ 17 w 304"/>
                <a:gd name="T1" fmla="*/ 30 h 302"/>
                <a:gd name="T2" fmla="*/ 18 w 304"/>
                <a:gd name="T3" fmla="*/ 30 h 302"/>
                <a:gd name="T4" fmla="*/ 20 w 304"/>
                <a:gd name="T5" fmla="*/ 32 h 302"/>
                <a:gd name="T6" fmla="*/ 21 w 304"/>
                <a:gd name="T7" fmla="*/ 32 h 302"/>
                <a:gd name="T8" fmla="*/ 22 w 304"/>
                <a:gd name="T9" fmla="*/ 32 h 302"/>
                <a:gd name="T10" fmla="*/ 25 w 304"/>
                <a:gd name="T11" fmla="*/ 34 h 302"/>
                <a:gd name="T12" fmla="*/ 25 w 304"/>
                <a:gd name="T13" fmla="*/ 34 h 302"/>
                <a:gd name="T14" fmla="*/ 25 w 304"/>
                <a:gd name="T15" fmla="*/ 32 h 302"/>
                <a:gd name="T16" fmla="*/ 25 w 304"/>
                <a:gd name="T17" fmla="*/ 32 h 302"/>
                <a:gd name="T18" fmla="*/ 23 w 304"/>
                <a:gd name="T19" fmla="*/ 32 h 302"/>
                <a:gd name="T20" fmla="*/ 23 w 304"/>
                <a:gd name="T21" fmla="*/ 30 h 302"/>
                <a:gd name="T22" fmla="*/ 23 w 304"/>
                <a:gd name="T23" fmla="*/ 27 h 302"/>
                <a:gd name="T24" fmla="*/ 22 w 304"/>
                <a:gd name="T25" fmla="*/ 26 h 302"/>
                <a:gd name="T26" fmla="*/ 26 w 304"/>
                <a:gd name="T27" fmla="*/ 25 h 302"/>
                <a:gd name="T28" fmla="*/ 25 w 304"/>
                <a:gd name="T29" fmla="*/ 21 h 302"/>
                <a:gd name="T30" fmla="*/ 25 w 304"/>
                <a:gd name="T31" fmla="*/ 19 h 302"/>
                <a:gd name="T32" fmla="*/ 25 w 304"/>
                <a:gd name="T33" fmla="*/ 17 h 302"/>
                <a:gd name="T34" fmla="*/ 25 w 304"/>
                <a:gd name="T35" fmla="*/ 15 h 302"/>
                <a:gd name="T36" fmla="*/ 25 w 304"/>
                <a:gd name="T37" fmla="*/ 14 h 302"/>
                <a:gd name="T38" fmla="*/ 25 w 304"/>
                <a:gd name="T39" fmla="*/ 11 h 302"/>
                <a:gd name="T40" fmla="*/ 25 w 304"/>
                <a:gd name="T41" fmla="*/ 7 h 302"/>
                <a:gd name="T42" fmla="*/ 27 w 304"/>
                <a:gd name="T43" fmla="*/ 6 h 302"/>
                <a:gd name="T44" fmla="*/ 26 w 304"/>
                <a:gd name="T45" fmla="*/ 5 h 302"/>
                <a:gd name="T46" fmla="*/ 26 w 304"/>
                <a:gd name="T47" fmla="*/ 3 h 302"/>
                <a:gd name="T48" fmla="*/ 26 w 304"/>
                <a:gd name="T49" fmla="*/ 2 h 302"/>
                <a:gd name="T50" fmla="*/ 25 w 304"/>
                <a:gd name="T51" fmla="*/ 2 h 302"/>
                <a:gd name="T52" fmla="*/ 23 w 304"/>
                <a:gd name="T53" fmla="*/ 2 h 302"/>
                <a:gd name="T54" fmla="*/ 22 w 304"/>
                <a:gd name="T55" fmla="*/ 2 h 302"/>
                <a:gd name="T56" fmla="*/ 20 w 304"/>
                <a:gd name="T57" fmla="*/ 2 h 302"/>
                <a:gd name="T58" fmla="*/ 18 w 304"/>
                <a:gd name="T59" fmla="*/ 0 h 302"/>
                <a:gd name="T60" fmla="*/ 18 w 304"/>
                <a:gd name="T61" fmla="*/ 2 h 302"/>
                <a:gd name="T62" fmla="*/ 17 w 304"/>
                <a:gd name="T63" fmla="*/ 2 h 302"/>
                <a:gd name="T64" fmla="*/ 15 w 304"/>
                <a:gd name="T65" fmla="*/ 2 h 302"/>
                <a:gd name="T66" fmla="*/ 13 w 304"/>
                <a:gd name="T67" fmla="*/ 2 h 302"/>
                <a:gd name="T68" fmla="*/ 11 w 304"/>
                <a:gd name="T69" fmla="*/ 2 h 302"/>
                <a:gd name="T70" fmla="*/ 10 w 304"/>
                <a:gd name="T71" fmla="*/ 2 h 302"/>
                <a:gd name="T72" fmla="*/ 9 w 304"/>
                <a:gd name="T73" fmla="*/ 2 h 302"/>
                <a:gd name="T74" fmla="*/ 8 w 304"/>
                <a:gd name="T75" fmla="*/ 5 h 302"/>
                <a:gd name="T76" fmla="*/ 8 w 304"/>
                <a:gd name="T77" fmla="*/ 9 h 302"/>
                <a:gd name="T78" fmla="*/ 6 w 304"/>
                <a:gd name="T79" fmla="*/ 11 h 302"/>
                <a:gd name="T80" fmla="*/ 6 w 304"/>
                <a:gd name="T81" fmla="*/ 14 h 302"/>
                <a:gd name="T82" fmla="*/ 5 w 304"/>
                <a:gd name="T83" fmla="*/ 17 h 302"/>
                <a:gd name="T84" fmla="*/ 3 w 304"/>
                <a:gd name="T85" fmla="*/ 19 h 302"/>
                <a:gd name="T86" fmla="*/ 3 w 304"/>
                <a:gd name="T87" fmla="*/ 17 h 302"/>
                <a:gd name="T88" fmla="*/ 2 w 304"/>
                <a:gd name="T89" fmla="*/ 17 h 302"/>
                <a:gd name="T90" fmla="*/ 2 w 304"/>
                <a:gd name="T91" fmla="*/ 18 h 302"/>
                <a:gd name="T92" fmla="*/ 2 w 304"/>
                <a:gd name="T93" fmla="*/ 21 h 302"/>
                <a:gd name="T94" fmla="*/ 2 w 304"/>
                <a:gd name="T95" fmla="*/ 21 h 302"/>
                <a:gd name="T96" fmla="*/ 5 w 304"/>
                <a:gd name="T97" fmla="*/ 21 h 302"/>
                <a:gd name="T98" fmla="*/ 6 w 304"/>
                <a:gd name="T99" fmla="*/ 22 h 302"/>
                <a:gd name="T100" fmla="*/ 7 w 304"/>
                <a:gd name="T101" fmla="*/ 25 h 302"/>
                <a:gd name="T102" fmla="*/ 9 w 304"/>
                <a:gd name="T103" fmla="*/ 25 h 302"/>
                <a:gd name="T104" fmla="*/ 10 w 304"/>
                <a:gd name="T105" fmla="*/ 23 h 302"/>
                <a:gd name="T106" fmla="*/ 11 w 304"/>
                <a:gd name="T107" fmla="*/ 23 h 302"/>
                <a:gd name="T108" fmla="*/ 14 w 304"/>
                <a:gd name="T109" fmla="*/ 23 h 302"/>
                <a:gd name="T110" fmla="*/ 14 w 304"/>
                <a:gd name="T111" fmla="*/ 25 h 302"/>
                <a:gd name="T112" fmla="*/ 14 w 304"/>
                <a:gd name="T113" fmla="*/ 30 h 302"/>
                <a:gd name="T114" fmla="*/ 14 w 304"/>
                <a:gd name="T115" fmla="*/ 30 h 302"/>
                <a:gd name="T116" fmla="*/ 17 w 304"/>
                <a:gd name="T117" fmla="*/ 30 h 3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4"/>
                <a:gd name="T178" fmla="*/ 0 h 302"/>
                <a:gd name="T179" fmla="*/ 304 w 304"/>
                <a:gd name="T180" fmla="*/ 302 h 3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4" h="302">
                  <a:moveTo>
                    <a:pt x="188" y="260"/>
                  </a:moveTo>
                  <a:lnTo>
                    <a:pt x="188" y="260"/>
                  </a:lnTo>
                  <a:lnTo>
                    <a:pt x="193" y="264"/>
                  </a:lnTo>
                  <a:lnTo>
                    <a:pt x="194" y="265"/>
                  </a:lnTo>
                  <a:lnTo>
                    <a:pt x="194" y="266"/>
                  </a:lnTo>
                  <a:lnTo>
                    <a:pt x="193" y="268"/>
                  </a:lnTo>
                  <a:lnTo>
                    <a:pt x="194" y="268"/>
                  </a:lnTo>
                  <a:lnTo>
                    <a:pt x="196" y="268"/>
                  </a:lnTo>
                  <a:lnTo>
                    <a:pt x="199" y="268"/>
                  </a:lnTo>
                  <a:lnTo>
                    <a:pt x="203" y="266"/>
                  </a:lnTo>
                  <a:lnTo>
                    <a:pt x="207" y="265"/>
                  </a:lnTo>
                  <a:lnTo>
                    <a:pt x="208" y="265"/>
                  </a:lnTo>
                  <a:lnTo>
                    <a:pt x="209" y="266"/>
                  </a:lnTo>
                  <a:lnTo>
                    <a:pt x="208" y="268"/>
                  </a:lnTo>
                  <a:lnTo>
                    <a:pt x="209" y="270"/>
                  </a:lnTo>
                  <a:lnTo>
                    <a:pt x="210" y="273"/>
                  </a:lnTo>
                  <a:lnTo>
                    <a:pt x="215" y="275"/>
                  </a:lnTo>
                  <a:lnTo>
                    <a:pt x="222" y="276"/>
                  </a:lnTo>
                  <a:lnTo>
                    <a:pt x="227" y="277"/>
                  </a:lnTo>
                  <a:lnTo>
                    <a:pt x="230" y="277"/>
                  </a:lnTo>
                  <a:lnTo>
                    <a:pt x="233" y="278"/>
                  </a:lnTo>
                  <a:lnTo>
                    <a:pt x="235" y="277"/>
                  </a:lnTo>
                  <a:lnTo>
                    <a:pt x="236" y="276"/>
                  </a:lnTo>
                  <a:lnTo>
                    <a:pt x="236" y="274"/>
                  </a:lnTo>
                  <a:lnTo>
                    <a:pt x="236" y="271"/>
                  </a:lnTo>
                  <a:lnTo>
                    <a:pt x="237" y="271"/>
                  </a:lnTo>
                  <a:lnTo>
                    <a:pt x="238" y="271"/>
                  </a:lnTo>
                  <a:lnTo>
                    <a:pt x="239" y="273"/>
                  </a:lnTo>
                  <a:lnTo>
                    <a:pt x="245" y="280"/>
                  </a:lnTo>
                  <a:lnTo>
                    <a:pt x="246" y="282"/>
                  </a:lnTo>
                  <a:lnTo>
                    <a:pt x="248" y="282"/>
                  </a:lnTo>
                  <a:lnTo>
                    <a:pt x="251" y="282"/>
                  </a:lnTo>
                  <a:lnTo>
                    <a:pt x="255" y="284"/>
                  </a:lnTo>
                  <a:lnTo>
                    <a:pt x="256" y="284"/>
                  </a:lnTo>
                  <a:lnTo>
                    <a:pt x="258" y="285"/>
                  </a:lnTo>
                  <a:lnTo>
                    <a:pt x="269" y="299"/>
                  </a:lnTo>
                  <a:lnTo>
                    <a:pt x="270" y="301"/>
                  </a:lnTo>
                  <a:lnTo>
                    <a:pt x="271" y="301"/>
                  </a:lnTo>
                  <a:lnTo>
                    <a:pt x="272" y="301"/>
                  </a:lnTo>
                  <a:lnTo>
                    <a:pt x="275" y="299"/>
                  </a:lnTo>
                  <a:lnTo>
                    <a:pt x="277" y="298"/>
                  </a:lnTo>
                  <a:lnTo>
                    <a:pt x="278" y="298"/>
                  </a:lnTo>
                  <a:lnTo>
                    <a:pt x="278" y="299"/>
                  </a:lnTo>
                  <a:lnTo>
                    <a:pt x="278" y="302"/>
                  </a:lnTo>
                  <a:lnTo>
                    <a:pt x="279" y="302"/>
                  </a:lnTo>
                  <a:lnTo>
                    <a:pt x="280" y="302"/>
                  </a:lnTo>
                  <a:lnTo>
                    <a:pt x="281" y="299"/>
                  </a:lnTo>
                  <a:lnTo>
                    <a:pt x="280" y="292"/>
                  </a:lnTo>
                  <a:lnTo>
                    <a:pt x="280" y="281"/>
                  </a:lnTo>
                  <a:lnTo>
                    <a:pt x="280" y="280"/>
                  </a:lnTo>
                  <a:lnTo>
                    <a:pt x="277" y="281"/>
                  </a:lnTo>
                  <a:lnTo>
                    <a:pt x="276" y="281"/>
                  </a:lnTo>
                  <a:lnTo>
                    <a:pt x="275" y="282"/>
                  </a:lnTo>
                  <a:lnTo>
                    <a:pt x="275" y="284"/>
                  </a:lnTo>
                  <a:lnTo>
                    <a:pt x="274" y="284"/>
                  </a:lnTo>
                  <a:lnTo>
                    <a:pt x="271" y="284"/>
                  </a:lnTo>
                  <a:lnTo>
                    <a:pt x="270" y="284"/>
                  </a:lnTo>
                  <a:lnTo>
                    <a:pt x="267" y="283"/>
                  </a:lnTo>
                  <a:lnTo>
                    <a:pt x="264" y="279"/>
                  </a:lnTo>
                  <a:lnTo>
                    <a:pt x="262" y="277"/>
                  </a:lnTo>
                  <a:lnTo>
                    <a:pt x="261" y="276"/>
                  </a:lnTo>
                  <a:lnTo>
                    <a:pt x="259" y="274"/>
                  </a:lnTo>
                  <a:lnTo>
                    <a:pt x="258" y="271"/>
                  </a:lnTo>
                  <a:lnTo>
                    <a:pt x="258" y="268"/>
                  </a:lnTo>
                  <a:lnTo>
                    <a:pt x="261" y="256"/>
                  </a:lnTo>
                  <a:lnTo>
                    <a:pt x="262" y="254"/>
                  </a:lnTo>
                  <a:lnTo>
                    <a:pt x="262" y="252"/>
                  </a:lnTo>
                  <a:lnTo>
                    <a:pt x="261" y="249"/>
                  </a:lnTo>
                  <a:lnTo>
                    <a:pt x="261" y="246"/>
                  </a:lnTo>
                  <a:lnTo>
                    <a:pt x="262" y="242"/>
                  </a:lnTo>
                  <a:lnTo>
                    <a:pt x="262" y="239"/>
                  </a:lnTo>
                  <a:lnTo>
                    <a:pt x="260" y="237"/>
                  </a:lnTo>
                  <a:lnTo>
                    <a:pt x="260" y="235"/>
                  </a:lnTo>
                  <a:lnTo>
                    <a:pt x="259" y="235"/>
                  </a:lnTo>
                  <a:lnTo>
                    <a:pt x="258" y="235"/>
                  </a:lnTo>
                  <a:lnTo>
                    <a:pt x="258" y="234"/>
                  </a:lnTo>
                  <a:lnTo>
                    <a:pt x="258" y="233"/>
                  </a:lnTo>
                  <a:lnTo>
                    <a:pt x="266" y="225"/>
                  </a:lnTo>
                  <a:lnTo>
                    <a:pt x="266" y="224"/>
                  </a:lnTo>
                  <a:lnTo>
                    <a:pt x="266" y="222"/>
                  </a:lnTo>
                  <a:lnTo>
                    <a:pt x="266" y="221"/>
                  </a:lnTo>
                  <a:lnTo>
                    <a:pt x="267" y="221"/>
                  </a:lnTo>
                  <a:lnTo>
                    <a:pt x="293" y="216"/>
                  </a:lnTo>
                  <a:lnTo>
                    <a:pt x="290" y="213"/>
                  </a:lnTo>
                  <a:lnTo>
                    <a:pt x="289" y="211"/>
                  </a:lnTo>
                  <a:lnTo>
                    <a:pt x="288" y="208"/>
                  </a:lnTo>
                  <a:lnTo>
                    <a:pt x="287" y="204"/>
                  </a:lnTo>
                  <a:lnTo>
                    <a:pt x="285" y="200"/>
                  </a:lnTo>
                  <a:lnTo>
                    <a:pt x="280" y="195"/>
                  </a:lnTo>
                  <a:lnTo>
                    <a:pt x="273" y="185"/>
                  </a:lnTo>
                  <a:lnTo>
                    <a:pt x="272" y="183"/>
                  </a:lnTo>
                  <a:lnTo>
                    <a:pt x="271" y="182"/>
                  </a:lnTo>
                  <a:lnTo>
                    <a:pt x="272" y="180"/>
                  </a:lnTo>
                  <a:lnTo>
                    <a:pt x="273" y="179"/>
                  </a:lnTo>
                  <a:lnTo>
                    <a:pt x="274" y="178"/>
                  </a:lnTo>
                  <a:lnTo>
                    <a:pt x="273" y="174"/>
                  </a:lnTo>
                  <a:lnTo>
                    <a:pt x="271" y="168"/>
                  </a:lnTo>
                  <a:lnTo>
                    <a:pt x="270" y="165"/>
                  </a:lnTo>
                  <a:lnTo>
                    <a:pt x="271" y="160"/>
                  </a:lnTo>
                  <a:lnTo>
                    <a:pt x="272" y="153"/>
                  </a:lnTo>
                  <a:lnTo>
                    <a:pt x="272" y="150"/>
                  </a:lnTo>
                  <a:lnTo>
                    <a:pt x="271" y="152"/>
                  </a:lnTo>
                  <a:lnTo>
                    <a:pt x="271" y="154"/>
                  </a:lnTo>
                  <a:lnTo>
                    <a:pt x="270" y="154"/>
                  </a:lnTo>
                  <a:lnTo>
                    <a:pt x="270" y="152"/>
                  </a:lnTo>
                  <a:lnTo>
                    <a:pt x="270" y="150"/>
                  </a:lnTo>
                  <a:lnTo>
                    <a:pt x="272" y="141"/>
                  </a:lnTo>
                  <a:lnTo>
                    <a:pt x="272" y="138"/>
                  </a:lnTo>
                  <a:lnTo>
                    <a:pt x="272" y="135"/>
                  </a:lnTo>
                  <a:lnTo>
                    <a:pt x="271" y="132"/>
                  </a:lnTo>
                  <a:lnTo>
                    <a:pt x="269" y="128"/>
                  </a:lnTo>
                  <a:lnTo>
                    <a:pt x="266" y="125"/>
                  </a:lnTo>
                  <a:lnTo>
                    <a:pt x="266" y="124"/>
                  </a:lnTo>
                  <a:lnTo>
                    <a:pt x="270" y="121"/>
                  </a:lnTo>
                  <a:lnTo>
                    <a:pt x="271" y="117"/>
                  </a:lnTo>
                  <a:lnTo>
                    <a:pt x="271" y="113"/>
                  </a:lnTo>
                  <a:lnTo>
                    <a:pt x="272" y="112"/>
                  </a:lnTo>
                  <a:lnTo>
                    <a:pt x="272" y="111"/>
                  </a:lnTo>
                  <a:lnTo>
                    <a:pt x="276" y="108"/>
                  </a:lnTo>
                  <a:lnTo>
                    <a:pt x="277" y="108"/>
                  </a:lnTo>
                  <a:lnTo>
                    <a:pt x="277" y="102"/>
                  </a:lnTo>
                  <a:lnTo>
                    <a:pt x="277" y="100"/>
                  </a:lnTo>
                  <a:lnTo>
                    <a:pt x="278" y="93"/>
                  </a:lnTo>
                  <a:lnTo>
                    <a:pt x="279" y="86"/>
                  </a:lnTo>
                  <a:lnTo>
                    <a:pt x="283" y="77"/>
                  </a:lnTo>
                  <a:lnTo>
                    <a:pt x="284" y="72"/>
                  </a:lnTo>
                  <a:lnTo>
                    <a:pt x="284" y="71"/>
                  </a:lnTo>
                  <a:lnTo>
                    <a:pt x="293" y="63"/>
                  </a:lnTo>
                  <a:lnTo>
                    <a:pt x="302" y="55"/>
                  </a:lnTo>
                  <a:lnTo>
                    <a:pt x="304" y="51"/>
                  </a:lnTo>
                  <a:lnTo>
                    <a:pt x="304" y="49"/>
                  </a:lnTo>
                  <a:lnTo>
                    <a:pt x="300" y="47"/>
                  </a:lnTo>
                  <a:lnTo>
                    <a:pt x="299" y="47"/>
                  </a:lnTo>
                  <a:lnTo>
                    <a:pt x="298" y="47"/>
                  </a:lnTo>
                  <a:lnTo>
                    <a:pt x="297" y="46"/>
                  </a:lnTo>
                  <a:lnTo>
                    <a:pt x="295" y="45"/>
                  </a:lnTo>
                  <a:lnTo>
                    <a:pt x="295" y="44"/>
                  </a:lnTo>
                  <a:lnTo>
                    <a:pt x="297" y="40"/>
                  </a:lnTo>
                  <a:lnTo>
                    <a:pt x="297" y="34"/>
                  </a:lnTo>
                  <a:lnTo>
                    <a:pt x="298" y="31"/>
                  </a:lnTo>
                  <a:lnTo>
                    <a:pt x="298" y="29"/>
                  </a:lnTo>
                  <a:lnTo>
                    <a:pt x="294" y="28"/>
                  </a:lnTo>
                  <a:lnTo>
                    <a:pt x="293" y="28"/>
                  </a:lnTo>
                  <a:lnTo>
                    <a:pt x="293" y="27"/>
                  </a:lnTo>
                  <a:lnTo>
                    <a:pt x="292" y="25"/>
                  </a:lnTo>
                  <a:lnTo>
                    <a:pt x="292" y="24"/>
                  </a:lnTo>
                  <a:lnTo>
                    <a:pt x="291" y="23"/>
                  </a:lnTo>
                  <a:lnTo>
                    <a:pt x="288" y="21"/>
                  </a:lnTo>
                  <a:lnTo>
                    <a:pt x="285" y="20"/>
                  </a:lnTo>
                  <a:lnTo>
                    <a:pt x="283" y="17"/>
                  </a:lnTo>
                  <a:lnTo>
                    <a:pt x="281" y="14"/>
                  </a:lnTo>
                  <a:lnTo>
                    <a:pt x="280" y="13"/>
                  </a:lnTo>
                  <a:lnTo>
                    <a:pt x="280" y="12"/>
                  </a:lnTo>
                  <a:lnTo>
                    <a:pt x="276" y="12"/>
                  </a:lnTo>
                  <a:lnTo>
                    <a:pt x="275" y="13"/>
                  </a:lnTo>
                  <a:lnTo>
                    <a:pt x="273" y="14"/>
                  </a:lnTo>
                  <a:lnTo>
                    <a:pt x="273" y="15"/>
                  </a:lnTo>
                  <a:lnTo>
                    <a:pt x="271" y="15"/>
                  </a:lnTo>
                  <a:lnTo>
                    <a:pt x="267" y="15"/>
                  </a:lnTo>
                  <a:lnTo>
                    <a:pt x="263" y="14"/>
                  </a:lnTo>
                  <a:lnTo>
                    <a:pt x="261" y="15"/>
                  </a:lnTo>
                  <a:lnTo>
                    <a:pt x="259" y="16"/>
                  </a:lnTo>
                  <a:lnTo>
                    <a:pt x="257" y="16"/>
                  </a:lnTo>
                  <a:lnTo>
                    <a:pt x="255" y="15"/>
                  </a:lnTo>
                  <a:lnTo>
                    <a:pt x="250" y="13"/>
                  </a:lnTo>
                  <a:lnTo>
                    <a:pt x="248" y="9"/>
                  </a:lnTo>
                  <a:lnTo>
                    <a:pt x="246" y="7"/>
                  </a:lnTo>
                  <a:lnTo>
                    <a:pt x="243" y="4"/>
                  </a:lnTo>
                  <a:lnTo>
                    <a:pt x="241" y="3"/>
                  </a:lnTo>
                  <a:lnTo>
                    <a:pt x="237" y="2"/>
                  </a:lnTo>
                  <a:lnTo>
                    <a:pt x="235" y="2"/>
                  </a:lnTo>
                  <a:lnTo>
                    <a:pt x="232" y="3"/>
                  </a:lnTo>
                  <a:lnTo>
                    <a:pt x="230" y="4"/>
                  </a:lnTo>
                  <a:lnTo>
                    <a:pt x="228" y="3"/>
                  </a:lnTo>
                  <a:lnTo>
                    <a:pt x="225" y="3"/>
                  </a:lnTo>
                  <a:lnTo>
                    <a:pt x="223" y="2"/>
                  </a:lnTo>
                  <a:lnTo>
                    <a:pt x="221" y="1"/>
                  </a:lnTo>
                  <a:lnTo>
                    <a:pt x="219" y="2"/>
                  </a:lnTo>
                  <a:lnTo>
                    <a:pt x="217" y="1"/>
                  </a:lnTo>
                  <a:lnTo>
                    <a:pt x="215" y="0"/>
                  </a:lnTo>
                  <a:lnTo>
                    <a:pt x="213" y="0"/>
                  </a:lnTo>
                  <a:lnTo>
                    <a:pt x="210" y="0"/>
                  </a:lnTo>
                  <a:lnTo>
                    <a:pt x="209" y="1"/>
                  </a:lnTo>
                  <a:lnTo>
                    <a:pt x="209" y="2"/>
                  </a:lnTo>
                  <a:lnTo>
                    <a:pt x="209" y="3"/>
                  </a:lnTo>
                  <a:lnTo>
                    <a:pt x="208" y="4"/>
                  </a:lnTo>
                  <a:lnTo>
                    <a:pt x="203" y="5"/>
                  </a:lnTo>
                  <a:lnTo>
                    <a:pt x="199" y="6"/>
                  </a:lnTo>
                  <a:lnTo>
                    <a:pt x="197" y="5"/>
                  </a:lnTo>
                  <a:lnTo>
                    <a:pt x="195" y="4"/>
                  </a:lnTo>
                  <a:lnTo>
                    <a:pt x="194" y="4"/>
                  </a:lnTo>
                  <a:lnTo>
                    <a:pt x="193" y="4"/>
                  </a:lnTo>
                  <a:lnTo>
                    <a:pt x="192" y="5"/>
                  </a:lnTo>
                  <a:lnTo>
                    <a:pt x="183" y="10"/>
                  </a:lnTo>
                  <a:lnTo>
                    <a:pt x="181" y="11"/>
                  </a:lnTo>
                  <a:lnTo>
                    <a:pt x="178" y="12"/>
                  </a:lnTo>
                  <a:lnTo>
                    <a:pt x="176" y="11"/>
                  </a:lnTo>
                  <a:lnTo>
                    <a:pt x="174" y="10"/>
                  </a:lnTo>
                  <a:lnTo>
                    <a:pt x="171" y="7"/>
                  </a:lnTo>
                  <a:lnTo>
                    <a:pt x="169" y="9"/>
                  </a:lnTo>
                  <a:lnTo>
                    <a:pt x="168" y="10"/>
                  </a:lnTo>
                  <a:lnTo>
                    <a:pt x="163" y="18"/>
                  </a:lnTo>
                  <a:lnTo>
                    <a:pt x="158" y="18"/>
                  </a:lnTo>
                  <a:lnTo>
                    <a:pt x="147" y="17"/>
                  </a:lnTo>
                  <a:lnTo>
                    <a:pt x="146" y="16"/>
                  </a:lnTo>
                  <a:lnTo>
                    <a:pt x="132" y="13"/>
                  </a:lnTo>
                  <a:lnTo>
                    <a:pt x="131" y="12"/>
                  </a:lnTo>
                  <a:lnTo>
                    <a:pt x="124" y="5"/>
                  </a:lnTo>
                  <a:lnTo>
                    <a:pt x="122" y="5"/>
                  </a:lnTo>
                  <a:lnTo>
                    <a:pt x="122" y="4"/>
                  </a:lnTo>
                  <a:lnTo>
                    <a:pt x="121" y="3"/>
                  </a:lnTo>
                  <a:lnTo>
                    <a:pt x="118" y="3"/>
                  </a:lnTo>
                  <a:lnTo>
                    <a:pt x="113" y="4"/>
                  </a:lnTo>
                  <a:lnTo>
                    <a:pt x="110" y="5"/>
                  </a:lnTo>
                  <a:lnTo>
                    <a:pt x="109" y="7"/>
                  </a:lnTo>
                  <a:lnTo>
                    <a:pt x="105" y="14"/>
                  </a:lnTo>
                  <a:lnTo>
                    <a:pt x="103" y="15"/>
                  </a:lnTo>
                  <a:lnTo>
                    <a:pt x="102" y="15"/>
                  </a:lnTo>
                  <a:lnTo>
                    <a:pt x="100" y="16"/>
                  </a:lnTo>
                  <a:lnTo>
                    <a:pt x="100" y="17"/>
                  </a:lnTo>
                  <a:lnTo>
                    <a:pt x="102" y="19"/>
                  </a:lnTo>
                  <a:lnTo>
                    <a:pt x="102" y="28"/>
                  </a:lnTo>
                  <a:lnTo>
                    <a:pt x="102" y="29"/>
                  </a:lnTo>
                  <a:lnTo>
                    <a:pt x="100" y="34"/>
                  </a:lnTo>
                  <a:lnTo>
                    <a:pt x="100" y="37"/>
                  </a:lnTo>
                  <a:lnTo>
                    <a:pt x="95" y="45"/>
                  </a:lnTo>
                  <a:lnTo>
                    <a:pt x="94" y="49"/>
                  </a:lnTo>
                  <a:lnTo>
                    <a:pt x="93" y="54"/>
                  </a:lnTo>
                  <a:lnTo>
                    <a:pt x="92" y="59"/>
                  </a:lnTo>
                  <a:lnTo>
                    <a:pt x="91" y="66"/>
                  </a:lnTo>
                  <a:lnTo>
                    <a:pt x="90" y="69"/>
                  </a:lnTo>
                  <a:lnTo>
                    <a:pt x="90" y="72"/>
                  </a:lnTo>
                  <a:lnTo>
                    <a:pt x="91" y="77"/>
                  </a:lnTo>
                  <a:lnTo>
                    <a:pt x="90" y="82"/>
                  </a:lnTo>
                  <a:lnTo>
                    <a:pt x="85" y="97"/>
                  </a:lnTo>
                  <a:lnTo>
                    <a:pt x="84" y="98"/>
                  </a:lnTo>
                  <a:lnTo>
                    <a:pt x="78" y="102"/>
                  </a:lnTo>
                  <a:lnTo>
                    <a:pt x="75" y="104"/>
                  </a:lnTo>
                  <a:lnTo>
                    <a:pt x="72" y="107"/>
                  </a:lnTo>
                  <a:lnTo>
                    <a:pt x="71" y="109"/>
                  </a:lnTo>
                  <a:lnTo>
                    <a:pt x="68" y="114"/>
                  </a:lnTo>
                  <a:lnTo>
                    <a:pt x="64" y="118"/>
                  </a:lnTo>
                  <a:lnTo>
                    <a:pt x="63" y="119"/>
                  </a:lnTo>
                  <a:lnTo>
                    <a:pt x="63" y="122"/>
                  </a:lnTo>
                  <a:lnTo>
                    <a:pt x="63" y="124"/>
                  </a:lnTo>
                  <a:lnTo>
                    <a:pt x="63" y="129"/>
                  </a:lnTo>
                  <a:lnTo>
                    <a:pt x="63" y="134"/>
                  </a:lnTo>
                  <a:lnTo>
                    <a:pt x="63" y="137"/>
                  </a:lnTo>
                  <a:lnTo>
                    <a:pt x="63" y="140"/>
                  </a:lnTo>
                  <a:lnTo>
                    <a:pt x="58" y="148"/>
                  </a:lnTo>
                  <a:lnTo>
                    <a:pt x="57" y="149"/>
                  </a:lnTo>
                  <a:lnTo>
                    <a:pt x="47" y="155"/>
                  </a:lnTo>
                  <a:lnTo>
                    <a:pt x="46" y="156"/>
                  </a:lnTo>
                  <a:lnTo>
                    <a:pt x="40" y="163"/>
                  </a:lnTo>
                  <a:lnTo>
                    <a:pt x="39" y="164"/>
                  </a:lnTo>
                  <a:lnTo>
                    <a:pt x="38" y="164"/>
                  </a:lnTo>
                  <a:lnTo>
                    <a:pt x="35" y="164"/>
                  </a:lnTo>
                  <a:lnTo>
                    <a:pt x="35" y="163"/>
                  </a:lnTo>
                  <a:lnTo>
                    <a:pt x="34" y="154"/>
                  </a:lnTo>
                  <a:lnTo>
                    <a:pt x="32" y="155"/>
                  </a:lnTo>
                  <a:lnTo>
                    <a:pt x="29" y="155"/>
                  </a:lnTo>
                  <a:lnTo>
                    <a:pt x="28" y="156"/>
                  </a:lnTo>
                  <a:lnTo>
                    <a:pt x="27" y="157"/>
                  </a:lnTo>
                  <a:lnTo>
                    <a:pt x="26" y="157"/>
                  </a:lnTo>
                  <a:lnTo>
                    <a:pt x="24" y="156"/>
                  </a:lnTo>
                  <a:lnTo>
                    <a:pt x="23" y="156"/>
                  </a:lnTo>
                  <a:lnTo>
                    <a:pt x="23" y="157"/>
                  </a:lnTo>
                  <a:lnTo>
                    <a:pt x="21" y="162"/>
                  </a:lnTo>
                  <a:lnTo>
                    <a:pt x="19" y="163"/>
                  </a:lnTo>
                  <a:lnTo>
                    <a:pt x="16" y="163"/>
                  </a:lnTo>
                  <a:lnTo>
                    <a:pt x="15" y="162"/>
                  </a:lnTo>
                  <a:lnTo>
                    <a:pt x="13" y="159"/>
                  </a:lnTo>
                  <a:lnTo>
                    <a:pt x="9" y="162"/>
                  </a:lnTo>
                  <a:lnTo>
                    <a:pt x="5" y="166"/>
                  </a:lnTo>
                  <a:lnTo>
                    <a:pt x="4" y="167"/>
                  </a:lnTo>
                  <a:lnTo>
                    <a:pt x="4" y="168"/>
                  </a:lnTo>
                  <a:lnTo>
                    <a:pt x="5" y="176"/>
                  </a:lnTo>
                  <a:lnTo>
                    <a:pt x="2" y="177"/>
                  </a:lnTo>
                  <a:lnTo>
                    <a:pt x="0" y="178"/>
                  </a:lnTo>
                  <a:lnTo>
                    <a:pt x="1" y="180"/>
                  </a:lnTo>
                  <a:lnTo>
                    <a:pt x="4" y="181"/>
                  </a:lnTo>
                  <a:lnTo>
                    <a:pt x="5" y="181"/>
                  </a:lnTo>
                  <a:lnTo>
                    <a:pt x="8" y="179"/>
                  </a:lnTo>
                  <a:lnTo>
                    <a:pt x="10" y="179"/>
                  </a:lnTo>
                  <a:lnTo>
                    <a:pt x="11" y="179"/>
                  </a:lnTo>
                  <a:lnTo>
                    <a:pt x="16" y="179"/>
                  </a:lnTo>
                  <a:lnTo>
                    <a:pt x="32" y="179"/>
                  </a:lnTo>
                  <a:lnTo>
                    <a:pt x="42" y="179"/>
                  </a:lnTo>
                  <a:lnTo>
                    <a:pt x="60" y="179"/>
                  </a:lnTo>
                  <a:lnTo>
                    <a:pt x="66" y="179"/>
                  </a:lnTo>
                  <a:lnTo>
                    <a:pt x="68" y="180"/>
                  </a:lnTo>
                  <a:lnTo>
                    <a:pt x="69" y="180"/>
                  </a:lnTo>
                  <a:lnTo>
                    <a:pt x="70" y="182"/>
                  </a:lnTo>
                  <a:lnTo>
                    <a:pt x="72" y="187"/>
                  </a:lnTo>
                  <a:lnTo>
                    <a:pt x="74" y="194"/>
                  </a:lnTo>
                  <a:lnTo>
                    <a:pt x="77" y="201"/>
                  </a:lnTo>
                  <a:lnTo>
                    <a:pt x="80" y="206"/>
                  </a:lnTo>
                  <a:lnTo>
                    <a:pt x="82" y="210"/>
                  </a:lnTo>
                  <a:lnTo>
                    <a:pt x="83" y="213"/>
                  </a:lnTo>
                  <a:lnTo>
                    <a:pt x="84" y="214"/>
                  </a:lnTo>
                  <a:lnTo>
                    <a:pt x="85" y="214"/>
                  </a:lnTo>
                  <a:lnTo>
                    <a:pt x="93" y="214"/>
                  </a:lnTo>
                  <a:lnTo>
                    <a:pt x="94" y="214"/>
                  </a:lnTo>
                  <a:lnTo>
                    <a:pt x="97" y="213"/>
                  </a:lnTo>
                  <a:lnTo>
                    <a:pt x="100" y="212"/>
                  </a:lnTo>
                  <a:lnTo>
                    <a:pt x="104" y="212"/>
                  </a:lnTo>
                  <a:lnTo>
                    <a:pt x="109" y="213"/>
                  </a:lnTo>
                  <a:lnTo>
                    <a:pt x="112" y="213"/>
                  </a:lnTo>
                  <a:lnTo>
                    <a:pt x="113" y="213"/>
                  </a:lnTo>
                  <a:lnTo>
                    <a:pt x="114" y="211"/>
                  </a:lnTo>
                  <a:lnTo>
                    <a:pt x="117" y="199"/>
                  </a:lnTo>
                  <a:lnTo>
                    <a:pt x="117" y="198"/>
                  </a:lnTo>
                  <a:lnTo>
                    <a:pt x="118" y="198"/>
                  </a:lnTo>
                  <a:lnTo>
                    <a:pt x="127" y="196"/>
                  </a:lnTo>
                  <a:lnTo>
                    <a:pt x="132" y="196"/>
                  </a:lnTo>
                  <a:lnTo>
                    <a:pt x="133" y="196"/>
                  </a:lnTo>
                  <a:lnTo>
                    <a:pt x="134" y="197"/>
                  </a:lnTo>
                  <a:lnTo>
                    <a:pt x="132" y="200"/>
                  </a:lnTo>
                  <a:lnTo>
                    <a:pt x="133" y="201"/>
                  </a:lnTo>
                  <a:lnTo>
                    <a:pt x="142" y="201"/>
                  </a:lnTo>
                  <a:lnTo>
                    <a:pt x="151" y="201"/>
                  </a:lnTo>
                  <a:lnTo>
                    <a:pt x="152" y="202"/>
                  </a:lnTo>
                  <a:lnTo>
                    <a:pt x="152" y="204"/>
                  </a:lnTo>
                  <a:lnTo>
                    <a:pt x="152" y="206"/>
                  </a:lnTo>
                  <a:lnTo>
                    <a:pt x="152" y="208"/>
                  </a:lnTo>
                  <a:lnTo>
                    <a:pt x="151" y="211"/>
                  </a:lnTo>
                  <a:lnTo>
                    <a:pt x="152" y="214"/>
                  </a:lnTo>
                  <a:lnTo>
                    <a:pt x="153" y="218"/>
                  </a:lnTo>
                  <a:lnTo>
                    <a:pt x="154" y="221"/>
                  </a:lnTo>
                  <a:lnTo>
                    <a:pt x="153" y="233"/>
                  </a:lnTo>
                  <a:lnTo>
                    <a:pt x="153" y="237"/>
                  </a:lnTo>
                  <a:lnTo>
                    <a:pt x="154" y="240"/>
                  </a:lnTo>
                  <a:lnTo>
                    <a:pt x="156" y="243"/>
                  </a:lnTo>
                  <a:lnTo>
                    <a:pt x="158" y="244"/>
                  </a:lnTo>
                  <a:lnTo>
                    <a:pt x="159" y="246"/>
                  </a:lnTo>
                  <a:lnTo>
                    <a:pt x="161" y="254"/>
                  </a:lnTo>
                  <a:lnTo>
                    <a:pt x="161" y="255"/>
                  </a:lnTo>
                  <a:lnTo>
                    <a:pt x="161" y="256"/>
                  </a:lnTo>
                  <a:lnTo>
                    <a:pt x="159" y="259"/>
                  </a:lnTo>
                  <a:lnTo>
                    <a:pt x="159" y="262"/>
                  </a:lnTo>
                  <a:lnTo>
                    <a:pt x="159" y="264"/>
                  </a:lnTo>
                  <a:lnTo>
                    <a:pt x="159" y="265"/>
                  </a:lnTo>
                  <a:lnTo>
                    <a:pt x="160" y="265"/>
                  </a:lnTo>
                  <a:lnTo>
                    <a:pt x="161" y="265"/>
                  </a:lnTo>
                  <a:lnTo>
                    <a:pt x="162" y="264"/>
                  </a:lnTo>
                  <a:lnTo>
                    <a:pt x="164" y="264"/>
                  </a:lnTo>
                  <a:lnTo>
                    <a:pt x="186" y="262"/>
                  </a:lnTo>
                  <a:lnTo>
                    <a:pt x="187" y="261"/>
                  </a:lnTo>
                  <a:lnTo>
                    <a:pt x="188" y="26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09" name="Freeform 4332"/>
            <p:cNvSpPr>
              <a:spLocks/>
            </p:cNvSpPr>
            <p:nvPr/>
          </p:nvSpPr>
          <p:spPr bwMode="auto">
            <a:xfrm>
              <a:off x="3278" y="2712"/>
              <a:ext cx="13" cy="19"/>
            </a:xfrm>
            <a:custGeom>
              <a:avLst/>
              <a:gdLst>
                <a:gd name="T0" fmla="*/ 2 w 17"/>
                <a:gd name="T1" fmla="*/ 2 h 23"/>
                <a:gd name="T2" fmla="*/ 2 w 17"/>
                <a:gd name="T3" fmla="*/ 2 h 23"/>
                <a:gd name="T4" fmla="*/ 2 w 17"/>
                <a:gd name="T5" fmla="*/ 2 h 23"/>
                <a:gd name="T6" fmla="*/ 2 w 17"/>
                <a:gd name="T7" fmla="*/ 2 h 23"/>
                <a:gd name="T8" fmla="*/ 2 w 17"/>
                <a:gd name="T9" fmla="*/ 2 h 23"/>
                <a:gd name="T10" fmla="*/ 2 w 17"/>
                <a:gd name="T11" fmla="*/ 2 h 23"/>
                <a:gd name="T12" fmla="*/ 2 w 17"/>
                <a:gd name="T13" fmla="*/ 2 h 23"/>
                <a:gd name="T14" fmla="*/ 2 w 17"/>
                <a:gd name="T15" fmla="*/ 2 h 23"/>
                <a:gd name="T16" fmla="*/ 2 w 17"/>
                <a:gd name="T17" fmla="*/ 2 h 23"/>
                <a:gd name="T18" fmla="*/ 2 w 17"/>
                <a:gd name="T19" fmla="*/ 2 h 23"/>
                <a:gd name="T20" fmla="*/ 2 w 17"/>
                <a:gd name="T21" fmla="*/ 2 h 23"/>
                <a:gd name="T22" fmla="*/ 2 w 17"/>
                <a:gd name="T23" fmla="*/ 0 h 23"/>
                <a:gd name="T24" fmla="*/ 2 w 17"/>
                <a:gd name="T25" fmla="*/ 0 h 23"/>
                <a:gd name="T26" fmla="*/ 2 w 17"/>
                <a:gd name="T27" fmla="*/ 0 h 23"/>
                <a:gd name="T28" fmla="*/ 2 w 17"/>
                <a:gd name="T29" fmla="*/ 1 h 23"/>
                <a:gd name="T30" fmla="*/ 2 w 17"/>
                <a:gd name="T31" fmla="*/ 1 h 23"/>
                <a:gd name="T32" fmla="*/ 2 w 17"/>
                <a:gd name="T33" fmla="*/ 2 h 23"/>
                <a:gd name="T34" fmla="*/ 2 w 17"/>
                <a:gd name="T35" fmla="*/ 2 h 23"/>
                <a:gd name="T36" fmla="*/ 2 w 17"/>
                <a:gd name="T37" fmla="*/ 2 h 23"/>
                <a:gd name="T38" fmla="*/ 2 w 17"/>
                <a:gd name="T39" fmla="*/ 2 h 23"/>
                <a:gd name="T40" fmla="*/ 2 w 17"/>
                <a:gd name="T41" fmla="*/ 2 h 23"/>
                <a:gd name="T42" fmla="*/ 2 w 17"/>
                <a:gd name="T43" fmla="*/ 2 h 23"/>
                <a:gd name="T44" fmla="*/ 0 w 17"/>
                <a:gd name="T45" fmla="*/ 2 h 23"/>
                <a:gd name="T46" fmla="*/ 0 w 17"/>
                <a:gd name="T47" fmla="*/ 2 h 23"/>
                <a:gd name="T48" fmla="*/ 2 w 17"/>
                <a:gd name="T49" fmla="*/ 2 h 23"/>
                <a:gd name="T50" fmla="*/ 2 w 17"/>
                <a:gd name="T51" fmla="*/ 2 h 23"/>
                <a:gd name="T52" fmla="*/ 2 w 17"/>
                <a:gd name="T53" fmla="*/ 2 h 23"/>
                <a:gd name="T54" fmla="*/ 2 w 17"/>
                <a:gd name="T55" fmla="*/ 2 h 23"/>
                <a:gd name="T56" fmla="*/ 2 w 17"/>
                <a:gd name="T57" fmla="*/ 2 h 23"/>
                <a:gd name="T58" fmla="*/ 2 w 17"/>
                <a:gd name="T59" fmla="*/ 2 h 23"/>
                <a:gd name="T60" fmla="*/ 2 w 17"/>
                <a:gd name="T61" fmla="*/ 2 h 23"/>
                <a:gd name="T62" fmla="*/ 2 w 17"/>
                <a:gd name="T63" fmla="*/ 2 h 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23"/>
                <a:gd name="T98" fmla="*/ 17 w 17"/>
                <a:gd name="T99" fmla="*/ 23 h 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23">
                  <a:moveTo>
                    <a:pt x="9" y="21"/>
                  </a:moveTo>
                  <a:lnTo>
                    <a:pt x="9" y="21"/>
                  </a:lnTo>
                  <a:lnTo>
                    <a:pt x="8" y="13"/>
                  </a:lnTo>
                  <a:lnTo>
                    <a:pt x="8" y="12"/>
                  </a:lnTo>
                  <a:lnTo>
                    <a:pt x="9" y="11"/>
                  </a:lnTo>
                  <a:lnTo>
                    <a:pt x="13" y="7"/>
                  </a:lnTo>
                  <a:lnTo>
                    <a:pt x="17" y="4"/>
                  </a:lnTo>
                  <a:lnTo>
                    <a:pt x="13" y="0"/>
                  </a:lnTo>
                  <a:lnTo>
                    <a:pt x="12" y="0"/>
                  </a:lnTo>
                  <a:lnTo>
                    <a:pt x="12" y="1"/>
                  </a:lnTo>
                  <a:lnTo>
                    <a:pt x="11" y="3"/>
                  </a:lnTo>
                  <a:lnTo>
                    <a:pt x="8" y="4"/>
                  </a:lnTo>
                  <a:lnTo>
                    <a:pt x="4" y="8"/>
                  </a:lnTo>
                  <a:lnTo>
                    <a:pt x="0" y="10"/>
                  </a:lnTo>
                  <a:lnTo>
                    <a:pt x="2" y="13"/>
                  </a:lnTo>
                  <a:lnTo>
                    <a:pt x="3" y="16"/>
                  </a:lnTo>
                  <a:lnTo>
                    <a:pt x="4" y="23"/>
                  </a:lnTo>
                  <a:lnTo>
                    <a:pt x="6" y="22"/>
                  </a:lnTo>
                  <a:lnTo>
                    <a:pt x="9" y="2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0" name="Freeform 4333"/>
            <p:cNvSpPr>
              <a:spLocks/>
            </p:cNvSpPr>
            <p:nvPr/>
          </p:nvSpPr>
          <p:spPr bwMode="auto">
            <a:xfrm>
              <a:off x="3266" y="2606"/>
              <a:ext cx="96" cy="114"/>
            </a:xfrm>
            <a:custGeom>
              <a:avLst/>
              <a:gdLst>
                <a:gd name="T0" fmla="*/ 3 w 120"/>
                <a:gd name="T1" fmla="*/ 16 h 139"/>
                <a:gd name="T2" fmla="*/ 4 w 120"/>
                <a:gd name="T3" fmla="*/ 14 h 139"/>
                <a:gd name="T4" fmla="*/ 4 w 120"/>
                <a:gd name="T5" fmla="*/ 14 h 139"/>
                <a:gd name="T6" fmla="*/ 4 w 120"/>
                <a:gd name="T7" fmla="*/ 14 h 139"/>
                <a:gd name="T8" fmla="*/ 5 w 120"/>
                <a:gd name="T9" fmla="*/ 14 h 139"/>
                <a:gd name="T10" fmla="*/ 5 w 120"/>
                <a:gd name="T11" fmla="*/ 16 h 139"/>
                <a:gd name="T12" fmla="*/ 5 w 120"/>
                <a:gd name="T13" fmla="*/ 16 h 139"/>
                <a:gd name="T14" fmla="*/ 6 w 120"/>
                <a:gd name="T15" fmla="*/ 14 h 139"/>
                <a:gd name="T16" fmla="*/ 7 w 120"/>
                <a:gd name="T17" fmla="*/ 13 h 139"/>
                <a:gd name="T18" fmla="*/ 7 w 120"/>
                <a:gd name="T19" fmla="*/ 11 h 139"/>
                <a:gd name="T20" fmla="*/ 7 w 120"/>
                <a:gd name="T21" fmla="*/ 11 h 139"/>
                <a:gd name="T22" fmla="*/ 8 w 120"/>
                <a:gd name="T23" fmla="*/ 9 h 139"/>
                <a:gd name="T24" fmla="*/ 9 w 120"/>
                <a:gd name="T25" fmla="*/ 7 h 139"/>
                <a:gd name="T26" fmla="*/ 9 w 120"/>
                <a:gd name="T27" fmla="*/ 6 h 139"/>
                <a:gd name="T28" fmla="*/ 9 w 120"/>
                <a:gd name="T29" fmla="*/ 5 h 139"/>
                <a:gd name="T30" fmla="*/ 10 w 120"/>
                <a:gd name="T31" fmla="*/ 2 h 139"/>
                <a:gd name="T32" fmla="*/ 10 w 120"/>
                <a:gd name="T33" fmla="*/ 2 h 139"/>
                <a:gd name="T34" fmla="*/ 10 w 120"/>
                <a:gd name="T35" fmla="*/ 1 h 139"/>
                <a:gd name="T36" fmla="*/ 9 w 120"/>
                <a:gd name="T37" fmla="*/ 0 h 139"/>
                <a:gd name="T38" fmla="*/ 7 w 120"/>
                <a:gd name="T39" fmla="*/ 2 h 139"/>
                <a:gd name="T40" fmla="*/ 7 w 120"/>
                <a:gd name="T41" fmla="*/ 2 h 139"/>
                <a:gd name="T42" fmla="*/ 7 w 120"/>
                <a:gd name="T43" fmla="*/ 2 h 139"/>
                <a:gd name="T44" fmla="*/ 7 w 120"/>
                <a:gd name="T45" fmla="*/ 3 h 139"/>
                <a:gd name="T46" fmla="*/ 7 w 120"/>
                <a:gd name="T47" fmla="*/ 3 h 139"/>
                <a:gd name="T48" fmla="*/ 6 w 120"/>
                <a:gd name="T49" fmla="*/ 3 h 139"/>
                <a:gd name="T50" fmla="*/ 6 w 120"/>
                <a:gd name="T51" fmla="*/ 3 h 139"/>
                <a:gd name="T52" fmla="*/ 5 w 120"/>
                <a:gd name="T53" fmla="*/ 3 h 139"/>
                <a:gd name="T54" fmla="*/ 5 w 120"/>
                <a:gd name="T55" fmla="*/ 2 h 139"/>
                <a:gd name="T56" fmla="*/ 3 w 120"/>
                <a:gd name="T57" fmla="*/ 2 h 139"/>
                <a:gd name="T58" fmla="*/ 3 w 120"/>
                <a:gd name="T59" fmla="*/ 4 h 139"/>
                <a:gd name="T60" fmla="*/ 3 w 120"/>
                <a:gd name="T61" fmla="*/ 5 h 139"/>
                <a:gd name="T62" fmla="*/ 5 w 120"/>
                <a:gd name="T63" fmla="*/ 4 h 139"/>
                <a:gd name="T64" fmla="*/ 5 w 120"/>
                <a:gd name="T65" fmla="*/ 5 h 139"/>
                <a:gd name="T66" fmla="*/ 5 w 120"/>
                <a:gd name="T67" fmla="*/ 6 h 139"/>
                <a:gd name="T68" fmla="*/ 4 w 120"/>
                <a:gd name="T69" fmla="*/ 7 h 139"/>
                <a:gd name="T70" fmla="*/ 4 w 120"/>
                <a:gd name="T71" fmla="*/ 7 h 139"/>
                <a:gd name="T72" fmla="*/ 5 w 120"/>
                <a:gd name="T73" fmla="*/ 7 h 139"/>
                <a:gd name="T74" fmla="*/ 5 w 120"/>
                <a:gd name="T75" fmla="*/ 9 h 139"/>
                <a:gd name="T76" fmla="*/ 5 w 120"/>
                <a:gd name="T77" fmla="*/ 11 h 139"/>
                <a:gd name="T78" fmla="*/ 4 w 120"/>
                <a:gd name="T79" fmla="*/ 11 h 139"/>
                <a:gd name="T80" fmla="*/ 4 w 120"/>
                <a:gd name="T81" fmla="*/ 11 h 139"/>
                <a:gd name="T82" fmla="*/ 4 w 120"/>
                <a:gd name="T83" fmla="*/ 11 h 139"/>
                <a:gd name="T84" fmla="*/ 2 w 120"/>
                <a:gd name="T85" fmla="*/ 11 h 139"/>
                <a:gd name="T86" fmla="*/ 2 w 120"/>
                <a:gd name="T87" fmla="*/ 10 h 139"/>
                <a:gd name="T88" fmla="*/ 2 w 120"/>
                <a:gd name="T89" fmla="*/ 10 h 139"/>
                <a:gd name="T90" fmla="*/ 2 w 120"/>
                <a:gd name="T91" fmla="*/ 11 h 139"/>
                <a:gd name="T92" fmla="*/ 2 w 120"/>
                <a:gd name="T93" fmla="*/ 11 h 139"/>
                <a:gd name="T94" fmla="*/ 2 w 120"/>
                <a:gd name="T95" fmla="*/ 11 h 139"/>
                <a:gd name="T96" fmla="*/ 2 w 120"/>
                <a:gd name="T97" fmla="*/ 11 h 139"/>
                <a:gd name="T98" fmla="*/ 2 w 120"/>
                <a:gd name="T99" fmla="*/ 11 h 139"/>
                <a:gd name="T100" fmla="*/ 2 w 120"/>
                <a:gd name="T101" fmla="*/ 12 h 139"/>
                <a:gd name="T102" fmla="*/ 2 w 120"/>
                <a:gd name="T103" fmla="*/ 13 h 139"/>
                <a:gd name="T104" fmla="*/ 2 w 120"/>
                <a:gd name="T105" fmla="*/ 13 h 139"/>
                <a:gd name="T106" fmla="*/ 2 w 120"/>
                <a:gd name="T107" fmla="*/ 14 h 139"/>
                <a:gd name="T108" fmla="*/ 2 w 120"/>
                <a:gd name="T109" fmla="*/ 13 h 139"/>
                <a:gd name="T110" fmla="*/ 0 w 120"/>
                <a:gd name="T111" fmla="*/ 14 h 139"/>
                <a:gd name="T112" fmla="*/ 2 w 120"/>
                <a:gd name="T113" fmla="*/ 16 h 139"/>
                <a:gd name="T114" fmla="*/ 2 w 120"/>
                <a:gd name="T115" fmla="*/ 15 h 139"/>
                <a:gd name="T116" fmla="*/ 2 w 120"/>
                <a:gd name="T117" fmla="*/ 14 h 1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0"/>
                <a:gd name="T178" fmla="*/ 0 h 139"/>
                <a:gd name="T179" fmla="*/ 120 w 120"/>
                <a:gd name="T180" fmla="*/ 139 h 1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0" h="139">
                  <a:moveTo>
                    <a:pt x="31" y="133"/>
                  </a:moveTo>
                  <a:lnTo>
                    <a:pt x="31" y="133"/>
                  </a:lnTo>
                  <a:lnTo>
                    <a:pt x="33" y="136"/>
                  </a:lnTo>
                  <a:lnTo>
                    <a:pt x="34" y="137"/>
                  </a:lnTo>
                  <a:lnTo>
                    <a:pt x="37" y="137"/>
                  </a:lnTo>
                  <a:lnTo>
                    <a:pt x="39" y="136"/>
                  </a:lnTo>
                  <a:lnTo>
                    <a:pt x="41" y="131"/>
                  </a:lnTo>
                  <a:lnTo>
                    <a:pt x="41" y="130"/>
                  </a:lnTo>
                  <a:lnTo>
                    <a:pt x="42" y="130"/>
                  </a:lnTo>
                  <a:lnTo>
                    <a:pt x="44" y="131"/>
                  </a:lnTo>
                  <a:lnTo>
                    <a:pt x="45" y="131"/>
                  </a:lnTo>
                  <a:lnTo>
                    <a:pt x="46" y="130"/>
                  </a:lnTo>
                  <a:lnTo>
                    <a:pt x="47" y="129"/>
                  </a:lnTo>
                  <a:lnTo>
                    <a:pt x="50" y="129"/>
                  </a:lnTo>
                  <a:lnTo>
                    <a:pt x="52" y="128"/>
                  </a:lnTo>
                  <a:lnTo>
                    <a:pt x="53" y="137"/>
                  </a:lnTo>
                  <a:lnTo>
                    <a:pt x="53" y="138"/>
                  </a:lnTo>
                  <a:lnTo>
                    <a:pt x="56" y="138"/>
                  </a:lnTo>
                  <a:lnTo>
                    <a:pt x="57" y="138"/>
                  </a:lnTo>
                  <a:lnTo>
                    <a:pt x="58" y="137"/>
                  </a:lnTo>
                  <a:lnTo>
                    <a:pt x="64" y="130"/>
                  </a:lnTo>
                  <a:lnTo>
                    <a:pt x="65" y="129"/>
                  </a:lnTo>
                  <a:lnTo>
                    <a:pt x="75" y="123"/>
                  </a:lnTo>
                  <a:lnTo>
                    <a:pt x="76" y="122"/>
                  </a:lnTo>
                  <a:lnTo>
                    <a:pt x="81" y="114"/>
                  </a:lnTo>
                  <a:lnTo>
                    <a:pt x="81" y="111"/>
                  </a:lnTo>
                  <a:lnTo>
                    <a:pt x="81" y="108"/>
                  </a:lnTo>
                  <a:lnTo>
                    <a:pt x="81" y="103"/>
                  </a:lnTo>
                  <a:lnTo>
                    <a:pt x="81" y="98"/>
                  </a:lnTo>
                  <a:lnTo>
                    <a:pt x="81" y="96"/>
                  </a:lnTo>
                  <a:lnTo>
                    <a:pt x="81" y="93"/>
                  </a:lnTo>
                  <a:lnTo>
                    <a:pt x="82" y="92"/>
                  </a:lnTo>
                  <a:lnTo>
                    <a:pt x="86" y="88"/>
                  </a:lnTo>
                  <a:lnTo>
                    <a:pt x="89" y="83"/>
                  </a:lnTo>
                  <a:lnTo>
                    <a:pt x="90" y="81"/>
                  </a:lnTo>
                  <a:lnTo>
                    <a:pt x="93" y="78"/>
                  </a:lnTo>
                  <a:lnTo>
                    <a:pt x="96" y="76"/>
                  </a:lnTo>
                  <a:lnTo>
                    <a:pt x="102" y="72"/>
                  </a:lnTo>
                  <a:lnTo>
                    <a:pt x="103" y="71"/>
                  </a:lnTo>
                  <a:lnTo>
                    <a:pt x="108" y="56"/>
                  </a:lnTo>
                  <a:lnTo>
                    <a:pt x="109" y="51"/>
                  </a:lnTo>
                  <a:lnTo>
                    <a:pt x="108" y="46"/>
                  </a:lnTo>
                  <a:lnTo>
                    <a:pt x="108" y="43"/>
                  </a:lnTo>
                  <a:lnTo>
                    <a:pt x="109" y="40"/>
                  </a:lnTo>
                  <a:lnTo>
                    <a:pt x="110" y="33"/>
                  </a:lnTo>
                  <a:lnTo>
                    <a:pt x="111" y="28"/>
                  </a:lnTo>
                  <a:lnTo>
                    <a:pt x="112" y="23"/>
                  </a:lnTo>
                  <a:lnTo>
                    <a:pt x="113" y="19"/>
                  </a:lnTo>
                  <a:lnTo>
                    <a:pt x="118" y="11"/>
                  </a:lnTo>
                  <a:lnTo>
                    <a:pt x="118" y="8"/>
                  </a:lnTo>
                  <a:lnTo>
                    <a:pt x="120" y="3"/>
                  </a:lnTo>
                  <a:lnTo>
                    <a:pt x="117" y="1"/>
                  </a:lnTo>
                  <a:lnTo>
                    <a:pt x="116" y="1"/>
                  </a:lnTo>
                  <a:lnTo>
                    <a:pt x="114" y="1"/>
                  </a:lnTo>
                  <a:lnTo>
                    <a:pt x="100" y="0"/>
                  </a:lnTo>
                  <a:lnTo>
                    <a:pt x="97" y="1"/>
                  </a:lnTo>
                  <a:lnTo>
                    <a:pt x="88" y="3"/>
                  </a:lnTo>
                  <a:lnTo>
                    <a:pt x="87" y="4"/>
                  </a:lnTo>
                  <a:lnTo>
                    <a:pt x="86" y="5"/>
                  </a:lnTo>
                  <a:lnTo>
                    <a:pt x="86" y="8"/>
                  </a:lnTo>
                  <a:lnTo>
                    <a:pt x="85" y="15"/>
                  </a:lnTo>
                  <a:lnTo>
                    <a:pt x="83" y="19"/>
                  </a:lnTo>
                  <a:lnTo>
                    <a:pt x="82" y="22"/>
                  </a:lnTo>
                  <a:lnTo>
                    <a:pt x="81" y="23"/>
                  </a:lnTo>
                  <a:lnTo>
                    <a:pt x="80" y="25"/>
                  </a:lnTo>
                  <a:lnTo>
                    <a:pt x="79" y="28"/>
                  </a:lnTo>
                  <a:lnTo>
                    <a:pt x="79" y="31"/>
                  </a:lnTo>
                  <a:lnTo>
                    <a:pt x="79" y="32"/>
                  </a:lnTo>
                  <a:lnTo>
                    <a:pt x="76" y="31"/>
                  </a:lnTo>
                  <a:lnTo>
                    <a:pt x="75" y="29"/>
                  </a:lnTo>
                  <a:lnTo>
                    <a:pt x="73" y="29"/>
                  </a:lnTo>
                  <a:lnTo>
                    <a:pt x="71" y="28"/>
                  </a:lnTo>
                  <a:lnTo>
                    <a:pt x="69" y="28"/>
                  </a:lnTo>
                  <a:lnTo>
                    <a:pt x="67" y="28"/>
                  </a:lnTo>
                  <a:lnTo>
                    <a:pt x="66" y="28"/>
                  </a:lnTo>
                  <a:lnTo>
                    <a:pt x="61" y="28"/>
                  </a:lnTo>
                  <a:lnTo>
                    <a:pt x="60" y="27"/>
                  </a:lnTo>
                  <a:lnTo>
                    <a:pt x="60" y="26"/>
                  </a:lnTo>
                  <a:lnTo>
                    <a:pt x="56" y="25"/>
                  </a:lnTo>
                  <a:lnTo>
                    <a:pt x="55" y="25"/>
                  </a:lnTo>
                  <a:lnTo>
                    <a:pt x="34" y="25"/>
                  </a:lnTo>
                  <a:lnTo>
                    <a:pt x="33" y="30"/>
                  </a:lnTo>
                  <a:lnTo>
                    <a:pt x="32" y="34"/>
                  </a:lnTo>
                  <a:lnTo>
                    <a:pt x="32" y="39"/>
                  </a:lnTo>
                  <a:lnTo>
                    <a:pt x="32" y="40"/>
                  </a:lnTo>
                  <a:lnTo>
                    <a:pt x="33" y="40"/>
                  </a:lnTo>
                  <a:lnTo>
                    <a:pt x="38" y="37"/>
                  </a:lnTo>
                  <a:lnTo>
                    <a:pt x="42" y="36"/>
                  </a:lnTo>
                  <a:lnTo>
                    <a:pt x="45" y="36"/>
                  </a:lnTo>
                  <a:lnTo>
                    <a:pt x="50" y="37"/>
                  </a:lnTo>
                  <a:lnTo>
                    <a:pt x="52" y="43"/>
                  </a:lnTo>
                  <a:lnTo>
                    <a:pt x="53" y="45"/>
                  </a:lnTo>
                  <a:lnTo>
                    <a:pt x="53" y="47"/>
                  </a:lnTo>
                  <a:lnTo>
                    <a:pt x="52" y="48"/>
                  </a:lnTo>
                  <a:lnTo>
                    <a:pt x="50" y="49"/>
                  </a:lnTo>
                  <a:lnTo>
                    <a:pt x="48" y="50"/>
                  </a:lnTo>
                  <a:lnTo>
                    <a:pt x="47" y="51"/>
                  </a:lnTo>
                  <a:lnTo>
                    <a:pt x="44" y="60"/>
                  </a:lnTo>
                  <a:lnTo>
                    <a:pt x="44" y="62"/>
                  </a:lnTo>
                  <a:lnTo>
                    <a:pt x="45" y="63"/>
                  </a:lnTo>
                  <a:lnTo>
                    <a:pt x="48" y="65"/>
                  </a:lnTo>
                  <a:lnTo>
                    <a:pt x="54" y="69"/>
                  </a:lnTo>
                  <a:lnTo>
                    <a:pt x="54" y="70"/>
                  </a:lnTo>
                  <a:lnTo>
                    <a:pt x="54" y="72"/>
                  </a:lnTo>
                  <a:lnTo>
                    <a:pt x="53" y="74"/>
                  </a:lnTo>
                  <a:lnTo>
                    <a:pt x="53" y="77"/>
                  </a:lnTo>
                  <a:lnTo>
                    <a:pt x="54" y="82"/>
                  </a:lnTo>
                  <a:lnTo>
                    <a:pt x="53" y="87"/>
                  </a:lnTo>
                  <a:lnTo>
                    <a:pt x="51" y="93"/>
                  </a:lnTo>
                  <a:lnTo>
                    <a:pt x="48" y="97"/>
                  </a:lnTo>
                  <a:lnTo>
                    <a:pt x="47" y="99"/>
                  </a:lnTo>
                  <a:lnTo>
                    <a:pt x="45" y="99"/>
                  </a:lnTo>
                  <a:lnTo>
                    <a:pt x="44" y="98"/>
                  </a:lnTo>
                  <a:lnTo>
                    <a:pt x="43" y="96"/>
                  </a:lnTo>
                  <a:lnTo>
                    <a:pt x="42" y="93"/>
                  </a:lnTo>
                  <a:lnTo>
                    <a:pt x="42" y="92"/>
                  </a:lnTo>
                  <a:lnTo>
                    <a:pt x="42" y="93"/>
                  </a:lnTo>
                  <a:lnTo>
                    <a:pt x="40" y="96"/>
                  </a:lnTo>
                  <a:lnTo>
                    <a:pt x="38" y="97"/>
                  </a:lnTo>
                  <a:lnTo>
                    <a:pt x="34" y="97"/>
                  </a:lnTo>
                  <a:lnTo>
                    <a:pt x="30" y="97"/>
                  </a:lnTo>
                  <a:lnTo>
                    <a:pt x="29" y="97"/>
                  </a:lnTo>
                  <a:lnTo>
                    <a:pt x="26" y="89"/>
                  </a:lnTo>
                  <a:lnTo>
                    <a:pt x="25" y="89"/>
                  </a:lnTo>
                  <a:lnTo>
                    <a:pt x="22" y="89"/>
                  </a:lnTo>
                  <a:lnTo>
                    <a:pt x="20" y="89"/>
                  </a:lnTo>
                  <a:lnTo>
                    <a:pt x="19" y="93"/>
                  </a:lnTo>
                  <a:lnTo>
                    <a:pt x="19" y="95"/>
                  </a:lnTo>
                  <a:lnTo>
                    <a:pt x="18" y="96"/>
                  </a:lnTo>
                  <a:lnTo>
                    <a:pt x="16" y="97"/>
                  </a:lnTo>
                  <a:lnTo>
                    <a:pt x="14" y="97"/>
                  </a:lnTo>
                  <a:lnTo>
                    <a:pt x="13" y="97"/>
                  </a:lnTo>
                  <a:lnTo>
                    <a:pt x="11" y="97"/>
                  </a:lnTo>
                  <a:lnTo>
                    <a:pt x="10" y="98"/>
                  </a:lnTo>
                  <a:lnTo>
                    <a:pt x="7" y="97"/>
                  </a:lnTo>
                  <a:lnTo>
                    <a:pt x="6" y="97"/>
                  </a:lnTo>
                  <a:lnTo>
                    <a:pt x="7" y="98"/>
                  </a:lnTo>
                  <a:lnTo>
                    <a:pt x="7" y="100"/>
                  </a:lnTo>
                  <a:lnTo>
                    <a:pt x="6" y="103"/>
                  </a:lnTo>
                  <a:lnTo>
                    <a:pt x="6" y="104"/>
                  </a:lnTo>
                  <a:lnTo>
                    <a:pt x="10" y="108"/>
                  </a:lnTo>
                  <a:lnTo>
                    <a:pt x="11" y="108"/>
                  </a:lnTo>
                  <a:lnTo>
                    <a:pt x="10" y="108"/>
                  </a:lnTo>
                  <a:lnTo>
                    <a:pt x="10" y="109"/>
                  </a:lnTo>
                  <a:lnTo>
                    <a:pt x="10" y="111"/>
                  </a:lnTo>
                  <a:lnTo>
                    <a:pt x="12" y="112"/>
                  </a:lnTo>
                  <a:lnTo>
                    <a:pt x="13" y="112"/>
                  </a:lnTo>
                  <a:lnTo>
                    <a:pt x="13" y="113"/>
                  </a:lnTo>
                  <a:lnTo>
                    <a:pt x="12" y="114"/>
                  </a:lnTo>
                  <a:lnTo>
                    <a:pt x="12" y="115"/>
                  </a:lnTo>
                  <a:lnTo>
                    <a:pt x="12" y="117"/>
                  </a:lnTo>
                  <a:lnTo>
                    <a:pt x="12" y="118"/>
                  </a:lnTo>
                  <a:lnTo>
                    <a:pt x="11" y="118"/>
                  </a:lnTo>
                  <a:lnTo>
                    <a:pt x="6" y="116"/>
                  </a:lnTo>
                  <a:lnTo>
                    <a:pt x="5" y="115"/>
                  </a:lnTo>
                  <a:lnTo>
                    <a:pt x="5" y="116"/>
                  </a:lnTo>
                  <a:lnTo>
                    <a:pt x="3" y="117"/>
                  </a:lnTo>
                  <a:lnTo>
                    <a:pt x="1" y="118"/>
                  </a:lnTo>
                  <a:lnTo>
                    <a:pt x="0" y="122"/>
                  </a:lnTo>
                  <a:lnTo>
                    <a:pt x="7" y="128"/>
                  </a:lnTo>
                  <a:lnTo>
                    <a:pt x="11" y="133"/>
                  </a:lnTo>
                  <a:lnTo>
                    <a:pt x="14" y="139"/>
                  </a:lnTo>
                  <a:lnTo>
                    <a:pt x="18" y="137"/>
                  </a:lnTo>
                  <a:lnTo>
                    <a:pt x="22" y="133"/>
                  </a:lnTo>
                  <a:lnTo>
                    <a:pt x="25" y="132"/>
                  </a:lnTo>
                  <a:lnTo>
                    <a:pt x="26" y="130"/>
                  </a:lnTo>
                  <a:lnTo>
                    <a:pt x="26" y="129"/>
                  </a:lnTo>
                  <a:lnTo>
                    <a:pt x="27" y="129"/>
                  </a:lnTo>
                  <a:lnTo>
                    <a:pt x="31" y="13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1" name="Freeform 4334"/>
            <p:cNvSpPr>
              <a:spLocks/>
            </p:cNvSpPr>
            <p:nvPr/>
          </p:nvSpPr>
          <p:spPr bwMode="auto">
            <a:xfrm>
              <a:off x="3309" y="2511"/>
              <a:ext cx="166" cy="114"/>
            </a:xfrm>
            <a:custGeom>
              <a:avLst/>
              <a:gdLst>
                <a:gd name="T0" fmla="*/ 18 w 208"/>
                <a:gd name="T1" fmla="*/ 9 h 140"/>
                <a:gd name="T2" fmla="*/ 17 w 208"/>
                <a:gd name="T3" fmla="*/ 9 h 140"/>
                <a:gd name="T4" fmla="*/ 16 w 208"/>
                <a:gd name="T5" fmla="*/ 8 h 140"/>
                <a:gd name="T6" fmla="*/ 16 w 208"/>
                <a:gd name="T7" fmla="*/ 7 h 140"/>
                <a:gd name="T8" fmla="*/ 14 w 208"/>
                <a:gd name="T9" fmla="*/ 6 h 140"/>
                <a:gd name="T10" fmla="*/ 14 w 208"/>
                <a:gd name="T11" fmla="*/ 5 h 140"/>
                <a:gd name="T12" fmla="*/ 14 w 208"/>
                <a:gd name="T13" fmla="*/ 5 h 140"/>
                <a:gd name="T14" fmla="*/ 14 w 208"/>
                <a:gd name="T15" fmla="*/ 4 h 140"/>
                <a:gd name="T16" fmla="*/ 12 w 208"/>
                <a:gd name="T17" fmla="*/ 4 h 140"/>
                <a:gd name="T18" fmla="*/ 12 w 208"/>
                <a:gd name="T19" fmla="*/ 3 h 140"/>
                <a:gd name="T20" fmla="*/ 12 w 208"/>
                <a:gd name="T21" fmla="*/ 2 h 140"/>
                <a:gd name="T22" fmla="*/ 12 w 208"/>
                <a:gd name="T23" fmla="*/ 2 h 140"/>
                <a:gd name="T24" fmla="*/ 11 w 208"/>
                <a:gd name="T25" fmla="*/ 0 h 140"/>
                <a:gd name="T26" fmla="*/ 10 w 208"/>
                <a:gd name="T27" fmla="*/ 2 h 140"/>
                <a:gd name="T28" fmla="*/ 10 w 208"/>
                <a:gd name="T29" fmla="*/ 2 h 140"/>
                <a:gd name="T30" fmla="*/ 9 w 208"/>
                <a:gd name="T31" fmla="*/ 2 h 140"/>
                <a:gd name="T32" fmla="*/ 8 w 208"/>
                <a:gd name="T33" fmla="*/ 3 h 140"/>
                <a:gd name="T34" fmla="*/ 6 w 208"/>
                <a:gd name="T35" fmla="*/ 4 h 140"/>
                <a:gd name="T36" fmla="*/ 6 w 208"/>
                <a:gd name="T37" fmla="*/ 4 h 140"/>
                <a:gd name="T38" fmla="*/ 6 w 208"/>
                <a:gd name="T39" fmla="*/ 4 h 140"/>
                <a:gd name="T40" fmla="*/ 5 w 208"/>
                <a:gd name="T41" fmla="*/ 5 h 140"/>
                <a:gd name="T42" fmla="*/ 4 w 208"/>
                <a:gd name="T43" fmla="*/ 6 h 140"/>
                <a:gd name="T44" fmla="*/ 3 w 208"/>
                <a:gd name="T45" fmla="*/ 6 h 140"/>
                <a:gd name="T46" fmla="*/ 3 w 208"/>
                <a:gd name="T47" fmla="*/ 6 h 140"/>
                <a:gd name="T48" fmla="*/ 2 w 208"/>
                <a:gd name="T49" fmla="*/ 6 h 140"/>
                <a:gd name="T50" fmla="*/ 2 w 208"/>
                <a:gd name="T51" fmla="*/ 6 h 140"/>
                <a:gd name="T52" fmla="*/ 2 w 208"/>
                <a:gd name="T53" fmla="*/ 6 h 140"/>
                <a:gd name="T54" fmla="*/ 2 w 208"/>
                <a:gd name="T55" fmla="*/ 7 h 140"/>
                <a:gd name="T56" fmla="*/ 2 w 208"/>
                <a:gd name="T57" fmla="*/ 8 h 140"/>
                <a:gd name="T58" fmla="*/ 0 w 208"/>
                <a:gd name="T59" fmla="*/ 8 h 140"/>
                <a:gd name="T60" fmla="*/ 2 w 208"/>
                <a:gd name="T61" fmla="*/ 9 h 140"/>
                <a:gd name="T62" fmla="*/ 2 w 208"/>
                <a:gd name="T63" fmla="*/ 10 h 140"/>
                <a:gd name="T64" fmla="*/ 2 w 208"/>
                <a:gd name="T65" fmla="*/ 11 h 140"/>
                <a:gd name="T66" fmla="*/ 2 w 208"/>
                <a:gd name="T67" fmla="*/ 11 h 140"/>
                <a:gd name="T68" fmla="*/ 2 w 208"/>
                <a:gd name="T69" fmla="*/ 11 h 140"/>
                <a:gd name="T70" fmla="*/ 2 w 208"/>
                <a:gd name="T71" fmla="*/ 12 h 140"/>
                <a:gd name="T72" fmla="*/ 2 w 208"/>
                <a:gd name="T73" fmla="*/ 13 h 140"/>
                <a:gd name="T74" fmla="*/ 2 w 208"/>
                <a:gd name="T75" fmla="*/ 14 h 140"/>
                <a:gd name="T76" fmla="*/ 2 w 208"/>
                <a:gd name="T77" fmla="*/ 14 h 140"/>
                <a:gd name="T78" fmla="*/ 3 w 208"/>
                <a:gd name="T79" fmla="*/ 13 h 140"/>
                <a:gd name="T80" fmla="*/ 4 w 208"/>
                <a:gd name="T81" fmla="*/ 12 h 140"/>
                <a:gd name="T82" fmla="*/ 5 w 208"/>
                <a:gd name="T83" fmla="*/ 12 h 140"/>
                <a:gd name="T84" fmla="*/ 6 w 208"/>
                <a:gd name="T85" fmla="*/ 12 h 140"/>
                <a:gd name="T86" fmla="*/ 6 w 208"/>
                <a:gd name="T87" fmla="*/ 11 h 140"/>
                <a:gd name="T88" fmla="*/ 6 w 208"/>
                <a:gd name="T89" fmla="*/ 11 h 140"/>
                <a:gd name="T90" fmla="*/ 6 w 208"/>
                <a:gd name="T91" fmla="*/ 11 h 140"/>
                <a:gd name="T92" fmla="*/ 7 w 208"/>
                <a:gd name="T93" fmla="*/ 10 h 140"/>
                <a:gd name="T94" fmla="*/ 7 w 208"/>
                <a:gd name="T95" fmla="*/ 10 h 140"/>
                <a:gd name="T96" fmla="*/ 8 w 208"/>
                <a:gd name="T97" fmla="*/ 11 h 140"/>
                <a:gd name="T98" fmla="*/ 9 w 208"/>
                <a:gd name="T99" fmla="*/ 11 h 140"/>
                <a:gd name="T100" fmla="*/ 11 w 208"/>
                <a:gd name="T101" fmla="*/ 11 h 140"/>
                <a:gd name="T102" fmla="*/ 11 w 208"/>
                <a:gd name="T103" fmla="*/ 11 h 140"/>
                <a:gd name="T104" fmla="*/ 11 w 208"/>
                <a:gd name="T105" fmla="*/ 11 h 140"/>
                <a:gd name="T106" fmla="*/ 12 w 208"/>
                <a:gd name="T107" fmla="*/ 11 h 140"/>
                <a:gd name="T108" fmla="*/ 14 w 208"/>
                <a:gd name="T109" fmla="*/ 10 h 140"/>
                <a:gd name="T110" fmla="*/ 14 w 208"/>
                <a:gd name="T111" fmla="*/ 10 h 140"/>
                <a:gd name="T112" fmla="*/ 14 w 208"/>
                <a:gd name="T113" fmla="*/ 10 h 140"/>
                <a:gd name="T114" fmla="*/ 14 w 208"/>
                <a:gd name="T115" fmla="*/ 10 h 140"/>
                <a:gd name="T116" fmla="*/ 15 w 208"/>
                <a:gd name="T117" fmla="*/ 10 h 140"/>
                <a:gd name="T118" fmla="*/ 16 w 208"/>
                <a:gd name="T119" fmla="*/ 10 h 140"/>
                <a:gd name="T120" fmla="*/ 17 w 208"/>
                <a:gd name="T121" fmla="*/ 10 h 140"/>
                <a:gd name="T122" fmla="*/ 18 w 208"/>
                <a:gd name="T123" fmla="*/ 10 h 140"/>
                <a:gd name="T124" fmla="*/ 18 w 208"/>
                <a:gd name="T125" fmla="*/ 10 h 1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8"/>
                <a:gd name="T190" fmla="*/ 0 h 140"/>
                <a:gd name="T191" fmla="*/ 208 w 208"/>
                <a:gd name="T192" fmla="*/ 140 h 1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8" h="140">
                  <a:moveTo>
                    <a:pt x="206" y="88"/>
                  </a:moveTo>
                  <a:lnTo>
                    <a:pt x="206" y="88"/>
                  </a:lnTo>
                  <a:lnTo>
                    <a:pt x="204" y="85"/>
                  </a:lnTo>
                  <a:lnTo>
                    <a:pt x="203" y="84"/>
                  </a:lnTo>
                  <a:lnTo>
                    <a:pt x="201" y="83"/>
                  </a:lnTo>
                  <a:lnTo>
                    <a:pt x="200" y="82"/>
                  </a:lnTo>
                  <a:lnTo>
                    <a:pt x="198" y="81"/>
                  </a:lnTo>
                  <a:lnTo>
                    <a:pt x="196" y="80"/>
                  </a:lnTo>
                  <a:lnTo>
                    <a:pt x="194" y="79"/>
                  </a:lnTo>
                  <a:lnTo>
                    <a:pt x="193" y="79"/>
                  </a:lnTo>
                  <a:lnTo>
                    <a:pt x="190" y="76"/>
                  </a:lnTo>
                  <a:lnTo>
                    <a:pt x="190" y="75"/>
                  </a:lnTo>
                  <a:lnTo>
                    <a:pt x="190" y="73"/>
                  </a:lnTo>
                  <a:lnTo>
                    <a:pt x="190" y="70"/>
                  </a:lnTo>
                  <a:lnTo>
                    <a:pt x="190" y="69"/>
                  </a:lnTo>
                  <a:lnTo>
                    <a:pt x="174" y="54"/>
                  </a:lnTo>
                  <a:lnTo>
                    <a:pt x="173" y="54"/>
                  </a:lnTo>
                  <a:lnTo>
                    <a:pt x="173" y="53"/>
                  </a:lnTo>
                  <a:lnTo>
                    <a:pt x="172" y="50"/>
                  </a:lnTo>
                  <a:lnTo>
                    <a:pt x="170" y="47"/>
                  </a:lnTo>
                  <a:lnTo>
                    <a:pt x="167" y="46"/>
                  </a:lnTo>
                  <a:lnTo>
                    <a:pt x="162" y="45"/>
                  </a:lnTo>
                  <a:lnTo>
                    <a:pt x="157" y="43"/>
                  </a:lnTo>
                  <a:lnTo>
                    <a:pt x="157" y="42"/>
                  </a:lnTo>
                  <a:lnTo>
                    <a:pt x="156" y="37"/>
                  </a:lnTo>
                  <a:lnTo>
                    <a:pt x="155" y="37"/>
                  </a:lnTo>
                  <a:lnTo>
                    <a:pt x="151" y="36"/>
                  </a:lnTo>
                  <a:lnTo>
                    <a:pt x="146" y="36"/>
                  </a:lnTo>
                  <a:lnTo>
                    <a:pt x="145" y="36"/>
                  </a:lnTo>
                  <a:lnTo>
                    <a:pt x="144" y="31"/>
                  </a:lnTo>
                  <a:lnTo>
                    <a:pt x="145" y="29"/>
                  </a:lnTo>
                  <a:lnTo>
                    <a:pt x="146" y="27"/>
                  </a:lnTo>
                  <a:lnTo>
                    <a:pt x="147" y="25"/>
                  </a:lnTo>
                  <a:lnTo>
                    <a:pt x="147" y="23"/>
                  </a:lnTo>
                  <a:lnTo>
                    <a:pt x="148" y="20"/>
                  </a:lnTo>
                  <a:lnTo>
                    <a:pt x="147" y="18"/>
                  </a:lnTo>
                  <a:lnTo>
                    <a:pt x="145" y="15"/>
                  </a:lnTo>
                  <a:lnTo>
                    <a:pt x="134" y="0"/>
                  </a:lnTo>
                  <a:lnTo>
                    <a:pt x="127" y="0"/>
                  </a:lnTo>
                  <a:lnTo>
                    <a:pt x="126" y="0"/>
                  </a:lnTo>
                  <a:lnTo>
                    <a:pt x="121" y="3"/>
                  </a:lnTo>
                  <a:lnTo>
                    <a:pt x="117" y="5"/>
                  </a:lnTo>
                  <a:lnTo>
                    <a:pt x="116" y="6"/>
                  </a:lnTo>
                  <a:lnTo>
                    <a:pt x="116" y="7"/>
                  </a:lnTo>
                  <a:lnTo>
                    <a:pt x="115" y="9"/>
                  </a:lnTo>
                  <a:lnTo>
                    <a:pt x="115" y="10"/>
                  </a:lnTo>
                  <a:lnTo>
                    <a:pt x="102" y="24"/>
                  </a:lnTo>
                  <a:lnTo>
                    <a:pt x="97" y="28"/>
                  </a:lnTo>
                  <a:lnTo>
                    <a:pt x="93" y="31"/>
                  </a:lnTo>
                  <a:lnTo>
                    <a:pt x="92" y="31"/>
                  </a:lnTo>
                  <a:lnTo>
                    <a:pt x="79" y="31"/>
                  </a:lnTo>
                  <a:lnTo>
                    <a:pt x="75" y="32"/>
                  </a:lnTo>
                  <a:lnTo>
                    <a:pt x="72" y="33"/>
                  </a:lnTo>
                  <a:lnTo>
                    <a:pt x="71" y="33"/>
                  </a:lnTo>
                  <a:lnTo>
                    <a:pt x="71" y="34"/>
                  </a:lnTo>
                  <a:lnTo>
                    <a:pt x="71" y="35"/>
                  </a:lnTo>
                  <a:lnTo>
                    <a:pt x="73" y="36"/>
                  </a:lnTo>
                  <a:lnTo>
                    <a:pt x="74" y="37"/>
                  </a:lnTo>
                  <a:lnTo>
                    <a:pt x="74" y="38"/>
                  </a:lnTo>
                  <a:lnTo>
                    <a:pt x="69" y="46"/>
                  </a:lnTo>
                  <a:lnTo>
                    <a:pt x="65" y="47"/>
                  </a:lnTo>
                  <a:lnTo>
                    <a:pt x="62" y="48"/>
                  </a:lnTo>
                  <a:lnTo>
                    <a:pt x="56" y="48"/>
                  </a:lnTo>
                  <a:lnTo>
                    <a:pt x="49" y="50"/>
                  </a:lnTo>
                  <a:lnTo>
                    <a:pt x="45" y="51"/>
                  </a:lnTo>
                  <a:lnTo>
                    <a:pt x="44" y="51"/>
                  </a:lnTo>
                  <a:lnTo>
                    <a:pt x="39" y="54"/>
                  </a:lnTo>
                  <a:lnTo>
                    <a:pt x="37" y="54"/>
                  </a:lnTo>
                  <a:lnTo>
                    <a:pt x="34" y="50"/>
                  </a:lnTo>
                  <a:lnTo>
                    <a:pt x="33" y="50"/>
                  </a:lnTo>
                  <a:lnTo>
                    <a:pt x="32" y="51"/>
                  </a:lnTo>
                  <a:lnTo>
                    <a:pt x="31" y="52"/>
                  </a:lnTo>
                  <a:lnTo>
                    <a:pt x="31" y="53"/>
                  </a:lnTo>
                  <a:lnTo>
                    <a:pt x="30" y="53"/>
                  </a:lnTo>
                  <a:lnTo>
                    <a:pt x="23" y="54"/>
                  </a:lnTo>
                  <a:lnTo>
                    <a:pt x="17" y="55"/>
                  </a:lnTo>
                  <a:lnTo>
                    <a:pt x="16" y="56"/>
                  </a:lnTo>
                  <a:lnTo>
                    <a:pt x="14" y="60"/>
                  </a:lnTo>
                  <a:lnTo>
                    <a:pt x="13" y="61"/>
                  </a:lnTo>
                  <a:lnTo>
                    <a:pt x="8" y="67"/>
                  </a:lnTo>
                  <a:lnTo>
                    <a:pt x="7" y="71"/>
                  </a:lnTo>
                  <a:lnTo>
                    <a:pt x="6" y="74"/>
                  </a:lnTo>
                  <a:lnTo>
                    <a:pt x="5" y="76"/>
                  </a:lnTo>
                  <a:lnTo>
                    <a:pt x="4" y="77"/>
                  </a:lnTo>
                  <a:lnTo>
                    <a:pt x="0" y="78"/>
                  </a:lnTo>
                  <a:lnTo>
                    <a:pt x="0" y="79"/>
                  </a:lnTo>
                  <a:lnTo>
                    <a:pt x="2" y="81"/>
                  </a:lnTo>
                  <a:lnTo>
                    <a:pt x="3" y="83"/>
                  </a:lnTo>
                  <a:lnTo>
                    <a:pt x="3" y="87"/>
                  </a:lnTo>
                  <a:lnTo>
                    <a:pt x="2" y="90"/>
                  </a:lnTo>
                  <a:lnTo>
                    <a:pt x="2" y="91"/>
                  </a:lnTo>
                  <a:lnTo>
                    <a:pt x="4" y="96"/>
                  </a:lnTo>
                  <a:lnTo>
                    <a:pt x="4" y="102"/>
                  </a:lnTo>
                  <a:lnTo>
                    <a:pt x="5" y="103"/>
                  </a:lnTo>
                  <a:lnTo>
                    <a:pt x="7" y="105"/>
                  </a:lnTo>
                  <a:lnTo>
                    <a:pt x="12" y="110"/>
                  </a:lnTo>
                  <a:lnTo>
                    <a:pt x="12" y="111"/>
                  </a:lnTo>
                  <a:lnTo>
                    <a:pt x="11" y="111"/>
                  </a:lnTo>
                  <a:lnTo>
                    <a:pt x="9" y="111"/>
                  </a:lnTo>
                  <a:lnTo>
                    <a:pt x="9" y="112"/>
                  </a:lnTo>
                  <a:lnTo>
                    <a:pt x="13" y="118"/>
                  </a:lnTo>
                  <a:lnTo>
                    <a:pt x="16" y="121"/>
                  </a:lnTo>
                  <a:lnTo>
                    <a:pt x="22" y="125"/>
                  </a:lnTo>
                  <a:lnTo>
                    <a:pt x="25" y="128"/>
                  </a:lnTo>
                  <a:lnTo>
                    <a:pt x="26" y="130"/>
                  </a:lnTo>
                  <a:lnTo>
                    <a:pt x="27" y="132"/>
                  </a:lnTo>
                  <a:lnTo>
                    <a:pt x="27" y="133"/>
                  </a:lnTo>
                  <a:lnTo>
                    <a:pt x="28" y="140"/>
                  </a:lnTo>
                  <a:lnTo>
                    <a:pt x="29" y="139"/>
                  </a:lnTo>
                  <a:lnTo>
                    <a:pt x="30" y="136"/>
                  </a:lnTo>
                  <a:lnTo>
                    <a:pt x="32" y="132"/>
                  </a:lnTo>
                  <a:lnTo>
                    <a:pt x="33" y="125"/>
                  </a:lnTo>
                  <a:lnTo>
                    <a:pt x="33" y="122"/>
                  </a:lnTo>
                  <a:lnTo>
                    <a:pt x="34" y="121"/>
                  </a:lnTo>
                  <a:lnTo>
                    <a:pt x="35" y="120"/>
                  </a:lnTo>
                  <a:lnTo>
                    <a:pt x="44" y="118"/>
                  </a:lnTo>
                  <a:lnTo>
                    <a:pt x="47" y="117"/>
                  </a:lnTo>
                  <a:lnTo>
                    <a:pt x="61" y="118"/>
                  </a:lnTo>
                  <a:lnTo>
                    <a:pt x="63" y="118"/>
                  </a:lnTo>
                  <a:lnTo>
                    <a:pt x="64" y="118"/>
                  </a:lnTo>
                  <a:lnTo>
                    <a:pt x="67" y="120"/>
                  </a:lnTo>
                  <a:lnTo>
                    <a:pt x="67" y="119"/>
                  </a:lnTo>
                  <a:lnTo>
                    <a:pt x="67" y="110"/>
                  </a:lnTo>
                  <a:lnTo>
                    <a:pt x="65" y="108"/>
                  </a:lnTo>
                  <a:lnTo>
                    <a:pt x="65" y="107"/>
                  </a:lnTo>
                  <a:lnTo>
                    <a:pt x="67" y="106"/>
                  </a:lnTo>
                  <a:lnTo>
                    <a:pt x="68" y="106"/>
                  </a:lnTo>
                  <a:lnTo>
                    <a:pt x="70" y="105"/>
                  </a:lnTo>
                  <a:lnTo>
                    <a:pt x="74" y="98"/>
                  </a:lnTo>
                  <a:lnTo>
                    <a:pt x="75" y="96"/>
                  </a:lnTo>
                  <a:lnTo>
                    <a:pt x="78" y="95"/>
                  </a:lnTo>
                  <a:lnTo>
                    <a:pt x="83" y="94"/>
                  </a:lnTo>
                  <a:lnTo>
                    <a:pt x="86" y="94"/>
                  </a:lnTo>
                  <a:lnTo>
                    <a:pt x="87" y="95"/>
                  </a:lnTo>
                  <a:lnTo>
                    <a:pt x="87" y="96"/>
                  </a:lnTo>
                  <a:lnTo>
                    <a:pt x="89" y="96"/>
                  </a:lnTo>
                  <a:lnTo>
                    <a:pt x="96" y="103"/>
                  </a:lnTo>
                  <a:lnTo>
                    <a:pt x="97" y="104"/>
                  </a:lnTo>
                  <a:lnTo>
                    <a:pt x="111" y="107"/>
                  </a:lnTo>
                  <a:lnTo>
                    <a:pt x="112" y="108"/>
                  </a:lnTo>
                  <a:lnTo>
                    <a:pt x="123" y="109"/>
                  </a:lnTo>
                  <a:lnTo>
                    <a:pt x="128" y="109"/>
                  </a:lnTo>
                  <a:lnTo>
                    <a:pt x="133" y="101"/>
                  </a:lnTo>
                  <a:lnTo>
                    <a:pt x="134" y="100"/>
                  </a:lnTo>
                  <a:lnTo>
                    <a:pt x="136" y="98"/>
                  </a:lnTo>
                  <a:lnTo>
                    <a:pt x="139" y="101"/>
                  </a:lnTo>
                  <a:lnTo>
                    <a:pt x="141" y="102"/>
                  </a:lnTo>
                  <a:lnTo>
                    <a:pt x="143" y="103"/>
                  </a:lnTo>
                  <a:lnTo>
                    <a:pt x="146" y="102"/>
                  </a:lnTo>
                  <a:lnTo>
                    <a:pt x="148" y="101"/>
                  </a:lnTo>
                  <a:lnTo>
                    <a:pt x="157" y="96"/>
                  </a:lnTo>
                  <a:lnTo>
                    <a:pt x="158" y="95"/>
                  </a:lnTo>
                  <a:lnTo>
                    <a:pt x="159" y="95"/>
                  </a:lnTo>
                  <a:lnTo>
                    <a:pt x="160" y="95"/>
                  </a:lnTo>
                  <a:lnTo>
                    <a:pt x="162" y="96"/>
                  </a:lnTo>
                  <a:lnTo>
                    <a:pt x="164" y="97"/>
                  </a:lnTo>
                  <a:lnTo>
                    <a:pt x="168" y="96"/>
                  </a:lnTo>
                  <a:lnTo>
                    <a:pt x="173" y="95"/>
                  </a:lnTo>
                  <a:lnTo>
                    <a:pt x="174" y="94"/>
                  </a:lnTo>
                  <a:lnTo>
                    <a:pt x="174" y="93"/>
                  </a:lnTo>
                  <a:lnTo>
                    <a:pt x="174" y="92"/>
                  </a:lnTo>
                  <a:lnTo>
                    <a:pt x="175" y="91"/>
                  </a:lnTo>
                  <a:lnTo>
                    <a:pt x="178" y="91"/>
                  </a:lnTo>
                  <a:lnTo>
                    <a:pt x="180" y="91"/>
                  </a:lnTo>
                  <a:lnTo>
                    <a:pt x="182" y="92"/>
                  </a:lnTo>
                  <a:lnTo>
                    <a:pt x="184" y="93"/>
                  </a:lnTo>
                  <a:lnTo>
                    <a:pt x="186" y="92"/>
                  </a:lnTo>
                  <a:lnTo>
                    <a:pt x="188" y="93"/>
                  </a:lnTo>
                  <a:lnTo>
                    <a:pt x="190" y="94"/>
                  </a:lnTo>
                  <a:lnTo>
                    <a:pt x="193" y="94"/>
                  </a:lnTo>
                  <a:lnTo>
                    <a:pt x="195" y="95"/>
                  </a:lnTo>
                  <a:lnTo>
                    <a:pt x="197" y="94"/>
                  </a:lnTo>
                  <a:lnTo>
                    <a:pt x="200" y="93"/>
                  </a:lnTo>
                  <a:lnTo>
                    <a:pt x="202" y="93"/>
                  </a:lnTo>
                  <a:lnTo>
                    <a:pt x="206" y="94"/>
                  </a:lnTo>
                  <a:lnTo>
                    <a:pt x="208" y="95"/>
                  </a:lnTo>
                  <a:lnTo>
                    <a:pt x="207" y="93"/>
                  </a:lnTo>
                  <a:lnTo>
                    <a:pt x="206" y="91"/>
                  </a:lnTo>
                  <a:lnTo>
                    <a:pt x="206" y="8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2" name="Freeform 4335"/>
            <p:cNvSpPr>
              <a:spLocks/>
            </p:cNvSpPr>
            <p:nvPr/>
          </p:nvSpPr>
          <p:spPr bwMode="auto">
            <a:xfrm>
              <a:off x="3402" y="2346"/>
              <a:ext cx="216" cy="263"/>
            </a:xfrm>
            <a:custGeom>
              <a:avLst/>
              <a:gdLst>
                <a:gd name="T0" fmla="*/ 21 w 269"/>
                <a:gd name="T1" fmla="*/ 14 h 321"/>
                <a:gd name="T2" fmla="*/ 22 w 269"/>
                <a:gd name="T3" fmla="*/ 11 h 321"/>
                <a:gd name="T4" fmla="*/ 22 w 269"/>
                <a:gd name="T5" fmla="*/ 11 h 321"/>
                <a:gd name="T6" fmla="*/ 24 w 269"/>
                <a:gd name="T7" fmla="*/ 11 h 321"/>
                <a:gd name="T8" fmla="*/ 24 w 269"/>
                <a:gd name="T9" fmla="*/ 9 h 321"/>
                <a:gd name="T10" fmla="*/ 22 w 269"/>
                <a:gd name="T11" fmla="*/ 4 h 321"/>
                <a:gd name="T12" fmla="*/ 21 w 269"/>
                <a:gd name="T13" fmla="*/ 2 h 321"/>
                <a:gd name="T14" fmla="*/ 20 w 269"/>
                <a:gd name="T15" fmla="*/ 2 h 321"/>
                <a:gd name="T16" fmla="*/ 19 w 269"/>
                <a:gd name="T17" fmla="*/ 2 h 321"/>
                <a:gd name="T18" fmla="*/ 18 w 269"/>
                <a:gd name="T19" fmla="*/ 2 h 321"/>
                <a:gd name="T20" fmla="*/ 17 w 269"/>
                <a:gd name="T21" fmla="*/ 2 h 321"/>
                <a:gd name="T22" fmla="*/ 16 w 269"/>
                <a:gd name="T23" fmla="*/ 2 h 321"/>
                <a:gd name="T24" fmla="*/ 14 w 269"/>
                <a:gd name="T25" fmla="*/ 2 h 321"/>
                <a:gd name="T26" fmla="*/ 5 w 269"/>
                <a:gd name="T27" fmla="*/ 2 h 321"/>
                <a:gd name="T28" fmla="*/ 4 w 269"/>
                <a:gd name="T29" fmla="*/ 6 h 321"/>
                <a:gd name="T30" fmla="*/ 3 w 269"/>
                <a:gd name="T31" fmla="*/ 7 h 321"/>
                <a:gd name="T32" fmla="*/ 3 w 269"/>
                <a:gd name="T33" fmla="*/ 14 h 321"/>
                <a:gd name="T34" fmla="*/ 2 w 269"/>
                <a:gd name="T35" fmla="*/ 14 h 321"/>
                <a:gd name="T36" fmla="*/ 2 w 269"/>
                <a:gd name="T37" fmla="*/ 16 h 321"/>
                <a:gd name="T38" fmla="*/ 2 w 269"/>
                <a:gd name="T39" fmla="*/ 16 h 321"/>
                <a:gd name="T40" fmla="*/ 2 w 269"/>
                <a:gd name="T41" fmla="*/ 17 h 321"/>
                <a:gd name="T42" fmla="*/ 2 w 269"/>
                <a:gd name="T43" fmla="*/ 19 h 321"/>
                <a:gd name="T44" fmla="*/ 1 w 269"/>
                <a:gd name="T45" fmla="*/ 20 h 321"/>
                <a:gd name="T46" fmla="*/ 2 w 269"/>
                <a:gd name="T47" fmla="*/ 20 h 321"/>
                <a:gd name="T48" fmla="*/ 2 w 269"/>
                <a:gd name="T49" fmla="*/ 20 h 321"/>
                <a:gd name="T50" fmla="*/ 2 w 269"/>
                <a:gd name="T51" fmla="*/ 21 h 321"/>
                <a:gd name="T52" fmla="*/ 2 w 269"/>
                <a:gd name="T53" fmla="*/ 23 h 321"/>
                <a:gd name="T54" fmla="*/ 2 w 269"/>
                <a:gd name="T55" fmla="*/ 26 h 321"/>
                <a:gd name="T56" fmla="*/ 2 w 269"/>
                <a:gd name="T57" fmla="*/ 26 h 321"/>
                <a:gd name="T58" fmla="*/ 3 w 269"/>
                <a:gd name="T59" fmla="*/ 26 h 321"/>
                <a:gd name="T60" fmla="*/ 3 w 269"/>
                <a:gd name="T61" fmla="*/ 28 h 321"/>
                <a:gd name="T62" fmla="*/ 5 w 269"/>
                <a:gd name="T63" fmla="*/ 28 h 321"/>
                <a:gd name="T64" fmla="*/ 6 w 269"/>
                <a:gd name="T65" fmla="*/ 30 h 321"/>
                <a:gd name="T66" fmla="*/ 6 w 269"/>
                <a:gd name="T67" fmla="*/ 32 h 321"/>
                <a:gd name="T68" fmla="*/ 7 w 269"/>
                <a:gd name="T69" fmla="*/ 32 h 321"/>
                <a:gd name="T70" fmla="*/ 8 w 269"/>
                <a:gd name="T71" fmla="*/ 32 h 321"/>
                <a:gd name="T72" fmla="*/ 9 w 269"/>
                <a:gd name="T73" fmla="*/ 34 h 321"/>
                <a:gd name="T74" fmla="*/ 10 w 269"/>
                <a:gd name="T75" fmla="*/ 34 h 321"/>
                <a:gd name="T76" fmla="*/ 11 w 269"/>
                <a:gd name="T77" fmla="*/ 34 h 321"/>
                <a:gd name="T78" fmla="*/ 11 w 269"/>
                <a:gd name="T79" fmla="*/ 34 h 321"/>
                <a:gd name="T80" fmla="*/ 13 w 269"/>
                <a:gd name="T81" fmla="*/ 35 h 321"/>
                <a:gd name="T82" fmla="*/ 13 w 269"/>
                <a:gd name="T83" fmla="*/ 35 h 321"/>
                <a:gd name="T84" fmla="*/ 14 w 269"/>
                <a:gd name="T85" fmla="*/ 35 h 321"/>
                <a:gd name="T86" fmla="*/ 14 w 269"/>
                <a:gd name="T87" fmla="*/ 35 h 321"/>
                <a:gd name="T88" fmla="*/ 14 w 269"/>
                <a:gd name="T89" fmla="*/ 35 h 321"/>
                <a:gd name="T90" fmla="*/ 16 w 269"/>
                <a:gd name="T91" fmla="*/ 35 h 321"/>
                <a:gd name="T92" fmla="*/ 16 w 269"/>
                <a:gd name="T93" fmla="*/ 35 h 321"/>
                <a:gd name="T94" fmla="*/ 18 w 269"/>
                <a:gd name="T95" fmla="*/ 34 h 321"/>
                <a:gd name="T96" fmla="*/ 20 w 269"/>
                <a:gd name="T97" fmla="*/ 34 h 321"/>
                <a:gd name="T98" fmla="*/ 20 w 269"/>
                <a:gd name="T99" fmla="*/ 32 h 321"/>
                <a:gd name="T100" fmla="*/ 18 w 269"/>
                <a:gd name="T101" fmla="*/ 31 h 321"/>
                <a:gd name="T102" fmla="*/ 18 w 269"/>
                <a:gd name="T103" fmla="*/ 29 h 321"/>
                <a:gd name="T104" fmla="*/ 16 w 269"/>
                <a:gd name="T105" fmla="*/ 28 h 321"/>
                <a:gd name="T106" fmla="*/ 16 w 269"/>
                <a:gd name="T107" fmla="*/ 26 h 321"/>
                <a:gd name="T108" fmla="*/ 18 w 269"/>
                <a:gd name="T109" fmla="*/ 26 h 321"/>
                <a:gd name="T110" fmla="*/ 18 w 269"/>
                <a:gd name="T111" fmla="*/ 26 h 321"/>
                <a:gd name="T112" fmla="*/ 18 w 269"/>
                <a:gd name="T113" fmla="*/ 23 h 321"/>
                <a:gd name="T114" fmla="*/ 18 w 269"/>
                <a:gd name="T115" fmla="*/ 23 h 321"/>
                <a:gd name="T116" fmla="*/ 19 w 269"/>
                <a:gd name="T117" fmla="*/ 22 h 321"/>
                <a:gd name="T118" fmla="*/ 20 w 269"/>
                <a:gd name="T119" fmla="*/ 20 h 321"/>
                <a:gd name="T120" fmla="*/ 21 w 269"/>
                <a:gd name="T121" fmla="*/ 20 h 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9"/>
                <a:gd name="T184" fmla="*/ 0 h 321"/>
                <a:gd name="T185" fmla="*/ 269 w 269"/>
                <a:gd name="T186" fmla="*/ 321 h 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9" h="321">
                  <a:moveTo>
                    <a:pt x="235" y="147"/>
                  </a:moveTo>
                  <a:lnTo>
                    <a:pt x="235" y="147"/>
                  </a:lnTo>
                  <a:lnTo>
                    <a:pt x="234" y="139"/>
                  </a:lnTo>
                  <a:lnTo>
                    <a:pt x="234" y="133"/>
                  </a:lnTo>
                  <a:lnTo>
                    <a:pt x="235" y="130"/>
                  </a:lnTo>
                  <a:lnTo>
                    <a:pt x="242" y="112"/>
                  </a:lnTo>
                  <a:lnTo>
                    <a:pt x="242" y="111"/>
                  </a:lnTo>
                  <a:lnTo>
                    <a:pt x="243" y="102"/>
                  </a:lnTo>
                  <a:lnTo>
                    <a:pt x="243" y="101"/>
                  </a:lnTo>
                  <a:lnTo>
                    <a:pt x="249" y="101"/>
                  </a:lnTo>
                  <a:lnTo>
                    <a:pt x="250" y="101"/>
                  </a:lnTo>
                  <a:lnTo>
                    <a:pt x="251" y="99"/>
                  </a:lnTo>
                  <a:lnTo>
                    <a:pt x="255" y="97"/>
                  </a:lnTo>
                  <a:lnTo>
                    <a:pt x="258" y="95"/>
                  </a:lnTo>
                  <a:lnTo>
                    <a:pt x="260" y="94"/>
                  </a:lnTo>
                  <a:lnTo>
                    <a:pt x="261" y="94"/>
                  </a:lnTo>
                  <a:lnTo>
                    <a:pt x="262" y="94"/>
                  </a:lnTo>
                  <a:lnTo>
                    <a:pt x="264" y="91"/>
                  </a:lnTo>
                  <a:lnTo>
                    <a:pt x="269" y="86"/>
                  </a:lnTo>
                  <a:lnTo>
                    <a:pt x="266" y="84"/>
                  </a:lnTo>
                  <a:lnTo>
                    <a:pt x="264" y="83"/>
                  </a:lnTo>
                  <a:lnTo>
                    <a:pt x="256" y="77"/>
                  </a:lnTo>
                  <a:lnTo>
                    <a:pt x="250" y="71"/>
                  </a:lnTo>
                  <a:lnTo>
                    <a:pt x="248" y="68"/>
                  </a:lnTo>
                  <a:lnTo>
                    <a:pt x="248" y="65"/>
                  </a:lnTo>
                  <a:lnTo>
                    <a:pt x="246" y="38"/>
                  </a:lnTo>
                  <a:lnTo>
                    <a:pt x="246" y="34"/>
                  </a:lnTo>
                  <a:lnTo>
                    <a:pt x="245" y="31"/>
                  </a:lnTo>
                  <a:lnTo>
                    <a:pt x="243" y="28"/>
                  </a:lnTo>
                  <a:lnTo>
                    <a:pt x="242" y="25"/>
                  </a:lnTo>
                  <a:lnTo>
                    <a:pt x="242" y="21"/>
                  </a:lnTo>
                  <a:lnTo>
                    <a:pt x="242" y="20"/>
                  </a:lnTo>
                  <a:lnTo>
                    <a:pt x="241" y="18"/>
                  </a:lnTo>
                  <a:lnTo>
                    <a:pt x="232" y="12"/>
                  </a:lnTo>
                  <a:lnTo>
                    <a:pt x="225" y="6"/>
                  </a:lnTo>
                  <a:lnTo>
                    <a:pt x="222" y="3"/>
                  </a:lnTo>
                  <a:lnTo>
                    <a:pt x="221" y="0"/>
                  </a:lnTo>
                  <a:lnTo>
                    <a:pt x="216" y="3"/>
                  </a:lnTo>
                  <a:lnTo>
                    <a:pt x="215" y="4"/>
                  </a:lnTo>
                  <a:lnTo>
                    <a:pt x="213" y="4"/>
                  </a:lnTo>
                  <a:lnTo>
                    <a:pt x="210" y="5"/>
                  </a:lnTo>
                  <a:lnTo>
                    <a:pt x="208" y="10"/>
                  </a:lnTo>
                  <a:lnTo>
                    <a:pt x="206" y="14"/>
                  </a:lnTo>
                  <a:lnTo>
                    <a:pt x="204" y="15"/>
                  </a:lnTo>
                  <a:lnTo>
                    <a:pt x="199" y="16"/>
                  </a:lnTo>
                  <a:lnTo>
                    <a:pt x="197" y="17"/>
                  </a:lnTo>
                  <a:lnTo>
                    <a:pt x="196" y="19"/>
                  </a:lnTo>
                  <a:lnTo>
                    <a:pt x="195" y="22"/>
                  </a:lnTo>
                  <a:lnTo>
                    <a:pt x="194" y="24"/>
                  </a:lnTo>
                  <a:lnTo>
                    <a:pt x="192" y="24"/>
                  </a:lnTo>
                  <a:lnTo>
                    <a:pt x="189" y="24"/>
                  </a:lnTo>
                  <a:lnTo>
                    <a:pt x="188" y="24"/>
                  </a:lnTo>
                  <a:lnTo>
                    <a:pt x="182" y="19"/>
                  </a:lnTo>
                  <a:lnTo>
                    <a:pt x="181" y="19"/>
                  </a:lnTo>
                  <a:lnTo>
                    <a:pt x="155" y="19"/>
                  </a:lnTo>
                  <a:lnTo>
                    <a:pt x="154" y="19"/>
                  </a:lnTo>
                  <a:lnTo>
                    <a:pt x="154" y="18"/>
                  </a:lnTo>
                  <a:lnTo>
                    <a:pt x="154" y="17"/>
                  </a:lnTo>
                  <a:lnTo>
                    <a:pt x="154" y="16"/>
                  </a:lnTo>
                  <a:lnTo>
                    <a:pt x="153" y="16"/>
                  </a:lnTo>
                  <a:lnTo>
                    <a:pt x="152" y="18"/>
                  </a:lnTo>
                  <a:lnTo>
                    <a:pt x="151" y="18"/>
                  </a:lnTo>
                  <a:lnTo>
                    <a:pt x="51" y="19"/>
                  </a:lnTo>
                  <a:lnTo>
                    <a:pt x="51" y="53"/>
                  </a:lnTo>
                  <a:lnTo>
                    <a:pt x="50" y="53"/>
                  </a:lnTo>
                  <a:lnTo>
                    <a:pt x="41" y="53"/>
                  </a:lnTo>
                  <a:lnTo>
                    <a:pt x="38" y="53"/>
                  </a:lnTo>
                  <a:lnTo>
                    <a:pt x="36" y="54"/>
                  </a:lnTo>
                  <a:lnTo>
                    <a:pt x="35" y="55"/>
                  </a:lnTo>
                  <a:lnTo>
                    <a:pt x="35" y="56"/>
                  </a:lnTo>
                  <a:lnTo>
                    <a:pt x="35" y="61"/>
                  </a:lnTo>
                  <a:lnTo>
                    <a:pt x="35" y="75"/>
                  </a:lnTo>
                  <a:lnTo>
                    <a:pt x="35" y="123"/>
                  </a:lnTo>
                  <a:lnTo>
                    <a:pt x="35" y="124"/>
                  </a:lnTo>
                  <a:lnTo>
                    <a:pt x="34" y="124"/>
                  </a:lnTo>
                  <a:lnTo>
                    <a:pt x="22" y="124"/>
                  </a:lnTo>
                  <a:lnTo>
                    <a:pt x="21" y="124"/>
                  </a:lnTo>
                  <a:lnTo>
                    <a:pt x="20" y="124"/>
                  </a:lnTo>
                  <a:lnTo>
                    <a:pt x="19" y="126"/>
                  </a:lnTo>
                  <a:lnTo>
                    <a:pt x="18" y="128"/>
                  </a:lnTo>
                  <a:lnTo>
                    <a:pt x="14" y="137"/>
                  </a:lnTo>
                  <a:lnTo>
                    <a:pt x="14" y="139"/>
                  </a:lnTo>
                  <a:lnTo>
                    <a:pt x="12" y="141"/>
                  </a:lnTo>
                  <a:lnTo>
                    <a:pt x="9" y="142"/>
                  </a:lnTo>
                  <a:lnTo>
                    <a:pt x="9" y="143"/>
                  </a:lnTo>
                  <a:lnTo>
                    <a:pt x="10" y="145"/>
                  </a:lnTo>
                  <a:lnTo>
                    <a:pt x="10" y="147"/>
                  </a:lnTo>
                  <a:lnTo>
                    <a:pt x="11" y="149"/>
                  </a:lnTo>
                  <a:lnTo>
                    <a:pt x="11" y="150"/>
                  </a:lnTo>
                  <a:lnTo>
                    <a:pt x="8" y="152"/>
                  </a:lnTo>
                  <a:lnTo>
                    <a:pt x="7" y="153"/>
                  </a:lnTo>
                  <a:lnTo>
                    <a:pt x="5" y="154"/>
                  </a:lnTo>
                  <a:lnTo>
                    <a:pt x="5" y="156"/>
                  </a:lnTo>
                  <a:lnTo>
                    <a:pt x="5" y="157"/>
                  </a:lnTo>
                  <a:lnTo>
                    <a:pt x="7" y="160"/>
                  </a:lnTo>
                  <a:lnTo>
                    <a:pt x="7" y="162"/>
                  </a:lnTo>
                  <a:lnTo>
                    <a:pt x="7" y="163"/>
                  </a:lnTo>
                  <a:lnTo>
                    <a:pt x="3" y="166"/>
                  </a:lnTo>
                  <a:lnTo>
                    <a:pt x="1" y="169"/>
                  </a:lnTo>
                  <a:lnTo>
                    <a:pt x="0" y="171"/>
                  </a:lnTo>
                  <a:lnTo>
                    <a:pt x="0" y="172"/>
                  </a:lnTo>
                  <a:lnTo>
                    <a:pt x="1" y="173"/>
                  </a:lnTo>
                  <a:lnTo>
                    <a:pt x="3" y="174"/>
                  </a:lnTo>
                  <a:lnTo>
                    <a:pt x="5" y="173"/>
                  </a:lnTo>
                  <a:lnTo>
                    <a:pt x="6" y="172"/>
                  </a:lnTo>
                  <a:lnTo>
                    <a:pt x="7" y="172"/>
                  </a:lnTo>
                  <a:lnTo>
                    <a:pt x="8" y="172"/>
                  </a:lnTo>
                  <a:lnTo>
                    <a:pt x="10" y="181"/>
                  </a:lnTo>
                  <a:lnTo>
                    <a:pt x="10" y="183"/>
                  </a:lnTo>
                  <a:lnTo>
                    <a:pt x="11" y="183"/>
                  </a:lnTo>
                  <a:lnTo>
                    <a:pt x="12" y="183"/>
                  </a:lnTo>
                  <a:lnTo>
                    <a:pt x="13" y="184"/>
                  </a:lnTo>
                  <a:lnTo>
                    <a:pt x="12" y="185"/>
                  </a:lnTo>
                  <a:lnTo>
                    <a:pt x="12" y="187"/>
                  </a:lnTo>
                  <a:lnTo>
                    <a:pt x="13" y="192"/>
                  </a:lnTo>
                  <a:lnTo>
                    <a:pt x="18" y="196"/>
                  </a:lnTo>
                  <a:lnTo>
                    <a:pt x="19" y="196"/>
                  </a:lnTo>
                  <a:lnTo>
                    <a:pt x="16" y="201"/>
                  </a:lnTo>
                  <a:lnTo>
                    <a:pt x="27" y="216"/>
                  </a:lnTo>
                  <a:lnTo>
                    <a:pt x="29" y="219"/>
                  </a:lnTo>
                  <a:lnTo>
                    <a:pt x="30" y="221"/>
                  </a:lnTo>
                  <a:lnTo>
                    <a:pt x="29" y="224"/>
                  </a:lnTo>
                  <a:lnTo>
                    <a:pt x="29" y="226"/>
                  </a:lnTo>
                  <a:lnTo>
                    <a:pt x="28" y="228"/>
                  </a:lnTo>
                  <a:lnTo>
                    <a:pt x="27" y="230"/>
                  </a:lnTo>
                  <a:lnTo>
                    <a:pt x="26" y="232"/>
                  </a:lnTo>
                  <a:lnTo>
                    <a:pt x="27" y="237"/>
                  </a:lnTo>
                  <a:lnTo>
                    <a:pt x="28" y="237"/>
                  </a:lnTo>
                  <a:lnTo>
                    <a:pt x="33" y="237"/>
                  </a:lnTo>
                  <a:lnTo>
                    <a:pt x="37" y="238"/>
                  </a:lnTo>
                  <a:lnTo>
                    <a:pt x="38" y="238"/>
                  </a:lnTo>
                  <a:lnTo>
                    <a:pt x="39" y="243"/>
                  </a:lnTo>
                  <a:lnTo>
                    <a:pt x="39" y="244"/>
                  </a:lnTo>
                  <a:lnTo>
                    <a:pt x="44" y="246"/>
                  </a:lnTo>
                  <a:lnTo>
                    <a:pt x="49" y="247"/>
                  </a:lnTo>
                  <a:lnTo>
                    <a:pt x="52" y="248"/>
                  </a:lnTo>
                  <a:lnTo>
                    <a:pt x="54" y="251"/>
                  </a:lnTo>
                  <a:lnTo>
                    <a:pt x="55" y="254"/>
                  </a:lnTo>
                  <a:lnTo>
                    <a:pt x="55" y="255"/>
                  </a:lnTo>
                  <a:lnTo>
                    <a:pt x="56" y="255"/>
                  </a:lnTo>
                  <a:lnTo>
                    <a:pt x="72" y="270"/>
                  </a:lnTo>
                  <a:lnTo>
                    <a:pt x="72" y="271"/>
                  </a:lnTo>
                  <a:lnTo>
                    <a:pt x="72" y="274"/>
                  </a:lnTo>
                  <a:lnTo>
                    <a:pt x="72" y="276"/>
                  </a:lnTo>
                  <a:lnTo>
                    <a:pt x="72" y="277"/>
                  </a:lnTo>
                  <a:lnTo>
                    <a:pt x="75" y="280"/>
                  </a:lnTo>
                  <a:lnTo>
                    <a:pt x="76" y="280"/>
                  </a:lnTo>
                  <a:lnTo>
                    <a:pt x="78" y="281"/>
                  </a:lnTo>
                  <a:lnTo>
                    <a:pt x="80" y="282"/>
                  </a:lnTo>
                  <a:lnTo>
                    <a:pt x="82" y="283"/>
                  </a:lnTo>
                  <a:lnTo>
                    <a:pt x="83" y="284"/>
                  </a:lnTo>
                  <a:lnTo>
                    <a:pt x="85" y="285"/>
                  </a:lnTo>
                  <a:lnTo>
                    <a:pt x="86" y="286"/>
                  </a:lnTo>
                  <a:lnTo>
                    <a:pt x="88" y="289"/>
                  </a:lnTo>
                  <a:lnTo>
                    <a:pt x="88" y="292"/>
                  </a:lnTo>
                  <a:lnTo>
                    <a:pt x="89" y="294"/>
                  </a:lnTo>
                  <a:lnTo>
                    <a:pt x="90" y="296"/>
                  </a:lnTo>
                  <a:lnTo>
                    <a:pt x="93" y="299"/>
                  </a:lnTo>
                  <a:lnTo>
                    <a:pt x="95" y="301"/>
                  </a:lnTo>
                  <a:lnTo>
                    <a:pt x="97" y="305"/>
                  </a:lnTo>
                  <a:lnTo>
                    <a:pt x="102" y="307"/>
                  </a:lnTo>
                  <a:lnTo>
                    <a:pt x="104" y="308"/>
                  </a:lnTo>
                  <a:lnTo>
                    <a:pt x="106" y="308"/>
                  </a:lnTo>
                  <a:lnTo>
                    <a:pt x="108" y="307"/>
                  </a:lnTo>
                  <a:lnTo>
                    <a:pt x="110" y="306"/>
                  </a:lnTo>
                  <a:lnTo>
                    <a:pt x="114" y="307"/>
                  </a:lnTo>
                  <a:lnTo>
                    <a:pt x="118" y="307"/>
                  </a:lnTo>
                  <a:lnTo>
                    <a:pt x="120" y="307"/>
                  </a:lnTo>
                  <a:lnTo>
                    <a:pt x="120" y="306"/>
                  </a:lnTo>
                  <a:lnTo>
                    <a:pt x="122" y="305"/>
                  </a:lnTo>
                  <a:lnTo>
                    <a:pt x="123" y="304"/>
                  </a:lnTo>
                  <a:lnTo>
                    <a:pt x="127" y="304"/>
                  </a:lnTo>
                  <a:lnTo>
                    <a:pt x="127" y="305"/>
                  </a:lnTo>
                  <a:lnTo>
                    <a:pt x="128" y="306"/>
                  </a:lnTo>
                  <a:lnTo>
                    <a:pt x="130" y="309"/>
                  </a:lnTo>
                  <a:lnTo>
                    <a:pt x="132" y="312"/>
                  </a:lnTo>
                  <a:lnTo>
                    <a:pt x="135" y="313"/>
                  </a:lnTo>
                  <a:lnTo>
                    <a:pt x="138" y="315"/>
                  </a:lnTo>
                  <a:lnTo>
                    <a:pt x="139" y="316"/>
                  </a:lnTo>
                  <a:lnTo>
                    <a:pt x="139" y="317"/>
                  </a:lnTo>
                  <a:lnTo>
                    <a:pt x="140" y="319"/>
                  </a:lnTo>
                  <a:lnTo>
                    <a:pt x="140" y="320"/>
                  </a:lnTo>
                  <a:lnTo>
                    <a:pt x="141" y="320"/>
                  </a:lnTo>
                  <a:lnTo>
                    <a:pt x="145" y="321"/>
                  </a:lnTo>
                  <a:lnTo>
                    <a:pt x="148" y="317"/>
                  </a:lnTo>
                  <a:lnTo>
                    <a:pt x="149" y="317"/>
                  </a:lnTo>
                  <a:lnTo>
                    <a:pt x="150" y="317"/>
                  </a:lnTo>
                  <a:lnTo>
                    <a:pt x="155" y="319"/>
                  </a:lnTo>
                  <a:lnTo>
                    <a:pt x="156" y="318"/>
                  </a:lnTo>
                  <a:lnTo>
                    <a:pt x="159" y="317"/>
                  </a:lnTo>
                  <a:lnTo>
                    <a:pt x="160" y="316"/>
                  </a:lnTo>
                  <a:lnTo>
                    <a:pt x="162" y="319"/>
                  </a:lnTo>
                  <a:lnTo>
                    <a:pt x="163" y="320"/>
                  </a:lnTo>
                  <a:lnTo>
                    <a:pt x="164" y="320"/>
                  </a:lnTo>
                  <a:lnTo>
                    <a:pt x="165" y="321"/>
                  </a:lnTo>
                  <a:lnTo>
                    <a:pt x="166" y="321"/>
                  </a:lnTo>
                  <a:lnTo>
                    <a:pt x="169" y="318"/>
                  </a:lnTo>
                  <a:lnTo>
                    <a:pt x="174" y="316"/>
                  </a:lnTo>
                  <a:lnTo>
                    <a:pt x="178" y="315"/>
                  </a:lnTo>
                  <a:lnTo>
                    <a:pt x="178" y="316"/>
                  </a:lnTo>
                  <a:lnTo>
                    <a:pt x="180" y="316"/>
                  </a:lnTo>
                  <a:lnTo>
                    <a:pt x="183" y="317"/>
                  </a:lnTo>
                  <a:lnTo>
                    <a:pt x="188" y="317"/>
                  </a:lnTo>
                  <a:lnTo>
                    <a:pt x="194" y="309"/>
                  </a:lnTo>
                  <a:lnTo>
                    <a:pt x="201" y="304"/>
                  </a:lnTo>
                  <a:lnTo>
                    <a:pt x="202" y="303"/>
                  </a:lnTo>
                  <a:lnTo>
                    <a:pt x="225" y="303"/>
                  </a:lnTo>
                  <a:lnTo>
                    <a:pt x="223" y="301"/>
                  </a:lnTo>
                  <a:lnTo>
                    <a:pt x="223" y="298"/>
                  </a:lnTo>
                  <a:lnTo>
                    <a:pt x="223" y="296"/>
                  </a:lnTo>
                  <a:lnTo>
                    <a:pt x="224" y="293"/>
                  </a:lnTo>
                  <a:lnTo>
                    <a:pt x="224" y="292"/>
                  </a:lnTo>
                  <a:lnTo>
                    <a:pt x="223" y="292"/>
                  </a:lnTo>
                  <a:lnTo>
                    <a:pt x="218" y="290"/>
                  </a:lnTo>
                  <a:lnTo>
                    <a:pt x="216" y="290"/>
                  </a:lnTo>
                  <a:lnTo>
                    <a:pt x="214" y="288"/>
                  </a:lnTo>
                  <a:lnTo>
                    <a:pt x="213" y="284"/>
                  </a:lnTo>
                  <a:lnTo>
                    <a:pt x="210" y="280"/>
                  </a:lnTo>
                  <a:lnTo>
                    <a:pt x="207" y="272"/>
                  </a:lnTo>
                  <a:lnTo>
                    <a:pt x="206" y="270"/>
                  </a:lnTo>
                  <a:lnTo>
                    <a:pt x="203" y="267"/>
                  </a:lnTo>
                  <a:lnTo>
                    <a:pt x="200" y="265"/>
                  </a:lnTo>
                  <a:lnTo>
                    <a:pt x="199" y="264"/>
                  </a:lnTo>
                  <a:lnTo>
                    <a:pt x="197" y="263"/>
                  </a:lnTo>
                  <a:lnTo>
                    <a:pt x="191" y="255"/>
                  </a:lnTo>
                  <a:lnTo>
                    <a:pt x="185" y="252"/>
                  </a:lnTo>
                  <a:lnTo>
                    <a:pt x="179" y="250"/>
                  </a:lnTo>
                  <a:lnTo>
                    <a:pt x="179" y="249"/>
                  </a:lnTo>
                  <a:lnTo>
                    <a:pt x="180" y="248"/>
                  </a:lnTo>
                  <a:lnTo>
                    <a:pt x="181" y="242"/>
                  </a:lnTo>
                  <a:lnTo>
                    <a:pt x="182" y="242"/>
                  </a:lnTo>
                  <a:lnTo>
                    <a:pt x="183" y="241"/>
                  </a:lnTo>
                  <a:lnTo>
                    <a:pt x="186" y="241"/>
                  </a:lnTo>
                  <a:lnTo>
                    <a:pt x="192" y="241"/>
                  </a:lnTo>
                  <a:lnTo>
                    <a:pt x="194" y="241"/>
                  </a:lnTo>
                  <a:lnTo>
                    <a:pt x="195" y="240"/>
                  </a:lnTo>
                  <a:lnTo>
                    <a:pt x="196" y="238"/>
                  </a:lnTo>
                  <a:lnTo>
                    <a:pt x="196" y="237"/>
                  </a:lnTo>
                  <a:lnTo>
                    <a:pt x="196" y="226"/>
                  </a:lnTo>
                  <a:lnTo>
                    <a:pt x="196" y="224"/>
                  </a:lnTo>
                  <a:lnTo>
                    <a:pt x="200" y="214"/>
                  </a:lnTo>
                  <a:lnTo>
                    <a:pt x="200" y="212"/>
                  </a:lnTo>
                  <a:lnTo>
                    <a:pt x="200" y="208"/>
                  </a:lnTo>
                  <a:lnTo>
                    <a:pt x="200" y="207"/>
                  </a:lnTo>
                  <a:lnTo>
                    <a:pt x="201" y="206"/>
                  </a:lnTo>
                  <a:lnTo>
                    <a:pt x="203" y="204"/>
                  </a:lnTo>
                  <a:lnTo>
                    <a:pt x="205" y="202"/>
                  </a:lnTo>
                  <a:lnTo>
                    <a:pt x="206" y="204"/>
                  </a:lnTo>
                  <a:lnTo>
                    <a:pt x="208" y="204"/>
                  </a:lnTo>
                  <a:lnTo>
                    <a:pt x="209" y="204"/>
                  </a:lnTo>
                  <a:lnTo>
                    <a:pt x="210" y="202"/>
                  </a:lnTo>
                  <a:lnTo>
                    <a:pt x="209" y="200"/>
                  </a:lnTo>
                  <a:lnTo>
                    <a:pt x="210" y="199"/>
                  </a:lnTo>
                  <a:lnTo>
                    <a:pt x="210" y="198"/>
                  </a:lnTo>
                  <a:lnTo>
                    <a:pt x="213" y="187"/>
                  </a:lnTo>
                  <a:lnTo>
                    <a:pt x="216" y="184"/>
                  </a:lnTo>
                  <a:lnTo>
                    <a:pt x="221" y="174"/>
                  </a:lnTo>
                  <a:lnTo>
                    <a:pt x="222" y="173"/>
                  </a:lnTo>
                  <a:lnTo>
                    <a:pt x="229" y="172"/>
                  </a:lnTo>
                  <a:lnTo>
                    <a:pt x="230" y="172"/>
                  </a:lnTo>
                  <a:lnTo>
                    <a:pt x="232" y="164"/>
                  </a:lnTo>
                  <a:lnTo>
                    <a:pt x="235" y="151"/>
                  </a:lnTo>
                  <a:lnTo>
                    <a:pt x="235" y="14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3" name="Freeform 4336"/>
            <p:cNvSpPr>
              <a:spLocks/>
            </p:cNvSpPr>
            <p:nvPr/>
          </p:nvSpPr>
          <p:spPr bwMode="auto">
            <a:xfrm>
              <a:off x="3232" y="2482"/>
              <a:ext cx="99" cy="151"/>
            </a:xfrm>
            <a:custGeom>
              <a:avLst/>
              <a:gdLst>
                <a:gd name="T0" fmla="*/ 10 w 123"/>
                <a:gd name="T1" fmla="*/ 10 h 183"/>
                <a:gd name="T2" fmla="*/ 10 w 123"/>
                <a:gd name="T3" fmla="*/ 9 h 183"/>
                <a:gd name="T4" fmla="*/ 8 w 123"/>
                <a:gd name="T5" fmla="*/ 7 h 183"/>
                <a:gd name="T6" fmla="*/ 8 w 123"/>
                <a:gd name="T7" fmla="*/ 7 h 183"/>
                <a:gd name="T8" fmla="*/ 9 w 123"/>
                <a:gd name="T9" fmla="*/ 7 h 183"/>
                <a:gd name="T10" fmla="*/ 10 w 123"/>
                <a:gd name="T11" fmla="*/ 6 h 183"/>
                <a:gd name="T12" fmla="*/ 10 w 123"/>
                <a:gd name="T13" fmla="*/ 6 h 183"/>
                <a:gd name="T14" fmla="*/ 10 w 123"/>
                <a:gd name="T15" fmla="*/ 5 h 183"/>
                <a:gd name="T16" fmla="*/ 10 w 123"/>
                <a:gd name="T17" fmla="*/ 4 h 183"/>
                <a:gd name="T18" fmla="*/ 10 w 123"/>
                <a:gd name="T19" fmla="*/ 2 h 183"/>
                <a:gd name="T20" fmla="*/ 9 w 123"/>
                <a:gd name="T21" fmla="*/ 2 h 183"/>
                <a:gd name="T22" fmla="*/ 9 w 123"/>
                <a:gd name="T23" fmla="*/ 1 h 183"/>
                <a:gd name="T24" fmla="*/ 8 w 123"/>
                <a:gd name="T25" fmla="*/ 1 h 183"/>
                <a:gd name="T26" fmla="*/ 9 w 123"/>
                <a:gd name="T27" fmla="*/ 2 h 183"/>
                <a:gd name="T28" fmla="*/ 9 w 123"/>
                <a:gd name="T29" fmla="*/ 2 h 183"/>
                <a:gd name="T30" fmla="*/ 8 w 123"/>
                <a:gd name="T31" fmla="*/ 4 h 183"/>
                <a:gd name="T32" fmla="*/ 8 w 123"/>
                <a:gd name="T33" fmla="*/ 4 h 183"/>
                <a:gd name="T34" fmla="*/ 7 w 123"/>
                <a:gd name="T35" fmla="*/ 6 h 183"/>
                <a:gd name="T36" fmla="*/ 6 w 123"/>
                <a:gd name="T37" fmla="*/ 7 h 183"/>
                <a:gd name="T38" fmla="*/ 6 w 123"/>
                <a:gd name="T39" fmla="*/ 7 h 183"/>
                <a:gd name="T40" fmla="*/ 6 w 123"/>
                <a:gd name="T41" fmla="*/ 8 h 183"/>
                <a:gd name="T42" fmla="*/ 5 w 123"/>
                <a:gd name="T43" fmla="*/ 10 h 183"/>
                <a:gd name="T44" fmla="*/ 5 w 123"/>
                <a:gd name="T45" fmla="*/ 12 h 183"/>
                <a:gd name="T46" fmla="*/ 5 w 123"/>
                <a:gd name="T47" fmla="*/ 12 h 183"/>
                <a:gd name="T48" fmla="*/ 4 w 123"/>
                <a:gd name="T49" fmla="*/ 12 h 183"/>
                <a:gd name="T50" fmla="*/ 4 w 123"/>
                <a:gd name="T51" fmla="*/ 13 h 183"/>
                <a:gd name="T52" fmla="*/ 3 w 123"/>
                <a:gd name="T53" fmla="*/ 12 h 183"/>
                <a:gd name="T54" fmla="*/ 2 w 123"/>
                <a:gd name="T55" fmla="*/ 12 h 183"/>
                <a:gd name="T56" fmla="*/ 2 w 123"/>
                <a:gd name="T57" fmla="*/ 12 h 183"/>
                <a:gd name="T58" fmla="*/ 2 w 123"/>
                <a:gd name="T59" fmla="*/ 12 h 183"/>
                <a:gd name="T60" fmla="*/ 2 w 123"/>
                <a:gd name="T61" fmla="*/ 12 h 183"/>
                <a:gd name="T62" fmla="*/ 2 w 123"/>
                <a:gd name="T63" fmla="*/ 14 h 183"/>
                <a:gd name="T64" fmla="*/ 2 w 123"/>
                <a:gd name="T65" fmla="*/ 14 h 183"/>
                <a:gd name="T66" fmla="*/ 2 w 123"/>
                <a:gd name="T67" fmla="*/ 16 h 183"/>
                <a:gd name="T68" fmla="*/ 1 w 123"/>
                <a:gd name="T69" fmla="*/ 17 h 183"/>
                <a:gd name="T70" fmla="*/ 2 w 123"/>
                <a:gd name="T71" fmla="*/ 17 h 183"/>
                <a:gd name="T72" fmla="*/ 2 w 123"/>
                <a:gd name="T73" fmla="*/ 17 h 183"/>
                <a:gd name="T74" fmla="*/ 2 w 123"/>
                <a:gd name="T75" fmla="*/ 17 h 183"/>
                <a:gd name="T76" fmla="*/ 2 w 123"/>
                <a:gd name="T77" fmla="*/ 17 h 183"/>
                <a:gd name="T78" fmla="*/ 2 w 123"/>
                <a:gd name="T79" fmla="*/ 17 h 183"/>
                <a:gd name="T80" fmla="*/ 2 w 123"/>
                <a:gd name="T81" fmla="*/ 19 h 183"/>
                <a:gd name="T82" fmla="*/ 2 w 123"/>
                <a:gd name="T83" fmla="*/ 21 h 183"/>
                <a:gd name="T84" fmla="*/ 4 w 123"/>
                <a:gd name="T85" fmla="*/ 21 h 183"/>
                <a:gd name="T86" fmla="*/ 6 w 123"/>
                <a:gd name="T87" fmla="*/ 21 h 183"/>
                <a:gd name="T88" fmla="*/ 6 w 123"/>
                <a:gd name="T89" fmla="*/ 21 h 183"/>
                <a:gd name="T90" fmla="*/ 10 w 123"/>
                <a:gd name="T91" fmla="*/ 21 h 183"/>
                <a:gd name="T92" fmla="*/ 10 w 123"/>
                <a:gd name="T93" fmla="*/ 21 h 183"/>
                <a:gd name="T94" fmla="*/ 10 w 123"/>
                <a:gd name="T95" fmla="*/ 21 h 183"/>
                <a:gd name="T96" fmla="*/ 10 w 123"/>
                <a:gd name="T97" fmla="*/ 21 h 183"/>
                <a:gd name="T98" fmla="*/ 11 w 123"/>
                <a:gd name="T99" fmla="*/ 21 h 183"/>
                <a:gd name="T100" fmla="*/ 11 w 123"/>
                <a:gd name="T101" fmla="*/ 21 h 183"/>
                <a:gd name="T102" fmla="*/ 10 w 123"/>
                <a:gd name="T103" fmla="*/ 19 h 183"/>
                <a:gd name="T104" fmla="*/ 10 w 123"/>
                <a:gd name="T105" fmla="*/ 17 h 183"/>
                <a:gd name="T106" fmla="*/ 10 w 123"/>
                <a:gd name="T107" fmla="*/ 17 h 183"/>
                <a:gd name="T108" fmla="*/ 9 w 123"/>
                <a:gd name="T109" fmla="*/ 17 h 183"/>
                <a:gd name="T110" fmla="*/ 9 w 123"/>
                <a:gd name="T111" fmla="*/ 15 h 183"/>
                <a:gd name="T112" fmla="*/ 9 w 123"/>
                <a:gd name="T113" fmla="*/ 14 h 183"/>
                <a:gd name="T114" fmla="*/ 9 w 123"/>
                <a:gd name="T115" fmla="*/ 14 h 183"/>
                <a:gd name="T116" fmla="*/ 10 w 123"/>
                <a:gd name="T117" fmla="*/ 12 h 183"/>
                <a:gd name="T118" fmla="*/ 10 w 123"/>
                <a:gd name="T119" fmla="*/ 11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3"/>
                <a:gd name="T181" fmla="*/ 0 h 183"/>
                <a:gd name="T182" fmla="*/ 123 w 123"/>
                <a:gd name="T183" fmla="*/ 183 h 1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3" h="183">
                  <a:moveTo>
                    <a:pt x="112" y="89"/>
                  </a:moveTo>
                  <a:lnTo>
                    <a:pt x="112" y="89"/>
                  </a:lnTo>
                  <a:lnTo>
                    <a:pt x="113" y="86"/>
                  </a:lnTo>
                  <a:lnTo>
                    <a:pt x="113" y="85"/>
                  </a:lnTo>
                  <a:lnTo>
                    <a:pt x="111" y="83"/>
                  </a:lnTo>
                  <a:lnTo>
                    <a:pt x="108" y="75"/>
                  </a:lnTo>
                  <a:lnTo>
                    <a:pt x="106" y="73"/>
                  </a:lnTo>
                  <a:lnTo>
                    <a:pt x="106" y="72"/>
                  </a:lnTo>
                  <a:lnTo>
                    <a:pt x="93" y="61"/>
                  </a:lnTo>
                  <a:lnTo>
                    <a:pt x="89" y="58"/>
                  </a:lnTo>
                  <a:lnTo>
                    <a:pt x="88" y="56"/>
                  </a:lnTo>
                  <a:lnTo>
                    <a:pt x="87" y="55"/>
                  </a:lnTo>
                  <a:lnTo>
                    <a:pt x="87" y="54"/>
                  </a:lnTo>
                  <a:lnTo>
                    <a:pt x="90" y="51"/>
                  </a:lnTo>
                  <a:lnTo>
                    <a:pt x="92" y="49"/>
                  </a:lnTo>
                  <a:lnTo>
                    <a:pt x="96" y="49"/>
                  </a:lnTo>
                  <a:lnTo>
                    <a:pt x="100" y="51"/>
                  </a:lnTo>
                  <a:lnTo>
                    <a:pt x="102" y="51"/>
                  </a:lnTo>
                  <a:lnTo>
                    <a:pt x="106" y="49"/>
                  </a:lnTo>
                  <a:lnTo>
                    <a:pt x="109" y="49"/>
                  </a:lnTo>
                  <a:lnTo>
                    <a:pt x="114" y="49"/>
                  </a:lnTo>
                  <a:lnTo>
                    <a:pt x="111" y="47"/>
                  </a:lnTo>
                  <a:lnTo>
                    <a:pt x="108" y="42"/>
                  </a:lnTo>
                  <a:lnTo>
                    <a:pt x="106" y="38"/>
                  </a:lnTo>
                  <a:lnTo>
                    <a:pt x="106" y="37"/>
                  </a:lnTo>
                  <a:lnTo>
                    <a:pt x="104" y="32"/>
                  </a:lnTo>
                  <a:lnTo>
                    <a:pt x="104" y="31"/>
                  </a:lnTo>
                  <a:lnTo>
                    <a:pt x="106" y="28"/>
                  </a:lnTo>
                  <a:lnTo>
                    <a:pt x="106" y="24"/>
                  </a:lnTo>
                  <a:lnTo>
                    <a:pt x="104" y="20"/>
                  </a:lnTo>
                  <a:lnTo>
                    <a:pt x="104" y="18"/>
                  </a:lnTo>
                  <a:lnTo>
                    <a:pt x="102" y="15"/>
                  </a:lnTo>
                  <a:lnTo>
                    <a:pt x="102" y="13"/>
                  </a:lnTo>
                  <a:lnTo>
                    <a:pt x="101" y="9"/>
                  </a:lnTo>
                  <a:lnTo>
                    <a:pt x="100" y="6"/>
                  </a:lnTo>
                  <a:lnTo>
                    <a:pt x="97" y="4"/>
                  </a:lnTo>
                  <a:lnTo>
                    <a:pt x="96" y="1"/>
                  </a:lnTo>
                  <a:lnTo>
                    <a:pt x="95" y="1"/>
                  </a:lnTo>
                  <a:lnTo>
                    <a:pt x="88" y="0"/>
                  </a:lnTo>
                  <a:lnTo>
                    <a:pt x="89" y="1"/>
                  </a:lnTo>
                  <a:lnTo>
                    <a:pt x="90" y="10"/>
                  </a:lnTo>
                  <a:lnTo>
                    <a:pt x="92" y="11"/>
                  </a:lnTo>
                  <a:lnTo>
                    <a:pt x="94" y="12"/>
                  </a:lnTo>
                  <a:lnTo>
                    <a:pt x="96" y="13"/>
                  </a:lnTo>
                  <a:lnTo>
                    <a:pt x="98" y="15"/>
                  </a:lnTo>
                  <a:lnTo>
                    <a:pt x="98" y="16"/>
                  </a:lnTo>
                  <a:lnTo>
                    <a:pt x="98" y="20"/>
                  </a:lnTo>
                  <a:lnTo>
                    <a:pt x="98" y="23"/>
                  </a:lnTo>
                  <a:lnTo>
                    <a:pt x="97" y="25"/>
                  </a:lnTo>
                  <a:lnTo>
                    <a:pt x="92" y="29"/>
                  </a:lnTo>
                  <a:lnTo>
                    <a:pt x="90" y="29"/>
                  </a:lnTo>
                  <a:lnTo>
                    <a:pt x="88" y="29"/>
                  </a:lnTo>
                  <a:lnTo>
                    <a:pt x="87" y="29"/>
                  </a:lnTo>
                  <a:lnTo>
                    <a:pt x="86" y="30"/>
                  </a:lnTo>
                  <a:lnTo>
                    <a:pt x="85" y="33"/>
                  </a:lnTo>
                  <a:lnTo>
                    <a:pt x="83" y="35"/>
                  </a:lnTo>
                  <a:lnTo>
                    <a:pt x="81" y="39"/>
                  </a:lnTo>
                  <a:lnTo>
                    <a:pt x="79" y="47"/>
                  </a:lnTo>
                  <a:lnTo>
                    <a:pt x="78" y="48"/>
                  </a:lnTo>
                  <a:lnTo>
                    <a:pt x="76" y="49"/>
                  </a:lnTo>
                  <a:lnTo>
                    <a:pt x="75" y="51"/>
                  </a:lnTo>
                  <a:lnTo>
                    <a:pt x="75" y="55"/>
                  </a:lnTo>
                  <a:lnTo>
                    <a:pt x="75" y="56"/>
                  </a:lnTo>
                  <a:lnTo>
                    <a:pt x="74" y="57"/>
                  </a:lnTo>
                  <a:lnTo>
                    <a:pt x="72" y="58"/>
                  </a:lnTo>
                  <a:lnTo>
                    <a:pt x="71" y="59"/>
                  </a:lnTo>
                  <a:lnTo>
                    <a:pt x="70" y="61"/>
                  </a:lnTo>
                  <a:lnTo>
                    <a:pt x="69" y="66"/>
                  </a:lnTo>
                  <a:lnTo>
                    <a:pt x="68" y="70"/>
                  </a:lnTo>
                  <a:lnTo>
                    <a:pt x="62" y="73"/>
                  </a:lnTo>
                  <a:lnTo>
                    <a:pt x="60" y="75"/>
                  </a:lnTo>
                  <a:lnTo>
                    <a:pt x="59" y="79"/>
                  </a:lnTo>
                  <a:lnTo>
                    <a:pt x="59" y="80"/>
                  </a:lnTo>
                  <a:lnTo>
                    <a:pt x="53" y="94"/>
                  </a:lnTo>
                  <a:lnTo>
                    <a:pt x="53" y="95"/>
                  </a:lnTo>
                  <a:lnTo>
                    <a:pt x="54" y="96"/>
                  </a:lnTo>
                  <a:lnTo>
                    <a:pt x="54" y="97"/>
                  </a:lnTo>
                  <a:lnTo>
                    <a:pt x="52" y="98"/>
                  </a:lnTo>
                  <a:lnTo>
                    <a:pt x="51" y="100"/>
                  </a:lnTo>
                  <a:lnTo>
                    <a:pt x="46" y="105"/>
                  </a:lnTo>
                  <a:lnTo>
                    <a:pt x="46" y="107"/>
                  </a:lnTo>
                  <a:lnTo>
                    <a:pt x="43" y="107"/>
                  </a:lnTo>
                  <a:lnTo>
                    <a:pt x="38" y="100"/>
                  </a:lnTo>
                  <a:lnTo>
                    <a:pt x="37" y="99"/>
                  </a:lnTo>
                  <a:lnTo>
                    <a:pt x="33" y="96"/>
                  </a:lnTo>
                  <a:lnTo>
                    <a:pt x="33" y="97"/>
                  </a:lnTo>
                  <a:lnTo>
                    <a:pt x="32" y="99"/>
                  </a:lnTo>
                  <a:lnTo>
                    <a:pt x="31" y="99"/>
                  </a:lnTo>
                  <a:lnTo>
                    <a:pt x="30" y="100"/>
                  </a:lnTo>
                  <a:lnTo>
                    <a:pt x="28" y="99"/>
                  </a:lnTo>
                  <a:lnTo>
                    <a:pt x="27" y="98"/>
                  </a:lnTo>
                  <a:lnTo>
                    <a:pt x="26" y="98"/>
                  </a:lnTo>
                  <a:lnTo>
                    <a:pt x="20" y="103"/>
                  </a:lnTo>
                  <a:lnTo>
                    <a:pt x="19" y="104"/>
                  </a:lnTo>
                  <a:lnTo>
                    <a:pt x="19" y="105"/>
                  </a:lnTo>
                  <a:lnTo>
                    <a:pt x="18" y="105"/>
                  </a:lnTo>
                  <a:lnTo>
                    <a:pt x="17" y="105"/>
                  </a:lnTo>
                  <a:lnTo>
                    <a:pt x="15" y="108"/>
                  </a:lnTo>
                  <a:lnTo>
                    <a:pt x="12" y="111"/>
                  </a:lnTo>
                  <a:lnTo>
                    <a:pt x="7" y="115"/>
                  </a:lnTo>
                  <a:lnTo>
                    <a:pt x="7" y="116"/>
                  </a:lnTo>
                  <a:lnTo>
                    <a:pt x="6" y="117"/>
                  </a:lnTo>
                  <a:lnTo>
                    <a:pt x="5" y="119"/>
                  </a:lnTo>
                  <a:lnTo>
                    <a:pt x="5" y="124"/>
                  </a:lnTo>
                  <a:lnTo>
                    <a:pt x="4" y="126"/>
                  </a:lnTo>
                  <a:lnTo>
                    <a:pt x="2" y="132"/>
                  </a:lnTo>
                  <a:lnTo>
                    <a:pt x="0" y="136"/>
                  </a:lnTo>
                  <a:lnTo>
                    <a:pt x="0" y="137"/>
                  </a:lnTo>
                  <a:lnTo>
                    <a:pt x="1" y="138"/>
                  </a:lnTo>
                  <a:lnTo>
                    <a:pt x="2" y="137"/>
                  </a:lnTo>
                  <a:lnTo>
                    <a:pt x="3" y="136"/>
                  </a:lnTo>
                  <a:lnTo>
                    <a:pt x="4" y="137"/>
                  </a:lnTo>
                  <a:lnTo>
                    <a:pt x="5" y="138"/>
                  </a:lnTo>
                  <a:lnTo>
                    <a:pt x="6" y="139"/>
                  </a:lnTo>
                  <a:lnTo>
                    <a:pt x="6" y="141"/>
                  </a:lnTo>
                  <a:lnTo>
                    <a:pt x="7" y="144"/>
                  </a:lnTo>
                  <a:lnTo>
                    <a:pt x="10" y="145"/>
                  </a:lnTo>
                  <a:lnTo>
                    <a:pt x="14" y="146"/>
                  </a:lnTo>
                  <a:lnTo>
                    <a:pt x="15" y="148"/>
                  </a:lnTo>
                  <a:lnTo>
                    <a:pt x="16" y="146"/>
                  </a:lnTo>
                  <a:lnTo>
                    <a:pt x="16" y="145"/>
                  </a:lnTo>
                  <a:lnTo>
                    <a:pt x="16" y="144"/>
                  </a:lnTo>
                  <a:lnTo>
                    <a:pt x="18" y="145"/>
                  </a:lnTo>
                  <a:lnTo>
                    <a:pt x="18" y="146"/>
                  </a:lnTo>
                  <a:lnTo>
                    <a:pt x="18" y="148"/>
                  </a:lnTo>
                  <a:lnTo>
                    <a:pt x="19" y="148"/>
                  </a:lnTo>
                  <a:lnTo>
                    <a:pt x="18" y="149"/>
                  </a:lnTo>
                  <a:lnTo>
                    <a:pt x="17" y="150"/>
                  </a:lnTo>
                  <a:lnTo>
                    <a:pt x="17" y="151"/>
                  </a:lnTo>
                  <a:lnTo>
                    <a:pt x="20" y="155"/>
                  </a:lnTo>
                  <a:lnTo>
                    <a:pt x="23" y="157"/>
                  </a:lnTo>
                  <a:lnTo>
                    <a:pt x="23" y="160"/>
                  </a:lnTo>
                  <a:lnTo>
                    <a:pt x="21" y="172"/>
                  </a:lnTo>
                  <a:lnTo>
                    <a:pt x="26" y="176"/>
                  </a:lnTo>
                  <a:lnTo>
                    <a:pt x="27" y="176"/>
                  </a:lnTo>
                  <a:lnTo>
                    <a:pt x="45" y="176"/>
                  </a:lnTo>
                  <a:lnTo>
                    <a:pt x="45" y="173"/>
                  </a:lnTo>
                  <a:lnTo>
                    <a:pt x="46" y="173"/>
                  </a:lnTo>
                  <a:lnTo>
                    <a:pt x="47" y="173"/>
                  </a:lnTo>
                  <a:lnTo>
                    <a:pt x="56" y="173"/>
                  </a:lnTo>
                  <a:lnTo>
                    <a:pt x="62" y="173"/>
                  </a:lnTo>
                  <a:lnTo>
                    <a:pt x="75" y="173"/>
                  </a:lnTo>
                  <a:lnTo>
                    <a:pt x="75" y="174"/>
                  </a:lnTo>
                  <a:lnTo>
                    <a:pt x="76" y="176"/>
                  </a:lnTo>
                  <a:lnTo>
                    <a:pt x="97" y="176"/>
                  </a:lnTo>
                  <a:lnTo>
                    <a:pt x="98" y="176"/>
                  </a:lnTo>
                  <a:lnTo>
                    <a:pt x="102" y="177"/>
                  </a:lnTo>
                  <a:lnTo>
                    <a:pt x="102" y="178"/>
                  </a:lnTo>
                  <a:lnTo>
                    <a:pt x="103" y="179"/>
                  </a:lnTo>
                  <a:lnTo>
                    <a:pt x="108" y="179"/>
                  </a:lnTo>
                  <a:lnTo>
                    <a:pt x="109" y="179"/>
                  </a:lnTo>
                  <a:lnTo>
                    <a:pt x="111" y="179"/>
                  </a:lnTo>
                  <a:lnTo>
                    <a:pt x="113" y="179"/>
                  </a:lnTo>
                  <a:lnTo>
                    <a:pt x="115" y="180"/>
                  </a:lnTo>
                  <a:lnTo>
                    <a:pt x="117" y="180"/>
                  </a:lnTo>
                  <a:lnTo>
                    <a:pt x="118" y="182"/>
                  </a:lnTo>
                  <a:lnTo>
                    <a:pt x="121" y="183"/>
                  </a:lnTo>
                  <a:lnTo>
                    <a:pt x="121" y="182"/>
                  </a:lnTo>
                  <a:lnTo>
                    <a:pt x="121" y="179"/>
                  </a:lnTo>
                  <a:lnTo>
                    <a:pt x="122" y="176"/>
                  </a:lnTo>
                  <a:lnTo>
                    <a:pt x="123" y="174"/>
                  </a:lnTo>
                  <a:lnTo>
                    <a:pt x="122" y="167"/>
                  </a:lnTo>
                  <a:lnTo>
                    <a:pt x="122" y="166"/>
                  </a:lnTo>
                  <a:lnTo>
                    <a:pt x="121" y="164"/>
                  </a:lnTo>
                  <a:lnTo>
                    <a:pt x="120" y="162"/>
                  </a:lnTo>
                  <a:lnTo>
                    <a:pt x="117" y="159"/>
                  </a:lnTo>
                  <a:lnTo>
                    <a:pt x="111" y="155"/>
                  </a:lnTo>
                  <a:lnTo>
                    <a:pt x="108" y="152"/>
                  </a:lnTo>
                  <a:lnTo>
                    <a:pt x="104" y="146"/>
                  </a:lnTo>
                  <a:lnTo>
                    <a:pt x="104" y="145"/>
                  </a:lnTo>
                  <a:lnTo>
                    <a:pt x="106" y="145"/>
                  </a:lnTo>
                  <a:lnTo>
                    <a:pt x="107" y="145"/>
                  </a:lnTo>
                  <a:lnTo>
                    <a:pt x="107" y="144"/>
                  </a:lnTo>
                  <a:lnTo>
                    <a:pt x="102" y="139"/>
                  </a:lnTo>
                  <a:lnTo>
                    <a:pt x="100" y="137"/>
                  </a:lnTo>
                  <a:lnTo>
                    <a:pt x="99" y="136"/>
                  </a:lnTo>
                  <a:lnTo>
                    <a:pt x="99" y="130"/>
                  </a:lnTo>
                  <a:lnTo>
                    <a:pt x="97" y="125"/>
                  </a:lnTo>
                  <a:lnTo>
                    <a:pt x="97" y="124"/>
                  </a:lnTo>
                  <a:lnTo>
                    <a:pt x="98" y="121"/>
                  </a:lnTo>
                  <a:lnTo>
                    <a:pt x="98" y="117"/>
                  </a:lnTo>
                  <a:lnTo>
                    <a:pt x="97" y="115"/>
                  </a:lnTo>
                  <a:lnTo>
                    <a:pt x="95" y="113"/>
                  </a:lnTo>
                  <a:lnTo>
                    <a:pt x="95" y="112"/>
                  </a:lnTo>
                  <a:lnTo>
                    <a:pt x="99" y="111"/>
                  </a:lnTo>
                  <a:lnTo>
                    <a:pt x="100" y="110"/>
                  </a:lnTo>
                  <a:lnTo>
                    <a:pt x="101" y="108"/>
                  </a:lnTo>
                  <a:lnTo>
                    <a:pt x="102" y="105"/>
                  </a:lnTo>
                  <a:lnTo>
                    <a:pt x="103" y="101"/>
                  </a:lnTo>
                  <a:lnTo>
                    <a:pt x="108" y="95"/>
                  </a:lnTo>
                  <a:lnTo>
                    <a:pt x="109" y="94"/>
                  </a:lnTo>
                  <a:lnTo>
                    <a:pt x="111" y="90"/>
                  </a:lnTo>
                  <a:lnTo>
                    <a:pt x="112" y="8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4" name="Freeform 4337"/>
            <p:cNvSpPr>
              <a:spLocks/>
            </p:cNvSpPr>
            <p:nvPr/>
          </p:nvSpPr>
          <p:spPr bwMode="auto">
            <a:xfrm>
              <a:off x="3296" y="2342"/>
              <a:ext cx="135" cy="213"/>
            </a:xfrm>
            <a:custGeom>
              <a:avLst/>
              <a:gdLst>
                <a:gd name="T0" fmla="*/ 2 w 168"/>
                <a:gd name="T1" fmla="*/ 19 h 260"/>
                <a:gd name="T2" fmla="*/ 2 w 168"/>
                <a:gd name="T3" fmla="*/ 20 h 260"/>
                <a:gd name="T4" fmla="*/ 2 w 168"/>
                <a:gd name="T5" fmla="*/ 20 h 260"/>
                <a:gd name="T6" fmla="*/ 2 w 168"/>
                <a:gd name="T7" fmla="*/ 21 h 260"/>
                <a:gd name="T8" fmla="*/ 2 w 168"/>
                <a:gd name="T9" fmla="*/ 21 h 260"/>
                <a:gd name="T10" fmla="*/ 2 w 168"/>
                <a:gd name="T11" fmla="*/ 23 h 260"/>
                <a:gd name="T12" fmla="*/ 2 w 168"/>
                <a:gd name="T13" fmla="*/ 24 h 260"/>
                <a:gd name="T14" fmla="*/ 2 w 168"/>
                <a:gd name="T15" fmla="*/ 24 h 260"/>
                <a:gd name="T16" fmla="*/ 3 w 168"/>
                <a:gd name="T17" fmla="*/ 24 h 260"/>
                <a:gd name="T18" fmla="*/ 2 w 168"/>
                <a:gd name="T19" fmla="*/ 25 h 260"/>
                <a:gd name="T20" fmla="*/ 2 w 168"/>
                <a:gd name="T21" fmla="*/ 24 h 260"/>
                <a:gd name="T22" fmla="*/ 2 w 168"/>
                <a:gd name="T23" fmla="*/ 26 h 260"/>
                <a:gd name="T24" fmla="*/ 2 w 168"/>
                <a:gd name="T25" fmla="*/ 26 h 260"/>
                <a:gd name="T26" fmla="*/ 2 w 168"/>
                <a:gd name="T27" fmla="*/ 28 h 260"/>
                <a:gd name="T28" fmla="*/ 2 w 168"/>
                <a:gd name="T29" fmla="*/ 28 h 260"/>
                <a:gd name="T30" fmla="*/ 3 w 168"/>
                <a:gd name="T31" fmla="*/ 29 h 260"/>
                <a:gd name="T32" fmla="*/ 4 w 168"/>
                <a:gd name="T33" fmla="*/ 29 h 260"/>
                <a:gd name="T34" fmla="*/ 4 w 168"/>
                <a:gd name="T35" fmla="*/ 29 h 260"/>
                <a:gd name="T36" fmla="*/ 5 w 168"/>
                <a:gd name="T37" fmla="*/ 29 h 260"/>
                <a:gd name="T38" fmla="*/ 5 w 168"/>
                <a:gd name="T39" fmla="*/ 29 h 260"/>
                <a:gd name="T40" fmla="*/ 6 w 168"/>
                <a:gd name="T41" fmla="*/ 29 h 260"/>
                <a:gd name="T42" fmla="*/ 7 w 168"/>
                <a:gd name="T43" fmla="*/ 28 h 260"/>
                <a:gd name="T44" fmla="*/ 8 w 168"/>
                <a:gd name="T45" fmla="*/ 27 h 260"/>
                <a:gd name="T46" fmla="*/ 7 w 168"/>
                <a:gd name="T47" fmla="*/ 26 h 260"/>
                <a:gd name="T48" fmla="*/ 7 w 168"/>
                <a:gd name="T49" fmla="*/ 26 h 260"/>
                <a:gd name="T50" fmla="*/ 9 w 168"/>
                <a:gd name="T51" fmla="*/ 26 h 260"/>
                <a:gd name="T52" fmla="*/ 10 w 168"/>
                <a:gd name="T53" fmla="*/ 26 h 260"/>
                <a:gd name="T54" fmla="*/ 11 w 168"/>
                <a:gd name="T55" fmla="*/ 24 h 260"/>
                <a:gd name="T56" fmla="*/ 12 w 168"/>
                <a:gd name="T57" fmla="*/ 23 h 260"/>
                <a:gd name="T58" fmla="*/ 14 w 168"/>
                <a:gd name="T59" fmla="*/ 23 h 260"/>
                <a:gd name="T60" fmla="*/ 14 w 168"/>
                <a:gd name="T61" fmla="*/ 23 h 260"/>
                <a:gd name="T62" fmla="*/ 13 w 168"/>
                <a:gd name="T63" fmla="*/ 21 h 260"/>
                <a:gd name="T64" fmla="*/ 13 w 168"/>
                <a:gd name="T65" fmla="*/ 21 h 260"/>
                <a:gd name="T66" fmla="*/ 13 w 168"/>
                <a:gd name="T67" fmla="*/ 20 h 260"/>
                <a:gd name="T68" fmla="*/ 12 w 168"/>
                <a:gd name="T69" fmla="*/ 20 h 260"/>
                <a:gd name="T70" fmla="*/ 11 w 168"/>
                <a:gd name="T71" fmla="*/ 20 h 260"/>
                <a:gd name="T72" fmla="*/ 13 w 168"/>
                <a:gd name="T73" fmla="*/ 19 h 260"/>
                <a:gd name="T74" fmla="*/ 13 w 168"/>
                <a:gd name="T75" fmla="*/ 17 h 260"/>
                <a:gd name="T76" fmla="*/ 13 w 168"/>
                <a:gd name="T77" fmla="*/ 17 h 260"/>
                <a:gd name="T78" fmla="*/ 13 w 168"/>
                <a:gd name="T79" fmla="*/ 16 h 260"/>
                <a:gd name="T80" fmla="*/ 13 w 168"/>
                <a:gd name="T81" fmla="*/ 16 h 260"/>
                <a:gd name="T82" fmla="*/ 14 w 168"/>
                <a:gd name="T83" fmla="*/ 14 h 260"/>
                <a:gd name="T84" fmla="*/ 14 w 168"/>
                <a:gd name="T85" fmla="*/ 14 h 260"/>
                <a:gd name="T86" fmla="*/ 14 w 168"/>
                <a:gd name="T87" fmla="*/ 14 h 260"/>
                <a:gd name="T88" fmla="*/ 14 w 168"/>
                <a:gd name="T89" fmla="*/ 7 h 260"/>
                <a:gd name="T90" fmla="*/ 3 w 168"/>
                <a:gd name="T91" fmla="*/ 1 h 260"/>
                <a:gd name="T92" fmla="*/ 2 w 168"/>
                <a:gd name="T93" fmla="*/ 2 h 260"/>
                <a:gd name="T94" fmla="*/ 2 w 168"/>
                <a:gd name="T95" fmla="*/ 4 h 260"/>
                <a:gd name="T96" fmla="*/ 3 w 168"/>
                <a:gd name="T97" fmla="*/ 5 h 260"/>
                <a:gd name="T98" fmla="*/ 4 w 168"/>
                <a:gd name="T99" fmla="*/ 6 h 260"/>
                <a:gd name="T100" fmla="*/ 3 w 168"/>
                <a:gd name="T101" fmla="*/ 9 h 260"/>
                <a:gd name="T102" fmla="*/ 3 w 168"/>
                <a:gd name="T103" fmla="*/ 11 h 260"/>
                <a:gd name="T104" fmla="*/ 2 w 168"/>
                <a:gd name="T105" fmla="*/ 13 h 260"/>
                <a:gd name="T106" fmla="*/ 2 w 168"/>
                <a:gd name="T107" fmla="*/ 16 h 260"/>
                <a:gd name="T108" fmla="*/ 0 w 168"/>
                <a:gd name="T109" fmla="*/ 16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
                <a:gd name="T166" fmla="*/ 0 h 260"/>
                <a:gd name="T167" fmla="*/ 168 w 168"/>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 h="260">
                  <a:moveTo>
                    <a:pt x="2" y="160"/>
                  </a:moveTo>
                  <a:lnTo>
                    <a:pt x="2" y="160"/>
                  </a:lnTo>
                  <a:lnTo>
                    <a:pt x="2" y="161"/>
                  </a:lnTo>
                  <a:lnTo>
                    <a:pt x="8" y="170"/>
                  </a:lnTo>
                  <a:lnTo>
                    <a:pt x="8" y="171"/>
                  </a:lnTo>
                  <a:lnTo>
                    <a:pt x="15" y="172"/>
                  </a:lnTo>
                  <a:lnTo>
                    <a:pt x="16" y="172"/>
                  </a:lnTo>
                  <a:lnTo>
                    <a:pt x="17" y="175"/>
                  </a:lnTo>
                  <a:lnTo>
                    <a:pt x="20" y="177"/>
                  </a:lnTo>
                  <a:lnTo>
                    <a:pt x="21" y="180"/>
                  </a:lnTo>
                  <a:lnTo>
                    <a:pt x="22" y="184"/>
                  </a:lnTo>
                  <a:lnTo>
                    <a:pt x="22" y="186"/>
                  </a:lnTo>
                  <a:lnTo>
                    <a:pt x="24" y="189"/>
                  </a:lnTo>
                  <a:lnTo>
                    <a:pt x="24" y="191"/>
                  </a:lnTo>
                  <a:lnTo>
                    <a:pt x="26" y="195"/>
                  </a:lnTo>
                  <a:lnTo>
                    <a:pt x="26" y="199"/>
                  </a:lnTo>
                  <a:lnTo>
                    <a:pt x="24" y="202"/>
                  </a:lnTo>
                  <a:lnTo>
                    <a:pt x="24" y="203"/>
                  </a:lnTo>
                  <a:lnTo>
                    <a:pt x="26" y="208"/>
                  </a:lnTo>
                  <a:lnTo>
                    <a:pt x="26" y="209"/>
                  </a:lnTo>
                  <a:lnTo>
                    <a:pt x="28" y="213"/>
                  </a:lnTo>
                  <a:lnTo>
                    <a:pt x="31" y="218"/>
                  </a:lnTo>
                  <a:lnTo>
                    <a:pt x="34" y="220"/>
                  </a:lnTo>
                  <a:lnTo>
                    <a:pt x="29" y="220"/>
                  </a:lnTo>
                  <a:lnTo>
                    <a:pt x="26" y="220"/>
                  </a:lnTo>
                  <a:lnTo>
                    <a:pt x="22" y="222"/>
                  </a:lnTo>
                  <a:lnTo>
                    <a:pt x="20" y="222"/>
                  </a:lnTo>
                  <a:lnTo>
                    <a:pt x="16" y="220"/>
                  </a:lnTo>
                  <a:lnTo>
                    <a:pt x="12" y="220"/>
                  </a:lnTo>
                  <a:lnTo>
                    <a:pt x="10" y="222"/>
                  </a:lnTo>
                  <a:lnTo>
                    <a:pt x="7" y="225"/>
                  </a:lnTo>
                  <a:lnTo>
                    <a:pt x="7" y="226"/>
                  </a:lnTo>
                  <a:lnTo>
                    <a:pt x="8" y="227"/>
                  </a:lnTo>
                  <a:lnTo>
                    <a:pt x="9" y="229"/>
                  </a:lnTo>
                  <a:lnTo>
                    <a:pt x="13" y="232"/>
                  </a:lnTo>
                  <a:lnTo>
                    <a:pt x="26" y="243"/>
                  </a:lnTo>
                  <a:lnTo>
                    <a:pt x="26" y="244"/>
                  </a:lnTo>
                  <a:lnTo>
                    <a:pt x="28" y="246"/>
                  </a:lnTo>
                  <a:lnTo>
                    <a:pt x="31" y="254"/>
                  </a:lnTo>
                  <a:lnTo>
                    <a:pt x="33" y="256"/>
                  </a:lnTo>
                  <a:lnTo>
                    <a:pt x="33" y="257"/>
                  </a:lnTo>
                  <a:lnTo>
                    <a:pt x="32" y="260"/>
                  </a:lnTo>
                  <a:lnTo>
                    <a:pt x="38" y="259"/>
                  </a:lnTo>
                  <a:lnTo>
                    <a:pt x="45" y="258"/>
                  </a:lnTo>
                  <a:lnTo>
                    <a:pt x="46" y="258"/>
                  </a:lnTo>
                  <a:lnTo>
                    <a:pt x="46" y="257"/>
                  </a:lnTo>
                  <a:lnTo>
                    <a:pt x="47" y="256"/>
                  </a:lnTo>
                  <a:lnTo>
                    <a:pt x="48" y="255"/>
                  </a:lnTo>
                  <a:lnTo>
                    <a:pt x="49" y="255"/>
                  </a:lnTo>
                  <a:lnTo>
                    <a:pt x="52" y="259"/>
                  </a:lnTo>
                  <a:lnTo>
                    <a:pt x="54" y="259"/>
                  </a:lnTo>
                  <a:lnTo>
                    <a:pt x="59" y="256"/>
                  </a:lnTo>
                  <a:lnTo>
                    <a:pt x="60" y="256"/>
                  </a:lnTo>
                  <a:lnTo>
                    <a:pt x="64" y="255"/>
                  </a:lnTo>
                  <a:lnTo>
                    <a:pt x="71" y="253"/>
                  </a:lnTo>
                  <a:lnTo>
                    <a:pt x="77" y="253"/>
                  </a:lnTo>
                  <a:lnTo>
                    <a:pt x="80" y="252"/>
                  </a:lnTo>
                  <a:lnTo>
                    <a:pt x="84" y="251"/>
                  </a:lnTo>
                  <a:lnTo>
                    <a:pt x="89" y="243"/>
                  </a:lnTo>
                  <a:lnTo>
                    <a:pt x="89" y="242"/>
                  </a:lnTo>
                  <a:lnTo>
                    <a:pt x="88" y="241"/>
                  </a:lnTo>
                  <a:lnTo>
                    <a:pt x="86" y="240"/>
                  </a:lnTo>
                  <a:lnTo>
                    <a:pt x="86" y="239"/>
                  </a:lnTo>
                  <a:lnTo>
                    <a:pt x="86" y="238"/>
                  </a:lnTo>
                  <a:lnTo>
                    <a:pt x="87" y="238"/>
                  </a:lnTo>
                  <a:lnTo>
                    <a:pt x="90" y="237"/>
                  </a:lnTo>
                  <a:lnTo>
                    <a:pt x="94" y="236"/>
                  </a:lnTo>
                  <a:lnTo>
                    <a:pt x="107" y="236"/>
                  </a:lnTo>
                  <a:lnTo>
                    <a:pt x="108" y="236"/>
                  </a:lnTo>
                  <a:lnTo>
                    <a:pt x="112" y="233"/>
                  </a:lnTo>
                  <a:lnTo>
                    <a:pt x="117" y="229"/>
                  </a:lnTo>
                  <a:lnTo>
                    <a:pt x="130" y="215"/>
                  </a:lnTo>
                  <a:lnTo>
                    <a:pt x="130" y="214"/>
                  </a:lnTo>
                  <a:lnTo>
                    <a:pt x="131" y="212"/>
                  </a:lnTo>
                  <a:lnTo>
                    <a:pt x="131" y="211"/>
                  </a:lnTo>
                  <a:lnTo>
                    <a:pt x="132" y="210"/>
                  </a:lnTo>
                  <a:lnTo>
                    <a:pt x="136" y="208"/>
                  </a:lnTo>
                  <a:lnTo>
                    <a:pt x="141" y="205"/>
                  </a:lnTo>
                  <a:lnTo>
                    <a:pt x="142" y="205"/>
                  </a:lnTo>
                  <a:lnTo>
                    <a:pt x="149" y="205"/>
                  </a:lnTo>
                  <a:lnTo>
                    <a:pt x="152" y="200"/>
                  </a:lnTo>
                  <a:lnTo>
                    <a:pt x="151" y="200"/>
                  </a:lnTo>
                  <a:lnTo>
                    <a:pt x="146" y="196"/>
                  </a:lnTo>
                  <a:lnTo>
                    <a:pt x="145" y="191"/>
                  </a:lnTo>
                  <a:lnTo>
                    <a:pt x="145" y="189"/>
                  </a:lnTo>
                  <a:lnTo>
                    <a:pt x="146" y="188"/>
                  </a:lnTo>
                  <a:lnTo>
                    <a:pt x="145" y="187"/>
                  </a:lnTo>
                  <a:lnTo>
                    <a:pt x="144" y="187"/>
                  </a:lnTo>
                  <a:lnTo>
                    <a:pt x="143" y="187"/>
                  </a:lnTo>
                  <a:lnTo>
                    <a:pt x="143" y="185"/>
                  </a:lnTo>
                  <a:lnTo>
                    <a:pt x="141" y="176"/>
                  </a:lnTo>
                  <a:lnTo>
                    <a:pt x="140" y="176"/>
                  </a:lnTo>
                  <a:lnTo>
                    <a:pt x="139" y="176"/>
                  </a:lnTo>
                  <a:lnTo>
                    <a:pt x="138" y="177"/>
                  </a:lnTo>
                  <a:lnTo>
                    <a:pt x="136" y="178"/>
                  </a:lnTo>
                  <a:lnTo>
                    <a:pt x="134" y="177"/>
                  </a:lnTo>
                  <a:lnTo>
                    <a:pt x="133" y="176"/>
                  </a:lnTo>
                  <a:lnTo>
                    <a:pt x="133" y="175"/>
                  </a:lnTo>
                  <a:lnTo>
                    <a:pt x="134" y="173"/>
                  </a:lnTo>
                  <a:lnTo>
                    <a:pt x="136" y="170"/>
                  </a:lnTo>
                  <a:lnTo>
                    <a:pt x="140" y="167"/>
                  </a:lnTo>
                  <a:lnTo>
                    <a:pt x="140" y="166"/>
                  </a:lnTo>
                  <a:lnTo>
                    <a:pt x="140" y="164"/>
                  </a:lnTo>
                  <a:lnTo>
                    <a:pt x="138" y="161"/>
                  </a:lnTo>
                  <a:lnTo>
                    <a:pt x="138" y="160"/>
                  </a:lnTo>
                  <a:lnTo>
                    <a:pt x="138" y="158"/>
                  </a:lnTo>
                  <a:lnTo>
                    <a:pt x="140" y="157"/>
                  </a:lnTo>
                  <a:lnTo>
                    <a:pt x="141" y="156"/>
                  </a:lnTo>
                  <a:lnTo>
                    <a:pt x="144" y="154"/>
                  </a:lnTo>
                  <a:lnTo>
                    <a:pt x="144" y="153"/>
                  </a:lnTo>
                  <a:lnTo>
                    <a:pt x="143" y="151"/>
                  </a:lnTo>
                  <a:lnTo>
                    <a:pt x="143" y="149"/>
                  </a:lnTo>
                  <a:lnTo>
                    <a:pt x="142" y="147"/>
                  </a:lnTo>
                  <a:lnTo>
                    <a:pt x="142" y="146"/>
                  </a:lnTo>
                  <a:lnTo>
                    <a:pt x="145" y="145"/>
                  </a:lnTo>
                  <a:lnTo>
                    <a:pt x="147" y="143"/>
                  </a:lnTo>
                  <a:lnTo>
                    <a:pt x="147" y="141"/>
                  </a:lnTo>
                  <a:lnTo>
                    <a:pt x="151" y="132"/>
                  </a:lnTo>
                  <a:lnTo>
                    <a:pt x="152" y="130"/>
                  </a:lnTo>
                  <a:lnTo>
                    <a:pt x="153" y="128"/>
                  </a:lnTo>
                  <a:lnTo>
                    <a:pt x="154" y="128"/>
                  </a:lnTo>
                  <a:lnTo>
                    <a:pt x="155" y="128"/>
                  </a:lnTo>
                  <a:lnTo>
                    <a:pt x="167" y="128"/>
                  </a:lnTo>
                  <a:lnTo>
                    <a:pt x="168" y="128"/>
                  </a:lnTo>
                  <a:lnTo>
                    <a:pt x="168" y="127"/>
                  </a:lnTo>
                  <a:lnTo>
                    <a:pt x="168" y="79"/>
                  </a:lnTo>
                  <a:lnTo>
                    <a:pt x="168" y="65"/>
                  </a:lnTo>
                  <a:lnTo>
                    <a:pt x="44" y="1"/>
                  </a:lnTo>
                  <a:lnTo>
                    <a:pt x="41" y="0"/>
                  </a:lnTo>
                  <a:lnTo>
                    <a:pt x="38" y="0"/>
                  </a:lnTo>
                  <a:lnTo>
                    <a:pt x="35" y="1"/>
                  </a:lnTo>
                  <a:lnTo>
                    <a:pt x="23" y="7"/>
                  </a:lnTo>
                  <a:lnTo>
                    <a:pt x="27" y="19"/>
                  </a:lnTo>
                  <a:lnTo>
                    <a:pt x="27" y="22"/>
                  </a:lnTo>
                  <a:lnTo>
                    <a:pt x="27" y="26"/>
                  </a:lnTo>
                  <a:lnTo>
                    <a:pt x="27" y="30"/>
                  </a:lnTo>
                  <a:lnTo>
                    <a:pt x="29" y="33"/>
                  </a:lnTo>
                  <a:lnTo>
                    <a:pt x="31" y="37"/>
                  </a:lnTo>
                  <a:lnTo>
                    <a:pt x="33" y="41"/>
                  </a:lnTo>
                  <a:lnTo>
                    <a:pt x="33" y="43"/>
                  </a:lnTo>
                  <a:lnTo>
                    <a:pt x="34" y="46"/>
                  </a:lnTo>
                  <a:lnTo>
                    <a:pt x="38" y="49"/>
                  </a:lnTo>
                  <a:lnTo>
                    <a:pt x="40" y="51"/>
                  </a:lnTo>
                  <a:lnTo>
                    <a:pt x="40" y="52"/>
                  </a:lnTo>
                  <a:lnTo>
                    <a:pt x="36" y="57"/>
                  </a:lnTo>
                  <a:lnTo>
                    <a:pt x="35" y="60"/>
                  </a:lnTo>
                  <a:lnTo>
                    <a:pt x="33" y="84"/>
                  </a:lnTo>
                  <a:lnTo>
                    <a:pt x="32" y="106"/>
                  </a:lnTo>
                  <a:lnTo>
                    <a:pt x="32" y="107"/>
                  </a:lnTo>
                  <a:lnTo>
                    <a:pt x="31" y="108"/>
                  </a:lnTo>
                  <a:lnTo>
                    <a:pt x="23" y="116"/>
                  </a:lnTo>
                  <a:lnTo>
                    <a:pt x="18" y="122"/>
                  </a:lnTo>
                  <a:lnTo>
                    <a:pt x="12" y="130"/>
                  </a:lnTo>
                  <a:lnTo>
                    <a:pt x="2" y="146"/>
                  </a:lnTo>
                  <a:lnTo>
                    <a:pt x="2" y="147"/>
                  </a:lnTo>
                  <a:lnTo>
                    <a:pt x="1" y="147"/>
                  </a:lnTo>
                  <a:lnTo>
                    <a:pt x="0" y="147"/>
                  </a:lnTo>
                  <a:lnTo>
                    <a:pt x="0" y="149"/>
                  </a:lnTo>
                  <a:lnTo>
                    <a:pt x="1" y="157"/>
                  </a:lnTo>
                  <a:lnTo>
                    <a:pt x="2" y="16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5" name="Freeform 4338"/>
            <p:cNvSpPr>
              <a:spLocks/>
            </p:cNvSpPr>
            <p:nvPr/>
          </p:nvSpPr>
          <p:spPr bwMode="auto">
            <a:xfrm>
              <a:off x="3157" y="2471"/>
              <a:ext cx="154" cy="127"/>
            </a:xfrm>
            <a:custGeom>
              <a:avLst/>
              <a:gdLst>
                <a:gd name="T0" fmla="*/ 15 w 192"/>
                <a:gd name="T1" fmla="*/ 2 h 154"/>
                <a:gd name="T2" fmla="*/ 14 w 192"/>
                <a:gd name="T3" fmla="*/ 2 h 154"/>
                <a:gd name="T4" fmla="*/ 14 w 192"/>
                <a:gd name="T5" fmla="*/ 2 h 154"/>
                <a:gd name="T6" fmla="*/ 12 w 192"/>
                <a:gd name="T7" fmla="*/ 2 h 154"/>
                <a:gd name="T8" fmla="*/ 10 w 192"/>
                <a:gd name="T9" fmla="*/ 2 h 154"/>
                <a:gd name="T10" fmla="*/ 10 w 192"/>
                <a:gd name="T11" fmla="*/ 2 h 154"/>
                <a:gd name="T12" fmla="*/ 8 w 192"/>
                <a:gd name="T13" fmla="*/ 2 h 154"/>
                <a:gd name="T14" fmla="*/ 7 w 192"/>
                <a:gd name="T15" fmla="*/ 2 h 154"/>
                <a:gd name="T16" fmla="*/ 6 w 192"/>
                <a:gd name="T17" fmla="*/ 2 h 154"/>
                <a:gd name="T18" fmla="*/ 4 w 192"/>
                <a:gd name="T19" fmla="*/ 0 h 154"/>
                <a:gd name="T20" fmla="*/ 3 w 192"/>
                <a:gd name="T21" fmla="*/ 2 h 154"/>
                <a:gd name="T22" fmla="*/ 2 w 192"/>
                <a:gd name="T23" fmla="*/ 2 h 154"/>
                <a:gd name="T24" fmla="*/ 2 w 192"/>
                <a:gd name="T25" fmla="*/ 2 h 154"/>
                <a:gd name="T26" fmla="*/ 2 w 192"/>
                <a:gd name="T27" fmla="*/ 4 h 154"/>
                <a:gd name="T28" fmla="*/ 2 w 192"/>
                <a:gd name="T29" fmla="*/ 5 h 154"/>
                <a:gd name="T30" fmla="*/ 2 w 192"/>
                <a:gd name="T31" fmla="*/ 6 h 154"/>
                <a:gd name="T32" fmla="*/ 2 w 192"/>
                <a:gd name="T33" fmla="*/ 7 h 154"/>
                <a:gd name="T34" fmla="*/ 2 w 192"/>
                <a:gd name="T35" fmla="*/ 8 h 154"/>
                <a:gd name="T36" fmla="*/ 2 w 192"/>
                <a:gd name="T37" fmla="*/ 10 h 154"/>
                <a:gd name="T38" fmla="*/ 2 w 192"/>
                <a:gd name="T39" fmla="*/ 10 h 154"/>
                <a:gd name="T40" fmla="*/ 1 w 192"/>
                <a:gd name="T41" fmla="*/ 10 h 154"/>
                <a:gd name="T42" fmla="*/ 0 w 192"/>
                <a:gd name="T43" fmla="*/ 12 h 154"/>
                <a:gd name="T44" fmla="*/ 2 w 192"/>
                <a:gd name="T45" fmla="*/ 12 h 154"/>
                <a:gd name="T46" fmla="*/ 2 w 192"/>
                <a:gd name="T47" fmla="*/ 14 h 154"/>
                <a:gd name="T48" fmla="*/ 2 w 192"/>
                <a:gd name="T49" fmla="*/ 14 h 154"/>
                <a:gd name="T50" fmla="*/ 2 w 192"/>
                <a:gd name="T51" fmla="*/ 14 h 154"/>
                <a:gd name="T52" fmla="*/ 3 w 192"/>
                <a:gd name="T53" fmla="*/ 15 h 154"/>
                <a:gd name="T54" fmla="*/ 4 w 192"/>
                <a:gd name="T55" fmla="*/ 15 h 154"/>
                <a:gd name="T56" fmla="*/ 4 w 192"/>
                <a:gd name="T57" fmla="*/ 16 h 154"/>
                <a:gd name="T58" fmla="*/ 4 w 192"/>
                <a:gd name="T59" fmla="*/ 16 h 154"/>
                <a:gd name="T60" fmla="*/ 4 w 192"/>
                <a:gd name="T61" fmla="*/ 17 h 154"/>
                <a:gd name="T62" fmla="*/ 5 w 192"/>
                <a:gd name="T63" fmla="*/ 18 h 154"/>
                <a:gd name="T64" fmla="*/ 5 w 192"/>
                <a:gd name="T65" fmla="*/ 18 h 154"/>
                <a:gd name="T66" fmla="*/ 6 w 192"/>
                <a:gd name="T67" fmla="*/ 18 h 154"/>
                <a:gd name="T68" fmla="*/ 6 w 192"/>
                <a:gd name="T69" fmla="*/ 18 h 154"/>
                <a:gd name="T70" fmla="*/ 6 w 192"/>
                <a:gd name="T71" fmla="*/ 17 h 154"/>
                <a:gd name="T72" fmla="*/ 6 w 192"/>
                <a:gd name="T73" fmla="*/ 17 h 154"/>
                <a:gd name="T74" fmla="*/ 7 w 192"/>
                <a:gd name="T75" fmla="*/ 18 h 154"/>
                <a:gd name="T76" fmla="*/ 8 w 192"/>
                <a:gd name="T77" fmla="*/ 17 h 154"/>
                <a:gd name="T78" fmla="*/ 8 w 192"/>
                <a:gd name="T79" fmla="*/ 17 h 154"/>
                <a:gd name="T80" fmla="*/ 9 w 192"/>
                <a:gd name="T81" fmla="*/ 17 h 154"/>
                <a:gd name="T82" fmla="*/ 9 w 192"/>
                <a:gd name="T83" fmla="*/ 15 h 154"/>
                <a:gd name="T84" fmla="*/ 10 w 192"/>
                <a:gd name="T85" fmla="*/ 14 h 154"/>
                <a:gd name="T86" fmla="*/ 10 w 192"/>
                <a:gd name="T87" fmla="*/ 14 h 154"/>
                <a:gd name="T88" fmla="*/ 11 w 192"/>
                <a:gd name="T89" fmla="*/ 13 h 154"/>
                <a:gd name="T90" fmla="*/ 11 w 192"/>
                <a:gd name="T91" fmla="*/ 13 h 154"/>
                <a:gd name="T92" fmla="*/ 11 w 192"/>
                <a:gd name="T93" fmla="*/ 13 h 154"/>
                <a:gd name="T94" fmla="*/ 11 w 192"/>
                <a:gd name="T95" fmla="*/ 14 h 154"/>
                <a:gd name="T96" fmla="*/ 12 w 192"/>
                <a:gd name="T97" fmla="*/ 14 h 154"/>
                <a:gd name="T98" fmla="*/ 13 w 192"/>
                <a:gd name="T99" fmla="*/ 13 h 154"/>
                <a:gd name="T100" fmla="*/ 13 w 192"/>
                <a:gd name="T101" fmla="*/ 12 h 154"/>
                <a:gd name="T102" fmla="*/ 14 w 192"/>
                <a:gd name="T103" fmla="*/ 11 h 154"/>
                <a:gd name="T104" fmla="*/ 14 w 192"/>
                <a:gd name="T105" fmla="*/ 10 h 154"/>
                <a:gd name="T106" fmla="*/ 14 w 192"/>
                <a:gd name="T107" fmla="*/ 8 h 154"/>
                <a:gd name="T108" fmla="*/ 14 w 192"/>
                <a:gd name="T109" fmla="*/ 8 h 154"/>
                <a:gd name="T110" fmla="*/ 15 w 192"/>
                <a:gd name="T111" fmla="*/ 7 h 154"/>
                <a:gd name="T112" fmla="*/ 16 w 192"/>
                <a:gd name="T113" fmla="*/ 6 h 154"/>
                <a:gd name="T114" fmla="*/ 16 w 192"/>
                <a:gd name="T115" fmla="*/ 5 h 154"/>
                <a:gd name="T116" fmla="*/ 17 w 192"/>
                <a:gd name="T117" fmla="*/ 5 h 154"/>
                <a:gd name="T118" fmla="*/ 17 w 192"/>
                <a:gd name="T119" fmla="*/ 3 h 154"/>
                <a:gd name="T120" fmla="*/ 16 w 192"/>
                <a:gd name="T121" fmla="*/ 2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2"/>
                <a:gd name="T184" fmla="*/ 0 h 154"/>
                <a:gd name="T185" fmla="*/ 192 w 192"/>
                <a:gd name="T186" fmla="*/ 154 h 1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2" h="154">
                  <a:moveTo>
                    <a:pt x="182" y="13"/>
                  </a:moveTo>
                  <a:lnTo>
                    <a:pt x="182" y="13"/>
                  </a:lnTo>
                  <a:lnTo>
                    <a:pt x="182" y="12"/>
                  </a:lnTo>
                  <a:lnTo>
                    <a:pt x="176" y="3"/>
                  </a:lnTo>
                  <a:lnTo>
                    <a:pt x="176" y="2"/>
                  </a:lnTo>
                  <a:lnTo>
                    <a:pt x="173" y="2"/>
                  </a:lnTo>
                  <a:lnTo>
                    <a:pt x="168" y="3"/>
                  </a:lnTo>
                  <a:lnTo>
                    <a:pt x="165" y="5"/>
                  </a:lnTo>
                  <a:lnTo>
                    <a:pt x="163" y="6"/>
                  </a:lnTo>
                  <a:lnTo>
                    <a:pt x="162" y="8"/>
                  </a:lnTo>
                  <a:lnTo>
                    <a:pt x="156" y="12"/>
                  </a:lnTo>
                  <a:lnTo>
                    <a:pt x="155" y="13"/>
                  </a:lnTo>
                  <a:lnTo>
                    <a:pt x="151" y="11"/>
                  </a:lnTo>
                  <a:lnTo>
                    <a:pt x="140" y="8"/>
                  </a:lnTo>
                  <a:lnTo>
                    <a:pt x="128" y="8"/>
                  </a:lnTo>
                  <a:lnTo>
                    <a:pt x="125" y="9"/>
                  </a:lnTo>
                  <a:lnTo>
                    <a:pt x="119" y="11"/>
                  </a:lnTo>
                  <a:lnTo>
                    <a:pt x="114" y="14"/>
                  </a:lnTo>
                  <a:lnTo>
                    <a:pt x="112" y="17"/>
                  </a:lnTo>
                  <a:lnTo>
                    <a:pt x="111" y="17"/>
                  </a:lnTo>
                  <a:lnTo>
                    <a:pt x="103" y="16"/>
                  </a:lnTo>
                  <a:lnTo>
                    <a:pt x="101" y="16"/>
                  </a:lnTo>
                  <a:lnTo>
                    <a:pt x="95" y="13"/>
                  </a:lnTo>
                  <a:lnTo>
                    <a:pt x="90" y="10"/>
                  </a:lnTo>
                  <a:lnTo>
                    <a:pt x="86" y="9"/>
                  </a:lnTo>
                  <a:lnTo>
                    <a:pt x="83" y="9"/>
                  </a:lnTo>
                  <a:lnTo>
                    <a:pt x="80" y="10"/>
                  </a:lnTo>
                  <a:lnTo>
                    <a:pt x="71" y="14"/>
                  </a:lnTo>
                  <a:lnTo>
                    <a:pt x="70" y="14"/>
                  </a:lnTo>
                  <a:lnTo>
                    <a:pt x="63" y="6"/>
                  </a:lnTo>
                  <a:lnTo>
                    <a:pt x="58" y="3"/>
                  </a:lnTo>
                  <a:lnTo>
                    <a:pt x="54" y="2"/>
                  </a:lnTo>
                  <a:lnTo>
                    <a:pt x="48" y="0"/>
                  </a:lnTo>
                  <a:lnTo>
                    <a:pt x="44" y="0"/>
                  </a:lnTo>
                  <a:lnTo>
                    <a:pt x="42" y="0"/>
                  </a:lnTo>
                  <a:lnTo>
                    <a:pt x="33" y="2"/>
                  </a:lnTo>
                  <a:lnTo>
                    <a:pt x="31" y="2"/>
                  </a:lnTo>
                  <a:lnTo>
                    <a:pt x="25" y="5"/>
                  </a:lnTo>
                  <a:lnTo>
                    <a:pt x="24" y="8"/>
                  </a:lnTo>
                  <a:lnTo>
                    <a:pt x="24" y="9"/>
                  </a:lnTo>
                  <a:lnTo>
                    <a:pt x="24" y="10"/>
                  </a:lnTo>
                  <a:lnTo>
                    <a:pt x="20" y="18"/>
                  </a:lnTo>
                  <a:lnTo>
                    <a:pt x="17" y="20"/>
                  </a:lnTo>
                  <a:lnTo>
                    <a:pt x="16" y="23"/>
                  </a:lnTo>
                  <a:lnTo>
                    <a:pt x="16" y="25"/>
                  </a:lnTo>
                  <a:lnTo>
                    <a:pt x="15" y="33"/>
                  </a:lnTo>
                  <a:lnTo>
                    <a:pt x="15" y="36"/>
                  </a:lnTo>
                  <a:lnTo>
                    <a:pt x="14" y="39"/>
                  </a:lnTo>
                  <a:lnTo>
                    <a:pt x="14" y="40"/>
                  </a:lnTo>
                  <a:lnTo>
                    <a:pt x="17" y="44"/>
                  </a:lnTo>
                  <a:lnTo>
                    <a:pt x="17" y="45"/>
                  </a:lnTo>
                  <a:lnTo>
                    <a:pt x="20" y="52"/>
                  </a:lnTo>
                  <a:lnTo>
                    <a:pt x="19" y="53"/>
                  </a:lnTo>
                  <a:lnTo>
                    <a:pt x="16" y="55"/>
                  </a:lnTo>
                  <a:lnTo>
                    <a:pt x="16" y="57"/>
                  </a:lnTo>
                  <a:lnTo>
                    <a:pt x="15" y="59"/>
                  </a:lnTo>
                  <a:lnTo>
                    <a:pt x="16" y="60"/>
                  </a:lnTo>
                  <a:lnTo>
                    <a:pt x="15" y="61"/>
                  </a:lnTo>
                  <a:lnTo>
                    <a:pt x="11" y="68"/>
                  </a:lnTo>
                  <a:lnTo>
                    <a:pt x="10" y="69"/>
                  </a:lnTo>
                  <a:lnTo>
                    <a:pt x="8" y="75"/>
                  </a:lnTo>
                  <a:lnTo>
                    <a:pt x="7" y="76"/>
                  </a:lnTo>
                  <a:lnTo>
                    <a:pt x="6" y="78"/>
                  </a:lnTo>
                  <a:lnTo>
                    <a:pt x="2" y="78"/>
                  </a:lnTo>
                  <a:lnTo>
                    <a:pt x="2" y="81"/>
                  </a:lnTo>
                  <a:lnTo>
                    <a:pt x="1" y="83"/>
                  </a:lnTo>
                  <a:lnTo>
                    <a:pt x="1" y="86"/>
                  </a:lnTo>
                  <a:lnTo>
                    <a:pt x="1" y="88"/>
                  </a:lnTo>
                  <a:lnTo>
                    <a:pt x="1" y="90"/>
                  </a:lnTo>
                  <a:lnTo>
                    <a:pt x="0" y="95"/>
                  </a:lnTo>
                  <a:lnTo>
                    <a:pt x="0" y="97"/>
                  </a:lnTo>
                  <a:lnTo>
                    <a:pt x="1" y="97"/>
                  </a:lnTo>
                  <a:lnTo>
                    <a:pt x="2" y="106"/>
                  </a:lnTo>
                  <a:lnTo>
                    <a:pt x="2" y="108"/>
                  </a:lnTo>
                  <a:lnTo>
                    <a:pt x="1" y="111"/>
                  </a:lnTo>
                  <a:lnTo>
                    <a:pt x="1" y="112"/>
                  </a:lnTo>
                  <a:lnTo>
                    <a:pt x="2" y="115"/>
                  </a:lnTo>
                  <a:lnTo>
                    <a:pt x="1" y="120"/>
                  </a:lnTo>
                  <a:lnTo>
                    <a:pt x="1" y="121"/>
                  </a:lnTo>
                  <a:lnTo>
                    <a:pt x="1" y="122"/>
                  </a:lnTo>
                  <a:lnTo>
                    <a:pt x="7" y="122"/>
                  </a:lnTo>
                  <a:lnTo>
                    <a:pt x="12" y="121"/>
                  </a:lnTo>
                  <a:lnTo>
                    <a:pt x="14" y="118"/>
                  </a:lnTo>
                  <a:lnTo>
                    <a:pt x="15" y="118"/>
                  </a:lnTo>
                  <a:lnTo>
                    <a:pt x="17" y="120"/>
                  </a:lnTo>
                  <a:lnTo>
                    <a:pt x="19" y="120"/>
                  </a:lnTo>
                  <a:lnTo>
                    <a:pt x="26" y="121"/>
                  </a:lnTo>
                  <a:lnTo>
                    <a:pt x="30" y="123"/>
                  </a:lnTo>
                  <a:lnTo>
                    <a:pt x="36" y="127"/>
                  </a:lnTo>
                  <a:lnTo>
                    <a:pt x="37" y="129"/>
                  </a:lnTo>
                  <a:lnTo>
                    <a:pt x="39" y="130"/>
                  </a:lnTo>
                  <a:lnTo>
                    <a:pt x="40" y="131"/>
                  </a:lnTo>
                  <a:lnTo>
                    <a:pt x="40" y="132"/>
                  </a:lnTo>
                  <a:lnTo>
                    <a:pt x="42" y="132"/>
                  </a:lnTo>
                  <a:lnTo>
                    <a:pt x="43" y="132"/>
                  </a:lnTo>
                  <a:lnTo>
                    <a:pt x="44" y="132"/>
                  </a:lnTo>
                  <a:lnTo>
                    <a:pt x="42" y="134"/>
                  </a:lnTo>
                  <a:lnTo>
                    <a:pt x="41" y="135"/>
                  </a:lnTo>
                  <a:lnTo>
                    <a:pt x="42" y="136"/>
                  </a:lnTo>
                  <a:lnTo>
                    <a:pt x="43" y="136"/>
                  </a:lnTo>
                  <a:lnTo>
                    <a:pt x="45" y="136"/>
                  </a:lnTo>
                  <a:lnTo>
                    <a:pt x="47" y="136"/>
                  </a:lnTo>
                  <a:lnTo>
                    <a:pt x="45" y="137"/>
                  </a:lnTo>
                  <a:lnTo>
                    <a:pt x="45" y="140"/>
                  </a:lnTo>
                  <a:lnTo>
                    <a:pt x="47" y="145"/>
                  </a:lnTo>
                  <a:lnTo>
                    <a:pt x="48" y="148"/>
                  </a:lnTo>
                  <a:lnTo>
                    <a:pt x="50" y="151"/>
                  </a:lnTo>
                  <a:lnTo>
                    <a:pt x="53" y="154"/>
                  </a:lnTo>
                  <a:lnTo>
                    <a:pt x="57" y="154"/>
                  </a:lnTo>
                  <a:lnTo>
                    <a:pt x="59" y="154"/>
                  </a:lnTo>
                  <a:lnTo>
                    <a:pt x="61" y="154"/>
                  </a:lnTo>
                  <a:lnTo>
                    <a:pt x="62" y="153"/>
                  </a:lnTo>
                  <a:lnTo>
                    <a:pt x="63" y="152"/>
                  </a:lnTo>
                  <a:lnTo>
                    <a:pt x="64" y="153"/>
                  </a:lnTo>
                  <a:lnTo>
                    <a:pt x="65" y="153"/>
                  </a:lnTo>
                  <a:lnTo>
                    <a:pt x="65" y="152"/>
                  </a:lnTo>
                  <a:lnTo>
                    <a:pt x="67" y="151"/>
                  </a:lnTo>
                  <a:lnTo>
                    <a:pt x="68" y="152"/>
                  </a:lnTo>
                  <a:lnTo>
                    <a:pt x="69" y="151"/>
                  </a:lnTo>
                  <a:lnTo>
                    <a:pt x="70" y="150"/>
                  </a:lnTo>
                  <a:lnTo>
                    <a:pt x="72" y="150"/>
                  </a:lnTo>
                  <a:lnTo>
                    <a:pt x="73" y="149"/>
                  </a:lnTo>
                  <a:lnTo>
                    <a:pt x="75" y="149"/>
                  </a:lnTo>
                  <a:lnTo>
                    <a:pt x="76" y="150"/>
                  </a:lnTo>
                  <a:lnTo>
                    <a:pt x="78" y="150"/>
                  </a:lnTo>
                  <a:lnTo>
                    <a:pt x="79" y="149"/>
                  </a:lnTo>
                  <a:lnTo>
                    <a:pt x="80" y="150"/>
                  </a:lnTo>
                  <a:lnTo>
                    <a:pt x="82" y="151"/>
                  </a:lnTo>
                  <a:lnTo>
                    <a:pt x="84" y="151"/>
                  </a:lnTo>
                  <a:lnTo>
                    <a:pt x="89" y="151"/>
                  </a:lnTo>
                  <a:lnTo>
                    <a:pt x="91" y="150"/>
                  </a:lnTo>
                  <a:lnTo>
                    <a:pt x="91" y="148"/>
                  </a:lnTo>
                  <a:lnTo>
                    <a:pt x="91" y="145"/>
                  </a:lnTo>
                  <a:lnTo>
                    <a:pt x="93" y="147"/>
                  </a:lnTo>
                  <a:lnTo>
                    <a:pt x="94" y="149"/>
                  </a:lnTo>
                  <a:lnTo>
                    <a:pt x="96" y="145"/>
                  </a:lnTo>
                  <a:lnTo>
                    <a:pt x="98" y="139"/>
                  </a:lnTo>
                  <a:lnTo>
                    <a:pt x="99" y="137"/>
                  </a:lnTo>
                  <a:lnTo>
                    <a:pt x="99" y="132"/>
                  </a:lnTo>
                  <a:lnTo>
                    <a:pt x="100" y="130"/>
                  </a:lnTo>
                  <a:lnTo>
                    <a:pt x="101" y="129"/>
                  </a:lnTo>
                  <a:lnTo>
                    <a:pt x="101" y="128"/>
                  </a:lnTo>
                  <a:lnTo>
                    <a:pt x="106" y="124"/>
                  </a:lnTo>
                  <a:lnTo>
                    <a:pt x="109" y="121"/>
                  </a:lnTo>
                  <a:lnTo>
                    <a:pt x="111" y="118"/>
                  </a:lnTo>
                  <a:lnTo>
                    <a:pt x="112" y="118"/>
                  </a:lnTo>
                  <a:lnTo>
                    <a:pt x="113" y="118"/>
                  </a:lnTo>
                  <a:lnTo>
                    <a:pt x="113" y="117"/>
                  </a:lnTo>
                  <a:lnTo>
                    <a:pt x="114" y="116"/>
                  </a:lnTo>
                  <a:lnTo>
                    <a:pt x="120" y="111"/>
                  </a:lnTo>
                  <a:lnTo>
                    <a:pt x="121" y="111"/>
                  </a:lnTo>
                  <a:lnTo>
                    <a:pt x="122" y="112"/>
                  </a:lnTo>
                  <a:lnTo>
                    <a:pt x="124" y="113"/>
                  </a:lnTo>
                  <a:lnTo>
                    <a:pt x="125" y="112"/>
                  </a:lnTo>
                  <a:lnTo>
                    <a:pt x="126" y="112"/>
                  </a:lnTo>
                  <a:lnTo>
                    <a:pt x="127" y="110"/>
                  </a:lnTo>
                  <a:lnTo>
                    <a:pt x="127" y="109"/>
                  </a:lnTo>
                  <a:lnTo>
                    <a:pt x="131" y="112"/>
                  </a:lnTo>
                  <a:lnTo>
                    <a:pt x="132" y="113"/>
                  </a:lnTo>
                  <a:lnTo>
                    <a:pt x="137" y="120"/>
                  </a:lnTo>
                  <a:lnTo>
                    <a:pt x="140" y="120"/>
                  </a:lnTo>
                  <a:lnTo>
                    <a:pt x="140" y="118"/>
                  </a:lnTo>
                  <a:lnTo>
                    <a:pt x="145" y="113"/>
                  </a:lnTo>
                  <a:lnTo>
                    <a:pt x="146" y="111"/>
                  </a:lnTo>
                  <a:lnTo>
                    <a:pt x="148" y="110"/>
                  </a:lnTo>
                  <a:lnTo>
                    <a:pt x="148" y="109"/>
                  </a:lnTo>
                  <a:lnTo>
                    <a:pt x="147" y="108"/>
                  </a:lnTo>
                  <a:lnTo>
                    <a:pt x="147" y="107"/>
                  </a:lnTo>
                  <a:lnTo>
                    <a:pt x="153" y="93"/>
                  </a:lnTo>
                  <a:lnTo>
                    <a:pt x="153" y="92"/>
                  </a:lnTo>
                  <a:lnTo>
                    <a:pt x="154" y="88"/>
                  </a:lnTo>
                  <a:lnTo>
                    <a:pt x="156" y="86"/>
                  </a:lnTo>
                  <a:lnTo>
                    <a:pt x="162" y="83"/>
                  </a:lnTo>
                  <a:lnTo>
                    <a:pt x="163" y="79"/>
                  </a:lnTo>
                  <a:lnTo>
                    <a:pt x="164" y="74"/>
                  </a:lnTo>
                  <a:lnTo>
                    <a:pt x="165" y="72"/>
                  </a:lnTo>
                  <a:lnTo>
                    <a:pt x="166" y="71"/>
                  </a:lnTo>
                  <a:lnTo>
                    <a:pt x="168" y="70"/>
                  </a:lnTo>
                  <a:lnTo>
                    <a:pt x="169" y="69"/>
                  </a:lnTo>
                  <a:lnTo>
                    <a:pt x="169" y="68"/>
                  </a:lnTo>
                  <a:lnTo>
                    <a:pt x="169" y="64"/>
                  </a:lnTo>
                  <a:lnTo>
                    <a:pt x="170" y="62"/>
                  </a:lnTo>
                  <a:lnTo>
                    <a:pt x="172" y="61"/>
                  </a:lnTo>
                  <a:lnTo>
                    <a:pt x="173" y="60"/>
                  </a:lnTo>
                  <a:lnTo>
                    <a:pt x="175" y="52"/>
                  </a:lnTo>
                  <a:lnTo>
                    <a:pt x="177" y="48"/>
                  </a:lnTo>
                  <a:lnTo>
                    <a:pt x="179" y="46"/>
                  </a:lnTo>
                  <a:lnTo>
                    <a:pt x="180" y="43"/>
                  </a:lnTo>
                  <a:lnTo>
                    <a:pt x="181" y="42"/>
                  </a:lnTo>
                  <a:lnTo>
                    <a:pt x="182" y="42"/>
                  </a:lnTo>
                  <a:lnTo>
                    <a:pt x="184" y="42"/>
                  </a:lnTo>
                  <a:lnTo>
                    <a:pt x="186" y="42"/>
                  </a:lnTo>
                  <a:lnTo>
                    <a:pt x="191" y="38"/>
                  </a:lnTo>
                  <a:lnTo>
                    <a:pt x="192" y="36"/>
                  </a:lnTo>
                  <a:lnTo>
                    <a:pt x="192" y="33"/>
                  </a:lnTo>
                  <a:lnTo>
                    <a:pt x="192" y="29"/>
                  </a:lnTo>
                  <a:lnTo>
                    <a:pt x="192" y="28"/>
                  </a:lnTo>
                  <a:lnTo>
                    <a:pt x="190" y="26"/>
                  </a:lnTo>
                  <a:lnTo>
                    <a:pt x="188" y="25"/>
                  </a:lnTo>
                  <a:lnTo>
                    <a:pt x="186" y="24"/>
                  </a:lnTo>
                  <a:lnTo>
                    <a:pt x="184" y="23"/>
                  </a:lnTo>
                  <a:lnTo>
                    <a:pt x="183" y="14"/>
                  </a:lnTo>
                  <a:lnTo>
                    <a:pt x="182" y="13"/>
                  </a:lnTo>
                  <a:close/>
                </a:path>
              </a:pathLst>
            </a:custGeom>
            <a:solidFill>
              <a:srgbClr val="FF9933"/>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6" name="Freeform 4339"/>
            <p:cNvSpPr>
              <a:spLocks/>
            </p:cNvSpPr>
            <p:nvPr/>
          </p:nvSpPr>
          <p:spPr bwMode="auto">
            <a:xfrm>
              <a:off x="3243" y="2203"/>
              <a:ext cx="202" cy="193"/>
            </a:xfrm>
            <a:custGeom>
              <a:avLst/>
              <a:gdLst>
                <a:gd name="T0" fmla="*/ 22 w 253"/>
                <a:gd name="T1" fmla="*/ 11 h 235"/>
                <a:gd name="T2" fmla="*/ 22 w 253"/>
                <a:gd name="T3" fmla="*/ 7 h 235"/>
                <a:gd name="T4" fmla="*/ 21 w 253"/>
                <a:gd name="T5" fmla="*/ 6 h 235"/>
                <a:gd name="T6" fmla="*/ 22 w 253"/>
                <a:gd name="T7" fmla="*/ 5 h 235"/>
                <a:gd name="T8" fmla="*/ 22 w 253"/>
                <a:gd name="T9" fmla="*/ 4 h 235"/>
                <a:gd name="T10" fmla="*/ 22 w 253"/>
                <a:gd name="T11" fmla="*/ 3 h 235"/>
                <a:gd name="T12" fmla="*/ 22 w 253"/>
                <a:gd name="T13" fmla="*/ 2 h 235"/>
                <a:gd name="T14" fmla="*/ 21 w 253"/>
                <a:gd name="T15" fmla="*/ 2 h 235"/>
                <a:gd name="T16" fmla="*/ 20 w 253"/>
                <a:gd name="T17" fmla="*/ 2 h 235"/>
                <a:gd name="T18" fmla="*/ 19 w 253"/>
                <a:gd name="T19" fmla="*/ 2 h 235"/>
                <a:gd name="T20" fmla="*/ 19 w 253"/>
                <a:gd name="T21" fmla="*/ 2 h 235"/>
                <a:gd name="T22" fmla="*/ 19 w 253"/>
                <a:gd name="T23" fmla="*/ 2 h 235"/>
                <a:gd name="T24" fmla="*/ 18 w 253"/>
                <a:gd name="T25" fmla="*/ 2 h 235"/>
                <a:gd name="T26" fmla="*/ 15 w 253"/>
                <a:gd name="T27" fmla="*/ 2 h 235"/>
                <a:gd name="T28" fmla="*/ 15 w 253"/>
                <a:gd name="T29" fmla="*/ 2 h 235"/>
                <a:gd name="T30" fmla="*/ 14 w 253"/>
                <a:gd name="T31" fmla="*/ 2 h 235"/>
                <a:gd name="T32" fmla="*/ 14 w 253"/>
                <a:gd name="T33" fmla="*/ 4 h 235"/>
                <a:gd name="T34" fmla="*/ 14 w 253"/>
                <a:gd name="T35" fmla="*/ 5 h 235"/>
                <a:gd name="T36" fmla="*/ 14 w 253"/>
                <a:gd name="T37" fmla="*/ 6 h 235"/>
                <a:gd name="T38" fmla="*/ 11 w 253"/>
                <a:gd name="T39" fmla="*/ 5 h 235"/>
                <a:gd name="T40" fmla="*/ 10 w 253"/>
                <a:gd name="T41" fmla="*/ 4 h 235"/>
                <a:gd name="T42" fmla="*/ 9 w 253"/>
                <a:gd name="T43" fmla="*/ 4 h 235"/>
                <a:gd name="T44" fmla="*/ 8 w 253"/>
                <a:gd name="T45" fmla="*/ 2 h 235"/>
                <a:gd name="T46" fmla="*/ 8 w 253"/>
                <a:gd name="T47" fmla="*/ 2 h 235"/>
                <a:gd name="T48" fmla="*/ 6 w 253"/>
                <a:gd name="T49" fmla="*/ 2 h 235"/>
                <a:gd name="T50" fmla="*/ 6 w 253"/>
                <a:gd name="T51" fmla="*/ 2 h 235"/>
                <a:gd name="T52" fmla="*/ 5 w 253"/>
                <a:gd name="T53" fmla="*/ 2 h 235"/>
                <a:gd name="T54" fmla="*/ 3 w 253"/>
                <a:gd name="T55" fmla="*/ 0 h 235"/>
                <a:gd name="T56" fmla="*/ 3 w 253"/>
                <a:gd name="T57" fmla="*/ 2 h 235"/>
                <a:gd name="T58" fmla="*/ 2 w 253"/>
                <a:gd name="T59" fmla="*/ 2 h 235"/>
                <a:gd name="T60" fmla="*/ 2 w 253"/>
                <a:gd name="T61" fmla="*/ 2 h 235"/>
                <a:gd name="T62" fmla="*/ 2 w 253"/>
                <a:gd name="T63" fmla="*/ 2 h 235"/>
                <a:gd name="T64" fmla="*/ 2 w 253"/>
                <a:gd name="T65" fmla="*/ 2 h 235"/>
                <a:gd name="T66" fmla="*/ 2 w 253"/>
                <a:gd name="T67" fmla="*/ 4 h 235"/>
                <a:gd name="T68" fmla="*/ 2 w 253"/>
                <a:gd name="T69" fmla="*/ 5 h 235"/>
                <a:gd name="T70" fmla="*/ 2 w 253"/>
                <a:gd name="T71" fmla="*/ 6 h 235"/>
                <a:gd name="T72" fmla="*/ 1 w 253"/>
                <a:gd name="T73" fmla="*/ 6 h 235"/>
                <a:gd name="T74" fmla="*/ 2 w 253"/>
                <a:gd name="T75" fmla="*/ 7 h 235"/>
                <a:gd name="T76" fmla="*/ 2 w 253"/>
                <a:gd name="T77" fmla="*/ 9 h 235"/>
                <a:gd name="T78" fmla="*/ 2 w 253"/>
                <a:gd name="T79" fmla="*/ 11 h 235"/>
                <a:gd name="T80" fmla="*/ 2 w 253"/>
                <a:gd name="T81" fmla="*/ 11 h 235"/>
                <a:gd name="T82" fmla="*/ 2 w 253"/>
                <a:gd name="T83" fmla="*/ 11 h 235"/>
                <a:gd name="T84" fmla="*/ 2 w 253"/>
                <a:gd name="T85" fmla="*/ 14 h 235"/>
                <a:gd name="T86" fmla="*/ 2 w 253"/>
                <a:gd name="T87" fmla="*/ 14 h 235"/>
                <a:gd name="T88" fmla="*/ 2 w 253"/>
                <a:gd name="T89" fmla="*/ 16 h 235"/>
                <a:gd name="T90" fmla="*/ 2 w 253"/>
                <a:gd name="T91" fmla="*/ 17 h 235"/>
                <a:gd name="T92" fmla="*/ 2 w 253"/>
                <a:gd name="T93" fmla="*/ 17 h 235"/>
                <a:gd name="T94" fmla="*/ 2 w 253"/>
                <a:gd name="T95" fmla="*/ 17 h 235"/>
                <a:gd name="T96" fmla="*/ 3 w 253"/>
                <a:gd name="T97" fmla="*/ 17 h 235"/>
                <a:gd name="T98" fmla="*/ 4 w 253"/>
                <a:gd name="T99" fmla="*/ 19 h 235"/>
                <a:gd name="T100" fmla="*/ 4 w 253"/>
                <a:gd name="T101" fmla="*/ 19 h 235"/>
                <a:gd name="T102" fmla="*/ 6 w 253"/>
                <a:gd name="T103" fmla="*/ 21 h 235"/>
                <a:gd name="T104" fmla="*/ 6 w 253"/>
                <a:gd name="T105" fmla="*/ 21 h 235"/>
                <a:gd name="T106" fmla="*/ 7 w 253"/>
                <a:gd name="T107" fmla="*/ 21 h 235"/>
                <a:gd name="T108" fmla="*/ 8 w 253"/>
                <a:gd name="T109" fmla="*/ 21 h 235"/>
                <a:gd name="T110" fmla="*/ 9 w 253"/>
                <a:gd name="T111" fmla="*/ 20 h 235"/>
                <a:gd name="T112" fmla="*/ 20 w 253"/>
                <a:gd name="T113" fmla="*/ 27 h 235"/>
                <a:gd name="T114" fmla="*/ 20 w 253"/>
                <a:gd name="T115" fmla="*/ 26 h 235"/>
                <a:gd name="T116" fmla="*/ 20 w 253"/>
                <a:gd name="T117" fmla="*/ 26 h 235"/>
                <a:gd name="T118" fmla="*/ 22 w 253"/>
                <a:gd name="T119" fmla="*/ 26 h 2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35"/>
                <a:gd name="T182" fmla="*/ 253 w 253"/>
                <a:gd name="T183" fmla="*/ 235 h 2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35">
                  <a:moveTo>
                    <a:pt x="251" y="193"/>
                  </a:moveTo>
                  <a:lnTo>
                    <a:pt x="251" y="145"/>
                  </a:lnTo>
                  <a:lnTo>
                    <a:pt x="251" y="103"/>
                  </a:lnTo>
                  <a:lnTo>
                    <a:pt x="250" y="69"/>
                  </a:lnTo>
                  <a:lnTo>
                    <a:pt x="249" y="66"/>
                  </a:lnTo>
                  <a:lnTo>
                    <a:pt x="249" y="62"/>
                  </a:lnTo>
                  <a:lnTo>
                    <a:pt x="247" y="54"/>
                  </a:lnTo>
                  <a:lnTo>
                    <a:pt x="247" y="53"/>
                  </a:lnTo>
                  <a:lnTo>
                    <a:pt x="247" y="52"/>
                  </a:lnTo>
                  <a:lnTo>
                    <a:pt x="250" y="48"/>
                  </a:lnTo>
                  <a:lnTo>
                    <a:pt x="250" y="45"/>
                  </a:lnTo>
                  <a:lnTo>
                    <a:pt x="250" y="41"/>
                  </a:lnTo>
                  <a:lnTo>
                    <a:pt x="249" y="35"/>
                  </a:lnTo>
                  <a:lnTo>
                    <a:pt x="249" y="33"/>
                  </a:lnTo>
                  <a:lnTo>
                    <a:pt x="250" y="31"/>
                  </a:lnTo>
                  <a:lnTo>
                    <a:pt x="253" y="27"/>
                  </a:lnTo>
                  <a:lnTo>
                    <a:pt x="251" y="23"/>
                  </a:lnTo>
                  <a:lnTo>
                    <a:pt x="249" y="21"/>
                  </a:lnTo>
                  <a:lnTo>
                    <a:pt x="247" y="21"/>
                  </a:lnTo>
                  <a:lnTo>
                    <a:pt x="244" y="21"/>
                  </a:lnTo>
                  <a:lnTo>
                    <a:pt x="241" y="21"/>
                  </a:lnTo>
                  <a:lnTo>
                    <a:pt x="237" y="20"/>
                  </a:lnTo>
                  <a:lnTo>
                    <a:pt x="232" y="19"/>
                  </a:lnTo>
                  <a:lnTo>
                    <a:pt x="225" y="18"/>
                  </a:lnTo>
                  <a:lnTo>
                    <a:pt x="223" y="17"/>
                  </a:lnTo>
                  <a:lnTo>
                    <a:pt x="221" y="17"/>
                  </a:lnTo>
                  <a:lnTo>
                    <a:pt x="221" y="15"/>
                  </a:lnTo>
                  <a:lnTo>
                    <a:pt x="220" y="13"/>
                  </a:lnTo>
                  <a:lnTo>
                    <a:pt x="221" y="11"/>
                  </a:lnTo>
                  <a:lnTo>
                    <a:pt x="221" y="10"/>
                  </a:lnTo>
                  <a:lnTo>
                    <a:pt x="218" y="9"/>
                  </a:lnTo>
                  <a:lnTo>
                    <a:pt x="207" y="6"/>
                  </a:lnTo>
                  <a:lnTo>
                    <a:pt x="203" y="5"/>
                  </a:lnTo>
                  <a:lnTo>
                    <a:pt x="202" y="5"/>
                  </a:lnTo>
                  <a:lnTo>
                    <a:pt x="200" y="6"/>
                  </a:lnTo>
                  <a:lnTo>
                    <a:pt x="192" y="8"/>
                  </a:lnTo>
                  <a:lnTo>
                    <a:pt x="181" y="11"/>
                  </a:lnTo>
                  <a:lnTo>
                    <a:pt x="180" y="11"/>
                  </a:lnTo>
                  <a:lnTo>
                    <a:pt x="178" y="13"/>
                  </a:lnTo>
                  <a:lnTo>
                    <a:pt x="172" y="20"/>
                  </a:lnTo>
                  <a:lnTo>
                    <a:pt x="171" y="22"/>
                  </a:lnTo>
                  <a:lnTo>
                    <a:pt x="170" y="24"/>
                  </a:lnTo>
                  <a:lnTo>
                    <a:pt x="170" y="28"/>
                  </a:lnTo>
                  <a:lnTo>
                    <a:pt x="171" y="32"/>
                  </a:lnTo>
                  <a:lnTo>
                    <a:pt x="172" y="34"/>
                  </a:lnTo>
                  <a:lnTo>
                    <a:pt x="173" y="37"/>
                  </a:lnTo>
                  <a:lnTo>
                    <a:pt x="172" y="41"/>
                  </a:lnTo>
                  <a:lnTo>
                    <a:pt x="169" y="45"/>
                  </a:lnTo>
                  <a:lnTo>
                    <a:pt x="166" y="48"/>
                  </a:lnTo>
                  <a:lnTo>
                    <a:pt x="163" y="50"/>
                  </a:lnTo>
                  <a:lnTo>
                    <a:pt x="158" y="52"/>
                  </a:lnTo>
                  <a:lnTo>
                    <a:pt x="154" y="51"/>
                  </a:lnTo>
                  <a:lnTo>
                    <a:pt x="150" y="48"/>
                  </a:lnTo>
                  <a:lnTo>
                    <a:pt x="144" y="45"/>
                  </a:lnTo>
                  <a:lnTo>
                    <a:pt x="138" y="41"/>
                  </a:lnTo>
                  <a:lnTo>
                    <a:pt x="131" y="38"/>
                  </a:lnTo>
                  <a:lnTo>
                    <a:pt x="127" y="37"/>
                  </a:lnTo>
                  <a:lnTo>
                    <a:pt x="119" y="35"/>
                  </a:lnTo>
                  <a:lnTo>
                    <a:pt x="113" y="35"/>
                  </a:lnTo>
                  <a:lnTo>
                    <a:pt x="110" y="34"/>
                  </a:lnTo>
                  <a:lnTo>
                    <a:pt x="105" y="33"/>
                  </a:lnTo>
                  <a:lnTo>
                    <a:pt x="101" y="29"/>
                  </a:lnTo>
                  <a:lnTo>
                    <a:pt x="98" y="26"/>
                  </a:lnTo>
                  <a:lnTo>
                    <a:pt x="97" y="22"/>
                  </a:lnTo>
                  <a:lnTo>
                    <a:pt x="96" y="19"/>
                  </a:lnTo>
                  <a:lnTo>
                    <a:pt x="95" y="15"/>
                  </a:lnTo>
                  <a:lnTo>
                    <a:pt x="94" y="13"/>
                  </a:lnTo>
                  <a:lnTo>
                    <a:pt x="90" y="13"/>
                  </a:lnTo>
                  <a:lnTo>
                    <a:pt x="83" y="12"/>
                  </a:lnTo>
                  <a:lnTo>
                    <a:pt x="76" y="9"/>
                  </a:lnTo>
                  <a:lnTo>
                    <a:pt x="73" y="7"/>
                  </a:lnTo>
                  <a:lnTo>
                    <a:pt x="71" y="7"/>
                  </a:lnTo>
                  <a:lnTo>
                    <a:pt x="66" y="7"/>
                  </a:lnTo>
                  <a:lnTo>
                    <a:pt x="60" y="6"/>
                  </a:lnTo>
                  <a:lnTo>
                    <a:pt x="55" y="7"/>
                  </a:lnTo>
                  <a:lnTo>
                    <a:pt x="51" y="6"/>
                  </a:lnTo>
                  <a:lnTo>
                    <a:pt x="46" y="5"/>
                  </a:lnTo>
                  <a:lnTo>
                    <a:pt x="35" y="0"/>
                  </a:lnTo>
                  <a:lnTo>
                    <a:pt x="35" y="12"/>
                  </a:lnTo>
                  <a:lnTo>
                    <a:pt x="35" y="13"/>
                  </a:lnTo>
                  <a:lnTo>
                    <a:pt x="34" y="14"/>
                  </a:lnTo>
                  <a:lnTo>
                    <a:pt x="27" y="18"/>
                  </a:lnTo>
                  <a:lnTo>
                    <a:pt x="26" y="18"/>
                  </a:lnTo>
                  <a:lnTo>
                    <a:pt x="25" y="19"/>
                  </a:lnTo>
                  <a:lnTo>
                    <a:pt x="24" y="21"/>
                  </a:lnTo>
                  <a:lnTo>
                    <a:pt x="22" y="22"/>
                  </a:lnTo>
                  <a:lnTo>
                    <a:pt x="21" y="22"/>
                  </a:lnTo>
                  <a:lnTo>
                    <a:pt x="20" y="22"/>
                  </a:lnTo>
                  <a:lnTo>
                    <a:pt x="19" y="23"/>
                  </a:lnTo>
                  <a:lnTo>
                    <a:pt x="18" y="25"/>
                  </a:lnTo>
                  <a:lnTo>
                    <a:pt x="17" y="26"/>
                  </a:lnTo>
                  <a:lnTo>
                    <a:pt x="16" y="26"/>
                  </a:lnTo>
                  <a:lnTo>
                    <a:pt x="15" y="28"/>
                  </a:lnTo>
                  <a:lnTo>
                    <a:pt x="15" y="33"/>
                  </a:lnTo>
                  <a:lnTo>
                    <a:pt x="15" y="37"/>
                  </a:lnTo>
                  <a:lnTo>
                    <a:pt x="15" y="40"/>
                  </a:lnTo>
                  <a:lnTo>
                    <a:pt x="14" y="43"/>
                  </a:lnTo>
                  <a:lnTo>
                    <a:pt x="11" y="48"/>
                  </a:lnTo>
                  <a:lnTo>
                    <a:pt x="6" y="51"/>
                  </a:lnTo>
                  <a:lnTo>
                    <a:pt x="3" y="52"/>
                  </a:lnTo>
                  <a:lnTo>
                    <a:pt x="1" y="53"/>
                  </a:lnTo>
                  <a:lnTo>
                    <a:pt x="0" y="54"/>
                  </a:lnTo>
                  <a:lnTo>
                    <a:pt x="3" y="60"/>
                  </a:lnTo>
                  <a:lnTo>
                    <a:pt x="6" y="66"/>
                  </a:lnTo>
                  <a:lnTo>
                    <a:pt x="8" y="71"/>
                  </a:lnTo>
                  <a:lnTo>
                    <a:pt x="8" y="76"/>
                  </a:lnTo>
                  <a:lnTo>
                    <a:pt x="8" y="84"/>
                  </a:lnTo>
                  <a:lnTo>
                    <a:pt x="8" y="89"/>
                  </a:lnTo>
                  <a:lnTo>
                    <a:pt x="10" y="91"/>
                  </a:lnTo>
                  <a:lnTo>
                    <a:pt x="10" y="93"/>
                  </a:lnTo>
                  <a:lnTo>
                    <a:pt x="10" y="94"/>
                  </a:lnTo>
                  <a:lnTo>
                    <a:pt x="8" y="98"/>
                  </a:lnTo>
                  <a:lnTo>
                    <a:pt x="7" y="102"/>
                  </a:lnTo>
                  <a:lnTo>
                    <a:pt x="7" y="105"/>
                  </a:lnTo>
                  <a:lnTo>
                    <a:pt x="8" y="112"/>
                  </a:lnTo>
                  <a:lnTo>
                    <a:pt x="8" y="116"/>
                  </a:lnTo>
                  <a:lnTo>
                    <a:pt x="7" y="117"/>
                  </a:lnTo>
                  <a:lnTo>
                    <a:pt x="4" y="120"/>
                  </a:lnTo>
                  <a:lnTo>
                    <a:pt x="2" y="121"/>
                  </a:lnTo>
                  <a:lnTo>
                    <a:pt x="2" y="123"/>
                  </a:lnTo>
                  <a:lnTo>
                    <a:pt x="3" y="126"/>
                  </a:lnTo>
                  <a:lnTo>
                    <a:pt x="6" y="130"/>
                  </a:lnTo>
                  <a:lnTo>
                    <a:pt x="8" y="133"/>
                  </a:lnTo>
                  <a:lnTo>
                    <a:pt x="11" y="139"/>
                  </a:lnTo>
                  <a:lnTo>
                    <a:pt x="12" y="144"/>
                  </a:lnTo>
                  <a:lnTo>
                    <a:pt x="13" y="147"/>
                  </a:lnTo>
                  <a:lnTo>
                    <a:pt x="16" y="150"/>
                  </a:lnTo>
                  <a:lnTo>
                    <a:pt x="17" y="151"/>
                  </a:lnTo>
                  <a:lnTo>
                    <a:pt x="20" y="151"/>
                  </a:lnTo>
                  <a:lnTo>
                    <a:pt x="22" y="150"/>
                  </a:lnTo>
                  <a:lnTo>
                    <a:pt x="25" y="151"/>
                  </a:lnTo>
                  <a:lnTo>
                    <a:pt x="33" y="153"/>
                  </a:lnTo>
                  <a:lnTo>
                    <a:pt x="35" y="156"/>
                  </a:lnTo>
                  <a:lnTo>
                    <a:pt x="38" y="159"/>
                  </a:lnTo>
                  <a:lnTo>
                    <a:pt x="40" y="162"/>
                  </a:lnTo>
                  <a:lnTo>
                    <a:pt x="41" y="165"/>
                  </a:lnTo>
                  <a:lnTo>
                    <a:pt x="42" y="166"/>
                  </a:lnTo>
                  <a:lnTo>
                    <a:pt x="43" y="167"/>
                  </a:lnTo>
                  <a:lnTo>
                    <a:pt x="66" y="173"/>
                  </a:lnTo>
                  <a:lnTo>
                    <a:pt x="68" y="174"/>
                  </a:lnTo>
                  <a:lnTo>
                    <a:pt x="71" y="177"/>
                  </a:lnTo>
                  <a:lnTo>
                    <a:pt x="76" y="181"/>
                  </a:lnTo>
                  <a:lnTo>
                    <a:pt x="79" y="181"/>
                  </a:lnTo>
                  <a:lnTo>
                    <a:pt x="81" y="182"/>
                  </a:lnTo>
                  <a:lnTo>
                    <a:pt x="83" y="181"/>
                  </a:lnTo>
                  <a:lnTo>
                    <a:pt x="90" y="177"/>
                  </a:lnTo>
                  <a:lnTo>
                    <a:pt x="102" y="171"/>
                  </a:lnTo>
                  <a:lnTo>
                    <a:pt x="105" y="170"/>
                  </a:lnTo>
                  <a:lnTo>
                    <a:pt x="108" y="170"/>
                  </a:lnTo>
                  <a:lnTo>
                    <a:pt x="111" y="171"/>
                  </a:lnTo>
                  <a:lnTo>
                    <a:pt x="235" y="235"/>
                  </a:lnTo>
                  <a:lnTo>
                    <a:pt x="235" y="230"/>
                  </a:lnTo>
                  <a:lnTo>
                    <a:pt x="235" y="229"/>
                  </a:lnTo>
                  <a:lnTo>
                    <a:pt x="236" y="228"/>
                  </a:lnTo>
                  <a:lnTo>
                    <a:pt x="238" y="227"/>
                  </a:lnTo>
                  <a:lnTo>
                    <a:pt x="241" y="227"/>
                  </a:lnTo>
                  <a:lnTo>
                    <a:pt x="250" y="227"/>
                  </a:lnTo>
                  <a:lnTo>
                    <a:pt x="251" y="227"/>
                  </a:lnTo>
                  <a:lnTo>
                    <a:pt x="251" y="19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7" name="Freeform 4340"/>
            <p:cNvSpPr>
              <a:spLocks/>
            </p:cNvSpPr>
            <p:nvPr/>
          </p:nvSpPr>
          <p:spPr bwMode="auto">
            <a:xfrm>
              <a:off x="3126" y="2339"/>
              <a:ext cx="202" cy="163"/>
            </a:xfrm>
            <a:custGeom>
              <a:avLst/>
              <a:gdLst>
                <a:gd name="T0" fmla="*/ 18 w 253"/>
                <a:gd name="T1" fmla="*/ 18 h 197"/>
                <a:gd name="T2" fmla="*/ 18 w 253"/>
                <a:gd name="T3" fmla="*/ 18 h 197"/>
                <a:gd name="T4" fmla="*/ 20 w 253"/>
                <a:gd name="T5" fmla="*/ 15 h 197"/>
                <a:gd name="T6" fmla="*/ 21 w 253"/>
                <a:gd name="T7" fmla="*/ 14 h 197"/>
                <a:gd name="T8" fmla="*/ 21 w 253"/>
                <a:gd name="T9" fmla="*/ 11 h 197"/>
                <a:gd name="T10" fmla="*/ 22 w 253"/>
                <a:gd name="T11" fmla="*/ 7 h 197"/>
                <a:gd name="T12" fmla="*/ 22 w 253"/>
                <a:gd name="T13" fmla="*/ 7 h 197"/>
                <a:gd name="T14" fmla="*/ 21 w 253"/>
                <a:gd name="T15" fmla="*/ 6 h 197"/>
                <a:gd name="T16" fmla="*/ 21 w 253"/>
                <a:gd name="T17" fmla="*/ 5 h 197"/>
                <a:gd name="T18" fmla="*/ 20 w 253"/>
                <a:gd name="T19" fmla="*/ 3 h 197"/>
                <a:gd name="T20" fmla="*/ 20 w 253"/>
                <a:gd name="T21" fmla="*/ 2 h 197"/>
                <a:gd name="T22" fmla="*/ 19 w 253"/>
                <a:gd name="T23" fmla="*/ 2 h 197"/>
                <a:gd name="T24" fmla="*/ 18 w 253"/>
                <a:gd name="T25" fmla="*/ 2 h 197"/>
                <a:gd name="T26" fmla="*/ 16 w 253"/>
                <a:gd name="T27" fmla="*/ 0 h 197"/>
                <a:gd name="T28" fmla="*/ 11 w 253"/>
                <a:gd name="T29" fmla="*/ 5 h 197"/>
                <a:gd name="T30" fmla="*/ 9 w 253"/>
                <a:gd name="T31" fmla="*/ 6 h 197"/>
                <a:gd name="T32" fmla="*/ 7 w 253"/>
                <a:gd name="T33" fmla="*/ 8 h 197"/>
                <a:gd name="T34" fmla="*/ 6 w 253"/>
                <a:gd name="T35" fmla="*/ 10 h 197"/>
                <a:gd name="T36" fmla="*/ 6 w 253"/>
                <a:gd name="T37" fmla="*/ 12 h 197"/>
                <a:gd name="T38" fmla="*/ 6 w 253"/>
                <a:gd name="T39" fmla="*/ 15 h 197"/>
                <a:gd name="T40" fmla="*/ 5 w 253"/>
                <a:gd name="T41" fmla="*/ 16 h 197"/>
                <a:gd name="T42" fmla="*/ 5 w 253"/>
                <a:gd name="T43" fmla="*/ 17 h 197"/>
                <a:gd name="T44" fmla="*/ 4 w 253"/>
                <a:gd name="T45" fmla="*/ 17 h 197"/>
                <a:gd name="T46" fmla="*/ 2 w 253"/>
                <a:gd name="T47" fmla="*/ 17 h 197"/>
                <a:gd name="T48" fmla="*/ 1 w 253"/>
                <a:gd name="T49" fmla="*/ 18 h 197"/>
                <a:gd name="T50" fmla="*/ 0 w 253"/>
                <a:gd name="T51" fmla="*/ 18 h 197"/>
                <a:gd name="T52" fmla="*/ 2 w 253"/>
                <a:gd name="T53" fmla="*/ 19 h 197"/>
                <a:gd name="T54" fmla="*/ 2 w 253"/>
                <a:gd name="T55" fmla="*/ 19 h 197"/>
                <a:gd name="T56" fmla="*/ 2 w 253"/>
                <a:gd name="T57" fmla="*/ 21 h 197"/>
                <a:gd name="T58" fmla="*/ 2 w 253"/>
                <a:gd name="T59" fmla="*/ 22 h 197"/>
                <a:gd name="T60" fmla="*/ 2 w 253"/>
                <a:gd name="T61" fmla="*/ 22 h 197"/>
                <a:gd name="T62" fmla="*/ 2 w 253"/>
                <a:gd name="T63" fmla="*/ 22 h 197"/>
                <a:gd name="T64" fmla="*/ 2 w 253"/>
                <a:gd name="T65" fmla="*/ 22 h 197"/>
                <a:gd name="T66" fmla="*/ 2 w 253"/>
                <a:gd name="T67" fmla="*/ 22 h 197"/>
                <a:gd name="T68" fmla="*/ 2 w 253"/>
                <a:gd name="T69" fmla="*/ 22 h 197"/>
                <a:gd name="T70" fmla="*/ 3 w 253"/>
                <a:gd name="T71" fmla="*/ 23 h 197"/>
                <a:gd name="T72" fmla="*/ 2 w 253"/>
                <a:gd name="T73" fmla="*/ 23 h 197"/>
                <a:gd name="T74" fmla="*/ 3 w 253"/>
                <a:gd name="T75" fmla="*/ 23 h 197"/>
                <a:gd name="T76" fmla="*/ 3 w 253"/>
                <a:gd name="T77" fmla="*/ 23 h 197"/>
                <a:gd name="T78" fmla="*/ 3 w 253"/>
                <a:gd name="T79" fmla="*/ 23 h 197"/>
                <a:gd name="T80" fmla="*/ 4 w 253"/>
                <a:gd name="T81" fmla="*/ 23 h 197"/>
                <a:gd name="T82" fmla="*/ 4 w 253"/>
                <a:gd name="T83" fmla="*/ 23 h 197"/>
                <a:gd name="T84" fmla="*/ 5 w 253"/>
                <a:gd name="T85" fmla="*/ 25 h 197"/>
                <a:gd name="T86" fmla="*/ 5 w 253"/>
                <a:gd name="T87" fmla="*/ 23 h 197"/>
                <a:gd name="T88" fmla="*/ 5 w 253"/>
                <a:gd name="T89" fmla="*/ 22 h 197"/>
                <a:gd name="T90" fmla="*/ 6 w 253"/>
                <a:gd name="T91" fmla="*/ 22 h 197"/>
                <a:gd name="T92" fmla="*/ 6 w 253"/>
                <a:gd name="T93" fmla="*/ 21 h 197"/>
                <a:gd name="T94" fmla="*/ 6 w 253"/>
                <a:gd name="T95" fmla="*/ 21 h 197"/>
                <a:gd name="T96" fmla="*/ 7 w 253"/>
                <a:gd name="T97" fmla="*/ 20 h 197"/>
                <a:gd name="T98" fmla="*/ 8 w 253"/>
                <a:gd name="T99" fmla="*/ 21 h 197"/>
                <a:gd name="T100" fmla="*/ 9 w 253"/>
                <a:gd name="T101" fmla="*/ 22 h 197"/>
                <a:gd name="T102" fmla="*/ 9 w 253"/>
                <a:gd name="T103" fmla="*/ 22 h 197"/>
                <a:gd name="T104" fmla="*/ 11 w 253"/>
                <a:gd name="T105" fmla="*/ 22 h 197"/>
                <a:gd name="T106" fmla="*/ 11 w 253"/>
                <a:gd name="T107" fmla="*/ 22 h 197"/>
                <a:gd name="T108" fmla="*/ 12 w 253"/>
                <a:gd name="T109" fmla="*/ 22 h 197"/>
                <a:gd name="T110" fmla="*/ 13 w 253"/>
                <a:gd name="T111" fmla="*/ 22 h 197"/>
                <a:gd name="T112" fmla="*/ 14 w 253"/>
                <a:gd name="T113" fmla="*/ 22 h 197"/>
                <a:gd name="T114" fmla="*/ 15 w 253"/>
                <a:gd name="T115" fmla="*/ 22 h 197"/>
                <a:gd name="T116" fmla="*/ 17 w 253"/>
                <a:gd name="T117" fmla="*/ 22 h 197"/>
                <a:gd name="T118" fmla="*/ 18 w 253"/>
                <a:gd name="T119" fmla="*/ 22 h 197"/>
                <a:gd name="T120" fmla="*/ 18 w 253"/>
                <a:gd name="T121" fmla="*/ 21 h 197"/>
                <a:gd name="T122" fmla="*/ 18 w 253"/>
                <a:gd name="T123" fmla="*/ 21 h 197"/>
                <a:gd name="T124" fmla="*/ 18 w 253"/>
                <a:gd name="T125" fmla="*/ 19 h 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3"/>
                <a:gd name="T190" fmla="*/ 0 h 197"/>
                <a:gd name="T191" fmla="*/ 253 w 253"/>
                <a:gd name="T192" fmla="*/ 197 h 1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3" h="197">
                  <a:moveTo>
                    <a:pt x="213" y="152"/>
                  </a:moveTo>
                  <a:lnTo>
                    <a:pt x="213" y="152"/>
                  </a:lnTo>
                  <a:lnTo>
                    <a:pt x="213" y="150"/>
                  </a:lnTo>
                  <a:lnTo>
                    <a:pt x="214" y="150"/>
                  </a:lnTo>
                  <a:lnTo>
                    <a:pt x="215" y="150"/>
                  </a:lnTo>
                  <a:lnTo>
                    <a:pt x="215" y="149"/>
                  </a:lnTo>
                  <a:lnTo>
                    <a:pt x="225" y="133"/>
                  </a:lnTo>
                  <a:lnTo>
                    <a:pt x="231" y="125"/>
                  </a:lnTo>
                  <a:lnTo>
                    <a:pt x="236" y="119"/>
                  </a:lnTo>
                  <a:lnTo>
                    <a:pt x="244" y="111"/>
                  </a:lnTo>
                  <a:lnTo>
                    <a:pt x="245" y="110"/>
                  </a:lnTo>
                  <a:lnTo>
                    <a:pt x="245" y="109"/>
                  </a:lnTo>
                  <a:lnTo>
                    <a:pt x="246" y="87"/>
                  </a:lnTo>
                  <a:lnTo>
                    <a:pt x="248" y="63"/>
                  </a:lnTo>
                  <a:lnTo>
                    <a:pt x="249" y="60"/>
                  </a:lnTo>
                  <a:lnTo>
                    <a:pt x="253" y="55"/>
                  </a:lnTo>
                  <a:lnTo>
                    <a:pt x="253" y="54"/>
                  </a:lnTo>
                  <a:lnTo>
                    <a:pt x="251" y="52"/>
                  </a:lnTo>
                  <a:lnTo>
                    <a:pt x="247" y="49"/>
                  </a:lnTo>
                  <a:lnTo>
                    <a:pt x="246" y="46"/>
                  </a:lnTo>
                  <a:lnTo>
                    <a:pt x="246" y="44"/>
                  </a:lnTo>
                  <a:lnTo>
                    <a:pt x="244" y="40"/>
                  </a:lnTo>
                  <a:lnTo>
                    <a:pt x="242" y="36"/>
                  </a:lnTo>
                  <a:lnTo>
                    <a:pt x="240" y="33"/>
                  </a:lnTo>
                  <a:lnTo>
                    <a:pt x="240" y="29"/>
                  </a:lnTo>
                  <a:lnTo>
                    <a:pt x="240" y="25"/>
                  </a:lnTo>
                  <a:lnTo>
                    <a:pt x="240" y="22"/>
                  </a:lnTo>
                  <a:lnTo>
                    <a:pt x="236" y="10"/>
                  </a:lnTo>
                  <a:lnTo>
                    <a:pt x="229" y="14"/>
                  </a:lnTo>
                  <a:lnTo>
                    <a:pt x="227" y="15"/>
                  </a:lnTo>
                  <a:lnTo>
                    <a:pt x="225" y="14"/>
                  </a:lnTo>
                  <a:lnTo>
                    <a:pt x="222" y="14"/>
                  </a:lnTo>
                  <a:lnTo>
                    <a:pt x="217" y="10"/>
                  </a:lnTo>
                  <a:lnTo>
                    <a:pt x="214" y="7"/>
                  </a:lnTo>
                  <a:lnTo>
                    <a:pt x="212" y="6"/>
                  </a:lnTo>
                  <a:lnTo>
                    <a:pt x="189" y="0"/>
                  </a:lnTo>
                  <a:lnTo>
                    <a:pt x="129" y="37"/>
                  </a:lnTo>
                  <a:lnTo>
                    <a:pt x="119" y="44"/>
                  </a:lnTo>
                  <a:lnTo>
                    <a:pt x="110" y="50"/>
                  </a:lnTo>
                  <a:lnTo>
                    <a:pt x="94" y="65"/>
                  </a:lnTo>
                  <a:lnTo>
                    <a:pt x="90" y="69"/>
                  </a:lnTo>
                  <a:lnTo>
                    <a:pt x="86" y="70"/>
                  </a:lnTo>
                  <a:lnTo>
                    <a:pt x="76" y="72"/>
                  </a:lnTo>
                  <a:lnTo>
                    <a:pt x="64" y="75"/>
                  </a:lnTo>
                  <a:lnTo>
                    <a:pt x="64" y="83"/>
                  </a:lnTo>
                  <a:lnTo>
                    <a:pt x="65" y="96"/>
                  </a:lnTo>
                  <a:lnTo>
                    <a:pt x="65" y="104"/>
                  </a:lnTo>
                  <a:lnTo>
                    <a:pt x="64" y="116"/>
                  </a:lnTo>
                  <a:lnTo>
                    <a:pt x="63" y="122"/>
                  </a:lnTo>
                  <a:lnTo>
                    <a:pt x="61" y="128"/>
                  </a:lnTo>
                  <a:lnTo>
                    <a:pt x="58" y="132"/>
                  </a:lnTo>
                  <a:lnTo>
                    <a:pt x="54" y="135"/>
                  </a:lnTo>
                  <a:lnTo>
                    <a:pt x="52" y="136"/>
                  </a:lnTo>
                  <a:lnTo>
                    <a:pt x="48" y="136"/>
                  </a:lnTo>
                  <a:lnTo>
                    <a:pt x="44" y="136"/>
                  </a:lnTo>
                  <a:lnTo>
                    <a:pt x="34" y="137"/>
                  </a:lnTo>
                  <a:lnTo>
                    <a:pt x="19" y="137"/>
                  </a:lnTo>
                  <a:lnTo>
                    <a:pt x="6" y="142"/>
                  </a:lnTo>
                  <a:lnTo>
                    <a:pt x="1" y="144"/>
                  </a:lnTo>
                  <a:lnTo>
                    <a:pt x="0" y="144"/>
                  </a:lnTo>
                  <a:lnTo>
                    <a:pt x="0" y="151"/>
                  </a:lnTo>
                  <a:lnTo>
                    <a:pt x="1" y="152"/>
                  </a:lnTo>
                  <a:lnTo>
                    <a:pt x="3" y="154"/>
                  </a:lnTo>
                  <a:lnTo>
                    <a:pt x="4" y="156"/>
                  </a:lnTo>
                  <a:lnTo>
                    <a:pt x="5" y="160"/>
                  </a:lnTo>
                  <a:lnTo>
                    <a:pt x="6" y="162"/>
                  </a:lnTo>
                  <a:lnTo>
                    <a:pt x="7" y="163"/>
                  </a:lnTo>
                  <a:lnTo>
                    <a:pt x="11" y="165"/>
                  </a:lnTo>
                  <a:lnTo>
                    <a:pt x="17" y="169"/>
                  </a:lnTo>
                  <a:lnTo>
                    <a:pt x="17" y="170"/>
                  </a:lnTo>
                  <a:lnTo>
                    <a:pt x="15" y="170"/>
                  </a:lnTo>
                  <a:lnTo>
                    <a:pt x="14" y="170"/>
                  </a:lnTo>
                  <a:lnTo>
                    <a:pt x="13" y="170"/>
                  </a:lnTo>
                  <a:lnTo>
                    <a:pt x="12" y="173"/>
                  </a:lnTo>
                  <a:lnTo>
                    <a:pt x="13" y="174"/>
                  </a:lnTo>
                  <a:lnTo>
                    <a:pt x="24" y="180"/>
                  </a:lnTo>
                  <a:lnTo>
                    <a:pt x="25" y="180"/>
                  </a:lnTo>
                  <a:lnTo>
                    <a:pt x="31" y="180"/>
                  </a:lnTo>
                  <a:lnTo>
                    <a:pt x="32" y="181"/>
                  </a:lnTo>
                  <a:lnTo>
                    <a:pt x="33" y="183"/>
                  </a:lnTo>
                  <a:lnTo>
                    <a:pt x="33" y="184"/>
                  </a:lnTo>
                  <a:lnTo>
                    <a:pt x="32" y="185"/>
                  </a:lnTo>
                  <a:lnTo>
                    <a:pt x="31" y="185"/>
                  </a:lnTo>
                  <a:lnTo>
                    <a:pt x="30" y="186"/>
                  </a:lnTo>
                  <a:lnTo>
                    <a:pt x="35" y="192"/>
                  </a:lnTo>
                  <a:lnTo>
                    <a:pt x="35" y="188"/>
                  </a:lnTo>
                  <a:lnTo>
                    <a:pt x="35" y="187"/>
                  </a:lnTo>
                  <a:lnTo>
                    <a:pt x="36" y="187"/>
                  </a:lnTo>
                  <a:lnTo>
                    <a:pt x="38" y="186"/>
                  </a:lnTo>
                  <a:lnTo>
                    <a:pt x="41" y="185"/>
                  </a:lnTo>
                  <a:lnTo>
                    <a:pt x="42" y="185"/>
                  </a:lnTo>
                  <a:lnTo>
                    <a:pt x="49" y="192"/>
                  </a:lnTo>
                  <a:lnTo>
                    <a:pt x="52" y="194"/>
                  </a:lnTo>
                  <a:lnTo>
                    <a:pt x="54" y="197"/>
                  </a:lnTo>
                  <a:lnTo>
                    <a:pt x="54" y="194"/>
                  </a:lnTo>
                  <a:lnTo>
                    <a:pt x="55" y="186"/>
                  </a:lnTo>
                  <a:lnTo>
                    <a:pt x="55" y="184"/>
                  </a:lnTo>
                  <a:lnTo>
                    <a:pt x="56" y="181"/>
                  </a:lnTo>
                  <a:lnTo>
                    <a:pt x="59" y="179"/>
                  </a:lnTo>
                  <a:lnTo>
                    <a:pt x="63" y="171"/>
                  </a:lnTo>
                  <a:lnTo>
                    <a:pt x="63" y="170"/>
                  </a:lnTo>
                  <a:lnTo>
                    <a:pt x="63" y="169"/>
                  </a:lnTo>
                  <a:lnTo>
                    <a:pt x="64" y="166"/>
                  </a:lnTo>
                  <a:lnTo>
                    <a:pt x="70" y="163"/>
                  </a:lnTo>
                  <a:lnTo>
                    <a:pt x="72" y="163"/>
                  </a:lnTo>
                  <a:lnTo>
                    <a:pt x="81" y="161"/>
                  </a:lnTo>
                  <a:lnTo>
                    <a:pt x="83" y="161"/>
                  </a:lnTo>
                  <a:lnTo>
                    <a:pt x="87" y="161"/>
                  </a:lnTo>
                  <a:lnTo>
                    <a:pt x="93" y="163"/>
                  </a:lnTo>
                  <a:lnTo>
                    <a:pt x="97" y="164"/>
                  </a:lnTo>
                  <a:lnTo>
                    <a:pt x="102" y="167"/>
                  </a:lnTo>
                  <a:lnTo>
                    <a:pt x="109" y="175"/>
                  </a:lnTo>
                  <a:lnTo>
                    <a:pt x="110" y="175"/>
                  </a:lnTo>
                  <a:lnTo>
                    <a:pt x="119" y="171"/>
                  </a:lnTo>
                  <a:lnTo>
                    <a:pt x="122" y="170"/>
                  </a:lnTo>
                  <a:lnTo>
                    <a:pt x="125" y="170"/>
                  </a:lnTo>
                  <a:lnTo>
                    <a:pt x="129" y="171"/>
                  </a:lnTo>
                  <a:lnTo>
                    <a:pt x="134" y="174"/>
                  </a:lnTo>
                  <a:lnTo>
                    <a:pt x="140" y="177"/>
                  </a:lnTo>
                  <a:lnTo>
                    <a:pt x="142" y="177"/>
                  </a:lnTo>
                  <a:lnTo>
                    <a:pt x="150" y="178"/>
                  </a:lnTo>
                  <a:lnTo>
                    <a:pt x="151" y="178"/>
                  </a:lnTo>
                  <a:lnTo>
                    <a:pt x="153" y="175"/>
                  </a:lnTo>
                  <a:lnTo>
                    <a:pt x="158" y="172"/>
                  </a:lnTo>
                  <a:lnTo>
                    <a:pt x="164" y="170"/>
                  </a:lnTo>
                  <a:lnTo>
                    <a:pt x="167" y="169"/>
                  </a:lnTo>
                  <a:lnTo>
                    <a:pt x="179" y="169"/>
                  </a:lnTo>
                  <a:lnTo>
                    <a:pt x="190" y="172"/>
                  </a:lnTo>
                  <a:lnTo>
                    <a:pt x="194" y="174"/>
                  </a:lnTo>
                  <a:lnTo>
                    <a:pt x="195" y="173"/>
                  </a:lnTo>
                  <a:lnTo>
                    <a:pt x="201" y="169"/>
                  </a:lnTo>
                  <a:lnTo>
                    <a:pt x="202" y="167"/>
                  </a:lnTo>
                  <a:lnTo>
                    <a:pt x="204" y="166"/>
                  </a:lnTo>
                  <a:lnTo>
                    <a:pt x="207" y="164"/>
                  </a:lnTo>
                  <a:lnTo>
                    <a:pt x="212" y="163"/>
                  </a:lnTo>
                  <a:lnTo>
                    <a:pt x="215" y="163"/>
                  </a:lnTo>
                  <a:lnTo>
                    <a:pt x="214" y="160"/>
                  </a:lnTo>
                  <a:lnTo>
                    <a:pt x="213" y="15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8" name="Freeform 4341"/>
            <p:cNvSpPr>
              <a:spLocks/>
            </p:cNvSpPr>
            <p:nvPr/>
          </p:nvSpPr>
          <p:spPr bwMode="auto">
            <a:xfrm>
              <a:off x="3054" y="2455"/>
              <a:ext cx="100" cy="76"/>
            </a:xfrm>
            <a:custGeom>
              <a:avLst/>
              <a:gdLst>
                <a:gd name="T0" fmla="*/ 8 w 126"/>
                <a:gd name="T1" fmla="*/ 7 h 93"/>
                <a:gd name="T2" fmla="*/ 8 w 126"/>
                <a:gd name="T3" fmla="*/ 7 h 93"/>
                <a:gd name="T4" fmla="*/ 8 w 126"/>
                <a:gd name="T5" fmla="*/ 7 h 93"/>
                <a:gd name="T6" fmla="*/ 8 w 126"/>
                <a:gd name="T7" fmla="*/ 7 h 93"/>
                <a:gd name="T8" fmla="*/ 10 w 126"/>
                <a:gd name="T9" fmla="*/ 6 h 93"/>
                <a:gd name="T10" fmla="*/ 10 w 126"/>
                <a:gd name="T11" fmla="*/ 6 h 93"/>
                <a:gd name="T12" fmla="*/ 10 w 126"/>
                <a:gd name="T13" fmla="*/ 5 h 93"/>
                <a:gd name="T14" fmla="*/ 10 w 126"/>
                <a:gd name="T15" fmla="*/ 5 h 93"/>
                <a:gd name="T16" fmla="*/ 9 w 126"/>
                <a:gd name="T17" fmla="*/ 5 h 93"/>
                <a:gd name="T18" fmla="*/ 8 w 126"/>
                <a:gd name="T19" fmla="*/ 4 h 93"/>
                <a:gd name="T20" fmla="*/ 8 w 126"/>
                <a:gd name="T21" fmla="*/ 3 h 93"/>
                <a:gd name="T22" fmla="*/ 8 w 126"/>
                <a:gd name="T23" fmla="*/ 3 h 93"/>
                <a:gd name="T24" fmla="*/ 8 w 126"/>
                <a:gd name="T25" fmla="*/ 2 h 93"/>
                <a:gd name="T26" fmla="*/ 8 w 126"/>
                <a:gd name="T27" fmla="*/ 2 h 93"/>
                <a:gd name="T28" fmla="*/ 8 w 126"/>
                <a:gd name="T29" fmla="*/ 2 h 93"/>
                <a:gd name="T30" fmla="*/ 7 w 126"/>
                <a:gd name="T31" fmla="*/ 2 h 93"/>
                <a:gd name="T32" fmla="*/ 6 w 126"/>
                <a:gd name="T33" fmla="*/ 0 h 93"/>
                <a:gd name="T34" fmla="*/ 6 w 126"/>
                <a:gd name="T35" fmla="*/ 2 h 93"/>
                <a:gd name="T36" fmla="*/ 5 w 126"/>
                <a:gd name="T37" fmla="*/ 2 h 93"/>
                <a:gd name="T38" fmla="*/ 4 w 126"/>
                <a:gd name="T39" fmla="*/ 2 h 93"/>
                <a:gd name="T40" fmla="*/ 4 w 126"/>
                <a:gd name="T41" fmla="*/ 2 h 93"/>
                <a:gd name="T42" fmla="*/ 3 w 126"/>
                <a:gd name="T43" fmla="*/ 2 h 93"/>
                <a:gd name="T44" fmla="*/ 3 w 126"/>
                <a:gd name="T45" fmla="*/ 2 h 93"/>
                <a:gd name="T46" fmla="*/ 2 w 126"/>
                <a:gd name="T47" fmla="*/ 2 h 93"/>
                <a:gd name="T48" fmla="*/ 2 w 126"/>
                <a:gd name="T49" fmla="*/ 3 h 93"/>
                <a:gd name="T50" fmla="*/ 2 w 126"/>
                <a:gd name="T51" fmla="*/ 3 h 93"/>
                <a:gd name="T52" fmla="*/ 2 w 126"/>
                <a:gd name="T53" fmla="*/ 2 h 93"/>
                <a:gd name="T54" fmla="*/ 2 w 126"/>
                <a:gd name="T55" fmla="*/ 4 h 93"/>
                <a:gd name="T56" fmla="*/ 2 w 126"/>
                <a:gd name="T57" fmla="*/ 4 h 93"/>
                <a:gd name="T58" fmla="*/ 2 w 126"/>
                <a:gd name="T59" fmla="*/ 4 h 93"/>
                <a:gd name="T60" fmla="*/ 2 w 126"/>
                <a:gd name="T61" fmla="*/ 5 h 93"/>
                <a:gd name="T62" fmla="*/ 2 w 126"/>
                <a:gd name="T63" fmla="*/ 6 h 93"/>
                <a:gd name="T64" fmla="*/ 2 w 126"/>
                <a:gd name="T65" fmla="*/ 6 h 93"/>
                <a:gd name="T66" fmla="*/ 2 w 126"/>
                <a:gd name="T67" fmla="*/ 6 h 93"/>
                <a:gd name="T68" fmla="*/ 2 w 126"/>
                <a:gd name="T69" fmla="*/ 7 h 93"/>
                <a:gd name="T70" fmla="*/ 0 w 126"/>
                <a:gd name="T71" fmla="*/ 7 h 93"/>
                <a:gd name="T72" fmla="*/ 1 w 126"/>
                <a:gd name="T73" fmla="*/ 7 h 93"/>
                <a:gd name="T74" fmla="*/ 0 w 126"/>
                <a:gd name="T75" fmla="*/ 9 h 93"/>
                <a:gd name="T76" fmla="*/ 2 w 126"/>
                <a:gd name="T77" fmla="*/ 9 h 93"/>
                <a:gd name="T78" fmla="*/ 2 w 126"/>
                <a:gd name="T79" fmla="*/ 9 h 93"/>
                <a:gd name="T80" fmla="*/ 2 w 126"/>
                <a:gd name="T81" fmla="*/ 10 h 93"/>
                <a:gd name="T82" fmla="*/ 2 w 126"/>
                <a:gd name="T83" fmla="*/ 9 h 93"/>
                <a:gd name="T84" fmla="*/ 2 w 126"/>
                <a:gd name="T85" fmla="*/ 9 h 93"/>
                <a:gd name="T86" fmla="*/ 3 w 126"/>
                <a:gd name="T87" fmla="*/ 9 h 93"/>
                <a:gd name="T88" fmla="*/ 3 w 126"/>
                <a:gd name="T89" fmla="*/ 10 h 93"/>
                <a:gd name="T90" fmla="*/ 4 w 126"/>
                <a:gd name="T91" fmla="*/ 11 h 93"/>
                <a:gd name="T92" fmla="*/ 3 w 126"/>
                <a:gd name="T93" fmla="*/ 10 h 93"/>
                <a:gd name="T94" fmla="*/ 3 w 126"/>
                <a:gd name="T95" fmla="*/ 9 h 93"/>
                <a:gd name="T96" fmla="*/ 3 w 126"/>
                <a:gd name="T97" fmla="*/ 7 h 93"/>
                <a:gd name="T98" fmla="*/ 3 w 126"/>
                <a:gd name="T99" fmla="*/ 7 h 93"/>
                <a:gd name="T100" fmla="*/ 5 w 126"/>
                <a:gd name="T101" fmla="*/ 7 h 93"/>
                <a:gd name="T102" fmla="*/ 6 w 126"/>
                <a:gd name="T103" fmla="*/ 7 h 93"/>
                <a:gd name="T104" fmla="*/ 6 w 126"/>
                <a:gd name="T105" fmla="*/ 7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6"/>
                <a:gd name="T160" fmla="*/ 0 h 93"/>
                <a:gd name="T161" fmla="*/ 126 w 126"/>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6" h="93">
                  <a:moveTo>
                    <a:pt x="88" y="66"/>
                  </a:moveTo>
                  <a:lnTo>
                    <a:pt x="88" y="66"/>
                  </a:lnTo>
                  <a:lnTo>
                    <a:pt x="96" y="67"/>
                  </a:lnTo>
                  <a:lnTo>
                    <a:pt x="102" y="67"/>
                  </a:lnTo>
                  <a:lnTo>
                    <a:pt x="103" y="67"/>
                  </a:lnTo>
                  <a:lnTo>
                    <a:pt x="105" y="66"/>
                  </a:lnTo>
                  <a:lnTo>
                    <a:pt x="105" y="65"/>
                  </a:lnTo>
                  <a:lnTo>
                    <a:pt x="105" y="64"/>
                  </a:lnTo>
                  <a:lnTo>
                    <a:pt x="110" y="61"/>
                  </a:lnTo>
                  <a:lnTo>
                    <a:pt x="112" y="60"/>
                  </a:lnTo>
                  <a:lnTo>
                    <a:pt x="119" y="61"/>
                  </a:lnTo>
                  <a:lnTo>
                    <a:pt x="121" y="60"/>
                  </a:lnTo>
                  <a:lnTo>
                    <a:pt x="124" y="57"/>
                  </a:lnTo>
                  <a:lnTo>
                    <a:pt x="125" y="55"/>
                  </a:lnTo>
                  <a:lnTo>
                    <a:pt x="126" y="52"/>
                  </a:lnTo>
                  <a:lnTo>
                    <a:pt x="121" y="46"/>
                  </a:lnTo>
                  <a:lnTo>
                    <a:pt x="122" y="45"/>
                  </a:lnTo>
                  <a:lnTo>
                    <a:pt x="123" y="45"/>
                  </a:lnTo>
                  <a:lnTo>
                    <a:pt x="124" y="44"/>
                  </a:lnTo>
                  <a:lnTo>
                    <a:pt x="124" y="43"/>
                  </a:lnTo>
                  <a:lnTo>
                    <a:pt x="123" y="41"/>
                  </a:lnTo>
                  <a:lnTo>
                    <a:pt x="122" y="40"/>
                  </a:lnTo>
                  <a:lnTo>
                    <a:pt x="116" y="40"/>
                  </a:lnTo>
                  <a:lnTo>
                    <a:pt x="115" y="40"/>
                  </a:lnTo>
                  <a:lnTo>
                    <a:pt x="104" y="34"/>
                  </a:lnTo>
                  <a:lnTo>
                    <a:pt x="103" y="33"/>
                  </a:lnTo>
                  <a:lnTo>
                    <a:pt x="104" y="30"/>
                  </a:lnTo>
                  <a:lnTo>
                    <a:pt x="105" y="30"/>
                  </a:lnTo>
                  <a:lnTo>
                    <a:pt x="106" y="30"/>
                  </a:lnTo>
                  <a:lnTo>
                    <a:pt x="108" y="30"/>
                  </a:lnTo>
                  <a:lnTo>
                    <a:pt x="108" y="29"/>
                  </a:lnTo>
                  <a:lnTo>
                    <a:pt x="102" y="25"/>
                  </a:lnTo>
                  <a:lnTo>
                    <a:pt x="98" y="23"/>
                  </a:lnTo>
                  <a:lnTo>
                    <a:pt x="97" y="22"/>
                  </a:lnTo>
                  <a:lnTo>
                    <a:pt x="96" y="20"/>
                  </a:lnTo>
                  <a:lnTo>
                    <a:pt x="95" y="16"/>
                  </a:lnTo>
                  <a:lnTo>
                    <a:pt x="94" y="14"/>
                  </a:lnTo>
                  <a:lnTo>
                    <a:pt x="92" y="12"/>
                  </a:lnTo>
                  <a:lnTo>
                    <a:pt x="91" y="11"/>
                  </a:lnTo>
                  <a:lnTo>
                    <a:pt x="91" y="4"/>
                  </a:lnTo>
                  <a:lnTo>
                    <a:pt x="90" y="4"/>
                  </a:lnTo>
                  <a:lnTo>
                    <a:pt x="85" y="2"/>
                  </a:lnTo>
                  <a:lnTo>
                    <a:pt x="81" y="0"/>
                  </a:lnTo>
                  <a:lnTo>
                    <a:pt x="76" y="0"/>
                  </a:lnTo>
                  <a:lnTo>
                    <a:pt x="75" y="2"/>
                  </a:lnTo>
                  <a:lnTo>
                    <a:pt x="71" y="5"/>
                  </a:lnTo>
                  <a:lnTo>
                    <a:pt x="60" y="10"/>
                  </a:lnTo>
                  <a:lnTo>
                    <a:pt x="57" y="11"/>
                  </a:lnTo>
                  <a:lnTo>
                    <a:pt x="56" y="12"/>
                  </a:lnTo>
                  <a:lnTo>
                    <a:pt x="56" y="13"/>
                  </a:lnTo>
                  <a:lnTo>
                    <a:pt x="55" y="16"/>
                  </a:lnTo>
                  <a:lnTo>
                    <a:pt x="54" y="16"/>
                  </a:lnTo>
                  <a:lnTo>
                    <a:pt x="53" y="16"/>
                  </a:lnTo>
                  <a:lnTo>
                    <a:pt x="50" y="14"/>
                  </a:lnTo>
                  <a:lnTo>
                    <a:pt x="48" y="14"/>
                  </a:lnTo>
                  <a:lnTo>
                    <a:pt x="46" y="16"/>
                  </a:lnTo>
                  <a:lnTo>
                    <a:pt x="43" y="19"/>
                  </a:lnTo>
                  <a:lnTo>
                    <a:pt x="42" y="21"/>
                  </a:lnTo>
                  <a:lnTo>
                    <a:pt x="41" y="24"/>
                  </a:lnTo>
                  <a:lnTo>
                    <a:pt x="40" y="24"/>
                  </a:lnTo>
                  <a:lnTo>
                    <a:pt x="36" y="23"/>
                  </a:lnTo>
                  <a:lnTo>
                    <a:pt x="35" y="23"/>
                  </a:lnTo>
                  <a:lnTo>
                    <a:pt x="35" y="24"/>
                  </a:lnTo>
                  <a:lnTo>
                    <a:pt x="36" y="30"/>
                  </a:lnTo>
                  <a:lnTo>
                    <a:pt x="35" y="31"/>
                  </a:lnTo>
                  <a:lnTo>
                    <a:pt x="33" y="32"/>
                  </a:lnTo>
                  <a:lnTo>
                    <a:pt x="32" y="32"/>
                  </a:lnTo>
                  <a:lnTo>
                    <a:pt x="27" y="30"/>
                  </a:lnTo>
                  <a:lnTo>
                    <a:pt x="25" y="26"/>
                  </a:lnTo>
                  <a:lnTo>
                    <a:pt x="24" y="27"/>
                  </a:lnTo>
                  <a:lnTo>
                    <a:pt x="20" y="31"/>
                  </a:lnTo>
                  <a:lnTo>
                    <a:pt x="19" y="34"/>
                  </a:lnTo>
                  <a:lnTo>
                    <a:pt x="20" y="35"/>
                  </a:lnTo>
                  <a:lnTo>
                    <a:pt x="20" y="36"/>
                  </a:lnTo>
                  <a:lnTo>
                    <a:pt x="20" y="38"/>
                  </a:lnTo>
                  <a:lnTo>
                    <a:pt x="20" y="39"/>
                  </a:lnTo>
                  <a:lnTo>
                    <a:pt x="17" y="39"/>
                  </a:lnTo>
                  <a:lnTo>
                    <a:pt x="16" y="39"/>
                  </a:lnTo>
                  <a:lnTo>
                    <a:pt x="16" y="40"/>
                  </a:lnTo>
                  <a:lnTo>
                    <a:pt x="17" y="46"/>
                  </a:lnTo>
                  <a:lnTo>
                    <a:pt x="17" y="47"/>
                  </a:lnTo>
                  <a:lnTo>
                    <a:pt x="14" y="50"/>
                  </a:lnTo>
                  <a:lnTo>
                    <a:pt x="12" y="51"/>
                  </a:lnTo>
                  <a:lnTo>
                    <a:pt x="8" y="51"/>
                  </a:lnTo>
                  <a:lnTo>
                    <a:pt x="4" y="53"/>
                  </a:lnTo>
                  <a:lnTo>
                    <a:pt x="2" y="54"/>
                  </a:lnTo>
                  <a:lnTo>
                    <a:pt x="3" y="55"/>
                  </a:lnTo>
                  <a:lnTo>
                    <a:pt x="4" y="55"/>
                  </a:lnTo>
                  <a:lnTo>
                    <a:pt x="4" y="60"/>
                  </a:lnTo>
                  <a:lnTo>
                    <a:pt x="3" y="64"/>
                  </a:lnTo>
                  <a:lnTo>
                    <a:pt x="2" y="65"/>
                  </a:lnTo>
                  <a:lnTo>
                    <a:pt x="0" y="66"/>
                  </a:lnTo>
                  <a:lnTo>
                    <a:pt x="0" y="67"/>
                  </a:lnTo>
                  <a:lnTo>
                    <a:pt x="1" y="72"/>
                  </a:lnTo>
                  <a:lnTo>
                    <a:pt x="0" y="75"/>
                  </a:lnTo>
                  <a:lnTo>
                    <a:pt x="0" y="77"/>
                  </a:lnTo>
                  <a:lnTo>
                    <a:pt x="4" y="78"/>
                  </a:lnTo>
                  <a:lnTo>
                    <a:pt x="5" y="78"/>
                  </a:lnTo>
                  <a:lnTo>
                    <a:pt x="6" y="79"/>
                  </a:lnTo>
                  <a:lnTo>
                    <a:pt x="7" y="81"/>
                  </a:lnTo>
                  <a:lnTo>
                    <a:pt x="8" y="85"/>
                  </a:lnTo>
                  <a:lnTo>
                    <a:pt x="10" y="87"/>
                  </a:lnTo>
                  <a:lnTo>
                    <a:pt x="13" y="88"/>
                  </a:lnTo>
                  <a:lnTo>
                    <a:pt x="15" y="88"/>
                  </a:lnTo>
                  <a:lnTo>
                    <a:pt x="18" y="90"/>
                  </a:lnTo>
                  <a:lnTo>
                    <a:pt x="19" y="90"/>
                  </a:lnTo>
                  <a:lnTo>
                    <a:pt x="20" y="88"/>
                  </a:lnTo>
                  <a:lnTo>
                    <a:pt x="21" y="87"/>
                  </a:lnTo>
                  <a:lnTo>
                    <a:pt x="26" y="85"/>
                  </a:lnTo>
                  <a:lnTo>
                    <a:pt x="31" y="85"/>
                  </a:lnTo>
                  <a:lnTo>
                    <a:pt x="36" y="85"/>
                  </a:lnTo>
                  <a:lnTo>
                    <a:pt x="36" y="86"/>
                  </a:lnTo>
                  <a:lnTo>
                    <a:pt x="38" y="87"/>
                  </a:lnTo>
                  <a:lnTo>
                    <a:pt x="40" y="89"/>
                  </a:lnTo>
                  <a:lnTo>
                    <a:pt x="41" y="89"/>
                  </a:lnTo>
                  <a:lnTo>
                    <a:pt x="42" y="91"/>
                  </a:lnTo>
                  <a:lnTo>
                    <a:pt x="43" y="93"/>
                  </a:lnTo>
                  <a:lnTo>
                    <a:pt x="44" y="93"/>
                  </a:lnTo>
                  <a:lnTo>
                    <a:pt x="45" y="92"/>
                  </a:lnTo>
                  <a:lnTo>
                    <a:pt x="45" y="91"/>
                  </a:lnTo>
                  <a:lnTo>
                    <a:pt x="44" y="89"/>
                  </a:lnTo>
                  <a:lnTo>
                    <a:pt x="43" y="87"/>
                  </a:lnTo>
                  <a:lnTo>
                    <a:pt x="43" y="80"/>
                  </a:lnTo>
                  <a:lnTo>
                    <a:pt x="42" y="76"/>
                  </a:lnTo>
                  <a:lnTo>
                    <a:pt x="41" y="73"/>
                  </a:lnTo>
                  <a:lnTo>
                    <a:pt x="41" y="72"/>
                  </a:lnTo>
                  <a:lnTo>
                    <a:pt x="42" y="68"/>
                  </a:lnTo>
                  <a:lnTo>
                    <a:pt x="42" y="67"/>
                  </a:lnTo>
                  <a:lnTo>
                    <a:pt x="43" y="67"/>
                  </a:lnTo>
                  <a:lnTo>
                    <a:pt x="48" y="67"/>
                  </a:lnTo>
                  <a:lnTo>
                    <a:pt x="61" y="67"/>
                  </a:lnTo>
                  <a:lnTo>
                    <a:pt x="67" y="67"/>
                  </a:lnTo>
                  <a:lnTo>
                    <a:pt x="74" y="67"/>
                  </a:lnTo>
                  <a:lnTo>
                    <a:pt x="80" y="67"/>
                  </a:lnTo>
                  <a:lnTo>
                    <a:pt x="81" y="67"/>
                  </a:lnTo>
                  <a:lnTo>
                    <a:pt x="83" y="65"/>
                  </a:lnTo>
                  <a:lnTo>
                    <a:pt x="86" y="65"/>
                  </a:lnTo>
                  <a:lnTo>
                    <a:pt x="88" y="6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19" name="Freeform 4342"/>
            <p:cNvSpPr>
              <a:spLocks/>
            </p:cNvSpPr>
            <p:nvPr/>
          </p:nvSpPr>
          <p:spPr bwMode="auto">
            <a:xfrm>
              <a:off x="3134" y="2492"/>
              <a:ext cx="39" cy="81"/>
            </a:xfrm>
            <a:custGeom>
              <a:avLst/>
              <a:gdLst>
                <a:gd name="T0" fmla="*/ 2 w 50"/>
                <a:gd name="T1" fmla="*/ 2 h 100"/>
                <a:gd name="T2" fmla="*/ 2 w 50"/>
                <a:gd name="T3" fmla="*/ 2 h 100"/>
                <a:gd name="T4" fmla="*/ 2 w 50"/>
                <a:gd name="T5" fmla="*/ 2 h 100"/>
                <a:gd name="T6" fmla="*/ 2 w 50"/>
                <a:gd name="T7" fmla="*/ 2 h 100"/>
                <a:gd name="T8" fmla="*/ 2 w 50"/>
                <a:gd name="T9" fmla="*/ 2 h 100"/>
                <a:gd name="T10" fmla="*/ 2 w 50"/>
                <a:gd name="T11" fmla="*/ 2 h 100"/>
                <a:gd name="T12" fmla="*/ 2 w 50"/>
                <a:gd name="T13" fmla="*/ 2 h 100"/>
                <a:gd name="T14" fmla="*/ 2 w 50"/>
                <a:gd name="T15" fmla="*/ 2 h 100"/>
                <a:gd name="T16" fmla="*/ 1 w 50"/>
                <a:gd name="T17" fmla="*/ 2 h 100"/>
                <a:gd name="T18" fmla="*/ 0 w 50"/>
                <a:gd name="T19" fmla="*/ 2 h 100"/>
                <a:gd name="T20" fmla="*/ 2 w 50"/>
                <a:gd name="T21" fmla="*/ 3 h 100"/>
                <a:gd name="T22" fmla="*/ 2 w 50"/>
                <a:gd name="T23" fmla="*/ 4 h 100"/>
                <a:gd name="T24" fmla="*/ 2 w 50"/>
                <a:gd name="T25" fmla="*/ 4 h 100"/>
                <a:gd name="T26" fmla="*/ 2 w 50"/>
                <a:gd name="T27" fmla="*/ 5 h 100"/>
                <a:gd name="T28" fmla="*/ 2 w 50"/>
                <a:gd name="T29" fmla="*/ 5 h 100"/>
                <a:gd name="T30" fmla="*/ 2 w 50"/>
                <a:gd name="T31" fmla="*/ 6 h 100"/>
                <a:gd name="T32" fmla="*/ 2 w 50"/>
                <a:gd name="T33" fmla="*/ 6 h 100"/>
                <a:gd name="T34" fmla="*/ 2 w 50"/>
                <a:gd name="T35" fmla="*/ 7 h 100"/>
                <a:gd name="T36" fmla="*/ 2 w 50"/>
                <a:gd name="T37" fmla="*/ 8 h 100"/>
                <a:gd name="T38" fmla="*/ 2 w 50"/>
                <a:gd name="T39" fmla="*/ 9 h 100"/>
                <a:gd name="T40" fmla="*/ 2 w 50"/>
                <a:gd name="T41" fmla="*/ 9 h 100"/>
                <a:gd name="T42" fmla="*/ 2 w 50"/>
                <a:gd name="T43" fmla="*/ 9 h 100"/>
                <a:gd name="T44" fmla="*/ 2 w 50"/>
                <a:gd name="T45" fmla="*/ 10 h 100"/>
                <a:gd name="T46" fmla="*/ 2 w 50"/>
                <a:gd name="T47" fmla="*/ 10 h 100"/>
                <a:gd name="T48" fmla="*/ 2 w 50"/>
                <a:gd name="T49" fmla="*/ 10 h 100"/>
                <a:gd name="T50" fmla="*/ 2 w 50"/>
                <a:gd name="T51" fmla="*/ 10 h 100"/>
                <a:gd name="T52" fmla="*/ 2 w 50"/>
                <a:gd name="T53" fmla="*/ 10 h 100"/>
                <a:gd name="T54" fmla="*/ 2 w 50"/>
                <a:gd name="T55" fmla="*/ 10 h 100"/>
                <a:gd name="T56" fmla="*/ 2 w 50"/>
                <a:gd name="T57" fmla="*/ 9 h 100"/>
                <a:gd name="T58" fmla="*/ 2 w 50"/>
                <a:gd name="T59" fmla="*/ 8 h 100"/>
                <a:gd name="T60" fmla="*/ 2 w 50"/>
                <a:gd name="T61" fmla="*/ 8 h 100"/>
                <a:gd name="T62" fmla="*/ 2 w 50"/>
                <a:gd name="T63" fmla="*/ 7 h 100"/>
                <a:gd name="T64" fmla="*/ 2 w 50"/>
                <a:gd name="T65" fmla="*/ 7 h 100"/>
                <a:gd name="T66" fmla="*/ 2 w 50"/>
                <a:gd name="T67" fmla="*/ 6 h 100"/>
                <a:gd name="T68" fmla="*/ 2 w 50"/>
                <a:gd name="T69" fmla="*/ 6 h 100"/>
                <a:gd name="T70" fmla="*/ 2 w 50"/>
                <a:gd name="T71" fmla="*/ 6 h 100"/>
                <a:gd name="T72" fmla="*/ 2 w 50"/>
                <a:gd name="T73" fmla="*/ 5 h 100"/>
                <a:gd name="T74" fmla="*/ 2 w 50"/>
                <a:gd name="T75" fmla="*/ 5 h 100"/>
                <a:gd name="T76" fmla="*/ 2 w 50"/>
                <a:gd name="T77" fmla="*/ 5 h 100"/>
                <a:gd name="T78" fmla="*/ 2 w 50"/>
                <a:gd name="T79" fmla="*/ 4 h 100"/>
                <a:gd name="T80" fmla="*/ 2 w 50"/>
                <a:gd name="T81" fmla="*/ 3 h 100"/>
                <a:gd name="T82" fmla="*/ 3 w 50"/>
                <a:gd name="T83" fmla="*/ 3 h 100"/>
                <a:gd name="T84" fmla="*/ 3 w 50"/>
                <a:gd name="T85" fmla="*/ 3 h 100"/>
                <a:gd name="T86" fmla="*/ 3 w 50"/>
                <a:gd name="T87" fmla="*/ 2 h 100"/>
                <a:gd name="T88" fmla="*/ 3 w 50"/>
                <a:gd name="T89" fmla="*/ 2 h 100"/>
                <a:gd name="T90" fmla="*/ 3 w 50"/>
                <a:gd name="T91" fmla="*/ 2 h 100"/>
                <a:gd name="T92" fmla="*/ 2 w 50"/>
                <a:gd name="T93" fmla="*/ 2 h 100"/>
                <a:gd name="T94" fmla="*/ 2 w 50"/>
                <a:gd name="T95" fmla="*/ 2 h 100"/>
                <a:gd name="T96" fmla="*/ 2 w 50"/>
                <a:gd name="T97" fmla="*/ 2 h 100"/>
                <a:gd name="T98" fmla="*/ 2 w 50"/>
                <a:gd name="T99" fmla="*/ 0 h 100"/>
                <a:gd name="T100" fmla="*/ 2 w 50"/>
                <a:gd name="T101" fmla="*/ 1 h 100"/>
                <a:gd name="T102" fmla="*/ 2 w 50"/>
                <a:gd name="T103" fmla="*/ 2 h 100"/>
                <a:gd name="T104" fmla="*/ 2 w 50"/>
                <a:gd name="T105" fmla="*/ 2 h 100"/>
                <a:gd name="T106" fmla="*/ 2 w 50"/>
                <a:gd name="T107" fmla="*/ 2 h 10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0"/>
                <a:gd name="T163" fmla="*/ 0 h 100"/>
                <a:gd name="T164" fmla="*/ 50 w 50"/>
                <a:gd name="T165" fmla="*/ 100 h 10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0" h="100">
                  <a:moveTo>
                    <a:pt x="26" y="7"/>
                  </a:moveTo>
                  <a:lnTo>
                    <a:pt x="26" y="7"/>
                  </a:lnTo>
                  <a:lnTo>
                    <a:pt x="25" y="10"/>
                  </a:lnTo>
                  <a:lnTo>
                    <a:pt x="24" y="12"/>
                  </a:lnTo>
                  <a:lnTo>
                    <a:pt x="21" y="15"/>
                  </a:lnTo>
                  <a:lnTo>
                    <a:pt x="19" y="16"/>
                  </a:lnTo>
                  <a:lnTo>
                    <a:pt x="12" y="15"/>
                  </a:lnTo>
                  <a:lnTo>
                    <a:pt x="10" y="16"/>
                  </a:lnTo>
                  <a:lnTo>
                    <a:pt x="5" y="19"/>
                  </a:lnTo>
                  <a:lnTo>
                    <a:pt x="5" y="20"/>
                  </a:lnTo>
                  <a:lnTo>
                    <a:pt x="5" y="21"/>
                  </a:lnTo>
                  <a:lnTo>
                    <a:pt x="3" y="22"/>
                  </a:lnTo>
                  <a:lnTo>
                    <a:pt x="2" y="22"/>
                  </a:lnTo>
                  <a:lnTo>
                    <a:pt x="1" y="27"/>
                  </a:lnTo>
                  <a:lnTo>
                    <a:pt x="0" y="30"/>
                  </a:lnTo>
                  <a:lnTo>
                    <a:pt x="1" y="33"/>
                  </a:lnTo>
                  <a:lnTo>
                    <a:pt x="3" y="34"/>
                  </a:lnTo>
                  <a:lnTo>
                    <a:pt x="9" y="38"/>
                  </a:lnTo>
                  <a:lnTo>
                    <a:pt x="10" y="40"/>
                  </a:lnTo>
                  <a:lnTo>
                    <a:pt x="10" y="46"/>
                  </a:lnTo>
                  <a:lnTo>
                    <a:pt x="10" y="47"/>
                  </a:lnTo>
                  <a:lnTo>
                    <a:pt x="11" y="48"/>
                  </a:lnTo>
                  <a:lnTo>
                    <a:pt x="11" y="50"/>
                  </a:lnTo>
                  <a:lnTo>
                    <a:pt x="13" y="54"/>
                  </a:lnTo>
                  <a:lnTo>
                    <a:pt x="14" y="58"/>
                  </a:lnTo>
                  <a:lnTo>
                    <a:pt x="14" y="62"/>
                  </a:lnTo>
                  <a:lnTo>
                    <a:pt x="14" y="66"/>
                  </a:lnTo>
                  <a:lnTo>
                    <a:pt x="14" y="71"/>
                  </a:lnTo>
                  <a:lnTo>
                    <a:pt x="14" y="76"/>
                  </a:lnTo>
                  <a:lnTo>
                    <a:pt x="14" y="79"/>
                  </a:lnTo>
                  <a:lnTo>
                    <a:pt x="13" y="88"/>
                  </a:lnTo>
                  <a:lnTo>
                    <a:pt x="14" y="90"/>
                  </a:lnTo>
                  <a:lnTo>
                    <a:pt x="13" y="91"/>
                  </a:lnTo>
                  <a:lnTo>
                    <a:pt x="13" y="92"/>
                  </a:lnTo>
                  <a:lnTo>
                    <a:pt x="15" y="96"/>
                  </a:lnTo>
                  <a:lnTo>
                    <a:pt x="16" y="98"/>
                  </a:lnTo>
                  <a:lnTo>
                    <a:pt x="16" y="99"/>
                  </a:lnTo>
                  <a:lnTo>
                    <a:pt x="14" y="100"/>
                  </a:lnTo>
                  <a:lnTo>
                    <a:pt x="25" y="98"/>
                  </a:lnTo>
                  <a:lnTo>
                    <a:pt x="31" y="98"/>
                  </a:lnTo>
                  <a:lnTo>
                    <a:pt x="31" y="97"/>
                  </a:lnTo>
                  <a:lnTo>
                    <a:pt x="31" y="96"/>
                  </a:lnTo>
                  <a:lnTo>
                    <a:pt x="32" y="91"/>
                  </a:lnTo>
                  <a:lnTo>
                    <a:pt x="31" y="88"/>
                  </a:lnTo>
                  <a:lnTo>
                    <a:pt x="31" y="87"/>
                  </a:lnTo>
                  <a:lnTo>
                    <a:pt x="32" y="84"/>
                  </a:lnTo>
                  <a:lnTo>
                    <a:pt x="32" y="82"/>
                  </a:lnTo>
                  <a:lnTo>
                    <a:pt x="31" y="73"/>
                  </a:lnTo>
                  <a:lnTo>
                    <a:pt x="30" y="73"/>
                  </a:lnTo>
                  <a:lnTo>
                    <a:pt x="30" y="71"/>
                  </a:lnTo>
                  <a:lnTo>
                    <a:pt x="31" y="66"/>
                  </a:lnTo>
                  <a:lnTo>
                    <a:pt x="31" y="64"/>
                  </a:lnTo>
                  <a:lnTo>
                    <a:pt x="31" y="62"/>
                  </a:lnTo>
                  <a:lnTo>
                    <a:pt x="31" y="59"/>
                  </a:lnTo>
                  <a:lnTo>
                    <a:pt x="32" y="57"/>
                  </a:lnTo>
                  <a:lnTo>
                    <a:pt x="32" y="54"/>
                  </a:lnTo>
                  <a:lnTo>
                    <a:pt x="36" y="54"/>
                  </a:lnTo>
                  <a:lnTo>
                    <a:pt x="37" y="52"/>
                  </a:lnTo>
                  <a:lnTo>
                    <a:pt x="38" y="51"/>
                  </a:lnTo>
                  <a:lnTo>
                    <a:pt x="40" y="45"/>
                  </a:lnTo>
                  <a:lnTo>
                    <a:pt x="41" y="44"/>
                  </a:lnTo>
                  <a:lnTo>
                    <a:pt x="45" y="37"/>
                  </a:lnTo>
                  <a:lnTo>
                    <a:pt x="46" y="36"/>
                  </a:lnTo>
                  <a:lnTo>
                    <a:pt x="45" y="35"/>
                  </a:lnTo>
                  <a:lnTo>
                    <a:pt x="46" y="33"/>
                  </a:lnTo>
                  <a:lnTo>
                    <a:pt x="46" y="31"/>
                  </a:lnTo>
                  <a:lnTo>
                    <a:pt x="49" y="29"/>
                  </a:lnTo>
                  <a:lnTo>
                    <a:pt x="50" y="28"/>
                  </a:lnTo>
                  <a:lnTo>
                    <a:pt x="47" y="21"/>
                  </a:lnTo>
                  <a:lnTo>
                    <a:pt x="47" y="20"/>
                  </a:lnTo>
                  <a:lnTo>
                    <a:pt x="44" y="16"/>
                  </a:lnTo>
                  <a:lnTo>
                    <a:pt x="44" y="15"/>
                  </a:lnTo>
                  <a:lnTo>
                    <a:pt x="45" y="12"/>
                  </a:lnTo>
                  <a:lnTo>
                    <a:pt x="43" y="9"/>
                  </a:lnTo>
                  <a:lnTo>
                    <a:pt x="40" y="7"/>
                  </a:lnTo>
                  <a:lnTo>
                    <a:pt x="33" y="0"/>
                  </a:lnTo>
                  <a:lnTo>
                    <a:pt x="32" y="0"/>
                  </a:lnTo>
                  <a:lnTo>
                    <a:pt x="29" y="1"/>
                  </a:lnTo>
                  <a:lnTo>
                    <a:pt x="27" y="2"/>
                  </a:lnTo>
                  <a:lnTo>
                    <a:pt x="26" y="2"/>
                  </a:lnTo>
                  <a:lnTo>
                    <a:pt x="26" y="3"/>
                  </a:lnTo>
                  <a:lnTo>
                    <a:pt x="26"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0" name="Freeform 4343"/>
            <p:cNvSpPr>
              <a:spLocks/>
            </p:cNvSpPr>
            <p:nvPr/>
          </p:nvSpPr>
          <p:spPr bwMode="auto">
            <a:xfrm>
              <a:off x="3082" y="2508"/>
              <a:ext cx="56" cy="86"/>
            </a:xfrm>
            <a:custGeom>
              <a:avLst/>
              <a:gdLst>
                <a:gd name="T0" fmla="*/ 2 w 70"/>
                <a:gd name="T1" fmla="*/ 4 h 104"/>
                <a:gd name="T2" fmla="*/ 2 w 70"/>
                <a:gd name="T3" fmla="*/ 5 h 104"/>
                <a:gd name="T4" fmla="*/ 2 w 70"/>
                <a:gd name="T5" fmla="*/ 6 h 104"/>
                <a:gd name="T6" fmla="*/ 2 w 70"/>
                <a:gd name="T7" fmla="*/ 6 h 104"/>
                <a:gd name="T8" fmla="*/ 2 w 70"/>
                <a:gd name="T9" fmla="*/ 7 h 104"/>
                <a:gd name="T10" fmla="*/ 0 w 70"/>
                <a:gd name="T11" fmla="*/ 8 h 104"/>
                <a:gd name="T12" fmla="*/ 2 w 70"/>
                <a:gd name="T13" fmla="*/ 10 h 104"/>
                <a:gd name="T14" fmla="*/ 2 w 70"/>
                <a:gd name="T15" fmla="*/ 12 h 104"/>
                <a:gd name="T16" fmla="*/ 2 w 70"/>
                <a:gd name="T17" fmla="*/ 12 h 104"/>
                <a:gd name="T18" fmla="*/ 2 w 70"/>
                <a:gd name="T19" fmla="*/ 12 h 104"/>
                <a:gd name="T20" fmla="*/ 2 w 70"/>
                <a:gd name="T21" fmla="*/ 12 h 104"/>
                <a:gd name="T22" fmla="*/ 2 w 70"/>
                <a:gd name="T23" fmla="*/ 12 h 104"/>
                <a:gd name="T24" fmla="*/ 2 w 70"/>
                <a:gd name="T25" fmla="*/ 12 h 104"/>
                <a:gd name="T26" fmla="*/ 4 w 70"/>
                <a:gd name="T27" fmla="*/ 12 h 104"/>
                <a:gd name="T28" fmla="*/ 5 w 70"/>
                <a:gd name="T29" fmla="*/ 10 h 104"/>
                <a:gd name="T30" fmla="*/ 5 w 70"/>
                <a:gd name="T31" fmla="*/ 10 h 104"/>
                <a:gd name="T32" fmla="*/ 6 w 70"/>
                <a:gd name="T33" fmla="*/ 10 h 104"/>
                <a:gd name="T34" fmla="*/ 6 w 70"/>
                <a:gd name="T35" fmla="*/ 11 h 104"/>
                <a:gd name="T36" fmla="*/ 6 w 70"/>
                <a:gd name="T37" fmla="*/ 10 h 104"/>
                <a:gd name="T38" fmla="*/ 6 w 70"/>
                <a:gd name="T39" fmla="*/ 10 h 104"/>
                <a:gd name="T40" fmla="*/ 6 w 70"/>
                <a:gd name="T41" fmla="*/ 9 h 104"/>
                <a:gd name="T42" fmla="*/ 5 w 70"/>
                <a:gd name="T43" fmla="*/ 8 h 104"/>
                <a:gd name="T44" fmla="*/ 5 w 70"/>
                <a:gd name="T45" fmla="*/ 8 h 104"/>
                <a:gd name="T46" fmla="*/ 6 w 70"/>
                <a:gd name="T47" fmla="*/ 7 h 104"/>
                <a:gd name="T48" fmla="*/ 5 w 70"/>
                <a:gd name="T49" fmla="*/ 7 h 104"/>
                <a:gd name="T50" fmla="*/ 6 w 70"/>
                <a:gd name="T51" fmla="*/ 7 h 104"/>
                <a:gd name="T52" fmla="*/ 6 w 70"/>
                <a:gd name="T53" fmla="*/ 6 h 104"/>
                <a:gd name="T54" fmla="*/ 6 w 70"/>
                <a:gd name="T55" fmla="*/ 6 h 104"/>
                <a:gd name="T56" fmla="*/ 5 w 70"/>
                <a:gd name="T57" fmla="*/ 5 h 104"/>
                <a:gd name="T58" fmla="*/ 5 w 70"/>
                <a:gd name="T59" fmla="*/ 5 h 104"/>
                <a:gd name="T60" fmla="*/ 5 w 70"/>
                <a:gd name="T61" fmla="*/ 5 h 104"/>
                <a:gd name="T62" fmla="*/ 5 w 70"/>
                <a:gd name="T63" fmla="*/ 3 h 104"/>
                <a:gd name="T64" fmla="*/ 5 w 70"/>
                <a:gd name="T65" fmla="*/ 3 h 104"/>
                <a:gd name="T66" fmla="*/ 5 w 70"/>
                <a:gd name="T67" fmla="*/ 3 h 104"/>
                <a:gd name="T68" fmla="*/ 5 w 70"/>
                <a:gd name="T69" fmla="*/ 3 h 104"/>
                <a:gd name="T70" fmla="*/ 5 w 70"/>
                <a:gd name="T71" fmla="*/ 2 h 104"/>
                <a:gd name="T72" fmla="*/ 5 w 70"/>
                <a:gd name="T73" fmla="*/ 2 h 104"/>
                <a:gd name="T74" fmla="*/ 5 w 70"/>
                <a:gd name="T75" fmla="*/ 2 h 104"/>
                <a:gd name="T76" fmla="*/ 5 w 70"/>
                <a:gd name="T77" fmla="*/ 2 h 104"/>
                <a:gd name="T78" fmla="*/ 5 w 70"/>
                <a:gd name="T79" fmla="*/ 0 h 104"/>
                <a:gd name="T80" fmla="*/ 4 w 70"/>
                <a:gd name="T81" fmla="*/ 2 h 104"/>
                <a:gd name="T82" fmla="*/ 3 w 70"/>
                <a:gd name="T83" fmla="*/ 2 h 104"/>
                <a:gd name="T84" fmla="*/ 2 w 70"/>
                <a:gd name="T85" fmla="*/ 2 h 104"/>
                <a:gd name="T86" fmla="*/ 2 w 70"/>
                <a:gd name="T87" fmla="*/ 2 h 104"/>
                <a:gd name="T88" fmla="*/ 2 w 70"/>
                <a:gd name="T89" fmla="*/ 2 h 104"/>
                <a:gd name="T90" fmla="*/ 2 w 70"/>
                <a:gd name="T91" fmla="*/ 2 h 104"/>
                <a:gd name="T92" fmla="*/ 2 w 70"/>
                <a:gd name="T93" fmla="*/ 2 h 104"/>
                <a:gd name="T94" fmla="*/ 2 w 70"/>
                <a:gd name="T95" fmla="*/ 3 h 1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0"/>
                <a:gd name="T145" fmla="*/ 0 h 104"/>
                <a:gd name="T146" fmla="*/ 70 w 70"/>
                <a:gd name="T147" fmla="*/ 104 h 1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0" h="104">
                  <a:moveTo>
                    <a:pt x="9" y="27"/>
                  </a:moveTo>
                  <a:lnTo>
                    <a:pt x="9" y="27"/>
                  </a:lnTo>
                  <a:lnTo>
                    <a:pt x="7" y="32"/>
                  </a:lnTo>
                  <a:lnTo>
                    <a:pt x="8" y="36"/>
                  </a:lnTo>
                  <a:lnTo>
                    <a:pt x="9" y="38"/>
                  </a:lnTo>
                  <a:lnTo>
                    <a:pt x="10" y="38"/>
                  </a:lnTo>
                  <a:lnTo>
                    <a:pt x="10" y="39"/>
                  </a:lnTo>
                  <a:lnTo>
                    <a:pt x="11" y="42"/>
                  </a:lnTo>
                  <a:lnTo>
                    <a:pt x="11" y="46"/>
                  </a:lnTo>
                  <a:lnTo>
                    <a:pt x="11" y="49"/>
                  </a:lnTo>
                  <a:lnTo>
                    <a:pt x="7" y="54"/>
                  </a:lnTo>
                  <a:lnTo>
                    <a:pt x="6" y="55"/>
                  </a:lnTo>
                  <a:lnTo>
                    <a:pt x="3" y="66"/>
                  </a:lnTo>
                  <a:lnTo>
                    <a:pt x="0" y="69"/>
                  </a:lnTo>
                  <a:lnTo>
                    <a:pt x="0" y="72"/>
                  </a:lnTo>
                  <a:lnTo>
                    <a:pt x="0" y="76"/>
                  </a:lnTo>
                  <a:lnTo>
                    <a:pt x="2" y="82"/>
                  </a:lnTo>
                  <a:lnTo>
                    <a:pt x="3" y="85"/>
                  </a:lnTo>
                  <a:lnTo>
                    <a:pt x="5" y="88"/>
                  </a:lnTo>
                  <a:lnTo>
                    <a:pt x="8" y="91"/>
                  </a:lnTo>
                  <a:lnTo>
                    <a:pt x="8" y="93"/>
                  </a:lnTo>
                  <a:lnTo>
                    <a:pt x="8" y="95"/>
                  </a:lnTo>
                  <a:lnTo>
                    <a:pt x="8" y="96"/>
                  </a:lnTo>
                  <a:lnTo>
                    <a:pt x="7" y="97"/>
                  </a:lnTo>
                  <a:lnTo>
                    <a:pt x="4" y="97"/>
                  </a:lnTo>
                  <a:lnTo>
                    <a:pt x="2" y="98"/>
                  </a:lnTo>
                  <a:lnTo>
                    <a:pt x="16" y="103"/>
                  </a:lnTo>
                  <a:lnTo>
                    <a:pt x="19" y="104"/>
                  </a:lnTo>
                  <a:lnTo>
                    <a:pt x="21" y="104"/>
                  </a:lnTo>
                  <a:lnTo>
                    <a:pt x="22" y="101"/>
                  </a:lnTo>
                  <a:lnTo>
                    <a:pt x="25" y="99"/>
                  </a:lnTo>
                  <a:lnTo>
                    <a:pt x="31" y="97"/>
                  </a:lnTo>
                  <a:lnTo>
                    <a:pt x="36" y="96"/>
                  </a:lnTo>
                  <a:lnTo>
                    <a:pt x="39" y="95"/>
                  </a:lnTo>
                  <a:lnTo>
                    <a:pt x="42" y="94"/>
                  </a:lnTo>
                  <a:lnTo>
                    <a:pt x="48" y="91"/>
                  </a:lnTo>
                  <a:lnTo>
                    <a:pt x="52" y="90"/>
                  </a:lnTo>
                  <a:lnTo>
                    <a:pt x="61" y="85"/>
                  </a:lnTo>
                  <a:lnTo>
                    <a:pt x="61" y="84"/>
                  </a:lnTo>
                  <a:lnTo>
                    <a:pt x="60" y="84"/>
                  </a:lnTo>
                  <a:lnTo>
                    <a:pt x="59" y="83"/>
                  </a:lnTo>
                  <a:lnTo>
                    <a:pt x="60" y="83"/>
                  </a:lnTo>
                  <a:lnTo>
                    <a:pt x="62" y="83"/>
                  </a:lnTo>
                  <a:lnTo>
                    <a:pt x="62" y="85"/>
                  </a:lnTo>
                  <a:lnTo>
                    <a:pt x="63" y="86"/>
                  </a:lnTo>
                  <a:lnTo>
                    <a:pt x="65" y="86"/>
                  </a:lnTo>
                  <a:lnTo>
                    <a:pt x="66" y="86"/>
                  </a:lnTo>
                  <a:lnTo>
                    <a:pt x="69" y="84"/>
                  </a:lnTo>
                  <a:lnTo>
                    <a:pt x="70" y="82"/>
                  </a:lnTo>
                  <a:lnTo>
                    <a:pt x="70" y="81"/>
                  </a:lnTo>
                  <a:lnTo>
                    <a:pt x="69" y="81"/>
                  </a:lnTo>
                  <a:lnTo>
                    <a:pt x="68" y="80"/>
                  </a:lnTo>
                  <a:lnTo>
                    <a:pt x="64" y="74"/>
                  </a:lnTo>
                  <a:lnTo>
                    <a:pt x="63" y="73"/>
                  </a:lnTo>
                  <a:lnTo>
                    <a:pt x="60" y="68"/>
                  </a:lnTo>
                  <a:lnTo>
                    <a:pt x="61" y="67"/>
                  </a:lnTo>
                  <a:lnTo>
                    <a:pt x="62" y="62"/>
                  </a:lnTo>
                  <a:lnTo>
                    <a:pt x="62" y="60"/>
                  </a:lnTo>
                  <a:lnTo>
                    <a:pt x="61" y="59"/>
                  </a:lnTo>
                  <a:lnTo>
                    <a:pt x="60" y="57"/>
                  </a:lnTo>
                  <a:lnTo>
                    <a:pt x="62" y="53"/>
                  </a:lnTo>
                  <a:lnTo>
                    <a:pt x="62" y="52"/>
                  </a:lnTo>
                  <a:lnTo>
                    <a:pt x="62" y="51"/>
                  </a:lnTo>
                  <a:lnTo>
                    <a:pt x="62" y="48"/>
                  </a:lnTo>
                  <a:lnTo>
                    <a:pt x="63" y="46"/>
                  </a:lnTo>
                  <a:lnTo>
                    <a:pt x="63" y="44"/>
                  </a:lnTo>
                  <a:lnTo>
                    <a:pt x="63" y="43"/>
                  </a:lnTo>
                  <a:lnTo>
                    <a:pt x="62" y="43"/>
                  </a:lnTo>
                  <a:lnTo>
                    <a:pt x="61" y="42"/>
                  </a:lnTo>
                  <a:lnTo>
                    <a:pt x="59" y="39"/>
                  </a:lnTo>
                  <a:lnTo>
                    <a:pt x="59" y="38"/>
                  </a:lnTo>
                  <a:lnTo>
                    <a:pt x="60" y="38"/>
                  </a:lnTo>
                  <a:lnTo>
                    <a:pt x="60" y="37"/>
                  </a:lnTo>
                  <a:lnTo>
                    <a:pt x="58" y="28"/>
                  </a:lnTo>
                  <a:lnTo>
                    <a:pt x="58" y="27"/>
                  </a:lnTo>
                  <a:lnTo>
                    <a:pt x="56" y="28"/>
                  </a:lnTo>
                  <a:lnTo>
                    <a:pt x="55" y="27"/>
                  </a:lnTo>
                  <a:lnTo>
                    <a:pt x="56" y="26"/>
                  </a:lnTo>
                  <a:lnTo>
                    <a:pt x="58" y="26"/>
                  </a:lnTo>
                  <a:lnTo>
                    <a:pt x="56" y="25"/>
                  </a:lnTo>
                  <a:lnTo>
                    <a:pt x="56" y="24"/>
                  </a:lnTo>
                  <a:lnTo>
                    <a:pt x="56" y="22"/>
                  </a:lnTo>
                  <a:lnTo>
                    <a:pt x="58" y="18"/>
                  </a:lnTo>
                  <a:lnTo>
                    <a:pt x="59" y="14"/>
                  </a:lnTo>
                  <a:lnTo>
                    <a:pt x="58" y="13"/>
                  </a:lnTo>
                  <a:lnTo>
                    <a:pt x="55" y="11"/>
                  </a:lnTo>
                  <a:lnTo>
                    <a:pt x="51" y="8"/>
                  </a:lnTo>
                  <a:lnTo>
                    <a:pt x="50" y="7"/>
                  </a:lnTo>
                  <a:lnTo>
                    <a:pt x="52" y="3"/>
                  </a:lnTo>
                  <a:lnTo>
                    <a:pt x="52" y="1"/>
                  </a:lnTo>
                  <a:lnTo>
                    <a:pt x="50" y="0"/>
                  </a:lnTo>
                  <a:lnTo>
                    <a:pt x="47" y="0"/>
                  </a:lnTo>
                  <a:lnTo>
                    <a:pt x="45" y="2"/>
                  </a:lnTo>
                  <a:lnTo>
                    <a:pt x="44" y="2"/>
                  </a:lnTo>
                  <a:lnTo>
                    <a:pt x="38" y="2"/>
                  </a:lnTo>
                  <a:lnTo>
                    <a:pt x="31" y="2"/>
                  </a:lnTo>
                  <a:lnTo>
                    <a:pt x="25" y="2"/>
                  </a:lnTo>
                  <a:lnTo>
                    <a:pt x="12" y="2"/>
                  </a:lnTo>
                  <a:lnTo>
                    <a:pt x="7" y="2"/>
                  </a:lnTo>
                  <a:lnTo>
                    <a:pt x="6" y="2"/>
                  </a:lnTo>
                  <a:lnTo>
                    <a:pt x="6" y="3"/>
                  </a:lnTo>
                  <a:lnTo>
                    <a:pt x="5" y="7"/>
                  </a:lnTo>
                  <a:lnTo>
                    <a:pt x="5" y="8"/>
                  </a:lnTo>
                  <a:lnTo>
                    <a:pt x="6" y="11"/>
                  </a:lnTo>
                  <a:lnTo>
                    <a:pt x="7" y="15"/>
                  </a:lnTo>
                  <a:lnTo>
                    <a:pt x="7" y="22"/>
                  </a:lnTo>
                  <a:lnTo>
                    <a:pt x="8" y="24"/>
                  </a:lnTo>
                  <a:lnTo>
                    <a:pt x="9" y="26"/>
                  </a:lnTo>
                  <a:lnTo>
                    <a:pt x="9" y="27"/>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1" name="Freeform 4344"/>
            <p:cNvSpPr>
              <a:spLocks/>
            </p:cNvSpPr>
            <p:nvPr/>
          </p:nvSpPr>
          <p:spPr bwMode="auto">
            <a:xfrm>
              <a:off x="3013" y="2513"/>
              <a:ext cx="78" cy="84"/>
            </a:xfrm>
            <a:custGeom>
              <a:avLst/>
              <a:gdLst>
                <a:gd name="T0" fmla="*/ 4 w 97"/>
                <a:gd name="T1" fmla="*/ 2 h 102"/>
                <a:gd name="T2" fmla="*/ 3 w 97"/>
                <a:gd name="T3" fmla="*/ 2 h 102"/>
                <a:gd name="T4" fmla="*/ 3 w 97"/>
                <a:gd name="T5" fmla="*/ 1 h 102"/>
                <a:gd name="T6" fmla="*/ 3 w 97"/>
                <a:gd name="T7" fmla="*/ 1 h 102"/>
                <a:gd name="T8" fmla="*/ 3 w 97"/>
                <a:gd name="T9" fmla="*/ 2 h 102"/>
                <a:gd name="T10" fmla="*/ 3 w 97"/>
                <a:gd name="T11" fmla="*/ 2 h 102"/>
                <a:gd name="T12" fmla="*/ 2 w 97"/>
                <a:gd name="T13" fmla="*/ 2 h 102"/>
                <a:gd name="T14" fmla="*/ 2 w 97"/>
                <a:gd name="T15" fmla="*/ 2 h 102"/>
                <a:gd name="T16" fmla="*/ 2 w 97"/>
                <a:gd name="T17" fmla="*/ 2 h 102"/>
                <a:gd name="T18" fmla="*/ 2 w 97"/>
                <a:gd name="T19" fmla="*/ 2 h 102"/>
                <a:gd name="T20" fmla="*/ 2 w 97"/>
                <a:gd name="T21" fmla="*/ 2 h 102"/>
                <a:gd name="T22" fmla="*/ 2 w 97"/>
                <a:gd name="T23" fmla="*/ 2 h 102"/>
                <a:gd name="T24" fmla="*/ 2 w 97"/>
                <a:gd name="T25" fmla="*/ 2 h 102"/>
                <a:gd name="T26" fmla="*/ 2 w 97"/>
                <a:gd name="T27" fmla="*/ 2 h 102"/>
                <a:gd name="T28" fmla="*/ 2 w 97"/>
                <a:gd name="T29" fmla="*/ 2 h 102"/>
                <a:gd name="T30" fmla="*/ 2 w 97"/>
                <a:gd name="T31" fmla="*/ 4 h 102"/>
                <a:gd name="T32" fmla="*/ 2 w 97"/>
                <a:gd name="T33" fmla="*/ 4 h 102"/>
                <a:gd name="T34" fmla="*/ 2 w 97"/>
                <a:gd name="T35" fmla="*/ 5 h 102"/>
                <a:gd name="T36" fmla="*/ 2 w 97"/>
                <a:gd name="T37" fmla="*/ 5 h 102"/>
                <a:gd name="T38" fmla="*/ 2 w 97"/>
                <a:gd name="T39" fmla="*/ 5 h 102"/>
                <a:gd name="T40" fmla="*/ 2 w 97"/>
                <a:gd name="T41" fmla="*/ 5 h 102"/>
                <a:gd name="T42" fmla="*/ 2 w 97"/>
                <a:gd name="T43" fmla="*/ 5 h 102"/>
                <a:gd name="T44" fmla="*/ 2 w 97"/>
                <a:gd name="T45" fmla="*/ 6 h 102"/>
                <a:gd name="T46" fmla="*/ 2 w 97"/>
                <a:gd name="T47" fmla="*/ 6 h 102"/>
                <a:gd name="T48" fmla="*/ 2 w 97"/>
                <a:gd name="T49" fmla="*/ 6 h 102"/>
                <a:gd name="T50" fmla="*/ 2 w 97"/>
                <a:gd name="T51" fmla="*/ 6 h 102"/>
                <a:gd name="T52" fmla="*/ 2 w 97"/>
                <a:gd name="T53" fmla="*/ 7 h 102"/>
                <a:gd name="T54" fmla="*/ 0 w 97"/>
                <a:gd name="T55" fmla="*/ 8 h 102"/>
                <a:gd name="T56" fmla="*/ 2 w 97"/>
                <a:gd name="T57" fmla="*/ 8 h 102"/>
                <a:gd name="T58" fmla="*/ 2 w 97"/>
                <a:gd name="T59" fmla="*/ 9 h 102"/>
                <a:gd name="T60" fmla="*/ 2 w 97"/>
                <a:gd name="T61" fmla="*/ 10 h 102"/>
                <a:gd name="T62" fmla="*/ 2 w 97"/>
                <a:gd name="T63" fmla="*/ 12 h 102"/>
                <a:gd name="T64" fmla="*/ 2 w 97"/>
                <a:gd name="T65" fmla="*/ 12 h 102"/>
                <a:gd name="T66" fmla="*/ 4 w 97"/>
                <a:gd name="T67" fmla="*/ 11 h 102"/>
                <a:gd name="T68" fmla="*/ 5 w 97"/>
                <a:gd name="T69" fmla="*/ 10 h 102"/>
                <a:gd name="T70" fmla="*/ 6 w 97"/>
                <a:gd name="T71" fmla="*/ 10 h 102"/>
                <a:gd name="T72" fmla="*/ 7 w 97"/>
                <a:gd name="T73" fmla="*/ 10 h 102"/>
                <a:gd name="T74" fmla="*/ 8 w 97"/>
                <a:gd name="T75" fmla="*/ 11 h 102"/>
                <a:gd name="T76" fmla="*/ 8 w 97"/>
                <a:gd name="T77" fmla="*/ 10 h 102"/>
                <a:gd name="T78" fmla="*/ 8 w 97"/>
                <a:gd name="T79" fmla="*/ 10 h 102"/>
                <a:gd name="T80" fmla="*/ 7 w 97"/>
                <a:gd name="T81" fmla="*/ 8 h 102"/>
                <a:gd name="T82" fmla="*/ 8 w 97"/>
                <a:gd name="T83" fmla="*/ 7 h 102"/>
                <a:gd name="T84" fmla="*/ 9 w 97"/>
                <a:gd name="T85" fmla="*/ 5 h 102"/>
                <a:gd name="T86" fmla="*/ 9 w 97"/>
                <a:gd name="T87" fmla="*/ 4 h 102"/>
                <a:gd name="T88" fmla="*/ 8 w 97"/>
                <a:gd name="T89" fmla="*/ 4 h 102"/>
                <a:gd name="T90" fmla="*/ 8 w 97"/>
                <a:gd name="T91" fmla="*/ 2 h 102"/>
                <a:gd name="T92" fmla="*/ 8 w 97"/>
                <a:gd name="T93" fmla="*/ 2 h 102"/>
                <a:gd name="T94" fmla="*/ 7 w 97"/>
                <a:gd name="T95" fmla="*/ 2 h 102"/>
                <a:gd name="T96" fmla="*/ 7 w 97"/>
                <a:gd name="T97" fmla="*/ 2 h 102"/>
                <a:gd name="T98" fmla="*/ 6 w 97"/>
                <a:gd name="T99" fmla="*/ 2 h 102"/>
                <a:gd name="T100" fmla="*/ 6 w 97"/>
                <a:gd name="T101" fmla="*/ 2 h 102"/>
                <a:gd name="T102" fmla="*/ 5 w 97"/>
                <a:gd name="T103" fmla="*/ 2 h 102"/>
                <a:gd name="T104" fmla="*/ 5 w 97"/>
                <a:gd name="T105" fmla="*/ 2 h 102"/>
                <a:gd name="T106" fmla="*/ 5 w 97"/>
                <a:gd name="T107" fmla="*/ 2 h 1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7"/>
                <a:gd name="T163" fmla="*/ 0 h 102"/>
                <a:gd name="T164" fmla="*/ 97 w 97"/>
                <a:gd name="T165" fmla="*/ 102 h 1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7" h="102">
                  <a:moveTo>
                    <a:pt x="50" y="5"/>
                  </a:moveTo>
                  <a:lnTo>
                    <a:pt x="50" y="5"/>
                  </a:lnTo>
                  <a:lnTo>
                    <a:pt x="46" y="4"/>
                  </a:lnTo>
                  <a:lnTo>
                    <a:pt x="44" y="5"/>
                  </a:lnTo>
                  <a:lnTo>
                    <a:pt x="43" y="7"/>
                  </a:lnTo>
                  <a:lnTo>
                    <a:pt x="41" y="8"/>
                  </a:lnTo>
                  <a:lnTo>
                    <a:pt x="39" y="8"/>
                  </a:lnTo>
                  <a:lnTo>
                    <a:pt x="38" y="7"/>
                  </a:lnTo>
                  <a:lnTo>
                    <a:pt x="38" y="1"/>
                  </a:lnTo>
                  <a:lnTo>
                    <a:pt x="38" y="0"/>
                  </a:lnTo>
                  <a:lnTo>
                    <a:pt x="37" y="0"/>
                  </a:lnTo>
                  <a:lnTo>
                    <a:pt x="36" y="1"/>
                  </a:lnTo>
                  <a:lnTo>
                    <a:pt x="35" y="1"/>
                  </a:lnTo>
                  <a:lnTo>
                    <a:pt x="35" y="2"/>
                  </a:lnTo>
                  <a:lnTo>
                    <a:pt x="36" y="2"/>
                  </a:lnTo>
                  <a:lnTo>
                    <a:pt x="35" y="2"/>
                  </a:lnTo>
                  <a:lnTo>
                    <a:pt x="33" y="1"/>
                  </a:lnTo>
                  <a:lnTo>
                    <a:pt x="32" y="1"/>
                  </a:lnTo>
                  <a:lnTo>
                    <a:pt x="32" y="2"/>
                  </a:lnTo>
                  <a:lnTo>
                    <a:pt x="30" y="3"/>
                  </a:lnTo>
                  <a:lnTo>
                    <a:pt x="32" y="5"/>
                  </a:lnTo>
                  <a:lnTo>
                    <a:pt x="30" y="6"/>
                  </a:lnTo>
                  <a:lnTo>
                    <a:pt x="27" y="6"/>
                  </a:lnTo>
                  <a:lnTo>
                    <a:pt x="26" y="6"/>
                  </a:lnTo>
                  <a:lnTo>
                    <a:pt x="26" y="8"/>
                  </a:lnTo>
                  <a:lnTo>
                    <a:pt x="25" y="9"/>
                  </a:lnTo>
                  <a:lnTo>
                    <a:pt x="25" y="8"/>
                  </a:lnTo>
                  <a:lnTo>
                    <a:pt x="23" y="8"/>
                  </a:lnTo>
                  <a:lnTo>
                    <a:pt x="22" y="8"/>
                  </a:lnTo>
                  <a:lnTo>
                    <a:pt x="21" y="7"/>
                  </a:lnTo>
                  <a:lnTo>
                    <a:pt x="20" y="6"/>
                  </a:lnTo>
                  <a:lnTo>
                    <a:pt x="18" y="5"/>
                  </a:lnTo>
                  <a:lnTo>
                    <a:pt x="15" y="5"/>
                  </a:lnTo>
                  <a:lnTo>
                    <a:pt x="13" y="6"/>
                  </a:lnTo>
                  <a:lnTo>
                    <a:pt x="11" y="8"/>
                  </a:lnTo>
                  <a:lnTo>
                    <a:pt x="10" y="9"/>
                  </a:lnTo>
                  <a:lnTo>
                    <a:pt x="8" y="10"/>
                  </a:lnTo>
                  <a:lnTo>
                    <a:pt x="8" y="11"/>
                  </a:lnTo>
                  <a:lnTo>
                    <a:pt x="7" y="17"/>
                  </a:lnTo>
                  <a:lnTo>
                    <a:pt x="8" y="20"/>
                  </a:lnTo>
                  <a:lnTo>
                    <a:pt x="9" y="21"/>
                  </a:lnTo>
                  <a:lnTo>
                    <a:pt x="10" y="21"/>
                  </a:lnTo>
                  <a:lnTo>
                    <a:pt x="12" y="21"/>
                  </a:lnTo>
                  <a:lnTo>
                    <a:pt x="13" y="25"/>
                  </a:lnTo>
                  <a:lnTo>
                    <a:pt x="13" y="27"/>
                  </a:lnTo>
                  <a:lnTo>
                    <a:pt x="11" y="30"/>
                  </a:lnTo>
                  <a:lnTo>
                    <a:pt x="11" y="31"/>
                  </a:lnTo>
                  <a:lnTo>
                    <a:pt x="12" y="31"/>
                  </a:lnTo>
                  <a:lnTo>
                    <a:pt x="13" y="32"/>
                  </a:lnTo>
                  <a:lnTo>
                    <a:pt x="14" y="35"/>
                  </a:lnTo>
                  <a:lnTo>
                    <a:pt x="15" y="37"/>
                  </a:lnTo>
                  <a:lnTo>
                    <a:pt x="14" y="37"/>
                  </a:lnTo>
                  <a:lnTo>
                    <a:pt x="13" y="37"/>
                  </a:lnTo>
                  <a:lnTo>
                    <a:pt x="12" y="36"/>
                  </a:lnTo>
                  <a:lnTo>
                    <a:pt x="11" y="36"/>
                  </a:lnTo>
                  <a:lnTo>
                    <a:pt x="10" y="36"/>
                  </a:lnTo>
                  <a:lnTo>
                    <a:pt x="8" y="35"/>
                  </a:lnTo>
                  <a:lnTo>
                    <a:pt x="7" y="36"/>
                  </a:lnTo>
                  <a:lnTo>
                    <a:pt x="6" y="38"/>
                  </a:lnTo>
                  <a:lnTo>
                    <a:pt x="7" y="41"/>
                  </a:lnTo>
                  <a:lnTo>
                    <a:pt x="8" y="41"/>
                  </a:lnTo>
                  <a:lnTo>
                    <a:pt x="9" y="41"/>
                  </a:lnTo>
                  <a:lnTo>
                    <a:pt x="9" y="42"/>
                  </a:lnTo>
                  <a:lnTo>
                    <a:pt x="10" y="43"/>
                  </a:lnTo>
                  <a:lnTo>
                    <a:pt x="10" y="44"/>
                  </a:lnTo>
                  <a:lnTo>
                    <a:pt x="9" y="43"/>
                  </a:lnTo>
                  <a:lnTo>
                    <a:pt x="9" y="44"/>
                  </a:lnTo>
                  <a:lnTo>
                    <a:pt x="9" y="47"/>
                  </a:lnTo>
                  <a:lnTo>
                    <a:pt x="7" y="50"/>
                  </a:lnTo>
                  <a:lnTo>
                    <a:pt x="6" y="51"/>
                  </a:lnTo>
                  <a:lnTo>
                    <a:pt x="5" y="51"/>
                  </a:lnTo>
                  <a:lnTo>
                    <a:pt x="2" y="50"/>
                  </a:lnTo>
                  <a:lnTo>
                    <a:pt x="2" y="52"/>
                  </a:lnTo>
                  <a:lnTo>
                    <a:pt x="5" y="57"/>
                  </a:lnTo>
                  <a:lnTo>
                    <a:pt x="5" y="59"/>
                  </a:lnTo>
                  <a:lnTo>
                    <a:pt x="5" y="61"/>
                  </a:lnTo>
                  <a:lnTo>
                    <a:pt x="4" y="64"/>
                  </a:lnTo>
                  <a:lnTo>
                    <a:pt x="0" y="67"/>
                  </a:lnTo>
                  <a:lnTo>
                    <a:pt x="0" y="69"/>
                  </a:lnTo>
                  <a:lnTo>
                    <a:pt x="6" y="71"/>
                  </a:lnTo>
                  <a:lnTo>
                    <a:pt x="8" y="71"/>
                  </a:lnTo>
                  <a:lnTo>
                    <a:pt x="10" y="71"/>
                  </a:lnTo>
                  <a:lnTo>
                    <a:pt x="11" y="72"/>
                  </a:lnTo>
                  <a:lnTo>
                    <a:pt x="12" y="73"/>
                  </a:lnTo>
                  <a:lnTo>
                    <a:pt x="16" y="76"/>
                  </a:lnTo>
                  <a:lnTo>
                    <a:pt x="19" y="79"/>
                  </a:lnTo>
                  <a:lnTo>
                    <a:pt x="20" y="81"/>
                  </a:lnTo>
                  <a:lnTo>
                    <a:pt x="20" y="84"/>
                  </a:lnTo>
                  <a:lnTo>
                    <a:pt x="19" y="89"/>
                  </a:lnTo>
                  <a:lnTo>
                    <a:pt x="16" y="94"/>
                  </a:lnTo>
                  <a:lnTo>
                    <a:pt x="16" y="97"/>
                  </a:lnTo>
                  <a:lnTo>
                    <a:pt x="18" y="102"/>
                  </a:lnTo>
                  <a:lnTo>
                    <a:pt x="20" y="102"/>
                  </a:lnTo>
                  <a:lnTo>
                    <a:pt x="24" y="100"/>
                  </a:lnTo>
                  <a:lnTo>
                    <a:pt x="29" y="98"/>
                  </a:lnTo>
                  <a:lnTo>
                    <a:pt x="40" y="93"/>
                  </a:lnTo>
                  <a:lnTo>
                    <a:pt x="44" y="91"/>
                  </a:lnTo>
                  <a:lnTo>
                    <a:pt x="50" y="90"/>
                  </a:lnTo>
                  <a:lnTo>
                    <a:pt x="55" y="90"/>
                  </a:lnTo>
                  <a:lnTo>
                    <a:pt x="57" y="89"/>
                  </a:lnTo>
                  <a:lnTo>
                    <a:pt x="60" y="89"/>
                  </a:lnTo>
                  <a:lnTo>
                    <a:pt x="62" y="88"/>
                  </a:lnTo>
                  <a:lnTo>
                    <a:pt x="69" y="87"/>
                  </a:lnTo>
                  <a:lnTo>
                    <a:pt x="72" y="87"/>
                  </a:lnTo>
                  <a:lnTo>
                    <a:pt x="77" y="88"/>
                  </a:lnTo>
                  <a:lnTo>
                    <a:pt x="81" y="89"/>
                  </a:lnTo>
                  <a:lnTo>
                    <a:pt x="84" y="90"/>
                  </a:lnTo>
                  <a:lnTo>
                    <a:pt x="88" y="91"/>
                  </a:lnTo>
                  <a:lnTo>
                    <a:pt x="90" y="90"/>
                  </a:lnTo>
                  <a:lnTo>
                    <a:pt x="93" y="90"/>
                  </a:lnTo>
                  <a:lnTo>
                    <a:pt x="94" y="89"/>
                  </a:lnTo>
                  <a:lnTo>
                    <a:pt x="94" y="88"/>
                  </a:lnTo>
                  <a:lnTo>
                    <a:pt x="94" y="86"/>
                  </a:lnTo>
                  <a:lnTo>
                    <a:pt x="94" y="84"/>
                  </a:lnTo>
                  <a:lnTo>
                    <a:pt x="91" y="81"/>
                  </a:lnTo>
                  <a:lnTo>
                    <a:pt x="89" y="78"/>
                  </a:lnTo>
                  <a:lnTo>
                    <a:pt x="88" y="75"/>
                  </a:lnTo>
                  <a:lnTo>
                    <a:pt x="86" y="69"/>
                  </a:lnTo>
                  <a:lnTo>
                    <a:pt x="86" y="65"/>
                  </a:lnTo>
                  <a:lnTo>
                    <a:pt x="86" y="62"/>
                  </a:lnTo>
                  <a:lnTo>
                    <a:pt x="89" y="59"/>
                  </a:lnTo>
                  <a:lnTo>
                    <a:pt x="92" y="48"/>
                  </a:lnTo>
                  <a:lnTo>
                    <a:pt x="93" y="47"/>
                  </a:lnTo>
                  <a:lnTo>
                    <a:pt x="97" y="42"/>
                  </a:lnTo>
                  <a:lnTo>
                    <a:pt x="97" y="39"/>
                  </a:lnTo>
                  <a:lnTo>
                    <a:pt x="97" y="35"/>
                  </a:lnTo>
                  <a:lnTo>
                    <a:pt x="96" y="32"/>
                  </a:lnTo>
                  <a:lnTo>
                    <a:pt x="96" y="31"/>
                  </a:lnTo>
                  <a:lnTo>
                    <a:pt x="95" y="31"/>
                  </a:lnTo>
                  <a:lnTo>
                    <a:pt x="94" y="29"/>
                  </a:lnTo>
                  <a:lnTo>
                    <a:pt x="93" y="25"/>
                  </a:lnTo>
                  <a:lnTo>
                    <a:pt x="95" y="20"/>
                  </a:lnTo>
                  <a:lnTo>
                    <a:pt x="94" y="21"/>
                  </a:lnTo>
                  <a:lnTo>
                    <a:pt x="93" y="21"/>
                  </a:lnTo>
                  <a:lnTo>
                    <a:pt x="92" y="19"/>
                  </a:lnTo>
                  <a:lnTo>
                    <a:pt x="91" y="17"/>
                  </a:lnTo>
                  <a:lnTo>
                    <a:pt x="90" y="17"/>
                  </a:lnTo>
                  <a:lnTo>
                    <a:pt x="88" y="15"/>
                  </a:lnTo>
                  <a:lnTo>
                    <a:pt x="86" y="14"/>
                  </a:lnTo>
                  <a:lnTo>
                    <a:pt x="86" y="13"/>
                  </a:lnTo>
                  <a:lnTo>
                    <a:pt x="81" y="13"/>
                  </a:lnTo>
                  <a:lnTo>
                    <a:pt x="76" y="13"/>
                  </a:lnTo>
                  <a:lnTo>
                    <a:pt x="71" y="15"/>
                  </a:lnTo>
                  <a:lnTo>
                    <a:pt x="70" y="16"/>
                  </a:lnTo>
                  <a:lnTo>
                    <a:pt x="69" y="18"/>
                  </a:lnTo>
                  <a:lnTo>
                    <a:pt x="68" y="18"/>
                  </a:lnTo>
                  <a:lnTo>
                    <a:pt x="65" y="16"/>
                  </a:lnTo>
                  <a:lnTo>
                    <a:pt x="63" y="16"/>
                  </a:lnTo>
                  <a:lnTo>
                    <a:pt x="60" y="15"/>
                  </a:lnTo>
                  <a:lnTo>
                    <a:pt x="58" y="13"/>
                  </a:lnTo>
                  <a:lnTo>
                    <a:pt x="57" y="9"/>
                  </a:lnTo>
                  <a:lnTo>
                    <a:pt x="56" y="7"/>
                  </a:lnTo>
                  <a:lnTo>
                    <a:pt x="55" y="6"/>
                  </a:lnTo>
                  <a:lnTo>
                    <a:pt x="54" y="6"/>
                  </a:lnTo>
                  <a:lnTo>
                    <a:pt x="5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2" name="Freeform 4345"/>
            <p:cNvSpPr>
              <a:spLocks/>
            </p:cNvSpPr>
            <p:nvPr/>
          </p:nvSpPr>
          <p:spPr bwMode="auto">
            <a:xfrm>
              <a:off x="2967" y="2320"/>
              <a:ext cx="211" cy="201"/>
            </a:xfrm>
            <a:custGeom>
              <a:avLst/>
              <a:gdLst>
                <a:gd name="T0" fmla="*/ 2 w 264"/>
                <a:gd name="T1" fmla="*/ 24 h 245"/>
                <a:gd name="T2" fmla="*/ 2 w 264"/>
                <a:gd name="T3" fmla="*/ 25 h 245"/>
                <a:gd name="T4" fmla="*/ 2 w 264"/>
                <a:gd name="T5" fmla="*/ 25 h 245"/>
                <a:gd name="T6" fmla="*/ 3 w 264"/>
                <a:gd name="T7" fmla="*/ 25 h 245"/>
                <a:gd name="T8" fmla="*/ 4 w 264"/>
                <a:gd name="T9" fmla="*/ 25 h 245"/>
                <a:gd name="T10" fmla="*/ 4 w 264"/>
                <a:gd name="T11" fmla="*/ 24 h 245"/>
                <a:gd name="T12" fmla="*/ 5 w 264"/>
                <a:gd name="T13" fmla="*/ 24 h 245"/>
                <a:gd name="T14" fmla="*/ 5 w 264"/>
                <a:gd name="T15" fmla="*/ 25 h 245"/>
                <a:gd name="T16" fmla="*/ 6 w 264"/>
                <a:gd name="T17" fmla="*/ 26 h 245"/>
                <a:gd name="T18" fmla="*/ 5 w 264"/>
                <a:gd name="T19" fmla="*/ 26 h 245"/>
                <a:gd name="T20" fmla="*/ 6 w 264"/>
                <a:gd name="T21" fmla="*/ 26 h 245"/>
                <a:gd name="T22" fmla="*/ 6 w 264"/>
                <a:gd name="T23" fmla="*/ 28 h 245"/>
                <a:gd name="T24" fmla="*/ 6 w 264"/>
                <a:gd name="T25" fmla="*/ 27 h 245"/>
                <a:gd name="T26" fmla="*/ 7 w 264"/>
                <a:gd name="T27" fmla="*/ 28 h 245"/>
                <a:gd name="T28" fmla="*/ 7 w 264"/>
                <a:gd name="T29" fmla="*/ 28 h 245"/>
                <a:gd name="T30" fmla="*/ 8 w 264"/>
                <a:gd name="T31" fmla="*/ 26 h 245"/>
                <a:gd name="T32" fmla="*/ 8 w 264"/>
                <a:gd name="T33" fmla="*/ 26 h 245"/>
                <a:gd name="T34" fmla="*/ 8 w 264"/>
                <a:gd name="T35" fmla="*/ 26 h 245"/>
                <a:gd name="T36" fmla="*/ 9 w 264"/>
                <a:gd name="T37" fmla="*/ 28 h 245"/>
                <a:gd name="T38" fmla="*/ 9 w 264"/>
                <a:gd name="T39" fmla="*/ 27 h 245"/>
                <a:gd name="T40" fmla="*/ 9 w 264"/>
                <a:gd name="T41" fmla="*/ 26 h 245"/>
                <a:gd name="T42" fmla="*/ 10 w 264"/>
                <a:gd name="T43" fmla="*/ 26 h 245"/>
                <a:gd name="T44" fmla="*/ 9 w 264"/>
                <a:gd name="T45" fmla="*/ 25 h 245"/>
                <a:gd name="T46" fmla="*/ 11 w 264"/>
                <a:gd name="T47" fmla="*/ 25 h 245"/>
                <a:gd name="T48" fmla="*/ 11 w 264"/>
                <a:gd name="T49" fmla="*/ 24 h 245"/>
                <a:gd name="T50" fmla="*/ 11 w 264"/>
                <a:gd name="T51" fmla="*/ 23 h 245"/>
                <a:gd name="T52" fmla="*/ 11 w 264"/>
                <a:gd name="T53" fmla="*/ 22 h 245"/>
                <a:gd name="T54" fmla="*/ 11 w 264"/>
                <a:gd name="T55" fmla="*/ 21 h 245"/>
                <a:gd name="T56" fmla="*/ 12 w 264"/>
                <a:gd name="T57" fmla="*/ 22 h 245"/>
                <a:gd name="T58" fmla="*/ 12 w 264"/>
                <a:gd name="T59" fmla="*/ 21 h 245"/>
                <a:gd name="T60" fmla="*/ 13 w 264"/>
                <a:gd name="T61" fmla="*/ 21 h 245"/>
                <a:gd name="T62" fmla="*/ 14 w 264"/>
                <a:gd name="T63" fmla="*/ 21 h 245"/>
                <a:gd name="T64" fmla="*/ 14 w 264"/>
                <a:gd name="T65" fmla="*/ 21 h 245"/>
                <a:gd name="T66" fmla="*/ 15 w 264"/>
                <a:gd name="T67" fmla="*/ 20 h 245"/>
                <a:gd name="T68" fmla="*/ 17 w 264"/>
                <a:gd name="T69" fmla="*/ 19 h 245"/>
                <a:gd name="T70" fmla="*/ 18 w 264"/>
                <a:gd name="T71" fmla="*/ 19 h 245"/>
                <a:gd name="T72" fmla="*/ 20 w 264"/>
                <a:gd name="T73" fmla="*/ 18 h 245"/>
                <a:gd name="T74" fmla="*/ 22 w 264"/>
                <a:gd name="T75" fmla="*/ 17 h 245"/>
                <a:gd name="T76" fmla="*/ 22 w 264"/>
                <a:gd name="T77" fmla="*/ 16 h 245"/>
                <a:gd name="T78" fmla="*/ 22 w 264"/>
                <a:gd name="T79" fmla="*/ 11 h 245"/>
                <a:gd name="T80" fmla="*/ 21 w 264"/>
                <a:gd name="T81" fmla="*/ 11 h 245"/>
                <a:gd name="T82" fmla="*/ 21 w 264"/>
                <a:gd name="T83" fmla="*/ 9 h 245"/>
                <a:gd name="T84" fmla="*/ 21 w 264"/>
                <a:gd name="T85" fmla="*/ 9 h 245"/>
                <a:gd name="T86" fmla="*/ 19 w 264"/>
                <a:gd name="T87" fmla="*/ 9 h 245"/>
                <a:gd name="T88" fmla="*/ 19 w 264"/>
                <a:gd name="T89" fmla="*/ 8 h 245"/>
                <a:gd name="T90" fmla="*/ 18 w 264"/>
                <a:gd name="T91" fmla="*/ 7 h 245"/>
                <a:gd name="T92" fmla="*/ 12 w 264"/>
                <a:gd name="T93" fmla="*/ 2 h 245"/>
                <a:gd name="T94" fmla="*/ 8 w 264"/>
                <a:gd name="T95" fmla="*/ 2 h 245"/>
                <a:gd name="T96" fmla="*/ 9 w 264"/>
                <a:gd name="T97" fmla="*/ 17 h 245"/>
                <a:gd name="T98" fmla="*/ 9 w 264"/>
                <a:gd name="T99" fmla="*/ 17 h 245"/>
                <a:gd name="T100" fmla="*/ 4 w 264"/>
                <a:gd name="T101" fmla="*/ 17 h 245"/>
                <a:gd name="T102" fmla="*/ 2 w 264"/>
                <a:gd name="T103" fmla="*/ 17 h 245"/>
                <a:gd name="T104" fmla="*/ 2 w 264"/>
                <a:gd name="T105" fmla="*/ 19 h 245"/>
                <a:gd name="T106" fmla="*/ 2 w 264"/>
                <a:gd name="T107" fmla="*/ 17 h 245"/>
                <a:gd name="T108" fmla="*/ 2 w 264"/>
                <a:gd name="T109" fmla="*/ 19 h 245"/>
                <a:gd name="T110" fmla="*/ 2 w 264"/>
                <a:gd name="T111" fmla="*/ 20 h 245"/>
                <a:gd name="T112" fmla="*/ 2 w 264"/>
                <a:gd name="T113" fmla="*/ 21 h 245"/>
                <a:gd name="T114" fmla="*/ 2 w 264"/>
                <a:gd name="T115" fmla="*/ 21 h 245"/>
                <a:gd name="T116" fmla="*/ 2 w 264"/>
                <a:gd name="T117" fmla="*/ 21 h 245"/>
                <a:gd name="T118" fmla="*/ 2 w 264"/>
                <a:gd name="T119" fmla="*/ 24 h 2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4"/>
                <a:gd name="T181" fmla="*/ 0 h 245"/>
                <a:gd name="T182" fmla="*/ 264 w 264"/>
                <a:gd name="T183" fmla="*/ 245 h 2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4" h="245">
                  <a:moveTo>
                    <a:pt x="14" y="209"/>
                  </a:moveTo>
                  <a:lnTo>
                    <a:pt x="14" y="209"/>
                  </a:lnTo>
                  <a:lnTo>
                    <a:pt x="12" y="212"/>
                  </a:lnTo>
                  <a:lnTo>
                    <a:pt x="15" y="215"/>
                  </a:lnTo>
                  <a:lnTo>
                    <a:pt x="16" y="215"/>
                  </a:lnTo>
                  <a:lnTo>
                    <a:pt x="19" y="213"/>
                  </a:lnTo>
                  <a:lnTo>
                    <a:pt x="21" y="212"/>
                  </a:lnTo>
                  <a:lnTo>
                    <a:pt x="22" y="212"/>
                  </a:lnTo>
                  <a:lnTo>
                    <a:pt x="23" y="213"/>
                  </a:lnTo>
                  <a:lnTo>
                    <a:pt x="25" y="216"/>
                  </a:lnTo>
                  <a:lnTo>
                    <a:pt x="26" y="216"/>
                  </a:lnTo>
                  <a:lnTo>
                    <a:pt x="27" y="215"/>
                  </a:lnTo>
                  <a:lnTo>
                    <a:pt x="28" y="214"/>
                  </a:lnTo>
                  <a:lnTo>
                    <a:pt x="33" y="213"/>
                  </a:lnTo>
                  <a:lnTo>
                    <a:pt x="35" y="213"/>
                  </a:lnTo>
                  <a:lnTo>
                    <a:pt x="40" y="214"/>
                  </a:lnTo>
                  <a:lnTo>
                    <a:pt x="41" y="214"/>
                  </a:lnTo>
                  <a:lnTo>
                    <a:pt x="41" y="213"/>
                  </a:lnTo>
                  <a:lnTo>
                    <a:pt x="44" y="212"/>
                  </a:lnTo>
                  <a:lnTo>
                    <a:pt x="46" y="211"/>
                  </a:lnTo>
                  <a:lnTo>
                    <a:pt x="46" y="210"/>
                  </a:lnTo>
                  <a:lnTo>
                    <a:pt x="46" y="208"/>
                  </a:lnTo>
                  <a:lnTo>
                    <a:pt x="47" y="207"/>
                  </a:lnTo>
                  <a:lnTo>
                    <a:pt x="50" y="208"/>
                  </a:lnTo>
                  <a:lnTo>
                    <a:pt x="51" y="209"/>
                  </a:lnTo>
                  <a:lnTo>
                    <a:pt x="53" y="212"/>
                  </a:lnTo>
                  <a:lnTo>
                    <a:pt x="55" y="215"/>
                  </a:lnTo>
                  <a:lnTo>
                    <a:pt x="55" y="218"/>
                  </a:lnTo>
                  <a:lnTo>
                    <a:pt x="55" y="219"/>
                  </a:lnTo>
                  <a:lnTo>
                    <a:pt x="56" y="221"/>
                  </a:lnTo>
                  <a:lnTo>
                    <a:pt x="57" y="221"/>
                  </a:lnTo>
                  <a:lnTo>
                    <a:pt x="57" y="222"/>
                  </a:lnTo>
                  <a:lnTo>
                    <a:pt x="62" y="225"/>
                  </a:lnTo>
                  <a:lnTo>
                    <a:pt x="62" y="226"/>
                  </a:lnTo>
                  <a:lnTo>
                    <a:pt x="62" y="227"/>
                  </a:lnTo>
                  <a:lnTo>
                    <a:pt x="60" y="227"/>
                  </a:lnTo>
                  <a:lnTo>
                    <a:pt x="59" y="228"/>
                  </a:lnTo>
                  <a:lnTo>
                    <a:pt x="57" y="231"/>
                  </a:lnTo>
                  <a:lnTo>
                    <a:pt x="57" y="232"/>
                  </a:lnTo>
                  <a:lnTo>
                    <a:pt x="59" y="231"/>
                  </a:lnTo>
                  <a:lnTo>
                    <a:pt x="62" y="230"/>
                  </a:lnTo>
                  <a:lnTo>
                    <a:pt x="63" y="231"/>
                  </a:lnTo>
                  <a:lnTo>
                    <a:pt x="64" y="232"/>
                  </a:lnTo>
                  <a:lnTo>
                    <a:pt x="64" y="237"/>
                  </a:lnTo>
                  <a:lnTo>
                    <a:pt x="64" y="240"/>
                  </a:lnTo>
                  <a:lnTo>
                    <a:pt x="68" y="245"/>
                  </a:lnTo>
                  <a:lnTo>
                    <a:pt x="69" y="244"/>
                  </a:lnTo>
                  <a:lnTo>
                    <a:pt x="71" y="242"/>
                  </a:lnTo>
                  <a:lnTo>
                    <a:pt x="73" y="241"/>
                  </a:lnTo>
                  <a:lnTo>
                    <a:pt x="76" y="241"/>
                  </a:lnTo>
                  <a:lnTo>
                    <a:pt x="78" y="242"/>
                  </a:lnTo>
                  <a:lnTo>
                    <a:pt x="79" y="243"/>
                  </a:lnTo>
                  <a:lnTo>
                    <a:pt x="80" y="244"/>
                  </a:lnTo>
                  <a:lnTo>
                    <a:pt x="81" y="244"/>
                  </a:lnTo>
                  <a:lnTo>
                    <a:pt x="83" y="244"/>
                  </a:lnTo>
                  <a:lnTo>
                    <a:pt x="83" y="245"/>
                  </a:lnTo>
                  <a:lnTo>
                    <a:pt x="84" y="244"/>
                  </a:lnTo>
                  <a:lnTo>
                    <a:pt x="84" y="242"/>
                  </a:lnTo>
                  <a:lnTo>
                    <a:pt x="85" y="242"/>
                  </a:lnTo>
                  <a:lnTo>
                    <a:pt x="88" y="242"/>
                  </a:lnTo>
                  <a:lnTo>
                    <a:pt x="90" y="241"/>
                  </a:lnTo>
                  <a:lnTo>
                    <a:pt x="88" y="239"/>
                  </a:lnTo>
                  <a:lnTo>
                    <a:pt x="90" y="238"/>
                  </a:lnTo>
                  <a:lnTo>
                    <a:pt x="90" y="237"/>
                  </a:lnTo>
                  <a:lnTo>
                    <a:pt x="91" y="237"/>
                  </a:lnTo>
                  <a:lnTo>
                    <a:pt x="93" y="238"/>
                  </a:lnTo>
                  <a:lnTo>
                    <a:pt x="94" y="238"/>
                  </a:lnTo>
                  <a:lnTo>
                    <a:pt x="93" y="238"/>
                  </a:lnTo>
                  <a:lnTo>
                    <a:pt x="93" y="237"/>
                  </a:lnTo>
                  <a:lnTo>
                    <a:pt x="94" y="237"/>
                  </a:lnTo>
                  <a:lnTo>
                    <a:pt x="95" y="236"/>
                  </a:lnTo>
                  <a:lnTo>
                    <a:pt x="96" y="236"/>
                  </a:lnTo>
                  <a:lnTo>
                    <a:pt x="96" y="237"/>
                  </a:lnTo>
                  <a:lnTo>
                    <a:pt x="96" y="243"/>
                  </a:lnTo>
                  <a:lnTo>
                    <a:pt x="97" y="244"/>
                  </a:lnTo>
                  <a:lnTo>
                    <a:pt x="99" y="244"/>
                  </a:lnTo>
                  <a:lnTo>
                    <a:pt x="101" y="243"/>
                  </a:lnTo>
                  <a:lnTo>
                    <a:pt x="102" y="241"/>
                  </a:lnTo>
                  <a:lnTo>
                    <a:pt x="104" y="240"/>
                  </a:lnTo>
                  <a:lnTo>
                    <a:pt x="108" y="241"/>
                  </a:lnTo>
                  <a:lnTo>
                    <a:pt x="108" y="239"/>
                  </a:lnTo>
                  <a:lnTo>
                    <a:pt x="109" y="236"/>
                  </a:lnTo>
                  <a:lnTo>
                    <a:pt x="108" y="231"/>
                  </a:lnTo>
                  <a:lnTo>
                    <a:pt x="108" y="230"/>
                  </a:lnTo>
                  <a:lnTo>
                    <a:pt x="110" y="229"/>
                  </a:lnTo>
                  <a:lnTo>
                    <a:pt x="111" y="228"/>
                  </a:lnTo>
                  <a:lnTo>
                    <a:pt x="112" y="224"/>
                  </a:lnTo>
                  <a:lnTo>
                    <a:pt x="112" y="219"/>
                  </a:lnTo>
                  <a:lnTo>
                    <a:pt x="111" y="219"/>
                  </a:lnTo>
                  <a:lnTo>
                    <a:pt x="110" y="218"/>
                  </a:lnTo>
                  <a:lnTo>
                    <a:pt x="112" y="217"/>
                  </a:lnTo>
                  <a:lnTo>
                    <a:pt x="116" y="215"/>
                  </a:lnTo>
                  <a:lnTo>
                    <a:pt x="120" y="215"/>
                  </a:lnTo>
                  <a:lnTo>
                    <a:pt x="122" y="214"/>
                  </a:lnTo>
                  <a:lnTo>
                    <a:pt x="125" y="211"/>
                  </a:lnTo>
                  <a:lnTo>
                    <a:pt x="125" y="210"/>
                  </a:lnTo>
                  <a:lnTo>
                    <a:pt x="124" y="204"/>
                  </a:lnTo>
                  <a:lnTo>
                    <a:pt x="124" y="203"/>
                  </a:lnTo>
                  <a:lnTo>
                    <a:pt x="125" y="203"/>
                  </a:lnTo>
                  <a:lnTo>
                    <a:pt x="128" y="203"/>
                  </a:lnTo>
                  <a:lnTo>
                    <a:pt x="128" y="202"/>
                  </a:lnTo>
                  <a:lnTo>
                    <a:pt x="128" y="200"/>
                  </a:lnTo>
                  <a:lnTo>
                    <a:pt x="128" y="199"/>
                  </a:lnTo>
                  <a:lnTo>
                    <a:pt x="127" y="198"/>
                  </a:lnTo>
                  <a:lnTo>
                    <a:pt x="128" y="195"/>
                  </a:lnTo>
                  <a:lnTo>
                    <a:pt x="132" y="191"/>
                  </a:lnTo>
                  <a:lnTo>
                    <a:pt x="133" y="190"/>
                  </a:lnTo>
                  <a:lnTo>
                    <a:pt x="135" y="194"/>
                  </a:lnTo>
                  <a:lnTo>
                    <a:pt x="140" y="196"/>
                  </a:lnTo>
                  <a:lnTo>
                    <a:pt x="141" y="196"/>
                  </a:lnTo>
                  <a:lnTo>
                    <a:pt x="143" y="195"/>
                  </a:lnTo>
                  <a:lnTo>
                    <a:pt x="144" y="194"/>
                  </a:lnTo>
                  <a:lnTo>
                    <a:pt x="143" y="188"/>
                  </a:lnTo>
                  <a:lnTo>
                    <a:pt x="143" y="187"/>
                  </a:lnTo>
                  <a:lnTo>
                    <a:pt x="144" y="187"/>
                  </a:lnTo>
                  <a:lnTo>
                    <a:pt x="148" y="188"/>
                  </a:lnTo>
                  <a:lnTo>
                    <a:pt x="149" y="188"/>
                  </a:lnTo>
                  <a:lnTo>
                    <a:pt x="150" y="185"/>
                  </a:lnTo>
                  <a:lnTo>
                    <a:pt x="151" y="183"/>
                  </a:lnTo>
                  <a:lnTo>
                    <a:pt x="154" y="180"/>
                  </a:lnTo>
                  <a:lnTo>
                    <a:pt x="156" y="178"/>
                  </a:lnTo>
                  <a:lnTo>
                    <a:pt x="158" y="178"/>
                  </a:lnTo>
                  <a:lnTo>
                    <a:pt x="161" y="180"/>
                  </a:lnTo>
                  <a:lnTo>
                    <a:pt x="162" y="180"/>
                  </a:lnTo>
                  <a:lnTo>
                    <a:pt x="163" y="180"/>
                  </a:lnTo>
                  <a:lnTo>
                    <a:pt x="164" y="177"/>
                  </a:lnTo>
                  <a:lnTo>
                    <a:pt x="164" y="176"/>
                  </a:lnTo>
                  <a:lnTo>
                    <a:pt x="165" y="175"/>
                  </a:lnTo>
                  <a:lnTo>
                    <a:pt x="168" y="174"/>
                  </a:lnTo>
                  <a:lnTo>
                    <a:pt x="179" y="169"/>
                  </a:lnTo>
                  <a:lnTo>
                    <a:pt x="183" y="166"/>
                  </a:lnTo>
                  <a:lnTo>
                    <a:pt x="184" y="164"/>
                  </a:lnTo>
                  <a:lnTo>
                    <a:pt x="189" y="164"/>
                  </a:lnTo>
                  <a:lnTo>
                    <a:pt x="193" y="166"/>
                  </a:lnTo>
                  <a:lnTo>
                    <a:pt x="198" y="168"/>
                  </a:lnTo>
                  <a:lnTo>
                    <a:pt x="199" y="168"/>
                  </a:lnTo>
                  <a:lnTo>
                    <a:pt x="200" y="168"/>
                  </a:lnTo>
                  <a:lnTo>
                    <a:pt x="205" y="166"/>
                  </a:lnTo>
                  <a:lnTo>
                    <a:pt x="218" y="161"/>
                  </a:lnTo>
                  <a:lnTo>
                    <a:pt x="233" y="161"/>
                  </a:lnTo>
                  <a:lnTo>
                    <a:pt x="243" y="160"/>
                  </a:lnTo>
                  <a:lnTo>
                    <a:pt x="247" y="160"/>
                  </a:lnTo>
                  <a:lnTo>
                    <a:pt x="251" y="160"/>
                  </a:lnTo>
                  <a:lnTo>
                    <a:pt x="253" y="159"/>
                  </a:lnTo>
                  <a:lnTo>
                    <a:pt x="257" y="156"/>
                  </a:lnTo>
                  <a:lnTo>
                    <a:pt x="260" y="152"/>
                  </a:lnTo>
                  <a:lnTo>
                    <a:pt x="262" y="146"/>
                  </a:lnTo>
                  <a:lnTo>
                    <a:pt x="263" y="140"/>
                  </a:lnTo>
                  <a:lnTo>
                    <a:pt x="264" y="128"/>
                  </a:lnTo>
                  <a:lnTo>
                    <a:pt x="264" y="120"/>
                  </a:lnTo>
                  <a:lnTo>
                    <a:pt x="263" y="107"/>
                  </a:lnTo>
                  <a:lnTo>
                    <a:pt x="263" y="99"/>
                  </a:lnTo>
                  <a:lnTo>
                    <a:pt x="255" y="100"/>
                  </a:lnTo>
                  <a:lnTo>
                    <a:pt x="250" y="100"/>
                  </a:lnTo>
                  <a:lnTo>
                    <a:pt x="246" y="99"/>
                  </a:lnTo>
                  <a:lnTo>
                    <a:pt x="246" y="98"/>
                  </a:lnTo>
                  <a:lnTo>
                    <a:pt x="246" y="97"/>
                  </a:lnTo>
                  <a:lnTo>
                    <a:pt x="248" y="94"/>
                  </a:lnTo>
                  <a:lnTo>
                    <a:pt x="248" y="93"/>
                  </a:lnTo>
                  <a:lnTo>
                    <a:pt x="248" y="92"/>
                  </a:lnTo>
                  <a:lnTo>
                    <a:pt x="247" y="88"/>
                  </a:lnTo>
                  <a:lnTo>
                    <a:pt x="247" y="87"/>
                  </a:lnTo>
                  <a:lnTo>
                    <a:pt x="246" y="86"/>
                  </a:lnTo>
                  <a:lnTo>
                    <a:pt x="241" y="85"/>
                  </a:lnTo>
                  <a:lnTo>
                    <a:pt x="238" y="84"/>
                  </a:lnTo>
                  <a:lnTo>
                    <a:pt x="236" y="83"/>
                  </a:lnTo>
                  <a:lnTo>
                    <a:pt x="233" y="79"/>
                  </a:lnTo>
                  <a:lnTo>
                    <a:pt x="232" y="79"/>
                  </a:lnTo>
                  <a:lnTo>
                    <a:pt x="231" y="79"/>
                  </a:lnTo>
                  <a:lnTo>
                    <a:pt x="230" y="79"/>
                  </a:lnTo>
                  <a:lnTo>
                    <a:pt x="226" y="79"/>
                  </a:lnTo>
                  <a:lnTo>
                    <a:pt x="224" y="78"/>
                  </a:lnTo>
                  <a:lnTo>
                    <a:pt x="222" y="75"/>
                  </a:lnTo>
                  <a:lnTo>
                    <a:pt x="221" y="73"/>
                  </a:lnTo>
                  <a:lnTo>
                    <a:pt x="218" y="73"/>
                  </a:lnTo>
                  <a:lnTo>
                    <a:pt x="216" y="72"/>
                  </a:lnTo>
                  <a:lnTo>
                    <a:pt x="214" y="71"/>
                  </a:lnTo>
                  <a:lnTo>
                    <a:pt x="214" y="69"/>
                  </a:lnTo>
                  <a:lnTo>
                    <a:pt x="214" y="68"/>
                  </a:lnTo>
                  <a:lnTo>
                    <a:pt x="214" y="65"/>
                  </a:lnTo>
                  <a:lnTo>
                    <a:pt x="212" y="63"/>
                  </a:lnTo>
                  <a:lnTo>
                    <a:pt x="205" y="59"/>
                  </a:lnTo>
                  <a:lnTo>
                    <a:pt x="179" y="42"/>
                  </a:lnTo>
                  <a:lnTo>
                    <a:pt x="161" y="29"/>
                  </a:lnTo>
                  <a:lnTo>
                    <a:pt x="148" y="20"/>
                  </a:lnTo>
                  <a:lnTo>
                    <a:pt x="118" y="0"/>
                  </a:lnTo>
                  <a:lnTo>
                    <a:pt x="92" y="0"/>
                  </a:lnTo>
                  <a:lnTo>
                    <a:pt x="91" y="0"/>
                  </a:lnTo>
                  <a:lnTo>
                    <a:pt x="93" y="17"/>
                  </a:lnTo>
                  <a:lnTo>
                    <a:pt x="97" y="56"/>
                  </a:lnTo>
                  <a:lnTo>
                    <a:pt x="102" y="100"/>
                  </a:lnTo>
                  <a:lnTo>
                    <a:pt x="108" y="141"/>
                  </a:lnTo>
                  <a:lnTo>
                    <a:pt x="109" y="144"/>
                  </a:lnTo>
                  <a:lnTo>
                    <a:pt x="110" y="145"/>
                  </a:lnTo>
                  <a:lnTo>
                    <a:pt x="110" y="146"/>
                  </a:lnTo>
                  <a:lnTo>
                    <a:pt x="108" y="158"/>
                  </a:lnTo>
                  <a:lnTo>
                    <a:pt x="107" y="158"/>
                  </a:lnTo>
                  <a:lnTo>
                    <a:pt x="50" y="158"/>
                  </a:lnTo>
                  <a:lnTo>
                    <a:pt x="49" y="158"/>
                  </a:lnTo>
                  <a:lnTo>
                    <a:pt x="47" y="157"/>
                  </a:lnTo>
                  <a:lnTo>
                    <a:pt x="47" y="156"/>
                  </a:lnTo>
                  <a:lnTo>
                    <a:pt x="46" y="156"/>
                  </a:lnTo>
                  <a:lnTo>
                    <a:pt x="45" y="157"/>
                  </a:lnTo>
                  <a:lnTo>
                    <a:pt x="45" y="158"/>
                  </a:lnTo>
                  <a:lnTo>
                    <a:pt x="45" y="159"/>
                  </a:lnTo>
                  <a:lnTo>
                    <a:pt x="25" y="159"/>
                  </a:lnTo>
                  <a:lnTo>
                    <a:pt x="24" y="159"/>
                  </a:lnTo>
                  <a:lnTo>
                    <a:pt x="22" y="163"/>
                  </a:lnTo>
                  <a:lnTo>
                    <a:pt x="22" y="164"/>
                  </a:lnTo>
                  <a:lnTo>
                    <a:pt x="21" y="163"/>
                  </a:lnTo>
                  <a:lnTo>
                    <a:pt x="16" y="159"/>
                  </a:lnTo>
                  <a:lnTo>
                    <a:pt x="12" y="156"/>
                  </a:lnTo>
                  <a:lnTo>
                    <a:pt x="11" y="156"/>
                  </a:lnTo>
                  <a:lnTo>
                    <a:pt x="9" y="157"/>
                  </a:lnTo>
                  <a:lnTo>
                    <a:pt x="9" y="158"/>
                  </a:lnTo>
                  <a:lnTo>
                    <a:pt x="8" y="166"/>
                  </a:lnTo>
                  <a:lnTo>
                    <a:pt x="7" y="168"/>
                  </a:lnTo>
                  <a:lnTo>
                    <a:pt x="7" y="169"/>
                  </a:lnTo>
                  <a:lnTo>
                    <a:pt x="4" y="170"/>
                  </a:lnTo>
                  <a:lnTo>
                    <a:pt x="2" y="171"/>
                  </a:lnTo>
                  <a:lnTo>
                    <a:pt x="0" y="170"/>
                  </a:lnTo>
                  <a:lnTo>
                    <a:pt x="1" y="175"/>
                  </a:lnTo>
                  <a:lnTo>
                    <a:pt x="3" y="185"/>
                  </a:lnTo>
                  <a:lnTo>
                    <a:pt x="4" y="186"/>
                  </a:lnTo>
                  <a:lnTo>
                    <a:pt x="3" y="187"/>
                  </a:lnTo>
                  <a:lnTo>
                    <a:pt x="2" y="187"/>
                  </a:lnTo>
                  <a:lnTo>
                    <a:pt x="3" y="188"/>
                  </a:lnTo>
                  <a:lnTo>
                    <a:pt x="8" y="193"/>
                  </a:lnTo>
                  <a:lnTo>
                    <a:pt x="8" y="194"/>
                  </a:lnTo>
                  <a:lnTo>
                    <a:pt x="8" y="193"/>
                  </a:lnTo>
                  <a:lnTo>
                    <a:pt x="9" y="193"/>
                  </a:lnTo>
                  <a:lnTo>
                    <a:pt x="10" y="194"/>
                  </a:lnTo>
                  <a:lnTo>
                    <a:pt x="12" y="196"/>
                  </a:lnTo>
                  <a:lnTo>
                    <a:pt x="13" y="198"/>
                  </a:lnTo>
                  <a:lnTo>
                    <a:pt x="14" y="201"/>
                  </a:lnTo>
                  <a:lnTo>
                    <a:pt x="14" y="20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3" name="Freeform 4346"/>
            <p:cNvSpPr>
              <a:spLocks/>
            </p:cNvSpPr>
            <p:nvPr/>
          </p:nvSpPr>
          <p:spPr bwMode="auto">
            <a:xfrm>
              <a:off x="2909" y="2472"/>
              <a:ext cx="38" cy="10"/>
            </a:xfrm>
            <a:custGeom>
              <a:avLst/>
              <a:gdLst>
                <a:gd name="T0" fmla="*/ 2 w 47"/>
                <a:gd name="T1" fmla="*/ 3 h 12"/>
                <a:gd name="T2" fmla="*/ 2 w 47"/>
                <a:gd name="T3" fmla="*/ 3 h 12"/>
                <a:gd name="T4" fmla="*/ 2 w 47"/>
                <a:gd name="T5" fmla="*/ 3 h 12"/>
                <a:gd name="T6" fmla="*/ 2 w 47"/>
                <a:gd name="T7" fmla="*/ 3 h 12"/>
                <a:gd name="T8" fmla="*/ 2 w 47"/>
                <a:gd name="T9" fmla="*/ 3 h 12"/>
                <a:gd name="T10" fmla="*/ 3 w 47"/>
                <a:gd name="T11" fmla="*/ 3 h 12"/>
                <a:gd name="T12" fmla="*/ 3 w 47"/>
                <a:gd name="T13" fmla="*/ 3 h 12"/>
                <a:gd name="T14" fmla="*/ 4 w 47"/>
                <a:gd name="T15" fmla="*/ 3 h 12"/>
                <a:gd name="T16" fmla="*/ 4 w 47"/>
                <a:gd name="T17" fmla="*/ 3 h 12"/>
                <a:gd name="T18" fmla="*/ 4 w 47"/>
                <a:gd name="T19" fmla="*/ 3 h 12"/>
                <a:gd name="T20" fmla="*/ 5 w 47"/>
                <a:gd name="T21" fmla="*/ 3 h 12"/>
                <a:gd name="T22" fmla="*/ 4 w 47"/>
                <a:gd name="T23" fmla="*/ 3 h 12"/>
                <a:gd name="T24" fmla="*/ 4 w 47"/>
                <a:gd name="T25" fmla="*/ 3 h 12"/>
                <a:gd name="T26" fmla="*/ 3 w 47"/>
                <a:gd name="T27" fmla="*/ 3 h 12"/>
                <a:gd name="T28" fmla="*/ 3 w 47"/>
                <a:gd name="T29" fmla="*/ 0 h 12"/>
                <a:gd name="T30" fmla="*/ 2 w 47"/>
                <a:gd name="T31" fmla="*/ 0 h 12"/>
                <a:gd name="T32" fmla="*/ 2 w 47"/>
                <a:gd name="T33" fmla="*/ 0 h 12"/>
                <a:gd name="T34" fmla="*/ 2 w 47"/>
                <a:gd name="T35" fmla="*/ 1 h 12"/>
                <a:gd name="T36" fmla="*/ 2 w 47"/>
                <a:gd name="T37" fmla="*/ 2 h 12"/>
                <a:gd name="T38" fmla="*/ 2 w 47"/>
                <a:gd name="T39" fmla="*/ 2 h 12"/>
                <a:gd name="T40" fmla="*/ 2 w 47"/>
                <a:gd name="T41" fmla="*/ 3 h 12"/>
                <a:gd name="T42" fmla="*/ 2 w 47"/>
                <a:gd name="T43" fmla="*/ 3 h 12"/>
                <a:gd name="T44" fmla="*/ 2 w 47"/>
                <a:gd name="T45" fmla="*/ 3 h 12"/>
                <a:gd name="T46" fmla="*/ 2 w 47"/>
                <a:gd name="T47" fmla="*/ 3 h 12"/>
                <a:gd name="T48" fmla="*/ 2 w 47"/>
                <a:gd name="T49" fmla="*/ 3 h 12"/>
                <a:gd name="T50" fmla="*/ 2 w 47"/>
                <a:gd name="T51" fmla="*/ 3 h 12"/>
                <a:gd name="T52" fmla="*/ 2 w 47"/>
                <a:gd name="T53" fmla="*/ 3 h 12"/>
                <a:gd name="T54" fmla="*/ 2 w 47"/>
                <a:gd name="T55" fmla="*/ 3 h 12"/>
                <a:gd name="T56" fmla="*/ 2 w 47"/>
                <a:gd name="T57" fmla="*/ 3 h 12"/>
                <a:gd name="T58" fmla="*/ 2 w 47"/>
                <a:gd name="T59" fmla="*/ 3 h 12"/>
                <a:gd name="T60" fmla="*/ 2 w 47"/>
                <a:gd name="T61" fmla="*/ 3 h 12"/>
                <a:gd name="T62" fmla="*/ 2 w 47"/>
                <a:gd name="T63" fmla="*/ 3 h 12"/>
                <a:gd name="T64" fmla="*/ 2 w 47"/>
                <a:gd name="T65" fmla="*/ 3 h 12"/>
                <a:gd name="T66" fmla="*/ 2 w 47"/>
                <a:gd name="T67" fmla="*/ 3 h 12"/>
                <a:gd name="T68" fmla="*/ 1 w 47"/>
                <a:gd name="T69" fmla="*/ 3 h 12"/>
                <a:gd name="T70" fmla="*/ 0 w 47"/>
                <a:gd name="T71" fmla="*/ 3 h 12"/>
                <a:gd name="T72" fmla="*/ 1 w 47"/>
                <a:gd name="T73" fmla="*/ 3 h 12"/>
                <a:gd name="T74" fmla="*/ 1 w 47"/>
                <a:gd name="T75" fmla="*/ 3 h 12"/>
                <a:gd name="T76" fmla="*/ 2 w 47"/>
                <a:gd name="T77" fmla="*/ 3 h 12"/>
                <a:gd name="T78" fmla="*/ 2 w 47"/>
                <a:gd name="T79" fmla="*/ 3 h 12"/>
                <a:gd name="T80" fmla="*/ 2 w 47"/>
                <a:gd name="T81" fmla="*/ 3 h 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7"/>
                <a:gd name="T124" fmla="*/ 0 h 12"/>
                <a:gd name="T125" fmla="*/ 47 w 47"/>
                <a:gd name="T126" fmla="*/ 12 h 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7" h="12">
                  <a:moveTo>
                    <a:pt x="15" y="10"/>
                  </a:moveTo>
                  <a:lnTo>
                    <a:pt x="15" y="10"/>
                  </a:lnTo>
                  <a:lnTo>
                    <a:pt x="16" y="9"/>
                  </a:lnTo>
                  <a:lnTo>
                    <a:pt x="18" y="9"/>
                  </a:lnTo>
                  <a:lnTo>
                    <a:pt x="21" y="8"/>
                  </a:lnTo>
                  <a:lnTo>
                    <a:pt x="24" y="7"/>
                  </a:lnTo>
                  <a:lnTo>
                    <a:pt x="26" y="4"/>
                  </a:lnTo>
                  <a:lnTo>
                    <a:pt x="27" y="4"/>
                  </a:lnTo>
                  <a:lnTo>
                    <a:pt x="34" y="7"/>
                  </a:lnTo>
                  <a:lnTo>
                    <a:pt x="36" y="8"/>
                  </a:lnTo>
                  <a:lnTo>
                    <a:pt x="41" y="10"/>
                  </a:lnTo>
                  <a:lnTo>
                    <a:pt x="43" y="9"/>
                  </a:lnTo>
                  <a:lnTo>
                    <a:pt x="46" y="8"/>
                  </a:lnTo>
                  <a:lnTo>
                    <a:pt x="47" y="7"/>
                  </a:lnTo>
                  <a:lnTo>
                    <a:pt x="47" y="5"/>
                  </a:lnTo>
                  <a:lnTo>
                    <a:pt x="46" y="4"/>
                  </a:lnTo>
                  <a:lnTo>
                    <a:pt x="39" y="4"/>
                  </a:lnTo>
                  <a:lnTo>
                    <a:pt x="36" y="4"/>
                  </a:lnTo>
                  <a:lnTo>
                    <a:pt x="32" y="0"/>
                  </a:lnTo>
                  <a:lnTo>
                    <a:pt x="30" y="0"/>
                  </a:lnTo>
                  <a:lnTo>
                    <a:pt x="25" y="0"/>
                  </a:lnTo>
                  <a:lnTo>
                    <a:pt x="22" y="1"/>
                  </a:lnTo>
                  <a:lnTo>
                    <a:pt x="21" y="2"/>
                  </a:lnTo>
                  <a:lnTo>
                    <a:pt x="20" y="2"/>
                  </a:lnTo>
                  <a:lnTo>
                    <a:pt x="13" y="3"/>
                  </a:lnTo>
                  <a:lnTo>
                    <a:pt x="4" y="3"/>
                  </a:lnTo>
                  <a:lnTo>
                    <a:pt x="5" y="5"/>
                  </a:lnTo>
                  <a:lnTo>
                    <a:pt x="7" y="8"/>
                  </a:lnTo>
                  <a:lnTo>
                    <a:pt x="8" y="7"/>
                  </a:lnTo>
                  <a:lnTo>
                    <a:pt x="10" y="5"/>
                  </a:lnTo>
                  <a:lnTo>
                    <a:pt x="12" y="5"/>
                  </a:lnTo>
                  <a:lnTo>
                    <a:pt x="15" y="5"/>
                  </a:lnTo>
                  <a:lnTo>
                    <a:pt x="12" y="5"/>
                  </a:lnTo>
                  <a:lnTo>
                    <a:pt x="11" y="7"/>
                  </a:lnTo>
                  <a:lnTo>
                    <a:pt x="10" y="7"/>
                  </a:lnTo>
                  <a:lnTo>
                    <a:pt x="10" y="8"/>
                  </a:lnTo>
                  <a:lnTo>
                    <a:pt x="11" y="9"/>
                  </a:lnTo>
                  <a:lnTo>
                    <a:pt x="8" y="9"/>
                  </a:lnTo>
                  <a:lnTo>
                    <a:pt x="6" y="9"/>
                  </a:lnTo>
                  <a:lnTo>
                    <a:pt x="5" y="9"/>
                  </a:lnTo>
                  <a:lnTo>
                    <a:pt x="4" y="8"/>
                  </a:lnTo>
                  <a:lnTo>
                    <a:pt x="2" y="5"/>
                  </a:lnTo>
                  <a:lnTo>
                    <a:pt x="1" y="5"/>
                  </a:lnTo>
                  <a:lnTo>
                    <a:pt x="0" y="7"/>
                  </a:lnTo>
                  <a:lnTo>
                    <a:pt x="0" y="9"/>
                  </a:lnTo>
                  <a:lnTo>
                    <a:pt x="1" y="10"/>
                  </a:lnTo>
                  <a:lnTo>
                    <a:pt x="1" y="11"/>
                  </a:lnTo>
                  <a:lnTo>
                    <a:pt x="2" y="12"/>
                  </a:lnTo>
                  <a:lnTo>
                    <a:pt x="14" y="11"/>
                  </a:lnTo>
                  <a:lnTo>
                    <a:pt x="15"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4" name="Freeform 4347"/>
            <p:cNvSpPr>
              <a:spLocks/>
            </p:cNvSpPr>
            <p:nvPr/>
          </p:nvSpPr>
          <p:spPr bwMode="auto">
            <a:xfrm>
              <a:off x="2905" y="2288"/>
              <a:ext cx="156" cy="173"/>
            </a:xfrm>
            <a:custGeom>
              <a:avLst/>
              <a:gdLst>
                <a:gd name="T0" fmla="*/ 7 w 195"/>
                <a:gd name="T1" fmla="*/ 24 h 211"/>
                <a:gd name="T2" fmla="*/ 7 w 195"/>
                <a:gd name="T3" fmla="*/ 24 h 211"/>
                <a:gd name="T4" fmla="*/ 7 w 195"/>
                <a:gd name="T5" fmla="*/ 23 h 211"/>
                <a:gd name="T6" fmla="*/ 7 w 195"/>
                <a:gd name="T7" fmla="*/ 22 h 211"/>
                <a:gd name="T8" fmla="*/ 7 w 195"/>
                <a:gd name="T9" fmla="*/ 22 h 211"/>
                <a:gd name="T10" fmla="*/ 8 w 195"/>
                <a:gd name="T11" fmla="*/ 23 h 211"/>
                <a:gd name="T12" fmla="*/ 9 w 195"/>
                <a:gd name="T13" fmla="*/ 23 h 211"/>
                <a:gd name="T14" fmla="*/ 9 w 195"/>
                <a:gd name="T15" fmla="*/ 23 h 211"/>
                <a:gd name="T16" fmla="*/ 11 w 195"/>
                <a:gd name="T17" fmla="*/ 22 h 211"/>
                <a:gd name="T18" fmla="*/ 11 w 195"/>
                <a:gd name="T19" fmla="*/ 22 h 211"/>
                <a:gd name="T20" fmla="*/ 11 w 195"/>
                <a:gd name="T21" fmla="*/ 22 h 211"/>
                <a:gd name="T22" fmla="*/ 15 w 195"/>
                <a:gd name="T23" fmla="*/ 22 h 211"/>
                <a:gd name="T24" fmla="*/ 17 w 195"/>
                <a:gd name="T25" fmla="*/ 21 h 211"/>
                <a:gd name="T26" fmla="*/ 15 w 195"/>
                <a:gd name="T27" fmla="*/ 20 h 211"/>
                <a:gd name="T28" fmla="*/ 15 w 195"/>
                <a:gd name="T29" fmla="*/ 11 h 211"/>
                <a:gd name="T30" fmla="*/ 14 w 195"/>
                <a:gd name="T31" fmla="*/ 5 h 211"/>
                <a:gd name="T32" fmla="*/ 11 w 195"/>
                <a:gd name="T33" fmla="*/ 0 h 211"/>
                <a:gd name="T34" fmla="*/ 7 w 195"/>
                <a:gd name="T35" fmla="*/ 2 h 211"/>
                <a:gd name="T36" fmla="*/ 7 w 195"/>
                <a:gd name="T37" fmla="*/ 7 h 211"/>
                <a:gd name="T38" fmla="*/ 6 w 195"/>
                <a:gd name="T39" fmla="*/ 7 h 211"/>
                <a:gd name="T40" fmla="*/ 6 w 195"/>
                <a:gd name="T41" fmla="*/ 9 h 211"/>
                <a:gd name="T42" fmla="*/ 6 w 195"/>
                <a:gd name="T43" fmla="*/ 11 h 211"/>
                <a:gd name="T44" fmla="*/ 2 w 195"/>
                <a:gd name="T45" fmla="*/ 11 h 211"/>
                <a:gd name="T46" fmla="*/ 2 w 195"/>
                <a:gd name="T47" fmla="*/ 11 h 211"/>
                <a:gd name="T48" fmla="*/ 0 w 195"/>
                <a:gd name="T49" fmla="*/ 13 h 211"/>
                <a:gd name="T50" fmla="*/ 2 w 195"/>
                <a:gd name="T51" fmla="*/ 11 h 211"/>
                <a:gd name="T52" fmla="*/ 2 w 195"/>
                <a:gd name="T53" fmla="*/ 12 h 211"/>
                <a:gd name="T54" fmla="*/ 2 w 195"/>
                <a:gd name="T55" fmla="*/ 13 h 211"/>
                <a:gd name="T56" fmla="*/ 2 w 195"/>
                <a:gd name="T57" fmla="*/ 13 h 211"/>
                <a:gd name="T58" fmla="*/ 2 w 195"/>
                <a:gd name="T59" fmla="*/ 13 h 211"/>
                <a:gd name="T60" fmla="*/ 2 w 195"/>
                <a:gd name="T61" fmla="*/ 14 h 211"/>
                <a:gd name="T62" fmla="*/ 2 w 195"/>
                <a:gd name="T63" fmla="*/ 15 h 211"/>
                <a:gd name="T64" fmla="*/ 2 w 195"/>
                <a:gd name="T65" fmla="*/ 15 h 211"/>
                <a:gd name="T66" fmla="*/ 2 w 195"/>
                <a:gd name="T67" fmla="*/ 16 h 211"/>
                <a:gd name="T68" fmla="*/ 2 w 195"/>
                <a:gd name="T69" fmla="*/ 16 h 211"/>
                <a:gd name="T70" fmla="*/ 2 w 195"/>
                <a:gd name="T71" fmla="*/ 17 h 211"/>
                <a:gd name="T72" fmla="*/ 2 w 195"/>
                <a:gd name="T73" fmla="*/ 20 h 211"/>
                <a:gd name="T74" fmla="*/ 2 w 195"/>
                <a:gd name="T75" fmla="*/ 20 h 211"/>
                <a:gd name="T76" fmla="*/ 2 w 195"/>
                <a:gd name="T77" fmla="*/ 20 h 211"/>
                <a:gd name="T78" fmla="*/ 2 w 195"/>
                <a:gd name="T79" fmla="*/ 20 h 211"/>
                <a:gd name="T80" fmla="*/ 3 w 195"/>
                <a:gd name="T81" fmla="*/ 20 h 211"/>
                <a:gd name="T82" fmla="*/ 4 w 195"/>
                <a:gd name="T83" fmla="*/ 20 h 211"/>
                <a:gd name="T84" fmla="*/ 4 w 195"/>
                <a:gd name="T85" fmla="*/ 20 h 211"/>
                <a:gd name="T86" fmla="*/ 4 w 195"/>
                <a:gd name="T87" fmla="*/ 21 h 211"/>
                <a:gd name="T88" fmla="*/ 5 w 195"/>
                <a:gd name="T89" fmla="*/ 21 h 211"/>
                <a:gd name="T90" fmla="*/ 5 w 195"/>
                <a:gd name="T91" fmla="*/ 21 h 211"/>
                <a:gd name="T92" fmla="*/ 5 w 195"/>
                <a:gd name="T93" fmla="*/ 22 h 211"/>
                <a:gd name="T94" fmla="*/ 6 w 195"/>
                <a:gd name="T95" fmla="*/ 23 h 211"/>
                <a:gd name="T96" fmla="*/ 7 w 195"/>
                <a:gd name="T97" fmla="*/ 24 h 2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5"/>
                <a:gd name="T148" fmla="*/ 0 h 211"/>
                <a:gd name="T149" fmla="*/ 195 w 195"/>
                <a:gd name="T150" fmla="*/ 211 h 21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5" h="211">
                  <a:moveTo>
                    <a:pt x="77" y="210"/>
                  </a:moveTo>
                  <a:lnTo>
                    <a:pt x="77" y="210"/>
                  </a:lnTo>
                  <a:lnTo>
                    <a:pt x="79" y="211"/>
                  </a:lnTo>
                  <a:lnTo>
                    <a:pt x="81" y="210"/>
                  </a:lnTo>
                  <a:lnTo>
                    <a:pt x="84" y="209"/>
                  </a:lnTo>
                  <a:lnTo>
                    <a:pt x="84" y="208"/>
                  </a:lnTo>
                  <a:lnTo>
                    <a:pt x="85" y="206"/>
                  </a:lnTo>
                  <a:lnTo>
                    <a:pt x="86" y="198"/>
                  </a:lnTo>
                  <a:lnTo>
                    <a:pt x="86" y="197"/>
                  </a:lnTo>
                  <a:lnTo>
                    <a:pt x="88" y="196"/>
                  </a:lnTo>
                  <a:lnTo>
                    <a:pt x="89" y="196"/>
                  </a:lnTo>
                  <a:lnTo>
                    <a:pt x="93" y="199"/>
                  </a:lnTo>
                  <a:lnTo>
                    <a:pt x="98" y="203"/>
                  </a:lnTo>
                  <a:lnTo>
                    <a:pt x="99" y="204"/>
                  </a:lnTo>
                  <a:lnTo>
                    <a:pt x="99" y="203"/>
                  </a:lnTo>
                  <a:lnTo>
                    <a:pt x="101" y="199"/>
                  </a:lnTo>
                  <a:lnTo>
                    <a:pt x="102" y="199"/>
                  </a:lnTo>
                  <a:lnTo>
                    <a:pt x="122" y="199"/>
                  </a:lnTo>
                  <a:lnTo>
                    <a:pt x="122" y="198"/>
                  </a:lnTo>
                  <a:lnTo>
                    <a:pt x="122" y="197"/>
                  </a:lnTo>
                  <a:lnTo>
                    <a:pt x="123" y="196"/>
                  </a:lnTo>
                  <a:lnTo>
                    <a:pt x="124" y="196"/>
                  </a:lnTo>
                  <a:lnTo>
                    <a:pt x="124" y="197"/>
                  </a:lnTo>
                  <a:lnTo>
                    <a:pt x="126" y="198"/>
                  </a:lnTo>
                  <a:lnTo>
                    <a:pt x="127" y="198"/>
                  </a:lnTo>
                  <a:lnTo>
                    <a:pt x="184" y="198"/>
                  </a:lnTo>
                  <a:lnTo>
                    <a:pt x="185" y="198"/>
                  </a:lnTo>
                  <a:lnTo>
                    <a:pt x="187" y="186"/>
                  </a:lnTo>
                  <a:lnTo>
                    <a:pt x="187" y="185"/>
                  </a:lnTo>
                  <a:lnTo>
                    <a:pt x="186" y="184"/>
                  </a:lnTo>
                  <a:lnTo>
                    <a:pt x="185" y="181"/>
                  </a:lnTo>
                  <a:lnTo>
                    <a:pt x="179" y="140"/>
                  </a:lnTo>
                  <a:lnTo>
                    <a:pt x="174" y="96"/>
                  </a:lnTo>
                  <a:lnTo>
                    <a:pt x="170" y="57"/>
                  </a:lnTo>
                  <a:lnTo>
                    <a:pt x="168" y="40"/>
                  </a:lnTo>
                  <a:lnTo>
                    <a:pt x="169" y="40"/>
                  </a:lnTo>
                  <a:lnTo>
                    <a:pt x="195" y="40"/>
                  </a:lnTo>
                  <a:lnTo>
                    <a:pt x="134" y="0"/>
                  </a:lnTo>
                  <a:lnTo>
                    <a:pt x="134" y="22"/>
                  </a:lnTo>
                  <a:lnTo>
                    <a:pt x="81" y="22"/>
                  </a:lnTo>
                  <a:lnTo>
                    <a:pt x="81" y="65"/>
                  </a:lnTo>
                  <a:lnTo>
                    <a:pt x="77" y="67"/>
                  </a:lnTo>
                  <a:lnTo>
                    <a:pt x="73" y="69"/>
                  </a:lnTo>
                  <a:lnTo>
                    <a:pt x="71" y="70"/>
                  </a:lnTo>
                  <a:lnTo>
                    <a:pt x="68" y="71"/>
                  </a:lnTo>
                  <a:lnTo>
                    <a:pt x="64" y="74"/>
                  </a:lnTo>
                  <a:lnTo>
                    <a:pt x="63" y="76"/>
                  </a:lnTo>
                  <a:lnTo>
                    <a:pt x="63" y="79"/>
                  </a:lnTo>
                  <a:lnTo>
                    <a:pt x="64" y="89"/>
                  </a:lnTo>
                  <a:lnTo>
                    <a:pt x="64" y="98"/>
                  </a:lnTo>
                  <a:lnTo>
                    <a:pt x="65" y="101"/>
                  </a:lnTo>
                  <a:lnTo>
                    <a:pt x="9" y="101"/>
                  </a:lnTo>
                  <a:lnTo>
                    <a:pt x="5" y="101"/>
                  </a:lnTo>
                  <a:lnTo>
                    <a:pt x="4" y="101"/>
                  </a:lnTo>
                  <a:lnTo>
                    <a:pt x="3" y="102"/>
                  </a:lnTo>
                  <a:lnTo>
                    <a:pt x="2" y="103"/>
                  </a:lnTo>
                  <a:lnTo>
                    <a:pt x="0" y="111"/>
                  </a:lnTo>
                  <a:lnTo>
                    <a:pt x="1" y="109"/>
                  </a:lnTo>
                  <a:lnTo>
                    <a:pt x="2" y="105"/>
                  </a:lnTo>
                  <a:lnTo>
                    <a:pt x="3" y="104"/>
                  </a:lnTo>
                  <a:lnTo>
                    <a:pt x="3" y="105"/>
                  </a:lnTo>
                  <a:lnTo>
                    <a:pt x="4" y="108"/>
                  </a:lnTo>
                  <a:lnTo>
                    <a:pt x="8" y="113"/>
                  </a:lnTo>
                  <a:lnTo>
                    <a:pt x="8" y="114"/>
                  </a:lnTo>
                  <a:lnTo>
                    <a:pt x="9" y="113"/>
                  </a:lnTo>
                  <a:lnTo>
                    <a:pt x="9" y="112"/>
                  </a:lnTo>
                  <a:lnTo>
                    <a:pt x="10" y="113"/>
                  </a:lnTo>
                  <a:lnTo>
                    <a:pt x="14" y="119"/>
                  </a:lnTo>
                  <a:lnTo>
                    <a:pt x="14" y="120"/>
                  </a:lnTo>
                  <a:lnTo>
                    <a:pt x="14" y="122"/>
                  </a:lnTo>
                  <a:lnTo>
                    <a:pt x="12" y="125"/>
                  </a:lnTo>
                  <a:lnTo>
                    <a:pt x="14" y="127"/>
                  </a:lnTo>
                  <a:lnTo>
                    <a:pt x="12" y="129"/>
                  </a:lnTo>
                  <a:lnTo>
                    <a:pt x="10" y="131"/>
                  </a:lnTo>
                  <a:lnTo>
                    <a:pt x="9" y="133"/>
                  </a:lnTo>
                  <a:lnTo>
                    <a:pt x="10" y="132"/>
                  </a:lnTo>
                  <a:lnTo>
                    <a:pt x="11" y="132"/>
                  </a:lnTo>
                  <a:lnTo>
                    <a:pt x="11" y="133"/>
                  </a:lnTo>
                  <a:lnTo>
                    <a:pt x="9" y="136"/>
                  </a:lnTo>
                  <a:lnTo>
                    <a:pt x="9" y="137"/>
                  </a:lnTo>
                  <a:lnTo>
                    <a:pt x="10" y="138"/>
                  </a:lnTo>
                  <a:lnTo>
                    <a:pt x="12" y="140"/>
                  </a:lnTo>
                  <a:lnTo>
                    <a:pt x="14" y="143"/>
                  </a:lnTo>
                  <a:lnTo>
                    <a:pt x="17" y="159"/>
                  </a:lnTo>
                  <a:lnTo>
                    <a:pt x="16" y="165"/>
                  </a:lnTo>
                  <a:lnTo>
                    <a:pt x="14" y="171"/>
                  </a:lnTo>
                  <a:lnTo>
                    <a:pt x="11" y="179"/>
                  </a:lnTo>
                  <a:lnTo>
                    <a:pt x="9" y="187"/>
                  </a:lnTo>
                  <a:lnTo>
                    <a:pt x="11" y="182"/>
                  </a:lnTo>
                  <a:lnTo>
                    <a:pt x="14" y="181"/>
                  </a:lnTo>
                  <a:lnTo>
                    <a:pt x="15" y="181"/>
                  </a:lnTo>
                  <a:lnTo>
                    <a:pt x="16" y="182"/>
                  </a:lnTo>
                  <a:lnTo>
                    <a:pt x="17" y="182"/>
                  </a:lnTo>
                  <a:lnTo>
                    <a:pt x="20" y="182"/>
                  </a:lnTo>
                  <a:lnTo>
                    <a:pt x="23" y="181"/>
                  </a:lnTo>
                  <a:lnTo>
                    <a:pt x="29" y="180"/>
                  </a:lnTo>
                  <a:lnTo>
                    <a:pt x="34" y="180"/>
                  </a:lnTo>
                  <a:lnTo>
                    <a:pt x="38" y="180"/>
                  </a:lnTo>
                  <a:lnTo>
                    <a:pt x="43" y="180"/>
                  </a:lnTo>
                  <a:lnTo>
                    <a:pt x="45" y="181"/>
                  </a:lnTo>
                  <a:lnTo>
                    <a:pt x="47" y="183"/>
                  </a:lnTo>
                  <a:lnTo>
                    <a:pt x="48" y="183"/>
                  </a:lnTo>
                  <a:lnTo>
                    <a:pt x="49" y="185"/>
                  </a:lnTo>
                  <a:lnTo>
                    <a:pt x="50" y="186"/>
                  </a:lnTo>
                  <a:lnTo>
                    <a:pt x="51" y="187"/>
                  </a:lnTo>
                  <a:lnTo>
                    <a:pt x="54" y="187"/>
                  </a:lnTo>
                  <a:lnTo>
                    <a:pt x="57" y="187"/>
                  </a:lnTo>
                  <a:lnTo>
                    <a:pt x="58" y="188"/>
                  </a:lnTo>
                  <a:lnTo>
                    <a:pt x="61" y="194"/>
                  </a:lnTo>
                  <a:lnTo>
                    <a:pt x="61" y="196"/>
                  </a:lnTo>
                  <a:lnTo>
                    <a:pt x="63" y="197"/>
                  </a:lnTo>
                  <a:lnTo>
                    <a:pt x="65" y="199"/>
                  </a:lnTo>
                  <a:lnTo>
                    <a:pt x="67" y="201"/>
                  </a:lnTo>
                  <a:lnTo>
                    <a:pt x="71" y="206"/>
                  </a:lnTo>
                  <a:lnTo>
                    <a:pt x="77" y="2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5" name="Freeform 4348"/>
            <p:cNvSpPr>
              <a:spLocks/>
            </p:cNvSpPr>
            <p:nvPr/>
          </p:nvSpPr>
          <p:spPr bwMode="auto">
            <a:xfrm>
              <a:off x="3012" y="2145"/>
              <a:ext cx="266" cy="257"/>
            </a:xfrm>
            <a:custGeom>
              <a:avLst/>
              <a:gdLst>
                <a:gd name="T0" fmla="*/ 20 w 331"/>
                <a:gd name="T1" fmla="*/ 34 h 314"/>
                <a:gd name="T2" fmla="*/ 24 w 331"/>
                <a:gd name="T3" fmla="*/ 31 h 314"/>
                <a:gd name="T4" fmla="*/ 30 w 331"/>
                <a:gd name="T5" fmla="*/ 25 h 314"/>
                <a:gd name="T6" fmla="*/ 29 w 331"/>
                <a:gd name="T7" fmla="*/ 25 h 314"/>
                <a:gd name="T8" fmla="*/ 28 w 331"/>
                <a:gd name="T9" fmla="*/ 25 h 314"/>
                <a:gd name="T10" fmla="*/ 27 w 331"/>
                <a:gd name="T11" fmla="*/ 24 h 314"/>
                <a:gd name="T12" fmla="*/ 27 w 331"/>
                <a:gd name="T13" fmla="*/ 23 h 314"/>
                <a:gd name="T14" fmla="*/ 27 w 331"/>
                <a:gd name="T15" fmla="*/ 20 h 314"/>
                <a:gd name="T16" fmla="*/ 27 w 331"/>
                <a:gd name="T17" fmla="*/ 20 h 314"/>
                <a:gd name="T18" fmla="*/ 27 w 331"/>
                <a:gd name="T19" fmla="*/ 18 h 314"/>
                <a:gd name="T20" fmla="*/ 27 w 331"/>
                <a:gd name="T21" fmla="*/ 16 h 314"/>
                <a:gd name="T22" fmla="*/ 26 w 331"/>
                <a:gd name="T23" fmla="*/ 13 h 314"/>
                <a:gd name="T24" fmla="*/ 25 w 331"/>
                <a:gd name="T25" fmla="*/ 11 h 314"/>
                <a:gd name="T26" fmla="*/ 25 w 331"/>
                <a:gd name="T27" fmla="*/ 9 h 314"/>
                <a:gd name="T28" fmla="*/ 24 w 331"/>
                <a:gd name="T29" fmla="*/ 7 h 314"/>
                <a:gd name="T30" fmla="*/ 24 w 331"/>
                <a:gd name="T31" fmla="*/ 6 h 314"/>
                <a:gd name="T32" fmla="*/ 25 w 331"/>
                <a:gd name="T33" fmla="*/ 4 h 314"/>
                <a:gd name="T34" fmla="*/ 25 w 331"/>
                <a:gd name="T35" fmla="*/ 2 h 314"/>
                <a:gd name="T36" fmla="*/ 25 w 331"/>
                <a:gd name="T37" fmla="*/ 2 h 314"/>
                <a:gd name="T38" fmla="*/ 25 w 331"/>
                <a:gd name="T39" fmla="*/ 2 h 314"/>
                <a:gd name="T40" fmla="*/ 24 w 331"/>
                <a:gd name="T41" fmla="*/ 2 h 314"/>
                <a:gd name="T42" fmla="*/ 23 w 331"/>
                <a:gd name="T43" fmla="*/ 1 h 314"/>
                <a:gd name="T44" fmla="*/ 23 w 331"/>
                <a:gd name="T45" fmla="*/ 2 h 314"/>
                <a:gd name="T46" fmla="*/ 22 w 331"/>
                <a:gd name="T47" fmla="*/ 0 h 314"/>
                <a:gd name="T48" fmla="*/ 20 w 331"/>
                <a:gd name="T49" fmla="*/ 2 h 314"/>
                <a:gd name="T50" fmla="*/ 19 w 331"/>
                <a:gd name="T51" fmla="*/ 2 h 314"/>
                <a:gd name="T52" fmla="*/ 18 w 331"/>
                <a:gd name="T53" fmla="*/ 2 h 314"/>
                <a:gd name="T54" fmla="*/ 16 w 331"/>
                <a:gd name="T55" fmla="*/ 2 h 314"/>
                <a:gd name="T56" fmla="*/ 14 w 331"/>
                <a:gd name="T57" fmla="*/ 2 h 314"/>
                <a:gd name="T58" fmla="*/ 12 w 331"/>
                <a:gd name="T59" fmla="*/ 2 h 314"/>
                <a:gd name="T60" fmla="*/ 11 w 331"/>
                <a:gd name="T61" fmla="*/ 2 h 314"/>
                <a:gd name="T62" fmla="*/ 10 w 331"/>
                <a:gd name="T63" fmla="*/ 4 h 314"/>
                <a:gd name="T64" fmla="*/ 9 w 331"/>
                <a:gd name="T65" fmla="*/ 4 h 314"/>
                <a:gd name="T66" fmla="*/ 10 w 331"/>
                <a:gd name="T67" fmla="*/ 5 h 314"/>
                <a:gd name="T68" fmla="*/ 10 w 331"/>
                <a:gd name="T69" fmla="*/ 5 h 314"/>
                <a:gd name="T70" fmla="*/ 10 w 331"/>
                <a:gd name="T71" fmla="*/ 6 h 314"/>
                <a:gd name="T72" fmla="*/ 10 w 331"/>
                <a:gd name="T73" fmla="*/ 7 h 314"/>
                <a:gd name="T74" fmla="*/ 11 w 331"/>
                <a:gd name="T75" fmla="*/ 9 h 314"/>
                <a:gd name="T76" fmla="*/ 11 w 331"/>
                <a:gd name="T77" fmla="*/ 9 h 314"/>
                <a:gd name="T78" fmla="*/ 10 w 331"/>
                <a:gd name="T79" fmla="*/ 11 h 314"/>
                <a:gd name="T80" fmla="*/ 8 w 331"/>
                <a:gd name="T81" fmla="*/ 11 h 314"/>
                <a:gd name="T82" fmla="*/ 7 w 331"/>
                <a:gd name="T83" fmla="*/ 11 h 314"/>
                <a:gd name="T84" fmla="*/ 7 w 331"/>
                <a:gd name="T85" fmla="*/ 11 h 314"/>
                <a:gd name="T86" fmla="*/ 7 w 331"/>
                <a:gd name="T87" fmla="*/ 11 h 314"/>
                <a:gd name="T88" fmla="*/ 7 w 331"/>
                <a:gd name="T89" fmla="*/ 11 h 314"/>
                <a:gd name="T90" fmla="*/ 7 w 331"/>
                <a:gd name="T91" fmla="*/ 13 h 314"/>
                <a:gd name="T92" fmla="*/ 5 w 331"/>
                <a:gd name="T93" fmla="*/ 13 h 314"/>
                <a:gd name="T94" fmla="*/ 5 w 331"/>
                <a:gd name="T95" fmla="*/ 13 h 314"/>
                <a:gd name="T96" fmla="*/ 3 w 331"/>
                <a:gd name="T97" fmla="*/ 14 h 314"/>
                <a:gd name="T98" fmla="*/ 3 w 331"/>
                <a:gd name="T99" fmla="*/ 16 h 314"/>
                <a:gd name="T100" fmla="*/ 2 w 331"/>
                <a:gd name="T101" fmla="*/ 16 h 314"/>
                <a:gd name="T102" fmla="*/ 5 w 331"/>
                <a:gd name="T103" fmla="*/ 24 h 314"/>
                <a:gd name="T104" fmla="*/ 14 w 331"/>
                <a:gd name="T105" fmla="*/ 31 h 314"/>
                <a:gd name="T106" fmla="*/ 14 w 331"/>
                <a:gd name="T107" fmla="*/ 31 h 314"/>
                <a:gd name="T108" fmla="*/ 14 w 331"/>
                <a:gd name="T109" fmla="*/ 31 h 314"/>
                <a:gd name="T110" fmla="*/ 16 w 331"/>
                <a:gd name="T111" fmla="*/ 32 h 314"/>
                <a:gd name="T112" fmla="*/ 16 w 331"/>
                <a:gd name="T113" fmla="*/ 34 h 314"/>
                <a:gd name="T114" fmla="*/ 18 w 331"/>
                <a:gd name="T115" fmla="*/ 34 h 314"/>
                <a:gd name="T116" fmla="*/ 18 w 331"/>
                <a:gd name="T117" fmla="*/ 35 h 314"/>
                <a:gd name="T118" fmla="*/ 18 w 331"/>
                <a:gd name="T119" fmla="*/ 35 h 3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314"/>
                <a:gd name="T182" fmla="*/ 331 w 331"/>
                <a:gd name="T183" fmla="*/ 314 h 3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314">
                  <a:moveTo>
                    <a:pt x="206" y="313"/>
                  </a:moveTo>
                  <a:lnTo>
                    <a:pt x="206" y="313"/>
                  </a:lnTo>
                  <a:lnTo>
                    <a:pt x="218" y="310"/>
                  </a:lnTo>
                  <a:lnTo>
                    <a:pt x="228" y="308"/>
                  </a:lnTo>
                  <a:lnTo>
                    <a:pt x="232" y="307"/>
                  </a:lnTo>
                  <a:lnTo>
                    <a:pt x="236" y="303"/>
                  </a:lnTo>
                  <a:lnTo>
                    <a:pt x="252" y="288"/>
                  </a:lnTo>
                  <a:lnTo>
                    <a:pt x="261" y="282"/>
                  </a:lnTo>
                  <a:lnTo>
                    <a:pt x="271" y="275"/>
                  </a:lnTo>
                  <a:lnTo>
                    <a:pt x="331" y="238"/>
                  </a:lnTo>
                  <a:lnTo>
                    <a:pt x="330" y="237"/>
                  </a:lnTo>
                  <a:lnTo>
                    <a:pt x="329" y="236"/>
                  </a:lnTo>
                  <a:lnTo>
                    <a:pt x="328" y="233"/>
                  </a:lnTo>
                  <a:lnTo>
                    <a:pt x="326" y="230"/>
                  </a:lnTo>
                  <a:lnTo>
                    <a:pt x="323" y="227"/>
                  </a:lnTo>
                  <a:lnTo>
                    <a:pt x="321" y="224"/>
                  </a:lnTo>
                  <a:lnTo>
                    <a:pt x="313" y="222"/>
                  </a:lnTo>
                  <a:lnTo>
                    <a:pt x="310" y="221"/>
                  </a:lnTo>
                  <a:lnTo>
                    <a:pt x="308" y="222"/>
                  </a:lnTo>
                  <a:lnTo>
                    <a:pt x="305" y="222"/>
                  </a:lnTo>
                  <a:lnTo>
                    <a:pt x="304" y="221"/>
                  </a:lnTo>
                  <a:lnTo>
                    <a:pt x="301" y="218"/>
                  </a:lnTo>
                  <a:lnTo>
                    <a:pt x="300" y="215"/>
                  </a:lnTo>
                  <a:lnTo>
                    <a:pt x="299" y="210"/>
                  </a:lnTo>
                  <a:lnTo>
                    <a:pt x="296" y="204"/>
                  </a:lnTo>
                  <a:lnTo>
                    <a:pt x="294" y="201"/>
                  </a:lnTo>
                  <a:lnTo>
                    <a:pt x="291" y="197"/>
                  </a:lnTo>
                  <a:lnTo>
                    <a:pt x="290" y="194"/>
                  </a:lnTo>
                  <a:lnTo>
                    <a:pt x="290" y="192"/>
                  </a:lnTo>
                  <a:lnTo>
                    <a:pt x="292" y="191"/>
                  </a:lnTo>
                  <a:lnTo>
                    <a:pt x="295" y="188"/>
                  </a:lnTo>
                  <a:lnTo>
                    <a:pt x="296" y="187"/>
                  </a:lnTo>
                  <a:lnTo>
                    <a:pt x="296" y="183"/>
                  </a:lnTo>
                  <a:lnTo>
                    <a:pt x="295" y="176"/>
                  </a:lnTo>
                  <a:lnTo>
                    <a:pt x="295" y="173"/>
                  </a:lnTo>
                  <a:lnTo>
                    <a:pt x="296" y="169"/>
                  </a:lnTo>
                  <a:lnTo>
                    <a:pt x="298" y="165"/>
                  </a:lnTo>
                  <a:lnTo>
                    <a:pt x="298" y="164"/>
                  </a:lnTo>
                  <a:lnTo>
                    <a:pt x="298" y="162"/>
                  </a:lnTo>
                  <a:lnTo>
                    <a:pt x="296" y="160"/>
                  </a:lnTo>
                  <a:lnTo>
                    <a:pt x="296" y="155"/>
                  </a:lnTo>
                  <a:lnTo>
                    <a:pt x="296" y="147"/>
                  </a:lnTo>
                  <a:lnTo>
                    <a:pt x="296" y="142"/>
                  </a:lnTo>
                  <a:lnTo>
                    <a:pt x="294" y="137"/>
                  </a:lnTo>
                  <a:lnTo>
                    <a:pt x="291" y="131"/>
                  </a:lnTo>
                  <a:lnTo>
                    <a:pt x="288" y="125"/>
                  </a:lnTo>
                  <a:lnTo>
                    <a:pt x="289" y="124"/>
                  </a:lnTo>
                  <a:lnTo>
                    <a:pt x="291" y="123"/>
                  </a:lnTo>
                  <a:lnTo>
                    <a:pt x="285" y="93"/>
                  </a:lnTo>
                  <a:lnTo>
                    <a:pt x="284" y="92"/>
                  </a:lnTo>
                  <a:lnTo>
                    <a:pt x="273" y="83"/>
                  </a:lnTo>
                  <a:lnTo>
                    <a:pt x="272" y="82"/>
                  </a:lnTo>
                  <a:lnTo>
                    <a:pt x="272" y="81"/>
                  </a:lnTo>
                  <a:lnTo>
                    <a:pt x="271" y="77"/>
                  </a:lnTo>
                  <a:lnTo>
                    <a:pt x="267" y="72"/>
                  </a:lnTo>
                  <a:lnTo>
                    <a:pt x="263" y="67"/>
                  </a:lnTo>
                  <a:lnTo>
                    <a:pt x="262" y="66"/>
                  </a:lnTo>
                  <a:lnTo>
                    <a:pt x="261" y="62"/>
                  </a:lnTo>
                  <a:lnTo>
                    <a:pt x="259" y="55"/>
                  </a:lnTo>
                  <a:lnTo>
                    <a:pt x="260" y="54"/>
                  </a:lnTo>
                  <a:lnTo>
                    <a:pt x="261" y="53"/>
                  </a:lnTo>
                  <a:lnTo>
                    <a:pt x="267" y="48"/>
                  </a:lnTo>
                  <a:lnTo>
                    <a:pt x="271" y="43"/>
                  </a:lnTo>
                  <a:lnTo>
                    <a:pt x="274" y="37"/>
                  </a:lnTo>
                  <a:lnTo>
                    <a:pt x="274" y="34"/>
                  </a:lnTo>
                  <a:lnTo>
                    <a:pt x="274" y="32"/>
                  </a:lnTo>
                  <a:lnTo>
                    <a:pt x="272" y="24"/>
                  </a:lnTo>
                  <a:lnTo>
                    <a:pt x="272" y="20"/>
                  </a:lnTo>
                  <a:lnTo>
                    <a:pt x="273" y="14"/>
                  </a:lnTo>
                  <a:lnTo>
                    <a:pt x="273" y="13"/>
                  </a:lnTo>
                  <a:lnTo>
                    <a:pt x="272" y="13"/>
                  </a:lnTo>
                  <a:lnTo>
                    <a:pt x="271" y="11"/>
                  </a:lnTo>
                  <a:lnTo>
                    <a:pt x="270" y="11"/>
                  </a:lnTo>
                  <a:lnTo>
                    <a:pt x="271" y="10"/>
                  </a:lnTo>
                  <a:lnTo>
                    <a:pt x="276" y="2"/>
                  </a:lnTo>
                  <a:lnTo>
                    <a:pt x="265" y="3"/>
                  </a:lnTo>
                  <a:lnTo>
                    <a:pt x="263" y="3"/>
                  </a:lnTo>
                  <a:lnTo>
                    <a:pt x="262" y="2"/>
                  </a:lnTo>
                  <a:lnTo>
                    <a:pt x="261" y="1"/>
                  </a:lnTo>
                  <a:lnTo>
                    <a:pt x="258" y="0"/>
                  </a:lnTo>
                  <a:lnTo>
                    <a:pt x="256" y="1"/>
                  </a:lnTo>
                  <a:lnTo>
                    <a:pt x="252" y="2"/>
                  </a:lnTo>
                  <a:lnTo>
                    <a:pt x="250" y="3"/>
                  </a:lnTo>
                  <a:lnTo>
                    <a:pt x="249" y="3"/>
                  </a:lnTo>
                  <a:lnTo>
                    <a:pt x="247" y="2"/>
                  </a:lnTo>
                  <a:lnTo>
                    <a:pt x="246" y="2"/>
                  </a:lnTo>
                  <a:lnTo>
                    <a:pt x="243" y="1"/>
                  </a:lnTo>
                  <a:lnTo>
                    <a:pt x="242" y="0"/>
                  </a:lnTo>
                  <a:lnTo>
                    <a:pt x="240" y="0"/>
                  </a:lnTo>
                  <a:lnTo>
                    <a:pt x="239" y="1"/>
                  </a:lnTo>
                  <a:lnTo>
                    <a:pt x="238" y="3"/>
                  </a:lnTo>
                  <a:lnTo>
                    <a:pt x="237" y="3"/>
                  </a:lnTo>
                  <a:lnTo>
                    <a:pt x="228" y="8"/>
                  </a:lnTo>
                  <a:lnTo>
                    <a:pt x="225" y="8"/>
                  </a:lnTo>
                  <a:lnTo>
                    <a:pt x="222" y="8"/>
                  </a:lnTo>
                  <a:lnTo>
                    <a:pt x="216" y="5"/>
                  </a:lnTo>
                  <a:lnTo>
                    <a:pt x="210" y="3"/>
                  </a:lnTo>
                  <a:lnTo>
                    <a:pt x="206" y="3"/>
                  </a:lnTo>
                  <a:lnTo>
                    <a:pt x="196" y="6"/>
                  </a:lnTo>
                  <a:lnTo>
                    <a:pt x="192" y="6"/>
                  </a:lnTo>
                  <a:lnTo>
                    <a:pt x="189" y="6"/>
                  </a:lnTo>
                  <a:lnTo>
                    <a:pt x="186" y="6"/>
                  </a:lnTo>
                  <a:lnTo>
                    <a:pt x="182" y="8"/>
                  </a:lnTo>
                  <a:lnTo>
                    <a:pt x="180" y="9"/>
                  </a:lnTo>
                  <a:lnTo>
                    <a:pt x="179" y="10"/>
                  </a:lnTo>
                  <a:lnTo>
                    <a:pt x="175" y="10"/>
                  </a:lnTo>
                  <a:lnTo>
                    <a:pt x="166" y="10"/>
                  </a:lnTo>
                  <a:lnTo>
                    <a:pt x="157" y="12"/>
                  </a:lnTo>
                  <a:lnTo>
                    <a:pt x="149" y="14"/>
                  </a:lnTo>
                  <a:lnTo>
                    <a:pt x="145" y="16"/>
                  </a:lnTo>
                  <a:lnTo>
                    <a:pt x="142" y="19"/>
                  </a:lnTo>
                  <a:lnTo>
                    <a:pt x="139" y="22"/>
                  </a:lnTo>
                  <a:lnTo>
                    <a:pt x="138" y="23"/>
                  </a:lnTo>
                  <a:lnTo>
                    <a:pt x="137" y="24"/>
                  </a:lnTo>
                  <a:lnTo>
                    <a:pt x="135" y="23"/>
                  </a:lnTo>
                  <a:lnTo>
                    <a:pt x="133" y="22"/>
                  </a:lnTo>
                  <a:lnTo>
                    <a:pt x="132" y="23"/>
                  </a:lnTo>
                  <a:lnTo>
                    <a:pt x="128" y="24"/>
                  </a:lnTo>
                  <a:lnTo>
                    <a:pt x="123" y="25"/>
                  </a:lnTo>
                  <a:lnTo>
                    <a:pt x="121" y="28"/>
                  </a:lnTo>
                  <a:lnTo>
                    <a:pt x="120" y="29"/>
                  </a:lnTo>
                  <a:lnTo>
                    <a:pt x="118" y="33"/>
                  </a:lnTo>
                  <a:lnTo>
                    <a:pt x="115" y="34"/>
                  </a:lnTo>
                  <a:lnTo>
                    <a:pt x="111" y="35"/>
                  </a:lnTo>
                  <a:lnTo>
                    <a:pt x="106" y="36"/>
                  </a:lnTo>
                  <a:lnTo>
                    <a:pt x="105" y="37"/>
                  </a:lnTo>
                  <a:lnTo>
                    <a:pt x="103" y="37"/>
                  </a:lnTo>
                  <a:lnTo>
                    <a:pt x="108" y="41"/>
                  </a:lnTo>
                  <a:lnTo>
                    <a:pt x="110" y="42"/>
                  </a:lnTo>
                  <a:lnTo>
                    <a:pt x="110" y="43"/>
                  </a:lnTo>
                  <a:lnTo>
                    <a:pt x="109" y="44"/>
                  </a:lnTo>
                  <a:lnTo>
                    <a:pt x="110" y="47"/>
                  </a:lnTo>
                  <a:lnTo>
                    <a:pt x="111" y="48"/>
                  </a:lnTo>
                  <a:lnTo>
                    <a:pt x="111" y="49"/>
                  </a:lnTo>
                  <a:lnTo>
                    <a:pt x="111" y="51"/>
                  </a:lnTo>
                  <a:lnTo>
                    <a:pt x="111" y="52"/>
                  </a:lnTo>
                  <a:lnTo>
                    <a:pt x="112" y="54"/>
                  </a:lnTo>
                  <a:lnTo>
                    <a:pt x="112" y="55"/>
                  </a:lnTo>
                  <a:lnTo>
                    <a:pt x="111" y="61"/>
                  </a:lnTo>
                  <a:lnTo>
                    <a:pt x="111" y="63"/>
                  </a:lnTo>
                  <a:lnTo>
                    <a:pt x="117" y="77"/>
                  </a:lnTo>
                  <a:lnTo>
                    <a:pt x="118" y="79"/>
                  </a:lnTo>
                  <a:lnTo>
                    <a:pt x="120" y="81"/>
                  </a:lnTo>
                  <a:lnTo>
                    <a:pt x="121" y="82"/>
                  </a:lnTo>
                  <a:lnTo>
                    <a:pt x="122" y="83"/>
                  </a:lnTo>
                  <a:lnTo>
                    <a:pt x="122" y="84"/>
                  </a:lnTo>
                  <a:lnTo>
                    <a:pt x="119" y="88"/>
                  </a:lnTo>
                  <a:lnTo>
                    <a:pt x="119" y="89"/>
                  </a:lnTo>
                  <a:lnTo>
                    <a:pt x="120" y="90"/>
                  </a:lnTo>
                  <a:lnTo>
                    <a:pt x="119" y="91"/>
                  </a:lnTo>
                  <a:lnTo>
                    <a:pt x="110" y="90"/>
                  </a:lnTo>
                  <a:lnTo>
                    <a:pt x="101" y="90"/>
                  </a:lnTo>
                  <a:lnTo>
                    <a:pt x="94" y="91"/>
                  </a:lnTo>
                  <a:lnTo>
                    <a:pt x="92" y="92"/>
                  </a:lnTo>
                  <a:lnTo>
                    <a:pt x="90" y="95"/>
                  </a:lnTo>
                  <a:lnTo>
                    <a:pt x="89" y="96"/>
                  </a:lnTo>
                  <a:lnTo>
                    <a:pt x="85" y="97"/>
                  </a:lnTo>
                  <a:lnTo>
                    <a:pt x="83" y="97"/>
                  </a:lnTo>
                  <a:lnTo>
                    <a:pt x="81" y="97"/>
                  </a:lnTo>
                  <a:lnTo>
                    <a:pt x="79" y="97"/>
                  </a:lnTo>
                  <a:lnTo>
                    <a:pt x="78" y="98"/>
                  </a:lnTo>
                  <a:lnTo>
                    <a:pt x="78" y="100"/>
                  </a:lnTo>
                  <a:lnTo>
                    <a:pt x="78" y="102"/>
                  </a:lnTo>
                  <a:lnTo>
                    <a:pt x="79" y="103"/>
                  </a:lnTo>
                  <a:lnTo>
                    <a:pt x="79" y="104"/>
                  </a:lnTo>
                  <a:lnTo>
                    <a:pt x="78" y="106"/>
                  </a:lnTo>
                  <a:lnTo>
                    <a:pt x="78" y="107"/>
                  </a:lnTo>
                  <a:lnTo>
                    <a:pt x="79" y="107"/>
                  </a:lnTo>
                  <a:lnTo>
                    <a:pt x="80" y="107"/>
                  </a:lnTo>
                  <a:lnTo>
                    <a:pt x="81" y="108"/>
                  </a:lnTo>
                  <a:lnTo>
                    <a:pt x="81" y="109"/>
                  </a:lnTo>
                  <a:lnTo>
                    <a:pt x="81" y="110"/>
                  </a:lnTo>
                  <a:lnTo>
                    <a:pt x="80" y="111"/>
                  </a:lnTo>
                  <a:lnTo>
                    <a:pt x="77" y="112"/>
                  </a:lnTo>
                  <a:lnTo>
                    <a:pt x="69" y="116"/>
                  </a:lnTo>
                  <a:lnTo>
                    <a:pt x="59" y="120"/>
                  </a:lnTo>
                  <a:lnTo>
                    <a:pt x="58" y="121"/>
                  </a:lnTo>
                  <a:lnTo>
                    <a:pt x="57" y="123"/>
                  </a:lnTo>
                  <a:lnTo>
                    <a:pt x="55" y="125"/>
                  </a:lnTo>
                  <a:lnTo>
                    <a:pt x="51" y="127"/>
                  </a:lnTo>
                  <a:lnTo>
                    <a:pt x="45" y="130"/>
                  </a:lnTo>
                  <a:lnTo>
                    <a:pt x="36" y="131"/>
                  </a:lnTo>
                  <a:lnTo>
                    <a:pt x="35" y="131"/>
                  </a:lnTo>
                  <a:lnTo>
                    <a:pt x="34" y="134"/>
                  </a:lnTo>
                  <a:lnTo>
                    <a:pt x="33" y="135"/>
                  </a:lnTo>
                  <a:lnTo>
                    <a:pt x="26" y="135"/>
                  </a:lnTo>
                  <a:lnTo>
                    <a:pt x="20" y="137"/>
                  </a:lnTo>
                  <a:lnTo>
                    <a:pt x="14" y="139"/>
                  </a:lnTo>
                  <a:lnTo>
                    <a:pt x="10" y="141"/>
                  </a:lnTo>
                  <a:lnTo>
                    <a:pt x="0" y="150"/>
                  </a:lnTo>
                  <a:lnTo>
                    <a:pt x="0" y="174"/>
                  </a:lnTo>
                  <a:lnTo>
                    <a:pt x="61" y="214"/>
                  </a:lnTo>
                  <a:lnTo>
                    <a:pt x="91" y="234"/>
                  </a:lnTo>
                  <a:lnTo>
                    <a:pt x="104" y="243"/>
                  </a:lnTo>
                  <a:lnTo>
                    <a:pt x="122" y="256"/>
                  </a:lnTo>
                  <a:lnTo>
                    <a:pt x="148" y="273"/>
                  </a:lnTo>
                  <a:lnTo>
                    <a:pt x="155" y="277"/>
                  </a:lnTo>
                  <a:lnTo>
                    <a:pt x="157" y="279"/>
                  </a:lnTo>
                  <a:lnTo>
                    <a:pt x="157" y="282"/>
                  </a:lnTo>
                  <a:lnTo>
                    <a:pt x="157" y="283"/>
                  </a:lnTo>
                  <a:lnTo>
                    <a:pt x="157" y="285"/>
                  </a:lnTo>
                  <a:lnTo>
                    <a:pt x="159" y="286"/>
                  </a:lnTo>
                  <a:lnTo>
                    <a:pt x="161" y="287"/>
                  </a:lnTo>
                  <a:lnTo>
                    <a:pt x="164" y="287"/>
                  </a:lnTo>
                  <a:lnTo>
                    <a:pt x="165" y="289"/>
                  </a:lnTo>
                  <a:lnTo>
                    <a:pt x="167" y="292"/>
                  </a:lnTo>
                  <a:lnTo>
                    <a:pt x="169" y="293"/>
                  </a:lnTo>
                  <a:lnTo>
                    <a:pt x="173" y="293"/>
                  </a:lnTo>
                  <a:lnTo>
                    <a:pt x="174" y="293"/>
                  </a:lnTo>
                  <a:lnTo>
                    <a:pt x="175" y="293"/>
                  </a:lnTo>
                  <a:lnTo>
                    <a:pt x="176" y="293"/>
                  </a:lnTo>
                  <a:lnTo>
                    <a:pt x="179" y="297"/>
                  </a:lnTo>
                  <a:lnTo>
                    <a:pt x="181" y="298"/>
                  </a:lnTo>
                  <a:lnTo>
                    <a:pt x="184" y="299"/>
                  </a:lnTo>
                  <a:lnTo>
                    <a:pt x="189" y="300"/>
                  </a:lnTo>
                  <a:lnTo>
                    <a:pt x="190" y="301"/>
                  </a:lnTo>
                  <a:lnTo>
                    <a:pt x="190" y="302"/>
                  </a:lnTo>
                  <a:lnTo>
                    <a:pt x="191" y="306"/>
                  </a:lnTo>
                  <a:lnTo>
                    <a:pt x="191" y="307"/>
                  </a:lnTo>
                  <a:lnTo>
                    <a:pt x="191" y="308"/>
                  </a:lnTo>
                  <a:lnTo>
                    <a:pt x="189" y="311"/>
                  </a:lnTo>
                  <a:lnTo>
                    <a:pt x="189" y="312"/>
                  </a:lnTo>
                  <a:lnTo>
                    <a:pt x="189" y="313"/>
                  </a:lnTo>
                  <a:lnTo>
                    <a:pt x="193" y="314"/>
                  </a:lnTo>
                  <a:lnTo>
                    <a:pt x="198" y="314"/>
                  </a:lnTo>
                  <a:lnTo>
                    <a:pt x="206" y="3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6" name="Freeform 4349"/>
            <p:cNvSpPr>
              <a:spLocks/>
            </p:cNvSpPr>
            <p:nvPr/>
          </p:nvSpPr>
          <p:spPr bwMode="auto">
            <a:xfrm>
              <a:off x="3122" y="2509"/>
              <a:ext cx="24" cy="65"/>
            </a:xfrm>
            <a:custGeom>
              <a:avLst/>
              <a:gdLst>
                <a:gd name="T0" fmla="*/ 2 w 30"/>
                <a:gd name="T1" fmla="*/ 8 h 80"/>
                <a:gd name="T2" fmla="*/ 2 w 30"/>
                <a:gd name="T3" fmla="*/ 7 h 80"/>
                <a:gd name="T4" fmla="*/ 2 w 30"/>
                <a:gd name="T5" fmla="*/ 7 h 80"/>
                <a:gd name="T6" fmla="*/ 2 w 30"/>
                <a:gd name="T7" fmla="*/ 7 h 80"/>
                <a:gd name="T8" fmla="*/ 2 w 30"/>
                <a:gd name="T9" fmla="*/ 6 h 80"/>
                <a:gd name="T10" fmla="*/ 2 w 30"/>
                <a:gd name="T11" fmla="*/ 6 h 80"/>
                <a:gd name="T12" fmla="*/ 2 w 30"/>
                <a:gd name="T13" fmla="*/ 5 h 80"/>
                <a:gd name="T14" fmla="*/ 2 w 30"/>
                <a:gd name="T15" fmla="*/ 5 h 80"/>
                <a:gd name="T16" fmla="*/ 2 w 30"/>
                <a:gd name="T17" fmla="*/ 4 h 80"/>
                <a:gd name="T18" fmla="*/ 2 w 30"/>
                <a:gd name="T19" fmla="*/ 3 h 80"/>
                <a:gd name="T20" fmla="*/ 2 w 30"/>
                <a:gd name="T21" fmla="*/ 2 h 80"/>
                <a:gd name="T22" fmla="*/ 2 w 30"/>
                <a:gd name="T23" fmla="*/ 2 h 80"/>
                <a:gd name="T24" fmla="*/ 2 w 30"/>
                <a:gd name="T25" fmla="*/ 2 h 80"/>
                <a:gd name="T26" fmla="*/ 2 w 30"/>
                <a:gd name="T27" fmla="*/ 2 h 80"/>
                <a:gd name="T28" fmla="*/ 2 w 30"/>
                <a:gd name="T29" fmla="*/ 2 h 80"/>
                <a:gd name="T30" fmla="*/ 2 w 30"/>
                <a:gd name="T31" fmla="*/ 1 h 80"/>
                <a:gd name="T32" fmla="*/ 2 w 30"/>
                <a:gd name="T33" fmla="*/ 0 h 80"/>
                <a:gd name="T34" fmla="*/ 2 w 30"/>
                <a:gd name="T35" fmla="*/ 2 h 80"/>
                <a:gd name="T36" fmla="*/ 1 w 30"/>
                <a:gd name="T37" fmla="*/ 2 h 80"/>
                <a:gd name="T38" fmla="*/ 2 w 30"/>
                <a:gd name="T39" fmla="*/ 2 h 80"/>
                <a:gd name="T40" fmla="*/ 2 w 30"/>
                <a:gd name="T41" fmla="*/ 2 h 80"/>
                <a:gd name="T42" fmla="*/ 2 w 30"/>
                <a:gd name="T43" fmla="*/ 2 h 80"/>
                <a:gd name="T44" fmla="*/ 2 w 30"/>
                <a:gd name="T45" fmla="*/ 2 h 80"/>
                <a:gd name="T46" fmla="*/ 2 w 30"/>
                <a:gd name="T47" fmla="*/ 2 h 80"/>
                <a:gd name="T48" fmla="*/ 2 w 30"/>
                <a:gd name="T49" fmla="*/ 2 h 80"/>
                <a:gd name="T50" fmla="*/ 2 w 30"/>
                <a:gd name="T51" fmla="*/ 3 h 80"/>
                <a:gd name="T52" fmla="*/ 2 w 30"/>
                <a:gd name="T53" fmla="*/ 2 h 80"/>
                <a:gd name="T54" fmla="*/ 2 w 30"/>
                <a:gd name="T55" fmla="*/ 4 h 80"/>
                <a:gd name="T56" fmla="*/ 2 w 30"/>
                <a:gd name="T57" fmla="*/ 4 h 80"/>
                <a:gd name="T58" fmla="*/ 2 w 30"/>
                <a:gd name="T59" fmla="*/ 4 h 80"/>
                <a:gd name="T60" fmla="*/ 2 w 30"/>
                <a:gd name="T61" fmla="*/ 4 h 80"/>
                <a:gd name="T62" fmla="*/ 2 w 30"/>
                <a:gd name="T63" fmla="*/ 5 h 80"/>
                <a:gd name="T64" fmla="*/ 2 w 30"/>
                <a:gd name="T65" fmla="*/ 5 h 80"/>
                <a:gd name="T66" fmla="*/ 2 w 30"/>
                <a:gd name="T67" fmla="*/ 5 h 80"/>
                <a:gd name="T68" fmla="*/ 2 w 30"/>
                <a:gd name="T69" fmla="*/ 6 h 80"/>
                <a:gd name="T70" fmla="*/ 2 w 30"/>
                <a:gd name="T71" fmla="*/ 6 h 80"/>
                <a:gd name="T72" fmla="*/ 2 w 30"/>
                <a:gd name="T73" fmla="*/ 6 h 80"/>
                <a:gd name="T74" fmla="*/ 2 w 30"/>
                <a:gd name="T75" fmla="*/ 7 h 80"/>
                <a:gd name="T76" fmla="*/ 2 w 30"/>
                <a:gd name="T77" fmla="*/ 7 h 80"/>
                <a:gd name="T78" fmla="*/ 2 w 30"/>
                <a:gd name="T79" fmla="*/ 7 h 80"/>
                <a:gd name="T80" fmla="*/ 2 w 30"/>
                <a:gd name="T81" fmla="*/ 7 h 80"/>
                <a:gd name="T82" fmla="*/ 2 w 30"/>
                <a:gd name="T83" fmla="*/ 8 h 80"/>
                <a:gd name="T84" fmla="*/ 2 w 30"/>
                <a:gd name="T85" fmla="*/ 8 h 80"/>
                <a:gd name="T86" fmla="*/ 2 w 30"/>
                <a:gd name="T87" fmla="*/ 8 h 80"/>
                <a:gd name="T88" fmla="*/ 2 w 30"/>
                <a:gd name="T89" fmla="*/ 8 h 80"/>
                <a:gd name="T90" fmla="*/ 2 w 30"/>
                <a:gd name="T91" fmla="*/ 8 h 80"/>
                <a:gd name="T92" fmla="*/ 2 w 30"/>
                <a:gd name="T93" fmla="*/ 8 h 8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
                <a:gd name="T142" fmla="*/ 0 h 80"/>
                <a:gd name="T143" fmla="*/ 30 w 30"/>
                <a:gd name="T144" fmla="*/ 80 h 8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 h="80">
                  <a:moveTo>
                    <a:pt x="30" y="77"/>
                  </a:moveTo>
                  <a:lnTo>
                    <a:pt x="30" y="77"/>
                  </a:lnTo>
                  <a:lnTo>
                    <a:pt x="29" y="75"/>
                  </a:lnTo>
                  <a:lnTo>
                    <a:pt x="27" y="71"/>
                  </a:lnTo>
                  <a:lnTo>
                    <a:pt x="27" y="70"/>
                  </a:lnTo>
                  <a:lnTo>
                    <a:pt x="28" y="69"/>
                  </a:lnTo>
                  <a:lnTo>
                    <a:pt x="27" y="67"/>
                  </a:lnTo>
                  <a:lnTo>
                    <a:pt x="28" y="58"/>
                  </a:lnTo>
                  <a:lnTo>
                    <a:pt x="28" y="55"/>
                  </a:lnTo>
                  <a:lnTo>
                    <a:pt x="28" y="50"/>
                  </a:lnTo>
                  <a:lnTo>
                    <a:pt x="28" y="45"/>
                  </a:lnTo>
                  <a:lnTo>
                    <a:pt x="28" y="41"/>
                  </a:lnTo>
                  <a:lnTo>
                    <a:pt x="28" y="37"/>
                  </a:lnTo>
                  <a:lnTo>
                    <a:pt x="27" y="33"/>
                  </a:lnTo>
                  <a:lnTo>
                    <a:pt x="25" y="29"/>
                  </a:lnTo>
                  <a:lnTo>
                    <a:pt x="25" y="27"/>
                  </a:lnTo>
                  <a:lnTo>
                    <a:pt x="24" y="26"/>
                  </a:lnTo>
                  <a:lnTo>
                    <a:pt x="24" y="25"/>
                  </a:lnTo>
                  <a:lnTo>
                    <a:pt x="24" y="19"/>
                  </a:lnTo>
                  <a:lnTo>
                    <a:pt x="23" y="17"/>
                  </a:lnTo>
                  <a:lnTo>
                    <a:pt x="17" y="13"/>
                  </a:lnTo>
                  <a:lnTo>
                    <a:pt x="15" y="12"/>
                  </a:lnTo>
                  <a:lnTo>
                    <a:pt x="14" y="9"/>
                  </a:lnTo>
                  <a:lnTo>
                    <a:pt x="15" y="6"/>
                  </a:lnTo>
                  <a:lnTo>
                    <a:pt x="16" y="1"/>
                  </a:lnTo>
                  <a:lnTo>
                    <a:pt x="10" y="1"/>
                  </a:lnTo>
                  <a:lnTo>
                    <a:pt x="2" y="0"/>
                  </a:lnTo>
                  <a:lnTo>
                    <a:pt x="2" y="2"/>
                  </a:lnTo>
                  <a:lnTo>
                    <a:pt x="0" y="6"/>
                  </a:lnTo>
                  <a:lnTo>
                    <a:pt x="1" y="7"/>
                  </a:lnTo>
                  <a:lnTo>
                    <a:pt x="5" y="10"/>
                  </a:lnTo>
                  <a:lnTo>
                    <a:pt x="8" y="12"/>
                  </a:lnTo>
                  <a:lnTo>
                    <a:pt x="9" y="13"/>
                  </a:lnTo>
                  <a:lnTo>
                    <a:pt x="8" y="17"/>
                  </a:lnTo>
                  <a:lnTo>
                    <a:pt x="6" y="21"/>
                  </a:lnTo>
                  <a:lnTo>
                    <a:pt x="6" y="23"/>
                  </a:lnTo>
                  <a:lnTo>
                    <a:pt x="6" y="24"/>
                  </a:lnTo>
                  <a:lnTo>
                    <a:pt x="8" y="25"/>
                  </a:lnTo>
                  <a:lnTo>
                    <a:pt x="6" y="25"/>
                  </a:lnTo>
                  <a:lnTo>
                    <a:pt x="5" y="26"/>
                  </a:lnTo>
                  <a:lnTo>
                    <a:pt x="6" y="27"/>
                  </a:lnTo>
                  <a:lnTo>
                    <a:pt x="8" y="26"/>
                  </a:lnTo>
                  <a:lnTo>
                    <a:pt x="8" y="27"/>
                  </a:lnTo>
                  <a:lnTo>
                    <a:pt x="10" y="36"/>
                  </a:lnTo>
                  <a:lnTo>
                    <a:pt x="10" y="37"/>
                  </a:lnTo>
                  <a:lnTo>
                    <a:pt x="9" y="37"/>
                  </a:lnTo>
                  <a:lnTo>
                    <a:pt x="9" y="38"/>
                  </a:lnTo>
                  <a:lnTo>
                    <a:pt x="11" y="41"/>
                  </a:lnTo>
                  <a:lnTo>
                    <a:pt x="12" y="42"/>
                  </a:lnTo>
                  <a:lnTo>
                    <a:pt x="13" y="42"/>
                  </a:lnTo>
                  <a:lnTo>
                    <a:pt x="13" y="43"/>
                  </a:lnTo>
                  <a:lnTo>
                    <a:pt x="13" y="45"/>
                  </a:lnTo>
                  <a:lnTo>
                    <a:pt x="12" y="47"/>
                  </a:lnTo>
                  <a:lnTo>
                    <a:pt x="12" y="50"/>
                  </a:lnTo>
                  <a:lnTo>
                    <a:pt x="12" y="51"/>
                  </a:lnTo>
                  <a:lnTo>
                    <a:pt x="12" y="52"/>
                  </a:lnTo>
                  <a:lnTo>
                    <a:pt x="10" y="56"/>
                  </a:lnTo>
                  <a:lnTo>
                    <a:pt x="11" y="58"/>
                  </a:lnTo>
                  <a:lnTo>
                    <a:pt x="12" y="59"/>
                  </a:lnTo>
                  <a:lnTo>
                    <a:pt x="12" y="61"/>
                  </a:lnTo>
                  <a:lnTo>
                    <a:pt x="11" y="66"/>
                  </a:lnTo>
                  <a:lnTo>
                    <a:pt x="10" y="67"/>
                  </a:lnTo>
                  <a:lnTo>
                    <a:pt x="13" y="72"/>
                  </a:lnTo>
                  <a:lnTo>
                    <a:pt x="14" y="73"/>
                  </a:lnTo>
                  <a:lnTo>
                    <a:pt x="18" y="79"/>
                  </a:lnTo>
                  <a:lnTo>
                    <a:pt x="19" y="80"/>
                  </a:lnTo>
                  <a:lnTo>
                    <a:pt x="20" y="80"/>
                  </a:lnTo>
                  <a:lnTo>
                    <a:pt x="23" y="80"/>
                  </a:lnTo>
                  <a:lnTo>
                    <a:pt x="24" y="79"/>
                  </a:lnTo>
                  <a:lnTo>
                    <a:pt x="28" y="79"/>
                  </a:lnTo>
                  <a:lnTo>
                    <a:pt x="30" y="78"/>
                  </a:lnTo>
                  <a:lnTo>
                    <a:pt x="30" y="7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7" name="Freeform 4350"/>
            <p:cNvSpPr>
              <a:spLocks/>
            </p:cNvSpPr>
            <p:nvPr/>
          </p:nvSpPr>
          <p:spPr bwMode="auto">
            <a:xfrm>
              <a:off x="3236" y="2624"/>
              <a:ext cx="73" cy="82"/>
            </a:xfrm>
            <a:custGeom>
              <a:avLst/>
              <a:gdLst>
                <a:gd name="T0" fmla="*/ 4 w 91"/>
                <a:gd name="T1" fmla="*/ 11 h 100"/>
                <a:gd name="T2" fmla="*/ 4 w 91"/>
                <a:gd name="T3" fmla="*/ 11 h 100"/>
                <a:gd name="T4" fmla="*/ 4 w 91"/>
                <a:gd name="T5" fmla="*/ 11 h 100"/>
                <a:gd name="T6" fmla="*/ 5 w 91"/>
                <a:gd name="T7" fmla="*/ 11 h 100"/>
                <a:gd name="T8" fmla="*/ 4 w 91"/>
                <a:gd name="T9" fmla="*/ 10 h 100"/>
                <a:gd name="T10" fmla="*/ 4 w 91"/>
                <a:gd name="T11" fmla="*/ 9 h 100"/>
                <a:gd name="T12" fmla="*/ 4 w 91"/>
                <a:gd name="T13" fmla="*/ 9 h 100"/>
                <a:gd name="T14" fmla="*/ 4 w 91"/>
                <a:gd name="T15" fmla="*/ 9 h 100"/>
                <a:gd name="T16" fmla="*/ 4 w 91"/>
                <a:gd name="T17" fmla="*/ 9 h 100"/>
                <a:gd name="T18" fmla="*/ 4 w 91"/>
                <a:gd name="T19" fmla="*/ 9 h 100"/>
                <a:gd name="T20" fmla="*/ 5 w 91"/>
                <a:gd name="T21" fmla="*/ 9 h 100"/>
                <a:gd name="T22" fmla="*/ 5 w 91"/>
                <a:gd name="T23" fmla="*/ 8 h 100"/>
                <a:gd name="T24" fmla="*/ 5 w 91"/>
                <a:gd name="T25" fmla="*/ 7 h 100"/>
                <a:gd name="T26" fmla="*/ 6 w 91"/>
                <a:gd name="T27" fmla="*/ 7 h 100"/>
                <a:gd name="T28" fmla="*/ 6 w 91"/>
                <a:gd name="T29" fmla="*/ 9 h 100"/>
                <a:gd name="T30" fmla="*/ 6 w 91"/>
                <a:gd name="T31" fmla="*/ 9 h 100"/>
                <a:gd name="T32" fmla="*/ 7 w 91"/>
                <a:gd name="T33" fmla="*/ 7 h 100"/>
                <a:gd name="T34" fmla="*/ 7 w 91"/>
                <a:gd name="T35" fmla="*/ 9 h 100"/>
                <a:gd name="T36" fmla="*/ 7 w 91"/>
                <a:gd name="T37" fmla="*/ 9 h 100"/>
                <a:gd name="T38" fmla="*/ 7 w 91"/>
                <a:gd name="T39" fmla="*/ 9 h 100"/>
                <a:gd name="T40" fmla="*/ 8 w 91"/>
                <a:gd name="T41" fmla="*/ 7 h 100"/>
                <a:gd name="T42" fmla="*/ 8 w 91"/>
                <a:gd name="T43" fmla="*/ 6 h 100"/>
                <a:gd name="T44" fmla="*/ 8 w 91"/>
                <a:gd name="T45" fmla="*/ 5 h 100"/>
                <a:gd name="T46" fmla="*/ 8 w 91"/>
                <a:gd name="T47" fmla="*/ 5 h 100"/>
                <a:gd name="T48" fmla="*/ 7 w 91"/>
                <a:gd name="T49" fmla="*/ 5 h 100"/>
                <a:gd name="T50" fmla="*/ 7 w 91"/>
                <a:gd name="T51" fmla="*/ 3 h 100"/>
                <a:gd name="T52" fmla="*/ 7 w 91"/>
                <a:gd name="T53" fmla="*/ 3 h 100"/>
                <a:gd name="T54" fmla="*/ 8 w 91"/>
                <a:gd name="T55" fmla="*/ 2 h 100"/>
                <a:gd name="T56" fmla="*/ 7 w 91"/>
                <a:gd name="T57" fmla="*/ 2 h 100"/>
                <a:gd name="T58" fmla="*/ 7 w 91"/>
                <a:gd name="T59" fmla="*/ 2 h 100"/>
                <a:gd name="T60" fmla="*/ 6 w 91"/>
                <a:gd name="T61" fmla="*/ 2 h 100"/>
                <a:gd name="T62" fmla="*/ 6 w 91"/>
                <a:gd name="T63" fmla="*/ 2 h 100"/>
                <a:gd name="T64" fmla="*/ 6 w 91"/>
                <a:gd name="T65" fmla="*/ 1 h 100"/>
                <a:gd name="T66" fmla="*/ 5 w 91"/>
                <a:gd name="T67" fmla="*/ 0 h 100"/>
                <a:gd name="T68" fmla="*/ 4 w 91"/>
                <a:gd name="T69" fmla="*/ 0 h 100"/>
                <a:gd name="T70" fmla="*/ 4 w 91"/>
                <a:gd name="T71" fmla="*/ 2 h 100"/>
                <a:gd name="T72" fmla="*/ 4 w 91"/>
                <a:gd name="T73" fmla="*/ 2 h 100"/>
                <a:gd name="T74" fmla="*/ 3 w 91"/>
                <a:gd name="T75" fmla="*/ 2 h 100"/>
                <a:gd name="T76" fmla="*/ 2 w 91"/>
                <a:gd name="T77" fmla="*/ 2 h 100"/>
                <a:gd name="T78" fmla="*/ 2 w 91"/>
                <a:gd name="T79" fmla="*/ 2 h 100"/>
                <a:gd name="T80" fmla="*/ 2 w 91"/>
                <a:gd name="T81" fmla="*/ 3 h 100"/>
                <a:gd name="T82" fmla="*/ 2 w 91"/>
                <a:gd name="T83" fmla="*/ 3 h 100"/>
                <a:gd name="T84" fmla="*/ 2 w 91"/>
                <a:gd name="T85" fmla="*/ 4 h 100"/>
                <a:gd name="T86" fmla="*/ 2 w 91"/>
                <a:gd name="T87" fmla="*/ 4 h 100"/>
                <a:gd name="T88" fmla="*/ 2 w 91"/>
                <a:gd name="T89" fmla="*/ 4 h 100"/>
                <a:gd name="T90" fmla="*/ 2 w 91"/>
                <a:gd name="T91" fmla="*/ 5 h 100"/>
                <a:gd name="T92" fmla="*/ 2 w 91"/>
                <a:gd name="T93" fmla="*/ 6 h 100"/>
                <a:gd name="T94" fmla="*/ 1 w 91"/>
                <a:gd name="T95" fmla="*/ 6 h 100"/>
                <a:gd name="T96" fmla="*/ 1 w 91"/>
                <a:gd name="T97" fmla="*/ 6 h 100"/>
                <a:gd name="T98" fmla="*/ 2 w 91"/>
                <a:gd name="T99" fmla="*/ 7 h 100"/>
                <a:gd name="T100" fmla="*/ 2 w 91"/>
                <a:gd name="T101" fmla="*/ 7 h 100"/>
                <a:gd name="T102" fmla="*/ 2 w 91"/>
                <a:gd name="T103" fmla="*/ 7 h 100"/>
                <a:gd name="T104" fmla="*/ 2 w 91"/>
                <a:gd name="T105" fmla="*/ 7 h 100"/>
                <a:gd name="T106" fmla="*/ 2 w 91"/>
                <a:gd name="T107" fmla="*/ 7 h 100"/>
                <a:gd name="T108" fmla="*/ 2 w 91"/>
                <a:gd name="T109" fmla="*/ 7 h 100"/>
                <a:gd name="T110" fmla="*/ 2 w 91"/>
                <a:gd name="T111" fmla="*/ 9 h 100"/>
                <a:gd name="T112" fmla="*/ 4 w 91"/>
                <a:gd name="T113" fmla="*/ 11 h 1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
                <a:gd name="T172" fmla="*/ 0 h 100"/>
                <a:gd name="T173" fmla="*/ 91 w 91"/>
                <a:gd name="T174" fmla="*/ 100 h 1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 h="100">
                  <a:moveTo>
                    <a:pt x="42" y="94"/>
                  </a:moveTo>
                  <a:lnTo>
                    <a:pt x="42" y="94"/>
                  </a:lnTo>
                  <a:lnTo>
                    <a:pt x="42" y="93"/>
                  </a:lnTo>
                  <a:lnTo>
                    <a:pt x="43" y="94"/>
                  </a:lnTo>
                  <a:lnTo>
                    <a:pt x="48" y="96"/>
                  </a:lnTo>
                  <a:lnTo>
                    <a:pt x="49" y="96"/>
                  </a:lnTo>
                  <a:lnTo>
                    <a:pt x="49" y="95"/>
                  </a:lnTo>
                  <a:lnTo>
                    <a:pt x="49" y="93"/>
                  </a:lnTo>
                  <a:lnTo>
                    <a:pt x="49" y="92"/>
                  </a:lnTo>
                  <a:lnTo>
                    <a:pt x="50" y="91"/>
                  </a:lnTo>
                  <a:lnTo>
                    <a:pt x="50" y="90"/>
                  </a:lnTo>
                  <a:lnTo>
                    <a:pt x="49" y="90"/>
                  </a:lnTo>
                  <a:lnTo>
                    <a:pt x="47" y="89"/>
                  </a:lnTo>
                  <a:lnTo>
                    <a:pt x="47" y="87"/>
                  </a:lnTo>
                  <a:lnTo>
                    <a:pt x="47" y="86"/>
                  </a:lnTo>
                  <a:lnTo>
                    <a:pt x="48" y="86"/>
                  </a:lnTo>
                  <a:lnTo>
                    <a:pt x="47" y="86"/>
                  </a:lnTo>
                  <a:lnTo>
                    <a:pt x="43" y="82"/>
                  </a:lnTo>
                  <a:lnTo>
                    <a:pt x="43" y="81"/>
                  </a:lnTo>
                  <a:lnTo>
                    <a:pt x="44" y="78"/>
                  </a:lnTo>
                  <a:lnTo>
                    <a:pt x="44" y="76"/>
                  </a:lnTo>
                  <a:lnTo>
                    <a:pt x="43" y="75"/>
                  </a:lnTo>
                  <a:lnTo>
                    <a:pt x="44" y="75"/>
                  </a:lnTo>
                  <a:lnTo>
                    <a:pt x="47" y="76"/>
                  </a:lnTo>
                  <a:lnTo>
                    <a:pt x="48" y="75"/>
                  </a:lnTo>
                  <a:lnTo>
                    <a:pt x="50" y="75"/>
                  </a:lnTo>
                  <a:lnTo>
                    <a:pt x="51" y="75"/>
                  </a:lnTo>
                  <a:lnTo>
                    <a:pt x="53" y="75"/>
                  </a:lnTo>
                  <a:lnTo>
                    <a:pt x="55" y="74"/>
                  </a:lnTo>
                  <a:lnTo>
                    <a:pt x="56" y="73"/>
                  </a:lnTo>
                  <a:lnTo>
                    <a:pt x="56" y="71"/>
                  </a:lnTo>
                  <a:lnTo>
                    <a:pt x="57" y="67"/>
                  </a:lnTo>
                  <a:lnTo>
                    <a:pt x="59" y="67"/>
                  </a:lnTo>
                  <a:lnTo>
                    <a:pt x="62" y="67"/>
                  </a:lnTo>
                  <a:lnTo>
                    <a:pt x="63" y="67"/>
                  </a:lnTo>
                  <a:lnTo>
                    <a:pt x="66" y="75"/>
                  </a:lnTo>
                  <a:lnTo>
                    <a:pt x="67" y="75"/>
                  </a:lnTo>
                  <a:lnTo>
                    <a:pt x="71" y="75"/>
                  </a:lnTo>
                  <a:lnTo>
                    <a:pt x="75" y="75"/>
                  </a:lnTo>
                  <a:lnTo>
                    <a:pt x="77" y="74"/>
                  </a:lnTo>
                  <a:lnTo>
                    <a:pt x="79" y="71"/>
                  </a:lnTo>
                  <a:lnTo>
                    <a:pt x="79" y="70"/>
                  </a:lnTo>
                  <a:lnTo>
                    <a:pt x="79" y="71"/>
                  </a:lnTo>
                  <a:lnTo>
                    <a:pt x="80" y="74"/>
                  </a:lnTo>
                  <a:lnTo>
                    <a:pt x="81" y="76"/>
                  </a:lnTo>
                  <a:lnTo>
                    <a:pt x="82" y="77"/>
                  </a:lnTo>
                  <a:lnTo>
                    <a:pt x="84" y="77"/>
                  </a:lnTo>
                  <a:lnTo>
                    <a:pt x="85" y="75"/>
                  </a:lnTo>
                  <a:lnTo>
                    <a:pt x="88" y="71"/>
                  </a:lnTo>
                  <a:lnTo>
                    <a:pt x="90" y="65"/>
                  </a:lnTo>
                  <a:lnTo>
                    <a:pt x="91" y="60"/>
                  </a:lnTo>
                  <a:lnTo>
                    <a:pt x="90" y="55"/>
                  </a:lnTo>
                  <a:lnTo>
                    <a:pt x="90" y="52"/>
                  </a:lnTo>
                  <a:lnTo>
                    <a:pt x="91" y="50"/>
                  </a:lnTo>
                  <a:lnTo>
                    <a:pt x="91" y="48"/>
                  </a:lnTo>
                  <a:lnTo>
                    <a:pt x="91" y="47"/>
                  </a:lnTo>
                  <a:lnTo>
                    <a:pt x="85" y="43"/>
                  </a:lnTo>
                  <a:lnTo>
                    <a:pt x="82" y="41"/>
                  </a:lnTo>
                  <a:lnTo>
                    <a:pt x="81" y="40"/>
                  </a:lnTo>
                  <a:lnTo>
                    <a:pt x="81" y="38"/>
                  </a:lnTo>
                  <a:lnTo>
                    <a:pt x="84" y="29"/>
                  </a:lnTo>
                  <a:lnTo>
                    <a:pt x="85" y="28"/>
                  </a:lnTo>
                  <a:lnTo>
                    <a:pt x="87" y="27"/>
                  </a:lnTo>
                  <a:lnTo>
                    <a:pt x="89" y="26"/>
                  </a:lnTo>
                  <a:lnTo>
                    <a:pt x="90" y="25"/>
                  </a:lnTo>
                  <a:lnTo>
                    <a:pt x="90" y="23"/>
                  </a:lnTo>
                  <a:lnTo>
                    <a:pt x="89" y="21"/>
                  </a:lnTo>
                  <a:lnTo>
                    <a:pt x="87" y="15"/>
                  </a:lnTo>
                  <a:lnTo>
                    <a:pt x="82" y="14"/>
                  </a:lnTo>
                  <a:lnTo>
                    <a:pt x="79" y="14"/>
                  </a:lnTo>
                  <a:lnTo>
                    <a:pt x="75" y="15"/>
                  </a:lnTo>
                  <a:lnTo>
                    <a:pt x="70" y="18"/>
                  </a:lnTo>
                  <a:lnTo>
                    <a:pt x="69" y="18"/>
                  </a:lnTo>
                  <a:lnTo>
                    <a:pt x="69" y="17"/>
                  </a:lnTo>
                  <a:lnTo>
                    <a:pt x="69" y="12"/>
                  </a:lnTo>
                  <a:lnTo>
                    <a:pt x="70" y="8"/>
                  </a:lnTo>
                  <a:lnTo>
                    <a:pt x="71" y="3"/>
                  </a:lnTo>
                  <a:lnTo>
                    <a:pt x="70" y="1"/>
                  </a:lnTo>
                  <a:lnTo>
                    <a:pt x="70" y="0"/>
                  </a:lnTo>
                  <a:lnTo>
                    <a:pt x="57" y="0"/>
                  </a:lnTo>
                  <a:lnTo>
                    <a:pt x="51" y="0"/>
                  </a:lnTo>
                  <a:lnTo>
                    <a:pt x="42" y="0"/>
                  </a:lnTo>
                  <a:lnTo>
                    <a:pt x="41" y="0"/>
                  </a:lnTo>
                  <a:lnTo>
                    <a:pt x="40" y="1"/>
                  </a:lnTo>
                  <a:lnTo>
                    <a:pt x="40" y="3"/>
                  </a:lnTo>
                  <a:lnTo>
                    <a:pt x="40" y="20"/>
                  </a:lnTo>
                  <a:lnTo>
                    <a:pt x="40" y="21"/>
                  </a:lnTo>
                  <a:lnTo>
                    <a:pt x="39" y="21"/>
                  </a:lnTo>
                  <a:lnTo>
                    <a:pt x="37" y="21"/>
                  </a:lnTo>
                  <a:lnTo>
                    <a:pt x="34" y="21"/>
                  </a:lnTo>
                  <a:lnTo>
                    <a:pt x="14" y="21"/>
                  </a:lnTo>
                  <a:lnTo>
                    <a:pt x="13" y="21"/>
                  </a:lnTo>
                  <a:lnTo>
                    <a:pt x="12" y="22"/>
                  </a:lnTo>
                  <a:lnTo>
                    <a:pt x="12" y="23"/>
                  </a:lnTo>
                  <a:lnTo>
                    <a:pt x="13" y="26"/>
                  </a:lnTo>
                  <a:lnTo>
                    <a:pt x="12" y="27"/>
                  </a:lnTo>
                  <a:lnTo>
                    <a:pt x="11" y="27"/>
                  </a:lnTo>
                  <a:lnTo>
                    <a:pt x="10" y="27"/>
                  </a:lnTo>
                  <a:lnTo>
                    <a:pt x="9" y="28"/>
                  </a:lnTo>
                  <a:lnTo>
                    <a:pt x="10" y="29"/>
                  </a:lnTo>
                  <a:lnTo>
                    <a:pt x="11" y="32"/>
                  </a:lnTo>
                  <a:lnTo>
                    <a:pt x="12" y="33"/>
                  </a:lnTo>
                  <a:lnTo>
                    <a:pt x="14" y="34"/>
                  </a:lnTo>
                  <a:lnTo>
                    <a:pt x="14" y="35"/>
                  </a:lnTo>
                  <a:lnTo>
                    <a:pt x="13" y="36"/>
                  </a:lnTo>
                  <a:lnTo>
                    <a:pt x="12" y="35"/>
                  </a:lnTo>
                  <a:lnTo>
                    <a:pt x="10" y="34"/>
                  </a:lnTo>
                  <a:lnTo>
                    <a:pt x="9" y="33"/>
                  </a:lnTo>
                  <a:lnTo>
                    <a:pt x="8" y="35"/>
                  </a:lnTo>
                  <a:lnTo>
                    <a:pt x="7" y="40"/>
                  </a:lnTo>
                  <a:lnTo>
                    <a:pt x="5" y="49"/>
                  </a:lnTo>
                  <a:lnTo>
                    <a:pt x="5" y="50"/>
                  </a:lnTo>
                  <a:lnTo>
                    <a:pt x="4" y="50"/>
                  </a:lnTo>
                  <a:lnTo>
                    <a:pt x="1" y="50"/>
                  </a:lnTo>
                  <a:lnTo>
                    <a:pt x="0" y="52"/>
                  </a:lnTo>
                  <a:lnTo>
                    <a:pt x="1" y="54"/>
                  </a:lnTo>
                  <a:lnTo>
                    <a:pt x="4" y="57"/>
                  </a:lnTo>
                  <a:lnTo>
                    <a:pt x="5" y="59"/>
                  </a:lnTo>
                  <a:lnTo>
                    <a:pt x="6" y="60"/>
                  </a:lnTo>
                  <a:lnTo>
                    <a:pt x="8" y="59"/>
                  </a:lnTo>
                  <a:lnTo>
                    <a:pt x="8" y="60"/>
                  </a:lnTo>
                  <a:lnTo>
                    <a:pt x="8" y="62"/>
                  </a:lnTo>
                  <a:lnTo>
                    <a:pt x="9" y="63"/>
                  </a:lnTo>
                  <a:lnTo>
                    <a:pt x="10" y="63"/>
                  </a:lnTo>
                  <a:lnTo>
                    <a:pt x="9" y="63"/>
                  </a:lnTo>
                  <a:lnTo>
                    <a:pt x="7" y="62"/>
                  </a:lnTo>
                  <a:lnTo>
                    <a:pt x="7" y="63"/>
                  </a:lnTo>
                  <a:lnTo>
                    <a:pt x="7" y="65"/>
                  </a:lnTo>
                  <a:lnTo>
                    <a:pt x="7" y="66"/>
                  </a:lnTo>
                  <a:lnTo>
                    <a:pt x="8" y="67"/>
                  </a:lnTo>
                  <a:lnTo>
                    <a:pt x="10" y="67"/>
                  </a:lnTo>
                  <a:lnTo>
                    <a:pt x="11" y="69"/>
                  </a:lnTo>
                  <a:lnTo>
                    <a:pt x="12" y="73"/>
                  </a:lnTo>
                  <a:lnTo>
                    <a:pt x="14" y="77"/>
                  </a:lnTo>
                  <a:lnTo>
                    <a:pt x="37" y="100"/>
                  </a:lnTo>
                  <a:lnTo>
                    <a:pt x="38" y="96"/>
                  </a:lnTo>
                  <a:lnTo>
                    <a:pt x="40" y="95"/>
                  </a:lnTo>
                  <a:lnTo>
                    <a:pt x="42" y="9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8" name="Freeform 4351"/>
            <p:cNvSpPr>
              <a:spLocks/>
            </p:cNvSpPr>
            <p:nvPr/>
          </p:nvSpPr>
          <p:spPr bwMode="auto">
            <a:xfrm>
              <a:off x="2977" y="2543"/>
              <a:ext cx="52" cy="54"/>
            </a:xfrm>
            <a:custGeom>
              <a:avLst/>
              <a:gdLst>
                <a:gd name="T0" fmla="*/ 5 w 66"/>
                <a:gd name="T1" fmla="*/ 5 h 67"/>
                <a:gd name="T2" fmla="*/ 5 w 66"/>
                <a:gd name="T3" fmla="*/ 4 h 67"/>
                <a:gd name="T4" fmla="*/ 5 w 66"/>
                <a:gd name="T5" fmla="*/ 4 h 67"/>
                <a:gd name="T6" fmla="*/ 5 w 66"/>
                <a:gd name="T7" fmla="*/ 4 h 67"/>
                <a:gd name="T8" fmla="*/ 4 w 66"/>
                <a:gd name="T9" fmla="*/ 3 h 67"/>
                <a:gd name="T10" fmla="*/ 4 w 66"/>
                <a:gd name="T11" fmla="*/ 3 h 67"/>
                <a:gd name="T12" fmla="*/ 4 w 66"/>
                <a:gd name="T13" fmla="*/ 3 h 67"/>
                <a:gd name="T14" fmla="*/ 4 w 66"/>
                <a:gd name="T15" fmla="*/ 3 h 67"/>
                <a:gd name="T16" fmla="*/ 3 w 66"/>
                <a:gd name="T17" fmla="*/ 3 h 67"/>
                <a:gd name="T18" fmla="*/ 3 w 66"/>
                <a:gd name="T19" fmla="*/ 3 h 67"/>
                <a:gd name="T20" fmla="*/ 4 w 66"/>
                <a:gd name="T21" fmla="*/ 2 h 67"/>
                <a:gd name="T22" fmla="*/ 4 w 66"/>
                <a:gd name="T23" fmla="*/ 2 h 67"/>
                <a:gd name="T24" fmla="*/ 4 w 66"/>
                <a:gd name="T25" fmla="*/ 2 h 67"/>
                <a:gd name="T26" fmla="*/ 4 w 66"/>
                <a:gd name="T27" fmla="*/ 2 h 67"/>
                <a:gd name="T28" fmla="*/ 4 w 66"/>
                <a:gd name="T29" fmla="*/ 2 h 67"/>
                <a:gd name="T30" fmla="*/ 3 w 66"/>
                <a:gd name="T31" fmla="*/ 2 h 67"/>
                <a:gd name="T32" fmla="*/ 3 w 66"/>
                <a:gd name="T33" fmla="*/ 2 h 67"/>
                <a:gd name="T34" fmla="*/ 3 w 66"/>
                <a:gd name="T35" fmla="*/ 2 h 67"/>
                <a:gd name="T36" fmla="*/ 3 w 66"/>
                <a:gd name="T37" fmla="*/ 2 h 67"/>
                <a:gd name="T38" fmla="*/ 3 w 66"/>
                <a:gd name="T39" fmla="*/ 2 h 67"/>
                <a:gd name="T40" fmla="*/ 3 w 66"/>
                <a:gd name="T41" fmla="*/ 2 h 67"/>
                <a:gd name="T42" fmla="*/ 2 w 66"/>
                <a:gd name="T43" fmla="*/ 2 h 67"/>
                <a:gd name="T44" fmla="*/ 2 w 66"/>
                <a:gd name="T45" fmla="*/ 2 h 67"/>
                <a:gd name="T46" fmla="*/ 2 w 66"/>
                <a:gd name="T47" fmla="*/ 2 h 67"/>
                <a:gd name="T48" fmla="*/ 2 w 66"/>
                <a:gd name="T49" fmla="*/ 2 h 67"/>
                <a:gd name="T50" fmla="*/ 2 w 66"/>
                <a:gd name="T51" fmla="*/ 2 h 67"/>
                <a:gd name="T52" fmla="*/ 2 w 66"/>
                <a:gd name="T53" fmla="*/ 2 h 67"/>
                <a:gd name="T54" fmla="*/ 2 w 66"/>
                <a:gd name="T55" fmla="*/ 2 h 67"/>
                <a:gd name="T56" fmla="*/ 2 w 66"/>
                <a:gd name="T57" fmla="*/ 0 h 67"/>
                <a:gd name="T58" fmla="*/ 2 w 66"/>
                <a:gd name="T59" fmla="*/ 0 h 67"/>
                <a:gd name="T60" fmla="*/ 2 w 66"/>
                <a:gd name="T61" fmla="*/ 0 h 67"/>
                <a:gd name="T62" fmla="*/ 2 w 66"/>
                <a:gd name="T63" fmla="*/ 1 h 67"/>
                <a:gd name="T64" fmla="*/ 2 w 66"/>
                <a:gd name="T65" fmla="*/ 1 h 67"/>
                <a:gd name="T66" fmla="*/ 2 w 66"/>
                <a:gd name="T67" fmla="*/ 2 h 67"/>
                <a:gd name="T68" fmla="*/ 2 w 66"/>
                <a:gd name="T69" fmla="*/ 2 h 67"/>
                <a:gd name="T70" fmla="*/ 2 w 66"/>
                <a:gd name="T71" fmla="*/ 2 h 67"/>
                <a:gd name="T72" fmla="*/ 2 w 66"/>
                <a:gd name="T73" fmla="*/ 2 h 67"/>
                <a:gd name="T74" fmla="*/ 2 w 66"/>
                <a:gd name="T75" fmla="*/ 2 h 67"/>
                <a:gd name="T76" fmla="*/ 2 w 66"/>
                <a:gd name="T77" fmla="*/ 2 h 67"/>
                <a:gd name="T78" fmla="*/ 2 w 66"/>
                <a:gd name="T79" fmla="*/ 2 h 67"/>
                <a:gd name="T80" fmla="*/ 2 w 66"/>
                <a:gd name="T81" fmla="*/ 2 h 67"/>
                <a:gd name="T82" fmla="*/ 0 w 66"/>
                <a:gd name="T83" fmla="*/ 2 h 67"/>
                <a:gd name="T84" fmla="*/ 2 w 66"/>
                <a:gd name="T85" fmla="*/ 2 h 67"/>
                <a:gd name="T86" fmla="*/ 2 w 66"/>
                <a:gd name="T87" fmla="*/ 3 h 67"/>
                <a:gd name="T88" fmla="*/ 2 w 66"/>
                <a:gd name="T89" fmla="*/ 3 h 67"/>
                <a:gd name="T90" fmla="*/ 2 w 66"/>
                <a:gd name="T91" fmla="*/ 4 h 67"/>
                <a:gd name="T92" fmla="*/ 2 w 66"/>
                <a:gd name="T93" fmla="*/ 4 h 67"/>
                <a:gd name="T94" fmla="*/ 2 w 66"/>
                <a:gd name="T95" fmla="*/ 5 h 67"/>
                <a:gd name="T96" fmla="*/ 3 w 66"/>
                <a:gd name="T97" fmla="*/ 5 h 67"/>
                <a:gd name="T98" fmla="*/ 5 w 66"/>
                <a:gd name="T99" fmla="*/ 6 h 67"/>
                <a:gd name="T100" fmla="*/ 5 w 66"/>
                <a:gd name="T101" fmla="*/ 6 h 67"/>
                <a:gd name="T102" fmla="*/ 5 w 66"/>
                <a:gd name="T103" fmla="*/ 6 h 67"/>
                <a:gd name="T104" fmla="*/ 5 w 66"/>
                <a:gd name="T105" fmla="*/ 5 h 67"/>
                <a:gd name="T106" fmla="*/ 5 w 66"/>
                <a:gd name="T107" fmla="*/ 5 h 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6"/>
                <a:gd name="T163" fmla="*/ 0 h 67"/>
                <a:gd name="T164" fmla="*/ 66 w 66"/>
                <a:gd name="T165" fmla="*/ 67 h 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6" h="67">
                  <a:moveTo>
                    <a:pt x="65" y="54"/>
                  </a:moveTo>
                  <a:lnTo>
                    <a:pt x="65" y="54"/>
                  </a:lnTo>
                  <a:lnTo>
                    <a:pt x="66" y="49"/>
                  </a:lnTo>
                  <a:lnTo>
                    <a:pt x="66" y="46"/>
                  </a:lnTo>
                  <a:lnTo>
                    <a:pt x="65" y="44"/>
                  </a:lnTo>
                  <a:lnTo>
                    <a:pt x="62" y="41"/>
                  </a:lnTo>
                  <a:lnTo>
                    <a:pt x="58" y="38"/>
                  </a:lnTo>
                  <a:lnTo>
                    <a:pt x="57" y="37"/>
                  </a:lnTo>
                  <a:lnTo>
                    <a:pt x="56" y="36"/>
                  </a:lnTo>
                  <a:lnTo>
                    <a:pt x="54" y="36"/>
                  </a:lnTo>
                  <a:lnTo>
                    <a:pt x="52" y="36"/>
                  </a:lnTo>
                  <a:lnTo>
                    <a:pt x="46" y="34"/>
                  </a:lnTo>
                  <a:lnTo>
                    <a:pt x="46" y="32"/>
                  </a:lnTo>
                  <a:lnTo>
                    <a:pt x="50" y="29"/>
                  </a:lnTo>
                  <a:lnTo>
                    <a:pt x="51" y="26"/>
                  </a:lnTo>
                  <a:lnTo>
                    <a:pt x="51" y="24"/>
                  </a:lnTo>
                  <a:lnTo>
                    <a:pt x="51" y="22"/>
                  </a:lnTo>
                  <a:lnTo>
                    <a:pt x="48" y="17"/>
                  </a:lnTo>
                  <a:lnTo>
                    <a:pt x="47" y="14"/>
                  </a:lnTo>
                  <a:lnTo>
                    <a:pt x="46" y="14"/>
                  </a:lnTo>
                  <a:lnTo>
                    <a:pt x="44" y="16"/>
                  </a:lnTo>
                  <a:lnTo>
                    <a:pt x="43" y="18"/>
                  </a:lnTo>
                  <a:lnTo>
                    <a:pt x="41" y="21"/>
                  </a:lnTo>
                  <a:lnTo>
                    <a:pt x="39" y="22"/>
                  </a:lnTo>
                  <a:lnTo>
                    <a:pt x="38" y="22"/>
                  </a:lnTo>
                  <a:lnTo>
                    <a:pt x="38" y="21"/>
                  </a:lnTo>
                  <a:lnTo>
                    <a:pt x="37" y="20"/>
                  </a:lnTo>
                  <a:lnTo>
                    <a:pt x="35" y="18"/>
                  </a:lnTo>
                  <a:lnTo>
                    <a:pt x="33" y="18"/>
                  </a:lnTo>
                  <a:lnTo>
                    <a:pt x="32" y="18"/>
                  </a:lnTo>
                  <a:lnTo>
                    <a:pt x="34" y="13"/>
                  </a:lnTo>
                  <a:lnTo>
                    <a:pt x="34" y="12"/>
                  </a:lnTo>
                  <a:lnTo>
                    <a:pt x="33" y="8"/>
                  </a:lnTo>
                  <a:lnTo>
                    <a:pt x="32" y="3"/>
                  </a:lnTo>
                  <a:lnTo>
                    <a:pt x="30" y="2"/>
                  </a:lnTo>
                  <a:lnTo>
                    <a:pt x="28" y="0"/>
                  </a:lnTo>
                  <a:lnTo>
                    <a:pt x="27" y="0"/>
                  </a:lnTo>
                  <a:lnTo>
                    <a:pt x="26" y="0"/>
                  </a:lnTo>
                  <a:lnTo>
                    <a:pt x="19" y="1"/>
                  </a:lnTo>
                  <a:lnTo>
                    <a:pt x="19" y="3"/>
                  </a:lnTo>
                  <a:lnTo>
                    <a:pt x="19" y="4"/>
                  </a:lnTo>
                  <a:lnTo>
                    <a:pt x="17" y="6"/>
                  </a:lnTo>
                  <a:lnTo>
                    <a:pt x="16" y="7"/>
                  </a:lnTo>
                  <a:lnTo>
                    <a:pt x="15" y="8"/>
                  </a:lnTo>
                  <a:lnTo>
                    <a:pt x="14" y="10"/>
                  </a:lnTo>
                  <a:lnTo>
                    <a:pt x="14" y="13"/>
                  </a:lnTo>
                  <a:lnTo>
                    <a:pt x="12" y="14"/>
                  </a:lnTo>
                  <a:lnTo>
                    <a:pt x="7" y="18"/>
                  </a:lnTo>
                  <a:lnTo>
                    <a:pt x="4" y="21"/>
                  </a:lnTo>
                  <a:lnTo>
                    <a:pt x="0" y="26"/>
                  </a:lnTo>
                  <a:lnTo>
                    <a:pt x="2" y="27"/>
                  </a:lnTo>
                  <a:lnTo>
                    <a:pt x="12" y="36"/>
                  </a:lnTo>
                  <a:lnTo>
                    <a:pt x="14" y="37"/>
                  </a:lnTo>
                  <a:lnTo>
                    <a:pt x="16" y="38"/>
                  </a:lnTo>
                  <a:lnTo>
                    <a:pt x="19" y="40"/>
                  </a:lnTo>
                  <a:lnTo>
                    <a:pt x="21" y="41"/>
                  </a:lnTo>
                  <a:lnTo>
                    <a:pt x="25" y="44"/>
                  </a:lnTo>
                  <a:lnTo>
                    <a:pt x="33" y="53"/>
                  </a:lnTo>
                  <a:lnTo>
                    <a:pt x="39" y="57"/>
                  </a:lnTo>
                  <a:lnTo>
                    <a:pt x="42" y="59"/>
                  </a:lnTo>
                  <a:lnTo>
                    <a:pt x="60" y="67"/>
                  </a:lnTo>
                  <a:lnTo>
                    <a:pt x="64" y="67"/>
                  </a:lnTo>
                  <a:lnTo>
                    <a:pt x="62" y="62"/>
                  </a:lnTo>
                  <a:lnTo>
                    <a:pt x="62" y="59"/>
                  </a:lnTo>
                  <a:lnTo>
                    <a:pt x="65" y="5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29" name="Freeform 4352"/>
            <p:cNvSpPr>
              <a:spLocks/>
            </p:cNvSpPr>
            <p:nvPr/>
          </p:nvSpPr>
          <p:spPr bwMode="auto">
            <a:xfrm>
              <a:off x="2905" y="2282"/>
              <a:ext cx="107" cy="97"/>
            </a:xfrm>
            <a:custGeom>
              <a:avLst/>
              <a:gdLst>
                <a:gd name="T0" fmla="*/ 6 w 134"/>
                <a:gd name="T1" fmla="*/ 0 h 117"/>
                <a:gd name="T2" fmla="*/ 5 w 134"/>
                <a:gd name="T3" fmla="*/ 2 h 117"/>
                <a:gd name="T4" fmla="*/ 5 w 134"/>
                <a:gd name="T5" fmla="*/ 2 h 117"/>
                <a:gd name="T6" fmla="*/ 4 w 134"/>
                <a:gd name="T7" fmla="*/ 2 h 117"/>
                <a:gd name="T8" fmla="*/ 4 w 134"/>
                <a:gd name="T9" fmla="*/ 3 h 117"/>
                <a:gd name="T10" fmla="*/ 4 w 134"/>
                <a:gd name="T11" fmla="*/ 3 h 117"/>
                <a:gd name="T12" fmla="*/ 3 w 134"/>
                <a:gd name="T13" fmla="*/ 5 h 117"/>
                <a:gd name="T14" fmla="*/ 3 w 134"/>
                <a:gd name="T15" fmla="*/ 5 h 117"/>
                <a:gd name="T16" fmla="*/ 3 w 134"/>
                <a:gd name="T17" fmla="*/ 6 h 117"/>
                <a:gd name="T18" fmla="*/ 3 w 134"/>
                <a:gd name="T19" fmla="*/ 7 h 117"/>
                <a:gd name="T20" fmla="*/ 2 w 134"/>
                <a:gd name="T21" fmla="*/ 7 h 117"/>
                <a:gd name="T22" fmla="*/ 2 w 134"/>
                <a:gd name="T23" fmla="*/ 8 h 117"/>
                <a:gd name="T24" fmla="*/ 2 w 134"/>
                <a:gd name="T25" fmla="*/ 8 h 117"/>
                <a:gd name="T26" fmla="*/ 2 w 134"/>
                <a:gd name="T27" fmla="*/ 12 h 117"/>
                <a:gd name="T28" fmla="*/ 2 w 134"/>
                <a:gd name="T29" fmla="*/ 12 h 117"/>
                <a:gd name="T30" fmla="*/ 2 w 134"/>
                <a:gd name="T31" fmla="*/ 12 h 117"/>
                <a:gd name="T32" fmla="*/ 2 w 134"/>
                <a:gd name="T33" fmla="*/ 12 h 117"/>
                <a:gd name="T34" fmla="*/ 2 w 134"/>
                <a:gd name="T35" fmla="*/ 12 h 117"/>
                <a:gd name="T36" fmla="*/ 1 w 134"/>
                <a:gd name="T37" fmla="*/ 14 h 117"/>
                <a:gd name="T38" fmla="*/ 0 w 134"/>
                <a:gd name="T39" fmla="*/ 15 h 117"/>
                <a:gd name="T40" fmla="*/ 0 w 134"/>
                <a:gd name="T41" fmla="*/ 15 h 117"/>
                <a:gd name="T42" fmla="*/ 0 w 134"/>
                <a:gd name="T43" fmla="*/ 15 h 117"/>
                <a:gd name="T44" fmla="*/ 2 w 134"/>
                <a:gd name="T45" fmla="*/ 14 h 117"/>
                <a:gd name="T46" fmla="*/ 2 w 134"/>
                <a:gd name="T47" fmla="*/ 14 h 117"/>
                <a:gd name="T48" fmla="*/ 2 w 134"/>
                <a:gd name="T49" fmla="*/ 14 h 117"/>
                <a:gd name="T50" fmla="*/ 2 w 134"/>
                <a:gd name="T51" fmla="*/ 14 h 117"/>
                <a:gd name="T52" fmla="*/ 6 w 134"/>
                <a:gd name="T53" fmla="*/ 14 h 117"/>
                <a:gd name="T54" fmla="*/ 6 w 134"/>
                <a:gd name="T55" fmla="*/ 13 h 117"/>
                <a:gd name="T56" fmla="*/ 6 w 134"/>
                <a:gd name="T57" fmla="*/ 12 h 117"/>
                <a:gd name="T58" fmla="*/ 6 w 134"/>
                <a:gd name="T59" fmla="*/ 10 h 117"/>
                <a:gd name="T60" fmla="*/ 6 w 134"/>
                <a:gd name="T61" fmla="*/ 10 h 117"/>
                <a:gd name="T62" fmla="*/ 6 w 134"/>
                <a:gd name="T63" fmla="*/ 10 h 117"/>
                <a:gd name="T64" fmla="*/ 6 w 134"/>
                <a:gd name="T65" fmla="*/ 10 h 117"/>
                <a:gd name="T66" fmla="*/ 6 w 134"/>
                <a:gd name="T67" fmla="*/ 10 h 117"/>
                <a:gd name="T68" fmla="*/ 6 w 134"/>
                <a:gd name="T69" fmla="*/ 10 h 117"/>
                <a:gd name="T70" fmla="*/ 7 w 134"/>
                <a:gd name="T71" fmla="*/ 9 h 117"/>
                <a:gd name="T72" fmla="*/ 7 w 134"/>
                <a:gd name="T73" fmla="*/ 3 h 117"/>
                <a:gd name="T74" fmla="*/ 11 w 134"/>
                <a:gd name="T75" fmla="*/ 0 h 117"/>
                <a:gd name="T76" fmla="*/ 6 w 134"/>
                <a:gd name="T77" fmla="*/ 0 h 117"/>
                <a:gd name="T78" fmla="*/ 6 w 134"/>
                <a:gd name="T79" fmla="*/ 0 h 1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34"/>
                <a:gd name="T121" fmla="*/ 0 h 117"/>
                <a:gd name="T122" fmla="*/ 134 w 134"/>
                <a:gd name="T123" fmla="*/ 117 h 1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34" h="117">
                  <a:moveTo>
                    <a:pt x="62" y="0"/>
                  </a:moveTo>
                  <a:lnTo>
                    <a:pt x="62" y="0"/>
                  </a:lnTo>
                  <a:lnTo>
                    <a:pt x="60" y="8"/>
                  </a:lnTo>
                  <a:lnTo>
                    <a:pt x="58" y="12"/>
                  </a:lnTo>
                  <a:lnTo>
                    <a:pt x="56" y="15"/>
                  </a:lnTo>
                  <a:lnTo>
                    <a:pt x="50" y="20"/>
                  </a:lnTo>
                  <a:lnTo>
                    <a:pt x="46" y="23"/>
                  </a:lnTo>
                  <a:lnTo>
                    <a:pt x="43" y="25"/>
                  </a:lnTo>
                  <a:lnTo>
                    <a:pt x="42" y="27"/>
                  </a:lnTo>
                  <a:lnTo>
                    <a:pt x="39" y="32"/>
                  </a:lnTo>
                  <a:lnTo>
                    <a:pt x="37" y="37"/>
                  </a:lnTo>
                  <a:lnTo>
                    <a:pt x="36" y="41"/>
                  </a:lnTo>
                  <a:lnTo>
                    <a:pt x="35" y="47"/>
                  </a:lnTo>
                  <a:lnTo>
                    <a:pt x="34" y="50"/>
                  </a:lnTo>
                  <a:lnTo>
                    <a:pt x="32" y="53"/>
                  </a:lnTo>
                  <a:lnTo>
                    <a:pt x="28" y="57"/>
                  </a:lnTo>
                  <a:lnTo>
                    <a:pt x="23" y="62"/>
                  </a:lnTo>
                  <a:lnTo>
                    <a:pt x="19" y="67"/>
                  </a:lnTo>
                  <a:lnTo>
                    <a:pt x="15" y="78"/>
                  </a:lnTo>
                  <a:lnTo>
                    <a:pt x="10" y="89"/>
                  </a:lnTo>
                  <a:lnTo>
                    <a:pt x="9" y="90"/>
                  </a:lnTo>
                  <a:lnTo>
                    <a:pt x="8" y="92"/>
                  </a:lnTo>
                  <a:lnTo>
                    <a:pt x="4" y="95"/>
                  </a:lnTo>
                  <a:lnTo>
                    <a:pt x="2" y="98"/>
                  </a:lnTo>
                  <a:lnTo>
                    <a:pt x="2" y="102"/>
                  </a:lnTo>
                  <a:lnTo>
                    <a:pt x="2" y="106"/>
                  </a:lnTo>
                  <a:lnTo>
                    <a:pt x="1" y="109"/>
                  </a:lnTo>
                  <a:lnTo>
                    <a:pt x="0" y="114"/>
                  </a:lnTo>
                  <a:lnTo>
                    <a:pt x="0" y="116"/>
                  </a:lnTo>
                  <a:lnTo>
                    <a:pt x="0" y="117"/>
                  </a:lnTo>
                  <a:lnTo>
                    <a:pt x="2" y="109"/>
                  </a:lnTo>
                  <a:lnTo>
                    <a:pt x="3" y="108"/>
                  </a:lnTo>
                  <a:lnTo>
                    <a:pt x="4" y="107"/>
                  </a:lnTo>
                  <a:lnTo>
                    <a:pt x="5" y="107"/>
                  </a:lnTo>
                  <a:lnTo>
                    <a:pt x="9" y="107"/>
                  </a:lnTo>
                  <a:lnTo>
                    <a:pt x="65" y="107"/>
                  </a:lnTo>
                  <a:lnTo>
                    <a:pt x="64" y="104"/>
                  </a:lnTo>
                  <a:lnTo>
                    <a:pt x="64" y="95"/>
                  </a:lnTo>
                  <a:lnTo>
                    <a:pt x="63" y="85"/>
                  </a:lnTo>
                  <a:lnTo>
                    <a:pt x="63" y="82"/>
                  </a:lnTo>
                  <a:lnTo>
                    <a:pt x="64" y="80"/>
                  </a:lnTo>
                  <a:lnTo>
                    <a:pt x="68" y="77"/>
                  </a:lnTo>
                  <a:lnTo>
                    <a:pt x="71" y="76"/>
                  </a:lnTo>
                  <a:lnTo>
                    <a:pt x="73" y="75"/>
                  </a:lnTo>
                  <a:lnTo>
                    <a:pt x="77" y="73"/>
                  </a:lnTo>
                  <a:lnTo>
                    <a:pt x="81" y="71"/>
                  </a:lnTo>
                  <a:lnTo>
                    <a:pt x="81" y="28"/>
                  </a:lnTo>
                  <a:lnTo>
                    <a:pt x="134" y="28"/>
                  </a:lnTo>
                  <a:lnTo>
                    <a:pt x="134" y="0"/>
                  </a:lnTo>
                  <a:lnTo>
                    <a:pt x="6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0" name="Freeform 4353"/>
            <p:cNvSpPr>
              <a:spLocks/>
            </p:cNvSpPr>
            <p:nvPr/>
          </p:nvSpPr>
          <p:spPr bwMode="auto">
            <a:xfrm>
              <a:off x="3632" y="2756"/>
              <a:ext cx="3" cy="3"/>
            </a:xfrm>
            <a:custGeom>
              <a:avLst/>
              <a:gdLst>
                <a:gd name="T0" fmla="*/ 2 w 4"/>
                <a:gd name="T1" fmla="*/ 2 h 4"/>
                <a:gd name="T2" fmla="*/ 2 w 4"/>
                <a:gd name="T3" fmla="*/ 2 h 4"/>
                <a:gd name="T4" fmla="*/ 2 w 4"/>
                <a:gd name="T5" fmla="*/ 1 h 4"/>
                <a:gd name="T6" fmla="*/ 2 w 4"/>
                <a:gd name="T7" fmla="*/ 0 h 4"/>
                <a:gd name="T8" fmla="*/ 2 w 4"/>
                <a:gd name="T9" fmla="*/ 2 h 4"/>
                <a:gd name="T10" fmla="*/ 2 w 4"/>
                <a:gd name="T11" fmla="*/ 2 h 4"/>
                <a:gd name="T12" fmla="*/ 1 w 4"/>
                <a:gd name="T13" fmla="*/ 2 h 4"/>
                <a:gd name="T14" fmla="*/ 1 w 4"/>
                <a:gd name="T15" fmla="*/ 2 h 4"/>
                <a:gd name="T16" fmla="*/ 0 w 4"/>
                <a:gd name="T17" fmla="*/ 2 h 4"/>
                <a:gd name="T18" fmla="*/ 2 w 4"/>
                <a:gd name="T19" fmla="*/ 2 h 4"/>
                <a:gd name="T20" fmla="*/ 2 w 4"/>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3" y="2"/>
                  </a:moveTo>
                  <a:lnTo>
                    <a:pt x="3" y="2"/>
                  </a:lnTo>
                  <a:lnTo>
                    <a:pt x="4" y="1"/>
                  </a:lnTo>
                  <a:lnTo>
                    <a:pt x="4" y="0"/>
                  </a:lnTo>
                  <a:lnTo>
                    <a:pt x="2" y="2"/>
                  </a:lnTo>
                  <a:lnTo>
                    <a:pt x="1" y="4"/>
                  </a:lnTo>
                  <a:lnTo>
                    <a:pt x="0" y="4"/>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1" name="Freeform 4354"/>
            <p:cNvSpPr>
              <a:spLocks/>
            </p:cNvSpPr>
            <p:nvPr/>
          </p:nvSpPr>
          <p:spPr bwMode="auto">
            <a:xfrm>
              <a:off x="3625" y="2731"/>
              <a:ext cx="5" cy="7"/>
            </a:xfrm>
            <a:custGeom>
              <a:avLst/>
              <a:gdLst>
                <a:gd name="T0" fmla="*/ 3 w 6"/>
                <a:gd name="T1" fmla="*/ 2 h 9"/>
                <a:gd name="T2" fmla="*/ 3 w 6"/>
                <a:gd name="T3" fmla="*/ 2 h 9"/>
                <a:gd name="T4" fmla="*/ 3 w 6"/>
                <a:gd name="T5" fmla="*/ 2 h 9"/>
                <a:gd name="T6" fmla="*/ 3 w 6"/>
                <a:gd name="T7" fmla="*/ 2 h 9"/>
                <a:gd name="T8" fmla="*/ 3 w 6"/>
                <a:gd name="T9" fmla="*/ 2 h 9"/>
                <a:gd name="T10" fmla="*/ 3 w 6"/>
                <a:gd name="T11" fmla="*/ 2 h 9"/>
                <a:gd name="T12" fmla="*/ 3 w 6"/>
                <a:gd name="T13" fmla="*/ 2 h 9"/>
                <a:gd name="T14" fmla="*/ 3 w 6"/>
                <a:gd name="T15" fmla="*/ 2 h 9"/>
                <a:gd name="T16" fmla="*/ 3 w 6"/>
                <a:gd name="T17" fmla="*/ 2 h 9"/>
                <a:gd name="T18" fmla="*/ 2 w 6"/>
                <a:gd name="T19" fmla="*/ 2 h 9"/>
                <a:gd name="T20" fmla="*/ 2 w 6"/>
                <a:gd name="T21" fmla="*/ 1 h 9"/>
                <a:gd name="T22" fmla="*/ 2 w 6"/>
                <a:gd name="T23" fmla="*/ 1 h 9"/>
                <a:gd name="T24" fmla="*/ 1 w 6"/>
                <a:gd name="T25" fmla="*/ 0 h 9"/>
                <a:gd name="T26" fmla="*/ 1 w 6"/>
                <a:gd name="T27" fmla="*/ 1 h 9"/>
                <a:gd name="T28" fmla="*/ 1 w 6"/>
                <a:gd name="T29" fmla="*/ 1 h 9"/>
                <a:gd name="T30" fmla="*/ 0 w 6"/>
                <a:gd name="T31" fmla="*/ 2 h 9"/>
                <a:gd name="T32" fmla="*/ 0 w 6"/>
                <a:gd name="T33" fmla="*/ 2 h 9"/>
                <a:gd name="T34" fmla="*/ 0 w 6"/>
                <a:gd name="T35" fmla="*/ 2 h 9"/>
                <a:gd name="T36" fmla="*/ 1 w 6"/>
                <a:gd name="T37" fmla="*/ 2 h 9"/>
                <a:gd name="T38" fmla="*/ 3 w 6"/>
                <a:gd name="T39" fmla="*/ 2 h 9"/>
                <a:gd name="T40" fmla="*/ 3 w 6"/>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9"/>
                <a:gd name="T65" fmla="*/ 6 w 6"/>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9">
                  <a:moveTo>
                    <a:pt x="5" y="8"/>
                  </a:moveTo>
                  <a:lnTo>
                    <a:pt x="5" y="8"/>
                  </a:lnTo>
                  <a:lnTo>
                    <a:pt x="6" y="9"/>
                  </a:lnTo>
                  <a:lnTo>
                    <a:pt x="6" y="7"/>
                  </a:lnTo>
                  <a:lnTo>
                    <a:pt x="5" y="6"/>
                  </a:lnTo>
                  <a:lnTo>
                    <a:pt x="3" y="5"/>
                  </a:lnTo>
                  <a:lnTo>
                    <a:pt x="2" y="4"/>
                  </a:lnTo>
                  <a:lnTo>
                    <a:pt x="2" y="1"/>
                  </a:lnTo>
                  <a:lnTo>
                    <a:pt x="1" y="0"/>
                  </a:lnTo>
                  <a:lnTo>
                    <a:pt x="1" y="1"/>
                  </a:lnTo>
                  <a:lnTo>
                    <a:pt x="0" y="3"/>
                  </a:lnTo>
                  <a:lnTo>
                    <a:pt x="0" y="5"/>
                  </a:lnTo>
                  <a:lnTo>
                    <a:pt x="1" y="6"/>
                  </a:lnTo>
                  <a:lnTo>
                    <a:pt x="5"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2" name="Freeform 4355"/>
            <p:cNvSpPr>
              <a:spLocks/>
            </p:cNvSpPr>
            <p:nvPr/>
          </p:nvSpPr>
          <p:spPr bwMode="auto">
            <a:xfrm>
              <a:off x="3632" y="2719"/>
              <a:ext cx="2" cy="7"/>
            </a:xfrm>
            <a:custGeom>
              <a:avLst/>
              <a:gdLst>
                <a:gd name="T0" fmla="*/ 0 w 3"/>
                <a:gd name="T1" fmla="*/ 7 h 7"/>
                <a:gd name="T2" fmla="*/ 0 w 3"/>
                <a:gd name="T3" fmla="*/ 7 h 7"/>
                <a:gd name="T4" fmla="*/ 0 w 3"/>
                <a:gd name="T5" fmla="*/ 7 h 7"/>
                <a:gd name="T6" fmla="*/ 1 w 3"/>
                <a:gd name="T7" fmla="*/ 6 h 7"/>
                <a:gd name="T8" fmla="*/ 1 w 3"/>
                <a:gd name="T9" fmla="*/ 6 h 7"/>
                <a:gd name="T10" fmla="*/ 1 w 3"/>
                <a:gd name="T11" fmla="*/ 5 h 7"/>
                <a:gd name="T12" fmla="*/ 1 w 3"/>
                <a:gd name="T13" fmla="*/ 3 h 7"/>
                <a:gd name="T14" fmla="*/ 1 w 3"/>
                <a:gd name="T15" fmla="*/ 3 h 7"/>
                <a:gd name="T16" fmla="*/ 1 w 3"/>
                <a:gd name="T17" fmla="*/ 1 h 7"/>
                <a:gd name="T18" fmla="*/ 1 w 3"/>
                <a:gd name="T19" fmla="*/ 0 h 7"/>
                <a:gd name="T20" fmla="*/ 1 w 3"/>
                <a:gd name="T21" fmla="*/ 0 h 7"/>
                <a:gd name="T22" fmla="*/ 1 w 3"/>
                <a:gd name="T23" fmla="*/ 0 h 7"/>
                <a:gd name="T24" fmla="*/ 1 w 3"/>
                <a:gd name="T25" fmla="*/ 0 h 7"/>
                <a:gd name="T26" fmla="*/ 1 w 3"/>
                <a:gd name="T27" fmla="*/ 2 h 7"/>
                <a:gd name="T28" fmla="*/ 1 w 3"/>
                <a:gd name="T29" fmla="*/ 2 h 7"/>
                <a:gd name="T30" fmla="*/ 0 w 3"/>
                <a:gd name="T31" fmla="*/ 4 h 7"/>
                <a:gd name="T32" fmla="*/ 0 w 3"/>
                <a:gd name="T33" fmla="*/ 7 h 7"/>
                <a:gd name="T34" fmla="*/ 0 w 3"/>
                <a:gd name="T35" fmla="*/ 7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
                <a:gd name="T55" fmla="*/ 0 h 7"/>
                <a:gd name="T56" fmla="*/ 3 w 3"/>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 h="7">
                  <a:moveTo>
                    <a:pt x="0" y="7"/>
                  </a:moveTo>
                  <a:lnTo>
                    <a:pt x="0" y="7"/>
                  </a:lnTo>
                  <a:lnTo>
                    <a:pt x="1" y="6"/>
                  </a:lnTo>
                  <a:lnTo>
                    <a:pt x="2" y="5"/>
                  </a:lnTo>
                  <a:lnTo>
                    <a:pt x="3" y="3"/>
                  </a:lnTo>
                  <a:lnTo>
                    <a:pt x="3" y="1"/>
                  </a:lnTo>
                  <a:lnTo>
                    <a:pt x="3" y="0"/>
                  </a:lnTo>
                  <a:lnTo>
                    <a:pt x="2" y="0"/>
                  </a:lnTo>
                  <a:lnTo>
                    <a:pt x="1" y="0"/>
                  </a:lnTo>
                  <a:lnTo>
                    <a:pt x="1" y="2"/>
                  </a:lnTo>
                  <a:lnTo>
                    <a:pt x="0" y="4"/>
                  </a:lnTo>
                  <a:lnTo>
                    <a:pt x="0"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3" name="Freeform 4356"/>
            <p:cNvSpPr>
              <a:spLocks/>
            </p:cNvSpPr>
            <p:nvPr/>
          </p:nvSpPr>
          <p:spPr bwMode="auto">
            <a:xfrm>
              <a:off x="3502" y="2668"/>
              <a:ext cx="140" cy="142"/>
            </a:xfrm>
            <a:custGeom>
              <a:avLst/>
              <a:gdLst>
                <a:gd name="T0" fmla="*/ 11 w 175"/>
                <a:gd name="T1" fmla="*/ 4 h 173"/>
                <a:gd name="T2" fmla="*/ 6 w 175"/>
                <a:gd name="T3" fmla="*/ 1 h 173"/>
                <a:gd name="T4" fmla="*/ 6 w 175"/>
                <a:gd name="T5" fmla="*/ 2 h 173"/>
                <a:gd name="T6" fmla="*/ 6 w 175"/>
                <a:gd name="T7" fmla="*/ 2 h 173"/>
                <a:gd name="T8" fmla="*/ 6 w 175"/>
                <a:gd name="T9" fmla="*/ 2 h 173"/>
                <a:gd name="T10" fmla="*/ 6 w 175"/>
                <a:gd name="T11" fmla="*/ 2 h 173"/>
                <a:gd name="T12" fmla="*/ 6 w 175"/>
                <a:gd name="T13" fmla="*/ 2 h 173"/>
                <a:gd name="T14" fmla="*/ 5 w 175"/>
                <a:gd name="T15" fmla="*/ 2 h 173"/>
                <a:gd name="T16" fmla="*/ 6 w 175"/>
                <a:gd name="T17" fmla="*/ 2 h 173"/>
                <a:gd name="T18" fmla="*/ 5 w 175"/>
                <a:gd name="T19" fmla="*/ 2 h 173"/>
                <a:gd name="T20" fmla="*/ 5 w 175"/>
                <a:gd name="T21" fmla="*/ 2 h 173"/>
                <a:gd name="T22" fmla="*/ 5 w 175"/>
                <a:gd name="T23" fmla="*/ 3 h 173"/>
                <a:gd name="T24" fmla="*/ 5 w 175"/>
                <a:gd name="T25" fmla="*/ 2 h 173"/>
                <a:gd name="T26" fmla="*/ 5 w 175"/>
                <a:gd name="T27" fmla="*/ 2 h 173"/>
                <a:gd name="T28" fmla="*/ 4 w 175"/>
                <a:gd name="T29" fmla="*/ 2 h 173"/>
                <a:gd name="T30" fmla="*/ 4 w 175"/>
                <a:gd name="T31" fmla="*/ 2 h 173"/>
                <a:gd name="T32" fmla="*/ 4 w 175"/>
                <a:gd name="T33" fmla="*/ 2 h 173"/>
                <a:gd name="T34" fmla="*/ 3 w 175"/>
                <a:gd name="T35" fmla="*/ 3 h 173"/>
                <a:gd name="T36" fmla="*/ 3 w 175"/>
                <a:gd name="T37" fmla="*/ 3 h 173"/>
                <a:gd name="T38" fmla="*/ 3 w 175"/>
                <a:gd name="T39" fmla="*/ 2 h 173"/>
                <a:gd name="T40" fmla="*/ 3 w 175"/>
                <a:gd name="T41" fmla="*/ 0 h 173"/>
                <a:gd name="T42" fmla="*/ 2 w 175"/>
                <a:gd name="T43" fmla="*/ 2 h 173"/>
                <a:gd name="T44" fmla="*/ 2 w 175"/>
                <a:gd name="T45" fmla="*/ 2 h 173"/>
                <a:gd name="T46" fmla="*/ 2 w 175"/>
                <a:gd name="T47" fmla="*/ 3 h 173"/>
                <a:gd name="T48" fmla="*/ 2 w 175"/>
                <a:gd name="T49" fmla="*/ 4 h 173"/>
                <a:gd name="T50" fmla="*/ 2 w 175"/>
                <a:gd name="T51" fmla="*/ 6 h 173"/>
                <a:gd name="T52" fmla="*/ 1 w 175"/>
                <a:gd name="T53" fmla="*/ 6 h 173"/>
                <a:gd name="T54" fmla="*/ 2 w 175"/>
                <a:gd name="T55" fmla="*/ 7 h 173"/>
                <a:gd name="T56" fmla="*/ 2 w 175"/>
                <a:gd name="T57" fmla="*/ 9 h 173"/>
                <a:gd name="T58" fmla="*/ 2 w 175"/>
                <a:gd name="T59" fmla="*/ 9 h 173"/>
                <a:gd name="T60" fmla="*/ 2 w 175"/>
                <a:gd name="T61" fmla="*/ 10 h 173"/>
                <a:gd name="T62" fmla="*/ 2 w 175"/>
                <a:gd name="T63" fmla="*/ 14 h 173"/>
                <a:gd name="T64" fmla="*/ 4 w 175"/>
                <a:gd name="T65" fmla="*/ 14 h 173"/>
                <a:gd name="T66" fmla="*/ 6 w 175"/>
                <a:gd name="T67" fmla="*/ 16 h 173"/>
                <a:gd name="T68" fmla="*/ 6 w 175"/>
                <a:gd name="T69" fmla="*/ 16 h 173"/>
                <a:gd name="T70" fmla="*/ 7 w 175"/>
                <a:gd name="T71" fmla="*/ 17 h 173"/>
                <a:gd name="T72" fmla="*/ 7 w 175"/>
                <a:gd name="T73" fmla="*/ 20 h 173"/>
                <a:gd name="T74" fmla="*/ 9 w 175"/>
                <a:gd name="T75" fmla="*/ 19 h 173"/>
                <a:gd name="T76" fmla="*/ 9 w 175"/>
                <a:gd name="T77" fmla="*/ 21 h 173"/>
                <a:gd name="T78" fmla="*/ 11 w 175"/>
                <a:gd name="T79" fmla="*/ 21 h 173"/>
                <a:gd name="T80" fmla="*/ 11 w 175"/>
                <a:gd name="T81" fmla="*/ 20 h 173"/>
                <a:gd name="T82" fmla="*/ 11 w 175"/>
                <a:gd name="T83" fmla="*/ 19 h 173"/>
                <a:gd name="T84" fmla="*/ 12 w 175"/>
                <a:gd name="T85" fmla="*/ 19 h 173"/>
                <a:gd name="T86" fmla="*/ 14 w 175"/>
                <a:gd name="T87" fmla="*/ 18 h 173"/>
                <a:gd name="T88" fmla="*/ 14 w 175"/>
                <a:gd name="T89" fmla="*/ 17 h 173"/>
                <a:gd name="T90" fmla="*/ 14 w 175"/>
                <a:gd name="T91" fmla="*/ 17 h 173"/>
                <a:gd name="T92" fmla="*/ 14 w 175"/>
                <a:gd name="T93" fmla="*/ 17 h 173"/>
                <a:gd name="T94" fmla="*/ 14 w 175"/>
                <a:gd name="T95" fmla="*/ 15 h 173"/>
                <a:gd name="T96" fmla="*/ 14 w 175"/>
                <a:gd name="T97" fmla="*/ 13 h 173"/>
                <a:gd name="T98" fmla="*/ 14 w 175"/>
                <a:gd name="T99" fmla="*/ 11 h 173"/>
                <a:gd name="T100" fmla="*/ 14 w 175"/>
                <a:gd name="T101" fmla="*/ 11 h 173"/>
                <a:gd name="T102" fmla="*/ 13 w 175"/>
                <a:gd name="T103" fmla="*/ 9 h 173"/>
                <a:gd name="T104" fmla="*/ 11 w 175"/>
                <a:gd name="T105" fmla="*/ 5 h 1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5"/>
                <a:gd name="T160" fmla="*/ 0 h 173"/>
                <a:gd name="T161" fmla="*/ 175 w 175"/>
                <a:gd name="T162" fmla="*/ 173 h 17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5" h="173">
                  <a:moveTo>
                    <a:pt x="129" y="37"/>
                  </a:moveTo>
                  <a:lnTo>
                    <a:pt x="129" y="36"/>
                  </a:lnTo>
                  <a:lnTo>
                    <a:pt x="129" y="35"/>
                  </a:lnTo>
                  <a:lnTo>
                    <a:pt x="123" y="29"/>
                  </a:lnTo>
                  <a:lnTo>
                    <a:pt x="121" y="28"/>
                  </a:lnTo>
                  <a:lnTo>
                    <a:pt x="72" y="1"/>
                  </a:lnTo>
                  <a:lnTo>
                    <a:pt x="71" y="0"/>
                  </a:lnTo>
                  <a:lnTo>
                    <a:pt x="71" y="2"/>
                  </a:lnTo>
                  <a:lnTo>
                    <a:pt x="70" y="3"/>
                  </a:lnTo>
                  <a:lnTo>
                    <a:pt x="70" y="4"/>
                  </a:lnTo>
                  <a:lnTo>
                    <a:pt x="70" y="6"/>
                  </a:lnTo>
                  <a:lnTo>
                    <a:pt x="69" y="6"/>
                  </a:lnTo>
                  <a:lnTo>
                    <a:pt x="69" y="7"/>
                  </a:lnTo>
                  <a:lnTo>
                    <a:pt x="69" y="8"/>
                  </a:lnTo>
                  <a:lnTo>
                    <a:pt x="67" y="8"/>
                  </a:lnTo>
                  <a:lnTo>
                    <a:pt x="66" y="8"/>
                  </a:lnTo>
                  <a:lnTo>
                    <a:pt x="66" y="9"/>
                  </a:lnTo>
                  <a:lnTo>
                    <a:pt x="66" y="11"/>
                  </a:lnTo>
                  <a:lnTo>
                    <a:pt x="66" y="12"/>
                  </a:lnTo>
                  <a:lnTo>
                    <a:pt x="65" y="12"/>
                  </a:lnTo>
                  <a:lnTo>
                    <a:pt x="62" y="13"/>
                  </a:lnTo>
                  <a:lnTo>
                    <a:pt x="61" y="13"/>
                  </a:lnTo>
                  <a:lnTo>
                    <a:pt x="59" y="14"/>
                  </a:lnTo>
                  <a:lnTo>
                    <a:pt x="61" y="14"/>
                  </a:lnTo>
                  <a:lnTo>
                    <a:pt x="62" y="14"/>
                  </a:lnTo>
                  <a:lnTo>
                    <a:pt x="62" y="15"/>
                  </a:lnTo>
                  <a:lnTo>
                    <a:pt x="61" y="16"/>
                  </a:lnTo>
                  <a:lnTo>
                    <a:pt x="59" y="17"/>
                  </a:lnTo>
                  <a:lnTo>
                    <a:pt x="58" y="18"/>
                  </a:lnTo>
                  <a:lnTo>
                    <a:pt x="61" y="18"/>
                  </a:lnTo>
                  <a:lnTo>
                    <a:pt x="65" y="18"/>
                  </a:lnTo>
                  <a:lnTo>
                    <a:pt x="67" y="18"/>
                  </a:lnTo>
                  <a:lnTo>
                    <a:pt x="68" y="18"/>
                  </a:lnTo>
                  <a:lnTo>
                    <a:pt x="65" y="22"/>
                  </a:lnTo>
                  <a:lnTo>
                    <a:pt x="63" y="24"/>
                  </a:lnTo>
                  <a:lnTo>
                    <a:pt x="62" y="25"/>
                  </a:lnTo>
                  <a:lnTo>
                    <a:pt x="58" y="24"/>
                  </a:lnTo>
                  <a:lnTo>
                    <a:pt x="57" y="24"/>
                  </a:lnTo>
                  <a:lnTo>
                    <a:pt x="55" y="23"/>
                  </a:lnTo>
                  <a:lnTo>
                    <a:pt x="54" y="23"/>
                  </a:lnTo>
                  <a:lnTo>
                    <a:pt x="53" y="25"/>
                  </a:lnTo>
                  <a:lnTo>
                    <a:pt x="53" y="26"/>
                  </a:lnTo>
                  <a:lnTo>
                    <a:pt x="53" y="28"/>
                  </a:lnTo>
                  <a:lnTo>
                    <a:pt x="52" y="30"/>
                  </a:lnTo>
                  <a:lnTo>
                    <a:pt x="52" y="29"/>
                  </a:lnTo>
                  <a:lnTo>
                    <a:pt x="52" y="27"/>
                  </a:lnTo>
                  <a:lnTo>
                    <a:pt x="52" y="26"/>
                  </a:lnTo>
                  <a:lnTo>
                    <a:pt x="52" y="25"/>
                  </a:lnTo>
                  <a:lnTo>
                    <a:pt x="51" y="25"/>
                  </a:lnTo>
                  <a:lnTo>
                    <a:pt x="50" y="25"/>
                  </a:lnTo>
                  <a:lnTo>
                    <a:pt x="50" y="24"/>
                  </a:lnTo>
                  <a:lnTo>
                    <a:pt x="50" y="22"/>
                  </a:lnTo>
                  <a:lnTo>
                    <a:pt x="49" y="23"/>
                  </a:lnTo>
                  <a:lnTo>
                    <a:pt x="48" y="24"/>
                  </a:lnTo>
                  <a:lnTo>
                    <a:pt x="46" y="23"/>
                  </a:lnTo>
                  <a:lnTo>
                    <a:pt x="45" y="23"/>
                  </a:lnTo>
                  <a:lnTo>
                    <a:pt x="44" y="21"/>
                  </a:lnTo>
                  <a:lnTo>
                    <a:pt x="43" y="21"/>
                  </a:lnTo>
                  <a:lnTo>
                    <a:pt x="41" y="22"/>
                  </a:lnTo>
                  <a:lnTo>
                    <a:pt x="40" y="22"/>
                  </a:lnTo>
                  <a:lnTo>
                    <a:pt x="40" y="23"/>
                  </a:lnTo>
                  <a:lnTo>
                    <a:pt x="41" y="24"/>
                  </a:lnTo>
                  <a:lnTo>
                    <a:pt x="40" y="24"/>
                  </a:lnTo>
                  <a:lnTo>
                    <a:pt x="39" y="24"/>
                  </a:lnTo>
                  <a:lnTo>
                    <a:pt x="39" y="25"/>
                  </a:lnTo>
                  <a:lnTo>
                    <a:pt x="39" y="27"/>
                  </a:lnTo>
                  <a:lnTo>
                    <a:pt x="38" y="28"/>
                  </a:lnTo>
                  <a:lnTo>
                    <a:pt x="38" y="27"/>
                  </a:lnTo>
                  <a:lnTo>
                    <a:pt x="37" y="27"/>
                  </a:lnTo>
                  <a:lnTo>
                    <a:pt x="36" y="26"/>
                  </a:lnTo>
                  <a:lnTo>
                    <a:pt x="34" y="21"/>
                  </a:lnTo>
                  <a:lnTo>
                    <a:pt x="34" y="17"/>
                  </a:lnTo>
                  <a:lnTo>
                    <a:pt x="34" y="14"/>
                  </a:lnTo>
                  <a:lnTo>
                    <a:pt x="36" y="9"/>
                  </a:lnTo>
                  <a:lnTo>
                    <a:pt x="36" y="4"/>
                  </a:lnTo>
                  <a:lnTo>
                    <a:pt x="36" y="2"/>
                  </a:lnTo>
                  <a:lnTo>
                    <a:pt x="36" y="0"/>
                  </a:lnTo>
                  <a:lnTo>
                    <a:pt x="28" y="0"/>
                  </a:lnTo>
                  <a:lnTo>
                    <a:pt x="25" y="0"/>
                  </a:lnTo>
                  <a:lnTo>
                    <a:pt x="14" y="1"/>
                  </a:lnTo>
                  <a:lnTo>
                    <a:pt x="20" y="10"/>
                  </a:lnTo>
                  <a:lnTo>
                    <a:pt x="20" y="15"/>
                  </a:lnTo>
                  <a:lnTo>
                    <a:pt x="21" y="16"/>
                  </a:lnTo>
                  <a:lnTo>
                    <a:pt x="21" y="18"/>
                  </a:lnTo>
                  <a:lnTo>
                    <a:pt x="20" y="21"/>
                  </a:lnTo>
                  <a:lnTo>
                    <a:pt x="16" y="23"/>
                  </a:lnTo>
                  <a:lnTo>
                    <a:pt x="15" y="23"/>
                  </a:lnTo>
                  <a:lnTo>
                    <a:pt x="14" y="31"/>
                  </a:lnTo>
                  <a:lnTo>
                    <a:pt x="20" y="31"/>
                  </a:lnTo>
                  <a:lnTo>
                    <a:pt x="20" y="34"/>
                  </a:lnTo>
                  <a:lnTo>
                    <a:pt x="20" y="36"/>
                  </a:lnTo>
                  <a:lnTo>
                    <a:pt x="18" y="37"/>
                  </a:lnTo>
                  <a:lnTo>
                    <a:pt x="16" y="38"/>
                  </a:lnTo>
                  <a:lnTo>
                    <a:pt x="15" y="39"/>
                  </a:lnTo>
                  <a:lnTo>
                    <a:pt x="10" y="49"/>
                  </a:lnTo>
                  <a:lnTo>
                    <a:pt x="9" y="50"/>
                  </a:lnTo>
                  <a:lnTo>
                    <a:pt x="2" y="55"/>
                  </a:lnTo>
                  <a:lnTo>
                    <a:pt x="1" y="55"/>
                  </a:lnTo>
                  <a:lnTo>
                    <a:pt x="1" y="56"/>
                  </a:lnTo>
                  <a:lnTo>
                    <a:pt x="0" y="59"/>
                  </a:lnTo>
                  <a:lnTo>
                    <a:pt x="1" y="61"/>
                  </a:lnTo>
                  <a:lnTo>
                    <a:pt x="2" y="64"/>
                  </a:lnTo>
                  <a:lnTo>
                    <a:pt x="3" y="65"/>
                  </a:lnTo>
                  <a:lnTo>
                    <a:pt x="3" y="67"/>
                  </a:lnTo>
                  <a:lnTo>
                    <a:pt x="3" y="69"/>
                  </a:lnTo>
                  <a:lnTo>
                    <a:pt x="3" y="72"/>
                  </a:lnTo>
                  <a:lnTo>
                    <a:pt x="6" y="76"/>
                  </a:lnTo>
                  <a:lnTo>
                    <a:pt x="6" y="78"/>
                  </a:lnTo>
                  <a:lnTo>
                    <a:pt x="6" y="79"/>
                  </a:lnTo>
                  <a:lnTo>
                    <a:pt x="4" y="81"/>
                  </a:lnTo>
                  <a:lnTo>
                    <a:pt x="3" y="83"/>
                  </a:lnTo>
                  <a:lnTo>
                    <a:pt x="6" y="86"/>
                  </a:lnTo>
                  <a:lnTo>
                    <a:pt x="7" y="87"/>
                  </a:lnTo>
                  <a:lnTo>
                    <a:pt x="8" y="87"/>
                  </a:lnTo>
                  <a:lnTo>
                    <a:pt x="9" y="87"/>
                  </a:lnTo>
                  <a:lnTo>
                    <a:pt x="11" y="89"/>
                  </a:lnTo>
                  <a:lnTo>
                    <a:pt x="13" y="92"/>
                  </a:lnTo>
                  <a:lnTo>
                    <a:pt x="17" y="100"/>
                  </a:lnTo>
                  <a:lnTo>
                    <a:pt x="24" y="115"/>
                  </a:lnTo>
                  <a:lnTo>
                    <a:pt x="25" y="120"/>
                  </a:lnTo>
                  <a:lnTo>
                    <a:pt x="26" y="122"/>
                  </a:lnTo>
                  <a:lnTo>
                    <a:pt x="29" y="123"/>
                  </a:lnTo>
                  <a:lnTo>
                    <a:pt x="34" y="124"/>
                  </a:lnTo>
                  <a:lnTo>
                    <a:pt x="40" y="129"/>
                  </a:lnTo>
                  <a:lnTo>
                    <a:pt x="45" y="132"/>
                  </a:lnTo>
                  <a:lnTo>
                    <a:pt x="56" y="135"/>
                  </a:lnTo>
                  <a:lnTo>
                    <a:pt x="70" y="140"/>
                  </a:lnTo>
                  <a:lnTo>
                    <a:pt x="70" y="138"/>
                  </a:lnTo>
                  <a:lnTo>
                    <a:pt x="70" y="137"/>
                  </a:lnTo>
                  <a:lnTo>
                    <a:pt x="71" y="137"/>
                  </a:lnTo>
                  <a:lnTo>
                    <a:pt x="72" y="137"/>
                  </a:lnTo>
                  <a:lnTo>
                    <a:pt x="76" y="140"/>
                  </a:lnTo>
                  <a:lnTo>
                    <a:pt x="79" y="143"/>
                  </a:lnTo>
                  <a:lnTo>
                    <a:pt x="80" y="148"/>
                  </a:lnTo>
                  <a:lnTo>
                    <a:pt x="81" y="153"/>
                  </a:lnTo>
                  <a:lnTo>
                    <a:pt x="82" y="159"/>
                  </a:lnTo>
                  <a:lnTo>
                    <a:pt x="83" y="163"/>
                  </a:lnTo>
                  <a:lnTo>
                    <a:pt x="85" y="167"/>
                  </a:lnTo>
                  <a:lnTo>
                    <a:pt x="86" y="170"/>
                  </a:lnTo>
                  <a:lnTo>
                    <a:pt x="90" y="170"/>
                  </a:lnTo>
                  <a:lnTo>
                    <a:pt x="94" y="172"/>
                  </a:lnTo>
                  <a:lnTo>
                    <a:pt x="97" y="170"/>
                  </a:lnTo>
                  <a:lnTo>
                    <a:pt x="99" y="168"/>
                  </a:lnTo>
                  <a:lnTo>
                    <a:pt x="100" y="167"/>
                  </a:lnTo>
                  <a:lnTo>
                    <a:pt x="103" y="168"/>
                  </a:lnTo>
                  <a:lnTo>
                    <a:pt x="107" y="172"/>
                  </a:lnTo>
                  <a:lnTo>
                    <a:pt x="110" y="173"/>
                  </a:lnTo>
                  <a:lnTo>
                    <a:pt x="113" y="173"/>
                  </a:lnTo>
                  <a:lnTo>
                    <a:pt x="118" y="170"/>
                  </a:lnTo>
                  <a:lnTo>
                    <a:pt x="120" y="170"/>
                  </a:lnTo>
                  <a:lnTo>
                    <a:pt x="125" y="173"/>
                  </a:lnTo>
                  <a:lnTo>
                    <a:pt x="126" y="173"/>
                  </a:lnTo>
                  <a:lnTo>
                    <a:pt x="128" y="172"/>
                  </a:lnTo>
                  <a:lnTo>
                    <a:pt x="131" y="170"/>
                  </a:lnTo>
                  <a:lnTo>
                    <a:pt x="132" y="169"/>
                  </a:lnTo>
                  <a:lnTo>
                    <a:pt x="132" y="168"/>
                  </a:lnTo>
                  <a:lnTo>
                    <a:pt x="133" y="166"/>
                  </a:lnTo>
                  <a:lnTo>
                    <a:pt x="137" y="165"/>
                  </a:lnTo>
                  <a:lnTo>
                    <a:pt x="141" y="167"/>
                  </a:lnTo>
                  <a:lnTo>
                    <a:pt x="142" y="167"/>
                  </a:lnTo>
                  <a:lnTo>
                    <a:pt x="143" y="167"/>
                  </a:lnTo>
                  <a:lnTo>
                    <a:pt x="147" y="165"/>
                  </a:lnTo>
                  <a:lnTo>
                    <a:pt x="151" y="163"/>
                  </a:lnTo>
                  <a:lnTo>
                    <a:pt x="154" y="163"/>
                  </a:lnTo>
                  <a:lnTo>
                    <a:pt x="159" y="162"/>
                  </a:lnTo>
                  <a:lnTo>
                    <a:pt x="175" y="152"/>
                  </a:lnTo>
                  <a:lnTo>
                    <a:pt x="174" y="151"/>
                  </a:lnTo>
                  <a:lnTo>
                    <a:pt x="173" y="149"/>
                  </a:lnTo>
                  <a:lnTo>
                    <a:pt x="170" y="148"/>
                  </a:lnTo>
                  <a:lnTo>
                    <a:pt x="168" y="148"/>
                  </a:lnTo>
                  <a:lnTo>
                    <a:pt x="166" y="147"/>
                  </a:lnTo>
                  <a:lnTo>
                    <a:pt x="166" y="146"/>
                  </a:lnTo>
                  <a:lnTo>
                    <a:pt x="165" y="145"/>
                  </a:lnTo>
                  <a:lnTo>
                    <a:pt x="164" y="145"/>
                  </a:lnTo>
                  <a:lnTo>
                    <a:pt x="163" y="145"/>
                  </a:lnTo>
                  <a:lnTo>
                    <a:pt x="162" y="143"/>
                  </a:lnTo>
                  <a:lnTo>
                    <a:pt x="161" y="138"/>
                  </a:lnTo>
                  <a:lnTo>
                    <a:pt x="160" y="136"/>
                  </a:lnTo>
                  <a:lnTo>
                    <a:pt x="161" y="134"/>
                  </a:lnTo>
                  <a:lnTo>
                    <a:pt x="161" y="132"/>
                  </a:lnTo>
                  <a:lnTo>
                    <a:pt x="161" y="131"/>
                  </a:lnTo>
                  <a:lnTo>
                    <a:pt x="160" y="128"/>
                  </a:lnTo>
                  <a:lnTo>
                    <a:pt x="157" y="126"/>
                  </a:lnTo>
                  <a:lnTo>
                    <a:pt x="156" y="123"/>
                  </a:lnTo>
                  <a:lnTo>
                    <a:pt x="156" y="115"/>
                  </a:lnTo>
                  <a:lnTo>
                    <a:pt x="157" y="111"/>
                  </a:lnTo>
                  <a:lnTo>
                    <a:pt x="157" y="109"/>
                  </a:lnTo>
                  <a:lnTo>
                    <a:pt x="156" y="106"/>
                  </a:lnTo>
                  <a:lnTo>
                    <a:pt x="156" y="104"/>
                  </a:lnTo>
                  <a:lnTo>
                    <a:pt x="157" y="99"/>
                  </a:lnTo>
                  <a:lnTo>
                    <a:pt x="159" y="97"/>
                  </a:lnTo>
                  <a:lnTo>
                    <a:pt x="160" y="96"/>
                  </a:lnTo>
                  <a:lnTo>
                    <a:pt x="159" y="94"/>
                  </a:lnTo>
                  <a:lnTo>
                    <a:pt x="155" y="92"/>
                  </a:lnTo>
                  <a:lnTo>
                    <a:pt x="152" y="89"/>
                  </a:lnTo>
                  <a:lnTo>
                    <a:pt x="149" y="86"/>
                  </a:lnTo>
                  <a:lnTo>
                    <a:pt x="148" y="82"/>
                  </a:lnTo>
                  <a:lnTo>
                    <a:pt x="149" y="76"/>
                  </a:lnTo>
                  <a:lnTo>
                    <a:pt x="152" y="65"/>
                  </a:lnTo>
                  <a:lnTo>
                    <a:pt x="155" y="59"/>
                  </a:lnTo>
                  <a:lnTo>
                    <a:pt x="131" y="42"/>
                  </a:lnTo>
                  <a:lnTo>
                    <a:pt x="129" y="41"/>
                  </a:lnTo>
                  <a:lnTo>
                    <a:pt x="129" y="40"/>
                  </a:lnTo>
                  <a:lnTo>
                    <a:pt x="129" y="3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4" name="Freeform 4357"/>
            <p:cNvSpPr>
              <a:spLocks/>
            </p:cNvSpPr>
            <p:nvPr/>
          </p:nvSpPr>
          <p:spPr bwMode="auto">
            <a:xfrm>
              <a:off x="2955" y="2163"/>
              <a:ext cx="155" cy="119"/>
            </a:xfrm>
            <a:custGeom>
              <a:avLst/>
              <a:gdLst>
                <a:gd name="T0" fmla="*/ 17 w 194"/>
                <a:gd name="T1" fmla="*/ 7 h 146"/>
                <a:gd name="T2" fmla="*/ 17 w 194"/>
                <a:gd name="T3" fmla="*/ 6 h 146"/>
                <a:gd name="T4" fmla="*/ 15 w 194"/>
                <a:gd name="T5" fmla="*/ 4 h 146"/>
                <a:gd name="T6" fmla="*/ 15 w 194"/>
                <a:gd name="T7" fmla="*/ 3 h 146"/>
                <a:gd name="T8" fmla="*/ 15 w 194"/>
                <a:gd name="T9" fmla="*/ 3 h 146"/>
                <a:gd name="T10" fmla="*/ 15 w 194"/>
                <a:gd name="T11" fmla="*/ 2 h 146"/>
                <a:gd name="T12" fmla="*/ 15 w 194"/>
                <a:gd name="T13" fmla="*/ 2 h 146"/>
                <a:gd name="T14" fmla="*/ 15 w 194"/>
                <a:gd name="T15" fmla="*/ 2 h 146"/>
                <a:gd name="T16" fmla="*/ 15 w 194"/>
                <a:gd name="T17" fmla="*/ 2 h 146"/>
                <a:gd name="T18" fmla="*/ 14 w 194"/>
                <a:gd name="T19" fmla="*/ 2 h 146"/>
                <a:gd name="T20" fmla="*/ 14 w 194"/>
                <a:gd name="T21" fmla="*/ 2 h 146"/>
                <a:gd name="T22" fmla="*/ 14 w 194"/>
                <a:gd name="T23" fmla="*/ 2 h 146"/>
                <a:gd name="T24" fmla="*/ 14 w 194"/>
                <a:gd name="T25" fmla="*/ 2 h 146"/>
                <a:gd name="T26" fmla="*/ 12 w 194"/>
                <a:gd name="T27" fmla="*/ 2 h 146"/>
                <a:gd name="T28" fmla="*/ 11 w 194"/>
                <a:gd name="T29" fmla="*/ 2 h 146"/>
                <a:gd name="T30" fmla="*/ 11 w 194"/>
                <a:gd name="T31" fmla="*/ 1 h 146"/>
                <a:gd name="T32" fmla="*/ 11 w 194"/>
                <a:gd name="T33" fmla="*/ 0 h 146"/>
                <a:gd name="T34" fmla="*/ 11 w 194"/>
                <a:gd name="T35" fmla="*/ 0 h 146"/>
                <a:gd name="T36" fmla="*/ 10 w 194"/>
                <a:gd name="T37" fmla="*/ 2 h 146"/>
                <a:gd name="T38" fmla="*/ 9 w 194"/>
                <a:gd name="T39" fmla="*/ 2 h 146"/>
                <a:gd name="T40" fmla="*/ 9 w 194"/>
                <a:gd name="T41" fmla="*/ 4 h 146"/>
                <a:gd name="T42" fmla="*/ 7 w 194"/>
                <a:gd name="T43" fmla="*/ 5 h 146"/>
                <a:gd name="T44" fmla="*/ 6 w 194"/>
                <a:gd name="T45" fmla="*/ 6 h 146"/>
                <a:gd name="T46" fmla="*/ 6 w 194"/>
                <a:gd name="T47" fmla="*/ 6 h 146"/>
                <a:gd name="T48" fmla="*/ 5 w 194"/>
                <a:gd name="T49" fmla="*/ 7 h 146"/>
                <a:gd name="T50" fmla="*/ 5 w 194"/>
                <a:gd name="T51" fmla="*/ 9 h 146"/>
                <a:gd name="T52" fmla="*/ 5 w 194"/>
                <a:gd name="T53" fmla="*/ 10 h 146"/>
                <a:gd name="T54" fmla="*/ 5 w 194"/>
                <a:gd name="T55" fmla="*/ 10 h 146"/>
                <a:gd name="T56" fmla="*/ 5 w 194"/>
                <a:gd name="T57" fmla="*/ 11 h 146"/>
                <a:gd name="T58" fmla="*/ 3 w 194"/>
                <a:gd name="T59" fmla="*/ 13 h 146"/>
                <a:gd name="T60" fmla="*/ 2 w 194"/>
                <a:gd name="T61" fmla="*/ 15 h 146"/>
                <a:gd name="T62" fmla="*/ 2 w 194"/>
                <a:gd name="T63" fmla="*/ 15 h 146"/>
                <a:gd name="T64" fmla="*/ 6 w 194"/>
                <a:gd name="T65" fmla="*/ 13 h 146"/>
                <a:gd name="T66" fmla="*/ 7 w 194"/>
                <a:gd name="T67" fmla="*/ 12 h 146"/>
                <a:gd name="T68" fmla="*/ 9 w 194"/>
                <a:gd name="T69" fmla="*/ 12 h 146"/>
                <a:gd name="T70" fmla="*/ 9 w 194"/>
                <a:gd name="T71" fmla="*/ 12 h 146"/>
                <a:gd name="T72" fmla="*/ 9 w 194"/>
                <a:gd name="T73" fmla="*/ 12 h 146"/>
                <a:gd name="T74" fmla="*/ 11 w 194"/>
                <a:gd name="T75" fmla="*/ 11 h 146"/>
                <a:gd name="T76" fmla="*/ 11 w 194"/>
                <a:gd name="T77" fmla="*/ 11 h 146"/>
                <a:gd name="T78" fmla="*/ 12 w 194"/>
                <a:gd name="T79" fmla="*/ 10 h 146"/>
                <a:gd name="T80" fmla="*/ 14 w 194"/>
                <a:gd name="T81" fmla="*/ 10 h 146"/>
                <a:gd name="T82" fmla="*/ 14 w 194"/>
                <a:gd name="T83" fmla="*/ 9 h 146"/>
                <a:gd name="T84" fmla="*/ 14 w 194"/>
                <a:gd name="T85" fmla="*/ 9 h 146"/>
                <a:gd name="T86" fmla="*/ 14 w 194"/>
                <a:gd name="T87" fmla="*/ 9 h 146"/>
                <a:gd name="T88" fmla="*/ 14 w 194"/>
                <a:gd name="T89" fmla="*/ 9 h 146"/>
                <a:gd name="T90" fmla="*/ 14 w 194"/>
                <a:gd name="T91" fmla="*/ 8 h 146"/>
                <a:gd name="T92" fmla="*/ 14 w 194"/>
                <a:gd name="T93" fmla="*/ 8 h 146"/>
                <a:gd name="T94" fmla="*/ 14 w 194"/>
                <a:gd name="T95" fmla="*/ 8 h 146"/>
                <a:gd name="T96" fmla="*/ 14 w 194"/>
                <a:gd name="T97" fmla="*/ 7 h 146"/>
                <a:gd name="T98" fmla="*/ 15 w 194"/>
                <a:gd name="T99" fmla="*/ 7 h 146"/>
                <a:gd name="T100" fmla="*/ 17 w 194"/>
                <a:gd name="T101" fmla="*/ 7 h 146"/>
                <a:gd name="T102" fmla="*/ 17 w 194"/>
                <a:gd name="T103" fmla="*/ 7 h 1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4"/>
                <a:gd name="T157" fmla="*/ 0 h 146"/>
                <a:gd name="T158" fmla="*/ 194 w 194"/>
                <a:gd name="T159" fmla="*/ 146 h 14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4" h="146">
                  <a:moveTo>
                    <a:pt x="194" y="62"/>
                  </a:moveTo>
                  <a:lnTo>
                    <a:pt x="194" y="62"/>
                  </a:lnTo>
                  <a:lnTo>
                    <a:pt x="194" y="61"/>
                  </a:lnTo>
                  <a:lnTo>
                    <a:pt x="193" y="60"/>
                  </a:lnTo>
                  <a:lnTo>
                    <a:pt x="192" y="59"/>
                  </a:lnTo>
                  <a:lnTo>
                    <a:pt x="190" y="57"/>
                  </a:lnTo>
                  <a:lnTo>
                    <a:pt x="189" y="55"/>
                  </a:lnTo>
                  <a:lnTo>
                    <a:pt x="183" y="41"/>
                  </a:lnTo>
                  <a:lnTo>
                    <a:pt x="183" y="39"/>
                  </a:lnTo>
                  <a:lnTo>
                    <a:pt x="184" y="33"/>
                  </a:lnTo>
                  <a:lnTo>
                    <a:pt x="184" y="32"/>
                  </a:lnTo>
                  <a:lnTo>
                    <a:pt x="183" y="30"/>
                  </a:lnTo>
                  <a:lnTo>
                    <a:pt x="183" y="29"/>
                  </a:lnTo>
                  <a:lnTo>
                    <a:pt x="183" y="27"/>
                  </a:lnTo>
                  <a:lnTo>
                    <a:pt x="183" y="26"/>
                  </a:lnTo>
                  <a:lnTo>
                    <a:pt x="182" y="25"/>
                  </a:lnTo>
                  <a:lnTo>
                    <a:pt x="181" y="22"/>
                  </a:lnTo>
                  <a:lnTo>
                    <a:pt x="182" y="21"/>
                  </a:lnTo>
                  <a:lnTo>
                    <a:pt x="182" y="20"/>
                  </a:lnTo>
                  <a:lnTo>
                    <a:pt x="180" y="19"/>
                  </a:lnTo>
                  <a:lnTo>
                    <a:pt x="175" y="15"/>
                  </a:lnTo>
                  <a:lnTo>
                    <a:pt x="175" y="14"/>
                  </a:lnTo>
                  <a:lnTo>
                    <a:pt x="166" y="12"/>
                  </a:lnTo>
                  <a:lnTo>
                    <a:pt x="165" y="12"/>
                  </a:lnTo>
                  <a:lnTo>
                    <a:pt x="165" y="13"/>
                  </a:lnTo>
                  <a:lnTo>
                    <a:pt x="165" y="14"/>
                  </a:lnTo>
                  <a:lnTo>
                    <a:pt x="165" y="13"/>
                  </a:lnTo>
                  <a:lnTo>
                    <a:pt x="164" y="10"/>
                  </a:lnTo>
                  <a:lnTo>
                    <a:pt x="163" y="8"/>
                  </a:lnTo>
                  <a:lnTo>
                    <a:pt x="161" y="10"/>
                  </a:lnTo>
                  <a:lnTo>
                    <a:pt x="157" y="11"/>
                  </a:lnTo>
                  <a:lnTo>
                    <a:pt x="150" y="13"/>
                  </a:lnTo>
                  <a:lnTo>
                    <a:pt x="144" y="13"/>
                  </a:lnTo>
                  <a:lnTo>
                    <a:pt x="140" y="13"/>
                  </a:lnTo>
                  <a:lnTo>
                    <a:pt x="139" y="13"/>
                  </a:lnTo>
                  <a:lnTo>
                    <a:pt x="137" y="12"/>
                  </a:lnTo>
                  <a:lnTo>
                    <a:pt x="131" y="10"/>
                  </a:lnTo>
                  <a:lnTo>
                    <a:pt x="129" y="6"/>
                  </a:lnTo>
                  <a:lnTo>
                    <a:pt x="126" y="2"/>
                  </a:lnTo>
                  <a:lnTo>
                    <a:pt x="126" y="1"/>
                  </a:lnTo>
                  <a:lnTo>
                    <a:pt x="126" y="0"/>
                  </a:lnTo>
                  <a:lnTo>
                    <a:pt x="124" y="0"/>
                  </a:lnTo>
                  <a:lnTo>
                    <a:pt x="123" y="0"/>
                  </a:lnTo>
                  <a:lnTo>
                    <a:pt x="121" y="1"/>
                  </a:lnTo>
                  <a:lnTo>
                    <a:pt x="117" y="1"/>
                  </a:lnTo>
                  <a:lnTo>
                    <a:pt x="116" y="3"/>
                  </a:lnTo>
                  <a:lnTo>
                    <a:pt x="115" y="5"/>
                  </a:lnTo>
                  <a:lnTo>
                    <a:pt x="112" y="15"/>
                  </a:lnTo>
                  <a:lnTo>
                    <a:pt x="107" y="25"/>
                  </a:lnTo>
                  <a:lnTo>
                    <a:pt x="103" y="31"/>
                  </a:lnTo>
                  <a:lnTo>
                    <a:pt x="100" y="35"/>
                  </a:lnTo>
                  <a:lnTo>
                    <a:pt x="97" y="38"/>
                  </a:lnTo>
                  <a:lnTo>
                    <a:pt x="94" y="40"/>
                  </a:lnTo>
                  <a:lnTo>
                    <a:pt x="80" y="45"/>
                  </a:lnTo>
                  <a:lnTo>
                    <a:pt x="75" y="47"/>
                  </a:lnTo>
                  <a:lnTo>
                    <a:pt x="72" y="49"/>
                  </a:lnTo>
                  <a:lnTo>
                    <a:pt x="69" y="53"/>
                  </a:lnTo>
                  <a:lnTo>
                    <a:pt x="66" y="57"/>
                  </a:lnTo>
                  <a:lnTo>
                    <a:pt x="64" y="59"/>
                  </a:lnTo>
                  <a:lnTo>
                    <a:pt x="62" y="60"/>
                  </a:lnTo>
                  <a:lnTo>
                    <a:pt x="61" y="64"/>
                  </a:lnTo>
                  <a:lnTo>
                    <a:pt x="60" y="69"/>
                  </a:lnTo>
                  <a:lnTo>
                    <a:pt x="58" y="72"/>
                  </a:lnTo>
                  <a:lnTo>
                    <a:pt x="55" y="77"/>
                  </a:lnTo>
                  <a:lnTo>
                    <a:pt x="54" y="81"/>
                  </a:lnTo>
                  <a:lnTo>
                    <a:pt x="54" y="84"/>
                  </a:lnTo>
                  <a:lnTo>
                    <a:pt x="54" y="91"/>
                  </a:lnTo>
                  <a:lnTo>
                    <a:pt x="54" y="94"/>
                  </a:lnTo>
                  <a:lnTo>
                    <a:pt x="55" y="95"/>
                  </a:lnTo>
                  <a:lnTo>
                    <a:pt x="56" y="97"/>
                  </a:lnTo>
                  <a:lnTo>
                    <a:pt x="57" y="99"/>
                  </a:lnTo>
                  <a:lnTo>
                    <a:pt x="57" y="102"/>
                  </a:lnTo>
                  <a:lnTo>
                    <a:pt x="55" y="105"/>
                  </a:lnTo>
                  <a:lnTo>
                    <a:pt x="50" y="114"/>
                  </a:lnTo>
                  <a:lnTo>
                    <a:pt x="44" y="120"/>
                  </a:lnTo>
                  <a:lnTo>
                    <a:pt x="36" y="127"/>
                  </a:lnTo>
                  <a:lnTo>
                    <a:pt x="25" y="135"/>
                  </a:lnTo>
                  <a:lnTo>
                    <a:pt x="20" y="137"/>
                  </a:lnTo>
                  <a:lnTo>
                    <a:pt x="12" y="140"/>
                  </a:lnTo>
                  <a:lnTo>
                    <a:pt x="5" y="141"/>
                  </a:lnTo>
                  <a:lnTo>
                    <a:pt x="3" y="142"/>
                  </a:lnTo>
                  <a:lnTo>
                    <a:pt x="0" y="146"/>
                  </a:lnTo>
                  <a:lnTo>
                    <a:pt x="72" y="146"/>
                  </a:lnTo>
                  <a:lnTo>
                    <a:pt x="72" y="128"/>
                  </a:lnTo>
                  <a:lnTo>
                    <a:pt x="82" y="119"/>
                  </a:lnTo>
                  <a:lnTo>
                    <a:pt x="86" y="117"/>
                  </a:lnTo>
                  <a:lnTo>
                    <a:pt x="92" y="115"/>
                  </a:lnTo>
                  <a:lnTo>
                    <a:pt x="98" y="113"/>
                  </a:lnTo>
                  <a:lnTo>
                    <a:pt x="105" y="113"/>
                  </a:lnTo>
                  <a:lnTo>
                    <a:pt x="106" y="112"/>
                  </a:lnTo>
                  <a:lnTo>
                    <a:pt x="107" y="109"/>
                  </a:lnTo>
                  <a:lnTo>
                    <a:pt x="108" y="109"/>
                  </a:lnTo>
                  <a:lnTo>
                    <a:pt x="117" y="108"/>
                  </a:lnTo>
                  <a:lnTo>
                    <a:pt x="123" y="105"/>
                  </a:lnTo>
                  <a:lnTo>
                    <a:pt x="127" y="103"/>
                  </a:lnTo>
                  <a:lnTo>
                    <a:pt x="129" y="101"/>
                  </a:lnTo>
                  <a:lnTo>
                    <a:pt x="130" y="99"/>
                  </a:lnTo>
                  <a:lnTo>
                    <a:pt x="131" y="98"/>
                  </a:lnTo>
                  <a:lnTo>
                    <a:pt x="141" y="94"/>
                  </a:lnTo>
                  <a:lnTo>
                    <a:pt x="149" y="90"/>
                  </a:lnTo>
                  <a:lnTo>
                    <a:pt x="152" y="89"/>
                  </a:lnTo>
                  <a:lnTo>
                    <a:pt x="153" y="88"/>
                  </a:lnTo>
                  <a:lnTo>
                    <a:pt x="153" y="87"/>
                  </a:lnTo>
                  <a:lnTo>
                    <a:pt x="153" y="86"/>
                  </a:lnTo>
                  <a:lnTo>
                    <a:pt x="152" y="85"/>
                  </a:lnTo>
                  <a:lnTo>
                    <a:pt x="151" y="85"/>
                  </a:lnTo>
                  <a:lnTo>
                    <a:pt x="150" y="85"/>
                  </a:lnTo>
                  <a:lnTo>
                    <a:pt x="150" y="84"/>
                  </a:lnTo>
                  <a:lnTo>
                    <a:pt x="151" y="82"/>
                  </a:lnTo>
                  <a:lnTo>
                    <a:pt x="151" y="81"/>
                  </a:lnTo>
                  <a:lnTo>
                    <a:pt x="150" y="80"/>
                  </a:lnTo>
                  <a:lnTo>
                    <a:pt x="150" y="78"/>
                  </a:lnTo>
                  <a:lnTo>
                    <a:pt x="150" y="76"/>
                  </a:lnTo>
                  <a:lnTo>
                    <a:pt x="151" y="75"/>
                  </a:lnTo>
                  <a:lnTo>
                    <a:pt x="153" y="75"/>
                  </a:lnTo>
                  <a:lnTo>
                    <a:pt x="155" y="75"/>
                  </a:lnTo>
                  <a:lnTo>
                    <a:pt x="157" y="75"/>
                  </a:lnTo>
                  <a:lnTo>
                    <a:pt x="161" y="74"/>
                  </a:lnTo>
                  <a:lnTo>
                    <a:pt x="162" y="73"/>
                  </a:lnTo>
                  <a:lnTo>
                    <a:pt x="164" y="70"/>
                  </a:lnTo>
                  <a:lnTo>
                    <a:pt x="166" y="69"/>
                  </a:lnTo>
                  <a:lnTo>
                    <a:pt x="173" y="68"/>
                  </a:lnTo>
                  <a:lnTo>
                    <a:pt x="182" y="68"/>
                  </a:lnTo>
                  <a:lnTo>
                    <a:pt x="191" y="69"/>
                  </a:lnTo>
                  <a:lnTo>
                    <a:pt x="192" y="68"/>
                  </a:lnTo>
                  <a:lnTo>
                    <a:pt x="191" y="67"/>
                  </a:lnTo>
                  <a:lnTo>
                    <a:pt x="191" y="66"/>
                  </a:lnTo>
                  <a:lnTo>
                    <a:pt x="194" y="6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5" name="Freeform 4358"/>
            <p:cNvSpPr>
              <a:spLocks/>
            </p:cNvSpPr>
            <p:nvPr/>
          </p:nvSpPr>
          <p:spPr bwMode="auto">
            <a:xfrm>
              <a:off x="3677" y="2813"/>
              <a:ext cx="93" cy="186"/>
            </a:xfrm>
            <a:custGeom>
              <a:avLst/>
              <a:gdLst>
                <a:gd name="T0" fmla="*/ 9 w 116"/>
                <a:gd name="T1" fmla="*/ 2 h 226"/>
                <a:gd name="T2" fmla="*/ 9 w 116"/>
                <a:gd name="T3" fmla="*/ 2 h 226"/>
                <a:gd name="T4" fmla="*/ 9 w 116"/>
                <a:gd name="T5" fmla="*/ 2 h 226"/>
                <a:gd name="T6" fmla="*/ 9 w 116"/>
                <a:gd name="T7" fmla="*/ 0 h 226"/>
                <a:gd name="T8" fmla="*/ 8 w 116"/>
                <a:gd name="T9" fmla="*/ 2 h 226"/>
                <a:gd name="T10" fmla="*/ 8 w 116"/>
                <a:gd name="T11" fmla="*/ 2 h 226"/>
                <a:gd name="T12" fmla="*/ 8 w 116"/>
                <a:gd name="T13" fmla="*/ 2 h 226"/>
                <a:gd name="T14" fmla="*/ 7 w 116"/>
                <a:gd name="T15" fmla="*/ 2 h 226"/>
                <a:gd name="T16" fmla="*/ 7 w 116"/>
                <a:gd name="T17" fmla="*/ 3 h 226"/>
                <a:gd name="T18" fmla="*/ 7 w 116"/>
                <a:gd name="T19" fmla="*/ 3 h 226"/>
                <a:gd name="T20" fmla="*/ 7 w 116"/>
                <a:gd name="T21" fmla="*/ 3 h 226"/>
                <a:gd name="T22" fmla="*/ 6 w 116"/>
                <a:gd name="T23" fmla="*/ 4 h 226"/>
                <a:gd name="T24" fmla="*/ 6 w 116"/>
                <a:gd name="T25" fmla="*/ 4 h 226"/>
                <a:gd name="T26" fmla="*/ 6 w 116"/>
                <a:gd name="T27" fmla="*/ 5 h 226"/>
                <a:gd name="T28" fmla="*/ 6 w 116"/>
                <a:gd name="T29" fmla="*/ 5 h 226"/>
                <a:gd name="T30" fmla="*/ 6 w 116"/>
                <a:gd name="T31" fmla="*/ 5 h 226"/>
                <a:gd name="T32" fmla="*/ 6 w 116"/>
                <a:gd name="T33" fmla="*/ 6 h 226"/>
                <a:gd name="T34" fmla="*/ 6 w 116"/>
                <a:gd name="T35" fmla="*/ 6 h 226"/>
                <a:gd name="T36" fmla="*/ 5 w 116"/>
                <a:gd name="T37" fmla="*/ 7 h 226"/>
                <a:gd name="T38" fmla="*/ 5 w 116"/>
                <a:gd name="T39" fmla="*/ 7 h 226"/>
                <a:gd name="T40" fmla="*/ 5 w 116"/>
                <a:gd name="T41" fmla="*/ 7 h 226"/>
                <a:gd name="T42" fmla="*/ 5 w 116"/>
                <a:gd name="T43" fmla="*/ 7 h 226"/>
                <a:gd name="T44" fmla="*/ 5 w 116"/>
                <a:gd name="T45" fmla="*/ 7 h 226"/>
                <a:gd name="T46" fmla="*/ 4 w 116"/>
                <a:gd name="T47" fmla="*/ 7 h 226"/>
                <a:gd name="T48" fmla="*/ 4 w 116"/>
                <a:gd name="T49" fmla="*/ 7 h 226"/>
                <a:gd name="T50" fmla="*/ 4 w 116"/>
                <a:gd name="T51" fmla="*/ 7 h 226"/>
                <a:gd name="T52" fmla="*/ 3 w 116"/>
                <a:gd name="T53" fmla="*/ 8 h 226"/>
                <a:gd name="T54" fmla="*/ 3 w 116"/>
                <a:gd name="T55" fmla="*/ 8 h 226"/>
                <a:gd name="T56" fmla="*/ 2 w 116"/>
                <a:gd name="T57" fmla="*/ 8 h 226"/>
                <a:gd name="T58" fmla="*/ 2 w 116"/>
                <a:gd name="T59" fmla="*/ 8 h 226"/>
                <a:gd name="T60" fmla="*/ 2 w 116"/>
                <a:gd name="T61" fmla="*/ 10 h 226"/>
                <a:gd name="T62" fmla="*/ 2 w 116"/>
                <a:gd name="T63" fmla="*/ 13 h 226"/>
                <a:gd name="T64" fmla="*/ 2 w 116"/>
                <a:gd name="T65" fmla="*/ 14 h 226"/>
                <a:gd name="T66" fmla="*/ 2 w 116"/>
                <a:gd name="T67" fmla="*/ 16 h 226"/>
                <a:gd name="T68" fmla="*/ 2 w 116"/>
                <a:gd name="T69" fmla="*/ 17 h 226"/>
                <a:gd name="T70" fmla="*/ 2 w 116"/>
                <a:gd name="T71" fmla="*/ 18 h 226"/>
                <a:gd name="T72" fmla="*/ 2 w 116"/>
                <a:gd name="T73" fmla="*/ 18 h 226"/>
                <a:gd name="T74" fmla="*/ 1 w 116"/>
                <a:gd name="T75" fmla="*/ 20 h 226"/>
                <a:gd name="T76" fmla="*/ 2 w 116"/>
                <a:gd name="T77" fmla="*/ 22 h 226"/>
                <a:gd name="T78" fmla="*/ 2 w 116"/>
                <a:gd name="T79" fmla="*/ 22 h 226"/>
                <a:gd name="T80" fmla="*/ 2 w 116"/>
                <a:gd name="T81" fmla="*/ 24 h 226"/>
                <a:gd name="T82" fmla="*/ 2 w 116"/>
                <a:gd name="T83" fmla="*/ 25 h 226"/>
                <a:gd name="T84" fmla="*/ 3 w 116"/>
                <a:gd name="T85" fmla="*/ 27 h 226"/>
                <a:gd name="T86" fmla="*/ 4 w 116"/>
                <a:gd name="T87" fmla="*/ 26 h 226"/>
                <a:gd name="T88" fmla="*/ 5 w 116"/>
                <a:gd name="T89" fmla="*/ 25 h 226"/>
                <a:gd name="T90" fmla="*/ 7 w 116"/>
                <a:gd name="T91" fmla="*/ 18 h 226"/>
                <a:gd name="T92" fmla="*/ 9 w 116"/>
                <a:gd name="T93" fmla="*/ 10 h 226"/>
                <a:gd name="T94" fmla="*/ 9 w 116"/>
                <a:gd name="T95" fmla="*/ 10 h 226"/>
                <a:gd name="T96" fmla="*/ 9 w 116"/>
                <a:gd name="T97" fmla="*/ 8 h 226"/>
                <a:gd name="T98" fmla="*/ 9 w 116"/>
                <a:gd name="T99" fmla="*/ 7 h 226"/>
                <a:gd name="T100" fmla="*/ 9 w 116"/>
                <a:gd name="T101" fmla="*/ 7 h 226"/>
                <a:gd name="T102" fmla="*/ 10 w 116"/>
                <a:gd name="T103" fmla="*/ 8 h 226"/>
                <a:gd name="T104" fmla="*/ 10 w 116"/>
                <a:gd name="T105" fmla="*/ 6 h 2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6"/>
                <a:gd name="T160" fmla="*/ 0 h 226"/>
                <a:gd name="T161" fmla="*/ 116 w 116"/>
                <a:gd name="T162" fmla="*/ 226 h 22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6" h="226">
                  <a:moveTo>
                    <a:pt x="111" y="34"/>
                  </a:moveTo>
                  <a:lnTo>
                    <a:pt x="111" y="34"/>
                  </a:lnTo>
                  <a:lnTo>
                    <a:pt x="108" y="20"/>
                  </a:lnTo>
                  <a:lnTo>
                    <a:pt x="105" y="16"/>
                  </a:lnTo>
                  <a:lnTo>
                    <a:pt x="103" y="14"/>
                  </a:lnTo>
                  <a:lnTo>
                    <a:pt x="101" y="11"/>
                  </a:lnTo>
                  <a:lnTo>
                    <a:pt x="99" y="7"/>
                  </a:lnTo>
                  <a:lnTo>
                    <a:pt x="98" y="5"/>
                  </a:lnTo>
                  <a:lnTo>
                    <a:pt x="97" y="5"/>
                  </a:lnTo>
                  <a:lnTo>
                    <a:pt x="96" y="4"/>
                  </a:lnTo>
                  <a:lnTo>
                    <a:pt x="97" y="3"/>
                  </a:lnTo>
                  <a:lnTo>
                    <a:pt x="97" y="1"/>
                  </a:lnTo>
                  <a:lnTo>
                    <a:pt x="96" y="0"/>
                  </a:lnTo>
                  <a:lnTo>
                    <a:pt x="95" y="0"/>
                  </a:lnTo>
                  <a:lnTo>
                    <a:pt x="94" y="3"/>
                  </a:lnTo>
                  <a:lnTo>
                    <a:pt x="91" y="5"/>
                  </a:lnTo>
                  <a:lnTo>
                    <a:pt x="89" y="6"/>
                  </a:lnTo>
                  <a:lnTo>
                    <a:pt x="88" y="6"/>
                  </a:lnTo>
                  <a:lnTo>
                    <a:pt x="88" y="7"/>
                  </a:lnTo>
                  <a:lnTo>
                    <a:pt x="90" y="10"/>
                  </a:lnTo>
                  <a:lnTo>
                    <a:pt x="90" y="14"/>
                  </a:lnTo>
                  <a:lnTo>
                    <a:pt x="90" y="16"/>
                  </a:lnTo>
                  <a:lnTo>
                    <a:pt x="89" y="18"/>
                  </a:lnTo>
                  <a:lnTo>
                    <a:pt x="89" y="20"/>
                  </a:lnTo>
                  <a:lnTo>
                    <a:pt x="88" y="21"/>
                  </a:lnTo>
                  <a:lnTo>
                    <a:pt x="87" y="23"/>
                  </a:lnTo>
                  <a:lnTo>
                    <a:pt x="85" y="23"/>
                  </a:lnTo>
                  <a:lnTo>
                    <a:pt x="85" y="24"/>
                  </a:lnTo>
                  <a:lnTo>
                    <a:pt x="84" y="25"/>
                  </a:lnTo>
                  <a:lnTo>
                    <a:pt x="82" y="25"/>
                  </a:lnTo>
                  <a:lnTo>
                    <a:pt x="82" y="26"/>
                  </a:lnTo>
                  <a:lnTo>
                    <a:pt x="81" y="28"/>
                  </a:lnTo>
                  <a:lnTo>
                    <a:pt x="80" y="29"/>
                  </a:lnTo>
                  <a:lnTo>
                    <a:pt x="80" y="28"/>
                  </a:lnTo>
                  <a:lnTo>
                    <a:pt x="79" y="26"/>
                  </a:lnTo>
                  <a:lnTo>
                    <a:pt x="77" y="26"/>
                  </a:lnTo>
                  <a:lnTo>
                    <a:pt x="76" y="25"/>
                  </a:lnTo>
                  <a:lnTo>
                    <a:pt x="75" y="25"/>
                  </a:lnTo>
                  <a:lnTo>
                    <a:pt x="75" y="27"/>
                  </a:lnTo>
                  <a:lnTo>
                    <a:pt x="76" y="32"/>
                  </a:lnTo>
                  <a:lnTo>
                    <a:pt x="76" y="35"/>
                  </a:lnTo>
                  <a:lnTo>
                    <a:pt x="75" y="34"/>
                  </a:lnTo>
                  <a:lnTo>
                    <a:pt x="75" y="35"/>
                  </a:lnTo>
                  <a:lnTo>
                    <a:pt x="74" y="35"/>
                  </a:lnTo>
                  <a:lnTo>
                    <a:pt x="73" y="37"/>
                  </a:lnTo>
                  <a:lnTo>
                    <a:pt x="72" y="38"/>
                  </a:lnTo>
                  <a:lnTo>
                    <a:pt x="72" y="41"/>
                  </a:lnTo>
                  <a:lnTo>
                    <a:pt x="72" y="42"/>
                  </a:lnTo>
                  <a:lnTo>
                    <a:pt x="73" y="42"/>
                  </a:lnTo>
                  <a:lnTo>
                    <a:pt x="75" y="43"/>
                  </a:lnTo>
                  <a:lnTo>
                    <a:pt x="76" y="43"/>
                  </a:lnTo>
                  <a:lnTo>
                    <a:pt x="75" y="43"/>
                  </a:lnTo>
                  <a:lnTo>
                    <a:pt x="72" y="43"/>
                  </a:lnTo>
                  <a:lnTo>
                    <a:pt x="71" y="44"/>
                  </a:lnTo>
                  <a:lnTo>
                    <a:pt x="69" y="46"/>
                  </a:lnTo>
                  <a:lnTo>
                    <a:pt x="68" y="48"/>
                  </a:lnTo>
                  <a:lnTo>
                    <a:pt x="68" y="47"/>
                  </a:lnTo>
                  <a:lnTo>
                    <a:pt x="68" y="45"/>
                  </a:lnTo>
                  <a:lnTo>
                    <a:pt x="67" y="44"/>
                  </a:lnTo>
                  <a:lnTo>
                    <a:pt x="66" y="45"/>
                  </a:lnTo>
                  <a:lnTo>
                    <a:pt x="65" y="46"/>
                  </a:lnTo>
                  <a:lnTo>
                    <a:pt x="62" y="51"/>
                  </a:lnTo>
                  <a:lnTo>
                    <a:pt x="61" y="53"/>
                  </a:lnTo>
                  <a:lnTo>
                    <a:pt x="62" y="55"/>
                  </a:lnTo>
                  <a:lnTo>
                    <a:pt x="63" y="56"/>
                  </a:lnTo>
                  <a:lnTo>
                    <a:pt x="61" y="57"/>
                  </a:lnTo>
                  <a:lnTo>
                    <a:pt x="59" y="57"/>
                  </a:lnTo>
                  <a:lnTo>
                    <a:pt x="60" y="54"/>
                  </a:lnTo>
                  <a:lnTo>
                    <a:pt x="60" y="53"/>
                  </a:lnTo>
                  <a:lnTo>
                    <a:pt x="59" y="53"/>
                  </a:lnTo>
                  <a:lnTo>
                    <a:pt x="56" y="54"/>
                  </a:lnTo>
                  <a:lnTo>
                    <a:pt x="51" y="58"/>
                  </a:lnTo>
                  <a:lnTo>
                    <a:pt x="49" y="60"/>
                  </a:lnTo>
                  <a:lnTo>
                    <a:pt x="49" y="61"/>
                  </a:lnTo>
                  <a:lnTo>
                    <a:pt x="51" y="62"/>
                  </a:lnTo>
                  <a:lnTo>
                    <a:pt x="51" y="63"/>
                  </a:lnTo>
                  <a:lnTo>
                    <a:pt x="51" y="65"/>
                  </a:lnTo>
                  <a:lnTo>
                    <a:pt x="49" y="65"/>
                  </a:lnTo>
                  <a:lnTo>
                    <a:pt x="48" y="63"/>
                  </a:lnTo>
                  <a:lnTo>
                    <a:pt x="48" y="61"/>
                  </a:lnTo>
                  <a:lnTo>
                    <a:pt x="46" y="60"/>
                  </a:lnTo>
                  <a:lnTo>
                    <a:pt x="45" y="61"/>
                  </a:lnTo>
                  <a:lnTo>
                    <a:pt x="44" y="62"/>
                  </a:lnTo>
                  <a:lnTo>
                    <a:pt x="43" y="61"/>
                  </a:lnTo>
                  <a:lnTo>
                    <a:pt x="42" y="61"/>
                  </a:lnTo>
                  <a:lnTo>
                    <a:pt x="40" y="61"/>
                  </a:lnTo>
                  <a:lnTo>
                    <a:pt x="39" y="61"/>
                  </a:lnTo>
                  <a:lnTo>
                    <a:pt x="38" y="62"/>
                  </a:lnTo>
                  <a:lnTo>
                    <a:pt x="35" y="65"/>
                  </a:lnTo>
                  <a:lnTo>
                    <a:pt x="34" y="66"/>
                  </a:lnTo>
                  <a:lnTo>
                    <a:pt x="33" y="66"/>
                  </a:lnTo>
                  <a:lnTo>
                    <a:pt x="32" y="65"/>
                  </a:lnTo>
                  <a:lnTo>
                    <a:pt x="31" y="65"/>
                  </a:lnTo>
                  <a:lnTo>
                    <a:pt x="30" y="66"/>
                  </a:lnTo>
                  <a:lnTo>
                    <a:pt x="27" y="68"/>
                  </a:lnTo>
                  <a:lnTo>
                    <a:pt x="26" y="69"/>
                  </a:lnTo>
                  <a:lnTo>
                    <a:pt x="25" y="69"/>
                  </a:lnTo>
                  <a:lnTo>
                    <a:pt x="20" y="68"/>
                  </a:lnTo>
                  <a:lnTo>
                    <a:pt x="19" y="69"/>
                  </a:lnTo>
                  <a:lnTo>
                    <a:pt x="18" y="71"/>
                  </a:lnTo>
                  <a:lnTo>
                    <a:pt x="17" y="77"/>
                  </a:lnTo>
                  <a:lnTo>
                    <a:pt x="16" y="80"/>
                  </a:lnTo>
                  <a:lnTo>
                    <a:pt x="15" y="83"/>
                  </a:lnTo>
                  <a:lnTo>
                    <a:pt x="13" y="86"/>
                  </a:lnTo>
                  <a:lnTo>
                    <a:pt x="12" y="89"/>
                  </a:lnTo>
                  <a:lnTo>
                    <a:pt x="11" y="93"/>
                  </a:lnTo>
                  <a:lnTo>
                    <a:pt x="15" y="111"/>
                  </a:lnTo>
                  <a:lnTo>
                    <a:pt x="16" y="115"/>
                  </a:lnTo>
                  <a:lnTo>
                    <a:pt x="18" y="121"/>
                  </a:lnTo>
                  <a:lnTo>
                    <a:pt x="19" y="123"/>
                  </a:lnTo>
                  <a:lnTo>
                    <a:pt x="18" y="125"/>
                  </a:lnTo>
                  <a:lnTo>
                    <a:pt x="18" y="129"/>
                  </a:lnTo>
                  <a:lnTo>
                    <a:pt x="17" y="134"/>
                  </a:lnTo>
                  <a:lnTo>
                    <a:pt x="16" y="138"/>
                  </a:lnTo>
                  <a:lnTo>
                    <a:pt x="12" y="144"/>
                  </a:lnTo>
                  <a:lnTo>
                    <a:pt x="11" y="148"/>
                  </a:lnTo>
                  <a:lnTo>
                    <a:pt x="10" y="151"/>
                  </a:lnTo>
                  <a:lnTo>
                    <a:pt x="10" y="152"/>
                  </a:lnTo>
                  <a:lnTo>
                    <a:pt x="7" y="153"/>
                  </a:lnTo>
                  <a:lnTo>
                    <a:pt x="4" y="153"/>
                  </a:lnTo>
                  <a:lnTo>
                    <a:pt x="3" y="154"/>
                  </a:lnTo>
                  <a:lnTo>
                    <a:pt x="3" y="155"/>
                  </a:lnTo>
                  <a:lnTo>
                    <a:pt x="3" y="158"/>
                  </a:lnTo>
                  <a:lnTo>
                    <a:pt x="3" y="159"/>
                  </a:lnTo>
                  <a:lnTo>
                    <a:pt x="2" y="162"/>
                  </a:lnTo>
                  <a:lnTo>
                    <a:pt x="1" y="164"/>
                  </a:lnTo>
                  <a:lnTo>
                    <a:pt x="0" y="167"/>
                  </a:lnTo>
                  <a:lnTo>
                    <a:pt x="0" y="170"/>
                  </a:lnTo>
                  <a:lnTo>
                    <a:pt x="2" y="180"/>
                  </a:lnTo>
                  <a:lnTo>
                    <a:pt x="5" y="185"/>
                  </a:lnTo>
                  <a:lnTo>
                    <a:pt x="6" y="188"/>
                  </a:lnTo>
                  <a:lnTo>
                    <a:pt x="7" y="191"/>
                  </a:lnTo>
                  <a:lnTo>
                    <a:pt x="7" y="192"/>
                  </a:lnTo>
                  <a:lnTo>
                    <a:pt x="6" y="194"/>
                  </a:lnTo>
                  <a:lnTo>
                    <a:pt x="6" y="196"/>
                  </a:lnTo>
                  <a:lnTo>
                    <a:pt x="6" y="198"/>
                  </a:lnTo>
                  <a:lnTo>
                    <a:pt x="7" y="202"/>
                  </a:lnTo>
                  <a:lnTo>
                    <a:pt x="9" y="208"/>
                  </a:lnTo>
                  <a:lnTo>
                    <a:pt x="12" y="213"/>
                  </a:lnTo>
                  <a:lnTo>
                    <a:pt x="15" y="216"/>
                  </a:lnTo>
                  <a:lnTo>
                    <a:pt x="19" y="220"/>
                  </a:lnTo>
                  <a:lnTo>
                    <a:pt x="29" y="225"/>
                  </a:lnTo>
                  <a:lnTo>
                    <a:pt x="33" y="226"/>
                  </a:lnTo>
                  <a:lnTo>
                    <a:pt x="38" y="225"/>
                  </a:lnTo>
                  <a:lnTo>
                    <a:pt x="41" y="223"/>
                  </a:lnTo>
                  <a:lnTo>
                    <a:pt x="44" y="221"/>
                  </a:lnTo>
                  <a:lnTo>
                    <a:pt x="46" y="220"/>
                  </a:lnTo>
                  <a:lnTo>
                    <a:pt x="49" y="219"/>
                  </a:lnTo>
                  <a:lnTo>
                    <a:pt x="56" y="218"/>
                  </a:lnTo>
                  <a:lnTo>
                    <a:pt x="58" y="218"/>
                  </a:lnTo>
                  <a:lnTo>
                    <a:pt x="59" y="216"/>
                  </a:lnTo>
                  <a:lnTo>
                    <a:pt x="60" y="214"/>
                  </a:lnTo>
                  <a:lnTo>
                    <a:pt x="63" y="207"/>
                  </a:lnTo>
                  <a:lnTo>
                    <a:pt x="69" y="192"/>
                  </a:lnTo>
                  <a:lnTo>
                    <a:pt x="82" y="152"/>
                  </a:lnTo>
                  <a:lnTo>
                    <a:pt x="99" y="94"/>
                  </a:lnTo>
                  <a:lnTo>
                    <a:pt x="99" y="90"/>
                  </a:lnTo>
                  <a:lnTo>
                    <a:pt x="99" y="87"/>
                  </a:lnTo>
                  <a:lnTo>
                    <a:pt x="99" y="86"/>
                  </a:lnTo>
                  <a:lnTo>
                    <a:pt x="100" y="84"/>
                  </a:lnTo>
                  <a:lnTo>
                    <a:pt x="103" y="81"/>
                  </a:lnTo>
                  <a:lnTo>
                    <a:pt x="104" y="80"/>
                  </a:lnTo>
                  <a:lnTo>
                    <a:pt x="104" y="79"/>
                  </a:lnTo>
                  <a:lnTo>
                    <a:pt x="104" y="75"/>
                  </a:lnTo>
                  <a:lnTo>
                    <a:pt x="104" y="72"/>
                  </a:lnTo>
                  <a:lnTo>
                    <a:pt x="104" y="69"/>
                  </a:lnTo>
                  <a:lnTo>
                    <a:pt x="103" y="68"/>
                  </a:lnTo>
                  <a:lnTo>
                    <a:pt x="103" y="66"/>
                  </a:lnTo>
                  <a:lnTo>
                    <a:pt x="102" y="63"/>
                  </a:lnTo>
                  <a:lnTo>
                    <a:pt x="102" y="59"/>
                  </a:lnTo>
                  <a:lnTo>
                    <a:pt x="102" y="58"/>
                  </a:lnTo>
                  <a:lnTo>
                    <a:pt x="103" y="56"/>
                  </a:lnTo>
                  <a:lnTo>
                    <a:pt x="104" y="56"/>
                  </a:lnTo>
                  <a:lnTo>
                    <a:pt x="107" y="57"/>
                  </a:lnTo>
                  <a:lnTo>
                    <a:pt x="110" y="62"/>
                  </a:lnTo>
                  <a:lnTo>
                    <a:pt x="111" y="65"/>
                  </a:lnTo>
                  <a:lnTo>
                    <a:pt x="112" y="65"/>
                  </a:lnTo>
                  <a:lnTo>
                    <a:pt x="114" y="60"/>
                  </a:lnTo>
                  <a:lnTo>
                    <a:pt x="116" y="54"/>
                  </a:lnTo>
                  <a:lnTo>
                    <a:pt x="115" y="49"/>
                  </a:lnTo>
                  <a:lnTo>
                    <a:pt x="111" y="3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6" name="Freeform 4359"/>
            <p:cNvSpPr>
              <a:spLocks/>
            </p:cNvSpPr>
            <p:nvPr/>
          </p:nvSpPr>
          <p:spPr bwMode="auto">
            <a:xfrm>
              <a:off x="3740" y="2828"/>
              <a:ext cx="3" cy="4"/>
            </a:xfrm>
            <a:custGeom>
              <a:avLst/>
              <a:gdLst>
                <a:gd name="T0" fmla="*/ 3 w 3"/>
                <a:gd name="T1" fmla="*/ 2 h 4"/>
                <a:gd name="T2" fmla="*/ 3 w 3"/>
                <a:gd name="T3" fmla="*/ 2 h 4"/>
                <a:gd name="T4" fmla="*/ 2 w 3"/>
                <a:gd name="T5" fmla="*/ 0 h 4"/>
                <a:gd name="T6" fmla="*/ 1 w 3"/>
                <a:gd name="T7" fmla="*/ 0 h 4"/>
                <a:gd name="T8" fmla="*/ 1 w 3"/>
                <a:gd name="T9" fmla="*/ 0 h 4"/>
                <a:gd name="T10" fmla="*/ 0 w 3"/>
                <a:gd name="T11" fmla="*/ 1 h 4"/>
                <a:gd name="T12" fmla="*/ 2 w 3"/>
                <a:gd name="T13" fmla="*/ 4 h 4"/>
                <a:gd name="T14" fmla="*/ 2 w 3"/>
                <a:gd name="T15" fmla="*/ 4 h 4"/>
                <a:gd name="T16" fmla="*/ 2 w 3"/>
                <a:gd name="T17" fmla="*/ 4 h 4"/>
                <a:gd name="T18" fmla="*/ 3 w 3"/>
                <a:gd name="T19" fmla="*/ 2 h 4"/>
                <a:gd name="T20" fmla="*/ 3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3" y="2"/>
                  </a:moveTo>
                  <a:lnTo>
                    <a:pt x="3" y="2"/>
                  </a:lnTo>
                  <a:lnTo>
                    <a:pt x="2" y="0"/>
                  </a:lnTo>
                  <a:lnTo>
                    <a:pt x="1" y="0"/>
                  </a:lnTo>
                  <a:lnTo>
                    <a:pt x="0" y="1"/>
                  </a:lnTo>
                  <a:lnTo>
                    <a:pt x="2" y="4"/>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7" name="Freeform 4360"/>
            <p:cNvSpPr>
              <a:spLocks/>
            </p:cNvSpPr>
            <p:nvPr/>
          </p:nvSpPr>
          <p:spPr bwMode="auto">
            <a:xfrm>
              <a:off x="3605" y="3318"/>
              <a:ext cx="3" cy="2"/>
            </a:xfrm>
            <a:custGeom>
              <a:avLst/>
              <a:gdLst>
                <a:gd name="T0" fmla="*/ 1 w 5"/>
                <a:gd name="T1" fmla="*/ 0 h 2"/>
                <a:gd name="T2" fmla="*/ 1 w 5"/>
                <a:gd name="T3" fmla="*/ 0 h 2"/>
                <a:gd name="T4" fmla="*/ 0 w 5"/>
                <a:gd name="T5" fmla="*/ 1 h 2"/>
                <a:gd name="T6" fmla="*/ 1 w 5"/>
                <a:gd name="T7" fmla="*/ 2 h 2"/>
                <a:gd name="T8" fmla="*/ 1 w 5"/>
                <a:gd name="T9" fmla="*/ 2 h 2"/>
                <a:gd name="T10" fmla="*/ 1 w 5"/>
                <a:gd name="T11" fmla="*/ 2 h 2"/>
                <a:gd name="T12" fmla="*/ 1 w 5"/>
                <a:gd name="T13" fmla="*/ 2 h 2"/>
                <a:gd name="T14" fmla="*/ 1 w 5"/>
                <a:gd name="T15" fmla="*/ 2 h 2"/>
                <a:gd name="T16" fmla="*/ 1 w 5"/>
                <a:gd name="T17" fmla="*/ 1 h 2"/>
                <a:gd name="T18" fmla="*/ 1 w 5"/>
                <a:gd name="T19" fmla="*/ 0 h 2"/>
                <a:gd name="T20" fmla="*/ 1 w 5"/>
                <a:gd name="T21" fmla="*/ 0 h 2"/>
                <a:gd name="T22" fmla="*/ 1 w 5"/>
                <a:gd name="T23" fmla="*/ 0 h 2"/>
                <a:gd name="T24" fmla="*/ 1 w 5"/>
                <a:gd name="T25" fmla="*/ 0 h 2"/>
                <a:gd name="T26" fmla="*/ 1 w 5"/>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2"/>
                <a:gd name="T44" fmla="*/ 5 w 5"/>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2">
                  <a:moveTo>
                    <a:pt x="3" y="0"/>
                  </a:moveTo>
                  <a:lnTo>
                    <a:pt x="3" y="0"/>
                  </a:lnTo>
                  <a:lnTo>
                    <a:pt x="0" y="1"/>
                  </a:lnTo>
                  <a:lnTo>
                    <a:pt x="1" y="2"/>
                  </a:lnTo>
                  <a:lnTo>
                    <a:pt x="3" y="2"/>
                  </a:lnTo>
                  <a:lnTo>
                    <a:pt x="5" y="1"/>
                  </a:lnTo>
                  <a:lnTo>
                    <a:pt x="5" y="0"/>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8" name="Freeform 4361"/>
            <p:cNvSpPr>
              <a:spLocks noEditPoints="1"/>
            </p:cNvSpPr>
            <p:nvPr/>
          </p:nvSpPr>
          <p:spPr bwMode="auto">
            <a:xfrm>
              <a:off x="3334" y="2950"/>
              <a:ext cx="210" cy="181"/>
            </a:xfrm>
            <a:custGeom>
              <a:avLst/>
              <a:gdLst>
                <a:gd name="T0" fmla="*/ 22 w 263"/>
                <a:gd name="T1" fmla="*/ 10 h 219"/>
                <a:gd name="T2" fmla="*/ 22 w 263"/>
                <a:gd name="T3" fmla="*/ 10 h 219"/>
                <a:gd name="T4" fmla="*/ 19 w 263"/>
                <a:gd name="T5" fmla="*/ 10 h 219"/>
                <a:gd name="T6" fmla="*/ 19 w 263"/>
                <a:gd name="T7" fmla="*/ 9 h 219"/>
                <a:gd name="T8" fmla="*/ 20 w 263"/>
                <a:gd name="T9" fmla="*/ 7 h 219"/>
                <a:gd name="T10" fmla="*/ 22 w 263"/>
                <a:gd name="T11" fmla="*/ 8 h 219"/>
                <a:gd name="T12" fmla="*/ 22 w 263"/>
                <a:gd name="T13" fmla="*/ 5 h 219"/>
                <a:gd name="T14" fmla="*/ 21 w 263"/>
                <a:gd name="T15" fmla="*/ 3 h 219"/>
                <a:gd name="T16" fmla="*/ 20 w 263"/>
                <a:gd name="T17" fmla="*/ 2 h 219"/>
                <a:gd name="T18" fmla="*/ 19 w 263"/>
                <a:gd name="T19" fmla="*/ 2 h 219"/>
                <a:gd name="T20" fmla="*/ 18 w 263"/>
                <a:gd name="T21" fmla="*/ 0 h 219"/>
                <a:gd name="T22" fmla="*/ 18 w 263"/>
                <a:gd name="T23" fmla="*/ 1 h 219"/>
                <a:gd name="T24" fmla="*/ 17 w 263"/>
                <a:gd name="T25" fmla="*/ 2 h 219"/>
                <a:gd name="T26" fmla="*/ 15 w 263"/>
                <a:gd name="T27" fmla="*/ 2 h 219"/>
                <a:gd name="T28" fmla="*/ 14 w 263"/>
                <a:gd name="T29" fmla="*/ 5 h 219"/>
                <a:gd name="T30" fmla="*/ 14 w 263"/>
                <a:gd name="T31" fmla="*/ 6 h 219"/>
                <a:gd name="T32" fmla="*/ 13 w 263"/>
                <a:gd name="T33" fmla="*/ 6 h 219"/>
                <a:gd name="T34" fmla="*/ 12 w 263"/>
                <a:gd name="T35" fmla="*/ 7 h 219"/>
                <a:gd name="T36" fmla="*/ 11 w 263"/>
                <a:gd name="T37" fmla="*/ 7 h 219"/>
                <a:gd name="T38" fmla="*/ 9 w 263"/>
                <a:gd name="T39" fmla="*/ 7 h 219"/>
                <a:gd name="T40" fmla="*/ 9 w 263"/>
                <a:gd name="T41" fmla="*/ 8 h 219"/>
                <a:gd name="T42" fmla="*/ 7 w 263"/>
                <a:gd name="T43" fmla="*/ 10 h 219"/>
                <a:gd name="T44" fmla="*/ 6 w 263"/>
                <a:gd name="T45" fmla="*/ 10 h 219"/>
                <a:gd name="T46" fmla="*/ 6 w 263"/>
                <a:gd name="T47" fmla="*/ 8 h 219"/>
                <a:gd name="T48" fmla="*/ 6 w 263"/>
                <a:gd name="T49" fmla="*/ 7 h 219"/>
                <a:gd name="T50" fmla="*/ 5 w 263"/>
                <a:gd name="T51" fmla="*/ 13 h 219"/>
                <a:gd name="T52" fmla="*/ 4 w 263"/>
                <a:gd name="T53" fmla="*/ 14 h 219"/>
                <a:gd name="T54" fmla="*/ 2 w 263"/>
                <a:gd name="T55" fmla="*/ 14 h 219"/>
                <a:gd name="T56" fmla="*/ 2 w 263"/>
                <a:gd name="T57" fmla="*/ 13 h 219"/>
                <a:gd name="T58" fmla="*/ 2 w 263"/>
                <a:gd name="T59" fmla="*/ 12 h 219"/>
                <a:gd name="T60" fmla="*/ 2 w 263"/>
                <a:gd name="T61" fmla="*/ 12 h 219"/>
                <a:gd name="T62" fmla="*/ 2 w 263"/>
                <a:gd name="T63" fmla="*/ 14 h 219"/>
                <a:gd name="T64" fmla="*/ 2 w 263"/>
                <a:gd name="T65" fmla="*/ 21 h 219"/>
                <a:gd name="T66" fmla="*/ 2 w 263"/>
                <a:gd name="T67" fmla="*/ 22 h 219"/>
                <a:gd name="T68" fmla="*/ 2 w 263"/>
                <a:gd name="T69" fmla="*/ 23 h 219"/>
                <a:gd name="T70" fmla="*/ 2 w 263"/>
                <a:gd name="T71" fmla="*/ 26 h 219"/>
                <a:gd name="T72" fmla="*/ 3 w 263"/>
                <a:gd name="T73" fmla="*/ 26 h 219"/>
                <a:gd name="T74" fmla="*/ 3 w 263"/>
                <a:gd name="T75" fmla="*/ 26 h 219"/>
                <a:gd name="T76" fmla="*/ 4 w 263"/>
                <a:gd name="T77" fmla="*/ 26 h 219"/>
                <a:gd name="T78" fmla="*/ 5 w 263"/>
                <a:gd name="T79" fmla="*/ 26 h 219"/>
                <a:gd name="T80" fmla="*/ 8 w 263"/>
                <a:gd name="T81" fmla="*/ 26 h 219"/>
                <a:gd name="T82" fmla="*/ 9 w 263"/>
                <a:gd name="T83" fmla="*/ 26 h 219"/>
                <a:gd name="T84" fmla="*/ 11 w 263"/>
                <a:gd name="T85" fmla="*/ 26 h 219"/>
                <a:gd name="T86" fmla="*/ 12 w 263"/>
                <a:gd name="T87" fmla="*/ 26 h 219"/>
                <a:gd name="T88" fmla="*/ 13 w 263"/>
                <a:gd name="T89" fmla="*/ 25 h 219"/>
                <a:gd name="T90" fmla="*/ 15 w 263"/>
                <a:gd name="T91" fmla="*/ 23 h 219"/>
                <a:gd name="T92" fmla="*/ 18 w 263"/>
                <a:gd name="T93" fmla="*/ 21 h 219"/>
                <a:gd name="T94" fmla="*/ 20 w 263"/>
                <a:gd name="T95" fmla="*/ 16 h 219"/>
                <a:gd name="T96" fmla="*/ 22 w 263"/>
                <a:gd name="T97" fmla="*/ 14 h 219"/>
                <a:gd name="T98" fmla="*/ 22 w 263"/>
                <a:gd name="T99" fmla="*/ 11 h 219"/>
                <a:gd name="T100" fmla="*/ 22 w 263"/>
                <a:gd name="T101" fmla="*/ 10 h 219"/>
                <a:gd name="T102" fmla="*/ 18 w 263"/>
                <a:gd name="T103" fmla="*/ 15 h 219"/>
                <a:gd name="T104" fmla="*/ 18 w 263"/>
                <a:gd name="T105" fmla="*/ 16 h 219"/>
                <a:gd name="T106" fmla="*/ 16 w 263"/>
                <a:gd name="T107" fmla="*/ 17 h 219"/>
                <a:gd name="T108" fmla="*/ 15 w 263"/>
                <a:gd name="T109" fmla="*/ 17 h 219"/>
                <a:gd name="T110" fmla="*/ 14 w 263"/>
                <a:gd name="T111" fmla="*/ 16 h 219"/>
                <a:gd name="T112" fmla="*/ 15 w 263"/>
                <a:gd name="T113" fmla="*/ 15 h 219"/>
                <a:gd name="T114" fmla="*/ 16 w 263"/>
                <a:gd name="T115" fmla="*/ 14 h 219"/>
                <a:gd name="T116" fmla="*/ 17 w 263"/>
                <a:gd name="T117" fmla="*/ 13 h 219"/>
                <a:gd name="T118" fmla="*/ 18 w 263"/>
                <a:gd name="T119" fmla="*/ 14 h 219"/>
                <a:gd name="T120" fmla="*/ 18 w 263"/>
                <a:gd name="T121" fmla="*/ 14 h 2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3"/>
                <a:gd name="T184" fmla="*/ 0 h 219"/>
                <a:gd name="T185" fmla="*/ 263 w 263"/>
                <a:gd name="T186" fmla="*/ 219 h 2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3" h="219">
                  <a:moveTo>
                    <a:pt x="251" y="79"/>
                  </a:moveTo>
                  <a:lnTo>
                    <a:pt x="251" y="79"/>
                  </a:lnTo>
                  <a:lnTo>
                    <a:pt x="251" y="81"/>
                  </a:lnTo>
                  <a:lnTo>
                    <a:pt x="251" y="79"/>
                  </a:lnTo>
                  <a:lnTo>
                    <a:pt x="250" y="79"/>
                  </a:lnTo>
                  <a:lnTo>
                    <a:pt x="249" y="79"/>
                  </a:lnTo>
                  <a:lnTo>
                    <a:pt x="248" y="85"/>
                  </a:lnTo>
                  <a:lnTo>
                    <a:pt x="248" y="86"/>
                  </a:lnTo>
                  <a:lnTo>
                    <a:pt x="237" y="86"/>
                  </a:lnTo>
                  <a:lnTo>
                    <a:pt x="236" y="85"/>
                  </a:lnTo>
                  <a:lnTo>
                    <a:pt x="232" y="79"/>
                  </a:lnTo>
                  <a:lnTo>
                    <a:pt x="231" y="78"/>
                  </a:lnTo>
                  <a:lnTo>
                    <a:pt x="230" y="77"/>
                  </a:lnTo>
                  <a:lnTo>
                    <a:pt x="230" y="72"/>
                  </a:lnTo>
                  <a:lnTo>
                    <a:pt x="234" y="66"/>
                  </a:lnTo>
                  <a:lnTo>
                    <a:pt x="236" y="64"/>
                  </a:lnTo>
                  <a:lnTo>
                    <a:pt x="239" y="60"/>
                  </a:lnTo>
                  <a:lnTo>
                    <a:pt x="240" y="60"/>
                  </a:lnTo>
                  <a:lnTo>
                    <a:pt x="242" y="63"/>
                  </a:lnTo>
                  <a:lnTo>
                    <a:pt x="246" y="64"/>
                  </a:lnTo>
                  <a:lnTo>
                    <a:pt x="248" y="64"/>
                  </a:lnTo>
                  <a:lnTo>
                    <a:pt x="249" y="60"/>
                  </a:lnTo>
                  <a:lnTo>
                    <a:pt x="249" y="57"/>
                  </a:lnTo>
                  <a:lnTo>
                    <a:pt x="249" y="51"/>
                  </a:lnTo>
                  <a:lnTo>
                    <a:pt x="248" y="36"/>
                  </a:lnTo>
                  <a:lnTo>
                    <a:pt x="247" y="30"/>
                  </a:lnTo>
                  <a:lnTo>
                    <a:pt x="246" y="28"/>
                  </a:lnTo>
                  <a:lnTo>
                    <a:pt x="244" y="25"/>
                  </a:lnTo>
                  <a:lnTo>
                    <a:pt x="242" y="24"/>
                  </a:lnTo>
                  <a:lnTo>
                    <a:pt x="241" y="22"/>
                  </a:lnTo>
                  <a:lnTo>
                    <a:pt x="241" y="18"/>
                  </a:lnTo>
                  <a:lnTo>
                    <a:pt x="238" y="5"/>
                  </a:lnTo>
                  <a:lnTo>
                    <a:pt x="237" y="4"/>
                  </a:lnTo>
                  <a:lnTo>
                    <a:pt x="236" y="5"/>
                  </a:lnTo>
                  <a:lnTo>
                    <a:pt x="237" y="4"/>
                  </a:lnTo>
                  <a:lnTo>
                    <a:pt x="237" y="3"/>
                  </a:lnTo>
                  <a:lnTo>
                    <a:pt x="232" y="2"/>
                  </a:lnTo>
                  <a:lnTo>
                    <a:pt x="223" y="1"/>
                  </a:lnTo>
                  <a:lnTo>
                    <a:pt x="210" y="0"/>
                  </a:lnTo>
                  <a:lnTo>
                    <a:pt x="207" y="0"/>
                  </a:lnTo>
                  <a:lnTo>
                    <a:pt x="208" y="1"/>
                  </a:lnTo>
                  <a:lnTo>
                    <a:pt x="207" y="0"/>
                  </a:lnTo>
                  <a:lnTo>
                    <a:pt x="204" y="0"/>
                  </a:lnTo>
                  <a:lnTo>
                    <a:pt x="202" y="1"/>
                  </a:lnTo>
                  <a:lnTo>
                    <a:pt x="200" y="2"/>
                  </a:lnTo>
                  <a:lnTo>
                    <a:pt x="199" y="3"/>
                  </a:lnTo>
                  <a:lnTo>
                    <a:pt x="199" y="4"/>
                  </a:lnTo>
                  <a:lnTo>
                    <a:pt x="196" y="5"/>
                  </a:lnTo>
                  <a:lnTo>
                    <a:pt x="191" y="6"/>
                  </a:lnTo>
                  <a:lnTo>
                    <a:pt x="189" y="8"/>
                  </a:lnTo>
                  <a:lnTo>
                    <a:pt x="186" y="11"/>
                  </a:lnTo>
                  <a:lnTo>
                    <a:pt x="183" y="14"/>
                  </a:lnTo>
                  <a:lnTo>
                    <a:pt x="182" y="15"/>
                  </a:lnTo>
                  <a:lnTo>
                    <a:pt x="169" y="25"/>
                  </a:lnTo>
                  <a:lnTo>
                    <a:pt x="168" y="26"/>
                  </a:lnTo>
                  <a:lnTo>
                    <a:pt x="168" y="28"/>
                  </a:lnTo>
                  <a:lnTo>
                    <a:pt x="166" y="36"/>
                  </a:lnTo>
                  <a:lnTo>
                    <a:pt x="163" y="39"/>
                  </a:lnTo>
                  <a:lnTo>
                    <a:pt x="160" y="41"/>
                  </a:lnTo>
                  <a:lnTo>
                    <a:pt x="158" y="41"/>
                  </a:lnTo>
                  <a:lnTo>
                    <a:pt x="155" y="42"/>
                  </a:lnTo>
                  <a:lnTo>
                    <a:pt x="152" y="43"/>
                  </a:lnTo>
                  <a:lnTo>
                    <a:pt x="151" y="43"/>
                  </a:lnTo>
                  <a:lnTo>
                    <a:pt x="151" y="44"/>
                  </a:lnTo>
                  <a:lnTo>
                    <a:pt x="151" y="45"/>
                  </a:lnTo>
                  <a:lnTo>
                    <a:pt x="148" y="54"/>
                  </a:lnTo>
                  <a:lnTo>
                    <a:pt x="146" y="57"/>
                  </a:lnTo>
                  <a:lnTo>
                    <a:pt x="143" y="59"/>
                  </a:lnTo>
                  <a:lnTo>
                    <a:pt x="141" y="60"/>
                  </a:lnTo>
                  <a:lnTo>
                    <a:pt x="140" y="60"/>
                  </a:lnTo>
                  <a:lnTo>
                    <a:pt x="133" y="61"/>
                  </a:lnTo>
                  <a:lnTo>
                    <a:pt x="129" y="60"/>
                  </a:lnTo>
                  <a:lnTo>
                    <a:pt x="126" y="59"/>
                  </a:lnTo>
                  <a:lnTo>
                    <a:pt x="119" y="56"/>
                  </a:lnTo>
                  <a:lnTo>
                    <a:pt x="110" y="53"/>
                  </a:lnTo>
                  <a:lnTo>
                    <a:pt x="109" y="52"/>
                  </a:lnTo>
                  <a:lnTo>
                    <a:pt x="107" y="52"/>
                  </a:lnTo>
                  <a:lnTo>
                    <a:pt x="104" y="53"/>
                  </a:lnTo>
                  <a:lnTo>
                    <a:pt x="102" y="56"/>
                  </a:lnTo>
                  <a:lnTo>
                    <a:pt x="101" y="59"/>
                  </a:lnTo>
                  <a:lnTo>
                    <a:pt x="100" y="65"/>
                  </a:lnTo>
                  <a:lnTo>
                    <a:pt x="98" y="67"/>
                  </a:lnTo>
                  <a:lnTo>
                    <a:pt x="84" y="79"/>
                  </a:lnTo>
                  <a:lnTo>
                    <a:pt x="82" y="79"/>
                  </a:lnTo>
                  <a:lnTo>
                    <a:pt x="81" y="79"/>
                  </a:lnTo>
                  <a:lnTo>
                    <a:pt x="79" y="79"/>
                  </a:lnTo>
                  <a:lnTo>
                    <a:pt x="75" y="79"/>
                  </a:lnTo>
                  <a:lnTo>
                    <a:pt x="73" y="79"/>
                  </a:lnTo>
                  <a:lnTo>
                    <a:pt x="70" y="79"/>
                  </a:lnTo>
                  <a:lnTo>
                    <a:pt x="68" y="80"/>
                  </a:lnTo>
                  <a:lnTo>
                    <a:pt x="68" y="79"/>
                  </a:lnTo>
                  <a:lnTo>
                    <a:pt x="67" y="74"/>
                  </a:lnTo>
                  <a:lnTo>
                    <a:pt x="68" y="71"/>
                  </a:lnTo>
                  <a:lnTo>
                    <a:pt x="70" y="68"/>
                  </a:lnTo>
                  <a:lnTo>
                    <a:pt x="70" y="67"/>
                  </a:lnTo>
                  <a:lnTo>
                    <a:pt x="70" y="65"/>
                  </a:lnTo>
                  <a:lnTo>
                    <a:pt x="70" y="63"/>
                  </a:lnTo>
                  <a:lnTo>
                    <a:pt x="67" y="55"/>
                  </a:lnTo>
                  <a:lnTo>
                    <a:pt x="65" y="51"/>
                  </a:lnTo>
                  <a:lnTo>
                    <a:pt x="61" y="47"/>
                  </a:lnTo>
                  <a:lnTo>
                    <a:pt x="57" y="43"/>
                  </a:lnTo>
                  <a:lnTo>
                    <a:pt x="57" y="102"/>
                  </a:lnTo>
                  <a:lnTo>
                    <a:pt x="56" y="106"/>
                  </a:lnTo>
                  <a:lnTo>
                    <a:pt x="56" y="107"/>
                  </a:lnTo>
                  <a:lnTo>
                    <a:pt x="51" y="108"/>
                  </a:lnTo>
                  <a:lnTo>
                    <a:pt x="47" y="110"/>
                  </a:lnTo>
                  <a:lnTo>
                    <a:pt x="44" y="114"/>
                  </a:lnTo>
                  <a:lnTo>
                    <a:pt x="43" y="115"/>
                  </a:lnTo>
                  <a:lnTo>
                    <a:pt x="26" y="114"/>
                  </a:lnTo>
                  <a:lnTo>
                    <a:pt x="17" y="112"/>
                  </a:lnTo>
                  <a:lnTo>
                    <a:pt x="15" y="111"/>
                  </a:lnTo>
                  <a:lnTo>
                    <a:pt x="15" y="110"/>
                  </a:lnTo>
                  <a:lnTo>
                    <a:pt x="14" y="108"/>
                  </a:lnTo>
                  <a:lnTo>
                    <a:pt x="14" y="107"/>
                  </a:lnTo>
                  <a:lnTo>
                    <a:pt x="15" y="106"/>
                  </a:lnTo>
                  <a:lnTo>
                    <a:pt x="14" y="103"/>
                  </a:lnTo>
                  <a:lnTo>
                    <a:pt x="13" y="103"/>
                  </a:lnTo>
                  <a:lnTo>
                    <a:pt x="12" y="102"/>
                  </a:lnTo>
                  <a:lnTo>
                    <a:pt x="12" y="101"/>
                  </a:lnTo>
                  <a:lnTo>
                    <a:pt x="11" y="100"/>
                  </a:lnTo>
                  <a:lnTo>
                    <a:pt x="9" y="100"/>
                  </a:lnTo>
                  <a:lnTo>
                    <a:pt x="8" y="100"/>
                  </a:lnTo>
                  <a:lnTo>
                    <a:pt x="7" y="101"/>
                  </a:lnTo>
                  <a:lnTo>
                    <a:pt x="5" y="102"/>
                  </a:lnTo>
                  <a:lnTo>
                    <a:pt x="0" y="109"/>
                  </a:lnTo>
                  <a:lnTo>
                    <a:pt x="2" y="111"/>
                  </a:lnTo>
                  <a:lnTo>
                    <a:pt x="12" y="134"/>
                  </a:lnTo>
                  <a:lnTo>
                    <a:pt x="19" y="150"/>
                  </a:lnTo>
                  <a:lnTo>
                    <a:pt x="26" y="162"/>
                  </a:lnTo>
                  <a:lnTo>
                    <a:pt x="28" y="167"/>
                  </a:lnTo>
                  <a:lnTo>
                    <a:pt x="29" y="172"/>
                  </a:lnTo>
                  <a:lnTo>
                    <a:pt x="30" y="176"/>
                  </a:lnTo>
                  <a:lnTo>
                    <a:pt x="29" y="178"/>
                  </a:lnTo>
                  <a:lnTo>
                    <a:pt x="28" y="180"/>
                  </a:lnTo>
                  <a:lnTo>
                    <a:pt x="28" y="182"/>
                  </a:lnTo>
                  <a:lnTo>
                    <a:pt x="27" y="182"/>
                  </a:lnTo>
                  <a:lnTo>
                    <a:pt x="24" y="183"/>
                  </a:lnTo>
                  <a:lnTo>
                    <a:pt x="23" y="184"/>
                  </a:lnTo>
                  <a:lnTo>
                    <a:pt x="23" y="186"/>
                  </a:lnTo>
                  <a:lnTo>
                    <a:pt x="24" y="187"/>
                  </a:lnTo>
                  <a:lnTo>
                    <a:pt x="26" y="187"/>
                  </a:lnTo>
                  <a:lnTo>
                    <a:pt x="26" y="190"/>
                  </a:lnTo>
                  <a:lnTo>
                    <a:pt x="27" y="193"/>
                  </a:lnTo>
                  <a:lnTo>
                    <a:pt x="30" y="197"/>
                  </a:lnTo>
                  <a:lnTo>
                    <a:pt x="31" y="200"/>
                  </a:lnTo>
                  <a:lnTo>
                    <a:pt x="31" y="203"/>
                  </a:lnTo>
                  <a:lnTo>
                    <a:pt x="30" y="206"/>
                  </a:lnTo>
                  <a:lnTo>
                    <a:pt x="32" y="209"/>
                  </a:lnTo>
                  <a:lnTo>
                    <a:pt x="33" y="210"/>
                  </a:lnTo>
                  <a:lnTo>
                    <a:pt x="33" y="209"/>
                  </a:lnTo>
                  <a:lnTo>
                    <a:pt x="33" y="207"/>
                  </a:lnTo>
                  <a:lnTo>
                    <a:pt x="36" y="206"/>
                  </a:lnTo>
                  <a:lnTo>
                    <a:pt x="38" y="207"/>
                  </a:lnTo>
                  <a:lnTo>
                    <a:pt x="39" y="209"/>
                  </a:lnTo>
                  <a:lnTo>
                    <a:pt x="39" y="211"/>
                  </a:lnTo>
                  <a:lnTo>
                    <a:pt x="39" y="212"/>
                  </a:lnTo>
                  <a:lnTo>
                    <a:pt x="40" y="212"/>
                  </a:lnTo>
                  <a:lnTo>
                    <a:pt x="42" y="211"/>
                  </a:lnTo>
                  <a:lnTo>
                    <a:pt x="44" y="213"/>
                  </a:lnTo>
                  <a:lnTo>
                    <a:pt x="47" y="216"/>
                  </a:lnTo>
                  <a:lnTo>
                    <a:pt x="51" y="217"/>
                  </a:lnTo>
                  <a:lnTo>
                    <a:pt x="56" y="219"/>
                  </a:lnTo>
                  <a:lnTo>
                    <a:pt x="58" y="219"/>
                  </a:lnTo>
                  <a:lnTo>
                    <a:pt x="59" y="219"/>
                  </a:lnTo>
                  <a:lnTo>
                    <a:pt x="61" y="217"/>
                  </a:lnTo>
                  <a:lnTo>
                    <a:pt x="66" y="214"/>
                  </a:lnTo>
                  <a:lnTo>
                    <a:pt x="72" y="212"/>
                  </a:lnTo>
                  <a:lnTo>
                    <a:pt x="80" y="211"/>
                  </a:lnTo>
                  <a:lnTo>
                    <a:pt x="84" y="211"/>
                  </a:lnTo>
                  <a:lnTo>
                    <a:pt x="87" y="210"/>
                  </a:lnTo>
                  <a:lnTo>
                    <a:pt x="91" y="209"/>
                  </a:lnTo>
                  <a:lnTo>
                    <a:pt x="93" y="207"/>
                  </a:lnTo>
                  <a:lnTo>
                    <a:pt x="94" y="206"/>
                  </a:lnTo>
                  <a:lnTo>
                    <a:pt x="97" y="206"/>
                  </a:lnTo>
                  <a:lnTo>
                    <a:pt x="106" y="206"/>
                  </a:lnTo>
                  <a:lnTo>
                    <a:pt x="109" y="206"/>
                  </a:lnTo>
                  <a:lnTo>
                    <a:pt x="112" y="206"/>
                  </a:lnTo>
                  <a:lnTo>
                    <a:pt x="116" y="205"/>
                  </a:lnTo>
                  <a:lnTo>
                    <a:pt x="120" y="205"/>
                  </a:lnTo>
                  <a:lnTo>
                    <a:pt x="124" y="206"/>
                  </a:lnTo>
                  <a:lnTo>
                    <a:pt x="132" y="207"/>
                  </a:lnTo>
                  <a:lnTo>
                    <a:pt x="135" y="207"/>
                  </a:lnTo>
                  <a:lnTo>
                    <a:pt x="136" y="206"/>
                  </a:lnTo>
                  <a:lnTo>
                    <a:pt x="138" y="205"/>
                  </a:lnTo>
                  <a:lnTo>
                    <a:pt x="140" y="205"/>
                  </a:lnTo>
                  <a:lnTo>
                    <a:pt x="143" y="205"/>
                  </a:lnTo>
                  <a:lnTo>
                    <a:pt x="146" y="205"/>
                  </a:lnTo>
                  <a:lnTo>
                    <a:pt x="147" y="205"/>
                  </a:lnTo>
                  <a:lnTo>
                    <a:pt x="148" y="203"/>
                  </a:lnTo>
                  <a:lnTo>
                    <a:pt x="148" y="202"/>
                  </a:lnTo>
                  <a:lnTo>
                    <a:pt x="150" y="200"/>
                  </a:lnTo>
                  <a:lnTo>
                    <a:pt x="153" y="199"/>
                  </a:lnTo>
                  <a:lnTo>
                    <a:pt x="161" y="199"/>
                  </a:lnTo>
                  <a:lnTo>
                    <a:pt x="166" y="198"/>
                  </a:lnTo>
                  <a:lnTo>
                    <a:pt x="170" y="196"/>
                  </a:lnTo>
                  <a:lnTo>
                    <a:pt x="179" y="191"/>
                  </a:lnTo>
                  <a:lnTo>
                    <a:pt x="183" y="186"/>
                  </a:lnTo>
                  <a:lnTo>
                    <a:pt x="190" y="182"/>
                  </a:lnTo>
                  <a:lnTo>
                    <a:pt x="200" y="172"/>
                  </a:lnTo>
                  <a:lnTo>
                    <a:pt x="213" y="159"/>
                  </a:lnTo>
                  <a:lnTo>
                    <a:pt x="220" y="152"/>
                  </a:lnTo>
                  <a:lnTo>
                    <a:pt x="224" y="147"/>
                  </a:lnTo>
                  <a:lnTo>
                    <a:pt x="228" y="140"/>
                  </a:lnTo>
                  <a:lnTo>
                    <a:pt x="236" y="127"/>
                  </a:lnTo>
                  <a:lnTo>
                    <a:pt x="240" y="120"/>
                  </a:lnTo>
                  <a:lnTo>
                    <a:pt x="246" y="115"/>
                  </a:lnTo>
                  <a:lnTo>
                    <a:pt x="248" y="114"/>
                  </a:lnTo>
                  <a:lnTo>
                    <a:pt x="249" y="113"/>
                  </a:lnTo>
                  <a:lnTo>
                    <a:pt x="250" y="111"/>
                  </a:lnTo>
                  <a:lnTo>
                    <a:pt x="251" y="111"/>
                  </a:lnTo>
                  <a:lnTo>
                    <a:pt x="254" y="107"/>
                  </a:lnTo>
                  <a:lnTo>
                    <a:pt x="256" y="102"/>
                  </a:lnTo>
                  <a:lnTo>
                    <a:pt x="259" y="97"/>
                  </a:lnTo>
                  <a:lnTo>
                    <a:pt x="261" y="87"/>
                  </a:lnTo>
                  <a:lnTo>
                    <a:pt x="263" y="82"/>
                  </a:lnTo>
                  <a:lnTo>
                    <a:pt x="263" y="79"/>
                  </a:lnTo>
                  <a:lnTo>
                    <a:pt x="252" y="79"/>
                  </a:lnTo>
                  <a:lnTo>
                    <a:pt x="251" y="79"/>
                  </a:lnTo>
                  <a:close/>
                  <a:moveTo>
                    <a:pt x="208" y="123"/>
                  </a:moveTo>
                  <a:lnTo>
                    <a:pt x="208" y="123"/>
                  </a:lnTo>
                  <a:lnTo>
                    <a:pt x="206" y="125"/>
                  </a:lnTo>
                  <a:lnTo>
                    <a:pt x="205" y="126"/>
                  </a:lnTo>
                  <a:lnTo>
                    <a:pt x="204" y="129"/>
                  </a:lnTo>
                  <a:lnTo>
                    <a:pt x="203" y="130"/>
                  </a:lnTo>
                  <a:lnTo>
                    <a:pt x="204" y="131"/>
                  </a:lnTo>
                  <a:lnTo>
                    <a:pt x="203" y="133"/>
                  </a:lnTo>
                  <a:lnTo>
                    <a:pt x="200" y="134"/>
                  </a:lnTo>
                  <a:lnTo>
                    <a:pt x="191" y="137"/>
                  </a:lnTo>
                  <a:lnTo>
                    <a:pt x="190" y="138"/>
                  </a:lnTo>
                  <a:lnTo>
                    <a:pt x="186" y="144"/>
                  </a:lnTo>
                  <a:lnTo>
                    <a:pt x="185" y="145"/>
                  </a:lnTo>
                  <a:lnTo>
                    <a:pt x="183" y="144"/>
                  </a:lnTo>
                  <a:lnTo>
                    <a:pt x="176" y="140"/>
                  </a:lnTo>
                  <a:lnTo>
                    <a:pt x="175" y="138"/>
                  </a:lnTo>
                  <a:lnTo>
                    <a:pt x="171" y="131"/>
                  </a:lnTo>
                  <a:lnTo>
                    <a:pt x="170" y="130"/>
                  </a:lnTo>
                  <a:lnTo>
                    <a:pt x="169" y="127"/>
                  </a:lnTo>
                  <a:lnTo>
                    <a:pt x="170" y="126"/>
                  </a:lnTo>
                  <a:lnTo>
                    <a:pt x="172" y="126"/>
                  </a:lnTo>
                  <a:lnTo>
                    <a:pt x="174" y="125"/>
                  </a:lnTo>
                  <a:lnTo>
                    <a:pt x="177" y="121"/>
                  </a:lnTo>
                  <a:lnTo>
                    <a:pt x="180" y="116"/>
                  </a:lnTo>
                  <a:lnTo>
                    <a:pt x="181" y="115"/>
                  </a:lnTo>
                  <a:lnTo>
                    <a:pt x="188" y="112"/>
                  </a:lnTo>
                  <a:lnTo>
                    <a:pt x="190" y="111"/>
                  </a:lnTo>
                  <a:lnTo>
                    <a:pt x="193" y="109"/>
                  </a:lnTo>
                  <a:lnTo>
                    <a:pt x="195" y="109"/>
                  </a:lnTo>
                  <a:lnTo>
                    <a:pt x="197" y="112"/>
                  </a:lnTo>
                  <a:lnTo>
                    <a:pt x="198" y="112"/>
                  </a:lnTo>
                  <a:lnTo>
                    <a:pt x="199" y="113"/>
                  </a:lnTo>
                  <a:lnTo>
                    <a:pt x="206" y="117"/>
                  </a:lnTo>
                  <a:lnTo>
                    <a:pt x="207" y="119"/>
                  </a:lnTo>
                  <a:lnTo>
                    <a:pt x="208" y="122"/>
                  </a:lnTo>
                  <a:lnTo>
                    <a:pt x="208" y="123"/>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39" name="Freeform 4362"/>
            <p:cNvSpPr>
              <a:spLocks/>
            </p:cNvSpPr>
            <p:nvPr/>
          </p:nvSpPr>
          <p:spPr bwMode="auto">
            <a:xfrm>
              <a:off x="3231" y="2605"/>
              <a:ext cx="7" cy="7"/>
            </a:xfrm>
            <a:custGeom>
              <a:avLst/>
              <a:gdLst>
                <a:gd name="T0" fmla="*/ 4 w 8"/>
                <a:gd name="T1" fmla="*/ 0 h 8"/>
                <a:gd name="T2" fmla="*/ 4 w 8"/>
                <a:gd name="T3" fmla="*/ 0 h 8"/>
                <a:gd name="T4" fmla="*/ 4 w 8"/>
                <a:gd name="T5" fmla="*/ 1 h 8"/>
                <a:gd name="T6" fmla="*/ 3 w 8"/>
                <a:gd name="T7" fmla="*/ 2 h 8"/>
                <a:gd name="T8" fmla="*/ 3 w 8"/>
                <a:gd name="T9" fmla="*/ 2 h 8"/>
                <a:gd name="T10" fmla="*/ 2 w 8"/>
                <a:gd name="T11" fmla="*/ 4 h 8"/>
                <a:gd name="T12" fmla="*/ 2 w 8"/>
                <a:gd name="T13" fmla="*/ 4 h 8"/>
                <a:gd name="T14" fmla="*/ 2 w 8"/>
                <a:gd name="T15" fmla="*/ 4 h 8"/>
                <a:gd name="T16" fmla="*/ 1 w 8"/>
                <a:gd name="T17" fmla="*/ 4 h 8"/>
                <a:gd name="T18" fmla="*/ 0 w 8"/>
                <a:gd name="T19" fmla="*/ 4 h 8"/>
                <a:gd name="T20" fmla="*/ 0 w 8"/>
                <a:gd name="T21" fmla="*/ 4 h 8"/>
                <a:gd name="T22" fmla="*/ 0 w 8"/>
                <a:gd name="T23" fmla="*/ 4 h 8"/>
                <a:gd name="T24" fmla="*/ 0 w 8"/>
                <a:gd name="T25" fmla="*/ 4 h 8"/>
                <a:gd name="T26" fmla="*/ 1 w 8"/>
                <a:gd name="T27" fmla="*/ 4 h 8"/>
                <a:gd name="T28" fmla="*/ 1 w 8"/>
                <a:gd name="T29" fmla="*/ 4 h 8"/>
                <a:gd name="T30" fmla="*/ 3 w 8"/>
                <a:gd name="T31" fmla="*/ 4 h 8"/>
                <a:gd name="T32" fmla="*/ 4 w 8"/>
                <a:gd name="T33" fmla="*/ 4 h 8"/>
                <a:gd name="T34" fmla="*/ 4 w 8"/>
                <a:gd name="T35" fmla="*/ 4 h 8"/>
                <a:gd name="T36" fmla="*/ 4 w 8"/>
                <a:gd name="T37" fmla="*/ 3 h 8"/>
                <a:gd name="T38" fmla="*/ 4 w 8"/>
                <a:gd name="T39" fmla="*/ 1 h 8"/>
                <a:gd name="T40" fmla="*/ 4 w 8"/>
                <a:gd name="T41" fmla="*/ 1 h 8"/>
                <a:gd name="T42" fmla="*/ 4 w 8"/>
                <a:gd name="T43" fmla="*/ 0 h 8"/>
                <a:gd name="T44" fmla="*/ 4 w 8"/>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8"/>
                <a:gd name="T71" fmla="*/ 8 w 8"/>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8">
                  <a:moveTo>
                    <a:pt x="7" y="0"/>
                  </a:moveTo>
                  <a:lnTo>
                    <a:pt x="7" y="0"/>
                  </a:lnTo>
                  <a:lnTo>
                    <a:pt x="4" y="1"/>
                  </a:lnTo>
                  <a:lnTo>
                    <a:pt x="3" y="2"/>
                  </a:lnTo>
                  <a:lnTo>
                    <a:pt x="2" y="4"/>
                  </a:lnTo>
                  <a:lnTo>
                    <a:pt x="1" y="4"/>
                  </a:lnTo>
                  <a:lnTo>
                    <a:pt x="0" y="6"/>
                  </a:lnTo>
                  <a:lnTo>
                    <a:pt x="0" y="7"/>
                  </a:lnTo>
                  <a:lnTo>
                    <a:pt x="1" y="8"/>
                  </a:lnTo>
                  <a:lnTo>
                    <a:pt x="3" y="8"/>
                  </a:lnTo>
                  <a:lnTo>
                    <a:pt x="5" y="7"/>
                  </a:lnTo>
                  <a:lnTo>
                    <a:pt x="7" y="3"/>
                  </a:lnTo>
                  <a:lnTo>
                    <a:pt x="8" y="1"/>
                  </a:lnTo>
                  <a:lnTo>
                    <a:pt x="7"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0" name="Freeform 4363"/>
            <p:cNvSpPr>
              <a:spLocks/>
            </p:cNvSpPr>
            <p:nvPr/>
          </p:nvSpPr>
          <p:spPr bwMode="auto">
            <a:xfrm>
              <a:off x="3207" y="2650"/>
              <a:ext cx="3" cy="4"/>
            </a:xfrm>
            <a:custGeom>
              <a:avLst/>
              <a:gdLst>
                <a:gd name="T0" fmla="*/ 0 w 4"/>
                <a:gd name="T1" fmla="*/ 2 h 5"/>
                <a:gd name="T2" fmla="*/ 0 w 4"/>
                <a:gd name="T3" fmla="*/ 2 h 5"/>
                <a:gd name="T4" fmla="*/ 1 w 4"/>
                <a:gd name="T5" fmla="*/ 2 h 5"/>
                <a:gd name="T6" fmla="*/ 1 w 4"/>
                <a:gd name="T7" fmla="*/ 2 h 5"/>
                <a:gd name="T8" fmla="*/ 2 w 4"/>
                <a:gd name="T9" fmla="*/ 2 h 5"/>
                <a:gd name="T10" fmla="*/ 2 w 4"/>
                <a:gd name="T11" fmla="*/ 2 h 5"/>
                <a:gd name="T12" fmla="*/ 2 w 4"/>
                <a:gd name="T13" fmla="*/ 2 h 5"/>
                <a:gd name="T14" fmla="*/ 2 w 4"/>
                <a:gd name="T15" fmla="*/ 2 h 5"/>
                <a:gd name="T16" fmla="*/ 2 w 4"/>
                <a:gd name="T17" fmla="*/ 1 h 5"/>
                <a:gd name="T18" fmla="*/ 2 w 4"/>
                <a:gd name="T19" fmla="*/ 1 h 5"/>
                <a:gd name="T20" fmla="*/ 2 w 4"/>
                <a:gd name="T21" fmla="*/ 0 h 5"/>
                <a:gd name="T22" fmla="*/ 1 w 4"/>
                <a:gd name="T23" fmla="*/ 1 h 5"/>
                <a:gd name="T24" fmla="*/ 0 w 4"/>
                <a:gd name="T25" fmla="*/ 2 h 5"/>
                <a:gd name="T26" fmla="*/ 0 w 4"/>
                <a:gd name="T27" fmla="*/ 2 h 5"/>
                <a:gd name="T28" fmla="*/ 0 w 4"/>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0" y="3"/>
                  </a:moveTo>
                  <a:lnTo>
                    <a:pt x="0" y="3"/>
                  </a:lnTo>
                  <a:lnTo>
                    <a:pt x="1" y="5"/>
                  </a:lnTo>
                  <a:lnTo>
                    <a:pt x="2" y="5"/>
                  </a:lnTo>
                  <a:lnTo>
                    <a:pt x="4" y="3"/>
                  </a:lnTo>
                  <a:lnTo>
                    <a:pt x="4" y="2"/>
                  </a:lnTo>
                  <a:lnTo>
                    <a:pt x="4" y="1"/>
                  </a:lnTo>
                  <a:lnTo>
                    <a:pt x="3" y="0"/>
                  </a:lnTo>
                  <a:lnTo>
                    <a:pt x="1" y="1"/>
                  </a:lnTo>
                  <a:lnTo>
                    <a:pt x="0" y="2"/>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1" name="Freeform 4364"/>
            <p:cNvSpPr>
              <a:spLocks/>
            </p:cNvSpPr>
            <p:nvPr/>
          </p:nvSpPr>
          <p:spPr bwMode="auto">
            <a:xfrm>
              <a:off x="3244" y="2624"/>
              <a:ext cx="24" cy="18"/>
            </a:xfrm>
            <a:custGeom>
              <a:avLst/>
              <a:gdLst>
                <a:gd name="T0" fmla="*/ 2 w 31"/>
                <a:gd name="T1" fmla="*/ 2 h 22"/>
                <a:gd name="T2" fmla="*/ 2 w 31"/>
                <a:gd name="T3" fmla="*/ 0 h 22"/>
                <a:gd name="T4" fmla="*/ 2 w 31"/>
                <a:gd name="T5" fmla="*/ 0 h 22"/>
                <a:gd name="T6" fmla="*/ 2 w 31"/>
                <a:gd name="T7" fmla="*/ 2 h 22"/>
                <a:gd name="T8" fmla="*/ 2 w 31"/>
                <a:gd name="T9" fmla="*/ 2 h 22"/>
                <a:gd name="T10" fmla="*/ 2 w 31"/>
                <a:gd name="T11" fmla="*/ 2 h 22"/>
                <a:gd name="T12" fmla="*/ 2 w 31"/>
                <a:gd name="T13" fmla="*/ 2 h 22"/>
                <a:gd name="T14" fmla="*/ 2 w 31"/>
                <a:gd name="T15" fmla="*/ 2 h 22"/>
                <a:gd name="T16" fmla="*/ 2 w 31"/>
                <a:gd name="T17" fmla="*/ 2 h 22"/>
                <a:gd name="T18" fmla="*/ 2 w 31"/>
                <a:gd name="T19" fmla="*/ 2 h 22"/>
                <a:gd name="T20" fmla="*/ 2 w 31"/>
                <a:gd name="T21" fmla="*/ 2 h 22"/>
                <a:gd name="T22" fmla="*/ 2 w 31"/>
                <a:gd name="T23" fmla="*/ 2 h 22"/>
                <a:gd name="T24" fmla="*/ 2 w 31"/>
                <a:gd name="T25" fmla="*/ 2 h 22"/>
                <a:gd name="T26" fmla="*/ 2 w 31"/>
                <a:gd name="T27" fmla="*/ 2 h 22"/>
                <a:gd name="T28" fmla="*/ 1 w 31"/>
                <a:gd name="T29" fmla="*/ 2 h 22"/>
                <a:gd name="T30" fmla="*/ 0 w 31"/>
                <a:gd name="T31" fmla="*/ 2 h 22"/>
                <a:gd name="T32" fmla="*/ 0 w 31"/>
                <a:gd name="T33" fmla="*/ 2 h 22"/>
                <a:gd name="T34" fmla="*/ 0 w 31"/>
                <a:gd name="T35" fmla="*/ 2 h 22"/>
                <a:gd name="T36" fmla="*/ 1 w 31"/>
                <a:gd name="T37" fmla="*/ 2 h 22"/>
                <a:gd name="T38" fmla="*/ 2 w 31"/>
                <a:gd name="T39" fmla="*/ 2 h 22"/>
                <a:gd name="T40" fmla="*/ 2 w 31"/>
                <a:gd name="T41" fmla="*/ 2 h 22"/>
                <a:gd name="T42" fmla="*/ 2 w 31"/>
                <a:gd name="T43" fmla="*/ 2 h 22"/>
                <a:gd name="T44" fmla="*/ 2 w 31"/>
                <a:gd name="T45" fmla="*/ 2 h 22"/>
                <a:gd name="T46" fmla="*/ 2 w 31"/>
                <a:gd name="T47" fmla="*/ 2 h 22"/>
                <a:gd name="T48" fmla="*/ 2 w 31"/>
                <a:gd name="T49" fmla="*/ 2 h 22"/>
                <a:gd name="T50" fmla="*/ 2 w 31"/>
                <a:gd name="T51" fmla="*/ 2 h 22"/>
                <a:gd name="T52" fmla="*/ 2 w 31"/>
                <a:gd name="T53" fmla="*/ 2 h 22"/>
                <a:gd name="T54" fmla="*/ 2 w 31"/>
                <a:gd name="T55" fmla="*/ 2 h 22"/>
                <a:gd name="T56" fmla="*/ 2 w 31"/>
                <a:gd name="T57" fmla="*/ 2 h 22"/>
                <a:gd name="T58" fmla="*/ 2 w 31"/>
                <a:gd name="T59" fmla="*/ 2 h 22"/>
                <a:gd name="T60" fmla="*/ 2 w 31"/>
                <a:gd name="T61" fmla="*/ 2 h 22"/>
                <a:gd name="T62" fmla="*/ 2 w 31"/>
                <a:gd name="T63" fmla="*/ 2 h 22"/>
                <a:gd name="T64" fmla="*/ 2 w 31"/>
                <a:gd name="T65" fmla="*/ 2 h 22"/>
                <a:gd name="T66" fmla="*/ 2 w 31"/>
                <a:gd name="T67" fmla="*/ 2 h 22"/>
                <a:gd name="T68" fmla="*/ 2 w 31"/>
                <a:gd name="T69" fmla="*/ 2 h 22"/>
                <a:gd name="T70" fmla="*/ 2 w 31"/>
                <a:gd name="T71" fmla="*/ 2 h 22"/>
                <a:gd name="T72" fmla="*/ 2 w 31"/>
                <a:gd name="T73" fmla="*/ 2 h 22"/>
                <a:gd name="T74" fmla="*/ 2 w 31"/>
                <a:gd name="T75" fmla="*/ 2 h 22"/>
                <a:gd name="T76" fmla="*/ 2 w 31"/>
                <a:gd name="T77" fmla="*/ 2 h 22"/>
                <a:gd name="T78" fmla="*/ 2 w 31"/>
                <a:gd name="T79" fmla="*/ 2 h 22"/>
                <a:gd name="T80" fmla="*/ 2 w 31"/>
                <a:gd name="T81" fmla="*/ 2 h 22"/>
                <a:gd name="T82" fmla="*/ 2 w 31"/>
                <a:gd name="T83" fmla="*/ 2 h 22"/>
                <a:gd name="T84" fmla="*/ 2 w 31"/>
                <a:gd name="T85" fmla="*/ 2 h 22"/>
                <a:gd name="T86" fmla="*/ 2 w 31"/>
                <a:gd name="T87" fmla="*/ 2 h 2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
                <a:gd name="T133" fmla="*/ 0 h 22"/>
                <a:gd name="T134" fmla="*/ 31 w 31"/>
                <a:gd name="T135" fmla="*/ 22 h 2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 h="22">
                  <a:moveTo>
                    <a:pt x="12" y="4"/>
                  </a:moveTo>
                  <a:lnTo>
                    <a:pt x="7" y="0"/>
                  </a:lnTo>
                  <a:lnTo>
                    <a:pt x="6" y="2"/>
                  </a:lnTo>
                  <a:lnTo>
                    <a:pt x="6" y="6"/>
                  </a:lnTo>
                  <a:lnTo>
                    <a:pt x="5" y="9"/>
                  </a:lnTo>
                  <a:lnTo>
                    <a:pt x="4" y="11"/>
                  </a:lnTo>
                  <a:lnTo>
                    <a:pt x="4" y="12"/>
                  </a:lnTo>
                  <a:lnTo>
                    <a:pt x="3" y="13"/>
                  </a:lnTo>
                  <a:lnTo>
                    <a:pt x="2" y="14"/>
                  </a:lnTo>
                  <a:lnTo>
                    <a:pt x="1" y="18"/>
                  </a:lnTo>
                  <a:lnTo>
                    <a:pt x="0" y="19"/>
                  </a:lnTo>
                  <a:lnTo>
                    <a:pt x="0" y="20"/>
                  </a:lnTo>
                  <a:lnTo>
                    <a:pt x="1" y="21"/>
                  </a:lnTo>
                  <a:lnTo>
                    <a:pt x="2" y="20"/>
                  </a:lnTo>
                  <a:lnTo>
                    <a:pt x="3" y="21"/>
                  </a:lnTo>
                  <a:lnTo>
                    <a:pt x="4" y="21"/>
                  </a:lnTo>
                  <a:lnTo>
                    <a:pt x="5" y="21"/>
                  </a:lnTo>
                  <a:lnTo>
                    <a:pt x="5" y="22"/>
                  </a:lnTo>
                  <a:lnTo>
                    <a:pt x="25" y="22"/>
                  </a:lnTo>
                  <a:lnTo>
                    <a:pt x="28" y="22"/>
                  </a:lnTo>
                  <a:lnTo>
                    <a:pt x="30" y="22"/>
                  </a:lnTo>
                  <a:lnTo>
                    <a:pt x="31" y="22"/>
                  </a:lnTo>
                  <a:lnTo>
                    <a:pt x="31" y="21"/>
                  </a:lnTo>
                  <a:lnTo>
                    <a:pt x="31" y="4"/>
                  </a:lnTo>
                  <a:lnTo>
                    <a:pt x="13" y="4"/>
                  </a:lnTo>
                  <a:lnTo>
                    <a:pt x="1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2" name="Freeform 4365"/>
            <p:cNvSpPr>
              <a:spLocks/>
            </p:cNvSpPr>
            <p:nvPr/>
          </p:nvSpPr>
          <p:spPr bwMode="auto">
            <a:xfrm>
              <a:off x="2959" y="2554"/>
              <a:ext cx="5" cy="3"/>
            </a:xfrm>
            <a:custGeom>
              <a:avLst/>
              <a:gdLst>
                <a:gd name="T0" fmla="*/ 3 w 6"/>
                <a:gd name="T1" fmla="*/ 0 h 4"/>
                <a:gd name="T2" fmla="*/ 3 w 6"/>
                <a:gd name="T3" fmla="*/ 0 h 4"/>
                <a:gd name="T4" fmla="*/ 0 w 6"/>
                <a:gd name="T5" fmla="*/ 0 h 4"/>
                <a:gd name="T6" fmla="*/ 0 w 6"/>
                <a:gd name="T7" fmla="*/ 1 h 4"/>
                <a:gd name="T8" fmla="*/ 1 w 6"/>
                <a:gd name="T9" fmla="*/ 1 h 4"/>
                <a:gd name="T10" fmla="*/ 1 w 6"/>
                <a:gd name="T11" fmla="*/ 1 h 4"/>
                <a:gd name="T12" fmla="*/ 3 w 6"/>
                <a:gd name="T13" fmla="*/ 2 h 4"/>
                <a:gd name="T14" fmla="*/ 3 w 6"/>
                <a:gd name="T15" fmla="*/ 2 h 4"/>
                <a:gd name="T16" fmla="*/ 3 w 6"/>
                <a:gd name="T17" fmla="*/ 2 h 4"/>
                <a:gd name="T18" fmla="*/ 3 w 6"/>
                <a:gd name="T19" fmla="*/ 2 h 4"/>
                <a:gd name="T20" fmla="*/ 3 w 6"/>
                <a:gd name="T21" fmla="*/ 2 h 4"/>
                <a:gd name="T22" fmla="*/ 3 w 6"/>
                <a:gd name="T23" fmla="*/ 2 h 4"/>
                <a:gd name="T24" fmla="*/ 3 w 6"/>
                <a:gd name="T25" fmla="*/ 1 h 4"/>
                <a:gd name="T26" fmla="*/ 3 w 6"/>
                <a:gd name="T27" fmla="*/ 0 h 4"/>
                <a:gd name="T28" fmla="*/ 3 w 6"/>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4"/>
                <a:gd name="T47" fmla="*/ 6 w 6"/>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4">
                  <a:moveTo>
                    <a:pt x="3" y="0"/>
                  </a:moveTo>
                  <a:lnTo>
                    <a:pt x="3" y="0"/>
                  </a:lnTo>
                  <a:lnTo>
                    <a:pt x="0" y="0"/>
                  </a:lnTo>
                  <a:lnTo>
                    <a:pt x="0" y="1"/>
                  </a:lnTo>
                  <a:lnTo>
                    <a:pt x="1" y="1"/>
                  </a:lnTo>
                  <a:lnTo>
                    <a:pt x="5" y="4"/>
                  </a:lnTo>
                  <a:lnTo>
                    <a:pt x="6" y="4"/>
                  </a:lnTo>
                  <a:lnTo>
                    <a:pt x="6" y="2"/>
                  </a:lnTo>
                  <a:lnTo>
                    <a:pt x="6"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3" name="Freeform 4366"/>
            <p:cNvSpPr>
              <a:spLocks/>
            </p:cNvSpPr>
            <p:nvPr/>
          </p:nvSpPr>
          <p:spPr bwMode="auto">
            <a:xfrm>
              <a:off x="2954" y="2522"/>
              <a:ext cx="38" cy="41"/>
            </a:xfrm>
            <a:custGeom>
              <a:avLst/>
              <a:gdLst>
                <a:gd name="T0" fmla="*/ 3 w 47"/>
                <a:gd name="T1" fmla="*/ 5 h 50"/>
                <a:gd name="T2" fmla="*/ 4 w 47"/>
                <a:gd name="T3" fmla="*/ 4 h 50"/>
                <a:gd name="T4" fmla="*/ 4 w 47"/>
                <a:gd name="T5" fmla="*/ 4 h 50"/>
                <a:gd name="T6" fmla="*/ 4 w 47"/>
                <a:gd name="T7" fmla="*/ 3 h 50"/>
                <a:gd name="T8" fmla="*/ 4 w 47"/>
                <a:gd name="T9" fmla="*/ 3 h 50"/>
                <a:gd name="T10" fmla="*/ 5 w 47"/>
                <a:gd name="T11" fmla="*/ 3 h 50"/>
                <a:gd name="T12" fmla="*/ 5 w 47"/>
                <a:gd name="T13" fmla="*/ 3 h 50"/>
                <a:gd name="T14" fmla="*/ 5 w 47"/>
                <a:gd name="T15" fmla="*/ 2 h 50"/>
                <a:gd name="T16" fmla="*/ 4 w 47"/>
                <a:gd name="T17" fmla="*/ 2 h 50"/>
                <a:gd name="T18" fmla="*/ 4 w 47"/>
                <a:gd name="T19" fmla="*/ 3 h 50"/>
                <a:gd name="T20" fmla="*/ 4 w 47"/>
                <a:gd name="T21" fmla="*/ 3 h 50"/>
                <a:gd name="T22" fmla="*/ 4 w 47"/>
                <a:gd name="T23" fmla="*/ 3 h 50"/>
                <a:gd name="T24" fmla="*/ 4 w 47"/>
                <a:gd name="T25" fmla="*/ 2 h 50"/>
                <a:gd name="T26" fmla="*/ 4 w 47"/>
                <a:gd name="T27" fmla="*/ 2 h 50"/>
                <a:gd name="T28" fmla="*/ 4 w 47"/>
                <a:gd name="T29" fmla="*/ 2 h 50"/>
                <a:gd name="T30" fmla="*/ 4 w 47"/>
                <a:gd name="T31" fmla="*/ 2 h 50"/>
                <a:gd name="T32" fmla="*/ 4 w 47"/>
                <a:gd name="T33" fmla="*/ 2 h 50"/>
                <a:gd name="T34" fmla="*/ 4 w 47"/>
                <a:gd name="T35" fmla="*/ 2 h 50"/>
                <a:gd name="T36" fmla="*/ 4 w 47"/>
                <a:gd name="T37" fmla="*/ 2 h 50"/>
                <a:gd name="T38" fmla="*/ 3 w 47"/>
                <a:gd name="T39" fmla="*/ 2 h 50"/>
                <a:gd name="T40" fmla="*/ 3 w 47"/>
                <a:gd name="T41" fmla="*/ 0 h 50"/>
                <a:gd name="T42" fmla="*/ 2 w 47"/>
                <a:gd name="T43" fmla="*/ 0 h 50"/>
                <a:gd name="T44" fmla="*/ 2 w 47"/>
                <a:gd name="T45" fmla="*/ 2 h 50"/>
                <a:gd name="T46" fmla="*/ 2 w 47"/>
                <a:gd name="T47" fmla="*/ 2 h 50"/>
                <a:gd name="T48" fmla="*/ 2 w 47"/>
                <a:gd name="T49" fmla="*/ 2 h 50"/>
                <a:gd name="T50" fmla="*/ 2 w 47"/>
                <a:gd name="T51" fmla="*/ 2 h 50"/>
                <a:gd name="T52" fmla="*/ 2 w 47"/>
                <a:gd name="T53" fmla="*/ 2 h 50"/>
                <a:gd name="T54" fmla="*/ 2 w 47"/>
                <a:gd name="T55" fmla="*/ 2 h 50"/>
                <a:gd name="T56" fmla="*/ 0 w 47"/>
                <a:gd name="T57" fmla="*/ 2 h 50"/>
                <a:gd name="T58" fmla="*/ 0 w 47"/>
                <a:gd name="T59" fmla="*/ 2 h 50"/>
                <a:gd name="T60" fmla="*/ 2 w 47"/>
                <a:gd name="T61" fmla="*/ 2 h 50"/>
                <a:gd name="T62" fmla="*/ 2 w 47"/>
                <a:gd name="T63" fmla="*/ 2 h 50"/>
                <a:gd name="T64" fmla="*/ 1 w 47"/>
                <a:gd name="T65" fmla="*/ 2 h 50"/>
                <a:gd name="T66" fmla="*/ 2 w 47"/>
                <a:gd name="T67" fmla="*/ 2 h 50"/>
                <a:gd name="T68" fmla="*/ 2 w 47"/>
                <a:gd name="T69" fmla="*/ 2 h 50"/>
                <a:gd name="T70" fmla="*/ 2 w 47"/>
                <a:gd name="T71" fmla="*/ 2 h 50"/>
                <a:gd name="T72" fmla="*/ 2 w 47"/>
                <a:gd name="T73" fmla="*/ 2 h 50"/>
                <a:gd name="T74" fmla="*/ 2 w 47"/>
                <a:gd name="T75" fmla="*/ 2 h 50"/>
                <a:gd name="T76" fmla="*/ 2 w 47"/>
                <a:gd name="T77" fmla="*/ 2 h 50"/>
                <a:gd name="T78" fmla="*/ 2 w 47"/>
                <a:gd name="T79" fmla="*/ 2 h 50"/>
                <a:gd name="T80" fmla="*/ 0 w 47"/>
                <a:gd name="T81" fmla="*/ 2 h 50"/>
                <a:gd name="T82" fmla="*/ 0 w 47"/>
                <a:gd name="T83" fmla="*/ 2 h 50"/>
                <a:gd name="T84" fmla="*/ 1 w 47"/>
                <a:gd name="T85" fmla="*/ 3 h 50"/>
                <a:gd name="T86" fmla="*/ 2 w 47"/>
                <a:gd name="T87" fmla="*/ 3 h 50"/>
                <a:gd name="T88" fmla="*/ 2 w 47"/>
                <a:gd name="T89" fmla="*/ 3 h 50"/>
                <a:gd name="T90" fmla="*/ 2 w 47"/>
                <a:gd name="T91" fmla="*/ 3 h 50"/>
                <a:gd name="T92" fmla="*/ 2 w 47"/>
                <a:gd name="T93" fmla="*/ 4 h 50"/>
                <a:gd name="T94" fmla="*/ 2 w 47"/>
                <a:gd name="T95" fmla="*/ 4 h 50"/>
                <a:gd name="T96" fmla="*/ 2 w 47"/>
                <a:gd name="T97" fmla="*/ 4 h 50"/>
                <a:gd name="T98" fmla="*/ 2 w 47"/>
                <a:gd name="T99" fmla="*/ 4 h 50"/>
                <a:gd name="T100" fmla="*/ 2 w 47"/>
                <a:gd name="T101" fmla="*/ 4 h 50"/>
                <a:gd name="T102" fmla="*/ 2 w 47"/>
                <a:gd name="T103" fmla="*/ 5 h 50"/>
                <a:gd name="T104" fmla="*/ 2 w 47"/>
                <a:gd name="T105" fmla="*/ 5 h 50"/>
                <a:gd name="T106" fmla="*/ 2 w 47"/>
                <a:gd name="T107" fmla="*/ 5 h 50"/>
                <a:gd name="T108" fmla="*/ 2 w 47"/>
                <a:gd name="T109" fmla="*/ 5 h 50"/>
                <a:gd name="T110" fmla="*/ 2 w 47"/>
                <a:gd name="T111" fmla="*/ 5 h 50"/>
                <a:gd name="T112" fmla="*/ 2 w 47"/>
                <a:gd name="T113" fmla="*/ 5 h 50"/>
                <a:gd name="T114" fmla="*/ 2 w 47"/>
                <a:gd name="T115" fmla="*/ 5 h 50"/>
                <a:gd name="T116" fmla="*/ 2 w 47"/>
                <a:gd name="T117" fmla="*/ 5 h 50"/>
                <a:gd name="T118" fmla="*/ 2 w 47"/>
                <a:gd name="T119" fmla="*/ 6 h 50"/>
                <a:gd name="T120" fmla="*/ 3 w 47"/>
                <a:gd name="T121" fmla="*/ 5 h 50"/>
                <a:gd name="T122" fmla="*/ 3 w 47"/>
                <a:gd name="T123" fmla="*/ 5 h 5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7"/>
                <a:gd name="T187" fmla="*/ 0 h 50"/>
                <a:gd name="T188" fmla="*/ 47 w 47"/>
                <a:gd name="T189" fmla="*/ 50 h 5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7" h="50">
                  <a:moveTo>
                    <a:pt x="35" y="42"/>
                  </a:moveTo>
                  <a:lnTo>
                    <a:pt x="35" y="42"/>
                  </a:lnTo>
                  <a:lnTo>
                    <a:pt x="40" y="38"/>
                  </a:lnTo>
                  <a:lnTo>
                    <a:pt x="42" y="37"/>
                  </a:lnTo>
                  <a:lnTo>
                    <a:pt x="42" y="34"/>
                  </a:lnTo>
                  <a:lnTo>
                    <a:pt x="43" y="32"/>
                  </a:lnTo>
                  <a:lnTo>
                    <a:pt x="44" y="31"/>
                  </a:lnTo>
                  <a:lnTo>
                    <a:pt x="45" y="30"/>
                  </a:lnTo>
                  <a:lnTo>
                    <a:pt x="47" y="28"/>
                  </a:lnTo>
                  <a:lnTo>
                    <a:pt x="47" y="27"/>
                  </a:lnTo>
                  <a:lnTo>
                    <a:pt x="47" y="25"/>
                  </a:lnTo>
                  <a:lnTo>
                    <a:pt x="45" y="25"/>
                  </a:lnTo>
                  <a:lnTo>
                    <a:pt x="45" y="26"/>
                  </a:lnTo>
                  <a:lnTo>
                    <a:pt x="44" y="27"/>
                  </a:lnTo>
                  <a:lnTo>
                    <a:pt x="42" y="27"/>
                  </a:lnTo>
                  <a:lnTo>
                    <a:pt x="41" y="28"/>
                  </a:lnTo>
                  <a:lnTo>
                    <a:pt x="42" y="25"/>
                  </a:lnTo>
                  <a:lnTo>
                    <a:pt x="43" y="23"/>
                  </a:lnTo>
                  <a:lnTo>
                    <a:pt x="44" y="21"/>
                  </a:lnTo>
                  <a:lnTo>
                    <a:pt x="43" y="17"/>
                  </a:lnTo>
                  <a:lnTo>
                    <a:pt x="43" y="16"/>
                  </a:lnTo>
                  <a:lnTo>
                    <a:pt x="42" y="16"/>
                  </a:lnTo>
                  <a:lnTo>
                    <a:pt x="40" y="14"/>
                  </a:lnTo>
                  <a:lnTo>
                    <a:pt x="40" y="13"/>
                  </a:lnTo>
                  <a:lnTo>
                    <a:pt x="34" y="3"/>
                  </a:lnTo>
                  <a:lnTo>
                    <a:pt x="32" y="0"/>
                  </a:lnTo>
                  <a:lnTo>
                    <a:pt x="31" y="0"/>
                  </a:lnTo>
                  <a:lnTo>
                    <a:pt x="28" y="0"/>
                  </a:lnTo>
                  <a:lnTo>
                    <a:pt x="18" y="3"/>
                  </a:lnTo>
                  <a:lnTo>
                    <a:pt x="14" y="3"/>
                  </a:lnTo>
                  <a:lnTo>
                    <a:pt x="12" y="3"/>
                  </a:lnTo>
                  <a:lnTo>
                    <a:pt x="11" y="5"/>
                  </a:lnTo>
                  <a:lnTo>
                    <a:pt x="10" y="7"/>
                  </a:lnTo>
                  <a:lnTo>
                    <a:pt x="3" y="14"/>
                  </a:lnTo>
                  <a:lnTo>
                    <a:pt x="2" y="16"/>
                  </a:lnTo>
                  <a:lnTo>
                    <a:pt x="0" y="16"/>
                  </a:lnTo>
                  <a:lnTo>
                    <a:pt x="0" y="17"/>
                  </a:lnTo>
                  <a:lnTo>
                    <a:pt x="2" y="18"/>
                  </a:lnTo>
                  <a:lnTo>
                    <a:pt x="3" y="19"/>
                  </a:lnTo>
                  <a:lnTo>
                    <a:pt x="1" y="21"/>
                  </a:lnTo>
                  <a:lnTo>
                    <a:pt x="1" y="22"/>
                  </a:lnTo>
                  <a:lnTo>
                    <a:pt x="2" y="23"/>
                  </a:lnTo>
                  <a:lnTo>
                    <a:pt x="4" y="23"/>
                  </a:lnTo>
                  <a:lnTo>
                    <a:pt x="5" y="23"/>
                  </a:lnTo>
                  <a:lnTo>
                    <a:pt x="6" y="23"/>
                  </a:lnTo>
                  <a:lnTo>
                    <a:pt x="5" y="24"/>
                  </a:lnTo>
                  <a:lnTo>
                    <a:pt x="4" y="24"/>
                  </a:lnTo>
                  <a:lnTo>
                    <a:pt x="4" y="25"/>
                  </a:lnTo>
                  <a:lnTo>
                    <a:pt x="3" y="26"/>
                  </a:lnTo>
                  <a:lnTo>
                    <a:pt x="2" y="26"/>
                  </a:lnTo>
                  <a:lnTo>
                    <a:pt x="0" y="25"/>
                  </a:lnTo>
                  <a:lnTo>
                    <a:pt x="0" y="26"/>
                  </a:lnTo>
                  <a:lnTo>
                    <a:pt x="1" y="28"/>
                  </a:lnTo>
                  <a:lnTo>
                    <a:pt x="1" y="30"/>
                  </a:lnTo>
                  <a:lnTo>
                    <a:pt x="2" y="30"/>
                  </a:lnTo>
                  <a:lnTo>
                    <a:pt x="4" y="30"/>
                  </a:lnTo>
                  <a:lnTo>
                    <a:pt x="5" y="31"/>
                  </a:lnTo>
                  <a:lnTo>
                    <a:pt x="6" y="35"/>
                  </a:lnTo>
                  <a:lnTo>
                    <a:pt x="7" y="37"/>
                  </a:lnTo>
                  <a:lnTo>
                    <a:pt x="10" y="37"/>
                  </a:lnTo>
                  <a:lnTo>
                    <a:pt x="11" y="37"/>
                  </a:lnTo>
                  <a:lnTo>
                    <a:pt x="12" y="37"/>
                  </a:lnTo>
                  <a:lnTo>
                    <a:pt x="13" y="38"/>
                  </a:lnTo>
                  <a:lnTo>
                    <a:pt x="13" y="39"/>
                  </a:lnTo>
                  <a:lnTo>
                    <a:pt x="14" y="40"/>
                  </a:lnTo>
                  <a:lnTo>
                    <a:pt x="15" y="39"/>
                  </a:lnTo>
                  <a:lnTo>
                    <a:pt x="14" y="40"/>
                  </a:lnTo>
                  <a:lnTo>
                    <a:pt x="14" y="41"/>
                  </a:lnTo>
                  <a:lnTo>
                    <a:pt x="14" y="42"/>
                  </a:lnTo>
                  <a:lnTo>
                    <a:pt x="13" y="42"/>
                  </a:lnTo>
                  <a:lnTo>
                    <a:pt x="14" y="44"/>
                  </a:lnTo>
                  <a:lnTo>
                    <a:pt x="19" y="46"/>
                  </a:lnTo>
                  <a:lnTo>
                    <a:pt x="28" y="50"/>
                  </a:lnTo>
                  <a:lnTo>
                    <a:pt x="32" y="45"/>
                  </a:lnTo>
                  <a:lnTo>
                    <a:pt x="35" y="4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4" name="Freeform 4367"/>
            <p:cNvSpPr>
              <a:spLocks/>
            </p:cNvSpPr>
            <p:nvPr/>
          </p:nvSpPr>
          <p:spPr bwMode="auto">
            <a:xfrm>
              <a:off x="2932" y="2511"/>
              <a:ext cx="1" cy="1"/>
            </a:xfrm>
            <a:custGeom>
              <a:avLst/>
              <a:gdLst>
                <a:gd name="T0" fmla="*/ 0 w 1"/>
                <a:gd name="T1" fmla="*/ 0 h 3"/>
                <a:gd name="T2" fmla="*/ 0 w 1"/>
                <a:gd name="T3" fmla="*/ 0 h 3"/>
                <a:gd name="T4" fmla="*/ 0 w 1"/>
                <a:gd name="T5" fmla="*/ 0 h 3"/>
                <a:gd name="T6" fmla="*/ 1 w 1"/>
                <a:gd name="T7" fmla="*/ 0 h 3"/>
                <a:gd name="T8" fmla="*/ 1 w 1"/>
                <a:gd name="T9" fmla="*/ 0 h 3"/>
                <a:gd name="T10" fmla="*/ 1 w 1"/>
                <a:gd name="T11" fmla="*/ 0 h 3"/>
                <a:gd name="T12" fmla="*/ 1 w 1"/>
                <a:gd name="T13" fmla="*/ 0 h 3"/>
                <a:gd name="T14" fmla="*/ 0 w 1"/>
                <a:gd name="T15" fmla="*/ 0 h 3"/>
                <a:gd name="T16" fmla="*/ 0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0"/>
                  </a:moveTo>
                  <a:lnTo>
                    <a:pt x="0" y="0"/>
                  </a:lnTo>
                  <a:lnTo>
                    <a:pt x="0" y="3"/>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5" name="Freeform 4368"/>
            <p:cNvSpPr>
              <a:spLocks/>
            </p:cNvSpPr>
            <p:nvPr/>
          </p:nvSpPr>
          <p:spPr bwMode="auto">
            <a:xfrm>
              <a:off x="2932" y="2488"/>
              <a:ext cx="94" cy="73"/>
            </a:xfrm>
            <a:custGeom>
              <a:avLst/>
              <a:gdLst>
                <a:gd name="T0" fmla="*/ 7 w 117"/>
                <a:gd name="T1" fmla="*/ 7 h 89"/>
                <a:gd name="T2" fmla="*/ 8 w 117"/>
                <a:gd name="T3" fmla="*/ 7 h 89"/>
                <a:gd name="T4" fmla="*/ 8 w 117"/>
                <a:gd name="T5" fmla="*/ 9 h 89"/>
                <a:gd name="T6" fmla="*/ 8 w 117"/>
                <a:gd name="T7" fmla="*/ 9 h 89"/>
                <a:gd name="T8" fmla="*/ 8 w 117"/>
                <a:gd name="T9" fmla="*/ 10 h 89"/>
                <a:gd name="T10" fmla="*/ 9 w 117"/>
                <a:gd name="T11" fmla="*/ 9 h 89"/>
                <a:gd name="T12" fmla="*/ 9 w 117"/>
                <a:gd name="T13" fmla="*/ 9 h 89"/>
                <a:gd name="T14" fmla="*/ 10 w 117"/>
                <a:gd name="T15" fmla="*/ 9 h 89"/>
                <a:gd name="T16" fmla="*/ 10 w 117"/>
                <a:gd name="T17" fmla="*/ 9 h 89"/>
                <a:gd name="T18" fmla="*/ 10 w 117"/>
                <a:gd name="T19" fmla="*/ 8 h 89"/>
                <a:gd name="T20" fmla="*/ 10 w 117"/>
                <a:gd name="T21" fmla="*/ 7 h 89"/>
                <a:gd name="T22" fmla="*/ 10 w 117"/>
                <a:gd name="T23" fmla="*/ 7 h 89"/>
                <a:gd name="T24" fmla="*/ 10 w 117"/>
                <a:gd name="T25" fmla="*/ 7 h 89"/>
                <a:gd name="T26" fmla="*/ 10 w 117"/>
                <a:gd name="T27" fmla="*/ 7 h 89"/>
                <a:gd name="T28" fmla="*/ 10 w 117"/>
                <a:gd name="T29" fmla="*/ 6 h 89"/>
                <a:gd name="T30" fmla="*/ 10 w 117"/>
                <a:gd name="T31" fmla="*/ 6 h 89"/>
                <a:gd name="T32" fmla="*/ 10 w 117"/>
                <a:gd name="T33" fmla="*/ 6 h 89"/>
                <a:gd name="T34" fmla="*/ 10 w 117"/>
                <a:gd name="T35" fmla="*/ 5 h 89"/>
                <a:gd name="T36" fmla="*/ 9 w 117"/>
                <a:gd name="T37" fmla="*/ 3 h 89"/>
                <a:gd name="T38" fmla="*/ 9 w 117"/>
                <a:gd name="T39" fmla="*/ 3 h 89"/>
                <a:gd name="T40" fmla="*/ 9 w 117"/>
                <a:gd name="T41" fmla="*/ 2 h 89"/>
                <a:gd name="T42" fmla="*/ 9 w 117"/>
                <a:gd name="T43" fmla="*/ 2 h 89"/>
                <a:gd name="T44" fmla="*/ 9 w 117"/>
                <a:gd name="T45" fmla="*/ 2 h 89"/>
                <a:gd name="T46" fmla="*/ 8 w 117"/>
                <a:gd name="T47" fmla="*/ 2 h 89"/>
                <a:gd name="T48" fmla="*/ 8 w 117"/>
                <a:gd name="T49" fmla="*/ 2 h 89"/>
                <a:gd name="T50" fmla="*/ 8 w 117"/>
                <a:gd name="T51" fmla="*/ 2 h 89"/>
                <a:gd name="T52" fmla="*/ 7 w 117"/>
                <a:gd name="T53" fmla="*/ 2 h 89"/>
                <a:gd name="T54" fmla="*/ 6 w 117"/>
                <a:gd name="T55" fmla="*/ 2 h 89"/>
                <a:gd name="T56" fmla="*/ 6 w 117"/>
                <a:gd name="T57" fmla="*/ 2 h 89"/>
                <a:gd name="T58" fmla="*/ 5 w 117"/>
                <a:gd name="T59" fmla="*/ 2 h 89"/>
                <a:gd name="T60" fmla="*/ 5 w 117"/>
                <a:gd name="T61" fmla="*/ 2 h 89"/>
                <a:gd name="T62" fmla="*/ 4 w 117"/>
                <a:gd name="T63" fmla="*/ 2 h 89"/>
                <a:gd name="T64" fmla="*/ 2 w 117"/>
                <a:gd name="T65" fmla="*/ 0 h 89"/>
                <a:gd name="T66" fmla="*/ 2 w 117"/>
                <a:gd name="T67" fmla="*/ 2 h 89"/>
                <a:gd name="T68" fmla="*/ 2 w 117"/>
                <a:gd name="T69" fmla="*/ 2 h 89"/>
                <a:gd name="T70" fmla="*/ 2 w 117"/>
                <a:gd name="T71" fmla="*/ 2 h 89"/>
                <a:gd name="T72" fmla="*/ 2 w 117"/>
                <a:gd name="T73" fmla="*/ 2 h 89"/>
                <a:gd name="T74" fmla="*/ 2 w 117"/>
                <a:gd name="T75" fmla="*/ 2 h 89"/>
                <a:gd name="T76" fmla="*/ 1 w 117"/>
                <a:gd name="T77" fmla="*/ 3 h 89"/>
                <a:gd name="T78" fmla="*/ 2 w 117"/>
                <a:gd name="T79" fmla="*/ 3 h 89"/>
                <a:gd name="T80" fmla="*/ 2 w 117"/>
                <a:gd name="T81" fmla="*/ 4 h 89"/>
                <a:gd name="T82" fmla="*/ 2 w 117"/>
                <a:gd name="T83" fmla="*/ 4 h 89"/>
                <a:gd name="T84" fmla="*/ 2 w 117"/>
                <a:gd name="T85" fmla="*/ 4 h 89"/>
                <a:gd name="T86" fmla="*/ 2 w 117"/>
                <a:gd name="T87" fmla="*/ 5 h 89"/>
                <a:gd name="T88" fmla="*/ 2 w 117"/>
                <a:gd name="T89" fmla="*/ 5 h 89"/>
                <a:gd name="T90" fmla="*/ 2 w 117"/>
                <a:gd name="T91" fmla="*/ 5 h 89"/>
                <a:gd name="T92" fmla="*/ 2 w 117"/>
                <a:gd name="T93" fmla="*/ 6 h 89"/>
                <a:gd name="T94" fmla="*/ 2 w 117"/>
                <a:gd name="T95" fmla="*/ 6 h 89"/>
                <a:gd name="T96" fmla="*/ 2 w 117"/>
                <a:gd name="T97" fmla="*/ 6 h 89"/>
                <a:gd name="T98" fmla="*/ 3 w 117"/>
                <a:gd name="T99" fmla="*/ 6 h 89"/>
                <a:gd name="T100" fmla="*/ 4 w 117"/>
                <a:gd name="T101" fmla="*/ 5 h 89"/>
                <a:gd name="T102" fmla="*/ 5 w 117"/>
                <a:gd name="T103" fmla="*/ 5 h 89"/>
                <a:gd name="T104" fmla="*/ 6 w 117"/>
                <a:gd name="T105" fmla="*/ 6 h 89"/>
                <a:gd name="T106" fmla="*/ 6 w 117"/>
                <a:gd name="T107" fmla="*/ 7 h 89"/>
                <a:gd name="T108" fmla="*/ 6 w 117"/>
                <a:gd name="T109" fmla="*/ 7 h 89"/>
                <a:gd name="T110" fmla="*/ 6 w 117"/>
                <a:gd name="T111" fmla="*/ 7 h 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7"/>
                <a:gd name="T169" fmla="*/ 0 h 89"/>
                <a:gd name="T170" fmla="*/ 117 w 117"/>
                <a:gd name="T171" fmla="*/ 89 h 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7" h="89">
                  <a:moveTo>
                    <a:pt x="75" y="68"/>
                  </a:moveTo>
                  <a:lnTo>
                    <a:pt x="75" y="68"/>
                  </a:lnTo>
                  <a:lnTo>
                    <a:pt x="82" y="67"/>
                  </a:lnTo>
                  <a:lnTo>
                    <a:pt x="83" y="67"/>
                  </a:lnTo>
                  <a:lnTo>
                    <a:pt x="84" y="67"/>
                  </a:lnTo>
                  <a:lnTo>
                    <a:pt x="86" y="69"/>
                  </a:lnTo>
                  <a:lnTo>
                    <a:pt x="88" y="70"/>
                  </a:lnTo>
                  <a:lnTo>
                    <a:pt x="89" y="75"/>
                  </a:lnTo>
                  <a:lnTo>
                    <a:pt x="90" y="79"/>
                  </a:lnTo>
                  <a:lnTo>
                    <a:pt x="90" y="80"/>
                  </a:lnTo>
                  <a:lnTo>
                    <a:pt x="88" y="85"/>
                  </a:lnTo>
                  <a:lnTo>
                    <a:pt x="89" y="85"/>
                  </a:lnTo>
                  <a:lnTo>
                    <a:pt x="91" y="85"/>
                  </a:lnTo>
                  <a:lnTo>
                    <a:pt x="93" y="87"/>
                  </a:lnTo>
                  <a:lnTo>
                    <a:pt x="94" y="88"/>
                  </a:lnTo>
                  <a:lnTo>
                    <a:pt x="94" y="89"/>
                  </a:lnTo>
                  <a:lnTo>
                    <a:pt x="95" y="89"/>
                  </a:lnTo>
                  <a:lnTo>
                    <a:pt x="97" y="88"/>
                  </a:lnTo>
                  <a:lnTo>
                    <a:pt x="99" y="85"/>
                  </a:lnTo>
                  <a:lnTo>
                    <a:pt x="100" y="83"/>
                  </a:lnTo>
                  <a:lnTo>
                    <a:pt x="102" y="81"/>
                  </a:lnTo>
                  <a:lnTo>
                    <a:pt x="103" y="81"/>
                  </a:lnTo>
                  <a:lnTo>
                    <a:pt x="104" y="82"/>
                  </a:lnTo>
                  <a:lnTo>
                    <a:pt x="107" y="83"/>
                  </a:lnTo>
                  <a:lnTo>
                    <a:pt x="108" y="83"/>
                  </a:lnTo>
                  <a:lnTo>
                    <a:pt x="109" y="82"/>
                  </a:lnTo>
                  <a:lnTo>
                    <a:pt x="111" y="79"/>
                  </a:lnTo>
                  <a:lnTo>
                    <a:pt x="111" y="76"/>
                  </a:lnTo>
                  <a:lnTo>
                    <a:pt x="111" y="75"/>
                  </a:lnTo>
                  <a:lnTo>
                    <a:pt x="112" y="76"/>
                  </a:lnTo>
                  <a:lnTo>
                    <a:pt x="112" y="75"/>
                  </a:lnTo>
                  <a:lnTo>
                    <a:pt x="111" y="74"/>
                  </a:lnTo>
                  <a:lnTo>
                    <a:pt x="111" y="73"/>
                  </a:lnTo>
                  <a:lnTo>
                    <a:pt x="110" y="73"/>
                  </a:lnTo>
                  <a:lnTo>
                    <a:pt x="109" y="73"/>
                  </a:lnTo>
                  <a:lnTo>
                    <a:pt x="108" y="70"/>
                  </a:lnTo>
                  <a:lnTo>
                    <a:pt x="109" y="68"/>
                  </a:lnTo>
                  <a:lnTo>
                    <a:pt x="110" y="67"/>
                  </a:lnTo>
                  <a:lnTo>
                    <a:pt x="112" y="68"/>
                  </a:lnTo>
                  <a:lnTo>
                    <a:pt x="113" y="68"/>
                  </a:lnTo>
                  <a:lnTo>
                    <a:pt x="114" y="68"/>
                  </a:lnTo>
                  <a:lnTo>
                    <a:pt x="115" y="69"/>
                  </a:lnTo>
                  <a:lnTo>
                    <a:pt x="116" y="69"/>
                  </a:lnTo>
                  <a:lnTo>
                    <a:pt x="117" y="69"/>
                  </a:lnTo>
                  <a:lnTo>
                    <a:pt x="116" y="67"/>
                  </a:lnTo>
                  <a:lnTo>
                    <a:pt x="115" y="64"/>
                  </a:lnTo>
                  <a:lnTo>
                    <a:pt x="114" y="63"/>
                  </a:lnTo>
                  <a:lnTo>
                    <a:pt x="113" y="63"/>
                  </a:lnTo>
                  <a:lnTo>
                    <a:pt x="113" y="62"/>
                  </a:lnTo>
                  <a:lnTo>
                    <a:pt x="115" y="59"/>
                  </a:lnTo>
                  <a:lnTo>
                    <a:pt x="115" y="57"/>
                  </a:lnTo>
                  <a:lnTo>
                    <a:pt x="114" y="53"/>
                  </a:lnTo>
                  <a:lnTo>
                    <a:pt x="112" y="53"/>
                  </a:lnTo>
                  <a:lnTo>
                    <a:pt x="111" y="53"/>
                  </a:lnTo>
                  <a:lnTo>
                    <a:pt x="110" y="52"/>
                  </a:lnTo>
                  <a:lnTo>
                    <a:pt x="109" y="49"/>
                  </a:lnTo>
                  <a:lnTo>
                    <a:pt x="110" y="43"/>
                  </a:lnTo>
                  <a:lnTo>
                    <a:pt x="110" y="42"/>
                  </a:lnTo>
                  <a:lnTo>
                    <a:pt x="112" y="41"/>
                  </a:lnTo>
                  <a:lnTo>
                    <a:pt x="108" y="36"/>
                  </a:lnTo>
                  <a:lnTo>
                    <a:pt x="108" y="33"/>
                  </a:lnTo>
                  <a:lnTo>
                    <a:pt x="108" y="28"/>
                  </a:lnTo>
                  <a:lnTo>
                    <a:pt x="107" y="27"/>
                  </a:lnTo>
                  <a:lnTo>
                    <a:pt x="106" y="26"/>
                  </a:lnTo>
                  <a:lnTo>
                    <a:pt x="103" y="27"/>
                  </a:lnTo>
                  <a:lnTo>
                    <a:pt x="101" y="28"/>
                  </a:lnTo>
                  <a:lnTo>
                    <a:pt x="101" y="27"/>
                  </a:lnTo>
                  <a:lnTo>
                    <a:pt x="103" y="24"/>
                  </a:lnTo>
                  <a:lnTo>
                    <a:pt x="104" y="23"/>
                  </a:lnTo>
                  <a:lnTo>
                    <a:pt x="106" y="23"/>
                  </a:lnTo>
                  <a:lnTo>
                    <a:pt x="106" y="22"/>
                  </a:lnTo>
                  <a:lnTo>
                    <a:pt x="106" y="21"/>
                  </a:lnTo>
                  <a:lnTo>
                    <a:pt x="101" y="18"/>
                  </a:lnTo>
                  <a:lnTo>
                    <a:pt x="101" y="17"/>
                  </a:lnTo>
                  <a:lnTo>
                    <a:pt x="100" y="17"/>
                  </a:lnTo>
                  <a:lnTo>
                    <a:pt x="99" y="15"/>
                  </a:lnTo>
                  <a:lnTo>
                    <a:pt x="99" y="14"/>
                  </a:lnTo>
                  <a:lnTo>
                    <a:pt x="99" y="11"/>
                  </a:lnTo>
                  <a:lnTo>
                    <a:pt x="97" y="8"/>
                  </a:lnTo>
                  <a:lnTo>
                    <a:pt x="95" y="5"/>
                  </a:lnTo>
                  <a:lnTo>
                    <a:pt x="94" y="4"/>
                  </a:lnTo>
                  <a:lnTo>
                    <a:pt x="91" y="3"/>
                  </a:lnTo>
                  <a:lnTo>
                    <a:pt x="90" y="4"/>
                  </a:lnTo>
                  <a:lnTo>
                    <a:pt x="90" y="6"/>
                  </a:lnTo>
                  <a:lnTo>
                    <a:pt x="90" y="7"/>
                  </a:lnTo>
                  <a:lnTo>
                    <a:pt x="88" y="8"/>
                  </a:lnTo>
                  <a:lnTo>
                    <a:pt x="85" y="9"/>
                  </a:lnTo>
                  <a:lnTo>
                    <a:pt x="85" y="10"/>
                  </a:lnTo>
                  <a:lnTo>
                    <a:pt x="84" y="10"/>
                  </a:lnTo>
                  <a:lnTo>
                    <a:pt x="79" y="9"/>
                  </a:lnTo>
                  <a:lnTo>
                    <a:pt x="77" y="9"/>
                  </a:lnTo>
                  <a:lnTo>
                    <a:pt x="72" y="10"/>
                  </a:lnTo>
                  <a:lnTo>
                    <a:pt x="71" y="11"/>
                  </a:lnTo>
                  <a:lnTo>
                    <a:pt x="70" y="12"/>
                  </a:lnTo>
                  <a:lnTo>
                    <a:pt x="69" y="12"/>
                  </a:lnTo>
                  <a:lnTo>
                    <a:pt x="67" y="9"/>
                  </a:lnTo>
                  <a:lnTo>
                    <a:pt x="66" y="8"/>
                  </a:lnTo>
                  <a:lnTo>
                    <a:pt x="65" y="8"/>
                  </a:lnTo>
                  <a:lnTo>
                    <a:pt x="63" y="9"/>
                  </a:lnTo>
                  <a:lnTo>
                    <a:pt x="60" y="11"/>
                  </a:lnTo>
                  <a:lnTo>
                    <a:pt x="59" y="11"/>
                  </a:lnTo>
                  <a:lnTo>
                    <a:pt x="56" y="8"/>
                  </a:lnTo>
                  <a:lnTo>
                    <a:pt x="58" y="5"/>
                  </a:lnTo>
                  <a:lnTo>
                    <a:pt x="40" y="5"/>
                  </a:lnTo>
                  <a:lnTo>
                    <a:pt x="38" y="5"/>
                  </a:lnTo>
                  <a:lnTo>
                    <a:pt x="27" y="0"/>
                  </a:lnTo>
                  <a:lnTo>
                    <a:pt x="25" y="0"/>
                  </a:lnTo>
                  <a:lnTo>
                    <a:pt x="20" y="0"/>
                  </a:lnTo>
                  <a:lnTo>
                    <a:pt x="20" y="6"/>
                  </a:lnTo>
                  <a:lnTo>
                    <a:pt x="20" y="7"/>
                  </a:lnTo>
                  <a:lnTo>
                    <a:pt x="17" y="8"/>
                  </a:lnTo>
                  <a:lnTo>
                    <a:pt x="17" y="9"/>
                  </a:lnTo>
                  <a:lnTo>
                    <a:pt x="19" y="11"/>
                  </a:lnTo>
                  <a:lnTo>
                    <a:pt x="20" y="13"/>
                  </a:lnTo>
                  <a:lnTo>
                    <a:pt x="20" y="15"/>
                  </a:lnTo>
                  <a:lnTo>
                    <a:pt x="19" y="17"/>
                  </a:lnTo>
                  <a:lnTo>
                    <a:pt x="19" y="15"/>
                  </a:lnTo>
                  <a:lnTo>
                    <a:pt x="18" y="17"/>
                  </a:lnTo>
                  <a:lnTo>
                    <a:pt x="16" y="17"/>
                  </a:lnTo>
                  <a:lnTo>
                    <a:pt x="12" y="18"/>
                  </a:lnTo>
                  <a:lnTo>
                    <a:pt x="6" y="19"/>
                  </a:lnTo>
                  <a:lnTo>
                    <a:pt x="4" y="20"/>
                  </a:lnTo>
                  <a:lnTo>
                    <a:pt x="3" y="21"/>
                  </a:lnTo>
                  <a:lnTo>
                    <a:pt x="0" y="26"/>
                  </a:lnTo>
                  <a:lnTo>
                    <a:pt x="1" y="27"/>
                  </a:lnTo>
                  <a:lnTo>
                    <a:pt x="3" y="27"/>
                  </a:lnTo>
                  <a:lnTo>
                    <a:pt x="4" y="27"/>
                  </a:lnTo>
                  <a:lnTo>
                    <a:pt x="3" y="28"/>
                  </a:lnTo>
                  <a:lnTo>
                    <a:pt x="3" y="31"/>
                  </a:lnTo>
                  <a:lnTo>
                    <a:pt x="3" y="32"/>
                  </a:lnTo>
                  <a:lnTo>
                    <a:pt x="4" y="32"/>
                  </a:lnTo>
                  <a:lnTo>
                    <a:pt x="5" y="32"/>
                  </a:lnTo>
                  <a:lnTo>
                    <a:pt x="5" y="33"/>
                  </a:lnTo>
                  <a:lnTo>
                    <a:pt x="6" y="32"/>
                  </a:lnTo>
                  <a:lnTo>
                    <a:pt x="6" y="33"/>
                  </a:lnTo>
                  <a:lnTo>
                    <a:pt x="5" y="34"/>
                  </a:lnTo>
                  <a:lnTo>
                    <a:pt x="6" y="35"/>
                  </a:lnTo>
                  <a:lnTo>
                    <a:pt x="7" y="36"/>
                  </a:lnTo>
                  <a:lnTo>
                    <a:pt x="9" y="37"/>
                  </a:lnTo>
                  <a:lnTo>
                    <a:pt x="9" y="39"/>
                  </a:lnTo>
                  <a:lnTo>
                    <a:pt x="10" y="40"/>
                  </a:lnTo>
                  <a:lnTo>
                    <a:pt x="12" y="41"/>
                  </a:lnTo>
                  <a:lnTo>
                    <a:pt x="14" y="42"/>
                  </a:lnTo>
                  <a:lnTo>
                    <a:pt x="15" y="42"/>
                  </a:lnTo>
                  <a:lnTo>
                    <a:pt x="15" y="41"/>
                  </a:lnTo>
                  <a:lnTo>
                    <a:pt x="16" y="42"/>
                  </a:lnTo>
                  <a:lnTo>
                    <a:pt x="18" y="45"/>
                  </a:lnTo>
                  <a:lnTo>
                    <a:pt x="19" y="46"/>
                  </a:lnTo>
                  <a:lnTo>
                    <a:pt x="20" y="46"/>
                  </a:lnTo>
                  <a:lnTo>
                    <a:pt x="20" y="47"/>
                  </a:lnTo>
                  <a:lnTo>
                    <a:pt x="20" y="48"/>
                  </a:lnTo>
                  <a:lnTo>
                    <a:pt x="21" y="48"/>
                  </a:lnTo>
                  <a:lnTo>
                    <a:pt x="23" y="48"/>
                  </a:lnTo>
                  <a:lnTo>
                    <a:pt x="21" y="49"/>
                  </a:lnTo>
                  <a:lnTo>
                    <a:pt x="20" y="51"/>
                  </a:lnTo>
                  <a:lnTo>
                    <a:pt x="21" y="51"/>
                  </a:lnTo>
                  <a:lnTo>
                    <a:pt x="24" y="51"/>
                  </a:lnTo>
                  <a:lnTo>
                    <a:pt x="25" y="52"/>
                  </a:lnTo>
                  <a:lnTo>
                    <a:pt x="26" y="55"/>
                  </a:lnTo>
                  <a:lnTo>
                    <a:pt x="27" y="56"/>
                  </a:lnTo>
                  <a:lnTo>
                    <a:pt x="28" y="57"/>
                  </a:lnTo>
                  <a:lnTo>
                    <a:pt x="28" y="59"/>
                  </a:lnTo>
                  <a:lnTo>
                    <a:pt x="30" y="59"/>
                  </a:lnTo>
                  <a:lnTo>
                    <a:pt x="31" y="57"/>
                  </a:lnTo>
                  <a:lnTo>
                    <a:pt x="38" y="50"/>
                  </a:lnTo>
                  <a:lnTo>
                    <a:pt x="39" y="48"/>
                  </a:lnTo>
                  <a:lnTo>
                    <a:pt x="40" y="46"/>
                  </a:lnTo>
                  <a:lnTo>
                    <a:pt x="42" y="46"/>
                  </a:lnTo>
                  <a:lnTo>
                    <a:pt x="46" y="46"/>
                  </a:lnTo>
                  <a:lnTo>
                    <a:pt x="56" y="43"/>
                  </a:lnTo>
                  <a:lnTo>
                    <a:pt x="59" y="43"/>
                  </a:lnTo>
                  <a:lnTo>
                    <a:pt x="60" y="43"/>
                  </a:lnTo>
                  <a:lnTo>
                    <a:pt x="62" y="46"/>
                  </a:lnTo>
                  <a:lnTo>
                    <a:pt x="68" y="56"/>
                  </a:lnTo>
                  <a:lnTo>
                    <a:pt x="68" y="57"/>
                  </a:lnTo>
                  <a:lnTo>
                    <a:pt x="70" y="59"/>
                  </a:lnTo>
                  <a:lnTo>
                    <a:pt x="71" y="59"/>
                  </a:lnTo>
                  <a:lnTo>
                    <a:pt x="71" y="60"/>
                  </a:lnTo>
                  <a:lnTo>
                    <a:pt x="72" y="64"/>
                  </a:lnTo>
                  <a:lnTo>
                    <a:pt x="71" y="66"/>
                  </a:lnTo>
                  <a:lnTo>
                    <a:pt x="70" y="68"/>
                  </a:lnTo>
                  <a:lnTo>
                    <a:pt x="69" y="71"/>
                  </a:lnTo>
                  <a:lnTo>
                    <a:pt x="70" y="70"/>
                  </a:lnTo>
                  <a:lnTo>
                    <a:pt x="72" y="70"/>
                  </a:lnTo>
                  <a:lnTo>
                    <a:pt x="73" y="69"/>
                  </a:lnTo>
                  <a:lnTo>
                    <a:pt x="73" y="68"/>
                  </a:lnTo>
                  <a:lnTo>
                    <a:pt x="75" y="6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6" name="Freeform 4369"/>
            <p:cNvSpPr>
              <a:spLocks/>
            </p:cNvSpPr>
            <p:nvPr/>
          </p:nvSpPr>
          <p:spPr bwMode="auto">
            <a:xfrm>
              <a:off x="2918" y="2498"/>
              <a:ext cx="1" cy="1"/>
            </a:xfrm>
            <a:custGeom>
              <a:avLst/>
              <a:gdLst>
                <a:gd name="T0" fmla="*/ 1 w 2"/>
                <a:gd name="T1" fmla="*/ 0 h 1"/>
                <a:gd name="T2" fmla="*/ 1 w 2"/>
                <a:gd name="T3" fmla="*/ 0 h 1"/>
                <a:gd name="T4" fmla="*/ 0 w 2"/>
                <a:gd name="T5" fmla="*/ 0 h 1"/>
                <a:gd name="T6" fmla="*/ 0 w 2"/>
                <a:gd name="T7" fmla="*/ 0 h 1"/>
                <a:gd name="T8" fmla="*/ 0 w 2"/>
                <a:gd name="T9" fmla="*/ 1 h 1"/>
                <a:gd name="T10" fmla="*/ 0 w 2"/>
                <a:gd name="T11" fmla="*/ 1 h 1"/>
                <a:gd name="T12" fmla="*/ 1 w 2"/>
                <a:gd name="T13" fmla="*/ 1 h 1"/>
                <a:gd name="T14" fmla="*/ 1 w 2"/>
                <a:gd name="T15" fmla="*/ 1 h 1"/>
                <a:gd name="T16" fmla="*/ 1 w 2"/>
                <a:gd name="T17" fmla="*/ 1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0" y="1"/>
                  </a:lnTo>
                  <a:lnTo>
                    <a:pt x="1" y="1"/>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7" name="Freeform 4370"/>
            <p:cNvSpPr>
              <a:spLocks/>
            </p:cNvSpPr>
            <p:nvPr/>
          </p:nvSpPr>
          <p:spPr bwMode="auto">
            <a:xfrm>
              <a:off x="2914" y="2502"/>
              <a:ext cx="1" cy="2"/>
            </a:xfrm>
            <a:custGeom>
              <a:avLst/>
              <a:gdLst>
                <a:gd name="T0" fmla="*/ 1 w 2"/>
                <a:gd name="T1" fmla="*/ 0 h 2"/>
                <a:gd name="T2" fmla="*/ 1 w 2"/>
                <a:gd name="T3" fmla="*/ 0 h 2"/>
                <a:gd name="T4" fmla="*/ 0 w 2"/>
                <a:gd name="T5" fmla="*/ 1 h 2"/>
                <a:gd name="T6" fmla="*/ 0 w 2"/>
                <a:gd name="T7" fmla="*/ 1 h 2"/>
                <a:gd name="T8" fmla="*/ 1 w 2"/>
                <a:gd name="T9" fmla="*/ 2 h 2"/>
                <a:gd name="T10" fmla="*/ 1 w 2"/>
                <a:gd name="T11" fmla="*/ 2 h 2"/>
                <a:gd name="T12" fmla="*/ 1 w 2"/>
                <a:gd name="T13" fmla="*/ 1 h 2"/>
                <a:gd name="T14" fmla="*/ 1 w 2"/>
                <a:gd name="T15" fmla="*/ 0 h 2"/>
                <a:gd name="T16" fmla="*/ 1 w 2"/>
                <a:gd name="T17" fmla="*/ 0 h 2"/>
                <a:gd name="T18" fmla="*/ 1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0"/>
                  </a:moveTo>
                  <a:lnTo>
                    <a:pt x="1" y="0"/>
                  </a:lnTo>
                  <a:lnTo>
                    <a:pt x="0" y="1"/>
                  </a:lnTo>
                  <a:lnTo>
                    <a:pt x="1" y="2"/>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8" name="Freeform 4371"/>
            <p:cNvSpPr>
              <a:spLocks/>
            </p:cNvSpPr>
            <p:nvPr/>
          </p:nvSpPr>
          <p:spPr bwMode="auto">
            <a:xfrm>
              <a:off x="2917" y="2507"/>
              <a:ext cx="2" cy="3"/>
            </a:xfrm>
            <a:custGeom>
              <a:avLst/>
              <a:gdLst>
                <a:gd name="T0" fmla="*/ 0 w 3"/>
                <a:gd name="T1" fmla="*/ 2 h 3"/>
                <a:gd name="T2" fmla="*/ 0 w 3"/>
                <a:gd name="T3" fmla="*/ 2 h 3"/>
                <a:gd name="T4" fmla="*/ 1 w 3"/>
                <a:gd name="T5" fmla="*/ 3 h 3"/>
                <a:gd name="T6" fmla="*/ 1 w 3"/>
                <a:gd name="T7" fmla="*/ 2 h 3"/>
                <a:gd name="T8" fmla="*/ 1 w 3"/>
                <a:gd name="T9" fmla="*/ 2 h 3"/>
                <a:gd name="T10" fmla="*/ 1 w 3"/>
                <a:gd name="T11" fmla="*/ 1 h 3"/>
                <a:gd name="T12" fmla="*/ 1 w 3"/>
                <a:gd name="T13" fmla="*/ 0 h 3"/>
                <a:gd name="T14" fmla="*/ 1 w 3"/>
                <a:gd name="T15" fmla="*/ 0 h 3"/>
                <a:gd name="T16" fmla="*/ 0 w 3"/>
                <a:gd name="T17" fmla="*/ 1 h 3"/>
                <a:gd name="T18" fmla="*/ 0 w 3"/>
                <a:gd name="T19" fmla="*/ 1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2" y="2"/>
                  </a:lnTo>
                  <a:lnTo>
                    <a:pt x="3" y="1"/>
                  </a:lnTo>
                  <a:lnTo>
                    <a:pt x="1"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49" name="Freeform 4372"/>
            <p:cNvSpPr>
              <a:spLocks/>
            </p:cNvSpPr>
            <p:nvPr/>
          </p:nvSpPr>
          <p:spPr bwMode="auto">
            <a:xfrm>
              <a:off x="2910" y="2488"/>
              <a:ext cx="38" cy="21"/>
            </a:xfrm>
            <a:custGeom>
              <a:avLst/>
              <a:gdLst>
                <a:gd name="T0" fmla="*/ 3 w 47"/>
                <a:gd name="T1" fmla="*/ 2 h 26"/>
                <a:gd name="T2" fmla="*/ 4 w 47"/>
                <a:gd name="T3" fmla="*/ 2 h 26"/>
                <a:gd name="T4" fmla="*/ 4 w 47"/>
                <a:gd name="T5" fmla="*/ 2 h 26"/>
                <a:gd name="T6" fmla="*/ 4 w 47"/>
                <a:gd name="T7" fmla="*/ 2 h 26"/>
                <a:gd name="T8" fmla="*/ 4 w 47"/>
                <a:gd name="T9" fmla="*/ 2 h 26"/>
                <a:gd name="T10" fmla="*/ 5 w 47"/>
                <a:gd name="T11" fmla="*/ 2 h 26"/>
                <a:gd name="T12" fmla="*/ 5 w 47"/>
                <a:gd name="T13" fmla="*/ 2 h 26"/>
                <a:gd name="T14" fmla="*/ 4 w 47"/>
                <a:gd name="T15" fmla="*/ 2 h 26"/>
                <a:gd name="T16" fmla="*/ 4 w 47"/>
                <a:gd name="T17" fmla="*/ 2 h 26"/>
                <a:gd name="T18" fmla="*/ 4 w 47"/>
                <a:gd name="T19" fmla="*/ 2 h 26"/>
                <a:gd name="T20" fmla="*/ 5 w 47"/>
                <a:gd name="T21" fmla="*/ 2 h 26"/>
                <a:gd name="T22" fmla="*/ 5 w 47"/>
                <a:gd name="T23" fmla="*/ 2 h 26"/>
                <a:gd name="T24" fmla="*/ 5 w 47"/>
                <a:gd name="T25" fmla="*/ 0 h 26"/>
                <a:gd name="T26" fmla="*/ 2 w 47"/>
                <a:gd name="T27" fmla="*/ 0 h 26"/>
                <a:gd name="T28" fmla="*/ 2 w 47"/>
                <a:gd name="T29" fmla="*/ 0 h 26"/>
                <a:gd name="T30" fmla="*/ 2 w 47"/>
                <a:gd name="T31" fmla="*/ 2 h 26"/>
                <a:gd name="T32" fmla="*/ 2 w 47"/>
                <a:gd name="T33" fmla="*/ 2 h 26"/>
                <a:gd name="T34" fmla="*/ 0 w 47"/>
                <a:gd name="T35" fmla="*/ 2 h 26"/>
                <a:gd name="T36" fmla="*/ 0 w 47"/>
                <a:gd name="T37" fmla="*/ 2 h 26"/>
                <a:gd name="T38" fmla="*/ 2 w 47"/>
                <a:gd name="T39" fmla="*/ 2 h 26"/>
                <a:gd name="T40" fmla="*/ 2 w 47"/>
                <a:gd name="T41" fmla="*/ 2 h 26"/>
                <a:gd name="T42" fmla="*/ 2 w 47"/>
                <a:gd name="T43" fmla="*/ 2 h 26"/>
                <a:gd name="T44" fmla="*/ 2 w 47"/>
                <a:gd name="T45" fmla="*/ 2 h 26"/>
                <a:gd name="T46" fmla="*/ 2 w 47"/>
                <a:gd name="T47" fmla="*/ 2 h 26"/>
                <a:gd name="T48" fmla="*/ 2 w 47"/>
                <a:gd name="T49" fmla="*/ 2 h 26"/>
                <a:gd name="T50" fmla="*/ 2 w 47"/>
                <a:gd name="T51" fmla="*/ 2 h 26"/>
                <a:gd name="T52" fmla="*/ 2 w 47"/>
                <a:gd name="T53" fmla="*/ 2 h 26"/>
                <a:gd name="T54" fmla="*/ 2 w 47"/>
                <a:gd name="T55" fmla="*/ 2 h 26"/>
                <a:gd name="T56" fmla="*/ 2 w 47"/>
                <a:gd name="T57" fmla="*/ 2 h 26"/>
                <a:gd name="T58" fmla="*/ 2 w 47"/>
                <a:gd name="T59" fmla="*/ 2 h 26"/>
                <a:gd name="T60" fmla="*/ 2 w 47"/>
                <a:gd name="T61" fmla="*/ 2 h 26"/>
                <a:gd name="T62" fmla="*/ 2 w 47"/>
                <a:gd name="T63" fmla="*/ 2 h 26"/>
                <a:gd name="T64" fmla="*/ 2 w 47"/>
                <a:gd name="T65" fmla="*/ 2 h 26"/>
                <a:gd name="T66" fmla="*/ 2 w 47"/>
                <a:gd name="T67" fmla="*/ 2 h 26"/>
                <a:gd name="T68" fmla="*/ 2 w 47"/>
                <a:gd name="T69" fmla="*/ 2 h 26"/>
                <a:gd name="T70" fmla="*/ 2 w 47"/>
                <a:gd name="T71" fmla="*/ 2 h 26"/>
                <a:gd name="T72" fmla="*/ 2 w 47"/>
                <a:gd name="T73" fmla="*/ 2 h 26"/>
                <a:gd name="T74" fmla="*/ 2 w 47"/>
                <a:gd name="T75" fmla="*/ 2 h 26"/>
                <a:gd name="T76" fmla="*/ 2 w 47"/>
                <a:gd name="T77" fmla="*/ 2 h 26"/>
                <a:gd name="T78" fmla="*/ 2 w 47"/>
                <a:gd name="T79" fmla="*/ 2 h 26"/>
                <a:gd name="T80" fmla="*/ 2 w 47"/>
                <a:gd name="T81" fmla="*/ 2 h 26"/>
                <a:gd name="T82" fmla="*/ 2 w 47"/>
                <a:gd name="T83" fmla="*/ 2 h 26"/>
                <a:gd name="T84" fmla="*/ 2 w 47"/>
                <a:gd name="T85" fmla="*/ 2 h 26"/>
                <a:gd name="T86" fmla="*/ 2 w 47"/>
                <a:gd name="T87" fmla="*/ 2 h 26"/>
                <a:gd name="T88" fmla="*/ 2 w 47"/>
                <a:gd name="T89" fmla="*/ 2 h 26"/>
                <a:gd name="T90" fmla="*/ 2 w 47"/>
                <a:gd name="T91" fmla="*/ 2 h 26"/>
                <a:gd name="T92" fmla="*/ 2 w 47"/>
                <a:gd name="T93" fmla="*/ 2 h 26"/>
                <a:gd name="T94" fmla="*/ 2 w 47"/>
                <a:gd name="T95" fmla="*/ 2 h 26"/>
                <a:gd name="T96" fmla="*/ 2 w 47"/>
                <a:gd name="T97" fmla="*/ 2 h 26"/>
                <a:gd name="T98" fmla="*/ 2 w 47"/>
                <a:gd name="T99" fmla="*/ 2 h 26"/>
                <a:gd name="T100" fmla="*/ 2 w 47"/>
                <a:gd name="T101" fmla="*/ 2 h 26"/>
                <a:gd name="T102" fmla="*/ 2 w 47"/>
                <a:gd name="T103" fmla="*/ 2 h 26"/>
                <a:gd name="T104" fmla="*/ 2 w 47"/>
                <a:gd name="T105" fmla="*/ 2 h 26"/>
                <a:gd name="T106" fmla="*/ 2 w 47"/>
                <a:gd name="T107" fmla="*/ 2 h 26"/>
                <a:gd name="T108" fmla="*/ 2 w 47"/>
                <a:gd name="T109" fmla="*/ 2 h 26"/>
                <a:gd name="T110" fmla="*/ 3 w 47"/>
                <a:gd name="T111" fmla="*/ 2 h 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7"/>
                <a:gd name="T169" fmla="*/ 0 h 26"/>
                <a:gd name="T170" fmla="*/ 47 w 47"/>
                <a:gd name="T171" fmla="*/ 26 h 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7" h="26">
                  <a:moveTo>
                    <a:pt x="33" y="19"/>
                  </a:moveTo>
                  <a:lnTo>
                    <a:pt x="33" y="19"/>
                  </a:lnTo>
                  <a:lnTo>
                    <a:pt x="39" y="18"/>
                  </a:lnTo>
                  <a:lnTo>
                    <a:pt x="43" y="17"/>
                  </a:lnTo>
                  <a:lnTo>
                    <a:pt x="45" y="17"/>
                  </a:lnTo>
                  <a:lnTo>
                    <a:pt x="46" y="15"/>
                  </a:lnTo>
                  <a:lnTo>
                    <a:pt x="46" y="17"/>
                  </a:lnTo>
                  <a:lnTo>
                    <a:pt x="47" y="15"/>
                  </a:lnTo>
                  <a:lnTo>
                    <a:pt x="47" y="13"/>
                  </a:lnTo>
                  <a:lnTo>
                    <a:pt x="46" y="11"/>
                  </a:lnTo>
                  <a:lnTo>
                    <a:pt x="44" y="9"/>
                  </a:lnTo>
                  <a:lnTo>
                    <a:pt x="44" y="8"/>
                  </a:lnTo>
                  <a:lnTo>
                    <a:pt x="47" y="7"/>
                  </a:lnTo>
                  <a:lnTo>
                    <a:pt x="47" y="6"/>
                  </a:lnTo>
                  <a:lnTo>
                    <a:pt x="47" y="0"/>
                  </a:lnTo>
                  <a:lnTo>
                    <a:pt x="30" y="0"/>
                  </a:lnTo>
                  <a:lnTo>
                    <a:pt x="28" y="0"/>
                  </a:lnTo>
                  <a:lnTo>
                    <a:pt x="14" y="4"/>
                  </a:lnTo>
                  <a:lnTo>
                    <a:pt x="11" y="5"/>
                  </a:lnTo>
                  <a:lnTo>
                    <a:pt x="0" y="6"/>
                  </a:lnTo>
                  <a:lnTo>
                    <a:pt x="2" y="7"/>
                  </a:lnTo>
                  <a:lnTo>
                    <a:pt x="5" y="8"/>
                  </a:lnTo>
                  <a:lnTo>
                    <a:pt x="8" y="7"/>
                  </a:lnTo>
                  <a:lnTo>
                    <a:pt x="9" y="6"/>
                  </a:lnTo>
                  <a:lnTo>
                    <a:pt x="8" y="7"/>
                  </a:lnTo>
                  <a:lnTo>
                    <a:pt x="6" y="9"/>
                  </a:lnTo>
                  <a:lnTo>
                    <a:pt x="6" y="10"/>
                  </a:lnTo>
                  <a:lnTo>
                    <a:pt x="9" y="12"/>
                  </a:lnTo>
                  <a:lnTo>
                    <a:pt x="11" y="12"/>
                  </a:lnTo>
                  <a:lnTo>
                    <a:pt x="14" y="11"/>
                  </a:lnTo>
                  <a:lnTo>
                    <a:pt x="14" y="12"/>
                  </a:lnTo>
                  <a:lnTo>
                    <a:pt x="11" y="14"/>
                  </a:lnTo>
                  <a:lnTo>
                    <a:pt x="12" y="14"/>
                  </a:lnTo>
                  <a:lnTo>
                    <a:pt x="13" y="14"/>
                  </a:lnTo>
                  <a:lnTo>
                    <a:pt x="17" y="14"/>
                  </a:lnTo>
                  <a:lnTo>
                    <a:pt x="20" y="12"/>
                  </a:lnTo>
                  <a:lnTo>
                    <a:pt x="24" y="12"/>
                  </a:lnTo>
                  <a:lnTo>
                    <a:pt x="26" y="12"/>
                  </a:lnTo>
                  <a:lnTo>
                    <a:pt x="28" y="12"/>
                  </a:lnTo>
                  <a:lnTo>
                    <a:pt x="28" y="14"/>
                  </a:lnTo>
                  <a:lnTo>
                    <a:pt x="27" y="14"/>
                  </a:lnTo>
                  <a:lnTo>
                    <a:pt x="25" y="12"/>
                  </a:lnTo>
                  <a:lnTo>
                    <a:pt x="22" y="13"/>
                  </a:lnTo>
                  <a:lnTo>
                    <a:pt x="19" y="15"/>
                  </a:lnTo>
                  <a:lnTo>
                    <a:pt x="20" y="17"/>
                  </a:lnTo>
                  <a:lnTo>
                    <a:pt x="20" y="18"/>
                  </a:lnTo>
                  <a:lnTo>
                    <a:pt x="22" y="17"/>
                  </a:lnTo>
                  <a:lnTo>
                    <a:pt x="25" y="17"/>
                  </a:lnTo>
                  <a:lnTo>
                    <a:pt x="27" y="18"/>
                  </a:lnTo>
                  <a:lnTo>
                    <a:pt x="26" y="19"/>
                  </a:lnTo>
                  <a:lnTo>
                    <a:pt x="26" y="18"/>
                  </a:lnTo>
                  <a:lnTo>
                    <a:pt x="24" y="18"/>
                  </a:lnTo>
                  <a:lnTo>
                    <a:pt x="23" y="18"/>
                  </a:lnTo>
                  <a:lnTo>
                    <a:pt x="19" y="21"/>
                  </a:lnTo>
                  <a:lnTo>
                    <a:pt x="20" y="21"/>
                  </a:lnTo>
                  <a:lnTo>
                    <a:pt x="22" y="21"/>
                  </a:lnTo>
                  <a:lnTo>
                    <a:pt x="20" y="22"/>
                  </a:lnTo>
                  <a:lnTo>
                    <a:pt x="19" y="23"/>
                  </a:lnTo>
                  <a:lnTo>
                    <a:pt x="22" y="23"/>
                  </a:lnTo>
                  <a:lnTo>
                    <a:pt x="24" y="23"/>
                  </a:lnTo>
                  <a:lnTo>
                    <a:pt x="24" y="24"/>
                  </a:lnTo>
                  <a:lnTo>
                    <a:pt x="25" y="25"/>
                  </a:lnTo>
                  <a:lnTo>
                    <a:pt x="26" y="25"/>
                  </a:lnTo>
                  <a:lnTo>
                    <a:pt x="27" y="25"/>
                  </a:lnTo>
                  <a:lnTo>
                    <a:pt x="27" y="26"/>
                  </a:lnTo>
                  <a:lnTo>
                    <a:pt x="30" y="21"/>
                  </a:lnTo>
                  <a:lnTo>
                    <a:pt x="31" y="20"/>
                  </a:lnTo>
                  <a:lnTo>
                    <a:pt x="33" y="1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0" name="Freeform 4373"/>
            <p:cNvSpPr>
              <a:spLocks/>
            </p:cNvSpPr>
            <p:nvPr/>
          </p:nvSpPr>
          <p:spPr bwMode="auto">
            <a:xfrm>
              <a:off x="2919" y="2487"/>
              <a:ext cx="3" cy="1"/>
            </a:xfrm>
            <a:custGeom>
              <a:avLst/>
              <a:gdLst>
                <a:gd name="T0" fmla="*/ 1 w 5"/>
                <a:gd name="T1" fmla="*/ 1 h 2"/>
                <a:gd name="T2" fmla="*/ 1 w 5"/>
                <a:gd name="T3" fmla="*/ 1 h 2"/>
                <a:gd name="T4" fmla="*/ 1 w 5"/>
                <a:gd name="T5" fmla="*/ 1 h 2"/>
                <a:gd name="T6" fmla="*/ 1 w 5"/>
                <a:gd name="T7" fmla="*/ 1 h 2"/>
                <a:gd name="T8" fmla="*/ 0 w 5"/>
                <a:gd name="T9" fmla="*/ 1 h 2"/>
                <a:gd name="T10" fmla="*/ 0 w 5"/>
                <a:gd name="T11" fmla="*/ 1 h 2"/>
                <a:gd name="T12" fmla="*/ 0 w 5"/>
                <a:gd name="T13" fmla="*/ 1 h 2"/>
                <a:gd name="T14" fmla="*/ 0 w 5"/>
                <a:gd name="T15" fmla="*/ 1 h 2"/>
                <a:gd name="T16" fmla="*/ 1 w 5"/>
                <a:gd name="T17" fmla="*/ 0 h 2"/>
                <a:gd name="T18" fmla="*/ 1 w 5"/>
                <a:gd name="T19" fmla="*/ 0 h 2"/>
                <a:gd name="T20" fmla="*/ 1 w 5"/>
                <a:gd name="T21" fmla="*/ 0 h 2"/>
                <a:gd name="T22" fmla="*/ 1 w 5"/>
                <a:gd name="T23" fmla="*/ 1 h 2"/>
                <a:gd name="T24" fmla="*/ 1 w 5"/>
                <a:gd name="T25" fmla="*/ 1 h 2"/>
                <a:gd name="T26" fmla="*/ 1 w 5"/>
                <a:gd name="T27" fmla="*/ 1 h 2"/>
                <a:gd name="T28" fmla="*/ 1 w 5"/>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2"/>
                <a:gd name="T47" fmla="*/ 5 w 5"/>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2">
                  <a:moveTo>
                    <a:pt x="4" y="2"/>
                  </a:moveTo>
                  <a:lnTo>
                    <a:pt x="4" y="2"/>
                  </a:lnTo>
                  <a:lnTo>
                    <a:pt x="2" y="2"/>
                  </a:lnTo>
                  <a:lnTo>
                    <a:pt x="0" y="2"/>
                  </a:lnTo>
                  <a:lnTo>
                    <a:pt x="1" y="0"/>
                  </a:lnTo>
                  <a:lnTo>
                    <a:pt x="2" y="0"/>
                  </a:lnTo>
                  <a:lnTo>
                    <a:pt x="4" y="1"/>
                  </a:lnTo>
                  <a:lnTo>
                    <a:pt x="5" y="2"/>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1" name="Freeform 4374"/>
            <p:cNvSpPr>
              <a:spLocks/>
            </p:cNvSpPr>
            <p:nvPr/>
          </p:nvSpPr>
          <p:spPr bwMode="auto">
            <a:xfrm>
              <a:off x="2900" y="2435"/>
              <a:ext cx="79" cy="57"/>
            </a:xfrm>
            <a:custGeom>
              <a:avLst/>
              <a:gdLst>
                <a:gd name="T0" fmla="*/ 6 w 98"/>
                <a:gd name="T1" fmla="*/ 7 h 70"/>
                <a:gd name="T2" fmla="*/ 8 w 98"/>
                <a:gd name="T3" fmla="*/ 7 h 70"/>
                <a:gd name="T4" fmla="*/ 10 w 98"/>
                <a:gd name="T5" fmla="*/ 7 h 70"/>
                <a:gd name="T6" fmla="*/ 9 w 98"/>
                <a:gd name="T7" fmla="*/ 6 h 70"/>
                <a:gd name="T8" fmla="*/ 8 w 98"/>
                <a:gd name="T9" fmla="*/ 6 h 70"/>
                <a:gd name="T10" fmla="*/ 8 w 98"/>
                <a:gd name="T11" fmla="*/ 6 h 70"/>
                <a:gd name="T12" fmla="*/ 8 w 98"/>
                <a:gd name="T13" fmla="*/ 5 h 70"/>
                <a:gd name="T14" fmla="*/ 8 w 98"/>
                <a:gd name="T15" fmla="*/ 5 h 70"/>
                <a:gd name="T16" fmla="*/ 8 w 98"/>
                <a:gd name="T17" fmla="*/ 3 h 70"/>
                <a:gd name="T18" fmla="*/ 6 w 98"/>
                <a:gd name="T19" fmla="*/ 2 h 70"/>
                <a:gd name="T20" fmla="*/ 6 w 98"/>
                <a:gd name="T21" fmla="*/ 2 h 70"/>
                <a:gd name="T22" fmla="*/ 6 w 98"/>
                <a:gd name="T23" fmla="*/ 2 h 70"/>
                <a:gd name="T24" fmla="*/ 5 w 98"/>
                <a:gd name="T25" fmla="*/ 2 h 70"/>
                <a:gd name="T26" fmla="*/ 5 w 98"/>
                <a:gd name="T27" fmla="*/ 2 h 70"/>
                <a:gd name="T28" fmla="*/ 5 w 98"/>
                <a:gd name="T29" fmla="*/ 2 h 70"/>
                <a:gd name="T30" fmla="*/ 5 w 98"/>
                <a:gd name="T31" fmla="*/ 0 h 70"/>
                <a:gd name="T32" fmla="*/ 4 w 98"/>
                <a:gd name="T33" fmla="*/ 0 h 70"/>
                <a:gd name="T34" fmla="*/ 2 w 98"/>
                <a:gd name="T35" fmla="*/ 2 h 70"/>
                <a:gd name="T36" fmla="*/ 2 w 98"/>
                <a:gd name="T37" fmla="*/ 2 h 70"/>
                <a:gd name="T38" fmla="*/ 2 w 98"/>
                <a:gd name="T39" fmla="*/ 2 h 70"/>
                <a:gd name="T40" fmla="*/ 2 w 98"/>
                <a:gd name="T41" fmla="*/ 2 h 70"/>
                <a:gd name="T42" fmla="*/ 2 w 98"/>
                <a:gd name="T43" fmla="*/ 2 h 70"/>
                <a:gd name="T44" fmla="*/ 2 w 98"/>
                <a:gd name="T45" fmla="*/ 3 h 70"/>
                <a:gd name="T46" fmla="*/ 0 w 98"/>
                <a:gd name="T47" fmla="*/ 3 h 70"/>
                <a:gd name="T48" fmla="*/ 1 w 98"/>
                <a:gd name="T49" fmla="*/ 3 h 70"/>
                <a:gd name="T50" fmla="*/ 2 w 98"/>
                <a:gd name="T51" fmla="*/ 3 h 70"/>
                <a:gd name="T52" fmla="*/ 2 w 98"/>
                <a:gd name="T53" fmla="*/ 5 h 70"/>
                <a:gd name="T54" fmla="*/ 2 w 98"/>
                <a:gd name="T55" fmla="*/ 5 h 70"/>
                <a:gd name="T56" fmla="*/ 2 w 98"/>
                <a:gd name="T57" fmla="*/ 5 h 70"/>
                <a:gd name="T58" fmla="*/ 2 w 98"/>
                <a:gd name="T59" fmla="*/ 5 h 70"/>
                <a:gd name="T60" fmla="*/ 2 w 98"/>
                <a:gd name="T61" fmla="*/ 5 h 70"/>
                <a:gd name="T62" fmla="*/ 2 w 98"/>
                <a:gd name="T63" fmla="*/ 6 h 70"/>
                <a:gd name="T64" fmla="*/ 2 w 98"/>
                <a:gd name="T65" fmla="*/ 5 h 70"/>
                <a:gd name="T66" fmla="*/ 3 w 98"/>
                <a:gd name="T67" fmla="*/ 5 h 70"/>
                <a:gd name="T68" fmla="*/ 4 w 98"/>
                <a:gd name="T69" fmla="*/ 5 h 70"/>
                <a:gd name="T70" fmla="*/ 5 w 98"/>
                <a:gd name="T71" fmla="*/ 6 h 70"/>
                <a:gd name="T72" fmla="*/ 5 w 98"/>
                <a:gd name="T73" fmla="*/ 6 h 70"/>
                <a:gd name="T74" fmla="*/ 5 w 98"/>
                <a:gd name="T75" fmla="*/ 6 h 70"/>
                <a:gd name="T76" fmla="*/ 4 w 98"/>
                <a:gd name="T77" fmla="*/ 6 h 70"/>
                <a:gd name="T78" fmla="*/ 3 w 98"/>
                <a:gd name="T79" fmla="*/ 6 h 70"/>
                <a:gd name="T80" fmla="*/ 3 w 98"/>
                <a:gd name="T81" fmla="*/ 6 h 70"/>
                <a:gd name="T82" fmla="*/ 2 w 98"/>
                <a:gd name="T83" fmla="*/ 6 h 70"/>
                <a:gd name="T84" fmla="*/ 2 w 98"/>
                <a:gd name="T85" fmla="*/ 6 h 70"/>
                <a:gd name="T86" fmla="*/ 2 w 98"/>
                <a:gd name="T87" fmla="*/ 6 h 70"/>
                <a:gd name="T88" fmla="*/ 2 w 98"/>
                <a:gd name="T89" fmla="*/ 7 h 70"/>
                <a:gd name="T90" fmla="*/ 2 w 98"/>
                <a:gd name="T91" fmla="*/ 7 h 70"/>
                <a:gd name="T92" fmla="*/ 2 w 98"/>
                <a:gd name="T93" fmla="*/ 7 h 70"/>
                <a:gd name="T94" fmla="*/ 2 w 98"/>
                <a:gd name="T95" fmla="*/ 7 h 70"/>
                <a:gd name="T96" fmla="*/ 2 w 98"/>
                <a:gd name="T97" fmla="*/ 7 h 70"/>
                <a:gd name="T98" fmla="*/ 2 w 98"/>
                <a:gd name="T99" fmla="*/ 7 h 70"/>
                <a:gd name="T100" fmla="*/ 4 w 98"/>
                <a:gd name="T101" fmla="*/ 7 h 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
                <a:gd name="T154" fmla="*/ 0 h 70"/>
                <a:gd name="T155" fmla="*/ 98 w 98"/>
                <a:gd name="T156" fmla="*/ 70 h 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 h="70">
                  <a:moveTo>
                    <a:pt x="60" y="64"/>
                  </a:moveTo>
                  <a:lnTo>
                    <a:pt x="60" y="64"/>
                  </a:lnTo>
                  <a:lnTo>
                    <a:pt x="65" y="64"/>
                  </a:lnTo>
                  <a:lnTo>
                    <a:pt x="67" y="64"/>
                  </a:lnTo>
                  <a:lnTo>
                    <a:pt x="78" y="69"/>
                  </a:lnTo>
                  <a:lnTo>
                    <a:pt x="80" y="69"/>
                  </a:lnTo>
                  <a:lnTo>
                    <a:pt x="98" y="69"/>
                  </a:lnTo>
                  <a:lnTo>
                    <a:pt x="98" y="61"/>
                  </a:lnTo>
                  <a:lnTo>
                    <a:pt x="97" y="58"/>
                  </a:lnTo>
                  <a:lnTo>
                    <a:pt x="96" y="56"/>
                  </a:lnTo>
                  <a:lnTo>
                    <a:pt x="94" y="54"/>
                  </a:lnTo>
                  <a:lnTo>
                    <a:pt x="93" y="53"/>
                  </a:lnTo>
                  <a:lnTo>
                    <a:pt x="92" y="53"/>
                  </a:lnTo>
                  <a:lnTo>
                    <a:pt x="92" y="54"/>
                  </a:lnTo>
                  <a:lnTo>
                    <a:pt x="92" y="53"/>
                  </a:lnTo>
                  <a:lnTo>
                    <a:pt x="87" y="48"/>
                  </a:lnTo>
                  <a:lnTo>
                    <a:pt x="86" y="47"/>
                  </a:lnTo>
                  <a:lnTo>
                    <a:pt x="87" y="47"/>
                  </a:lnTo>
                  <a:lnTo>
                    <a:pt x="88" y="46"/>
                  </a:lnTo>
                  <a:lnTo>
                    <a:pt x="87" y="45"/>
                  </a:lnTo>
                  <a:lnTo>
                    <a:pt x="85" y="35"/>
                  </a:lnTo>
                  <a:lnTo>
                    <a:pt x="84" y="30"/>
                  </a:lnTo>
                  <a:lnTo>
                    <a:pt x="78" y="26"/>
                  </a:lnTo>
                  <a:lnTo>
                    <a:pt x="74" y="21"/>
                  </a:lnTo>
                  <a:lnTo>
                    <a:pt x="72" y="19"/>
                  </a:lnTo>
                  <a:lnTo>
                    <a:pt x="70" y="17"/>
                  </a:lnTo>
                  <a:lnTo>
                    <a:pt x="68" y="16"/>
                  </a:lnTo>
                  <a:lnTo>
                    <a:pt x="68" y="14"/>
                  </a:lnTo>
                  <a:lnTo>
                    <a:pt x="65" y="8"/>
                  </a:lnTo>
                  <a:lnTo>
                    <a:pt x="64" y="7"/>
                  </a:lnTo>
                  <a:lnTo>
                    <a:pt x="61" y="7"/>
                  </a:lnTo>
                  <a:lnTo>
                    <a:pt x="58" y="7"/>
                  </a:lnTo>
                  <a:lnTo>
                    <a:pt x="57" y="6"/>
                  </a:lnTo>
                  <a:lnTo>
                    <a:pt x="56" y="5"/>
                  </a:lnTo>
                  <a:lnTo>
                    <a:pt x="55" y="3"/>
                  </a:lnTo>
                  <a:lnTo>
                    <a:pt x="54" y="3"/>
                  </a:lnTo>
                  <a:lnTo>
                    <a:pt x="52" y="1"/>
                  </a:lnTo>
                  <a:lnTo>
                    <a:pt x="50" y="0"/>
                  </a:lnTo>
                  <a:lnTo>
                    <a:pt x="45" y="0"/>
                  </a:lnTo>
                  <a:lnTo>
                    <a:pt x="41" y="0"/>
                  </a:lnTo>
                  <a:lnTo>
                    <a:pt x="36" y="0"/>
                  </a:lnTo>
                  <a:lnTo>
                    <a:pt x="30" y="1"/>
                  </a:lnTo>
                  <a:lnTo>
                    <a:pt x="27" y="2"/>
                  </a:lnTo>
                  <a:lnTo>
                    <a:pt x="24" y="2"/>
                  </a:lnTo>
                  <a:lnTo>
                    <a:pt x="23" y="2"/>
                  </a:lnTo>
                  <a:lnTo>
                    <a:pt x="22" y="1"/>
                  </a:lnTo>
                  <a:lnTo>
                    <a:pt x="21" y="1"/>
                  </a:lnTo>
                  <a:lnTo>
                    <a:pt x="18" y="2"/>
                  </a:lnTo>
                  <a:lnTo>
                    <a:pt x="16" y="7"/>
                  </a:lnTo>
                  <a:lnTo>
                    <a:pt x="16" y="9"/>
                  </a:lnTo>
                  <a:lnTo>
                    <a:pt x="15" y="13"/>
                  </a:lnTo>
                  <a:lnTo>
                    <a:pt x="14" y="16"/>
                  </a:lnTo>
                  <a:lnTo>
                    <a:pt x="11" y="20"/>
                  </a:lnTo>
                  <a:lnTo>
                    <a:pt x="5" y="28"/>
                  </a:lnTo>
                  <a:lnTo>
                    <a:pt x="4" y="29"/>
                  </a:lnTo>
                  <a:lnTo>
                    <a:pt x="2" y="30"/>
                  </a:lnTo>
                  <a:lnTo>
                    <a:pt x="0" y="30"/>
                  </a:lnTo>
                  <a:lnTo>
                    <a:pt x="0" y="31"/>
                  </a:lnTo>
                  <a:lnTo>
                    <a:pt x="1" y="32"/>
                  </a:lnTo>
                  <a:lnTo>
                    <a:pt x="1" y="31"/>
                  </a:lnTo>
                  <a:lnTo>
                    <a:pt x="2" y="31"/>
                  </a:lnTo>
                  <a:lnTo>
                    <a:pt x="3" y="31"/>
                  </a:lnTo>
                  <a:lnTo>
                    <a:pt x="4" y="32"/>
                  </a:lnTo>
                  <a:lnTo>
                    <a:pt x="8" y="35"/>
                  </a:lnTo>
                  <a:lnTo>
                    <a:pt x="11" y="41"/>
                  </a:lnTo>
                  <a:lnTo>
                    <a:pt x="12" y="44"/>
                  </a:lnTo>
                  <a:lnTo>
                    <a:pt x="12" y="43"/>
                  </a:lnTo>
                  <a:lnTo>
                    <a:pt x="13" y="43"/>
                  </a:lnTo>
                  <a:lnTo>
                    <a:pt x="13" y="44"/>
                  </a:lnTo>
                  <a:lnTo>
                    <a:pt x="12" y="45"/>
                  </a:lnTo>
                  <a:lnTo>
                    <a:pt x="13" y="46"/>
                  </a:lnTo>
                  <a:lnTo>
                    <a:pt x="14" y="46"/>
                  </a:lnTo>
                  <a:lnTo>
                    <a:pt x="14" y="47"/>
                  </a:lnTo>
                  <a:lnTo>
                    <a:pt x="15" y="49"/>
                  </a:lnTo>
                  <a:lnTo>
                    <a:pt x="24" y="49"/>
                  </a:lnTo>
                  <a:lnTo>
                    <a:pt x="31" y="48"/>
                  </a:lnTo>
                  <a:lnTo>
                    <a:pt x="32" y="48"/>
                  </a:lnTo>
                  <a:lnTo>
                    <a:pt x="33" y="47"/>
                  </a:lnTo>
                  <a:lnTo>
                    <a:pt x="36" y="46"/>
                  </a:lnTo>
                  <a:lnTo>
                    <a:pt x="41" y="46"/>
                  </a:lnTo>
                  <a:lnTo>
                    <a:pt x="43" y="46"/>
                  </a:lnTo>
                  <a:lnTo>
                    <a:pt x="47" y="50"/>
                  </a:lnTo>
                  <a:lnTo>
                    <a:pt x="50" y="50"/>
                  </a:lnTo>
                  <a:lnTo>
                    <a:pt x="57" y="50"/>
                  </a:lnTo>
                  <a:lnTo>
                    <a:pt x="58" y="51"/>
                  </a:lnTo>
                  <a:lnTo>
                    <a:pt x="58" y="53"/>
                  </a:lnTo>
                  <a:lnTo>
                    <a:pt x="57" y="54"/>
                  </a:lnTo>
                  <a:lnTo>
                    <a:pt x="54" y="55"/>
                  </a:lnTo>
                  <a:lnTo>
                    <a:pt x="52" y="56"/>
                  </a:lnTo>
                  <a:lnTo>
                    <a:pt x="47" y="54"/>
                  </a:lnTo>
                  <a:lnTo>
                    <a:pt x="45" y="53"/>
                  </a:lnTo>
                  <a:lnTo>
                    <a:pt x="38" y="50"/>
                  </a:lnTo>
                  <a:lnTo>
                    <a:pt x="37" y="50"/>
                  </a:lnTo>
                  <a:lnTo>
                    <a:pt x="35" y="53"/>
                  </a:lnTo>
                  <a:lnTo>
                    <a:pt x="32" y="54"/>
                  </a:lnTo>
                  <a:lnTo>
                    <a:pt x="29" y="55"/>
                  </a:lnTo>
                  <a:lnTo>
                    <a:pt x="27" y="55"/>
                  </a:lnTo>
                  <a:lnTo>
                    <a:pt x="26" y="56"/>
                  </a:lnTo>
                  <a:lnTo>
                    <a:pt x="25" y="57"/>
                  </a:lnTo>
                  <a:lnTo>
                    <a:pt x="13" y="58"/>
                  </a:lnTo>
                  <a:lnTo>
                    <a:pt x="12" y="58"/>
                  </a:lnTo>
                  <a:lnTo>
                    <a:pt x="12" y="60"/>
                  </a:lnTo>
                  <a:lnTo>
                    <a:pt x="12" y="63"/>
                  </a:lnTo>
                  <a:lnTo>
                    <a:pt x="12" y="65"/>
                  </a:lnTo>
                  <a:lnTo>
                    <a:pt x="13" y="65"/>
                  </a:lnTo>
                  <a:lnTo>
                    <a:pt x="14" y="64"/>
                  </a:lnTo>
                  <a:lnTo>
                    <a:pt x="15" y="64"/>
                  </a:lnTo>
                  <a:lnTo>
                    <a:pt x="14" y="65"/>
                  </a:lnTo>
                  <a:lnTo>
                    <a:pt x="12" y="67"/>
                  </a:lnTo>
                  <a:lnTo>
                    <a:pt x="11" y="68"/>
                  </a:lnTo>
                  <a:lnTo>
                    <a:pt x="12" y="69"/>
                  </a:lnTo>
                  <a:lnTo>
                    <a:pt x="13" y="70"/>
                  </a:lnTo>
                  <a:lnTo>
                    <a:pt x="14" y="70"/>
                  </a:lnTo>
                  <a:lnTo>
                    <a:pt x="13" y="70"/>
                  </a:lnTo>
                  <a:lnTo>
                    <a:pt x="24" y="69"/>
                  </a:lnTo>
                  <a:lnTo>
                    <a:pt x="27" y="68"/>
                  </a:lnTo>
                  <a:lnTo>
                    <a:pt x="41" y="64"/>
                  </a:lnTo>
                  <a:lnTo>
                    <a:pt x="43" y="64"/>
                  </a:lnTo>
                  <a:lnTo>
                    <a:pt x="60" y="6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2" name="Freeform 4375"/>
            <p:cNvSpPr>
              <a:spLocks/>
            </p:cNvSpPr>
            <p:nvPr/>
          </p:nvSpPr>
          <p:spPr bwMode="auto">
            <a:xfrm>
              <a:off x="2799" y="2427"/>
              <a:ext cx="4" cy="3"/>
            </a:xfrm>
            <a:custGeom>
              <a:avLst/>
              <a:gdLst>
                <a:gd name="T0" fmla="*/ 1 w 5"/>
                <a:gd name="T1" fmla="*/ 1 h 4"/>
                <a:gd name="T2" fmla="*/ 1 w 5"/>
                <a:gd name="T3" fmla="*/ 1 h 4"/>
                <a:gd name="T4" fmla="*/ 0 w 5"/>
                <a:gd name="T5" fmla="*/ 2 h 4"/>
                <a:gd name="T6" fmla="*/ 1 w 5"/>
                <a:gd name="T7" fmla="*/ 2 h 4"/>
                <a:gd name="T8" fmla="*/ 1 w 5"/>
                <a:gd name="T9" fmla="*/ 2 h 4"/>
                <a:gd name="T10" fmla="*/ 2 w 5"/>
                <a:gd name="T11" fmla="*/ 2 h 4"/>
                <a:gd name="T12" fmla="*/ 2 w 5"/>
                <a:gd name="T13" fmla="*/ 2 h 4"/>
                <a:gd name="T14" fmla="*/ 2 w 5"/>
                <a:gd name="T15" fmla="*/ 2 h 4"/>
                <a:gd name="T16" fmla="*/ 2 w 5"/>
                <a:gd name="T17" fmla="*/ 2 h 4"/>
                <a:gd name="T18" fmla="*/ 2 w 5"/>
                <a:gd name="T19" fmla="*/ 1 h 4"/>
                <a:gd name="T20" fmla="*/ 2 w 5"/>
                <a:gd name="T21" fmla="*/ 1 h 4"/>
                <a:gd name="T22" fmla="*/ 2 w 5"/>
                <a:gd name="T23" fmla="*/ 0 h 4"/>
                <a:gd name="T24" fmla="*/ 2 w 5"/>
                <a:gd name="T25" fmla="*/ 0 h 4"/>
                <a:gd name="T26" fmla="*/ 1 w 5"/>
                <a:gd name="T27" fmla="*/ 1 h 4"/>
                <a:gd name="T28" fmla="*/ 1 w 5"/>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4"/>
                <a:gd name="T47" fmla="*/ 5 w 5"/>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4">
                  <a:moveTo>
                    <a:pt x="1" y="1"/>
                  </a:moveTo>
                  <a:lnTo>
                    <a:pt x="1" y="1"/>
                  </a:lnTo>
                  <a:lnTo>
                    <a:pt x="0" y="2"/>
                  </a:lnTo>
                  <a:lnTo>
                    <a:pt x="1" y="3"/>
                  </a:lnTo>
                  <a:lnTo>
                    <a:pt x="2" y="4"/>
                  </a:lnTo>
                  <a:lnTo>
                    <a:pt x="4" y="2"/>
                  </a:lnTo>
                  <a:lnTo>
                    <a:pt x="5" y="1"/>
                  </a:lnTo>
                  <a:lnTo>
                    <a:pt x="5" y="0"/>
                  </a:lnTo>
                  <a:lnTo>
                    <a:pt x="4"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3" name="Freeform 4376"/>
            <p:cNvSpPr>
              <a:spLocks/>
            </p:cNvSpPr>
            <p:nvPr/>
          </p:nvSpPr>
          <p:spPr bwMode="auto">
            <a:xfrm>
              <a:off x="2803" y="2431"/>
              <a:ext cx="1" cy="0"/>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0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1" y="0"/>
                  </a:moveTo>
                  <a:lnTo>
                    <a:pt x="1" y="0"/>
                  </a:lnTo>
                  <a:lnTo>
                    <a:pt x="0" y="0"/>
                  </a:lnTo>
                  <a:lnTo>
                    <a:pt x="0" y="1"/>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4" name="Freeform 4377"/>
            <p:cNvSpPr>
              <a:spLocks/>
            </p:cNvSpPr>
            <p:nvPr/>
          </p:nvSpPr>
          <p:spPr bwMode="auto">
            <a:xfrm>
              <a:off x="2812" y="2434"/>
              <a:ext cx="3" cy="3"/>
            </a:xfrm>
            <a:custGeom>
              <a:avLst/>
              <a:gdLst>
                <a:gd name="T0" fmla="*/ 1 w 4"/>
                <a:gd name="T1" fmla="*/ 0 h 3"/>
                <a:gd name="T2" fmla="*/ 1 w 4"/>
                <a:gd name="T3" fmla="*/ 0 h 3"/>
                <a:gd name="T4" fmla="*/ 0 w 4"/>
                <a:gd name="T5" fmla="*/ 0 h 3"/>
                <a:gd name="T6" fmla="*/ 0 w 4"/>
                <a:gd name="T7" fmla="*/ 1 h 3"/>
                <a:gd name="T8" fmla="*/ 0 w 4"/>
                <a:gd name="T9" fmla="*/ 2 h 3"/>
                <a:gd name="T10" fmla="*/ 0 w 4"/>
                <a:gd name="T11" fmla="*/ 2 h 3"/>
                <a:gd name="T12" fmla="*/ 1 w 4"/>
                <a:gd name="T13" fmla="*/ 3 h 3"/>
                <a:gd name="T14" fmla="*/ 1 w 4"/>
                <a:gd name="T15" fmla="*/ 3 h 3"/>
                <a:gd name="T16" fmla="*/ 2 w 4"/>
                <a:gd name="T17" fmla="*/ 2 h 3"/>
                <a:gd name="T18" fmla="*/ 2 w 4"/>
                <a:gd name="T19" fmla="*/ 2 h 3"/>
                <a:gd name="T20" fmla="*/ 2 w 4"/>
                <a:gd name="T21" fmla="*/ 1 h 3"/>
                <a:gd name="T22" fmla="*/ 2 w 4"/>
                <a:gd name="T23" fmla="*/ 1 h 3"/>
                <a:gd name="T24" fmla="*/ 1 w 4"/>
                <a:gd name="T25" fmla="*/ 0 h 3"/>
                <a:gd name="T26" fmla="*/ 1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1" y="0"/>
                  </a:moveTo>
                  <a:lnTo>
                    <a:pt x="1" y="0"/>
                  </a:lnTo>
                  <a:lnTo>
                    <a:pt x="0" y="0"/>
                  </a:lnTo>
                  <a:lnTo>
                    <a:pt x="0" y="1"/>
                  </a:lnTo>
                  <a:lnTo>
                    <a:pt x="0" y="2"/>
                  </a:lnTo>
                  <a:lnTo>
                    <a:pt x="1" y="3"/>
                  </a:lnTo>
                  <a:lnTo>
                    <a:pt x="4" y="2"/>
                  </a:lnTo>
                  <a:lnTo>
                    <a:pt x="4"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5" name="Freeform 4378"/>
            <p:cNvSpPr>
              <a:spLocks/>
            </p:cNvSpPr>
            <p:nvPr/>
          </p:nvSpPr>
          <p:spPr bwMode="auto">
            <a:xfrm>
              <a:off x="2830" y="2431"/>
              <a:ext cx="1" cy="3"/>
            </a:xfrm>
            <a:custGeom>
              <a:avLst/>
              <a:gdLst>
                <a:gd name="T0" fmla="*/ 1 w 1"/>
                <a:gd name="T1" fmla="*/ 0 h 3"/>
                <a:gd name="T2" fmla="*/ 1 w 1"/>
                <a:gd name="T3" fmla="*/ 0 h 3"/>
                <a:gd name="T4" fmla="*/ 0 w 1"/>
                <a:gd name="T5" fmla="*/ 0 h 3"/>
                <a:gd name="T6" fmla="*/ 0 w 1"/>
                <a:gd name="T7" fmla="*/ 0 h 3"/>
                <a:gd name="T8" fmla="*/ 0 w 1"/>
                <a:gd name="T9" fmla="*/ 2 h 3"/>
                <a:gd name="T10" fmla="*/ 0 w 1"/>
                <a:gd name="T11" fmla="*/ 2 h 3"/>
                <a:gd name="T12" fmla="*/ 0 w 1"/>
                <a:gd name="T13" fmla="*/ 3 h 3"/>
                <a:gd name="T14" fmla="*/ 1 w 1"/>
                <a:gd name="T15" fmla="*/ 0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2"/>
                  </a:lnTo>
                  <a:lnTo>
                    <a:pt x="0" y="3"/>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6" name="Freeform 4379"/>
            <p:cNvSpPr>
              <a:spLocks/>
            </p:cNvSpPr>
            <p:nvPr/>
          </p:nvSpPr>
          <p:spPr bwMode="auto">
            <a:xfrm>
              <a:off x="2830" y="2440"/>
              <a:ext cx="3" cy="3"/>
            </a:xfrm>
            <a:custGeom>
              <a:avLst/>
              <a:gdLst>
                <a:gd name="T0" fmla="*/ 2 w 3"/>
                <a:gd name="T1" fmla="*/ 0 h 4"/>
                <a:gd name="T2" fmla="*/ 2 w 3"/>
                <a:gd name="T3" fmla="*/ 0 h 4"/>
                <a:gd name="T4" fmla="*/ 1 w 3"/>
                <a:gd name="T5" fmla="*/ 0 h 4"/>
                <a:gd name="T6" fmla="*/ 0 w 3"/>
                <a:gd name="T7" fmla="*/ 1 h 4"/>
                <a:gd name="T8" fmla="*/ 0 w 3"/>
                <a:gd name="T9" fmla="*/ 1 h 4"/>
                <a:gd name="T10" fmla="*/ 0 w 3"/>
                <a:gd name="T11" fmla="*/ 2 h 4"/>
                <a:gd name="T12" fmla="*/ 1 w 3"/>
                <a:gd name="T13" fmla="*/ 2 h 4"/>
                <a:gd name="T14" fmla="*/ 1 w 3"/>
                <a:gd name="T15" fmla="*/ 2 h 4"/>
                <a:gd name="T16" fmla="*/ 2 w 3"/>
                <a:gd name="T17" fmla="*/ 2 h 4"/>
                <a:gd name="T18" fmla="*/ 3 w 3"/>
                <a:gd name="T19" fmla="*/ 2 h 4"/>
                <a:gd name="T20" fmla="*/ 3 w 3"/>
                <a:gd name="T21" fmla="*/ 2 h 4"/>
                <a:gd name="T22" fmla="*/ 3 w 3"/>
                <a:gd name="T23" fmla="*/ 1 h 4"/>
                <a:gd name="T24" fmla="*/ 2 w 3"/>
                <a:gd name="T25" fmla="*/ 0 h 4"/>
                <a:gd name="T26" fmla="*/ 2 w 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0"/>
                  </a:moveTo>
                  <a:lnTo>
                    <a:pt x="2" y="0"/>
                  </a:lnTo>
                  <a:lnTo>
                    <a:pt x="1" y="0"/>
                  </a:lnTo>
                  <a:lnTo>
                    <a:pt x="0" y="1"/>
                  </a:lnTo>
                  <a:lnTo>
                    <a:pt x="0" y="3"/>
                  </a:lnTo>
                  <a:lnTo>
                    <a:pt x="1" y="3"/>
                  </a:lnTo>
                  <a:lnTo>
                    <a:pt x="2" y="4"/>
                  </a:lnTo>
                  <a:lnTo>
                    <a:pt x="3" y="2"/>
                  </a:lnTo>
                  <a:lnTo>
                    <a:pt x="3"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7" name="Freeform 4380"/>
            <p:cNvSpPr>
              <a:spLocks/>
            </p:cNvSpPr>
            <p:nvPr/>
          </p:nvSpPr>
          <p:spPr bwMode="auto">
            <a:xfrm>
              <a:off x="2826" y="2452"/>
              <a:ext cx="2" cy="3"/>
            </a:xfrm>
            <a:custGeom>
              <a:avLst/>
              <a:gdLst>
                <a:gd name="T0" fmla="*/ 0 w 2"/>
                <a:gd name="T1" fmla="*/ 2 h 3"/>
                <a:gd name="T2" fmla="*/ 0 w 2"/>
                <a:gd name="T3" fmla="*/ 2 h 3"/>
                <a:gd name="T4" fmla="*/ 2 w 2"/>
                <a:gd name="T5" fmla="*/ 3 h 3"/>
                <a:gd name="T6" fmla="*/ 0 w 2"/>
                <a:gd name="T7" fmla="*/ 1 h 3"/>
                <a:gd name="T8" fmla="*/ 0 w 2"/>
                <a:gd name="T9" fmla="*/ 1 h 3"/>
                <a:gd name="T10" fmla="*/ 0 w 2"/>
                <a:gd name="T11" fmla="*/ 0 h 3"/>
                <a:gd name="T12" fmla="*/ 0 w 2"/>
                <a:gd name="T13" fmla="*/ 1 h 3"/>
                <a:gd name="T14" fmla="*/ 0 w 2"/>
                <a:gd name="T15" fmla="*/ 2 h 3"/>
                <a:gd name="T16" fmla="*/ 0 w 2"/>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2"/>
                  </a:moveTo>
                  <a:lnTo>
                    <a:pt x="0" y="2"/>
                  </a:lnTo>
                  <a:lnTo>
                    <a:pt x="2" y="3"/>
                  </a:lnTo>
                  <a:lnTo>
                    <a:pt x="0" y="1"/>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8" name="Freeform 4381"/>
            <p:cNvSpPr>
              <a:spLocks/>
            </p:cNvSpPr>
            <p:nvPr/>
          </p:nvSpPr>
          <p:spPr bwMode="auto">
            <a:xfrm>
              <a:off x="2820" y="2452"/>
              <a:ext cx="4" cy="6"/>
            </a:xfrm>
            <a:custGeom>
              <a:avLst/>
              <a:gdLst>
                <a:gd name="T0" fmla="*/ 1 w 4"/>
                <a:gd name="T1" fmla="*/ 1 h 7"/>
                <a:gd name="T2" fmla="*/ 1 w 4"/>
                <a:gd name="T3" fmla="*/ 1 h 7"/>
                <a:gd name="T4" fmla="*/ 0 w 4"/>
                <a:gd name="T5" fmla="*/ 0 h 7"/>
                <a:gd name="T6" fmla="*/ 0 w 4"/>
                <a:gd name="T7" fmla="*/ 1 h 7"/>
                <a:gd name="T8" fmla="*/ 0 w 4"/>
                <a:gd name="T9" fmla="*/ 1 h 7"/>
                <a:gd name="T10" fmla="*/ 0 w 4"/>
                <a:gd name="T11" fmla="*/ 3 h 7"/>
                <a:gd name="T12" fmla="*/ 1 w 4"/>
                <a:gd name="T13" fmla="*/ 3 h 7"/>
                <a:gd name="T14" fmla="*/ 1 w 4"/>
                <a:gd name="T15" fmla="*/ 3 h 7"/>
                <a:gd name="T16" fmla="*/ 1 w 4"/>
                <a:gd name="T17" fmla="*/ 3 h 7"/>
                <a:gd name="T18" fmla="*/ 3 w 4"/>
                <a:gd name="T19" fmla="*/ 3 h 7"/>
                <a:gd name="T20" fmla="*/ 4 w 4"/>
                <a:gd name="T21" fmla="*/ 3 h 7"/>
                <a:gd name="T22" fmla="*/ 4 w 4"/>
                <a:gd name="T23" fmla="*/ 3 h 7"/>
                <a:gd name="T24" fmla="*/ 4 w 4"/>
                <a:gd name="T25" fmla="*/ 3 h 7"/>
                <a:gd name="T26" fmla="*/ 3 w 4"/>
                <a:gd name="T27" fmla="*/ 2 h 7"/>
                <a:gd name="T28" fmla="*/ 1 w 4"/>
                <a:gd name="T29" fmla="*/ 1 h 7"/>
                <a:gd name="T30" fmla="*/ 1 w 4"/>
                <a:gd name="T31" fmla="*/ 1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7"/>
                <a:gd name="T50" fmla="*/ 4 w 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7">
                  <a:moveTo>
                    <a:pt x="1" y="1"/>
                  </a:moveTo>
                  <a:lnTo>
                    <a:pt x="1" y="1"/>
                  </a:lnTo>
                  <a:lnTo>
                    <a:pt x="0" y="0"/>
                  </a:lnTo>
                  <a:lnTo>
                    <a:pt x="0" y="1"/>
                  </a:lnTo>
                  <a:lnTo>
                    <a:pt x="0" y="3"/>
                  </a:lnTo>
                  <a:lnTo>
                    <a:pt x="1" y="6"/>
                  </a:lnTo>
                  <a:lnTo>
                    <a:pt x="1" y="7"/>
                  </a:lnTo>
                  <a:lnTo>
                    <a:pt x="3" y="7"/>
                  </a:lnTo>
                  <a:lnTo>
                    <a:pt x="4" y="7"/>
                  </a:lnTo>
                  <a:lnTo>
                    <a:pt x="4" y="5"/>
                  </a:lnTo>
                  <a:lnTo>
                    <a:pt x="3" y="2"/>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59" name="Freeform 4382"/>
            <p:cNvSpPr>
              <a:spLocks/>
            </p:cNvSpPr>
            <p:nvPr/>
          </p:nvSpPr>
          <p:spPr bwMode="auto">
            <a:xfrm>
              <a:off x="2810" y="2456"/>
              <a:ext cx="2" cy="3"/>
            </a:xfrm>
            <a:custGeom>
              <a:avLst/>
              <a:gdLst>
                <a:gd name="T0" fmla="*/ 1 w 2"/>
                <a:gd name="T1" fmla="*/ 0 h 3"/>
                <a:gd name="T2" fmla="*/ 1 w 2"/>
                <a:gd name="T3" fmla="*/ 0 h 3"/>
                <a:gd name="T4" fmla="*/ 0 w 2"/>
                <a:gd name="T5" fmla="*/ 2 h 3"/>
                <a:gd name="T6" fmla="*/ 0 w 2"/>
                <a:gd name="T7" fmla="*/ 2 h 3"/>
                <a:gd name="T8" fmla="*/ 0 w 2"/>
                <a:gd name="T9" fmla="*/ 2 h 3"/>
                <a:gd name="T10" fmla="*/ 2 w 2"/>
                <a:gd name="T11" fmla="*/ 3 h 3"/>
                <a:gd name="T12" fmla="*/ 2 w 2"/>
                <a:gd name="T13" fmla="*/ 1 h 3"/>
                <a:gd name="T14" fmla="*/ 2 w 2"/>
                <a:gd name="T15" fmla="*/ 1 h 3"/>
                <a:gd name="T16" fmla="*/ 2 w 2"/>
                <a:gd name="T17" fmla="*/ 0 h 3"/>
                <a:gd name="T18" fmla="*/ 1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2"/>
                  </a:lnTo>
                  <a:lnTo>
                    <a:pt x="2" y="3"/>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0" name="Freeform 4383"/>
            <p:cNvSpPr>
              <a:spLocks/>
            </p:cNvSpPr>
            <p:nvPr/>
          </p:nvSpPr>
          <p:spPr bwMode="auto">
            <a:xfrm>
              <a:off x="3262" y="2191"/>
              <a:ext cx="3" cy="5"/>
            </a:xfrm>
            <a:custGeom>
              <a:avLst/>
              <a:gdLst>
                <a:gd name="T0" fmla="*/ 0 w 4"/>
                <a:gd name="T1" fmla="*/ 3 h 5"/>
                <a:gd name="T2" fmla="*/ 0 w 4"/>
                <a:gd name="T3" fmla="*/ 3 h 5"/>
                <a:gd name="T4" fmla="*/ 0 w 4"/>
                <a:gd name="T5" fmla="*/ 5 h 5"/>
                <a:gd name="T6" fmla="*/ 1 w 4"/>
                <a:gd name="T7" fmla="*/ 5 h 5"/>
                <a:gd name="T8" fmla="*/ 2 w 4"/>
                <a:gd name="T9" fmla="*/ 5 h 5"/>
                <a:gd name="T10" fmla="*/ 2 w 4"/>
                <a:gd name="T11" fmla="*/ 5 h 5"/>
                <a:gd name="T12" fmla="*/ 2 w 4"/>
                <a:gd name="T13" fmla="*/ 3 h 5"/>
                <a:gd name="T14" fmla="*/ 2 w 4"/>
                <a:gd name="T15" fmla="*/ 1 h 5"/>
                <a:gd name="T16" fmla="*/ 2 w 4"/>
                <a:gd name="T17" fmla="*/ 1 h 5"/>
                <a:gd name="T18" fmla="*/ 1 w 4"/>
                <a:gd name="T19" fmla="*/ 0 h 5"/>
                <a:gd name="T20" fmla="*/ 0 w 4"/>
                <a:gd name="T21" fmla="*/ 1 h 5"/>
                <a:gd name="T22" fmla="*/ 0 w 4"/>
                <a:gd name="T23" fmla="*/ 3 h 5"/>
                <a:gd name="T24" fmla="*/ 0 w 4"/>
                <a:gd name="T25" fmla="*/ 3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0" y="3"/>
                  </a:moveTo>
                  <a:lnTo>
                    <a:pt x="0" y="3"/>
                  </a:lnTo>
                  <a:lnTo>
                    <a:pt x="0" y="5"/>
                  </a:lnTo>
                  <a:lnTo>
                    <a:pt x="1" y="5"/>
                  </a:lnTo>
                  <a:lnTo>
                    <a:pt x="2" y="5"/>
                  </a:lnTo>
                  <a:lnTo>
                    <a:pt x="4" y="3"/>
                  </a:lnTo>
                  <a:lnTo>
                    <a:pt x="3" y="1"/>
                  </a:lnTo>
                  <a:lnTo>
                    <a:pt x="1" y="0"/>
                  </a:lnTo>
                  <a:lnTo>
                    <a:pt x="0"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1" name="Freeform 4384"/>
            <p:cNvSpPr>
              <a:spLocks/>
            </p:cNvSpPr>
            <p:nvPr/>
          </p:nvSpPr>
          <p:spPr bwMode="auto">
            <a:xfrm>
              <a:off x="3220" y="2141"/>
              <a:ext cx="51" cy="105"/>
            </a:xfrm>
            <a:custGeom>
              <a:avLst/>
              <a:gdLst>
                <a:gd name="T0" fmla="*/ 2 w 64"/>
                <a:gd name="T1" fmla="*/ 2 h 127"/>
                <a:gd name="T2" fmla="*/ 2 w 64"/>
                <a:gd name="T3" fmla="*/ 2 h 127"/>
                <a:gd name="T4" fmla="*/ 2 w 64"/>
                <a:gd name="T5" fmla="*/ 3 h 127"/>
                <a:gd name="T6" fmla="*/ 2 w 64"/>
                <a:gd name="T7" fmla="*/ 5 h 127"/>
                <a:gd name="T8" fmla="*/ 2 w 64"/>
                <a:gd name="T9" fmla="*/ 5 h 127"/>
                <a:gd name="T10" fmla="*/ 2 w 64"/>
                <a:gd name="T11" fmla="*/ 6 h 127"/>
                <a:gd name="T12" fmla="*/ 2 w 64"/>
                <a:gd name="T13" fmla="*/ 7 h 127"/>
                <a:gd name="T14" fmla="*/ 0 w 64"/>
                <a:gd name="T15" fmla="*/ 7 h 127"/>
                <a:gd name="T16" fmla="*/ 2 w 64"/>
                <a:gd name="T17" fmla="*/ 8 h 127"/>
                <a:gd name="T18" fmla="*/ 2 w 64"/>
                <a:gd name="T19" fmla="*/ 9 h 127"/>
                <a:gd name="T20" fmla="*/ 2 w 64"/>
                <a:gd name="T21" fmla="*/ 10 h 127"/>
                <a:gd name="T22" fmla="*/ 2 w 64"/>
                <a:gd name="T23" fmla="*/ 11 h 127"/>
                <a:gd name="T24" fmla="*/ 2 w 64"/>
                <a:gd name="T25" fmla="*/ 12 h 127"/>
                <a:gd name="T26" fmla="*/ 2 w 64"/>
                <a:gd name="T27" fmla="*/ 12 h 127"/>
                <a:gd name="T28" fmla="*/ 3 w 64"/>
                <a:gd name="T29" fmla="*/ 16 h 127"/>
                <a:gd name="T30" fmla="*/ 4 w 64"/>
                <a:gd name="T31" fmla="*/ 14 h 127"/>
                <a:gd name="T32" fmla="*/ 4 w 64"/>
                <a:gd name="T33" fmla="*/ 14 h 127"/>
                <a:gd name="T34" fmla="*/ 4 w 64"/>
                <a:gd name="T35" fmla="*/ 14 h 127"/>
                <a:gd name="T36" fmla="*/ 4 w 64"/>
                <a:gd name="T37" fmla="*/ 12 h 127"/>
                <a:gd name="T38" fmla="*/ 4 w 64"/>
                <a:gd name="T39" fmla="*/ 12 h 127"/>
                <a:gd name="T40" fmla="*/ 4 w 64"/>
                <a:gd name="T41" fmla="*/ 12 h 127"/>
                <a:gd name="T42" fmla="*/ 5 w 64"/>
                <a:gd name="T43" fmla="*/ 12 h 127"/>
                <a:gd name="T44" fmla="*/ 5 w 64"/>
                <a:gd name="T45" fmla="*/ 12 h 127"/>
                <a:gd name="T46" fmla="*/ 5 w 64"/>
                <a:gd name="T47" fmla="*/ 12 h 127"/>
                <a:gd name="T48" fmla="*/ 6 w 64"/>
                <a:gd name="T49" fmla="*/ 11 h 127"/>
                <a:gd name="T50" fmla="*/ 6 w 64"/>
                <a:gd name="T51" fmla="*/ 10 h 127"/>
                <a:gd name="T52" fmla="*/ 6 w 64"/>
                <a:gd name="T53" fmla="*/ 10 h 127"/>
                <a:gd name="T54" fmla="*/ 5 w 64"/>
                <a:gd name="T55" fmla="*/ 9 h 127"/>
                <a:gd name="T56" fmla="*/ 5 w 64"/>
                <a:gd name="T57" fmla="*/ 9 h 127"/>
                <a:gd name="T58" fmla="*/ 5 w 64"/>
                <a:gd name="T59" fmla="*/ 8 h 127"/>
                <a:gd name="T60" fmla="*/ 5 w 64"/>
                <a:gd name="T61" fmla="*/ 8 h 127"/>
                <a:gd name="T62" fmla="*/ 5 w 64"/>
                <a:gd name="T63" fmla="*/ 8 h 127"/>
                <a:gd name="T64" fmla="*/ 5 w 64"/>
                <a:gd name="T65" fmla="*/ 8 h 127"/>
                <a:gd name="T66" fmla="*/ 5 w 64"/>
                <a:gd name="T67" fmla="*/ 8 h 127"/>
                <a:gd name="T68" fmla="*/ 4 w 64"/>
                <a:gd name="T69" fmla="*/ 8 h 127"/>
                <a:gd name="T70" fmla="*/ 4 w 64"/>
                <a:gd name="T71" fmla="*/ 8 h 127"/>
                <a:gd name="T72" fmla="*/ 4 w 64"/>
                <a:gd name="T73" fmla="*/ 7 h 127"/>
                <a:gd name="T74" fmla="*/ 5 w 64"/>
                <a:gd name="T75" fmla="*/ 6 h 127"/>
                <a:gd name="T76" fmla="*/ 5 w 64"/>
                <a:gd name="T77" fmla="*/ 5 h 127"/>
                <a:gd name="T78" fmla="*/ 5 w 64"/>
                <a:gd name="T79" fmla="*/ 5 h 127"/>
                <a:gd name="T80" fmla="*/ 5 w 64"/>
                <a:gd name="T81" fmla="*/ 4 h 127"/>
                <a:gd name="T82" fmla="*/ 5 w 64"/>
                <a:gd name="T83" fmla="*/ 4 h 127"/>
                <a:gd name="T84" fmla="*/ 4 w 64"/>
                <a:gd name="T85" fmla="*/ 2 h 127"/>
                <a:gd name="T86" fmla="*/ 4 w 64"/>
                <a:gd name="T87" fmla="*/ 2 h 127"/>
                <a:gd name="T88" fmla="*/ 5 w 64"/>
                <a:gd name="T89" fmla="*/ 2 h 127"/>
                <a:gd name="T90" fmla="*/ 5 w 64"/>
                <a:gd name="T91" fmla="*/ 2 h 127"/>
                <a:gd name="T92" fmla="*/ 5 w 64"/>
                <a:gd name="T93" fmla="*/ 2 h 127"/>
                <a:gd name="T94" fmla="*/ 5 w 64"/>
                <a:gd name="T95" fmla="*/ 2 h 127"/>
                <a:gd name="T96" fmla="*/ 5 w 64"/>
                <a:gd name="T97" fmla="*/ 2 h 127"/>
                <a:gd name="T98" fmla="*/ 4 w 64"/>
                <a:gd name="T99" fmla="*/ 2 h 127"/>
                <a:gd name="T100" fmla="*/ 4 w 64"/>
                <a:gd name="T101" fmla="*/ 2 h 127"/>
                <a:gd name="T102" fmla="*/ 4 w 64"/>
                <a:gd name="T103" fmla="*/ 2 h 127"/>
                <a:gd name="T104" fmla="*/ 4 w 64"/>
                <a:gd name="T105" fmla="*/ 2 h 127"/>
                <a:gd name="T106" fmla="*/ 4 w 64"/>
                <a:gd name="T107" fmla="*/ 1 h 127"/>
                <a:gd name="T108" fmla="*/ 3 w 64"/>
                <a:gd name="T109" fmla="*/ 1 h 127"/>
                <a:gd name="T110" fmla="*/ 3 w 64"/>
                <a:gd name="T111" fmla="*/ 1 h 127"/>
                <a:gd name="T112" fmla="*/ 3 w 64"/>
                <a:gd name="T113" fmla="*/ 0 h 127"/>
                <a:gd name="T114" fmla="*/ 2 w 64"/>
                <a:gd name="T115" fmla="*/ 2 h 127"/>
                <a:gd name="T116" fmla="*/ 2 w 64"/>
                <a:gd name="T117" fmla="*/ 2 h 127"/>
                <a:gd name="T118" fmla="*/ 2 w 64"/>
                <a:gd name="T119" fmla="*/ 2 h 127"/>
                <a:gd name="T120" fmla="*/ 2 w 64"/>
                <a:gd name="T121" fmla="*/ 2 h 127"/>
                <a:gd name="T122" fmla="*/ 2 w 64"/>
                <a:gd name="T123" fmla="*/ 2 h 1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
                <a:gd name="T187" fmla="*/ 0 h 127"/>
                <a:gd name="T188" fmla="*/ 64 w 64"/>
                <a:gd name="T189" fmla="*/ 127 h 1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 h="127">
                  <a:moveTo>
                    <a:pt x="12" y="15"/>
                  </a:moveTo>
                  <a:lnTo>
                    <a:pt x="12" y="15"/>
                  </a:lnTo>
                  <a:lnTo>
                    <a:pt x="13" y="17"/>
                  </a:lnTo>
                  <a:lnTo>
                    <a:pt x="14" y="17"/>
                  </a:lnTo>
                  <a:lnTo>
                    <a:pt x="14" y="18"/>
                  </a:lnTo>
                  <a:lnTo>
                    <a:pt x="13" y="24"/>
                  </a:lnTo>
                  <a:lnTo>
                    <a:pt x="13" y="28"/>
                  </a:lnTo>
                  <a:lnTo>
                    <a:pt x="15" y="36"/>
                  </a:lnTo>
                  <a:lnTo>
                    <a:pt x="15" y="38"/>
                  </a:lnTo>
                  <a:lnTo>
                    <a:pt x="15" y="41"/>
                  </a:lnTo>
                  <a:lnTo>
                    <a:pt x="12" y="47"/>
                  </a:lnTo>
                  <a:lnTo>
                    <a:pt x="8" y="52"/>
                  </a:lnTo>
                  <a:lnTo>
                    <a:pt x="2" y="57"/>
                  </a:lnTo>
                  <a:lnTo>
                    <a:pt x="1" y="58"/>
                  </a:lnTo>
                  <a:lnTo>
                    <a:pt x="0" y="59"/>
                  </a:lnTo>
                  <a:lnTo>
                    <a:pt x="2" y="66"/>
                  </a:lnTo>
                  <a:lnTo>
                    <a:pt x="3" y="70"/>
                  </a:lnTo>
                  <a:lnTo>
                    <a:pt x="4" y="71"/>
                  </a:lnTo>
                  <a:lnTo>
                    <a:pt x="8" y="76"/>
                  </a:lnTo>
                  <a:lnTo>
                    <a:pt x="12" y="81"/>
                  </a:lnTo>
                  <a:lnTo>
                    <a:pt x="13" y="85"/>
                  </a:lnTo>
                  <a:lnTo>
                    <a:pt x="13" y="86"/>
                  </a:lnTo>
                  <a:lnTo>
                    <a:pt x="14" y="87"/>
                  </a:lnTo>
                  <a:lnTo>
                    <a:pt x="25" y="96"/>
                  </a:lnTo>
                  <a:lnTo>
                    <a:pt x="26" y="97"/>
                  </a:lnTo>
                  <a:lnTo>
                    <a:pt x="32" y="127"/>
                  </a:lnTo>
                  <a:lnTo>
                    <a:pt x="35" y="126"/>
                  </a:lnTo>
                  <a:lnTo>
                    <a:pt x="40" y="123"/>
                  </a:lnTo>
                  <a:lnTo>
                    <a:pt x="43" y="118"/>
                  </a:lnTo>
                  <a:lnTo>
                    <a:pt x="44" y="115"/>
                  </a:lnTo>
                  <a:lnTo>
                    <a:pt x="44" y="112"/>
                  </a:lnTo>
                  <a:lnTo>
                    <a:pt x="44" y="108"/>
                  </a:lnTo>
                  <a:lnTo>
                    <a:pt x="44" y="103"/>
                  </a:lnTo>
                  <a:lnTo>
                    <a:pt x="45" y="101"/>
                  </a:lnTo>
                  <a:lnTo>
                    <a:pt x="46" y="101"/>
                  </a:lnTo>
                  <a:lnTo>
                    <a:pt x="47" y="100"/>
                  </a:lnTo>
                  <a:lnTo>
                    <a:pt x="48" y="98"/>
                  </a:lnTo>
                  <a:lnTo>
                    <a:pt x="49" y="97"/>
                  </a:lnTo>
                  <a:lnTo>
                    <a:pt x="50" y="97"/>
                  </a:lnTo>
                  <a:lnTo>
                    <a:pt x="51" y="97"/>
                  </a:lnTo>
                  <a:lnTo>
                    <a:pt x="53" y="96"/>
                  </a:lnTo>
                  <a:lnTo>
                    <a:pt x="54" y="94"/>
                  </a:lnTo>
                  <a:lnTo>
                    <a:pt x="55" y="93"/>
                  </a:lnTo>
                  <a:lnTo>
                    <a:pt x="56" y="93"/>
                  </a:lnTo>
                  <a:lnTo>
                    <a:pt x="63" y="89"/>
                  </a:lnTo>
                  <a:lnTo>
                    <a:pt x="64" y="88"/>
                  </a:lnTo>
                  <a:lnTo>
                    <a:pt x="64" y="87"/>
                  </a:lnTo>
                  <a:lnTo>
                    <a:pt x="64" y="75"/>
                  </a:lnTo>
                  <a:lnTo>
                    <a:pt x="63" y="75"/>
                  </a:lnTo>
                  <a:lnTo>
                    <a:pt x="60" y="74"/>
                  </a:lnTo>
                  <a:lnTo>
                    <a:pt x="58" y="73"/>
                  </a:lnTo>
                  <a:lnTo>
                    <a:pt x="58" y="72"/>
                  </a:lnTo>
                  <a:lnTo>
                    <a:pt x="58" y="71"/>
                  </a:lnTo>
                  <a:lnTo>
                    <a:pt x="57" y="68"/>
                  </a:lnTo>
                  <a:lnTo>
                    <a:pt x="57" y="67"/>
                  </a:lnTo>
                  <a:lnTo>
                    <a:pt x="56" y="67"/>
                  </a:lnTo>
                  <a:lnTo>
                    <a:pt x="55" y="67"/>
                  </a:lnTo>
                  <a:lnTo>
                    <a:pt x="55" y="68"/>
                  </a:lnTo>
                  <a:lnTo>
                    <a:pt x="55" y="69"/>
                  </a:lnTo>
                  <a:lnTo>
                    <a:pt x="51" y="69"/>
                  </a:lnTo>
                  <a:lnTo>
                    <a:pt x="51" y="68"/>
                  </a:lnTo>
                  <a:lnTo>
                    <a:pt x="51" y="66"/>
                  </a:lnTo>
                  <a:lnTo>
                    <a:pt x="50" y="66"/>
                  </a:lnTo>
                  <a:lnTo>
                    <a:pt x="47" y="66"/>
                  </a:lnTo>
                  <a:lnTo>
                    <a:pt x="45" y="65"/>
                  </a:lnTo>
                  <a:lnTo>
                    <a:pt x="42" y="62"/>
                  </a:lnTo>
                  <a:lnTo>
                    <a:pt x="41" y="60"/>
                  </a:lnTo>
                  <a:lnTo>
                    <a:pt x="41" y="58"/>
                  </a:lnTo>
                  <a:lnTo>
                    <a:pt x="42" y="55"/>
                  </a:lnTo>
                  <a:lnTo>
                    <a:pt x="48" y="51"/>
                  </a:lnTo>
                  <a:lnTo>
                    <a:pt x="50" y="48"/>
                  </a:lnTo>
                  <a:lnTo>
                    <a:pt x="53" y="46"/>
                  </a:lnTo>
                  <a:lnTo>
                    <a:pt x="57" y="40"/>
                  </a:lnTo>
                  <a:lnTo>
                    <a:pt x="58" y="39"/>
                  </a:lnTo>
                  <a:lnTo>
                    <a:pt x="58" y="37"/>
                  </a:lnTo>
                  <a:lnTo>
                    <a:pt x="57" y="33"/>
                  </a:lnTo>
                  <a:lnTo>
                    <a:pt x="56" y="31"/>
                  </a:lnTo>
                  <a:lnTo>
                    <a:pt x="55" y="31"/>
                  </a:lnTo>
                  <a:lnTo>
                    <a:pt x="50" y="28"/>
                  </a:lnTo>
                  <a:lnTo>
                    <a:pt x="48" y="25"/>
                  </a:lnTo>
                  <a:lnTo>
                    <a:pt x="47" y="23"/>
                  </a:lnTo>
                  <a:lnTo>
                    <a:pt x="47" y="20"/>
                  </a:lnTo>
                  <a:lnTo>
                    <a:pt x="47" y="19"/>
                  </a:lnTo>
                  <a:lnTo>
                    <a:pt x="48" y="17"/>
                  </a:lnTo>
                  <a:lnTo>
                    <a:pt x="50" y="16"/>
                  </a:lnTo>
                  <a:lnTo>
                    <a:pt x="55" y="14"/>
                  </a:lnTo>
                  <a:lnTo>
                    <a:pt x="56" y="12"/>
                  </a:lnTo>
                  <a:lnTo>
                    <a:pt x="57" y="9"/>
                  </a:lnTo>
                  <a:lnTo>
                    <a:pt x="58" y="6"/>
                  </a:lnTo>
                  <a:lnTo>
                    <a:pt x="57" y="4"/>
                  </a:lnTo>
                  <a:lnTo>
                    <a:pt x="56" y="4"/>
                  </a:lnTo>
                  <a:lnTo>
                    <a:pt x="55" y="4"/>
                  </a:lnTo>
                  <a:lnTo>
                    <a:pt x="54" y="6"/>
                  </a:lnTo>
                  <a:lnTo>
                    <a:pt x="53" y="7"/>
                  </a:lnTo>
                  <a:lnTo>
                    <a:pt x="50" y="9"/>
                  </a:lnTo>
                  <a:lnTo>
                    <a:pt x="49" y="9"/>
                  </a:lnTo>
                  <a:lnTo>
                    <a:pt x="48" y="10"/>
                  </a:lnTo>
                  <a:lnTo>
                    <a:pt x="47" y="11"/>
                  </a:lnTo>
                  <a:lnTo>
                    <a:pt x="45" y="10"/>
                  </a:lnTo>
                  <a:lnTo>
                    <a:pt x="44" y="10"/>
                  </a:lnTo>
                  <a:lnTo>
                    <a:pt x="45" y="9"/>
                  </a:lnTo>
                  <a:lnTo>
                    <a:pt x="45" y="6"/>
                  </a:lnTo>
                  <a:lnTo>
                    <a:pt x="43" y="3"/>
                  </a:lnTo>
                  <a:lnTo>
                    <a:pt x="42" y="1"/>
                  </a:lnTo>
                  <a:lnTo>
                    <a:pt x="41" y="1"/>
                  </a:lnTo>
                  <a:lnTo>
                    <a:pt x="39" y="1"/>
                  </a:lnTo>
                  <a:lnTo>
                    <a:pt x="37" y="2"/>
                  </a:lnTo>
                  <a:lnTo>
                    <a:pt x="36" y="2"/>
                  </a:lnTo>
                  <a:lnTo>
                    <a:pt x="36" y="1"/>
                  </a:lnTo>
                  <a:lnTo>
                    <a:pt x="35" y="0"/>
                  </a:lnTo>
                  <a:lnTo>
                    <a:pt x="34" y="0"/>
                  </a:lnTo>
                  <a:lnTo>
                    <a:pt x="32" y="0"/>
                  </a:lnTo>
                  <a:lnTo>
                    <a:pt x="28" y="2"/>
                  </a:lnTo>
                  <a:lnTo>
                    <a:pt x="25" y="4"/>
                  </a:lnTo>
                  <a:lnTo>
                    <a:pt x="21" y="5"/>
                  </a:lnTo>
                  <a:lnTo>
                    <a:pt x="20" y="6"/>
                  </a:lnTo>
                  <a:lnTo>
                    <a:pt x="18" y="6"/>
                  </a:lnTo>
                  <a:lnTo>
                    <a:pt x="17" y="6"/>
                  </a:lnTo>
                  <a:lnTo>
                    <a:pt x="12" y="14"/>
                  </a:lnTo>
                  <a:lnTo>
                    <a:pt x="11" y="15"/>
                  </a:lnTo>
                  <a:lnTo>
                    <a:pt x="12" y="1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2" name="Freeform 4385"/>
            <p:cNvSpPr>
              <a:spLocks/>
            </p:cNvSpPr>
            <p:nvPr/>
          </p:nvSpPr>
          <p:spPr bwMode="auto">
            <a:xfrm>
              <a:off x="3545" y="2232"/>
              <a:ext cx="3" cy="0"/>
            </a:xfrm>
            <a:custGeom>
              <a:avLst/>
              <a:gdLst>
                <a:gd name="T0" fmla="*/ 0 w 4"/>
                <a:gd name="T1" fmla="*/ 0 h 1"/>
                <a:gd name="T2" fmla="*/ 0 w 4"/>
                <a:gd name="T3" fmla="*/ 0 h 1"/>
                <a:gd name="T4" fmla="*/ 2 w 4"/>
                <a:gd name="T5" fmla="*/ 0 h 1"/>
                <a:gd name="T6" fmla="*/ 2 w 4"/>
                <a:gd name="T7" fmla="*/ 0 h 1"/>
                <a:gd name="T8" fmla="*/ 2 w 4"/>
                <a:gd name="T9" fmla="*/ 0 h 1"/>
                <a:gd name="T10" fmla="*/ 2 w 4"/>
                <a:gd name="T11" fmla="*/ 0 h 1"/>
                <a:gd name="T12" fmla="*/ 1 w 4"/>
                <a:gd name="T13" fmla="*/ 0 h 1"/>
                <a:gd name="T14" fmla="*/ 0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0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1"/>
                  </a:moveTo>
                  <a:lnTo>
                    <a:pt x="0" y="1"/>
                  </a:lnTo>
                  <a:lnTo>
                    <a:pt x="3" y="1"/>
                  </a:lnTo>
                  <a:lnTo>
                    <a:pt x="4" y="0"/>
                  </a:lnTo>
                  <a:lnTo>
                    <a:pt x="3" y="0"/>
                  </a:lnTo>
                  <a:lnTo>
                    <a:pt x="1"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3" name="Freeform 4386"/>
            <p:cNvSpPr>
              <a:spLocks/>
            </p:cNvSpPr>
            <p:nvPr/>
          </p:nvSpPr>
          <p:spPr bwMode="auto">
            <a:xfrm>
              <a:off x="3440" y="2225"/>
              <a:ext cx="140" cy="140"/>
            </a:xfrm>
            <a:custGeom>
              <a:avLst/>
              <a:gdLst>
                <a:gd name="T0" fmla="*/ 2 w 175"/>
                <a:gd name="T1" fmla="*/ 2 h 171"/>
                <a:gd name="T2" fmla="*/ 0 w 175"/>
                <a:gd name="T3" fmla="*/ 2 h 171"/>
                <a:gd name="T4" fmla="*/ 2 w 175"/>
                <a:gd name="T5" fmla="*/ 4 h 171"/>
                <a:gd name="T6" fmla="*/ 2 w 175"/>
                <a:gd name="T7" fmla="*/ 5 h 171"/>
                <a:gd name="T8" fmla="*/ 2 w 175"/>
                <a:gd name="T9" fmla="*/ 19 h 171"/>
                <a:gd name="T10" fmla="*/ 9 w 175"/>
                <a:gd name="T11" fmla="*/ 19 h 171"/>
                <a:gd name="T12" fmla="*/ 9 w 175"/>
                <a:gd name="T13" fmla="*/ 19 h 171"/>
                <a:gd name="T14" fmla="*/ 9 w 175"/>
                <a:gd name="T15" fmla="*/ 19 h 171"/>
                <a:gd name="T16" fmla="*/ 11 w 175"/>
                <a:gd name="T17" fmla="*/ 19 h 171"/>
                <a:gd name="T18" fmla="*/ 12 w 175"/>
                <a:gd name="T19" fmla="*/ 20 h 171"/>
                <a:gd name="T20" fmla="*/ 12 w 175"/>
                <a:gd name="T21" fmla="*/ 19 h 171"/>
                <a:gd name="T22" fmla="*/ 14 w 175"/>
                <a:gd name="T23" fmla="*/ 18 h 171"/>
                <a:gd name="T24" fmla="*/ 14 w 175"/>
                <a:gd name="T25" fmla="*/ 17 h 171"/>
                <a:gd name="T26" fmla="*/ 14 w 175"/>
                <a:gd name="T27" fmla="*/ 16 h 171"/>
                <a:gd name="T28" fmla="*/ 14 w 175"/>
                <a:gd name="T29" fmla="*/ 16 h 171"/>
                <a:gd name="T30" fmla="*/ 14 w 175"/>
                <a:gd name="T31" fmla="*/ 16 h 171"/>
                <a:gd name="T32" fmla="*/ 14 w 175"/>
                <a:gd name="T33" fmla="*/ 15 h 171"/>
                <a:gd name="T34" fmla="*/ 14 w 175"/>
                <a:gd name="T35" fmla="*/ 14 h 171"/>
                <a:gd name="T36" fmla="*/ 14 w 175"/>
                <a:gd name="T37" fmla="*/ 12 h 171"/>
                <a:gd name="T38" fmla="*/ 12 w 175"/>
                <a:gd name="T39" fmla="*/ 10 h 171"/>
                <a:gd name="T40" fmla="*/ 12 w 175"/>
                <a:gd name="T41" fmla="*/ 9 h 171"/>
                <a:gd name="T42" fmla="*/ 12 w 175"/>
                <a:gd name="T43" fmla="*/ 7 h 171"/>
                <a:gd name="T44" fmla="*/ 11 w 175"/>
                <a:gd name="T45" fmla="*/ 6 h 171"/>
                <a:gd name="T46" fmla="*/ 11 w 175"/>
                <a:gd name="T47" fmla="*/ 5 h 171"/>
                <a:gd name="T48" fmla="*/ 11 w 175"/>
                <a:gd name="T49" fmla="*/ 4 h 171"/>
                <a:gd name="T50" fmla="*/ 11 w 175"/>
                <a:gd name="T51" fmla="*/ 3 h 171"/>
                <a:gd name="T52" fmla="*/ 11 w 175"/>
                <a:gd name="T53" fmla="*/ 3 h 171"/>
                <a:gd name="T54" fmla="*/ 11 w 175"/>
                <a:gd name="T55" fmla="*/ 5 h 171"/>
                <a:gd name="T56" fmla="*/ 11 w 175"/>
                <a:gd name="T57" fmla="*/ 5 h 171"/>
                <a:gd name="T58" fmla="*/ 11 w 175"/>
                <a:gd name="T59" fmla="*/ 6 h 171"/>
                <a:gd name="T60" fmla="*/ 13 w 175"/>
                <a:gd name="T61" fmla="*/ 7 h 171"/>
                <a:gd name="T62" fmla="*/ 14 w 175"/>
                <a:gd name="T63" fmla="*/ 7 h 171"/>
                <a:gd name="T64" fmla="*/ 14 w 175"/>
                <a:gd name="T65" fmla="*/ 6 h 171"/>
                <a:gd name="T66" fmla="*/ 14 w 175"/>
                <a:gd name="T67" fmla="*/ 4 h 171"/>
                <a:gd name="T68" fmla="*/ 14 w 175"/>
                <a:gd name="T69" fmla="*/ 2 h 171"/>
                <a:gd name="T70" fmla="*/ 12 w 175"/>
                <a:gd name="T71" fmla="*/ 2 h 171"/>
                <a:gd name="T72" fmla="*/ 11 w 175"/>
                <a:gd name="T73" fmla="*/ 2 h 171"/>
                <a:gd name="T74" fmla="*/ 11 w 175"/>
                <a:gd name="T75" fmla="*/ 2 h 171"/>
                <a:gd name="T76" fmla="*/ 10 w 175"/>
                <a:gd name="T77" fmla="*/ 2 h 171"/>
                <a:gd name="T78" fmla="*/ 10 w 175"/>
                <a:gd name="T79" fmla="*/ 2 h 171"/>
                <a:gd name="T80" fmla="*/ 10 w 175"/>
                <a:gd name="T81" fmla="*/ 2 h 171"/>
                <a:gd name="T82" fmla="*/ 10 w 175"/>
                <a:gd name="T83" fmla="*/ 2 h 171"/>
                <a:gd name="T84" fmla="*/ 9 w 175"/>
                <a:gd name="T85" fmla="*/ 2 h 171"/>
                <a:gd name="T86" fmla="*/ 9 w 175"/>
                <a:gd name="T87" fmla="*/ 2 h 171"/>
                <a:gd name="T88" fmla="*/ 7 w 175"/>
                <a:gd name="T89" fmla="*/ 2 h 171"/>
                <a:gd name="T90" fmla="*/ 7 w 175"/>
                <a:gd name="T91" fmla="*/ 2 h 171"/>
                <a:gd name="T92" fmla="*/ 7 w 175"/>
                <a:gd name="T93" fmla="*/ 2 h 171"/>
                <a:gd name="T94" fmla="*/ 6 w 175"/>
                <a:gd name="T95" fmla="*/ 2 h 171"/>
                <a:gd name="T96" fmla="*/ 6 w 175"/>
                <a:gd name="T97" fmla="*/ 2 h 171"/>
                <a:gd name="T98" fmla="*/ 5 w 175"/>
                <a:gd name="T99" fmla="*/ 2 h 171"/>
                <a:gd name="T100" fmla="*/ 3 w 175"/>
                <a:gd name="T101" fmla="*/ 2 h 171"/>
                <a:gd name="T102" fmla="*/ 2 w 175"/>
                <a:gd name="T103" fmla="*/ 1 h 171"/>
                <a:gd name="T104" fmla="*/ 2 w 175"/>
                <a:gd name="T105" fmla="*/ 2 h 171"/>
                <a:gd name="T106" fmla="*/ 2 w 175"/>
                <a:gd name="T107" fmla="*/ 2 h 1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5"/>
                <a:gd name="T163" fmla="*/ 0 h 171"/>
                <a:gd name="T164" fmla="*/ 175 w 175"/>
                <a:gd name="T165" fmla="*/ 171 h 1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5" h="171">
                  <a:moveTo>
                    <a:pt x="2" y="8"/>
                  </a:moveTo>
                  <a:lnTo>
                    <a:pt x="2" y="8"/>
                  </a:lnTo>
                  <a:lnTo>
                    <a:pt x="3" y="14"/>
                  </a:lnTo>
                  <a:lnTo>
                    <a:pt x="3" y="18"/>
                  </a:lnTo>
                  <a:lnTo>
                    <a:pt x="3" y="21"/>
                  </a:lnTo>
                  <a:lnTo>
                    <a:pt x="0" y="25"/>
                  </a:lnTo>
                  <a:lnTo>
                    <a:pt x="0" y="26"/>
                  </a:lnTo>
                  <a:lnTo>
                    <a:pt x="0" y="27"/>
                  </a:lnTo>
                  <a:lnTo>
                    <a:pt x="2" y="35"/>
                  </a:lnTo>
                  <a:lnTo>
                    <a:pt x="2" y="39"/>
                  </a:lnTo>
                  <a:lnTo>
                    <a:pt x="3" y="42"/>
                  </a:lnTo>
                  <a:lnTo>
                    <a:pt x="4" y="76"/>
                  </a:lnTo>
                  <a:lnTo>
                    <a:pt x="4" y="118"/>
                  </a:lnTo>
                  <a:lnTo>
                    <a:pt x="4" y="166"/>
                  </a:lnTo>
                  <a:lnTo>
                    <a:pt x="104" y="165"/>
                  </a:lnTo>
                  <a:lnTo>
                    <a:pt x="105" y="165"/>
                  </a:lnTo>
                  <a:lnTo>
                    <a:pt x="106" y="163"/>
                  </a:lnTo>
                  <a:lnTo>
                    <a:pt x="107" y="163"/>
                  </a:lnTo>
                  <a:lnTo>
                    <a:pt x="107" y="164"/>
                  </a:lnTo>
                  <a:lnTo>
                    <a:pt x="107" y="165"/>
                  </a:lnTo>
                  <a:lnTo>
                    <a:pt x="107" y="166"/>
                  </a:lnTo>
                  <a:lnTo>
                    <a:pt x="108" y="166"/>
                  </a:lnTo>
                  <a:lnTo>
                    <a:pt x="134" y="166"/>
                  </a:lnTo>
                  <a:lnTo>
                    <a:pt x="135" y="166"/>
                  </a:lnTo>
                  <a:lnTo>
                    <a:pt x="141" y="171"/>
                  </a:lnTo>
                  <a:lnTo>
                    <a:pt x="142" y="171"/>
                  </a:lnTo>
                  <a:lnTo>
                    <a:pt x="145" y="171"/>
                  </a:lnTo>
                  <a:lnTo>
                    <a:pt x="147" y="171"/>
                  </a:lnTo>
                  <a:lnTo>
                    <a:pt x="148" y="169"/>
                  </a:lnTo>
                  <a:lnTo>
                    <a:pt x="149" y="166"/>
                  </a:lnTo>
                  <a:lnTo>
                    <a:pt x="150" y="164"/>
                  </a:lnTo>
                  <a:lnTo>
                    <a:pt x="152" y="163"/>
                  </a:lnTo>
                  <a:lnTo>
                    <a:pt x="157" y="162"/>
                  </a:lnTo>
                  <a:lnTo>
                    <a:pt x="159" y="161"/>
                  </a:lnTo>
                  <a:lnTo>
                    <a:pt x="161" y="157"/>
                  </a:lnTo>
                  <a:lnTo>
                    <a:pt x="163" y="152"/>
                  </a:lnTo>
                  <a:lnTo>
                    <a:pt x="166" y="151"/>
                  </a:lnTo>
                  <a:lnTo>
                    <a:pt x="168" y="151"/>
                  </a:lnTo>
                  <a:lnTo>
                    <a:pt x="169" y="150"/>
                  </a:lnTo>
                  <a:lnTo>
                    <a:pt x="174" y="147"/>
                  </a:lnTo>
                  <a:lnTo>
                    <a:pt x="173" y="146"/>
                  </a:lnTo>
                  <a:lnTo>
                    <a:pt x="172" y="136"/>
                  </a:lnTo>
                  <a:lnTo>
                    <a:pt x="172" y="134"/>
                  </a:lnTo>
                  <a:lnTo>
                    <a:pt x="173" y="133"/>
                  </a:lnTo>
                  <a:lnTo>
                    <a:pt x="175" y="133"/>
                  </a:lnTo>
                  <a:lnTo>
                    <a:pt x="174" y="132"/>
                  </a:lnTo>
                  <a:lnTo>
                    <a:pt x="172" y="131"/>
                  </a:lnTo>
                  <a:lnTo>
                    <a:pt x="171" y="130"/>
                  </a:lnTo>
                  <a:lnTo>
                    <a:pt x="167" y="122"/>
                  </a:lnTo>
                  <a:lnTo>
                    <a:pt x="159" y="109"/>
                  </a:lnTo>
                  <a:lnTo>
                    <a:pt x="152" y="95"/>
                  </a:lnTo>
                  <a:lnTo>
                    <a:pt x="148" y="89"/>
                  </a:lnTo>
                  <a:lnTo>
                    <a:pt x="147" y="88"/>
                  </a:lnTo>
                  <a:lnTo>
                    <a:pt x="147" y="87"/>
                  </a:lnTo>
                  <a:lnTo>
                    <a:pt x="147" y="83"/>
                  </a:lnTo>
                  <a:lnTo>
                    <a:pt x="147" y="80"/>
                  </a:lnTo>
                  <a:lnTo>
                    <a:pt x="142" y="69"/>
                  </a:lnTo>
                  <a:lnTo>
                    <a:pt x="141" y="67"/>
                  </a:lnTo>
                  <a:lnTo>
                    <a:pt x="139" y="64"/>
                  </a:lnTo>
                  <a:lnTo>
                    <a:pt x="133" y="59"/>
                  </a:lnTo>
                  <a:lnTo>
                    <a:pt x="130" y="54"/>
                  </a:lnTo>
                  <a:lnTo>
                    <a:pt x="129" y="50"/>
                  </a:lnTo>
                  <a:lnTo>
                    <a:pt x="126" y="44"/>
                  </a:lnTo>
                  <a:lnTo>
                    <a:pt x="123" y="40"/>
                  </a:lnTo>
                  <a:lnTo>
                    <a:pt x="122" y="39"/>
                  </a:lnTo>
                  <a:lnTo>
                    <a:pt x="121" y="37"/>
                  </a:lnTo>
                  <a:lnTo>
                    <a:pt x="122" y="34"/>
                  </a:lnTo>
                  <a:lnTo>
                    <a:pt x="123" y="33"/>
                  </a:lnTo>
                  <a:lnTo>
                    <a:pt x="123" y="32"/>
                  </a:lnTo>
                  <a:lnTo>
                    <a:pt x="123" y="30"/>
                  </a:lnTo>
                  <a:lnTo>
                    <a:pt x="125" y="30"/>
                  </a:lnTo>
                  <a:lnTo>
                    <a:pt x="126" y="30"/>
                  </a:lnTo>
                  <a:lnTo>
                    <a:pt x="126" y="33"/>
                  </a:lnTo>
                  <a:lnTo>
                    <a:pt x="128" y="40"/>
                  </a:lnTo>
                  <a:lnTo>
                    <a:pt x="131" y="43"/>
                  </a:lnTo>
                  <a:lnTo>
                    <a:pt x="134" y="47"/>
                  </a:lnTo>
                  <a:lnTo>
                    <a:pt x="135" y="49"/>
                  </a:lnTo>
                  <a:lnTo>
                    <a:pt x="135" y="51"/>
                  </a:lnTo>
                  <a:lnTo>
                    <a:pt x="135" y="54"/>
                  </a:lnTo>
                  <a:lnTo>
                    <a:pt x="136" y="56"/>
                  </a:lnTo>
                  <a:lnTo>
                    <a:pt x="141" y="61"/>
                  </a:lnTo>
                  <a:lnTo>
                    <a:pt x="149" y="67"/>
                  </a:lnTo>
                  <a:lnTo>
                    <a:pt x="152" y="68"/>
                  </a:lnTo>
                  <a:lnTo>
                    <a:pt x="153" y="68"/>
                  </a:lnTo>
                  <a:lnTo>
                    <a:pt x="153" y="66"/>
                  </a:lnTo>
                  <a:lnTo>
                    <a:pt x="155" y="62"/>
                  </a:lnTo>
                  <a:lnTo>
                    <a:pt x="156" y="57"/>
                  </a:lnTo>
                  <a:lnTo>
                    <a:pt x="160" y="44"/>
                  </a:lnTo>
                  <a:lnTo>
                    <a:pt x="162" y="38"/>
                  </a:lnTo>
                  <a:lnTo>
                    <a:pt x="154" y="14"/>
                  </a:lnTo>
                  <a:lnTo>
                    <a:pt x="152" y="6"/>
                  </a:lnTo>
                  <a:lnTo>
                    <a:pt x="145" y="9"/>
                  </a:lnTo>
                  <a:lnTo>
                    <a:pt x="136" y="10"/>
                  </a:lnTo>
                  <a:lnTo>
                    <a:pt x="128" y="11"/>
                  </a:lnTo>
                  <a:lnTo>
                    <a:pt x="125" y="10"/>
                  </a:lnTo>
                  <a:lnTo>
                    <a:pt x="122" y="8"/>
                  </a:lnTo>
                  <a:lnTo>
                    <a:pt x="120" y="7"/>
                  </a:lnTo>
                  <a:lnTo>
                    <a:pt x="120" y="8"/>
                  </a:lnTo>
                  <a:lnTo>
                    <a:pt x="120" y="9"/>
                  </a:lnTo>
                  <a:lnTo>
                    <a:pt x="119" y="10"/>
                  </a:lnTo>
                  <a:lnTo>
                    <a:pt x="118" y="10"/>
                  </a:lnTo>
                  <a:lnTo>
                    <a:pt x="117" y="10"/>
                  </a:lnTo>
                  <a:lnTo>
                    <a:pt x="114" y="8"/>
                  </a:lnTo>
                  <a:lnTo>
                    <a:pt x="113" y="7"/>
                  </a:lnTo>
                  <a:lnTo>
                    <a:pt x="113" y="6"/>
                  </a:lnTo>
                  <a:lnTo>
                    <a:pt x="115" y="2"/>
                  </a:lnTo>
                  <a:lnTo>
                    <a:pt x="114" y="2"/>
                  </a:lnTo>
                  <a:lnTo>
                    <a:pt x="113" y="2"/>
                  </a:lnTo>
                  <a:lnTo>
                    <a:pt x="109" y="4"/>
                  </a:lnTo>
                  <a:lnTo>
                    <a:pt x="108" y="4"/>
                  </a:lnTo>
                  <a:lnTo>
                    <a:pt x="105" y="2"/>
                  </a:lnTo>
                  <a:lnTo>
                    <a:pt x="102" y="1"/>
                  </a:lnTo>
                  <a:lnTo>
                    <a:pt x="100" y="1"/>
                  </a:lnTo>
                  <a:lnTo>
                    <a:pt x="98" y="2"/>
                  </a:lnTo>
                  <a:lnTo>
                    <a:pt x="94" y="4"/>
                  </a:lnTo>
                  <a:lnTo>
                    <a:pt x="91" y="4"/>
                  </a:lnTo>
                  <a:lnTo>
                    <a:pt x="88" y="6"/>
                  </a:lnTo>
                  <a:lnTo>
                    <a:pt x="87" y="7"/>
                  </a:lnTo>
                  <a:lnTo>
                    <a:pt x="88" y="7"/>
                  </a:lnTo>
                  <a:lnTo>
                    <a:pt x="88" y="8"/>
                  </a:lnTo>
                  <a:lnTo>
                    <a:pt x="86" y="7"/>
                  </a:lnTo>
                  <a:lnTo>
                    <a:pt x="85" y="7"/>
                  </a:lnTo>
                  <a:lnTo>
                    <a:pt x="79" y="11"/>
                  </a:lnTo>
                  <a:lnTo>
                    <a:pt x="74" y="13"/>
                  </a:lnTo>
                  <a:lnTo>
                    <a:pt x="71" y="14"/>
                  </a:lnTo>
                  <a:lnTo>
                    <a:pt x="67" y="14"/>
                  </a:lnTo>
                  <a:lnTo>
                    <a:pt x="65" y="13"/>
                  </a:lnTo>
                  <a:lnTo>
                    <a:pt x="62" y="12"/>
                  </a:lnTo>
                  <a:lnTo>
                    <a:pt x="57" y="11"/>
                  </a:lnTo>
                  <a:lnTo>
                    <a:pt x="49" y="10"/>
                  </a:lnTo>
                  <a:lnTo>
                    <a:pt x="43" y="8"/>
                  </a:lnTo>
                  <a:lnTo>
                    <a:pt x="38" y="6"/>
                  </a:lnTo>
                  <a:lnTo>
                    <a:pt x="32" y="4"/>
                  </a:lnTo>
                  <a:lnTo>
                    <a:pt x="23" y="1"/>
                  </a:lnTo>
                  <a:lnTo>
                    <a:pt x="19" y="1"/>
                  </a:lnTo>
                  <a:lnTo>
                    <a:pt x="16" y="1"/>
                  </a:lnTo>
                  <a:lnTo>
                    <a:pt x="10" y="2"/>
                  </a:lnTo>
                  <a:lnTo>
                    <a:pt x="8" y="2"/>
                  </a:lnTo>
                  <a:lnTo>
                    <a:pt x="6" y="0"/>
                  </a:lnTo>
                  <a:lnTo>
                    <a:pt x="3" y="4"/>
                  </a:lnTo>
                  <a:lnTo>
                    <a:pt x="2" y="6"/>
                  </a:lnTo>
                  <a:lnTo>
                    <a:pt x="2" y="8"/>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4" name="Freeform 4387"/>
            <p:cNvSpPr>
              <a:spLocks/>
            </p:cNvSpPr>
            <p:nvPr/>
          </p:nvSpPr>
          <p:spPr bwMode="auto">
            <a:xfrm>
              <a:off x="3410" y="2033"/>
              <a:ext cx="79" cy="48"/>
            </a:xfrm>
            <a:custGeom>
              <a:avLst/>
              <a:gdLst>
                <a:gd name="T0" fmla="*/ 6 w 99"/>
                <a:gd name="T1" fmla="*/ 2 h 58"/>
                <a:gd name="T2" fmla="*/ 6 w 99"/>
                <a:gd name="T3" fmla="*/ 2 h 58"/>
                <a:gd name="T4" fmla="*/ 5 w 99"/>
                <a:gd name="T5" fmla="*/ 2 h 58"/>
                <a:gd name="T6" fmla="*/ 5 w 99"/>
                <a:gd name="T7" fmla="*/ 2 h 58"/>
                <a:gd name="T8" fmla="*/ 4 w 99"/>
                <a:gd name="T9" fmla="*/ 2 h 58"/>
                <a:gd name="T10" fmla="*/ 3 w 99"/>
                <a:gd name="T11" fmla="*/ 2 h 58"/>
                <a:gd name="T12" fmla="*/ 3 w 99"/>
                <a:gd name="T13" fmla="*/ 2 h 58"/>
                <a:gd name="T14" fmla="*/ 2 w 99"/>
                <a:gd name="T15" fmla="*/ 2 h 58"/>
                <a:gd name="T16" fmla="*/ 2 w 99"/>
                <a:gd name="T17" fmla="*/ 2 h 58"/>
                <a:gd name="T18" fmla="*/ 2 w 99"/>
                <a:gd name="T19" fmla="*/ 2 h 58"/>
                <a:gd name="T20" fmla="*/ 2 w 99"/>
                <a:gd name="T21" fmla="*/ 2 h 58"/>
                <a:gd name="T22" fmla="*/ 2 w 99"/>
                <a:gd name="T23" fmla="*/ 2 h 58"/>
                <a:gd name="T24" fmla="*/ 2 w 99"/>
                <a:gd name="T25" fmla="*/ 2 h 58"/>
                <a:gd name="T26" fmla="*/ 0 w 99"/>
                <a:gd name="T27" fmla="*/ 2 h 58"/>
                <a:gd name="T28" fmla="*/ 2 w 99"/>
                <a:gd name="T29" fmla="*/ 2 h 58"/>
                <a:gd name="T30" fmla="*/ 2 w 99"/>
                <a:gd name="T31" fmla="*/ 2 h 58"/>
                <a:gd name="T32" fmla="*/ 2 w 99"/>
                <a:gd name="T33" fmla="*/ 3 h 58"/>
                <a:gd name="T34" fmla="*/ 1 w 99"/>
                <a:gd name="T35" fmla="*/ 4 h 58"/>
                <a:gd name="T36" fmla="*/ 1 w 99"/>
                <a:gd name="T37" fmla="*/ 4 h 58"/>
                <a:gd name="T38" fmla="*/ 2 w 99"/>
                <a:gd name="T39" fmla="*/ 5 h 58"/>
                <a:gd name="T40" fmla="*/ 0 w 99"/>
                <a:gd name="T41" fmla="*/ 5 h 58"/>
                <a:gd name="T42" fmla="*/ 2 w 99"/>
                <a:gd name="T43" fmla="*/ 6 h 58"/>
                <a:gd name="T44" fmla="*/ 2 w 99"/>
                <a:gd name="T45" fmla="*/ 6 h 58"/>
                <a:gd name="T46" fmla="*/ 2 w 99"/>
                <a:gd name="T47" fmla="*/ 7 h 58"/>
                <a:gd name="T48" fmla="*/ 2 w 99"/>
                <a:gd name="T49" fmla="*/ 7 h 58"/>
                <a:gd name="T50" fmla="*/ 2 w 99"/>
                <a:gd name="T51" fmla="*/ 7 h 58"/>
                <a:gd name="T52" fmla="*/ 3 w 99"/>
                <a:gd name="T53" fmla="*/ 7 h 58"/>
                <a:gd name="T54" fmla="*/ 4 w 99"/>
                <a:gd name="T55" fmla="*/ 7 h 58"/>
                <a:gd name="T56" fmla="*/ 4 w 99"/>
                <a:gd name="T57" fmla="*/ 7 h 58"/>
                <a:gd name="T58" fmla="*/ 4 w 99"/>
                <a:gd name="T59" fmla="*/ 7 h 58"/>
                <a:gd name="T60" fmla="*/ 5 w 99"/>
                <a:gd name="T61" fmla="*/ 7 h 58"/>
                <a:gd name="T62" fmla="*/ 5 w 99"/>
                <a:gd name="T63" fmla="*/ 7 h 58"/>
                <a:gd name="T64" fmla="*/ 5 w 99"/>
                <a:gd name="T65" fmla="*/ 7 h 58"/>
                <a:gd name="T66" fmla="*/ 5 w 99"/>
                <a:gd name="T67" fmla="*/ 6 h 58"/>
                <a:gd name="T68" fmla="*/ 6 w 99"/>
                <a:gd name="T69" fmla="*/ 6 h 58"/>
                <a:gd name="T70" fmla="*/ 6 w 99"/>
                <a:gd name="T71" fmla="*/ 6 h 58"/>
                <a:gd name="T72" fmla="*/ 6 w 99"/>
                <a:gd name="T73" fmla="*/ 6 h 58"/>
                <a:gd name="T74" fmla="*/ 7 w 99"/>
                <a:gd name="T75" fmla="*/ 6 h 58"/>
                <a:gd name="T76" fmla="*/ 7 w 99"/>
                <a:gd name="T77" fmla="*/ 6 h 58"/>
                <a:gd name="T78" fmla="*/ 7 w 99"/>
                <a:gd name="T79" fmla="*/ 6 h 58"/>
                <a:gd name="T80" fmla="*/ 7 w 99"/>
                <a:gd name="T81" fmla="*/ 5 h 58"/>
                <a:gd name="T82" fmla="*/ 7 w 99"/>
                <a:gd name="T83" fmla="*/ 5 h 58"/>
                <a:gd name="T84" fmla="*/ 7 w 99"/>
                <a:gd name="T85" fmla="*/ 5 h 58"/>
                <a:gd name="T86" fmla="*/ 7 w 99"/>
                <a:gd name="T87" fmla="*/ 4 h 58"/>
                <a:gd name="T88" fmla="*/ 7 w 99"/>
                <a:gd name="T89" fmla="*/ 4 h 58"/>
                <a:gd name="T90" fmla="*/ 7 w 99"/>
                <a:gd name="T91" fmla="*/ 2 h 58"/>
                <a:gd name="T92" fmla="*/ 7 w 99"/>
                <a:gd name="T93" fmla="*/ 2 h 58"/>
                <a:gd name="T94" fmla="*/ 8 w 99"/>
                <a:gd name="T95" fmla="*/ 2 h 58"/>
                <a:gd name="T96" fmla="*/ 8 w 99"/>
                <a:gd name="T97" fmla="*/ 2 h 58"/>
                <a:gd name="T98" fmla="*/ 9 w 99"/>
                <a:gd name="T99" fmla="*/ 2 h 58"/>
                <a:gd name="T100" fmla="*/ 7 w 99"/>
                <a:gd name="T101" fmla="*/ 2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
                <a:gd name="T154" fmla="*/ 0 h 58"/>
                <a:gd name="T155" fmla="*/ 99 w 99"/>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 h="58">
                  <a:moveTo>
                    <a:pt x="79" y="3"/>
                  </a:moveTo>
                  <a:lnTo>
                    <a:pt x="79" y="3"/>
                  </a:lnTo>
                  <a:lnTo>
                    <a:pt x="77" y="3"/>
                  </a:lnTo>
                  <a:lnTo>
                    <a:pt x="65" y="4"/>
                  </a:lnTo>
                  <a:lnTo>
                    <a:pt x="63" y="5"/>
                  </a:lnTo>
                  <a:lnTo>
                    <a:pt x="54" y="10"/>
                  </a:lnTo>
                  <a:lnTo>
                    <a:pt x="53" y="11"/>
                  </a:lnTo>
                  <a:lnTo>
                    <a:pt x="49" y="12"/>
                  </a:lnTo>
                  <a:lnTo>
                    <a:pt x="48" y="12"/>
                  </a:lnTo>
                  <a:lnTo>
                    <a:pt x="37" y="10"/>
                  </a:lnTo>
                  <a:lnTo>
                    <a:pt x="35" y="10"/>
                  </a:lnTo>
                  <a:lnTo>
                    <a:pt x="34" y="10"/>
                  </a:lnTo>
                  <a:lnTo>
                    <a:pt x="31" y="11"/>
                  </a:lnTo>
                  <a:lnTo>
                    <a:pt x="29" y="11"/>
                  </a:lnTo>
                  <a:lnTo>
                    <a:pt x="26" y="10"/>
                  </a:lnTo>
                  <a:lnTo>
                    <a:pt x="17" y="8"/>
                  </a:lnTo>
                  <a:lnTo>
                    <a:pt x="12" y="9"/>
                  </a:lnTo>
                  <a:lnTo>
                    <a:pt x="10" y="9"/>
                  </a:lnTo>
                  <a:lnTo>
                    <a:pt x="9" y="8"/>
                  </a:lnTo>
                  <a:lnTo>
                    <a:pt x="9" y="6"/>
                  </a:lnTo>
                  <a:lnTo>
                    <a:pt x="10" y="4"/>
                  </a:lnTo>
                  <a:lnTo>
                    <a:pt x="10" y="3"/>
                  </a:lnTo>
                  <a:lnTo>
                    <a:pt x="4" y="0"/>
                  </a:lnTo>
                  <a:lnTo>
                    <a:pt x="0" y="9"/>
                  </a:lnTo>
                  <a:lnTo>
                    <a:pt x="1" y="12"/>
                  </a:lnTo>
                  <a:lnTo>
                    <a:pt x="2" y="14"/>
                  </a:lnTo>
                  <a:lnTo>
                    <a:pt x="5" y="18"/>
                  </a:lnTo>
                  <a:lnTo>
                    <a:pt x="10" y="21"/>
                  </a:lnTo>
                  <a:lnTo>
                    <a:pt x="3" y="26"/>
                  </a:lnTo>
                  <a:lnTo>
                    <a:pt x="2" y="27"/>
                  </a:lnTo>
                  <a:lnTo>
                    <a:pt x="1" y="29"/>
                  </a:lnTo>
                  <a:lnTo>
                    <a:pt x="1" y="30"/>
                  </a:lnTo>
                  <a:lnTo>
                    <a:pt x="1" y="32"/>
                  </a:lnTo>
                  <a:lnTo>
                    <a:pt x="1" y="33"/>
                  </a:lnTo>
                  <a:lnTo>
                    <a:pt x="2" y="34"/>
                  </a:lnTo>
                  <a:lnTo>
                    <a:pt x="2" y="35"/>
                  </a:lnTo>
                  <a:lnTo>
                    <a:pt x="2" y="36"/>
                  </a:lnTo>
                  <a:lnTo>
                    <a:pt x="0" y="37"/>
                  </a:lnTo>
                  <a:lnTo>
                    <a:pt x="2" y="40"/>
                  </a:lnTo>
                  <a:lnTo>
                    <a:pt x="6" y="45"/>
                  </a:lnTo>
                  <a:lnTo>
                    <a:pt x="9" y="47"/>
                  </a:lnTo>
                  <a:lnTo>
                    <a:pt x="10" y="50"/>
                  </a:lnTo>
                  <a:lnTo>
                    <a:pt x="9" y="57"/>
                  </a:lnTo>
                  <a:lnTo>
                    <a:pt x="16" y="55"/>
                  </a:lnTo>
                  <a:lnTo>
                    <a:pt x="20" y="55"/>
                  </a:lnTo>
                  <a:lnTo>
                    <a:pt x="31" y="52"/>
                  </a:lnTo>
                  <a:lnTo>
                    <a:pt x="33" y="52"/>
                  </a:lnTo>
                  <a:lnTo>
                    <a:pt x="35" y="53"/>
                  </a:lnTo>
                  <a:lnTo>
                    <a:pt x="38" y="55"/>
                  </a:lnTo>
                  <a:lnTo>
                    <a:pt x="40" y="57"/>
                  </a:lnTo>
                  <a:lnTo>
                    <a:pt x="44" y="57"/>
                  </a:lnTo>
                  <a:lnTo>
                    <a:pt x="45" y="58"/>
                  </a:lnTo>
                  <a:lnTo>
                    <a:pt x="47" y="58"/>
                  </a:lnTo>
                  <a:lnTo>
                    <a:pt x="58" y="57"/>
                  </a:lnTo>
                  <a:lnTo>
                    <a:pt x="60" y="55"/>
                  </a:lnTo>
                  <a:lnTo>
                    <a:pt x="60" y="54"/>
                  </a:lnTo>
                  <a:lnTo>
                    <a:pt x="60" y="52"/>
                  </a:lnTo>
                  <a:lnTo>
                    <a:pt x="59" y="51"/>
                  </a:lnTo>
                  <a:lnTo>
                    <a:pt x="59" y="49"/>
                  </a:lnTo>
                  <a:lnTo>
                    <a:pt x="61" y="49"/>
                  </a:lnTo>
                  <a:lnTo>
                    <a:pt x="63" y="49"/>
                  </a:lnTo>
                  <a:lnTo>
                    <a:pt x="65" y="48"/>
                  </a:lnTo>
                  <a:lnTo>
                    <a:pt x="66" y="47"/>
                  </a:lnTo>
                  <a:lnTo>
                    <a:pt x="67" y="46"/>
                  </a:lnTo>
                  <a:lnTo>
                    <a:pt x="68" y="46"/>
                  </a:lnTo>
                  <a:lnTo>
                    <a:pt x="79" y="43"/>
                  </a:lnTo>
                  <a:lnTo>
                    <a:pt x="80" y="43"/>
                  </a:lnTo>
                  <a:lnTo>
                    <a:pt x="82" y="45"/>
                  </a:lnTo>
                  <a:lnTo>
                    <a:pt x="84" y="45"/>
                  </a:lnTo>
                  <a:lnTo>
                    <a:pt x="90" y="44"/>
                  </a:lnTo>
                  <a:lnTo>
                    <a:pt x="89" y="44"/>
                  </a:lnTo>
                  <a:lnTo>
                    <a:pt x="87" y="39"/>
                  </a:lnTo>
                  <a:lnTo>
                    <a:pt x="85" y="36"/>
                  </a:lnTo>
                  <a:lnTo>
                    <a:pt x="85" y="35"/>
                  </a:lnTo>
                  <a:lnTo>
                    <a:pt x="84" y="35"/>
                  </a:lnTo>
                  <a:lnTo>
                    <a:pt x="82" y="35"/>
                  </a:lnTo>
                  <a:lnTo>
                    <a:pt x="83" y="34"/>
                  </a:lnTo>
                  <a:lnTo>
                    <a:pt x="87" y="31"/>
                  </a:lnTo>
                  <a:lnTo>
                    <a:pt x="88" y="30"/>
                  </a:lnTo>
                  <a:lnTo>
                    <a:pt x="88" y="29"/>
                  </a:lnTo>
                  <a:lnTo>
                    <a:pt x="88" y="25"/>
                  </a:lnTo>
                  <a:lnTo>
                    <a:pt x="88" y="23"/>
                  </a:lnTo>
                  <a:lnTo>
                    <a:pt x="89" y="21"/>
                  </a:lnTo>
                  <a:lnTo>
                    <a:pt x="89" y="20"/>
                  </a:lnTo>
                  <a:lnTo>
                    <a:pt x="93" y="18"/>
                  </a:lnTo>
                  <a:lnTo>
                    <a:pt x="96" y="17"/>
                  </a:lnTo>
                  <a:lnTo>
                    <a:pt x="98" y="17"/>
                  </a:lnTo>
                  <a:lnTo>
                    <a:pt x="98" y="16"/>
                  </a:lnTo>
                  <a:lnTo>
                    <a:pt x="99" y="10"/>
                  </a:lnTo>
                  <a:lnTo>
                    <a:pt x="81" y="4"/>
                  </a:lnTo>
                  <a:lnTo>
                    <a:pt x="79" y="3"/>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5" name="Freeform 4388"/>
            <p:cNvSpPr>
              <a:spLocks/>
            </p:cNvSpPr>
            <p:nvPr/>
          </p:nvSpPr>
          <p:spPr bwMode="auto">
            <a:xfrm>
              <a:off x="3383" y="1967"/>
              <a:ext cx="120" cy="76"/>
            </a:xfrm>
            <a:custGeom>
              <a:avLst/>
              <a:gdLst>
                <a:gd name="T0" fmla="*/ 11 w 150"/>
                <a:gd name="T1" fmla="*/ 7 h 92"/>
                <a:gd name="T2" fmla="*/ 11 w 150"/>
                <a:gd name="T3" fmla="*/ 6 h 92"/>
                <a:gd name="T4" fmla="*/ 11 w 150"/>
                <a:gd name="T5" fmla="*/ 5 h 92"/>
                <a:gd name="T6" fmla="*/ 11 w 150"/>
                <a:gd name="T7" fmla="*/ 4 h 92"/>
                <a:gd name="T8" fmla="*/ 11 w 150"/>
                <a:gd name="T9" fmla="*/ 3 h 92"/>
                <a:gd name="T10" fmla="*/ 11 w 150"/>
                <a:gd name="T11" fmla="*/ 3 h 92"/>
                <a:gd name="T12" fmla="*/ 10 w 150"/>
                <a:gd name="T13" fmla="*/ 2 h 92"/>
                <a:gd name="T14" fmla="*/ 10 w 150"/>
                <a:gd name="T15" fmla="*/ 2 h 92"/>
                <a:gd name="T16" fmla="*/ 9 w 150"/>
                <a:gd name="T17" fmla="*/ 2 h 92"/>
                <a:gd name="T18" fmla="*/ 9 w 150"/>
                <a:gd name="T19" fmla="*/ 0 h 92"/>
                <a:gd name="T20" fmla="*/ 8 w 150"/>
                <a:gd name="T21" fmla="*/ 2 h 92"/>
                <a:gd name="T22" fmla="*/ 6 w 150"/>
                <a:gd name="T23" fmla="*/ 2 h 92"/>
                <a:gd name="T24" fmla="*/ 6 w 150"/>
                <a:gd name="T25" fmla="*/ 2 h 92"/>
                <a:gd name="T26" fmla="*/ 6 w 150"/>
                <a:gd name="T27" fmla="*/ 2 h 92"/>
                <a:gd name="T28" fmla="*/ 5 w 150"/>
                <a:gd name="T29" fmla="*/ 2 h 92"/>
                <a:gd name="T30" fmla="*/ 4 w 150"/>
                <a:gd name="T31" fmla="*/ 2 h 92"/>
                <a:gd name="T32" fmla="*/ 4 w 150"/>
                <a:gd name="T33" fmla="*/ 2 h 92"/>
                <a:gd name="T34" fmla="*/ 2 w 150"/>
                <a:gd name="T35" fmla="*/ 2 h 92"/>
                <a:gd name="T36" fmla="*/ 2 w 150"/>
                <a:gd name="T37" fmla="*/ 3 h 92"/>
                <a:gd name="T38" fmla="*/ 2 w 150"/>
                <a:gd name="T39" fmla="*/ 4 h 92"/>
                <a:gd name="T40" fmla="*/ 2 w 150"/>
                <a:gd name="T41" fmla="*/ 5 h 92"/>
                <a:gd name="T42" fmla="*/ 2 w 150"/>
                <a:gd name="T43" fmla="*/ 5 h 92"/>
                <a:gd name="T44" fmla="*/ 2 w 150"/>
                <a:gd name="T45" fmla="*/ 5 h 92"/>
                <a:gd name="T46" fmla="*/ 2 w 150"/>
                <a:gd name="T47" fmla="*/ 6 h 92"/>
                <a:gd name="T48" fmla="*/ 2 w 150"/>
                <a:gd name="T49" fmla="*/ 7 h 92"/>
                <a:gd name="T50" fmla="*/ 2 w 150"/>
                <a:gd name="T51" fmla="*/ 7 h 92"/>
                <a:gd name="T52" fmla="*/ 2 w 150"/>
                <a:gd name="T53" fmla="*/ 8 h 92"/>
                <a:gd name="T54" fmla="*/ 2 w 150"/>
                <a:gd name="T55" fmla="*/ 8 h 92"/>
                <a:gd name="T56" fmla="*/ 2 w 150"/>
                <a:gd name="T57" fmla="*/ 8 h 92"/>
                <a:gd name="T58" fmla="*/ 2 w 150"/>
                <a:gd name="T59" fmla="*/ 8 h 92"/>
                <a:gd name="T60" fmla="*/ 2 w 150"/>
                <a:gd name="T61" fmla="*/ 9 h 92"/>
                <a:gd name="T62" fmla="*/ 3 w 150"/>
                <a:gd name="T63" fmla="*/ 9 h 92"/>
                <a:gd name="T64" fmla="*/ 3 w 150"/>
                <a:gd name="T65" fmla="*/ 9 h 92"/>
                <a:gd name="T66" fmla="*/ 3 w 150"/>
                <a:gd name="T67" fmla="*/ 9 h 92"/>
                <a:gd name="T68" fmla="*/ 3 w 150"/>
                <a:gd name="T69" fmla="*/ 10 h 92"/>
                <a:gd name="T70" fmla="*/ 3 w 150"/>
                <a:gd name="T71" fmla="*/ 10 h 92"/>
                <a:gd name="T72" fmla="*/ 4 w 150"/>
                <a:gd name="T73" fmla="*/ 10 h 92"/>
                <a:gd name="T74" fmla="*/ 4 w 150"/>
                <a:gd name="T75" fmla="*/ 11 h 92"/>
                <a:gd name="T76" fmla="*/ 5 w 150"/>
                <a:gd name="T77" fmla="*/ 11 h 92"/>
                <a:gd name="T78" fmla="*/ 6 w 150"/>
                <a:gd name="T79" fmla="*/ 12 h 92"/>
                <a:gd name="T80" fmla="*/ 6 w 150"/>
                <a:gd name="T81" fmla="*/ 11 h 92"/>
                <a:gd name="T82" fmla="*/ 6 w 150"/>
                <a:gd name="T83" fmla="*/ 11 h 92"/>
                <a:gd name="T84" fmla="*/ 7 w 150"/>
                <a:gd name="T85" fmla="*/ 12 h 92"/>
                <a:gd name="T86" fmla="*/ 7 w 150"/>
                <a:gd name="T87" fmla="*/ 11 h 92"/>
                <a:gd name="T88" fmla="*/ 9 w 150"/>
                <a:gd name="T89" fmla="*/ 10 h 92"/>
                <a:gd name="T90" fmla="*/ 10 w 150"/>
                <a:gd name="T91" fmla="*/ 10 h 92"/>
                <a:gd name="T92" fmla="*/ 11 w 150"/>
                <a:gd name="T93" fmla="*/ 11 h 92"/>
                <a:gd name="T94" fmla="*/ 11 w 150"/>
                <a:gd name="T95" fmla="*/ 10 h 92"/>
                <a:gd name="T96" fmla="*/ 11 w 150"/>
                <a:gd name="T97" fmla="*/ 10 h 92"/>
                <a:gd name="T98" fmla="*/ 11 w 150"/>
                <a:gd name="T99" fmla="*/ 9 h 92"/>
                <a:gd name="T100" fmla="*/ 12 w 150"/>
                <a:gd name="T101" fmla="*/ 8 h 92"/>
                <a:gd name="T102" fmla="*/ 11 w 150"/>
                <a:gd name="T103" fmla="*/ 8 h 92"/>
                <a:gd name="T104" fmla="*/ 12 w 150"/>
                <a:gd name="T105" fmla="*/ 8 h 92"/>
                <a:gd name="T106" fmla="*/ 12 w 150"/>
                <a:gd name="T107" fmla="*/ 8 h 92"/>
                <a:gd name="T108" fmla="*/ 12 w 150"/>
                <a:gd name="T109" fmla="*/ 8 h 92"/>
                <a:gd name="T110" fmla="*/ 14 w 150"/>
                <a:gd name="T111" fmla="*/ 8 h 92"/>
                <a:gd name="T112" fmla="*/ 14 w 150"/>
                <a:gd name="T113" fmla="*/ 7 h 92"/>
                <a:gd name="T114" fmla="*/ 12 w 150"/>
                <a:gd name="T115" fmla="*/ 7 h 92"/>
                <a:gd name="T116" fmla="*/ 11 w 150"/>
                <a:gd name="T117" fmla="*/ 7 h 92"/>
                <a:gd name="T118" fmla="*/ 11 w 150"/>
                <a:gd name="T119" fmla="*/ 7 h 92"/>
                <a:gd name="T120" fmla="*/ 11 w 150"/>
                <a:gd name="T121" fmla="*/ 7 h 92"/>
                <a:gd name="T122" fmla="*/ 11 w 150"/>
                <a:gd name="T123" fmla="*/ 7 h 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0"/>
                <a:gd name="T187" fmla="*/ 0 h 92"/>
                <a:gd name="T188" fmla="*/ 150 w 150"/>
                <a:gd name="T189" fmla="*/ 92 h 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0" h="92">
                  <a:moveTo>
                    <a:pt x="128" y="57"/>
                  </a:moveTo>
                  <a:lnTo>
                    <a:pt x="128" y="57"/>
                  </a:lnTo>
                  <a:lnTo>
                    <a:pt x="127" y="56"/>
                  </a:lnTo>
                  <a:lnTo>
                    <a:pt x="125" y="54"/>
                  </a:lnTo>
                  <a:lnTo>
                    <a:pt x="125" y="51"/>
                  </a:lnTo>
                  <a:lnTo>
                    <a:pt x="125" y="44"/>
                  </a:lnTo>
                  <a:lnTo>
                    <a:pt x="125" y="43"/>
                  </a:lnTo>
                  <a:lnTo>
                    <a:pt x="128" y="38"/>
                  </a:lnTo>
                  <a:lnTo>
                    <a:pt x="128" y="33"/>
                  </a:lnTo>
                  <a:lnTo>
                    <a:pt x="128" y="32"/>
                  </a:lnTo>
                  <a:lnTo>
                    <a:pt x="125" y="30"/>
                  </a:lnTo>
                  <a:lnTo>
                    <a:pt x="125" y="28"/>
                  </a:lnTo>
                  <a:lnTo>
                    <a:pt x="125" y="26"/>
                  </a:lnTo>
                  <a:lnTo>
                    <a:pt x="123" y="24"/>
                  </a:lnTo>
                  <a:lnTo>
                    <a:pt x="117" y="18"/>
                  </a:lnTo>
                  <a:lnTo>
                    <a:pt x="115" y="15"/>
                  </a:lnTo>
                  <a:lnTo>
                    <a:pt x="114" y="13"/>
                  </a:lnTo>
                  <a:lnTo>
                    <a:pt x="113" y="12"/>
                  </a:lnTo>
                  <a:lnTo>
                    <a:pt x="111" y="7"/>
                  </a:lnTo>
                  <a:lnTo>
                    <a:pt x="108" y="3"/>
                  </a:lnTo>
                  <a:lnTo>
                    <a:pt x="107" y="2"/>
                  </a:lnTo>
                  <a:lnTo>
                    <a:pt x="102" y="0"/>
                  </a:lnTo>
                  <a:lnTo>
                    <a:pt x="94" y="5"/>
                  </a:lnTo>
                  <a:lnTo>
                    <a:pt x="92" y="5"/>
                  </a:lnTo>
                  <a:lnTo>
                    <a:pt x="82" y="7"/>
                  </a:lnTo>
                  <a:lnTo>
                    <a:pt x="78" y="8"/>
                  </a:lnTo>
                  <a:lnTo>
                    <a:pt x="76" y="10"/>
                  </a:lnTo>
                  <a:lnTo>
                    <a:pt x="75" y="10"/>
                  </a:lnTo>
                  <a:lnTo>
                    <a:pt x="74" y="10"/>
                  </a:lnTo>
                  <a:lnTo>
                    <a:pt x="69" y="6"/>
                  </a:lnTo>
                  <a:lnTo>
                    <a:pt x="68" y="6"/>
                  </a:lnTo>
                  <a:lnTo>
                    <a:pt x="53" y="5"/>
                  </a:lnTo>
                  <a:lnTo>
                    <a:pt x="52" y="5"/>
                  </a:lnTo>
                  <a:lnTo>
                    <a:pt x="51" y="5"/>
                  </a:lnTo>
                  <a:lnTo>
                    <a:pt x="49" y="4"/>
                  </a:lnTo>
                  <a:lnTo>
                    <a:pt x="47" y="3"/>
                  </a:lnTo>
                  <a:lnTo>
                    <a:pt x="45" y="4"/>
                  </a:lnTo>
                  <a:lnTo>
                    <a:pt x="41" y="6"/>
                  </a:lnTo>
                  <a:lnTo>
                    <a:pt x="31" y="14"/>
                  </a:lnTo>
                  <a:lnTo>
                    <a:pt x="30" y="14"/>
                  </a:lnTo>
                  <a:lnTo>
                    <a:pt x="22" y="26"/>
                  </a:lnTo>
                  <a:lnTo>
                    <a:pt x="20" y="31"/>
                  </a:lnTo>
                  <a:lnTo>
                    <a:pt x="19" y="32"/>
                  </a:lnTo>
                  <a:lnTo>
                    <a:pt x="19" y="33"/>
                  </a:lnTo>
                  <a:lnTo>
                    <a:pt x="16" y="38"/>
                  </a:lnTo>
                  <a:lnTo>
                    <a:pt x="14" y="40"/>
                  </a:lnTo>
                  <a:lnTo>
                    <a:pt x="11" y="41"/>
                  </a:lnTo>
                  <a:lnTo>
                    <a:pt x="9" y="41"/>
                  </a:lnTo>
                  <a:lnTo>
                    <a:pt x="8" y="41"/>
                  </a:lnTo>
                  <a:lnTo>
                    <a:pt x="7" y="42"/>
                  </a:lnTo>
                  <a:lnTo>
                    <a:pt x="7" y="43"/>
                  </a:lnTo>
                  <a:lnTo>
                    <a:pt x="0" y="44"/>
                  </a:lnTo>
                  <a:lnTo>
                    <a:pt x="7" y="51"/>
                  </a:lnTo>
                  <a:lnTo>
                    <a:pt x="9" y="55"/>
                  </a:lnTo>
                  <a:lnTo>
                    <a:pt x="8" y="56"/>
                  </a:lnTo>
                  <a:lnTo>
                    <a:pt x="9" y="56"/>
                  </a:lnTo>
                  <a:lnTo>
                    <a:pt x="16" y="60"/>
                  </a:lnTo>
                  <a:lnTo>
                    <a:pt x="20" y="62"/>
                  </a:lnTo>
                  <a:lnTo>
                    <a:pt x="20" y="63"/>
                  </a:lnTo>
                  <a:lnTo>
                    <a:pt x="21" y="66"/>
                  </a:lnTo>
                  <a:lnTo>
                    <a:pt x="20" y="66"/>
                  </a:lnTo>
                  <a:lnTo>
                    <a:pt x="19" y="69"/>
                  </a:lnTo>
                  <a:lnTo>
                    <a:pt x="18" y="69"/>
                  </a:lnTo>
                  <a:lnTo>
                    <a:pt x="20" y="70"/>
                  </a:lnTo>
                  <a:lnTo>
                    <a:pt x="27" y="73"/>
                  </a:lnTo>
                  <a:lnTo>
                    <a:pt x="28" y="74"/>
                  </a:lnTo>
                  <a:lnTo>
                    <a:pt x="30" y="75"/>
                  </a:lnTo>
                  <a:lnTo>
                    <a:pt x="31" y="75"/>
                  </a:lnTo>
                  <a:lnTo>
                    <a:pt x="34" y="73"/>
                  </a:lnTo>
                  <a:lnTo>
                    <a:pt x="35" y="72"/>
                  </a:lnTo>
                  <a:lnTo>
                    <a:pt x="37" y="72"/>
                  </a:lnTo>
                  <a:lnTo>
                    <a:pt x="39" y="73"/>
                  </a:lnTo>
                  <a:lnTo>
                    <a:pt x="39" y="74"/>
                  </a:lnTo>
                  <a:lnTo>
                    <a:pt x="39" y="75"/>
                  </a:lnTo>
                  <a:lnTo>
                    <a:pt x="38" y="74"/>
                  </a:lnTo>
                  <a:lnTo>
                    <a:pt x="37" y="74"/>
                  </a:lnTo>
                  <a:lnTo>
                    <a:pt x="37" y="75"/>
                  </a:lnTo>
                  <a:lnTo>
                    <a:pt x="36" y="76"/>
                  </a:lnTo>
                  <a:lnTo>
                    <a:pt x="36" y="77"/>
                  </a:lnTo>
                  <a:lnTo>
                    <a:pt x="38" y="80"/>
                  </a:lnTo>
                  <a:lnTo>
                    <a:pt x="44" y="83"/>
                  </a:lnTo>
                  <a:lnTo>
                    <a:pt x="44" y="84"/>
                  </a:lnTo>
                  <a:lnTo>
                    <a:pt x="43" y="86"/>
                  </a:lnTo>
                  <a:lnTo>
                    <a:pt x="43" y="88"/>
                  </a:lnTo>
                  <a:lnTo>
                    <a:pt x="44" y="89"/>
                  </a:lnTo>
                  <a:lnTo>
                    <a:pt x="46" y="89"/>
                  </a:lnTo>
                  <a:lnTo>
                    <a:pt x="51" y="88"/>
                  </a:lnTo>
                  <a:lnTo>
                    <a:pt x="60" y="90"/>
                  </a:lnTo>
                  <a:lnTo>
                    <a:pt x="63" y="91"/>
                  </a:lnTo>
                  <a:lnTo>
                    <a:pt x="65" y="91"/>
                  </a:lnTo>
                  <a:lnTo>
                    <a:pt x="68" y="90"/>
                  </a:lnTo>
                  <a:lnTo>
                    <a:pt x="69" y="90"/>
                  </a:lnTo>
                  <a:lnTo>
                    <a:pt x="71" y="90"/>
                  </a:lnTo>
                  <a:lnTo>
                    <a:pt x="82" y="92"/>
                  </a:lnTo>
                  <a:lnTo>
                    <a:pt x="83" y="92"/>
                  </a:lnTo>
                  <a:lnTo>
                    <a:pt x="87" y="91"/>
                  </a:lnTo>
                  <a:lnTo>
                    <a:pt x="88" y="90"/>
                  </a:lnTo>
                  <a:lnTo>
                    <a:pt x="97" y="85"/>
                  </a:lnTo>
                  <a:lnTo>
                    <a:pt x="99" y="84"/>
                  </a:lnTo>
                  <a:lnTo>
                    <a:pt x="111" y="83"/>
                  </a:lnTo>
                  <a:lnTo>
                    <a:pt x="113" y="83"/>
                  </a:lnTo>
                  <a:lnTo>
                    <a:pt x="115" y="84"/>
                  </a:lnTo>
                  <a:lnTo>
                    <a:pt x="133" y="90"/>
                  </a:lnTo>
                  <a:lnTo>
                    <a:pt x="134" y="88"/>
                  </a:lnTo>
                  <a:lnTo>
                    <a:pt x="134" y="82"/>
                  </a:lnTo>
                  <a:lnTo>
                    <a:pt x="134" y="78"/>
                  </a:lnTo>
                  <a:lnTo>
                    <a:pt x="136" y="76"/>
                  </a:lnTo>
                  <a:lnTo>
                    <a:pt x="137" y="75"/>
                  </a:lnTo>
                  <a:lnTo>
                    <a:pt x="137" y="74"/>
                  </a:lnTo>
                  <a:lnTo>
                    <a:pt x="136" y="74"/>
                  </a:lnTo>
                  <a:lnTo>
                    <a:pt x="136" y="73"/>
                  </a:lnTo>
                  <a:lnTo>
                    <a:pt x="138" y="72"/>
                  </a:lnTo>
                  <a:lnTo>
                    <a:pt x="139" y="72"/>
                  </a:lnTo>
                  <a:lnTo>
                    <a:pt x="137" y="72"/>
                  </a:lnTo>
                  <a:lnTo>
                    <a:pt x="136" y="71"/>
                  </a:lnTo>
                  <a:lnTo>
                    <a:pt x="137" y="70"/>
                  </a:lnTo>
                  <a:lnTo>
                    <a:pt x="139" y="66"/>
                  </a:lnTo>
                  <a:lnTo>
                    <a:pt x="141" y="65"/>
                  </a:lnTo>
                  <a:lnTo>
                    <a:pt x="142" y="65"/>
                  </a:lnTo>
                  <a:lnTo>
                    <a:pt x="142" y="66"/>
                  </a:lnTo>
                  <a:lnTo>
                    <a:pt x="141" y="68"/>
                  </a:lnTo>
                  <a:lnTo>
                    <a:pt x="142" y="68"/>
                  </a:lnTo>
                  <a:lnTo>
                    <a:pt x="145" y="68"/>
                  </a:lnTo>
                  <a:lnTo>
                    <a:pt x="149" y="68"/>
                  </a:lnTo>
                  <a:lnTo>
                    <a:pt x="150" y="66"/>
                  </a:lnTo>
                  <a:lnTo>
                    <a:pt x="150" y="64"/>
                  </a:lnTo>
                  <a:lnTo>
                    <a:pt x="150" y="62"/>
                  </a:lnTo>
                  <a:lnTo>
                    <a:pt x="150" y="59"/>
                  </a:lnTo>
                  <a:lnTo>
                    <a:pt x="149" y="58"/>
                  </a:lnTo>
                  <a:lnTo>
                    <a:pt x="147" y="57"/>
                  </a:lnTo>
                  <a:lnTo>
                    <a:pt x="144" y="57"/>
                  </a:lnTo>
                  <a:lnTo>
                    <a:pt x="142" y="58"/>
                  </a:lnTo>
                  <a:lnTo>
                    <a:pt x="137" y="60"/>
                  </a:lnTo>
                  <a:lnTo>
                    <a:pt x="136" y="60"/>
                  </a:lnTo>
                  <a:lnTo>
                    <a:pt x="136" y="61"/>
                  </a:lnTo>
                  <a:lnTo>
                    <a:pt x="135" y="61"/>
                  </a:lnTo>
                  <a:lnTo>
                    <a:pt x="133" y="60"/>
                  </a:lnTo>
                  <a:lnTo>
                    <a:pt x="131" y="59"/>
                  </a:lnTo>
                  <a:lnTo>
                    <a:pt x="128" y="5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6" name="Freeform 4389"/>
            <p:cNvSpPr>
              <a:spLocks/>
            </p:cNvSpPr>
            <p:nvPr/>
          </p:nvSpPr>
          <p:spPr bwMode="auto">
            <a:xfrm>
              <a:off x="3465" y="1963"/>
              <a:ext cx="44" cy="51"/>
            </a:xfrm>
            <a:custGeom>
              <a:avLst/>
              <a:gdLst>
                <a:gd name="T0" fmla="*/ 2 w 56"/>
                <a:gd name="T1" fmla="*/ 2 h 62"/>
                <a:gd name="T2" fmla="*/ 2 w 56"/>
                <a:gd name="T3" fmla="*/ 2 h 62"/>
                <a:gd name="T4" fmla="*/ 2 w 56"/>
                <a:gd name="T5" fmla="*/ 2 h 62"/>
                <a:gd name="T6" fmla="*/ 2 w 56"/>
                <a:gd name="T7" fmla="*/ 2 h 62"/>
                <a:gd name="T8" fmla="*/ 2 w 56"/>
                <a:gd name="T9" fmla="*/ 4 h 62"/>
                <a:gd name="T10" fmla="*/ 2 w 56"/>
                <a:gd name="T11" fmla="*/ 4 h 62"/>
                <a:gd name="T12" fmla="*/ 2 w 56"/>
                <a:gd name="T13" fmla="*/ 5 h 62"/>
                <a:gd name="T14" fmla="*/ 2 w 56"/>
                <a:gd name="T15" fmla="*/ 5 h 62"/>
                <a:gd name="T16" fmla="*/ 2 w 56"/>
                <a:gd name="T17" fmla="*/ 6 h 62"/>
                <a:gd name="T18" fmla="*/ 2 w 56"/>
                <a:gd name="T19" fmla="*/ 6 h 62"/>
                <a:gd name="T20" fmla="*/ 2 w 56"/>
                <a:gd name="T21" fmla="*/ 7 h 62"/>
                <a:gd name="T22" fmla="*/ 2 w 56"/>
                <a:gd name="T23" fmla="*/ 7 h 62"/>
                <a:gd name="T24" fmla="*/ 2 w 56"/>
                <a:gd name="T25" fmla="*/ 7 h 62"/>
                <a:gd name="T26" fmla="*/ 2 w 56"/>
                <a:gd name="T27" fmla="*/ 7 h 62"/>
                <a:gd name="T28" fmla="*/ 2 w 56"/>
                <a:gd name="T29" fmla="*/ 7 h 62"/>
                <a:gd name="T30" fmla="*/ 2 w 56"/>
                <a:gd name="T31" fmla="*/ 7 h 62"/>
                <a:gd name="T32" fmla="*/ 2 w 56"/>
                <a:gd name="T33" fmla="*/ 7 h 62"/>
                <a:gd name="T34" fmla="*/ 2 w 56"/>
                <a:gd name="T35" fmla="*/ 6 h 62"/>
                <a:gd name="T36" fmla="*/ 2 w 56"/>
                <a:gd name="T37" fmla="*/ 6 h 62"/>
                <a:gd name="T38" fmla="*/ 3 w 56"/>
                <a:gd name="T39" fmla="*/ 6 h 62"/>
                <a:gd name="T40" fmla="*/ 3 w 56"/>
                <a:gd name="T41" fmla="*/ 6 h 62"/>
                <a:gd name="T42" fmla="*/ 3 w 56"/>
                <a:gd name="T43" fmla="*/ 5 h 62"/>
                <a:gd name="T44" fmla="*/ 3 w 56"/>
                <a:gd name="T45" fmla="*/ 5 h 62"/>
                <a:gd name="T46" fmla="*/ 3 w 56"/>
                <a:gd name="T47" fmla="*/ 5 h 62"/>
                <a:gd name="T48" fmla="*/ 3 w 56"/>
                <a:gd name="T49" fmla="*/ 5 h 62"/>
                <a:gd name="T50" fmla="*/ 3 w 56"/>
                <a:gd name="T51" fmla="*/ 5 h 62"/>
                <a:gd name="T52" fmla="*/ 4 w 56"/>
                <a:gd name="T53" fmla="*/ 5 h 62"/>
                <a:gd name="T54" fmla="*/ 4 w 56"/>
                <a:gd name="T55" fmla="*/ 5 h 62"/>
                <a:gd name="T56" fmla="*/ 4 w 56"/>
                <a:gd name="T57" fmla="*/ 5 h 62"/>
                <a:gd name="T58" fmla="*/ 4 w 56"/>
                <a:gd name="T59" fmla="*/ 5 h 62"/>
                <a:gd name="T60" fmla="*/ 4 w 56"/>
                <a:gd name="T61" fmla="*/ 5 h 62"/>
                <a:gd name="T62" fmla="*/ 4 w 56"/>
                <a:gd name="T63" fmla="*/ 4 h 62"/>
                <a:gd name="T64" fmla="*/ 4 w 56"/>
                <a:gd name="T65" fmla="*/ 4 h 62"/>
                <a:gd name="T66" fmla="*/ 4 w 56"/>
                <a:gd name="T67" fmla="*/ 4 h 62"/>
                <a:gd name="T68" fmla="*/ 3 w 56"/>
                <a:gd name="T69" fmla="*/ 3 h 62"/>
                <a:gd name="T70" fmla="*/ 4 w 56"/>
                <a:gd name="T71" fmla="*/ 3 h 62"/>
                <a:gd name="T72" fmla="*/ 3 w 56"/>
                <a:gd name="T73" fmla="*/ 2 h 62"/>
                <a:gd name="T74" fmla="*/ 3 w 56"/>
                <a:gd name="T75" fmla="*/ 2 h 62"/>
                <a:gd name="T76" fmla="*/ 3 w 56"/>
                <a:gd name="T77" fmla="*/ 3 h 62"/>
                <a:gd name="T78" fmla="*/ 3 w 56"/>
                <a:gd name="T79" fmla="*/ 2 h 62"/>
                <a:gd name="T80" fmla="*/ 3 w 56"/>
                <a:gd name="T81" fmla="*/ 2 h 62"/>
                <a:gd name="T82" fmla="*/ 3 w 56"/>
                <a:gd name="T83" fmla="*/ 2 h 62"/>
                <a:gd name="T84" fmla="*/ 3 w 56"/>
                <a:gd name="T85" fmla="*/ 2 h 62"/>
                <a:gd name="T86" fmla="*/ 3 w 56"/>
                <a:gd name="T87" fmla="*/ 2 h 62"/>
                <a:gd name="T88" fmla="*/ 3 w 56"/>
                <a:gd name="T89" fmla="*/ 2 h 62"/>
                <a:gd name="T90" fmla="*/ 2 w 56"/>
                <a:gd name="T91" fmla="*/ 2 h 62"/>
                <a:gd name="T92" fmla="*/ 2 w 56"/>
                <a:gd name="T93" fmla="*/ 2 h 62"/>
                <a:gd name="T94" fmla="*/ 2 w 56"/>
                <a:gd name="T95" fmla="*/ 2 h 62"/>
                <a:gd name="T96" fmla="*/ 2 w 56"/>
                <a:gd name="T97" fmla="*/ 0 h 62"/>
                <a:gd name="T98" fmla="*/ 2 w 56"/>
                <a:gd name="T99" fmla="*/ 2 h 62"/>
                <a:gd name="T100" fmla="*/ 2 w 56"/>
                <a:gd name="T101" fmla="*/ 2 h 62"/>
                <a:gd name="T102" fmla="*/ 1 w 56"/>
                <a:gd name="T103" fmla="*/ 2 h 62"/>
                <a:gd name="T104" fmla="*/ 2 w 56"/>
                <a:gd name="T105" fmla="*/ 2 h 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
                <a:gd name="T160" fmla="*/ 0 h 62"/>
                <a:gd name="T161" fmla="*/ 56 w 56"/>
                <a:gd name="T162" fmla="*/ 62 h 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 h="62">
                  <a:moveTo>
                    <a:pt x="6" y="8"/>
                  </a:moveTo>
                  <a:lnTo>
                    <a:pt x="6" y="8"/>
                  </a:lnTo>
                  <a:lnTo>
                    <a:pt x="9" y="12"/>
                  </a:lnTo>
                  <a:lnTo>
                    <a:pt x="11" y="17"/>
                  </a:lnTo>
                  <a:lnTo>
                    <a:pt x="12" y="18"/>
                  </a:lnTo>
                  <a:lnTo>
                    <a:pt x="13" y="20"/>
                  </a:lnTo>
                  <a:lnTo>
                    <a:pt x="15" y="23"/>
                  </a:lnTo>
                  <a:lnTo>
                    <a:pt x="21" y="29"/>
                  </a:lnTo>
                  <a:lnTo>
                    <a:pt x="23" y="31"/>
                  </a:lnTo>
                  <a:lnTo>
                    <a:pt x="23" y="33"/>
                  </a:lnTo>
                  <a:lnTo>
                    <a:pt x="23" y="35"/>
                  </a:lnTo>
                  <a:lnTo>
                    <a:pt x="26" y="37"/>
                  </a:lnTo>
                  <a:lnTo>
                    <a:pt x="26" y="38"/>
                  </a:lnTo>
                  <a:lnTo>
                    <a:pt x="26" y="43"/>
                  </a:lnTo>
                  <a:lnTo>
                    <a:pt x="23" y="48"/>
                  </a:lnTo>
                  <a:lnTo>
                    <a:pt x="23" y="49"/>
                  </a:lnTo>
                  <a:lnTo>
                    <a:pt x="23" y="56"/>
                  </a:lnTo>
                  <a:lnTo>
                    <a:pt x="23" y="59"/>
                  </a:lnTo>
                  <a:lnTo>
                    <a:pt x="25" y="61"/>
                  </a:lnTo>
                  <a:lnTo>
                    <a:pt x="26" y="62"/>
                  </a:lnTo>
                  <a:lnTo>
                    <a:pt x="27" y="61"/>
                  </a:lnTo>
                  <a:lnTo>
                    <a:pt x="28" y="60"/>
                  </a:lnTo>
                  <a:lnTo>
                    <a:pt x="30" y="59"/>
                  </a:lnTo>
                  <a:lnTo>
                    <a:pt x="30" y="57"/>
                  </a:lnTo>
                  <a:lnTo>
                    <a:pt x="30" y="56"/>
                  </a:lnTo>
                  <a:lnTo>
                    <a:pt x="31" y="55"/>
                  </a:lnTo>
                  <a:lnTo>
                    <a:pt x="33" y="53"/>
                  </a:lnTo>
                  <a:lnTo>
                    <a:pt x="34" y="51"/>
                  </a:lnTo>
                  <a:lnTo>
                    <a:pt x="35" y="51"/>
                  </a:lnTo>
                  <a:lnTo>
                    <a:pt x="36" y="50"/>
                  </a:lnTo>
                  <a:lnTo>
                    <a:pt x="37" y="47"/>
                  </a:lnTo>
                  <a:lnTo>
                    <a:pt x="37" y="46"/>
                  </a:lnTo>
                  <a:lnTo>
                    <a:pt x="37" y="45"/>
                  </a:lnTo>
                  <a:lnTo>
                    <a:pt x="37" y="41"/>
                  </a:lnTo>
                  <a:lnTo>
                    <a:pt x="39" y="40"/>
                  </a:lnTo>
                  <a:lnTo>
                    <a:pt x="39" y="41"/>
                  </a:lnTo>
                  <a:lnTo>
                    <a:pt x="41" y="42"/>
                  </a:lnTo>
                  <a:lnTo>
                    <a:pt x="42" y="42"/>
                  </a:lnTo>
                  <a:lnTo>
                    <a:pt x="43" y="42"/>
                  </a:lnTo>
                  <a:lnTo>
                    <a:pt x="45" y="41"/>
                  </a:lnTo>
                  <a:lnTo>
                    <a:pt x="46" y="41"/>
                  </a:lnTo>
                  <a:lnTo>
                    <a:pt x="47" y="42"/>
                  </a:lnTo>
                  <a:lnTo>
                    <a:pt x="48" y="42"/>
                  </a:lnTo>
                  <a:lnTo>
                    <a:pt x="50" y="42"/>
                  </a:lnTo>
                  <a:lnTo>
                    <a:pt x="51" y="43"/>
                  </a:lnTo>
                  <a:lnTo>
                    <a:pt x="54" y="43"/>
                  </a:lnTo>
                  <a:lnTo>
                    <a:pt x="56" y="42"/>
                  </a:lnTo>
                  <a:lnTo>
                    <a:pt x="55" y="41"/>
                  </a:lnTo>
                  <a:lnTo>
                    <a:pt x="53" y="40"/>
                  </a:lnTo>
                  <a:lnTo>
                    <a:pt x="53" y="39"/>
                  </a:lnTo>
                  <a:lnTo>
                    <a:pt x="53" y="35"/>
                  </a:lnTo>
                  <a:lnTo>
                    <a:pt x="53" y="34"/>
                  </a:lnTo>
                  <a:lnTo>
                    <a:pt x="51" y="33"/>
                  </a:lnTo>
                  <a:lnTo>
                    <a:pt x="50" y="33"/>
                  </a:lnTo>
                  <a:lnTo>
                    <a:pt x="46" y="28"/>
                  </a:lnTo>
                  <a:lnTo>
                    <a:pt x="46" y="27"/>
                  </a:lnTo>
                  <a:lnTo>
                    <a:pt x="47" y="26"/>
                  </a:lnTo>
                  <a:lnTo>
                    <a:pt x="47" y="24"/>
                  </a:lnTo>
                  <a:lnTo>
                    <a:pt x="46" y="23"/>
                  </a:lnTo>
                  <a:lnTo>
                    <a:pt x="45" y="24"/>
                  </a:lnTo>
                  <a:lnTo>
                    <a:pt x="45" y="25"/>
                  </a:lnTo>
                  <a:lnTo>
                    <a:pt x="43" y="23"/>
                  </a:lnTo>
                  <a:lnTo>
                    <a:pt x="41" y="21"/>
                  </a:lnTo>
                  <a:lnTo>
                    <a:pt x="41" y="19"/>
                  </a:lnTo>
                  <a:lnTo>
                    <a:pt x="41" y="18"/>
                  </a:lnTo>
                  <a:lnTo>
                    <a:pt x="42" y="14"/>
                  </a:lnTo>
                  <a:lnTo>
                    <a:pt x="41" y="12"/>
                  </a:lnTo>
                  <a:lnTo>
                    <a:pt x="40" y="10"/>
                  </a:lnTo>
                  <a:lnTo>
                    <a:pt x="39" y="11"/>
                  </a:lnTo>
                  <a:lnTo>
                    <a:pt x="37" y="11"/>
                  </a:lnTo>
                  <a:lnTo>
                    <a:pt x="29" y="7"/>
                  </a:lnTo>
                  <a:lnTo>
                    <a:pt x="20" y="4"/>
                  </a:lnTo>
                  <a:lnTo>
                    <a:pt x="20" y="3"/>
                  </a:lnTo>
                  <a:lnTo>
                    <a:pt x="19" y="3"/>
                  </a:lnTo>
                  <a:lnTo>
                    <a:pt x="15" y="0"/>
                  </a:lnTo>
                  <a:lnTo>
                    <a:pt x="14" y="0"/>
                  </a:lnTo>
                  <a:lnTo>
                    <a:pt x="11" y="3"/>
                  </a:lnTo>
                  <a:lnTo>
                    <a:pt x="8" y="3"/>
                  </a:lnTo>
                  <a:lnTo>
                    <a:pt x="5" y="3"/>
                  </a:lnTo>
                  <a:lnTo>
                    <a:pt x="3" y="3"/>
                  </a:lnTo>
                  <a:lnTo>
                    <a:pt x="1" y="4"/>
                  </a:lnTo>
                  <a:lnTo>
                    <a:pt x="0" y="5"/>
                  </a:lnTo>
                  <a:lnTo>
                    <a:pt x="5" y="7"/>
                  </a:lnTo>
                  <a:lnTo>
                    <a:pt x="6"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7" name="Freeform 4390"/>
            <p:cNvSpPr>
              <a:spLocks noEditPoints="1"/>
            </p:cNvSpPr>
            <p:nvPr/>
          </p:nvSpPr>
          <p:spPr bwMode="auto">
            <a:xfrm>
              <a:off x="3407" y="1896"/>
              <a:ext cx="230" cy="134"/>
            </a:xfrm>
            <a:custGeom>
              <a:avLst/>
              <a:gdLst>
                <a:gd name="T0" fmla="*/ 25 w 287"/>
                <a:gd name="T1" fmla="*/ 7 h 163"/>
                <a:gd name="T2" fmla="*/ 23 w 287"/>
                <a:gd name="T3" fmla="*/ 6 h 163"/>
                <a:gd name="T4" fmla="*/ 22 w 287"/>
                <a:gd name="T5" fmla="*/ 5 h 163"/>
                <a:gd name="T6" fmla="*/ 19 w 287"/>
                <a:gd name="T7" fmla="*/ 6 h 163"/>
                <a:gd name="T8" fmla="*/ 18 w 287"/>
                <a:gd name="T9" fmla="*/ 4 h 163"/>
                <a:gd name="T10" fmla="*/ 18 w 287"/>
                <a:gd name="T11" fmla="*/ 3 h 163"/>
                <a:gd name="T12" fmla="*/ 18 w 287"/>
                <a:gd name="T13" fmla="*/ 2 h 163"/>
                <a:gd name="T14" fmla="*/ 17 w 287"/>
                <a:gd name="T15" fmla="*/ 2 h 163"/>
                <a:gd name="T16" fmla="*/ 14 w 287"/>
                <a:gd name="T17" fmla="*/ 2 h 163"/>
                <a:gd name="T18" fmla="*/ 12 w 287"/>
                <a:gd name="T19" fmla="*/ 2 h 163"/>
                <a:gd name="T20" fmla="*/ 11 w 287"/>
                <a:gd name="T21" fmla="*/ 2 h 163"/>
                <a:gd name="T22" fmla="*/ 10 w 287"/>
                <a:gd name="T23" fmla="*/ 2 h 163"/>
                <a:gd name="T24" fmla="*/ 9 w 287"/>
                <a:gd name="T25" fmla="*/ 2 h 163"/>
                <a:gd name="T26" fmla="*/ 9 w 287"/>
                <a:gd name="T27" fmla="*/ 2 h 163"/>
                <a:gd name="T28" fmla="*/ 8 w 287"/>
                <a:gd name="T29" fmla="*/ 2 h 163"/>
                <a:gd name="T30" fmla="*/ 3 w 287"/>
                <a:gd name="T31" fmla="*/ 2 h 163"/>
                <a:gd name="T32" fmla="*/ 2 w 287"/>
                <a:gd name="T33" fmla="*/ 4 h 163"/>
                <a:gd name="T34" fmla="*/ 2 w 287"/>
                <a:gd name="T35" fmla="*/ 5 h 163"/>
                <a:gd name="T36" fmla="*/ 2 w 287"/>
                <a:gd name="T37" fmla="*/ 8 h 163"/>
                <a:gd name="T38" fmla="*/ 2 w 287"/>
                <a:gd name="T39" fmla="*/ 8 h 163"/>
                <a:gd name="T40" fmla="*/ 2 w 287"/>
                <a:gd name="T41" fmla="*/ 11 h 163"/>
                <a:gd name="T42" fmla="*/ 4 w 287"/>
                <a:gd name="T43" fmla="*/ 12 h 163"/>
                <a:gd name="T44" fmla="*/ 6 w 287"/>
                <a:gd name="T45" fmla="*/ 10 h 163"/>
                <a:gd name="T46" fmla="*/ 7 w 287"/>
                <a:gd name="T47" fmla="*/ 10 h 163"/>
                <a:gd name="T48" fmla="*/ 10 w 287"/>
                <a:gd name="T49" fmla="*/ 11 h 163"/>
                <a:gd name="T50" fmla="*/ 10 w 287"/>
                <a:gd name="T51" fmla="*/ 12 h 163"/>
                <a:gd name="T52" fmla="*/ 10 w 287"/>
                <a:gd name="T53" fmla="*/ 12 h 163"/>
                <a:gd name="T54" fmla="*/ 11 w 287"/>
                <a:gd name="T55" fmla="*/ 14 h 163"/>
                <a:gd name="T56" fmla="*/ 11 w 287"/>
                <a:gd name="T57" fmla="*/ 14 h 163"/>
                <a:gd name="T58" fmla="*/ 10 w 287"/>
                <a:gd name="T59" fmla="*/ 14 h 163"/>
                <a:gd name="T60" fmla="*/ 9 w 287"/>
                <a:gd name="T61" fmla="*/ 14 h 163"/>
                <a:gd name="T62" fmla="*/ 9 w 287"/>
                <a:gd name="T63" fmla="*/ 16 h 163"/>
                <a:gd name="T64" fmla="*/ 9 w 287"/>
                <a:gd name="T65" fmla="*/ 17 h 163"/>
                <a:gd name="T66" fmla="*/ 9 w 287"/>
                <a:gd name="T67" fmla="*/ 17 h 163"/>
                <a:gd name="T68" fmla="*/ 11 w 287"/>
                <a:gd name="T69" fmla="*/ 17 h 163"/>
                <a:gd name="T70" fmla="*/ 11 w 287"/>
                <a:gd name="T71" fmla="*/ 16 h 163"/>
                <a:gd name="T72" fmla="*/ 11 w 287"/>
                <a:gd name="T73" fmla="*/ 14 h 163"/>
                <a:gd name="T74" fmla="*/ 11 w 287"/>
                <a:gd name="T75" fmla="*/ 14 h 163"/>
                <a:gd name="T76" fmla="*/ 14 w 287"/>
                <a:gd name="T77" fmla="*/ 14 h 163"/>
                <a:gd name="T78" fmla="*/ 14 w 287"/>
                <a:gd name="T79" fmla="*/ 13 h 163"/>
                <a:gd name="T80" fmla="*/ 14 w 287"/>
                <a:gd name="T81" fmla="*/ 14 h 163"/>
                <a:gd name="T82" fmla="*/ 14 w 287"/>
                <a:gd name="T83" fmla="*/ 14 h 163"/>
                <a:gd name="T84" fmla="*/ 14 w 287"/>
                <a:gd name="T85" fmla="*/ 15 h 163"/>
                <a:gd name="T86" fmla="*/ 15 w 287"/>
                <a:gd name="T87" fmla="*/ 15 h 163"/>
                <a:gd name="T88" fmla="*/ 15 w 287"/>
                <a:gd name="T89" fmla="*/ 16 h 163"/>
                <a:gd name="T90" fmla="*/ 14 w 287"/>
                <a:gd name="T91" fmla="*/ 17 h 163"/>
                <a:gd name="T92" fmla="*/ 16 w 287"/>
                <a:gd name="T93" fmla="*/ 17 h 163"/>
                <a:gd name="T94" fmla="*/ 16 w 287"/>
                <a:gd name="T95" fmla="*/ 19 h 163"/>
                <a:gd name="T96" fmla="*/ 19 w 287"/>
                <a:gd name="T97" fmla="*/ 17 h 163"/>
                <a:gd name="T98" fmla="*/ 20 w 287"/>
                <a:gd name="T99" fmla="*/ 17 h 163"/>
                <a:gd name="T100" fmla="*/ 18 w 287"/>
                <a:gd name="T101" fmla="*/ 16 h 163"/>
                <a:gd name="T102" fmla="*/ 18 w 287"/>
                <a:gd name="T103" fmla="*/ 14 h 163"/>
                <a:gd name="T104" fmla="*/ 19 w 287"/>
                <a:gd name="T105" fmla="*/ 14 h 163"/>
                <a:gd name="T106" fmla="*/ 21 w 287"/>
                <a:gd name="T107" fmla="*/ 14 h 163"/>
                <a:gd name="T108" fmla="*/ 22 w 287"/>
                <a:gd name="T109" fmla="*/ 12 h 163"/>
                <a:gd name="T110" fmla="*/ 24 w 287"/>
                <a:gd name="T111" fmla="*/ 11 h 163"/>
                <a:gd name="T112" fmla="*/ 24 w 287"/>
                <a:gd name="T113" fmla="*/ 10 h 163"/>
                <a:gd name="T114" fmla="*/ 24 w 287"/>
                <a:gd name="T115" fmla="*/ 8 h 163"/>
                <a:gd name="T116" fmla="*/ 18 w 287"/>
                <a:gd name="T117" fmla="*/ 17 h 163"/>
                <a:gd name="T118" fmla="*/ 18 w 287"/>
                <a:gd name="T119" fmla="*/ 16 h 163"/>
                <a:gd name="T120" fmla="*/ 17 w 287"/>
                <a:gd name="T121" fmla="*/ 16 h 163"/>
                <a:gd name="T122" fmla="*/ 17 w 287"/>
                <a:gd name="T123" fmla="*/ 14 h 163"/>
                <a:gd name="T124" fmla="*/ 18 w 287"/>
                <a:gd name="T125" fmla="*/ 16 h 1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7"/>
                <a:gd name="T190" fmla="*/ 0 h 163"/>
                <a:gd name="T191" fmla="*/ 287 w 287"/>
                <a:gd name="T192" fmla="*/ 163 h 1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7" h="163">
                  <a:moveTo>
                    <a:pt x="281" y="72"/>
                  </a:moveTo>
                  <a:lnTo>
                    <a:pt x="281" y="72"/>
                  </a:lnTo>
                  <a:lnTo>
                    <a:pt x="283" y="69"/>
                  </a:lnTo>
                  <a:lnTo>
                    <a:pt x="286" y="67"/>
                  </a:lnTo>
                  <a:lnTo>
                    <a:pt x="286" y="65"/>
                  </a:lnTo>
                  <a:lnTo>
                    <a:pt x="287" y="63"/>
                  </a:lnTo>
                  <a:lnTo>
                    <a:pt x="287" y="60"/>
                  </a:lnTo>
                  <a:lnTo>
                    <a:pt x="286" y="60"/>
                  </a:lnTo>
                  <a:lnTo>
                    <a:pt x="284" y="60"/>
                  </a:lnTo>
                  <a:lnTo>
                    <a:pt x="281" y="60"/>
                  </a:lnTo>
                  <a:lnTo>
                    <a:pt x="278" y="58"/>
                  </a:lnTo>
                  <a:lnTo>
                    <a:pt x="273" y="53"/>
                  </a:lnTo>
                  <a:lnTo>
                    <a:pt x="272" y="53"/>
                  </a:lnTo>
                  <a:lnTo>
                    <a:pt x="271" y="53"/>
                  </a:lnTo>
                  <a:lnTo>
                    <a:pt x="269" y="54"/>
                  </a:lnTo>
                  <a:lnTo>
                    <a:pt x="266" y="53"/>
                  </a:lnTo>
                  <a:lnTo>
                    <a:pt x="264" y="51"/>
                  </a:lnTo>
                  <a:lnTo>
                    <a:pt x="258" y="49"/>
                  </a:lnTo>
                  <a:lnTo>
                    <a:pt x="257" y="50"/>
                  </a:lnTo>
                  <a:lnTo>
                    <a:pt x="254" y="52"/>
                  </a:lnTo>
                  <a:lnTo>
                    <a:pt x="253" y="52"/>
                  </a:lnTo>
                  <a:lnTo>
                    <a:pt x="244" y="41"/>
                  </a:lnTo>
                  <a:lnTo>
                    <a:pt x="243" y="41"/>
                  </a:lnTo>
                  <a:lnTo>
                    <a:pt x="231" y="45"/>
                  </a:lnTo>
                  <a:lnTo>
                    <a:pt x="229" y="45"/>
                  </a:lnTo>
                  <a:lnTo>
                    <a:pt x="223" y="42"/>
                  </a:lnTo>
                  <a:lnTo>
                    <a:pt x="221" y="41"/>
                  </a:lnTo>
                  <a:lnTo>
                    <a:pt x="217" y="44"/>
                  </a:lnTo>
                  <a:lnTo>
                    <a:pt x="215" y="44"/>
                  </a:lnTo>
                  <a:lnTo>
                    <a:pt x="215" y="42"/>
                  </a:lnTo>
                  <a:lnTo>
                    <a:pt x="213" y="41"/>
                  </a:lnTo>
                  <a:lnTo>
                    <a:pt x="212" y="39"/>
                  </a:lnTo>
                  <a:lnTo>
                    <a:pt x="212" y="37"/>
                  </a:lnTo>
                  <a:lnTo>
                    <a:pt x="210" y="32"/>
                  </a:lnTo>
                  <a:lnTo>
                    <a:pt x="210" y="31"/>
                  </a:lnTo>
                  <a:lnTo>
                    <a:pt x="211" y="30"/>
                  </a:lnTo>
                  <a:lnTo>
                    <a:pt x="211" y="28"/>
                  </a:lnTo>
                  <a:lnTo>
                    <a:pt x="204" y="25"/>
                  </a:lnTo>
                  <a:lnTo>
                    <a:pt x="203" y="25"/>
                  </a:lnTo>
                  <a:lnTo>
                    <a:pt x="202" y="25"/>
                  </a:lnTo>
                  <a:lnTo>
                    <a:pt x="201" y="26"/>
                  </a:lnTo>
                  <a:lnTo>
                    <a:pt x="200" y="25"/>
                  </a:lnTo>
                  <a:lnTo>
                    <a:pt x="198" y="25"/>
                  </a:lnTo>
                  <a:lnTo>
                    <a:pt x="194" y="24"/>
                  </a:lnTo>
                  <a:lnTo>
                    <a:pt x="193" y="23"/>
                  </a:lnTo>
                  <a:lnTo>
                    <a:pt x="193" y="22"/>
                  </a:lnTo>
                  <a:lnTo>
                    <a:pt x="193" y="20"/>
                  </a:lnTo>
                  <a:lnTo>
                    <a:pt x="193" y="18"/>
                  </a:lnTo>
                  <a:lnTo>
                    <a:pt x="190" y="17"/>
                  </a:lnTo>
                  <a:lnTo>
                    <a:pt x="191" y="16"/>
                  </a:lnTo>
                  <a:lnTo>
                    <a:pt x="193" y="14"/>
                  </a:lnTo>
                  <a:lnTo>
                    <a:pt x="196" y="13"/>
                  </a:lnTo>
                  <a:lnTo>
                    <a:pt x="196" y="12"/>
                  </a:lnTo>
                  <a:lnTo>
                    <a:pt x="195" y="11"/>
                  </a:lnTo>
                  <a:lnTo>
                    <a:pt x="193" y="10"/>
                  </a:lnTo>
                  <a:lnTo>
                    <a:pt x="191" y="8"/>
                  </a:lnTo>
                  <a:lnTo>
                    <a:pt x="190" y="6"/>
                  </a:lnTo>
                  <a:lnTo>
                    <a:pt x="189" y="5"/>
                  </a:lnTo>
                  <a:lnTo>
                    <a:pt x="186" y="0"/>
                  </a:lnTo>
                  <a:lnTo>
                    <a:pt x="183" y="0"/>
                  </a:lnTo>
                  <a:lnTo>
                    <a:pt x="180" y="0"/>
                  </a:lnTo>
                  <a:lnTo>
                    <a:pt x="173" y="3"/>
                  </a:lnTo>
                  <a:lnTo>
                    <a:pt x="166" y="2"/>
                  </a:lnTo>
                  <a:lnTo>
                    <a:pt x="164" y="2"/>
                  </a:lnTo>
                  <a:lnTo>
                    <a:pt x="162" y="6"/>
                  </a:lnTo>
                  <a:lnTo>
                    <a:pt x="160" y="7"/>
                  </a:lnTo>
                  <a:lnTo>
                    <a:pt x="158" y="7"/>
                  </a:lnTo>
                  <a:lnTo>
                    <a:pt x="155" y="7"/>
                  </a:lnTo>
                  <a:lnTo>
                    <a:pt x="154" y="6"/>
                  </a:lnTo>
                  <a:lnTo>
                    <a:pt x="148" y="6"/>
                  </a:lnTo>
                  <a:lnTo>
                    <a:pt x="147" y="6"/>
                  </a:lnTo>
                  <a:lnTo>
                    <a:pt x="145" y="7"/>
                  </a:lnTo>
                  <a:lnTo>
                    <a:pt x="144" y="7"/>
                  </a:lnTo>
                  <a:lnTo>
                    <a:pt x="143" y="7"/>
                  </a:lnTo>
                  <a:lnTo>
                    <a:pt x="141" y="7"/>
                  </a:lnTo>
                  <a:lnTo>
                    <a:pt x="140" y="8"/>
                  </a:lnTo>
                  <a:lnTo>
                    <a:pt x="138" y="10"/>
                  </a:lnTo>
                  <a:lnTo>
                    <a:pt x="133" y="16"/>
                  </a:lnTo>
                  <a:lnTo>
                    <a:pt x="133" y="18"/>
                  </a:lnTo>
                  <a:lnTo>
                    <a:pt x="134" y="20"/>
                  </a:lnTo>
                  <a:lnTo>
                    <a:pt x="134" y="22"/>
                  </a:lnTo>
                  <a:lnTo>
                    <a:pt x="133" y="24"/>
                  </a:lnTo>
                  <a:lnTo>
                    <a:pt x="130" y="21"/>
                  </a:lnTo>
                  <a:lnTo>
                    <a:pt x="128" y="20"/>
                  </a:lnTo>
                  <a:lnTo>
                    <a:pt x="125" y="20"/>
                  </a:lnTo>
                  <a:lnTo>
                    <a:pt x="115" y="22"/>
                  </a:lnTo>
                  <a:lnTo>
                    <a:pt x="114" y="21"/>
                  </a:lnTo>
                  <a:lnTo>
                    <a:pt x="113" y="19"/>
                  </a:lnTo>
                  <a:lnTo>
                    <a:pt x="111" y="17"/>
                  </a:lnTo>
                  <a:lnTo>
                    <a:pt x="110" y="17"/>
                  </a:lnTo>
                  <a:lnTo>
                    <a:pt x="108" y="18"/>
                  </a:lnTo>
                  <a:lnTo>
                    <a:pt x="106" y="18"/>
                  </a:lnTo>
                  <a:lnTo>
                    <a:pt x="104" y="21"/>
                  </a:lnTo>
                  <a:lnTo>
                    <a:pt x="103" y="20"/>
                  </a:lnTo>
                  <a:lnTo>
                    <a:pt x="100" y="19"/>
                  </a:lnTo>
                  <a:lnTo>
                    <a:pt x="98" y="18"/>
                  </a:lnTo>
                  <a:lnTo>
                    <a:pt x="97" y="17"/>
                  </a:lnTo>
                  <a:lnTo>
                    <a:pt x="97" y="16"/>
                  </a:lnTo>
                  <a:lnTo>
                    <a:pt x="96" y="17"/>
                  </a:lnTo>
                  <a:lnTo>
                    <a:pt x="92" y="17"/>
                  </a:lnTo>
                  <a:lnTo>
                    <a:pt x="90" y="18"/>
                  </a:lnTo>
                  <a:lnTo>
                    <a:pt x="88" y="19"/>
                  </a:lnTo>
                  <a:lnTo>
                    <a:pt x="88" y="20"/>
                  </a:lnTo>
                  <a:lnTo>
                    <a:pt x="88" y="19"/>
                  </a:lnTo>
                  <a:lnTo>
                    <a:pt x="88" y="18"/>
                  </a:lnTo>
                  <a:lnTo>
                    <a:pt x="87" y="17"/>
                  </a:lnTo>
                  <a:lnTo>
                    <a:pt x="86" y="17"/>
                  </a:lnTo>
                  <a:lnTo>
                    <a:pt x="59" y="11"/>
                  </a:lnTo>
                  <a:lnTo>
                    <a:pt x="49" y="9"/>
                  </a:lnTo>
                  <a:lnTo>
                    <a:pt x="47" y="9"/>
                  </a:lnTo>
                  <a:lnTo>
                    <a:pt x="45" y="10"/>
                  </a:lnTo>
                  <a:lnTo>
                    <a:pt x="37" y="11"/>
                  </a:lnTo>
                  <a:lnTo>
                    <a:pt x="35" y="11"/>
                  </a:lnTo>
                  <a:lnTo>
                    <a:pt x="33" y="13"/>
                  </a:lnTo>
                  <a:lnTo>
                    <a:pt x="29" y="17"/>
                  </a:lnTo>
                  <a:lnTo>
                    <a:pt x="22" y="19"/>
                  </a:lnTo>
                  <a:lnTo>
                    <a:pt x="27" y="28"/>
                  </a:lnTo>
                  <a:lnTo>
                    <a:pt x="29" y="31"/>
                  </a:lnTo>
                  <a:lnTo>
                    <a:pt x="31" y="32"/>
                  </a:lnTo>
                  <a:lnTo>
                    <a:pt x="31" y="33"/>
                  </a:lnTo>
                  <a:lnTo>
                    <a:pt x="29" y="34"/>
                  </a:lnTo>
                  <a:lnTo>
                    <a:pt x="29" y="35"/>
                  </a:lnTo>
                  <a:lnTo>
                    <a:pt x="30" y="36"/>
                  </a:lnTo>
                  <a:lnTo>
                    <a:pt x="30" y="37"/>
                  </a:lnTo>
                  <a:lnTo>
                    <a:pt x="30" y="38"/>
                  </a:lnTo>
                  <a:lnTo>
                    <a:pt x="29" y="41"/>
                  </a:lnTo>
                  <a:lnTo>
                    <a:pt x="27" y="44"/>
                  </a:lnTo>
                  <a:lnTo>
                    <a:pt x="23" y="45"/>
                  </a:lnTo>
                  <a:lnTo>
                    <a:pt x="22" y="46"/>
                  </a:lnTo>
                  <a:lnTo>
                    <a:pt x="20" y="47"/>
                  </a:lnTo>
                  <a:lnTo>
                    <a:pt x="8" y="59"/>
                  </a:lnTo>
                  <a:lnTo>
                    <a:pt x="8" y="61"/>
                  </a:lnTo>
                  <a:lnTo>
                    <a:pt x="8" y="66"/>
                  </a:lnTo>
                  <a:lnTo>
                    <a:pt x="8" y="68"/>
                  </a:lnTo>
                  <a:lnTo>
                    <a:pt x="10" y="71"/>
                  </a:lnTo>
                  <a:lnTo>
                    <a:pt x="10" y="72"/>
                  </a:lnTo>
                  <a:lnTo>
                    <a:pt x="9" y="72"/>
                  </a:lnTo>
                  <a:lnTo>
                    <a:pt x="6" y="71"/>
                  </a:lnTo>
                  <a:lnTo>
                    <a:pt x="6" y="69"/>
                  </a:lnTo>
                  <a:lnTo>
                    <a:pt x="5" y="71"/>
                  </a:lnTo>
                  <a:lnTo>
                    <a:pt x="0" y="80"/>
                  </a:lnTo>
                  <a:lnTo>
                    <a:pt x="0" y="82"/>
                  </a:lnTo>
                  <a:lnTo>
                    <a:pt x="0" y="83"/>
                  </a:lnTo>
                  <a:lnTo>
                    <a:pt x="10" y="93"/>
                  </a:lnTo>
                  <a:lnTo>
                    <a:pt x="14" y="91"/>
                  </a:lnTo>
                  <a:lnTo>
                    <a:pt x="16" y="90"/>
                  </a:lnTo>
                  <a:lnTo>
                    <a:pt x="18" y="91"/>
                  </a:lnTo>
                  <a:lnTo>
                    <a:pt x="20" y="92"/>
                  </a:lnTo>
                  <a:lnTo>
                    <a:pt x="21" y="92"/>
                  </a:lnTo>
                  <a:lnTo>
                    <a:pt x="22" y="92"/>
                  </a:lnTo>
                  <a:lnTo>
                    <a:pt x="37" y="93"/>
                  </a:lnTo>
                  <a:lnTo>
                    <a:pt x="38" y="93"/>
                  </a:lnTo>
                  <a:lnTo>
                    <a:pt x="43" y="97"/>
                  </a:lnTo>
                  <a:lnTo>
                    <a:pt x="44" y="97"/>
                  </a:lnTo>
                  <a:lnTo>
                    <a:pt x="45" y="97"/>
                  </a:lnTo>
                  <a:lnTo>
                    <a:pt x="47" y="95"/>
                  </a:lnTo>
                  <a:lnTo>
                    <a:pt x="51" y="94"/>
                  </a:lnTo>
                  <a:lnTo>
                    <a:pt x="61" y="92"/>
                  </a:lnTo>
                  <a:lnTo>
                    <a:pt x="63" y="92"/>
                  </a:lnTo>
                  <a:lnTo>
                    <a:pt x="71" y="87"/>
                  </a:lnTo>
                  <a:lnTo>
                    <a:pt x="72" y="86"/>
                  </a:lnTo>
                  <a:lnTo>
                    <a:pt x="74" y="85"/>
                  </a:lnTo>
                  <a:lnTo>
                    <a:pt x="76" y="85"/>
                  </a:lnTo>
                  <a:lnTo>
                    <a:pt x="79" y="85"/>
                  </a:lnTo>
                  <a:lnTo>
                    <a:pt x="82" y="85"/>
                  </a:lnTo>
                  <a:lnTo>
                    <a:pt x="85" y="82"/>
                  </a:lnTo>
                  <a:lnTo>
                    <a:pt x="86" y="82"/>
                  </a:lnTo>
                  <a:lnTo>
                    <a:pt x="90" y="85"/>
                  </a:lnTo>
                  <a:lnTo>
                    <a:pt x="91" y="85"/>
                  </a:lnTo>
                  <a:lnTo>
                    <a:pt x="91" y="86"/>
                  </a:lnTo>
                  <a:lnTo>
                    <a:pt x="100" y="89"/>
                  </a:lnTo>
                  <a:lnTo>
                    <a:pt x="108" y="93"/>
                  </a:lnTo>
                  <a:lnTo>
                    <a:pt x="110" y="93"/>
                  </a:lnTo>
                  <a:lnTo>
                    <a:pt x="111" y="92"/>
                  </a:lnTo>
                  <a:lnTo>
                    <a:pt x="112" y="94"/>
                  </a:lnTo>
                  <a:lnTo>
                    <a:pt x="113" y="96"/>
                  </a:lnTo>
                  <a:lnTo>
                    <a:pt x="112" y="100"/>
                  </a:lnTo>
                  <a:lnTo>
                    <a:pt x="112" y="101"/>
                  </a:lnTo>
                  <a:lnTo>
                    <a:pt x="112" y="103"/>
                  </a:lnTo>
                  <a:lnTo>
                    <a:pt x="114" y="105"/>
                  </a:lnTo>
                  <a:lnTo>
                    <a:pt x="116" y="107"/>
                  </a:lnTo>
                  <a:lnTo>
                    <a:pt x="116" y="106"/>
                  </a:lnTo>
                  <a:lnTo>
                    <a:pt x="117" y="105"/>
                  </a:lnTo>
                  <a:lnTo>
                    <a:pt x="118" y="106"/>
                  </a:lnTo>
                  <a:lnTo>
                    <a:pt x="118" y="108"/>
                  </a:lnTo>
                  <a:lnTo>
                    <a:pt x="117" y="109"/>
                  </a:lnTo>
                  <a:lnTo>
                    <a:pt x="117" y="110"/>
                  </a:lnTo>
                  <a:lnTo>
                    <a:pt x="121" y="115"/>
                  </a:lnTo>
                  <a:lnTo>
                    <a:pt x="122" y="115"/>
                  </a:lnTo>
                  <a:lnTo>
                    <a:pt x="124" y="116"/>
                  </a:lnTo>
                  <a:lnTo>
                    <a:pt x="124" y="117"/>
                  </a:lnTo>
                  <a:lnTo>
                    <a:pt x="124" y="121"/>
                  </a:lnTo>
                  <a:lnTo>
                    <a:pt x="124" y="122"/>
                  </a:lnTo>
                  <a:lnTo>
                    <a:pt x="126" y="123"/>
                  </a:lnTo>
                  <a:lnTo>
                    <a:pt x="127" y="124"/>
                  </a:lnTo>
                  <a:lnTo>
                    <a:pt x="125" y="125"/>
                  </a:lnTo>
                  <a:lnTo>
                    <a:pt x="122" y="125"/>
                  </a:lnTo>
                  <a:lnTo>
                    <a:pt x="121" y="124"/>
                  </a:lnTo>
                  <a:lnTo>
                    <a:pt x="119" y="124"/>
                  </a:lnTo>
                  <a:lnTo>
                    <a:pt x="118" y="124"/>
                  </a:lnTo>
                  <a:lnTo>
                    <a:pt x="117" y="123"/>
                  </a:lnTo>
                  <a:lnTo>
                    <a:pt x="116" y="123"/>
                  </a:lnTo>
                  <a:lnTo>
                    <a:pt x="114" y="124"/>
                  </a:lnTo>
                  <a:lnTo>
                    <a:pt x="113" y="124"/>
                  </a:lnTo>
                  <a:lnTo>
                    <a:pt x="112" y="124"/>
                  </a:lnTo>
                  <a:lnTo>
                    <a:pt x="110" y="123"/>
                  </a:lnTo>
                  <a:lnTo>
                    <a:pt x="110" y="122"/>
                  </a:lnTo>
                  <a:lnTo>
                    <a:pt x="108" y="123"/>
                  </a:lnTo>
                  <a:lnTo>
                    <a:pt x="108" y="127"/>
                  </a:lnTo>
                  <a:lnTo>
                    <a:pt x="108" y="128"/>
                  </a:lnTo>
                  <a:lnTo>
                    <a:pt x="108" y="129"/>
                  </a:lnTo>
                  <a:lnTo>
                    <a:pt x="107" y="132"/>
                  </a:lnTo>
                  <a:lnTo>
                    <a:pt x="106" y="133"/>
                  </a:lnTo>
                  <a:lnTo>
                    <a:pt x="105" y="133"/>
                  </a:lnTo>
                  <a:lnTo>
                    <a:pt x="104" y="135"/>
                  </a:lnTo>
                  <a:lnTo>
                    <a:pt x="102" y="137"/>
                  </a:lnTo>
                  <a:lnTo>
                    <a:pt x="101" y="138"/>
                  </a:lnTo>
                  <a:lnTo>
                    <a:pt x="101" y="139"/>
                  </a:lnTo>
                  <a:lnTo>
                    <a:pt x="101" y="141"/>
                  </a:lnTo>
                  <a:lnTo>
                    <a:pt x="99" y="142"/>
                  </a:lnTo>
                  <a:lnTo>
                    <a:pt x="98" y="143"/>
                  </a:lnTo>
                  <a:lnTo>
                    <a:pt x="97" y="144"/>
                  </a:lnTo>
                  <a:lnTo>
                    <a:pt x="100" y="146"/>
                  </a:lnTo>
                  <a:lnTo>
                    <a:pt x="102" y="147"/>
                  </a:lnTo>
                  <a:lnTo>
                    <a:pt x="104" y="148"/>
                  </a:lnTo>
                  <a:lnTo>
                    <a:pt x="105" y="148"/>
                  </a:lnTo>
                  <a:lnTo>
                    <a:pt x="105" y="147"/>
                  </a:lnTo>
                  <a:lnTo>
                    <a:pt x="106" y="147"/>
                  </a:lnTo>
                  <a:lnTo>
                    <a:pt x="111" y="145"/>
                  </a:lnTo>
                  <a:lnTo>
                    <a:pt x="113" y="144"/>
                  </a:lnTo>
                  <a:lnTo>
                    <a:pt x="116" y="144"/>
                  </a:lnTo>
                  <a:lnTo>
                    <a:pt x="118" y="145"/>
                  </a:lnTo>
                  <a:lnTo>
                    <a:pt x="119" y="146"/>
                  </a:lnTo>
                  <a:lnTo>
                    <a:pt x="119" y="149"/>
                  </a:lnTo>
                  <a:lnTo>
                    <a:pt x="120" y="147"/>
                  </a:lnTo>
                  <a:lnTo>
                    <a:pt x="120" y="143"/>
                  </a:lnTo>
                  <a:lnTo>
                    <a:pt x="120" y="139"/>
                  </a:lnTo>
                  <a:lnTo>
                    <a:pt x="119" y="137"/>
                  </a:lnTo>
                  <a:lnTo>
                    <a:pt x="119" y="136"/>
                  </a:lnTo>
                  <a:lnTo>
                    <a:pt x="120" y="137"/>
                  </a:lnTo>
                  <a:lnTo>
                    <a:pt x="120" y="138"/>
                  </a:lnTo>
                  <a:lnTo>
                    <a:pt x="121" y="138"/>
                  </a:lnTo>
                  <a:lnTo>
                    <a:pt x="124" y="136"/>
                  </a:lnTo>
                  <a:lnTo>
                    <a:pt x="126" y="135"/>
                  </a:lnTo>
                  <a:lnTo>
                    <a:pt x="128" y="135"/>
                  </a:lnTo>
                  <a:lnTo>
                    <a:pt x="129" y="134"/>
                  </a:lnTo>
                  <a:lnTo>
                    <a:pt x="131" y="132"/>
                  </a:lnTo>
                  <a:lnTo>
                    <a:pt x="131" y="131"/>
                  </a:lnTo>
                  <a:lnTo>
                    <a:pt x="128" y="128"/>
                  </a:lnTo>
                  <a:lnTo>
                    <a:pt x="128" y="125"/>
                  </a:lnTo>
                  <a:lnTo>
                    <a:pt x="128" y="124"/>
                  </a:lnTo>
                  <a:lnTo>
                    <a:pt x="129" y="124"/>
                  </a:lnTo>
                  <a:lnTo>
                    <a:pt x="129" y="125"/>
                  </a:lnTo>
                  <a:lnTo>
                    <a:pt x="130" y="125"/>
                  </a:lnTo>
                  <a:lnTo>
                    <a:pt x="130" y="127"/>
                  </a:lnTo>
                  <a:lnTo>
                    <a:pt x="131" y="128"/>
                  </a:lnTo>
                  <a:lnTo>
                    <a:pt x="132" y="128"/>
                  </a:lnTo>
                  <a:lnTo>
                    <a:pt x="132" y="127"/>
                  </a:lnTo>
                  <a:lnTo>
                    <a:pt x="133" y="125"/>
                  </a:lnTo>
                  <a:lnTo>
                    <a:pt x="135" y="123"/>
                  </a:lnTo>
                  <a:lnTo>
                    <a:pt x="139" y="121"/>
                  </a:lnTo>
                  <a:lnTo>
                    <a:pt x="144" y="120"/>
                  </a:lnTo>
                  <a:lnTo>
                    <a:pt x="145" y="120"/>
                  </a:lnTo>
                  <a:lnTo>
                    <a:pt x="148" y="118"/>
                  </a:lnTo>
                  <a:lnTo>
                    <a:pt x="150" y="116"/>
                  </a:lnTo>
                  <a:lnTo>
                    <a:pt x="150" y="117"/>
                  </a:lnTo>
                  <a:lnTo>
                    <a:pt x="150" y="118"/>
                  </a:lnTo>
                  <a:lnTo>
                    <a:pt x="152" y="118"/>
                  </a:lnTo>
                  <a:lnTo>
                    <a:pt x="154" y="119"/>
                  </a:lnTo>
                  <a:lnTo>
                    <a:pt x="155" y="118"/>
                  </a:lnTo>
                  <a:lnTo>
                    <a:pt x="156" y="117"/>
                  </a:lnTo>
                  <a:lnTo>
                    <a:pt x="156" y="116"/>
                  </a:lnTo>
                  <a:lnTo>
                    <a:pt x="156" y="115"/>
                  </a:lnTo>
                  <a:lnTo>
                    <a:pt x="157" y="114"/>
                  </a:lnTo>
                  <a:lnTo>
                    <a:pt x="157" y="115"/>
                  </a:lnTo>
                  <a:lnTo>
                    <a:pt x="156" y="117"/>
                  </a:lnTo>
                  <a:lnTo>
                    <a:pt x="157" y="118"/>
                  </a:lnTo>
                  <a:lnTo>
                    <a:pt x="159" y="120"/>
                  </a:lnTo>
                  <a:lnTo>
                    <a:pt x="160" y="121"/>
                  </a:lnTo>
                  <a:lnTo>
                    <a:pt x="162" y="121"/>
                  </a:lnTo>
                  <a:lnTo>
                    <a:pt x="167" y="120"/>
                  </a:lnTo>
                  <a:lnTo>
                    <a:pt x="164" y="121"/>
                  </a:lnTo>
                  <a:lnTo>
                    <a:pt x="163" y="122"/>
                  </a:lnTo>
                  <a:lnTo>
                    <a:pt x="161" y="123"/>
                  </a:lnTo>
                  <a:lnTo>
                    <a:pt x="159" y="122"/>
                  </a:lnTo>
                  <a:lnTo>
                    <a:pt x="153" y="121"/>
                  </a:lnTo>
                  <a:lnTo>
                    <a:pt x="150" y="121"/>
                  </a:lnTo>
                  <a:lnTo>
                    <a:pt x="149" y="121"/>
                  </a:lnTo>
                  <a:lnTo>
                    <a:pt x="150" y="122"/>
                  </a:lnTo>
                  <a:lnTo>
                    <a:pt x="153" y="123"/>
                  </a:lnTo>
                  <a:lnTo>
                    <a:pt x="154" y="123"/>
                  </a:lnTo>
                  <a:lnTo>
                    <a:pt x="155" y="124"/>
                  </a:lnTo>
                  <a:lnTo>
                    <a:pt x="156" y="125"/>
                  </a:lnTo>
                  <a:lnTo>
                    <a:pt x="155" y="125"/>
                  </a:lnTo>
                  <a:lnTo>
                    <a:pt x="154" y="125"/>
                  </a:lnTo>
                  <a:lnTo>
                    <a:pt x="154" y="127"/>
                  </a:lnTo>
                  <a:lnTo>
                    <a:pt x="159" y="128"/>
                  </a:lnTo>
                  <a:lnTo>
                    <a:pt x="160" y="129"/>
                  </a:lnTo>
                  <a:lnTo>
                    <a:pt x="161" y="130"/>
                  </a:lnTo>
                  <a:lnTo>
                    <a:pt x="162" y="131"/>
                  </a:lnTo>
                  <a:lnTo>
                    <a:pt x="166" y="130"/>
                  </a:lnTo>
                  <a:lnTo>
                    <a:pt x="172" y="129"/>
                  </a:lnTo>
                  <a:lnTo>
                    <a:pt x="175" y="129"/>
                  </a:lnTo>
                  <a:lnTo>
                    <a:pt x="177" y="129"/>
                  </a:lnTo>
                  <a:lnTo>
                    <a:pt x="179" y="131"/>
                  </a:lnTo>
                  <a:lnTo>
                    <a:pt x="180" y="131"/>
                  </a:lnTo>
                  <a:lnTo>
                    <a:pt x="182" y="131"/>
                  </a:lnTo>
                  <a:lnTo>
                    <a:pt x="183" y="130"/>
                  </a:lnTo>
                  <a:lnTo>
                    <a:pt x="183" y="132"/>
                  </a:lnTo>
                  <a:lnTo>
                    <a:pt x="183" y="133"/>
                  </a:lnTo>
                  <a:lnTo>
                    <a:pt x="184" y="134"/>
                  </a:lnTo>
                  <a:lnTo>
                    <a:pt x="183" y="135"/>
                  </a:lnTo>
                  <a:lnTo>
                    <a:pt x="181" y="135"/>
                  </a:lnTo>
                  <a:lnTo>
                    <a:pt x="179" y="137"/>
                  </a:lnTo>
                  <a:lnTo>
                    <a:pt x="177" y="137"/>
                  </a:lnTo>
                  <a:lnTo>
                    <a:pt x="176" y="137"/>
                  </a:lnTo>
                  <a:lnTo>
                    <a:pt x="175" y="137"/>
                  </a:lnTo>
                  <a:lnTo>
                    <a:pt x="172" y="139"/>
                  </a:lnTo>
                  <a:lnTo>
                    <a:pt x="170" y="141"/>
                  </a:lnTo>
                  <a:lnTo>
                    <a:pt x="167" y="143"/>
                  </a:lnTo>
                  <a:lnTo>
                    <a:pt x="166" y="144"/>
                  </a:lnTo>
                  <a:lnTo>
                    <a:pt x="164" y="145"/>
                  </a:lnTo>
                  <a:lnTo>
                    <a:pt x="166" y="146"/>
                  </a:lnTo>
                  <a:lnTo>
                    <a:pt x="172" y="148"/>
                  </a:lnTo>
                  <a:lnTo>
                    <a:pt x="177" y="149"/>
                  </a:lnTo>
                  <a:lnTo>
                    <a:pt x="181" y="149"/>
                  </a:lnTo>
                  <a:lnTo>
                    <a:pt x="183" y="150"/>
                  </a:lnTo>
                  <a:lnTo>
                    <a:pt x="183" y="153"/>
                  </a:lnTo>
                  <a:lnTo>
                    <a:pt x="182" y="156"/>
                  </a:lnTo>
                  <a:lnTo>
                    <a:pt x="182" y="157"/>
                  </a:lnTo>
                  <a:lnTo>
                    <a:pt x="182" y="158"/>
                  </a:lnTo>
                  <a:lnTo>
                    <a:pt x="182" y="160"/>
                  </a:lnTo>
                  <a:lnTo>
                    <a:pt x="181" y="160"/>
                  </a:lnTo>
                  <a:lnTo>
                    <a:pt x="180" y="161"/>
                  </a:lnTo>
                  <a:lnTo>
                    <a:pt x="183" y="163"/>
                  </a:lnTo>
                  <a:lnTo>
                    <a:pt x="184" y="163"/>
                  </a:lnTo>
                  <a:lnTo>
                    <a:pt x="187" y="162"/>
                  </a:lnTo>
                  <a:lnTo>
                    <a:pt x="212" y="151"/>
                  </a:lnTo>
                  <a:lnTo>
                    <a:pt x="214" y="150"/>
                  </a:lnTo>
                  <a:lnTo>
                    <a:pt x="216" y="151"/>
                  </a:lnTo>
                  <a:lnTo>
                    <a:pt x="217" y="152"/>
                  </a:lnTo>
                  <a:lnTo>
                    <a:pt x="219" y="152"/>
                  </a:lnTo>
                  <a:lnTo>
                    <a:pt x="221" y="152"/>
                  </a:lnTo>
                  <a:lnTo>
                    <a:pt x="222" y="152"/>
                  </a:lnTo>
                  <a:lnTo>
                    <a:pt x="225" y="152"/>
                  </a:lnTo>
                  <a:lnTo>
                    <a:pt x="226" y="151"/>
                  </a:lnTo>
                  <a:lnTo>
                    <a:pt x="227" y="149"/>
                  </a:lnTo>
                  <a:lnTo>
                    <a:pt x="228" y="147"/>
                  </a:lnTo>
                  <a:lnTo>
                    <a:pt x="230" y="146"/>
                  </a:lnTo>
                  <a:lnTo>
                    <a:pt x="228" y="145"/>
                  </a:lnTo>
                  <a:lnTo>
                    <a:pt x="219" y="145"/>
                  </a:lnTo>
                  <a:lnTo>
                    <a:pt x="217" y="145"/>
                  </a:lnTo>
                  <a:lnTo>
                    <a:pt x="216" y="145"/>
                  </a:lnTo>
                  <a:lnTo>
                    <a:pt x="214" y="146"/>
                  </a:lnTo>
                  <a:lnTo>
                    <a:pt x="213" y="146"/>
                  </a:lnTo>
                  <a:lnTo>
                    <a:pt x="209" y="142"/>
                  </a:lnTo>
                  <a:lnTo>
                    <a:pt x="205" y="138"/>
                  </a:lnTo>
                  <a:lnTo>
                    <a:pt x="204" y="135"/>
                  </a:lnTo>
                  <a:lnTo>
                    <a:pt x="202" y="130"/>
                  </a:lnTo>
                  <a:lnTo>
                    <a:pt x="202" y="129"/>
                  </a:lnTo>
                  <a:lnTo>
                    <a:pt x="204" y="128"/>
                  </a:lnTo>
                  <a:lnTo>
                    <a:pt x="207" y="125"/>
                  </a:lnTo>
                  <a:lnTo>
                    <a:pt x="208" y="124"/>
                  </a:lnTo>
                  <a:lnTo>
                    <a:pt x="209" y="122"/>
                  </a:lnTo>
                  <a:lnTo>
                    <a:pt x="209" y="123"/>
                  </a:lnTo>
                  <a:lnTo>
                    <a:pt x="210" y="124"/>
                  </a:lnTo>
                  <a:lnTo>
                    <a:pt x="210" y="125"/>
                  </a:lnTo>
                  <a:lnTo>
                    <a:pt x="210" y="127"/>
                  </a:lnTo>
                  <a:lnTo>
                    <a:pt x="208" y="129"/>
                  </a:lnTo>
                  <a:lnTo>
                    <a:pt x="211" y="127"/>
                  </a:lnTo>
                  <a:lnTo>
                    <a:pt x="217" y="120"/>
                  </a:lnTo>
                  <a:lnTo>
                    <a:pt x="218" y="120"/>
                  </a:lnTo>
                  <a:lnTo>
                    <a:pt x="221" y="119"/>
                  </a:lnTo>
                  <a:lnTo>
                    <a:pt x="225" y="119"/>
                  </a:lnTo>
                  <a:lnTo>
                    <a:pt x="228" y="118"/>
                  </a:lnTo>
                  <a:lnTo>
                    <a:pt x="231" y="117"/>
                  </a:lnTo>
                  <a:lnTo>
                    <a:pt x="232" y="117"/>
                  </a:lnTo>
                  <a:lnTo>
                    <a:pt x="233" y="118"/>
                  </a:lnTo>
                  <a:lnTo>
                    <a:pt x="233" y="119"/>
                  </a:lnTo>
                  <a:lnTo>
                    <a:pt x="236" y="117"/>
                  </a:lnTo>
                  <a:lnTo>
                    <a:pt x="237" y="116"/>
                  </a:lnTo>
                  <a:lnTo>
                    <a:pt x="240" y="115"/>
                  </a:lnTo>
                  <a:lnTo>
                    <a:pt x="243" y="114"/>
                  </a:lnTo>
                  <a:lnTo>
                    <a:pt x="244" y="111"/>
                  </a:lnTo>
                  <a:lnTo>
                    <a:pt x="247" y="110"/>
                  </a:lnTo>
                  <a:lnTo>
                    <a:pt x="252" y="110"/>
                  </a:lnTo>
                  <a:lnTo>
                    <a:pt x="256" y="110"/>
                  </a:lnTo>
                  <a:lnTo>
                    <a:pt x="257" y="103"/>
                  </a:lnTo>
                  <a:lnTo>
                    <a:pt x="258" y="101"/>
                  </a:lnTo>
                  <a:lnTo>
                    <a:pt x="259" y="100"/>
                  </a:lnTo>
                  <a:lnTo>
                    <a:pt x="260" y="100"/>
                  </a:lnTo>
                  <a:lnTo>
                    <a:pt x="265" y="97"/>
                  </a:lnTo>
                  <a:lnTo>
                    <a:pt x="269" y="95"/>
                  </a:lnTo>
                  <a:lnTo>
                    <a:pt x="270" y="95"/>
                  </a:lnTo>
                  <a:lnTo>
                    <a:pt x="280" y="95"/>
                  </a:lnTo>
                  <a:lnTo>
                    <a:pt x="281" y="94"/>
                  </a:lnTo>
                  <a:lnTo>
                    <a:pt x="283" y="90"/>
                  </a:lnTo>
                  <a:lnTo>
                    <a:pt x="284" y="87"/>
                  </a:lnTo>
                  <a:lnTo>
                    <a:pt x="284" y="86"/>
                  </a:lnTo>
                  <a:lnTo>
                    <a:pt x="283" y="82"/>
                  </a:lnTo>
                  <a:lnTo>
                    <a:pt x="282" y="81"/>
                  </a:lnTo>
                  <a:lnTo>
                    <a:pt x="281" y="80"/>
                  </a:lnTo>
                  <a:lnTo>
                    <a:pt x="280" y="79"/>
                  </a:lnTo>
                  <a:lnTo>
                    <a:pt x="280" y="77"/>
                  </a:lnTo>
                  <a:lnTo>
                    <a:pt x="282" y="76"/>
                  </a:lnTo>
                  <a:lnTo>
                    <a:pt x="284" y="75"/>
                  </a:lnTo>
                  <a:lnTo>
                    <a:pt x="285" y="75"/>
                  </a:lnTo>
                  <a:lnTo>
                    <a:pt x="284" y="75"/>
                  </a:lnTo>
                  <a:lnTo>
                    <a:pt x="282" y="74"/>
                  </a:lnTo>
                  <a:lnTo>
                    <a:pt x="281" y="73"/>
                  </a:lnTo>
                  <a:lnTo>
                    <a:pt x="280" y="72"/>
                  </a:lnTo>
                  <a:lnTo>
                    <a:pt x="281" y="72"/>
                  </a:lnTo>
                  <a:close/>
                  <a:moveTo>
                    <a:pt x="205" y="138"/>
                  </a:moveTo>
                  <a:lnTo>
                    <a:pt x="205" y="138"/>
                  </a:lnTo>
                  <a:lnTo>
                    <a:pt x="208" y="143"/>
                  </a:lnTo>
                  <a:lnTo>
                    <a:pt x="211" y="146"/>
                  </a:lnTo>
                  <a:lnTo>
                    <a:pt x="212" y="147"/>
                  </a:lnTo>
                  <a:lnTo>
                    <a:pt x="211" y="147"/>
                  </a:lnTo>
                  <a:lnTo>
                    <a:pt x="209" y="147"/>
                  </a:lnTo>
                  <a:lnTo>
                    <a:pt x="208" y="146"/>
                  </a:lnTo>
                  <a:lnTo>
                    <a:pt x="207" y="144"/>
                  </a:lnTo>
                  <a:lnTo>
                    <a:pt x="205" y="141"/>
                  </a:lnTo>
                  <a:lnTo>
                    <a:pt x="203" y="138"/>
                  </a:lnTo>
                  <a:lnTo>
                    <a:pt x="201" y="136"/>
                  </a:lnTo>
                  <a:lnTo>
                    <a:pt x="200" y="135"/>
                  </a:lnTo>
                  <a:lnTo>
                    <a:pt x="199" y="135"/>
                  </a:lnTo>
                  <a:lnTo>
                    <a:pt x="198" y="136"/>
                  </a:lnTo>
                  <a:lnTo>
                    <a:pt x="198" y="135"/>
                  </a:lnTo>
                  <a:lnTo>
                    <a:pt x="199" y="133"/>
                  </a:lnTo>
                  <a:lnTo>
                    <a:pt x="197" y="134"/>
                  </a:lnTo>
                  <a:lnTo>
                    <a:pt x="196" y="135"/>
                  </a:lnTo>
                  <a:lnTo>
                    <a:pt x="196" y="134"/>
                  </a:lnTo>
                  <a:lnTo>
                    <a:pt x="195" y="132"/>
                  </a:lnTo>
                  <a:lnTo>
                    <a:pt x="194" y="133"/>
                  </a:lnTo>
                  <a:lnTo>
                    <a:pt x="190" y="133"/>
                  </a:lnTo>
                  <a:lnTo>
                    <a:pt x="186" y="130"/>
                  </a:lnTo>
                  <a:lnTo>
                    <a:pt x="184" y="129"/>
                  </a:lnTo>
                  <a:lnTo>
                    <a:pt x="186" y="129"/>
                  </a:lnTo>
                  <a:lnTo>
                    <a:pt x="191" y="129"/>
                  </a:lnTo>
                  <a:lnTo>
                    <a:pt x="191" y="128"/>
                  </a:lnTo>
                  <a:lnTo>
                    <a:pt x="191" y="127"/>
                  </a:lnTo>
                  <a:lnTo>
                    <a:pt x="194" y="128"/>
                  </a:lnTo>
                  <a:lnTo>
                    <a:pt x="197" y="129"/>
                  </a:lnTo>
                  <a:lnTo>
                    <a:pt x="197" y="130"/>
                  </a:lnTo>
                  <a:lnTo>
                    <a:pt x="196" y="132"/>
                  </a:lnTo>
                  <a:lnTo>
                    <a:pt x="197" y="132"/>
                  </a:lnTo>
                  <a:lnTo>
                    <a:pt x="198" y="132"/>
                  </a:lnTo>
                  <a:lnTo>
                    <a:pt x="199" y="131"/>
                  </a:lnTo>
                  <a:lnTo>
                    <a:pt x="199" y="129"/>
                  </a:lnTo>
                  <a:lnTo>
                    <a:pt x="201" y="130"/>
                  </a:lnTo>
                  <a:lnTo>
                    <a:pt x="205" y="13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8" name="Freeform 4391"/>
            <p:cNvSpPr>
              <a:spLocks/>
            </p:cNvSpPr>
            <p:nvPr/>
          </p:nvSpPr>
          <p:spPr bwMode="auto">
            <a:xfrm>
              <a:off x="3420" y="1828"/>
              <a:ext cx="123" cy="88"/>
            </a:xfrm>
            <a:custGeom>
              <a:avLst/>
              <a:gdLst>
                <a:gd name="T0" fmla="*/ 2 w 153"/>
                <a:gd name="T1" fmla="*/ 11 h 107"/>
                <a:gd name="T2" fmla="*/ 3 w 153"/>
                <a:gd name="T3" fmla="*/ 11 h 107"/>
                <a:gd name="T4" fmla="*/ 6 w 153"/>
                <a:gd name="T5" fmla="*/ 12 h 107"/>
                <a:gd name="T6" fmla="*/ 6 w 153"/>
                <a:gd name="T7" fmla="*/ 12 h 107"/>
                <a:gd name="T8" fmla="*/ 7 w 153"/>
                <a:gd name="T9" fmla="*/ 12 h 107"/>
                <a:gd name="T10" fmla="*/ 7 w 153"/>
                <a:gd name="T11" fmla="*/ 12 h 107"/>
                <a:gd name="T12" fmla="*/ 8 w 153"/>
                <a:gd name="T13" fmla="*/ 12 h 107"/>
                <a:gd name="T14" fmla="*/ 8 w 153"/>
                <a:gd name="T15" fmla="*/ 12 h 107"/>
                <a:gd name="T16" fmla="*/ 8 w 153"/>
                <a:gd name="T17" fmla="*/ 12 h 107"/>
                <a:gd name="T18" fmla="*/ 9 w 153"/>
                <a:gd name="T19" fmla="*/ 12 h 107"/>
                <a:gd name="T20" fmla="*/ 10 w 153"/>
                <a:gd name="T21" fmla="*/ 12 h 107"/>
                <a:gd name="T22" fmla="*/ 10 w 153"/>
                <a:gd name="T23" fmla="*/ 12 h 107"/>
                <a:gd name="T24" fmla="*/ 10 w 153"/>
                <a:gd name="T25" fmla="*/ 12 h 107"/>
                <a:gd name="T26" fmla="*/ 11 w 153"/>
                <a:gd name="T27" fmla="*/ 11 h 107"/>
                <a:gd name="T28" fmla="*/ 11 w 153"/>
                <a:gd name="T29" fmla="*/ 11 h 107"/>
                <a:gd name="T30" fmla="*/ 11 w 153"/>
                <a:gd name="T31" fmla="*/ 10 h 107"/>
                <a:gd name="T32" fmla="*/ 12 w 153"/>
                <a:gd name="T33" fmla="*/ 10 h 107"/>
                <a:gd name="T34" fmla="*/ 11 w 153"/>
                <a:gd name="T35" fmla="*/ 9 h 107"/>
                <a:gd name="T36" fmla="*/ 11 w 153"/>
                <a:gd name="T37" fmla="*/ 8 h 107"/>
                <a:gd name="T38" fmla="*/ 11 w 153"/>
                <a:gd name="T39" fmla="*/ 8 h 107"/>
                <a:gd name="T40" fmla="*/ 13 w 153"/>
                <a:gd name="T41" fmla="*/ 8 h 107"/>
                <a:gd name="T42" fmla="*/ 14 w 153"/>
                <a:gd name="T43" fmla="*/ 7 h 107"/>
                <a:gd name="T44" fmla="*/ 14 w 153"/>
                <a:gd name="T45" fmla="*/ 7 h 107"/>
                <a:gd name="T46" fmla="*/ 13 w 153"/>
                <a:gd name="T47" fmla="*/ 7 h 107"/>
                <a:gd name="T48" fmla="*/ 13 w 153"/>
                <a:gd name="T49" fmla="*/ 6 h 107"/>
                <a:gd name="T50" fmla="*/ 11 w 153"/>
                <a:gd name="T51" fmla="*/ 5 h 107"/>
                <a:gd name="T52" fmla="*/ 11 w 153"/>
                <a:gd name="T53" fmla="*/ 5 h 107"/>
                <a:gd name="T54" fmla="*/ 11 w 153"/>
                <a:gd name="T55" fmla="*/ 4 h 107"/>
                <a:gd name="T56" fmla="*/ 11 w 153"/>
                <a:gd name="T57" fmla="*/ 3 h 107"/>
                <a:gd name="T58" fmla="*/ 11 w 153"/>
                <a:gd name="T59" fmla="*/ 2 h 107"/>
                <a:gd name="T60" fmla="*/ 11 w 153"/>
                <a:gd name="T61" fmla="*/ 2 h 107"/>
                <a:gd name="T62" fmla="*/ 10 w 153"/>
                <a:gd name="T63" fmla="*/ 2 h 107"/>
                <a:gd name="T64" fmla="*/ 9 w 153"/>
                <a:gd name="T65" fmla="*/ 2 h 107"/>
                <a:gd name="T66" fmla="*/ 9 w 153"/>
                <a:gd name="T67" fmla="*/ 2 h 107"/>
                <a:gd name="T68" fmla="*/ 9 w 153"/>
                <a:gd name="T69" fmla="*/ 2 h 107"/>
                <a:gd name="T70" fmla="*/ 8 w 153"/>
                <a:gd name="T71" fmla="*/ 2 h 107"/>
                <a:gd name="T72" fmla="*/ 7 w 153"/>
                <a:gd name="T73" fmla="*/ 0 h 107"/>
                <a:gd name="T74" fmla="*/ 6 w 153"/>
                <a:gd name="T75" fmla="*/ 2 h 107"/>
                <a:gd name="T76" fmla="*/ 6 w 153"/>
                <a:gd name="T77" fmla="*/ 2 h 107"/>
                <a:gd name="T78" fmla="*/ 5 w 153"/>
                <a:gd name="T79" fmla="*/ 2 h 107"/>
                <a:gd name="T80" fmla="*/ 5 w 153"/>
                <a:gd name="T81" fmla="*/ 2 h 107"/>
                <a:gd name="T82" fmla="*/ 5 w 153"/>
                <a:gd name="T83" fmla="*/ 2 h 107"/>
                <a:gd name="T84" fmla="*/ 5 w 153"/>
                <a:gd name="T85" fmla="*/ 2 h 107"/>
                <a:gd name="T86" fmla="*/ 5 w 153"/>
                <a:gd name="T87" fmla="*/ 2 h 107"/>
                <a:gd name="T88" fmla="*/ 4 w 153"/>
                <a:gd name="T89" fmla="*/ 3 h 107"/>
                <a:gd name="T90" fmla="*/ 4 w 153"/>
                <a:gd name="T91" fmla="*/ 4 h 107"/>
                <a:gd name="T92" fmla="*/ 3 w 153"/>
                <a:gd name="T93" fmla="*/ 5 h 107"/>
                <a:gd name="T94" fmla="*/ 4 w 153"/>
                <a:gd name="T95" fmla="*/ 6 h 107"/>
                <a:gd name="T96" fmla="*/ 3 w 153"/>
                <a:gd name="T97" fmla="*/ 6 h 107"/>
                <a:gd name="T98" fmla="*/ 3 w 153"/>
                <a:gd name="T99" fmla="*/ 5 h 107"/>
                <a:gd name="T100" fmla="*/ 2 w 153"/>
                <a:gd name="T101" fmla="*/ 6 h 107"/>
                <a:gd name="T102" fmla="*/ 2 w 153"/>
                <a:gd name="T103" fmla="*/ 6 h 107"/>
                <a:gd name="T104" fmla="*/ 2 w 153"/>
                <a:gd name="T105" fmla="*/ 6 h 107"/>
                <a:gd name="T106" fmla="*/ 2 w 153"/>
                <a:gd name="T107" fmla="*/ 6 h 107"/>
                <a:gd name="T108" fmla="*/ 2 w 153"/>
                <a:gd name="T109" fmla="*/ 8 h 107"/>
                <a:gd name="T110" fmla="*/ 0 w 153"/>
                <a:gd name="T111" fmla="*/ 10 h 107"/>
                <a:gd name="T112" fmla="*/ 2 w 153"/>
                <a:gd name="T113" fmla="*/ 10 h 107"/>
                <a:gd name="T114" fmla="*/ 2 w 153"/>
                <a:gd name="T115" fmla="*/ 11 h 107"/>
                <a:gd name="T116" fmla="*/ 2 w 153"/>
                <a:gd name="T117" fmla="*/ 12 h 107"/>
                <a:gd name="T118" fmla="*/ 2 w 153"/>
                <a:gd name="T119" fmla="*/ 12 h 1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
                <a:gd name="T181" fmla="*/ 0 h 107"/>
                <a:gd name="T182" fmla="*/ 153 w 153"/>
                <a:gd name="T183" fmla="*/ 107 h 1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 h="107">
                  <a:moveTo>
                    <a:pt x="17" y="96"/>
                  </a:moveTo>
                  <a:lnTo>
                    <a:pt x="17" y="96"/>
                  </a:lnTo>
                  <a:lnTo>
                    <a:pt x="19" y="94"/>
                  </a:lnTo>
                  <a:lnTo>
                    <a:pt x="21" y="94"/>
                  </a:lnTo>
                  <a:lnTo>
                    <a:pt x="29" y="93"/>
                  </a:lnTo>
                  <a:lnTo>
                    <a:pt x="31" y="92"/>
                  </a:lnTo>
                  <a:lnTo>
                    <a:pt x="33" y="92"/>
                  </a:lnTo>
                  <a:lnTo>
                    <a:pt x="43" y="94"/>
                  </a:lnTo>
                  <a:lnTo>
                    <a:pt x="70" y="100"/>
                  </a:lnTo>
                  <a:lnTo>
                    <a:pt x="71" y="100"/>
                  </a:lnTo>
                  <a:lnTo>
                    <a:pt x="72" y="101"/>
                  </a:lnTo>
                  <a:lnTo>
                    <a:pt x="72" y="102"/>
                  </a:lnTo>
                  <a:lnTo>
                    <a:pt x="72" y="103"/>
                  </a:lnTo>
                  <a:lnTo>
                    <a:pt x="72" y="102"/>
                  </a:lnTo>
                  <a:lnTo>
                    <a:pt x="74" y="101"/>
                  </a:lnTo>
                  <a:lnTo>
                    <a:pt x="76" y="100"/>
                  </a:lnTo>
                  <a:lnTo>
                    <a:pt x="80" y="100"/>
                  </a:lnTo>
                  <a:lnTo>
                    <a:pt x="81" y="99"/>
                  </a:lnTo>
                  <a:lnTo>
                    <a:pt x="81" y="100"/>
                  </a:lnTo>
                  <a:lnTo>
                    <a:pt x="82" y="101"/>
                  </a:lnTo>
                  <a:lnTo>
                    <a:pt x="84" y="102"/>
                  </a:lnTo>
                  <a:lnTo>
                    <a:pt x="87" y="103"/>
                  </a:lnTo>
                  <a:lnTo>
                    <a:pt x="88" y="104"/>
                  </a:lnTo>
                  <a:lnTo>
                    <a:pt x="90" y="101"/>
                  </a:lnTo>
                  <a:lnTo>
                    <a:pt x="92" y="101"/>
                  </a:lnTo>
                  <a:lnTo>
                    <a:pt x="94" y="100"/>
                  </a:lnTo>
                  <a:lnTo>
                    <a:pt x="95" y="100"/>
                  </a:lnTo>
                  <a:lnTo>
                    <a:pt x="97" y="102"/>
                  </a:lnTo>
                  <a:lnTo>
                    <a:pt x="98" y="104"/>
                  </a:lnTo>
                  <a:lnTo>
                    <a:pt x="99" y="105"/>
                  </a:lnTo>
                  <a:lnTo>
                    <a:pt x="109" y="103"/>
                  </a:lnTo>
                  <a:lnTo>
                    <a:pt x="112" y="103"/>
                  </a:lnTo>
                  <a:lnTo>
                    <a:pt x="114" y="104"/>
                  </a:lnTo>
                  <a:lnTo>
                    <a:pt x="117" y="107"/>
                  </a:lnTo>
                  <a:lnTo>
                    <a:pt x="118" y="105"/>
                  </a:lnTo>
                  <a:lnTo>
                    <a:pt x="118" y="103"/>
                  </a:lnTo>
                  <a:lnTo>
                    <a:pt x="117" y="101"/>
                  </a:lnTo>
                  <a:lnTo>
                    <a:pt x="117" y="99"/>
                  </a:lnTo>
                  <a:lnTo>
                    <a:pt x="122" y="93"/>
                  </a:lnTo>
                  <a:lnTo>
                    <a:pt x="124" y="91"/>
                  </a:lnTo>
                  <a:lnTo>
                    <a:pt x="125" y="90"/>
                  </a:lnTo>
                  <a:lnTo>
                    <a:pt x="127" y="90"/>
                  </a:lnTo>
                  <a:lnTo>
                    <a:pt x="128" y="90"/>
                  </a:lnTo>
                  <a:lnTo>
                    <a:pt x="129" y="90"/>
                  </a:lnTo>
                  <a:lnTo>
                    <a:pt x="131" y="89"/>
                  </a:lnTo>
                  <a:lnTo>
                    <a:pt x="132" y="89"/>
                  </a:lnTo>
                  <a:lnTo>
                    <a:pt x="138" y="89"/>
                  </a:lnTo>
                  <a:lnTo>
                    <a:pt x="137" y="88"/>
                  </a:lnTo>
                  <a:lnTo>
                    <a:pt x="133" y="85"/>
                  </a:lnTo>
                  <a:lnTo>
                    <a:pt x="133" y="80"/>
                  </a:lnTo>
                  <a:lnTo>
                    <a:pt x="134" y="77"/>
                  </a:lnTo>
                  <a:lnTo>
                    <a:pt x="134" y="75"/>
                  </a:lnTo>
                  <a:lnTo>
                    <a:pt x="130" y="71"/>
                  </a:lnTo>
                  <a:lnTo>
                    <a:pt x="130" y="68"/>
                  </a:lnTo>
                  <a:lnTo>
                    <a:pt x="130" y="67"/>
                  </a:lnTo>
                  <a:lnTo>
                    <a:pt x="131" y="67"/>
                  </a:lnTo>
                  <a:lnTo>
                    <a:pt x="137" y="67"/>
                  </a:lnTo>
                  <a:lnTo>
                    <a:pt x="141" y="67"/>
                  </a:lnTo>
                  <a:lnTo>
                    <a:pt x="143" y="67"/>
                  </a:lnTo>
                  <a:lnTo>
                    <a:pt x="152" y="63"/>
                  </a:lnTo>
                  <a:lnTo>
                    <a:pt x="153" y="61"/>
                  </a:lnTo>
                  <a:lnTo>
                    <a:pt x="152" y="60"/>
                  </a:lnTo>
                  <a:lnTo>
                    <a:pt x="148" y="58"/>
                  </a:lnTo>
                  <a:lnTo>
                    <a:pt x="147" y="57"/>
                  </a:lnTo>
                  <a:lnTo>
                    <a:pt x="148" y="55"/>
                  </a:lnTo>
                  <a:lnTo>
                    <a:pt x="148" y="54"/>
                  </a:lnTo>
                  <a:lnTo>
                    <a:pt x="139" y="53"/>
                  </a:lnTo>
                  <a:lnTo>
                    <a:pt x="138" y="52"/>
                  </a:lnTo>
                  <a:lnTo>
                    <a:pt x="138" y="51"/>
                  </a:lnTo>
                  <a:lnTo>
                    <a:pt x="138" y="50"/>
                  </a:lnTo>
                  <a:lnTo>
                    <a:pt x="138" y="48"/>
                  </a:lnTo>
                  <a:lnTo>
                    <a:pt x="138" y="47"/>
                  </a:lnTo>
                  <a:lnTo>
                    <a:pt x="134" y="45"/>
                  </a:lnTo>
                  <a:lnTo>
                    <a:pt x="132" y="43"/>
                  </a:lnTo>
                  <a:lnTo>
                    <a:pt x="129" y="39"/>
                  </a:lnTo>
                  <a:lnTo>
                    <a:pt x="128" y="38"/>
                  </a:lnTo>
                  <a:lnTo>
                    <a:pt x="128" y="36"/>
                  </a:lnTo>
                  <a:lnTo>
                    <a:pt x="127" y="34"/>
                  </a:lnTo>
                  <a:lnTo>
                    <a:pt x="126" y="33"/>
                  </a:lnTo>
                  <a:lnTo>
                    <a:pt x="123" y="31"/>
                  </a:lnTo>
                  <a:lnTo>
                    <a:pt x="122" y="31"/>
                  </a:lnTo>
                  <a:lnTo>
                    <a:pt x="122" y="30"/>
                  </a:lnTo>
                  <a:lnTo>
                    <a:pt x="125" y="25"/>
                  </a:lnTo>
                  <a:lnTo>
                    <a:pt x="125" y="24"/>
                  </a:lnTo>
                  <a:lnTo>
                    <a:pt x="124" y="22"/>
                  </a:lnTo>
                  <a:lnTo>
                    <a:pt x="123" y="21"/>
                  </a:lnTo>
                  <a:lnTo>
                    <a:pt x="123" y="20"/>
                  </a:lnTo>
                  <a:lnTo>
                    <a:pt x="124" y="18"/>
                  </a:lnTo>
                  <a:lnTo>
                    <a:pt x="124" y="13"/>
                  </a:lnTo>
                  <a:lnTo>
                    <a:pt x="124" y="12"/>
                  </a:lnTo>
                  <a:lnTo>
                    <a:pt x="123" y="12"/>
                  </a:lnTo>
                  <a:lnTo>
                    <a:pt x="116" y="8"/>
                  </a:lnTo>
                  <a:lnTo>
                    <a:pt x="115" y="7"/>
                  </a:lnTo>
                  <a:lnTo>
                    <a:pt x="110" y="7"/>
                  </a:lnTo>
                  <a:lnTo>
                    <a:pt x="106" y="8"/>
                  </a:lnTo>
                  <a:lnTo>
                    <a:pt x="102" y="10"/>
                  </a:lnTo>
                  <a:lnTo>
                    <a:pt x="101" y="10"/>
                  </a:lnTo>
                  <a:lnTo>
                    <a:pt x="99" y="9"/>
                  </a:lnTo>
                  <a:lnTo>
                    <a:pt x="99" y="8"/>
                  </a:lnTo>
                  <a:lnTo>
                    <a:pt x="99" y="7"/>
                  </a:lnTo>
                  <a:lnTo>
                    <a:pt x="98" y="6"/>
                  </a:lnTo>
                  <a:lnTo>
                    <a:pt x="97" y="4"/>
                  </a:lnTo>
                  <a:lnTo>
                    <a:pt x="96" y="4"/>
                  </a:lnTo>
                  <a:lnTo>
                    <a:pt x="91" y="5"/>
                  </a:lnTo>
                  <a:lnTo>
                    <a:pt x="88" y="5"/>
                  </a:lnTo>
                  <a:lnTo>
                    <a:pt x="82" y="2"/>
                  </a:lnTo>
                  <a:lnTo>
                    <a:pt x="80" y="0"/>
                  </a:lnTo>
                  <a:lnTo>
                    <a:pt x="76" y="0"/>
                  </a:lnTo>
                  <a:lnTo>
                    <a:pt x="75" y="2"/>
                  </a:lnTo>
                  <a:lnTo>
                    <a:pt x="73" y="4"/>
                  </a:lnTo>
                  <a:lnTo>
                    <a:pt x="72" y="5"/>
                  </a:lnTo>
                  <a:lnTo>
                    <a:pt x="71" y="7"/>
                  </a:lnTo>
                  <a:lnTo>
                    <a:pt x="70" y="7"/>
                  </a:lnTo>
                  <a:lnTo>
                    <a:pt x="61" y="8"/>
                  </a:lnTo>
                  <a:lnTo>
                    <a:pt x="60" y="8"/>
                  </a:lnTo>
                  <a:lnTo>
                    <a:pt x="59" y="10"/>
                  </a:lnTo>
                  <a:lnTo>
                    <a:pt x="56" y="11"/>
                  </a:lnTo>
                  <a:lnTo>
                    <a:pt x="55" y="11"/>
                  </a:lnTo>
                  <a:lnTo>
                    <a:pt x="55" y="12"/>
                  </a:lnTo>
                  <a:lnTo>
                    <a:pt x="53" y="17"/>
                  </a:lnTo>
                  <a:lnTo>
                    <a:pt x="53" y="18"/>
                  </a:lnTo>
                  <a:lnTo>
                    <a:pt x="53" y="19"/>
                  </a:lnTo>
                  <a:lnTo>
                    <a:pt x="55" y="19"/>
                  </a:lnTo>
                  <a:lnTo>
                    <a:pt x="56" y="20"/>
                  </a:lnTo>
                  <a:lnTo>
                    <a:pt x="56" y="21"/>
                  </a:lnTo>
                  <a:lnTo>
                    <a:pt x="48" y="26"/>
                  </a:lnTo>
                  <a:lnTo>
                    <a:pt x="46" y="26"/>
                  </a:lnTo>
                  <a:lnTo>
                    <a:pt x="42" y="29"/>
                  </a:lnTo>
                  <a:lnTo>
                    <a:pt x="41" y="30"/>
                  </a:lnTo>
                  <a:lnTo>
                    <a:pt x="39" y="37"/>
                  </a:lnTo>
                  <a:lnTo>
                    <a:pt x="39" y="39"/>
                  </a:lnTo>
                  <a:lnTo>
                    <a:pt x="38" y="40"/>
                  </a:lnTo>
                  <a:lnTo>
                    <a:pt x="39" y="41"/>
                  </a:lnTo>
                  <a:lnTo>
                    <a:pt x="41" y="44"/>
                  </a:lnTo>
                  <a:lnTo>
                    <a:pt x="41" y="45"/>
                  </a:lnTo>
                  <a:lnTo>
                    <a:pt x="39" y="46"/>
                  </a:lnTo>
                  <a:lnTo>
                    <a:pt x="38" y="46"/>
                  </a:lnTo>
                  <a:lnTo>
                    <a:pt x="38" y="45"/>
                  </a:lnTo>
                  <a:lnTo>
                    <a:pt x="38" y="43"/>
                  </a:lnTo>
                  <a:lnTo>
                    <a:pt x="36" y="41"/>
                  </a:lnTo>
                  <a:lnTo>
                    <a:pt x="33" y="44"/>
                  </a:lnTo>
                  <a:lnTo>
                    <a:pt x="30" y="45"/>
                  </a:lnTo>
                  <a:lnTo>
                    <a:pt x="27" y="45"/>
                  </a:lnTo>
                  <a:lnTo>
                    <a:pt x="27" y="46"/>
                  </a:lnTo>
                  <a:lnTo>
                    <a:pt x="26" y="47"/>
                  </a:lnTo>
                  <a:lnTo>
                    <a:pt x="26" y="48"/>
                  </a:lnTo>
                  <a:lnTo>
                    <a:pt x="25" y="49"/>
                  </a:lnTo>
                  <a:lnTo>
                    <a:pt x="21" y="50"/>
                  </a:lnTo>
                  <a:lnTo>
                    <a:pt x="18" y="50"/>
                  </a:lnTo>
                  <a:lnTo>
                    <a:pt x="16" y="50"/>
                  </a:lnTo>
                  <a:lnTo>
                    <a:pt x="11" y="49"/>
                  </a:lnTo>
                  <a:lnTo>
                    <a:pt x="4" y="49"/>
                  </a:lnTo>
                  <a:lnTo>
                    <a:pt x="5" y="51"/>
                  </a:lnTo>
                  <a:lnTo>
                    <a:pt x="10" y="63"/>
                  </a:lnTo>
                  <a:lnTo>
                    <a:pt x="12" y="67"/>
                  </a:lnTo>
                  <a:lnTo>
                    <a:pt x="12" y="72"/>
                  </a:lnTo>
                  <a:lnTo>
                    <a:pt x="12" y="75"/>
                  </a:lnTo>
                  <a:lnTo>
                    <a:pt x="0" y="85"/>
                  </a:lnTo>
                  <a:lnTo>
                    <a:pt x="1" y="86"/>
                  </a:lnTo>
                  <a:lnTo>
                    <a:pt x="4" y="88"/>
                  </a:lnTo>
                  <a:lnTo>
                    <a:pt x="5" y="89"/>
                  </a:lnTo>
                  <a:lnTo>
                    <a:pt x="6" y="90"/>
                  </a:lnTo>
                  <a:lnTo>
                    <a:pt x="7" y="91"/>
                  </a:lnTo>
                  <a:lnTo>
                    <a:pt x="5" y="99"/>
                  </a:lnTo>
                  <a:lnTo>
                    <a:pt x="5" y="100"/>
                  </a:lnTo>
                  <a:lnTo>
                    <a:pt x="6" y="101"/>
                  </a:lnTo>
                  <a:lnTo>
                    <a:pt x="6" y="102"/>
                  </a:lnTo>
                  <a:lnTo>
                    <a:pt x="13" y="100"/>
                  </a:lnTo>
                  <a:lnTo>
                    <a:pt x="17" y="9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69" name="Freeform 4392"/>
            <p:cNvSpPr>
              <a:spLocks/>
            </p:cNvSpPr>
            <p:nvPr/>
          </p:nvSpPr>
          <p:spPr bwMode="auto">
            <a:xfrm>
              <a:off x="3375" y="1843"/>
              <a:ext cx="41" cy="17"/>
            </a:xfrm>
            <a:custGeom>
              <a:avLst/>
              <a:gdLst>
                <a:gd name="T0" fmla="*/ 6 w 50"/>
                <a:gd name="T1" fmla="*/ 2 h 21"/>
                <a:gd name="T2" fmla="*/ 6 w 50"/>
                <a:gd name="T3" fmla="*/ 2 h 21"/>
                <a:gd name="T4" fmla="*/ 5 w 50"/>
                <a:gd name="T5" fmla="*/ 2 h 21"/>
                <a:gd name="T6" fmla="*/ 5 w 50"/>
                <a:gd name="T7" fmla="*/ 2 h 21"/>
                <a:gd name="T8" fmla="*/ 5 w 50"/>
                <a:gd name="T9" fmla="*/ 2 h 21"/>
                <a:gd name="T10" fmla="*/ 5 w 50"/>
                <a:gd name="T11" fmla="*/ 2 h 21"/>
                <a:gd name="T12" fmla="*/ 4 w 50"/>
                <a:gd name="T13" fmla="*/ 2 h 21"/>
                <a:gd name="T14" fmla="*/ 4 w 50"/>
                <a:gd name="T15" fmla="*/ 2 h 21"/>
                <a:gd name="T16" fmla="*/ 4 w 50"/>
                <a:gd name="T17" fmla="*/ 2 h 21"/>
                <a:gd name="T18" fmla="*/ 3 w 50"/>
                <a:gd name="T19" fmla="*/ 2 h 21"/>
                <a:gd name="T20" fmla="*/ 2 w 50"/>
                <a:gd name="T21" fmla="*/ 2 h 21"/>
                <a:gd name="T22" fmla="*/ 2 w 50"/>
                <a:gd name="T23" fmla="*/ 2 h 21"/>
                <a:gd name="T24" fmla="*/ 2 w 50"/>
                <a:gd name="T25" fmla="*/ 2 h 21"/>
                <a:gd name="T26" fmla="*/ 2 w 50"/>
                <a:gd name="T27" fmla="*/ 2 h 21"/>
                <a:gd name="T28" fmla="*/ 2 w 50"/>
                <a:gd name="T29" fmla="*/ 2 h 21"/>
                <a:gd name="T30" fmla="*/ 2 w 50"/>
                <a:gd name="T31" fmla="*/ 2 h 21"/>
                <a:gd name="T32" fmla="*/ 2 w 50"/>
                <a:gd name="T33" fmla="*/ 2 h 21"/>
                <a:gd name="T34" fmla="*/ 2 w 50"/>
                <a:gd name="T35" fmla="*/ 0 h 21"/>
                <a:gd name="T36" fmla="*/ 2 w 50"/>
                <a:gd name="T37" fmla="*/ 1 h 21"/>
                <a:gd name="T38" fmla="*/ 2 w 50"/>
                <a:gd name="T39" fmla="*/ 2 h 21"/>
                <a:gd name="T40" fmla="*/ 2 w 50"/>
                <a:gd name="T41" fmla="*/ 2 h 21"/>
                <a:gd name="T42" fmla="*/ 2 w 50"/>
                <a:gd name="T43" fmla="*/ 2 h 21"/>
                <a:gd name="T44" fmla="*/ 2 w 50"/>
                <a:gd name="T45" fmla="*/ 2 h 21"/>
                <a:gd name="T46" fmla="*/ 2 w 50"/>
                <a:gd name="T47" fmla="*/ 2 h 21"/>
                <a:gd name="T48" fmla="*/ 1 w 50"/>
                <a:gd name="T49" fmla="*/ 2 h 21"/>
                <a:gd name="T50" fmla="*/ 0 w 50"/>
                <a:gd name="T51" fmla="*/ 2 h 21"/>
                <a:gd name="T52" fmla="*/ 0 w 50"/>
                <a:gd name="T53" fmla="*/ 2 h 21"/>
                <a:gd name="T54" fmla="*/ 2 w 50"/>
                <a:gd name="T55" fmla="*/ 2 h 21"/>
                <a:gd name="T56" fmla="*/ 2 w 50"/>
                <a:gd name="T57" fmla="*/ 2 h 21"/>
                <a:gd name="T58" fmla="*/ 2 w 50"/>
                <a:gd name="T59" fmla="*/ 2 h 21"/>
                <a:gd name="T60" fmla="*/ 2 w 50"/>
                <a:gd name="T61" fmla="*/ 2 h 21"/>
                <a:gd name="T62" fmla="*/ 2 w 50"/>
                <a:gd name="T63" fmla="*/ 2 h 21"/>
                <a:gd name="T64" fmla="*/ 2 w 50"/>
                <a:gd name="T65" fmla="*/ 2 h 21"/>
                <a:gd name="T66" fmla="*/ 2 w 50"/>
                <a:gd name="T67" fmla="*/ 2 h 21"/>
                <a:gd name="T68" fmla="*/ 2 w 50"/>
                <a:gd name="T69" fmla="*/ 2 h 21"/>
                <a:gd name="T70" fmla="*/ 6 w 50"/>
                <a:gd name="T71" fmla="*/ 2 h 21"/>
                <a:gd name="T72" fmla="*/ 5 w 50"/>
                <a:gd name="T73" fmla="*/ 2 h 21"/>
                <a:gd name="T74" fmla="*/ 6 w 50"/>
                <a:gd name="T75" fmla="*/ 2 h 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21"/>
                <a:gd name="T116" fmla="*/ 50 w 50"/>
                <a:gd name="T117" fmla="*/ 21 h 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21">
                  <a:moveTo>
                    <a:pt x="49" y="13"/>
                  </a:moveTo>
                  <a:lnTo>
                    <a:pt x="49" y="13"/>
                  </a:lnTo>
                  <a:lnTo>
                    <a:pt x="50" y="12"/>
                  </a:lnTo>
                  <a:lnTo>
                    <a:pt x="47" y="8"/>
                  </a:lnTo>
                  <a:lnTo>
                    <a:pt x="46" y="6"/>
                  </a:lnTo>
                  <a:lnTo>
                    <a:pt x="46" y="5"/>
                  </a:lnTo>
                  <a:lnTo>
                    <a:pt x="40" y="5"/>
                  </a:lnTo>
                  <a:lnTo>
                    <a:pt x="39" y="6"/>
                  </a:lnTo>
                  <a:lnTo>
                    <a:pt x="37" y="6"/>
                  </a:lnTo>
                  <a:lnTo>
                    <a:pt x="36" y="5"/>
                  </a:lnTo>
                  <a:lnTo>
                    <a:pt x="27" y="2"/>
                  </a:lnTo>
                  <a:lnTo>
                    <a:pt x="25" y="2"/>
                  </a:lnTo>
                  <a:lnTo>
                    <a:pt x="25" y="5"/>
                  </a:lnTo>
                  <a:lnTo>
                    <a:pt x="25" y="6"/>
                  </a:lnTo>
                  <a:lnTo>
                    <a:pt x="18" y="8"/>
                  </a:lnTo>
                  <a:lnTo>
                    <a:pt x="16" y="8"/>
                  </a:lnTo>
                  <a:lnTo>
                    <a:pt x="14" y="8"/>
                  </a:lnTo>
                  <a:lnTo>
                    <a:pt x="15" y="7"/>
                  </a:lnTo>
                  <a:lnTo>
                    <a:pt x="18" y="3"/>
                  </a:lnTo>
                  <a:lnTo>
                    <a:pt x="20" y="1"/>
                  </a:lnTo>
                  <a:lnTo>
                    <a:pt x="21" y="0"/>
                  </a:lnTo>
                  <a:lnTo>
                    <a:pt x="20" y="1"/>
                  </a:lnTo>
                  <a:lnTo>
                    <a:pt x="12" y="6"/>
                  </a:lnTo>
                  <a:lnTo>
                    <a:pt x="5" y="8"/>
                  </a:lnTo>
                  <a:lnTo>
                    <a:pt x="4" y="10"/>
                  </a:lnTo>
                  <a:lnTo>
                    <a:pt x="4" y="11"/>
                  </a:lnTo>
                  <a:lnTo>
                    <a:pt x="4" y="12"/>
                  </a:lnTo>
                  <a:lnTo>
                    <a:pt x="4" y="13"/>
                  </a:lnTo>
                  <a:lnTo>
                    <a:pt x="1" y="17"/>
                  </a:lnTo>
                  <a:lnTo>
                    <a:pt x="0" y="18"/>
                  </a:lnTo>
                  <a:lnTo>
                    <a:pt x="3" y="15"/>
                  </a:lnTo>
                  <a:lnTo>
                    <a:pt x="4" y="14"/>
                  </a:lnTo>
                  <a:lnTo>
                    <a:pt x="5" y="13"/>
                  </a:lnTo>
                  <a:lnTo>
                    <a:pt x="6" y="14"/>
                  </a:lnTo>
                  <a:lnTo>
                    <a:pt x="7" y="14"/>
                  </a:lnTo>
                  <a:lnTo>
                    <a:pt x="9" y="14"/>
                  </a:lnTo>
                  <a:lnTo>
                    <a:pt x="11" y="14"/>
                  </a:lnTo>
                  <a:lnTo>
                    <a:pt x="11" y="15"/>
                  </a:lnTo>
                  <a:lnTo>
                    <a:pt x="2" y="19"/>
                  </a:lnTo>
                  <a:lnTo>
                    <a:pt x="26" y="21"/>
                  </a:lnTo>
                  <a:lnTo>
                    <a:pt x="49" y="21"/>
                  </a:lnTo>
                  <a:lnTo>
                    <a:pt x="48" y="14"/>
                  </a:lnTo>
                  <a:lnTo>
                    <a:pt x="49"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0" name="Freeform 4393"/>
            <p:cNvSpPr>
              <a:spLocks/>
            </p:cNvSpPr>
            <p:nvPr/>
          </p:nvSpPr>
          <p:spPr bwMode="auto">
            <a:xfrm>
              <a:off x="3392" y="1823"/>
              <a:ext cx="73" cy="46"/>
            </a:xfrm>
            <a:custGeom>
              <a:avLst/>
              <a:gdLst>
                <a:gd name="T0" fmla="*/ 5 w 91"/>
                <a:gd name="T1" fmla="*/ 7 h 56"/>
                <a:gd name="T2" fmla="*/ 5 w 91"/>
                <a:gd name="T3" fmla="*/ 7 h 56"/>
                <a:gd name="T4" fmla="*/ 6 w 91"/>
                <a:gd name="T5" fmla="*/ 6 h 56"/>
                <a:gd name="T6" fmla="*/ 6 w 91"/>
                <a:gd name="T7" fmla="*/ 6 h 56"/>
                <a:gd name="T8" fmla="*/ 6 w 91"/>
                <a:gd name="T9" fmla="*/ 6 h 56"/>
                <a:gd name="T10" fmla="*/ 6 w 91"/>
                <a:gd name="T11" fmla="*/ 6 h 56"/>
                <a:gd name="T12" fmla="*/ 6 w 91"/>
                <a:gd name="T13" fmla="*/ 6 h 56"/>
                <a:gd name="T14" fmla="*/ 6 w 91"/>
                <a:gd name="T15" fmla="*/ 6 h 56"/>
                <a:gd name="T16" fmla="*/ 6 w 91"/>
                <a:gd name="T17" fmla="*/ 5 h 56"/>
                <a:gd name="T18" fmla="*/ 7 w 91"/>
                <a:gd name="T19" fmla="*/ 4 h 56"/>
                <a:gd name="T20" fmla="*/ 8 w 91"/>
                <a:gd name="T21" fmla="*/ 3 h 56"/>
                <a:gd name="T22" fmla="*/ 8 w 91"/>
                <a:gd name="T23" fmla="*/ 3 h 56"/>
                <a:gd name="T24" fmla="*/ 8 w 91"/>
                <a:gd name="T25" fmla="*/ 2 h 56"/>
                <a:gd name="T26" fmla="*/ 8 w 91"/>
                <a:gd name="T27" fmla="*/ 2 h 56"/>
                <a:gd name="T28" fmla="*/ 8 w 91"/>
                <a:gd name="T29" fmla="*/ 2 h 56"/>
                <a:gd name="T30" fmla="*/ 7 w 91"/>
                <a:gd name="T31" fmla="*/ 2 h 56"/>
                <a:gd name="T32" fmla="*/ 7 w 91"/>
                <a:gd name="T33" fmla="*/ 2 h 56"/>
                <a:gd name="T34" fmla="*/ 7 w 91"/>
                <a:gd name="T35" fmla="*/ 2 h 56"/>
                <a:gd name="T36" fmla="*/ 6 w 91"/>
                <a:gd name="T37" fmla="*/ 2 h 56"/>
                <a:gd name="T38" fmla="*/ 6 w 91"/>
                <a:gd name="T39" fmla="*/ 2 h 56"/>
                <a:gd name="T40" fmla="*/ 6 w 91"/>
                <a:gd name="T41" fmla="*/ 2 h 56"/>
                <a:gd name="T42" fmla="*/ 6 w 91"/>
                <a:gd name="T43" fmla="*/ 0 h 56"/>
                <a:gd name="T44" fmla="*/ 5 w 91"/>
                <a:gd name="T45" fmla="*/ 1 h 56"/>
                <a:gd name="T46" fmla="*/ 5 w 91"/>
                <a:gd name="T47" fmla="*/ 2 h 56"/>
                <a:gd name="T48" fmla="*/ 5 w 91"/>
                <a:gd name="T49" fmla="*/ 2 h 56"/>
                <a:gd name="T50" fmla="*/ 4 w 91"/>
                <a:gd name="T51" fmla="*/ 2 h 56"/>
                <a:gd name="T52" fmla="*/ 4 w 91"/>
                <a:gd name="T53" fmla="*/ 1 h 56"/>
                <a:gd name="T54" fmla="*/ 3 w 91"/>
                <a:gd name="T55" fmla="*/ 1 h 56"/>
                <a:gd name="T56" fmla="*/ 3 w 91"/>
                <a:gd name="T57" fmla="*/ 2 h 56"/>
                <a:gd name="T58" fmla="*/ 3 w 91"/>
                <a:gd name="T59" fmla="*/ 1 h 56"/>
                <a:gd name="T60" fmla="*/ 2 w 91"/>
                <a:gd name="T61" fmla="*/ 1 h 56"/>
                <a:gd name="T62" fmla="*/ 2 w 91"/>
                <a:gd name="T63" fmla="*/ 1 h 56"/>
                <a:gd name="T64" fmla="*/ 2 w 91"/>
                <a:gd name="T65" fmla="*/ 1 h 56"/>
                <a:gd name="T66" fmla="*/ 2 w 91"/>
                <a:gd name="T67" fmla="*/ 2 h 56"/>
                <a:gd name="T68" fmla="*/ 2 w 91"/>
                <a:gd name="T69" fmla="*/ 2 h 56"/>
                <a:gd name="T70" fmla="*/ 1 w 91"/>
                <a:gd name="T71" fmla="*/ 2 h 56"/>
                <a:gd name="T72" fmla="*/ 2 w 91"/>
                <a:gd name="T73" fmla="*/ 2 h 56"/>
                <a:gd name="T74" fmla="*/ 2 w 91"/>
                <a:gd name="T75" fmla="*/ 3 h 56"/>
                <a:gd name="T76" fmla="*/ 2 w 91"/>
                <a:gd name="T77" fmla="*/ 4 h 56"/>
                <a:gd name="T78" fmla="*/ 2 w 91"/>
                <a:gd name="T79" fmla="*/ 4 h 56"/>
                <a:gd name="T80" fmla="*/ 2 w 91"/>
                <a:gd name="T81" fmla="*/ 4 h 56"/>
                <a:gd name="T82" fmla="*/ 2 w 91"/>
                <a:gd name="T83" fmla="*/ 4 h 56"/>
                <a:gd name="T84" fmla="*/ 2 w 91"/>
                <a:gd name="T85" fmla="*/ 5 h 56"/>
                <a:gd name="T86" fmla="*/ 2 w 91"/>
                <a:gd name="T87" fmla="*/ 5 h 56"/>
                <a:gd name="T88" fmla="*/ 2 w 91"/>
                <a:gd name="T89" fmla="*/ 6 h 56"/>
                <a:gd name="T90" fmla="*/ 3 w 91"/>
                <a:gd name="T91" fmla="*/ 6 h 56"/>
                <a:gd name="T92" fmla="*/ 3 w 91"/>
                <a:gd name="T93" fmla="*/ 6 h 56"/>
                <a:gd name="T94" fmla="*/ 4 w 91"/>
                <a:gd name="T95" fmla="*/ 7 h 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
                <a:gd name="T145" fmla="*/ 0 h 56"/>
                <a:gd name="T146" fmla="*/ 91 w 91"/>
                <a:gd name="T147" fmla="*/ 56 h 5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 h="56">
                  <a:moveTo>
                    <a:pt x="51" y="56"/>
                  </a:moveTo>
                  <a:lnTo>
                    <a:pt x="51" y="56"/>
                  </a:lnTo>
                  <a:lnTo>
                    <a:pt x="53" y="56"/>
                  </a:lnTo>
                  <a:lnTo>
                    <a:pt x="56" y="56"/>
                  </a:lnTo>
                  <a:lnTo>
                    <a:pt x="60" y="55"/>
                  </a:lnTo>
                  <a:lnTo>
                    <a:pt x="61" y="54"/>
                  </a:lnTo>
                  <a:lnTo>
                    <a:pt x="61" y="53"/>
                  </a:lnTo>
                  <a:lnTo>
                    <a:pt x="62" y="52"/>
                  </a:lnTo>
                  <a:lnTo>
                    <a:pt x="62" y="51"/>
                  </a:lnTo>
                  <a:lnTo>
                    <a:pt x="65" y="51"/>
                  </a:lnTo>
                  <a:lnTo>
                    <a:pt x="68" y="50"/>
                  </a:lnTo>
                  <a:lnTo>
                    <a:pt x="71" y="47"/>
                  </a:lnTo>
                  <a:lnTo>
                    <a:pt x="73" y="49"/>
                  </a:lnTo>
                  <a:lnTo>
                    <a:pt x="73" y="51"/>
                  </a:lnTo>
                  <a:lnTo>
                    <a:pt x="73" y="52"/>
                  </a:lnTo>
                  <a:lnTo>
                    <a:pt x="74" y="52"/>
                  </a:lnTo>
                  <a:lnTo>
                    <a:pt x="76" y="51"/>
                  </a:lnTo>
                  <a:lnTo>
                    <a:pt x="76" y="50"/>
                  </a:lnTo>
                  <a:lnTo>
                    <a:pt x="74" y="47"/>
                  </a:lnTo>
                  <a:lnTo>
                    <a:pt x="73" y="46"/>
                  </a:lnTo>
                  <a:lnTo>
                    <a:pt x="74" y="45"/>
                  </a:lnTo>
                  <a:lnTo>
                    <a:pt x="74" y="43"/>
                  </a:lnTo>
                  <a:lnTo>
                    <a:pt x="76" y="36"/>
                  </a:lnTo>
                  <a:lnTo>
                    <a:pt x="77" y="35"/>
                  </a:lnTo>
                  <a:lnTo>
                    <a:pt x="81" y="32"/>
                  </a:lnTo>
                  <a:lnTo>
                    <a:pt x="83" y="32"/>
                  </a:lnTo>
                  <a:lnTo>
                    <a:pt x="91" y="27"/>
                  </a:lnTo>
                  <a:lnTo>
                    <a:pt x="91" y="26"/>
                  </a:lnTo>
                  <a:lnTo>
                    <a:pt x="90" y="25"/>
                  </a:lnTo>
                  <a:lnTo>
                    <a:pt x="88" y="25"/>
                  </a:lnTo>
                  <a:lnTo>
                    <a:pt x="88" y="24"/>
                  </a:lnTo>
                  <a:lnTo>
                    <a:pt x="88" y="23"/>
                  </a:lnTo>
                  <a:lnTo>
                    <a:pt x="90" y="18"/>
                  </a:lnTo>
                  <a:lnTo>
                    <a:pt x="90" y="17"/>
                  </a:lnTo>
                  <a:lnTo>
                    <a:pt x="89" y="17"/>
                  </a:lnTo>
                  <a:lnTo>
                    <a:pt x="87" y="16"/>
                  </a:lnTo>
                  <a:lnTo>
                    <a:pt x="85" y="15"/>
                  </a:lnTo>
                  <a:lnTo>
                    <a:pt x="83" y="13"/>
                  </a:lnTo>
                  <a:lnTo>
                    <a:pt x="81" y="11"/>
                  </a:lnTo>
                  <a:lnTo>
                    <a:pt x="78" y="10"/>
                  </a:lnTo>
                  <a:lnTo>
                    <a:pt x="77" y="9"/>
                  </a:lnTo>
                  <a:lnTo>
                    <a:pt x="75" y="6"/>
                  </a:lnTo>
                  <a:lnTo>
                    <a:pt x="73" y="5"/>
                  </a:lnTo>
                  <a:lnTo>
                    <a:pt x="69" y="5"/>
                  </a:lnTo>
                  <a:lnTo>
                    <a:pt x="68" y="5"/>
                  </a:lnTo>
                  <a:lnTo>
                    <a:pt x="66" y="5"/>
                  </a:lnTo>
                  <a:lnTo>
                    <a:pt x="65" y="4"/>
                  </a:lnTo>
                  <a:lnTo>
                    <a:pt x="62" y="0"/>
                  </a:lnTo>
                  <a:lnTo>
                    <a:pt x="59" y="1"/>
                  </a:lnTo>
                  <a:lnTo>
                    <a:pt x="56" y="3"/>
                  </a:lnTo>
                  <a:lnTo>
                    <a:pt x="55" y="3"/>
                  </a:lnTo>
                  <a:lnTo>
                    <a:pt x="53" y="3"/>
                  </a:lnTo>
                  <a:lnTo>
                    <a:pt x="50" y="3"/>
                  </a:lnTo>
                  <a:lnTo>
                    <a:pt x="48" y="2"/>
                  </a:lnTo>
                  <a:lnTo>
                    <a:pt x="45" y="1"/>
                  </a:lnTo>
                  <a:lnTo>
                    <a:pt x="41" y="1"/>
                  </a:lnTo>
                  <a:lnTo>
                    <a:pt x="38" y="1"/>
                  </a:lnTo>
                  <a:lnTo>
                    <a:pt x="35" y="1"/>
                  </a:lnTo>
                  <a:lnTo>
                    <a:pt x="34" y="2"/>
                  </a:lnTo>
                  <a:lnTo>
                    <a:pt x="33" y="2"/>
                  </a:lnTo>
                  <a:lnTo>
                    <a:pt x="32" y="1"/>
                  </a:lnTo>
                  <a:lnTo>
                    <a:pt x="31" y="0"/>
                  </a:lnTo>
                  <a:lnTo>
                    <a:pt x="29" y="1"/>
                  </a:lnTo>
                  <a:lnTo>
                    <a:pt x="27" y="1"/>
                  </a:lnTo>
                  <a:lnTo>
                    <a:pt x="26" y="1"/>
                  </a:lnTo>
                  <a:lnTo>
                    <a:pt x="25" y="1"/>
                  </a:lnTo>
                  <a:lnTo>
                    <a:pt x="18" y="0"/>
                  </a:lnTo>
                  <a:lnTo>
                    <a:pt x="15" y="1"/>
                  </a:lnTo>
                  <a:lnTo>
                    <a:pt x="9" y="3"/>
                  </a:lnTo>
                  <a:lnTo>
                    <a:pt x="5" y="5"/>
                  </a:lnTo>
                  <a:lnTo>
                    <a:pt x="4" y="6"/>
                  </a:lnTo>
                  <a:lnTo>
                    <a:pt x="1" y="8"/>
                  </a:lnTo>
                  <a:lnTo>
                    <a:pt x="1" y="9"/>
                  </a:lnTo>
                  <a:lnTo>
                    <a:pt x="0" y="11"/>
                  </a:lnTo>
                  <a:lnTo>
                    <a:pt x="1" y="14"/>
                  </a:lnTo>
                  <a:lnTo>
                    <a:pt x="2" y="19"/>
                  </a:lnTo>
                  <a:lnTo>
                    <a:pt x="5" y="25"/>
                  </a:lnTo>
                  <a:lnTo>
                    <a:pt x="4" y="27"/>
                  </a:lnTo>
                  <a:lnTo>
                    <a:pt x="6" y="27"/>
                  </a:lnTo>
                  <a:lnTo>
                    <a:pt x="15" y="30"/>
                  </a:lnTo>
                  <a:lnTo>
                    <a:pt x="16" y="31"/>
                  </a:lnTo>
                  <a:lnTo>
                    <a:pt x="18" y="31"/>
                  </a:lnTo>
                  <a:lnTo>
                    <a:pt x="19" y="30"/>
                  </a:lnTo>
                  <a:lnTo>
                    <a:pt x="25" y="30"/>
                  </a:lnTo>
                  <a:lnTo>
                    <a:pt x="25" y="31"/>
                  </a:lnTo>
                  <a:lnTo>
                    <a:pt x="26" y="33"/>
                  </a:lnTo>
                  <a:lnTo>
                    <a:pt x="29" y="37"/>
                  </a:lnTo>
                  <a:lnTo>
                    <a:pt x="28" y="38"/>
                  </a:lnTo>
                  <a:lnTo>
                    <a:pt x="27" y="39"/>
                  </a:lnTo>
                  <a:lnTo>
                    <a:pt x="28" y="46"/>
                  </a:lnTo>
                  <a:lnTo>
                    <a:pt x="31" y="45"/>
                  </a:lnTo>
                  <a:lnTo>
                    <a:pt x="32" y="45"/>
                  </a:lnTo>
                  <a:lnTo>
                    <a:pt x="36" y="49"/>
                  </a:lnTo>
                  <a:lnTo>
                    <a:pt x="37" y="49"/>
                  </a:lnTo>
                  <a:lnTo>
                    <a:pt x="38" y="50"/>
                  </a:lnTo>
                  <a:lnTo>
                    <a:pt x="39" y="55"/>
                  </a:lnTo>
                  <a:lnTo>
                    <a:pt x="46" y="55"/>
                  </a:lnTo>
                  <a:lnTo>
                    <a:pt x="51" y="5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1" name="Freeform 4394"/>
            <p:cNvSpPr>
              <a:spLocks/>
            </p:cNvSpPr>
            <p:nvPr/>
          </p:nvSpPr>
          <p:spPr bwMode="auto">
            <a:xfrm>
              <a:off x="3391" y="1792"/>
              <a:ext cx="93" cy="45"/>
            </a:xfrm>
            <a:custGeom>
              <a:avLst/>
              <a:gdLst>
                <a:gd name="T0" fmla="*/ 8 w 116"/>
                <a:gd name="T1" fmla="*/ 6 h 55"/>
                <a:gd name="T2" fmla="*/ 9 w 116"/>
                <a:gd name="T3" fmla="*/ 6 h 55"/>
                <a:gd name="T4" fmla="*/ 9 w 116"/>
                <a:gd name="T5" fmla="*/ 6 h 55"/>
                <a:gd name="T6" fmla="*/ 10 w 116"/>
                <a:gd name="T7" fmla="*/ 5 h 55"/>
                <a:gd name="T8" fmla="*/ 10 w 116"/>
                <a:gd name="T9" fmla="*/ 5 h 55"/>
                <a:gd name="T10" fmla="*/ 10 w 116"/>
                <a:gd name="T11" fmla="*/ 4 h 55"/>
                <a:gd name="T12" fmla="*/ 10 w 116"/>
                <a:gd name="T13" fmla="*/ 3 h 55"/>
                <a:gd name="T14" fmla="*/ 9 w 116"/>
                <a:gd name="T15" fmla="*/ 3 h 55"/>
                <a:gd name="T16" fmla="*/ 9 w 116"/>
                <a:gd name="T17" fmla="*/ 2 h 55"/>
                <a:gd name="T18" fmla="*/ 10 w 116"/>
                <a:gd name="T19" fmla="*/ 2 h 55"/>
                <a:gd name="T20" fmla="*/ 9 w 116"/>
                <a:gd name="T21" fmla="*/ 2 h 55"/>
                <a:gd name="T22" fmla="*/ 9 w 116"/>
                <a:gd name="T23" fmla="*/ 2 h 55"/>
                <a:gd name="T24" fmla="*/ 9 w 116"/>
                <a:gd name="T25" fmla="*/ 2 h 55"/>
                <a:gd name="T26" fmla="*/ 8 w 116"/>
                <a:gd name="T27" fmla="*/ 2 h 55"/>
                <a:gd name="T28" fmla="*/ 8 w 116"/>
                <a:gd name="T29" fmla="*/ 2 h 55"/>
                <a:gd name="T30" fmla="*/ 8 w 116"/>
                <a:gd name="T31" fmla="*/ 2 h 55"/>
                <a:gd name="T32" fmla="*/ 7 w 116"/>
                <a:gd name="T33" fmla="*/ 2 h 55"/>
                <a:gd name="T34" fmla="*/ 7 w 116"/>
                <a:gd name="T35" fmla="*/ 2 h 55"/>
                <a:gd name="T36" fmla="*/ 7 w 116"/>
                <a:gd name="T37" fmla="*/ 2 h 55"/>
                <a:gd name="T38" fmla="*/ 6 w 116"/>
                <a:gd name="T39" fmla="*/ 2 h 55"/>
                <a:gd name="T40" fmla="*/ 6 w 116"/>
                <a:gd name="T41" fmla="*/ 1 h 55"/>
                <a:gd name="T42" fmla="*/ 6 w 116"/>
                <a:gd name="T43" fmla="*/ 1 h 55"/>
                <a:gd name="T44" fmla="*/ 6 w 116"/>
                <a:gd name="T45" fmla="*/ 1 h 55"/>
                <a:gd name="T46" fmla="*/ 5 w 116"/>
                <a:gd name="T47" fmla="*/ 2 h 55"/>
                <a:gd name="T48" fmla="*/ 5 w 116"/>
                <a:gd name="T49" fmla="*/ 2 h 55"/>
                <a:gd name="T50" fmla="*/ 5 w 116"/>
                <a:gd name="T51" fmla="*/ 2 h 55"/>
                <a:gd name="T52" fmla="*/ 3 w 116"/>
                <a:gd name="T53" fmla="*/ 2 h 55"/>
                <a:gd name="T54" fmla="*/ 3 w 116"/>
                <a:gd name="T55" fmla="*/ 2 h 55"/>
                <a:gd name="T56" fmla="*/ 2 w 116"/>
                <a:gd name="T57" fmla="*/ 2 h 55"/>
                <a:gd name="T58" fmla="*/ 2 w 116"/>
                <a:gd name="T59" fmla="*/ 2 h 55"/>
                <a:gd name="T60" fmla="*/ 2 w 116"/>
                <a:gd name="T61" fmla="*/ 2 h 55"/>
                <a:gd name="T62" fmla="*/ 1 w 116"/>
                <a:gd name="T63" fmla="*/ 3 h 55"/>
                <a:gd name="T64" fmla="*/ 1 w 116"/>
                <a:gd name="T65" fmla="*/ 4 h 55"/>
                <a:gd name="T66" fmla="*/ 1 w 116"/>
                <a:gd name="T67" fmla="*/ 5 h 55"/>
                <a:gd name="T68" fmla="*/ 2 w 116"/>
                <a:gd name="T69" fmla="*/ 5 h 55"/>
                <a:gd name="T70" fmla="*/ 2 w 116"/>
                <a:gd name="T71" fmla="*/ 5 h 55"/>
                <a:gd name="T72" fmla="*/ 2 w 116"/>
                <a:gd name="T73" fmla="*/ 4 h 55"/>
                <a:gd name="T74" fmla="*/ 2 w 116"/>
                <a:gd name="T75" fmla="*/ 4 h 55"/>
                <a:gd name="T76" fmla="*/ 3 w 116"/>
                <a:gd name="T77" fmla="*/ 4 h 55"/>
                <a:gd name="T78" fmla="*/ 3 w 116"/>
                <a:gd name="T79" fmla="*/ 5 h 55"/>
                <a:gd name="T80" fmla="*/ 3 w 116"/>
                <a:gd name="T81" fmla="*/ 4 h 55"/>
                <a:gd name="T82" fmla="*/ 4 w 116"/>
                <a:gd name="T83" fmla="*/ 5 h 55"/>
                <a:gd name="T84" fmla="*/ 5 w 116"/>
                <a:gd name="T85" fmla="*/ 5 h 55"/>
                <a:gd name="T86" fmla="*/ 5 w 116"/>
                <a:gd name="T87" fmla="*/ 5 h 55"/>
                <a:gd name="T88" fmla="*/ 6 w 116"/>
                <a:gd name="T89" fmla="*/ 4 h 55"/>
                <a:gd name="T90" fmla="*/ 6 w 116"/>
                <a:gd name="T91" fmla="*/ 5 h 55"/>
                <a:gd name="T92" fmla="*/ 6 w 116"/>
                <a:gd name="T93" fmla="*/ 5 h 55"/>
                <a:gd name="T94" fmla="*/ 6 w 116"/>
                <a:gd name="T95" fmla="*/ 5 h 55"/>
                <a:gd name="T96" fmla="*/ 7 w 116"/>
                <a:gd name="T97" fmla="*/ 5 h 55"/>
                <a:gd name="T98" fmla="*/ 7 w 116"/>
                <a:gd name="T99" fmla="*/ 6 h 55"/>
                <a:gd name="T100" fmla="*/ 8 w 116"/>
                <a:gd name="T101" fmla="*/ 6 h 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
                <a:gd name="T154" fmla="*/ 0 h 55"/>
                <a:gd name="T155" fmla="*/ 116 w 116"/>
                <a:gd name="T156" fmla="*/ 55 h 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 h="55">
                  <a:moveTo>
                    <a:pt x="91" y="55"/>
                  </a:moveTo>
                  <a:lnTo>
                    <a:pt x="91" y="55"/>
                  </a:lnTo>
                  <a:lnTo>
                    <a:pt x="92" y="55"/>
                  </a:lnTo>
                  <a:lnTo>
                    <a:pt x="95" y="54"/>
                  </a:lnTo>
                  <a:lnTo>
                    <a:pt x="96" y="52"/>
                  </a:lnTo>
                  <a:lnTo>
                    <a:pt x="97" y="52"/>
                  </a:lnTo>
                  <a:lnTo>
                    <a:pt x="106" y="51"/>
                  </a:lnTo>
                  <a:lnTo>
                    <a:pt x="107" y="51"/>
                  </a:lnTo>
                  <a:lnTo>
                    <a:pt x="108" y="49"/>
                  </a:lnTo>
                  <a:lnTo>
                    <a:pt x="109" y="48"/>
                  </a:lnTo>
                  <a:lnTo>
                    <a:pt x="111" y="46"/>
                  </a:lnTo>
                  <a:lnTo>
                    <a:pt x="112" y="44"/>
                  </a:lnTo>
                  <a:lnTo>
                    <a:pt x="116" y="44"/>
                  </a:lnTo>
                  <a:lnTo>
                    <a:pt x="116" y="41"/>
                  </a:lnTo>
                  <a:lnTo>
                    <a:pt x="116" y="39"/>
                  </a:lnTo>
                  <a:lnTo>
                    <a:pt x="114" y="36"/>
                  </a:lnTo>
                  <a:lnTo>
                    <a:pt x="112" y="29"/>
                  </a:lnTo>
                  <a:lnTo>
                    <a:pt x="111" y="29"/>
                  </a:lnTo>
                  <a:lnTo>
                    <a:pt x="110" y="28"/>
                  </a:lnTo>
                  <a:lnTo>
                    <a:pt x="109" y="28"/>
                  </a:lnTo>
                  <a:lnTo>
                    <a:pt x="108" y="28"/>
                  </a:lnTo>
                  <a:lnTo>
                    <a:pt x="107" y="28"/>
                  </a:lnTo>
                  <a:lnTo>
                    <a:pt x="107" y="27"/>
                  </a:lnTo>
                  <a:lnTo>
                    <a:pt x="109" y="25"/>
                  </a:lnTo>
                  <a:lnTo>
                    <a:pt x="108" y="23"/>
                  </a:lnTo>
                  <a:lnTo>
                    <a:pt x="109" y="22"/>
                  </a:lnTo>
                  <a:lnTo>
                    <a:pt x="110" y="19"/>
                  </a:lnTo>
                  <a:lnTo>
                    <a:pt x="110" y="18"/>
                  </a:lnTo>
                  <a:lnTo>
                    <a:pt x="109" y="16"/>
                  </a:lnTo>
                  <a:lnTo>
                    <a:pt x="107" y="15"/>
                  </a:lnTo>
                  <a:lnTo>
                    <a:pt x="104" y="13"/>
                  </a:lnTo>
                  <a:lnTo>
                    <a:pt x="103" y="12"/>
                  </a:lnTo>
                  <a:lnTo>
                    <a:pt x="102" y="13"/>
                  </a:lnTo>
                  <a:lnTo>
                    <a:pt x="98" y="12"/>
                  </a:lnTo>
                  <a:lnTo>
                    <a:pt x="97" y="11"/>
                  </a:lnTo>
                  <a:lnTo>
                    <a:pt x="95" y="10"/>
                  </a:lnTo>
                  <a:lnTo>
                    <a:pt x="95" y="11"/>
                  </a:lnTo>
                  <a:lnTo>
                    <a:pt x="94" y="11"/>
                  </a:lnTo>
                  <a:lnTo>
                    <a:pt x="93" y="11"/>
                  </a:lnTo>
                  <a:lnTo>
                    <a:pt x="92" y="12"/>
                  </a:lnTo>
                  <a:lnTo>
                    <a:pt x="91" y="13"/>
                  </a:lnTo>
                  <a:lnTo>
                    <a:pt x="89" y="13"/>
                  </a:lnTo>
                  <a:lnTo>
                    <a:pt x="88" y="12"/>
                  </a:lnTo>
                  <a:lnTo>
                    <a:pt x="86" y="11"/>
                  </a:lnTo>
                  <a:lnTo>
                    <a:pt x="85" y="11"/>
                  </a:lnTo>
                  <a:lnTo>
                    <a:pt x="83" y="8"/>
                  </a:lnTo>
                  <a:lnTo>
                    <a:pt x="81" y="7"/>
                  </a:lnTo>
                  <a:lnTo>
                    <a:pt x="81" y="6"/>
                  </a:lnTo>
                  <a:lnTo>
                    <a:pt x="80" y="6"/>
                  </a:lnTo>
                  <a:lnTo>
                    <a:pt x="79" y="5"/>
                  </a:lnTo>
                  <a:lnTo>
                    <a:pt x="75" y="2"/>
                  </a:lnTo>
                  <a:lnTo>
                    <a:pt x="72" y="2"/>
                  </a:lnTo>
                  <a:lnTo>
                    <a:pt x="72" y="1"/>
                  </a:lnTo>
                  <a:lnTo>
                    <a:pt x="71" y="1"/>
                  </a:lnTo>
                  <a:lnTo>
                    <a:pt x="69" y="1"/>
                  </a:lnTo>
                  <a:lnTo>
                    <a:pt x="68" y="1"/>
                  </a:lnTo>
                  <a:lnTo>
                    <a:pt x="66" y="0"/>
                  </a:lnTo>
                  <a:lnTo>
                    <a:pt x="65" y="1"/>
                  </a:lnTo>
                  <a:lnTo>
                    <a:pt x="61" y="2"/>
                  </a:lnTo>
                  <a:lnTo>
                    <a:pt x="58" y="2"/>
                  </a:lnTo>
                  <a:lnTo>
                    <a:pt x="57" y="4"/>
                  </a:lnTo>
                  <a:lnTo>
                    <a:pt x="54" y="5"/>
                  </a:lnTo>
                  <a:lnTo>
                    <a:pt x="54" y="9"/>
                  </a:lnTo>
                  <a:lnTo>
                    <a:pt x="55" y="14"/>
                  </a:lnTo>
                  <a:lnTo>
                    <a:pt x="55" y="16"/>
                  </a:lnTo>
                  <a:lnTo>
                    <a:pt x="55" y="19"/>
                  </a:lnTo>
                  <a:lnTo>
                    <a:pt x="51" y="23"/>
                  </a:lnTo>
                  <a:lnTo>
                    <a:pt x="48" y="25"/>
                  </a:lnTo>
                  <a:lnTo>
                    <a:pt x="44" y="25"/>
                  </a:lnTo>
                  <a:lnTo>
                    <a:pt x="41" y="25"/>
                  </a:lnTo>
                  <a:lnTo>
                    <a:pt x="39" y="24"/>
                  </a:lnTo>
                  <a:lnTo>
                    <a:pt x="37" y="22"/>
                  </a:lnTo>
                  <a:lnTo>
                    <a:pt x="37" y="20"/>
                  </a:lnTo>
                  <a:lnTo>
                    <a:pt x="35" y="16"/>
                  </a:lnTo>
                  <a:lnTo>
                    <a:pt x="34" y="15"/>
                  </a:lnTo>
                  <a:lnTo>
                    <a:pt x="28" y="11"/>
                  </a:lnTo>
                  <a:lnTo>
                    <a:pt x="27" y="10"/>
                  </a:lnTo>
                  <a:lnTo>
                    <a:pt x="25" y="9"/>
                  </a:lnTo>
                  <a:lnTo>
                    <a:pt x="23" y="9"/>
                  </a:lnTo>
                  <a:lnTo>
                    <a:pt x="16" y="11"/>
                  </a:lnTo>
                  <a:lnTo>
                    <a:pt x="13" y="11"/>
                  </a:lnTo>
                  <a:lnTo>
                    <a:pt x="11" y="12"/>
                  </a:lnTo>
                  <a:lnTo>
                    <a:pt x="9" y="16"/>
                  </a:lnTo>
                  <a:lnTo>
                    <a:pt x="8" y="20"/>
                  </a:lnTo>
                  <a:lnTo>
                    <a:pt x="8" y="23"/>
                  </a:lnTo>
                  <a:lnTo>
                    <a:pt x="7" y="24"/>
                  </a:lnTo>
                  <a:lnTo>
                    <a:pt x="6" y="25"/>
                  </a:lnTo>
                  <a:lnTo>
                    <a:pt x="2" y="28"/>
                  </a:lnTo>
                  <a:lnTo>
                    <a:pt x="1" y="30"/>
                  </a:lnTo>
                  <a:lnTo>
                    <a:pt x="1" y="32"/>
                  </a:lnTo>
                  <a:lnTo>
                    <a:pt x="2" y="37"/>
                  </a:lnTo>
                  <a:lnTo>
                    <a:pt x="2" y="38"/>
                  </a:lnTo>
                  <a:lnTo>
                    <a:pt x="1" y="38"/>
                  </a:lnTo>
                  <a:lnTo>
                    <a:pt x="1" y="37"/>
                  </a:lnTo>
                  <a:lnTo>
                    <a:pt x="0" y="39"/>
                  </a:lnTo>
                  <a:lnTo>
                    <a:pt x="1" y="42"/>
                  </a:lnTo>
                  <a:lnTo>
                    <a:pt x="1" y="46"/>
                  </a:lnTo>
                  <a:lnTo>
                    <a:pt x="2" y="46"/>
                  </a:lnTo>
                  <a:lnTo>
                    <a:pt x="5" y="44"/>
                  </a:lnTo>
                  <a:lnTo>
                    <a:pt x="6" y="43"/>
                  </a:lnTo>
                  <a:lnTo>
                    <a:pt x="10" y="41"/>
                  </a:lnTo>
                  <a:lnTo>
                    <a:pt x="16" y="39"/>
                  </a:lnTo>
                  <a:lnTo>
                    <a:pt x="19" y="38"/>
                  </a:lnTo>
                  <a:lnTo>
                    <a:pt x="26" y="39"/>
                  </a:lnTo>
                  <a:lnTo>
                    <a:pt x="27" y="39"/>
                  </a:lnTo>
                  <a:lnTo>
                    <a:pt x="28" y="39"/>
                  </a:lnTo>
                  <a:lnTo>
                    <a:pt x="30" y="39"/>
                  </a:lnTo>
                  <a:lnTo>
                    <a:pt x="32" y="38"/>
                  </a:lnTo>
                  <a:lnTo>
                    <a:pt x="33" y="39"/>
                  </a:lnTo>
                  <a:lnTo>
                    <a:pt x="34" y="40"/>
                  </a:lnTo>
                  <a:lnTo>
                    <a:pt x="35" y="40"/>
                  </a:lnTo>
                  <a:lnTo>
                    <a:pt x="36" y="39"/>
                  </a:lnTo>
                  <a:lnTo>
                    <a:pt x="39" y="39"/>
                  </a:lnTo>
                  <a:lnTo>
                    <a:pt x="42" y="39"/>
                  </a:lnTo>
                  <a:lnTo>
                    <a:pt x="46" y="39"/>
                  </a:lnTo>
                  <a:lnTo>
                    <a:pt x="49" y="40"/>
                  </a:lnTo>
                  <a:lnTo>
                    <a:pt x="51" y="41"/>
                  </a:lnTo>
                  <a:lnTo>
                    <a:pt x="54" y="41"/>
                  </a:lnTo>
                  <a:lnTo>
                    <a:pt x="56" y="41"/>
                  </a:lnTo>
                  <a:lnTo>
                    <a:pt x="57" y="41"/>
                  </a:lnTo>
                  <a:lnTo>
                    <a:pt x="60" y="39"/>
                  </a:lnTo>
                  <a:lnTo>
                    <a:pt x="63" y="38"/>
                  </a:lnTo>
                  <a:lnTo>
                    <a:pt x="66" y="42"/>
                  </a:lnTo>
                  <a:lnTo>
                    <a:pt x="67" y="43"/>
                  </a:lnTo>
                  <a:lnTo>
                    <a:pt x="69" y="43"/>
                  </a:lnTo>
                  <a:lnTo>
                    <a:pt x="70" y="43"/>
                  </a:lnTo>
                  <a:lnTo>
                    <a:pt x="74" y="43"/>
                  </a:lnTo>
                  <a:lnTo>
                    <a:pt x="76" y="44"/>
                  </a:lnTo>
                  <a:lnTo>
                    <a:pt x="78" y="47"/>
                  </a:lnTo>
                  <a:lnTo>
                    <a:pt x="79" y="48"/>
                  </a:lnTo>
                  <a:lnTo>
                    <a:pt x="82" y="49"/>
                  </a:lnTo>
                  <a:lnTo>
                    <a:pt x="84" y="51"/>
                  </a:lnTo>
                  <a:lnTo>
                    <a:pt x="86" y="53"/>
                  </a:lnTo>
                  <a:lnTo>
                    <a:pt x="88" y="54"/>
                  </a:lnTo>
                  <a:lnTo>
                    <a:pt x="90" y="55"/>
                  </a:lnTo>
                  <a:lnTo>
                    <a:pt x="91" y="55"/>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2" name="Freeform 4395"/>
            <p:cNvSpPr>
              <a:spLocks/>
            </p:cNvSpPr>
            <p:nvPr/>
          </p:nvSpPr>
          <p:spPr bwMode="auto">
            <a:xfrm>
              <a:off x="3403" y="1782"/>
              <a:ext cx="19" cy="13"/>
            </a:xfrm>
            <a:custGeom>
              <a:avLst/>
              <a:gdLst>
                <a:gd name="T0" fmla="*/ 1 w 23"/>
                <a:gd name="T1" fmla="*/ 2 h 16"/>
                <a:gd name="T2" fmla="*/ 1 w 23"/>
                <a:gd name="T3" fmla="*/ 2 h 16"/>
                <a:gd name="T4" fmla="*/ 2 w 23"/>
                <a:gd name="T5" fmla="*/ 2 h 16"/>
                <a:gd name="T6" fmla="*/ 2 w 23"/>
                <a:gd name="T7" fmla="*/ 2 h 16"/>
                <a:gd name="T8" fmla="*/ 2 w 23"/>
                <a:gd name="T9" fmla="*/ 2 h 16"/>
                <a:gd name="T10" fmla="*/ 2 w 23"/>
                <a:gd name="T11" fmla="*/ 2 h 16"/>
                <a:gd name="T12" fmla="*/ 2 w 23"/>
                <a:gd name="T13" fmla="*/ 2 h 16"/>
                <a:gd name="T14" fmla="*/ 1 w 23"/>
                <a:gd name="T15" fmla="*/ 2 h 16"/>
                <a:gd name="T16" fmla="*/ 2 w 23"/>
                <a:gd name="T17" fmla="*/ 2 h 16"/>
                <a:gd name="T18" fmla="*/ 2 w 23"/>
                <a:gd name="T19" fmla="*/ 2 h 16"/>
                <a:gd name="T20" fmla="*/ 2 w 23"/>
                <a:gd name="T21" fmla="*/ 2 h 16"/>
                <a:gd name="T22" fmla="*/ 2 w 23"/>
                <a:gd name="T23" fmla="*/ 2 h 16"/>
                <a:gd name="T24" fmla="*/ 2 w 23"/>
                <a:gd name="T25" fmla="*/ 2 h 16"/>
                <a:gd name="T26" fmla="*/ 2 w 23"/>
                <a:gd name="T27" fmla="*/ 2 h 16"/>
                <a:gd name="T28" fmla="*/ 2 w 23"/>
                <a:gd name="T29" fmla="*/ 2 h 16"/>
                <a:gd name="T30" fmla="*/ 2 w 23"/>
                <a:gd name="T31" fmla="*/ 2 h 16"/>
                <a:gd name="T32" fmla="*/ 2 w 23"/>
                <a:gd name="T33" fmla="*/ 2 h 16"/>
                <a:gd name="T34" fmla="*/ 2 w 23"/>
                <a:gd name="T35" fmla="*/ 2 h 16"/>
                <a:gd name="T36" fmla="*/ 2 w 23"/>
                <a:gd name="T37" fmla="*/ 2 h 16"/>
                <a:gd name="T38" fmla="*/ 2 w 23"/>
                <a:gd name="T39" fmla="*/ 2 h 16"/>
                <a:gd name="T40" fmla="*/ 2 w 23"/>
                <a:gd name="T41" fmla="*/ 2 h 16"/>
                <a:gd name="T42" fmla="*/ 2 w 23"/>
                <a:gd name="T43" fmla="*/ 2 h 16"/>
                <a:gd name="T44" fmla="*/ 2 w 23"/>
                <a:gd name="T45" fmla="*/ 2 h 16"/>
                <a:gd name="T46" fmla="*/ 2 w 23"/>
                <a:gd name="T47" fmla="*/ 2 h 16"/>
                <a:gd name="T48" fmla="*/ 2 w 23"/>
                <a:gd name="T49" fmla="*/ 2 h 16"/>
                <a:gd name="T50" fmla="*/ 2 w 23"/>
                <a:gd name="T51" fmla="*/ 2 h 16"/>
                <a:gd name="T52" fmla="*/ 2 w 23"/>
                <a:gd name="T53" fmla="*/ 2 h 16"/>
                <a:gd name="T54" fmla="*/ 2 w 23"/>
                <a:gd name="T55" fmla="*/ 2 h 16"/>
                <a:gd name="T56" fmla="*/ 2 w 23"/>
                <a:gd name="T57" fmla="*/ 0 h 16"/>
                <a:gd name="T58" fmla="*/ 2 w 23"/>
                <a:gd name="T59" fmla="*/ 0 h 16"/>
                <a:gd name="T60" fmla="*/ 2 w 23"/>
                <a:gd name="T61" fmla="*/ 0 h 16"/>
                <a:gd name="T62" fmla="*/ 2 w 23"/>
                <a:gd name="T63" fmla="*/ 0 h 16"/>
                <a:gd name="T64" fmla="*/ 2 w 23"/>
                <a:gd name="T65" fmla="*/ 2 h 16"/>
                <a:gd name="T66" fmla="*/ 2 w 23"/>
                <a:gd name="T67" fmla="*/ 2 h 16"/>
                <a:gd name="T68" fmla="*/ 2 w 23"/>
                <a:gd name="T69" fmla="*/ 2 h 16"/>
                <a:gd name="T70" fmla="*/ 0 w 23"/>
                <a:gd name="T71" fmla="*/ 2 h 16"/>
                <a:gd name="T72" fmla="*/ 0 w 23"/>
                <a:gd name="T73" fmla="*/ 2 h 16"/>
                <a:gd name="T74" fmla="*/ 0 w 23"/>
                <a:gd name="T75" fmla="*/ 2 h 16"/>
                <a:gd name="T76" fmla="*/ 0 w 23"/>
                <a:gd name="T77" fmla="*/ 2 h 16"/>
                <a:gd name="T78" fmla="*/ 1 w 23"/>
                <a:gd name="T79" fmla="*/ 2 h 16"/>
                <a:gd name="T80" fmla="*/ 0 w 23"/>
                <a:gd name="T81" fmla="*/ 2 h 16"/>
                <a:gd name="T82" fmla="*/ 0 w 23"/>
                <a:gd name="T83" fmla="*/ 2 h 16"/>
                <a:gd name="T84" fmla="*/ 0 w 23"/>
                <a:gd name="T85" fmla="*/ 2 h 16"/>
                <a:gd name="T86" fmla="*/ 1 w 23"/>
                <a:gd name="T87" fmla="*/ 2 h 16"/>
                <a:gd name="T88" fmla="*/ 1 w 23"/>
                <a:gd name="T89" fmla="*/ 2 h 1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
                <a:gd name="T136" fmla="*/ 0 h 16"/>
                <a:gd name="T137" fmla="*/ 23 w 23"/>
                <a:gd name="T138" fmla="*/ 16 h 1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 h="16">
                  <a:moveTo>
                    <a:pt x="1" y="8"/>
                  </a:moveTo>
                  <a:lnTo>
                    <a:pt x="1" y="8"/>
                  </a:lnTo>
                  <a:lnTo>
                    <a:pt x="4" y="10"/>
                  </a:lnTo>
                  <a:lnTo>
                    <a:pt x="5" y="11"/>
                  </a:lnTo>
                  <a:lnTo>
                    <a:pt x="2" y="13"/>
                  </a:lnTo>
                  <a:lnTo>
                    <a:pt x="2" y="14"/>
                  </a:lnTo>
                  <a:lnTo>
                    <a:pt x="1" y="14"/>
                  </a:lnTo>
                  <a:lnTo>
                    <a:pt x="2" y="16"/>
                  </a:lnTo>
                  <a:lnTo>
                    <a:pt x="4" y="16"/>
                  </a:lnTo>
                  <a:lnTo>
                    <a:pt x="5" y="14"/>
                  </a:lnTo>
                  <a:lnTo>
                    <a:pt x="6" y="11"/>
                  </a:lnTo>
                  <a:lnTo>
                    <a:pt x="7" y="10"/>
                  </a:lnTo>
                  <a:lnTo>
                    <a:pt x="8" y="9"/>
                  </a:lnTo>
                  <a:lnTo>
                    <a:pt x="12" y="8"/>
                  </a:lnTo>
                  <a:lnTo>
                    <a:pt x="14" y="8"/>
                  </a:lnTo>
                  <a:lnTo>
                    <a:pt x="15" y="7"/>
                  </a:lnTo>
                  <a:lnTo>
                    <a:pt x="19" y="5"/>
                  </a:lnTo>
                  <a:lnTo>
                    <a:pt x="21" y="4"/>
                  </a:lnTo>
                  <a:lnTo>
                    <a:pt x="23" y="4"/>
                  </a:lnTo>
                  <a:lnTo>
                    <a:pt x="22" y="3"/>
                  </a:lnTo>
                  <a:lnTo>
                    <a:pt x="17" y="0"/>
                  </a:lnTo>
                  <a:lnTo>
                    <a:pt x="13" y="0"/>
                  </a:lnTo>
                  <a:lnTo>
                    <a:pt x="11" y="0"/>
                  </a:lnTo>
                  <a:lnTo>
                    <a:pt x="7" y="2"/>
                  </a:lnTo>
                  <a:lnTo>
                    <a:pt x="4" y="3"/>
                  </a:lnTo>
                  <a:lnTo>
                    <a:pt x="0" y="3"/>
                  </a:lnTo>
                  <a:lnTo>
                    <a:pt x="1" y="5"/>
                  </a:lnTo>
                  <a:lnTo>
                    <a:pt x="0" y="6"/>
                  </a:lnTo>
                  <a:lnTo>
                    <a:pt x="0" y="7"/>
                  </a:lnTo>
                  <a:lnTo>
                    <a:pt x="1"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3" name="Freeform 4396"/>
            <p:cNvSpPr>
              <a:spLocks/>
            </p:cNvSpPr>
            <p:nvPr/>
          </p:nvSpPr>
          <p:spPr bwMode="auto">
            <a:xfrm>
              <a:off x="3419" y="1780"/>
              <a:ext cx="4" cy="4"/>
            </a:xfrm>
            <a:custGeom>
              <a:avLst/>
              <a:gdLst>
                <a:gd name="T0" fmla="*/ 1 w 4"/>
                <a:gd name="T1" fmla="*/ 0 h 4"/>
                <a:gd name="T2" fmla="*/ 1 w 4"/>
                <a:gd name="T3" fmla="*/ 0 h 4"/>
                <a:gd name="T4" fmla="*/ 0 w 4"/>
                <a:gd name="T5" fmla="*/ 2 h 4"/>
                <a:gd name="T6" fmla="*/ 1 w 4"/>
                <a:gd name="T7" fmla="*/ 4 h 4"/>
                <a:gd name="T8" fmla="*/ 2 w 4"/>
                <a:gd name="T9" fmla="*/ 4 h 4"/>
                <a:gd name="T10" fmla="*/ 2 w 4"/>
                <a:gd name="T11" fmla="*/ 4 h 4"/>
                <a:gd name="T12" fmla="*/ 4 w 4"/>
                <a:gd name="T13" fmla="*/ 4 h 4"/>
                <a:gd name="T14" fmla="*/ 4 w 4"/>
                <a:gd name="T15" fmla="*/ 4 h 4"/>
                <a:gd name="T16" fmla="*/ 4 w 4"/>
                <a:gd name="T17" fmla="*/ 2 h 4"/>
                <a:gd name="T18" fmla="*/ 4 w 4"/>
                <a:gd name="T19" fmla="*/ 2 h 4"/>
                <a:gd name="T20" fmla="*/ 2 w 4"/>
                <a:gd name="T21" fmla="*/ 0 h 4"/>
                <a:gd name="T22" fmla="*/ 1 w 4"/>
                <a:gd name="T23" fmla="*/ 0 h 4"/>
                <a:gd name="T24" fmla="*/ 1 w 4"/>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1" y="0"/>
                  </a:moveTo>
                  <a:lnTo>
                    <a:pt x="1" y="0"/>
                  </a:lnTo>
                  <a:lnTo>
                    <a:pt x="0" y="2"/>
                  </a:lnTo>
                  <a:lnTo>
                    <a:pt x="1" y="4"/>
                  </a:lnTo>
                  <a:lnTo>
                    <a:pt x="2" y="4"/>
                  </a:lnTo>
                  <a:lnTo>
                    <a:pt x="4" y="4"/>
                  </a:lnTo>
                  <a:lnTo>
                    <a:pt x="4" y="2"/>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4" name="Freeform 4397"/>
            <p:cNvSpPr>
              <a:spLocks/>
            </p:cNvSpPr>
            <p:nvPr/>
          </p:nvSpPr>
          <p:spPr bwMode="auto">
            <a:xfrm>
              <a:off x="3407" y="1774"/>
              <a:ext cx="11" cy="5"/>
            </a:xfrm>
            <a:custGeom>
              <a:avLst/>
              <a:gdLst>
                <a:gd name="T0" fmla="*/ 3 w 13"/>
                <a:gd name="T1" fmla="*/ 1 h 7"/>
                <a:gd name="T2" fmla="*/ 3 w 13"/>
                <a:gd name="T3" fmla="*/ 1 h 7"/>
                <a:gd name="T4" fmla="*/ 3 w 13"/>
                <a:gd name="T5" fmla="*/ 1 h 7"/>
                <a:gd name="T6" fmla="*/ 3 w 13"/>
                <a:gd name="T7" fmla="*/ 1 h 7"/>
                <a:gd name="T8" fmla="*/ 3 w 13"/>
                <a:gd name="T9" fmla="*/ 1 h 7"/>
                <a:gd name="T10" fmla="*/ 3 w 13"/>
                <a:gd name="T11" fmla="*/ 1 h 7"/>
                <a:gd name="T12" fmla="*/ 3 w 13"/>
                <a:gd name="T13" fmla="*/ 1 h 7"/>
                <a:gd name="T14" fmla="*/ 3 w 13"/>
                <a:gd name="T15" fmla="*/ 0 h 7"/>
                <a:gd name="T16" fmla="*/ 3 w 13"/>
                <a:gd name="T17" fmla="*/ 0 h 7"/>
                <a:gd name="T18" fmla="*/ 3 w 13"/>
                <a:gd name="T19" fmla="*/ 0 h 7"/>
                <a:gd name="T20" fmla="*/ 3 w 13"/>
                <a:gd name="T21" fmla="*/ 1 h 7"/>
                <a:gd name="T22" fmla="*/ 1 w 13"/>
                <a:gd name="T23" fmla="*/ 1 h 7"/>
                <a:gd name="T24" fmla="*/ 1 w 13"/>
                <a:gd name="T25" fmla="*/ 1 h 7"/>
                <a:gd name="T26" fmla="*/ 0 w 13"/>
                <a:gd name="T27" fmla="*/ 1 h 7"/>
                <a:gd name="T28" fmla="*/ 2 w 13"/>
                <a:gd name="T29" fmla="*/ 1 h 7"/>
                <a:gd name="T30" fmla="*/ 2 w 13"/>
                <a:gd name="T31" fmla="*/ 1 h 7"/>
                <a:gd name="T32" fmla="*/ 3 w 13"/>
                <a:gd name="T33" fmla="*/ 1 h 7"/>
                <a:gd name="T34" fmla="*/ 3 w 13"/>
                <a:gd name="T35" fmla="*/ 1 h 7"/>
                <a:gd name="T36" fmla="*/ 3 w 13"/>
                <a:gd name="T37" fmla="*/ 1 h 7"/>
                <a:gd name="T38" fmla="*/ 3 w 13"/>
                <a:gd name="T39" fmla="*/ 1 h 7"/>
                <a:gd name="T40" fmla="*/ 3 w 13"/>
                <a:gd name="T41" fmla="*/ 1 h 7"/>
                <a:gd name="T42" fmla="*/ 3 w 13"/>
                <a:gd name="T43" fmla="*/ 1 h 7"/>
                <a:gd name="T44" fmla="*/ 3 w 13"/>
                <a:gd name="T45" fmla="*/ 1 h 7"/>
                <a:gd name="T46" fmla="*/ 3 w 13"/>
                <a:gd name="T47" fmla="*/ 1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7"/>
                <a:gd name="T74" fmla="*/ 13 w 13"/>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7">
                  <a:moveTo>
                    <a:pt x="6" y="7"/>
                  </a:moveTo>
                  <a:lnTo>
                    <a:pt x="6" y="7"/>
                  </a:lnTo>
                  <a:lnTo>
                    <a:pt x="10" y="5"/>
                  </a:lnTo>
                  <a:lnTo>
                    <a:pt x="12" y="4"/>
                  </a:lnTo>
                  <a:lnTo>
                    <a:pt x="13" y="3"/>
                  </a:lnTo>
                  <a:lnTo>
                    <a:pt x="9" y="1"/>
                  </a:lnTo>
                  <a:lnTo>
                    <a:pt x="8" y="0"/>
                  </a:lnTo>
                  <a:lnTo>
                    <a:pt x="7" y="0"/>
                  </a:lnTo>
                  <a:lnTo>
                    <a:pt x="4" y="1"/>
                  </a:lnTo>
                  <a:lnTo>
                    <a:pt x="1" y="2"/>
                  </a:lnTo>
                  <a:lnTo>
                    <a:pt x="0" y="2"/>
                  </a:lnTo>
                  <a:lnTo>
                    <a:pt x="2" y="3"/>
                  </a:lnTo>
                  <a:lnTo>
                    <a:pt x="4" y="4"/>
                  </a:lnTo>
                  <a:lnTo>
                    <a:pt x="5" y="5"/>
                  </a:lnTo>
                  <a:lnTo>
                    <a:pt x="5" y="6"/>
                  </a:lnTo>
                  <a:lnTo>
                    <a:pt x="4" y="7"/>
                  </a:lnTo>
                  <a:lnTo>
                    <a:pt x="5" y="7"/>
                  </a:lnTo>
                  <a:lnTo>
                    <a:pt x="6"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5" name="Freeform 4398"/>
            <p:cNvSpPr>
              <a:spLocks/>
            </p:cNvSpPr>
            <p:nvPr/>
          </p:nvSpPr>
          <p:spPr bwMode="auto">
            <a:xfrm>
              <a:off x="3421" y="1774"/>
              <a:ext cx="1"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1 w 1"/>
                <a:gd name="T13" fmla="*/ 1 h 1"/>
                <a:gd name="T14" fmla="*/ 0 w 1"/>
                <a:gd name="T15" fmla="*/ 0 h 1"/>
                <a:gd name="T16" fmla="*/ 0 w 1"/>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0" y="0"/>
                  </a:moveTo>
                  <a:lnTo>
                    <a:pt x="0" y="0"/>
                  </a:lnTo>
                  <a:lnTo>
                    <a:pt x="0" y="1"/>
                  </a:lnTo>
                  <a:lnTo>
                    <a:pt x="1"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6" name="Freeform 4399"/>
            <p:cNvSpPr>
              <a:spLocks/>
            </p:cNvSpPr>
            <p:nvPr/>
          </p:nvSpPr>
          <p:spPr bwMode="auto">
            <a:xfrm>
              <a:off x="3424" y="1762"/>
              <a:ext cx="58" cy="40"/>
            </a:xfrm>
            <a:custGeom>
              <a:avLst/>
              <a:gdLst>
                <a:gd name="T0" fmla="*/ 2 w 74"/>
                <a:gd name="T1" fmla="*/ 4 h 49"/>
                <a:gd name="T2" fmla="*/ 2 w 74"/>
                <a:gd name="T3" fmla="*/ 4 h 49"/>
                <a:gd name="T4" fmla="*/ 2 w 74"/>
                <a:gd name="T5" fmla="*/ 4 h 49"/>
                <a:gd name="T6" fmla="*/ 2 w 74"/>
                <a:gd name="T7" fmla="*/ 4 h 49"/>
                <a:gd name="T8" fmla="*/ 2 w 74"/>
                <a:gd name="T9" fmla="*/ 4 h 49"/>
                <a:gd name="T10" fmla="*/ 2 w 74"/>
                <a:gd name="T11" fmla="*/ 4 h 49"/>
                <a:gd name="T12" fmla="*/ 2 w 74"/>
                <a:gd name="T13" fmla="*/ 4 h 49"/>
                <a:gd name="T14" fmla="*/ 2 w 74"/>
                <a:gd name="T15" fmla="*/ 5 h 49"/>
                <a:gd name="T16" fmla="*/ 3 w 74"/>
                <a:gd name="T17" fmla="*/ 5 h 49"/>
                <a:gd name="T18" fmla="*/ 3 w 74"/>
                <a:gd name="T19" fmla="*/ 5 h 49"/>
                <a:gd name="T20" fmla="*/ 3 w 74"/>
                <a:gd name="T21" fmla="*/ 5 h 49"/>
                <a:gd name="T22" fmla="*/ 3 w 74"/>
                <a:gd name="T23" fmla="*/ 5 h 49"/>
                <a:gd name="T24" fmla="*/ 3 w 74"/>
                <a:gd name="T25" fmla="*/ 5 h 49"/>
                <a:gd name="T26" fmla="*/ 3 w 74"/>
                <a:gd name="T27" fmla="*/ 6 h 49"/>
                <a:gd name="T28" fmla="*/ 3 w 74"/>
                <a:gd name="T29" fmla="*/ 6 h 49"/>
                <a:gd name="T30" fmla="*/ 4 w 74"/>
                <a:gd name="T31" fmla="*/ 5 h 49"/>
                <a:gd name="T32" fmla="*/ 4 w 74"/>
                <a:gd name="T33" fmla="*/ 5 h 49"/>
                <a:gd name="T34" fmla="*/ 4 w 74"/>
                <a:gd name="T35" fmla="*/ 5 h 49"/>
                <a:gd name="T36" fmla="*/ 4 w 74"/>
                <a:gd name="T37" fmla="*/ 5 h 49"/>
                <a:gd name="T38" fmla="*/ 4 w 74"/>
                <a:gd name="T39" fmla="*/ 6 h 49"/>
                <a:gd name="T40" fmla="*/ 4 w 74"/>
                <a:gd name="T41" fmla="*/ 5 h 49"/>
                <a:gd name="T42" fmla="*/ 5 w 74"/>
                <a:gd name="T43" fmla="*/ 5 h 49"/>
                <a:gd name="T44" fmla="*/ 5 w 74"/>
                <a:gd name="T45" fmla="*/ 5 h 49"/>
                <a:gd name="T46" fmla="*/ 5 w 74"/>
                <a:gd name="T47" fmla="*/ 4 h 49"/>
                <a:gd name="T48" fmla="*/ 4 w 74"/>
                <a:gd name="T49" fmla="*/ 4 h 49"/>
                <a:gd name="T50" fmla="*/ 4 w 74"/>
                <a:gd name="T51" fmla="*/ 2 h 49"/>
                <a:gd name="T52" fmla="*/ 4 w 74"/>
                <a:gd name="T53" fmla="*/ 2 h 49"/>
                <a:gd name="T54" fmla="*/ 5 w 74"/>
                <a:gd name="T55" fmla="*/ 2 h 49"/>
                <a:gd name="T56" fmla="*/ 5 w 74"/>
                <a:gd name="T57" fmla="*/ 2 h 49"/>
                <a:gd name="T58" fmla="*/ 5 w 74"/>
                <a:gd name="T59" fmla="*/ 2 h 49"/>
                <a:gd name="T60" fmla="*/ 5 w 74"/>
                <a:gd name="T61" fmla="*/ 2 h 49"/>
                <a:gd name="T62" fmla="*/ 5 w 74"/>
                <a:gd name="T63" fmla="*/ 2 h 49"/>
                <a:gd name="T64" fmla="*/ 5 w 74"/>
                <a:gd name="T65" fmla="*/ 2 h 49"/>
                <a:gd name="T66" fmla="*/ 5 w 74"/>
                <a:gd name="T67" fmla="*/ 2 h 49"/>
                <a:gd name="T68" fmla="*/ 4 w 74"/>
                <a:gd name="T69" fmla="*/ 2 h 49"/>
                <a:gd name="T70" fmla="*/ 4 w 74"/>
                <a:gd name="T71" fmla="*/ 2 h 49"/>
                <a:gd name="T72" fmla="*/ 3 w 74"/>
                <a:gd name="T73" fmla="*/ 2 h 49"/>
                <a:gd name="T74" fmla="*/ 2 w 74"/>
                <a:gd name="T75" fmla="*/ 0 h 49"/>
                <a:gd name="T76" fmla="*/ 2 w 74"/>
                <a:gd name="T77" fmla="*/ 1 h 49"/>
                <a:gd name="T78" fmla="*/ 2 w 74"/>
                <a:gd name="T79" fmla="*/ 2 h 49"/>
                <a:gd name="T80" fmla="*/ 2 w 74"/>
                <a:gd name="T81" fmla="*/ 2 h 49"/>
                <a:gd name="T82" fmla="*/ 2 w 74"/>
                <a:gd name="T83" fmla="*/ 2 h 49"/>
                <a:gd name="T84" fmla="*/ 2 w 74"/>
                <a:gd name="T85" fmla="*/ 2 h 49"/>
                <a:gd name="T86" fmla="*/ 0 w 74"/>
                <a:gd name="T87" fmla="*/ 2 h 49"/>
                <a:gd name="T88" fmla="*/ 0 w 74"/>
                <a:gd name="T89" fmla="*/ 2 h 49"/>
                <a:gd name="T90" fmla="*/ 2 w 74"/>
                <a:gd name="T91" fmla="*/ 2 h 49"/>
                <a:gd name="T92" fmla="*/ 1 w 74"/>
                <a:gd name="T93" fmla="*/ 2 h 49"/>
                <a:gd name="T94" fmla="*/ 0 w 74"/>
                <a:gd name="T95" fmla="*/ 2 h 49"/>
                <a:gd name="T96" fmla="*/ 0 w 74"/>
                <a:gd name="T97" fmla="*/ 2 h 49"/>
                <a:gd name="T98" fmla="*/ 2 w 74"/>
                <a:gd name="T99" fmla="*/ 2 h 49"/>
                <a:gd name="T100" fmla="*/ 1 w 74"/>
                <a:gd name="T101" fmla="*/ 2 h 49"/>
                <a:gd name="T102" fmla="*/ 1 w 74"/>
                <a:gd name="T103" fmla="*/ 2 h 49"/>
                <a:gd name="T104" fmla="*/ 2 w 74"/>
                <a:gd name="T105" fmla="*/ 3 h 49"/>
                <a:gd name="T106" fmla="*/ 2 w 74"/>
                <a:gd name="T107" fmla="*/ 3 h 49"/>
                <a:gd name="T108" fmla="*/ 2 w 74"/>
                <a:gd name="T109" fmla="*/ 3 h 49"/>
                <a:gd name="T110" fmla="*/ 2 w 74"/>
                <a:gd name="T111" fmla="*/ 3 h 49"/>
                <a:gd name="T112" fmla="*/ 2 w 74"/>
                <a:gd name="T113" fmla="*/ 5 h 49"/>
                <a:gd name="T114" fmla="*/ 2 w 74"/>
                <a:gd name="T115" fmla="*/ 4 h 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4"/>
                <a:gd name="T175" fmla="*/ 0 h 49"/>
                <a:gd name="T176" fmla="*/ 74 w 74"/>
                <a:gd name="T177" fmla="*/ 49 h 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4" h="49">
                  <a:moveTo>
                    <a:pt x="18" y="38"/>
                  </a:moveTo>
                  <a:lnTo>
                    <a:pt x="18" y="38"/>
                  </a:lnTo>
                  <a:lnTo>
                    <a:pt x="21" y="38"/>
                  </a:lnTo>
                  <a:lnTo>
                    <a:pt x="25" y="37"/>
                  </a:lnTo>
                  <a:lnTo>
                    <a:pt x="26" y="36"/>
                  </a:lnTo>
                  <a:lnTo>
                    <a:pt x="28" y="37"/>
                  </a:lnTo>
                  <a:lnTo>
                    <a:pt x="29" y="37"/>
                  </a:lnTo>
                  <a:lnTo>
                    <a:pt x="31" y="37"/>
                  </a:lnTo>
                  <a:lnTo>
                    <a:pt x="32" y="37"/>
                  </a:lnTo>
                  <a:lnTo>
                    <a:pt x="32" y="38"/>
                  </a:lnTo>
                  <a:lnTo>
                    <a:pt x="35" y="38"/>
                  </a:lnTo>
                  <a:lnTo>
                    <a:pt x="39" y="41"/>
                  </a:lnTo>
                  <a:lnTo>
                    <a:pt x="40" y="42"/>
                  </a:lnTo>
                  <a:lnTo>
                    <a:pt x="41" y="42"/>
                  </a:lnTo>
                  <a:lnTo>
                    <a:pt x="41" y="43"/>
                  </a:lnTo>
                  <a:lnTo>
                    <a:pt x="43" y="44"/>
                  </a:lnTo>
                  <a:lnTo>
                    <a:pt x="45" y="47"/>
                  </a:lnTo>
                  <a:lnTo>
                    <a:pt x="46" y="47"/>
                  </a:lnTo>
                  <a:lnTo>
                    <a:pt x="48" y="48"/>
                  </a:lnTo>
                  <a:lnTo>
                    <a:pt x="49" y="49"/>
                  </a:lnTo>
                  <a:lnTo>
                    <a:pt x="51" y="49"/>
                  </a:lnTo>
                  <a:lnTo>
                    <a:pt x="52" y="48"/>
                  </a:lnTo>
                  <a:lnTo>
                    <a:pt x="53" y="47"/>
                  </a:lnTo>
                  <a:lnTo>
                    <a:pt x="54" y="47"/>
                  </a:lnTo>
                  <a:lnTo>
                    <a:pt x="55" y="47"/>
                  </a:lnTo>
                  <a:lnTo>
                    <a:pt x="55" y="46"/>
                  </a:lnTo>
                  <a:lnTo>
                    <a:pt x="57" y="47"/>
                  </a:lnTo>
                  <a:lnTo>
                    <a:pt x="58" y="48"/>
                  </a:lnTo>
                  <a:lnTo>
                    <a:pt x="62" y="49"/>
                  </a:lnTo>
                  <a:lnTo>
                    <a:pt x="63" y="48"/>
                  </a:lnTo>
                  <a:lnTo>
                    <a:pt x="63" y="46"/>
                  </a:lnTo>
                  <a:lnTo>
                    <a:pt x="66" y="43"/>
                  </a:lnTo>
                  <a:lnTo>
                    <a:pt x="66" y="42"/>
                  </a:lnTo>
                  <a:lnTo>
                    <a:pt x="68" y="42"/>
                  </a:lnTo>
                  <a:lnTo>
                    <a:pt x="69" y="42"/>
                  </a:lnTo>
                  <a:lnTo>
                    <a:pt x="69" y="41"/>
                  </a:lnTo>
                  <a:lnTo>
                    <a:pt x="68" y="38"/>
                  </a:lnTo>
                  <a:lnTo>
                    <a:pt x="65" y="34"/>
                  </a:lnTo>
                  <a:lnTo>
                    <a:pt x="65" y="32"/>
                  </a:lnTo>
                  <a:lnTo>
                    <a:pt x="64" y="30"/>
                  </a:lnTo>
                  <a:lnTo>
                    <a:pt x="65" y="26"/>
                  </a:lnTo>
                  <a:lnTo>
                    <a:pt x="64" y="20"/>
                  </a:lnTo>
                  <a:lnTo>
                    <a:pt x="66" y="17"/>
                  </a:lnTo>
                  <a:lnTo>
                    <a:pt x="68" y="15"/>
                  </a:lnTo>
                  <a:lnTo>
                    <a:pt x="70" y="10"/>
                  </a:lnTo>
                  <a:lnTo>
                    <a:pt x="71" y="9"/>
                  </a:lnTo>
                  <a:lnTo>
                    <a:pt x="73" y="7"/>
                  </a:lnTo>
                  <a:lnTo>
                    <a:pt x="73" y="6"/>
                  </a:lnTo>
                  <a:lnTo>
                    <a:pt x="74" y="5"/>
                  </a:lnTo>
                  <a:lnTo>
                    <a:pt x="74" y="4"/>
                  </a:lnTo>
                  <a:lnTo>
                    <a:pt x="73" y="3"/>
                  </a:lnTo>
                  <a:lnTo>
                    <a:pt x="72" y="4"/>
                  </a:lnTo>
                  <a:lnTo>
                    <a:pt x="71" y="5"/>
                  </a:lnTo>
                  <a:lnTo>
                    <a:pt x="66" y="4"/>
                  </a:lnTo>
                  <a:lnTo>
                    <a:pt x="60" y="4"/>
                  </a:lnTo>
                  <a:lnTo>
                    <a:pt x="56" y="4"/>
                  </a:lnTo>
                  <a:lnTo>
                    <a:pt x="54" y="3"/>
                  </a:lnTo>
                  <a:lnTo>
                    <a:pt x="49" y="2"/>
                  </a:lnTo>
                  <a:lnTo>
                    <a:pt x="38" y="1"/>
                  </a:lnTo>
                  <a:lnTo>
                    <a:pt x="34" y="0"/>
                  </a:lnTo>
                  <a:lnTo>
                    <a:pt x="32" y="0"/>
                  </a:lnTo>
                  <a:lnTo>
                    <a:pt x="34" y="1"/>
                  </a:lnTo>
                  <a:lnTo>
                    <a:pt x="34" y="2"/>
                  </a:lnTo>
                  <a:lnTo>
                    <a:pt x="32" y="2"/>
                  </a:lnTo>
                  <a:lnTo>
                    <a:pt x="23" y="3"/>
                  </a:lnTo>
                  <a:lnTo>
                    <a:pt x="15" y="4"/>
                  </a:lnTo>
                  <a:lnTo>
                    <a:pt x="12" y="6"/>
                  </a:lnTo>
                  <a:lnTo>
                    <a:pt x="10" y="7"/>
                  </a:lnTo>
                  <a:lnTo>
                    <a:pt x="4" y="8"/>
                  </a:lnTo>
                  <a:lnTo>
                    <a:pt x="0" y="10"/>
                  </a:lnTo>
                  <a:lnTo>
                    <a:pt x="0" y="13"/>
                  </a:lnTo>
                  <a:lnTo>
                    <a:pt x="0" y="14"/>
                  </a:lnTo>
                  <a:lnTo>
                    <a:pt x="2" y="15"/>
                  </a:lnTo>
                  <a:lnTo>
                    <a:pt x="3" y="15"/>
                  </a:lnTo>
                  <a:lnTo>
                    <a:pt x="2" y="16"/>
                  </a:lnTo>
                  <a:lnTo>
                    <a:pt x="1" y="17"/>
                  </a:lnTo>
                  <a:lnTo>
                    <a:pt x="0" y="18"/>
                  </a:lnTo>
                  <a:lnTo>
                    <a:pt x="0" y="19"/>
                  </a:lnTo>
                  <a:lnTo>
                    <a:pt x="0" y="20"/>
                  </a:lnTo>
                  <a:lnTo>
                    <a:pt x="4" y="20"/>
                  </a:lnTo>
                  <a:lnTo>
                    <a:pt x="7" y="20"/>
                  </a:lnTo>
                  <a:lnTo>
                    <a:pt x="6" y="20"/>
                  </a:lnTo>
                  <a:lnTo>
                    <a:pt x="1" y="21"/>
                  </a:lnTo>
                  <a:lnTo>
                    <a:pt x="1" y="22"/>
                  </a:lnTo>
                  <a:lnTo>
                    <a:pt x="1" y="23"/>
                  </a:lnTo>
                  <a:lnTo>
                    <a:pt x="1" y="24"/>
                  </a:lnTo>
                  <a:lnTo>
                    <a:pt x="2" y="26"/>
                  </a:lnTo>
                  <a:lnTo>
                    <a:pt x="4" y="28"/>
                  </a:lnTo>
                  <a:lnTo>
                    <a:pt x="8" y="30"/>
                  </a:lnTo>
                  <a:lnTo>
                    <a:pt x="11" y="31"/>
                  </a:lnTo>
                  <a:lnTo>
                    <a:pt x="14" y="31"/>
                  </a:lnTo>
                  <a:lnTo>
                    <a:pt x="16" y="29"/>
                  </a:lnTo>
                  <a:lnTo>
                    <a:pt x="17" y="29"/>
                  </a:lnTo>
                  <a:lnTo>
                    <a:pt x="17" y="31"/>
                  </a:lnTo>
                  <a:lnTo>
                    <a:pt x="14" y="38"/>
                  </a:lnTo>
                  <a:lnTo>
                    <a:pt x="14" y="41"/>
                  </a:lnTo>
                  <a:lnTo>
                    <a:pt x="17" y="40"/>
                  </a:lnTo>
                  <a:lnTo>
                    <a:pt x="18" y="3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7" name="Freeform 4400"/>
            <p:cNvSpPr>
              <a:spLocks/>
            </p:cNvSpPr>
            <p:nvPr/>
          </p:nvSpPr>
          <p:spPr bwMode="auto">
            <a:xfrm>
              <a:off x="3340" y="1945"/>
              <a:ext cx="73" cy="31"/>
            </a:xfrm>
            <a:custGeom>
              <a:avLst/>
              <a:gdLst>
                <a:gd name="T0" fmla="*/ 1 w 91"/>
                <a:gd name="T1" fmla="*/ 3 h 37"/>
                <a:gd name="T2" fmla="*/ 0 w 91"/>
                <a:gd name="T3" fmla="*/ 3 h 37"/>
                <a:gd name="T4" fmla="*/ 1 w 91"/>
                <a:gd name="T5" fmla="*/ 4 h 37"/>
                <a:gd name="T6" fmla="*/ 2 w 91"/>
                <a:gd name="T7" fmla="*/ 4 h 37"/>
                <a:gd name="T8" fmla="*/ 2 w 91"/>
                <a:gd name="T9" fmla="*/ 5 h 37"/>
                <a:gd name="T10" fmla="*/ 2 w 91"/>
                <a:gd name="T11" fmla="*/ 5 h 37"/>
                <a:gd name="T12" fmla="*/ 2 w 91"/>
                <a:gd name="T13" fmla="*/ 5 h 37"/>
                <a:gd name="T14" fmla="*/ 2 w 91"/>
                <a:gd name="T15" fmla="*/ 5 h 37"/>
                <a:gd name="T16" fmla="*/ 2 w 91"/>
                <a:gd name="T17" fmla="*/ 6 h 37"/>
                <a:gd name="T18" fmla="*/ 2 w 91"/>
                <a:gd name="T19" fmla="*/ 6 h 37"/>
                <a:gd name="T20" fmla="*/ 2 w 91"/>
                <a:gd name="T21" fmla="*/ 6 h 37"/>
                <a:gd name="T22" fmla="*/ 2 w 91"/>
                <a:gd name="T23" fmla="*/ 5 h 37"/>
                <a:gd name="T24" fmla="*/ 2 w 91"/>
                <a:gd name="T25" fmla="*/ 5 h 37"/>
                <a:gd name="T26" fmla="*/ 2 w 91"/>
                <a:gd name="T27" fmla="*/ 5 h 37"/>
                <a:gd name="T28" fmla="*/ 3 w 91"/>
                <a:gd name="T29" fmla="*/ 5 h 37"/>
                <a:gd name="T30" fmla="*/ 4 w 91"/>
                <a:gd name="T31" fmla="*/ 4 h 37"/>
                <a:gd name="T32" fmla="*/ 4 w 91"/>
                <a:gd name="T33" fmla="*/ 4 h 37"/>
                <a:gd name="T34" fmla="*/ 5 w 91"/>
                <a:gd name="T35" fmla="*/ 4 h 37"/>
                <a:gd name="T36" fmla="*/ 5 w 91"/>
                <a:gd name="T37" fmla="*/ 3 h 37"/>
                <a:gd name="T38" fmla="*/ 5 w 91"/>
                <a:gd name="T39" fmla="*/ 3 h 37"/>
                <a:gd name="T40" fmla="*/ 6 w 91"/>
                <a:gd name="T41" fmla="*/ 3 h 37"/>
                <a:gd name="T42" fmla="*/ 6 w 91"/>
                <a:gd name="T43" fmla="*/ 3 h 37"/>
                <a:gd name="T44" fmla="*/ 6 w 91"/>
                <a:gd name="T45" fmla="*/ 3 h 37"/>
                <a:gd name="T46" fmla="*/ 7 w 91"/>
                <a:gd name="T47" fmla="*/ 4 h 37"/>
                <a:gd name="T48" fmla="*/ 7 w 91"/>
                <a:gd name="T49" fmla="*/ 3 h 37"/>
                <a:gd name="T50" fmla="*/ 7 w 91"/>
                <a:gd name="T51" fmla="*/ 3 h 37"/>
                <a:gd name="T52" fmla="*/ 8 w 91"/>
                <a:gd name="T53" fmla="*/ 3 h 37"/>
                <a:gd name="T54" fmla="*/ 8 w 91"/>
                <a:gd name="T55" fmla="*/ 3 h 37"/>
                <a:gd name="T56" fmla="*/ 7 w 91"/>
                <a:gd name="T57" fmla="*/ 3 h 37"/>
                <a:gd name="T58" fmla="*/ 7 w 91"/>
                <a:gd name="T59" fmla="*/ 3 h 37"/>
                <a:gd name="T60" fmla="*/ 6 w 91"/>
                <a:gd name="T61" fmla="*/ 3 h 37"/>
                <a:gd name="T62" fmla="*/ 6 w 91"/>
                <a:gd name="T63" fmla="*/ 3 h 37"/>
                <a:gd name="T64" fmla="*/ 5 w 91"/>
                <a:gd name="T65" fmla="*/ 3 h 37"/>
                <a:gd name="T66" fmla="*/ 4 w 91"/>
                <a:gd name="T67" fmla="*/ 3 h 37"/>
                <a:gd name="T68" fmla="*/ 4 w 91"/>
                <a:gd name="T69" fmla="*/ 3 h 37"/>
                <a:gd name="T70" fmla="*/ 4 w 91"/>
                <a:gd name="T71" fmla="*/ 3 h 37"/>
                <a:gd name="T72" fmla="*/ 4 w 91"/>
                <a:gd name="T73" fmla="*/ 3 h 37"/>
                <a:gd name="T74" fmla="*/ 4 w 91"/>
                <a:gd name="T75" fmla="*/ 2 h 37"/>
                <a:gd name="T76" fmla="*/ 4 w 91"/>
                <a:gd name="T77" fmla="*/ 1 h 37"/>
                <a:gd name="T78" fmla="*/ 4 w 91"/>
                <a:gd name="T79" fmla="*/ 0 h 37"/>
                <a:gd name="T80" fmla="*/ 3 w 91"/>
                <a:gd name="T81" fmla="*/ 3 h 37"/>
                <a:gd name="T82" fmla="*/ 3 w 91"/>
                <a:gd name="T83" fmla="*/ 3 h 37"/>
                <a:gd name="T84" fmla="*/ 2 w 91"/>
                <a:gd name="T85" fmla="*/ 1 h 37"/>
                <a:gd name="T86" fmla="*/ 2 w 91"/>
                <a:gd name="T87" fmla="*/ 3 h 37"/>
                <a:gd name="T88" fmla="*/ 2 w 91"/>
                <a:gd name="T89" fmla="*/ 3 h 37"/>
                <a:gd name="T90" fmla="*/ 2 w 91"/>
                <a:gd name="T91" fmla="*/ 3 h 37"/>
                <a:gd name="T92" fmla="*/ 2 w 91"/>
                <a:gd name="T93" fmla="*/ 3 h 37"/>
                <a:gd name="T94" fmla="*/ 2 w 91"/>
                <a:gd name="T95" fmla="*/ 3 h 37"/>
                <a:gd name="T96" fmla="*/ 2 w 91"/>
                <a:gd name="T97" fmla="*/ 3 h 37"/>
                <a:gd name="T98" fmla="*/ 2 w 91"/>
                <a:gd name="T99" fmla="*/ 3 h 37"/>
                <a:gd name="T100" fmla="*/ 1 w 91"/>
                <a:gd name="T101" fmla="*/ 3 h 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
                <a:gd name="T154" fmla="*/ 0 h 37"/>
                <a:gd name="T155" fmla="*/ 91 w 91"/>
                <a:gd name="T156" fmla="*/ 37 h 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 h="37">
                  <a:moveTo>
                    <a:pt x="1" y="19"/>
                  </a:moveTo>
                  <a:lnTo>
                    <a:pt x="1" y="19"/>
                  </a:lnTo>
                  <a:lnTo>
                    <a:pt x="1" y="20"/>
                  </a:lnTo>
                  <a:lnTo>
                    <a:pt x="0" y="23"/>
                  </a:lnTo>
                  <a:lnTo>
                    <a:pt x="0" y="25"/>
                  </a:lnTo>
                  <a:lnTo>
                    <a:pt x="1" y="26"/>
                  </a:lnTo>
                  <a:lnTo>
                    <a:pt x="1" y="27"/>
                  </a:lnTo>
                  <a:lnTo>
                    <a:pt x="2" y="28"/>
                  </a:lnTo>
                  <a:lnTo>
                    <a:pt x="3" y="29"/>
                  </a:lnTo>
                  <a:lnTo>
                    <a:pt x="3" y="30"/>
                  </a:lnTo>
                  <a:lnTo>
                    <a:pt x="4" y="32"/>
                  </a:lnTo>
                  <a:lnTo>
                    <a:pt x="5" y="32"/>
                  </a:lnTo>
                  <a:lnTo>
                    <a:pt x="6" y="32"/>
                  </a:lnTo>
                  <a:lnTo>
                    <a:pt x="8" y="33"/>
                  </a:lnTo>
                  <a:lnTo>
                    <a:pt x="12" y="36"/>
                  </a:lnTo>
                  <a:lnTo>
                    <a:pt x="15" y="37"/>
                  </a:lnTo>
                  <a:lnTo>
                    <a:pt x="23" y="37"/>
                  </a:lnTo>
                  <a:lnTo>
                    <a:pt x="28" y="36"/>
                  </a:lnTo>
                  <a:lnTo>
                    <a:pt x="30" y="36"/>
                  </a:lnTo>
                  <a:lnTo>
                    <a:pt x="31" y="35"/>
                  </a:lnTo>
                  <a:lnTo>
                    <a:pt x="31" y="33"/>
                  </a:lnTo>
                  <a:lnTo>
                    <a:pt x="30" y="33"/>
                  </a:lnTo>
                  <a:lnTo>
                    <a:pt x="31" y="32"/>
                  </a:lnTo>
                  <a:lnTo>
                    <a:pt x="33" y="31"/>
                  </a:lnTo>
                  <a:lnTo>
                    <a:pt x="42" y="28"/>
                  </a:lnTo>
                  <a:lnTo>
                    <a:pt x="44" y="28"/>
                  </a:lnTo>
                  <a:lnTo>
                    <a:pt x="47" y="29"/>
                  </a:lnTo>
                  <a:lnTo>
                    <a:pt x="49" y="29"/>
                  </a:lnTo>
                  <a:lnTo>
                    <a:pt x="50" y="29"/>
                  </a:lnTo>
                  <a:lnTo>
                    <a:pt x="51" y="28"/>
                  </a:lnTo>
                  <a:lnTo>
                    <a:pt x="56" y="23"/>
                  </a:lnTo>
                  <a:lnTo>
                    <a:pt x="57" y="22"/>
                  </a:lnTo>
                  <a:lnTo>
                    <a:pt x="58" y="22"/>
                  </a:lnTo>
                  <a:lnTo>
                    <a:pt x="62" y="20"/>
                  </a:lnTo>
                  <a:lnTo>
                    <a:pt x="63" y="20"/>
                  </a:lnTo>
                  <a:lnTo>
                    <a:pt x="73" y="21"/>
                  </a:lnTo>
                  <a:lnTo>
                    <a:pt x="74" y="21"/>
                  </a:lnTo>
                  <a:lnTo>
                    <a:pt x="76" y="23"/>
                  </a:lnTo>
                  <a:lnTo>
                    <a:pt x="77" y="25"/>
                  </a:lnTo>
                  <a:lnTo>
                    <a:pt x="80" y="25"/>
                  </a:lnTo>
                  <a:lnTo>
                    <a:pt x="85" y="23"/>
                  </a:lnTo>
                  <a:lnTo>
                    <a:pt x="85" y="22"/>
                  </a:lnTo>
                  <a:lnTo>
                    <a:pt x="85" y="20"/>
                  </a:lnTo>
                  <a:lnTo>
                    <a:pt x="90" y="11"/>
                  </a:lnTo>
                  <a:lnTo>
                    <a:pt x="91" y="11"/>
                  </a:lnTo>
                  <a:lnTo>
                    <a:pt x="87" y="8"/>
                  </a:lnTo>
                  <a:lnTo>
                    <a:pt x="82" y="6"/>
                  </a:lnTo>
                  <a:lnTo>
                    <a:pt x="78" y="4"/>
                  </a:lnTo>
                  <a:lnTo>
                    <a:pt x="73" y="3"/>
                  </a:lnTo>
                  <a:lnTo>
                    <a:pt x="72" y="3"/>
                  </a:lnTo>
                  <a:lnTo>
                    <a:pt x="66" y="5"/>
                  </a:lnTo>
                  <a:lnTo>
                    <a:pt x="64" y="5"/>
                  </a:lnTo>
                  <a:lnTo>
                    <a:pt x="57" y="4"/>
                  </a:lnTo>
                  <a:lnTo>
                    <a:pt x="56" y="4"/>
                  </a:lnTo>
                  <a:lnTo>
                    <a:pt x="49" y="6"/>
                  </a:lnTo>
                  <a:lnTo>
                    <a:pt x="47" y="7"/>
                  </a:lnTo>
                  <a:lnTo>
                    <a:pt x="46" y="7"/>
                  </a:lnTo>
                  <a:lnTo>
                    <a:pt x="46" y="6"/>
                  </a:lnTo>
                  <a:lnTo>
                    <a:pt x="46" y="4"/>
                  </a:lnTo>
                  <a:lnTo>
                    <a:pt x="46" y="3"/>
                  </a:lnTo>
                  <a:lnTo>
                    <a:pt x="44" y="2"/>
                  </a:lnTo>
                  <a:lnTo>
                    <a:pt x="43" y="1"/>
                  </a:lnTo>
                  <a:lnTo>
                    <a:pt x="43" y="0"/>
                  </a:lnTo>
                  <a:lnTo>
                    <a:pt x="42" y="0"/>
                  </a:lnTo>
                  <a:lnTo>
                    <a:pt x="36" y="3"/>
                  </a:lnTo>
                  <a:lnTo>
                    <a:pt x="35" y="3"/>
                  </a:lnTo>
                  <a:lnTo>
                    <a:pt x="31" y="1"/>
                  </a:lnTo>
                  <a:lnTo>
                    <a:pt x="25" y="4"/>
                  </a:lnTo>
                  <a:lnTo>
                    <a:pt x="22" y="5"/>
                  </a:lnTo>
                  <a:lnTo>
                    <a:pt x="20" y="8"/>
                  </a:lnTo>
                  <a:lnTo>
                    <a:pt x="19" y="11"/>
                  </a:lnTo>
                  <a:lnTo>
                    <a:pt x="17" y="12"/>
                  </a:lnTo>
                  <a:lnTo>
                    <a:pt x="12" y="15"/>
                  </a:lnTo>
                  <a:lnTo>
                    <a:pt x="10" y="15"/>
                  </a:lnTo>
                  <a:lnTo>
                    <a:pt x="8" y="15"/>
                  </a:lnTo>
                  <a:lnTo>
                    <a:pt x="7" y="15"/>
                  </a:lnTo>
                  <a:lnTo>
                    <a:pt x="5" y="15"/>
                  </a:lnTo>
                  <a:lnTo>
                    <a:pt x="4" y="16"/>
                  </a:lnTo>
                  <a:lnTo>
                    <a:pt x="2" y="18"/>
                  </a:lnTo>
                  <a:lnTo>
                    <a:pt x="1" y="1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8" name="Freeform 4401"/>
            <p:cNvSpPr>
              <a:spLocks/>
            </p:cNvSpPr>
            <p:nvPr/>
          </p:nvSpPr>
          <p:spPr bwMode="auto">
            <a:xfrm>
              <a:off x="3246" y="1955"/>
              <a:ext cx="97" cy="43"/>
            </a:xfrm>
            <a:custGeom>
              <a:avLst/>
              <a:gdLst>
                <a:gd name="T0" fmla="*/ 6 w 122"/>
                <a:gd name="T1" fmla="*/ 6 h 52"/>
                <a:gd name="T2" fmla="*/ 6 w 122"/>
                <a:gd name="T3" fmla="*/ 7 h 52"/>
                <a:gd name="T4" fmla="*/ 7 w 122"/>
                <a:gd name="T5" fmla="*/ 7 h 52"/>
                <a:gd name="T6" fmla="*/ 7 w 122"/>
                <a:gd name="T7" fmla="*/ 6 h 52"/>
                <a:gd name="T8" fmla="*/ 7 w 122"/>
                <a:gd name="T9" fmla="*/ 6 h 52"/>
                <a:gd name="T10" fmla="*/ 8 w 122"/>
                <a:gd name="T11" fmla="*/ 6 h 52"/>
                <a:gd name="T12" fmla="*/ 9 w 122"/>
                <a:gd name="T13" fmla="*/ 6 h 52"/>
                <a:gd name="T14" fmla="*/ 9 w 122"/>
                <a:gd name="T15" fmla="*/ 6 h 52"/>
                <a:gd name="T16" fmla="*/ 9 w 122"/>
                <a:gd name="T17" fmla="*/ 6 h 52"/>
                <a:gd name="T18" fmla="*/ 9 w 122"/>
                <a:gd name="T19" fmla="*/ 5 h 52"/>
                <a:gd name="T20" fmla="*/ 9 w 122"/>
                <a:gd name="T21" fmla="*/ 5 h 52"/>
                <a:gd name="T22" fmla="*/ 9 w 122"/>
                <a:gd name="T23" fmla="*/ 4 h 52"/>
                <a:gd name="T24" fmla="*/ 9 w 122"/>
                <a:gd name="T25" fmla="*/ 4 h 52"/>
                <a:gd name="T26" fmla="*/ 9 w 122"/>
                <a:gd name="T27" fmla="*/ 3 h 52"/>
                <a:gd name="T28" fmla="*/ 9 w 122"/>
                <a:gd name="T29" fmla="*/ 3 h 52"/>
                <a:gd name="T30" fmla="*/ 9 w 122"/>
                <a:gd name="T31" fmla="*/ 3 h 52"/>
                <a:gd name="T32" fmla="*/ 10 w 122"/>
                <a:gd name="T33" fmla="*/ 3 h 52"/>
                <a:gd name="T34" fmla="*/ 10 w 122"/>
                <a:gd name="T35" fmla="*/ 2 h 52"/>
                <a:gd name="T36" fmla="*/ 10 w 122"/>
                <a:gd name="T37" fmla="*/ 2 h 52"/>
                <a:gd name="T38" fmla="*/ 10 w 122"/>
                <a:gd name="T39" fmla="*/ 2 h 52"/>
                <a:gd name="T40" fmla="*/ 9 w 122"/>
                <a:gd name="T41" fmla="*/ 2 h 52"/>
                <a:gd name="T42" fmla="*/ 9 w 122"/>
                <a:gd name="T43" fmla="*/ 2 h 52"/>
                <a:gd name="T44" fmla="*/ 8 w 122"/>
                <a:gd name="T45" fmla="*/ 2 h 52"/>
                <a:gd name="T46" fmla="*/ 7 w 122"/>
                <a:gd name="T47" fmla="*/ 0 h 52"/>
                <a:gd name="T48" fmla="*/ 7 w 122"/>
                <a:gd name="T49" fmla="*/ 2 h 52"/>
                <a:gd name="T50" fmla="*/ 6 w 122"/>
                <a:gd name="T51" fmla="*/ 2 h 52"/>
                <a:gd name="T52" fmla="*/ 6 w 122"/>
                <a:gd name="T53" fmla="*/ 2 h 52"/>
                <a:gd name="T54" fmla="*/ 6 w 122"/>
                <a:gd name="T55" fmla="*/ 2 h 52"/>
                <a:gd name="T56" fmla="*/ 5 w 122"/>
                <a:gd name="T57" fmla="*/ 2 h 52"/>
                <a:gd name="T58" fmla="*/ 5 w 122"/>
                <a:gd name="T59" fmla="*/ 2 h 52"/>
                <a:gd name="T60" fmla="*/ 5 w 122"/>
                <a:gd name="T61" fmla="*/ 2 h 52"/>
                <a:gd name="T62" fmla="*/ 5 w 122"/>
                <a:gd name="T63" fmla="*/ 3 h 52"/>
                <a:gd name="T64" fmla="*/ 5 w 122"/>
                <a:gd name="T65" fmla="*/ 4 h 52"/>
                <a:gd name="T66" fmla="*/ 5 w 122"/>
                <a:gd name="T67" fmla="*/ 3 h 52"/>
                <a:gd name="T68" fmla="*/ 4 w 122"/>
                <a:gd name="T69" fmla="*/ 3 h 52"/>
                <a:gd name="T70" fmla="*/ 4 w 122"/>
                <a:gd name="T71" fmla="*/ 3 h 52"/>
                <a:gd name="T72" fmla="*/ 3 w 122"/>
                <a:gd name="T73" fmla="*/ 4 h 52"/>
                <a:gd name="T74" fmla="*/ 2 w 122"/>
                <a:gd name="T75" fmla="*/ 4 h 52"/>
                <a:gd name="T76" fmla="*/ 2 w 122"/>
                <a:gd name="T77" fmla="*/ 4 h 52"/>
                <a:gd name="T78" fmla="*/ 2 w 122"/>
                <a:gd name="T79" fmla="*/ 4 h 52"/>
                <a:gd name="T80" fmla="*/ 2 w 122"/>
                <a:gd name="T81" fmla="*/ 4 h 52"/>
                <a:gd name="T82" fmla="*/ 2 w 122"/>
                <a:gd name="T83" fmla="*/ 4 h 52"/>
                <a:gd name="T84" fmla="*/ 1 w 122"/>
                <a:gd name="T85" fmla="*/ 4 h 52"/>
                <a:gd name="T86" fmla="*/ 1 w 122"/>
                <a:gd name="T87" fmla="*/ 4 h 52"/>
                <a:gd name="T88" fmla="*/ 1 w 122"/>
                <a:gd name="T89" fmla="*/ 5 h 52"/>
                <a:gd name="T90" fmla="*/ 2 w 122"/>
                <a:gd name="T91" fmla="*/ 6 h 52"/>
                <a:gd name="T92" fmla="*/ 2 w 122"/>
                <a:gd name="T93" fmla="*/ 6 h 52"/>
                <a:gd name="T94" fmla="*/ 2 w 122"/>
                <a:gd name="T95" fmla="*/ 6 h 52"/>
                <a:gd name="T96" fmla="*/ 2 w 122"/>
                <a:gd name="T97" fmla="*/ 6 h 52"/>
                <a:gd name="T98" fmla="*/ 2 w 122"/>
                <a:gd name="T99" fmla="*/ 5 h 52"/>
                <a:gd name="T100" fmla="*/ 4 w 122"/>
                <a:gd name="T101" fmla="*/ 5 h 52"/>
                <a:gd name="T102" fmla="*/ 4 w 122"/>
                <a:gd name="T103" fmla="*/ 6 h 52"/>
                <a:gd name="T104" fmla="*/ 5 w 122"/>
                <a:gd name="T105" fmla="*/ 6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2"/>
                <a:gd name="T160" fmla="*/ 0 h 52"/>
                <a:gd name="T161" fmla="*/ 122 w 122"/>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2" h="52">
                  <a:moveTo>
                    <a:pt x="67" y="50"/>
                  </a:moveTo>
                  <a:lnTo>
                    <a:pt x="67" y="50"/>
                  </a:lnTo>
                  <a:lnTo>
                    <a:pt x="68" y="50"/>
                  </a:lnTo>
                  <a:lnTo>
                    <a:pt x="72" y="50"/>
                  </a:lnTo>
                  <a:lnTo>
                    <a:pt x="73" y="51"/>
                  </a:lnTo>
                  <a:lnTo>
                    <a:pt x="74" y="51"/>
                  </a:lnTo>
                  <a:lnTo>
                    <a:pt x="78" y="51"/>
                  </a:lnTo>
                  <a:lnTo>
                    <a:pt x="79" y="51"/>
                  </a:lnTo>
                  <a:lnTo>
                    <a:pt x="80" y="52"/>
                  </a:lnTo>
                  <a:lnTo>
                    <a:pt x="81" y="52"/>
                  </a:lnTo>
                  <a:lnTo>
                    <a:pt x="84" y="50"/>
                  </a:lnTo>
                  <a:lnTo>
                    <a:pt x="85" y="49"/>
                  </a:lnTo>
                  <a:lnTo>
                    <a:pt x="86" y="48"/>
                  </a:lnTo>
                  <a:lnTo>
                    <a:pt x="87" y="48"/>
                  </a:lnTo>
                  <a:lnTo>
                    <a:pt x="88" y="47"/>
                  </a:lnTo>
                  <a:lnTo>
                    <a:pt x="90" y="47"/>
                  </a:lnTo>
                  <a:lnTo>
                    <a:pt x="94" y="47"/>
                  </a:lnTo>
                  <a:lnTo>
                    <a:pt x="95" y="47"/>
                  </a:lnTo>
                  <a:lnTo>
                    <a:pt x="97" y="48"/>
                  </a:lnTo>
                  <a:lnTo>
                    <a:pt x="98" y="47"/>
                  </a:lnTo>
                  <a:lnTo>
                    <a:pt x="99" y="46"/>
                  </a:lnTo>
                  <a:lnTo>
                    <a:pt x="101" y="46"/>
                  </a:lnTo>
                  <a:lnTo>
                    <a:pt x="104" y="47"/>
                  </a:lnTo>
                  <a:lnTo>
                    <a:pt x="105" y="47"/>
                  </a:lnTo>
                  <a:lnTo>
                    <a:pt x="105" y="46"/>
                  </a:lnTo>
                  <a:lnTo>
                    <a:pt x="104" y="44"/>
                  </a:lnTo>
                  <a:lnTo>
                    <a:pt x="105" y="44"/>
                  </a:lnTo>
                  <a:lnTo>
                    <a:pt x="106" y="43"/>
                  </a:lnTo>
                  <a:lnTo>
                    <a:pt x="105" y="43"/>
                  </a:lnTo>
                  <a:lnTo>
                    <a:pt x="106" y="43"/>
                  </a:lnTo>
                  <a:lnTo>
                    <a:pt x="107" y="42"/>
                  </a:lnTo>
                  <a:lnTo>
                    <a:pt x="108" y="41"/>
                  </a:lnTo>
                  <a:lnTo>
                    <a:pt x="109" y="39"/>
                  </a:lnTo>
                  <a:lnTo>
                    <a:pt x="111" y="41"/>
                  </a:lnTo>
                  <a:lnTo>
                    <a:pt x="111" y="39"/>
                  </a:lnTo>
                  <a:lnTo>
                    <a:pt x="112" y="39"/>
                  </a:lnTo>
                  <a:lnTo>
                    <a:pt x="111" y="36"/>
                  </a:lnTo>
                  <a:lnTo>
                    <a:pt x="111" y="33"/>
                  </a:lnTo>
                  <a:lnTo>
                    <a:pt x="113" y="32"/>
                  </a:lnTo>
                  <a:lnTo>
                    <a:pt x="114" y="31"/>
                  </a:lnTo>
                  <a:lnTo>
                    <a:pt x="114" y="30"/>
                  </a:lnTo>
                  <a:lnTo>
                    <a:pt x="112" y="28"/>
                  </a:lnTo>
                  <a:lnTo>
                    <a:pt x="111" y="28"/>
                  </a:lnTo>
                  <a:lnTo>
                    <a:pt x="111" y="27"/>
                  </a:lnTo>
                  <a:lnTo>
                    <a:pt x="112" y="25"/>
                  </a:lnTo>
                  <a:lnTo>
                    <a:pt x="113" y="25"/>
                  </a:lnTo>
                  <a:lnTo>
                    <a:pt x="114" y="25"/>
                  </a:lnTo>
                  <a:lnTo>
                    <a:pt x="115" y="25"/>
                  </a:lnTo>
                  <a:lnTo>
                    <a:pt x="116" y="27"/>
                  </a:lnTo>
                  <a:lnTo>
                    <a:pt x="119" y="27"/>
                  </a:lnTo>
                  <a:lnTo>
                    <a:pt x="121" y="27"/>
                  </a:lnTo>
                  <a:lnTo>
                    <a:pt x="121" y="25"/>
                  </a:lnTo>
                  <a:lnTo>
                    <a:pt x="122" y="21"/>
                  </a:lnTo>
                  <a:lnTo>
                    <a:pt x="122" y="20"/>
                  </a:lnTo>
                  <a:lnTo>
                    <a:pt x="121" y="18"/>
                  </a:lnTo>
                  <a:lnTo>
                    <a:pt x="121" y="17"/>
                  </a:lnTo>
                  <a:lnTo>
                    <a:pt x="120" y="16"/>
                  </a:lnTo>
                  <a:lnTo>
                    <a:pt x="119" y="15"/>
                  </a:lnTo>
                  <a:lnTo>
                    <a:pt x="119" y="14"/>
                  </a:lnTo>
                  <a:lnTo>
                    <a:pt x="118" y="13"/>
                  </a:lnTo>
                  <a:lnTo>
                    <a:pt x="118" y="11"/>
                  </a:lnTo>
                  <a:lnTo>
                    <a:pt x="119" y="8"/>
                  </a:lnTo>
                  <a:lnTo>
                    <a:pt x="119" y="7"/>
                  </a:lnTo>
                  <a:lnTo>
                    <a:pt x="115" y="5"/>
                  </a:lnTo>
                  <a:lnTo>
                    <a:pt x="112" y="4"/>
                  </a:lnTo>
                  <a:lnTo>
                    <a:pt x="111" y="4"/>
                  </a:lnTo>
                  <a:lnTo>
                    <a:pt x="108" y="5"/>
                  </a:lnTo>
                  <a:lnTo>
                    <a:pt x="107" y="5"/>
                  </a:lnTo>
                  <a:lnTo>
                    <a:pt x="99" y="2"/>
                  </a:lnTo>
                  <a:lnTo>
                    <a:pt x="97" y="2"/>
                  </a:lnTo>
                  <a:lnTo>
                    <a:pt x="95" y="1"/>
                  </a:lnTo>
                  <a:lnTo>
                    <a:pt x="91" y="1"/>
                  </a:lnTo>
                  <a:lnTo>
                    <a:pt x="88" y="0"/>
                  </a:lnTo>
                  <a:lnTo>
                    <a:pt x="87" y="1"/>
                  </a:lnTo>
                  <a:lnTo>
                    <a:pt x="87" y="3"/>
                  </a:lnTo>
                  <a:lnTo>
                    <a:pt x="86" y="5"/>
                  </a:lnTo>
                  <a:lnTo>
                    <a:pt x="85" y="6"/>
                  </a:lnTo>
                  <a:lnTo>
                    <a:pt x="83" y="8"/>
                  </a:lnTo>
                  <a:lnTo>
                    <a:pt x="80" y="8"/>
                  </a:lnTo>
                  <a:lnTo>
                    <a:pt x="76" y="8"/>
                  </a:lnTo>
                  <a:lnTo>
                    <a:pt x="71" y="5"/>
                  </a:lnTo>
                  <a:lnTo>
                    <a:pt x="69" y="4"/>
                  </a:lnTo>
                  <a:lnTo>
                    <a:pt x="68" y="5"/>
                  </a:lnTo>
                  <a:lnTo>
                    <a:pt x="68" y="8"/>
                  </a:lnTo>
                  <a:lnTo>
                    <a:pt x="67" y="9"/>
                  </a:lnTo>
                  <a:lnTo>
                    <a:pt x="65" y="8"/>
                  </a:lnTo>
                  <a:lnTo>
                    <a:pt x="64" y="8"/>
                  </a:lnTo>
                  <a:lnTo>
                    <a:pt x="63" y="9"/>
                  </a:lnTo>
                  <a:lnTo>
                    <a:pt x="63" y="11"/>
                  </a:lnTo>
                  <a:lnTo>
                    <a:pt x="62" y="13"/>
                  </a:lnTo>
                  <a:lnTo>
                    <a:pt x="59" y="14"/>
                  </a:lnTo>
                  <a:lnTo>
                    <a:pt x="52" y="17"/>
                  </a:lnTo>
                  <a:lnTo>
                    <a:pt x="52" y="18"/>
                  </a:lnTo>
                  <a:lnTo>
                    <a:pt x="53" y="19"/>
                  </a:lnTo>
                  <a:lnTo>
                    <a:pt x="54" y="21"/>
                  </a:lnTo>
                  <a:lnTo>
                    <a:pt x="55" y="22"/>
                  </a:lnTo>
                  <a:lnTo>
                    <a:pt x="55" y="23"/>
                  </a:lnTo>
                  <a:lnTo>
                    <a:pt x="54" y="25"/>
                  </a:lnTo>
                  <a:lnTo>
                    <a:pt x="55" y="25"/>
                  </a:lnTo>
                  <a:lnTo>
                    <a:pt x="56" y="25"/>
                  </a:lnTo>
                  <a:lnTo>
                    <a:pt x="56" y="27"/>
                  </a:lnTo>
                  <a:lnTo>
                    <a:pt x="56" y="29"/>
                  </a:lnTo>
                  <a:lnTo>
                    <a:pt x="56" y="30"/>
                  </a:lnTo>
                  <a:lnTo>
                    <a:pt x="56" y="31"/>
                  </a:lnTo>
                  <a:lnTo>
                    <a:pt x="55" y="31"/>
                  </a:lnTo>
                  <a:lnTo>
                    <a:pt x="52" y="27"/>
                  </a:lnTo>
                  <a:lnTo>
                    <a:pt x="51" y="27"/>
                  </a:lnTo>
                  <a:lnTo>
                    <a:pt x="50" y="28"/>
                  </a:lnTo>
                  <a:lnTo>
                    <a:pt x="49" y="28"/>
                  </a:lnTo>
                  <a:lnTo>
                    <a:pt x="45" y="27"/>
                  </a:lnTo>
                  <a:lnTo>
                    <a:pt x="44" y="27"/>
                  </a:lnTo>
                  <a:lnTo>
                    <a:pt x="42" y="28"/>
                  </a:lnTo>
                  <a:lnTo>
                    <a:pt x="39" y="28"/>
                  </a:lnTo>
                  <a:lnTo>
                    <a:pt x="35" y="29"/>
                  </a:lnTo>
                  <a:lnTo>
                    <a:pt x="33" y="29"/>
                  </a:lnTo>
                  <a:lnTo>
                    <a:pt x="31" y="30"/>
                  </a:lnTo>
                  <a:lnTo>
                    <a:pt x="30" y="31"/>
                  </a:lnTo>
                  <a:lnTo>
                    <a:pt x="29" y="31"/>
                  </a:lnTo>
                  <a:lnTo>
                    <a:pt x="24" y="32"/>
                  </a:lnTo>
                  <a:lnTo>
                    <a:pt x="23" y="32"/>
                  </a:lnTo>
                  <a:lnTo>
                    <a:pt x="23" y="30"/>
                  </a:lnTo>
                  <a:lnTo>
                    <a:pt x="22" y="30"/>
                  </a:lnTo>
                  <a:lnTo>
                    <a:pt x="16" y="29"/>
                  </a:lnTo>
                  <a:lnTo>
                    <a:pt x="15" y="29"/>
                  </a:lnTo>
                  <a:lnTo>
                    <a:pt x="15" y="31"/>
                  </a:lnTo>
                  <a:lnTo>
                    <a:pt x="15" y="32"/>
                  </a:lnTo>
                  <a:lnTo>
                    <a:pt x="13" y="33"/>
                  </a:lnTo>
                  <a:lnTo>
                    <a:pt x="11" y="34"/>
                  </a:lnTo>
                  <a:lnTo>
                    <a:pt x="11" y="33"/>
                  </a:lnTo>
                  <a:lnTo>
                    <a:pt x="11" y="32"/>
                  </a:lnTo>
                  <a:lnTo>
                    <a:pt x="10" y="31"/>
                  </a:lnTo>
                  <a:lnTo>
                    <a:pt x="8" y="30"/>
                  </a:lnTo>
                  <a:lnTo>
                    <a:pt x="7" y="30"/>
                  </a:lnTo>
                  <a:lnTo>
                    <a:pt x="1" y="30"/>
                  </a:lnTo>
                  <a:lnTo>
                    <a:pt x="1" y="31"/>
                  </a:lnTo>
                  <a:lnTo>
                    <a:pt x="2" y="32"/>
                  </a:lnTo>
                  <a:lnTo>
                    <a:pt x="1" y="33"/>
                  </a:lnTo>
                  <a:lnTo>
                    <a:pt x="0" y="35"/>
                  </a:lnTo>
                  <a:lnTo>
                    <a:pt x="1" y="37"/>
                  </a:lnTo>
                  <a:lnTo>
                    <a:pt x="1" y="39"/>
                  </a:lnTo>
                  <a:lnTo>
                    <a:pt x="2" y="39"/>
                  </a:lnTo>
                  <a:lnTo>
                    <a:pt x="9" y="43"/>
                  </a:lnTo>
                  <a:lnTo>
                    <a:pt x="10" y="44"/>
                  </a:lnTo>
                  <a:lnTo>
                    <a:pt x="10" y="43"/>
                  </a:lnTo>
                  <a:lnTo>
                    <a:pt x="12" y="42"/>
                  </a:lnTo>
                  <a:lnTo>
                    <a:pt x="13" y="41"/>
                  </a:lnTo>
                  <a:lnTo>
                    <a:pt x="14" y="41"/>
                  </a:lnTo>
                  <a:lnTo>
                    <a:pt x="14" y="42"/>
                  </a:lnTo>
                  <a:lnTo>
                    <a:pt x="15" y="43"/>
                  </a:lnTo>
                  <a:lnTo>
                    <a:pt x="16" y="44"/>
                  </a:lnTo>
                  <a:lnTo>
                    <a:pt x="22" y="44"/>
                  </a:lnTo>
                  <a:lnTo>
                    <a:pt x="23" y="45"/>
                  </a:lnTo>
                  <a:lnTo>
                    <a:pt x="24" y="45"/>
                  </a:lnTo>
                  <a:lnTo>
                    <a:pt x="25" y="44"/>
                  </a:lnTo>
                  <a:lnTo>
                    <a:pt x="26" y="42"/>
                  </a:lnTo>
                  <a:lnTo>
                    <a:pt x="27" y="41"/>
                  </a:lnTo>
                  <a:lnTo>
                    <a:pt x="41" y="38"/>
                  </a:lnTo>
                  <a:lnTo>
                    <a:pt x="42" y="38"/>
                  </a:lnTo>
                  <a:lnTo>
                    <a:pt x="43" y="38"/>
                  </a:lnTo>
                  <a:lnTo>
                    <a:pt x="43" y="39"/>
                  </a:lnTo>
                  <a:lnTo>
                    <a:pt x="43" y="41"/>
                  </a:lnTo>
                  <a:lnTo>
                    <a:pt x="43" y="43"/>
                  </a:lnTo>
                  <a:lnTo>
                    <a:pt x="44" y="45"/>
                  </a:lnTo>
                  <a:lnTo>
                    <a:pt x="46" y="46"/>
                  </a:lnTo>
                  <a:lnTo>
                    <a:pt x="49" y="47"/>
                  </a:lnTo>
                  <a:lnTo>
                    <a:pt x="51" y="47"/>
                  </a:lnTo>
                  <a:lnTo>
                    <a:pt x="54" y="48"/>
                  </a:lnTo>
                  <a:lnTo>
                    <a:pt x="65" y="49"/>
                  </a:lnTo>
                  <a:lnTo>
                    <a:pt x="67" y="50"/>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79" name="Freeform 4402"/>
            <p:cNvSpPr>
              <a:spLocks/>
            </p:cNvSpPr>
            <p:nvPr/>
          </p:nvSpPr>
          <p:spPr bwMode="auto">
            <a:xfrm>
              <a:off x="3305" y="1852"/>
              <a:ext cx="128" cy="103"/>
            </a:xfrm>
            <a:custGeom>
              <a:avLst/>
              <a:gdLst>
                <a:gd name="T0" fmla="*/ 7 w 160"/>
                <a:gd name="T1" fmla="*/ 14 h 125"/>
                <a:gd name="T2" fmla="*/ 7 w 160"/>
                <a:gd name="T3" fmla="*/ 13 h 125"/>
                <a:gd name="T4" fmla="*/ 8 w 160"/>
                <a:gd name="T5" fmla="*/ 14 h 125"/>
                <a:gd name="T6" fmla="*/ 8 w 160"/>
                <a:gd name="T7" fmla="*/ 14 h 125"/>
                <a:gd name="T8" fmla="*/ 9 w 160"/>
                <a:gd name="T9" fmla="*/ 14 h 125"/>
                <a:gd name="T10" fmla="*/ 9 w 160"/>
                <a:gd name="T11" fmla="*/ 14 h 125"/>
                <a:gd name="T12" fmla="*/ 11 w 160"/>
                <a:gd name="T13" fmla="*/ 14 h 125"/>
                <a:gd name="T14" fmla="*/ 11 w 160"/>
                <a:gd name="T15" fmla="*/ 14 h 125"/>
                <a:gd name="T16" fmla="*/ 12 w 160"/>
                <a:gd name="T17" fmla="*/ 15 h 125"/>
                <a:gd name="T18" fmla="*/ 11 w 160"/>
                <a:gd name="T19" fmla="*/ 13 h 125"/>
                <a:gd name="T20" fmla="*/ 13 w 160"/>
                <a:gd name="T21" fmla="*/ 12 h 125"/>
                <a:gd name="T22" fmla="*/ 14 w 160"/>
                <a:gd name="T23" fmla="*/ 11 h 125"/>
                <a:gd name="T24" fmla="*/ 14 w 160"/>
                <a:gd name="T25" fmla="*/ 10 h 125"/>
                <a:gd name="T26" fmla="*/ 14 w 160"/>
                <a:gd name="T27" fmla="*/ 10 h 125"/>
                <a:gd name="T28" fmla="*/ 14 w 160"/>
                <a:gd name="T29" fmla="*/ 8 h 125"/>
                <a:gd name="T30" fmla="*/ 14 w 160"/>
                <a:gd name="T31" fmla="*/ 7 h 125"/>
                <a:gd name="T32" fmla="*/ 12 w 160"/>
                <a:gd name="T33" fmla="*/ 7 h 125"/>
                <a:gd name="T34" fmla="*/ 14 w 160"/>
                <a:gd name="T35" fmla="*/ 5 h 125"/>
                <a:gd name="T36" fmla="*/ 12 w 160"/>
                <a:gd name="T37" fmla="*/ 2 h 125"/>
                <a:gd name="T38" fmla="*/ 12 w 160"/>
                <a:gd name="T39" fmla="*/ 2 h 125"/>
                <a:gd name="T40" fmla="*/ 10 w 160"/>
                <a:gd name="T41" fmla="*/ 2 h 125"/>
                <a:gd name="T42" fmla="*/ 7 w 160"/>
                <a:gd name="T43" fmla="*/ 2 h 125"/>
                <a:gd name="T44" fmla="*/ 7 w 160"/>
                <a:gd name="T45" fmla="*/ 2 h 125"/>
                <a:gd name="T46" fmla="*/ 7 w 160"/>
                <a:gd name="T47" fmla="*/ 2 h 125"/>
                <a:gd name="T48" fmla="*/ 6 w 160"/>
                <a:gd name="T49" fmla="*/ 2 h 125"/>
                <a:gd name="T50" fmla="*/ 6 w 160"/>
                <a:gd name="T51" fmla="*/ 2 h 125"/>
                <a:gd name="T52" fmla="*/ 6 w 160"/>
                <a:gd name="T53" fmla="*/ 0 h 125"/>
                <a:gd name="T54" fmla="*/ 4 w 160"/>
                <a:gd name="T55" fmla="*/ 2 h 125"/>
                <a:gd name="T56" fmla="*/ 3 w 160"/>
                <a:gd name="T57" fmla="*/ 2 h 125"/>
                <a:gd name="T58" fmla="*/ 2 w 160"/>
                <a:gd name="T59" fmla="*/ 2 h 125"/>
                <a:gd name="T60" fmla="*/ 2 w 160"/>
                <a:gd name="T61" fmla="*/ 2 h 125"/>
                <a:gd name="T62" fmla="*/ 2 w 160"/>
                <a:gd name="T63" fmla="*/ 2 h 125"/>
                <a:gd name="T64" fmla="*/ 2 w 160"/>
                <a:gd name="T65" fmla="*/ 3 h 125"/>
                <a:gd name="T66" fmla="*/ 2 w 160"/>
                <a:gd name="T67" fmla="*/ 4 h 125"/>
                <a:gd name="T68" fmla="*/ 2 w 160"/>
                <a:gd name="T69" fmla="*/ 5 h 125"/>
                <a:gd name="T70" fmla="*/ 2 w 160"/>
                <a:gd name="T71" fmla="*/ 6 h 125"/>
                <a:gd name="T72" fmla="*/ 2 w 160"/>
                <a:gd name="T73" fmla="*/ 6 h 125"/>
                <a:gd name="T74" fmla="*/ 2 w 160"/>
                <a:gd name="T75" fmla="*/ 7 h 125"/>
                <a:gd name="T76" fmla="*/ 2 w 160"/>
                <a:gd name="T77" fmla="*/ 7 h 125"/>
                <a:gd name="T78" fmla="*/ 2 w 160"/>
                <a:gd name="T79" fmla="*/ 8 h 125"/>
                <a:gd name="T80" fmla="*/ 2 w 160"/>
                <a:gd name="T81" fmla="*/ 8 h 125"/>
                <a:gd name="T82" fmla="*/ 2 w 160"/>
                <a:gd name="T83" fmla="*/ 9 h 125"/>
                <a:gd name="T84" fmla="*/ 2 w 160"/>
                <a:gd name="T85" fmla="*/ 10 h 125"/>
                <a:gd name="T86" fmla="*/ 2 w 160"/>
                <a:gd name="T87" fmla="*/ 10 h 125"/>
                <a:gd name="T88" fmla="*/ 2 w 160"/>
                <a:gd name="T89" fmla="*/ 10 h 125"/>
                <a:gd name="T90" fmla="*/ 2 w 160"/>
                <a:gd name="T91" fmla="*/ 10 h 125"/>
                <a:gd name="T92" fmla="*/ 3 w 160"/>
                <a:gd name="T93" fmla="*/ 11 h 125"/>
                <a:gd name="T94" fmla="*/ 3 w 160"/>
                <a:gd name="T95" fmla="*/ 11 h 125"/>
                <a:gd name="T96" fmla="*/ 3 w 160"/>
                <a:gd name="T97" fmla="*/ 12 h 125"/>
                <a:gd name="T98" fmla="*/ 4 w 160"/>
                <a:gd name="T99" fmla="*/ 12 h 125"/>
                <a:gd name="T100" fmla="*/ 4 w 160"/>
                <a:gd name="T101" fmla="*/ 12 h 125"/>
                <a:gd name="T102" fmla="*/ 5 w 160"/>
                <a:gd name="T103" fmla="*/ 12 h 125"/>
                <a:gd name="T104" fmla="*/ 5 w 160"/>
                <a:gd name="T105" fmla="*/ 12 h 125"/>
                <a:gd name="T106" fmla="*/ 5 w 160"/>
                <a:gd name="T107" fmla="*/ 12 h 125"/>
                <a:gd name="T108" fmla="*/ 5 w 160"/>
                <a:gd name="T109" fmla="*/ 12 h 125"/>
                <a:gd name="T110" fmla="*/ 6 w 160"/>
                <a:gd name="T111" fmla="*/ 12 h 1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0"/>
                <a:gd name="T169" fmla="*/ 0 h 125"/>
                <a:gd name="T170" fmla="*/ 160 w 160"/>
                <a:gd name="T171" fmla="*/ 125 h 1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0" h="125">
                  <a:moveTo>
                    <a:pt x="75" y="114"/>
                  </a:moveTo>
                  <a:lnTo>
                    <a:pt x="75" y="114"/>
                  </a:lnTo>
                  <a:lnTo>
                    <a:pt x="79" y="116"/>
                  </a:lnTo>
                  <a:lnTo>
                    <a:pt x="80" y="116"/>
                  </a:lnTo>
                  <a:lnTo>
                    <a:pt x="86" y="113"/>
                  </a:lnTo>
                  <a:lnTo>
                    <a:pt x="87" y="113"/>
                  </a:lnTo>
                  <a:lnTo>
                    <a:pt x="87" y="114"/>
                  </a:lnTo>
                  <a:lnTo>
                    <a:pt x="88" y="115"/>
                  </a:lnTo>
                  <a:lnTo>
                    <a:pt x="90" y="116"/>
                  </a:lnTo>
                  <a:lnTo>
                    <a:pt x="90" y="117"/>
                  </a:lnTo>
                  <a:lnTo>
                    <a:pt x="90" y="119"/>
                  </a:lnTo>
                  <a:lnTo>
                    <a:pt x="90" y="120"/>
                  </a:lnTo>
                  <a:lnTo>
                    <a:pt x="91" y="120"/>
                  </a:lnTo>
                  <a:lnTo>
                    <a:pt x="93" y="119"/>
                  </a:lnTo>
                  <a:lnTo>
                    <a:pt x="100" y="117"/>
                  </a:lnTo>
                  <a:lnTo>
                    <a:pt x="101" y="117"/>
                  </a:lnTo>
                  <a:lnTo>
                    <a:pt x="108" y="118"/>
                  </a:lnTo>
                  <a:lnTo>
                    <a:pt x="110" y="118"/>
                  </a:lnTo>
                  <a:lnTo>
                    <a:pt x="116" y="116"/>
                  </a:lnTo>
                  <a:lnTo>
                    <a:pt x="117" y="116"/>
                  </a:lnTo>
                  <a:lnTo>
                    <a:pt x="122" y="117"/>
                  </a:lnTo>
                  <a:lnTo>
                    <a:pt x="126" y="119"/>
                  </a:lnTo>
                  <a:lnTo>
                    <a:pt x="131" y="121"/>
                  </a:lnTo>
                  <a:lnTo>
                    <a:pt x="135" y="124"/>
                  </a:lnTo>
                  <a:lnTo>
                    <a:pt x="138" y="125"/>
                  </a:lnTo>
                  <a:lnTo>
                    <a:pt x="139" y="125"/>
                  </a:lnTo>
                  <a:lnTo>
                    <a:pt x="139" y="124"/>
                  </a:lnTo>
                  <a:lnTo>
                    <a:pt x="137" y="121"/>
                  </a:lnTo>
                  <a:lnTo>
                    <a:pt x="137" y="119"/>
                  </a:lnTo>
                  <a:lnTo>
                    <a:pt x="137" y="114"/>
                  </a:lnTo>
                  <a:lnTo>
                    <a:pt x="137" y="112"/>
                  </a:lnTo>
                  <a:lnTo>
                    <a:pt x="149" y="100"/>
                  </a:lnTo>
                  <a:lnTo>
                    <a:pt x="151" y="99"/>
                  </a:lnTo>
                  <a:lnTo>
                    <a:pt x="152" y="98"/>
                  </a:lnTo>
                  <a:lnTo>
                    <a:pt x="156" y="97"/>
                  </a:lnTo>
                  <a:lnTo>
                    <a:pt x="158" y="94"/>
                  </a:lnTo>
                  <a:lnTo>
                    <a:pt x="159" y="91"/>
                  </a:lnTo>
                  <a:lnTo>
                    <a:pt x="159" y="90"/>
                  </a:lnTo>
                  <a:lnTo>
                    <a:pt x="159" y="89"/>
                  </a:lnTo>
                  <a:lnTo>
                    <a:pt x="158" y="88"/>
                  </a:lnTo>
                  <a:lnTo>
                    <a:pt x="158" y="87"/>
                  </a:lnTo>
                  <a:lnTo>
                    <a:pt x="160" y="86"/>
                  </a:lnTo>
                  <a:lnTo>
                    <a:pt x="160" y="85"/>
                  </a:lnTo>
                  <a:lnTo>
                    <a:pt x="158" y="84"/>
                  </a:lnTo>
                  <a:lnTo>
                    <a:pt x="156" y="81"/>
                  </a:lnTo>
                  <a:lnTo>
                    <a:pt x="151" y="71"/>
                  </a:lnTo>
                  <a:lnTo>
                    <a:pt x="150" y="70"/>
                  </a:lnTo>
                  <a:lnTo>
                    <a:pt x="150" y="69"/>
                  </a:lnTo>
                  <a:lnTo>
                    <a:pt x="152" y="61"/>
                  </a:lnTo>
                  <a:lnTo>
                    <a:pt x="151" y="60"/>
                  </a:lnTo>
                  <a:lnTo>
                    <a:pt x="150" y="59"/>
                  </a:lnTo>
                  <a:lnTo>
                    <a:pt x="149" y="58"/>
                  </a:lnTo>
                  <a:lnTo>
                    <a:pt x="146" y="56"/>
                  </a:lnTo>
                  <a:lnTo>
                    <a:pt x="145" y="55"/>
                  </a:lnTo>
                  <a:lnTo>
                    <a:pt x="157" y="45"/>
                  </a:lnTo>
                  <a:lnTo>
                    <a:pt x="157" y="42"/>
                  </a:lnTo>
                  <a:lnTo>
                    <a:pt x="157" y="37"/>
                  </a:lnTo>
                  <a:lnTo>
                    <a:pt x="155" y="33"/>
                  </a:lnTo>
                  <a:lnTo>
                    <a:pt x="150" y="21"/>
                  </a:lnTo>
                  <a:lnTo>
                    <a:pt x="148" y="14"/>
                  </a:lnTo>
                  <a:lnTo>
                    <a:pt x="147" y="13"/>
                  </a:lnTo>
                  <a:lnTo>
                    <a:pt x="146" y="13"/>
                  </a:lnTo>
                  <a:lnTo>
                    <a:pt x="142" y="9"/>
                  </a:lnTo>
                  <a:lnTo>
                    <a:pt x="141" y="9"/>
                  </a:lnTo>
                  <a:lnTo>
                    <a:pt x="129" y="10"/>
                  </a:lnTo>
                  <a:lnTo>
                    <a:pt x="115" y="10"/>
                  </a:lnTo>
                  <a:lnTo>
                    <a:pt x="91" y="8"/>
                  </a:lnTo>
                  <a:lnTo>
                    <a:pt x="89" y="9"/>
                  </a:lnTo>
                  <a:lnTo>
                    <a:pt x="84" y="13"/>
                  </a:lnTo>
                  <a:lnTo>
                    <a:pt x="83" y="13"/>
                  </a:lnTo>
                  <a:lnTo>
                    <a:pt x="82" y="13"/>
                  </a:lnTo>
                  <a:lnTo>
                    <a:pt x="82" y="11"/>
                  </a:lnTo>
                  <a:lnTo>
                    <a:pt x="83" y="10"/>
                  </a:lnTo>
                  <a:lnTo>
                    <a:pt x="87" y="9"/>
                  </a:lnTo>
                  <a:lnTo>
                    <a:pt x="88" y="8"/>
                  </a:lnTo>
                  <a:lnTo>
                    <a:pt x="83" y="8"/>
                  </a:lnTo>
                  <a:lnTo>
                    <a:pt x="80" y="9"/>
                  </a:lnTo>
                  <a:lnTo>
                    <a:pt x="76" y="10"/>
                  </a:lnTo>
                  <a:lnTo>
                    <a:pt x="73" y="9"/>
                  </a:lnTo>
                  <a:lnTo>
                    <a:pt x="70" y="7"/>
                  </a:lnTo>
                  <a:lnTo>
                    <a:pt x="69" y="4"/>
                  </a:lnTo>
                  <a:lnTo>
                    <a:pt x="68" y="2"/>
                  </a:lnTo>
                  <a:lnTo>
                    <a:pt x="69" y="1"/>
                  </a:lnTo>
                  <a:lnTo>
                    <a:pt x="74" y="3"/>
                  </a:lnTo>
                  <a:lnTo>
                    <a:pt x="73" y="2"/>
                  </a:lnTo>
                  <a:lnTo>
                    <a:pt x="68" y="1"/>
                  </a:lnTo>
                  <a:lnTo>
                    <a:pt x="63" y="0"/>
                  </a:lnTo>
                  <a:lnTo>
                    <a:pt x="58" y="1"/>
                  </a:lnTo>
                  <a:lnTo>
                    <a:pt x="52" y="2"/>
                  </a:lnTo>
                  <a:lnTo>
                    <a:pt x="40" y="6"/>
                  </a:lnTo>
                  <a:lnTo>
                    <a:pt x="38" y="7"/>
                  </a:lnTo>
                  <a:lnTo>
                    <a:pt x="37" y="7"/>
                  </a:lnTo>
                  <a:lnTo>
                    <a:pt x="36" y="9"/>
                  </a:lnTo>
                  <a:lnTo>
                    <a:pt x="34" y="11"/>
                  </a:lnTo>
                  <a:lnTo>
                    <a:pt x="33" y="13"/>
                  </a:lnTo>
                  <a:lnTo>
                    <a:pt x="31" y="13"/>
                  </a:lnTo>
                  <a:lnTo>
                    <a:pt x="21" y="15"/>
                  </a:lnTo>
                  <a:lnTo>
                    <a:pt x="9" y="18"/>
                  </a:lnTo>
                  <a:lnTo>
                    <a:pt x="4" y="19"/>
                  </a:lnTo>
                  <a:lnTo>
                    <a:pt x="3" y="20"/>
                  </a:lnTo>
                  <a:lnTo>
                    <a:pt x="2" y="19"/>
                  </a:lnTo>
                  <a:lnTo>
                    <a:pt x="2" y="21"/>
                  </a:lnTo>
                  <a:lnTo>
                    <a:pt x="6" y="21"/>
                  </a:lnTo>
                  <a:lnTo>
                    <a:pt x="7" y="21"/>
                  </a:lnTo>
                  <a:lnTo>
                    <a:pt x="8" y="22"/>
                  </a:lnTo>
                  <a:lnTo>
                    <a:pt x="8" y="25"/>
                  </a:lnTo>
                  <a:lnTo>
                    <a:pt x="7" y="27"/>
                  </a:lnTo>
                  <a:lnTo>
                    <a:pt x="5" y="25"/>
                  </a:lnTo>
                  <a:lnTo>
                    <a:pt x="3" y="24"/>
                  </a:lnTo>
                  <a:lnTo>
                    <a:pt x="4" y="30"/>
                  </a:lnTo>
                  <a:lnTo>
                    <a:pt x="5" y="33"/>
                  </a:lnTo>
                  <a:lnTo>
                    <a:pt x="4" y="37"/>
                  </a:lnTo>
                  <a:lnTo>
                    <a:pt x="4" y="38"/>
                  </a:lnTo>
                  <a:lnTo>
                    <a:pt x="2" y="39"/>
                  </a:lnTo>
                  <a:lnTo>
                    <a:pt x="2" y="41"/>
                  </a:lnTo>
                  <a:lnTo>
                    <a:pt x="0" y="41"/>
                  </a:lnTo>
                  <a:lnTo>
                    <a:pt x="0" y="43"/>
                  </a:lnTo>
                  <a:lnTo>
                    <a:pt x="5" y="46"/>
                  </a:lnTo>
                  <a:lnTo>
                    <a:pt x="6" y="47"/>
                  </a:lnTo>
                  <a:lnTo>
                    <a:pt x="7" y="48"/>
                  </a:lnTo>
                  <a:lnTo>
                    <a:pt x="8" y="49"/>
                  </a:lnTo>
                  <a:lnTo>
                    <a:pt x="8" y="50"/>
                  </a:lnTo>
                  <a:lnTo>
                    <a:pt x="7" y="52"/>
                  </a:lnTo>
                  <a:lnTo>
                    <a:pt x="7" y="53"/>
                  </a:lnTo>
                  <a:lnTo>
                    <a:pt x="8" y="56"/>
                  </a:lnTo>
                  <a:lnTo>
                    <a:pt x="9" y="56"/>
                  </a:lnTo>
                  <a:lnTo>
                    <a:pt x="9" y="57"/>
                  </a:lnTo>
                  <a:lnTo>
                    <a:pt x="9" y="61"/>
                  </a:lnTo>
                  <a:lnTo>
                    <a:pt x="9" y="62"/>
                  </a:lnTo>
                  <a:lnTo>
                    <a:pt x="8" y="64"/>
                  </a:lnTo>
                  <a:lnTo>
                    <a:pt x="8" y="65"/>
                  </a:lnTo>
                  <a:lnTo>
                    <a:pt x="8" y="66"/>
                  </a:lnTo>
                  <a:lnTo>
                    <a:pt x="9" y="70"/>
                  </a:lnTo>
                  <a:lnTo>
                    <a:pt x="10" y="71"/>
                  </a:lnTo>
                  <a:lnTo>
                    <a:pt x="10" y="72"/>
                  </a:lnTo>
                  <a:lnTo>
                    <a:pt x="12" y="74"/>
                  </a:lnTo>
                  <a:lnTo>
                    <a:pt x="13" y="75"/>
                  </a:lnTo>
                  <a:lnTo>
                    <a:pt x="14" y="77"/>
                  </a:lnTo>
                  <a:lnTo>
                    <a:pt x="12" y="84"/>
                  </a:lnTo>
                  <a:lnTo>
                    <a:pt x="11" y="86"/>
                  </a:lnTo>
                  <a:lnTo>
                    <a:pt x="12" y="85"/>
                  </a:lnTo>
                  <a:lnTo>
                    <a:pt x="13" y="84"/>
                  </a:lnTo>
                  <a:lnTo>
                    <a:pt x="14" y="84"/>
                  </a:lnTo>
                  <a:lnTo>
                    <a:pt x="13" y="83"/>
                  </a:lnTo>
                  <a:lnTo>
                    <a:pt x="16" y="83"/>
                  </a:lnTo>
                  <a:lnTo>
                    <a:pt x="17" y="83"/>
                  </a:lnTo>
                  <a:lnTo>
                    <a:pt x="18" y="84"/>
                  </a:lnTo>
                  <a:lnTo>
                    <a:pt x="20" y="87"/>
                  </a:lnTo>
                  <a:lnTo>
                    <a:pt x="21" y="88"/>
                  </a:lnTo>
                  <a:lnTo>
                    <a:pt x="30" y="89"/>
                  </a:lnTo>
                  <a:lnTo>
                    <a:pt x="33" y="90"/>
                  </a:lnTo>
                  <a:lnTo>
                    <a:pt x="35" y="90"/>
                  </a:lnTo>
                  <a:lnTo>
                    <a:pt x="36" y="91"/>
                  </a:lnTo>
                  <a:lnTo>
                    <a:pt x="36" y="93"/>
                  </a:lnTo>
                  <a:lnTo>
                    <a:pt x="34" y="93"/>
                  </a:lnTo>
                  <a:lnTo>
                    <a:pt x="34" y="94"/>
                  </a:lnTo>
                  <a:lnTo>
                    <a:pt x="34" y="95"/>
                  </a:lnTo>
                  <a:lnTo>
                    <a:pt x="34" y="97"/>
                  </a:lnTo>
                  <a:lnTo>
                    <a:pt x="38" y="100"/>
                  </a:lnTo>
                  <a:lnTo>
                    <a:pt x="39" y="101"/>
                  </a:lnTo>
                  <a:lnTo>
                    <a:pt x="40" y="101"/>
                  </a:lnTo>
                  <a:lnTo>
                    <a:pt x="42" y="100"/>
                  </a:lnTo>
                  <a:lnTo>
                    <a:pt x="45" y="99"/>
                  </a:lnTo>
                  <a:lnTo>
                    <a:pt x="46" y="99"/>
                  </a:lnTo>
                  <a:lnTo>
                    <a:pt x="46" y="98"/>
                  </a:lnTo>
                  <a:lnTo>
                    <a:pt x="45" y="95"/>
                  </a:lnTo>
                  <a:lnTo>
                    <a:pt x="45" y="94"/>
                  </a:lnTo>
                  <a:lnTo>
                    <a:pt x="46" y="94"/>
                  </a:lnTo>
                  <a:lnTo>
                    <a:pt x="51" y="97"/>
                  </a:lnTo>
                  <a:lnTo>
                    <a:pt x="54" y="98"/>
                  </a:lnTo>
                  <a:lnTo>
                    <a:pt x="56" y="98"/>
                  </a:lnTo>
                  <a:lnTo>
                    <a:pt x="58" y="97"/>
                  </a:lnTo>
                  <a:lnTo>
                    <a:pt x="58" y="98"/>
                  </a:lnTo>
                  <a:lnTo>
                    <a:pt x="58" y="99"/>
                  </a:lnTo>
                  <a:lnTo>
                    <a:pt x="56" y="100"/>
                  </a:lnTo>
                  <a:lnTo>
                    <a:pt x="55" y="100"/>
                  </a:lnTo>
                  <a:lnTo>
                    <a:pt x="55" y="101"/>
                  </a:lnTo>
                  <a:lnTo>
                    <a:pt x="56" y="102"/>
                  </a:lnTo>
                  <a:lnTo>
                    <a:pt x="59" y="104"/>
                  </a:lnTo>
                  <a:lnTo>
                    <a:pt x="61" y="104"/>
                  </a:lnTo>
                  <a:lnTo>
                    <a:pt x="62" y="103"/>
                  </a:lnTo>
                  <a:lnTo>
                    <a:pt x="63" y="103"/>
                  </a:lnTo>
                  <a:lnTo>
                    <a:pt x="70" y="107"/>
                  </a:lnTo>
                  <a:lnTo>
                    <a:pt x="72" y="109"/>
                  </a:lnTo>
                  <a:lnTo>
                    <a:pt x="75" y="1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0" name="Freeform 4403"/>
            <p:cNvSpPr>
              <a:spLocks/>
            </p:cNvSpPr>
            <p:nvPr/>
          </p:nvSpPr>
          <p:spPr bwMode="auto">
            <a:xfrm>
              <a:off x="3200" y="1975"/>
              <a:ext cx="58" cy="32"/>
            </a:xfrm>
            <a:custGeom>
              <a:avLst/>
              <a:gdLst>
                <a:gd name="T0" fmla="*/ 6 w 71"/>
                <a:gd name="T1" fmla="*/ 2 h 39"/>
                <a:gd name="T2" fmla="*/ 6 w 71"/>
                <a:gd name="T3" fmla="*/ 2 h 39"/>
                <a:gd name="T4" fmla="*/ 6 w 71"/>
                <a:gd name="T5" fmla="*/ 2 h 39"/>
                <a:gd name="T6" fmla="*/ 6 w 71"/>
                <a:gd name="T7" fmla="*/ 2 h 39"/>
                <a:gd name="T8" fmla="*/ 6 w 71"/>
                <a:gd name="T9" fmla="*/ 2 h 39"/>
                <a:gd name="T10" fmla="*/ 6 w 71"/>
                <a:gd name="T11" fmla="*/ 2 h 39"/>
                <a:gd name="T12" fmla="*/ 5 w 71"/>
                <a:gd name="T13" fmla="*/ 2 h 39"/>
                <a:gd name="T14" fmla="*/ 5 w 71"/>
                <a:gd name="T15" fmla="*/ 1 h 39"/>
                <a:gd name="T16" fmla="*/ 5 w 71"/>
                <a:gd name="T17" fmla="*/ 0 h 39"/>
                <a:gd name="T18" fmla="*/ 4 w 71"/>
                <a:gd name="T19" fmla="*/ 1 h 39"/>
                <a:gd name="T20" fmla="*/ 5 w 71"/>
                <a:gd name="T21" fmla="*/ 2 h 39"/>
                <a:gd name="T22" fmla="*/ 5 w 71"/>
                <a:gd name="T23" fmla="*/ 2 h 39"/>
                <a:gd name="T24" fmla="*/ 4 w 71"/>
                <a:gd name="T25" fmla="*/ 2 h 39"/>
                <a:gd name="T26" fmla="*/ 4 w 71"/>
                <a:gd name="T27" fmla="*/ 2 h 39"/>
                <a:gd name="T28" fmla="*/ 3 w 71"/>
                <a:gd name="T29" fmla="*/ 2 h 39"/>
                <a:gd name="T30" fmla="*/ 3 w 71"/>
                <a:gd name="T31" fmla="*/ 2 h 39"/>
                <a:gd name="T32" fmla="*/ 2 w 71"/>
                <a:gd name="T33" fmla="*/ 2 h 39"/>
                <a:gd name="T34" fmla="*/ 2 w 71"/>
                <a:gd name="T35" fmla="*/ 2 h 39"/>
                <a:gd name="T36" fmla="*/ 2 w 71"/>
                <a:gd name="T37" fmla="*/ 2 h 39"/>
                <a:gd name="T38" fmla="*/ 2 w 71"/>
                <a:gd name="T39" fmla="*/ 2 h 39"/>
                <a:gd name="T40" fmla="*/ 2 w 71"/>
                <a:gd name="T41" fmla="*/ 2 h 39"/>
                <a:gd name="T42" fmla="*/ 2 w 71"/>
                <a:gd name="T43" fmla="*/ 2 h 39"/>
                <a:gd name="T44" fmla="*/ 2 w 71"/>
                <a:gd name="T45" fmla="*/ 2 h 39"/>
                <a:gd name="T46" fmla="*/ 2 w 71"/>
                <a:gd name="T47" fmla="*/ 2 h 39"/>
                <a:gd name="T48" fmla="*/ 2 w 71"/>
                <a:gd name="T49" fmla="*/ 2 h 39"/>
                <a:gd name="T50" fmla="*/ 2 w 71"/>
                <a:gd name="T51" fmla="*/ 2 h 39"/>
                <a:gd name="T52" fmla="*/ 2 w 71"/>
                <a:gd name="T53" fmla="*/ 2 h 39"/>
                <a:gd name="T54" fmla="*/ 1 w 71"/>
                <a:gd name="T55" fmla="*/ 3 h 39"/>
                <a:gd name="T56" fmla="*/ 1 w 71"/>
                <a:gd name="T57" fmla="*/ 3 h 39"/>
                <a:gd name="T58" fmla="*/ 0 w 71"/>
                <a:gd name="T59" fmla="*/ 3 h 39"/>
                <a:gd name="T60" fmla="*/ 2 w 71"/>
                <a:gd name="T61" fmla="*/ 3 h 39"/>
                <a:gd name="T62" fmla="*/ 2 w 71"/>
                <a:gd name="T63" fmla="*/ 3 h 39"/>
                <a:gd name="T64" fmla="*/ 2 w 71"/>
                <a:gd name="T65" fmla="*/ 3 h 39"/>
                <a:gd name="T66" fmla="*/ 2 w 71"/>
                <a:gd name="T67" fmla="*/ 3 h 39"/>
                <a:gd name="T68" fmla="*/ 2 w 71"/>
                <a:gd name="T69" fmla="*/ 3 h 39"/>
                <a:gd name="T70" fmla="*/ 2 w 71"/>
                <a:gd name="T71" fmla="*/ 4 h 39"/>
                <a:gd name="T72" fmla="*/ 2 w 71"/>
                <a:gd name="T73" fmla="*/ 4 h 39"/>
                <a:gd name="T74" fmla="*/ 2 w 71"/>
                <a:gd name="T75" fmla="*/ 4 h 39"/>
                <a:gd name="T76" fmla="*/ 2 w 71"/>
                <a:gd name="T77" fmla="*/ 4 h 39"/>
                <a:gd name="T78" fmla="*/ 3 w 71"/>
                <a:gd name="T79" fmla="*/ 4 h 39"/>
                <a:gd name="T80" fmla="*/ 4 w 71"/>
                <a:gd name="T81" fmla="*/ 4 h 39"/>
                <a:gd name="T82" fmla="*/ 4 w 71"/>
                <a:gd name="T83" fmla="*/ 3 h 39"/>
                <a:gd name="T84" fmla="*/ 4 w 71"/>
                <a:gd name="T85" fmla="*/ 3 h 39"/>
                <a:gd name="T86" fmla="*/ 4 w 71"/>
                <a:gd name="T87" fmla="*/ 3 h 39"/>
                <a:gd name="T88" fmla="*/ 4 w 71"/>
                <a:gd name="T89" fmla="*/ 3 h 39"/>
                <a:gd name="T90" fmla="*/ 5 w 71"/>
                <a:gd name="T91" fmla="*/ 4 h 39"/>
                <a:gd name="T92" fmla="*/ 5 w 71"/>
                <a:gd name="T93" fmla="*/ 4 h 39"/>
                <a:gd name="T94" fmla="*/ 5 w 71"/>
                <a:gd name="T95" fmla="*/ 4 h 39"/>
                <a:gd name="T96" fmla="*/ 6 w 71"/>
                <a:gd name="T97" fmla="*/ 4 h 39"/>
                <a:gd name="T98" fmla="*/ 6 w 71"/>
                <a:gd name="T99" fmla="*/ 4 h 39"/>
                <a:gd name="T100" fmla="*/ 6 w 71"/>
                <a:gd name="T101" fmla="*/ 3 h 39"/>
                <a:gd name="T102" fmla="*/ 6 w 71"/>
                <a:gd name="T103" fmla="*/ 2 h 39"/>
                <a:gd name="T104" fmla="*/ 6 w 71"/>
                <a:gd name="T105" fmla="*/ 3 h 39"/>
                <a:gd name="T106" fmla="*/ 7 w 71"/>
                <a:gd name="T107" fmla="*/ 3 h 39"/>
                <a:gd name="T108" fmla="*/ 7 w 71"/>
                <a:gd name="T109" fmla="*/ 3 h 39"/>
                <a:gd name="T110" fmla="*/ 7 w 71"/>
                <a:gd name="T111" fmla="*/ 3 h 39"/>
                <a:gd name="T112" fmla="*/ 7 w 71"/>
                <a:gd name="T113" fmla="*/ 2 h 39"/>
                <a:gd name="T114" fmla="*/ 7 w 71"/>
                <a:gd name="T115" fmla="*/ 2 h 39"/>
                <a:gd name="T116" fmla="*/ 7 w 71"/>
                <a:gd name="T117" fmla="*/ 2 h 39"/>
                <a:gd name="T118" fmla="*/ 7 w 71"/>
                <a:gd name="T119" fmla="*/ 2 h 39"/>
                <a:gd name="T120" fmla="*/ 7 w 71"/>
                <a:gd name="T121" fmla="*/ 2 h 39"/>
                <a:gd name="T122" fmla="*/ 6 w 71"/>
                <a:gd name="T123" fmla="*/ 2 h 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1"/>
                <a:gd name="T187" fmla="*/ 0 h 39"/>
                <a:gd name="T188" fmla="*/ 71 w 71"/>
                <a:gd name="T189" fmla="*/ 39 h 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1" h="39">
                  <a:moveTo>
                    <a:pt x="57" y="15"/>
                  </a:moveTo>
                  <a:lnTo>
                    <a:pt x="57" y="15"/>
                  </a:lnTo>
                  <a:lnTo>
                    <a:pt x="56" y="15"/>
                  </a:lnTo>
                  <a:lnTo>
                    <a:pt x="55" y="15"/>
                  </a:lnTo>
                  <a:lnTo>
                    <a:pt x="55" y="14"/>
                  </a:lnTo>
                  <a:lnTo>
                    <a:pt x="56" y="12"/>
                  </a:lnTo>
                  <a:lnTo>
                    <a:pt x="56" y="11"/>
                  </a:lnTo>
                  <a:lnTo>
                    <a:pt x="57" y="9"/>
                  </a:lnTo>
                  <a:lnTo>
                    <a:pt x="58" y="8"/>
                  </a:lnTo>
                  <a:lnTo>
                    <a:pt x="57" y="7"/>
                  </a:lnTo>
                  <a:lnTo>
                    <a:pt x="57" y="6"/>
                  </a:lnTo>
                  <a:lnTo>
                    <a:pt x="56" y="5"/>
                  </a:lnTo>
                  <a:lnTo>
                    <a:pt x="51" y="3"/>
                  </a:lnTo>
                  <a:lnTo>
                    <a:pt x="47" y="3"/>
                  </a:lnTo>
                  <a:lnTo>
                    <a:pt x="45" y="3"/>
                  </a:lnTo>
                  <a:lnTo>
                    <a:pt x="43" y="3"/>
                  </a:lnTo>
                  <a:lnTo>
                    <a:pt x="43" y="1"/>
                  </a:lnTo>
                  <a:lnTo>
                    <a:pt x="42" y="0"/>
                  </a:lnTo>
                  <a:lnTo>
                    <a:pt x="41" y="0"/>
                  </a:lnTo>
                  <a:lnTo>
                    <a:pt x="40" y="0"/>
                  </a:lnTo>
                  <a:lnTo>
                    <a:pt x="39" y="1"/>
                  </a:lnTo>
                  <a:lnTo>
                    <a:pt x="39" y="3"/>
                  </a:lnTo>
                  <a:lnTo>
                    <a:pt x="40" y="3"/>
                  </a:lnTo>
                  <a:lnTo>
                    <a:pt x="41" y="3"/>
                  </a:lnTo>
                  <a:lnTo>
                    <a:pt x="41" y="4"/>
                  </a:lnTo>
                  <a:lnTo>
                    <a:pt x="40" y="5"/>
                  </a:lnTo>
                  <a:lnTo>
                    <a:pt x="39" y="5"/>
                  </a:lnTo>
                  <a:lnTo>
                    <a:pt x="36" y="5"/>
                  </a:lnTo>
                  <a:lnTo>
                    <a:pt x="33" y="5"/>
                  </a:lnTo>
                  <a:lnTo>
                    <a:pt x="31" y="5"/>
                  </a:lnTo>
                  <a:lnTo>
                    <a:pt x="30" y="5"/>
                  </a:lnTo>
                  <a:lnTo>
                    <a:pt x="29" y="5"/>
                  </a:lnTo>
                  <a:lnTo>
                    <a:pt x="27" y="5"/>
                  </a:lnTo>
                  <a:lnTo>
                    <a:pt x="26" y="5"/>
                  </a:lnTo>
                  <a:lnTo>
                    <a:pt x="25" y="5"/>
                  </a:lnTo>
                  <a:lnTo>
                    <a:pt x="24" y="6"/>
                  </a:lnTo>
                  <a:lnTo>
                    <a:pt x="23" y="7"/>
                  </a:lnTo>
                  <a:lnTo>
                    <a:pt x="22" y="8"/>
                  </a:lnTo>
                  <a:lnTo>
                    <a:pt x="21" y="8"/>
                  </a:lnTo>
                  <a:lnTo>
                    <a:pt x="19" y="8"/>
                  </a:lnTo>
                  <a:lnTo>
                    <a:pt x="18" y="7"/>
                  </a:lnTo>
                  <a:lnTo>
                    <a:pt x="17" y="6"/>
                  </a:lnTo>
                  <a:lnTo>
                    <a:pt x="16" y="6"/>
                  </a:lnTo>
                  <a:lnTo>
                    <a:pt x="15" y="7"/>
                  </a:lnTo>
                  <a:lnTo>
                    <a:pt x="14" y="8"/>
                  </a:lnTo>
                  <a:lnTo>
                    <a:pt x="14" y="9"/>
                  </a:lnTo>
                  <a:lnTo>
                    <a:pt x="16" y="9"/>
                  </a:lnTo>
                  <a:lnTo>
                    <a:pt x="16" y="10"/>
                  </a:lnTo>
                  <a:lnTo>
                    <a:pt x="15" y="11"/>
                  </a:lnTo>
                  <a:lnTo>
                    <a:pt x="12" y="14"/>
                  </a:lnTo>
                  <a:lnTo>
                    <a:pt x="8" y="17"/>
                  </a:lnTo>
                  <a:lnTo>
                    <a:pt x="8" y="18"/>
                  </a:lnTo>
                  <a:lnTo>
                    <a:pt x="7" y="20"/>
                  </a:lnTo>
                  <a:lnTo>
                    <a:pt x="7" y="21"/>
                  </a:lnTo>
                  <a:lnTo>
                    <a:pt x="2" y="25"/>
                  </a:lnTo>
                  <a:lnTo>
                    <a:pt x="1" y="27"/>
                  </a:lnTo>
                  <a:lnTo>
                    <a:pt x="1" y="28"/>
                  </a:lnTo>
                  <a:lnTo>
                    <a:pt x="1" y="29"/>
                  </a:lnTo>
                  <a:lnTo>
                    <a:pt x="1" y="31"/>
                  </a:lnTo>
                  <a:lnTo>
                    <a:pt x="0" y="32"/>
                  </a:lnTo>
                  <a:lnTo>
                    <a:pt x="0" y="34"/>
                  </a:lnTo>
                  <a:lnTo>
                    <a:pt x="0" y="33"/>
                  </a:lnTo>
                  <a:lnTo>
                    <a:pt x="3" y="31"/>
                  </a:lnTo>
                  <a:lnTo>
                    <a:pt x="4" y="28"/>
                  </a:lnTo>
                  <a:lnTo>
                    <a:pt x="5" y="28"/>
                  </a:lnTo>
                  <a:lnTo>
                    <a:pt x="9" y="27"/>
                  </a:lnTo>
                  <a:lnTo>
                    <a:pt x="10" y="27"/>
                  </a:lnTo>
                  <a:lnTo>
                    <a:pt x="12" y="27"/>
                  </a:lnTo>
                  <a:lnTo>
                    <a:pt x="13" y="28"/>
                  </a:lnTo>
                  <a:lnTo>
                    <a:pt x="13" y="33"/>
                  </a:lnTo>
                  <a:lnTo>
                    <a:pt x="14" y="34"/>
                  </a:lnTo>
                  <a:lnTo>
                    <a:pt x="16" y="37"/>
                  </a:lnTo>
                  <a:lnTo>
                    <a:pt x="16" y="38"/>
                  </a:lnTo>
                  <a:lnTo>
                    <a:pt x="17" y="38"/>
                  </a:lnTo>
                  <a:lnTo>
                    <a:pt x="23" y="37"/>
                  </a:lnTo>
                  <a:lnTo>
                    <a:pt x="24" y="37"/>
                  </a:lnTo>
                  <a:lnTo>
                    <a:pt x="25" y="37"/>
                  </a:lnTo>
                  <a:lnTo>
                    <a:pt x="29" y="38"/>
                  </a:lnTo>
                  <a:lnTo>
                    <a:pt x="30" y="37"/>
                  </a:lnTo>
                  <a:lnTo>
                    <a:pt x="32" y="35"/>
                  </a:lnTo>
                  <a:lnTo>
                    <a:pt x="33" y="34"/>
                  </a:lnTo>
                  <a:lnTo>
                    <a:pt x="35" y="31"/>
                  </a:lnTo>
                  <a:lnTo>
                    <a:pt x="36" y="29"/>
                  </a:lnTo>
                  <a:lnTo>
                    <a:pt x="38" y="27"/>
                  </a:lnTo>
                  <a:lnTo>
                    <a:pt x="39" y="27"/>
                  </a:lnTo>
                  <a:lnTo>
                    <a:pt x="39" y="28"/>
                  </a:lnTo>
                  <a:lnTo>
                    <a:pt x="39" y="31"/>
                  </a:lnTo>
                  <a:lnTo>
                    <a:pt x="39" y="32"/>
                  </a:lnTo>
                  <a:lnTo>
                    <a:pt x="43" y="34"/>
                  </a:lnTo>
                  <a:lnTo>
                    <a:pt x="44" y="35"/>
                  </a:lnTo>
                  <a:lnTo>
                    <a:pt x="45" y="35"/>
                  </a:lnTo>
                  <a:lnTo>
                    <a:pt x="46" y="38"/>
                  </a:lnTo>
                  <a:lnTo>
                    <a:pt x="46" y="39"/>
                  </a:lnTo>
                  <a:lnTo>
                    <a:pt x="47" y="38"/>
                  </a:lnTo>
                  <a:lnTo>
                    <a:pt x="49" y="37"/>
                  </a:lnTo>
                  <a:lnTo>
                    <a:pt x="49" y="35"/>
                  </a:lnTo>
                  <a:lnTo>
                    <a:pt x="50" y="34"/>
                  </a:lnTo>
                  <a:lnTo>
                    <a:pt x="52" y="32"/>
                  </a:lnTo>
                  <a:lnTo>
                    <a:pt x="52" y="31"/>
                  </a:lnTo>
                  <a:lnTo>
                    <a:pt x="52" y="27"/>
                  </a:lnTo>
                  <a:lnTo>
                    <a:pt x="53" y="26"/>
                  </a:lnTo>
                  <a:lnTo>
                    <a:pt x="56" y="28"/>
                  </a:lnTo>
                  <a:lnTo>
                    <a:pt x="65" y="32"/>
                  </a:lnTo>
                  <a:lnTo>
                    <a:pt x="66" y="32"/>
                  </a:lnTo>
                  <a:lnTo>
                    <a:pt x="66" y="31"/>
                  </a:lnTo>
                  <a:lnTo>
                    <a:pt x="66" y="29"/>
                  </a:lnTo>
                  <a:lnTo>
                    <a:pt x="66" y="28"/>
                  </a:lnTo>
                  <a:lnTo>
                    <a:pt x="65" y="27"/>
                  </a:lnTo>
                  <a:lnTo>
                    <a:pt x="65" y="26"/>
                  </a:lnTo>
                  <a:lnTo>
                    <a:pt x="65" y="25"/>
                  </a:lnTo>
                  <a:lnTo>
                    <a:pt x="66" y="24"/>
                  </a:lnTo>
                  <a:lnTo>
                    <a:pt x="70" y="25"/>
                  </a:lnTo>
                  <a:lnTo>
                    <a:pt x="71" y="24"/>
                  </a:lnTo>
                  <a:lnTo>
                    <a:pt x="71" y="19"/>
                  </a:lnTo>
                  <a:lnTo>
                    <a:pt x="70" y="18"/>
                  </a:lnTo>
                  <a:lnTo>
                    <a:pt x="70" y="17"/>
                  </a:lnTo>
                  <a:lnTo>
                    <a:pt x="69" y="17"/>
                  </a:lnTo>
                  <a:lnTo>
                    <a:pt x="68" y="18"/>
                  </a:lnTo>
                  <a:lnTo>
                    <a:pt x="66" y="19"/>
                  </a:lnTo>
                  <a:lnTo>
                    <a:pt x="66" y="20"/>
                  </a:lnTo>
                  <a:lnTo>
                    <a:pt x="65" y="19"/>
                  </a:lnTo>
                  <a:lnTo>
                    <a:pt x="58" y="15"/>
                  </a:lnTo>
                  <a:lnTo>
                    <a:pt x="57" y="15"/>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1" name="Freeform 4404"/>
            <p:cNvSpPr>
              <a:spLocks/>
            </p:cNvSpPr>
            <p:nvPr/>
          </p:nvSpPr>
          <p:spPr bwMode="auto">
            <a:xfrm>
              <a:off x="3325" y="2017"/>
              <a:ext cx="50" cy="43"/>
            </a:xfrm>
            <a:custGeom>
              <a:avLst/>
              <a:gdLst>
                <a:gd name="T0" fmla="*/ 5 w 62"/>
                <a:gd name="T1" fmla="*/ 3 h 53"/>
                <a:gd name="T2" fmla="*/ 5 w 62"/>
                <a:gd name="T3" fmla="*/ 3 h 53"/>
                <a:gd name="T4" fmla="*/ 5 w 62"/>
                <a:gd name="T5" fmla="*/ 2 h 53"/>
                <a:gd name="T6" fmla="*/ 5 w 62"/>
                <a:gd name="T7" fmla="*/ 2 h 53"/>
                <a:gd name="T8" fmla="*/ 5 w 62"/>
                <a:gd name="T9" fmla="*/ 2 h 53"/>
                <a:gd name="T10" fmla="*/ 6 w 62"/>
                <a:gd name="T11" fmla="*/ 2 h 53"/>
                <a:gd name="T12" fmla="*/ 6 w 62"/>
                <a:gd name="T13" fmla="*/ 2 h 53"/>
                <a:gd name="T14" fmla="*/ 5 w 62"/>
                <a:gd name="T15" fmla="*/ 2 h 53"/>
                <a:gd name="T16" fmla="*/ 5 w 62"/>
                <a:gd name="T17" fmla="*/ 2 h 53"/>
                <a:gd name="T18" fmla="*/ 5 w 62"/>
                <a:gd name="T19" fmla="*/ 2 h 53"/>
                <a:gd name="T20" fmla="*/ 5 w 62"/>
                <a:gd name="T21" fmla="*/ 2 h 53"/>
                <a:gd name="T22" fmla="*/ 5 w 62"/>
                <a:gd name="T23" fmla="*/ 2 h 53"/>
                <a:gd name="T24" fmla="*/ 5 w 62"/>
                <a:gd name="T25" fmla="*/ 2 h 53"/>
                <a:gd name="T26" fmla="*/ 5 w 62"/>
                <a:gd name="T27" fmla="*/ 2 h 53"/>
                <a:gd name="T28" fmla="*/ 5 w 62"/>
                <a:gd name="T29" fmla="*/ 2 h 53"/>
                <a:gd name="T30" fmla="*/ 4 w 62"/>
                <a:gd name="T31" fmla="*/ 2 h 53"/>
                <a:gd name="T32" fmla="*/ 4 w 62"/>
                <a:gd name="T33" fmla="*/ 2 h 53"/>
                <a:gd name="T34" fmla="*/ 4 w 62"/>
                <a:gd name="T35" fmla="*/ 2 h 53"/>
                <a:gd name="T36" fmla="*/ 4 w 62"/>
                <a:gd name="T37" fmla="*/ 2 h 53"/>
                <a:gd name="T38" fmla="*/ 2 w 62"/>
                <a:gd name="T39" fmla="*/ 2 h 53"/>
                <a:gd name="T40" fmla="*/ 2 w 62"/>
                <a:gd name="T41" fmla="*/ 0 h 53"/>
                <a:gd name="T42" fmla="*/ 2 w 62"/>
                <a:gd name="T43" fmla="*/ 1 h 53"/>
                <a:gd name="T44" fmla="*/ 2 w 62"/>
                <a:gd name="T45" fmla="*/ 1 h 53"/>
                <a:gd name="T46" fmla="*/ 2 w 62"/>
                <a:gd name="T47" fmla="*/ 2 h 53"/>
                <a:gd name="T48" fmla="*/ 2 w 62"/>
                <a:gd name="T49" fmla="*/ 2 h 53"/>
                <a:gd name="T50" fmla="*/ 2 w 62"/>
                <a:gd name="T51" fmla="*/ 1 h 53"/>
                <a:gd name="T52" fmla="*/ 0 w 62"/>
                <a:gd name="T53" fmla="*/ 2 h 53"/>
                <a:gd name="T54" fmla="*/ 0 w 62"/>
                <a:gd name="T55" fmla="*/ 2 h 53"/>
                <a:gd name="T56" fmla="*/ 0 w 62"/>
                <a:gd name="T57" fmla="*/ 2 h 53"/>
                <a:gd name="T58" fmla="*/ 1 w 62"/>
                <a:gd name="T59" fmla="*/ 2 h 53"/>
                <a:gd name="T60" fmla="*/ 2 w 62"/>
                <a:gd name="T61" fmla="*/ 2 h 53"/>
                <a:gd name="T62" fmla="*/ 2 w 62"/>
                <a:gd name="T63" fmla="*/ 2 h 53"/>
                <a:gd name="T64" fmla="*/ 2 w 62"/>
                <a:gd name="T65" fmla="*/ 2 h 53"/>
                <a:gd name="T66" fmla="*/ 2 w 62"/>
                <a:gd name="T67" fmla="*/ 4 h 53"/>
                <a:gd name="T68" fmla="*/ 2 w 62"/>
                <a:gd name="T69" fmla="*/ 4 h 53"/>
                <a:gd name="T70" fmla="*/ 2 w 62"/>
                <a:gd name="T71" fmla="*/ 4 h 53"/>
                <a:gd name="T72" fmla="*/ 2 w 62"/>
                <a:gd name="T73" fmla="*/ 4 h 53"/>
                <a:gd name="T74" fmla="*/ 4 w 62"/>
                <a:gd name="T75" fmla="*/ 5 h 53"/>
                <a:gd name="T76" fmla="*/ 4 w 62"/>
                <a:gd name="T77" fmla="*/ 5 h 53"/>
                <a:gd name="T78" fmla="*/ 4 w 62"/>
                <a:gd name="T79" fmla="*/ 5 h 53"/>
                <a:gd name="T80" fmla="*/ 4 w 62"/>
                <a:gd name="T81" fmla="*/ 4 h 53"/>
                <a:gd name="T82" fmla="*/ 5 w 62"/>
                <a:gd name="T83" fmla="*/ 4 h 53"/>
                <a:gd name="T84" fmla="*/ 5 w 62"/>
                <a:gd name="T85" fmla="*/ 4 h 53"/>
                <a:gd name="T86" fmla="*/ 5 w 62"/>
                <a:gd name="T87" fmla="*/ 4 h 53"/>
                <a:gd name="T88" fmla="*/ 5 w 62"/>
                <a:gd name="T89" fmla="*/ 4 h 53"/>
                <a:gd name="T90" fmla="*/ 5 w 62"/>
                <a:gd name="T91" fmla="*/ 3 h 53"/>
                <a:gd name="T92" fmla="*/ 5 w 62"/>
                <a:gd name="T93" fmla="*/ 3 h 53"/>
                <a:gd name="T94" fmla="*/ 5 w 62"/>
                <a:gd name="T95" fmla="*/ 3 h 53"/>
                <a:gd name="T96" fmla="*/ 5 w 62"/>
                <a:gd name="T97" fmla="*/ 3 h 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
                <a:gd name="T148" fmla="*/ 0 h 53"/>
                <a:gd name="T149" fmla="*/ 62 w 62"/>
                <a:gd name="T150" fmla="*/ 53 h 5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 h="53">
                  <a:moveTo>
                    <a:pt x="55" y="33"/>
                  </a:moveTo>
                  <a:lnTo>
                    <a:pt x="55" y="33"/>
                  </a:lnTo>
                  <a:lnTo>
                    <a:pt x="58" y="32"/>
                  </a:lnTo>
                  <a:lnTo>
                    <a:pt x="60" y="32"/>
                  </a:lnTo>
                  <a:lnTo>
                    <a:pt x="60" y="31"/>
                  </a:lnTo>
                  <a:lnTo>
                    <a:pt x="60" y="30"/>
                  </a:lnTo>
                  <a:lnTo>
                    <a:pt x="58" y="29"/>
                  </a:lnTo>
                  <a:lnTo>
                    <a:pt x="55" y="25"/>
                  </a:lnTo>
                  <a:lnTo>
                    <a:pt x="56" y="25"/>
                  </a:lnTo>
                  <a:lnTo>
                    <a:pt x="57" y="26"/>
                  </a:lnTo>
                  <a:lnTo>
                    <a:pt x="60" y="26"/>
                  </a:lnTo>
                  <a:lnTo>
                    <a:pt x="62" y="25"/>
                  </a:lnTo>
                  <a:lnTo>
                    <a:pt x="62" y="24"/>
                  </a:lnTo>
                  <a:lnTo>
                    <a:pt x="61" y="24"/>
                  </a:lnTo>
                  <a:lnTo>
                    <a:pt x="58" y="22"/>
                  </a:lnTo>
                  <a:lnTo>
                    <a:pt x="57" y="20"/>
                  </a:lnTo>
                  <a:lnTo>
                    <a:pt x="56" y="19"/>
                  </a:lnTo>
                  <a:lnTo>
                    <a:pt x="54" y="19"/>
                  </a:lnTo>
                  <a:lnTo>
                    <a:pt x="53" y="15"/>
                  </a:lnTo>
                  <a:lnTo>
                    <a:pt x="55" y="13"/>
                  </a:lnTo>
                  <a:lnTo>
                    <a:pt x="57" y="8"/>
                  </a:lnTo>
                  <a:lnTo>
                    <a:pt x="56" y="8"/>
                  </a:lnTo>
                  <a:lnTo>
                    <a:pt x="53" y="8"/>
                  </a:lnTo>
                  <a:lnTo>
                    <a:pt x="52" y="8"/>
                  </a:lnTo>
                  <a:lnTo>
                    <a:pt x="49" y="6"/>
                  </a:lnTo>
                  <a:lnTo>
                    <a:pt x="48" y="6"/>
                  </a:lnTo>
                  <a:lnTo>
                    <a:pt x="48" y="5"/>
                  </a:lnTo>
                  <a:lnTo>
                    <a:pt x="46" y="4"/>
                  </a:lnTo>
                  <a:lnTo>
                    <a:pt x="44" y="3"/>
                  </a:lnTo>
                  <a:lnTo>
                    <a:pt x="43" y="4"/>
                  </a:lnTo>
                  <a:lnTo>
                    <a:pt x="42" y="4"/>
                  </a:lnTo>
                  <a:lnTo>
                    <a:pt x="22" y="2"/>
                  </a:lnTo>
                  <a:lnTo>
                    <a:pt x="19" y="0"/>
                  </a:lnTo>
                  <a:lnTo>
                    <a:pt x="18" y="0"/>
                  </a:lnTo>
                  <a:lnTo>
                    <a:pt x="16" y="1"/>
                  </a:lnTo>
                  <a:lnTo>
                    <a:pt x="15" y="1"/>
                  </a:lnTo>
                  <a:lnTo>
                    <a:pt x="13" y="1"/>
                  </a:lnTo>
                  <a:lnTo>
                    <a:pt x="11" y="2"/>
                  </a:lnTo>
                  <a:lnTo>
                    <a:pt x="10" y="4"/>
                  </a:lnTo>
                  <a:lnTo>
                    <a:pt x="9" y="5"/>
                  </a:lnTo>
                  <a:lnTo>
                    <a:pt x="9" y="4"/>
                  </a:lnTo>
                  <a:lnTo>
                    <a:pt x="6" y="2"/>
                  </a:lnTo>
                  <a:lnTo>
                    <a:pt x="4" y="1"/>
                  </a:lnTo>
                  <a:lnTo>
                    <a:pt x="1" y="1"/>
                  </a:lnTo>
                  <a:lnTo>
                    <a:pt x="0" y="2"/>
                  </a:lnTo>
                  <a:lnTo>
                    <a:pt x="0" y="4"/>
                  </a:lnTo>
                  <a:lnTo>
                    <a:pt x="0" y="8"/>
                  </a:lnTo>
                  <a:lnTo>
                    <a:pt x="0" y="10"/>
                  </a:lnTo>
                  <a:lnTo>
                    <a:pt x="1" y="11"/>
                  </a:lnTo>
                  <a:lnTo>
                    <a:pt x="5" y="13"/>
                  </a:lnTo>
                  <a:lnTo>
                    <a:pt x="7" y="17"/>
                  </a:lnTo>
                  <a:lnTo>
                    <a:pt x="8" y="20"/>
                  </a:lnTo>
                  <a:lnTo>
                    <a:pt x="9" y="22"/>
                  </a:lnTo>
                  <a:lnTo>
                    <a:pt x="14" y="27"/>
                  </a:lnTo>
                  <a:lnTo>
                    <a:pt x="24" y="36"/>
                  </a:lnTo>
                  <a:lnTo>
                    <a:pt x="26" y="38"/>
                  </a:lnTo>
                  <a:lnTo>
                    <a:pt x="27" y="41"/>
                  </a:lnTo>
                  <a:lnTo>
                    <a:pt x="28" y="42"/>
                  </a:lnTo>
                  <a:lnTo>
                    <a:pt x="30" y="44"/>
                  </a:lnTo>
                  <a:lnTo>
                    <a:pt x="30" y="45"/>
                  </a:lnTo>
                  <a:lnTo>
                    <a:pt x="29" y="45"/>
                  </a:lnTo>
                  <a:lnTo>
                    <a:pt x="30" y="46"/>
                  </a:lnTo>
                  <a:lnTo>
                    <a:pt x="42" y="53"/>
                  </a:lnTo>
                  <a:lnTo>
                    <a:pt x="42" y="52"/>
                  </a:lnTo>
                  <a:lnTo>
                    <a:pt x="43" y="53"/>
                  </a:lnTo>
                  <a:lnTo>
                    <a:pt x="44" y="52"/>
                  </a:lnTo>
                  <a:lnTo>
                    <a:pt x="44" y="49"/>
                  </a:lnTo>
                  <a:lnTo>
                    <a:pt x="43" y="44"/>
                  </a:lnTo>
                  <a:lnTo>
                    <a:pt x="44" y="42"/>
                  </a:lnTo>
                  <a:lnTo>
                    <a:pt x="47" y="40"/>
                  </a:lnTo>
                  <a:lnTo>
                    <a:pt x="49" y="38"/>
                  </a:lnTo>
                  <a:lnTo>
                    <a:pt x="50" y="38"/>
                  </a:lnTo>
                  <a:lnTo>
                    <a:pt x="51" y="38"/>
                  </a:lnTo>
                  <a:lnTo>
                    <a:pt x="52" y="39"/>
                  </a:lnTo>
                  <a:lnTo>
                    <a:pt x="53" y="39"/>
                  </a:lnTo>
                  <a:lnTo>
                    <a:pt x="53" y="38"/>
                  </a:lnTo>
                  <a:lnTo>
                    <a:pt x="51" y="34"/>
                  </a:lnTo>
                  <a:lnTo>
                    <a:pt x="52" y="33"/>
                  </a:lnTo>
                  <a:lnTo>
                    <a:pt x="52" y="34"/>
                  </a:lnTo>
                  <a:lnTo>
                    <a:pt x="53" y="34"/>
                  </a:lnTo>
                  <a:lnTo>
                    <a:pt x="55" y="34"/>
                  </a:lnTo>
                  <a:lnTo>
                    <a:pt x="55" y="3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2" name="Freeform 4405"/>
            <p:cNvSpPr>
              <a:spLocks/>
            </p:cNvSpPr>
            <p:nvPr/>
          </p:nvSpPr>
          <p:spPr bwMode="auto">
            <a:xfrm>
              <a:off x="3330" y="1962"/>
              <a:ext cx="86" cy="47"/>
            </a:xfrm>
            <a:custGeom>
              <a:avLst/>
              <a:gdLst>
                <a:gd name="T0" fmla="*/ 2 w 107"/>
                <a:gd name="T1" fmla="*/ 2 h 57"/>
                <a:gd name="T2" fmla="*/ 2 w 107"/>
                <a:gd name="T3" fmla="*/ 2 h 57"/>
                <a:gd name="T4" fmla="*/ 2 w 107"/>
                <a:gd name="T5" fmla="*/ 2 h 57"/>
                <a:gd name="T6" fmla="*/ 2 w 107"/>
                <a:gd name="T7" fmla="*/ 2 h 57"/>
                <a:gd name="T8" fmla="*/ 2 w 107"/>
                <a:gd name="T9" fmla="*/ 2 h 57"/>
                <a:gd name="T10" fmla="*/ 2 w 107"/>
                <a:gd name="T11" fmla="*/ 2 h 57"/>
                <a:gd name="T12" fmla="*/ 2 w 107"/>
                <a:gd name="T13" fmla="*/ 2 h 57"/>
                <a:gd name="T14" fmla="*/ 2 w 107"/>
                <a:gd name="T15" fmla="*/ 2 h 57"/>
                <a:gd name="T16" fmla="*/ 2 w 107"/>
                <a:gd name="T17" fmla="*/ 2 h 57"/>
                <a:gd name="T18" fmla="*/ 2 w 107"/>
                <a:gd name="T19" fmla="*/ 2 h 57"/>
                <a:gd name="T20" fmla="*/ 2 w 107"/>
                <a:gd name="T21" fmla="*/ 2 h 57"/>
                <a:gd name="T22" fmla="*/ 2 w 107"/>
                <a:gd name="T23" fmla="*/ 3 h 57"/>
                <a:gd name="T24" fmla="*/ 2 w 107"/>
                <a:gd name="T25" fmla="*/ 3 h 57"/>
                <a:gd name="T26" fmla="*/ 2 w 107"/>
                <a:gd name="T27" fmla="*/ 4 h 57"/>
                <a:gd name="T28" fmla="*/ 2 w 107"/>
                <a:gd name="T29" fmla="*/ 4 h 57"/>
                <a:gd name="T30" fmla="*/ 2 w 107"/>
                <a:gd name="T31" fmla="*/ 4 h 57"/>
                <a:gd name="T32" fmla="*/ 1 w 107"/>
                <a:gd name="T33" fmla="*/ 4 h 57"/>
                <a:gd name="T34" fmla="*/ 1 w 107"/>
                <a:gd name="T35" fmla="*/ 4 h 57"/>
                <a:gd name="T36" fmla="*/ 2 w 107"/>
                <a:gd name="T37" fmla="*/ 5 h 57"/>
                <a:gd name="T38" fmla="*/ 2 w 107"/>
                <a:gd name="T39" fmla="*/ 5 h 57"/>
                <a:gd name="T40" fmla="*/ 2 w 107"/>
                <a:gd name="T41" fmla="*/ 5 h 57"/>
                <a:gd name="T42" fmla="*/ 2 w 107"/>
                <a:gd name="T43" fmla="*/ 5 h 57"/>
                <a:gd name="T44" fmla="*/ 2 w 107"/>
                <a:gd name="T45" fmla="*/ 6 h 57"/>
                <a:gd name="T46" fmla="*/ 2 w 107"/>
                <a:gd name="T47" fmla="*/ 6 h 57"/>
                <a:gd name="T48" fmla="*/ 2 w 107"/>
                <a:gd name="T49" fmla="*/ 7 h 57"/>
                <a:gd name="T50" fmla="*/ 2 w 107"/>
                <a:gd name="T51" fmla="*/ 7 h 57"/>
                <a:gd name="T52" fmla="*/ 2 w 107"/>
                <a:gd name="T53" fmla="*/ 7 h 57"/>
                <a:gd name="T54" fmla="*/ 3 w 107"/>
                <a:gd name="T55" fmla="*/ 7 h 57"/>
                <a:gd name="T56" fmla="*/ 4 w 107"/>
                <a:gd name="T57" fmla="*/ 7 h 57"/>
                <a:gd name="T58" fmla="*/ 5 w 107"/>
                <a:gd name="T59" fmla="*/ 6 h 57"/>
                <a:gd name="T60" fmla="*/ 6 w 107"/>
                <a:gd name="T61" fmla="*/ 6 h 57"/>
                <a:gd name="T62" fmla="*/ 6 w 107"/>
                <a:gd name="T63" fmla="*/ 6 h 57"/>
                <a:gd name="T64" fmla="*/ 6 w 107"/>
                <a:gd name="T65" fmla="*/ 6 h 57"/>
                <a:gd name="T66" fmla="*/ 6 w 107"/>
                <a:gd name="T67" fmla="*/ 6 h 57"/>
                <a:gd name="T68" fmla="*/ 6 w 107"/>
                <a:gd name="T69" fmla="*/ 6 h 57"/>
                <a:gd name="T70" fmla="*/ 7 w 107"/>
                <a:gd name="T71" fmla="*/ 6 h 57"/>
                <a:gd name="T72" fmla="*/ 7 w 107"/>
                <a:gd name="T73" fmla="*/ 6 h 57"/>
                <a:gd name="T74" fmla="*/ 7 w 107"/>
                <a:gd name="T75" fmla="*/ 5 h 57"/>
                <a:gd name="T76" fmla="*/ 7 w 107"/>
                <a:gd name="T77" fmla="*/ 5 h 57"/>
                <a:gd name="T78" fmla="*/ 8 w 107"/>
                <a:gd name="T79" fmla="*/ 4 h 57"/>
                <a:gd name="T80" fmla="*/ 9 w 107"/>
                <a:gd name="T81" fmla="*/ 2 h 57"/>
                <a:gd name="T82" fmla="*/ 9 w 107"/>
                <a:gd name="T83" fmla="*/ 2 h 57"/>
                <a:gd name="T84" fmla="*/ 9 w 107"/>
                <a:gd name="T85" fmla="*/ 2 h 57"/>
                <a:gd name="T86" fmla="*/ 8 w 107"/>
                <a:gd name="T87" fmla="*/ 2 h 57"/>
                <a:gd name="T88" fmla="*/ 7 w 107"/>
                <a:gd name="T89" fmla="*/ 1 h 57"/>
                <a:gd name="T90" fmla="*/ 6 w 107"/>
                <a:gd name="T91" fmla="*/ 0 h 57"/>
                <a:gd name="T92" fmla="*/ 6 w 107"/>
                <a:gd name="T93" fmla="*/ 0 h 57"/>
                <a:gd name="T94" fmla="*/ 6 w 107"/>
                <a:gd name="T95" fmla="*/ 2 h 57"/>
                <a:gd name="T96" fmla="*/ 6 w 107"/>
                <a:gd name="T97" fmla="*/ 2 h 57"/>
                <a:gd name="T98" fmla="*/ 6 w 107"/>
                <a:gd name="T99" fmla="*/ 2 h 57"/>
                <a:gd name="T100" fmla="*/ 5 w 107"/>
                <a:gd name="T101" fmla="*/ 2 h 57"/>
                <a:gd name="T102" fmla="*/ 5 w 107"/>
                <a:gd name="T103" fmla="*/ 2 h 57"/>
                <a:gd name="T104" fmla="*/ 4 w 107"/>
                <a:gd name="T105" fmla="*/ 2 h 57"/>
                <a:gd name="T106" fmla="*/ 4 w 107"/>
                <a:gd name="T107" fmla="*/ 2 h 57"/>
                <a:gd name="T108" fmla="*/ 4 w 107"/>
                <a:gd name="T109" fmla="*/ 2 h 57"/>
                <a:gd name="T110" fmla="*/ 4 w 107"/>
                <a:gd name="T111" fmla="*/ 2 h 57"/>
                <a:gd name="T112" fmla="*/ 4 w 107"/>
                <a:gd name="T113" fmla="*/ 2 h 57"/>
                <a:gd name="T114" fmla="*/ 3 w 107"/>
                <a:gd name="T115" fmla="*/ 2 h 57"/>
                <a:gd name="T116" fmla="*/ 2 w 107"/>
                <a:gd name="T117" fmla="*/ 2 h 57"/>
                <a:gd name="T118" fmla="*/ 2 w 107"/>
                <a:gd name="T119" fmla="*/ 2 h 57"/>
                <a:gd name="T120" fmla="*/ 2 w 107"/>
                <a:gd name="T121" fmla="*/ 2 h 57"/>
                <a:gd name="T122" fmla="*/ 2 w 107"/>
                <a:gd name="T123" fmla="*/ 2 h 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7"/>
                <a:gd name="T187" fmla="*/ 0 h 57"/>
                <a:gd name="T188" fmla="*/ 107 w 107"/>
                <a:gd name="T189" fmla="*/ 57 h 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7" h="57">
                  <a:moveTo>
                    <a:pt x="16" y="12"/>
                  </a:moveTo>
                  <a:lnTo>
                    <a:pt x="16" y="12"/>
                  </a:lnTo>
                  <a:lnTo>
                    <a:pt x="16" y="13"/>
                  </a:lnTo>
                  <a:lnTo>
                    <a:pt x="15" y="17"/>
                  </a:lnTo>
                  <a:lnTo>
                    <a:pt x="15" y="19"/>
                  </a:lnTo>
                  <a:lnTo>
                    <a:pt x="13" y="19"/>
                  </a:lnTo>
                  <a:lnTo>
                    <a:pt x="10" y="19"/>
                  </a:lnTo>
                  <a:lnTo>
                    <a:pt x="9" y="17"/>
                  </a:lnTo>
                  <a:lnTo>
                    <a:pt x="8" y="17"/>
                  </a:lnTo>
                  <a:lnTo>
                    <a:pt x="7" y="17"/>
                  </a:lnTo>
                  <a:lnTo>
                    <a:pt x="6" y="17"/>
                  </a:lnTo>
                  <a:lnTo>
                    <a:pt x="5" y="19"/>
                  </a:lnTo>
                  <a:lnTo>
                    <a:pt x="5" y="20"/>
                  </a:lnTo>
                  <a:lnTo>
                    <a:pt x="6" y="20"/>
                  </a:lnTo>
                  <a:lnTo>
                    <a:pt x="8" y="22"/>
                  </a:lnTo>
                  <a:lnTo>
                    <a:pt x="8" y="23"/>
                  </a:lnTo>
                  <a:lnTo>
                    <a:pt x="7" y="24"/>
                  </a:lnTo>
                  <a:lnTo>
                    <a:pt x="5" y="25"/>
                  </a:lnTo>
                  <a:lnTo>
                    <a:pt x="5" y="28"/>
                  </a:lnTo>
                  <a:lnTo>
                    <a:pt x="6" y="31"/>
                  </a:lnTo>
                  <a:lnTo>
                    <a:pt x="5" y="31"/>
                  </a:lnTo>
                  <a:lnTo>
                    <a:pt x="5" y="33"/>
                  </a:lnTo>
                  <a:lnTo>
                    <a:pt x="3" y="31"/>
                  </a:lnTo>
                  <a:lnTo>
                    <a:pt x="2" y="33"/>
                  </a:lnTo>
                  <a:lnTo>
                    <a:pt x="1" y="34"/>
                  </a:lnTo>
                  <a:lnTo>
                    <a:pt x="0" y="35"/>
                  </a:lnTo>
                  <a:lnTo>
                    <a:pt x="1" y="35"/>
                  </a:lnTo>
                  <a:lnTo>
                    <a:pt x="2" y="35"/>
                  </a:lnTo>
                  <a:lnTo>
                    <a:pt x="3" y="36"/>
                  </a:lnTo>
                  <a:lnTo>
                    <a:pt x="3" y="37"/>
                  </a:lnTo>
                  <a:lnTo>
                    <a:pt x="4" y="39"/>
                  </a:lnTo>
                  <a:lnTo>
                    <a:pt x="5" y="40"/>
                  </a:lnTo>
                  <a:lnTo>
                    <a:pt x="7" y="42"/>
                  </a:lnTo>
                  <a:lnTo>
                    <a:pt x="9" y="43"/>
                  </a:lnTo>
                  <a:lnTo>
                    <a:pt x="12" y="45"/>
                  </a:lnTo>
                  <a:lnTo>
                    <a:pt x="13" y="48"/>
                  </a:lnTo>
                  <a:lnTo>
                    <a:pt x="19" y="53"/>
                  </a:lnTo>
                  <a:lnTo>
                    <a:pt x="22" y="54"/>
                  </a:lnTo>
                  <a:lnTo>
                    <a:pt x="26" y="56"/>
                  </a:lnTo>
                  <a:lnTo>
                    <a:pt x="29" y="56"/>
                  </a:lnTo>
                  <a:lnTo>
                    <a:pt x="33" y="57"/>
                  </a:lnTo>
                  <a:lnTo>
                    <a:pt x="35" y="57"/>
                  </a:lnTo>
                  <a:lnTo>
                    <a:pt x="44" y="54"/>
                  </a:lnTo>
                  <a:lnTo>
                    <a:pt x="56" y="50"/>
                  </a:lnTo>
                  <a:lnTo>
                    <a:pt x="59" y="49"/>
                  </a:lnTo>
                  <a:lnTo>
                    <a:pt x="63" y="50"/>
                  </a:lnTo>
                  <a:lnTo>
                    <a:pt x="65" y="50"/>
                  </a:lnTo>
                  <a:lnTo>
                    <a:pt x="66" y="51"/>
                  </a:lnTo>
                  <a:lnTo>
                    <a:pt x="73" y="50"/>
                  </a:lnTo>
                  <a:lnTo>
                    <a:pt x="73" y="49"/>
                  </a:lnTo>
                  <a:lnTo>
                    <a:pt x="74" y="48"/>
                  </a:lnTo>
                  <a:lnTo>
                    <a:pt x="75" y="48"/>
                  </a:lnTo>
                  <a:lnTo>
                    <a:pt x="77" y="48"/>
                  </a:lnTo>
                  <a:lnTo>
                    <a:pt x="80" y="47"/>
                  </a:lnTo>
                  <a:lnTo>
                    <a:pt x="82" y="45"/>
                  </a:lnTo>
                  <a:lnTo>
                    <a:pt x="85" y="40"/>
                  </a:lnTo>
                  <a:lnTo>
                    <a:pt x="85" y="39"/>
                  </a:lnTo>
                  <a:lnTo>
                    <a:pt x="86" y="38"/>
                  </a:lnTo>
                  <a:lnTo>
                    <a:pt x="88" y="33"/>
                  </a:lnTo>
                  <a:lnTo>
                    <a:pt x="96" y="21"/>
                  </a:lnTo>
                  <a:lnTo>
                    <a:pt x="97" y="21"/>
                  </a:lnTo>
                  <a:lnTo>
                    <a:pt x="107" y="13"/>
                  </a:lnTo>
                  <a:lnTo>
                    <a:pt x="97" y="3"/>
                  </a:lnTo>
                  <a:lnTo>
                    <a:pt x="92" y="5"/>
                  </a:lnTo>
                  <a:lnTo>
                    <a:pt x="89" y="5"/>
                  </a:lnTo>
                  <a:lnTo>
                    <a:pt x="88" y="3"/>
                  </a:lnTo>
                  <a:lnTo>
                    <a:pt x="86" y="1"/>
                  </a:lnTo>
                  <a:lnTo>
                    <a:pt x="85" y="1"/>
                  </a:lnTo>
                  <a:lnTo>
                    <a:pt x="75" y="0"/>
                  </a:lnTo>
                  <a:lnTo>
                    <a:pt x="74" y="0"/>
                  </a:lnTo>
                  <a:lnTo>
                    <a:pt x="70" y="2"/>
                  </a:lnTo>
                  <a:lnTo>
                    <a:pt x="69" y="2"/>
                  </a:lnTo>
                  <a:lnTo>
                    <a:pt x="68" y="3"/>
                  </a:lnTo>
                  <a:lnTo>
                    <a:pt x="63" y="8"/>
                  </a:lnTo>
                  <a:lnTo>
                    <a:pt x="62" y="9"/>
                  </a:lnTo>
                  <a:lnTo>
                    <a:pt x="61" y="9"/>
                  </a:lnTo>
                  <a:lnTo>
                    <a:pt x="59" y="9"/>
                  </a:lnTo>
                  <a:lnTo>
                    <a:pt x="56" y="8"/>
                  </a:lnTo>
                  <a:lnTo>
                    <a:pt x="54" y="8"/>
                  </a:lnTo>
                  <a:lnTo>
                    <a:pt x="45" y="11"/>
                  </a:lnTo>
                  <a:lnTo>
                    <a:pt x="43" y="12"/>
                  </a:lnTo>
                  <a:lnTo>
                    <a:pt x="42" y="13"/>
                  </a:lnTo>
                  <a:lnTo>
                    <a:pt x="43" y="13"/>
                  </a:lnTo>
                  <a:lnTo>
                    <a:pt x="43" y="15"/>
                  </a:lnTo>
                  <a:lnTo>
                    <a:pt x="42" y="16"/>
                  </a:lnTo>
                  <a:lnTo>
                    <a:pt x="40" y="16"/>
                  </a:lnTo>
                  <a:lnTo>
                    <a:pt x="35" y="17"/>
                  </a:lnTo>
                  <a:lnTo>
                    <a:pt x="27" y="17"/>
                  </a:lnTo>
                  <a:lnTo>
                    <a:pt x="24" y="16"/>
                  </a:lnTo>
                  <a:lnTo>
                    <a:pt x="20" y="13"/>
                  </a:lnTo>
                  <a:lnTo>
                    <a:pt x="18" y="12"/>
                  </a:lnTo>
                  <a:lnTo>
                    <a:pt x="17" y="12"/>
                  </a:lnTo>
                  <a:lnTo>
                    <a:pt x="16"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3" name="Freeform 4406"/>
            <p:cNvSpPr>
              <a:spLocks/>
            </p:cNvSpPr>
            <p:nvPr/>
          </p:nvSpPr>
          <p:spPr bwMode="auto">
            <a:xfrm>
              <a:off x="3278" y="1919"/>
              <a:ext cx="87" cy="43"/>
            </a:xfrm>
            <a:custGeom>
              <a:avLst/>
              <a:gdLst>
                <a:gd name="T0" fmla="*/ 4 w 108"/>
                <a:gd name="T1" fmla="*/ 2 h 52"/>
                <a:gd name="T2" fmla="*/ 3 w 108"/>
                <a:gd name="T3" fmla="*/ 2 h 52"/>
                <a:gd name="T4" fmla="*/ 3 w 108"/>
                <a:gd name="T5" fmla="*/ 2 h 52"/>
                <a:gd name="T6" fmla="*/ 3 w 108"/>
                <a:gd name="T7" fmla="*/ 2 h 52"/>
                <a:gd name="T8" fmla="*/ 2 w 108"/>
                <a:gd name="T9" fmla="*/ 2 h 52"/>
                <a:gd name="T10" fmla="*/ 2 w 108"/>
                <a:gd name="T11" fmla="*/ 2 h 52"/>
                <a:gd name="T12" fmla="*/ 2 w 108"/>
                <a:gd name="T13" fmla="*/ 2 h 52"/>
                <a:gd name="T14" fmla="*/ 2 w 108"/>
                <a:gd name="T15" fmla="*/ 2 h 52"/>
                <a:gd name="T16" fmla="*/ 2 w 108"/>
                <a:gd name="T17" fmla="*/ 2 h 52"/>
                <a:gd name="T18" fmla="*/ 1 w 108"/>
                <a:gd name="T19" fmla="*/ 2 h 52"/>
                <a:gd name="T20" fmla="*/ 2 w 108"/>
                <a:gd name="T21" fmla="*/ 2 h 52"/>
                <a:gd name="T22" fmla="*/ 2 w 108"/>
                <a:gd name="T23" fmla="*/ 2 h 52"/>
                <a:gd name="T24" fmla="*/ 2 w 108"/>
                <a:gd name="T25" fmla="*/ 3 h 52"/>
                <a:gd name="T26" fmla="*/ 2 w 108"/>
                <a:gd name="T27" fmla="*/ 3 h 52"/>
                <a:gd name="T28" fmla="*/ 2 w 108"/>
                <a:gd name="T29" fmla="*/ 4 h 52"/>
                <a:gd name="T30" fmla="*/ 2 w 108"/>
                <a:gd name="T31" fmla="*/ 5 h 52"/>
                <a:gd name="T32" fmla="*/ 2 w 108"/>
                <a:gd name="T33" fmla="*/ 6 h 52"/>
                <a:gd name="T34" fmla="*/ 2 w 108"/>
                <a:gd name="T35" fmla="*/ 6 h 52"/>
                <a:gd name="T36" fmla="*/ 3 w 108"/>
                <a:gd name="T37" fmla="*/ 7 h 52"/>
                <a:gd name="T38" fmla="*/ 4 w 108"/>
                <a:gd name="T39" fmla="*/ 7 h 52"/>
                <a:gd name="T40" fmla="*/ 4 w 108"/>
                <a:gd name="T41" fmla="*/ 6 h 52"/>
                <a:gd name="T42" fmla="*/ 4 w 108"/>
                <a:gd name="T43" fmla="*/ 6 h 52"/>
                <a:gd name="T44" fmla="*/ 5 w 108"/>
                <a:gd name="T45" fmla="*/ 6 h 52"/>
                <a:gd name="T46" fmla="*/ 5 w 108"/>
                <a:gd name="T47" fmla="*/ 6 h 52"/>
                <a:gd name="T48" fmla="*/ 6 w 108"/>
                <a:gd name="T49" fmla="*/ 6 h 52"/>
                <a:gd name="T50" fmla="*/ 6 w 108"/>
                <a:gd name="T51" fmla="*/ 6 h 52"/>
                <a:gd name="T52" fmla="*/ 8 w 108"/>
                <a:gd name="T53" fmla="*/ 6 h 52"/>
                <a:gd name="T54" fmla="*/ 8 w 108"/>
                <a:gd name="T55" fmla="*/ 6 h 52"/>
                <a:gd name="T56" fmla="*/ 8 w 108"/>
                <a:gd name="T57" fmla="*/ 6 h 52"/>
                <a:gd name="T58" fmla="*/ 8 w 108"/>
                <a:gd name="T59" fmla="*/ 6 h 52"/>
                <a:gd name="T60" fmla="*/ 10 w 108"/>
                <a:gd name="T61" fmla="*/ 5 h 52"/>
                <a:gd name="T62" fmla="*/ 10 w 108"/>
                <a:gd name="T63" fmla="*/ 5 h 52"/>
                <a:gd name="T64" fmla="*/ 10 w 108"/>
                <a:gd name="T65" fmla="*/ 3 h 52"/>
                <a:gd name="T66" fmla="*/ 9 w 108"/>
                <a:gd name="T67" fmla="*/ 2 h 52"/>
                <a:gd name="T68" fmla="*/ 8 w 108"/>
                <a:gd name="T69" fmla="*/ 2 h 52"/>
                <a:gd name="T70" fmla="*/ 8 w 108"/>
                <a:gd name="T71" fmla="*/ 2 h 52"/>
                <a:gd name="T72" fmla="*/ 8 w 108"/>
                <a:gd name="T73" fmla="*/ 2 h 52"/>
                <a:gd name="T74" fmla="*/ 8 w 108"/>
                <a:gd name="T75" fmla="*/ 2 h 52"/>
                <a:gd name="T76" fmla="*/ 8 w 108"/>
                <a:gd name="T77" fmla="*/ 2 h 52"/>
                <a:gd name="T78" fmla="*/ 8 w 108"/>
                <a:gd name="T79" fmla="*/ 2 h 52"/>
                <a:gd name="T80" fmla="*/ 8 w 108"/>
                <a:gd name="T81" fmla="*/ 2 h 52"/>
                <a:gd name="T82" fmla="*/ 8 w 108"/>
                <a:gd name="T83" fmla="*/ 2 h 52"/>
                <a:gd name="T84" fmla="*/ 8 w 108"/>
                <a:gd name="T85" fmla="*/ 2 h 52"/>
                <a:gd name="T86" fmla="*/ 6 w 108"/>
                <a:gd name="T87" fmla="*/ 2 h 52"/>
                <a:gd name="T88" fmla="*/ 6 w 108"/>
                <a:gd name="T89" fmla="*/ 2 h 52"/>
                <a:gd name="T90" fmla="*/ 6 w 108"/>
                <a:gd name="T91" fmla="*/ 2 h 52"/>
                <a:gd name="T92" fmla="*/ 6 w 108"/>
                <a:gd name="T93" fmla="*/ 2 h 52"/>
                <a:gd name="T94" fmla="*/ 6 w 108"/>
                <a:gd name="T95" fmla="*/ 2 h 52"/>
                <a:gd name="T96" fmla="*/ 5 w 108"/>
                <a:gd name="T97" fmla="*/ 2 h 52"/>
                <a:gd name="T98" fmla="*/ 5 w 108"/>
                <a:gd name="T99" fmla="*/ 2 h 52"/>
                <a:gd name="T100" fmla="*/ 4 w 108"/>
                <a:gd name="T101" fmla="*/ 2 h 52"/>
                <a:gd name="T102" fmla="*/ 4 w 108"/>
                <a:gd name="T103" fmla="*/ 2 h 52"/>
                <a:gd name="T104" fmla="*/ 4 w 108"/>
                <a:gd name="T105" fmla="*/ 2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
                <a:gd name="T160" fmla="*/ 0 h 52"/>
                <a:gd name="T161" fmla="*/ 108 w 108"/>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 h="52">
                  <a:moveTo>
                    <a:pt x="44" y="5"/>
                  </a:moveTo>
                  <a:lnTo>
                    <a:pt x="44" y="5"/>
                  </a:lnTo>
                  <a:lnTo>
                    <a:pt x="43" y="4"/>
                  </a:lnTo>
                  <a:lnTo>
                    <a:pt x="40" y="2"/>
                  </a:lnTo>
                  <a:lnTo>
                    <a:pt x="38" y="2"/>
                  </a:lnTo>
                  <a:lnTo>
                    <a:pt x="36" y="0"/>
                  </a:lnTo>
                  <a:lnTo>
                    <a:pt x="36" y="2"/>
                  </a:lnTo>
                  <a:lnTo>
                    <a:pt x="36" y="4"/>
                  </a:lnTo>
                  <a:lnTo>
                    <a:pt x="36" y="5"/>
                  </a:lnTo>
                  <a:lnTo>
                    <a:pt x="29" y="7"/>
                  </a:lnTo>
                  <a:lnTo>
                    <a:pt x="25" y="8"/>
                  </a:lnTo>
                  <a:lnTo>
                    <a:pt x="23" y="8"/>
                  </a:lnTo>
                  <a:lnTo>
                    <a:pt x="18" y="11"/>
                  </a:lnTo>
                  <a:lnTo>
                    <a:pt x="15" y="13"/>
                  </a:lnTo>
                  <a:lnTo>
                    <a:pt x="13" y="14"/>
                  </a:lnTo>
                  <a:lnTo>
                    <a:pt x="9" y="14"/>
                  </a:lnTo>
                  <a:lnTo>
                    <a:pt x="7" y="16"/>
                  </a:lnTo>
                  <a:lnTo>
                    <a:pt x="4" y="18"/>
                  </a:lnTo>
                  <a:lnTo>
                    <a:pt x="3" y="19"/>
                  </a:lnTo>
                  <a:lnTo>
                    <a:pt x="2" y="19"/>
                  </a:lnTo>
                  <a:lnTo>
                    <a:pt x="1" y="17"/>
                  </a:lnTo>
                  <a:lnTo>
                    <a:pt x="0" y="17"/>
                  </a:lnTo>
                  <a:lnTo>
                    <a:pt x="1" y="18"/>
                  </a:lnTo>
                  <a:lnTo>
                    <a:pt x="2" y="21"/>
                  </a:lnTo>
                  <a:lnTo>
                    <a:pt x="2" y="22"/>
                  </a:lnTo>
                  <a:lnTo>
                    <a:pt x="3" y="22"/>
                  </a:lnTo>
                  <a:lnTo>
                    <a:pt x="5" y="23"/>
                  </a:lnTo>
                  <a:lnTo>
                    <a:pt x="8" y="24"/>
                  </a:lnTo>
                  <a:lnTo>
                    <a:pt x="7" y="26"/>
                  </a:lnTo>
                  <a:lnTo>
                    <a:pt x="5" y="27"/>
                  </a:lnTo>
                  <a:lnTo>
                    <a:pt x="5" y="28"/>
                  </a:lnTo>
                  <a:lnTo>
                    <a:pt x="9" y="33"/>
                  </a:lnTo>
                  <a:lnTo>
                    <a:pt x="9" y="34"/>
                  </a:lnTo>
                  <a:lnTo>
                    <a:pt x="13" y="37"/>
                  </a:lnTo>
                  <a:lnTo>
                    <a:pt x="18" y="40"/>
                  </a:lnTo>
                  <a:lnTo>
                    <a:pt x="21" y="44"/>
                  </a:lnTo>
                  <a:lnTo>
                    <a:pt x="22" y="44"/>
                  </a:lnTo>
                  <a:lnTo>
                    <a:pt x="24" y="45"/>
                  </a:lnTo>
                  <a:lnTo>
                    <a:pt x="28" y="48"/>
                  </a:lnTo>
                  <a:lnTo>
                    <a:pt x="30" y="49"/>
                  </a:lnTo>
                  <a:lnTo>
                    <a:pt x="35" y="52"/>
                  </a:lnTo>
                  <a:lnTo>
                    <a:pt x="39" y="52"/>
                  </a:lnTo>
                  <a:lnTo>
                    <a:pt x="42" y="52"/>
                  </a:lnTo>
                  <a:lnTo>
                    <a:pt x="44" y="50"/>
                  </a:lnTo>
                  <a:lnTo>
                    <a:pt x="45" y="49"/>
                  </a:lnTo>
                  <a:lnTo>
                    <a:pt x="46" y="47"/>
                  </a:lnTo>
                  <a:lnTo>
                    <a:pt x="46" y="45"/>
                  </a:lnTo>
                  <a:lnTo>
                    <a:pt x="47" y="44"/>
                  </a:lnTo>
                  <a:lnTo>
                    <a:pt x="50" y="45"/>
                  </a:lnTo>
                  <a:lnTo>
                    <a:pt x="54" y="45"/>
                  </a:lnTo>
                  <a:lnTo>
                    <a:pt x="56" y="46"/>
                  </a:lnTo>
                  <a:lnTo>
                    <a:pt x="58" y="46"/>
                  </a:lnTo>
                  <a:lnTo>
                    <a:pt x="66" y="49"/>
                  </a:lnTo>
                  <a:lnTo>
                    <a:pt x="67" y="49"/>
                  </a:lnTo>
                  <a:lnTo>
                    <a:pt x="70" y="48"/>
                  </a:lnTo>
                  <a:lnTo>
                    <a:pt x="71" y="48"/>
                  </a:lnTo>
                  <a:lnTo>
                    <a:pt x="74" y="49"/>
                  </a:lnTo>
                  <a:lnTo>
                    <a:pt x="78" y="51"/>
                  </a:lnTo>
                  <a:lnTo>
                    <a:pt x="79" y="50"/>
                  </a:lnTo>
                  <a:lnTo>
                    <a:pt x="81" y="48"/>
                  </a:lnTo>
                  <a:lnTo>
                    <a:pt x="82" y="47"/>
                  </a:lnTo>
                  <a:lnTo>
                    <a:pt x="84" y="47"/>
                  </a:lnTo>
                  <a:lnTo>
                    <a:pt x="85" y="47"/>
                  </a:lnTo>
                  <a:lnTo>
                    <a:pt x="87" y="47"/>
                  </a:lnTo>
                  <a:lnTo>
                    <a:pt x="89" y="47"/>
                  </a:lnTo>
                  <a:lnTo>
                    <a:pt x="94" y="44"/>
                  </a:lnTo>
                  <a:lnTo>
                    <a:pt x="96" y="43"/>
                  </a:lnTo>
                  <a:lnTo>
                    <a:pt x="97" y="40"/>
                  </a:lnTo>
                  <a:lnTo>
                    <a:pt x="99" y="37"/>
                  </a:lnTo>
                  <a:lnTo>
                    <a:pt x="102" y="36"/>
                  </a:lnTo>
                  <a:lnTo>
                    <a:pt x="108" y="33"/>
                  </a:lnTo>
                  <a:lnTo>
                    <a:pt x="105" y="28"/>
                  </a:lnTo>
                  <a:lnTo>
                    <a:pt x="103" y="26"/>
                  </a:lnTo>
                  <a:lnTo>
                    <a:pt x="96" y="22"/>
                  </a:lnTo>
                  <a:lnTo>
                    <a:pt x="95" y="22"/>
                  </a:lnTo>
                  <a:lnTo>
                    <a:pt x="94" y="23"/>
                  </a:lnTo>
                  <a:lnTo>
                    <a:pt x="92" y="23"/>
                  </a:lnTo>
                  <a:lnTo>
                    <a:pt x="89" y="21"/>
                  </a:lnTo>
                  <a:lnTo>
                    <a:pt x="88" y="20"/>
                  </a:lnTo>
                  <a:lnTo>
                    <a:pt x="88" y="19"/>
                  </a:lnTo>
                  <a:lnTo>
                    <a:pt x="89" y="19"/>
                  </a:lnTo>
                  <a:lnTo>
                    <a:pt x="91" y="18"/>
                  </a:lnTo>
                  <a:lnTo>
                    <a:pt x="91" y="17"/>
                  </a:lnTo>
                  <a:lnTo>
                    <a:pt x="91" y="16"/>
                  </a:lnTo>
                  <a:lnTo>
                    <a:pt x="89" y="17"/>
                  </a:lnTo>
                  <a:lnTo>
                    <a:pt x="87" y="17"/>
                  </a:lnTo>
                  <a:lnTo>
                    <a:pt x="84" y="16"/>
                  </a:lnTo>
                  <a:lnTo>
                    <a:pt x="79" y="13"/>
                  </a:lnTo>
                  <a:lnTo>
                    <a:pt x="78" y="13"/>
                  </a:lnTo>
                  <a:lnTo>
                    <a:pt x="78" y="14"/>
                  </a:lnTo>
                  <a:lnTo>
                    <a:pt x="79" y="17"/>
                  </a:lnTo>
                  <a:lnTo>
                    <a:pt x="79" y="18"/>
                  </a:lnTo>
                  <a:lnTo>
                    <a:pt x="78" y="18"/>
                  </a:lnTo>
                  <a:lnTo>
                    <a:pt x="75" y="19"/>
                  </a:lnTo>
                  <a:lnTo>
                    <a:pt x="73" y="20"/>
                  </a:lnTo>
                  <a:lnTo>
                    <a:pt x="72" y="20"/>
                  </a:lnTo>
                  <a:lnTo>
                    <a:pt x="71" y="19"/>
                  </a:lnTo>
                  <a:lnTo>
                    <a:pt x="67" y="16"/>
                  </a:lnTo>
                  <a:lnTo>
                    <a:pt x="67" y="14"/>
                  </a:lnTo>
                  <a:lnTo>
                    <a:pt x="67" y="13"/>
                  </a:lnTo>
                  <a:lnTo>
                    <a:pt x="67" y="12"/>
                  </a:lnTo>
                  <a:lnTo>
                    <a:pt x="69" y="12"/>
                  </a:lnTo>
                  <a:lnTo>
                    <a:pt x="69" y="10"/>
                  </a:lnTo>
                  <a:lnTo>
                    <a:pt x="68" y="9"/>
                  </a:lnTo>
                  <a:lnTo>
                    <a:pt x="66" y="9"/>
                  </a:lnTo>
                  <a:lnTo>
                    <a:pt x="63" y="8"/>
                  </a:lnTo>
                  <a:lnTo>
                    <a:pt x="54" y="7"/>
                  </a:lnTo>
                  <a:lnTo>
                    <a:pt x="53" y="6"/>
                  </a:lnTo>
                  <a:lnTo>
                    <a:pt x="51" y="3"/>
                  </a:lnTo>
                  <a:lnTo>
                    <a:pt x="50" y="2"/>
                  </a:lnTo>
                  <a:lnTo>
                    <a:pt x="49" y="2"/>
                  </a:lnTo>
                  <a:lnTo>
                    <a:pt x="46" y="2"/>
                  </a:lnTo>
                  <a:lnTo>
                    <a:pt x="47" y="3"/>
                  </a:lnTo>
                  <a:lnTo>
                    <a:pt x="46" y="3"/>
                  </a:lnTo>
                  <a:lnTo>
                    <a:pt x="45" y="4"/>
                  </a:lnTo>
                  <a:lnTo>
                    <a:pt x="44"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4" name="Freeform 4407"/>
            <p:cNvSpPr>
              <a:spLocks/>
            </p:cNvSpPr>
            <p:nvPr/>
          </p:nvSpPr>
          <p:spPr bwMode="auto">
            <a:xfrm>
              <a:off x="3386" y="2064"/>
              <a:ext cx="32" cy="23"/>
            </a:xfrm>
            <a:custGeom>
              <a:avLst/>
              <a:gdLst>
                <a:gd name="T0" fmla="*/ 2 w 41"/>
                <a:gd name="T1" fmla="*/ 2 h 29"/>
                <a:gd name="T2" fmla="*/ 2 w 41"/>
                <a:gd name="T3" fmla="*/ 2 h 29"/>
                <a:gd name="T4" fmla="*/ 2 w 41"/>
                <a:gd name="T5" fmla="*/ 2 h 29"/>
                <a:gd name="T6" fmla="*/ 2 w 41"/>
                <a:gd name="T7" fmla="*/ 2 h 29"/>
                <a:gd name="T8" fmla="*/ 1 w 41"/>
                <a:gd name="T9" fmla="*/ 2 h 29"/>
                <a:gd name="T10" fmla="*/ 0 w 41"/>
                <a:gd name="T11" fmla="*/ 2 h 29"/>
                <a:gd name="T12" fmla="*/ 1 w 41"/>
                <a:gd name="T13" fmla="*/ 2 h 29"/>
                <a:gd name="T14" fmla="*/ 2 w 41"/>
                <a:gd name="T15" fmla="*/ 2 h 29"/>
                <a:gd name="T16" fmla="*/ 2 w 41"/>
                <a:gd name="T17" fmla="*/ 2 h 29"/>
                <a:gd name="T18" fmla="*/ 1 w 41"/>
                <a:gd name="T19" fmla="*/ 2 h 29"/>
                <a:gd name="T20" fmla="*/ 2 w 41"/>
                <a:gd name="T21" fmla="*/ 2 h 29"/>
                <a:gd name="T22" fmla="*/ 2 w 41"/>
                <a:gd name="T23" fmla="*/ 2 h 29"/>
                <a:gd name="T24" fmla="*/ 2 w 41"/>
                <a:gd name="T25" fmla="*/ 2 h 29"/>
                <a:gd name="T26" fmla="*/ 2 w 41"/>
                <a:gd name="T27" fmla="*/ 2 h 29"/>
                <a:gd name="T28" fmla="*/ 2 w 41"/>
                <a:gd name="T29" fmla="*/ 2 h 29"/>
                <a:gd name="T30" fmla="*/ 2 w 41"/>
                <a:gd name="T31" fmla="*/ 2 h 29"/>
                <a:gd name="T32" fmla="*/ 2 w 41"/>
                <a:gd name="T33" fmla="*/ 2 h 29"/>
                <a:gd name="T34" fmla="*/ 2 w 41"/>
                <a:gd name="T35" fmla="*/ 2 h 29"/>
                <a:gd name="T36" fmla="*/ 2 w 41"/>
                <a:gd name="T37" fmla="*/ 2 h 29"/>
                <a:gd name="T38" fmla="*/ 2 w 41"/>
                <a:gd name="T39" fmla="*/ 2 h 29"/>
                <a:gd name="T40" fmla="*/ 2 w 41"/>
                <a:gd name="T41" fmla="*/ 2 h 29"/>
                <a:gd name="T42" fmla="*/ 2 w 41"/>
                <a:gd name="T43" fmla="*/ 2 h 29"/>
                <a:gd name="T44" fmla="*/ 2 w 41"/>
                <a:gd name="T45" fmla="*/ 2 h 29"/>
                <a:gd name="T46" fmla="*/ 2 w 41"/>
                <a:gd name="T47" fmla="*/ 2 h 29"/>
                <a:gd name="T48" fmla="*/ 2 w 41"/>
                <a:gd name="T49" fmla="*/ 2 h 29"/>
                <a:gd name="T50" fmla="*/ 2 w 41"/>
                <a:gd name="T51" fmla="*/ 2 h 29"/>
                <a:gd name="T52" fmla="*/ 2 w 41"/>
                <a:gd name="T53" fmla="*/ 2 h 29"/>
                <a:gd name="T54" fmla="*/ 2 w 41"/>
                <a:gd name="T55" fmla="*/ 2 h 29"/>
                <a:gd name="T56" fmla="*/ 2 w 41"/>
                <a:gd name="T57" fmla="*/ 2 h 29"/>
                <a:gd name="T58" fmla="*/ 2 w 41"/>
                <a:gd name="T59" fmla="*/ 2 h 29"/>
                <a:gd name="T60" fmla="*/ 2 w 41"/>
                <a:gd name="T61" fmla="*/ 2 h 29"/>
                <a:gd name="T62" fmla="*/ 2 w 41"/>
                <a:gd name="T63" fmla="*/ 2 h 29"/>
                <a:gd name="T64" fmla="*/ 2 w 41"/>
                <a:gd name="T65" fmla="*/ 2 h 29"/>
                <a:gd name="T66" fmla="*/ 2 w 41"/>
                <a:gd name="T67" fmla="*/ 2 h 29"/>
                <a:gd name="T68" fmla="*/ 2 w 41"/>
                <a:gd name="T69" fmla="*/ 0 h 29"/>
                <a:gd name="T70" fmla="*/ 2 w 41"/>
                <a:gd name="T71" fmla="*/ 0 h 29"/>
                <a:gd name="T72" fmla="*/ 2 w 41"/>
                <a:gd name="T73" fmla="*/ 1 h 29"/>
                <a:gd name="T74" fmla="*/ 2 w 41"/>
                <a:gd name="T75" fmla="*/ 1 h 29"/>
                <a:gd name="T76" fmla="*/ 2 w 41"/>
                <a:gd name="T77" fmla="*/ 1 h 29"/>
                <a:gd name="T78" fmla="*/ 2 w 41"/>
                <a:gd name="T79" fmla="*/ 2 h 29"/>
                <a:gd name="T80" fmla="*/ 2 w 41"/>
                <a:gd name="T81" fmla="*/ 2 h 29"/>
                <a:gd name="T82" fmla="*/ 2 w 41"/>
                <a:gd name="T83" fmla="*/ 2 h 29"/>
                <a:gd name="T84" fmla="*/ 2 w 41"/>
                <a:gd name="T85" fmla="*/ 2 h 29"/>
                <a:gd name="T86" fmla="*/ 2 w 41"/>
                <a:gd name="T87" fmla="*/ 2 h 29"/>
                <a:gd name="T88" fmla="*/ 2 w 41"/>
                <a:gd name="T89" fmla="*/ 2 h 29"/>
                <a:gd name="T90" fmla="*/ 2 w 41"/>
                <a:gd name="T91" fmla="*/ 2 h 29"/>
                <a:gd name="T92" fmla="*/ 2 w 41"/>
                <a:gd name="T93" fmla="*/ 2 h 29"/>
                <a:gd name="T94" fmla="*/ 2 w 41"/>
                <a:gd name="T95" fmla="*/ 2 h 29"/>
                <a:gd name="T96" fmla="*/ 2 w 41"/>
                <a:gd name="T97" fmla="*/ 2 h 29"/>
                <a:gd name="T98" fmla="*/ 2 w 41"/>
                <a:gd name="T99" fmla="*/ 2 h 29"/>
                <a:gd name="T100" fmla="*/ 2 w 41"/>
                <a:gd name="T101" fmla="*/ 2 h 29"/>
                <a:gd name="T102" fmla="*/ 2 w 41"/>
                <a:gd name="T103" fmla="*/ 2 h 29"/>
                <a:gd name="T104" fmla="*/ 2 w 41"/>
                <a:gd name="T105" fmla="*/ 2 h 29"/>
                <a:gd name="T106" fmla="*/ 2 w 41"/>
                <a:gd name="T107" fmla="*/ 2 h 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
                <a:gd name="T163" fmla="*/ 0 h 29"/>
                <a:gd name="T164" fmla="*/ 41 w 41"/>
                <a:gd name="T165" fmla="*/ 29 h 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 h="29">
                  <a:moveTo>
                    <a:pt x="2" y="10"/>
                  </a:moveTo>
                  <a:lnTo>
                    <a:pt x="2" y="10"/>
                  </a:lnTo>
                  <a:lnTo>
                    <a:pt x="2" y="11"/>
                  </a:lnTo>
                  <a:lnTo>
                    <a:pt x="2" y="14"/>
                  </a:lnTo>
                  <a:lnTo>
                    <a:pt x="1" y="15"/>
                  </a:lnTo>
                  <a:lnTo>
                    <a:pt x="0" y="16"/>
                  </a:lnTo>
                  <a:lnTo>
                    <a:pt x="1" y="17"/>
                  </a:lnTo>
                  <a:lnTo>
                    <a:pt x="2" y="17"/>
                  </a:lnTo>
                  <a:lnTo>
                    <a:pt x="2" y="18"/>
                  </a:lnTo>
                  <a:lnTo>
                    <a:pt x="1" y="21"/>
                  </a:lnTo>
                  <a:lnTo>
                    <a:pt x="2" y="23"/>
                  </a:lnTo>
                  <a:lnTo>
                    <a:pt x="2" y="24"/>
                  </a:lnTo>
                  <a:lnTo>
                    <a:pt x="3" y="24"/>
                  </a:lnTo>
                  <a:lnTo>
                    <a:pt x="4" y="25"/>
                  </a:lnTo>
                  <a:lnTo>
                    <a:pt x="5" y="27"/>
                  </a:lnTo>
                  <a:lnTo>
                    <a:pt x="6" y="28"/>
                  </a:lnTo>
                  <a:lnTo>
                    <a:pt x="6" y="27"/>
                  </a:lnTo>
                  <a:lnTo>
                    <a:pt x="7" y="27"/>
                  </a:lnTo>
                  <a:lnTo>
                    <a:pt x="8" y="29"/>
                  </a:lnTo>
                  <a:lnTo>
                    <a:pt x="10" y="29"/>
                  </a:lnTo>
                  <a:lnTo>
                    <a:pt x="20" y="27"/>
                  </a:lnTo>
                  <a:lnTo>
                    <a:pt x="22" y="26"/>
                  </a:lnTo>
                  <a:lnTo>
                    <a:pt x="23" y="25"/>
                  </a:lnTo>
                  <a:lnTo>
                    <a:pt x="28" y="23"/>
                  </a:lnTo>
                  <a:lnTo>
                    <a:pt x="30" y="23"/>
                  </a:lnTo>
                  <a:lnTo>
                    <a:pt x="34" y="23"/>
                  </a:lnTo>
                  <a:lnTo>
                    <a:pt x="35" y="23"/>
                  </a:lnTo>
                  <a:lnTo>
                    <a:pt x="36" y="21"/>
                  </a:lnTo>
                  <a:lnTo>
                    <a:pt x="37" y="20"/>
                  </a:lnTo>
                  <a:lnTo>
                    <a:pt x="38" y="20"/>
                  </a:lnTo>
                  <a:lnTo>
                    <a:pt x="40" y="20"/>
                  </a:lnTo>
                  <a:lnTo>
                    <a:pt x="41" y="13"/>
                  </a:lnTo>
                  <a:lnTo>
                    <a:pt x="40" y="10"/>
                  </a:lnTo>
                  <a:lnTo>
                    <a:pt x="37" y="8"/>
                  </a:lnTo>
                  <a:lnTo>
                    <a:pt x="33" y="3"/>
                  </a:lnTo>
                  <a:lnTo>
                    <a:pt x="31" y="0"/>
                  </a:lnTo>
                  <a:lnTo>
                    <a:pt x="27" y="1"/>
                  </a:lnTo>
                  <a:lnTo>
                    <a:pt x="24" y="1"/>
                  </a:lnTo>
                  <a:lnTo>
                    <a:pt x="20" y="1"/>
                  </a:lnTo>
                  <a:lnTo>
                    <a:pt x="18" y="2"/>
                  </a:lnTo>
                  <a:lnTo>
                    <a:pt x="17" y="2"/>
                  </a:lnTo>
                  <a:lnTo>
                    <a:pt x="15" y="3"/>
                  </a:lnTo>
                  <a:lnTo>
                    <a:pt x="14" y="4"/>
                  </a:lnTo>
                  <a:lnTo>
                    <a:pt x="11" y="4"/>
                  </a:lnTo>
                  <a:lnTo>
                    <a:pt x="10" y="4"/>
                  </a:lnTo>
                  <a:lnTo>
                    <a:pt x="9" y="3"/>
                  </a:lnTo>
                  <a:lnTo>
                    <a:pt x="7" y="4"/>
                  </a:lnTo>
                  <a:lnTo>
                    <a:pt x="5" y="7"/>
                  </a:lnTo>
                  <a:lnTo>
                    <a:pt x="5" y="8"/>
                  </a:lnTo>
                  <a:lnTo>
                    <a:pt x="5" y="9"/>
                  </a:lnTo>
                  <a:lnTo>
                    <a:pt x="4" y="9"/>
                  </a:lnTo>
                  <a:lnTo>
                    <a:pt x="2" y="10"/>
                  </a:lnTo>
                  <a:close/>
                </a:path>
              </a:pathLst>
            </a:custGeom>
            <a:solidFill>
              <a:srgbClr val="DDDDDD"/>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5" name="Freeform 4408"/>
            <p:cNvSpPr>
              <a:spLocks/>
            </p:cNvSpPr>
            <p:nvPr/>
          </p:nvSpPr>
          <p:spPr bwMode="auto">
            <a:xfrm>
              <a:off x="3245" y="1984"/>
              <a:ext cx="2" cy="3"/>
            </a:xfrm>
            <a:custGeom>
              <a:avLst/>
              <a:gdLst>
                <a:gd name="T0" fmla="*/ 0 w 2"/>
                <a:gd name="T1" fmla="*/ 2 h 4"/>
                <a:gd name="T2" fmla="*/ 0 w 2"/>
                <a:gd name="T3" fmla="*/ 2 h 4"/>
                <a:gd name="T4" fmla="*/ 0 w 2"/>
                <a:gd name="T5" fmla="*/ 2 h 4"/>
                <a:gd name="T6" fmla="*/ 1 w 2"/>
                <a:gd name="T7" fmla="*/ 2 h 4"/>
                <a:gd name="T8" fmla="*/ 1 w 2"/>
                <a:gd name="T9" fmla="*/ 2 h 4"/>
                <a:gd name="T10" fmla="*/ 2 w 2"/>
                <a:gd name="T11" fmla="*/ 2 h 4"/>
                <a:gd name="T12" fmla="*/ 2 w 2"/>
                <a:gd name="T13" fmla="*/ 2 h 4"/>
                <a:gd name="T14" fmla="*/ 2 w 2"/>
                <a:gd name="T15" fmla="*/ 2 h 4"/>
                <a:gd name="T16" fmla="*/ 2 w 2"/>
                <a:gd name="T17" fmla="*/ 2 h 4"/>
                <a:gd name="T18" fmla="*/ 1 w 2"/>
                <a:gd name="T19" fmla="*/ 0 h 4"/>
                <a:gd name="T20" fmla="*/ 1 w 2"/>
                <a:gd name="T21" fmla="*/ 0 h 4"/>
                <a:gd name="T22" fmla="*/ 1 w 2"/>
                <a:gd name="T23" fmla="*/ 1 h 4"/>
                <a:gd name="T24" fmla="*/ 1 w 2"/>
                <a:gd name="T25" fmla="*/ 1 h 4"/>
                <a:gd name="T26" fmla="*/ 0 w 2"/>
                <a:gd name="T27" fmla="*/ 2 h 4"/>
                <a:gd name="T28" fmla="*/ 0 w 2"/>
                <a:gd name="T29" fmla="*/ 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4"/>
                <a:gd name="T47" fmla="*/ 2 w 2"/>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4">
                  <a:moveTo>
                    <a:pt x="0" y="3"/>
                  </a:moveTo>
                  <a:lnTo>
                    <a:pt x="0" y="3"/>
                  </a:lnTo>
                  <a:lnTo>
                    <a:pt x="0" y="4"/>
                  </a:lnTo>
                  <a:lnTo>
                    <a:pt x="1" y="4"/>
                  </a:lnTo>
                  <a:lnTo>
                    <a:pt x="2" y="4"/>
                  </a:lnTo>
                  <a:lnTo>
                    <a:pt x="2" y="2"/>
                  </a:lnTo>
                  <a:lnTo>
                    <a:pt x="1" y="0"/>
                  </a:lnTo>
                  <a:lnTo>
                    <a:pt x="1"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6" name="Freeform 4409"/>
            <p:cNvSpPr>
              <a:spLocks/>
            </p:cNvSpPr>
            <p:nvPr/>
          </p:nvSpPr>
          <p:spPr bwMode="auto">
            <a:xfrm>
              <a:off x="3295" y="1991"/>
              <a:ext cx="41" cy="23"/>
            </a:xfrm>
            <a:custGeom>
              <a:avLst/>
              <a:gdLst>
                <a:gd name="T0" fmla="*/ 2 w 50"/>
                <a:gd name="T1" fmla="*/ 2 h 29"/>
                <a:gd name="T2" fmla="*/ 2 w 50"/>
                <a:gd name="T3" fmla="*/ 2 h 29"/>
                <a:gd name="T4" fmla="*/ 2 w 50"/>
                <a:gd name="T5" fmla="*/ 2 h 29"/>
                <a:gd name="T6" fmla="*/ 2 w 50"/>
                <a:gd name="T7" fmla="*/ 2 h 29"/>
                <a:gd name="T8" fmla="*/ 2 w 50"/>
                <a:gd name="T9" fmla="*/ 2 h 29"/>
                <a:gd name="T10" fmla="*/ 2 w 50"/>
                <a:gd name="T11" fmla="*/ 2 h 29"/>
                <a:gd name="T12" fmla="*/ 2 w 50"/>
                <a:gd name="T13" fmla="*/ 2 h 29"/>
                <a:gd name="T14" fmla="*/ 2 w 50"/>
                <a:gd name="T15" fmla="*/ 2 h 29"/>
                <a:gd name="T16" fmla="*/ 2 w 50"/>
                <a:gd name="T17" fmla="*/ 2 h 29"/>
                <a:gd name="T18" fmla="*/ 3 w 50"/>
                <a:gd name="T19" fmla="*/ 2 h 29"/>
                <a:gd name="T20" fmla="*/ 3 w 50"/>
                <a:gd name="T21" fmla="*/ 2 h 29"/>
                <a:gd name="T22" fmla="*/ 3 w 50"/>
                <a:gd name="T23" fmla="*/ 2 h 29"/>
                <a:gd name="T24" fmla="*/ 3 w 50"/>
                <a:gd name="T25" fmla="*/ 2 h 29"/>
                <a:gd name="T26" fmla="*/ 3 w 50"/>
                <a:gd name="T27" fmla="*/ 2 h 29"/>
                <a:gd name="T28" fmla="*/ 3 w 50"/>
                <a:gd name="T29" fmla="*/ 2 h 29"/>
                <a:gd name="T30" fmla="*/ 3 w 50"/>
                <a:gd name="T31" fmla="*/ 2 h 29"/>
                <a:gd name="T32" fmla="*/ 4 w 50"/>
                <a:gd name="T33" fmla="*/ 2 h 29"/>
                <a:gd name="T34" fmla="*/ 4 w 50"/>
                <a:gd name="T35" fmla="*/ 2 h 29"/>
                <a:gd name="T36" fmla="*/ 4 w 50"/>
                <a:gd name="T37" fmla="*/ 2 h 29"/>
                <a:gd name="T38" fmla="*/ 4 w 50"/>
                <a:gd name="T39" fmla="*/ 2 h 29"/>
                <a:gd name="T40" fmla="*/ 4 w 50"/>
                <a:gd name="T41" fmla="*/ 2 h 29"/>
                <a:gd name="T42" fmla="*/ 5 w 50"/>
                <a:gd name="T43" fmla="*/ 2 h 29"/>
                <a:gd name="T44" fmla="*/ 5 w 50"/>
                <a:gd name="T45" fmla="*/ 2 h 29"/>
                <a:gd name="T46" fmla="*/ 5 w 50"/>
                <a:gd name="T47" fmla="*/ 2 h 29"/>
                <a:gd name="T48" fmla="*/ 5 w 50"/>
                <a:gd name="T49" fmla="*/ 2 h 29"/>
                <a:gd name="T50" fmla="*/ 5 w 50"/>
                <a:gd name="T51" fmla="*/ 2 h 29"/>
                <a:gd name="T52" fmla="*/ 6 w 50"/>
                <a:gd name="T53" fmla="*/ 2 h 29"/>
                <a:gd name="T54" fmla="*/ 5 w 50"/>
                <a:gd name="T55" fmla="*/ 2 h 29"/>
                <a:gd name="T56" fmla="*/ 5 w 50"/>
                <a:gd name="T57" fmla="*/ 2 h 29"/>
                <a:gd name="T58" fmla="*/ 5 w 50"/>
                <a:gd name="T59" fmla="*/ 0 h 29"/>
                <a:gd name="T60" fmla="*/ 5 w 50"/>
                <a:gd name="T61" fmla="*/ 0 h 29"/>
                <a:gd name="T62" fmla="*/ 5 w 50"/>
                <a:gd name="T63" fmla="*/ 1 h 29"/>
                <a:gd name="T64" fmla="*/ 5 w 50"/>
                <a:gd name="T65" fmla="*/ 2 h 29"/>
                <a:gd name="T66" fmla="*/ 5 w 50"/>
                <a:gd name="T67" fmla="*/ 2 h 29"/>
                <a:gd name="T68" fmla="*/ 4 w 50"/>
                <a:gd name="T69" fmla="*/ 2 h 29"/>
                <a:gd name="T70" fmla="*/ 4 w 50"/>
                <a:gd name="T71" fmla="*/ 2 h 29"/>
                <a:gd name="T72" fmla="*/ 4 w 50"/>
                <a:gd name="T73" fmla="*/ 2 h 29"/>
                <a:gd name="T74" fmla="*/ 3 w 50"/>
                <a:gd name="T75" fmla="*/ 2 h 29"/>
                <a:gd name="T76" fmla="*/ 3 w 50"/>
                <a:gd name="T77" fmla="*/ 2 h 29"/>
                <a:gd name="T78" fmla="*/ 2 w 50"/>
                <a:gd name="T79" fmla="*/ 2 h 29"/>
                <a:gd name="T80" fmla="*/ 2 w 50"/>
                <a:gd name="T81" fmla="*/ 2 h 29"/>
                <a:gd name="T82" fmla="*/ 2 w 50"/>
                <a:gd name="T83" fmla="*/ 2 h 29"/>
                <a:gd name="T84" fmla="*/ 2 w 50"/>
                <a:gd name="T85" fmla="*/ 2 h 29"/>
                <a:gd name="T86" fmla="*/ 2 w 50"/>
                <a:gd name="T87" fmla="*/ 2 h 29"/>
                <a:gd name="T88" fmla="*/ 2 w 50"/>
                <a:gd name="T89" fmla="*/ 2 h 29"/>
                <a:gd name="T90" fmla="*/ 2 w 50"/>
                <a:gd name="T91" fmla="*/ 2 h 29"/>
                <a:gd name="T92" fmla="*/ 2 w 50"/>
                <a:gd name="T93" fmla="*/ 2 h 29"/>
                <a:gd name="T94" fmla="*/ 2 w 50"/>
                <a:gd name="T95" fmla="*/ 2 h 29"/>
                <a:gd name="T96" fmla="*/ 2 w 50"/>
                <a:gd name="T97" fmla="*/ 2 h 29"/>
                <a:gd name="T98" fmla="*/ 0 w 50"/>
                <a:gd name="T99" fmla="*/ 2 h 29"/>
                <a:gd name="T100" fmla="*/ 2 w 50"/>
                <a:gd name="T101" fmla="*/ 2 h 29"/>
                <a:gd name="T102" fmla="*/ 2 w 50"/>
                <a:gd name="T103" fmla="*/ 2 h 29"/>
                <a:gd name="T104" fmla="*/ 2 w 50"/>
                <a:gd name="T105" fmla="*/ 2 h 29"/>
                <a:gd name="T106" fmla="*/ 1 w 50"/>
                <a:gd name="T107" fmla="*/ 2 h 29"/>
                <a:gd name="T108" fmla="*/ 2 w 50"/>
                <a:gd name="T109" fmla="*/ 2 h 29"/>
                <a:gd name="T110" fmla="*/ 2 w 50"/>
                <a:gd name="T111" fmla="*/ 2 h 29"/>
                <a:gd name="T112" fmla="*/ 2 w 50"/>
                <a:gd name="T113" fmla="*/ 2 h 29"/>
                <a:gd name="T114" fmla="*/ 2 w 50"/>
                <a:gd name="T115" fmla="*/ 2 h 29"/>
                <a:gd name="T116" fmla="*/ 2 w 50"/>
                <a:gd name="T117" fmla="*/ 2 h 29"/>
                <a:gd name="T118" fmla="*/ 2 w 50"/>
                <a:gd name="T119" fmla="*/ 2 h 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
                <a:gd name="T181" fmla="*/ 0 h 29"/>
                <a:gd name="T182" fmla="*/ 50 w 50"/>
                <a:gd name="T183" fmla="*/ 29 h 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 h="29">
                  <a:moveTo>
                    <a:pt x="4" y="28"/>
                  </a:moveTo>
                  <a:lnTo>
                    <a:pt x="4" y="28"/>
                  </a:lnTo>
                  <a:lnTo>
                    <a:pt x="8" y="28"/>
                  </a:lnTo>
                  <a:lnTo>
                    <a:pt x="9" y="28"/>
                  </a:lnTo>
                  <a:lnTo>
                    <a:pt x="10" y="28"/>
                  </a:lnTo>
                  <a:lnTo>
                    <a:pt x="11" y="28"/>
                  </a:lnTo>
                  <a:lnTo>
                    <a:pt x="17" y="26"/>
                  </a:lnTo>
                  <a:lnTo>
                    <a:pt x="18" y="24"/>
                  </a:lnTo>
                  <a:lnTo>
                    <a:pt x="20" y="26"/>
                  </a:lnTo>
                  <a:lnTo>
                    <a:pt x="20" y="27"/>
                  </a:lnTo>
                  <a:lnTo>
                    <a:pt x="22" y="28"/>
                  </a:lnTo>
                  <a:lnTo>
                    <a:pt x="24" y="28"/>
                  </a:lnTo>
                  <a:lnTo>
                    <a:pt x="25" y="28"/>
                  </a:lnTo>
                  <a:lnTo>
                    <a:pt x="28" y="28"/>
                  </a:lnTo>
                  <a:lnTo>
                    <a:pt x="29" y="29"/>
                  </a:lnTo>
                  <a:lnTo>
                    <a:pt x="30" y="28"/>
                  </a:lnTo>
                  <a:lnTo>
                    <a:pt x="30" y="27"/>
                  </a:lnTo>
                  <a:lnTo>
                    <a:pt x="30" y="26"/>
                  </a:lnTo>
                  <a:lnTo>
                    <a:pt x="31" y="24"/>
                  </a:lnTo>
                  <a:lnTo>
                    <a:pt x="29" y="23"/>
                  </a:lnTo>
                  <a:lnTo>
                    <a:pt x="30" y="22"/>
                  </a:lnTo>
                  <a:lnTo>
                    <a:pt x="32" y="21"/>
                  </a:lnTo>
                  <a:lnTo>
                    <a:pt x="34" y="20"/>
                  </a:lnTo>
                  <a:lnTo>
                    <a:pt x="36" y="18"/>
                  </a:lnTo>
                  <a:lnTo>
                    <a:pt x="36" y="17"/>
                  </a:lnTo>
                  <a:lnTo>
                    <a:pt x="35" y="15"/>
                  </a:lnTo>
                  <a:lnTo>
                    <a:pt x="35" y="13"/>
                  </a:lnTo>
                  <a:lnTo>
                    <a:pt x="37" y="13"/>
                  </a:lnTo>
                  <a:lnTo>
                    <a:pt x="38" y="12"/>
                  </a:lnTo>
                  <a:lnTo>
                    <a:pt x="41" y="12"/>
                  </a:lnTo>
                  <a:lnTo>
                    <a:pt x="42" y="10"/>
                  </a:lnTo>
                  <a:lnTo>
                    <a:pt x="43" y="9"/>
                  </a:lnTo>
                  <a:lnTo>
                    <a:pt x="45" y="9"/>
                  </a:lnTo>
                  <a:lnTo>
                    <a:pt x="45" y="7"/>
                  </a:lnTo>
                  <a:lnTo>
                    <a:pt x="46" y="6"/>
                  </a:lnTo>
                  <a:lnTo>
                    <a:pt x="50" y="7"/>
                  </a:lnTo>
                  <a:lnTo>
                    <a:pt x="48" y="5"/>
                  </a:lnTo>
                  <a:lnTo>
                    <a:pt x="47" y="4"/>
                  </a:lnTo>
                  <a:lnTo>
                    <a:pt x="46" y="2"/>
                  </a:lnTo>
                  <a:lnTo>
                    <a:pt x="46" y="1"/>
                  </a:lnTo>
                  <a:lnTo>
                    <a:pt x="45" y="0"/>
                  </a:lnTo>
                  <a:lnTo>
                    <a:pt x="44" y="0"/>
                  </a:lnTo>
                  <a:lnTo>
                    <a:pt x="43" y="0"/>
                  </a:lnTo>
                  <a:lnTo>
                    <a:pt x="42" y="1"/>
                  </a:lnTo>
                  <a:lnTo>
                    <a:pt x="41" y="1"/>
                  </a:lnTo>
                  <a:lnTo>
                    <a:pt x="42" y="3"/>
                  </a:lnTo>
                  <a:lnTo>
                    <a:pt x="42" y="4"/>
                  </a:lnTo>
                  <a:lnTo>
                    <a:pt x="41" y="4"/>
                  </a:lnTo>
                  <a:lnTo>
                    <a:pt x="38" y="3"/>
                  </a:lnTo>
                  <a:lnTo>
                    <a:pt x="36" y="3"/>
                  </a:lnTo>
                  <a:lnTo>
                    <a:pt x="35" y="4"/>
                  </a:lnTo>
                  <a:lnTo>
                    <a:pt x="34" y="5"/>
                  </a:lnTo>
                  <a:lnTo>
                    <a:pt x="32" y="4"/>
                  </a:lnTo>
                  <a:lnTo>
                    <a:pt x="31" y="4"/>
                  </a:lnTo>
                  <a:lnTo>
                    <a:pt x="27" y="4"/>
                  </a:lnTo>
                  <a:lnTo>
                    <a:pt x="25" y="4"/>
                  </a:lnTo>
                  <a:lnTo>
                    <a:pt x="24" y="5"/>
                  </a:lnTo>
                  <a:lnTo>
                    <a:pt x="23" y="5"/>
                  </a:lnTo>
                  <a:lnTo>
                    <a:pt x="22" y="6"/>
                  </a:lnTo>
                  <a:lnTo>
                    <a:pt x="21" y="7"/>
                  </a:lnTo>
                  <a:lnTo>
                    <a:pt x="18" y="9"/>
                  </a:lnTo>
                  <a:lnTo>
                    <a:pt x="17" y="9"/>
                  </a:lnTo>
                  <a:lnTo>
                    <a:pt x="16" y="8"/>
                  </a:lnTo>
                  <a:lnTo>
                    <a:pt x="15" y="8"/>
                  </a:lnTo>
                  <a:lnTo>
                    <a:pt x="11" y="8"/>
                  </a:lnTo>
                  <a:lnTo>
                    <a:pt x="10" y="8"/>
                  </a:lnTo>
                  <a:lnTo>
                    <a:pt x="9" y="7"/>
                  </a:lnTo>
                  <a:lnTo>
                    <a:pt x="5" y="7"/>
                  </a:lnTo>
                  <a:lnTo>
                    <a:pt x="4" y="7"/>
                  </a:lnTo>
                  <a:lnTo>
                    <a:pt x="3" y="9"/>
                  </a:lnTo>
                  <a:lnTo>
                    <a:pt x="0" y="10"/>
                  </a:lnTo>
                  <a:lnTo>
                    <a:pt x="0" y="12"/>
                  </a:lnTo>
                  <a:lnTo>
                    <a:pt x="3" y="14"/>
                  </a:lnTo>
                  <a:lnTo>
                    <a:pt x="3" y="15"/>
                  </a:lnTo>
                  <a:lnTo>
                    <a:pt x="2" y="16"/>
                  </a:lnTo>
                  <a:lnTo>
                    <a:pt x="1" y="16"/>
                  </a:lnTo>
                  <a:lnTo>
                    <a:pt x="1" y="17"/>
                  </a:lnTo>
                  <a:lnTo>
                    <a:pt x="3" y="19"/>
                  </a:lnTo>
                  <a:lnTo>
                    <a:pt x="4" y="22"/>
                  </a:lnTo>
                  <a:lnTo>
                    <a:pt x="6" y="23"/>
                  </a:lnTo>
                  <a:lnTo>
                    <a:pt x="7" y="24"/>
                  </a:lnTo>
                  <a:lnTo>
                    <a:pt x="6" y="26"/>
                  </a:lnTo>
                  <a:lnTo>
                    <a:pt x="4" y="26"/>
                  </a:lnTo>
                  <a:lnTo>
                    <a:pt x="4" y="27"/>
                  </a:lnTo>
                  <a:lnTo>
                    <a:pt x="3" y="27"/>
                  </a:lnTo>
                  <a:lnTo>
                    <a:pt x="3" y="28"/>
                  </a:lnTo>
                  <a:lnTo>
                    <a:pt x="4"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7" name="Freeform 4410"/>
            <p:cNvSpPr>
              <a:spLocks/>
            </p:cNvSpPr>
            <p:nvPr/>
          </p:nvSpPr>
          <p:spPr bwMode="auto">
            <a:xfrm>
              <a:off x="3365" y="2002"/>
              <a:ext cx="53" cy="63"/>
            </a:xfrm>
            <a:custGeom>
              <a:avLst/>
              <a:gdLst>
                <a:gd name="T0" fmla="*/ 2 w 66"/>
                <a:gd name="T1" fmla="*/ 0 h 77"/>
                <a:gd name="T2" fmla="*/ 0 w 66"/>
                <a:gd name="T3" fmla="*/ 2 h 77"/>
                <a:gd name="T4" fmla="*/ 1 w 66"/>
                <a:gd name="T5" fmla="*/ 2 h 77"/>
                <a:gd name="T6" fmla="*/ 1 w 66"/>
                <a:gd name="T7" fmla="*/ 2 h 77"/>
                <a:gd name="T8" fmla="*/ 2 w 66"/>
                <a:gd name="T9" fmla="*/ 2 h 77"/>
                <a:gd name="T10" fmla="*/ 2 w 66"/>
                <a:gd name="T11" fmla="*/ 2 h 77"/>
                <a:gd name="T12" fmla="*/ 2 w 66"/>
                <a:gd name="T13" fmla="*/ 2 h 77"/>
                <a:gd name="T14" fmla="*/ 2 w 66"/>
                <a:gd name="T15" fmla="*/ 2 h 77"/>
                <a:gd name="T16" fmla="*/ 2 w 66"/>
                <a:gd name="T17" fmla="*/ 2 h 77"/>
                <a:gd name="T18" fmla="*/ 2 w 66"/>
                <a:gd name="T19" fmla="*/ 2 h 77"/>
                <a:gd name="T20" fmla="*/ 2 w 66"/>
                <a:gd name="T21" fmla="*/ 2 h 77"/>
                <a:gd name="T22" fmla="*/ 2 w 66"/>
                <a:gd name="T23" fmla="*/ 4 h 77"/>
                <a:gd name="T24" fmla="*/ 2 w 66"/>
                <a:gd name="T25" fmla="*/ 4 h 77"/>
                <a:gd name="T26" fmla="*/ 2 w 66"/>
                <a:gd name="T27" fmla="*/ 4 h 77"/>
                <a:gd name="T28" fmla="*/ 2 w 66"/>
                <a:gd name="T29" fmla="*/ 5 h 77"/>
                <a:gd name="T30" fmla="*/ 2 w 66"/>
                <a:gd name="T31" fmla="*/ 5 h 77"/>
                <a:gd name="T32" fmla="*/ 2 w 66"/>
                <a:gd name="T33" fmla="*/ 5 h 77"/>
                <a:gd name="T34" fmla="*/ 2 w 66"/>
                <a:gd name="T35" fmla="*/ 5 h 77"/>
                <a:gd name="T36" fmla="*/ 2 w 66"/>
                <a:gd name="T37" fmla="*/ 6 h 77"/>
                <a:gd name="T38" fmla="*/ 2 w 66"/>
                <a:gd name="T39" fmla="*/ 7 h 77"/>
                <a:gd name="T40" fmla="*/ 2 w 66"/>
                <a:gd name="T41" fmla="*/ 7 h 77"/>
                <a:gd name="T42" fmla="*/ 2 w 66"/>
                <a:gd name="T43" fmla="*/ 7 h 77"/>
                <a:gd name="T44" fmla="*/ 2 w 66"/>
                <a:gd name="T45" fmla="*/ 7 h 77"/>
                <a:gd name="T46" fmla="*/ 2 w 66"/>
                <a:gd name="T47" fmla="*/ 6 h 77"/>
                <a:gd name="T48" fmla="*/ 2 w 66"/>
                <a:gd name="T49" fmla="*/ 6 h 77"/>
                <a:gd name="T50" fmla="*/ 3 w 66"/>
                <a:gd name="T51" fmla="*/ 6 h 77"/>
                <a:gd name="T52" fmla="*/ 3 w 66"/>
                <a:gd name="T53" fmla="*/ 6 h 77"/>
                <a:gd name="T54" fmla="*/ 3 w 66"/>
                <a:gd name="T55" fmla="*/ 7 h 77"/>
                <a:gd name="T56" fmla="*/ 4 w 66"/>
                <a:gd name="T57" fmla="*/ 7 h 77"/>
                <a:gd name="T58" fmla="*/ 4 w 66"/>
                <a:gd name="T59" fmla="*/ 7 h 77"/>
                <a:gd name="T60" fmla="*/ 4 w 66"/>
                <a:gd name="T61" fmla="*/ 7 h 77"/>
                <a:gd name="T62" fmla="*/ 4 w 66"/>
                <a:gd name="T63" fmla="*/ 7 h 77"/>
                <a:gd name="T64" fmla="*/ 4 w 66"/>
                <a:gd name="T65" fmla="*/ 8 h 77"/>
                <a:gd name="T66" fmla="*/ 4 w 66"/>
                <a:gd name="T67" fmla="*/ 9 h 77"/>
                <a:gd name="T68" fmla="*/ 4 w 66"/>
                <a:gd name="T69" fmla="*/ 9 h 77"/>
                <a:gd name="T70" fmla="*/ 4 w 66"/>
                <a:gd name="T71" fmla="*/ 9 h 77"/>
                <a:gd name="T72" fmla="*/ 5 w 66"/>
                <a:gd name="T73" fmla="*/ 9 h 77"/>
                <a:gd name="T74" fmla="*/ 5 w 66"/>
                <a:gd name="T75" fmla="*/ 7 h 77"/>
                <a:gd name="T76" fmla="*/ 5 w 66"/>
                <a:gd name="T77" fmla="*/ 7 h 77"/>
                <a:gd name="T78" fmla="*/ 5 w 66"/>
                <a:gd name="T79" fmla="*/ 7 h 77"/>
                <a:gd name="T80" fmla="*/ 5 w 66"/>
                <a:gd name="T81" fmla="*/ 6 h 77"/>
                <a:gd name="T82" fmla="*/ 5 w 66"/>
                <a:gd name="T83" fmla="*/ 5 h 77"/>
                <a:gd name="T84" fmla="*/ 5 w 66"/>
                <a:gd name="T85" fmla="*/ 4 h 77"/>
                <a:gd name="T86" fmla="*/ 5 w 66"/>
                <a:gd name="T87" fmla="*/ 3 h 77"/>
                <a:gd name="T88" fmla="*/ 5 w 66"/>
                <a:gd name="T89" fmla="*/ 3 h 77"/>
                <a:gd name="T90" fmla="*/ 5 w 66"/>
                <a:gd name="T91" fmla="*/ 3 h 77"/>
                <a:gd name="T92" fmla="*/ 5 w 66"/>
                <a:gd name="T93" fmla="*/ 4 h 77"/>
                <a:gd name="T94" fmla="*/ 4 w 66"/>
                <a:gd name="T95" fmla="*/ 3 h 77"/>
                <a:gd name="T96" fmla="*/ 4 w 66"/>
                <a:gd name="T97" fmla="*/ 3 h 77"/>
                <a:gd name="T98" fmla="*/ 4 w 66"/>
                <a:gd name="T99" fmla="*/ 2 h 77"/>
                <a:gd name="T100" fmla="*/ 4 w 66"/>
                <a:gd name="T101" fmla="*/ 2 h 77"/>
                <a:gd name="T102" fmla="*/ 3 w 66"/>
                <a:gd name="T103" fmla="*/ 2 h 77"/>
                <a:gd name="T104" fmla="*/ 2 w 66"/>
                <a:gd name="T105" fmla="*/ 2 h 77"/>
                <a:gd name="T106" fmla="*/ 2 w 66"/>
                <a:gd name="T107" fmla="*/ 2 h 77"/>
                <a:gd name="T108" fmla="*/ 2 w 66"/>
                <a:gd name="T109" fmla="*/ 1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77"/>
                <a:gd name="T167" fmla="*/ 66 w 6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77">
                  <a:moveTo>
                    <a:pt x="19" y="1"/>
                  </a:moveTo>
                  <a:lnTo>
                    <a:pt x="19" y="1"/>
                  </a:lnTo>
                  <a:lnTo>
                    <a:pt x="15" y="0"/>
                  </a:lnTo>
                  <a:lnTo>
                    <a:pt x="12" y="1"/>
                  </a:lnTo>
                  <a:lnTo>
                    <a:pt x="0" y="5"/>
                  </a:lnTo>
                  <a:lnTo>
                    <a:pt x="0" y="6"/>
                  </a:lnTo>
                  <a:lnTo>
                    <a:pt x="0" y="7"/>
                  </a:lnTo>
                  <a:lnTo>
                    <a:pt x="1" y="8"/>
                  </a:lnTo>
                  <a:lnTo>
                    <a:pt x="0" y="12"/>
                  </a:lnTo>
                  <a:lnTo>
                    <a:pt x="1" y="13"/>
                  </a:lnTo>
                  <a:lnTo>
                    <a:pt x="3" y="14"/>
                  </a:lnTo>
                  <a:lnTo>
                    <a:pt x="2" y="15"/>
                  </a:lnTo>
                  <a:lnTo>
                    <a:pt x="3" y="15"/>
                  </a:lnTo>
                  <a:lnTo>
                    <a:pt x="7" y="18"/>
                  </a:lnTo>
                  <a:lnTo>
                    <a:pt x="7" y="19"/>
                  </a:lnTo>
                  <a:lnTo>
                    <a:pt x="5" y="19"/>
                  </a:lnTo>
                  <a:lnTo>
                    <a:pt x="3" y="20"/>
                  </a:lnTo>
                  <a:lnTo>
                    <a:pt x="3" y="21"/>
                  </a:lnTo>
                  <a:lnTo>
                    <a:pt x="3" y="24"/>
                  </a:lnTo>
                  <a:lnTo>
                    <a:pt x="2" y="26"/>
                  </a:lnTo>
                  <a:lnTo>
                    <a:pt x="3" y="26"/>
                  </a:lnTo>
                  <a:lnTo>
                    <a:pt x="6" y="26"/>
                  </a:lnTo>
                  <a:lnTo>
                    <a:pt x="7" y="26"/>
                  </a:lnTo>
                  <a:lnTo>
                    <a:pt x="5" y="31"/>
                  </a:lnTo>
                  <a:lnTo>
                    <a:pt x="3" y="33"/>
                  </a:lnTo>
                  <a:lnTo>
                    <a:pt x="4" y="37"/>
                  </a:lnTo>
                  <a:lnTo>
                    <a:pt x="6" y="37"/>
                  </a:lnTo>
                  <a:lnTo>
                    <a:pt x="7" y="38"/>
                  </a:lnTo>
                  <a:lnTo>
                    <a:pt x="8" y="40"/>
                  </a:lnTo>
                  <a:lnTo>
                    <a:pt x="11" y="42"/>
                  </a:lnTo>
                  <a:lnTo>
                    <a:pt x="12" y="42"/>
                  </a:lnTo>
                  <a:lnTo>
                    <a:pt x="12" y="43"/>
                  </a:lnTo>
                  <a:lnTo>
                    <a:pt x="10" y="44"/>
                  </a:lnTo>
                  <a:lnTo>
                    <a:pt x="7" y="44"/>
                  </a:lnTo>
                  <a:lnTo>
                    <a:pt x="6" y="43"/>
                  </a:lnTo>
                  <a:lnTo>
                    <a:pt x="5" y="43"/>
                  </a:lnTo>
                  <a:lnTo>
                    <a:pt x="8" y="47"/>
                  </a:lnTo>
                  <a:lnTo>
                    <a:pt x="10" y="48"/>
                  </a:lnTo>
                  <a:lnTo>
                    <a:pt x="10" y="49"/>
                  </a:lnTo>
                  <a:lnTo>
                    <a:pt x="10" y="50"/>
                  </a:lnTo>
                  <a:lnTo>
                    <a:pt x="8" y="50"/>
                  </a:lnTo>
                  <a:lnTo>
                    <a:pt x="5" y="51"/>
                  </a:lnTo>
                  <a:lnTo>
                    <a:pt x="24" y="65"/>
                  </a:lnTo>
                  <a:lnTo>
                    <a:pt x="25" y="65"/>
                  </a:lnTo>
                  <a:lnTo>
                    <a:pt x="26" y="65"/>
                  </a:lnTo>
                  <a:lnTo>
                    <a:pt x="26" y="64"/>
                  </a:lnTo>
                  <a:lnTo>
                    <a:pt x="26" y="63"/>
                  </a:lnTo>
                  <a:lnTo>
                    <a:pt x="27" y="63"/>
                  </a:lnTo>
                  <a:lnTo>
                    <a:pt x="28" y="62"/>
                  </a:lnTo>
                  <a:lnTo>
                    <a:pt x="28" y="61"/>
                  </a:lnTo>
                  <a:lnTo>
                    <a:pt x="28" y="60"/>
                  </a:lnTo>
                  <a:lnTo>
                    <a:pt x="28" y="59"/>
                  </a:lnTo>
                  <a:lnTo>
                    <a:pt x="29" y="58"/>
                  </a:lnTo>
                  <a:lnTo>
                    <a:pt x="30" y="57"/>
                  </a:lnTo>
                  <a:lnTo>
                    <a:pt x="30" y="55"/>
                  </a:lnTo>
                  <a:lnTo>
                    <a:pt x="31" y="55"/>
                  </a:lnTo>
                  <a:lnTo>
                    <a:pt x="32" y="55"/>
                  </a:lnTo>
                  <a:lnTo>
                    <a:pt x="34" y="55"/>
                  </a:lnTo>
                  <a:lnTo>
                    <a:pt x="34" y="57"/>
                  </a:lnTo>
                  <a:lnTo>
                    <a:pt x="35" y="59"/>
                  </a:lnTo>
                  <a:lnTo>
                    <a:pt x="35" y="60"/>
                  </a:lnTo>
                  <a:lnTo>
                    <a:pt x="38" y="60"/>
                  </a:lnTo>
                  <a:lnTo>
                    <a:pt x="39" y="60"/>
                  </a:lnTo>
                  <a:lnTo>
                    <a:pt x="39" y="61"/>
                  </a:lnTo>
                  <a:lnTo>
                    <a:pt x="40" y="63"/>
                  </a:lnTo>
                  <a:lnTo>
                    <a:pt x="40" y="64"/>
                  </a:lnTo>
                  <a:lnTo>
                    <a:pt x="41" y="65"/>
                  </a:lnTo>
                  <a:lnTo>
                    <a:pt x="41" y="67"/>
                  </a:lnTo>
                  <a:lnTo>
                    <a:pt x="42" y="68"/>
                  </a:lnTo>
                  <a:lnTo>
                    <a:pt x="44" y="69"/>
                  </a:lnTo>
                  <a:lnTo>
                    <a:pt x="45" y="69"/>
                  </a:lnTo>
                  <a:lnTo>
                    <a:pt x="46" y="69"/>
                  </a:lnTo>
                  <a:lnTo>
                    <a:pt x="46" y="70"/>
                  </a:lnTo>
                  <a:lnTo>
                    <a:pt x="46" y="71"/>
                  </a:lnTo>
                  <a:lnTo>
                    <a:pt x="44" y="73"/>
                  </a:lnTo>
                  <a:lnTo>
                    <a:pt x="43" y="75"/>
                  </a:lnTo>
                  <a:lnTo>
                    <a:pt x="43" y="76"/>
                  </a:lnTo>
                  <a:lnTo>
                    <a:pt x="43" y="77"/>
                  </a:lnTo>
                  <a:lnTo>
                    <a:pt x="45" y="76"/>
                  </a:lnTo>
                  <a:lnTo>
                    <a:pt x="49" y="76"/>
                  </a:lnTo>
                  <a:lnTo>
                    <a:pt x="52" y="76"/>
                  </a:lnTo>
                  <a:lnTo>
                    <a:pt x="56" y="75"/>
                  </a:lnTo>
                  <a:lnTo>
                    <a:pt x="58" y="74"/>
                  </a:lnTo>
                  <a:lnTo>
                    <a:pt x="58" y="73"/>
                  </a:lnTo>
                  <a:lnTo>
                    <a:pt x="58" y="72"/>
                  </a:lnTo>
                  <a:lnTo>
                    <a:pt x="57" y="71"/>
                  </a:lnTo>
                  <a:lnTo>
                    <a:pt x="57" y="70"/>
                  </a:lnTo>
                  <a:lnTo>
                    <a:pt x="57" y="68"/>
                  </a:lnTo>
                  <a:lnTo>
                    <a:pt x="57" y="67"/>
                  </a:lnTo>
                  <a:lnTo>
                    <a:pt x="58" y="65"/>
                  </a:lnTo>
                  <a:lnTo>
                    <a:pt x="59" y="64"/>
                  </a:lnTo>
                  <a:lnTo>
                    <a:pt x="66" y="59"/>
                  </a:lnTo>
                  <a:lnTo>
                    <a:pt x="61" y="56"/>
                  </a:lnTo>
                  <a:lnTo>
                    <a:pt x="58" y="52"/>
                  </a:lnTo>
                  <a:lnTo>
                    <a:pt x="57" y="50"/>
                  </a:lnTo>
                  <a:lnTo>
                    <a:pt x="56" y="47"/>
                  </a:lnTo>
                  <a:lnTo>
                    <a:pt x="60" y="38"/>
                  </a:lnTo>
                  <a:lnTo>
                    <a:pt x="58" y="35"/>
                  </a:lnTo>
                  <a:lnTo>
                    <a:pt x="58" y="34"/>
                  </a:lnTo>
                  <a:lnTo>
                    <a:pt x="59" y="33"/>
                  </a:lnTo>
                  <a:lnTo>
                    <a:pt x="59" y="32"/>
                  </a:lnTo>
                  <a:lnTo>
                    <a:pt x="60" y="32"/>
                  </a:lnTo>
                  <a:lnTo>
                    <a:pt x="61" y="33"/>
                  </a:lnTo>
                  <a:lnTo>
                    <a:pt x="61" y="32"/>
                  </a:lnTo>
                  <a:lnTo>
                    <a:pt x="61" y="31"/>
                  </a:lnTo>
                  <a:lnTo>
                    <a:pt x="59" y="30"/>
                  </a:lnTo>
                  <a:lnTo>
                    <a:pt x="57" y="30"/>
                  </a:lnTo>
                  <a:lnTo>
                    <a:pt x="56" y="31"/>
                  </a:lnTo>
                  <a:lnTo>
                    <a:pt x="53" y="33"/>
                  </a:lnTo>
                  <a:lnTo>
                    <a:pt x="52" y="33"/>
                  </a:lnTo>
                  <a:lnTo>
                    <a:pt x="50" y="32"/>
                  </a:lnTo>
                  <a:lnTo>
                    <a:pt x="49" y="31"/>
                  </a:lnTo>
                  <a:lnTo>
                    <a:pt x="42" y="28"/>
                  </a:lnTo>
                  <a:lnTo>
                    <a:pt x="40" y="27"/>
                  </a:lnTo>
                  <a:lnTo>
                    <a:pt x="41" y="27"/>
                  </a:lnTo>
                  <a:lnTo>
                    <a:pt x="42" y="24"/>
                  </a:lnTo>
                  <a:lnTo>
                    <a:pt x="43" y="24"/>
                  </a:lnTo>
                  <a:lnTo>
                    <a:pt x="42" y="21"/>
                  </a:lnTo>
                  <a:lnTo>
                    <a:pt x="42" y="20"/>
                  </a:lnTo>
                  <a:lnTo>
                    <a:pt x="38" y="18"/>
                  </a:lnTo>
                  <a:lnTo>
                    <a:pt x="31" y="14"/>
                  </a:lnTo>
                  <a:lnTo>
                    <a:pt x="30" y="14"/>
                  </a:lnTo>
                  <a:lnTo>
                    <a:pt x="31" y="13"/>
                  </a:lnTo>
                  <a:lnTo>
                    <a:pt x="29" y="9"/>
                  </a:lnTo>
                  <a:lnTo>
                    <a:pt x="22" y="2"/>
                  </a:lnTo>
                  <a:lnTo>
                    <a:pt x="21" y="1"/>
                  </a:lnTo>
                  <a:lnTo>
                    <a:pt x="19"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8" name="Freeform 4411"/>
            <p:cNvSpPr>
              <a:spLocks/>
            </p:cNvSpPr>
            <p:nvPr/>
          </p:nvSpPr>
          <p:spPr bwMode="auto">
            <a:xfrm>
              <a:off x="3381" y="2047"/>
              <a:ext cx="21" cy="25"/>
            </a:xfrm>
            <a:custGeom>
              <a:avLst/>
              <a:gdLst>
                <a:gd name="T0" fmla="*/ 0 w 27"/>
                <a:gd name="T1" fmla="*/ 3 h 30"/>
                <a:gd name="T2" fmla="*/ 0 w 27"/>
                <a:gd name="T3" fmla="*/ 3 h 30"/>
                <a:gd name="T4" fmla="*/ 2 w 27"/>
                <a:gd name="T5" fmla="*/ 3 h 30"/>
                <a:gd name="T6" fmla="*/ 2 w 27"/>
                <a:gd name="T7" fmla="*/ 3 h 30"/>
                <a:gd name="T8" fmla="*/ 2 w 27"/>
                <a:gd name="T9" fmla="*/ 3 h 30"/>
                <a:gd name="T10" fmla="*/ 2 w 27"/>
                <a:gd name="T11" fmla="*/ 5 h 30"/>
                <a:gd name="T12" fmla="*/ 2 w 27"/>
                <a:gd name="T13" fmla="*/ 4 h 30"/>
                <a:gd name="T14" fmla="*/ 2 w 27"/>
                <a:gd name="T15" fmla="*/ 4 h 30"/>
                <a:gd name="T16" fmla="*/ 2 w 27"/>
                <a:gd name="T17" fmla="*/ 4 h 30"/>
                <a:gd name="T18" fmla="*/ 2 w 27"/>
                <a:gd name="T19" fmla="*/ 4 h 30"/>
                <a:gd name="T20" fmla="*/ 2 w 27"/>
                <a:gd name="T21" fmla="*/ 3 h 30"/>
                <a:gd name="T22" fmla="*/ 2 w 27"/>
                <a:gd name="T23" fmla="*/ 3 h 30"/>
                <a:gd name="T24" fmla="*/ 2 w 27"/>
                <a:gd name="T25" fmla="*/ 3 h 30"/>
                <a:gd name="T26" fmla="*/ 2 w 27"/>
                <a:gd name="T27" fmla="*/ 3 h 30"/>
                <a:gd name="T28" fmla="*/ 2 w 27"/>
                <a:gd name="T29" fmla="*/ 3 h 30"/>
                <a:gd name="T30" fmla="*/ 2 w 27"/>
                <a:gd name="T31" fmla="*/ 3 h 30"/>
                <a:gd name="T32" fmla="*/ 2 w 27"/>
                <a:gd name="T33" fmla="*/ 3 h 30"/>
                <a:gd name="T34" fmla="*/ 2 w 27"/>
                <a:gd name="T35" fmla="*/ 3 h 30"/>
                <a:gd name="T36" fmla="*/ 2 w 27"/>
                <a:gd name="T37" fmla="*/ 3 h 30"/>
                <a:gd name="T38" fmla="*/ 2 w 27"/>
                <a:gd name="T39" fmla="*/ 3 h 30"/>
                <a:gd name="T40" fmla="*/ 2 w 27"/>
                <a:gd name="T41" fmla="*/ 3 h 30"/>
                <a:gd name="T42" fmla="*/ 2 w 27"/>
                <a:gd name="T43" fmla="*/ 3 h 30"/>
                <a:gd name="T44" fmla="*/ 2 w 27"/>
                <a:gd name="T45" fmla="*/ 3 h 30"/>
                <a:gd name="T46" fmla="*/ 2 w 27"/>
                <a:gd name="T47" fmla="*/ 3 h 30"/>
                <a:gd name="T48" fmla="*/ 2 w 27"/>
                <a:gd name="T49" fmla="*/ 3 h 30"/>
                <a:gd name="T50" fmla="*/ 2 w 27"/>
                <a:gd name="T51" fmla="*/ 3 h 30"/>
                <a:gd name="T52" fmla="*/ 2 w 27"/>
                <a:gd name="T53" fmla="*/ 3 h 30"/>
                <a:gd name="T54" fmla="*/ 2 w 27"/>
                <a:gd name="T55" fmla="*/ 3 h 30"/>
                <a:gd name="T56" fmla="*/ 2 w 27"/>
                <a:gd name="T57" fmla="*/ 3 h 30"/>
                <a:gd name="T58" fmla="*/ 2 w 27"/>
                <a:gd name="T59" fmla="*/ 3 h 30"/>
                <a:gd name="T60" fmla="*/ 2 w 27"/>
                <a:gd name="T61" fmla="*/ 3 h 30"/>
                <a:gd name="T62" fmla="*/ 2 w 27"/>
                <a:gd name="T63" fmla="*/ 3 h 30"/>
                <a:gd name="T64" fmla="*/ 2 w 27"/>
                <a:gd name="T65" fmla="*/ 3 h 30"/>
                <a:gd name="T66" fmla="*/ 2 w 27"/>
                <a:gd name="T67" fmla="*/ 3 h 30"/>
                <a:gd name="T68" fmla="*/ 2 w 27"/>
                <a:gd name="T69" fmla="*/ 2 h 30"/>
                <a:gd name="T70" fmla="*/ 2 w 27"/>
                <a:gd name="T71" fmla="*/ 0 h 30"/>
                <a:gd name="T72" fmla="*/ 2 w 27"/>
                <a:gd name="T73" fmla="*/ 0 h 30"/>
                <a:gd name="T74" fmla="*/ 2 w 27"/>
                <a:gd name="T75" fmla="*/ 2 h 30"/>
                <a:gd name="T76" fmla="*/ 2 w 27"/>
                <a:gd name="T77" fmla="*/ 2 h 30"/>
                <a:gd name="T78" fmla="*/ 2 w 27"/>
                <a:gd name="T79" fmla="*/ 3 h 30"/>
                <a:gd name="T80" fmla="*/ 2 w 27"/>
                <a:gd name="T81" fmla="*/ 3 h 30"/>
                <a:gd name="T82" fmla="*/ 2 w 27"/>
                <a:gd name="T83" fmla="*/ 3 h 30"/>
                <a:gd name="T84" fmla="*/ 2 w 27"/>
                <a:gd name="T85" fmla="*/ 3 h 30"/>
                <a:gd name="T86" fmla="*/ 2 w 27"/>
                <a:gd name="T87" fmla="*/ 3 h 30"/>
                <a:gd name="T88" fmla="*/ 2 w 27"/>
                <a:gd name="T89" fmla="*/ 3 h 30"/>
                <a:gd name="T90" fmla="*/ 2 w 27"/>
                <a:gd name="T91" fmla="*/ 3 h 30"/>
                <a:gd name="T92" fmla="*/ 2 w 27"/>
                <a:gd name="T93" fmla="*/ 3 h 30"/>
                <a:gd name="T94" fmla="*/ 2 w 27"/>
                <a:gd name="T95" fmla="*/ 3 h 30"/>
                <a:gd name="T96" fmla="*/ 2 w 27"/>
                <a:gd name="T97" fmla="*/ 3 h 30"/>
                <a:gd name="T98" fmla="*/ 0 w 27"/>
                <a:gd name="T99" fmla="*/ 3 h 30"/>
                <a:gd name="T100" fmla="*/ 0 w 27"/>
                <a:gd name="T101" fmla="*/ 3 h 30"/>
                <a:gd name="T102" fmla="*/ 0 w 27"/>
                <a:gd name="T103" fmla="*/ 3 h 30"/>
                <a:gd name="T104" fmla="*/ 0 w 27"/>
                <a:gd name="T105" fmla="*/ 3 h 3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
                <a:gd name="T160" fmla="*/ 0 h 30"/>
                <a:gd name="T161" fmla="*/ 27 w 27"/>
                <a:gd name="T162" fmla="*/ 30 h 3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 h="30">
                  <a:moveTo>
                    <a:pt x="0" y="16"/>
                  </a:moveTo>
                  <a:lnTo>
                    <a:pt x="0" y="16"/>
                  </a:lnTo>
                  <a:lnTo>
                    <a:pt x="0" y="17"/>
                  </a:lnTo>
                  <a:lnTo>
                    <a:pt x="3" y="20"/>
                  </a:lnTo>
                  <a:lnTo>
                    <a:pt x="6" y="21"/>
                  </a:lnTo>
                  <a:lnTo>
                    <a:pt x="7" y="22"/>
                  </a:lnTo>
                  <a:lnTo>
                    <a:pt x="8" y="24"/>
                  </a:lnTo>
                  <a:lnTo>
                    <a:pt x="8" y="30"/>
                  </a:lnTo>
                  <a:lnTo>
                    <a:pt x="10" y="29"/>
                  </a:lnTo>
                  <a:lnTo>
                    <a:pt x="11" y="29"/>
                  </a:lnTo>
                  <a:lnTo>
                    <a:pt x="11" y="28"/>
                  </a:lnTo>
                  <a:lnTo>
                    <a:pt x="11" y="27"/>
                  </a:lnTo>
                  <a:lnTo>
                    <a:pt x="13" y="24"/>
                  </a:lnTo>
                  <a:lnTo>
                    <a:pt x="15" y="23"/>
                  </a:lnTo>
                  <a:lnTo>
                    <a:pt x="16" y="24"/>
                  </a:lnTo>
                  <a:lnTo>
                    <a:pt x="17" y="24"/>
                  </a:lnTo>
                  <a:lnTo>
                    <a:pt x="20" y="24"/>
                  </a:lnTo>
                  <a:lnTo>
                    <a:pt x="21" y="23"/>
                  </a:lnTo>
                  <a:lnTo>
                    <a:pt x="23" y="22"/>
                  </a:lnTo>
                  <a:lnTo>
                    <a:pt x="24" y="22"/>
                  </a:lnTo>
                  <a:lnTo>
                    <a:pt x="24" y="21"/>
                  </a:lnTo>
                  <a:lnTo>
                    <a:pt x="24" y="20"/>
                  </a:lnTo>
                  <a:lnTo>
                    <a:pt x="25" y="18"/>
                  </a:lnTo>
                  <a:lnTo>
                    <a:pt x="27" y="16"/>
                  </a:lnTo>
                  <a:lnTo>
                    <a:pt x="27" y="15"/>
                  </a:lnTo>
                  <a:lnTo>
                    <a:pt x="27" y="14"/>
                  </a:lnTo>
                  <a:lnTo>
                    <a:pt x="26" y="14"/>
                  </a:lnTo>
                  <a:lnTo>
                    <a:pt x="25" y="14"/>
                  </a:lnTo>
                  <a:lnTo>
                    <a:pt x="23" y="13"/>
                  </a:lnTo>
                  <a:lnTo>
                    <a:pt x="22" y="12"/>
                  </a:lnTo>
                  <a:lnTo>
                    <a:pt x="22" y="10"/>
                  </a:lnTo>
                  <a:lnTo>
                    <a:pt x="21" y="9"/>
                  </a:lnTo>
                  <a:lnTo>
                    <a:pt x="21" y="8"/>
                  </a:lnTo>
                  <a:lnTo>
                    <a:pt x="20" y="6"/>
                  </a:lnTo>
                  <a:lnTo>
                    <a:pt x="20" y="5"/>
                  </a:lnTo>
                  <a:lnTo>
                    <a:pt x="19" y="5"/>
                  </a:lnTo>
                  <a:lnTo>
                    <a:pt x="16" y="5"/>
                  </a:lnTo>
                  <a:lnTo>
                    <a:pt x="16" y="4"/>
                  </a:lnTo>
                  <a:lnTo>
                    <a:pt x="15" y="2"/>
                  </a:lnTo>
                  <a:lnTo>
                    <a:pt x="15" y="0"/>
                  </a:lnTo>
                  <a:lnTo>
                    <a:pt x="13" y="0"/>
                  </a:lnTo>
                  <a:lnTo>
                    <a:pt x="12" y="0"/>
                  </a:lnTo>
                  <a:lnTo>
                    <a:pt x="11" y="0"/>
                  </a:lnTo>
                  <a:lnTo>
                    <a:pt x="11" y="2"/>
                  </a:lnTo>
                  <a:lnTo>
                    <a:pt x="10" y="3"/>
                  </a:lnTo>
                  <a:lnTo>
                    <a:pt x="9" y="4"/>
                  </a:lnTo>
                  <a:lnTo>
                    <a:pt x="9" y="5"/>
                  </a:lnTo>
                  <a:lnTo>
                    <a:pt x="9" y="6"/>
                  </a:lnTo>
                  <a:lnTo>
                    <a:pt x="9" y="7"/>
                  </a:lnTo>
                  <a:lnTo>
                    <a:pt x="8" y="8"/>
                  </a:lnTo>
                  <a:lnTo>
                    <a:pt x="7" y="8"/>
                  </a:lnTo>
                  <a:lnTo>
                    <a:pt x="7" y="9"/>
                  </a:lnTo>
                  <a:lnTo>
                    <a:pt x="7" y="10"/>
                  </a:lnTo>
                  <a:lnTo>
                    <a:pt x="6" y="10"/>
                  </a:lnTo>
                  <a:lnTo>
                    <a:pt x="5" y="10"/>
                  </a:lnTo>
                  <a:lnTo>
                    <a:pt x="3" y="12"/>
                  </a:lnTo>
                  <a:lnTo>
                    <a:pt x="0" y="12"/>
                  </a:lnTo>
                  <a:lnTo>
                    <a:pt x="0" y="13"/>
                  </a:lnTo>
                  <a:lnTo>
                    <a:pt x="0" y="15"/>
                  </a:lnTo>
                  <a:lnTo>
                    <a:pt x="0" y="1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89" name="Freeform 4412"/>
            <p:cNvSpPr>
              <a:spLocks/>
            </p:cNvSpPr>
            <p:nvPr/>
          </p:nvSpPr>
          <p:spPr bwMode="auto">
            <a:xfrm>
              <a:off x="3359" y="2043"/>
              <a:ext cx="26" cy="29"/>
            </a:xfrm>
            <a:custGeom>
              <a:avLst/>
              <a:gdLst>
                <a:gd name="T0" fmla="*/ 3 w 31"/>
                <a:gd name="T1" fmla="*/ 5 h 34"/>
                <a:gd name="T2" fmla="*/ 3 w 31"/>
                <a:gd name="T3" fmla="*/ 5 h 34"/>
                <a:gd name="T4" fmla="*/ 3 w 31"/>
                <a:gd name="T5" fmla="*/ 4 h 34"/>
                <a:gd name="T6" fmla="*/ 3 w 31"/>
                <a:gd name="T7" fmla="*/ 3 h 34"/>
                <a:gd name="T8" fmla="*/ 3 w 31"/>
                <a:gd name="T9" fmla="*/ 3 h 34"/>
                <a:gd name="T10" fmla="*/ 3 w 31"/>
                <a:gd name="T11" fmla="*/ 3 h 34"/>
                <a:gd name="T12" fmla="*/ 3 w 31"/>
                <a:gd name="T13" fmla="*/ 3 h 34"/>
                <a:gd name="T14" fmla="*/ 3 w 31"/>
                <a:gd name="T15" fmla="*/ 4 h 34"/>
                <a:gd name="T16" fmla="*/ 3 w 31"/>
                <a:gd name="T17" fmla="*/ 4 h 34"/>
                <a:gd name="T18" fmla="*/ 4 w 31"/>
                <a:gd name="T19" fmla="*/ 3 h 34"/>
                <a:gd name="T20" fmla="*/ 4 w 31"/>
                <a:gd name="T21" fmla="*/ 3 h 34"/>
                <a:gd name="T22" fmla="*/ 4 w 31"/>
                <a:gd name="T23" fmla="*/ 3 h 34"/>
                <a:gd name="T24" fmla="*/ 4 w 31"/>
                <a:gd name="T25" fmla="*/ 3 h 34"/>
                <a:gd name="T26" fmla="*/ 5 w 31"/>
                <a:gd name="T27" fmla="*/ 3 h 34"/>
                <a:gd name="T28" fmla="*/ 3 w 31"/>
                <a:gd name="T29" fmla="*/ 0 h 34"/>
                <a:gd name="T30" fmla="*/ 3 w 31"/>
                <a:gd name="T31" fmla="*/ 1 h 34"/>
                <a:gd name="T32" fmla="*/ 3 w 31"/>
                <a:gd name="T33" fmla="*/ 1 h 34"/>
                <a:gd name="T34" fmla="*/ 3 w 31"/>
                <a:gd name="T35" fmla="*/ 1 h 34"/>
                <a:gd name="T36" fmla="*/ 3 w 31"/>
                <a:gd name="T37" fmla="*/ 0 h 34"/>
                <a:gd name="T38" fmla="*/ 3 w 31"/>
                <a:gd name="T39" fmla="*/ 1 h 34"/>
                <a:gd name="T40" fmla="*/ 3 w 31"/>
                <a:gd name="T41" fmla="*/ 3 h 34"/>
                <a:gd name="T42" fmla="*/ 3 w 31"/>
                <a:gd name="T43" fmla="*/ 3 h 34"/>
                <a:gd name="T44" fmla="*/ 3 w 31"/>
                <a:gd name="T45" fmla="*/ 3 h 34"/>
                <a:gd name="T46" fmla="*/ 3 w 31"/>
                <a:gd name="T47" fmla="*/ 3 h 34"/>
                <a:gd name="T48" fmla="*/ 3 w 31"/>
                <a:gd name="T49" fmla="*/ 3 h 34"/>
                <a:gd name="T50" fmla="*/ 3 w 31"/>
                <a:gd name="T51" fmla="*/ 3 h 34"/>
                <a:gd name="T52" fmla="*/ 1 w 31"/>
                <a:gd name="T53" fmla="*/ 3 h 34"/>
                <a:gd name="T54" fmla="*/ 0 w 31"/>
                <a:gd name="T55" fmla="*/ 3 h 34"/>
                <a:gd name="T56" fmla="*/ 1 w 31"/>
                <a:gd name="T57" fmla="*/ 3 h 34"/>
                <a:gd name="T58" fmla="*/ 1 w 31"/>
                <a:gd name="T59" fmla="*/ 3 h 34"/>
                <a:gd name="T60" fmla="*/ 0 w 31"/>
                <a:gd name="T61" fmla="*/ 3 h 34"/>
                <a:gd name="T62" fmla="*/ 0 w 31"/>
                <a:gd name="T63" fmla="*/ 3 h 34"/>
                <a:gd name="T64" fmla="*/ 3 w 31"/>
                <a:gd name="T65" fmla="*/ 3 h 34"/>
                <a:gd name="T66" fmla="*/ 3 w 31"/>
                <a:gd name="T67" fmla="*/ 3 h 34"/>
                <a:gd name="T68" fmla="*/ 3 w 31"/>
                <a:gd name="T69" fmla="*/ 4 h 34"/>
                <a:gd name="T70" fmla="*/ 3 w 31"/>
                <a:gd name="T71" fmla="*/ 4 h 34"/>
                <a:gd name="T72" fmla="*/ 3 w 31"/>
                <a:gd name="T73" fmla="*/ 4 h 34"/>
                <a:gd name="T74" fmla="*/ 3 w 31"/>
                <a:gd name="T75" fmla="*/ 6 h 34"/>
                <a:gd name="T76" fmla="*/ 3 w 31"/>
                <a:gd name="T77" fmla="*/ 6 h 34"/>
                <a:gd name="T78" fmla="*/ 3 w 31"/>
                <a:gd name="T79" fmla="*/ 6 h 34"/>
                <a:gd name="T80" fmla="*/ 3 w 31"/>
                <a:gd name="T81" fmla="*/ 5 h 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
                <a:gd name="T124" fmla="*/ 0 h 34"/>
                <a:gd name="T125" fmla="*/ 31 w 31"/>
                <a:gd name="T126" fmla="*/ 34 h 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 h="34">
                  <a:moveTo>
                    <a:pt x="14" y="28"/>
                  </a:moveTo>
                  <a:lnTo>
                    <a:pt x="14" y="28"/>
                  </a:lnTo>
                  <a:lnTo>
                    <a:pt x="13" y="27"/>
                  </a:lnTo>
                  <a:lnTo>
                    <a:pt x="14" y="26"/>
                  </a:lnTo>
                  <a:lnTo>
                    <a:pt x="17" y="23"/>
                  </a:lnTo>
                  <a:lnTo>
                    <a:pt x="19" y="19"/>
                  </a:lnTo>
                  <a:lnTo>
                    <a:pt x="20" y="19"/>
                  </a:lnTo>
                  <a:lnTo>
                    <a:pt x="21" y="19"/>
                  </a:lnTo>
                  <a:lnTo>
                    <a:pt x="21" y="21"/>
                  </a:lnTo>
                  <a:lnTo>
                    <a:pt x="22" y="22"/>
                  </a:lnTo>
                  <a:lnTo>
                    <a:pt x="23" y="22"/>
                  </a:lnTo>
                  <a:lnTo>
                    <a:pt x="26" y="20"/>
                  </a:lnTo>
                  <a:lnTo>
                    <a:pt x="26" y="19"/>
                  </a:lnTo>
                  <a:lnTo>
                    <a:pt x="26" y="17"/>
                  </a:lnTo>
                  <a:lnTo>
                    <a:pt x="26" y="16"/>
                  </a:lnTo>
                  <a:lnTo>
                    <a:pt x="29" y="16"/>
                  </a:lnTo>
                  <a:lnTo>
                    <a:pt x="31" y="14"/>
                  </a:lnTo>
                  <a:lnTo>
                    <a:pt x="12" y="0"/>
                  </a:lnTo>
                  <a:lnTo>
                    <a:pt x="12" y="1"/>
                  </a:lnTo>
                  <a:lnTo>
                    <a:pt x="10" y="1"/>
                  </a:lnTo>
                  <a:lnTo>
                    <a:pt x="9" y="1"/>
                  </a:lnTo>
                  <a:lnTo>
                    <a:pt x="9" y="0"/>
                  </a:lnTo>
                  <a:lnTo>
                    <a:pt x="8" y="1"/>
                  </a:lnTo>
                  <a:lnTo>
                    <a:pt x="10" y="5"/>
                  </a:lnTo>
                  <a:lnTo>
                    <a:pt x="10" y="6"/>
                  </a:lnTo>
                  <a:lnTo>
                    <a:pt x="9" y="6"/>
                  </a:lnTo>
                  <a:lnTo>
                    <a:pt x="8" y="5"/>
                  </a:lnTo>
                  <a:lnTo>
                    <a:pt x="7" y="5"/>
                  </a:lnTo>
                  <a:lnTo>
                    <a:pt x="6" y="5"/>
                  </a:lnTo>
                  <a:lnTo>
                    <a:pt x="4" y="7"/>
                  </a:lnTo>
                  <a:lnTo>
                    <a:pt x="1" y="9"/>
                  </a:lnTo>
                  <a:lnTo>
                    <a:pt x="0" y="11"/>
                  </a:lnTo>
                  <a:lnTo>
                    <a:pt x="1" y="16"/>
                  </a:lnTo>
                  <a:lnTo>
                    <a:pt x="1" y="19"/>
                  </a:lnTo>
                  <a:lnTo>
                    <a:pt x="0" y="20"/>
                  </a:lnTo>
                  <a:lnTo>
                    <a:pt x="1" y="21"/>
                  </a:lnTo>
                  <a:lnTo>
                    <a:pt x="4" y="21"/>
                  </a:lnTo>
                  <a:lnTo>
                    <a:pt x="5" y="21"/>
                  </a:lnTo>
                  <a:lnTo>
                    <a:pt x="5" y="22"/>
                  </a:lnTo>
                  <a:lnTo>
                    <a:pt x="5" y="23"/>
                  </a:lnTo>
                  <a:lnTo>
                    <a:pt x="4" y="23"/>
                  </a:lnTo>
                  <a:lnTo>
                    <a:pt x="3" y="23"/>
                  </a:lnTo>
                  <a:lnTo>
                    <a:pt x="4" y="24"/>
                  </a:lnTo>
                  <a:lnTo>
                    <a:pt x="14" y="33"/>
                  </a:lnTo>
                  <a:lnTo>
                    <a:pt x="14" y="34"/>
                  </a:lnTo>
                  <a:lnTo>
                    <a:pt x="15" y="30"/>
                  </a:lnTo>
                  <a:lnTo>
                    <a:pt x="14"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0" name="Freeform 4413"/>
            <p:cNvSpPr>
              <a:spLocks/>
            </p:cNvSpPr>
            <p:nvPr/>
          </p:nvSpPr>
          <p:spPr bwMode="auto">
            <a:xfrm>
              <a:off x="3370" y="2059"/>
              <a:ext cx="22" cy="46"/>
            </a:xfrm>
            <a:custGeom>
              <a:avLst/>
              <a:gdLst>
                <a:gd name="T0" fmla="*/ 2 w 28"/>
                <a:gd name="T1" fmla="*/ 4 h 56"/>
                <a:gd name="T2" fmla="*/ 2 w 28"/>
                <a:gd name="T3" fmla="*/ 4 h 56"/>
                <a:gd name="T4" fmla="*/ 2 w 28"/>
                <a:gd name="T5" fmla="*/ 3 h 56"/>
                <a:gd name="T6" fmla="*/ 2 w 28"/>
                <a:gd name="T7" fmla="*/ 3 h 56"/>
                <a:gd name="T8" fmla="*/ 2 w 28"/>
                <a:gd name="T9" fmla="*/ 2 h 56"/>
                <a:gd name="T10" fmla="*/ 2 w 28"/>
                <a:gd name="T11" fmla="*/ 2 h 56"/>
                <a:gd name="T12" fmla="*/ 2 w 28"/>
                <a:gd name="T13" fmla="*/ 2 h 56"/>
                <a:gd name="T14" fmla="*/ 2 w 28"/>
                <a:gd name="T15" fmla="*/ 2 h 56"/>
                <a:gd name="T16" fmla="*/ 2 w 28"/>
                <a:gd name="T17" fmla="*/ 2 h 56"/>
                <a:gd name="T18" fmla="*/ 2 w 28"/>
                <a:gd name="T19" fmla="*/ 2 h 56"/>
                <a:gd name="T20" fmla="*/ 2 w 28"/>
                <a:gd name="T21" fmla="*/ 2 h 56"/>
                <a:gd name="T22" fmla="*/ 2 w 28"/>
                <a:gd name="T23" fmla="*/ 2 h 56"/>
                <a:gd name="T24" fmla="*/ 2 w 28"/>
                <a:gd name="T25" fmla="*/ 2 h 56"/>
                <a:gd name="T26" fmla="*/ 2 w 28"/>
                <a:gd name="T27" fmla="*/ 1 h 56"/>
                <a:gd name="T28" fmla="*/ 2 w 28"/>
                <a:gd name="T29" fmla="*/ 2 h 56"/>
                <a:gd name="T30" fmla="*/ 2 w 28"/>
                <a:gd name="T31" fmla="*/ 2 h 56"/>
                <a:gd name="T32" fmla="*/ 2 w 28"/>
                <a:gd name="T33" fmla="*/ 0 h 56"/>
                <a:gd name="T34" fmla="*/ 2 w 28"/>
                <a:gd name="T35" fmla="*/ 2 h 56"/>
                <a:gd name="T36" fmla="*/ 1 w 28"/>
                <a:gd name="T37" fmla="*/ 2 h 56"/>
                <a:gd name="T38" fmla="*/ 1 w 28"/>
                <a:gd name="T39" fmla="*/ 2 h 56"/>
                <a:gd name="T40" fmla="*/ 1 w 28"/>
                <a:gd name="T41" fmla="*/ 2 h 56"/>
                <a:gd name="T42" fmla="*/ 2 w 28"/>
                <a:gd name="T43" fmla="*/ 2 h 56"/>
                <a:gd name="T44" fmla="*/ 2 w 28"/>
                <a:gd name="T45" fmla="*/ 2 h 56"/>
                <a:gd name="T46" fmla="*/ 2 w 28"/>
                <a:gd name="T47" fmla="*/ 2 h 56"/>
                <a:gd name="T48" fmla="*/ 2 w 28"/>
                <a:gd name="T49" fmla="*/ 2 h 56"/>
                <a:gd name="T50" fmla="*/ 2 w 28"/>
                <a:gd name="T51" fmla="*/ 3 h 56"/>
                <a:gd name="T52" fmla="*/ 2 w 28"/>
                <a:gd name="T53" fmla="*/ 3 h 56"/>
                <a:gd name="T54" fmla="*/ 2 w 28"/>
                <a:gd name="T55" fmla="*/ 4 h 56"/>
                <a:gd name="T56" fmla="*/ 1 w 28"/>
                <a:gd name="T57" fmla="*/ 5 h 56"/>
                <a:gd name="T58" fmla="*/ 2 w 28"/>
                <a:gd name="T59" fmla="*/ 5 h 56"/>
                <a:gd name="T60" fmla="*/ 2 w 28"/>
                <a:gd name="T61" fmla="*/ 5 h 56"/>
                <a:gd name="T62" fmla="*/ 2 w 28"/>
                <a:gd name="T63" fmla="*/ 6 h 56"/>
                <a:gd name="T64" fmla="*/ 2 w 28"/>
                <a:gd name="T65" fmla="*/ 6 h 56"/>
                <a:gd name="T66" fmla="*/ 2 w 28"/>
                <a:gd name="T67" fmla="*/ 7 h 56"/>
                <a:gd name="T68" fmla="*/ 2 w 28"/>
                <a:gd name="T69" fmla="*/ 7 h 56"/>
                <a:gd name="T70" fmla="*/ 2 w 28"/>
                <a:gd name="T71" fmla="*/ 7 h 56"/>
                <a:gd name="T72" fmla="*/ 2 w 28"/>
                <a:gd name="T73" fmla="*/ 7 h 56"/>
                <a:gd name="T74" fmla="*/ 2 w 28"/>
                <a:gd name="T75" fmla="*/ 6 h 56"/>
                <a:gd name="T76" fmla="*/ 2 w 28"/>
                <a:gd name="T77" fmla="*/ 6 h 56"/>
                <a:gd name="T78" fmla="*/ 2 w 28"/>
                <a:gd name="T79" fmla="*/ 6 h 56"/>
                <a:gd name="T80" fmla="*/ 2 w 28"/>
                <a:gd name="T81" fmla="*/ 6 h 56"/>
                <a:gd name="T82" fmla="*/ 2 w 28"/>
                <a:gd name="T83" fmla="*/ 5 h 56"/>
                <a:gd name="T84" fmla="*/ 2 w 28"/>
                <a:gd name="T85" fmla="*/ 5 h 56"/>
                <a:gd name="T86" fmla="*/ 2 w 28"/>
                <a:gd name="T87" fmla="*/ 5 h 56"/>
                <a:gd name="T88" fmla="*/ 2 w 28"/>
                <a:gd name="T89" fmla="*/ 4 h 56"/>
                <a:gd name="T90" fmla="*/ 2 w 28"/>
                <a:gd name="T91" fmla="*/ 4 h 56"/>
                <a:gd name="T92" fmla="*/ 2 w 28"/>
                <a:gd name="T93" fmla="*/ 4 h 5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
                <a:gd name="T142" fmla="*/ 0 h 56"/>
                <a:gd name="T143" fmla="*/ 28 w 28"/>
                <a:gd name="T144" fmla="*/ 56 h 5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 h="56">
                  <a:moveTo>
                    <a:pt x="25" y="33"/>
                  </a:moveTo>
                  <a:lnTo>
                    <a:pt x="25" y="33"/>
                  </a:lnTo>
                  <a:lnTo>
                    <a:pt x="24" y="32"/>
                  </a:lnTo>
                  <a:lnTo>
                    <a:pt x="23" y="30"/>
                  </a:lnTo>
                  <a:lnTo>
                    <a:pt x="22" y="29"/>
                  </a:lnTo>
                  <a:lnTo>
                    <a:pt x="21" y="29"/>
                  </a:lnTo>
                  <a:lnTo>
                    <a:pt x="21" y="28"/>
                  </a:lnTo>
                  <a:lnTo>
                    <a:pt x="20" y="26"/>
                  </a:lnTo>
                  <a:lnTo>
                    <a:pt x="21" y="23"/>
                  </a:lnTo>
                  <a:lnTo>
                    <a:pt x="21" y="22"/>
                  </a:lnTo>
                  <a:lnTo>
                    <a:pt x="20" y="22"/>
                  </a:lnTo>
                  <a:lnTo>
                    <a:pt x="19" y="21"/>
                  </a:lnTo>
                  <a:lnTo>
                    <a:pt x="20" y="20"/>
                  </a:lnTo>
                  <a:lnTo>
                    <a:pt x="21" y="19"/>
                  </a:lnTo>
                  <a:lnTo>
                    <a:pt x="21" y="16"/>
                  </a:lnTo>
                  <a:lnTo>
                    <a:pt x="21" y="15"/>
                  </a:lnTo>
                  <a:lnTo>
                    <a:pt x="21" y="9"/>
                  </a:lnTo>
                  <a:lnTo>
                    <a:pt x="20" y="7"/>
                  </a:lnTo>
                  <a:lnTo>
                    <a:pt x="19" y="6"/>
                  </a:lnTo>
                  <a:lnTo>
                    <a:pt x="16" y="5"/>
                  </a:lnTo>
                  <a:lnTo>
                    <a:pt x="13" y="2"/>
                  </a:lnTo>
                  <a:lnTo>
                    <a:pt x="13" y="1"/>
                  </a:lnTo>
                  <a:lnTo>
                    <a:pt x="10" y="3"/>
                  </a:lnTo>
                  <a:lnTo>
                    <a:pt x="9" y="3"/>
                  </a:lnTo>
                  <a:lnTo>
                    <a:pt x="8" y="2"/>
                  </a:lnTo>
                  <a:lnTo>
                    <a:pt x="8" y="0"/>
                  </a:lnTo>
                  <a:lnTo>
                    <a:pt x="7" y="0"/>
                  </a:lnTo>
                  <a:lnTo>
                    <a:pt x="6" y="0"/>
                  </a:lnTo>
                  <a:lnTo>
                    <a:pt x="4" y="4"/>
                  </a:lnTo>
                  <a:lnTo>
                    <a:pt x="1" y="7"/>
                  </a:lnTo>
                  <a:lnTo>
                    <a:pt x="0" y="8"/>
                  </a:lnTo>
                  <a:lnTo>
                    <a:pt x="1" y="9"/>
                  </a:lnTo>
                  <a:lnTo>
                    <a:pt x="2" y="11"/>
                  </a:lnTo>
                  <a:lnTo>
                    <a:pt x="1" y="15"/>
                  </a:lnTo>
                  <a:lnTo>
                    <a:pt x="4" y="15"/>
                  </a:lnTo>
                  <a:lnTo>
                    <a:pt x="5" y="15"/>
                  </a:lnTo>
                  <a:lnTo>
                    <a:pt x="5" y="16"/>
                  </a:lnTo>
                  <a:lnTo>
                    <a:pt x="5" y="18"/>
                  </a:lnTo>
                  <a:lnTo>
                    <a:pt x="5" y="19"/>
                  </a:lnTo>
                  <a:lnTo>
                    <a:pt x="5" y="20"/>
                  </a:lnTo>
                  <a:lnTo>
                    <a:pt x="2" y="20"/>
                  </a:lnTo>
                  <a:lnTo>
                    <a:pt x="2" y="21"/>
                  </a:lnTo>
                  <a:lnTo>
                    <a:pt x="2" y="23"/>
                  </a:lnTo>
                  <a:lnTo>
                    <a:pt x="4" y="25"/>
                  </a:lnTo>
                  <a:lnTo>
                    <a:pt x="4" y="27"/>
                  </a:lnTo>
                  <a:lnTo>
                    <a:pt x="4" y="28"/>
                  </a:lnTo>
                  <a:lnTo>
                    <a:pt x="4" y="32"/>
                  </a:lnTo>
                  <a:lnTo>
                    <a:pt x="2" y="33"/>
                  </a:lnTo>
                  <a:lnTo>
                    <a:pt x="1" y="35"/>
                  </a:lnTo>
                  <a:lnTo>
                    <a:pt x="1" y="37"/>
                  </a:lnTo>
                  <a:lnTo>
                    <a:pt x="1" y="40"/>
                  </a:lnTo>
                  <a:lnTo>
                    <a:pt x="4" y="43"/>
                  </a:lnTo>
                  <a:lnTo>
                    <a:pt x="4" y="44"/>
                  </a:lnTo>
                  <a:lnTo>
                    <a:pt x="2" y="43"/>
                  </a:lnTo>
                  <a:lnTo>
                    <a:pt x="1" y="42"/>
                  </a:lnTo>
                  <a:lnTo>
                    <a:pt x="2" y="44"/>
                  </a:lnTo>
                  <a:lnTo>
                    <a:pt x="5" y="46"/>
                  </a:lnTo>
                  <a:lnTo>
                    <a:pt x="7" y="47"/>
                  </a:lnTo>
                  <a:lnTo>
                    <a:pt x="10" y="49"/>
                  </a:lnTo>
                  <a:lnTo>
                    <a:pt x="11" y="53"/>
                  </a:lnTo>
                  <a:lnTo>
                    <a:pt x="12" y="56"/>
                  </a:lnTo>
                  <a:lnTo>
                    <a:pt x="14" y="56"/>
                  </a:lnTo>
                  <a:lnTo>
                    <a:pt x="15" y="56"/>
                  </a:lnTo>
                  <a:lnTo>
                    <a:pt x="16" y="54"/>
                  </a:lnTo>
                  <a:lnTo>
                    <a:pt x="18" y="54"/>
                  </a:lnTo>
                  <a:lnTo>
                    <a:pt x="18" y="51"/>
                  </a:lnTo>
                  <a:lnTo>
                    <a:pt x="18" y="49"/>
                  </a:lnTo>
                  <a:lnTo>
                    <a:pt x="19" y="48"/>
                  </a:lnTo>
                  <a:lnTo>
                    <a:pt x="21" y="48"/>
                  </a:lnTo>
                  <a:lnTo>
                    <a:pt x="22" y="48"/>
                  </a:lnTo>
                  <a:lnTo>
                    <a:pt x="22" y="47"/>
                  </a:lnTo>
                  <a:lnTo>
                    <a:pt x="23" y="45"/>
                  </a:lnTo>
                  <a:lnTo>
                    <a:pt x="24" y="42"/>
                  </a:lnTo>
                  <a:lnTo>
                    <a:pt x="25" y="41"/>
                  </a:lnTo>
                  <a:lnTo>
                    <a:pt x="28" y="39"/>
                  </a:lnTo>
                  <a:lnTo>
                    <a:pt x="28" y="36"/>
                  </a:lnTo>
                  <a:lnTo>
                    <a:pt x="27" y="34"/>
                  </a:lnTo>
                  <a:lnTo>
                    <a:pt x="26" y="32"/>
                  </a:lnTo>
                  <a:lnTo>
                    <a:pt x="25" y="32"/>
                  </a:lnTo>
                  <a:lnTo>
                    <a:pt x="25" y="33"/>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1" name="Freeform 4414"/>
            <p:cNvSpPr>
              <a:spLocks/>
            </p:cNvSpPr>
            <p:nvPr/>
          </p:nvSpPr>
          <p:spPr bwMode="auto">
            <a:xfrm>
              <a:off x="3375" y="2104"/>
              <a:ext cx="3" cy="3"/>
            </a:xfrm>
            <a:custGeom>
              <a:avLst/>
              <a:gdLst>
                <a:gd name="T0" fmla="*/ 1 w 3"/>
                <a:gd name="T1" fmla="*/ 0 h 4"/>
                <a:gd name="T2" fmla="*/ 1 w 3"/>
                <a:gd name="T3" fmla="*/ 0 h 4"/>
                <a:gd name="T4" fmla="*/ 0 w 3"/>
                <a:gd name="T5" fmla="*/ 0 h 4"/>
                <a:gd name="T6" fmla="*/ 0 w 3"/>
                <a:gd name="T7" fmla="*/ 1 h 4"/>
                <a:gd name="T8" fmla="*/ 0 w 3"/>
                <a:gd name="T9" fmla="*/ 1 h 4"/>
                <a:gd name="T10" fmla="*/ 0 w 3"/>
                <a:gd name="T11" fmla="*/ 1 h 4"/>
                <a:gd name="T12" fmla="*/ 3 w 3"/>
                <a:gd name="T13" fmla="*/ 2 h 4"/>
                <a:gd name="T14" fmla="*/ 3 w 3"/>
                <a:gd name="T15" fmla="*/ 2 h 4"/>
                <a:gd name="T16" fmla="*/ 3 w 3"/>
                <a:gd name="T17" fmla="*/ 2 h 4"/>
                <a:gd name="T18" fmla="*/ 3 w 3"/>
                <a:gd name="T19" fmla="*/ 2 h 4"/>
                <a:gd name="T20" fmla="*/ 3 w 3"/>
                <a:gd name="T21" fmla="*/ 2 h 4"/>
                <a:gd name="T22" fmla="*/ 3 w 3"/>
                <a:gd name="T23" fmla="*/ 2 h 4"/>
                <a:gd name="T24" fmla="*/ 2 w 3"/>
                <a:gd name="T25" fmla="*/ 2 h 4"/>
                <a:gd name="T26" fmla="*/ 3 w 3"/>
                <a:gd name="T27" fmla="*/ 1 h 4"/>
                <a:gd name="T28" fmla="*/ 3 w 3"/>
                <a:gd name="T29" fmla="*/ 1 h 4"/>
                <a:gd name="T30" fmla="*/ 3 w 3"/>
                <a:gd name="T31" fmla="*/ 1 h 4"/>
                <a:gd name="T32" fmla="*/ 3 w 3"/>
                <a:gd name="T33" fmla="*/ 0 h 4"/>
                <a:gd name="T34" fmla="*/ 1 w 3"/>
                <a:gd name="T35" fmla="*/ 0 h 4"/>
                <a:gd name="T36" fmla="*/ 1 w 3"/>
                <a:gd name="T37" fmla="*/ 0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4"/>
                <a:gd name="T59" fmla="*/ 3 w 3"/>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4">
                  <a:moveTo>
                    <a:pt x="1" y="0"/>
                  </a:moveTo>
                  <a:lnTo>
                    <a:pt x="1" y="0"/>
                  </a:lnTo>
                  <a:lnTo>
                    <a:pt x="0" y="0"/>
                  </a:lnTo>
                  <a:lnTo>
                    <a:pt x="0" y="1"/>
                  </a:lnTo>
                  <a:lnTo>
                    <a:pt x="3" y="4"/>
                  </a:lnTo>
                  <a:lnTo>
                    <a:pt x="3" y="3"/>
                  </a:lnTo>
                  <a:lnTo>
                    <a:pt x="2" y="2"/>
                  </a:lnTo>
                  <a:lnTo>
                    <a:pt x="3" y="1"/>
                  </a:lnTo>
                  <a:lnTo>
                    <a:pt x="3"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2" name="Freeform 4415"/>
            <p:cNvSpPr>
              <a:spLocks/>
            </p:cNvSpPr>
            <p:nvPr/>
          </p:nvSpPr>
          <p:spPr bwMode="auto">
            <a:xfrm>
              <a:off x="3387" y="2118"/>
              <a:ext cx="1" cy="4"/>
            </a:xfrm>
            <a:custGeom>
              <a:avLst/>
              <a:gdLst>
                <a:gd name="T0" fmla="*/ 1 w 2"/>
                <a:gd name="T1" fmla="*/ 4 h 4"/>
                <a:gd name="T2" fmla="*/ 1 w 2"/>
                <a:gd name="T3" fmla="*/ 4 h 4"/>
                <a:gd name="T4" fmla="*/ 1 w 2"/>
                <a:gd name="T5" fmla="*/ 4 h 4"/>
                <a:gd name="T6" fmla="*/ 1 w 2"/>
                <a:gd name="T7" fmla="*/ 2 h 4"/>
                <a:gd name="T8" fmla="*/ 1 w 2"/>
                <a:gd name="T9" fmla="*/ 2 h 4"/>
                <a:gd name="T10" fmla="*/ 1 w 2"/>
                <a:gd name="T11" fmla="*/ 0 h 4"/>
                <a:gd name="T12" fmla="*/ 1 w 2"/>
                <a:gd name="T13" fmla="*/ 0 h 4"/>
                <a:gd name="T14" fmla="*/ 1 w 2"/>
                <a:gd name="T15" fmla="*/ 1 h 4"/>
                <a:gd name="T16" fmla="*/ 1 w 2"/>
                <a:gd name="T17" fmla="*/ 1 h 4"/>
                <a:gd name="T18" fmla="*/ 0 w 2"/>
                <a:gd name="T19" fmla="*/ 4 h 4"/>
                <a:gd name="T20" fmla="*/ 1 w 2"/>
                <a:gd name="T21" fmla="*/ 4 h 4"/>
                <a:gd name="T22" fmla="*/ 1 w 2"/>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1" y="4"/>
                  </a:moveTo>
                  <a:lnTo>
                    <a:pt x="1" y="4"/>
                  </a:lnTo>
                  <a:lnTo>
                    <a:pt x="2" y="4"/>
                  </a:lnTo>
                  <a:lnTo>
                    <a:pt x="2" y="2"/>
                  </a:lnTo>
                  <a:lnTo>
                    <a:pt x="2" y="0"/>
                  </a:lnTo>
                  <a:lnTo>
                    <a:pt x="1" y="1"/>
                  </a:lnTo>
                  <a:lnTo>
                    <a:pt x="0" y="4"/>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3" name="Freeform 4416"/>
            <p:cNvSpPr>
              <a:spLocks/>
            </p:cNvSpPr>
            <p:nvPr/>
          </p:nvSpPr>
          <p:spPr bwMode="auto">
            <a:xfrm>
              <a:off x="3385" y="2125"/>
              <a:ext cx="4" cy="5"/>
            </a:xfrm>
            <a:custGeom>
              <a:avLst/>
              <a:gdLst>
                <a:gd name="T0" fmla="*/ 1 w 6"/>
                <a:gd name="T1" fmla="*/ 1 h 7"/>
                <a:gd name="T2" fmla="*/ 1 w 6"/>
                <a:gd name="T3" fmla="*/ 1 h 7"/>
                <a:gd name="T4" fmla="*/ 1 w 6"/>
                <a:gd name="T5" fmla="*/ 1 h 7"/>
                <a:gd name="T6" fmla="*/ 1 w 6"/>
                <a:gd name="T7" fmla="*/ 1 h 7"/>
                <a:gd name="T8" fmla="*/ 1 w 6"/>
                <a:gd name="T9" fmla="*/ 1 h 7"/>
                <a:gd name="T10" fmla="*/ 0 w 6"/>
                <a:gd name="T11" fmla="*/ 1 h 7"/>
                <a:gd name="T12" fmla="*/ 1 w 6"/>
                <a:gd name="T13" fmla="*/ 1 h 7"/>
                <a:gd name="T14" fmla="*/ 1 w 6"/>
                <a:gd name="T15" fmla="*/ 1 h 7"/>
                <a:gd name="T16" fmla="*/ 1 w 6"/>
                <a:gd name="T17" fmla="*/ 1 h 7"/>
                <a:gd name="T18" fmla="*/ 1 w 6"/>
                <a:gd name="T19" fmla="*/ 1 h 7"/>
                <a:gd name="T20" fmla="*/ 1 w 6"/>
                <a:gd name="T21" fmla="*/ 1 h 7"/>
                <a:gd name="T22" fmla="*/ 1 w 6"/>
                <a:gd name="T23" fmla="*/ 1 h 7"/>
                <a:gd name="T24" fmla="*/ 1 w 6"/>
                <a:gd name="T25" fmla="*/ 1 h 7"/>
                <a:gd name="T26" fmla="*/ 1 w 6"/>
                <a:gd name="T27" fmla="*/ 1 h 7"/>
                <a:gd name="T28" fmla="*/ 1 w 6"/>
                <a:gd name="T29" fmla="*/ 1 h 7"/>
                <a:gd name="T30" fmla="*/ 1 w 6"/>
                <a:gd name="T31" fmla="*/ 1 h 7"/>
                <a:gd name="T32" fmla="*/ 1 w 6"/>
                <a:gd name="T33" fmla="*/ 1 h 7"/>
                <a:gd name="T34" fmla="*/ 1 w 6"/>
                <a:gd name="T35" fmla="*/ 0 h 7"/>
                <a:gd name="T36" fmla="*/ 1 w 6"/>
                <a:gd name="T37" fmla="*/ 0 h 7"/>
                <a:gd name="T38" fmla="*/ 1 w 6"/>
                <a:gd name="T39" fmla="*/ 0 h 7"/>
                <a:gd name="T40" fmla="*/ 1 w 6"/>
                <a:gd name="T41" fmla="*/ 0 h 7"/>
                <a:gd name="T42" fmla="*/ 1 w 6"/>
                <a:gd name="T43" fmla="*/ 1 h 7"/>
                <a:gd name="T44" fmla="*/ 1 w 6"/>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7"/>
                <a:gd name="T71" fmla="*/ 6 w 6"/>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7">
                  <a:moveTo>
                    <a:pt x="2" y="2"/>
                  </a:moveTo>
                  <a:lnTo>
                    <a:pt x="2" y="2"/>
                  </a:lnTo>
                  <a:lnTo>
                    <a:pt x="2" y="3"/>
                  </a:lnTo>
                  <a:lnTo>
                    <a:pt x="1" y="3"/>
                  </a:lnTo>
                  <a:lnTo>
                    <a:pt x="0" y="4"/>
                  </a:lnTo>
                  <a:lnTo>
                    <a:pt x="1" y="5"/>
                  </a:lnTo>
                  <a:lnTo>
                    <a:pt x="2" y="5"/>
                  </a:lnTo>
                  <a:lnTo>
                    <a:pt x="3" y="6"/>
                  </a:lnTo>
                  <a:lnTo>
                    <a:pt x="4" y="6"/>
                  </a:lnTo>
                  <a:lnTo>
                    <a:pt x="6" y="7"/>
                  </a:lnTo>
                  <a:lnTo>
                    <a:pt x="6" y="5"/>
                  </a:lnTo>
                  <a:lnTo>
                    <a:pt x="4" y="0"/>
                  </a:lnTo>
                  <a:lnTo>
                    <a:pt x="3"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4" name="Freeform 4417"/>
            <p:cNvSpPr>
              <a:spLocks/>
            </p:cNvSpPr>
            <p:nvPr/>
          </p:nvSpPr>
          <p:spPr bwMode="auto">
            <a:xfrm>
              <a:off x="3388" y="2133"/>
              <a:ext cx="3" cy="2"/>
            </a:xfrm>
            <a:custGeom>
              <a:avLst/>
              <a:gdLst>
                <a:gd name="T0" fmla="*/ 1 w 4"/>
                <a:gd name="T1" fmla="*/ 0 h 3"/>
                <a:gd name="T2" fmla="*/ 1 w 4"/>
                <a:gd name="T3" fmla="*/ 0 h 3"/>
                <a:gd name="T4" fmla="*/ 0 w 4"/>
                <a:gd name="T5" fmla="*/ 0 h 3"/>
                <a:gd name="T6" fmla="*/ 0 w 4"/>
                <a:gd name="T7" fmla="*/ 1 h 3"/>
                <a:gd name="T8" fmla="*/ 0 w 4"/>
                <a:gd name="T9" fmla="*/ 1 h 3"/>
                <a:gd name="T10" fmla="*/ 1 w 4"/>
                <a:gd name="T11" fmla="*/ 1 h 3"/>
                <a:gd name="T12" fmla="*/ 2 w 4"/>
                <a:gd name="T13" fmla="*/ 1 h 3"/>
                <a:gd name="T14" fmla="*/ 2 w 4"/>
                <a:gd name="T15" fmla="*/ 1 h 3"/>
                <a:gd name="T16" fmla="*/ 2 w 4"/>
                <a:gd name="T17" fmla="*/ 1 h 3"/>
                <a:gd name="T18" fmla="*/ 2 w 4"/>
                <a:gd name="T19" fmla="*/ 1 h 3"/>
                <a:gd name="T20" fmla="*/ 2 w 4"/>
                <a:gd name="T21" fmla="*/ 1 h 3"/>
                <a:gd name="T22" fmla="*/ 2 w 4"/>
                <a:gd name="T23" fmla="*/ 1 h 3"/>
                <a:gd name="T24" fmla="*/ 1 w 4"/>
                <a:gd name="T25" fmla="*/ 1 h 3"/>
                <a:gd name="T26" fmla="*/ 1 w 4"/>
                <a:gd name="T27" fmla="*/ 0 h 3"/>
                <a:gd name="T28" fmla="*/ 1 w 4"/>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0"/>
                  </a:moveTo>
                  <a:lnTo>
                    <a:pt x="1" y="0"/>
                  </a:lnTo>
                  <a:lnTo>
                    <a:pt x="0" y="0"/>
                  </a:lnTo>
                  <a:lnTo>
                    <a:pt x="0" y="1"/>
                  </a:lnTo>
                  <a:lnTo>
                    <a:pt x="1" y="3"/>
                  </a:lnTo>
                  <a:lnTo>
                    <a:pt x="2" y="3"/>
                  </a:lnTo>
                  <a:lnTo>
                    <a:pt x="3" y="3"/>
                  </a:lnTo>
                  <a:lnTo>
                    <a:pt x="4" y="3"/>
                  </a:lnTo>
                  <a:lnTo>
                    <a:pt x="3" y="2"/>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5" name="Freeform 4418"/>
            <p:cNvSpPr>
              <a:spLocks/>
            </p:cNvSpPr>
            <p:nvPr/>
          </p:nvSpPr>
          <p:spPr bwMode="auto">
            <a:xfrm>
              <a:off x="3418" y="2156"/>
              <a:ext cx="0" cy="2"/>
            </a:xfrm>
            <a:custGeom>
              <a:avLst/>
              <a:gdLst>
                <a:gd name="T0" fmla="*/ 0 w 2"/>
                <a:gd name="T1" fmla="*/ 1 h 3"/>
                <a:gd name="T2" fmla="*/ 0 w 2"/>
                <a:gd name="T3" fmla="*/ 1 h 3"/>
                <a:gd name="T4" fmla="*/ 0 w 2"/>
                <a:gd name="T5" fmla="*/ 0 h 3"/>
                <a:gd name="T6" fmla="*/ 0 w 2"/>
                <a:gd name="T7" fmla="*/ 0 h 3"/>
                <a:gd name="T8" fmla="*/ 0 w 2"/>
                <a:gd name="T9" fmla="*/ 1 h 3"/>
                <a:gd name="T10" fmla="*/ 0 w 2"/>
                <a:gd name="T11" fmla="*/ 1 h 3"/>
                <a:gd name="T12" fmla="*/ 0 w 2"/>
                <a:gd name="T13" fmla="*/ 1 h 3"/>
                <a:gd name="T14" fmla="*/ 0 w 2"/>
                <a:gd name="T15" fmla="*/ 1 h 3"/>
                <a:gd name="T16" fmla="*/ 0 w 2"/>
                <a:gd name="T17" fmla="*/ 1 h 3"/>
                <a:gd name="T18" fmla="*/ 0 w 2"/>
                <a:gd name="T19" fmla="*/ 1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0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1"/>
                  </a:moveTo>
                  <a:lnTo>
                    <a:pt x="2" y="1"/>
                  </a:lnTo>
                  <a:lnTo>
                    <a:pt x="1" y="0"/>
                  </a:lnTo>
                  <a:lnTo>
                    <a:pt x="0" y="0"/>
                  </a:lnTo>
                  <a:lnTo>
                    <a:pt x="0" y="1"/>
                  </a:lnTo>
                  <a:lnTo>
                    <a:pt x="0" y="2"/>
                  </a:lnTo>
                  <a:lnTo>
                    <a:pt x="1" y="3"/>
                  </a:lnTo>
                  <a:lnTo>
                    <a:pt x="2" y="3"/>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6" name="Freeform 4419"/>
            <p:cNvSpPr>
              <a:spLocks/>
            </p:cNvSpPr>
            <p:nvPr/>
          </p:nvSpPr>
          <p:spPr bwMode="auto">
            <a:xfrm>
              <a:off x="3418" y="2116"/>
              <a:ext cx="20" cy="16"/>
            </a:xfrm>
            <a:custGeom>
              <a:avLst/>
              <a:gdLst>
                <a:gd name="T0" fmla="*/ 2 w 26"/>
                <a:gd name="T1" fmla="*/ 3 h 19"/>
                <a:gd name="T2" fmla="*/ 2 w 26"/>
                <a:gd name="T3" fmla="*/ 3 h 19"/>
                <a:gd name="T4" fmla="*/ 2 w 26"/>
                <a:gd name="T5" fmla="*/ 3 h 19"/>
                <a:gd name="T6" fmla="*/ 2 w 26"/>
                <a:gd name="T7" fmla="*/ 3 h 19"/>
                <a:gd name="T8" fmla="*/ 2 w 26"/>
                <a:gd name="T9" fmla="*/ 3 h 19"/>
                <a:gd name="T10" fmla="*/ 2 w 26"/>
                <a:gd name="T11" fmla="*/ 3 h 19"/>
                <a:gd name="T12" fmla="*/ 2 w 26"/>
                <a:gd name="T13" fmla="*/ 3 h 19"/>
                <a:gd name="T14" fmla="*/ 2 w 26"/>
                <a:gd name="T15" fmla="*/ 3 h 19"/>
                <a:gd name="T16" fmla="*/ 2 w 26"/>
                <a:gd name="T17" fmla="*/ 3 h 19"/>
                <a:gd name="T18" fmla="*/ 2 w 26"/>
                <a:gd name="T19" fmla="*/ 3 h 19"/>
                <a:gd name="T20" fmla="*/ 2 w 26"/>
                <a:gd name="T21" fmla="*/ 3 h 19"/>
                <a:gd name="T22" fmla="*/ 2 w 26"/>
                <a:gd name="T23" fmla="*/ 3 h 19"/>
                <a:gd name="T24" fmla="*/ 2 w 26"/>
                <a:gd name="T25" fmla="*/ 3 h 19"/>
                <a:gd name="T26" fmla="*/ 2 w 26"/>
                <a:gd name="T27" fmla="*/ 3 h 19"/>
                <a:gd name="T28" fmla="*/ 2 w 26"/>
                <a:gd name="T29" fmla="*/ 3 h 19"/>
                <a:gd name="T30" fmla="*/ 2 w 26"/>
                <a:gd name="T31" fmla="*/ 3 h 19"/>
                <a:gd name="T32" fmla="*/ 2 w 26"/>
                <a:gd name="T33" fmla="*/ 1 h 19"/>
                <a:gd name="T34" fmla="*/ 2 w 26"/>
                <a:gd name="T35" fmla="*/ 1 h 19"/>
                <a:gd name="T36" fmla="*/ 2 w 26"/>
                <a:gd name="T37" fmla="*/ 0 h 19"/>
                <a:gd name="T38" fmla="*/ 2 w 26"/>
                <a:gd name="T39" fmla="*/ 0 h 19"/>
                <a:gd name="T40" fmla="*/ 2 w 26"/>
                <a:gd name="T41" fmla="*/ 1 h 19"/>
                <a:gd name="T42" fmla="*/ 2 w 26"/>
                <a:gd name="T43" fmla="*/ 1 h 19"/>
                <a:gd name="T44" fmla="*/ 0 w 26"/>
                <a:gd name="T45" fmla="*/ 2 h 19"/>
                <a:gd name="T46" fmla="*/ 0 w 26"/>
                <a:gd name="T47" fmla="*/ 2 h 19"/>
                <a:gd name="T48" fmla="*/ 1 w 26"/>
                <a:gd name="T49" fmla="*/ 2 h 19"/>
                <a:gd name="T50" fmla="*/ 1 w 26"/>
                <a:gd name="T51" fmla="*/ 2 h 19"/>
                <a:gd name="T52" fmla="*/ 2 w 26"/>
                <a:gd name="T53" fmla="*/ 2 h 19"/>
                <a:gd name="T54" fmla="*/ 2 w 26"/>
                <a:gd name="T55" fmla="*/ 3 h 19"/>
                <a:gd name="T56" fmla="*/ 2 w 26"/>
                <a:gd name="T57" fmla="*/ 3 h 19"/>
                <a:gd name="T58" fmla="*/ 2 w 26"/>
                <a:gd name="T59" fmla="*/ 3 h 19"/>
                <a:gd name="T60" fmla="*/ 2 w 26"/>
                <a:gd name="T61" fmla="*/ 3 h 19"/>
                <a:gd name="T62" fmla="*/ 2 w 26"/>
                <a:gd name="T63" fmla="*/ 3 h 19"/>
                <a:gd name="T64" fmla="*/ 2 w 26"/>
                <a:gd name="T65" fmla="*/ 3 h 19"/>
                <a:gd name="T66" fmla="*/ 2 w 26"/>
                <a:gd name="T67" fmla="*/ 3 h 19"/>
                <a:gd name="T68" fmla="*/ 2 w 26"/>
                <a:gd name="T69" fmla="*/ 3 h 19"/>
                <a:gd name="T70" fmla="*/ 2 w 26"/>
                <a:gd name="T71" fmla="*/ 3 h 19"/>
                <a:gd name="T72" fmla="*/ 2 w 26"/>
                <a:gd name="T73" fmla="*/ 3 h 19"/>
                <a:gd name="T74" fmla="*/ 2 w 26"/>
                <a:gd name="T75" fmla="*/ 3 h 19"/>
                <a:gd name="T76" fmla="*/ 2 w 26"/>
                <a:gd name="T77" fmla="*/ 3 h 19"/>
                <a:gd name="T78" fmla="*/ 2 w 26"/>
                <a:gd name="T79" fmla="*/ 3 h 19"/>
                <a:gd name="T80" fmla="*/ 2 w 26"/>
                <a:gd name="T81" fmla="*/ 3 h 19"/>
                <a:gd name="T82" fmla="*/ 2 w 26"/>
                <a:gd name="T83" fmla="*/ 3 h 19"/>
                <a:gd name="T84" fmla="*/ 2 w 26"/>
                <a:gd name="T85" fmla="*/ 3 h 19"/>
                <a:gd name="T86" fmla="*/ 2 w 26"/>
                <a:gd name="T87" fmla="*/ 3 h 19"/>
                <a:gd name="T88" fmla="*/ 2 w 26"/>
                <a:gd name="T89" fmla="*/ 3 h 19"/>
                <a:gd name="T90" fmla="*/ 2 w 26"/>
                <a:gd name="T91" fmla="*/ 3 h 19"/>
                <a:gd name="T92" fmla="*/ 2 w 26"/>
                <a:gd name="T93" fmla="*/ 3 h 19"/>
                <a:gd name="T94" fmla="*/ 2 w 26"/>
                <a:gd name="T95" fmla="*/ 3 h 19"/>
                <a:gd name="T96" fmla="*/ 2 w 26"/>
                <a:gd name="T97" fmla="*/ 3 h 19"/>
                <a:gd name="T98" fmla="*/ 2 w 26"/>
                <a:gd name="T99" fmla="*/ 3 h 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19"/>
                <a:gd name="T152" fmla="*/ 26 w 26"/>
                <a:gd name="T153" fmla="*/ 19 h 1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19">
                  <a:moveTo>
                    <a:pt x="21" y="13"/>
                  </a:moveTo>
                  <a:lnTo>
                    <a:pt x="21" y="13"/>
                  </a:lnTo>
                  <a:lnTo>
                    <a:pt x="20" y="10"/>
                  </a:lnTo>
                  <a:lnTo>
                    <a:pt x="20" y="8"/>
                  </a:lnTo>
                  <a:lnTo>
                    <a:pt x="20" y="7"/>
                  </a:lnTo>
                  <a:lnTo>
                    <a:pt x="19" y="6"/>
                  </a:lnTo>
                  <a:lnTo>
                    <a:pt x="17" y="6"/>
                  </a:lnTo>
                  <a:lnTo>
                    <a:pt x="15" y="5"/>
                  </a:lnTo>
                  <a:lnTo>
                    <a:pt x="14" y="5"/>
                  </a:lnTo>
                  <a:lnTo>
                    <a:pt x="12" y="4"/>
                  </a:lnTo>
                  <a:lnTo>
                    <a:pt x="10" y="4"/>
                  </a:lnTo>
                  <a:lnTo>
                    <a:pt x="9" y="3"/>
                  </a:lnTo>
                  <a:lnTo>
                    <a:pt x="7" y="1"/>
                  </a:lnTo>
                  <a:lnTo>
                    <a:pt x="7" y="0"/>
                  </a:lnTo>
                  <a:lnTo>
                    <a:pt x="6" y="0"/>
                  </a:lnTo>
                  <a:lnTo>
                    <a:pt x="2" y="1"/>
                  </a:lnTo>
                  <a:lnTo>
                    <a:pt x="0" y="2"/>
                  </a:lnTo>
                  <a:lnTo>
                    <a:pt x="1" y="2"/>
                  </a:lnTo>
                  <a:lnTo>
                    <a:pt x="3" y="2"/>
                  </a:lnTo>
                  <a:lnTo>
                    <a:pt x="5" y="3"/>
                  </a:lnTo>
                  <a:lnTo>
                    <a:pt x="8" y="6"/>
                  </a:lnTo>
                  <a:lnTo>
                    <a:pt x="9" y="8"/>
                  </a:lnTo>
                  <a:lnTo>
                    <a:pt x="11" y="10"/>
                  </a:lnTo>
                  <a:lnTo>
                    <a:pt x="15" y="10"/>
                  </a:lnTo>
                  <a:lnTo>
                    <a:pt x="16" y="10"/>
                  </a:lnTo>
                  <a:lnTo>
                    <a:pt x="18" y="12"/>
                  </a:lnTo>
                  <a:lnTo>
                    <a:pt x="19" y="14"/>
                  </a:lnTo>
                  <a:lnTo>
                    <a:pt x="20" y="16"/>
                  </a:lnTo>
                  <a:lnTo>
                    <a:pt x="23" y="18"/>
                  </a:lnTo>
                  <a:lnTo>
                    <a:pt x="24" y="19"/>
                  </a:lnTo>
                  <a:lnTo>
                    <a:pt x="25" y="18"/>
                  </a:lnTo>
                  <a:lnTo>
                    <a:pt x="26" y="17"/>
                  </a:lnTo>
                  <a:lnTo>
                    <a:pt x="25" y="16"/>
                  </a:lnTo>
                  <a:lnTo>
                    <a:pt x="24" y="16"/>
                  </a:lnTo>
                  <a:lnTo>
                    <a:pt x="21"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7" name="Freeform 4420"/>
            <p:cNvSpPr>
              <a:spLocks/>
            </p:cNvSpPr>
            <p:nvPr/>
          </p:nvSpPr>
          <p:spPr bwMode="auto">
            <a:xfrm>
              <a:off x="3424" y="2166"/>
              <a:ext cx="36" cy="10"/>
            </a:xfrm>
            <a:custGeom>
              <a:avLst/>
              <a:gdLst>
                <a:gd name="T0" fmla="*/ 2 w 44"/>
                <a:gd name="T1" fmla="*/ 1 h 13"/>
                <a:gd name="T2" fmla="*/ 2 w 44"/>
                <a:gd name="T3" fmla="*/ 1 h 13"/>
                <a:gd name="T4" fmla="*/ 2 w 44"/>
                <a:gd name="T5" fmla="*/ 0 h 13"/>
                <a:gd name="T6" fmla="*/ 2 w 44"/>
                <a:gd name="T7" fmla="*/ 0 h 13"/>
                <a:gd name="T8" fmla="*/ 2 w 44"/>
                <a:gd name="T9" fmla="*/ 2 h 13"/>
                <a:gd name="T10" fmla="*/ 2 w 44"/>
                <a:gd name="T11" fmla="*/ 2 h 13"/>
                <a:gd name="T12" fmla="*/ 2 w 44"/>
                <a:gd name="T13" fmla="*/ 2 h 13"/>
                <a:gd name="T14" fmla="*/ 1 w 44"/>
                <a:gd name="T15" fmla="*/ 2 h 13"/>
                <a:gd name="T16" fmla="*/ 1 w 44"/>
                <a:gd name="T17" fmla="*/ 2 h 13"/>
                <a:gd name="T18" fmla="*/ 0 w 44"/>
                <a:gd name="T19" fmla="*/ 2 h 13"/>
                <a:gd name="T20" fmla="*/ 1 w 44"/>
                <a:gd name="T21" fmla="*/ 2 h 13"/>
                <a:gd name="T22" fmla="*/ 2 w 44"/>
                <a:gd name="T23" fmla="*/ 2 h 13"/>
                <a:gd name="T24" fmla="*/ 2 w 44"/>
                <a:gd name="T25" fmla="*/ 2 h 13"/>
                <a:gd name="T26" fmla="*/ 2 w 44"/>
                <a:gd name="T27" fmla="*/ 2 h 13"/>
                <a:gd name="T28" fmla="*/ 2 w 44"/>
                <a:gd name="T29" fmla="*/ 2 h 13"/>
                <a:gd name="T30" fmla="*/ 2 w 44"/>
                <a:gd name="T31" fmla="*/ 2 h 13"/>
                <a:gd name="T32" fmla="*/ 2 w 44"/>
                <a:gd name="T33" fmla="*/ 2 h 13"/>
                <a:gd name="T34" fmla="*/ 2 w 44"/>
                <a:gd name="T35" fmla="*/ 2 h 13"/>
                <a:gd name="T36" fmla="*/ 2 w 44"/>
                <a:gd name="T37" fmla="*/ 2 h 13"/>
                <a:gd name="T38" fmla="*/ 2 w 44"/>
                <a:gd name="T39" fmla="*/ 2 h 13"/>
                <a:gd name="T40" fmla="*/ 2 w 44"/>
                <a:gd name="T41" fmla="*/ 2 h 13"/>
                <a:gd name="T42" fmla="*/ 2 w 44"/>
                <a:gd name="T43" fmla="*/ 2 h 13"/>
                <a:gd name="T44" fmla="*/ 5 w 44"/>
                <a:gd name="T45" fmla="*/ 2 h 13"/>
                <a:gd name="T46" fmla="*/ 5 w 44"/>
                <a:gd name="T47" fmla="*/ 2 h 13"/>
                <a:gd name="T48" fmla="*/ 5 w 44"/>
                <a:gd name="T49" fmla="*/ 2 h 13"/>
                <a:gd name="T50" fmla="*/ 5 w 44"/>
                <a:gd name="T51" fmla="*/ 2 h 13"/>
                <a:gd name="T52" fmla="*/ 5 w 44"/>
                <a:gd name="T53" fmla="*/ 2 h 13"/>
                <a:gd name="T54" fmla="*/ 5 w 44"/>
                <a:gd name="T55" fmla="*/ 2 h 13"/>
                <a:gd name="T56" fmla="*/ 5 w 44"/>
                <a:gd name="T57" fmla="*/ 2 h 13"/>
                <a:gd name="T58" fmla="*/ 5 w 44"/>
                <a:gd name="T59" fmla="*/ 2 h 13"/>
                <a:gd name="T60" fmla="*/ 5 w 44"/>
                <a:gd name="T61" fmla="*/ 2 h 13"/>
                <a:gd name="T62" fmla="*/ 4 w 44"/>
                <a:gd name="T63" fmla="*/ 2 h 13"/>
                <a:gd name="T64" fmla="*/ 4 w 44"/>
                <a:gd name="T65" fmla="*/ 2 h 13"/>
                <a:gd name="T66" fmla="*/ 4 w 44"/>
                <a:gd name="T67" fmla="*/ 2 h 13"/>
                <a:gd name="T68" fmla="*/ 4 w 44"/>
                <a:gd name="T69" fmla="*/ 2 h 13"/>
                <a:gd name="T70" fmla="*/ 4 w 44"/>
                <a:gd name="T71" fmla="*/ 2 h 13"/>
                <a:gd name="T72" fmla="*/ 4 w 44"/>
                <a:gd name="T73" fmla="*/ 2 h 13"/>
                <a:gd name="T74" fmla="*/ 4 w 44"/>
                <a:gd name="T75" fmla="*/ 2 h 13"/>
                <a:gd name="T76" fmla="*/ 4 w 44"/>
                <a:gd name="T77" fmla="*/ 2 h 13"/>
                <a:gd name="T78" fmla="*/ 4 w 44"/>
                <a:gd name="T79" fmla="*/ 2 h 13"/>
                <a:gd name="T80" fmla="*/ 4 w 44"/>
                <a:gd name="T81" fmla="*/ 2 h 13"/>
                <a:gd name="T82" fmla="*/ 3 w 44"/>
                <a:gd name="T83" fmla="*/ 2 h 13"/>
                <a:gd name="T84" fmla="*/ 3 w 44"/>
                <a:gd name="T85" fmla="*/ 2 h 13"/>
                <a:gd name="T86" fmla="*/ 2 w 44"/>
                <a:gd name="T87" fmla="*/ 2 h 13"/>
                <a:gd name="T88" fmla="*/ 2 w 44"/>
                <a:gd name="T89" fmla="*/ 2 h 13"/>
                <a:gd name="T90" fmla="*/ 2 w 44"/>
                <a:gd name="T91" fmla="*/ 2 h 13"/>
                <a:gd name="T92" fmla="*/ 2 w 44"/>
                <a:gd name="T93" fmla="*/ 2 h 13"/>
                <a:gd name="T94" fmla="*/ 2 w 44"/>
                <a:gd name="T95" fmla="*/ 2 h 13"/>
                <a:gd name="T96" fmla="*/ 2 w 44"/>
                <a:gd name="T97" fmla="*/ 2 h 13"/>
                <a:gd name="T98" fmla="*/ 2 w 44"/>
                <a:gd name="T99" fmla="*/ 2 h 13"/>
                <a:gd name="T100" fmla="*/ 2 w 44"/>
                <a:gd name="T101" fmla="*/ 2 h 13"/>
                <a:gd name="T102" fmla="*/ 2 w 44"/>
                <a:gd name="T103" fmla="*/ 2 h 13"/>
                <a:gd name="T104" fmla="*/ 2 w 44"/>
                <a:gd name="T105" fmla="*/ 2 h 13"/>
                <a:gd name="T106" fmla="*/ 2 w 44"/>
                <a:gd name="T107" fmla="*/ 2 h 13"/>
                <a:gd name="T108" fmla="*/ 2 w 44"/>
                <a:gd name="T109" fmla="*/ 1 h 13"/>
                <a:gd name="T110" fmla="*/ 2 w 44"/>
                <a:gd name="T111" fmla="*/ 1 h 13"/>
                <a:gd name="T112" fmla="*/ 2 w 44"/>
                <a:gd name="T113" fmla="*/ 1 h 13"/>
                <a:gd name="T114" fmla="*/ 2 w 44"/>
                <a:gd name="T115" fmla="*/ 2 h 13"/>
                <a:gd name="T116" fmla="*/ 2 w 44"/>
                <a:gd name="T117" fmla="*/ 2 h 13"/>
                <a:gd name="T118" fmla="*/ 2 w 44"/>
                <a:gd name="T119" fmla="*/ 2 h 13"/>
                <a:gd name="T120" fmla="*/ 2 w 44"/>
                <a:gd name="T121" fmla="*/ 1 h 13"/>
                <a:gd name="T122" fmla="*/ 2 w 44"/>
                <a:gd name="T123" fmla="*/ 1 h 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
                <a:gd name="T187" fmla="*/ 0 h 13"/>
                <a:gd name="T188" fmla="*/ 44 w 44"/>
                <a:gd name="T189" fmla="*/ 13 h 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 h="13">
                  <a:moveTo>
                    <a:pt x="5" y="1"/>
                  </a:moveTo>
                  <a:lnTo>
                    <a:pt x="5" y="1"/>
                  </a:lnTo>
                  <a:lnTo>
                    <a:pt x="5" y="0"/>
                  </a:lnTo>
                  <a:lnTo>
                    <a:pt x="3" y="0"/>
                  </a:lnTo>
                  <a:lnTo>
                    <a:pt x="2" y="2"/>
                  </a:lnTo>
                  <a:lnTo>
                    <a:pt x="2" y="3"/>
                  </a:lnTo>
                  <a:lnTo>
                    <a:pt x="1" y="4"/>
                  </a:lnTo>
                  <a:lnTo>
                    <a:pt x="0" y="6"/>
                  </a:lnTo>
                  <a:lnTo>
                    <a:pt x="1" y="7"/>
                  </a:lnTo>
                  <a:lnTo>
                    <a:pt x="2" y="7"/>
                  </a:lnTo>
                  <a:lnTo>
                    <a:pt x="13" y="9"/>
                  </a:lnTo>
                  <a:lnTo>
                    <a:pt x="19" y="11"/>
                  </a:lnTo>
                  <a:lnTo>
                    <a:pt x="20" y="11"/>
                  </a:lnTo>
                  <a:lnTo>
                    <a:pt x="20" y="12"/>
                  </a:lnTo>
                  <a:lnTo>
                    <a:pt x="20" y="13"/>
                  </a:lnTo>
                  <a:lnTo>
                    <a:pt x="22" y="13"/>
                  </a:lnTo>
                  <a:lnTo>
                    <a:pt x="42" y="12"/>
                  </a:lnTo>
                  <a:lnTo>
                    <a:pt x="43" y="11"/>
                  </a:lnTo>
                  <a:lnTo>
                    <a:pt x="44" y="10"/>
                  </a:lnTo>
                  <a:lnTo>
                    <a:pt x="44" y="9"/>
                  </a:lnTo>
                  <a:lnTo>
                    <a:pt x="44" y="8"/>
                  </a:lnTo>
                  <a:lnTo>
                    <a:pt x="43" y="8"/>
                  </a:lnTo>
                  <a:lnTo>
                    <a:pt x="38" y="9"/>
                  </a:lnTo>
                  <a:lnTo>
                    <a:pt x="37" y="10"/>
                  </a:lnTo>
                  <a:lnTo>
                    <a:pt x="37" y="9"/>
                  </a:lnTo>
                  <a:lnTo>
                    <a:pt x="36" y="8"/>
                  </a:lnTo>
                  <a:lnTo>
                    <a:pt x="36" y="7"/>
                  </a:lnTo>
                  <a:lnTo>
                    <a:pt x="33" y="7"/>
                  </a:lnTo>
                  <a:lnTo>
                    <a:pt x="29" y="7"/>
                  </a:lnTo>
                  <a:lnTo>
                    <a:pt x="25" y="6"/>
                  </a:lnTo>
                  <a:lnTo>
                    <a:pt x="20" y="6"/>
                  </a:lnTo>
                  <a:lnTo>
                    <a:pt x="15" y="6"/>
                  </a:lnTo>
                  <a:lnTo>
                    <a:pt x="13" y="4"/>
                  </a:lnTo>
                  <a:lnTo>
                    <a:pt x="10" y="3"/>
                  </a:lnTo>
                  <a:lnTo>
                    <a:pt x="11" y="3"/>
                  </a:lnTo>
                  <a:lnTo>
                    <a:pt x="11" y="2"/>
                  </a:lnTo>
                  <a:lnTo>
                    <a:pt x="11" y="1"/>
                  </a:lnTo>
                  <a:lnTo>
                    <a:pt x="9" y="1"/>
                  </a:lnTo>
                  <a:lnTo>
                    <a:pt x="7" y="2"/>
                  </a:lnTo>
                  <a:lnTo>
                    <a:pt x="5" y="2"/>
                  </a:lnTo>
                  <a:lnTo>
                    <a:pt x="5"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8" name="Freeform 4421"/>
            <p:cNvSpPr>
              <a:spLocks/>
            </p:cNvSpPr>
            <p:nvPr/>
          </p:nvSpPr>
          <p:spPr bwMode="auto">
            <a:xfrm>
              <a:off x="3470" y="2166"/>
              <a:ext cx="2" cy="3"/>
            </a:xfrm>
            <a:custGeom>
              <a:avLst/>
              <a:gdLst>
                <a:gd name="T0" fmla="*/ 1 w 2"/>
                <a:gd name="T1" fmla="*/ 0 h 5"/>
                <a:gd name="T2" fmla="*/ 1 w 2"/>
                <a:gd name="T3" fmla="*/ 0 h 5"/>
                <a:gd name="T4" fmla="*/ 0 w 2"/>
                <a:gd name="T5" fmla="*/ 1 h 5"/>
                <a:gd name="T6" fmla="*/ 1 w 2"/>
                <a:gd name="T7" fmla="*/ 1 h 5"/>
                <a:gd name="T8" fmla="*/ 1 w 2"/>
                <a:gd name="T9" fmla="*/ 1 h 5"/>
                <a:gd name="T10" fmla="*/ 1 w 2"/>
                <a:gd name="T11" fmla="*/ 1 h 5"/>
                <a:gd name="T12" fmla="*/ 1 w 2"/>
                <a:gd name="T13" fmla="*/ 1 h 5"/>
                <a:gd name="T14" fmla="*/ 1 w 2"/>
                <a:gd name="T15" fmla="*/ 1 h 5"/>
                <a:gd name="T16" fmla="*/ 1 w 2"/>
                <a:gd name="T17" fmla="*/ 1 h 5"/>
                <a:gd name="T18" fmla="*/ 2 w 2"/>
                <a:gd name="T19" fmla="*/ 1 h 5"/>
                <a:gd name="T20" fmla="*/ 2 w 2"/>
                <a:gd name="T21" fmla="*/ 1 h 5"/>
                <a:gd name="T22" fmla="*/ 2 w 2"/>
                <a:gd name="T23" fmla="*/ 1 h 5"/>
                <a:gd name="T24" fmla="*/ 1 w 2"/>
                <a:gd name="T25" fmla="*/ 1 h 5"/>
                <a:gd name="T26" fmla="*/ 2 w 2"/>
                <a:gd name="T27" fmla="*/ 1 h 5"/>
                <a:gd name="T28" fmla="*/ 2 w 2"/>
                <a:gd name="T29" fmla="*/ 1 h 5"/>
                <a:gd name="T30" fmla="*/ 2 w 2"/>
                <a:gd name="T31" fmla="*/ 0 h 5"/>
                <a:gd name="T32" fmla="*/ 1 w 2"/>
                <a:gd name="T33" fmla="*/ 0 h 5"/>
                <a:gd name="T34" fmla="*/ 1 w 2"/>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
                <a:gd name="T55" fmla="*/ 0 h 5"/>
                <a:gd name="T56" fmla="*/ 2 w 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 h="5">
                  <a:moveTo>
                    <a:pt x="1" y="0"/>
                  </a:moveTo>
                  <a:lnTo>
                    <a:pt x="1" y="0"/>
                  </a:lnTo>
                  <a:lnTo>
                    <a:pt x="0" y="2"/>
                  </a:lnTo>
                  <a:lnTo>
                    <a:pt x="1" y="4"/>
                  </a:lnTo>
                  <a:lnTo>
                    <a:pt x="1" y="5"/>
                  </a:lnTo>
                  <a:lnTo>
                    <a:pt x="2" y="4"/>
                  </a:lnTo>
                  <a:lnTo>
                    <a:pt x="2" y="3"/>
                  </a:lnTo>
                  <a:lnTo>
                    <a:pt x="1" y="2"/>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399" name="Freeform 4422"/>
            <p:cNvSpPr>
              <a:spLocks/>
            </p:cNvSpPr>
            <p:nvPr/>
          </p:nvSpPr>
          <p:spPr bwMode="auto">
            <a:xfrm>
              <a:off x="3478" y="2155"/>
              <a:ext cx="7" cy="7"/>
            </a:xfrm>
            <a:custGeom>
              <a:avLst/>
              <a:gdLst>
                <a:gd name="T0" fmla="*/ 2 w 9"/>
                <a:gd name="T1" fmla="*/ 2 h 9"/>
                <a:gd name="T2" fmla="*/ 2 w 9"/>
                <a:gd name="T3" fmla="*/ 2 h 9"/>
                <a:gd name="T4" fmla="*/ 2 w 9"/>
                <a:gd name="T5" fmla="*/ 2 h 9"/>
                <a:gd name="T6" fmla="*/ 2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0 h 9"/>
                <a:gd name="T20" fmla="*/ 2 w 9"/>
                <a:gd name="T21" fmla="*/ 0 h 9"/>
                <a:gd name="T22" fmla="*/ 2 w 9"/>
                <a:gd name="T23" fmla="*/ 0 h 9"/>
                <a:gd name="T24" fmla="*/ 2 w 9"/>
                <a:gd name="T25" fmla="*/ 0 h 9"/>
                <a:gd name="T26" fmla="*/ 2 w 9"/>
                <a:gd name="T27" fmla="*/ 1 h 9"/>
                <a:gd name="T28" fmla="*/ 2 w 9"/>
                <a:gd name="T29" fmla="*/ 2 h 9"/>
                <a:gd name="T30" fmla="*/ 0 w 9"/>
                <a:gd name="T31" fmla="*/ 2 h 9"/>
                <a:gd name="T32" fmla="*/ 0 w 9"/>
                <a:gd name="T33" fmla="*/ 2 h 9"/>
                <a:gd name="T34" fmla="*/ 1 w 9"/>
                <a:gd name="T35" fmla="*/ 2 h 9"/>
                <a:gd name="T36" fmla="*/ 1 w 9"/>
                <a:gd name="T37" fmla="*/ 2 h 9"/>
                <a:gd name="T38" fmla="*/ 2 w 9"/>
                <a:gd name="T39" fmla="*/ 2 h 9"/>
                <a:gd name="T40" fmla="*/ 2 w 9"/>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9"/>
                <a:gd name="T65" fmla="*/ 9 w 9"/>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9">
                  <a:moveTo>
                    <a:pt x="2" y="9"/>
                  </a:moveTo>
                  <a:lnTo>
                    <a:pt x="2" y="9"/>
                  </a:lnTo>
                  <a:lnTo>
                    <a:pt x="4" y="8"/>
                  </a:lnTo>
                  <a:lnTo>
                    <a:pt x="5" y="8"/>
                  </a:lnTo>
                  <a:lnTo>
                    <a:pt x="6" y="7"/>
                  </a:lnTo>
                  <a:lnTo>
                    <a:pt x="6" y="5"/>
                  </a:lnTo>
                  <a:lnTo>
                    <a:pt x="9" y="2"/>
                  </a:lnTo>
                  <a:lnTo>
                    <a:pt x="9" y="0"/>
                  </a:lnTo>
                  <a:lnTo>
                    <a:pt x="6" y="0"/>
                  </a:lnTo>
                  <a:lnTo>
                    <a:pt x="4" y="1"/>
                  </a:lnTo>
                  <a:lnTo>
                    <a:pt x="2" y="3"/>
                  </a:lnTo>
                  <a:lnTo>
                    <a:pt x="0" y="7"/>
                  </a:lnTo>
                  <a:lnTo>
                    <a:pt x="1" y="9"/>
                  </a:lnTo>
                  <a:lnTo>
                    <a:pt x="2"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0" name="Freeform 4423"/>
            <p:cNvSpPr>
              <a:spLocks/>
            </p:cNvSpPr>
            <p:nvPr/>
          </p:nvSpPr>
          <p:spPr bwMode="auto">
            <a:xfrm>
              <a:off x="3435" y="2150"/>
              <a:ext cx="2" cy="1"/>
            </a:xfrm>
            <a:custGeom>
              <a:avLst/>
              <a:gdLst>
                <a:gd name="T0" fmla="*/ 2 w 2"/>
                <a:gd name="T1" fmla="*/ 1 h 1"/>
                <a:gd name="T2" fmla="*/ 2 w 2"/>
                <a:gd name="T3" fmla="*/ 1 h 1"/>
                <a:gd name="T4" fmla="*/ 2 w 2"/>
                <a:gd name="T5" fmla="*/ 0 h 1"/>
                <a:gd name="T6" fmla="*/ 2 w 2"/>
                <a:gd name="T7" fmla="*/ 0 h 1"/>
                <a:gd name="T8" fmla="*/ 1 w 2"/>
                <a:gd name="T9" fmla="*/ 0 h 1"/>
                <a:gd name="T10" fmla="*/ 1 w 2"/>
                <a:gd name="T11" fmla="*/ 0 h 1"/>
                <a:gd name="T12" fmla="*/ 0 w 2"/>
                <a:gd name="T13" fmla="*/ 1 h 1"/>
                <a:gd name="T14" fmla="*/ 2 w 2"/>
                <a:gd name="T15" fmla="*/ 1 h 1"/>
                <a:gd name="T16" fmla="*/ 2 w 2"/>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2" y="1"/>
                  </a:moveTo>
                  <a:lnTo>
                    <a:pt x="2" y="1"/>
                  </a:lnTo>
                  <a:lnTo>
                    <a:pt x="2" y="0"/>
                  </a:lnTo>
                  <a:lnTo>
                    <a:pt x="1" y="0"/>
                  </a:lnTo>
                  <a:lnTo>
                    <a:pt x="0" y="1"/>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1" name="Freeform 4424"/>
            <p:cNvSpPr>
              <a:spLocks/>
            </p:cNvSpPr>
            <p:nvPr/>
          </p:nvSpPr>
          <p:spPr bwMode="auto">
            <a:xfrm>
              <a:off x="3449" y="215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1 h 3"/>
                <a:gd name="T14" fmla="*/ 0 w 1"/>
                <a:gd name="T15" fmla="*/ 0 h 3"/>
                <a:gd name="T16" fmla="*/ 0 w 1"/>
                <a:gd name="T17" fmla="*/ 1 h 3"/>
                <a:gd name="T18" fmla="*/ 0 w 1"/>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1"/>
                  </a:moveTo>
                  <a:lnTo>
                    <a:pt x="0" y="1"/>
                  </a:lnTo>
                  <a:lnTo>
                    <a:pt x="1" y="2"/>
                  </a:lnTo>
                  <a:lnTo>
                    <a:pt x="1" y="3"/>
                  </a:lnTo>
                  <a:lnTo>
                    <a:pt x="1" y="2"/>
                  </a:lnTo>
                  <a:lnTo>
                    <a:pt x="1" y="1"/>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2" name="Freeform 4425"/>
            <p:cNvSpPr>
              <a:spLocks/>
            </p:cNvSpPr>
            <p:nvPr/>
          </p:nvSpPr>
          <p:spPr bwMode="auto">
            <a:xfrm>
              <a:off x="3449" y="2143"/>
              <a:ext cx="2" cy="3"/>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1 h 4"/>
                <a:gd name="T14" fmla="*/ 1 w 4"/>
                <a:gd name="T15" fmla="*/ 1 h 4"/>
                <a:gd name="T16" fmla="*/ 1 w 4"/>
                <a:gd name="T17" fmla="*/ 0 h 4"/>
                <a:gd name="T18" fmla="*/ 1 w 4"/>
                <a:gd name="T19" fmla="*/ 0 h 4"/>
                <a:gd name="T20" fmla="*/ 0 w 4"/>
                <a:gd name="T21" fmla="*/ 1 h 4"/>
                <a:gd name="T22" fmla="*/ 0 w 4"/>
                <a:gd name="T23" fmla="*/ 2 h 4"/>
                <a:gd name="T24" fmla="*/ 1 w 4"/>
                <a:gd name="T25" fmla="*/ 2 h 4"/>
                <a:gd name="T26" fmla="*/ 1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1" y="3"/>
                  </a:moveTo>
                  <a:lnTo>
                    <a:pt x="1" y="3"/>
                  </a:lnTo>
                  <a:lnTo>
                    <a:pt x="1" y="4"/>
                  </a:lnTo>
                  <a:lnTo>
                    <a:pt x="3" y="4"/>
                  </a:lnTo>
                  <a:lnTo>
                    <a:pt x="4" y="1"/>
                  </a:lnTo>
                  <a:lnTo>
                    <a:pt x="3" y="0"/>
                  </a:lnTo>
                  <a:lnTo>
                    <a:pt x="0" y="1"/>
                  </a:lnTo>
                  <a:lnTo>
                    <a:pt x="0" y="2"/>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3" name="Freeform 4426"/>
            <p:cNvSpPr>
              <a:spLocks/>
            </p:cNvSpPr>
            <p:nvPr/>
          </p:nvSpPr>
          <p:spPr bwMode="auto">
            <a:xfrm>
              <a:off x="3445" y="2144"/>
              <a:ext cx="2" cy="2"/>
            </a:xfrm>
            <a:custGeom>
              <a:avLst/>
              <a:gdLst>
                <a:gd name="T0" fmla="*/ 1 w 2"/>
                <a:gd name="T1" fmla="*/ 0 h 3"/>
                <a:gd name="T2" fmla="*/ 1 w 2"/>
                <a:gd name="T3" fmla="*/ 0 h 3"/>
                <a:gd name="T4" fmla="*/ 0 w 2"/>
                <a:gd name="T5" fmla="*/ 1 h 3"/>
                <a:gd name="T6" fmla="*/ 0 w 2"/>
                <a:gd name="T7" fmla="*/ 1 h 3"/>
                <a:gd name="T8" fmla="*/ 0 w 2"/>
                <a:gd name="T9" fmla="*/ 1 h 3"/>
                <a:gd name="T10" fmla="*/ 1 w 2"/>
                <a:gd name="T11" fmla="*/ 1 h 3"/>
                <a:gd name="T12" fmla="*/ 2 w 2"/>
                <a:gd name="T13" fmla="*/ 1 h 3"/>
                <a:gd name="T14" fmla="*/ 2 w 2"/>
                <a:gd name="T15" fmla="*/ 1 h 3"/>
                <a:gd name="T16" fmla="*/ 2 w 2"/>
                <a:gd name="T17" fmla="*/ 1 h 3"/>
                <a:gd name="T18" fmla="*/ 2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1"/>
                  </a:lnTo>
                  <a:lnTo>
                    <a:pt x="0" y="2"/>
                  </a:lnTo>
                  <a:lnTo>
                    <a:pt x="1" y="3"/>
                  </a:lnTo>
                  <a:lnTo>
                    <a:pt x="2" y="2"/>
                  </a:lnTo>
                  <a:lnTo>
                    <a:pt x="2"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4" name="Freeform 4427"/>
            <p:cNvSpPr>
              <a:spLocks/>
            </p:cNvSpPr>
            <p:nvPr/>
          </p:nvSpPr>
          <p:spPr bwMode="auto">
            <a:xfrm>
              <a:off x="3424" y="2134"/>
              <a:ext cx="1" cy="1"/>
            </a:xfrm>
            <a:custGeom>
              <a:avLst/>
              <a:gdLst>
                <a:gd name="T0" fmla="*/ 0 w 2"/>
                <a:gd name="T1" fmla="*/ 0 h 2"/>
                <a:gd name="T2" fmla="*/ 0 w 2"/>
                <a:gd name="T3" fmla="*/ 0 h 2"/>
                <a:gd name="T4" fmla="*/ 0 w 2"/>
                <a:gd name="T5" fmla="*/ 1 h 2"/>
                <a:gd name="T6" fmla="*/ 1 w 2"/>
                <a:gd name="T7" fmla="*/ 1 h 2"/>
                <a:gd name="T8" fmla="*/ 1 w 2"/>
                <a:gd name="T9" fmla="*/ 1 h 2"/>
                <a:gd name="T10" fmla="*/ 1 w 2"/>
                <a:gd name="T11" fmla="*/ 1 h 2"/>
                <a:gd name="T12" fmla="*/ 1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0"/>
                  </a:moveTo>
                  <a:lnTo>
                    <a:pt x="0" y="0"/>
                  </a:lnTo>
                  <a:lnTo>
                    <a:pt x="0" y="1"/>
                  </a:lnTo>
                  <a:lnTo>
                    <a:pt x="1" y="2"/>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5" name="Freeform 4428"/>
            <p:cNvSpPr>
              <a:spLocks/>
            </p:cNvSpPr>
            <p:nvPr/>
          </p:nvSpPr>
          <p:spPr bwMode="auto">
            <a:xfrm>
              <a:off x="3437" y="2116"/>
              <a:ext cx="3" cy="3"/>
            </a:xfrm>
            <a:custGeom>
              <a:avLst/>
              <a:gdLst>
                <a:gd name="T0" fmla="*/ 0 w 3"/>
                <a:gd name="T1" fmla="*/ 2 h 3"/>
                <a:gd name="T2" fmla="*/ 0 w 3"/>
                <a:gd name="T3" fmla="*/ 2 h 3"/>
                <a:gd name="T4" fmla="*/ 0 w 3"/>
                <a:gd name="T5" fmla="*/ 2 h 3"/>
                <a:gd name="T6" fmla="*/ 1 w 3"/>
                <a:gd name="T7" fmla="*/ 3 h 3"/>
                <a:gd name="T8" fmla="*/ 1 w 3"/>
                <a:gd name="T9" fmla="*/ 3 h 3"/>
                <a:gd name="T10" fmla="*/ 3 w 3"/>
                <a:gd name="T11" fmla="*/ 3 h 3"/>
                <a:gd name="T12" fmla="*/ 3 w 3"/>
                <a:gd name="T13" fmla="*/ 2 h 3"/>
                <a:gd name="T14" fmla="*/ 3 w 3"/>
                <a:gd name="T15" fmla="*/ 2 h 3"/>
                <a:gd name="T16" fmla="*/ 0 w 3"/>
                <a:gd name="T17" fmla="*/ 0 h 3"/>
                <a:gd name="T18" fmla="*/ 0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3" y="3"/>
                  </a:lnTo>
                  <a:lnTo>
                    <a:pt x="3" y="2"/>
                  </a:lnTo>
                  <a:lnTo>
                    <a:pt x="0"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6" name="Freeform 4429"/>
            <p:cNvSpPr>
              <a:spLocks/>
            </p:cNvSpPr>
            <p:nvPr/>
          </p:nvSpPr>
          <p:spPr bwMode="auto">
            <a:xfrm>
              <a:off x="3440" y="2132"/>
              <a:ext cx="3" cy="3"/>
            </a:xfrm>
            <a:custGeom>
              <a:avLst/>
              <a:gdLst>
                <a:gd name="T0" fmla="*/ 1 w 3"/>
                <a:gd name="T1" fmla="*/ 2 h 4"/>
                <a:gd name="T2" fmla="*/ 1 w 3"/>
                <a:gd name="T3" fmla="*/ 2 h 4"/>
                <a:gd name="T4" fmla="*/ 2 w 3"/>
                <a:gd name="T5" fmla="*/ 2 h 4"/>
                <a:gd name="T6" fmla="*/ 3 w 3"/>
                <a:gd name="T7" fmla="*/ 2 h 4"/>
                <a:gd name="T8" fmla="*/ 3 w 3"/>
                <a:gd name="T9" fmla="*/ 2 h 4"/>
                <a:gd name="T10" fmla="*/ 3 w 3"/>
                <a:gd name="T11" fmla="*/ 2 h 4"/>
                <a:gd name="T12" fmla="*/ 3 w 3"/>
                <a:gd name="T13" fmla="*/ 2 h 4"/>
                <a:gd name="T14" fmla="*/ 2 w 3"/>
                <a:gd name="T15" fmla="*/ 1 h 4"/>
                <a:gd name="T16" fmla="*/ 2 w 3"/>
                <a:gd name="T17" fmla="*/ 1 h 4"/>
                <a:gd name="T18" fmla="*/ 0 w 3"/>
                <a:gd name="T19" fmla="*/ 0 h 4"/>
                <a:gd name="T20" fmla="*/ 0 w 3"/>
                <a:gd name="T21" fmla="*/ 0 h 4"/>
                <a:gd name="T22" fmla="*/ 1 w 3"/>
                <a:gd name="T23" fmla="*/ 2 h 4"/>
                <a:gd name="T24" fmla="*/ 1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1" y="2"/>
                  </a:moveTo>
                  <a:lnTo>
                    <a:pt x="1" y="2"/>
                  </a:lnTo>
                  <a:lnTo>
                    <a:pt x="2" y="4"/>
                  </a:lnTo>
                  <a:lnTo>
                    <a:pt x="3" y="4"/>
                  </a:lnTo>
                  <a:lnTo>
                    <a:pt x="3" y="2"/>
                  </a:lnTo>
                  <a:lnTo>
                    <a:pt x="2" y="1"/>
                  </a:lnTo>
                  <a:lnTo>
                    <a:pt x="0"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7" name="Freeform 4430"/>
            <p:cNvSpPr>
              <a:spLocks/>
            </p:cNvSpPr>
            <p:nvPr/>
          </p:nvSpPr>
          <p:spPr bwMode="auto">
            <a:xfrm>
              <a:off x="3444" y="2135"/>
              <a:ext cx="3" cy="3"/>
            </a:xfrm>
            <a:custGeom>
              <a:avLst/>
              <a:gdLst>
                <a:gd name="T0" fmla="*/ 2 w 4"/>
                <a:gd name="T1" fmla="*/ 2 h 3"/>
                <a:gd name="T2" fmla="*/ 2 w 4"/>
                <a:gd name="T3" fmla="*/ 2 h 3"/>
                <a:gd name="T4" fmla="*/ 2 w 4"/>
                <a:gd name="T5" fmla="*/ 3 h 3"/>
                <a:gd name="T6" fmla="*/ 2 w 4"/>
                <a:gd name="T7" fmla="*/ 3 h 3"/>
                <a:gd name="T8" fmla="*/ 2 w 4"/>
                <a:gd name="T9" fmla="*/ 2 h 3"/>
                <a:gd name="T10" fmla="*/ 2 w 4"/>
                <a:gd name="T11" fmla="*/ 2 h 3"/>
                <a:gd name="T12" fmla="*/ 1 w 4"/>
                <a:gd name="T13" fmla="*/ 0 h 3"/>
                <a:gd name="T14" fmla="*/ 0 w 4"/>
                <a:gd name="T15" fmla="*/ 0 h 3"/>
                <a:gd name="T16" fmla="*/ 2 w 4"/>
                <a:gd name="T17" fmla="*/ 2 h 3"/>
                <a:gd name="T18" fmla="*/ 2 w 4"/>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2"/>
                  </a:moveTo>
                  <a:lnTo>
                    <a:pt x="2" y="2"/>
                  </a:lnTo>
                  <a:lnTo>
                    <a:pt x="3" y="3"/>
                  </a:lnTo>
                  <a:lnTo>
                    <a:pt x="4" y="3"/>
                  </a:lnTo>
                  <a:lnTo>
                    <a:pt x="3" y="2"/>
                  </a:lnTo>
                  <a:lnTo>
                    <a:pt x="1" y="0"/>
                  </a:lnTo>
                  <a:lnTo>
                    <a:pt x="0" y="0"/>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8" name="Freeform 4431"/>
            <p:cNvSpPr>
              <a:spLocks/>
            </p:cNvSpPr>
            <p:nvPr/>
          </p:nvSpPr>
          <p:spPr bwMode="auto">
            <a:xfrm>
              <a:off x="3437" y="2088"/>
              <a:ext cx="4" cy="4"/>
            </a:xfrm>
            <a:custGeom>
              <a:avLst/>
              <a:gdLst>
                <a:gd name="T0" fmla="*/ 2 w 5"/>
                <a:gd name="T1" fmla="*/ 0 h 4"/>
                <a:gd name="T2" fmla="*/ 2 w 5"/>
                <a:gd name="T3" fmla="*/ 0 h 4"/>
                <a:gd name="T4" fmla="*/ 1 w 5"/>
                <a:gd name="T5" fmla="*/ 0 h 4"/>
                <a:gd name="T6" fmla="*/ 0 w 5"/>
                <a:gd name="T7" fmla="*/ 0 h 4"/>
                <a:gd name="T8" fmla="*/ 1 w 5"/>
                <a:gd name="T9" fmla="*/ 1 h 4"/>
                <a:gd name="T10" fmla="*/ 1 w 5"/>
                <a:gd name="T11" fmla="*/ 1 h 4"/>
                <a:gd name="T12" fmla="*/ 2 w 5"/>
                <a:gd name="T13" fmla="*/ 4 h 4"/>
                <a:gd name="T14" fmla="*/ 2 w 5"/>
                <a:gd name="T15" fmla="*/ 4 h 4"/>
                <a:gd name="T16" fmla="*/ 2 w 5"/>
                <a:gd name="T17" fmla="*/ 4 h 4"/>
                <a:gd name="T18" fmla="*/ 2 w 5"/>
                <a:gd name="T19" fmla="*/ 1 h 4"/>
                <a:gd name="T20" fmla="*/ 2 w 5"/>
                <a:gd name="T21" fmla="*/ 0 h 4"/>
                <a:gd name="T22" fmla="*/ 2 w 5"/>
                <a:gd name="T23" fmla="*/ 0 h 4"/>
                <a:gd name="T24" fmla="*/ 2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4" y="0"/>
                  </a:moveTo>
                  <a:lnTo>
                    <a:pt x="4" y="0"/>
                  </a:lnTo>
                  <a:lnTo>
                    <a:pt x="1" y="0"/>
                  </a:lnTo>
                  <a:lnTo>
                    <a:pt x="0" y="0"/>
                  </a:lnTo>
                  <a:lnTo>
                    <a:pt x="1" y="1"/>
                  </a:lnTo>
                  <a:lnTo>
                    <a:pt x="3" y="4"/>
                  </a:lnTo>
                  <a:lnTo>
                    <a:pt x="4" y="4"/>
                  </a:lnTo>
                  <a:lnTo>
                    <a:pt x="5" y="1"/>
                  </a:lnTo>
                  <a:lnTo>
                    <a:pt x="5" y="0"/>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09" name="Freeform 4432"/>
            <p:cNvSpPr>
              <a:spLocks/>
            </p:cNvSpPr>
            <p:nvPr/>
          </p:nvSpPr>
          <p:spPr bwMode="auto">
            <a:xfrm>
              <a:off x="3455" y="2122"/>
              <a:ext cx="3" cy="7"/>
            </a:xfrm>
            <a:custGeom>
              <a:avLst/>
              <a:gdLst>
                <a:gd name="T0" fmla="*/ 2 w 4"/>
                <a:gd name="T1" fmla="*/ 0 h 9"/>
                <a:gd name="T2" fmla="*/ 2 w 4"/>
                <a:gd name="T3" fmla="*/ 0 h 9"/>
                <a:gd name="T4" fmla="*/ 1 w 4"/>
                <a:gd name="T5" fmla="*/ 0 h 9"/>
                <a:gd name="T6" fmla="*/ 0 w 4"/>
                <a:gd name="T7" fmla="*/ 0 h 9"/>
                <a:gd name="T8" fmla="*/ 0 w 4"/>
                <a:gd name="T9" fmla="*/ 1 h 9"/>
                <a:gd name="T10" fmla="*/ 0 w 4"/>
                <a:gd name="T11" fmla="*/ 1 h 9"/>
                <a:gd name="T12" fmla="*/ 0 w 4"/>
                <a:gd name="T13" fmla="*/ 2 h 9"/>
                <a:gd name="T14" fmla="*/ 1 w 4"/>
                <a:gd name="T15" fmla="*/ 2 h 9"/>
                <a:gd name="T16" fmla="*/ 1 w 4"/>
                <a:gd name="T17" fmla="*/ 2 h 9"/>
                <a:gd name="T18" fmla="*/ 1 w 4"/>
                <a:gd name="T19" fmla="*/ 2 h 9"/>
                <a:gd name="T20" fmla="*/ 2 w 4"/>
                <a:gd name="T21" fmla="*/ 2 h 9"/>
                <a:gd name="T22" fmla="*/ 2 w 4"/>
                <a:gd name="T23" fmla="*/ 2 h 9"/>
                <a:gd name="T24" fmla="*/ 2 w 4"/>
                <a:gd name="T25" fmla="*/ 2 h 9"/>
                <a:gd name="T26" fmla="*/ 2 w 4"/>
                <a:gd name="T27" fmla="*/ 2 h 9"/>
                <a:gd name="T28" fmla="*/ 2 w 4"/>
                <a:gd name="T29" fmla="*/ 2 h 9"/>
                <a:gd name="T30" fmla="*/ 2 w 4"/>
                <a:gd name="T31" fmla="*/ 2 h 9"/>
                <a:gd name="T32" fmla="*/ 2 w 4"/>
                <a:gd name="T33" fmla="*/ 2 h 9"/>
                <a:gd name="T34" fmla="*/ 2 w 4"/>
                <a:gd name="T35" fmla="*/ 1 h 9"/>
                <a:gd name="T36" fmla="*/ 2 w 4"/>
                <a:gd name="T37" fmla="*/ 0 h 9"/>
                <a:gd name="T38" fmla="*/ 2 w 4"/>
                <a:gd name="T39" fmla="*/ 0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9"/>
                <a:gd name="T62" fmla="*/ 4 w 4"/>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9">
                  <a:moveTo>
                    <a:pt x="3" y="0"/>
                  </a:moveTo>
                  <a:lnTo>
                    <a:pt x="3" y="0"/>
                  </a:lnTo>
                  <a:lnTo>
                    <a:pt x="1" y="0"/>
                  </a:lnTo>
                  <a:lnTo>
                    <a:pt x="0" y="0"/>
                  </a:lnTo>
                  <a:lnTo>
                    <a:pt x="0" y="1"/>
                  </a:lnTo>
                  <a:lnTo>
                    <a:pt x="0" y="5"/>
                  </a:lnTo>
                  <a:lnTo>
                    <a:pt x="1" y="7"/>
                  </a:lnTo>
                  <a:lnTo>
                    <a:pt x="1" y="8"/>
                  </a:lnTo>
                  <a:lnTo>
                    <a:pt x="2" y="9"/>
                  </a:lnTo>
                  <a:lnTo>
                    <a:pt x="3" y="8"/>
                  </a:lnTo>
                  <a:lnTo>
                    <a:pt x="4" y="6"/>
                  </a:lnTo>
                  <a:lnTo>
                    <a:pt x="4" y="3"/>
                  </a:lnTo>
                  <a:lnTo>
                    <a:pt x="4" y="2"/>
                  </a:lnTo>
                  <a:lnTo>
                    <a:pt x="4" y="1"/>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0" name="Freeform 4433"/>
            <p:cNvSpPr>
              <a:spLocks/>
            </p:cNvSpPr>
            <p:nvPr/>
          </p:nvSpPr>
          <p:spPr bwMode="auto">
            <a:xfrm>
              <a:off x="3455" y="2109"/>
              <a:ext cx="10" cy="7"/>
            </a:xfrm>
            <a:custGeom>
              <a:avLst/>
              <a:gdLst>
                <a:gd name="T0" fmla="*/ 3 w 12"/>
                <a:gd name="T1" fmla="*/ 2 h 9"/>
                <a:gd name="T2" fmla="*/ 3 w 12"/>
                <a:gd name="T3" fmla="*/ 2 h 9"/>
                <a:gd name="T4" fmla="*/ 3 w 12"/>
                <a:gd name="T5" fmla="*/ 2 h 9"/>
                <a:gd name="T6" fmla="*/ 3 w 12"/>
                <a:gd name="T7" fmla="*/ 2 h 9"/>
                <a:gd name="T8" fmla="*/ 3 w 12"/>
                <a:gd name="T9" fmla="*/ 2 h 9"/>
                <a:gd name="T10" fmla="*/ 3 w 12"/>
                <a:gd name="T11" fmla="*/ 2 h 9"/>
                <a:gd name="T12" fmla="*/ 3 w 12"/>
                <a:gd name="T13" fmla="*/ 2 h 9"/>
                <a:gd name="T14" fmla="*/ 3 w 12"/>
                <a:gd name="T15" fmla="*/ 2 h 9"/>
                <a:gd name="T16" fmla="*/ 3 w 12"/>
                <a:gd name="T17" fmla="*/ 2 h 9"/>
                <a:gd name="T18" fmla="*/ 3 w 12"/>
                <a:gd name="T19" fmla="*/ 2 h 9"/>
                <a:gd name="T20" fmla="*/ 3 w 12"/>
                <a:gd name="T21" fmla="*/ 0 h 9"/>
                <a:gd name="T22" fmla="*/ 3 w 12"/>
                <a:gd name="T23" fmla="*/ 1 h 9"/>
                <a:gd name="T24" fmla="*/ 3 w 12"/>
                <a:gd name="T25" fmla="*/ 1 h 9"/>
                <a:gd name="T26" fmla="*/ 1 w 12"/>
                <a:gd name="T27" fmla="*/ 2 h 9"/>
                <a:gd name="T28" fmla="*/ 0 w 12"/>
                <a:gd name="T29" fmla="*/ 2 h 9"/>
                <a:gd name="T30" fmla="*/ 2 w 12"/>
                <a:gd name="T31" fmla="*/ 2 h 9"/>
                <a:gd name="T32" fmla="*/ 2 w 12"/>
                <a:gd name="T33" fmla="*/ 2 h 9"/>
                <a:gd name="T34" fmla="*/ 3 w 12"/>
                <a:gd name="T35" fmla="*/ 2 h 9"/>
                <a:gd name="T36" fmla="*/ 3 w 12"/>
                <a:gd name="T37" fmla="*/ 2 h 9"/>
                <a:gd name="T38" fmla="*/ 3 w 12"/>
                <a:gd name="T39" fmla="*/ 2 h 9"/>
                <a:gd name="T40" fmla="*/ 3 w 12"/>
                <a:gd name="T41" fmla="*/ 2 h 9"/>
                <a:gd name="T42" fmla="*/ 3 w 12"/>
                <a:gd name="T43" fmla="*/ 2 h 9"/>
                <a:gd name="T44" fmla="*/ 3 w 12"/>
                <a:gd name="T45" fmla="*/ 2 h 9"/>
                <a:gd name="T46" fmla="*/ 3 w 12"/>
                <a:gd name="T47" fmla="*/ 2 h 9"/>
                <a:gd name="T48" fmla="*/ 3 w 12"/>
                <a:gd name="T49" fmla="*/ 2 h 9"/>
                <a:gd name="T50" fmla="*/ 3 w 12"/>
                <a:gd name="T51" fmla="*/ 2 h 9"/>
                <a:gd name="T52" fmla="*/ 3 w 12"/>
                <a:gd name="T53" fmla="*/ 2 h 9"/>
                <a:gd name="T54" fmla="*/ 3 w 12"/>
                <a:gd name="T55" fmla="*/ 2 h 9"/>
                <a:gd name="T56" fmla="*/ 3 w 12"/>
                <a:gd name="T57" fmla="*/ 2 h 9"/>
                <a:gd name="T58" fmla="*/ 3 w 12"/>
                <a:gd name="T59" fmla="*/ 2 h 9"/>
                <a:gd name="T60" fmla="*/ 3 w 12"/>
                <a:gd name="T61" fmla="*/ 2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9"/>
                <a:gd name="T95" fmla="*/ 12 w 12"/>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9">
                  <a:moveTo>
                    <a:pt x="11" y="6"/>
                  </a:moveTo>
                  <a:lnTo>
                    <a:pt x="11" y="6"/>
                  </a:lnTo>
                  <a:lnTo>
                    <a:pt x="11" y="7"/>
                  </a:lnTo>
                  <a:lnTo>
                    <a:pt x="12" y="7"/>
                  </a:lnTo>
                  <a:lnTo>
                    <a:pt x="11" y="4"/>
                  </a:lnTo>
                  <a:lnTo>
                    <a:pt x="9" y="3"/>
                  </a:lnTo>
                  <a:lnTo>
                    <a:pt x="9" y="2"/>
                  </a:lnTo>
                  <a:lnTo>
                    <a:pt x="7" y="0"/>
                  </a:lnTo>
                  <a:lnTo>
                    <a:pt x="4" y="1"/>
                  </a:lnTo>
                  <a:lnTo>
                    <a:pt x="1" y="2"/>
                  </a:lnTo>
                  <a:lnTo>
                    <a:pt x="0" y="3"/>
                  </a:lnTo>
                  <a:lnTo>
                    <a:pt x="2" y="3"/>
                  </a:lnTo>
                  <a:lnTo>
                    <a:pt x="5" y="4"/>
                  </a:lnTo>
                  <a:lnTo>
                    <a:pt x="4" y="7"/>
                  </a:lnTo>
                  <a:lnTo>
                    <a:pt x="7" y="8"/>
                  </a:lnTo>
                  <a:lnTo>
                    <a:pt x="9" y="9"/>
                  </a:lnTo>
                  <a:lnTo>
                    <a:pt x="10" y="9"/>
                  </a:lnTo>
                  <a:lnTo>
                    <a:pt x="10" y="8"/>
                  </a:lnTo>
                  <a:lnTo>
                    <a:pt x="10" y="6"/>
                  </a:lnTo>
                  <a:lnTo>
                    <a:pt x="11"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1" name="Freeform 4434"/>
            <p:cNvSpPr>
              <a:spLocks/>
            </p:cNvSpPr>
            <p:nvPr/>
          </p:nvSpPr>
          <p:spPr bwMode="auto">
            <a:xfrm>
              <a:off x="3445" y="2100"/>
              <a:ext cx="5" cy="4"/>
            </a:xfrm>
            <a:custGeom>
              <a:avLst/>
              <a:gdLst>
                <a:gd name="T0" fmla="*/ 3 w 6"/>
                <a:gd name="T1" fmla="*/ 0 h 5"/>
                <a:gd name="T2" fmla="*/ 3 w 6"/>
                <a:gd name="T3" fmla="*/ 0 h 5"/>
                <a:gd name="T4" fmla="*/ 3 w 6"/>
                <a:gd name="T5" fmla="*/ 2 h 5"/>
                <a:gd name="T6" fmla="*/ 3 w 6"/>
                <a:gd name="T7" fmla="*/ 1 h 5"/>
                <a:gd name="T8" fmla="*/ 3 w 6"/>
                <a:gd name="T9" fmla="*/ 1 h 5"/>
                <a:gd name="T10" fmla="*/ 2 w 6"/>
                <a:gd name="T11" fmla="*/ 1 h 5"/>
                <a:gd name="T12" fmla="*/ 1 w 6"/>
                <a:gd name="T13" fmla="*/ 1 h 5"/>
                <a:gd name="T14" fmla="*/ 1 w 6"/>
                <a:gd name="T15" fmla="*/ 1 h 5"/>
                <a:gd name="T16" fmla="*/ 0 w 6"/>
                <a:gd name="T17" fmla="*/ 1 h 5"/>
                <a:gd name="T18" fmla="*/ 0 w 6"/>
                <a:gd name="T19" fmla="*/ 2 h 5"/>
                <a:gd name="T20" fmla="*/ 0 w 6"/>
                <a:gd name="T21" fmla="*/ 2 h 5"/>
                <a:gd name="T22" fmla="*/ 0 w 6"/>
                <a:gd name="T23" fmla="*/ 2 h 5"/>
                <a:gd name="T24" fmla="*/ 1 w 6"/>
                <a:gd name="T25" fmla="*/ 2 h 5"/>
                <a:gd name="T26" fmla="*/ 1 w 6"/>
                <a:gd name="T27" fmla="*/ 2 h 5"/>
                <a:gd name="T28" fmla="*/ 2 w 6"/>
                <a:gd name="T29" fmla="*/ 2 h 5"/>
                <a:gd name="T30" fmla="*/ 3 w 6"/>
                <a:gd name="T31" fmla="*/ 2 h 5"/>
                <a:gd name="T32" fmla="*/ 3 w 6"/>
                <a:gd name="T33" fmla="*/ 2 h 5"/>
                <a:gd name="T34" fmla="*/ 3 w 6"/>
                <a:gd name="T35" fmla="*/ 2 h 5"/>
                <a:gd name="T36" fmla="*/ 3 w 6"/>
                <a:gd name="T37" fmla="*/ 2 h 5"/>
                <a:gd name="T38" fmla="*/ 3 w 6"/>
                <a:gd name="T39" fmla="*/ 2 h 5"/>
                <a:gd name="T40" fmla="*/ 3 w 6"/>
                <a:gd name="T41" fmla="*/ 1 h 5"/>
                <a:gd name="T42" fmla="*/ 3 w 6"/>
                <a:gd name="T43" fmla="*/ 0 h 5"/>
                <a:gd name="T44" fmla="*/ 3 w 6"/>
                <a:gd name="T45" fmla="*/ 0 h 5"/>
                <a:gd name="T46" fmla="*/ 3 w 6"/>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5"/>
                <a:gd name="T74" fmla="*/ 6 w 6"/>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5">
                  <a:moveTo>
                    <a:pt x="5" y="0"/>
                  </a:moveTo>
                  <a:lnTo>
                    <a:pt x="5" y="0"/>
                  </a:lnTo>
                  <a:lnTo>
                    <a:pt x="4" y="2"/>
                  </a:lnTo>
                  <a:lnTo>
                    <a:pt x="3" y="1"/>
                  </a:lnTo>
                  <a:lnTo>
                    <a:pt x="2" y="1"/>
                  </a:lnTo>
                  <a:lnTo>
                    <a:pt x="1" y="1"/>
                  </a:lnTo>
                  <a:lnTo>
                    <a:pt x="0" y="1"/>
                  </a:lnTo>
                  <a:lnTo>
                    <a:pt x="0" y="2"/>
                  </a:lnTo>
                  <a:lnTo>
                    <a:pt x="0" y="4"/>
                  </a:lnTo>
                  <a:lnTo>
                    <a:pt x="1" y="4"/>
                  </a:lnTo>
                  <a:lnTo>
                    <a:pt x="2" y="2"/>
                  </a:lnTo>
                  <a:lnTo>
                    <a:pt x="4" y="4"/>
                  </a:lnTo>
                  <a:lnTo>
                    <a:pt x="4" y="5"/>
                  </a:lnTo>
                  <a:lnTo>
                    <a:pt x="5" y="2"/>
                  </a:lnTo>
                  <a:lnTo>
                    <a:pt x="5" y="1"/>
                  </a:lnTo>
                  <a:lnTo>
                    <a:pt x="6" y="0"/>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2" name="Freeform 4435"/>
            <p:cNvSpPr>
              <a:spLocks/>
            </p:cNvSpPr>
            <p:nvPr/>
          </p:nvSpPr>
          <p:spPr bwMode="auto">
            <a:xfrm>
              <a:off x="3450" y="2094"/>
              <a:ext cx="2" cy="0"/>
            </a:xfrm>
            <a:custGeom>
              <a:avLst/>
              <a:gdLst>
                <a:gd name="T0" fmla="*/ 2 w 2"/>
                <a:gd name="T1" fmla="*/ 2 w 2"/>
                <a:gd name="T2" fmla="*/ 0 w 2"/>
                <a:gd name="T3" fmla="*/ 0 w 2"/>
                <a:gd name="T4" fmla="*/ 1 w 2"/>
                <a:gd name="T5" fmla="*/ 1 w 2"/>
                <a:gd name="T6" fmla="*/ 2 w 2"/>
                <a:gd name="T7" fmla="*/ 2 w 2"/>
                <a:gd name="T8" fmla="*/ 2 w 2"/>
                <a:gd name="T9" fmla="*/ 2 w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w 2"/>
                <a:gd name="T21" fmla="*/ 2 w 2"/>
              </a:gdLst>
              <a:ahLst/>
              <a:cxnLst>
                <a:cxn ang="T10">
                  <a:pos x="T0" y="0"/>
                </a:cxn>
                <a:cxn ang="T11">
                  <a:pos x="T1" y="0"/>
                </a:cxn>
                <a:cxn ang="T12">
                  <a:pos x="T2" y="0"/>
                </a:cxn>
                <a:cxn ang="T13">
                  <a:pos x="T3" y="0"/>
                </a:cxn>
                <a:cxn ang="T14">
                  <a:pos x="T4" y="0"/>
                </a:cxn>
                <a:cxn ang="T15">
                  <a:pos x="T5" y="0"/>
                </a:cxn>
                <a:cxn ang="T16">
                  <a:pos x="T6" y="0"/>
                </a:cxn>
                <a:cxn ang="T17">
                  <a:pos x="T7" y="0"/>
                </a:cxn>
                <a:cxn ang="T18">
                  <a:pos x="T8" y="0"/>
                </a:cxn>
                <a:cxn ang="T19">
                  <a:pos x="T9" y="0"/>
                </a:cxn>
              </a:cxnLst>
              <a:rect l="T20" t="0" r="T21" b="0"/>
              <a:pathLst>
                <a:path w="2">
                  <a:moveTo>
                    <a:pt x="2" y="0"/>
                  </a:moveTo>
                  <a:lnTo>
                    <a:pt x="2" y="0"/>
                  </a:lnTo>
                  <a:lnTo>
                    <a:pt x="0" y="0"/>
                  </a:lnTo>
                  <a:lnTo>
                    <a:pt x="1"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3" name="Freeform 4436"/>
            <p:cNvSpPr>
              <a:spLocks/>
            </p:cNvSpPr>
            <p:nvPr/>
          </p:nvSpPr>
          <p:spPr bwMode="auto">
            <a:xfrm>
              <a:off x="3469" y="2147"/>
              <a:ext cx="5" cy="2"/>
            </a:xfrm>
            <a:custGeom>
              <a:avLst/>
              <a:gdLst>
                <a:gd name="T0" fmla="*/ 3 w 6"/>
                <a:gd name="T1" fmla="*/ 0 h 3"/>
                <a:gd name="T2" fmla="*/ 3 w 6"/>
                <a:gd name="T3" fmla="*/ 0 h 3"/>
                <a:gd name="T4" fmla="*/ 2 w 6"/>
                <a:gd name="T5" fmla="*/ 1 h 3"/>
                <a:gd name="T6" fmla="*/ 0 w 6"/>
                <a:gd name="T7" fmla="*/ 1 h 3"/>
                <a:gd name="T8" fmla="*/ 0 w 6"/>
                <a:gd name="T9" fmla="*/ 1 h 3"/>
                <a:gd name="T10" fmla="*/ 2 w 6"/>
                <a:gd name="T11" fmla="*/ 1 h 3"/>
                <a:gd name="T12" fmla="*/ 2 w 6"/>
                <a:gd name="T13" fmla="*/ 1 h 3"/>
                <a:gd name="T14" fmla="*/ 3 w 6"/>
                <a:gd name="T15" fmla="*/ 1 h 3"/>
                <a:gd name="T16" fmla="*/ 3 w 6"/>
                <a:gd name="T17" fmla="*/ 1 h 3"/>
                <a:gd name="T18" fmla="*/ 3 w 6"/>
                <a:gd name="T19" fmla="*/ 0 h 3"/>
                <a:gd name="T20" fmla="*/ 3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5" y="0"/>
                  </a:moveTo>
                  <a:lnTo>
                    <a:pt x="5" y="0"/>
                  </a:lnTo>
                  <a:lnTo>
                    <a:pt x="2" y="2"/>
                  </a:lnTo>
                  <a:lnTo>
                    <a:pt x="0" y="3"/>
                  </a:lnTo>
                  <a:lnTo>
                    <a:pt x="2" y="3"/>
                  </a:lnTo>
                  <a:lnTo>
                    <a:pt x="5" y="2"/>
                  </a:lnTo>
                  <a:lnTo>
                    <a:pt x="6" y="2"/>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4" name="Freeform 4437"/>
            <p:cNvSpPr>
              <a:spLocks/>
            </p:cNvSpPr>
            <p:nvPr/>
          </p:nvSpPr>
          <p:spPr bwMode="auto">
            <a:xfrm>
              <a:off x="3467" y="2145"/>
              <a:ext cx="2" cy="1"/>
            </a:xfrm>
            <a:custGeom>
              <a:avLst/>
              <a:gdLst>
                <a:gd name="T0" fmla="*/ 2 w 2"/>
                <a:gd name="T1" fmla="*/ 1 h 2"/>
                <a:gd name="T2" fmla="*/ 2 w 2"/>
                <a:gd name="T3" fmla="*/ 1 h 2"/>
                <a:gd name="T4" fmla="*/ 2 w 2"/>
                <a:gd name="T5" fmla="*/ 1 h 2"/>
                <a:gd name="T6" fmla="*/ 1 w 2"/>
                <a:gd name="T7" fmla="*/ 1 h 2"/>
                <a:gd name="T8" fmla="*/ 0 w 2"/>
                <a:gd name="T9" fmla="*/ 0 h 2"/>
                <a:gd name="T10" fmla="*/ 0 w 2"/>
                <a:gd name="T11" fmla="*/ 0 h 2"/>
                <a:gd name="T12" fmla="*/ 1 w 2"/>
                <a:gd name="T13" fmla="*/ 1 h 2"/>
                <a:gd name="T14" fmla="*/ 2 w 2"/>
                <a:gd name="T15" fmla="*/ 1 h 2"/>
                <a:gd name="T16" fmla="*/ 2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1"/>
                  </a:lnTo>
                  <a:lnTo>
                    <a:pt x="1" y="1"/>
                  </a:lnTo>
                  <a:lnTo>
                    <a:pt x="0" y="0"/>
                  </a:lnTo>
                  <a:lnTo>
                    <a:pt x="1" y="1"/>
                  </a:lnTo>
                  <a:lnTo>
                    <a:pt x="2"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5" name="Freeform 4438"/>
            <p:cNvSpPr>
              <a:spLocks/>
            </p:cNvSpPr>
            <p:nvPr/>
          </p:nvSpPr>
          <p:spPr bwMode="auto">
            <a:xfrm>
              <a:off x="3465" y="2134"/>
              <a:ext cx="6" cy="3"/>
            </a:xfrm>
            <a:custGeom>
              <a:avLst/>
              <a:gdLst>
                <a:gd name="T0" fmla="*/ 2 w 8"/>
                <a:gd name="T1" fmla="*/ 0 h 4"/>
                <a:gd name="T2" fmla="*/ 2 w 8"/>
                <a:gd name="T3" fmla="*/ 0 h 4"/>
                <a:gd name="T4" fmla="*/ 2 w 8"/>
                <a:gd name="T5" fmla="*/ 0 h 4"/>
                <a:gd name="T6" fmla="*/ 0 w 8"/>
                <a:gd name="T7" fmla="*/ 0 h 4"/>
                <a:gd name="T8" fmla="*/ 2 w 8"/>
                <a:gd name="T9" fmla="*/ 1 h 4"/>
                <a:gd name="T10" fmla="*/ 2 w 8"/>
                <a:gd name="T11" fmla="*/ 1 h 4"/>
                <a:gd name="T12" fmla="*/ 2 w 8"/>
                <a:gd name="T13" fmla="*/ 2 h 4"/>
                <a:gd name="T14" fmla="*/ 2 w 8"/>
                <a:gd name="T15" fmla="*/ 2 h 4"/>
                <a:gd name="T16" fmla="*/ 2 w 8"/>
                <a:gd name="T17" fmla="*/ 2 h 4"/>
                <a:gd name="T18" fmla="*/ 2 w 8"/>
                <a:gd name="T19" fmla="*/ 2 h 4"/>
                <a:gd name="T20" fmla="*/ 2 w 8"/>
                <a:gd name="T21" fmla="*/ 1 h 4"/>
                <a:gd name="T22" fmla="*/ 2 w 8"/>
                <a:gd name="T23" fmla="*/ 1 h 4"/>
                <a:gd name="T24" fmla="*/ 2 w 8"/>
                <a:gd name="T25" fmla="*/ 0 h 4"/>
                <a:gd name="T26" fmla="*/ 2 w 8"/>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4"/>
                <a:gd name="T44" fmla="*/ 8 w 8"/>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4">
                  <a:moveTo>
                    <a:pt x="7" y="0"/>
                  </a:moveTo>
                  <a:lnTo>
                    <a:pt x="7" y="0"/>
                  </a:lnTo>
                  <a:lnTo>
                    <a:pt x="2" y="0"/>
                  </a:lnTo>
                  <a:lnTo>
                    <a:pt x="0" y="0"/>
                  </a:lnTo>
                  <a:lnTo>
                    <a:pt x="2" y="1"/>
                  </a:lnTo>
                  <a:lnTo>
                    <a:pt x="2" y="2"/>
                  </a:lnTo>
                  <a:lnTo>
                    <a:pt x="3" y="4"/>
                  </a:lnTo>
                  <a:lnTo>
                    <a:pt x="4" y="2"/>
                  </a:lnTo>
                  <a:lnTo>
                    <a:pt x="7" y="1"/>
                  </a:lnTo>
                  <a:lnTo>
                    <a:pt x="8" y="1"/>
                  </a:lnTo>
                  <a:lnTo>
                    <a:pt x="7"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6" name="Freeform 4439"/>
            <p:cNvSpPr>
              <a:spLocks/>
            </p:cNvSpPr>
            <p:nvPr/>
          </p:nvSpPr>
          <p:spPr bwMode="auto">
            <a:xfrm>
              <a:off x="3456" y="2135"/>
              <a:ext cx="5" cy="3"/>
            </a:xfrm>
            <a:custGeom>
              <a:avLst/>
              <a:gdLst>
                <a:gd name="T0" fmla="*/ 3 w 5"/>
                <a:gd name="T1" fmla="*/ 3 h 3"/>
                <a:gd name="T2" fmla="*/ 3 w 5"/>
                <a:gd name="T3" fmla="*/ 3 h 3"/>
                <a:gd name="T4" fmla="*/ 4 w 5"/>
                <a:gd name="T5" fmla="*/ 0 h 3"/>
                <a:gd name="T6" fmla="*/ 5 w 5"/>
                <a:gd name="T7" fmla="*/ 0 h 3"/>
                <a:gd name="T8" fmla="*/ 3 w 5"/>
                <a:gd name="T9" fmla="*/ 2 h 3"/>
                <a:gd name="T10" fmla="*/ 3 w 5"/>
                <a:gd name="T11" fmla="*/ 2 h 3"/>
                <a:gd name="T12" fmla="*/ 0 w 5"/>
                <a:gd name="T13" fmla="*/ 3 h 3"/>
                <a:gd name="T14" fmla="*/ 3 w 5"/>
                <a:gd name="T15" fmla="*/ 3 h 3"/>
                <a:gd name="T16" fmla="*/ 3 w 5"/>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3" y="3"/>
                  </a:moveTo>
                  <a:lnTo>
                    <a:pt x="3" y="3"/>
                  </a:lnTo>
                  <a:lnTo>
                    <a:pt x="4" y="0"/>
                  </a:lnTo>
                  <a:lnTo>
                    <a:pt x="5" y="0"/>
                  </a:lnTo>
                  <a:lnTo>
                    <a:pt x="3" y="2"/>
                  </a:lnTo>
                  <a:lnTo>
                    <a:pt x="0" y="3"/>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7" name="Freeform 4440"/>
            <p:cNvSpPr>
              <a:spLocks/>
            </p:cNvSpPr>
            <p:nvPr/>
          </p:nvSpPr>
          <p:spPr bwMode="auto">
            <a:xfrm>
              <a:off x="3380" y="2074"/>
              <a:ext cx="85" cy="81"/>
            </a:xfrm>
            <a:custGeom>
              <a:avLst/>
              <a:gdLst>
                <a:gd name="T0" fmla="*/ 9 w 106"/>
                <a:gd name="T1" fmla="*/ 2 h 99"/>
                <a:gd name="T2" fmla="*/ 9 w 106"/>
                <a:gd name="T3" fmla="*/ 2 h 99"/>
                <a:gd name="T4" fmla="*/ 9 w 106"/>
                <a:gd name="T5" fmla="*/ 0 h 99"/>
                <a:gd name="T6" fmla="*/ 9 w 106"/>
                <a:gd name="T7" fmla="*/ 2 h 99"/>
                <a:gd name="T8" fmla="*/ 7 w 106"/>
                <a:gd name="T9" fmla="*/ 2 h 99"/>
                <a:gd name="T10" fmla="*/ 6 w 106"/>
                <a:gd name="T11" fmla="*/ 2 h 99"/>
                <a:gd name="T12" fmla="*/ 5 w 106"/>
                <a:gd name="T13" fmla="*/ 2 h 99"/>
                <a:gd name="T14" fmla="*/ 4 w 106"/>
                <a:gd name="T15" fmla="*/ 2 h 99"/>
                <a:gd name="T16" fmla="*/ 3 w 106"/>
                <a:gd name="T17" fmla="*/ 2 h 99"/>
                <a:gd name="T18" fmla="*/ 2 w 106"/>
                <a:gd name="T19" fmla="*/ 2 h 99"/>
                <a:gd name="T20" fmla="*/ 2 w 106"/>
                <a:gd name="T21" fmla="*/ 2 h 99"/>
                <a:gd name="T22" fmla="*/ 2 w 106"/>
                <a:gd name="T23" fmla="*/ 2 h 99"/>
                <a:gd name="T24" fmla="*/ 2 w 106"/>
                <a:gd name="T25" fmla="*/ 3 h 99"/>
                <a:gd name="T26" fmla="*/ 2 w 106"/>
                <a:gd name="T27" fmla="*/ 4 h 99"/>
                <a:gd name="T28" fmla="*/ 0 w 106"/>
                <a:gd name="T29" fmla="*/ 4 h 99"/>
                <a:gd name="T30" fmla="*/ 2 w 106"/>
                <a:gd name="T31" fmla="*/ 6 h 99"/>
                <a:gd name="T32" fmla="*/ 2 w 106"/>
                <a:gd name="T33" fmla="*/ 6 h 99"/>
                <a:gd name="T34" fmla="*/ 2 w 106"/>
                <a:gd name="T35" fmla="*/ 6 h 99"/>
                <a:gd name="T36" fmla="*/ 2 w 106"/>
                <a:gd name="T37" fmla="*/ 6 h 99"/>
                <a:gd name="T38" fmla="*/ 2 w 106"/>
                <a:gd name="T39" fmla="*/ 7 h 99"/>
                <a:gd name="T40" fmla="*/ 2 w 106"/>
                <a:gd name="T41" fmla="*/ 7 h 99"/>
                <a:gd name="T42" fmla="*/ 3 w 106"/>
                <a:gd name="T43" fmla="*/ 7 h 99"/>
                <a:gd name="T44" fmla="*/ 5 w 106"/>
                <a:gd name="T45" fmla="*/ 7 h 99"/>
                <a:gd name="T46" fmla="*/ 3 w 106"/>
                <a:gd name="T47" fmla="*/ 7 h 99"/>
                <a:gd name="T48" fmla="*/ 2 w 106"/>
                <a:gd name="T49" fmla="*/ 7 h 99"/>
                <a:gd name="T50" fmla="*/ 2 w 106"/>
                <a:gd name="T51" fmla="*/ 9 h 99"/>
                <a:gd name="T52" fmla="*/ 2 w 106"/>
                <a:gd name="T53" fmla="*/ 11 h 99"/>
                <a:gd name="T54" fmla="*/ 3 w 106"/>
                <a:gd name="T55" fmla="*/ 11 h 99"/>
                <a:gd name="T56" fmla="*/ 4 w 106"/>
                <a:gd name="T57" fmla="*/ 11 h 99"/>
                <a:gd name="T58" fmla="*/ 4 w 106"/>
                <a:gd name="T59" fmla="*/ 11 h 99"/>
                <a:gd name="T60" fmla="*/ 5 w 106"/>
                <a:gd name="T61" fmla="*/ 11 h 99"/>
                <a:gd name="T62" fmla="*/ 5 w 106"/>
                <a:gd name="T63" fmla="*/ 9 h 99"/>
                <a:gd name="T64" fmla="*/ 5 w 106"/>
                <a:gd name="T65" fmla="*/ 9 h 99"/>
                <a:gd name="T66" fmla="*/ 4 w 106"/>
                <a:gd name="T67" fmla="*/ 8 h 99"/>
                <a:gd name="T68" fmla="*/ 5 w 106"/>
                <a:gd name="T69" fmla="*/ 7 h 99"/>
                <a:gd name="T70" fmla="*/ 5 w 106"/>
                <a:gd name="T71" fmla="*/ 7 h 99"/>
                <a:gd name="T72" fmla="*/ 6 w 106"/>
                <a:gd name="T73" fmla="*/ 9 h 99"/>
                <a:gd name="T74" fmla="*/ 6 w 106"/>
                <a:gd name="T75" fmla="*/ 8 h 99"/>
                <a:gd name="T76" fmla="*/ 6 w 106"/>
                <a:gd name="T77" fmla="*/ 7 h 99"/>
                <a:gd name="T78" fmla="*/ 4 w 106"/>
                <a:gd name="T79" fmla="*/ 6 h 99"/>
                <a:gd name="T80" fmla="*/ 4 w 106"/>
                <a:gd name="T81" fmla="*/ 6 h 99"/>
                <a:gd name="T82" fmla="*/ 4 w 106"/>
                <a:gd name="T83" fmla="*/ 5 h 99"/>
                <a:gd name="T84" fmla="*/ 5 w 106"/>
                <a:gd name="T85" fmla="*/ 5 h 99"/>
                <a:gd name="T86" fmla="*/ 5 w 106"/>
                <a:gd name="T87" fmla="*/ 5 h 99"/>
                <a:gd name="T88" fmla="*/ 4 w 106"/>
                <a:gd name="T89" fmla="*/ 3 h 99"/>
                <a:gd name="T90" fmla="*/ 4 w 106"/>
                <a:gd name="T91" fmla="*/ 2 h 99"/>
                <a:gd name="T92" fmla="*/ 5 w 106"/>
                <a:gd name="T93" fmla="*/ 3 h 99"/>
                <a:gd name="T94" fmla="*/ 5 w 106"/>
                <a:gd name="T95" fmla="*/ 4 h 99"/>
                <a:gd name="T96" fmla="*/ 5 w 106"/>
                <a:gd name="T97" fmla="*/ 3 h 99"/>
                <a:gd name="T98" fmla="*/ 5 w 106"/>
                <a:gd name="T99" fmla="*/ 3 h 99"/>
                <a:gd name="T100" fmla="*/ 6 w 106"/>
                <a:gd name="T101" fmla="*/ 4 h 99"/>
                <a:gd name="T102" fmla="*/ 6 w 106"/>
                <a:gd name="T103" fmla="*/ 2 h 99"/>
                <a:gd name="T104" fmla="*/ 6 w 106"/>
                <a:gd name="T105" fmla="*/ 2 h 99"/>
                <a:gd name="T106" fmla="*/ 6 w 106"/>
                <a:gd name="T107" fmla="*/ 2 h 99"/>
                <a:gd name="T108" fmla="*/ 7 w 106"/>
                <a:gd name="T109" fmla="*/ 2 h 99"/>
                <a:gd name="T110" fmla="*/ 9 w 106"/>
                <a:gd name="T111" fmla="*/ 2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
                <a:gd name="T169" fmla="*/ 0 h 99"/>
                <a:gd name="T170" fmla="*/ 106 w 106"/>
                <a:gd name="T171" fmla="*/ 99 h 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 h="99">
                  <a:moveTo>
                    <a:pt x="99" y="16"/>
                  </a:moveTo>
                  <a:lnTo>
                    <a:pt x="99" y="16"/>
                  </a:lnTo>
                  <a:lnTo>
                    <a:pt x="101" y="14"/>
                  </a:lnTo>
                  <a:lnTo>
                    <a:pt x="101" y="12"/>
                  </a:lnTo>
                  <a:lnTo>
                    <a:pt x="101" y="11"/>
                  </a:lnTo>
                  <a:lnTo>
                    <a:pt x="101" y="10"/>
                  </a:lnTo>
                  <a:lnTo>
                    <a:pt x="103" y="9"/>
                  </a:lnTo>
                  <a:lnTo>
                    <a:pt x="105" y="6"/>
                  </a:lnTo>
                  <a:lnTo>
                    <a:pt x="106" y="5"/>
                  </a:lnTo>
                  <a:lnTo>
                    <a:pt x="105" y="3"/>
                  </a:lnTo>
                  <a:lnTo>
                    <a:pt x="104" y="1"/>
                  </a:lnTo>
                  <a:lnTo>
                    <a:pt x="101" y="0"/>
                  </a:lnTo>
                  <a:lnTo>
                    <a:pt x="99" y="0"/>
                  </a:lnTo>
                  <a:lnTo>
                    <a:pt x="97" y="0"/>
                  </a:lnTo>
                  <a:lnTo>
                    <a:pt x="97" y="2"/>
                  </a:lnTo>
                  <a:lnTo>
                    <a:pt x="98" y="3"/>
                  </a:lnTo>
                  <a:lnTo>
                    <a:pt x="98" y="5"/>
                  </a:lnTo>
                  <a:lnTo>
                    <a:pt x="98" y="6"/>
                  </a:lnTo>
                  <a:lnTo>
                    <a:pt x="96" y="8"/>
                  </a:lnTo>
                  <a:lnTo>
                    <a:pt x="85" y="9"/>
                  </a:lnTo>
                  <a:lnTo>
                    <a:pt x="83" y="9"/>
                  </a:lnTo>
                  <a:lnTo>
                    <a:pt x="82" y="8"/>
                  </a:lnTo>
                  <a:lnTo>
                    <a:pt x="78" y="8"/>
                  </a:lnTo>
                  <a:lnTo>
                    <a:pt x="76" y="6"/>
                  </a:lnTo>
                  <a:lnTo>
                    <a:pt x="73" y="4"/>
                  </a:lnTo>
                  <a:lnTo>
                    <a:pt x="71" y="3"/>
                  </a:lnTo>
                  <a:lnTo>
                    <a:pt x="69" y="3"/>
                  </a:lnTo>
                  <a:lnTo>
                    <a:pt x="58" y="6"/>
                  </a:lnTo>
                  <a:lnTo>
                    <a:pt x="54" y="6"/>
                  </a:lnTo>
                  <a:lnTo>
                    <a:pt x="45" y="8"/>
                  </a:lnTo>
                  <a:lnTo>
                    <a:pt x="44" y="8"/>
                  </a:lnTo>
                  <a:lnTo>
                    <a:pt x="43" y="9"/>
                  </a:lnTo>
                  <a:lnTo>
                    <a:pt x="42" y="11"/>
                  </a:lnTo>
                  <a:lnTo>
                    <a:pt x="41" y="11"/>
                  </a:lnTo>
                  <a:lnTo>
                    <a:pt x="37" y="11"/>
                  </a:lnTo>
                  <a:lnTo>
                    <a:pt x="35" y="11"/>
                  </a:lnTo>
                  <a:lnTo>
                    <a:pt x="30" y="13"/>
                  </a:lnTo>
                  <a:lnTo>
                    <a:pt x="29" y="14"/>
                  </a:lnTo>
                  <a:lnTo>
                    <a:pt x="27" y="15"/>
                  </a:lnTo>
                  <a:lnTo>
                    <a:pt x="17" y="17"/>
                  </a:lnTo>
                  <a:lnTo>
                    <a:pt x="16" y="16"/>
                  </a:lnTo>
                  <a:lnTo>
                    <a:pt x="15" y="17"/>
                  </a:lnTo>
                  <a:lnTo>
                    <a:pt x="16" y="19"/>
                  </a:lnTo>
                  <a:lnTo>
                    <a:pt x="16" y="22"/>
                  </a:lnTo>
                  <a:lnTo>
                    <a:pt x="13" y="24"/>
                  </a:lnTo>
                  <a:lnTo>
                    <a:pt x="12" y="25"/>
                  </a:lnTo>
                  <a:lnTo>
                    <a:pt x="11" y="28"/>
                  </a:lnTo>
                  <a:lnTo>
                    <a:pt x="10" y="30"/>
                  </a:lnTo>
                  <a:lnTo>
                    <a:pt x="10" y="31"/>
                  </a:lnTo>
                  <a:lnTo>
                    <a:pt x="9" y="31"/>
                  </a:lnTo>
                  <a:lnTo>
                    <a:pt x="7" y="31"/>
                  </a:lnTo>
                  <a:lnTo>
                    <a:pt x="6" y="32"/>
                  </a:lnTo>
                  <a:lnTo>
                    <a:pt x="6" y="34"/>
                  </a:lnTo>
                  <a:lnTo>
                    <a:pt x="6" y="37"/>
                  </a:lnTo>
                  <a:lnTo>
                    <a:pt x="4" y="37"/>
                  </a:lnTo>
                  <a:lnTo>
                    <a:pt x="3" y="39"/>
                  </a:lnTo>
                  <a:lnTo>
                    <a:pt x="2" y="39"/>
                  </a:lnTo>
                  <a:lnTo>
                    <a:pt x="0" y="39"/>
                  </a:lnTo>
                  <a:lnTo>
                    <a:pt x="3" y="43"/>
                  </a:lnTo>
                  <a:lnTo>
                    <a:pt x="7" y="46"/>
                  </a:lnTo>
                  <a:lnTo>
                    <a:pt x="11" y="51"/>
                  </a:lnTo>
                  <a:lnTo>
                    <a:pt x="12" y="52"/>
                  </a:lnTo>
                  <a:lnTo>
                    <a:pt x="13" y="50"/>
                  </a:lnTo>
                  <a:lnTo>
                    <a:pt x="15" y="50"/>
                  </a:lnTo>
                  <a:lnTo>
                    <a:pt x="17" y="51"/>
                  </a:lnTo>
                  <a:lnTo>
                    <a:pt x="17" y="53"/>
                  </a:lnTo>
                  <a:lnTo>
                    <a:pt x="17" y="54"/>
                  </a:lnTo>
                  <a:lnTo>
                    <a:pt x="16" y="54"/>
                  </a:lnTo>
                  <a:lnTo>
                    <a:pt x="15" y="53"/>
                  </a:lnTo>
                  <a:lnTo>
                    <a:pt x="14" y="53"/>
                  </a:lnTo>
                  <a:lnTo>
                    <a:pt x="13" y="53"/>
                  </a:lnTo>
                  <a:lnTo>
                    <a:pt x="12" y="53"/>
                  </a:lnTo>
                  <a:lnTo>
                    <a:pt x="12" y="54"/>
                  </a:lnTo>
                  <a:lnTo>
                    <a:pt x="12" y="55"/>
                  </a:lnTo>
                  <a:lnTo>
                    <a:pt x="13" y="56"/>
                  </a:lnTo>
                  <a:lnTo>
                    <a:pt x="15" y="59"/>
                  </a:lnTo>
                  <a:lnTo>
                    <a:pt x="17" y="61"/>
                  </a:lnTo>
                  <a:lnTo>
                    <a:pt x="17" y="64"/>
                  </a:lnTo>
                  <a:lnTo>
                    <a:pt x="18" y="64"/>
                  </a:lnTo>
                  <a:lnTo>
                    <a:pt x="21" y="62"/>
                  </a:lnTo>
                  <a:lnTo>
                    <a:pt x="22" y="62"/>
                  </a:lnTo>
                  <a:lnTo>
                    <a:pt x="23" y="64"/>
                  </a:lnTo>
                  <a:lnTo>
                    <a:pt x="24" y="65"/>
                  </a:lnTo>
                  <a:lnTo>
                    <a:pt x="26" y="65"/>
                  </a:lnTo>
                  <a:lnTo>
                    <a:pt x="29" y="64"/>
                  </a:lnTo>
                  <a:lnTo>
                    <a:pt x="34" y="64"/>
                  </a:lnTo>
                  <a:lnTo>
                    <a:pt x="41" y="64"/>
                  </a:lnTo>
                  <a:lnTo>
                    <a:pt x="48" y="66"/>
                  </a:lnTo>
                  <a:lnTo>
                    <a:pt x="51" y="67"/>
                  </a:lnTo>
                  <a:lnTo>
                    <a:pt x="51" y="68"/>
                  </a:lnTo>
                  <a:lnTo>
                    <a:pt x="51" y="69"/>
                  </a:lnTo>
                  <a:lnTo>
                    <a:pt x="48" y="71"/>
                  </a:lnTo>
                  <a:lnTo>
                    <a:pt x="45" y="71"/>
                  </a:lnTo>
                  <a:lnTo>
                    <a:pt x="43" y="70"/>
                  </a:lnTo>
                  <a:lnTo>
                    <a:pt x="37" y="67"/>
                  </a:lnTo>
                  <a:lnTo>
                    <a:pt x="32" y="65"/>
                  </a:lnTo>
                  <a:lnTo>
                    <a:pt x="29" y="65"/>
                  </a:lnTo>
                  <a:lnTo>
                    <a:pt x="27" y="65"/>
                  </a:lnTo>
                  <a:lnTo>
                    <a:pt x="24" y="67"/>
                  </a:lnTo>
                  <a:lnTo>
                    <a:pt x="21" y="69"/>
                  </a:lnTo>
                  <a:lnTo>
                    <a:pt x="21" y="70"/>
                  </a:lnTo>
                  <a:lnTo>
                    <a:pt x="17" y="71"/>
                  </a:lnTo>
                  <a:lnTo>
                    <a:pt x="17" y="72"/>
                  </a:lnTo>
                  <a:lnTo>
                    <a:pt x="18" y="74"/>
                  </a:lnTo>
                  <a:lnTo>
                    <a:pt x="25" y="79"/>
                  </a:lnTo>
                  <a:lnTo>
                    <a:pt x="26" y="82"/>
                  </a:lnTo>
                  <a:lnTo>
                    <a:pt x="26" y="84"/>
                  </a:lnTo>
                  <a:lnTo>
                    <a:pt x="25" y="87"/>
                  </a:lnTo>
                  <a:lnTo>
                    <a:pt x="26" y="89"/>
                  </a:lnTo>
                  <a:lnTo>
                    <a:pt x="27" y="90"/>
                  </a:lnTo>
                  <a:lnTo>
                    <a:pt x="27" y="92"/>
                  </a:lnTo>
                  <a:lnTo>
                    <a:pt x="27" y="93"/>
                  </a:lnTo>
                  <a:lnTo>
                    <a:pt x="29" y="92"/>
                  </a:lnTo>
                  <a:lnTo>
                    <a:pt x="32" y="88"/>
                  </a:lnTo>
                  <a:lnTo>
                    <a:pt x="34" y="88"/>
                  </a:lnTo>
                  <a:lnTo>
                    <a:pt x="36" y="90"/>
                  </a:lnTo>
                  <a:lnTo>
                    <a:pt x="38" y="95"/>
                  </a:lnTo>
                  <a:lnTo>
                    <a:pt x="39" y="98"/>
                  </a:lnTo>
                  <a:lnTo>
                    <a:pt x="40" y="99"/>
                  </a:lnTo>
                  <a:lnTo>
                    <a:pt x="40" y="98"/>
                  </a:lnTo>
                  <a:lnTo>
                    <a:pt x="40" y="96"/>
                  </a:lnTo>
                  <a:lnTo>
                    <a:pt x="40" y="95"/>
                  </a:lnTo>
                  <a:lnTo>
                    <a:pt x="41" y="94"/>
                  </a:lnTo>
                  <a:lnTo>
                    <a:pt x="41" y="93"/>
                  </a:lnTo>
                  <a:lnTo>
                    <a:pt x="42" y="93"/>
                  </a:lnTo>
                  <a:lnTo>
                    <a:pt x="47" y="95"/>
                  </a:lnTo>
                  <a:lnTo>
                    <a:pt x="50" y="98"/>
                  </a:lnTo>
                  <a:lnTo>
                    <a:pt x="51" y="99"/>
                  </a:lnTo>
                  <a:lnTo>
                    <a:pt x="51" y="98"/>
                  </a:lnTo>
                  <a:lnTo>
                    <a:pt x="51" y="96"/>
                  </a:lnTo>
                  <a:lnTo>
                    <a:pt x="44" y="81"/>
                  </a:lnTo>
                  <a:lnTo>
                    <a:pt x="44" y="80"/>
                  </a:lnTo>
                  <a:lnTo>
                    <a:pt x="47" y="81"/>
                  </a:lnTo>
                  <a:lnTo>
                    <a:pt x="49" y="82"/>
                  </a:lnTo>
                  <a:lnTo>
                    <a:pt x="51" y="83"/>
                  </a:lnTo>
                  <a:lnTo>
                    <a:pt x="55" y="82"/>
                  </a:lnTo>
                  <a:lnTo>
                    <a:pt x="55" y="81"/>
                  </a:lnTo>
                  <a:lnTo>
                    <a:pt x="55" y="80"/>
                  </a:lnTo>
                  <a:lnTo>
                    <a:pt x="55" y="78"/>
                  </a:lnTo>
                  <a:lnTo>
                    <a:pt x="54" y="76"/>
                  </a:lnTo>
                  <a:lnTo>
                    <a:pt x="54" y="78"/>
                  </a:lnTo>
                  <a:lnTo>
                    <a:pt x="52" y="78"/>
                  </a:lnTo>
                  <a:lnTo>
                    <a:pt x="51" y="76"/>
                  </a:lnTo>
                  <a:lnTo>
                    <a:pt x="49" y="73"/>
                  </a:lnTo>
                  <a:lnTo>
                    <a:pt x="48" y="72"/>
                  </a:lnTo>
                  <a:lnTo>
                    <a:pt x="49" y="72"/>
                  </a:lnTo>
                  <a:lnTo>
                    <a:pt x="50" y="71"/>
                  </a:lnTo>
                  <a:lnTo>
                    <a:pt x="53" y="71"/>
                  </a:lnTo>
                  <a:lnTo>
                    <a:pt x="55" y="70"/>
                  </a:lnTo>
                  <a:lnTo>
                    <a:pt x="57" y="69"/>
                  </a:lnTo>
                  <a:lnTo>
                    <a:pt x="57" y="70"/>
                  </a:lnTo>
                  <a:lnTo>
                    <a:pt x="57" y="71"/>
                  </a:lnTo>
                  <a:lnTo>
                    <a:pt x="58" y="71"/>
                  </a:lnTo>
                  <a:lnTo>
                    <a:pt x="59" y="72"/>
                  </a:lnTo>
                  <a:lnTo>
                    <a:pt x="61" y="73"/>
                  </a:lnTo>
                  <a:lnTo>
                    <a:pt x="61" y="74"/>
                  </a:lnTo>
                  <a:lnTo>
                    <a:pt x="62" y="74"/>
                  </a:lnTo>
                  <a:lnTo>
                    <a:pt x="63" y="74"/>
                  </a:lnTo>
                  <a:lnTo>
                    <a:pt x="63" y="75"/>
                  </a:lnTo>
                  <a:lnTo>
                    <a:pt x="64" y="76"/>
                  </a:lnTo>
                  <a:lnTo>
                    <a:pt x="65" y="75"/>
                  </a:lnTo>
                  <a:lnTo>
                    <a:pt x="65" y="73"/>
                  </a:lnTo>
                  <a:lnTo>
                    <a:pt x="64" y="70"/>
                  </a:lnTo>
                  <a:lnTo>
                    <a:pt x="64" y="68"/>
                  </a:lnTo>
                  <a:lnTo>
                    <a:pt x="65" y="67"/>
                  </a:lnTo>
                  <a:lnTo>
                    <a:pt x="64" y="66"/>
                  </a:lnTo>
                  <a:lnTo>
                    <a:pt x="51" y="59"/>
                  </a:lnTo>
                  <a:lnTo>
                    <a:pt x="49" y="57"/>
                  </a:lnTo>
                  <a:lnTo>
                    <a:pt x="45" y="56"/>
                  </a:lnTo>
                  <a:lnTo>
                    <a:pt x="42" y="55"/>
                  </a:lnTo>
                  <a:lnTo>
                    <a:pt x="41" y="55"/>
                  </a:lnTo>
                  <a:lnTo>
                    <a:pt x="43" y="54"/>
                  </a:lnTo>
                  <a:lnTo>
                    <a:pt x="48" y="53"/>
                  </a:lnTo>
                  <a:lnTo>
                    <a:pt x="48" y="52"/>
                  </a:lnTo>
                  <a:lnTo>
                    <a:pt x="48" y="50"/>
                  </a:lnTo>
                  <a:lnTo>
                    <a:pt x="47" y="48"/>
                  </a:lnTo>
                  <a:lnTo>
                    <a:pt x="45" y="48"/>
                  </a:lnTo>
                  <a:lnTo>
                    <a:pt x="45" y="46"/>
                  </a:lnTo>
                  <a:lnTo>
                    <a:pt x="48" y="45"/>
                  </a:lnTo>
                  <a:lnTo>
                    <a:pt x="50" y="46"/>
                  </a:lnTo>
                  <a:lnTo>
                    <a:pt x="51" y="47"/>
                  </a:lnTo>
                  <a:lnTo>
                    <a:pt x="51" y="48"/>
                  </a:lnTo>
                  <a:lnTo>
                    <a:pt x="50" y="50"/>
                  </a:lnTo>
                  <a:lnTo>
                    <a:pt x="51" y="50"/>
                  </a:lnTo>
                  <a:lnTo>
                    <a:pt x="53" y="48"/>
                  </a:lnTo>
                  <a:lnTo>
                    <a:pt x="53" y="47"/>
                  </a:lnTo>
                  <a:lnTo>
                    <a:pt x="48" y="41"/>
                  </a:lnTo>
                  <a:lnTo>
                    <a:pt x="43" y="36"/>
                  </a:lnTo>
                  <a:lnTo>
                    <a:pt x="41" y="31"/>
                  </a:lnTo>
                  <a:lnTo>
                    <a:pt x="41" y="29"/>
                  </a:lnTo>
                  <a:lnTo>
                    <a:pt x="41" y="27"/>
                  </a:lnTo>
                  <a:lnTo>
                    <a:pt x="43" y="23"/>
                  </a:lnTo>
                  <a:lnTo>
                    <a:pt x="44" y="22"/>
                  </a:lnTo>
                  <a:lnTo>
                    <a:pt x="47" y="20"/>
                  </a:lnTo>
                  <a:lnTo>
                    <a:pt x="47" y="23"/>
                  </a:lnTo>
                  <a:lnTo>
                    <a:pt x="45" y="24"/>
                  </a:lnTo>
                  <a:lnTo>
                    <a:pt x="45" y="25"/>
                  </a:lnTo>
                  <a:lnTo>
                    <a:pt x="48" y="26"/>
                  </a:lnTo>
                  <a:lnTo>
                    <a:pt x="50" y="27"/>
                  </a:lnTo>
                  <a:lnTo>
                    <a:pt x="52" y="28"/>
                  </a:lnTo>
                  <a:lnTo>
                    <a:pt x="53" y="30"/>
                  </a:lnTo>
                  <a:lnTo>
                    <a:pt x="53" y="31"/>
                  </a:lnTo>
                  <a:lnTo>
                    <a:pt x="54" y="32"/>
                  </a:lnTo>
                  <a:lnTo>
                    <a:pt x="54" y="33"/>
                  </a:lnTo>
                  <a:lnTo>
                    <a:pt x="55" y="33"/>
                  </a:lnTo>
                  <a:lnTo>
                    <a:pt x="58" y="34"/>
                  </a:lnTo>
                  <a:lnTo>
                    <a:pt x="59" y="34"/>
                  </a:lnTo>
                  <a:lnTo>
                    <a:pt x="57" y="33"/>
                  </a:lnTo>
                  <a:lnTo>
                    <a:pt x="55" y="31"/>
                  </a:lnTo>
                  <a:lnTo>
                    <a:pt x="54" y="30"/>
                  </a:lnTo>
                  <a:lnTo>
                    <a:pt x="53" y="29"/>
                  </a:lnTo>
                  <a:lnTo>
                    <a:pt x="55" y="29"/>
                  </a:lnTo>
                  <a:lnTo>
                    <a:pt x="57" y="29"/>
                  </a:lnTo>
                  <a:lnTo>
                    <a:pt x="59" y="29"/>
                  </a:lnTo>
                  <a:lnTo>
                    <a:pt x="61" y="30"/>
                  </a:lnTo>
                  <a:lnTo>
                    <a:pt x="61" y="32"/>
                  </a:lnTo>
                  <a:lnTo>
                    <a:pt x="62" y="33"/>
                  </a:lnTo>
                  <a:lnTo>
                    <a:pt x="64" y="33"/>
                  </a:lnTo>
                  <a:lnTo>
                    <a:pt x="64" y="32"/>
                  </a:lnTo>
                  <a:lnTo>
                    <a:pt x="61" y="29"/>
                  </a:lnTo>
                  <a:lnTo>
                    <a:pt x="59" y="27"/>
                  </a:lnTo>
                  <a:lnTo>
                    <a:pt x="61" y="26"/>
                  </a:lnTo>
                  <a:lnTo>
                    <a:pt x="62" y="26"/>
                  </a:lnTo>
                  <a:lnTo>
                    <a:pt x="64" y="27"/>
                  </a:lnTo>
                  <a:lnTo>
                    <a:pt x="65" y="27"/>
                  </a:lnTo>
                  <a:lnTo>
                    <a:pt x="64" y="26"/>
                  </a:lnTo>
                  <a:lnTo>
                    <a:pt x="63" y="25"/>
                  </a:lnTo>
                  <a:lnTo>
                    <a:pt x="62" y="23"/>
                  </a:lnTo>
                  <a:lnTo>
                    <a:pt x="61" y="19"/>
                  </a:lnTo>
                  <a:lnTo>
                    <a:pt x="61" y="18"/>
                  </a:lnTo>
                  <a:lnTo>
                    <a:pt x="63" y="17"/>
                  </a:lnTo>
                  <a:lnTo>
                    <a:pt x="68" y="16"/>
                  </a:lnTo>
                  <a:lnTo>
                    <a:pt x="71" y="15"/>
                  </a:lnTo>
                  <a:lnTo>
                    <a:pt x="75" y="15"/>
                  </a:lnTo>
                  <a:lnTo>
                    <a:pt x="77" y="16"/>
                  </a:lnTo>
                  <a:lnTo>
                    <a:pt x="79" y="16"/>
                  </a:lnTo>
                  <a:lnTo>
                    <a:pt x="81" y="14"/>
                  </a:lnTo>
                  <a:lnTo>
                    <a:pt x="83" y="14"/>
                  </a:lnTo>
                  <a:lnTo>
                    <a:pt x="85" y="15"/>
                  </a:lnTo>
                  <a:lnTo>
                    <a:pt x="96" y="18"/>
                  </a:lnTo>
                  <a:lnTo>
                    <a:pt x="97" y="18"/>
                  </a:lnTo>
                  <a:lnTo>
                    <a:pt x="98" y="18"/>
                  </a:lnTo>
                  <a:lnTo>
                    <a:pt x="99" y="1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8" name="Freeform 4441"/>
            <p:cNvSpPr>
              <a:spLocks/>
            </p:cNvSpPr>
            <p:nvPr/>
          </p:nvSpPr>
          <p:spPr bwMode="auto">
            <a:xfrm>
              <a:off x="3308" y="2020"/>
              <a:ext cx="1" cy="5"/>
            </a:xfrm>
            <a:custGeom>
              <a:avLst/>
              <a:gdLst>
                <a:gd name="T0" fmla="*/ 1 w 2"/>
                <a:gd name="T1" fmla="*/ 1 h 7"/>
                <a:gd name="T2" fmla="*/ 1 w 2"/>
                <a:gd name="T3" fmla="*/ 1 h 7"/>
                <a:gd name="T4" fmla="*/ 0 w 2"/>
                <a:gd name="T5" fmla="*/ 0 h 7"/>
                <a:gd name="T6" fmla="*/ 1 w 2"/>
                <a:gd name="T7" fmla="*/ 1 h 7"/>
                <a:gd name="T8" fmla="*/ 1 w 2"/>
                <a:gd name="T9" fmla="*/ 1 h 7"/>
                <a:gd name="T10" fmla="*/ 1 w 2"/>
                <a:gd name="T11" fmla="*/ 1 h 7"/>
                <a:gd name="T12" fmla="*/ 1 w 2"/>
                <a:gd name="T13" fmla="*/ 1 h 7"/>
                <a:gd name="T14" fmla="*/ 1 w 2"/>
                <a:gd name="T15" fmla="*/ 1 h 7"/>
                <a:gd name="T16" fmla="*/ 1 w 2"/>
                <a:gd name="T17" fmla="*/ 1 h 7"/>
                <a:gd name="T18" fmla="*/ 1 w 2"/>
                <a:gd name="T19" fmla="*/ 1 h 7"/>
                <a:gd name="T20" fmla="*/ 1 w 2"/>
                <a:gd name="T21" fmla="*/ 1 h 7"/>
                <a:gd name="T22" fmla="*/ 1 w 2"/>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7"/>
                <a:gd name="T38" fmla="*/ 2 w 2"/>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7">
                  <a:moveTo>
                    <a:pt x="2" y="1"/>
                  </a:moveTo>
                  <a:lnTo>
                    <a:pt x="2" y="1"/>
                  </a:lnTo>
                  <a:lnTo>
                    <a:pt x="0" y="0"/>
                  </a:lnTo>
                  <a:lnTo>
                    <a:pt x="1" y="2"/>
                  </a:lnTo>
                  <a:lnTo>
                    <a:pt x="1" y="6"/>
                  </a:lnTo>
                  <a:lnTo>
                    <a:pt x="2" y="7"/>
                  </a:lnTo>
                  <a:lnTo>
                    <a:pt x="1" y="6"/>
                  </a:lnTo>
                  <a:lnTo>
                    <a:pt x="2" y="4"/>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19" name="Freeform 4442"/>
            <p:cNvSpPr>
              <a:spLocks/>
            </p:cNvSpPr>
            <p:nvPr/>
          </p:nvSpPr>
          <p:spPr bwMode="auto">
            <a:xfrm>
              <a:off x="3309" y="2018"/>
              <a:ext cx="3" cy="4"/>
            </a:xfrm>
            <a:custGeom>
              <a:avLst/>
              <a:gdLst>
                <a:gd name="T0" fmla="*/ 2 w 4"/>
                <a:gd name="T1" fmla="*/ 0 h 4"/>
                <a:gd name="T2" fmla="*/ 2 w 4"/>
                <a:gd name="T3" fmla="*/ 0 h 4"/>
                <a:gd name="T4" fmla="*/ 1 w 4"/>
                <a:gd name="T5" fmla="*/ 0 h 4"/>
                <a:gd name="T6" fmla="*/ 0 w 4"/>
                <a:gd name="T7" fmla="*/ 0 h 4"/>
                <a:gd name="T8" fmla="*/ 0 w 4"/>
                <a:gd name="T9" fmla="*/ 0 h 4"/>
                <a:gd name="T10" fmla="*/ 0 w 4"/>
                <a:gd name="T11" fmla="*/ 2 h 4"/>
                <a:gd name="T12" fmla="*/ 0 w 4"/>
                <a:gd name="T13" fmla="*/ 2 h 4"/>
                <a:gd name="T14" fmla="*/ 1 w 4"/>
                <a:gd name="T15" fmla="*/ 3 h 4"/>
                <a:gd name="T16" fmla="*/ 2 w 4"/>
                <a:gd name="T17" fmla="*/ 4 h 4"/>
                <a:gd name="T18" fmla="*/ 2 w 4"/>
                <a:gd name="T19" fmla="*/ 4 h 4"/>
                <a:gd name="T20" fmla="*/ 2 w 4"/>
                <a:gd name="T21" fmla="*/ 3 h 4"/>
                <a:gd name="T22" fmla="*/ 2 w 4"/>
                <a:gd name="T23" fmla="*/ 2 h 4"/>
                <a:gd name="T24" fmla="*/ 2 w 4"/>
                <a:gd name="T25" fmla="*/ 0 h 4"/>
                <a:gd name="T26" fmla="*/ 2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2" y="0"/>
                  </a:moveTo>
                  <a:lnTo>
                    <a:pt x="2" y="0"/>
                  </a:lnTo>
                  <a:lnTo>
                    <a:pt x="1" y="0"/>
                  </a:lnTo>
                  <a:lnTo>
                    <a:pt x="0" y="0"/>
                  </a:lnTo>
                  <a:lnTo>
                    <a:pt x="0" y="2"/>
                  </a:lnTo>
                  <a:lnTo>
                    <a:pt x="1" y="3"/>
                  </a:lnTo>
                  <a:lnTo>
                    <a:pt x="3" y="4"/>
                  </a:lnTo>
                  <a:lnTo>
                    <a:pt x="4" y="3"/>
                  </a:lnTo>
                  <a:lnTo>
                    <a:pt x="4" y="2"/>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0" name="Freeform 4443"/>
            <p:cNvSpPr>
              <a:spLocks/>
            </p:cNvSpPr>
            <p:nvPr/>
          </p:nvSpPr>
          <p:spPr bwMode="auto">
            <a:xfrm>
              <a:off x="3315" y="2029"/>
              <a:ext cx="3" cy="4"/>
            </a:xfrm>
            <a:custGeom>
              <a:avLst/>
              <a:gdLst>
                <a:gd name="T0" fmla="*/ 2 w 4"/>
                <a:gd name="T1" fmla="*/ 3 h 4"/>
                <a:gd name="T2" fmla="*/ 2 w 4"/>
                <a:gd name="T3" fmla="*/ 3 h 4"/>
                <a:gd name="T4" fmla="*/ 2 w 4"/>
                <a:gd name="T5" fmla="*/ 1 h 4"/>
                <a:gd name="T6" fmla="*/ 1 w 4"/>
                <a:gd name="T7" fmla="*/ 0 h 4"/>
                <a:gd name="T8" fmla="*/ 0 w 4"/>
                <a:gd name="T9" fmla="*/ 0 h 4"/>
                <a:gd name="T10" fmla="*/ 0 w 4"/>
                <a:gd name="T11" fmla="*/ 0 h 4"/>
                <a:gd name="T12" fmla="*/ 0 w 4"/>
                <a:gd name="T13" fmla="*/ 0 h 4"/>
                <a:gd name="T14" fmla="*/ 2 w 4"/>
                <a:gd name="T15" fmla="*/ 3 h 4"/>
                <a:gd name="T16" fmla="*/ 2 w 4"/>
                <a:gd name="T17" fmla="*/ 4 h 4"/>
                <a:gd name="T18" fmla="*/ 2 w 4"/>
                <a:gd name="T19" fmla="*/ 3 h 4"/>
                <a:gd name="T20" fmla="*/ 2 w 4"/>
                <a:gd name="T21" fmla="*/ 3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4" y="3"/>
                  </a:moveTo>
                  <a:lnTo>
                    <a:pt x="4" y="3"/>
                  </a:lnTo>
                  <a:lnTo>
                    <a:pt x="3" y="1"/>
                  </a:lnTo>
                  <a:lnTo>
                    <a:pt x="1" y="0"/>
                  </a:lnTo>
                  <a:lnTo>
                    <a:pt x="0" y="0"/>
                  </a:lnTo>
                  <a:lnTo>
                    <a:pt x="3" y="3"/>
                  </a:lnTo>
                  <a:lnTo>
                    <a:pt x="4" y="4"/>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1" name="Freeform 4444"/>
            <p:cNvSpPr>
              <a:spLocks/>
            </p:cNvSpPr>
            <p:nvPr/>
          </p:nvSpPr>
          <p:spPr bwMode="auto">
            <a:xfrm>
              <a:off x="3334" y="2047"/>
              <a:ext cx="6" cy="2"/>
            </a:xfrm>
            <a:custGeom>
              <a:avLst/>
              <a:gdLst>
                <a:gd name="T0" fmla="*/ 3 w 7"/>
                <a:gd name="T1" fmla="*/ 2 h 2"/>
                <a:gd name="T2" fmla="*/ 3 w 7"/>
                <a:gd name="T3" fmla="*/ 2 h 2"/>
                <a:gd name="T4" fmla="*/ 3 w 7"/>
                <a:gd name="T5" fmla="*/ 2 h 2"/>
                <a:gd name="T6" fmla="*/ 3 w 7"/>
                <a:gd name="T7" fmla="*/ 1 h 2"/>
                <a:gd name="T8" fmla="*/ 3 w 7"/>
                <a:gd name="T9" fmla="*/ 1 h 2"/>
                <a:gd name="T10" fmla="*/ 1 w 7"/>
                <a:gd name="T11" fmla="*/ 0 h 2"/>
                <a:gd name="T12" fmla="*/ 0 w 7"/>
                <a:gd name="T13" fmla="*/ 0 h 2"/>
                <a:gd name="T14" fmla="*/ 1 w 7"/>
                <a:gd name="T15" fmla="*/ 2 h 2"/>
                <a:gd name="T16" fmla="*/ 1 w 7"/>
                <a:gd name="T17" fmla="*/ 2 h 2"/>
                <a:gd name="T18" fmla="*/ 3 w 7"/>
                <a:gd name="T19" fmla="*/ 2 h 2"/>
                <a:gd name="T20" fmla="*/ 3 w 7"/>
                <a:gd name="T21" fmla="*/ 2 h 2"/>
                <a:gd name="T22" fmla="*/ 3 w 7"/>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2"/>
                <a:gd name="T38" fmla="*/ 7 w 7"/>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2">
                  <a:moveTo>
                    <a:pt x="5" y="2"/>
                  </a:moveTo>
                  <a:lnTo>
                    <a:pt x="5" y="2"/>
                  </a:lnTo>
                  <a:lnTo>
                    <a:pt x="7" y="2"/>
                  </a:lnTo>
                  <a:lnTo>
                    <a:pt x="4" y="1"/>
                  </a:lnTo>
                  <a:lnTo>
                    <a:pt x="1" y="0"/>
                  </a:lnTo>
                  <a:lnTo>
                    <a:pt x="0" y="0"/>
                  </a:lnTo>
                  <a:lnTo>
                    <a:pt x="1" y="2"/>
                  </a:lnTo>
                  <a:lnTo>
                    <a:pt x="3" y="2"/>
                  </a:lnTo>
                  <a:lnTo>
                    <a:pt x="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2" name="Freeform 4445"/>
            <p:cNvSpPr>
              <a:spLocks/>
            </p:cNvSpPr>
            <p:nvPr/>
          </p:nvSpPr>
          <p:spPr bwMode="auto">
            <a:xfrm>
              <a:off x="3334" y="2050"/>
              <a:ext cx="9" cy="1"/>
            </a:xfrm>
            <a:custGeom>
              <a:avLst/>
              <a:gdLst>
                <a:gd name="T0" fmla="*/ 1 w 11"/>
                <a:gd name="T1" fmla="*/ 1 h 2"/>
                <a:gd name="T2" fmla="*/ 1 w 11"/>
                <a:gd name="T3" fmla="*/ 1 h 2"/>
                <a:gd name="T4" fmla="*/ 2 w 11"/>
                <a:gd name="T5" fmla="*/ 1 h 2"/>
                <a:gd name="T6" fmla="*/ 2 w 11"/>
                <a:gd name="T7" fmla="*/ 1 h 2"/>
                <a:gd name="T8" fmla="*/ 2 w 11"/>
                <a:gd name="T9" fmla="*/ 1 h 2"/>
                <a:gd name="T10" fmla="*/ 2 w 11"/>
                <a:gd name="T11" fmla="*/ 1 h 2"/>
                <a:gd name="T12" fmla="*/ 2 w 11"/>
                <a:gd name="T13" fmla="*/ 1 h 2"/>
                <a:gd name="T14" fmla="*/ 1 w 11"/>
                <a:gd name="T15" fmla="*/ 0 h 2"/>
                <a:gd name="T16" fmla="*/ 0 w 11"/>
                <a:gd name="T17" fmla="*/ 0 h 2"/>
                <a:gd name="T18" fmla="*/ 1 w 11"/>
                <a:gd name="T19" fmla="*/ 1 h 2"/>
                <a:gd name="T20" fmla="*/ 1 w 11"/>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2"/>
                <a:gd name="T35" fmla="*/ 11 w 1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2">
                  <a:moveTo>
                    <a:pt x="1" y="1"/>
                  </a:moveTo>
                  <a:lnTo>
                    <a:pt x="1" y="1"/>
                  </a:lnTo>
                  <a:lnTo>
                    <a:pt x="10" y="2"/>
                  </a:lnTo>
                  <a:lnTo>
                    <a:pt x="11" y="2"/>
                  </a:lnTo>
                  <a:lnTo>
                    <a:pt x="7" y="1"/>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3" name="Freeform 4446"/>
            <p:cNvSpPr>
              <a:spLocks/>
            </p:cNvSpPr>
            <p:nvPr/>
          </p:nvSpPr>
          <p:spPr bwMode="auto">
            <a:xfrm>
              <a:off x="3338" y="2054"/>
              <a:ext cx="5" cy="0"/>
            </a:xfrm>
            <a:custGeom>
              <a:avLst/>
              <a:gdLst>
                <a:gd name="T0" fmla="*/ 0 w 6"/>
                <a:gd name="T1" fmla="*/ 0 h 1"/>
                <a:gd name="T2" fmla="*/ 0 w 6"/>
                <a:gd name="T3" fmla="*/ 0 h 1"/>
                <a:gd name="T4" fmla="*/ 2 w 6"/>
                <a:gd name="T5" fmla="*/ 0 h 1"/>
                <a:gd name="T6" fmla="*/ 3 w 6"/>
                <a:gd name="T7" fmla="*/ 0 h 1"/>
                <a:gd name="T8" fmla="*/ 3 w 6"/>
                <a:gd name="T9" fmla="*/ 0 h 1"/>
                <a:gd name="T10" fmla="*/ 3 w 6"/>
                <a:gd name="T11" fmla="*/ 0 h 1"/>
                <a:gd name="T12" fmla="*/ 3 w 6"/>
                <a:gd name="T13" fmla="*/ 0 h 1"/>
                <a:gd name="T14" fmla="*/ 3 w 6"/>
                <a:gd name="T15" fmla="*/ 0 h 1"/>
                <a:gd name="T16" fmla="*/ 0 w 6"/>
                <a:gd name="T17" fmla="*/ 0 h 1"/>
                <a:gd name="T18" fmla="*/ 0 w 6"/>
                <a:gd name="T19" fmla="*/ 0 h 1"/>
                <a:gd name="T20" fmla="*/ 0 w 6"/>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
                <a:gd name="T35" fmla="*/ 6 w 6"/>
                <a:gd name="T36" fmla="*/ 0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
                  <a:moveTo>
                    <a:pt x="0" y="0"/>
                  </a:moveTo>
                  <a:lnTo>
                    <a:pt x="0" y="0"/>
                  </a:lnTo>
                  <a:lnTo>
                    <a:pt x="2" y="1"/>
                  </a:lnTo>
                  <a:lnTo>
                    <a:pt x="4" y="1"/>
                  </a:lnTo>
                  <a:lnTo>
                    <a:pt x="6" y="0"/>
                  </a:lnTo>
                  <a:lnTo>
                    <a:pt x="3"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4" name="Freeform 4447"/>
            <p:cNvSpPr>
              <a:spLocks/>
            </p:cNvSpPr>
            <p:nvPr/>
          </p:nvSpPr>
          <p:spPr bwMode="auto">
            <a:xfrm>
              <a:off x="3346" y="2057"/>
              <a:ext cx="3" cy="1"/>
            </a:xfrm>
            <a:custGeom>
              <a:avLst/>
              <a:gdLst>
                <a:gd name="T0" fmla="*/ 3 w 3"/>
                <a:gd name="T1" fmla="*/ 1 h 1"/>
                <a:gd name="T2" fmla="*/ 3 w 3"/>
                <a:gd name="T3" fmla="*/ 1 h 1"/>
                <a:gd name="T4" fmla="*/ 3 w 3"/>
                <a:gd name="T5" fmla="*/ 1 h 1"/>
                <a:gd name="T6" fmla="*/ 3 w 3"/>
                <a:gd name="T7" fmla="*/ 1 h 1"/>
                <a:gd name="T8" fmla="*/ 0 w 3"/>
                <a:gd name="T9" fmla="*/ 0 h 1"/>
                <a:gd name="T10" fmla="*/ 0 w 3"/>
                <a:gd name="T11" fmla="*/ 0 h 1"/>
                <a:gd name="T12" fmla="*/ 1 w 3"/>
                <a:gd name="T13" fmla="*/ 1 h 1"/>
                <a:gd name="T14" fmla="*/ 3 w 3"/>
                <a:gd name="T15" fmla="*/ 1 h 1"/>
                <a:gd name="T16" fmla="*/ 3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3" y="1"/>
                  </a:moveTo>
                  <a:lnTo>
                    <a:pt x="3" y="1"/>
                  </a:lnTo>
                  <a:lnTo>
                    <a:pt x="0" y="0"/>
                  </a:lnTo>
                  <a:lnTo>
                    <a:pt x="1" y="1"/>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5" name="Freeform 4448"/>
            <p:cNvSpPr>
              <a:spLocks/>
            </p:cNvSpPr>
            <p:nvPr/>
          </p:nvSpPr>
          <p:spPr bwMode="auto">
            <a:xfrm>
              <a:off x="3344" y="2054"/>
              <a:ext cx="15" cy="8"/>
            </a:xfrm>
            <a:custGeom>
              <a:avLst/>
              <a:gdLst>
                <a:gd name="T0" fmla="*/ 2 w 19"/>
                <a:gd name="T1" fmla="*/ 1 h 10"/>
                <a:gd name="T2" fmla="*/ 2 w 19"/>
                <a:gd name="T3" fmla="*/ 1 h 10"/>
                <a:gd name="T4" fmla="*/ 0 w 19"/>
                <a:gd name="T5" fmla="*/ 0 h 10"/>
                <a:gd name="T6" fmla="*/ 0 w 19"/>
                <a:gd name="T7" fmla="*/ 0 h 10"/>
                <a:gd name="T8" fmla="*/ 1 w 19"/>
                <a:gd name="T9" fmla="*/ 1 h 10"/>
                <a:gd name="T10" fmla="*/ 1 w 19"/>
                <a:gd name="T11" fmla="*/ 1 h 10"/>
                <a:gd name="T12" fmla="*/ 2 w 19"/>
                <a:gd name="T13" fmla="*/ 2 h 10"/>
                <a:gd name="T14" fmla="*/ 2 w 19"/>
                <a:gd name="T15" fmla="*/ 2 h 10"/>
                <a:gd name="T16" fmla="*/ 2 w 19"/>
                <a:gd name="T17" fmla="*/ 2 h 10"/>
                <a:gd name="T18" fmla="*/ 2 w 19"/>
                <a:gd name="T19" fmla="*/ 2 h 10"/>
                <a:gd name="T20" fmla="*/ 2 w 19"/>
                <a:gd name="T21" fmla="*/ 2 h 10"/>
                <a:gd name="T22" fmla="*/ 2 w 19"/>
                <a:gd name="T23" fmla="*/ 2 h 10"/>
                <a:gd name="T24" fmla="*/ 2 w 19"/>
                <a:gd name="T25" fmla="*/ 1 h 10"/>
                <a:gd name="T26" fmla="*/ 2 w 19"/>
                <a:gd name="T27" fmla="*/ 1 h 10"/>
                <a:gd name="T28" fmla="*/ 2 w 19"/>
                <a:gd name="T29" fmla="*/ 1 h 10"/>
                <a:gd name="T30" fmla="*/ 2 w 19"/>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
                <a:gd name="T49" fmla="*/ 0 h 10"/>
                <a:gd name="T50" fmla="*/ 19 w 1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 h="10">
                  <a:moveTo>
                    <a:pt x="4" y="1"/>
                  </a:moveTo>
                  <a:lnTo>
                    <a:pt x="4" y="1"/>
                  </a:lnTo>
                  <a:lnTo>
                    <a:pt x="0" y="0"/>
                  </a:lnTo>
                  <a:lnTo>
                    <a:pt x="1" y="1"/>
                  </a:lnTo>
                  <a:lnTo>
                    <a:pt x="18" y="9"/>
                  </a:lnTo>
                  <a:lnTo>
                    <a:pt x="19" y="10"/>
                  </a:lnTo>
                  <a:lnTo>
                    <a:pt x="18" y="8"/>
                  </a:lnTo>
                  <a:lnTo>
                    <a:pt x="6" y="1"/>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6" name="Freeform 4449"/>
            <p:cNvSpPr>
              <a:spLocks/>
            </p:cNvSpPr>
            <p:nvPr/>
          </p:nvSpPr>
          <p:spPr bwMode="auto">
            <a:xfrm>
              <a:off x="3297" y="1995"/>
              <a:ext cx="74" cy="59"/>
            </a:xfrm>
            <a:custGeom>
              <a:avLst/>
              <a:gdLst>
                <a:gd name="T0" fmla="*/ 4 w 92"/>
                <a:gd name="T1" fmla="*/ 1 h 71"/>
                <a:gd name="T2" fmla="*/ 4 w 92"/>
                <a:gd name="T3" fmla="*/ 2 h 71"/>
                <a:gd name="T4" fmla="*/ 4 w 92"/>
                <a:gd name="T5" fmla="*/ 2 h 71"/>
                <a:gd name="T6" fmla="*/ 3 w 92"/>
                <a:gd name="T7" fmla="*/ 2 h 71"/>
                <a:gd name="T8" fmla="*/ 3 w 92"/>
                <a:gd name="T9" fmla="*/ 2 h 71"/>
                <a:gd name="T10" fmla="*/ 3 w 92"/>
                <a:gd name="T11" fmla="*/ 2 h 71"/>
                <a:gd name="T12" fmla="*/ 2 w 92"/>
                <a:gd name="T13" fmla="*/ 2 h 71"/>
                <a:gd name="T14" fmla="*/ 2 w 92"/>
                <a:gd name="T15" fmla="*/ 2 h 71"/>
                <a:gd name="T16" fmla="*/ 2 w 92"/>
                <a:gd name="T17" fmla="*/ 2 h 71"/>
                <a:gd name="T18" fmla="*/ 2 w 92"/>
                <a:gd name="T19" fmla="*/ 2 h 71"/>
                <a:gd name="T20" fmla="*/ 2 w 92"/>
                <a:gd name="T21" fmla="*/ 2 h 71"/>
                <a:gd name="T22" fmla="*/ 2 w 92"/>
                <a:gd name="T23" fmla="*/ 2 h 71"/>
                <a:gd name="T24" fmla="*/ 2 w 92"/>
                <a:gd name="T25" fmla="*/ 2 h 71"/>
                <a:gd name="T26" fmla="*/ 2 w 92"/>
                <a:gd name="T27" fmla="*/ 2 h 71"/>
                <a:gd name="T28" fmla="*/ 2 w 92"/>
                <a:gd name="T29" fmla="*/ 2 h 71"/>
                <a:gd name="T30" fmla="*/ 2 w 92"/>
                <a:gd name="T31" fmla="*/ 2 h 71"/>
                <a:gd name="T32" fmla="*/ 1 w 92"/>
                <a:gd name="T33" fmla="*/ 2 h 71"/>
                <a:gd name="T34" fmla="*/ 1 w 92"/>
                <a:gd name="T35" fmla="*/ 3 h 71"/>
                <a:gd name="T36" fmla="*/ 2 w 92"/>
                <a:gd name="T37" fmla="*/ 4 h 71"/>
                <a:gd name="T38" fmla="*/ 2 w 92"/>
                <a:gd name="T39" fmla="*/ 5 h 71"/>
                <a:gd name="T40" fmla="*/ 2 w 92"/>
                <a:gd name="T41" fmla="*/ 4 h 71"/>
                <a:gd name="T42" fmla="*/ 2 w 92"/>
                <a:gd name="T43" fmla="*/ 3 h 71"/>
                <a:gd name="T44" fmla="*/ 2 w 92"/>
                <a:gd name="T45" fmla="*/ 4 h 71"/>
                <a:gd name="T46" fmla="*/ 2 w 92"/>
                <a:gd name="T47" fmla="*/ 6 h 71"/>
                <a:gd name="T48" fmla="*/ 2 w 92"/>
                <a:gd name="T49" fmla="*/ 6 h 71"/>
                <a:gd name="T50" fmla="*/ 2 w 92"/>
                <a:gd name="T51" fmla="*/ 6 h 71"/>
                <a:gd name="T52" fmla="*/ 3 w 92"/>
                <a:gd name="T53" fmla="*/ 7 h 71"/>
                <a:gd name="T54" fmla="*/ 3 w 92"/>
                <a:gd name="T55" fmla="*/ 7 h 71"/>
                <a:gd name="T56" fmla="*/ 4 w 92"/>
                <a:gd name="T57" fmla="*/ 7 h 71"/>
                <a:gd name="T58" fmla="*/ 5 w 92"/>
                <a:gd name="T59" fmla="*/ 8 h 71"/>
                <a:gd name="T60" fmla="*/ 6 w 92"/>
                <a:gd name="T61" fmla="*/ 9 h 71"/>
                <a:gd name="T62" fmla="*/ 6 w 92"/>
                <a:gd name="T63" fmla="*/ 8 h 71"/>
                <a:gd name="T64" fmla="*/ 4 w 92"/>
                <a:gd name="T65" fmla="*/ 7 h 71"/>
                <a:gd name="T66" fmla="*/ 4 w 92"/>
                <a:gd name="T67" fmla="*/ 6 h 71"/>
                <a:gd name="T68" fmla="*/ 3 w 92"/>
                <a:gd name="T69" fmla="*/ 5 h 71"/>
                <a:gd name="T70" fmla="*/ 3 w 92"/>
                <a:gd name="T71" fmla="*/ 3 h 71"/>
                <a:gd name="T72" fmla="*/ 3 w 92"/>
                <a:gd name="T73" fmla="*/ 3 h 71"/>
                <a:gd name="T74" fmla="*/ 4 w 92"/>
                <a:gd name="T75" fmla="*/ 4 h 71"/>
                <a:gd name="T76" fmla="*/ 5 w 92"/>
                <a:gd name="T77" fmla="*/ 3 h 71"/>
                <a:gd name="T78" fmla="*/ 5 w 92"/>
                <a:gd name="T79" fmla="*/ 3 h 71"/>
                <a:gd name="T80" fmla="*/ 7 w 92"/>
                <a:gd name="T81" fmla="*/ 4 h 71"/>
                <a:gd name="T82" fmla="*/ 7 w 92"/>
                <a:gd name="T83" fmla="*/ 4 h 71"/>
                <a:gd name="T84" fmla="*/ 8 w 92"/>
                <a:gd name="T85" fmla="*/ 4 h 71"/>
                <a:gd name="T86" fmla="*/ 8 w 92"/>
                <a:gd name="T87" fmla="*/ 4 h 71"/>
                <a:gd name="T88" fmla="*/ 8 w 92"/>
                <a:gd name="T89" fmla="*/ 4 h 71"/>
                <a:gd name="T90" fmla="*/ 8 w 92"/>
                <a:gd name="T91" fmla="*/ 3 h 71"/>
                <a:gd name="T92" fmla="*/ 8 w 92"/>
                <a:gd name="T93" fmla="*/ 2 h 71"/>
                <a:gd name="T94" fmla="*/ 8 w 92"/>
                <a:gd name="T95" fmla="*/ 2 h 71"/>
                <a:gd name="T96" fmla="*/ 8 w 92"/>
                <a:gd name="T97" fmla="*/ 2 h 71"/>
                <a:gd name="T98" fmla="*/ 8 w 92"/>
                <a:gd name="T99" fmla="*/ 2 h 71"/>
                <a:gd name="T100" fmla="*/ 6 w 92"/>
                <a:gd name="T101" fmla="*/ 2 h 71"/>
                <a:gd name="T102" fmla="*/ 6 w 92"/>
                <a:gd name="T103" fmla="*/ 2 h 71"/>
                <a:gd name="T104" fmla="*/ 5 w 92"/>
                <a:gd name="T105" fmla="*/ 2 h 71"/>
                <a:gd name="T106" fmla="*/ 5 w 92"/>
                <a:gd name="T107" fmla="*/ 2 h 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2"/>
                <a:gd name="T163" fmla="*/ 0 h 71"/>
                <a:gd name="T164" fmla="*/ 92 w 92"/>
                <a:gd name="T165" fmla="*/ 71 h 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2" h="71">
                  <a:moveTo>
                    <a:pt x="48" y="1"/>
                  </a:moveTo>
                  <a:lnTo>
                    <a:pt x="48" y="1"/>
                  </a:lnTo>
                  <a:lnTo>
                    <a:pt x="44" y="0"/>
                  </a:lnTo>
                  <a:lnTo>
                    <a:pt x="43" y="1"/>
                  </a:lnTo>
                  <a:lnTo>
                    <a:pt x="43" y="3"/>
                  </a:lnTo>
                  <a:lnTo>
                    <a:pt x="41" y="3"/>
                  </a:lnTo>
                  <a:lnTo>
                    <a:pt x="40" y="4"/>
                  </a:lnTo>
                  <a:lnTo>
                    <a:pt x="39" y="6"/>
                  </a:lnTo>
                  <a:lnTo>
                    <a:pt x="36" y="6"/>
                  </a:lnTo>
                  <a:lnTo>
                    <a:pt x="35" y="7"/>
                  </a:lnTo>
                  <a:lnTo>
                    <a:pt x="33" y="7"/>
                  </a:lnTo>
                  <a:lnTo>
                    <a:pt x="33" y="9"/>
                  </a:lnTo>
                  <a:lnTo>
                    <a:pt x="34" y="11"/>
                  </a:lnTo>
                  <a:lnTo>
                    <a:pt x="34" y="12"/>
                  </a:lnTo>
                  <a:lnTo>
                    <a:pt x="32" y="14"/>
                  </a:lnTo>
                  <a:lnTo>
                    <a:pt x="30" y="15"/>
                  </a:lnTo>
                  <a:lnTo>
                    <a:pt x="28" y="16"/>
                  </a:lnTo>
                  <a:lnTo>
                    <a:pt x="27" y="17"/>
                  </a:lnTo>
                  <a:lnTo>
                    <a:pt x="29" y="18"/>
                  </a:lnTo>
                  <a:lnTo>
                    <a:pt x="28" y="20"/>
                  </a:lnTo>
                  <a:lnTo>
                    <a:pt x="28" y="21"/>
                  </a:lnTo>
                  <a:lnTo>
                    <a:pt x="28" y="22"/>
                  </a:lnTo>
                  <a:lnTo>
                    <a:pt x="27" y="23"/>
                  </a:lnTo>
                  <a:lnTo>
                    <a:pt x="26" y="22"/>
                  </a:lnTo>
                  <a:lnTo>
                    <a:pt x="23" y="22"/>
                  </a:lnTo>
                  <a:lnTo>
                    <a:pt x="22" y="22"/>
                  </a:lnTo>
                  <a:lnTo>
                    <a:pt x="20" y="22"/>
                  </a:lnTo>
                  <a:lnTo>
                    <a:pt x="18" y="21"/>
                  </a:lnTo>
                  <a:lnTo>
                    <a:pt x="18" y="20"/>
                  </a:lnTo>
                  <a:lnTo>
                    <a:pt x="16" y="18"/>
                  </a:lnTo>
                  <a:lnTo>
                    <a:pt x="15" y="20"/>
                  </a:lnTo>
                  <a:lnTo>
                    <a:pt x="9" y="22"/>
                  </a:lnTo>
                  <a:lnTo>
                    <a:pt x="8" y="22"/>
                  </a:lnTo>
                  <a:lnTo>
                    <a:pt x="7" y="22"/>
                  </a:lnTo>
                  <a:lnTo>
                    <a:pt x="6" y="22"/>
                  </a:lnTo>
                  <a:lnTo>
                    <a:pt x="2" y="22"/>
                  </a:lnTo>
                  <a:lnTo>
                    <a:pt x="1" y="22"/>
                  </a:lnTo>
                  <a:lnTo>
                    <a:pt x="1" y="23"/>
                  </a:lnTo>
                  <a:lnTo>
                    <a:pt x="0" y="24"/>
                  </a:lnTo>
                  <a:lnTo>
                    <a:pt x="0" y="26"/>
                  </a:lnTo>
                  <a:lnTo>
                    <a:pt x="1" y="27"/>
                  </a:lnTo>
                  <a:lnTo>
                    <a:pt x="1" y="28"/>
                  </a:lnTo>
                  <a:lnTo>
                    <a:pt x="1" y="29"/>
                  </a:lnTo>
                  <a:lnTo>
                    <a:pt x="2" y="31"/>
                  </a:lnTo>
                  <a:lnTo>
                    <a:pt x="3" y="31"/>
                  </a:lnTo>
                  <a:lnTo>
                    <a:pt x="4" y="34"/>
                  </a:lnTo>
                  <a:lnTo>
                    <a:pt x="5" y="35"/>
                  </a:lnTo>
                  <a:lnTo>
                    <a:pt x="6" y="35"/>
                  </a:lnTo>
                  <a:lnTo>
                    <a:pt x="7" y="31"/>
                  </a:lnTo>
                  <a:lnTo>
                    <a:pt x="8" y="31"/>
                  </a:lnTo>
                  <a:lnTo>
                    <a:pt x="9" y="31"/>
                  </a:lnTo>
                  <a:lnTo>
                    <a:pt x="11" y="29"/>
                  </a:lnTo>
                  <a:lnTo>
                    <a:pt x="12" y="26"/>
                  </a:lnTo>
                  <a:lnTo>
                    <a:pt x="13" y="25"/>
                  </a:lnTo>
                  <a:lnTo>
                    <a:pt x="14" y="25"/>
                  </a:lnTo>
                  <a:lnTo>
                    <a:pt x="20" y="29"/>
                  </a:lnTo>
                  <a:lnTo>
                    <a:pt x="21" y="31"/>
                  </a:lnTo>
                  <a:lnTo>
                    <a:pt x="21" y="32"/>
                  </a:lnTo>
                  <a:lnTo>
                    <a:pt x="22" y="37"/>
                  </a:lnTo>
                  <a:lnTo>
                    <a:pt x="23" y="40"/>
                  </a:lnTo>
                  <a:lnTo>
                    <a:pt x="27" y="43"/>
                  </a:lnTo>
                  <a:lnTo>
                    <a:pt x="32" y="48"/>
                  </a:lnTo>
                  <a:lnTo>
                    <a:pt x="33" y="49"/>
                  </a:lnTo>
                  <a:lnTo>
                    <a:pt x="32" y="48"/>
                  </a:lnTo>
                  <a:lnTo>
                    <a:pt x="29" y="45"/>
                  </a:lnTo>
                  <a:lnTo>
                    <a:pt x="27" y="45"/>
                  </a:lnTo>
                  <a:lnTo>
                    <a:pt x="26" y="45"/>
                  </a:lnTo>
                  <a:lnTo>
                    <a:pt x="26" y="46"/>
                  </a:lnTo>
                  <a:lnTo>
                    <a:pt x="30" y="51"/>
                  </a:lnTo>
                  <a:lnTo>
                    <a:pt x="32" y="54"/>
                  </a:lnTo>
                  <a:lnTo>
                    <a:pt x="36" y="56"/>
                  </a:lnTo>
                  <a:lnTo>
                    <a:pt x="37" y="56"/>
                  </a:lnTo>
                  <a:lnTo>
                    <a:pt x="39" y="58"/>
                  </a:lnTo>
                  <a:lnTo>
                    <a:pt x="40" y="60"/>
                  </a:lnTo>
                  <a:lnTo>
                    <a:pt x="41" y="60"/>
                  </a:lnTo>
                  <a:lnTo>
                    <a:pt x="45" y="59"/>
                  </a:lnTo>
                  <a:lnTo>
                    <a:pt x="47" y="60"/>
                  </a:lnTo>
                  <a:lnTo>
                    <a:pt x="51" y="63"/>
                  </a:lnTo>
                  <a:lnTo>
                    <a:pt x="60" y="69"/>
                  </a:lnTo>
                  <a:lnTo>
                    <a:pt x="64" y="71"/>
                  </a:lnTo>
                  <a:lnTo>
                    <a:pt x="65" y="71"/>
                  </a:lnTo>
                  <a:lnTo>
                    <a:pt x="65" y="70"/>
                  </a:lnTo>
                  <a:lnTo>
                    <a:pt x="63" y="68"/>
                  </a:lnTo>
                  <a:lnTo>
                    <a:pt x="62" y="67"/>
                  </a:lnTo>
                  <a:lnTo>
                    <a:pt x="61" y="64"/>
                  </a:lnTo>
                  <a:lnTo>
                    <a:pt x="59" y="62"/>
                  </a:lnTo>
                  <a:lnTo>
                    <a:pt x="49" y="53"/>
                  </a:lnTo>
                  <a:lnTo>
                    <a:pt x="44" y="48"/>
                  </a:lnTo>
                  <a:lnTo>
                    <a:pt x="43" y="46"/>
                  </a:lnTo>
                  <a:lnTo>
                    <a:pt x="42" y="43"/>
                  </a:lnTo>
                  <a:lnTo>
                    <a:pt x="40" y="39"/>
                  </a:lnTo>
                  <a:lnTo>
                    <a:pt x="36" y="37"/>
                  </a:lnTo>
                  <a:lnTo>
                    <a:pt x="35" y="36"/>
                  </a:lnTo>
                  <a:lnTo>
                    <a:pt x="35" y="34"/>
                  </a:lnTo>
                  <a:lnTo>
                    <a:pt x="35" y="30"/>
                  </a:lnTo>
                  <a:lnTo>
                    <a:pt x="35" y="28"/>
                  </a:lnTo>
                  <a:lnTo>
                    <a:pt x="36" y="27"/>
                  </a:lnTo>
                  <a:lnTo>
                    <a:pt x="39" y="27"/>
                  </a:lnTo>
                  <a:lnTo>
                    <a:pt x="41" y="28"/>
                  </a:lnTo>
                  <a:lnTo>
                    <a:pt x="44" y="30"/>
                  </a:lnTo>
                  <a:lnTo>
                    <a:pt x="44" y="31"/>
                  </a:lnTo>
                  <a:lnTo>
                    <a:pt x="45" y="30"/>
                  </a:lnTo>
                  <a:lnTo>
                    <a:pt x="46" y="28"/>
                  </a:lnTo>
                  <a:lnTo>
                    <a:pt x="48" y="27"/>
                  </a:lnTo>
                  <a:lnTo>
                    <a:pt x="50" y="27"/>
                  </a:lnTo>
                  <a:lnTo>
                    <a:pt x="51" y="27"/>
                  </a:lnTo>
                  <a:lnTo>
                    <a:pt x="53" y="26"/>
                  </a:lnTo>
                  <a:lnTo>
                    <a:pt x="54" y="26"/>
                  </a:lnTo>
                  <a:lnTo>
                    <a:pt x="57" y="28"/>
                  </a:lnTo>
                  <a:lnTo>
                    <a:pt x="77" y="30"/>
                  </a:lnTo>
                  <a:lnTo>
                    <a:pt x="78" y="30"/>
                  </a:lnTo>
                  <a:lnTo>
                    <a:pt x="79" y="29"/>
                  </a:lnTo>
                  <a:lnTo>
                    <a:pt x="81" y="30"/>
                  </a:lnTo>
                  <a:lnTo>
                    <a:pt x="83" y="31"/>
                  </a:lnTo>
                  <a:lnTo>
                    <a:pt x="83" y="32"/>
                  </a:lnTo>
                  <a:lnTo>
                    <a:pt x="84" y="32"/>
                  </a:lnTo>
                  <a:lnTo>
                    <a:pt x="87" y="34"/>
                  </a:lnTo>
                  <a:lnTo>
                    <a:pt x="88" y="32"/>
                  </a:lnTo>
                  <a:lnTo>
                    <a:pt x="88" y="29"/>
                  </a:lnTo>
                  <a:lnTo>
                    <a:pt x="88" y="28"/>
                  </a:lnTo>
                  <a:lnTo>
                    <a:pt x="90" y="27"/>
                  </a:lnTo>
                  <a:lnTo>
                    <a:pt x="92" y="27"/>
                  </a:lnTo>
                  <a:lnTo>
                    <a:pt x="92" y="26"/>
                  </a:lnTo>
                  <a:lnTo>
                    <a:pt x="88" y="23"/>
                  </a:lnTo>
                  <a:lnTo>
                    <a:pt x="87" y="23"/>
                  </a:lnTo>
                  <a:lnTo>
                    <a:pt x="88" y="22"/>
                  </a:lnTo>
                  <a:lnTo>
                    <a:pt x="86" y="21"/>
                  </a:lnTo>
                  <a:lnTo>
                    <a:pt x="85" y="20"/>
                  </a:lnTo>
                  <a:lnTo>
                    <a:pt x="86" y="16"/>
                  </a:lnTo>
                  <a:lnTo>
                    <a:pt x="85" y="15"/>
                  </a:lnTo>
                  <a:lnTo>
                    <a:pt x="85" y="14"/>
                  </a:lnTo>
                  <a:lnTo>
                    <a:pt x="85" y="13"/>
                  </a:lnTo>
                  <a:lnTo>
                    <a:pt x="76" y="16"/>
                  </a:lnTo>
                  <a:lnTo>
                    <a:pt x="74" y="16"/>
                  </a:lnTo>
                  <a:lnTo>
                    <a:pt x="70" y="15"/>
                  </a:lnTo>
                  <a:lnTo>
                    <a:pt x="67" y="15"/>
                  </a:lnTo>
                  <a:lnTo>
                    <a:pt x="63" y="13"/>
                  </a:lnTo>
                  <a:lnTo>
                    <a:pt x="60" y="12"/>
                  </a:lnTo>
                  <a:lnTo>
                    <a:pt x="54" y="7"/>
                  </a:lnTo>
                  <a:lnTo>
                    <a:pt x="53" y="4"/>
                  </a:lnTo>
                  <a:lnTo>
                    <a:pt x="50" y="2"/>
                  </a:lnTo>
                  <a:lnTo>
                    <a:pt x="48"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7" name="Freeform 4450"/>
            <p:cNvSpPr>
              <a:spLocks/>
            </p:cNvSpPr>
            <p:nvPr/>
          </p:nvSpPr>
          <p:spPr bwMode="auto">
            <a:xfrm>
              <a:off x="3308" y="2162"/>
              <a:ext cx="1" cy="3"/>
            </a:xfrm>
            <a:custGeom>
              <a:avLst/>
              <a:gdLst>
                <a:gd name="T0" fmla="*/ 1 w 2"/>
                <a:gd name="T1" fmla="*/ 1 h 3"/>
                <a:gd name="T2" fmla="*/ 1 w 2"/>
                <a:gd name="T3" fmla="*/ 1 h 3"/>
                <a:gd name="T4" fmla="*/ 1 w 2"/>
                <a:gd name="T5" fmla="*/ 2 h 3"/>
                <a:gd name="T6" fmla="*/ 1 w 2"/>
                <a:gd name="T7" fmla="*/ 3 h 3"/>
                <a:gd name="T8" fmla="*/ 1 w 2"/>
                <a:gd name="T9" fmla="*/ 2 h 3"/>
                <a:gd name="T10" fmla="*/ 1 w 2"/>
                <a:gd name="T11" fmla="*/ 2 h 3"/>
                <a:gd name="T12" fmla="*/ 1 w 2"/>
                <a:gd name="T13" fmla="*/ 0 h 3"/>
                <a:gd name="T14" fmla="*/ 0 w 2"/>
                <a:gd name="T15" fmla="*/ 0 h 3"/>
                <a:gd name="T16" fmla="*/ 1 w 2"/>
                <a:gd name="T17" fmla="*/ 1 h 3"/>
                <a:gd name="T18" fmla="*/ 1 w 2"/>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1"/>
                  </a:moveTo>
                  <a:lnTo>
                    <a:pt x="1" y="1"/>
                  </a:lnTo>
                  <a:lnTo>
                    <a:pt x="1" y="2"/>
                  </a:lnTo>
                  <a:lnTo>
                    <a:pt x="2" y="3"/>
                  </a:lnTo>
                  <a:lnTo>
                    <a:pt x="2" y="2"/>
                  </a:lnTo>
                  <a:lnTo>
                    <a:pt x="1"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8" name="Freeform 4451"/>
            <p:cNvSpPr>
              <a:spLocks/>
            </p:cNvSpPr>
            <p:nvPr/>
          </p:nvSpPr>
          <p:spPr bwMode="auto">
            <a:xfrm>
              <a:off x="3229" y="2082"/>
              <a:ext cx="19" cy="36"/>
            </a:xfrm>
            <a:custGeom>
              <a:avLst/>
              <a:gdLst>
                <a:gd name="T0" fmla="*/ 1 w 25"/>
                <a:gd name="T1" fmla="*/ 2 h 45"/>
                <a:gd name="T2" fmla="*/ 2 w 25"/>
                <a:gd name="T3" fmla="*/ 2 h 45"/>
                <a:gd name="T4" fmla="*/ 2 w 25"/>
                <a:gd name="T5" fmla="*/ 2 h 45"/>
                <a:gd name="T6" fmla="*/ 2 w 25"/>
                <a:gd name="T7" fmla="*/ 2 h 45"/>
                <a:gd name="T8" fmla="*/ 2 w 25"/>
                <a:gd name="T9" fmla="*/ 2 h 45"/>
                <a:gd name="T10" fmla="*/ 2 w 25"/>
                <a:gd name="T11" fmla="*/ 2 h 45"/>
                <a:gd name="T12" fmla="*/ 2 w 25"/>
                <a:gd name="T13" fmla="*/ 2 h 45"/>
                <a:gd name="T14" fmla="*/ 2 w 25"/>
                <a:gd name="T15" fmla="*/ 3 h 45"/>
                <a:gd name="T16" fmla="*/ 2 w 25"/>
                <a:gd name="T17" fmla="*/ 4 h 45"/>
                <a:gd name="T18" fmla="*/ 2 w 25"/>
                <a:gd name="T19" fmla="*/ 4 h 45"/>
                <a:gd name="T20" fmla="*/ 2 w 25"/>
                <a:gd name="T21" fmla="*/ 4 h 45"/>
                <a:gd name="T22" fmla="*/ 2 w 25"/>
                <a:gd name="T23" fmla="*/ 4 h 45"/>
                <a:gd name="T24" fmla="*/ 2 w 25"/>
                <a:gd name="T25" fmla="*/ 4 h 45"/>
                <a:gd name="T26" fmla="*/ 2 w 25"/>
                <a:gd name="T27" fmla="*/ 3 h 45"/>
                <a:gd name="T28" fmla="*/ 2 w 25"/>
                <a:gd name="T29" fmla="*/ 3 h 45"/>
                <a:gd name="T30" fmla="*/ 2 w 25"/>
                <a:gd name="T31" fmla="*/ 3 h 45"/>
                <a:gd name="T32" fmla="*/ 2 w 25"/>
                <a:gd name="T33" fmla="*/ 3 h 45"/>
                <a:gd name="T34" fmla="*/ 2 w 25"/>
                <a:gd name="T35" fmla="*/ 4 h 45"/>
                <a:gd name="T36" fmla="*/ 2 w 25"/>
                <a:gd name="T37" fmla="*/ 3 h 45"/>
                <a:gd name="T38" fmla="*/ 2 w 25"/>
                <a:gd name="T39" fmla="*/ 2 h 45"/>
                <a:gd name="T40" fmla="*/ 2 w 25"/>
                <a:gd name="T41" fmla="*/ 2 h 45"/>
                <a:gd name="T42" fmla="*/ 2 w 25"/>
                <a:gd name="T43" fmla="*/ 2 h 45"/>
                <a:gd name="T44" fmla="*/ 2 w 25"/>
                <a:gd name="T45" fmla="*/ 2 h 45"/>
                <a:gd name="T46" fmla="*/ 2 w 25"/>
                <a:gd name="T47" fmla="*/ 2 h 45"/>
                <a:gd name="T48" fmla="*/ 2 w 25"/>
                <a:gd name="T49" fmla="*/ 2 h 45"/>
                <a:gd name="T50" fmla="*/ 2 w 25"/>
                <a:gd name="T51" fmla="*/ 2 h 45"/>
                <a:gd name="T52" fmla="*/ 2 w 25"/>
                <a:gd name="T53" fmla="*/ 1 h 45"/>
                <a:gd name="T54" fmla="*/ 2 w 25"/>
                <a:gd name="T55" fmla="*/ 0 h 45"/>
                <a:gd name="T56" fmla="*/ 2 w 25"/>
                <a:gd name="T57" fmla="*/ 0 h 45"/>
                <a:gd name="T58" fmla="*/ 2 w 25"/>
                <a:gd name="T59" fmla="*/ 2 h 45"/>
                <a:gd name="T60" fmla="*/ 2 w 25"/>
                <a:gd name="T61" fmla="*/ 2 h 45"/>
                <a:gd name="T62" fmla="*/ 2 w 25"/>
                <a:gd name="T63" fmla="*/ 2 h 45"/>
                <a:gd name="T64" fmla="*/ 1 w 25"/>
                <a:gd name="T65" fmla="*/ 2 h 45"/>
                <a:gd name="T66" fmla="*/ 0 w 25"/>
                <a:gd name="T67" fmla="*/ 2 h 45"/>
                <a:gd name="T68" fmla="*/ 0 w 25"/>
                <a:gd name="T69" fmla="*/ 2 h 45"/>
                <a:gd name="T70" fmla="*/ 0 w 25"/>
                <a:gd name="T71" fmla="*/ 2 h 45"/>
                <a:gd name="T72" fmla="*/ 1 w 25"/>
                <a:gd name="T73" fmla="*/ 2 h 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
                <a:gd name="T112" fmla="*/ 0 h 45"/>
                <a:gd name="T113" fmla="*/ 25 w 25"/>
                <a:gd name="T114" fmla="*/ 45 h 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 h="45">
                  <a:moveTo>
                    <a:pt x="1" y="12"/>
                  </a:moveTo>
                  <a:lnTo>
                    <a:pt x="1" y="12"/>
                  </a:lnTo>
                  <a:lnTo>
                    <a:pt x="2" y="12"/>
                  </a:lnTo>
                  <a:lnTo>
                    <a:pt x="3" y="14"/>
                  </a:lnTo>
                  <a:lnTo>
                    <a:pt x="4" y="18"/>
                  </a:lnTo>
                  <a:lnTo>
                    <a:pt x="4" y="21"/>
                  </a:lnTo>
                  <a:lnTo>
                    <a:pt x="4" y="24"/>
                  </a:lnTo>
                  <a:lnTo>
                    <a:pt x="5" y="27"/>
                  </a:lnTo>
                  <a:lnTo>
                    <a:pt x="6" y="28"/>
                  </a:lnTo>
                  <a:lnTo>
                    <a:pt x="5" y="30"/>
                  </a:lnTo>
                  <a:lnTo>
                    <a:pt x="3" y="38"/>
                  </a:lnTo>
                  <a:lnTo>
                    <a:pt x="3" y="40"/>
                  </a:lnTo>
                  <a:lnTo>
                    <a:pt x="4" y="41"/>
                  </a:lnTo>
                  <a:lnTo>
                    <a:pt x="6" y="42"/>
                  </a:lnTo>
                  <a:lnTo>
                    <a:pt x="7" y="43"/>
                  </a:lnTo>
                  <a:lnTo>
                    <a:pt x="8" y="45"/>
                  </a:lnTo>
                  <a:lnTo>
                    <a:pt x="10" y="44"/>
                  </a:lnTo>
                  <a:lnTo>
                    <a:pt x="12" y="42"/>
                  </a:lnTo>
                  <a:lnTo>
                    <a:pt x="14" y="38"/>
                  </a:lnTo>
                  <a:lnTo>
                    <a:pt x="15" y="38"/>
                  </a:lnTo>
                  <a:lnTo>
                    <a:pt x="16" y="38"/>
                  </a:lnTo>
                  <a:lnTo>
                    <a:pt x="18" y="37"/>
                  </a:lnTo>
                  <a:lnTo>
                    <a:pt x="19" y="38"/>
                  </a:lnTo>
                  <a:lnTo>
                    <a:pt x="21" y="40"/>
                  </a:lnTo>
                  <a:lnTo>
                    <a:pt x="22" y="38"/>
                  </a:lnTo>
                  <a:lnTo>
                    <a:pt x="22" y="36"/>
                  </a:lnTo>
                  <a:lnTo>
                    <a:pt x="23" y="30"/>
                  </a:lnTo>
                  <a:lnTo>
                    <a:pt x="25" y="16"/>
                  </a:lnTo>
                  <a:lnTo>
                    <a:pt x="25" y="12"/>
                  </a:lnTo>
                  <a:lnTo>
                    <a:pt x="25" y="9"/>
                  </a:lnTo>
                  <a:lnTo>
                    <a:pt x="24" y="7"/>
                  </a:lnTo>
                  <a:lnTo>
                    <a:pt x="22" y="6"/>
                  </a:lnTo>
                  <a:lnTo>
                    <a:pt x="21" y="5"/>
                  </a:lnTo>
                  <a:lnTo>
                    <a:pt x="21" y="4"/>
                  </a:lnTo>
                  <a:lnTo>
                    <a:pt x="22" y="2"/>
                  </a:lnTo>
                  <a:lnTo>
                    <a:pt x="21" y="1"/>
                  </a:lnTo>
                  <a:lnTo>
                    <a:pt x="20" y="1"/>
                  </a:lnTo>
                  <a:lnTo>
                    <a:pt x="17" y="0"/>
                  </a:lnTo>
                  <a:lnTo>
                    <a:pt x="15" y="0"/>
                  </a:lnTo>
                  <a:lnTo>
                    <a:pt x="12" y="2"/>
                  </a:lnTo>
                  <a:lnTo>
                    <a:pt x="8" y="6"/>
                  </a:lnTo>
                  <a:lnTo>
                    <a:pt x="6" y="7"/>
                  </a:lnTo>
                  <a:lnTo>
                    <a:pt x="4" y="7"/>
                  </a:lnTo>
                  <a:lnTo>
                    <a:pt x="3" y="7"/>
                  </a:lnTo>
                  <a:lnTo>
                    <a:pt x="1" y="5"/>
                  </a:lnTo>
                  <a:lnTo>
                    <a:pt x="0" y="5"/>
                  </a:lnTo>
                  <a:lnTo>
                    <a:pt x="0" y="6"/>
                  </a:lnTo>
                  <a:lnTo>
                    <a:pt x="0" y="10"/>
                  </a:lnTo>
                  <a:lnTo>
                    <a:pt x="0" y="12"/>
                  </a:lnTo>
                  <a:lnTo>
                    <a:pt x="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29" name="Freeform 4452"/>
            <p:cNvSpPr>
              <a:spLocks/>
            </p:cNvSpPr>
            <p:nvPr/>
          </p:nvSpPr>
          <p:spPr bwMode="auto">
            <a:xfrm>
              <a:off x="3254" y="2055"/>
              <a:ext cx="4" cy="3"/>
            </a:xfrm>
            <a:custGeom>
              <a:avLst/>
              <a:gdLst>
                <a:gd name="T0" fmla="*/ 4 w 4"/>
                <a:gd name="T1" fmla="*/ 2 h 3"/>
                <a:gd name="T2" fmla="*/ 4 w 4"/>
                <a:gd name="T3" fmla="*/ 2 h 3"/>
                <a:gd name="T4" fmla="*/ 4 w 4"/>
                <a:gd name="T5" fmla="*/ 0 h 3"/>
                <a:gd name="T6" fmla="*/ 2 w 4"/>
                <a:gd name="T7" fmla="*/ 0 h 3"/>
                <a:gd name="T8" fmla="*/ 2 w 4"/>
                <a:gd name="T9" fmla="*/ 0 h 3"/>
                <a:gd name="T10" fmla="*/ 0 w 4"/>
                <a:gd name="T11" fmla="*/ 2 h 3"/>
                <a:gd name="T12" fmla="*/ 0 w 4"/>
                <a:gd name="T13" fmla="*/ 2 h 3"/>
                <a:gd name="T14" fmla="*/ 3 w 4"/>
                <a:gd name="T15" fmla="*/ 3 h 3"/>
                <a:gd name="T16" fmla="*/ 3 w 4"/>
                <a:gd name="T17" fmla="*/ 3 h 3"/>
                <a:gd name="T18" fmla="*/ 3 w 4"/>
                <a:gd name="T19" fmla="*/ 3 h 3"/>
                <a:gd name="T20" fmla="*/ 4 w 4"/>
                <a:gd name="T21" fmla="*/ 2 h 3"/>
                <a:gd name="T22" fmla="*/ 4 w 4"/>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4" y="0"/>
                  </a:lnTo>
                  <a:lnTo>
                    <a:pt x="2" y="0"/>
                  </a:lnTo>
                  <a:lnTo>
                    <a:pt x="0" y="2"/>
                  </a:lnTo>
                  <a:lnTo>
                    <a:pt x="3"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0" name="Freeform 4453"/>
            <p:cNvSpPr>
              <a:spLocks/>
            </p:cNvSpPr>
            <p:nvPr/>
          </p:nvSpPr>
          <p:spPr bwMode="auto">
            <a:xfrm>
              <a:off x="3284" y="2127"/>
              <a:ext cx="40" cy="24"/>
            </a:xfrm>
            <a:custGeom>
              <a:avLst/>
              <a:gdLst>
                <a:gd name="T0" fmla="*/ 4 w 50"/>
                <a:gd name="T1" fmla="*/ 2 h 29"/>
                <a:gd name="T2" fmla="*/ 4 w 50"/>
                <a:gd name="T3" fmla="*/ 2 h 29"/>
                <a:gd name="T4" fmla="*/ 3 w 50"/>
                <a:gd name="T5" fmla="*/ 2 h 29"/>
                <a:gd name="T6" fmla="*/ 2 w 50"/>
                <a:gd name="T7" fmla="*/ 2 h 29"/>
                <a:gd name="T8" fmla="*/ 2 w 50"/>
                <a:gd name="T9" fmla="*/ 2 h 29"/>
                <a:gd name="T10" fmla="*/ 2 w 50"/>
                <a:gd name="T11" fmla="*/ 2 h 29"/>
                <a:gd name="T12" fmla="*/ 2 w 50"/>
                <a:gd name="T13" fmla="*/ 2 h 29"/>
                <a:gd name="T14" fmla="*/ 2 w 50"/>
                <a:gd name="T15" fmla="*/ 1 h 29"/>
                <a:gd name="T16" fmla="*/ 2 w 50"/>
                <a:gd name="T17" fmla="*/ 1 h 29"/>
                <a:gd name="T18" fmla="*/ 2 w 50"/>
                <a:gd name="T19" fmla="*/ 1 h 29"/>
                <a:gd name="T20" fmla="*/ 2 w 50"/>
                <a:gd name="T21" fmla="*/ 1 h 29"/>
                <a:gd name="T22" fmla="*/ 2 w 50"/>
                <a:gd name="T23" fmla="*/ 2 h 29"/>
                <a:gd name="T24" fmla="*/ 2 w 50"/>
                <a:gd name="T25" fmla="*/ 2 h 29"/>
                <a:gd name="T26" fmla="*/ 2 w 50"/>
                <a:gd name="T27" fmla="*/ 2 h 29"/>
                <a:gd name="T28" fmla="*/ 2 w 50"/>
                <a:gd name="T29" fmla="*/ 1 h 29"/>
                <a:gd name="T30" fmla="*/ 2 w 50"/>
                <a:gd name="T31" fmla="*/ 1 h 29"/>
                <a:gd name="T32" fmla="*/ 2 w 50"/>
                <a:gd name="T33" fmla="*/ 2 h 29"/>
                <a:gd name="T34" fmla="*/ 2 w 50"/>
                <a:gd name="T35" fmla="*/ 2 h 29"/>
                <a:gd name="T36" fmla="*/ 2 w 50"/>
                <a:gd name="T37" fmla="*/ 2 h 29"/>
                <a:gd name="T38" fmla="*/ 0 w 50"/>
                <a:gd name="T39" fmla="*/ 2 h 29"/>
                <a:gd name="T40" fmla="*/ 0 w 50"/>
                <a:gd name="T41" fmla="*/ 2 h 29"/>
                <a:gd name="T42" fmla="*/ 1 w 50"/>
                <a:gd name="T43" fmla="*/ 2 h 29"/>
                <a:gd name="T44" fmla="*/ 1 w 50"/>
                <a:gd name="T45" fmla="*/ 2 h 29"/>
                <a:gd name="T46" fmla="*/ 2 w 50"/>
                <a:gd name="T47" fmla="*/ 2 h 29"/>
                <a:gd name="T48" fmla="*/ 2 w 50"/>
                <a:gd name="T49" fmla="*/ 2 h 29"/>
                <a:gd name="T50" fmla="*/ 2 w 50"/>
                <a:gd name="T51" fmla="*/ 2 h 29"/>
                <a:gd name="T52" fmla="*/ 2 w 50"/>
                <a:gd name="T53" fmla="*/ 2 h 29"/>
                <a:gd name="T54" fmla="*/ 2 w 50"/>
                <a:gd name="T55" fmla="*/ 2 h 29"/>
                <a:gd name="T56" fmla="*/ 2 w 50"/>
                <a:gd name="T57" fmla="*/ 2 h 29"/>
                <a:gd name="T58" fmla="*/ 2 w 50"/>
                <a:gd name="T59" fmla="*/ 2 h 29"/>
                <a:gd name="T60" fmla="*/ 2 w 50"/>
                <a:gd name="T61" fmla="*/ 2 h 29"/>
                <a:gd name="T62" fmla="*/ 2 w 50"/>
                <a:gd name="T63" fmla="*/ 2 h 29"/>
                <a:gd name="T64" fmla="*/ 2 w 50"/>
                <a:gd name="T65" fmla="*/ 2 h 29"/>
                <a:gd name="T66" fmla="*/ 2 w 50"/>
                <a:gd name="T67" fmla="*/ 3 h 29"/>
                <a:gd name="T68" fmla="*/ 2 w 50"/>
                <a:gd name="T69" fmla="*/ 3 h 29"/>
                <a:gd name="T70" fmla="*/ 3 w 50"/>
                <a:gd name="T71" fmla="*/ 3 h 29"/>
                <a:gd name="T72" fmla="*/ 3 w 50"/>
                <a:gd name="T73" fmla="*/ 3 h 29"/>
                <a:gd name="T74" fmla="*/ 3 w 50"/>
                <a:gd name="T75" fmla="*/ 3 h 29"/>
                <a:gd name="T76" fmla="*/ 3 w 50"/>
                <a:gd name="T77" fmla="*/ 3 h 29"/>
                <a:gd name="T78" fmla="*/ 4 w 50"/>
                <a:gd name="T79" fmla="*/ 4 h 29"/>
                <a:gd name="T80" fmla="*/ 4 w 50"/>
                <a:gd name="T81" fmla="*/ 4 h 29"/>
                <a:gd name="T82" fmla="*/ 4 w 50"/>
                <a:gd name="T83" fmla="*/ 3 h 29"/>
                <a:gd name="T84" fmla="*/ 4 w 50"/>
                <a:gd name="T85" fmla="*/ 3 h 29"/>
                <a:gd name="T86" fmla="*/ 4 w 50"/>
                <a:gd name="T87" fmla="*/ 3 h 29"/>
                <a:gd name="T88" fmla="*/ 4 w 50"/>
                <a:gd name="T89" fmla="*/ 2 h 29"/>
                <a:gd name="T90" fmla="*/ 4 w 50"/>
                <a:gd name="T91" fmla="*/ 2 h 29"/>
                <a:gd name="T92" fmla="*/ 4 w 50"/>
                <a:gd name="T93" fmla="*/ 2 h 29"/>
                <a:gd name="T94" fmla="*/ 4 w 50"/>
                <a:gd name="T95" fmla="*/ 2 h 29"/>
                <a:gd name="T96" fmla="*/ 4 w 50"/>
                <a:gd name="T97" fmla="*/ 2 h 29"/>
                <a:gd name="T98" fmla="*/ 4 w 50"/>
                <a:gd name="T99" fmla="*/ 2 h 29"/>
                <a:gd name="T100" fmla="*/ 4 w 50"/>
                <a:gd name="T101" fmla="*/ 2 h 29"/>
                <a:gd name="T102" fmla="*/ 4 w 50"/>
                <a:gd name="T103" fmla="*/ 2 h 29"/>
                <a:gd name="T104" fmla="*/ 4 w 50"/>
                <a:gd name="T105" fmla="*/ 2 h 29"/>
                <a:gd name="T106" fmla="*/ 4 w 50"/>
                <a:gd name="T107" fmla="*/ 1 h 29"/>
                <a:gd name="T108" fmla="*/ 4 w 50"/>
                <a:gd name="T109" fmla="*/ 1 h 29"/>
                <a:gd name="T110" fmla="*/ 5 w 50"/>
                <a:gd name="T111" fmla="*/ 0 h 29"/>
                <a:gd name="T112" fmla="*/ 4 w 50"/>
                <a:gd name="T113" fmla="*/ 0 h 29"/>
                <a:gd name="T114" fmla="*/ 4 w 50"/>
                <a:gd name="T115" fmla="*/ 2 h 29"/>
                <a:gd name="T116" fmla="*/ 4 w 50"/>
                <a:gd name="T117" fmla="*/ 2 h 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29"/>
                <a:gd name="T179" fmla="*/ 50 w 50"/>
                <a:gd name="T180" fmla="*/ 29 h 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29">
                  <a:moveTo>
                    <a:pt x="40" y="2"/>
                  </a:moveTo>
                  <a:lnTo>
                    <a:pt x="40" y="2"/>
                  </a:lnTo>
                  <a:lnTo>
                    <a:pt x="34" y="3"/>
                  </a:lnTo>
                  <a:lnTo>
                    <a:pt x="30" y="4"/>
                  </a:lnTo>
                  <a:lnTo>
                    <a:pt x="21" y="3"/>
                  </a:lnTo>
                  <a:lnTo>
                    <a:pt x="17" y="3"/>
                  </a:lnTo>
                  <a:lnTo>
                    <a:pt x="14" y="1"/>
                  </a:lnTo>
                  <a:lnTo>
                    <a:pt x="12" y="1"/>
                  </a:lnTo>
                  <a:lnTo>
                    <a:pt x="10" y="1"/>
                  </a:lnTo>
                  <a:lnTo>
                    <a:pt x="6" y="3"/>
                  </a:lnTo>
                  <a:lnTo>
                    <a:pt x="5" y="3"/>
                  </a:lnTo>
                  <a:lnTo>
                    <a:pt x="4" y="1"/>
                  </a:lnTo>
                  <a:lnTo>
                    <a:pt x="3" y="2"/>
                  </a:lnTo>
                  <a:lnTo>
                    <a:pt x="0" y="5"/>
                  </a:lnTo>
                  <a:lnTo>
                    <a:pt x="0" y="7"/>
                  </a:lnTo>
                  <a:lnTo>
                    <a:pt x="1" y="9"/>
                  </a:lnTo>
                  <a:lnTo>
                    <a:pt x="2" y="12"/>
                  </a:lnTo>
                  <a:lnTo>
                    <a:pt x="4" y="13"/>
                  </a:lnTo>
                  <a:lnTo>
                    <a:pt x="5" y="13"/>
                  </a:lnTo>
                  <a:lnTo>
                    <a:pt x="7" y="13"/>
                  </a:lnTo>
                  <a:lnTo>
                    <a:pt x="10" y="14"/>
                  </a:lnTo>
                  <a:lnTo>
                    <a:pt x="17" y="17"/>
                  </a:lnTo>
                  <a:lnTo>
                    <a:pt x="24" y="20"/>
                  </a:lnTo>
                  <a:lnTo>
                    <a:pt x="28" y="22"/>
                  </a:lnTo>
                  <a:lnTo>
                    <a:pt x="31" y="26"/>
                  </a:lnTo>
                  <a:lnTo>
                    <a:pt x="33" y="27"/>
                  </a:lnTo>
                  <a:lnTo>
                    <a:pt x="35" y="28"/>
                  </a:lnTo>
                  <a:lnTo>
                    <a:pt x="39" y="28"/>
                  </a:lnTo>
                  <a:lnTo>
                    <a:pt x="42" y="29"/>
                  </a:lnTo>
                  <a:lnTo>
                    <a:pt x="43" y="28"/>
                  </a:lnTo>
                  <a:lnTo>
                    <a:pt x="43" y="24"/>
                  </a:lnTo>
                  <a:lnTo>
                    <a:pt x="45" y="22"/>
                  </a:lnTo>
                  <a:lnTo>
                    <a:pt x="45" y="21"/>
                  </a:lnTo>
                  <a:lnTo>
                    <a:pt x="44" y="20"/>
                  </a:lnTo>
                  <a:lnTo>
                    <a:pt x="42" y="16"/>
                  </a:lnTo>
                  <a:lnTo>
                    <a:pt x="42" y="14"/>
                  </a:lnTo>
                  <a:lnTo>
                    <a:pt x="43" y="9"/>
                  </a:lnTo>
                  <a:lnTo>
                    <a:pt x="45" y="5"/>
                  </a:lnTo>
                  <a:lnTo>
                    <a:pt x="48" y="1"/>
                  </a:lnTo>
                  <a:lnTo>
                    <a:pt x="50" y="0"/>
                  </a:lnTo>
                  <a:lnTo>
                    <a:pt x="48" y="0"/>
                  </a:lnTo>
                  <a:lnTo>
                    <a:pt x="4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1" name="Freeform 4454"/>
            <p:cNvSpPr>
              <a:spLocks/>
            </p:cNvSpPr>
            <p:nvPr/>
          </p:nvSpPr>
          <p:spPr bwMode="auto">
            <a:xfrm>
              <a:off x="3209" y="1986"/>
              <a:ext cx="150" cy="147"/>
            </a:xfrm>
            <a:custGeom>
              <a:avLst/>
              <a:gdLst>
                <a:gd name="T0" fmla="*/ 2 w 189"/>
                <a:gd name="T1" fmla="*/ 3 h 178"/>
                <a:gd name="T2" fmla="*/ 2 w 189"/>
                <a:gd name="T3" fmla="*/ 5 h 178"/>
                <a:gd name="T4" fmla="*/ 0 w 189"/>
                <a:gd name="T5" fmla="*/ 5 h 178"/>
                <a:gd name="T6" fmla="*/ 2 w 189"/>
                <a:gd name="T7" fmla="*/ 6 h 178"/>
                <a:gd name="T8" fmla="*/ 2 w 189"/>
                <a:gd name="T9" fmla="*/ 7 h 178"/>
                <a:gd name="T10" fmla="*/ 2 w 189"/>
                <a:gd name="T11" fmla="*/ 7 h 178"/>
                <a:gd name="T12" fmla="*/ 2 w 189"/>
                <a:gd name="T13" fmla="*/ 8 h 178"/>
                <a:gd name="T14" fmla="*/ 4 w 189"/>
                <a:gd name="T15" fmla="*/ 8 h 178"/>
                <a:gd name="T16" fmla="*/ 5 w 189"/>
                <a:gd name="T17" fmla="*/ 10 h 178"/>
                <a:gd name="T18" fmla="*/ 5 w 189"/>
                <a:gd name="T19" fmla="*/ 10 h 178"/>
                <a:gd name="T20" fmla="*/ 6 w 189"/>
                <a:gd name="T21" fmla="*/ 12 h 178"/>
                <a:gd name="T22" fmla="*/ 6 w 189"/>
                <a:gd name="T23" fmla="*/ 12 h 178"/>
                <a:gd name="T24" fmla="*/ 8 w 189"/>
                <a:gd name="T25" fmla="*/ 14 h 178"/>
                <a:gd name="T26" fmla="*/ 10 w 189"/>
                <a:gd name="T27" fmla="*/ 14 h 178"/>
                <a:gd name="T28" fmla="*/ 10 w 189"/>
                <a:gd name="T29" fmla="*/ 16 h 178"/>
                <a:gd name="T30" fmla="*/ 10 w 189"/>
                <a:gd name="T31" fmla="*/ 17 h 178"/>
                <a:gd name="T32" fmla="*/ 10 w 189"/>
                <a:gd name="T33" fmla="*/ 17 h 178"/>
                <a:gd name="T34" fmla="*/ 12 w 189"/>
                <a:gd name="T35" fmla="*/ 19 h 178"/>
                <a:gd name="T36" fmla="*/ 11 w 189"/>
                <a:gd name="T37" fmla="*/ 21 h 178"/>
                <a:gd name="T38" fmla="*/ 11 w 189"/>
                <a:gd name="T39" fmla="*/ 21 h 178"/>
                <a:gd name="T40" fmla="*/ 12 w 189"/>
                <a:gd name="T41" fmla="*/ 21 h 178"/>
                <a:gd name="T42" fmla="*/ 13 w 189"/>
                <a:gd name="T43" fmla="*/ 21 h 178"/>
                <a:gd name="T44" fmla="*/ 13 w 189"/>
                <a:gd name="T45" fmla="*/ 19 h 178"/>
                <a:gd name="T46" fmla="*/ 13 w 189"/>
                <a:gd name="T47" fmla="*/ 17 h 178"/>
                <a:gd name="T48" fmla="*/ 13 w 189"/>
                <a:gd name="T49" fmla="*/ 17 h 178"/>
                <a:gd name="T50" fmla="*/ 13 w 189"/>
                <a:gd name="T51" fmla="*/ 16 h 178"/>
                <a:gd name="T52" fmla="*/ 13 w 189"/>
                <a:gd name="T53" fmla="*/ 16 h 178"/>
                <a:gd name="T54" fmla="*/ 14 w 189"/>
                <a:gd name="T55" fmla="*/ 17 h 178"/>
                <a:gd name="T56" fmla="*/ 15 w 189"/>
                <a:gd name="T57" fmla="*/ 17 h 178"/>
                <a:gd name="T58" fmla="*/ 13 w 189"/>
                <a:gd name="T59" fmla="*/ 14 h 178"/>
                <a:gd name="T60" fmla="*/ 12 w 189"/>
                <a:gd name="T61" fmla="*/ 13 h 178"/>
                <a:gd name="T62" fmla="*/ 12 w 189"/>
                <a:gd name="T63" fmla="*/ 12 h 178"/>
                <a:gd name="T64" fmla="*/ 10 w 189"/>
                <a:gd name="T65" fmla="*/ 12 h 178"/>
                <a:gd name="T66" fmla="*/ 8 w 189"/>
                <a:gd name="T67" fmla="*/ 9 h 178"/>
                <a:gd name="T68" fmla="*/ 6 w 189"/>
                <a:gd name="T69" fmla="*/ 6 h 178"/>
                <a:gd name="T70" fmla="*/ 8 w 189"/>
                <a:gd name="T71" fmla="*/ 6 h 178"/>
                <a:gd name="T72" fmla="*/ 6 w 189"/>
                <a:gd name="T73" fmla="*/ 5 h 178"/>
                <a:gd name="T74" fmla="*/ 8 w 189"/>
                <a:gd name="T75" fmla="*/ 4 h 178"/>
                <a:gd name="T76" fmla="*/ 8 w 189"/>
                <a:gd name="T77" fmla="*/ 3 h 178"/>
                <a:gd name="T78" fmla="*/ 8 w 189"/>
                <a:gd name="T79" fmla="*/ 3 h 178"/>
                <a:gd name="T80" fmla="*/ 9 w 189"/>
                <a:gd name="T81" fmla="*/ 3 h 178"/>
                <a:gd name="T82" fmla="*/ 8 w 189"/>
                <a:gd name="T83" fmla="*/ 2 h 178"/>
                <a:gd name="T84" fmla="*/ 8 w 189"/>
                <a:gd name="T85" fmla="*/ 2 h 178"/>
                <a:gd name="T86" fmla="*/ 8 w 189"/>
                <a:gd name="T87" fmla="*/ 2 h 178"/>
                <a:gd name="T88" fmla="*/ 8 w 189"/>
                <a:gd name="T89" fmla="*/ 2 h 178"/>
                <a:gd name="T90" fmla="*/ 6 w 189"/>
                <a:gd name="T91" fmla="*/ 2 h 178"/>
                <a:gd name="T92" fmla="*/ 6 w 189"/>
                <a:gd name="T93" fmla="*/ 0 h 178"/>
                <a:gd name="T94" fmla="*/ 6 w 189"/>
                <a:gd name="T95" fmla="*/ 2 h 178"/>
                <a:gd name="T96" fmla="*/ 5 w 189"/>
                <a:gd name="T97" fmla="*/ 2 h 178"/>
                <a:gd name="T98" fmla="*/ 5 w 189"/>
                <a:gd name="T99" fmla="*/ 2 h 178"/>
                <a:gd name="T100" fmla="*/ 4 w 189"/>
                <a:gd name="T101" fmla="*/ 2 h 178"/>
                <a:gd name="T102" fmla="*/ 4 w 189"/>
                <a:gd name="T103" fmla="*/ 2 h 178"/>
                <a:gd name="T104" fmla="*/ 3 w 189"/>
                <a:gd name="T105" fmla="*/ 2 h 178"/>
                <a:gd name="T106" fmla="*/ 3 w 189"/>
                <a:gd name="T107" fmla="*/ 2 h 178"/>
                <a:gd name="T108" fmla="*/ 3 w 189"/>
                <a:gd name="T109" fmla="*/ 2 h 178"/>
                <a:gd name="T110" fmla="*/ 3 w 189"/>
                <a:gd name="T111" fmla="*/ 3 h 178"/>
                <a:gd name="T112" fmla="*/ 2 w 189"/>
                <a:gd name="T113" fmla="*/ 2 h 178"/>
                <a:gd name="T114" fmla="*/ 2 w 189"/>
                <a:gd name="T115" fmla="*/ 2 h 178"/>
                <a:gd name="T116" fmla="*/ 2 w 189"/>
                <a:gd name="T117" fmla="*/ 2 h 178"/>
                <a:gd name="T118" fmla="*/ 2 w 189"/>
                <a:gd name="T119" fmla="*/ 2 h 178"/>
                <a:gd name="T120" fmla="*/ 2 w 189"/>
                <a:gd name="T121" fmla="*/ 2 h 178"/>
                <a:gd name="T122" fmla="*/ 2 w 189"/>
                <a:gd name="T123" fmla="*/ 3 h 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9"/>
                <a:gd name="T187" fmla="*/ 0 h 178"/>
                <a:gd name="T188" fmla="*/ 189 w 189"/>
                <a:gd name="T189" fmla="*/ 178 h 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9" h="178">
                  <a:moveTo>
                    <a:pt x="6" y="24"/>
                  </a:moveTo>
                  <a:lnTo>
                    <a:pt x="6" y="24"/>
                  </a:lnTo>
                  <a:lnTo>
                    <a:pt x="3" y="26"/>
                  </a:lnTo>
                  <a:lnTo>
                    <a:pt x="3" y="27"/>
                  </a:lnTo>
                  <a:lnTo>
                    <a:pt x="6" y="32"/>
                  </a:lnTo>
                  <a:lnTo>
                    <a:pt x="7" y="34"/>
                  </a:lnTo>
                  <a:lnTo>
                    <a:pt x="8" y="35"/>
                  </a:lnTo>
                  <a:lnTo>
                    <a:pt x="7" y="37"/>
                  </a:lnTo>
                  <a:lnTo>
                    <a:pt x="1" y="39"/>
                  </a:lnTo>
                  <a:lnTo>
                    <a:pt x="0" y="40"/>
                  </a:lnTo>
                  <a:lnTo>
                    <a:pt x="6" y="48"/>
                  </a:lnTo>
                  <a:lnTo>
                    <a:pt x="5" y="49"/>
                  </a:lnTo>
                  <a:lnTo>
                    <a:pt x="5" y="50"/>
                  </a:lnTo>
                  <a:lnTo>
                    <a:pt x="4" y="54"/>
                  </a:lnTo>
                  <a:lnTo>
                    <a:pt x="4" y="55"/>
                  </a:lnTo>
                  <a:lnTo>
                    <a:pt x="16" y="60"/>
                  </a:lnTo>
                  <a:lnTo>
                    <a:pt x="17" y="61"/>
                  </a:lnTo>
                  <a:lnTo>
                    <a:pt x="15" y="66"/>
                  </a:lnTo>
                  <a:lnTo>
                    <a:pt x="18" y="65"/>
                  </a:lnTo>
                  <a:lnTo>
                    <a:pt x="22" y="64"/>
                  </a:lnTo>
                  <a:lnTo>
                    <a:pt x="26" y="62"/>
                  </a:lnTo>
                  <a:lnTo>
                    <a:pt x="31" y="55"/>
                  </a:lnTo>
                  <a:lnTo>
                    <a:pt x="31" y="54"/>
                  </a:lnTo>
                  <a:lnTo>
                    <a:pt x="35" y="54"/>
                  </a:lnTo>
                  <a:lnTo>
                    <a:pt x="45" y="57"/>
                  </a:lnTo>
                  <a:lnTo>
                    <a:pt x="55" y="62"/>
                  </a:lnTo>
                  <a:lnTo>
                    <a:pt x="57" y="63"/>
                  </a:lnTo>
                  <a:lnTo>
                    <a:pt x="58" y="65"/>
                  </a:lnTo>
                  <a:lnTo>
                    <a:pt x="58" y="68"/>
                  </a:lnTo>
                  <a:lnTo>
                    <a:pt x="61" y="77"/>
                  </a:lnTo>
                  <a:lnTo>
                    <a:pt x="62" y="79"/>
                  </a:lnTo>
                  <a:lnTo>
                    <a:pt x="62" y="80"/>
                  </a:lnTo>
                  <a:lnTo>
                    <a:pt x="61" y="82"/>
                  </a:lnTo>
                  <a:lnTo>
                    <a:pt x="62" y="82"/>
                  </a:lnTo>
                  <a:lnTo>
                    <a:pt x="65" y="83"/>
                  </a:lnTo>
                  <a:lnTo>
                    <a:pt x="68" y="84"/>
                  </a:lnTo>
                  <a:lnTo>
                    <a:pt x="72" y="90"/>
                  </a:lnTo>
                  <a:lnTo>
                    <a:pt x="73" y="92"/>
                  </a:lnTo>
                  <a:lnTo>
                    <a:pt x="72" y="92"/>
                  </a:lnTo>
                  <a:lnTo>
                    <a:pt x="71" y="93"/>
                  </a:lnTo>
                  <a:lnTo>
                    <a:pt x="73" y="93"/>
                  </a:lnTo>
                  <a:lnTo>
                    <a:pt x="76" y="94"/>
                  </a:lnTo>
                  <a:lnTo>
                    <a:pt x="78" y="95"/>
                  </a:lnTo>
                  <a:lnTo>
                    <a:pt x="81" y="96"/>
                  </a:lnTo>
                  <a:lnTo>
                    <a:pt x="100" y="114"/>
                  </a:lnTo>
                  <a:lnTo>
                    <a:pt x="102" y="115"/>
                  </a:lnTo>
                  <a:lnTo>
                    <a:pt x="103" y="116"/>
                  </a:lnTo>
                  <a:lnTo>
                    <a:pt x="106" y="116"/>
                  </a:lnTo>
                  <a:lnTo>
                    <a:pt x="111" y="116"/>
                  </a:lnTo>
                  <a:lnTo>
                    <a:pt x="114" y="116"/>
                  </a:lnTo>
                  <a:lnTo>
                    <a:pt x="116" y="118"/>
                  </a:lnTo>
                  <a:lnTo>
                    <a:pt x="119" y="122"/>
                  </a:lnTo>
                  <a:lnTo>
                    <a:pt x="124" y="124"/>
                  </a:lnTo>
                  <a:lnTo>
                    <a:pt x="125" y="125"/>
                  </a:lnTo>
                  <a:lnTo>
                    <a:pt x="124" y="128"/>
                  </a:lnTo>
                  <a:lnTo>
                    <a:pt x="125" y="128"/>
                  </a:lnTo>
                  <a:lnTo>
                    <a:pt x="129" y="126"/>
                  </a:lnTo>
                  <a:lnTo>
                    <a:pt x="130" y="126"/>
                  </a:lnTo>
                  <a:lnTo>
                    <a:pt x="131" y="128"/>
                  </a:lnTo>
                  <a:lnTo>
                    <a:pt x="132" y="130"/>
                  </a:lnTo>
                  <a:lnTo>
                    <a:pt x="133" y="133"/>
                  </a:lnTo>
                  <a:lnTo>
                    <a:pt x="133" y="135"/>
                  </a:lnTo>
                  <a:lnTo>
                    <a:pt x="134" y="135"/>
                  </a:lnTo>
                  <a:lnTo>
                    <a:pt x="137" y="137"/>
                  </a:lnTo>
                  <a:lnTo>
                    <a:pt x="139" y="138"/>
                  </a:lnTo>
                  <a:lnTo>
                    <a:pt x="141" y="138"/>
                  </a:lnTo>
                  <a:lnTo>
                    <a:pt x="144" y="138"/>
                  </a:lnTo>
                  <a:lnTo>
                    <a:pt x="145" y="139"/>
                  </a:lnTo>
                  <a:lnTo>
                    <a:pt x="146" y="142"/>
                  </a:lnTo>
                  <a:lnTo>
                    <a:pt x="150" y="150"/>
                  </a:lnTo>
                  <a:lnTo>
                    <a:pt x="151" y="156"/>
                  </a:lnTo>
                  <a:lnTo>
                    <a:pt x="153" y="159"/>
                  </a:lnTo>
                  <a:lnTo>
                    <a:pt x="154" y="160"/>
                  </a:lnTo>
                  <a:lnTo>
                    <a:pt x="154" y="161"/>
                  </a:lnTo>
                  <a:lnTo>
                    <a:pt x="152" y="162"/>
                  </a:lnTo>
                  <a:lnTo>
                    <a:pt x="148" y="163"/>
                  </a:lnTo>
                  <a:lnTo>
                    <a:pt x="148" y="164"/>
                  </a:lnTo>
                  <a:lnTo>
                    <a:pt x="148" y="165"/>
                  </a:lnTo>
                  <a:lnTo>
                    <a:pt x="148" y="166"/>
                  </a:lnTo>
                  <a:lnTo>
                    <a:pt x="148" y="167"/>
                  </a:lnTo>
                  <a:lnTo>
                    <a:pt x="147" y="168"/>
                  </a:lnTo>
                  <a:lnTo>
                    <a:pt x="145" y="173"/>
                  </a:lnTo>
                  <a:lnTo>
                    <a:pt x="144" y="175"/>
                  </a:lnTo>
                  <a:lnTo>
                    <a:pt x="144" y="176"/>
                  </a:lnTo>
                  <a:lnTo>
                    <a:pt x="145" y="177"/>
                  </a:lnTo>
                  <a:lnTo>
                    <a:pt x="148" y="178"/>
                  </a:lnTo>
                  <a:lnTo>
                    <a:pt x="152" y="177"/>
                  </a:lnTo>
                  <a:lnTo>
                    <a:pt x="155" y="173"/>
                  </a:lnTo>
                  <a:lnTo>
                    <a:pt x="158" y="170"/>
                  </a:lnTo>
                  <a:lnTo>
                    <a:pt x="159" y="168"/>
                  </a:lnTo>
                  <a:lnTo>
                    <a:pt x="159" y="165"/>
                  </a:lnTo>
                  <a:lnTo>
                    <a:pt x="159" y="163"/>
                  </a:lnTo>
                  <a:lnTo>
                    <a:pt x="159" y="162"/>
                  </a:lnTo>
                  <a:lnTo>
                    <a:pt x="160" y="161"/>
                  </a:lnTo>
                  <a:lnTo>
                    <a:pt x="162" y="160"/>
                  </a:lnTo>
                  <a:lnTo>
                    <a:pt x="166" y="159"/>
                  </a:lnTo>
                  <a:lnTo>
                    <a:pt x="167" y="159"/>
                  </a:lnTo>
                  <a:lnTo>
                    <a:pt x="168" y="159"/>
                  </a:lnTo>
                  <a:lnTo>
                    <a:pt x="169" y="158"/>
                  </a:lnTo>
                  <a:lnTo>
                    <a:pt x="169" y="152"/>
                  </a:lnTo>
                  <a:lnTo>
                    <a:pt x="167" y="150"/>
                  </a:lnTo>
                  <a:lnTo>
                    <a:pt x="165" y="148"/>
                  </a:lnTo>
                  <a:lnTo>
                    <a:pt x="162" y="146"/>
                  </a:lnTo>
                  <a:lnTo>
                    <a:pt x="160" y="146"/>
                  </a:lnTo>
                  <a:lnTo>
                    <a:pt x="159" y="146"/>
                  </a:lnTo>
                  <a:lnTo>
                    <a:pt x="158" y="144"/>
                  </a:lnTo>
                  <a:lnTo>
                    <a:pt x="160" y="137"/>
                  </a:lnTo>
                  <a:lnTo>
                    <a:pt x="162" y="134"/>
                  </a:lnTo>
                  <a:lnTo>
                    <a:pt x="165" y="131"/>
                  </a:lnTo>
                  <a:lnTo>
                    <a:pt x="167" y="130"/>
                  </a:lnTo>
                  <a:lnTo>
                    <a:pt x="169" y="129"/>
                  </a:lnTo>
                  <a:lnTo>
                    <a:pt x="171" y="129"/>
                  </a:lnTo>
                  <a:lnTo>
                    <a:pt x="171" y="130"/>
                  </a:lnTo>
                  <a:lnTo>
                    <a:pt x="170" y="131"/>
                  </a:lnTo>
                  <a:lnTo>
                    <a:pt x="172" y="131"/>
                  </a:lnTo>
                  <a:lnTo>
                    <a:pt x="175" y="132"/>
                  </a:lnTo>
                  <a:lnTo>
                    <a:pt x="178" y="133"/>
                  </a:lnTo>
                  <a:lnTo>
                    <a:pt x="180" y="135"/>
                  </a:lnTo>
                  <a:lnTo>
                    <a:pt x="183" y="139"/>
                  </a:lnTo>
                  <a:lnTo>
                    <a:pt x="187" y="143"/>
                  </a:lnTo>
                  <a:lnTo>
                    <a:pt x="188" y="142"/>
                  </a:lnTo>
                  <a:lnTo>
                    <a:pt x="189" y="139"/>
                  </a:lnTo>
                  <a:lnTo>
                    <a:pt x="189" y="137"/>
                  </a:lnTo>
                  <a:lnTo>
                    <a:pt x="189" y="136"/>
                  </a:lnTo>
                  <a:lnTo>
                    <a:pt x="188" y="134"/>
                  </a:lnTo>
                  <a:lnTo>
                    <a:pt x="183" y="129"/>
                  </a:lnTo>
                  <a:lnTo>
                    <a:pt x="176" y="124"/>
                  </a:lnTo>
                  <a:lnTo>
                    <a:pt x="172" y="122"/>
                  </a:lnTo>
                  <a:lnTo>
                    <a:pt x="165" y="118"/>
                  </a:lnTo>
                  <a:lnTo>
                    <a:pt x="155" y="114"/>
                  </a:lnTo>
                  <a:lnTo>
                    <a:pt x="152" y="111"/>
                  </a:lnTo>
                  <a:lnTo>
                    <a:pt x="150" y="109"/>
                  </a:lnTo>
                  <a:lnTo>
                    <a:pt x="150" y="108"/>
                  </a:lnTo>
                  <a:lnTo>
                    <a:pt x="151" y="107"/>
                  </a:lnTo>
                  <a:lnTo>
                    <a:pt x="153" y="106"/>
                  </a:lnTo>
                  <a:lnTo>
                    <a:pt x="153" y="105"/>
                  </a:lnTo>
                  <a:lnTo>
                    <a:pt x="153" y="104"/>
                  </a:lnTo>
                  <a:lnTo>
                    <a:pt x="152" y="103"/>
                  </a:lnTo>
                  <a:lnTo>
                    <a:pt x="151" y="102"/>
                  </a:lnTo>
                  <a:lnTo>
                    <a:pt x="143" y="103"/>
                  </a:lnTo>
                  <a:lnTo>
                    <a:pt x="138" y="102"/>
                  </a:lnTo>
                  <a:lnTo>
                    <a:pt x="133" y="101"/>
                  </a:lnTo>
                  <a:lnTo>
                    <a:pt x="129" y="98"/>
                  </a:lnTo>
                  <a:lnTo>
                    <a:pt x="124" y="93"/>
                  </a:lnTo>
                  <a:lnTo>
                    <a:pt x="118" y="87"/>
                  </a:lnTo>
                  <a:lnTo>
                    <a:pt x="116" y="83"/>
                  </a:lnTo>
                  <a:lnTo>
                    <a:pt x="115" y="80"/>
                  </a:lnTo>
                  <a:lnTo>
                    <a:pt x="114" y="77"/>
                  </a:lnTo>
                  <a:lnTo>
                    <a:pt x="113" y="74"/>
                  </a:lnTo>
                  <a:lnTo>
                    <a:pt x="109" y="70"/>
                  </a:lnTo>
                  <a:lnTo>
                    <a:pt x="103" y="66"/>
                  </a:lnTo>
                  <a:lnTo>
                    <a:pt x="97" y="62"/>
                  </a:lnTo>
                  <a:lnTo>
                    <a:pt x="92" y="56"/>
                  </a:lnTo>
                  <a:lnTo>
                    <a:pt x="91" y="53"/>
                  </a:lnTo>
                  <a:lnTo>
                    <a:pt x="90" y="50"/>
                  </a:lnTo>
                  <a:lnTo>
                    <a:pt x="90" y="48"/>
                  </a:lnTo>
                  <a:lnTo>
                    <a:pt x="90" y="47"/>
                  </a:lnTo>
                  <a:lnTo>
                    <a:pt x="91" y="46"/>
                  </a:lnTo>
                  <a:lnTo>
                    <a:pt x="94" y="46"/>
                  </a:lnTo>
                  <a:lnTo>
                    <a:pt x="94" y="45"/>
                  </a:lnTo>
                  <a:lnTo>
                    <a:pt x="94" y="42"/>
                  </a:lnTo>
                  <a:lnTo>
                    <a:pt x="92" y="40"/>
                  </a:lnTo>
                  <a:lnTo>
                    <a:pt x="89" y="38"/>
                  </a:lnTo>
                  <a:lnTo>
                    <a:pt x="89" y="36"/>
                  </a:lnTo>
                  <a:lnTo>
                    <a:pt x="89" y="35"/>
                  </a:lnTo>
                  <a:lnTo>
                    <a:pt x="91" y="32"/>
                  </a:lnTo>
                  <a:lnTo>
                    <a:pt x="92" y="32"/>
                  </a:lnTo>
                  <a:lnTo>
                    <a:pt x="92" y="33"/>
                  </a:lnTo>
                  <a:lnTo>
                    <a:pt x="92" y="34"/>
                  </a:lnTo>
                  <a:lnTo>
                    <a:pt x="94" y="34"/>
                  </a:lnTo>
                  <a:lnTo>
                    <a:pt x="98" y="32"/>
                  </a:lnTo>
                  <a:lnTo>
                    <a:pt x="102" y="31"/>
                  </a:lnTo>
                  <a:lnTo>
                    <a:pt x="103" y="29"/>
                  </a:lnTo>
                  <a:lnTo>
                    <a:pt x="104" y="28"/>
                  </a:lnTo>
                  <a:lnTo>
                    <a:pt x="104" y="27"/>
                  </a:lnTo>
                  <a:lnTo>
                    <a:pt x="108" y="27"/>
                  </a:lnTo>
                  <a:lnTo>
                    <a:pt x="110" y="27"/>
                  </a:lnTo>
                  <a:lnTo>
                    <a:pt x="111" y="27"/>
                  </a:lnTo>
                  <a:lnTo>
                    <a:pt x="112" y="27"/>
                  </a:lnTo>
                  <a:lnTo>
                    <a:pt x="113" y="28"/>
                  </a:lnTo>
                  <a:lnTo>
                    <a:pt x="113" y="31"/>
                  </a:lnTo>
                  <a:lnTo>
                    <a:pt x="115" y="31"/>
                  </a:lnTo>
                  <a:lnTo>
                    <a:pt x="116" y="29"/>
                  </a:lnTo>
                  <a:lnTo>
                    <a:pt x="115" y="28"/>
                  </a:lnTo>
                  <a:lnTo>
                    <a:pt x="113" y="27"/>
                  </a:lnTo>
                  <a:lnTo>
                    <a:pt x="112" y="24"/>
                  </a:lnTo>
                  <a:lnTo>
                    <a:pt x="110" y="22"/>
                  </a:lnTo>
                  <a:lnTo>
                    <a:pt x="110" y="21"/>
                  </a:lnTo>
                  <a:lnTo>
                    <a:pt x="111" y="21"/>
                  </a:lnTo>
                  <a:lnTo>
                    <a:pt x="112" y="20"/>
                  </a:lnTo>
                  <a:lnTo>
                    <a:pt x="112" y="19"/>
                  </a:lnTo>
                  <a:lnTo>
                    <a:pt x="109" y="17"/>
                  </a:lnTo>
                  <a:lnTo>
                    <a:pt x="109" y="15"/>
                  </a:lnTo>
                  <a:lnTo>
                    <a:pt x="112" y="14"/>
                  </a:lnTo>
                  <a:lnTo>
                    <a:pt x="113" y="12"/>
                  </a:lnTo>
                  <a:lnTo>
                    <a:pt x="111" y="11"/>
                  </a:lnTo>
                  <a:lnTo>
                    <a:pt x="100" y="10"/>
                  </a:lnTo>
                  <a:lnTo>
                    <a:pt x="97" y="9"/>
                  </a:lnTo>
                  <a:lnTo>
                    <a:pt x="95" y="9"/>
                  </a:lnTo>
                  <a:lnTo>
                    <a:pt x="92" y="8"/>
                  </a:lnTo>
                  <a:lnTo>
                    <a:pt x="90" y="7"/>
                  </a:lnTo>
                  <a:lnTo>
                    <a:pt x="89" y="5"/>
                  </a:lnTo>
                  <a:lnTo>
                    <a:pt x="89" y="3"/>
                  </a:lnTo>
                  <a:lnTo>
                    <a:pt x="89" y="1"/>
                  </a:lnTo>
                  <a:lnTo>
                    <a:pt x="89" y="0"/>
                  </a:lnTo>
                  <a:lnTo>
                    <a:pt x="88" y="0"/>
                  </a:lnTo>
                  <a:lnTo>
                    <a:pt x="87" y="0"/>
                  </a:lnTo>
                  <a:lnTo>
                    <a:pt x="73" y="3"/>
                  </a:lnTo>
                  <a:lnTo>
                    <a:pt x="72" y="4"/>
                  </a:lnTo>
                  <a:lnTo>
                    <a:pt x="71" y="6"/>
                  </a:lnTo>
                  <a:lnTo>
                    <a:pt x="70" y="7"/>
                  </a:lnTo>
                  <a:lnTo>
                    <a:pt x="69" y="7"/>
                  </a:lnTo>
                  <a:lnTo>
                    <a:pt x="68" y="6"/>
                  </a:lnTo>
                  <a:lnTo>
                    <a:pt x="62" y="6"/>
                  </a:lnTo>
                  <a:lnTo>
                    <a:pt x="61" y="5"/>
                  </a:lnTo>
                  <a:lnTo>
                    <a:pt x="61" y="10"/>
                  </a:lnTo>
                  <a:lnTo>
                    <a:pt x="60" y="11"/>
                  </a:lnTo>
                  <a:lnTo>
                    <a:pt x="56" y="10"/>
                  </a:lnTo>
                  <a:lnTo>
                    <a:pt x="55" y="11"/>
                  </a:lnTo>
                  <a:lnTo>
                    <a:pt x="55" y="12"/>
                  </a:lnTo>
                  <a:lnTo>
                    <a:pt x="55" y="13"/>
                  </a:lnTo>
                  <a:lnTo>
                    <a:pt x="56" y="14"/>
                  </a:lnTo>
                  <a:lnTo>
                    <a:pt x="56" y="15"/>
                  </a:lnTo>
                  <a:lnTo>
                    <a:pt x="56" y="17"/>
                  </a:lnTo>
                  <a:lnTo>
                    <a:pt x="56" y="18"/>
                  </a:lnTo>
                  <a:lnTo>
                    <a:pt x="55" y="18"/>
                  </a:lnTo>
                  <a:lnTo>
                    <a:pt x="46" y="14"/>
                  </a:lnTo>
                  <a:lnTo>
                    <a:pt x="43" y="12"/>
                  </a:lnTo>
                  <a:lnTo>
                    <a:pt x="42" y="13"/>
                  </a:lnTo>
                  <a:lnTo>
                    <a:pt x="42" y="17"/>
                  </a:lnTo>
                  <a:lnTo>
                    <a:pt x="42" y="18"/>
                  </a:lnTo>
                  <a:lnTo>
                    <a:pt x="40" y="20"/>
                  </a:lnTo>
                  <a:lnTo>
                    <a:pt x="39" y="21"/>
                  </a:lnTo>
                  <a:lnTo>
                    <a:pt x="39" y="23"/>
                  </a:lnTo>
                  <a:lnTo>
                    <a:pt x="37" y="24"/>
                  </a:lnTo>
                  <a:lnTo>
                    <a:pt x="36" y="25"/>
                  </a:lnTo>
                  <a:lnTo>
                    <a:pt x="36" y="24"/>
                  </a:lnTo>
                  <a:lnTo>
                    <a:pt x="35" y="21"/>
                  </a:lnTo>
                  <a:lnTo>
                    <a:pt x="34" y="21"/>
                  </a:lnTo>
                  <a:lnTo>
                    <a:pt x="33" y="20"/>
                  </a:lnTo>
                  <a:lnTo>
                    <a:pt x="29" y="18"/>
                  </a:lnTo>
                  <a:lnTo>
                    <a:pt x="29" y="17"/>
                  </a:lnTo>
                  <a:lnTo>
                    <a:pt x="29" y="14"/>
                  </a:lnTo>
                  <a:lnTo>
                    <a:pt x="29" y="13"/>
                  </a:lnTo>
                  <a:lnTo>
                    <a:pt x="28" y="13"/>
                  </a:lnTo>
                  <a:lnTo>
                    <a:pt x="26" y="15"/>
                  </a:lnTo>
                  <a:lnTo>
                    <a:pt x="25" y="17"/>
                  </a:lnTo>
                  <a:lnTo>
                    <a:pt x="23" y="20"/>
                  </a:lnTo>
                  <a:lnTo>
                    <a:pt x="22" y="21"/>
                  </a:lnTo>
                  <a:lnTo>
                    <a:pt x="20" y="23"/>
                  </a:lnTo>
                  <a:lnTo>
                    <a:pt x="19" y="24"/>
                  </a:lnTo>
                  <a:lnTo>
                    <a:pt x="15" y="23"/>
                  </a:lnTo>
                  <a:lnTo>
                    <a:pt x="14" y="23"/>
                  </a:lnTo>
                  <a:lnTo>
                    <a:pt x="13" y="23"/>
                  </a:lnTo>
                  <a:lnTo>
                    <a:pt x="7" y="24"/>
                  </a:lnTo>
                  <a:lnTo>
                    <a:pt x="6" y="2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2" name="Freeform 4455"/>
            <p:cNvSpPr>
              <a:spLocks/>
            </p:cNvSpPr>
            <p:nvPr/>
          </p:nvSpPr>
          <p:spPr bwMode="auto">
            <a:xfrm>
              <a:off x="3107" y="2004"/>
              <a:ext cx="1" cy="3"/>
            </a:xfrm>
            <a:custGeom>
              <a:avLst/>
              <a:gdLst>
                <a:gd name="T0" fmla="*/ 1 w 2"/>
                <a:gd name="T1" fmla="*/ 3 h 3"/>
                <a:gd name="T2" fmla="*/ 1 w 2"/>
                <a:gd name="T3" fmla="*/ 3 h 3"/>
                <a:gd name="T4" fmla="*/ 1 w 2"/>
                <a:gd name="T5" fmla="*/ 3 h 3"/>
                <a:gd name="T6" fmla="*/ 1 w 2"/>
                <a:gd name="T7" fmla="*/ 3 h 3"/>
                <a:gd name="T8" fmla="*/ 1 w 2"/>
                <a:gd name="T9" fmla="*/ 1 h 3"/>
                <a:gd name="T10" fmla="*/ 1 w 2"/>
                <a:gd name="T11" fmla="*/ 1 h 3"/>
                <a:gd name="T12" fmla="*/ 0 w 2"/>
                <a:gd name="T13" fmla="*/ 0 h 3"/>
                <a:gd name="T14" fmla="*/ 0 w 2"/>
                <a:gd name="T15" fmla="*/ 1 h 3"/>
                <a:gd name="T16" fmla="*/ 0 w 2"/>
                <a:gd name="T17" fmla="*/ 1 h 3"/>
                <a:gd name="T18" fmla="*/ 0 w 2"/>
                <a:gd name="T19" fmla="*/ 2 h 3"/>
                <a:gd name="T20" fmla="*/ 1 w 2"/>
                <a:gd name="T21" fmla="*/ 3 h 3"/>
                <a:gd name="T22" fmla="*/ 1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1" y="1"/>
                  </a:lnTo>
                  <a:lnTo>
                    <a:pt x="0" y="0"/>
                  </a:lnTo>
                  <a:lnTo>
                    <a:pt x="0" y="1"/>
                  </a:lnTo>
                  <a:lnTo>
                    <a:pt x="0" y="2"/>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3" name="Freeform 4456"/>
            <p:cNvSpPr>
              <a:spLocks/>
            </p:cNvSpPr>
            <p:nvPr/>
          </p:nvSpPr>
          <p:spPr bwMode="auto">
            <a:xfrm>
              <a:off x="3095" y="1987"/>
              <a:ext cx="1" cy="3"/>
            </a:xfrm>
            <a:custGeom>
              <a:avLst/>
              <a:gdLst>
                <a:gd name="T0" fmla="*/ 1 w 1"/>
                <a:gd name="T1" fmla="*/ 2 h 3"/>
                <a:gd name="T2" fmla="*/ 1 w 1"/>
                <a:gd name="T3" fmla="*/ 2 h 3"/>
                <a:gd name="T4" fmla="*/ 0 w 1"/>
                <a:gd name="T5" fmla="*/ 0 h 3"/>
                <a:gd name="T6" fmla="*/ 0 w 1"/>
                <a:gd name="T7" fmla="*/ 0 h 3"/>
                <a:gd name="T8" fmla="*/ 0 w 1"/>
                <a:gd name="T9" fmla="*/ 0 h 3"/>
                <a:gd name="T10" fmla="*/ 0 w 1"/>
                <a:gd name="T11" fmla="*/ 0 h 3"/>
                <a:gd name="T12" fmla="*/ 1 w 1"/>
                <a:gd name="T13" fmla="*/ 3 h 3"/>
                <a:gd name="T14" fmla="*/ 1 w 1"/>
                <a:gd name="T15" fmla="*/ 3 h 3"/>
                <a:gd name="T16" fmla="*/ 1 w 1"/>
                <a:gd name="T17" fmla="*/ 2 h 3"/>
                <a:gd name="T18" fmla="*/ 1 w 1"/>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1" y="2"/>
                  </a:moveTo>
                  <a:lnTo>
                    <a:pt x="1" y="2"/>
                  </a:lnTo>
                  <a:lnTo>
                    <a:pt x="0" y="0"/>
                  </a:lnTo>
                  <a:lnTo>
                    <a:pt x="1" y="3"/>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4" name="Freeform 4457"/>
            <p:cNvSpPr>
              <a:spLocks/>
            </p:cNvSpPr>
            <p:nvPr/>
          </p:nvSpPr>
          <p:spPr bwMode="auto">
            <a:xfrm>
              <a:off x="3233" y="2053"/>
              <a:ext cx="14" cy="25"/>
            </a:xfrm>
            <a:custGeom>
              <a:avLst/>
              <a:gdLst>
                <a:gd name="T0" fmla="*/ 4 w 16"/>
                <a:gd name="T1" fmla="*/ 2 h 31"/>
                <a:gd name="T2" fmla="*/ 4 w 16"/>
                <a:gd name="T3" fmla="*/ 2 h 31"/>
                <a:gd name="T4" fmla="*/ 4 w 16"/>
                <a:gd name="T5" fmla="*/ 2 h 31"/>
                <a:gd name="T6" fmla="*/ 4 w 16"/>
                <a:gd name="T7" fmla="*/ 2 h 31"/>
                <a:gd name="T8" fmla="*/ 4 w 16"/>
                <a:gd name="T9" fmla="*/ 2 h 31"/>
                <a:gd name="T10" fmla="*/ 2 w 16"/>
                <a:gd name="T11" fmla="*/ 2 h 31"/>
                <a:gd name="T12" fmla="*/ 1 w 16"/>
                <a:gd name="T13" fmla="*/ 2 h 31"/>
                <a:gd name="T14" fmla="*/ 0 w 16"/>
                <a:gd name="T15" fmla="*/ 2 h 31"/>
                <a:gd name="T16" fmla="*/ 0 w 16"/>
                <a:gd name="T17" fmla="*/ 2 h 31"/>
                <a:gd name="T18" fmla="*/ 1 w 16"/>
                <a:gd name="T19" fmla="*/ 2 h 31"/>
                <a:gd name="T20" fmla="*/ 1 w 16"/>
                <a:gd name="T21" fmla="*/ 2 h 31"/>
                <a:gd name="T22" fmla="*/ 0 w 16"/>
                <a:gd name="T23" fmla="*/ 2 h 31"/>
                <a:gd name="T24" fmla="*/ 1 w 16"/>
                <a:gd name="T25" fmla="*/ 2 h 31"/>
                <a:gd name="T26" fmla="*/ 1 w 16"/>
                <a:gd name="T27" fmla="*/ 2 h 31"/>
                <a:gd name="T28" fmla="*/ 3 w 16"/>
                <a:gd name="T29" fmla="*/ 2 h 31"/>
                <a:gd name="T30" fmla="*/ 3 w 16"/>
                <a:gd name="T31" fmla="*/ 2 h 31"/>
                <a:gd name="T32" fmla="*/ 3 w 16"/>
                <a:gd name="T33" fmla="*/ 2 h 31"/>
                <a:gd name="T34" fmla="*/ 2 w 16"/>
                <a:gd name="T35" fmla="*/ 2 h 31"/>
                <a:gd name="T36" fmla="*/ 2 w 16"/>
                <a:gd name="T37" fmla="*/ 2 h 31"/>
                <a:gd name="T38" fmla="*/ 2 w 16"/>
                <a:gd name="T39" fmla="*/ 2 h 31"/>
                <a:gd name="T40" fmla="*/ 2 w 16"/>
                <a:gd name="T41" fmla="*/ 2 h 31"/>
                <a:gd name="T42" fmla="*/ 4 w 16"/>
                <a:gd name="T43" fmla="*/ 2 h 31"/>
                <a:gd name="T44" fmla="*/ 4 w 16"/>
                <a:gd name="T45" fmla="*/ 2 h 31"/>
                <a:gd name="T46" fmla="*/ 4 w 16"/>
                <a:gd name="T47" fmla="*/ 2 h 31"/>
                <a:gd name="T48" fmla="*/ 4 w 16"/>
                <a:gd name="T49" fmla="*/ 2 h 31"/>
                <a:gd name="T50" fmla="*/ 4 w 16"/>
                <a:gd name="T51" fmla="*/ 2 h 31"/>
                <a:gd name="T52" fmla="*/ 4 w 16"/>
                <a:gd name="T53" fmla="*/ 2 h 31"/>
                <a:gd name="T54" fmla="*/ 4 w 16"/>
                <a:gd name="T55" fmla="*/ 2 h 31"/>
                <a:gd name="T56" fmla="*/ 4 w 16"/>
                <a:gd name="T57" fmla="*/ 2 h 31"/>
                <a:gd name="T58" fmla="*/ 4 w 16"/>
                <a:gd name="T59" fmla="*/ 2 h 31"/>
                <a:gd name="T60" fmla="*/ 4 w 16"/>
                <a:gd name="T61" fmla="*/ 2 h 31"/>
                <a:gd name="T62" fmla="*/ 4 w 16"/>
                <a:gd name="T63" fmla="*/ 2 h 31"/>
                <a:gd name="T64" fmla="*/ 4 w 16"/>
                <a:gd name="T65" fmla="*/ 2 h 31"/>
                <a:gd name="T66" fmla="*/ 4 w 16"/>
                <a:gd name="T67" fmla="*/ 2 h 31"/>
                <a:gd name="T68" fmla="*/ 4 w 16"/>
                <a:gd name="T69" fmla="*/ 2 h 31"/>
                <a:gd name="T70" fmla="*/ 4 w 16"/>
                <a:gd name="T71" fmla="*/ 2 h 31"/>
                <a:gd name="T72" fmla="*/ 4 w 16"/>
                <a:gd name="T73" fmla="*/ 2 h 31"/>
                <a:gd name="T74" fmla="*/ 4 w 16"/>
                <a:gd name="T75" fmla="*/ 2 h 31"/>
                <a:gd name="T76" fmla="*/ 4 w 16"/>
                <a:gd name="T77" fmla="*/ 1 h 31"/>
                <a:gd name="T78" fmla="*/ 4 w 16"/>
                <a:gd name="T79" fmla="*/ 1 h 31"/>
                <a:gd name="T80" fmla="*/ 4 w 16"/>
                <a:gd name="T81" fmla="*/ 0 h 31"/>
                <a:gd name="T82" fmla="*/ 4 w 16"/>
                <a:gd name="T83" fmla="*/ 0 h 31"/>
                <a:gd name="T84" fmla="*/ 4 w 16"/>
                <a:gd name="T85" fmla="*/ 1 h 31"/>
                <a:gd name="T86" fmla="*/ 4 w 16"/>
                <a:gd name="T87" fmla="*/ 1 h 31"/>
                <a:gd name="T88" fmla="*/ 4 w 16"/>
                <a:gd name="T89" fmla="*/ 2 h 31"/>
                <a:gd name="T90" fmla="*/ 4 w 16"/>
                <a:gd name="T91" fmla="*/ 2 h 31"/>
                <a:gd name="T92" fmla="*/ 4 w 16"/>
                <a:gd name="T93" fmla="*/ 2 h 31"/>
                <a:gd name="T94" fmla="*/ 4 w 16"/>
                <a:gd name="T95" fmla="*/ 2 h 3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
                <a:gd name="T145" fmla="*/ 0 h 31"/>
                <a:gd name="T146" fmla="*/ 16 w 16"/>
                <a:gd name="T147" fmla="*/ 31 h 3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 h="31">
                  <a:moveTo>
                    <a:pt x="12" y="6"/>
                  </a:moveTo>
                  <a:lnTo>
                    <a:pt x="12" y="6"/>
                  </a:lnTo>
                  <a:lnTo>
                    <a:pt x="9" y="7"/>
                  </a:lnTo>
                  <a:lnTo>
                    <a:pt x="5" y="8"/>
                  </a:lnTo>
                  <a:lnTo>
                    <a:pt x="2" y="11"/>
                  </a:lnTo>
                  <a:lnTo>
                    <a:pt x="1" y="12"/>
                  </a:lnTo>
                  <a:lnTo>
                    <a:pt x="0" y="14"/>
                  </a:lnTo>
                  <a:lnTo>
                    <a:pt x="1" y="19"/>
                  </a:lnTo>
                  <a:lnTo>
                    <a:pt x="0" y="21"/>
                  </a:lnTo>
                  <a:lnTo>
                    <a:pt x="1" y="21"/>
                  </a:lnTo>
                  <a:lnTo>
                    <a:pt x="3" y="22"/>
                  </a:lnTo>
                  <a:lnTo>
                    <a:pt x="3" y="23"/>
                  </a:lnTo>
                  <a:lnTo>
                    <a:pt x="2" y="24"/>
                  </a:lnTo>
                  <a:lnTo>
                    <a:pt x="2" y="25"/>
                  </a:lnTo>
                  <a:lnTo>
                    <a:pt x="4" y="25"/>
                  </a:lnTo>
                  <a:lnTo>
                    <a:pt x="4" y="26"/>
                  </a:lnTo>
                  <a:lnTo>
                    <a:pt x="4" y="28"/>
                  </a:lnTo>
                  <a:lnTo>
                    <a:pt x="5" y="29"/>
                  </a:lnTo>
                  <a:lnTo>
                    <a:pt x="9" y="31"/>
                  </a:lnTo>
                  <a:lnTo>
                    <a:pt x="10" y="31"/>
                  </a:lnTo>
                  <a:lnTo>
                    <a:pt x="11" y="30"/>
                  </a:lnTo>
                  <a:lnTo>
                    <a:pt x="15" y="16"/>
                  </a:lnTo>
                  <a:lnTo>
                    <a:pt x="16" y="13"/>
                  </a:lnTo>
                  <a:lnTo>
                    <a:pt x="16" y="10"/>
                  </a:lnTo>
                  <a:lnTo>
                    <a:pt x="15" y="3"/>
                  </a:lnTo>
                  <a:lnTo>
                    <a:pt x="14" y="1"/>
                  </a:lnTo>
                  <a:lnTo>
                    <a:pt x="13" y="0"/>
                  </a:lnTo>
                  <a:lnTo>
                    <a:pt x="13" y="1"/>
                  </a:lnTo>
                  <a:lnTo>
                    <a:pt x="13" y="5"/>
                  </a:lnTo>
                  <a:lnTo>
                    <a:pt x="13" y="6"/>
                  </a:lnTo>
                  <a:lnTo>
                    <a:pt x="12"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5" name="Freeform 4458"/>
            <p:cNvSpPr>
              <a:spLocks/>
            </p:cNvSpPr>
            <p:nvPr/>
          </p:nvSpPr>
          <p:spPr bwMode="auto">
            <a:xfrm>
              <a:off x="4003" y="3348"/>
              <a:ext cx="24" cy="20"/>
            </a:xfrm>
            <a:custGeom>
              <a:avLst/>
              <a:gdLst>
                <a:gd name="T0" fmla="*/ 2 w 29"/>
                <a:gd name="T1" fmla="*/ 3 h 23"/>
                <a:gd name="T2" fmla="*/ 2 w 29"/>
                <a:gd name="T3" fmla="*/ 3 h 23"/>
                <a:gd name="T4" fmla="*/ 2 w 29"/>
                <a:gd name="T5" fmla="*/ 3 h 23"/>
                <a:gd name="T6" fmla="*/ 2 w 29"/>
                <a:gd name="T7" fmla="*/ 3 h 23"/>
                <a:gd name="T8" fmla="*/ 2 w 29"/>
                <a:gd name="T9" fmla="*/ 3 h 23"/>
                <a:gd name="T10" fmla="*/ 2 w 29"/>
                <a:gd name="T11" fmla="*/ 3 h 23"/>
                <a:gd name="T12" fmla="*/ 2 w 29"/>
                <a:gd name="T13" fmla="*/ 3 h 23"/>
                <a:gd name="T14" fmla="*/ 2 w 29"/>
                <a:gd name="T15" fmla="*/ 3 h 23"/>
                <a:gd name="T16" fmla="*/ 2 w 29"/>
                <a:gd name="T17" fmla="*/ 3 h 23"/>
                <a:gd name="T18" fmla="*/ 2 w 29"/>
                <a:gd name="T19" fmla="*/ 3 h 23"/>
                <a:gd name="T20" fmla="*/ 2 w 29"/>
                <a:gd name="T21" fmla="*/ 3 h 23"/>
                <a:gd name="T22" fmla="*/ 2 w 29"/>
                <a:gd name="T23" fmla="*/ 3 h 23"/>
                <a:gd name="T24" fmla="*/ 2 w 29"/>
                <a:gd name="T25" fmla="*/ 3 h 23"/>
                <a:gd name="T26" fmla="*/ 2 w 29"/>
                <a:gd name="T27" fmla="*/ 3 h 23"/>
                <a:gd name="T28" fmla="*/ 2 w 29"/>
                <a:gd name="T29" fmla="*/ 3 h 23"/>
                <a:gd name="T30" fmla="*/ 2 w 29"/>
                <a:gd name="T31" fmla="*/ 3 h 23"/>
                <a:gd name="T32" fmla="*/ 2 w 29"/>
                <a:gd name="T33" fmla="*/ 3 h 23"/>
                <a:gd name="T34" fmla="*/ 2 w 29"/>
                <a:gd name="T35" fmla="*/ 3 h 23"/>
                <a:gd name="T36" fmla="*/ 2 w 29"/>
                <a:gd name="T37" fmla="*/ 3 h 23"/>
                <a:gd name="T38" fmla="*/ 2 w 29"/>
                <a:gd name="T39" fmla="*/ 3 h 23"/>
                <a:gd name="T40" fmla="*/ 2 w 29"/>
                <a:gd name="T41" fmla="*/ 3 h 23"/>
                <a:gd name="T42" fmla="*/ 2 w 29"/>
                <a:gd name="T43" fmla="*/ 3 h 23"/>
                <a:gd name="T44" fmla="*/ 2 w 29"/>
                <a:gd name="T45" fmla="*/ 2 h 23"/>
                <a:gd name="T46" fmla="*/ 2 w 29"/>
                <a:gd name="T47" fmla="*/ 2 h 23"/>
                <a:gd name="T48" fmla="*/ 2 w 29"/>
                <a:gd name="T49" fmla="*/ 1 h 23"/>
                <a:gd name="T50" fmla="*/ 2 w 29"/>
                <a:gd name="T51" fmla="*/ 0 h 23"/>
                <a:gd name="T52" fmla="*/ 2 w 29"/>
                <a:gd name="T53" fmla="*/ 3 h 23"/>
                <a:gd name="T54" fmla="*/ 0 w 29"/>
                <a:gd name="T55" fmla="*/ 3 h 23"/>
                <a:gd name="T56" fmla="*/ 1 w 29"/>
                <a:gd name="T57" fmla="*/ 3 h 23"/>
                <a:gd name="T58" fmla="*/ 0 w 29"/>
                <a:gd name="T59" fmla="*/ 3 h 23"/>
                <a:gd name="T60" fmla="*/ 1 w 29"/>
                <a:gd name="T61" fmla="*/ 3 h 23"/>
                <a:gd name="T62" fmla="*/ 0 w 29"/>
                <a:gd name="T63" fmla="*/ 3 h 23"/>
                <a:gd name="T64" fmla="*/ 1 w 29"/>
                <a:gd name="T65" fmla="*/ 3 h 23"/>
                <a:gd name="T66" fmla="*/ 1 w 29"/>
                <a:gd name="T67" fmla="*/ 3 h 23"/>
                <a:gd name="T68" fmla="*/ 0 w 29"/>
                <a:gd name="T69" fmla="*/ 5 h 23"/>
                <a:gd name="T70" fmla="*/ 2 w 29"/>
                <a:gd name="T71" fmla="*/ 4 h 23"/>
                <a:gd name="T72" fmla="*/ 2 w 29"/>
                <a:gd name="T73" fmla="*/ 4 h 23"/>
                <a:gd name="T74" fmla="*/ 2 w 29"/>
                <a:gd name="T75" fmla="*/ 4 h 23"/>
                <a:gd name="T76" fmla="*/ 2 w 29"/>
                <a:gd name="T77" fmla="*/ 3 h 23"/>
                <a:gd name="T78" fmla="*/ 2 w 29"/>
                <a:gd name="T79" fmla="*/ 4 h 23"/>
                <a:gd name="T80" fmla="*/ 2 w 29"/>
                <a:gd name="T81" fmla="*/ 4 h 23"/>
                <a:gd name="T82" fmla="*/ 3 w 29"/>
                <a:gd name="T83" fmla="*/ 4 h 23"/>
                <a:gd name="T84" fmla="*/ 2 w 29"/>
                <a:gd name="T85" fmla="*/ 4 h 23"/>
                <a:gd name="T86" fmla="*/ 2 w 29"/>
                <a:gd name="T87" fmla="*/ 4 h 23"/>
                <a:gd name="T88" fmla="*/ 2 w 29"/>
                <a:gd name="T89" fmla="*/ 3 h 23"/>
                <a:gd name="T90" fmla="*/ 2 w 29"/>
                <a:gd name="T91" fmla="*/ 3 h 23"/>
                <a:gd name="T92" fmla="*/ 2 w 29"/>
                <a:gd name="T93" fmla="*/ 3 h 23"/>
                <a:gd name="T94" fmla="*/ 2 w 29"/>
                <a:gd name="T95" fmla="*/ 3 h 23"/>
                <a:gd name="T96" fmla="*/ 2 w 29"/>
                <a:gd name="T97" fmla="*/ 3 h 23"/>
                <a:gd name="T98" fmla="*/ 2 w 29"/>
                <a:gd name="T99" fmla="*/ 3 h 23"/>
                <a:gd name="T100" fmla="*/ 3 w 29"/>
                <a:gd name="T101" fmla="*/ 3 h 23"/>
                <a:gd name="T102" fmla="*/ 3 w 29"/>
                <a:gd name="T103" fmla="*/ 3 h 23"/>
                <a:gd name="T104" fmla="*/ 3 w 29"/>
                <a:gd name="T105" fmla="*/ 3 h 23"/>
                <a:gd name="T106" fmla="*/ 3 w 29"/>
                <a:gd name="T107" fmla="*/ 3 h 23"/>
                <a:gd name="T108" fmla="*/ 3 w 29"/>
                <a:gd name="T109" fmla="*/ 3 h 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
                <a:gd name="T166" fmla="*/ 0 h 23"/>
                <a:gd name="T167" fmla="*/ 29 w 29"/>
                <a:gd name="T168" fmla="*/ 23 h 2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 h="23">
                  <a:moveTo>
                    <a:pt x="24" y="10"/>
                  </a:moveTo>
                  <a:lnTo>
                    <a:pt x="24" y="10"/>
                  </a:lnTo>
                  <a:lnTo>
                    <a:pt x="23" y="10"/>
                  </a:lnTo>
                  <a:lnTo>
                    <a:pt x="22" y="10"/>
                  </a:lnTo>
                  <a:lnTo>
                    <a:pt x="20" y="11"/>
                  </a:lnTo>
                  <a:lnTo>
                    <a:pt x="17" y="13"/>
                  </a:lnTo>
                  <a:lnTo>
                    <a:pt x="16" y="13"/>
                  </a:lnTo>
                  <a:lnTo>
                    <a:pt x="15" y="14"/>
                  </a:lnTo>
                  <a:lnTo>
                    <a:pt x="14" y="14"/>
                  </a:lnTo>
                  <a:lnTo>
                    <a:pt x="13" y="13"/>
                  </a:lnTo>
                  <a:lnTo>
                    <a:pt x="12" y="13"/>
                  </a:lnTo>
                  <a:lnTo>
                    <a:pt x="11" y="13"/>
                  </a:lnTo>
                  <a:lnTo>
                    <a:pt x="11" y="12"/>
                  </a:lnTo>
                  <a:lnTo>
                    <a:pt x="11" y="11"/>
                  </a:lnTo>
                  <a:lnTo>
                    <a:pt x="10" y="11"/>
                  </a:lnTo>
                  <a:lnTo>
                    <a:pt x="11" y="11"/>
                  </a:lnTo>
                  <a:lnTo>
                    <a:pt x="12" y="10"/>
                  </a:lnTo>
                  <a:lnTo>
                    <a:pt x="14" y="10"/>
                  </a:lnTo>
                  <a:lnTo>
                    <a:pt x="14" y="9"/>
                  </a:lnTo>
                  <a:lnTo>
                    <a:pt x="13" y="7"/>
                  </a:lnTo>
                  <a:lnTo>
                    <a:pt x="12" y="7"/>
                  </a:lnTo>
                  <a:lnTo>
                    <a:pt x="12" y="9"/>
                  </a:lnTo>
                  <a:lnTo>
                    <a:pt x="11" y="9"/>
                  </a:lnTo>
                  <a:lnTo>
                    <a:pt x="10" y="9"/>
                  </a:lnTo>
                  <a:lnTo>
                    <a:pt x="9" y="10"/>
                  </a:lnTo>
                  <a:lnTo>
                    <a:pt x="7" y="10"/>
                  </a:lnTo>
                  <a:lnTo>
                    <a:pt x="7" y="9"/>
                  </a:lnTo>
                  <a:lnTo>
                    <a:pt x="6" y="7"/>
                  </a:lnTo>
                  <a:lnTo>
                    <a:pt x="5" y="9"/>
                  </a:lnTo>
                  <a:lnTo>
                    <a:pt x="5" y="7"/>
                  </a:lnTo>
                  <a:lnTo>
                    <a:pt x="6" y="6"/>
                  </a:lnTo>
                  <a:lnTo>
                    <a:pt x="6" y="5"/>
                  </a:lnTo>
                  <a:lnTo>
                    <a:pt x="7" y="4"/>
                  </a:lnTo>
                  <a:lnTo>
                    <a:pt x="6" y="3"/>
                  </a:lnTo>
                  <a:lnTo>
                    <a:pt x="3" y="4"/>
                  </a:lnTo>
                  <a:lnTo>
                    <a:pt x="2" y="5"/>
                  </a:lnTo>
                  <a:lnTo>
                    <a:pt x="3" y="3"/>
                  </a:lnTo>
                  <a:lnTo>
                    <a:pt x="6" y="2"/>
                  </a:lnTo>
                  <a:lnTo>
                    <a:pt x="5" y="2"/>
                  </a:lnTo>
                  <a:lnTo>
                    <a:pt x="3" y="2"/>
                  </a:lnTo>
                  <a:lnTo>
                    <a:pt x="5" y="2"/>
                  </a:lnTo>
                  <a:lnTo>
                    <a:pt x="5" y="1"/>
                  </a:lnTo>
                  <a:lnTo>
                    <a:pt x="5" y="0"/>
                  </a:lnTo>
                  <a:lnTo>
                    <a:pt x="3" y="0"/>
                  </a:lnTo>
                  <a:lnTo>
                    <a:pt x="3" y="1"/>
                  </a:lnTo>
                  <a:lnTo>
                    <a:pt x="2" y="3"/>
                  </a:lnTo>
                  <a:lnTo>
                    <a:pt x="1" y="4"/>
                  </a:lnTo>
                  <a:lnTo>
                    <a:pt x="0" y="5"/>
                  </a:lnTo>
                  <a:lnTo>
                    <a:pt x="0" y="6"/>
                  </a:lnTo>
                  <a:lnTo>
                    <a:pt x="1" y="7"/>
                  </a:lnTo>
                  <a:lnTo>
                    <a:pt x="0" y="9"/>
                  </a:lnTo>
                  <a:lnTo>
                    <a:pt x="0" y="10"/>
                  </a:lnTo>
                  <a:lnTo>
                    <a:pt x="1" y="11"/>
                  </a:lnTo>
                  <a:lnTo>
                    <a:pt x="0" y="12"/>
                  </a:lnTo>
                  <a:lnTo>
                    <a:pt x="0" y="13"/>
                  </a:lnTo>
                  <a:lnTo>
                    <a:pt x="1" y="14"/>
                  </a:lnTo>
                  <a:lnTo>
                    <a:pt x="1" y="16"/>
                  </a:lnTo>
                  <a:lnTo>
                    <a:pt x="1" y="17"/>
                  </a:lnTo>
                  <a:lnTo>
                    <a:pt x="0" y="21"/>
                  </a:lnTo>
                  <a:lnTo>
                    <a:pt x="0" y="23"/>
                  </a:lnTo>
                  <a:lnTo>
                    <a:pt x="1" y="21"/>
                  </a:lnTo>
                  <a:lnTo>
                    <a:pt x="5" y="19"/>
                  </a:lnTo>
                  <a:lnTo>
                    <a:pt x="7" y="18"/>
                  </a:lnTo>
                  <a:lnTo>
                    <a:pt x="9" y="19"/>
                  </a:lnTo>
                  <a:lnTo>
                    <a:pt x="14" y="21"/>
                  </a:lnTo>
                  <a:lnTo>
                    <a:pt x="15" y="20"/>
                  </a:lnTo>
                  <a:lnTo>
                    <a:pt x="14" y="19"/>
                  </a:lnTo>
                  <a:lnTo>
                    <a:pt x="14" y="18"/>
                  </a:lnTo>
                  <a:lnTo>
                    <a:pt x="15" y="19"/>
                  </a:lnTo>
                  <a:lnTo>
                    <a:pt x="16" y="20"/>
                  </a:lnTo>
                  <a:lnTo>
                    <a:pt x="19" y="21"/>
                  </a:lnTo>
                  <a:lnTo>
                    <a:pt x="21" y="21"/>
                  </a:lnTo>
                  <a:lnTo>
                    <a:pt x="23" y="21"/>
                  </a:lnTo>
                  <a:lnTo>
                    <a:pt x="25" y="20"/>
                  </a:lnTo>
                  <a:lnTo>
                    <a:pt x="25" y="19"/>
                  </a:lnTo>
                  <a:lnTo>
                    <a:pt x="23" y="19"/>
                  </a:lnTo>
                  <a:lnTo>
                    <a:pt x="22" y="20"/>
                  </a:lnTo>
                  <a:lnTo>
                    <a:pt x="21" y="20"/>
                  </a:lnTo>
                  <a:lnTo>
                    <a:pt x="19" y="19"/>
                  </a:lnTo>
                  <a:lnTo>
                    <a:pt x="16" y="17"/>
                  </a:lnTo>
                  <a:lnTo>
                    <a:pt x="15" y="17"/>
                  </a:lnTo>
                  <a:lnTo>
                    <a:pt x="15" y="16"/>
                  </a:lnTo>
                  <a:lnTo>
                    <a:pt x="17" y="16"/>
                  </a:lnTo>
                  <a:lnTo>
                    <a:pt x="19" y="16"/>
                  </a:lnTo>
                  <a:lnTo>
                    <a:pt x="17" y="15"/>
                  </a:lnTo>
                  <a:lnTo>
                    <a:pt x="19" y="15"/>
                  </a:lnTo>
                  <a:lnTo>
                    <a:pt x="21" y="15"/>
                  </a:lnTo>
                  <a:lnTo>
                    <a:pt x="23" y="15"/>
                  </a:lnTo>
                  <a:lnTo>
                    <a:pt x="24" y="15"/>
                  </a:lnTo>
                  <a:lnTo>
                    <a:pt x="26" y="17"/>
                  </a:lnTo>
                  <a:lnTo>
                    <a:pt x="27" y="17"/>
                  </a:lnTo>
                  <a:lnTo>
                    <a:pt x="27" y="16"/>
                  </a:lnTo>
                  <a:lnTo>
                    <a:pt x="27" y="15"/>
                  </a:lnTo>
                  <a:lnTo>
                    <a:pt x="28" y="14"/>
                  </a:lnTo>
                  <a:lnTo>
                    <a:pt x="29" y="14"/>
                  </a:lnTo>
                  <a:lnTo>
                    <a:pt x="29" y="13"/>
                  </a:lnTo>
                  <a:lnTo>
                    <a:pt x="28" y="10"/>
                  </a:lnTo>
                  <a:lnTo>
                    <a:pt x="26" y="9"/>
                  </a:lnTo>
                  <a:lnTo>
                    <a:pt x="24"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6" name="Freeform 4459"/>
            <p:cNvSpPr>
              <a:spLocks/>
            </p:cNvSpPr>
            <p:nvPr/>
          </p:nvSpPr>
          <p:spPr bwMode="auto">
            <a:xfrm>
              <a:off x="4010" y="3354"/>
              <a:ext cx="2" cy="3"/>
            </a:xfrm>
            <a:custGeom>
              <a:avLst/>
              <a:gdLst>
                <a:gd name="T0" fmla="*/ 1 w 2"/>
                <a:gd name="T1" fmla="*/ 2 h 4"/>
                <a:gd name="T2" fmla="*/ 1 w 2"/>
                <a:gd name="T3" fmla="*/ 2 h 4"/>
                <a:gd name="T4" fmla="*/ 2 w 2"/>
                <a:gd name="T5" fmla="*/ 1 h 4"/>
                <a:gd name="T6" fmla="*/ 2 w 2"/>
                <a:gd name="T7" fmla="*/ 0 h 4"/>
                <a:gd name="T8" fmla="*/ 2 w 2"/>
                <a:gd name="T9" fmla="*/ 0 h 4"/>
                <a:gd name="T10" fmla="*/ 2 w 2"/>
                <a:gd name="T11" fmla="*/ 0 h 4"/>
                <a:gd name="T12" fmla="*/ 1 w 2"/>
                <a:gd name="T13" fmla="*/ 1 h 4"/>
                <a:gd name="T14" fmla="*/ 1 w 2"/>
                <a:gd name="T15" fmla="*/ 1 h 4"/>
                <a:gd name="T16" fmla="*/ 0 w 2"/>
                <a:gd name="T17" fmla="*/ 2 h 4"/>
                <a:gd name="T18" fmla="*/ 1 w 2"/>
                <a:gd name="T19" fmla="*/ 2 h 4"/>
                <a:gd name="T20" fmla="*/ 1 w 2"/>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1" y="3"/>
                  </a:moveTo>
                  <a:lnTo>
                    <a:pt x="1" y="3"/>
                  </a:lnTo>
                  <a:lnTo>
                    <a:pt x="2" y="1"/>
                  </a:lnTo>
                  <a:lnTo>
                    <a:pt x="2" y="0"/>
                  </a:lnTo>
                  <a:lnTo>
                    <a:pt x="1" y="1"/>
                  </a:lnTo>
                  <a:lnTo>
                    <a:pt x="0" y="4"/>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7" name="Freeform 4460"/>
            <p:cNvSpPr>
              <a:spLocks/>
            </p:cNvSpPr>
            <p:nvPr/>
          </p:nvSpPr>
          <p:spPr bwMode="auto">
            <a:xfrm>
              <a:off x="3831" y="2933"/>
              <a:ext cx="7" cy="7"/>
            </a:xfrm>
            <a:custGeom>
              <a:avLst/>
              <a:gdLst>
                <a:gd name="T0" fmla="*/ 1 w 8"/>
                <a:gd name="T1" fmla="*/ 0 h 8"/>
                <a:gd name="T2" fmla="*/ 1 w 8"/>
                <a:gd name="T3" fmla="*/ 0 h 8"/>
                <a:gd name="T4" fmla="*/ 0 w 8"/>
                <a:gd name="T5" fmla="*/ 3 h 8"/>
                <a:gd name="T6" fmla="*/ 0 w 8"/>
                <a:gd name="T7" fmla="*/ 4 h 8"/>
                <a:gd name="T8" fmla="*/ 1 w 8"/>
                <a:gd name="T9" fmla="*/ 4 h 8"/>
                <a:gd name="T10" fmla="*/ 1 w 8"/>
                <a:gd name="T11" fmla="*/ 4 h 8"/>
                <a:gd name="T12" fmla="*/ 2 w 8"/>
                <a:gd name="T13" fmla="*/ 4 h 8"/>
                <a:gd name="T14" fmla="*/ 3 w 8"/>
                <a:gd name="T15" fmla="*/ 4 h 8"/>
                <a:gd name="T16" fmla="*/ 4 w 8"/>
                <a:gd name="T17" fmla="*/ 4 h 8"/>
                <a:gd name="T18" fmla="*/ 4 w 8"/>
                <a:gd name="T19" fmla="*/ 4 h 8"/>
                <a:gd name="T20" fmla="*/ 4 w 8"/>
                <a:gd name="T21" fmla="*/ 4 h 8"/>
                <a:gd name="T22" fmla="*/ 4 w 8"/>
                <a:gd name="T23" fmla="*/ 4 h 8"/>
                <a:gd name="T24" fmla="*/ 4 w 8"/>
                <a:gd name="T25" fmla="*/ 3 h 8"/>
                <a:gd name="T26" fmla="*/ 4 w 8"/>
                <a:gd name="T27" fmla="*/ 3 h 8"/>
                <a:gd name="T28" fmla="*/ 4 w 8"/>
                <a:gd name="T29" fmla="*/ 0 h 8"/>
                <a:gd name="T30" fmla="*/ 3 w 8"/>
                <a:gd name="T31" fmla="*/ 0 h 8"/>
                <a:gd name="T32" fmla="*/ 2 w 8"/>
                <a:gd name="T33" fmla="*/ 0 h 8"/>
                <a:gd name="T34" fmla="*/ 1 w 8"/>
                <a:gd name="T35" fmla="*/ 0 h 8"/>
                <a:gd name="T36" fmla="*/ 1 w 8"/>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8"/>
                <a:gd name="T59" fmla="*/ 8 w 8"/>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8">
                  <a:moveTo>
                    <a:pt x="1" y="0"/>
                  </a:moveTo>
                  <a:lnTo>
                    <a:pt x="1" y="0"/>
                  </a:lnTo>
                  <a:lnTo>
                    <a:pt x="0" y="3"/>
                  </a:lnTo>
                  <a:lnTo>
                    <a:pt x="0" y="4"/>
                  </a:lnTo>
                  <a:lnTo>
                    <a:pt x="1" y="6"/>
                  </a:lnTo>
                  <a:lnTo>
                    <a:pt x="2" y="8"/>
                  </a:lnTo>
                  <a:lnTo>
                    <a:pt x="3" y="8"/>
                  </a:lnTo>
                  <a:lnTo>
                    <a:pt x="6" y="8"/>
                  </a:lnTo>
                  <a:lnTo>
                    <a:pt x="7" y="7"/>
                  </a:lnTo>
                  <a:lnTo>
                    <a:pt x="8" y="6"/>
                  </a:lnTo>
                  <a:lnTo>
                    <a:pt x="6" y="3"/>
                  </a:lnTo>
                  <a:lnTo>
                    <a:pt x="5" y="0"/>
                  </a:lnTo>
                  <a:lnTo>
                    <a:pt x="3" y="0"/>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8" name="Freeform 4461"/>
            <p:cNvSpPr>
              <a:spLocks/>
            </p:cNvSpPr>
            <p:nvPr/>
          </p:nvSpPr>
          <p:spPr bwMode="auto">
            <a:xfrm>
              <a:off x="3857" y="2920"/>
              <a:ext cx="6" cy="8"/>
            </a:xfrm>
            <a:custGeom>
              <a:avLst/>
              <a:gdLst>
                <a:gd name="T0" fmla="*/ 3 w 7"/>
                <a:gd name="T1" fmla="*/ 0 h 9"/>
                <a:gd name="T2" fmla="*/ 3 w 7"/>
                <a:gd name="T3" fmla="*/ 0 h 9"/>
                <a:gd name="T4" fmla="*/ 3 w 7"/>
                <a:gd name="T5" fmla="*/ 0 h 9"/>
                <a:gd name="T6" fmla="*/ 2 w 7"/>
                <a:gd name="T7" fmla="*/ 1 h 9"/>
                <a:gd name="T8" fmla="*/ 0 w 7"/>
                <a:gd name="T9" fmla="*/ 4 h 9"/>
                <a:gd name="T10" fmla="*/ 0 w 7"/>
                <a:gd name="T11" fmla="*/ 4 h 9"/>
                <a:gd name="T12" fmla="*/ 0 w 7"/>
                <a:gd name="T13" fmla="*/ 4 h 9"/>
                <a:gd name="T14" fmla="*/ 0 w 7"/>
                <a:gd name="T15" fmla="*/ 4 h 9"/>
                <a:gd name="T16" fmla="*/ 2 w 7"/>
                <a:gd name="T17" fmla="*/ 4 h 9"/>
                <a:gd name="T18" fmla="*/ 2 w 7"/>
                <a:gd name="T19" fmla="*/ 4 h 9"/>
                <a:gd name="T20" fmla="*/ 3 w 7"/>
                <a:gd name="T21" fmla="*/ 4 h 9"/>
                <a:gd name="T22" fmla="*/ 3 w 7"/>
                <a:gd name="T23" fmla="*/ 4 h 9"/>
                <a:gd name="T24" fmla="*/ 3 w 7"/>
                <a:gd name="T25" fmla="*/ 4 h 9"/>
                <a:gd name="T26" fmla="*/ 3 w 7"/>
                <a:gd name="T27" fmla="*/ 4 h 9"/>
                <a:gd name="T28" fmla="*/ 3 w 7"/>
                <a:gd name="T29" fmla="*/ 3 h 9"/>
                <a:gd name="T30" fmla="*/ 3 w 7"/>
                <a:gd name="T31" fmla="*/ 0 h 9"/>
                <a:gd name="T32" fmla="*/ 3 w 7"/>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9"/>
                <a:gd name="T53" fmla="*/ 7 w 7"/>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9">
                  <a:moveTo>
                    <a:pt x="4" y="0"/>
                  </a:moveTo>
                  <a:lnTo>
                    <a:pt x="4" y="0"/>
                  </a:lnTo>
                  <a:lnTo>
                    <a:pt x="3" y="0"/>
                  </a:lnTo>
                  <a:lnTo>
                    <a:pt x="2" y="1"/>
                  </a:lnTo>
                  <a:lnTo>
                    <a:pt x="0" y="7"/>
                  </a:lnTo>
                  <a:lnTo>
                    <a:pt x="0" y="8"/>
                  </a:lnTo>
                  <a:lnTo>
                    <a:pt x="0" y="9"/>
                  </a:lnTo>
                  <a:lnTo>
                    <a:pt x="2" y="8"/>
                  </a:lnTo>
                  <a:lnTo>
                    <a:pt x="4" y="7"/>
                  </a:lnTo>
                  <a:lnTo>
                    <a:pt x="6" y="6"/>
                  </a:lnTo>
                  <a:lnTo>
                    <a:pt x="7" y="5"/>
                  </a:lnTo>
                  <a:lnTo>
                    <a:pt x="6" y="3"/>
                  </a:lnTo>
                  <a:lnTo>
                    <a:pt x="4"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39" name="Freeform 4462"/>
            <p:cNvSpPr>
              <a:spLocks/>
            </p:cNvSpPr>
            <p:nvPr/>
          </p:nvSpPr>
          <p:spPr bwMode="auto">
            <a:xfrm>
              <a:off x="5222" y="2923"/>
              <a:ext cx="38" cy="30"/>
            </a:xfrm>
            <a:custGeom>
              <a:avLst/>
              <a:gdLst>
                <a:gd name="T0" fmla="*/ 4 w 48"/>
                <a:gd name="T1" fmla="*/ 3 h 37"/>
                <a:gd name="T2" fmla="*/ 4 w 48"/>
                <a:gd name="T3" fmla="*/ 3 h 37"/>
                <a:gd name="T4" fmla="*/ 4 w 48"/>
                <a:gd name="T5" fmla="*/ 3 h 37"/>
                <a:gd name="T6" fmla="*/ 4 w 48"/>
                <a:gd name="T7" fmla="*/ 3 h 37"/>
                <a:gd name="T8" fmla="*/ 3 w 48"/>
                <a:gd name="T9" fmla="*/ 2 h 37"/>
                <a:gd name="T10" fmla="*/ 3 w 48"/>
                <a:gd name="T11" fmla="*/ 2 h 37"/>
                <a:gd name="T12" fmla="*/ 2 w 48"/>
                <a:gd name="T13" fmla="*/ 2 h 37"/>
                <a:gd name="T14" fmla="*/ 2 w 48"/>
                <a:gd name="T15" fmla="*/ 2 h 37"/>
                <a:gd name="T16" fmla="*/ 2 w 48"/>
                <a:gd name="T17" fmla="*/ 2 h 37"/>
                <a:gd name="T18" fmla="*/ 2 w 48"/>
                <a:gd name="T19" fmla="*/ 2 h 37"/>
                <a:gd name="T20" fmla="*/ 2 w 48"/>
                <a:gd name="T21" fmla="*/ 2 h 37"/>
                <a:gd name="T22" fmla="*/ 2 w 48"/>
                <a:gd name="T23" fmla="*/ 2 h 37"/>
                <a:gd name="T24" fmla="*/ 2 w 48"/>
                <a:gd name="T25" fmla="*/ 2 h 37"/>
                <a:gd name="T26" fmla="*/ 2 w 48"/>
                <a:gd name="T27" fmla="*/ 2 h 37"/>
                <a:gd name="T28" fmla="*/ 2 w 48"/>
                <a:gd name="T29" fmla="*/ 2 h 37"/>
                <a:gd name="T30" fmla="*/ 2 w 48"/>
                <a:gd name="T31" fmla="*/ 2 h 37"/>
                <a:gd name="T32" fmla="*/ 2 w 48"/>
                <a:gd name="T33" fmla="*/ 2 h 37"/>
                <a:gd name="T34" fmla="*/ 2 w 48"/>
                <a:gd name="T35" fmla="*/ 2 h 37"/>
                <a:gd name="T36" fmla="*/ 2 w 48"/>
                <a:gd name="T37" fmla="*/ 2 h 37"/>
                <a:gd name="T38" fmla="*/ 2 w 48"/>
                <a:gd name="T39" fmla="*/ 2 h 37"/>
                <a:gd name="T40" fmla="*/ 2 w 48"/>
                <a:gd name="T41" fmla="*/ 2 h 37"/>
                <a:gd name="T42" fmla="*/ 2 w 48"/>
                <a:gd name="T43" fmla="*/ 2 h 37"/>
                <a:gd name="T44" fmla="*/ 1 w 48"/>
                <a:gd name="T45" fmla="*/ 1 h 37"/>
                <a:gd name="T46" fmla="*/ 1 w 48"/>
                <a:gd name="T47" fmla="*/ 1 h 37"/>
                <a:gd name="T48" fmla="*/ 0 w 48"/>
                <a:gd name="T49" fmla="*/ 0 h 37"/>
                <a:gd name="T50" fmla="*/ 0 w 48"/>
                <a:gd name="T51" fmla="*/ 0 h 37"/>
                <a:gd name="T52" fmla="*/ 1 w 48"/>
                <a:gd name="T53" fmla="*/ 1 h 37"/>
                <a:gd name="T54" fmla="*/ 1 w 48"/>
                <a:gd name="T55" fmla="*/ 1 h 37"/>
                <a:gd name="T56" fmla="*/ 2 w 48"/>
                <a:gd name="T57" fmla="*/ 2 h 37"/>
                <a:gd name="T58" fmla="*/ 2 w 48"/>
                <a:gd name="T59" fmla="*/ 2 h 37"/>
                <a:gd name="T60" fmla="*/ 2 w 48"/>
                <a:gd name="T61" fmla="*/ 2 h 37"/>
                <a:gd name="T62" fmla="*/ 2 w 48"/>
                <a:gd name="T63" fmla="*/ 2 h 37"/>
                <a:gd name="T64" fmla="*/ 2 w 48"/>
                <a:gd name="T65" fmla="*/ 2 h 37"/>
                <a:gd name="T66" fmla="*/ 2 w 48"/>
                <a:gd name="T67" fmla="*/ 2 h 37"/>
                <a:gd name="T68" fmla="*/ 2 w 48"/>
                <a:gd name="T69" fmla="*/ 2 h 37"/>
                <a:gd name="T70" fmla="*/ 2 w 48"/>
                <a:gd name="T71" fmla="*/ 2 h 37"/>
                <a:gd name="T72" fmla="*/ 2 w 48"/>
                <a:gd name="T73" fmla="*/ 2 h 37"/>
                <a:gd name="T74" fmla="*/ 2 w 48"/>
                <a:gd name="T75" fmla="*/ 2 h 37"/>
                <a:gd name="T76" fmla="*/ 2 w 48"/>
                <a:gd name="T77" fmla="*/ 2 h 37"/>
                <a:gd name="T78" fmla="*/ 2 w 48"/>
                <a:gd name="T79" fmla="*/ 2 h 37"/>
                <a:gd name="T80" fmla="*/ 3 w 48"/>
                <a:gd name="T81" fmla="*/ 3 h 37"/>
                <a:gd name="T82" fmla="*/ 3 w 48"/>
                <a:gd name="T83" fmla="*/ 3 h 37"/>
                <a:gd name="T84" fmla="*/ 3 w 48"/>
                <a:gd name="T85" fmla="*/ 3 h 37"/>
                <a:gd name="T86" fmla="*/ 4 w 48"/>
                <a:gd name="T87" fmla="*/ 3 h 37"/>
                <a:gd name="T88" fmla="*/ 4 w 48"/>
                <a:gd name="T89" fmla="*/ 3 h 37"/>
                <a:gd name="T90" fmla="*/ 4 w 48"/>
                <a:gd name="T91" fmla="*/ 3 h 37"/>
                <a:gd name="T92" fmla="*/ 4 w 48"/>
                <a:gd name="T93" fmla="*/ 3 h 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37"/>
                <a:gd name="T143" fmla="*/ 48 w 48"/>
                <a:gd name="T144" fmla="*/ 37 h 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37">
                  <a:moveTo>
                    <a:pt x="48" y="36"/>
                  </a:moveTo>
                  <a:lnTo>
                    <a:pt x="48" y="36"/>
                  </a:lnTo>
                  <a:lnTo>
                    <a:pt x="48" y="34"/>
                  </a:lnTo>
                  <a:lnTo>
                    <a:pt x="46" y="32"/>
                  </a:lnTo>
                  <a:lnTo>
                    <a:pt x="43" y="30"/>
                  </a:lnTo>
                  <a:lnTo>
                    <a:pt x="31" y="21"/>
                  </a:lnTo>
                  <a:lnTo>
                    <a:pt x="27" y="19"/>
                  </a:lnTo>
                  <a:lnTo>
                    <a:pt x="23" y="16"/>
                  </a:lnTo>
                  <a:lnTo>
                    <a:pt x="19" y="11"/>
                  </a:lnTo>
                  <a:lnTo>
                    <a:pt x="14" y="7"/>
                  </a:lnTo>
                  <a:lnTo>
                    <a:pt x="10" y="5"/>
                  </a:lnTo>
                  <a:lnTo>
                    <a:pt x="8" y="3"/>
                  </a:lnTo>
                  <a:lnTo>
                    <a:pt x="7" y="2"/>
                  </a:lnTo>
                  <a:lnTo>
                    <a:pt x="6" y="2"/>
                  </a:lnTo>
                  <a:lnTo>
                    <a:pt x="6" y="3"/>
                  </a:lnTo>
                  <a:lnTo>
                    <a:pt x="4" y="3"/>
                  </a:lnTo>
                  <a:lnTo>
                    <a:pt x="1" y="1"/>
                  </a:lnTo>
                  <a:lnTo>
                    <a:pt x="0" y="0"/>
                  </a:lnTo>
                  <a:lnTo>
                    <a:pt x="1" y="1"/>
                  </a:lnTo>
                  <a:lnTo>
                    <a:pt x="4" y="7"/>
                  </a:lnTo>
                  <a:lnTo>
                    <a:pt x="9" y="14"/>
                  </a:lnTo>
                  <a:lnTo>
                    <a:pt x="16" y="19"/>
                  </a:lnTo>
                  <a:lnTo>
                    <a:pt x="23" y="25"/>
                  </a:lnTo>
                  <a:lnTo>
                    <a:pt x="24" y="26"/>
                  </a:lnTo>
                  <a:lnTo>
                    <a:pt x="27" y="26"/>
                  </a:lnTo>
                  <a:lnTo>
                    <a:pt x="29" y="28"/>
                  </a:lnTo>
                  <a:lnTo>
                    <a:pt x="30" y="28"/>
                  </a:lnTo>
                  <a:lnTo>
                    <a:pt x="36" y="33"/>
                  </a:lnTo>
                  <a:lnTo>
                    <a:pt x="42" y="36"/>
                  </a:lnTo>
                  <a:lnTo>
                    <a:pt x="45" y="37"/>
                  </a:lnTo>
                  <a:lnTo>
                    <a:pt x="47" y="37"/>
                  </a:lnTo>
                  <a:lnTo>
                    <a:pt x="48" y="3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0" name="Freeform 4463"/>
            <p:cNvSpPr>
              <a:spLocks/>
            </p:cNvSpPr>
            <p:nvPr/>
          </p:nvSpPr>
          <p:spPr bwMode="auto">
            <a:xfrm>
              <a:off x="5259" y="2930"/>
              <a:ext cx="7" cy="7"/>
            </a:xfrm>
            <a:custGeom>
              <a:avLst/>
              <a:gdLst>
                <a:gd name="T0" fmla="*/ 2 w 9"/>
                <a:gd name="T1" fmla="*/ 2 h 9"/>
                <a:gd name="T2" fmla="*/ 2 w 9"/>
                <a:gd name="T3" fmla="*/ 2 h 9"/>
                <a:gd name="T4" fmla="*/ 1 w 9"/>
                <a:gd name="T5" fmla="*/ 2 h 9"/>
                <a:gd name="T6" fmla="*/ 1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2 h 9"/>
                <a:gd name="T20" fmla="*/ 2 w 9"/>
                <a:gd name="T21" fmla="*/ 2 h 9"/>
                <a:gd name="T22" fmla="*/ 2 w 9"/>
                <a:gd name="T23" fmla="*/ 2 h 9"/>
                <a:gd name="T24" fmla="*/ 2 w 9"/>
                <a:gd name="T25" fmla="*/ 2 h 9"/>
                <a:gd name="T26" fmla="*/ 2 w 9"/>
                <a:gd name="T27" fmla="*/ 2 h 9"/>
                <a:gd name="T28" fmla="*/ 2 w 9"/>
                <a:gd name="T29" fmla="*/ 2 h 9"/>
                <a:gd name="T30" fmla="*/ 2 w 9"/>
                <a:gd name="T31" fmla="*/ 2 h 9"/>
                <a:gd name="T32" fmla="*/ 2 w 9"/>
                <a:gd name="T33" fmla="*/ 1 h 9"/>
                <a:gd name="T34" fmla="*/ 2 w 9"/>
                <a:gd name="T35" fmla="*/ 0 h 9"/>
                <a:gd name="T36" fmla="*/ 2 w 9"/>
                <a:gd name="T37" fmla="*/ 1 h 9"/>
                <a:gd name="T38" fmla="*/ 2 w 9"/>
                <a:gd name="T39" fmla="*/ 1 h 9"/>
                <a:gd name="T40" fmla="*/ 0 w 9"/>
                <a:gd name="T41" fmla="*/ 2 h 9"/>
                <a:gd name="T42" fmla="*/ 2 w 9"/>
                <a:gd name="T43" fmla="*/ 2 h 9"/>
                <a:gd name="T44" fmla="*/ 2 w 9"/>
                <a:gd name="T45" fmla="*/ 2 h 9"/>
                <a:gd name="T46" fmla="*/ 2 w 9"/>
                <a:gd name="T47" fmla="*/ 2 h 9"/>
                <a:gd name="T48" fmla="*/ 2 w 9"/>
                <a:gd name="T49" fmla="*/ 2 h 9"/>
                <a:gd name="T50" fmla="*/ 2 w 9"/>
                <a:gd name="T51" fmla="*/ 2 h 9"/>
                <a:gd name="T52" fmla="*/ 2 w 9"/>
                <a:gd name="T53" fmla="*/ 2 h 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
                <a:gd name="T82" fmla="*/ 0 h 9"/>
                <a:gd name="T83" fmla="*/ 9 w 9"/>
                <a:gd name="T84" fmla="*/ 9 h 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 h="9">
                  <a:moveTo>
                    <a:pt x="2" y="3"/>
                  </a:moveTo>
                  <a:lnTo>
                    <a:pt x="2" y="3"/>
                  </a:lnTo>
                  <a:lnTo>
                    <a:pt x="1" y="4"/>
                  </a:lnTo>
                  <a:lnTo>
                    <a:pt x="1" y="6"/>
                  </a:lnTo>
                  <a:lnTo>
                    <a:pt x="2" y="7"/>
                  </a:lnTo>
                  <a:lnTo>
                    <a:pt x="3" y="7"/>
                  </a:lnTo>
                  <a:lnTo>
                    <a:pt x="6" y="8"/>
                  </a:lnTo>
                  <a:lnTo>
                    <a:pt x="7" y="9"/>
                  </a:lnTo>
                  <a:lnTo>
                    <a:pt x="8" y="8"/>
                  </a:lnTo>
                  <a:lnTo>
                    <a:pt x="9" y="7"/>
                  </a:lnTo>
                  <a:lnTo>
                    <a:pt x="8" y="6"/>
                  </a:lnTo>
                  <a:lnTo>
                    <a:pt x="7" y="3"/>
                  </a:lnTo>
                  <a:lnTo>
                    <a:pt x="6" y="1"/>
                  </a:lnTo>
                  <a:lnTo>
                    <a:pt x="4" y="0"/>
                  </a:lnTo>
                  <a:lnTo>
                    <a:pt x="2" y="1"/>
                  </a:lnTo>
                  <a:lnTo>
                    <a:pt x="0" y="2"/>
                  </a:lnTo>
                  <a:lnTo>
                    <a:pt x="2" y="2"/>
                  </a:lnTo>
                  <a:lnTo>
                    <a:pt x="3" y="2"/>
                  </a:lnTo>
                  <a:lnTo>
                    <a:pt x="3"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1" name="Freeform 4464"/>
            <p:cNvSpPr>
              <a:spLocks/>
            </p:cNvSpPr>
            <p:nvPr/>
          </p:nvSpPr>
          <p:spPr bwMode="auto">
            <a:xfrm>
              <a:off x="5270" y="2940"/>
              <a:ext cx="4" cy="2"/>
            </a:xfrm>
            <a:custGeom>
              <a:avLst/>
              <a:gdLst>
                <a:gd name="T0" fmla="*/ 2 w 4"/>
                <a:gd name="T1" fmla="*/ 0 h 4"/>
                <a:gd name="T2" fmla="*/ 2 w 4"/>
                <a:gd name="T3" fmla="*/ 0 h 4"/>
                <a:gd name="T4" fmla="*/ 1 w 4"/>
                <a:gd name="T5" fmla="*/ 0 h 4"/>
                <a:gd name="T6" fmla="*/ 0 w 4"/>
                <a:gd name="T7" fmla="*/ 1 h 4"/>
                <a:gd name="T8" fmla="*/ 0 w 4"/>
                <a:gd name="T9" fmla="*/ 1 h 4"/>
                <a:gd name="T10" fmla="*/ 1 w 4"/>
                <a:gd name="T11" fmla="*/ 1 h 4"/>
                <a:gd name="T12" fmla="*/ 1 w 4"/>
                <a:gd name="T13" fmla="*/ 1 h 4"/>
                <a:gd name="T14" fmla="*/ 2 w 4"/>
                <a:gd name="T15" fmla="*/ 1 h 4"/>
                <a:gd name="T16" fmla="*/ 2 w 4"/>
                <a:gd name="T17" fmla="*/ 1 h 4"/>
                <a:gd name="T18" fmla="*/ 2 w 4"/>
                <a:gd name="T19" fmla="*/ 1 h 4"/>
                <a:gd name="T20" fmla="*/ 4 w 4"/>
                <a:gd name="T21" fmla="*/ 1 h 4"/>
                <a:gd name="T22" fmla="*/ 4 w 4"/>
                <a:gd name="T23" fmla="*/ 1 h 4"/>
                <a:gd name="T24" fmla="*/ 4 w 4"/>
                <a:gd name="T25" fmla="*/ 1 h 4"/>
                <a:gd name="T26" fmla="*/ 4 w 4"/>
                <a:gd name="T27" fmla="*/ 1 h 4"/>
                <a:gd name="T28" fmla="*/ 4 w 4"/>
                <a:gd name="T29" fmla="*/ 1 h 4"/>
                <a:gd name="T30" fmla="*/ 3 w 4"/>
                <a:gd name="T31" fmla="*/ 0 h 4"/>
                <a:gd name="T32" fmla="*/ 2 w 4"/>
                <a:gd name="T33" fmla="*/ 0 h 4"/>
                <a:gd name="T34" fmla="*/ 2 w 4"/>
                <a:gd name="T35" fmla="*/ 0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4"/>
                <a:gd name="T56" fmla="*/ 4 w 4"/>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4">
                  <a:moveTo>
                    <a:pt x="2" y="0"/>
                  </a:moveTo>
                  <a:lnTo>
                    <a:pt x="2" y="0"/>
                  </a:lnTo>
                  <a:lnTo>
                    <a:pt x="1" y="0"/>
                  </a:lnTo>
                  <a:lnTo>
                    <a:pt x="0" y="1"/>
                  </a:lnTo>
                  <a:lnTo>
                    <a:pt x="1" y="3"/>
                  </a:lnTo>
                  <a:lnTo>
                    <a:pt x="1" y="4"/>
                  </a:lnTo>
                  <a:lnTo>
                    <a:pt x="2" y="4"/>
                  </a:lnTo>
                  <a:lnTo>
                    <a:pt x="4" y="3"/>
                  </a:lnTo>
                  <a:lnTo>
                    <a:pt x="4" y="2"/>
                  </a:lnTo>
                  <a:lnTo>
                    <a:pt x="4"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2" name="Freeform 4465"/>
            <p:cNvSpPr>
              <a:spLocks/>
            </p:cNvSpPr>
            <p:nvPr/>
          </p:nvSpPr>
          <p:spPr bwMode="auto">
            <a:xfrm>
              <a:off x="5254" y="2926"/>
              <a:ext cx="1" cy="4"/>
            </a:xfrm>
            <a:custGeom>
              <a:avLst/>
              <a:gdLst>
                <a:gd name="T0" fmla="*/ 1 w 1"/>
                <a:gd name="T1" fmla="*/ 0 h 4"/>
                <a:gd name="T2" fmla="*/ 1 w 1"/>
                <a:gd name="T3" fmla="*/ 0 h 4"/>
                <a:gd name="T4" fmla="*/ 0 w 1"/>
                <a:gd name="T5" fmla="*/ 3 h 4"/>
                <a:gd name="T6" fmla="*/ 0 w 1"/>
                <a:gd name="T7" fmla="*/ 4 h 4"/>
                <a:gd name="T8" fmla="*/ 0 w 1"/>
                <a:gd name="T9" fmla="*/ 4 h 4"/>
                <a:gd name="T10" fmla="*/ 0 w 1"/>
                <a:gd name="T11" fmla="*/ 4 h 4"/>
                <a:gd name="T12" fmla="*/ 1 w 1"/>
                <a:gd name="T13" fmla="*/ 2 h 4"/>
                <a:gd name="T14" fmla="*/ 1 w 1"/>
                <a:gd name="T15" fmla="*/ 2 h 4"/>
                <a:gd name="T16" fmla="*/ 1 w 1"/>
                <a:gd name="T17" fmla="*/ 0 h 4"/>
                <a:gd name="T18" fmla="*/ 1 w 1"/>
                <a:gd name="T19" fmla="*/ 0 h 4"/>
                <a:gd name="T20" fmla="*/ 1 w 1"/>
                <a:gd name="T21" fmla="*/ 0 h 4"/>
                <a:gd name="T22" fmla="*/ 1 w 1"/>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4"/>
                <a:gd name="T38" fmla="*/ 1 w 1"/>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4">
                  <a:moveTo>
                    <a:pt x="1" y="0"/>
                  </a:moveTo>
                  <a:lnTo>
                    <a:pt x="1" y="0"/>
                  </a:lnTo>
                  <a:lnTo>
                    <a:pt x="0" y="3"/>
                  </a:lnTo>
                  <a:lnTo>
                    <a:pt x="0" y="4"/>
                  </a:lnTo>
                  <a:lnTo>
                    <a:pt x="1"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3" name="Freeform 4466"/>
            <p:cNvSpPr>
              <a:spLocks/>
            </p:cNvSpPr>
            <p:nvPr/>
          </p:nvSpPr>
          <p:spPr bwMode="auto">
            <a:xfrm>
              <a:off x="3063" y="1918"/>
              <a:ext cx="167" cy="146"/>
            </a:xfrm>
            <a:custGeom>
              <a:avLst/>
              <a:gdLst>
                <a:gd name="T0" fmla="*/ 15 w 208"/>
                <a:gd name="T1" fmla="*/ 4 h 177"/>
                <a:gd name="T2" fmla="*/ 14 w 208"/>
                <a:gd name="T3" fmla="*/ 4 h 177"/>
                <a:gd name="T4" fmla="*/ 14 w 208"/>
                <a:gd name="T5" fmla="*/ 3 h 177"/>
                <a:gd name="T6" fmla="*/ 14 w 208"/>
                <a:gd name="T7" fmla="*/ 2 h 177"/>
                <a:gd name="T8" fmla="*/ 13 w 208"/>
                <a:gd name="T9" fmla="*/ 2 h 177"/>
                <a:gd name="T10" fmla="*/ 11 w 208"/>
                <a:gd name="T11" fmla="*/ 2 h 177"/>
                <a:gd name="T12" fmla="*/ 11 w 208"/>
                <a:gd name="T13" fmla="*/ 2 h 177"/>
                <a:gd name="T14" fmla="*/ 11 w 208"/>
                <a:gd name="T15" fmla="*/ 2 h 177"/>
                <a:gd name="T16" fmla="*/ 10 w 208"/>
                <a:gd name="T17" fmla="*/ 0 h 177"/>
                <a:gd name="T18" fmla="*/ 9 w 208"/>
                <a:gd name="T19" fmla="*/ 2 h 177"/>
                <a:gd name="T20" fmla="*/ 7 w 208"/>
                <a:gd name="T21" fmla="*/ 3 h 177"/>
                <a:gd name="T22" fmla="*/ 7 w 208"/>
                <a:gd name="T23" fmla="*/ 5 h 177"/>
                <a:gd name="T24" fmla="*/ 5 w 208"/>
                <a:gd name="T25" fmla="*/ 5 h 177"/>
                <a:gd name="T26" fmla="*/ 5 w 208"/>
                <a:gd name="T27" fmla="*/ 4 h 177"/>
                <a:gd name="T28" fmla="*/ 4 w 208"/>
                <a:gd name="T29" fmla="*/ 5 h 177"/>
                <a:gd name="T30" fmla="*/ 5 w 208"/>
                <a:gd name="T31" fmla="*/ 6 h 177"/>
                <a:gd name="T32" fmla="*/ 4 w 208"/>
                <a:gd name="T33" fmla="*/ 7 h 177"/>
                <a:gd name="T34" fmla="*/ 2 w 208"/>
                <a:gd name="T35" fmla="*/ 6 h 177"/>
                <a:gd name="T36" fmla="*/ 0 w 208"/>
                <a:gd name="T37" fmla="*/ 7 h 177"/>
                <a:gd name="T38" fmla="*/ 2 w 208"/>
                <a:gd name="T39" fmla="*/ 7 h 177"/>
                <a:gd name="T40" fmla="*/ 2 w 208"/>
                <a:gd name="T41" fmla="*/ 7 h 177"/>
                <a:gd name="T42" fmla="*/ 2 w 208"/>
                <a:gd name="T43" fmla="*/ 7 h 177"/>
                <a:gd name="T44" fmla="*/ 2 w 208"/>
                <a:gd name="T45" fmla="*/ 8 h 177"/>
                <a:gd name="T46" fmla="*/ 2 w 208"/>
                <a:gd name="T47" fmla="*/ 9 h 177"/>
                <a:gd name="T48" fmla="*/ 3 w 208"/>
                <a:gd name="T49" fmla="*/ 9 h 177"/>
                <a:gd name="T50" fmla="*/ 4 w 208"/>
                <a:gd name="T51" fmla="*/ 10 h 177"/>
                <a:gd name="T52" fmla="*/ 4 w 208"/>
                <a:gd name="T53" fmla="*/ 10 h 177"/>
                <a:gd name="T54" fmla="*/ 4 w 208"/>
                <a:gd name="T55" fmla="*/ 11 h 177"/>
                <a:gd name="T56" fmla="*/ 5 w 208"/>
                <a:gd name="T57" fmla="*/ 12 h 177"/>
                <a:gd name="T58" fmla="*/ 5 w 208"/>
                <a:gd name="T59" fmla="*/ 13 h 177"/>
                <a:gd name="T60" fmla="*/ 5 w 208"/>
                <a:gd name="T61" fmla="*/ 14 h 177"/>
                <a:gd name="T62" fmla="*/ 5 w 208"/>
                <a:gd name="T63" fmla="*/ 17 h 177"/>
                <a:gd name="T64" fmla="*/ 4 w 208"/>
                <a:gd name="T65" fmla="*/ 18 h 177"/>
                <a:gd name="T66" fmla="*/ 5 w 208"/>
                <a:gd name="T67" fmla="*/ 20 h 177"/>
                <a:gd name="T68" fmla="*/ 6 w 208"/>
                <a:gd name="T69" fmla="*/ 21 h 177"/>
                <a:gd name="T70" fmla="*/ 7 w 208"/>
                <a:gd name="T71" fmla="*/ 21 h 177"/>
                <a:gd name="T72" fmla="*/ 8 w 208"/>
                <a:gd name="T73" fmla="*/ 21 h 177"/>
                <a:gd name="T74" fmla="*/ 9 w 208"/>
                <a:gd name="T75" fmla="*/ 21 h 177"/>
                <a:gd name="T76" fmla="*/ 11 w 208"/>
                <a:gd name="T77" fmla="*/ 21 h 177"/>
                <a:gd name="T78" fmla="*/ 11 w 208"/>
                <a:gd name="T79" fmla="*/ 20 h 177"/>
                <a:gd name="T80" fmla="*/ 13 w 208"/>
                <a:gd name="T81" fmla="*/ 18 h 177"/>
                <a:gd name="T82" fmla="*/ 14 w 208"/>
                <a:gd name="T83" fmla="*/ 18 h 177"/>
                <a:gd name="T84" fmla="*/ 14 w 208"/>
                <a:gd name="T85" fmla="*/ 18 h 177"/>
                <a:gd name="T86" fmla="*/ 15 w 208"/>
                <a:gd name="T87" fmla="*/ 20 h 177"/>
                <a:gd name="T88" fmla="*/ 17 w 208"/>
                <a:gd name="T89" fmla="*/ 18 h 177"/>
                <a:gd name="T90" fmla="*/ 18 w 208"/>
                <a:gd name="T91" fmla="*/ 17 h 177"/>
                <a:gd name="T92" fmla="*/ 17 w 208"/>
                <a:gd name="T93" fmla="*/ 16 h 177"/>
                <a:gd name="T94" fmla="*/ 16 w 208"/>
                <a:gd name="T95" fmla="*/ 14 h 177"/>
                <a:gd name="T96" fmla="*/ 17 w 208"/>
                <a:gd name="T97" fmla="*/ 14 h 177"/>
                <a:gd name="T98" fmla="*/ 17 w 208"/>
                <a:gd name="T99" fmla="*/ 13 h 177"/>
                <a:gd name="T100" fmla="*/ 17 w 208"/>
                <a:gd name="T101" fmla="*/ 12 h 177"/>
                <a:gd name="T102" fmla="*/ 16 w 208"/>
                <a:gd name="T103" fmla="*/ 12 h 177"/>
                <a:gd name="T104" fmla="*/ 15 w 208"/>
                <a:gd name="T105" fmla="*/ 12 h 177"/>
                <a:gd name="T106" fmla="*/ 16 w 208"/>
                <a:gd name="T107" fmla="*/ 12 h 177"/>
                <a:gd name="T108" fmla="*/ 16 w 208"/>
                <a:gd name="T109" fmla="*/ 10 h 177"/>
                <a:gd name="T110" fmla="*/ 17 w 208"/>
                <a:gd name="T111" fmla="*/ 10 h 177"/>
                <a:gd name="T112" fmla="*/ 17 w 208"/>
                <a:gd name="T113" fmla="*/ 9 h 177"/>
                <a:gd name="T114" fmla="*/ 17 w 208"/>
                <a:gd name="T115" fmla="*/ 10 h 177"/>
                <a:gd name="T116" fmla="*/ 18 w 208"/>
                <a:gd name="T117" fmla="*/ 9 h 177"/>
                <a:gd name="T118" fmla="*/ 18 w 208"/>
                <a:gd name="T119" fmla="*/ 7 h 177"/>
                <a:gd name="T120" fmla="*/ 18 w 208"/>
                <a:gd name="T121" fmla="*/ 6 h 177"/>
                <a:gd name="T122" fmla="*/ 17 w 208"/>
                <a:gd name="T123" fmla="*/ 5 h 177"/>
                <a:gd name="T124" fmla="*/ 17 w 208"/>
                <a:gd name="T125" fmla="*/ 5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8"/>
                <a:gd name="T190" fmla="*/ 0 h 177"/>
                <a:gd name="T191" fmla="*/ 208 w 208"/>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8" h="177">
                  <a:moveTo>
                    <a:pt x="177" y="35"/>
                  </a:moveTo>
                  <a:lnTo>
                    <a:pt x="177" y="35"/>
                  </a:lnTo>
                  <a:lnTo>
                    <a:pt x="176" y="34"/>
                  </a:lnTo>
                  <a:lnTo>
                    <a:pt x="175" y="34"/>
                  </a:lnTo>
                  <a:lnTo>
                    <a:pt x="171" y="35"/>
                  </a:lnTo>
                  <a:lnTo>
                    <a:pt x="170" y="34"/>
                  </a:lnTo>
                  <a:lnTo>
                    <a:pt x="169" y="34"/>
                  </a:lnTo>
                  <a:lnTo>
                    <a:pt x="168" y="34"/>
                  </a:lnTo>
                  <a:lnTo>
                    <a:pt x="165" y="34"/>
                  </a:lnTo>
                  <a:lnTo>
                    <a:pt x="163" y="34"/>
                  </a:lnTo>
                  <a:lnTo>
                    <a:pt x="162" y="32"/>
                  </a:lnTo>
                  <a:lnTo>
                    <a:pt x="161" y="32"/>
                  </a:lnTo>
                  <a:lnTo>
                    <a:pt x="156" y="28"/>
                  </a:lnTo>
                  <a:lnTo>
                    <a:pt x="155" y="28"/>
                  </a:lnTo>
                  <a:lnTo>
                    <a:pt x="154" y="28"/>
                  </a:lnTo>
                  <a:lnTo>
                    <a:pt x="154" y="27"/>
                  </a:lnTo>
                  <a:lnTo>
                    <a:pt x="153" y="25"/>
                  </a:lnTo>
                  <a:lnTo>
                    <a:pt x="153" y="22"/>
                  </a:lnTo>
                  <a:lnTo>
                    <a:pt x="153" y="21"/>
                  </a:lnTo>
                  <a:lnTo>
                    <a:pt x="152" y="21"/>
                  </a:lnTo>
                  <a:lnTo>
                    <a:pt x="147" y="24"/>
                  </a:lnTo>
                  <a:lnTo>
                    <a:pt x="145" y="25"/>
                  </a:lnTo>
                  <a:lnTo>
                    <a:pt x="143" y="24"/>
                  </a:lnTo>
                  <a:lnTo>
                    <a:pt x="142" y="24"/>
                  </a:lnTo>
                  <a:lnTo>
                    <a:pt x="142" y="23"/>
                  </a:lnTo>
                  <a:lnTo>
                    <a:pt x="143" y="20"/>
                  </a:lnTo>
                  <a:lnTo>
                    <a:pt x="143" y="19"/>
                  </a:lnTo>
                  <a:lnTo>
                    <a:pt x="141" y="17"/>
                  </a:lnTo>
                  <a:lnTo>
                    <a:pt x="140" y="17"/>
                  </a:lnTo>
                  <a:lnTo>
                    <a:pt x="135" y="17"/>
                  </a:lnTo>
                  <a:lnTo>
                    <a:pt x="135" y="18"/>
                  </a:lnTo>
                  <a:lnTo>
                    <a:pt x="135" y="17"/>
                  </a:lnTo>
                  <a:lnTo>
                    <a:pt x="134" y="14"/>
                  </a:lnTo>
                  <a:lnTo>
                    <a:pt x="134" y="13"/>
                  </a:lnTo>
                  <a:lnTo>
                    <a:pt x="133" y="13"/>
                  </a:lnTo>
                  <a:lnTo>
                    <a:pt x="131" y="13"/>
                  </a:lnTo>
                  <a:lnTo>
                    <a:pt x="129" y="12"/>
                  </a:lnTo>
                  <a:lnTo>
                    <a:pt x="129" y="11"/>
                  </a:lnTo>
                  <a:lnTo>
                    <a:pt x="128" y="9"/>
                  </a:lnTo>
                  <a:lnTo>
                    <a:pt x="127" y="8"/>
                  </a:lnTo>
                  <a:lnTo>
                    <a:pt x="125" y="7"/>
                  </a:lnTo>
                  <a:lnTo>
                    <a:pt x="123" y="9"/>
                  </a:lnTo>
                  <a:lnTo>
                    <a:pt x="121" y="9"/>
                  </a:lnTo>
                  <a:lnTo>
                    <a:pt x="118" y="5"/>
                  </a:lnTo>
                  <a:lnTo>
                    <a:pt x="117" y="4"/>
                  </a:lnTo>
                  <a:lnTo>
                    <a:pt x="116" y="0"/>
                  </a:lnTo>
                  <a:lnTo>
                    <a:pt x="115" y="1"/>
                  </a:lnTo>
                  <a:lnTo>
                    <a:pt x="106" y="4"/>
                  </a:lnTo>
                  <a:lnTo>
                    <a:pt x="103" y="6"/>
                  </a:lnTo>
                  <a:lnTo>
                    <a:pt x="101" y="7"/>
                  </a:lnTo>
                  <a:lnTo>
                    <a:pt x="101" y="9"/>
                  </a:lnTo>
                  <a:lnTo>
                    <a:pt x="102" y="18"/>
                  </a:lnTo>
                  <a:lnTo>
                    <a:pt x="102" y="20"/>
                  </a:lnTo>
                  <a:lnTo>
                    <a:pt x="101" y="21"/>
                  </a:lnTo>
                  <a:lnTo>
                    <a:pt x="94" y="24"/>
                  </a:lnTo>
                  <a:lnTo>
                    <a:pt x="90" y="26"/>
                  </a:lnTo>
                  <a:lnTo>
                    <a:pt x="87" y="26"/>
                  </a:lnTo>
                  <a:lnTo>
                    <a:pt x="83" y="28"/>
                  </a:lnTo>
                  <a:lnTo>
                    <a:pt x="80" y="29"/>
                  </a:lnTo>
                  <a:lnTo>
                    <a:pt x="78" y="31"/>
                  </a:lnTo>
                  <a:lnTo>
                    <a:pt x="77" y="34"/>
                  </a:lnTo>
                  <a:lnTo>
                    <a:pt x="78" y="34"/>
                  </a:lnTo>
                  <a:lnTo>
                    <a:pt x="79" y="35"/>
                  </a:lnTo>
                  <a:lnTo>
                    <a:pt x="83" y="35"/>
                  </a:lnTo>
                  <a:lnTo>
                    <a:pt x="80" y="36"/>
                  </a:lnTo>
                  <a:lnTo>
                    <a:pt x="77" y="37"/>
                  </a:lnTo>
                  <a:lnTo>
                    <a:pt x="73" y="38"/>
                  </a:lnTo>
                  <a:lnTo>
                    <a:pt x="69" y="38"/>
                  </a:lnTo>
                  <a:lnTo>
                    <a:pt x="60" y="38"/>
                  </a:lnTo>
                  <a:lnTo>
                    <a:pt x="59" y="37"/>
                  </a:lnTo>
                  <a:lnTo>
                    <a:pt x="58" y="37"/>
                  </a:lnTo>
                  <a:lnTo>
                    <a:pt x="57" y="36"/>
                  </a:lnTo>
                  <a:lnTo>
                    <a:pt x="56" y="34"/>
                  </a:lnTo>
                  <a:lnTo>
                    <a:pt x="56" y="32"/>
                  </a:lnTo>
                  <a:lnTo>
                    <a:pt x="56" y="31"/>
                  </a:lnTo>
                  <a:lnTo>
                    <a:pt x="55" y="29"/>
                  </a:lnTo>
                  <a:lnTo>
                    <a:pt x="52" y="29"/>
                  </a:lnTo>
                  <a:lnTo>
                    <a:pt x="51" y="31"/>
                  </a:lnTo>
                  <a:lnTo>
                    <a:pt x="50" y="31"/>
                  </a:lnTo>
                  <a:lnTo>
                    <a:pt x="48" y="31"/>
                  </a:lnTo>
                  <a:lnTo>
                    <a:pt x="46" y="29"/>
                  </a:lnTo>
                  <a:lnTo>
                    <a:pt x="45" y="29"/>
                  </a:lnTo>
                  <a:lnTo>
                    <a:pt x="46" y="31"/>
                  </a:lnTo>
                  <a:lnTo>
                    <a:pt x="48" y="36"/>
                  </a:lnTo>
                  <a:lnTo>
                    <a:pt x="49" y="39"/>
                  </a:lnTo>
                  <a:lnTo>
                    <a:pt x="50" y="40"/>
                  </a:lnTo>
                  <a:lnTo>
                    <a:pt x="51" y="41"/>
                  </a:lnTo>
                  <a:lnTo>
                    <a:pt x="51" y="42"/>
                  </a:lnTo>
                  <a:lnTo>
                    <a:pt x="51" y="47"/>
                  </a:lnTo>
                  <a:lnTo>
                    <a:pt x="52" y="49"/>
                  </a:lnTo>
                  <a:lnTo>
                    <a:pt x="52" y="51"/>
                  </a:lnTo>
                  <a:lnTo>
                    <a:pt x="54" y="52"/>
                  </a:lnTo>
                  <a:lnTo>
                    <a:pt x="52" y="52"/>
                  </a:lnTo>
                  <a:lnTo>
                    <a:pt x="47" y="51"/>
                  </a:lnTo>
                  <a:lnTo>
                    <a:pt x="46" y="51"/>
                  </a:lnTo>
                  <a:lnTo>
                    <a:pt x="45" y="52"/>
                  </a:lnTo>
                  <a:lnTo>
                    <a:pt x="45" y="54"/>
                  </a:lnTo>
                  <a:lnTo>
                    <a:pt x="43" y="53"/>
                  </a:lnTo>
                  <a:lnTo>
                    <a:pt x="40" y="53"/>
                  </a:lnTo>
                  <a:lnTo>
                    <a:pt x="34" y="54"/>
                  </a:lnTo>
                  <a:lnTo>
                    <a:pt x="32" y="54"/>
                  </a:lnTo>
                  <a:lnTo>
                    <a:pt x="32" y="53"/>
                  </a:lnTo>
                  <a:lnTo>
                    <a:pt x="28" y="49"/>
                  </a:lnTo>
                  <a:lnTo>
                    <a:pt x="27" y="48"/>
                  </a:lnTo>
                  <a:lnTo>
                    <a:pt x="24" y="48"/>
                  </a:lnTo>
                  <a:lnTo>
                    <a:pt x="17" y="51"/>
                  </a:lnTo>
                  <a:lnTo>
                    <a:pt x="3" y="53"/>
                  </a:lnTo>
                  <a:lnTo>
                    <a:pt x="2" y="54"/>
                  </a:lnTo>
                  <a:lnTo>
                    <a:pt x="0" y="54"/>
                  </a:lnTo>
                  <a:lnTo>
                    <a:pt x="0" y="56"/>
                  </a:lnTo>
                  <a:lnTo>
                    <a:pt x="0" y="59"/>
                  </a:lnTo>
                  <a:lnTo>
                    <a:pt x="2" y="58"/>
                  </a:lnTo>
                  <a:lnTo>
                    <a:pt x="5" y="58"/>
                  </a:lnTo>
                  <a:lnTo>
                    <a:pt x="6" y="58"/>
                  </a:lnTo>
                  <a:lnTo>
                    <a:pt x="5" y="59"/>
                  </a:lnTo>
                  <a:lnTo>
                    <a:pt x="6" y="58"/>
                  </a:lnTo>
                  <a:lnTo>
                    <a:pt x="7" y="58"/>
                  </a:lnTo>
                  <a:lnTo>
                    <a:pt x="6" y="59"/>
                  </a:lnTo>
                  <a:lnTo>
                    <a:pt x="3" y="59"/>
                  </a:lnTo>
                  <a:lnTo>
                    <a:pt x="3" y="60"/>
                  </a:lnTo>
                  <a:lnTo>
                    <a:pt x="3" y="61"/>
                  </a:lnTo>
                  <a:lnTo>
                    <a:pt x="4" y="61"/>
                  </a:lnTo>
                  <a:lnTo>
                    <a:pt x="6" y="61"/>
                  </a:lnTo>
                  <a:lnTo>
                    <a:pt x="7" y="62"/>
                  </a:lnTo>
                  <a:lnTo>
                    <a:pt x="6" y="63"/>
                  </a:lnTo>
                  <a:lnTo>
                    <a:pt x="4" y="63"/>
                  </a:lnTo>
                  <a:lnTo>
                    <a:pt x="1" y="64"/>
                  </a:lnTo>
                  <a:lnTo>
                    <a:pt x="1" y="65"/>
                  </a:lnTo>
                  <a:lnTo>
                    <a:pt x="5" y="67"/>
                  </a:lnTo>
                  <a:lnTo>
                    <a:pt x="6" y="68"/>
                  </a:lnTo>
                  <a:lnTo>
                    <a:pt x="8" y="68"/>
                  </a:lnTo>
                  <a:lnTo>
                    <a:pt x="10" y="67"/>
                  </a:lnTo>
                  <a:lnTo>
                    <a:pt x="14" y="67"/>
                  </a:lnTo>
                  <a:lnTo>
                    <a:pt x="18" y="68"/>
                  </a:lnTo>
                  <a:lnTo>
                    <a:pt x="24" y="73"/>
                  </a:lnTo>
                  <a:lnTo>
                    <a:pt x="26" y="75"/>
                  </a:lnTo>
                  <a:lnTo>
                    <a:pt x="27" y="74"/>
                  </a:lnTo>
                  <a:lnTo>
                    <a:pt x="28" y="74"/>
                  </a:lnTo>
                  <a:lnTo>
                    <a:pt x="28" y="73"/>
                  </a:lnTo>
                  <a:lnTo>
                    <a:pt x="30" y="73"/>
                  </a:lnTo>
                  <a:lnTo>
                    <a:pt x="35" y="76"/>
                  </a:lnTo>
                  <a:lnTo>
                    <a:pt x="36" y="76"/>
                  </a:lnTo>
                  <a:lnTo>
                    <a:pt x="36" y="77"/>
                  </a:lnTo>
                  <a:lnTo>
                    <a:pt x="35" y="78"/>
                  </a:lnTo>
                  <a:lnTo>
                    <a:pt x="36" y="79"/>
                  </a:lnTo>
                  <a:lnTo>
                    <a:pt x="38" y="80"/>
                  </a:lnTo>
                  <a:lnTo>
                    <a:pt x="41" y="80"/>
                  </a:lnTo>
                  <a:lnTo>
                    <a:pt x="44" y="79"/>
                  </a:lnTo>
                  <a:lnTo>
                    <a:pt x="45" y="79"/>
                  </a:lnTo>
                  <a:lnTo>
                    <a:pt x="47" y="80"/>
                  </a:lnTo>
                  <a:lnTo>
                    <a:pt x="47" y="81"/>
                  </a:lnTo>
                  <a:lnTo>
                    <a:pt x="46" y="80"/>
                  </a:lnTo>
                  <a:lnTo>
                    <a:pt x="43" y="79"/>
                  </a:lnTo>
                  <a:lnTo>
                    <a:pt x="42" y="80"/>
                  </a:lnTo>
                  <a:lnTo>
                    <a:pt x="41" y="82"/>
                  </a:lnTo>
                  <a:lnTo>
                    <a:pt x="42" y="83"/>
                  </a:lnTo>
                  <a:lnTo>
                    <a:pt x="43" y="84"/>
                  </a:lnTo>
                  <a:lnTo>
                    <a:pt x="44" y="86"/>
                  </a:lnTo>
                  <a:lnTo>
                    <a:pt x="43" y="86"/>
                  </a:lnTo>
                  <a:lnTo>
                    <a:pt x="43" y="88"/>
                  </a:lnTo>
                  <a:lnTo>
                    <a:pt x="44" y="91"/>
                  </a:lnTo>
                  <a:lnTo>
                    <a:pt x="47" y="95"/>
                  </a:lnTo>
                  <a:lnTo>
                    <a:pt x="48" y="96"/>
                  </a:lnTo>
                  <a:lnTo>
                    <a:pt x="49" y="96"/>
                  </a:lnTo>
                  <a:lnTo>
                    <a:pt x="58" y="98"/>
                  </a:lnTo>
                  <a:lnTo>
                    <a:pt x="58" y="100"/>
                  </a:lnTo>
                  <a:lnTo>
                    <a:pt x="58" y="101"/>
                  </a:lnTo>
                  <a:lnTo>
                    <a:pt x="57" y="103"/>
                  </a:lnTo>
                  <a:lnTo>
                    <a:pt x="58" y="106"/>
                  </a:lnTo>
                  <a:lnTo>
                    <a:pt x="58" y="107"/>
                  </a:lnTo>
                  <a:lnTo>
                    <a:pt x="58" y="109"/>
                  </a:lnTo>
                  <a:lnTo>
                    <a:pt x="58" y="110"/>
                  </a:lnTo>
                  <a:lnTo>
                    <a:pt x="57" y="109"/>
                  </a:lnTo>
                  <a:lnTo>
                    <a:pt x="56" y="110"/>
                  </a:lnTo>
                  <a:lnTo>
                    <a:pt x="57" y="111"/>
                  </a:lnTo>
                  <a:lnTo>
                    <a:pt x="58" y="114"/>
                  </a:lnTo>
                  <a:lnTo>
                    <a:pt x="58" y="116"/>
                  </a:lnTo>
                  <a:lnTo>
                    <a:pt x="58" y="130"/>
                  </a:lnTo>
                  <a:lnTo>
                    <a:pt x="59" y="131"/>
                  </a:lnTo>
                  <a:lnTo>
                    <a:pt x="59" y="132"/>
                  </a:lnTo>
                  <a:lnTo>
                    <a:pt x="59" y="133"/>
                  </a:lnTo>
                  <a:lnTo>
                    <a:pt x="57" y="135"/>
                  </a:lnTo>
                  <a:lnTo>
                    <a:pt x="55" y="138"/>
                  </a:lnTo>
                  <a:lnTo>
                    <a:pt x="54" y="147"/>
                  </a:lnTo>
                  <a:lnTo>
                    <a:pt x="52" y="152"/>
                  </a:lnTo>
                  <a:lnTo>
                    <a:pt x="50" y="156"/>
                  </a:lnTo>
                  <a:lnTo>
                    <a:pt x="48" y="157"/>
                  </a:lnTo>
                  <a:lnTo>
                    <a:pt x="48" y="158"/>
                  </a:lnTo>
                  <a:lnTo>
                    <a:pt x="49" y="158"/>
                  </a:lnTo>
                  <a:lnTo>
                    <a:pt x="52" y="159"/>
                  </a:lnTo>
                  <a:lnTo>
                    <a:pt x="54" y="159"/>
                  </a:lnTo>
                  <a:lnTo>
                    <a:pt x="54" y="161"/>
                  </a:lnTo>
                  <a:lnTo>
                    <a:pt x="54" y="163"/>
                  </a:lnTo>
                  <a:lnTo>
                    <a:pt x="54" y="164"/>
                  </a:lnTo>
                  <a:lnTo>
                    <a:pt x="55" y="164"/>
                  </a:lnTo>
                  <a:lnTo>
                    <a:pt x="63" y="165"/>
                  </a:lnTo>
                  <a:lnTo>
                    <a:pt x="64" y="166"/>
                  </a:lnTo>
                  <a:lnTo>
                    <a:pt x="66" y="167"/>
                  </a:lnTo>
                  <a:lnTo>
                    <a:pt x="68" y="169"/>
                  </a:lnTo>
                  <a:lnTo>
                    <a:pt x="70" y="167"/>
                  </a:lnTo>
                  <a:lnTo>
                    <a:pt x="71" y="167"/>
                  </a:lnTo>
                  <a:lnTo>
                    <a:pt x="72" y="167"/>
                  </a:lnTo>
                  <a:lnTo>
                    <a:pt x="73" y="170"/>
                  </a:lnTo>
                  <a:lnTo>
                    <a:pt x="77" y="171"/>
                  </a:lnTo>
                  <a:lnTo>
                    <a:pt x="86" y="171"/>
                  </a:lnTo>
                  <a:lnTo>
                    <a:pt x="87" y="171"/>
                  </a:lnTo>
                  <a:lnTo>
                    <a:pt x="87" y="170"/>
                  </a:lnTo>
                  <a:lnTo>
                    <a:pt x="87" y="167"/>
                  </a:lnTo>
                  <a:lnTo>
                    <a:pt x="88" y="167"/>
                  </a:lnTo>
                  <a:lnTo>
                    <a:pt x="89" y="167"/>
                  </a:lnTo>
                  <a:lnTo>
                    <a:pt x="99" y="173"/>
                  </a:lnTo>
                  <a:lnTo>
                    <a:pt x="100" y="172"/>
                  </a:lnTo>
                  <a:lnTo>
                    <a:pt x="103" y="173"/>
                  </a:lnTo>
                  <a:lnTo>
                    <a:pt x="104" y="173"/>
                  </a:lnTo>
                  <a:lnTo>
                    <a:pt x="103" y="174"/>
                  </a:lnTo>
                  <a:lnTo>
                    <a:pt x="111" y="177"/>
                  </a:lnTo>
                  <a:lnTo>
                    <a:pt x="115" y="177"/>
                  </a:lnTo>
                  <a:lnTo>
                    <a:pt x="120" y="177"/>
                  </a:lnTo>
                  <a:lnTo>
                    <a:pt x="127" y="175"/>
                  </a:lnTo>
                  <a:lnTo>
                    <a:pt x="126" y="173"/>
                  </a:lnTo>
                  <a:lnTo>
                    <a:pt x="125" y="167"/>
                  </a:lnTo>
                  <a:lnTo>
                    <a:pt x="124" y="167"/>
                  </a:lnTo>
                  <a:lnTo>
                    <a:pt x="125" y="165"/>
                  </a:lnTo>
                  <a:lnTo>
                    <a:pt x="127" y="162"/>
                  </a:lnTo>
                  <a:lnTo>
                    <a:pt x="130" y="160"/>
                  </a:lnTo>
                  <a:lnTo>
                    <a:pt x="133" y="158"/>
                  </a:lnTo>
                  <a:lnTo>
                    <a:pt x="138" y="156"/>
                  </a:lnTo>
                  <a:lnTo>
                    <a:pt x="140" y="154"/>
                  </a:lnTo>
                  <a:lnTo>
                    <a:pt x="141" y="154"/>
                  </a:lnTo>
                  <a:lnTo>
                    <a:pt x="143" y="154"/>
                  </a:lnTo>
                  <a:lnTo>
                    <a:pt x="145" y="156"/>
                  </a:lnTo>
                  <a:lnTo>
                    <a:pt x="147" y="156"/>
                  </a:lnTo>
                  <a:lnTo>
                    <a:pt x="151" y="156"/>
                  </a:lnTo>
                  <a:lnTo>
                    <a:pt x="152" y="156"/>
                  </a:lnTo>
                  <a:lnTo>
                    <a:pt x="152" y="157"/>
                  </a:lnTo>
                  <a:lnTo>
                    <a:pt x="153" y="157"/>
                  </a:lnTo>
                  <a:lnTo>
                    <a:pt x="156" y="157"/>
                  </a:lnTo>
                  <a:lnTo>
                    <a:pt x="157" y="158"/>
                  </a:lnTo>
                  <a:lnTo>
                    <a:pt x="160" y="158"/>
                  </a:lnTo>
                  <a:lnTo>
                    <a:pt x="161" y="159"/>
                  </a:lnTo>
                  <a:lnTo>
                    <a:pt x="161" y="160"/>
                  </a:lnTo>
                  <a:lnTo>
                    <a:pt x="163" y="160"/>
                  </a:lnTo>
                  <a:lnTo>
                    <a:pt x="166" y="161"/>
                  </a:lnTo>
                  <a:lnTo>
                    <a:pt x="168" y="162"/>
                  </a:lnTo>
                  <a:lnTo>
                    <a:pt x="169" y="163"/>
                  </a:lnTo>
                  <a:lnTo>
                    <a:pt x="171" y="163"/>
                  </a:lnTo>
                  <a:lnTo>
                    <a:pt x="174" y="163"/>
                  </a:lnTo>
                  <a:lnTo>
                    <a:pt x="175" y="163"/>
                  </a:lnTo>
                  <a:lnTo>
                    <a:pt x="177" y="162"/>
                  </a:lnTo>
                  <a:lnTo>
                    <a:pt x="184" y="157"/>
                  </a:lnTo>
                  <a:lnTo>
                    <a:pt x="186" y="156"/>
                  </a:lnTo>
                  <a:lnTo>
                    <a:pt x="189" y="153"/>
                  </a:lnTo>
                  <a:lnTo>
                    <a:pt x="191" y="152"/>
                  </a:lnTo>
                  <a:lnTo>
                    <a:pt x="194" y="151"/>
                  </a:lnTo>
                  <a:lnTo>
                    <a:pt x="197" y="149"/>
                  </a:lnTo>
                  <a:lnTo>
                    <a:pt x="199" y="144"/>
                  </a:lnTo>
                  <a:lnTo>
                    <a:pt x="198" y="143"/>
                  </a:lnTo>
                  <a:lnTo>
                    <a:pt x="186" y="138"/>
                  </a:lnTo>
                  <a:lnTo>
                    <a:pt x="186" y="137"/>
                  </a:lnTo>
                  <a:lnTo>
                    <a:pt x="187" y="133"/>
                  </a:lnTo>
                  <a:lnTo>
                    <a:pt x="187" y="132"/>
                  </a:lnTo>
                  <a:lnTo>
                    <a:pt x="188" y="131"/>
                  </a:lnTo>
                  <a:lnTo>
                    <a:pt x="182" y="123"/>
                  </a:lnTo>
                  <a:lnTo>
                    <a:pt x="183" y="122"/>
                  </a:lnTo>
                  <a:lnTo>
                    <a:pt x="189" y="120"/>
                  </a:lnTo>
                  <a:lnTo>
                    <a:pt x="190" y="118"/>
                  </a:lnTo>
                  <a:lnTo>
                    <a:pt x="189" y="117"/>
                  </a:lnTo>
                  <a:lnTo>
                    <a:pt x="188" y="115"/>
                  </a:lnTo>
                  <a:lnTo>
                    <a:pt x="185" y="110"/>
                  </a:lnTo>
                  <a:lnTo>
                    <a:pt x="185" y="109"/>
                  </a:lnTo>
                  <a:lnTo>
                    <a:pt x="188" y="107"/>
                  </a:lnTo>
                  <a:lnTo>
                    <a:pt x="188" y="106"/>
                  </a:lnTo>
                  <a:lnTo>
                    <a:pt x="186" y="103"/>
                  </a:lnTo>
                  <a:lnTo>
                    <a:pt x="185" y="102"/>
                  </a:lnTo>
                  <a:lnTo>
                    <a:pt x="185" y="97"/>
                  </a:lnTo>
                  <a:lnTo>
                    <a:pt x="184" y="96"/>
                  </a:lnTo>
                  <a:lnTo>
                    <a:pt x="182" y="96"/>
                  </a:lnTo>
                  <a:lnTo>
                    <a:pt x="181" y="96"/>
                  </a:lnTo>
                  <a:lnTo>
                    <a:pt x="177" y="97"/>
                  </a:lnTo>
                  <a:lnTo>
                    <a:pt x="176" y="97"/>
                  </a:lnTo>
                  <a:lnTo>
                    <a:pt x="175" y="100"/>
                  </a:lnTo>
                  <a:lnTo>
                    <a:pt x="172" y="102"/>
                  </a:lnTo>
                  <a:lnTo>
                    <a:pt x="172" y="103"/>
                  </a:lnTo>
                  <a:lnTo>
                    <a:pt x="172" y="101"/>
                  </a:lnTo>
                  <a:lnTo>
                    <a:pt x="173" y="100"/>
                  </a:lnTo>
                  <a:lnTo>
                    <a:pt x="173" y="98"/>
                  </a:lnTo>
                  <a:lnTo>
                    <a:pt x="173" y="97"/>
                  </a:lnTo>
                  <a:lnTo>
                    <a:pt x="173" y="96"/>
                  </a:lnTo>
                  <a:lnTo>
                    <a:pt x="174" y="94"/>
                  </a:lnTo>
                  <a:lnTo>
                    <a:pt x="179" y="90"/>
                  </a:lnTo>
                  <a:lnTo>
                    <a:pt x="179" y="89"/>
                  </a:lnTo>
                  <a:lnTo>
                    <a:pt x="180" y="87"/>
                  </a:lnTo>
                  <a:lnTo>
                    <a:pt x="180" y="86"/>
                  </a:lnTo>
                  <a:lnTo>
                    <a:pt x="184" y="83"/>
                  </a:lnTo>
                  <a:lnTo>
                    <a:pt x="187" y="80"/>
                  </a:lnTo>
                  <a:lnTo>
                    <a:pt x="188" y="79"/>
                  </a:lnTo>
                  <a:lnTo>
                    <a:pt x="188" y="78"/>
                  </a:lnTo>
                  <a:lnTo>
                    <a:pt x="186" y="78"/>
                  </a:lnTo>
                  <a:lnTo>
                    <a:pt x="186" y="77"/>
                  </a:lnTo>
                  <a:lnTo>
                    <a:pt x="187" y="76"/>
                  </a:lnTo>
                  <a:lnTo>
                    <a:pt x="188" y="75"/>
                  </a:lnTo>
                  <a:lnTo>
                    <a:pt x="189" y="75"/>
                  </a:lnTo>
                  <a:lnTo>
                    <a:pt x="190" y="76"/>
                  </a:lnTo>
                  <a:lnTo>
                    <a:pt x="191" y="77"/>
                  </a:lnTo>
                  <a:lnTo>
                    <a:pt x="193" y="77"/>
                  </a:lnTo>
                  <a:lnTo>
                    <a:pt x="194" y="77"/>
                  </a:lnTo>
                  <a:lnTo>
                    <a:pt x="195" y="76"/>
                  </a:lnTo>
                  <a:lnTo>
                    <a:pt x="196" y="75"/>
                  </a:lnTo>
                  <a:lnTo>
                    <a:pt x="197" y="74"/>
                  </a:lnTo>
                  <a:lnTo>
                    <a:pt x="197" y="73"/>
                  </a:lnTo>
                  <a:lnTo>
                    <a:pt x="197" y="69"/>
                  </a:lnTo>
                  <a:lnTo>
                    <a:pt x="197" y="63"/>
                  </a:lnTo>
                  <a:lnTo>
                    <a:pt x="199" y="61"/>
                  </a:lnTo>
                  <a:lnTo>
                    <a:pt x="202" y="51"/>
                  </a:lnTo>
                  <a:lnTo>
                    <a:pt x="203" y="50"/>
                  </a:lnTo>
                  <a:lnTo>
                    <a:pt x="208" y="46"/>
                  </a:lnTo>
                  <a:lnTo>
                    <a:pt x="208" y="45"/>
                  </a:lnTo>
                  <a:lnTo>
                    <a:pt x="207" y="45"/>
                  </a:lnTo>
                  <a:lnTo>
                    <a:pt x="202" y="44"/>
                  </a:lnTo>
                  <a:lnTo>
                    <a:pt x="201" y="44"/>
                  </a:lnTo>
                  <a:lnTo>
                    <a:pt x="199" y="44"/>
                  </a:lnTo>
                  <a:lnTo>
                    <a:pt x="198" y="44"/>
                  </a:lnTo>
                  <a:lnTo>
                    <a:pt x="194" y="41"/>
                  </a:lnTo>
                  <a:lnTo>
                    <a:pt x="193" y="41"/>
                  </a:lnTo>
                  <a:lnTo>
                    <a:pt x="189" y="41"/>
                  </a:lnTo>
                  <a:lnTo>
                    <a:pt x="188" y="41"/>
                  </a:lnTo>
                  <a:lnTo>
                    <a:pt x="184" y="40"/>
                  </a:lnTo>
                  <a:lnTo>
                    <a:pt x="183" y="39"/>
                  </a:lnTo>
                  <a:lnTo>
                    <a:pt x="181" y="37"/>
                  </a:lnTo>
                  <a:lnTo>
                    <a:pt x="180" y="36"/>
                  </a:lnTo>
                  <a:lnTo>
                    <a:pt x="177" y="3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4" name="Freeform 4467"/>
            <p:cNvSpPr>
              <a:spLocks/>
            </p:cNvSpPr>
            <p:nvPr/>
          </p:nvSpPr>
          <p:spPr bwMode="auto">
            <a:xfrm>
              <a:off x="3142" y="2059"/>
              <a:ext cx="4" cy="3"/>
            </a:xfrm>
            <a:custGeom>
              <a:avLst/>
              <a:gdLst>
                <a:gd name="T0" fmla="*/ 2 w 5"/>
                <a:gd name="T1" fmla="*/ 2 h 3"/>
                <a:gd name="T2" fmla="*/ 2 w 5"/>
                <a:gd name="T3" fmla="*/ 2 h 3"/>
                <a:gd name="T4" fmla="*/ 2 w 5"/>
                <a:gd name="T5" fmla="*/ 1 h 3"/>
                <a:gd name="T6" fmla="*/ 2 w 5"/>
                <a:gd name="T7" fmla="*/ 1 h 3"/>
                <a:gd name="T8" fmla="*/ 2 w 5"/>
                <a:gd name="T9" fmla="*/ 1 h 3"/>
                <a:gd name="T10" fmla="*/ 2 w 5"/>
                <a:gd name="T11" fmla="*/ 1 h 3"/>
                <a:gd name="T12" fmla="*/ 2 w 5"/>
                <a:gd name="T13" fmla="*/ 1 h 3"/>
                <a:gd name="T14" fmla="*/ 1 w 5"/>
                <a:gd name="T15" fmla="*/ 0 h 3"/>
                <a:gd name="T16" fmla="*/ 1 w 5"/>
                <a:gd name="T17" fmla="*/ 0 h 3"/>
                <a:gd name="T18" fmla="*/ 0 w 5"/>
                <a:gd name="T19" fmla="*/ 1 h 3"/>
                <a:gd name="T20" fmla="*/ 0 w 5"/>
                <a:gd name="T21" fmla="*/ 1 h 3"/>
                <a:gd name="T22" fmla="*/ 0 w 5"/>
                <a:gd name="T23" fmla="*/ 2 h 3"/>
                <a:gd name="T24" fmla="*/ 0 w 5"/>
                <a:gd name="T25" fmla="*/ 2 h 3"/>
                <a:gd name="T26" fmla="*/ 0 w 5"/>
                <a:gd name="T27" fmla="*/ 3 h 3"/>
                <a:gd name="T28" fmla="*/ 1 w 5"/>
                <a:gd name="T29" fmla="*/ 3 h 3"/>
                <a:gd name="T30" fmla="*/ 2 w 5"/>
                <a:gd name="T31" fmla="*/ 3 h 3"/>
                <a:gd name="T32" fmla="*/ 2 w 5"/>
                <a:gd name="T33" fmla="*/ 3 h 3"/>
                <a:gd name="T34" fmla="*/ 2 w 5"/>
                <a:gd name="T35" fmla="*/ 2 h 3"/>
                <a:gd name="T36" fmla="*/ 2 w 5"/>
                <a:gd name="T37" fmla="*/ 2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3"/>
                <a:gd name="T59" fmla="*/ 5 w 5"/>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3">
                  <a:moveTo>
                    <a:pt x="4" y="2"/>
                  </a:moveTo>
                  <a:lnTo>
                    <a:pt x="4" y="2"/>
                  </a:lnTo>
                  <a:lnTo>
                    <a:pt x="5" y="1"/>
                  </a:lnTo>
                  <a:lnTo>
                    <a:pt x="4" y="1"/>
                  </a:lnTo>
                  <a:lnTo>
                    <a:pt x="1" y="0"/>
                  </a:lnTo>
                  <a:lnTo>
                    <a:pt x="0" y="1"/>
                  </a:lnTo>
                  <a:lnTo>
                    <a:pt x="0" y="2"/>
                  </a:lnTo>
                  <a:lnTo>
                    <a:pt x="0" y="3"/>
                  </a:lnTo>
                  <a:lnTo>
                    <a:pt x="1" y="3"/>
                  </a:lnTo>
                  <a:lnTo>
                    <a:pt x="2"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5" name="Freeform 4468"/>
            <p:cNvSpPr>
              <a:spLocks/>
            </p:cNvSpPr>
            <p:nvPr/>
          </p:nvSpPr>
          <p:spPr bwMode="auto">
            <a:xfrm>
              <a:off x="2892" y="2280"/>
              <a:ext cx="2" cy="2"/>
            </a:xfrm>
            <a:custGeom>
              <a:avLst/>
              <a:gdLst>
                <a:gd name="T0" fmla="*/ 0 w 3"/>
                <a:gd name="T1" fmla="*/ 1 h 3"/>
                <a:gd name="T2" fmla="*/ 0 w 3"/>
                <a:gd name="T3" fmla="*/ 1 h 3"/>
                <a:gd name="T4" fmla="*/ 0 w 3"/>
                <a:gd name="T5" fmla="*/ 1 h 3"/>
                <a:gd name="T6" fmla="*/ 1 w 3"/>
                <a:gd name="T7" fmla="*/ 1 h 3"/>
                <a:gd name="T8" fmla="*/ 1 w 3"/>
                <a:gd name="T9" fmla="*/ 1 h 3"/>
                <a:gd name="T10" fmla="*/ 1 w 3"/>
                <a:gd name="T11" fmla="*/ 1 h 3"/>
                <a:gd name="T12" fmla="*/ 1 w 3"/>
                <a:gd name="T13" fmla="*/ 1 h 3"/>
                <a:gd name="T14" fmla="*/ 1 w 3"/>
                <a:gd name="T15" fmla="*/ 1 h 3"/>
                <a:gd name="T16" fmla="*/ 1 w 3"/>
                <a:gd name="T17" fmla="*/ 1 h 3"/>
                <a:gd name="T18" fmla="*/ 1 w 3"/>
                <a:gd name="T19" fmla="*/ 0 h 3"/>
                <a:gd name="T20" fmla="*/ 1 w 3"/>
                <a:gd name="T21" fmla="*/ 0 h 3"/>
                <a:gd name="T22" fmla="*/ 0 w 3"/>
                <a:gd name="T23" fmla="*/ 1 h 3"/>
                <a:gd name="T24" fmla="*/ 0 w 3"/>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0" y="1"/>
                  </a:moveTo>
                  <a:lnTo>
                    <a:pt x="0" y="1"/>
                  </a:lnTo>
                  <a:lnTo>
                    <a:pt x="0" y="2"/>
                  </a:lnTo>
                  <a:lnTo>
                    <a:pt x="1" y="3"/>
                  </a:lnTo>
                  <a:lnTo>
                    <a:pt x="3" y="3"/>
                  </a:lnTo>
                  <a:lnTo>
                    <a:pt x="3" y="2"/>
                  </a:lnTo>
                  <a:lnTo>
                    <a:pt x="3"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6" name="Freeform 4469"/>
            <p:cNvSpPr>
              <a:spLocks/>
            </p:cNvSpPr>
            <p:nvPr/>
          </p:nvSpPr>
          <p:spPr bwMode="auto">
            <a:xfrm>
              <a:off x="2893" y="2265"/>
              <a:ext cx="5" cy="4"/>
            </a:xfrm>
            <a:custGeom>
              <a:avLst/>
              <a:gdLst>
                <a:gd name="T0" fmla="*/ 2 w 6"/>
                <a:gd name="T1" fmla="*/ 0 h 5"/>
                <a:gd name="T2" fmla="*/ 2 w 6"/>
                <a:gd name="T3" fmla="*/ 0 h 5"/>
                <a:gd name="T4" fmla="*/ 0 w 6"/>
                <a:gd name="T5" fmla="*/ 1 h 5"/>
                <a:gd name="T6" fmla="*/ 2 w 6"/>
                <a:gd name="T7" fmla="*/ 2 h 5"/>
                <a:gd name="T8" fmla="*/ 2 w 6"/>
                <a:gd name="T9" fmla="*/ 2 h 5"/>
                <a:gd name="T10" fmla="*/ 2 w 6"/>
                <a:gd name="T11" fmla="*/ 2 h 5"/>
                <a:gd name="T12" fmla="*/ 3 w 6"/>
                <a:gd name="T13" fmla="*/ 2 h 5"/>
                <a:gd name="T14" fmla="*/ 3 w 6"/>
                <a:gd name="T15" fmla="*/ 2 h 5"/>
                <a:gd name="T16" fmla="*/ 3 w 6"/>
                <a:gd name="T17" fmla="*/ 2 h 5"/>
                <a:gd name="T18" fmla="*/ 3 w 6"/>
                <a:gd name="T19" fmla="*/ 2 h 5"/>
                <a:gd name="T20" fmla="*/ 3 w 6"/>
                <a:gd name="T21" fmla="*/ 1 h 5"/>
                <a:gd name="T22" fmla="*/ 3 w 6"/>
                <a:gd name="T23" fmla="*/ 0 h 5"/>
                <a:gd name="T24" fmla="*/ 2 w 6"/>
                <a:gd name="T25" fmla="*/ 0 h 5"/>
                <a:gd name="T26" fmla="*/ 2 w 6"/>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5"/>
                <a:gd name="T44" fmla="*/ 6 w 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5">
                  <a:moveTo>
                    <a:pt x="2" y="0"/>
                  </a:moveTo>
                  <a:lnTo>
                    <a:pt x="2" y="0"/>
                  </a:lnTo>
                  <a:lnTo>
                    <a:pt x="0" y="1"/>
                  </a:lnTo>
                  <a:lnTo>
                    <a:pt x="2" y="2"/>
                  </a:lnTo>
                  <a:lnTo>
                    <a:pt x="2" y="3"/>
                  </a:lnTo>
                  <a:lnTo>
                    <a:pt x="4" y="5"/>
                  </a:lnTo>
                  <a:lnTo>
                    <a:pt x="5" y="4"/>
                  </a:lnTo>
                  <a:lnTo>
                    <a:pt x="6" y="2"/>
                  </a:lnTo>
                  <a:lnTo>
                    <a:pt x="5" y="1"/>
                  </a:lnTo>
                  <a:lnTo>
                    <a:pt x="4"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7" name="Freeform 4470"/>
            <p:cNvSpPr>
              <a:spLocks/>
            </p:cNvSpPr>
            <p:nvPr/>
          </p:nvSpPr>
          <p:spPr bwMode="auto">
            <a:xfrm>
              <a:off x="2903" y="2275"/>
              <a:ext cx="2" cy="3"/>
            </a:xfrm>
            <a:custGeom>
              <a:avLst/>
              <a:gdLst>
                <a:gd name="T0" fmla="*/ 1 w 4"/>
                <a:gd name="T1" fmla="*/ 0 h 3"/>
                <a:gd name="T2" fmla="*/ 1 w 4"/>
                <a:gd name="T3" fmla="*/ 0 h 3"/>
                <a:gd name="T4" fmla="*/ 0 w 4"/>
                <a:gd name="T5" fmla="*/ 1 h 3"/>
                <a:gd name="T6" fmla="*/ 0 w 4"/>
                <a:gd name="T7" fmla="*/ 1 h 3"/>
                <a:gd name="T8" fmla="*/ 0 w 4"/>
                <a:gd name="T9" fmla="*/ 2 h 3"/>
                <a:gd name="T10" fmla="*/ 0 w 4"/>
                <a:gd name="T11" fmla="*/ 2 h 3"/>
                <a:gd name="T12" fmla="*/ 1 w 4"/>
                <a:gd name="T13" fmla="*/ 3 h 3"/>
                <a:gd name="T14" fmla="*/ 1 w 4"/>
                <a:gd name="T15" fmla="*/ 3 h 3"/>
                <a:gd name="T16" fmla="*/ 1 w 4"/>
                <a:gd name="T17" fmla="*/ 1 h 3"/>
                <a:gd name="T18" fmla="*/ 1 w 4"/>
                <a:gd name="T19" fmla="*/ 1 h 3"/>
                <a:gd name="T20" fmla="*/ 1 w 4"/>
                <a:gd name="T21" fmla="*/ 1 h 3"/>
                <a:gd name="T22" fmla="*/ 1 w 4"/>
                <a:gd name="T23" fmla="*/ 0 h 3"/>
                <a:gd name="T24" fmla="*/ 1 w 4"/>
                <a:gd name="T25" fmla="*/ 0 h 3"/>
                <a:gd name="T26" fmla="*/ 1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1" y="0"/>
                  </a:moveTo>
                  <a:lnTo>
                    <a:pt x="1" y="0"/>
                  </a:lnTo>
                  <a:lnTo>
                    <a:pt x="0" y="1"/>
                  </a:lnTo>
                  <a:lnTo>
                    <a:pt x="0" y="2"/>
                  </a:lnTo>
                  <a:lnTo>
                    <a:pt x="1" y="3"/>
                  </a:lnTo>
                  <a:lnTo>
                    <a:pt x="4" y="1"/>
                  </a:lnTo>
                  <a:lnTo>
                    <a:pt x="2"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8" name="Freeform 4471"/>
            <p:cNvSpPr>
              <a:spLocks/>
            </p:cNvSpPr>
            <p:nvPr/>
          </p:nvSpPr>
          <p:spPr bwMode="auto">
            <a:xfrm>
              <a:off x="2908" y="2269"/>
              <a:ext cx="9" cy="9"/>
            </a:xfrm>
            <a:custGeom>
              <a:avLst/>
              <a:gdLst>
                <a:gd name="T0" fmla="*/ 2 w 11"/>
                <a:gd name="T1" fmla="*/ 5 h 10"/>
                <a:gd name="T2" fmla="*/ 2 w 11"/>
                <a:gd name="T3" fmla="*/ 5 h 10"/>
                <a:gd name="T4" fmla="*/ 2 w 11"/>
                <a:gd name="T5" fmla="*/ 5 h 10"/>
                <a:gd name="T6" fmla="*/ 2 w 11"/>
                <a:gd name="T7" fmla="*/ 5 h 10"/>
                <a:gd name="T8" fmla="*/ 2 w 11"/>
                <a:gd name="T9" fmla="*/ 5 h 10"/>
                <a:gd name="T10" fmla="*/ 2 w 11"/>
                <a:gd name="T11" fmla="*/ 5 h 10"/>
                <a:gd name="T12" fmla="*/ 2 w 11"/>
                <a:gd name="T13" fmla="*/ 2 h 10"/>
                <a:gd name="T14" fmla="*/ 2 w 11"/>
                <a:gd name="T15" fmla="*/ 2 h 10"/>
                <a:gd name="T16" fmla="*/ 2 w 11"/>
                <a:gd name="T17" fmla="*/ 0 h 10"/>
                <a:gd name="T18" fmla="*/ 2 w 11"/>
                <a:gd name="T19" fmla="*/ 0 h 10"/>
                <a:gd name="T20" fmla="*/ 2 w 11"/>
                <a:gd name="T21" fmla="*/ 0 h 10"/>
                <a:gd name="T22" fmla="*/ 2 w 11"/>
                <a:gd name="T23" fmla="*/ 0 h 10"/>
                <a:gd name="T24" fmla="*/ 2 w 11"/>
                <a:gd name="T25" fmla="*/ 2 h 10"/>
                <a:gd name="T26" fmla="*/ 2 w 11"/>
                <a:gd name="T27" fmla="*/ 2 h 10"/>
                <a:gd name="T28" fmla="*/ 2 w 11"/>
                <a:gd name="T29" fmla="*/ 3 h 10"/>
                <a:gd name="T30" fmla="*/ 1 w 11"/>
                <a:gd name="T31" fmla="*/ 3 h 10"/>
                <a:gd name="T32" fmla="*/ 1 w 11"/>
                <a:gd name="T33" fmla="*/ 3 h 10"/>
                <a:gd name="T34" fmla="*/ 0 w 11"/>
                <a:gd name="T35" fmla="*/ 5 h 10"/>
                <a:gd name="T36" fmla="*/ 0 w 11"/>
                <a:gd name="T37" fmla="*/ 5 h 10"/>
                <a:gd name="T38" fmla="*/ 1 w 11"/>
                <a:gd name="T39" fmla="*/ 5 h 10"/>
                <a:gd name="T40" fmla="*/ 1 w 11"/>
                <a:gd name="T41" fmla="*/ 5 h 10"/>
                <a:gd name="T42" fmla="*/ 2 w 11"/>
                <a:gd name="T43" fmla="*/ 5 h 10"/>
                <a:gd name="T44" fmla="*/ 2 w 11"/>
                <a:gd name="T45" fmla="*/ 5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1"/>
                <a:gd name="T70" fmla="*/ 0 h 10"/>
                <a:gd name="T71" fmla="*/ 11 w 11"/>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1" h="10">
                  <a:moveTo>
                    <a:pt x="3" y="10"/>
                  </a:moveTo>
                  <a:lnTo>
                    <a:pt x="3" y="10"/>
                  </a:lnTo>
                  <a:lnTo>
                    <a:pt x="4" y="10"/>
                  </a:lnTo>
                  <a:lnTo>
                    <a:pt x="5" y="9"/>
                  </a:lnTo>
                  <a:lnTo>
                    <a:pt x="11" y="2"/>
                  </a:lnTo>
                  <a:lnTo>
                    <a:pt x="11" y="0"/>
                  </a:lnTo>
                  <a:lnTo>
                    <a:pt x="9" y="0"/>
                  </a:lnTo>
                  <a:lnTo>
                    <a:pt x="7" y="2"/>
                  </a:lnTo>
                  <a:lnTo>
                    <a:pt x="4" y="3"/>
                  </a:lnTo>
                  <a:lnTo>
                    <a:pt x="1" y="3"/>
                  </a:lnTo>
                  <a:lnTo>
                    <a:pt x="0" y="5"/>
                  </a:lnTo>
                  <a:lnTo>
                    <a:pt x="1" y="6"/>
                  </a:lnTo>
                  <a:lnTo>
                    <a:pt x="3"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49" name="Freeform 4472"/>
            <p:cNvSpPr>
              <a:spLocks/>
            </p:cNvSpPr>
            <p:nvPr/>
          </p:nvSpPr>
          <p:spPr bwMode="auto">
            <a:xfrm>
              <a:off x="2921" y="2276"/>
              <a:ext cx="7" cy="5"/>
            </a:xfrm>
            <a:custGeom>
              <a:avLst/>
              <a:gdLst>
                <a:gd name="T0" fmla="*/ 0 w 8"/>
                <a:gd name="T1" fmla="*/ 2 h 6"/>
                <a:gd name="T2" fmla="*/ 0 w 8"/>
                <a:gd name="T3" fmla="*/ 2 h 6"/>
                <a:gd name="T4" fmla="*/ 0 w 8"/>
                <a:gd name="T5" fmla="*/ 3 h 6"/>
                <a:gd name="T6" fmla="*/ 0 w 8"/>
                <a:gd name="T7" fmla="*/ 3 h 6"/>
                <a:gd name="T8" fmla="*/ 2 w 8"/>
                <a:gd name="T9" fmla="*/ 3 h 6"/>
                <a:gd name="T10" fmla="*/ 2 w 8"/>
                <a:gd name="T11" fmla="*/ 3 h 6"/>
                <a:gd name="T12" fmla="*/ 3 w 8"/>
                <a:gd name="T13" fmla="*/ 3 h 6"/>
                <a:gd name="T14" fmla="*/ 4 w 8"/>
                <a:gd name="T15" fmla="*/ 3 h 6"/>
                <a:gd name="T16" fmla="*/ 4 w 8"/>
                <a:gd name="T17" fmla="*/ 3 h 6"/>
                <a:gd name="T18" fmla="*/ 4 w 8"/>
                <a:gd name="T19" fmla="*/ 3 h 6"/>
                <a:gd name="T20" fmla="*/ 4 w 8"/>
                <a:gd name="T21" fmla="*/ 3 h 6"/>
                <a:gd name="T22" fmla="*/ 4 w 8"/>
                <a:gd name="T23" fmla="*/ 1 h 6"/>
                <a:gd name="T24" fmla="*/ 4 w 8"/>
                <a:gd name="T25" fmla="*/ 1 h 6"/>
                <a:gd name="T26" fmla="*/ 4 w 8"/>
                <a:gd name="T27" fmla="*/ 0 h 6"/>
                <a:gd name="T28" fmla="*/ 4 w 8"/>
                <a:gd name="T29" fmla="*/ 0 h 6"/>
                <a:gd name="T30" fmla="*/ 4 w 8"/>
                <a:gd name="T31" fmla="*/ 0 h 6"/>
                <a:gd name="T32" fmla="*/ 4 w 8"/>
                <a:gd name="T33" fmla="*/ 0 h 6"/>
                <a:gd name="T34" fmla="*/ 3 w 8"/>
                <a:gd name="T35" fmla="*/ 0 h 6"/>
                <a:gd name="T36" fmla="*/ 3 w 8"/>
                <a:gd name="T37" fmla="*/ 0 h 6"/>
                <a:gd name="T38" fmla="*/ 2 w 8"/>
                <a:gd name="T39" fmla="*/ 0 h 6"/>
                <a:gd name="T40" fmla="*/ 2 w 8"/>
                <a:gd name="T41" fmla="*/ 1 h 6"/>
                <a:gd name="T42" fmla="*/ 2 w 8"/>
                <a:gd name="T43" fmla="*/ 1 h 6"/>
                <a:gd name="T44" fmla="*/ 1 w 8"/>
                <a:gd name="T45" fmla="*/ 1 h 6"/>
                <a:gd name="T46" fmla="*/ 0 w 8"/>
                <a:gd name="T47" fmla="*/ 2 h 6"/>
                <a:gd name="T48" fmla="*/ 0 w 8"/>
                <a:gd name="T49" fmla="*/ 2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6"/>
                <a:gd name="T77" fmla="*/ 8 w 8"/>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6">
                  <a:moveTo>
                    <a:pt x="0" y="2"/>
                  </a:moveTo>
                  <a:lnTo>
                    <a:pt x="0" y="2"/>
                  </a:lnTo>
                  <a:lnTo>
                    <a:pt x="0" y="3"/>
                  </a:lnTo>
                  <a:lnTo>
                    <a:pt x="0" y="4"/>
                  </a:lnTo>
                  <a:lnTo>
                    <a:pt x="2" y="6"/>
                  </a:lnTo>
                  <a:lnTo>
                    <a:pt x="3" y="6"/>
                  </a:lnTo>
                  <a:lnTo>
                    <a:pt x="4" y="6"/>
                  </a:lnTo>
                  <a:lnTo>
                    <a:pt x="5" y="5"/>
                  </a:lnTo>
                  <a:lnTo>
                    <a:pt x="6" y="4"/>
                  </a:lnTo>
                  <a:lnTo>
                    <a:pt x="8" y="1"/>
                  </a:lnTo>
                  <a:lnTo>
                    <a:pt x="6" y="0"/>
                  </a:lnTo>
                  <a:lnTo>
                    <a:pt x="5" y="0"/>
                  </a:lnTo>
                  <a:lnTo>
                    <a:pt x="4" y="0"/>
                  </a:lnTo>
                  <a:lnTo>
                    <a:pt x="3" y="0"/>
                  </a:lnTo>
                  <a:lnTo>
                    <a:pt x="2" y="0"/>
                  </a:lnTo>
                  <a:lnTo>
                    <a:pt x="2" y="1"/>
                  </a:lnTo>
                  <a:lnTo>
                    <a:pt x="1"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0" name="Freeform 4473"/>
            <p:cNvSpPr>
              <a:spLocks/>
            </p:cNvSpPr>
            <p:nvPr/>
          </p:nvSpPr>
          <p:spPr bwMode="auto">
            <a:xfrm>
              <a:off x="2939" y="2267"/>
              <a:ext cx="8" cy="10"/>
            </a:xfrm>
            <a:custGeom>
              <a:avLst/>
              <a:gdLst>
                <a:gd name="T0" fmla="*/ 2 w 10"/>
                <a:gd name="T1" fmla="*/ 1 h 12"/>
                <a:gd name="T2" fmla="*/ 2 w 10"/>
                <a:gd name="T3" fmla="*/ 1 h 12"/>
                <a:gd name="T4" fmla="*/ 2 w 10"/>
                <a:gd name="T5" fmla="*/ 3 h 12"/>
                <a:gd name="T6" fmla="*/ 2 w 10"/>
                <a:gd name="T7" fmla="*/ 3 h 12"/>
                <a:gd name="T8" fmla="*/ 2 w 10"/>
                <a:gd name="T9" fmla="*/ 3 h 12"/>
                <a:gd name="T10" fmla="*/ 2 w 10"/>
                <a:gd name="T11" fmla="*/ 3 h 12"/>
                <a:gd name="T12" fmla="*/ 1 w 10"/>
                <a:gd name="T13" fmla="*/ 3 h 12"/>
                <a:gd name="T14" fmla="*/ 1 w 10"/>
                <a:gd name="T15" fmla="*/ 3 h 12"/>
                <a:gd name="T16" fmla="*/ 0 w 10"/>
                <a:gd name="T17" fmla="*/ 3 h 12"/>
                <a:gd name="T18" fmla="*/ 1 w 10"/>
                <a:gd name="T19" fmla="*/ 3 h 12"/>
                <a:gd name="T20" fmla="*/ 1 w 10"/>
                <a:gd name="T21" fmla="*/ 3 h 12"/>
                <a:gd name="T22" fmla="*/ 2 w 10"/>
                <a:gd name="T23" fmla="*/ 3 h 12"/>
                <a:gd name="T24" fmla="*/ 2 w 10"/>
                <a:gd name="T25" fmla="*/ 3 h 12"/>
                <a:gd name="T26" fmla="*/ 2 w 10"/>
                <a:gd name="T27" fmla="*/ 3 h 12"/>
                <a:gd name="T28" fmla="*/ 2 w 10"/>
                <a:gd name="T29" fmla="*/ 3 h 12"/>
                <a:gd name="T30" fmla="*/ 2 w 10"/>
                <a:gd name="T31" fmla="*/ 3 h 12"/>
                <a:gd name="T32" fmla="*/ 2 w 10"/>
                <a:gd name="T33" fmla="*/ 3 h 12"/>
                <a:gd name="T34" fmla="*/ 2 w 10"/>
                <a:gd name="T35" fmla="*/ 1 h 12"/>
                <a:gd name="T36" fmla="*/ 2 w 10"/>
                <a:gd name="T37" fmla="*/ 1 h 12"/>
                <a:gd name="T38" fmla="*/ 2 w 10"/>
                <a:gd name="T39" fmla="*/ 0 h 12"/>
                <a:gd name="T40" fmla="*/ 2 w 10"/>
                <a:gd name="T41" fmla="*/ 0 h 12"/>
                <a:gd name="T42" fmla="*/ 2 w 10"/>
                <a:gd name="T43" fmla="*/ 1 h 12"/>
                <a:gd name="T44" fmla="*/ 2 w 10"/>
                <a:gd name="T45" fmla="*/ 1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12"/>
                <a:gd name="T71" fmla="*/ 10 w 10"/>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12">
                  <a:moveTo>
                    <a:pt x="7" y="1"/>
                  </a:moveTo>
                  <a:lnTo>
                    <a:pt x="7" y="1"/>
                  </a:lnTo>
                  <a:lnTo>
                    <a:pt x="5" y="4"/>
                  </a:lnTo>
                  <a:lnTo>
                    <a:pt x="4" y="8"/>
                  </a:lnTo>
                  <a:lnTo>
                    <a:pt x="3" y="10"/>
                  </a:lnTo>
                  <a:lnTo>
                    <a:pt x="1" y="11"/>
                  </a:lnTo>
                  <a:lnTo>
                    <a:pt x="0" y="12"/>
                  </a:lnTo>
                  <a:lnTo>
                    <a:pt x="1" y="12"/>
                  </a:lnTo>
                  <a:lnTo>
                    <a:pt x="2" y="12"/>
                  </a:lnTo>
                  <a:lnTo>
                    <a:pt x="4" y="12"/>
                  </a:lnTo>
                  <a:lnTo>
                    <a:pt x="8" y="9"/>
                  </a:lnTo>
                  <a:lnTo>
                    <a:pt x="9" y="8"/>
                  </a:lnTo>
                  <a:lnTo>
                    <a:pt x="10" y="5"/>
                  </a:lnTo>
                  <a:lnTo>
                    <a:pt x="9" y="1"/>
                  </a:lnTo>
                  <a:lnTo>
                    <a:pt x="9" y="0"/>
                  </a:lnTo>
                  <a:lnTo>
                    <a:pt x="8" y="0"/>
                  </a:lnTo>
                  <a:lnTo>
                    <a:pt x="7"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1" name="Freeform 4474"/>
            <p:cNvSpPr>
              <a:spLocks/>
            </p:cNvSpPr>
            <p:nvPr/>
          </p:nvSpPr>
          <p:spPr bwMode="auto">
            <a:xfrm>
              <a:off x="2947" y="2260"/>
              <a:ext cx="5" cy="5"/>
            </a:xfrm>
            <a:custGeom>
              <a:avLst/>
              <a:gdLst>
                <a:gd name="T0" fmla="*/ 0 w 6"/>
                <a:gd name="T1" fmla="*/ 3 h 6"/>
                <a:gd name="T2" fmla="*/ 0 w 6"/>
                <a:gd name="T3" fmla="*/ 3 h 6"/>
                <a:gd name="T4" fmla="*/ 1 w 6"/>
                <a:gd name="T5" fmla="*/ 3 h 6"/>
                <a:gd name="T6" fmla="*/ 1 w 6"/>
                <a:gd name="T7" fmla="*/ 3 h 6"/>
                <a:gd name="T8" fmla="*/ 3 w 6"/>
                <a:gd name="T9" fmla="*/ 3 h 6"/>
                <a:gd name="T10" fmla="*/ 3 w 6"/>
                <a:gd name="T11" fmla="*/ 3 h 6"/>
                <a:gd name="T12" fmla="*/ 3 w 6"/>
                <a:gd name="T13" fmla="*/ 3 h 6"/>
                <a:gd name="T14" fmla="*/ 3 w 6"/>
                <a:gd name="T15" fmla="*/ 0 h 6"/>
                <a:gd name="T16" fmla="*/ 3 w 6"/>
                <a:gd name="T17" fmla="*/ 0 h 6"/>
                <a:gd name="T18" fmla="*/ 3 w 6"/>
                <a:gd name="T19" fmla="*/ 0 h 6"/>
                <a:gd name="T20" fmla="*/ 3 w 6"/>
                <a:gd name="T21" fmla="*/ 0 h 6"/>
                <a:gd name="T22" fmla="*/ 1 w 6"/>
                <a:gd name="T23" fmla="*/ 3 h 6"/>
                <a:gd name="T24" fmla="*/ 1 w 6"/>
                <a:gd name="T25" fmla="*/ 3 h 6"/>
                <a:gd name="T26" fmla="*/ 0 w 6"/>
                <a:gd name="T27" fmla="*/ 3 h 6"/>
                <a:gd name="T28" fmla="*/ 0 w 6"/>
                <a:gd name="T29" fmla="*/ 3 h 6"/>
                <a:gd name="T30" fmla="*/ 0 w 6"/>
                <a:gd name="T31" fmla="*/ 3 h 6"/>
                <a:gd name="T32" fmla="*/ 0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0" y="5"/>
                  </a:moveTo>
                  <a:lnTo>
                    <a:pt x="0" y="5"/>
                  </a:lnTo>
                  <a:lnTo>
                    <a:pt x="1" y="6"/>
                  </a:lnTo>
                  <a:lnTo>
                    <a:pt x="4" y="5"/>
                  </a:lnTo>
                  <a:lnTo>
                    <a:pt x="5" y="4"/>
                  </a:lnTo>
                  <a:lnTo>
                    <a:pt x="6" y="0"/>
                  </a:lnTo>
                  <a:lnTo>
                    <a:pt x="5" y="0"/>
                  </a:lnTo>
                  <a:lnTo>
                    <a:pt x="1" y="3"/>
                  </a:lnTo>
                  <a:lnTo>
                    <a:pt x="0" y="4"/>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2" name="Freeform 4475"/>
            <p:cNvSpPr>
              <a:spLocks/>
            </p:cNvSpPr>
            <p:nvPr/>
          </p:nvSpPr>
          <p:spPr bwMode="auto">
            <a:xfrm>
              <a:off x="3140" y="2115"/>
              <a:ext cx="5" cy="3"/>
            </a:xfrm>
            <a:custGeom>
              <a:avLst/>
              <a:gdLst>
                <a:gd name="T0" fmla="*/ 4 w 5"/>
                <a:gd name="T1" fmla="*/ 1 h 5"/>
                <a:gd name="T2" fmla="*/ 4 w 5"/>
                <a:gd name="T3" fmla="*/ 1 h 5"/>
                <a:gd name="T4" fmla="*/ 5 w 5"/>
                <a:gd name="T5" fmla="*/ 0 h 5"/>
                <a:gd name="T6" fmla="*/ 4 w 5"/>
                <a:gd name="T7" fmla="*/ 0 h 5"/>
                <a:gd name="T8" fmla="*/ 1 w 5"/>
                <a:gd name="T9" fmla="*/ 1 h 5"/>
                <a:gd name="T10" fmla="*/ 1 w 5"/>
                <a:gd name="T11" fmla="*/ 1 h 5"/>
                <a:gd name="T12" fmla="*/ 0 w 5"/>
                <a:gd name="T13" fmla="*/ 1 h 5"/>
                <a:gd name="T14" fmla="*/ 0 w 5"/>
                <a:gd name="T15" fmla="*/ 1 h 5"/>
                <a:gd name="T16" fmla="*/ 0 w 5"/>
                <a:gd name="T17" fmla="*/ 1 h 5"/>
                <a:gd name="T18" fmla="*/ 0 w 5"/>
                <a:gd name="T19" fmla="*/ 1 h 5"/>
                <a:gd name="T20" fmla="*/ 1 w 5"/>
                <a:gd name="T21" fmla="*/ 1 h 5"/>
                <a:gd name="T22" fmla="*/ 2 w 5"/>
                <a:gd name="T23" fmla="*/ 1 h 5"/>
                <a:gd name="T24" fmla="*/ 4 w 5"/>
                <a:gd name="T25" fmla="*/ 1 h 5"/>
                <a:gd name="T26" fmla="*/ 4 w 5"/>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5"/>
                <a:gd name="T44" fmla="*/ 5 w 5"/>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5">
                  <a:moveTo>
                    <a:pt x="4" y="2"/>
                  </a:moveTo>
                  <a:lnTo>
                    <a:pt x="4" y="2"/>
                  </a:lnTo>
                  <a:lnTo>
                    <a:pt x="5" y="0"/>
                  </a:lnTo>
                  <a:lnTo>
                    <a:pt x="4" y="0"/>
                  </a:lnTo>
                  <a:lnTo>
                    <a:pt x="1" y="1"/>
                  </a:lnTo>
                  <a:lnTo>
                    <a:pt x="0" y="1"/>
                  </a:lnTo>
                  <a:lnTo>
                    <a:pt x="0" y="2"/>
                  </a:lnTo>
                  <a:lnTo>
                    <a:pt x="0" y="3"/>
                  </a:lnTo>
                  <a:lnTo>
                    <a:pt x="1" y="5"/>
                  </a:lnTo>
                  <a:lnTo>
                    <a:pt x="2" y="5"/>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3" name="Freeform 4476"/>
            <p:cNvSpPr>
              <a:spLocks/>
            </p:cNvSpPr>
            <p:nvPr/>
          </p:nvSpPr>
          <p:spPr bwMode="auto">
            <a:xfrm>
              <a:off x="3155" y="2100"/>
              <a:ext cx="13" cy="11"/>
            </a:xfrm>
            <a:custGeom>
              <a:avLst/>
              <a:gdLst>
                <a:gd name="T0" fmla="*/ 2 w 16"/>
                <a:gd name="T1" fmla="*/ 0 h 13"/>
                <a:gd name="T2" fmla="*/ 2 w 16"/>
                <a:gd name="T3" fmla="*/ 0 h 13"/>
                <a:gd name="T4" fmla="*/ 2 w 16"/>
                <a:gd name="T5" fmla="*/ 1 h 13"/>
                <a:gd name="T6" fmla="*/ 1 w 16"/>
                <a:gd name="T7" fmla="*/ 3 h 13"/>
                <a:gd name="T8" fmla="*/ 1 w 16"/>
                <a:gd name="T9" fmla="*/ 3 h 13"/>
                <a:gd name="T10" fmla="*/ 0 w 16"/>
                <a:gd name="T11" fmla="*/ 3 h 13"/>
                <a:gd name="T12" fmla="*/ 0 w 16"/>
                <a:gd name="T13" fmla="*/ 3 h 13"/>
                <a:gd name="T14" fmla="*/ 1 w 16"/>
                <a:gd name="T15" fmla="*/ 3 h 13"/>
                <a:gd name="T16" fmla="*/ 1 w 16"/>
                <a:gd name="T17" fmla="*/ 3 h 13"/>
                <a:gd name="T18" fmla="*/ 2 w 16"/>
                <a:gd name="T19" fmla="*/ 3 h 13"/>
                <a:gd name="T20" fmla="*/ 2 w 16"/>
                <a:gd name="T21" fmla="*/ 3 h 13"/>
                <a:gd name="T22" fmla="*/ 2 w 16"/>
                <a:gd name="T23" fmla="*/ 3 h 13"/>
                <a:gd name="T24" fmla="*/ 2 w 16"/>
                <a:gd name="T25" fmla="*/ 3 h 13"/>
                <a:gd name="T26" fmla="*/ 2 w 16"/>
                <a:gd name="T27" fmla="*/ 3 h 13"/>
                <a:gd name="T28" fmla="*/ 2 w 16"/>
                <a:gd name="T29" fmla="*/ 3 h 13"/>
                <a:gd name="T30" fmla="*/ 2 w 16"/>
                <a:gd name="T31" fmla="*/ 3 h 13"/>
                <a:gd name="T32" fmla="*/ 2 w 16"/>
                <a:gd name="T33" fmla="*/ 3 h 13"/>
                <a:gd name="T34" fmla="*/ 2 w 16"/>
                <a:gd name="T35" fmla="*/ 3 h 13"/>
                <a:gd name="T36" fmla="*/ 2 w 16"/>
                <a:gd name="T37" fmla="*/ 3 h 13"/>
                <a:gd name="T38" fmla="*/ 2 w 16"/>
                <a:gd name="T39" fmla="*/ 3 h 13"/>
                <a:gd name="T40" fmla="*/ 2 w 16"/>
                <a:gd name="T41" fmla="*/ 3 h 13"/>
                <a:gd name="T42" fmla="*/ 2 w 16"/>
                <a:gd name="T43" fmla="*/ 3 h 13"/>
                <a:gd name="T44" fmla="*/ 2 w 16"/>
                <a:gd name="T45" fmla="*/ 3 h 13"/>
                <a:gd name="T46" fmla="*/ 2 w 16"/>
                <a:gd name="T47" fmla="*/ 3 h 13"/>
                <a:gd name="T48" fmla="*/ 2 w 16"/>
                <a:gd name="T49" fmla="*/ 3 h 13"/>
                <a:gd name="T50" fmla="*/ 2 w 16"/>
                <a:gd name="T51" fmla="*/ 3 h 13"/>
                <a:gd name="T52" fmla="*/ 2 w 16"/>
                <a:gd name="T53" fmla="*/ 3 h 13"/>
                <a:gd name="T54" fmla="*/ 2 w 16"/>
                <a:gd name="T55" fmla="*/ 3 h 13"/>
                <a:gd name="T56" fmla="*/ 2 w 16"/>
                <a:gd name="T57" fmla="*/ 3 h 13"/>
                <a:gd name="T58" fmla="*/ 2 w 16"/>
                <a:gd name="T59" fmla="*/ 3 h 13"/>
                <a:gd name="T60" fmla="*/ 2 w 16"/>
                <a:gd name="T61" fmla="*/ 3 h 13"/>
                <a:gd name="T62" fmla="*/ 2 w 16"/>
                <a:gd name="T63" fmla="*/ 3 h 13"/>
                <a:gd name="T64" fmla="*/ 2 w 16"/>
                <a:gd name="T65" fmla="*/ 0 h 13"/>
                <a:gd name="T66" fmla="*/ 2 w 16"/>
                <a:gd name="T67" fmla="*/ 0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3"/>
                <a:gd name="T104" fmla="*/ 16 w 16"/>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3">
                  <a:moveTo>
                    <a:pt x="12" y="0"/>
                  </a:moveTo>
                  <a:lnTo>
                    <a:pt x="12" y="0"/>
                  </a:lnTo>
                  <a:lnTo>
                    <a:pt x="9" y="1"/>
                  </a:lnTo>
                  <a:lnTo>
                    <a:pt x="1" y="6"/>
                  </a:lnTo>
                  <a:lnTo>
                    <a:pt x="0" y="7"/>
                  </a:lnTo>
                  <a:lnTo>
                    <a:pt x="0" y="8"/>
                  </a:lnTo>
                  <a:lnTo>
                    <a:pt x="1" y="8"/>
                  </a:lnTo>
                  <a:lnTo>
                    <a:pt x="3" y="8"/>
                  </a:lnTo>
                  <a:lnTo>
                    <a:pt x="4" y="9"/>
                  </a:lnTo>
                  <a:lnTo>
                    <a:pt x="4" y="10"/>
                  </a:lnTo>
                  <a:lnTo>
                    <a:pt x="5" y="11"/>
                  </a:lnTo>
                  <a:lnTo>
                    <a:pt x="5" y="12"/>
                  </a:lnTo>
                  <a:lnTo>
                    <a:pt x="9" y="13"/>
                  </a:lnTo>
                  <a:lnTo>
                    <a:pt x="11" y="13"/>
                  </a:lnTo>
                  <a:lnTo>
                    <a:pt x="13" y="11"/>
                  </a:lnTo>
                  <a:lnTo>
                    <a:pt x="16" y="7"/>
                  </a:lnTo>
                  <a:lnTo>
                    <a:pt x="16" y="6"/>
                  </a:lnTo>
                  <a:lnTo>
                    <a:pt x="16" y="5"/>
                  </a:lnTo>
                  <a:lnTo>
                    <a:pt x="14" y="5"/>
                  </a:lnTo>
                  <a:lnTo>
                    <a:pt x="13" y="5"/>
                  </a:lnTo>
                  <a:lnTo>
                    <a:pt x="12" y="4"/>
                  </a:lnTo>
                  <a:lnTo>
                    <a:pt x="12" y="3"/>
                  </a:lnTo>
                  <a:lnTo>
                    <a:pt x="11" y="3"/>
                  </a:lnTo>
                  <a:lnTo>
                    <a:pt x="1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4" name="Freeform 4477"/>
            <p:cNvSpPr>
              <a:spLocks/>
            </p:cNvSpPr>
            <p:nvPr/>
          </p:nvSpPr>
          <p:spPr bwMode="auto">
            <a:xfrm>
              <a:off x="3173" y="2099"/>
              <a:ext cx="6" cy="5"/>
            </a:xfrm>
            <a:custGeom>
              <a:avLst/>
              <a:gdLst>
                <a:gd name="T0" fmla="*/ 3 w 7"/>
                <a:gd name="T1" fmla="*/ 3 h 6"/>
                <a:gd name="T2" fmla="*/ 3 w 7"/>
                <a:gd name="T3" fmla="*/ 3 h 6"/>
                <a:gd name="T4" fmla="*/ 3 w 7"/>
                <a:gd name="T5" fmla="*/ 3 h 6"/>
                <a:gd name="T6" fmla="*/ 3 w 7"/>
                <a:gd name="T7" fmla="*/ 3 h 6"/>
                <a:gd name="T8" fmla="*/ 3 w 7"/>
                <a:gd name="T9" fmla="*/ 2 h 6"/>
                <a:gd name="T10" fmla="*/ 3 w 7"/>
                <a:gd name="T11" fmla="*/ 2 h 6"/>
                <a:gd name="T12" fmla="*/ 3 w 7"/>
                <a:gd name="T13" fmla="*/ 1 h 6"/>
                <a:gd name="T14" fmla="*/ 3 w 7"/>
                <a:gd name="T15" fmla="*/ 1 h 6"/>
                <a:gd name="T16" fmla="*/ 1 w 7"/>
                <a:gd name="T17" fmla="*/ 0 h 6"/>
                <a:gd name="T18" fmla="*/ 1 w 7"/>
                <a:gd name="T19" fmla="*/ 0 h 6"/>
                <a:gd name="T20" fmla="*/ 0 w 7"/>
                <a:gd name="T21" fmla="*/ 1 h 6"/>
                <a:gd name="T22" fmla="*/ 0 w 7"/>
                <a:gd name="T23" fmla="*/ 1 h 6"/>
                <a:gd name="T24" fmla="*/ 0 w 7"/>
                <a:gd name="T25" fmla="*/ 2 h 6"/>
                <a:gd name="T26" fmla="*/ 0 w 7"/>
                <a:gd name="T27" fmla="*/ 2 h 6"/>
                <a:gd name="T28" fmla="*/ 3 w 7"/>
                <a:gd name="T29" fmla="*/ 3 h 6"/>
                <a:gd name="T30" fmla="*/ 3 w 7"/>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6"/>
                <a:gd name="T50" fmla="*/ 7 w 7"/>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6">
                  <a:moveTo>
                    <a:pt x="6" y="5"/>
                  </a:moveTo>
                  <a:lnTo>
                    <a:pt x="6" y="5"/>
                  </a:lnTo>
                  <a:lnTo>
                    <a:pt x="7" y="6"/>
                  </a:lnTo>
                  <a:lnTo>
                    <a:pt x="7" y="5"/>
                  </a:lnTo>
                  <a:lnTo>
                    <a:pt x="6" y="2"/>
                  </a:lnTo>
                  <a:lnTo>
                    <a:pt x="6" y="1"/>
                  </a:lnTo>
                  <a:lnTo>
                    <a:pt x="4" y="1"/>
                  </a:lnTo>
                  <a:lnTo>
                    <a:pt x="1" y="0"/>
                  </a:lnTo>
                  <a:lnTo>
                    <a:pt x="0" y="1"/>
                  </a:lnTo>
                  <a:lnTo>
                    <a:pt x="0" y="2"/>
                  </a:lnTo>
                  <a:lnTo>
                    <a:pt x="6"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5" name="Freeform 4478"/>
            <p:cNvSpPr>
              <a:spLocks/>
            </p:cNvSpPr>
            <p:nvPr/>
          </p:nvSpPr>
          <p:spPr bwMode="auto">
            <a:xfrm>
              <a:off x="3005" y="2041"/>
              <a:ext cx="162" cy="120"/>
            </a:xfrm>
            <a:custGeom>
              <a:avLst/>
              <a:gdLst>
                <a:gd name="T0" fmla="*/ 15 w 202"/>
                <a:gd name="T1" fmla="*/ 2 h 147"/>
                <a:gd name="T2" fmla="*/ 14 w 202"/>
                <a:gd name="T3" fmla="*/ 2 h 147"/>
                <a:gd name="T4" fmla="*/ 14 w 202"/>
                <a:gd name="T5" fmla="*/ 2 h 147"/>
                <a:gd name="T6" fmla="*/ 12 w 202"/>
                <a:gd name="T7" fmla="*/ 2 h 147"/>
                <a:gd name="T8" fmla="*/ 11 w 202"/>
                <a:gd name="T9" fmla="*/ 2 h 147"/>
                <a:gd name="T10" fmla="*/ 11 w 202"/>
                <a:gd name="T11" fmla="*/ 2 h 147"/>
                <a:gd name="T12" fmla="*/ 11 w 202"/>
                <a:gd name="T13" fmla="*/ 2 h 147"/>
                <a:gd name="T14" fmla="*/ 9 w 202"/>
                <a:gd name="T15" fmla="*/ 2 h 147"/>
                <a:gd name="T16" fmla="*/ 8 w 202"/>
                <a:gd name="T17" fmla="*/ 2 h 147"/>
                <a:gd name="T18" fmla="*/ 5 w 202"/>
                <a:gd name="T19" fmla="*/ 2 h 147"/>
                <a:gd name="T20" fmla="*/ 3 w 202"/>
                <a:gd name="T21" fmla="*/ 2 h 147"/>
                <a:gd name="T22" fmla="*/ 2 w 202"/>
                <a:gd name="T23" fmla="*/ 2 h 147"/>
                <a:gd name="T24" fmla="*/ 2 w 202"/>
                <a:gd name="T25" fmla="*/ 1 h 147"/>
                <a:gd name="T26" fmla="*/ 2 w 202"/>
                <a:gd name="T27" fmla="*/ 2 h 147"/>
                <a:gd name="T28" fmla="*/ 2 w 202"/>
                <a:gd name="T29" fmla="*/ 2 h 147"/>
                <a:gd name="T30" fmla="*/ 2 w 202"/>
                <a:gd name="T31" fmla="*/ 2 h 147"/>
                <a:gd name="T32" fmla="*/ 0 w 202"/>
                <a:gd name="T33" fmla="*/ 2 h 147"/>
                <a:gd name="T34" fmla="*/ 2 w 202"/>
                <a:gd name="T35" fmla="*/ 2 h 147"/>
                <a:gd name="T36" fmla="*/ 2 w 202"/>
                <a:gd name="T37" fmla="*/ 2 h 147"/>
                <a:gd name="T38" fmla="*/ 2 w 202"/>
                <a:gd name="T39" fmla="*/ 3 h 147"/>
                <a:gd name="T40" fmla="*/ 2 w 202"/>
                <a:gd name="T41" fmla="*/ 3 h 147"/>
                <a:gd name="T42" fmla="*/ 2 w 202"/>
                <a:gd name="T43" fmla="*/ 4 h 147"/>
                <a:gd name="T44" fmla="*/ 2 w 202"/>
                <a:gd name="T45" fmla="*/ 4 h 147"/>
                <a:gd name="T46" fmla="*/ 2 w 202"/>
                <a:gd name="T47" fmla="*/ 4 h 147"/>
                <a:gd name="T48" fmla="*/ 2 w 202"/>
                <a:gd name="T49" fmla="*/ 4 h 147"/>
                <a:gd name="T50" fmla="*/ 2 w 202"/>
                <a:gd name="T51" fmla="*/ 4 h 147"/>
                <a:gd name="T52" fmla="*/ 3 w 202"/>
                <a:gd name="T53" fmla="*/ 4 h 147"/>
                <a:gd name="T54" fmla="*/ 3 w 202"/>
                <a:gd name="T55" fmla="*/ 4 h 147"/>
                <a:gd name="T56" fmla="*/ 4 w 202"/>
                <a:gd name="T57" fmla="*/ 4 h 147"/>
                <a:gd name="T58" fmla="*/ 4 w 202"/>
                <a:gd name="T59" fmla="*/ 5 h 147"/>
                <a:gd name="T60" fmla="*/ 4 w 202"/>
                <a:gd name="T61" fmla="*/ 6 h 147"/>
                <a:gd name="T62" fmla="*/ 3 w 202"/>
                <a:gd name="T63" fmla="*/ 7 h 147"/>
                <a:gd name="T64" fmla="*/ 3 w 202"/>
                <a:gd name="T65" fmla="*/ 7 h 147"/>
                <a:gd name="T66" fmla="*/ 3 w 202"/>
                <a:gd name="T67" fmla="*/ 9 h 147"/>
                <a:gd name="T68" fmla="*/ 2 w 202"/>
                <a:gd name="T69" fmla="*/ 9 h 147"/>
                <a:gd name="T70" fmla="*/ 3 w 202"/>
                <a:gd name="T71" fmla="*/ 9 h 147"/>
                <a:gd name="T72" fmla="*/ 3 w 202"/>
                <a:gd name="T73" fmla="*/ 11 h 147"/>
                <a:gd name="T74" fmla="*/ 3 w 202"/>
                <a:gd name="T75" fmla="*/ 11 h 147"/>
                <a:gd name="T76" fmla="*/ 3 w 202"/>
                <a:gd name="T77" fmla="*/ 11 h 147"/>
                <a:gd name="T78" fmla="*/ 3 w 202"/>
                <a:gd name="T79" fmla="*/ 12 h 147"/>
                <a:gd name="T80" fmla="*/ 2 w 202"/>
                <a:gd name="T81" fmla="*/ 13 h 147"/>
                <a:gd name="T82" fmla="*/ 2 w 202"/>
                <a:gd name="T83" fmla="*/ 13 h 147"/>
                <a:gd name="T84" fmla="*/ 3 w 202"/>
                <a:gd name="T85" fmla="*/ 13 h 147"/>
                <a:gd name="T86" fmla="*/ 4 w 202"/>
                <a:gd name="T87" fmla="*/ 13 h 147"/>
                <a:gd name="T88" fmla="*/ 4 w 202"/>
                <a:gd name="T89" fmla="*/ 15 h 147"/>
                <a:gd name="T90" fmla="*/ 6 w 202"/>
                <a:gd name="T91" fmla="*/ 16 h 147"/>
                <a:gd name="T92" fmla="*/ 6 w 202"/>
                <a:gd name="T93" fmla="*/ 15 h 147"/>
                <a:gd name="T94" fmla="*/ 9 w 202"/>
                <a:gd name="T95" fmla="*/ 15 h 147"/>
                <a:gd name="T96" fmla="*/ 10 w 202"/>
                <a:gd name="T97" fmla="*/ 15 h 147"/>
                <a:gd name="T98" fmla="*/ 11 w 202"/>
                <a:gd name="T99" fmla="*/ 13 h 147"/>
                <a:gd name="T100" fmla="*/ 11 w 202"/>
                <a:gd name="T101" fmla="*/ 13 h 147"/>
                <a:gd name="T102" fmla="*/ 11 w 202"/>
                <a:gd name="T103" fmla="*/ 13 h 147"/>
                <a:gd name="T104" fmla="*/ 12 w 202"/>
                <a:gd name="T105" fmla="*/ 11 h 147"/>
                <a:gd name="T106" fmla="*/ 13 w 202"/>
                <a:gd name="T107" fmla="*/ 11 h 147"/>
                <a:gd name="T108" fmla="*/ 14 w 202"/>
                <a:gd name="T109" fmla="*/ 6 h 147"/>
                <a:gd name="T110" fmla="*/ 16 w 202"/>
                <a:gd name="T111" fmla="*/ 5 h 147"/>
                <a:gd name="T112" fmla="*/ 18 w 202"/>
                <a:gd name="T113" fmla="*/ 4 h 147"/>
                <a:gd name="T114" fmla="*/ 18 w 202"/>
                <a:gd name="T115" fmla="*/ 3 h 147"/>
                <a:gd name="T116" fmla="*/ 17 w 202"/>
                <a:gd name="T117" fmla="*/ 3 h 1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2"/>
                <a:gd name="T178" fmla="*/ 0 h 147"/>
                <a:gd name="T179" fmla="*/ 202 w 202"/>
                <a:gd name="T180" fmla="*/ 147 h 1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2" h="147">
                  <a:moveTo>
                    <a:pt x="184" y="28"/>
                  </a:moveTo>
                  <a:lnTo>
                    <a:pt x="184" y="28"/>
                  </a:lnTo>
                  <a:lnTo>
                    <a:pt x="176" y="25"/>
                  </a:lnTo>
                  <a:lnTo>
                    <a:pt x="174" y="26"/>
                  </a:lnTo>
                  <a:lnTo>
                    <a:pt x="173" y="26"/>
                  </a:lnTo>
                  <a:lnTo>
                    <a:pt x="172" y="26"/>
                  </a:lnTo>
                  <a:lnTo>
                    <a:pt x="172" y="25"/>
                  </a:lnTo>
                  <a:lnTo>
                    <a:pt x="172" y="24"/>
                  </a:lnTo>
                  <a:lnTo>
                    <a:pt x="162" y="18"/>
                  </a:lnTo>
                  <a:lnTo>
                    <a:pt x="161" y="18"/>
                  </a:lnTo>
                  <a:lnTo>
                    <a:pt x="160" y="18"/>
                  </a:lnTo>
                  <a:lnTo>
                    <a:pt x="160" y="21"/>
                  </a:lnTo>
                  <a:lnTo>
                    <a:pt x="160" y="22"/>
                  </a:lnTo>
                  <a:lnTo>
                    <a:pt x="159" y="22"/>
                  </a:lnTo>
                  <a:lnTo>
                    <a:pt x="150" y="22"/>
                  </a:lnTo>
                  <a:lnTo>
                    <a:pt x="146" y="21"/>
                  </a:lnTo>
                  <a:lnTo>
                    <a:pt x="145" y="18"/>
                  </a:lnTo>
                  <a:lnTo>
                    <a:pt x="144" y="18"/>
                  </a:lnTo>
                  <a:lnTo>
                    <a:pt x="143" y="18"/>
                  </a:lnTo>
                  <a:lnTo>
                    <a:pt x="141" y="20"/>
                  </a:lnTo>
                  <a:lnTo>
                    <a:pt x="139" y="18"/>
                  </a:lnTo>
                  <a:lnTo>
                    <a:pt x="137" y="17"/>
                  </a:lnTo>
                  <a:lnTo>
                    <a:pt x="136" y="16"/>
                  </a:lnTo>
                  <a:lnTo>
                    <a:pt x="128" y="15"/>
                  </a:lnTo>
                  <a:lnTo>
                    <a:pt x="127" y="15"/>
                  </a:lnTo>
                  <a:lnTo>
                    <a:pt x="127" y="14"/>
                  </a:lnTo>
                  <a:lnTo>
                    <a:pt x="127" y="12"/>
                  </a:lnTo>
                  <a:lnTo>
                    <a:pt x="125" y="11"/>
                  </a:lnTo>
                  <a:lnTo>
                    <a:pt x="123" y="10"/>
                  </a:lnTo>
                  <a:lnTo>
                    <a:pt x="121" y="10"/>
                  </a:lnTo>
                  <a:lnTo>
                    <a:pt x="120" y="9"/>
                  </a:lnTo>
                  <a:lnTo>
                    <a:pt x="118" y="9"/>
                  </a:lnTo>
                  <a:lnTo>
                    <a:pt x="114" y="9"/>
                  </a:lnTo>
                  <a:lnTo>
                    <a:pt x="110" y="9"/>
                  </a:lnTo>
                  <a:lnTo>
                    <a:pt x="106" y="8"/>
                  </a:lnTo>
                  <a:lnTo>
                    <a:pt x="105" y="8"/>
                  </a:lnTo>
                  <a:lnTo>
                    <a:pt x="102" y="8"/>
                  </a:lnTo>
                  <a:lnTo>
                    <a:pt x="97" y="8"/>
                  </a:lnTo>
                  <a:lnTo>
                    <a:pt x="94" y="7"/>
                  </a:lnTo>
                  <a:lnTo>
                    <a:pt x="93" y="7"/>
                  </a:lnTo>
                  <a:lnTo>
                    <a:pt x="91" y="5"/>
                  </a:lnTo>
                  <a:lnTo>
                    <a:pt x="87" y="7"/>
                  </a:lnTo>
                  <a:lnTo>
                    <a:pt x="81" y="8"/>
                  </a:lnTo>
                  <a:lnTo>
                    <a:pt x="79" y="8"/>
                  </a:lnTo>
                  <a:lnTo>
                    <a:pt x="75" y="8"/>
                  </a:lnTo>
                  <a:lnTo>
                    <a:pt x="60" y="4"/>
                  </a:lnTo>
                  <a:lnTo>
                    <a:pt x="57" y="3"/>
                  </a:lnTo>
                  <a:lnTo>
                    <a:pt x="55" y="2"/>
                  </a:lnTo>
                  <a:lnTo>
                    <a:pt x="53" y="3"/>
                  </a:lnTo>
                  <a:lnTo>
                    <a:pt x="38" y="7"/>
                  </a:lnTo>
                  <a:lnTo>
                    <a:pt x="37" y="7"/>
                  </a:lnTo>
                  <a:lnTo>
                    <a:pt x="34" y="4"/>
                  </a:lnTo>
                  <a:lnTo>
                    <a:pt x="29" y="1"/>
                  </a:lnTo>
                  <a:lnTo>
                    <a:pt x="26" y="1"/>
                  </a:lnTo>
                  <a:lnTo>
                    <a:pt x="24" y="2"/>
                  </a:lnTo>
                  <a:lnTo>
                    <a:pt x="23" y="2"/>
                  </a:lnTo>
                  <a:lnTo>
                    <a:pt x="22" y="2"/>
                  </a:lnTo>
                  <a:lnTo>
                    <a:pt x="23" y="1"/>
                  </a:lnTo>
                  <a:lnTo>
                    <a:pt x="23" y="0"/>
                  </a:lnTo>
                  <a:lnTo>
                    <a:pt x="22" y="1"/>
                  </a:lnTo>
                  <a:lnTo>
                    <a:pt x="18" y="4"/>
                  </a:lnTo>
                  <a:lnTo>
                    <a:pt x="17" y="4"/>
                  </a:lnTo>
                  <a:lnTo>
                    <a:pt x="17" y="5"/>
                  </a:lnTo>
                  <a:lnTo>
                    <a:pt x="18" y="5"/>
                  </a:lnTo>
                  <a:lnTo>
                    <a:pt x="19" y="7"/>
                  </a:lnTo>
                  <a:lnTo>
                    <a:pt x="18" y="8"/>
                  </a:lnTo>
                  <a:lnTo>
                    <a:pt x="17" y="8"/>
                  </a:lnTo>
                  <a:lnTo>
                    <a:pt x="12" y="9"/>
                  </a:lnTo>
                  <a:lnTo>
                    <a:pt x="10" y="10"/>
                  </a:lnTo>
                  <a:lnTo>
                    <a:pt x="9" y="9"/>
                  </a:lnTo>
                  <a:lnTo>
                    <a:pt x="7" y="10"/>
                  </a:lnTo>
                  <a:lnTo>
                    <a:pt x="5" y="11"/>
                  </a:lnTo>
                  <a:lnTo>
                    <a:pt x="4" y="12"/>
                  </a:lnTo>
                  <a:lnTo>
                    <a:pt x="2" y="12"/>
                  </a:lnTo>
                  <a:lnTo>
                    <a:pt x="2" y="13"/>
                  </a:lnTo>
                  <a:lnTo>
                    <a:pt x="0" y="15"/>
                  </a:lnTo>
                  <a:lnTo>
                    <a:pt x="0" y="16"/>
                  </a:lnTo>
                  <a:lnTo>
                    <a:pt x="2" y="17"/>
                  </a:lnTo>
                  <a:lnTo>
                    <a:pt x="4" y="21"/>
                  </a:lnTo>
                  <a:lnTo>
                    <a:pt x="5" y="22"/>
                  </a:lnTo>
                  <a:lnTo>
                    <a:pt x="4" y="24"/>
                  </a:lnTo>
                  <a:lnTo>
                    <a:pt x="6" y="23"/>
                  </a:lnTo>
                  <a:lnTo>
                    <a:pt x="9" y="22"/>
                  </a:lnTo>
                  <a:lnTo>
                    <a:pt x="9" y="23"/>
                  </a:lnTo>
                  <a:lnTo>
                    <a:pt x="7" y="25"/>
                  </a:lnTo>
                  <a:lnTo>
                    <a:pt x="6" y="25"/>
                  </a:lnTo>
                  <a:lnTo>
                    <a:pt x="7" y="26"/>
                  </a:lnTo>
                  <a:lnTo>
                    <a:pt x="9" y="27"/>
                  </a:lnTo>
                  <a:lnTo>
                    <a:pt x="9" y="28"/>
                  </a:lnTo>
                  <a:lnTo>
                    <a:pt x="7" y="29"/>
                  </a:lnTo>
                  <a:lnTo>
                    <a:pt x="8" y="30"/>
                  </a:lnTo>
                  <a:lnTo>
                    <a:pt x="9" y="30"/>
                  </a:lnTo>
                  <a:lnTo>
                    <a:pt x="10" y="29"/>
                  </a:lnTo>
                  <a:lnTo>
                    <a:pt x="9" y="30"/>
                  </a:lnTo>
                  <a:lnTo>
                    <a:pt x="8" y="31"/>
                  </a:lnTo>
                  <a:lnTo>
                    <a:pt x="7" y="34"/>
                  </a:lnTo>
                  <a:lnTo>
                    <a:pt x="7" y="36"/>
                  </a:lnTo>
                  <a:lnTo>
                    <a:pt x="7" y="37"/>
                  </a:lnTo>
                  <a:lnTo>
                    <a:pt x="8" y="36"/>
                  </a:lnTo>
                  <a:lnTo>
                    <a:pt x="10" y="35"/>
                  </a:lnTo>
                  <a:lnTo>
                    <a:pt x="13" y="34"/>
                  </a:lnTo>
                  <a:lnTo>
                    <a:pt x="16" y="32"/>
                  </a:lnTo>
                  <a:lnTo>
                    <a:pt x="18" y="31"/>
                  </a:lnTo>
                  <a:lnTo>
                    <a:pt x="19" y="34"/>
                  </a:lnTo>
                  <a:lnTo>
                    <a:pt x="19" y="35"/>
                  </a:lnTo>
                  <a:lnTo>
                    <a:pt x="18" y="36"/>
                  </a:lnTo>
                  <a:lnTo>
                    <a:pt x="18" y="38"/>
                  </a:lnTo>
                  <a:lnTo>
                    <a:pt x="19" y="39"/>
                  </a:lnTo>
                  <a:lnTo>
                    <a:pt x="20" y="39"/>
                  </a:lnTo>
                  <a:lnTo>
                    <a:pt x="21" y="38"/>
                  </a:lnTo>
                  <a:lnTo>
                    <a:pt x="22" y="37"/>
                  </a:lnTo>
                  <a:lnTo>
                    <a:pt x="23" y="37"/>
                  </a:lnTo>
                  <a:lnTo>
                    <a:pt x="26" y="38"/>
                  </a:lnTo>
                  <a:lnTo>
                    <a:pt x="27" y="38"/>
                  </a:lnTo>
                  <a:lnTo>
                    <a:pt x="33" y="37"/>
                  </a:lnTo>
                  <a:lnTo>
                    <a:pt x="34" y="37"/>
                  </a:lnTo>
                  <a:lnTo>
                    <a:pt x="36" y="36"/>
                  </a:lnTo>
                  <a:lnTo>
                    <a:pt x="37" y="36"/>
                  </a:lnTo>
                  <a:lnTo>
                    <a:pt x="38" y="36"/>
                  </a:lnTo>
                  <a:lnTo>
                    <a:pt x="41" y="36"/>
                  </a:lnTo>
                  <a:lnTo>
                    <a:pt x="43" y="36"/>
                  </a:lnTo>
                  <a:lnTo>
                    <a:pt x="44" y="37"/>
                  </a:lnTo>
                  <a:lnTo>
                    <a:pt x="45" y="38"/>
                  </a:lnTo>
                  <a:lnTo>
                    <a:pt x="44" y="39"/>
                  </a:lnTo>
                  <a:lnTo>
                    <a:pt x="45" y="40"/>
                  </a:lnTo>
                  <a:lnTo>
                    <a:pt x="49" y="42"/>
                  </a:lnTo>
                  <a:lnTo>
                    <a:pt x="49" y="43"/>
                  </a:lnTo>
                  <a:lnTo>
                    <a:pt x="48" y="44"/>
                  </a:lnTo>
                  <a:lnTo>
                    <a:pt x="47" y="48"/>
                  </a:lnTo>
                  <a:lnTo>
                    <a:pt x="46" y="48"/>
                  </a:lnTo>
                  <a:lnTo>
                    <a:pt x="45" y="49"/>
                  </a:lnTo>
                  <a:lnTo>
                    <a:pt x="41" y="50"/>
                  </a:lnTo>
                  <a:lnTo>
                    <a:pt x="38" y="53"/>
                  </a:lnTo>
                  <a:lnTo>
                    <a:pt x="39" y="58"/>
                  </a:lnTo>
                  <a:lnTo>
                    <a:pt x="39" y="64"/>
                  </a:lnTo>
                  <a:lnTo>
                    <a:pt x="39" y="67"/>
                  </a:lnTo>
                  <a:lnTo>
                    <a:pt x="38" y="68"/>
                  </a:lnTo>
                  <a:lnTo>
                    <a:pt x="37" y="68"/>
                  </a:lnTo>
                  <a:lnTo>
                    <a:pt x="38" y="71"/>
                  </a:lnTo>
                  <a:lnTo>
                    <a:pt x="37" y="76"/>
                  </a:lnTo>
                  <a:lnTo>
                    <a:pt x="37" y="78"/>
                  </a:lnTo>
                  <a:lnTo>
                    <a:pt x="36" y="79"/>
                  </a:lnTo>
                  <a:lnTo>
                    <a:pt x="35" y="79"/>
                  </a:lnTo>
                  <a:lnTo>
                    <a:pt x="31" y="79"/>
                  </a:lnTo>
                  <a:lnTo>
                    <a:pt x="29" y="79"/>
                  </a:lnTo>
                  <a:lnTo>
                    <a:pt x="29" y="80"/>
                  </a:lnTo>
                  <a:lnTo>
                    <a:pt x="32" y="85"/>
                  </a:lnTo>
                  <a:lnTo>
                    <a:pt x="33" y="86"/>
                  </a:lnTo>
                  <a:lnTo>
                    <a:pt x="34" y="88"/>
                  </a:lnTo>
                  <a:lnTo>
                    <a:pt x="35" y="90"/>
                  </a:lnTo>
                  <a:lnTo>
                    <a:pt x="37" y="91"/>
                  </a:lnTo>
                  <a:lnTo>
                    <a:pt x="36" y="93"/>
                  </a:lnTo>
                  <a:lnTo>
                    <a:pt x="35" y="95"/>
                  </a:lnTo>
                  <a:lnTo>
                    <a:pt x="34" y="96"/>
                  </a:lnTo>
                  <a:lnTo>
                    <a:pt x="33" y="98"/>
                  </a:lnTo>
                  <a:lnTo>
                    <a:pt x="32" y="100"/>
                  </a:lnTo>
                  <a:lnTo>
                    <a:pt x="32" y="101"/>
                  </a:lnTo>
                  <a:lnTo>
                    <a:pt x="35" y="107"/>
                  </a:lnTo>
                  <a:lnTo>
                    <a:pt x="36" y="107"/>
                  </a:lnTo>
                  <a:lnTo>
                    <a:pt x="37" y="107"/>
                  </a:lnTo>
                  <a:lnTo>
                    <a:pt x="37" y="108"/>
                  </a:lnTo>
                  <a:lnTo>
                    <a:pt x="33" y="110"/>
                  </a:lnTo>
                  <a:lnTo>
                    <a:pt x="32" y="111"/>
                  </a:lnTo>
                  <a:lnTo>
                    <a:pt x="30" y="115"/>
                  </a:lnTo>
                  <a:lnTo>
                    <a:pt x="29" y="119"/>
                  </a:lnTo>
                  <a:lnTo>
                    <a:pt x="29" y="120"/>
                  </a:lnTo>
                  <a:lnTo>
                    <a:pt x="30" y="122"/>
                  </a:lnTo>
                  <a:lnTo>
                    <a:pt x="30" y="124"/>
                  </a:lnTo>
                  <a:lnTo>
                    <a:pt x="31" y="124"/>
                  </a:lnTo>
                  <a:lnTo>
                    <a:pt x="34" y="124"/>
                  </a:lnTo>
                  <a:lnTo>
                    <a:pt x="36" y="125"/>
                  </a:lnTo>
                  <a:lnTo>
                    <a:pt x="37" y="124"/>
                  </a:lnTo>
                  <a:lnTo>
                    <a:pt x="38" y="123"/>
                  </a:lnTo>
                  <a:lnTo>
                    <a:pt x="38" y="124"/>
                  </a:lnTo>
                  <a:lnTo>
                    <a:pt x="39" y="125"/>
                  </a:lnTo>
                  <a:lnTo>
                    <a:pt x="39" y="126"/>
                  </a:lnTo>
                  <a:lnTo>
                    <a:pt x="45" y="129"/>
                  </a:lnTo>
                  <a:lnTo>
                    <a:pt x="46" y="132"/>
                  </a:lnTo>
                  <a:lnTo>
                    <a:pt x="48" y="130"/>
                  </a:lnTo>
                  <a:lnTo>
                    <a:pt x="48" y="132"/>
                  </a:lnTo>
                  <a:lnTo>
                    <a:pt x="47" y="134"/>
                  </a:lnTo>
                  <a:lnTo>
                    <a:pt x="47" y="135"/>
                  </a:lnTo>
                  <a:lnTo>
                    <a:pt x="52" y="142"/>
                  </a:lnTo>
                  <a:lnTo>
                    <a:pt x="55" y="146"/>
                  </a:lnTo>
                  <a:lnTo>
                    <a:pt x="58" y="147"/>
                  </a:lnTo>
                  <a:lnTo>
                    <a:pt x="61" y="146"/>
                  </a:lnTo>
                  <a:lnTo>
                    <a:pt x="63" y="144"/>
                  </a:lnTo>
                  <a:lnTo>
                    <a:pt x="64" y="143"/>
                  </a:lnTo>
                  <a:lnTo>
                    <a:pt x="66" y="141"/>
                  </a:lnTo>
                  <a:lnTo>
                    <a:pt x="68" y="139"/>
                  </a:lnTo>
                  <a:lnTo>
                    <a:pt x="73" y="138"/>
                  </a:lnTo>
                  <a:lnTo>
                    <a:pt x="76" y="136"/>
                  </a:lnTo>
                  <a:lnTo>
                    <a:pt x="78" y="134"/>
                  </a:lnTo>
                  <a:lnTo>
                    <a:pt x="85" y="134"/>
                  </a:lnTo>
                  <a:lnTo>
                    <a:pt x="97" y="134"/>
                  </a:lnTo>
                  <a:lnTo>
                    <a:pt x="103" y="134"/>
                  </a:lnTo>
                  <a:lnTo>
                    <a:pt x="105" y="135"/>
                  </a:lnTo>
                  <a:lnTo>
                    <a:pt x="108" y="134"/>
                  </a:lnTo>
                  <a:lnTo>
                    <a:pt x="110" y="133"/>
                  </a:lnTo>
                  <a:lnTo>
                    <a:pt x="111" y="133"/>
                  </a:lnTo>
                  <a:lnTo>
                    <a:pt x="113" y="133"/>
                  </a:lnTo>
                  <a:lnTo>
                    <a:pt x="114" y="134"/>
                  </a:lnTo>
                  <a:lnTo>
                    <a:pt x="115" y="134"/>
                  </a:lnTo>
                  <a:lnTo>
                    <a:pt x="117" y="132"/>
                  </a:lnTo>
                  <a:lnTo>
                    <a:pt x="120" y="125"/>
                  </a:lnTo>
                  <a:lnTo>
                    <a:pt x="123" y="122"/>
                  </a:lnTo>
                  <a:lnTo>
                    <a:pt x="125" y="121"/>
                  </a:lnTo>
                  <a:lnTo>
                    <a:pt x="132" y="119"/>
                  </a:lnTo>
                  <a:lnTo>
                    <a:pt x="133" y="118"/>
                  </a:lnTo>
                  <a:lnTo>
                    <a:pt x="134" y="119"/>
                  </a:lnTo>
                  <a:lnTo>
                    <a:pt x="135" y="119"/>
                  </a:lnTo>
                  <a:lnTo>
                    <a:pt x="136" y="119"/>
                  </a:lnTo>
                  <a:lnTo>
                    <a:pt x="136" y="118"/>
                  </a:lnTo>
                  <a:lnTo>
                    <a:pt x="136" y="116"/>
                  </a:lnTo>
                  <a:lnTo>
                    <a:pt x="135" y="115"/>
                  </a:lnTo>
                  <a:lnTo>
                    <a:pt x="136" y="113"/>
                  </a:lnTo>
                  <a:lnTo>
                    <a:pt x="138" y="108"/>
                  </a:lnTo>
                  <a:lnTo>
                    <a:pt x="139" y="107"/>
                  </a:lnTo>
                  <a:lnTo>
                    <a:pt x="141" y="105"/>
                  </a:lnTo>
                  <a:lnTo>
                    <a:pt x="144" y="101"/>
                  </a:lnTo>
                  <a:lnTo>
                    <a:pt x="151" y="97"/>
                  </a:lnTo>
                  <a:lnTo>
                    <a:pt x="152" y="97"/>
                  </a:lnTo>
                  <a:lnTo>
                    <a:pt x="152" y="96"/>
                  </a:lnTo>
                  <a:lnTo>
                    <a:pt x="151" y="95"/>
                  </a:lnTo>
                  <a:lnTo>
                    <a:pt x="148" y="93"/>
                  </a:lnTo>
                  <a:lnTo>
                    <a:pt x="145" y="88"/>
                  </a:lnTo>
                  <a:lnTo>
                    <a:pt x="145" y="86"/>
                  </a:lnTo>
                  <a:lnTo>
                    <a:pt x="145" y="83"/>
                  </a:lnTo>
                  <a:lnTo>
                    <a:pt x="146" y="79"/>
                  </a:lnTo>
                  <a:lnTo>
                    <a:pt x="148" y="74"/>
                  </a:lnTo>
                  <a:lnTo>
                    <a:pt x="161" y="58"/>
                  </a:lnTo>
                  <a:lnTo>
                    <a:pt x="162" y="57"/>
                  </a:lnTo>
                  <a:lnTo>
                    <a:pt x="163" y="55"/>
                  </a:lnTo>
                  <a:lnTo>
                    <a:pt x="166" y="53"/>
                  </a:lnTo>
                  <a:lnTo>
                    <a:pt x="172" y="51"/>
                  </a:lnTo>
                  <a:lnTo>
                    <a:pt x="183" y="48"/>
                  </a:lnTo>
                  <a:lnTo>
                    <a:pt x="187" y="44"/>
                  </a:lnTo>
                  <a:lnTo>
                    <a:pt x="191" y="42"/>
                  </a:lnTo>
                  <a:lnTo>
                    <a:pt x="194" y="41"/>
                  </a:lnTo>
                  <a:lnTo>
                    <a:pt x="199" y="39"/>
                  </a:lnTo>
                  <a:lnTo>
                    <a:pt x="200" y="36"/>
                  </a:lnTo>
                  <a:lnTo>
                    <a:pt x="199" y="34"/>
                  </a:lnTo>
                  <a:lnTo>
                    <a:pt x="199" y="31"/>
                  </a:lnTo>
                  <a:lnTo>
                    <a:pt x="199" y="30"/>
                  </a:lnTo>
                  <a:lnTo>
                    <a:pt x="201" y="29"/>
                  </a:lnTo>
                  <a:lnTo>
                    <a:pt x="202" y="28"/>
                  </a:lnTo>
                  <a:lnTo>
                    <a:pt x="201" y="28"/>
                  </a:lnTo>
                  <a:lnTo>
                    <a:pt x="200" y="26"/>
                  </a:lnTo>
                  <a:lnTo>
                    <a:pt x="193" y="28"/>
                  </a:lnTo>
                  <a:lnTo>
                    <a:pt x="188" y="28"/>
                  </a:lnTo>
                  <a:lnTo>
                    <a:pt x="184" y="2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6" name="Freeform 4479"/>
            <p:cNvSpPr>
              <a:spLocks/>
            </p:cNvSpPr>
            <p:nvPr/>
          </p:nvSpPr>
          <p:spPr bwMode="auto">
            <a:xfrm>
              <a:off x="3156" y="1911"/>
              <a:ext cx="48" cy="35"/>
            </a:xfrm>
            <a:custGeom>
              <a:avLst/>
              <a:gdLst>
                <a:gd name="T0" fmla="*/ 2 w 61"/>
                <a:gd name="T1" fmla="*/ 2 h 42"/>
                <a:gd name="T2" fmla="*/ 2 w 61"/>
                <a:gd name="T3" fmla="*/ 2 h 42"/>
                <a:gd name="T4" fmla="*/ 2 w 61"/>
                <a:gd name="T5" fmla="*/ 2 h 42"/>
                <a:gd name="T6" fmla="*/ 2 w 61"/>
                <a:gd name="T7" fmla="*/ 2 h 42"/>
                <a:gd name="T8" fmla="*/ 2 w 61"/>
                <a:gd name="T9" fmla="*/ 3 h 42"/>
                <a:gd name="T10" fmla="*/ 2 w 61"/>
                <a:gd name="T11" fmla="*/ 3 h 42"/>
                <a:gd name="T12" fmla="*/ 2 w 61"/>
                <a:gd name="T13" fmla="*/ 4 h 42"/>
                <a:gd name="T14" fmla="*/ 2 w 61"/>
                <a:gd name="T15" fmla="*/ 4 h 42"/>
                <a:gd name="T16" fmla="*/ 2 w 61"/>
                <a:gd name="T17" fmla="*/ 4 h 42"/>
                <a:gd name="T18" fmla="*/ 2 w 61"/>
                <a:gd name="T19" fmla="*/ 4 h 42"/>
                <a:gd name="T20" fmla="*/ 2 w 61"/>
                <a:gd name="T21" fmla="*/ 4 h 42"/>
                <a:gd name="T22" fmla="*/ 2 w 61"/>
                <a:gd name="T23" fmla="*/ 5 h 42"/>
                <a:gd name="T24" fmla="*/ 2 w 61"/>
                <a:gd name="T25" fmla="*/ 5 h 42"/>
                <a:gd name="T26" fmla="*/ 2 w 61"/>
                <a:gd name="T27" fmla="*/ 5 h 42"/>
                <a:gd name="T28" fmla="*/ 3 w 61"/>
                <a:gd name="T29" fmla="*/ 4 h 42"/>
                <a:gd name="T30" fmla="*/ 3 w 61"/>
                <a:gd name="T31" fmla="*/ 5 h 42"/>
                <a:gd name="T32" fmla="*/ 3 w 61"/>
                <a:gd name="T33" fmla="*/ 6 h 42"/>
                <a:gd name="T34" fmla="*/ 3 w 61"/>
                <a:gd name="T35" fmla="*/ 6 h 42"/>
                <a:gd name="T36" fmla="*/ 3 w 61"/>
                <a:gd name="T37" fmla="*/ 6 h 42"/>
                <a:gd name="T38" fmla="*/ 4 w 61"/>
                <a:gd name="T39" fmla="*/ 6 h 42"/>
                <a:gd name="T40" fmla="*/ 4 w 61"/>
                <a:gd name="T41" fmla="*/ 6 h 42"/>
                <a:gd name="T42" fmla="*/ 4 w 61"/>
                <a:gd name="T43" fmla="*/ 6 h 42"/>
                <a:gd name="T44" fmla="*/ 4 w 61"/>
                <a:gd name="T45" fmla="*/ 6 h 42"/>
                <a:gd name="T46" fmla="*/ 4 w 61"/>
                <a:gd name="T47" fmla="*/ 6 h 42"/>
                <a:gd name="T48" fmla="*/ 4 w 61"/>
                <a:gd name="T49" fmla="*/ 5 h 42"/>
                <a:gd name="T50" fmla="*/ 4 w 61"/>
                <a:gd name="T51" fmla="*/ 5 h 42"/>
                <a:gd name="T52" fmla="*/ 4 w 61"/>
                <a:gd name="T53" fmla="*/ 5 h 42"/>
                <a:gd name="T54" fmla="*/ 4 w 61"/>
                <a:gd name="T55" fmla="*/ 4 h 42"/>
                <a:gd name="T56" fmla="*/ 4 w 61"/>
                <a:gd name="T57" fmla="*/ 4 h 42"/>
                <a:gd name="T58" fmla="*/ 5 w 61"/>
                <a:gd name="T59" fmla="*/ 4 h 42"/>
                <a:gd name="T60" fmla="*/ 5 w 61"/>
                <a:gd name="T61" fmla="*/ 4 h 42"/>
                <a:gd name="T62" fmla="*/ 4 w 61"/>
                <a:gd name="T63" fmla="*/ 2 h 42"/>
                <a:gd name="T64" fmla="*/ 4 w 61"/>
                <a:gd name="T65" fmla="*/ 2 h 42"/>
                <a:gd name="T66" fmla="*/ 4 w 61"/>
                <a:gd name="T67" fmla="*/ 2 h 42"/>
                <a:gd name="T68" fmla="*/ 4 w 61"/>
                <a:gd name="T69" fmla="*/ 2 h 42"/>
                <a:gd name="T70" fmla="*/ 4 w 61"/>
                <a:gd name="T71" fmla="*/ 2 h 42"/>
                <a:gd name="T72" fmla="*/ 4 w 61"/>
                <a:gd name="T73" fmla="*/ 2 h 42"/>
                <a:gd name="T74" fmla="*/ 4 w 61"/>
                <a:gd name="T75" fmla="*/ 2 h 42"/>
                <a:gd name="T76" fmla="*/ 4 w 61"/>
                <a:gd name="T77" fmla="*/ 2 h 42"/>
                <a:gd name="T78" fmla="*/ 4 w 61"/>
                <a:gd name="T79" fmla="*/ 2 h 42"/>
                <a:gd name="T80" fmla="*/ 4 w 61"/>
                <a:gd name="T81" fmla="*/ 2 h 42"/>
                <a:gd name="T82" fmla="*/ 4 w 61"/>
                <a:gd name="T83" fmla="*/ 2 h 42"/>
                <a:gd name="T84" fmla="*/ 4 w 61"/>
                <a:gd name="T85" fmla="*/ 2 h 42"/>
                <a:gd name="T86" fmla="*/ 3 w 61"/>
                <a:gd name="T87" fmla="*/ 2 h 42"/>
                <a:gd name="T88" fmla="*/ 3 w 61"/>
                <a:gd name="T89" fmla="*/ 2 h 42"/>
                <a:gd name="T90" fmla="*/ 3 w 61"/>
                <a:gd name="T91" fmla="*/ 2 h 42"/>
                <a:gd name="T92" fmla="*/ 3 w 61"/>
                <a:gd name="T93" fmla="*/ 2 h 42"/>
                <a:gd name="T94" fmla="*/ 3 w 61"/>
                <a:gd name="T95" fmla="*/ 1 h 42"/>
                <a:gd name="T96" fmla="*/ 3 w 61"/>
                <a:gd name="T97" fmla="*/ 1 h 42"/>
                <a:gd name="T98" fmla="*/ 2 w 61"/>
                <a:gd name="T99" fmla="*/ 1 h 42"/>
                <a:gd name="T100" fmla="*/ 2 w 61"/>
                <a:gd name="T101" fmla="*/ 1 h 42"/>
                <a:gd name="T102" fmla="*/ 2 w 61"/>
                <a:gd name="T103" fmla="*/ 1 h 42"/>
                <a:gd name="T104" fmla="*/ 2 w 61"/>
                <a:gd name="T105" fmla="*/ 2 h 42"/>
                <a:gd name="T106" fmla="*/ 2 w 61"/>
                <a:gd name="T107" fmla="*/ 2 h 42"/>
                <a:gd name="T108" fmla="*/ 2 w 61"/>
                <a:gd name="T109" fmla="*/ 2 h 42"/>
                <a:gd name="T110" fmla="*/ 2 w 61"/>
                <a:gd name="T111" fmla="*/ 2 h 42"/>
                <a:gd name="T112" fmla="*/ 2 w 61"/>
                <a:gd name="T113" fmla="*/ 2 h 42"/>
                <a:gd name="T114" fmla="*/ 2 w 61"/>
                <a:gd name="T115" fmla="*/ 2 h 42"/>
                <a:gd name="T116" fmla="*/ 2 w 61"/>
                <a:gd name="T117" fmla="*/ 2 h 42"/>
                <a:gd name="T118" fmla="*/ 2 w 61"/>
                <a:gd name="T119" fmla="*/ 2 h 42"/>
                <a:gd name="T120" fmla="*/ 2 w 61"/>
                <a:gd name="T121" fmla="*/ 2 h 42"/>
                <a:gd name="T122" fmla="*/ 0 w 61"/>
                <a:gd name="T123" fmla="*/ 2 h 42"/>
                <a:gd name="T124" fmla="*/ 2 w 61"/>
                <a:gd name="T125" fmla="*/ 2 h 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
                <a:gd name="T190" fmla="*/ 0 h 42"/>
                <a:gd name="T191" fmla="*/ 61 w 61"/>
                <a:gd name="T192" fmla="*/ 42 h 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 h="42">
                  <a:moveTo>
                    <a:pt x="2" y="13"/>
                  </a:moveTo>
                  <a:lnTo>
                    <a:pt x="2" y="13"/>
                  </a:lnTo>
                  <a:lnTo>
                    <a:pt x="5" y="17"/>
                  </a:lnTo>
                  <a:lnTo>
                    <a:pt x="7" y="17"/>
                  </a:lnTo>
                  <a:lnTo>
                    <a:pt x="9" y="15"/>
                  </a:lnTo>
                  <a:lnTo>
                    <a:pt x="11" y="16"/>
                  </a:lnTo>
                  <a:lnTo>
                    <a:pt x="12" y="17"/>
                  </a:lnTo>
                  <a:lnTo>
                    <a:pt x="13" y="19"/>
                  </a:lnTo>
                  <a:lnTo>
                    <a:pt x="13" y="20"/>
                  </a:lnTo>
                  <a:lnTo>
                    <a:pt x="15" y="21"/>
                  </a:lnTo>
                  <a:lnTo>
                    <a:pt x="17" y="21"/>
                  </a:lnTo>
                  <a:lnTo>
                    <a:pt x="18" y="21"/>
                  </a:lnTo>
                  <a:lnTo>
                    <a:pt x="18" y="22"/>
                  </a:lnTo>
                  <a:lnTo>
                    <a:pt x="19" y="25"/>
                  </a:lnTo>
                  <a:lnTo>
                    <a:pt x="19" y="26"/>
                  </a:lnTo>
                  <a:lnTo>
                    <a:pt x="19" y="25"/>
                  </a:lnTo>
                  <a:lnTo>
                    <a:pt x="24" y="25"/>
                  </a:lnTo>
                  <a:lnTo>
                    <a:pt x="25" y="25"/>
                  </a:lnTo>
                  <a:lnTo>
                    <a:pt x="27" y="27"/>
                  </a:lnTo>
                  <a:lnTo>
                    <a:pt x="27" y="28"/>
                  </a:lnTo>
                  <a:lnTo>
                    <a:pt x="26" y="31"/>
                  </a:lnTo>
                  <a:lnTo>
                    <a:pt x="26" y="32"/>
                  </a:lnTo>
                  <a:lnTo>
                    <a:pt x="27" y="32"/>
                  </a:lnTo>
                  <a:lnTo>
                    <a:pt x="29" y="33"/>
                  </a:lnTo>
                  <a:lnTo>
                    <a:pt x="31" y="32"/>
                  </a:lnTo>
                  <a:lnTo>
                    <a:pt x="36" y="29"/>
                  </a:lnTo>
                  <a:lnTo>
                    <a:pt x="37" y="29"/>
                  </a:lnTo>
                  <a:lnTo>
                    <a:pt x="37" y="30"/>
                  </a:lnTo>
                  <a:lnTo>
                    <a:pt x="37" y="33"/>
                  </a:lnTo>
                  <a:lnTo>
                    <a:pt x="38" y="35"/>
                  </a:lnTo>
                  <a:lnTo>
                    <a:pt x="38" y="36"/>
                  </a:lnTo>
                  <a:lnTo>
                    <a:pt x="39" y="36"/>
                  </a:lnTo>
                  <a:lnTo>
                    <a:pt x="40" y="36"/>
                  </a:lnTo>
                  <a:lnTo>
                    <a:pt x="45" y="40"/>
                  </a:lnTo>
                  <a:lnTo>
                    <a:pt x="46" y="40"/>
                  </a:lnTo>
                  <a:lnTo>
                    <a:pt x="47" y="42"/>
                  </a:lnTo>
                  <a:lnTo>
                    <a:pt x="49" y="42"/>
                  </a:lnTo>
                  <a:lnTo>
                    <a:pt x="52" y="42"/>
                  </a:lnTo>
                  <a:lnTo>
                    <a:pt x="53" y="42"/>
                  </a:lnTo>
                  <a:lnTo>
                    <a:pt x="53" y="41"/>
                  </a:lnTo>
                  <a:lnTo>
                    <a:pt x="54" y="40"/>
                  </a:lnTo>
                  <a:lnTo>
                    <a:pt x="54" y="37"/>
                  </a:lnTo>
                  <a:lnTo>
                    <a:pt x="52" y="35"/>
                  </a:lnTo>
                  <a:lnTo>
                    <a:pt x="52" y="34"/>
                  </a:lnTo>
                  <a:lnTo>
                    <a:pt x="53" y="33"/>
                  </a:lnTo>
                  <a:lnTo>
                    <a:pt x="54" y="30"/>
                  </a:lnTo>
                  <a:lnTo>
                    <a:pt x="55" y="29"/>
                  </a:lnTo>
                  <a:lnTo>
                    <a:pt x="56" y="28"/>
                  </a:lnTo>
                  <a:lnTo>
                    <a:pt x="58" y="29"/>
                  </a:lnTo>
                  <a:lnTo>
                    <a:pt x="61" y="26"/>
                  </a:lnTo>
                  <a:lnTo>
                    <a:pt x="61" y="25"/>
                  </a:lnTo>
                  <a:lnTo>
                    <a:pt x="60" y="20"/>
                  </a:lnTo>
                  <a:lnTo>
                    <a:pt x="56" y="16"/>
                  </a:lnTo>
                  <a:lnTo>
                    <a:pt x="55" y="16"/>
                  </a:lnTo>
                  <a:lnTo>
                    <a:pt x="53" y="16"/>
                  </a:lnTo>
                  <a:lnTo>
                    <a:pt x="51" y="16"/>
                  </a:lnTo>
                  <a:lnTo>
                    <a:pt x="51" y="15"/>
                  </a:lnTo>
                  <a:lnTo>
                    <a:pt x="51" y="14"/>
                  </a:lnTo>
                  <a:lnTo>
                    <a:pt x="51" y="13"/>
                  </a:lnTo>
                  <a:lnTo>
                    <a:pt x="52" y="12"/>
                  </a:lnTo>
                  <a:lnTo>
                    <a:pt x="52" y="11"/>
                  </a:lnTo>
                  <a:lnTo>
                    <a:pt x="52" y="9"/>
                  </a:lnTo>
                  <a:lnTo>
                    <a:pt x="53" y="9"/>
                  </a:lnTo>
                  <a:lnTo>
                    <a:pt x="53" y="8"/>
                  </a:lnTo>
                  <a:lnTo>
                    <a:pt x="53" y="7"/>
                  </a:lnTo>
                  <a:lnTo>
                    <a:pt x="52" y="6"/>
                  </a:lnTo>
                  <a:lnTo>
                    <a:pt x="50" y="6"/>
                  </a:lnTo>
                  <a:lnTo>
                    <a:pt x="49" y="4"/>
                  </a:lnTo>
                  <a:lnTo>
                    <a:pt x="47" y="4"/>
                  </a:lnTo>
                  <a:lnTo>
                    <a:pt x="47" y="5"/>
                  </a:lnTo>
                  <a:lnTo>
                    <a:pt x="46" y="5"/>
                  </a:lnTo>
                  <a:lnTo>
                    <a:pt x="44" y="5"/>
                  </a:lnTo>
                  <a:lnTo>
                    <a:pt x="43" y="5"/>
                  </a:lnTo>
                  <a:lnTo>
                    <a:pt x="43" y="4"/>
                  </a:lnTo>
                  <a:lnTo>
                    <a:pt x="42" y="3"/>
                  </a:lnTo>
                  <a:lnTo>
                    <a:pt x="41" y="3"/>
                  </a:lnTo>
                  <a:lnTo>
                    <a:pt x="41" y="2"/>
                  </a:lnTo>
                  <a:lnTo>
                    <a:pt x="41" y="1"/>
                  </a:lnTo>
                  <a:lnTo>
                    <a:pt x="39" y="1"/>
                  </a:lnTo>
                  <a:lnTo>
                    <a:pt x="37" y="0"/>
                  </a:lnTo>
                  <a:lnTo>
                    <a:pt x="36" y="1"/>
                  </a:lnTo>
                  <a:lnTo>
                    <a:pt x="35" y="1"/>
                  </a:lnTo>
                  <a:lnTo>
                    <a:pt x="33" y="1"/>
                  </a:lnTo>
                  <a:lnTo>
                    <a:pt x="31" y="1"/>
                  </a:lnTo>
                  <a:lnTo>
                    <a:pt x="30" y="2"/>
                  </a:lnTo>
                  <a:lnTo>
                    <a:pt x="29" y="2"/>
                  </a:lnTo>
                  <a:lnTo>
                    <a:pt x="29" y="3"/>
                  </a:lnTo>
                  <a:lnTo>
                    <a:pt x="28" y="3"/>
                  </a:lnTo>
                  <a:lnTo>
                    <a:pt x="27" y="3"/>
                  </a:lnTo>
                  <a:lnTo>
                    <a:pt x="26" y="4"/>
                  </a:lnTo>
                  <a:lnTo>
                    <a:pt x="24" y="5"/>
                  </a:lnTo>
                  <a:lnTo>
                    <a:pt x="22" y="6"/>
                  </a:lnTo>
                  <a:lnTo>
                    <a:pt x="19" y="5"/>
                  </a:lnTo>
                  <a:lnTo>
                    <a:pt x="17" y="4"/>
                  </a:lnTo>
                  <a:lnTo>
                    <a:pt x="15" y="5"/>
                  </a:lnTo>
                  <a:lnTo>
                    <a:pt x="14" y="5"/>
                  </a:lnTo>
                  <a:lnTo>
                    <a:pt x="14" y="4"/>
                  </a:lnTo>
                  <a:lnTo>
                    <a:pt x="14" y="3"/>
                  </a:lnTo>
                  <a:lnTo>
                    <a:pt x="11" y="4"/>
                  </a:lnTo>
                  <a:lnTo>
                    <a:pt x="0" y="8"/>
                  </a:lnTo>
                  <a:lnTo>
                    <a:pt x="1" y="12"/>
                  </a:lnTo>
                  <a:lnTo>
                    <a:pt x="2"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7" name="Freeform 4480"/>
            <p:cNvSpPr>
              <a:spLocks/>
            </p:cNvSpPr>
            <p:nvPr/>
          </p:nvSpPr>
          <p:spPr bwMode="auto">
            <a:xfrm>
              <a:off x="3198" y="1934"/>
              <a:ext cx="9" cy="13"/>
            </a:xfrm>
            <a:custGeom>
              <a:avLst/>
              <a:gdLst>
                <a:gd name="T0" fmla="*/ 2 w 12"/>
                <a:gd name="T1" fmla="*/ 3 h 15"/>
                <a:gd name="T2" fmla="*/ 2 w 12"/>
                <a:gd name="T3" fmla="*/ 3 h 15"/>
                <a:gd name="T4" fmla="*/ 2 w 12"/>
                <a:gd name="T5" fmla="*/ 3 h 15"/>
                <a:gd name="T6" fmla="*/ 2 w 12"/>
                <a:gd name="T7" fmla="*/ 3 h 15"/>
                <a:gd name="T8" fmla="*/ 2 w 12"/>
                <a:gd name="T9" fmla="*/ 3 h 15"/>
                <a:gd name="T10" fmla="*/ 2 w 12"/>
                <a:gd name="T11" fmla="*/ 3 h 15"/>
                <a:gd name="T12" fmla="*/ 2 w 12"/>
                <a:gd name="T13" fmla="*/ 3 h 15"/>
                <a:gd name="T14" fmla="*/ 2 w 12"/>
                <a:gd name="T15" fmla="*/ 3 h 15"/>
                <a:gd name="T16" fmla="*/ 2 w 12"/>
                <a:gd name="T17" fmla="*/ 3 h 15"/>
                <a:gd name="T18" fmla="*/ 2 w 12"/>
                <a:gd name="T19" fmla="*/ 3 h 15"/>
                <a:gd name="T20" fmla="*/ 2 w 12"/>
                <a:gd name="T21" fmla="*/ 3 h 15"/>
                <a:gd name="T22" fmla="*/ 2 w 12"/>
                <a:gd name="T23" fmla="*/ 3 h 15"/>
                <a:gd name="T24" fmla="*/ 2 w 12"/>
                <a:gd name="T25" fmla="*/ 3 h 15"/>
                <a:gd name="T26" fmla="*/ 2 w 12"/>
                <a:gd name="T27" fmla="*/ 3 h 15"/>
                <a:gd name="T28" fmla="*/ 2 w 12"/>
                <a:gd name="T29" fmla="*/ 3 h 15"/>
                <a:gd name="T30" fmla="*/ 2 w 12"/>
                <a:gd name="T31" fmla="*/ 1 h 15"/>
                <a:gd name="T32" fmla="*/ 2 w 12"/>
                <a:gd name="T33" fmla="*/ 1 h 15"/>
                <a:gd name="T34" fmla="*/ 2 w 12"/>
                <a:gd name="T35" fmla="*/ 0 h 15"/>
                <a:gd name="T36" fmla="*/ 2 w 12"/>
                <a:gd name="T37" fmla="*/ 0 h 15"/>
                <a:gd name="T38" fmla="*/ 2 w 12"/>
                <a:gd name="T39" fmla="*/ 1 h 15"/>
                <a:gd name="T40" fmla="*/ 2 w 12"/>
                <a:gd name="T41" fmla="*/ 2 h 15"/>
                <a:gd name="T42" fmla="*/ 2 w 12"/>
                <a:gd name="T43" fmla="*/ 2 h 15"/>
                <a:gd name="T44" fmla="*/ 1 w 12"/>
                <a:gd name="T45" fmla="*/ 3 h 15"/>
                <a:gd name="T46" fmla="*/ 1 w 12"/>
                <a:gd name="T47" fmla="*/ 3 h 15"/>
                <a:gd name="T48" fmla="*/ 0 w 12"/>
                <a:gd name="T49" fmla="*/ 3 h 15"/>
                <a:gd name="T50" fmla="*/ 0 w 12"/>
                <a:gd name="T51" fmla="*/ 3 h 15"/>
                <a:gd name="T52" fmla="*/ 0 w 12"/>
                <a:gd name="T53" fmla="*/ 3 h 15"/>
                <a:gd name="T54" fmla="*/ 0 w 12"/>
                <a:gd name="T55" fmla="*/ 3 h 15"/>
                <a:gd name="T56" fmla="*/ 0 w 12"/>
                <a:gd name="T57" fmla="*/ 3 h 15"/>
                <a:gd name="T58" fmla="*/ 2 w 12"/>
                <a:gd name="T59" fmla="*/ 3 h 15"/>
                <a:gd name="T60" fmla="*/ 2 w 12"/>
                <a:gd name="T61" fmla="*/ 3 h 15"/>
                <a:gd name="T62" fmla="*/ 2 w 12"/>
                <a:gd name="T63" fmla="*/ 3 h 15"/>
                <a:gd name="T64" fmla="*/ 2 w 12"/>
                <a:gd name="T65" fmla="*/ 3 h 15"/>
                <a:gd name="T66" fmla="*/ 1 w 12"/>
                <a:gd name="T67" fmla="*/ 3 h 15"/>
                <a:gd name="T68" fmla="*/ 1 w 12"/>
                <a:gd name="T69" fmla="*/ 3 h 15"/>
                <a:gd name="T70" fmla="*/ 1 w 12"/>
                <a:gd name="T71" fmla="*/ 3 h 15"/>
                <a:gd name="T72" fmla="*/ 2 w 12"/>
                <a:gd name="T73" fmla="*/ 3 h 15"/>
                <a:gd name="T74" fmla="*/ 2 w 12"/>
                <a:gd name="T75" fmla="*/ 3 h 15"/>
                <a:gd name="T76" fmla="*/ 2 w 12"/>
                <a:gd name="T77" fmla="*/ 3 h 15"/>
                <a:gd name="T78" fmla="*/ 2 w 12"/>
                <a:gd name="T79" fmla="*/ 3 h 15"/>
                <a:gd name="T80" fmla="*/ 2 w 12"/>
                <a:gd name="T81" fmla="*/ 3 h 15"/>
                <a:gd name="T82" fmla="*/ 2 w 12"/>
                <a:gd name="T83" fmla="*/ 3 h 15"/>
                <a:gd name="T84" fmla="*/ 2 w 12"/>
                <a:gd name="T85" fmla="*/ 3 h 15"/>
                <a:gd name="T86" fmla="*/ 2 w 12"/>
                <a:gd name="T87" fmla="*/ 3 h 15"/>
                <a:gd name="T88" fmla="*/ 2 w 12"/>
                <a:gd name="T89" fmla="*/ 3 h 15"/>
                <a:gd name="T90" fmla="*/ 2 w 12"/>
                <a:gd name="T91" fmla="*/ 3 h 15"/>
                <a:gd name="T92" fmla="*/ 2 w 12"/>
                <a:gd name="T93" fmla="*/ 3 h 15"/>
                <a:gd name="T94" fmla="*/ 2 w 12"/>
                <a:gd name="T95" fmla="*/ 3 h 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
                <a:gd name="T145" fmla="*/ 0 h 15"/>
                <a:gd name="T146" fmla="*/ 12 w 12"/>
                <a:gd name="T147" fmla="*/ 15 h 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 h="15">
                  <a:moveTo>
                    <a:pt x="9" y="13"/>
                  </a:moveTo>
                  <a:lnTo>
                    <a:pt x="9" y="13"/>
                  </a:lnTo>
                  <a:lnTo>
                    <a:pt x="11" y="12"/>
                  </a:lnTo>
                  <a:lnTo>
                    <a:pt x="12" y="9"/>
                  </a:lnTo>
                  <a:lnTo>
                    <a:pt x="12" y="8"/>
                  </a:lnTo>
                  <a:lnTo>
                    <a:pt x="11" y="7"/>
                  </a:lnTo>
                  <a:lnTo>
                    <a:pt x="7" y="5"/>
                  </a:lnTo>
                  <a:lnTo>
                    <a:pt x="6" y="3"/>
                  </a:lnTo>
                  <a:lnTo>
                    <a:pt x="6" y="1"/>
                  </a:lnTo>
                  <a:lnTo>
                    <a:pt x="4" y="0"/>
                  </a:lnTo>
                  <a:lnTo>
                    <a:pt x="3" y="1"/>
                  </a:lnTo>
                  <a:lnTo>
                    <a:pt x="2" y="2"/>
                  </a:lnTo>
                  <a:lnTo>
                    <a:pt x="1" y="5"/>
                  </a:lnTo>
                  <a:lnTo>
                    <a:pt x="0" y="6"/>
                  </a:lnTo>
                  <a:lnTo>
                    <a:pt x="0" y="7"/>
                  </a:lnTo>
                  <a:lnTo>
                    <a:pt x="2" y="9"/>
                  </a:lnTo>
                  <a:lnTo>
                    <a:pt x="2" y="12"/>
                  </a:lnTo>
                  <a:lnTo>
                    <a:pt x="1" y="13"/>
                  </a:lnTo>
                  <a:lnTo>
                    <a:pt x="1" y="14"/>
                  </a:lnTo>
                  <a:lnTo>
                    <a:pt x="2" y="14"/>
                  </a:lnTo>
                  <a:lnTo>
                    <a:pt x="3" y="15"/>
                  </a:lnTo>
                  <a:lnTo>
                    <a:pt x="7" y="14"/>
                  </a:lnTo>
                  <a:lnTo>
                    <a:pt x="8" y="14"/>
                  </a:lnTo>
                  <a:lnTo>
                    <a:pt x="9" y="15"/>
                  </a:lnTo>
                  <a:lnTo>
                    <a:pt x="9"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8" name="Freeform 4481"/>
            <p:cNvSpPr>
              <a:spLocks/>
            </p:cNvSpPr>
            <p:nvPr/>
          </p:nvSpPr>
          <p:spPr bwMode="auto">
            <a:xfrm>
              <a:off x="2724" y="2108"/>
              <a:ext cx="0" cy="1"/>
            </a:xfrm>
            <a:custGeom>
              <a:avLst/>
              <a:gdLst>
                <a:gd name="T0" fmla="*/ 1 h 2"/>
                <a:gd name="T1" fmla="*/ 1 h 2"/>
                <a:gd name="T2" fmla="*/ 1 h 2"/>
                <a:gd name="T3" fmla="*/ 1 h 2"/>
                <a:gd name="T4" fmla="*/ 0 h 2"/>
                <a:gd name="T5" fmla="*/ 0 h 2"/>
                <a:gd name="T6" fmla="*/ 0 h 2"/>
                <a:gd name="T7" fmla="*/ 1 h 2"/>
                <a:gd name="T8" fmla="*/ 1 h 2"/>
                <a:gd name="T9" fmla="*/ 1 h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h 2"/>
                <a:gd name="T21" fmla="*/ 2 h 2"/>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T20" r="0" b="T21"/>
              <a:pathLst>
                <a:path h="2">
                  <a:moveTo>
                    <a:pt x="0" y="2"/>
                  </a:moveTo>
                  <a:lnTo>
                    <a:pt x="0" y="2"/>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59" name="Freeform 4482"/>
            <p:cNvSpPr>
              <a:spLocks/>
            </p:cNvSpPr>
            <p:nvPr/>
          </p:nvSpPr>
          <p:spPr bwMode="auto">
            <a:xfrm>
              <a:off x="2794" y="2133"/>
              <a:ext cx="9" cy="2"/>
            </a:xfrm>
            <a:custGeom>
              <a:avLst/>
              <a:gdLst>
                <a:gd name="T0" fmla="*/ 4 w 10"/>
                <a:gd name="T1" fmla="*/ 1 h 3"/>
                <a:gd name="T2" fmla="*/ 4 w 10"/>
                <a:gd name="T3" fmla="*/ 1 h 3"/>
                <a:gd name="T4" fmla="*/ 2 w 10"/>
                <a:gd name="T5" fmla="*/ 1 h 3"/>
                <a:gd name="T6" fmla="*/ 1 w 10"/>
                <a:gd name="T7" fmla="*/ 0 h 3"/>
                <a:gd name="T8" fmla="*/ 1 w 10"/>
                <a:gd name="T9" fmla="*/ 0 h 3"/>
                <a:gd name="T10" fmla="*/ 0 w 10"/>
                <a:gd name="T11" fmla="*/ 0 h 3"/>
                <a:gd name="T12" fmla="*/ 0 w 10"/>
                <a:gd name="T13" fmla="*/ 0 h 3"/>
                <a:gd name="T14" fmla="*/ 0 w 10"/>
                <a:gd name="T15" fmla="*/ 1 h 3"/>
                <a:gd name="T16" fmla="*/ 0 w 10"/>
                <a:gd name="T17" fmla="*/ 1 h 3"/>
                <a:gd name="T18" fmla="*/ 0 w 10"/>
                <a:gd name="T19" fmla="*/ 1 h 3"/>
                <a:gd name="T20" fmla="*/ 1 w 10"/>
                <a:gd name="T21" fmla="*/ 1 h 3"/>
                <a:gd name="T22" fmla="*/ 4 w 10"/>
                <a:gd name="T23" fmla="*/ 1 h 3"/>
                <a:gd name="T24" fmla="*/ 4 w 10"/>
                <a:gd name="T25" fmla="*/ 1 h 3"/>
                <a:gd name="T26" fmla="*/ 5 w 10"/>
                <a:gd name="T27" fmla="*/ 1 h 3"/>
                <a:gd name="T28" fmla="*/ 5 w 10"/>
                <a:gd name="T29" fmla="*/ 1 h 3"/>
                <a:gd name="T30" fmla="*/ 5 w 10"/>
                <a:gd name="T31" fmla="*/ 1 h 3"/>
                <a:gd name="T32" fmla="*/ 5 w 10"/>
                <a:gd name="T33" fmla="*/ 0 h 3"/>
                <a:gd name="T34" fmla="*/ 5 w 10"/>
                <a:gd name="T35" fmla="*/ 0 h 3"/>
                <a:gd name="T36" fmla="*/ 4 w 10"/>
                <a:gd name="T37" fmla="*/ 1 h 3"/>
                <a:gd name="T38" fmla="*/ 4 w 10"/>
                <a:gd name="T39" fmla="*/ 1 h 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3"/>
                <a:gd name="T62" fmla="*/ 10 w 10"/>
                <a:gd name="T63" fmla="*/ 3 h 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3">
                  <a:moveTo>
                    <a:pt x="4" y="1"/>
                  </a:moveTo>
                  <a:lnTo>
                    <a:pt x="4" y="1"/>
                  </a:lnTo>
                  <a:lnTo>
                    <a:pt x="2" y="1"/>
                  </a:lnTo>
                  <a:lnTo>
                    <a:pt x="1" y="0"/>
                  </a:lnTo>
                  <a:lnTo>
                    <a:pt x="0" y="0"/>
                  </a:lnTo>
                  <a:lnTo>
                    <a:pt x="0" y="1"/>
                  </a:lnTo>
                  <a:lnTo>
                    <a:pt x="0" y="2"/>
                  </a:lnTo>
                  <a:lnTo>
                    <a:pt x="1" y="3"/>
                  </a:lnTo>
                  <a:lnTo>
                    <a:pt x="4" y="3"/>
                  </a:lnTo>
                  <a:lnTo>
                    <a:pt x="7" y="3"/>
                  </a:lnTo>
                  <a:lnTo>
                    <a:pt x="9" y="1"/>
                  </a:lnTo>
                  <a:lnTo>
                    <a:pt x="10" y="0"/>
                  </a:lnTo>
                  <a:lnTo>
                    <a:pt x="8" y="0"/>
                  </a:lnTo>
                  <a:lnTo>
                    <a:pt x="4"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0" name="Freeform 4483"/>
            <p:cNvSpPr>
              <a:spLocks/>
            </p:cNvSpPr>
            <p:nvPr/>
          </p:nvSpPr>
          <p:spPr bwMode="auto">
            <a:xfrm>
              <a:off x="2774" y="2119"/>
              <a:ext cx="3" cy="2"/>
            </a:xfrm>
            <a:custGeom>
              <a:avLst/>
              <a:gdLst>
                <a:gd name="T0" fmla="*/ 2 w 4"/>
                <a:gd name="T1" fmla="*/ 0 h 2"/>
                <a:gd name="T2" fmla="*/ 2 w 4"/>
                <a:gd name="T3" fmla="*/ 0 h 2"/>
                <a:gd name="T4" fmla="*/ 0 w 4"/>
                <a:gd name="T5" fmla="*/ 0 h 2"/>
                <a:gd name="T6" fmla="*/ 0 w 4"/>
                <a:gd name="T7" fmla="*/ 1 h 2"/>
                <a:gd name="T8" fmla="*/ 2 w 4"/>
                <a:gd name="T9" fmla="*/ 2 h 2"/>
                <a:gd name="T10" fmla="*/ 2 w 4"/>
                <a:gd name="T11" fmla="*/ 2 h 2"/>
                <a:gd name="T12" fmla="*/ 2 w 4"/>
                <a:gd name="T13" fmla="*/ 2 h 2"/>
                <a:gd name="T14" fmla="*/ 2 w 4"/>
                <a:gd name="T15" fmla="*/ 2 h 2"/>
                <a:gd name="T16" fmla="*/ 2 w 4"/>
                <a:gd name="T17" fmla="*/ 1 h 2"/>
                <a:gd name="T18" fmla="*/ 2 w 4"/>
                <a:gd name="T19" fmla="*/ 1 h 2"/>
                <a:gd name="T20" fmla="*/ 2 w 4"/>
                <a:gd name="T21" fmla="*/ 0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3" y="0"/>
                  </a:moveTo>
                  <a:lnTo>
                    <a:pt x="3" y="0"/>
                  </a:lnTo>
                  <a:lnTo>
                    <a:pt x="0" y="0"/>
                  </a:lnTo>
                  <a:lnTo>
                    <a:pt x="0" y="1"/>
                  </a:lnTo>
                  <a:lnTo>
                    <a:pt x="2" y="2"/>
                  </a:lnTo>
                  <a:lnTo>
                    <a:pt x="3" y="2"/>
                  </a:lnTo>
                  <a:lnTo>
                    <a:pt x="4" y="2"/>
                  </a:lnTo>
                  <a:lnTo>
                    <a:pt x="4" y="1"/>
                  </a:lnTo>
                  <a:lnTo>
                    <a:pt x="4"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1" name="Freeform 4484"/>
            <p:cNvSpPr>
              <a:spLocks/>
            </p:cNvSpPr>
            <p:nvPr/>
          </p:nvSpPr>
          <p:spPr bwMode="auto">
            <a:xfrm>
              <a:off x="2759" y="2123"/>
              <a:ext cx="6" cy="2"/>
            </a:xfrm>
            <a:custGeom>
              <a:avLst/>
              <a:gdLst>
                <a:gd name="T0" fmla="*/ 2 w 8"/>
                <a:gd name="T1" fmla="*/ 0 h 4"/>
                <a:gd name="T2" fmla="*/ 2 w 8"/>
                <a:gd name="T3" fmla="*/ 0 h 4"/>
                <a:gd name="T4" fmla="*/ 0 w 8"/>
                <a:gd name="T5" fmla="*/ 1 h 4"/>
                <a:gd name="T6" fmla="*/ 1 w 8"/>
                <a:gd name="T7" fmla="*/ 1 h 4"/>
                <a:gd name="T8" fmla="*/ 2 w 8"/>
                <a:gd name="T9" fmla="*/ 1 h 4"/>
                <a:gd name="T10" fmla="*/ 2 w 8"/>
                <a:gd name="T11" fmla="*/ 1 h 4"/>
                <a:gd name="T12" fmla="*/ 2 w 8"/>
                <a:gd name="T13" fmla="*/ 1 h 4"/>
                <a:gd name="T14" fmla="*/ 2 w 8"/>
                <a:gd name="T15" fmla="*/ 1 h 4"/>
                <a:gd name="T16" fmla="*/ 2 w 8"/>
                <a:gd name="T17" fmla="*/ 1 h 4"/>
                <a:gd name="T18" fmla="*/ 2 w 8"/>
                <a:gd name="T19" fmla="*/ 1 h 4"/>
                <a:gd name="T20" fmla="*/ 2 w 8"/>
                <a:gd name="T21" fmla="*/ 0 h 4"/>
                <a:gd name="T22" fmla="*/ 2 w 8"/>
                <a:gd name="T23" fmla="*/ 0 h 4"/>
                <a:gd name="T24" fmla="*/ 2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3" y="0"/>
                  </a:moveTo>
                  <a:lnTo>
                    <a:pt x="3" y="0"/>
                  </a:lnTo>
                  <a:lnTo>
                    <a:pt x="0" y="1"/>
                  </a:lnTo>
                  <a:lnTo>
                    <a:pt x="1" y="2"/>
                  </a:lnTo>
                  <a:lnTo>
                    <a:pt x="4" y="4"/>
                  </a:lnTo>
                  <a:lnTo>
                    <a:pt x="7" y="4"/>
                  </a:lnTo>
                  <a:lnTo>
                    <a:pt x="8" y="4"/>
                  </a:lnTo>
                  <a:lnTo>
                    <a:pt x="7" y="2"/>
                  </a:lnTo>
                  <a:lnTo>
                    <a:pt x="5"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2" name="Freeform 4485"/>
            <p:cNvSpPr>
              <a:spLocks/>
            </p:cNvSpPr>
            <p:nvPr/>
          </p:nvSpPr>
          <p:spPr bwMode="auto">
            <a:xfrm>
              <a:off x="2903" y="2207"/>
              <a:ext cx="7" cy="4"/>
            </a:xfrm>
            <a:custGeom>
              <a:avLst/>
              <a:gdLst>
                <a:gd name="T0" fmla="*/ 2 w 9"/>
                <a:gd name="T1" fmla="*/ 2 h 4"/>
                <a:gd name="T2" fmla="*/ 2 w 9"/>
                <a:gd name="T3" fmla="*/ 2 h 4"/>
                <a:gd name="T4" fmla="*/ 2 w 9"/>
                <a:gd name="T5" fmla="*/ 2 h 4"/>
                <a:gd name="T6" fmla="*/ 2 w 9"/>
                <a:gd name="T7" fmla="*/ 1 h 4"/>
                <a:gd name="T8" fmla="*/ 2 w 9"/>
                <a:gd name="T9" fmla="*/ 1 h 4"/>
                <a:gd name="T10" fmla="*/ 2 w 9"/>
                <a:gd name="T11" fmla="*/ 1 h 4"/>
                <a:gd name="T12" fmla="*/ 2 w 9"/>
                <a:gd name="T13" fmla="*/ 0 h 4"/>
                <a:gd name="T14" fmla="*/ 1 w 9"/>
                <a:gd name="T15" fmla="*/ 0 h 4"/>
                <a:gd name="T16" fmla="*/ 1 w 9"/>
                <a:gd name="T17" fmla="*/ 0 h 4"/>
                <a:gd name="T18" fmla="*/ 0 w 9"/>
                <a:gd name="T19" fmla="*/ 1 h 4"/>
                <a:gd name="T20" fmla="*/ 0 w 9"/>
                <a:gd name="T21" fmla="*/ 1 h 4"/>
                <a:gd name="T22" fmla="*/ 0 w 9"/>
                <a:gd name="T23" fmla="*/ 2 h 4"/>
                <a:gd name="T24" fmla="*/ 0 w 9"/>
                <a:gd name="T25" fmla="*/ 2 h 4"/>
                <a:gd name="T26" fmla="*/ 2 w 9"/>
                <a:gd name="T27" fmla="*/ 4 h 4"/>
                <a:gd name="T28" fmla="*/ 2 w 9"/>
                <a:gd name="T29" fmla="*/ 2 h 4"/>
                <a:gd name="T30" fmla="*/ 2 w 9"/>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4"/>
                <a:gd name="T50" fmla="*/ 9 w 9"/>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4">
                  <a:moveTo>
                    <a:pt x="8" y="2"/>
                  </a:moveTo>
                  <a:lnTo>
                    <a:pt x="8" y="2"/>
                  </a:lnTo>
                  <a:lnTo>
                    <a:pt x="9" y="2"/>
                  </a:lnTo>
                  <a:lnTo>
                    <a:pt x="8" y="1"/>
                  </a:lnTo>
                  <a:lnTo>
                    <a:pt x="7" y="1"/>
                  </a:lnTo>
                  <a:lnTo>
                    <a:pt x="5" y="0"/>
                  </a:lnTo>
                  <a:lnTo>
                    <a:pt x="1" y="0"/>
                  </a:lnTo>
                  <a:lnTo>
                    <a:pt x="0" y="1"/>
                  </a:lnTo>
                  <a:lnTo>
                    <a:pt x="0" y="2"/>
                  </a:lnTo>
                  <a:lnTo>
                    <a:pt x="5" y="4"/>
                  </a:lnTo>
                  <a:lnTo>
                    <a:pt x="8"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3" name="Freeform 4486"/>
            <p:cNvSpPr>
              <a:spLocks/>
            </p:cNvSpPr>
            <p:nvPr/>
          </p:nvSpPr>
          <p:spPr bwMode="auto">
            <a:xfrm>
              <a:off x="3002" y="2066"/>
              <a:ext cx="42" cy="79"/>
            </a:xfrm>
            <a:custGeom>
              <a:avLst/>
              <a:gdLst>
                <a:gd name="T0" fmla="*/ 3 w 52"/>
                <a:gd name="T1" fmla="*/ 9 h 97"/>
                <a:gd name="T2" fmla="*/ 3 w 52"/>
                <a:gd name="T3" fmla="*/ 9 h 97"/>
                <a:gd name="T4" fmla="*/ 4 w 52"/>
                <a:gd name="T5" fmla="*/ 8 h 97"/>
                <a:gd name="T6" fmla="*/ 4 w 52"/>
                <a:gd name="T7" fmla="*/ 8 h 97"/>
                <a:gd name="T8" fmla="*/ 4 w 52"/>
                <a:gd name="T9" fmla="*/ 8 h 97"/>
                <a:gd name="T10" fmla="*/ 3 w 52"/>
                <a:gd name="T11" fmla="*/ 7 h 97"/>
                <a:gd name="T12" fmla="*/ 3 w 52"/>
                <a:gd name="T13" fmla="*/ 7 h 97"/>
                <a:gd name="T14" fmla="*/ 4 w 52"/>
                <a:gd name="T15" fmla="*/ 7 h 97"/>
                <a:gd name="T16" fmla="*/ 3 w 52"/>
                <a:gd name="T17" fmla="*/ 6 h 97"/>
                <a:gd name="T18" fmla="*/ 3 w 52"/>
                <a:gd name="T19" fmla="*/ 6 h 97"/>
                <a:gd name="T20" fmla="*/ 3 w 52"/>
                <a:gd name="T21" fmla="*/ 6 h 97"/>
                <a:gd name="T22" fmla="*/ 3 w 52"/>
                <a:gd name="T23" fmla="*/ 5 h 97"/>
                <a:gd name="T24" fmla="*/ 4 w 52"/>
                <a:gd name="T25" fmla="*/ 5 h 97"/>
                <a:gd name="T26" fmla="*/ 4 w 52"/>
                <a:gd name="T27" fmla="*/ 5 h 97"/>
                <a:gd name="T28" fmla="*/ 4 w 52"/>
                <a:gd name="T29" fmla="*/ 4 h 97"/>
                <a:gd name="T30" fmla="*/ 4 w 52"/>
                <a:gd name="T31" fmla="*/ 4 h 97"/>
                <a:gd name="T32" fmla="*/ 4 w 52"/>
                <a:gd name="T33" fmla="*/ 2 h 97"/>
                <a:gd name="T34" fmla="*/ 5 w 52"/>
                <a:gd name="T35" fmla="*/ 2 h 97"/>
                <a:gd name="T36" fmla="*/ 5 w 52"/>
                <a:gd name="T37" fmla="*/ 2 h 97"/>
                <a:gd name="T38" fmla="*/ 5 w 52"/>
                <a:gd name="T39" fmla="*/ 2 h 97"/>
                <a:gd name="T40" fmla="*/ 5 w 52"/>
                <a:gd name="T41" fmla="*/ 2 h 97"/>
                <a:gd name="T42" fmla="*/ 5 w 52"/>
                <a:gd name="T43" fmla="*/ 2 h 97"/>
                <a:gd name="T44" fmla="*/ 4 w 52"/>
                <a:gd name="T45" fmla="*/ 2 h 97"/>
                <a:gd name="T46" fmla="*/ 4 w 52"/>
                <a:gd name="T47" fmla="*/ 2 h 97"/>
                <a:gd name="T48" fmla="*/ 3 w 52"/>
                <a:gd name="T49" fmla="*/ 2 h 97"/>
                <a:gd name="T50" fmla="*/ 2 w 52"/>
                <a:gd name="T51" fmla="*/ 2 h 97"/>
                <a:gd name="T52" fmla="*/ 2 w 52"/>
                <a:gd name="T53" fmla="*/ 2 h 97"/>
                <a:gd name="T54" fmla="*/ 2 w 52"/>
                <a:gd name="T55" fmla="*/ 2 h 97"/>
                <a:gd name="T56" fmla="*/ 2 w 52"/>
                <a:gd name="T57" fmla="*/ 2 h 97"/>
                <a:gd name="T58" fmla="*/ 2 w 52"/>
                <a:gd name="T59" fmla="*/ 2 h 97"/>
                <a:gd name="T60" fmla="*/ 2 w 52"/>
                <a:gd name="T61" fmla="*/ 0 h 97"/>
                <a:gd name="T62" fmla="*/ 2 w 52"/>
                <a:gd name="T63" fmla="*/ 2 h 97"/>
                <a:gd name="T64" fmla="*/ 2 w 52"/>
                <a:gd name="T65" fmla="*/ 2 h 97"/>
                <a:gd name="T66" fmla="*/ 2 w 52"/>
                <a:gd name="T67" fmla="*/ 2 h 97"/>
                <a:gd name="T68" fmla="*/ 2 w 52"/>
                <a:gd name="T69" fmla="*/ 2 h 97"/>
                <a:gd name="T70" fmla="*/ 2 w 52"/>
                <a:gd name="T71" fmla="*/ 2 h 97"/>
                <a:gd name="T72" fmla="*/ 2 w 52"/>
                <a:gd name="T73" fmla="*/ 3 h 97"/>
                <a:gd name="T74" fmla="*/ 2 w 52"/>
                <a:gd name="T75" fmla="*/ 3 h 97"/>
                <a:gd name="T76" fmla="*/ 2 w 52"/>
                <a:gd name="T77" fmla="*/ 4 h 97"/>
                <a:gd name="T78" fmla="*/ 2 w 52"/>
                <a:gd name="T79" fmla="*/ 6 h 97"/>
                <a:gd name="T80" fmla="*/ 2 w 52"/>
                <a:gd name="T81" fmla="*/ 6 h 97"/>
                <a:gd name="T82" fmla="*/ 1 w 52"/>
                <a:gd name="T83" fmla="*/ 7 h 97"/>
                <a:gd name="T84" fmla="*/ 1 w 52"/>
                <a:gd name="T85" fmla="*/ 7 h 97"/>
                <a:gd name="T86" fmla="*/ 2 w 52"/>
                <a:gd name="T87" fmla="*/ 7 h 97"/>
                <a:gd name="T88" fmla="*/ 2 w 52"/>
                <a:gd name="T89" fmla="*/ 7 h 97"/>
                <a:gd name="T90" fmla="*/ 2 w 52"/>
                <a:gd name="T91" fmla="*/ 7 h 97"/>
                <a:gd name="T92" fmla="*/ 2 w 52"/>
                <a:gd name="T93" fmla="*/ 7 h 97"/>
                <a:gd name="T94" fmla="*/ 2 w 52"/>
                <a:gd name="T95" fmla="*/ 7 h 97"/>
                <a:gd name="T96" fmla="*/ 2 w 52"/>
                <a:gd name="T97" fmla="*/ 7 h 97"/>
                <a:gd name="T98" fmla="*/ 2 w 52"/>
                <a:gd name="T99" fmla="*/ 7 h 97"/>
                <a:gd name="T100" fmla="*/ 2 w 52"/>
                <a:gd name="T101" fmla="*/ 7 h 97"/>
                <a:gd name="T102" fmla="*/ 2 w 52"/>
                <a:gd name="T103" fmla="*/ 7 h 97"/>
                <a:gd name="T104" fmla="*/ 2 w 52"/>
                <a:gd name="T105" fmla="*/ 7 h 97"/>
                <a:gd name="T106" fmla="*/ 2 w 52"/>
                <a:gd name="T107" fmla="*/ 8 h 97"/>
                <a:gd name="T108" fmla="*/ 2 w 52"/>
                <a:gd name="T109" fmla="*/ 9 h 97"/>
                <a:gd name="T110" fmla="*/ 2 w 52"/>
                <a:gd name="T111" fmla="*/ 10 h 97"/>
                <a:gd name="T112" fmla="*/ 2 w 52"/>
                <a:gd name="T113" fmla="*/ 10 h 97"/>
                <a:gd name="T114" fmla="*/ 2 w 52"/>
                <a:gd name="T115" fmla="*/ 10 h 97"/>
                <a:gd name="T116" fmla="*/ 2 w 52"/>
                <a:gd name="T117" fmla="*/ 10 h 97"/>
                <a:gd name="T118" fmla="*/ 3 w 52"/>
                <a:gd name="T119" fmla="*/ 10 h 97"/>
                <a:gd name="T120" fmla="*/ 3 w 52"/>
                <a:gd name="T121" fmla="*/ 10 h 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2"/>
                <a:gd name="T184" fmla="*/ 0 h 97"/>
                <a:gd name="T185" fmla="*/ 52 w 52"/>
                <a:gd name="T186" fmla="*/ 97 h 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2" h="97">
                  <a:moveTo>
                    <a:pt x="32" y="89"/>
                  </a:moveTo>
                  <a:lnTo>
                    <a:pt x="32" y="89"/>
                  </a:lnTo>
                  <a:lnTo>
                    <a:pt x="32" y="88"/>
                  </a:lnTo>
                  <a:lnTo>
                    <a:pt x="33" y="84"/>
                  </a:lnTo>
                  <a:lnTo>
                    <a:pt x="35" y="80"/>
                  </a:lnTo>
                  <a:lnTo>
                    <a:pt x="36" y="79"/>
                  </a:lnTo>
                  <a:lnTo>
                    <a:pt x="40" y="77"/>
                  </a:lnTo>
                  <a:lnTo>
                    <a:pt x="40" y="76"/>
                  </a:lnTo>
                  <a:lnTo>
                    <a:pt x="39" y="76"/>
                  </a:lnTo>
                  <a:lnTo>
                    <a:pt x="38" y="76"/>
                  </a:lnTo>
                  <a:lnTo>
                    <a:pt x="35" y="70"/>
                  </a:lnTo>
                  <a:lnTo>
                    <a:pt x="35" y="69"/>
                  </a:lnTo>
                  <a:lnTo>
                    <a:pt x="36" y="67"/>
                  </a:lnTo>
                  <a:lnTo>
                    <a:pt x="37" y="65"/>
                  </a:lnTo>
                  <a:lnTo>
                    <a:pt x="38" y="64"/>
                  </a:lnTo>
                  <a:lnTo>
                    <a:pt x="39" y="62"/>
                  </a:lnTo>
                  <a:lnTo>
                    <a:pt x="40" y="60"/>
                  </a:lnTo>
                  <a:lnTo>
                    <a:pt x="38" y="59"/>
                  </a:lnTo>
                  <a:lnTo>
                    <a:pt x="37" y="57"/>
                  </a:lnTo>
                  <a:lnTo>
                    <a:pt x="36" y="55"/>
                  </a:lnTo>
                  <a:lnTo>
                    <a:pt x="35" y="54"/>
                  </a:lnTo>
                  <a:lnTo>
                    <a:pt x="32" y="49"/>
                  </a:lnTo>
                  <a:lnTo>
                    <a:pt x="32" y="48"/>
                  </a:lnTo>
                  <a:lnTo>
                    <a:pt x="34" y="48"/>
                  </a:lnTo>
                  <a:lnTo>
                    <a:pt x="38" y="48"/>
                  </a:lnTo>
                  <a:lnTo>
                    <a:pt x="39" y="48"/>
                  </a:lnTo>
                  <a:lnTo>
                    <a:pt x="40" y="47"/>
                  </a:lnTo>
                  <a:lnTo>
                    <a:pt x="40" y="45"/>
                  </a:lnTo>
                  <a:lnTo>
                    <a:pt x="41" y="40"/>
                  </a:lnTo>
                  <a:lnTo>
                    <a:pt x="40" y="37"/>
                  </a:lnTo>
                  <a:lnTo>
                    <a:pt x="41" y="37"/>
                  </a:lnTo>
                  <a:lnTo>
                    <a:pt x="42" y="36"/>
                  </a:lnTo>
                  <a:lnTo>
                    <a:pt x="42" y="33"/>
                  </a:lnTo>
                  <a:lnTo>
                    <a:pt x="42" y="27"/>
                  </a:lnTo>
                  <a:lnTo>
                    <a:pt x="41" y="22"/>
                  </a:lnTo>
                  <a:lnTo>
                    <a:pt x="44" y="19"/>
                  </a:lnTo>
                  <a:lnTo>
                    <a:pt x="48" y="18"/>
                  </a:lnTo>
                  <a:lnTo>
                    <a:pt x="49" y="17"/>
                  </a:lnTo>
                  <a:lnTo>
                    <a:pt x="50" y="17"/>
                  </a:lnTo>
                  <a:lnTo>
                    <a:pt x="51" y="13"/>
                  </a:lnTo>
                  <a:lnTo>
                    <a:pt x="52" y="12"/>
                  </a:lnTo>
                  <a:lnTo>
                    <a:pt x="52" y="11"/>
                  </a:lnTo>
                  <a:lnTo>
                    <a:pt x="48" y="9"/>
                  </a:lnTo>
                  <a:lnTo>
                    <a:pt x="47" y="8"/>
                  </a:lnTo>
                  <a:lnTo>
                    <a:pt x="48" y="7"/>
                  </a:lnTo>
                  <a:lnTo>
                    <a:pt x="47" y="6"/>
                  </a:lnTo>
                  <a:lnTo>
                    <a:pt x="46" y="5"/>
                  </a:lnTo>
                  <a:lnTo>
                    <a:pt x="44" y="5"/>
                  </a:lnTo>
                  <a:lnTo>
                    <a:pt x="41" y="5"/>
                  </a:lnTo>
                  <a:lnTo>
                    <a:pt x="40" y="5"/>
                  </a:lnTo>
                  <a:lnTo>
                    <a:pt x="39" y="5"/>
                  </a:lnTo>
                  <a:lnTo>
                    <a:pt x="37" y="6"/>
                  </a:lnTo>
                  <a:lnTo>
                    <a:pt x="36" y="6"/>
                  </a:lnTo>
                  <a:lnTo>
                    <a:pt x="30" y="7"/>
                  </a:lnTo>
                  <a:lnTo>
                    <a:pt x="29" y="7"/>
                  </a:lnTo>
                  <a:lnTo>
                    <a:pt x="26" y="6"/>
                  </a:lnTo>
                  <a:lnTo>
                    <a:pt x="25" y="6"/>
                  </a:lnTo>
                  <a:lnTo>
                    <a:pt x="24" y="7"/>
                  </a:lnTo>
                  <a:lnTo>
                    <a:pt x="23" y="8"/>
                  </a:lnTo>
                  <a:lnTo>
                    <a:pt x="22" y="8"/>
                  </a:lnTo>
                  <a:lnTo>
                    <a:pt x="21" y="7"/>
                  </a:lnTo>
                  <a:lnTo>
                    <a:pt x="21" y="5"/>
                  </a:lnTo>
                  <a:lnTo>
                    <a:pt x="22" y="4"/>
                  </a:lnTo>
                  <a:lnTo>
                    <a:pt x="22" y="3"/>
                  </a:lnTo>
                  <a:lnTo>
                    <a:pt x="21" y="0"/>
                  </a:lnTo>
                  <a:lnTo>
                    <a:pt x="19" y="1"/>
                  </a:lnTo>
                  <a:lnTo>
                    <a:pt x="16" y="3"/>
                  </a:lnTo>
                  <a:lnTo>
                    <a:pt x="13" y="4"/>
                  </a:lnTo>
                  <a:lnTo>
                    <a:pt x="11" y="5"/>
                  </a:lnTo>
                  <a:lnTo>
                    <a:pt x="11" y="6"/>
                  </a:lnTo>
                  <a:lnTo>
                    <a:pt x="11" y="7"/>
                  </a:lnTo>
                  <a:lnTo>
                    <a:pt x="11" y="9"/>
                  </a:lnTo>
                  <a:lnTo>
                    <a:pt x="11" y="12"/>
                  </a:lnTo>
                  <a:lnTo>
                    <a:pt x="12" y="15"/>
                  </a:lnTo>
                  <a:lnTo>
                    <a:pt x="13" y="19"/>
                  </a:lnTo>
                  <a:lnTo>
                    <a:pt x="13" y="21"/>
                  </a:lnTo>
                  <a:lnTo>
                    <a:pt x="13" y="22"/>
                  </a:lnTo>
                  <a:lnTo>
                    <a:pt x="13" y="25"/>
                  </a:lnTo>
                  <a:lnTo>
                    <a:pt x="12" y="28"/>
                  </a:lnTo>
                  <a:lnTo>
                    <a:pt x="13" y="28"/>
                  </a:lnTo>
                  <a:lnTo>
                    <a:pt x="14" y="27"/>
                  </a:lnTo>
                  <a:lnTo>
                    <a:pt x="14" y="28"/>
                  </a:lnTo>
                  <a:lnTo>
                    <a:pt x="13" y="29"/>
                  </a:lnTo>
                  <a:lnTo>
                    <a:pt x="11" y="32"/>
                  </a:lnTo>
                  <a:lnTo>
                    <a:pt x="11" y="36"/>
                  </a:lnTo>
                  <a:lnTo>
                    <a:pt x="8" y="45"/>
                  </a:lnTo>
                  <a:lnTo>
                    <a:pt x="6" y="51"/>
                  </a:lnTo>
                  <a:lnTo>
                    <a:pt x="5" y="53"/>
                  </a:lnTo>
                  <a:lnTo>
                    <a:pt x="3" y="54"/>
                  </a:lnTo>
                  <a:lnTo>
                    <a:pt x="2" y="56"/>
                  </a:lnTo>
                  <a:lnTo>
                    <a:pt x="1" y="59"/>
                  </a:lnTo>
                  <a:lnTo>
                    <a:pt x="1" y="62"/>
                  </a:lnTo>
                  <a:lnTo>
                    <a:pt x="0" y="64"/>
                  </a:lnTo>
                  <a:lnTo>
                    <a:pt x="0" y="65"/>
                  </a:lnTo>
                  <a:lnTo>
                    <a:pt x="1" y="66"/>
                  </a:lnTo>
                  <a:lnTo>
                    <a:pt x="3" y="66"/>
                  </a:lnTo>
                  <a:lnTo>
                    <a:pt x="6" y="65"/>
                  </a:lnTo>
                  <a:lnTo>
                    <a:pt x="8" y="63"/>
                  </a:lnTo>
                  <a:lnTo>
                    <a:pt x="8" y="62"/>
                  </a:lnTo>
                  <a:lnTo>
                    <a:pt x="9" y="63"/>
                  </a:lnTo>
                  <a:lnTo>
                    <a:pt x="9" y="65"/>
                  </a:lnTo>
                  <a:lnTo>
                    <a:pt x="8" y="66"/>
                  </a:lnTo>
                  <a:lnTo>
                    <a:pt x="8" y="67"/>
                  </a:lnTo>
                  <a:lnTo>
                    <a:pt x="7" y="68"/>
                  </a:lnTo>
                  <a:lnTo>
                    <a:pt x="7" y="67"/>
                  </a:lnTo>
                  <a:lnTo>
                    <a:pt x="6" y="67"/>
                  </a:lnTo>
                  <a:lnTo>
                    <a:pt x="3" y="67"/>
                  </a:lnTo>
                  <a:lnTo>
                    <a:pt x="5" y="68"/>
                  </a:lnTo>
                  <a:lnTo>
                    <a:pt x="5" y="70"/>
                  </a:lnTo>
                  <a:lnTo>
                    <a:pt x="5" y="71"/>
                  </a:lnTo>
                  <a:lnTo>
                    <a:pt x="6" y="71"/>
                  </a:lnTo>
                  <a:lnTo>
                    <a:pt x="10" y="69"/>
                  </a:lnTo>
                  <a:lnTo>
                    <a:pt x="12" y="69"/>
                  </a:lnTo>
                  <a:lnTo>
                    <a:pt x="14" y="71"/>
                  </a:lnTo>
                  <a:lnTo>
                    <a:pt x="13" y="71"/>
                  </a:lnTo>
                  <a:lnTo>
                    <a:pt x="13" y="73"/>
                  </a:lnTo>
                  <a:lnTo>
                    <a:pt x="11" y="71"/>
                  </a:lnTo>
                  <a:lnTo>
                    <a:pt x="10" y="71"/>
                  </a:lnTo>
                  <a:lnTo>
                    <a:pt x="11" y="75"/>
                  </a:lnTo>
                  <a:lnTo>
                    <a:pt x="11" y="78"/>
                  </a:lnTo>
                  <a:lnTo>
                    <a:pt x="11" y="80"/>
                  </a:lnTo>
                  <a:lnTo>
                    <a:pt x="11" y="83"/>
                  </a:lnTo>
                  <a:lnTo>
                    <a:pt x="11" y="90"/>
                  </a:lnTo>
                  <a:lnTo>
                    <a:pt x="10" y="93"/>
                  </a:lnTo>
                  <a:lnTo>
                    <a:pt x="9" y="95"/>
                  </a:lnTo>
                  <a:lnTo>
                    <a:pt x="8" y="97"/>
                  </a:lnTo>
                  <a:lnTo>
                    <a:pt x="9" y="97"/>
                  </a:lnTo>
                  <a:lnTo>
                    <a:pt x="12" y="96"/>
                  </a:lnTo>
                  <a:lnTo>
                    <a:pt x="15" y="95"/>
                  </a:lnTo>
                  <a:lnTo>
                    <a:pt x="18" y="96"/>
                  </a:lnTo>
                  <a:lnTo>
                    <a:pt x="19" y="96"/>
                  </a:lnTo>
                  <a:lnTo>
                    <a:pt x="21" y="96"/>
                  </a:lnTo>
                  <a:lnTo>
                    <a:pt x="23" y="97"/>
                  </a:lnTo>
                  <a:lnTo>
                    <a:pt x="25" y="97"/>
                  </a:lnTo>
                  <a:lnTo>
                    <a:pt x="28" y="96"/>
                  </a:lnTo>
                  <a:lnTo>
                    <a:pt x="30" y="95"/>
                  </a:lnTo>
                  <a:lnTo>
                    <a:pt x="33" y="94"/>
                  </a:lnTo>
                  <a:lnTo>
                    <a:pt x="33" y="93"/>
                  </a:lnTo>
                  <a:lnTo>
                    <a:pt x="33" y="91"/>
                  </a:lnTo>
                  <a:lnTo>
                    <a:pt x="32" y="8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4" name="Freeform 4487"/>
            <p:cNvSpPr>
              <a:spLocks/>
            </p:cNvSpPr>
            <p:nvPr/>
          </p:nvSpPr>
          <p:spPr bwMode="auto">
            <a:xfrm>
              <a:off x="3381" y="1753"/>
              <a:ext cx="1" cy="2"/>
            </a:xfrm>
            <a:custGeom>
              <a:avLst/>
              <a:gdLst>
                <a:gd name="T0" fmla="*/ 0 w 2"/>
                <a:gd name="T1" fmla="*/ 0 h 3"/>
                <a:gd name="T2" fmla="*/ 0 w 2"/>
                <a:gd name="T3" fmla="*/ 0 h 3"/>
                <a:gd name="T4" fmla="*/ 0 w 2"/>
                <a:gd name="T5" fmla="*/ 1 h 3"/>
                <a:gd name="T6" fmla="*/ 1 w 2"/>
                <a:gd name="T7" fmla="*/ 1 h 3"/>
                <a:gd name="T8" fmla="*/ 1 w 2"/>
                <a:gd name="T9" fmla="*/ 1 h 3"/>
                <a:gd name="T10" fmla="*/ 1 w 2"/>
                <a:gd name="T11" fmla="*/ 1 h 3"/>
                <a:gd name="T12" fmla="*/ 1 w 2"/>
                <a:gd name="T13" fmla="*/ 1 h 3"/>
                <a:gd name="T14" fmla="*/ 1 w 2"/>
                <a:gd name="T15" fmla="*/ 1 h 3"/>
                <a:gd name="T16" fmla="*/ 1 w 2"/>
                <a:gd name="T17" fmla="*/ 1 h 3"/>
                <a:gd name="T18" fmla="*/ 1 w 2"/>
                <a:gd name="T19" fmla="*/ 1 h 3"/>
                <a:gd name="T20" fmla="*/ 0 w 2"/>
                <a:gd name="T21" fmla="*/ 0 h 3"/>
                <a:gd name="T22" fmla="*/ 0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0"/>
                  </a:moveTo>
                  <a:lnTo>
                    <a:pt x="0" y="0"/>
                  </a:lnTo>
                  <a:lnTo>
                    <a:pt x="0" y="1"/>
                  </a:lnTo>
                  <a:lnTo>
                    <a:pt x="1" y="2"/>
                  </a:lnTo>
                  <a:lnTo>
                    <a:pt x="1" y="3"/>
                  </a:lnTo>
                  <a:lnTo>
                    <a:pt x="2" y="3"/>
                  </a:lnTo>
                  <a:lnTo>
                    <a:pt x="2" y="1"/>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5" name="Freeform 4488"/>
            <p:cNvSpPr>
              <a:spLocks/>
            </p:cNvSpPr>
            <p:nvPr/>
          </p:nvSpPr>
          <p:spPr bwMode="auto">
            <a:xfrm>
              <a:off x="3375" y="1750"/>
              <a:ext cx="0" cy="2"/>
            </a:xfrm>
            <a:custGeom>
              <a:avLst/>
              <a:gdLst>
                <a:gd name="T0" fmla="*/ 0 w 1"/>
                <a:gd name="T1" fmla="*/ 2 h 2"/>
                <a:gd name="T2" fmla="*/ 0 w 1"/>
                <a:gd name="T3" fmla="*/ 2 h 2"/>
                <a:gd name="T4" fmla="*/ 0 w 1"/>
                <a:gd name="T5" fmla="*/ 0 h 2"/>
                <a:gd name="T6" fmla="*/ 0 w 1"/>
                <a:gd name="T7" fmla="*/ 0 h 2"/>
                <a:gd name="T8" fmla="*/ 0 w 1"/>
                <a:gd name="T9" fmla="*/ 1 h 2"/>
                <a:gd name="T10" fmla="*/ 0 w 1"/>
                <a:gd name="T11" fmla="*/ 1 h 2"/>
                <a:gd name="T12" fmla="*/ 0 w 1"/>
                <a:gd name="T13" fmla="*/ 2 h 2"/>
                <a:gd name="T14" fmla="*/ 0 w 1"/>
                <a:gd name="T15" fmla="*/ 2 h 2"/>
                <a:gd name="T16" fmla="*/ 0 w 1"/>
                <a:gd name="T17" fmla="*/ 2 h 2"/>
                <a:gd name="T18" fmla="*/ 0 w 1"/>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0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2"/>
                  </a:moveTo>
                  <a:lnTo>
                    <a:pt x="1" y="2"/>
                  </a:lnTo>
                  <a:lnTo>
                    <a:pt x="1" y="0"/>
                  </a:lnTo>
                  <a:lnTo>
                    <a:pt x="0" y="0"/>
                  </a:lnTo>
                  <a:lnTo>
                    <a:pt x="0"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6" name="Freeform 4489"/>
            <p:cNvSpPr>
              <a:spLocks/>
            </p:cNvSpPr>
            <p:nvPr/>
          </p:nvSpPr>
          <p:spPr bwMode="auto">
            <a:xfrm>
              <a:off x="3375" y="1747"/>
              <a:ext cx="8" cy="6"/>
            </a:xfrm>
            <a:custGeom>
              <a:avLst/>
              <a:gdLst>
                <a:gd name="T0" fmla="*/ 4 w 9"/>
                <a:gd name="T1" fmla="*/ 3 h 7"/>
                <a:gd name="T2" fmla="*/ 4 w 9"/>
                <a:gd name="T3" fmla="*/ 3 h 7"/>
                <a:gd name="T4" fmla="*/ 4 w 9"/>
                <a:gd name="T5" fmla="*/ 1 h 7"/>
                <a:gd name="T6" fmla="*/ 4 w 9"/>
                <a:gd name="T7" fmla="*/ 1 h 7"/>
                <a:gd name="T8" fmla="*/ 4 w 9"/>
                <a:gd name="T9" fmla="*/ 1 h 7"/>
                <a:gd name="T10" fmla="*/ 4 w 9"/>
                <a:gd name="T11" fmla="*/ 1 h 7"/>
                <a:gd name="T12" fmla="*/ 4 w 9"/>
                <a:gd name="T13" fmla="*/ 0 h 7"/>
                <a:gd name="T14" fmla="*/ 4 w 9"/>
                <a:gd name="T15" fmla="*/ 0 h 7"/>
                <a:gd name="T16" fmla="*/ 3 w 9"/>
                <a:gd name="T17" fmla="*/ 0 h 7"/>
                <a:gd name="T18" fmla="*/ 2 w 9"/>
                <a:gd name="T19" fmla="*/ 0 h 7"/>
                <a:gd name="T20" fmla="*/ 2 w 9"/>
                <a:gd name="T21" fmla="*/ 0 h 7"/>
                <a:gd name="T22" fmla="*/ 2 w 9"/>
                <a:gd name="T23" fmla="*/ 3 h 7"/>
                <a:gd name="T24" fmla="*/ 1 w 9"/>
                <a:gd name="T25" fmla="*/ 3 h 7"/>
                <a:gd name="T26" fmla="*/ 1 w 9"/>
                <a:gd name="T27" fmla="*/ 3 h 7"/>
                <a:gd name="T28" fmla="*/ 0 w 9"/>
                <a:gd name="T29" fmla="*/ 3 h 7"/>
                <a:gd name="T30" fmla="*/ 1 w 9"/>
                <a:gd name="T31" fmla="*/ 3 h 7"/>
                <a:gd name="T32" fmla="*/ 1 w 9"/>
                <a:gd name="T33" fmla="*/ 3 h 7"/>
                <a:gd name="T34" fmla="*/ 1 w 9"/>
                <a:gd name="T35" fmla="*/ 3 h 7"/>
                <a:gd name="T36" fmla="*/ 3 w 9"/>
                <a:gd name="T37" fmla="*/ 3 h 7"/>
                <a:gd name="T38" fmla="*/ 4 w 9"/>
                <a:gd name="T39" fmla="*/ 3 h 7"/>
                <a:gd name="T40" fmla="*/ 4 w 9"/>
                <a:gd name="T41" fmla="*/ 3 h 7"/>
                <a:gd name="T42" fmla="*/ 4 w 9"/>
                <a:gd name="T43" fmla="*/ 3 h 7"/>
                <a:gd name="T44" fmla="*/ 4 w 9"/>
                <a:gd name="T45" fmla="*/ 3 h 7"/>
                <a:gd name="T46" fmla="*/ 4 w 9"/>
                <a:gd name="T47" fmla="*/ 3 h 7"/>
                <a:gd name="T48" fmla="*/ 4 w 9"/>
                <a:gd name="T49" fmla="*/ 3 h 7"/>
                <a:gd name="T50" fmla="*/ 4 w 9"/>
                <a:gd name="T51" fmla="*/ 3 h 7"/>
                <a:gd name="T52" fmla="*/ 4 w 9"/>
                <a:gd name="T53" fmla="*/ 3 h 7"/>
                <a:gd name="T54" fmla="*/ 4 w 9"/>
                <a:gd name="T55" fmla="*/ 3 h 7"/>
                <a:gd name="T56" fmla="*/ 4 w 9"/>
                <a:gd name="T57" fmla="*/ 3 h 7"/>
                <a:gd name="T58" fmla="*/ 4 w 9"/>
                <a:gd name="T59" fmla="*/ 3 h 7"/>
                <a:gd name="T60" fmla="*/ 4 w 9"/>
                <a:gd name="T61" fmla="*/ 3 h 7"/>
                <a:gd name="T62" fmla="*/ 4 w 9"/>
                <a:gd name="T63" fmla="*/ 3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
                <a:gd name="T97" fmla="*/ 0 h 7"/>
                <a:gd name="T98" fmla="*/ 9 w 9"/>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 h="7">
                  <a:moveTo>
                    <a:pt x="9" y="3"/>
                  </a:moveTo>
                  <a:lnTo>
                    <a:pt x="9" y="3"/>
                  </a:lnTo>
                  <a:lnTo>
                    <a:pt x="7" y="1"/>
                  </a:lnTo>
                  <a:lnTo>
                    <a:pt x="6" y="1"/>
                  </a:lnTo>
                  <a:lnTo>
                    <a:pt x="5" y="1"/>
                  </a:lnTo>
                  <a:lnTo>
                    <a:pt x="4" y="0"/>
                  </a:lnTo>
                  <a:lnTo>
                    <a:pt x="3" y="0"/>
                  </a:lnTo>
                  <a:lnTo>
                    <a:pt x="2" y="0"/>
                  </a:lnTo>
                  <a:lnTo>
                    <a:pt x="2" y="3"/>
                  </a:lnTo>
                  <a:lnTo>
                    <a:pt x="1" y="3"/>
                  </a:lnTo>
                  <a:lnTo>
                    <a:pt x="0" y="3"/>
                  </a:lnTo>
                  <a:lnTo>
                    <a:pt x="1" y="4"/>
                  </a:lnTo>
                  <a:lnTo>
                    <a:pt x="3" y="7"/>
                  </a:lnTo>
                  <a:lnTo>
                    <a:pt x="5" y="7"/>
                  </a:lnTo>
                  <a:lnTo>
                    <a:pt x="5" y="6"/>
                  </a:lnTo>
                  <a:lnTo>
                    <a:pt x="5" y="3"/>
                  </a:lnTo>
                  <a:lnTo>
                    <a:pt x="6" y="3"/>
                  </a:lnTo>
                  <a:lnTo>
                    <a:pt x="7" y="5"/>
                  </a:lnTo>
                  <a:lnTo>
                    <a:pt x="8" y="6"/>
                  </a:lnTo>
                  <a:lnTo>
                    <a:pt x="9" y="5"/>
                  </a:lnTo>
                  <a:lnTo>
                    <a:pt x="9"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7" name="Freeform 4490"/>
            <p:cNvSpPr>
              <a:spLocks/>
            </p:cNvSpPr>
            <p:nvPr/>
          </p:nvSpPr>
          <p:spPr bwMode="auto">
            <a:xfrm>
              <a:off x="3270" y="1789"/>
              <a:ext cx="6" cy="1"/>
            </a:xfrm>
            <a:custGeom>
              <a:avLst/>
              <a:gdLst>
                <a:gd name="T0" fmla="*/ 3 w 7"/>
                <a:gd name="T1" fmla="*/ 1 h 2"/>
                <a:gd name="T2" fmla="*/ 3 w 7"/>
                <a:gd name="T3" fmla="*/ 1 h 2"/>
                <a:gd name="T4" fmla="*/ 3 w 7"/>
                <a:gd name="T5" fmla="*/ 0 h 2"/>
                <a:gd name="T6" fmla="*/ 3 w 7"/>
                <a:gd name="T7" fmla="*/ 0 h 2"/>
                <a:gd name="T8" fmla="*/ 3 w 7"/>
                <a:gd name="T9" fmla="*/ 0 h 2"/>
                <a:gd name="T10" fmla="*/ 1 w 7"/>
                <a:gd name="T11" fmla="*/ 1 h 2"/>
                <a:gd name="T12" fmla="*/ 1 w 7"/>
                <a:gd name="T13" fmla="*/ 1 h 2"/>
                <a:gd name="T14" fmla="*/ 0 w 7"/>
                <a:gd name="T15" fmla="*/ 1 h 2"/>
                <a:gd name="T16" fmla="*/ 0 w 7"/>
                <a:gd name="T17" fmla="*/ 1 h 2"/>
                <a:gd name="T18" fmla="*/ 2 w 7"/>
                <a:gd name="T19" fmla="*/ 1 h 2"/>
                <a:gd name="T20" fmla="*/ 2 w 7"/>
                <a:gd name="T21" fmla="*/ 1 h 2"/>
                <a:gd name="T22" fmla="*/ 3 w 7"/>
                <a:gd name="T23" fmla="*/ 1 h 2"/>
                <a:gd name="T24" fmla="*/ 3 w 7"/>
                <a:gd name="T25" fmla="*/ 1 h 2"/>
                <a:gd name="T26" fmla="*/ 3 w 7"/>
                <a:gd name="T27" fmla="*/ 1 h 2"/>
                <a:gd name="T28" fmla="*/ 3 w 7"/>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2"/>
                <a:gd name="T47" fmla="*/ 7 w 7"/>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2">
                  <a:moveTo>
                    <a:pt x="7" y="1"/>
                  </a:moveTo>
                  <a:lnTo>
                    <a:pt x="7" y="1"/>
                  </a:lnTo>
                  <a:lnTo>
                    <a:pt x="6" y="0"/>
                  </a:lnTo>
                  <a:lnTo>
                    <a:pt x="5" y="0"/>
                  </a:lnTo>
                  <a:lnTo>
                    <a:pt x="1" y="1"/>
                  </a:lnTo>
                  <a:lnTo>
                    <a:pt x="0" y="2"/>
                  </a:lnTo>
                  <a:lnTo>
                    <a:pt x="2" y="2"/>
                  </a:lnTo>
                  <a:lnTo>
                    <a:pt x="6" y="2"/>
                  </a:lnTo>
                  <a:lnTo>
                    <a:pt x="7" y="2"/>
                  </a:lnTo>
                  <a:lnTo>
                    <a:pt x="7"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8" name="Freeform 4491"/>
            <p:cNvSpPr>
              <a:spLocks/>
            </p:cNvSpPr>
            <p:nvPr/>
          </p:nvSpPr>
          <p:spPr bwMode="auto">
            <a:xfrm>
              <a:off x="3271" y="1792"/>
              <a:ext cx="4" cy="2"/>
            </a:xfrm>
            <a:custGeom>
              <a:avLst/>
              <a:gdLst>
                <a:gd name="T0" fmla="*/ 1 w 5"/>
                <a:gd name="T1" fmla="*/ 2 h 2"/>
                <a:gd name="T2" fmla="*/ 1 w 5"/>
                <a:gd name="T3" fmla="*/ 2 h 2"/>
                <a:gd name="T4" fmla="*/ 2 w 5"/>
                <a:gd name="T5" fmla="*/ 2 h 2"/>
                <a:gd name="T6" fmla="*/ 2 w 5"/>
                <a:gd name="T7" fmla="*/ 2 h 2"/>
                <a:gd name="T8" fmla="*/ 2 w 5"/>
                <a:gd name="T9" fmla="*/ 2 h 2"/>
                <a:gd name="T10" fmla="*/ 2 w 5"/>
                <a:gd name="T11" fmla="*/ 0 h 2"/>
                <a:gd name="T12" fmla="*/ 2 w 5"/>
                <a:gd name="T13" fmla="*/ 0 h 2"/>
                <a:gd name="T14" fmla="*/ 2 w 5"/>
                <a:gd name="T15" fmla="*/ 0 h 2"/>
                <a:gd name="T16" fmla="*/ 2 w 5"/>
                <a:gd name="T17" fmla="*/ 0 h 2"/>
                <a:gd name="T18" fmla="*/ 1 w 5"/>
                <a:gd name="T19" fmla="*/ 0 h 2"/>
                <a:gd name="T20" fmla="*/ 0 w 5"/>
                <a:gd name="T21" fmla="*/ 1 h 2"/>
                <a:gd name="T22" fmla="*/ 1 w 5"/>
                <a:gd name="T23" fmla="*/ 2 h 2"/>
                <a:gd name="T24" fmla="*/ 1 w 5"/>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1" y="2"/>
                  </a:moveTo>
                  <a:lnTo>
                    <a:pt x="1" y="2"/>
                  </a:lnTo>
                  <a:lnTo>
                    <a:pt x="3" y="2"/>
                  </a:lnTo>
                  <a:lnTo>
                    <a:pt x="4" y="2"/>
                  </a:lnTo>
                  <a:lnTo>
                    <a:pt x="5" y="0"/>
                  </a:lnTo>
                  <a:lnTo>
                    <a:pt x="4" y="0"/>
                  </a:lnTo>
                  <a:lnTo>
                    <a:pt x="1"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69" name="Freeform 4492"/>
            <p:cNvSpPr>
              <a:spLocks/>
            </p:cNvSpPr>
            <p:nvPr/>
          </p:nvSpPr>
          <p:spPr bwMode="auto">
            <a:xfrm>
              <a:off x="3334" y="1805"/>
              <a:ext cx="9" cy="21"/>
            </a:xfrm>
            <a:custGeom>
              <a:avLst/>
              <a:gdLst>
                <a:gd name="T0" fmla="*/ 2 w 11"/>
                <a:gd name="T1" fmla="*/ 3 h 25"/>
                <a:gd name="T2" fmla="*/ 2 w 11"/>
                <a:gd name="T3" fmla="*/ 3 h 25"/>
                <a:gd name="T4" fmla="*/ 2 w 11"/>
                <a:gd name="T5" fmla="*/ 3 h 25"/>
                <a:gd name="T6" fmla="*/ 2 w 11"/>
                <a:gd name="T7" fmla="*/ 3 h 25"/>
                <a:gd name="T8" fmla="*/ 2 w 11"/>
                <a:gd name="T9" fmla="*/ 3 h 25"/>
                <a:gd name="T10" fmla="*/ 2 w 11"/>
                <a:gd name="T11" fmla="*/ 3 h 25"/>
                <a:gd name="T12" fmla="*/ 2 w 11"/>
                <a:gd name="T13" fmla="*/ 3 h 25"/>
                <a:gd name="T14" fmla="*/ 2 w 11"/>
                <a:gd name="T15" fmla="*/ 2 h 25"/>
                <a:gd name="T16" fmla="*/ 2 w 11"/>
                <a:gd name="T17" fmla="*/ 0 h 25"/>
                <a:gd name="T18" fmla="*/ 2 w 11"/>
                <a:gd name="T19" fmla="*/ 0 h 25"/>
                <a:gd name="T20" fmla="*/ 2 w 11"/>
                <a:gd name="T21" fmla="*/ 2 h 25"/>
                <a:gd name="T22" fmla="*/ 2 w 11"/>
                <a:gd name="T23" fmla="*/ 3 h 25"/>
                <a:gd name="T24" fmla="*/ 2 w 11"/>
                <a:gd name="T25" fmla="*/ 3 h 25"/>
                <a:gd name="T26" fmla="*/ 2 w 11"/>
                <a:gd name="T27" fmla="*/ 3 h 25"/>
                <a:gd name="T28" fmla="*/ 2 w 11"/>
                <a:gd name="T29" fmla="*/ 3 h 25"/>
                <a:gd name="T30" fmla="*/ 1 w 11"/>
                <a:gd name="T31" fmla="*/ 3 h 25"/>
                <a:gd name="T32" fmla="*/ 1 w 11"/>
                <a:gd name="T33" fmla="*/ 3 h 25"/>
                <a:gd name="T34" fmla="*/ 0 w 11"/>
                <a:gd name="T35" fmla="*/ 3 h 25"/>
                <a:gd name="T36" fmla="*/ 0 w 11"/>
                <a:gd name="T37" fmla="*/ 3 h 25"/>
                <a:gd name="T38" fmla="*/ 0 w 11"/>
                <a:gd name="T39" fmla="*/ 3 h 25"/>
                <a:gd name="T40" fmla="*/ 1 w 11"/>
                <a:gd name="T41" fmla="*/ 4 h 25"/>
                <a:gd name="T42" fmla="*/ 1 w 11"/>
                <a:gd name="T43" fmla="*/ 4 h 25"/>
                <a:gd name="T44" fmla="*/ 2 w 11"/>
                <a:gd name="T45" fmla="*/ 3 h 25"/>
                <a:gd name="T46" fmla="*/ 2 w 11"/>
                <a:gd name="T47" fmla="*/ 3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25"/>
                <a:gd name="T74" fmla="*/ 11 w 11"/>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25">
                  <a:moveTo>
                    <a:pt x="2" y="24"/>
                  </a:moveTo>
                  <a:lnTo>
                    <a:pt x="2" y="24"/>
                  </a:lnTo>
                  <a:lnTo>
                    <a:pt x="3" y="20"/>
                  </a:lnTo>
                  <a:lnTo>
                    <a:pt x="5" y="13"/>
                  </a:lnTo>
                  <a:lnTo>
                    <a:pt x="11" y="4"/>
                  </a:lnTo>
                  <a:lnTo>
                    <a:pt x="11" y="3"/>
                  </a:lnTo>
                  <a:lnTo>
                    <a:pt x="11" y="2"/>
                  </a:lnTo>
                  <a:lnTo>
                    <a:pt x="10" y="0"/>
                  </a:lnTo>
                  <a:lnTo>
                    <a:pt x="9" y="2"/>
                  </a:lnTo>
                  <a:lnTo>
                    <a:pt x="8" y="4"/>
                  </a:lnTo>
                  <a:lnTo>
                    <a:pt x="5" y="9"/>
                  </a:lnTo>
                  <a:lnTo>
                    <a:pt x="3" y="12"/>
                  </a:lnTo>
                  <a:lnTo>
                    <a:pt x="1" y="17"/>
                  </a:lnTo>
                  <a:lnTo>
                    <a:pt x="0" y="20"/>
                  </a:lnTo>
                  <a:lnTo>
                    <a:pt x="0" y="24"/>
                  </a:lnTo>
                  <a:lnTo>
                    <a:pt x="1" y="25"/>
                  </a:lnTo>
                  <a:lnTo>
                    <a:pt x="2" y="2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0" name="Freeform 4493"/>
            <p:cNvSpPr>
              <a:spLocks/>
            </p:cNvSpPr>
            <p:nvPr/>
          </p:nvSpPr>
          <p:spPr bwMode="auto">
            <a:xfrm>
              <a:off x="3356" y="1795"/>
              <a:ext cx="12" cy="18"/>
            </a:xfrm>
            <a:custGeom>
              <a:avLst/>
              <a:gdLst>
                <a:gd name="T0" fmla="*/ 2 w 15"/>
                <a:gd name="T1" fmla="*/ 2 h 22"/>
                <a:gd name="T2" fmla="*/ 2 w 15"/>
                <a:gd name="T3" fmla="*/ 2 h 22"/>
                <a:gd name="T4" fmla="*/ 2 w 15"/>
                <a:gd name="T5" fmla="*/ 2 h 22"/>
                <a:gd name="T6" fmla="*/ 2 w 15"/>
                <a:gd name="T7" fmla="*/ 2 h 22"/>
                <a:gd name="T8" fmla="*/ 2 w 15"/>
                <a:gd name="T9" fmla="*/ 2 h 22"/>
                <a:gd name="T10" fmla="*/ 2 w 15"/>
                <a:gd name="T11" fmla="*/ 2 h 22"/>
                <a:gd name="T12" fmla="*/ 2 w 15"/>
                <a:gd name="T13" fmla="*/ 2 h 22"/>
                <a:gd name="T14" fmla="*/ 2 w 15"/>
                <a:gd name="T15" fmla="*/ 1 h 22"/>
                <a:gd name="T16" fmla="*/ 2 w 15"/>
                <a:gd name="T17" fmla="*/ 1 h 22"/>
                <a:gd name="T18" fmla="*/ 2 w 15"/>
                <a:gd name="T19" fmla="*/ 0 h 22"/>
                <a:gd name="T20" fmla="*/ 2 w 15"/>
                <a:gd name="T21" fmla="*/ 0 h 22"/>
                <a:gd name="T22" fmla="*/ 2 w 15"/>
                <a:gd name="T23" fmla="*/ 0 h 22"/>
                <a:gd name="T24" fmla="*/ 2 w 15"/>
                <a:gd name="T25" fmla="*/ 1 h 22"/>
                <a:gd name="T26" fmla="*/ 2 w 15"/>
                <a:gd name="T27" fmla="*/ 0 h 22"/>
                <a:gd name="T28" fmla="*/ 2 w 15"/>
                <a:gd name="T29" fmla="*/ 0 h 22"/>
                <a:gd name="T30" fmla="*/ 2 w 15"/>
                <a:gd name="T31" fmla="*/ 0 h 22"/>
                <a:gd name="T32" fmla="*/ 2 w 15"/>
                <a:gd name="T33" fmla="*/ 1 h 22"/>
                <a:gd name="T34" fmla="*/ 2 w 15"/>
                <a:gd name="T35" fmla="*/ 1 h 22"/>
                <a:gd name="T36" fmla="*/ 2 w 15"/>
                <a:gd name="T37" fmla="*/ 2 h 22"/>
                <a:gd name="T38" fmla="*/ 1 w 15"/>
                <a:gd name="T39" fmla="*/ 2 h 22"/>
                <a:gd name="T40" fmla="*/ 1 w 15"/>
                <a:gd name="T41" fmla="*/ 2 h 22"/>
                <a:gd name="T42" fmla="*/ 0 w 15"/>
                <a:gd name="T43" fmla="*/ 2 h 22"/>
                <a:gd name="T44" fmla="*/ 0 w 15"/>
                <a:gd name="T45" fmla="*/ 2 h 22"/>
                <a:gd name="T46" fmla="*/ 0 w 15"/>
                <a:gd name="T47" fmla="*/ 2 h 22"/>
                <a:gd name="T48" fmla="*/ 0 w 15"/>
                <a:gd name="T49" fmla="*/ 2 h 22"/>
                <a:gd name="T50" fmla="*/ 1 w 15"/>
                <a:gd name="T51" fmla="*/ 2 h 22"/>
                <a:gd name="T52" fmla="*/ 1 w 15"/>
                <a:gd name="T53" fmla="*/ 2 h 22"/>
                <a:gd name="T54" fmla="*/ 1 w 15"/>
                <a:gd name="T55" fmla="*/ 2 h 22"/>
                <a:gd name="T56" fmla="*/ 1 w 15"/>
                <a:gd name="T57" fmla="*/ 2 h 22"/>
                <a:gd name="T58" fmla="*/ 1 w 15"/>
                <a:gd name="T59" fmla="*/ 2 h 22"/>
                <a:gd name="T60" fmla="*/ 2 w 15"/>
                <a:gd name="T61" fmla="*/ 2 h 22"/>
                <a:gd name="T62" fmla="*/ 2 w 15"/>
                <a:gd name="T63" fmla="*/ 2 h 22"/>
                <a:gd name="T64" fmla="*/ 2 w 15"/>
                <a:gd name="T65" fmla="*/ 2 h 22"/>
                <a:gd name="T66" fmla="*/ 2 w 15"/>
                <a:gd name="T67" fmla="*/ 2 h 22"/>
                <a:gd name="T68" fmla="*/ 2 w 15"/>
                <a:gd name="T69" fmla="*/ 2 h 22"/>
                <a:gd name="T70" fmla="*/ 2 w 15"/>
                <a:gd name="T71" fmla="*/ 2 h 22"/>
                <a:gd name="T72" fmla="*/ 2 w 15"/>
                <a:gd name="T73" fmla="*/ 2 h 22"/>
                <a:gd name="T74" fmla="*/ 2 w 15"/>
                <a:gd name="T75" fmla="*/ 2 h 22"/>
                <a:gd name="T76" fmla="*/ 2 w 15"/>
                <a:gd name="T77" fmla="*/ 2 h 22"/>
                <a:gd name="T78" fmla="*/ 2 w 15"/>
                <a:gd name="T79" fmla="*/ 2 h 22"/>
                <a:gd name="T80" fmla="*/ 2 w 15"/>
                <a:gd name="T81" fmla="*/ 2 h 22"/>
                <a:gd name="T82" fmla="*/ 2 w 15"/>
                <a:gd name="T83" fmla="*/ 2 h 22"/>
                <a:gd name="T84" fmla="*/ 2 w 15"/>
                <a:gd name="T85" fmla="*/ 2 h 22"/>
                <a:gd name="T86" fmla="*/ 2 w 15"/>
                <a:gd name="T87" fmla="*/ 2 h 22"/>
                <a:gd name="T88" fmla="*/ 2 w 15"/>
                <a:gd name="T89" fmla="*/ 2 h 22"/>
                <a:gd name="T90" fmla="*/ 2 w 15"/>
                <a:gd name="T91" fmla="*/ 2 h 22"/>
                <a:gd name="T92" fmla="*/ 2 w 15"/>
                <a:gd name="T93" fmla="*/ 2 h 22"/>
                <a:gd name="T94" fmla="*/ 2 w 15"/>
                <a:gd name="T95" fmla="*/ 2 h 22"/>
                <a:gd name="T96" fmla="*/ 2 w 15"/>
                <a:gd name="T97" fmla="*/ 2 h 22"/>
                <a:gd name="T98" fmla="*/ 2 w 15"/>
                <a:gd name="T99" fmla="*/ 2 h 22"/>
                <a:gd name="T100" fmla="*/ 2 w 15"/>
                <a:gd name="T101" fmla="*/ 2 h 22"/>
                <a:gd name="T102" fmla="*/ 2 w 15"/>
                <a:gd name="T103" fmla="*/ 2 h 22"/>
                <a:gd name="T104" fmla="*/ 2 w 15"/>
                <a:gd name="T105" fmla="*/ 2 h 22"/>
                <a:gd name="T106" fmla="*/ 2 w 15"/>
                <a:gd name="T107" fmla="*/ 2 h 22"/>
                <a:gd name="T108" fmla="*/ 2 w 15"/>
                <a:gd name="T109" fmla="*/ 2 h 22"/>
                <a:gd name="T110" fmla="*/ 2 w 15"/>
                <a:gd name="T111" fmla="*/ 2 h 22"/>
                <a:gd name="T112" fmla="*/ 2 w 15"/>
                <a:gd name="T113" fmla="*/ 2 h 22"/>
                <a:gd name="T114" fmla="*/ 2 w 15"/>
                <a:gd name="T115" fmla="*/ 2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
                <a:gd name="T175" fmla="*/ 0 h 22"/>
                <a:gd name="T176" fmla="*/ 15 w 15"/>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 h="22">
                  <a:moveTo>
                    <a:pt x="13" y="4"/>
                  </a:moveTo>
                  <a:lnTo>
                    <a:pt x="13" y="4"/>
                  </a:lnTo>
                  <a:lnTo>
                    <a:pt x="14" y="4"/>
                  </a:lnTo>
                  <a:lnTo>
                    <a:pt x="15" y="3"/>
                  </a:lnTo>
                  <a:lnTo>
                    <a:pt x="15" y="2"/>
                  </a:lnTo>
                  <a:lnTo>
                    <a:pt x="15" y="1"/>
                  </a:lnTo>
                  <a:lnTo>
                    <a:pt x="14" y="0"/>
                  </a:lnTo>
                  <a:lnTo>
                    <a:pt x="12" y="0"/>
                  </a:lnTo>
                  <a:lnTo>
                    <a:pt x="11" y="1"/>
                  </a:lnTo>
                  <a:lnTo>
                    <a:pt x="10" y="0"/>
                  </a:lnTo>
                  <a:lnTo>
                    <a:pt x="9" y="0"/>
                  </a:lnTo>
                  <a:lnTo>
                    <a:pt x="6" y="1"/>
                  </a:lnTo>
                  <a:lnTo>
                    <a:pt x="4" y="4"/>
                  </a:lnTo>
                  <a:lnTo>
                    <a:pt x="1" y="7"/>
                  </a:lnTo>
                  <a:lnTo>
                    <a:pt x="0" y="9"/>
                  </a:lnTo>
                  <a:lnTo>
                    <a:pt x="0" y="11"/>
                  </a:lnTo>
                  <a:lnTo>
                    <a:pt x="0" y="15"/>
                  </a:lnTo>
                  <a:lnTo>
                    <a:pt x="1" y="18"/>
                  </a:lnTo>
                  <a:lnTo>
                    <a:pt x="1" y="21"/>
                  </a:lnTo>
                  <a:lnTo>
                    <a:pt x="1" y="22"/>
                  </a:lnTo>
                  <a:lnTo>
                    <a:pt x="2" y="22"/>
                  </a:lnTo>
                  <a:lnTo>
                    <a:pt x="4" y="21"/>
                  </a:lnTo>
                  <a:lnTo>
                    <a:pt x="5" y="18"/>
                  </a:lnTo>
                  <a:lnTo>
                    <a:pt x="6" y="17"/>
                  </a:lnTo>
                  <a:lnTo>
                    <a:pt x="9" y="17"/>
                  </a:lnTo>
                  <a:lnTo>
                    <a:pt x="10" y="16"/>
                  </a:lnTo>
                  <a:lnTo>
                    <a:pt x="10" y="14"/>
                  </a:lnTo>
                  <a:lnTo>
                    <a:pt x="10" y="12"/>
                  </a:lnTo>
                  <a:lnTo>
                    <a:pt x="12" y="12"/>
                  </a:lnTo>
                  <a:lnTo>
                    <a:pt x="13" y="11"/>
                  </a:lnTo>
                  <a:lnTo>
                    <a:pt x="11" y="10"/>
                  </a:lnTo>
                  <a:lnTo>
                    <a:pt x="11" y="9"/>
                  </a:lnTo>
                  <a:lnTo>
                    <a:pt x="11" y="8"/>
                  </a:lnTo>
                  <a:lnTo>
                    <a:pt x="11" y="6"/>
                  </a:lnTo>
                  <a:lnTo>
                    <a:pt x="11" y="5"/>
                  </a:lnTo>
                  <a:lnTo>
                    <a:pt x="1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1" name="Freeform 4494"/>
            <p:cNvSpPr>
              <a:spLocks/>
            </p:cNvSpPr>
            <p:nvPr/>
          </p:nvSpPr>
          <p:spPr bwMode="auto">
            <a:xfrm>
              <a:off x="3267" y="1563"/>
              <a:ext cx="166" cy="280"/>
            </a:xfrm>
            <a:custGeom>
              <a:avLst/>
              <a:gdLst>
                <a:gd name="T0" fmla="*/ 18 w 207"/>
                <a:gd name="T1" fmla="*/ 7 h 341"/>
                <a:gd name="T2" fmla="*/ 18 w 207"/>
                <a:gd name="T3" fmla="*/ 5 h 341"/>
                <a:gd name="T4" fmla="*/ 18 w 207"/>
                <a:gd name="T5" fmla="*/ 3 h 341"/>
                <a:gd name="T6" fmla="*/ 12 w 207"/>
                <a:gd name="T7" fmla="*/ 1 h 341"/>
                <a:gd name="T8" fmla="*/ 12 w 207"/>
                <a:gd name="T9" fmla="*/ 2 h 341"/>
                <a:gd name="T10" fmla="*/ 9 w 207"/>
                <a:gd name="T11" fmla="*/ 3 h 341"/>
                <a:gd name="T12" fmla="*/ 7 w 207"/>
                <a:gd name="T13" fmla="*/ 4 h 341"/>
                <a:gd name="T14" fmla="*/ 7 w 207"/>
                <a:gd name="T15" fmla="*/ 6 h 341"/>
                <a:gd name="T16" fmla="*/ 6 w 207"/>
                <a:gd name="T17" fmla="*/ 8 h 341"/>
                <a:gd name="T18" fmla="*/ 5 w 207"/>
                <a:gd name="T19" fmla="*/ 11 h 341"/>
                <a:gd name="T20" fmla="*/ 4 w 207"/>
                <a:gd name="T21" fmla="*/ 15 h 341"/>
                <a:gd name="T22" fmla="*/ 2 w 207"/>
                <a:gd name="T23" fmla="*/ 16 h 341"/>
                <a:gd name="T24" fmla="*/ 2 w 207"/>
                <a:gd name="T25" fmla="*/ 20 h 341"/>
                <a:gd name="T26" fmla="*/ 2 w 207"/>
                <a:gd name="T27" fmla="*/ 21 h 341"/>
                <a:gd name="T28" fmla="*/ 2 w 207"/>
                <a:gd name="T29" fmla="*/ 25 h 341"/>
                <a:gd name="T30" fmla="*/ 2 w 207"/>
                <a:gd name="T31" fmla="*/ 26 h 341"/>
                <a:gd name="T32" fmla="*/ 2 w 207"/>
                <a:gd name="T33" fmla="*/ 28 h 341"/>
                <a:gd name="T34" fmla="*/ 0 w 207"/>
                <a:gd name="T35" fmla="*/ 30 h 341"/>
                <a:gd name="T36" fmla="*/ 2 w 207"/>
                <a:gd name="T37" fmla="*/ 32 h 341"/>
                <a:gd name="T38" fmla="*/ 2 w 207"/>
                <a:gd name="T39" fmla="*/ 32 h 341"/>
                <a:gd name="T40" fmla="*/ 2 w 207"/>
                <a:gd name="T41" fmla="*/ 32 h 341"/>
                <a:gd name="T42" fmla="*/ 2 w 207"/>
                <a:gd name="T43" fmla="*/ 34 h 341"/>
                <a:gd name="T44" fmla="*/ 2 w 207"/>
                <a:gd name="T45" fmla="*/ 36 h 341"/>
                <a:gd name="T46" fmla="*/ 2 w 207"/>
                <a:gd name="T47" fmla="*/ 37 h 341"/>
                <a:gd name="T48" fmla="*/ 2 w 207"/>
                <a:gd name="T49" fmla="*/ 39 h 341"/>
                <a:gd name="T50" fmla="*/ 2 w 207"/>
                <a:gd name="T51" fmla="*/ 39 h 341"/>
                <a:gd name="T52" fmla="*/ 5 w 207"/>
                <a:gd name="T53" fmla="*/ 37 h 341"/>
                <a:gd name="T54" fmla="*/ 7 w 207"/>
                <a:gd name="T55" fmla="*/ 37 h 341"/>
                <a:gd name="T56" fmla="*/ 7 w 207"/>
                <a:gd name="T57" fmla="*/ 34 h 341"/>
                <a:gd name="T58" fmla="*/ 7 w 207"/>
                <a:gd name="T59" fmla="*/ 33 h 341"/>
                <a:gd name="T60" fmla="*/ 7 w 207"/>
                <a:gd name="T61" fmla="*/ 32 h 341"/>
                <a:gd name="T62" fmla="*/ 8 w 207"/>
                <a:gd name="T63" fmla="*/ 32 h 341"/>
                <a:gd name="T64" fmla="*/ 8 w 207"/>
                <a:gd name="T65" fmla="*/ 31 h 341"/>
                <a:gd name="T66" fmla="*/ 7 w 207"/>
                <a:gd name="T67" fmla="*/ 30 h 341"/>
                <a:gd name="T68" fmla="*/ 9 w 207"/>
                <a:gd name="T69" fmla="*/ 30 h 341"/>
                <a:gd name="T70" fmla="*/ 10 w 207"/>
                <a:gd name="T71" fmla="*/ 30 h 341"/>
                <a:gd name="T72" fmla="*/ 11 w 207"/>
                <a:gd name="T73" fmla="*/ 29 h 341"/>
                <a:gd name="T74" fmla="*/ 10 w 207"/>
                <a:gd name="T75" fmla="*/ 28 h 341"/>
                <a:gd name="T76" fmla="*/ 10 w 207"/>
                <a:gd name="T77" fmla="*/ 28 h 341"/>
                <a:gd name="T78" fmla="*/ 11 w 207"/>
                <a:gd name="T79" fmla="*/ 26 h 341"/>
                <a:gd name="T80" fmla="*/ 9 w 207"/>
                <a:gd name="T81" fmla="*/ 25 h 341"/>
                <a:gd name="T82" fmla="*/ 9 w 207"/>
                <a:gd name="T83" fmla="*/ 25 h 341"/>
                <a:gd name="T84" fmla="*/ 9 w 207"/>
                <a:gd name="T85" fmla="*/ 23 h 341"/>
                <a:gd name="T86" fmla="*/ 9 w 207"/>
                <a:gd name="T87" fmla="*/ 21 h 341"/>
                <a:gd name="T88" fmla="*/ 9 w 207"/>
                <a:gd name="T89" fmla="*/ 21 h 341"/>
                <a:gd name="T90" fmla="*/ 9 w 207"/>
                <a:gd name="T91" fmla="*/ 21 h 341"/>
                <a:gd name="T92" fmla="*/ 9 w 207"/>
                <a:gd name="T93" fmla="*/ 18 h 341"/>
                <a:gd name="T94" fmla="*/ 10 w 207"/>
                <a:gd name="T95" fmla="*/ 19 h 341"/>
                <a:gd name="T96" fmla="*/ 11 w 207"/>
                <a:gd name="T97" fmla="*/ 17 h 341"/>
                <a:gd name="T98" fmla="*/ 11 w 207"/>
                <a:gd name="T99" fmla="*/ 17 h 341"/>
                <a:gd name="T100" fmla="*/ 14 w 207"/>
                <a:gd name="T101" fmla="*/ 16 h 341"/>
                <a:gd name="T102" fmla="*/ 14 w 207"/>
                <a:gd name="T103" fmla="*/ 14 h 341"/>
                <a:gd name="T104" fmla="*/ 14 w 207"/>
                <a:gd name="T105" fmla="*/ 14 h 341"/>
                <a:gd name="T106" fmla="*/ 14 w 207"/>
                <a:gd name="T107" fmla="*/ 11 h 341"/>
                <a:gd name="T108" fmla="*/ 15 w 207"/>
                <a:gd name="T109" fmla="*/ 11 h 341"/>
                <a:gd name="T110" fmla="*/ 15 w 207"/>
                <a:gd name="T111" fmla="*/ 11 h 341"/>
                <a:gd name="T112" fmla="*/ 16 w 207"/>
                <a:gd name="T113" fmla="*/ 10 h 341"/>
                <a:gd name="T114" fmla="*/ 17 w 207"/>
                <a:gd name="T115" fmla="*/ 9 h 34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7"/>
                <a:gd name="T175" fmla="*/ 0 h 341"/>
                <a:gd name="T176" fmla="*/ 207 w 207"/>
                <a:gd name="T177" fmla="*/ 341 h 34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7" h="341">
                  <a:moveTo>
                    <a:pt x="203" y="79"/>
                  </a:moveTo>
                  <a:lnTo>
                    <a:pt x="203" y="79"/>
                  </a:lnTo>
                  <a:lnTo>
                    <a:pt x="200" y="77"/>
                  </a:lnTo>
                  <a:lnTo>
                    <a:pt x="200" y="75"/>
                  </a:lnTo>
                  <a:lnTo>
                    <a:pt x="200" y="71"/>
                  </a:lnTo>
                  <a:lnTo>
                    <a:pt x="203" y="67"/>
                  </a:lnTo>
                  <a:lnTo>
                    <a:pt x="205" y="62"/>
                  </a:lnTo>
                  <a:lnTo>
                    <a:pt x="205" y="61"/>
                  </a:lnTo>
                  <a:lnTo>
                    <a:pt x="199" y="53"/>
                  </a:lnTo>
                  <a:lnTo>
                    <a:pt x="198" y="52"/>
                  </a:lnTo>
                  <a:lnTo>
                    <a:pt x="199" y="51"/>
                  </a:lnTo>
                  <a:lnTo>
                    <a:pt x="202" y="49"/>
                  </a:lnTo>
                  <a:lnTo>
                    <a:pt x="202" y="48"/>
                  </a:lnTo>
                  <a:lnTo>
                    <a:pt x="202" y="47"/>
                  </a:lnTo>
                  <a:lnTo>
                    <a:pt x="199" y="44"/>
                  </a:lnTo>
                  <a:lnTo>
                    <a:pt x="198" y="44"/>
                  </a:lnTo>
                  <a:lnTo>
                    <a:pt x="197" y="44"/>
                  </a:lnTo>
                  <a:lnTo>
                    <a:pt x="196" y="44"/>
                  </a:lnTo>
                  <a:lnTo>
                    <a:pt x="196" y="43"/>
                  </a:lnTo>
                  <a:lnTo>
                    <a:pt x="197" y="42"/>
                  </a:lnTo>
                  <a:lnTo>
                    <a:pt x="197" y="40"/>
                  </a:lnTo>
                  <a:lnTo>
                    <a:pt x="198" y="38"/>
                  </a:lnTo>
                  <a:lnTo>
                    <a:pt x="197" y="35"/>
                  </a:lnTo>
                  <a:lnTo>
                    <a:pt x="197" y="33"/>
                  </a:lnTo>
                  <a:lnTo>
                    <a:pt x="199" y="31"/>
                  </a:lnTo>
                  <a:lnTo>
                    <a:pt x="199" y="30"/>
                  </a:lnTo>
                  <a:lnTo>
                    <a:pt x="198" y="29"/>
                  </a:lnTo>
                  <a:lnTo>
                    <a:pt x="195" y="26"/>
                  </a:lnTo>
                  <a:lnTo>
                    <a:pt x="193" y="24"/>
                  </a:lnTo>
                  <a:lnTo>
                    <a:pt x="151" y="0"/>
                  </a:lnTo>
                  <a:lnTo>
                    <a:pt x="145" y="0"/>
                  </a:lnTo>
                  <a:lnTo>
                    <a:pt x="144" y="0"/>
                  </a:lnTo>
                  <a:lnTo>
                    <a:pt x="144" y="1"/>
                  </a:lnTo>
                  <a:lnTo>
                    <a:pt x="145" y="5"/>
                  </a:lnTo>
                  <a:lnTo>
                    <a:pt x="145" y="7"/>
                  </a:lnTo>
                  <a:lnTo>
                    <a:pt x="144" y="9"/>
                  </a:lnTo>
                  <a:lnTo>
                    <a:pt x="143" y="12"/>
                  </a:lnTo>
                  <a:lnTo>
                    <a:pt x="142" y="13"/>
                  </a:lnTo>
                  <a:lnTo>
                    <a:pt x="141" y="16"/>
                  </a:lnTo>
                  <a:lnTo>
                    <a:pt x="141" y="19"/>
                  </a:lnTo>
                  <a:lnTo>
                    <a:pt x="140" y="19"/>
                  </a:lnTo>
                  <a:lnTo>
                    <a:pt x="138" y="19"/>
                  </a:lnTo>
                  <a:lnTo>
                    <a:pt x="113" y="14"/>
                  </a:lnTo>
                  <a:lnTo>
                    <a:pt x="112" y="14"/>
                  </a:lnTo>
                  <a:lnTo>
                    <a:pt x="112" y="15"/>
                  </a:lnTo>
                  <a:lnTo>
                    <a:pt x="111" y="20"/>
                  </a:lnTo>
                  <a:lnTo>
                    <a:pt x="110" y="25"/>
                  </a:lnTo>
                  <a:lnTo>
                    <a:pt x="108" y="28"/>
                  </a:lnTo>
                  <a:lnTo>
                    <a:pt x="106" y="29"/>
                  </a:lnTo>
                  <a:lnTo>
                    <a:pt x="103" y="28"/>
                  </a:lnTo>
                  <a:lnTo>
                    <a:pt x="99" y="26"/>
                  </a:lnTo>
                  <a:lnTo>
                    <a:pt x="98" y="26"/>
                  </a:lnTo>
                  <a:lnTo>
                    <a:pt x="97" y="27"/>
                  </a:lnTo>
                  <a:lnTo>
                    <a:pt x="94" y="28"/>
                  </a:lnTo>
                  <a:lnTo>
                    <a:pt x="89" y="31"/>
                  </a:lnTo>
                  <a:lnTo>
                    <a:pt x="87" y="36"/>
                  </a:lnTo>
                  <a:lnTo>
                    <a:pt x="86" y="39"/>
                  </a:lnTo>
                  <a:lnTo>
                    <a:pt x="85" y="40"/>
                  </a:lnTo>
                  <a:lnTo>
                    <a:pt x="83" y="41"/>
                  </a:lnTo>
                  <a:lnTo>
                    <a:pt x="82" y="41"/>
                  </a:lnTo>
                  <a:lnTo>
                    <a:pt x="81" y="42"/>
                  </a:lnTo>
                  <a:lnTo>
                    <a:pt x="80" y="44"/>
                  </a:lnTo>
                  <a:lnTo>
                    <a:pt x="81" y="47"/>
                  </a:lnTo>
                  <a:lnTo>
                    <a:pt x="84" y="50"/>
                  </a:lnTo>
                  <a:lnTo>
                    <a:pt x="84" y="52"/>
                  </a:lnTo>
                  <a:lnTo>
                    <a:pt x="83" y="55"/>
                  </a:lnTo>
                  <a:lnTo>
                    <a:pt x="80" y="58"/>
                  </a:lnTo>
                  <a:lnTo>
                    <a:pt x="75" y="63"/>
                  </a:lnTo>
                  <a:lnTo>
                    <a:pt x="70" y="68"/>
                  </a:lnTo>
                  <a:lnTo>
                    <a:pt x="69" y="69"/>
                  </a:lnTo>
                  <a:lnTo>
                    <a:pt x="68" y="70"/>
                  </a:lnTo>
                  <a:lnTo>
                    <a:pt x="69" y="72"/>
                  </a:lnTo>
                  <a:lnTo>
                    <a:pt x="69" y="73"/>
                  </a:lnTo>
                  <a:lnTo>
                    <a:pt x="68" y="73"/>
                  </a:lnTo>
                  <a:lnTo>
                    <a:pt x="68" y="75"/>
                  </a:lnTo>
                  <a:lnTo>
                    <a:pt x="55" y="79"/>
                  </a:lnTo>
                  <a:lnTo>
                    <a:pt x="54" y="80"/>
                  </a:lnTo>
                  <a:lnTo>
                    <a:pt x="54" y="81"/>
                  </a:lnTo>
                  <a:lnTo>
                    <a:pt x="55" y="84"/>
                  </a:lnTo>
                  <a:lnTo>
                    <a:pt x="55" y="87"/>
                  </a:lnTo>
                  <a:lnTo>
                    <a:pt x="54" y="100"/>
                  </a:lnTo>
                  <a:lnTo>
                    <a:pt x="52" y="104"/>
                  </a:lnTo>
                  <a:lnTo>
                    <a:pt x="49" y="108"/>
                  </a:lnTo>
                  <a:lnTo>
                    <a:pt x="43" y="114"/>
                  </a:lnTo>
                  <a:lnTo>
                    <a:pt x="43" y="117"/>
                  </a:lnTo>
                  <a:lnTo>
                    <a:pt x="43" y="120"/>
                  </a:lnTo>
                  <a:lnTo>
                    <a:pt x="45" y="123"/>
                  </a:lnTo>
                  <a:lnTo>
                    <a:pt x="46" y="124"/>
                  </a:lnTo>
                  <a:lnTo>
                    <a:pt x="46" y="126"/>
                  </a:lnTo>
                  <a:lnTo>
                    <a:pt x="46" y="131"/>
                  </a:lnTo>
                  <a:lnTo>
                    <a:pt x="44" y="133"/>
                  </a:lnTo>
                  <a:lnTo>
                    <a:pt x="42" y="134"/>
                  </a:lnTo>
                  <a:lnTo>
                    <a:pt x="39" y="134"/>
                  </a:lnTo>
                  <a:lnTo>
                    <a:pt x="35" y="133"/>
                  </a:lnTo>
                  <a:lnTo>
                    <a:pt x="31" y="133"/>
                  </a:lnTo>
                  <a:lnTo>
                    <a:pt x="25" y="136"/>
                  </a:lnTo>
                  <a:lnTo>
                    <a:pt x="23" y="137"/>
                  </a:lnTo>
                  <a:lnTo>
                    <a:pt x="17" y="145"/>
                  </a:lnTo>
                  <a:lnTo>
                    <a:pt x="14" y="151"/>
                  </a:lnTo>
                  <a:lnTo>
                    <a:pt x="13" y="153"/>
                  </a:lnTo>
                  <a:lnTo>
                    <a:pt x="14" y="155"/>
                  </a:lnTo>
                  <a:lnTo>
                    <a:pt x="16" y="159"/>
                  </a:lnTo>
                  <a:lnTo>
                    <a:pt x="17" y="162"/>
                  </a:lnTo>
                  <a:lnTo>
                    <a:pt x="16" y="164"/>
                  </a:lnTo>
                  <a:lnTo>
                    <a:pt x="15" y="169"/>
                  </a:lnTo>
                  <a:lnTo>
                    <a:pt x="15" y="172"/>
                  </a:lnTo>
                  <a:lnTo>
                    <a:pt x="16" y="174"/>
                  </a:lnTo>
                  <a:lnTo>
                    <a:pt x="18" y="176"/>
                  </a:lnTo>
                  <a:lnTo>
                    <a:pt x="18" y="178"/>
                  </a:lnTo>
                  <a:lnTo>
                    <a:pt x="18" y="180"/>
                  </a:lnTo>
                  <a:lnTo>
                    <a:pt x="16" y="188"/>
                  </a:lnTo>
                  <a:lnTo>
                    <a:pt x="16" y="190"/>
                  </a:lnTo>
                  <a:lnTo>
                    <a:pt x="16" y="191"/>
                  </a:lnTo>
                  <a:lnTo>
                    <a:pt x="22" y="196"/>
                  </a:lnTo>
                  <a:lnTo>
                    <a:pt x="25" y="201"/>
                  </a:lnTo>
                  <a:lnTo>
                    <a:pt x="26" y="204"/>
                  </a:lnTo>
                  <a:lnTo>
                    <a:pt x="26" y="206"/>
                  </a:lnTo>
                  <a:lnTo>
                    <a:pt x="25" y="207"/>
                  </a:lnTo>
                  <a:lnTo>
                    <a:pt x="24" y="208"/>
                  </a:lnTo>
                  <a:lnTo>
                    <a:pt x="23" y="208"/>
                  </a:lnTo>
                  <a:lnTo>
                    <a:pt x="18" y="209"/>
                  </a:lnTo>
                  <a:lnTo>
                    <a:pt x="17" y="209"/>
                  </a:lnTo>
                  <a:lnTo>
                    <a:pt x="17" y="210"/>
                  </a:lnTo>
                  <a:lnTo>
                    <a:pt x="21" y="217"/>
                  </a:lnTo>
                  <a:lnTo>
                    <a:pt x="23" y="220"/>
                  </a:lnTo>
                  <a:lnTo>
                    <a:pt x="23" y="222"/>
                  </a:lnTo>
                  <a:lnTo>
                    <a:pt x="19" y="232"/>
                  </a:lnTo>
                  <a:lnTo>
                    <a:pt x="18" y="234"/>
                  </a:lnTo>
                  <a:lnTo>
                    <a:pt x="12" y="236"/>
                  </a:lnTo>
                  <a:lnTo>
                    <a:pt x="11" y="236"/>
                  </a:lnTo>
                  <a:lnTo>
                    <a:pt x="11" y="237"/>
                  </a:lnTo>
                  <a:lnTo>
                    <a:pt x="12" y="238"/>
                  </a:lnTo>
                  <a:lnTo>
                    <a:pt x="10" y="242"/>
                  </a:lnTo>
                  <a:lnTo>
                    <a:pt x="9" y="243"/>
                  </a:lnTo>
                  <a:lnTo>
                    <a:pt x="9" y="244"/>
                  </a:lnTo>
                  <a:lnTo>
                    <a:pt x="10" y="250"/>
                  </a:lnTo>
                  <a:lnTo>
                    <a:pt x="10" y="255"/>
                  </a:lnTo>
                  <a:lnTo>
                    <a:pt x="9" y="258"/>
                  </a:lnTo>
                  <a:lnTo>
                    <a:pt x="8" y="259"/>
                  </a:lnTo>
                  <a:lnTo>
                    <a:pt x="6" y="259"/>
                  </a:lnTo>
                  <a:lnTo>
                    <a:pt x="1" y="256"/>
                  </a:lnTo>
                  <a:lnTo>
                    <a:pt x="0" y="256"/>
                  </a:lnTo>
                  <a:lnTo>
                    <a:pt x="0" y="257"/>
                  </a:lnTo>
                  <a:lnTo>
                    <a:pt x="0" y="263"/>
                  </a:lnTo>
                  <a:lnTo>
                    <a:pt x="1" y="271"/>
                  </a:lnTo>
                  <a:lnTo>
                    <a:pt x="2" y="273"/>
                  </a:lnTo>
                  <a:lnTo>
                    <a:pt x="3" y="273"/>
                  </a:lnTo>
                  <a:lnTo>
                    <a:pt x="3" y="274"/>
                  </a:lnTo>
                  <a:lnTo>
                    <a:pt x="4" y="275"/>
                  </a:lnTo>
                  <a:lnTo>
                    <a:pt x="5" y="275"/>
                  </a:lnTo>
                  <a:lnTo>
                    <a:pt x="5" y="274"/>
                  </a:lnTo>
                  <a:lnTo>
                    <a:pt x="8" y="271"/>
                  </a:lnTo>
                  <a:lnTo>
                    <a:pt x="9" y="271"/>
                  </a:lnTo>
                  <a:lnTo>
                    <a:pt x="8" y="272"/>
                  </a:lnTo>
                  <a:lnTo>
                    <a:pt x="8" y="273"/>
                  </a:lnTo>
                  <a:lnTo>
                    <a:pt x="6" y="274"/>
                  </a:lnTo>
                  <a:lnTo>
                    <a:pt x="8" y="274"/>
                  </a:lnTo>
                  <a:lnTo>
                    <a:pt x="11" y="274"/>
                  </a:lnTo>
                  <a:lnTo>
                    <a:pt x="12" y="275"/>
                  </a:lnTo>
                  <a:lnTo>
                    <a:pt x="12" y="276"/>
                  </a:lnTo>
                  <a:lnTo>
                    <a:pt x="10" y="280"/>
                  </a:lnTo>
                  <a:lnTo>
                    <a:pt x="10" y="284"/>
                  </a:lnTo>
                  <a:lnTo>
                    <a:pt x="9" y="285"/>
                  </a:lnTo>
                  <a:lnTo>
                    <a:pt x="10" y="286"/>
                  </a:lnTo>
                  <a:lnTo>
                    <a:pt x="11" y="286"/>
                  </a:lnTo>
                  <a:lnTo>
                    <a:pt x="10" y="287"/>
                  </a:lnTo>
                  <a:lnTo>
                    <a:pt x="10" y="288"/>
                  </a:lnTo>
                  <a:lnTo>
                    <a:pt x="11" y="290"/>
                  </a:lnTo>
                  <a:lnTo>
                    <a:pt x="12" y="291"/>
                  </a:lnTo>
                  <a:lnTo>
                    <a:pt x="12" y="292"/>
                  </a:lnTo>
                  <a:lnTo>
                    <a:pt x="12" y="295"/>
                  </a:lnTo>
                  <a:lnTo>
                    <a:pt x="14" y="298"/>
                  </a:lnTo>
                  <a:lnTo>
                    <a:pt x="16" y="301"/>
                  </a:lnTo>
                  <a:lnTo>
                    <a:pt x="16" y="303"/>
                  </a:lnTo>
                  <a:lnTo>
                    <a:pt x="21" y="307"/>
                  </a:lnTo>
                  <a:lnTo>
                    <a:pt x="23" y="309"/>
                  </a:lnTo>
                  <a:lnTo>
                    <a:pt x="24" y="312"/>
                  </a:lnTo>
                  <a:lnTo>
                    <a:pt x="26" y="313"/>
                  </a:lnTo>
                  <a:lnTo>
                    <a:pt x="27" y="314"/>
                  </a:lnTo>
                  <a:lnTo>
                    <a:pt x="28" y="315"/>
                  </a:lnTo>
                  <a:lnTo>
                    <a:pt x="27" y="316"/>
                  </a:lnTo>
                  <a:lnTo>
                    <a:pt x="26" y="317"/>
                  </a:lnTo>
                  <a:lnTo>
                    <a:pt x="24" y="317"/>
                  </a:lnTo>
                  <a:lnTo>
                    <a:pt x="24" y="318"/>
                  </a:lnTo>
                  <a:lnTo>
                    <a:pt x="25" y="318"/>
                  </a:lnTo>
                  <a:lnTo>
                    <a:pt x="26" y="320"/>
                  </a:lnTo>
                  <a:lnTo>
                    <a:pt x="26" y="321"/>
                  </a:lnTo>
                  <a:lnTo>
                    <a:pt x="25" y="321"/>
                  </a:lnTo>
                  <a:lnTo>
                    <a:pt x="23" y="320"/>
                  </a:lnTo>
                  <a:lnTo>
                    <a:pt x="22" y="320"/>
                  </a:lnTo>
                  <a:lnTo>
                    <a:pt x="25" y="326"/>
                  </a:lnTo>
                  <a:lnTo>
                    <a:pt x="26" y="328"/>
                  </a:lnTo>
                  <a:lnTo>
                    <a:pt x="26" y="329"/>
                  </a:lnTo>
                  <a:lnTo>
                    <a:pt x="29" y="332"/>
                  </a:lnTo>
                  <a:lnTo>
                    <a:pt x="30" y="333"/>
                  </a:lnTo>
                  <a:lnTo>
                    <a:pt x="30" y="334"/>
                  </a:lnTo>
                  <a:lnTo>
                    <a:pt x="29" y="335"/>
                  </a:lnTo>
                  <a:lnTo>
                    <a:pt x="29" y="336"/>
                  </a:lnTo>
                  <a:lnTo>
                    <a:pt x="29" y="339"/>
                  </a:lnTo>
                  <a:lnTo>
                    <a:pt x="28" y="340"/>
                  </a:lnTo>
                  <a:lnTo>
                    <a:pt x="29" y="341"/>
                  </a:lnTo>
                  <a:lnTo>
                    <a:pt x="49" y="340"/>
                  </a:lnTo>
                  <a:lnTo>
                    <a:pt x="51" y="339"/>
                  </a:lnTo>
                  <a:lnTo>
                    <a:pt x="51" y="336"/>
                  </a:lnTo>
                  <a:lnTo>
                    <a:pt x="51" y="335"/>
                  </a:lnTo>
                  <a:lnTo>
                    <a:pt x="50" y="333"/>
                  </a:lnTo>
                  <a:lnTo>
                    <a:pt x="50" y="331"/>
                  </a:lnTo>
                  <a:lnTo>
                    <a:pt x="51" y="328"/>
                  </a:lnTo>
                  <a:lnTo>
                    <a:pt x="52" y="327"/>
                  </a:lnTo>
                  <a:lnTo>
                    <a:pt x="55" y="326"/>
                  </a:lnTo>
                  <a:lnTo>
                    <a:pt x="65" y="323"/>
                  </a:lnTo>
                  <a:lnTo>
                    <a:pt x="70" y="322"/>
                  </a:lnTo>
                  <a:lnTo>
                    <a:pt x="71" y="322"/>
                  </a:lnTo>
                  <a:lnTo>
                    <a:pt x="73" y="322"/>
                  </a:lnTo>
                  <a:lnTo>
                    <a:pt x="74" y="325"/>
                  </a:lnTo>
                  <a:lnTo>
                    <a:pt x="75" y="325"/>
                  </a:lnTo>
                  <a:lnTo>
                    <a:pt x="77" y="322"/>
                  </a:lnTo>
                  <a:lnTo>
                    <a:pt x="82" y="314"/>
                  </a:lnTo>
                  <a:lnTo>
                    <a:pt x="84" y="311"/>
                  </a:lnTo>
                  <a:lnTo>
                    <a:pt x="84" y="308"/>
                  </a:lnTo>
                  <a:lnTo>
                    <a:pt x="84" y="305"/>
                  </a:lnTo>
                  <a:lnTo>
                    <a:pt x="84" y="304"/>
                  </a:lnTo>
                  <a:lnTo>
                    <a:pt x="85" y="303"/>
                  </a:lnTo>
                  <a:lnTo>
                    <a:pt x="86" y="302"/>
                  </a:lnTo>
                  <a:lnTo>
                    <a:pt x="86" y="301"/>
                  </a:lnTo>
                  <a:lnTo>
                    <a:pt x="85" y="298"/>
                  </a:lnTo>
                  <a:lnTo>
                    <a:pt x="86" y="295"/>
                  </a:lnTo>
                  <a:lnTo>
                    <a:pt x="88" y="293"/>
                  </a:lnTo>
                  <a:lnTo>
                    <a:pt x="88" y="292"/>
                  </a:lnTo>
                  <a:lnTo>
                    <a:pt x="87" y="291"/>
                  </a:lnTo>
                  <a:lnTo>
                    <a:pt x="86" y="290"/>
                  </a:lnTo>
                  <a:lnTo>
                    <a:pt x="87" y="289"/>
                  </a:lnTo>
                  <a:lnTo>
                    <a:pt x="87" y="288"/>
                  </a:lnTo>
                  <a:lnTo>
                    <a:pt x="88" y="288"/>
                  </a:lnTo>
                  <a:lnTo>
                    <a:pt x="88" y="287"/>
                  </a:lnTo>
                  <a:lnTo>
                    <a:pt x="86" y="284"/>
                  </a:lnTo>
                  <a:lnTo>
                    <a:pt x="85" y="284"/>
                  </a:lnTo>
                  <a:lnTo>
                    <a:pt x="87" y="283"/>
                  </a:lnTo>
                  <a:lnTo>
                    <a:pt x="89" y="283"/>
                  </a:lnTo>
                  <a:lnTo>
                    <a:pt x="91" y="283"/>
                  </a:lnTo>
                  <a:lnTo>
                    <a:pt x="89" y="281"/>
                  </a:lnTo>
                  <a:lnTo>
                    <a:pt x="88" y="280"/>
                  </a:lnTo>
                  <a:lnTo>
                    <a:pt x="91" y="277"/>
                  </a:lnTo>
                  <a:lnTo>
                    <a:pt x="91" y="275"/>
                  </a:lnTo>
                  <a:lnTo>
                    <a:pt x="91" y="274"/>
                  </a:lnTo>
                  <a:lnTo>
                    <a:pt x="88" y="273"/>
                  </a:lnTo>
                  <a:lnTo>
                    <a:pt x="89" y="273"/>
                  </a:lnTo>
                  <a:lnTo>
                    <a:pt x="88" y="272"/>
                  </a:lnTo>
                  <a:lnTo>
                    <a:pt x="85" y="271"/>
                  </a:lnTo>
                  <a:lnTo>
                    <a:pt x="84" y="270"/>
                  </a:lnTo>
                  <a:lnTo>
                    <a:pt x="85" y="270"/>
                  </a:lnTo>
                  <a:lnTo>
                    <a:pt x="88" y="271"/>
                  </a:lnTo>
                  <a:lnTo>
                    <a:pt x="92" y="271"/>
                  </a:lnTo>
                  <a:lnTo>
                    <a:pt x="92" y="270"/>
                  </a:lnTo>
                  <a:lnTo>
                    <a:pt x="91" y="269"/>
                  </a:lnTo>
                  <a:lnTo>
                    <a:pt x="88" y="267"/>
                  </a:lnTo>
                  <a:lnTo>
                    <a:pt x="85" y="266"/>
                  </a:lnTo>
                  <a:lnTo>
                    <a:pt x="83" y="266"/>
                  </a:lnTo>
                  <a:lnTo>
                    <a:pt x="82" y="266"/>
                  </a:lnTo>
                  <a:lnTo>
                    <a:pt x="82" y="265"/>
                  </a:lnTo>
                  <a:lnTo>
                    <a:pt x="84" y="265"/>
                  </a:lnTo>
                  <a:lnTo>
                    <a:pt x="87" y="266"/>
                  </a:lnTo>
                  <a:lnTo>
                    <a:pt x="92" y="266"/>
                  </a:lnTo>
                  <a:lnTo>
                    <a:pt x="97" y="264"/>
                  </a:lnTo>
                  <a:lnTo>
                    <a:pt x="100" y="263"/>
                  </a:lnTo>
                  <a:lnTo>
                    <a:pt x="102" y="261"/>
                  </a:lnTo>
                  <a:lnTo>
                    <a:pt x="103" y="259"/>
                  </a:lnTo>
                  <a:lnTo>
                    <a:pt x="105" y="260"/>
                  </a:lnTo>
                  <a:lnTo>
                    <a:pt x="105" y="259"/>
                  </a:lnTo>
                  <a:lnTo>
                    <a:pt x="105" y="255"/>
                  </a:lnTo>
                  <a:lnTo>
                    <a:pt x="106" y="255"/>
                  </a:lnTo>
                  <a:lnTo>
                    <a:pt x="106" y="256"/>
                  </a:lnTo>
                  <a:lnTo>
                    <a:pt x="107" y="260"/>
                  </a:lnTo>
                  <a:lnTo>
                    <a:pt x="107" y="261"/>
                  </a:lnTo>
                  <a:lnTo>
                    <a:pt x="108" y="261"/>
                  </a:lnTo>
                  <a:lnTo>
                    <a:pt x="113" y="257"/>
                  </a:lnTo>
                  <a:lnTo>
                    <a:pt x="115" y="255"/>
                  </a:lnTo>
                  <a:lnTo>
                    <a:pt x="116" y="255"/>
                  </a:lnTo>
                  <a:lnTo>
                    <a:pt x="116" y="253"/>
                  </a:lnTo>
                  <a:lnTo>
                    <a:pt x="115" y="251"/>
                  </a:lnTo>
                  <a:lnTo>
                    <a:pt x="116" y="251"/>
                  </a:lnTo>
                  <a:lnTo>
                    <a:pt x="119" y="252"/>
                  </a:lnTo>
                  <a:lnTo>
                    <a:pt x="121" y="251"/>
                  </a:lnTo>
                  <a:lnTo>
                    <a:pt x="121" y="250"/>
                  </a:lnTo>
                  <a:lnTo>
                    <a:pt x="120" y="249"/>
                  </a:lnTo>
                  <a:lnTo>
                    <a:pt x="117" y="248"/>
                  </a:lnTo>
                  <a:lnTo>
                    <a:pt x="116" y="248"/>
                  </a:lnTo>
                  <a:lnTo>
                    <a:pt x="116" y="249"/>
                  </a:lnTo>
                  <a:lnTo>
                    <a:pt x="115" y="249"/>
                  </a:lnTo>
                  <a:lnTo>
                    <a:pt x="114" y="249"/>
                  </a:lnTo>
                  <a:lnTo>
                    <a:pt x="113" y="249"/>
                  </a:lnTo>
                  <a:lnTo>
                    <a:pt x="112" y="249"/>
                  </a:lnTo>
                  <a:lnTo>
                    <a:pt x="111" y="248"/>
                  </a:lnTo>
                  <a:lnTo>
                    <a:pt x="112" y="248"/>
                  </a:lnTo>
                  <a:lnTo>
                    <a:pt x="114" y="248"/>
                  </a:lnTo>
                  <a:lnTo>
                    <a:pt x="113" y="247"/>
                  </a:lnTo>
                  <a:lnTo>
                    <a:pt x="114" y="246"/>
                  </a:lnTo>
                  <a:lnTo>
                    <a:pt x="119" y="244"/>
                  </a:lnTo>
                  <a:lnTo>
                    <a:pt x="123" y="241"/>
                  </a:lnTo>
                  <a:lnTo>
                    <a:pt x="126" y="239"/>
                  </a:lnTo>
                  <a:lnTo>
                    <a:pt x="125" y="237"/>
                  </a:lnTo>
                  <a:lnTo>
                    <a:pt x="123" y="232"/>
                  </a:lnTo>
                  <a:lnTo>
                    <a:pt x="121" y="231"/>
                  </a:lnTo>
                  <a:lnTo>
                    <a:pt x="119" y="231"/>
                  </a:lnTo>
                  <a:lnTo>
                    <a:pt x="119" y="230"/>
                  </a:lnTo>
                  <a:lnTo>
                    <a:pt x="119" y="228"/>
                  </a:lnTo>
                  <a:lnTo>
                    <a:pt x="117" y="227"/>
                  </a:lnTo>
                  <a:lnTo>
                    <a:pt x="110" y="221"/>
                  </a:lnTo>
                  <a:lnTo>
                    <a:pt x="109" y="220"/>
                  </a:lnTo>
                  <a:lnTo>
                    <a:pt x="107" y="220"/>
                  </a:lnTo>
                  <a:lnTo>
                    <a:pt x="105" y="221"/>
                  </a:lnTo>
                  <a:lnTo>
                    <a:pt x="102" y="220"/>
                  </a:lnTo>
                  <a:lnTo>
                    <a:pt x="99" y="218"/>
                  </a:lnTo>
                  <a:lnTo>
                    <a:pt x="98" y="217"/>
                  </a:lnTo>
                  <a:lnTo>
                    <a:pt x="97" y="217"/>
                  </a:lnTo>
                  <a:lnTo>
                    <a:pt x="98" y="216"/>
                  </a:lnTo>
                  <a:lnTo>
                    <a:pt x="98" y="215"/>
                  </a:lnTo>
                  <a:lnTo>
                    <a:pt x="96" y="212"/>
                  </a:lnTo>
                  <a:lnTo>
                    <a:pt x="96" y="208"/>
                  </a:lnTo>
                  <a:lnTo>
                    <a:pt x="96" y="204"/>
                  </a:lnTo>
                  <a:lnTo>
                    <a:pt x="96" y="203"/>
                  </a:lnTo>
                  <a:lnTo>
                    <a:pt x="97" y="203"/>
                  </a:lnTo>
                  <a:lnTo>
                    <a:pt x="96" y="202"/>
                  </a:lnTo>
                  <a:lnTo>
                    <a:pt x="95" y="201"/>
                  </a:lnTo>
                  <a:lnTo>
                    <a:pt x="96" y="200"/>
                  </a:lnTo>
                  <a:lnTo>
                    <a:pt x="95" y="197"/>
                  </a:lnTo>
                  <a:lnTo>
                    <a:pt x="95" y="196"/>
                  </a:lnTo>
                  <a:lnTo>
                    <a:pt x="96" y="196"/>
                  </a:lnTo>
                  <a:lnTo>
                    <a:pt x="96" y="195"/>
                  </a:lnTo>
                  <a:lnTo>
                    <a:pt x="96" y="194"/>
                  </a:lnTo>
                  <a:lnTo>
                    <a:pt x="96" y="193"/>
                  </a:lnTo>
                  <a:lnTo>
                    <a:pt x="96" y="192"/>
                  </a:lnTo>
                  <a:lnTo>
                    <a:pt x="97" y="192"/>
                  </a:lnTo>
                  <a:lnTo>
                    <a:pt x="99" y="192"/>
                  </a:lnTo>
                  <a:lnTo>
                    <a:pt x="100" y="193"/>
                  </a:lnTo>
                  <a:lnTo>
                    <a:pt x="100" y="194"/>
                  </a:lnTo>
                  <a:lnTo>
                    <a:pt x="100" y="192"/>
                  </a:lnTo>
                  <a:lnTo>
                    <a:pt x="99" y="191"/>
                  </a:lnTo>
                  <a:lnTo>
                    <a:pt x="99" y="189"/>
                  </a:lnTo>
                  <a:lnTo>
                    <a:pt x="100" y="184"/>
                  </a:lnTo>
                  <a:lnTo>
                    <a:pt x="101" y="182"/>
                  </a:lnTo>
                  <a:lnTo>
                    <a:pt x="101" y="180"/>
                  </a:lnTo>
                  <a:lnTo>
                    <a:pt x="100" y="177"/>
                  </a:lnTo>
                  <a:lnTo>
                    <a:pt x="99" y="176"/>
                  </a:lnTo>
                  <a:lnTo>
                    <a:pt x="99" y="174"/>
                  </a:lnTo>
                  <a:lnTo>
                    <a:pt x="101" y="174"/>
                  </a:lnTo>
                  <a:lnTo>
                    <a:pt x="105" y="175"/>
                  </a:lnTo>
                  <a:lnTo>
                    <a:pt x="106" y="174"/>
                  </a:lnTo>
                  <a:lnTo>
                    <a:pt x="107" y="173"/>
                  </a:lnTo>
                  <a:lnTo>
                    <a:pt x="108" y="168"/>
                  </a:lnTo>
                  <a:lnTo>
                    <a:pt x="108" y="166"/>
                  </a:lnTo>
                  <a:lnTo>
                    <a:pt x="108" y="165"/>
                  </a:lnTo>
                  <a:lnTo>
                    <a:pt x="107" y="163"/>
                  </a:lnTo>
                  <a:lnTo>
                    <a:pt x="105" y="162"/>
                  </a:lnTo>
                  <a:lnTo>
                    <a:pt x="105" y="161"/>
                  </a:lnTo>
                  <a:lnTo>
                    <a:pt x="105" y="160"/>
                  </a:lnTo>
                  <a:lnTo>
                    <a:pt x="106" y="160"/>
                  </a:lnTo>
                  <a:lnTo>
                    <a:pt x="107" y="161"/>
                  </a:lnTo>
                  <a:lnTo>
                    <a:pt x="108" y="162"/>
                  </a:lnTo>
                  <a:lnTo>
                    <a:pt x="108" y="163"/>
                  </a:lnTo>
                  <a:lnTo>
                    <a:pt x="108" y="164"/>
                  </a:lnTo>
                  <a:lnTo>
                    <a:pt x="110" y="165"/>
                  </a:lnTo>
                  <a:lnTo>
                    <a:pt x="111" y="165"/>
                  </a:lnTo>
                  <a:lnTo>
                    <a:pt x="112" y="164"/>
                  </a:lnTo>
                  <a:lnTo>
                    <a:pt x="113" y="162"/>
                  </a:lnTo>
                  <a:lnTo>
                    <a:pt x="115" y="159"/>
                  </a:lnTo>
                  <a:lnTo>
                    <a:pt x="124" y="155"/>
                  </a:lnTo>
                  <a:lnTo>
                    <a:pt x="125" y="155"/>
                  </a:lnTo>
                  <a:lnTo>
                    <a:pt x="127" y="154"/>
                  </a:lnTo>
                  <a:lnTo>
                    <a:pt x="129" y="151"/>
                  </a:lnTo>
                  <a:lnTo>
                    <a:pt x="130" y="149"/>
                  </a:lnTo>
                  <a:lnTo>
                    <a:pt x="131" y="149"/>
                  </a:lnTo>
                  <a:lnTo>
                    <a:pt x="133" y="149"/>
                  </a:lnTo>
                  <a:lnTo>
                    <a:pt x="133" y="148"/>
                  </a:lnTo>
                  <a:lnTo>
                    <a:pt x="133" y="147"/>
                  </a:lnTo>
                  <a:lnTo>
                    <a:pt x="134" y="147"/>
                  </a:lnTo>
                  <a:lnTo>
                    <a:pt x="136" y="149"/>
                  </a:lnTo>
                  <a:lnTo>
                    <a:pt x="137" y="149"/>
                  </a:lnTo>
                  <a:lnTo>
                    <a:pt x="138" y="148"/>
                  </a:lnTo>
                  <a:lnTo>
                    <a:pt x="142" y="145"/>
                  </a:lnTo>
                  <a:lnTo>
                    <a:pt x="147" y="142"/>
                  </a:lnTo>
                  <a:lnTo>
                    <a:pt x="149" y="142"/>
                  </a:lnTo>
                  <a:lnTo>
                    <a:pt x="150" y="141"/>
                  </a:lnTo>
                  <a:lnTo>
                    <a:pt x="152" y="140"/>
                  </a:lnTo>
                  <a:lnTo>
                    <a:pt x="154" y="137"/>
                  </a:lnTo>
                  <a:lnTo>
                    <a:pt x="157" y="133"/>
                  </a:lnTo>
                  <a:lnTo>
                    <a:pt x="161" y="128"/>
                  </a:lnTo>
                  <a:lnTo>
                    <a:pt x="164" y="126"/>
                  </a:lnTo>
                  <a:lnTo>
                    <a:pt x="166" y="124"/>
                  </a:lnTo>
                  <a:lnTo>
                    <a:pt x="167" y="124"/>
                  </a:lnTo>
                  <a:lnTo>
                    <a:pt x="166" y="123"/>
                  </a:lnTo>
                  <a:lnTo>
                    <a:pt x="164" y="123"/>
                  </a:lnTo>
                  <a:lnTo>
                    <a:pt x="164" y="122"/>
                  </a:lnTo>
                  <a:lnTo>
                    <a:pt x="165" y="122"/>
                  </a:lnTo>
                  <a:lnTo>
                    <a:pt x="166" y="122"/>
                  </a:lnTo>
                  <a:lnTo>
                    <a:pt x="165" y="121"/>
                  </a:lnTo>
                  <a:lnTo>
                    <a:pt x="161" y="119"/>
                  </a:lnTo>
                  <a:lnTo>
                    <a:pt x="161" y="118"/>
                  </a:lnTo>
                  <a:lnTo>
                    <a:pt x="162" y="118"/>
                  </a:lnTo>
                  <a:lnTo>
                    <a:pt x="162" y="117"/>
                  </a:lnTo>
                  <a:lnTo>
                    <a:pt x="162" y="116"/>
                  </a:lnTo>
                  <a:lnTo>
                    <a:pt x="159" y="114"/>
                  </a:lnTo>
                  <a:lnTo>
                    <a:pt x="158" y="114"/>
                  </a:lnTo>
                  <a:lnTo>
                    <a:pt x="158" y="113"/>
                  </a:lnTo>
                  <a:lnTo>
                    <a:pt x="165" y="109"/>
                  </a:lnTo>
                  <a:lnTo>
                    <a:pt x="166" y="107"/>
                  </a:lnTo>
                  <a:lnTo>
                    <a:pt x="167" y="105"/>
                  </a:lnTo>
                  <a:lnTo>
                    <a:pt x="167" y="103"/>
                  </a:lnTo>
                  <a:lnTo>
                    <a:pt x="168" y="102"/>
                  </a:lnTo>
                  <a:lnTo>
                    <a:pt x="167" y="100"/>
                  </a:lnTo>
                  <a:lnTo>
                    <a:pt x="165" y="99"/>
                  </a:lnTo>
                  <a:lnTo>
                    <a:pt x="166" y="98"/>
                  </a:lnTo>
                  <a:lnTo>
                    <a:pt x="171" y="95"/>
                  </a:lnTo>
                  <a:lnTo>
                    <a:pt x="173" y="94"/>
                  </a:lnTo>
                  <a:lnTo>
                    <a:pt x="176" y="94"/>
                  </a:lnTo>
                  <a:lnTo>
                    <a:pt x="179" y="95"/>
                  </a:lnTo>
                  <a:lnTo>
                    <a:pt x="180" y="94"/>
                  </a:lnTo>
                  <a:lnTo>
                    <a:pt x="179" y="93"/>
                  </a:lnTo>
                  <a:lnTo>
                    <a:pt x="179" y="92"/>
                  </a:lnTo>
                  <a:lnTo>
                    <a:pt x="178" y="91"/>
                  </a:lnTo>
                  <a:lnTo>
                    <a:pt x="179" y="90"/>
                  </a:lnTo>
                  <a:lnTo>
                    <a:pt x="179" y="89"/>
                  </a:lnTo>
                  <a:lnTo>
                    <a:pt x="179" y="87"/>
                  </a:lnTo>
                  <a:lnTo>
                    <a:pt x="180" y="87"/>
                  </a:lnTo>
                  <a:lnTo>
                    <a:pt x="181" y="87"/>
                  </a:lnTo>
                  <a:lnTo>
                    <a:pt x="183" y="89"/>
                  </a:lnTo>
                  <a:lnTo>
                    <a:pt x="184" y="89"/>
                  </a:lnTo>
                  <a:lnTo>
                    <a:pt x="185" y="87"/>
                  </a:lnTo>
                  <a:lnTo>
                    <a:pt x="186" y="87"/>
                  </a:lnTo>
                  <a:lnTo>
                    <a:pt x="189" y="89"/>
                  </a:lnTo>
                  <a:lnTo>
                    <a:pt x="190" y="89"/>
                  </a:lnTo>
                  <a:lnTo>
                    <a:pt x="191" y="90"/>
                  </a:lnTo>
                  <a:lnTo>
                    <a:pt x="192" y="90"/>
                  </a:lnTo>
                  <a:lnTo>
                    <a:pt x="193" y="87"/>
                  </a:lnTo>
                  <a:lnTo>
                    <a:pt x="194" y="87"/>
                  </a:lnTo>
                  <a:lnTo>
                    <a:pt x="207" y="89"/>
                  </a:lnTo>
                  <a:lnTo>
                    <a:pt x="204" y="80"/>
                  </a:lnTo>
                  <a:lnTo>
                    <a:pt x="203" y="7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2" name="Freeform 4495"/>
            <p:cNvSpPr>
              <a:spLocks/>
            </p:cNvSpPr>
            <p:nvPr/>
          </p:nvSpPr>
          <p:spPr bwMode="auto">
            <a:xfrm>
              <a:off x="3292" y="1855"/>
              <a:ext cx="8" cy="8"/>
            </a:xfrm>
            <a:custGeom>
              <a:avLst/>
              <a:gdLst>
                <a:gd name="T0" fmla="*/ 2 w 10"/>
                <a:gd name="T1" fmla="*/ 2 h 10"/>
                <a:gd name="T2" fmla="*/ 2 w 10"/>
                <a:gd name="T3" fmla="*/ 2 h 10"/>
                <a:gd name="T4" fmla="*/ 2 w 10"/>
                <a:gd name="T5" fmla="*/ 2 h 10"/>
                <a:gd name="T6" fmla="*/ 2 w 10"/>
                <a:gd name="T7" fmla="*/ 2 h 10"/>
                <a:gd name="T8" fmla="*/ 2 w 10"/>
                <a:gd name="T9" fmla="*/ 2 h 10"/>
                <a:gd name="T10" fmla="*/ 2 w 10"/>
                <a:gd name="T11" fmla="*/ 2 h 10"/>
                <a:gd name="T12" fmla="*/ 2 w 10"/>
                <a:gd name="T13" fmla="*/ 2 h 10"/>
                <a:gd name="T14" fmla="*/ 2 w 10"/>
                <a:gd name="T15" fmla="*/ 2 h 10"/>
                <a:gd name="T16" fmla="*/ 2 w 10"/>
                <a:gd name="T17" fmla="*/ 2 h 10"/>
                <a:gd name="T18" fmla="*/ 2 w 10"/>
                <a:gd name="T19" fmla="*/ 2 h 10"/>
                <a:gd name="T20" fmla="*/ 2 w 10"/>
                <a:gd name="T21" fmla="*/ 2 h 10"/>
                <a:gd name="T22" fmla="*/ 2 w 10"/>
                <a:gd name="T23" fmla="*/ 2 h 10"/>
                <a:gd name="T24" fmla="*/ 2 w 10"/>
                <a:gd name="T25" fmla="*/ 2 h 10"/>
                <a:gd name="T26" fmla="*/ 2 w 10"/>
                <a:gd name="T27" fmla="*/ 2 h 10"/>
                <a:gd name="T28" fmla="*/ 2 w 10"/>
                <a:gd name="T29" fmla="*/ 2 h 10"/>
                <a:gd name="T30" fmla="*/ 2 w 10"/>
                <a:gd name="T31" fmla="*/ 2 h 10"/>
                <a:gd name="T32" fmla="*/ 2 w 10"/>
                <a:gd name="T33" fmla="*/ 2 h 10"/>
                <a:gd name="T34" fmla="*/ 2 w 10"/>
                <a:gd name="T35" fmla="*/ 2 h 10"/>
                <a:gd name="T36" fmla="*/ 2 w 10"/>
                <a:gd name="T37" fmla="*/ 2 h 10"/>
                <a:gd name="T38" fmla="*/ 2 w 10"/>
                <a:gd name="T39" fmla="*/ 2 h 10"/>
                <a:gd name="T40" fmla="*/ 2 w 10"/>
                <a:gd name="T41" fmla="*/ 2 h 10"/>
                <a:gd name="T42" fmla="*/ 2 w 10"/>
                <a:gd name="T43" fmla="*/ 2 h 10"/>
                <a:gd name="T44" fmla="*/ 2 w 10"/>
                <a:gd name="T45" fmla="*/ 1 h 10"/>
                <a:gd name="T46" fmla="*/ 2 w 10"/>
                <a:gd name="T47" fmla="*/ 1 h 10"/>
                <a:gd name="T48" fmla="*/ 2 w 10"/>
                <a:gd name="T49" fmla="*/ 0 h 10"/>
                <a:gd name="T50" fmla="*/ 2 w 10"/>
                <a:gd name="T51" fmla="*/ 1 h 10"/>
                <a:gd name="T52" fmla="*/ 2 w 10"/>
                <a:gd name="T53" fmla="*/ 1 h 10"/>
                <a:gd name="T54" fmla="*/ 2 w 10"/>
                <a:gd name="T55" fmla="*/ 1 h 10"/>
                <a:gd name="T56" fmla="*/ 2 w 10"/>
                <a:gd name="T57" fmla="*/ 2 h 10"/>
                <a:gd name="T58" fmla="*/ 2 w 10"/>
                <a:gd name="T59" fmla="*/ 2 h 10"/>
                <a:gd name="T60" fmla="*/ 2 w 10"/>
                <a:gd name="T61" fmla="*/ 2 h 10"/>
                <a:gd name="T62" fmla="*/ 2 w 10"/>
                <a:gd name="T63" fmla="*/ 2 h 10"/>
                <a:gd name="T64" fmla="*/ 1 w 10"/>
                <a:gd name="T65" fmla="*/ 2 h 10"/>
                <a:gd name="T66" fmla="*/ 1 w 10"/>
                <a:gd name="T67" fmla="*/ 2 h 10"/>
                <a:gd name="T68" fmla="*/ 0 w 10"/>
                <a:gd name="T69" fmla="*/ 2 h 10"/>
                <a:gd name="T70" fmla="*/ 0 w 10"/>
                <a:gd name="T71" fmla="*/ 2 h 10"/>
                <a:gd name="T72" fmla="*/ 0 w 10"/>
                <a:gd name="T73" fmla="*/ 2 h 10"/>
                <a:gd name="T74" fmla="*/ 0 w 10"/>
                <a:gd name="T75" fmla="*/ 2 h 10"/>
                <a:gd name="T76" fmla="*/ 0 w 10"/>
                <a:gd name="T77" fmla="*/ 2 h 10"/>
                <a:gd name="T78" fmla="*/ 1 w 10"/>
                <a:gd name="T79" fmla="*/ 2 h 10"/>
                <a:gd name="T80" fmla="*/ 2 w 10"/>
                <a:gd name="T81" fmla="*/ 2 h 10"/>
                <a:gd name="T82" fmla="*/ 2 w 10"/>
                <a:gd name="T83" fmla="*/ 2 h 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
                <a:gd name="T127" fmla="*/ 0 h 10"/>
                <a:gd name="T128" fmla="*/ 10 w 10"/>
                <a:gd name="T129" fmla="*/ 10 h 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 h="10">
                  <a:moveTo>
                    <a:pt x="4" y="10"/>
                  </a:moveTo>
                  <a:lnTo>
                    <a:pt x="4" y="10"/>
                  </a:lnTo>
                  <a:lnTo>
                    <a:pt x="5" y="10"/>
                  </a:lnTo>
                  <a:lnTo>
                    <a:pt x="6" y="8"/>
                  </a:lnTo>
                  <a:lnTo>
                    <a:pt x="7" y="7"/>
                  </a:lnTo>
                  <a:lnTo>
                    <a:pt x="8" y="7"/>
                  </a:lnTo>
                  <a:lnTo>
                    <a:pt x="10" y="8"/>
                  </a:lnTo>
                  <a:lnTo>
                    <a:pt x="10" y="7"/>
                  </a:lnTo>
                  <a:lnTo>
                    <a:pt x="8" y="6"/>
                  </a:lnTo>
                  <a:lnTo>
                    <a:pt x="7" y="5"/>
                  </a:lnTo>
                  <a:lnTo>
                    <a:pt x="8" y="4"/>
                  </a:lnTo>
                  <a:lnTo>
                    <a:pt x="9" y="4"/>
                  </a:lnTo>
                  <a:lnTo>
                    <a:pt x="9" y="3"/>
                  </a:lnTo>
                  <a:lnTo>
                    <a:pt x="8" y="3"/>
                  </a:lnTo>
                  <a:lnTo>
                    <a:pt x="6" y="3"/>
                  </a:lnTo>
                  <a:lnTo>
                    <a:pt x="5" y="2"/>
                  </a:lnTo>
                  <a:lnTo>
                    <a:pt x="6" y="1"/>
                  </a:lnTo>
                  <a:lnTo>
                    <a:pt x="5" y="0"/>
                  </a:lnTo>
                  <a:lnTo>
                    <a:pt x="2" y="1"/>
                  </a:lnTo>
                  <a:lnTo>
                    <a:pt x="4" y="2"/>
                  </a:lnTo>
                  <a:lnTo>
                    <a:pt x="5" y="3"/>
                  </a:lnTo>
                  <a:lnTo>
                    <a:pt x="4" y="3"/>
                  </a:lnTo>
                  <a:lnTo>
                    <a:pt x="1" y="3"/>
                  </a:lnTo>
                  <a:lnTo>
                    <a:pt x="0" y="3"/>
                  </a:lnTo>
                  <a:lnTo>
                    <a:pt x="0" y="4"/>
                  </a:lnTo>
                  <a:lnTo>
                    <a:pt x="0" y="6"/>
                  </a:lnTo>
                  <a:lnTo>
                    <a:pt x="1" y="7"/>
                  </a:lnTo>
                  <a:lnTo>
                    <a:pt x="4"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3" name="Freeform 4496"/>
            <p:cNvSpPr>
              <a:spLocks/>
            </p:cNvSpPr>
            <p:nvPr/>
          </p:nvSpPr>
          <p:spPr bwMode="auto">
            <a:xfrm>
              <a:off x="3199" y="1849"/>
              <a:ext cx="117" cy="134"/>
            </a:xfrm>
            <a:custGeom>
              <a:avLst/>
              <a:gdLst>
                <a:gd name="T0" fmla="*/ 2 w 146"/>
                <a:gd name="T1" fmla="*/ 13 h 164"/>
                <a:gd name="T2" fmla="*/ 2 w 146"/>
                <a:gd name="T3" fmla="*/ 13 h 164"/>
                <a:gd name="T4" fmla="*/ 2 w 146"/>
                <a:gd name="T5" fmla="*/ 13 h 164"/>
                <a:gd name="T6" fmla="*/ 3 w 146"/>
                <a:gd name="T7" fmla="*/ 13 h 164"/>
                <a:gd name="T8" fmla="*/ 2 w 146"/>
                <a:gd name="T9" fmla="*/ 16 h 164"/>
                <a:gd name="T10" fmla="*/ 2 w 146"/>
                <a:gd name="T11" fmla="*/ 16 h 164"/>
                <a:gd name="T12" fmla="*/ 4 w 146"/>
                <a:gd name="T13" fmla="*/ 16 h 164"/>
                <a:gd name="T14" fmla="*/ 4 w 146"/>
                <a:gd name="T15" fmla="*/ 16 h 164"/>
                <a:gd name="T16" fmla="*/ 4 w 146"/>
                <a:gd name="T17" fmla="*/ 16 h 164"/>
                <a:gd name="T18" fmla="*/ 6 w 146"/>
                <a:gd name="T19" fmla="*/ 16 h 164"/>
                <a:gd name="T20" fmla="*/ 6 w 146"/>
                <a:gd name="T21" fmla="*/ 17 h 164"/>
                <a:gd name="T22" fmla="*/ 7 w 146"/>
                <a:gd name="T23" fmla="*/ 17 h 164"/>
                <a:gd name="T24" fmla="*/ 8 w 146"/>
                <a:gd name="T25" fmla="*/ 16 h 164"/>
                <a:gd name="T26" fmla="*/ 9 w 146"/>
                <a:gd name="T27" fmla="*/ 16 h 164"/>
                <a:gd name="T28" fmla="*/ 10 w 146"/>
                <a:gd name="T29" fmla="*/ 17 h 164"/>
                <a:gd name="T30" fmla="*/ 10 w 146"/>
                <a:gd name="T31" fmla="*/ 16 h 164"/>
                <a:gd name="T32" fmla="*/ 10 w 146"/>
                <a:gd name="T33" fmla="*/ 16 h 164"/>
                <a:gd name="T34" fmla="*/ 11 w 146"/>
                <a:gd name="T35" fmla="*/ 16 h 164"/>
                <a:gd name="T36" fmla="*/ 11 w 146"/>
                <a:gd name="T37" fmla="*/ 13 h 164"/>
                <a:gd name="T38" fmla="*/ 9 w 146"/>
                <a:gd name="T39" fmla="*/ 13 h 164"/>
                <a:gd name="T40" fmla="*/ 9 w 146"/>
                <a:gd name="T41" fmla="*/ 11 h 164"/>
                <a:gd name="T42" fmla="*/ 9 w 146"/>
                <a:gd name="T43" fmla="*/ 11 h 164"/>
                <a:gd name="T44" fmla="*/ 10 w 146"/>
                <a:gd name="T45" fmla="*/ 11 h 164"/>
                <a:gd name="T46" fmla="*/ 11 w 146"/>
                <a:gd name="T47" fmla="*/ 10 h 164"/>
                <a:gd name="T48" fmla="*/ 12 w 146"/>
                <a:gd name="T49" fmla="*/ 10 h 164"/>
                <a:gd name="T50" fmla="*/ 12 w 146"/>
                <a:gd name="T51" fmla="*/ 9 h 164"/>
                <a:gd name="T52" fmla="*/ 12 w 146"/>
                <a:gd name="T53" fmla="*/ 7 h 164"/>
                <a:gd name="T54" fmla="*/ 12 w 146"/>
                <a:gd name="T55" fmla="*/ 7 h 164"/>
                <a:gd name="T56" fmla="*/ 12 w 146"/>
                <a:gd name="T57" fmla="*/ 6 h 164"/>
                <a:gd name="T58" fmla="*/ 11 w 146"/>
                <a:gd name="T59" fmla="*/ 5 h 164"/>
                <a:gd name="T60" fmla="*/ 11 w 146"/>
                <a:gd name="T61" fmla="*/ 3 h 164"/>
                <a:gd name="T62" fmla="*/ 10 w 146"/>
                <a:gd name="T63" fmla="*/ 2 h 164"/>
                <a:gd name="T64" fmla="*/ 9 w 146"/>
                <a:gd name="T65" fmla="*/ 2 h 164"/>
                <a:gd name="T66" fmla="*/ 9 w 146"/>
                <a:gd name="T67" fmla="*/ 2 h 164"/>
                <a:gd name="T68" fmla="*/ 7 w 146"/>
                <a:gd name="T69" fmla="*/ 2 h 164"/>
                <a:gd name="T70" fmla="*/ 6 w 146"/>
                <a:gd name="T71" fmla="*/ 2 h 164"/>
                <a:gd name="T72" fmla="*/ 6 w 146"/>
                <a:gd name="T73" fmla="*/ 2 h 164"/>
                <a:gd name="T74" fmla="*/ 5 w 146"/>
                <a:gd name="T75" fmla="*/ 2 h 164"/>
                <a:gd name="T76" fmla="*/ 4 w 146"/>
                <a:gd name="T77" fmla="*/ 2 h 164"/>
                <a:gd name="T78" fmla="*/ 4 w 146"/>
                <a:gd name="T79" fmla="*/ 2 h 164"/>
                <a:gd name="T80" fmla="*/ 4 w 146"/>
                <a:gd name="T81" fmla="*/ 2 h 164"/>
                <a:gd name="T82" fmla="*/ 4 w 146"/>
                <a:gd name="T83" fmla="*/ 2 h 164"/>
                <a:gd name="T84" fmla="*/ 4 w 146"/>
                <a:gd name="T85" fmla="*/ 2 h 164"/>
                <a:gd name="T86" fmla="*/ 4 w 146"/>
                <a:gd name="T87" fmla="*/ 2 h 164"/>
                <a:gd name="T88" fmla="*/ 4 w 146"/>
                <a:gd name="T89" fmla="*/ 4 h 164"/>
                <a:gd name="T90" fmla="*/ 3 w 146"/>
                <a:gd name="T91" fmla="*/ 4 h 164"/>
                <a:gd name="T92" fmla="*/ 2 w 146"/>
                <a:gd name="T93" fmla="*/ 3 h 164"/>
                <a:gd name="T94" fmla="*/ 2 w 146"/>
                <a:gd name="T95" fmla="*/ 4 h 164"/>
                <a:gd name="T96" fmla="*/ 2 w 146"/>
                <a:gd name="T97" fmla="*/ 5 h 164"/>
                <a:gd name="T98" fmla="*/ 2 w 146"/>
                <a:gd name="T99" fmla="*/ 6 h 164"/>
                <a:gd name="T100" fmla="*/ 2 w 146"/>
                <a:gd name="T101" fmla="*/ 6 h 164"/>
                <a:gd name="T102" fmla="*/ 2 w 146"/>
                <a:gd name="T103" fmla="*/ 7 h 164"/>
                <a:gd name="T104" fmla="*/ 2 w 146"/>
                <a:gd name="T105" fmla="*/ 7 h 164"/>
                <a:gd name="T106" fmla="*/ 2 w 146"/>
                <a:gd name="T107" fmla="*/ 9 h 164"/>
                <a:gd name="T108" fmla="*/ 2 w 146"/>
                <a:gd name="T109" fmla="*/ 9 h 164"/>
                <a:gd name="T110" fmla="*/ 0 w 146"/>
                <a:gd name="T111" fmla="*/ 10 h 164"/>
                <a:gd name="T112" fmla="*/ 2 w 146"/>
                <a:gd name="T113" fmla="*/ 11 h 164"/>
                <a:gd name="T114" fmla="*/ 2 w 146"/>
                <a:gd name="T115" fmla="*/ 11 h 1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
                <a:gd name="T175" fmla="*/ 0 h 164"/>
                <a:gd name="T176" fmla="*/ 146 w 146"/>
                <a:gd name="T177" fmla="*/ 164 h 1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 h="164">
                  <a:moveTo>
                    <a:pt x="4" y="106"/>
                  </a:moveTo>
                  <a:lnTo>
                    <a:pt x="4" y="106"/>
                  </a:lnTo>
                  <a:lnTo>
                    <a:pt x="4" y="108"/>
                  </a:lnTo>
                  <a:lnTo>
                    <a:pt x="5" y="110"/>
                  </a:lnTo>
                  <a:lnTo>
                    <a:pt x="9" y="112"/>
                  </a:lnTo>
                  <a:lnTo>
                    <a:pt x="10" y="113"/>
                  </a:lnTo>
                  <a:lnTo>
                    <a:pt x="10" y="114"/>
                  </a:lnTo>
                  <a:lnTo>
                    <a:pt x="9" y="117"/>
                  </a:lnTo>
                  <a:lnTo>
                    <a:pt x="7" y="118"/>
                  </a:lnTo>
                  <a:lnTo>
                    <a:pt x="7" y="120"/>
                  </a:lnTo>
                  <a:lnTo>
                    <a:pt x="10" y="121"/>
                  </a:lnTo>
                  <a:lnTo>
                    <a:pt x="11" y="122"/>
                  </a:lnTo>
                  <a:lnTo>
                    <a:pt x="13" y="124"/>
                  </a:lnTo>
                  <a:lnTo>
                    <a:pt x="14" y="125"/>
                  </a:lnTo>
                  <a:lnTo>
                    <a:pt x="18" y="126"/>
                  </a:lnTo>
                  <a:lnTo>
                    <a:pt x="19" y="126"/>
                  </a:lnTo>
                  <a:lnTo>
                    <a:pt x="23" y="126"/>
                  </a:lnTo>
                  <a:lnTo>
                    <a:pt x="24" y="126"/>
                  </a:lnTo>
                  <a:lnTo>
                    <a:pt x="28" y="129"/>
                  </a:lnTo>
                  <a:lnTo>
                    <a:pt x="29" y="129"/>
                  </a:lnTo>
                  <a:lnTo>
                    <a:pt x="31" y="129"/>
                  </a:lnTo>
                  <a:lnTo>
                    <a:pt x="32" y="129"/>
                  </a:lnTo>
                  <a:lnTo>
                    <a:pt x="37" y="130"/>
                  </a:lnTo>
                  <a:lnTo>
                    <a:pt x="38" y="130"/>
                  </a:lnTo>
                  <a:lnTo>
                    <a:pt x="38" y="131"/>
                  </a:lnTo>
                  <a:lnTo>
                    <a:pt x="33" y="135"/>
                  </a:lnTo>
                  <a:lnTo>
                    <a:pt x="32" y="136"/>
                  </a:lnTo>
                  <a:lnTo>
                    <a:pt x="29" y="146"/>
                  </a:lnTo>
                  <a:lnTo>
                    <a:pt x="27" y="148"/>
                  </a:lnTo>
                  <a:lnTo>
                    <a:pt x="27" y="154"/>
                  </a:lnTo>
                  <a:lnTo>
                    <a:pt x="27" y="158"/>
                  </a:lnTo>
                  <a:lnTo>
                    <a:pt x="27" y="159"/>
                  </a:lnTo>
                  <a:lnTo>
                    <a:pt x="28" y="159"/>
                  </a:lnTo>
                  <a:lnTo>
                    <a:pt x="29" y="159"/>
                  </a:lnTo>
                  <a:lnTo>
                    <a:pt x="31" y="159"/>
                  </a:lnTo>
                  <a:lnTo>
                    <a:pt x="32" y="159"/>
                  </a:lnTo>
                  <a:lnTo>
                    <a:pt x="33" y="159"/>
                  </a:lnTo>
                  <a:lnTo>
                    <a:pt x="35" y="159"/>
                  </a:lnTo>
                  <a:lnTo>
                    <a:pt x="38" y="159"/>
                  </a:lnTo>
                  <a:lnTo>
                    <a:pt x="41" y="159"/>
                  </a:lnTo>
                  <a:lnTo>
                    <a:pt x="42" y="159"/>
                  </a:lnTo>
                  <a:lnTo>
                    <a:pt x="43" y="158"/>
                  </a:lnTo>
                  <a:lnTo>
                    <a:pt x="43" y="157"/>
                  </a:lnTo>
                  <a:lnTo>
                    <a:pt x="42" y="157"/>
                  </a:lnTo>
                  <a:lnTo>
                    <a:pt x="41" y="157"/>
                  </a:lnTo>
                  <a:lnTo>
                    <a:pt x="41" y="155"/>
                  </a:lnTo>
                  <a:lnTo>
                    <a:pt x="42" y="154"/>
                  </a:lnTo>
                  <a:lnTo>
                    <a:pt x="43" y="154"/>
                  </a:lnTo>
                  <a:lnTo>
                    <a:pt x="44" y="154"/>
                  </a:lnTo>
                  <a:lnTo>
                    <a:pt x="45" y="155"/>
                  </a:lnTo>
                  <a:lnTo>
                    <a:pt x="45" y="157"/>
                  </a:lnTo>
                  <a:lnTo>
                    <a:pt x="47" y="157"/>
                  </a:lnTo>
                  <a:lnTo>
                    <a:pt x="49" y="157"/>
                  </a:lnTo>
                  <a:lnTo>
                    <a:pt x="53" y="157"/>
                  </a:lnTo>
                  <a:lnTo>
                    <a:pt x="58" y="159"/>
                  </a:lnTo>
                  <a:lnTo>
                    <a:pt x="59" y="160"/>
                  </a:lnTo>
                  <a:lnTo>
                    <a:pt x="65" y="160"/>
                  </a:lnTo>
                  <a:lnTo>
                    <a:pt x="66" y="160"/>
                  </a:lnTo>
                  <a:lnTo>
                    <a:pt x="68" y="161"/>
                  </a:lnTo>
                  <a:lnTo>
                    <a:pt x="69" y="162"/>
                  </a:lnTo>
                  <a:lnTo>
                    <a:pt x="69" y="163"/>
                  </a:lnTo>
                  <a:lnTo>
                    <a:pt x="69" y="164"/>
                  </a:lnTo>
                  <a:lnTo>
                    <a:pt x="71" y="163"/>
                  </a:lnTo>
                  <a:lnTo>
                    <a:pt x="73" y="162"/>
                  </a:lnTo>
                  <a:lnTo>
                    <a:pt x="73" y="161"/>
                  </a:lnTo>
                  <a:lnTo>
                    <a:pt x="73" y="159"/>
                  </a:lnTo>
                  <a:lnTo>
                    <a:pt x="74" y="159"/>
                  </a:lnTo>
                  <a:lnTo>
                    <a:pt x="80" y="160"/>
                  </a:lnTo>
                  <a:lnTo>
                    <a:pt x="81" y="160"/>
                  </a:lnTo>
                  <a:lnTo>
                    <a:pt x="81" y="162"/>
                  </a:lnTo>
                  <a:lnTo>
                    <a:pt x="82" y="162"/>
                  </a:lnTo>
                  <a:lnTo>
                    <a:pt x="87" y="161"/>
                  </a:lnTo>
                  <a:lnTo>
                    <a:pt x="88" y="161"/>
                  </a:lnTo>
                  <a:lnTo>
                    <a:pt x="89" y="160"/>
                  </a:lnTo>
                  <a:lnTo>
                    <a:pt x="91" y="159"/>
                  </a:lnTo>
                  <a:lnTo>
                    <a:pt x="93" y="159"/>
                  </a:lnTo>
                  <a:lnTo>
                    <a:pt x="97" y="158"/>
                  </a:lnTo>
                  <a:lnTo>
                    <a:pt x="100" y="158"/>
                  </a:lnTo>
                  <a:lnTo>
                    <a:pt x="102" y="157"/>
                  </a:lnTo>
                  <a:lnTo>
                    <a:pt x="103" y="157"/>
                  </a:lnTo>
                  <a:lnTo>
                    <a:pt x="107" y="158"/>
                  </a:lnTo>
                  <a:lnTo>
                    <a:pt x="108" y="158"/>
                  </a:lnTo>
                  <a:lnTo>
                    <a:pt x="109" y="157"/>
                  </a:lnTo>
                  <a:lnTo>
                    <a:pt x="110" y="157"/>
                  </a:lnTo>
                  <a:lnTo>
                    <a:pt x="113" y="161"/>
                  </a:lnTo>
                  <a:lnTo>
                    <a:pt x="114" y="161"/>
                  </a:lnTo>
                  <a:lnTo>
                    <a:pt x="114" y="160"/>
                  </a:lnTo>
                  <a:lnTo>
                    <a:pt x="114" y="159"/>
                  </a:lnTo>
                  <a:lnTo>
                    <a:pt x="114" y="157"/>
                  </a:lnTo>
                  <a:lnTo>
                    <a:pt x="114" y="155"/>
                  </a:lnTo>
                  <a:lnTo>
                    <a:pt x="113" y="155"/>
                  </a:lnTo>
                  <a:lnTo>
                    <a:pt x="112" y="155"/>
                  </a:lnTo>
                  <a:lnTo>
                    <a:pt x="113" y="153"/>
                  </a:lnTo>
                  <a:lnTo>
                    <a:pt x="113" y="152"/>
                  </a:lnTo>
                  <a:lnTo>
                    <a:pt x="112" y="151"/>
                  </a:lnTo>
                  <a:lnTo>
                    <a:pt x="111" y="149"/>
                  </a:lnTo>
                  <a:lnTo>
                    <a:pt x="110" y="148"/>
                  </a:lnTo>
                  <a:lnTo>
                    <a:pt x="110" y="147"/>
                  </a:lnTo>
                  <a:lnTo>
                    <a:pt x="117" y="144"/>
                  </a:lnTo>
                  <a:lnTo>
                    <a:pt x="120" y="143"/>
                  </a:lnTo>
                  <a:lnTo>
                    <a:pt x="121" y="141"/>
                  </a:lnTo>
                  <a:lnTo>
                    <a:pt x="121" y="139"/>
                  </a:lnTo>
                  <a:lnTo>
                    <a:pt x="122" y="138"/>
                  </a:lnTo>
                  <a:lnTo>
                    <a:pt x="123" y="138"/>
                  </a:lnTo>
                  <a:lnTo>
                    <a:pt x="125" y="139"/>
                  </a:lnTo>
                  <a:lnTo>
                    <a:pt x="126" y="138"/>
                  </a:lnTo>
                  <a:lnTo>
                    <a:pt x="126" y="135"/>
                  </a:lnTo>
                  <a:lnTo>
                    <a:pt x="127" y="134"/>
                  </a:lnTo>
                  <a:lnTo>
                    <a:pt x="123" y="131"/>
                  </a:lnTo>
                  <a:lnTo>
                    <a:pt x="121" y="130"/>
                  </a:lnTo>
                  <a:lnTo>
                    <a:pt x="120" y="130"/>
                  </a:lnTo>
                  <a:lnTo>
                    <a:pt x="117" y="126"/>
                  </a:lnTo>
                  <a:lnTo>
                    <a:pt x="112" y="123"/>
                  </a:lnTo>
                  <a:lnTo>
                    <a:pt x="108" y="120"/>
                  </a:lnTo>
                  <a:lnTo>
                    <a:pt x="108" y="119"/>
                  </a:lnTo>
                  <a:lnTo>
                    <a:pt x="104" y="114"/>
                  </a:lnTo>
                  <a:lnTo>
                    <a:pt x="104" y="113"/>
                  </a:lnTo>
                  <a:lnTo>
                    <a:pt x="106" y="112"/>
                  </a:lnTo>
                  <a:lnTo>
                    <a:pt x="107" y="110"/>
                  </a:lnTo>
                  <a:lnTo>
                    <a:pt x="104" y="109"/>
                  </a:lnTo>
                  <a:lnTo>
                    <a:pt x="102" y="108"/>
                  </a:lnTo>
                  <a:lnTo>
                    <a:pt x="101" y="108"/>
                  </a:lnTo>
                  <a:lnTo>
                    <a:pt x="101" y="107"/>
                  </a:lnTo>
                  <a:lnTo>
                    <a:pt x="100" y="104"/>
                  </a:lnTo>
                  <a:lnTo>
                    <a:pt x="99" y="103"/>
                  </a:lnTo>
                  <a:lnTo>
                    <a:pt x="100" y="103"/>
                  </a:lnTo>
                  <a:lnTo>
                    <a:pt x="101" y="105"/>
                  </a:lnTo>
                  <a:lnTo>
                    <a:pt x="102" y="105"/>
                  </a:lnTo>
                  <a:lnTo>
                    <a:pt x="103" y="104"/>
                  </a:lnTo>
                  <a:lnTo>
                    <a:pt x="106" y="102"/>
                  </a:lnTo>
                  <a:lnTo>
                    <a:pt x="108" y="100"/>
                  </a:lnTo>
                  <a:lnTo>
                    <a:pt x="112" y="100"/>
                  </a:lnTo>
                  <a:lnTo>
                    <a:pt x="114" y="99"/>
                  </a:lnTo>
                  <a:lnTo>
                    <a:pt x="117" y="97"/>
                  </a:lnTo>
                  <a:lnTo>
                    <a:pt x="122" y="94"/>
                  </a:lnTo>
                  <a:lnTo>
                    <a:pt x="124" y="94"/>
                  </a:lnTo>
                  <a:lnTo>
                    <a:pt x="128" y="93"/>
                  </a:lnTo>
                  <a:lnTo>
                    <a:pt x="135" y="91"/>
                  </a:lnTo>
                  <a:lnTo>
                    <a:pt x="135" y="90"/>
                  </a:lnTo>
                  <a:lnTo>
                    <a:pt x="135" y="88"/>
                  </a:lnTo>
                  <a:lnTo>
                    <a:pt x="135" y="86"/>
                  </a:lnTo>
                  <a:lnTo>
                    <a:pt x="137" y="88"/>
                  </a:lnTo>
                  <a:lnTo>
                    <a:pt x="139" y="88"/>
                  </a:lnTo>
                  <a:lnTo>
                    <a:pt x="142" y="90"/>
                  </a:lnTo>
                  <a:lnTo>
                    <a:pt x="143" y="91"/>
                  </a:lnTo>
                  <a:lnTo>
                    <a:pt x="144" y="89"/>
                  </a:lnTo>
                  <a:lnTo>
                    <a:pt x="146" y="82"/>
                  </a:lnTo>
                  <a:lnTo>
                    <a:pt x="145" y="80"/>
                  </a:lnTo>
                  <a:lnTo>
                    <a:pt x="144" y="79"/>
                  </a:lnTo>
                  <a:lnTo>
                    <a:pt x="142" y="77"/>
                  </a:lnTo>
                  <a:lnTo>
                    <a:pt x="142" y="76"/>
                  </a:lnTo>
                  <a:lnTo>
                    <a:pt x="141" y="75"/>
                  </a:lnTo>
                  <a:lnTo>
                    <a:pt x="140" y="71"/>
                  </a:lnTo>
                  <a:lnTo>
                    <a:pt x="140" y="70"/>
                  </a:lnTo>
                  <a:lnTo>
                    <a:pt x="140" y="69"/>
                  </a:lnTo>
                  <a:lnTo>
                    <a:pt x="141" y="67"/>
                  </a:lnTo>
                  <a:lnTo>
                    <a:pt x="141" y="66"/>
                  </a:lnTo>
                  <a:lnTo>
                    <a:pt x="141" y="62"/>
                  </a:lnTo>
                  <a:lnTo>
                    <a:pt x="141" y="61"/>
                  </a:lnTo>
                  <a:lnTo>
                    <a:pt x="140" y="61"/>
                  </a:lnTo>
                  <a:lnTo>
                    <a:pt x="139" y="58"/>
                  </a:lnTo>
                  <a:lnTo>
                    <a:pt x="139" y="57"/>
                  </a:lnTo>
                  <a:lnTo>
                    <a:pt x="140" y="55"/>
                  </a:lnTo>
                  <a:lnTo>
                    <a:pt x="140" y="54"/>
                  </a:lnTo>
                  <a:lnTo>
                    <a:pt x="139" y="53"/>
                  </a:lnTo>
                  <a:lnTo>
                    <a:pt x="138" y="52"/>
                  </a:lnTo>
                  <a:lnTo>
                    <a:pt x="137" y="51"/>
                  </a:lnTo>
                  <a:lnTo>
                    <a:pt x="132" y="48"/>
                  </a:lnTo>
                  <a:lnTo>
                    <a:pt x="132" y="46"/>
                  </a:lnTo>
                  <a:lnTo>
                    <a:pt x="134" y="46"/>
                  </a:lnTo>
                  <a:lnTo>
                    <a:pt x="134" y="44"/>
                  </a:lnTo>
                  <a:lnTo>
                    <a:pt x="136" y="43"/>
                  </a:lnTo>
                  <a:lnTo>
                    <a:pt x="136" y="42"/>
                  </a:lnTo>
                  <a:lnTo>
                    <a:pt x="137" y="38"/>
                  </a:lnTo>
                  <a:lnTo>
                    <a:pt x="136" y="35"/>
                  </a:lnTo>
                  <a:lnTo>
                    <a:pt x="135" y="29"/>
                  </a:lnTo>
                  <a:lnTo>
                    <a:pt x="134" y="29"/>
                  </a:lnTo>
                  <a:lnTo>
                    <a:pt x="130" y="28"/>
                  </a:lnTo>
                  <a:lnTo>
                    <a:pt x="128" y="27"/>
                  </a:lnTo>
                  <a:lnTo>
                    <a:pt x="127" y="26"/>
                  </a:lnTo>
                  <a:lnTo>
                    <a:pt x="126" y="22"/>
                  </a:lnTo>
                  <a:lnTo>
                    <a:pt x="125" y="21"/>
                  </a:lnTo>
                  <a:lnTo>
                    <a:pt x="124" y="20"/>
                  </a:lnTo>
                  <a:lnTo>
                    <a:pt x="121" y="20"/>
                  </a:lnTo>
                  <a:lnTo>
                    <a:pt x="118" y="19"/>
                  </a:lnTo>
                  <a:lnTo>
                    <a:pt x="115" y="15"/>
                  </a:lnTo>
                  <a:lnTo>
                    <a:pt x="115" y="14"/>
                  </a:lnTo>
                  <a:lnTo>
                    <a:pt x="114" y="14"/>
                  </a:lnTo>
                  <a:lnTo>
                    <a:pt x="113" y="14"/>
                  </a:lnTo>
                  <a:lnTo>
                    <a:pt x="110" y="15"/>
                  </a:lnTo>
                  <a:lnTo>
                    <a:pt x="107" y="15"/>
                  </a:lnTo>
                  <a:lnTo>
                    <a:pt x="104" y="15"/>
                  </a:lnTo>
                  <a:lnTo>
                    <a:pt x="106" y="14"/>
                  </a:lnTo>
                  <a:lnTo>
                    <a:pt x="111" y="13"/>
                  </a:lnTo>
                  <a:lnTo>
                    <a:pt x="112" y="13"/>
                  </a:lnTo>
                  <a:lnTo>
                    <a:pt x="110" y="13"/>
                  </a:lnTo>
                  <a:lnTo>
                    <a:pt x="106" y="13"/>
                  </a:lnTo>
                  <a:lnTo>
                    <a:pt x="104" y="14"/>
                  </a:lnTo>
                  <a:lnTo>
                    <a:pt x="103" y="15"/>
                  </a:lnTo>
                  <a:lnTo>
                    <a:pt x="101" y="20"/>
                  </a:lnTo>
                  <a:lnTo>
                    <a:pt x="100" y="21"/>
                  </a:lnTo>
                  <a:lnTo>
                    <a:pt x="99" y="21"/>
                  </a:lnTo>
                  <a:lnTo>
                    <a:pt x="98" y="20"/>
                  </a:lnTo>
                  <a:lnTo>
                    <a:pt x="96" y="20"/>
                  </a:lnTo>
                  <a:lnTo>
                    <a:pt x="90" y="23"/>
                  </a:lnTo>
                  <a:lnTo>
                    <a:pt x="87" y="24"/>
                  </a:lnTo>
                  <a:lnTo>
                    <a:pt x="84" y="24"/>
                  </a:lnTo>
                  <a:lnTo>
                    <a:pt x="80" y="24"/>
                  </a:lnTo>
                  <a:lnTo>
                    <a:pt x="80" y="23"/>
                  </a:lnTo>
                  <a:lnTo>
                    <a:pt x="80" y="21"/>
                  </a:lnTo>
                  <a:lnTo>
                    <a:pt x="83" y="16"/>
                  </a:lnTo>
                  <a:lnTo>
                    <a:pt x="84" y="15"/>
                  </a:lnTo>
                  <a:lnTo>
                    <a:pt x="83" y="14"/>
                  </a:lnTo>
                  <a:lnTo>
                    <a:pt x="79" y="15"/>
                  </a:lnTo>
                  <a:lnTo>
                    <a:pt x="75" y="15"/>
                  </a:lnTo>
                  <a:lnTo>
                    <a:pt x="73" y="14"/>
                  </a:lnTo>
                  <a:lnTo>
                    <a:pt x="71" y="14"/>
                  </a:lnTo>
                  <a:lnTo>
                    <a:pt x="70" y="14"/>
                  </a:lnTo>
                  <a:lnTo>
                    <a:pt x="69" y="15"/>
                  </a:lnTo>
                  <a:lnTo>
                    <a:pt x="69" y="13"/>
                  </a:lnTo>
                  <a:lnTo>
                    <a:pt x="69" y="12"/>
                  </a:lnTo>
                  <a:lnTo>
                    <a:pt x="68" y="13"/>
                  </a:lnTo>
                  <a:lnTo>
                    <a:pt x="66" y="13"/>
                  </a:lnTo>
                  <a:lnTo>
                    <a:pt x="65" y="13"/>
                  </a:lnTo>
                  <a:lnTo>
                    <a:pt x="66" y="12"/>
                  </a:lnTo>
                  <a:lnTo>
                    <a:pt x="67" y="11"/>
                  </a:lnTo>
                  <a:lnTo>
                    <a:pt x="67" y="10"/>
                  </a:lnTo>
                  <a:lnTo>
                    <a:pt x="67" y="8"/>
                  </a:lnTo>
                  <a:lnTo>
                    <a:pt x="66" y="7"/>
                  </a:lnTo>
                  <a:lnTo>
                    <a:pt x="63" y="6"/>
                  </a:lnTo>
                  <a:lnTo>
                    <a:pt x="61" y="6"/>
                  </a:lnTo>
                  <a:lnTo>
                    <a:pt x="58" y="5"/>
                  </a:lnTo>
                  <a:lnTo>
                    <a:pt x="56" y="5"/>
                  </a:lnTo>
                  <a:lnTo>
                    <a:pt x="55" y="5"/>
                  </a:lnTo>
                  <a:lnTo>
                    <a:pt x="46" y="4"/>
                  </a:lnTo>
                  <a:lnTo>
                    <a:pt x="45" y="4"/>
                  </a:lnTo>
                  <a:lnTo>
                    <a:pt x="44" y="4"/>
                  </a:lnTo>
                  <a:lnTo>
                    <a:pt x="42" y="4"/>
                  </a:lnTo>
                  <a:lnTo>
                    <a:pt x="41" y="4"/>
                  </a:lnTo>
                  <a:lnTo>
                    <a:pt x="41" y="2"/>
                  </a:lnTo>
                  <a:lnTo>
                    <a:pt x="41" y="0"/>
                  </a:lnTo>
                  <a:lnTo>
                    <a:pt x="40" y="0"/>
                  </a:lnTo>
                  <a:lnTo>
                    <a:pt x="39" y="4"/>
                  </a:lnTo>
                  <a:lnTo>
                    <a:pt x="39" y="6"/>
                  </a:lnTo>
                  <a:lnTo>
                    <a:pt x="40" y="5"/>
                  </a:lnTo>
                  <a:lnTo>
                    <a:pt x="41" y="5"/>
                  </a:lnTo>
                  <a:lnTo>
                    <a:pt x="43" y="4"/>
                  </a:lnTo>
                  <a:lnTo>
                    <a:pt x="44" y="4"/>
                  </a:lnTo>
                  <a:lnTo>
                    <a:pt x="45" y="5"/>
                  </a:lnTo>
                  <a:lnTo>
                    <a:pt x="47" y="9"/>
                  </a:lnTo>
                  <a:lnTo>
                    <a:pt x="49" y="11"/>
                  </a:lnTo>
                  <a:lnTo>
                    <a:pt x="49" y="12"/>
                  </a:lnTo>
                  <a:lnTo>
                    <a:pt x="49" y="13"/>
                  </a:lnTo>
                  <a:lnTo>
                    <a:pt x="47" y="14"/>
                  </a:lnTo>
                  <a:lnTo>
                    <a:pt x="45" y="14"/>
                  </a:lnTo>
                  <a:lnTo>
                    <a:pt x="44" y="14"/>
                  </a:lnTo>
                  <a:lnTo>
                    <a:pt x="44" y="15"/>
                  </a:lnTo>
                  <a:lnTo>
                    <a:pt x="45" y="16"/>
                  </a:lnTo>
                  <a:lnTo>
                    <a:pt x="46" y="16"/>
                  </a:lnTo>
                  <a:lnTo>
                    <a:pt x="48" y="16"/>
                  </a:lnTo>
                  <a:lnTo>
                    <a:pt x="48" y="18"/>
                  </a:lnTo>
                  <a:lnTo>
                    <a:pt x="47" y="19"/>
                  </a:lnTo>
                  <a:lnTo>
                    <a:pt x="47" y="20"/>
                  </a:lnTo>
                  <a:lnTo>
                    <a:pt x="47" y="21"/>
                  </a:lnTo>
                  <a:lnTo>
                    <a:pt x="47" y="22"/>
                  </a:lnTo>
                  <a:lnTo>
                    <a:pt x="48" y="22"/>
                  </a:lnTo>
                  <a:lnTo>
                    <a:pt x="52" y="24"/>
                  </a:lnTo>
                  <a:lnTo>
                    <a:pt x="55" y="27"/>
                  </a:lnTo>
                  <a:lnTo>
                    <a:pt x="54" y="26"/>
                  </a:lnTo>
                  <a:lnTo>
                    <a:pt x="52" y="26"/>
                  </a:lnTo>
                  <a:lnTo>
                    <a:pt x="47" y="26"/>
                  </a:lnTo>
                  <a:lnTo>
                    <a:pt x="44" y="26"/>
                  </a:lnTo>
                  <a:lnTo>
                    <a:pt x="43" y="26"/>
                  </a:lnTo>
                  <a:lnTo>
                    <a:pt x="43" y="27"/>
                  </a:lnTo>
                  <a:lnTo>
                    <a:pt x="42" y="29"/>
                  </a:lnTo>
                  <a:lnTo>
                    <a:pt x="43" y="32"/>
                  </a:lnTo>
                  <a:lnTo>
                    <a:pt x="43" y="34"/>
                  </a:lnTo>
                  <a:lnTo>
                    <a:pt x="43" y="35"/>
                  </a:lnTo>
                  <a:lnTo>
                    <a:pt x="43" y="36"/>
                  </a:lnTo>
                  <a:lnTo>
                    <a:pt x="42" y="34"/>
                  </a:lnTo>
                  <a:lnTo>
                    <a:pt x="42" y="33"/>
                  </a:lnTo>
                  <a:lnTo>
                    <a:pt x="40" y="32"/>
                  </a:lnTo>
                  <a:lnTo>
                    <a:pt x="39" y="32"/>
                  </a:lnTo>
                  <a:lnTo>
                    <a:pt x="39" y="33"/>
                  </a:lnTo>
                  <a:lnTo>
                    <a:pt x="39" y="34"/>
                  </a:lnTo>
                  <a:lnTo>
                    <a:pt x="39" y="35"/>
                  </a:lnTo>
                  <a:lnTo>
                    <a:pt x="37" y="36"/>
                  </a:lnTo>
                  <a:lnTo>
                    <a:pt x="35" y="35"/>
                  </a:lnTo>
                  <a:lnTo>
                    <a:pt x="35" y="34"/>
                  </a:lnTo>
                  <a:lnTo>
                    <a:pt x="37" y="33"/>
                  </a:lnTo>
                  <a:lnTo>
                    <a:pt x="34" y="30"/>
                  </a:lnTo>
                  <a:lnTo>
                    <a:pt x="31" y="29"/>
                  </a:lnTo>
                  <a:lnTo>
                    <a:pt x="28" y="29"/>
                  </a:lnTo>
                  <a:lnTo>
                    <a:pt x="23" y="30"/>
                  </a:lnTo>
                  <a:lnTo>
                    <a:pt x="20" y="32"/>
                  </a:lnTo>
                  <a:lnTo>
                    <a:pt x="19" y="34"/>
                  </a:lnTo>
                  <a:lnTo>
                    <a:pt x="18" y="36"/>
                  </a:lnTo>
                  <a:lnTo>
                    <a:pt x="19" y="37"/>
                  </a:lnTo>
                  <a:lnTo>
                    <a:pt x="20" y="38"/>
                  </a:lnTo>
                  <a:lnTo>
                    <a:pt x="23" y="38"/>
                  </a:lnTo>
                  <a:lnTo>
                    <a:pt x="21" y="39"/>
                  </a:lnTo>
                  <a:lnTo>
                    <a:pt x="21" y="41"/>
                  </a:lnTo>
                  <a:lnTo>
                    <a:pt x="21" y="40"/>
                  </a:lnTo>
                  <a:lnTo>
                    <a:pt x="21" y="39"/>
                  </a:lnTo>
                  <a:lnTo>
                    <a:pt x="21" y="42"/>
                  </a:lnTo>
                  <a:lnTo>
                    <a:pt x="20" y="44"/>
                  </a:lnTo>
                  <a:lnTo>
                    <a:pt x="19" y="48"/>
                  </a:lnTo>
                  <a:lnTo>
                    <a:pt x="18" y="52"/>
                  </a:lnTo>
                  <a:lnTo>
                    <a:pt x="16" y="53"/>
                  </a:lnTo>
                  <a:lnTo>
                    <a:pt x="14" y="53"/>
                  </a:lnTo>
                  <a:lnTo>
                    <a:pt x="14" y="54"/>
                  </a:lnTo>
                  <a:lnTo>
                    <a:pt x="14" y="55"/>
                  </a:lnTo>
                  <a:lnTo>
                    <a:pt x="13" y="56"/>
                  </a:lnTo>
                  <a:lnTo>
                    <a:pt x="14" y="56"/>
                  </a:lnTo>
                  <a:lnTo>
                    <a:pt x="17" y="57"/>
                  </a:lnTo>
                  <a:lnTo>
                    <a:pt x="18" y="58"/>
                  </a:lnTo>
                  <a:lnTo>
                    <a:pt x="18" y="61"/>
                  </a:lnTo>
                  <a:lnTo>
                    <a:pt x="18" y="62"/>
                  </a:lnTo>
                  <a:lnTo>
                    <a:pt x="16" y="63"/>
                  </a:lnTo>
                  <a:lnTo>
                    <a:pt x="14" y="64"/>
                  </a:lnTo>
                  <a:lnTo>
                    <a:pt x="13" y="65"/>
                  </a:lnTo>
                  <a:lnTo>
                    <a:pt x="13" y="66"/>
                  </a:lnTo>
                  <a:lnTo>
                    <a:pt x="15" y="66"/>
                  </a:lnTo>
                  <a:lnTo>
                    <a:pt x="15" y="67"/>
                  </a:lnTo>
                  <a:lnTo>
                    <a:pt x="14" y="68"/>
                  </a:lnTo>
                  <a:lnTo>
                    <a:pt x="13" y="68"/>
                  </a:lnTo>
                  <a:lnTo>
                    <a:pt x="10" y="69"/>
                  </a:lnTo>
                  <a:lnTo>
                    <a:pt x="7" y="69"/>
                  </a:lnTo>
                  <a:lnTo>
                    <a:pt x="4" y="68"/>
                  </a:lnTo>
                  <a:lnTo>
                    <a:pt x="3" y="69"/>
                  </a:lnTo>
                  <a:lnTo>
                    <a:pt x="2" y="70"/>
                  </a:lnTo>
                  <a:lnTo>
                    <a:pt x="1" y="71"/>
                  </a:lnTo>
                  <a:lnTo>
                    <a:pt x="1" y="72"/>
                  </a:lnTo>
                  <a:lnTo>
                    <a:pt x="5" y="77"/>
                  </a:lnTo>
                  <a:lnTo>
                    <a:pt x="5" y="80"/>
                  </a:lnTo>
                  <a:lnTo>
                    <a:pt x="4" y="81"/>
                  </a:lnTo>
                  <a:lnTo>
                    <a:pt x="3" y="82"/>
                  </a:lnTo>
                  <a:lnTo>
                    <a:pt x="3" y="83"/>
                  </a:lnTo>
                  <a:lnTo>
                    <a:pt x="3" y="84"/>
                  </a:lnTo>
                  <a:lnTo>
                    <a:pt x="4" y="84"/>
                  </a:lnTo>
                  <a:lnTo>
                    <a:pt x="3" y="85"/>
                  </a:lnTo>
                  <a:lnTo>
                    <a:pt x="2" y="85"/>
                  </a:lnTo>
                  <a:lnTo>
                    <a:pt x="0" y="86"/>
                  </a:lnTo>
                  <a:lnTo>
                    <a:pt x="0" y="88"/>
                  </a:lnTo>
                  <a:lnTo>
                    <a:pt x="0" y="89"/>
                  </a:lnTo>
                  <a:lnTo>
                    <a:pt x="1" y="89"/>
                  </a:lnTo>
                  <a:lnTo>
                    <a:pt x="2" y="90"/>
                  </a:lnTo>
                  <a:lnTo>
                    <a:pt x="3" y="90"/>
                  </a:lnTo>
                  <a:lnTo>
                    <a:pt x="2" y="91"/>
                  </a:lnTo>
                  <a:lnTo>
                    <a:pt x="2" y="92"/>
                  </a:lnTo>
                  <a:lnTo>
                    <a:pt x="2" y="93"/>
                  </a:lnTo>
                  <a:lnTo>
                    <a:pt x="6" y="97"/>
                  </a:lnTo>
                  <a:lnTo>
                    <a:pt x="7" y="102"/>
                  </a:lnTo>
                  <a:lnTo>
                    <a:pt x="7" y="103"/>
                  </a:lnTo>
                  <a:lnTo>
                    <a:pt x="4" y="10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4" name="Freeform 4497"/>
            <p:cNvSpPr>
              <a:spLocks/>
            </p:cNvSpPr>
            <p:nvPr/>
          </p:nvSpPr>
          <p:spPr bwMode="auto">
            <a:xfrm>
              <a:off x="3301" y="1868"/>
              <a:ext cx="5" cy="2"/>
            </a:xfrm>
            <a:custGeom>
              <a:avLst/>
              <a:gdLst>
                <a:gd name="T0" fmla="*/ 3 w 6"/>
                <a:gd name="T1" fmla="*/ 1 h 3"/>
                <a:gd name="T2" fmla="*/ 3 w 6"/>
                <a:gd name="T3" fmla="*/ 1 h 3"/>
                <a:gd name="T4" fmla="*/ 3 w 6"/>
                <a:gd name="T5" fmla="*/ 1 h 3"/>
                <a:gd name="T6" fmla="*/ 3 w 6"/>
                <a:gd name="T7" fmla="*/ 1 h 3"/>
                <a:gd name="T8" fmla="*/ 3 w 6"/>
                <a:gd name="T9" fmla="*/ 0 h 3"/>
                <a:gd name="T10" fmla="*/ 2 w 6"/>
                <a:gd name="T11" fmla="*/ 0 h 3"/>
                <a:gd name="T12" fmla="*/ 2 w 6"/>
                <a:gd name="T13" fmla="*/ 0 h 3"/>
                <a:gd name="T14" fmla="*/ 0 w 6"/>
                <a:gd name="T15" fmla="*/ 1 h 3"/>
                <a:gd name="T16" fmla="*/ 0 w 6"/>
                <a:gd name="T17" fmla="*/ 1 h 3"/>
                <a:gd name="T18" fmla="*/ 1 w 6"/>
                <a:gd name="T19" fmla="*/ 1 h 3"/>
                <a:gd name="T20" fmla="*/ 1 w 6"/>
                <a:gd name="T21" fmla="*/ 1 h 3"/>
                <a:gd name="T22" fmla="*/ 3 w 6"/>
                <a:gd name="T23" fmla="*/ 1 h 3"/>
                <a:gd name="T24" fmla="*/ 3 w 6"/>
                <a:gd name="T25" fmla="*/ 1 h 3"/>
                <a:gd name="T26" fmla="*/ 3 w 6"/>
                <a:gd name="T27" fmla="*/ 1 h 3"/>
                <a:gd name="T28" fmla="*/ 3 w 6"/>
                <a:gd name="T29" fmla="*/ 1 h 3"/>
                <a:gd name="T30" fmla="*/ 3 w 6"/>
                <a:gd name="T31" fmla="*/ 1 h 3"/>
                <a:gd name="T32" fmla="*/ 3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6" y="1"/>
                  </a:moveTo>
                  <a:lnTo>
                    <a:pt x="6" y="1"/>
                  </a:lnTo>
                  <a:lnTo>
                    <a:pt x="3" y="0"/>
                  </a:lnTo>
                  <a:lnTo>
                    <a:pt x="2" y="0"/>
                  </a:lnTo>
                  <a:lnTo>
                    <a:pt x="0" y="1"/>
                  </a:lnTo>
                  <a:lnTo>
                    <a:pt x="0" y="2"/>
                  </a:lnTo>
                  <a:lnTo>
                    <a:pt x="1" y="3"/>
                  </a:lnTo>
                  <a:lnTo>
                    <a:pt x="4" y="3"/>
                  </a:lnTo>
                  <a:lnTo>
                    <a:pt x="6" y="3"/>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5" name="Freeform 4498"/>
            <p:cNvSpPr>
              <a:spLocks/>
            </p:cNvSpPr>
            <p:nvPr/>
          </p:nvSpPr>
          <p:spPr bwMode="auto">
            <a:xfrm>
              <a:off x="3387" y="1539"/>
              <a:ext cx="140" cy="217"/>
            </a:xfrm>
            <a:custGeom>
              <a:avLst/>
              <a:gdLst>
                <a:gd name="T0" fmla="*/ 14 w 174"/>
                <a:gd name="T1" fmla="*/ 21 h 264"/>
                <a:gd name="T2" fmla="*/ 15 w 174"/>
                <a:gd name="T3" fmla="*/ 19 h 264"/>
                <a:gd name="T4" fmla="*/ 14 w 174"/>
                <a:gd name="T5" fmla="*/ 17 h 264"/>
                <a:gd name="T6" fmla="*/ 14 w 174"/>
                <a:gd name="T7" fmla="*/ 17 h 264"/>
                <a:gd name="T8" fmla="*/ 13 w 174"/>
                <a:gd name="T9" fmla="*/ 16 h 264"/>
                <a:gd name="T10" fmla="*/ 13 w 174"/>
                <a:gd name="T11" fmla="*/ 14 h 264"/>
                <a:gd name="T12" fmla="*/ 13 w 174"/>
                <a:gd name="T13" fmla="*/ 14 h 264"/>
                <a:gd name="T14" fmla="*/ 13 w 174"/>
                <a:gd name="T15" fmla="*/ 12 h 264"/>
                <a:gd name="T16" fmla="*/ 13 w 174"/>
                <a:gd name="T17" fmla="*/ 10 h 264"/>
                <a:gd name="T18" fmla="*/ 13 w 174"/>
                <a:gd name="T19" fmla="*/ 7 h 264"/>
                <a:gd name="T20" fmla="*/ 12 w 174"/>
                <a:gd name="T21" fmla="*/ 6 h 264"/>
                <a:gd name="T22" fmla="*/ 12 w 174"/>
                <a:gd name="T23" fmla="*/ 4 h 264"/>
                <a:gd name="T24" fmla="*/ 12 w 174"/>
                <a:gd name="T25" fmla="*/ 4 h 264"/>
                <a:gd name="T26" fmla="*/ 13 w 174"/>
                <a:gd name="T27" fmla="*/ 2 h 264"/>
                <a:gd name="T28" fmla="*/ 11 w 174"/>
                <a:gd name="T29" fmla="*/ 2 h 264"/>
                <a:gd name="T30" fmla="*/ 10 w 174"/>
                <a:gd name="T31" fmla="*/ 2 h 264"/>
                <a:gd name="T32" fmla="*/ 8 w 174"/>
                <a:gd name="T33" fmla="*/ 2 h 264"/>
                <a:gd name="T34" fmla="*/ 7 w 174"/>
                <a:gd name="T35" fmla="*/ 4 h 264"/>
                <a:gd name="T36" fmla="*/ 5 w 174"/>
                <a:gd name="T37" fmla="*/ 5 h 264"/>
                <a:gd name="T38" fmla="*/ 4 w 174"/>
                <a:gd name="T39" fmla="*/ 5 h 264"/>
                <a:gd name="T40" fmla="*/ 2 w 174"/>
                <a:gd name="T41" fmla="*/ 3 h 264"/>
                <a:gd name="T42" fmla="*/ 2 w 174"/>
                <a:gd name="T43" fmla="*/ 2 h 264"/>
                <a:gd name="T44" fmla="*/ 4 w 174"/>
                <a:gd name="T45" fmla="*/ 7 h 264"/>
                <a:gd name="T46" fmla="*/ 4 w 174"/>
                <a:gd name="T47" fmla="*/ 7 h 264"/>
                <a:gd name="T48" fmla="*/ 4 w 174"/>
                <a:gd name="T49" fmla="*/ 8 h 264"/>
                <a:gd name="T50" fmla="*/ 5 w 174"/>
                <a:gd name="T51" fmla="*/ 10 h 264"/>
                <a:gd name="T52" fmla="*/ 5 w 174"/>
                <a:gd name="T53" fmla="*/ 11 h 264"/>
                <a:gd name="T54" fmla="*/ 4 w 174"/>
                <a:gd name="T55" fmla="*/ 12 h 264"/>
                <a:gd name="T56" fmla="*/ 5 w 174"/>
                <a:gd name="T57" fmla="*/ 14 h 264"/>
                <a:gd name="T58" fmla="*/ 6 w 174"/>
                <a:gd name="T59" fmla="*/ 14 h 264"/>
                <a:gd name="T60" fmla="*/ 6 w 174"/>
                <a:gd name="T61" fmla="*/ 16 h 264"/>
                <a:gd name="T62" fmla="*/ 6 w 174"/>
                <a:gd name="T63" fmla="*/ 17 h 264"/>
                <a:gd name="T64" fmla="*/ 6 w 174"/>
                <a:gd name="T65" fmla="*/ 17 h 264"/>
                <a:gd name="T66" fmla="*/ 4 w 174"/>
                <a:gd name="T67" fmla="*/ 19 h 264"/>
                <a:gd name="T68" fmla="*/ 4 w 174"/>
                <a:gd name="T69" fmla="*/ 19 h 264"/>
                <a:gd name="T70" fmla="*/ 3 w 174"/>
                <a:gd name="T71" fmla="*/ 21 h 264"/>
                <a:gd name="T72" fmla="*/ 2 w 174"/>
                <a:gd name="T73" fmla="*/ 21 h 264"/>
                <a:gd name="T74" fmla="*/ 2 w 174"/>
                <a:gd name="T75" fmla="*/ 21 h 264"/>
                <a:gd name="T76" fmla="*/ 2 w 174"/>
                <a:gd name="T77" fmla="*/ 21 h 264"/>
                <a:gd name="T78" fmla="*/ 2 w 174"/>
                <a:gd name="T79" fmla="*/ 24 h 264"/>
                <a:gd name="T80" fmla="*/ 2 w 174"/>
                <a:gd name="T81" fmla="*/ 25 h 264"/>
                <a:gd name="T82" fmla="*/ 2 w 174"/>
                <a:gd name="T83" fmla="*/ 26 h 264"/>
                <a:gd name="T84" fmla="*/ 2 w 174"/>
                <a:gd name="T85" fmla="*/ 27 h 264"/>
                <a:gd name="T86" fmla="*/ 2 w 174"/>
                <a:gd name="T87" fmla="*/ 29 h 264"/>
                <a:gd name="T88" fmla="*/ 2 w 174"/>
                <a:gd name="T89" fmla="*/ 29 h 264"/>
                <a:gd name="T90" fmla="*/ 3 w 174"/>
                <a:gd name="T91" fmla="*/ 30 h 264"/>
                <a:gd name="T92" fmla="*/ 3 w 174"/>
                <a:gd name="T93" fmla="*/ 30 h 264"/>
                <a:gd name="T94" fmla="*/ 2 w 174"/>
                <a:gd name="T95" fmla="*/ 30 h 264"/>
                <a:gd name="T96" fmla="*/ 3 w 174"/>
                <a:gd name="T97" fmla="*/ 30 h 264"/>
                <a:gd name="T98" fmla="*/ 4 w 174"/>
                <a:gd name="T99" fmla="*/ 30 h 264"/>
                <a:gd name="T100" fmla="*/ 4 w 174"/>
                <a:gd name="T101" fmla="*/ 30 h 264"/>
                <a:gd name="T102" fmla="*/ 6 w 174"/>
                <a:gd name="T103" fmla="*/ 30 h 264"/>
                <a:gd name="T104" fmla="*/ 7 w 174"/>
                <a:gd name="T105" fmla="*/ 30 h 264"/>
                <a:gd name="T106" fmla="*/ 8 w 174"/>
                <a:gd name="T107" fmla="*/ 30 h 264"/>
                <a:gd name="T108" fmla="*/ 8 w 174"/>
                <a:gd name="T109" fmla="*/ 30 h 264"/>
                <a:gd name="T110" fmla="*/ 10 w 174"/>
                <a:gd name="T111" fmla="*/ 29 h 264"/>
                <a:gd name="T112" fmla="*/ 12 w 174"/>
                <a:gd name="T113" fmla="*/ 28 h 264"/>
                <a:gd name="T114" fmla="*/ 14 w 174"/>
                <a:gd name="T115" fmla="*/ 25 h 264"/>
                <a:gd name="T116" fmla="*/ 16 w 174"/>
                <a:gd name="T117" fmla="*/ 22 h 2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4"/>
                <a:gd name="T178" fmla="*/ 0 h 264"/>
                <a:gd name="T179" fmla="*/ 174 w 174"/>
                <a:gd name="T180" fmla="*/ 264 h 2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4" h="264">
                  <a:moveTo>
                    <a:pt x="173" y="189"/>
                  </a:moveTo>
                  <a:lnTo>
                    <a:pt x="173" y="189"/>
                  </a:lnTo>
                  <a:lnTo>
                    <a:pt x="171" y="185"/>
                  </a:lnTo>
                  <a:lnTo>
                    <a:pt x="169" y="184"/>
                  </a:lnTo>
                  <a:lnTo>
                    <a:pt x="151" y="171"/>
                  </a:lnTo>
                  <a:lnTo>
                    <a:pt x="150" y="170"/>
                  </a:lnTo>
                  <a:lnTo>
                    <a:pt x="151" y="170"/>
                  </a:lnTo>
                  <a:lnTo>
                    <a:pt x="155" y="167"/>
                  </a:lnTo>
                  <a:lnTo>
                    <a:pt x="158" y="165"/>
                  </a:lnTo>
                  <a:lnTo>
                    <a:pt x="159" y="163"/>
                  </a:lnTo>
                  <a:lnTo>
                    <a:pt x="159" y="160"/>
                  </a:lnTo>
                  <a:lnTo>
                    <a:pt x="158" y="157"/>
                  </a:lnTo>
                  <a:lnTo>
                    <a:pt x="156" y="156"/>
                  </a:lnTo>
                  <a:lnTo>
                    <a:pt x="153" y="155"/>
                  </a:lnTo>
                  <a:lnTo>
                    <a:pt x="151" y="153"/>
                  </a:lnTo>
                  <a:lnTo>
                    <a:pt x="150" y="150"/>
                  </a:lnTo>
                  <a:lnTo>
                    <a:pt x="150" y="149"/>
                  </a:lnTo>
                  <a:lnTo>
                    <a:pt x="153" y="148"/>
                  </a:lnTo>
                  <a:lnTo>
                    <a:pt x="153" y="147"/>
                  </a:lnTo>
                  <a:lnTo>
                    <a:pt x="153" y="146"/>
                  </a:lnTo>
                  <a:lnTo>
                    <a:pt x="150" y="143"/>
                  </a:lnTo>
                  <a:lnTo>
                    <a:pt x="146" y="143"/>
                  </a:lnTo>
                  <a:lnTo>
                    <a:pt x="145" y="142"/>
                  </a:lnTo>
                  <a:lnTo>
                    <a:pt x="144" y="141"/>
                  </a:lnTo>
                  <a:lnTo>
                    <a:pt x="144" y="138"/>
                  </a:lnTo>
                  <a:lnTo>
                    <a:pt x="144" y="137"/>
                  </a:lnTo>
                  <a:lnTo>
                    <a:pt x="146" y="136"/>
                  </a:lnTo>
                  <a:lnTo>
                    <a:pt x="147" y="136"/>
                  </a:lnTo>
                  <a:lnTo>
                    <a:pt x="147" y="135"/>
                  </a:lnTo>
                  <a:lnTo>
                    <a:pt x="144" y="133"/>
                  </a:lnTo>
                  <a:lnTo>
                    <a:pt x="144" y="132"/>
                  </a:lnTo>
                  <a:lnTo>
                    <a:pt x="144" y="129"/>
                  </a:lnTo>
                  <a:lnTo>
                    <a:pt x="145" y="127"/>
                  </a:lnTo>
                  <a:lnTo>
                    <a:pt x="145" y="125"/>
                  </a:lnTo>
                  <a:lnTo>
                    <a:pt x="145" y="123"/>
                  </a:lnTo>
                  <a:lnTo>
                    <a:pt x="145" y="122"/>
                  </a:lnTo>
                  <a:lnTo>
                    <a:pt x="146" y="122"/>
                  </a:lnTo>
                  <a:lnTo>
                    <a:pt x="151" y="121"/>
                  </a:lnTo>
                  <a:lnTo>
                    <a:pt x="152" y="121"/>
                  </a:lnTo>
                  <a:lnTo>
                    <a:pt x="152" y="120"/>
                  </a:lnTo>
                  <a:lnTo>
                    <a:pt x="144" y="104"/>
                  </a:lnTo>
                  <a:lnTo>
                    <a:pt x="140" y="95"/>
                  </a:lnTo>
                  <a:lnTo>
                    <a:pt x="138" y="93"/>
                  </a:lnTo>
                  <a:lnTo>
                    <a:pt x="136" y="88"/>
                  </a:lnTo>
                  <a:lnTo>
                    <a:pt x="136" y="86"/>
                  </a:lnTo>
                  <a:lnTo>
                    <a:pt x="137" y="84"/>
                  </a:lnTo>
                  <a:lnTo>
                    <a:pt x="140" y="81"/>
                  </a:lnTo>
                  <a:lnTo>
                    <a:pt x="150" y="68"/>
                  </a:lnTo>
                  <a:lnTo>
                    <a:pt x="150" y="67"/>
                  </a:lnTo>
                  <a:lnTo>
                    <a:pt x="145" y="64"/>
                  </a:lnTo>
                  <a:lnTo>
                    <a:pt x="140" y="57"/>
                  </a:lnTo>
                  <a:lnTo>
                    <a:pt x="140" y="56"/>
                  </a:lnTo>
                  <a:lnTo>
                    <a:pt x="139" y="55"/>
                  </a:lnTo>
                  <a:lnTo>
                    <a:pt x="130" y="53"/>
                  </a:lnTo>
                  <a:lnTo>
                    <a:pt x="129" y="52"/>
                  </a:lnTo>
                  <a:lnTo>
                    <a:pt x="127" y="46"/>
                  </a:lnTo>
                  <a:lnTo>
                    <a:pt x="126" y="45"/>
                  </a:lnTo>
                  <a:lnTo>
                    <a:pt x="126" y="44"/>
                  </a:lnTo>
                  <a:lnTo>
                    <a:pt x="129" y="35"/>
                  </a:lnTo>
                  <a:lnTo>
                    <a:pt x="129" y="34"/>
                  </a:lnTo>
                  <a:lnTo>
                    <a:pt x="128" y="34"/>
                  </a:lnTo>
                  <a:lnTo>
                    <a:pt x="126" y="34"/>
                  </a:lnTo>
                  <a:lnTo>
                    <a:pt x="125" y="34"/>
                  </a:lnTo>
                  <a:lnTo>
                    <a:pt x="126" y="32"/>
                  </a:lnTo>
                  <a:lnTo>
                    <a:pt x="133" y="30"/>
                  </a:lnTo>
                  <a:lnTo>
                    <a:pt x="135" y="29"/>
                  </a:lnTo>
                  <a:lnTo>
                    <a:pt x="132" y="25"/>
                  </a:lnTo>
                  <a:lnTo>
                    <a:pt x="133" y="24"/>
                  </a:lnTo>
                  <a:lnTo>
                    <a:pt x="135" y="22"/>
                  </a:lnTo>
                  <a:lnTo>
                    <a:pt x="137" y="20"/>
                  </a:lnTo>
                  <a:lnTo>
                    <a:pt x="138" y="17"/>
                  </a:lnTo>
                  <a:lnTo>
                    <a:pt x="138" y="16"/>
                  </a:lnTo>
                  <a:lnTo>
                    <a:pt x="137" y="13"/>
                  </a:lnTo>
                  <a:lnTo>
                    <a:pt x="135" y="11"/>
                  </a:lnTo>
                  <a:lnTo>
                    <a:pt x="132" y="9"/>
                  </a:lnTo>
                  <a:lnTo>
                    <a:pt x="127" y="8"/>
                  </a:lnTo>
                  <a:lnTo>
                    <a:pt x="123" y="6"/>
                  </a:lnTo>
                  <a:lnTo>
                    <a:pt x="119" y="2"/>
                  </a:lnTo>
                  <a:lnTo>
                    <a:pt x="116" y="0"/>
                  </a:lnTo>
                  <a:lnTo>
                    <a:pt x="113" y="0"/>
                  </a:lnTo>
                  <a:lnTo>
                    <a:pt x="111" y="0"/>
                  </a:lnTo>
                  <a:lnTo>
                    <a:pt x="110" y="1"/>
                  </a:lnTo>
                  <a:lnTo>
                    <a:pt x="107" y="2"/>
                  </a:lnTo>
                  <a:lnTo>
                    <a:pt x="101" y="3"/>
                  </a:lnTo>
                  <a:lnTo>
                    <a:pt x="96" y="4"/>
                  </a:lnTo>
                  <a:lnTo>
                    <a:pt x="93" y="7"/>
                  </a:lnTo>
                  <a:lnTo>
                    <a:pt x="89" y="8"/>
                  </a:lnTo>
                  <a:lnTo>
                    <a:pt x="86" y="12"/>
                  </a:lnTo>
                  <a:lnTo>
                    <a:pt x="84" y="17"/>
                  </a:lnTo>
                  <a:lnTo>
                    <a:pt x="83" y="23"/>
                  </a:lnTo>
                  <a:lnTo>
                    <a:pt x="83" y="27"/>
                  </a:lnTo>
                  <a:lnTo>
                    <a:pt x="82" y="30"/>
                  </a:lnTo>
                  <a:lnTo>
                    <a:pt x="81" y="32"/>
                  </a:lnTo>
                  <a:lnTo>
                    <a:pt x="79" y="32"/>
                  </a:lnTo>
                  <a:lnTo>
                    <a:pt x="76" y="34"/>
                  </a:lnTo>
                  <a:lnTo>
                    <a:pt x="70" y="41"/>
                  </a:lnTo>
                  <a:lnTo>
                    <a:pt x="69" y="42"/>
                  </a:lnTo>
                  <a:lnTo>
                    <a:pt x="68" y="41"/>
                  </a:lnTo>
                  <a:lnTo>
                    <a:pt x="57" y="37"/>
                  </a:lnTo>
                  <a:lnTo>
                    <a:pt x="53" y="35"/>
                  </a:lnTo>
                  <a:lnTo>
                    <a:pt x="52" y="36"/>
                  </a:lnTo>
                  <a:lnTo>
                    <a:pt x="51" y="37"/>
                  </a:lnTo>
                  <a:lnTo>
                    <a:pt x="49" y="38"/>
                  </a:lnTo>
                  <a:lnTo>
                    <a:pt x="30" y="38"/>
                  </a:lnTo>
                  <a:lnTo>
                    <a:pt x="29" y="38"/>
                  </a:lnTo>
                  <a:lnTo>
                    <a:pt x="28" y="36"/>
                  </a:lnTo>
                  <a:lnTo>
                    <a:pt x="26" y="34"/>
                  </a:lnTo>
                  <a:lnTo>
                    <a:pt x="24" y="29"/>
                  </a:lnTo>
                  <a:lnTo>
                    <a:pt x="18" y="26"/>
                  </a:lnTo>
                  <a:lnTo>
                    <a:pt x="14" y="23"/>
                  </a:lnTo>
                  <a:lnTo>
                    <a:pt x="12" y="22"/>
                  </a:lnTo>
                  <a:lnTo>
                    <a:pt x="8" y="23"/>
                  </a:lnTo>
                  <a:lnTo>
                    <a:pt x="7" y="24"/>
                  </a:lnTo>
                  <a:lnTo>
                    <a:pt x="7" y="25"/>
                  </a:lnTo>
                  <a:lnTo>
                    <a:pt x="7" y="27"/>
                  </a:lnTo>
                  <a:lnTo>
                    <a:pt x="6" y="28"/>
                  </a:lnTo>
                  <a:lnTo>
                    <a:pt x="4" y="28"/>
                  </a:lnTo>
                  <a:lnTo>
                    <a:pt x="0" y="29"/>
                  </a:lnTo>
                  <a:lnTo>
                    <a:pt x="42" y="53"/>
                  </a:lnTo>
                  <a:lnTo>
                    <a:pt x="44" y="55"/>
                  </a:lnTo>
                  <a:lnTo>
                    <a:pt x="47" y="58"/>
                  </a:lnTo>
                  <a:lnTo>
                    <a:pt x="48" y="59"/>
                  </a:lnTo>
                  <a:lnTo>
                    <a:pt x="48" y="60"/>
                  </a:lnTo>
                  <a:lnTo>
                    <a:pt x="46" y="62"/>
                  </a:lnTo>
                  <a:lnTo>
                    <a:pt x="46" y="64"/>
                  </a:lnTo>
                  <a:lnTo>
                    <a:pt x="47" y="67"/>
                  </a:lnTo>
                  <a:lnTo>
                    <a:pt x="46" y="69"/>
                  </a:lnTo>
                  <a:lnTo>
                    <a:pt x="46" y="71"/>
                  </a:lnTo>
                  <a:lnTo>
                    <a:pt x="45" y="72"/>
                  </a:lnTo>
                  <a:lnTo>
                    <a:pt x="45" y="73"/>
                  </a:lnTo>
                  <a:lnTo>
                    <a:pt x="46" y="73"/>
                  </a:lnTo>
                  <a:lnTo>
                    <a:pt x="47" y="73"/>
                  </a:lnTo>
                  <a:lnTo>
                    <a:pt x="48" y="73"/>
                  </a:lnTo>
                  <a:lnTo>
                    <a:pt x="51" y="76"/>
                  </a:lnTo>
                  <a:lnTo>
                    <a:pt x="51" y="77"/>
                  </a:lnTo>
                  <a:lnTo>
                    <a:pt x="51" y="78"/>
                  </a:lnTo>
                  <a:lnTo>
                    <a:pt x="48" y="80"/>
                  </a:lnTo>
                  <a:lnTo>
                    <a:pt x="47" y="81"/>
                  </a:lnTo>
                  <a:lnTo>
                    <a:pt x="48" y="82"/>
                  </a:lnTo>
                  <a:lnTo>
                    <a:pt x="54" y="90"/>
                  </a:lnTo>
                  <a:lnTo>
                    <a:pt x="54" y="91"/>
                  </a:lnTo>
                  <a:lnTo>
                    <a:pt x="52" y="96"/>
                  </a:lnTo>
                  <a:lnTo>
                    <a:pt x="49" y="100"/>
                  </a:lnTo>
                  <a:lnTo>
                    <a:pt x="49" y="104"/>
                  </a:lnTo>
                  <a:lnTo>
                    <a:pt x="49" y="106"/>
                  </a:lnTo>
                  <a:lnTo>
                    <a:pt x="52" y="108"/>
                  </a:lnTo>
                  <a:lnTo>
                    <a:pt x="53" y="109"/>
                  </a:lnTo>
                  <a:lnTo>
                    <a:pt x="56" y="118"/>
                  </a:lnTo>
                  <a:lnTo>
                    <a:pt x="57" y="118"/>
                  </a:lnTo>
                  <a:lnTo>
                    <a:pt x="60" y="119"/>
                  </a:lnTo>
                  <a:lnTo>
                    <a:pt x="63" y="120"/>
                  </a:lnTo>
                  <a:lnTo>
                    <a:pt x="70" y="123"/>
                  </a:lnTo>
                  <a:lnTo>
                    <a:pt x="73" y="123"/>
                  </a:lnTo>
                  <a:lnTo>
                    <a:pt x="74" y="125"/>
                  </a:lnTo>
                  <a:lnTo>
                    <a:pt x="75" y="126"/>
                  </a:lnTo>
                  <a:lnTo>
                    <a:pt x="75" y="131"/>
                  </a:lnTo>
                  <a:lnTo>
                    <a:pt x="74" y="133"/>
                  </a:lnTo>
                  <a:lnTo>
                    <a:pt x="74" y="135"/>
                  </a:lnTo>
                  <a:lnTo>
                    <a:pt x="75" y="136"/>
                  </a:lnTo>
                  <a:lnTo>
                    <a:pt x="76" y="137"/>
                  </a:lnTo>
                  <a:lnTo>
                    <a:pt x="77" y="138"/>
                  </a:lnTo>
                  <a:lnTo>
                    <a:pt x="77" y="139"/>
                  </a:lnTo>
                  <a:lnTo>
                    <a:pt x="75" y="139"/>
                  </a:lnTo>
                  <a:lnTo>
                    <a:pt x="74" y="139"/>
                  </a:lnTo>
                  <a:lnTo>
                    <a:pt x="75" y="140"/>
                  </a:lnTo>
                  <a:lnTo>
                    <a:pt x="75" y="141"/>
                  </a:lnTo>
                  <a:lnTo>
                    <a:pt x="74" y="142"/>
                  </a:lnTo>
                  <a:lnTo>
                    <a:pt x="72" y="141"/>
                  </a:lnTo>
                  <a:lnTo>
                    <a:pt x="69" y="141"/>
                  </a:lnTo>
                  <a:lnTo>
                    <a:pt x="65" y="143"/>
                  </a:lnTo>
                  <a:lnTo>
                    <a:pt x="63" y="145"/>
                  </a:lnTo>
                  <a:lnTo>
                    <a:pt x="61" y="147"/>
                  </a:lnTo>
                  <a:lnTo>
                    <a:pt x="59" y="151"/>
                  </a:lnTo>
                  <a:lnTo>
                    <a:pt x="57" y="153"/>
                  </a:lnTo>
                  <a:lnTo>
                    <a:pt x="49" y="161"/>
                  </a:lnTo>
                  <a:lnTo>
                    <a:pt x="48" y="162"/>
                  </a:lnTo>
                  <a:lnTo>
                    <a:pt x="47" y="163"/>
                  </a:lnTo>
                  <a:lnTo>
                    <a:pt x="45" y="163"/>
                  </a:lnTo>
                  <a:lnTo>
                    <a:pt x="45" y="165"/>
                  </a:lnTo>
                  <a:lnTo>
                    <a:pt x="44" y="166"/>
                  </a:lnTo>
                  <a:lnTo>
                    <a:pt x="41" y="167"/>
                  </a:lnTo>
                  <a:lnTo>
                    <a:pt x="39" y="170"/>
                  </a:lnTo>
                  <a:lnTo>
                    <a:pt x="37" y="173"/>
                  </a:lnTo>
                  <a:lnTo>
                    <a:pt x="33" y="174"/>
                  </a:lnTo>
                  <a:lnTo>
                    <a:pt x="29" y="175"/>
                  </a:lnTo>
                  <a:lnTo>
                    <a:pt x="27" y="177"/>
                  </a:lnTo>
                  <a:lnTo>
                    <a:pt x="27" y="178"/>
                  </a:lnTo>
                  <a:lnTo>
                    <a:pt x="28" y="180"/>
                  </a:lnTo>
                  <a:lnTo>
                    <a:pt x="28" y="181"/>
                  </a:lnTo>
                  <a:lnTo>
                    <a:pt x="27" y="182"/>
                  </a:lnTo>
                  <a:lnTo>
                    <a:pt x="24" y="184"/>
                  </a:lnTo>
                  <a:lnTo>
                    <a:pt x="22" y="184"/>
                  </a:lnTo>
                  <a:lnTo>
                    <a:pt x="21" y="182"/>
                  </a:lnTo>
                  <a:lnTo>
                    <a:pt x="20" y="182"/>
                  </a:lnTo>
                  <a:lnTo>
                    <a:pt x="17" y="183"/>
                  </a:lnTo>
                  <a:lnTo>
                    <a:pt x="15" y="184"/>
                  </a:lnTo>
                  <a:lnTo>
                    <a:pt x="15" y="185"/>
                  </a:lnTo>
                  <a:lnTo>
                    <a:pt x="17" y="188"/>
                  </a:lnTo>
                  <a:lnTo>
                    <a:pt x="17" y="189"/>
                  </a:lnTo>
                  <a:lnTo>
                    <a:pt x="13" y="190"/>
                  </a:lnTo>
                  <a:lnTo>
                    <a:pt x="11" y="192"/>
                  </a:lnTo>
                  <a:lnTo>
                    <a:pt x="10" y="195"/>
                  </a:lnTo>
                  <a:lnTo>
                    <a:pt x="8" y="202"/>
                  </a:lnTo>
                  <a:lnTo>
                    <a:pt x="8" y="204"/>
                  </a:lnTo>
                  <a:lnTo>
                    <a:pt x="10" y="205"/>
                  </a:lnTo>
                  <a:lnTo>
                    <a:pt x="12" y="206"/>
                  </a:lnTo>
                  <a:lnTo>
                    <a:pt x="13" y="207"/>
                  </a:lnTo>
                  <a:lnTo>
                    <a:pt x="13" y="210"/>
                  </a:lnTo>
                  <a:lnTo>
                    <a:pt x="12" y="212"/>
                  </a:lnTo>
                  <a:lnTo>
                    <a:pt x="12" y="216"/>
                  </a:lnTo>
                  <a:lnTo>
                    <a:pt x="14" y="220"/>
                  </a:lnTo>
                  <a:lnTo>
                    <a:pt x="17" y="223"/>
                  </a:lnTo>
                  <a:lnTo>
                    <a:pt x="17" y="224"/>
                  </a:lnTo>
                  <a:lnTo>
                    <a:pt x="16" y="225"/>
                  </a:lnTo>
                  <a:lnTo>
                    <a:pt x="15" y="224"/>
                  </a:lnTo>
                  <a:lnTo>
                    <a:pt x="14" y="225"/>
                  </a:lnTo>
                  <a:lnTo>
                    <a:pt x="15" y="230"/>
                  </a:lnTo>
                  <a:lnTo>
                    <a:pt x="15" y="233"/>
                  </a:lnTo>
                  <a:lnTo>
                    <a:pt x="14" y="235"/>
                  </a:lnTo>
                  <a:lnTo>
                    <a:pt x="12" y="236"/>
                  </a:lnTo>
                  <a:lnTo>
                    <a:pt x="12" y="237"/>
                  </a:lnTo>
                  <a:lnTo>
                    <a:pt x="12" y="238"/>
                  </a:lnTo>
                  <a:lnTo>
                    <a:pt x="13" y="243"/>
                  </a:lnTo>
                  <a:lnTo>
                    <a:pt x="13" y="246"/>
                  </a:lnTo>
                  <a:lnTo>
                    <a:pt x="14" y="249"/>
                  </a:lnTo>
                  <a:lnTo>
                    <a:pt x="15" y="250"/>
                  </a:lnTo>
                  <a:lnTo>
                    <a:pt x="16" y="250"/>
                  </a:lnTo>
                  <a:lnTo>
                    <a:pt x="17" y="250"/>
                  </a:lnTo>
                  <a:lnTo>
                    <a:pt x="17" y="249"/>
                  </a:lnTo>
                  <a:lnTo>
                    <a:pt x="17" y="248"/>
                  </a:lnTo>
                  <a:lnTo>
                    <a:pt x="19" y="248"/>
                  </a:lnTo>
                  <a:lnTo>
                    <a:pt x="22" y="250"/>
                  </a:lnTo>
                  <a:lnTo>
                    <a:pt x="27" y="252"/>
                  </a:lnTo>
                  <a:lnTo>
                    <a:pt x="30" y="253"/>
                  </a:lnTo>
                  <a:lnTo>
                    <a:pt x="31" y="254"/>
                  </a:lnTo>
                  <a:lnTo>
                    <a:pt x="32" y="254"/>
                  </a:lnTo>
                  <a:lnTo>
                    <a:pt x="31" y="257"/>
                  </a:lnTo>
                  <a:lnTo>
                    <a:pt x="32" y="258"/>
                  </a:lnTo>
                  <a:lnTo>
                    <a:pt x="33" y="257"/>
                  </a:lnTo>
                  <a:lnTo>
                    <a:pt x="38" y="254"/>
                  </a:lnTo>
                  <a:lnTo>
                    <a:pt x="39" y="254"/>
                  </a:lnTo>
                  <a:lnTo>
                    <a:pt x="39" y="256"/>
                  </a:lnTo>
                  <a:lnTo>
                    <a:pt x="37" y="258"/>
                  </a:lnTo>
                  <a:lnTo>
                    <a:pt x="34" y="258"/>
                  </a:lnTo>
                  <a:lnTo>
                    <a:pt x="31" y="258"/>
                  </a:lnTo>
                  <a:lnTo>
                    <a:pt x="30" y="259"/>
                  </a:lnTo>
                  <a:lnTo>
                    <a:pt x="30" y="260"/>
                  </a:lnTo>
                  <a:lnTo>
                    <a:pt x="29" y="262"/>
                  </a:lnTo>
                  <a:lnTo>
                    <a:pt x="30" y="262"/>
                  </a:lnTo>
                  <a:lnTo>
                    <a:pt x="33" y="262"/>
                  </a:lnTo>
                  <a:lnTo>
                    <a:pt x="35" y="261"/>
                  </a:lnTo>
                  <a:lnTo>
                    <a:pt x="37" y="260"/>
                  </a:lnTo>
                  <a:lnTo>
                    <a:pt x="41" y="261"/>
                  </a:lnTo>
                  <a:lnTo>
                    <a:pt x="42" y="262"/>
                  </a:lnTo>
                  <a:lnTo>
                    <a:pt x="41" y="264"/>
                  </a:lnTo>
                  <a:lnTo>
                    <a:pt x="42" y="264"/>
                  </a:lnTo>
                  <a:lnTo>
                    <a:pt x="44" y="264"/>
                  </a:lnTo>
                  <a:lnTo>
                    <a:pt x="47" y="263"/>
                  </a:lnTo>
                  <a:lnTo>
                    <a:pt x="58" y="262"/>
                  </a:lnTo>
                  <a:lnTo>
                    <a:pt x="59" y="261"/>
                  </a:lnTo>
                  <a:lnTo>
                    <a:pt x="60" y="262"/>
                  </a:lnTo>
                  <a:lnTo>
                    <a:pt x="62" y="263"/>
                  </a:lnTo>
                  <a:lnTo>
                    <a:pt x="63" y="261"/>
                  </a:lnTo>
                  <a:lnTo>
                    <a:pt x="63" y="260"/>
                  </a:lnTo>
                  <a:lnTo>
                    <a:pt x="65" y="259"/>
                  </a:lnTo>
                  <a:lnTo>
                    <a:pt x="76" y="258"/>
                  </a:lnTo>
                  <a:lnTo>
                    <a:pt x="80" y="256"/>
                  </a:lnTo>
                  <a:lnTo>
                    <a:pt x="81" y="254"/>
                  </a:lnTo>
                  <a:lnTo>
                    <a:pt x="82" y="254"/>
                  </a:lnTo>
                  <a:lnTo>
                    <a:pt x="84" y="257"/>
                  </a:lnTo>
                  <a:lnTo>
                    <a:pt x="85" y="257"/>
                  </a:lnTo>
                  <a:lnTo>
                    <a:pt x="85" y="256"/>
                  </a:lnTo>
                  <a:lnTo>
                    <a:pt x="85" y="254"/>
                  </a:lnTo>
                  <a:lnTo>
                    <a:pt x="86" y="254"/>
                  </a:lnTo>
                  <a:lnTo>
                    <a:pt x="87" y="254"/>
                  </a:lnTo>
                  <a:lnTo>
                    <a:pt x="87" y="253"/>
                  </a:lnTo>
                  <a:lnTo>
                    <a:pt x="87" y="252"/>
                  </a:lnTo>
                  <a:lnTo>
                    <a:pt x="88" y="252"/>
                  </a:lnTo>
                  <a:lnTo>
                    <a:pt x="91" y="252"/>
                  </a:lnTo>
                  <a:lnTo>
                    <a:pt x="94" y="251"/>
                  </a:lnTo>
                  <a:lnTo>
                    <a:pt x="99" y="250"/>
                  </a:lnTo>
                  <a:lnTo>
                    <a:pt x="105" y="250"/>
                  </a:lnTo>
                  <a:lnTo>
                    <a:pt x="111" y="250"/>
                  </a:lnTo>
                  <a:lnTo>
                    <a:pt x="114" y="250"/>
                  </a:lnTo>
                  <a:lnTo>
                    <a:pt x="115" y="250"/>
                  </a:lnTo>
                  <a:lnTo>
                    <a:pt x="116" y="248"/>
                  </a:lnTo>
                  <a:lnTo>
                    <a:pt x="122" y="244"/>
                  </a:lnTo>
                  <a:lnTo>
                    <a:pt x="129" y="238"/>
                  </a:lnTo>
                  <a:lnTo>
                    <a:pt x="136" y="233"/>
                  </a:lnTo>
                  <a:lnTo>
                    <a:pt x="143" y="226"/>
                  </a:lnTo>
                  <a:lnTo>
                    <a:pt x="146" y="223"/>
                  </a:lnTo>
                  <a:lnTo>
                    <a:pt x="150" y="221"/>
                  </a:lnTo>
                  <a:lnTo>
                    <a:pt x="159" y="211"/>
                  </a:lnTo>
                  <a:lnTo>
                    <a:pt x="169" y="203"/>
                  </a:lnTo>
                  <a:lnTo>
                    <a:pt x="171" y="198"/>
                  </a:lnTo>
                  <a:lnTo>
                    <a:pt x="174" y="193"/>
                  </a:lnTo>
                  <a:lnTo>
                    <a:pt x="174" y="191"/>
                  </a:lnTo>
                  <a:lnTo>
                    <a:pt x="173" y="189"/>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6" name="Freeform 4499"/>
            <p:cNvSpPr>
              <a:spLocks/>
            </p:cNvSpPr>
            <p:nvPr/>
          </p:nvSpPr>
          <p:spPr bwMode="auto">
            <a:xfrm>
              <a:off x="3171" y="1907"/>
              <a:ext cx="5" cy="3"/>
            </a:xfrm>
            <a:custGeom>
              <a:avLst/>
              <a:gdLst>
                <a:gd name="T0" fmla="*/ 3 w 6"/>
                <a:gd name="T1" fmla="*/ 3 h 3"/>
                <a:gd name="T2" fmla="*/ 3 w 6"/>
                <a:gd name="T3" fmla="*/ 3 h 3"/>
                <a:gd name="T4" fmla="*/ 3 w 6"/>
                <a:gd name="T5" fmla="*/ 3 h 3"/>
                <a:gd name="T6" fmla="*/ 3 w 6"/>
                <a:gd name="T7" fmla="*/ 3 h 3"/>
                <a:gd name="T8" fmla="*/ 3 w 6"/>
                <a:gd name="T9" fmla="*/ 3 h 3"/>
                <a:gd name="T10" fmla="*/ 3 w 6"/>
                <a:gd name="T11" fmla="*/ 3 h 3"/>
                <a:gd name="T12" fmla="*/ 3 w 6"/>
                <a:gd name="T13" fmla="*/ 1 h 3"/>
                <a:gd name="T14" fmla="*/ 3 w 6"/>
                <a:gd name="T15" fmla="*/ 1 h 3"/>
                <a:gd name="T16" fmla="*/ 3 w 6"/>
                <a:gd name="T17" fmla="*/ 0 h 3"/>
                <a:gd name="T18" fmla="*/ 2 w 6"/>
                <a:gd name="T19" fmla="*/ 1 h 3"/>
                <a:gd name="T20" fmla="*/ 2 w 6"/>
                <a:gd name="T21" fmla="*/ 1 h 3"/>
                <a:gd name="T22" fmla="*/ 0 w 6"/>
                <a:gd name="T23" fmla="*/ 1 h 3"/>
                <a:gd name="T24" fmla="*/ 0 w 6"/>
                <a:gd name="T25" fmla="*/ 3 h 3"/>
                <a:gd name="T26" fmla="*/ 0 w 6"/>
                <a:gd name="T27" fmla="*/ 3 h 3"/>
                <a:gd name="T28" fmla="*/ 2 w 6"/>
                <a:gd name="T29" fmla="*/ 3 h 3"/>
                <a:gd name="T30" fmla="*/ 3 w 6"/>
                <a:gd name="T31" fmla="*/ 3 h 3"/>
                <a:gd name="T32" fmla="*/ 3 w 6"/>
                <a:gd name="T33" fmla="*/ 3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3" y="3"/>
                  </a:moveTo>
                  <a:lnTo>
                    <a:pt x="3" y="3"/>
                  </a:lnTo>
                  <a:lnTo>
                    <a:pt x="5" y="3"/>
                  </a:lnTo>
                  <a:lnTo>
                    <a:pt x="6" y="3"/>
                  </a:lnTo>
                  <a:lnTo>
                    <a:pt x="4" y="1"/>
                  </a:lnTo>
                  <a:lnTo>
                    <a:pt x="3" y="0"/>
                  </a:lnTo>
                  <a:lnTo>
                    <a:pt x="2" y="1"/>
                  </a:lnTo>
                  <a:lnTo>
                    <a:pt x="0" y="1"/>
                  </a:lnTo>
                  <a:lnTo>
                    <a:pt x="0" y="3"/>
                  </a:lnTo>
                  <a:lnTo>
                    <a:pt x="2" y="3"/>
                  </a:lnTo>
                  <a:lnTo>
                    <a:pt x="3"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7" name="Freeform 4500"/>
            <p:cNvSpPr>
              <a:spLocks/>
            </p:cNvSpPr>
            <p:nvPr/>
          </p:nvSpPr>
          <p:spPr bwMode="auto">
            <a:xfrm>
              <a:off x="3174" y="1906"/>
              <a:ext cx="4" cy="2"/>
            </a:xfrm>
            <a:custGeom>
              <a:avLst/>
              <a:gdLst>
                <a:gd name="T0" fmla="*/ 2 w 5"/>
                <a:gd name="T1" fmla="*/ 2 h 2"/>
                <a:gd name="T2" fmla="*/ 2 w 5"/>
                <a:gd name="T3" fmla="*/ 2 h 2"/>
                <a:gd name="T4" fmla="*/ 2 w 5"/>
                <a:gd name="T5" fmla="*/ 2 h 2"/>
                <a:gd name="T6" fmla="*/ 2 w 5"/>
                <a:gd name="T7" fmla="*/ 2 h 2"/>
                <a:gd name="T8" fmla="*/ 2 w 5"/>
                <a:gd name="T9" fmla="*/ 2 h 2"/>
                <a:gd name="T10" fmla="*/ 2 w 5"/>
                <a:gd name="T11" fmla="*/ 1 h 2"/>
                <a:gd name="T12" fmla="*/ 2 w 5"/>
                <a:gd name="T13" fmla="*/ 1 h 2"/>
                <a:gd name="T14" fmla="*/ 1 w 5"/>
                <a:gd name="T15" fmla="*/ 0 h 2"/>
                <a:gd name="T16" fmla="*/ 1 w 5"/>
                <a:gd name="T17" fmla="*/ 0 h 2"/>
                <a:gd name="T18" fmla="*/ 0 w 5"/>
                <a:gd name="T19" fmla="*/ 0 h 2"/>
                <a:gd name="T20" fmla="*/ 0 w 5"/>
                <a:gd name="T21" fmla="*/ 0 h 2"/>
                <a:gd name="T22" fmla="*/ 0 w 5"/>
                <a:gd name="T23" fmla="*/ 0 h 2"/>
                <a:gd name="T24" fmla="*/ 1 w 5"/>
                <a:gd name="T25" fmla="*/ 1 h 2"/>
                <a:gd name="T26" fmla="*/ 2 w 5"/>
                <a:gd name="T27" fmla="*/ 2 h 2"/>
                <a:gd name="T28" fmla="*/ 2 w 5"/>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2"/>
                <a:gd name="T47" fmla="*/ 5 w 5"/>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2">
                  <a:moveTo>
                    <a:pt x="3" y="2"/>
                  </a:moveTo>
                  <a:lnTo>
                    <a:pt x="3" y="2"/>
                  </a:lnTo>
                  <a:lnTo>
                    <a:pt x="5" y="2"/>
                  </a:lnTo>
                  <a:lnTo>
                    <a:pt x="5" y="1"/>
                  </a:lnTo>
                  <a:lnTo>
                    <a:pt x="4" y="1"/>
                  </a:lnTo>
                  <a:lnTo>
                    <a:pt x="1" y="0"/>
                  </a:lnTo>
                  <a:lnTo>
                    <a:pt x="0" y="0"/>
                  </a:lnTo>
                  <a:lnTo>
                    <a:pt x="1" y="1"/>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8" name="Freeform 4501"/>
            <p:cNvSpPr>
              <a:spLocks/>
            </p:cNvSpPr>
            <p:nvPr/>
          </p:nvSpPr>
          <p:spPr bwMode="auto">
            <a:xfrm>
              <a:off x="3185" y="1882"/>
              <a:ext cx="2" cy="4"/>
            </a:xfrm>
            <a:custGeom>
              <a:avLst/>
              <a:gdLst>
                <a:gd name="T0" fmla="*/ 1 w 2"/>
                <a:gd name="T1" fmla="*/ 2 h 5"/>
                <a:gd name="T2" fmla="*/ 1 w 2"/>
                <a:gd name="T3" fmla="*/ 2 h 5"/>
                <a:gd name="T4" fmla="*/ 2 w 2"/>
                <a:gd name="T5" fmla="*/ 0 h 5"/>
                <a:gd name="T6" fmla="*/ 2 w 2"/>
                <a:gd name="T7" fmla="*/ 0 h 5"/>
                <a:gd name="T8" fmla="*/ 0 w 2"/>
                <a:gd name="T9" fmla="*/ 2 h 5"/>
                <a:gd name="T10" fmla="*/ 0 w 2"/>
                <a:gd name="T11" fmla="*/ 2 h 5"/>
                <a:gd name="T12" fmla="*/ 0 w 2"/>
                <a:gd name="T13" fmla="*/ 2 h 5"/>
                <a:gd name="T14" fmla="*/ 0 w 2"/>
                <a:gd name="T15" fmla="*/ 2 h 5"/>
                <a:gd name="T16" fmla="*/ 1 w 2"/>
                <a:gd name="T17" fmla="*/ 2 h 5"/>
                <a:gd name="T18" fmla="*/ 1 w 2"/>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1" y="2"/>
                  </a:moveTo>
                  <a:lnTo>
                    <a:pt x="1" y="2"/>
                  </a:lnTo>
                  <a:lnTo>
                    <a:pt x="2" y="0"/>
                  </a:lnTo>
                  <a:lnTo>
                    <a:pt x="0" y="2"/>
                  </a:lnTo>
                  <a:lnTo>
                    <a:pt x="0" y="3"/>
                  </a:lnTo>
                  <a:lnTo>
                    <a:pt x="0" y="5"/>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79" name="Freeform 4502"/>
            <p:cNvSpPr>
              <a:spLocks/>
            </p:cNvSpPr>
            <p:nvPr/>
          </p:nvSpPr>
          <p:spPr bwMode="auto">
            <a:xfrm>
              <a:off x="3167" y="1914"/>
              <a:ext cx="10" cy="3"/>
            </a:xfrm>
            <a:custGeom>
              <a:avLst/>
              <a:gdLst>
                <a:gd name="T0" fmla="*/ 0 w 13"/>
                <a:gd name="T1" fmla="*/ 2 h 3"/>
                <a:gd name="T2" fmla="*/ 0 w 13"/>
                <a:gd name="T3" fmla="*/ 2 h 3"/>
                <a:gd name="T4" fmla="*/ 1 w 13"/>
                <a:gd name="T5" fmla="*/ 2 h 3"/>
                <a:gd name="T6" fmla="*/ 1 w 13"/>
                <a:gd name="T7" fmla="*/ 2 h 3"/>
                <a:gd name="T8" fmla="*/ 2 w 13"/>
                <a:gd name="T9" fmla="*/ 1 h 3"/>
                <a:gd name="T10" fmla="*/ 2 w 13"/>
                <a:gd name="T11" fmla="*/ 1 h 3"/>
                <a:gd name="T12" fmla="*/ 2 w 13"/>
                <a:gd name="T13" fmla="*/ 2 h 3"/>
                <a:gd name="T14" fmla="*/ 2 w 13"/>
                <a:gd name="T15" fmla="*/ 2 h 3"/>
                <a:gd name="T16" fmla="*/ 2 w 13"/>
                <a:gd name="T17" fmla="*/ 3 h 3"/>
                <a:gd name="T18" fmla="*/ 2 w 13"/>
                <a:gd name="T19" fmla="*/ 3 h 3"/>
                <a:gd name="T20" fmla="*/ 2 w 13"/>
                <a:gd name="T21" fmla="*/ 2 h 3"/>
                <a:gd name="T22" fmla="*/ 2 w 13"/>
                <a:gd name="T23" fmla="*/ 2 h 3"/>
                <a:gd name="T24" fmla="*/ 2 w 13"/>
                <a:gd name="T25" fmla="*/ 1 h 3"/>
                <a:gd name="T26" fmla="*/ 2 w 13"/>
                <a:gd name="T27" fmla="*/ 1 h 3"/>
                <a:gd name="T28" fmla="*/ 2 w 13"/>
                <a:gd name="T29" fmla="*/ 0 h 3"/>
                <a:gd name="T30" fmla="*/ 2 w 13"/>
                <a:gd name="T31" fmla="*/ 0 h 3"/>
                <a:gd name="T32" fmla="*/ 2 w 13"/>
                <a:gd name="T33" fmla="*/ 0 h 3"/>
                <a:gd name="T34" fmla="*/ 2 w 13"/>
                <a:gd name="T35" fmla="*/ 0 h 3"/>
                <a:gd name="T36" fmla="*/ 0 w 13"/>
                <a:gd name="T37" fmla="*/ 0 h 3"/>
                <a:gd name="T38" fmla="*/ 0 w 13"/>
                <a:gd name="T39" fmla="*/ 1 h 3"/>
                <a:gd name="T40" fmla="*/ 0 w 13"/>
                <a:gd name="T41" fmla="*/ 1 h 3"/>
                <a:gd name="T42" fmla="*/ 0 w 13"/>
                <a:gd name="T43" fmla="*/ 2 h 3"/>
                <a:gd name="T44" fmla="*/ 0 w 13"/>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
                <a:gd name="T70" fmla="*/ 0 h 3"/>
                <a:gd name="T71" fmla="*/ 13 w 13"/>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 h="3">
                  <a:moveTo>
                    <a:pt x="0" y="2"/>
                  </a:moveTo>
                  <a:lnTo>
                    <a:pt x="0" y="2"/>
                  </a:lnTo>
                  <a:lnTo>
                    <a:pt x="1" y="2"/>
                  </a:lnTo>
                  <a:lnTo>
                    <a:pt x="3" y="1"/>
                  </a:lnTo>
                  <a:lnTo>
                    <a:pt x="5" y="2"/>
                  </a:lnTo>
                  <a:lnTo>
                    <a:pt x="8" y="3"/>
                  </a:lnTo>
                  <a:lnTo>
                    <a:pt x="10" y="2"/>
                  </a:lnTo>
                  <a:lnTo>
                    <a:pt x="12" y="1"/>
                  </a:lnTo>
                  <a:lnTo>
                    <a:pt x="13" y="0"/>
                  </a:lnTo>
                  <a:lnTo>
                    <a:pt x="12" y="0"/>
                  </a:lnTo>
                  <a:lnTo>
                    <a:pt x="0"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0" name="Freeform 4503"/>
            <p:cNvSpPr>
              <a:spLocks noEditPoints="1"/>
            </p:cNvSpPr>
            <p:nvPr/>
          </p:nvSpPr>
          <p:spPr bwMode="auto">
            <a:xfrm>
              <a:off x="3168" y="1878"/>
              <a:ext cx="47" cy="47"/>
            </a:xfrm>
            <a:custGeom>
              <a:avLst/>
              <a:gdLst>
                <a:gd name="T0" fmla="*/ 4 w 60"/>
                <a:gd name="T1" fmla="*/ 2 h 57"/>
                <a:gd name="T2" fmla="*/ 3 w 60"/>
                <a:gd name="T3" fmla="*/ 0 h 57"/>
                <a:gd name="T4" fmla="*/ 2 w 60"/>
                <a:gd name="T5" fmla="*/ 2 h 57"/>
                <a:gd name="T6" fmla="*/ 2 w 60"/>
                <a:gd name="T7" fmla="*/ 2 h 57"/>
                <a:gd name="T8" fmla="*/ 2 w 60"/>
                <a:gd name="T9" fmla="*/ 4 h 57"/>
                <a:gd name="T10" fmla="*/ 2 w 60"/>
                <a:gd name="T11" fmla="*/ 4 h 57"/>
                <a:gd name="T12" fmla="*/ 2 w 60"/>
                <a:gd name="T13" fmla="*/ 4 h 57"/>
                <a:gd name="T14" fmla="*/ 2 w 60"/>
                <a:gd name="T15" fmla="*/ 5 h 57"/>
                <a:gd name="T16" fmla="*/ 2 w 60"/>
                <a:gd name="T17" fmla="*/ 5 h 57"/>
                <a:gd name="T18" fmla="*/ 2 w 60"/>
                <a:gd name="T19" fmla="*/ 5 h 57"/>
                <a:gd name="T20" fmla="*/ 2 w 60"/>
                <a:gd name="T21" fmla="*/ 5 h 57"/>
                <a:gd name="T22" fmla="*/ 2 w 60"/>
                <a:gd name="T23" fmla="*/ 5 h 57"/>
                <a:gd name="T24" fmla="*/ 2 w 60"/>
                <a:gd name="T25" fmla="*/ 5 h 57"/>
                <a:gd name="T26" fmla="*/ 2 w 60"/>
                <a:gd name="T27" fmla="*/ 6 h 57"/>
                <a:gd name="T28" fmla="*/ 2 w 60"/>
                <a:gd name="T29" fmla="*/ 5 h 57"/>
                <a:gd name="T30" fmla="*/ 2 w 60"/>
                <a:gd name="T31" fmla="*/ 5 h 57"/>
                <a:gd name="T32" fmla="*/ 2 w 60"/>
                <a:gd name="T33" fmla="*/ 5 h 57"/>
                <a:gd name="T34" fmla="*/ 2 w 60"/>
                <a:gd name="T35" fmla="*/ 5 h 57"/>
                <a:gd name="T36" fmla="*/ 2 w 60"/>
                <a:gd name="T37" fmla="*/ 6 h 57"/>
                <a:gd name="T38" fmla="*/ 2 w 60"/>
                <a:gd name="T39" fmla="*/ 6 h 57"/>
                <a:gd name="T40" fmla="*/ 2 w 60"/>
                <a:gd name="T41" fmla="*/ 6 h 57"/>
                <a:gd name="T42" fmla="*/ 2 w 60"/>
                <a:gd name="T43" fmla="*/ 6 h 57"/>
                <a:gd name="T44" fmla="*/ 2 w 60"/>
                <a:gd name="T45" fmla="*/ 6 h 57"/>
                <a:gd name="T46" fmla="*/ 2 w 60"/>
                <a:gd name="T47" fmla="*/ 7 h 57"/>
                <a:gd name="T48" fmla="*/ 2 w 60"/>
                <a:gd name="T49" fmla="*/ 7 h 57"/>
                <a:gd name="T50" fmla="*/ 2 w 60"/>
                <a:gd name="T51" fmla="*/ 7 h 57"/>
                <a:gd name="T52" fmla="*/ 3 w 60"/>
                <a:gd name="T53" fmla="*/ 7 h 57"/>
                <a:gd name="T54" fmla="*/ 3 w 60"/>
                <a:gd name="T55" fmla="*/ 7 h 57"/>
                <a:gd name="T56" fmla="*/ 2 w 60"/>
                <a:gd name="T57" fmla="*/ 7 h 57"/>
                <a:gd name="T58" fmla="*/ 2 w 60"/>
                <a:gd name="T59" fmla="*/ 6 h 57"/>
                <a:gd name="T60" fmla="*/ 3 w 60"/>
                <a:gd name="T61" fmla="*/ 6 h 57"/>
                <a:gd name="T62" fmla="*/ 3 w 60"/>
                <a:gd name="T63" fmla="*/ 6 h 57"/>
                <a:gd name="T64" fmla="*/ 3 w 60"/>
                <a:gd name="T65" fmla="*/ 6 h 57"/>
                <a:gd name="T66" fmla="*/ 2 w 60"/>
                <a:gd name="T67" fmla="*/ 5 h 57"/>
                <a:gd name="T68" fmla="*/ 3 w 60"/>
                <a:gd name="T69" fmla="*/ 4 h 57"/>
                <a:gd name="T70" fmla="*/ 3 w 60"/>
                <a:gd name="T71" fmla="*/ 4 h 57"/>
                <a:gd name="T72" fmla="*/ 4 w 60"/>
                <a:gd name="T73" fmla="*/ 4 h 57"/>
                <a:gd name="T74" fmla="*/ 4 w 60"/>
                <a:gd name="T75" fmla="*/ 4 h 57"/>
                <a:gd name="T76" fmla="*/ 4 w 60"/>
                <a:gd name="T77" fmla="*/ 3 h 57"/>
                <a:gd name="T78" fmla="*/ 4 w 60"/>
                <a:gd name="T79" fmla="*/ 3 h 57"/>
                <a:gd name="T80" fmla="*/ 4 w 60"/>
                <a:gd name="T81" fmla="*/ 2 h 57"/>
                <a:gd name="T82" fmla="*/ 4 w 60"/>
                <a:gd name="T83" fmla="*/ 2 h 57"/>
                <a:gd name="T84" fmla="*/ 4 w 60"/>
                <a:gd name="T85" fmla="*/ 2 h 57"/>
                <a:gd name="T86" fmla="*/ 4 w 60"/>
                <a:gd name="T87" fmla="*/ 2 h 57"/>
                <a:gd name="T88" fmla="*/ 4 w 60"/>
                <a:gd name="T89" fmla="*/ 2 h 57"/>
                <a:gd name="T90" fmla="*/ 4 w 60"/>
                <a:gd name="T91" fmla="*/ 2 h 57"/>
                <a:gd name="T92" fmla="*/ 2 w 60"/>
                <a:gd name="T93" fmla="*/ 2 h 57"/>
                <a:gd name="T94" fmla="*/ 2 w 60"/>
                <a:gd name="T95" fmla="*/ 2 h 57"/>
                <a:gd name="T96" fmla="*/ 2 w 60"/>
                <a:gd name="T97" fmla="*/ 2 h 57"/>
                <a:gd name="T98" fmla="*/ 2 w 60"/>
                <a:gd name="T99" fmla="*/ 3 h 57"/>
                <a:gd name="T100" fmla="*/ 2 w 60"/>
                <a:gd name="T101" fmla="*/ 2 h 57"/>
                <a:gd name="T102" fmla="*/ 2 w 60"/>
                <a:gd name="T103" fmla="*/ 2 h 57"/>
                <a:gd name="T104" fmla="*/ 2 w 60"/>
                <a:gd name="T105" fmla="*/ 2 h 57"/>
                <a:gd name="T106" fmla="*/ 2 w 60"/>
                <a:gd name="T107" fmla="*/ 2 h 57"/>
                <a:gd name="T108" fmla="*/ 2 w 60"/>
                <a:gd name="T109" fmla="*/ 2 h 57"/>
                <a:gd name="T110" fmla="*/ 2 w 60"/>
                <a:gd name="T111" fmla="*/ 2 h 57"/>
                <a:gd name="T112" fmla="*/ 2 w 60"/>
                <a:gd name="T113" fmla="*/ 2 h 57"/>
                <a:gd name="T114" fmla="*/ 2 w 60"/>
                <a:gd name="T115" fmla="*/ 2 h 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57"/>
                <a:gd name="T176" fmla="*/ 60 w 60"/>
                <a:gd name="T177" fmla="*/ 57 h 5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57">
                  <a:moveTo>
                    <a:pt x="60" y="3"/>
                  </a:moveTo>
                  <a:lnTo>
                    <a:pt x="60" y="3"/>
                  </a:lnTo>
                  <a:lnTo>
                    <a:pt x="59" y="3"/>
                  </a:lnTo>
                  <a:lnTo>
                    <a:pt x="56" y="1"/>
                  </a:lnTo>
                  <a:lnTo>
                    <a:pt x="53" y="0"/>
                  </a:lnTo>
                  <a:lnTo>
                    <a:pt x="51" y="0"/>
                  </a:lnTo>
                  <a:lnTo>
                    <a:pt x="46" y="0"/>
                  </a:lnTo>
                  <a:lnTo>
                    <a:pt x="38" y="1"/>
                  </a:lnTo>
                  <a:lnTo>
                    <a:pt x="35" y="3"/>
                  </a:lnTo>
                  <a:lnTo>
                    <a:pt x="31" y="5"/>
                  </a:lnTo>
                  <a:lnTo>
                    <a:pt x="28" y="8"/>
                  </a:lnTo>
                  <a:lnTo>
                    <a:pt x="26" y="10"/>
                  </a:lnTo>
                  <a:lnTo>
                    <a:pt x="22" y="11"/>
                  </a:lnTo>
                  <a:lnTo>
                    <a:pt x="21" y="12"/>
                  </a:lnTo>
                  <a:lnTo>
                    <a:pt x="20" y="14"/>
                  </a:lnTo>
                  <a:lnTo>
                    <a:pt x="17" y="21"/>
                  </a:lnTo>
                  <a:lnTo>
                    <a:pt x="15" y="27"/>
                  </a:lnTo>
                  <a:lnTo>
                    <a:pt x="11" y="31"/>
                  </a:lnTo>
                  <a:lnTo>
                    <a:pt x="10" y="32"/>
                  </a:lnTo>
                  <a:lnTo>
                    <a:pt x="10" y="33"/>
                  </a:lnTo>
                  <a:lnTo>
                    <a:pt x="12" y="34"/>
                  </a:lnTo>
                  <a:lnTo>
                    <a:pt x="15" y="36"/>
                  </a:lnTo>
                  <a:lnTo>
                    <a:pt x="17" y="36"/>
                  </a:lnTo>
                  <a:lnTo>
                    <a:pt x="20" y="35"/>
                  </a:lnTo>
                  <a:lnTo>
                    <a:pt x="22" y="34"/>
                  </a:lnTo>
                  <a:lnTo>
                    <a:pt x="22" y="35"/>
                  </a:lnTo>
                  <a:lnTo>
                    <a:pt x="22" y="36"/>
                  </a:lnTo>
                  <a:lnTo>
                    <a:pt x="17" y="36"/>
                  </a:lnTo>
                  <a:lnTo>
                    <a:pt x="14" y="38"/>
                  </a:lnTo>
                  <a:lnTo>
                    <a:pt x="13" y="39"/>
                  </a:lnTo>
                  <a:lnTo>
                    <a:pt x="12" y="39"/>
                  </a:lnTo>
                  <a:lnTo>
                    <a:pt x="10" y="39"/>
                  </a:lnTo>
                  <a:lnTo>
                    <a:pt x="9" y="40"/>
                  </a:lnTo>
                  <a:lnTo>
                    <a:pt x="10" y="40"/>
                  </a:lnTo>
                  <a:lnTo>
                    <a:pt x="12" y="41"/>
                  </a:lnTo>
                  <a:lnTo>
                    <a:pt x="13" y="42"/>
                  </a:lnTo>
                  <a:lnTo>
                    <a:pt x="12" y="42"/>
                  </a:lnTo>
                  <a:lnTo>
                    <a:pt x="10" y="41"/>
                  </a:lnTo>
                  <a:lnTo>
                    <a:pt x="7" y="40"/>
                  </a:lnTo>
                  <a:lnTo>
                    <a:pt x="4" y="39"/>
                  </a:lnTo>
                  <a:lnTo>
                    <a:pt x="1" y="40"/>
                  </a:lnTo>
                  <a:lnTo>
                    <a:pt x="0" y="41"/>
                  </a:lnTo>
                  <a:lnTo>
                    <a:pt x="2" y="42"/>
                  </a:lnTo>
                  <a:lnTo>
                    <a:pt x="8" y="43"/>
                  </a:lnTo>
                  <a:lnTo>
                    <a:pt x="11" y="43"/>
                  </a:lnTo>
                  <a:lnTo>
                    <a:pt x="13" y="44"/>
                  </a:lnTo>
                  <a:lnTo>
                    <a:pt x="14" y="44"/>
                  </a:lnTo>
                  <a:lnTo>
                    <a:pt x="14" y="43"/>
                  </a:lnTo>
                  <a:lnTo>
                    <a:pt x="15" y="43"/>
                  </a:lnTo>
                  <a:lnTo>
                    <a:pt x="16" y="42"/>
                  </a:lnTo>
                  <a:lnTo>
                    <a:pt x="18" y="42"/>
                  </a:lnTo>
                  <a:lnTo>
                    <a:pt x="20" y="42"/>
                  </a:lnTo>
                  <a:lnTo>
                    <a:pt x="21" y="42"/>
                  </a:lnTo>
                  <a:lnTo>
                    <a:pt x="22" y="41"/>
                  </a:lnTo>
                  <a:lnTo>
                    <a:pt x="24" y="42"/>
                  </a:lnTo>
                  <a:lnTo>
                    <a:pt x="26" y="42"/>
                  </a:lnTo>
                  <a:lnTo>
                    <a:pt x="26" y="43"/>
                  </a:lnTo>
                  <a:lnTo>
                    <a:pt x="26" y="44"/>
                  </a:lnTo>
                  <a:lnTo>
                    <a:pt x="27" y="44"/>
                  </a:lnTo>
                  <a:lnTo>
                    <a:pt x="28" y="45"/>
                  </a:lnTo>
                  <a:lnTo>
                    <a:pt x="28" y="46"/>
                  </a:lnTo>
                  <a:lnTo>
                    <a:pt x="29" y="46"/>
                  </a:lnTo>
                  <a:lnTo>
                    <a:pt x="31" y="46"/>
                  </a:lnTo>
                  <a:lnTo>
                    <a:pt x="32" y="46"/>
                  </a:lnTo>
                  <a:lnTo>
                    <a:pt x="32" y="45"/>
                  </a:lnTo>
                  <a:lnTo>
                    <a:pt x="34" y="45"/>
                  </a:lnTo>
                  <a:lnTo>
                    <a:pt x="35" y="47"/>
                  </a:lnTo>
                  <a:lnTo>
                    <a:pt x="37" y="47"/>
                  </a:lnTo>
                  <a:lnTo>
                    <a:pt x="38" y="48"/>
                  </a:lnTo>
                  <a:lnTo>
                    <a:pt x="38" y="49"/>
                  </a:lnTo>
                  <a:lnTo>
                    <a:pt x="38" y="50"/>
                  </a:lnTo>
                  <a:lnTo>
                    <a:pt x="37" y="50"/>
                  </a:lnTo>
                  <a:lnTo>
                    <a:pt x="37" y="52"/>
                  </a:lnTo>
                  <a:lnTo>
                    <a:pt x="37" y="53"/>
                  </a:lnTo>
                  <a:lnTo>
                    <a:pt x="36" y="54"/>
                  </a:lnTo>
                  <a:lnTo>
                    <a:pt x="36" y="55"/>
                  </a:lnTo>
                  <a:lnTo>
                    <a:pt x="36" y="56"/>
                  </a:lnTo>
                  <a:lnTo>
                    <a:pt x="36" y="57"/>
                  </a:lnTo>
                  <a:lnTo>
                    <a:pt x="38" y="57"/>
                  </a:lnTo>
                  <a:lnTo>
                    <a:pt x="40" y="57"/>
                  </a:lnTo>
                  <a:lnTo>
                    <a:pt x="41" y="57"/>
                  </a:lnTo>
                  <a:lnTo>
                    <a:pt x="41" y="56"/>
                  </a:lnTo>
                  <a:lnTo>
                    <a:pt x="41" y="55"/>
                  </a:lnTo>
                  <a:lnTo>
                    <a:pt x="42" y="54"/>
                  </a:lnTo>
                  <a:lnTo>
                    <a:pt x="41" y="54"/>
                  </a:lnTo>
                  <a:lnTo>
                    <a:pt x="40" y="53"/>
                  </a:lnTo>
                  <a:lnTo>
                    <a:pt x="39" y="53"/>
                  </a:lnTo>
                  <a:lnTo>
                    <a:pt x="39" y="52"/>
                  </a:lnTo>
                  <a:lnTo>
                    <a:pt x="39" y="50"/>
                  </a:lnTo>
                  <a:lnTo>
                    <a:pt x="41" y="49"/>
                  </a:lnTo>
                  <a:lnTo>
                    <a:pt x="42" y="49"/>
                  </a:lnTo>
                  <a:lnTo>
                    <a:pt x="43" y="48"/>
                  </a:lnTo>
                  <a:lnTo>
                    <a:pt x="42" y="48"/>
                  </a:lnTo>
                  <a:lnTo>
                    <a:pt x="42" y="47"/>
                  </a:lnTo>
                  <a:lnTo>
                    <a:pt x="42" y="46"/>
                  </a:lnTo>
                  <a:lnTo>
                    <a:pt x="43" y="45"/>
                  </a:lnTo>
                  <a:lnTo>
                    <a:pt x="44" y="44"/>
                  </a:lnTo>
                  <a:lnTo>
                    <a:pt x="44" y="41"/>
                  </a:lnTo>
                  <a:lnTo>
                    <a:pt x="40" y="36"/>
                  </a:lnTo>
                  <a:lnTo>
                    <a:pt x="40" y="35"/>
                  </a:lnTo>
                  <a:lnTo>
                    <a:pt x="41" y="34"/>
                  </a:lnTo>
                  <a:lnTo>
                    <a:pt x="42" y="33"/>
                  </a:lnTo>
                  <a:lnTo>
                    <a:pt x="43" y="32"/>
                  </a:lnTo>
                  <a:lnTo>
                    <a:pt x="46" y="33"/>
                  </a:lnTo>
                  <a:lnTo>
                    <a:pt x="49" y="33"/>
                  </a:lnTo>
                  <a:lnTo>
                    <a:pt x="52" y="32"/>
                  </a:lnTo>
                  <a:lnTo>
                    <a:pt x="53" y="32"/>
                  </a:lnTo>
                  <a:lnTo>
                    <a:pt x="54" y="31"/>
                  </a:lnTo>
                  <a:lnTo>
                    <a:pt x="54" y="30"/>
                  </a:lnTo>
                  <a:lnTo>
                    <a:pt x="52" y="30"/>
                  </a:lnTo>
                  <a:lnTo>
                    <a:pt x="52" y="29"/>
                  </a:lnTo>
                  <a:lnTo>
                    <a:pt x="53" y="28"/>
                  </a:lnTo>
                  <a:lnTo>
                    <a:pt x="55" y="27"/>
                  </a:lnTo>
                  <a:lnTo>
                    <a:pt x="57" y="26"/>
                  </a:lnTo>
                  <a:lnTo>
                    <a:pt x="57" y="25"/>
                  </a:lnTo>
                  <a:lnTo>
                    <a:pt x="57" y="22"/>
                  </a:lnTo>
                  <a:lnTo>
                    <a:pt x="56" y="21"/>
                  </a:lnTo>
                  <a:lnTo>
                    <a:pt x="53" y="20"/>
                  </a:lnTo>
                  <a:lnTo>
                    <a:pt x="52" y="20"/>
                  </a:lnTo>
                  <a:lnTo>
                    <a:pt x="53" y="19"/>
                  </a:lnTo>
                  <a:lnTo>
                    <a:pt x="53" y="18"/>
                  </a:lnTo>
                  <a:lnTo>
                    <a:pt x="53" y="17"/>
                  </a:lnTo>
                  <a:lnTo>
                    <a:pt x="55" y="17"/>
                  </a:lnTo>
                  <a:lnTo>
                    <a:pt x="57" y="16"/>
                  </a:lnTo>
                  <a:lnTo>
                    <a:pt x="58" y="12"/>
                  </a:lnTo>
                  <a:lnTo>
                    <a:pt x="59" y="8"/>
                  </a:lnTo>
                  <a:lnTo>
                    <a:pt x="60" y="6"/>
                  </a:lnTo>
                  <a:lnTo>
                    <a:pt x="60" y="3"/>
                  </a:lnTo>
                  <a:close/>
                  <a:moveTo>
                    <a:pt x="37" y="18"/>
                  </a:moveTo>
                  <a:lnTo>
                    <a:pt x="37" y="18"/>
                  </a:lnTo>
                  <a:lnTo>
                    <a:pt x="36" y="18"/>
                  </a:lnTo>
                  <a:lnTo>
                    <a:pt x="35" y="18"/>
                  </a:lnTo>
                  <a:lnTo>
                    <a:pt x="32" y="18"/>
                  </a:lnTo>
                  <a:lnTo>
                    <a:pt x="29" y="20"/>
                  </a:lnTo>
                  <a:lnTo>
                    <a:pt x="28" y="21"/>
                  </a:lnTo>
                  <a:lnTo>
                    <a:pt x="28" y="22"/>
                  </a:lnTo>
                  <a:lnTo>
                    <a:pt x="30" y="24"/>
                  </a:lnTo>
                  <a:lnTo>
                    <a:pt x="32" y="24"/>
                  </a:lnTo>
                  <a:lnTo>
                    <a:pt x="37" y="20"/>
                  </a:lnTo>
                  <a:lnTo>
                    <a:pt x="38" y="21"/>
                  </a:lnTo>
                  <a:lnTo>
                    <a:pt x="36" y="22"/>
                  </a:lnTo>
                  <a:lnTo>
                    <a:pt x="35" y="24"/>
                  </a:lnTo>
                  <a:lnTo>
                    <a:pt x="32" y="25"/>
                  </a:lnTo>
                  <a:lnTo>
                    <a:pt x="28" y="25"/>
                  </a:lnTo>
                  <a:lnTo>
                    <a:pt x="26" y="24"/>
                  </a:lnTo>
                  <a:lnTo>
                    <a:pt x="26" y="22"/>
                  </a:lnTo>
                  <a:lnTo>
                    <a:pt x="26" y="20"/>
                  </a:lnTo>
                  <a:lnTo>
                    <a:pt x="26" y="18"/>
                  </a:lnTo>
                  <a:lnTo>
                    <a:pt x="26" y="17"/>
                  </a:lnTo>
                  <a:lnTo>
                    <a:pt x="27" y="16"/>
                  </a:lnTo>
                  <a:lnTo>
                    <a:pt x="29" y="16"/>
                  </a:lnTo>
                  <a:lnTo>
                    <a:pt x="30" y="15"/>
                  </a:lnTo>
                  <a:lnTo>
                    <a:pt x="29" y="14"/>
                  </a:lnTo>
                  <a:lnTo>
                    <a:pt x="27" y="14"/>
                  </a:lnTo>
                  <a:lnTo>
                    <a:pt x="26" y="12"/>
                  </a:lnTo>
                  <a:lnTo>
                    <a:pt x="26" y="11"/>
                  </a:lnTo>
                  <a:lnTo>
                    <a:pt x="29" y="10"/>
                  </a:lnTo>
                  <a:lnTo>
                    <a:pt x="31" y="8"/>
                  </a:lnTo>
                  <a:lnTo>
                    <a:pt x="32" y="11"/>
                  </a:lnTo>
                  <a:lnTo>
                    <a:pt x="32" y="12"/>
                  </a:lnTo>
                  <a:lnTo>
                    <a:pt x="34" y="12"/>
                  </a:lnTo>
                  <a:lnTo>
                    <a:pt x="36" y="12"/>
                  </a:lnTo>
                  <a:lnTo>
                    <a:pt x="36" y="13"/>
                  </a:lnTo>
                  <a:lnTo>
                    <a:pt x="35" y="15"/>
                  </a:lnTo>
                  <a:lnTo>
                    <a:pt x="35" y="16"/>
                  </a:lnTo>
                  <a:lnTo>
                    <a:pt x="38" y="18"/>
                  </a:lnTo>
                  <a:lnTo>
                    <a:pt x="39" y="18"/>
                  </a:lnTo>
                  <a:lnTo>
                    <a:pt x="37" y="1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1" name="Freeform 4504"/>
            <p:cNvSpPr>
              <a:spLocks/>
            </p:cNvSpPr>
            <p:nvPr/>
          </p:nvSpPr>
          <p:spPr bwMode="auto">
            <a:xfrm>
              <a:off x="3044" y="1780"/>
              <a:ext cx="102" cy="158"/>
            </a:xfrm>
            <a:custGeom>
              <a:avLst/>
              <a:gdLst>
                <a:gd name="T0" fmla="*/ 2 w 129"/>
                <a:gd name="T1" fmla="*/ 4 h 192"/>
                <a:gd name="T2" fmla="*/ 2 w 129"/>
                <a:gd name="T3" fmla="*/ 5 h 192"/>
                <a:gd name="T4" fmla="*/ 2 w 129"/>
                <a:gd name="T5" fmla="*/ 6 h 192"/>
                <a:gd name="T6" fmla="*/ 2 w 129"/>
                <a:gd name="T7" fmla="*/ 6 h 192"/>
                <a:gd name="T8" fmla="*/ 2 w 129"/>
                <a:gd name="T9" fmla="*/ 7 h 192"/>
                <a:gd name="T10" fmla="*/ 2 w 129"/>
                <a:gd name="T11" fmla="*/ 6 h 192"/>
                <a:gd name="T12" fmla="*/ 2 w 129"/>
                <a:gd name="T13" fmla="*/ 6 h 192"/>
                <a:gd name="T14" fmla="*/ 2 w 129"/>
                <a:gd name="T15" fmla="*/ 6 h 192"/>
                <a:gd name="T16" fmla="*/ 2 w 129"/>
                <a:gd name="T17" fmla="*/ 7 h 192"/>
                <a:gd name="T18" fmla="*/ 2 w 129"/>
                <a:gd name="T19" fmla="*/ 8 h 192"/>
                <a:gd name="T20" fmla="*/ 2 w 129"/>
                <a:gd name="T21" fmla="*/ 9 h 192"/>
                <a:gd name="T22" fmla="*/ 2 w 129"/>
                <a:gd name="T23" fmla="*/ 7 h 192"/>
                <a:gd name="T24" fmla="*/ 2 w 129"/>
                <a:gd name="T25" fmla="*/ 8 h 192"/>
                <a:gd name="T26" fmla="*/ 2 w 129"/>
                <a:gd name="T27" fmla="*/ 7 h 192"/>
                <a:gd name="T28" fmla="*/ 2 w 129"/>
                <a:gd name="T29" fmla="*/ 7 h 192"/>
                <a:gd name="T30" fmla="*/ 2 w 129"/>
                <a:gd name="T31" fmla="*/ 10 h 192"/>
                <a:gd name="T32" fmla="*/ 2 w 129"/>
                <a:gd name="T33" fmla="*/ 11 h 192"/>
                <a:gd name="T34" fmla="*/ 2 w 129"/>
                <a:gd name="T35" fmla="*/ 11 h 192"/>
                <a:gd name="T36" fmla="*/ 3 w 129"/>
                <a:gd name="T37" fmla="*/ 10 h 192"/>
                <a:gd name="T38" fmla="*/ 3 w 129"/>
                <a:gd name="T39" fmla="*/ 12 h 192"/>
                <a:gd name="T40" fmla="*/ 4 w 129"/>
                <a:gd name="T41" fmla="*/ 12 h 192"/>
                <a:gd name="T42" fmla="*/ 4 w 129"/>
                <a:gd name="T43" fmla="*/ 14 h 192"/>
                <a:gd name="T44" fmla="*/ 4 w 129"/>
                <a:gd name="T45" fmla="*/ 14 h 192"/>
                <a:gd name="T46" fmla="*/ 2 w 129"/>
                <a:gd name="T47" fmla="*/ 14 h 192"/>
                <a:gd name="T48" fmla="*/ 2 w 129"/>
                <a:gd name="T49" fmla="*/ 15 h 192"/>
                <a:gd name="T50" fmla="*/ 2 w 129"/>
                <a:gd name="T51" fmla="*/ 15 h 192"/>
                <a:gd name="T52" fmla="*/ 2 w 129"/>
                <a:gd name="T53" fmla="*/ 17 h 192"/>
                <a:gd name="T54" fmla="*/ 2 w 129"/>
                <a:gd name="T55" fmla="*/ 18 h 192"/>
                <a:gd name="T56" fmla="*/ 2 w 129"/>
                <a:gd name="T57" fmla="*/ 18 h 192"/>
                <a:gd name="T58" fmla="*/ 2 w 129"/>
                <a:gd name="T59" fmla="*/ 19 h 192"/>
                <a:gd name="T60" fmla="*/ 4 w 129"/>
                <a:gd name="T61" fmla="*/ 18 h 192"/>
                <a:gd name="T62" fmla="*/ 2 w 129"/>
                <a:gd name="T63" fmla="*/ 20 h 192"/>
                <a:gd name="T64" fmla="*/ 2 w 129"/>
                <a:gd name="T65" fmla="*/ 22 h 192"/>
                <a:gd name="T66" fmla="*/ 2 w 129"/>
                <a:gd name="T67" fmla="*/ 22 h 192"/>
                <a:gd name="T68" fmla="*/ 3 w 129"/>
                <a:gd name="T69" fmla="*/ 22 h 192"/>
                <a:gd name="T70" fmla="*/ 5 w 129"/>
                <a:gd name="T71" fmla="*/ 21 h 192"/>
                <a:gd name="T72" fmla="*/ 5 w 129"/>
                <a:gd name="T73" fmla="*/ 21 h 192"/>
                <a:gd name="T74" fmla="*/ 6 w 129"/>
                <a:gd name="T75" fmla="*/ 21 h 192"/>
                <a:gd name="T76" fmla="*/ 9 w 129"/>
                <a:gd name="T77" fmla="*/ 20 h 192"/>
                <a:gd name="T78" fmla="*/ 8 w 129"/>
                <a:gd name="T79" fmla="*/ 19 h 192"/>
                <a:gd name="T80" fmla="*/ 9 w 129"/>
                <a:gd name="T81" fmla="*/ 18 h 192"/>
                <a:gd name="T82" fmla="*/ 10 w 129"/>
                <a:gd name="T83" fmla="*/ 16 h 192"/>
                <a:gd name="T84" fmla="*/ 8 w 129"/>
                <a:gd name="T85" fmla="*/ 16 h 192"/>
                <a:gd name="T86" fmla="*/ 7 w 129"/>
                <a:gd name="T87" fmla="*/ 14 h 192"/>
                <a:gd name="T88" fmla="*/ 8 w 129"/>
                <a:gd name="T89" fmla="*/ 13 h 192"/>
                <a:gd name="T90" fmla="*/ 6 w 129"/>
                <a:gd name="T91" fmla="*/ 11 h 192"/>
                <a:gd name="T92" fmla="*/ 5 w 129"/>
                <a:gd name="T93" fmla="*/ 7 h 192"/>
                <a:gd name="T94" fmla="*/ 4 w 129"/>
                <a:gd name="T95" fmla="*/ 7 h 192"/>
                <a:gd name="T96" fmla="*/ 5 w 129"/>
                <a:gd name="T97" fmla="*/ 6 h 192"/>
                <a:gd name="T98" fmla="*/ 5 w 129"/>
                <a:gd name="T99" fmla="*/ 3 h 192"/>
                <a:gd name="T100" fmla="*/ 3 w 129"/>
                <a:gd name="T101" fmla="*/ 3 h 192"/>
                <a:gd name="T102" fmla="*/ 3 w 129"/>
                <a:gd name="T103" fmla="*/ 2 h 192"/>
                <a:gd name="T104" fmla="*/ 3 w 129"/>
                <a:gd name="T105" fmla="*/ 2 h 192"/>
                <a:gd name="T106" fmla="*/ 3 w 129"/>
                <a:gd name="T107" fmla="*/ 0 h 192"/>
                <a:gd name="T108" fmla="*/ 2 w 129"/>
                <a:gd name="T109" fmla="*/ 2 h 192"/>
                <a:gd name="T110" fmla="*/ 2 w 129"/>
                <a:gd name="T111" fmla="*/ 2 h 192"/>
                <a:gd name="T112" fmla="*/ 2 w 129"/>
                <a:gd name="T113" fmla="*/ 2 h 192"/>
                <a:gd name="T114" fmla="*/ 2 w 129"/>
                <a:gd name="T115" fmla="*/ 2 h 192"/>
                <a:gd name="T116" fmla="*/ 2 w 129"/>
                <a:gd name="T117" fmla="*/ 2 h 192"/>
                <a:gd name="T118" fmla="*/ 2 w 129"/>
                <a:gd name="T119" fmla="*/ 2 h 192"/>
                <a:gd name="T120" fmla="*/ 2 w 129"/>
                <a:gd name="T121" fmla="*/ 3 h 1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9"/>
                <a:gd name="T184" fmla="*/ 0 h 192"/>
                <a:gd name="T185" fmla="*/ 129 w 129"/>
                <a:gd name="T186" fmla="*/ 192 h 1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9" h="192">
                  <a:moveTo>
                    <a:pt x="10" y="29"/>
                  </a:moveTo>
                  <a:lnTo>
                    <a:pt x="10" y="29"/>
                  </a:lnTo>
                  <a:lnTo>
                    <a:pt x="12" y="29"/>
                  </a:lnTo>
                  <a:lnTo>
                    <a:pt x="12" y="30"/>
                  </a:lnTo>
                  <a:lnTo>
                    <a:pt x="10" y="32"/>
                  </a:lnTo>
                  <a:lnTo>
                    <a:pt x="10" y="33"/>
                  </a:lnTo>
                  <a:lnTo>
                    <a:pt x="11" y="32"/>
                  </a:lnTo>
                  <a:lnTo>
                    <a:pt x="12" y="32"/>
                  </a:lnTo>
                  <a:lnTo>
                    <a:pt x="12" y="33"/>
                  </a:lnTo>
                  <a:lnTo>
                    <a:pt x="11" y="34"/>
                  </a:lnTo>
                  <a:lnTo>
                    <a:pt x="11" y="35"/>
                  </a:lnTo>
                  <a:lnTo>
                    <a:pt x="12" y="36"/>
                  </a:lnTo>
                  <a:lnTo>
                    <a:pt x="11" y="36"/>
                  </a:lnTo>
                  <a:lnTo>
                    <a:pt x="10" y="37"/>
                  </a:lnTo>
                  <a:lnTo>
                    <a:pt x="9" y="37"/>
                  </a:lnTo>
                  <a:lnTo>
                    <a:pt x="9" y="38"/>
                  </a:lnTo>
                  <a:lnTo>
                    <a:pt x="11" y="39"/>
                  </a:lnTo>
                  <a:lnTo>
                    <a:pt x="12" y="39"/>
                  </a:lnTo>
                  <a:lnTo>
                    <a:pt x="11" y="39"/>
                  </a:lnTo>
                  <a:lnTo>
                    <a:pt x="9" y="39"/>
                  </a:lnTo>
                  <a:lnTo>
                    <a:pt x="7" y="39"/>
                  </a:lnTo>
                  <a:lnTo>
                    <a:pt x="7" y="41"/>
                  </a:lnTo>
                  <a:lnTo>
                    <a:pt x="7" y="43"/>
                  </a:lnTo>
                  <a:lnTo>
                    <a:pt x="7" y="44"/>
                  </a:lnTo>
                  <a:lnTo>
                    <a:pt x="6" y="44"/>
                  </a:lnTo>
                  <a:lnTo>
                    <a:pt x="2" y="44"/>
                  </a:lnTo>
                  <a:lnTo>
                    <a:pt x="2" y="46"/>
                  </a:lnTo>
                  <a:lnTo>
                    <a:pt x="3" y="46"/>
                  </a:lnTo>
                  <a:lnTo>
                    <a:pt x="4" y="47"/>
                  </a:lnTo>
                  <a:lnTo>
                    <a:pt x="2" y="47"/>
                  </a:lnTo>
                  <a:lnTo>
                    <a:pt x="1" y="48"/>
                  </a:lnTo>
                  <a:lnTo>
                    <a:pt x="0" y="49"/>
                  </a:lnTo>
                  <a:lnTo>
                    <a:pt x="1" y="49"/>
                  </a:lnTo>
                  <a:lnTo>
                    <a:pt x="4" y="51"/>
                  </a:lnTo>
                  <a:lnTo>
                    <a:pt x="5" y="51"/>
                  </a:lnTo>
                  <a:lnTo>
                    <a:pt x="4" y="52"/>
                  </a:lnTo>
                  <a:lnTo>
                    <a:pt x="4" y="53"/>
                  </a:lnTo>
                  <a:lnTo>
                    <a:pt x="3" y="53"/>
                  </a:lnTo>
                  <a:lnTo>
                    <a:pt x="2" y="53"/>
                  </a:lnTo>
                  <a:lnTo>
                    <a:pt x="1" y="54"/>
                  </a:lnTo>
                  <a:lnTo>
                    <a:pt x="1" y="55"/>
                  </a:lnTo>
                  <a:lnTo>
                    <a:pt x="1" y="56"/>
                  </a:lnTo>
                  <a:lnTo>
                    <a:pt x="3" y="55"/>
                  </a:lnTo>
                  <a:lnTo>
                    <a:pt x="5" y="54"/>
                  </a:lnTo>
                  <a:lnTo>
                    <a:pt x="7" y="54"/>
                  </a:lnTo>
                  <a:lnTo>
                    <a:pt x="10" y="53"/>
                  </a:lnTo>
                  <a:lnTo>
                    <a:pt x="11" y="52"/>
                  </a:lnTo>
                  <a:lnTo>
                    <a:pt x="10" y="51"/>
                  </a:lnTo>
                  <a:lnTo>
                    <a:pt x="7" y="50"/>
                  </a:lnTo>
                  <a:lnTo>
                    <a:pt x="6" y="50"/>
                  </a:lnTo>
                  <a:lnTo>
                    <a:pt x="5" y="48"/>
                  </a:lnTo>
                  <a:lnTo>
                    <a:pt x="4" y="48"/>
                  </a:lnTo>
                  <a:lnTo>
                    <a:pt x="7" y="49"/>
                  </a:lnTo>
                  <a:lnTo>
                    <a:pt x="10" y="50"/>
                  </a:lnTo>
                  <a:lnTo>
                    <a:pt x="12" y="50"/>
                  </a:lnTo>
                  <a:lnTo>
                    <a:pt x="18" y="44"/>
                  </a:lnTo>
                  <a:lnTo>
                    <a:pt x="18" y="43"/>
                  </a:lnTo>
                  <a:lnTo>
                    <a:pt x="19" y="43"/>
                  </a:lnTo>
                  <a:lnTo>
                    <a:pt x="20" y="44"/>
                  </a:lnTo>
                  <a:lnTo>
                    <a:pt x="19" y="46"/>
                  </a:lnTo>
                  <a:lnTo>
                    <a:pt x="17" y="47"/>
                  </a:lnTo>
                  <a:lnTo>
                    <a:pt x="16" y="48"/>
                  </a:lnTo>
                  <a:lnTo>
                    <a:pt x="16" y="49"/>
                  </a:lnTo>
                  <a:lnTo>
                    <a:pt x="15" y="49"/>
                  </a:lnTo>
                  <a:lnTo>
                    <a:pt x="14" y="50"/>
                  </a:lnTo>
                  <a:lnTo>
                    <a:pt x="14" y="51"/>
                  </a:lnTo>
                  <a:lnTo>
                    <a:pt x="14" y="52"/>
                  </a:lnTo>
                  <a:lnTo>
                    <a:pt x="12" y="54"/>
                  </a:lnTo>
                  <a:lnTo>
                    <a:pt x="12" y="55"/>
                  </a:lnTo>
                  <a:lnTo>
                    <a:pt x="12" y="56"/>
                  </a:lnTo>
                  <a:lnTo>
                    <a:pt x="12" y="57"/>
                  </a:lnTo>
                  <a:lnTo>
                    <a:pt x="12" y="58"/>
                  </a:lnTo>
                  <a:lnTo>
                    <a:pt x="12" y="60"/>
                  </a:lnTo>
                  <a:lnTo>
                    <a:pt x="11" y="61"/>
                  </a:lnTo>
                  <a:lnTo>
                    <a:pt x="10" y="63"/>
                  </a:lnTo>
                  <a:lnTo>
                    <a:pt x="11" y="64"/>
                  </a:lnTo>
                  <a:lnTo>
                    <a:pt x="11" y="65"/>
                  </a:lnTo>
                  <a:lnTo>
                    <a:pt x="12" y="66"/>
                  </a:lnTo>
                  <a:lnTo>
                    <a:pt x="13" y="66"/>
                  </a:lnTo>
                  <a:lnTo>
                    <a:pt x="13" y="67"/>
                  </a:lnTo>
                  <a:lnTo>
                    <a:pt x="11" y="69"/>
                  </a:lnTo>
                  <a:lnTo>
                    <a:pt x="10" y="71"/>
                  </a:lnTo>
                  <a:lnTo>
                    <a:pt x="9" y="75"/>
                  </a:lnTo>
                  <a:lnTo>
                    <a:pt x="9" y="76"/>
                  </a:lnTo>
                  <a:lnTo>
                    <a:pt x="9" y="77"/>
                  </a:lnTo>
                  <a:lnTo>
                    <a:pt x="12" y="77"/>
                  </a:lnTo>
                  <a:lnTo>
                    <a:pt x="13" y="76"/>
                  </a:lnTo>
                  <a:lnTo>
                    <a:pt x="12" y="74"/>
                  </a:lnTo>
                  <a:lnTo>
                    <a:pt x="13" y="72"/>
                  </a:lnTo>
                  <a:lnTo>
                    <a:pt x="13" y="71"/>
                  </a:lnTo>
                  <a:lnTo>
                    <a:pt x="14" y="70"/>
                  </a:lnTo>
                  <a:lnTo>
                    <a:pt x="14" y="69"/>
                  </a:lnTo>
                  <a:lnTo>
                    <a:pt x="14" y="67"/>
                  </a:lnTo>
                  <a:lnTo>
                    <a:pt x="16" y="66"/>
                  </a:lnTo>
                  <a:lnTo>
                    <a:pt x="16" y="65"/>
                  </a:lnTo>
                  <a:lnTo>
                    <a:pt x="14" y="63"/>
                  </a:lnTo>
                  <a:lnTo>
                    <a:pt x="15" y="62"/>
                  </a:lnTo>
                  <a:lnTo>
                    <a:pt x="19" y="56"/>
                  </a:lnTo>
                  <a:lnTo>
                    <a:pt x="20" y="56"/>
                  </a:lnTo>
                  <a:lnTo>
                    <a:pt x="20" y="57"/>
                  </a:lnTo>
                  <a:lnTo>
                    <a:pt x="19" y="57"/>
                  </a:lnTo>
                  <a:lnTo>
                    <a:pt x="17" y="60"/>
                  </a:lnTo>
                  <a:lnTo>
                    <a:pt x="16" y="61"/>
                  </a:lnTo>
                  <a:lnTo>
                    <a:pt x="16" y="62"/>
                  </a:lnTo>
                  <a:lnTo>
                    <a:pt x="17" y="64"/>
                  </a:lnTo>
                  <a:lnTo>
                    <a:pt x="18" y="64"/>
                  </a:lnTo>
                  <a:lnTo>
                    <a:pt x="19" y="64"/>
                  </a:lnTo>
                  <a:lnTo>
                    <a:pt x="20" y="63"/>
                  </a:lnTo>
                  <a:lnTo>
                    <a:pt x="21" y="63"/>
                  </a:lnTo>
                  <a:lnTo>
                    <a:pt x="21" y="64"/>
                  </a:lnTo>
                  <a:lnTo>
                    <a:pt x="23" y="63"/>
                  </a:lnTo>
                  <a:lnTo>
                    <a:pt x="23" y="60"/>
                  </a:lnTo>
                  <a:lnTo>
                    <a:pt x="24" y="58"/>
                  </a:lnTo>
                  <a:lnTo>
                    <a:pt x="25" y="57"/>
                  </a:lnTo>
                  <a:lnTo>
                    <a:pt x="26" y="60"/>
                  </a:lnTo>
                  <a:lnTo>
                    <a:pt x="27" y="62"/>
                  </a:lnTo>
                  <a:lnTo>
                    <a:pt x="27" y="63"/>
                  </a:lnTo>
                  <a:lnTo>
                    <a:pt x="26" y="63"/>
                  </a:lnTo>
                  <a:lnTo>
                    <a:pt x="24" y="63"/>
                  </a:lnTo>
                  <a:lnTo>
                    <a:pt x="24" y="64"/>
                  </a:lnTo>
                  <a:lnTo>
                    <a:pt x="24" y="65"/>
                  </a:lnTo>
                  <a:lnTo>
                    <a:pt x="24" y="68"/>
                  </a:lnTo>
                  <a:lnTo>
                    <a:pt x="24" y="69"/>
                  </a:lnTo>
                  <a:lnTo>
                    <a:pt x="25" y="70"/>
                  </a:lnTo>
                  <a:lnTo>
                    <a:pt x="27" y="71"/>
                  </a:lnTo>
                  <a:lnTo>
                    <a:pt x="27" y="72"/>
                  </a:lnTo>
                  <a:lnTo>
                    <a:pt x="27" y="74"/>
                  </a:lnTo>
                  <a:lnTo>
                    <a:pt x="21" y="81"/>
                  </a:lnTo>
                  <a:lnTo>
                    <a:pt x="20" y="84"/>
                  </a:lnTo>
                  <a:lnTo>
                    <a:pt x="19" y="84"/>
                  </a:lnTo>
                  <a:lnTo>
                    <a:pt x="18" y="85"/>
                  </a:lnTo>
                  <a:lnTo>
                    <a:pt x="17" y="85"/>
                  </a:lnTo>
                  <a:lnTo>
                    <a:pt x="18" y="87"/>
                  </a:lnTo>
                  <a:lnTo>
                    <a:pt x="20" y="88"/>
                  </a:lnTo>
                  <a:lnTo>
                    <a:pt x="21" y="90"/>
                  </a:lnTo>
                  <a:lnTo>
                    <a:pt x="21" y="92"/>
                  </a:lnTo>
                  <a:lnTo>
                    <a:pt x="23" y="92"/>
                  </a:lnTo>
                  <a:lnTo>
                    <a:pt x="23" y="90"/>
                  </a:lnTo>
                  <a:lnTo>
                    <a:pt x="23" y="88"/>
                  </a:lnTo>
                  <a:lnTo>
                    <a:pt x="25" y="88"/>
                  </a:lnTo>
                  <a:lnTo>
                    <a:pt x="26" y="89"/>
                  </a:lnTo>
                  <a:lnTo>
                    <a:pt x="28" y="90"/>
                  </a:lnTo>
                  <a:lnTo>
                    <a:pt x="29" y="91"/>
                  </a:lnTo>
                  <a:lnTo>
                    <a:pt x="31" y="91"/>
                  </a:lnTo>
                  <a:lnTo>
                    <a:pt x="32" y="90"/>
                  </a:lnTo>
                  <a:lnTo>
                    <a:pt x="31" y="89"/>
                  </a:lnTo>
                  <a:lnTo>
                    <a:pt x="30" y="87"/>
                  </a:lnTo>
                  <a:lnTo>
                    <a:pt x="31" y="87"/>
                  </a:lnTo>
                  <a:lnTo>
                    <a:pt x="34" y="89"/>
                  </a:lnTo>
                  <a:lnTo>
                    <a:pt x="35" y="90"/>
                  </a:lnTo>
                  <a:lnTo>
                    <a:pt x="38" y="89"/>
                  </a:lnTo>
                  <a:lnTo>
                    <a:pt x="41" y="87"/>
                  </a:lnTo>
                  <a:lnTo>
                    <a:pt x="43" y="84"/>
                  </a:lnTo>
                  <a:lnTo>
                    <a:pt x="45" y="84"/>
                  </a:lnTo>
                  <a:lnTo>
                    <a:pt x="49" y="84"/>
                  </a:lnTo>
                  <a:lnTo>
                    <a:pt x="52" y="84"/>
                  </a:lnTo>
                  <a:lnTo>
                    <a:pt x="51" y="85"/>
                  </a:lnTo>
                  <a:lnTo>
                    <a:pt x="47" y="87"/>
                  </a:lnTo>
                  <a:lnTo>
                    <a:pt x="45" y="90"/>
                  </a:lnTo>
                  <a:lnTo>
                    <a:pt x="44" y="93"/>
                  </a:lnTo>
                  <a:lnTo>
                    <a:pt x="43" y="95"/>
                  </a:lnTo>
                  <a:lnTo>
                    <a:pt x="44" y="97"/>
                  </a:lnTo>
                  <a:lnTo>
                    <a:pt x="46" y="99"/>
                  </a:lnTo>
                  <a:lnTo>
                    <a:pt x="49" y="104"/>
                  </a:lnTo>
                  <a:lnTo>
                    <a:pt x="51" y="105"/>
                  </a:lnTo>
                  <a:lnTo>
                    <a:pt x="52" y="104"/>
                  </a:lnTo>
                  <a:lnTo>
                    <a:pt x="53" y="102"/>
                  </a:lnTo>
                  <a:lnTo>
                    <a:pt x="54" y="102"/>
                  </a:lnTo>
                  <a:lnTo>
                    <a:pt x="55" y="102"/>
                  </a:lnTo>
                  <a:lnTo>
                    <a:pt x="55" y="104"/>
                  </a:lnTo>
                  <a:lnTo>
                    <a:pt x="53" y="107"/>
                  </a:lnTo>
                  <a:lnTo>
                    <a:pt x="53" y="108"/>
                  </a:lnTo>
                  <a:lnTo>
                    <a:pt x="53" y="109"/>
                  </a:lnTo>
                  <a:lnTo>
                    <a:pt x="54" y="111"/>
                  </a:lnTo>
                  <a:lnTo>
                    <a:pt x="54" y="112"/>
                  </a:lnTo>
                  <a:lnTo>
                    <a:pt x="54" y="113"/>
                  </a:lnTo>
                  <a:lnTo>
                    <a:pt x="52" y="116"/>
                  </a:lnTo>
                  <a:lnTo>
                    <a:pt x="52" y="117"/>
                  </a:lnTo>
                  <a:lnTo>
                    <a:pt x="53" y="118"/>
                  </a:lnTo>
                  <a:lnTo>
                    <a:pt x="55" y="120"/>
                  </a:lnTo>
                  <a:lnTo>
                    <a:pt x="56" y="121"/>
                  </a:lnTo>
                  <a:lnTo>
                    <a:pt x="55" y="121"/>
                  </a:lnTo>
                  <a:lnTo>
                    <a:pt x="54" y="120"/>
                  </a:lnTo>
                  <a:lnTo>
                    <a:pt x="53" y="119"/>
                  </a:lnTo>
                  <a:lnTo>
                    <a:pt x="52" y="119"/>
                  </a:lnTo>
                  <a:lnTo>
                    <a:pt x="49" y="119"/>
                  </a:lnTo>
                  <a:lnTo>
                    <a:pt x="51" y="120"/>
                  </a:lnTo>
                  <a:lnTo>
                    <a:pt x="52" y="122"/>
                  </a:lnTo>
                  <a:lnTo>
                    <a:pt x="51" y="122"/>
                  </a:lnTo>
                  <a:lnTo>
                    <a:pt x="43" y="121"/>
                  </a:lnTo>
                  <a:lnTo>
                    <a:pt x="41" y="121"/>
                  </a:lnTo>
                  <a:lnTo>
                    <a:pt x="39" y="121"/>
                  </a:lnTo>
                  <a:lnTo>
                    <a:pt x="37" y="123"/>
                  </a:lnTo>
                  <a:lnTo>
                    <a:pt x="35" y="123"/>
                  </a:lnTo>
                  <a:lnTo>
                    <a:pt x="35" y="122"/>
                  </a:lnTo>
                  <a:lnTo>
                    <a:pt x="35" y="121"/>
                  </a:lnTo>
                  <a:lnTo>
                    <a:pt x="33" y="121"/>
                  </a:lnTo>
                  <a:lnTo>
                    <a:pt x="32" y="120"/>
                  </a:lnTo>
                  <a:lnTo>
                    <a:pt x="32" y="119"/>
                  </a:lnTo>
                  <a:lnTo>
                    <a:pt x="31" y="119"/>
                  </a:lnTo>
                  <a:lnTo>
                    <a:pt x="29" y="119"/>
                  </a:lnTo>
                  <a:lnTo>
                    <a:pt x="28" y="120"/>
                  </a:lnTo>
                  <a:lnTo>
                    <a:pt x="29" y="121"/>
                  </a:lnTo>
                  <a:lnTo>
                    <a:pt x="30" y="124"/>
                  </a:lnTo>
                  <a:lnTo>
                    <a:pt x="31" y="125"/>
                  </a:lnTo>
                  <a:lnTo>
                    <a:pt x="32" y="125"/>
                  </a:lnTo>
                  <a:lnTo>
                    <a:pt x="31" y="126"/>
                  </a:lnTo>
                  <a:lnTo>
                    <a:pt x="30" y="127"/>
                  </a:lnTo>
                  <a:lnTo>
                    <a:pt x="29" y="129"/>
                  </a:lnTo>
                  <a:lnTo>
                    <a:pt x="26" y="131"/>
                  </a:lnTo>
                  <a:lnTo>
                    <a:pt x="25" y="132"/>
                  </a:lnTo>
                  <a:lnTo>
                    <a:pt x="26" y="132"/>
                  </a:lnTo>
                  <a:lnTo>
                    <a:pt x="28" y="132"/>
                  </a:lnTo>
                  <a:lnTo>
                    <a:pt x="30" y="131"/>
                  </a:lnTo>
                  <a:lnTo>
                    <a:pt x="34" y="130"/>
                  </a:lnTo>
                  <a:lnTo>
                    <a:pt x="35" y="130"/>
                  </a:lnTo>
                  <a:lnTo>
                    <a:pt x="35" y="132"/>
                  </a:lnTo>
                  <a:lnTo>
                    <a:pt x="35" y="134"/>
                  </a:lnTo>
                  <a:lnTo>
                    <a:pt x="35" y="136"/>
                  </a:lnTo>
                  <a:lnTo>
                    <a:pt x="37" y="137"/>
                  </a:lnTo>
                  <a:lnTo>
                    <a:pt x="38" y="137"/>
                  </a:lnTo>
                  <a:lnTo>
                    <a:pt x="38" y="138"/>
                  </a:lnTo>
                  <a:lnTo>
                    <a:pt x="35" y="141"/>
                  </a:lnTo>
                  <a:lnTo>
                    <a:pt x="33" y="144"/>
                  </a:lnTo>
                  <a:lnTo>
                    <a:pt x="32" y="145"/>
                  </a:lnTo>
                  <a:lnTo>
                    <a:pt x="23" y="148"/>
                  </a:lnTo>
                  <a:lnTo>
                    <a:pt x="18" y="150"/>
                  </a:lnTo>
                  <a:lnTo>
                    <a:pt x="17" y="151"/>
                  </a:lnTo>
                  <a:lnTo>
                    <a:pt x="17" y="152"/>
                  </a:lnTo>
                  <a:lnTo>
                    <a:pt x="18" y="153"/>
                  </a:lnTo>
                  <a:lnTo>
                    <a:pt x="18" y="154"/>
                  </a:lnTo>
                  <a:lnTo>
                    <a:pt x="17" y="155"/>
                  </a:lnTo>
                  <a:lnTo>
                    <a:pt x="18" y="155"/>
                  </a:lnTo>
                  <a:lnTo>
                    <a:pt x="21" y="154"/>
                  </a:lnTo>
                  <a:lnTo>
                    <a:pt x="23" y="154"/>
                  </a:lnTo>
                  <a:lnTo>
                    <a:pt x="21" y="155"/>
                  </a:lnTo>
                  <a:lnTo>
                    <a:pt x="20" y="157"/>
                  </a:lnTo>
                  <a:lnTo>
                    <a:pt x="19" y="157"/>
                  </a:lnTo>
                  <a:lnTo>
                    <a:pt x="20" y="158"/>
                  </a:lnTo>
                  <a:lnTo>
                    <a:pt x="21" y="159"/>
                  </a:lnTo>
                  <a:lnTo>
                    <a:pt x="25" y="157"/>
                  </a:lnTo>
                  <a:lnTo>
                    <a:pt x="27" y="155"/>
                  </a:lnTo>
                  <a:lnTo>
                    <a:pt x="29" y="155"/>
                  </a:lnTo>
                  <a:lnTo>
                    <a:pt x="30" y="154"/>
                  </a:lnTo>
                  <a:lnTo>
                    <a:pt x="32" y="154"/>
                  </a:lnTo>
                  <a:lnTo>
                    <a:pt x="35" y="155"/>
                  </a:lnTo>
                  <a:lnTo>
                    <a:pt x="35" y="157"/>
                  </a:lnTo>
                  <a:lnTo>
                    <a:pt x="34" y="157"/>
                  </a:lnTo>
                  <a:lnTo>
                    <a:pt x="32" y="159"/>
                  </a:lnTo>
                  <a:lnTo>
                    <a:pt x="31" y="160"/>
                  </a:lnTo>
                  <a:lnTo>
                    <a:pt x="33" y="160"/>
                  </a:lnTo>
                  <a:lnTo>
                    <a:pt x="38" y="159"/>
                  </a:lnTo>
                  <a:lnTo>
                    <a:pt x="41" y="160"/>
                  </a:lnTo>
                  <a:lnTo>
                    <a:pt x="42" y="160"/>
                  </a:lnTo>
                  <a:lnTo>
                    <a:pt x="44" y="161"/>
                  </a:lnTo>
                  <a:lnTo>
                    <a:pt x="46" y="161"/>
                  </a:lnTo>
                  <a:lnTo>
                    <a:pt x="55" y="159"/>
                  </a:lnTo>
                  <a:lnTo>
                    <a:pt x="58" y="158"/>
                  </a:lnTo>
                  <a:lnTo>
                    <a:pt x="59" y="158"/>
                  </a:lnTo>
                  <a:lnTo>
                    <a:pt x="58" y="159"/>
                  </a:lnTo>
                  <a:lnTo>
                    <a:pt x="54" y="162"/>
                  </a:lnTo>
                  <a:lnTo>
                    <a:pt x="53" y="164"/>
                  </a:lnTo>
                  <a:lnTo>
                    <a:pt x="53" y="166"/>
                  </a:lnTo>
                  <a:lnTo>
                    <a:pt x="53" y="167"/>
                  </a:lnTo>
                  <a:lnTo>
                    <a:pt x="52" y="167"/>
                  </a:lnTo>
                  <a:lnTo>
                    <a:pt x="48" y="166"/>
                  </a:lnTo>
                  <a:lnTo>
                    <a:pt x="42" y="166"/>
                  </a:lnTo>
                  <a:lnTo>
                    <a:pt x="35" y="166"/>
                  </a:lnTo>
                  <a:lnTo>
                    <a:pt x="32" y="167"/>
                  </a:lnTo>
                  <a:lnTo>
                    <a:pt x="30" y="169"/>
                  </a:lnTo>
                  <a:lnTo>
                    <a:pt x="28" y="175"/>
                  </a:lnTo>
                  <a:lnTo>
                    <a:pt x="27" y="177"/>
                  </a:lnTo>
                  <a:lnTo>
                    <a:pt x="25" y="179"/>
                  </a:lnTo>
                  <a:lnTo>
                    <a:pt x="23" y="180"/>
                  </a:lnTo>
                  <a:lnTo>
                    <a:pt x="19" y="181"/>
                  </a:lnTo>
                  <a:lnTo>
                    <a:pt x="16" y="183"/>
                  </a:lnTo>
                  <a:lnTo>
                    <a:pt x="11" y="189"/>
                  </a:lnTo>
                  <a:lnTo>
                    <a:pt x="10" y="190"/>
                  </a:lnTo>
                  <a:lnTo>
                    <a:pt x="11" y="190"/>
                  </a:lnTo>
                  <a:lnTo>
                    <a:pt x="15" y="190"/>
                  </a:lnTo>
                  <a:lnTo>
                    <a:pt x="16" y="191"/>
                  </a:lnTo>
                  <a:lnTo>
                    <a:pt x="17" y="192"/>
                  </a:lnTo>
                  <a:lnTo>
                    <a:pt x="18" y="192"/>
                  </a:lnTo>
                  <a:lnTo>
                    <a:pt x="20" y="189"/>
                  </a:lnTo>
                  <a:lnTo>
                    <a:pt x="23" y="187"/>
                  </a:lnTo>
                  <a:lnTo>
                    <a:pt x="32" y="185"/>
                  </a:lnTo>
                  <a:lnTo>
                    <a:pt x="33" y="185"/>
                  </a:lnTo>
                  <a:lnTo>
                    <a:pt x="34" y="185"/>
                  </a:lnTo>
                  <a:lnTo>
                    <a:pt x="34" y="183"/>
                  </a:lnTo>
                  <a:lnTo>
                    <a:pt x="35" y="185"/>
                  </a:lnTo>
                  <a:lnTo>
                    <a:pt x="37" y="185"/>
                  </a:lnTo>
                  <a:lnTo>
                    <a:pt x="40" y="187"/>
                  </a:lnTo>
                  <a:lnTo>
                    <a:pt x="41" y="188"/>
                  </a:lnTo>
                  <a:lnTo>
                    <a:pt x="42" y="188"/>
                  </a:lnTo>
                  <a:lnTo>
                    <a:pt x="43" y="187"/>
                  </a:lnTo>
                  <a:lnTo>
                    <a:pt x="45" y="181"/>
                  </a:lnTo>
                  <a:lnTo>
                    <a:pt x="45" y="179"/>
                  </a:lnTo>
                  <a:lnTo>
                    <a:pt x="46" y="178"/>
                  </a:lnTo>
                  <a:lnTo>
                    <a:pt x="51" y="177"/>
                  </a:lnTo>
                  <a:lnTo>
                    <a:pt x="55" y="177"/>
                  </a:lnTo>
                  <a:lnTo>
                    <a:pt x="58" y="177"/>
                  </a:lnTo>
                  <a:lnTo>
                    <a:pt x="60" y="178"/>
                  </a:lnTo>
                  <a:lnTo>
                    <a:pt x="61" y="180"/>
                  </a:lnTo>
                  <a:lnTo>
                    <a:pt x="62" y="180"/>
                  </a:lnTo>
                  <a:lnTo>
                    <a:pt x="67" y="179"/>
                  </a:lnTo>
                  <a:lnTo>
                    <a:pt x="68" y="179"/>
                  </a:lnTo>
                  <a:lnTo>
                    <a:pt x="69" y="178"/>
                  </a:lnTo>
                  <a:lnTo>
                    <a:pt x="69" y="177"/>
                  </a:lnTo>
                  <a:lnTo>
                    <a:pt x="69" y="176"/>
                  </a:lnTo>
                  <a:lnTo>
                    <a:pt x="70" y="176"/>
                  </a:lnTo>
                  <a:lnTo>
                    <a:pt x="74" y="176"/>
                  </a:lnTo>
                  <a:lnTo>
                    <a:pt x="76" y="175"/>
                  </a:lnTo>
                  <a:lnTo>
                    <a:pt x="77" y="174"/>
                  </a:lnTo>
                  <a:lnTo>
                    <a:pt x="79" y="173"/>
                  </a:lnTo>
                  <a:lnTo>
                    <a:pt x="80" y="173"/>
                  </a:lnTo>
                  <a:lnTo>
                    <a:pt x="83" y="174"/>
                  </a:lnTo>
                  <a:lnTo>
                    <a:pt x="87" y="175"/>
                  </a:lnTo>
                  <a:lnTo>
                    <a:pt x="89" y="176"/>
                  </a:lnTo>
                  <a:lnTo>
                    <a:pt x="91" y="176"/>
                  </a:lnTo>
                  <a:lnTo>
                    <a:pt x="95" y="175"/>
                  </a:lnTo>
                  <a:lnTo>
                    <a:pt x="97" y="175"/>
                  </a:lnTo>
                  <a:lnTo>
                    <a:pt x="100" y="175"/>
                  </a:lnTo>
                  <a:lnTo>
                    <a:pt x="103" y="176"/>
                  </a:lnTo>
                  <a:lnTo>
                    <a:pt x="107" y="176"/>
                  </a:lnTo>
                  <a:lnTo>
                    <a:pt x="109" y="175"/>
                  </a:lnTo>
                  <a:lnTo>
                    <a:pt x="115" y="172"/>
                  </a:lnTo>
                  <a:lnTo>
                    <a:pt x="118" y="171"/>
                  </a:lnTo>
                  <a:lnTo>
                    <a:pt x="122" y="168"/>
                  </a:lnTo>
                  <a:lnTo>
                    <a:pt x="123" y="167"/>
                  </a:lnTo>
                  <a:lnTo>
                    <a:pt x="124" y="166"/>
                  </a:lnTo>
                  <a:lnTo>
                    <a:pt x="124" y="164"/>
                  </a:lnTo>
                  <a:lnTo>
                    <a:pt x="124" y="163"/>
                  </a:lnTo>
                  <a:lnTo>
                    <a:pt x="123" y="162"/>
                  </a:lnTo>
                  <a:lnTo>
                    <a:pt x="109" y="161"/>
                  </a:lnTo>
                  <a:lnTo>
                    <a:pt x="111" y="160"/>
                  </a:lnTo>
                  <a:lnTo>
                    <a:pt x="113" y="160"/>
                  </a:lnTo>
                  <a:lnTo>
                    <a:pt x="114" y="160"/>
                  </a:lnTo>
                  <a:lnTo>
                    <a:pt x="116" y="158"/>
                  </a:lnTo>
                  <a:lnTo>
                    <a:pt x="115" y="157"/>
                  </a:lnTo>
                  <a:lnTo>
                    <a:pt x="113" y="155"/>
                  </a:lnTo>
                  <a:lnTo>
                    <a:pt x="113" y="154"/>
                  </a:lnTo>
                  <a:lnTo>
                    <a:pt x="114" y="154"/>
                  </a:lnTo>
                  <a:lnTo>
                    <a:pt x="119" y="154"/>
                  </a:lnTo>
                  <a:lnTo>
                    <a:pt x="121" y="153"/>
                  </a:lnTo>
                  <a:lnTo>
                    <a:pt x="121" y="152"/>
                  </a:lnTo>
                  <a:lnTo>
                    <a:pt x="119" y="151"/>
                  </a:lnTo>
                  <a:lnTo>
                    <a:pt x="121" y="150"/>
                  </a:lnTo>
                  <a:lnTo>
                    <a:pt x="123" y="150"/>
                  </a:lnTo>
                  <a:lnTo>
                    <a:pt x="124" y="150"/>
                  </a:lnTo>
                  <a:lnTo>
                    <a:pt x="126" y="148"/>
                  </a:lnTo>
                  <a:lnTo>
                    <a:pt x="128" y="144"/>
                  </a:lnTo>
                  <a:lnTo>
                    <a:pt x="129" y="138"/>
                  </a:lnTo>
                  <a:lnTo>
                    <a:pt x="129" y="137"/>
                  </a:lnTo>
                  <a:lnTo>
                    <a:pt x="128" y="135"/>
                  </a:lnTo>
                  <a:lnTo>
                    <a:pt x="125" y="132"/>
                  </a:lnTo>
                  <a:lnTo>
                    <a:pt x="123" y="130"/>
                  </a:lnTo>
                  <a:lnTo>
                    <a:pt x="119" y="129"/>
                  </a:lnTo>
                  <a:lnTo>
                    <a:pt x="114" y="129"/>
                  </a:lnTo>
                  <a:lnTo>
                    <a:pt x="111" y="130"/>
                  </a:lnTo>
                  <a:lnTo>
                    <a:pt x="107" y="132"/>
                  </a:lnTo>
                  <a:lnTo>
                    <a:pt x="105" y="132"/>
                  </a:lnTo>
                  <a:lnTo>
                    <a:pt x="104" y="132"/>
                  </a:lnTo>
                  <a:lnTo>
                    <a:pt x="102" y="131"/>
                  </a:lnTo>
                  <a:lnTo>
                    <a:pt x="101" y="131"/>
                  </a:lnTo>
                  <a:lnTo>
                    <a:pt x="102" y="129"/>
                  </a:lnTo>
                  <a:lnTo>
                    <a:pt x="105" y="126"/>
                  </a:lnTo>
                  <a:lnTo>
                    <a:pt x="107" y="125"/>
                  </a:lnTo>
                  <a:lnTo>
                    <a:pt x="107" y="123"/>
                  </a:lnTo>
                  <a:lnTo>
                    <a:pt x="102" y="119"/>
                  </a:lnTo>
                  <a:lnTo>
                    <a:pt x="98" y="115"/>
                  </a:lnTo>
                  <a:lnTo>
                    <a:pt x="96" y="113"/>
                  </a:lnTo>
                  <a:lnTo>
                    <a:pt x="94" y="112"/>
                  </a:lnTo>
                  <a:lnTo>
                    <a:pt x="93" y="112"/>
                  </a:lnTo>
                  <a:lnTo>
                    <a:pt x="94" y="112"/>
                  </a:lnTo>
                  <a:lnTo>
                    <a:pt x="96" y="112"/>
                  </a:lnTo>
                  <a:lnTo>
                    <a:pt x="98" y="112"/>
                  </a:lnTo>
                  <a:lnTo>
                    <a:pt x="99" y="113"/>
                  </a:lnTo>
                  <a:lnTo>
                    <a:pt x="100" y="113"/>
                  </a:lnTo>
                  <a:lnTo>
                    <a:pt x="102" y="115"/>
                  </a:lnTo>
                  <a:lnTo>
                    <a:pt x="103" y="115"/>
                  </a:lnTo>
                  <a:lnTo>
                    <a:pt x="102" y="113"/>
                  </a:lnTo>
                  <a:lnTo>
                    <a:pt x="100" y="107"/>
                  </a:lnTo>
                  <a:lnTo>
                    <a:pt x="98" y="104"/>
                  </a:lnTo>
                  <a:lnTo>
                    <a:pt x="97" y="102"/>
                  </a:lnTo>
                  <a:lnTo>
                    <a:pt x="91" y="96"/>
                  </a:lnTo>
                  <a:lnTo>
                    <a:pt x="88" y="94"/>
                  </a:lnTo>
                  <a:lnTo>
                    <a:pt x="85" y="92"/>
                  </a:lnTo>
                  <a:lnTo>
                    <a:pt x="83" y="91"/>
                  </a:lnTo>
                  <a:lnTo>
                    <a:pt x="80" y="88"/>
                  </a:lnTo>
                  <a:lnTo>
                    <a:pt x="77" y="82"/>
                  </a:lnTo>
                  <a:lnTo>
                    <a:pt x="76" y="78"/>
                  </a:lnTo>
                  <a:lnTo>
                    <a:pt x="76" y="75"/>
                  </a:lnTo>
                  <a:lnTo>
                    <a:pt x="74" y="71"/>
                  </a:lnTo>
                  <a:lnTo>
                    <a:pt x="72" y="69"/>
                  </a:lnTo>
                  <a:lnTo>
                    <a:pt x="69" y="66"/>
                  </a:lnTo>
                  <a:lnTo>
                    <a:pt x="63" y="64"/>
                  </a:lnTo>
                  <a:lnTo>
                    <a:pt x="60" y="63"/>
                  </a:lnTo>
                  <a:lnTo>
                    <a:pt x="56" y="62"/>
                  </a:lnTo>
                  <a:lnTo>
                    <a:pt x="49" y="62"/>
                  </a:lnTo>
                  <a:lnTo>
                    <a:pt x="47" y="62"/>
                  </a:lnTo>
                  <a:lnTo>
                    <a:pt x="47" y="61"/>
                  </a:lnTo>
                  <a:lnTo>
                    <a:pt x="48" y="61"/>
                  </a:lnTo>
                  <a:lnTo>
                    <a:pt x="52" y="60"/>
                  </a:lnTo>
                  <a:lnTo>
                    <a:pt x="53" y="58"/>
                  </a:lnTo>
                  <a:lnTo>
                    <a:pt x="54" y="57"/>
                  </a:lnTo>
                  <a:lnTo>
                    <a:pt x="55" y="57"/>
                  </a:lnTo>
                  <a:lnTo>
                    <a:pt x="57" y="57"/>
                  </a:lnTo>
                  <a:lnTo>
                    <a:pt x="58" y="56"/>
                  </a:lnTo>
                  <a:lnTo>
                    <a:pt x="58" y="55"/>
                  </a:lnTo>
                  <a:lnTo>
                    <a:pt x="57" y="52"/>
                  </a:lnTo>
                  <a:lnTo>
                    <a:pt x="57" y="51"/>
                  </a:lnTo>
                  <a:lnTo>
                    <a:pt x="59" y="49"/>
                  </a:lnTo>
                  <a:lnTo>
                    <a:pt x="60" y="47"/>
                  </a:lnTo>
                  <a:lnTo>
                    <a:pt x="61" y="46"/>
                  </a:lnTo>
                  <a:lnTo>
                    <a:pt x="63" y="44"/>
                  </a:lnTo>
                  <a:lnTo>
                    <a:pt x="65" y="42"/>
                  </a:lnTo>
                  <a:lnTo>
                    <a:pt x="66" y="41"/>
                  </a:lnTo>
                  <a:lnTo>
                    <a:pt x="66" y="39"/>
                  </a:lnTo>
                  <a:lnTo>
                    <a:pt x="67" y="38"/>
                  </a:lnTo>
                  <a:lnTo>
                    <a:pt x="68" y="36"/>
                  </a:lnTo>
                  <a:lnTo>
                    <a:pt x="69" y="34"/>
                  </a:lnTo>
                  <a:lnTo>
                    <a:pt x="70" y="33"/>
                  </a:lnTo>
                  <a:lnTo>
                    <a:pt x="71" y="30"/>
                  </a:lnTo>
                  <a:lnTo>
                    <a:pt x="72" y="28"/>
                  </a:lnTo>
                  <a:lnTo>
                    <a:pt x="72" y="26"/>
                  </a:lnTo>
                  <a:lnTo>
                    <a:pt x="71" y="25"/>
                  </a:lnTo>
                  <a:lnTo>
                    <a:pt x="69" y="25"/>
                  </a:lnTo>
                  <a:lnTo>
                    <a:pt x="56" y="23"/>
                  </a:lnTo>
                  <a:lnTo>
                    <a:pt x="51" y="23"/>
                  </a:lnTo>
                  <a:lnTo>
                    <a:pt x="46" y="23"/>
                  </a:lnTo>
                  <a:lnTo>
                    <a:pt x="44" y="24"/>
                  </a:lnTo>
                  <a:lnTo>
                    <a:pt x="40" y="25"/>
                  </a:lnTo>
                  <a:lnTo>
                    <a:pt x="38" y="25"/>
                  </a:lnTo>
                  <a:lnTo>
                    <a:pt x="35" y="26"/>
                  </a:lnTo>
                  <a:lnTo>
                    <a:pt x="34" y="27"/>
                  </a:lnTo>
                  <a:lnTo>
                    <a:pt x="33" y="27"/>
                  </a:lnTo>
                  <a:lnTo>
                    <a:pt x="33" y="26"/>
                  </a:lnTo>
                  <a:lnTo>
                    <a:pt x="34" y="23"/>
                  </a:lnTo>
                  <a:lnTo>
                    <a:pt x="35" y="23"/>
                  </a:lnTo>
                  <a:lnTo>
                    <a:pt x="37" y="23"/>
                  </a:lnTo>
                  <a:lnTo>
                    <a:pt x="38" y="22"/>
                  </a:lnTo>
                  <a:lnTo>
                    <a:pt x="39" y="21"/>
                  </a:lnTo>
                  <a:lnTo>
                    <a:pt x="38" y="20"/>
                  </a:lnTo>
                  <a:lnTo>
                    <a:pt x="32" y="19"/>
                  </a:lnTo>
                  <a:lnTo>
                    <a:pt x="35" y="19"/>
                  </a:lnTo>
                  <a:lnTo>
                    <a:pt x="37" y="19"/>
                  </a:lnTo>
                  <a:lnTo>
                    <a:pt x="35" y="16"/>
                  </a:lnTo>
                  <a:lnTo>
                    <a:pt x="39" y="15"/>
                  </a:lnTo>
                  <a:lnTo>
                    <a:pt x="48" y="9"/>
                  </a:lnTo>
                  <a:lnTo>
                    <a:pt x="51" y="7"/>
                  </a:lnTo>
                  <a:lnTo>
                    <a:pt x="52" y="4"/>
                  </a:lnTo>
                  <a:lnTo>
                    <a:pt x="53" y="1"/>
                  </a:lnTo>
                  <a:lnTo>
                    <a:pt x="52" y="0"/>
                  </a:lnTo>
                  <a:lnTo>
                    <a:pt x="47" y="0"/>
                  </a:lnTo>
                  <a:lnTo>
                    <a:pt x="46" y="0"/>
                  </a:lnTo>
                  <a:lnTo>
                    <a:pt x="45" y="1"/>
                  </a:lnTo>
                  <a:lnTo>
                    <a:pt x="44" y="1"/>
                  </a:lnTo>
                  <a:lnTo>
                    <a:pt x="42" y="2"/>
                  </a:lnTo>
                  <a:lnTo>
                    <a:pt x="39" y="2"/>
                  </a:lnTo>
                  <a:lnTo>
                    <a:pt x="38" y="2"/>
                  </a:lnTo>
                  <a:lnTo>
                    <a:pt x="37" y="2"/>
                  </a:lnTo>
                  <a:lnTo>
                    <a:pt x="35" y="2"/>
                  </a:lnTo>
                  <a:lnTo>
                    <a:pt x="31" y="4"/>
                  </a:lnTo>
                  <a:lnTo>
                    <a:pt x="30" y="5"/>
                  </a:lnTo>
                  <a:lnTo>
                    <a:pt x="29" y="4"/>
                  </a:lnTo>
                  <a:lnTo>
                    <a:pt x="29" y="2"/>
                  </a:lnTo>
                  <a:lnTo>
                    <a:pt x="27" y="4"/>
                  </a:lnTo>
                  <a:lnTo>
                    <a:pt x="27" y="5"/>
                  </a:lnTo>
                  <a:lnTo>
                    <a:pt x="26" y="5"/>
                  </a:lnTo>
                  <a:lnTo>
                    <a:pt x="26" y="4"/>
                  </a:lnTo>
                  <a:lnTo>
                    <a:pt x="26" y="2"/>
                  </a:lnTo>
                  <a:lnTo>
                    <a:pt x="25" y="1"/>
                  </a:lnTo>
                  <a:lnTo>
                    <a:pt x="24" y="1"/>
                  </a:lnTo>
                  <a:lnTo>
                    <a:pt x="21" y="1"/>
                  </a:lnTo>
                  <a:lnTo>
                    <a:pt x="20" y="2"/>
                  </a:lnTo>
                  <a:lnTo>
                    <a:pt x="19" y="6"/>
                  </a:lnTo>
                  <a:lnTo>
                    <a:pt x="18" y="8"/>
                  </a:lnTo>
                  <a:lnTo>
                    <a:pt x="19" y="9"/>
                  </a:lnTo>
                  <a:lnTo>
                    <a:pt x="21" y="10"/>
                  </a:lnTo>
                  <a:lnTo>
                    <a:pt x="19" y="10"/>
                  </a:lnTo>
                  <a:lnTo>
                    <a:pt x="16" y="10"/>
                  </a:lnTo>
                  <a:lnTo>
                    <a:pt x="15" y="10"/>
                  </a:lnTo>
                  <a:lnTo>
                    <a:pt x="16" y="12"/>
                  </a:lnTo>
                  <a:lnTo>
                    <a:pt x="16" y="13"/>
                  </a:lnTo>
                  <a:lnTo>
                    <a:pt x="16" y="14"/>
                  </a:lnTo>
                  <a:lnTo>
                    <a:pt x="15" y="13"/>
                  </a:lnTo>
                  <a:lnTo>
                    <a:pt x="14" y="14"/>
                  </a:lnTo>
                  <a:lnTo>
                    <a:pt x="15" y="14"/>
                  </a:lnTo>
                  <a:lnTo>
                    <a:pt x="18" y="18"/>
                  </a:lnTo>
                  <a:lnTo>
                    <a:pt x="19" y="19"/>
                  </a:lnTo>
                  <a:lnTo>
                    <a:pt x="16" y="18"/>
                  </a:lnTo>
                  <a:lnTo>
                    <a:pt x="15" y="18"/>
                  </a:lnTo>
                  <a:lnTo>
                    <a:pt x="15" y="19"/>
                  </a:lnTo>
                  <a:lnTo>
                    <a:pt x="14" y="19"/>
                  </a:lnTo>
                  <a:lnTo>
                    <a:pt x="13" y="19"/>
                  </a:lnTo>
                  <a:lnTo>
                    <a:pt x="12" y="18"/>
                  </a:lnTo>
                  <a:lnTo>
                    <a:pt x="11" y="18"/>
                  </a:lnTo>
                  <a:lnTo>
                    <a:pt x="11" y="19"/>
                  </a:lnTo>
                  <a:lnTo>
                    <a:pt x="11" y="20"/>
                  </a:lnTo>
                  <a:lnTo>
                    <a:pt x="10" y="20"/>
                  </a:lnTo>
                  <a:lnTo>
                    <a:pt x="9" y="19"/>
                  </a:lnTo>
                  <a:lnTo>
                    <a:pt x="9" y="20"/>
                  </a:lnTo>
                  <a:lnTo>
                    <a:pt x="9" y="21"/>
                  </a:lnTo>
                  <a:lnTo>
                    <a:pt x="10" y="23"/>
                  </a:lnTo>
                  <a:lnTo>
                    <a:pt x="12" y="25"/>
                  </a:lnTo>
                  <a:lnTo>
                    <a:pt x="13" y="26"/>
                  </a:lnTo>
                  <a:lnTo>
                    <a:pt x="12" y="27"/>
                  </a:lnTo>
                  <a:lnTo>
                    <a:pt x="11" y="27"/>
                  </a:lnTo>
                  <a:lnTo>
                    <a:pt x="9" y="26"/>
                  </a:lnTo>
                  <a:lnTo>
                    <a:pt x="7" y="26"/>
                  </a:lnTo>
                  <a:lnTo>
                    <a:pt x="7" y="27"/>
                  </a:lnTo>
                  <a:lnTo>
                    <a:pt x="7" y="29"/>
                  </a:lnTo>
                  <a:lnTo>
                    <a:pt x="9" y="29"/>
                  </a:lnTo>
                  <a:lnTo>
                    <a:pt x="10" y="2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2" name="Freeform 4505"/>
            <p:cNvSpPr>
              <a:spLocks/>
            </p:cNvSpPr>
            <p:nvPr/>
          </p:nvSpPr>
          <p:spPr bwMode="auto">
            <a:xfrm>
              <a:off x="3104" y="1925"/>
              <a:ext cx="6" cy="2"/>
            </a:xfrm>
            <a:custGeom>
              <a:avLst/>
              <a:gdLst>
                <a:gd name="T0" fmla="*/ 1 w 8"/>
                <a:gd name="T1" fmla="*/ 1 h 3"/>
                <a:gd name="T2" fmla="*/ 1 w 8"/>
                <a:gd name="T3" fmla="*/ 1 h 3"/>
                <a:gd name="T4" fmla="*/ 0 w 8"/>
                <a:gd name="T5" fmla="*/ 1 h 3"/>
                <a:gd name="T6" fmla="*/ 0 w 8"/>
                <a:gd name="T7" fmla="*/ 1 h 3"/>
                <a:gd name="T8" fmla="*/ 0 w 8"/>
                <a:gd name="T9" fmla="*/ 1 h 3"/>
                <a:gd name="T10" fmla="*/ 0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1 h 3"/>
                <a:gd name="T28" fmla="*/ 2 w 8"/>
                <a:gd name="T29" fmla="*/ 0 h 3"/>
                <a:gd name="T30" fmla="*/ 1 w 8"/>
                <a:gd name="T31" fmla="*/ 1 h 3"/>
                <a:gd name="T32" fmla="*/ 1 w 8"/>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3"/>
                <a:gd name="T53" fmla="*/ 8 w 8"/>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3">
                  <a:moveTo>
                    <a:pt x="1" y="1"/>
                  </a:moveTo>
                  <a:lnTo>
                    <a:pt x="1" y="1"/>
                  </a:lnTo>
                  <a:lnTo>
                    <a:pt x="0" y="1"/>
                  </a:lnTo>
                  <a:lnTo>
                    <a:pt x="0" y="2"/>
                  </a:lnTo>
                  <a:lnTo>
                    <a:pt x="4" y="3"/>
                  </a:lnTo>
                  <a:lnTo>
                    <a:pt x="6" y="3"/>
                  </a:lnTo>
                  <a:lnTo>
                    <a:pt x="8" y="2"/>
                  </a:lnTo>
                  <a:lnTo>
                    <a:pt x="8" y="1"/>
                  </a:lnTo>
                  <a:lnTo>
                    <a:pt x="7" y="1"/>
                  </a:lnTo>
                  <a:lnTo>
                    <a:pt x="4"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3" name="Freeform 4506"/>
            <p:cNvSpPr>
              <a:spLocks/>
            </p:cNvSpPr>
            <p:nvPr/>
          </p:nvSpPr>
          <p:spPr bwMode="auto">
            <a:xfrm>
              <a:off x="3102" y="1743"/>
              <a:ext cx="8" cy="15"/>
            </a:xfrm>
            <a:custGeom>
              <a:avLst/>
              <a:gdLst>
                <a:gd name="T0" fmla="*/ 2 w 10"/>
                <a:gd name="T1" fmla="*/ 2 h 18"/>
                <a:gd name="T2" fmla="*/ 2 w 10"/>
                <a:gd name="T3" fmla="*/ 2 h 18"/>
                <a:gd name="T4" fmla="*/ 2 w 10"/>
                <a:gd name="T5" fmla="*/ 2 h 18"/>
                <a:gd name="T6" fmla="*/ 2 w 10"/>
                <a:gd name="T7" fmla="*/ 2 h 18"/>
                <a:gd name="T8" fmla="*/ 2 w 10"/>
                <a:gd name="T9" fmla="*/ 2 h 18"/>
                <a:gd name="T10" fmla="*/ 2 w 10"/>
                <a:gd name="T11" fmla="*/ 2 h 18"/>
                <a:gd name="T12" fmla="*/ 2 w 10"/>
                <a:gd name="T13" fmla="*/ 2 h 18"/>
                <a:gd name="T14" fmla="*/ 2 w 10"/>
                <a:gd name="T15" fmla="*/ 2 h 18"/>
                <a:gd name="T16" fmla="*/ 2 w 10"/>
                <a:gd name="T17" fmla="*/ 2 h 18"/>
                <a:gd name="T18" fmla="*/ 2 w 10"/>
                <a:gd name="T19" fmla="*/ 2 h 18"/>
                <a:gd name="T20" fmla="*/ 2 w 10"/>
                <a:gd name="T21" fmla="*/ 2 h 18"/>
                <a:gd name="T22" fmla="*/ 2 w 10"/>
                <a:gd name="T23" fmla="*/ 2 h 18"/>
                <a:gd name="T24" fmla="*/ 2 w 10"/>
                <a:gd name="T25" fmla="*/ 2 h 18"/>
                <a:gd name="T26" fmla="*/ 2 w 10"/>
                <a:gd name="T27" fmla="*/ 2 h 18"/>
                <a:gd name="T28" fmla="*/ 2 w 10"/>
                <a:gd name="T29" fmla="*/ 2 h 18"/>
                <a:gd name="T30" fmla="*/ 2 w 10"/>
                <a:gd name="T31" fmla="*/ 2 h 18"/>
                <a:gd name="T32" fmla="*/ 2 w 10"/>
                <a:gd name="T33" fmla="*/ 2 h 18"/>
                <a:gd name="T34" fmla="*/ 2 w 10"/>
                <a:gd name="T35" fmla="*/ 2 h 18"/>
                <a:gd name="T36" fmla="*/ 2 w 10"/>
                <a:gd name="T37" fmla="*/ 2 h 18"/>
                <a:gd name="T38" fmla="*/ 2 w 10"/>
                <a:gd name="T39" fmla="*/ 2 h 18"/>
                <a:gd name="T40" fmla="*/ 2 w 10"/>
                <a:gd name="T41" fmla="*/ 2 h 18"/>
                <a:gd name="T42" fmla="*/ 2 w 10"/>
                <a:gd name="T43" fmla="*/ 2 h 18"/>
                <a:gd name="T44" fmla="*/ 2 w 10"/>
                <a:gd name="T45" fmla="*/ 2 h 18"/>
                <a:gd name="T46" fmla="*/ 2 w 10"/>
                <a:gd name="T47" fmla="*/ 2 h 18"/>
                <a:gd name="T48" fmla="*/ 2 w 10"/>
                <a:gd name="T49" fmla="*/ 2 h 18"/>
                <a:gd name="T50" fmla="*/ 2 w 10"/>
                <a:gd name="T51" fmla="*/ 2 h 18"/>
                <a:gd name="T52" fmla="*/ 2 w 10"/>
                <a:gd name="T53" fmla="*/ 2 h 18"/>
                <a:gd name="T54" fmla="*/ 2 w 10"/>
                <a:gd name="T55" fmla="*/ 2 h 18"/>
                <a:gd name="T56" fmla="*/ 2 w 10"/>
                <a:gd name="T57" fmla="*/ 2 h 18"/>
                <a:gd name="T58" fmla="*/ 2 w 10"/>
                <a:gd name="T59" fmla="*/ 1 h 18"/>
                <a:gd name="T60" fmla="*/ 2 w 10"/>
                <a:gd name="T61" fmla="*/ 0 h 18"/>
                <a:gd name="T62" fmla="*/ 2 w 10"/>
                <a:gd name="T63" fmla="*/ 0 h 18"/>
                <a:gd name="T64" fmla="*/ 2 w 10"/>
                <a:gd name="T65" fmla="*/ 0 h 18"/>
                <a:gd name="T66" fmla="*/ 2 w 10"/>
                <a:gd name="T67" fmla="*/ 0 h 18"/>
                <a:gd name="T68" fmla="*/ 2 w 10"/>
                <a:gd name="T69" fmla="*/ 1 h 18"/>
                <a:gd name="T70" fmla="*/ 2 w 10"/>
                <a:gd name="T71" fmla="*/ 1 h 18"/>
                <a:gd name="T72" fmla="*/ 2 w 10"/>
                <a:gd name="T73" fmla="*/ 2 h 18"/>
                <a:gd name="T74" fmla="*/ 2 w 10"/>
                <a:gd name="T75" fmla="*/ 2 h 18"/>
                <a:gd name="T76" fmla="*/ 2 w 10"/>
                <a:gd name="T77" fmla="*/ 2 h 18"/>
                <a:gd name="T78" fmla="*/ 2 w 10"/>
                <a:gd name="T79" fmla="*/ 2 h 18"/>
                <a:gd name="T80" fmla="*/ 1 w 10"/>
                <a:gd name="T81" fmla="*/ 2 h 18"/>
                <a:gd name="T82" fmla="*/ 1 w 10"/>
                <a:gd name="T83" fmla="*/ 2 h 18"/>
                <a:gd name="T84" fmla="*/ 2 w 10"/>
                <a:gd name="T85" fmla="*/ 2 h 18"/>
                <a:gd name="T86" fmla="*/ 2 w 10"/>
                <a:gd name="T87" fmla="*/ 2 h 18"/>
                <a:gd name="T88" fmla="*/ 2 w 10"/>
                <a:gd name="T89" fmla="*/ 2 h 18"/>
                <a:gd name="T90" fmla="*/ 2 w 10"/>
                <a:gd name="T91" fmla="*/ 2 h 18"/>
                <a:gd name="T92" fmla="*/ 2 w 10"/>
                <a:gd name="T93" fmla="*/ 2 h 18"/>
                <a:gd name="T94" fmla="*/ 2 w 10"/>
                <a:gd name="T95" fmla="*/ 2 h 18"/>
                <a:gd name="T96" fmla="*/ 2 w 10"/>
                <a:gd name="T97" fmla="*/ 2 h 18"/>
                <a:gd name="T98" fmla="*/ 2 w 10"/>
                <a:gd name="T99" fmla="*/ 2 h 18"/>
                <a:gd name="T100" fmla="*/ 2 w 10"/>
                <a:gd name="T101" fmla="*/ 2 h 18"/>
                <a:gd name="T102" fmla="*/ 2 w 10"/>
                <a:gd name="T103" fmla="*/ 2 h 18"/>
                <a:gd name="T104" fmla="*/ 2 w 10"/>
                <a:gd name="T105" fmla="*/ 2 h 18"/>
                <a:gd name="T106" fmla="*/ 2 w 10"/>
                <a:gd name="T107" fmla="*/ 2 h 18"/>
                <a:gd name="T108" fmla="*/ 2 w 10"/>
                <a:gd name="T109" fmla="*/ 2 h 18"/>
                <a:gd name="T110" fmla="*/ 0 w 10"/>
                <a:gd name="T111" fmla="*/ 2 h 18"/>
                <a:gd name="T112" fmla="*/ 0 w 10"/>
                <a:gd name="T113" fmla="*/ 2 h 18"/>
                <a:gd name="T114" fmla="*/ 0 w 10"/>
                <a:gd name="T115" fmla="*/ 2 h 18"/>
                <a:gd name="T116" fmla="*/ 0 w 10"/>
                <a:gd name="T117" fmla="*/ 2 h 18"/>
                <a:gd name="T118" fmla="*/ 1 w 10"/>
                <a:gd name="T119" fmla="*/ 2 h 18"/>
                <a:gd name="T120" fmla="*/ 2 w 10"/>
                <a:gd name="T121" fmla="*/ 2 h 18"/>
                <a:gd name="T122" fmla="*/ 2 w 10"/>
                <a:gd name="T123" fmla="*/ 2 h 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
                <a:gd name="T187" fmla="*/ 0 h 18"/>
                <a:gd name="T188" fmla="*/ 10 w 10"/>
                <a:gd name="T189" fmla="*/ 18 h 1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 h="18">
                  <a:moveTo>
                    <a:pt x="2" y="10"/>
                  </a:moveTo>
                  <a:lnTo>
                    <a:pt x="2" y="10"/>
                  </a:lnTo>
                  <a:lnTo>
                    <a:pt x="3" y="10"/>
                  </a:lnTo>
                  <a:lnTo>
                    <a:pt x="5" y="10"/>
                  </a:lnTo>
                  <a:lnTo>
                    <a:pt x="6" y="9"/>
                  </a:lnTo>
                  <a:lnTo>
                    <a:pt x="7" y="9"/>
                  </a:lnTo>
                  <a:lnTo>
                    <a:pt x="7" y="11"/>
                  </a:lnTo>
                  <a:lnTo>
                    <a:pt x="7" y="13"/>
                  </a:lnTo>
                  <a:lnTo>
                    <a:pt x="6" y="15"/>
                  </a:lnTo>
                  <a:lnTo>
                    <a:pt x="6" y="16"/>
                  </a:lnTo>
                  <a:lnTo>
                    <a:pt x="6" y="17"/>
                  </a:lnTo>
                  <a:lnTo>
                    <a:pt x="7" y="18"/>
                  </a:lnTo>
                  <a:lnTo>
                    <a:pt x="8" y="16"/>
                  </a:lnTo>
                  <a:lnTo>
                    <a:pt x="10" y="5"/>
                  </a:lnTo>
                  <a:lnTo>
                    <a:pt x="10" y="4"/>
                  </a:lnTo>
                  <a:lnTo>
                    <a:pt x="9" y="5"/>
                  </a:lnTo>
                  <a:lnTo>
                    <a:pt x="9" y="4"/>
                  </a:lnTo>
                  <a:lnTo>
                    <a:pt x="7" y="1"/>
                  </a:lnTo>
                  <a:lnTo>
                    <a:pt x="6" y="0"/>
                  </a:lnTo>
                  <a:lnTo>
                    <a:pt x="5" y="0"/>
                  </a:lnTo>
                  <a:lnTo>
                    <a:pt x="5" y="1"/>
                  </a:lnTo>
                  <a:lnTo>
                    <a:pt x="5" y="2"/>
                  </a:lnTo>
                  <a:lnTo>
                    <a:pt x="3" y="2"/>
                  </a:lnTo>
                  <a:lnTo>
                    <a:pt x="2" y="2"/>
                  </a:lnTo>
                  <a:lnTo>
                    <a:pt x="1" y="2"/>
                  </a:lnTo>
                  <a:lnTo>
                    <a:pt x="2" y="3"/>
                  </a:lnTo>
                  <a:lnTo>
                    <a:pt x="3" y="3"/>
                  </a:lnTo>
                  <a:lnTo>
                    <a:pt x="5" y="4"/>
                  </a:lnTo>
                  <a:lnTo>
                    <a:pt x="6" y="5"/>
                  </a:lnTo>
                  <a:lnTo>
                    <a:pt x="6" y="6"/>
                  </a:lnTo>
                  <a:lnTo>
                    <a:pt x="2" y="8"/>
                  </a:lnTo>
                  <a:lnTo>
                    <a:pt x="0" y="8"/>
                  </a:lnTo>
                  <a:lnTo>
                    <a:pt x="0" y="9"/>
                  </a:lnTo>
                  <a:lnTo>
                    <a:pt x="1" y="10"/>
                  </a:lnTo>
                  <a:lnTo>
                    <a:pt x="2"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4" name="Freeform 4507"/>
            <p:cNvSpPr>
              <a:spLocks/>
            </p:cNvSpPr>
            <p:nvPr/>
          </p:nvSpPr>
          <p:spPr bwMode="auto">
            <a:xfrm>
              <a:off x="3109" y="1741"/>
              <a:ext cx="2" cy="4"/>
            </a:xfrm>
            <a:custGeom>
              <a:avLst/>
              <a:gdLst>
                <a:gd name="T0" fmla="*/ 1 w 2"/>
                <a:gd name="T1" fmla="*/ 2 h 4"/>
                <a:gd name="T2" fmla="*/ 1 w 2"/>
                <a:gd name="T3" fmla="*/ 2 h 4"/>
                <a:gd name="T4" fmla="*/ 2 w 2"/>
                <a:gd name="T5" fmla="*/ 0 h 4"/>
                <a:gd name="T6" fmla="*/ 1 w 2"/>
                <a:gd name="T7" fmla="*/ 0 h 4"/>
                <a:gd name="T8" fmla="*/ 1 w 2"/>
                <a:gd name="T9" fmla="*/ 0 h 4"/>
                <a:gd name="T10" fmla="*/ 0 w 2"/>
                <a:gd name="T11" fmla="*/ 0 h 4"/>
                <a:gd name="T12" fmla="*/ 0 w 2"/>
                <a:gd name="T13" fmla="*/ 1 h 4"/>
                <a:gd name="T14" fmla="*/ 0 w 2"/>
                <a:gd name="T15" fmla="*/ 1 h 4"/>
                <a:gd name="T16" fmla="*/ 0 w 2"/>
                <a:gd name="T17" fmla="*/ 2 h 4"/>
                <a:gd name="T18" fmla="*/ 0 w 2"/>
                <a:gd name="T19" fmla="*/ 4 h 4"/>
                <a:gd name="T20" fmla="*/ 0 w 2"/>
                <a:gd name="T21" fmla="*/ 4 h 4"/>
                <a:gd name="T22" fmla="*/ 0 w 2"/>
                <a:gd name="T23" fmla="*/ 4 h 4"/>
                <a:gd name="T24" fmla="*/ 1 w 2"/>
                <a:gd name="T25" fmla="*/ 2 h 4"/>
                <a:gd name="T26" fmla="*/ 1 w 2"/>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4"/>
                <a:gd name="T44" fmla="*/ 2 w 2"/>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4">
                  <a:moveTo>
                    <a:pt x="1" y="2"/>
                  </a:moveTo>
                  <a:lnTo>
                    <a:pt x="1" y="2"/>
                  </a:lnTo>
                  <a:lnTo>
                    <a:pt x="2" y="0"/>
                  </a:lnTo>
                  <a:lnTo>
                    <a:pt x="1" y="0"/>
                  </a:lnTo>
                  <a:lnTo>
                    <a:pt x="0" y="0"/>
                  </a:lnTo>
                  <a:lnTo>
                    <a:pt x="0" y="1"/>
                  </a:lnTo>
                  <a:lnTo>
                    <a:pt x="0" y="2"/>
                  </a:lnTo>
                  <a:lnTo>
                    <a:pt x="0" y="4"/>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5" name="Freeform 4508"/>
            <p:cNvSpPr>
              <a:spLocks/>
            </p:cNvSpPr>
            <p:nvPr/>
          </p:nvSpPr>
          <p:spPr bwMode="auto">
            <a:xfrm>
              <a:off x="3111" y="1738"/>
              <a:ext cx="2" cy="3"/>
            </a:xfrm>
            <a:custGeom>
              <a:avLst/>
              <a:gdLst>
                <a:gd name="T0" fmla="*/ 1 w 3"/>
                <a:gd name="T1" fmla="*/ 2 h 3"/>
                <a:gd name="T2" fmla="*/ 1 w 3"/>
                <a:gd name="T3" fmla="*/ 2 h 3"/>
                <a:gd name="T4" fmla="*/ 1 w 3"/>
                <a:gd name="T5" fmla="*/ 0 h 3"/>
                <a:gd name="T6" fmla="*/ 1 w 3"/>
                <a:gd name="T7" fmla="*/ 0 h 3"/>
                <a:gd name="T8" fmla="*/ 1 w 3"/>
                <a:gd name="T9" fmla="*/ 0 h 3"/>
                <a:gd name="T10" fmla="*/ 1 w 3"/>
                <a:gd name="T11" fmla="*/ 1 h 3"/>
                <a:gd name="T12" fmla="*/ 0 w 3"/>
                <a:gd name="T13" fmla="*/ 2 h 3"/>
                <a:gd name="T14" fmla="*/ 1 w 3"/>
                <a:gd name="T15" fmla="*/ 3 h 3"/>
                <a:gd name="T16" fmla="*/ 1 w 3"/>
                <a:gd name="T17" fmla="*/ 3 h 3"/>
                <a:gd name="T18" fmla="*/ 1 w 3"/>
                <a:gd name="T19" fmla="*/ 3 h 3"/>
                <a:gd name="T20" fmla="*/ 1 w 3"/>
                <a:gd name="T21" fmla="*/ 3 h 3"/>
                <a:gd name="T22" fmla="*/ 1 w 3"/>
                <a:gd name="T23" fmla="*/ 2 h 3"/>
                <a:gd name="T24" fmla="*/ 1 w 3"/>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3" y="2"/>
                  </a:moveTo>
                  <a:lnTo>
                    <a:pt x="3" y="2"/>
                  </a:lnTo>
                  <a:lnTo>
                    <a:pt x="3" y="0"/>
                  </a:lnTo>
                  <a:lnTo>
                    <a:pt x="2" y="0"/>
                  </a:lnTo>
                  <a:lnTo>
                    <a:pt x="1" y="1"/>
                  </a:lnTo>
                  <a:lnTo>
                    <a:pt x="0" y="2"/>
                  </a:lnTo>
                  <a:lnTo>
                    <a:pt x="1" y="3"/>
                  </a:lnTo>
                  <a:lnTo>
                    <a:pt x="2" y="3"/>
                  </a:lnTo>
                  <a:lnTo>
                    <a:pt x="3" y="3"/>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6" name="Freeform 4509"/>
            <p:cNvSpPr>
              <a:spLocks/>
            </p:cNvSpPr>
            <p:nvPr/>
          </p:nvSpPr>
          <p:spPr bwMode="auto">
            <a:xfrm>
              <a:off x="3081" y="1776"/>
              <a:ext cx="1" cy="2"/>
            </a:xfrm>
            <a:custGeom>
              <a:avLst/>
              <a:gdLst>
                <a:gd name="T0" fmla="*/ 1 w 2"/>
                <a:gd name="T1" fmla="*/ 1 h 3"/>
                <a:gd name="T2" fmla="*/ 1 w 2"/>
                <a:gd name="T3" fmla="*/ 1 h 3"/>
                <a:gd name="T4" fmla="*/ 1 w 2"/>
                <a:gd name="T5" fmla="*/ 1 h 3"/>
                <a:gd name="T6" fmla="*/ 1 w 2"/>
                <a:gd name="T7" fmla="*/ 1 h 3"/>
                <a:gd name="T8" fmla="*/ 1 w 2"/>
                <a:gd name="T9" fmla="*/ 1 h 3"/>
                <a:gd name="T10" fmla="*/ 1 w 2"/>
                <a:gd name="T11" fmla="*/ 1 h 3"/>
                <a:gd name="T12" fmla="*/ 1 w 2"/>
                <a:gd name="T13" fmla="*/ 1 h 3"/>
                <a:gd name="T14" fmla="*/ 0 w 2"/>
                <a:gd name="T15" fmla="*/ 0 h 3"/>
                <a:gd name="T16" fmla="*/ 0 w 2"/>
                <a:gd name="T17" fmla="*/ 0 h 3"/>
                <a:gd name="T18" fmla="*/ 0 w 2"/>
                <a:gd name="T19" fmla="*/ 1 h 3"/>
                <a:gd name="T20" fmla="*/ 1 w 2"/>
                <a:gd name="T21" fmla="*/ 1 h 3"/>
                <a:gd name="T22" fmla="*/ 1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2" y="2"/>
                  </a:lnTo>
                  <a:lnTo>
                    <a:pt x="1" y="1"/>
                  </a:lnTo>
                  <a:lnTo>
                    <a:pt x="0" y="0"/>
                  </a:lnTo>
                  <a:lnTo>
                    <a:pt x="0" y="1"/>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7" name="Freeform 4510"/>
            <p:cNvSpPr>
              <a:spLocks/>
            </p:cNvSpPr>
            <p:nvPr/>
          </p:nvSpPr>
          <p:spPr bwMode="auto">
            <a:xfrm>
              <a:off x="3080" y="1772"/>
              <a:ext cx="10" cy="5"/>
            </a:xfrm>
            <a:custGeom>
              <a:avLst/>
              <a:gdLst>
                <a:gd name="T0" fmla="*/ 2 w 12"/>
                <a:gd name="T1" fmla="*/ 4 h 5"/>
                <a:gd name="T2" fmla="*/ 2 w 12"/>
                <a:gd name="T3" fmla="*/ 4 h 5"/>
                <a:gd name="T4" fmla="*/ 3 w 12"/>
                <a:gd name="T5" fmla="*/ 5 h 5"/>
                <a:gd name="T6" fmla="*/ 3 w 12"/>
                <a:gd name="T7" fmla="*/ 5 h 5"/>
                <a:gd name="T8" fmla="*/ 3 w 12"/>
                <a:gd name="T9" fmla="*/ 5 h 5"/>
                <a:gd name="T10" fmla="*/ 3 w 12"/>
                <a:gd name="T11" fmla="*/ 5 h 5"/>
                <a:gd name="T12" fmla="*/ 3 w 12"/>
                <a:gd name="T13" fmla="*/ 5 h 5"/>
                <a:gd name="T14" fmla="*/ 3 w 12"/>
                <a:gd name="T15" fmla="*/ 4 h 5"/>
                <a:gd name="T16" fmla="*/ 3 w 12"/>
                <a:gd name="T17" fmla="*/ 4 h 5"/>
                <a:gd name="T18" fmla="*/ 3 w 12"/>
                <a:gd name="T19" fmla="*/ 3 h 5"/>
                <a:gd name="T20" fmla="*/ 3 w 12"/>
                <a:gd name="T21" fmla="*/ 3 h 5"/>
                <a:gd name="T22" fmla="*/ 3 w 12"/>
                <a:gd name="T23" fmla="*/ 3 h 5"/>
                <a:gd name="T24" fmla="*/ 3 w 12"/>
                <a:gd name="T25" fmla="*/ 3 h 5"/>
                <a:gd name="T26" fmla="*/ 3 w 12"/>
                <a:gd name="T27" fmla="*/ 3 h 5"/>
                <a:gd name="T28" fmla="*/ 3 w 12"/>
                <a:gd name="T29" fmla="*/ 3 h 5"/>
                <a:gd name="T30" fmla="*/ 3 w 12"/>
                <a:gd name="T31" fmla="*/ 2 h 5"/>
                <a:gd name="T32" fmla="*/ 3 w 12"/>
                <a:gd name="T33" fmla="*/ 2 h 5"/>
                <a:gd name="T34" fmla="*/ 3 w 12"/>
                <a:gd name="T35" fmla="*/ 1 h 5"/>
                <a:gd name="T36" fmla="*/ 3 w 12"/>
                <a:gd name="T37" fmla="*/ 0 h 5"/>
                <a:gd name="T38" fmla="*/ 3 w 12"/>
                <a:gd name="T39" fmla="*/ 0 h 5"/>
                <a:gd name="T40" fmla="*/ 3 w 12"/>
                <a:gd name="T41" fmla="*/ 0 h 5"/>
                <a:gd name="T42" fmla="*/ 1 w 12"/>
                <a:gd name="T43" fmla="*/ 1 h 5"/>
                <a:gd name="T44" fmla="*/ 1 w 12"/>
                <a:gd name="T45" fmla="*/ 1 h 5"/>
                <a:gd name="T46" fmla="*/ 0 w 12"/>
                <a:gd name="T47" fmla="*/ 2 h 5"/>
                <a:gd name="T48" fmla="*/ 1 w 12"/>
                <a:gd name="T49" fmla="*/ 3 h 5"/>
                <a:gd name="T50" fmla="*/ 2 w 12"/>
                <a:gd name="T51" fmla="*/ 4 h 5"/>
                <a:gd name="T52" fmla="*/ 2 w 12"/>
                <a:gd name="T53" fmla="*/ 4 h 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5"/>
                <a:gd name="T83" fmla="*/ 12 w 12"/>
                <a:gd name="T84" fmla="*/ 5 h 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5">
                  <a:moveTo>
                    <a:pt x="2" y="4"/>
                  </a:moveTo>
                  <a:lnTo>
                    <a:pt x="2" y="4"/>
                  </a:lnTo>
                  <a:lnTo>
                    <a:pt x="6" y="5"/>
                  </a:lnTo>
                  <a:lnTo>
                    <a:pt x="10" y="5"/>
                  </a:lnTo>
                  <a:lnTo>
                    <a:pt x="11" y="5"/>
                  </a:lnTo>
                  <a:lnTo>
                    <a:pt x="12" y="5"/>
                  </a:lnTo>
                  <a:lnTo>
                    <a:pt x="12" y="4"/>
                  </a:lnTo>
                  <a:lnTo>
                    <a:pt x="10" y="3"/>
                  </a:lnTo>
                  <a:lnTo>
                    <a:pt x="9" y="3"/>
                  </a:lnTo>
                  <a:lnTo>
                    <a:pt x="6" y="3"/>
                  </a:lnTo>
                  <a:lnTo>
                    <a:pt x="7" y="2"/>
                  </a:lnTo>
                  <a:lnTo>
                    <a:pt x="7" y="1"/>
                  </a:lnTo>
                  <a:lnTo>
                    <a:pt x="6" y="0"/>
                  </a:lnTo>
                  <a:lnTo>
                    <a:pt x="3" y="0"/>
                  </a:lnTo>
                  <a:lnTo>
                    <a:pt x="1" y="1"/>
                  </a:lnTo>
                  <a:lnTo>
                    <a:pt x="0" y="2"/>
                  </a:lnTo>
                  <a:lnTo>
                    <a:pt x="1" y="3"/>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8" name="Freeform 4511"/>
            <p:cNvSpPr>
              <a:spLocks/>
            </p:cNvSpPr>
            <p:nvPr/>
          </p:nvSpPr>
          <p:spPr bwMode="auto">
            <a:xfrm>
              <a:off x="3033" y="1785"/>
              <a:ext cx="12" cy="11"/>
            </a:xfrm>
            <a:custGeom>
              <a:avLst/>
              <a:gdLst>
                <a:gd name="T0" fmla="*/ 2 w 16"/>
                <a:gd name="T1" fmla="*/ 2 h 14"/>
                <a:gd name="T2" fmla="*/ 2 w 16"/>
                <a:gd name="T3" fmla="*/ 2 h 14"/>
                <a:gd name="T4" fmla="*/ 2 w 16"/>
                <a:gd name="T5" fmla="*/ 2 h 14"/>
                <a:gd name="T6" fmla="*/ 2 w 16"/>
                <a:gd name="T7" fmla="*/ 2 h 14"/>
                <a:gd name="T8" fmla="*/ 2 w 16"/>
                <a:gd name="T9" fmla="*/ 2 h 14"/>
                <a:gd name="T10" fmla="*/ 2 w 16"/>
                <a:gd name="T11" fmla="*/ 2 h 14"/>
                <a:gd name="T12" fmla="*/ 2 w 16"/>
                <a:gd name="T13" fmla="*/ 2 h 14"/>
                <a:gd name="T14" fmla="*/ 2 w 16"/>
                <a:gd name="T15" fmla="*/ 2 h 14"/>
                <a:gd name="T16" fmla="*/ 1 w 16"/>
                <a:gd name="T17" fmla="*/ 2 h 14"/>
                <a:gd name="T18" fmla="*/ 1 w 16"/>
                <a:gd name="T19" fmla="*/ 2 h 14"/>
                <a:gd name="T20" fmla="*/ 0 w 16"/>
                <a:gd name="T21" fmla="*/ 2 h 14"/>
                <a:gd name="T22" fmla="*/ 0 w 16"/>
                <a:gd name="T23" fmla="*/ 2 h 14"/>
                <a:gd name="T24" fmla="*/ 0 w 16"/>
                <a:gd name="T25" fmla="*/ 2 h 14"/>
                <a:gd name="T26" fmla="*/ 1 w 16"/>
                <a:gd name="T27" fmla="*/ 2 h 14"/>
                <a:gd name="T28" fmla="*/ 1 w 16"/>
                <a:gd name="T29" fmla="*/ 2 h 14"/>
                <a:gd name="T30" fmla="*/ 2 w 16"/>
                <a:gd name="T31" fmla="*/ 2 h 14"/>
                <a:gd name="T32" fmla="*/ 2 w 16"/>
                <a:gd name="T33" fmla="*/ 2 h 14"/>
                <a:gd name="T34" fmla="*/ 2 w 16"/>
                <a:gd name="T35" fmla="*/ 2 h 14"/>
                <a:gd name="T36" fmla="*/ 2 w 16"/>
                <a:gd name="T37" fmla="*/ 2 h 14"/>
                <a:gd name="T38" fmla="*/ 2 w 16"/>
                <a:gd name="T39" fmla="*/ 2 h 14"/>
                <a:gd name="T40" fmla="*/ 2 w 16"/>
                <a:gd name="T41" fmla="*/ 2 h 14"/>
                <a:gd name="T42" fmla="*/ 2 w 16"/>
                <a:gd name="T43" fmla="*/ 2 h 14"/>
                <a:gd name="T44" fmla="*/ 2 w 16"/>
                <a:gd name="T45" fmla="*/ 2 h 14"/>
                <a:gd name="T46" fmla="*/ 2 w 16"/>
                <a:gd name="T47" fmla="*/ 2 h 14"/>
                <a:gd name="T48" fmla="*/ 2 w 16"/>
                <a:gd name="T49" fmla="*/ 2 h 14"/>
                <a:gd name="T50" fmla="*/ 2 w 16"/>
                <a:gd name="T51" fmla="*/ 2 h 14"/>
                <a:gd name="T52" fmla="*/ 2 w 16"/>
                <a:gd name="T53" fmla="*/ 2 h 14"/>
                <a:gd name="T54" fmla="*/ 2 w 16"/>
                <a:gd name="T55" fmla="*/ 2 h 14"/>
                <a:gd name="T56" fmla="*/ 2 w 16"/>
                <a:gd name="T57" fmla="*/ 2 h 14"/>
                <a:gd name="T58" fmla="*/ 2 w 16"/>
                <a:gd name="T59" fmla="*/ 2 h 14"/>
                <a:gd name="T60" fmla="*/ 2 w 16"/>
                <a:gd name="T61" fmla="*/ 2 h 14"/>
                <a:gd name="T62" fmla="*/ 2 w 16"/>
                <a:gd name="T63" fmla="*/ 2 h 14"/>
                <a:gd name="T64" fmla="*/ 2 w 16"/>
                <a:gd name="T65" fmla="*/ 2 h 14"/>
                <a:gd name="T66" fmla="*/ 2 w 16"/>
                <a:gd name="T67" fmla="*/ 2 h 14"/>
                <a:gd name="T68" fmla="*/ 2 w 16"/>
                <a:gd name="T69" fmla="*/ 2 h 14"/>
                <a:gd name="T70" fmla="*/ 2 w 16"/>
                <a:gd name="T71" fmla="*/ 2 h 14"/>
                <a:gd name="T72" fmla="*/ 2 w 16"/>
                <a:gd name="T73" fmla="*/ 2 h 14"/>
                <a:gd name="T74" fmla="*/ 2 w 16"/>
                <a:gd name="T75" fmla="*/ 2 h 14"/>
                <a:gd name="T76" fmla="*/ 2 w 16"/>
                <a:gd name="T77" fmla="*/ 2 h 14"/>
                <a:gd name="T78" fmla="*/ 2 w 16"/>
                <a:gd name="T79" fmla="*/ 2 h 14"/>
                <a:gd name="T80" fmla="*/ 2 w 16"/>
                <a:gd name="T81" fmla="*/ 2 h 14"/>
                <a:gd name="T82" fmla="*/ 2 w 16"/>
                <a:gd name="T83" fmla="*/ 2 h 14"/>
                <a:gd name="T84" fmla="*/ 2 w 16"/>
                <a:gd name="T85" fmla="*/ 2 h 14"/>
                <a:gd name="T86" fmla="*/ 2 w 16"/>
                <a:gd name="T87" fmla="*/ 2 h 14"/>
                <a:gd name="T88" fmla="*/ 2 w 16"/>
                <a:gd name="T89" fmla="*/ 2 h 14"/>
                <a:gd name="T90" fmla="*/ 2 w 16"/>
                <a:gd name="T91" fmla="*/ 2 h 14"/>
                <a:gd name="T92" fmla="*/ 2 w 16"/>
                <a:gd name="T93" fmla="*/ 2 h 14"/>
                <a:gd name="T94" fmla="*/ 2 w 16"/>
                <a:gd name="T95" fmla="*/ 2 h 14"/>
                <a:gd name="T96" fmla="*/ 2 w 16"/>
                <a:gd name="T97" fmla="*/ 2 h 14"/>
                <a:gd name="T98" fmla="*/ 2 w 16"/>
                <a:gd name="T99" fmla="*/ 1 h 14"/>
                <a:gd name="T100" fmla="*/ 2 w 16"/>
                <a:gd name="T101" fmla="*/ 1 h 14"/>
                <a:gd name="T102" fmla="*/ 2 w 16"/>
                <a:gd name="T103" fmla="*/ 0 h 14"/>
                <a:gd name="T104" fmla="*/ 2 w 16"/>
                <a:gd name="T105" fmla="*/ 0 h 14"/>
                <a:gd name="T106" fmla="*/ 2 w 16"/>
                <a:gd name="T107" fmla="*/ 1 h 14"/>
                <a:gd name="T108" fmla="*/ 2 w 16"/>
                <a:gd name="T109" fmla="*/ 1 h 14"/>
                <a:gd name="T110" fmla="*/ 2 w 16"/>
                <a:gd name="T111" fmla="*/ 2 h 14"/>
                <a:gd name="T112" fmla="*/ 2 w 16"/>
                <a:gd name="T113" fmla="*/ 2 h 14"/>
                <a:gd name="T114" fmla="*/ 2 w 16"/>
                <a:gd name="T115" fmla="*/ 2 h 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
                <a:gd name="T175" fmla="*/ 0 h 14"/>
                <a:gd name="T176" fmla="*/ 16 w 16"/>
                <a:gd name="T177" fmla="*/ 14 h 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 h="14">
                  <a:moveTo>
                    <a:pt x="9" y="3"/>
                  </a:moveTo>
                  <a:lnTo>
                    <a:pt x="9" y="3"/>
                  </a:lnTo>
                  <a:lnTo>
                    <a:pt x="6" y="4"/>
                  </a:lnTo>
                  <a:lnTo>
                    <a:pt x="4" y="5"/>
                  </a:lnTo>
                  <a:lnTo>
                    <a:pt x="3" y="6"/>
                  </a:lnTo>
                  <a:lnTo>
                    <a:pt x="2" y="5"/>
                  </a:lnTo>
                  <a:lnTo>
                    <a:pt x="1" y="6"/>
                  </a:lnTo>
                  <a:lnTo>
                    <a:pt x="1" y="7"/>
                  </a:lnTo>
                  <a:lnTo>
                    <a:pt x="0" y="9"/>
                  </a:lnTo>
                  <a:lnTo>
                    <a:pt x="0" y="11"/>
                  </a:lnTo>
                  <a:lnTo>
                    <a:pt x="1" y="11"/>
                  </a:lnTo>
                  <a:lnTo>
                    <a:pt x="6" y="14"/>
                  </a:lnTo>
                  <a:lnTo>
                    <a:pt x="8" y="14"/>
                  </a:lnTo>
                  <a:lnTo>
                    <a:pt x="6" y="13"/>
                  </a:lnTo>
                  <a:lnTo>
                    <a:pt x="6" y="11"/>
                  </a:lnTo>
                  <a:lnTo>
                    <a:pt x="8" y="10"/>
                  </a:lnTo>
                  <a:lnTo>
                    <a:pt x="8" y="9"/>
                  </a:lnTo>
                  <a:lnTo>
                    <a:pt x="9" y="10"/>
                  </a:lnTo>
                  <a:lnTo>
                    <a:pt x="9" y="13"/>
                  </a:lnTo>
                  <a:lnTo>
                    <a:pt x="10" y="13"/>
                  </a:lnTo>
                  <a:lnTo>
                    <a:pt x="11" y="11"/>
                  </a:lnTo>
                  <a:lnTo>
                    <a:pt x="12" y="10"/>
                  </a:lnTo>
                  <a:lnTo>
                    <a:pt x="11" y="9"/>
                  </a:lnTo>
                  <a:lnTo>
                    <a:pt x="10" y="8"/>
                  </a:lnTo>
                  <a:lnTo>
                    <a:pt x="11" y="8"/>
                  </a:lnTo>
                  <a:lnTo>
                    <a:pt x="12" y="8"/>
                  </a:lnTo>
                  <a:lnTo>
                    <a:pt x="12" y="6"/>
                  </a:lnTo>
                  <a:lnTo>
                    <a:pt x="14" y="6"/>
                  </a:lnTo>
                  <a:lnTo>
                    <a:pt x="15" y="6"/>
                  </a:lnTo>
                  <a:lnTo>
                    <a:pt x="16" y="6"/>
                  </a:lnTo>
                  <a:lnTo>
                    <a:pt x="16" y="4"/>
                  </a:lnTo>
                  <a:lnTo>
                    <a:pt x="15" y="3"/>
                  </a:lnTo>
                  <a:lnTo>
                    <a:pt x="15" y="1"/>
                  </a:lnTo>
                  <a:lnTo>
                    <a:pt x="14" y="0"/>
                  </a:lnTo>
                  <a:lnTo>
                    <a:pt x="13" y="0"/>
                  </a:lnTo>
                  <a:lnTo>
                    <a:pt x="12" y="1"/>
                  </a:lnTo>
                  <a:lnTo>
                    <a:pt x="11" y="2"/>
                  </a:lnTo>
                  <a:lnTo>
                    <a:pt x="9"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89" name="Freeform 4512"/>
            <p:cNvSpPr>
              <a:spLocks/>
            </p:cNvSpPr>
            <p:nvPr/>
          </p:nvSpPr>
          <p:spPr bwMode="auto">
            <a:xfrm>
              <a:off x="3033" y="1796"/>
              <a:ext cx="4" cy="3"/>
            </a:xfrm>
            <a:custGeom>
              <a:avLst/>
              <a:gdLst>
                <a:gd name="T0" fmla="*/ 0 w 4"/>
                <a:gd name="T1" fmla="*/ 1 h 3"/>
                <a:gd name="T2" fmla="*/ 0 w 4"/>
                <a:gd name="T3" fmla="*/ 1 h 3"/>
                <a:gd name="T4" fmla="*/ 0 w 4"/>
                <a:gd name="T5" fmla="*/ 2 h 3"/>
                <a:gd name="T6" fmla="*/ 0 w 4"/>
                <a:gd name="T7" fmla="*/ 2 h 3"/>
                <a:gd name="T8" fmla="*/ 0 w 4"/>
                <a:gd name="T9" fmla="*/ 2 h 3"/>
                <a:gd name="T10" fmla="*/ 0 w 4"/>
                <a:gd name="T11" fmla="*/ 2 h 3"/>
                <a:gd name="T12" fmla="*/ 2 w 4"/>
                <a:gd name="T13" fmla="*/ 3 h 3"/>
                <a:gd name="T14" fmla="*/ 3 w 4"/>
                <a:gd name="T15" fmla="*/ 2 h 3"/>
                <a:gd name="T16" fmla="*/ 4 w 4"/>
                <a:gd name="T17" fmla="*/ 1 h 3"/>
                <a:gd name="T18" fmla="*/ 4 w 4"/>
                <a:gd name="T19" fmla="*/ 0 h 3"/>
                <a:gd name="T20" fmla="*/ 4 w 4"/>
                <a:gd name="T21" fmla="*/ 0 h 3"/>
                <a:gd name="T22" fmla="*/ 2 w 4"/>
                <a:gd name="T23" fmla="*/ 0 h 3"/>
                <a:gd name="T24" fmla="*/ 0 w 4"/>
                <a:gd name="T25" fmla="*/ 1 h 3"/>
                <a:gd name="T26" fmla="*/ 0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0" y="1"/>
                  </a:moveTo>
                  <a:lnTo>
                    <a:pt x="0" y="1"/>
                  </a:lnTo>
                  <a:lnTo>
                    <a:pt x="0" y="2"/>
                  </a:lnTo>
                  <a:lnTo>
                    <a:pt x="2" y="3"/>
                  </a:lnTo>
                  <a:lnTo>
                    <a:pt x="3" y="2"/>
                  </a:lnTo>
                  <a:lnTo>
                    <a:pt x="4" y="1"/>
                  </a:lnTo>
                  <a:lnTo>
                    <a:pt x="4" y="0"/>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0" name="Freeform 4513"/>
            <p:cNvSpPr>
              <a:spLocks/>
            </p:cNvSpPr>
            <p:nvPr/>
          </p:nvSpPr>
          <p:spPr bwMode="auto">
            <a:xfrm>
              <a:off x="3028" y="1800"/>
              <a:ext cx="5" cy="2"/>
            </a:xfrm>
            <a:custGeom>
              <a:avLst/>
              <a:gdLst>
                <a:gd name="T0" fmla="*/ 1 w 6"/>
                <a:gd name="T1" fmla="*/ 1 h 3"/>
                <a:gd name="T2" fmla="*/ 1 w 6"/>
                <a:gd name="T3" fmla="*/ 1 h 3"/>
                <a:gd name="T4" fmla="*/ 2 w 6"/>
                <a:gd name="T5" fmla="*/ 1 h 3"/>
                <a:gd name="T6" fmla="*/ 3 w 6"/>
                <a:gd name="T7" fmla="*/ 1 h 3"/>
                <a:gd name="T8" fmla="*/ 3 w 6"/>
                <a:gd name="T9" fmla="*/ 1 h 3"/>
                <a:gd name="T10" fmla="*/ 3 w 6"/>
                <a:gd name="T11" fmla="*/ 1 h 3"/>
                <a:gd name="T12" fmla="*/ 3 w 6"/>
                <a:gd name="T13" fmla="*/ 1 h 3"/>
                <a:gd name="T14" fmla="*/ 3 w 6"/>
                <a:gd name="T15" fmla="*/ 1 h 3"/>
                <a:gd name="T16" fmla="*/ 3 w 6"/>
                <a:gd name="T17" fmla="*/ 1 h 3"/>
                <a:gd name="T18" fmla="*/ 3 w 6"/>
                <a:gd name="T19" fmla="*/ 1 h 3"/>
                <a:gd name="T20" fmla="*/ 3 w 6"/>
                <a:gd name="T21" fmla="*/ 0 h 3"/>
                <a:gd name="T22" fmla="*/ 1 w 6"/>
                <a:gd name="T23" fmla="*/ 0 h 3"/>
                <a:gd name="T24" fmla="*/ 1 w 6"/>
                <a:gd name="T25" fmla="*/ 0 h 3"/>
                <a:gd name="T26" fmla="*/ 0 w 6"/>
                <a:gd name="T27" fmla="*/ 1 h 3"/>
                <a:gd name="T28" fmla="*/ 0 w 6"/>
                <a:gd name="T29" fmla="*/ 1 h 3"/>
                <a:gd name="T30" fmla="*/ 1 w 6"/>
                <a:gd name="T31" fmla="*/ 1 h 3"/>
                <a:gd name="T32" fmla="*/ 1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1" y="2"/>
                  </a:moveTo>
                  <a:lnTo>
                    <a:pt x="1" y="2"/>
                  </a:lnTo>
                  <a:lnTo>
                    <a:pt x="2" y="2"/>
                  </a:lnTo>
                  <a:lnTo>
                    <a:pt x="4" y="3"/>
                  </a:lnTo>
                  <a:lnTo>
                    <a:pt x="5" y="3"/>
                  </a:lnTo>
                  <a:lnTo>
                    <a:pt x="6" y="1"/>
                  </a:lnTo>
                  <a:lnTo>
                    <a:pt x="5" y="0"/>
                  </a:lnTo>
                  <a:lnTo>
                    <a:pt x="1"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1" name="Freeform 4514"/>
            <p:cNvSpPr>
              <a:spLocks/>
            </p:cNvSpPr>
            <p:nvPr/>
          </p:nvSpPr>
          <p:spPr bwMode="auto">
            <a:xfrm>
              <a:off x="3030" y="1803"/>
              <a:ext cx="1" cy="1"/>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1 h 1"/>
                <a:gd name="T16" fmla="*/ 1 w 1"/>
                <a:gd name="T17" fmla="*/ 0 h 1"/>
                <a:gd name="T18" fmla="*/ 1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0"/>
                  </a:moveTo>
                  <a:lnTo>
                    <a:pt x="1" y="0"/>
                  </a:lnTo>
                  <a:lnTo>
                    <a:pt x="0" y="0"/>
                  </a:lnTo>
                  <a:lnTo>
                    <a:pt x="0" y="1"/>
                  </a:lnTo>
                  <a:lnTo>
                    <a:pt x="1" y="1"/>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2" name="Freeform 4515"/>
            <p:cNvSpPr>
              <a:spLocks/>
            </p:cNvSpPr>
            <p:nvPr/>
          </p:nvSpPr>
          <p:spPr bwMode="auto">
            <a:xfrm>
              <a:off x="3028" y="1812"/>
              <a:ext cx="1" cy="1"/>
            </a:xfrm>
            <a:custGeom>
              <a:avLst/>
              <a:gdLst>
                <a:gd name="T0" fmla="*/ 0 w 2"/>
                <a:gd name="T1" fmla="*/ 0 h 1"/>
                <a:gd name="T2" fmla="*/ 0 w 2"/>
                <a:gd name="T3" fmla="*/ 0 h 1"/>
                <a:gd name="T4" fmla="*/ 1 w 2"/>
                <a:gd name="T5" fmla="*/ 1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1"/>
                  </a:lnTo>
                  <a:lnTo>
                    <a:pt x="1" y="0"/>
                  </a:lnTo>
                  <a:lnTo>
                    <a:pt x="0"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3" name="Freeform 4516"/>
            <p:cNvSpPr>
              <a:spLocks/>
            </p:cNvSpPr>
            <p:nvPr/>
          </p:nvSpPr>
          <p:spPr bwMode="auto">
            <a:xfrm>
              <a:off x="3028" y="1804"/>
              <a:ext cx="4" cy="6"/>
            </a:xfrm>
            <a:custGeom>
              <a:avLst/>
              <a:gdLst>
                <a:gd name="T0" fmla="*/ 3 w 4"/>
                <a:gd name="T1" fmla="*/ 2 h 8"/>
                <a:gd name="T2" fmla="*/ 3 w 4"/>
                <a:gd name="T3" fmla="*/ 2 h 8"/>
                <a:gd name="T4" fmla="*/ 4 w 4"/>
                <a:gd name="T5" fmla="*/ 2 h 8"/>
                <a:gd name="T6" fmla="*/ 3 w 4"/>
                <a:gd name="T7" fmla="*/ 1 h 8"/>
                <a:gd name="T8" fmla="*/ 3 w 4"/>
                <a:gd name="T9" fmla="*/ 1 h 8"/>
                <a:gd name="T10" fmla="*/ 1 w 4"/>
                <a:gd name="T11" fmla="*/ 0 h 8"/>
                <a:gd name="T12" fmla="*/ 0 w 4"/>
                <a:gd name="T13" fmla="*/ 2 h 8"/>
                <a:gd name="T14" fmla="*/ 0 w 4"/>
                <a:gd name="T15" fmla="*/ 2 h 8"/>
                <a:gd name="T16" fmla="*/ 0 w 4"/>
                <a:gd name="T17" fmla="*/ 2 h 8"/>
                <a:gd name="T18" fmla="*/ 1 w 4"/>
                <a:gd name="T19" fmla="*/ 2 h 8"/>
                <a:gd name="T20" fmla="*/ 3 w 4"/>
                <a:gd name="T21" fmla="*/ 2 h 8"/>
                <a:gd name="T22" fmla="*/ 3 w 4"/>
                <a:gd name="T23" fmla="*/ 2 h 8"/>
                <a:gd name="T24" fmla="*/ 3 w 4"/>
                <a:gd name="T25" fmla="*/ 2 h 8"/>
                <a:gd name="T26" fmla="*/ 2 w 4"/>
                <a:gd name="T27" fmla="*/ 2 h 8"/>
                <a:gd name="T28" fmla="*/ 2 w 4"/>
                <a:gd name="T29" fmla="*/ 2 h 8"/>
                <a:gd name="T30" fmla="*/ 3 w 4"/>
                <a:gd name="T31" fmla="*/ 2 h 8"/>
                <a:gd name="T32" fmla="*/ 2 w 4"/>
                <a:gd name="T33" fmla="*/ 2 h 8"/>
                <a:gd name="T34" fmla="*/ 2 w 4"/>
                <a:gd name="T35" fmla="*/ 2 h 8"/>
                <a:gd name="T36" fmla="*/ 2 w 4"/>
                <a:gd name="T37" fmla="*/ 2 h 8"/>
                <a:gd name="T38" fmla="*/ 3 w 4"/>
                <a:gd name="T39" fmla="*/ 2 h 8"/>
                <a:gd name="T40" fmla="*/ 3 w 4"/>
                <a:gd name="T41" fmla="*/ 2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8"/>
                <a:gd name="T65" fmla="*/ 4 w 4"/>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8">
                  <a:moveTo>
                    <a:pt x="3" y="4"/>
                  </a:moveTo>
                  <a:lnTo>
                    <a:pt x="3" y="4"/>
                  </a:lnTo>
                  <a:lnTo>
                    <a:pt x="4" y="3"/>
                  </a:lnTo>
                  <a:lnTo>
                    <a:pt x="3" y="1"/>
                  </a:lnTo>
                  <a:lnTo>
                    <a:pt x="1" y="0"/>
                  </a:lnTo>
                  <a:lnTo>
                    <a:pt x="0" y="3"/>
                  </a:lnTo>
                  <a:lnTo>
                    <a:pt x="0" y="5"/>
                  </a:lnTo>
                  <a:lnTo>
                    <a:pt x="1" y="7"/>
                  </a:lnTo>
                  <a:lnTo>
                    <a:pt x="3" y="8"/>
                  </a:lnTo>
                  <a:lnTo>
                    <a:pt x="3" y="7"/>
                  </a:lnTo>
                  <a:lnTo>
                    <a:pt x="2" y="6"/>
                  </a:lnTo>
                  <a:lnTo>
                    <a:pt x="3" y="5"/>
                  </a:lnTo>
                  <a:lnTo>
                    <a:pt x="2" y="4"/>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4" name="Freeform 4517"/>
            <p:cNvSpPr>
              <a:spLocks/>
            </p:cNvSpPr>
            <p:nvPr/>
          </p:nvSpPr>
          <p:spPr bwMode="auto">
            <a:xfrm>
              <a:off x="3037" y="1800"/>
              <a:ext cx="15" cy="11"/>
            </a:xfrm>
            <a:custGeom>
              <a:avLst/>
              <a:gdLst>
                <a:gd name="T0" fmla="*/ 2 w 19"/>
                <a:gd name="T1" fmla="*/ 0 h 14"/>
                <a:gd name="T2" fmla="*/ 2 w 19"/>
                <a:gd name="T3" fmla="*/ 0 h 14"/>
                <a:gd name="T4" fmla="*/ 2 w 19"/>
                <a:gd name="T5" fmla="*/ 0 h 14"/>
                <a:gd name="T6" fmla="*/ 2 w 19"/>
                <a:gd name="T7" fmla="*/ 2 h 14"/>
                <a:gd name="T8" fmla="*/ 2 w 19"/>
                <a:gd name="T9" fmla="*/ 2 h 14"/>
                <a:gd name="T10" fmla="*/ 2 w 19"/>
                <a:gd name="T11" fmla="*/ 2 h 14"/>
                <a:gd name="T12" fmla="*/ 2 w 19"/>
                <a:gd name="T13" fmla="*/ 2 h 14"/>
                <a:gd name="T14" fmla="*/ 2 w 19"/>
                <a:gd name="T15" fmla="*/ 1 h 14"/>
                <a:gd name="T16" fmla="*/ 2 w 19"/>
                <a:gd name="T17" fmla="*/ 1 h 14"/>
                <a:gd name="T18" fmla="*/ 2 w 19"/>
                <a:gd name="T19" fmla="*/ 1 h 14"/>
                <a:gd name="T20" fmla="*/ 2 w 19"/>
                <a:gd name="T21" fmla="*/ 2 h 14"/>
                <a:gd name="T22" fmla="*/ 2 w 19"/>
                <a:gd name="T23" fmla="*/ 2 h 14"/>
                <a:gd name="T24" fmla="*/ 2 w 19"/>
                <a:gd name="T25" fmla="*/ 2 h 14"/>
                <a:gd name="T26" fmla="*/ 1 w 19"/>
                <a:gd name="T27" fmla="*/ 2 h 14"/>
                <a:gd name="T28" fmla="*/ 1 w 19"/>
                <a:gd name="T29" fmla="*/ 2 h 14"/>
                <a:gd name="T30" fmla="*/ 0 w 19"/>
                <a:gd name="T31" fmla="*/ 2 h 14"/>
                <a:gd name="T32" fmla="*/ 1 w 19"/>
                <a:gd name="T33" fmla="*/ 2 h 14"/>
                <a:gd name="T34" fmla="*/ 1 w 19"/>
                <a:gd name="T35" fmla="*/ 2 h 14"/>
                <a:gd name="T36" fmla="*/ 1 w 19"/>
                <a:gd name="T37" fmla="*/ 2 h 14"/>
                <a:gd name="T38" fmla="*/ 2 w 19"/>
                <a:gd name="T39" fmla="*/ 2 h 14"/>
                <a:gd name="T40" fmla="*/ 2 w 19"/>
                <a:gd name="T41" fmla="*/ 2 h 14"/>
                <a:gd name="T42" fmla="*/ 2 w 19"/>
                <a:gd name="T43" fmla="*/ 2 h 14"/>
                <a:gd name="T44" fmla="*/ 2 w 19"/>
                <a:gd name="T45" fmla="*/ 2 h 14"/>
                <a:gd name="T46" fmla="*/ 2 w 19"/>
                <a:gd name="T47" fmla="*/ 2 h 14"/>
                <a:gd name="T48" fmla="*/ 2 w 19"/>
                <a:gd name="T49" fmla="*/ 2 h 14"/>
                <a:gd name="T50" fmla="*/ 2 w 19"/>
                <a:gd name="T51" fmla="*/ 2 h 14"/>
                <a:gd name="T52" fmla="*/ 2 w 19"/>
                <a:gd name="T53" fmla="*/ 2 h 14"/>
                <a:gd name="T54" fmla="*/ 2 w 19"/>
                <a:gd name="T55" fmla="*/ 2 h 14"/>
                <a:gd name="T56" fmla="*/ 2 w 19"/>
                <a:gd name="T57" fmla="*/ 2 h 14"/>
                <a:gd name="T58" fmla="*/ 2 w 19"/>
                <a:gd name="T59" fmla="*/ 2 h 14"/>
                <a:gd name="T60" fmla="*/ 2 w 19"/>
                <a:gd name="T61" fmla="*/ 2 h 14"/>
                <a:gd name="T62" fmla="*/ 2 w 19"/>
                <a:gd name="T63" fmla="*/ 2 h 14"/>
                <a:gd name="T64" fmla="*/ 2 w 19"/>
                <a:gd name="T65" fmla="*/ 2 h 14"/>
                <a:gd name="T66" fmla="*/ 2 w 19"/>
                <a:gd name="T67" fmla="*/ 2 h 14"/>
                <a:gd name="T68" fmla="*/ 2 w 19"/>
                <a:gd name="T69" fmla="*/ 2 h 14"/>
                <a:gd name="T70" fmla="*/ 2 w 19"/>
                <a:gd name="T71" fmla="*/ 2 h 14"/>
                <a:gd name="T72" fmla="*/ 2 w 19"/>
                <a:gd name="T73" fmla="*/ 2 h 14"/>
                <a:gd name="T74" fmla="*/ 2 w 19"/>
                <a:gd name="T75" fmla="*/ 2 h 14"/>
                <a:gd name="T76" fmla="*/ 2 w 19"/>
                <a:gd name="T77" fmla="*/ 2 h 14"/>
                <a:gd name="T78" fmla="*/ 2 w 19"/>
                <a:gd name="T79" fmla="*/ 2 h 14"/>
                <a:gd name="T80" fmla="*/ 2 w 19"/>
                <a:gd name="T81" fmla="*/ 2 h 14"/>
                <a:gd name="T82" fmla="*/ 2 w 19"/>
                <a:gd name="T83" fmla="*/ 2 h 14"/>
                <a:gd name="T84" fmla="*/ 2 w 19"/>
                <a:gd name="T85" fmla="*/ 2 h 14"/>
                <a:gd name="T86" fmla="*/ 2 w 19"/>
                <a:gd name="T87" fmla="*/ 2 h 14"/>
                <a:gd name="T88" fmla="*/ 2 w 19"/>
                <a:gd name="T89" fmla="*/ 2 h 14"/>
                <a:gd name="T90" fmla="*/ 2 w 19"/>
                <a:gd name="T91" fmla="*/ 2 h 14"/>
                <a:gd name="T92" fmla="*/ 2 w 19"/>
                <a:gd name="T93" fmla="*/ 2 h 14"/>
                <a:gd name="T94" fmla="*/ 2 w 19"/>
                <a:gd name="T95" fmla="*/ 2 h 14"/>
                <a:gd name="T96" fmla="*/ 2 w 19"/>
                <a:gd name="T97" fmla="*/ 2 h 14"/>
                <a:gd name="T98" fmla="*/ 2 w 19"/>
                <a:gd name="T99" fmla="*/ 2 h 14"/>
                <a:gd name="T100" fmla="*/ 2 w 19"/>
                <a:gd name="T101" fmla="*/ 2 h 14"/>
                <a:gd name="T102" fmla="*/ 2 w 19"/>
                <a:gd name="T103" fmla="*/ 2 h 14"/>
                <a:gd name="T104" fmla="*/ 2 w 19"/>
                <a:gd name="T105" fmla="*/ 2 h 14"/>
                <a:gd name="T106" fmla="*/ 2 w 19"/>
                <a:gd name="T107" fmla="*/ 2 h 14"/>
                <a:gd name="T108" fmla="*/ 2 w 19"/>
                <a:gd name="T109" fmla="*/ 2 h 14"/>
                <a:gd name="T110" fmla="*/ 2 w 19"/>
                <a:gd name="T111" fmla="*/ 2 h 14"/>
                <a:gd name="T112" fmla="*/ 2 w 19"/>
                <a:gd name="T113" fmla="*/ 2 h 14"/>
                <a:gd name="T114" fmla="*/ 2 w 19"/>
                <a:gd name="T115" fmla="*/ 2 h 14"/>
                <a:gd name="T116" fmla="*/ 2 w 19"/>
                <a:gd name="T117" fmla="*/ 2 h 14"/>
                <a:gd name="T118" fmla="*/ 2 w 19"/>
                <a:gd name="T119" fmla="*/ 1 h 14"/>
                <a:gd name="T120" fmla="*/ 2 w 19"/>
                <a:gd name="T121" fmla="*/ 0 h 14"/>
                <a:gd name="T122" fmla="*/ 2 w 19"/>
                <a:gd name="T123" fmla="*/ 0 h 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
                <a:gd name="T187" fmla="*/ 0 h 14"/>
                <a:gd name="T188" fmla="*/ 19 w 19"/>
                <a:gd name="T189" fmla="*/ 14 h 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 h="14">
                  <a:moveTo>
                    <a:pt x="8" y="0"/>
                  </a:moveTo>
                  <a:lnTo>
                    <a:pt x="8" y="0"/>
                  </a:lnTo>
                  <a:lnTo>
                    <a:pt x="7" y="0"/>
                  </a:lnTo>
                  <a:lnTo>
                    <a:pt x="7" y="3"/>
                  </a:lnTo>
                  <a:lnTo>
                    <a:pt x="7" y="4"/>
                  </a:lnTo>
                  <a:lnTo>
                    <a:pt x="6" y="3"/>
                  </a:lnTo>
                  <a:lnTo>
                    <a:pt x="4" y="1"/>
                  </a:lnTo>
                  <a:lnTo>
                    <a:pt x="3" y="1"/>
                  </a:lnTo>
                  <a:lnTo>
                    <a:pt x="3" y="2"/>
                  </a:lnTo>
                  <a:lnTo>
                    <a:pt x="3" y="4"/>
                  </a:lnTo>
                  <a:lnTo>
                    <a:pt x="1" y="3"/>
                  </a:lnTo>
                  <a:lnTo>
                    <a:pt x="0" y="3"/>
                  </a:lnTo>
                  <a:lnTo>
                    <a:pt x="1" y="4"/>
                  </a:lnTo>
                  <a:lnTo>
                    <a:pt x="1" y="5"/>
                  </a:lnTo>
                  <a:lnTo>
                    <a:pt x="4" y="5"/>
                  </a:lnTo>
                  <a:lnTo>
                    <a:pt x="6" y="6"/>
                  </a:lnTo>
                  <a:lnTo>
                    <a:pt x="7" y="8"/>
                  </a:lnTo>
                  <a:lnTo>
                    <a:pt x="6" y="8"/>
                  </a:lnTo>
                  <a:lnTo>
                    <a:pt x="8" y="10"/>
                  </a:lnTo>
                  <a:lnTo>
                    <a:pt x="11" y="11"/>
                  </a:lnTo>
                  <a:lnTo>
                    <a:pt x="12" y="11"/>
                  </a:lnTo>
                  <a:lnTo>
                    <a:pt x="12" y="10"/>
                  </a:lnTo>
                  <a:lnTo>
                    <a:pt x="13" y="10"/>
                  </a:lnTo>
                  <a:lnTo>
                    <a:pt x="15" y="11"/>
                  </a:lnTo>
                  <a:lnTo>
                    <a:pt x="15" y="12"/>
                  </a:lnTo>
                  <a:lnTo>
                    <a:pt x="14" y="13"/>
                  </a:lnTo>
                  <a:lnTo>
                    <a:pt x="13" y="14"/>
                  </a:lnTo>
                  <a:lnTo>
                    <a:pt x="14" y="14"/>
                  </a:lnTo>
                  <a:lnTo>
                    <a:pt x="17" y="12"/>
                  </a:lnTo>
                  <a:lnTo>
                    <a:pt x="18" y="11"/>
                  </a:lnTo>
                  <a:lnTo>
                    <a:pt x="19" y="10"/>
                  </a:lnTo>
                  <a:lnTo>
                    <a:pt x="18" y="9"/>
                  </a:lnTo>
                  <a:lnTo>
                    <a:pt x="15" y="9"/>
                  </a:lnTo>
                  <a:lnTo>
                    <a:pt x="13" y="9"/>
                  </a:lnTo>
                  <a:lnTo>
                    <a:pt x="12" y="9"/>
                  </a:lnTo>
                  <a:lnTo>
                    <a:pt x="11" y="8"/>
                  </a:lnTo>
                  <a:lnTo>
                    <a:pt x="10" y="6"/>
                  </a:lnTo>
                  <a:lnTo>
                    <a:pt x="10" y="5"/>
                  </a:lnTo>
                  <a:lnTo>
                    <a:pt x="11" y="3"/>
                  </a:lnTo>
                  <a:lnTo>
                    <a:pt x="10" y="1"/>
                  </a:lnTo>
                  <a:lnTo>
                    <a:pt x="8"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5" name="Freeform 4518"/>
            <p:cNvSpPr>
              <a:spLocks/>
            </p:cNvSpPr>
            <p:nvPr/>
          </p:nvSpPr>
          <p:spPr bwMode="auto">
            <a:xfrm>
              <a:off x="3042" y="1811"/>
              <a:ext cx="2" cy="2"/>
            </a:xfrm>
            <a:custGeom>
              <a:avLst/>
              <a:gdLst>
                <a:gd name="T0" fmla="*/ 1 w 3"/>
                <a:gd name="T1" fmla="*/ 1 h 2"/>
                <a:gd name="T2" fmla="*/ 1 w 3"/>
                <a:gd name="T3" fmla="*/ 1 h 2"/>
                <a:gd name="T4" fmla="*/ 1 w 3"/>
                <a:gd name="T5" fmla="*/ 0 h 2"/>
                <a:gd name="T6" fmla="*/ 1 w 3"/>
                <a:gd name="T7" fmla="*/ 0 h 2"/>
                <a:gd name="T8" fmla="*/ 0 w 3"/>
                <a:gd name="T9" fmla="*/ 0 h 2"/>
                <a:gd name="T10" fmla="*/ 1 w 3"/>
                <a:gd name="T11" fmla="*/ 1 h 2"/>
                <a:gd name="T12" fmla="*/ 1 w 3"/>
                <a:gd name="T13" fmla="*/ 1 h 2"/>
                <a:gd name="T14" fmla="*/ 1 w 3"/>
                <a:gd name="T15" fmla="*/ 2 h 2"/>
                <a:gd name="T16" fmla="*/ 1 w 3"/>
                <a:gd name="T17" fmla="*/ 2 h 2"/>
                <a:gd name="T18" fmla="*/ 1 w 3"/>
                <a:gd name="T19" fmla="*/ 1 h 2"/>
                <a:gd name="T20" fmla="*/ 1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1" y="0"/>
                  </a:lnTo>
                  <a:lnTo>
                    <a:pt x="0" y="0"/>
                  </a:lnTo>
                  <a:lnTo>
                    <a:pt x="1" y="1"/>
                  </a:lnTo>
                  <a:lnTo>
                    <a:pt x="2" y="2"/>
                  </a:lnTo>
                  <a:lnTo>
                    <a:pt x="3"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6" name="Freeform 4519"/>
            <p:cNvSpPr>
              <a:spLocks/>
            </p:cNvSpPr>
            <p:nvPr/>
          </p:nvSpPr>
          <p:spPr bwMode="auto">
            <a:xfrm>
              <a:off x="3039" y="1819"/>
              <a:ext cx="3" cy="1"/>
            </a:xfrm>
            <a:custGeom>
              <a:avLst/>
              <a:gdLst>
                <a:gd name="T0" fmla="*/ 0 w 3"/>
                <a:gd name="T1" fmla="*/ 0 h 3"/>
                <a:gd name="T2" fmla="*/ 0 w 3"/>
                <a:gd name="T3" fmla="*/ 0 h 3"/>
                <a:gd name="T4" fmla="*/ 1 w 3"/>
                <a:gd name="T5" fmla="*/ 0 h 3"/>
                <a:gd name="T6" fmla="*/ 2 w 3"/>
                <a:gd name="T7" fmla="*/ 0 h 3"/>
                <a:gd name="T8" fmla="*/ 3 w 3"/>
                <a:gd name="T9" fmla="*/ 0 h 3"/>
                <a:gd name="T10" fmla="*/ 3 w 3"/>
                <a:gd name="T11" fmla="*/ 0 h 3"/>
                <a:gd name="T12" fmla="*/ 2 w 3"/>
                <a:gd name="T13" fmla="*/ 0 h 3"/>
                <a:gd name="T14" fmla="*/ 1 w 3"/>
                <a:gd name="T15" fmla="*/ 0 h 3"/>
                <a:gd name="T16" fmla="*/ 0 w 3"/>
                <a:gd name="T17" fmla="*/ 0 h 3"/>
                <a:gd name="T18" fmla="*/ 0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3"/>
                  </a:lnTo>
                  <a:lnTo>
                    <a:pt x="1" y="2"/>
                  </a:lnTo>
                  <a:lnTo>
                    <a:pt x="2" y="2"/>
                  </a:lnTo>
                  <a:lnTo>
                    <a:pt x="3" y="1"/>
                  </a:lnTo>
                  <a:lnTo>
                    <a:pt x="2" y="0"/>
                  </a:lnTo>
                  <a:lnTo>
                    <a:pt x="1" y="1"/>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7" name="Freeform 4520"/>
            <p:cNvSpPr>
              <a:spLocks/>
            </p:cNvSpPr>
            <p:nvPr/>
          </p:nvSpPr>
          <p:spPr bwMode="auto">
            <a:xfrm>
              <a:off x="3042" y="1833"/>
              <a:ext cx="4" cy="6"/>
            </a:xfrm>
            <a:custGeom>
              <a:avLst/>
              <a:gdLst>
                <a:gd name="T0" fmla="*/ 1 w 6"/>
                <a:gd name="T1" fmla="*/ 3 h 7"/>
                <a:gd name="T2" fmla="*/ 1 w 6"/>
                <a:gd name="T3" fmla="*/ 3 h 7"/>
                <a:gd name="T4" fmla="*/ 1 w 6"/>
                <a:gd name="T5" fmla="*/ 3 h 7"/>
                <a:gd name="T6" fmla="*/ 1 w 6"/>
                <a:gd name="T7" fmla="*/ 3 h 7"/>
                <a:gd name="T8" fmla="*/ 1 w 6"/>
                <a:gd name="T9" fmla="*/ 3 h 7"/>
                <a:gd name="T10" fmla="*/ 1 w 6"/>
                <a:gd name="T11" fmla="*/ 0 h 7"/>
                <a:gd name="T12" fmla="*/ 1 w 6"/>
                <a:gd name="T13" fmla="*/ 0 h 7"/>
                <a:gd name="T14" fmla="*/ 1 w 6"/>
                <a:gd name="T15" fmla="*/ 0 h 7"/>
                <a:gd name="T16" fmla="*/ 1 w 6"/>
                <a:gd name="T17" fmla="*/ 0 h 7"/>
                <a:gd name="T18" fmla="*/ 1 w 6"/>
                <a:gd name="T19" fmla="*/ 0 h 7"/>
                <a:gd name="T20" fmla="*/ 1 w 6"/>
                <a:gd name="T21" fmla="*/ 1 h 7"/>
                <a:gd name="T22" fmla="*/ 1 w 6"/>
                <a:gd name="T23" fmla="*/ 1 h 7"/>
                <a:gd name="T24" fmla="*/ 1 w 6"/>
                <a:gd name="T25" fmla="*/ 1 h 7"/>
                <a:gd name="T26" fmla="*/ 1 w 6"/>
                <a:gd name="T27" fmla="*/ 0 h 7"/>
                <a:gd name="T28" fmla="*/ 0 w 6"/>
                <a:gd name="T29" fmla="*/ 1 h 7"/>
                <a:gd name="T30" fmla="*/ 0 w 6"/>
                <a:gd name="T31" fmla="*/ 1 h 7"/>
                <a:gd name="T32" fmla="*/ 0 w 6"/>
                <a:gd name="T33" fmla="*/ 2 h 7"/>
                <a:gd name="T34" fmla="*/ 0 w 6"/>
                <a:gd name="T35" fmla="*/ 2 h 7"/>
                <a:gd name="T36" fmla="*/ 1 w 6"/>
                <a:gd name="T37" fmla="*/ 2 h 7"/>
                <a:gd name="T38" fmla="*/ 1 w 6"/>
                <a:gd name="T39" fmla="*/ 2 h 7"/>
                <a:gd name="T40" fmla="*/ 1 w 6"/>
                <a:gd name="T41" fmla="*/ 3 h 7"/>
                <a:gd name="T42" fmla="*/ 1 w 6"/>
                <a:gd name="T43" fmla="*/ 3 h 7"/>
                <a:gd name="T44" fmla="*/ 1 w 6"/>
                <a:gd name="T45" fmla="*/ 3 h 7"/>
                <a:gd name="T46" fmla="*/ 1 w 6"/>
                <a:gd name="T47" fmla="*/ 3 h 7"/>
                <a:gd name="T48" fmla="*/ 1 w 6"/>
                <a:gd name="T49" fmla="*/ 3 h 7"/>
                <a:gd name="T50" fmla="*/ 1 w 6"/>
                <a:gd name="T51" fmla="*/ 3 h 7"/>
                <a:gd name="T52" fmla="*/ 1 w 6"/>
                <a:gd name="T53" fmla="*/ 3 h 7"/>
                <a:gd name="T54" fmla="*/ 1 w 6"/>
                <a:gd name="T55" fmla="*/ 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
                <a:gd name="T85" fmla="*/ 0 h 7"/>
                <a:gd name="T86" fmla="*/ 6 w 6"/>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 h="7">
                  <a:moveTo>
                    <a:pt x="5" y="5"/>
                  </a:moveTo>
                  <a:lnTo>
                    <a:pt x="5" y="5"/>
                  </a:lnTo>
                  <a:lnTo>
                    <a:pt x="6" y="4"/>
                  </a:lnTo>
                  <a:lnTo>
                    <a:pt x="6" y="3"/>
                  </a:lnTo>
                  <a:lnTo>
                    <a:pt x="5" y="0"/>
                  </a:lnTo>
                  <a:lnTo>
                    <a:pt x="4" y="0"/>
                  </a:lnTo>
                  <a:lnTo>
                    <a:pt x="3" y="0"/>
                  </a:lnTo>
                  <a:lnTo>
                    <a:pt x="2" y="1"/>
                  </a:lnTo>
                  <a:lnTo>
                    <a:pt x="1" y="0"/>
                  </a:lnTo>
                  <a:lnTo>
                    <a:pt x="0" y="1"/>
                  </a:lnTo>
                  <a:lnTo>
                    <a:pt x="0" y="2"/>
                  </a:lnTo>
                  <a:lnTo>
                    <a:pt x="2" y="2"/>
                  </a:lnTo>
                  <a:lnTo>
                    <a:pt x="3" y="3"/>
                  </a:lnTo>
                  <a:lnTo>
                    <a:pt x="3" y="4"/>
                  </a:lnTo>
                  <a:lnTo>
                    <a:pt x="2" y="6"/>
                  </a:lnTo>
                  <a:lnTo>
                    <a:pt x="2" y="7"/>
                  </a:lnTo>
                  <a:lnTo>
                    <a:pt x="3" y="7"/>
                  </a:lnTo>
                  <a:lnTo>
                    <a:pt x="5"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8" name="Freeform 4521"/>
            <p:cNvSpPr>
              <a:spLocks/>
            </p:cNvSpPr>
            <p:nvPr/>
          </p:nvSpPr>
          <p:spPr bwMode="auto">
            <a:xfrm>
              <a:off x="3046" y="1828"/>
              <a:ext cx="5" cy="7"/>
            </a:xfrm>
            <a:custGeom>
              <a:avLst/>
              <a:gdLst>
                <a:gd name="T0" fmla="*/ 2 w 6"/>
                <a:gd name="T1" fmla="*/ 4 h 8"/>
                <a:gd name="T2" fmla="*/ 2 w 6"/>
                <a:gd name="T3" fmla="*/ 4 h 8"/>
                <a:gd name="T4" fmla="*/ 3 w 6"/>
                <a:gd name="T5" fmla="*/ 3 h 8"/>
                <a:gd name="T6" fmla="*/ 3 w 6"/>
                <a:gd name="T7" fmla="*/ 3 h 8"/>
                <a:gd name="T8" fmla="*/ 3 w 6"/>
                <a:gd name="T9" fmla="*/ 0 h 8"/>
                <a:gd name="T10" fmla="*/ 3 w 6"/>
                <a:gd name="T11" fmla="*/ 0 h 8"/>
                <a:gd name="T12" fmla="*/ 3 w 6"/>
                <a:gd name="T13" fmla="*/ 0 h 8"/>
                <a:gd name="T14" fmla="*/ 3 w 6"/>
                <a:gd name="T15" fmla="*/ 0 h 8"/>
                <a:gd name="T16" fmla="*/ 1 w 6"/>
                <a:gd name="T17" fmla="*/ 3 h 8"/>
                <a:gd name="T18" fmla="*/ 0 w 6"/>
                <a:gd name="T19" fmla="*/ 4 h 8"/>
                <a:gd name="T20" fmla="*/ 0 w 6"/>
                <a:gd name="T21" fmla="*/ 4 h 8"/>
                <a:gd name="T22" fmla="*/ 0 w 6"/>
                <a:gd name="T23" fmla="*/ 4 h 8"/>
                <a:gd name="T24" fmla="*/ 1 w 6"/>
                <a:gd name="T25" fmla="*/ 4 h 8"/>
                <a:gd name="T26" fmla="*/ 1 w 6"/>
                <a:gd name="T27" fmla="*/ 4 h 8"/>
                <a:gd name="T28" fmla="*/ 2 w 6"/>
                <a:gd name="T29" fmla="*/ 4 h 8"/>
                <a:gd name="T30" fmla="*/ 2 w 6"/>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8"/>
                <a:gd name="T50" fmla="*/ 6 w 6"/>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8">
                  <a:moveTo>
                    <a:pt x="2" y="7"/>
                  </a:moveTo>
                  <a:lnTo>
                    <a:pt x="2" y="7"/>
                  </a:lnTo>
                  <a:lnTo>
                    <a:pt x="5" y="3"/>
                  </a:lnTo>
                  <a:lnTo>
                    <a:pt x="6" y="0"/>
                  </a:lnTo>
                  <a:lnTo>
                    <a:pt x="1" y="3"/>
                  </a:lnTo>
                  <a:lnTo>
                    <a:pt x="0" y="5"/>
                  </a:lnTo>
                  <a:lnTo>
                    <a:pt x="0" y="7"/>
                  </a:lnTo>
                  <a:lnTo>
                    <a:pt x="1" y="8"/>
                  </a:lnTo>
                  <a:lnTo>
                    <a:pt x="2"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499" name="Freeform 4522"/>
            <p:cNvSpPr>
              <a:spLocks/>
            </p:cNvSpPr>
            <p:nvPr/>
          </p:nvSpPr>
          <p:spPr bwMode="auto">
            <a:xfrm>
              <a:off x="3055" y="1836"/>
              <a:ext cx="5" cy="5"/>
            </a:xfrm>
            <a:custGeom>
              <a:avLst/>
              <a:gdLst>
                <a:gd name="T0" fmla="*/ 4 w 5"/>
                <a:gd name="T1" fmla="*/ 3 h 6"/>
                <a:gd name="T2" fmla="*/ 4 w 5"/>
                <a:gd name="T3" fmla="*/ 3 h 6"/>
                <a:gd name="T4" fmla="*/ 4 w 5"/>
                <a:gd name="T5" fmla="*/ 3 h 6"/>
                <a:gd name="T6" fmla="*/ 5 w 5"/>
                <a:gd name="T7" fmla="*/ 3 h 6"/>
                <a:gd name="T8" fmla="*/ 4 w 5"/>
                <a:gd name="T9" fmla="*/ 2 h 6"/>
                <a:gd name="T10" fmla="*/ 4 w 5"/>
                <a:gd name="T11" fmla="*/ 2 h 6"/>
                <a:gd name="T12" fmla="*/ 3 w 5"/>
                <a:gd name="T13" fmla="*/ 0 h 6"/>
                <a:gd name="T14" fmla="*/ 1 w 5"/>
                <a:gd name="T15" fmla="*/ 0 h 6"/>
                <a:gd name="T16" fmla="*/ 1 w 5"/>
                <a:gd name="T17" fmla="*/ 0 h 6"/>
                <a:gd name="T18" fmla="*/ 0 w 5"/>
                <a:gd name="T19" fmla="*/ 0 h 6"/>
                <a:gd name="T20" fmla="*/ 0 w 5"/>
                <a:gd name="T21" fmla="*/ 1 h 6"/>
                <a:gd name="T22" fmla="*/ 1 w 5"/>
                <a:gd name="T23" fmla="*/ 2 h 6"/>
                <a:gd name="T24" fmla="*/ 1 w 5"/>
                <a:gd name="T25" fmla="*/ 2 h 6"/>
                <a:gd name="T26" fmla="*/ 2 w 5"/>
                <a:gd name="T27" fmla="*/ 3 h 6"/>
                <a:gd name="T28" fmla="*/ 3 w 5"/>
                <a:gd name="T29" fmla="*/ 3 h 6"/>
                <a:gd name="T30" fmla="*/ 4 w 5"/>
                <a:gd name="T31" fmla="*/ 3 h 6"/>
                <a:gd name="T32" fmla="*/ 4 w 5"/>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4" y="6"/>
                  </a:moveTo>
                  <a:lnTo>
                    <a:pt x="4" y="6"/>
                  </a:lnTo>
                  <a:lnTo>
                    <a:pt x="5" y="4"/>
                  </a:lnTo>
                  <a:lnTo>
                    <a:pt x="4" y="2"/>
                  </a:lnTo>
                  <a:lnTo>
                    <a:pt x="3" y="0"/>
                  </a:lnTo>
                  <a:lnTo>
                    <a:pt x="1" y="0"/>
                  </a:lnTo>
                  <a:lnTo>
                    <a:pt x="0" y="0"/>
                  </a:lnTo>
                  <a:lnTo>
                    <a:pt x="0" y="1"/>
                  </a:lnTo>
                  <a:lnTo>
                    <a:pt x="1" y="2"/>
                  </a:lnTo>
                  <a:lnTo>
                    <a:pt x="2" y="4"/>
                  </a:lnTo>
                  <a:lnTo>
                    <a:pt x="3" y="6"/>
                  </a:lnTo>
                  <a:lnTo>
                    <a:pt x="4"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0" name="Freeform 4523"/>
            <p:cNvSpPr>
              <a:spLocks/>
            </p:cNvSpPr>
            <p:nvPr/>
          </p:nvSpPr>
          <p:spPr bwMode="auto">
            <a:xfrm>
              <a:off x="3063" y="1860"/>
              <a:ext cx="5" cy="7"/>
            </a:xfrm>
            <a:custGeom>
              <a:avLst/>
              <a:gdLst>
                <a:gd name="T0" fmla="*/ 1 w 6"/>
                <a:gd name="T1" fmla="*/ 4 h 8"/>
                <a:gd name="T2" fmla="*/ 1 w 6"/>
                <a:gd name="T3" fmla="*/ 4 h 8"/>
                <a:gd name="T4" fmla="*/ 3 w 6"/>
                <a:gd name="T5" fmla="*/ 4 h 8"/>
                <a:gd name="T6" fmla="*/ 3 w 6"/>
                <a:gd name="T7" fmla="*/ 4 h 8"/>
                <a:gd name="T8" fmla="*/ 3 w 6"/>
                <a:gd name="T9" fmla="*/ 4 h 8"/>
                <a:gd name="T10" fmla="*/ 3 w 6"/>
                <a:gd name="T11" fmla="*/ 4 h 8"/>
                <a:gd name="T12" fmla="*/ 3 w 6"/>
                <a:gd name="T13" fmla="*/ 2 h 8"/>
                <a:gd name="T14" fmla="*/ 3 w 6"/>
                <a:gd name="T15" fmla="*/ 2 h 8"/>
                <a:gd name="T16" fmla="*/ 3 w 6"/>
                <a:gd name="T17" fmla="*/ 0 h 8"/>
                <a:gd name="T18" fmla="*/ 3 w 6"/>
                <a:gd name="T19" fmla="*/ 1 h 8"/>
                <a:gd name="T20" fmla="*/ 3 w 6"/>
                <a:gd name="T21" fmla="*/ 1 h 8"/>
                <a:gd name="T22" fmla="*/ 2 w 6"/>
                <a:gd name="T23" fmla="*/ 4 h 8"/>
                <a:gd name="T24" fmla="*/ 0 w 6"/>
                <a:gd name="T25" fmla="*/ 4 h 8"/>
                <a:gd name="T26" fmla="*/ 0 w 6"/>
                <a:gd name="T27" fmla="*/ 4 h 8"/>
                <a:gd name="T28" fmla="*/ 0 w 6"/>
                <a:gd name="T29" fmla="*/ 4 h 8"/>
                <a:gd name="T30" fmla="*/ 0 w 6"/>
                <a:gd name="T31" fmla="*/ 4 h 8"/>
                <a:gd name="T32" fmla="*/ 1 w 6"/>
                <a:gd name="T33" fmla="*/ 4 h 8"/>
                <a:gd name="T34" fmla="*/ 1 w 6"/>
                <a:gd name="T35" fmla="*/ 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8"/>
                <a:gd name="T56" fmla="*/ 6 w 6"/>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8">
                  <a:moveTo>
                    <a:pt x="1" y="8"/>
                  </a:moveTo>
                  <a:lnTo>
                    <a:pt x="1" y="8"/>
                  </a:lnTo>
                  <a:lnTo>
                    <a:pt x="3" y="7"/>
                  </a:lnTo>
                  <a:lnTo>
                    <a:pt x="5" y="5"/>
                  </a:lnTo>
                  <a:lnTo>
                    <a:pt x="6" y="4"/>
                  </a:lnTo>
                  <a:lnTo>
                    <a:pt x="6" y="2"/>
                  </a:lnTo>
                  <a:lnTo>
                    <a:pt x="6" y="0"/>
                  </a:lnTo>
                  <a:lnTo>
                    <a:pt x="5" y="1"/>
                  </a:lnTo>
                  <a:lnTo>
                    <a:pt x="2" y="4"/>
                  </a:lnTo>
                  <a:lnTo>
                    <a:pt x="0" y="6"/>
                  </a:lnTo>
                  <a:lnTo>
                    <a:pt x="0" y="8"/>
                  </a:lnTo>
                  <a:lnTo>
                    <a:pt x="1"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1" name="Freeform 4524"/>
            <p:cNvSpPr>
              <a:spLocks/>
            </p:cNvSpPr>
            <p:nvPr/>
          </p:nvSpPr>
          <p:spPr bwMode="auto">
            <a:xfrm>
              <a:off x="3020" y="1845"/>
              <a:ext cx="34" cy="22"/>
            </a:xfrm>
            <a:custGeom>
              <a:avLst/>
              <a:gdLst>
                <a:gd name="T0" fmla="*/ 3 w 43"/>
                <a:gd name="T1" fmla="*/ 3 h 26"/>
                <a:gd name="T2" fmla="*/ 3 w 43"/>
                <a:gd name="T3" fmla="*/ 3 h 26"/>
                <a:gd name="T4" fmla="*/ 2 w 43"/>
                <a:gd name="T5" fmla="*/ 3 h 26"/>
                <a:gd name="T6" fmla="*/ 2 w 43"/>
                <a:gd name="T7" fmla="*/ 3 h 26"/>
                <a:gd name="T8" fmla="*/ 3 w 43"/>
                <a:gd name="T9" fmla="*/ 3 h 26"/>
                <a:gd name="T10" fmla="*/ 3 w 43"/>
                <a:gd name="T11" fmla="*/ 3 h 26"/>
                <a:gd name="T12" fmla="*/ 2 w 43"/>
                <a:gd name="T13" fmla="*/ 3 h 26"/>
                <a:gd name="T14" fmla="*/ 2 w 43"/>
                <a:gd name="T15" fmla="*/ 2 h 26"/>
                <a:gd name="T16" fmla="*/ 2 w 43"/>
                <a:gd name="T17" fmla="*/ 0 h 26"/>
                <a:gd name="T18" fmla="*/ 2 w 43"/>
                <a:gd name="T19" fmla="*/ 1 h 26"/>
                <a:gd name="T20" fmla="*/ 2 w 43"/>
                <a:gd name="T21" fmla="*/ 2 h 26"/>
                <a:gd name="T22" fmla="*/ 2 w 43"/>
                <a:gd name="T23" fmla="*/ 3 h 26"/>
                <a:gd name="T24" fmla="*/ 2 w 43"/>
                <a:gd name="T25" fmla="*/ 3 h 26"/>
                <a:gd name="T26" fmla="*/ 2 w 43"/>
                <a:gd name="T27" fmla="*/ 3 h 26"/>
                <a:gd name="T28" fmla="*/ 2 w 43"/>
                <a:gd name="T29" fmla="*/ 3 h 26"/>
                <a:gd name="T30" fmla="*/ 2 w 43"/>
                <a:gd name="T31" fmla="*/ 3 h 26"/>
                <a:gd name="T32" fmla="*/ 2 w 43"/>
                <a:gd name="T33" fmla="*/ 3 h 26"/>
                <a:gd name="T34" fmla="*/ 2 w 43"/>
                <a:gd name="T35" fmla="*/ 3 h 26"/>
                <a:gd name="T36" fmla="*/ 2 w 43"/>
                <a:gd name="T37" fmla="*/ 3 h 26"/>
                <a:gd name="T38" fmla="*/ 2 w 43"/>
                <a:gd name="T39" fmla="*/ 3 h 26"/>
                <a:gd name="T40" fmla="*/ 0 w 43"/>
                <a:gd name="T41" fmla="*/ 3 h 26"/>
                <a:gd name="T42" fmla="*/ 0 w 43"/>
                <a:gd name="T43" fmla="*/ 3 h 26"/>
                <a:gd name="T44" fmla="*/ 2 w 43"/>
                <a:gd name="T45" fmla="*/ 3 h 26"/>
                <a:gd name="T46" fmla="*/ 2 w 43"/>
                <a:gd name="T47" fmla="*/ 4 h 26"/>
                <a:gd name="T48" fmla="*/ 2 w 43"/>
                <a:gd name="T49" fmla="*/ 4 h 26"/>
                <a:gd name="T50" fmla="*/ 2 w 43"/>
                <a:gd name="T51" fmla="*/ 3 h 26"/>
                <a:gd name="T52" fmla="*/ 2 w 43"/>
                <a:gd name="T53" fmla="*/ 3 h 26"/>
                <a:gd name="T54" fmla="*/ 2 w 43"/>
                <a:gd name="T55" fmla="*/ 3 h 26"/>
                <a:gd name="T56" fmla="*/ 2 w 43"/>
                <a:gd name="T57" fmla="*/ 3 h 26"/>
                <a:gd name="T58" fmla="*/ 2 w 43"/>
                <a:gd name="T59" fmla="*/ 3 h 26"/>
                <a:gd name="T60" fmla="*/ 2 w 43"/>
                <a:gd name="T61" fmla="*/ 3 h 26"/>
                <a:gd name="T62" fmla="*/ 2 w 43"/>
                <a:gd name="T63" fmla="*/ 3 h 26"/>
                <a:gd name="T64" fmla="*/ 2 w 43"/>
                <a:gd name="T65" fmla="*/ 4 h 26"/>
                <a:gd name="T66" fmla="*/ 2 w 43"/>
                <a:gd name="T67" fmla="*/ 4 h 26"/>
                <a:gd name="T68" fmla="*/ 2 w 43"/>
                <a:gd name="T69" fmla="*/ 4 h 26"/>
                <a:gd name="T70" fmla="*/ 2 w 43"/>
                <a:gd name="T71" fmla="*/ 4 h 26"/>
                <a:gd name="T72" fmla="*/ 2 w 43"/>
                <a:gd name="T73" fmla="*/ 4 h 26"/>
                <a:gd name="T74" fmla="*/ 2 w 43"/>
                <a:gd name="T75" fmla="*/ 4 h 26"/>
                <a:gd name="T76" fmla="*/ 2 w 43"/>
                <a:gd name="T77" fmla="*/ 4 h 26"/>
                <a:gd name="T78" fmla="*/ 3 w 43"/>
                <a:gd name="T79" fmla="*/ 3 h 26"/>
                <a:gd name="T80" fmla="*/ 3 w 43"/>
                <a:gd name="T81" fmla="*/ 3 h 26"/>
                <a:gd name="T82" fmla="*/ 3 w 43"/>
                <a:gd name="T83" fmla="*/ 3 h 26"/>
                <a:gd name="T84" fmla="*/ 3 w 43"/>
                <a:gd name="T85" fmla="*/ 3 h 26"/>
                <a:gd name="T86" fmla="*/ 3 w 43"/>
                <a:gd name="T87" fmla="*/ 3 h 26"/>
                <a:gd name="T88" fmla="*/ 3 w 43"/>
                <a:gd name="T89" fmla="*/ 3 h 26"/>
                <a:gd name="T90" fmla="*/ 3 w 43"/>
                <a:gd name="T91" fmla="*/ 3 h 26"/>
                <a:gd name="T92" fmla="*/ 3 w 43"/>
                <a:gd name="T93" fmla="*/ 3 h 26"/>
                <a:gd name="T94" fmla="*/ 3 w 43"/>
                <a:gd name="T95" fmla="*/ 3 h 26"/>
                <a:gd name="T96" fmla="*/ 3 w 43"/>
                <a:gd name="T97" fmla="*/ 3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
                <a:gd name="T148" fmla="*/ 0 h 26"/>
                <a:gd name="T149" fmla="*/ 43 w 43"/>
                <a:gd name="T150" fmla="*/ 26 h 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 h="26">
                  <a:moveTo>
                    <a:pt x="42" y="14"/>
                  </a:moveTo>
                  <a:lnTo>
                    <a:pt x="42" y="14"/>
                  </a:lnTo>
                  <a:lnTo>
                    <a:pt x="41" y="13"/>
                  </a:lnTo>
                  <a:lnTo>
                    <a:pt x="40" y="13"/>
                  </a:lnTo>
                  <a:lnTo>
                    <a:pt x="36" y="13"/>
                  </a:lnTo>
                  <a:lnTo>
                    <a:pt x="35" y="14"/>
                  </a:lnTo>
                  <a:lnTo>
                    <a:pt x="35" y="13"/>
                  </a:lnTo>
                  <a:lnTo>
                    <a:pt x="38" y="11"/>
                  </a:lnTo>
                  <a:lnTo>
                    <a:pt x="39" y="10"/>
                  </a:lnTo>
                  <a:lnTo>
                    <a:pt x="38" y="8"/>
                  </a:lnTo>
                  <a:lnTo>
                    <a:pt x="35" y="5"/>
                  </a:lnTo>
                  <a:lnTo>
                    <a:pt x="33" y="2"/>
                  </a:lnTo>
                  <a:lnTo>
                    <a:pt x="31" y="1"/>
                  </a:lnTo>
                  <a:lnTo>
                    <a:pt x="27" y="0"/>
                  </a:lnTo>
                  <a:lnTo>
                    <a:pt x="22" y="1"/>
                  </a:lnTo>
                  <a:lnTo>
                    <a:pt x="19" y="2"/>
                  </a:lnTo>
                  <a:lnTo>
                    <a:pt x="15" y="3"/>
                  </a:lnTo>
                  <a:lnTo>
                    <a:pt x="12" y="5"/>
                  </a:lnTo>
                  <a:lnTo>
                    <a:pt x="11" y="9"/>
                  </a:lnTo>
                  <a:lnTo>
                    <a:pt x="10" y="10"/>
                  </a:lnTo>
                  <a:lnTo>
                    <a:pt x="7" y="11"/>
                  </a:lnTo>
                  <a:lnTo>
                    <a:pt x="4" y="12"/>
                  </a:lnTo>
                  <a:lnTo>
                    <a:pt x="3" y="12"/>
                  </a:lnTo>
                  <a:lnTo>
                    <a:pt x="4" y="13"/>
                  </a:lnTo>
                  <a:lnTo>
                    <a:pt x="6" y="14"/>
                  </a:lnTo>
                  <a:lnTo>
                    <a:pt x="0" y="16"/>
                  </a:lnTo>
                  <a:lnTo>
                    <a:pt x="0" y="17"/>
                  </a:lnTo>
                  <a:lnTo>
                    <a:pt x="4" y="22"/>
                  </a:lnTo>
                  <a:lnTo>
                    <a:pt x="12" y="25"/>
                  </a:lnTo>
                  <a:lnTo>
                    <a:pt x="13" y="25"/>
                  </a:lnTo>
                  <a:lnTo>
                    <a:pt x="13" y="24"/>
                  </a:lnTo>
                  <a:lnTo>
                    <a:pt x="14" y="20"/>
                  </a:lnTo>
                  <a:lnTo>
                    <a:pt x="15" y="20"/>
                  </a:lnTo>
                  <a:lnTo>
                    <a:pt x="16" y="19"/>
                  </a:lnTo>
                  <a:lnTo>
                    <a:pt x="19" y="19"/>
                  </a:lnTo>
                  <a:lnTo>
                    <a:pt x="20" y="20"/>
                  </a:lnTo>
                  <a:lnTo>
                    <a:pt x="22" y="23"/>
                  </a:lnTo>
                  <a:lnTo>
                    <a:pt x="24" y="24"/>
                  </a:lnTo>
                  <a:lnTo>
                    <a:pt x="24" y="26"/>
                  </a:lnTo>
                  <a:lnTo>
                    <a:pt x="25" y="26"/>
                  </a:lnTo>
                  <a:lnTo>
                    <a:pt x="28" y="26"/>
                  </a:lnTo>
                  <a:lnTo>
                    <a:pt x="31" y="26"/>
                  </a:lnTo>
                  <a:lnTo>
                    <a:pt x="33" y="26"/>
                  </a:lnTo>
                  <a:lnTo>
                    <a:pt x="34" y="26"/>
                  </a:lnTo>
                  <a:lnTo>
                    <a:pt x="35" y="25"/>
                  </a:lnTo>
                  <a:lnTo>
                    <a:pt x="38" y="23"/>
                  </a:lnTo>
                  <a:lnTo>
                    <a:pt x="40" y="22"/>
                  </a:lnTo>
                  <a:lnTo>
                    <a:pt x="41" y="22"/>
                  </a:lnTo>
                  <a:lnTo>
                    <a:pt x="41" y="20"/>
                  </a:lnTo>
                  <a:lnTo>
                    <a:pt x="40" y="19"/>
                  </a:lnTo>
                  <a:lnTo>
                    <a:pt x="39" y="19"/>
                  </a:lnTo>
                  <a:lnTo>
                    <a:pt x="39" y="18"/>
                  </a:lnTo>
                  <a:lnTo>
                    <a:pt x="40" y="17"/>
                  </a:lnTo>
                  <a:lnTo>
                    <a:pt x="41" y="18"/>
                  </a:lnTo>
                  <a:lnTo>
                    <a:pt x="41" y="19"/>
                  </a:lnTo>
                  <a:lnTo>
                    <a:pt x="43" y="19"/>
                  </a:lnTo>
                  <a:lnTo>
                    <a:pt x="43" y="18"/>
                  </a:lnTo>
                  <a:lnTo>
                    <a:pt x="43" y="17"/>
                  </a:lnTo>
                  <a:lnTo>
                    <a:pt x="42"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2" name="Freeform 4525"/>
            <p:cNvSpPr>
              <a:spLocks/>
            </p:cNvSpPr>
            <p:nvPr/>
          </p:nvSpPr>
          <p:spPr bwMode="auto">
            <a:xfrm>
              <a:off x="3095" y="1951"/>
              <a:ext cx="2" cy="0"/>
            </a:xfrm>
            <a:custGeom>
              <a:avLst/>
              <a:gdLst>
                <a:gd name="T0" fmla="*/ 1 w 3"/>
                <a:gd name="T1" fmla="*/ 0 h 1"/>
                <a:gd name="T2" fmla="*/ 1 w 3"/>
                <a:gd name="T3" fmla="*/ 0 h 1"/>
                <a:gd name="T4" fmla="*/ 0 w 3"/>
                <a:gd name="T5" fmla="*/ 0 h 1"/>
                <a:gd name="T6" fmla="*/ 1 w 3"/>
                <a:gd name="T7" fmla="*/ 0 h 1"/>
                <a:gd name="T8" fmla="*/ 1 w 3"/>
                <a:gd name="T9" fmla="*/ 0 h 1"/>
                <a:gd name="T10" fmla="*/ 1 w 3"/>
                <a:gd name="T11" fmla="*/ 0 h 1"/>
                <a:gd name="T12" fmla="*/ 1 w 3"/>
                <a:gd name="T13" fmla="*/ 0 h 1"/>
                <a:gd name="T14" fmla="*/ 1 w 3"/>
                <a:gd name="T15" fmla="*/ 0 h 1"/>
                <a:gd name="T16" fmla="*/ 1 w 3"/>
                <a:gd name="T17" fmla="*/ 0 h 1"/>
                <a:gd name="T18" fmla="*/ 1 w 3"/>
                <a:gd name="T19" fmla="*/ 0 h 1"/>
                <a:gd name="T20" fmla="*/ 1 w 3"/>
                <a:gd name="T21" fmla="*/ 0 h 1"/>
                <a:gd name="T22" fmla="*/ 1 w 3"/>
                <a:gd name="T23" fmla="*/ 0 h 1"/>
                <a:gd name="T24" fmla="*/ 1 w 3"/>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1"/>
                <a:gd name="T41" fmla="*/ 3 w 3"/>
                <a:gd name="T42" fmla="*/ 0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1">
                  <a:moveTo>
                    <a:pt x="2" y="0"/>
                  </a:moveTo>
                  <a:lnTo>
                    <a:pt x="2" y="0"/>
                  </a:lnTo>
                  <a:lnTo>
                    <a:pt x="0" y="0"/>
                  </a:lnTo>
                  <a:lnTo>
                    <a:pt x="1" y="1"/>
                  </a:lnTo>
                  <a:lnTo>
                    <a:pt x="2" y="1"/>
                  </a:lnTo>
                  <a:lnTo>
                    <a:pt x="3" y="1"/>
                  </a:lnTo>
                  <a:lnTo>
                    <a:pt x="3" y="0"/>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3" name="Freeform 4526"/>
            <p:cNvSpPr>
              <a:spLocks/>
            </p:cNvSpPr>
            <p:nvPr/>
          </p:nvSpPr>
          <p:spPr bwMode="auto">
            <a:xfrm>
              <a:off x="2990" y="1843"/>
              <a:ext cx="57" cy="69"/>
            </a:xfrm>
            <a:custGeom>
              <a:avLst/>
              <a:gdLst>
                <a:gd name="T0" fmla="*/ 5 w 71"/>
                <a:gd name="T1" fmla="*/ 2 h 85"/>
                <a:gd name="T2" fmla="*/ 5 w 71"/>
                <a:gd name="T3" fmla="*/ 2 h 85"/>
                <a:gd name="T4" fmla="*/ 5 w 71"/>
                <a:gd name="T5" fmla="*/ 2 h 85"/>
                <a:gd name="T6" fmla="*/ 4 w 71"/>
                <a:gd name="T7" fmla="*/ 2 h 85"/>
                <a:gd name="T8" fmla="*/ 3 w 71"/>
                <a:gd name="T9" fmla="*/ 2 h 85"/>
                <a:gd name="T10" fmla="*/ 4 w 71"/>
                <a:gd name="T11" fmla="*/ 2 h 85"/>
                <a:gd name="T12" fmla="*/ 4 w 71"/>
                <a:gd name="T13" fmla="*/ 2 h 85"/>
                <a:gd name="T14" fmla="*/ 5 w 71"/>
                <a:gd name="T15" fmla="*/ 2 h 85"/>
                <a:gd name="T16" fmla="*/ 5 w 71"/>
                <a:gd name="T17" fmla="*/ 0 h 85"/>
                <a:gd name="T18" fmla="*/ 5 w 71"/>
                <a:gd name="T19" fmla="*/ 2 h 85"/>
                <a:gd name="T20" fmla="*/ 4 w 71"/>
                <a:gd name="T21" fmla="*/ 2 h 85"/>
                <a:gd name="T22" fmla="*/ 4 w 71"/>
                <a:gd name="T23" fmla="*/ 2 h 85"/>
                <a:gd name="T24" fmla="*/ 4 w 71"/>
                <a:gd name="T25" fmla="*/ 2 h 85"/>
                <a:gd name="T26" fmla="*/ 4 w 71"/>
                <a:gd name="T27" fmla="*/ 2 h 85"/>
                <a:gd name="T28" fmla="*/ 3 w 71"/>
                <a:gd name="T29" fmla="*/ 2 h 85"/>
                <a:gd name="T30" fmla="*/ 3 w 71"/>
                <a:gd name="T31" fmla="*/ 2 h 85"/>
                <a:gd name="T32" fmla="*/ 2 w 71"/>
                <a:gd name="T33" fmla="*/ 2 h 85"/>
                <a:gd name="T34" fmla="*/ 3 w 71"/>
                <a:gd name="T35" fmla="*/ 2 h 85"/>
                <a:gd name="T36" fmla="*/ 2 w 71"/>
                <a:gd name="T37" fmla="*/ 2 h 85"/>
                <a:gd name="T38" fmla="*/ 2 w 71"/>
                <a:gd name="T39" fmla="*/ 2 h 85"/>
                <a:gd name="T40" fmla="*/ 2 w 71"/>
                <a:gd name="T41" fmla="*/ 2 h 85"/>
                <a:gd name="T42" fmla="*/ 2 w 71"/>
                <a:gd name="T43" fmla="*/ 2 h 85"/>
                <a:gd name="T44" fmla="*/ 2 w 71"/>
                <a:gd name="T45" fmla="*/ 2 h 85"/>
                <a:gd name="T46" fmla="*/ 2 w 71"/>
                <a:gd name="T47" fmla="*/ 2 h 85"/>
                <a:gd name="T48" fmla="*/ 2 w 71"/>
                <a:gd name="T49" fmla="*/ 3 h 85"/>
                <a:gd name="T50" fmla="*/ 2 w 71"/>
                <a:gd name="T51" fmla="*/ 3 h 85"/>
                <a:gd name="T52" fmla="*/ 2 w 71"/>
                <a:gd name="T53" fmla="*/ 4 h 85"/>
                <a:gd name="T54" fmla="*/ 2 w 71"/>
                <a:gd name="T55" fmla="*/ 4 h 85"/>
                <a:gd name="T56" fmla="*/ 2 w 71"/>
                <a:gd name="T57" fmla="*/ 4 h 85"/>
                <a:gd name="T58" fmla="*/ 2 w 71"/>
                <a:gd name="T59" fmla="*/ 4 h 85"/>
                <a:gd name="T60" fmla="*/ 2 w 71"/>
                <a:gd name="T61" fmla="*/ 4 h 85"/>
                <a:gd name="T62" fmla="*/ 2 w 71"/>
                <a:gd name="T63" fmla="*/ 5 h 85"/>
                <a:gd name="T64" fmla="*/ 2 w 71"/>
                <a:gd name="T65" fmla="*/ 5 h 85"/>
                <a:gd name="T66" fmla="*/ 2 w 71"/>
                <a:gd name="T67" fmla="*/ 6 h 85"/>
                <a:gd name="T68" fmla="*/ 2 w 71"/>
                <a:gd name="T69" fmla="*/ 6 h 85"/>
                <a:gd name="T70" fmla="*/ 2 w 71"/>
                <a:gd name="T71" fmla="*/ 6 h 85"/>
                <a:gd name="T72" fmla="*/ 2 w 71"/>
                <a:gd name="T73" fmla="*/ 6 h 85"/>
                <a:gd name="T74" fmla="*/ 2 w 71"/>
                <a:gd name="T75" fmla="*/ 6 h 85"/>
                <a:gd name="T76" fmla="*/ 2 w 71"/>
                <a:gd name="T77" fmla="*/ 6 h 85"/>
                <a:gd name="T78" fmla="*/ 2 w 71"/>
                <a:gd name="T79" fmla="*/ 6 h 85"/>
                <a:gd name="T80" fmla="*/ 2 w 71"/>
                <a:gd name="T81" fmla="*/ 7 h 85"/>
                <a:gd name="T82" fmla="*/ 2 w 71"/>
                <a:gd name="T83" fmla="*/ 7 h 85"/>
                <a:gd name="T84" fmla="*/ 2 w 71"/>
                <a:gd name="T85" fmla="*/ 8 h 85"/>
                <a:gd name="T86" fmla="*/ 2 w 71"/>
                <a:gd name="T87" fmla="*/ 8 h 85"/>
                <a:gd name="T88" fmla="*/ 2 w 71"/>
                <a:gd name="T89" fmla="*/ 8 h 85"/>
                <a:gd name="T90" fmla="*/ 2 w 71"/>
                <a:gd name="T91" fmla="*/ 8 h 85"/>
                <a:gd name="T92" fmla="*/ 2 w 71"/>
                <a:gd name="T93" fmla="*/ 8 h 85"/>
                <a:gd name="T94" fmla="*/ 2 w 71"/>
                <a:gd name="T95" fmla="*/ 8 h 85"/>
                <a:gd name="T96" fmla="*/ 3 w 71"/>
                <a:gd name="T97" fmla="*/ 8 h 85"/>
                <a:gd name="T98" fmla="*/ 4 w 71"/>
                <a:gd name="T99" fmla="*/ 7 h 85"/>
                <a:gd name="T100" fmla="*/ 5 w 71"/>
                <a:gd name="T101" fmla="*/ 6 h 85"/>
                <a:gd name="T102" fmla="*/ 5 w 71"/>
                <a:gd name="T103" fmla="*/ 6 h 85"/>
                <a:gd name="T104" fmla="*/ 6 w 71"/>
                <a:gd name="T105" fmla="*/ 6 h 85"/>
                <a:gd name="T106" fmla="*/ 6 w 71"/>
                <a:gd name="T107" fmla="*/ 6 h 85"/>
                <a:gd name="T108" fmla="*/ 6 w 71"/>
                <a:gd name="T109" fmla="*/ 5 h 85"/>
                <a:gd name="T110" fmla="*/ 6 w 71"/>
                <a:gd name="T111" fmla="*/ 3 h 85"/>
                <a:gd name="T112" fmla="*/ 6 w 71"/>
                <a:gd name="T113" fmla="*/ 3 h 85"/>
                <a:gd name="T114" fmla="*/ 6 w 71"/>
                <a:gd name="T115" fmla="*/ 2 h 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
                <a:gd name="T175" fmla="*/ 0 h 85"/>
                <a:gd name="T176" fmla="*/ 71 w 71"/>
                <a:gd name="T177" fmla="*/ 85 h 8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 h="85">
                  <a:moveTo>
                    <a:pt x="62" y="29"/>
                  </a:moveTo>
                  <a:lnTo>
                    <a:pt x="62" y="29"/>
                  </a:lnTo>
                  <a:lnTo>
                    <a:pt x="61" y="29"/>
                  </a:lnTo>
                  <a:lnTo>
                    <a:pt x="61" y="27"/>
                  </a:lnTo>
                  <a:lnTo>
                    <a:pt x="59" y="26"/>
                  </a:lnTo>
                  <a:lnTo>
                    <a:pt x="57" y="23"/>
                  </a:lnTo>
                  <a:lnTo>
                    <a:pt x="56" y="22"/>
                  </a:lnTo>
                  <a:lnTo>
                    <a:pt x="53" y="22"/>
                  </a:lnTo>
                  <a:lnTo>
                    <a:pt x="52" y="23"/>
                  </a:lnTo>
                  <a:lnTo>
                    <a:pt x="51" y="23"/>
                  </a:lnTo>
                  <a:lnTo>
                    <a:pt x="50" y="27"/>
                  </a:lnTo>
                  <a:lnTo>
                    <a:pt x="50" y="28"/>
                  </a:lnTo>
                  <a:lnTo>
                    <a:pt x="49" y="28"/>
                  </a:lnTo>
                  <a:lnTo>
                    <a:pt x="41" y="25"/>
                  </a:lnTo>
                  <a:lnTo>
                    <a:pt x="37" y="20"/>
                  </a:lnTo>
                  <a:lnTo>
                    <a:pt x="37" y="19"/>
                  </a:lnTo>
                  <a:lnTo>
                    <a:pt x="43" y="17"/>
                  </a:lnTo>
                  <a:lnTo>
                    <a:pt x="41" y="16"/>
                  </a:lnTo>
                  <a:lnTo>
                    <a:pt x="40" y="15"/>
                  </a:lnTo>
                  <a:lnTo>
                    <a:pt x="41" y="15"/>
                  </a:lnTo>
                  <a:lnTo>
                    <a:pt x="44" y="14"/>
                  </a:lnTo>
                  <a:lnTo>
                    <a:pt x="47" y="13"/>
                  </a:lnTo>
                  <a:lnTo>
                    <a:pt x="48" y="12"/>
                  </a:lnTo>
                  <a:lnTo>
                    <a:pt x="49" y="8"/>
                  </a:lnTo>
                  <a:lnTo>
                    <a:pt x="52" y="6"/>
                  </a:lnTo>
                  <a:lnTo>
                    <a:pt x="52" y="5"/>
                  </a:lnTo>
                  <a:lnTo>
                    <a:pt x="55" y="3"/>
                  </a:lnTo>
                  <a:lnTo>
                    <a:pt x="54" y="2"/>
                  </a:lnTo>
                  <a:lnTo>
                    <a:pt x="51" y="0"/>
                  </a:lnTo>
                  <a:lnTo>
                    <a:pt x="50" y="0"/>
                  </a:lnTo>
                  <a:lnTo>
                    <a:pt x="51" y="1"/>
                  </a:lnTo>
                  <a:lnTo>
                    <a:pt x="51" y="2"/>
                  </a:lnTo>
                  <a:lnTo>
                    <a:pt x="50" y="2"/>
                  </a:lnTo>
                  <a:lnTo>
                    <a:pt x="49" y="2"/>
                  </a:lnTo>
                  <a:lnTo>
                    <a:pt x="48" y="2"/>
                  </a:lnTo>
                  <a:lnTo>
                    <a:pt x="48" y="5"/>
                  </a:lnTo>
                  <a:lnTo>
                    <a:pt x="47" y="7"/>
                  </a:lnTo>
                  <a:lnTo>
                    <a:pt x="45" y="7"/>
                  </a:lnTo>
                  <a:lnTo>
                    <a:pt x="45" y="6"/>
                  </a:lnTo>
                  <a:lnTo>
                    <a:pt x="45" y="5"/>
                  </a:lnTo>
                  <a:lnTo>
                    <a:pt x="45" y="4"/>
                  </a:lnTo>
                  <a:lnTo>
                    <a:pt x="44" y="3"/>
                  </a:lnTo>
                  <a:lnTo>
                    <a:pt x="43" y="2"/>
                  </a:lnTo>
                  <a:lnTo>
                    <a:pt x="43" y="3"/>
                  </a:lnTo>
                  <a:lnTo>
                    <a:pt x="43" y="5"/>
                  </a:lnTo>
                  <a:lnTo>
                    <a:pt x="42" y="3"/>
                  </a:lnTo>
                  <a:lnTo>
                    <a:pt x="41" y="3"/>
                  </a:lnTo>
                  <a:lnTo>
                    <a:pt x="40" y="4"/>
                  </a:lnTo>
                  <a:lnTo>
                    <a:pt x="39" y="3"/>
                  </a:lnTo>
                  <a:lnTo>
                    <a:pt x="38" y="4"/>
                  </a:lnTo>
                  <a:lnTo>
                    <a:pt x="37" y="5"/>
                  </a:lnTo>
                  <a:lnTo>
                    <a:pt x="35" y="5"/>
                  </a:lnTo>
                  <a:lnTo>
                    <a:pt x="34" y="5"/>
                  </a:lnTo>
                  <a:lnTo>
                    <a:pt x="33" y="7"/>
                  </a:lnTo>
                  <a:lnTo>
                    <a:pt x="31" y="11"/>
                  </a:lnTo>
                  <a:lnTo>
                    <a:pt x="30" y="13"/>
                  </a:lnTo>
                  <a:lnTo>
                    <a:pt x="28" y="14"/>
                  </a:lnTo>
                  <a:lnTo>
                    <a:pt x="27" y="15"/>
                  </a:lnTo>
                  <a:lnTo>
                    <a:pt x="28" y="16"/>
                  </a:lnTo>
                  <a:lnTo>
                    <a:pt x="34" y="16"/>
                  </a:lnTo>
                  <a:lnTo>
                    <a:pt x="37" y="17"/>
                  </a:lnTo>
                  <a:lnTo>
                    <a:pt x="36" y="17"/>
                  </a:lnTo>
                  <a:lnTo>
                    <a:pt x="35" y="18"/>
                  </a:lnTo>
                  <a:lnTo>
                    <a:pt x="34" y="19"/>
                  </a:lnTo>
                  <a:lnTo>
                    <a:pt x="33" y="20"/>
                  </a:lnTo>
                  <a:lnTo>
                    <a:pt x="31" y="22"/>
                  </a:lnTo>
                  <a:lnTo>
                    <a:pt x="31" y="23"/>
                  </a:lnTo>
                  <a:lnTo>
                    <a:pt x="31" y="25"/>
                  </a:lnTo>
                  <a:lnTo>
                    <a:pt x="28" y="25"/>
                  </a:lnTo>
                  <a:lnTo>
                    <a:pt x="26" y="23"/>
                  </a:lnTo>
                  <a:lnTo>
                    <a:pt x="23" y="25"/>
                  </a:lnTo>
                  <a:lnTo>
                    <a:pt x="22" y="26"/>
                  </a:lnTo>
                  <a:lnTo>
                    <a:pt x="21" y="26"/>
                  </a:lnTo>
                  <a:lnTo>
                    <a:pt x="20" y="25"/>
                  </a:lnTo>
                  <a:lnTo>
                    <a:pt x="17" y="23"/>
                  </a:lnTo>
                  <a:lnTo>
                    <a:pt x="15" y="23"/>
                  </a:lnTo>
                  <a:lnTo>
                    <a:pt x="11" y="22"/>
                  </a:lnTo>
                  <a:lnTo>
                    <a:pt x="10" y="22"/>
                  </a:lnTo>
                  <a:lnTo>
                    <a:pt x="9" y="23"/>
                  </a:lnTo>
                  <a:lnTo>
                    <a:pt x="8" y="26"/>
                  </a:lnTo>
                  <a:lnTo>
                    <a:pt x="8" y="25"/>
                  </a:lnTo>
                  <a:lnTo>
                    <a:pt x="7" y="23"/>
                  </a:lnTo>
                  <a:lnTo>
                    <a:pt x="6" y="25"/>
                  </a:lnTo>
                  <a:lnTo>
                    <a:pt x="6" y="26"/>
                  </a:lnTo>
                  <a:lnTo>
                    <a:pt x="7" y="26"/>
                  </a:lnTo>
                  <a:lnTo>
                    <a:pt x="9" y="27"/>
                  </a:lnTo>
                  <a:lnTo>
                    <a:pt x="10" y="28"/>
                  </a:lnTo>
                  <a:lnTo>
                    <a:pt x="10" y="29"/>
                  </a:lnTo>
                  <a:lnTo>
                    <a:pt x="8" y="32"/>
                  </a:lnTo>
                  <a:lnTo>
                    <a:pt x="8" y="33"/>
                  </a:lnTo>
                  <a:lnTo>
                    <a:pt x="9" y="33"/>
                  </a:lnTo>
                  <a:lnTo>
                    <a:pt x="13" y="32"/>
                  </a:lnTo>
                  <a:lnTo>
                    <a:pt x="14" y="32"/>
                  </a:lnTo>
                  <a:lnTo>
                    <a:pt x="13" y="33"/>
                  </a:lnTo>
                  <a:lnTo>
                    <a:pt x="10" y="35"/>
                  </a:lnTo>
                  <a:lnTo>
                    <a:pt x="9" y="35"/>
                  </a:lnTo>
                  <a:lnTo>
                    <a:pt x="11" y="37"/>
                  </a:lnTo>
                  <a:lnTo>
                    <a:pt x="11" y="39"/>
                  </a:lnTo>
                  <a:lnTo>
                    <a:pt x="9" y="39"/>
                  </a:lnTo>
                  <a:lnTo>
                    <a:pt x="7" y="39"/>
                  </a:lnTo>
                  <a:lnTo>
                    <a:pt x="6" y="40"/>
                  </a:lnTo>
                  <a:lnTo>
                    <a:pt x="4" y="40"/>
                  </a:lnTo>
                  <a:lnTo>
                    <a:pt x="4" y="41"/>
                  </a:lnTo>
                  <a:lnTo>
                    <a:pt x="4" y="42"/>
                  </a:lnTo>
                  <a:lnTo>
                    <a:pt x="4" y="43"/>
                  </a:lnTo>
                  <a:lnTo>
                    <a:pt x="6" y="43"/>
                  </a:lnTo>
                  <a:lnTo>
                    <a:pt x="7" y="43"/>
                  </a:lnTo>
                  <a:lnTo>
                    <a:pt x="11" y="43"/>
                  </a:lnTo>
                  <a:lnTo>
                    <a:pt x="14" y="43"/>
                  </a:lnTo>
                  <a:lnTo>
                    <a:pt x="14" y="44"/>
                  </a:lnTo>
                  <a:lnTo>
                    <a:pt x="13" y="45"/>
                  </a:lnTo>
                  <a:lnTo>
                    <a:pt x="13" y="46"/>
                  </a:lnTo>
                  <a:lnTo>
                    <a:pt x="14" y="46"/>
                  </a:lnTo>
                  <a:lnTo>
                    <a:pt x="16" y="47"/>
                  </a:lnTo>
                  <a:lnTo>
                    <a:pt x="23" y="46"/>
                  </a:lnTo>
                  <a:lnTo>
                    <a:pt x="24" y="46"/>
                  </a:lnTo>
                  <a:lnTo>
                    <a:pt x="24" y="47"/>
                  </a:lnTo>
                  <a:lnTo>
                    <a:pt x="23" y="48"/>
                  </a:lnTo>
                  <a:lnTo>
                    <a:pt x="22" y="49"/>
                  </a:lnTo>
                  <a:lnTo>
                    <a:pt x="20" y="49"/>
                  </a:lnTo>
                  <a:lnTo>
                    <a:pt x="18" y="49"/>
                  </a:lnTo>
                  <a:lnTo>
                    <a:pt x="16" y="53"/>
                  </a:lnTo>
                  <a:lnTo>
                    <a:pt x="15" y="56"/>
                  </a:lnTo>
                  <a:lnTo>
                    <a:pt x="15" y="57"/>
                  </a:lnTo>
                  <a:lnTo>
                    <a:pt x="14" y="57"/>
                  </a:lnTo>
                  <a:lnTo>
                    <a:pt x="12" y="59"/>
                  </a:lnTo>
                  <a:lnTo>
                    <a:pt x="10" y="60"/>
                  </a:lnTo>
                  <a:lnTo>
                    <a:pt x="11" y="60"/>
                  </a:lnTo>
                  <a:lnTo>
                    <a:pt x="21" y="58"/>
                  </a:lnTo>
                  <a:lnTo>
                    <a:pt x="23" y="57"/>
                  </a:lnTo>
                  <a:lnTo>
                    <a:pt x="26" y="58"/>
                  </a:lnTo>
                  <a:lnTo>
                    <a:pt x="27" y="59"/>
                  </a:lnTo>
                  <a:lnTo>
                    <a:pt x="26" y="59"/>
                  </a:lnTo>
                  <a:lnTo>
                    <a:pt x="20" y="61"/>
                  </a:lnTo>
                  <a:lnTo>
                    <a:pt x="14" y="61"/>
                  </a:lnTo>
                  <a:lnTo>
                    <a:pt x="13" y="61"/>
                  </a:lnTo>
                  <a:lnTo>
                    <a:pt x="11" y="63"/>
                  </a:lnTo>
                  <a:lnTo>
                    <a:pt x="10" y="64"/>
                  </a:lnTo>
                  <a:lnTo>
                    <a:pt x="9" y="64"/>
                  </a:lnTo>
                  <a:lnTo>
                    <a:pt x="9" y="65"/>
                  </a:lnTo>
                  <a:lnTo>
                    <a:pt x="10" y="67"/>
                  </a:lnTo>
                  <a:lnTo>
                    <a:pt x="11" y="68"/>
                  </a:lnTo>
                  <a:lnTo>
                    <a:pt x="10" y="69"/>
                  </a:lnTo>
                  <a:lnTo>
                    <a:pt x="9" y="68"/>
                  </a:lnTo>
                  <a:lnTo>
                    <a:pt x="7" y="68"/>
                  </a:lnTo>
                  <a:lnTo>
                    <a:pt x="6" y="68"/>
                  </a:lnTo>
                  <a:lnTo>
                    <a:pt x="4" y="69"/>
                  </a:lnTo>
                  <a:lnTo>
                    <a:pt x="4" y="68"/>
                  </a:lnTo>
                  <a:lnTo>
                    <a:pt x="3" y="68"/>
                  </a:lnTo>
                  <a:lnTo>
                    <a:pt x="1" y="69"/>
                  </a:lnTo>
                  <a:lnTo>
                    <a:pt x="0" y="70"/>
                  </a:lnTo>
                  <a:lnTo>
                    <a:pt x="2" y="70"/>
                  </a:lnTo>
                  <a:lnTo>
                    <a:pt x="6" y="71"/>
                  </a:lnTo>
                  <a:lnTo>
                    <a:pt x="9" y="70"/>
                  </a:lnTo>
                  <a:lnTo>
                    <a:pt x="10" y="70"/>
                  </a:lnTo>
                  <a:lnTo>
                    <a:pt x="10" y="71"/>
                  </a:lnTo>
                  <a:lnTo>
                    <a:pt x="9" y="72"/>
                  </a:lnTo>
                  <a:lnTo>
                    <a:pt x="4" y="73"/>
                  </a:lnTo>
                  <a:lnTo>
                    <a:pt x="3" y="73"/>
                  </a:lnTo>
                  <a:lnTo>
                    <a:pt x="2" y="75"/>
                  </a:lnTo>
                  <a:lnTo>
                    <a:pt x="1" y="76"/>
                  </a:lnTo>
                  <a:lnTo>
                    <a:pt x="2" y="76"/>
                  </a:lnTo>
                  <a:lnTo>
                    <a:pt x="4" y="77"/>
                  </a:lnTo>
                  <a:lnTo>
                    <a:pt x="11" y="76"/>
                  </a:lnTo>
                  <a:lnTo>
                    <a:pt x="13" y="76"/>
                  </a:lnTo>
                  <a:lnTo>
                    <a:pt x="13" y="77"/>
                  </a:lnTo>
                  <a:lnTo>
                    <a:pt x="6" y="82"/>
                  </a:lnTo>
                  <a:lnTo>
                    <a:pt x="4" y="83"/>
                  </a:lnTo>
                  <a:lnTo>
                    <a:pt x="7" y="83"/>
                  </a:lnTo>
                  <a:lnTo>
                    <a:pt x="11" y="82"/>
                  </a:lnTo>
                  <a:lnTo>
                    <a:pt x="12" y="82"/>
                  </a:lnTo>
                  <a:lnTo>
                    <a:pt x="11" y="83"/>
                  </a:lnTo>
                  <a:lnTo>
                    <a:pt x="12" y="83"/>
                  </a:lnTo>
                  <a:lnTo>
                    <a:pt x="12" y="84"/>
                  </a:lnTo>
                  <a:lnTo>
                    <a:pt x="10" y="84"/>
                  </a:lnTo>
                  <a:lnTo>
                    <a:pt x="10" y="85"/>
                  </a:lnTo>
                  <a:lnTo>
                    <a:pt x="12" y="85"/>
                  </a:lnTo>
                  <a:lnTo>
                    <a:pt x="16" y="85"/>
                  </a:lnTo>
                  <a:lnTo>
                    <a:pt x="22" y="84"/>
                  </a:lnTo>
                  <a:lnTo>
                    <a:pt x="28" y="83"/>
                  </a:lnTo>
                  <a:lnTo>
                    <a:pt x="31" y="81"/>
                  </a:lnTo>
                  <a:lnTo>
                    <a:pt x="33" y="78"/>
                  </a:lnTo>
                  <a:lnTo>
                    <a:pt x="34" y="77"/>
                  </a:lnTo>
                  <a:lnTo>
                    <a:pt x="35" y="77"/>
                  </a:lnTo>
                  <a:lnTo>
                    <a:pt x="36" y="78"/>
                  </a:lnTo>
                  <a:lnTo>
                    <a:pt x="39" y="75"/>
                  </a:lnTo>
                  <a:lnTo>
                    <a:pt x="42" y="74"/>
                  </a:lnTo>
                  <a:lnTo>
                    <a:pt x="45" y="72"/>
                  </a:lnTo>
                  <a:lnTo>
                    <a:pt x="49" y="72"/>
                  </a:lnTo>
                  <a:lnTo>
                    <a:pt x="53" y="71"/>
                  </a:lnTo>
                  <a:lnTo>
                    <a:pt x="55" y="70"/>
                  </a:lnTo>
                  <a:lnTo>
                    <a:pt x="55" y="69"/>
                  </a:lnTo>
                  <a:lnTo>
                    <a:pt x="55" y="68"/>
                  </a:lnTo>
                  <a:lnTo>
                    <a:pt x="56" y="70"/>
                  </a:lnTo>
                  <a:lnTo>
                    <a:pt x="58" y="69"/>
                  </a:lnTo>
                  <a:lnTo>
                    <a:pt x="62" y="69"/>
                  </a:lnTo>
                  <a:lnTo>
                    <a:pt x="64" y="70"/>
                  </a:lnTo>
                  <a:lnTo>
                    <a:pt x="65" y="70"/>
                  </a:lnTo>
                  <a:lnTo>
                    <a:pt x="64" y="68"/>
                  </a:lnTo>
                  <a:lnTo>
                    <a:pt x="64" y="67"/>
                  </a:lnTo>
                  <a:lnTo>
                    <a:pt x="65" y="65"/>
                  </a:lnTo>
                  <a:lnTo>
                    <a:pt x="66" y="65"/>
                  </a:lnTo>
                  <a:lnTo>
                    <a:pt x="66" y="63"/>
                  </a:lnTo>
                  <a:lnTo>
                    <a:pt x="70" y="55"/>
                  </a:lnTo>
                  <a:lnTo>
                    <a:pt x="71" y="51"/>
                  </a:lnTo>
                  <a:lnTo>
                    <a:pt x="70" y="48"/>
                  </a:lnTo>
                  <a:lnTo>
                    <a:pt x="69" y="45"/>
                  </a:lnTo>
                  <a:lnTo>
                    <a:pt x="70" y="42"/>
                  </a:lnTo>
                  <a:lnTo>
                    <a:pt x="69" y="39"/>
                  </a:lnTo>
                  <a:lnTo>
                    <a:pt x="68" y="36"/>
                  </a:lnTo>
                  <a:lnTo>
                    <a:pt x="65" y="32"/>
                  </a:lnTo>
                  <a:lnTo>
                    <a:pt x="65" y="31"/>
                  </a:lnTo>
                  <a:lnTo>
                    <a:pt x="66" y="31"/>
                  </a:lnTo>
                  <a:lnTo>
                    <a:pt x="68" y="31"/>
                  </a:lnTo>
                  <a:lnTo>
                    <a:pt x="69" y="31"/>
                  </a:lnTo>
                  <a:lnTo>
                    <a:pt x="69" y="30"/>
                  </a:lnTo>
                  <a:lnTo>
                    <a:pt x="68" y="29"/>
                  </a:lnTo>
                  <a:lnTo>
                    <a:pt x="65" y="29"/>
                  </a:lnTo>
                  <a:lnTo>
                    <a:pt x="62" y="29"/>
                  </a:lnTo>
                  <a:close/>
                </a:path>
              </a:pathLst>
            </a:custGeom>
            <a:solidFill>
              <a:schemeClr val="bg1"/>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4" name="Freeform 4527"/>
            <p:cNvSpPr>
              <a:spLocks/>
            </p:cNvSpPr>
            <p:nvPr/>
          </p:nvSpPr>
          <p:spPr bwMode="auto">
            <a:xfrm>
              <a:off x="2993" y="1868"/>
              <a:ext cx="3" cy="1"/>
            </a:xfrm>
            <a:custGeom>
              <a:avLst/>
              <a:gdLst>
                <a:gd name="T0" fmla="*/ 1 w 5"/>
                <a:gd name="T1" fmla="*/ 1 h 2"/>
                <a:gd name="T2" fmla="*/ 1 w 5"/>
                <a:gd name="T3" fmla="*/ 1 h 2"/>
                <a:gd name="T4" fmla="*/ 1 w 5"/>
                <a:gd name="T5" fmla="*/ 0 h 2"/>
                <a:gd name="T6" fmla="*/ 1 w 5"/>
                <a:gd name="T7" fmla="*/ 0 h 2"/>
                <a:gd name="T8" fmla="*/ 0 w 5"/>
                <a:gd name="T9" fmla="*/ 0 h 2"/>
                <a:gd name="T10" fmla="*/ 0 w 5"/>
                <a:gd name="T11" fmla="*/ 1 h 2"/>
                <a:gd name="T12" fmla="*/ 0 w 5"/>
                <a:gd name="T13" fmla="*/ 1 h 2"/>
                <a:gd name="T14" fmla="*/ 1 w 5"/>
                <a:gd name="T15" fmla="*/ 1 h 2"/>
                <a:gd name="T16" fmla="*/ 1 w 5"/>
                <a:gd name="T17" fmla="*/ 1 h 2"/>
                <a:gd name="T18" fmla="*/ 1 w 5"/>
                <a:gd name="T19" fmla="*/ 1 h 2"/>
                <a:gd name="T20" fmla="*/ 1 w 5"/>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2"/>
                <a:gd name="T35" fmla="*/ 5 w 5"/>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2">
                  <a:moveTo>
                    <a:pt x="5" y="1"/>
                  </a:moveTo>
                  <a:lnTo>
                    <a:pt x="5" y="1"/>
                  </a:lnTo>
                  <a:lnTo>
                    <a:pt x="4" y="0"/>
                  </a:lnTo>
                  <a:lnTo>
                    <a:pt x="3" y="0"/>
                  </a:lnTo>
                  <a:lnTo>
                    <a:pt x="0" y="0"/>
                  </a:lnTo>
                  <a:lnTo>
                    <a:pt x="0" y="1"/>
                  </a:lnTo>
                  <a:lnTo>
                    <a:pt x="3" y="2"/>
                  </a:lnTo>
                  <a:lnTo>
                    <a:pt x="4" y="2"/>
                  </a:lnTo>
                  <a:lnTo>
                    <a:pt x="5"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5" name="Freeform 4528"/>
            <p:cNvSpPr>
              <a:spLocks/>
            </p:cNvSpPr>
            <p:nvPr/>
          </p:nvSpPr>
          <p:spPr bwMode="auto">
            <a:xfrm>
              <a:off x="2189" y="1162"/>
              <a:ext cx="782" cy="593"/>
            </a:xfrm>
            <a:custGeom>
              <a:avLst/>
              <a:gdLst>
                <a:gd name="T0" fmla="*/ 61 w 978"/>
                <a:gd name="T1" fmla="*/ 52 h 723"/>
                <a:gd name="T2" fmla="*/ 62 w 978"/>
                <a:gd name="T3" fmla="*/ 51 h 723"/>
                <a:gd name="T4" fmla="*/ 61 w 978"/>
                <a:gd name="T5" fmla="*/ 46 h 723"/>
                <a:gd name="T6" fmla="*/ 70 w 978"/>
                <a:gd name="T7" fmla="*/ 51 h 723"/>
                <a:gd name="T8" fmla="*/ 70 w 978"/>
                <a:gd name="T9" fmla="*/ 48 h 723"/>
                <a:gd name="T10" fmla="*/ 66 w 978"/>
                <a:gd name="T11" fmla="*/ 44 h 723"/>
                <a:gd name="T12" fmla="*/ 62 w 978"/>
                <a:gd name="T13" fmla="*/ 42 h 723"/>
                <a:gd name="T14" fmla="*/ 69 w 978"/>
                <a:gd name="T15" fmla="*/ 40 h 723"/>
                <a:gd name="T16" fmla="*/ 70 w 978"/>
                <a:gd name="T17" fmla="*/ 39 h 723"/>
                <a:gd name="T18" fmla="*/ 71 w 978"/>
                <a:gd name="T19" fmla="*/ 35 h 723"/>
                <a:gd name="T20" fmla="*/ 72 w 978"/>
                <a:gd name="T21" fmla="*/ 32 h 723"/>
                <a:gd name="T22" fmla="*/ 70 w 978"/>
                <a:gd name="T23" fmla="*/ 29 h 723"/>
                <a:gd name="T24" fmla="*/ 75 w 978"/>
                <a:gd name="T25" fmla="*/ 26 h 723"/>
                <a:gd name="T26" fmla="*/ 70 w 978"/>
                <a:gd name="T27" fmla="*/ 24 h 723"/>
                <a:gd name="T28" fmla="*/ 73 w 978"/>
                <a:gd name="T29" fmla="*/ 19 h 723"/>
                <a:gd name="T30" fmla="*/ 75 w 978"/>
                <a:gd name="T31" fmla="*/ 14 h 723"/>
                <a:gd name="T32" fmla="*/ 76 w 978"/>
                <a:gd name="T33" fmla="*/ 9 h 723"/>
                <a:gd name="T34" fmla="*/ 70 w 978"/>
                <a:gd name="T35" fmla="*/ 7 h 723"/>
                <a:gd name="T36" fmla="*/ 60 w 978"/>
                <a:gd name="T37" fmla="*/ 6 h 723"/>
                <a:gd name="T38" fmla="*/ 52 w 978"/>
                <a:gd name="T39" fmla="*/ 3 h 723"/>
                <a:gd name="T40" fmla="*/ 48 w 978"/>
                <a:gd name="T41" fmla="*/ 2 h 723"/>
                <a:gd name="T42" fmla="*/ 43 w 978"/>
                <a:gd name="T43" fmla="*/ 2 h 723"/>
                <a:gd name="T44" fmla="*/ 43 w 978"/>
                <a:gd name="T45" fmla="*/ 4 h 723"/>
                <a:gd name="T46" fmla="*/ 34 w 978"/>
                <a:gd name="T47" fmla="*/ 6 h 723"/>
                <a:gd name="T48" fmla="*/ 27 w 978"/>
                <a:gd name="T49" fmla="*/ 9 h 723"/>
                <a:gd name="T50" fmla="*/ 18 w 978"/>
                <a:gd name="T51" fmla="*/ 7 h 723"/>
                <a:gd name="T52" fmla="*/ 11 w 978"/>
                <a:gd name="T53" fmla="*/ 16 h 723"/>
                <a:gd name="T54" fmla="*/ 2 w 978"/>
                <a:gd name="T55" fmla="*/ 21 h 723"/>
                <a:gd name="T56" fmla="*/ 9 w 978"/>
                <a:gd name="T57" fmla="*/ 26 h 723"/>
                <a:gd name="T58" fmla="*/ 7 w 978"/>
                <a:gd name="T59" fmla="*/ 32 h 723"/>
                <a:gd name="T60" fmla="*/ 21 w 978"/>
                <a:gd name="T61" fmla="*/ 33 h 723"/>
                <a:gd name="T62" fmla="*/ 24 w 978"/>
                <a:gd name="T63" fmla="*/ 39 h 723"/>
                <a:gd name="T64" fmla="*/ 25 w 978"/>
                <a:gd name="T65" fmla="*/ 44 h 723"/>
                <a:gd name="T66" fmla="*/ 27 w 978"/>
                <a:gd name="T67" fmla="*/ 47 h 723"/>
                <a:gd name="T68" fmla="*/ 29 w 978"/>
                <a:gd name="T69" fmla="*/ 48 h 723"/>
                <a:gd name="T70" fmla="*/ 30 w 978"/>
                <a:gd name="T71" fmla="*/ 51 h 723"/>
                <a:gd name="T72" fmla="*/ 31 w 978"/>
                <a:gd name="T73" fmla="*/ 53 h 723"/>
                <a:gd name="T74" fmla="*/ 30 w 978"/>
                <a:gd name="T75" fmla="*/ 55 h 723"/>
                <a:gd name="T76" fmla="*/ 30 w 978"/>
                <a:gd name="T77" fmla="*/ 57 h 723"/>
                <a:gd name="T78" fmla="*/ 27 w 978"/>
                <a:gd name="T79" fmla="*/ 59 h 723"/>
                <a:gd name="T80" fmla="*/ 30 w 978"/>
                <a:gd name="T81" fmla="*/ 59 h 723"/>
                <a:gd name="T82" fmla="*/ 27 w 978"/>
                <a:gd name="T83" fmla="*/ 62 h 723"/>
                <a:gd name="T84" fmla="*/ 27 w 978"/>
                <a:gd name="T85" fmla="*/ 64 h 723"/>
                <a:gd name="T86" fmla="*/ 27 w 978"/>
                <a:gd name="T87" fmla="*/ 65 h 723"/>
                <a:gd name="T88" fmla="*/ 29 w 978"/>
                <a:gd name="T89" fmla="*/ 66 h 723"/>
                <a:gd name="T90" fmla="*/ 30 w 978"/>
                <a:gd name="T91" fmla="*/ 69 h 723"/>
                <a:gd name="T92" fmla="*/ 30 w 978"/>
                <a:gd name="T93" fmla="*/ 69 h 723"/>
                <a:gd name="T94" fmla="*/ 30 w 978"/>
                <a:gd name="T95" fmla="*/ 71 h 723"/>
                <a:gd name="T96" fmla="*/ 31 w 978"/>
                <a:gd name="T97" fmla="*/ 74 h 723"/>
                <a:gd name="T98" fmla="*/ 33 w 978"/>
                <a:gd name="T99" fmla="*/ 77 h 723"/>
                <a:gd name="T100" fmla="*/ 34 w 978"/>
                <a:gd name="T101" fmla="*/ 79 h 723"/>
                <a:gd name="T102" fmla="*/ 38 w 978"/>
                <a:gd name="T103" fmla="*/ 79 h 723"/>
                <a:gd name="T104" fmla="*/ 38 w 978"/>
                <a:gd name="T105" fmla="*/ 80 h 723"/>
                <a:gd name="T106" fmla="*/ 40 w 978"/>
                <a:gd name="T107" fmla="*/ 81 h 723"/>
                <a:gd name="T108" fmla="*/ 42 w 978"/>
                <a:gd name="T109" fmla="*/ 79 h 723"/>
                <a:gd name="T110" fmla="*/ 42 w 978"/>
                <a:gd name="T111" fmla="*/ 76 h 723"/>
                <a:gd name="T112" fmla="*/ 43 w 978"/>
                <a:gd name="T113" fmla="*/ 73 h 723"/>
                <a:gd name="T114" fmla="*/ 44 w 978"/>
                <a:gd name="T115" fmla="*/ 72 h 723"/>
                <a:gd name="T116" fmla="*/ 45 w 978"/>
                <a:gd name="T117" fmla="*/ 69 h 723"/>
                <a:gd name="T118" fmla="*/ 48 w 978"/>
                <a:gd name="T119" fmla="*/ 65 h 723"/>
                <a:gd name="T120" fmla="*/ 52 w 978"/>
                <a:gd name="T121" fmla="*/ 64 h 723"/>
                <a:gd name="T122" fmla="*/ 56 w 978"/>
                <a:gd name="T123" fmla="*/ 59 h 723"/>
                <a:gd name="T124" fmla="*/ 60 w 978"/>
                <a:gd name="T125" fmla="*/ 57 h 7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8"/>
                <a:gd name="T190" fmla="*/ 0 h 723"/>
                <a:gd name="T191" fmla="*/ 978 w 978"/>
                <a:gd name="T192" fmla="*/ 723 h 7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8" h="723">
                  <a:moveTo>
                    <a:pt x="775" y="478"/>
                  </a:moveTo>
                  <a:lnTo>
                    <a:pt x="775" y="478"/>
                  </a:lnTo>
                  <a:lnTo>
                    <a:pt x="776" y="478"/>
                  </a:lnTo>
                  <a:lnTo>
                    <a:pt x="777" y="480"/>
                  </a:lnTo>
                  <a:lnTo>
                    <a:pt x="779" y="480"/>
                  </a:lnTo>
                  <a:lnTo>
                    <a:pt x="782" y="478"/>
                  </a:lnTo>
                  <a:lnTo>
                    <a:pt x="783" y="478"/>
                  </a:lnTo>
                  <a:lnTo>
                    <a:pt x="783" y="477"/>
                  </a:lnTo>
                  <a:lnTo>
                    <a:pt x="782" y="475"/>
                  </a:lnTo>
                  <a:lnTo>
                    <a:pt x="781" y="474"/>
                  </a:lnTo>
                  <a:lnTo>
                    <a:pt x="779" y="474"/>
                  </a:lnTo>
                  <a:lnTo>
                    <a:pt x="780" y="473"/>
                  </a:lnTo>
                  <a:lnTo>
                    <a:pt x="781" y="474"/>
                  </a:lnTo>
                  <a:lnTo>
                    <a:pt x="785" y="474"/>
                  </a:lnTo>
                  <a:lnTo>
                    <a:pt x="786" y="474"/>
                  </a:lnTo>
                  <a:lnTo>
                    <a:pt x="787" y="475"/>
                  </a:lnTo>
                  <a:lnTo>
                    <a:pt x="788" y="476"/>
                  </a:lnTo>
                  <a:lnTo>
                    <a:pt x="789" y="474"/>
                  </a:lnTo>
                  <a:lnTo>
                    <a:pt x="790" y="472"/>
                  </a:lnTo>
                  <a:lnTo>
                    <a:pt x="789" y="471"/>
                  </a:lnTo>
                  <a:lnTo>
                    <a:pt x="788" y="470"/>
                  </a:lnTo>
                  <a:lnTo>
                    <a:pt x="787" y="469"/>
                  </a:lnTo>
                  <a:lnTo>
                    <a:pt x="788" y="469"/>
                  </a:lnTo>
                  <a:lnTo>
                    <a:pt x="790" y="469"/>
                  </a:lnTo>
                  <a:lnTo>
                    <a:pt x="796" y="469"/>
                  </a:lnTo>
                  <a:lnTo>
                    <a:pt x="797" y="469"/>
                  </a:lnTo>
                  <a:lnTo>
                    <a:pt x="796" y="468"/>
                  </a:lnTo>
                  <a:lnTo>
                    <a:pt x="795" y="467"/>
                  </a:lnTo>
                  <a:lnTo>
                    <a:pt x="796" y="468"/>
                  </a:lnTo>
                  <a:lnTo>
                    <a:pt x="800" y="469"/>
                  </a:lnTo>
                  <a:lnTo>
                    <a:pt x="801" y="469"/>
                  </a:lnTo>
                  <a:lnTo>
                    <a:pt x="801" y="468"/>
                  </a:lnTo>
                  <a:lnTo>
                    <a:pt x="800" y="467"/>
                  </a:lnTo>
                  <a:lnTo>
                    <a:pt x="797" y="467"/>
                  </a:lnTo>
                  <a:lnTo>
                    <a:pt x="797" y="466"/>
                  </a:lnTo>
                  <a:lnTo>
                    <a:pt x="799" y="466"/>
                  </a:lnTo>
                  <a:lnTo>
                    <a:pt x="804" y="464"/>
                  </a:lnTo>
                  <a:lnTo>
                    <a:pt x="809" y="462"/>
                  </a:lnTo>
                  <a:lnTo>
                    <a:pt x="815" y="459"/>
                  </a:lnTo>
                  <a:lnTo>
                    <a:pt x="816" y="458"/>
                  </a:lnTo>
                  <a:lnTo>
                    <a:pt x="815" y="457"/>
                  </a:lnTo>
                  <a:lnTo>
                    <a:pt x="811" y="457"/>
                  </a:lnTo>
                  <a:lnTo>
                    <a:pt x="788" y="457"/>
                  </a:lnTo>
                  <a:lnTo>
                    <a:pt x="783" y="457"/>
                  </a:lnTo>
                  <a:lnTo>
                    <a:pt x="779" y="456"/>
                  </a:lnTo>
                  <a:lnTo>
                    <a:pt x="774" y="454"/>
                  </a:lnTo>
                  <a:lnTo>
                    <a:pt x="769" y="452"/>
                  </a:lnTo>
                  <a:lnTo>
                    <a:pt x="767" y="452"/>
                  </a:lnTo>
                  <a:lnTo>
                    <a:pt x="766" y="452"/>
                  </a:lnTo>
                  <a:lnTo>
                    <a:pt x="764" y="452"/>
                  </a:lnTo>
                  <a:lnTo>
                    <a:pt x="765" y="450"/>
                  </a:lnTo>
                  <a:lnTo>
                    <a:pt x="766" y="450"/>
                  </a:lnTo>
                  <a:lnTo>
                    <a:pt x="765" y="450"/>
                  </a:lnTo>
                  <a:lnTo>
                    <a:pt x="763" y="450"/>
                  </a:lnTo>
                  <a:lnTo>
                    <a:pt x="760" y="453"/>
                  </a:lnTo>
                  <a:lnTo>
                    <a:pt x="753" y="455"/>
                  </a:lnTo>
                  <a:lnTo>
                    <a:pt x="747" y="457"/>
                  </a:lnTo>
                  <a:lnTo>
                    <a:pt x="736" y="458"/>
                  </a:lnTo>
                  <a:lnTo>
                    <a:pt x="734" y="460"/>
                  </a:lnTo>
                  <a:lnTo>
                    <a:pt x="732" y="462"/>
                  </a:lnTo>
                  <a:lnTo>
                    <a:pt x="732" y="463"/>
                  </a:lnTo>
                  <a:lnTo>
                    <a:pt x="730" y="463"/>
                  </a:lnTo>
                  <a:lnTo>
                    <a:pt x="724" y="462"/>
                  </a:lnTo>
                  <a:lnTo>
                    <a:pt x="715" y="460"/>
                  </a:lnTo>
                  <a:lnTo>
                    <a:pt x="712" y="459"/>
                  </a:lnTo>
                  <a:lnTo>
                    <a:pt x="716" y="458"/>
                  </a:lnTo>
                  <a:lnTo>
                    <a:pt x="718" y="458"/>
                  </a:lnTo>
                  <a:lnTo>
                    <a:pt x="721" y="459"/>
                  </a:lnTo>
                  <a:lnTo>
                    <a:pt x="722" y="460"/>
                  </a:lnTo>
                  <a:lnTo>
                    <a:pt x="723" y="459"/>
                  </a:lnTo>
                  <a:lnTo>
                    <a:pt x="725" y="459"/>
                  </a:lnTo>
                  <a:lnTo>
                    <a:pt x="734" y="455"/>
                  </a:lnTo>
                  <a:lnTo>
                    <a:pt x="737" y="454"/>
                  </a:lnTo>
                  <a:lnTo>
                    <a:pt x="740" y="453"/>
                  </a:lnTo>
                  <a:lnTo>
                    <a:pt x="744" y="453"/>
                  </a:lnTo>
                  <a:lnTo>
                    <a:pt x="747" y="452"/>
                  </a:lnTo>
                  <a:lnTo>
                    <a:pt x="747" y="450"/>
                  </a:lnTo>
                  <a:lnTo>
                    <a:pt x="745" y="448"/>
                  </a:lnTo>
                  <a:lnTo>
                    <a:pt x="743" y="448"/>
                  </a:lnTo>
                  <a:lnTo>
                    <a:pt x="739" y="449"/>
                  </a:lnTo>
                  <a:lnTo>
                    <a:pt x="736" y="449"/>
                  </a:lnTo>
                  <a:lnTo>
                    <a:pt x="732" y="449"/>
                  </a:lnTo>
                  <a:lnTo>
                    <a:pt x="719" y="452"/>
                  </a:lnTo>
                  <a:lnTo>
                    <a:pt x="718" y="452"/>
                  </a:lnTo>
                  <a:lnTo>
                    <a:pt x="717" y="450"/>
                  </a:lnTo>
                  <a:lnTo>
                    <a:pt x="716" y="448"/>
                  </a:lnTo>
                  <a:lnTo>
                    <a:pt x="712" y="448"/>
                  </a:lnTo>
                  <a:lnTo>
                    <a:pt x="708" y="448"/>
                  </a:lnTo>
                  <a:lnTo>
                    <a:pt x="706" y="449"/>
                  </a:lnTo>
                  <a:lnTo>
                    <a:pt x="704" y="450"/>
                  </a:lnTo>
                  <a:lnTo>
                    <a:pt x="702" y="452"/>
                  </a:lnTo>
                  <a:lnTo>
                    <a:pt x="702" y="450"/>
                  </a:lnTo>
                  <a:lnTo>
                    <a:pt x="704" y="448"/>
                  </a:lnTo>
                  <a:lnTo>
                    <a:pt x="711" y="447"/>
                  </a:lnTo>
                  <a:lnTo>
                    <a:pt x="715" y="446"/>
                  </a:lnTo>
                  <a:lnTo>
                    <a:pt x="717" y="445"/>
                  </a:lnTo>
                  <a:lnTo>
                    <a:pt x="719" y="442"/>
                  </a:lnTo>
                  <a:lnTo>
                    <a:pt x="721" y="437"/>
                  </a:lnTo>
                  <a:lnTo>
                    <a:pt x="721" y="436"/>
                  </a:lnTo>
                  <a:lnTo>
                    <a:pt x="718" y="435"/>
                  </a:lnTo>
                  <a:lnTo>
                    <a:pt x="717" y="434"/>
                  </a:lnTo>
                  <a:lnTo>
                    <a:pt x="716" y="434"/>
                  </a:lnTo>
                  <a:lnTo>
                    <a:pt x="718" y="433"/>
                  </a:lnTo>
                  <a:lnTo>
                    <a:pt x="726" y="435"/>
                  </a:lnTo>
                  <a:lnTo>
                    <a:pt x="727" y="435"/>
                  </a:lnTo>
                  <a:lnTo>
                    <a:pt x="726" y="434"/>
                  </a:lnTo>
                  <a:lnTo>
                    <a:pt x="724" y="431"/>
                  </a:lnTo>
                  <a:lnTo>
                    <a:pt x="723" y="430"/>
                  </a:lnTo>
                  <a:lnTo>
                    <a:pt x="725" y="430"/>
                  </a:lnTo>
                  <a:lnTo>
                    <a:pt x="730" y="434"/>
                  </a:lnTo>
                  <a:lnTo>
                    <a:pt x="733" y="435"/>
                  </a:lnTo>
                  <a:lnTo>
                    <a:pt x="735" y="434"/>
                  </a:lnTo>
                  <a:lnTo>
                    <a:pt x="740" y="434"/>
                  </a:lnTo>
                  <a:lnTo>
                    <a:pt x="740" y="435"/>
                  </a:lnTo>
                  <a:lnTo>
                    <a:pt x="737" y="436"/>
                  </a:lnTo>
                  <a:lnTo>
                    <a:pt x="734" y="437"/>
                  </a:lnTo>
                  <a:lnTo>
                    <a:pt x="731" y="440"/>
                  </a:lnTo>
                  <a:lnTo>
                    <a:pt x="729" y="441"/>
                  </a:lnTo>
                  <a:lnTo>
                    <a:pt x="724" y="443"/>
                  </a:lnTo>
                  <a:lnTo>
                    <a:pt x="722" y="444"/>
                  </a:lnTo>
                  <a:lnTo>
                    <a:pt x="720" y="446"/>
                  </a:lnTo>
                  <a:lnTo>
                    <a:pt x="719" y="448"/>
                  </a:lnTo>
                  <a:lnTo>
                    <a:pt x="720" y="449"/>
                  </a:lnTo>
                  <a:lnTo>
                    <a:pt x="724" y="449"/>
                  </a:lnTo>
                  <a:lnTo>
                    <a:pt x="735" y="447"/>
                  </a:lnTo>
                  <a:lnTo>
                    <a:pt x="741" y="447"/>
                  </a:lnTo>
                  <a:lnTo>
                    <a:pt x="745" y="446"/>
                  </a:lnTo>
                  <a:lnTo>
                    <a:pt x="748" y="445"/>
                  </a:lnTo>
                  <a:lnTo>
                    <a:pt x="750" y="445"/>
                  </a:lnTo>
                  <a:lnTo>
                    <a:pt x="752" y="446"/>
                  </a:lnTo>
                  <a:lnTo>
                    <a:pt x="753" y="446"/>
                  </a:lnTo>
                  <a:lnTo>
                    <a:pt x="755" y="445"/>
                  </a:lnTo>
                  <a:lnTo>
                    <a:pt x="763" y="443"/>
                  </a:lnTo>
                  <a:lnTo>
                    <a:pt x="764" y="443"/>
                  </a:lnTo>
                  <a:lnTo>
                    <a:pt x="765" y="442"/>
                  </a:lnTo>
                  <a:lnTo>
                    <a:pt x="763" y="441"/>
                  </a:lnTo>
                  <a:lnTo>
                    <a:pt x="762" y="440"/>
                  </a:lnTo>
                  <a:lnTo>
                    <a:pt x="763" y="439"/>
                  </a:lnTo>
                  <a:lnTo>
                    <a:pt x="763" y="437"/>
                  </a:lnTo>
                  <a:lnTo>
                    <a:pt x="762" y="435"/>
                  </a:lnTo>
                  <a:lnTo>
                    <a:pt x="761" y="434"/>
                  </a:lnTo>
                  <a:lnTo>
                    <a:pt x="758" y="432"/>
                  </a:lnTo>
                  <a:lnTo>
                    <a:pt x="759" y="431"/>
                  </a:lnTo>
                  <a:lnTo>
                    <a:pt x="755" y="432"/>
                  </a:lnTo>
                  <a:lnTo>
                    <a:pt x="747" y="433"/>
                  </a:lnTo>
                  <a:lnTo>
                    <a:pt x="745" y="433"/>
                  </a:lnTo>
                  <a:lnTo>
                    <a:pt x="758" y="429"/>
                  </a:lnTo>
                  <a:lnTo>
                    <a:pt x="759" y="428"/>
                  </a:lnTo>
                  <a:lnTo>
                    <a:pt x="759" y="427"/>
                  </a:lnTo>
                  <a:lnTo>
                    <a:pt x="760" y="427"/>
                  </a:lnTo>
                  <a:lnTo>
                    <a:pt x="761" y="428"/>
                  </a:lnTo>
                  <a:lnTo>
                    <a:pt x="762" y="427"/>
                  </a:lnTo>
                  <a:lnTo>
                    <a:pt x="761" y="423"/>
                  </a:lnTo>
                  <a:lnTo>
                    <a:pt x="760" y="421"/>
                  </a:lnTo>
                  <a:lnTo>
                    <a:pt x="758" y="420"/>
                  </a:lnTo>
                  <a:lnTo>
                    <a:pt x="753" y="418"/>
                  </a:lnTo>
                  <a:lnTo>
                    <a:pt x="747" y="418"/>
                  </a:lnTo>
                  <a:lnTo>
                    <a:pt x="744" y="418"/>
                  </a:lnTo>
                  <a:lnTo>
                    <a:pt x="740" y="418"/>
                  </a:lnTo>
                  <a:lnTo>
                    <a:pt x="737" y="418"/>
                  </a:lnTo>
                  <a:lnTo>
                    <a:pt x="734" y="418"/>
                  </a:lnTo>
                  <a:lnTo>
                    <a:pt x="733" y="418"/>
                  </a:lnTo>
                  <a:lnTo>
                    <a:pt x="732" y="418"/>
                  </a:lnTo>
                  <a:lnTo>
                    <a:pt x="732" y="416"/>
                  </a:lnTo>
                  <a:lnTo>
                    <a:pt x="730" y="415"/>
                  </a:lnTo>
                  <a:lnTo>
                    <a:pt x="725" y="416"/>
                  </a:lnTo>
                  <a:lnTo>
                    <a:pt x="717" y="417"/>
                  </a:lnTo>
                  <a:lnTo>
                    <a:pt x="715" y="417"/>
                  </a:lnTo>
                  <a:lnTo>
                    <a:pt x="713" y="417"/>
                  </a:lnTo>
                  <a:lnTo>
                    <a:pt x="717" y="416"/>
                  </a:lnTo>
                  <a:lnTo>
                    <a:pt x="726" y="414"/>
                  </a:lnTo>
                  <a:lnTo>
                    <a:pt x="729" y="414"/>
                  </a:lnTo>
                  <a:lnTo>
                    <a:pt x="731" y="413"/>
                  </a:lnTo>
                  <a:lnTo>
                    <a:pt x="731" y="412"/>
                  </a:lnTo>
                  <a:lnTo>
                    <a:pt x="729" y="411"/>
                  </a:lnTo>
                  <a:lnTo>
                    <a:pt x="724" y="408"/>
                  </a:lnTo>
                  <a:lnTo>
                    <a:pt x="722" y="407"/>
                  </a:lnTo>
                  <a:lnTo>
                    <a:pt x="723" y="407"/>
                  </a:lnTo>
                  <a:lnTo>
                    <a:pt x="723" y="406"/>
                  </a:lnTo>
                  <a:lnTo>
                    <a:pt x="721" y="406"/>
                  </a:lnTo>
                  <a:lnTo>
                    <a:pt x="715" y="405"/>
                  </a:lnTo>
                  <a:lnTo>
                    <a:pt x="713" y="405"/>
                  </a:lnTo>
                  <a:lnTo>
                    <a:pt x="713" y="404"/>
                  </a:lnTo>
                  <a:lnTo>
                    <a:pt x="715" y="402"/>
                  </a:lnTo>
                  <a:lnTo>
                    <a:pt x="715" y="401"/>
                  </a:lnTo>
                  <a:lnTo>
                    <a:pt x="716" y="401"/>
                  </a:lnTo>
                  <a:lnTo>
                    <a:pt x="718" y="402"/>
                  </a:lnTo>
                  <a:lnTo>
                    <a:pt x="722" y="404"/>
                  </a:lnTo>
                  <a:lnTo>
                    <a:pt x="725" y="405"/>
                  </a:lnTo>
                  <a:lnTo>
                    <a:pt x="727" y="406"/>
                  </a:lnTo>
                  <a:lnTo>
                    <a:pt x="729" y="408"/>
                  </a:lnTo>
                  <a:lnTo>
                    <a:pt x="730" y="409"/>
                  </a:lnTo>
                  <a:lnTo>
                    <a:pt x="731" y="409"/>
                  </a:lnTo>
                  <a:lnTo>
                    <a:pt x="735" y="413"/>
                  </a:lnTo>
                  <a:lnTo>
                    <a:pt x="738" y="416"/>
                  </a:lnTo>
                  <a:lnTo>
                    <a:pt x="741" y="417"/>
                  </a:lnTo>
                  <a:lnTo>
                    <a:pt x="744" y="417"/>
                  </a:lnTo>
                  <a:lnTo>
                    <a:pt x="745" y="417"/>
                  </a:lnTo>
                  <a:lnTo>
                    <a:pt x="746" y="416"/>
                  </a:lnTo>
                  <a:lnTo>
                    <a:pt x="748" y="416"/>
                  </a:lnTo>
                  <a:lnTo>
                    <a:pt x="752" y="416"/>
                  </a:lnTo>
                  <a:lnTo>
                    <a:pt x="758" y="417"/>
                  </a:lnTo>
                  <a:lnTo>
                    <a:pt x="762" y="419"/>
                  </a:lnTo>
                  <a:lnTo>
                    <a:pt x="766" y="423"/>
                  </a:lnTo>
                  <a:lnTo>
                    <a:pt x="769" y="425"/>
                  </a:lnTo>
                  <a:lnTo>
                    <a:pt x="774" y="423"/>
                  </a:lnTo>
                  <a:lnTo>
                    <a:pt x="775" y="422"/>
                  </a:lnTo>
                  <a:lnTo>
                    <a:pt x="775" y="423"/>
                  </a:lnTo>
                  <a:lnTo>
                    <a:pt x="774" y="425"/>
                  </a:lnTo>
                  <a:lnTo>
                    <a:pt x="775" y="425"/>
                  </a:lnTo>
                  <a:lnTo>
                    <a:pt x="776" y="426"/>
                  </a:lnTo>
                  <a:lnTo>
                    <a:pt x="776" y="427"/>
                  </a:lnTo>
                  <a:lnTo>
                    <a:pt x="777" y="428"/>
                  </a:lnTo>
                  <a:lnTo>
                    <a:pt x="780" y="431"/>
                  </a:lnTo>
                  <a:lnTo>
                    <a:pt x="781" y="432"/>
                  </a:lnTo>
                  <a:lnTo>
                    <a:pt x="781" y="434"/>
                  </a:lnTo>
                  <a:lnTo>
                    <a:pt x="781" y="436"/>
                  </a:lnTo>
                  <a:lnTo>
                    <a:pt x="782" y="439"/>
                  </a:lnTo>
                  <a:lnTo>
                    <a:pt x="783" y="442"/>
                  </a:lnTo>
                  <a:lnTo>
                    <a:pt x="787" y="445"/>
                  </a:lnTo>
                  <a:lnTo>
                    <a:pt x="789" y="447"/>
                  </a:lnTo>
                  <a:lnTo>
                    <a:pt x="791" y="448"/>
                  </a:lnTo>
                  <a:lnTo>
                    <a:pt x="796" y="449"/>
                  </a:lnTo>
                  <a:lnTo>
                    <a:pt x="805" y="449"/>
                  </a:lnTo>
                  <a:lnTo>
                    <a:pt x="806" y="449"/>
                  </a:lnTo>
                  <a:lnTo>
                    <a:pt x="807" y="448"/>
                  </a:lnTo>
                  <a:lnTo>
                    <a:pt x="808" y="444"/>
                  </a:lnTo>
                  <a:lnTo>
                    <a:pt x="809" y="437"/>
                  </a:lnTo>
                  <a:lnTo>
                    <a:pt x="810" y="439"/>
                  </a:lnTo>
                  <a:lnTo>
                    <a:pt x="810" y="442"/>
                  </a:lnTo>
                  <a:lnTo>
                    <a:pt x="810" y="448"/>
                  </a:lnTo>
                  <a:lnTo>
                    <a:pt x="811" y="449"/>
                  </a:lnTo>
                  <a:lnTo>
                    <a:pt x="813" y="449"/>
                  </a:lnTo>
                  <a:lnTo>
                    <a:pt x="817" y="448"/>
                  </a:lnTo>
                  <a:lnTo>
                    <a:pt x="817" y="450"/>
                  </a:lnTo>
                  <a:lnTo>
                    <a:pt x="817" y="452"/>
                  </a:lnTo>
                  <a:lnTo>
                    <a:pt x="818" y="452"/>
                  </a:lnTo>
                  <a:lnTo>
                    <a:pt x="819" y="450"/>
                  </a:lnTo>
                  <a:lnTo>
                    <a:pt x="820" y="449"/>
                  </a:lnTo>
                  <a:lnTo>
                    <a:pt x="822" y="449"/>
                  </a:lnTo>
                  <a:lnTo>
                    <a:pt x="823" y="448"/>
                  </a:lnTo>
                  <a:lnTo>
                    <a:pt x="823" y="447"/>
                  </a:lnTo>
                  <a:lnTo>
                    <a:pt x="822" y="446"/>
                  </a:lnTo>
                  <a:lnTo>
                    <a:pt x="820" y="445"/>
                  </a:lnTo>
                  <a:lnTo>
                    <a:pt x="823" y="443"/>
                  </a:lnTo>
                  <a:lnTo>
                    <a:pt x="824" y="443"/>
                  </a:lnTo>
                  <a:lnTo>
                    <a:pt x="823" y="442"/>
                  </a:lnTo>
                  <a:lnTo>
                    <a:pt x="821" y="442"/>
                  </a:lnTo>
                  <a:lnTo>
                    <a:pt x="821" y="441"/>
                  </a:lnTo>
                  <a:lnTo>
                    <a:pt x="822" y="441"/>
                  </a:lnTo>
                  <a:lnTo>
                    <a:pt x="822" y="440"/>
                  </a:lnTo>
                  <a:lnTo>
                    <a:pt x="820" y="440"/>
                  </a:lnTo>
                  <a:lnTo>
                    <a:pt x="819" y="440"/>
                  </a:lnTo>
                  <a:lnTo>
                    <a:pt x="821" y="439"/>
                  </a:lnTo>
                  <a:lnTo>
                    <a:pt x="822" y="439"/>
                  </a:lnTo>
                  <a:lnTo>
                    <a:pt x="822" y="437"/>
                  </a:lnTo>
                  <a:lnTo>
                    <a:pt x="822" y="436"/>
                  </a:lnTo>
                  <a:lnTo>
                    <a:pt x="823" y="435"/>
                  </a:lnTo>
                  <a:lnTo>
                    <a:pt x="823" y="434"/>
                  </a:lnTo>
                  <a:lnTo>
                    <a:pt x="821" y="434"/>
                  </a:lnTo>
                  <a:lnTo>
                    <a:pt x="819" y="434"/>
                  </a:lnTo>
                  <a:lnTo>
                    <a:pt x="820" y="433"/>
                  </a:lnTo>
                  <a:lnTo>
                    <a:pt x="821" y="433"/>
                  </a:lnTo>
                  <a:lnTo>
                    <a:pt x="822" y="432"/>
                  </a:lnTo>
                  <a:lnTo>
                    <a:pt x="820" y="431"/>
                  </a:lnTo>
                  <a:lnTo>
                    <a:pt x="815" y="432"/>
                  </a:lnTo>
                  <a:lnTo>
                    <a:pt x="814" y="432"/>
                  </a:lnTo>
                  <a:lnTo>
                    <a:pt x="814" y="431"/>
                  </a:lnTo>
                  <a:lnTo>
                    <a:pt x="817" y="431"/>
                  </a:lnTo>
                  <a:lnTo>
                    <a:pt x="819" y="430"/>
                  </a:lnTo>
                  <a:lnTo>
                    <a:pt x="820" y="430"/>
                  </a:lnTo>
                  <a:lnTo>
                    <a:pt x="820" y="429"/>
                  </a:lnTo>
                  <a:lnTo>
                    <a:pt x="821" y="429"/>
                  </a:lnTo>
                  <a:lnTo>
                    <a:pt x="822" y="429"/>
                  </a:lnTo>
                  <a:lnTo>
                    <a:pt x="821" y="427"/>
                  </a:lnTo>
                  <a:lnTo>
                    <a:pt x="820" y="426"/>
                  </a:lnTo>
                  <a:lnTo>
                    <a:pt x="818" y="426"/>
                  </a:lnTo>
                  <a:lnTo>
                    <a:pt x="820" y="425"/>
                  </a:lnTo>
                  <a:lnTo>
                    <a:pt x="821" y="423"/>
                  </a:lnTo>
                  <a:lnTo>
                    <a:pt x="820" y="423"/>
                  </a:lnTo>
                  <a:lnTo>
                    <a:pt x="820" y="422"/>
                  </a:lnTo>
                  <a:lnTo>
                    <a:pt x="821" y="421"/>
                  </a:lnTo>
                  <a:lnTo>
                    <a:pt x="820" y="420"/>
                  </a:lnTo>
                  <a:lnTo>
                    <a:pt x="819" y="419"/>
                  </a:lnTo>
                  <a:lnTo>
                    <a:pt x="820" y="419"/>
                  </a:lnTo>
                  <a:lnTo>
                    <a:pt x="820" y="418"/>
                  </a:lnTo>
                  <a:lnTo>
                    <a:pt x="818" y="419"/>
                  </a:lnTo>
                  <a:lnTo>
                    <a:pt x="817" y="419"/>
                  </a:lnTo>
                  <a:lnTo>
                    <a:pt x="815" y="419"/>
                  </a:lnTo>
                  <a:lnTo>
                    <a:pt x="814" y="419"/>
                  </a:lnTo>
                  <a:lnTo>
                    <a:pt x="813" y="420"/>
                  </a:lnTo>
                  <a:lnTo>
                    <a:pt x="811" y="423"/>
                  </a:lnTo>
                  <a:lnTo>
                    <a:pt x="811" y="426"/>
                  </a:lnTo>
                  <a:lnTo>
                    <a:pt x="810" y="426"/>
                  </a:lnTo>
                  <a:lnTo>
                    <a:pt x="809" y="425"/>
                  </a:lnTo>
                  <a:lnTo>
                    <a:pt x="809" y="422"/>
                  </a:lnTo>
                  <a:lnTo>
                    <a:pt x="809" y="418"/>
                  </a:lnTo>
                  <a:lnTo>
                    <a:pt x="809" y="417"/>
                  </a:lnTo>
                  <a:lnTo>
                    <a:pt x="811" y="416"/>
                  </a:lnTo>
                  <a:lnTo>
                    <a:pt x="813" y="416"/>
                  </a:lnTo>
                  <a:lnTo>
                    <a:pt x="815" y="415"/>
                  </a:lnTo>
                  <a:lnTo>
                    <a:pt x="815" y="414"/>
                  </a:lnTo>
                  <a:lnTo>
                    <a:pt x="816" y="414"/>
                  </a:lnTo>
                  <a:lnTo>
                    <a:pt x="817" y="413"/>
                  </a:lnTo>
                  <a:lnTo>
                    <a:pt x="818" y="412"/>
                  </a:lnTo>
                  <a:lnTo>
                    <a:pt x="816" y="412"/>
                  </a:lnTo>
                  <a:lnTo>
                    <a:pt x="815" y="413"/>
                  </a:lnTo>
                  <a:lnTo>
                    <a:pt x="814" y="412"/>
                  </a:lnTo>
                  <a:lnTo>
                    <a:pt x="813" y="412"/>
                  </a:lnTo>
                  <a:lnTo>
                    <a:pt x="811" y="413"/>
                  </a:lnTo>
                  <a:lnTo>
                    <a:pt x="810" y="415"/>
                  </a:lnTo>
                  <a:lnTo>
                    <a:pt x="808" y="415"/>
                  </a:lnTo>
                  <a:lnTo>
                    <a:pt x="807" y="416"/>
                  </a:lnTo>
                  <a:lnTo>
                    <a:pt x="807" y="415"/>
                  </a:lnTo>
                  <a:lnTo>
                    <a:pt x="807" y="414"/>
                  </a:lnTo>
                  <a:lnTo>
                    <a:pt x="808" y="413"/>
                  </a:lnTo>
                  <a:lnTo>
                    <a:pt x="809" y="412"/>
                  </a:lnTo>
                  <a:lnTo>
                    <a:pt x="810" y="411"/>
                  </a:lnTo>
                  <a:lnTo>
                    <a:pt x="809" y="411"/>
                  </a:lnTo>
                  <a:lnTo>
                    <a:pt x="808" y="411"/>
                  </a:lnTo>
                  <a:lnTo>
                    <a:pt x="805" y="412"/>
                  </a:lnTo>
                  <a:lnTo>
                    <a:pt x="803" y="413"/>
                  </a:lnTo>
                  <a:lnTo>
                    <a:pt x="800" y="415"/>
                  </a:lnTo>
                  <a:lnTo>
                    <a:pt x="800" y="414"/>
                  </a:lnTo>
                  <a:lnTo>
                    <a:pt x="801" y="413"/>
                  </a:lnTo>
                  <a:lnTo>
                    <a:pt x="804" y="409"/>
                  </a:lnTo>
                  <a:lnTo>
                    <a:pt x="805" y="408"/>
                  </a:lnTo>
                  <a:lnTo>
                    <a:pt x="806" y="408"/>
                  </a:lnTo>
                  <a:lnTo>
                    <a:pt x="807" y="408"/>
                  </a:lnTo>
                  <a:lnTo>
                    <a:pt x="808" y="406"/>
                  </a:lnTo>
                  <a:lnTo>
                    <a:pt x="807" y="405"/>
                  </a:lnTo>
                  <a:lnTo>
                    <a:pt x="805" y="404"/>
                  </a:lnTo>
                  <a:lnTo>
                    <a:pt x="800" y="403"/>
                  </a:lnTo>
                  <a:lnTo>
                    <a:pt x="799" y="403"/>
                  </a:lnTo>
                  <a:lnTo>
                    <a:pt x="797" y="402"/>
                  </a:lnTo>
                  <a:lnTo>
                    <a:pt x="795" y="400"/>
                  </a:lnTo>
                  <a:lnTo>
                    <a:pt x="793" y="400"/>
                  </a:lnTo>
                  <a:lnTo>
                    <a:pt x="792" y="400"/>
                  </a:lnTo>
                  <a:lnTo>
                    <a:pt x="790" y="400"/>
                  </a:lnTo>
                  <a:lnTo>
                    <a:pt x="789" y="400"/>
                  </a:lnTo>
                  <a:lnTo>
                    <a:pt x="788" y="400"/>
                  </a:lnTo>
                  <a:lnTo>
                    <a:pt x="787" y="398"/>
                  </a:lnTo>
                  <a:lnTo>
                    <a:pt x="787" y="397"/>
                  </a:lnTo>
                  <a:lnTo>
                    <a:pt x="785" y="395"/>
                  </a:lnTo>
                  <a:lnTo>
                    <a:pt x="783" y="394"/>
                  </a:lnTo>
                  <a:lnTo>
                    <a:pt x="779" y="393"/>
                  </a:lnTo>
                  <a:lnTo>
                    <a:pt x="777" y="392"/>
                  </a:lnTo>
                  <a:lnTo>
                    <a:pt x="776" y="391"/>
                  </a:lnTo>
                  <a:lnTo>
                    <a:pt x="771" y="391"/>
                  </a:lnTo>
                  <a:lnTo>
                    <a:pt x="766" y="393"/>
                  </a:lnTo>
                  <a:lnTo>
                    <a:pt x="765" y="393"/>
                  </a:lnTo>
                  <a:lnTo>
                    <a:pt x="763" y="399"/>
                  </a:lnTo>
                  <a:lnTo>
                    <a:pt x="762" y="401"/>
                  </a:lnTo>
                  <a:lnTo>
                    <a:pt x="762" y="400"/>
                  </a:lnTo>
                  <a:lnTo>
                    <a:pt x="763" y="394"/>
                  </a:lnTo>
                  <a:lnTo>
                    <a:pt x="763" y="392"/>
                  </a:lnTo>
                  <a:lnTo>
                    <a:pt x="762" y="392"/>
                  </a:lnTo>
                  <a:lnTo>
                    <a:pt x="758" y="391"/>
                  </a:lnTo>
                  <a:lnTo>
                    <a:pt x="757" y="391"/>
                  </a:lnTo>
                  <a:lnTo>
                    <a:pt x="758" y="391"/>
                  </a:lnTo>
                  <a:lnTo>
                    <a:pt x="764" y="390"/>
                  </a:lnTo>
                  <a:lnTo>
                    <a:pt x="768" y="390"/>
                  </a:lnTo>
                  <a:lnTo>
                    <a:pt x="774" y="389"/>
                  </a:lnTo>
                  <a:lnTo>
                    <a:pt x="775" y="388"/>
                  </a:lnTo>
                  <a:lnTo>
                    <a:pt x="775" y="387"/>
                  </a:lnTo>
                  <a:lnTo>
                    <a:pt x="774" y="384"/>
                  </a:lnTo>
                  <a:lnTo>
                    <a:pt x="773" y="383"/>
                  </a:lnTo>
                  <a:lnTo>
                    <a:pt x="772" y="383"/>
                  </a:lnTo>
                  <a:lnTo>
                    <a:pt x="766" y="380"/>
                  </a:lnTo>
                  <a:lnTo>
                    <a:pt x="764" y="379"/>
                  </a:lnTo>
                  <a:lnTo>
                    <a:pt x="761" y="378"/>
                  </a:lnTo>
                  <a:lnTo>
                    <a:pt x="759" y="379"/>
                  </a:lnTo>
                  <a:lnTo>
                    <a:pt x="757" y="380"/>
                  </a:lnTo>
                  <a:lnTo>
                    <a:pt x="752" y="381"/>
                  </a:lnTo>
                  <a:lnTo>
                    <a:pt x="750" y="383"/>
                  </a:lnTo>
                  <a:lnTo>
                    <a:pt x="748" y="385"/>
                  </a:lnTo>
                  <a:lnTo>
                    <a:pt x="746" y="386"/>
                  </a:lnTo>
                  <a:lnTo>
                    <a:pt x="747" y="383"/>
                  </a:lnTo>
                  <a:lnTo>
                    <a:pt x="747" y="381"/>
                  </a:lnTo>
                  <a:lnTo>
                    <a:pt x="746" y="381"/>
                  </a:lnTo>
                  <a:lnTo>
                    <a:pt x="744" y="381"/>
                  </a:lnTo>
                  <a:lnTo>
                    <a:pt x="741" y="381"/>
                  </a:lnTo>
                  <a:lnTo>
                    <a:pt x="741" y="380"/>
                  </a:lnTo>
                  <a:lnTo>
                    <a:pt x="740" y="379"/>
                  </a:lnTo>
                  <a:lnTo>
                    <a:pt x="735" y="379"/>
                  </a:lnTo>
                  <a:lnTo>
                    <a:pt x="733" y="379"/>
                  </a:lnTo>
                  <a:lnTo>
                    <a:pt x="732" y="379"/>
                  </a:lnTo>
                  <a:lnTo>
                    <a:pt x="734" y="378"/>
                  </a:lnTo>
                  <a:lnTo>
                    <a:pt x="738" y="377"/>
                  </a:lnTo>
                  <a:lnTo>
                    <a:pt x="743" y="377"/>
                  </a:lnTo>
                  <a:lnTo>
                    <a:pt x="745" y="378"/>
                  </a:lnTo>
                  <a:lnTo>
                    <a:pt x="749" y="379"/>
                  </a:lnTo>
                  <a:lnTo>
                    <a:pt x="751" y="379"/>
                  </a:lnTo>
                  <a:lnTo>
                    <a:pt x="755" y="378"/>
                  </a:lnTo>
                  <a:lnTo>
                    <a:pt x="759" y="377"/>
                  </a:lnTo>
                  <a:lnTo>
                    <a:pt x="763" y="376"/>
                  </a:lnTo>
                  <a:lnTo>
                    <a:pt x="765" y="376"/>
                  </a:lnTo>
                  <a:lnTo>
                    <a:pt x="766" y="375"/>
                  </a:lnTo>
                  <a:lnTo>
                    <a:pt x="767" y="373"/>
                  </a:lnTo>
                  <a:lnTo>
                    <a:pt x="767" y="371"/>
                  </a:lnTo>
                  <a:lnTo>
                    <a:pt x="765" y="371"/>
                  </a:lnTo>
                  <a:lnTo>
                    <a:pt x="761" y="370"/>
                  </a:lnTo>
                  <a:lnTo>
                    <a:pt x="753" y="367"/>
                  </a:lnTo>
                  <a:lnTo>
                    <a:pt x="749" y="367"/>
                  </a:lnTo>
                  <a:lnTo>
                    <a:pt x="746" y="369"/>
                  </a:lnTo>
                  <a:lnTo>
                    <a:pt x="744" y="370"/>
                  </a:lnTo>
                  <a:lnTo>
                    <a:pt x="739" y="370"/>
                  </a:lnTo>
                  <a:lnTo>
                    <a:pt x="736" y="370"/>
                  </a:lnTo>
                  <a:lnTo>
                    <a:pt x="734" y="370"/>
                  </a:lnTo>
                  <a:lnTo>
                    <a:pt x="733" y="372"/>
                  </a:lnTo>
                  <a:lnTo>
                    <a:pt x="732" y="374"/>
                  </a:lnTo>
                  <a:lnTo>
                    <a:pt x="731" y="374"/>
                  </a:lnTo>
                  <a:lnTo>
                    <a:pt x="730" y="374"/>
                  </a:lnTo>
                  <a:lnTo>
                    <a:pt x="730" y="373"/>
                  </a:lnTo>
                  <a:lnTo>
                    <a:pt x="731" y="371"/>
                  </a:lnTo>
                  <a:lnTo>
                    <a:pt x="731" y="370"/>
                  </a:lnTo>
                  <a:lnTo>
                    <a:pt x="730" y="370"/>
                  </a:lnTo>
                  <a:lnTo>
                    <a:pt x="727" y="370"/>
                  </a:lnTo>
                  <a:lnTo>
                    <a:pt x="729" y="369"/>
                  </a:lnTo>
                  <a:lnTo>
                    <a:pt x="733" y="367"/>
                  </a:lnTo>
                  <a:lnTo>
                    <a:pt x="736" y="369"/>
                  </a:lnTo>
                  <a:lnTo>
                    <a:pt x="740" y="369"/>
                  </a:lnTo>
                  <a:lnTo>
                    <a:pt x="741" y="369"/>
                  </a:lnTo>
                  <a:lnTo>
                    <a:pt x="743" y="367"/>
                  </a:lnTo>
                  <a:lnTo>
                    <a:pt x="745" y="365"/>
                  </a:lnTo>
                  <a:lnTo>
                    <a:pt x="744" y="364"/>
                  </a:lnTo>
                  <a:lnTo>
                    <a:pt x="743" y="364"/>
                  </a:lnTo>
                  <a:lnTo>
                    <a:pt x="740" y="364"/>
                  </a:lnTo>
                  <a:lnTo>
                    <a:pt x="734" y="362"/>
                  </a:lnTo>
                  <a:lnTo>
                    <a:pt x="733" y="361"/>
                  </a:lnTo>
                  <a:lnTo>
                    <a:pt x="732" y="360"/>
                  </a:lnTo>
                  <a:lnTo>
                    <a:pt x="731" y="359"/>
                  </a:lnTo>
                  <a:lnTo>
                    <a:pt x="733" y="359"/>
                  </a:lnTo>
                  <a:lnTo>
                    <a:pt x="737" y="361"/>
                  </a:lnTo>
                  <a:lnTo>
                    <a:pt x="741" y="363"/>
                  </a:lnTo>
                  <a:lnTo>
                    <a:pt x="745" y="363"/>
                  </a:lnTo>
                  <a:lnTo>
                    <a:pt x="748" y="364"/>
                  </a:lnTo>
                  <a:lnTo>
                    <a:pt x="750" y="365"/>
                  </a:lnTo>
                  <a:lnTo>
                    <a:pt x="753" y="365"/>
                  </a:lnTo>
                  <a:lnTo>
                    <a:pt x="757" y="365"/>
                  </a:lnTo>
                  <a:lnTo>
                    <a:pt x="759" y="363"/>
                  </a:lnTo>
                  <a:lnTo>
                    <a:pt x="763" y="360"/>
                  </a:lnTo>
                  <a:lnTo>
                    <a:pt x="765" y="358"/>
                  </a:lnTo>
                  <a:lnTo>
                    <a:pt x="766" y="357"/>
                  </a:lnTo>
                  <a:lnTo>
                    <a:pt x="767" y="353"/>
                  </a:lnTo>
                  <a:lnTo>
                    <a:pt x="767" y="352"/>
                  </a:lnTo>
                  <a:lnTo>
                    <a:pt x="766" y="351"/>
                  </a:lnTo>
                  <a:lnTo>
                    <a:pt x="763" y="350"/>
                  </a:lnTo>
                  <a:lnTo>
                    <a:pt x="762" y="349"/>
                  </a:lnTo>
                  <a:lnTo>
                    <a:pt x="759" y="346"/>
                  </a:lnTo>
                  <a:lnTo>
                    <a:pt x="759" y="345"/>
                  </a:lnTo>
                  <a:lnTo>
                    <a:pt x="760" y="345"/>
                  </a:lnTo>
                  <a:lnTo>
                    <a:pt x="762" y="347"/>
                  </a:lnTo>
                  <a:lnTo>
                    <a:pt x="767" y="351"/>
                  </a:lnTo>
                  <a:lnTo>
                    <a:pt x="768" y="352"/>
                  </a:lnTo>
                  <a:lnTo>
                    <a:pt x="769" y="353"/>
                  </a:lnTo>
                  <a:lnTo>
                    <a:pt x="771" y="355"/>
                  </a:lnTo>
                  <a:lnTo>
                    <a:pt x="772" y="356"/>
                  </a:lnTo>
                  <a:lnTo>
                    <a:pt x="774" y="356"/>
                  </a:lnTo>
                  <a:lnTo>
                    <a:pt x="777" y="357"/>
                  </a:lnTo>
                  <a:lnTo>
                    <a:pt x="778" y="357"/>
                  </a:lnTo>
                  <a:lnTo>
                    <a:pt x="778" y="356"/>
                  </a:lnTo>
                  <a:lnTo>
                    <a:pt x="778" y="353"/>
                  </a:lnTo>
                  <a:lnTo>
                    <a:pt x="778" y="351"/>
                  </a:lnTo>
                  <a:lnTo>
                    <a:pt x="780" y="350"/>
                  </a:lnTo>
                  <a:lnTo>
                    <a:pt x="783" y="350"/>
                  </a:lnTo>
                  <a:lnTo>
                    <a:pt x="788" y="350"/>
                  </a:lnTo>
                  <a:lnTo>
                    <a:pt x="792" y="351"/>
                  </a:lnTo>
                  <a:lnTo>
                    <a:pt x="796" y="352"/>
                  </a:lnTo>
                  <a:lnTo>
                    <a:pt x="803" y="355"/>
                  </a:lnTo>
                  <a:lnTo>
                    <a:pt x="806" y="356"/>
                  </a:lnTo>
                  <a:lnTo>
                    <a:pt x="810" y="353"/>
                  </a:lnTo>
                  <a:lnTo>
                    <a:pt x="814" y="353"/>
                  </a:lnTo>
                  <a:lnTo>
                    <a:pt x="810" y="356"/>
                  </a:lnTo>
                  <a:lnTo>
                    <a:pt x="808" y="357"/>
                  </a:lnTo>
                  <a:lnTo>
                    <a:pt x="805" y="357"/>
                  </a:lnTo>
                  <a:lnTo>
                    <a:pt x="793" y="352"/>
                  </a:lnTo>
                  <a:lnTo>
                    <a:pt x="791" y="351"/>
                  </a:lnTo>
                  <a:lnTo>
                    <a:pt x="787" y="351"/>
                  </a:lnTo>
                  <a:lnTo>
                    <a:pt x="785" y="352"/>
                  </a:lnTo>
                  <a:lnTo>
                    <a:pt x="785" y="353"/>
                  </a:lnTo>
                  <a:lnTo>
                    <a:pt x="786" y="356"/>
                  </a:lnTo>
                  <a:lnTo>
                    <a:pt x="791" y="359"/>
                  </a:lnTo>
                  <a:lnTo>
                    <a:pt x="797" y="361"/>
                  </a:lnTo>
                  <a:lnTo>
                    <a:pt x="799" y="362"/>
                  </a:lnTo>
                  <a:lnTo>
                    <a:pt x="801" y="363"/>
                  </a:lnTo>
                  <a:lnTo>
                    <a:pt x="807" y="364"/>
                  </a:lnTo>
                  <a:lnTo>
                    <a:pt x="813" y="365"/>
                  </a:lnTo>
                  <a:lnTo>
                    <a:pt x="815" y="365"/>
                  </a:lnTo>
                  <a:lnTo>
                    <a:pt x="817" y="363"/>
                  </a:lnTo>
                  <a:lnTo>
                    <a:pt x="819" y="362"/>
                  </a:lnTo>
                  <a:lnTo>
                    <a:pt x="822" y="362"/>
                  </a:lnTo>
                  <a:lnTo>
                    <a:pt x="824" y="361"/>
                  </a:lnTo>
                  <a:lnTo>
                    <a:pt x="824" y="359"/>
                  </a:lnTo>
                  <a:lnTo>
                    <a:pt x="827" y="359"/>
                  </a:lnTo>
                  <a:lnTo>
                    <a:pt x="830" y="360"/>
                  </a:lnTo>
                  <a:lnTo>
                    <a:pt x="832" y="360"/>
                  </a:lnTo>
                  <a:lnTo>
                    <a:pt x="836" y="359"/>
                  </a:lnTo>
                  <a:lnTo>
                    <a:pt x="838" y="359"/>
                  </a:lnTo>
                  <a:lnTo>
                    <a:pt x="839" y="360"/>
                  </a:lnTo>
                  <a:lnTo>
                    <a:pt x="842" y="359"/>
                  </a:lnTo>
                  <a:lnTo>
                    <a:pt x="842" y="357"/>
                  </a:lnTo>
                  <a:lnTo>
                    <a:pt x="842" y="356"/>
                  </a:lnTo>
                  <a:lnTo>
                    <a:pt x="841" y="351"/>
                  </a:lnTo>
                  <a:lnTo>
                    <a:pt x="842" y="350"/>
                  </a:lnTo>
                  <a:lnTo>
                    <a:pt x="843" y="349"/>
                  </a:lnTo>
                  <a:lnTo>
                    <a:pt x="844" y="348"/>
                  </a:lnTo>
                  <a:lnTo>
                    <a:pt x="844" y="347"/>
                  </a:lnTo>
                  <a:lnTo>
                    <a:pt x="844" y="346"/>
                  </a:lnTo>
                  <a:lnTo>
                    <a:pt x="842" y="345"/>
                  </a:lnTo>
                  <a:lnTo>
                    <a:pt x="822" y="341"/>
                  </a:lnTo>
                  <a:lnTo>
                    <a:pt x="820" y="342"/>
                  </a:lnTo>
                  <a:lnTo>
                    <a:pt x="819" y="343"/>
                  </a:lnTo>
                  <a:lnTo>
                    <a:pt x="819" y="344"/>
                  </a:lnTo>
                  <a:lnTo>
                    <a:pt x="820" y="345"/>
                  </a:lnTo>
                  <a:lnTo>
                    <a:pt x="820" y="347"/>
                  </a:lnTo>
                  <a:lnTo>
                    <a:pt x="821" y="349"/>
                  </a:lnTo>
                  <a:lnTo>
                    <a:pt x="821" y="352"/>
                  </a:lnTo>
                  <a:lnTo>
                    <a:pt x="820" y="353"/>
                  </a:lnTo>
                  <a:lnTo>
                    <a:pt x="820" y="352"/>
                  </a:lnTo>
                  <a:lnTo>
                    <a:pt x="819" y="351"/>
                  </a:lnTo>
                  <a:lnTo>
                    <a:pt x="820" y="349"/>
                  </a:lnTo>
                  <a:lnTo>
                    <a:pt x="819" y="347"/>
                  </a:lnTo>
                  <a:lnTo>
                    <a:pt x="818" y="346"/>
                  </a:lnTo>
                  <a:lnTo>
                    <a:pt x="811" y="341"/>
                  </a:lnTo>
                  <a:lnTo>
                    <a:pt x="810" y="341"/>
                  </a:lnTo>
                  <a:lnTo>
                    <a:pt x="810" y="339"/>
                  </a:lnTo>
                  <a:lnTo>
                    <a:pt x="813" y="339"/>
                  </a:lnTo>
                  <a:lnTo>
                    <a:pt x="814" y="339"/>
                  </a:lnTo>
                  <a:lnTo>
                    <a:pt x="815" y="338"/>
                  </a:lnTo>
                  <a:lnTo>
                    <a:pt x="816" y="336"/>
                  </a:lnTo>
                  <a:lnTo>
                    <a:pt x="816" y="335"/>
                  </a:lnTo>
                  <a:lnTo>
                    <a:pt x="815" y="334"/>
                  </a:lnTo>
                  <a:lnTo>
                    <a:pt x="814" y="333"/>
                  </a:lnTo>
                  <a:lnTo>
                    <a:pt x="815" y="333"/>
                  </a:lnTo>
                  <a:lnTo>
                    <a:pt x="816" y="332"/>
                  </a:lnTo>
                  <a:lnTo>
                    <a:pt x="818" y="331"/>
                  </a:lnTo>
                  <a:lnTo>
                    <a:pt x="819" y="330"/>
                  </a:lnTo>
                  <a:lnTo>
                    <a:pt x="819" y="329"/>
                  </a:lnTo>
                  <a:lnTo>
                    <a:pt x="818" y="325"/>
                  </a:lnTo>
                  <a:lnTo>
                    <a:pt x="816" y="324"/>
                  </a:lnTo>
                  <a:lnTo>
                    <a:pt x="817" y="324"/>
                  </a:lnTo>
                  <a:lnTo>
                    <a:pt x="820" y="327"/>
                  </a:lnTo>
                  <a:lnTo>
                    <a:pt x="823" y="329"/>
                  </a:lnTo>
                  <a:lnTo>
                    <a:pt x="827" y="328"/>
                  </a:lnTo>
                  <a:lnTo>
                    <a:pt x="833" y="328"/>
                  </a:lnTo>
                  <a:lnTo>
                    <a:pt x="838" y="328"/>
                  </a:lnTo>
                  <a:lnTo>
                    <a:pt x="842" y="329"/>
                  </a:lnTo>
                  <a:lnTo>
                    <a:pt x="843" y="330"/>
                  </a:lnTo>
                  <a:lnTo>
                    <a:pt x="845" y="331"/>
                  </a:lnTo>
                  <a:lnTo>
                    <a:pt x="846" y="333"/>
                  </a:lnTo>
                  <a:lnTo>
                    <a:pt x="848" y="334"/>
                  </a:lnTo>
                  <a:lnTo>
                    <a:pt x="853" y="335"/>
                  </a:lnTo>
                  <a:lnTo>
                    <a:pt x="857" y="335"/>
                  </a:lnTo>
                  <a:lnTo>
                    <a:pt x="860" y="334"/>
                  </a:lnTo>
                  <a:lnTo>
                    <a:pt x="862" y="331"/>
                  </a:lnTo>
                  <a:lnTo>
                    <a:pt x="865" y="328"/>
                  </a:lnTo>
                  <a:lnTo>
                    <a:pt x="864" y="327"/>
                  </a:lnTo>
                  <a:lnTo>
                    <a:pt x="862" y="327"/>
                  </a:lnTo>
                  <a:lnTo>
                    <a:pt x="860" y="325"/>
                  </a:lnTo>
                  <a:lnTo>
                    <a:pt x="860" y="324"/>
                  </a:lnTo>
                  <a:lnTo>
                    <a:pt x="860" y="323"/>
                  </a:lnTo>
                  <a:lnTo>
                    <a:pt x="861" y="322"/>
                  </a:lnTo>
                  <a:lnTo>
                    <a:pt x="860" y="321"/>
                  </a:lnTo>
                  <a:lnTo>
                    <a:pt x="858" y="321"/>
                  </a:lnTo>
                  <a:lnTo>
                    <a:pt x="856" y="323"/>
                  </a:lnTo>
                  <a:lnTo>
                    <a:pt x="853" y="323"/>
                  </a:lnTo>
                  <a:lnTo>
                    <a:pt x="852" y="323"/>
                  </a:lnTo>
                  <a:lnTo>
                    <a:pt x="848" y="321"/>
                  </a:lnTo>
                  <a:lnTo>
                    <a:pt x="847" y="321"/>
                  </a:lnTo>
                  <a:lnTo>
                    <a:pt x="844" y="321"/>
                  </a:lnTo>
                  <a:lnTo>
                    <a:pt x="841" y="321"/>
                  </a:lnTo>
                  <a:lnTo>
                    <a:pt x="833" y="322"/>
                  </a:lnTo>
                  <a:lnTo>
                    <a:pt x="832" y="322"/>
                  </a:lnTo>
                  <a:lnTo>
                    <a:pt x="833" y="321"/>
                  </a:lnTo>
                  <a:lnTo>
                    <a:pt x="835" y="321"/>
                  </a:lnTo>
                  <a:lnTo>
                    <a:pt x="837" y="320"/>
                  </a:lnTo>
                  <a:lnTo>
                    <a:pt x="838" y="319"/>
                  </a:lnTo>
                  <a:lnTo>
                    <a:pt x="837" y="318"/>
                  </a:lnTo>
                  <a:lnTo>
                    <a:pt x="837" y="317"/>
                  </a:lnTo>
                  <a:lnTo>
                    <a:pt x="837" y="315"/>
                  </a:lnTo>
                  <a:lnTo>
                    <a:pt x="837" y="314"/>
                  </a:lnTo>
                  <a:lnTo>
                    <a:pt x="837" y="312"/>
                  </a:lnTo>
                  <a:lnTo>
                    <a:pt x="838" y="309"/>
                  </a:lnTo>
                  <a:lnTo>
                    <a:pt x="837" y="308"/>
                  </a:lnTo>
                  <a:lnTo>
                    <a:pt x="836" y="309"/>
                  </a:lnTo>
                  <a:lnTo>
                    <a:pt x="835" y="309"/>
                  </a:lnTo>
                  <a:lnTo>
                    <a:pt x="833" y="308"/>
                  </a:lnTo>
                  <a:lnTo>
                    <a:pt x="831" y="308"/>
                  </a:lnTo>
                  <a:lnTo>
                    <a:pt x="832" y="307"/>
                  </a:lnTo>
                  <a:lnTo>
                    <a:pt x="835" y="307"/>
                  </a:lnTo>
                  <a:lnTo>
                    <a:pt x="838" y="307"/>
                  </a:lnTo>
                  <a:lnTo>
                    <a:pt x="839" y="307"/>
                  </a:lnTo>
                  <a:lnTo>
                    <a:pt x="839" y="306"/>
                  </a:lnTo>
                  <a:lnTo>
                    <a:pt x="838" y="305"/>
                  </a:lnTo>
                  <a:lnTo>
                    <a:pt x="829" y="300"/>
                  </a:lnTo>
                  <a:lnTo>
                    <a:pt x="824" y="296"/>
                  </a:lnTo>
                  <a:lnTo>
                    <a:pt x="818" y="296"/>
                  </a:lnTo>
                  <a:lnTo>
                    <a:pt x="810" y="295"/>
                  </a:lnTo>
                  <a:lnTo>
                    <a:pt x="808" y="294"/>
                  </a:lnTo>
                  <a:lnTo>
                    <a:pt x="809" y="293"/>
                  </a:lnTo>
                  <a:lnTo>
                    <a:pt x="811" y="293"/>
                  </a:lnTo>
                  <a:lnTo>
                    <a:pt x="814" y="294"/>
                  </a:lnTo>
                  <a:lnTo>
                    <a:pt x="818" y="295"/>
                  </a:lnTo>
                  <a:lnTo>
                    <a:pt x="823" y="296"/>
                  </a:lnTo>
                  <a:lnTo>
                    <a:pt x="825" y="296"/>
                  </a:lnTo>
                  <a:lnTo>
                    <a:pt x="824" y="295"/>
                  </a:lnTo>
                  <a:lnTo>
                    <a:pt x="816" y="291"/>
                  </a:lnTo>
                  <a:lnTo>
                    <a:pt x="814" y="290"/>
                  </a:lnTo>
                  <a:lnTo>
                    <a:pt x="815" y="290"/>
                  </a:lnTo>
                  <a:lnTo>
                    <a:pt x="822" y="292"/>
                  </a:lnTo>
                  <a:lnTo>
                    <a:pt x="828" y="294"/>
                  </a:lnTo>
                  <a:lnTo>
                    <a:pt x="830" y="296"/>
                  </a:lnTo>
                  <a:lnTo>
                    <a:pt x="832" y="298"/>
                  </a:lnTo>
                  <a:lnTo>
                    <a:pt x="834" y="300"/>
                  </a:lnTo>
                  <a:lnTo>
                    <a:pt x="839" y="302"/>
                  </a:lnTo>
                  <a:lnTo>
                    <a:pt x="843" y="301"/>
                  </a:lnTo>
                  <a:lnTo>
                    <a:pt x="846" y="300"/>
                  </a:lnTo>
                  <a:lnTo>
                    <a:pt x="849" y="301"/>
                  </a:lnTo>
                  <a:lnTo>
                    <a:pt x="849" y="302"/>
                  </a:lnTo>
                  <a:lnTo>
                    <a:pt x="849" y="304"/>
                  </a:lnTo>
                  <a:lnTo>
                    <a:pt x="849" y="305"/>
                  </a:lnTo>
                  <a:lnTo>
                    <a:pt x="850" y="306"/>
                  </a:lnTo>
                  <a:lnTo>
                    <a:pt x="855" y="306"/>
                  </a:lnTo>
                  <a:lnTo>
                    <a:pt x="857" y="305"/>
                  </a:lnTo>
                  <a:lnTo>
                    <a:pt x="859" y="303"/>
                  </a:lnTo>
                  <a:lnTo>
                    <a:pt x="860" y="297"/>
                  </a:lnTo>
                  <a:lnTo>
                    <a:pt x="859" y="296"/>
                  </a:lnTo>
                  <a:lnTo>
                    <a:pt x="858" y="293"/>
                  </a:lnTo>
                  <a:lnTo>
                    <a:pt x="855" y="289"/>
                  </a:lnTo>
                  <a:lnTo>
                    <a:pt x="856" y="289"/>
                  </a:lnTo>
                  <a:lnTo>
                    <a:pt x="858" y="288"/>
                  </a:lnTo>
                  <a:lnTo>
                    <a:pt x="859" y="287"/>
                  </a:lnTo>
                  <a:lnTo>
                    <a:pt x="858" y="286"/>
                  </a:lnTo>
                  <a:lnTo>
                    <a:pt x="856" y="284"/>
                  </a:lnTo>
                  <a:lnTo>
                    <a:pt x="852" y="282"/>
                  </a:lnTo>
                  <a:lnTo>
                    <a:pt x="850" y="281"/>
                  </a:lnTo>
                  <a:lnTo>
                    <a:pt x="848" y="280"/>
                  </a:lnTo>
                  <a:lnTo>
                    <a:pt x="842" y="280"/>
                  </a:lnTo>
                  <a:lnTo>
                    <a:pt x="825" y="280"/>
                  </a:lnTo>
                  <a:lnTo>
                    <a:pt x="821" y="280"/>
                  </a:lnTo>
                  <a:lnTo>
                    <a:pt x="819" y="279"/>
                  </a:lnTo>
                  <a:lnTo>
                    <a:pt x="819" y="278"/>
                  </a:lnTo>
                  <a:lnTo>
                    <a:pt x="820" y="278"/>
                  </a:lnTo>
                  <a:lnTo>
                    <a:pt x="821" y="279"/>
                  </a:lnTo>
                  <a:lnTo>
                    <a:pt x="823" y="279"/>
                  </a:lnTo>
                  <a:lnTo>
                    <a:pt x="825" y="279"/>
                  </a:lnTo>
                  <a:lnTo>
                    <a:pt x="838" y="279"/>
                  </a:lnTo>
                  <a:lnTo>
                    <a:pt x="843" y="279"/>
                  </a:lnTo>
                  <a:lnTo>
                    <a:pt x="846" y="278"/>
                  </a:lnTo>
                  <a:lnTo>
                    <a:pt x="850" y="277"/>
                  </a:lnTo>
                  <a:lnTo>
                    <a:pt x="851" y="277"/>
                  </a:lnTo>
                  <a:lnTo>
                    <a:pt x="853" y="276"/>
                  </a:lnTo>
                  <a:lnTo>
                    <a:pt x="855" y="275"/>
                  </a:lnTo>
                  <a:lnTo>
                    <a:pt x="853" y="274"/>
                  </a:lnTo>
                  <a:lnTo>
                    <a:pt x="851" y="272"/>
                  </a:lnTo>
                  <a:lnTo>
                    <a:pt x="848" y="270"/>
                  </a:lnTo>
                  <a:lnTo>
                    <a:pt x="845" y="270"/>
                  </a:lnTo>
                  <a:lnTo>
                    <a:pt x="844" y="272"/>
                  </a:lnTo>
                  <a:lnTo>
                    <a:pt x="842" y="270"/>
                  </a:lnTo>
                  <a:lnTo>
                    <a:pt x="836" y="268"/>
                  </a:lnTo>
                  <a:lnTo>
                    <a:pt x="834" y="268"/>
                  </a:lnTo>
                  <a:lnTo>
                    <a:pt x="833" y="268"/>
                  </a:lnTo>
                  <a:lnTo>
                    <a:pt x="832" y="268"/>
                  </a:lnTo>
                  <a:lnTo>
                    <a:pt x="832" y="269"/>
                  </a:lnTo>
                  <a:lnTo>
                    <a:pt x="834" y="270"/>
                  </a:lnTo>
                  <a:lnTo>
                    <a:pt x="839" y="273"/>
                  </a:lnTo>
                  <a:lnTo>
                    <a:pt x="841" y="274"/>
                  </a:lnTo>
                  <a:lnTo>
                    <a:pt x="842" y="274"/>
                  </a:lnTo>
                  <a:lnTo>
                    <a:pt x="841" y="275"/>
                  </a:lnTo>
                  <a:lnTo>
                    <a:pt x="838" y="274"/>
                  </a:lnTo>
                  <a:lnTo>
                    <a:pt x="834" y="270"/>
                  </a:lnTo>
                  <a:lnTo>
                    <a:pt x="831" y="269"/>
                  </a:lnTo>
                  <a:lnTo>
                    <a:pt x="829" y="269"/>
                  </a:lnTo>
                  <a:lnTo>
                    <a:pt x="828" y="270"/>
                  </a:lnTo>
                  <a:lnTo>
                    <a:pt x="827" y="269"/>
                  </a:lnTo>
                  <a:lnTo>
                    <a:pt x="825" y="270"/>
                  </a:lnTo>
                  <a:lnTo>
                    <a:pt x="824" y="272"/>
                  </a:lnTo>
                  <a:lnTo>
                    <a:pt x="822" y="270"/>
                  </a:lnTo>
                  <a:lnTo>
                    <a:pt x="822" y="269"/>
                  </a:lnTo>
                  <a:lnTo>
                    <a:pt x="823" y="266"/>
                  </a:lnTo>
                  <a:lnTo>
                    <a:pt x="823" y="265"/>
                  </a:lnTo>
                  <a:lnTo>
                    <a:pt x="822" y="264"/>
                  </a:lnTo>
                  <a:lnTo>
                    <a:pt x="818" y="265"/>
                  </a:lnTo>
                  <a:lnTo>
                    <a:pt x="814" y="265"/>
                  </a:lnTo>
                  <a:lnTo>
                    <a:pt x="810" y="264"/>
                  </a:lnTo>
                  <a:lnTo>
                    <a:pt x="810" y="263"/>
                  </a:lnTo>
                  <a:lnTo>
                    <a:pt x="811" y="263"/>
                  </a:lnTo>
                  <a:lnTo>
                    <a:pt x="814" y="263"/>
                  </a:lnTo>
                  <a:lnTo>
                    <a:pt x="815" y="264"/>
                  </a:lnTo>
                  <a:lnTo>
                    <a:pt x="817" y="264"/>
                  </a:lnTo>
                  <a:lnTo>
                    <a:pt x="821" y="263"/>
                  </a:lnTo>
                  <a:lnTo>
                    <a:pt x="822" y="263"/>
                  </a:lnTo>
                  <a:lnTo>
                    <a:pt x="821" y="263"/>
                  </a:lnTo>
                  <a:lnTo>
                    <a:pt x="818" y="263"/>
                  </a:lnTo>
                  <a:lnTo>
                    <a:pt x="817" y="263"/>
                  </a:lnTo>
                  <a:lnTo>
                    <a:pt x="818" y="262"/>
                  </a:lnTo>
                  <a:lnTo>
                    <a:pt x="821" y="261"/>
                  </a:lnTo>
                  <a:lnTo>
                    <a:pt x="820" y="261"/>
                  </a:lnTo>
                  <a:lnTo>
                    <a:pt x="817" y="261"/>
                  </a:lnTo>
                  <a:lnTo>
                    <a:pt x="816" y="261"/>
                  </a:lnTo>
                  <a:lnTo>
                    <a:pt x="817" y="261"/>
                  </a:lnTo>
                  <a:lnTo>
                    <a:pt x="819" y="260"/>
                  </a:lnTo>
                  <a:lnTo>
                    <a:pt x="820" y="259"/>
                  </a:lnTo>
                  <a:lnTo>
                    <a:pt x="819" y="259"/>
                  </a:lnTo>
                  <a:lnTo>
                    <a:pt x="816" y="258"/>
                  </a:lnTo>
                  <a:lnTo>
                    <a:pt x="815" y="258"/>
                  </a:lnTo>
                  <a:lnTo>
                    <a:pt x="814" y="258"/>
                  </a:lnTo>
                  <a:lnTo>
                    <a:pt x="811" y="260"/>
                  </a:lnTo>
                  <a:lnTo>
                    <a:pt x="811" y="261"/>
                  </a:lnTo>
                  <a:lnTo>
                    <a:pt x="810" y="261"/>
                  </a:lnTo>
                  <a:lnTo>
                    <a:pt x="809" y="259"/>
                  </a:lnTo>
                  <a:lnTo>
                    <a:pt x="809" y="258"/>
                  </a:lnTo>
                  <a:lnTo>
                    <a:pt x="807" y="256"/>
                  </a:lnTo>
                  <a:lnTo>
                    <a:pt x="806" y="255"/>
                  </a:lnTo>
                  <a:lnTo>
                    <a:pt x="807" y="254"/>
                  </a:lnTo>
                  <a:lnTo>
                    <a:pt x="811" y="253"/>
                  </a:lnTo>
                  <a:lnTo>
                    <a:pt x="811" y="251"/>
                  </a:lnTo>
                  <a:lnTo>
                    <a:pt x="810" y="250"/>
                  </a:lnTo>
                  <a:lnTo>
                    <a:pt x="813" y="250"/>
                  </a:lnTo>
                  <a:lnTo>
                    <a:pt x="814" y="250"/>
                  </a:lnTo>
                  <a:lnTo>
                    <a:pt x="815" y="251"/>
                  </a:lnTo>
                  <a:lnTo>
                    <a:pt x="817" y="253"/>
                  </a:lnTo>
                  <a:lnTo>
                    <a:pt x="818" y="253"/>
                  </a:lnTo>
                  <a:lnTo>
                    <a:pt x="820" y="255"/>
                  </a:lnTo>
                  <a:lnTo>
                    <a:pt x="821" y="256"/>
                  </a:lnTo>
                  <a:lnTo>
                    <a:pt x="822" y="256"/>
                  </a:lnTo>
                  <a:lnTo>
                    <a:pt x="824" y="256"/>
                  </a:lnTo>
                  <a:lnTo>
                    <a:pt x="830" y="252"/>
                  </a:lnTo>
                  <a:lnTo>
                    <a:pt x="834" y="251"/>
                  </a:lnTo>
                  <a:lnTo>
                    <a:pt x="835" y="251"/>
                  </a:lnTo>
                  <a:lnTo>
                    <a:pt x="834" y="250"/>
                  </a:lnTo>
                  <a:lnTo>
                    <a:pt x="824" y="249"/>
                  </a:lnTo>
                  <a:lnTo>
                    <a:pt x="823" y="249"/>
                  </a:lnTo>
                  <a:lnTo>
                    <a:pt x="825" y="248"/>
                  </a:lnTo>
                  <a:lnTo>
                    <a:pt x="834" y="249"/>
                  </a:lnTo>
                  <a:lnTo>
                    <a:pt x="835" y="249"/>
                  </a:lnTo>
                  <a:lnTo>
                    <a:pt x="837" y="249"/>
                  </a:lnTo>
                  <a:lnTo>
                    <a:pt x="838" y="248"/>
                  </a:lnTo>
                  <a:lnTo>
                    <a:pt x="837" y="248"/>
                  </a:lnTo>
                  <a:lnTo>
                    <a:pt x="834" y="247"/>
                  </a:lnTo>
                  <a:lnTo>
                    <a:pt x="833" y="247"/>
                  </a:lnTo>
                  <a:lnTo>
                    <a:pt x="835" y="246"/>
                  </a:lnTo>
                  <a:lnTo>
                    <a:pt x="839" y="246"/>
                  </a:lnTo>
                  <a:lnTo>
                    <a:pt x="846" y="247"/>
                  </a:lnTo>
                  <a:lnTo>
                    <a:pt x="849" y="247"/>
                  </a:lnTo>
                  <a:lnTo>
                    <a:pt x="853" y="248"/>
                  </a:lnTo>
                  <a:lnTo>
                    <a:pt x="859" y="249"/>
                  </a:lnTo>
                  <a:lnTo>
                    <a:pt x="864" y="250"/>
                  </a:lnTo>
                  <a:lnTo>
                    <a:pt x="866" y="250"/>
                  </a:lnTo>
                  <a:lnTo>
                    <a:pt x="869" y="251"/>
                  </a:lnTo>
                  <a:lnTo>
                    <a:pt x="870" y="252"/>
                  </a:lnTo>
                  <a:lnTo>
                    <a:pt x="871" y="251"/>
                  </a:lnTo>
                  <a:lnTo>
                    <a:pt x="872" y="251"/>
                  </a:lnTo>
                  <a:lnTo>
                    <a:pt x="873" y="252"/>
                  </a:lnTo>
                  <a:lnTo>
                    <a:pt x="874" y="253"/>
                  </a:lnTo>
                  <a:lnTo>
                    <a:pt x="874" y="252"/>
                  </a:lnTo>
                  <a:lnTo>
                    <a:pt x="875" y="252"/>
                  </a:lnTo>
                  <a:lnTo>
                    <a:pt x="876" y="251"/>
                  </a:lnTo>
                  <a:lnTo>
                    <a:pt x="876" y="250"/>
                  </a:lnTo>
                  <a:lnTo>
                    <a:pt x="877" y="249"/>
                  </a:lnTo>
                  <a:lnTo>
                    <a:pt x="878" y="248"/>
                  </a:lnTo>
                  <a:lnTo>
                    <a:pt x="879" y="246"/>
                  </a:lnTo>
                  <a:lnTo>
                    <a:pt x="878" y="237"/>
                  </a:lnTo>
                  <a:lnTo>
                    <a:pt x="877" y="236"/>
                  </a:lnTo>
                  <a:lnTo>
                    <a:pt x="876" y="235"/>
                  </a:lnTo>
                  <a:lnTo>
                    <a:pt x="866" y="236"/>
                  </a:lnTo>
                  <a:lnTo>
                    <a:pt x="865" y="236"/>
                  </a:lnTo>
                  <a:lnTo>
                    <a:pt x="865" y="237"/>
                  </a:lnTo>
                  <a:lnTo>
                    <a:pt x="864" y="238"/>
                  </a:lnTo>
                  <a:lnTo>
                    <a:pt x="862" y="237"/>
                  </a:lnTo>
                  <a:lnTo>
                    <a:pt x="859" y="237"/>
                  </a:lnTo>
                  <a:lnTo>
                    <a:pt x="856" y="235"/>
                  </a:lnTo>
                  <a:lnTo>
                    <a:pt x="849" y="231"/>
                  </a:lnTo>
                  <a:lnTo>
                    <a:pt x="843" y="226"/>
                  </a:lnTo>
                  <a:lnTo>
                    <a:pt x="842" y="226"/>
                  </a:lnTo>
                  <a:lnTo>
                    <a:pt x="844" y="226"/>
                  </a:lnTo>
                  <a:lnTo>
                    <a:pt x="845" y="226"/>
                  </a:lnTo>
                  <a:lnTo>
                    <a:pt x="845" y="225"/>
                  </a:lnTo>
                  <a:lnTo>
                    <a:pt x="843" y="224"/>
                  </a:lnTo>
                  <a:lnTo>
                    <a:pt x="839" y="223"/>
                  </a:lnTo>
                  <a:lnTo>
                    <a:pt x="837" y="222"/>
                  </a:lnTo>
                  <a:lnTo>
                    <a:pt x="837" y="221"/>
                  </a:lnTo>
                  <a:lnTo>
                    <a:pt x="841" y="221"/>
                  </a:lnTo>
                  <a:lnTo>
                    <a:pt x="846" y="221"/>
                  </a:lnTo>
                  <a:lnTo>
                    <a:pt x="848" y="221"/>
                  </a:lnTo>
                  <a:lnTo>
                    <a:pt x="851" y="222"/>
                  </a:lnTo>
                  <a:lnTo>
                    <a:pt x="856" y="224"/>
                  </a:lnTo>
                  <a:lnTo>
                    <a:pt x="860" y="225"/>
                  </a:lnTo>
                  <a:lnTo>
                    <a:pt x="864" y="224"/>
                  </a:lnTo>
                  <a:lnTo>
                    <a:pt x="865" y="223"/>
                  </a:lnTo>
                  <a:lnTo>
                    <a:pt x="865" y="222"/>
                  </a:lnTo>
                  <a:lnTo>
                    <a:pt x="863" y="221"/>
                  </a:lnTo>
                  <a:lnTo>
                    <a:pt x="859" y="219"/>
                  </a:lnTo>
                  <a:lnTo>
                    <a:pt x="853" y="218"/>
                  </a:lnTo>
                  <a:lnTo>
                    <a:pt x="846" y="216"/>
                  </a:lnTo>
                  <a:lnTo>
                    <a:pt x="841" y="213"/>
                  </a:lnTo>
                  <a:lnTo>
                    <a:pt x="839" y="212"/>
                  </a:lnTo>
                  <a:lnTo>
                    <a:pt x="837" y="211"/>
                  </a:lnTo>
                  <a:lnTo>
                    <a:pt x="835" y="211"/>
                  </a:lnTo>
                  <a:lnTo>
                    <a:pt x="832" y="214"/>
                  </a:lnTo>
                  <a:lnTo>
                    <a:pt x="828" y="219"/>
                  </a:lnTo>
                  <a:lnTo>
                    <a:pt x="827" y="221"/>
                  </a:lnTo>
                  <a:lnTo>
                    <a:pt x="827" y="222"/>
                  </a:lnTo>
                  <a:lnTo>
                    <a:pt x="828" y="223"/>
                  </a:lnTo>
                  <a:lnTo>
                    <a:pt x="828" y="224"/>
                  </a:lnTo>
                  <a:lnTo>
                    <a:pt x="827" y="224"/>
                  </a:lnTo>
                  <a:lnTo>
                    <a:pt x="822" y="226"/>
                  </a:lnTo>
                  <a:lnTo>
                    <a:pt x="824" y="223"/>
                  </a:lnTo>
                  <a:lnTo>
                    <a:pt x="825" y="223"/>
                  </a:lnTo>
                  <a:lnTo>
                    <a:pt x="825" y="222"/>
                  </a:lnTo>
                  <a:lnTo>
                    <a:pt x="823" y="222"/>
                  </a:lnTo>
                  <a:lnTo>
                    <a:pt x="817" y="222"/>
                  </a:lnTo>
                  <a:lnTo>
                    <a:pt x="816" y="222"/>
                  </a:lnTo>
                  <a:lnTo>
                    <a:pt x="817" y="221"/>
                  </a:lnTo>
                  <a:lnTo>
                    <a:pt x="823" y="213"/>
                  </a:lnTo>
                  <a:lnTo>
                    <a:pt x="823" y="212"/>
                  </a:lnTo>
                  <a:lnTo>
                    <a:pt x="822" y="213"/>
                  </a:lnTo>
                  <a:lnTo>
                    <a:pt x="820" y="214"/>
                  </a:lnTo>
                  <a:lnTo>
                    <a:pt x="820" y="213"/>
                  </a:lnTo>
                  <a:lnTo>
                    <a:pt x="821" y="212"/>
                  </a:lnTo>
                  <a:lnTo>
                    <a:pt x="824" y="210"/>
                  </a:lnTo>
                  <a:lnTo>
                    <a:pt x="827" y="209"/>
                  </a:lnTo>
                  <a:lnTo>
                    <a:pt x="827" y="208"/>
                  </a:lnTo>
                  <a:lnTo>
                    <a:pt x="824" y="207"/>
                  </a:lnTo>
                  <a:lnTo>
                    <a:pt x="822" y="207"/>
                  </a:lnTo>
                  <a:lnTo>
                    <a:pt x="827" y="206"/>
                  </a:lnTo>
                  <a:lnTo>
                    <a:pt x="828" y="206"/>
                  </a:lnTo>
                  <a:lnTo>
                    <a:pt x="828" y="205"/>
                  </a:lnTo>
                  <a:lnTo>
                    <a:pt x="828" y="203"/>
                  </a:lnTo>
                  <a:lnTo>
                    <a:pt x="827" y="202"/>
                  </a:lnTo>
                  <a:lnTo>
                    <a:pt x="828" y="199"/>
                  </a:lnTo>
                  <a:lnTo>
                    <a:pt x="829" y="197"/>
                  </a:lnTo>
                  <a:lnTo>
                    <a:pt x="831" y="194"/>
                  </a:lnTo>
                  <a:lnTo>
                    <a:pt x="833" y="192"/>
                  </a:lnTo>
                  <a:lnTo>
                    <a:pt x="834" y="190"/>
                  </a:lnTo>
                  <a:lnTo>
                    <a:pt x="833" y="189"/>
                  </a:lnTo>
                  <a:lnTo>
                    <a:pt x="832" y="189"/>
                  </a:lnTo>
                  <a:lnTo>
                    <a:pt x="830" y="189"/>
                  </a:lnTo>
                  <a:lnTo>
                    <a:pt x="829" y="190"/>
                  </a:lnTo>
                  <a:lnTo>
                    <a:pt x="827" y="189"/>
                  </a:lnTo>
                  <a:lnTo>
                    <a:pt x="828" y="187"/>
                  </a:lnTo>
                  <a:lnTo>
                    <a:pt x="830" y="187"/>
                  </a:lnTo>
                  <a:lnTo>
                    <a:pt x="834" y="187"/>
                  </a:lnTo>
                  <a:lnTo>
                    <a:pt x="834" y="186"/>
                  </a:lnTo>
                  <a:lnTo>
                    <a:pt x="833" y="186"/>
                  </a:lnTo>
                  <a:lnTo>
                    <a:pt x="831" y="185"/>
                  </a:lnTo>
                  <a:lnTo>
                    <a:pt x="830" y="185"/>
                  </a:lnTo>
                  <a:lnTo>
                    <a:pt x="831" y="185"/>
                  </a:lnTo>
                  <a:lnTo>
                    <a:pt x="832" y="184"/>
                  </a:lnTo>
                  <a:lnTo>
                    <a:pt x="831" y="183"/>
                  </a:lnTo>
                  <a:lnTo>
                    <a:pt x="831" y="182"/>
                  </a:lnTo>
                  <a:lnTo>
                    <a:pt x="833" y="182"/>
                  </a:lnTo>
                  <a:lnTo>
                    <a:pt x="835" y="182"/>
                  </a:lnTo>
                  <a:lnTo>
                    <a:pt x="837" y="181"/>
                  </a:lnTo>
                  <a:lnTo>
                    <a:pt x="838" y="180"/>
                  </a:lnTo>
                  <a:lnTo>
                    <a:pt x="841" y="180"/>
                  </a:lnTo>
                  <a:lnTo>
                    <a:pt x="849" y="180"/>
                  </a:lnTo>
                  <a:lnTo>
                    <a:pt x="850" y="180"/>
                  </a:lnTo>
                  <a:lnTo>
                    <a:pt x="850" y="179"/>
                  </a:lnTo>
                  <a:lnTo>
                    <a:pt x="849" y="177"/>
                  </a:lnTo>
                  <a:lnTo>
                    <a:pt x="849" y="175"/>
                  </a:lnTo>
                  <a:lnTo>
                    <a:pt x="850" y="172"/>
                  </a:lnTo>
                  <a:lnTo>
                    <a:pt x="851" y="171"/>
                  </a:lnTo>
                  <a:lnTo>
                    <a:pt x="852" y="171"/>
                  </a:lnTo>
                  <a:lnTo>
                    <a:pt x="855" y="171"/>
                  </a:lnTo>
                  <a:lnTo>
                    <a:pt x="856" y="171"/>
                  </a:lnTo>
                  <a:lnTo>
                    <a:pt x="857" y="171"/>
                  </a:lnTo>
                  <a:lnTo>
                    <a:pt x="858" y="170"/>
                  </a:lnTo>
                  <a:lnTo>
                    <a:pt x="859" y="168"/>
                  </a:lnTo>
                  <a:lnTo>
                    <a:pt x="860" y="166"/>
                  </a:lnTo>
                  <a:lnTo>
                    <a:pt x="862" y="166"/>
                  </a:lnTo>
                  <a:lnTo>
                    <a:pt x="862" y="167"/>
                  </a:lnTo>
                  <a:lnTo>
                    <a:pt x="861" y="169"/>
                  </a:lnTo>
                  <a:lnTo>
                    <a:pt x="862" y="169"/>
                  </a:lnTo>
                  <a:lnTo>
                    <a:pt x="864" y="169"/>
                  </a:lnTo>
                  <a:lnTo>
                    <a:pt x="864" y="167"/>
                  </a:lnTo>
                  <a:lnTo>
                    <a:pt x="864" y="166"/>
                  </a:lnTo>
                  <a:lnTo>
                    <a:pt x="863" y="165"/>
                  </a:lnTo>
                  <a:lnTo>
                    <a:pt x="860" y="165"/>
                  </a:lnTo>
                  <a:lnTo>
                    <a:pt x="859" y="165"/>
                  </a:lnTo>
                  <a:lnTo>
                    <a:pt x="857" y="165"/>
                  </a:lnTo>
                  <a:lnTo>
                    <a:pt x="856" y="165"/>
                  </a:lnTo>
                  <a:lnTo>
                    <a:pt x="855" y="166"/>
                  </a:lnTo>
                  <a:lnTo>
                    <a:pt x="855" y="167"/>
                  </a:lnTo>
                  <a:lnTo>
                    <a:pt x="853" y="169"/>
                  </a:lnTo>
                  <a:lnTo>
                    <a:pt x="852" y="170"/>
                  </a:lnTo>
                  <a:lnTo>
                    <a:pt x="851" y="170"/>
                  </a:lnTo>
                  <a:lnTo>
                    <a:pt x="853" y="167"/>
                  </a:lnTo>
                  <a:lnTo>
                    <a:pt x="855" y="165"/>
                  </a:lnTo>
                  <a:lnTo>
                    <a:pt x="855" y="163"/>
                  </a:lnTo>
                  <a:lnTo>
                    <a:pt x="856" y="159"/>
                  </a:lnTo>
                  <a:lnTo>
                    <a:pt x="855" y="158"/>
                  </a:lnTo>
                  <a:lnTo>
                    <a:pt x="856" y="156"/>
                  </a:lnTo>
                  <a:lnTo>
                    <a:pt x="856" y="155"/>
                  </a:lnTo>
                  <a:lnTo>
                    <a:pt x="857" y="151"/>
                  </a:lnTo>
                  <a:lnTo>
                    <a:pt x="858" y="150"/>
                  </a:lnTo>
                  <a:lnTo>
                    <a:pt x="859" y="149"/>
                  </a:lnTo>
                  <a:lnTo>
                    <a:pt x="862" y="148"/>
                  </a:lnTo>
                  <a:lnTo>
                    <a:pt x="873" y="149"/>
                  </a:lnTo>
                  <a:lnTo>
                    <a:pt x="877" y="150"/>
                  </a:lnTo>
                  <a:lnTo>
                    <a:pt x="879" y="149"/>
                  </a:lnTo>
                  <a:lnTo>
                    <a:pt x="883" y="145"/>
                  </a:lnTo>
                  <a:lnTo>
                    <a:pt x="886" y="143"/>
                  </a:lnTo>
                  <a:lnTo>
                    <a:pt x="889" y="140"/>
                  </a:lnTo>
                  <a:lnTo>
                    <a:pt x="890" y="139"/>
                  </a:lnTo>
                  <a:lnTo>
                    <a:pt x="890" y="138"/>
                  </a:lnTo>
                  <a:lnTo>
                    <a:pt x="889" y="138"/>
                  </a:lnTo>
                  <a:lnTo>
                    <a:pt x="860" y="142"/>
                  </a:lnTo>
                  <a:lnTo>
                    <a:pt x="853" y="143"/>
                  </a:lnTo>
                  <a:lnTo>
                    <a:pt x="846" y="144"/>
                  </a:lnTo>
                  <a:lnTo>
                    <a:pt x="845" y="144"/>
                  </a:lnTo>
                  <a:lnTo>
                    <a:pt x="846" y="145"/>
                  </a:lnTo>
                  <a:lnTo>
                    <a:pt x="846" y="147"/>
                  </a:lnTo>
                  <a:lnTo>
                    <a:pt x="848" y="147"/>
                  </a:lnTo>
                  <a:lnTo>
                    <a:pt x="850" y="145"/>
                  </a:lnTo>
                  <a:lnTo>
                    <a:pt x="848" y="148"/>
                  </a:lnTo>
                  <a:lnTo>
                    <a:pt x="846" y="149"/>
                  </a:lnTo>
                  <a:lnTo>
                    <a:pt x="844" y="149"/>
                  </a:lnTo>
                  <a:lnTo>
                    <a:pt x="842" y="147"/>
                  </a:lnTo>
                  <a:lnTo>
                    <a:pt x="841" y="145"/>
                  </a:lnTo>
                  <a:lnTo>
                    <a:pt x="838" y="145"/>
                  </a:lnTo>
                  <a:lnTo>
                    <a:pt x="837" y="145"/>
                  </a:lnTo>
                  <a:lnTo>
                    <a:pt x="837" y="144"/>
                  </a:lnTo>
                  <a:lnTo>
                    <a:pt x="838" y="142"/>
                  </a:lnTo>
                  <a:lnTo>
                    <a:pt x="843" y="139"/>
                  </a:lnTo>
                  <a:lnTo>
                    <a:pt x="843" y="137"/>
                  </a:lnTo>
                  <a:lnTo>
                    <a:pt x="842" y="137"/>
                  </a:lnTo>
                  <a:lnTo>
                    <a:pt x="842" y="136"/>
                  </a:lnTo>
                  <a:lnTo>
                    <a:pt x="843" y="135"/>
                  </a:lnTo>
                  <a:lnTo>
                    <a:pt x="850" y="130"/>
                  </a:lnTo>
                  <a:lnTo>
                    <a:pt x="855" y="130"/>
                  </a:lnTo>
                  <a:lnTo>
                    <a:pt x="859" y="130"/>
                  </a:lnTo>
                  <a:lnTo>
                    <a:pt x="866" y="131"/>
                  </a:lnTo>
                  <a:lnTo>
                    <a:pt x="877" y="131"/>
                  </a:lnTo>
                  <a:lnTo>
                    <a:pt x="893" y="131"/>
                  </a:lnTo>
                  <a:lnTo>
                    <a:pt x="899" y="130"/>
                  </a:lnTo>
                  <a:lnTo>
                    <a:pt x="904" y="128"/>
                  </a:lnTo>
                  <a:lnTo>
                    <a:pt x="907" y="126"/>
                  </a:lnTo>
                  <a:lnTo>
                    <a:pt x="911" y="123"/>
                  </a:lnTo>
                  <a:lnTo>
                    <a:pt x="912" y="122"/>
                  </a:lnTo>
                  <a:lnTo>
                    <a:pt x="912" y="121"/>
                  </a:lnTo>
                  <a:lnTo>
                    <a:pt x="908" y="120"/>
                  </a:lnTo>
                  <a:lnTo>
                    <a:pt x="902" y="120"/>
                  </a:lnTo>
                  <a:lnTo>
                    <a:pt x="894" y="117"/>
                  </a:lnTo>
                  <a:lnTo>
                    <a:pt x="890" y="117"/>
                  </a:lnTo>
                  <a:lnTo>
                    <a:pt x="886" y="119"/>
                  </a:lnTo>
                  <a:lnTo>
                    <a:pt x="883" y="120"/>
                  </a:lnTo>
                  <a:lnTo>
                    <a:pt x="878" y="120"/>
                  </a:lnTo>
                  <a:lnTo>
                    <a:pt x="871" y="120"/>
                  </a:lnTo>
                  <a:lnTo>
                    <a:pt x="866" y="119"/>
                  </a:lnTo>
                  <a:lnTo>
                    <a:pt x="862" y="119"/>
                  </a:lnTo>
                  <a:lnTo>
                    <a:pt x="859" y="117"/>
                  </a:lnTo>
                  <a:lnTo>
                    <a:pt x="853" y="116"/>
                  </a:lnTo>
                  <a:lnTo>
                    <a:pt x="848" y="116"/>
                  </a:lnTo>
                  <a:lnTo>
                    <a:pt x="846" y="117"/>
                  </a:lnTo>
                  <a:lnTo>
                    <a:pt x="844" y="119"/>
                  </a:lnTo>
                  <a:lnTo>
                    <a:pt x="842" y="120"/>
                  </a:lnTo>
                  <a:lnTo>
                    <a:pt x="839" y="121"/>
                  </a:lnTo>
                  <a:lnTo>
                    <a:pt x="838" y="121"/>
                  </a:lnTo>
                  <a:lnTo>
                    <a:pt x="837" y="121"/>
                  </a:lnTo>
                  <a:lnTo>
                    <a:pt x="836" y="120"/>
                  </a:lnTo>
                  <a:lnTo>
                    <a:pt x="834" y="120"/>
                  </a:lnTo>
                  <a:lnTo>
                    <a:pt x="831" y="120"/>
                  </a:lnTo>
                  <a:lnTo>
                    <a:pt x="831" y="119"/>
                  </a:lnTo>
                  <a:lnTo>
                    <a:pt x="834" y="119"/>
                  </a:lnTo>
                  <a:lnTo>
                    <a:pt x="837" y="119"/>
                  </a:lnTo>
                  <a:lnTo>
                    <a:pt x="841" y="119"/>
                  </a:lnTo>
                  <a:lnTo>
                    <a:pt x="844" y="116"/>
                  </a:lnTo>
                  <a:lnTo>
                    <a:pt x="847" y="115"/>
                  </a:lnTo>
                  <a:lnTo>
                    <a:pt x="851" y="115"/>
                  </a:lnTo>
                  <a:lnTo>
                    <a:pt x="856" y="115"/>
                  </a:lnTo>
                  <a:lnTo>
                    <a:pt x="864" y="116"/>
                  </a:lnTo>
                  <a:lnTo>
                    <a:pt x="872" y="116"/>
                  </a:lnTo>
                  <a:lnTo>
                    <a:pt x="876" y="115"/>
                  </a:lnTo>
                  <a:lnTo>
                    <a:pt x="879" y="113"/>
                  </a:lnTo>
                  <a:lnTo>
                    <a:pt x="883" y="110"/>
                  </a:lnTo>
                  <a:lnTo>
                    <a:pt x="884" y="110"/>
                  </a:lnTo>
                  <a:lnTo>
                    <a:pt x="886" y="111"/>
                  </a:lnTo>
                  <a:lnTo>
                    <a:pt x="888" y="113"/>
                  </a:lnTo>
                  <a:lnTo>
                    <a:pt x="891" y="113"/>
                  </a:lnTo>
                  <a:lnTo>
                    <a:pt x="897" y="113"/>
                  </a:lnTo>
                  <a:lnTo>
                    <a:pt x="902" y="113"/>
                  </a:lnTo>
                  <a:lnTo>
                    <a:pt x="905" y="113"/>
                  </a:lnTo>
                  <a:lnTo>
                    <a:pt x="910" y="112"/>
                  </a:lnTo>
                  <a:lnTo>
                    <a:pt x="918" y="110"/>
                  </a:lnTo>
                  <a:lnTo>
                    <a:pt x="926" y="108"/>
                  </a:lnTo>
                  <a:lnTo>
                    <a:pt x="931" y="108"/>
                  </a:lnTo>
                  <a:lnTo>
                    <a:pt x="935" y="106"/>
                  </a:lnTo>
                  <a:lnTo>
                    <a:pt x="936" y="106"/>
                  </a:lnTo>
                  <a:lnTo>
                    <a:pt x="935" y="105"/>
                  </a:lnTo>
                  <a:lnTo>
                    <a:pt x="935" y="103"/>
                  </a:lnTo>
                  <a:lnTo>
                    <a:pt x="936" y="103"/>
                  </a:lnTo>
                  <a:lnTo>
                    <a:pt x="977" y="81"/>
                  </a:lnTo>
                  <a:lnTo>
                    <a:pt x="978" y="81"/>
                  </a:lnTo>
                  <a:lnTo>
                    <a:pt x="977" y="80"/>
                  </a:lnTo>
                  <a:lnTo>
                    <a:pt x="945" y="70"/>
                  </a:lnTo>
                  <a:lnTo>
                    <a:pt x="934" y="68"/>
                  </a:lnTo>
                  <a:lnTo>
                    <a:pt x="930" y="68"/>
                  </a:lnTo>
                  <a:lnTo>
                    <a:pt x="902" y="68"/>
                  </a:lnTo>
                  <a:lnTo>
                    <a:pt x="900" y="69"/>
                  </a:lnTo>
                  <a:lnTo>
                    <a:pt x="891" y="70"/>
                  </a:lnTo>
                  <a:lnTo>
                    <a:pt x="890" y="70"/>
                  </a:lnTo>
                  <a:lnTo>
                    <a:pt x="890" y="71"/>
                  </a:lnTo>
                  <a:lnTo>
                    <a:pt x="890" y="73"/>
                  </a:lnTo>
                  <a:lnTo>
                    <a:pt x="890" y="74"/>
                  </a:lnTo>
                  <a:lnTo>
                    <a:pt x="889" y="74"/>
                  </a:lnTo>
                  <a:lnTo>
                    <a:pt x="886" y="74"/>
                  </a:lnTo>
                  <a:lnTo>
                    <a:pt x="885" y="75"/>
                  </a:lnTo>
                  <a:lnTo>
                    <a:pt x="884" y="77"/>
                  </a:lnTo>
                  <a:lnTo>
                    <a:pt x="884" y="79"/>
                  </a:lnTo>
                  <a:lnTo>
                    <a:pt x="885" y="80"/>
                  </a:lnTo>
                  <a:lnTo>
                    <a:pt x="886" y="80"/>
                  </a:lnTo>
                  <a:lnTo>
                    <a:pt x="886" y="81"/>
                  </a:lnTo>
                  <a:lnTo>
                    <a:pt x="880" y="81"/>
                  </a:lnTo>
                  <a:lnTo>
                    <a:pt x="879" y="81"/>
                  </a:lnTo>
                  <a:lnTo>
                    <a:pt x="879" y="82"/>
                  </a:lnTo>
                  <a:lnTo>
                    <a:pt x="880" y="83"/>
                  </a:lnTo>
                  <a:lnTo>
                    <a:pt x="878" y="85"/>
                  </a:lnTo>
                  <a:lnTo>
                    <a:pt x="876" y="86"/>
                  </a:lnTo>
                  <a:lnTo>
                    <a:pt x="873" y="86"/>
                  </a:lnTo>
                  <a:lnTo>
                    <a:pt x="867" y="84"/>
                  </a:lnTo>
                  <a:lnTo>
                    <a:pt x="863" y="83"/>
                  </a:lnTo>
                  <a:lnTo>
                    <a:pt x="859" y="82"/>
                  </a:lnTo>
                  <a:lnTo>
                    <a:pt x="852" y="84"/>
                  </a:lnTo>
                  <a:lnTo>
                    <a:pt x="847" y="86"/>
                  </a:lnTo>
                  <a:lnTo>
                    <a:pt x="846" y="87"/>
                  </a:lnTo>
                  <a:lnTo>
                    <a:pt x="846" y="85"/>
                  </a:lnTo>
                  <a:lnTo>
                    <a:pt x="845" y="83"/>
                  </a:lnTo>
                  <a:lnTo>
                    <a:pt x="845" y="81"/>
                  </a:lnTo>
                  <a:lnTo>
                    <a:pt x="846" y="80"/>
                  </a:lnTo>
                  <a:lnTo>
                    <a:pt x="847" y="79"/>
                  </a:lnTo>
                  <a:lnTo>
                    <a:pt x="846" y="79"/>
                  </a:lnTo>
                  <a:lnTo>
                    <a:pt x="843" y="80"/>
                  </a:lnTo>
                  <a:lnTo>
                    <a:pt x="838" y="81"/>
                  </a:lnTo>
                  <a:lnTo>
                    <a:pt x="835" y="83"/>
                  </a:lnTo>
                  <a:lnTo>
                    <a:pt x="831" y="85"/>
                  </a:lnTo>
                  <a:lnTo>
                    <a:pt x="828" y="86"/>
                  </a:lnTo>
                  <a:lnTo>
                    <a:pt x="827" y="87"/>
                  </a:lnTo>
                  <a:lnTo>
                    <a:pt x="825" y="89"/>
                  </a:lnTo>
                  <a:lnTo>
                    <a:pt x="824" y="92"/>
                  </a:lnTo>
                  <a:lnTo>
                    <a:pt x="822" y="93"/>
                  </a:lnTo>
                  <a:lnTo>
                    <a:pt x="779" y="119"/>
                  </a:lnTo>
                  <a:lnTo>
                    <a:pt x="777" y="119"/>
                  </a:lnTo>
                  <a:lnTo>
                    <a:pt x="778" y="116"/>
                  </a:lnTo>
                  <a:lnTo>
                    <a:pt x="779" y="114"/>
                  </a:lnTo>
                  <a:lnTo>
                    <a:pt x="783" y="114"/>
                  </a:lnTo>
                  <a:lnTo>
                    <a:pt x="785" y="113"/>
                  </a:lnTo>
                  <a:lnTo>
                    <a:pt x="786" y="112"/>
                  </a:lnTo>
                  <a:lnTo>
                    <a:pt x="787" y="109"/>
                  </a:lnTo>
                  <a:lnTo>
                    <a:pt x="788" y="107"/>
                  </a:lnTo>
                  <a:lnTo>
                    <a:pt x="791" y="105"/>
                  </a:lnTo>
                  <a:lnTo>
                    <a:pt x="793" y="102"/>
                  </a:lnTo>
                  <a:lnTo>
                    <a:pt x="795" y="101"/>
                  </a:lnTo>
                  <a:lnTo>
                    <a:pt x="796" y="99"/>
                  </a:lnTo>
                  <a:lnTo>
                    <a:pt x="799" y="98"/>
                  </a:lnTo>
                  <a:lnTo>
                    <a:pt x="800" y="98"/>
                  </a:lnTo>
                  <a:lnTo>
                    <a:pt x="801" y="95"/>
                  </a:lnTo>
                  <a:lnTo>
                    <a:pt x="803" y="93"/>
                  </a:lnTo>
                  <a:lnTo>
                    <a:pt x="805" y="92"/>
                  </a:lnTo>
                  <a:lnTo>
                    <a:pt x="807" y="92"/>
                  </a:lnTo>
                  <a:lnTo>
                    <a:pt x="809" y="89"/>
                  </a:lnTo>
                  <a:lnTo>
                    <a:pt x="813" y="83"/>
                  </a:lnTo>
                  <a:lnTo>
                    <a:pt x="817" y="73"/>
                  </a:lnTo>
                  <a:lnTo>
                    <a:pt x="818" y="71"/>
                  </a:lnTo>
                  <a:lnTo>
                    <a:pt x="817" y="68"/>
                  </a:lnTo>
                  <a:lnTo>
                    <a:pt x="815" y="64"/>
                  </a:lnTo>
                  <a:lnTo>
                    <a:pt x="811" y="61"/>
                  </a:lnTo>
                  <a:lnTo>
                    <a:pt x="809" y="62"/>
                  </a:lnTo>
                  <a:lnTo>
                    <a:pt x="800" y="64"/>
                  </a:lnTo>
                  <a:lnTo>
                    <a:pt x="789" y="64"/>
                  </a:lnTo>
                  <a:lnTo>
                    <a:pt x="785" y="65"/>
                  </a:lnTo>
                  <a:lnTo>
                    <a:pt x="783" y="66"/>
                  </a:lnTo>
                  <a:lnTo>
                    <a:pt x="783" y="68"/>
                  </a:lnTo>
                  <a:lnTo>
                    <a:pt x="783" y="69"/>
                  </a:lnTo>
                  <a:lnTo>
                    <a:pt x="782" y="72"/>
                  </a:lnTo>
                  <a:lnTo>
                    <a:pt x="781" y="75"/>
                  </a:lnTo>
                  <a:lnTo>
                    <a:pt x="779" y="77"/>
                  </a:lnTo>
                  <a:lnTo>
                    <a:pt x="775" y="78"/>
                  </a:lnTo>
                  <a:lnTo>
                    <a:pt x="736" y="87"/>
                  </a:lnTo>
                  <a:lnTo>
                    <a:pt x="735" y="87"/>
                  </a:lnTo>
                  <a:lnTo>
                    <a:pt x="734" y="87"/>
                  </a:lnTo>
                  <a:lnTo>
                    <a:pt x="734" y="86"/>
                  </a:lnTo>
                  <a:lnTo>
                    <a:pt x="733" y="86"/>
                  </a:lnTo>
                  <a:lnTo>
                    <a:pt x="730" y="86"/>
                  </a:lnTo>
                  <a:lnTo>
                    <a:pt x="727" y="86"/>
                  </a:lnTo>
                  <a:lnTo>
                    <a:pt x="726" y="85"/>
                  </a:lnTo>
                  <a:lnTo>
                    <a:pt x="727" y="84"/>
                  </a:lnTo>
                  <a:lnTo>
                    <a:pt x="731" y="83"/>
                  </a:lnTo>
                  <a:lnTo>
                    <a:pt x="736" y="82"/>
                  </a:lnTo>
                  <a:lnTo>
                    <a:pt x="746" y="80"/>
                  </a:lnTo>
                  <a:lnTo>
                    <a:pt x="761" y="75"/>
                  </a:lnTo>
                  <a:lnTo>
                    <a:pt x="763" y="74"/>
                  </a:lnTo>
                  <a:lnTo>
                    <a:pt x="764" y="72"/>
                  </a:lnTo>
                  <a:lnTo>
                    <a:pt x="765" y="69"/>
                  </a:lnTo>
                  <a:lnTo>
                    <a:pt x="765" y="68"/>
                  </a:lnTo>
                  <a:lnTo>
                    <a:pt x="764" y="68"/>
                  </a:lnTo>
                  <a:lnTo>
                    <a:pt x="762" y="67"/>
                  </a:lnTo>
                  <a:lnTo>
                    <a:pt x="745" y="67"/>
                  </a:lnTo>
                  <a:lnTo>
                    <a:pt x="713" y="65"/>
                  </a:lnTo>
                  <a:lnTo>
                    <a:pt x="706" y="66"/>
                  </a:lnTo>
                  <a:lnTo>
                    <a:pt x="700" y="66"/>
                  </a:lnTo>
                  <a:lnTo>
                    <a:pt x="669" y="70"/>
                  </a:lnTo>
                  <a:lnTo>
                    <a:pt x="660" y="72"/>
                  </a:lnTo>
                  <a:lnTo>
                    <a:pt x="652" y="74"/>
                  </a:lnTo>
                  <a:lnTo>
                    <a:pt x="644" y="77"/>
                  </a:lnTo>
                  <a:lnTo>
                    <a:pt x="640" y="78"/>
                  </a:lnTo>
                  <a:lnTo>
                    <a:pt x="640" y="77"/>
                  </a:lnTo>
                  <a:lnTo>
                    <a:pt x="640" y="75"/>
                  </a:lnTo>
                  <a:lnTo>
                    <a:pt x="640" y="73"/>
                  </a:lnTo>
                  <a:lnTo>
                    <a:pt x="641" y="71"/>
                  </a:lnTo>
                  <a:lnTo>
                    <a:pt x="651" y="69"/>
                  </a:lnTo>
                  <a:lnTo>
                    <a:pt x="661" y="67"/>
                  </a:lnTo>
                  <a:lnTo>
                    <a:pt x="672" y="65"/>
                  </a:lnTo>
                  <a:lnTo>
                    <a:pt x="686" y="62"/>
                  </a:lnTo>
                  <a:lnTo>
                    <a:pt x="689" y="61"/>
                  </a:lnTo>
                  <a:lnTo>
                    <a:pt x="688" y="61"/>
                  </a:lnTo>
                  <a:lnTo>
                    <a:pt x="685" y="61"/>
                  </a:lnTo>
                  <a:lnTo>
                    <a:pt x="664" y="57"/>
                  </a:lnTo>
                  <a:lnTo>
                    <a:pt x="667" y="57"/>
                  </a:lnTo>
                  <a:lnTo>
                    <a:pt x="675" y="57"/>
                  </a:lnTo>
                  <a:lnTo>
                    <a:pt x="685" y="58"/>
                  </a:lnTo>
                  <a:lnTo>
                    <a:pt x="689" y="58"/>
                  </a:lnTo>
                  <a:lnTo>
                    <a:pt x="691" y="59"/>
                  </a:lnTo>
                  <a:lnTo>
                    <a:pt x="695" y="60"/>
                  </a:lnTo>
                  <a:lnTo>
                    <a:pt x="697" y="59"/>
                  </a:lnTo>
                  <a:lnTo>
                    <a:pt x="717" y="58"/>
                  </a:lnTo>
                  <a:lnTo>
                    <a:pt x="730" y="58"/>
                  </a:lnTo>
                  <a:lnTo>
                    <a:pt x="744" y="58"/>
                  </a:lnTo>
                  <a:lnTo>
                    <a:pt x="757" y="59"/>
                  </a:lnTo>
                  <a:lnTo>
                    <a:pt x="768" y="58"/>
                  </a:lnTo>
                  <a:lnTo>
                    <a:pt x="777" y="56"/>
                  </a:lnTo>
                  <a:lnTo>
                    <a:pt x="785" y="55"/>
                  </a:lnTo>
                  <a:lnTo>
                    <a:pt x="789" y="54"/>
                  </a:lnTo>
                  <a:lnTo>
                    <a:pt x="794" y="53"/>
                  </a:lnTo>
                  <a:lnTo>
                    <a:pt x="806" y="53"/>
                  </a:lnTo>
                  <a:lnTo>
                    <a:pt x="811" y="51"/>
                  </a:lnTo>
                  <a:lnTo>
                    <a:pt x="818" y="47"/>
                  </a:lnTo>
                  <a:lnTo>
                    <a:pt x="827" y="42"/>
                  </a:lnTo>
                  <a:lnTo>
                    <a:pt x="828" y="41"/>
                  </a:lnTo>
                  <a:lnTo>
                    <a:pt x="827" y="40"/>
                  </a:lnTo>
                  <a:lnTo>
                    <a:pt x="824" y="40"/>
                  </a:lnTo>
                  <a:lnTo>
                    <a:pt x="822" y="39"/>
                  </a:lnTo>
                  <a:lnTo>
                    <a:pt x="818" y="37"/>
                  </a:lnTo>
                  <a:lnTo>
                    <a:pt x="811" y="34"/>
                  </a:lnTo>
                  <a:lnTo>
                    <a:pt x="806" y="34"/>
                  </a:lnTo>
                  <a:lnTo>
                    <a:pt x="799" y="34"/>
                  </a:lnTo>
                  <a:lnTo>
                    <a:pt x="786" y="36"/>
                  </a:lnTo>
                  <a:lnTo>
                    <a:pt x="785" y="34"/>
                  </a:lnTo>
                  <a:lnTo>
                    <a:pt x="786" y="33"/>
                  </a:lnTo>
                  <a:lnTo>
                    <a:pt x="787" y="32"/>
                  </a:lnTo>
                  <a:lnTo>
                    <a:pt x="785" y="30"/>
                  </a:lnTo>
                  <a:lnTo>
                    <a:pt x="782" y="29"/>
                  </a:lnTo>
                  <a:lnTo>
                    <a:pt x="777" y="29"/>
                  </a:lnTo>
                  <a:lnTo>
                    <a:pt x="767" y="31"/>
                  </a:lnTo>
                  <a:lnTo>
                    <a:pt x="764" y="32"/>
                  </a:lnTo>
                  <a:lnTo>
                    <a:pt x="765" y="31"/>
                  </a:lnTo>
                  <a:lnTo>
                    <a:pt x="767" y="30"/>
                  </a:lnTo>
                  <a:lnTo>
                    <a:pt x="772" y="27"/>
                  </a:lnTo>
                  <a:lnTo>
                    <a:pt x="772" y="26"/>
                  </a:lnTo>
                  <a:lnTo>
                    <a:pt x="772" y="24"/>
                  </a:lnTo>
                  <a:lnTo>
                    <a:pt x="767" y="20"/>
                  </a:lnTo>
                  <a:lnTo>
                    <a:pt x="764" y="19"/>
                  </a:lnTo>
                  <a:lnTo>
                    <a:pt x="760" y="20"/>
                  </a:lnTo>
                  <a:lnTo>
                    <a:pt x="752" y="22"/>
                  </a:lnTo>
                  <a:lnTo>
                    <a:pt x="747" y="23"/>
                  </a:lnTo>
                  <a:lnTo>
                    <a:pt x="743" y="23"/>
                  </a:lnTo>
                  <a:lnTo>
                    <a:pt x="694" y="20"/>
                  </a:lnTo>
                  <a:lnTo>
                    <a:pt x="689" y="20"/>
                  </a:lnTo>
                  <a:lnTo>
                    <a:pt x="682" y="23"/>
                  </a:lnTo>
                  <a:lnTo>
                    <a:pt x="678" y="23"/>
                  </a:lnTo>
                  <a:lnTo>
                    <a:pt x="672" y="24"/>
                  </a:lnTo>
                  <a:lnTo>
                    <a:pt x="666" y="26"/>
                  </a:lnTo>
                  <a:lnTo>
                    <a:pt x="658" y="26"/>
                  </a:lnTo>
                  <a:lnTo>
                    <a:pt x="637" y="27"/>
                  </a:lnTo>
                  <a:lnTo>
                    <a:pt x="632" y="28"/>
                  </a:lnTo>
                  <a:lnTo>
                    <a:pt x="629" y="30"/>
                  </a:lnTo>
                  <a:lnTo>
                    <a:pt x="626" y="33"/>
                  </a:lnTo>
                  <a:lnTo>
                    <a:pt x="625" y="33"/>
                  </a:lnTo>
                  <a:lnTo>
                    <a:pt x="624" y="32"/>
                  </a:lnTo>
                  <a:lnTo>
                    <a:pt x="619" y="31"/>
                  </a:lnTo>
                  <a:lnTo>
                    <a:pt x="612" y="29"/>
                  </a:lnTo>
                  <a:lnTo>
                    <a:pt x="609" y="30"/>
                  </a:lnTo>
                  <a:lnTo>
                    <a:pt x="606" y="31"/>
                  </a:lnTo>
                  <a:lnTo>
                    <a:pt x="601" y="34"/>
                  </a:lnTo>
                  <a:lnTo>
                    <a:pt x="600" y="36"/>
                  </a:lnTo>
                  <a:lnTo>
                    <a:pt x="600" y="34"/>
                  </a:lnTo>
                  <a:lnTo>
                    <a:pt x="602" y="32"/>
                  </a:lnTo>
                  <a:lnTo>
                    <a:pt x="602" y="31"/>
                  </a:lnTo>
                  <a:lnTo>
                    <a:pt x="601" y="30"/>
                  </a:lnTo>
                  <a:lnTo>
                    <a:pt x="599" y="29"/>
                  </a:lnTo>
                  <a:lnTo>
                    <a:pt x="602" y="29"/>
                  </a:lnTo>
                  <a:lnTo>
                    <a:pt x="607" y="29"/>
                  </a:lnTo>
                  <a:lnTo>
                    <a:pt x="615" y="28"/>
                  </a:lnTo>
                  <a:lnTo>
                    <a:pt x="628" y="27"/>
                  </a:lnTo>
                  <a:lnTo>
                    <a:pt x="637" y="26"/>
                  </a:lnTo>
                  <a:lnTo>
                    <a:pt x="641" y="25"/>
                  </a:lnTo>
                  <a:lnTo>
                    <a:pt x="642" y="25"/>
                  </a:lnTo>
                  <a:lnTo>
                    <a:pt x="642" y="24"/>
                  </a:lnTo>
                  <a:lnTo>
                    <a:pt x="636" y="20"/>
                  </a:lnTo>
                  <a:lnTo>
                    <a:pt x="635" y="20"/>
                  </a:lnTo>
                  <a:lnTo>
                    <a:pt x="635" y="19"/>
                  </a:lnTo>
                  <a:lnTo>
                    <a:pt x="637" y="19"/>
                  </a:lnTo>
                  <a:lnTo>
                    <a:pt x="640" y="19"/>
                  </a:lnTo>
                  <a:lnTo>
                    <a:pt x="647" y="22"/>
                  </a:lnTo>
                  <a:lnTo>
                    <a:pt x="654" y="23"/>
                  </a:lnTo>
                  <a:lnTo>
                    <a:pt x="662" y="23"/>
                  </a:lnTo>
                  <a:lnTo>
                    <a:pt x="684" y="19"/>
                  </a:lnTo>
                  <a:lnTo>
                    <a:pt x="692" y="18"/>
                  </a:lnTo>
                  <a:lnTo>
                    <a:pt x="703" y="19"/>
                  </a:lnTo>
                  <a:lnTo>
                    <a:pt x="720" y="20"/>
                  </a:lnTo>
                  <a:lnTo>
                    <a:pt x="733" y="20"/>
                  </a:lnTo>
                  <a:lnTo>
                    <a:pt x="744" y="18"/>
                  </a:lnTo>
                  <a:lnTo>
                    <a:pt x="746" y="18"/>
                  </a:lnTo>
                  <a:lnTo>
                    <a:pt x="749" y="17"/>
                  </a:lnTo>
                  <a:lnTo>
                    <a:pt x="753" y="17"/>
                  </a:lnTo>
                  <a:lnTo>
                    <a:pt x="757" y="15"/>
                  </a:lnTo>
                  <a:lnTo>
                    <a:pt x="758" y="14"/>
                  </a:lnTo>
                  <a:lnTo>
                    <a:pt x="757" y="13"/>
                  </a:lnTo>
                  <a:lnTo>
                    <a:pt x="684" y="1"/>
                  </a:lnTo>
                  <a:lnTo>
                    <a:pt x="678" y="2"/>
                  </a:lnTo>
                  <a:lnTo>
                    <a:pt x="652" y="0"/>
                  </a:lnTo>
                  <a:lnTo>
                    <a:pt x="629" y="1"/>
                  </a:lnTo>
                  <a:lnTo>
                    <a:pt x="626" y="1"/>
                  </a:lnTo>
                  <a:lnTo>
                    <a:pt x="625" y="2"/>
                  </a:lnTo>
                  <a:lnTo>
                    <a:pt x="625" y="4"/>
                  </a:lnTo>
                  <a:lnTo>
                    <a:pt x="625" y="5"/>
                  </a:lnTo>
                  <a:lnTo>
                    <a:pt x="624" y="5"/>
                  </a:lnTo>
                  <a:lnTo>
                    <a:pt x="622" y="3"/>
                  </a:lnTo>
                  <a:lnTo>
                    <a:pt x="618" y="2"/>
                  </a:lnTo>
                  <a:lnTo>
                    <a:pt x="613" y="1"/>
                  </a:lnTo>
                  <a:lnTo>
                    <a:pt x="612" y="2"/>
                  </a:lnTo>
                  <a:lnTo>
                    <a:pt x="610" y="2"/>
                  </a:lnTo>
                  <a:lnTo>
                    <a:pt x="607" y="3"/>
                  </a:lnTo>
                  <a:lnTo>
                    <a:pt x="605" y="3"/>
                  </a:lnTo>
                  <a:lnTo>
                    <a:pt x="584" y="4"/>
                  </a:lnTo>
                  <a:lnTo>
                    <a:pt x="581" y="4"/>
                  </a:lnTo>
                  <a:lnTo>
                    <a:pt x="581" y="5"/>
                  </a:lnTo>
                  <a:lnTo>
                    <a:pt x="580" y="5"/>
                  </a:lnTo>
                  <a:lnTo>
                    <a:pt x="580" y="6"/>
                  </a:lnTo>
                  <a:lnTo>
                    <a:pt x="582" y="6"/>
                  </a:lnTo>
                  <a:lnTo>
                    <a:pt x="584" y="10"/>
                  </a:lnTo>
                  <a:lnTo>
                    <a:pt x="584" y="11"/>
                  </a:lnTo>
                  <a:lnTo>
                    <a:pt x="583" y="10"/>
                  </a:lnTo>
                  <a:lnTo>
                    <a:pt x="576" y="8"/>
                  </a:lnTo>
                  <a:lnTo>
                    <a:pt x="569" y="5"/>
                  </a:lnTo>
                  <a:lnTo>
                    <a:pt x="566" y="5"/>
                  </a:lnTo>
                  <a:lnTo>
                    <a:pt x="564" y="5"/>
                  </a:lnTo>
                  <a:lnTo>
                    <a:pt x="560" y="8"/>
                  </a:lnTo>
                  <a:lnTo>
                    <a:pt x="560" y="9"/>
                  </a:lnTo>
                  <a:lnTo>
                    <a:pt x="562" y="10"/>
                  </a:lnTo>
                  <a:lnTo>
                    <a:pt x="563" y="11"/>
                  </a:lnTo>
                  <a:lnTo>
                    <a:pt x="562" y="11"/>
                  </a:lnTo>
                  <a:lnTo>
                    <a:pt x="550" y="9"/>
                  </a:lnTo>
                  <a:lnTo>
                    <a:pt x="548" y="9"/>
                  </a:lnTo>
                  <a:lnTo>
                    <a:pt x="549" y="10"/>
                  </a:lnTo>
                  <a:lnTo>
                    <a:pt x="549" y="11"/>
                  </a:lnTo>
                  <a:lnTo>
                    <a:pt x="549" y="12"/>
                  </a:lnTo>
                  <a:lnTo>
                    <a:pt x="549" y="14"/>
                  </a:lnTo>
                  <a:lnTo>
                    <a:pt x="549" y="16"/>
                  </a:lnTo>
                  <a:lnTo>
                    <a:pt x="550" y="17"/>
                  </a:lnTo>
                  <a:lnTo>
                    <a:pt x="554" y="18"/>
                  </a:lnTo>
                  <a:lnTo>
                    <a:pt x="563" y="18"/>
                  </a:lnTo>
                  <a:lnTo>
                    <a:pt x="567" y="19"/>
                  </a:lnTo>
                  <a:lnTo>
                    <a:pt x="574" y="19"/>
                  </a:lnTo>
                  <a:lnTo>
                    <a:pt x="577" y="20"/>
                  </a:lnTo>
                  <a:lnTo>
                    <a:pt x="573" y="20"/>
                  </a:lnTo>
                  <a:lnTo>
                    <a:pt x="563" y="20"/>
                  </a:lnTo>
                  <a:lnTo>
                    <a:pt x="556" y="22"/>
                  </a:lnTo>
                  <a:lnTo>
                    <a:pt x="551" y="23"/>
                  </a:lnTo>
                  <a:lnTo>
                    <a:pt x="550" y="24"/>
                  </a:lnTo>
                  <a:lnTo>
                    <a:pt x="552" y="25"/>
                  </a:lnTo>
                  <a:lnTo>
                    <a:pt x="558" y="24"/>
                  </a:lnTo>
                  <a:lnTo>
                    <a:pt x="560" y="24"/>
                  </a:lnTo>
                  <a:lnTo>
                    <a:pt x="567" y="24"/>
                  </a:lnTo>
                  <a:lnTo>
                    <a:pt x="570" y="24"/>
                  </a:lnTo>
                  <a:lnTo>
                    <a:pt x="571" y="25"/>
                  </a:lnTo>
                  <a:lnTo>
                    <a:pt x="568" y="25"/>
                  </a:lnTo>
                  <a:lnTo>
                    <a:pt x="565" y="25"/>
                  </a:lnTo>
                  <a:lnTo>
                    <a:pt x="562" y="25"/>
                  </a:lnTo>
                  <a:lnTo>
                    <a:pt x="554" y="25"/>
                  </a:lnTo>
                  <a:lnTo>
                    <a:pt x="549" y="26"/>
                  </a:lnTo>
                  <a:lnTo>
                    <a:pt x="545" y="26"/>
                  </a:lnTo>
                  <a:lnTo>
                    <a:pt x="543" y="27"/>
                  </a:lnTo>
                  <a:lnTo>
                    <a:pt x="545" y="28"/>
                  </a:lnTo>
                  <a:lnTo>
                    <a:pt x="546" y="28"/>
                  </a:lnTo>
                  <a:lnTo>
                    <a:pt x="548" y="29"/>
                  </a:lnTo>
                  <a:lnTo>
                    <a:pt x="551" y="33"/>
                  </a:lnTo>
                  <a:lnTo>
                    <a:pt x="552" y="34"/>
                  </a:lnTo>
                  <a:lnTo>
                    <a:pt x="551" y="34"/>
                  </a:lnTo>
                  <a:lnTo>
                    <a:pt x="548" y="33"/>
                  </a:lnTo>
                  <a:lnTo>
                    <a:pt x="545" y="32"/>
                  </a:lnTo>
                  <a:lnTo>
                    <a:pt x="544" y="30"/>
                  </a:lnTo>
                  <a:lnTo>
                    <a:pt x="542" y="29"/>
                  </a:lnTo>
                  <a:lnTo>
                    <a:pt x="538" y="28"/>
                  </a:lnTo>
                  <a:lnTo>
                    <a:pt x="533" y="27"/>
                  </a:lnTo>
                  <a:lnTo>
                    <a:pt x="526" y="28"/>
                  </a:lnTo>
                  <a:lnTo>
                    <a:pt x="521" y="27"/>
                  </a:lnTo>
                  <a:lnTo>
                    <a:pt x="517" y="26"/>
                  </a:lnTo>
                  <a:lnTo>
                    <a:pt x="514" y="25"/>
                  </a:lnTo>
                  <a:lnTo>
                    <a:pt x="510" y="23"/>
                  </a:lnTo>
                  <a:lnTo>
                    <a:pt x="507" y="22"/>
                  </a:lnTo>
                  <a:lnTo>
                    <a:pt x="502" y="22"/>
                  </a:lnTo>
                  <a:lnTo>
                    <a:pt x="499" y="22"/>
                  </a:lnTo>
                  <a:lnTo>
                    <a:pt x="499" y="20"/>
                  </a:lnTo>
                  <a:lnTo>
                    <a:pt x="501" y="19"/>
                  </a:lnTo>
                  <a:lnTo>
                    <a:pt x="501" y="18"/>
                  </a:lnTo>
                  <a:lnTo>
                    <a:pt x="500" y="17"/>
                  </a:lnTo>
                  <a:lnTo>
                    <a:pt x="496" y="17"/>
                  </a:lnTo>
                  <a:lnTo>
                    <a:pt x="479" y="15"/>
                  </a:lnTo>
                  <a:lnTo>
                    <a:pt x="474" y="15"/>
                  </a:lnTo>
                  <a:lnTo>
                    <a:pt x="469" y="17"/>
                  </a:lnTo>
                  <a:lnTo>
                    <a:pt x="467" y="17"/>
                  </a:lnTo>
                  <a:lnTo>
                    <a:pt x="467" y="18"/>
                  </a:lnTo>
                  <a:lnTo>
                    <a:pt x="469" y="18"/>
                  </a:lnTo>
                  <a:lnTo>
                    <a:pt x="471" y="19"/>
                  </a:lnTo>
                  <a:lnTo>
                    <a:pt x="477" y="19"/>
                  </a:lnTo>
                  <a:lnTo>
                    <a:pt x="482" y="20"/>
                  </a:lnTo>
                  <a:lnTo>
                    <a:pt x="483" y="22"/>
                  </a:lnTo>
                  <a:lnTo>
                    <a:pt x="480" y="22"/>
                  </a:lnTo>
                  <a:lnTo>
                    <a:pt x="476" y="20"/>
                  </a:lnTo>
                  <a:lnTo>
                    <a:pt x="474" y="20"/>
                  </a:lnTo>
                  <a:lnTo>
                    <a:pt x="463" y="20"/>
                  </a:lnTo>
                  <a:lnTo>
                    <a:pt x="454" y="20"/>
                  </a:lnTo>
                  <a:lnTo>
                    <a:pt x="443" y="19"/>
                  </a:lnTo>
                  <a:lnTo>
                    <a:pt x="441" y="20"/>
                  </a:lnTo>
                  <a:lnTo>
                    <a:pt x="442" y="22"/>
                  </a:lnTo>
                  <a:lnTo>
                    <a:pt x="444" y="23"/>
                  </a:lnTo>
                  <a:lnTo>
                    <a:pt x="449" y="25"/>
                  </a:lnTo>
                  <a:lnTo>
                    <a:pt x="457" y="27"/>
                  </a:lnTo>
                  <a:lnTo>
                    <a:pt x="469" y="28"/>
                  </a:lnTo>
                  <a:lnTo>
                    <a:pt x="471" y="29"/>
                  </a:lnTo>
                  <a:lnTo>
                    <a:pt x="469" y="29"/>
                  </a:lnTo>
                  <a:lnTo>
                    <a:pt x="460" y="29"/>
                  </a:lnTo>
                  <a:lnTo>
                    <a:pt x="452" y="28"/>
                  </a:lnTo>
                  <a:lnTo>
                    <a:pt x="448" y="28"/>
                  </a:lnTo>
                  <a:lnTo>
                    <a:pt x="447" y="28"/>
                  </a:lnTo>
                  <a:lnTo>
                    <a:pt x="447" y="27"/>
                  </a:lnTo>
                  <a:lnTo>
                    <a:pt x="444" y="27"/>
                  </a:lnTo>
                  <a:lnTo>
                    <a:pt x="431" y="27"/>
                  </a:lnTo>
                  <a:lnTo>
                    <a:pt x="424" y="27"/>
                  </a:lnTo>
                  <a:lnTo>
                    <a:pt x="427" y="28"/>
                  </a:lnTo>
                  <a:lnTo>
                    <a:pt x="462" y="31"/>
                  </a:lnTo>
                  <a:lnTo>
                    <a:pt x="517" y="36"/>
                  </a:lnTo>
                  <a:lnTo>
                    <a:pt x="529" y="38"/>
                  </a:lnTo>
                  <a:lnTo>
                    <a:pt x="530" y="39"/>
                  </a:lnTo>
                  <a:lnTo>
                    <a:pt x="530" y="40"/>
                  </a:lnTo>
                  <a:lnTo>
                    <a:pt x="530" y="41"/>
                  </a:lnTo>
                  <a:lnTo>
                    <a:pt x="529" y="42"/>
                  </a:lnTo>
                  <a:lnTo>
                    <a:pt x="529" y="43"/>
                  </a:lnTo>
                  <a:lnTo>
                    <a:pt x="531" y="45"/>
                  </a:lnTo>
                  <a:lnTo>
                    <a:pt x="531" y="47"/>
                  </a:lnTo>
                  <a:lnTo>
                    <a:pt x="531" y="50"/>
                  </a:lnTo>
                  <a:lnTo>
                    <a:pt x="529" y="50"/>
                  </a:lnTo>
                  <a:lnTo>
                    <a:pt x="528" y="48"/>
                  </a:lnTo>
                  <a:lnTo>
                    <a:pt x="528" y="47"/>
                  </a:lnTo>
                  <a:lnTo>
                    <a:pt x="528" y="46"/>
                  </a:lnTo>
                  <a:lnTo>
                    <a:pt x="527" y="44"/>
                  </a:lnTo>
                  <a:lnTo>
                    <a:pt x="525" y="43"/>
                  </a:lnTo>
                  <a:lnTo>
                    <a:pt x="523" y="43"/>
                  </a:lnTo>
                  <a:lnTo>
                    <a:pt x="521" y="43"/>
                  </a:lnTo>
                  <a:lnTo>
                    <a:pt x="517" y="41"/>
                  </a:lnTo>
                  <a:lnTo>
                    <a:pt x="509" y="38"/>
                  </a:lnTo>
                  <a:lnTo>
                    <a:pt x="502" y="36"/>
                  </a:lnTo>
                  <a:lnTo>
                    <a:pt x="501" y="37"/>
                  </a:lnTo>
                  <a:lnTo>
                    <a:pt x="501" y="38"/>
                  </a:lnTo>
                  <a:lnTo>
                    <a:pt x="503" y="43"/>
                  </a:lnTo>
                  <a:lnTo>
                    <a:pt x="503" y="44"/>
                  </a:lnTo>
                  <a:lnTo>
                    <a:pt x="503" y="46"/>
                  </a:lnTo>
                  <a:lnTo>
                    <a:pt x="502" y="46"/>
                  </a:lnTo>
                  <a:lnTo>
                    <a:pt x="501" y="46"/>
                  </a:lnTo>
                  <a:lnTo>
                    <a:pt x="500" y="45"/>
                  </a:lnTo>
                  <a:lnTo>
                    <a:pt x="499" y="44"/>
                  </a:lnTo>
                  <a:lnTo>
                    <a:pt x="500" y="41"/>
                  </a:lnTo>
                  <a:lnTo>
                    <a:pt x="500" y="40"/>
                  </a:lnTo>
                  <a:lnTo>
                    <a:pt x="497" y="37"/>
                  </a:lnTo>
                  <a:lnTo>
                    <a:pt x="495" y="36"/>
                  </a:lnTo>
                  <a:lnTo>
                    <a:pt x="490" y="34"/>
                  </a:lnTo>
                  <a:lnTo>
                    <a:pt x="481" y="34"/>
                  </a:lnTo>
                  <a:lnTo>
                    <a:pt x="465" y="34"/>
                  </a:lnTo>
                  <a:lnTo>
                    <a:pt x="444" y="34"/>
                  </a:lnTo>
                  <a:lnTo>
                    <a:pt x="443" y="34"/>
                  </a:lnTo>
                  <a:lnTo>
                    <a:pt x="443" y="36"/>
                  </a:lnTo>
                  <a:lnTo>
                    <a:pt x="445" y="37"/>
                  </a:lnTo>
                  <a:lnTo>
                    <a:pt x="453" y="41"/>
                  </a:lnTo>
                  <a:lnTo>
                    <a:pt x="461" y="47"/>
                  </a:lnTo>
                  <a:lnTo>
                    <a:pt x="466" y="51"/>
                  </a:lnTo>
                  <a:lnTo>
                    <a:pt x="469" y="53"/>
                  </a:lnTo>
                  <a:lnTo>
                    <a:pt x="477" y="54"/>
                  </a:lnTo>
                  <a:lnTo>
                    <a:pt x="483" y="55"/>
                  </a:lnTo>
                  <a:lnTo>
                    <a:pt x="481" y="55"/>
                  </a:lnTo>
                  <a:lnTo>
                    <a:pt x="473" y="55"/>
                  </a:lnTo>
                  <a:lnTo>
                    <a:pt x="466" y="53"/>
                  </a:lnTo>
                  <a:lnTo>
                    <a:pt x="462" y="53"/>
                  </a:lnTo>
                  <a:lnTo>
                    <a:pt x="458" y="54"/>
                  </a:lnTo>
                  <a:lnTo>
                    <a:pt x="456" y="54"/>
                  </a:lnTo>
                  <a:lnTo>
                    <a:pt x="455" y="54"/>
                  </a:lnTo>
                  <a:lnTo>
                    <a:pt x="455" y="55"/>
                  </a:lnTo>
                  <a:lnTo>
                    <a:pt x="456" y="57"/>
                  </a:lnTo>
                  <a:lnTo>
                    <a:pt x="458" y="60"/>
                  </a:lnTo>
                  <a:lnTo>
                    <a:pt x="457" y="61"/>
                  </a:lnTo>
                  <a:lnTo>
                    <a:pt x="456" y="62"/>
                  </a:lnTo>
                  <a:lnTo>
                    <a:pt x="457" y="66"/>
                  </a:lnTo>
                  <a:lnTo>
                    <a:pt x="459" y="70"/>
                  </a:lnTo>
                  <a:lnTo>
                    <a:pt x="460" y="71"/>
                  </a:lnTo>
                  <a:lnTo>
                    <a:pt x="459" y="72"/>
                  </a:lnTo>
                  <a:lnTo>
                    <a:pt x="458" y="73"/>
                  </a:lnTo>
                  <a:lnTo>
                    <a:pt x="456" y="73"/>
                  </a:lnTo>
                  <a:lnTo>
                    <a:pt x="454" y="74"/>
                  </a:lnTo>
                  <a:lnTo>
                    <a:pt x="447" y="73"/>
                  </a:lnTo>
                  <a:lnTo>
                    <a:pt x="441" y="69"/>
                  </a:lnTo>
                  <a:lnTo>
                    <a:pt x="437" y="68"/>
                  </a:lnTo>
                  <a:lnTo>
                    <a:pt x="434" y="67"/>
                  </a:lnTo>
                  <a:lnTo>
                    <a:pt x="433" y="67"/>
                  </a:lnTo>
                  <a:lnTo>
                    <a:pt x="433" y="66"/>
                  </a:lnTo>
                  <a:lnTo>
                    <a:pt x="433" y="65"/>
                  </a:lnTo>
                  <a:lnTo>
                    <a:pt x="432" y="64"/>
                  </a:lnTo>
                  <a:lnTo>
                    <a:pt x="429" y="62"/>
                  </a:lnTo>
                  <a:lnTo>
                    <a:pt x="425" y="60"/>
                  </a:lnTo>
                  <a:lnTo>
                    <a:pt x="418" y="59"/>
                  </a:lnTo>
                  <a:lnTo>
                    <a:pt x="414" y="59"/>
                  </a:lnTo>
                  <a:lnTo>
                    <a:pt x="410" y="58"/>
                  </a:lnTo>
                  <a:lnTo>
                    <a:pt x="407" y="58"/>
                  </a:lnTo>
                  <a:lnTo>
                    <a:pt x="407" y="57"/>
                  </a:lnTo>
                  <a:lnTo>
                    <a:pt x="407" y="56"/>
                  </a:lnTo>
                  <a:lnTo>
                    <a:pt x="404" y="55"/>
                  </a:lnTo>
                  <a:lnTo>
                    <a:pt x="399" y="54"/>
                  </a:lnTo>
                  <a:lnTo>
                    <a:pt x="392" y="52"/>
                  </a:lnTo>
                  <a:lnTo>
                    <a:pt x="389" y="51"/>
                  </a:lnTo>
                  <a:lnTo>
                    <a:pt x="387" y="48"/>
                  </a:lnTo>
                  <a:lnTo>
                    <a:pt x="385" y="47"/>
                  </a:lnTo>
                  <a:lnTo>
                    <a:pt x="383" y="46"/>
                  </a:lnTo>
                  <a:lnTo>
                    <a:pt x="375" y="45"/>
                  </a:lnTo>
                  <a:lnTo>
                    <a:pt x="364" y="45"/>
                  </a:lnTo>
                  <a:lnTo>
                    <a:pt x="354" y="45"/>
                  </a:lnTo>
                  <a:lnTo>
                    <a:pt x="351" y="45"/>
                  </a:lnTo>
                  <a:lnTo>
                    <a:pt x="351" y="46"/>
                  </a:lnTo>
                  <a:lnTo>
                    <a:pt x="352" y="48"/>
                  </a:lnTo>
                  <a:lnTo>
                    <a:pt x="355" y="51"/>
                  </a:lnTo>
                  <a:lnTo>
                    <a:pt x="357" y="54"/>
                  </a:lnTo>
                  <a:lnTo>
                    <a:pt x="357" y="56"/>
                  </a:lnTo>
                  <a:lnTo>
                    <a:pt x="359" y="58"/>
                  </a:lnTo>
                  <a:lnTo>
                    <a:pt x="362" y="60"/>
                  </a:lnTo>
                  <a:lnTo>
                    <a:pt x="366" y="62"/>
                  </a:lnTo>
                  <a:lnTo>
                    <a:pt x="373" y="66"/>
                  </a:lnTo>
                  <a:lnTo>
                    <a:pt x="377" y="67"/>
                  </a:lnTo>
                  <a:lnTo>
                    <a:pt x="377" y="68"/>
                  </a:lnTo>
                  <a:lnTo>
                    <a:pt x="376" y="69"/>
                  </a:lnTo>
                  <a:lnTo>
                    <a:pt x="372" y="70"/>
                  </a:lnTo>
                  <a:lnTo>
                    <a:pt x="369" y="69"/>
                  </a:lnTo>
                  <a:lnTo>
                    <a:pt x="363" y="69"/>
                  </a:lnTo>
                  <a:lnTo>
                    <a:pt x="358" y="68"/>
                  </a:lnTo>
                  <a:lnTo>
                    <a:pt x="355" y="68"/>
                  </a:lnTo>
                  <a:lnTo>
                    <a:pt x="352" y="68"/>
                  </a:lnTo>
                  <a:lnTo>
                    <a:pt x="354" y="69"/>
                  </a:lnTo>
                  <a:lnTo>
                    <a:pt x="357" y="70"/>
                  </a:lnTo>
                  <a:lnTo>
                    <a:pt x="358" y="71"/>
                  </a:lnTo>
                  <a:lnTo>
                    <a:pt x="359" y="71"/>
                  </a:lnTo>
                  <a:lnTo>
                    <a:pt x="360" y="73"/>
                  </a:lnTo>
                  <a:lnTo>
                    <a:pt x="362" y="73"/>
                  </a:lnTo>
                  <a:lnTo>
                    <a:pt x="370" y="75"/>
                  </a:lnTo>
                  <a:lnTo>
                    <a:pt x="371" y="78"/>
                  </a:lnTo>
                  <a:lnTo>
                    <a:pt x="373" y="79"/>
                  </a:lnTo>
                  <a:lnTo>
                    <a:pt x="374" y="79"/>
                  </a:lnTo>
                  <a:lnTo>
                    <a:pt x="373" y="80"/>
                  </a:lnTo>
                  <a:lnTo>
                    <a:pt x="369" y="80"/>
                  </a:lnTo>
                  <a:lnTo>
                    <a:pt x="368" y="79"/>
                  </a:lnTo>
                  <a:lnTo>
                    <a:pt x="366" y="78"/>
                  </a:lnTo>
                  <a:lnTo>
                    <a:pt x="364" y="75"/>
                  </a:lnTo>
                  <a:lnTo>
                    <a:pt x="362" y="75"/>
                  </a:lnTo>
                  <a:lnTo>
                    <a:pt x="357" y="73"/>
                  </a:lnTo>
                  <a:lnTo>
                    <a:pt x="352" y="71"/>
                  </a:lnTo>
                  <a:lnTo>
                    <a:pt x="348" y="69"/>
                  </a:lnTo>
                  <a:lnTo>
                    <a:pt x="344" y="68"/>
                  </a:lnTo>
                  <a:lnTo>
                    <a:pt x="341" y="68"/>
                  </a:lnTo>
                  <a:lnTo>
                    <a:pt x="337" y="68"/>
                  </a:lnTo>
                  <a:lnTo>
                    <a:pt x="331" y="65"/>
                  </a:lnTo>
                  <a:lnTo>
                    <a:pt x="321" y="65"/>
                  </a:lnTo>
                  <a:lnTo>
                    <a:pt x="321" y="66"/>
                  </a:lnTo>
                  <a:lnTo>
                    <a:pt x="320" y="67"/>
                  </a:lnTo>
                  <a:lnTo>
                    <a:pt x="317" y="72"/>
                  </a:lnTo>
                  <a:lnTo>
                    <a:pt x="313" y="78"/>
                  </a:lnTo>
                  <a:lnTo>
                    <a:pt x="313" y="79"/>
                  </a:lnTo>
                  <a:lnTo>
                    <a:pt x="313" y="81"/>
                  </a:lnTo>
                  <a:lnTo>
                    <a:pt x="312" y="82"/>
                  </a:lnTo>
                  <a:lnTo>
                    <a:pt x="312" y="83"/>
                  </a:lnTo>
                  <a:lnTo>
                    <a:pt x="313" y="84"/>
                  </a:lnTo>
                  <a:lnTo>
                    <a:pt x="312" y="84"/>
                  </a:lnTo>
                  <a:lnTo>
                    <a:pt x="309" y="83"/>
                  </a:lnTo>
                  <a:lnTo>
                    <a:pt x="308" y="82"/>
                  </a:lnTo>
                  <a:lnTo>
                    <a:pt x="308" y="80"/>
                  </a:lnTo>
                  <a:lnTo>
                    <a:pt x="308" y="77"/>
                  </a:lnTo>
                  <a:lnTo>
                    <a:pt x="309" y="74"/>
                  </a:lnTo>
                  <a:lnTo>
                    <a:pt x="312" y="71"/>
                  </a:lnTo>
                  <a:lnTo>
                    <a:pt x="313" y="69"/>
                  </a:lnTo>
                  <a:lnTo>
                    <a:pt x="313" y="68"/>
                  </a:lnTo>
                  <a:lnTo>
                    <a:pt x="313" y="66"/>
                  </a:lnTo>
                  <a:lnTo>
                    <a:pt x="312" y="65"/>
                  </a:lnTo>
                  <a:lnTo>
                    <a:pt x="312" y="62"/>
                  </a:lnTo>
                  <a:lnTo>
                    <a:pt x="312" y="61"/>
                  </a:lnTo>
                  <a:lnTo>
                    <a:pt x="310" y="60"/>
                  </a:lnTo>
                  <a:lnTo>
                    <a:pt x="299" y="52"/>
                  </a:lnTo>
                  <a:lnTo>
                    <a:pt x="296" y="51"/>
                  </a:lnTo>
                  <a:lnTo>
                    <a:pt x="294" y="51"/>
                  </a:lnTo>
                  <a:lnTo>
                    <a:pt x="291" y="52"/>
                  </a:lnTo>
                  <a:lnTo>
                    <a:pt x="282" y="53"/>
                  </a:lnTo>
                  <a:lnTo>
                    <a:pt x="281" y="54"/>
                  </a:lnTo>
                  <a:lnTo>
                    <a:pt x="284" y="54"/>
                  </a:lnTo>
                  <a:lnTo>
                    <a:pt x="281" y="55"/>
                  </a:lnTo>
                  <a:lnTo>
                    <a:pt x="273" y="55"/>
                  </a:lnTo>
                  <a:lnTo>
                    <a:pt x="266" y="56"/>
                  </a:lnTo>
                  <a:lnTo>
                    <a:pt x="260" y="57"/>
                  </a:lnTo>
                  <a:lnTo>
                    <a:pt x="248" y="58"/>
                  </a:lnTo>
                  <a:lnTo>
                    <a:pt x="232" y="61"/>
                  </a:lnTo>
                  <a:lnTo>
                    <a:pt x="219" y="65"/>
                  </a:lnTo>
                  <a:lnTo>
                    <a:pt x="218" y="65"/>
                  </a:lnTo>
                  <a:lnTo>
                    <a:pt x="219" y="66"/>
                  </a:lnTo>
                  <a:lnTo>
                    <a:pt x="258" y="86"/>
                  </a:lnTo>
                  <a:lnTo>
                    <a:pt x="265" y="91"/>
                  </a:lnTo>
                  <a:lnTo>
                    <a:pt x="266" y="91"/>
                  </a:lnTo>
                  <a:lnTo>
                    <a:pt x="265" y="91"/>
                  </a:lnTo>
                  <a:lnTo>
                    <a:pt x="263" y="89"/>
                  </a:lnTo>
                  <a:lnTo>
                    <a:pt x="260" y="88"/>
                  </a:lnTo>
                  <a:lnTo>
                    <a:pt x="254" y="87"/>
                  </a:lnTo>
                  <a:lnTo>
                    <a:pt x="253" y="87"/>
                  </a:lnTo>
                  <a:lnTo>
                    <a:pt x="253" y="86"/>
                  </a:lnTo>
                  <a:lnTo>
                    <a:pt x="253" y="85"/>
                  </a:lnTo>
                  <a:lnTo>
                    <a:pt x="250" y="84"/>
                  </a:lnTo>
                  <a:lnTo>
                    <a:pt x="249" y="82"/>
                  </a:lnTo>
                  <a:lnTo>
                    <a:pt x="247" y="81"/>
                  </a:lnTo>
                  <a:lnTo>
                    <a:pt x="246" y="81"/>
                  </a:lnTo>
                  <a:lnTo>
                    <a:pt x="244" y="81"/>
                  </a:lnTo>
                  <a:lnTo>
                    <a:pt x="235" y="79"/>
                  </a:lnTo>
                  <a:lnTo>
                    <a:pt x="230" y="77"/>
                  </a:lnTo>
                  <a:lnTo>
                    <a:pt x="229" y="75"/>
                  </a:lnTo>
                  <a:lnTo>
                    <a:pt x="230" y="74"/>
                  </a:lnTo>
                  <a:lnTo>
                    <a:pt x="230" y="73"/>
                  </a:lnTo>
                  <a:lnTo>
                    <a:pt x="229" y="72"/>
                  </a:lnTo>
                  <a:lnTo>
                    <a:pt x="226" y="70"/>
                  </a:lnTo>
                  <a:lnTo>
                    <a:pt x="219" y="69"/>
                  </a:lnTo>
                  <a:lnTo>
                    <a:pt x="214" y="70"/>
                  </a:lnTo>
                  <a:lnTo>
                    <a:pt x="198" y="72"/>
                  </a:lnTo>
                  <a:lnTo>
                    <a:pt x="188" y="74"/>
                  </a:lnTo>
                  <a:lnTo>
                    <a:pt x="187" y="74"/>
                  </a:lnTo>
                  <a:lnTo>
                    <a:pt x="188" y="77"/>
                  </a:lnTo>
                  <a:lnTo>
                    <a:pt x="191" y="80"/>
                  </a:lnTo>
                  <a:lnTo>
                    <a:pt x="192" y="82"/>
                  </a:lnTo>
                  <a:lnTo>
                    <a:pt x="192" y="83"/>
                  </a:lnTo>
                  <a:lnTo>
                    <a:pt x="189" y="88"/>
                  </a:lnTo>
                  <a:lnTo>
                    <a:pt x="188" y="89"/>
                  </a:lnTo>
                  <a:lnTo>
                    <a:pt x="189" y="91"/>
                  </a:lnTo>
                  <a:lnTo>
                    <a:pt x="191" y="93"/>
                  </a:lnTo>
                  <a:lnTo>
                    <a:pt x="192" y="95"/>
                  </a:lnTo>
                  <a:lnTo>
                    <a:pt x="192" y="97"/>
                  </a:lnTo>
                  <a:lnTo>
                    <a:pt x="191" y="98"/>
                  </a:lnTo>
                  <a:lnTo>
                    <a:pt x="190" y="98"/>
                  </a:lnTo>
                  <a:lnTo>
                    <a:pt x="184" y="100"/>
                  </a:lnTo>
                  <a:lnTo>
                    <a:pt x="182" y="100"/>
                  </a:lnTo>
                  <a:lnTo>
                    <a:pt x="179" y="99"/>
                  </a:lnTo>
                  <a:lnTo>
                    <a:pt x="175" y="96"/>
                  </a:lnTo>
                  <a:lnTo>
                    <a:pt x="171" y="96"/>
                  </a:lnTo>
                  <a:lnTo>
                    <a:pt x="168" y="95"/>
                  </a:lnTo>
                  <a:lnTo>
                    <a:pt x="163" y="96"/>
                  </a:lnTo>
                  <a:lnTo>
                    <a:pt x="156" y="97"/>
                  </a:lnTo>
                  <a:lnTo>
                    <a:pt x="155" y="98"/>
                  </a:lnTo>
                  <a:lnTo>
                    <a:pt x="155" y="100"/>
                  </a:lnTo>
                  <a:lnTo>
                    <a:pt x="157" y="103"/>
                  </a:lnTo>
                  <a:lnTo>
                    <a:pt x="160" y="107"/>
                  </a:lnTo>
                  <a:lnTo>
                    <a:pt x="163" y="110"/>
                  </a:lnTo>
                  <a:lnTo>
                    <a:pt x="164" y="112"/>
                  </a:lnTo>
                  <a:lnTo>
                    <a:pt x="163" y="111"/>
                  </a:lnTo>
                  <a:lnTo>
                    <a:pt x="159" y="107"/>
                  </a:lnTo>
                  <a:lnTo>
                    <a:pt x="155" y="103"/>
                  </a:lnTo>
                  <a:lnTo>
                    <a:pt x="154" y="100"/>
                  </a:lnTo>
                  <a:lnTo>
                    <a:pt x="153" y="101"/>
                  </a:lnTo>
                  <a:lnTo>
                    <a:pt x="97" y="124"/>
                  </a:lnTo>
                  <a:lnTo>
                    <a:pt x="92" y="126"/>
                  </a:lnTo>
                  <a:lnTo>
                    <a:pt x="91" y="127"/>
                  </a:lnTo>
                  <a:lnTo>
                    <a:pt x="90" y="128"/>
                  </a:lnTo>
                  <a:lnTo>
                    <a:pt x="89" y="130"/>
                  </a:lnTo>
                  <a:lnTo>
                    <a:pt x="90" y="131"/>
                  </a:lnTo>
                  <a:lnTo>
                    <a:pt x="90" y="133"/>
                  </a:lnTo>
                  <a:lnTo>
                    <a:pt x="90" y="134"/>
                  </a:lnTo>
                  <a:lnTo>
                    <a:pt x="92" y="135"/>
                  </a:lnTo>
                  <a:lnTo>
                    <a:pt x="95" y="135"/>
                  </a:lnTo>
                  <a:lnTo>
                    <a:pt x="96" y="136"/>
                  </a:lnTo>
                  <a:lnTo>
                    <a:pt x="96" y="138"/>
                  </a:lnTo>
                  <a:lnTo>
                    <a:pt x="98" y="138"/>
                  </a:lnTo>
                  <a:lnTo>
                    <a:pt x="100" y="138"/>
                  </a:lnTo>
                  <a:lnTo>
                    <a:pt x="105" y="137"/>
                  </a:lnTo>
                  <a:lnTo>
                    <a:pt x="106" y="137"/>
                  </a:lnTo>
                  <a:lnTo>
                    <a:pt x="108" y="137"/>
                  </a:lnTo>
                  <a:lnTo>
                    <a:pt x="111" y="139"/>
                  </a:lnTo>
                  <a:lnTo>
                    <a:pt x="112" y="139"/>
                  </a:lnTo>
                  <a:lnTo>
                    <a:pt x="115" y="140"/>
                  </a:lnTo>
                  <a:lnTo>
                    <a:pt x="119" y="139"/>
                  </a:lnTo>
                  <a:lnTo>
                    <a:pt x="122" y="138"/>
                  </a:lnTo>
                  <a:lnTo>
                    <a:pt x="124" y="137"/>
                  </a:lnTo>
                  <a:lnTo>
                    <a:pt x="125" y="137"/>
                  </a:lnTo>
                  <a:lnTo>
                    <a:pt x="129" y="138"/>
                  </a:lnTo>
                  <a:lnTo>
                    <a:pt x="133" y="137"/>
                  </a:lnTo>
                  <a:lnTo>
                    <a:pt x="136" y="136"/>
                  </a:lnTo>
                  <a:lnTo>
                    <a:pt x="140" y="131"/>
                  </a:lnTo>
                  <a:lnTo>
                    <a:pt x="141" y="131"/>
                  </a:lnTo>
                  <a:lnTo>
                    <a:pt x="142" y="131"/>
                  </a:lnTo>
                  <a:lnTo>
                    <a:pt x="142" y="133"/>
                  </a:lnTo>
                  <a:lnTo>
                    <a:pt x="142" y="135"/>
                  </a:lnTo>
                  <a:lnTo>
                    <a:pt x="145" y="135"/>
                  </a:lnTo>
                  <a:lnTo>
                    <a:pt x="147" y="135"/>
                  </a:lnTo>
                  <a:lnTo>
                    <a:pt x="142" y="135"/>
                  </a:lnTo>
                  <a:lnTo>
                    <a:pt x="140" y="136"/>
                  </a:lnTo>
                  <a:lnTo>
                    <a:pt x="139" y="138"/>
                  </a:lnTo>
                  <a:lnTo>
                    <a:pt x="129" y="140"/>
                  </a:lnTo>
                  <a:lnTo>
                    <a:pt x="128" y="140"/>
                  </a:lnTo>
                  <a:lnTo>
                    <a:pt x="129" y="141"/>
                  </a:lnTo>
                  <a:lnTo>
                    <a:pt x="129" y="142"/>
                  </a:lnTo>
                  <a:lnTo>
                    <a:pt x="128" y="144"/>
                  </a:lnTo>
                  <a:lnTo>
                    <a:pt x="127" y="145"/>
                  </a:lnTo>
                  <a:lnTo>
                    <a:pt x="128" y="147"/>
                  </a:lnTo>
                  <a:lnTo>
                    <a:pt x="128" y="148"/>
                  </a:lnTo>
                  <a:lnTo>
                    <a:pt x="128" y="149"/>
                  </a:lnTo>
                  <a:lnTo>
                    <a:pt x="129" y="150"/>
                  </a:lnTo>
                  <a:lnTo>
                    <a:pt x="131" y="151"/>
                  </a:lnTo>
                  <a:lnTo>
                    <a:pt x="129" y="151"/>
                  </a:lnTo>
                  <a:lnTo>
                    <a:pt x="124" y="159"/>
                  </a:lnTo>
                  <a:lnTo>
                    <a:pt x="117" y="170"/>
                  </a:lnTo>
                  <a:lnTo>
                    <a:pt x="114" y="172"/>
                  </a:lnTo>
                  <a:lnTo>
                    <a:pt x="112" y="172"/>
                  </a:lnTo>
                  <a:lnTo>
                    <a:pt x="110" y="172"/>
                  </a:lnTo>
                  <a:lnTo>
                    <a:pt x="109" y="172"/>
                  </a:lnTo>
                  <a:lnTo>
                    <a:pt x="108" y="172"/>
                  </a:lnTo>
                  <a:lnTo>
                    <a:pt x="107" y="171"/>
                  </a:lnTo>
                  <a:lnTo>
                    <a:pt x="106" y="171"/>
                  </a:lnTo>
                  <a:lnTo>
                    <a:pt x="105" y="171"/>
                  </a:lnTo>
                  <a:lnTo>
                    <a:pt x="103" y="171"/>
                  </a:lnTo>
                  <a:lnTo>
                    <a:pt x="100" y="171"/>
                  </a:lnTo>
                  <a:lnTo>
                    <a:pt x="99" y="172"/>
                  </a:lnTo>
                  <a:lnTo>
                    <a:pt x="98" y="172"/>
                  </a:lnTo>
                  <a:lnTo>
                    <a:pt x="98" y="171"/>
                  </a:lnTo>
                  <a:lnTo>
                    <a:pt x="97" y="171"/>
                  </a:lnTo>
                  <a:lnTo>
                    <a:pt x="96" y="171"/>
                  </a:lnTo>
                  <a:lnTo>
                    <a:pt x="95" y="171"/>
                  </a:lnTo>
                  <a:lnTo>
                    <a:pt x="94" y="172"/>
                  </a:lnTo>
                  <a:lnTo>
                    <a:pt x="92" y="171"/>
                  </a:lnTo>
                  <a:lnTo>
                    <a:pt x="87" y="171"/>
                  </a:lnTo>
                  <a:lnTo>
                    <a:pt x="63" y="178"/>
                  </a:lnTo>
                  <a:lnTo>
                    <a:pt x="63" y="179"/>
                  </a:lnTo>
                  <a:lnTo>
                    <a:pt x="64" y="179"/>
                  </a:lnTo>
                  <a:lnTo>
                    <a:pt x="65" y="180"/>
                  </a:lnTo>
                  <a:lnTo>
                    <a:pt x="67" y="181"/>
                  </a:lnTo>
                  <a:lnTo>
                    <a:pt x="68" y="181"/>
                  </a:lnTo>
                  <a:lnTo>
                    <a:pt x="68" y="182"/>
                  </a:lnTo>
                  <a:lnTo>
                    <a:pt x="67" y="182"/>
                  </a:lnTo>
                  <a:lnTo>
                    <a:pt x="40" y="190"/>
                  </a:lnTo>
                  <a:lnTo>
                    <a:pt x="36" y="190"/>
                  </a:lnTo>
                  <a:lnTo>
                    <a:pt x="32" y="190"/>
                  </a:lnTo>
                  <a:lnTo>
                    <a:pt x="9" y="193"/>
                  </a:lnTo>
                  <a:lnTo>
                    <a:pt x="8" y="193"/>
                  </a:lnTo>
                  <a:lnTo>
                    <a:pt x="8" y="194"/>
                  </a:lnTo>
                  <a:lnTo>
                    <a:pt x="8" y="195"/>
                  </a:lnTo>
                  <a:lnTo>
                    <a:pt x="7" y="195"/>
                  </a:lnTo>
                  <a:lnTo>
                    <a:pt x="7" y="196"/>
                  </a:lnTo>
                  <a:lnTo>
                    <a:pt x="8" y="196"/>
                  </a:lnTo>
                  <a:lnTo>
                    <a:pt x="8" y="197"/>
                  </a:lnTo>
                  <a:lnTo>
                    <a:pt x="7" y="197"/>
                  </a:lnTo>
                  <a:lnTo>
                    <a:pt x="4" y="199"/>
                  </a:lnTo>
                  <a:lnTo>
                    <a:pt x="3" y="200"/>
                  </a:lnTo>
                  <a:lnTo>
                    <a:pt x="2" y="203"/>
                  </a:lnTo>
                  <a:lnTo>
                    <a:pt x="1" y="205"/>
                  </a:lnTo>
                  <a:lnTo>
                    <a:pt x="0" y="206"/>
                  </a:lnTo>
                  <a:lnTo>
                    <a:pt x="1" y="206"/>
                  </a:lnTo>
                  <a:lnTo>
                    <a:pt x="25" y="213"/>
                  </a:lnTo>
                  <a:lnTo>
                    <a:pt x="28" y="216"/>
                  </a:lnTo>
                  <a:lnTo>
                    <a:pt x="29" y="217"/>
                  </a:lnTo>
                  <a:lnTo>
                    <a:pt x="29" y="219"/>
                  </a:lnTo>
                  <a:lnTo>
                    <a:pt x="30" y="219"/>
                  </a:lnTo>
                  <a:lnTo>
                    <a:pt x="34" y="219"/>
                  </a:lnTo>
                  <a:lnTo>
                    <a:pt x="42" y="218"/>
                  </a:lnTo>
                  <a:lnTo>
                    <a:pt x="45" y="218"/>
                  </a:lnTo>
                  <a:lnTo>
                    <a:pt x="47" y="218"/>
                  </a:lnTo>
                  <a:lnTo>
                    <a:pt x="45" y="219"/>
                  </a:lnTo>
                  <a:lnTo>
                    <a:pt x="40" y="221"/>
                  </a:lnTo>
                  <a:lnTo>
                    <a:pt x="39" y="222"/>
                  </a:lnTo>
                  <a:lnTo>
                    <a:pt x="40" y="222"/>
                  </a:lnTo>
                  <a:lnTo>
                    <a:pt x="43" y="223"/>
                  </a:lnTo>
                  <a:lnTo>
                    <a:pt x="49" y="222"/>
                  </a:lnTo>
                  <a:lnTo>
                    <a:pt x="55" y="221"/>
                  </a:lnTo>
                  <a:lnTo>
                    <a:pt x="56" y="221"/>
                  </a:lnTo>
                  <a:lnTo>
                    <a:pt x="57" y="221"/>
                  </a:lnTo>
                  <a:lnTo>
                    <a:pt x="55" y="223"/>
                  </a:lnTo>
                  <a:lnTo>
                    <a:pt x="56" y="225"/>
                  </a:lnTo>
                  <a:lnTo>
                    <a:pt x="59" y="227"/>
                  </a:lnTo>
                  <a:lnTo>
                    <a:pt x="64" y="230"/>
                  </a:lnTo>
                  <a:lnTo>
                    <a:pt x="67" y="230"/>
                  </a:lnTo>
                  <a:lnTo>
                    <a:pt x="70" y="228"/>
                  </a:lnTo>
                  <a:lnTo>
                    <a:pt x="71" y="227"/>
                  </a:lnTo>
                  <a:lnTo>
                    <a:pt x="71" y="225"/>
                  </a:lnTo>
                  <a:lnTo>
                    <a:pt x="72" y="224"/>
                  </a:lnTo>
                  <a:lnTo>
                    <a:pt x="73" y="225"/>
                  </a:lnTo>
                  <a:lnTo>
                    <a:pt x="75" y="226"/>
                  </a:lnTo>
                  <a:lnTo>
                    <a:pt x="77" y="227"/>
                  </a:lnTo>
                  <a:lnTo>
                    <a:pt x="84" y="227"/>
                  </a:lnTo>
                  <a:lnTo>
                    <a:pt x="92" y="226"/>
                  </a:lnTo>
                  <a:lnTo>
                    <a:pt x="97" y="225"/>
                  </a:lnTo>
                  <a:lnTo>
                    <a:pt x="103" y="225"/>
                  </a:lnTo>
                  <a:lnTo>
                    <a:pt x="107" y="225"/>
                  </a:lnTo>
                  <a:lnTo>
                    <a:pt x="110" y="226"/>
                  </a:lnTo>
                  <a:lnTo>
                    <a:pt x="112" y="227"/>
                  </a:lnTo>
                  <a:lnTo>
                    <a:pt x="112" y="230"/>
                  </a:lnTo>
                  <a:lnTo>
                    <a:pt x="111" y="231"/>
                  </a:lnTo>
                  <a:lnTo>
                    <a:pt x="107" y="231"/>
                  </a:lnTo>
                  <a:lnTo>
                    <a:pt x="105" y="231"/>
                  </a:lnTo>
                  <a:lnTo>
                    <a:pt x="105" y="232"/>
                  </a:lnTo>
                  <a:lnTo>
                    <a:pt x="107" y="234"/>
                  </a:lnTo>
                  <a:lnTo>
                    <a:pt x="109" y="235"/>
                  </a:lnTo>
                  <a:lnTo>
                    <a:pt x="109" y="236"/>
                  </a:lnTo>
                  <a:lnTo>
                    <a:pt x="108" y="237"/>
                  </a:lnTo>
                  <a:lnTo>
                    <a:pt x="104" y="235"/>
                  </a:lnTo>
                  <a:lnTo>
                    <a:pt x="97" y="233"/>
                  </a:lnTo>
                  <a:lnTo>
                    <a:pt x="91" y="232"/>
                  </a:lnTo>
                  <a:lnTo>
                    <a:pt x="75" y="233"/>
                  </a:lnTo>
                  <a:lnTo>
                    <a:pt x="70" y="234"/>
                  </a:lnTo>
                  <a:lnTo>
                    <a:pt x="67" y="236"/>
                  </a:lnTo>
                  <a:lnTo>
                    <a:pt x="67" y="237"/>
                  </a:lnTo>
                  <a:lnTo>
                    <a:pt x="71" y="238"/>
                  </a:lnTo>
                  <a:lnTo>
                    <a:pt x="82" y="237"/>
                  </a:lnTo>
                  <a:lnTo>
                    <a:pt x="85" y="238"/>
                  </a:lnTo>
                  <a:lnTo>
                    <a:pt x="85" y="239"/>
                  </a:lnTo>
                  <a:lnTo>
                    <a:pt x="79" y="239"/>
                  </a:lnTo>
                  <a:lnTo>
                    <a:pt x="75" y="239"/>
                  </a:lnTo>
                  <a:lnTo>
                    <a:pt x="69" y="239"/>
                  </a:lnTo>
                  <a:lnTo>
                    <a:pt x="48" y="237"/>
                  </a:lnTo>
                  <a:lnTo>
                    <a:pt x="38" y="239"/>
                  </a:lnTo>
                  <a:lnTo>
                    <a:pt x="37" y="239"/>
                  </a:lnTo>
                  <a:lnTo>
                    <a:pt x="35" y="240"/>
                  </a:lnTo>
                  <a:lnTo>
                    <a:pt x="32" y="240"/>
                  </a:lnTo>
                  <a:lnTo>
                    <a:pt x="30" y="241"/>
                  </a:lnTo>
                  <a:lnTo>
                    <a:pt x="28" y="244"/>
                  </a:lnTo>
                  <a:lnTo>
                    <a:pt x="28" y="245"/>
                  </a:lnTo>
                  <a:lnTo>
                    <a:pt x="29" y="246"/>
                  </a:lnTo>
                  <a:lnTo>
                    <a:pt x="31" y="247"/>
                  </a:lnTo>
                  <a:lnTo>
                    <a:pt x="35" y="247"/>
                  </a:lnTo>
                  <a:lnTo>
                    <a:pt x="36" y="247"/>
                  </a:lnTo>
                  <a:lnTo>
                    <a:pt x="37" y="248"/>
                  </a:lnTo>
                  <a:lnTo>
                    <a:pt x="36" y="250"/>
                  </a:lnTo>
                  <a:lnTo>
                    <a:pt x="36" y="251"/>
                  </a:lnTo>
                  <a:lnTo>
                    <a:pt x="37" y="251"/>
                  </a:lnTo>
                  <a:lnTo>
                    <a:pt x="41" y="252"/>
                  </a:lnTo>
                  <a:lnTo>
                    <a:pt x="43" y="252"/>
                  </a:lnTo>
                  <a:lnTo>
                    <a:pt x="45" y="251"/>
                  </a:lnTo>
                  <a:lnTo>
                    <a:pt x="50" y="247"/>
                  </a:lnTo>
                  <a:lnTo>
                    <a:pt x="53" y="246"/>
                  </a:lnTo>
                  <a:lnTo>
                    <a:pt x="54" y="246"/>
                  </a:lnTo>
                  <a:lnTo>
                    <a:pt x="52" y="248"/>
                  </a:lnTo>
                  <a:lnTo>
                    <a:pt x="50" y="252"/>
                  </a:lnTo>
                  <a:lnTo>
                    <a:pt x="50" y="253"/>
                  </a:lnTo>
                  <a:lnTo>
                    <a:pt x="54" y="254"/>
                  </a:lnTo>
                  <a:lnTo>
                    <a:pt x="62" y="255"/>
                  </a:lnTo>
                  <a:lnTo>
                    <a:pt x="70" y="256"/>
                  </a:lnTo>
                  <a:lnTo>
                    <a:pt x="79" y="256"/>
                  </a:lnTo>
                  <a:lnTo>
                    <a:pt x="81" y="256"/>
                  </a:lnTo>
                  <a:lnTo>
                    <a:pt x="81" y="258"/>
                  </a:lnTo>
                  <a:lnTo>
                    <a:pt x="80" y="259"/>
                  </a:lnTo>
                  <a:lnTo>
                    <a:pt x="79" y="259"/>
                  </a:lnTo>
                  <a:lnTo>
                    <a:pt x="77" y="260"/>
                  </a:lnTo>
                  <a:lnTo>
                    <a:pt x="73" y="260"/>
                  </a:lnTo>
                  <a:lnTo>
                    <a:pt x="70" y="260"/>
                  </a:lnTo>
                  <a:lnTo>
                    <a:pt x="68" y="260"/>
                  </a:lnTo>
                  <a:lnTo>
                    <a:pt x="62" y="263"/>
                  </a:lnTo>
                  <a:lnTo>
                    <a:pt x="59" y="264"/>
                  </a:lnTo>
                  <a:lnTo>
                    <a:pt x="56" y="265"/>
                  </a:lnTo>
                  <a:lnTo>
                    <a:pt x="56" y="266"/>
                  </a:lnTo>
                  <a:lnTo>
                    <a:pt x="57" y="267"/>
                  </a:lnTo>
                  <a:lnTo>
                    <a:pt x="59" y="268"/>
                  </a:lnTo>
                  <a:lnTo>
                    <a:pt x="64" y="270"/>
                  </a:lnTo>
                  <a:lnTo>
                    <a:pt x="71" y="274"/>
                  </a:lnTo>
                  <a:lnTo>
                    <a:pt x="77" y="276"/>
                  </a:lnTo>
                  <a:lnTo>
                    <a:pt x="95" y="279"/>
                  </a:lnTo>
                  <a:lnTo>
                    <a:pt x="99" y="280"/>
                  </a:lnTo>
                  <a:lnTo>
                    <a:pt x="106" y="281"/>
                  </a:lnTo>
                  <a:lnTo>
                    <a:pt x="106" y="280"/>
                  </a:lnTo>
                  <a:lnTo>
                    <a:pt x="106" y="279"/>
                  </a:lnTo>
                  <a:lnTo>
                    <a:pt x="103" y="278"/>
                  </a:lnTo>
                  <a:lnTo>
                    <a:pt x="99" y="278"/>
                  </a:lnTo>
                  <a:lnTo>
                    <a:pt x="97" y="276"/>
                  </a:lnTo>
                  <a:lnTo>
                    <a:pt x="96" y="275"/>
                  </a:lnTo>
                  <a:lnTo>
                    <a:pt x="96" y="272"/>
                  </a:lnTo>
                  <a:lnTo>
                    <a:pt x="96" y="270"/>
                  </a:lnTo>
                  <a:lnTo>
                    <a:pt x="97" y="270"/>
                  </a:lnTo>
                  <a:lnTo>
                    <a:pt x="100" y="270"/>
                  </a:lnTo>
                  <a:lnTo>
                    <a:pt x="101" y="272"/>
                  </a:lnTo>
                  <a:lnTo>
                    <a:pt x="101" y="273"/>
                  </a:lnTo>
                  <a:lnTo>
                    <a:pt x="103" y="274"/>
                  </a:lnTo>
                  <a:lnTo>
                    <a:pt x="106" y="275"/>
                  </a:lnTo>
                  <a:lnTo>
                    <a:pt x="107" y="276"/>
                  </a:lnTo>
                  <a:lnTo>
                    <a:pt x="107" y="275"/>
                  </a:lnTo>
                  <a:lnTo>
                    <a:pt x="109" y="272"/>
                  </a:lnTo>
                  <a:lnTo>
                    <a:pt x="110" y="269"/>
                  </a:lnTo>
                  <a:lnTo>
                    <a:pt x="113" y="268"/>
                  </a:lnTo>
                  <a:lnTo>
                    <a:pt x="119" y="269"/>
                  </a:lnTo>
                  <a:lnTo>
                    <a:pt x="120" y="270"/>
                  </a:lnTo>
                  <a:lnTo>
                    <a:pt x="120" y="272"/>
                  </a:lnTo>
                  <a:lnTo>
                    <a:pt x="118" y="273"/>
                  </a:lnTo>
                  <a:lnTo>
                    <a:pt x="118" y="274"/>
                  </a:lnTo>
                  <a:lnTo>
                    <a:pt x="119" y="275"/>
                  </a:lnTo>
                  <a:lnTo>
                    <a:pt x="121" y="276"/>
                  </a:lnTo>
                  <a:lnTo>
                    <a:pt x="123" y="277"/>
                  </a:lnTo>
                  <a:lnTo>
                    <a:pt x="126" y="277"/>
                  </a:lnTo>
                  <a:lnTo>
                    <a:pt x="133" y="275"/>
                  </a:lnTo>
                  <a:lnTo>
                    <a:pt x="135" y="274"/>
                  </a:lnTo>
                  <a:lnTo>
                    <a:pt x="135" y="273"/>
                  </a:lnTo>
                  <a:lnTo>
                    <a:pt x="137" y="272"/>
                  </a:lnTo>
                  <a:lnTo>
                    <a:pt x="138" y="270"/>
                  </a:lnTo>
                  <a:lnTo>
                    <a:pt x="139" y="268"/>
                  </a:lnTo>
                  <a:lnTo>
                    <a:pt x="139" y="267"/>
                  </a:lnTo>
                  <a:lnTo>
                    <a:pt x="140" y="267"/>
                  </a:lnTo>
                  <a:lnTo>
                    <a:pt x="141" y="269"/>
                  </a:lnTo>
                  <a:lnTo>
                    <a:pt x="145" y="273"/>
                  </a:lnTo>
                  <a:lnTo>
                    <a:pt x="146" y="274"/>
                  </a:lnTo>
                  <a:lnTo>
                    <a:pt x="147" y="274"/>
                  </a:lnTo>
                  <a:lnTo>
                    <a:pt x="148" y="274"/>
                  </a:lnTo>
                  <a:lnTo>
                    <a:pt x="149" y="273"/>
                  </a:lnTo>
                  <a:lnTo>
                    <a:pt x="150" y="272"/>
                  </a:lnTo>
                  <a:lnTo>
                    <a:pt x="152" y="272"/>
                  </a:lnTo>
                  <a:lnTo>
                    <a:pt x="193" y="273"/>
                  </a:lnTo>
                  <a:lnTo>
                    <a:pt x="194" y="274"/>
                  </a:lnTo>
                  <a:lnTo>
                    <a:pt x="195" y="275"/>
                  </a:lnTo>
                  <a:lnTo>
                    <a:pt x="198" y="276"/>
                  </a:lnTo>
                  <a:lnTo>
                    <a:pt x="201" y="276"/>
                  </a:lnTo>
                  <a:lnTo>
                    <a:pt x="208" y="278"/>
                  </a:lnTo>
                  <a:lnTo>
                    <a:pt x="219" y="281"/>
                  </a:lnTo>
                  <a:lnTo>
                    <a:pt x="233" y="287"/>
                  </a:lnTo>
                  <a:lnTo>
                    <a:pt x="233" y="288"/>
                  </a:lnTo>
                  <a:lnTo>
                    <a:pt x="235" y="289"/>
                  </a:lnTo>
                  <a:lnTo>
                    <a:pt x="235" y="290"/>
                  </a:lnTo>
                  <a:lnTo>
                    <a:pt x="235" y="291"/>
                  </a:lnTo>
                  <a:lnTo>
                    <a:pt x="235" y="292"/>
                  </a:lnTo>
                  <a:lnTo>
                    <a:pt x="236" y="293"/>
                  </a:lnTo>
                  <a:lnTo>
                    <a:pt x="237" y="294"/>
                  </a:lnTo>
                  <a:lnTo>
                    <a:pt x="238" y="294"/>
                  </a:lnTo>
                  <a:lnTo>
                    <a:pt x="238" y="295"/>
                  </a:lnTo>
                  <a:lnTo>
                    <a:pt x="237" y="296"/>
                  </a:lnTo>
                  <a:lnTo>
                    <a:pt x="233" y="298"/>
                  </a:lnTo>
                  <a:lnTo>
                    <a:pt x="232" y="300"/>
                  </a:lnTo>
                  <a:lnTo>
                    <a:pt x="235" y="298"/>
                  </a:lnTo>
                  <a:lnTo>
                    <a:pt x="236" y="300"/>
                  </a:lnTo>
                  <a:lnTo>
                    <a:pt x="235" y="301"/>
                  </a:lnTo>
                  <a:lnTo>
                    <a:pt x="234" y="302"/>
                  </a:lnTo>
                  <a:lnTo>
                    <a:pt x="235" y="303"/>
                  </a:lnTo>
                  <a:lnTo>
                    <a:pt x="242" y="305"/>
                  </a:lnTo>
                  <a:lnTo>
                    <a:pt x="246" y="309"/>
                  </a:lnTo>
                  <a:lnTo>
                    <a:pt x="250" y="312"/>
                  </a:lnTo>
                  <a:lnTo>
                    <a:pt x="252" y="314"/>
                  </a:lnTo>
                  <a:lnTo>
                    <a:pt x="254" y="314"/>
                  </a:lnTo>
                  <a:lnTo>
                    <a:pt x="257" y="315"/>
                  </a:lnTo>
                  <a:lnTo>
                    <a:pt x="258" y="316"/>
                  </a:lnTo>
                  <a:lnTo>
                    <a:pt x="259" y="317"/>
                  </a:lnTo>
                  <a:lnTo>
                    <a:pt x="258" y="318"/>
                  </a:lnTo>
                  <a:lnTo>
                    <a:pt x="257" y="318"/>
                  </a:lnTo>
                  <a:lnTo>
                    <a:pt x="256" y="318"/>
                  </a:lnTo>
                  <a:lnTo>
                    <a:pt x="256" y="319"/>
                  </a:lnTo>
                  <a:lnTo>
                    <a:pt x="258" y="320"/>
                  </a:lnTo>
                  <a:lnTo>
                    <a:pt x="260" y="320"/>
                  </a:lnTo>
                  <a:lnTo>
                    <a:pt x="262" y="322"/>
                  </a:lnTo>
                  <a:lnTo>
                    <a:pt x="263" y="322"/>
                  </a:lnTo>
                  <a:lnTo>
                    <a:pt x="264" y="322"/>
                  </a:lnTo>
                  <a:lnTo>
                    <a:pt x="265" y="323"/>
                  </a:lnTo>
                  <a:lnTo>
                    <a:pt x="265" y="324"/>
                  </a:lnTo>
                  <a:lnTo>
                    <a:pt x="268" y="325"/>
                  </a:lnTo>
                  <a:lnTo>
                    <a:pt x="270" y="325"/>
                  </a:lnTo>
                  <a:lnTo>
                    <a:pt x="268" y="327"/>
                  </a:lnTo>
                  <a:lnTo>
                    <a:pt x="267" y="328"/>
                  </a:lnTo>
                  <a:lnTo>
                    <a:pt x="264" y="328"/>
                  </a:lnTo>
                  <a:lnTo>
                    <a:pt x="262" y="328"/>
                  </a:lnTo>
                  <a:lnTo>
                    <a:pt x="262" y="329"/>
                  </a:lnTo>
                  <a:lnTo>
                    <a:pt x="263" y="330"/>
                  </a:lnTo>
                  <a:lnTo>
                    <a:pt x="268" y="330"/>
                  </a:lnTo>
                  <a:lnTo>
                    <a:pt x="270" y="330"/>
                  </a:lnTo>
                  <a:lnTo>
                    <a:pt x="270" y="331"/>
                  </a:lnTo>
                  <a:lnTo>
                    <a:pt x="265" y="332"/>
                  </a:lnTo>
                  <a:lnTo>
                    <a:pt x="263" y="332"/>
                  </a:lnTo>
                  <a:lnTo>
                    <a:pt x="265" y="333"/>
                  </a:lnTo>
                  <a:lnTo>
                    <a:pt x="266" y="334"/>
                  </a:lnTo>
                  <a:lnTo>
                    <a:pt x="265" y="334"/>
                  </a:lnTo>
                  <a:lnTo>
                    <a:pt x="262" y="336"/>
                  </a:lnTo>
                  <a:lnTo>
                    <a:pt x="256" y="337"/>
                  </a:lnTo>
                  <a:lnTo>
                    <a:pt x="252" y="338"/>
                  </a:lnTo>
                  <a:lnTo>
                    <a:pt x="254" y="339"/>
                  </a:lnTo>
                  <a:lnTo>
                    <a:pt x="263" y="337"/>
                  </a:lnTo>
                  <a:lnTo>
                    <a:pt x="270" y="335"/>
                  </a:lnTo>
                  <a:lnTo>
                    <a:pt x="271" y="334"/>
                  </a:lnTo>
                  <a:lnTo>
                    <a:pt x="271" y="335"/>
                  </a:lnTo>
                  <a:lnTo>
                    <a:pt x="268" y="338"/>
                  </a:lnTo>
                  <a:lnTo>
                    <a:pt x="267" y="341"/>
                  </a:lnTo>
                  <a:lnTo>
                    <a:pt x="268" y="341"/>
                  </a:lnTo>
                  <a:lnTo>
                    <a:pt x="270" y="342"/>
                  </a:lnTo>
                  <a:lnTo>
                    <a:pt x="272" y="342"/>
                  </a:lnTo>
                  <a:lnTo>
                    <a:pt x="272" y="343"/>
                  </a:lnTo>
                  <a:lnTo>
                    <a:pt x="273" y="344"/>
                  </a:lnTo>
                  <a:lnTo>
                    <a:pt x="277" y="346"/>
                  </a:lnTo>
                  <a:lnTo>
                    <a:pt x="278" y="346"/>
                  </a:lnTo>
                  <a:lnTo>
                    <a:pt x="278" y="347"/>
                  </a:lnTo>
                  <a:lnTo>
                    <a:pt x="275" y="347"/>
                  </a:lnTo>
                  <a:lnTo>
                    <a:pt x="274" y="347"/>
                  </a:lnTo>
                  <a:lnTo>
                    <a:pt x="274" y="348"/>
                  </a:lnTo>
                  <a:lnTo>
                    <a:pt x="276" y="349"/>
                  </a:lnTo>
                  <a:lnTo>
                    <a:pt x="278" y="350"/>
                  </a:lnTo>
                  <a:lnTo>
                    <a:pt x="278" y="351"/>
                  </a:lnTo>
                  <a:lnTo>
                    <a:pt x="276" y="351"/>
                  </a:lnTo>
                  <a:lnTo>
                    <a:pt x="275" y="351"/>
                  </a:lnTo>
                  <a:lnTo>
                    <a:pt x="274" y="351"/>
                  </a:lnTo>
                  <a:lnTo>
                    <a:pt x="274" y="352"/>
                  </a:lnTo>
                  <a:lnTo>
                    <a:pt x="273" y="353"/>
                  </a:lnTo>
                  <a:lnTo>
                    <a:pt x="275" y="355"/>
                  </a:lnTo>
                  <a:lnTo>
                    <a:pt x="278" y="356"/>
                  </a:lnTo>
                  <a:lnTo>
                    <a:pt x="280" y="358"/>
                  </a:lnTo>
                  <a:lnTo>
                    <a:pt x="282" y="359"/>
                  </a:lnTo>
                  <a:lnTo>
                    <a:pt x="285" y="360"/>
                  </a:lnTo>
                  <a:lnTo>
                    <a:pt x="286" y="361"/>
                  </a:lnTo>
                  <a:lnTo>
                    <a:pt x="284" y="363"/>
                  </a:lnTo>
                  <a:lnTo>
                    <a:pt x="282" y="364"/>
                  </a:lnTo>
                  <a:lnTo>
                    <a:pt x="285" y="365"/>
                  </a:lnTo>
                  <a:lnTo>
                    <a:pt x="286" y="366"/>
                  </a:lnTo>
                  <a:lnTo>
                    <a:pt x="286" y="367"/>
                  </a:lnTo>
                  <a:lnTo>
                    <a:pt x="284" y="367"/>
                  </a:lnTo>
                  <a:lnTo>
                    <a:pt x="282" y="367"/>
                  </a:lnTo>
                  <a:lnTo>
                    <a:pt x="282" y="369"/>
                  </a:lnTo>
                  <a:lnTo>
                    <a:pt x="282" y="370"/>
                  </a:lnTo>
                  <a:lnTo>
                    <a:pt x="281" y="370"/>
                  </a:lnTo>
                  <a:lnTo>
                    <a:pt x="279" y="370"/>
                  </a:lnTo>
                  <a:lnTo>
                    <a:pt x="278" y="371"/>
                  </a:lnTo>
                  <a:lnTo>
                    <a:pt x="277" y="371"/>
                  </a:lnTo>
                  <a:lnTo>
                    <a:pt x="278" y="372"/>
                  </a:lnTo>
                  <a:lnTo>
                    <a:pt x="280" y="372"/>
                  </a:lnTo>
                  <a:lnTo>
                    <a:pt x="281" y="371"/>
                  </a:lnTo>
                  <a:lnTo>
                    <a:pt x="284" y="372"/>
                  </a:lnTo>
                  <a:lnTo>
                    <a:pt x="286" y="373"/>
                  </a:lnTo>
                  <a:lnTo>
                    <a:pt x="288" y="372"/>
                  </a:lnTo>
                  <a:lnTo>
                    <a:pt x="289" y="372"/>
                  </a:lnTo>
                  <a:lnTo>
                    <a:pt x="290" y="373"/>
                  </a:lnTo>
                  <a:lnTo>
                    <a:pt x="291" y="374"/>
                  </a:lnTo>
                  <a:lnTo>
                    <a:pt x="292" y="375"/>
                  </a:lnTo>
                  <a:lnTo>
                    <a:pt x="293" y="377"/>
                  </a:lnTo>
                  <a:lnTo>
                    <a:pt x="292" y="378"/>
                  </a:lnTo>
                  <a:lnTo>
                    <a:pt x="292" y="379"/>
                  </a:lnTo>
                  <a:lnTo>
                    <a:pt x="291" y="380"/>
                  </a:lnTo>
                  <a:lnTo>
                    <a:pt x="293" y="380"/>
                  </a:lnTo>
                  <a:lnTo>
                    <a:pt x="293" y="381"/>
                  </a:lnTo>
                  <a:lnTo>
                    <a:pt x="293" y="383"/>
                  </a:lnTo>
                  <a:lnTo>
                    <a:pt x="291" y="384"/>
                  </a:lnTo>
                  <a:lnTo>
                    <a:pt x="292" y="385"/>
                  </a:lnTo>
                  <a:lnTo>
                    <a:pt x="293" y="385"/>
                  </a:lnTo>
                  <a:lnTo>
                    <a:pt x="292" y="385"/>
                  </a:lnTo>
                  <a:lnTo>
                    <a:pt x="290" y="386"/>
                  </a:lnTo>
                  <a:lnTo>
                    <a:pt x="289" y="387"/>
                  </a:lnTo>
                  <a:lnTo>
                    <a:pt x="290" y="388"/>
                  </a:lnTo>
                  <a:lnTo>
                    <a:pt x="291" y="388"/>
                  </a:lnTo>
                  <a:lnTo>
                    <a:pt x="293" y="388"/>
                  </a:lnTo>
                  <a:lnTo>
                    <a:pt x="294" y="389"/>
                  </a:lnTo>
                  <a:lnTo>
                    <a:pt x="293" y="389"/>
                  </a:lnTo>
                  <a:lnTo>
                    <a:pt x="292" y="390"/>
                  </a:lnTo>
                  <a:lnTo>
                    <a:pt x="287" y="389"/>
                  </a:lnTo>
                  <a:lnTo>
                    <a:pt x="282" y="388"/>
                  </a:lnTo>
                  <a:lnTo>
                    <a:pt x="279" y="390"/>
                  </a:lnTo>
                  <a:lnTo>
                    <a:pt x="280" y="391"/>
                  </a:lnTo>
                  <a:lnTo>
                    <a:pt x="282" y="391"/>
                  </a:lnTo>
                  <a:lnTo>
                    <a:pt x="285" y="391"/>
                  </a:lnTo>
                  <a:lnTo>
                    <a:pt x="286" y="391"/>
                  </a:lnTo>
                  <a:lnTo>
                    <a:pt x="287" y="392"/>
                  </a:lnTo>
                  <a:lnTo>
                    <a:pt x="288" y="392"/>
                  </a:lnTo>
                  <a:lnTo>
                    <a:pt x="289" y="391"/>
                  </a:lnTo>
                  <a:lnTo>
                    <a:pt x="291" y="391"/>
                  </a:lnTo>
                  <a:lnTo>
                    <a:pt x="292" y="392"/>
                  </a:lnTo>
                  <a:lnTo>
                    <a:pt x="291" y="393"/>
                  </a:lnTo>
                  <a:lnTo>
                    <a:pt x="290" y="394"/>
                  </a:lnTo>
                  <a:lnTo>
                    <a:pt x="290" y="395"/>
                  </a:lnTo>
                  <a:lnTo>
                    <a:pt x="287" y="399"/>
                  </a:lnTo>
                  <a:lnTo>
                    <a:pt x="281" y="402"/>
                  </a:lnTo>
                  <a:lnTo>
                    <a:pt x="280" y="403"/>
                  </a:lnTo>
                  <a:lnTo>
                    <a:pt x="280" y="404"/>
                  </a:lnTo>
                  <a:lnTo>
                    <a:pt x="281" y="404"/>
                  </a:lnTo>
                  <a:lnTo>
                    <a:pt x="285" y="405"/>
                  </a:lnTo>
                  <a:lnTo>
                    <a:pt x="288" y="405"/>
                  </a:lnTo>
                  <a:lnTo>
                    <a:pt x="293" y="404"/>
                  </a:lnTo>
                  <a:lnTo>
                    <a:pt x="294" y="403"/>
                  </a:lnTo>
                  <a:lnTo>
                    <a:pt x="294" y="404"/>
                  </a:lnTo>
                  <a:lnTo>
                    <a:pt x="292" y="406"/>
                  </a:lnTo>
                  <a:lnTo>
                    <a:pt x="289" y="406"/>
                  </a:lnTo>
                  <a:lnTo>
                    <a:pt x="286" y="407"/>
                  </a:lnTo>
                  <a:lnTo>
                    <a:pt x="285" y="407"/>
                  </a:lnTo>
                  <a:lnTo>
                    <a:pt x="285" y="408"/>
                  </a:lnTo>
                  <a:lnTo>
                    <a:pt x="284" y="409"/>
                  </a:lnTo>
                  <a:lnTo>
                    <a:pt x="282" y="409"/>
                  </a:lnTo>
                  <a:lnTo>
                    <a:pt x="280" y="411"/>
                  </a:lnTo>
                  <a:lnTo>
                    <a:pt x="279" y="412"/>
                  </a:lnTo>
                  <a:lnTo>
                    <a:pt x="277" y="412"/>
                  </a:lnTo>
                  <a:lnTo>
                    <a:pt x="275" y="413"/>
                  </a:lnTo>
                  <a:lnTo>
                    <a:pt x="276" y="414"/>
                  </a:lnTo>
                  <a:lnTo>
                    <a:pt x="277" y="415"/>
                  </a:lnTo>
                  <a:lnTo>
                    <a:pt x="291" y="421"/>
                  </a:lnTo>
                  <a:lnTo>
                    <a:pt x="295" y="422"/>
                  </a:lnTo>
                  <a:lnTo>
                    <a:pt x="300" y="422"/>
                  </a:lnTo>
                  <a:lnTo>
                    <a:pt x="305" y="420"/>
                  </a:lnTo>
                  <a:lnTo>
                    <a:pt x="307" y="419"/>
                  </a:lnTo>
                  <a:lnTo>
                    <a:pt x="307" y="418"/>
                  </a:lnTo>
                  <a:lnTo>
                    <a:pt x="307" y="416"/>
                  </a:lnTo>
                  <a:lnTo>
                    <a:pt x="305" y="414"/>
                  </a:lnTo>
                  <a:lnTo>
                    <a:pt x="304" y="413"/>
                  </a:lnTo>
                  <a:lnTo>
                    <a:pt x="305" y="413"/>
                  </a:lnTo>
                  <a:lnTo>
                    <a:pt x="307" y="414"/>
                  </a:lnTo>
                  <a:lnTo>
                    <a:pt x="309" y="414"/>
                  </a:lnTo>
                  <a:lnTo>
                    <a:pt x="309" y="413"/>
                  </a:lnTo>
                  <a:lnTo>
                    <a:pt x="308" y="412"/>
                  </a:lnTo>
                  <a:lnTo>
                    <a:pt x="310" y="411"/>
                  </a:lnTo>
                  <a:lnTo>
                    <a:pt x="313" y="411"/>
                  </a:lnTo>
                  <a:lnTo>
                    <a:pt x="315" y="409"/>
                  </a:lnTo>
                  <a:lnTo>
                    <a:pt x="315" y="408"/>
                  </a:lnTo>
                  <a:lnTo>
                    <a:pt x="314" y="406"/>
                  </a:lnTo>
                  <a:lnTo>
                    <a:pt x="312" y="403"/>
                  </a:lnTo>
                  <a:lnTo>
                    <a:pt x="309" y="401"/>
                  </a:lnTo>
                  <a:lnTo>
                    <a:pt x="307" y="399"/>
                  </a:lnTo>
                  <a:lnTo>
                    <a:pt x="307" y="398"/>
                  </a:lnTo>
                  <a:lnTo>
                    <a:pt x="307" y="397"/>
                  </a:lnTo>
                  <a:lnTo>
                    <a:pt x="308" y="397"/>
                  </a:lnTo>
                  <a:lnTo>
                    <a:pt x="308" y="398"/>
                  </a:lnTo>
                  <a:lnTo>
                    <a:pt x="309" y="400"/>
                  </a:lnTo>
                  <a:lnTo>
                    <a:pt x="312" y="401"/>
                  </a:lnTo>
                  <a:lnTo>
                    <a:pt x="313" y="401"/>
                  </a:lnTo>
                  <a:lnTo>
                    <a:pt x="315" y="403"/>
                  </a:lnTo>
                  <a:lnTo>
                    <a:pt x="316" y="406"/>
                  </a:lnTo>
                  <a:lnTo>
                    <a:pt x="316" y="409"/>
                  </a:lnTo>
                  <a:lnTo>
                    <a:pt x="317" y="409"/>
                  </a:lnTo>
                  <a:lnTo>
                    <a:pt x="320" y="408"/>
                  </a:lnTo>
                  <a:lnTo>
                    <a:pt x="321" y="408"/>
                  </a:lnTo>
                  <a:lnTo>
                    <a:pt x="320" y="406"/>
                  </a:lnTo>
                  <a:lnTo>
                    <a:pt x="320" y="405"/>
                  </a:lnTo>
                  <a:lnTo>
                    <a:pt x="321" y="405"/>
                  </a:lnTo>
                  <a:lnTo>
                    <a:pt x="323" y="404"/>
                  </a:lnTo>
                  <a:lnTo>
                    <a:pt x="326" y="403"/>
                  </a:lnTo>
                  <a:lnTo>
                    <a:pt x="326" y="404"/>
                  </a:lnTo>
                  <a:lnTo>
                    <a:pt x="323" y="406"/>
                  </a:lnTo>
                  <a:lnTo>
                    <a:pt x="322" y="406"/>
                  </a:lnTo>
                  <a:lnTo>
                    <a:pt x="322" y="407"/>
                  </a:lnTo>
                  <a:lnTo>
                    <a:pt x="322" y="408"/>
                  </a:lnTo>
                  <a:lnTo>
                    <a:pt x="319" y="411"/>
                  </a:lnTo>
                  <a:lnTo>
                    <a:pt x="318" y="412"/>
                  </a:lnTo>
                  <a:lnTo>
                    <a:pt x="319" y="413"/>
                  </a:lnTo>
                  <a:lnTo>
                    <a:pt x="324" y="413"/>
                  </a:lnTo>
                  <a:lnTo>
                    <a:pt x="328" y="414"/>
                  </a:lnTo>
                  <a:lnTo>
                    <a:pt x="331" y="415"/>
                  </a:lnTo>
                  <a:lnTo>
                    <a:pt x="335" y="415"/>
                  </a:lnTo>
                  <a:lnTo>
                    <a:pt x="338" y="414"/>
                  </a:lnTo>
                  <a:lnTo>
                    <a:pt x="341" y="413"/>
                  </a:lnTo>
                  <a:lnTo>
                    <a:pt x="342" y="412"/>
                  </a:lnTo>
                  <a:lnTo>
                    <a:pt x="342" y="414"/>
                  </a:lnTo>
                  <a:lnTo>
                    <a:pt x="340" y="416"/>
                  </a:lnTo>
                  <a:lnTo>
                    <a:pt x="336" y="416"/>
                  </a:lnTo>
                  <a:lnTo>
                    <a:pt x="331" y="417"/>
                  </a:lnTo>
                  <a:lnTo>
                    <a:pt x="324" y="418"/>
                  </a:lnTo>
                  <a:lnTo>
                    <a:pt x="322" y="419"/>
                  </a:lnTo>
                  <a:lnTo>
                    <a:pt x="322" y="420"/>
                  </a:lnTo>
                  <a:lnTo>
                    <a:pt x="323" y="421"/>
                  </a:lnTo>
                  <a:lnTo>
                    <a:pt x="327" y="421"/>
                  </a:lnTo>
                  <a:lnTo>
                    <a:pt x="330" y="421"/>
                  </a:lnTo>
                  <a:lnTo>
                    <a:pt x="335" y="419"/>
                  </a:lnTo>
                  <a:lnTo>
                    <a:pt x="340" y="418"/>
                  </a:lnTo>
                  <a:lnTo>
                    <a:pt x="345" y="418"/>
                  </a:lnTo>
                  <a:lnTo>
                    <a:pt x="346" y="418"/>
                  </a:lnTo>
                  <a:lnTo>
                    <a:pt x="346" y="419"/>
                  </a:lnTo>
                  <a:lnTo>
                    <a:pt x="345" y="419"/>
                  </a:lnTo>
                  <a:lnTo>
                    <a:pt x="344" y="420"/>
                  </a:lnTo>
                  <a:lnTo>
                    <a:pt x="338" y="420"/>
                  </a:lnTo>
                  <a:lnTo>
                    <a:pt x="335" y="421"/>
                  </a:lnTo>
                  <a:lnTo>
                    <a:pt x="333" y="422"/>
                  </a:lnTo>
                  <a:lnTo>
                    <a:pt x="332" y="425"/>
                  </a:lnTo>
                  <a:lnTo>
                    <a:pt x="332" y="426"/>
                  </a:lnTo>
                  <a:lnTo>
                    <a:pt x="331" y="426"/>
                  </a:lnTo>
                  <a:lnTo>
                    <a:pt x="331" y="427"/>
                  </a:lnTo>
                  <a:lnTo>
                    <a:pt x="329" y="427"/>
                  </a:lnTo>
                  <a:lnTo>
                    <a:pt x="329" y="428"/>
                  </a:lnTo>
                  <a:lnTo>
                    <a:pt x="330" y="428"/>
                  </a:lnTo>
                  <a:lnTo>
                    <a:pt x="331" y="428"/>
                  </a:lnTo>
                  <a:lnTo>
                    <a:pt x="340" y="423"/>
                  </a:lnTo>
                  <a:lnTo>
                    <a:pt x="343" y="422"/>
                  </a:lnTo>
                  <a:lnTo>
                    <a:pt x="344" y="423"/>
                  </a:lnTo>
                  <a:lnTo>
                    <a:pt x="344" y="425"/>
                  </a:lnTo>
                  <a:lnTo>
                    <a:pt x="343" y="426"/>
                  </a:lnTo>
                  <a:lnTo>
                    <a:pt x="342" y="426"/>
                  </a:lnTo>
                  <a:lnTo>
                    <a:pt x="338" y="427"/>
                  </a:lnTo>
                  <a:lnTo>
                    <a:pt x="335" y="428"/>
                  </a:lnTo>
                  <a:lnTo>
                    <a:pt x="334" y="429"/>
                  </a:lnTo>
                  <a:lnTo>
                    <a:pt x="337" y="430"/>
                  </a:lnTo>
                  <a:lnTo>
                    <a:pt x="338" y="429"/>
                  </a:lnTo>
                  <a:lnTo>
                    <a:pt x="341" y="429"/>
                  </a:lnTo>
                  <a:lnTo>
                    <a:pt x="343" y="430"/>
                  </a:lnTo>
                  <a:lnTo>
                    <a:pt x="345" y="430"/>
                  </a:lnTo>
                  <a:lnTo>
                    <a:pt x="347" y="430"/>
                  </a:lnTo>
                  <a:lnTo>
                    <a:pt x="346" y="430"/>
                  </a:lnTo>
                  <a:lnTo>
                    <a:pt x="346" y="431"/>
                  </a:lnTo>
                  <a:lnTo>
                    <a:pt x="347" y="432"/>
                  </a:lnTo>
                  <a:lnTo>
                    <a:pt x="351" y="432"/>
                  </a:lnTo>
                  <a:lnTo>
                    <a:pt x="354" y="433"/>
                  </a:lnTo>
                  <a:lnTo>
                    <a:pt x="352" y="434"/>
                  </a:lnTo>
                  <a:lnTo>
                    <a:pt x="350" y="434"/>
                  </a:lnTo>
                  <a:lnTo>
                    <a:pt x="347" y="433"/>
                  </a:lnTo>
                  <a:lnTo>
                    <a:pt x="343" y="432"/>
                  </a:lnTo>
                  <a:lnTo>
                    <a:pt x="341" y="431"/>
                  </a:lnTo>
                  <a:lnTo>
                    <a:pt x="338" y="432"/>
                  </a:lnTo>
                  <a:lnTo>
                    <a:pt x="338" y="433"/>
                  </a:lnTo>
                  <a:lnTo>
                    <a:pt x="342" y="434"/>
                  </a:lnTo>
                  <a:lnTo>
                    <a:pt x="350" y="436"/>
                  </a:lnTo>
                  <a:lnTo>
                    <a:pt x="351" y="437"/>
                  </a:lnTo>
                  <a:lnTo>
                    <a:pt x="354" y="437"/>
                  </a:lnTo>
                  <a:lnTo>
                    <a:pt x="356" y="437"/>
                  </a:lnTo>
                  <a:lnTo>
                    <a:pt x="357" y="439"/>
                  </a:lnTo>
                  <a:lnTo>
                    <a:pt x="357" y="440"/>
                  </a:lnTo>
                  <a:lnTo>
                    <a:pt x="357" y="441"/>
                  </a:lnTo>
                  <a:lnTo>
                    <a:pt x="356" y="441"/>
                  </a:lnTo>
                  <a:lnTo>
                    <a:pt x="355" y="441"/>
                  </a:lnTo>
                  <a:lnTo>
                    <a:pt x="350" y="439"/>
                  </a:lnTo>
                  <a:lnTo>
                    <a:pt x="348" y="440"/>
                  </a:lnTo>
                  <a:lnTo>
                    <a:pt x="347" y="441"/>
                  </a:lnTo>
                  <a:lnTo>
                    <a:pt x="348" y="442"/>
                  </a:lnTo>
                  <a:lnTo>
                    <a:pt x="349" y="442"/>
                  </a:lnTo>
                  <a:lnTo>
                    <a:pt x="350" y="442"/>
                  </a:lnTo>
                  <a:lnTo>
                    <a:pt x="351" y="441"/>
                  </a:lnTo>
                  <a:lnTo>
                    <a:pt x="352" y="442"/>
                  </a:lnTo>
                  <a:lnTo>
                    <a:pt x="354" y="443"/>
                  </a:lnTo>
                  <a:lnTo>
                    <a:pt x="355" y="443"/>
                  </a:lnTo>
                  <a:lnTo>
                    <a:pt x="356" y="443"/>
                  </a:lnTo>
                  <a:lnTo>
                    <a:pt x="355" y="443"/>
                  </a:lnTo>
                  <a:lnTo>
                    <a:pt x="355" y="444"/>
                  </a:lnTo>
                  <a:lnTo>
                    <a:pt x="356" y="445"/>
                  </a:lnTo>
                  <a:lnTo>
                    <a:pt x="354" y="446"/>
                  </a:lnTo>
                  <a:lnTo>
                    <a:pt x="352" y="446"/>
                  </a:lnTo>
                  <a:lnTo>
                    <a:pt x="350" y="445"/>
                  </a:lnTo>
                  <a:lnTo>
                    <a:pt x="349" y="444"/>
                  </a:lnTo>
                  <a:lnTo>
                    <a:pt x="348" y="445"/>
                  </a:lnTo>
                  <a:lnTo>
                    <a:pt x="348" y="446"/>
                  </a:lnTo>
                  <a:lnTo>
                    <a:pt x="349" y="447"/>
                  </a:lnTo>
                  <a:lnTo>
                    <a:pt x="352" y="448"/>
                  </a:lnTo>
                  <a:lnTo>
                    <a:pt x="354" y="448"/>
                  </a:lnTo>
                  <a:lnTo>
                    <a:pt x="352" y="449"/>
                  </a:lnTo>
                  <a:lnTo>
                    <a:pt x="354" y="449"/>
                  </a:lnTo>
                  <a:lnTo>
                    <a:pt x="357" y="449"/>
                  </a:lnTo>
                  <a:lnTo>
                    <a:pt x="359" y="448"/>
                  </a:lnTo>
                  <a:lnTo>
                    <a:pt x="360" y="447"/>
                  </a:lnTo>
                  <a:lnTo>
                    <a:pt x="361" y="447"/>
                  </a:lnTo>
                  <a:lnTo>
                    <a:pt x="360" y="447"/>
                  </a:lnTo>
                  <a:lnTo>
                    <a:pt x="359" y="449"/>
                  </a:lnTo>
                  <a:lnTo>
                    <a:pt x="359" y="450"/>
                  </a:lnTo>
                  <a:lnTo>
                    <a:pt x="360" y="452"/>
                  </a:lnTo>
                  <a:lnTo>
                    <a:pt x="359" y="453"/>
                  </a:lnTo>
                  <a:lnTo>
                    <a:pt x="358" y="453"/>
                  </a:lnTo>
                  <a:lnTo>
                    <a:pt x="348" y="450"/>
                  </a:lnTo>
                  <a:lnTo>
                    <a:pt x="342" y="448"/>
                  </a:lnTo>
                  <a:lnTo>
                    <a:pt x="337" y="446"/>
                  </a:lnTo>
                  <a:lnTo>
                    <a:pt x="331" y="443"/>
                  </a:lnTo>
                  <a:lnTo>
                    <a:pt x="326" y="441"/>
                  </a:lnTo>
                  <a:lnTo>
                    <a:pt x="321" y="440"/>
                  </a:lnTo>
                  <a:lnTo>
                    <a:pt x="318" y="440"/>
                  </a:lnTo>
                  <a:lnTo>
                    <a:pt x="312" y="440"/>
                  </a:lnTo>
                  <a:lnTo>
                    <a:pt x="306" y="439"/>
                  </a:lnTo>
                  <a:lnTo>
                    <a:pt x="303" y="439"/>
                  </a:lnTo>
                  <a:lnTo>
                    <a:pt x="300" y="440"/>
                  </a:lnTo>
                  <a:lnTo>
                    <a:pt x="296" y="442"/>
                  </a:lnTo>
                  <a:lnTo>
                    <a:pt x="295" y="443"/>
                  </a:lnTo>
                  <a:lnTo>
                    <a:pt x="296" y="444"/>
                  </a:lnTo>
                  <a:lnTo>
                    <a:pt x="342" y="461"/>
                  </a:lnTo>
                  <a:lnTo>
                    <a:pt x="344" y="461"/>
                  </a:lnTo>
                  <a:lnTo>
                    <a:pt x="346" y="461"/>
                  </a:lnTo>
                  <a:lnTo>
                    <a:pt x="348" y="461"/>
                  </a:lnTo>
                  <a:lnTo>
                    <a:pt x="350" y="460"/>
                  </a:lnTo>
                  <a:lnTo>
                    <a:pt x="351" y="460"/>
                  </a:lnTo>
                  <a:lnTo>
                    <a:pt x="354" y="460"/>
                  </a:lnTo>
                  <a:lnTo>
                    <a:pt x="354" y="461"/>
                  </a:lnTo>
                  <a:lnTo>
                    <a:pt x="352" y="461"/>
                  </a:lnTo>
                  <a:lnTo>
                    <a:pt x="351" y="461"/>
                  </a:lnTo>
                  <a:lnTo>
                    <a:pt x="350" y="462"/>
                  </a:lnTo>
                  <a:lnTo>
                    <a:pt x="349" y="463"/>
                  </a:lnTo>
                  <a:lnTo>
                    <a:pt x="350" y="463"/>
                  </a:lnTo>
                  <a:lnTo>
                    <a:pt x="358" y="462"/>
                  </a:lnTo>
                  <a:lnTo>
                    <a:pt x="359" y="461"/>
                  </a:lnTo>
                  <a:lnTo>
                    <a:pt x="361" y="461"/>
                  </a:lnTo>
                  <a:lnTo>
                    <a:pt x="363" y="461"/>
                  </a:lnTo>
                  <a:lnTo>
                    <a:pt x="362" y="461"/>
                  </a:lnTo>
                  <a:lnTo>
                    <a:pt x="360" y="463"/>
                  </a:lnTo>
                  <a:lnTo>
                    <a:pt x="360" y="464"/>
                  </a:lnTo>
                  <a:lnTo>
                    <a:pt x="362" y="464"/>
                  </a:lnTo>
                  <a:lnTo>
                    <a:pt x="363" y="466"/>
                  </a:lnTo>
                  <a:lnTo>
                    <a:pt x="364" y="468"/>
                  </a:lnTo>
                  <a:lnTo>
                    <a:pt x="364" y="469"/>
                  </a:lnTo>
                  <a:lnTo>
                    <a:pt x="364" y="470"/>
                  </a:lnTo>
                  <a:lnTo>
                    <a:pt x="360" y="471"/>
                  </a:lnTo>
                  <a:lnTo>
                    <a:pt x="357" y="471"/>
                  </a:lnTo>
                  <a:lnTo>
                    <a:pt x="357" y="472"/>
                  </a:lnTo>
                  <a:lnTo>
                    <a:pt x="359" y="472"/>
                  </a:lnTo>
                  <a:lnTo>
                    <a:pt x="362" y="472"/>
                  </a:lnTo>
                  <a:lnTo>
                    <a:pt x="362" y="473"/>
                  </a:lnTo>
                  <a:lnTo>
                    <a:pt x="361" y="473"/>
                  </a:lnTo>
                  <a:lnTo>
                    <a:pt x="357" y="472"/>
                  </a:lnTo>
                  <a:lnTo>
                    <a:pt x="356" y="473"/>
                  </a:lnTo>
                  <a:lnTo>
                    <a:pt x="356" y="474"/>
                  </a:lnTo>
                  <a:lnTo>
                    <a:pt x="356" y="476"/>
                  </a:lnTo>
                  <a:lnTo>
                    <a:pt x="358" y="476"/>
                  </a:lnTo>
                  <a:lnTo>
                    <a:pt x="360" y="476"/>
                  </a:lnTo>
                  <a:lnTo>
                    <a:pt x="362" y="475"/>
                  </a:lnTo>
                  <a:lnTo>
                    <a:pt x="364" y="475"/>
                  </a:lnTo>
                  <a:lnTo>
                    <a:pt x="364" y="476"/>
                  </a:lnTo>
                  <a:lnTo>
                    <a:pt x="361" y="476"/>
                  </a:lnTo>
                  <a:lnTo>
                    <a:pt x="357" y="477"/>
                  </a:lnTo>
                  <a:lnTo>
                    <a:pt x="356" y="477"/>
                  </a:lnTo>
                  <a:lnTo>
                    <a:pt x="356" y="480"/>
                  </a:lnTo>
                  <a:lnTo>
                    <a:pt x="356" y="482"/>
                  </a:lnTo>
                  <a:lnTo>
                    <a:pt x="354" y="485"/>
                  </a:lnTo>
                  <a:lnTo>
                    <a:pt x="355" y="485"/>
                  </a:lnTo>
                  <a:lnTo>
                    <a:pt x="358" y="484"/>
                  </a:lnTo>
                  <a:lnTo>
                    <a:pt x="359" y="484"/>
                  </a:lnTo>
                  <a:lnTo>
                    <a:pt x="360" y="484"/>
                  </a:lnTo>
                  <a:lnTo>
                    <a:pt x="362" y="482"/>
                  </a:lnTo>
                  <a:lnTo>
                    <a:pt x="362" y="483"/>
                  </a:lnTo>
                  <a:lnTo>
                    <a:pt x="361" y="484"/>
                  </a:lnTo>
                  <a:lnTo>
                    <a:pt x="362" y="485"/>
                  </a:lnTo>
                  <a:lnTo>
                    <a:pt x="365" y="485"/>
                  </a:lnTo>
                  <a:lnTo>
                    <a:pt x="366" y="485"/>
                  </a:lnTo>
                  <a:lnTo>
                    <a:pt x="366" y="486"/>
                  </a:lnTo>
                  <a:lnTo>
                    <a:pt x="364" y="486"/>
                  </a:lnTo>
                  <a:lnTo>
                    <a:pt x="361" y="487"/>
                  </a:lnTo>
                  <a:lnTo>
                    <a:pt x="359" y="487"/>
                  </a:lnTo>
                  <a:lnTo>
                    <a:pt x="360" y="488"/>
                  </a:lnTo>
                  <a:lnTo>
                    <a:pt x="363" y="488"/>
                  </a:lnTo>
                  <a:lnTo>
                    <a:pt x="364" y="488"/>
                  </a:lnTo>
                  <a:lnTo>
                    <a:pt x="364" y="489"/>
                  </a:lnTo>
                  <a:lnTo>
                    <a:pt x="362" y="490"/>
                  </a:lnTo>
                  <a:lnTo>
                    <a:pt x="363" y="491"/>
                  </a:lnTo>
                  <a:lnTo>
                    <a:pt x="363" y="492"/>
                  </a:lnTo>
                  <a:lnTo>
                    <a:pt x="362" y="492"/>
                  </a:lnTo>
                  <a:lnTo>
                    <a:pt x="360" y="489"/>
                  </a:lnTo>
                  <a:lnTo>
                    <a:pt x="359" y="489"/>
                  </a:lnTo>
                  <a:lnTo>
                    <a:pt x="358" y="488"/>
                  </a:lnTo>
                  <a:lnTo>
                    <a:pt x="356" y="489"/>
                  </a:lnTo>
                  <a:lnTo>
                    <a:pt x="355" y="489"/>
                  </a:lnTo>
                  <a:lnTo>
                    <a:pt x="356" y="487"/>
                  </a:lnTo>
                  <a:lnTo>
                    <a:pt x="354" y="486"/>
                  </a:lnTo>
                  <a:lnTo>
                    <a:pt x="352" y="487"/>
                  </a:lnTo>
                  <a:lnTo>
                    <a:pt x="351" y="488"/>
                  </a:lnTo>
                  <a:lnTo>
                    <a:pt x="351" y="491"/>
                  </a:lnTo>
                  <a:lnTo>
                    <a:pt x="350" y="494"/>
                  </a:lnTo>
                  <a:lnTo>
                    <a:pt x="351" y="492"/>
                  </a:lnTo>
                  <a:lnTo>
                    <a:pt x="352" y="492"/>
                  </a:lnTo>
                  <a:lnTo>
                    <a:pt x="352" y="494"/>
                  </a:lnTo>
                  <a:lnTo>
                    <a:pt x="349" y="497"/>
                  </a:lnTo>
                  <a:lnTo>
                    <a:pt x="349" y="498"/>
                  </a:lnTo>
                  <a:lnTo>
                    <a:pt x="351" y="497"/>
                  </a:lnTo>
                  <a:lnTo>
                    <a:pt x="357" y="496"/>
                  </a:lnTo>
                  <a:lnTo>
                    <a:pt x="358" y="496"/>
                  </a:lnTo>
                  <a:lnTo>
                    <a:pt x="356" y="499"/>
                  </a:lnTo>
                  <a:lnTo>
                    <a:pt x="355" y="501"/>
                  </a:lnTo>
                  <a:lnTo>
                    <a:pt x="354" y="500"/>
                  </a:lnTo>
                  <a:lnTo>
                    <a:pt x="352" y="499"/>
                  </a:lnTo>
                  <a:lnTo>
                    <a:pt x="352" y="501"/>
                  </a:lnTo>
                  <a:lnTo>
                    <a:pt x="352" y="502"/>
                  </a:lnTo>
                  <a:lnTo>
                    <a:pt x="351" y="502"/>
                  </a:lnTo>
                  <a:lnTo>
                    <a:pt x="348" y="502"/>
                  </a:lnTo>
                  <a:lnTo>
                    <a:pt x="344" y="503"/>
                  </a:lnTo>
                  <a:lnTo>
                    <a:pt x="340" y="503"/>
                  </a:lnTo>
                  <a:lnTo>
                    <a:pt x="338" y="504"/>
                  </a:lnTo>
                  <a:lnTo>
                    <a:pt x="337" y="503"/>
                  </a:lnTo>
                  <a:lnTo>
                    <a:pt x="338" y="502"/>
                  </a:lnTo>
                  <a:lnTo>
                    <a:pt x="336" y="502"/>
                  </a:lnTo>
                  <a:lnTo>
                    <a:pt x="334" y="502"/>
                  </a:lnTo>
                  <a:lnTo>
                    <a:pt x="329" y="503"/>
                  </a:lnTo>
                  <a:lnTo>
                    <a:pt x="328" y="503"/>
                  </a:lnTo>
                  <a:lnTo>
                    <a:pt x="330" y="504"/>
                  </a:lnTo>
                  <a:lnTo>
                    <a:pt x="331" y="504"/>
                  </a:lnTo>
                  <a:lnTo>
                    <a:pt x="330" y="505"/>
                  </a:lnTo>
                  <a:lnTo>
                    <a:pt x="328" y="505"/>
                  </a:lnTo>
                  <a:lnTo>
                    <a:pt x="322" y="509"/>
                  </a:lnTo>
                  <a:lnTo>
                    <a:pt x="320" y="509"/>
                  </a:lnTo>
                  <a:lnTo>
                    <a:pt x="317" y="509"/>
                  </a:lnTo>
                  <a:lnTo>
                    <a:pt x="316" y="509"/>
                  </a:lnTo>
                  <a:lnTo>
                    <a:pt x="316" y="510"/>
                  </a:lnTo>
                  <a:lnTo>
                    <a:pt x="317" y="510"/>
                  </a:lnTo>
                  <a:lnTo>
                    <a:pt x="318" y="510"/>
                  </a:lnTo>
                  <a:lnTo>
                    <a:pt x="319" y="510"/>
                  </a:lnTo>
                  <a:lnTo>
                    <a:pt x="321" y="510"/>
                  </a:lnTo>
                  <a:lnTo>
                    <a:pt x="324" y="509"/>
                  </a:lnTo>
                  <a:lnTo>
                    <a:pt x="326" y="509"/>
                  </a:lnTo>
                  <a:lnTo>
                    <a:pt x="323" y="510"/>
                  </a:lnTo>
                  <a:lnTo>
                    <a:pt x="323" y="511"/>
                  </a:lnTo>
                  <a:lnTo>
                    <a:pt x="326" y="512"/>
                  </a:lnTo>
                  <a:lnTo>
                    <a:pt x="327" y="512"/>
                  </a:lnTo>
                  <a:lnTo>
                    <a:pt x="326" y="511"/>
                  </a:lnTo>
                  <a:lnTo>
                    <a:pt x="327" y="510"/>
                  </a:lnTo>
                  <a:lnTo>
                    <a:pt x="329" y="510"/>
                  </a:lnTo>
                  <a:lnTo>
                    <a:pt x="330" y="512"/>
                  </a:lnTo>
                  <a:lnTo>
                    <a:pt x="331" y="513"/>
                  </a:lnTo>
                  <a:lnTo>
                    <a:pt x="332" y="513"/>
                  </a:lnTo>
                  <a:lnTo>
                    <a:pt x="335" y="512"/>
                  </a:lnTo>
                  <a:lnTo>
                    <a:pt x="348" y="510"/>
                  </a:lnTo>
                  <a:lnTo>
                    <a:pt x="349" y="510"/>
                  </a:lnTo>
                  <a:lnTo>
                    <a:pt x="348" y="509"/>
                  </a:lnTo>
                  <a:lnTo>
                    <a:pt x="347" y="509"/>
                  </a:lnTo>
                  <a:lnTo>
                    <a:pt x="345" y="508"/>
                  </a:lnTo>
                  <a:lnTo>
                    <a:pt x="344" y="506"/>
                  </a:lnTo>
                  <a:lnTo>
                    <a:pt x="345" y="506"/>
                  </a:lnTo>
                  <a:lnTo>
                    <a:pt x="347" y="506"/>
                  </a:lnTo>
                  <a:lnTo>
                    <a:pt x="351" y="505"/>
                  </a:lnTo>
                  <a:lnTo>
                    <a:pt x="356" y="504"/>
                  </a:lnTo>
                  <a:lnTo>
                    <a:pt x="357" y="504"/>
                  </a:lnTo>
                  <a:lnTo>
                    <a:pt x="356" y="506"/>
                  </a:lnTo>
                  <a:lnTo>
                    <a:pt x="352" y="510"/>
                  </a:lnTo>
                  <a:lnTo>
                    <a:pt x="350" y="511"/>
                  </a:lnTo>
                  <a:lnTo>
                    <a:pt x="350" y="512"/>
                  </a:lnTo>
                  <a:lnTo>
                    <a:pt x="351" y="512"/>
                  </a:lnTo>
                  <a:lnTo>
                    <a:pt x="352" y="513"/>
                  </a:lnTo>
                  <a:lnTo>
                    <a:pt x="351" y="513"/>
                  </a:lnTo>
                  <a:lnTo>
                    <a:pt x="347" y="512"/>
                  </a:lnTo>
                  <a:lnTo>
                    <a:pt x="347" y="513"/>
                  </a:lnTo>
                  <a:lnTo>
                    <a:pt x="348" y="514"/>
                  </a:lnTo>
                  <a:lnTo>
                    <a:pt x="352" y="515"/>
                  </a:lnTo>
                  <a:lnTo>
                    <a:pt x="354" y="515"/>
                  </a:lnTo>
                  <a:lnTo>
                    <a:pt x="354" y="516"/>
                  </a:lnTo>
                  <a:lnTo>
                    <a:pt x="355" y="517"/>
                  </a:lnTo>
                  <a:lnTo>
                    <a:pt x="357" y="517"/>
                  </a:lnTo>
                  <a:lnTo>
                    <a:pt x="358" y="517"/>
                  </a:lnTo>
                  <a:lnTo>
                    <a:pt x="359" y="518"/>
                  </a:lnTo>
                  <a:lnTo>
                    <a:pt x="360" y="518"/>
                  </a:lnTo>
                  <a:lnTo>
                    <a:pt x="361" y="518"/>
                  </a:lnTo>
                  <a:lnTo>
                    <a:pt x="361" y="519"/>
                  </a:lnTo>
                  <a:lnTo>
                    <a:pt x="362" y="519"/>
                  </a:lnTo>
                  <a:lnTo>
                    <a:pt x="361" y="519"/>
                  </a:lnTo>
                  <a:lnTo>
                    <a:pt x="357" y="519"/>
                  </a:lnTo>
                  <a:lnTo>
                    <a:pt x="355" y="518"/>
                  </a:lnTo>
                  <a:lnTo>
                    <a:pt x="351" y="516"/>
                  </a:lnTo>
                  <a:lnTo>
                    <a:pt x="349" y="516"/>
                  </a:lnTo>
                  <a:lnTo>
                    <a:pt x="347" y="516"/>
                  </a:lnTo>
                  <a:lnTo>
                    <a:pt x="342" y="516"/>
                  </a:lnTo>
                  <a:lnTo>
                    <a:pt x="336" y="516"/>
                  </a:lnTo>
                  <a:lnTo>
                    <a:pt x="328" y="513"/>
                  </a:lnTo>
                  <a:lnTo>
                    <a:pt x="327" y="513"/>
                  </a:lnTo>
                  <a:lnTo>
                    <a:pt x="327" y="514"/>
                  </a:lnTo>
                  <a:lnTo>
                    <a:pt x="328" y="515"/>
                  </a:lnTo>
                  <a:lnTo>
                    <a:pt x="321" y="513"/>
                  </a:lnTo>
                  <a:lnTo>
                    <a:pt x="317" y="513"/>
                  </a:lnTo>
                  <a:lnTo>
                    <a:pt x="317" y="514"/>
                  </a:lnTo>
                  <a:lnTo>
                    <a:pt x="319" y="514"/>
                  </a:lnTo>
                  <a:lnTo>
                    <a:pt x="319" y="513"/>
                  </a:lnTo>
                  <a:lnTo>
                    <a:pt x="319" y="514"/>
                  </a:lnTo>
                  <a:lnTo>
                    <a:pt x="320" y="515"/>
                  </a:lnTo>
                  <a:lnTo>
                    <a:pt x="321" y="516"/>
                  </a:lnTo>
                  <a:lnTo>
                    <a:pt x="323" y="517"/>
                  </a:lnTo>
                  <a:lnTo>
                    <a:pt x="324" y="518"/>
                  </a:lnTo>
                  <a:lnTo>
                    <a:pt x="324" y="519"/>
                  </a:lnTo>
                  <a:lnTo>
                    <a:pt x="322" y="517"/>
                  </a:lnTo>
                  <a:lnTo>
                    <a:pt x="319" y="517"/>
                  </a:lnTo>
                  <a:lnTo>
                    <a:pt x="321" y="518"/>
                  </a:lnTo>
                  <a:lnTo>
                    <a:pt x="321" y="519"/>
                  </a:lnTo>
                  <a:lnTo>
                    <a:pt x="319" y="519"/>
                  </a:lnTo>
                  <a:lnTo>
                    <a:pt x="318" y="519"/>
                  </a:lnTo>
                  <a:lnTo>
                    <a:pt x="319" y="520"/>
                  </a:lnTo>
                  <a:lnTo>
                    <a:pt x="319" y="522"/>
                  </a:lnTo>
                  <a:lnTo>
                    <a:pt x="318" y="522"/>
                  </a:lnTo>
                  <a:lnTo>
                    <a:pt x="316" y="522"/>
                  </a:lnTo>
                  <a:lnTo>
                    <a:pt x="315" y="520"/>
                  </a:lnTo>
                  <a:lnTo>
                    <a:pt x="315" y="522"/>
                  </a:lnTo>
                  <a:lnTo>
                    <a:pt x="315" y="523"/>
                  </a:lnTo>
                  <a:lnTo>
                    <a:pt x="316" y="523"/>
                  </a:lnTo>
                  <a:lnTo>
                    <a:pt x="316" y="524"/>
                  </a:lnTo>
                  <a:lnTo>
                    <a:pt x="315" y="524"/>
                  </a:lnTo>
                  <a:lnTo>
                    <a:pt x="314" y="523"/>
                  </a:lnTo>
                  <a:lnTo>
                    <a:pt x="313" y="523"/>
                  </a:lnTo>
                  <a:lnTo>
                    <a:pt x="312" y="523"/>
                  </a:lnTo>
                  <a:lnTo>
                    <a:pt x="310" y="524"/>
                  </a:lnTo>
                  <a:lnTo>
                    <a:pt x="312" y="525"/>
                  </a:lnTo>
                  <a:lnTo>
                    <a:pt x="313" y="527"/>
                  </a:lnTo>
                  <a:lnTo>
                    <a:pt x="312" y="530"/>
                  </a:lnTo>
                  <a:lnTo>
                    <a:pt x="312" y="531"/>
                  </a:lnTo>
                  <a:lnTo>
                    <a:pt x="313" y="530"/>
                  </a:lnTo>
                  <a:lnTo>
                    <a:pt x="315" y="529"/>
                  </a:lnTo>
                  <a:lnTo>
                    <a:pt x="318" y="527"/>
                  </a:lnTo>
                  <a:lnTo>
                    <a:pt x="321" y="525"/>
                  </a:lnTo>
                  <a:lnTo>
                    <a:pt x="324" y="524"/>
                  </a:lnTo>
                  <a:lnTo>
                    <a:pt x="331" y="523"/>
                  </a:lnTo>
                  <a:lnTo>
                    <a:pt x="335" y="520"/>
                  </a:lnTo>
                  <a:lnTo>
                    <a:pt x="342" y="519"/>
                  </a:lnTo>
                  <a:lnTo>
                    <a:pt x="343" y="519"/>
                  </a:lnTo>
                  <a:lnTo>
                    <a:pt x="343" y="520"/>
                  </a:lnTo>
                  <a:lnTo>
                    <a:pt x="338" y="524"/>
                  </a:lnTo>
                  <a:lnTo>
                    <a:pt x="338" y="525"/>
                  </a:lnTo>
                  <a:lnTo>
                    <a:pt x="340" y="525"/>
                  </a:lnTo>
                  <a:lnTo>
                    <a:pt x="342" y="524"/>
                  </a:lnTo>
                  <a:lnTo>
                    <a:pt x="343" y="524"/>
                  </a:lnTo>
                  <a:lnTo>
                    <a:pt x="343" y="525"/>
                  </a:lnTo>
                  <a:lnTo>
                    <a:pt x="343" y="526"/>
                  </a:lnTo>
                  <a:lnTo>
                    <a:pt x="344" y="525"/>
                  </a:lnTo>
                  <a:lnTo>
                    <a:pt x="345" y="525"/>
                  </a:lnTo>
                  <a:lnTo>
                    <a:pt x="347" y="525"/>
                  </a:lnTo>
                  <a:lnTo>
                    <a:pt x="348" y="524"/>
                  </a:lnTo>
                  <a:lnTo>
                    <a:pt x="347" y="523"/>
                  </a:lnTo>
                  <a:lnTo>
                    <a:pt x="345" y="520"/>
                  </a:lnTo>
                  <a:lnTo>
                    <a:pt x="344" y="520"/>
                  </a:lnTo>
                  <a:lnTo>
                    <a:pt x="345" y="519"/>
                  </a:lnTo>
                  <a:lnTo>
                    <a:pt x="346" y="519"/>
                  </a:lnTo>
                  <a:lnTo>
                    <a:pt x="351" y="518"/>
                  </a:lnTo>
                  <a:lnTo>
                    <a:pt x="352" y="519"/>
                  </a:lnTo>
                  <a:lnTo>
                    <a:pt x="352" y="520"/>
                  </a:lnTo>
                  <a:lnTo>
                    <a:pt x="352" y="524"/>
                  </a:lnTo>
                  <a:lnTo>
                    <a:pt x="354" y="524"/>
                  </a:lnTo>
                  <a:lnTo>
                    <a:pt x="355" y="524"/>
                  </a:lnTo>
                  <a:lnTo>
                    <a:pt x="357" y="524"/>
                  </a:lnTo>
                  <a:lnTo>
                    <a:pt x="361" y="522"/>
                  </a:lnTo>
                  <a:lnTo>
                    <a:pt x="362" y="522"/>
                  </a:lnTo>
                  <a:lnTo>
                    <a:pt x="363" y="523"/>
                  </a:lnTo>
                  <a:lnTo>
                    <a:pt x="364" y="523"/>
                  </a:lnTo>
                  <a:lnTo>
                    <a:pt x="363" y="524"/>
                  </a:lnTo>
                  <a:lnTo>
                    <a:pt x="356" y="527"/>
                  </a:lnTo>
                  <a:lnTo>
                    <a:pt x="355" y="528"/>
                  </a:lnTo>
                  <a:lnTo>
                    <a:pt x="360" y="527"/>
                  </a:lnTo>
                  <a:lnTo>
                    <a:pt x="364" y="526"/>
                  </a:lnTo>
                  <a:lnTo>
                    <a:pt x="369" y="526"/>
                  </a:lnTo>
                  <a:lnTo>
                    <a:pt x="370" y="526"/>
                  </a:lnTo>
                  <a:lnTo>
                    <a:pt x="369" y="527"/>
                  </a:lnTo>
                  <a:lnTo>
                    <a:pt x="368" y="528"/>
                  </a:lnTo>
                  <a:lnTo>
                    <a:pt x="359" y="530"/>
                  </a:lnTo>
                  <a:lnTo>
                    <a:pt x="355" y="529"/>
                  </a:lnTo>
                  <a:lnTo>
                    <a:pt x="349" y="528"/>
                  </a:lnTo>
                  <a:lnTo>
                    <a:pt x="347" y="527"/>
                  </a:lnTo>
                  <a:lnTo>
                    <a:pt x="346" y="527"/>
                  </a:lnTo>
                  <a:lnTo>
                    <a:pt x="335" y="526"/>
                  </a:lnTo>
                  <a:lnTo>
                    <a:pt x="331" y="525"/>
                  </a:lnTo>
                  <a:lnTo>
                    <a:pt x="329" y="525"/>
                  </a:lnTo>
                  <a:lnTo>
                    <a:pt x="327" y="526"/>
                  </a:lnTo>
                  <a:lnTo>
                    <a:pt x="312" y="533"/>
                  </a:lnTo>
                  <a:lnTo>
                    <a:pt x="309" y="534"/>
                  </a:lnTo>
                  <a:lnTo>
                    <a:pt x="307" y="537"/>
                  </a:lnTo>
                  <a:lnTo>
                    <a:pt x="307" y="538"/>
                  </a:lnTo>
                  <a:lnTo>
                    <a:pt x="308" y="539"/>
                  </a:lnTo>
                  <a:lnTo>
                    <a:pt x="310" y="539"/>
                  </a:lnTo>
                  <a:lnTo>
                    <a:pt x="312" y="539"/>
                  </a:lnTo>
                  <a:lnTo>
                    <a:pt x="314" y="538"/>
                  </a:lnTo>
                  <a:lnTo>
                    <a:pt x="315" y="538"/>
                  </a:lnTo>
                  <a:lnTo>
                    <a:pt x="317" y="537"/>
                  </a:lnTo>
                  <a:lnTo>
                    <a:pt x="318" y="537"/>
                  </a:lnTo>
                  <a:lnTo>
                    <a:pt x="319" y="537"/>
                  </a:lnTo>
                  <a:lnTo>
                    <a:pt x="320" y="538"/>
                  </a:lnTo>
                  <a:lnTo>
                    <a:pt x="321" y="537"/>
                  </a:lnTo>
                  <a:lnTo>
                    <a:pt x="329" y="536"/>
                  </a:lnTo>
                  <a:lnTo>
                    <a:pt x="333" y="534"/>
                  </a:lnTo>
                  <a:lnTo>
                    <a:pt x="337" y="534"/>
                  </a:lnTo>
                  <a:lnTo>
                    <a:pt x="341" y="536"/>
                  </a:lnTo>
                  <a:lnTo>
                    <a:pt x="346" y="534"/>
                  </a:lnTo>
                  <a:lnTo>
                    <a:pt x="348" y="534"/>
                  </a:lnTo>
                  <a:lnTo>
                    <a:pt x="347" y="536"/>
                  </a:lnTo>
                  <a:lnTo>
                    <a:pt x="346" y="536"/>
                  </a:lnTo>
                  <a:lnTo>
                    <a:pt x="347" y="538"/>
                  </a:lnTo>
                  <a:lnTo>
                    <a:pt x="348" y="540"/>
                  </a:lnTo>
                  <a:lnTo>
                    <a:pt x="346" y="538"/>
                  </a:lnTo>
                  <a:lnTo>
                    <a:pt x="345" y="537"/>
                  </a:lnTo>
                  <a:lnTo>
                    <a:pt x="344" y="537"/>
                  </a:lnTo>
                  <a:lnTo>
                    <a:pt x="342" y="537"/>
                  </a:lnTo>
                  <a:lnTo>
                    <a:pt x="340" y="537"/>
                  </a:lnTo>
                  <a:lnTo>
                    <a:pt x="336" y="537"/>
                  </a:lnTo>
                  <a:lnTo>
                    <a:pt x="332" y="536"/>
                  </a:lnTo>
                  <a:lnTo>
                    <a:pt x="330" y="537"/>
                  </a:lnTo>
                  <a:lnTo>
                    <a:pt x="327" y="537"/>
                  </a:lnTo>
                  <a:lnTo>
                    <a:pt x="324" y="538"/>
                  </a:lnTo>
                  <a:lnTo>
                    <a:pt x="321" y="538"/>
                  </a:lnTo>
                  <a:lnTo>
                    <a:pt x="315" y="539"/>
                  </a:lnTo>
                  <a:lnTo>
                    <a:pt x="314" y="540"/>
                  </a:lnTo>
                  <a:lnTo>
                    <a:pt x="310" y="540"/>
                  </a:lnTo>
                  <a:lnTo>
                    <a:pt x="308" y="541"/>
                  </a:lnTo>
                  <a:lnTo>
                    <a:pt x="306" y="542"/>
                  </a:lnTo>
                  <a:lnTo>
                    <a:pt x="307" y="542"/>
                  </a:lnTo>
                  <a:lnTo>
                    <a:pt x="308" y="543"/>
                  </a:lnTo>
                  <a:lnTo>
                    <a:pt x="310" y="543"/>
                  </a:lnTo>
                  <a:lnTo>
                    <a:pt x="309" y="543"/>
                  </a:lnTo>
                  <a:lnTo>
                    <a:pt x="308" y="544"/>
                  </a:lnTo>
                  <a:lnTo>
                    <a:pt x="310" y="545"/>
                  </a:lnTo>
                  <a:lnTo>
                    <a:pt x="313" y="545"/>
                  </a:lnTo>
                  <a:lnTo>
                    <a:pt x="310" y="545"/>
                  </a:lnTo>
                  <a:lnTo>
                    <a:pt x="308" y="545"/>
                  </a:lnTo>
                  <a:lnTo>
                    <a:pt x="309" y="546"/>
                  </a:lnTo>
                  <a:lnTo>
                    <a:pt x="315" y="547"/>
                  </a:lnTo>
                  <a:lnTo>
                    <a:pt x="323" y="548"/>
                  </a:lnTo>
                  <a:lnTo>
                    <a:pt x="327" y="548"/>
                  </a:lnTo>
                  <a:lnTo>
                    <a:pt x="329" y="546"/>
                  </a:lnTo>
                  <a:lnTo>
                    <a:pt x="330" y="546"/>
                  </a:lnTo>
                  <a:lnTo>
                    <a:pt x="331" y="547"/>
                  </a:lnTo>
                  <a:lnTo>
                    <a:pt x="331" y="548"/>
                  </a:lnTo>
                  <a:lnTo>
                    <a:pt x="330" y="548"/>
                  </a:lnTo>
                  <a:lnTo>
                    <a:pt x="331" y="550"/>
                  </a:lnTo>
                  <a:lnTo>
                    <a:pt x="329" y="550"/>
                  </a:lnTo>
                  <a:lnTo>
                    <a:pt x="324" y="550"/>
                  </a:lnTo>
                  <a:lnTo>
                    <a:pt x="321" y="550"/>
                  </a:lnTo>
                  <a:lnTo>
                    <a:pt x="320" y="551"/>
                  </a:lnTo>
                  <a:lnTo>
                    <a:pt x="323" y="551"/>
                  </a:lnTo>
                  <a:lnTo>
                    <a:pt x="324" y="551"/>
                  </a:lnTo>
                  <a:lnTo>
                    <a:pt x="323" y="552"/>
                  </a:lnTo>
                  <a:lnTo>
                    <a:pt x="321" y="552"/>
                  </a:lnTo>
                  <a:lnTo>
                    <a:pt x="319" y="553"/>
                  </a:lnTo>
                  <a:lnTo>
                    <a:pt x="323" y="553"/>
                  </a:lnTo>
                  <a:lnTo>
                    <a:pt x="326" y="553"/>
                  </a:lnTo>
                  <a:lnTo>
                    <a:pt x="326" y="554"/>
                  </a:lnTo>
                  <a:lnTo>
                    <a:pt x="321" y="554"/>
                  </a:lnTo>
                  <a:lnTo>
                    <a:pt x="316" y="554"/>
                  </a:lnTo>
                  <a:lnTo>
                    <a:pt x="315" y="555"/>
                  </a:lnTo>
                  <a:lnTo>
                    <a:pt x="316" y="557"/>
                  </a:lnTo>
                  <a:lnTo>
                    <a:pt x="318" y="557"/>
                  </a:lnTo>
                  <a:lnTo>
                    <a:pt x="320" y="557"/>
                  </a:lnTo>
                  <a:lnTo>
                    <a:pt x="322" y="556"/>
                  </a:lnTo>
                  <a:lnTo>
                    <a:pt x="326" y="557"/>
                  </a:lnTo>
                  <a:lnTo>
                    <a:pt x="327" y="557"/>
                  </a:lnTo>
                  <a:lnTo>
                    <a:pt x="326" y="558"/>
                  </a:lnTo>
                  <a:lnTo>
                    <a:pt x="322" y="558"/>
                  </a:lnTo>
                  <a:lnTo>
                    <a:pt x="320" y="558"/>
                  </a:lnTo>
                  <a:lnTo>
                    <a:pt x="318" y="559"/>
                  </a:lnTo>
                  <a:lnTo>
                    <a:pt x="316" y="558"/>
                  </a:lnTo>
                  <a:lnTo>
                    <a:pt x="313" y="558"/>
                  </a:lnTo>
                  <a:lnTo>
                    <a:pt x="312" y="559"/>
                  </a:lnTo>
                  <a:lnTo>
                    <a:pt x="313" y="559"/>
                  </a:lnTo>
                  <a:lnTo>
                    <a:pt x="312" y="560"/>
                  </a:lnTo>
                  <a:lnTo>
                    <a:pt x="310" y="561"/>
                  </a:lnTo>
                  <a:lnTo>
                    <a:pt x="310" y="562"/>
                  </a:lnTo>
                  <a:lnTo>
                    <a:pt x="312" y="564"/>
                  </a:lnTo>
                  <a:lnTo>
                    <a:pt x="314" y="565"/>
                  </a:lnTo>
                  <a:lnTo>
                    <a:pt x="316" y="565"/>
                  </a:lnTo>
                  <a:lnTo>
                    <a:pt x="316" y="566"/>
                  </a:lnTo>
                  <a:lnTo>
                    <a:pt x="315" y="566"/>
                  </a:lnTo>
                  <a:lnTo>
                    <a:pt x="312" y="567"/>
                  </a:lnTo>
                  <a:lnTo>
                    <a:pt x="312" y="568"/>
                  </a:lnTo>
                  <a:lnTo>
                    <a:pt x="313" y="569"/>
                  </a:lnTo>
                  <a:lnTo>
                    <a:pt x="314" y="569"/>
                  </a:lnTo>
                  <a:lnTo>
                    <a:pt x="318" y="568"/>
                  </a:lnTo>
                  <a:lnTo>
                    <a:pt x="321" y="566"/>
                  </a:lnTo>
                  <a:lnTo>
                    <a:pt x="326" y="562"/>
                  </a:lnTo>
                  <a:lnTo>
                    <a:pt x="329" y="560"/>
                  </a:lnTo>
                  <a:lnTo>
                    <a:pt x="333" y="559"/>
                  </a:lnTo>
                  <a:lnTo>
                    <a:pt x="335" y="558"/>
                  </a:lnTo>
                  <a:lnTo>
                    <a:pt x="337" y="555"/>
                  </a:lnTo>
                  <a:lnTo>
                    <a:pt x="338" y="554"/>
                  </a:lnTo>
                  <a:lnTo>
                    <a:pt x="340" y="554"/>
                  </a:lnTo>
                  <a:lnTo>
                    <a:pt x="343" y="552"/>
                  </a:lnTo>
                  <a:lnTo>
                    <a:pt x="349" y="547"/>
                  </a:lnTo>
                  <a:lnTo>
                    <a:pt x="360" y="544"/>
                  </a:lnTo>
                  <a:lnTo>
                    <a:pt x="362" y="543"/>
                  </a:lnTo>
                  <a:lnTo>
                    <a:pt x="362" y="544"/>
                  </a:lnTo>
                  <a:lnTo>
                    <a:pt x="361" y="544"/>
                  </a:lnTo>
                  <a:lnTo>
                    <a:pt x="360" y="544"/>
                  </a:lnTo>
                  <a:lnTo>
                    <a:pt x="361" y="545"/>
                  </a:lnTo>
                  <a:lnTo>
                    <a:pt x="363" y="545"/>
                  </a:lnTo>
                  <a:lnTo>
                    <a:pt x="365" y="545"/>
                  </a:lnTo>
                  <a:lnTo>
                    <a:pt x="365" y="546"/>
                  </a:lnTo>
                  <a:lnTo>
                    <a:pt x="360" y="545"/>
                  </a:lnTo>
                  <a:lnTo>
                    <a:pt x="357" y="545"/>
                  </a:lnTo>
                  <a:lnTo>
                    <a:pt x="355" y="546"/>
                  </a:lnTo>
                  <a:lnTo>
                    <a:pt x="354" y="547"/>
                  </a:lnTo>
                  <a:lnTo>
                    <a:pt x="354" y="548"/>
                  </a:lnTo>
                  <a:lnTo>
                    <a:pt x="356" y="548"/>
                  </a:lnTo>
                  <a:lnTo>
                    <a:pt x="361" y="548"/>
                  </a:lnTo>
                  <a:lnTo>
                    <a:pt x="363" y="550"/>
                  </a:lnTo>
                  <a:lnTo>
                    <a:pt x="361" y="550"/>
                  </a:lnTo>
                  <a:lnTo>
                    <a:pt x="358" y="550"/>
                  </a:lnTo>
                  <a:lnTo>
                    <a:pt x="352" y="550"/>
                  </a:lnTo>
                  <a:lnTo>
                    <a:pt x="350" y="550"/>
                  </a:lnTo>
                  <a:lnTo>
                    <a:pt x="348" y="550"/>
                  </a:lnTo>
                  <a:lnTo>
                    <a:pt x="346" y="552"/>
                  </a:lnTo>
                  <a:lnTo>
                    <a:pt x="343" y="554"/>
                  </a:lnTo>
                  <a:lnTo>
                    <a:pt x="338" y="556"/>
                  </a:lnTo>
                  <a:lnTo>
                    <a:pt x="335" y="558"/>
                  </a:lnTo>
                  <a:lnTo>
                    <a:pt x="332" y="560"/>
                  </a:lnTo>
                  <a:lnTo>
                    <a:pt x="328" y="562"/>
                  </a:lnTo>
                  <a:lnTo>
                    <a:pt x="326" y="565"/>
                  </a:lnTo>
                  <a:lnTo>
                    <a:pt x="321" y="568"/>
                  </a:lnTo>
                  <a:lnTo>
                    <a:pt x="316" y="570"/>
                  </a:lnTo>
                  <a:lnTo>
                    <a:pt x="315" y="571"/>
                  </a:lnTo>
                  <a:lnTo>
                    <a:pt x="317" y="571"/>
                  </a:lnTo>
                  <a:lnTo>
                    <a:pt x="318" y="571"/>
                  </a:lnTo>
                  <a:lnTo>
                    <a:pt x="317" y="571"/>
                  </a:lnTo>
                  <a:lnTo>
                    <a:pt x="315" y="572"/>
                  </a:lnTo>
                  <a:lnTo>
                    <a:pt x="315" y="573"/>
                  </a:lnTo>
                  <a:lnTo>
                    <a:pt x="316" y="573"/>
                  </a:lnTo>
                  <a:lnTo>
                    <a:pt x="319" y="572"/>
                  </a:lnTo>
                  <a:lnTo>
                    <a:pt x="320" y="572"/>
                  </a:lnTo>
                  <a:lnTo>
                    <a:pt x="320" y="573"/>
                  </a:lnTo>
                  <a:lnTo>
                    <a:pt x="318" y="574"/>
                  </a:lnTo>
                  <a:lnTo>
                    <a:pt x="319" y="574"/>
                  </a:lnTo>
                  <a:lnTo>
                    <a:pt x="320" y="574"/>
                  </a:lnTo>
                  <a:lnTo>
                    <a:pt x="322" y="574"/>
                  </a:lnTo>
                  <a:lnTo>
                    <a:pt x="323" y="573"/>
                  </a:lnTo>
                  <a:lnTo>
                    <a:pt x="324" y="573"/>
                  </a:lnTo>
                  <a:lnTo>
                    <a:pt x="326" y="572"/>
                  </a:lnTo>
                  <a:lnTo>
                    <a:pt x="327" y="572"/>
                  </a:lnTo>
                  <a:lnTo>
                    <a:pt x="329" y="572"/>
                  </a:lnTo>
                  <a:lnTo>
                    <a:pt x="329" y="573"/>
                  </a:lnTo>
                  <a:lnTo>
                    <a:pt x="330" y="574"/>
                  </a:lnTo>
                  <a:lnTo>
                    <a:pt x="331" y="575"/>
                  </a:lnTo>
                  <a:lnTo>
                    <a:pt x="332" y="574"/>
                  </a:lnTo>
                  <a:lnTo>
                    <a:pt x="334" y="573"/>
                  </a:lnTo>
                  <a:lnTo>
                    <a:pt x="335" y="571"/>
                  </a:lnTo>
                  <a:lnTo>
                    <a:pt x="337" y="571"/>
                  </a:lnTo>
                  <a:lnTo>
                    <a:pt x="341" y="570"/>
                  </a:lnTo>
                  <a:lnTo>
                    <a:pt x="342" y="570"/>
                  </a:lnTo>
                  <a:lnTo>
                    <a:pt x="342" y="571"/>
                  </a:lnTo>
                  <a:lnTo>
                    <a:pt x="341" y="572"/>
                  </a:lnTo>
                  <a:lnTo>
                    <a:pt x="338" y="572"/>
                  </a:lnTo>
                  <a:lnTo>
                    <a:pt x="336" y="572"/>
                  </a:lnTo>
                  <a:lnTo>
                    <a:pt x="334" y="573"/>
                  </a:lnTo>
                  <a:lnTo>
                    <a:pt x="333" y="575"/>
                  </a:lnTo>
                  <a:lnTo>
                    <a:pt x="332" y="575"/>
                  </a:lnTo>
                  <a:lnTo>
                    <a:pt x="328" y="574"/>
                  </a:lnTo>
                  <a:lnTo>
                    <a:pt x="324" y="574"/>
                  </a:lnTo>
                  <a:lnTo>
                    <a:pt x="321" y="575"/>
                  </a:lnTo>
                  <a:lnTo>
                    <a:pt x="319" y="578"/>
                  </a:lnTo>
                  <a:lnTo>
                    <a:pt x="318" y="579"/>
                  </a:lnTo>
                  <a:lnTo>
                    <a:pt x="320" y="578"/>
                  </a:lnTo>
                  <a:lnTo>
                    <a:pt x="321" y="578"/>
                  </a:lnTo>
                  <a:lnTo>
                    <a:pt x="319" y="579"/>
                  </a:lnTo>
                  <a:lnTo>
                    <a:pt x="318" y="580"/>
                  </a:lnTo>
                  <a:lnTo>
                    <a:pt x="319" y="581"/>
                  </a:lnTo>
                  <a:lnTo>
                    <a:pt x="322" y="581"/>
                  </a:lnTo>
                  <a:lnTo>
                    <a:pt x="324" y="580"/>
                  </a:lnTo>
                  <a:lnTo>
                    <a:pt x="326" y="580"/>
                  </a:lnTo>
                  <a:lnTo>
                    <a:pt x="324" y="581"/>
                  </a:lnTo>
                  <a:lnTo>
                    <a:pt x="326" y="581"/>
                  </a:lnTo>
                  <a:lnTo>
                    <a:pt x="327" y="581"/>
                  </a:lnTo>
                  <a:lnTo>
                    <a:pt x="326" y="582"/>
                  </a:lnTo>
                  <a:lnTo>
                    <a:pt x="326" y="583"/>
                  </a:lnTo>
                  <a:lnTo>
                    <a:pt x="324" y="583"/>
                  </a:lnTo>
                  <a:lnTo>
                    <a:pt x="324" y="584"/>
                  </a:lnTo>
                  <a:lnTo>
                    <a:pt x="326" y="584"/>
                  </a:lnTo>
                  <a:lnTo>
                    <a:pt x="327" y="584"/>
                  </a:lnTo>
                  <a:lnTo>
                    <a:pt x="328" y="584"/>
                  </a:lnTo>
                  <a:lnTo>
                    <a:pt x="328" y="585"/>
                  </a:lnTo>
                  <a:lnTo>
                    <a:pt x="329" y="584"/>
                  </a:lnTo>
                  <a:lnTo>
                    <a:pt x="330" y="584"/>
                  </a:lnTo>
                  <a:lnTo>
                    <a:pt x="330" y="585"/>
                  </a:lnTo>
                  <a:lnTo>
                    <a:pt x="330" y="586"/>
                  </a:lnTo>
                  <a:lnTo>
                    <a:pt x="331" y="587"/>
                  </a:lnTo>
                  <a:lnTo>
                    <a:pt x="332" y="587"/>
                  </a:lnTo>
                  <a:lnTo>
                    <a:pt x="331" y="588"/>
                  </a:lnTo>
                  <a:lnTo>
                    <a:pt x="329" y="589"/>
                  </a:lnTo>
                  <a:lnTo>
                    <a:pt x="329" y="592"/>
                  </a:lnTo>
                  <a:lnTo>
                    <a:pt x="330" y="593"/>
                  </a:lnTo>
                  <a:lnTo>
                    <a:pt x="331" y="591"/>
                  </a:lnTo>
                  <a:lnTo>
                    <a:pt x="332" y="589"/>
                  </a:lnTo>
                  <a:lnTo>
                    <a:pt x="333" y="589"/>
                  </a:lnTo>
                  <a:lnTo>
                    <a:pt x="333" y="591"/>
                  </a:lnTo>
                  <a:lnTo>
                    <a:pt x="333" y="593"/>
                  </a:lnTo>
                  <a:lnTo>
                    <a:pt x="332" y="593"/>
                  </a:lnTo>
                  <a:lnTo>
                    <a:pt x="333" y="593"/>
                  </a:lnTo>
                  <a:lnTo>
                    <a:pt x="334" y="593"/>
                  </a:lnTo>
                  <a:lnTo>
                    <a:pt x="335" y="592"/>
                  </a:lnTo>
                  <a:lnTo>
                    <a:pt x="335" y="593"/>
                  </a:lnTo>
                  <a:lnTo>
                    <a:pt x="334" y="595"/>
                  </a:lnTo>
                  <a:lnTo>
                    <a:pt x="333" y="596"/>
                  </a:lnTo>
                  <a:lnTo>
                    <a:pt x="334" y="596"/>
                  </a:lnTo>
                  <a:lnTo>
                    <a:pt x="336" y="598"/>
                  </a:lnTo>
                  <a:lnTo>
                    <a:pt x="335" y="599"/>
                  </a:lnTo>
                  <a:lnTo>
                    <a:pt x="334" y="601"/>
                  </a:lnTo>
                  <a:lnTo>
                    <a:pt x="333" y="602"/>
                  </a:lnTo>
                  <a:lnTo>
                    <a:pt x="334" y="602"/>
                  </a:lnTo>
                  <a:lnTo>
                    <a:pt x="335" y="602"/>
                  </a:lnTo>
                  <a:lnTo>
                    <a:pt x="336" y="601"/>
                  </a:lnTo>
                  <a:lnTo>
                    <a:pt x="337" y="601"/>
                  </a:lnTo>
                  <a:lnTo>
                    <a:pt x="337" y="602"/>
                  </a:lnTo>
                  <a:lnTo>
                    <a:pt x="336" y="602"/>
                  </a:lnTo>
                  <a:lnTo>
                    <a:pt x="336" y="603"/>
                  </a:lnTo>
                  <a:lnTo>
                    <a:pt x="338" y="602"/>
                  </a:lnTo>
                  <a:lnTo>
                    <a:pt x="340" y="601"/>
                  </a:lnTo>
                  <a:lnTo>
                    <a:pt x="341" y="601"/>
                  </a:lnTo>
                  <a:lnTo>
                    <a:pt x="341" y="600"/>
                  </a:lnTo>
                  <a:lnTo>
                    <a:pt x="342" y="598"/>
                  </a:lnTo>
                  <a:lnTo>
                    <a:pt x="343" y="598"/>
                  </a:lnTo>
                  <a:lnTo>
                    <a:pt x="343" y="600"/>
                  </a:lnTo>
                  <a:lnTo>
                    <a:pt x="342" y="600"/>
                  </a:lnTo>
                  <a:lnTo>
                    <a:pt x="343" y="601"/>
                  </a:lnTo>
                  <a:lnTo>
                    <a:pt x="346" y="599"/>
                  </a:lnTo>
                  <a:lnTo>
                    <a:pt x="348" y="598"/>
                  </a:lnTo>
                  <a:lnTo>
                    <a:pt x="347" y="599"/>
                  </a:lnTo>
                  <a:lnTo>
                    <a:pt x="346" y="601"/>
                  </a:lnTo>
                  <a:lnTo>
                    <a:pt x="345" y="601"/>
                  </a:lnTo>
                  <a:lnTo>
                    <a:pt x="344" y="601"/>
                  </a:lnTo>
                  <a:lnTo>
                    <a:pt x="343" y="601"/>
                  </a:lnTo>
                  <a:lnTo>
                    <a:pt x="342" y="602"/>
                  </a:lnTo>
                  <a:lnTo>
                    <a:pt x="340" y="602"/>
                  </a:lnTo>
                  <a:lnTo>
                    <a:pt x="338" y="603"/>
                  </a:lnTo>
                  <a:lnTo>
                    <a:pt x="335" y="607"/>
                  </a:lnTo>
                  <a:lnTo>
                    <a:pt x="334" y="608"/>
                  </a:lnTo>
                  <a:lnTo>
                    <a:pt x="335" y="609"/>
                  </a:lnTo>
                  <a:lnTo>
                    <a:pt x="335" y="614"/>
                  </a:lnTo>
                  <a:lnTo>
                    <a:pt x="336" y="617"/>
                  </a:lnTo>
                  <a:lnTo>
                    <a:pt x="337" y="619"/>
                  </a:lnTo>
                  <a:lnTo>
                    <a:pt x="341" y="617"/>
                  </a:lnTo>
                  <a:lnTo>
                    <a:pt x="343" y="615"/>
                  </a:lnTo>
                  <a:lnTo>
                    <a:pt x="343" y="614"/>
                  </a:lnTo>
                  <a:lnTo>
                    <a:pt x="344" y="613"/>
                  </a:lnTo>
                  <a:lnTo>
                    <a:pt x="346" y="610"/>
                  </a:lnTo>
                  <a:lnTo>
                    <a:pt x="347" y="608"/>
                  </a:lnTo>
                  <a:lnTo>
                    <a:pt x="348" y="606"/>
                  </a:lnTo>
                  <a:lnTo>
                    <a:pt x="349" y="605"/>
                  </a:lnTo>
                  <a:lnTo>
                    <a:pt x="351" y="603"/>
                  </a:lnTo>
                  <a:lnTo>
                    <a:pt x="351" y="605"/>
                  </a:lnTo>
                  <a:lnTo>
                    <a:pt x="351" y="606"/>
                  </a:lnTo>
                  <a:lnTo>
                    <a:pt x="350" y="607"/>
                  </a:lnTo>
                  <a:lnTo>
                    <a:pt x="350" y="608"/>
                  </a:lnTo>
                  <a:lnTo>
                    <a:pt x="352" y="608"/>
                  </a:lnTo>
                  <a:lnTo>
                    <a:pt x="354" y="607"/>
                  </a:lnTo>
                  <a:lnTo>
                    <a:pt x="358" y="605"/>
                  </a:lnTo>
                  <a:lnTo>
                    <a:pt x="359" y="603"/>
                  </a:lnTo>
                  <a:lnTo>
                    <a:pt x="358" y="602"/>
                  </a:lnTo>
                  <a:lnTo>
                    <a:pt x="357" y="601"/>
                  </a:lnTo>
                  <a:lnTo>
                    <a:pt x="357" y="600"/>
                  </a:lnTo>
                  <a:lnTo>
                    <a:pt x="357" y="599"/>
                  </a:lnTo>
                  <a:lnTo>
                    <a:pt x="357" y="598"/>
                  </a:lnTo>
                  <a:lnTo>
                    <a:pt x="356" y="598"/>
                  </a:lnTo>
                  <a:lnTo>
                    <a:pt x="355" y="598"/>
                  </a:lnTo>
                  <a:lnTo>
                    <a:pt x="355" y="597"/>
                  </a:lnTo>
                  <a:lnTo>
                    <a:pt x="354" y="594"/>
                  </a:lnTo>
                  <a:lnTo>
                    <a:pt x="355" y="594"/>
                  </a:lnTo>
                  <a:lnTo>
                    <a:pt x="356" y="594"/>
                  </a:lnTo>
                  <a:lnTo>
                    <a:pt x="357" y="594"/>
                  </a:lnTo>
                  <a:lnTo>
                    <a:pt x="357" y="596"/>
                  </a:lnTo>
                  <a:lnTo>
                    <a:pt x="357" y="597"/>
                  </a:lnTo>
                  <a:lnTo>
                    <a:pt x="358" y="598"/>
                  </a:lnTo>
                  <a:lnTo>
                    <a:pt x="359" y="599"/>
                  </a:lnTo>
                  <a:lnTo>
                    <a:pt x="359" y="601"/>
                  </a:lnTo>
                  <a:lnTo>
                    <a:pt x="360" y="602"/>
                  </a:lnTo>
                  <a:lnTo>
                    <a:pt x="360" y="605"/>
                  </a:lnTo>
                  <a:lnTo>
                    <a:pt x="363" y="605"/>
                  </a:lnTo>
                  <a:lnTo>
                    <a:pt x="365" y="605"/>
                  </a:lnTo>
                  <a:lnTo>
                    <a:pt x="366" y="602"/>
                  </a:lnTo>
                  <a:lnTo>
                    <a:pt x="369" y="602"/>
                  </a:lnTo>
                  <a:lnTo>
                    <a:pt x="369" y="603"/>
                  </a:lnTo>
                  <a:lnTo>
                    <a:pt x="369" y="606"/>
                  </a:lnTo>
                  <a:lnTo>
                    <a:pt x="369" y="608"/>
                  </a:lnTo>
                  <a:lnTo>
                    <a:pt x="368" y="609"/>
                  </a:lnTo>
                  <a:lnTo>
                    <a:pt x="369" y="610"/>
                  </a:lnTo>
                  <a:lnTo>
                    <a:pt x="373" y="613"/>
                  </a:lnTo>
                  <a:lnTo>
                    <a:pt x="374" y="614"/>
                  </a:lnTo>
                  <a:lnTo>
                    <a:pt x="373" y="614"/>
                  </a:lnTo>
                  <a:lnTo>
                    <a:pt x="370" y="613"/>
                  </a:lnTo>
                  <a:lnTo>
                    <a:pt x="366" y="611"/>
                  </a:lnTo>
                  <a:lnTo>
                    <a:pt x="364" y="608"/>
                  </a:lnTo>
                  <a:lnTo>
                    <a:pt x="363" y="607"/>
                  </a:lnTo>
                  <a:lnTo>
                    <a:pt x="361" y="606"/>
                  </a:lnTo>
                  <a:lnTo>
                    <a:pt x="360" y="606"/>
                  </a:lnTo>
                  <a:lnTo>
                    <a:pt x="361" y="607"/>
                  </a:lnTo>
                  <a:lnTo>
                    <a:pt x="360" y="607"/>
                  </a:lnTo>
                  <a:lnTo>
                    <a:pt x="357" y="608"/>
                  </a:lnTo>
                  <a:lnTo>
                    <a:pt x="356" y="608"/>
                  </a:lnTo>
                  <a:lnTo>
                    <a:pt x="357" y="609"/>
                  </a:lnTo>
                  <a:lnTo>
                    <a:pt x="358" y="609"/>
                  </a:lnTo>
                  <a:lnTo>
                    <a:pt x="359" y="610"/>
                  </a:lnTo>
                  <a:lnTo>
                    <a:pt x="359" y="611"/>
                  </a:lnTo>
                  <a:lnTo>
                    <a:pt x="361" y="610"/>
                  </a:lnTo>
                  <a:lnTo>
                    <a:pt x="361" y="611"/>
                  </a:lnTo>
                  <a:lnTo>
                    <a:pt x="362" y="612"/>
                  </a:lnTo>
                  <a:lnTo>
                    <a:pt x="362" y="613"/>
                  </a:lnTo>
                  <a:lnTo>
                    <a:pt x="363" y="613"/>
                  </a:lnTo>
                  <a:lnTo>
                    <a:pt x="365" y="612"/>
                  </a:lnTo>
                  <a:lnTo>
                    <a:pt x="364" y="613"/>
                  </a:lnTo>
                  <a:lnTo>
                    <a:pt x="360" y="613"/>
                  </a:lnTo>
                  <a:lnTo>
                    <a:pt x="359" y="613"/>
                  </a:lnTo>
                  <a:lnTo>
                    <a:pt x="359" y="614"/>
                  </a:lnTo>
                  <a:lnTo>
                    <a:pt x="358" y="614"/>
                  </a:lnTo>
                  <a:lnTo>
                    <a:pt x="356" y="613"/>
                  </a:lnTo>
                  <a:lnTo>
                    <a:pt x="355" y="613"/>
                  </a:lnTo>
                  <a:lnTo>
                    <a:pt x="355" y="614"/>
                  </a:lnTo>
                  <a:lnTo>
                    <a:pt x="355" y="616"/>
                  </a:lnTo>
                  <a:lnTo>
                    <a:pt x="355" y="617"/>
                  </a:lnTo>
                  <a:lnTo>
                    <a:pt x="352" y="619"/>
                  </a:lnTo>
                  <a:lnTo>
                    <a:pt x="349" y="619"/>
                  </a:lnTo>
                  <a:lnTo>
                    <a:pt x="348" y="619"/>
                  </a:lnTo>
                  <a:lnTo>
                    <a:pt x="346" y="619"/>
                  </a:lnTo>
                  <a:lnTo>
                    <a:pt x="344" y="619"/>
                  </a:lnTo>
                  <a:lnTo>
                    <a:pt x="343" y="619"/>
                  </a:lnTo>
                  <a:lnTo>
                    <a:pt x="346" y="620"/>
                  </a:lnTo>
                  <a:lnTo>
                    <a:pt x="345" y="620"/>
                  </a:lnTo>
                  <a:lnTo>
                    <a:pt x="343" y="621"/>
                  </a:lnTo>
                  <a:lnTo>
                    <a:pt x="344" y="622"/>
                  </a:lnTo>
                  <a:lnTo>
                    <a:pt x="347" y="622"/>
                  </a:lnTo>
                  <a:lnTo>
                    <a:pt x="351" y="621"/>
                  </a:lnTo>
                  <a:lnTo>
                    <a:pt x="358" y="619"/>
                  </a:lnTo>
                  <a:lnTo>
                    <a:pt x="362" y="615"/>
                  </a:lnTo>
                  <a:lnTo>
                    <a:pt x="363" y="614"/>
                  </a:lnTo>
                  <a:lnTo>
                    <a:pt x="363" y="615"/>
                  </a:lnTo>
                  <a:lnTo>
                    <a:pt x="363" y="617"/>
                  </a:lnTo>
                  <a:lnTo>
                    <a:pt x="363" y="619"/>
                  </a:lnTo>
                  <a:lnTo>
                    <a:pt x="365" y="619"/>
                  </a:lnTo>
                  <a:lnTo>
                    <a:pt x="366" y="619"/>
                  </a:lnTo>
                  <a:lnTo>
                    <a:pt x="365" y="619"/>
                  </a:lnTo>
                  <a:lnTo>
                    <a:pt x="364" y="620"/>
                  </a:lnTo>
                  <a:lnTo>
                    <a:pt x="362" y="620"/>
                  </a:lnTo>
                  <a:lnTo>
                    <a:pt x="360" y="620"/>
                  </a:lnTo>
                  <a:lnTo>
                    <a:pt x="358" y="620"/>
                  </a:lnTo>
                  <a:lnTo>
                    <a:pt x="356" y="621"/>
                  </a:lnTo>
                  <a:lnTo>
                    <a:pt x="346" y="623"/>
                  </a:lnTo>
                  <a:lnTo>
                    <a:pt x="345" y="624"/>
                  </a:lnTo>
                  <a:lnTo>
                    <a:pt x="346" y="624"/>
                  </a:lnTo>
                  <a:lnTo>
                    <a:pt x="347" y="625"/>
                  </a:lnTo>
                  <a:lnTo>
                    <a:pt x="346" y="627"/>
                  </a:lnTo>
                  <a:lnTo>
                    <a:pt x="346" y="628"/>
                  </a:lnTo>
                  <a:lnTo>
                    <a:pt x="349" y="628"/>
                  </a:lnTo>
                  <a:lnTo>
                    <a:pt x="347" y="629"/>
                  </a:lnTo>
                  <a:lnTo>
                    <a:pt x="346" y="629"/>
                  </a:lnTo>
                  <a:lnTo>
                    <a:pt x="345" y="630"/>
                  </a:lnTo>
                  <a:lnTo>
                    <a:pt x="346" y="630"/>
                  </a:lnTo>
                  <a:lnTo>
                    <a:pt x="346" y="631"/>
                  </a:lnTo>
                  <a:lnTo>
                    <a:pt x="345" y="631"/>
                  </a:lnTo>
                  <a:lnTo>
                    <a:pt x="345" y="633"/>
                  </a:lnTo>
                  <a:lnTo>
                    <a:pt x="346" y="635"/>
                  </a:lnTo>
                  <a:lnTo>
                    <a:pt x="348" y="636"/>
                  </a:lnTo>
                  <a:lnTo>
                    <a:pt x="349" y="636"/>
                  </a:lnTo>
                  <a:lnTo>
                    <a:pt x="350" y="637"/>
                  </a:lnTo>
                  <a:lnTo>
                    <a:pt x="350" y="635"/>
                  </a:lnTo>
                  <a:lnTo>
                    <a:pt x="350" y="634"/>
                  </a:lnTo>
                  <a:lnTo>
                    <a:pt x="352" y="633"/>
                  </a:lnTo>
                  <a:lnTo>
                    <a:pt x="350" y="635"/>
                  </a:lnTo>
                  <a:lnTo>
                    <a:pt x="351" y="636"/>
                  </a:lnTo>
                  <a:lnTo>
                    <a:pt x="355" y="636"/>
                  </a:lnTo>
                  <a:lnTo>
                    <a:pt x="356" y="636"/>
                  </a:lnTo>
                  <a:lnTo>
                    <a:pt x="354" y="636"/>
                  </a:lnTo>
                  <a:lnTo>
                    <a:pt x="352" y="637"/>
                  </a:lnTo>
                  <a:lnTo>
                    <a:pt x="350" y="638"/>
                  </a:lnTo>
                  <a:lnTo>
                    <a:pt x="349" y="638"/>
                  </a:lnTo>
                  <a:lnTo>
                    <a:pt x="350" y="639"/>
                  </a:lnTo>
                  <a:lnTo>
                    <a:pt x="352" y="638"/>
                  </a:lnTo>
                  <a:lnTo>
                    <a:pt x="352" y="639"/>
                  </a:lnTo>
                  <a:lnTo>
                    <a:pt x="352" y="640"/>
                  </a:lnTo>
                  <a:lnTo>
                    <a:pt x="361" y="639"/>
                  </a:lnTo>
                  <a:lnTo>
                    <a:pt x="363" y="639"/>
                  </a:lnTo>
                  <a:lnTo>
                    <a:pt x="362" y="639"/>
                  </a:lnTo>
                  <a:lnTo>
                    <a:pt x="359" y="640"/>
                  </a:lnTo>
                  <a:lnTo>
                    <a:pt x="352" y="640"/>
                  </a:lnTo>
                  <a:lnTo>
                    <a:pt x="351" y="641"/>
                  </a:lnTo>
                  <a:lnTo>
                    <a:pt x="351" y="643"/>
                  </a:lnTo>
                  <a:lnTo>
                    <a:pt x="352" y="644"/>
                  </a:lnTo>
                  <a:lnTo>
                    <a:pt x="355" y="643"/>
                  </a:lnTo>
                  <a:lnTo>
                    <a:pt x="356" y="643"/>
                  </a:lnTo>
                  <a:lnTo>
                    <a:pt x="355" y="644"/>
                  </a:lnTo>
                  <a:lnTo>
                    <a:pt x="355" y="645"/>
                  </a:lnTo>
                  <a:lnTo>
                    <a:pt x="356" y="644"/>
                  </a:lnTo>
                  <a:lnTo>
                    <a:pt x="358" y="644"/>
                  </a:lnTo>
                  <a:lnTo>
                    <a:pt x="360" y="644"/>
                  </a:lnTo>
                  <a:lnTo>
                    <a:pt x="361" y="644"/>
                  </a:lnTo>
                  <a:lnTo>
                    <a:pt x="363" y="644"/>
                  </a:lnTo>
                  <a:lnTo>
                    <a:pt x="364" y="643"/>
                  </a:lnTo>
                  <a:lnTo>
                    <a:pt x="363" y="644"/>
                  </a:lnTo>
                  <a:lnTo>
                    <a:pt x="362" y="645"/>
                  </a:lnTo>
                  <a:lnTo>
                    <a:pt x="361" y="647"/>
                  </a:lnTo>
                  <a:lnTo>
                    <a:pt x="360" y="647"/>
                  </a:lnTo>
                  <a:lnTo>
                    <a:pt x="360" y="649"/>
                  </a:lnTo>
                  <a:lnTo>
                    <a:pt x="360" y="650"/>
                  </a:lnTo>
                  <a:lnTo>
                    <a:pt x="362" y="651"/>
                  </a:lnTo>
                  <a:lnTo>
                    <a:pt x="365" y="649"/>
                  </a:lnTo>
                  <a:lnTo>
                    <a:pt x="366" y="649"/>
                  </a:lnTo>
                  <a:lnTo>
                    <a:pt x="364" y="651"/>
                  </a:lnTo>
                  <a:lnTo>
                    <a:pt x="363" y="652"/>
                  </a:lnTo>
                  <a:lnTo>
                    <a:pt x="363" y="653"/>
                  </a:lnTo>
                  <a:lnTo>
                    <a:pt x="363" y="654"/>
                  </a:lnTo>
                  <a:lnTo>
                    <a:pt x="364" y="653"/>
                  </a:lnTo>
                  <a:lnTo>
                    <a:pt x="366" y="651"/>
                  </a:lnTo>
                  <a:lnTo>
                    <a:pt x="372" y="648"/>
                  </a:lnTo>
                  <a:lnTo>
                    <a:pt x="373" y="648"/>
                  </a:lnTo>
                  <a:lnTo>
                    <a:pt x="370" y="650"/>
                  </a:lnTo>
                  <a:lnTo>
                    <a:pt x="369" y="651"/>
                  </a:lnTo>
                  <a:lnTo>
                    <a:pt x="366" y="651"/>
                  </a:lnTo>
                  <a:lnTo>
                    <a:pt x="365" y="653"/>
                  </a:lnTo>
                  <a:lnTo>
                    <a:pt x="364" y="655"/>
                  </a:lnTo>
                  <a:lnTo>
                    <a:pt x="364" y="656"/>
                  </a:lnTo>
                  <a:lnTo>
                    <a:pt x="365" y="656"/>
                  </a:lnTo>
                  <a:lnTo>
                    <a:pt x="366" y="655"/>
                  </a:lnTo>
                  <a:lnTo>
                    <a:pt x="365" y="654"/>
                  </a:lnTo>
                  <a:lnTo>
                    <a:pt x="366" y="654"/>
                  </a:lnTo>
                  <a:lnTo>
                    <a:pt x="368" y="654"/>
                  </a:lnTo>
                  <a:lnTo>
                    <a:pt x="369" y="653"/>
                  </a:lnTo>
                  <a:lnTo>
                    <a:pt x="370" y="653"/>
                  </a:lnTo>
                  <a:lnTo>
                    <a:pt x="368" y="655"/>
                  </a:lnTo>
                  <a:lnTo>
                    <a:pt x="368" y="656"/>
                  </a:lnTo>
                  <a:lnTo>
                    <a:pt x="366" y="657"/>
                  </a:lnTo>
                  <a:lnTo>
                    <a:pt x="365" y="657"/>
                  </a:lnTo>
                  <a:lnTo>
                    <a:pt x="364" y="659"/>
                  </a:lnTo>
                  <a:lnTo>
                    <a:pt x="364" y="662"/>
                  </a:lnTo>
                  <a:lnTo>
                    <a:pt x="365" y="663"/>
                  </a:lnTo>
                  <a:lnTo>
                    <a:pt x="368" y="665"/>
                  </a:lnTo>
                  <a:lnTo>
                    <a:pt x="374" y="667"/>
                  </a:lnTo>
                  <a:lnTo>
                    <a:pt x="375" y="667"/>
                  </a:lnTo>
                  <a:lnTo>
                    <a:pt x="376" y="667"/>
                  </a:lnTo>
                  <a:lnTo>
                    <a:pt x="377" y="667"/>
                  </a:lnTo>
                  <a:lnTo>
                    <a:pt x="378" y="667"/>
                  </a:lnTo>
                  <a:lnTo>
                    <a:pt x="377" y="668"/>
                  </a:lnTo>
                  <a:lnTo>
                    <a:pt x="375" y="669"/>
                  </a:lnTo>
                  <a:lnTo>
                    <a:pt x="375" y="670"/>
                  </a:lnTo>
                  <a:lnTo>
                    <a:pt x="376" y="670"/>
                  </a:lnTo>
                  <a:lnTo>
                    <a:pt x="378" y="669"/>
                  </a:lnTo>
                  <a:lnTo>
                    <a:pt x="379" y="669"/>
                  </a:lnTo>
                  <a:lnTo>
                    <a:pt x="379" y="670"/>
                  </a:lnTo>
                  <a:lnTo>
                    <a:pt x="378" y="671"/>
                  </a:lnTo>
                  <a:lnTo>
                    <a:pt x="376" y="671"/>
                  </a:lnTo>
                  <a:lnTo>
                    <a:pt x="375" y="671"/>
                  </a:lnTo>
                  <a:lnTo>
                    <a:pt x="374" y="671"/>
                  </a:lnTo>
                  <a:lnTo>
                    <a:pt x="375" y="673"/>
                  </a:lnTo>
                  <a:lnTo>
                    <a:pt x="376" y="673"/>
                  </a:lnTo>
                  <a:lnTo>
                    <a:pt x="377" y="672"/>
                  </a:lnTo>
                  <a:lnTo>
                    <a:pt x="378" y="672"/>
                  </a:lnTo>
                  <a:lnTo>
                    <a:pt x="381" y="673"/>
                  </a:lnTo>
                  <a:lnTo>
                    <a:pt x="382" y="673"/>
                  </a:lnTo>
                  <a:lnTo>
                    <a:pt x="383" y="672"/>
                  </a:lnTo>
                  <a:lnTo>
                    <a:pt x="384" y="672"/>
                  </a:lnTo>
                  <a:lnTo>
                    <a:pt x="386" y="672"/>
                  </a:lnTo>
                  <a:lnTo>
                    <a:pt x="387" y="672"/>
                  </a:lnTo>
                  <a:lnTo>
                    <a:pt x="386" y="673"/>
                  </a:lnTo>
                  <a:lnTo>
                    <a:pt x="382" y="675"/>
                  </a:lnTo>
                  <a:lnTo>
                    <a:pt x="379" y="676"/>
                  </a:lnTo>
                  <a:lnTo>
                    <a:pt x="378" y="678"/>
                  </a:lnTo>
                  <a:lnTo>
                    <a:pt x="379" y="678"/>
                  </a:lnTo>
                  <a:lnTo>
                    <a:pt x="381" y="677"/>
                  </a:lnTo>
                  <a:lnTo>
                    <a:pt x="382" y="677"/>
                  </a:lnTo>
                  <a:lnTo>
                    <a:pt x="382" y="678"/>
                  </a:lnTo>
                  <a:lnTo>
                    <a:pt x="381" y="679"/>
                  </a:lnTo>
                  <a:lnTo>
                    <a:pt x="382" y="679"/>
                  </a:lnTo>
                  <a:lnTo>
                    <a:pt x="384" y="676"/>
                  </a:lnTo>
                  <a:lnTo>
                    <a:pt x="386" y="675"/>
                  </a:lnTo>
                  <a:lnTo>
                    <a:pt x="388" y="675"/>
                  </a:lnTo>
                  <a:lnTo>
                    <a:pt x="389" y="675"/>
                  </a:lnTo>
                  <a:lnTo>
                    <a:pt x="388" y="676"/>
                  </a:lnTo>
                  <a:lnTo>
                    <a:pt x="386" y="677"/>
                  </a:lnTo>
                  <a:lnTo>
                    <a:pt x="384" y="678"/>
                  </a:lnTo>
                  <a:lnTo>
                    <a:pt x="384" y="679"/>
                  </a:lnTo>
                  <a:lnTo>
                    <a:pt x="384" y="681"/>
                  </a:lnTo>
                  <a:lnTo>
                    <a:pt x="385" y="680"/>
                  </a:lnTo>
                  <a:lnTo>
                    <a:pt x="386" y="680"/>
                  </a:lnTo>
                  <a:lnTo>
                    <a:pt x="385" y="682"/>
                  </a:lnTo>
                  <a:lnTo>
                    <a:pt x="384" y="683"/>
                  </a:lnTo>
                  <a:lnTo>
                    <a:pt x="385" y="683"/>
                  </a:lnTo>
                  <a:lnTo>
                    <a:pt x="389" y="683"/>
                  </a:lnTo>
                  <a:lnTo>
                    <a:pt x="390" y="683"/>
                  </a:lnTo>
                  <a:lnTo>
                    <a:pt x="389" y="684"/>
                  </a:lnTo>
                  <a:lnTo>
                    <a:pt x="384" y="684"/>
                  </a:lnTo>
                  <a:lnTo>
                    <a:pt x="381" y="684"/>
                  </a:lnTo>
                  <a:lnTo>
                    <a:pt x="383" y="685"/>
                  </a:lnTo>
                  <a:lnTo>
                    <a:pt x="387" y="686"/>
                  </a:lnTo>
                  <a:lnTo>
                    <a:pt x="392" y="685"/>
                  </a:lnTo>
                  <a:lnTo>
                    <a:pt x="395" y="685"/>
                  </a:lnTo>
                  <a:lnTo>
                    <a:pt x="393" y="685"/>
                  </a:lnTo>
                  <a:lnTo>
                    <a:pt x="390" y="686"/>
                  </a:lnTo>
                  <a:lnTo>
                    <a:pt x="387" y="687"/>
                  </a:lnTo>
                  <a:lnTo>
                    <a:pt x="387" y="689"/>
                  </a:lnTo>
                  <a:lnTo>
                    <a:pt x="388" y="689"/>
                  </a:lnTo>
                  <a:lnTo>
                    <a:pt x="390" y="689"/>
                  </a:lnTo>
                  <a:lnTo>
                    <a:pt x="392" y="689"/>
                  </a:lnTo>
                  <a:lnTo>
                    <a:pt x="395" y="690"/>
                  </a:lnTo>
                  <a:lnTo>
                    <a:pt x="393" y="691"/>
                  </a:lnTo>
                  <a:lnTo>
                    <a:pt x="392" y="692"/>
                  </a:lnTo>
                  <a:lnTo>
                    <a:pt x="391" y="693"/>
                  </a:lnTo>
                  <a:lnTo>
                    <a:pt x="393" y="693"/>
                  </a:lnTo>
                  <a:lnTo>
                    <a:pt x="395" y="694"/>
                  </a:lnTo>
                  <a:lnTo>
                    <a:pt x="395" y="695"/>
                  </a:lnTo>
                  <a:lnTo>
                    <a:pt x="398" y="692"/>
                  </a:lnTo>
                  <a:lnTo>
                    <a:pt x="400" y="691"/>
                  </a:lnTo>
                  <a:lnTo>
                    <a:pt x="400" y="692"/>
                  </a:lnTo>
                  <a:lnTo>
                    <a:pt x="399" y="692"/>
                  </a:lnTo>
                  <a:lnTo>
                    <a:pt x="398" y="693"/>
                  </a:lnTo>
                  <a:lnTo>
                    <a:pt x="398" y="694"/>
                  </a:lnTo>
                  <a:lnTo>
                    <a:pt x="399" y="695"/>
                  </a:lnTo>
                  <a:lnTo>
                    <a:pt x="399" y="696"/>
                  </a:lnTo>
                  <a:lnTo>
                    <a:pt x="401" y="696"/>
                  </a:lnTo>
                  <a:lnTo>
                    <a:pt x="402" y="695"/>
                  </a:lnTo>
                  <a:lnTo>
                    <a:pt x="403" y="695"/>
                  </a:lnTo>
                  <a:lnTo>
                    <a:pt x="403" y="696"/>
                  </a:lnTo>
                  <a:lnTo>
                    <a:pt x="403" y="697"/>
                  </a:lnTo>
                  <a:lnTo>
                    <a:pt x="401" y="697"/>
                  </a:lnTo>
                  <a:lnTo>
                    <a:pt x="399" y="698"/>
                  </a:lnTo>
                  <a:lnTo>
                    <a:pt x="400" y="698"/>
                  </a:lnTo>
                  <a:lnTo>
                    <a:pt x="402" y="698"/>
                  </a:lnTo>
                  <a:lnTo>
                    <a:pt x="404" y="698"/>
                  </a:lnTo>
                  <a:lnTo>
                    <a:pt x="405" y="698"/>
                  </a:lnTo>
                  <a:lnTo>
                    <a:pt x="405" y="699"/>
                  </a:lnTo>
                  <a:lnTo>
                    <a:pt x="401" y="701"/>
                  </a:lnTo>
                  <a:lnTo>
                    <a:pt x="399" y="703"/>
                  </a:lnTo>
                  <a:lnTo>
                    <a:pt x="400" y="701"/>
                  </a:lnTo>
                  <a:lnTo>
                    <a:pt x="402" y="701"/>
                  </a:lnTo>
                  <a:lnTo>
                    <a:pt x="403" y="701"/>
                  </a:lnTo>
                  <a:lnTo>
                    <a:pt x="407" y="701"/>
                  </a:lnTo>
                  <a:lnTo>
                    <a:pt x="411" y="700"/>
                  </a:lnTo>
                  <a:lnTo>
                    <a:pt x="416" y="699"/>
                  </a:lnTo>
                  <a:lnTo>
                    <a:pt x="417" y="700"/>
                  </a:lnTo>
                  <a:lnTo>
                    <a:pt x="417" y="701"/>
                  </a:lnTo>
                  <a:lnTo>
                    <a:pt x="417" y="703"/>
                  </a:lnTo>
                  <a:lnTo>
                    <a:pt x="418" y="701"/>
                  </a:lnTo>
                  <a:lnTo>
                    <a:pt x="418" y="703"/>
                  </a:lnTo>
                  <a:lnTo>
                    <a:pt x="419" y="703"/>
                  </a:lnTo>
                  <a:lnTo>
                    <a:pt x="421" y="703"/>
                  </a:lnTo>
                  <a:lnTo>
                    <a:pt x="421" y="701"/>
                  </a:lnTo>
                  <a:lnTo>
                    <a:pt x="421" y="700"/>
                  </a:lnTo>
                  <a:lnTo>
                    <a:pt x="423" y="700"/>
                  </a:lnTo>
                  <a:lnTo>
                    <a:pt x="423" y="699"/>
                  </a:lnTo>
                  <a:lnTo>
                    <a:pt x="424" y="698"/>
                  </a:lnTo>
                  <a:lnTo>
                    <a:pt x="427" y="697"/>
                  </a:lnTo>
                  <a:lnTo>
                    <a:pt x="428" y="696"/>
                  </a:lnTo>
                  <a:lnTo>
                    <a:pt x="430" y="696"/>
                  </a:lnTo>
                  <a:lnTo>
                    <a:pt x="433" y="696"/>
                  </a:lnTo>
                  <a:lnTo>
                    <a:pt x="434" y="696"/>
                  </a:lnTo>
                  <a:lnTo>
                    <a:pt x="434" y="695"/>
                  </a:lnTo>
                  <a:lnTo>
                    <a:pt x="435" y="695"/>
                  </a:lnTo>
                  <a:lnTo>
                    <a:pt x="434" y="693"/>
                  </a:lnTo>
                  <a:lnTo>
                    <a:pt x="432" y="693"/>
                  </a:lnTo>
                  <a:lnTo>
                    <a:pt x="433" y="693"/>
                  </a:lnTo>
                  <a:lnTo>
                    <a:pt x="434" y="692"/>
                  </a:lnTo>
                  <a:lnTo>
                    <a:pt x="435" y="691"/>
                  </a:lnTo>
                  <a:lnTo>
                    <a:pt x="437" y="691"/>
                  </a:lnTo>
                  <a:lnTo>
                    <a:pt x="435" y="692"/>
                  </a:lnTo>
                  <a:lnTo>
                    <a:pt x="435" y="693"/>
                  </a:lnTo>
                  <a:lnTo>
                    <a:pt x="435" y="694"/>
                  </a:lnTo>
                  <a:lnTo>
                    <a:pt x="438" y="694"/>
                  </a:lnTo>
                  <a:lnTo>
                    <a:pt x="439" y="695"/>
                  </a:lnTo>
                  <a:lnTo>
                    <a:pt x="438" y="695"/>
                  </a:lnTo>
                  <a:lnTo>
                    <a:pt x="437" y="696"/>
                  </a:lnTo>
                  <a:lnTo>
                    <a:pt x="437" y="697"/>
                  </a:lnTo>
                  <a:lnTo>
                    <a:pt x="435" y="697"/>
                  </a:lnTo>
                  <a:lnTo>
                    <a:pt x="433" y="698"/>
                  </a:lnTo>
                  <a:lnTo>
                    <a:pt x="432" y="699"/>
                  </a:lnTo>
                  <a:lnTo>
                    <a:pt x="433" y="699"/>
                  </a:lnTo>
                  <a:lnTo>
                    <a:pt x="438" y="699"/>
                  </a:lnTo>
                  <a:lnTo>
                    <a:pt x="440" y="697"/>
                  </a:lnTo>
                  <a:lnTo>
                    <a:pt x="441" y="696"/>
                  </a:lnTo>
                  <a:lnTo>
                    <a:pt x="441" y="694"/>
                  </a:lnTo>
                  <a:lnTo>
                    <a:pt x="441" y="693"/>
                  </a:lnTo>
                  <a:lnTo>
                    <a:pt x="442" y="694"/>
                  </a:lnTo>
                  <a:lnTo>
                    <a:pt x="443" y="695"/>
                  </a:lnTo>
                  <a:lnTo>
                    <a:pt x="444" y="695"/>
                  </a:lnTo>
                  <a:lnTo>
                    <a:pt x="445" y="695"/>
                  </a:lnTo>
                  <a:lnTo>
                    <a:pt x="445" y="694"/>
                  </a:lnTo>
                  <a:lnTo>
                    <a:pt x="444" y="696"/>
                  </a:lnTo>
                  <a:lnTo>
                    <a:pt x="440" y="699"/>
                  </a:lnTo>
                  <a:lnTo>
                    <a:pt x="434" y="701"/>
                  </a:lnTo>
                  <a:lnTo>
                    <a:pt x="432" y="701"/>
                  </a:lnTo>
                  <a:lnTo>
                    <a:pt x="433" y="701"/>
                  </a:lnTo>
                  <a:lnTo>
                    <a:pt x="434" y="701"/>
                  </a:lnTo>
                  <a:lnTo>
                    <a:pt x="433" y="703"/>
                  </a:lnTo>
                  <a:lnTo>
                    <a:pt x="431" y="704"/>
                  </a:lnTo>
                  <a:lnTo>
                    <a:pt x="430" y="705"/>
                  </a:lnTo>
                  <a:lnTo>
                    <a:pt x="432" y="705"/>
                  </a:lnTo>
                  <a:lnTo>
                    <a:pt x="433" y="705"/>
                  </a:lnTo>
                  <a:lnTo>
                    <a:pt x="433" y="704"/>
                  </a:lnTo>
                  <a:lnTo>
                    <a:pt x="433" y="703"/>
                  </a:lnTo>
                  <a:lnTo>
                    <a:pt x="434" y="703"/>
                  </a:lnTo>
                  <a:lnTo>
                    <a:pt x="437" y="703"/>
                  </a:lnTo>
                  <a:lnTo>
                    <a:pt x="435" y="704"/>
                  </a:lnTo>
                  <a:lnTo>
                    <a:pt x="435" y="705"/>
                  </a:lnTo>
                  <a:lnTo>
                    <a:pt x="438" y="704"/>
                  </a:lnTo>
                  <a:lnTo>
                    <a:pt x="441" y="703"/>
                  </a:lnTo>
                  <a:lnTo>
                    <a:pt x="443" y="699"/>
                  </a:lnTo>
                  <a:lnTo>
                    <a:pt x="443" y="700"/>
                  </a:lnTo>
                  <a:lnTo>
                    <a:pt x="441" y="703"/>
                  </a:lnTo>
                  <a:lnTo>
                    <a:pt x="438" y="705"/>
                  </a:lnTo>
                  <a:lnTo>
                    <a:pt x="437" y="706"/>
                  </a:lnTo>
                  <a:lnTo>
                    <a:pt x="438" y="706"/>
                  </a:lnTo>
                  <a:lnTo>
                    <a:pt x="439" y="707"/>
                  </a:lnTo>
                  <a:lnTo>
                    <a:pt x="435" y="708"/>
                  </a:lnTo>
                  <a:lnTo>
                    <a:pt x="434" y="709"/>
                  </a:lnTo>
                  <a:lnTo>
                    <a:pt x="437" y="708"/>
                  </a:lnTo>
                  <a:lnTo>
                    <a:pt x="439" y="708"/>
                  </a:lnTo>
                  <a:lnTo>
                    <a:pt x="438" y="708"/>
                  </a:lnTo>
                  <a:lnTo>
                    <a:pt x="438" y="709"/>
                  </a:lnTo>
                  <a:lnTo>
                    <a:pt x="439" y="709"/>
                  </a:lnTo>
                  <a:lnTo>
                    <a:pt x="440" y="709"/>
                  </a:lnTo>
                  <a:lnTo>
                    <a:pt x="442" y="708"/>
                  </a:lnTo>
                  <a:lnTo>
                    <a:pt x="443" y="707"/>
                  </a:lnTo>
                  <a:lnTo>
                    <a:pt x="443" y="706"/>
                  </a:lnTo>
                  <a:lnTo>
                    <a:pt x="445" y="706"/>
                  </a:lnTo>
                  <a:lnTo>
                    <a:pt x="446" y="707"/>
                  </a:lnTo>
                  <a:lnTo>
                    <a:pt x="444" y="707"/>
                  </a:lnTo>
                  <a:lnTo>
                    <a:pt x="443" y="708"/>
                  </a:lnTo>
                  <a:lnTo>
                    <a:pt x="442" y="709"/>
                  </a:lnTo>
                  <a:lnTo>
                    <a:pt x="442" y="710"/>
                  </a:lnTo>
                  <a:lnTo>
                    <a:pt x="445" y="709"/>
                  </a:lnTo>
                  <a:lnTo>
                    <a:pt x="445" y="708"/>
                  </a:lnTo>
                  <a:lnTo>
                    <a:pt x="446" y="708"/>
                  </a:lnTo>
                  <a:lnTo>
                    <a:pt x="446" y="707"/>
                  </a:lnTo>
                  <a:lnTo>
                    <a:pt x="447" y="707"/>
                  </a:lnTo>
                  <a:lnTo>
                    <a:pt x="447" y="708"/>
                  </a:lnTo>
                  <a:lnTo>
                    <a:pt x="446" y="710"/>
                  </a:lnTo>
                  <a:lnTo>
                    <a:pt x="445" y="711"/>
                  </a:lnTo>
                  <a:lnTo>
                    <a:pt x="446" y="711"/>
                  </a:lnTo>
                  <a:lnTo>
                    <a:pt x="449" y="710"/>
                  </a:lnTo>
                  <a:lnTo>
                    <a:pt x="451" y="709"/>
                  </a:lnTo>
                  <a:lnTo>
                    <a:pt x="452" y="707"/>
                  </a:lnTo>
                  <a:lnTo>
                    <a:pt x="454" y="706"/>
                  </a:lnTo>
                  <a:lnTo>
                    <a:pt x="455" y="705"/>
                  </a:lnTo>
                  <a:lnTo>
                    <a:pt x="454" y="706"/>
                  </a:lnTo>
                  <a:lnTo>
                    <a:pt x="452" y="710"/>
                  </a:lnTo>
                  <a:lnTo>
                    <a:pt x="451" y="711"/>
                  </a:lnTo>
                  <a:lnTo>
                    <a:pt x="452" y="712"/>
                  </a:lnTo>
                  <a:lnTo>
                    <a:pt x="451" y="713"/>
                  </a:lnTo>
                  <a:lnTo>
                    <a:pt x="447" y="717"/>
                  </a:lnTo>
                  <a:lnTo>
                    <a:pt x="446" y="718"/>
                  </a:lnTo>
                  <a:lnTo>
                    <a:pt x="447" y="719"/>
                  </a:lnTo>
                  <a:lnTo>
                    <a:pt x="449" y="718"/>
                  </a:lnTo>
                  <a:lnTo>
                    <a:pt x="453" y="716"/>
                  </a:lnTo>
                  <a:lnTo>
                    <a:pt x="456" y="711"/>
                  </a:lnTo>
                  <a:lnTo>
                    <a:pt x="457" y="710"/>
                  </a:lnTo>
                  <a:lnTo>
                    <a:pt x="457" y="711"/>
                  </a:lnTo>
                  <a:lnTo>
                    <a:pt x="453" y="717"/>
                  </a:lnTo>
                  <a:lnTo>
                    <a:pt x="448" y="719"/>
                  </a:lnTo>
                  <a:lnTo>
                    <a:pt x="447" y="720"/>
                  </a:lnTo>
                  <a:lnTo>
                    <a:pt x="447" y="721"/>
                  </a:lnTo>
                  <a:lnTo>
                    <a:pt x="448" y="721"/>
                  </a:lnTo>
                  <a:lnTo>
                    <a:pt x="449" y="721"/>
                  </a:lnTo>
                  <a:lnTo>
                    <a:pt x="451" y="720"/>
                  </a:lnTo>
                  <a:lnTo>
                    <a:pt x="452" y="720"/>
                  </a:lnTo>
                  <a:lnTo>
                    <a:pt x="452" y="722"/>
                  </a:lnTo>
                  <a:lnTo>
                    <a:pt x="453" y="723"/>
                  </a:lnTo>
                  <a:lnTo>
                    <a:pt x="455" y="722"/>
                  </a:lnTo>
                  <a:lnTo>
                    <a:pt x="456" y="722"/>
                  </a:lnTo>
                  <a:lnTo>
                    <a:pt x="457" y="721"/>
                  </a:lnTo>
                  <a:lnTo>
                    <a:pt x="458" y="720"/>
                  </a:lnTo>
                  <a:lnTo>
                    <a:pt x="459" y="719"/>
                  </a:lnTo>
                  <a:lnTo>
                    <a:pt x="460" y="719"/>
                  </a:lnTo>
                  <a:lnTo>
                    <a:pt x="460" y="718"/>
                  </a:lnTo>
                  <a:lnTo>
                    <a:pt x="461" y="717"/>
                  </a:lnTo>
                  <a:lnTo>
                    <a:pt x="461" y="716"/>
                  </a:lnTo>
                  <a:lnTo>
                    <a:pt x="461" y="714"/>
                  </a:lnTo>
                  <a:lnTo>
                    <a:pt x="462" y="714"/>
                  </a:lnTo>
                  <a:lnTo>
                    <a:pt x="463" y="713"/>
                  </a:lnTo>
                  <a:lnTo>
                    <a:pt x="463" y="714"/>
                  </a:lnTo>
                  <a:lnTo>
                    <a:pt x="463" y="716"/>
                  </a:lnTo>
                  <a:lnTo>
                    <a:pt x="462" y="718"/>
                  </a:lnTo>
                  <a:lnTo>
                    <a:pt x="462" y="719"/>
                  </a:lnTo>
                  <a:lnTo>
                    <a:pt x="463" y="719"/>
                  </a:lnTo>
                  <a:lnTo>
                    <a:pt x="480" y="720"/>
                  </a:lnTo>
                  <a:lnTo>
                    <a:pt x="479" y="719"/>
                  </a:lnTo>
                  <a:lnTo>
                    <a:pt x="479" y="718"/>
                  </a:lnTo>
                  <a:lnTo>
                    <a:pt x="480" y="717"/>
                  </a:lnTo>
                  <a:lnTo>
                    <a:pt x="480" y="716"/>
                  </a:lnTo>
                  <a:lnTo>
                    <a:pt x="479" y="714"/>
                  </a:lnTo>
                  <a:lnTo>
                    <a:pt x="479" y="713"/>
                  </a:lnTo>
                  <a:lnTo>
                    <a:pt x="477" y="713"/>
                  </a:lnTo>
                  <a:lnTo>
                    <a:pt x="473" y="714"/>
                  </a:lnTo>
                  <a:lnTo>
                    <a:pt x="472" y="714"/>
                  </a:lnTo>
                  <a:lnTo>
                    <a:pt x="473" y="714"/>
                  </a:lnTo>
                  <a:lnTo>
                    <a:pt x="475" y="712"/>
                  </a:lnTo>
                  <a:lnTo>
                    <a:pt x="472" y="711"/>
                  </a:lnTo>
                  <a:lnTo>
                    <a:pt x="463" y="709"/>
                  </a:lnTo>
                  <a:lnTo>
                    <a:pt x="462" y="709"/>
                  </a:lnTo>
                  <a:lnTo>
                    <a:pt x="465" y="709"/>
                  </a:lnTo>
                  <a:lnTo>
                    <a:pt x="470" y="709"/>
                  </a:lnTo>
                  <a:lnTo>
                    <a:pt x="471" y="709"/>
                  </a:lnTo>
                  <a:lnTo>
                    <a:pt x="470" y="707"/>
                  </a:lnTo>
                  <a:lnTo>
                    <a:pt x="470" y="706"/>
                  </a:lnTo>
                  <a:lnTo>
                    <a:pt x="471" y="709"/>
                  </a:lnTo>
                  <a:lnTo>
                    <a:pt x="473" y="710"/>
                  </a:lnTo>
                  <a:lnTo>
                    <a:pt x="474" y="710"/>
                  </a:lnTo>
                  <a:lnTo>
                    <a:pt x="477" y="711"/>
                  </a:lnTo>
                  <a:lnTo>
                    <a:pt x="479" y="711"/>
                  </a:lnTo>
                  <a:lnTo>
                    <a:pt x="476" y="710"/>
                  </a:lnTo>
                  <a:lnTo>
                    <a:pt x="479" y="710"/>
                  </a:lnTo>
                  <a:lnTo>
                    <a:pt x="480" y="710"/>
                  </a:lnTo>
                  <a:lnTo>
                    <a:pt x="482" y="710"/>
                  </a:lnTo>
                  <a:lnTo>
                    <a:pt x="482" y="709"/>
                  </a:lnTo>
                  <a:lnTo>
                    <a:pt x="481" y="709"/>
                  </a:lnTo>
                  <a:lnTo>
                    <a:pt x="480" y="708"/>
                  </a:lnTo>
                  <a:lnTo>
                    <a:pt x="482" y="708"/>
                  </a:lnTo>
                  <a:lnTo>
                    <a:pt x="483" y="708"/>
                  </a:lnTo>
                  <a:lnTo>
                    <a:pt x="482" y="708"/>
                  </a:lnTo>
                  <a:lnTo>
                    <a:pt x="477" y="707"/>
                  </a:lnTo>
                  <a:lnTo>
                    <a:pt x="476" y="707"/>
                  </a:lnTo>
                  <a:lnTo>
                    <a:pt x="479" y="707"/>
                  </a:lnTo>
                  <a:lnTo>
                    <a:pt x="482" y="707"/>
                  </a:lnTo>
                  <a:lnTo>
                    <a:pt x="484" y="706"/>
                  </a:lnTo>
                  <a:lnTo>
                    <a:pt x="484" y="705"/>
                  </a:lnTo>
                  <a:lnTo>
                    <a:pt x="481" y="704"/>
                  </a:lnTo>
                  <a:lnTo>
                    <a:pt x="479" y="704"/>
                  </a:lnTo>
                  <a:lnTo>
                    <a:pt x="475" y="704"/>
                  </a:lnTo>
                  <a:lnTo>
                    <a:pt x="473" y="703"/>
                  </a:lnTo>
                  <a:lnTo>
                    <a:pt x="479" y="704"/>
                  </a:lnTo>
                  <a:lnTo>
                    <a:pt x="482" y="704"/>
                  </a:lnTo>
                  <a:lnTo>
                    <a:pt x="484" y="704"/>
                  </a:lnTo>
                  <a:lnTo>
                    <a:pt x="482" y="703"/>
                  </a:lnTo>
                  <a:lnTo>
                    <a:pt x="481" y="703"/>
                  </a:lnTo>
                  <a:lnTo>
                    <a:pt x="479" y="701"/>
                  </a:lnTo>
                  <a:lnTo>
                    <a:pt x="477" y="701"/>
                  </a:lnTo>
                  <a:lnTo>
                    <a:pt x="475" y="701"/>
                  </a:lnTo>
                  <a:lnTo>
                    <a:pt x="473" y="700"/>
                  </a:lnTo>
                  <a:lnTo>
                    <a:pt x="475" y="700"/>
                  </a:lnTo>
                  <a:lnTo>
                    <a:pt x="480" y="701"/>
                  </a:lnTo>
                  <a:lnTo>
                    <a:pt x="482" y="701"/>
                  </a:lnTo>
                  <a:lnTo>
                    <a:pt x="484" y="700"/>
                  </a:lnTo>
                  <a:lnTo>
                    <a:pt x="485" y="700"/>
                  </a:lnTo>
                  <a:lnTo>
                    <a:pt x="485" y="699"/>
                  </a:lnTo>
                  <a:lnTo>
                    <a:pt x="484" y="698"/>
                  </a:lnTo>
                  <a:lnTo>
                    <a:pt x="486" y="698"/>
                  </a:lnTo>
                  <a:lnTo>
                    <a:pt x="486" y="699"/>
                  </a:lnTo>
                  <a:lnTo>
                    <a:pt x="485" y="698"/>
                  </a:lnTo>
                  <a:lnTo>
                    <a:pt x="484" y="697"/>
                  </a:lnTo>
                  <a:lnTo>
                    <a:pt x="482" y="697"/>
                  </a:lnTo>
                  <a:lnTo>
                    <a:pt x="481" y="697"/>
                  </a:lnTo>
                  <a:lnTo>
                    <a:pt x="481" y="696"/>
                  </a:lnTo>
                  <a:lnTo>
                    <a:pt x="475" y="696"/>
                  </a:lnTo>
                  <a:lnTo>
                    <a:pt x="472" y="696"/>
                  </a:lnTo>
                  <a:lnTo>
                    <a:pt x="473" y="695"/>
                  </a:lnTo>
                  <a:lnTo>
                    <a:pt x="485" y="696"/>
                  </a:lnTo>
                  <a:lnTo>
                    <a:pt x="486" y="696"/>
                  </a:lnTo>
                  <a:lnTo>
                    <a:pt x="486" y="695"/>
                  </a:lnTo>
                  <a:lnTo>
                    <a:pt x="480" y="694"/>
                  </a:lnTo>
                  <a:lnTo>
                    <a:pt x="487" y="694"/>
                  </a:lnTo>
                  <a:lnTo>
                    <a:pt x="487" y="693"/>
                  </a:lnTo>
                  <a:lnTo>
                    <a:pt x="485" y="693"/>
                  </a:lnTo>
                  <a:lnTo>
                    <a:pt x="483" y="693"/>
                  </a:lnTo>
                  <a:lnTo>
                    <a:pt x="483" y="692"/>
                  </a:lnTo>
                  <a:lnTo>
                    <a:pt x="482" y="691"/>
                  </a:lnTo>
                  <a:lnTo>
                    <a:pt x="480" y="691"/>
                  </a:lnTo>
                  <a:lnTo>
                    <a:pt x="477" y="691"/>
                  </a:lnTo>
                  <a:lnTo>
                    <a:pt x="479" y="691"/>
                  </a:lnTo>
                  <a:lnTo>
                    <a:pt x="482" y="691"/>
                  </a:lnTo>
                  <a:lnTo>
                    <a:pt x="485" y="691"/>
                  </a:lnTo>
                  <a:lnTo>
                    <a:pt x="487" y="691"/>
                  </a:lnTo>
                  <a:lnTo>
                    <a:pt x="489" y="690"/>
                  </a:lnTo>
                  <a:lnTo>
                    <a:pt x="489" y="689"/>
                  </a:lnTo>
                  <a:lnTo>
                    <a:pt x="488" y="686"/>
                  </a:lnTo>
                  <a:lnTo>
                    <a:pt x="487" y="685"/>
                  </a:lnTo>
                  <a:lnTo>
                    <a:pt x="485" y="686"/>
                  </a:lnTo>
                  <a:lnTo>
                    <a:pt x="484" y="686"/>
                  </a:lnTo>
                  <a:lnTo>
                    <a:pt x="482" y="685"/>
                  </a:lnTo>
                  <a:lnTo>
                    <a:pt x="481" y="684"/>
                  </a:lnTo>
                  <a:lnTo>
                    <a:pt x="482" y="684"/>
                  </a:lnTo>
                  <a:lnTo>
                    <a:pt x="483" y="685"/>
                  </a:lnTo>
                  <a:lnTo>
                    <a:pt x="487" y="685"/>
                  </a:lnTo>
                  <a:lnTo>
                    <a:pt x="489" y="685"/>
                  </a:lnTo>
                  <a:lnTo>
                    <a:pt x="490" y="684"/>
                  </a:lnTo>
                  <a:lnTo>
                    <a:pt x="491" y="683"/>
                  </a:lnTo>
                  <a:lnTo>
                    <a:pt x="490" y="682"/>
                  </a:lnTo>
                  <a:lnTo>
                    <a:pt x="488" y="682"/>
                  </a:lnTo>
                  <a:lnTo>
                    <a:pt x="487" y="681"/>
                  </a:lnTo>
                  <a:lnTo>
                    <a:pt x="486" y="681"/>
                  </a:lnTo>
                  <a:lnTo>
                    <a:pt x="484" y="680"/>
                  </a:lnTo>
                  <a:lnTo>
                    <a:pt x="487" y="680"/>
                  </a:lnTo>
                  <a:lnTo>
                    <a:pt x="489" y="680"/>
                  </a:lnTo>
                  <a:lnTo>
                    <a:pt x="491" y="680"/>
                  </a:lnTo>
                  <a:lnTo>
                    <a:pt x="493" y="680"/>
                  </a:lnTo>
                  <a:lnTo>
                    <a:pt x="493" y="679"/>
                  </a:lnTo>
                  <a:lnTo>
                    <a:pt x="491" y="677"/>
                  </a:lnTo>
                  <a:lnTo>
                    <a:pt x="490" y="677"/>
                  </a:lnTo>
                  <a:lnTo>
                    <a:pt x="491" y="677"/>
                  </a:lnTo>
                  <a:lnTo>
                    <a:pt x="493" y="677"/>
                  </a:lnTo>
                  <a:lnTo>
                    <a:pt x="494" y="676"/>
                  </a:lnTo>
                  <a:lnTo>
                    <a:pt x="494" y="675"/>
                  </a:lnTo>
                  <a:lnTo>
                    <a:pt x="493" y="673"/>
                  </a:lnTo>
                  <a:lnTo>
                    <a:pt x="490" y="675"/>
                  </a:lnTo>
                  <a:lnTo>
                    <a:pt x="489" y="676"/>
                  </a:lnTo>
                  <a:lnTo>
                    <a:pt x="488" y="676"/>
                  </a:lnTo>
                  <a:lnTo>
                    <a:pt x="489" y="675"/>
                  </a:lnTo>
                  <a:lnTo>
                    <a:pt x="488" y="673"/>
                  </a:lnTo>
                  <a:lnTo>
                    <a:pt x="491" y="669"/>
                  </a:lnTo>
                  <a:lnTo>
                    <a:pt x="493" y="668"/>
                  </a:lnTo>
                  <a:lnTo>
                    <a:pt x="491" y="667"/>
                  </a:lnTo>
                  <a:lnTo>
                    <a:pt x="490" y="666"/>
                  </a:lnTo>
                  <a:lnTo>
                    <a:pt x="489" y="666"/>
                  </a:lnTo>
                  <a:lnTo>
                    <a:pt x="488" y="666"/>
                  </a:lnTo>
                  <a:lnTo>
                    <a:pt x="486" y="665"/>
                  </a:lnTo>
                  <a:lnTo>
                    <a:pt x="486" y="664"/>
                  </a:lnTo>
                  <a:lnTo>
                    <a:pt x="484" y="664"/>
                  </a:lnTo>
                  <a:lnTo>
                    <a:pt x="482" y="663"/>
                  </a:lnTo>
                  <a:lnTo>
                    <a:pt x="481" y="662"/>
                  </a:lnTo>
                  <a:lnTo>
                    <a:pt x="483" y="662"/>
                  </a:lnTo>
                  <a:lnTo>
                    <a:pt x="486" y="663"/>
                  </a:lnTo>
                  <a:lnTo>
                    <a:pt x="489" y="664"/>
                  </a:lnTo>
                  <a:lnTo>
                    <a:pt x="494" y="665"/>
                  </a:lnTo>
                  <a:lnTo>
                    <a:pt x="494" y="664"/>
                  </a:lnTo>
                  <a:lnTo>
                    <a:pt x="490" y="664"/>
                  </a:lnTo>
                  <a:lnTo>
                    <a:pt x="489" y="663"/>
                  </a:lnTo>
                  <a:lnTo>
                    <a:pt x="488" y="662"/>
                  </a:lnTo>
                  <a:lnTo>
                    <a:pt x="490" y="663"/>
                  </a:lnTo>
                  <a:lnTo>
                    <a:pt x="491" y="663"/>
                  </a:lnTo>
                  <a:lnTo>
                    <a:pt x="491" y="661"/>
                  </a:lnTo>
                  <a:lnTo>
                    <a:pt x="489" y="659"/>
                  </a:lnTo>
                  <a:lnTo>
                    <a:pt x="487" y="659"/>
                  </a:lnTo>
                  <a:lnTo>
                    <a:pt x="485" y="658"/>
                  </a:lnTo>
                  <a:lnTo>
                    <a:pt x="481" y="657"/>
                  </a:lnTo>
                  <a:lnTo>
                    <a:pt x="480" y="657"/>
                  </a:lnTo>
                  <a:lnTo>
                    <a:pt x="479" y="656"/>
                  </a:lnTo>
                  <a:lnTo>
                    <a:pt x="480" y="656"/>
                  </a:lnTo>
                  <a:lnTo>
                    <a:pt x="484" y="657"/>
                  </a:lnTo>
                  <a:lnTo>
                    <a:pt x="487" y="657"/>
                  </a:lnTo>
                  <a:lnTo>
                    <a:pt x="488" y="656"/>
                  </a:lnTo>
                  <a:lnTo>
                    <a:pt x="489" y="656"/>
                  </a:lnTo>
                  <a:lnTo>
                    <a:pt x="488" y="655"/>
                  </a:lnTo>
                  <a:lnTo>
                    <a:pt x="487" y="653"/>
                  </a:lnTo>
                  <a:lnTo>
                    <a:pt x="488" y="652"/>
                  </a:lnTo>
                  <a:lnTo>
                    <a:pt x="490" y="651"/>
                  </a:lnTo>
                  <a:lnTo>
                    <a:pt x="491" y="651"/>
                  </a:lnTo>
                  <a:lnTo>
                    <a:pt x="493" y="651"/>
                  </a:lnTo>
                  <a:lnTo>
                    <a:pt x="493" y="652"/>
                  </a:lnTo>
                  <a:lnTo>
                    <a:pt x="491" y="652"/>
                  </a:lnTo>
                  <a:lnTo>
                    <a:pt x="493" y="652"/>
                  </a:lnTo>
                  <a:lnTo>
                    <a:pt x="493" y="653"/>
                  </a:lnTo>
                  <a:lnTo>
                    <a:pt x="491" y="653"/>
                  </a:lnTo>
                  <a:lnTo>
                    <a:pt x="493" y="654"/>
                  </a:lnTo>
                  <a:lnTo>
                    <a:pt x="497" y="654"/>
                  </a:lnTo>
                  <a:lnTo>
                    <a:pt x="498" y="654"/>
                  </a:lnTo>
                  <a:lnTo>
                    <a:pt x="499" y="653"/>
                  </a:lnTo>
                  <a:lnTo>
                    <a:pt x="500" y="653"/>
                  </a:lnTo>
                  <a:lnTo>
                    <a:pt x="501" y="653"/>
                  </a:lnTo>
                  <a:lnTo>
                    <a:pt x="502" y="650"/>
                  </a:lnTo>
                  <a:lnTo>
                    <a:pt x="501" y="650"/>
                  </a:lnTo>
                  <a:lnTo>
                    <a:pt x="500" y="649"/>
                  </a:lnTo>
                  <a:lnTo>
                    <a:pt x="498" y="649"/>
                  </a:lnTo>
                  <a:lnTo>
                    <a:pt x="496" y="648"/>
                  </a:lnTo>
                  <a:lnTo>
                    <a:pt x="495" y="647"/>
                  </a:lnTo>
                  <a:lnTo>
                    <a:pt x="495" y="644"/>
                  </a:lnTo>
                  <a:lnTo>
                    <a:pt x="496" y="645"/>
                  </a:lnTo>
                  <a:lnTo>
                    <a:pt x="498" y="647"/>
                  </a:lnTo>
                  <a:lnTo>
                    <a:pt x="499" y="648"/>
                  </a:lnTo>
                  <a:lnTo>
                    <a:pt x="501" y="649"/>
                  </a:lnTo>
                  <a:lnTo>
                    <a:pt x="502" y="649"/>
                  </a:lnTo>
                  <a:lnTo>
                    <a:pt x="503" y="649"/>
                  </a:lnTo>
                  <a:lnTo>
                    <a:pt x="503" y="648"/>
                  </a:lnTo>
                  <a:lnTo>
                    <a:pt x="499" y="644"/>
                  </a:lnTo>
                  <a:lnTo>
                    <a:pt x="497" y="643"/>
                  </a:lnTo>
                  <a:lnTo>
                    <a:pt x="498" y="643"/>
                  </a:lnTo>
                  <a:lnTo>
                    <a:pt x="501" y="644"/>
                  </a:lnTo>
                  <a:lnTo>
                    <a:pt x="504" y="647"/>
                  </a:lnTo>
                  <a:lnTo>
                    <a:pt x="505" y="647"/>
                  </a:lnTo>
                  <a:lnTo>
                    <a:pt x="505" y="644"/>
                  </a:lnTo>
                  <a:lnTo>
                    <a:pt x="502" y="641"/>
                  </a:lnTo>
                  <a:lnTo>
                    <a:pt x="501" y="641"/>
                  </a:lnTo>
                  <a:lnTo>
                    <a:pt x="500" y="641"/>
                  </a:lnTo>
                  <a:lnTo>
                    <a:pt x="501" y="640"/>
                  </a:lnTo>
                  <a:lnTo>
                    <a:pt x="500" y="640"/>
                  </a:lnTo>
                  <a:lnTo>
                    <a:pt x="499" y="638"/>
                  </a:lnTo>
                  <a:lnTo>
                    <a:pt x="501" y="638"/>
                  </a:lnTo>
                  <a:lnTo>
                    <a:pt x="508" y="642"/>
                  </a:lnTo>
                  <a:lnTo>
                    <a:pt x="510" y="643"/>
                  </a:lnTo>
                  <a:lnTo>
                    <a:pt x="511" y="643"/>
                  </a:lnTo>
                  <a:lnTo>
                    <a:pt x="511" y="642"/>
                  </a:lnTo>
                  <a:lnTo>
                    <a:pt x="510" y="641"/>
                  </a:lnTo>
                  <a:lnTo>
                    <a:pt x="509" y="641"/>
                  </a:lnTo>
                  <a:lnTo>
                    <a:pt x="508" y="640"/>
                  </a:lnTo>
                  <a:lnTo>
                    <a:pt x="507" y="641"/>
                  </a:lnTo>
                  <a:lnTo>
                    <a:pt x="507" y="640"/>
                  </a:lnTo>
                  <a:lnTo>
                    <a:pt x="504" y="638"/>
                  </a:lnTo>
                  <a:lnTo>
                    <a:pt x="500" y="637"/>
                  </a:lnTo>
                  <a:lnTo>
                    <a:pt x="503" y="637"/>
                  </a:lnTo>
                  <a:lnTo>
                    <a:pt x="509" y="640"/>
                  </a:lnTo>
                  <a:lnTo>
                    <a:pt x="510" y="640"/>
                  </a:lnTo>
                  <a:lnTo>
                    <a:pt x="504" y="638"/>
                  </a:lnTo>
                  <a:lnTo>
                    <a:pt x="504" y="637"/>
                  </a:lnTo>
                  <a:lnTo>
                    <a:pt x="505" y="638"/>
                  </a:lnTo>
                  <a:lnTo>
                    <a:pt x="509" y="639"/>
                  </a:lnTo>
                  <a:lnTo>
                    <a:pt x="509" y="638"/>
                  </a:lnTo>
                  <a:lnTo>
                    <a:pt x="508" y="636"/>
                  </a:lnTo>
                  <a:lnTo>
                    <a:pt x="507" y="636"/>
                  </a:lnTo>
                  <a:lnTo>
                    <a:pt x="508" y="637"/>
                  </a:lnTo>
                  <a:lnTo>
                    <a:pt x="510" y="638"/>
                  </a:lnTo>
                  <a:lnTo>
                    <a:pt x="510" y="639"/>
                  </a:lnTo>
                  <a:lnTo>
                    <a:pt x="512" y="639"/>
                  </a:lnTo>
                  <a:lnTo>
                    <a:pt x="510" y="638"/>
                  </a:lnTo>
                  <a:lnTo>
                    <a:pt x="509" y="636"/>
                  </a:lnTo>
                  <a:lnTo>
                    <a:pt x="510" y="636"/>
                  </a:lnTo>
                  <a:lnTo>
                    <a:pt x="512" y="638"/>
                  </a:lnTo>
                  <a:lnTo>
                    <a:pt x="512" y="637"/>
                  </a:lnTo>
                  <a:lnTo>
                    <a:pt x="511" y="637"/>
                  </a:lnTo>
                  <a:lnTo>
                    <a:pt x="512" y="637"/>
                  </a:lnTo>
                  <a:lnTo>
                    <a:pt x="515" y="637"/>
                  </a:lnTo>
                  <a:lnTo>
                    <a:pt x="516" y="637"/>
                  </a:lnTo>
                  <a:lnTo>
                    <a:pt x="516" y="636"/>
                  </a:lnTo>
                  <a:lnTo>
                    <a:pt x="515" y="635"/>
                  </a:lnTo>
                  <a:lnTo>
                    <a:pt x="515" y="634"/>
                  </a:lnTo>
                  <a:lnTo>
                    <a:pt x="515" y="633"/>
                  </a:lnTo>
                  <a:lnTo>
                    <a:pt x="514" y="633"/>
                  </a:lnTo>
                  <a:lnTo>
                    <a:pt x="512" y="633"/>
                  </a:lnTo>
                  <a:lnTo>
                    <a:pt x="508" y="631"/>
                  </a:lnTo>
                  <a:lnTo>
                    <a:pt x="503" y="630"/>
                  </a:lnTo>
                  <a:lnTo>
                    <a:pt x="503" y="629"/>
                  </a:lnTo>
                  <a:lnTo>
                    <a:pt x="504" y="629"/>
                  </a:lnTo>
                  <a:lnTo>
                    <a:pt x="509" y="630"/>
                  </a:lnTo>
                  <a:lnTo>
                    <a:pt x="514" y="631"/>
                  </a:lnTo>
                  <a:lnTo>
                    <a:pt x="517" y="633"/>
                  </a:lnTo>
                  <a:lnTo>
                    <a:pt x="519" y="633"/>
                  </a:lnTo>
                  <a:lnTo>
                    <a:pt x="521" y="631"/>
                  </a:lnTo>
                  <a:lnTo>
                    <a:pt x="521" y="630"/>
                  </a:lnTo>
                  <a:lnTo>
                    <a:pt x="519" y="627"/>
                  </a:lnTo>
                  <a:lnTo>
                    <a:pt x="518" y="626"/>
                  </a:lnTo>
                  <a:lnTo>
                    <a:pt x="516" y="625"/>
                  </a:lnTo>
                  <a:lnTo>
                    <a:pt x="516" y="624"/>
                  </a:lnTo>
                  <a:lnTo>
                    <a:pt x="518" y="622"/>
                  </a:lnTo>
                  <a:lnTo>
                    <a:pt x="518" y="621"/>
                  </a:lnTo>
                  <a:lnTo>
                    <a:pt x="515" y="620"/>
                  </a:lnTo>
                  <a:lnTo>
                    <a:pt x="514" y="621"/>
                  </a:lnTo>
                  <a:lnTo>
                    <a:pt x="513" y="621"/>
                  </a:lnTo>
                  <a:lnTo>
                    <a:pt x="512" y="621"/>
                  </a:lnTo>
                  <a:lnTo>
                    <a:pt x="511" y="621"/>
                  </a:lnTo>
                  <a:lnTo>
                    <a:pt x="507" y="619"/>
                  </a:lnTo>
                  <a:lnTo>
                    <a:pt x="505" y="617"/>
                  </a:lnTo>
                  <a:lnTo>
                    <a:pt x="504" y="617"/>
                  </a:lnTo>
                  <a:lnTo>
                    <a:pt x="503" y="617"/>
                  </a:lnTo>
                  <a:lnTo>
                    <a:pt x="503" y="616"/>
                  </a:lnTo>
                  <a:lnTo>
                    <a:pt x="504" y="616"/>
                  </a:lnTo>
                  <a:lnTo>
                    <a:pt x="507" y="615"/>
                  </a:lnTo>
                  <a:lnTo>
                    <a:pt x="512" y="615"/>
                  </a:lnTo>
                  <a:lnTo>
                    <a:pt x="516" y="615"/>
                  </a:lnTo>
                  <a:lnTo>
                    <a:pt x="519" y="614"/>
                  </a:lnTo>
                  <a:lnTo>
                    <a:pt x="519" y="615"/>
                  </a:lnTo>
                  <a:lnTo>
                    <a:pt x="521" y="615"/>
                  </a:lnTo>
                  <a:lnTo>
                    <a:pt x="521" y="616"/>
                  </a:lnTo>
                  <a:lnTo>
                    <a:pt x="522" y="615"/>
                  </a:lnTo>
                  <a:lnTo>
                    <a:pt x="523" y="614"/>
                  </a:lnTo>
                  <a:lnTo>
                    <a:pt x="522" y="613"/>
                  </a:lnTo>
                  <a:lnTo>
                    <a:pt x="521" y="612"/>
                  </a:lnTo>
                  <a:lnTo>
                    <a:pt x="519" y="612"/>
                  </a:lnTo>
                  <a:lnTo>
                    <a:pt x="519" y="611"/>
                  </a:lnTo>
                  <a:lnTo>
                    <a:pt x="519" y="610"/>
                  </a:lnTo>
                  <a:lnTo>
                    <a:pt x="519" y="608"/>
                  </a:lnTo>
                  <a:lnTo>
                    <a:pt x="517" y="606"/>
                  </a:lnTo>
                  <a:lnTo>
                    <a:pt x="516" y="605"/>
                  </a:lnTo>
                  <a:lnTo>
                    <a:pt x="515" y="605"/>
                  </a:lnTo>
                  <a:lnTo>
                    <a:pt x="515" y="603"/>
                  </a:lnTo>
                  <a:lnTo>
                    <a:pt x="513" y="602"/>
                  </a:lnTo>
                  <a:lnTo>
                    <a:pt x="512" y="601"/>
                  </a:lnTo>
                  <a:lnTo>
                    <a:pt x="511" y="600"/>
                  </a:lnTo>
                  <a:lnTo>
                    <a:pt x="511" y="599"/>
                  </a:lnTo>
                  <a:lnTo>
                    <a:pt x="511" y="598"/>
                  </a:lnTo>
                  <a:lnTo>
                    <a:pt x="512" y="598"/>
                  </a:lnTo>
                  <a:lnTo>
                    <a:pt x="511" y="597"/>
                  </a:lnTo>
                  <a:lnTo>
                    <a:pt x="511" y="596"/>
                  </a:lnTo>
                  <a:lnTo>
                    <a:pt x="512" y="596"/>
                  </a:lnTo>
                  <a:lnTo>
                    <a:pt x="515" y="596"/>
                  </a:lnTo>
                  <a:lnTo>
                    <a:pt x="517" y="598"/>
                  </a:lnTo>
                  <a:lnTo>
                    <a:pt x="518" y="597"/>
                  </a:lnTo>
                  <a:lnTo>
                    <a:pt x="521" y="597"/>
                  </a:lnTo>
                  <a:lnTo>
                    <a:pt x="523" y="597"/>
                  </a:lnTo>
                  <a:lnTo>
                    <a:pt x="524" y="598"/>
                  </a:lnTo>
                  <a:lnTo>
                    <a:pt x="525" y="598"/>
                  </a:lnTo>
                  <a:lnTo>
                    <a:pt x="526" y="595"/>
                  </a:lnTo>
                  <a:lnTo>
                    <a:pt x="528" y="593"/>
                  </a:lnTo>
                  <a:lnTo>
                    <a:pt x="531" y="592"/>
                  </a:lnTo>
                  <a:lnTo>
                    <a:pt x="531" y="591"/>
                  </a:lnTo>
                  <a:lnTo>
                    <a:pt x="530" y="588"/>
                  </a:lnTo>
                  <a:lnTo>
                    <a:pt x="530" y="587"/>
                  </a:lnTo>
                  <a:lnTo>
                    <a:pt x="531" y="586"/>
                  </a:lnTo>
                  <a:lnTo>
                    <a:pt x="530" y="586"/>
                  </a:lnTo>
                  <a:lnTo>
                    <a:pt x="529" y="586"/>
                  </a:lnTo>
                  <a:lnTo>
                    <a:pt x="527" y="585"/>
                  </a:lnTo>
                  <a:lnTo>
                    <a:pt x="526" y="585"/>
                  </a:lnTo>
                  <a:lnTo>
                    <a:pt x="527" y="584"/>
                  </a:lnTo>
                  <a:lnTo>
                    <a:pt x="530" y="584"/>
                  </a:lnTo>
                  <a:lnTo>
                    <a:pt x="531" y="585"/>
                  </a:lnTo>
                  <a:lnTo>
                    <a:pt x="533" y="582"/>
                  </a:lnTo>
                  <a:lnTo>
                    <a:pt x="535" y="581"/>
                  </a:lnTo>
                  <a:lnTo>
                    <a:pt x="536" y="582"/>
                  </a:lnTo>
                  <a:lnTo>
                    <a:pt x="538" y="584"/>
                  </a:lnTo>
                  <a:lnTo>
                    <a:pt x="539" y="584"/>
                  </a:lnTo>
                  <a:lnTo>
                    <a:pt x="540" y="583"/>
                  </a:lnTo>
                  <a:lnTo>
                    <a:pt x="540" y="580"/>
                  </a:lnTo>
                  <a:lnTo>
                    <a:pt x="540" y="579"/>
                  </a:lnTo>
                  <a:lnTo>
                    <a:pt x="541" y="580"/>
                  </a:lnTo>
                  <a:lnTo>
                    <a:pt x="543" y="582"/>
                  </a:lnTo>
                  <a:lnTo>
                    <a:pt x="545" y="583"/>
                  </a:lnTo>
                  <a:lnTo>
                    <a:pt x="548" y="583"/>
                  </a:lnTo>
                  <a:lnTo>
                    <a:pt x="550" y="583"/>
                  </a:lnTo>
                  <a:lnTo>
                    <a:pt x="549" y="582"/>
                  </a:lnTo>
                  <a:lnTo>
                    <a:pt x="549" y="581"/>
                  </a:lnTo>
                  <a:lnTo>
                    <a:pt x="550" y="581"/>
                  </a:lnTo>
                  <a:lnTo>
                    <a:pt x="553" y="583"/>
                  </a:lnTo>
                  <a:lnTo>
                    <a:pt x="554" y="583"/>
                  </a:lnTo>
                  <a:lnTo>
                    <a:pt x="555" y="581"/>
                  </a:lnTo>
                  <a:lnTo>
                    <a:pt x="558" y="579"/>
                  </a:lnTo>
                  <a:lnTo>
                    <a:pt x="559" y="578"/>
                  </a:lnTo>
                  <a:lnTo>
                    <a:pt x="556" y="575"/>
                  </a:lnTo>
                  <a:lnTo>
                    <a:pt x="554" y="573"/>
                  </a:lnTo>
                  <a:lnTo>
                    <a:pt x="554" y="572"/>
                  </a:lnTo>
                  <a:lnTo>
                    <a:pt x="557" y="571"/>
                  </a:lnTo>
                  <a:lnTo>
                    <a:pt x="562" y="570"/>
                  </a:lnTo>
                  <a:lnTo>
                    <a:pt x="563" y="570"/>
                  </a:lnTo>
                  <a:lnTo>
                    <a:pt x="562" y="570"/>
                  </a:lnTo>
                  <a:lnTo>
                    <a:pt x="559" y="569"/>
                  </a:lnTo>
                  <a:lnTo>
                    <a:pt x="560" y="568"/>
                  </a:lnTo>
                  <a:lnTo>
                    <a:pt x="563" y="568"/>
                  </a:lnTo>
                  <a:lnTo>
                    <a:pt x="564" y="567"/>
                  </a:lnTo>
                  <a:lnTo>
                    <a:pt x="563" y="566"/>
                  </a:lnTo>
                  <a:lnTo>
                    <a:pt x="562" y="566"/>
                  </a:lnTo>
                  <a:lnTo>
                    <a:pt x="564" y="566"/>
                  </a:lnTo>
                  <a:lnTo>
                    <a:pt x="565" y="566"/>
                  </a:lnTo>
                  <a:lnTo>
                    <a:pt x="566" y="566"/>
                  </a:lnTo>
                  <a:lnTo>
                    <a:pt x="565" y="564"/>
                  </a:lnTo>
                  <a:lnTo>
                    <a:pt x="563" y="564"/>
                  </a:lnTo>
                  <a:lnTo>
                    <a:pt x="560" y="562"/>
                  </a:lnTo>
                  <a:lnTo>
                    <a:pt x="559" y="562"/>
                  </a:lnTo>
                  <a:lnTo>
                    <a:pt x="560" y="561"/>
                  </a:lnTo>
                  <a:lnTo>
                    <a:pt x="563" y="561"/>
                  </a:lnTo>
                  <a:lnTo>
                    <a:pt x="564" y="560"/>
                  </a:lnTo>
                  <a:lnTo>
                    <a:pt x="564" y="561"/>
                  </a:lnTo>
                  <a:lnTo>
                    <a:pt x="566" y="562"/>
                  </a:lnTo>
                  <a:lnTo>
                    <a:pt x="568" y="564"/>
                  </a:lnTo>
                  <a:lnTo>
                    <a:pt x="572" y="562"/>
                  </a:lnTo>
                  <a:lnTo>
                    <a:pt x="573" y="564"/>
                  </a:lnTo>
                  <a:lnTo>
                    <a:pt x="570" y="566"/>
                  </a:lnTo>
                  <a:lnTo>
                    <a:pt x="568" y="568"/>
                  </a:lnTo>
                  <a:lnTo>
                    <a:pt x="566" y="570"/>
                  </a:lnTo>
                  <a:lnTo>
                    <a:pt x="565" y="571"/>
                  </a:lnTo>
                  <a:lnTo>
                    <a:pt x="564" y="572"/>
                  </a:lnTo>
                  <a:lnTo>
                    <a:pt x="564" y="574"/>
                  </a:lnTo>
                  <a:lnTo>
                    <a:pt x="564" y="575"/>
                  </a:lnTo>
                  <a:lnTo>
                    <a:pt x="566" y="574"/>
                  </a:lnTo>
                  <a:lnTo>
                    <a:pt x="568" y="575"/>
                  </a:lnTo>
                  <a:lnTo>
                    <a:pt x="570" y="576"/>
                  </a:lnTo>
                  <a:lnTo>
                    <a:pt x="573" y="579"/>
                  </a:lnTo>
                  <a:lnTo>
                    <a:pt x="574" y="579"/>
                  </a:lnTo>
                  <a:lnTo>
                    <a:pt x="574" y="578"/>
                  </a:lnTo>
                  <a:lnTo>
                    <a:pt x="573" y="575"/>
                  </a:lnTo>
                  <a:lnTo>
                    <a:pt x="573" y="574"/>
                  </a:lnTo>
                  <a:lnTo>
                    <a:pt x="574" y="572"/>
                  </a:lnTo>
                  <a:lnTo>
                    <a:pt x="576" y="571"/>
                  </a:lnTo>
                  <a:lnTo>
                    <a:pt x="576" y="572"/>
                  </a:lnTo>
                  <a:lnTo>
                    <a:pt x="577" y="575"/>
                  </a:lnTo>
                  <a:lnTo>
                    <a:pt x="577" y="576"/>
                  </a:lnTo>
                  <a:lnTo>
                    <a:pt x="578" y="576"/>
                  </a:lnTo>
                  <a:lnTo>
                    <a:pt x="582" y="572"/>
                  </a:lnTo>
                  <a:lnTo>
                    <a:pt x="583" y="570"/>
                  </a:lnTo>
                  <a:lnTo>
                    <a:pt x="585" y="570"/>
                  </a:lnTo>
                  <a:lnTo>
                    <a:pt x="586" y="573"/>
                  </a:lnTo>
                  <a:lnTo>
                    <a:pt x="587" y="574"/>
                  </a:lnTo>
                  <a:lnTo>
                    <a:pt x="590" y="574"/>
                  </a:lnTo>
                  <a:lnTo>
                    <a:pt x="593" y="573"/>
                  </a:lnTo>
                  <a:lnTo>
                    <a:pt x="594" y="571"/>
                  </a:lnTo>
                  <a:lnTo>
                    <a:pt x="595" y="570"/>
                  </a:lnTo>
                  <a:lnTo>
                    <a:pt x="595" y="569"/>
                  </a:lnTo>
                  <a:lnTo>
                    <a:pt x="596" y="568"/>
                  </a:lnTo>
                  <a:lnTo>
                    <a:pt x="597" y="568"/>
                  </a:lnTo>
                  <a:lnTo>
                    <a:pt x="598" y="568"/>
                  </a:lnTo>
                  <a:lnTo>
                    <a:pt x="599" y="569"/>
                  </a:lnTo>
                  <a:lnTo>
                    <a:pt x="599" y="568"/>
                  </a:lnTo>
                  <a:lnTo>
                    <a:pt x="598" y="567"/>
                  </a:lnTo>
                  <a:lnTo>
                    <a:pt x="598" y="566"/>
                  </a:lnTo>
                  <a:lnTo>
                    <a:pt x="599" y="566"/>
                  </a:lnTo>
                  <a:lnTo>
                    <a:pt x="598" y="565"/>
                  </a:lnTo>
                  <a:lnTo>
                    <a:pt x="597" y="564"/>
                  </a:lnTo>
                  <a:lnTo>
                    <a:pt x="597" y="562"/>
                  </a:lnTo>
                  <a:lnTo>
                    <a:pt x="596" y="561"/>
                  </a:lnTo>
                  <a:lnTo>
                    <a:pt x="597" y="561"/>
                  </a:lnTo>
                  <a:lnTo>
                    <a:pt x="599" y="564"/>
                  </a:lnTo>
                  <a:lnTo>
                    <a:pt x="600" y="565"/>
                  </a:lnTo>
                  <a:lnTo>
                    <a:pt x="602" y="565"/>
                  </a:lnTo>
                  <a:lnTo>
                    <a:pt x="605" y="565"/>
                  </a:lnTo>
                  <a:lnTo>
                    <a:pt x="607" y="566"/>
                  </a:lnTo>
                  <a:lnTo>
                    <a:pt x="608" y="566"/>
                  </a:lnTo>
                  <a:lnTo>
                    <a:pt x="607" y="565"/>
                  </a:lnTo>
                  <a:lnTo>
                    <a:pt x="606" y="562"/>
                  </a:lnTo>
                  <a:lnTo>
                    <a:pt x="606" y="561"/>
                  </a:lnTo>
                  <a:lnTo>
                    <a:pt x="607" y="561"/>
                  </a:lnTo>
                  <a:lnTo>
                    <a:pt x="608" y="564"/>
                  </a:lnTo>
                  <a:lnTo>
                    <a:pt x="609" y="565"/>
                  </a:lnTo>
                  <a:lnTo>
                    <a:pt x="611" y="565"/>
                  </a:lnTo>
                  <a:lnTo>
                    <a:pt x="614" y="561"/>
                  </a:lnTo>
                  <a:lnTo>
                    <a:pt x="616" y="558"/>
                  </a:lnTo>
                  <a:lnTo>
                    <a:pt x="618" y="557"/>
                  </a:lnTo>
                  <a:lnTo>
                    <a:pt x="616" y="556"/>
                  </a:lnTo>
                  <a:lnTo>
                    <a:pt x="618" y="555"/>
                  </a:lnTo>
                  <a:lnTo>
                    <a:pt x="619" y="556"/>
                  </a:lnTo>
                  <a:lnTo>
                    <a:pt x="621" y="556"/>
                  </a:lnTo>
                  <a:lnTo>
                    <a:pt x="622" y="554"/>
                  </a:lnTo>
                  <a:lnTo>
                    <a:pt x="624" y="551"/>
                  </a:lnTo>
                  <a:lnTo>
                    <a:pt x="625" y="550"/>
                  </a:lnTo>
                  <a:lnTo>
                    <a:pt x="625" y="547"/>
                  </a:lnTo>
                  <a:lnTo>
                    <a:pt x="625" y="546"/>
                  </a:lnTo>
                  <a:lnTo>
                    <a:pt x="625" y="545"/>
                  </a:lnTo>
                  <a:lnTo>
                    <a:pt x="627" y="544"/>
                  </a:lnTo>
                  <a:lnTo>
                    <a:pt x="632" y="542"/>
                  </a:lnTo>
                  <a:lnTo>
                    <a:pt x="633" y="541"/>
                  </a:lnTo>
                  <a:lnTo>
                    <a:pt x="630" y="540"/>
                  </a:lnTo>
                  <a:lnTo>
                    <a:pt x="632" y="539"/>
                  </a:lnTo>
                  <a:lnTo>
                    <a:pt x="634" y="537"/>
                  </a:lnTo>
                  <a:lnTo>
                    <a:pt x="633" y="536"/>
                  </a:lnTo>
                  <a:lnTo>
                    <a:pt x="633" y="534"/>
                  </a:lnTo>
                  <a:lnTo>
                    <a:pt x="636" y="533"/>
                  </a:lnTo>
                  <a:lnTo>
                    <a:pt x="637" y="532"/>
                  </a:lnTo>
                  <a:lnTo>
                    <a:pt x="636" y="531"/>
                  </a:lnTo>
                  <a:lnTo>
                    <a:pt x="635" y="530"/>
                  </a:lnTo>
                  <a:lnTo>
                    <a:pt x="636" y="530"/>
                  </a:lnTo>
                  <a:lnTo>
                    <a:pt x="639" y="528"/>
                  </a:lnTo>
                  <a:lnTo>
                    <a:pt x="640" y="528"/>
                  </a:lnTo>
                  <a:lnTo>
                    <a:pt x="639" y="527"/>
                  </a:lnTo>
                  <a:lnTo>
                    <a:pt x="638" y="527"/>
                  </a:lnTo>
                  <a:lnTo>
                    <a:pt x="639" y="526"/>
                  </a:lnTo>
                  <a:lnTo>
                    <a:pt x="654" y="519"/>
                  </a:lnTo>
                  <a:lnTo>
                    <a:pt x="655" y="518"/>
                  </a:lnTo>
                  <a:lnTo>
                    <a:pt x="655" y="517"/>
                  </a:lnTo>
                  <a:lnTo>
                    <a:pt x="656" y="516"/>
                  </a:lnTo>
                  <a:lnTo>
                    <a:pt x="656" y="515"/>
                  </a:lnTo>
                  <a:lnTo>
                    <a:pt x="656" y="514"/>
                  </a:lnTo>
                  <a:lnTo>
                    <a:pt x="655" y="514"/>
                  </a:lnTo>
                  <a:lnTo>
                    <a:pt x="653" y="513"/>
                  </a:lnTo>
                  <a:lnTo>
                    <a:pt x="652" y="513"/>
                  </a:lnTo>
                  <a:lnTo>
                    <a:pt x="650" y="512"/>
                  </a:lnTo>
                  <a:lnTo>
                    <a:pt x="650" y="511"/>
                  </a:lnTo>
                  <a:lnTo>
                    <a:pt x="653" y="510"/>
                  </a:lnTo>
                  <a:lnTo>
                    <a:pt x="654" y="509"/>
                  </a:lnTo>
                  <a:lnTo>
                    <a:pt x="653" y="509"/>
                  </a:lnTo>
                  <a:lnTo>
                    <a:pt x="651" y="508"/>
                  </a:lnTo>
                  <a:lnTo>
                    <a:pt x="650" y="506"/>
                  </a:lnTo>
                  <a:lnTo>
                    <a:pt x="649" y="505"/>
                  </a:lnTo>
                  <a:lnTo>
                    <a:pt x="648" y="504"/>
                  </a:lnTo>
                  <a:lnTo>
                    <a:pt x="649" y="503"/>
                  </a:lnTo>
                  <a:lnTo>
                    <a:pt x="649" y="501"/>
                  </a:lnTo>
                  <a:lnTo>
                    <a:pt x="650" y="501"/>
                  </a:lnTo>
                  <a:lnTo>
                    <a:pt x="651" y="502"/>
                  </a:lnTo>
                  <a:lnTo>
                    <a:pt x="652" y="504"/>
                  </a:lnTo>
                  <a:lnTo>
                    <a:pt x="652" y="505"/>
                  </a:lnTo>
                  <a:lnTo>
                    <a:pt x="653" y="506"/>
                  </a:lnTo>
                  <a:lnTo>
                    <a:pt x="654" y="508"/>
                  </a:lnTo>
                  <a:lnTo>
                    <a:pt x="656" y="509"/>
                  </a:lnTo>
                  <a:lnTo>
                    <a:pt x="657" y="511"/>
                  </a:lnTo>
                  <a:lnTo>
                    <a:pt x="661" y="511"/>
                  </a:lnTo>
                  <a:lnTo>
                    <a:pt x="664" y="511"/>
                  </a:lnTo>
                  <a:lnTo>
                    <a:pt x="664" y="512"/>
                  </a:lnTo>
                  <a:lnTo>
                    <a:pt x="662" y="512"/>
                  </a:lnTo>
                  <a:lnTo>
                    <a:pt x="662" y="513"/>
                  </a:lnTo>
                  <a:lnTo>
                    <a:pt x="662" y="515"/>
                  </a:lnTo>
                  <a:lnTo>
                    <a:pt x="663" y="516"/>
                  </a:lnTo>
                  <a:lnTo>
                    <a:pt x="664" y="516"/>
                  </a:lnTo>
                  <a:lnTo>
                    <a:pt x="666" y="516"/>
                  </a:lnTo>
                  <a:lnTo>
                    <a:pt x="672" y="516"/>
                  </a:lnTo>
                  <a:lnTo>
                    <a:pt x="676" y="516"/>
                  </a:lnTo>
                  <a:lnTo>
                    <a:pt x="679" y="514"/>
                  </a:lnTo>
                  <a:lnTo>
                    <a:pt x="679" y="513"/>
                  </a:lnTo>
                  <a:lnTo>
                    <a:pt x="677" y="512"/>
                  </a:lnTo>
                  <a:lnTo>
                    <a:pt x="678" y="512"/>
                  </a:lnTo>
                  <a:lnTo>
                    <a:pt x="681" y="512"/>
                  </a:lnTo>
                  <a:lnTo>
                    <a:pt x="682" y="513"/>
                  </a:lnTo>
                  <a:lnTo>
                    <a:pt x="683" y="514"/>
                  </a:lnTo>
                  <a:lnTo>
                    <a:pt x="683" y="515"/>
                  </a:lnTo>
                  <a:lnTo>
                    <a:pt x="684" y="515"/>
                  </a:lnTo>
                  <a:lnTo>
                    <a:pt x="686" y="514"/>
                  </a:lnTo>
                  <a:lnTo>
                    <a:pt x="688" y="514"/>
                  </a:lnTo>
                  <a:lnTo>
                    <a:pt x="688" y="513"/>
                  </a:lnTo>
                  <a:lnTo>
                    <a:pt x="686" y="511"/>
                  </a:lnTo>
                  <a:lnTo>
                    <a:pt x="685" y="511"/>
                  </a:lnTo>
                  <a:lnTo>
                    <a:pt x="686" y="510"/>
                  </a:lnTo>
                  <a:lnTo>
                    <a:pt x="690" y="509"/>
                  </a:lnTo>
                  <a:lnTo>
                    <a:pt x="691" y="508"/>
                  </a:lnTo>
                  <a:lnTo>
                    <a:pt x="692" y="508"/>
                  </a:lnTo>
                  <a:lnTo>
                    <a:pt x="694" y="510"/>
                  </a:lnTo>
                  <a:lnTo>
                    <a:pt x="695" y="511"/>
                  </a:lnTo>
                  <a:lnTo>
                    <a:pt x="697" y="512"/>
                  </a:lnTo>
                  <a:lnTo>
                    <a:pt x="698" y="512"/>
                  </a:lnTo>
                  <a:lnTo>
                    <a:pt x="700" y="510"/>
                  </a:lnTo>
                  <a:lnTo>
                    <a:pt x="702" y="508"/>
                  </a:lnTo>
                  <a:lnTo>
                    <a:pt x="703" y="508"/>
                  </a:lnTo>
                  <a:lnTo>
                    <a:pt x="705" y="509"/>
                  </a:lnTo>
                  <a:lnTo>
                    <a:pt x="708" y="509"/>
                  </a:lnTo>
                  <a:lnTo>
                    <a:pt x="710" y="509"/>
                  </a:lnTo>
                  <a:lnTo>
                    <a:pt x="719" y="503"/>
                  </a:lnTo>
                  <a:lnTo>
                    <a:pt x="720" y="503"/>
                  </a:lnTo>
                  <a:lnTo>
                    <a:pt x="722" y="504"/>
                  </a:lnTo>
                  <a:lnTo>
                    <a:pt x="724" y="505"/>
                  </a:lnTo>
                  <a:lnTo>
                    <a:pt x="726" y="504"/>
                  </a:lnTo>
                  <a:lnTo>
                    <a:pt x="752" y="497"/>
                  </a:lnTo>
                  <a:lnTo>
                    <a:pt x="754" y="496"/>
                  </a:lnTo>
                  <a:lnTo>
                    <a:pt x="757" y="494"/>
                  </a:lnTo>
                  <a:lnTo>
                    <a:pt x="760" y="489"/>
                  </a:lnTo>
                  <a:lnTo>
                    <a:pt x="760" y="488"/>
                  </a:lnTo>
                  <a:lnTo>
                    <a:pt x="761" y="488"/>
                  </a:lnTo>
                  <a:lnTo>
                    <a:pt x="762" y="488"/>
                  </a:lnTo>
                  <a:lnTo>
                    <a:pt x="763" y="489"/>
                  </a:lnTo>
                  <a:lnTo>
                    <a:pt x="764" y="489"/>
                  </a:lnTo>
                  <a:lnTo>
                    <a:pt x="764" y="488"/>
                  </a:lnTo>
                  <a:lnTo>
                    <a:pt x="765" y="486"/>
                  </a:lnTo>
                  <a:lnTo>
                    <a:pt x="766" y="485"/>
                  </a:lnTo>
                  <a:lnTo>
                    <a:pt x="767" y="484"/>
                  </a:lnTo>
                  <a:lnTo>
                    <a:pt x="766" y="484"/>
                  </a:lnTo>
                  <a:lnTo>
                    <a:pt x="765" y="484"/>
                  </a:lnTo>
                  <a:lnTo>
                    <a:pt x="765" y="483"/>
                  </a:lnTo>
                  <a:lnTo>
                    <a:pt x="766" y="483"/>
                  </a:lnTo>
                  <a:lnTo>
                    <a:pt x="773" y="483"/>
                  </a:lnTo>
                  <a:lnTo>
                    <a:pt x="774" y="483"/>
                  </a:lnTo>
                  <a:lnTo>
                    <a:pt x="775" y="482"/>
                  </a:lnTo>
                  <a:lnTo>
                    <a:pt x="775" y="481"/>
                  </a:lnTo>
                  <a:lnTo>
                    <a:pt x="774" y="480"/>
                  </a:lnTo>
                  <a:lnTo>
                    <a:pt x="774" y="478"/>
                  </a:lnTo>
                  <a:lnTo>
                    <a:pt x="775" y="478"/>
                  </a:lnTo>
                  <a:close/>
                </a:path>
              </a:pathLst>
            </a:custGeom>
            <a:solidFill>
              <a:srgbClr val="FF0000"/>
            </a:solidFill>
            <a:ln w="9525">
              <a:solidFill>
                <a:srgbClr val="FFFFFF"/>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6" name="Freeform 4529"/>
            <p:cNvSpPr>
              <a:spLocks/>
            </p:cNvSpPr>
            <p:nvPr/>
          </p:nvSpPr>
          <p:spPr bwMode="auto">
            <a:xfrm>
              <a:off x="2197" y="1351"/>
              <a:ext cx="13" cy="4"/>
            </a:xfrm>
            <a:custGeom>
              <a:avLst/>
              <a:gdLst>
                <a:gd name="T0" fmla="*/ 2 w 17"/>
                <a:gd name="T1" fmla="*/ 2 h 5"/>
                <a:gd name="T2" fmla="*/ 2 w 17"/>
                <a:gd name="T3" fmla="*/ 2 h 5"/>
                <a:gd name="T4" fmla="*/ 2 w 17"/>
                <a:gd name="T5" fmla="*/ 2 h 5"/>
                <a:gd name="T6" fmla="*/ 2 w 17"/>
                <a:gd name="T7" fmla="*/ 2 h 5"/>
                <a:gd name="T8" fmla="*/ 2 w 17"/>
                <a:gd name="T9" fmla="*/ 2 h 5"/>
                <a:gd name="T10" fmla="*/ 2 w 17"/>
                <a:gd name="T11" fmla="*/ 2 h 5"/>
                <a:gd name="T12" fmla="*/ 2 w 17"/>
                <a:gd name="T13" fmla="*/ 2 h 5"/>
                <a:gd name="T14" fmla="*/ 2 w 17"/>
                <a:gd name="T15" fmla="*/ 2 h 5"/>
                <a:gd name="T16" fmla="*/ 2 w 17"/>
                <a:gd name="T17" fmla="*/ 2 h 5"/>
                <a:gd name="T18" fmla="*/ 2 w 17"/>
                <a:gd name="T19" fmla="*/ 0 h 5"/>
                <a:gd name="T20" fmla="*/ 2 w 17"/>
                <a:gd name="T21" fmla="*/ 0 h 5"/>
                <a:gd name="T22" fmla="*/ 2 w 17"/>
                <a:gd name="T23" fmla="*/ 0 h 5"/>
                <a:gd name="T24" fmla="*/ 1 w 17"/>
                <a:gd name="T25" fmla="*/ 1 h 5"/>
                <a:gd name="T26" fmla="*/ 1 w 17"/>
                <a:gd name="T27" fmla="*/ 1 h 5"/>
                <a:gd name="T28" fmla="*/ 0 w 17"/>
                <a:gd name="T29" fmla="*/ 2 h 5"/>
                <a:gd name="T30" fmla="*/ 0 w 17"/>
                <a:gd name="T31" fmla="*/ 2 h 5"/>
                <a:gd name="T32" fmla="*/ 1 w 17"/>
                <a:gd name="T33" fmla="*/ 2 h 5"/>
                <a:gd name="T34" fmla="*/ 1 w 17"/>
                <a:gd name="T35" fmla="*/ 2 h 5"/>
                <a:gd name="T36" fmla="*/ 2 w 17"/>
                <a:gd name="T37" fmla="*/ 2 h 5"/>
                <a:gd name="T38" fmla="*/ 2 w 17"/>
                <a:gd name="T39" fmla="*/ 2 h 5"/>
                <a:gd name="T40" fmla="*/ 2 w 17"/>
                <a:gd name="T41" fmla="*/ 2 h 5"/>
                <a:gd name="T42" fmla="*/ 2 w 17"/>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
                <a:gd name="T67" fmla="*/ 0 h 5"/>
                <a:gd name="T68" fmla="*/ 17 w 17"/>
                <a:gd name="T69" fmla="*/ 5 h 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 h="5">
                  <a:moveTo>
                    <a:pt x="7" y="5"/>
                  </a:moveTo>
                  <a:lnTo>
                    <a:pt x="7" y="5"/>
                  </a:lnTo>
                  <a:lnTo>
                    <a:pt x="8" y="5"/>
                  </a:lnTo>
                  <a:lnTo>
                    <a:pt x="12" y="5"/>
                  </a:lnTo>
                  <a:lnTo>
                    <a:pt x="17" y="4"/>
                  </a:lnTo>
                  <a:lnTo>
                    <a:pt x="17" y="3"/>
                  </a:lnTo>
                  <a:lnTo>
                    <a:pt x="16" y="3"/>
                  </a:lnTo>
                  <a:lnTo>
                    <a:pt x="13" y="2"/>
                  </a:lnTo>
                  <a:lnTo>
                    <a:pt x="5" y="0"/>
                  </a:lnTo>
                  <a:lnTo>
                    <a:pt x="3" y="0"/>
                  </a:lnTo>
                  <a:lnTo>
                    <a:pt x="1" y="1"/>
                  </a:lnTo>
                  <a:lnTo>
                    <a:pt x="0" y="2"/>
                  </a:lnTo>
                  <a:lnTo>
                    <a:pt x="1" y="3"/>
                  </a:lnTo>
                  <a:lnTo>
                    <a:pt x="4" y="3"/>
                  </a:lnTo>
                  <a:lnTo>
                    <a:pt x="6" y="4"/>
                  </a:lnTo>
                  <a:lnTo>
                    <a:pt x="7"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7" name="Freeform 4530"/>
            <p:cNvSpPr>
              <a:spLocks/>
            </p:cNvSpPr>
            <p:nvPr/>
          </p:nvSpPr>
          <p:spPr bwMode="auto">
            <a:xfrm>
              <a:off x="2214" y="1351"/>
              <a:ext cx="14" cy="2"/>
            </a:xfrm>
            <a:custGeom>
              <a:avLst/>
              <a:gdLst>
                <a:gd name="T0" fmla="*/ 2 w 18"/>
                <a:gd name="T1" fmla="*/ 1 h 3"/>
                <a:gd name="T2" fmla="*/ 2 w 18"/>
                <a:gd name="T3" fmla="*/ 1 h 3"/>
                <a:gd name="T4" fmla="*/ 2 w 18"/>
                <a:gd name="T5" fmla="*/ 1 h 3"/>
                <a:gd name="T6" fmla="*/ 2 w 18"/>
                <a:gd name="T7" fmla="*/ 1 h 3"/>
                <a:gd name="T8" fmla="*/ 2 w 18"/>
                <a:gd name="T9" fmla="*/ 1 h 3"/>
                <a:gd name="T10" fmla="*/ 2 w 18"/>
                <a:gd name="T11" fmla="*/ 0 h 3"/>
                <a:gd name="T12" fmla="*/ 2 w 18"/>
                <a:gd name="T13" fmla="*/ 0 h 3"/>
                <a:gd name="T14" fmla="*/ 0 w 18"/>
                <a:gd name="T15" fmla="*/ 0 h 3"/>
                <a:gd name="T16" fmla="*/ 0 w 18"/>
                <a:gd name="T17" fmla="*/ 1 h 3"/>
                <a:gd name="T18" fmla="*/ 0 w 18"/>
                <a:gd name="T19" fmla="*/ 1 h 3"/>
                <a:gd name="T20" fmla="*/ 0 w 18"/>
                <a:gd name="T21" fmla="*/ 1 h 3"/>
                <a:gd name="T22" fmla="*/ 1 w 18"/>
                <a:gd name="T23" fmla="*/ 1 h 3"/>
                <a:gd name="T24" fmla="*/ 2 w 18"/>
                <a:gd name="T25" fmla="*/ 1 h 3"/>
                <a:gd name="T26" fmla="*/ 2 w 18"/>
                <a:gd name="T27" fmla="*/ 1 h 3"/>
                <a:gd name="T28" fmla="*/ 2 w 18"/>
                <a:gd name="T29" fmla="*/ 1 h 3"/>
                <a:gd name="T30" fmla="*/ 2 w 18"/>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3"/>
                <a:gd name="T50" fmla="*/ 18 w 18"/>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3">
                  <a:moveTo>
                    <a:pt x="17" y="2"/>
                  </a:moveTo>
                  <a:lnTo>
                    <a:pt x="17" y="2"/>
                  </a:lnTo>
                  <a:lnTo>
                    <a:pt x="18" y="2"/>
                  </a:lnTo>
                  <a:lnTo>
                    <a:pt x="17" y="2"/>
                  </a:lnTo>
                  <a:lnTo>
                    <a:pt x="12" y="1"/>
                  </a:lnTo>
                  <a:lnTo>
                    <a:pt x="2" y="0"/>
                  </a:lnTo>
                  <a:lnTo>
                    <a:pt x="0" y="0"/>
                  </a:lnTo>
                  <a:lnTo>
                    <a:pt x="0" y="1"/>
                  </a:lnTo>
                  <a:lnTo>
                    <a:pt x="0" y="2"/>
                  </a:lnTo>
                  <a:lnTo>
                    <a:pt x="1" y="3"/>
                  </a:lnTo>
                  <a:lnTo>
                    <a:pt x="2" y="3"/>
                  </a:lnTo>
                  <a:lnTo>
                    <a:pt x="7" y="3"/>
                  </a:lnTo>
                  <a:lnTo>
                    <a:pt x="17"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8" name="Freeform 4531"/>
            <p:cNvSpPr>
              <a:spLocks/>
            </p:cNvSpPr>
            <p:nvPr/>
          </p:nvSpPr>
          <p:spPr bwMode="auto">
            <a:xfrm>
              <a:off x="2442" y="1206"/>
              <a:ext cx="25" cy="10"/>
            </a:xfrm>
            <a:custGeom>
              <a:avLst/>
              <a:gdLst>
                <a:gd name="T0" fmla="*/ 0 w 32"/>
                <a:gd name="T1" fmla="*/ 3 h 12"/>
                <a:gd name="T2" fmla="*/ 0 w 32"/>
                <a:gd name="T3" fmla="*/ 3 h 12"/>
                <a:gd name="T4" fmla="*/ 1 w 32"/>
                <a:gd name="T5" fmla="*/ 3 h 12"/>
                <a:gd name="T6" fmla="*/ 2 w 32"/>
                <a:gd name="T7" fmla="*/ 3 h 12"/>
                <a:gd name="T8" fmla="*/ 2 w 32"/>
                <a:gd name="T9" fmla="*/ 3 h 12"/>
                <a:gd name="T10" fmla="*/ 2 w 32"/>
                <a:gd name="T11" fmla="*/ 3 h 12"/>
                <a:gd name="T12" fmla="*/ 2 w 32"/>
                <a:gd name="T13" fmla="*/ 3 h 12"/>
                <a:gd name="T14" fmla="*/ 2 w 32"/>
                <a:gd name="T15" fmla="*/ 3 h 12"/>
                <a:gd name="T16" fmla="*/ 2 w 32"/>
                <a:gd name="T17" fmla="*/ 3 h 12"/>
                <a:gd name="T18" fmla="*/ 2 w 32"/>
                <a:gd name="T19" fmla="*/ 3 h 12"/>
                <a:gd name="T20" fmla="*/ 2 w 32"/>
                <a:gd name="T21" fmla="*/ 3 h 12"/>
                <a:gd name="T22" fmla="*/ 2 w 32"/>
                <a:gd name="T23" fmla="*/ 3 h 12"/>
                <a:gd name="T24" fmla="*/ 2 w 32"/>
                <a:gd name="T25" fmla="*/ 3 h 12"/>
                <a:gd name="T26" fmla="*/ 2 w 32"/>
                <a:gd name="T27" fmla="*/ 3 h 12"/>
                <a:gd name="T28" fmla="*/ 2 w 32"/>
                <a:gd name="T29" fmla="*/ 3 h 12"/>
                <a:gd name="T30" fmla="*/ 2 w 32"/>
                <a:gd name="T31" fmla="*/ 3 h 12"/>
                <a:gd name="T32" fmla="*/ 2 w 32"/>
                <a:gd name="T33" fmla="*/ 3 h 12"/>
                <a:gd name="T34" fmla="*/ 2 w 32"/>
                <a:gd name="T35" fmla="*/ 0 h 12"/>
                <a:gd name="T36" fmla="*/ 2 w 32"/>
                <a:gd name="T37" fmla="*/ 0 h 12"/>
                <a:gd name="T38" fmla="*/ 2 w 32"/>
                <a:gd name="T39" fmla="*/ 0 h 12"/>
                <a:gd name="T40" fmla="*/ 2 w 32"/>
                <a:gd name="T41" fmla="*/ 0 h 12"/>
                <a:gd name="T42" fmla="*/ 0 w 32"/>
                <a:gd name="T43" fmla="*/ 2 h 12"/>
                <a:gd name="T44" fmla="*/ 0 w 32"/>
                <a:gd name="T45" fmla="*/ 2 h 12"/>
                <a:gd name="T46" fmla="*/ 0 w 32"/>
                <a:gd name="T47" fmla="*/ 3 h 12"/>
                <a:gd name="T48" fmla="*/ 0 w 32"/>
                <a:gd name="T49" fmla="*/ 3 h 12"/>
                <a:gd name="T50" fmla="*/ 0 w 32"/>
                <a:gd name="T51" fmla="*/ 3 h 12"/>
                <a:gd name="T52" fmla="*/ 0 w 32"/>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12"/>
                <a:gd name="T83" fmla="*/ 32 w 32"/>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12">
                  <a:moveTo>
                    <a:pt x="0" y="5"/>
                  </a:moveTo>
                  <a:lnTo>
                    <a:pt x="0" y="5"/>
                  </a:lnTo>
                  <a:lnTo>
                    <a:pt x="1" y="6"/>
                  </a:lnTo>
                  <a:lnTo>
                    <a:pt x="4" y="7"/>
                  </a:lnTo>
                  <a:lnTo>
                    <a:pt x="14" y="9"/>
                  </a:lnTo>
                  <a:lnTo>
                    <a:pt x="29" y="12"/>
                  </a:lnTo>
                  <a:lnTo>
                    <a:pt x="32" y="12"/>
                  </a:lnTo>
                  <a:lnTo>
                    <a:pt x="32" y="11"/>
                  </a:lnTo>
                  <a:lnTo>
                    <a:pt x="26" y="8"/>
                  </a:lnTo>
                  <a:lnTo>
                    <a:pt x="21" y="6"/>
                  </a:lnTo>
                  <a:lnTo>
                    <a:pt x="17" y="5"/>
                  </a:lnTo>
                  <a:lnTo>
                    <a:pt x="11" y="3"/>
                  </a:lnTo>
                  <a:lnTo>
                    <a:pt x="5" y="0"/>
                  </a:lnTo>
                  <a:lnTo>
                    <a:pt x="4" y="0"/>
                  </a:lnTo>
                  <a:lnTo>
                    <a:pt x="2" y="0"/>
                  </a:lnTo>
                  <a:lnTo>
                    <a:pt x="0" y="2"/>
                  </a:lnTo>
                  <a:lnTo>
                    <a:pt x="0" y="3"/>
                  </a:lnTo>
                  <a:lnTo>
                    <a:pt x="0" y="4"/>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09" name="Freeform 4532"/>
            <p:cNvSpPr>
              <a:spLocks/>
            </p:cNvSpPr>
            <p:nvPr/>
          </p:nvSpPr>
          <p:spPr bwMode="auto">
            <a:xfrm>
              <a:off x="2440" y="1502"/>
              <a:ext cx="9" cy="2"/>
            </a:xfrm>
            <a:custGeom>
              <a:avLst/>
              <a:gdLst>
                <a:gd name="T0" fmla="*/ 1 w 10"/>
                <a:gd name="T1" fmla="*/ 0 h 3"/>
                <a:gd name="T2" fmla="*/ 1 w 10"/>
                <a:gd name="T3" fmla="*/ 0 h 3"/>
                <a:gd name="T4" fmla="*/ 0 w 10"/>
                <a:gd name="T5" fmla="*/ 0 h 3"/>
                <a:gd name="T6" fmla="*/ 0 w 10"/>
                <a:gd name="T7" fmla="*/ 0 h 3"/>
                <a:gd name="T8" fmla="*/ 1 w 10"/>
                <a:gd name="T9" fmla="*/ 1 h 3"/>
                <a:gd name="T10" fmla="*/ 1 w 10"/>
                <a:gd name="T11" fmla="*/ 1 h 3"/>
                <a:gd name="T12" fmla="*/ 3 w 10"/>
                <a:gd name="T13" fmla="*/ 1 h 3"/>
                <a:gd name="T14" fmla="*/ 3 w 10"/>
                <a:gd name="T15" fmla="*/ 1 h 3"/>
                <a:gd name="T16" fmla="*/ 4 w 10"/>
                <a:gd name="T17" fmla="*/ 1 h 3"/>
                <a:gd name="T18" fmla="*/ 5 w 10"/>
                <a:gd name="T19" fmla="*/ 1 h 3"/>
                <a:gd name="T20" fmla="*/ 5 w 10"/>
                <a:gd name="T21" fmla="*/ 1 h 3"/>
                <a:gd name="T22" fmla="*/ 5 w 10"/>
                <a:gd name="T23" fmla="*/ 1 h 3"/>
                <a:gd name="T24" fmla="*/ 5 w 10"/>
                <a:gd name="T25" fmla="*/ 0 h 3"/>
                <a:gd name="T26" fmla="*/ 5 w 10"/>
                <a:gd name="T27" fmla="*/ 0 h 3"/>
                <a:gd name="T28" fmla="*/ 5 w 10"/>
                <a:gd name="T29" fmla="*/ 0 h 3"/>
                <a:gd name="T30" fmla="*/ 1 w 10"/>
                <a:gd name="T31" fmla="*/ 0 h 3"/>
                <a:gd name="T32" fmla="*/ 1 w 10"/>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3"/>
                <a:gd name="T53" fmla="*/ 10 w 10"/>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3">
                  <a:moveTo>
                    <a:pt x="1" y="0"/>
                  </a:moveTo>
                  <a:lnTo>
                    <a:pt x="1" y="0"/>
                  </a:lnTo>
                  <a:lnTo>
                    <a:pt x="0" y="0"/>
                  </a:lnTo>
                  <a:lnTo>
                    <a:pt x="1" y="1"/>
                  </a:lnTo>
                  <a:lnTo>
                    <a:pt x="3" y="3"/>
                  </a:lnTo>
                  <a:lnTo>
                    <a:pt x="4" y="3"/>
                  </a:lnTo>
                  <a:lnTo>
                    <a:pt x="5" y="3"/>
                  </a:lnTo>
                  <a:lnTo>
                    <a:pt x="9" y="1"/>
                  </a:lnTo>
                  <a:lnTo>
                    <a:pt x="10" y="0"/>
                  </a:lnTo>
                  <a:lnTo>
                    <a:pt x="9" y="0"/>
                  </a:lnTo>
                  <a:lnTo>
                    <a:pt x="7"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0" name="Freeform 4533"/>
            <p:cNvSpPr>
              <a:spLocks/>
            </p:cNvSpPr>
            <p:nvPr/>
          </p:nvSpPr>
          <p:spPr bwMode="auto">
            <a:xfrm>
              <a:off x="2434" y="1511"/>
              <a:ext cx="6" cy="5"/>
            </a:xfrm>
            <a:custGeom>
              <a:avLst/>
              <a:gdLst>
                <a:gd name="T0" fmla="*/ 2 w 8"/>
                <a:gd name="T1" fmla="*/ 1 h 7"/>
                <a:gd name="T2" fmla="*/ 2 w 8"/>
                <a:gd name="T3" fmla="*/ 1 h 7"/>
                <a:gd name="T4" fmla="*/ 0 w 8"/>
                <a:gd name="T5" fmla="*/ 1 h 7"/>
                <a:gd name="T6" fmla="*/ 0 w 8"/>
                <a:gd name="T7" fmla="*/ 1 h 7"/>
                <a:gd name="T8" fmla="*/ 2 w 8"/>
                <a:gd name="T9" fmla="*/ 1 h 7"/>
                <a:gd name="T10" fmla="*/ 2 w 8"/>
                <a:gd name="T11" fmla="*/ 1 h 7"/>
                <a:gd name="T12" fmla="*/ 2 w 8"/>
                <a:gd name="T13" fmla="*/ 1 h 7"/>
                <a:gd name="T14" fmla="*/ 2 w 8"/>
                <a:gd name="T15" fmla="*/ 1 h 7"/>
                <a:gd name="T16" fmla="*/ 2 w 8"/>
                <a:gd name="T17" fmla="*/ 1 h 7"/>
                <a:gd name="T18" fmla="*/ 2 w 8"/>
                <a:gd name="T19" fmla="*/ 1 h 7"/>
                <a:gd name="T20" fmla="*/ 2 w 8"/>
                <a:gd name="T21" fmla="*/ 1 h 7"/>
                <a:gd name="T22" fmla="*/ 2 w 8"/>
                <a:gd name="T23" fmla="*/ 0 h 7"/>
                <a:gd name="T24" fmla="*/ 2 w 8"/>
                <a:gd name="T25" fmla="*/ 0 h 7"/>
                <a:gd name="T26" fmla="*/ 2 w 8"/>
                <a:gd name="T27" fmla="*/ 0 h 7"/>
                <a:gd name="T28" fmla="*/ 2 w 8"/>
                <a:gd name="T29" fmla="*/ 0 h 7"/>
                <a:gd name="T30" fmla="*/ 2 w 8"/>
                <a:gd name="T31" fmla="*/ 1 h 7"/>
                <a:gd name="T32" fmla="*/ 2 w 8"/>
                <a:gd name="T33" fmla="*/ 1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7"/>
                <a:gd name="T53" fmla="*/ 8 w 8"/>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7">
                  <a:moveTo>
                    <a:pt x="2" y="1"/>
                  </a:moveTo>
                  <a:lnTo>
                    <a:pt x="2" y="1"/>
                  </a:lnTo>
                  <a:lnTo>
                    <a:pt x="0" y="3"/>
                  </a:lnTo>
                  <a:lnTo>
                    <a:pt x="0" y="4"/>
                  </a:lnTo>
                  <a:lnTo>
                    <a:pt x="2" y="6"/>
                  </a:lnTo>
                  <a:lnTo>
                    <a:pt x="4" y="7"/>
                  </a:lnTo>
                  <a:lnTo>
                    <a:pt x="8" y="6"/>
                  </a:lnTo>
                  <a:lnTo>
                    <a:pt x="8" y="5"/>
                  </a:lnTo>
                  <a:lnTo>
                    <a:pt x="8" y="3"/>
                  </a:lnTo>
                  <a:lnTo>
                    <a:pt x="7" y="0"/>
                  </a:lnTo>
                  <a:lnTo>
                    <a:pt x="6" y="0"/>
                  </a:lnTo>
                  <a:lnTo>
                    <a:pt x="4" y="0"/>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1" name="Freeform 4534"/>
            <p:cNvSpPr>
              <a:spLocks/>
            </p:cNvSpPr>
            <p:nvPr/>
          </p:nvSpPr>
          <p:spPr bwMode="auto">
            <a:xfrm>
              <a:off x="2444" y="1509"/>
              <a:ext cx="11" cy="5"/>
            </a:xfrm>
            <a:custGeom>
              <a:avLst/>
              <a:gdLst>
                <a:gd name="T0" fmla="*/ 3 w 13"/>
                <a:gd name="T1" fmla="*/ 5 h 5"/>
                <a:gd name="T2" fmla="*/ 3 w 13"/>
                <a:gd name="T3" fmla="*/ 5 h 5"/>
                <a:gd name="T4" fmla="*/ 3 w 13"/>
                <a:gd name="T5" fmla="*/ 5 h 5"/>
                <a:gd name="T6" fmla="*/ 3 w 13"/>
                <a:gd name="T7" fmla="*/ 4 h 5"/>
                <a:gd name="T8" fmla="*/ 3 w 13"/>
                <a:gd name="T9" fmla="*/ 4 h 5"/>
                <a:gd name="T10" fmla="*/ 3 w 13"/>
                <a:gd name="T11" fmla="*/ 3 h 5"/>
                <a:gd name="T12" fmla="*/ 3 w 13"/>
                <a:gd name="T13" fmla="*/ 3 h 5"/>
                <a:gd name="T14" fmla="*/ 3 w 13"/>
                <a:gd name="T15" fmla="*/ 2 h 5"/>
                <a:gd name="T16" fmla="*/ 3 w 13"/>
                <a:gd name="T17" fmla="*/ 2 h 5"/>
                <a:gd name="T18" fmla="*/ 3 w 13"/>
                <a:gd name="T19" fmla="*/ 2 h 5"/>
                <a:gd name="T20" fmla="*/ 3 w 13"/>
                <a:gd name="T21" fmla="*/ 0 h 5"/>
                <a:gd name="T22" fmla="*/ 1 w 13"/>
                <a:gd name="T23" fmla="*/ 0 h 5"/>
                <a:gd name="T24" fmla="*/ 0 w 13"/>
                <a:gd name="T25" fmla="*/ 2 h 5"/>
                <a:gd name="T26" fmla="*/ 0 w 13"/>
                <a:gd name="T27" fmla="*/ 2 h 5"/>
                <a:gd name="T28" fmla="*/ 0 w 13"/>
                <a:gd name="T29" fmla="*/ 3 h 5"/>
                <a:gd name="T30" fmla="*/ 1 w 13"/>
                <a:gd name="T31" fmla="*/ 5 h 5"/>
                <a:gd name="T32" fmla="*/ 3 w 13"/>
                <a:gd name="T33" fmla="*/ 5 h 5"/>
                <a:gd name="T34" fmla="*/ 3 w 13"/>
                <a:gd name="T35" fmla="*/ 5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5"/>
                <a:gd name="T56" fmla="*/ 13 w 13"/>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5">
                  <a:moveTo>
                    <a:pt x="3" y="5"/>
                  </a:moveTo>
                  <a:lnTo>
                    <a:pt x="3" y="5"/>
                  </a:lnTo>
                  <a:lnTo>
                    <a:pt x="5" y="5"/>
                  </a:lnTo>
                  <a:lnTo>
                    <a:pt x="8" y="4"/>
                  </a:lnTo>
                  <a:lnTo>
                    <a:pt x="10" y="3"/>
                  </a:lnTo>
                  <a:lnTo>
                    <a:pt x="11" y="3"/>
                  </a:lnTo>
                  <a:lnTo>
                    <a:pt x="13" y="2"/>
                  </a:lnTo>
                  <a:lnTo>
                    <a:pt x="12" y="2"/>
                  </a:lnTo>
                  <a:lnTo>
                    <a:pt x="4" y="0"/>
                  </a:lnTo>
                  <a:lnTo>
                    <a:pt x="1" y="0"/>
                  </a:lnTo>
                  <a:lnTo>
                    <a:pt x="0" y="2"/>
                  </a:lnTo>
                  <a:lnTo>
                    <a:pt x="0" y="3"/>
                  </a:lnTo>
                  <a:lnTo>
                    <a:pt x="1" y="5"/>
                  </a:lnTo>
                  <a:lnTo>
                    <a:pt x="3"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2" name="Freeform 4535"/>
            <p:cNvSpPr>
              <a:spLocks/>
            </p:cNvSpPr>
            <p:nvPr/>
          </p:nvSpPr>
          <p:spPr bwMode="auto">
            <a:xfrm>
              <a:off x="2421" y="1530"/>
              <a:ext cx="2" cy="1"/>
            </a:xfrm>
            <a:custGeom>
              <a:avLst/>
              <a:gdLst>
                <a:gd name="T0" fmla="*/ 1 w 3"/>
                <a:gd name="T1" fmla="*/ 1 h 2"/>
                <a:gd name="T2" fmla="*/ 1 w 3"/>
                <a:gd name="T3" fmla="*/ 1 h 2"/>
                <a:gd name="T4" fmla="*/ 0 w 3"/>
                <a:gd name="T5" fmla="*/ 0 h 2"/>
                <a:gd name="T6" fmla="*/ 0 w 3"/>
                <a:gd name="T7" fmla="*/ 0 h 2"/>
                <a:gd name="T8" fmla="*/ 0 w 3"/>
                <a:gd name="T9" fmla="*/ 1 h 2"/>
                <a:gd name="T10" fmla="*/ 0 w 3"/>
                <a:gd name="T11" fmla="*/ 1 h 2"/>
                <a:gd name="T12" fmla="*/ 0 w 3"/>
                <a:gd name="T13" fmla="*/ 1 h 2"/>
                <a:gd name="T14" fmla="*/ 1 w 3"/>
                <a:gd name="T15" fmla="*/ 1 h 2"/>
                <a:gd name="T16" fmla="*/ 1 w 3"/>
                <a:gd name="T17" fmla="*/ 1 h 2"/>
                <a:gd name="T18" fmla="*/ 1 w 3"/>
                <a:gd name="T19" fmla="*/ 1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2" y="1"/>
                  </a:moveTo>
                  <a:lnTo>
                    <a:pt x="2" y="1"/>
                  </a:lnTo>
                  <a:lnTo>
                    <a:pt x="0" y="0"/>
                  </a:lnTo>
                  <a:lnTo>
                    <a:pt x="0" y="1"/>
                  </a:lnTo>
                  <a:lnTo>
                    <a:pt x="0" y="2"/>
                  </a:lnTo>
                  <a:lnTo>
                    <a:pt x="2" y="2"/>
                  </a:lnTo>
                  <a:lnTo>
                    <a:pt x="3" y="2"/>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3" name="Freeform 4536"/>
            <p:cNvSpPr>
              <a:spLocks/>
            </p:cNvSpPr>
            <p:nvPr/>
          </p:nvSpPr>
          <p:spPr bwMode="auto">
            <a:xfrm>
              <a:off x="2421" y="1534"/>
              <a:ext cx="39" cy="25"/>
            </a:xfrm>
            <a:custGeom>
              <a:avLst/>
              <a:gdLst>
                <a:gd name="T0" fmla="*/ 5 w 48"/>
                <a:gd name="T1" fmla="*/ 3 h 30"/>
                <a:gd name="T2" fmla="*/ 3 w 48"/>
                <a:gd name="T3" fmla="*/ 3 h 30"/>
                <a:gd name="T4" fmla="*/ 3 w 48"/>
                <a:gd name="T5" fmla="*/ 3 h 30"/>
                <a:gd name="T6" fmla="*/ 2 w 48"/>
                <a:gd name="T7" fmla="*/ 0 h 30"/>
                <a:gd name="T8" fmla="*/ 2 w 48"/>
                <a:gd name="T9" fmla="*/ 0 h 30"/>
                <a:gd name="T10" fmla="*/ 2 w 48"/>
                <a:gd name="T11" fmla="*/ 1 h 30"/>
                <a:gd name="T12" fmla="*/ 2 w 48"/>
                <a:gd name="T13" fmla="*/ 3 h 30"/>
                <a:gd name="T14" fmla="*/ 2 w 48"/>
                <a:gd name="T15" fmla="*/ 3 h 30"/>
                <a:gd name="T16" fmla="*/ 2 w 48"/>
                <a:gd name="T17" fmla="*/ 3 h 30"/>
                <a:gd name="T18" fmla="*/ 2 w 48"/>
                <a:gd name="T19" fmla="*/ 3 h 30"/>
                <a:gd name="T20" fmla="*/ 2 w 48"/>
                <a:gd name="T21" fmla="*/ 3 h 30"/>
                <a:gd name="T22" fmla="*/ 2 w 48"/>
                <a:gd name="T23" fmla="*/ 3 h 30"/>
                <a:gd name="T24" fmla="*/ 2 w 48"/>
                <a:gd name="T25" fmla="*/ 3 h 30"/>
                <a:gd name="T26" fmla="*/ 2 w 48"/>
                <a:gd name="T27" fmla="*/ 3 h 30"/>
                <a:gd name="T28" fmla="*/ 2 w 48"/>
                <a:gd name="T29" fmla="*/ 3 h 30"/>
                <a:gd name="T30" fmla="*/ 2 w 48"/>
                <a:gd name="T31" fmla="*/ 3 h 30"/>
                <a:gd name="T32" fmla="*/ 2 w 48"/>
                <a:gd name="T33" fmla="*/ 3 h 30"/>
                <a:gd name="T34" fmla="*/ 0 w 48"/>
                <a:gd name="T35" fmla="*/ 3 h 30"/>
                <a:gd name="T36" fmla="*/ 0 w 48"/>
                <a:gd name="T37" fmla="*/ 3 h 30"/>
                <a:gd name="T38" fmla="*/ 2 w 48"/>
                <a:gd name="T39" fmla="*/ 3 h 30"/>
                <a:gd name="T40" fmla="*/ 2 w 48"/>
                <a:gd name="T41" fmla="*/ 3 h 30"/>
                <a:gd name="T42" fmla="*/ 2 w 48"/>
                <a:gd name="T43" fmla="*/ 3 h 30"/>
                <a:gd name="T44" fmla="*/ 2 w 48"/>
                <a:gd name="T45" fmla="*/ 3 h 30"/>
                <a:gd name="T46" fmla="*/ 2 w 48"/>
                <a:gd name="T47" fmla="*/ 3 h 30"/>
                <a:gd name="T48" fmla="*/ 2 w 48"/>
                <a:gd name="T49" fmla="*/ 3 h 30"/>
                <a:gd name="T50" fmla="*/ 2 w 48"/>
                <a:gd name="T51" fmla="*/ 4 h 30"/>
                <a:gd name="T52" fmla="*/ 2 w 48"/>
                <a:gd name="T53" fmla="*/ 4 h 30"/>
                <a:gd name="T54" fmla="*/ 2 w 48"/>
                <a:gd name="T55" fmla="*/ 4 h 30"/>
                <a:gd name="T56" fmla="*/ 2 w 48"/>
                <a:gd name="T57" fmla="*/ 5 h 30"/>
                <a:gd name="T58" fmla="*/ 3 w 48"/>
                <a:gd name="T59" fmla="*/ 4 h 30"/>
                <a:gd name="T60" fmla="*/ 5 w 48"/>
                <a:gd name="T61" fmla="*/ 3 h 30"/>
                <a:gd name="T62" fmla="*/ 5 w 48"/>
                <a:gd name="T63" fmla="*/ 3 h 30"/>
                <a:gd name="T64" fmla="*/ 5 w 48"/>
                <a:gd name="T65" fmla="*/ 3 h 30"/>
                <a:gd name="T66" fmla="*/ 5 w 48"/>
                <a:gd name="T67" fmla="*/ 3 h 30"/>
                <a:gd name="T68" fmla="*/ 5 w 48"/>
                <a:gd name="T69" fmla="*/ 3 h 30"/>
                <a:gd name="T70" fmla="*/ 5 w 48"/>
                <a:gd name="T71" fmla="*/ 3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8"/>
                <a:gd name="T109" fmla="*/ 0 h 30"/>
                <a:gd name="T110" fmla="*/ 48 w 48"/>
                <a:gd name="T111" fmla="*/ 30 h 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8" h="30">
                  <a:moveTo>
                    <a:pt x="41" y="12"/>
                  </a:moveTo>
                  <a:lnTo>
                    <a:pt x="41" y="12"/>
                  </a:lnTo>
                  <a:lnTo>
                    <a:pt x="36" y="9"/>
                  </a:lnTo>
                  <a:lnTo>
                    <a:pt x="31" y="6"/>
                  </a:lnTo>
                  <a:lnTo>
                    <a:pt x="29" y="4"/>
                  </a:lnTo>
                  <a:lnTo>
                    <a:pt x="26" y="2"/>
                  </a:lnTo>
                  <a:lnTo>
                    <a:pt x="19" y="0"/>
                  </a:lnTo>
                  <a:lnTo>
                    <a:pt x="12" y="0"/>
                  </a:lnTo>
                  <a:lnTo>
                    <a:pt x="4" y="1"/>
                  </a:lnTo>
                  <a:lnTo>
                    <a:pt x="2" y="2"/>
                  </a:lnTo>
                  <a:lnTo>
                    <a:pt x="2" y="4"/>
                  </a:lnTo>
                  <a:lnTo>
                    <a:pt x="3" y="6"/>
                  </a:lnTo>
                  <a:lnTo>
                    <a:pt x="3" y="7"/>
                  </a:lnTo>
                  <a:lnTo>
                    <a:pt x="5" y="8"/>
                  </a:lnTo>
                  <a:lnTo>
                    <a:pt x="9" y="9"/>
                  </a:lnTo>
                  <a:lnTo>
                    <a:pt x="11" y="9"/>
                  </a:lnTo>
                  <a:lnTo>
                    <a:pt x="10" y="9"/>
                  </a:lnTo>
                  <a:lnTo>
                    <a:pt x="4" y="9"/>
                  </a:lnTo>
                  <a:lnTo>
                    <a:pt x="3" y="9"/>
                  </a:lnTo>
                  <a:lnTo>
                    <a:pt x="2" y="12"/>
                  </a:lnTo>
                  <a:lnTo>
                    <a:pt x="3" y="14"/>
                  </a:lnTo>
                  <a:lnTo>
                    <a:pt x="4" y="14"/>
                  </a:lnTo>
                  <a:lnTo>
                    <a:pt x="8" y="17"/>
                  </a:lnTo>
                  <a:lnTo>
                    <a:pt x="2" y="16"/>
                  </a:lnTo>
                  <a:lnTo>
                    <a:pt x="0" y="17"/>
                  </a:lnTo>
                  <a:lnTo>
                    <a:pt x="0" y="18"/>
                  </a:lnTo>
                  <a:lnTo>
                    <a:pt x="2" y="19"/>
                  </a:lnTo>
                  <a:lnTo>
                    <a:pt x="8" y="20"/>
                  </a:lnTo>
                  <a:lnTo>
                    <a:pt x="15" y="21"/>
                  </a:lnTo>
                  <a:lnTo>
                    <a:pt x="16" y="22"/>
                  </a:lnTo>
                  <a:lnTo>
                    <a:pt x="17" y="22"/>
                  </a:lnTo>
                  <a:lnTo>
                    <a:pt x="23" y="23"/>
                  </a:lnTo>
                  <a:lnTo>
                    <a:pt x="25" y="24"/>
                  </a:lnTo>
                  <a:lnTo>
                    <a:pt x="22" y="24"/>
                  </a:lnTo>
                  <a:lnTo>
                    <a:pt x="12" y="24"/>
                  </a:lnTo>
                  <a:lnTo>
                    <a:pt x="11" y="26"/>
                  </a:lnTo>
                  <a:lnTo>
                    <a:pt x="12" y="27"/>
                  </a:lnTo>
                  <a:lnTo>
                    <a:pt x="15" y="27"/>
                  </a:lnTo>
                  <a:lnTo>
                    <a:pt x="18" y="29"/>
                  </a:lnTo>
                  <a:lnTo>
                    <a:pt x="19" y="30"/>
                  </a:lnTo>
                  <a:lnTo>
                    <a:pt x="23" y="30"/>
                  </a:lnTo>
                  <a:lnTo>
                    <a:pt x="27" y="29"/>
                  </a:lnTo>
                  <a:lnTo>
                    <a:pt x="36" y="26"/>
                  </a:lnTo>
                  <a:lnTo>
                    <a:pt x="47" y="21"/>
                  </a:lnTo>
                  <a:lnTo>
                    <a:pt x="48" y="19"/>
                  </a:lnTo>
                  <a:lnTo>
                    <a:pt x="48" y="18"/>
                  </a:lnTo>
                  <a:lnTo>
                    <a:pt x="47" y="17"/>
                  </a:lnTo>
                  <a:lnTo>
                    <a:pt x="47" y="15"/>
                  </a:lnTo>
                  <a:lnTo>
                    <a:pt x="47" y="14"/>
                  </a:lnTo>
                  <a:lnTo>
                    <a:pt x="45" y="13"/>
                  </a:lnTo>
                  <a:lnTo>
                    <a:pt x="41"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4" name="Freeform 4537"/>
            <p:cNvSpPr>
              <a:spLocks/>
            </p:cNvSpPr>
            <p:nvPr/>
          </p:nvSpPr>
          <p:spPr bwMode="auto">
            <a:xfrm>
              <a:off x="2466" y="1543"/>
              <a:ext cx="10" cy="9"/>
            </a:xfrm>
            <a:custGeom>
              <a:avLst/>
              <a:gdLst>
                <a:gd name="T0" fmla="*/ 1 w 11"/>
                <a:gd name="T1" fmla="*/ 2 h 11"/>
                <a:gd name="T2" fmla="*/ 1 w 11"/>
                <a:gd name="T3" fmla="*/ 2 h 11"/>
                <a:gd name="T4" fmla="*/ 4 w 11"/>
                <a:gd name="T5" fmla="*/ 2 h 11"/>
                <a:gd name="T6" fmla="*/ 5 w 11"/>
                <a:gd name="T7" fmla="*/ 2 h 11"/>
                <a:gd name="T8" fmla="*/ 4 w 11"/>
                <a:gd name="T9" fmla="*/ 2 h 11"/>
                <a:gd name="T10" fmla="*/ 4 w 11"/>
                <a:gd name="T11" fmla="*/ 2 h 11"/>
                <a:gd name="T12" fmla="*/ 2 w 11"/>
                <a:gd name="T13" fmla="*/ 2 h 11"/>
                <a:gd name="T14" fmla="*/ 1 w 11"/>
                <a:gd name="T15" fmla="*/ 2 h 11"/>
                <a:gd name="T16" fmla="*/ 1 w 11"/>
                <a:gd name="T17" fmla="*/ 2 h 11"/>
                <a:gd name="T18" fmla="*/ 1 w 11"/>
                <a:gd name="T19" fmla="*/ 2 h 11"/>
                <a:gd name="T20" fmla="*/ 1 w 11"/>
                <a:gd name="T21" fmla="*/ 2 h 11"/>
                <a:gd name="T22" fmla="*/ 1 w 11"/>
                <a:gd name="T23" fmla="*/ 2 h 11"/>
                <a:gd name="T24" fmla="*/ 1 w 11"/>
                <a:gd name="T25" fmla="*/ 2 h 11"/>
                <a:gd name="T26" fmla="*/ 3 w 11"/>
                <a:gd name="T27" fmla="*/ 2 h 11"/>
                <a:gd name="T28" fmla="*/ 4 w 11"/>
                <a:gd name="T29" fmla="*/ 2 h 11"/>
                <a:gd name="T30" fmla="*/ 4 w 11"/>
                <a:gd name="T31" fmla="*/ 2 h 11"/>
                <a:gd name="T32" fmla="*/ 5 w 11"/>
                <a:gd name="T33" fmla="*/ 2 h 11"/>
                <a:gd name="T34" fmla="*/ 5 w 11"/>
                <a:gd name="T35" fmla="*/ 2 h 11"/>
                <a:gd name="T36" fmla="*/ 5 w 11"/>
                <a:gd name="T37" fmla="*/ 2 h 11"/>
                <a:gd name="T38" fmla="*/ 5 w 11"/>
                <a:gd name="T39" fmla="*/ 2 h 11"/>
                <a:gd name="T40" fmla="*/ 5 w 11"/>
                <a:gd name="T41" fmla="*/ 2 h 11"/>
                <a:gd name="T42" fmla="*/ 5 w 11"/>
                <a:gd name="T43" fmla="*/ 2 h 11"/>
                <a:gd name="T44" fmla="*/ 5 w 11"/>
                <a:gd name="T45" fmla="*/ 2 h 11"/>
                <a:gd name="T46" fmla="*/ 5 w 11"/>
                <a:gd name="T47" fmla="*/ 2 h 11"/>
                <a:gd name="T48" fmla="*/ 5 w 11"/>
                <a:gd name="T49" fmla="*/ 2 h 11"/>
                <a:gd name="T50" fmla="*/ 5 w 11"/>
                <a:gd name="T51" fmla="*/ 2 h 11"/>
                <a:gd name="T52" fmla="*/ 5 w 11"/>
                <a:gd name="T53" fmla="*/ 0 h 11"/>
                <a:gd name="T54" fmla="*/ 5 w 11"/>
                <a:gd name="T55" fmla="*/ 0 h 11"/>
                <a:gd name="T56" fmla="*/ 5 w 11"/>
                <a:gd name="T57" fmla="*/ 0 h 11"/>
                <a:gd name="T58" fmla="*/ 3 w 11"/>
                <a:gd name="T59" fmla="*/ 0 h 11"/>
                <a:gd name="T60" fmla="*/ 3 w 11"/>
                <a:gd name="T61" fmla="*/ 0 h 11"/>
                <a:gd name="T62" fmla="*/ 3 w 11"/>
                <a:gd name="T63" fmla="*/ 2 h 11"/>
                <a:gd name="T64" fmla="*/ 3 w 11"/>
                <a:gd name="T65" fmla="*/ 2 h 11"/>
                <a:gd name="T66" fmla="*/ 2 w 11"/>
                <a:gd name="T67" fmla="*/ 2 h 11"/>
                <a:gd name="T68" fmla="*/ 1 w 11"/>
                <a:gd name="T69" fmla="*/ 2 h 11"/>
                <a:gd name="T70" fmla="*/ 0 w 11"/>
                <a:gd name="T71" fmla="*/ 2 h 11"/>
                <a:gd name="T72" fmla="*/ 1 w 11"/>
                <a:gd name="T73" fmla="*/ 2 h 11"/>
                <a:gd name="T74" fmla="*/ 1 w 11"/>
                <a:gd name="T75" fmla="*/ 2 h 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
                <a:gd name="T115" fmla="*/ 0 h 11"/>
                <a:gd name="T116" fmla="*/ 11 w 11"/>
                <a:gd name="T117" fmla="*/ 11 h 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 h="11">
                  <a:moveTo>
                    <a:pt x="1" y="3"/>
                  </a:moveTo>
                  <a:lnTo>
                    <a:pt x="1" y="3"/>
                  </a:lnTo>
                  <a:lnTo>
                    <a:pt x="4" y="2"/>
                  </a:lnTo>
                  <a:lnTo>
                    <a:pt x="5" y="2"/>
                  </a:lnTo>
                  <a:lnTo>
                    <a:pt x="4" y="3"/>
                  </a:lnTo>
                  <a:lnTo>
                    <a:pt x="2" y="5"/>
                  </a:lnTo>
                  <a:lnTo>
                    <a:pt x="1" y="6"/>
                  </a:lnTo>
                  <a:lnTo>
                    <a:pt x="1" y="7"/>
                  </a:lnTo>
                  <a:lnTo>
                    <a:pt x="1" y="9"/>
                  </a:lnTo>
                  <a:lnTo>
                    <a:pt x="3" y="10"/>
                  </a:lnTo>
                  <a:lnTo>
                    <a:pt x="4" y="11"/>
                  </a:lnTo>
                  <a:lnTo>
                    <a:pt x="7" y="10"/>
                  </a:lnTo>
                  <a:lnTo>
                    <a:pt x="7" y="8"/>
                  </a:lnTo>
                  <a:lnTo>
                    <a:pt x="8" y="7"/>
                  </a:lnTo>
                  <a:lnTo>
                    <a:pt x="9" y="6"/>
                  </a:lnTo>
                  <a:lnTo>
                    <a:pt x="11" y="4"/>
                  </a:lnTo>
                  <a:lnTo>
                    <a:pt x="11" y="3"/>
                  </a:lnTo>
                  <a:lnTo>
                    <a:pt x="10" y="2"/>
                  </a:lnTo>
                  <a:lnTo>
                    <a:pt x="7" y="0"/>
                  </a:lnTo>
                  <a:lnTo>
                    <a:pt x="5" y="0"/>
                  </a:lnTo>
                  <a:lnTo>
                    <a:pt x="3" y="0"/>
                  </a:lnTo>
                  <a:lnTo>
                    <a:pt x="3" y="2"/>
                  </a:lnTo>
                  <a:lnTo>
                    <a:pt x="2" y="2"/>
                  </a:lnTo>
                  <a:lnTo>
                    <a:pt x="1" y="3"/>
                  </a:lnTo>
                  <a:lnTo>
                    <a:pt x="0" y="3"/>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5" name="Freeform 4538"/>
            <p:cNvSpPr>
              <a:spLocks/>
            </p:cNvSpPr>
            <p:nvPr/>
          </p:nvSpPr>
          <p:spPr bwMode="auto">
            <a:xfrm>
              <a:off x="2514" y="1193"/>
              <a:ext cx="42" cy="20"/>
            </a:xfrm>
            <a:custGeom>
              <a:avLst/>
              <a:gdLst>
                <a:gd name="T0" fmla="*/ 2 w 51"/>
                <a:gd name="T1" fmla="*/ 3 h 24"/>
                <a:gd name="T2" fmla="*/ 2 w 51"/>
                <a:gd name="T3" fmla="*/ 3 h 24"/>
                <a:gd name="T4" fmla="*/ 2 w 51"/>
                <a:gd name="T5" fmla="*/ 3 h 24"/>
                <a:gd name="T6" fmla="*/ 2 w 51"/>
                <a:gd name="T7" fmla="*/ 3 h 24"/>
                <a:gd name="T8" fmla="*/ 2 w 51"/>
                <a:gd name="T9" fmla="*/ 3 h 24"/>
                <a:gd name="T10" fmla="*/ 5 w 51"/>
                <a:gd name="T11" fmla="*/ 3 h 24"/>
                <a:gd name="T12" fmla="*/ 5 w 51"/>
                <a:gd name="T13" fmla="*/ 3 h 24"/>
                <a:gd name="T14" fmla="*/ 5 w 51"/>
                <a:gd name="T15" fmla="*/ 3 h 24"/>
                <a:gd name="T16" fmla="*/ 6 w 51"/>
                <a:gd name="T17" fmla="*/ 3 h 24"/>
                <a:gd name="T18" fmla="*/ 6 w 51"/>
                <a:gd name="T19" fmla="*/ 3 h 24"/>
                <a:gd name="T20" fmla="*/ 6 w 51"/>
                <a:gd name="T21" fmla="*/ 3 h 24"/>
                <a:gd name="T22" fmla="*/ 6 w 51"/>
                <a:gd name="T23" fmla="*/ 3 h 24"/>
                <a:gd name="T24" fmla="*/ 5 w 51"/>
                <a:gd name="T25" fmla="*/ 3 h 24"/>
                <a:gd name="T26" fmla="*/ 5 w 51"/>
                <a:gd name="T27" fmla="*/ 3 h 24"/>
                <a:gd name="T28" fmla="*/ 5 w 51"/>
                <a:gd name="T29" fmla="*/ 3 h 24"/>
                <a:gd name="T30" fmla="*/ 5 w 51"/>
                <a:gd name="T31" fmla="*/ 3 h 24"/>
                <a:gd name="T32" fmla="*/ 6 w 51"/>
                <a:gd name="T33" fmla="*/ 3 h 24"/>
                <a:gd name="T34" fmla="*/ 6 w 51"/>
                <a:gd name="T35" fmla="*/ 3 h 24"/>
                <a:gd name="T36" fmla="*/ 6 w 51"/>
                <a:gd name="T37" fmla="*/ 3 h 24"/>
                <a:gd name="T38" fmla="*/ 6 w 51"/>
                <a:gd name="T39" fmla="*/ 3 h 24"/>
                <a:gd name="T40" fmla="*/ 6 w 51"/>
                <a:gd name="T41" fmla="*/ 3 h 24"/>
                <a:gd name="T42" fmla="*/ 6 w 51"/>
                <a:gd name="T43" fmla="*/ 3 h 24"/>
                <a:gd name="T44" fmla="*/ 6 w 51"/>
                <a:gd name="T45" fmla="*/ 3 h 24"/>
                <a:gd name="T46" fmla="*/ 6 w 51"/>
                <a:gd name="T47" fmla="*/ 3 h 24"/>
                <a:gd name="T48" fmla="*/ 6 w 51"/>
                <a:gd name="T49" fmla="*/ 3 h 24"/>
                <a:gd name="T50" fmla="*/ 5 w 51"/>
                <a:gd name="T51" fmla="*/ 3 h 24"/>
                <a:gd name="T52" fmla="*/ 4 w 51"/>
                <a:gd name="T53" fmla="*/ 3 h 24"/>
                <a:gd name="T54" fmla="*/ 4 w 51"/>
                <a:gd name="T55" fmla="*/ 3 h 24"/>
                <a:gd name="T56" fmla="*/ 2 w 51"/>
                <a:gd name="T57" fmla="*/ 1 h 24"/>
                <a:gd name="T58" fmla="*/ 2 w 51"/>
                <a:gd name="T59" fmla="*/ 0 h 24"/>
                <a:gd name="T60" fmla="*/ 2 w 51"/>
                <a:gd name="T61" fmla="*/ 0 h 24"/>
                <a:gd name="T62" fmla="*/ 2 w 51"/>
                <a:gd name="T63" fmla="*/ 1 h 24"/>
                <a:gd name="T64" fmla="*/ 2 w 51"/>
                <a:gd name="T65" fmla="*/ 1 h 24"/>
                <a:gd name="T66" fmla="*/ 2 w 51"/>
                <a:gd name="T67" fmla="*/ 2 h 24"/>
                <a:gd name="T68" fmla="*/ 2 w 51"/>
                <a:gd name="T69" fmla="*/ 2 h 24"/>
                <a:gd name="T70" fmla="*/ 2 w 51"/>
                <a:gd name="T71" fmla="*/ 2 h 24"/>
                <a:gd name="T72" fmla="*/ 2 w 51"/>
                <a:gd name="T73" fmla="*/ 2 h 24"/>
                <a:gd name="T74" fmla="*/ 2 w 51"/>
                <a:gd name="T75" fmla="*/ 2 h 24"/>
                <a:gd name="T76" fmla="*/ 0 w 51"/>
                <a:gd name="T77" fmla="*/ 2 h 24"/>
                <a:gd name="T78" fmla="*/ 0 w 51"/>
                <a:gd name="T79" fmla="*/ 2 h 24"/>
                <a:gd name="T80" fmla="*/ 2 w 51"/>
                <a:gd name="T81" fmla="*/ 3 h 24"/>
                <a:gd name="T82" fmla="*/ 2 w 51"/>
                <a:gd name="T83" fmla="*/ 3 h 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
                <a:gd name="T127" fmla="*/ 0 h 24"/>
                <a:gd name="T128" fmla="*/ 51 w 51"/>
                <a:gd name="T129" fmla="*/ 24 h 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 h="24">
                  <a:moveTo>
                    <a:pt x="2" y="3"/>
                  </a:moveTo>
                  <a:lnTo>
                    <a:pt x="2" y="3"/>
                  </a:lnTo>
                  <a:lnTo>
                    <a:pt x="5" y="6"/>
                  </a:lnTo>
                  <a:lnTo>
                    <a:pt x="10" y="8"/>
                  </a:lnTo>
                  <a:lnTo>
                    <a:pt x="38" y="23"/>
                  </a:lnTo>
                  <a:lnTo>
                    <a:pt x="41" y="24"/>
                  </a:lnTo>
                  <a:lnTo>
                    <a:pt x="45" y="23"/>
                  </a:lnTo>
                  <a:lnTo>
                    <a:pt x="46" y="22"/>
                  </a:lnTo>
                  <a:lnTo>
                    <a:pt x="46" y="21"/>
                  </a:lnTo>
                  <a:lnTo>
                    <a:pt x="42" y="19"/>
                  </a:lnTo>
                  <a:lnTo>
                    <a:pt x="41" y="18"/>
                  </a:lnTo>
                  <a:lnTo>
                    <a:pt x="45" y="16"/>
                  </a:lnTo>
                  <a:lnTo>
                    <a:pt x="50" y="13"/>
                  </a:lnTo>
                  <a:lnTo>
                    <a:pt x="51" y="13"/>
                  </a:lnTo>
                  <a:lnTo>
                    <a:pt x="50" y="12"/>
                  </a:lnTo>
                  <a:lnTo>
                    <a:pt x="49" y="10"/>
                  </a:lnTo>
                  <a:lnTo>
                    <a:pt x="44" y="7"/>
                  </a:lnTo>
                  <a:lnTo>
                    <a:pt x="37" y="5"/>
                  </a:lnTo>
                  <a:lnTo>
                    <a:pt x="30" y="3"/>
                  </a:lnTo>
                  <a:lnTo>
                    <a:pt x="22" y="1"/>
                  </a:lnTo>
                  <a:lnTo>
                    <a:pt x="14" y="0"/>
                  </a:lnTo>
                  <a:lnTo>
                    <a:pt x="13" y="1"/>
                  </a:lnTo>
                  <a:lnTo>
                    <a:pt x="12" y="2"/>
                  </a:lnTo>
                  <a:lnTo>
                    <a:pt x="2" y="2"/>
                  </a:lnTo>
                  <a:lnTo>
                    <a:pt x="0" y="2"/>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6" name="Freeform 4539"/>
            <p:cNvSpPr>
              <a:spLocks/>
            </p:cNvSpPr>
            <p:nvPr/>
          </p:nvSpPr>
          <p:spPr bwMode="auto">
            <a:xfrm>
              <a:off x="2811" y="1472"/>
              <a:ext cx="31" cy="19"/>
            </a:xfrm>
            <a:custGeom>
              <a:avLst/>
              <a:gdLst>
                <a:gd name="T0" fmla="*/ 3 w 39"/>
                <a:gd name="T1" fmla="*/ 2 h 24"/>
                <a:gd name="T2" fmla="*/ 3 w 39"/>
                <a:gd name="T3" fmla="*/ 2 h 24"/>
                <a:gd name="T4" fmla="*/ 3 w 39"/>
                <a:gd name="T5" fmla="*/ 2 h 24"/>
                <a:gd name="T6" fmla="*/ 3 w 39"/>
                <a:gd name="T7" fmla="*/ 2 h 24"/>
                <a:gd name="T8" fmla="*/ 2 w 39"/>
                <a:gd name="T9" fmla="*/ 2 h 24"/>
                <a:gd name="T10" fmla="*/ 2 w 39"/>
                <a:gd name="T11" fmla="*/ 2 h 24"/>
                <a:gd name="T12" fmla="*/ 2 w 39"/>
                <a:gd name="T13" fmla="*/ 2 h 24"/>
                <a:gd name="T14" fmla="*/ 2 w 39"/>
                <a:gd name="T15" fmla="*/ 1 h 24"/>
                <a:gd name="T16" fmla="*/ 2 w 39"/>
                <a:gd name="T17" fmla="*/ 1 h 24"/>
                <a:gd name="T18" fmla="*/ 2 w 39"/>
                <a:gd name="T19" fmla="*/ 0 h 24"/>
                <a:gd name="T20" fmla="*/ 1 w 39"/>
                <a:gd name="T21" fmla="*/ 0 h 24"/>
                <a:gd name="T22" fmla="*/ 0 w 39"/>
                <a:gd name="T23" fmla="*/ 1 h 24"/>
                <a:gd name="T24" fmla="*/ 1 w 39"/>
                <a:gd name="T25" fmla="*/ 2 h 24"/>
                <a:gd name="T26" fmla="*/ 1 w 39"/>
                <a:gd name="T27" fmla="*/ 2 h 24"/>
                <a:gd name="T28" fmla="*/ 2 w 39"/>
                <a:gd name="T29" fmla="*/ 2 h 24"/>
                <a:gd name="T30" fmla="*/ 2 w 39"/>
                <a:gd name="T31" fmla="*/ 2 h 24"/>
                <a:gd name="T32" fmla="*/ 2 w 39"/>
                <a:gd name="T33" fmla="*/ 2 h 24"/>
                <a:gd name="T34" fmla="*/ 2 w 39"/>
                <a:gd name="T35" fmla="*/ 2 h 24"/>
                <a:gd name="T36" fmla="*/ 2 w 39"/>
                <a:gd name="T37" fmla="*/ 2 h 24"/>
                <a:gd name="T38" fmla="*/ 2 w 39"/>
                <a:gd name="T39" fmla="*/ 2 h 24"/>
                <a:gd name="T40" fmla="*/ 2 w 39"/>
                <a:gd name="T41" fmla="*/ 2 h 24"/>
                <a:gd name="T42" fmla="*/ 3 w 39"/>
                <a:gd name="T43" fmla="*/ 2 h 24"/>
                <a:gd name="T44" fmla="*/ 3 w 39"/>
                <a:gd name="T45" fmla="*/ 2 h 24"/>
                <a:gd name="T46" fmla="*/ 3 w 39"/>
                <a:gd name="T47" fmla="*/ 2 h 24"/>
                <a:gd name="T48" fmla="*/ 3 w 39"/>
                <a:gd name="T49" fmla="*/ 2 h 24"/>
                <a:gd name="T50" fmla="*/ 3 w 39"/>
                <a:gd name="T51" fmla="*/ 2 h 24"/>
                <a:gd name="T52" fmla="*/ 3 w 39"/>
                <a:gd name="T53" fmla="*/ 2 h 24"/>
                <a:gd name="T54" fmla="*/ 3 w 39"/>
                <a:gd name="T55" fmla="*/ 2 h 24"/>
                <a:gd name="T56" fmla="*/ 2 w 39"/>
                <a:gd name="T57" fmla="*/ 2 h 24"/>
                <a:gd name="T58" fmla="*/ 2 w 39"/>
                <a:gd name="T59" fmla="*/ 2 h 24"/>
                <a:gd name="T60" fmla="*/ 2 w 39"/>
                <a:gd name="T61" fmla="*/ 2 h 24"/>
                <a:gd name="T62" fmla="*/ 3 w 39"/>
                <a:gd name="T63" fmla="*/ 2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
                <a:gd name="T97" fmla="*/ 0 h 24"/>
                <a:gd name="T98" fmla="*/ 39 w 39"/>
                <a:gd name="T99" fmla="*/ 24 h 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 h="24">
                  <a:moveTo>
                    <a:pt x="39" y="13"/>
                  </a:moveTo>
                  <a:lnTo>
                    <a:pt x="39" y="13"/>
                  </a:lnTo>
                  <a:lnTo>
                    <a:pt x="39" y="12"/>
                  </a:lnTo>
                  <a:lnTo>
                    <a:pt x="38" y="11"/>
                  </a:lnTo>
                  <a:lnTo>
                    <a:pt x="33" y="9"/>
                  </a:lnTo>
                  <a:lnTo>
                    <a:pt x="32" y="9"/>
                  </a:lnTo>
                  <a:lnTo>
                    <a:pt x="30" y="8"/>
                  </a:lnTo>
                  <a:lnTo>
                    <a:pt x="26" y="6"/>
                  </a:lnTo>
                  <a:lnTo>
                    <a:pt x="23" y="2"/>
                  </a:lnTo>
                  <a:lnTo>
                    <a:pt x="21" y="1"/>
                  </a:lnTo>
                  <a:lnTo>
                    <a:pt x="18" y="1"/>
                  </a:lnTo>
                  <a:lnTo>
                    <a:pt x="15" y="1"/>
                  </a:lnTo>
                  <a:lnTo>
                    <a:pt x="9" y="0"/>
                  </a:lnTo>
                  <a:lnTo>
                    <a:pt x="4" y="0"/>
                  </a:lnTo>
                  <a:lnTo>
                    <a:pt x="1" y="0"/>
                  </a:lnTo>
                  <a:lnTo>
                    <a:pt x="0" y="1"/>
                  </a:lnTo>
                  <a:lnTo>
                    <a:pt x="0" y="3"/>
                  </a:lnTo>
                  <a:lnTo>
                    <a:pt x="1" y="8"/>
                  </a:lnTo>
                  <a:lnTo>
                    <a:pt x="1" y="9"/>
                  </a:lnTo>
                  <a:lnTo>
                    <a:pt x="2" y="10"/>
                  </a:lnTo>
                  <a:lnTo>
                    <a:pt x="4" y="10"/>
                  </a:lnTo>
                  <a:lnTo>
                    <a:pt x="5" y="12"/>
                  </a:lnTo>
                  <a:lnTo>
                    <a:pt x="5" y="13"/>
                  </a:lnTo>
                  <a:lnTo>
                    <a:pt x="8" y="12"/>
                  </a:lnTo>
                  <a:lnTo>
                    <a:pt x="14" y="14"/>
                  </a:lnTo>
                  <a:lnTo>
                    <a:pt x="21" y="17"/>
                  </a:lnTo>
                  <a:lnTo>
                    <a:pt x="27" y="21"/>
                  </a:lnTo>
                  <a:lnTo>
                    <a:pt x="30" y="23"/>
                  </a:lnTo>
                  <a:lnTo>
                    <a:pt x="33" y="24"/>
                  </a:lnTo>
                  <a:lnTo>
                    <a:pt x="36" y="23"/>
                  </a:lnTo>
                  <a:lnTo>
                    <a:pt x="37" y="22"/>
                  </a:lnTo>
                  <a:lnTo>
                    <a:pt x="38" y="18"/>
                  </a:lnTo>
                  <a:lnTo>
                    <a:pt x="37" y="18"/>
                  </a:lnTo>
                  <a:lnTo>
                    <a:pt x="36" y="18"/>
                  </a:lnTo>
                  <a:lnTo>
                    <a:pt x="35" y="18"/>
                  </a:lnTo>
                  <a:lnTo>
                    <a:pt x="35" y="17"/>
                  </a:lnTo>
                  <a:lnTo>
                    <a:pt x="33" y="16"/>
                  </a:lnTo>
                  <a:lnTo>
                    <a:pt x="31" y="16"/>
                  </a:lnTo>
                  <a:lnTo>
                    <a:pt x="29" y="16"/>
                  </a:lnTo>
                  <a:lnTo>
                    <a:pt x="27" y="15"/>
                  </a:lnTo>
                  <a:lnTo>
                    <a:pt x="27" y="14"/>
                  </a:lnTo>
                  <a:lnTo>
                    <a:pt x="29" y="13"/>
                  </a:lnTo>
                  <a:lnTo>
                    <a:pt x="39"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7" name="Freeform 4540"/>
            <p:cNvSpPr>
              <a:spLocks/>
            </p:cNvSpPr>
            <p:nvPr/>
          </p:nvSpPr>
          <p:spPr bwMode="auto">
            <a:xfrm>
              <a:off x="2809" y="1467"/>
              <a:ext cx="34" cy="9"/>
            </a:xfrm>
            <a:custGeom>
              <a:avLst/>
              <a:gdLst>
                <a:gd name="T0" fmla="*/ 4 w 42"/>
                <a:gd name="T1" fmla="*/ 2 h 11"/>
                <a:gd name="T2" fmla="*/ 4 w 42"/>
                <a:gd name="T3" fmla="*/ 2 h 11"/>
                <a:gd name="T4" fmla="*/ 4 w 42"/>
                <a:gd name="T5" fmla="*/ 2 h 11"/>
                <a:gd name="T6" fmla="*/ 4 w 42"/>
                <a:gd name="T7" fmla="*/ 2 h 11"/>
                <a:gd name="T8" fmla="*/ 4 w 42"/>
                <a:gd name="T9" fmla="*/ 2 h 11"/>
                <a:gd name="T10" fmla="*/ 4 w 42"/>
                <a:gd name="T11" fmla="*/ 2 h 11"/>
                <a:gd name="T12" fmla="*/ 4 w 42"/>
                <a:gd name="T13" fmla="*/ 2 h 11"/>
                <a:gd name="T14" fmla="*/ 4 w 42"/>
                <a:gd name="T15" fmla="*/ 2 h 11"/>
                <a:gd name="T16" fmla="*/ 4 w 42"/>
                <a:gd name="T17" fmla="*/ 2 h 11"/>
                <a:gd name="T18" fmla="*/ 4 w 42"/>
                <a:gd name="T19" fmla="*/ 2 h 11"/>
                <a:gd name="T20" fmla="*/ 4 w 42"/>
                <a:gd name="T21" fmla="*/ 2 h 11"/>
                <a:gd name="T22" fmla="*/ 4 w 42"/>
                <a:gd name="T23" fmla="*/ 2 h 11"/>
                <a:gd name="T24" fmla="*/ 4 w 42"/>
                <a:gd name="T25" fmla="*/ 2 h 11"/>
                <a:gd name="T26" fmla="*/ 2 w 42"/>
                <a:gd name="T27" fmla="*/ 1 h 11"/>
                <a:gd name="T28" fmla="*/ 2 w 42"/>
                <a:gd name="T29" fmla="*/ 0 h 11"/>
                <a:gd name="T30" fmla="*/ 2 w 42"/>
                <a:gd name="T31" fmla="*/ 0 h 11"/>
                <a:gd name="T32" fmla="*/ 2 w 42"/>
                <a:gd name="T33" fmla="*/ 0 h 11"/>
                <a:gd name="T34" fmla="*/ 2 w 42"/>
                <a:gd name="T35" fmla="*/ 1 h 11"/>
                <a:gd name="T36" fmla="*/ 2 w 42"/>
                <a:gd name="T37" fmla="*/ 1 h 11"/>
                <a:gd name="T38" fmla="*/ 2 w 42"/>
                <a:gd name="T39" fmla="*/ 1 h 11"/>
                <a:gd name="T40" fmla="*/ 2 w 42"/>
                <a:gd name="T41" fmla="*/ 2 h 11"/>
                <a:gd name="T42" fmla="*/ 2 w 42"/>
                <a:gd name="T43" fmla="*/ 2 h 11"/>
                <a:gd name="T44" fmla="*/ 0 w 42"/>
                <a:gd name="T45" fmla="*/ 2 h 11"/>
                <a:gd name="T46" fmla="*/ 0 w 42"/>
                <a:gd name="T47" fmla="*/ 2 h 11"/>
                <a:gd name="T48" fmla="*/ 2 w 42"/>
                <a:gd name="T49" fmla="*/ 2 h 11"/>
                <a:gd name="T50" fmla="*/ 2 w 42"/>
                <a:gd name="T51" fmla="*/ 2 h 11"/>
                <a:gd name="T52" fmla="*/ 2 w 42"/>
                <a:gd name="T53" fmla="*/ 2 h 11"/>
                <a:gd name="T54" fmla="*/ 2 w 42"/>
                <a:gd name="T55" fmla="*/ 2 h 11"/>
                <a:gd name="T56" fmla="*/ 2 w 42"/>
                <a:gd name="T57" fmla="*/ 2 h 11"/>
                <a:gd name="T58" fmla="*/ 2 w 42"/>
                <a:gd name="T59" fmla="*/ 2 h 11"/>
                <a:gd name="T60" fmla="*/ 2 w 42"/>
                <a:gd name="T61" fmla="*/ 2 h 11"/>
                <a:gd name="T62" fmla="*/ 2 w 42"/>
                <a:gd name="T63" fmla="*/ 2 h 11"/>
                <a:gd name="T64" fmla="*/ 3 w 42"/>
                <a:gd name="T65" fmla="*/ 2 h 11"/>
                <a:gd name="T66" fmla="*/ 4 w 42"/>
                <a:gd name="T67" fmla="*/ 2 h 11"/>
                <a:gd name="T68" fmla="*/ 4 w 42"/>
                <a:gd name="T69" fmla="*/ 2 h 11"/>
                <a:gd name="T70" fmla="*/ 4 w 42"/>
                <a:gd name="T71" fmla="*/ 2 h 11"/>
                <a:gd name="T72" fmla="*/ 4 w 42"/>
                <a:gd name="T73" fmla="*/ 2 h 11"/>
                <a:gd name="T74" fmla="*/ 4 w 42"/>
                <a:gd name="T75" fmla="*/ 2 h 11"/>
                <a:gd name="T76" fmla="*/ 4 w 42"/>
                <a:gd name="T77" fmla="*/ 2 h 11"/>
                <a:gd name="T78" fmla="*/ 4 w 42"/>
                <a:gd name="T79" fmla="*/ 2 h 11"/>
                <a:gd name="T80" fmla="*/ 4 w 42"/>
                <a:gd name="T81" fmla="*/ 2 h 11"/>
                <a:gd name="T82" fmla="*/ 4 w 42"/>
                <a:gd name="T83" fmla="*/ 2 h 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11"/>
                <a:gd name="T128" fmla="*/ 42 w 42"/>
                <a:gd name="T129" fmla="*/ 11 h 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11">
                  <a:moveTo>
                    <a:pt x="42" y="9"/>
                  </a:moveTo>
                  <a:lnTo>
                    <a:pt x="42" y="9"/>
                  </a:lnTo>
                  <a:lnTo>
                    <a:pt x="41" y="8"/>
                  </a:lnTo>
                  <a:lnTo>
                    <a:pt x="40" y="7"/>
                  </a:lnTo>
                  <a:lnTo>
                    <a:pt x="39" y="6"/>
                  </a:lnTo>
                  <a:lnTo>
                    <a:pt x="41" y="5"/>
                  </a:lnTo>
                  <a:lnTo>
                    <a:pt x="42" y="4"/>
                  </a:lnTo>
                  <a:lnTo>
                    <a:pt x="41" y="4"/>
                  </a:lnTo>
                  <a:lnTo>
                    <a:pt x="38" y="2"/>
                  </a:lnTo>
                  <a:lnTo>
                    <a:pt x="30" y="1"/>
                  </a:lnTo>
                  <a:lnTo>
                    <a:pt x="23" y="0"/>
                  </a:lnTo>
                  <a:lnTo>
                    <a:pt x="19" y="0"/>
                  </a:lnTo>
                  <a:lnTo>
                    <a:pt x="16" y="1"/>
                  </a:lnTo>
                  <a:lnTo>
                    <a:pt x="10" y="1"/>
                  </a:lnTo>
                  <a:lnTo>
                    <a:pt x="2" y="2"/>
                  </a:lnTo>
                  <a:lnTo>
                    <a:pt x="0" y="2"/>
                  </a:lnTo>
                  <a:lnTo>
                    <a:pt x="2" y="3"/>
                  </a:lnTo>
                  <a:lnTo>
                    <a:pt x="18" y="5"/>
                  </a:lnTo>
                  <a:lnTo>
                    <a:pt x="29" y="7"/>
                  </a:lnTo>
                  <a:lnTo>
                    <a:pt x="30" y="8"/>
                  </a:lnTo>
                  <a:lnTo>
                    <a:pt x="30" y="9"/>
                  </a:lnTo>
                  <a:lnTo>
                    <a:pt x="33" y="11"/>
                  </a:lnTo>
                  <a:lnTo>
                    <a:pt x="38" y="11"/>
                  </a:lnTo>
                  <a:lnTo>
                    <a:pt x="39" y="9"/>
                  </a:lnTo>
                  <a:lnTo>
                    <a:pt x="40" y="11"/>
                  </a:lnTo>
                  <a:lnTo>
                    <a:pt x="41" y="11"/>
                  </a:lnTo>
                  <a:lnTo>
                    <a:pt x="42"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8" name="Freeform 4541"/>
            <p:cNvSpPr>
              <a:spLocks/>
            </p:cNvSpPr>
            <p:nvPr/>
          </p:nvSpPr>
          <p:spPr bwMode="auto">
            <a:xfrm>
              <a:off x="2802" y="1457"/>
              <a:ext cx="24" cy="6"/>
            </a:xfrm>
            <a:custGeom>
              <a:avLst/>
              <a:gdLst>
                <a:gd name="T0" fmla="*/ 2 w 31"/>
                <a:gd name="T1" fmla="*/ 6 h 6"/>
                <a:gd name="T2" fmla="*/ 2 w 31"/>
                <a:gd name="T3" fmla="*/ 6 h 6"/>
                <a:gd name="T4" fmla="*/ 2 w 31"/>
                <a:gd name="T5" fmla="*/ 6 h 6"/>
                <a:gd name="T6" fmla="*/ 2 w 31"/>
                <a:gd name="T7" fmla="*/ 5 h 6"/>
                <a:gd name="T8" fmla="*/ 2 w 31"/>
                <a:gd name="T9" fmla="*/ 3 h 6"/>
                <a:gd name="T10" fmla="*/ 2 w 31"/>
                <a:gd name="T11" fmla="*/ 3 h 6"/>
                <a:gd name="T12" fmla="*/ 2 w 31"/>
                <a:gd name="T13" fmla="*/ 1 h 6"/>
                <a:gd name="T14" fmla="*/ 2 w 31"/>
                <a:gd name="T15" fmla="*/ 0 h 6"/>
                <a:gd name="T16" fmla="*/ 2 w 31"/>
                <a:gd name="T17" fmla="*/ 0 h 6"/>
                <a:gd name="T18" fmla="*/ 0 w 31"/>
                <a:gd name="T19" fmla="*/ 1 h 6"/>
                <a:gd name="T20" fmla="*/ 0 w 31"/>
                <a:gd name="T21" fmla="*/ 2 h 6"/>
                <a:gd name="T22" fmla="*/ 0 w 31"/>
                <a:gd name="T23" fmla="*/ 2 h 6"/>
                <a:gd name="T24" fmla="*/ 2 w 31"/>
                <a:gd name="T25" fmla="*/ 3 h 6"/>
                <a:gd name="T26" fmla="*/ 2 w 31"/>
                <a:gd name="T27" fmla="*/ 3 h 6"/>
                <a:gd name="T28" fmla="*/ 2 w 31"/>
                <a:gd name="T29" fmla="*/ 3 h 6"/>
                <a:gd name="T30" fmla="*/ 2 w 31"/>
                <a:gd name="T31" fmla="*/ 4 h 6"/>
                <a:gd name="T32" fmla="*/ 2 w 31"/>
                <a:gd name="T33" fmla="*/ 4 h 6"/>
                <a:gd name="T34" fmla="*/ 2 w 31"/>
                <a:gd name="T35" fmla="*/ 4 h 6"/>
                <a:gd name="T36" fmla="*/ 2 w 31"/>
                <a:gd name="T37" fmla="*/ 5 h 6"/>
                <a:gd name="T38" fmla="*/ 2 w 31"/>
                <a:gd name="T39" fmla="*/ 5 h 6"/>
                <a:gd name="T40" fmla="*/ 2 w 31"/>
                <a:gd name="T41" fmla="*/ 6 h 6"/>
                <a:gd name="T42" fmla="*/ 2 w 31"/>
                <a:gd name="T43" fmla="*/ 6 h 6"/>
                <a:gd name="T44" fmla="*/ 2 w 31"/>
                <a:gd name="T45" fmla="*/ 6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6"/>
                <a:gd name="T71" fmla="*/ 31 w 31"/>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6">
                  <a:moveTo>
                    <a:pt x="30" y="6"/>
                  </a:moveTo>
                  <a:lnTo>
                    <a:pt x="30" y="6"/>
                  </a:lnTo>
                  <a:lnTo>
                    <a:pt x="31" y="6"/>
                  </a:lnTo>
                  <a:lnTo>
                    <a:pt x="30" y="5"/>
                  </a:lnTo>
                  <a:lnTo>
                    <a:pt x="24" y="3"/>
                  </a:lnTo>
                  <a:lnTo>
                    <a:pt x="12" y="1"/>
                  </a:lnTo>
                  <a:lnTo>
                    <a:pt x="2" y="0"/>
                  </a:lnTo>
                  <a:lnTo>
                    <a:pt x="0" y="1"/>
                  </a:lnTo>
                  <a:lnTo>
                    <a:pt x="0" y="2"/>
                  </a:lnTo>
                  <a:lnTo>
                    <a:pt x="2" y="3"/>
                  </a:lnTo>
                  <a:lnTo>
                    <a:pt x="3" y="3"/>
                  </a:lnTo>
                  <a:lnTo>
                    <a:pt x="11" y="4"/>
                  </a:lnTo>
                  <a:lnTo>
                    <a:pt x="15" y="4"/>
                  </a:lnTo>
                  <a:lnTo>
                    <a:pt x="21" y="5"/>
                  </a:lnTo>
                  <a:lnTo>
                    <a:pt x="25" y="6"/>
                  </a:lnTo>
                  <a:lnTo>
                    <a:pt x="30"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19" name="Freeform 4542"/>
            <p:cNvSpPr>
              <a:spLocks/>
            </p:cNvSpPr>
            <p:nvPr/>
          </p:nvSpPr>
          <p:spPr bwMode="auto">
            <a:xfrm>
              <a:off x="2851" y="1464"/>
              <a:ext cx="2" cy="1"/>
            </a:xfrm>
            <a:custGeom>
              <a:avLst/>
              <a:gdLst>
                <a:gd name="T0" fmla="*/ 0 w 3"/>
                <a:gd name="T1" fmla="*/ 1 h 1"/>
                <a:gd name="T2" fmla="*/ 0 w 3"/>
                <a:gd name="T3" fmla="*/ 1 h 1"/>
                <a:gd name="T4" fmla="*/ 1 w 3"/>
                <a:gd name="T5" fmla="*/ 1 h 1"/>
                <a:gd name="T6" fmla="*/ 1 w 3"/>
                <a:gd name="T7" fmla="*/ 1 h 1"/>
                <a:gd name="T8" fmla="*/ 1 w 3"/>
                <a:gd name="T9" fmla="*/ 0 h 1"/>
                <a:gd name="T10" fmla="*/ 1 w 3"/>
                <a:gd name="T11" fmla="*/ 0 h 1"/>
                <a:gd name="T12" fmla="*/ 0 w 3"/>
                <a:gd name="T13" fmla="*/ 0 h 1"/>
                <a:gd name="T14" fmla="*/ 0 w 3"/>
                <a:gd name="T15" fmla="*/ 0 h 1"/>
                <a:gd name="T16" fmla="*/ 0 w 3"/>
                <a:gd name="T17" fmla="*/ 1 h 1"/>
                <a:gd name="T18" fmla="*/ 0 w 3"/>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1"/>
                  </a:moveTo>
                  <a:lnTo>
                    <a:pt x="0" y="1"/>
                  </a:lnTo>
                  <a:lnTo>
                    <a:pt x="2" y="1"/>
                  </a:lnTo>
                  <a:lnTo>
                    <a:pt x="3" y="1"/>
                  </a:lnTo>
                  <a:lnTo>
                    <a:pt x="1" y="0"/>
                  </a:lnTo>
                  <a:lnTo>
                    <a:pt x="0"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0" name="Freeform 4543"/>
            <p:cNvSpPr>
              <a:spLocks/>
            </p:cNvSpPr>
            <p:nvPr/>
          </p:nvSpPr>
          <p:spPr bwMode="auto">
            <a:xfrm>
              <a:off x="2843" y="1432"/>
              <a:ext cx="23" cy="10"/>
            </a:xfrm>
            <a:custGeom>
              <a:avLst/>
              <a:gdLst>
                <a:gd name="T0" fmla="*/ 3 w 28"/>
                <a:gd name="T1" fmla="*/ 2 h 12"/>
                <a:gd name="T2" fmla="*/ 3 w 28"/>
                <a:gd name="T3" fmla="*/ 2 h 12"/>
                <a:gd name="T4" fmla="*/ 2 w 28"/>
                <a:gd name="T5" fmla="*/ 1 h 12"/>
                <a:gd name="T6" fmla="*/ 2 w 28"/>
                <a:gd name="T7" fmla="*/ 0 h 12"/>
                <a:gd name="T8" fmla="*/ 2 w 28"/>
                <a:gd name="T9" fmla="*/ 0 h 12"/>
                <a:gd name="T10" fmla="*/ 2 w 28"/>
                <a:gd name="T11" fmla="*/ 0 h 12"/>
                <a:gd name="T12" fmla="*/ 2 w 28"/>
                <a:gd name="T13" fmla="*/ 0 h 12"/>
                <a:gd name="T14" fmla="*/ 2 w 28"/>
                <a:gd name="T15" fmla="*/ 0 h 12"/>
                <a:gd name="T16" fmla="*/ 2 w 28"/>
                <a:gd name="T17" fmla="*/ 0 h 12"/>
                <a:gd name="T18" fmla="*/ 2 w 28"/>
                <a:gd name="T19" fmla="*/ 2 h 12"/>
                <a:gd name="T20" fmla="*/ 1 w 28"/>
                <a:gd name="T21" fmla="*/ 3 h 12"/>
                <a:gd name="T22" fmla="*/ 1 w 28"/>
                <a:gd name="T23" fmla="*/ 3 h 12"/>
                <a:gd name="T24" fmla="*/ 0 w 28"/>
                <a:gd name="T25" fmla="*/ 3 h 12"/>
                <a:gd name="T26" fmla="*/ 0 w 28"/>
                <a:gd name="T27" fmla="*/ 3 h 12"/>
                <a:gd name="T28" fmla="*/ 1 w 28"/>
                <a:gd name="T29" fmla="*/ 3 h 12"/>
                <a:gd name="T30" fmla="*/ 1 w 28"/>
                <a:gd name="T31" fmla="*/ 3 h 12"/>
                <a:gd name="T32" fmla="*/ 2 w 28"/>
                <a:gd name="T33" fmla="*/ 3 h 12"/>
                <a:gd name="T34" fmla="*/ 2 w 28"/>
                <a:gd name="T35" fmla="*/ 3 h 12"/>
                <a:gd name="T36" fmla="*/ 2 w 28"/>
                <a:gd name="T37" fmla="*/ 3 h 12"/>
                <a:gd name="T38" fmla="*/ 2 w 28"/>
                <a:gd name="T39" fmla="*/ 3 h 12"/>
                <a:gd name="T40" fmla="*/ 2 w 28"/>
                <a:gd name="T41" fmla="*/ 3 h 12"/>
                <a:gd name="T42" fmla="*/ 2 w 28"/>
                <a:gd name="T43" fmla="*/ 3 h 12"/>
                <a:gd name="T44" fmla="*/ 2 w 28"/>
                <a:gd name="T45" fmla="*/ 3 h 12"/>
                <a:gd name="T46" fmla="*/ 2 w 28"/>
                <a:gd name="T47" fmla="*/ 3 h 12"/>
                <a:gd name="T48" fmla="*/ 3 w 28"/>
                <a:gd name="T49" fmla="*/ 3 h 12"/>
                <a:gd name="T50" fmla="*/ 3 w 28"/>
                <a:gd name="T51" fmla="*/ 3 h 12"/>
                <a:gd name="T52" fmla="*/ 3 w 28"/>
                <a:gd name="T53" fmla="*/ 3 h 12"/>
                <a:gd name="T54" fmla="*/ 3 w 28"/>
                <a:gd name="T55" fmla="*/ 3 h 12"/>
                <a:gd name="T56" fmla="*/ 3 w 28"/>
                <a:gd name="T57" fmla="*/ 3 h 12"/>
                <a:gd name="T58" fmla="*/ 3 w 28"/>
                <a:gd name="T59" fmla="*/ 3 h 12"/>
                <a:gd name="T60" fmla="*/ 3 w 28"/>
                <a:gd name="T61" fmla="*/ 2 h 12"/>
                <a:gd name="T62" fmla="*/ 3 w 28"/>
                <a:gd name="T63" fmla="*/ 2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12"/>
                <a:gd name="T98" fmla="*/ 28 w 28"/>
                <a:gd name="T99" fmla="*/ 12 h 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12">
                  <a:moveTo>
                    <a:pt x="25" y="2"/>
                  </a:moveTo>
                  <a:lnTo>
                    <a:pt x="25" y="2"/>
                  </a:lnTo>
                  <a:lnTo>
                    <a:pt x="24" y="1"/>
                  </a:lnTo>
                  <a:lnTo>
                    <a:pt x="21" y="0"/>
                  </a:lnTo>
                  <a:lnTo>
                    <a:pt x="18" y="0"/>
                  </a:lnTo>
                  <a:lnTo>
                    <a:pt x="15" y="0"/>
                  </a:lnTo>
                  <a:lnTo>
                    <a:pt x="14" y="0"/>
                  </a:lnTo>
                  <a:lnTo>
                    <a:pt x="10" y="2"/>
                  </a:lnTo>
                  <a:lnTo>
                    <a:pt x="1" y="5"/>
                  </a:lnTo>
                  <a:lnTo>
                    <a:pt x="0" y="6"/>
                  </a:lnTo>
                  <a:lnTo>
                    <a:pt x="0" y="7"/>
                  </a:lnTo>
                  <a:lnTo>
                    <a:pt x="1" y="7"/>
                  </a:lnTo>
                  <a:lnTo>
                    <a:pt x="3" y="7"/>
                  </a:lnTo>
                  <a:lnTo>
                    <a:pt x="5" y="8"/>
                  </a:lnTo>
                  <a:lnTo>
                    <a:pt x="10" y="10"/>
                  </a:lnTo>
                  <a:lnTo>
                    <a:pt x="12" y="12"/>
                  </a:lnTo>
                  <a:lnTo>
                    <a:pt x="15" y="12"/>
                  </a:lnTo>
                  <a:lnTo>
                    <a:pt x="24" y="8"/>
                  </a:lnTo>
                  <a:lnTo>
                    <a:pt x="27" y="8"/>
                  </a:lnTo>
                  <a:lnTo>
                    <a:pt x="28" y="7"/>
                  </a:lnTo>
                  <a:lnTo>
                    <a:pt x="28" y="6"/>
                  </a:lnTo>
                  <a:lnTo>
                    <a:pt x="27" y="6"/>
                  </a:lnTo>
                  <a:lnTo>
                    <a:pt x="25" y="5"/>
                  </a:lnTo>
                  <a:lnTo>
                    <a:pt x="25"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1" name="Freeform 4544"/>
            <p:cNvSpPr>
              <a:spLocks/>
            </p:cNvSpPr>
            <p:nvPr/>
          </p:nvSpPr>
          <p:spPr bwMode="auto">
            <a:xfrm>
              <a:off x="2860" y="1415"/>
              <a:ext cx="11" cy="9"/>
            </a:xfrm>
            <a:custGeom>
              <a:avLst/>
              <a:gdLst>
                <a:gd name="T0" fmla="*/ 3 w 13"/>
                <a:gd name="T1" fmla="*/ 2 h 11"/>
                <a:gd name="T2" fmla="*/ 3 w 13"/>
                <a:gd name="T3" fmla="*/ 2 h 11"/>
                <a:gd name="T4" fmla="*/ 3 w 13"/>
                <a:gd name="T5" fmla="*/ 2 h 11"/>
                <a:gd name="T6" fmla="*/ 3 w 13"/>
                <a:gd name="T7" fmla="*/ 2 h 11"/>
                <a:gd name="T8" fmla="*/ 3 w 13"/>
                <a:gd name="T9" fmla="*/ 2 h 11"/>
                <a:gd name="T10" fmla="*/ 3 w 13"/>
                <a:gd name="T11" fmla="*/ 2 h 11"/>
                <a:gd name="T12" fmla="*/ 3 w 13"/>
                <a:gd name="T13" fmla="*/ 2 h 11"/>
                <a:gd name="T14" fmla="*/ 3 w 13"/>
                <a:gd name="T15" fmla="*/ 2 h 11"/>
                <a:gd name="T16" fmla="*/ 3 w 13"/>
                <a:gd name="T17" fmla="*/ 2 h 11"/>
                <a:gd name="T18" fmla="*/ 3 w 13"/>
                <a:gd name="T19" fmla="*/ 2 h 11"/>
                <a:gd name="T20" fmla="*/ 3 w 13"/>
                <a:gd name="T21" fmla="*/ 2 h 11"/>
                <a:gd name="T22" fmla="*/ 3 w 13"/>
                <a:gd name="T23" fmla="*/ 2 h 11"/>
                <a:gd name="T24" fmla="*/ 3 w 13"/>
                <a:gd name="T25" fmla="*/ 2 h 11"/>
                <a:gd name="T26" fmla="*/ 3 w 13"/>
                <a:gd name="T27" fmla="*/ 2 h 11"/>
                <a:gd name="T28" fmla="*/ 3 w 13"/>
                <a:gd name="T29" fmla="*/ 1 h 11"/>
                <a:gd name="T30" fmla="*/ 3 w 13"/>
                <a:gd name="T31" fmla="*/ 0 h 11"/>
                <a:gd name="T32" fmla="*/ 3 w 13"/>
                <a:gd name="T33" fmla="*/ 0 h 11"/>
                <a:gd name="T34" fmla="*/ 3 w 13"/>
                <a:gd name="T35" fmla="*/ 0 h 11"/>
                <a:gd name="T36" fmla="*/ 3 w 13"/>
                <a:gd name="T37" fmla="*/ 1 h 11"/>
                <a:gd name="T38" fmla="*/ 3 w 13"/>
                <a:gd name="T39" fmla="*/ 1 h 11"/>
                <a:gd name="T40" fmla="*/ 0 w 13"/>
                <a:gd name="T41" fmla="*/ 1 h 11"/>
                <a:gd name="T42" fmla="*/ 0 w 13"/>
                <a:gd name="T43" fmla="*/ 2 h 11"/>
                <a:gd name="T44" fmla="*/ 2 w 13"/>
                <a:gd name="T45" fmla="*/ 2 h 11"/>
                <a:gd name="T46" fmla="*/ 2 w 13"/>
                <a:gd name="T47" fmla="*/ 2 h 11"/>
                <a:gd name="T48" fmla="*/ 2 w 13"/>
                <a:gd name="T49" fmla="*/ 2 h 11"/>
                <a:gd name="T50" fmla="*/ 0 w 13"/>
                <a:gd name="T51" fmla="*/ 2 h 11"/>
                <a:gd name="T52" fmla="*/ 0 w 13"/>
                <a:gd name="T53" fmla="*/ 2 h 11"/>
                <a:gd name="T54" fmla="*/ 0 w 13"/>
                <a:gd name="T55" fmla="*/ 2 h 11"/>
                <a:gd name="T56" fmla="*/ 2 w 13"/>
                <a:gd name="T57" fmla="*/ 2 h 11"/>
                <a:gd name="T58" fmla="*/ 3 w 13"/>
                <a:gd name="T59" fmla="*/ 2 h 11"/>
                <a:gd name="T60" fmla="*/ 3 w 13"/>
                <a:gd name="T61" fmla="*/ 2 h 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1"/>
                <a:gd name="T95" fmla="*/ 13 w 13"/>
                <a:gd name="T96" fmla="*/ 11 h 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1">
                  <a:moveTo>
                    <a:pt x="6" y="11"/>
                  </a:moveTo>
                  <a:lnTo>
                    <a:pt x="6" y="11"/>
                  </a:lnTo>
                  <a:lnTo>
                    <a:pt x="8" y="11"/>
                  </a:lnTo>
                  <a:lnTo>
                    <a:pt x="10" y="10"/>
                  </a:lnTo>
                  <a:lnTo>
                    <a:pt x="13" y="7"/>
                  </a:lnTo>
                  <a:lnTo>
                    <a:pt x="13" y="6"/>
                  </a:lnTo>
                  <a:lnTo>
                    <a:pt x="9" y="5"/>
                  </a:lnTo>
                  <a:lnTo>
                    <a:pt x="8" y="3"/>
                  </a:lnTo>
                  <a:lnTo>
                    <a:pt x="9" y="2"/>
                  </a:lnTo>
                  <a:lnTo>
                    <a:pt x="10" y="1"/>
                  </a:lnTo>
                  <a:lnTo>
                    <a:pt x="8" y="0"/>
                  </a:lnTo>
                  <a:lnTo>
                    <a:pt x="5" y="0"/>
                  </a:lnTo>
                  <a:lnTo>
                    <a:pt x="3" y="1"/>
                  </a:lnTo>
                  <a:lnTo>
                    <a:pt x="0" y="1"/>
                  </a:lnTo>
                  <a:lnTo>
                    <a:pt x="0" y="2"/>
                  </a:lnTo>
                  <a:lnTo>
                    <a:pt x="2" y="3"/>
                  </a:lnTo>
                  <a:lnTo>
                    <a:pt x="2" y="6"/>
                  </a:lnTo>
                  <a:lnTo>
                    <a:pt x="0" y="7"/>
                  </a:lnTo>
                  <a:lnTo>
                    <a:pt x="0" y="8"/>
                  </a:lnTo>
                  <a:lnTo>
                    <a:pt x="2" y="9"/>
                  </a:lnTo>
                  <a:lnTo>
                    <a:pt x="6" y="1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2" name="Freeform 4545"/>
            <p:cNvSpPr>
              <a:spLocks/>
            </p:cNvSpPr>
            <p:nvPr/>
          </p:nvSpPr>
          <p:spPr bwMode="auto">
            <a:xfrm>
              <a:off x="2883" y="1406"/>
              <a:ext cx="20" cy="12"/>
            </a:xfrm>
            <a:custGeom>
              <a:avLst/>
              <a:gdLst>
                <a:gd name="T0" fmla="*/ 2 w 26"/>
                <a:gd name="T1" fmla="*/ 2 h 15"/>
                <a:gd name="T2" fmla="*/ 2 w 26"/>
                <a:gd name="T3" fmla="*/ 2 h 15"/>
                <a:gd name="T4" fmla="*/ 2 w 26"/>
                <a:gd name="T5" fmla="*/ 2 h 15"/>
                <a:gd name="T6" fmla="*/ 2 w 26"/>
                <a:gd name="T7" fmla="*/ 2 h 15"/>
                <a:gd name="T8" fmla="*/ 2 w 26"/>
                <a:gd name="T9" fmla="*/ 2 h 15"/>
                <a:gd name="T10" fmla="*/ 2 w 26"/>
                <a:gd name="T11" fmla="*/ 2 h 15"/>
                <a:gd name="T12" fmla="*/ 2 w 26"/>
                <a:gd name="T13" fmla="*/ 2 h 15"/>
                <a:gd name="T14" fmla="*/ 2 w 26"/>
                <a:gd name="T15" fmla="*/ 2 h 15"/>
                <a:gd name="T16" fmla="*/ 2 w 26"/>
                <a:gd name="T17" fmla="*/ 2 h 15"/>
                <a:gd name="T18" fmla="*/ 2 w 26"/>
                <a:gd name="T19" fmla="*/ 2 h 15"/>
                <a:gd name="T20" fmla="*/ 2 w 26"/>
                <a:gd name="T21" fmla="*/ 2 h 15"/>
                <a:gd name="T22" fmla="*/ 2 w 26"/>
                <a:gd name="T23" fmla="*/ 2 h 15"/>
                <a:gd name="T24" fmla="*/ 2 w 26"/>
                <a:gd name="T25" fmla="*/ 2 h 15"/>
                <a:gd name="T26" fmla="*/ 2 w 26"/>
                <a:gd name="T27" fmla="*/ 2 h 15"/>
                <a:gd name="T28" fmla="*/ 2 w 26"/>
                <a:gd name="T29" fmla="*/ 2 h 15"/>
                <a:gd name="T30" fmla="*/ 2 w 26"/>
                <a:gd name="T31" fmla="*/ 2 h 15"/>
                <a:gd name="T32" fmla="*/ 2 w 26"/>
                <a:gd name="T33" fmla="*/ 2 h 15"/>
                <a:gd name="T34" fmla="*/ 2 w 26"/>
                <a:gd name="T35" fmla="*/ 2 h 15"/>
                <a:gd name="T36" fmla="*/ 2 w 26"/>
                <a:gd name="T37" fmla="*/ 2 h 15"/>
                <a:gd name="T38" fmla="*/ 2 w 26"/>
                <a:gd name="T39" fmla="*/ 0 h 15"/>
                <a:gd name="T40" fmla="*/ 2 w 26"/>
                <a:gd name="T41" fmla="*/ 0 h 15"/>
                <a:gd name="T42" fmla="*/ 2 w 26"/>
                <a:gd name="T43" fmla="*/ 0 h 15"/>
                <a:gd name="T44" fmla="*/ 2 w 26"/>
                <a:gd name="T45" fmla="*/ 1 h 15"/>
                <a:gd name="T46" fmla="*/ 2 w 26"/>
                <a:gd name="T47" fmla="*/ 2 h 15"/>
                <a:gd name="T48" fmla="*/ 2 w 26"/>
                <a:gd name="T49" fmla="*/ 2 h 15"/>
                <a:gd name="T50" fmla="*/ 2 w 26"/>
                <a:gd name="T51" fmla="*/ 2 h 15"/>
                <a:gd name="T52" fmla="*/ 2 w 26"/>
                <a:gd name="T53" fmla="*/ 2 h 15"/>
                <a:gd name="T54" fmla="*/ 2 w 26"/>
                <a:gd name="T55" fmla="*/ 2 h 15"/>
                <a:gd name="T56" fmla="*/ 2 w 26"/>
                <a:gd name="T57" fmla="*/ 2 h 15"/>
                <a:gd name="T58" fmla="*/ 2 w 26"/>
                <a:gd name="T59" fmla="*/ 1 h 15"/>
                <a:gd name="T60" fmla="*/ 2 w 26"/>
                <a:gd name="T61" fmla="*/ 1 h 15"/>
                <a:gd name="T62" fmla="*/ 2 w 26"/>
                <a:gd name="T63" fmla="*/ 2 h 15"/>
                <a:gd name="T64" fmla="*/ 2 w 26"/>
                <a:gd name="T65" fmla="*/ 2 h 15"/>
                <a:gd name="T66" fmla="*/ 0 w 26"/>
                <a:gd name="T67" fmla="*/ 2 h 15"/>
                <a:gd name="T68" fmla="*/ 2 w 26"/>
                <a:gd name="T69" fmla="*/ 2 h 15"/>
                <a:gd name="T70" fmla="*/ 2 w 26"/>
                <a:gd name="T71" fmla="*/ 2 h 15"/>
                <a:gd name="T72" fmla="*/ 2 w 26"/>
                <a:gd name="T73" fmla="*/ 2 h 15"/>
                <a:gd name="T74" fmla="*/ 0 w 26"/>
                <a:gd name="T75" fmla="*/ 2 h 15"/>
                <a:gd name="T76" fmla="*/ 0 w 26"/>
                <a:gd name="T77" fmla="*/ 2 h 15"/>
                <a:gd name="T78" fmla="*/ 0 w 26"/>
                <a:gd name="T79" fmla="*/ 2 h 15"/>
                <a:gd name="T80" fmla="*/ 2 w 26"/>
                <a:gd name="T81" fmla="*/ 2 h 15"/>
                <a:gd name="T82" fmla="*/ 2 w 26"/>
                <a:gd name="T83" fmla="*/ 2 h 15"/>
                <a:gd name="T84" fmla="*/ 2 w 26"/>
                <a:gd name="T85" fmla="*/ 2 h 15"/>
                <a:gd name="T86" fmla="*/ 2 w 26"/>
                <a:gd name="T87" fmla="*/ 2 h 15"/>
                <a:gd name="T88" fmla="*/ 2 w 26"/>
                <a:gd name="T89" fmla="*/ 2 h 15"/>
                <a:gd name="T90" fmla="*/ 2 w 26"/>
                <a:gd name="T91" fmla="*/ 2 h 15"/>
                <a:gd name="T92" fmla="*/ 2 w 26"/>
                <a:gd name="T93" fmla="*/ 2 h 15"/>
                <a:gd name="T94" fmla="*/ 2 w 26"/>
                <a:gd name="T95" fmla="*/ 2 h 15"/>
                <a:gd name="T96" fmla="*/ 2 w 26"/>
                <a:gd name="T97" fmla="*/ 2 h 15"/>
                <a:gd name="T98" fmla="*/ 2 w 26"/>
                <a:gd name="T99" fmla="*/ 2 h 15"/>
                <a:gd name="T100" fmla="*/ 2 w 26"/>
                <a:gd name="T101" fmla="*/ 2 h 15"/>
                <a:gd name="T102" fmla="*/ 2 w 26"/>
                <a:gd name="T103" fmla="*/ 2 h 15"/>
                <a:gd name="T104" fmla="*/ 2 w 26"/>
                <a:gd name="T105" fmla="*/ 2 h 15"/>
                <a:gd name="T106" fmla="*/ 2 w 26"/>
                <a:gd name="T107" fmla="*/ 2 h 15"/>
                <a:gd name="T108" fmla="*/ 2 w 26"/>
                <a:gd name="T109" fmla="*/ 2 h 1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6"/>
                <a:gd name="T166" fmla="*/ 0 h 15"/>
                <a:gd name="T167" fmla="*/ 26 w 26"/>
                <a:gd name="T168" fmla="*/ 15 h 1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6" h="15">
                  <a:moveTo>
                    <a:pt x="24" y="13"/>
                  </a:moveTo>
                  <a:lnTo>
                    <a:pt x="24" y="13"/>
                  </a:lnTo>
                  <a:lnTo>
                    <a:pt x="25" y="12"/>
                  </a:lnTo>
                  <a:lnTo>
                    <a:pt x="26" y="10"/>
                  </a:lnTo>
                  <a:lnTo>
                    <a:pt x="25" y="9"/>
                  </a:lnTo>
                  <a:lnTo>
                    <a:pt x="24" y="9"/>
                  </a:lnTo>
                  <a:lnTo>
                    <a:pt x="21" y="10"/>
                  </a:lnTo>
                  <a:lnTo>
                    <a:pt x="20" y="11"/>
                  </a:lnTo>
                  <a:lnTo>
                    <a:pt x="19" y="11"/>
                  </a:lnTo>
                  <a:lnTo>
                    <a:pt x="16" y="9"/>
                  </a:lnTo>
                  <a:lnTo>
                    <a:pt x="15" y="8"/>
                  </a:lnTo>
                  <a:lnTo>
                    <a:pt x="15" y="7"/>
                  </a:lnTo>
                  <a:lnTo>
                    <a:pt x="17" y="5"/>
                  </a:lnTo>
                  <a:lnTo>
                    <a:pt x="18" y="4"/>
                  </a:lnTo>
                  <a:lnTo>
                    <a:pt x="17" y="3"/>
                  </a:lnTo>
                  <a:lnTo>
                    <a:pt x="15" y="0"/>
                  </a:lnTo>
                  <a:lnTo>
                    <a:pt x="13" y="0"/>
                  </a:lnTo>
                  <a:lnTo>
                    <a:pt x="12" y="1"/>
                  </a:lnTo>
                  <a:lnTo>
                    <a:pt x="11" y="4"/>
                  </a:lnTo>
                  <a:lnTo>
                    <a:pt x="10" y="5"/>
                  </a:lnTo>
                  <a:lnTo>
                    <a:pt x="8" y="3"/>
                  </a:lnTo>
                  <a:lnTo>
                    <a:pt x="6" y="1"/>
                  </a:lnTo>
                  <a:lnTo>
                    <a:pt x="5" y="1"/>
                  </a:lnTo>
                  <a:lnTo>
                    <a:pt x="2" y="3"/>
                  </a:lnTo>
                  <a:lnTo>
                    <a:pt x="0" y="4"/>
                  </a:lnTo>
                  <a:lnTo>
                    <a:pt x="2" y="6"/>
                  </a:lnTo>
                  <a:lnTo>
                    <a:pt x="2" y="9"/>
                  </a:lnTo>
                  <a:lnTo>
                    <a:pt x="0" y="12"/>
                  </a:lnTo>
                  <a:lnTo>
                    <a:pt x="0" y="13"/>
                  </a:lnTo>
                  <a:lnTo>
                    <a:pt x="2" y="13"/>
                  </a:lnTo>
                  <a:lnTo>
                    <a:pt x="3" y="13"/>
                  </a:lnTo>
                  <a:lnTo>
                    <a:pt x="6" y="14"/>
                  </a:lnTo>
                  <a:lnTo>
                    <a:pt x="10" y="14"/>
                  </a:lnTo>
                  <a:lnTo>
                    <a:pt x="13" y="14"/>
                  </a:lnTo>
                  <a:lnTo>
                    <a:pt x="17" y="14"/>
                  </a:lnTo>
                  <a:lnTo>
                    <a:pt x="20" y="15"/>
                  </a:lnTo>
                  <a:lnTo>
                    <a:pt x="23" y="15"/>
                  </a:lnTo>
                  <a:lnTo>
                    <a:pt x="24" y="14"/>
                  </a:lnTo>
                  <a:lnTo>
                    <a:pt x="24" y="1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3" name="Freeform 4546"/>
            <p:cNvSpPr>
              <a:spLocks/>
            </p:cNvSpPr>
            <p:nvPr/>
          </p:nvSpPr>
          <p:spPr bwMode="auto">
            <a:xfrm>
              <a:off x="2880" y="1371"/>
              <a:ext cx="8" cy="22"/>
            </a:xfrm>
            <a:custGeom>
              <a:avLst/>
              <a:gdLst>
                <a:gd name="T0" fmla="*/ 4 w 9"/>
                <a:gd name="T1" fmla="*/ 2 h 28"/>
                <a:gd name="T2" fmla="*/ 4 w 9"/>
                <a:gd name="T3" fmla="*/ 2 h 28"/>
                <a:gd name="T4" fmla="*/ 1 w 9"/>
                <a:gd name="T5" fmla="*/ 2 h 28"/>
                <a:gd name="T6" fmla="*/ 0 w 9"/>
                <a:gd name="T7" fmla="*/ 2 h 28"/>
                <a:gd name="T8" fmla="*/ 0 w 9"/>
                <a:gd name="T9" fmla="*/ 2 h 28"/>
                <a:gd name="T10" fmla="*/ 0 w 9"/>
                <a:gd name="T11" fmla="*/ 2 h 28"/>
                <a:gd name="T12" fmla="*/ 1 w 9"/>
                <a:gd name="T13" fmla="*/ 2 h 28"/>
                <a:gd name="T14" fmla="*/ 1 w 9"/>
                <a:gd name="T15" fmla="*/ 2 h 28"/>
                <a:gd name="T16" fmla="*/ 3 w 9"/>
                <a:gd name="T17" fmla="*/ 2 h 28"/>
                <a:gd name="T18" fmla="*/ 3 w 9"/>
                <a:gd name="T19" fmla="*/ 2 h 28"/>
                <a:gd name="T20" fmla="*/ 3 w 9"/>
                <a:gd name="T21" fmla="*/ 2 h 28"/>
                <a:gd name="T22" fmla="*/ 4 w 9"/>
                <a:gd name="T23" fmla="*/ 2 h 28"/>
                <a:gd name="T24" fmla="*/ 4 w 9"/>
                <a:gd name="T25" fmla="*/ 2 h 28"/>
                <a:gd name="T26" fmla="*/ 4 w 9"/>
                <a:gd name="T27" fmla="*/ 2 h 28"/>
                <a:gd name="T28" fmla="*/ 4 w 9"/>
                <a:gd name="T29" fmla="*/ 2 h 28"/>
                <a:gd name="T30" fmla="*/ 4 w 9"/>
                <a:gd name="T31" fmla="*/ 2 h 28"/>
                <a:gd name="T32" fmla="*/ 4 w 9"/>
                <a:gd name="T33" fmla="*/ 2 h 28"/>
                <a:gd name="T34" fmla="*/ 4 w 9"/>
                <a:gd name="T35" fmla="*/ 2 h 28"/>
                <a:gd name="T36" fmla="*/ 4 w 9"/>
                <a:gd name="T37" fmla="*/ 2 h 28"/>
                <a:gd name="T38" fmla="*/ 4 w 9"/>
                <a:gd name="T39" fmla="*/ 2 h 28"/>
                <a:gd name="T40" fmla="*/ 4 w 9"/>
                <a:gd name="T41" fmla="*/ 2 h 28"/>
                <a:gd name="T42" fmla="*/ 4 w 9"/>
                <a:gd name="T43" fmla="*/ 2 h 28"/>
                <a:gd name="T44" fmla="*/ 4 w 9"/>
                <a:gd name="T45" fmla="*/ 2 h 28"/>
                <a:gd name="T46" fmla="*/ 4 w 9"/>
                <a:gd name="T47" fmla="*/ 2 h 28"/>
                <a:gd name="T48" fmla="*/ 4 w 9"/>
                <a:gd name="T49" fmla="*/ 2 h 28"/>
                <a:gd name="T50" fmla="*/ 4 w 9"/>
                <a:gd name="T51" fmla="*/ 2 h 28"/>
                <a:gd name="T52" fmla="*/ 4 w 9"/>
                <a:gd name="T53" fmla="*/ 2 h 28"/>
                <a:gd name="T54" fmla="*/ 4 w 9"/>
                <a:gd name="T55" fmla="*/ 2 h 28"/>
                <a:gd name="T56" fmla="*/ 4 w 9"/>
                <a:gd name="T57" fmla="*/ 1 h 28"/>
                <a:gd name="T58" fmla="*/ 4 w 9"/>
                <a:gd name="T59" fmla="*/ 1 h 28"/>
                <a:gd name="T60" fmla="*/ 3 w 9"/>
                <a:gd name="T61" fmla="*/ 0 h 28"/>
                <a:gd name="T62" fmla="*/ 1 w 9"/>
                <a:gd name="T63" fmla="*/ 0 h 28"/>
                <a:gd name="T64" fmla="*/ 1 w 9"/>
                <a:gd name="T65" fmla="*/ 0 h 28"/>
                <a:gd name="T66" fmla="*/ 0 w 9"/>
                <a:gd name="T67" fmla="*/ 0 h 28"/>
                <a:gd name="T68" fmla="*/ 1 w 9"/>
                <a:gd name="T69" fmla="*/ 2 h 28"/>
                <a:gd name="T70" fmla="*/ 1 w 9"/>
                <a:gd name="T71" fmla="*/ 2 h 28"/>
                <a:gd name="T72" fmla="*/ 1 w 9"/>
                <a:gd name="T73" fmla="*/ 2 h 28"/>
                <a:gd name="T74" fmla="*/ 3 w 9"/>
                <a:gd name="T75" fmla="*/ 2 h 28"/>
                <a:gd name="T76" fmla="*/ 3 w 9"/>
                <a:gd name="T77" fmla="*/ 2 h 28"/>
                <a:gd name="T78" fmla="*/ 4 w 9"/>
                <a:gd name="T79" fmla="*/ 2 h 28"/>
                <a:gd name="T80" fmla="*/ 4 w 9"/>
                <a:gd name="T81" fmla="*/ 2 h 28"/>
                <a:gd name="T82" fmla="*/ 4 w 9"/>
                <a:gd name="T83" fmla="*/ 2 h 28"/>
                <a:gd name="T84" fmla="*/ 4 w 9"/>
                <a:gd name="T85" fmla="*/ 2 h 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
                <a:gd name="T130" fmla="*/ 0 h 28"/>
                <a:gd name="T131" fmla="*/ 9 w 9"/>
                <a:gd name="T132" fmla="*/ 28 h 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 h="28">
                  <a:moveTo>
                    <a:pt x="5" y="6"/>
                  </a:moveTo>
                  <a:lnTo>
                    <a:pt x="5" y="6"/>
                  </a:lnTo>
                  <a:lnTo>
                    <a:pt x="1" y="5"/>
                  </a:lnTo>
                  <a:lnTo>
                    <a:pt x="0" y="7"/>
                  </a:lnTo>
                  <a:lnTo>
                    <a:pt x="0" y="9"/>
                  </a:lnTo>
                  <a:lnTo>
                    <a:pt x="1" y="11"/>
                  </a:lnTo>
                  <a:lnTo>
                    <a:pt x="3" y="13"/>
                  </a:lnTo>
                  <a:lnTo>
                    <a:pt x="3" y="16"/>
                  </a:lnTo>
                  <a:lnTo>
                    <a:pt x="5" y="19"/>
                  </a:lnTo>
                  <a:lnTo>
                    <a:pt x="6" y="21"/>
                  </a:lnTo>
                  <a:lnTo>
                    <a:pt x="7" y="26"/>
                  </a:lnTo>
                  <a:lnTo>
                    <a:pt x="8" y="27"/>
                  </a:lnTo>
                  <a:lnTo>
                    <a:pt x="9" y="28"/>
                  </a:lnTo>
                  <a:lnTo>
                    <a:pt x="9" y="27"/>
                  </a:lnTo>
                  <a:lnTo>
                    <a:pt x="9" y="24"/>
                  </a:lnTo>
                  <a:lnTo>
                    <a:pt x="8" y="20"/>
                  </a:lnTo>
                  <a:lnTo>
                    <a:pt x="7" y="16"/>
                  </a:lnTo>
                  <a:lnTo>
                    <a:pt x="7" y="13"/>
                  </a:lnTo>
                  <a:lnTo>
                    <a:pt x="8" y="7"/>
                  </a:lnTo>
                  <a:lnTo>
                    <a:pt x="8" y="4"/>
                  </a:lnTo>
                  <a:lnTo>
                    <a:pt x="7" y="1"/>
                  </a:lnTo>
                  <a:lnTo>
                    <a:pt x="3" y="0"/>
                  </a:lnTo>
                  <a:lnTo>
                    <a:pt x="1" y="0"/>
                  </a:lnTo>
                  <a:lnTo>
                    <a:pt x="0" y="0"/>
                  </a:lnTo>
                  <a:lnTo>
                    <a:pt x="1" y="2"/>
                  </a:lnTo>
                  <a:lnTo>
                    <a:pt x="1" y="4"/>
                  </a:lnTo>
                  <a:lnTo>
                    <a:pt x="3" y="4"/>
                  </a:lnTo>
                  <a:lnTo>
                    <a:pt x="5" y="5"/>
                  </a:lnTo>
                  <a:lnTo>
                    <a:pt x="6" y="6"/>
                  </a:lnTo>
                  <a:lnTo>
                    <a:pt x="5"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4" name="Freeform 4547"/>
            <p:cNvSpPr>
              <a:spLocks/>
            </p:cNvSpPr>
            <p:nvPr/>
          </p:nvSpPr>
          <p:spPr bwMode="auto">
            <a:xfrm>
              <a:off x="2862" y="1336"/>
              <a:ext cx="15" cy="4"/>
            </a:xfrm>
            <a:custGeom>
              <a:avLst/>
              <a:gdLst>
                <a:gd name="T0" fmla="*/ 2 w 19"/>
                <a:gd name="T1" fmla="*/ 1 h 6"/>
                <a:gd name="T2" fmla="*/ 2 w 19"/>
                <a:gd name="T3" fmla="*/ 1 h 6"/>
                <a:gd name="T4" fmla="*/ 2 w 19"/>
                <a:gd name="T5" fmla="*/ 1 h 6"/>
                <a:gd name="T6" fmla="*/ 2 w 19"/>
                <a:gd name="T7" fmla="*/ 1 h 6"/>
                <a:gd name="T8" fmla="*/ 2 w 19"/>
                <a:gd name="T9" fmla="*/ 1 h 6"/>
                <a:gd name="T10" fmla="*/ 2 w 19"/>
                <a:gd name="T11" fmla="*/ 1 h 6"/>
                <a:gd name="T12" fmla="*/ 2 w 19"/>
                <a:gd name="T13" fmla="*/ 1 h 6"/>
                <a:gd name="T14" fmla="*/ 2 w 19"/>
                <a:gd name="T15" fmla="*/ 1 h 6"/>
                <a:gd name="T16" fmla="*/ 2 w 19"/>
                <a:gd name="T17" fmla="*/ 1 h 6"/>
                <a:gd name="T18" fmla="*/ 1 w 19"/>
                <a:gd name="T19" fmla="*/ 0 h 6"/>
                <a:gd name="T20" fmla="*/ 0 w 19"/>
                <a:gd name="T21" fmla="*/ 0 h 6"/>
                <a:gd name="T22" fmla="*/ 1 w 19"/>
                <a:gd name="T23" fmla="*/ 1 h 6"/>
                <a:gd name="T24" fmla="*/ 2 w 19"/>
                <a:gd name="T25" fmla="*/ 1 h 6"/>
                <a:gd name="T26" fmla="*/ 2 w 19"/>
                <a:gd name="T27" fmla="*/ 1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6"/>
                <a:gd name="T44" fmla="*/ 19 w 19"/>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6">
                  <a:moveTo>
                    <a:pt x="3" y="2"/>
                  </a:moveTo>
                  <a:lnTo>
                    <a:pt x="3" y="2"/>
                  </a:lnTo>
                  <a:lnTo>
                    <a:pt x="11" y="5"/>
                  </a:lnTo>
                  <a:lnTo>
                    <a:pt x="19" y="6"/>
                  </a:lnTo>
                  <a:lnTo>
                    <a:pt x="18" y="6"/>
                  </a:lnTo>
                  <a:lnTo>
                    <a:pt x="15" y="5"/>
                  </a:lnTo>
                  <a:lnTo>
                    <a:pt x="4" y="1"/>
                  </a:lnTo>
                  <a:lnTo>
                    <a:pt x="1" y="0"/>
                  </a:lnTo>
                  <a:lnTo>
                    <a:pt x="0" y="0"/>
                  </a:lnTo>
                  <a:lnTo>
                    <a:pt x="1" y="1"/>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5" name="Freeform 4548"/>
            <p:cNvSpPr>
              <a:spLocks/>
            </p:cNvSpPr>
            <p:nvPr/>
          </p:nvSpPr>
          <p:spPr bwMode="auto">
            <a:xfrm>
              <a:off x="2891" y="1338"/>
              <a:ext cx="8" cy="6"/>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0 h 8"/>
                <a:gd name="T16" fmla="*/ 2 w 10"/>
                <a:gd name="T17" fmla="*/ 0 h 8"/>
                <a:gd name="T18" fmla="*/ 2 w 10"/>
                <a:gd name="T19" fmla="*/ 0 h 8"/>
                <a:gd name="T20" fmla="*/ 2 w 10"/>
                <a:gd name="T21" fmla="*/ 0 h 8"/>
                <a:gd name="T22" fmla="*/ 2 w 10"/>
                <a:gd name="T23" fmla="*/ 2 h 8"/>
                <a:gd name="T24" fmla="*/ 2 w 10"/>
                <a:gd name="T25" fmla="*/ 2 h 8"/>
                <a:gd name="T26" fmla="*/ 2 w 10"/>
                <a:gd name="T27" fmla="*/ 2 h 8"/>
                <a:gd name="T28" fmla="*/ 2 w 10"/>
                <a:gd name="T29" fmla="*/ 2 h 8"/>
                <a:gd name="T30" fmla="*/ 1 w 10"/>
                <a:gd name="T31" fmla="*/ 2 h 8"/>
                <a:gd name="T32" fmla="*/ 1 w 10"/>
                <a:gd name="T33" fmla="*/ 2 h 8"/>
                <a:gd name="T34" fmla="*/ 0 w 10"/>
                <a:gd name="T35" fmla="*/ 2 h 8"/>
                <a:gd name="T36" fmla="*/ 1 w 10"/>
                <a:gd name="T37" fmla="*/ 2 h 8"/>
                <a:gd name="T38" fmla="*/ 2 w 10"/>
                <a:gd name="T39" fmla="*/ 2 h 8"/>
                <a:gd name="T40" fmla="*/ 2 w 10"/>
                <a:gd name="T41" fmla="*/ 2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8"/>
                <a:gd name="T65" fmla="*/ 10 w 10"/>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8">
                  <a:moveTo>
                    <a:pt x="2" y="8"/>
                  </a:moveTo>
                  <a:lnTo>
                    <a:pt x="2" y="8"/>
                  </a:lnTo>
                  <a:lnTo>
                    <a:pt x="7" y="8"/>
                  </a:lnTo>
                  <a:lnTo>
                    <a:pt x="9" y="6"/>
                  </a:lnTo>
                  <a:lnTo>
                    <a:pt x="10" y="4"/>
                  </a:lnTo>
                  <a:lnTo>
                    <a:pt x="10" y="2"/>
                  </a:lnTo>
                  <a:lnTo>
                    <a:pt x="10" y="0"/>
                  </a:lnTo>
                  <a:lnTo>
                    <a:pt x="9" y="0"/>
                  </a:lnTo>
                  <a:lnTo>
                    <a:pt x="7" y="0"/>
                  </a:lnTo>
                  <a:lnTo>
                    <a:pt x="5" y="2"/>
                  </a:lnTo>
                  <a:lnTo>
                    <a:pt x="4" y="4"/>
                  </a:lnTo>
                  <a:lnTo>
                    <a:pt x="2" y="6"/>
                  </a:lnTo>
                  <a:lnTo>
                    <a:pt x="1" y="7"/>
                  </a:lnTo>
                  <a:lnTo>
                    <a:pt x="0" y="8"/>
                  </a:lnTo>
                  <a:lnTo>
                    <a:pt x="1" y="8"/>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6" name="Freeform 4549"/>
            <p:cNvSpPr>
              <a:spLocks/>
            </p:cNvSpPr>
            <p:nvPr/>
          </p:nvSpPr>
          <p:spPr bwMode="auto">
            <a:xfrm>
              <a:off x="2886" y="1315"/>
              <a:ext cx="3" cy="3"/>
            </a:xfrm>
            <a:custGeom>
              <a:avLst/>
              <a:gdLst>
                <a:gd name="T0" fmla="*/ 1 w 5"/>
                <a:gd name="T1" fmla="*/ 2 h 3"/>
                <a:gd name="T2" fmla="*/ 1 w 5"/>
                <a:gd name="T3" fmla="*/ 2 h 3"/>
                <a:gd name="T4" fmla="*/ 0 w 5"/>
                <a:gd name="T5" fmla="*/ 3 h 3"/>
                <a:gd name="T6" fmla="*/ 0 w 5"/>
                <a:gd name="T7" fmla="*/ 3 h 3"/>
                <a:gd name="T8" fmla="*/ 1 w 5"/>
                <a:gd name="T9" fmla="*/ 2 h 3"/>
                <a:gd name="T10" fmla="*/ 1 w 5"/>
                <a:gd name="T11" fmla="*/ 2 h 3"/>
                <a:gd name="T12" fmla="*/ 1 w 5"/>
                <a:gd name="T13" fmla="*/ 2 h 3"/>
                <a:gd name="T14" fmla="*/ 1 w 5"/>
                <a:gd name="T15" fmla="*/ 2 h 3"/>
                <a:gd name="T16" fmla="*/ 1 w 5"/>
                <a:gd name="T17" fmla="*/ 0 h 3"/>
                <a:gd name="T18" fmla="*/ 1 w 5"/>
                <a:gd name="T19" fmla="*/ 0 h 3"/>
                <a:gd name="T20" fmla="*/ 1 w 5"/>
                <a:gd name="T21" fmla="*/ 0 h 3"/>
                <a:gd name="T22" fmla="*/ 1 w 5"/>
                <a:gd name="T23" fmla="*/ 2 h 3"/>
                <a:gd name="T24" fmla="*/ 1 w 5"/>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1" y="2"/>
                  </a:moveTo>
                  <a:lnTo>
                    <a:pt x="1" y="2"/>
                  </a:lnTo>
                  <a:lnTo>
                    <a:pt x="0" y="3"/>
                  </a:lnTo>
                  <a:lnTo>
                    <a:pt x="3" y="2"/>
                  </a:lnTo>
                  <a:lnTo>
                    <a:pt x="5" y="2"/>
                  </a:lnTo>
                  <a:lnTo>
                    <a:pt x="4" y="0"/>
                  </a:lnTo>
                  <a:lnTo>
                    <a:pt x="2" y="0"/>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7" name="Freeform 4550"/>
            <p:cNvSpPr>
              <a:spLocks/>
            </p:cNvSpPr>
            <p:nvPr/>
          </p:nvSpPr>
          <p:spPr bwMode="auto">
            <a:xfrm>
              <a:off x="2872" y="1308"/>
              <a:ext cx="6" cy="5"/>
            </a:xfrm>
            <a:custGeom>
              <a:avLst/>
              <a:gdLst>
                <a:gd name="T0" fmla="*/ 1 w 9"/>
                <a:gd name="T1" fmla="*/ 3 h 6"/>
                <a:gd name="T2" fmla="*/ 1 w 9"/>
                <a:gd name="T3" fmla="*/ 3 h 6"/>
                <a:gd name="T4" fmla="*/ 1 w 9"/>
                <a:gd name="T5" fmla="*/ 3 h 6"/>
                <a:gd name="T6" fmla="*/ 1 w 9"/>
                <a:gd name="T7" fmla="*/ 1 h 6"/>
                <a:gd name="T8" fmla="*/ 1 w 9"/>
                <a:gd name="T9" fmla="*/ 1 h 6"/>
                <a:gd name="T10" fmla="*/ 1 w 9"/>
                <a:gd name="T11" fmla="*/ 0 h 6"/>
                <a:gd name="T12" fmla="*/ 1 w 9"/>
                <a:gd name="T13" fmla="*/ 0 h 6"/>
                <a:gd name="T14" fmla="*/ 1 w 9"/>
                <a:gd name="T15" fmla="*/ 0 h 6"/>
                <a:gd name="T16" fmla="*/ 1 w 9"/>
                <a:gd name="T17" fmla="*/ 3 h 6"/>
                <a:gd name="T18" fmla="*/ 1 w 9"/>
                <a:gd name="T19" fmla="*/ 3 h 6"/>
                <a:gd name="T20" fmla="*/ 0 w 9"/>
                <a:gd name="T21" fmla="*/ 3 h 6"/>
                <a:gd name="T22" fmla="*/ 1 w 9"/>
                <a:gd name="T23" fmla="*/ 3 h 6"/>
                <a:gd name="T24" fmla="*/ 1 w 9"/>
                <a:gd name="T25" fmla="*/ 3 h 6"/>
                <a:gd name="T26" fmla="*/ 1 w 9"/>
                <a:gd name="T27" fmla="*/ 3 h 6"/>
                <a:gd name="T28" fmla="*/ 1 w 9"/>
                <a:gd name="T29" fmla="*/ 3 h 6"/>
                <a:gd name="T30" fmla="*/ 1 w 9"/>
                <a:gd name="T31" fmla="*/ 3 h 6"/>
                <a:gd name="T32" fmla="*/ 1 w 9"/>
                <a:gd name="T33" fmla="*/ 3 h 6"/>
                <a:gd name="T34" fmla="*/ 1 w 9"/>
                <a:gd name="T35" fmla="*/ 3 h 6"/>
                <a:gd name="T36" fmla="*/ 1 w 9"/>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6"/>
                <a:gd name="T59" fmla="*/ 9 w 9"/>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6">
                  <a:moveTo>
                    <a:pt x="8" y="5"/>
                  </a:moveTo>
                  <a:lnTo>
                    <a:pt x="8" y="5"/>
                  </a:lnTo>
                  <a:lnTo>
                    <a:pt x="9" y="4"/>
                  </a:lnTo>
                  <a:lnTo>
                    <a:pt x="9" y="1"/>
                  </a:lnTo>
                  <a:lnTo>
                    <a:pt x="9" y="0"/>
                  </a:lnTo>
                  <a:lnTo>
                    <a:pt x="8" y="0"/>
                  </a:lnTo>
                  <a:lnTo>
                    <a:pt x="6" y="0"/>
                  </a:lnTo>
                  <a:lnTo>
                    <a:pt x="2" y="4"/>
                  </a:lnTo>
                  <a:lnTo>
                    <a:pt x="0" y="5"/>
                  </a:lnTo>
                  <a:lnTo>
                    <a:pt x="2" y="6"/>
                  </a:lnTo>
                  <a:lnTo>
                    <a:pt x="4" y="6"/>
                  </a:lnTo>
                  <a:lnTo>
                    <a:pt x="8" y="6"/>
                  </a:lnTo>
                  <a:lnTo>
                    <a:pt x="7" y="5"/>
                  </a:lnTo>
                  <a:lnTo>
                    <a:pt x="8"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8" name="Freeform 4551"/>
            <p:cNvSpPr>
              <a:spLocks/>
            </p:cNvSpPr>
            <p:nvPr/>
          </p:nvSpPr>
          <p:spPr bwMode="auto">
            <a:xfrm>
              <a:off x="2893" y="1300"/>
              <a:ext cx="6" cy="7"/>
            </a:xfrm>
            <a:custGeom>
              <a:avLst/>
              <a:gdLst>
                <a:gd name="T0" fmla="*/ 2 w 8"/>
                <a:gd name="T1" fmla="*/ 4 h 8"/>
                <a:gd name="T2" fmla="*/ 2 w 8"/>
                <a:gd name="T3" fmla="*/ 4 h 8"/>
                <a:gd name="T4" fmla="*/ 2 w 8"/>
                <a:gd name="T5" fmla="*/ 4 h 8"/>
                <a:gd name="T6" fmla="*/ 2 w 8"/>
                <a:gd name="T7" fmla="*/ 4 h 8"/>
                <a:gd name="T8" fmla="*/ 2 w 8"/>
                <a:gd name="T9" fmla="*/ 4 h 8"/>
                <a:gd name="T10" fmla="*/ 2 w 8"/>
                <a:gd name="T11" fmla="*/ 4 h 8"/>
                <a:gd name="T12" fmla="*/ 2 w 8"/>
                <a:gd name="T13" fmla="*/ 3 h 8"/>
                <a:gd name="T14" fmla="*/ 2 w 8"/>
                <a:gd name="T15" fmla="*/ 1 h 8"/>
                <a:gd name="T16" fmla="*/ 2 w 8"/>
                <a:gd name="T17" fmla="*/ 1 h 8"/>
                <a:gd name="T18" fmla="*/ 2 w 8"/>
                <a:gd name="T19" fmla="*/ 0 h 8"/>
                <a:gd name="T20" fmla="*/ 2 w 8"/>
                <a:gd name="T21" fmla="*/ 1 h 8"/>
                <a:gd name="T22" fmla="*/ 2 w 8"/>
                <a:gd name="T23" fmla="*/ 2 h 8"/>
                <a:gd name="T24" fmla="*/ 2 w 8"/>
                <a:gd name="T25" fmla="*/ 2 h 8"/>
                <a:gd name="T26" fmla="*/ 2 w 8"/>
                <a:gd name="T27" fmla="*/ 4 h 8"/>
                <a:gd name="T28" fmla="*/ 0 w 8"/>
                <a:gd name="T29" fmla="*/ 4 h 8"/>
                <a:gd name="T30" fmla="*/ 0 w 8"/>
                <a:gd name="T31" fmla="*/ 4 h 8"/>
                <a:gd name="T32" fmla="*/ 0 w 8"/>
                <a:gd name="T33" fmla="*/ 4 h 8"/>
                <a:gd name="T34" fmla="*/ 0 w 8"/>
                <a:gd name="T35" fmla="*/ 4 h 8"/>
                <a:gd name="T36" fmla="*/ 2 w 8"/>
                <a:gd name="T37" fmla="*/ 4 h 8"/>
                <a:gd name="T38" fmla="*/ 2 w 8"/>
                <a:gd name="T39" fmla="*/ 4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8"/>
                <a:gd name="T62" fmla="*/ 8 w 8"/>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8">
                  <a:moveTo>
                    <a:pt x="2" y="8"/>
                  </a:moveTo>
                  <a:lnTo>
                    <a:pt x="2" y="8"/>
                  </a:lnTo>
                  <a:lnTo>
                    <a:pt x="5" y="7"/>
                  </a:lnTo>
                  <a:lnTo>
                    <a:pt x="7" y="5"/>
                  </a:lnTo>
                  <a:lnTo>
                    <a:pt x="8" y="4"/>
                  </a:lnTo>
                  <a:lnTo>
                    <a:pt x="8" y="3"/>
                  </a:lnTo>
                  <a:lnTo>
                    <a:pt x="7" y="1"/>
                  </a:lnTo>
                  <a:lnTo>
                    <a:pt x="6" y="0"/>
                  </a:lnTo>
                  <a:lnTo>
                    <a:pt x="5" y="1"/>
                  </a:lnTo>
                  <a:lnTo>
                    <a:pt x="3" y="2"/>
                  </a:lnTo>
                  <a:lnTo>
                    <a:pt x="2" y="4"/>
                  </a:lnTo>
                  <a:lnTo>
                    <a:pt x="0" y="7"/>
                  </a:lnTo>
                  <a:lnTo>
                    <a:pt x="0" y="8"/>
                  </a:lnTo>
                  <a:lnTo>
                    <a:pt x="2"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29" name="Freeform 4552"/>
            <p:cNvSpPr>
              <a:spLocks/>
            </p:cNvSpPr>
            <p:nvPr/>
          </p:nvSpPr>
          <p:spPr bwMode="auto">
            <a:xfrm>
              <a:off x="2869" y="1269"/>
              <a:ext cx="11" cy="5"/>
            </a:xfrm>
            <a:custGeom>
              <a:avLst/>
              <a:gdLst>
                <a:gd name="T0" fmla="*/ 0 w 14"/>
                <a:gd name="T1" fmla="*/ 1 h 7"/>
                <a:gd name="T2" fmla="*/ 0 w 14"/>
                <a:gd name="T3" fmla="*/ 1 h 7"/>
                <a:gd name="T4" fmla="*/ 0 w 14"/>
                <a:gd name="T5" fmla="*/ 1 h 7"/>
                <a:gd name="T6" fmla="*/ 0 w 14"/>
                <a:gd name="T7" fmla="*/ 1 h 7"/>
                <a:gd name="T8" fmla="*/ 2 w 14"/>
                <a:gd name="T9" fmla="*/ 1 h 7"/>
                <a:gd name="T10" fmla="*/ 2 w 14"/>
                <a:gd name="T11" fmla="*/ 1 h 7"/>
                <a:gd name="T12" fmla="*/ 2 w 14"/>
                <a:gd name="T13" fmla="*/ 1 h 7"/>
                <a:gd name="T14" fmla="*/ 2 w 14"/>
                <a:gd name="T15" fmla="*/ 1 h 7"/>
                <a:gd name="T16" fmla="*/ 2 w 14"/>
                <a:gd name="T17" fmla="*/ 1 h 7"/>
                <a:gd name="T18" fmla="*/ 2 w 14"/>
                <a:gd name="T19" fmla="*/ 1 h 7"/>
                <a:gd name="T20" fmla="*/ 2 w 14"/>
                <a:gd name="T21" fmla="*/ 1 h 7"/>
                <a:gd name="T22" fmla="*/ 2 w 14"/>
                <a:gd name="T23" fmla="*/ 1 h 7"/>
                <a:gd name="T24" fmla="*/ 2 w 14"/>
                <a:gd name="T25" fmla="*/ 0 h 7"/>
                <a:gd name="T26" fmla="*/ 2 w 14"/>
                <a:gd name="T27" fmla="*/ 1 h 7"/>
                <a:gd name="T28" fmla="*/ 0 w 14"/>
                <a:gd name="T29" fmla="*/ 1 h 7"/>
                <a:gd name="T30" fmla="*/ 0 w 14"/>
                <a:gd name="T31" fmla="*/ 1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7"/>
                <a:gd name="T50" fmla="*/ 14 w 1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7">
                  <a:moveTo>
                    <a:pt x="0" y="5"/>
                  </a:moveTo>
                  <a:lnTo>
                    <a:pt x="0" y="5"/>
                  </a:lnTo>
                  <a:lnTo>
                    <a:pt x="0" y="6"/>
                  </a:lnTo>
                  <a:lnTo>
                    <a:pt x="0" y="7"/>
                  </a:lnTo>
                  <a:lnTo>
                    <a:pt x="2" y="6"/>
                  </a:lnTo>
                  <a:lnTo>
                    <a:pt x="13" y="5"/>
                  </a:lnTo>
                  <a:lnTo>
                    <a:pt x="14" y="5"/>
                  </a:lnTo>
                  <a:lnTo>
                    <a:pt x="13" y="4"/>
                  </a:lnTo>
                  <a:lnTo>
                    <a:pt x="9" y="1"/>
                  </a:lnTo>
                  <a:lnTo>
                    <a:pt x="6" y="0"/>
                  </a:lnTo>
                  <a:lnTo>
                    <a:pt x="3" y="1"/>
                  </a:lnTo>
                  <a:lnTo>
                    <a:pt x="0"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0" name="Freeform 4553"/>
            <p:cNvSpPr>
              <a:spLocks/>
            </p:cNvSpPr>
            <p:nvPr/>
          </p:nvSpPr>
          <p:spPr bwMode="auto">
            <a:xfrm>
              <a:off x="2560" y="1757"/>
              <a:ext cx="6" cy="1"/>
            </a:xfrm>
            <a:custGeom>
              <a:avLst/>
              <a:gdLst>
                <a:gd name="T0" fmla="*/ 2 w 8"/>
                <a:gd name="T1" fmla="*/ 0 h 2"/>
                <a:gd name="T2" fmla="*/ 2 w 8"/>
                <a:gd name="T3" fmla="*/ 0 h 2"/>
                <a:gd name="T4" fmla="*/ 2 w 8"/>
                <a:gd name="T5" fmla="*/ 0 h 2"/>
                <a:gd name="T6" fmla="*/ 0 w 8"/>
                <a:gd name="T7" fmla="*/ 1 h 2"/>
                <a:gd name="T8" fmla="*/ 2 w 8"/>
                <a:gd name="T9" fmla="*/ 1 h 2"/>
                <a:gd name="T10" fmla="*/ 2 w 8"/>
                <a:gd name="T11" fmla="*/ 1 h 2"/>
                <a:gd name="T12" fmla="*/ 2 w 8"/>
                <a:gd name="T13" fmla="*/ 1 h 2"/>
                <a:gd name="T14" fmla="*/ 2 w 8"/>
                <a:gd name="T15" fmla="*/ 1 h 2"/>
                <a:gd name="T16" fmla="*/ 2 w 8"/>
                <a:gd name="T17" fmla="*/ 1 h 2"/>
                <a:gd name="T18" fmla="*/ 2 w 8"/>
                <a:gd name="T19" fmla="*/ 1 h 2"/>
                <a:gd name="T20" fmla="*/ 2 w 8"/>
                <a:gd name="T21" fmla="*/ 1 h 2"/>
                <a:gd name="T22" fmla="*/ 2 w 8"/>
                <a:gd name="T23" fmla="*/ 1 h 2"/>
                <a:gd name="T24" fmla="*/ 2 w 8"/>
                <a:gd name="T25" fmla="*/ 1 h 2"/>
                <a:gd name="T26" fmla="*/ 2 w 8"/>
                <a:gd name="T27" fmla="*/ 1 h 2"/>
                <a:gd name="T28" fmla="*/ 2 w 8"/>
                <a:gd name="T29" fmla="*/ 1 h 2"/>
                <a:gd name="T30" fmla="*/ 2 w 8"/>
                <a:gd name="T31" fmla="*/ 0 h 2"/>
                <a:gd name="T32" fmla="*/ 2 w 8"/>
                <a:gd name="T33" fmla="*/ 0 h 2"/>
                <a:gd name="T34" fmla="*/ 2 w 8"/>
                <a:gd name="T35" fmla="*/ 0 h 2"/>
                <a:gd name="T36" fmla="*/ 2 w 8"/>
                <a:gd name="T37" fmla="*/ 0 h 2"/>
                <a:gd name="T38" fmla="*/ 2 w 8"/>
                <a:gd name="T39" fmla="*/ 0 h 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2"/>
                <a:gd name="T62" fmla="*/ 8 w 8"/>
                <a:gd name="T63" fmla="*/ 2 h 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2">
                  <a:moveTo>
                    <a:pt x="3" y="0"/>
                  </a:moveTo>
                  <a:lnTo>
                    <a:pt x="3" y="0"/>
                  </a:lnTo>
                  <a:lnTo>
                    <a:pt x="2" y="0"/>
                  </a:lnTo>
                  <a:lnTo>
                    <a:pt x="0" y="1"/>
                  </a:lnTo>
                  <a:lnTo>
                    <a:pt x="2" y="1"/>
                  </a:lnTo>
                  <a:lnTo>
                    <a:pt x="2" y="2"/>
                  </a:lnTo>
                  <a:lnTo>
                    <a:pt x="3" y="2"/>
                  </a:lnTo>
                  <a:lnTo>
                    <a:pt x="4" y="2"/>
                  </a:lnTo>
                  <a:lnTo>
                    <a:pt x="5" y="1"/>
                  </a:lnTo>
                  <a:lnTo>
                    <a:pt x="6" y="1"/>
                  </a:lnTo>
                  <a:lnTo>
                    <a:pt x="8" y="1"/>
                  </a:lnTo>
                  <a:lnTo>
                    <a:pt x="7" y="0"/>
                  </a:lnTo>
                  <a:lnTo>
                    <a:pt x="5" y="0"/>
                  </a:lnTo>
                  <a:lnTo>
                    <a:pt x="3"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1" name="Freeform 4554"/>
            <p:cNvSpPr>
              <a:spLocks/>
            </p:cNvSpPr>
            <p:nvPr/>
          </p:nvSpPr>
          <p:spPr bwMode="auto">
            <a:xfrm>
              <a:off x="2557" y="1754"/>
              <a:ext cx="4" cy="3"/>
            </a:xfrm>
            <a:custGeom>
              <a:avLst/>
              <a:gdLst>
                <a:gd name="T0" fmla="*/ 0 w 5"/>
                <a:gd name="T1" fmla="*/ 1 h 3"/>
                <a:gd name="T2" fmla="*/ 0 w 5"/>
                <a:gd name="T3" fmla="*/ 1 h 3"/>
                <a:gd name="T4" fmla="*/ 0 w 5"/>
                <a:gd name="T5" fmla="*/ 3 h 3"/>
                <a:gd name="T6" fmla="*/ 2 w 5"/>
                <a:gd name="T7" fmla="*/ 2 h 3"/>
                <a:gd name="T8" fmla="*/ 2 w 5"/>
                <a:gd name="T9" fmla="*/ 2 h 3"/>
                <a:gd name="T10" fmla="*/ 2 w 5"/>
                <a:gd name="T11" fmla="*/ 1 h 3"/>
                <a:gd name="T12" fmla="*/ 2 w 5"/>
                <a:gd name="T13" fmla="*/ 1 h 3"/>
                <a:gd name="T14" fmla="*/ 2 w 5"/>
                <a:gd name="T15" fmla="*/ 0 h 3"/>
                <a:gd name="T16" fmla="*/ 2 w 5"/>
                <a:gd name="T17" fmla="*/ 0 h 3"/>
                <a:gd name="T18" fmla="*/ 2 w 5"/>
                <a:gd name="T19" fmla="*/ 0 h 3"/>
                <a:gd name="T20" fmla="*/ 0 w 5"/>
                <a:gd name="T21" fmla="*/ 1 h 3"/>
                <a:gd name="T22" fmla="*/ 0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0" y="1"/>
                  </a:moveTo>
                  <a:lnTo>
                    <a:pt x="0" y="1"/>
                  </a:lnTo>
                  <a:lnTo>
                    <a:pt x="0" y="3"/>
                  </a:lnTo>
                  <a:lnTo>
                    <a:pt x="2" y="2"/>
                  </a:lnTo>
                  <a:lnTo>
                    <a:pt x="5" y="1"/>
                  </a:lnTo>
                  <a:lnTo>
                    <a:pt x="5" y="0"/>
                  </a:lnTo>
                  <a:lnTo>
                    <a:pt x="2" y="0"/>
                  </a:lnTo>
                  <a:lnTo>
                    <a:pt x="0"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2" name="Freeform 4555"/>
            <p:cNvSpPr>
              <a:spLocks/>
            </p:cNvSpPr>
            <p:nvPr/>
          </p:nvSpPr>
          <p:spPr bwMode="auto">
            <a:xfrm>
              <a:off x="2556" y="1753"/>
              <a:ext cx="2" cy="2"/>
            </a:xfrm>
            <a:custGeom>
              <a:avLst/>
              <a:gdLst>
                <a:gd name="T0" fmla="*/ 2 w 2"/>
                <a:gd name="T1" fmla="*/ 0 h 2"/>
                <a:gd name="T2" fmla="*/ 2 w 2"/>
                <a:gd name="T3" fmla="*/ 0 h 2"/>
                <a:gd name="T4" fmla="*/ 1 w 2"/>
                <a:gd name="T5" fmla="*/ 0 h 2"/>
                <a:gd name="T6" fmla="*/ 0 w 2"/>
                <a:gd name="T7" fmla="*/ 1 h 2"/>
                <a:gd name="T8" fmla="*/ 0 w 2"/>
                <a:gd name="T9" fmla="*/ 1 h 2"/>
                <a:gd name="T10" fmla="*/ 0 w 2"/>
                <a:gd name="T11" fmla="*/ 2 h 2"/>
                <a:gd name="T12" fmla="*/ 1 w 2"/>
                <a:gd name="T13" fmla="*/ 1 h 2"/>
                <a:gd name="T14" fmla="*/ 1 w 2"/>
                <a:gd name="T15" fmla="*/ 1 h 2"/>
                <a:gd name="T16" fmla="*/ 2 w 2"/>
                <a:gd name="T17" fmla="*/ 1 h 2"/>
                <a:gd name="T18" fmla="*/ 2 w 2"/>
                <a:gd name="T19" fmla="*/ 1 h 2"/>
                <a:gd name="T20" fmla="*/ 2 w 2"/>
                <a:gd name="T21" fmla="*/ 0 h 2"/>
                <a:gd name="T22" fmla="*/ 2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2" y="0"/>
                  </a:moveTo>
                  <a:lnTo>
                    <a:pt x="2" y="0"/>
                  </a:lnTo>
                  <a:lnTo>
                    <a:pt x="1" y="0"/>
                  </a:lnTo>
                  <a:lnTo>
                    <a:pt x="0" y="1"/>
                  </a:lnTo>
                  <a:lnTo>
                    <a:pt x="0" y="2"/>
                  </a:lnTo>
                  <a:lnTo>
                    <a:pt x="1" y="1"/>
                  </a:lnTo>
                  <a:lnTo>
                    <a:pt x="2" y="1"/>
                  </a:lnTo>
                  <a:lnTo>
                    <a:pt x="2"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3" name="Freeform 4556"/>
            <p:cNvSpPr>
              <a:spLocks/>
            </p:cNvSpPr>
            <p:nvPr/>
          </p:nvSpPr>
          <p:spPr bwMode="auto">
            <a:xfrm>
              <a:off x="2544" y="1747"/>
              <a:ext cx="2" cy="3"/>
            </a:xfrm>
            <a:custGeom>
              <a:avLst/>
              <a:gdLst>
                <a:gd name="T0" fmla="*/ 1 w 3"/>
                <a:gd name="T1" fmla="*/ 2 h 4"/>
                <a:gd name="T2" fmla="*/ 1 w 3"/>
                <a:gd name="T3" fmla="*/ 2 h 4"/>
                <a:gd name="T4" fmla="*/ 1 w 3"/>
                <a:gd name="T5" fmla="*/ 1 h 4"/>
                <a:gd name="T6" fmla="*/ 1 w 3"/>
                <a:gd name="T7" fmla="*/ 0 h 4"/>
                <a:gd name="T8" fmla="*/ 1 w 3"/>
                <a:gd name="T9" fmla="*/ 0 h 4"/>
                <a:gd name="T10" fmla="*/ 1 w 3"/>
                <a:gd name="T11" fmla="*/ 0 h 4"/>
                <a:gd name="T12" fmla="*/ 0 w 3"/>
                <a:gd name="T13" fmla="*/ 2 h 4"/>
                <a:gd name="T14" fmla="*/ 0 w 3"/>
                <a:gd name="T15" fmla="*/ 2 h 4"/>
                <a:gd name="T16" fmla="*/ 0 w 3"/>
                <a:gd name="T17" fmla="*/ 2 h 4"/>
                <a:gd name="T18" fmla="*/ 0 w 3"/>
                <a:gd name="T19" fmla="*/ 2 h 4"/>
                <a:gd name="T20" fmla="*/ 1 w 3"/>
                <a:gd name="T21" fmla="*/ 2 h 4"/>
                <a:gd name="T22" fmla="*/ 1 w 3"/>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3"/>
                  </a:moveTo>
                  <a:lnTo>
                    <a:pt x="1" y="3"/>
                  </a:lnTo>
                  <a:lnTo>
                    <a:pt x="3" y="1"/>
                  </a:lnTo>
                  <a:lnTo>
                    <a:pt x="2" y="0"/>
                  </a:lnTo>
                  <a:lnTo>
                    <a:pt x="1" y="0"/>
                  </a:lnTo>
                  <a:lnTo>
                    <a:pt x="0" y="3"/>
                  </a:lnTo>
                  <a:lnTo>
                    <a:pt x="0" y="4"/>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4" name="Freeform 4557"/>
            <p:cNvSpPr>
              <a:spLocks/>
            </p:cNvSpPr>
            <p:nvPr/>
          </p:nvSpPr>
          <p:spPr bwMode="auto">
            <a:xfrm>
              <a:off x="2560" y="1752"/>
              <a:ext cx="13" cy="5"/>
            </a:xfrm>
            <a:custGeom>
              <a:avLst/>
              <a:gdLst>
                <a:gd name="T0" fmla="*/ 2 w 16"/>
                <a:gd name="T1" fmla="*/ 3 h 6"/>
                <a:gd name="T2" fmla="*/ 2 w 16"/>
                <a:gd name="T3" fmla="*/ 3 h 6"/>
                <a:gd name="T4" fmla="*/ 2 w 16"/>
                <a:gd name="T5" fmla="*/ 3 h 6"/>
                <a:gd name="T6" fmla="*/ 2 w 16"/>
                <a:gd name="T7" fmla="*/ 3 h 6"/>
                <a:gd name="T8" fmla="*/ 2 w 16"/>
                <a:gd name="T9" fmla="*/ 2 h 6"/>
                <a:gd name="T10" fmla="*/ 2 w 16"/>
                <a:gd name="T11" fmla="*/ 2 h 6"/>
                <a:gd name="T12" fmla="*/ 2 w 16"/>
                <a:gd name="T13" fmla="*/ 1 h 6"/>
                <a:gd name="T14" fmla="*/ 2 w 16"/>
                <a:gd name="T15" fmla="*/ 0 h 6"/>
                <a:gd name="T16" fmla="*/ 2 w 16"/>
                <a:gd name="T17" fmla="*/ 0 h 6"/>
                <a:gd name="T18" fmla="*/ 0 w 16"/>
                <a:gd name="T19" fmla="*/ 0 h 6"/>
                <a:gd name="T20" fmla="*/ 0 w 16"/>
                <a:gd name="T21" fmla="*/ 1 h 6"/>
                <a:gd name="T22" fmla="*/ 2 w 16"/>
                <a:gd name="T23" fmla="*/ 1 h 6"/>
                <a:gd name="T24" fmla="*/ 2 w 16"/>
                <a:gd name="T25" fmla="*/ 1 h 6"/>
                <a:gd name="T26" fmla="*/ 2 w 16"/>
                <a:gd name="T27" fmla="*/ 3 h 6"/>
                <a:gd name="T28" fmla="*/ 2 w 16"/>
                <a:gd name="T29" fmla="*/ 3 h 6"/>
                <a:gd name="T30" fmla="*/ 2 w 16"/>
                <a:gd name="T31" fmla="*/ 3 h 6"/>
                <a:gd name="T32" fmla="*/ 2 w 16"/>
                <a:gd name="T33" fmla="*/ 3 h 6"/>
                <a:gd name="T34" fmla="*/ 2 w 16"/>
                <a:gd name="T35" fmla="*/ 3 h 6"/>
                <a:gd name="T36" fmla="*/ 2 w 16"/>
                <a:gd name="T37" fmla="*/ 3 h 6"/>
                <a:gd name="T38" fmla="*/ 2 w 16"/>
                <a:gd name="T39" fmla="*/ 3 h 6"/>
                <a:gd name="T40" fmla="*/ 2 w 16"/>
                <a:gd name="T41" fmla="*/ 2 h 6"/>
                <a:gd name="T42" fmla="*/ 2 w 16"/>
                <a:gd name="T43" fmla="*/ 3 h 6"/>
                <a:gd name="T44" fmla="*/ 2 w 16"/>
                <a:gd name="T45" fmla="*/ 3 h 6"/>
                <a:gd name="T46" fmla="*/ 2 w 1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6"/>
                <a:gd name="T74" fmla="*/ 16 w 16"/>
                <a:gd name="T75" fmla="*/ 6 h 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6">
                  <a:moveTo>
                    <a:pt x="14" y="4"/>
                  </a:moveTo>
                  <a:lnTo>
                    <a:pt x="14" y="4"/>
                  </a:lnTo>
                  <a:lnTo>
                    <a:pt x="16" y="4"/>
                  </a:lnTo>
                  <a:lnTo>
                    <a:pt x="13" y="2"/>
                  </a:lnTo>
                  <a:lnTo>
                    <a:pt x="8" y="1"/>
                  </a:lnTo>
                  <a:lnTo>
                    <a:pt x="3" y="0"/>
                  </a:lnTo>
                  <a:lnTo>
                    <a:pt x="0" y="0"/>
                  </a:lnTo>
                  <a:lnTo>
                    <a:pt x="0" y="1"/>
                  </a:lnTo>
                  <a:lnTo>
                    <a:pt x="2" y="1"/>
                  </a:lnTo>
                  <a:lnTo>
                    <a:pt x="4" y="3"/>
                  </a:lnTo>
                  <a:lnTo>
                    <a:pt x="8" y="5"/>
                  </a:lnTo>
                  <a:lnTo>
                    <a:pt x="9" y="6"/>
                  </a:lnTo>
                  <a:lnTo>
                    <a:pt x="10" y="5"/>
                  </a:lnTo>
                  <a:lnTo>
                    <a:pt x="10" y="3"/>
                  </a:lnTo>
                  <a:lnTo>
                    <a:pt x="10" y="2"/>
                  </a:lnTo>
                  <a:lnTo>
                    <a:pt x="11" y="3"/>
                  </a:lnTo>
                  <a:lnTo>
                    <a:pt x="1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5" name="Freeform 4558"/>
            <p:cNvSpPr>
              <a:spLocks/>
            </p:cNvSpPr>
            <p:nvPr/>
          </p:nvSpPr>
          <p:spPr bwMode="auto">
            <a:xfrm>
              <a:off x="2508" y="1738"/>
              <a:ext cx="6" cy="3"/>
            </a:xfrm>
            <a:custGeom>
              <a:avLst/>
              <a:gdLst>
                <a:gd name="T0" fmla="*/ 1 w 8"/>
                <a:gd name="T1" fmla="*/ 2 h 3"/>
                <a:gd name="T2" fmla="*/ 1 w 8"/>
                <a:gd name="T3" fmla="*/ 2 h 3"/>
                <a:gd name="T4" fmla="*/ 2 w 8"/>
                <a:gd name="T5" fmla="*/ 3 h 3"/>
                <a:gd name="T6" fmla="*/ 2 w 8"/>
                <a:gd name="T7" fmla="*/ 3 h 3"/>
                <a:gd name="T8" fmla="*/ 2 w 8"/>
                <a:gd name="T9" fmla="*/ 3 h 3"/>
                <a:gd name="T10" fmla="*/ 2 w 8"/>
                <a:gd name="T11" fmla="*/ 3 h 3"/>
                <a:gd name="T12" fmla="*/ 2 w 8"/>
                <a:gd name="T13" fmla="*/ 2 h 3"/>
                <a:gd name="T14" fmla="*/ 2 w 8"/>
                <a:gd name="T15" fmla="*/ 1 h 3"/>
                <a:gd name="T16" fmla="*/ 2 w 8"/>
                <a:gd name="T17" fmla="*/ 1 h 3"/>
                <a:gd name="T18" fmla="*/ 1 w 8"/>
                <a:gd name="T19" fmla="*/ 0 h 3"/>
                <a:gd name="T20" fmla="*/ 0 w 8"/>
                <a:gd name="T21" fmla="*/ 1 h 3"/>
                <a:gd name="T22" fmla="*/ 1 w 8"/>
                <a:gd name="T23" fmla="*/ 2 h 3"/>
                <a:gd name="T24" fmla="*/ 1 w 8"/>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3"/>
                <a:gd name="T41" fmla="*/ 8 w 8"/>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3">
                  <a:moveTo>
                    <a:pt x="1" y="2"/>
                  </a:moveTo>
                  <a:lnTo>
                    <a:pt x="1" y="2"/>
                  </a:lnTo>
                  <a:lnTo>
                    <a:pt x="2" y="3"/>
                  </a:lnTo>
                  <a:lnTo>
                    <a:pt x="4" y="3"/>
                  </a:lnTo>
                  <a:lnTo>
                    <a:pt x="6" y="3"/>
                  </a:lnTo>
                  <a:lnTo>
                    <a:pt x="8" y="2"/>
                  </a:lnTo>
                  <a:lnTo>
                    <a:pt x="6" y="1"/>
                  </a:lnTo>
                  <a:lnTo>
                    <a:pt x="1"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6" name="Freeform 4559"/>
            <p:cNvSpPr>
              <a:spLocks/>
            </p:cNvSpPr>
            <p:nvPr/>
          </p:nvSpPr>
          <p:spPr bwMode="auto">
            <a:xfrm>
              <a:off x="2513" y="1737"/>
              <a:ext cx="6" cy="2"/>
            </a:xfrm>
            <a:custGeom>
              <a:avLst/>
              <a:gdLst>
                <a:gd name="T0" fmla="*/ 3 w 7"/>
                <a:gd name="T1" fmla="*/ 1 h 3"/>
                <a:gd name="T2" fmla="*/ 3 w 7"/>
                <a:gd name="T3" fmla="*/ 1 h 3"/>
                <a:gd name="T4" fmla="*/ 3 w 7"/>
                <a:gd name="T5" fmla="*/ 0 h 3"/>
                <a:gd name="T6" fmla="*/ 3 w 7"/>
                <a:gd name="T7" fmla="*/ 0 h 3"/>
                <a:gd name="T8" fmla="*/ 3 w 7"/>
                <a:gd name="T9" fmla="*/ 0 h 3"/>
                <a:gd name="T10" fmla="*/ 3 w 7"/>
                <a:gd name="T11" fmla="*/ 0 h 3"/>
                <a:gd name="T12" fmla="*/ 1 w 7"/>
                <a:gd name="T13" fmla="*/ 1 h 3"/>
                <a:gd name="T14" fmla="*/ 0 w 7"/>
                <a:gd name="T15" fmla="*/ 1 h 3"/>
                <a:gd name="T16" fmla="*/ 1 w 7"/>
                <a:gd name="T17" fmla="*/ 1 h 3"/>
                <a:gd name="T18" fmla="*/ 1 w 7"/>
                <a:gd name="T19" fmla="*/ 1 h 3"/>
                <a:gd name="T20" fmla="*/ 3 w 7"/>
                <a:gd name="T21" fmla="*/ 1 h 3"/>
                <a:gd name="T22" fmla="*/ 3 w 7"/>
                <a:gd name="T23" fmla="*/ 1 h 3"/>
                <a:gd name="T24" fmla="*/ 3 w 7"/>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3"/>
                <a:gd name="T41" fmla="*/ 7 w 7"/>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3">
                  <a:moveTo>
                    <a:pt x="6" y="2"/>
                  </a:moveTo>
                  <a:lnTo>
                    <a:pt x="6" y="2"/>
                  </a:lnTo>
                  <a:lnTo>
                    <a:pt x="7" y="0"/>
                  </a:lnTo>
                  <a:lnTo>
                    <a:pt x="6" y="0"/>
                  </a:lnTo>
                  <a:lnTo>
                    <a:pt x="5" y="0"/>
                  </a:lnTo>
                  <a:lnTo>
                    <a:pt x="1" y="2"/>
                  </a:lnTo>
                  <a:lnTo>
                    <a:pt x="0" y="2"/>
                  </a:lnTo>
                  <a:lnTo>
                    <a:pt x="1" y="3"/>
                  </a:lnTo>
                  <a:lnTo>
                    <a:pt x="4" y="3"/>
                  </a:lnTo>
                  <a:lnTo>
                    <a:pt x="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7" name="Freeform 4560"/>
            <p:cNvSpPr>
              <a:spLocks/>
            </p:cNvSpPr>
            <p:nvPr/>
          </p:nvSpPr>
          <p:spPr bwMode="auto">
            <a:xfrm>
              <a:off x="2526" y="1736"/>
              <a:ext cx="6" cy="3"/>
            </a:xfrm>
            <a:custGeom>
              <a:avLst/>
              <a:gdLst>
                <a:gd name="T0" fmla="*/ 2 w 8"/>
                <a:gd name="T1" fmla="*/ 2 h 4"/>
                <a:gd name="T2" fmla="*/ 2 w 8"/>
                <a:gd name="T3" fmla="*/ 2 h 4"/>
                <a:gd name="T4" fmla="*/ 2 w 8"/>
                <a:gd name="T5" fmla="*/ 2 h 4"/>
                <a:gd name="T6" fmla="*/ 2 w 8"/>
                <a:gd name="T7" fmla="*/ 2 h 4"/>
                <a:gd name="T8" fmla="*/ 2 w 8"/>
                <a:gd name="T9" fmla="*/ 1 h 4"/>
                <a:gd name="T10" fmla="*/ 2 w 8"/>
                <a:gd name="T11" fmla="*/ 1 h 4"/>
                <a:gd name="T12" fmla="*/ 2 w 8"/>
                <a:gd name="T13" fmla="*/ 0 h 4"/>
                <a:gd name="T14" fmla="*/ 2 w 8"/>
                <a:gd name="T15" fmla="*/ 1 h 4"/>
                <a:gd name="T16" fmla="*/ 2 w 8"/>
                <a:gd name="T17" fmla="*/ 1 h 4"/>
                <a:gd name="T18" fmla="*/ 2 w 8"/>
                <a:gd name="T19" fmla="*/ 2 h 4"/>
                <a:gd name="T20" fmla="*/ 0 w 8"/>
                <a:gd name="T21" fmla="*/ 2 h 4"/>
                <a:gd name="T22" fmla="*/ 2 w 8"/>
                <a:gd name="T23" fmla="*/ 2 h 4"/>
                <a:gd name="T24" fmla="*/ 2 w 8"/>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3" y="4"/>
                  </a:moveTo>
                  <a:lnTo>
                    <a:pt x="3" y="4"/>
                  </a:lnTo>
                  <a:lnTo>
                    <a:pt x="6" y="3"/>
                  </a:lnTo>
                  <a:lnTo>
                    <a:pt x="8" y="3"/>
                  </a:lnTo>
                  <a:lnTo>
                    <a:pt x="8" y="1"/>
                  </a:lnTo>
                  <a:lnTo>
                    <a:pt x="7" y="0"/>
                  </a:lnTo>
                  <a:lnTo>
                    <a:pt x="5" y="1"/>
                  </a:lnTo>
                  <a:lnTo>
                    <a:pt x="2" y="4"/>
                  </a:lnTo>
                  <a:lnTo>
                    <a:pt x="0" y="4"/>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8" name="Freeform 4561"/>
            <p:cNvSpPr>
              <a:spLocks/>
            </p:cNvSpPr>
            <p:nvPr/>
          </p:nvSpPr>
          <p:spPr bwMode="auto">
            <a:xfrm>
              <a:off x="2582" y="1699"/>
              <a:ext cx="6" cy="2"/>
            </a:xfrm>
            <a:custGeom>
              <a:avLst/>
              <a:gdLst>
                <a:gd name="T0" fmla="*/ 3 w 7"/>
                <a:gd name="T1" fmla="*/ 1 h 2"/>
                <a:gd name="T2" fmla="*/ 3 w 7"/>
                <a:gd name="T3" fmla="*/ 1 h 2"/>
                <a:gd name="T4" fmla="*/ 3 w 7"/>
                <a:gd name="T5" fmla="*/ 1 h 2"/>
                <a:gd name="T6" fmla="*/ 3 w 7"/>
                <a:gd name="T7" fmla="*/ 1 h 2"/>
                <a:gd name="T8" fmla="*/ 3 w 7"/>
                <a:gd name="T9" fmla="*/ 1 h 2"/>
                <a:gd name="T10" fmla="*/ 3 w 7"/>
                <a:gd name="T11" fmla="*/ 0 h 2"/>
                <a:gd name="T12" fmla="*/ 3 w 7"/>
                <a:gd name="T13" fmla="*/ 0 h 2"/>
                <a:gd name="T14" fmla="*/ 3 w 7"/>
                <a:gd name="T15" fmla="*/ 0 h 2"/>
                <a:gd name="T16" fmla="*/ 3 w 7"/>
                <a:gd name="T17" fmla="*/ 0 h 2"/>
                <a:gd name="T18" fmla="*/ 0 w 7"/>
                <a:gd name="T19" fmla="*/ 0 h 2"/>
                <a:gd name="T20" fmla="*/ 0 w 7"/>
                <a:gd name="T21" fmla="*/ 0 h 2"/>
                <a:gd name="T22" fmla="*/ 0 w 7"/>
                <a:gd name="T23" fmla="*/ 1 h 2"/>
                <a:gd name="T24" fmla="*/ 0 w 7"/>
                <a:gd name="T25" fmla="*/ 1 h 2"/>
                <a:gd name="T26" fmla="*/ 0 w 7"/>
                <a:gd name="T27" fmla="*/ 1 h 2"/>
                <a:gd name="T28" fmla="*/ 2 w 7"/>
                <a:gd name="T29" fmla="*/ 2 h 2"/>
                <a:gd name="T30" fmla="*/ 3 w 7"/>
                <a:gd name="T31" fmla="*/ 2 h 2"/>
                <a:gd name="T32" fmla="*/ 3 w 7"/>
                <a:gd name="T33" fmla="*/ 2 h 2"/>
                <a:gd name="T34" fmla="*/ 3 w 7"/>
                <a:gd name="T35" fmla="*/ 2 h 2"/>
                <a:gd name="T36" fmla="*/ 3 w 7"/>
                <a:gd name="T37" fmla="*/ 1 h 2"/>
                <a:gd name="T38" fmla="*/ 3 w 7"/>
                <a:gd name="T39" fmla="*/ 1 h 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2"/>
                <a:gd name="T62" fmla="*/ 7 w 7"/>
                <a:gd name="T63" fmla="*/ 2 h 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2">
                  <a:moveTo>
                    <a:pt x="6" y="1"/>
                  </a:moveTo>
                  <a:lnTo>
                    <a:pt x="6" y="1"/>
                  </a:lnTo>
                  <a:lnTo>
                    <a:pt x="7" y="1"/>
                  </a:lnTo>
                  <a:lnTo>
                    <a:pt x="7" y="0"/>
                  </a:lnTo>
                  <a:lnTo>
                    <a:pt x="5" y="0"/>
                  </a:lnTo>
                  <a:lnTo>
                    <a:pt x="3" y="0"/>
                  </a:lnTo>
                  <a:lnTo>
                    <a:pt x="0" y="0"/>
                  </a:lnTo>
                  <a:lnTo>
                    <a:pt x="0" y="1"/>
                  </a:lnTo>
                  <a:lnTo>
                    <a:pt x="2" y="2"/>
                  </a:lnTo>
                  <a:lnTo>
                    <a:pt x="4" y="2"/>
                  </a:lnTo>
                  <a:lnTo>
                    <a:pt x="5" y="2"/>
                  </a:lnTo>
                  <a:lnTo>
                    <a:pt x="6"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39" name="Freeform 4562"/>
            <p:cNvSpPr>
              <a:spLocks/>
            </p:cNvSpPr>
            <p:nvPr/>
          </p:nvSpPr>
          <p:spPr bwMode="auto">
            <a:xfrm>
              <a:off x="2599" y="1667"/>
              <a:ext cx="5" cy="3"/>
            </a:xfrm>
            <a:custGeom>
              <a:avLst/>
              <a:gdLst>
                <a:gd name="T0" fmla="*/ 1 w 5"/>
                <a:gd name="T1" fmla="*/ 1 h 3"/>
                <a:gd name="T2" fmla="*/ 1 w 5"/>
                <a:gd name="T3" fmla="*/ 1 h 3"/>
                <a:gd name="T4" fmla="*/ 0 w 5"/>
                <a:gd name="T5" fmla="*/ 3 h 3"/>
                <a:gd name="T6" fmla="*/ 1 w 5"/>
                <a:gd name="T7" fmla="*/ 3 h 3"/>
                <a:gd name="T8" fmla="*/ 1 w 5"/>
                <a:gd name="T9" fmla="*/ 3 h 3"/>
                <a:gd name="T10" fmla="*/ 5 w 5"/>
                <a:gd name="T11" fmla="*/ 3 h 3"/>
                <a:gd name="T12" fmla="*/ 5 w 5"/>
                <a:gd name="T13" fmla="*/ 3 h 3"/>
                <a:gd name="T14" fmla="*/ 5 w 5"/>
                <a:gd name="T15" fmla="*/ 1 h 3"/>
                <a:gd name="T16" fmla="*/ 5 w 5"/>
                <a:gd name="T17" fmla="*/ 1 h 3"/>
                <a:gd name="T18" fmla="*/ 3 w 5"/>
                <a:gd name="T19" fmla="*/ 0 h 3"/>
                <a:gd name="T20" fmla="*/ 1 w 5"/>
                <a:gd name="T21" fmla="*/ 1 h 3"/>
                <a:gd name="T22" fmla="*/ 1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1" y="1"/>
                  </a:moveTo>
                  <a:lnTo>
                    <a:pt x="1" y="1"/>
                  </a:lnTo>
                  <a:lnTo>
                    <a:pt x="0" y="3"/>
                  </a:lnTo>
                  <a:lnTo>
                    <a:pt x="1" y="3"/>
                  </a:lnTo>
                  <a:lnTo>
                    <a:pt x="5" y="3"/>
                  </a:lnTo>
                  <a:lnTo>
                    <a:pt x="5" y="1"/>
                  </a:lnTo>
                  <a:lnTo>
                    <a:pt x="3"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0" name="Freeform 4563"/>
            <p:cNvSpPr>
              <a:spLocks/>
            </p:cNvSpPr>
            <p:nvPr/>
          </p:nvSpPr>
          <p:spPr bwMode="auto">
            <a:xfrm>
              <a:off x="2602" y="1654"/>
              <a:ext cx="8" cy="10"/>
            </a:xfrm>
            <a:custGeom>
              <a:avLst/>
              <a:gdLst>
                <a:gd name="T0" fmla="*/ 1 w 10"/>
                <a:gd name="T1" fmla="*/ 0 h 12"/>
                <a:gd name="T2" fmla="*/ 1 w 10"/>
                <a:gd name="T3" fmla="*/ 0 h 12"/>
                <a:gd name="T4" fmla="*/ 1 w 10"/>
                <a:gd name="T5" fmla="*/ 0 h 12"/>
                <a:gd name="T6" fmla="*/ 0 w 10"/>
                <a:gd name="T7" fmla="*/ 0 h 12"/>
                <a:gd name="T8" fmla="*/ 0 w 10"/>
                <a:gd name="T9" fmla="*/ 1 h 12"/>
                <a:gd name="T10" fmla="*/ 0 w 10"/>
                <a:gd name="T11" fmla="*/ 1 h 12"/>
                <a:gd name="T12" fmla="*/ 1 w 10"/>
                <a:gd name="T13" fmla="*/ 3 h 12"/>
                <a:gd name="T14" fmla="*/ 2 w 10"/>
                <a:gd name="T15" fmla="*/ 3 h 12"/>
                <a:gd name="T16" fmla="*/ 2 w 10"/>
                <a:gd name="T17" fmla="*/ 3 h 12"/>
                <a:gd name="T18" fmla="*/ 2 w 10"/>
                <a:gd name="T19" fmla="*/ 3 h 12"/>
                <a:gd name="T20" fmla="*/ 2 w 10"/>
                <a:gd name="T21" fmla="*/ 3 h 12"/>
                <a:gd name="T22" fmla="*/ 2 w 10"/>
                <a:gd name="T23" fmla="*/ 3 h 12"/>
                <a:gd name="T24" fmla="*/ 2 w 10"/>
                <a:gd name="T25" fmla="*/ 3 h 12"/>
                <a:gd name="T26" fmla="*/ 2 w 10"/>
                <a:gd name="T27" fmla="*/ 3 h 12"/>
                <a:gd name="T28" fmla="*/ 2 w 10"/>
                <a:gd name="T29" fmla="*/ 3 h 12"/>
                <a:gd name="T30" fmla="*/ 2 w 10"/>
                <a:gd name="T31" fmla="*/ 3 h 12"/>
                <a:gd name="T32" fmla="*/ 2 w 10"/>
                <a:gd name="T33" fmla="*/ 3 h 12"/>
                <a:gd name="T34" fmla="*/ 2 w 10"/>
                <a:gd name="T35" fmla="*/ 3 h 12"/>
                <a:gd name="T36" fmla="*/ 2 w 10"/>
                <a:gd name="T37" fmla="*/ 3 h 12"/>
                <a:gd name="T38" fmla="*/ 2 w 10"/>
                <a:gd name="T39" fmla="*/ 3 h 12"/>
                <a:gd name="T40" fmla="*/ 2 w 10"/>
                <a:gd name="T41" fmla="*/ 3 h 12"/>
                <a:gd name="T42" fmla="*/ 2 w 10"/>
                <a:gd name="T43" fmla="*/ 3 h 12"/>
                <a:gd name="T44" fmla="*/ 2 w 10"/>
                <a:gd name="T45" fmla="*/ 3 h 12"/>
                <a:gd name="T46" fmla="*/ 2 w 10"/>
                <a:gd name="T47" fmla="*/ 3 h 12"/>
                <a:gd name="T48" fmla="*/ 2 w 10"/>
                <a:gd name="T49" fmla="*/ 3 h 12"/>
                <a:gd name="T50" fmla="*/ 2 w 10"/>
                <a:gd name="T51" fmla="*/ 3 h 12"/>
                <a:gd name="T52" fmla="*/ 2 w 10"/>
                <a:gd name="T53" fmla="*/ 3 h 12"/>
                <a:gd name="T54" fmla="*/ 2 w 10"/>
                <a:gd name="T55" fmla="*/ 3 h 12"/>
                <a:gd name="T56" fmla="*/ 2 w 10"/>
                <a:gd name="T57" fmla="*/ 2 h 12"/>
                <a:gd name="T58" fmla="*/ 1 w 10"/>
                <a:gd name="T59" fmla="*/ 0 h 12"/>
                <a:gd name="T60" fmla="*/ 1 w 10"/>
                <a:gd name="T61" fmla="*/ 0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
                <a:gd name="T94" fmla="*/ 0 h 12"/>
                <a:gd name="T95" fmla="*/ 10 w 10"/>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 h="12">
                  <a:moveTo>
                    <a:pt x="1" y="0"/>
                  </a:moveTo>
                  <a:lnTo>
                    <a:pt x="1" y="0"/>
                  </a:lnTo>
                  <a:lnTo>
                    <a:pt x="0" y="0"/>
                  </a:lnTo>
                  <a:lnTo>
                    <a:pt x="0" y="1"/>
                  </a:lnTo>
                  <a:lnTo>
                    <a:pt x="1" y="3"/>
                  </a:lnTo>
                  <a:lnTo>
                    <a:pt x="3" y="8"/>
                  </a:lnTo>
                  <a:lnTo>
                    <a:pt x="6" y="11"/>
                  </a:lnTo>
                  <a:lnTo>
                    <a:pt x="8" y="12"/>
                  </a:lnTo>
                  <a:lnTo>
                    <a:pt x="10" y="12"/>
                  </a:lnTo>
                  <a:lnTo>
                    <a:pt x="10" y="11"/>
                  </a:lnTo>
                  <a:lnTo>
                    <a:pt x="8" y="10"/>
                  </a:lnTo>
                  <a:lnTo>
                    <a:pt x="6" y="10"/>
                  </a:lnTo>
                  <a:lnTo>
                    <a:pt x="5" y="9"/>
                  </a:lnTo>
                  <a:lnTo>
                    <a:pt x="6" y="8"/>
                  </a:lnTo>
                  <a:lnTo>
                    <a:pt x="6" y="7"/>
                  </a:lnTo>
                  <a:lnTo>
                    <a:pt x="5" y="6"/>
                  </a:lnTo>
                  <a:lnTo>
                    <a:pt x="6" y="3"/>
                  </a:lnTo>
                  <a:lnTo>
                    <a:pt x="5" y="2"/>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1" name="Freeform 4564"/>
            <p:cNvSpPr>
              <a:spLocks/>
            </p:cNvSpPr>
            <p:nvPr/>
          </p:nvSpPr>
          <p:spPr bwMode="auto">
            <a:xfrm>
              <a:off x="2638" y="1634"/>
              <a:ext cx="8" cy="5"/>
            </a:xfrm>
            <a:custGeom>
              <a:avLst/>
              <a:gdLst>
                <a:gd name="T0" fmla="*/ 4 w 9"/>
                <a:gd name="T1" fmla="*/ 1 h 7"/>
                <a:gd name="T2" fmla="*/ 4 w 9"/>
                <a:gd name="T3" fmla="*/ 1 h 7"/>
                <a:gd name="T4" fmla="*/ 4 w 9"/>
                <a:gd name="T5" fmla="*/ 1 h 7"/>
                <a:gd name="T6" fmla="*/ 4 w 9"/>
                <a:gd name="T7" fmla="*/ 1 h 7"/>
                <a:gd name="T8" fmla="*/ 4 w 9"/>
                <a:gd name="T9" fmla="*/ 1 h 7"/>
                <a:gd name="T10" fmla="*/ 4 w 9"/>
                <a:gd name="T11" fmla="*/ 0 h 7"/>
                <a:gd name="T12" fmla="*/ 4 w 9"/>
                <a:gd name="T13" fmla="*/ 0 h 7"/>
                <a:gd name="T14" fmla="*/ 4 w 9"/>
                <a:gd name="T15" fmla="*/ 0 h 7"/>
                <a:gd name="T16" fmla="*/ 2 w 9"/>
                <a:gd name="T17" fmla="*/ 0 h 7"/>
                <a:gd name="T18" fmla="*/ 1 w 9"/>
                <a:gd name="T19" fmla="*/ 1 h 7"/>
                <a:gd name="T20" fmla="*/ 1 w 9"/>
                <a:gd name="T21" fmla="*/ 1 h 7"/>
                <a:gd name="T22" fmla="*/ 0 w 9"/>
                <a:gd name="T23" fmla="*/ 1 h 7"/>
                <a:gd name="T24" fmla="*/ 0 w 9"/>
                <a:gd name="T25" fmla="*/ 1 h 7"/>
                <a:gd name="T26" fmla="*/ 0 w 9"/>
                <a:gd name="T27" fmla="*/ 1 h 7"/>
                <a:gd name="T28" fmla="*/ 0 w 9"/>
                <a:gd name="T29" fmla="*/ 1 h 7"/>
                <a:gd name="T30" fmla="*/ 1 w 9"/>
                <a:gd name="T31" fmla="*/ 1 h 7"/>
                <a:gd name="T32" fmla="*/ 2 w 9"/>
                <a:gd name="T33" fmla="*/ 1 h 7"/>
                <a:gd name="T34" fmla="*/ 2 w 9"/>
                <a:gd name="T35" fmla="*/ 1 h 7"/>
                <a:gd name="T36" fmla="*/ 4 w 9"/>
                <a:gd name="T37" fmla="*/ 1 h 7"/>
                <a:gd name="T38" fmla="*/ 4 w 9"/>
                <a:gd name="T39" fmla="*/ 1 h 7"/>
                <a:gd name="T40" fmla="*/ 4 w 9"/>
                <a:gd name="T41" fmla="*/ 1 h 7"/>
                <a:gd name="T42" fmla="*/ 4 w 9"/>
                <a:gd name="T43" fmla="*/ 1 h 7"/>
                <a:gd name="T44" fmla="*/ 4 w 9"/>
                <a:gd name="T45" fmla="*/ 1 h 7"/>
                <a:gd name="T46" fmla="*/ 4 w 9"/>
                <a:gd name="T47" fmla="*/ 1 h 7"/>
                <a:gd name="T48" fmla="*/ 4 w 9"/>
                <a:gd name="T49" fmla="*/ 1 h 7"/>
                <a:gd name="T50" fmla="*/ 4 w 9"/>
                <a:gd name="T51" fmla="*/ 1 h 7"/>
                <a:gd name="T52" fmla="*/ 4 w 9"/>
                <a:gd name="T53" fmla="*/ 1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
                <a:gd name="T82" fmla="*/ 0 h 7"/>
                <a:gd name="T83" fmla="*/ 9 w 9"/>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 h="7">
                  <a:moveTo>
                    <a:pt x="9" y="4"/>
                  </a:moveTo>
                  <a:lnTo>
                    <a:pt x="9" y="4"/>
                  </a:lnTo>
                  <a:lnTo>
                    <a:pt x="9" y="3"/>
                  </a:lnTo>
                  <a:lnTo>
                    <a:pt x="8" y="1"/>
                  </a:lnTo>
                  <a:lnTo>
                    <a:pt x="6" y="0"/>
                  </a:lnTo>
                  <a:lnTo>
                    <a:pt x="4" y="0"/>
                  </a:lnTo>
                  <a:lnTo>
                    <a:pt x="2" y="0"/>
                  </a:lnTo>
                  <a:lnTo>
                    <a:pt x="1" y="1"/>
                  </a:lnTo>
                  <a:lnTo>
                    <a:pt x="0" y="3"/>
                  </a:lnTo>
                  <a:lnTo>
                    <a:pt x="0" y="5"/>
                  </a:lnTo>
                  <a:lnTo>
                    <a:pt x="0" y="6"/>
                  </a:lnTo>
                  <a:lnTo>
                    <a:pt x="1" y="7"/>
                  </a:lnTo>
                  <a:lnTo>
                    <a:pt x="2" y="7"/>
                  </a:lnTo>
                  <a:lnTo>
                    <a:pt x="5" y="7"/>
                  </a:lnTo>
                  <a:lnTo>
                    <a:pt x="8" y="7"/>
                  </a:lnTo>
                  <a:lnTo>
                    <a:pt x="9" y="6"/>
                  </a:lnTo>
                  <a:lnTo>
                    <a:pt x="9" y="5"/>
                  </a:lnTo>
                  <a:lnTo>
                    <a:pt x="8" y="5"/>
                  </a:lnTo>
                  <a:lnTo>
                    <a:pt x="9"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2" name="Freeform 4565"/>
            <p:cNvSpPr>
              <a:spLocks/>
            </p:cNvSpPr>
            <p:nvPr/>
          </p:nvSpPr>
          <p:spPr bwMode="auto">
            <a:xfrm>
              <a:off x="3029" y="1709"/>
              <a:ext cx="9" cy="8"/>
            </a:xfrm>
            <a:custGeom>
              <a:avLst/>
              <a:gdLst>
                <a:gd name="T0" fmla="*/ 1 w 10"/>
                <a:gd name="T1" fmla="*/ 4 h 9"/>
                <a:gd name="T2" fmla="*/ 1 w 10"/>
                <a:gd name="T3" fmla="*/ 4 h 9"/>
                <a:gd name="T4" fmla="*/ 3 w 10"/>
                <a:gd name="T5" fmla="*/ 4 h 9"/>
                <a:gd name="T6" fmla="*/ 3 w 10"/>
                <a:gd name="T7" fmla="*/ 4 h 9"/>
                <a:gd name="T8" fmla="*/ 4 w 10"/>
                <a:gd name="T9" fmla="*/ 4 h 9"/>
                <a:gd name="T10" fmla="*/ 5 w 10"/>
                <a:gd name="T11" fmla="*/ 4 h 9"/>
                <a:gd name="T12" fmla="*/ 5 w 10"/>
                <a:gd name="T13" fmla="*/ 4 h 9"/>
                <a:gd name="T14" fmla="*/ 5 w 10"/>
                <a:gd name="T15" fmla="*/ 4 h 9"/>
                <a:gd name="T16" fmla="*/ 5 w 10"/>
                <a:gd name="T17" fmla="*/ 4 h 9"/>
                <a:gd name="T18" fmla="*/ 5 w 10"/>
                <a:gd name="T19" fmla="*/ 4 h 9"/>
                <a:gd name="T20" fmla="*/ 5 w 10"/>
                <a:gd name="T21" fmla="*/ 4 h 9"/>
                <a:gd name="T22" fmla="*/ 5 w 10"/>
                <a:gd name="T23" fmla="*/ 4 h 9"/>
                <a:gd name="T24" fmla="*/ 5 w 10"/>
                <a:gd name="T25" fmla="*/ 4 h 9"/>
                <a:gd name="T26" fmla="*/ 5 w 10"/>
                <a:gd name="T27" fmla="*/ 4 h 9"/>
                <a:gd name="T28" fmla="*/ 5 w 10"/>
                <a:gd name="T29" fmla="*/ 4 h 9"/>
                <a:gd name="T30" fmla="*/ 5 w 10"/>
                <a:gd name="T31" fmla="*/ 4 h 9"/>
                <a:gd name="T32" fmla="*/ 5 w 10"/>
                <a:gd name="T33" fmla="*/ 4 h 9"/>
                <a:gd name="T34" fmla="*/ 5 w 10"/>
                <a:gd name="T35" fmla="*/ 4 h 9"/>
                <a:gd name="T36" fmla="*/ 5 w 10"/>
                <a:gd name="T37" fmla="*/ 4 h 9"/>
                <a:gd name="T38" fmla="*/ 5 w 10"/>
                <a:gd name="T39" fmla="*/ 4 h 9"/>
                <a:gd name="T40" fmla="*/ 5 w 10"/>
                <a:gd name="T41" fmla="*/ 3 h 9"/>
                <a:gd name="T42" fmla="*/ 5 w 10"/>
                <a:gd name="T43" fmla="*/ 3 h 9"/>
                <a:gd name="T44" fmla="*/ 5 w 10"/>
                <a:gd name="T45" fmla="*/ 3 h 9"/>
                <a:gd name="T46" fmla="*/ 5 w 10"/>
                <a:gd name="T47" fmla="*/ 2 h 9"/>
                <a:gd name="T48" fmla="*/ 5 w 10"/>
                <a:gd name="T49" fmla="*/ 1 h 9"/>
                <a:gd name="T50" fmla="*/ 5 w 10"/>
                <a:gd name="T51" fmla="*/ 1 h 9"/>
                <a:gd name="T52" fmla="*/ 4 w 10"/>
                <a:gd name="T53" fmla="*/ 0 h 9"/>
                <a:gd name="T54" fmla="*/ 3 w 10"/>
                <a:gd name="T55" fmla="*/ 0 h 9"/>
                <a:gd name="T56" fmla="*/ 3 w 10"/>
                <a:gd name="T57" fmla="*/ 0 h 9"/>
                <a:gd name="T58" fmla="*/ 2 w 10"/>
                <a:gd name="T59" fmla="*/ 1 h 9"/>
                <a:gd name="T60" fmla="*/ 3 w 10"/>
                <a:gd name="T61" fmla="*/ 2 h 9"/>
                <a:gd name="T62" fmla="*/ 3 w 10"/>
                <a:gd name="T63" fmla="*/ 2 h 9"/>
                <a:gd name="T64" fmla="*/ 4 w 10"/>
                <a:gd name="T65" fmla="*/ 3 h 9"/>
                <a:gd name="T66" fmla="*/ 2 w 10"/>
                <a:gd name="T67" fmla="*/ 3 h 9"/>
                <a:gd name="T68" fmla="*/ 2 w 10"/>
                <a:gd name="T69" fmla="*/ 3 h 9"/>
                <a:gd name="T70" fmla="*/ 0 w 10"/>
                <a:gd name="T71" fmla="*/ 3 h 9"/>
                <a:gd name="T72" fmla="*/ 0 w 10"/>
                <a:gd name="T73" fmla="*/ 4 h 9"/>
                <a:gd name="T74" fmla="*/ 1 w 10"/>
                <a:gd name="T75" fmla="*/ 4 h 9"/>
                <a:gd name="T76" fmla="*/ 1 w 10"/>
                <a:gd name="T77" fmla="*/ 4 h 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
                <a:gd name="T118" fmla="*/ 0 h 9"/>
                <a:gd name="T119" fmla="*/ 10 w 10"/>
                <a:gd name="T120" fmla="*/ 9 h 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 h="9">
                  <a:moveTo>
                    <a:pt x="1" y="5"/>
                  </a:moveTo>
                  <a:lnTo>
                    <a:pt x="1" y="5"/>
                  </a:lnTo>
                  <a:lnTo>
                    <a:pt x="3" y="6"/>
                  </a:lnTo>
                  <a:lnTo>
                    <a:pt x="4" y="6"/>
                  </a:lnTo>
                  <a:lnTo>
                    <a:pt x="6" y="5"/>
                  </a:lnTo>
                  <a:lnTo>
                    <a:pt x="7" y="6"/>
                  </a:lnTo>
                  <a:lnTo>
                    <a:pt x="10" y="9"/>
                  </a:lnTo>
                  <a:lnTo>
                    <a:pt x="10" y="6"/>
                  </a:lnTo>
                  <a:lnTo>
                    <a:pt x="10" y="5"/>
                  </a:lnTo>
                  <a:lnTo>
                    <a:pt x="9" y="5"/>
                  </a:lnTo>
                  <a:lnTo>
                    <a:pt x="8" y="5"/>
                  </a:lnTo>
                  <a:lnTo>
                    <a:pt x="8" y="4"/>
                  </a:lnTo>
                  <a:lnTo>
                    <a:pt x="7" y="3"/>
                  </a:lnTo>
                  <a:lnTo>
                    <a:pt x="6" y="2"/>
                  </a:lnTo>
                  <a:lnTo>
                    <a:pt x="5" y="1"/>
                  </a:lnTo>
                  <a:lnTo>
                    <a:pt x="4" y="0"/>
                  </a:lnTo>
                  <a:lnTo>
                    <a:pt x="3" y="0"/>
                  </a:lnTo>
                  <a:lnTo>
                    <a:pt x="2" y="1"/>
                  </a:lnTo>
                  <a:lnTo>
                    <a:pt x="3" y="2"/>
                  </a:lnTo>
                  <a:lnTo>
                    <a:pt x="4" y="3"/>
                  </a:lnTo>
                  <a:lnTo>
                    <a:pt x="2" y="3"/>
                  </a:lnTo>
                  <a:lnTo>
                    <a:pt x="0" y="3"/>
                  </a:lnTo>
                  <a:lnTo>
                    <a:pt x="0" y="4"/>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3" name="Freeform 4566"/>
            <p:cNvSpPr>
              <a:spLocks/>
            </p:cNvSpPr>
            <p:nvPr/>
          </p:nvSpPr>
          <p:spPr bwMode="auto">
            <a:xfrm>
              <a:off x="3036" y="1717"/>
              <a:ext cx="3" cy="2"/>
            </a:xfrm>
            <a:custGeom>
              <a:avLst/>
              <a:gdLst>
                <a:gd name="T0" fmla="*/ 2 w 4"/>
                <a:gd name="T1" fmla="*/ 1 h 3"/>
                <a:gd name="T2" fmla="*/ 2 w 4"/>
                <a:gd name="T3" fmla="*/ 1 h 3"/>
                <a:gd name="T4" fmla="*/ 2 w 4"/>
                <a:gd name="T5" fmla="*/ 1 h 3"/>
                <a:gd name="T6" fmla="*/ 2 w 4"/>
                <a:gd name="T7" fmla="*/ 0 h 3"/>
                <a:gd name="T8" fmla="*/ 2 w 4"/>
                <a:gd name="T9" fmla="*/ 0 h 3"/>
                <a:gd name="T10" fmla="*/ 0 w 4"/>
                <a:gd name="T11" fmla="*/ 0 h 3"/>
                <a:gd name="T12" fmla="*/ 0 w 4"/>
                <a:gd name="T13" fmla="*/ 0 h 3"/>
                <a:gd name="T14" fmla="*/ 1 w 4"/>
                <a:gd name="T15" fmla="*/ 1 h 3"/>
                <a:gd name="T16" fmla="*/ 1 w 4"/>
                <a:gd name="T17" fmla="*/ 1 h 3"/>
                <a:gd name="T18" fmla="*/ 2 w 4"/>
                <a:gd name="T19" fmla="*/ 1 h 3"/>
                <a:gd name="T20" fmla="*/ 2 w 4"/>
                <a:gd name="T21" fmla="*/ 1 h 3"/>
                <a:gd name="T22" fmla="*/ 2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2" y="1"/>
                  </a:lnTo>
                  <a:lnTo>
                    <a:pt x="2" y="0"/>
                  </a:lnTo>
                  <a:lnTo>
                    <a:pt x="0" y="0"/>
                  </a:lnTo>
                  <a:lnTo>
                    <a:pt x="1" y="1"/>
                  </a:lnTo>
                  <a:lnTo>
                    <a:pt x="4" y="3"/>
                  </a:lnTo>
                  <a:lnTo>
                    <a:pt x="4"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4" name="Freeform 4567"/>
            <p:cNvSpPr>
              <a:spLocks/>
            </p:cNvSpPr>
            <p:nvPr/>
          </p:nvSpPr>
          <p:spPr bwMode="auto">
            <a:xfrm>
              <a:off x="3034" y="1722"/>
              <a:ext cx="5" cy="6"/>
            </a:xfrm>
            <a:custGeom>
              <a:avLst/>
              <a:gdLst>
                <a:gd name="T0" fmla="*/ 1 w 6"/>
                <a:gd name="T1" fmla="*/ 2 h 6"/>
                <a:gd name="T2" fmla="*/ 1 w 6"/>
                <a:gd name="T3" fmla="*/ 2 h 6"/>
                <a:gd name="T4" fmla="*/ 3 w 6"/>
                <a:gd name="T5" fmla="*/ 4 h 6"/>
                <a:gd name="T6" fmla="*/ 3 w 6"/>
                <a:gd name="T7" fmla="*/ 6 h 6"/>
                <a:gd name="T8" fmla="*/ 3 w 6"/>
                <a:gd name="T9" fmla="*/ 4 h 6"/>
                <a:gd name="T10" fmla="*/ 3 w 6"/>
                <a:gd name="T11" fmla="*/ 3 h 6"/>
                <a:gd name="T12" fmla="*/ 3 w 6"/>
                <a:gd name="T13" fmla="*/ 3 h 6"/>
                <a:gd name="T14" fmla="*/ 3 w 6"/>
                <a:gd name="T15" fmla="*/ 1 h 6"/>
                <a:gd name="T16" fmla="*/ 1 w 6"/>
                <a:gd name="T17" fmla="*/ 0 h 6"/>
                <a:gd name="T18" fmla="*/ 1 w 6"/>
                <a:gd name="T19" fmla="*/ 0 h 6"/>
                <a:gd name="T20" fmla="*/ 0 w 6"/>
                <a:gd name="T21" fmla="*/ 0 h 6"/>
                <a:gd name="T22" fmla="*/ 0 w 6"/>
                <a:gd name="T23" fmla="*/ 1 h 6"/>
                <a:gd name="T24" fmla="*/ 1 w 6"/>
                <a:gd name="T25" fmla="*/ 2 h 6"/>
                <a:gd name="T26" fmla="*/ 1 w 6"/>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1" y="2"/>
                  </a:moveTo>
                  <a:lnTo>
                    <a:pt x="1" y="2"/>
                  </a:lnTo>
                  <a:lnTo>
                    <a:pt x="3" y="4"/>
                  </a:lnTo>
                  <a:lnTo>
                    <a:pt x="4" y="6"/>
                  </a:lnTo>
                  <a:lnTo>
                    <a:pt x="6" y="4"/>
                  </a:lnTo>
                  <a:lnTo>
                    <a:pt x="6" y="3"/>
                  </a:lnTo>
                  <a:lnTo>
                    <a:pt x="4" y="1"/>
                  </a:lnTo>
                  <a:lnTo>
                    <a:pt x="1" y="0"/>
                  </a:lnTo>
                  <a:lnTo>
                    <a:pt x="0" y="0"/>
                  </a:lnTo>
                  <a:lnTo>
                    <a:pt x="0" y="1"/>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5" name="Freeform 4568"/>
            <p:cNvSpPr>
              <a:spLocks/>
            </p:cNvSpPr>
            <p:nvPr/>
          </p:nvSpPr>
          <p:spPr bwMode="auto">
            <a:xfrm>
              <a:off x="3033" y="1708"/>
              <a:ext cx="7" cy="5"/>
            </a:xfrm>
            <a:custGeom>
              <a:avLst/>
              <a:gdLst>
                <a:gd name="T0" fmla="*/ 4 w 8"/>
                <a:gd name="T1" fmla="*/ 3 h 6"/>
                <a:gd name="T2" fmla="*/ 4 w 8"/>
                <a:gd name="T3" fmla="*/ 3 h 6"/>
                <a:gd name="T4" fmla="*/ 4 w 8"/>
                <a:gd name="T5" fmla="*/ 3 h 6"/>
                <a:gd name="T6" fmla="*/ 4 w 8"/>
                <a:gd name="T7" fmla="*/ 3 h 6"/>
                <a:gd name="T8" fmla="*/ 4 w 8"/>
                <a:gd name="T9" fmla="*/ 3 h 6"/>
                <a:gd name="T10" fmla="*/ 4 w 8"/>
                <a:gd name="T11" fmla="*/ 3 h 6"/>
                <a:gd name="T12" fmla="*/ 4 w 8"/>
                <a:gd name="T13" fmla="*/ 3 h 6"/>
                <a:gd name="T14" fmla="*/ 4 w 8"/>
                <a:gd name="T15" fmla="*/ 3 h 6"/>
                <a:gd name="T16" fmla="*/ 4 w 8"/>
                <a:gd name="T17" fmla="*/ 3 h 6"/>
                <a:gd name="T18" fmla="*/ 4 w 8"/>
                <a:gd name="T19" fmla="*/ 3 h 6"/>
                <a:gd name="T20" fmla="*/ 4 w 8"/>
                <a:gd name="T21" fmla="*/ 3 h 6"/>
                <a:gd name="T22" fmla="*/ 4 w 8"/>
                <a:gd name="T23" fmla="*/ 3 h 6"/>
                <a:gd name="T24" fmla="*/ 4 w 8"/>
                <a:gd name="T25" fmla="*/ 2 h 6"/>
                <a:gd name="T26" fmla="*/ 4 w 8"/>
                <a:gd name="T27" fmla="*/ 2 h 6"/>
                <a:gd name="T28" fmla="*/ 1 w 8"/>
                <a:gd name="T29" fmla="*/ 0 h 6"/>
                <a:gd name="T30" fmla="*/ 1 w 8"/>
                <a:gd name="T31" fmla="*/ 0 h 6"/>
                <a:gd name="T32" fmla="*/ 0 w 8"/>
                <a:gd name="T33" fmla="*/ 0 h 6"/>
                <a:gd name="T34" fmla="*/ 0 w 8"/>
                <a:gd name="T35" fmla="*/ 1 h 6"/>
                <a:gd name="T36" fmla="*/ 1 w 8"/>
                <a:gd name="T37" fmla="*/ 3 h 6"/>
                <a:gd name="T38" fmla="*/ 1 w 8"/>
                <a:gd name="T39" fmla="*/ 3 h 6"/>
                <a:gd name="T40" fmla="*/ 2 w 8"/>
                <a:gd name="T41" fmla="*/ 3 h 6"/>
                <a:gd name="T42" fmla="*/ 4 w 8"/>
                <a:gd name="T43" fmla="*/ 3 h 6"/>
                <a:gd name="T44" fmla="*/ 4 w 8"/>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6"/>
                <a:gd name="T71" fmla="*/ 8 w 8"/>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6">
                  <a:moveTo>
                    <a:pt x="4" y="3"/>
                  </a:moveTo>
                  <a:lnTo>
                    <a:pt x="4" y="3"/>
                  </a:lnTo>
                  <a:lnTo>
                    <a:pt x="5" y="4"/>
                  </a:lnTo>
                  <a:lnTo>
                    <a:pt x="7" y="5"/>
                  </a:lnTo>
                  <a:lnTo>
                    <a:pt x="7" y="6"/>
                  </a:lnTo>
                  <a:lnTo>
                    <a:pt x="8" y="5"/>
                  </a:lnTo>
                  <a:lnTo>
                    <a:pt x="8" y="4"/>
                  </a:lnTo>
                  <a:lnTo>
                    <a:pt x="7" y="3"/>
                  </a:lnTo>
                  <a:lnTo>
                    <a:pt x="5" y="2"/>
                  </a:lnTo>
                  <a:lnTo>
                    <a:pt x="1" y="0"/>
                  </a:lnTo>
                  <a:lnTo>
                    <a:pt x="0" y="0"/>
                  </a:lnTo>
                  <a:lnTo>
                    <a:pt x="0" y="1"/>
                  </a:lnTo>
                  <a:lnTo>
                    <a:pt x="1" y="3"/>
                  </a:lnTo>
                  <a:lnTo>
                    <a:pt x="2" y="4"/>
                  </a:lnTo>
                  <a:lnTo>
                    <a:pt x="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6" name="Freeform 4569"/>
            <p:cNvSpPr>
              <a:spLocks/>
            </p:cNvSpPr>
            <p:nvPr/>
          </p:nvSpPr>
          <p:spPr bwMode="auto">
            <a:xfrm>
              <a:off x="3041" y="1708"/>
              <a:ext cx="2" cy="3"/>
            </a:xfrm>
            <a:custGeom>
              <a:avLst/>
              <a:gdLst>
                <a:gd name="T0" fmla="*/ 1 w 2"/>
                <a:gd name="T1" fmla="*/ 3 h 3"/>
                <a:gd name="T2" fmla="*/ 1 w 2"/>
                <a:gd name="T3" fmla="*/ 3 h 3"/>
                <a:gd name="T4" fmla="*/ 2 w 2"/>
                <a:gd name="T5" fmla="*/ 2 h 3"/>
                <a:gd name="T6" fmla="*/ 1 w 2"/>
                <a:gd name="T7" fmla="*/ 1 h 3"/>
                <a:gd name="T8" fmla="*/ 1 w 2"/>
                <a:gd name="T9" fmla="*/ 1 h 3"/>
                <a:gd name="T10" fmla="*/ 0 w 2"/>
                <a:gd name="T11" fmla="*/ 0 h 3"/>
                <a:gd name="T12" fmla="*/ 0 w 2"/>
                <a:gd name="T13" fmla="*/ 1 h 3"/>
                <a:gd name="T14" fmla="*/ 0 w 2"/>
                <a:gd name="T15" fmla="*/ 1 h 3"/>
                <a:gd name="T16" fmla="*/ 0 w 2"/>
                <a:gd name="T17" fmla="*/ 2 h 3"/>
                <a:gd name="T18" fmla="*/ 0 w 2"/>
                <a:gd name="T19" fmla="*/ 3 h 3"/>
                <a:gd name="T20" fmla="*/ 1 w 2"/>
                <a:gd name="T21" fmla="*/ 3 h 3"/>
                <a:gd name="T22" fmla="*/ 1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2"/>
                  </a:lnTo>
                  <a:lnTo>
                    <a:pt x="1" y="1"/>
                  </a:lnTo>
                  <a:lnTo>
                    <a:pt x="0" y="0"/>
                  </a:lnTo>
                  <a:lnTo>
                    <a:pt x="0" y="1"/>
                  </a:lnTo>
                  <a:lnTo>
                    <a:pt x="0" y="2"/>
                  </a:lnTo>
                  <a:lnTo>
                    <a:pt x="0" y="3"/>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7" name="Freeform 4570"/>
            <p:cNvSpPr>
              <a:spLocks/>
            </p:cNvSpPr>
            <p:nvPr/>
          </p:nvSpPr>
          <p:spPr bwMode="auto">
            <a:xfrm>
              <a:off x="3230" y="1799"/>
              <a:ext cx="30" cy="20"/>
            </a:xfrm>
            <a:custGeom>
              <a:avLst/>
              <a:gdLst>
                <a:gd name="T0" fmla="*/ 2 w 38"/>
                <a:gd name="T1" fmla="*/ 2 h 26"/>
                <a:gd name="T2" fmla="*/ 2 w 38"/>
                <a:gd name="T3" fmla="*/ 2 h 26"/>
                <a:gd name="T4" fmla="*/ 2 w 38"/>
                <a:gd name="T5" fmla="*/ 2 h 26"/>
                <a:gd name="T6" fmla="*/ 2 w 38"/>
                <a:gd name="T7" fmla="*/ 2 h 26"/>
                <a:gd name="T8" fmla="*/ 2 w 38"/>
                <a:gd name="T9" fmla="*/ 2 h 26"/>
                <a:gd name="T10" fmla="*/ 2 w 38"/>
                <a:gd name="T11" fmla="*/ 2 h 26"/>
                <a:gd name="T12" fmla="*/ 2 w 38"/>
                <a:gd name="T13" fmla="*/ 2 h 26"/>
                <a:gd name="T14" fmla="*/ 2 w 38"/>
                <a:gd name="T15" fmla="*/ 2 h 26"/>
                <a:gd name="T16" fmla="*/ 2 w 38"/>
                <a:gd name="T17" fmla="*/ 2 h 26"/>
                <a:gd name="T18" fmla="*/ 2 w 38"/>
                <a:gd name="T19" fmla="*/ 2 h 26"/>
                <a:gd name="T20" fmla="*/ 2 w 38"/>
                <a:gd name="T21" fmla="*/ 2 h 26"/>
                <a:gd name="T22" fmla="*/ 2 w 38"/>
                <a:gd name="T23" fmla="*/ 2 h 26"/>
                <a:gd name="T24" fmla="*/ 1 w 38"/>
                <a:gd name="T25" fmla="*/ 2 h 26"/>
                <a:gd name="T26" fmla="*/ 1 w 38"/>
                <a:gd name="T27" fmla="*/ 2 h 26"/>
                <a:gd name="T28" fmla="*/ 0 w 38"/>
                <a:gd name="T29" fmla="*/ 2 h 26"/>
                <a:gd name="T30" fmla="*/ 1 w 38"/>
                <a:gd name="T31" fmla="*/ 2 h 26"/>
                <a:gd name="T32" fmla="*/ 1 w 38"/>
                <a:gd name="T33" fmla="*/ 2 h 26"/>
                <a:gd name="T34" fmla="*/ 1 w 38"/>
                <a:gd name="T35" fmla="*/ 2 h 26"/>
                <a:gd name="T36" fmla="*/ 2 w 38"/>
                <a:gd name="T37" fmla="*/ 2 h 26"/>
                <a:gd name="T38" fmla="*/ 2 w 38"/>
                <a:gd name="T39" fmla="*/ 2 h 26"/>
                <a:gd name="T40" fmla="*/ 2 w 38"/>
                <a:gd name="T41" fmla="*/ 2 h 26"/>
                <a:gd name="T42" fmla="*/ 2 w 38"/>
                <a:gd name="T43" fmla="*/ 2 h 26"/>
                <a:gd name="T44" fmla="*/ 2 w 38"/>
                <a:gd name="T45" fmla="*/ 2 h 26"/>
                <a:gd name="T46" fmla="*/ 2 w 38"/>
                <a:gd name="T47" fmla="*/ 2 h 26"/>
                <a:gd name="T48" fmla="*/ 2 w 38"/>
                <a:gd name="T49" fmla="*/ 2 h 26"/>
                <a:gd name="T50" fmla="*/ 2 w 38"/>
                <a:gd name="T51" fmla="*/ 2 h 26"/>
                <a:gd name="T52" fmla="*/ 2 w 38"/>
                <a:gd name="T53" fmla="*/ 2 h 26"/>
                <a:gd name="T54" fmla="*/ 2 w 38"/>
                <a:gd name="T55" fmla="*/ 2 h 26"/>
                <a:gd name="T56" fmla="*/ 2 w 38"/>
                <a:gd name="T57" fmla="*/ 2 h 26"/>
                <a:gd name="T58" fmla="*/ 2 w 38"/>
                <a:gd name="T59" fmla="*/ 2 h 26"/>
                <a:gd name="T60" fmla="*/ 2 w 38"/>
                <a:gd name="T61" fmla="*/ 2 h 26"/>
                <a:gd name="T62" fmla="*/ 2 w 38"/>
                <a:gd name="T63" fmla="*/ 2 h 26"/>
                <a:gd name="T64" fmla="*/ 2 w 38"/>
                <a:gd name="T65" fmla="*/ 2 h 26"/>
                <a:gd name="T66" fmla="*/ 2 w 38"/>
                <a:gd name="T67" fmla="*/ 2 h 26"/>
                <a:gd name="T68" fmla="*/ 2 w 38"/>
                <a:gd name="T69" fmla="*/ 2 h 26"/>
                <a:gd name="T70" fmla="*/ 2 w 38"/>
                <a:gd name="T71" fmla="*/ 2 h 26"/>
                <a:gd name="T72" fmla="*/ 2 w 38"/>
                <a:gd name="T73" fmla="*/ 2 h 26"/>
                <a:gd name="T74" fmla="*/ 2 w 38"/>
                <a:gd name="T75" fmla="*/ 2 h 26"/>
                <a:gd name="T76" fmla="*/ 2 w 38"/>
                <a:gd name="T77" fmla="*/ 2 h 26"/>
                <a:gd name="T78" fmla="*/ 2 w 38"/>
                <a:gd name="T79" fmla="*/ 2 h 26"/>
                <a:gd name="T80" fmla="*/ 2 w 38"/>
                <a:gd name="T81" fmla="*/ 2 h 26"/>
                <a:gd name="T82" fmla="*/ 2 w 38"/>
                <a:gd name="T83" fmla="*/ 2 h 26"/>
                <a:gd name="T84" fmla="*/ 2 w 38"/>
                <a:gd name="T85" fmla="*/ 2 h 26"/>
                <a:gd name="T86" fmla="*/ 2 w 38"/>
                <a:gd name="T87" fmla="*/ 2 h 26"/>
                <a:gd name="T88" fmla="*/ 2 w 38"/>
                <a:gd name="T89" fmla="*/ 2 h 26"/>
                <a:gd name="T90" fmla="*/ 2 w 38"/>
                <a:gd name="T91" fmla="*/ 2 h 26"/>
                <a:gd name="T92" fmla="*/ 2 w 38"/>
                <a:gd name="T93" fmla="*/ 2 h 26"/>
                <a:gd name="T94" fmla="*/ 2 w 38"/>
                <a:gd name="T95" fmla="*/ 2 h 26"/>
                <a:gd name="T96" fmla="*/ 2 w 38"/>
                <a:gd name="T97" fmla="*/ 2 h 26"/>
                <a:gd name="T98" fmla="*/ 2 w 38"/>
                <a:gd name="T99" fmla="*/ 2 h 26"/>
                <a:gd name="T100" fmla="*/ 2 w 38"/>
                <a:gd name="T101" fmla="*/ 2 h 26"/>
                <a:gd name="T102" fmla="*/ 2 w 38"/>
                <a:gd name="T103" fmla="*/ 2 h 26"/>
                <a:gd name="T104" fmla="*/ 2 w 38"/>
                <a:gd name="T105" fmla="*/ 2 h 26"/>
                <a:gd name="T106" fmla="*/ 3 w 38"/>
                <a:gd name="T107" fmla="*/ 1 h 26"/>
                <a:gd name="T108" fmla="*/ 3 w 38"/>
                <a:gd name="T109" fmla="*/ 1 h 26"/>
                <a:gd name="T110" fmla="*/ 3 w 38"/>
                <a:gd name="T111" fmla="*/ 0 h 26"/>
                <a:gd name="T112" fmla="*/ 3 w 38"/>
                <a:gd name="T113" fmla="*/ 0 h 26"/>
                <a:gd name="T114" fmla="*/ 2 w 38"/>
                <a:gd name="T115" fmla="*/ 1 h 26"/>
                <a:gd name="T116" fmla="*/ 2 w 38"/>
                <a:gd name="T117" fmla="*/ 2 h 26"/>
                <a:gd name="T118" fmla="*/ 2 w 38"/>
                <a:gd name="T119" fmla="*/ 2 h 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26"/>
                <a:gd name="T182" fmla="*/ 38 w 38"/>
                <a:gd name="T183" fmla="*/ 26 h 2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26">
                  <a:moveTo>
                    <a:pt x="30" y="3"/>
                  </a:moveTo>
                  <a:lnTo>
                    <a:pt x="30" y="3"/>
                  </a:lnTo>
                  <a:lnTo>
                    <a:pt x="25" y="6"/>
                  </a:lnTo>
                  <a:lnTo>
                    <a:pt x="23" y="8"/>
                  </a:lnTo>
                  <a:lnTo>
                    <a:pt x="21" y="11"/>
                  </a:lnTo>
                  <a:lnTo>
                    <a:pt x="19" y="14"/>
                  </a:lnTo>
                  <a:lnTo>
                    <a:pt x="17" y="14"/>
                  </a:lnTo>
                  <a:lnTo>
                    <a:pt x="9" y="14"/>
                  </a:lnTo>
                  <a:lnTo>
                    <a:pt x="5" y="14"/>
                  </a:lnTo>
                  <a:lnTo>
                    <a:pt x="3" y="16"/>
                  </a:lnTo>
                  <a:lnTo>
                    <a:pt x="1" y="21"/>
                  </a:lnTo>
                  <a:lnTo>
                    <a:pt x="0" y="22"/>
                  </a:lnTo>
                  <a:lnTo>
                    <a:pt x="1" y="24"/>
                  </a:lnTo>
                  <a:lnTo>
                    <a:pt x="5" y="26"/>
                  </a:lnTo>
                  <a:lnTo>
                    <a:pt x="4" y="25"/>
                  </a:lnTo>
                  <a:lnTo>
                    <a:pt x="3" y="25"/>
                  </a:lnTo>
                  <a:lnTo>
                    <a:pt x="3" y="24"/>
                  </a:lnTo>
                  <a:lnTo>
                    <a:pt x="5" y="22"/>
                  </a:lnTo>
                  <a:lnTo>
                    <a:pt x="5" y="21"/>
                  </a:lnTo>
                  <a:lnTo>
                    <a:pt x="6" y="22"/>
                  </a:lnTo>
                  <a:lnTo>
                    <a:pt x="6" y="24"/>
                  </a:lnTo>
                  <a:lnTo>
                    <a:pt x="8" y="24"/>
                  </a:lnTo>
                  <a:lnTo>
                    <a:pt x="9" y="22"/>
                  </a:lnTo>
                  <a:lnTo>
                    <a:pt x="9" y="20"/>
                  </a:lnTo>
                  <a:lnTo>
                    <a:pt x="9" y="19"/>
                  </a:lnTo>
                  <a:lnTo>
                    <a:pt x="10" y="18"/>
                  </a:lnTo>
                  <a:lnTo>
                    <a:pt x="11" y="17"/>
                  </a:lnTo>
                  <a:lnTo>
                    <a:pt x="13" y="16"/>
                  </a:lnTo>
                  <a:lnTo>
                    <a:pt x="17" y="16"/>
                  </a:lnTo>
                  <a:lnTo>
                    <a:pt x="22" y="15"/>
                  </a:lnTo>
                  <a:lnTo>
                    <a:pt x="27" y="15"/>
                  </a:lnTo>
                  <a:lnTo>
                    <a:pt x="32" y="15"/>
                  </a:lnTo>
                  <a:lnTo>
                    <a:pt x="34" y="14"/>
                  </a:lnTo>
                  <a:lnTo>
                    <a:pt x="35" y="13"/>
                  </a:lnTo>
                  <a:lnTo>
                    <a:pt x="36" y="10"/>
                  </a:lnTo>
                  <a:lnTo>
                    <a:pt x="35" y="6"/>
                  </a:lnTo>
                  <a:lnTo>
                    <a:pt x="35" y="4"/>
                  </a:lnTo>
                  <a:lnTo>
                    <a:pt x="37" y="1"/>
                  </a:lnTo>
                  <a:lnTo>
                    <a:pt x="38" y="0"/>
                  </a:lnTo>
                  <a:lnTo>
                    <a:pt x="36" y="1"/>
                  </a:lnTo>
                  <a:lnTo>
                    <a:pt x="3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8" name="Freeform 4571"/>
            <p:cNvSpPr>
              <a:spLocks/>
            </p:cNvSpPr>
            <p:nvPr/>
          </p:nvSpPr>
          <p:spPr bwMode="auto">
            <a:xfrm>
              <a:off x="3247" y="1848"/>
              <a:ext cx="5" cy="3"/>
            </a:xfrm>
            <a:custGeom>
              <a:avLst/>
              <a:gdLst>
                <a:gd name="T0" fmla="*/ 1 w 6"/>
                <a:gd name="T1" fmla="*/ 0 h 5"/>
                <a:gd name="T2" fmla="*/ 1 w 6"/>
                <a:gd name="T3" fmla="*/ 0 h 5"/>
                <a:gd name="T4" fmla="*/ 0 w 6"/>
                <a:gd name="T5" fmla="*/ 1 h 5"/>
                <a:gd name="T6" fmla="*/ 0 w 6"/>
                <a:gd name="T7" fmla="*/ 1 h 5"/>
                <a:gd name="T8" fmla="*/ 2 w 6"/>
                <a:gd name="T9" fmla="*/ 1 h 5"/>
                <a:gd name="T10" fmla="*/ 2 w 6"/>
                <a:gd name="T11" fmla="*/ 1 h 5"/>
                <a:gd name="T12" fmla="*/ 3 w 6"/>
                <a:gd name="T13" fmla="*/ 1 h 5"/>
                <a:gd name="T14" fmla="*/ 3 w 6"/>
                <a:gd name="T15" fmla="*/ 1 h 5"/>
                <a:gd name="T16" fmla="*/ 3 w 6"/>
                <a:gd name="T17" fmla="*/ 1 h 5"/>
                <a:gd name="T18" fmla="*/ 3 w 6"/>
                <a:gd name="T19" fmla="*/ 1 h 5"/>
                <a:gd name="T20" fmla="*/ 3 w 6"/>
                <a:gd name="T21" fmla="*/ 1 h 5"/>
                <a:gd name="T22" fmla="*/ 3 w 6"/>
                <a:gd name="T23" fmla="*/ 1 h 5"/>
                <a:gd name="T24" fmla="*/ 3 w 6"/>
                <a:gd name="T25" fmla="*/ 1 h 5"/>
                <a:gd name="T26" fmla="*/ 3 w 6"/>
                <a:gd name="T27" fmla="*/ 1 h 5"/>
                <a:gd name="T28" fmla="*/ 3 w 6"/>
                <a:gd name="T29" fmla="*/ 1 h 5"/>
                <a:gd name="T30" fmla="*/ 3 w 6"/>
                <a:gd name="T31" fmla="*/ 1 h 5"/>
                <a:gd name="T32" fmla="*/ 3 w 6"/>
                <a:gd name="T33" fmla="*/ 0 h 5"/>
                <a:gd name="T34" fmla="*/ 1 w 6"/>
                <a:gd name="T35" fmla="*/ 0 h 5"/>
                <a:gd name="T36" fmla="*/ 1 w 6"/>
                <a:gd name="T37" fmla="*/ 0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5"/>
                <a:gd name="T59" fmla="*/ 6 w 6"/>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5">
                  <a:moveTo>
                    <a:pt x="1" y="0"/>
                  </a:moveTo>
                  <a:lnTo>
                    <a:pt x="1" y="0"/>
                  </a:lnTo>
                  <a:lnTo>
                    <a:pt x="0" y="1"/>
                  </a:lnTo>
                  <a:lnTo>
                    <a:pt x="2" y="1"/>
                  </a:lnTo>
                  <a:lnTo>
                    <a:pt x="3" y="2"/>
                  </a:lnTo>
                  <a:lnTo>
                    <a:pt x="3" y="3"/>
                  </a:lnTo>
                  <a:lnTo>
                    <a:pt x="3" y="5"/>
                  </a:lnTo>
                  <a:lnTo>
                    <a:pt x="5" y="5"/>
                  </a:lnTo>
                  <a:lnTo>
                    <a:pt x="6" y="3"/>
                  </a:lnTo>
                  <a:lnTo>
                    <a:pt x="6" y="2"/>
                  </a:lnTo>
                  <a:lnTo>
                    <a:pt x="5" y="1"/>
                  </a:lnTo>
                  <a:lnTo>
                    <a:pt x="3"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49" name="Freeform 4572"/>
            <p:cNvSpPr>
              <a:spLocks/>
            </p:cNvSpPr>
            <p:nvPr/>
          </p:nvSpPr>
          <p:spPr bwMode="auto">
            <a:xfrm>
              <a:off x="3247" y="1838"/>
              <a:ext cx="16" cy="11"/>
            </a:xfrm>
            <a:custGeom>
              <a:avLst/>
              <a:gdLst>
                <a:gd name="T0" fmla="*/ 3 w 19"/>
                <a:gd name="T1" fmla="*/ 3 h 13"/>
                <a:gd name="T2" fmla="*/ 3 w 19"/>
                <a:gd name="T3" fmla="*/ 3 h 13"/>
                <a:gd name="T4" fmla="*/ 3 w 19"/>
                <a:gd name="T5" fmla="*/ 3 h 13"/>
                <a:gd name="T6" fmla="*/ 3 w 19"/>
                <a:gd name="T7" fmla="*/ 3 h 13"/>
                <a:gd name="T8" fmla="*/ 3 w 19"/>
                <a:gd name="T9" fmla="*/ 3 h 13"/>
                <a:gd name="T10" fmla="*/ 3 w 19"/>
                <a:gd name="T11" fmla="*/ 3 h 13"/>
                <a:gd name="T12" fmla="*/ 3 w 19"/>
                <a:gd name="T13" fmla="*/ 3 h 13"/>
                <a:gd name="T14" fmla="*/ 3 w 19"/>
                <a:gd name="T15" fmla="*/ 3 h 13"/>
                <a:gd name="T16" fmla="*/ 3 w 19"/>
                <a:gd name="T17" fmla="*/ 3 h 13"/>
                <a:gd name="T18" fmla="*/ 3 w 19"/>
                <a:gd name="T19" fmla="*/ 3 h 13"/>
                <a:gd name="T20" fmla="*/ 3 w 19"/>
                <a:gd name="T21" fmla="*/ 3 h 13"/>
                <a:gd name="T22" fmla="*/ 3 w 19"/>
                <a:gd name="T23" fmla="*/ 3 h 13"/>
                <a:gd name="T24" fmla="*/ 3 w 19"/>
                <a:gd name="T25" fmla="*/ 3 h 13"/>
                <a:gd name="T26" fmla="*/ 3 w 19"/>
                <a:gd name="T27" fmla="*/ 3 h 13"/>
                <a:gd name="T28" fmla="*/ 3 w 19"/>
                <a:gd name="T29" fmla="*/ 3 h 13"/>
                <a:gd name="T30" fmla="*/ 3 w 19"/>
                <a:gd name="T31" fmla="*/ 3 h 13"/>
                <a:gd name="T32" fmla="*/ 3 w 19"/>
                <a:gd name="T33" fmla="*/ 2 h 13"/>
                <a:gd name="T34" fmla="*/ 3 w 19"/>
                <a:gd name="T35" fmla="*/ 2 h 13"/>
                <a:gd name="T36" fmla="*/ 3 w 19"/>
                <a:gd name="T37" fmla="*/ 0 h 13"/>
                <a:gd name="T38" fmla="*/ 3 w 19"/>
                <a:gd name="T39" fmla="*/ 0 h 13"/>
                <a:gd name="T40" fmla="*/ 3 w 19"/>
                <a:gd name="T41" fmla="*/ 0 h 13"/>
                <a:gd name="T42" fmla="*/ 3 w 19"/>
                <a:gd name="T43" fmla="*/ 1 h 13"/>
                <a:gd name="T44" fmla="*/ 3 w 19"/>
                <a:gd name="T45" fmla="*/ 3 h 13"/>
                <a:gd name="T46" fmla="*/ 3 w 19"/>
                <a:gd name="T47" fmla="*/ 3 h 13"/>
                <a:gd name="T48" fmla="*/ 3 w 19"/>
                <a:gd name="T49" fmla="*/ 3 h 13"/>
                <a:gd name="T50" fmla="*/ 3 w 19"/>
                <a:gd name="T51" fmla="*/ 3 h 13"/>
                <a:gd name="T52" fmla="*/ 3 w 19"/>
                <a:gd name="T53" fmla="*/ 2 h 13"/>
                <a:gd name="T54" fmla="*/ 3 w 19"/>
                <a:gd name="T55" fmla="*/ 2 h 13"/>
                <a:gd name="T56" fmla="*/ 3 w 19"/>
                <a:gd name="T57" fmla="*/ 1 h 13"/>
                <a:gd name="T58" fmla="*/ 3 w 19"/>
                <a:gd name="T59" fmla="*/ 1 h 13"/>
                <a:gd name="T60" fmla="*/ 3 w 19"/>
                <a:gd name="T61" fmla="*/ 2 h 13"/>
                <a:gd name="T62" fmla="*/ 3 w 19"/>
                <a:gd name="T63" fmla="*/ 2 h 13"/>
                <a:gd name="T64" fmla="*/ 1 w 19"/>
                <a:gd name="T65" fmla="*/ 2 h 13"/>
                <a:gd name="T66" fmla="*/ 0 w 19"/>
                <a:gd name="T67" fmla="*/ 3 h 13"/>
                <a:gd name="T68" fmla="*/ 1 w 19"/>
                <a:gd name="T69" fmla="*/ 3 h 13"/>
                <a:gd name="T70" fmla="*/ 1 w 19"/>
                <a:gd name="T71" fmla="*/ 3 h 13"/>
                <a:gd name="T72" fmla="*/ 2 w 19"/>
                <a:gd name="T73" fmla="*/ 3 h 13"/>
                <a:gd name="T74" fmla="*/ 2 w 19"/>
                <a:gd name="T75" fmla="*/ 3 h 13"/>
                <a:gd name="T76" fmla="*/ 2 w 19"/>
                <a:gd name="T77" fmla="*/ 3 h 13"/>
                <a:gd name="T78" fmla="*/ 3 w 19"/>
                <a:gd name="T79" fmla="*/ 3 h 13"/>
                <a:gd name="T80" fmla="*/ 3 w 19"/>
                <a:gd name="T81" fmla="*/ 3 h 13"/>
                <a:gd name="T82" fmla="*/ 3 w 19"/>
                <a:gd name="T83" fmla="*/ 3 h 13"/>
                <a:gd name="T84" fmla="*/ 3 w 19"/>
                <a:gd name="T85" fmla="*/ 3 h 13"/>
                <a:gd name="T86" fmla="*/ 3 w 19"/>
                <a:gd name="T87" fmla="*/ 3 h 13"/>
                <a:gd name="T88" fmla="*/ 3 w 19"/>
                <a:gd name="T89" fmla="*/ 3 h 13"/>
                <a:gd name="T90" fmla="*/ 3 w 19"/>
                <a:gd name="T91" fmla="*/ 3 h 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
                <a:gd name="T139" fmla="*/ 0 h 13"/>
                <a:gd name="T140" fmla="*/ 19 w 19"/>
                <a:gd name="T141" fmla="*/ 13 h 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 h="13">
                  <a:moveTo>
                    <a:pt x="10" y="12"/>
                  </a:moveTo>
                  <a:lnTo>
                    <a:pt x="10" y="12"/>
                  </a:lnTo>
                  <a:lnTo>
                    <a:pt x="11" y="13"/>
                  </a:lnTo>
                  <a:lnTo>
                    <a:pt x="13" y="13"/>
                  </a:lnTo>
                  <a:lnTo>
                    <a:pt x="18" y="11"/>
                  </a:lnTo>
                  <a:lnTo>
                    <a:pt x="19" y="10"/>
                  </a:lnTo>
                  <a:lnTo>
                    <a:pt x="19" y="9"/>
                  </a:lnTo>
                  <a:lnTo>
                    <a:pt x="18" y="7"/>
                  </a:lnTo>
                  <a:lnTo>
                    <a:pt x="16" y="5"/>
                  </a:lnTo>
                  <a:lnTo>
                    <a:pt x="15" y="5"/>
                  </a:lnTo>
                  <a:lnTo>
                    <a:pt x="14" y="4"/>
                  </a:lnTo>
                  <a:lnTo>
                    <a:pt x="16" y="4"/>
                  </a:lnTo>
                  <a:lnTo>
                    <a:pt x="18" y="2"/>
                  </a:lnTo>
                  <a:lnTo>
                    <a:pt x="16" y="2"/>
                  </a:lnTo>
                  <a:lnTo>
                    <a:pt x="15" y="0"/>
                  </a:lnTo>
                  <a:lnTo>
                    <a:pt x="14" y="0"/>
                  </a:lnTo>
                  <a:lnTo>
                    <a:pt x="14" y="1"/>
                  </a:lnTo>
                  <a:lnTo>
                    <a:pt x="13" y="4"/>
                  </a:lnTo>
                  <a:lnTo>
                    <a:pt x="12" y="4"/>
                  </a:lnTo>
                  <a:lnTo>
                    <a:pt x="13" y="2"/>
                  </a:lnTo>
                  <a:lnTo>
                    <a:pt x="12" y="1"/>
                  </a:lnTo>
                  <a:lnTo>
                    <a:pt x="10" y="1"/>
                  </a:lnTo>
                  <a:lnTo>
                    <a:pt x="4" y="2"/>
                  </a:lnTo>
                  <a:lnTo>
                    <a:pt x="1" y="2"/>
                  </a:lnTo>
                  <a:lnTo>
                    <a:pt x="0" y="4"/>
                  </a:lnTo>
                  <a:lnTo>
                    <a:pt x="1" y="4"/>
                  </a:lnTo>
                  <a:lnTo>
                    <a:pt x="2" y="5"/>
                  </a:lnTo>
                  <a:lnTo>
                    <a:pt x="2" y="6"/>
                  </a:lnTo>
                  <a:lnTo>
                    <a:pt x="4" y="8"/>
                  </a:lnTo>
                  <a:lnTo>
                    <a:pt x="5" y="9"/>
                  </a:lnTo>
                  <a:lnTo>
                    <a:pt x="7" y="10"/>
                  </a:lnTo>
                  <a:lnTo>
                    <a:pt x="9" y="11"/>
                  </a:lnTo>
                  <a:lnTo>
                    <a:pt x="10" y="1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0" name="Freeform 4573"/>
            <p:cNvSpPr>
              <a:spLocks/>
            </p:cNvSpPr>
            <p:nvPr/>
          </p:nvSpPr>
          <p:spPr bwMode="auto">
            <a:xfrm>
              <a:off x="3258" y="1832"/>
              <a:ext cx="2" cy="3"/>
            </a:xfrm>
            <a:custGeom>
              <a:avLst/>
              <a:gdLst>
                <a:gd name="T0" fmla="*/ 1 w 2"/>
                <a:gd name="T1" fmla="*/ 2 h 3"/>
                <a:gd name="T2" fmla="*/ 1 w 2"/>
                <a:gd name="T3" fmla="*/ 2 h 3"/>
                <a:gd name="T4" fmla="*/ 2 w 2"/>
                <a:gd name="T5" fmla="*/ 2 h 3"/>
                <a:gd name="T6" fmla="*/ 2 w 2"/>
                <a:gd name="T7" fmla="*/ 1 h 3"/>
                <a:gd name="T8" fmla="*/ 1 w 2"/>
                <a:gd name="T9" fmla="*/ 0 h 3"/>
                <a:gd name="T10" fmla="*/ 1 w 2"/>
                <a:gd name="T11" fmla="*/ 0 h 3"/>
                <a:gd name="T12" fmla="*/ 0 w 2"/>
                <a:gd name="T13" fmla="*/ 0 h 3"/>
                <a:gd name="T14" fmla="*/ 0 w 2"/>
                <a:gd name="T15" fmla="*/ 2 h 3"/>
                <a:gd name="T16" fmla="*/ 0 w 2"/>
                <a:gd name="T17" fmla="*/ 2 h 3"/>
                <a:gd name="T18" fmla="*/ 0 w 2"/>
                <a:gd name="T19" fmla="*/ 3 h 3"/>
                <a:gd name="T20" fmla="*/ 0 w 2"/>
                <a:gd name="T21" fmla="*/ 3 h 3"/>
                <a:gd name="T22" fmla="*/ 1 w 2"/>
                <a:gd name="T23" fmla="*/ 2 h 3"/>
                <a:gd name="T24" fmla="*/ 1 w 2"/>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1" y="2"/>
                  </a:moveTo>
                  <a:lnTo>
                    <a:pt x="1" y="2"/>
                  </a:lnTo>
                  <a:lnTo>
                    <a:pt x="2" y="2"/>
                  </a:lnTo>
                  <a:lnTo>
                    <a:pt x="2" y="1"/>
                  </a:lnTo>
                  <a:lnTo>
                    <a:pt x="1" y="0"/>
                  </a:lnTo>
                  <a:lnTo>
                    <a:pt x="0" y="0"/>
                  </a:lnTo>
                  <a:lnTo>
                    <a:pt x="0" y="2"/>
                  </a:lnTo>
                  <a:lnTo>
                    <a:pt x="0" y="3"/>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1" name="Freeform 4574"/>
            <p:cNvSpPr>
              <a:spLocks/>
            </p:cNvSpPr>
            <p:nvPr/>
          </p:nvSpPr>
          <p:spPr bwMode="auto">
            <a:xfrm>
              <a:off x="3260" y="1847"/>
              <a:ext cx="3" cy="7"/>
            </a:xfrm>
            <a:custGeom>
              <a:avLst/>
              <a:gdLst>
                <a:gd name="T0" fmla="*/ 1 w 5"/>
                <a:gd name="T1" fmla="*/ 2 h 9"/>
                <a:gd name="T2" fmla="*/ 1 w 5"/>
                <a:gd name="T3" fmla="*/ 2 h 9"/>
                <a:gd name="T4" fmla="*/ 1 w 5"/>
                <a:gd name="T5" fmla="*/ 2 h 9"/>
                <a:gd name="T6" fmla="*/ 1 w 5"/>
                <a:gd name="T7" fmla="*/ 2 h 9"/>
                <a:gd name="T8" fmla="*/ 1 w 5"/>
                <a:gd name="T9" fmla="*/ 0 h 9"/>
                <a:gd name="T10" fmla="*/ 1 w 5"/>
                <a:gd name="T11" fmla="*/ 0 h 9"/>
                <a:gd name="T12" fmla="*/ 1 w 5"/>
                <a:gd name="T13" fmla="*/ 0 h 9"/>
                <a:gd name="T14" fmla="*/ 1 w 5"/>
                <a:gd name="T15" fmla="*/ 0 h 9"/>
                <a:gd name="T16" fmla="*/ 1 w 5"/>
                <a:gd name="T17" fmla="*/ 2 h 9"/>
                <a:gd name="T18" fmla="*/ 1 w 5"/>
                <a:gd name="T19" fmla="*/ 2 h 9"/>
                <a:gd name="T20" fmla="*/ 1 w 5"/>
                <a:gd name="T21" fmla="*/ 2 h 9"/>
                <a:gd name="T22" fmla="*/ 1 w 5"/>
                <a:gd name="T23" fmla="*/ 2 h 9"/>
                <a:gd name="T24" fmla="*/ 0 w 5"/>
                <a:gd name="T25" fmla="*/ 2 h 9"/>
                <a:gd name="T26" fmla="*/ 0 w 5"/>
                <a:gd name="T27" fmla="*/ 2 h 9"/>
                <a:gd name="T28" fmla="*/ 0 w 5"/>
                <a:gd name="T29" fmla="*/ 2 h 9"/>
                <a:gd name="T30" fmla="*/ 1 w 5"/>
                <a:gd name="T31" fmla="*/ 2 h 9"/>
                <a:gd name="T32" fmla="*/ 1 w 5"/>
                <a:gd name="T33" fmla="*/ 2 h 9"/>
                <a:gd name="T34" fmla="*/ 1 w 5"/>
                <a:gd name="T35" fmla="*/ 2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9"/>
                <a:gd name="T56" fmla="*/ 5 w 5"/>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9">
                  <a:moveTo>
                    <a:pt x="3" y="8"/>
                  </a:moveTo>
                  <a:lnTo>
                    <a:pt x="3" y="8"/>
                  </a:lnTo>
                  <a:lnTo>
                    <a:pt x="5" y="2"/>
                  </a:lnTo>
                  <a:lnTo>
                    <a:pt x="5" y="0"/>
                  </a:lnTo>
                  <a:lnTo>
                    <a:pt x="3" y="4"/>
                  </a:lnTo>
                  <a:lnTo>
                    <a:pt x="3" y="6"/>
                  </a:lnTo>
                  <a:lnTo>
                    <a:pt x="1" y="7"/>
                  </a:lnTo>
                  <a:lnTo>
                    <a:pt x="0" y="7"/>
                  </a:lnTo>
                  <a:lnTo>
                    <a:pt x="0" y="8"/>
                  </a:lnTo>
                  <a:lnTo>
                    <a:pt x="1" y="9"/>
                  </a:lnTo>
                  <a:lnTo>
                    <a:pt x="3"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2" name="Freeform 4575"/>
            <p:cNvSpPr>
              <a:spLocks/>
            </p:cNvSpPr>
            <p:nvPr/>
          </p:nvSpPr>
          <p:spPr bwMode="auto">
            <a:xfrm>
              <a:off x="3263" y="1828"/>
              <a:ext cx="22" cy="30"/>
            </a:xfrm>
            <a:custGeom>
              <a:avLst/>
              <a:gdLst>
                <a:gd name="T0" fmla="*/ 2 w 27"/>
                <a:gd name="T1" fmla="*/ 2 h 36"/>
                <a:gd name="T2" fmla="*/ 1 w 27"/>
                <a:gd name="T3" fmla="*/ 2 h 36"/>
                <a:gd name="T4" fmla="*/ 0 w 27"/>
                <a:gd name="T5" fmla="*/ 2 h 36"/>
                <a:gd name="T6" fmla="*/ 1 w 27"/>
                <a:gd name="T7" fmla="*/ 2 h 36"/>
                <a:gd name="T8" fmla="*/ 2 w 27"/>
                <a:gd name="T9" fmla="*/ 2 h 36"/>
                <a:gd name="T10" fmla="*/ 2 w 27"/>
                <a:gd name="T11" fmla="*/ 2 h 36"/>
                <a:gd name="T12" fmla="*/ 2 w 27"/>
                <a:gd name="T13" fmla="*/ 2 h 36"/>
                <a:gd name="T14" fmla="*/ 2 w 27"/>
                <a:gd name="T15" fmla="*/ 2 h 36"/>
                <a:gd name="T16" fmla="*/ 2 w 27"/>
                <a:gd name="T17" fmla="*/ 2 h 36"/>
                <a:gd name="T18" fmla="*/ 2 w 27"/>
                <a:gd name="T19" fmla="*/ 3 h 36"/>
                <a:gd name="T20" fmla="*/ 2 w 27"/>
                <a:gd name="T21" fmla="*/ 3 h 36"/>
                <a:gd name="T22" fmla="*/ 2 w 27"/>
                <a:gd name="T23" fmla="*/ 3 h 36"/>
                <a:gd name="T24" fmla="*/ 2 w 27"/>
                <a:gd name="T25" fmla="*/ 4 h 36"/>
                <a:gd name="T26" fmla="*/ 2 w 27"/>
                <a:gd name="T27" fmla="*/ 4 h 36"/>
                <a:gd name="T28" fmla="*/ 2 w 27"/>
                <a:gd name="T29" fmla="*/ 4 h 36"/>
                <a:gd name="T30" fmla="*/ 2 w 27"/>
                <a:gd name="T31" fmla="*/ 5 h 36"/>
                <a:gd name="T32" fmla="*/ 2 w 27"/>
                <a:gd name="T33" fmla="*/ 5 h 36"/>
                <a:gd name="T34" fmla="*/ 2 w 27"/>
                <a:gd name="T35" fmla="*/ 6 h 36"/>
                <a:gd name="T36" fmla="*/ 2 w 27"/>
                <a:gd name="T37" fmla="*/ 5 h 36"/>
                <a:gd name="T38" fmla="*/ 2 w 27"/>
                <a:gd name="T39" fmla="*/ 5 h 36"/>
                <a:gd name="T40" fmla="*/ 2 w 27"/>
                <a:gd name="T41" fmla="*/ 5 h 36"/>
                <a:gd name="T42" fmla="*/ 2 w 27"/>
                <a:gd name="T43" fmla="*/ 4 h 36"/>
                <a:gd name="T44" fmla="*/ 2 w 27"/>
                <a:gd name="T45" fmla="*/ 4 h 36"/>
                <a:gd name="T46" fmla="*/ 2 w 27"/>
                <a:gd name="T47" fmla="*/ 4 h 36"/>
                <a:gd name="T48" fmla="*/ 2 w 27"/>
                <a:gd name="T49" fmla="*/ 3 h 36"/>
                <a:gd name="T50" fmla="*/ 2 w 27"/>
                <a:gd name="T51" fmla="*/ 3 h 36"/>
                <a:gd name="T52" fmla="*/ 2 w 27"/>
                <a:gd name="T53" fmla="*/ 3 h 36"/>
                <a:gd name="T54" fmla="*/ 2 w 27"/>
                <a:gd name="T55" fmla="*/ 3 h 36"/>
                <a:gd name="T56" fmla="*/ 2 w 27"/>
                <a:gd name="T57" fmla="*/ 2 h 36"/>
                <a:gd name="T58" fmla="*/ 2 w 27"/>
                <a:gd name="T59" fmla="*/ 2 h 36"/>
                <a:gd name="T60" fmla="*/ 2 w 27"/>
                <a:gd name="T61" fmla="*/ 2 h 36"/>
                <a:gd name="T62" fmla="*/ 2 w 27"/>
                <a:gd name="T63" fmla="*/ 2 h 36"/>
                <a:gd name="T64" fmla="*/ 2 w 27"/>
                <a:gd name="T65" fmla="*/ 2 h 36"/>
                <a:gd name="T66" fmla="*/ 2 w 27"/>
                <a:gd name="T67" fmla="*/ 2 h 36"/>
                <a:gd name="T68" fmla="*/ 3 w 27"/>
                <a:gd name="T69" fmla="*/ 2 h 36"/>
                <a:gd name="T70" fmla="*/ 2 w 27"/>
                <a:gd name="T71" fmla="*/ 2 h 36"/>
                <a:gd name="T72" fmla="*/ 2 w 27"/>
                <a:gd name="T73" fmla="*/ 0 h 36"/>
                <a:gd name="T74" fmla="*/ 2 w 27"/>
                <a:gd name="T75" fmla="*/ 0 h 36"/>
                <a:gd name="T76" fmla="*/ 2 w 27"/>
                <a:gd name="T77" fmla="*/ 2 h 36"/>
                <a:gd name="T78" fmla="*/ 2 w 27"/>
                <a:gd name="T79" fmla="*/ 2 h 36"/>
                <a:gd name="T80" fmla="*/ 2 w 27"/>
                <a:gd name="T81" fmla="*/ 2 h 36"/>
                <a:gd name="T82" fmla="*/ 2 w 27"/>
                <a:gd name="T83" fmla="*/ 2 h 36"/>
                <a:gd name="T84" fmla="*/ 2 w 27"/>
                <a:gd name="T85" fmla="*/ 2 h 36"/>
                <a:gd name="T86" fmla="*/ 2 w 27"/>
                <a:gd name="T87" fmla="*/ 2 h 36"/>
                <a:gd name="T88" fmla="*/ 2 w 27"/>
                <a:gd name="T89" fmla="*/ 2 h 36"/>
                <a:gd name="T90" fmla="*/ 2 w 27"/>
                <a:gd name="T91" fmla="*/ 2 h 36"/>
                <a:gd name="T92" fmla="*/ 2 w 27"/>
                <a:gd name="T93" fmla="*/ 2 h 36"/>
                <a:gd name="T94" fmla="*/ 2 w 27"/>
                <a:gd name="T95" fmla="*/ 2 h 36"/>
                <a:gd name="T96" fmla="*/ 2 w 27"/>
                <a:gd name="T97" fmla="*/ 2 h 36"/>
                <a:gd name="T98" fmla="*/ 2 w 27"/>
                <a:gd name="T99" fmla="*/ 2 h 36"/>
                <a:gd name="T100" fmla="*/ 2 w 27"/>
                <a:gd name="T101" fmla="*/ 2 h 36"/>
                <a:gd name="T102" fmla="*/ 2 w 27"/>
                <a:gd name="T103" fmla="*/ 2 h 36"/>
                <a:gd name="T104" fmla="*/ 2 w 27"/>
                <a:gd name="T105" fmla="*/ 2 h 36"/>
                <a:gd name="T106" fmla="*/ 2 w 27"/>
                <a:gd name="T107" fmla="*/ 2 h 36"/>
                <a:gd name="T108" fmla="*/ 2 w 27"/>
                <a:gd name="T109" fmla="*/ 2 h 36"/>
                <a:gd name="T110" fmla="*/ 2 w 27"/>
                <a:gd name="T111" fmla="*/ 2 h 36"/>
                <a:gd name="T112" fmla="*/ 2 w 27"/>
                <a:gd name="T113" fmla="*/ 2 h 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36"/>
                <a:gd name="T173" fmla="*/ 27 w 27"/>
                <a:gd name="T174" fmla="*/ 36 h 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36">
                  <a:moveTo>
                    <a:pt x="6" y="9"/>
                  </a:moveTo>
                  <a:lnTo>
                    <a:pt x="6" y="9"/>
                  </a:lnTo>
                  <a:lnTo>
                    <a:pt x="3" y="10"/>
                  </a:lnTo>
                  <a:lnTo>
                    <a:pt x="1" y="10"/>
                  </a:lnTo>
                  <a:lnTo>
                    <a:pt x="0" y="10"/>
                  </a:lnTo>
                  <a:lnTo>
                    <a:pt x="1" y="11"/>
                  </a:lnTo>
                  <a:lnTo>
                    <a:pt x="2" y="12"/>
                  </a:lnTo>
                  <a:lnTo>
                    <a:pt x="4" y="13"/>
                  </a:lnTo>
                  <a:lnTo>
                    <a:pt x="4" y="16"/>
                  </a:lnTo>
                  <a:lnTo>
                    <a:pt x="4" y="17"/>
                  </a:lnTo>
                  <a:lnTo>
                    <a:pt x="3" y="18"/>
                  </a:lnTo>
                  <a:lnTo>
                    <a:pt x="3" y="19"/>
                  </a:lnTo>
                  <a:lnTo>
                    <a:pt x="4" y="19"/>
                  </a:lnTo>
                  <a:lnTo>
                    <a:pt x="6" y="20"/>
                  </a:lnTo>
                  <a:lnTo>
                    <a:pt x="13" y="22"/>
                  </a:lnTo>
                  <a:lnTo>
                    <a:pt x="14" y="23"/>
                  </a:lnTo>
                  <a:lnTo>
                    <a:pt x="13" y="23"/>
                  </a:lnTo>
                  <a:lnTo>
                    <a:pt x="12" y="24"/>
                  </a:lnTo>
                  <a:lnTo>
                    <a:pt x="14" y="25"/>
                  </a:lnTo>
                  <a:lnTo>
                    <a:pt x="15" y="26"/>
                  </a:lnTo>
                  <a:lnTo>
                    <a:pt x="13" y="27"/>
                  </a:lnTo>
                  <a:lnTo>
                    <a:pt x="13" y="29"/>
                  </a:lnTo>
                  <a:lnTo>
                    <a:pt x="14" y="30"/>
                  </a:lnTo>
                  <a:lnTo>
                    <a:pt x="15" y="32"/>
                  </a:lnTo>
                  <a:lnTo>
                    <a:pt x="16" y="34"/>
                  </a:lnTo>
                  <a:lnTo>
                    <a:pt x="16" y="36"/>
                  </a:lnTo>
                  <a:lnTo>
                    <a:pt x="17" y="34"/>
                  </a:lnTo>
                  <a:lnTo>
                    <a:pt x="19" y="31"/>
                  </a:lnTo>
                  <a:lnTo>
                    <a:pt x="19" y="30"/>
                  </a:lnTo>
                  <a:lnTo>
                    <a:pt x="19" y="29"/>
                  </a:lnTo>
                  <a:lnTo>
                    <a:pt x="17" y="29"/>
                  </a:lnTo>
                  <a:lnTo>
                    <a:pt x="16" y="27"/>
                  </a:lnTo>
                  <a:lnTo>
                    <a:pt x="18" y="25"/>
                  </a:lnTo>
                  <a:lnTo>
                    <a:pt x="19" y="24"/>
                  </a:lnTo>
                  <a:lnTo>
                    <a:pt x="18" y="23"/>
                  </a:lnTo>
                  <a:lnTo>
                    <a:pt x="18" y="22"/>
                  </a:lnTo>
                  <a:lnTo>
                    <a:pt x="21" y="21"/>
                  </a:lnTo>
                  <a:lnTo>
                    <a:pt x="23" y="20"/>
                  </a:lnTo>
                  <a:lnTo>
                    <a:pt x="25" y="19"/>
                  </a:lnTo>
                  <a:lnTo>
                    <a:pt x="23" y="18"/>
                  </a:lnTo>
                  <a:lnTo>
                    <a:pt x="22" y="18"/>
                  </a:lnTo>
                  <a:lnTo>
                    <a:pt x="21" y="17"/>
                  </a:lnTo>
                  <a:lnTo>
                    <a:pt x="21" y="16"/>
                  </a:lnTo>
                  <a:lnTo>
                    <a:pt x="21" y="14"/>
                  </a:lnTo>
                  <a:lnTo>
                    <a:pt x="22" y="13"/>
                  </a:lnTo>
                  <a:lnTo>
                    <a:pt x="26" y="11"/>
                  </a:lnTo>
                  <a:lnTo>
                    <a:pt x="27" y="10"/>
                  </a:lnTo>
                  <a:lnTo>
                    <a:pt x="27" y="9"/>
                  </a:lnTo>
                  <a:lnTo>
                    <a:pt x="26" y="5"/>
                  </a:lnTo>
                  <a:lnTo>
                    <a:pt x="25" y="3"/>
                  </a:lnTo>
                  <a:lnTo>
                    <a:pt x="23" y="0"/>
                  </a:lnTo>
                  <a:lnTo>
                    <a:pt x="21" y="0"/>
                  </a:lnTo>
                  <a:lnTo>
                    <a:pt x="20" y="2"/>
                  </a:lnTo>
                  <a:lnTo>
                    <a:pt x="17" y="3"/>
                  </a:lnTo>
                  <a:lnTo>
                    <a:pt x="16" y="5"/>
                  </a:lnTo>
                  <a:lnTo>
                    <a:pt x="18" y="6"/>
                  </a:lnTo>
                  <a:lnTo>
                    <a:pt x="18" y="8"/>
                  </a:lnTo>
                  <a:lnTo>
                    <a:pt x="18" y="9"/>
                  </a:lnTo>
                  <a:lnTo>
                    <a:pt x="17" y="11"/>
                  </a:lnTo>
                  <a:lnTo>
                    <a:pt x="16" y="11"/>
                  </a:lnTo>
                  <a:lnTo>
                    <a:pt x="17" y="10"/>
                  </a:lnTo>
                  <a:lnTo>
                    <a:pt x="17" y="8"/>
                  </a:lnTo>
                  <a:lnTo>
                    <a:pt x="16" y="6"/>
                  </a:lnTo>
                  <a:lnTo>
                    <a:pt x="15" y="6"/>
                  </a:lnTo>
                  <a:lnTo>
                    <a:pt x="15" y="10"/>
                  </a:lnTo>
                  <a:lnTo>
                    <a:pt x="14" y="11"/>
                  </a:lnTo>
                  <a:lnTo>
                    <a:pt x="13" y="11"/>
                  </a:lnTo>
                  <a:lnTo>
                    <a:pt x="12" y="9"/>
                  </a:lnTo>
                  <a:lnTo>
                    <a:pt x="12" y="8"/>
                  </a:lnTo>
                  <a:lnTo>
                    <a:pt x="13" y="6"/>
                  </a:lnTo>
                  <a:lnTo>
                    <a:pt x="13" y="5"/>
                  </a:lnTo>
                  <a:lnTo>
                    <a:pt x="12" y="5"/>
                  </a:lnTo>
                  <a:lnTo>
                    <a:pt x="8" y="4"/>
                  </a:lnTo>
                  <a:lnTo>
                    <a:pt x="6" y="4"/>
                  </a:lnTo>
                  <a:lnTo>
                    <a:pt x="6" y="5"/>
                  </a:lnTo>
                  <a:lnTo>
                    <a:pt x="8" y="5"/>
                  </a:lnTo>
                  <a:lnTo>
                    <a:pt x="9" y="6"/>
                  </a:lnTo>
                  <a:lnTo>
                    <a:pt x="9" y="7"/>
                  </a:lnTo>
                  <a:lnTo>
                    <a:pt x="6" y="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3" name="Freeform 4576"/>
            <p:cNvSpPr>
              <a:spLocks/>
            </p:cNvSpPr>
            <p:nvPr/>
          </p:nvSpPr>
          <p:spPr bwMode="auto">
            <a:xfrm>
              <a:off x="3264" y="1858"/>
              <a:ext cx="3" cy="2"/>
            </a:xfrm>
            <a:custGeom>
              <a:avLst/>
              <a:gdLst>
                <a:gd name="T0" fmla="*/ 1 w 3"/>
                <a:gd name="T1" fmla="*/ 1 h 2"/>
                <a:gd name="T2" fmla="*/ 1 w 3"/>
                <a:gd name="T3" fmla="*/ 1 h 2"/>
                <a:gd name="T4" fmla="*/ 0 w 3"/>
                <a:gd name="T5" fmla="*/ 1 h 2"/>
                <a:gd name="T6" fmla="*/ 1 w 3"/>
                <a:gd name="T7" fmla="*/ 2 h 2"/>
                <a:gd name="T8" fmla="*/ 2 w 3"/>
                <a:gd name="T9" fmla="*/ 2 h 2"/>
                <a:gd name="T10" fmla="*/ 2 w 3"/>
                <a:gd name="T11" fmla="*/ 2 h 2"/>
                <a:gd name="T12" fmla="*/ 3 w 3"/>
                <a:gd name="T13" fmla="*/ 2 h 2"/>
                <a:gd name="T14" fmla="*/ 3 w 3"/>
                <a:gd name="T15" fmla="*/ 1 h 2"/>
                <a:gd name="T16" fmla="*/ 3 w 3"/>
                <a:gd name="T17" fmla="*/ 1 h 2"/>
                <a:gd name="T18" fmla="*/ 2 w 3"/>
                <a:gd name="T19" fmla="*/ 0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1" y="1"/>
                  </a:moveTo>
                  <a:lnTo>
                    <a:pt x="1" y="1"/>
                  </a:lnTo>
                  <a:lnTo>
                    <a:pt x="0" y="1"/>
                  </a:lnTo>
                  <a:lnTo>
                    <a:pt x="1" y="2"/>
                  </a:lnTo>
                  <a:lnTo>
                    <a:pt x="2" y="2"/>
                  </a:lnTo>
                  <a:lnTo>
                    <a:pt x="3" y="2"/>
                  </a:lnTo>
                  <a:lnTo>
                    <a:pt x="3" y="1"/>
                  </a:lnTo>
                  <a:lnTo>
                    <a:pt x="2"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4" name="Freeform 4577"/>
            <p:cNvSpPr>
              <a:spLocks/>
            </p:cNvSpPr>
            <p:nvPr/>
          </p:nvSpPr>
          <p:spPr bwMode="auto">
            <a:xfrm>
              <a:off x="3264" y="1851"/>
              <a:ext cx="11" cy="5"/>
            </a:xfrm>
            <a:custGeom>
              <a:avLst/>
              <a:gdLst>
                <a:gd name="T0" fmla="*/ 3 w 13"/>
                <a:gd name="T1" fmla="*/ 4 h 5"/>
                <a:gd name="T2" fmla="*/ 3 w 13"/>
                <a:gd name="T3" fmla="*/ 4 h 5"/>
                <a:gd name="T4" fmla="*/ 3 w 13"/>
                <a:gd name="T5" fmla="*/ 3 h 5"/>
                <a:gd name="T6" fmla="*/ 3 w 13"/>
                <a:gd name="T7" fmla="*/ 2 h 5"/>
                <a:gd name="T8" fmla="*/ 3 w 13"/>
                <a:gd name="T9" fmla="*/ 2 h 5"/>
                <a:gd name="T10" fmla="*/ 3 w 13"/>
                <a:gd name="T11" fmla="*/ 2 h 5"/>
                <a:gd name="T12" fmla="*/ 3 w 13"/>
                <a:gd name="T13" fmla="*/ 1 h 5"/>
                <a:gd name="T14" fmla="*/ 3 w 13"/>
                <a:gd name="T15" fmla="*/ 1 h 5"/>
                <a:gd name="T16" fmla="*/ 3 w 13"/>
                <a:gd name="T17" fmla="*/ 1 h 5"/>
                <a:gd name="T18" fmla="*/ 3 w 13"/>
                <a:gd name="T19" fmla="*/ 1 h 5"/>
                <a:gd name="T20" fmla="*/ 3 w 13"/>
                <a:gd name="T21" fmla="*/ 0 h 5"/>
                <a:gd name="T22" fmla="*/ 3 w 13"/>
                <a:gd name="T23" fmla="*/ 0 h 5"/>
                <a:gd name="T24" fmla="*/ 2 w 13"/>
                <a:gd name="T25" fmla="*/ 1 h 5"/>
                <a:gd name="T26" fmla="*/ 1 w 13"/>
                <a:gd name="T27" fmla="*/ 1 h 5"/>
                <a:gd name="T28" fmla="*/ 1 w 13"/>
                <a:gd name="T29" fmla="*/ 1 h 5"/>
                <a:gd name="T30" fmla="*/ 0 w 13"/>
                <a:gd name="T31" fmla="*/ 2 h 5"/>
                <a:gd name="T32" fmla="*/ 1 w 13"/>
                <a:gd name="T33" fmla="*/ 2 h 5"/>
                <a:gd name="T34" fmla="*/ 1 w 13"/>
                <a:gd name="T35" fmla="*/ 3 h 5"/>
                <a:gd name="T36" fmla="*/ 1 w 13"/>
                <a:gd name="T37" fmla="*/ 3 h 5"/>
                <a:gd name="T38" fmla="*/ 3 w 13"/>
                <a:gd name="T39" fmla="*/ 4 h 5"/>
                <a:gd name="T40" fmla="*/ 3 w 13"/>
                <a:gd name="T41" fmla="*/ 5 h 5"/>
                <a:gd name="T42" fmla="*/ 3 w 13"/>
                <a:gd name="T43" fmla="*/ 5 h 5"/>
                <a:gd name="T44" fmla="*/ 3 w 13"/>
                <a:gd name="T45" fmla="*/ 5 h 5"/>
                <a:gd name="T46" fmla="*/ 3 w 13"/>
                <a:gd name="T47" fmla="*/ 5 h 5"/>
                <a:gd name="T48" fmla="*/ 3 w 13"/>
                <a:gd name="T49" fmla="*/ 4 h 5"/>
                <a:gd name="T50" fmla="*/ 3 w 13"/>
                <a:gd name="T51" fmla="*/ 4 h 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
                <a:gd name="T79" fmla="*/ 0 h 5"/>
                <a:gd name="T80" fmla="*/ 13 w 13"/>
                <a:gd name="T81" fmla="*/ 5 h 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 h="5">
                  <a:moveTo>
                    <a:pt x="12" y="4"/>
                  </a:moveTo>
                  <a:lnTo>
                    <a:pt x="12" y="4"/>
                  </a:lnTo>
                  <a:lnTo>
                    <a:pt x="13" y="3"/>
                  </a:lnTo>
                  <a:lnTo>
                    <a:pt x="13" y="2"/>
                  </a:lnTo>
                  <a:lnTo>
                    <a:pt x="12" y="2"/>
                  </a:lnTo>
                  <a:lnTo>
                    <a:pt x="11" y="1"/>
                  </a:lnTo>
                  <a:lnTo>
                    <a:pt x="8" y="1"/>
                  </a:lnTo>
                  <a:lnTo>
                    <a:pt x="6" y="1"/>
                  </a:lnTo>
                  <a:lnTo>
                    <a:pt x="4" y="0"/>
                  </a:lnTo>
                  <a:lnTo>
                    <a:pt x="2" y="1"/>
                  </a:lnTo>
                  <a:lnTo>
                    <a:pt x="1" y="1"/>
                  </a:lnTo>
                  <a:lnTo>
                    <a:pt x="0" y="2"/>
                  </a:lnTo>
                  <a:lnTo>
                    <a:pt x="1" y="2"/>
                  </a:lnTo>
                  <a:lnTo>
                    <a:pt x="1" y="3"/>
                  </a:lnTo>
                  <a:lnTo>
                    <a:pt x="4" y="4"/>
                  </a:lnTo>
                  <a:lnTo>
                    <a:pt x="6" y="5"/>
                  </a:lnTo>
                  <a:lnTo>
                    <a:pt x="7" y="5"/>
                  </a:lnTo>
                  <a:lnTo>
                    <a:pt x="8" y="5"/>
                  </a:lnTo>
                  <a:lnTo>
                    <a:pt x="1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5" name="Freeform 4578"/>
            <p:cNvSpPr>
              <a:spLocks/>
            </p:cNvSpPr>
            <p:nvPr/>
          </p:nvSpPr>
          <p:spPr bwMode="auto">
            <a:xfrm>
              <a:off x="3311" y="1845"/>
              <a:ext cx="6" cy="4"/>
            </a:xfrm>
            <a:custGeom>
              <a:avLst/>
              <a:gdLst>
                <a:gd name="T0" fmla="*/ 3 w 7"/>
                <a:gd name="T1" fmla="*/ 4 h 4"/>
                <a:gd name="T2" fmla="*/ 3 w 7"/>
                <a:gd name="T3" fmla="*/ 4 h 4"/>
                <a:gd name="T4" fmla="*/ 3 w 7"/>
                <a:gd name="T5" fmla="*/ 4 h 4"/>
                <a:gd name="T6" fmla="*/ 3 w 7"/>
                <a:gd name="T7" fmla="*/ 4 h 4"/>
                <a:gd name="T8" fmla="*/ 3 w 7"/>
                <a:gd name="T9" fmla="*/ 2 h 4"/>
                <a:gd name="T10" fmla="*/ 3 w 7"/>
                <a:gd name="T11" fmla="*/ 2 h 4"/>
                <a:gd name="T12" fmla="*/ 3 w 7"/>
                <a:gd name="T13" fmla="*/ 1 h 4"/>
                <a:gd name="T14" fmla="*/ 3 w 7"/>
                <a:gd name="T15" fmla="*/ 1 h 4"/>
                <a:gd name="T16" fmla="*/ 2 w 7"/>
                <a:gd name="T17" fmla="*/ 0 h 4"/>
                <a:gd name="T18" fmla="*/ 2 w 7"/>
                <a:gd name="T19" fmla="*/ 0 h 4"/>
                <a:gd name="T20" fmla="*/ 1 w 7"/>
                <a:gd name="T21" fmla="*/ 0 h 4"/>
                <a:gd name="T22" fmla="*/ 1 w 7"/>
                <a:gd name="T23" fmla="*/ 0 h 4"/>
                <a:gd name="T24" fmla="*/ 1 w 7"/>
                <a:gd name="T25" fmla="*/ 0 h 4"/>
                <a:gd name="T26" fmla="*/ 0 w 7"/>
                <a:gd name="T27" fmla="*/ 2 h 4"/>
                <a:gd name="T28" fmla="*/ 1 w 7"/>
                <a:gd name="T29" fmla="*/ 3 h 4"/>
                <a:gd name="T30" fmla="*/ 3 w 7"/>
                <a:gd name="T31" fmla="*/ 4 h 4"/>
                <a:gd name="T32" fmla="*/ 3 w 7"/>
                <a:gd name="T33" fmla="*/ 4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4"/>
                <a:gd name="T53" fmla="*/ 7 w 7"/>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4">
                  <a:moveTo>
                    <a:pt x="4" y="4"/>
                  </a:moveTo>
                  <a:lnTo>
                    <a:pt x="4" y="4"/>
                  </a:lnTo>
                  <a:lnTo>
                    <a:pt x="5" y="4"/>
                  </a:lnTo>
                  <a:lnTo>
                    <a:pt x="7" y="2"/>
                  </a:lnTo>
                  <a:lnTo>
                    <a:pt x="7" y="1"/>
                  </a:lnTo>
                  <a:lnTo>
                    <a:pt x="4" y="1"/>
                  </a:lnTo>
                  <a:lnTo>
                    <a:pt x="2" y="0"/>
                  </a:lnTo>
                  <a:lnTo>
                    <a:pt x="1" y="0"/>
                  </a:lnTo>
                  <a:lnTo>
                    <a:pt x="0" y="2"/>
                  </a:lnTo>
                  <a:lnTo>
                    <a:pt x="1" y="3"/>
                  </a:lnTo>
                  <a:lnTo>
                    <a:pt x="4"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6" name="Freeform 4579"/>
            <p:cNvSpPr>
              <a:spLocks/>
            </p:cNvSpPr>
            <p:nvPr/>
          </p:nvSpPr>
          <p:spPr bwMode="auto">
            <a:xfrm>
              <a:off x="3279" y="1849"/>
              <a:ext cx="5" cy="2"/>
            </a:xfrm>
            <a:custGeom>
              <a:avLst/>
              <a:gdLst>
                <a:gd name="T0" fmla="*/ 0 w 6"/>
                <a:gd name="T1" fmla="*/ 1 h 4"/>
                <a:gd name="T2" fmla="*/ 0 w 6"/>
                <a:gd name="T3" fmla="*/ 1 h 4"/>
                <a:gd name="T4" fmla="*/ 0 w 6"/>
                <a:gd name="T5" fmla="*/ 1 h 4"/>
                <a:gd name="T6" fmla="*/ 0 w 6"/>
                <a:gd name="T7" fmla="*/ 1 h 4"/>
                <a:gd name="T8" fmla="*/ 1 w 6"/>
                <a:gd name="T9" fmla="*/ 1 h 4"/>
                <a:gd name="T10" fmla="*/ 1 w 6"/>
                <a:gd name="T11" fmla="*/ 1 h 4"/>
                <a:gd name="T12" fmla="*/ 2 w 6"/>
                <a:gd name="T13" fmla="*/ 1 h 4"/>
                <a:gd name="T14" fmla="*/ 3 w 6"/>
                <a:gd name="T15" fmla="*/ 1 h 4"/>
                <a:gd name="T16" fmla="*/ 3 w 6"/>
                <a:gd name="T17" fmla="*/ 1 h 4"/>
                <a:gd name="T18" fmla="*/ 3 w 6"/>
                <a:gd name="T19" fmla="*/ 1 h 4"/>
                <a:gd name="T20" fmla="*/ 3 w 6"/>
                <a:gd name="T21" fmla="*/ 1 h 4"/>
                <a:gd name="T22" fmla="*/ 2 w 6"/>
                <a:gd name="T23" fmla="*/ 0 h 4"/>
                <a:gd name="T24" fmla="*/ 2 w 6"/>
                <a:gd name="T25" fmla="*/ 0 h 4"/>
                <a:gd name="T26" fmla="*/ 1 w 6"/>
                <a:gd name="T27" fmla="*/ 0 h 4"/>
                <a:gd name="T28" fmla="*/ 0 w 6"/>
                <a:gd name="T29" fmla="*/ 1 h 4"/>
                <a:gd name="T30" fmla="*/ 0 w 6"/>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4"/>
                <a:gd name="T50" fmla="*/ 6 w 6"/>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4">
                  <a:moveTo>
                    <a:pt x="0" y="2"/>
                  </a:moveTo>
                  <a:lnTo>
                    <a:pt x="0" y="2"/>
                  </a:lnTo>
                  <a:lnTo>
                    <a:pt x="0" y="4"/>
                  </a:lnTo>
                  <a:lnTo>
                    <a:pt x="1" y="2"/>
                  </a:lnTo>
                  <a:lnTo>
                    <a:pt x="2" y="1"/>
                  </a:lnTo>
                  <a:lnTo>
                    <a:pt x="5" y="2"/>
                  </a:lnTo>
                  <a:lnTo>
                    <a:pt x="6" y="2"/>
                  </a:lnTo>
                  <a:lnTo>
                    <a:pt x="5" y="1"/>
                  </a:lnTo>
                  <a:lnTo>
                    <a:pt x="2"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7" name="Freeform 4580"/>
            <p:cNvSpPr>
              <a:spLocks/>
            </p:cNvSpPr>
            <p:nvPr/>
          </p:nvSpPr>
          <p:spPr bwMode="auto">
            <a:xfrm>
              <a:off x="3227" y="1811"/>
              <a:ext cx="36" cy="41"/>
            </a:xfrm>
            <a:custGeom>
              <a:avLst/>
              <a:gdLst>
                <a:gd name="T0" fmla="*/ 2 w 46"/>
                <a:gd name="T1" fmla="*/ 6 h 50"/>
                <a:gd name="T2" fmla="*/ 2 w 46"/>
                <a:gd name="T3" fmla="*/ 6 h 50"/>
                <a:gd name="T4" fmla="*/ 2 w 46"/>
                <a:gd name="T5" fmla="*/ 6 h 50"/>
                <a:gd name="T6" fmla="*/ 2 w 46"/>
                <a:gd name="T7" fmla="*/ 5 h 50"/>
                <a:gd name="T8" fmla="*/ 2 w 46"/>
                <a:gd name="T9" fmla="*/ 5 h 50"/>
                <a:gd name="T10" fmla="*/ 2 w 46"/>
                <a:gd name="T11" fmla="*/ 5 h 50"/>
                <a:gd name="T12" fmla="*/ 2 w 46"/>
                <a:gd name="T13" fmla="*/ 5 h 50"/>
                <a:gd name="T14" fmla="*/ 2 w 46"/>
                <a:gd name="T15" fmla="*/ 3 h 50"/>
                <a:gd name="T16" fmla="*/ 2 w 46"/>
                <a:gd name="T17" fmla="*/ 3 h 50"/>
                <a:gd name="T18" fmla="*/ 2 w 46"/>
                <a:gd name="T19" fmla="*/ 3 h 50"/>
                <a:gd name="T20" fmla="*/ 2 w 46"/>
                <a:gd name="T21" fmla="*/ 3 h 50"/>
                <a:gd name="T22" fmla="*/ 2 w 46"/>
                <a:gd name="T23" fmla="*/ 3 h 50"/>
                <a:gd name="T24" fmla="*/ 2 w 46"/>
                <a:gd name="T25" fmla="*/ 2 h 50"/>
                <a:gd name="T26" fmla="*/ 2 w 46"/>
                <a:gd name="T27" fmla="*/ 2 h 50"/>
                <a:gd name="T28" fmla="*/ 2 w 46"/>
                <a:gd name="T29" fmla="*/ 2 h 50"/>
                <a:gd name="T30" fmla="*/ 2 w 46"/>
                <a:gd name="T31" fmla="*/ 2 h 50"/>
                <a:gd name="T32" fmla="*/ 3 w 46"/>
                <a:gd name="T33" fmla="*/ 2 h 50"/>
                <a:gd name="T34" fmla="*/ 3 w 46"/>
                <a:gd name="T35" fmla="*/ 2 h 50"/>
                <a:gd name="T36" fmla="*/ 2 w 46"/>
                <a:gd name="T37" fmla="*/ 2 h 50"/>
                <a:gd name="T38" fmla="*/ 2 w 46"/>
                <a:gd name="T39" fmla="*/ 2 h 50"/>
                <a:gd name="T40" fmla="*/ 2 w 46"/>
                <a:gd name="T41" fmla="*/ 2 h 50"/>
                <a:gd name="T42" fmla="*/ 2 w 46"/>
                <a:gd name="T43" fmla="*/ 2 h 50"/>
                <a:gd name="T44" fmla="*/ 2 w 46"/>
                <a:gd name="T45" fmla="*/ 2 h 50"/>
                <a:gd name="T46" fmla="*/ 2 w 46"/>
                <a:gd name="T47" fmla="*/ 0 h 50"/>
                <a:gd name="T48" fmla="*/ 2 w 46"/>
                <a:gd name="T49" fmla="*/ 0 h 50"/>
                <a:gd name="T50" fmla="*/ 2 w 46"/>
                <a:gd name="T51" fmla="*/ 2 h 50"/>
                <a:gd name="T52" fmla="*/ 2 w 46"/>
                <a:gd name="T53" fmla="*/ 2 h 50"/>
                <a:gd name="T54" fmla="*/ 2 w 46"/>
                <a:gd name="T55" fmla="*/ 2 h 50"/>
                <a:gd name="T56" fmla="*/ 2 w 46"/>
                <a:gd name="T57" fmla="*/ 2 h 50"/>
                <a:gd name="T58" fmla="*/ 2 w 46"/>
                <a:gd name="T59" fmla="*/ 2 h 50"/>
                <a:gd name="T60" fmla="*/ 2 w 46"/>
                <a:gd name="T61" fmla="*/ 2 h 50"/>
                <a:gd name="T62" fmla="*/ 2 w 46"/>
                <a:gd name="T63" fmla="*/ 2 h 50"/>
                <a:gd name="T64" fmla="*/ 2 w 46"/>
                <a:gd name="T65" fmla="*/ 2 h 50"/>
                <a:gd name="T66" fmla="*/ 2 w 46"/>
                <a:gd name="T67" fmla="*/ 2 h 50"/>
                <a:gd name="T68" fmla="*/ 2 w 46"/>
                <a:gd name="T69" fmla="*/ 2 h 50"/>
                <a:gd name="T70" fmla="*/ 0 w 46"/>
                <a:gd name="T71" fmla="*/ 2 h 50"/>
                <a:gd name="T72" fmla="*/ 2 w 46"/>
                <a:gd name="T73" fmla="*/ 2 h 50"/>
                <a:gd name="T74" fmla="*/ 2 w 46"/>
                <a:gd name="T75" fmla="*/ 2 h 50"/>
                <a:gd name="T76" fmla="*/ 2 w 46"/>
                <a:gd name="T77" fmla="*/ 2 h 50"/>
                <a:gd name="T78" fmla="*/ 2 w 46"/>
                <a:gd name="T79" fmla="*/ 2 h 50"/>
                <a:gd name="T80" fmla="*/ 0 w 46"/>
                <a:gd name="T81" fmla="*/ 4 h 50"/>
                <a:gd name="T82" fmla="*/ 2 w 46"/>
                <a:gd name="T83" fmla="*/ 4 h 50"/>
                <a:gd name="T84" fmla="*/ 2 w 46"/>
                <a:gd name="T85" fmla="*/ 4 h 50"/>
                <a:gd name="T86" fmla="*/ 2 w 46"/>
                <a:gd name="T87" fmla="*/ 4 h 50"/>
                <a:gd name="T88" fmla="*/ 2 w 46"/>
                <a:gd name="T89" fmla="*/ 5 h 50"/>
                <a:gd name="T90" fmla="*/ 2 w 46"/>
                <a:gd name="T91" fmla="*/ 5 h 50"/>
                <a:gd name="T92" fmla="*/ 2 w 46"/>
                <a:gd name="T93" fmla="*/ 5 h 50"/>
                <a:gd name="T94" fmla="*/ 2 w 46"/>
                <a:gd name="T95" fmla="*/ 5 h 50"/>
                <a:gd name="T96" fmla="*/ 2 w 46"/>
                <a:gd name="T97" fmla="*/ 6 h 50"/>
                <a:gd name="T98" fmla="*/ 2 w 46"/>
                <a:gd name="T99" fmla="*/ 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
                <a:gd name="T151" fmla="*/ 0 h 50"/>
                <a:gd name="T152" fmla="*/ 46 w 46"/>
                <a:gd name="T153" fmla="*/ 50 h 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 h="50">
                  <a:moveTo>
                    <a:pt x="20" y="50"/>
                  </a:moveTo>
                  <a:lnTo>
                    <a:pt x="20" y="50"/>
                  </a:lnTo>
                  <a:lnTo>
                    <a:pt x="21" y="50"/>
                  </a:lnTo>
                  <a:lnTo>
                    <a:pt x="23" y="50"/>
                  </a:lnTo>
                  <a:lnTo>
                    <a:pt x="24" y="49"/>
                  </a:lnTo>
                  <a:lnTo>
                    <a:pt x="26" y="49"/>
                  </a:lnTo>
                  <a:lnTo>
                    <a:pt x="26" y="47"/>
                  </a:lnTo>
                  <a:lnTo>
                    <a:pt x="26" y="46"/>
                  </a:lnTo>
                  <a:lnTo>
                    <a:pt x="25" y="45"/>
                  </a:lnTo>
                  <a:lnTo>
                    <a:pt x="24" y="45"/>
                  </a:lnTo>
                  <a:lnTo>
                    <a:pt x="23" y="45"/>
                  </a:lnTo>
                  <a:lnTo>
                    <a:pt x="22" y="44"/>
                  </a:lnTo>
                  <a:lnTo>
                    <a:pt x="23" y="43"/>
                  </a:lnTo>
                  <a:lnTo>
                    <a:pt x="24" y="43"/>
                  </a:lnTo>
                  <a:lnTo>
                    <a:pt x="25" y="42"/>
                  </a:lnTo>
                  <a:lnTo>
                    <a:pt x="25" y="41"/>
                  </a:lnTo>
                  <a:lnTo>
                    <a:pt x="25" y="40"/>
                  </a:lnTo>
                  <a:lnTo>
                    <a:pt x="24" y="36"/>
                  </a:lnTo>
                  <a:lnTo>
                    <a:pt x="24" y="34"/>
                  </a:lnTo>
                  <a:lnTo>
                    <a:pt x="25" y="32"/>
                  </a:lnTo>
                  <a:lnTo>
                    <a:pt x="26" y="31"/>
                  </a:lnTo>
                  <a:lnTo>
                    <a:pt x="25" y="31"/>
                  </a:lnTo>
                  <a:lnTo>
                    <a:pt x="25" y="30"/>
                  </a:lnTo>
                  <a:lnTo>
                    <a:pt x="26" y="30"/>
                  </a:lnTo>
                  <a:lnTo>
                    <a:pt x="31" y="30"/>
                  </a:lnTo>
                  <a:lnTo>
                    <a:pt x="31" y="28"/>
                  </a:lnTo>
                  <a:lnTo>
                    <a:pt x="31" y="27"/>
                  </a:lnTo>
                  <a:lnTo>
                    <a:pt x="31" y="26"/>
                  </a:lnTo>
                  <a:lnTo>
                    <a:pt x="33" y="27"/>
                  </a:lnTo>
                  <a:lnTo>
                    <a:pt x="34" y="27"/>
                  </a:lnTo>
                  <a:lnTo>
                    <a:pt x="35" y="25"/>
                  </a:lnTo>
                  <a:lnTo>
                    <a:pt x="36" y="20"/>
                  </a:lnTo>
                  <a:lnTo>
                    <a:pt x="37" y="18"/>
                  </a:lnTo>
                  <a:lnTo>
                    <a:pt x="38" y="17"/>
                  </a:lnTo>
                  <a:lnTo>
                    <a:pt x="39" y="17"/>
                  </a:lnTo>
                  <a:lnTo>
                    <a:pt x="38" y="18"/>
                  </a:lnTo>
                  <a:lnTo>
                    <a:pt x="38" y="19"/>
                  </a:lnTo>
                  <a:lnTo>
                    <a:pt x="39" y="20"/>
                  </a:lnTo>
                  <a:lnTo>
                    <a:pt x="40" y="20"/>
                  </a:lnTo>
                  <a:lnTo>
                    <a:pt x="42" y="18"/>
                  </a:lnTo>
                  <a:lnTo>
                    <a:pt x="46" y="15"/>
                  </a:lnTo>
                  <a:lnTo>
                    <a:pt x="46" y="13"/>
                  </a:lnTo>
                  <a:lnTo>
                    <a:pt x="45" y="13"/>
                  </a:lnTo>
                  <a:lnTo>
                    <a:pt x="40" y="12"/>
                  </a:lnTo>
                  <a:lnTo>
                    <a:pt x="37" y="11"/>
                  </a:lnTo>
                  <a:lnTo>
                    <a:pt x="36" y="10"/>
                  </a:lnTo>
                  <a:lnTo>
                    <a:pt x="36" y="11"/>
                  </a:lnTo>
                  <a:lnTo>
                    <a:pt x="35" y="12"/>
                  </a:lnTo>
                  <a:lnTo>
                    <a:pt x="36" y="10"/>
                  </a:lnTo>
                  <a:lnTo>
                    <a:pt x="36" y="9"/>
                  </a:lnTo>
                  <a:lnTo>
                    <a:pt x="34" y="8"/>
                  </a:lnTo>
                  <a:lnTo>
                    <a:pt x="36" y="8"/>
                  </a:lnTo>
                  <a:lnTo>
                    <a:pt x="36" y="5"/>
                  </a:lnTo>
                  <a:lnTo>
                    <a:pt x="36" y="3"/>
                  </a:lnTo>
                  <a:lnTo>
                    <a:pt x="35" y="1"/>
                  </a:lnTo>
                  <a:lnTo>
                    <a:pt x="34" y="0"/>
                  </a:lnTo>
                  <a:lnTo>
                    <a:pt x="31" y="0"/>
                  </a:lnTo>
                  <a:lnTo>
                    <a:pt x="27" y="1"/>
                  </a:lnTo>
                  <a:lnTo>
                    <a:pt x="23" y="0"/>
                  </a:lnTo>
                  <a:lnTo>
                    <a:pt x="21" y="1"/>
                  </a:lnTo>
                  <a:lnTo>
                    <a:pt x="19" y="3"/>
                  </a:lnTo>
                  <a:lnTo>
                    <a:pt x="18" y="6"/>
                  </a:lnTo>
                  <a:lnTo>
                    <a:pt x="18" y="8"/>
                  </a:lnTo>
                  <a:lnTo>
                    <a:pt x="19" y="8"/>
                  </a:lnTo>
                  <a:lnTo>
                    <a:pt x="20" y="9"/>
                  </a:lnTo>
                  <a:lnTo>
                    <a:pt x="21" y="10"/>
                  </a:lnTo>
                  <a:lnTo>
                    <a:pt x="21" y="11"/>
                  </a:lnTo>
                  <a:lnTo>
                    <a:pt x="20" y="11"/>
                  </a:lnTo>
                  <a:lnTo>
                    <a:pt x="17" y="10"/>
                  </a:lnTo>
                  <a:lnTo>
                    <a:pt x="17" y="9"/>
                  </a:lnTo>
                  <a:lnTo>
                    <a:pt x="17" y="8"/>
                  </a:lnTo>
                  <a:lnTo>
                    <a:pt x="17" y="6"/>
                  </a:lnTo>
                  <a:lnTo>
                    <a:pt x="14" y="5"/>
                  </a:lnTo>
                  <a:lnTo>
                    <a:pt x="13" y="6"/>
                  </a:lnTo>
                  <a:lnTo>
                    <a:pt x="11" y="9"/>
                  </a:lnTo>
                  <a:lnTo>
                    <a:pt x="10" y="10"/>
                  </a:lnTo>
                  <a:lnTo>
                    <a:pt x="11" y="11"/>
                  </a:lnTo>
                  <a:lnTo>
                    <a:pt x="11" y="12"/>
                  </a:lnTo>
                  <a:lnTo>
                    <a:pt x="10" y="13"/>
                  </a:lnTo>
                  <a:lnTo>
                    <a:pt x="7" y="12"/>
                  </a:lnTo>
                  <a:lnTo>
                    <a:pt x="4" y="10"/>
                  </a:lnTo>
                  <a:lnTo>
                    <a:pt x="3" y="9"/>
                  </a:lnTo>
                  <a:lnTo>
                    <a:pt x="2" y="11"/>
                  </a:lnTo>
                  <a:lnTo>
                    <a:pt x="2" y="14"/>
                  </a:lnTo>
                  <a:lnTo>
                    <a:pt x="2" y="19"/>
                  </a:lnTo>
                  <a:lnTo>
                    <a:pt x="0" y="22"/>
                  </a:lnTo>
                  <a:lnTo>
                    <a:pt x="0" y="23"/>
                  </a:lnTo>
                  <a:lnTo>
                    <a:pt x="2" y="23"/>
                  </a:lnTo>
                  <a:lnTo>
                    <a:pt x="2" y="22"/>
                  </a:lnTo>
                  <a:lnTo>
                    <a:pt x="4" y="23"/>
                  </a:lnTo>
                  <a:lnTo>
                    <a:pt x="5" y="25"/>
                  </a:lnTo>
                  <a:lnTo>
                    <a:pt x="5" y="26"/>
                  </a:lnTo>
                  <a:lnTo>
                    <a:pt x="3" y="26"/>
                  </a:lnTo>
                  <a:lnTo>
                    <a:pt x="2" y="25"/>
                  </a:lnTo>
                  <a:lnTo>
                    <a:pt x="0" y="25"/>
                  </a:lnTo>
                  <a:lnTo>
                    <a:pt x="2" y="26"/>
                  </a:lnTo>
                  <a:lnTo>
                    <a:pt x="2" y="28"/>
                  </a:lnTo>
                  <a:lnTo>
                    <a:pt x="0" y="32"/>
                  </a:lnTo>
                  <a:lnTo>
                    <a:pt x="0" y="33"/>
                  </a:lnTo>
                  <a:lnTo>
                    <a:pt x="2" y="34"/>
                  </a:lnTo>
                  <a:lnTo>
                    <a:pt x="4" y="36"/>
                  </a:lnTo>
                  <a:lnTo>
                    <a:pt x="4" y="34"/>
                  </a:lnTo>
                  <a:lnTo>
                    <a:pt x="3" y="33"/>
                  </a:lnTo>
                  <a:lnTo>
                    <a:pt x="5" y="33"/>
                  </a:lnTo>
                  <a:lnTo>
                    <a:pt x="7" y="34"/>
                  </a:lnTo>
                  <a:lnTo>
                    <a:pt x="9" y="38"/>
                  </a:lnTo>
                  <a:lnTo>
                    <a:pt x="10" y="40"/>
                  </a:lnTo>
                  <a:lnTo>
                    <a:pt x="9" y="42"/>
                  </a:lnTo>
                  <a:lnTo>
                    <a:pt x="8" y="43"/>
                  </a:lnTo>
                  <a:lnTo>
                    <a:pt x="8" y="42"/>
                  </a:lnTo>
                  <a:lnTo>
                    <a:pt x="7" y="42"/>
                  </a:lnTo>
                  <a:lnTo>
                    <a:pt x="7" y="43"/>
                  </a:lnTo>
                  <a:lnTo>
                    <a:pt x="9" y="43"/>
                  </a:lnTo>
                  <a:lnTo>
                    <a:pt x="9" y="44"/>
                  </a:lnTo>
                  <a:lnTo>
                    <a:pt x="9" y="45"/>
                  </a:lnTo>
                  <a:lnTo>
                    <a:pt x="10" y="47"/>
                  </a:lnTo>
                  <a:lnTo>
                    <a:pt x="10" y="49"/>
                  </a:lnTo>
                  <a:lnTo>
                    <a:pt x="11" y="49"/>
                  </a:lnTo>
                  <a:lnTo>
                    <a:pt x="20" y="5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8" name="Freeform 4581"/>
            <p:cNvSpPr>
              <a:spLocks/>
            </p:cNvSpPr>
            <p:nvPr/>
          </p:nvSpPr>
          <p:spPr bwMode="auto">
            <a:xfrm>
              <a:off x="3008" y="1514"/>
              <a:ext cx="14" cy="7"/>
            </a:xfrm>
            <a:custGeom>
              <a:avLst/>
              <a:gdLst>
                <a:gd name="T0" fmla="*/ 2 w 18"/>
                <a:gd name="T1" fmla="*/ 4 h 8"/>
                <a:gd name="T2" fmla="*/ 2 w 18"/>
                <a:gd name="T3" fmla="*/ 4 h 8"/>
                <a:gd name="T4" fmla="*/ 2 w 18"/>
                <a:gd name="T5" fmla="*/ 4 h 8"/>
                <a:gd name="T6" fmla="*/ 2 w 18"/>
                <a:gd name="T7" fmla="*/ 4 h 8"/>
                <a:gd name="T8" fmla="*/ 2 w 18"/>
                <a:gd name="T9" fmla="*/ 2 h 8"/>
                <a:gd name="T10" fmla="*/ 2 w 18"/>
                <a:gd name="T11" fmla="*/ 2 h 8"/>
                <a:gd name="T12" fmla="*/ 2 w 18"/>
                <a:gd name="T13" fmla="*/ 0 h 8"/>
                <a:gd name="T14" fmla="*/ 2 w 18"/>
                <a:gd name="T15" fmla="*/ 0 h 8"/>
                <a:gd name="T16" fmla="*/ 2 w 18"/>
                <a:gd name="T17" fmla="*/ 0 h 8"/>
                <a:gd name="T18" fmla="*/ 2 w 18"/>
                <a:gd name="T19" fmla="*/ 4 h 8"/>
                <a:gd name="T20" fmla="*/ 2 w 18"/>
                <a:gd name="T21" fmla="*/ 4 h 8"/>
                <a:gd name="T22" fmla="*/ 1 w 18"/>
                <a:gd name="T23" fmla="*/ 4 h 8"/>
                <a:gd name="T24" fmla="*/ 0 w 18"/>
                <a:gd name="T25" fmla="*/ 4 h 8"/>
                <a:gd name="T26" fmla="*/ 1 w 18"/>
                <a:gd name="T27" fmla="*/ 4 h 8"/>
                <a:gd name="T28" fmla="*/ 2 w 18"/>
                <a:gd name="T29" fmla="*/ 4 h 8"/>
                <a:gd name="T30" fmla="*/ 2 w 18"/>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8"/>
                <a:gd name="T50" fmla="*/ 18 w 1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8">
                  <a:moveTo>
                    <a:pt x="4" y="6"/>
                  </a:moveTo>
                  <a:lnTo>
                    <a:pt x="4" y="6"/>
                  </a:lnTo>
                  <a:lnTo>
                    <a:pt x="8" y="6"/>
                  </a:lnTo>
                  <a:lnTo>
                    <a:pt x="12" y="4"/>
                  </a:lnTo>
                  <a:lnTo>
                    <a:pt x="16" y="2"/>
                  </a:lnTo>
                  <a:lnTo>
                    <a:pt x="18" y="0"/>
                  </a:lnTo>
                  <a:lnTo>
                    <a:pt x="17" y="0"/>
                  </a:lnTo>
                  <a:lnTo>
                    <a:pt x="6" y="5"/>
                  </a:lnTo>
                  <a:lnTo>
                    <a:pt x="1" y="7"/>
                  </a:lnTo>
                  <a:lnTo>
                    <a:pt x="0" y="8"/>
                  </a:lnTo>
                  <a:lnTo>
                    <a:pt x="1" y="8"/>
                  </a:lnTo>
                  <a:lnTo>
                    <a:pt x="4"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59" name="Freeform 4582"/>
            <p:cNvSpPr>
              <a:spLocks/>
            </p:cNvSpPr>
            <p:nvPr/>
          </p:nvSpPr>
          <p:spPr bwMode="auto">
            <a:xfrm>
              <a:off x="3261" y="1276"/>
              <a:ext cx="138" cy="99"/>
            </a:xfrm>
            <a:custGeom>
              <a:avLst/>
              <a:gdLst>
                <a:gd name="T0" fmla="*/ 2 w 173"/>
                <a:gd name="T1" fmla="*/ 3 h 121"/>
                <a:gd name="T2" fmla="*/ 2 w 173"/>
                <a:gd name="T3" fmla="*/ 2 h 121"/>
                <a:gd name="T4" fmla="*/ 2 w 173"/>
                <a:gd name="T5" fmla="*/ 4 h 121"/>
                <a:gd name="T6" fmla="*/ 2 w 173"/>
                <a:gd name="T7" fmla="*/ 5 h 121"/>
                <a:gd name="T8" fmla="*/ 2 w 173"/>
                <a:gd name="T9" fmla="*/ 5 h 121"/>
                <a:gd name="T10" fmla="*/ 3 w 173"/>
                <a:gd name="T11" fmla="*/ 6 h 121"/>
                <a:gd name="T12" fmla="*/ 2 w 173"/>
                <a:gd name="T13" fmla="*/ 6 h 121"/>
                <a:gd name="T14" fmla="*/ 4 w 173"/>
                <a:gd name="T15" fmla="*/ 7 h 121"/>
                <a:gd name="T16" fmla="*/ 5 w 173"/>
                <a:gd name="T17" fmla="*/ 7 h 121"/>
                <a:gd name="T18" fmla="*/ 5 w 173"/>
                <a:gd name="T19" fmla="*/ 6 h 121"/>
                <a:gd name="T20" fmla="*/ 5 w 173"/>
                <a:gd name="T21" fmla="*/ 6 h 121"/>
                <a:gd name="T22" fmla="*/ 6 w 173"/>
                <a:gd name="T23" fmla="*/ 6 h 121"/>
                <a:gd name="T24" fmla="*/ 6 w 173"/>
                <a:gd name="T25" fmla="*/ 5 h 121"/>
                <a:gd name="T26" fmla="*/ 6 w 173"/>
                <a:gd name="T27" fmla="*/ 6 h 121"/>
                <a:gd name="T28" fmla="*/ 8 w 173"/>
                <a:gd name="T29" fmla="*/ 5 h 121"/>
                <a:gd name="T30" fmla="*/ 7 w 173"/>
                <a:gd name="T31" fmla="*/ 6 h 121"/>
                <a:gd name="T32" fmla="*/ 7 w 173"/>
                <a:gd name="T33" fmla="*/ 7 h 121"/>
                <a:gd name="T34" fmla="*/ 4 w 173"/>
                <a:gd name="T35" fmla="*/ 7 h 121"/>
                <a:gd name="T36" fmla="*/ 4 w 173"/>
                <a:gd name="T37" fmla="*/ 9 h 121"/>
                <a:gd name="T38" fmla="*/ 6 w 173"/>
                <a:gd name="T39" fmla="*/ 9 h 121"/>
                <a:gd name="T40" fmla="*/ 8 w 173"/>
                <a:gd name="T41" fmla="*/ 9 h 121"/>
                <a:gd name="T42" fmla="*/ 9 w 173"/>
                <a:gd name="T43" fmla="*/ 9 h 121"/>
                <a:gd name="T44" fmla="*/ 6 w 173"/>
                <a:gd name="T45" fmla="*/ 9 h 121"/>
                <a:gd name="T46" fmla="*/ 7 w 173"/>
                <a:gd name="T47" fmla="*/ 11 h 121"/>
                <a:gd name="T48" fmla="*/ 6 w 173"/>
                <a:gd name="T49" fmla="*/ 9 h 121"/>
                <a:gd name="T50" fmla="*/ 5 w 173"/>
                <a:gd name="T51" fmla="*/ 9 h 121"/>
                <a:gd name="T52" fmla="*/ 5 w 173"/>
                <a:gd name="T53" fmla="*/ 11 h 121"/>
                <a:gd name="T54" fmla="*/ 7 w 173"/>
                <a:gd name="T55" fmla="*/ 11 h 121"/>
                <a:gd name="T56" fmla="*/ 7 w 173"/>
                <a:gd name="T57" fmla="*/ 11 h 121"/>
                <a:gd name="T58" fmla="*/ 6 w 173"/>
                <a:gd name="T59" fmla="*/ 13 h 121"/>
                <a:gd name="T60" fmla="*/ 7 w 173"/>
                <a:gd name="T61" fmla="*/ 13 h 121"/>
                <a:gd name="T62" fmla="*/ 9 w 173"/>
                <a:gd name="T63" fmla="*/ 13 h 121"/>
                <a:gd name="T64" fmla="*/ 9 w 173"/>
                <a:gd name="T65" fmla="*/ 11 h 121"/>
                <a:gd name="T66" fmla="*/ 9 w 173"/>
                <a:gd name="T67" fmla="*/ 11 h 121"/>
                <a:gd name="T68" fmla="*/ 11 w 173"/>
                <a:gd name="T69" fmla="*/ 7 h 121"/>
                <a:gd name="T70" fmla="*/ 11 w 173"/>
                <a:gd name="T71" fmla="*/ 7 h 121"/>
                <a:gd name="T72" fmla="*/ 11 w 173"/>
                <a:gd name="T73" fmla="*/ 6 h 121"/>
                <a:gd name="T74" fmla="*/ 13 w 173"/>
                <a:gd name="T75" fmla="*/ 6 h 121"/>
                <a:gd name="T76" fmla="*/ 14 w 173"/>
                <a:gd name="T77" fmla="*/ 5 h 121"/>
                <a:gd name="T78" fmla="*/ 14 w 173"/>
                <a:gd name="T79" fmla="*/ 5 h 121"/>
                <a:gd name="T80" fmla="*/ 14 w 173"/>
                <a:gd name="T81" fmla="*/ 5 h 121"/>
                <a:gd name="T82" fmla="*/ 11 w 173"/>
                <a:gd name="T83" fmla="*/ 3 h 121"/>
                <a:gd name="T84" fmla="*/ 11 w 173"/>
                <a:gd name="T85" fmla="*/ 2 h 121"/>
                <a:gd name="T86" fmla="*/ 9 w 173"/>
                <a:gd name="T87" fmla="*/ 2 h 121"/>
                <a:gd name="T88" fmla="*/ 10 w 173"/>
                <a:gd name="T89" fmla="*/ 2 h 121"/>
                <a:gd name="T90" fmla="*/ 8 w 173"/>
                <a:gd name="T91" fmla="*/ 2 h 121"/>
                <a:gd name="T92" fmla="*/ 7 w 173"/>
                <a:gd name="T93" fmla="*/ 2 h 121"/>
                <a:gd name="T94" fmla="*/ 7 w 173"/>
                <a:gd name="T95" fmla="*/ 2 h 121"/>
                <a:gd name="T96" fmla="*/ 8 w 173"/>
                <a:gd name="T97" fmla="*/ 3 h 121"/>
                <a:gd name="T98" fmla="*/ 7 w 173"/>
                <a:gd name="T99" fmla="*/ 4 h 121"/>
                <a:gd name="T100" fmla="*/ 7 w 173"/>
                <a:gd name="T101" fmla="*/ 3 h 121"/>
                <a:gd name="T102" fmla="*/ 6 w 173"/>
                <a:gd name="T103" fmla="*/ 2 h 121"/>
                <a:gd name="T104" fmla="*/ 5 w 173"/>
                <a:gd name="T105" fmla="*/ 2 h 121"/>
                <a:gd name="T106" fmla="*/ 5 w 173"/>
                <a:gd name="T107" fmla="*/ 2 h 121"/>
                <a:gd name="T108" fmla="*/ 5 w 173"/>
                <a:gd name="T109" fmla="*/ 2 h 121"/>
                <a:gd name="T110" fmla="*/ 4 w 173"/>
                <a:gd name="T111" fmla="*/ 2 h 121"/>
                <a:gd name="T112" fmla="*/ 2 w 173"/>
                <a:gd name="T113" fmla="*/ 2 h 121"/>
                <a:gd name="T114" fmla="*/ 5 w 173"/>
                <a:gd name="T115" fmla="*/ 2 h 121"/>
                <a:gd name="T116" fmla="*/ 3 w 173"/>
                <a:gd name="T117" fmla="*/ 2 h 121"/>
                <a:gd name="T118" fmla="*/ 2 w 173"/>
                <a:gd name="T119" fmla="*/ 2 h 121"/>
                <a:gd name="T120" fmla="*/ 2 w 173"/>
                <a:gd name="T121" fmla="*/ 2 h 121"/>
                <a:gd name="T122" fmla="*/ 2 w 173"/>
                <a:gd name="T123" fmla="*/ 2 h 121"/>
                <a:gd name="T124" fmla="*/ 0 w 173"/>
                <a:gd name="T125" fmla="*/ 2 h 1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3"/>
                <a:gd name="T190" fmla="*/ 0 h 121"/>
                <a:gd name="T191" fmla="*/ 173 w 173"/>
                <a:gd name="T192" fmla="*/ 121 h 1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3" h="121">
                  <a:moveTo>
                    <a:pt x="4" y="26"/>
                  </a:moveTo>
                  <a:lnTo>
                    <a:pt x="4" y="26"/>
                  </a:lnTo>
                  <a:lnTo>
                    <a:pt x="6" y="28"/>
                  </a:lnTo>
                  <a:lnTo>
                    <a:pt x="7" y="30"/>
                  </a:lnTo>
                  <a:lnTo>
                    <a:pt x="7" y="31"/>
                  </a:lnTo>
                  <a:lnTo>
                    <a:pt x="8" y="32"/>
                  </a:lnTo>
                  <a:lnTo>
                    <a:pt x="10" y="33"/>
                  </a:lnTo>
                  <a:lnTo>
                    <a:pt x="13" y="32"/>
                  </a:lnTo>
                  <a:lnTo>
                    <a:pt x="16" y="31"/>
                  </a:lnTo>
                  <a:lnTo>
                    <a:pt x="17" y="30"/>
                  </a:lnTo>
                  <a:lnTo>
                    <a:pt x="17" y="29"/>
                  </a:lnTo>
                  <a:lnTo>
                    <a:pt x="14" y="27"/>
                  </a:lnTo>
                  <a:lnTo>
                    <a:pt x="14" y="26"/>
                  </a:lnTo>
                  <a:lnTo>
                    <a:pt x="18" y="26"/>
                  </a:lnTo>
                  <a:lnTo>
                    <a:pt x="19" y="27"/>
                  </a:lnTo>
                  <a:lnTo>
                    <a:pt x="21" y="26"/>
                  </a:lnTo>
                  <a:lnTo>
                    <a:pt x="22" y="26"/>
                  </a:lnTo>
                  <a:lnTo>
                    <a:pt x="23" y="27"/>
                  </a:lnTo>
                  <a:lnTo>
                    <a:pt x="22" y="29"/>
                  </a:lnTo>
                  <a:lnTo>
                    <a:pt x="20" y="31"/>
                  </a:lnTo>
                  <a:lnTo>
                    <a:pt x="17" y="33"/>
                  </a:lnTo>
                  <a:lnTo>
                    <a:pt x="17" y="34"/>
                  </a:lnTo>
                  <a:lnTo>
                    <a:pt x="20" y="36"/>
                  </a:lnTo>
                  <a:lnTo>
                    <a:pt x="25" y="38"/>
                  </a:lnTo>
                  <a:lnTo>
                    <a:pt x="26" y="38"/>
                  </a:lnTo>
                  <a:lnTo>
                    <a:pt x="26" y="39"/>
                  </a:lnTo>
                  <a:lnTo>
                    <a:pt x="25" y="40"/>
                  </a:lnTo>
                  <a:lnTo>
                    <a:pt x="23" y="41"/>
                  </a:lnTo>
                  <a:lnTo>
                    <a:pt x="21" y="40"/>
                  </a:lnTo>
                  <a:lnTo>
                    <a:pt x="17" y="39"/>
                  </a:lnTo>
                  <a:lnTo>
                    <a:pt x="12" y="38"/>
                  </a:lnTo>
                  <a:lnTo>
                    <a:pt x="8" y="38"/>
                  </a:lnTo>
                  <a:lnTo>
                    <a:pt x="7" y="39"/>
                  </a:lnTo>
                  <a:lnTo>
                    <a:pt x="7" y="40"/>
                  </a:lnTo>
                  <a:lnTo>
                    <a:pt x="10" y="41"/>
                  </a:lnTo>
                  <a:lnTo>
                    <a:pt x="11" y="42"/>
                  </a:lnTo>
                  <a:lnTo>
                    <a:pt x="11" y="43"/>
                  </a:lnTo>
                  <a:lnTo>
                    <a:pt x="11" y="45"/>
                  </a:lnTo>
                  <a:lnTo>
                    <a:pt x="16" y="47"/>
                  </a:lnTo>
                  <a:lnTo>
                    <a:pt x="23" y="51"/>
                  </a:lnTo>
                  <a:lnTo>
                    <a:pt x="30" y="54"/>
                  </a:lnTo>
                  <a:lnTo>
                    <a:pt x="34" y="53"/>
                  </a:lnTo>
                  <a:lnTo>
                    <a:pt x="36" y="53"/>
                  </a:lnTo>
                  <a:lnTo>
                    <a:pt x="36" y="54"/>
                  </a:lnTo>
                  <a:lnTo>
                    <a:pt x="34" y="55"/>
                  </a:lnTo>
                  <a:lnTo>
                    <a:pt x="30" y="56"/>
                  </a:lnTo>
                  <a:lnTo>
                    <a:pt x="24" y="56"/>
                  </a:lnTo>
                  <a:lnTo>
                    <a:pt x="24" y="57"/>
                  </a:lnTo>
                  <a:lnTo>
                    <a:pt x="25" y="59"/>
                  </a:lnTo>
                  <a:lnTo>
                    <a:pt x="31" y="64"/>
                  </a:lnTo>
                  <a:lnTo>
                    <a:pt x="33" y="65"/>
                  </a:lnTo>
                  <a:lnTo>
                    <a:pt x="37" y="66"/>
                  </a:lnTo>
                  <a:lnTo>
                    <a:pt x="45" y="66"/>
                  </a:lnTo>
                  <a:lnTo>
                    <a:pt x="47" y="66"/>
                  </a:lnTo>
                  <a:lnTo>
                    <a:pt x="47" y="64"/>
                  </a:lnTo>
                  <a:lnTo>
                    <a:pt x="46" y="64"/>
                  </a:lnTo>
                  <a:lnTo>
                    <a:pt x="47" y="64"/>
                  </a:lnTo>
                  <a:lnTo>
                    <a:pt x="48" y="64"/>
                  </a:lnTo>
                  <a:lnTo>
                    <a:pt x="49" y="64"/>
                  </a:lnTo>
                  <a:lnTo>
                    <a:pt x="50" y="63"/>
                  </a:lnTo>
                  <a:lnTo>
                    <a:pt x="51" y="63"/>
                  </a:lnTo>
                  <a:lnTo>
                    <a:pt x="54" y="63"/>
                  </a:lnTo>
                  <a:lnTo>
                    <a:pt x="55" y="61"/>
                  </a:lnTo>
                  <a:lnTo>
                    <a:pt x="54" y="59"/>
                  </a:lnTo>
                  <a:lnTo>
                    <a:pt x="54" y="58"/>
                  </a:lnTo>
                  <a:lnTo>
                    <a:pt x="55" y="58"/>
                  </a:lnTo>
                  <a:lnTo>
                    <a:pt x="59" y="59"/>
                  </a:lnTo>
                  <a:lnTo>
                    <a:pt x="61" y="59"/>
                  </a:lnTo>
                  <a:lnTo>
                    <a:pt x="62" y="58"/>
                  </a:lnTo>
                  <a:lnTo>
                    <a:pt x="62" y="57"/>
                  </a:lnTo>
                  <a:lnTo>
                    <a:pt x="62" y="56"/>
                  </a:lnTo>
                  <a:lnTo>
                    <a:pt x="59" y="56"/>
                  </a:lnTo>
                  <a:lnTo>
                    <a:pt x="58" y="56"/>
                  </a:lnTo>
                  <a:lnTo>
                    <a:pt x="58" y="55"/>
                  </a:lnTo>
                  <a:lnTo>
                    <a:pt x="59" y="54"/>
                  </a:lnTo>
                  <a:lnTo>
                    <a:pt x="60" y="53"/>
                  </a:lnTo>
                  <a:lnTo>
                    <a:pt x="59" y="51"/>
                  </a:lnTo>
                  <a:lnTo>
                    <a:pt x="59" y="50"/>
                  </a:lnTo>
                  <a:lnTo>
                    <a:pt x="60" y="48"/>
                  </a:lnTo>
                  <a:lnTo>
                    <a:pt x="60" y="47"/>
                  </a:lnTo>
                  <a:lnTo>
                    <a:pt x="61" y="47"/>
                  </a:lnTo>
                  <a:lnTo>
                    <a:pt x="64" y="47"/>
                  </a:lnTo>
                  <a:lnTo>
                    <a:pt x="65" y="50"/>
                  </a:lnTo>
                  <a:lnTo>
                    <a:pt x="66" y="51"/>
                  </a:lnTo>
                  <a:lnTo>
                    <a:pt x="67" y="52"/>
                  </a:lnTo>
                  <a:lnTo>
                    <a:pt x="68" y="52"/>
                  </a:lnTo>
                  <a:lnTo>
                    <a:pt x="68" y="51"/>
                  </a:lnTo>
                  <a:lnTo>
                    <a:pt x="71" y="50"/>
                  </a:lnTo>
                  <a:lnTo>
                    <a:pt x="72" y="50"/>
                  </a:lnTo>
                  <a:lnTo>
                    <a:pt x="71" y="46"/>
                  </a:lnTo>
                  <a:lnTo>
                    <a:pt x="71" y="45"/>
                  </a:lnTo>
                  <a:lnTo>
                    <a:pt x="72" y="43"/>
                  </a:lnTo>
                  <a:lnTo>
                    <a:pt x="73" y="43"/>
                  </a:lnTo>
                  <a:lnTo>
                    <a:pt x="74" y="43"/>
                  </a:lnTo>
                  <a:lnTo>
                    <a:pt x="75" y="45"/>
                  </a:lnTo>
                  <a:lnTo>
                    <a:pt x="75" y="47"/>
                  </a:lnTo>
                  <a:lnTo>
                    <a:pt x="73" y="53"/>
                  </a:lnTo>
                  <a:lnTo>
                    <a:pt x="73" y="55"/>
                  </a:lnTo>
                  <a:lnTo>
                    <a:pt x="74" y="56"/>
                  </a:lnTo>
                  <a:lnTo>
                    <a:pt x="78" y="56"/>
                  </a:lnTo>
                  <a:lnTo>
                    <a:pt x="82" y="56"/>
                  </a:lnTo>
                  <a:lnTo>
                    <a:pt x="85" y="55"/>
                  </a:lnTo>
                  <a:lnTo>
                    <a:pt x="86" y="54"/>
                  </a:lnTo>
                  <a:lnTo>
                    <a:pt x="89" y="52"/>
                  </a:lnTo>
                  <a:lnTo>
                    <a:pt x="90" y="51"/>
                  </a:lnTo>
                  <a:lnTo>
                    <a:pt x="91" y="48"/>
                  </a:lnTo>
                  <a:lnTo>
                    <a:pt x="92" y="47"/>
                  </a:lnTo>
                  <a:lnTo>
                    <a:pt x="93" y="47"/>
                  </a:lnTo>
                  <a:lnTo>
                    <a:pt x="95" y="48"/>
                  </a:lnTo>
                  <a:lnTo>
                    <a:pt x="95" y="50"/>
                  </a:lnTo>
                  <a:lnTo>
                    <a:pt x="94" y="52"/>
                  </a:lnTo>
                  <a:lnTo>
                    <a:pt x="91" y="55"/>
                  </a:lnTo>
                  <a:lnTo>
                    <a:pt x="90" y="57"/>
                  </a:lnTo>
                  <a:lnTo>
                    <a:pt x="92" y="57"/>
                  </a:lnTo>
                  <a:lnTo>
                    <a:pt x="95" y="58"/>
                  </a:lnTo>
                  <a:lnTo>
                    <a:pt x="96" y="59"/>
                  </a:lnTo>
                  <a:lnTo>
                    <a:pt x="95" y="59"/>
                  </a:lnTo>
                  <a:lnTo>
                    <a:pt x="93" y="59"/>
                  </a:lnTo>
                  <a:lnTo>
                    <a:pt x="82" y="60"/>
                  </a:lnTo>
                  <a:lnTo>
                    <a:pt x="80" y="61"/>
                  </a:lnTo>
                  <a:lnTo>
                    <a:pt x="79" y="64"/>
                  </a:lnTo>
                  <a:lnTo>
                    <a:pt x="78" y="65"/>
                  </a:lnTo>
                  <a:lnTo>
                    <a:pt x="77" y="65"/>
                  </a:lnTo>
                  <a:lnTo>
                    <a:pt x="54" y="72"/>
                  </a:lnTo>
                  <a:lnTo>
                    <a:pt x="53" y="72"/>
                  </a:lnTo>
                  <a:lnTo>
                    <a:pt x="51" y="71"/>
                  </a:lnTo>
                  <a:lnTo>
                    <a:pt x="49" y="69"/>
                  </a:lnTo>
                  <a:lnTo>
                    <a:pt x="47" y="69"/>
                  </a:lnTo>
                  <a:lnTo>
                    <a:pt x="45" y="70"/>
                  </a:lnTo>
                  <a:lnTo>
                    <a:pt x="44" y="70"/>
                  </a:lnTo>
                  <a:lnTo>
                    <a:pt x="44" y="71"/>
                  </a:lnTo>
                  <a:lnTo>
                    <a:pt x="45" y="74"/>
                  </a:lnTo>
                  <a:lnTo>
                    <a:pt x="45" y="77"/>
                  </a:lnTo>
                  <a:lnTo>
                    <a:pt x="46" y="80"/>
                  </a:lnTo>
                  <a:lnTo>
                    <a:pt x="47" y="81"/>
                  </a:lnTo>
                  <a:lnTo>
                    <a:pt x="48" y="82"/>
                  </a:lnTo>
                  <a:lnTo>
                    <a:pt x="50" y="81"/>
                  </a:lnTo>
                  <a:lnTo>
                    <a:pt x="52" y="80"/>
                  </a:lnTo>
                  <a:lnTo>
                    <a:pt x="60" y="80"/>
                  </a:lnTo>
                  <a:lnTo>
                    <a:pt x="65" y="80"/>
                  </a:lnTo>
                  <a:lnTo>
                    <a:pt x="74" y="77"/>
                  </a:lnTo>
                  <a:lnTo>
                    <a:pt x="76" y="77"/>
                  </a:lnTo>
                  <a:lnTo>
                    <a:pt x="79" y="78"/>
                  </a:lnTo>
                  <a:lnTo>
                    <a:pt x="81" y="78"/>
                  </a:lnTo>
                  <a:lnTo>
                    <a:pt x="86" y="78"/>
                  </a:lnTo>
                  <a:lnTo>
                    <a:pt x="93" y="78"/>
                  </a:lnTo>
                  <a:lnTo>
                    <a:pt x="95" y="77"/>
                  </a:lnTo>
                  <a:lnTo>
                    <a:pt x="97" y="74"/>
                  </a:lnTo>
                  <a:lnTo>
                    <a:pt x="99" y="74"/>
                  </a:lnTo>
                  <a:lnTo>
                    <a:pt x="100" y="74"/>
                  </a:lnTo>
                  <a:lnTo>
                    <a:pt x="97" y="75"/>
                  </a:lnTo>
                  <a:lnTo>
                    <a:pt x="96" y="77"/>
                  </a:lnTo>
                  <a:lnTo>
                    <a:pt x="99" y="78"/>
                  </a:lnTo>
                  <a:lnTo>
                    <a:pt x="101" y="80"/>
                  </a:lnTo>
                  <a:lnTo>
                    <a:pt x="100" y="80"/>
                  </a:lnTo>
                  <a:lnTo>
                    <a:pt x="92" y="80"/>
                  </a:lnTo>
                  <a:lnTo>
                    <a:pt x="77" y="82"/>
                  </a:lnTo>
                  <a:lnTo>
                    <a:pt x="64" y="84"/>
                  </a:lnTo>
                  <a:lnTo>
                    <a:pt x="63" y="84"/>
                  </a:lnTo>
                  <a:lnTo>
                    <a:pt x="65" y="85"/>
                  </a:lnTo>
                  <a:lnTo>
                    <a:pt x="69" y="85"/>
                  </a:lnTo>
                  <a:lnTo>
                    <a:pt x="79" y="86"/>
                  </a:lnTo>
                  <a:lnTo>
                    <a:pt x="82" y="87"/>
                  </a:lnTo>
                  <a:lnTo>
                    <a:pt x="87" y="89"/>
                  </a:lnTo>
                  <a:lnTo>
                    <a:pt x="88" y="89"/>
                  </a:lnTo>
                  <a:lnTo>
                    <a:pt x="88" y="91"/>
                  </a:lnTo>
                  <a:lnTo>
                    <a:pt x="87" y="92"/>
                  </a:lnTo>
                  <a:lnTo>
                    <a:pt x="86" y="92"/>
                  </a:lnTo>
                  <a:lnTo>
                    <a:pt x="85" y="92"/>
                  </a:lnTo>
                  <a:lnTo>
                    <a:pt x="82" y="89"/>
                  </a:lnTo>
                  <a:lnTo>
                    <a:pt x="80" y="88"/>
                  </a:lnTo>
                  <a:lnTo>
                    <a:pt x="78" y="88"/>
                  </a:lnTo>
                  <a:lnTo>
                    <a:pt x="75" y="88"/>
                  </a:lnTo>
                  <a:lnTo>
                    <a:pt x="71" y="87"/>
                  </a:lnTo>
                  <a:lnTo>
                    <a:pt x="65" y="87"/>
                  </a:lnTo>
                  <a:lnTo>
                    <a:pt x="63" y="88"/>
                  </a:lnTo>
                  <a:lnTo>
                    <a:pt x="62" y="89"/>
                  </a:lnTo>
                  <a:lnTo>
                    <a:pt x="61" y="91"/>
                  </a:lnTo>
                  <a:lnTo>
                    <a:pt x="61" y="89"/>
                  </a:lnTo>
                  <a:lnTo>
                    <a:pt x="59" y="87"/>
                  </a:lnTo>
                  <a:lnTo>
                    <a:pt x="58" y="87"/>
                  </a:lnTo>
                  <a:lnTo>
                    <a:pt x="55" y="86"/>
                  </a:lnTo>
                  <a:lnTo>
                    <a:pt x="50" y="87"/>
                  </a:lnTo>
                  <a:lnTo>
                    <a:pt x="49" y="89"/>
                  </a:lnTo>
                  <a:lnTo>
                    <a:pt x="50" y="92"/>
                  </a:lnTo>
                  <a:lnTo>
                    <a:pt x="53" y="97"/>
                  </a:lnTo>
                  <a:lnTo>
                    <a:pt x="55" y="99"/>
                  </a:lnTo>
                  <a:lnTo>
                    <a:pt x="58" y="100"/>
                  </a:lnTo>
                  <a:lnTo>
                    <a:pt x="63" y="101"/>
                  </a:lnTo>
                  <a:lnTo>
                    <a:pt x="67" y="102"/>
                  </a:lnTo>
                  <a:lnTo>
                    <a:pt x="73" y="106"/>
                  </a:lnTo>
                  <a:lnTo>
                    <a:pt x="76" y="107"/>
                  </a:lnTo>
                  <a:lnTo>
                    <a:pt x="78" y="107"/>
                  </a:lnTo>
                  <a:lnTo>
                    <a:pt x="81" y="106"/>
                  </a:lnTo>
                  <a:lnTo>
                    <a:pt x="81" y="105"/>
                  </a:lnTo>
                  <a:lnTo>
                    <a:pt x="82" y="103"/>
                  </a:lnTo>
                  <a:lnTo>
                    <a:pt x="83" y="103"/>
                  </a:lnTo>
                  <a:lnTo>
                    <a:pt x="85" y="105"/>
                  </a:lnTo>
                  <a:lnTo>
                    <a:pt x="86" y="106"/>
                  </a:lnTo>
                  <a:lnTo>
                    <a:pt x="89" y="107"/>
                  </a:lnTo>
                  <a:lnTo>
                    <a:pt x="90" y="107"/>
                  </a:lnTo>
                  <a:lnTo>
                    <a:pt x="88" y="108"/>
                  </a:lnTo>
                  <a:lnTo>
                    <a:pt x="87" y="108"/>
                  </a:lnTo>
                  <a:lnTo>
                    <a:pt x="86" y="108"/>
                  </a:lnTo>
                  <a:lnTo>
                    <a:pt x="85" y="107"/>
                  </a:lnTo>
                  <a:lnTo>
                    <a:pt x="82" y="108"/>
                  </a:lnTo>
                  <a:lnTo>
                    <a:pt x="76" y="110"/>
                  </a:lnTo>
                  <a:lnTo>
                    <a:pt x="76" y="111"/>
                  </a:lnTo>
                  <a:lnTo>
                    <a:pt x="79" y="113"/>
                  </a:lnTo>
                  <a:lnTo>
                    <a:pt x="87" y="116"/>
                  </a:lnTo>
                  <a:lnTo>
                    <a:pt x="88" y="117"/>
                  </a:lnTo>
                  <a:lnTo>
                    <a:pt x="89" y="119"/>
                  </a:lnTo>
                  <a:lnTo>
                    <a:pt x="89" y="121"/>
                  </a:lnTo>
                  <a:lnTo>
                    <a:pt x="90" y="120"/>
                  </a:lnTo>
                  <a:lnTo>
                    <a:pt x="91" y="120"/>
                  </a:lnTo>
                  <a:lnTo>
                    <a:pt x="94" y="121"/>
                  </a:lnTo>
                  <a:lnTo>
                    <a:pt x="96" y="121"/>
                  </a:lnTo>
                  <a:lnTo>
                    <a:pt x="99" y="120"/>
                  </a:lnTo>
                  <a:lnTo>
                    <a:pt x="102" y="117"/>
                  </a:lnTo>
                  <a:lnTo>
                    <a:pt x="102" y="116"/>
                  </a:lnTo>
                  <a:lnTo>
                    <a:pt x="102" y="115"/>
                  </a:lnTo>
                  <a:lnTo>
                    <a:pt x="100" y="113"/>
                  </a:lnTo>
                  <a:lnTo>
                    <a:pt x="99" y="113"/>
                  </a:lnTo>
                  <a:lnTo>
                    <a:pt x="100" y="112"/>
                  </a:lnTo>
                  <a:lnTo>
                    <a:pt x="101" y="111"/>
                  </a:lnTo>
                  <a:lnTo>
                    <a:pt x="102" y="110"/>
                  </a:lnTo>
                  <a:lnTo>
                    <a:pt x="104" y="110"/>
                  </a:lnTo>
                  <a:lnTo>
                    <a:pt x="105" y="109"/>
                  </a:lnTo>
                  <a:lnTo>
                    <a:pt x="105" y="108"/>
                  </a:lnTo>
                  <a:lnTo>
                    <a:pt x="103" y="106"/>
                  </a:lnTo>
                  <a:lnTo>
                    <a:pt x="102" y="105"/>
                  </a:lnTo>
                  <a:lnTo>
                    <a:pt x="103" y="105"/>
                  </a:lnTo>
                  <a:lnTo>
                    <a:pt x="105" y="105"/>
                  </a:lnTo>
                  <a:lnTo>
                    <a:pt x="107" y="100"/>
                  </a:lnTo>
                  <a:lnTo>
                    <a:pt x="110" y="93"/>
                  </a:lnTo>
                  <a:lnTo>
                    <a:pt x="113" y="91"/>
                  </a:lnTo>
                  <a:lnTo>
                    <a:pt x="115" y="89"/>
                  </a:lnTo>
                  <a:lnTo>
                    <a:pt x="119" y="89"/>
                  </a:lnTo>
                  <a:lnTo>
                    <a:pt x="121" y="88"/>
                  </a:lnTo>
                  <a:lnTo>
                    <a:pt x="121" y="87"/>
                  </a:lnTo>
                  <a:lnTo>
                    <a:pt x="121" y="85"/>
                  </a:lnTo>
                  <a:lnTo>
                    <a:pt x="123" y="79"/>
                  </a:lnTo>
                  <a:lnTo>
                    <a:pt x="124" y="71"/>
                  </a:lnTo>
                  <a:lnTo>
                    <a:pt x="125" y="70"/>
                  </a:lnTo>
                  <a:lnTo>
                    <a:pt x="128" y="70"/>
                  </a:lnTo>
                  <a:lnTo>
                    <a:pt x="130" y="70"/>
                  </a:lnTo>
                  <a:lnTo>
                    <a:pt x="133" y="70"/>
                  </a:lnTo>
                  <a:lnTo>
                    <a:pt x="134" y="68"/>
                  </a:lnTo>
                  <a:lnTo>
                    <a:pt x="134" y="67"/>
                  </a:lnTo>
                  <a:lnTo>
                    <a:pt x="133" y="64"/>
                  </a:lnTo>
                  <a:lnTo>
                    <a:pt x="132" y="61"/>
                  </a:lnTo>
                  <a:lnTo>
                    <a:pt x="133" y="60"/>
                  </a:lnTo>
                  <a:lnTo>
                    <a:pt x="134" y="59"/>
                  </a:lnTo>
                  <a:lnTo>
                    <a:pt x="134" y="58"/>
                  </a:lnTo>
                  <a:lnTo>
                    <a:pt x="133" y="57"/>
                  </a:lnTo>
                  <a:lnTo>
                    <a:pt x="133" y="56"/>
                  </a:lnTo>
                  <a:lnTo>
                    <a:pt x="136" y="55"/>
                  </a:lnTo>
                  <a:lnTo>
                    <a:pt x="142" y="54"/>
                  </a:lnTo>
                  <a:lnTo>
                    <a:pt x="143" y="54"/>
                  </a:lnTo>
                  <a:lnTo>
                    <a:pt x="144" y="52"/>
                  </a:lnTo>
                  <a:lnTo>
                    <a:pt x="145" y="51"/>
                  </a:lnTo>
                  <a:lnTo>
                    <a:pt x="146" y="51"/>
                  </a:lnTo>
                  <a:lnTo>
                    <a:pt x="147" y="51"/>
                  </a:lnTo>
                  <a:lnTo>
                    <a:pt x="149" y="51"/>
                  </a:lnTo>
                  <a:lnTo>
                    <a:pt x="150" y="51"/>
                  </a:lnTo>
                  <a:lnTo>
                    <a:pt x="151" y="50"/>
                  </a:lnTo>
                  <a:lnTo>
                    <a:pt x="155" y="50"/>
                  </a:lnTo>
                  <a:lnTo>
                    <a:pt x="158" y="50"/>
                  </a:lnTo>
                  <a:lnTo>
                    <a:pt x="159" y="48"/>
                  </a:lnTo>
                  <a:lnTo>
                    <a:pt x="160" y="48"/>
                  </a:lnTo>
                  <a:lnTo>
                    <a:pt x="161" y="48"/>
                  </a:lnTo>
                  <a:lnTo>
                    <a:pt x="164" y="50"/>
                  </a:lnTo>
                  <a:lnTo>
                    <a:pt x="166" y="51"/>
                  </a:lnTo>
                  <a:lnTo>
                    <a:pt x="167" y="50"/>
                  </a:lnTo>
                  <a:lnTo>
                    <a:pt x="167" y="48"/>
                  </a:lnTo>
                  <a:lnTo>
                    <a:pt x="170" y="48"/>
                  </a:lnTo>
                  <a:lnTo>
                    <a:pt x="171" y="50"/>
                  </a:lnTo>
                  <a:lnTo>
                    <a:pt x="171" y="48"/>
                  </a:lnTo>
                  <a:lnTo>
                    <a:pt x="171" y="47"/>
                  </a:lnTo>
                  <a:lnTo>
                    <a:pt x="172" y="46"/>
                  </a:lnTo>
                  <a:lnTo>
                    <a:pt x="173" y="45"/>
                  </a:lnTo>
                  <a:lnTo>
                    <a:pt x="172" y="44"/>
                  </a:lnTo>
                  <a:lnTo>
                    <a:pt x="169" y="43"/>
                  </a:lnTo>
                  <a:lnTo>
                    <a:pt x="158" y="40"/>
                  </a:lnTo>
                  <a:lnTo>
                    <a:pt x="152" y="38"/>
                  </a:lnTo>
                  <a:lnTo>
                    <a:pt x="149" y="38"/>
                  </a:lnTo>
                  <a:lnTo>
                    <a:pt x="147" y="37"/>
                  </a:lnTo>
                  <a:lnTo>
                    <a:pt x="146" y="33"/>
                  </a:lnTo>
                  <a:lnTo>
                    <a:pt x="144" y="32"/>
                  </a:lnTo>
                  <a:lnTo>
                    <a:pt x="141" y="31"/>
                  </a:lnTo>
                  <a:lnTo>
                    <a:pt x="137" y="30"/>
                  </a:lnTo>
                  <a:lnTo>
                    <a:pt x="135" y="31"/>
                  </a:lnTo>
                  <a:lnTo>
                    <a:pt x="133" y="32"/>
                  </a:lnTo>
                  <a:lnTo>
                    <a:pt x="131" y="30"/>
                  </a:lnTo>
                  <a:lnTo>
                    <a:pt x="130" y="28"/>
                  </a:lnTo>
                  <a:lnTo>
                    <a:pt x="130" y="25"/>
                  </a:lnTo>
                  <a:lnTo>
                    <a:pt x="130" y="22"/>
                  </a:lnTo>
                  <a:lnTo>
                    <a:pt x="129" y="19"/>
                  </a:lnTo>
                  <a:lnTo>
                    <a:pt x="128" y="18"/>
                  </a:lnTo>
                  <a:lnTo>
                    <a:pt x="124" y="17"/>
                  </a:lnTo>
                  <a:lnTo>
                    <a:pt x="119" y="17"/>
                  </a:lnTo>
                  <a:lnTo>
                    <a:pt x="117" y="17"/>
                  </a:lnTo>
                  <a:lnTo>
                    <a:pt x="116" y="20"/>
                  </a:lnTo>
                  <a:lnTo>
                    <a:pt x="115" y="23"/>
                  </a:lnTo>
                  <a:lnTo>
                    <a:pt x="113" y="24"/>
                  </a:lnTo>
                  <a:lnTo>
                    <a:pt x="111" y="24"/>
                  </a:lnTo>
                  <a:lnTo>
                    <a:pt x="111" y="23"/>
                  </a:lnTo>
                  <a:lnTo>
                    <a:pt x="113" y="20"/>
                  </a:lnTo>
                  <a:lnTo>
                    <a:pt x="113" y="16"/>
                  </a:lnTo>
                  <a:lnTo>
                    <a:pt x="113" y="14"/>
                  </a:lnTo>
                  <a:lnTo>
                    <a:pt x="114" y="14"/>
                  </a:lnTo>
                  <a:lnTo>
                    <a:pt x="117" y="12"/>
                  </a:lnTo>
                  <a:lnTo>
                    <a:pt x="118" y="12"/>
                  </a:lnTo>
                  <a:lnTo>
                    <a:pt x="117" y="11"/>
                  </a:lnTo>
                  <a:lnTo>
                    <a:pt x="115" y="10"/>
                  </a:lnTo>
                  <a:lnTo>
                    <a:pt x="107" y="9"/>
                  </a:lnTo>
                  <a:lnTo>
                    <a:pt x="101" y="8"/>
                  </a:lnTo>
                  <a:lnTo>
                    <a:pt x="97" y="6"/>
                  </a:lnTo>
                  <a:lnTo>
                    <a:pt x="95" y="3"/>
                  </a:lnTo>
                  <a:lnTo>
                    <a:pt x="94" y="1"/>
                  </a:lnTo>
                  <a:lnTo>
                    <a:pt x="92" y="0"/>
                  </a:lnTo>
                  <a:lnTo>
                    <a:pt x="89" y="0"/>
                  </a:lnTo>
                  <a:lnTo>
                    <a:pt x="87" y="0"/>
                  </a:lnTo>
                  <a:lnTo>
                    <a:pt x="88" y="1"/>
                  </a:lnTo>
                  <a:lnTo>
                    <a:pt x="89" y="2"/>
                  </a:lnTo>
                  <a:lnTo>
                    <a:pt x="90" y="4"/>
                  </a:lnTo>
                  <a:lnTo>
                    <a:pt x="90" y="6"/>
                  </a:lnTo>
                  <a:lnTo>
                    <a:pt x="89" y="6"/>
                  </a:lnTo>
                  <a:lnTo>
                    <a:pt x="85" y="5"/>
                  </a:lnTo>
                  <a:lnTo>
                    <a:pt x="82" y="5"/>
                  </a:lnTo>
                  <a:lnTo>
                    <a:pt x="82" y="8"/>
                  </a:lnTo>
                  <a:lnTo>
                    <a:pt x="82" y="11"/>
                  </a:lnTo>
                  <a:lnTo>
                    <a:pt x="85" y="14"/>
                  </a:lnTo>
                  <a:lnTo>
                    <a:pt x="86" y="17"/>
                  </a:lnTo>
                  <a:lnTo>
                    <a:pt x="87" y="22"/>
                  </a:lnTo>
                  <a:lnTo>
                    <a:pt x="88" y="25"/>
                  </a:lnTo>
                  <a:lnTo>
                    <a:pt x="89" y="28"/>
                  </a:lnTo>
                  <a:lnTo>
                    <a:pt x="90" y="29"/>
                  </a:lnTo>
                  <a:lnTo>
                    <a:pt x="91" y="31"/>
                  </a:lnTo>
                  <a:lnTo>
                    <a:pt x="91" y="33"/>
                  </a:lnTo>
                  <a:lnTo>
                    <a:pt x="94" y="38"/>
                  </a:lnTo>
                  <a:lnTo>
                    <a:pt x="95" y="40"/>
                  </a:lnTo>
                  <a:lnTo>
                    <a:pt x="94" y="40"/>
                  </a:lnTo>
                  <a:lnTo>
                    <a:pt x="91" y="38"/>
                  </a:lnTo>
                  <a:lnTo>
                    <a:pt x="90" y="37"/>
                  </a:lnTo>
                  <a:lnTo>
                    <a:pt x="90" y="36"/>
                  </a:lnTo>
                  <a:lnTo>
                    <a:pt x="89" y="34"/>
                  </a:lnTo>
                  <a:lnTo>
                    <a:pt x="87" y="32"/>
                  </a:lnTo>
                  <a:lnTo>
                    <a:pt x="86" y="31"/>
                  </a:lnTo>
                  <a:lnTo>
                    <a:pt x="83" y="31"/>
                  </a:lnTo>
                  <a:lnTo>
                    <a:pt x="82" y="32"/>
                  </a:lnTo>
                  <a:lnTo>
                    <a:pt x="82" y="31"/>
                  </a:lnTo>
                  <a:lnTo>
                    <a:pt x="83" y="30"/>
                  </a:lnTo>
                  <a:lnTo>
                    <a:pt x="83" y="29"/>
                  </a:lnTo>
                  <a:lnTo>
                    <a:pt x="82" y="27"/>
                  </a:lnTo>
                  <a:lnTo>
                    <a:pt x="79" y="25"/>
                  </a:lnTo>
                  <a:lnTo>
                    <a:pt x="78" y="22"/>
                  </a:lnTo>
                  <a:lnTo>
                    <a:pt x="77" y="19"/>
                  </a:lnTo>
                  <a:lnTo>
                    <a:pt x="76" y="16"/>
                  </a:lnTo>
                  <a:lnTo>
                    <a:pt x="76" y="15"/>
                  </a:lnTo>
                  <a:lnTo>
                    <a:pt x="75" y="14"/>
                  </a:lnTo>
                  <a:lnTo>
                    <a:pt x="72" y="12"/>
                  </a:lnTo>
                  <a:lnTo>
                    <a:pt x="68" y="10"/>
                  </a:lnTo>
                  <a:lnTo>
                    <a:pt x="66" y="9"/>
                  </a:lnTo>
                  <a:lnTo>
                    <a:pt x="64" y="9"/>
                  </a:lnTo>
                  <a:lnTo>
                    <a:pt x="62" y="10"/>
                  </a:lnTo>
                  <a:lnTo>
                    <a:pt x="59" y="13"/>
                  </a:lnTo>
                  <a:lnTo>
                    <a:pt x="58" y="14"/>
                  </a:lnTo>
                  <a:lnTo>
                    <a:pt x="59" y="14"/>
                  </a:lnTo>
                  <a:lnTo>
                    <a:pt x="58" y="15"/>
                  </a:lnTo>
                  <a:lnTo>
                    <a:pt x="54" y="15"/>
                  </a:lnTo>
                  <a:lnTo>
                    <a:pt x="53" y="16"/>
                  </a:lnTo>
                  <a:lnTo>
                    <a:pt x="54" y="19"/>
                  </a:lnTo>
                  <a:lnTo>
                    <a:pt x="57" y="24"/>
                  </a:lnTo>
                  <a:lnTo>
                    <a:pt x="57" y="25"/>
                  </a:lnTo>
                  <a:lnTo>
                    <a:pt x="57" y="26"/>
                  </a:lnTo>
                  <a:lnTo>
                    <a:pt x="54" y="27"/>
                  </a:lnTo>
                  <a:lnTo>
                    <a:pt x="53" y="26"/>
                  </a:lnTo>
                  <a:lnTo>
                    <a:pt x="52" y="25"/>
                  </a:lnTo>
                  <a:lnTo>
                    <a:pt x="52" y="23"/>
                  </a:lnTo>
                  <a:lnTo>
                    <a:pt x="49" y="20"/>
                  </a:lnTo>
                  <a:lnTo>
                    <a:pt x="47" y="20"/>
                  </a:lnTo>
                  <a:lnTo>
                    <a:pt x="44" y="20"/>
                  </a:lnTo>
                  <a:lnTo>
                    <a:pt x="43" y="20"/>
                  </a:lnTo>
                  <a:lnTo>
                    <a:pt x="45" y="18"/>
                  </a:lnTo>
                  <a:lnTo>
                    <a:pt x="46" y="17"/>
                  </a:lnTo>
                  <a:lnTo>
                    <a:pt x="45" y="16"/>
                  </a:lnTo>
                  <a:lnTo>
                    <a:pt x="44" y="15"/>
                  </a:lnTo>
                  <a:lnTo>
                    <a:pt x="39" y="16"/>
                  </a:lnTo>
                  <a:lnTo>
                    <a:pt x="32" y="17"/>
                  </a:lnTo>
                  <a:lnTo>
                    <a:pt x="29" y="17"/>
                  </a:lnTo>
                  <a:lnTo>
                    <a:pt x="31" y="16"/>
                  </a:lnTo>
                  <a:lnTo>
                    <a:pt x="33" y="15"/>
                  </a:lnTo>
                  <a:lnTo>
                    <a:pt x="36" y="13"/>
                  </a:lnTo>
                  <a:lnTo>
                    <a:pt x="38" y="12"/>
                  </a:lnTo>
                  <a:lnTo>
                    <a:pt x="40" y="12"/>
                  </a:lnTo>
                  <a:lnTo>
                    <a:pt x="48" y="12"/>
                  </a:lnTo>
                  <a:lnTo>
                    <a:pt x="51" y="12"/>
                  </a:lnTo>
                  <a:lnTo>
                    <a:pt x="52" y="11"/>
                  </a:lnTo>
                  <a:lnTo>
                    <a:pt x="53" y="9"/>
                  </a:lnTo>
                  <a:lnTo>
                    <a:pt x="54" y="8"/>
                  </a:lnTo>
                  <a:lnTo>
                    <a:pt x="52" y="6"/>
                  </a:lnTo>
                  <a:lnTo>
                    <a:pt x="50" y="6"/>
                  </a:lnTo>
                  <a:lnTo>
                    <a:pt x="46" y="6"/>
                  </a:lnTo>
                  <a:lnTo>
                    <a:pt x="37" y="8"/>
                  </a:lnTo>
                  <a:lnTo>
                    <a:pt x="32" y="10"/>
                  </a:lnTo>
                  <a:lnTo>
                    <a:pt x="30" y="10"/>
                  </a:lnTo>
                  <a:lnTo>
                    <a:pt x="30" y="9"/>
                  </a:lnTo>
                  <a:lnTo>
                    <a:pt x="29" y="8"/>
                  </a:lnTo>
                  <a:lnTo>
                    <a:pt x="26" y="8"/>
                  </a:lnTo>
                  <a:lnTo>
                    <a:pt x="24" y="6"/>
                  </a:lnTo>
                  <a:lnTo>
                    <a:pt x="23" y="8"/>
                  </a:lnTo>
                  <a:lnTo>
                    <a:pt x="23" y="11"/>
                  </a:lnTo>
                  <a:lnTo>
                    <a:pt x="22" y="13"/>
                  </a:lnTo>
                  <a:lnTo>
                    <a:pt x="22" y="12"/>
                  </a:lnTo>
                  <a:lnTo>
                    <a:pt x="20" y="9"/>
                  </a:lnTo>
                  <a:lnTo>
                    <a:pt x="19" y="8"/>
                  </a:lnTo>
                  <a:lnTo>
                    <a:pt x="18" y="8"/>
                  </a:lnTo>
                  <a:lnTo>
                    <a:pt x="14" y="9"/>
                  </a:lnTo>
                  <a:lnTo>
                    <a:pt x="12" y="9"/>
                  </a:lnTo>
                  <a:lnTo>
                    <a:pt x="10" y="10"/>
                  </a:lnTo>
                  <a:lnTo>
                    <a:pt x="8" y="10"/>
                  </a:lnTo>
                  <a:lnTo>
                    <a:pt x="8" y="11"/>
                  </a:lnTo>
                  <a:lnTo>
                    <a:pt x="8" y="13"/>
                  </a:lnTo>
                  <a:lnTo>
                    <a:pt x="7" y="14"/>
                  </a:lnTo>
                  <a:lnTo>
                    <a:pt x="6" y="14"/>
                  </a:lnTo>
                  <a:lnTo>
                    <a:pt x="5" y="14"/>
                  </a:lnTo>
                  <a:lnTo>
                    <a:pt x="4" y="15"/>
                  </a:lnTo>
                  <a:lnTo>
                    <a:pt x="5" y="16"/>
                  </a:lnTo>
                  <a:lnTo>
                    <a:pt x="6" y="17"/>
                  </a:lnTo>
                  <a:lnTo>
                    <a:pt x="5" y="17"/>
                  </a:lnTo>
                  <a:lnTo>
                    <a:pt x="2" y="17"/>
                  </a:lnTo>
                  <a:lnTo>
                    <a:pt x="0" y="17"/>
                  </a:lnTo>
                  <a:lnTo>
                    <a:pt x="0" y="18"/>
                  </a:lnTo>
                  <a:lnTo>
                    <a:pt x="2" y="20"/>
                  </a:lnTo>
                  <a:lnTo>
                    <a:pt x="2" y="24"/>
                  </a:lnTo>
                  <a:lnTo>
                    <a:pt x="4" y="2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0" name="Freeform 4583"/>
            <p:cNvSpPr>
              <a:spLocks/>
            </p:cNvSpPr>
            <p:nvPr/>
          </p:nvSpPr>
          <p:spPr bwMode="auto">
            <a:xfrm>
              <a:off x="3381" y="1318"/>
              <a:ext cx="27" cy="12"/>
            </a:xfrm>
            <a:custGeom>
              <a:avLst/>
              <a:gdLst>
                <a:gd name="T0" fmla="*/ 2 w 34"/>
                <a:gd name="T1" fmla="*/ 3 h 14"/>
                <a:gd name="T2" fmla="*/ 2 w 34"/>
                <a:gd name="T3" fmla="*/ 3 h 14"/>
                <a:gd name="T4" fmla="*/ 2 w 34"/>
                <a:gd name="T5" fmla="*/ 3 h 14"/>
                <a:gd name="T6" fmla="*/ 2 w 34"/>
                <a:gd name="T7" fmla="*/ 3 h 14"/>
                <a:gd name="T8" fmla="*/ 2 w 34"/>
                <a:gd name="T9" fmla="*/ 3 h 14"/>
                <a:gd name="T10" fmla="*/ 2 w 34"/>
                <a:gd name="T11" fmla="*/ 3 h 14"/>
                <a:gd name="T12" fmla="*/ 3 w 34"/>
                <a:gd name="T13" fmla="*/ 3 h 14"/>
                <a:gd name="T14" fmla="*/ 3 w 34"/>
                <a:gd name="T15" fmla="*/ 3 h 14"/>
                <a:gd name="T16" fmla="*/ 3 w 34"/>
                <a:gd name="T17" fmla="*/ 3 h 14"/>
                <a:gd name="T18" fmla="*/ 3 w 34"/>
                <a:gd name="T19" fmla="*/ 3 h 14"/>
                <a:gd name="T20" fmla="*/ 3 w 34"/>
                <a:gd name="T21" fmla="*/ 3 h 14"/>
                <a:gd name="T22" fmla="*/ 3 w 34"/>
                <a:gd name="T23" fmla="*/ 3 h 14"/>
                <a:gd name="T24" fmla="*/ 2 w 34"/>
                <a:gd name="T25" fmla="*/ 2 h 14"/>
                <a:gd name="T26" fmla="*/ 2 w 34"/>
                <a:gd name="T27" fmla="*/ 2 h 14"/>
                <a:gd name="T28" fmla="*/ 2 w 34"/>
                <a:gd name="T29" fmla="*/ 1 h 14"/>
                <a:gd name="T30" fmla="*/ 2 w 34"/>
                <a:gd name="T31" fmla="*/ 2 h 14"/>
                <a:gd name="T32" fmla="*/ 2 w 34"/>
                <a:gd name="T33" fmla="*/ 2 h 14"/>
                <a:gd name="T34" fmla="*/ 2 w 34"/>
                <a:gd name="T35" fmla="*/ 2 h 14"/>
                <a:gd name="T36" fmla="*/ 2 w 34"/>
                <a:gd name="T37" fmla="*/ 1 h 14"/>
                <a:gd name="T38" fmla="*/ 2 w 34"/>
                <a:gd name="T39" fmla="*/ 1 h 14"/>
                <a:gd name="T40" fmla="*/ 2 w 34"/>
                <a:gd name="T41" fmla="*/ 1 h 14"/>
                <a:gd name="T42" fmla="*/ 2 w 34"/>
                <a:gd name="T43" fmla="*/ 1 h 14"/>
                <a:gd name="T44" fmla="*/ 2 w 34"/>
                <a:gd name="T45" fmla="*/ 1 h 14"/>
                <a:gd name="T46" fmla="*/ 2 w 34"/>
                <a:gd name="T47" fmla="*/ 1 h 14"/>
                <a:gd name="T48" fmla="*/ 2 w 34"/>
                <a:gd name="T49" fmla="*/ 0 h 14"/>
                <a:gd name="T50" fmla="*/ 2 w 34"/>
                <a:gd name="T51" fmla="*/ 0 h 14"/>
                <a:gd name="T52" fmla="*/ 2 w 34"/>
                <a:gd name="T53" fmla="*/ 0 h 14"/>
                <a:gd name="T54" fmla="*/ 2 w 34"/>
                <a:gd name="T55" fmla="*/ 0 h 14"/>
                <a:gd name="T56" fmla="*/ 2 w 34"/>
                <a:gd name="T57" fmla="*/ 2 h 14"/>
                <a:gd name="T58" fmla="*/ 2 w 34"/>
                <a:gd name="T59" fmla="*/ 2 h 14"/>
                <a:gd name="T60" fmla="*/ 2 w 34"/>
                <a:gd name="T61" fmla="*/ 2 h 14"/>
                <a:gd name="T62" fmla="*/ 2 w 34"/>
                <a:gd name="T63" fmla="*/ 2 h 14"/>
                <a:gd name="T64" fmla="*/ 2 w 34"/>
                <a:gd name="T65" fmla="*/ 2 h 14"/>
                <a:gd name="T66" fmla="*/ 2 w 34"/>
                <a:gd name="T67" fmla="*/ 3 h 14"/>
                <a:gd name="T68" fmla="*/ 2 w 34"/>
                <a:gd name="T69" fmla="*/ 3 h 14"/>
                <a:gd name="T70" fmla="*/ 0 w 34"/>
                <a:gd name="T71" fmla="*/ 3 h 14"/>
                <a:gd name="T72" fmla="*/ 0 w 34"/>
                <a:gd name="T73" fmla="*/ 3 h 14"/>
                <a:gd name="T74" fmla="*/ 1 w 34"/>
                <a:gd name="T75" fmla="*/ 3 h 14"/>
                <a:gd name="T76" fmla="*/ 1 w 34"/>
                <a:gd name="T77" fmla="*/ 3 h 14"/>
                <a:gd name="T78" fmla="*/ 2 w 34"/>
                <a:gd name="T79" fmla="*/ 3 h 14"/>
                <a:gd name="T80" fmla="*/ 2 w 34"/>
                <a:gd name="T81" fmla="*/ 3 h 14"/>
                <a:gd name="T82" fmla="*/ 2 w 34"/>
                <a:gd name="T83" fmla="*/ 3 h 14"/>
                <a:gd name="T84" fmla="*/ 2 w 34"/>
                <a:gd name="T85" fmla="*/ 3 h 14"/>
                <a:gd name="T86" fmla="*/ 2 w 34"/>
                <a:gd name="T87" fmla="*/ 3 h 14"/>
                <a:gd name="T88" fmla="*/ 2 w 34"/>
                <a:gd name="T89" fmla="*/ 3 h 14"/>
                <a:gd name="T90" fmla="*/ 2 w 34"/>
                <a:gd name="T91" fmla="*/ 3 h 14"/>
                <a:gd name="T92" fmla="*/ 2 w 34"/>
                <a:gd name="T93" fmla="*/ 3 h 14"/>
                <a:gd name="T94" fmla="*/ 2 w 34"/>
                <a:gd name="T95" fmla="*/ 3 h 14"/>
                <a:gd name="T96" fmla="*/ 2 w 34"/>
                <a:gd name="T97" fmla="*/ 3 h 14"/>
                <a:gd name="T98" fmla="*/ 2 w 34"/>
                <a:gd name="T99" fmla="*/ 3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4"/>
                <a:gd name="T151" fmla="*/ 0 h 14"/>
                <a:gd name="T152" fmla="*/ 34 w 34"/>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4" h="14">
                  <a:moveTo>
                    <a:pt x="13" y="14"/>
                  </a:moveTo>
                  <a:lnTo>
                    <a:pt x="13" y="14"/>
                  </a:lnTo>
                  <a:lnTo>
                    <a:pt x="21" y="13"/>
                  </a:lnTo>
                  <a:lnTo>
                    <a:pt x="32" y="13"/>
                  </a:lnTo>
                  <a:lnTo>
                    <a:pt x="33" y="12"/>
                  </a:lnTo>
                  <a:lnTo>
                    <a:pt x="34" y="10"/>
                  </a:lnTo>
                  <a:lnTo>
                    <a:pt x="34" y="7"/>
                  </a:lnTo>
                  <a:lnTo>
                    <a:pt x="33" y="4"/>
                  </a:lnTo>
                  <a:lnTo>
                    <a:pt x="32" y="2"/>
                  </a:lnTo>
                  <a:lnTo>
                    <a:pt x="30" y="1"/>
                  </a:lnTo>
                  <a:lnTo>
                    <a:pt x="29" y="2"/>
                  </a:lnTo>
                  <a:lnTo>
                    <a:pt x="28" y="2"/>
                  </a:lnTo>
                  <a:lnTo>
                    <a:pt x="26" y="1"/>
                  </a:lnTo>
                  <a:lnTo>
                    <a:pt x="24" y="1"/>
                  </a:lnTo>
                  <a:lnTo>
                    <a:pt x="23" y="1"/>
                  </a:lnTo>
                  <a:lnTo>
                    <a:pt x="22" y="1"/>
                  </a:lnTo>
                  <a:lnTo>
                    <a:pt x="20" y="0"/>
                  </a:lnTo>
                  <a:lnTo>
                    <a:pt x="18" y="0"/>
                  </a:lnTo>
                  <a:lnTo>
                    <a:pt x="16" y="0"/>
                  </a:lnTo>
                  <a:lnTo>
                    <a:pt x="15" y="2"/>
                  </a:lnTo>
                  <a:lnTo>
                    <a:pt x="14" y="2"/>
                  </a:lnTo>
                  <a:lnTo>
                    <a:pt x="11" y="2"/>
                  </a:lnTo>
                  <a:lnTo>
                    <a:pt x="2" y="4"/>
                  </a:lnTo>
                  <a:lnTo>
                    <a:pt x="0" y="5"/>
                  </a:lnTo>
                  <a:lnTo>
                    <a:pt x="1" y="5"/>
                  </a:lnTo>
                  <a:lnTo>
                    <a:pt x="5" y="6"/>
                  </a:lnTo>
                  <a:lnTo>
                    <a:pt x="7" y="7"/>
                  </a:lnTo>
                  <a:lnTo>
                    <a:pt x="9" y="10"/>
                  </a:lnTo>
                  <a:lnTo>
                    <a:pt x="10" y="12"/>
                  </a:lnTo>
                  <a:lnTo>
                    <a:pt x="9" y="14"/>
                  </a:lnTo>
                  <a:lnTo>
                    <a:pt x="10" y="14"/>
                  </a:lnTo>
                  <a:lnTo>
                    <a:pt x="13"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1" name="Freeform 4584"/>
            <p:cNvSpPr>
              <a:spLocks/>
            </p:cNvSpPr>
            <p:nvPr/>
          </p:nvSpPr>
          <p:spPr bwMode="auto">
            <a:xfrm>
              <a:off x="3390" y="1329"/>
              <a:ext cx="52" cy="27"/>
            </a:xfrm>
            <a:custGeom>
              <a:avLst/>
              <a:gdLst>
                <a:gd name="T0" fmla="*/ 6 w 65"/>
                <a:gd name="T1" fmla="*/ 2 h 33"/>
                <a:gd name="T2" fmla="*/ 6 w 65"/>
                <a:gd name="T3" fmla="*/ 2 h 33"/>
                <a:gd name="T4" fmla="*/ 5 w 65"/>
                <a:gd name="T5" fmla="*/ 2 h 33"/>
                <a:gd name="T6" fmla="*/ 5 w 65"/>
                <a:gd name="T7" fmla="*/ 2 h 33"/>
                <a:gd name="T8" fmla="*/ 5 w 65"/>
                <a:gd name="T9" fmla="*/ 2 h 33"/>
                <a:gd name="T10" fmla="*/ 5 w 65"/>
                <a:gd name="T11" fmla="*/ 2 h 33"/>
                <a:gd name="T12" fmla="*/ 4 w 65"/>
                <a:gd name="T13" fmla="*/ 2 h 33"/>
                <a:gd name="T14" fmla="*/ 3 w 65"/>
                <a:gd name="T15" fmla="*/ 2 h 33"/>
                <a:gd name="T16" fmla="*/ 3 w 65"/>
                <a:gd name="T17" fmla="*/ 2 h 33"/>
                <a:gd name="T18" fmla="*/ 4 w 65"/>
                <a:gd name="T19" fmla="*/ 2 h 33"/>
                <a:gd name="T20" fmla="*/ 4 w 65"/>
                <a:gd name="T21" fmla="*/ 2 h 33"/>
                <a:gd name="T22" fmla="*/ 2 w 65"/>
                <a:gd name="T23" fmla="*/ 0 h 33"/>
                <a:gd name="T24" fmla="*/ 2 w 65"/>
                <a:gd name="T25" fmla="*/ 0 h 33"/>
                <a:gd name="T26" fmla="*/ 2 w 65"/>
                <a:gd name="T27" fmla="*/ 2 h 33"/>
                <a:gd name="T28" fmla="*/ 2 w 65"/>
                <a:gd name="T29" fmla="*/ 1 h 33"/>
                <a:gd name="T30" fmla="*/ 2 w 65"/>
                <a:gd name="T31" fmla="*/ 2 h 33"/>
                <a:gd name="T32" fmla="*/ 1 w 65"/>
                <a:gd name="T33" fmla="*/ 2 h 33"/>
                <a:gd name="T34" fmla="*/ 1 w 65"/>
                <a:gd name="T35" fmla="*/ 2 h 33"/>
                <a:gd name="T36" fmla="*/ 2 w 65"/>
                <a:gd name="T37" fmla="*/ 2 h 33"/>
                <a:gd name="T38" fmla="*/ 2 w 65"/>
                <a:gd name="T39" fmla="*/ 2 h 33"/>
                <a:gd name="T40" fmla="*/ 2 w 65"/>
                <a:gd name="T41" fmla="*/ 2 h 33"/>
                <a:gd name="T42" fmla="*/ 2 w 65"/>
                <a:gd name="T43" fmla="*/ 2 h 33"/>
                <a:gd name="T44" fmla="*/ 2 w 65"/>
                <a:gd name="T45" fmla="*/ 2 h 33"/>
                <a:gd name="T46" fmla="*/ 2 w 65"/>
                <a:gd name="T47" fmla="*/ 2 h 33"/>
                <a:gd name="T48" fmla="*/ 2 w 65"/>
                <a:gd name="T49" fmla="*/ 2 h 33"/>
                <a:gd name="T50" fmla="*/ 2 w 65"/>
                <a:gd name="T51" fmla="*/ 2 h 33"/>
                <a:gd name="T52" fmla="*/ 2 w 65"/>
                <a:gd name="T53" fmla="*/ 2 h 33"/>
                <a:gd name="T54" fmla="*/ 1 w 65"/>
                <a:gd name="T55" fmla="*/ 2 h 33"/>
                <a:gd name="T56" fmla="*/ 0 w 65"/>
                <a:gd name="T57" fmla="*/ 3 h 33"/>
                <a:gd name="T58" fmla="*/ 1 w 65"/>
                <a:gd name="T59" fmla="*/ 3 h 33"/>
                <a:gd name="T60" fmla="*/ 2 w 65"/>
                <a:gd name="T61" fmla="*/ 2 h 33"/>
                <a:gd name="T62" fmla="*/ 2 w 65"/>
                <a:gd name="T63" fmla="*/ 2 h 33"/>
                <a:gd name="T64" fmla="*/ 2 w 65"/>
                <a:gd name="T65" fmla="*/ 2 h 33"/>
                <a:gd name="T66" fmla="*/ 2 w 65"/>
                <a:gd name="T67" fmla="*/ 3 h 33"/>
                <a:gd name="T68" fmla="*/ 2 w 65"/>
                <a:gd name="T69" fmla="*/ 3 h 33"/>
                <a:gd name="T70" fmla="*/ 2 w 65"/>
                <a:gd name="T71" fmla="*/ 4 h 33"/>
                <a:gd name="T72" fmla="*/ 3 w 65"/>
                <a:gd name="T73" fmla="*/ 3 h 33"/>
                <a:gd name="T74" fmla="*/ 3 w 65"/>
                <a:gd name="T75" fmla="*/ 3 h 33"/>
                <a:gd name="T76" fmla="*/ 4 w 65"/>
                <a:gd name="T77" fmla="*/ 3 h 33"/>
                <a:gd name="T78" fmla="*/ 4 w 65"/>
                <a:gd name="T79" fmla="*/ 3 h 33"/>
                <a:gd name="T80" fmla="*/ 4 w 65"/>
                <a:gd name="T81" fmla="*/ 2 h 33"/>
                <a:gd name="T82" fmla="*/ 5 w 65"/>
                <a:gd name="T83" fmla="*/ 2 h 33"/>
                <a:gd name="T84" fmla="*/ 6 w 65"/>
                <a:gd name="T85" fmla="*/ 2 h 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
                <a:gd name="T130" fmla="*/ 0 h 33"/>
                <a:gd name="T131" fmla="*/ 65 w 65"/>
                <a:gd name="T132" fmla="*/ 33 h 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 h="33">
                  <a:moveTo>
                    <a:pt x="64" y="17"/>
                  </a:moveTo>
                  <a:lnTo>
                    <a:pt x="64" y="17"/>
                  </a:lnTo>
                  <a:lnTo>
                    <a:pt x="65" y="17"/>
                  </a:lnTo>
                  <a:lnTo>
                    <a:pt x="64" y="16"/>
                  </a:lnTo>
                  <a:lnTo>
                    <a:pt x="57" y="13"/>
                  </a:lnTo>
                  <a:lnTo>
                    <a:pt x="56" y="11"/>
                  </a:lnTo>
                  <a:lnTo>
                    <a:pt x="54" y="11"/>
                  </a:lnTo>
                  <a:lnTo>
                    <a:pt x="50" y="13"/>
                  </a:lnTo>
                  <a:lnTo>
                    <a:pt x="44" y="11"/>
                  </a:lnTo>
                  <a:lnTo>
                    <a:pt x="40" y="10"/>
                  </a:lnTo>
                  <a:lnTo>
                    <a:pt x="39" y="9"/>
                  </a:lnTo>
                  <a:lnTo>
                    <a:pt x="39" y="7"/>
                  </a:lnTo>
                  <a:lnTo>
                    <a:pt x="41" y="4"/>
                  </a:lnTo>
                  <a:lnTo>
                    <a:pt x="42" y="3"/>
                  </a:lnTo>
                  <a:lnTo>
                    <a:pt x="41" y="2"/>
                  </a:lnTo>
                  <a:lnTo>
                    <a:pt x="36" y="0"/>
                  </a:lnTo>
                  <a:lnTo>
                    <a:pt x="31" y="0"/>
                  </a:lnTo>
                  <a:lnTo>
                    <a:pt x="28" y="0"/>
                  </a:lnTo>
                  <a:lnTo>
                    <a:pt x="26" y="1"/>
                  </a:lnTo>
                  <a:lnTo>
                    <a:pt x="24" y="2"/>
                  </a:lnTo>
                  <a:lnTo>
                    <a:pt x="17" y="1"/>
                  </a:lnTo>
                  <a:lnTo>
                    <a:pt x="10" y="2"/>
                  </a:lnTo>
                  <a:lnTo>
                    <a:pt x="3" y="4"/>
                  </a:lnTo>
                  <a:lnTo>
                    <a:pt x="1" y="5"/>
                  </a:lnTo>
                  <a:lnTo>
                    <a:pt x="0" y="5"/>
                  </a:lnTo>
                  <a:lnTo>
                    <a:pt x="1" y="5"/>
                  </a:lnTo>
                  <a:lnTo>
                    <a:pt x="5" y="7"/>
                  </a:lnTo>
                  <a:lnTo>
                    <a:pt x="9" y="9"/>
                  </a:lnTo>
                  <a:lnTo>
                    <a:pt x="11" y="10"/>
                  </a:lnTo>
                  <a:lnTo>
                    <a:pt x="12" y="10"/>
                  </a:lnTo>
                  <a:lnTo>
                    <a:pt x="12" y="11"/>
                  </a:lnTo>
                  <a:lnTo>
                    <a:pt x="11" y="14"/>
                  </a:lnTo>
                  <a:lnTo>
                    <a:pt x="10" y="15"/>
                  </a:lnTo>
                  <a:lnTo>
                    <a:pt x="8" y="17"/>
                  </a:lnTo>
                  <a:lnTo>
                    <a:pt x="7" y="19"/>
                  </a:lnTo>
                  <a:lnTo>
                    <a:pt x="7" y="21"/>
                  </a:lnTo>
                  <a:lnTo>
                    <a:pt x="4" y="22"/>
                  </a:lnTo>
                  <a:lnTo>
                    <a:pt x="2" y="22"/>
                  </a:lnTo>
                  <a:lnTo>
                    <a:pt x="1" y="23"/>
                  </a:lnTo>
                  <a:lnTo>
                    <a:pt x="0" y="25"/>
                  </a:lnTo>
                  <a:lnTo>
                    <a:pt x="0" y="27"/>
                  </a:lnTo>
                  <a:lnTo>
                    <a:pt x="1" y="27"/>
                  </a:lnTo>
                  <a:lnTo>
                    <a:pt x="29" y="23"/>
                  </a:lnTo>
                  <a:lnTo>
                    <a:pt x="31" y="23"/>
                  </a:lnTo>
                  <a:lnTo>
                    <a:pt x="30" y="24"/>
                  </a:lnTo>
                  <a:lnTo>
                    <a:pt x="26" y="27"/>
                  </a:lnTo>
                  <a:lnTo>
                    <a:pt x="26" y="28"/>
                  </a:lnTo>
                  <a:lnTo>
                    <a:pt x="26" y="29"/>
                  </a:lnTo>
                  <a:lnTo>
                    <a:pt x="30" y="32"/>
                  </a:lnTo>
                  <a:lnTo>
                    <a:pt x="31" y="33"/>
                  </a:lnTo>
                  <a:lnTo>
                    <a:pt x="32" y="32"/>
                  </a:lnTo>
                  <a:lnTo>
                    <a:pt x="34" y="31"/>
                  </a:lnTo>
                  <a:lnTo>
                    <a:pt x="37" y="30"/>
                  </a:lnTo>
                  <a:lnTo>
                    <a:pt x="40" y="30"/>
                  </a:lnTo>
                  <a:lnTo>
                    <a:pt x="42" y="29"/>
                  </a:lnTo>
                  <a:lnTo>
                    <a:pt x="49" y="24"/>
                  </a:lnTo>
                  <a:lnTo>
                    <a:pt x="51" y="23"/>
                  </a:lnTo>
                  <a:lnTo>
                    <a:pt x="54" y="21"/>
                  </a:lnTo>
                  <a:lnTo>
                    <a:pt x="64" y="1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2" name="Freeform 4585"/>
            <p:cNvSpPr>
              <a:spLocks/>
            </p:cNvSpPr>
            <p:nvPr/>
          </p:nvSpPr>
          <p:spPr bwMode="auto">
            <a:xfrm>
              <a:off x="3352" y="1262"/>
              <a:ext cx="120" cy="39"/>
            </a:xfrm>
            <a:custGeom>
              <a:avLst/>
              <a:gdLst>
                <a:gd name="T0" fmla="*/ 2 w 150"/>
                <a:gd name="T1" fmla="*/ 2 h 48"/>
                <a:gd name="T2" fmla="*/ 2 w 150"/>
                <a:gd name="T3" fmla="*/ 2 h 48"/>
                <a:gd name="T4" fmla="*/ 2 w 150"/>
                <a:gd name="T5" fmla="*/ 2 h 48"/>
                <a:gd name="T6" fmla="*/ 2 w 150"/>
                <a:gd name="T7" fmla="*/ 2 h 48"/>
                <a:gd name="T8" fmla="*/ 2 w 150"/>
                <a:gd name="T9" fmla="*/ 3 h 48"/>
                <a:gd name="T10" fmla="*/ 2 w 150"/>
                <a:gd name="T11" fmla="*/ 3 h 48"/>
                <a:gd name="T12" fmla="*/ 4 w 150"/>
                <a:gd name="T13" fmla="*/ 2 h 48"/>
                <a:gd name="T14" fmla="*/ 6 w 150"/>
                <a:gd name="T15" fmla="*/ 2 h 48"/>
                <a:gd name="T16" fmla="*/ 6 w 150"/>
                <a:gd name="T17" fmla="*/ 3 h 48"/>
                <a:gd name="T18" fmla="*/ 5 w 150"/>
                <a:gd name="T19" fmla="*/ 3 h 48"/>
                <a:gd name="T20" fmla="*/ 4 w 150"/>
                <a:gd name="T21" fmla="*/ 3 h 48"/>
                <a:gd name="T22" fmla="*/ 5 w 150"/>
                <a:gd name="T23" fmla="*/ 3 h 48"/>
                <a:gd name="T24" fmla="*/ 4 w 150"/>
                <a:gd name="T25" fmla="*/ 4 h 48"/>
                <a:gd name="T26" fmla="*/ 3 w 150"/>
                <a:gd name="T27" fmla="*/ 3 h 48"/>
                <a:gd name="T28" fmla="*/ 3 w 150"/>
                <a:gd name="T29" fmla="*/ 4 h 48"/>
                <a:gd name="T30" fmla="*/ 5 w 150"/>
                <a:gd name="T31" fmla="*/ 5 h 48"/>
                <a:gd name="T32" fmla="*/ 5 w 150"/>
                <a:gd name="T33" fmla="*/ 5 h 48"/>
                <a:gd name="T34" fmla="*/ 6 w 150"/>
                <a:gd name="T35" fmla="*/ 5 h 48"/>
                <a:gd name="T36" fmla="*/ 7 w 150"/>
                <a:gd name="T37" fmla="*/ 5 h 48"/>
                <a:gd name="T38" fmla="*/ 9 w 150"/>
                <a:gd name="T39" fmla="*/ 5 h 48"/>
                <a:gd name="T40" fmla="*/ 9 w 150"/>
                <a:gd name="T41" fmla="*/ 5 h 48"/>
                <a:gd name="T42" fmla="*/ 10 w 150"/>
                <a:gd name="T43" fmla="*/ 5 h 48"/>
                <a:gd name="T44" fmla="*/ 11 w 150"/>
                <a:gd name="T45" fmla="*/ 5 h 48"/>
                <a:gd name="T46" fmla="*/ 11 w 150"/>
                <a:gd name="T47" fmla="*/ 4 h 48"/>
                <a:gd name="T48" fmla="*/ 11 w 150"/>
                <a:gd name="T49" fmla="*/ 4 h 48"/>
                <a:gd name="T50" fmla="*/ 11 w 150"/>
                <a:gd name="T51" fmla="*/ 3 h 48"/>
                <a:gd name="T52" fmla="*/ 12 w 150"/>
                <a:gd name="T53" fmla="*/ 3 h 48"/>
                <a:gd name="T54" fmla="*/ 12 w 150"/>
                <a:gd name="T55" fmla="*/ 2 h 48"/>
                <a:gd name="T56" fmla="*/ 14 w 150"/>
                <a:gd name="T57" fmla="*/ 2 h 48"/>
                <a:gd name="T58" fmla="*/ 13 w 150"/>
                <a:gd name="T59" fmla="*/ 2 h 48"/>
                <a:gd name="T60" fmla="*/ 13 w 150"/>
                <a:gd name="T61" fmla="*/ 2 h 48"/>
                <a:gd name="T62" fmla="*/ 9 w 150"/>
                <a:gd name="T63" fmla="*/ 2 h 48"/>
                <a:gd name="T64" fmla="*/ 9 w 150"/>
                <a:gd name="T65" fmla="*/ 2 h 48"/>
                <a:gd name="T66" fmla="*/ 8 w 150"/>
                <a:gd name="T67" fmla="*/ 2 h 48"/>
                <a:gd name="T68" fmla="*/ 7 w 150"/>
                <a:gd name="T69" fmla="*/ 2 h 48"/>
                <a:gd name="T70" fmla="*/ 7 w 150"/>
                <a:gd name="T71" fmla="*/ 2 h 48"/>
                <a:gd name="T72" fmla="*/ 7 w 150"/>
                <a:gd name="T73" fmla="*/ 2 h 48"/>
                <a:gd name="T74" fmla="*/ 7 w 150"/>
                <a:gd name="T75" fmla="*/ 2 h 48"/>
                <a:gd name="T76" fmla="*/ 7 w 150"/>
                <a:gd name="T77" fmla="*/ 1 h 48"/>
                <a:gd name="T78" fmla="*/ 6 w 150"/>
                <a:gd name="T79" fmla="*/ 2 h 48"/>
                <a:gd name="T80" fmla="*/ 6 w 150"/>
                <a:gd name="T81" fmla="*/ 2 h 48"/>
                <a:gd name="T82" fmla="*/ 6 w 150"/>
                <a:gd name="T83" fmla="*/ 2 h 48"/>
                <a:gd name="T84" fmla="*/ 6 w 150"/>
                <a:gd name="T85" fmla="*/ 2 h 48"/>
                <a:gd name="T86" fmla="*/ 6 w 150"/>
                <a:gd name="T87" fmla="*/ 2 h 48"/>
                <a:gd name="T88" fmla="*/ 6 w 150"/>
                <a:gd name="T89" fmla="*/ 2 h 48"/>
                <a:gd name="T90" fmla="*/ 6 w 150"/>
                <a:gd name="T91" fmla="*/ 2 h 48"/>
                <a:gd name="T92" fmla="*/ 5 w 150"/>
                <a:gd name="T93" fmla="*/ 2 h 48"/>
                <a:gd name="T94" fmla="*/ 5 w 150"/>
                <a:gd name="T95" fmla="*/ 2 h 48"/>
                <a:gd name="T96" fmla="*/ 4 w 150"/>
                <a:gd name="T97" fmla="*/ 2 h 48"/>
                <a:gd name="T98" fmla="*/ 2 w 150"/>
                <a:gd name="T99" fmla="*/ 1 h 48"/>
                <a:gd name="T100" fmla="*/ 2 w 150"/>
                <a:gd name="T101" fmla="*/ 2 h 48"/>
                <a:gd name="T102" fmla="*/ 2 w 150"/>
                <a:gd name="T103" fmla="*/ 2 h 48"/>
                <a:gd name="T104" fmla="*/ 3 w 150"/>
                <a:gd name="T105" fmla="*/ 2 h 48"/>
                <a:gd name="T106" fmla="*/ 2 w 150"/>
                <a:gd name="T107" fmla="*/ 2 h 48"/>
                <a:gd name="T108" fmla="*/ 2 w 150"/>
                <a:gd name="T109" fmla="*/ 2 h 48"/>
                <a:gd name="T110" fmla="*/ 2 w 150"/>
                <a:gd name="T111" fmla="*/ 2 h 48"/>
                <a:gd name="T112" fmla="*/ 2 w 150"/>
                <a:gd name="T113" fmla="*/ 2 h 48"/>
                <a:gd name="T114" fmla="*/ 2 w 150"/>
                <a:gd name="T115" fmla="*/ 2 h 48"/>
                <a:gd name="T116" fmla="*/ 1 w 150"/>
                <a:gd name="T117" fmla="*/ 2 h 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0"/>
                <a:gd name="T178" fmla="*/ 0 h 48"/>
                <a:gd name="T179" fmla="*/ 150 w 150"/>
                <a:gd name="T180" fmla="*/ 48 h 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0" h="48">
                  <a:moveTo>
                    <a:pt x="1" y="14"/>
                  </a:moveTo>
                  <a:lnTo>
                    <a:pt x="1" y="14"/>
                  </a:lnTo>
                  <a:lnTo>
                    <a:pt x="16" y="16"/>
                  </a:lnTo>
                  <a:lnTo>
                    <a:pt x="17" y="17"/>
                  </a:lnTo>
                  <a:lnTo>
                    <a:pt x="16" y="18"/>
                  </a:lnTo>
                  <a:lnTo>
                    <a:pt x="15" y="19"/>
                  </a:lnTo>
                  <a:lnTo>
                    <a:pt x="14" y="18"/>
                  </a:lnTo>
                  <a:lnTo>
                    <a:pt x="13" y="18"/>
                  </a:lnTo>
                  <a:lnTo>
                    <a:pt x="13" y="19"/>
                  </a:lnTo>
                  <a:lnTo>
                    <a:pt x="11" y="19"/>
                  </a:lnTo>
                  <a:lnTo>
                    <a:pt x="11" y="20"/>
                  </a:lnTo>
                  <a:lnTo>
                    <a:pt x="11" y="21"/>
                  </a:lnTo>
                  <a:lnTo>
                    <a:pt x="15" y="28"/>
                  </a:lnTo>
                  <a:lnTo>
                    <a:pt x="15" y="29"/>
                  </a:lnTo>
                  <a:lnTo>
                    <a:pt x="16" y="29"/>
                  </a:lnTo>
                  <a:lnTo>
                    <a:pt x="18" y="28"/>
                  </a:lnTo>
                  <a:lnTo>
                    <a:pt x="28" y="28"/>
                  </a:lnTo>
                  <a:lnTo>
                    <a:pt x="34" y="27"/>
                  </a:lnTo>
                  <a:lnTo>
                    <a:pt x="41" y="26"/>
                  </a:lnTo>
                  <a:lnTo>
                    <a:pt x="53" y="25"/>
                  </a:lnTo>
                  <a:lnTo>
                    <a:pt x="69" y="26"/>
                  </a:lnTo>
                  <a:lnTo>
                    <a:pt x="71" y="26"/>
                  </a:lnTo>
                  <a:lnTo>
                    <a:pt x="70" y="27"/>
                  </a:lnTo>
                  <a:lnTo>
                    <a:pt x="66" y="28"/>
                  </a:lnTo>
                  <a:lnTo>
                    <a:pt x="65" y="28"/>
                  </a:lnTo>
                  <a:lnTo>
                    <a:pt x="64" y="29"/>
                  </a:lnTo>
                  <a:lnTo>
                    <a:pt x="63" y="29"/>
                  </a:lnTo>
                  <a:lnTo>
                    <a:pt x="61" y="29"/>
                  </a:lnTo>
                  <a:lnTo>
                    <a:pt x="55" y="29"/>
                  </a:lnTo>
                  <a:lnTo>
                    <a:pt x="48" y="29"/>
                  </a:lnTo>
                  <a:lnTo>
                    <a:pt x="47" y="29"/>
                  </a:lnTo>
                  <a:lnTo>
                    <a:pt x="48" y="30"/>
                  </a:lnTo>
                  <a:lnTo>
                    <a:pt x="51" y="32"/>
                  </a:lnTo>
                  <a:lnTo>
                    <a:pt x="52" y="34"/>
                  </a:lnTo>
                  <a:lnTo>
                    <a:pt x="51" y="34"/>
                  </a:lnTo>
                  <a:lnTo>
                    <a:pt x="49" y="34"/>
                  </a:lnTo>
                  <a:lnTo>
                    <a:pt x="43" y="33"/>
                  </a:lnTo>
                  <a:lnTo>
                    <a:pt x="35" y="32"/>
                  </a:lnTo>
                  <a:lnTo>
                    <a:pt x="34" y="32"/>
                  </a:lnTo>
                  <a:lnTo>
                    <a:pt x="35" y="33"/>
                  </a:lnTo>
                  <a:lnTo>
                    <a:pt x="38" y="37"/>
                  </a:lnTo>
                  <a:lnTo>
                    <a:pt x="43" y="40"/>
                  </a:lnTo>
                  <a:lnTo>
                    <a:pt x="46" y="41"/>
                  </a:lnTo>
                  <a:lnTo>
                    <a:pt x="49" y="41"/>
                  </a:lnTo>
                  <a:lnTo>
                    <a:pt x="51" y="41"/>
                  </a:lnTo>
                  <a:lnTo>
                    <a:pt x="56" y="41"/>
                  </a:lnTo>
                  <a:lnTo>
                    <a:pt x="60" y="41"/>
                  </a:lnTo>
                  <a:lnTo>
                    <a:pt x="63" y="41"/>
                  </a:lnTo>
                  <a:lnTo>
                    <a:pt x="66" y="40"/>
                  </a:lnTo>
                  <a:lnTo>
                    <a:pt x="70" y="40"/>
                  </a:lnTo>
                  <a:lnTo>
                    <a:pt x="74" y="40"/>
                  </a:lnTo>
                  <a:lnTo>
                    <a:pt x="84" y="42"/>
                  </a:lnTo>
                  <a:lnTo>
                    <a:pt x="89" y="45"/>
                  </a:lnTo>
                  <a:lnTo>
                    <a:pt x="94" y="47"/>
                  </a:lnTo>
                  <a:lnTo>
                    <a:pt x="97" y="48"/>
                  </a:lnTo>
                  <a:lnTo>
                    <a:pt x="99" y="47"/>
                  </a:lnTo>
                  <a:lnTo>
                    <a:pt x="102" y="46"/>
                  </a:lnTo>
                  <a:lnTo>
                    <a:pt x="104" y="44"/>
                  </a:lnTo>
                  <a:lnTo>
                    <a:pt x="105" y="43"/>
                  </a:lnTo>
                  <a:lnTo>
                    <a:pt x="113" y="42"/>
                  </a:lnTo>
                  <a:lnTo>
                    <a:pt x="115" y="43"/>
                  </a:lnTo>
                  <a:lnTo>
                    <a:pt x="119" y="42"/>
                  </a:lnTo>
                  <a:lnTo>
                    <a:pt x="122" y="41"/>
                  </a:lnTo>
                  <a:lnTo>
                    <a:pt x="126" y="40"/>
                  </a:lnTo>
                  <a:lnTo>
                    <a:pt x="127" y="40"/>
                  </a:lnTo>
                  <a:lnTo>
                    <a:pt x="128" y="39"/>
                  </a:lnTo>
                  <a:lnTo>
                    <a:pt x="129" y="36"/>
                  </a:lnTo>
                  <a:lnTo>
                    <a:pt x="130" y="36"/>
                  </a:lnTo>
                  <a:lnTo>
                    <a:pt x="130" y="35"/>
                  </a:lnTo>
                  <a:lnTo>
                    <a:pt x="129" y="33"/>
                  </a:lnTo>
                  <a:lnTo>
                    <a:pt x="129" y="32"/>
                  </a:lnTo>
                  <a:lnTo>
                    <a:pt x="130" y="31"/>
                  </a:lnTo>
                  <a:lnTo>
                    <a:pt x="134" y="30"/>
                  </a:lnTo>
                  <a:lnTo>
                    <a:pt x="141" y="27"/>
                  </a:lnTo>
                  <a:lnTo>
                    <a:pt x="143" y="26"/>
                  </a:lnTo>
                  <a:lnTo>
                    <a:pt x="146" y="25"/>
                  </a:lnTo>
                  <a:lnTo>
                    <a:pt x="148" y="23"/>
                  </a:lnTo>
                  <a:lnTo>
                    <a:pt x="150" y="22"/>
                  </a:lnTo>
                  <a:lnTo>
                    <a:pt x="150" y="21"/>
                  </a:lnTo>
                  <a:lnTo>
                    <a:pt x="149" y="19"/>
                  </a:lnTo>
                  <a:lnTo>
                    <a:pt x="148" y="18"/>
                  </a:lnTo>
                  <a:lnTo>
                    <a:pt x="149" y="17"/>
                  </a:lnTo>
                  <a:lnTo>
                    <a:pt x="150" y="15"/>
                  </a:lnTo>
                  <a:lnTo>
                    <a:pt x="149" y="15"/>
                  </a:lnTo>
                  <a:lnTo>
                    <a:pt x="104" y="4"/>
                  </a:lnTo>
                  <a:lnTo>
                    <a:pt x="102" y="5"/>
                  </a:lnTo>
                  <a:lnTo>
                    <a:pt x="103" y="6"/>
                  </a:lnTo>
                  <a:lnTo>
                    <a:pt x="97" y="7"/>
                  </a:lnTo>
                  <a:lnTo>
                    <a:pt x="94" y="8"/>
                  </a:lnTo>
                  <a:lnTo>
                    <a:pt x="96" y="9"/>
                  </a:lnTo>
                  <a:lnTo>
                    <a:pt x="94" y="11"/>
                  </a:lnTo>
                  <a:lnTo>
                    <a:pt x="91" y="12"/>
                  </a:lnTo>
                  <a:lnTo>
                    <a:pt x="86" y="14"/>
                  </a:lnTo>
                  <a:lnTo>
                    <a:pt x="85" y="14"/>
                  </a:lnTo>
                  <a:lnTo>
                    <a:pt x="84" y="13"/>
                  </a:lnTo>
                  <a:lnTo>
                    <a:pt x="83" y="12"/>
                  </a:lnTo>
                  <a:lnTo>
                    <a:pt x="84" y="9"/>
                  </a:lnTo>
                  <a:lnTo>
                    <a:pt x="86" y="8"/>
                  </a:lnTo>
                  <a:lnTo>
                    <a:pt x="87" y="8"/>
                  </a:lnTo>
                  <a:lnTo>
                    <a:pt x="88" y="7"/>
                  </a:lnTo>
                  <a:lnTo>
                    <a:pt x="88" y="6"/>
                  </a:lnTo>
                  <a:lnTo>
                    <a:pt x="87" y="5"/>
                  </a:lnTo>
                  <a:lnTo>
                    <a:pt x="80" y="0"/>
                  </a:lnTo>
                  <a:lnTo>
                    <a:pt x="79" y="0"/>
                  </a:lnTo>
                  <a:lnTo>
                    <a:pt x="79" y="1"/>
                  </a:lnTo>
                  <a:lnTo>
                    <a:pt x="79" y="2"/>
                  </a:lnTo>
                  <a:lnTo>
                    <a:pt x="78" y="2"/>
                  </a:lnTo>
                  <a:lnTo>
                    <a:pt x="76" y="2"/>
                  </a:lnTo>
                  <a:lnTo>
                    <a:pt x="74" y="2"/>
                  </a:lnTo>
                  <a:lnTo>
                    <a:pt x="73" y="3"/>
                  </a:lnTo>
                  <a:lnTo>
                    <a:pt x="73" y="4"/>
                  </a:lnTo>
                  <a:lnTo>
                    <a:pt x="73" y="5"/>
                  </a:lnTo>
                  <a:lnTo>
                    <a:pt x="75" y="5"/>
                  </a:lnTo>
                  <a:lnTo>
                    <a:pt x="76" y="6"/>
                  </a:lnTo>
                  <a:lnTo>
                    <a:pt x="75" y="7"/>
                  </a:lnTo>
                  <a:lnTo>
                    <a:pt x="74" y="9"/>
                  </a:lnTo>
                  <a:lnTo>
                    <a:pt x="74" y="12"/>
                  </a:lnTo>
                  <a:lnTo>
                    <a:pt x="73" y="14"/>
                  </a:lnTo>
                  <a:lnTo>
                    <a:pt x="71" y="18"/>
                  </a:lnTo>
                  <a:lnTo>
                    <a:pt x="70" y="18"/>
                  </a:lnTo>
                  <a:lnTo>
                    <a:pt x="70" y="16"/>
                  </a:lnTo>
                  <a:lnTo>
                    <a:pt x="69" y="16"/>
                  </a:lnTo>
                  <a:lnTo>
                    <a:pt x="66" y="15"/>
                  </a:lnTo>
                  <a:lnTo>
                    <a:pt x="62" y="14"/>
                  </a:lnTo>
                  <a:lnTo>
                    <a:pt x="61" y="14"/>
                  </a:lnTo>
                  <a:lnTo>
                    <a:pt x="61" y="13"/>
                  </a:lnTo>
                  <a:lnTo>
                    <a:pt x="60" y="12"/>
                  </a:lnTo>
                  <a:lnTo>
                    <a:pt x="57" y="12"/>
                  </a:lnTo>
                  <a:lnTo>
                    <a:pt x="51" y="11"/>
                  </a:lnTo>
                  <a:lnTo>
                    <a:pt x="48" y="9"/>
                  </a:lnTo>
                  <a:lnTo>
                    <a:pt x="45" y="8"/>
                  </a:lnTo>
                  <a:lnTo>
                    <a:pt x="39" y="4"/>
                  </a:lnTo>
                  <a:lnTo>
                    <a:pt x="31" y="1"/>
                  </a:lnTo>
                  <a:lnTo>
                    <a:pt x="29" y="1"/>
                  </a:lnTo>
                  <a:lnTo>
                    <a:pt x="28" y="1"/>
                  </a:lnTo>
                  <a:lnTo>
                    <a:pt x="25" y="2"/>
                  </a:lnTo>
                  <a:lnTo>
                    <a:pt x="25" y="3"/>
                  </a:lnTo>
                  <a:lnTo>
                    <a:pt x="27" y="3"/>
                  </a:lnTo>
                  <a:lnTo>
                    <a:pt x="29" y="4"/>
                  </a:lnTo>
                  <a:lnTo>
                    <a:pt x="32" y="4"/>
                  </a:lnTo>
                  <a:lnTo>
                    <a:pt x="33" y="5"/>
                  </a:lnTo>
                  <a:lnTo>
                    <a:pt x="32" y="6"/>
                  </a:lnTo>
                  <a:lnTo>
                    <a:pt x="30" y="8"/>
                  </a:lnTo>
                  <a:lnTo>
                    <a:pt x="29" y="9"/>
                  </a:lnTo>
                  <a:lnTo>
                    <a:pt x="28" y="9"/>
                  </a:lnTo>
                  <a:lnTo>
                    <a:pt x="25" y="9"/>
                  </a:lnTo>
                  <a:lnTo>
                    <a:pt x="19" y="5"/>
                  </a:lnTo>
                  <a:lnTo>
                    <a:pt x="18" y="5"/>
                  </a:lnTo>
                  <a:lnTo>
                    <a:pt x="18" y="6"/>
                  </a:lnTo>
                  <a:lnTo>
                    <a:pt x="19" y="6"/>
                  </a:lnTo>
                  <a:lnTo>
                    <a:pt x="20" y="7"/>
                  </a:lnTo>
                  <a:lnTo>
                    <a:pt x="20" y="8"/>
                  </a:lnTo>
                  <a:lnTo>
                    <a:pt x="20" y="9"/>
                  </a:lnTo>
                  <a:lnTo>
                    <a:pt x="20" y="11"/>
                  </a:lnTo>
                  <a:lnTo>
                    <a:pt x="3" y="13"/>
                  </a:lnTo>
                  <a:lnTo>
                    <a:pt x="0" y="14"/>
                  </a:lnTo>
                  <a:lnTo>
                    <a:pt x="1" y="1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3" name="Freeform 4586"/>
            <p:cNvSpPr>
              <a:spLocks/>
            </p:cNvSpPr>
            <p:nvPr/>
          </p:nvSpPr>
          <p:spPr bwMode="auto">
            <a:xfrm>
              <a:off x="3463" y="1311"/>
              <a:ext cx="5" cy="7"/>
            </a:xfrm>
            <a:custGeom>
              <a:avLst/>
              <a:gdLst>
                <a:gd name="T0" fmla="*/ 1 w 7"/>
                <a:gd name="T1" fmla="*/ 2 h 8"/>
                <a:gd name="T2" fmla="*/ 1 w 7"/>
                <a:gd name="T3" fmla="*/ 2 h 8"/>
                <a:gd name="T4" fmla="*/ 0 w 7"/>
                <a:gd name="T5" fmla="*/ 0 h 8"/>
                <a:gd name="T6" fmla="*/ 0 w 7"/>
                <a:gd name="T7" fmla="*/ 0 h 8"/>
                <a:gd name="T8" fmla="*/ 0 w 7"/>
                <a:gd name="T9" fmla="*/ 0 h 8"/>
                <a:gd name="T10" fmla="*/ 0 w 7"/>
                <a:gd name="T11" fmla="*/ 1 h 8"/>
                <a:gd name="T12" fmla="*/ 0 w 7"/>
                <a:gd name="T13" fmla="*/ 2 h 8"/>
                <a:gd name="T14" fmla="*/ 0 w 7"/>
                <a:gd name="T15" fmla="*/ 2 h 8"/>
                <a:gd name="T16" fmla="*/ 1 w 7"/>
                <a:gd name="T17" fmla="*/ 4 h 8"/>
                <a:gd name="T18" fmla="*/ 1 w 7"/>
                <a:gd name="T19" fmla="*/ 4 h 8"/>
                <a:gd name="T20" fmla="*/ 1 w 7"/>
                <a:gd name="T21" fmla="*/ 4 h 8"/>
                <a:gd name="T22" fmla="*/ 1 w 7"/>
                <a:gd name="T23" fmla="*/ 4 h 8"/>
                <a:gd name="T24" fmla="*/ 1 w 7"/>
                <a:gd name="T25" fmla="*/ 4 h 8"/>
                <a:gd name="T26" fmla="*/ 1 w 7"/>
                <a:gd name="T27" fmla="*/ 4 h 8"/>
                <a:gd name="T28" fmla="*/ 1 w 7"/>
                <a:gd name="T29" fmla="*/ 4 h 8"/>
                <a:gd name="T30" fmla="*/ 1 w 7"/>
                <a:gd name="T31" fmla="*/ 3 h 8"/>
                <a:gd name="T32" fmla="*/ 1 w 7"/>
                <a:gd name="T33" fmla="*/ 2 h 8"/>
                <a:gd name="T34" fmla="*/ 1 w 7"/>
                <a:gd name="T35" fmla="*/ 2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8"/>
                <a:gd name="T56" fmla="*/ 7 w 7"/>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8">
                  <a:moveTo>
                    <a:pt x="3" y="2"/>
                  </a:moveTo>
                  <a:lnTo>
                    <a:pt x="3" y="2"/>
                  </a:lnTo>
                  <a:lnTo>
                    <a:pt x="0" y="0"/>
                  </a:lnTo>
                  <a:lnTo>
                    <a:pt x="0" y="1"/>
                  </a:lnTo>
                  <a:lnTo>
                    <a:pt x="0" y="2"/>
                  </a:lnTo>
                  <a:lnTo>
                    <a:pt x="1" y="4"/>
                  </a:lnTo>
                  <a:lnTo>
                    <a:pt x="5" y="8"/>
                  </a:lnTo>
                  <a:lnTo>
                    <a:pt x="6" y="8"/>
                  </a:lnTo>
                  <a:lnTo>
                    <a:pt x="7" y="5"/>
                  </a:lnTo>
                  <a:lnTo>
                    <a:pt x="7" y="4"/>
                  </a:lnTo>
                  <a:lnTo>
                    <a:pt x="6" y="3"/>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4" name="Freeform 4587"/>
            <p:cNvSpPr>
              <a:spLocks/>
            </p:cNvSpPr>
            <p:nvPr/>
          </p:nvSpPr>
          <p:spPr bwMode="auto">
            <a:xfrm>
              <a:off x="3481" y="1308"/>
              <a:ext cx="21" cy="3"/>
            </a:xfrm>
            <a:custGeom>
              <a:avLst/>
              <a:gdLst>
                <a:gd name="T0" fmla="*/ 1 w 27"/>
                <a:gd name="T1" fmla="*/ 2 h 4"/>
                <a:gd name="T2" fmla="*/ 1 w 27"/>
                <a:gd name="T3" fmla="*/ 2 h 4"/>
                <a:gd name="T4" fmla="*/ 2 w 27"/>
                <a:gd name="T5" fmla="*/ 2 h 4"/>
                <a:gd name="T6" fmla="*/ 2 w 27"/>
                <a:gd name="T7" fmla="*/ 2 h 4"/>
                <a:gd name="T8" fmla="*/ 2 w 27"/>
                <a:gd name="T9" fmla="*/ 2 h 4"/>
                <a:gd name="T10" fmla="*/ 2 w 27"/>
                <a:gd name="T11" fmla="*/ 2 h 4"/>
                <a:gd name="T12" fmla="*/ 2 w 27"/>
                <a:gd name="T13" fmla="*/ 2 h 4"/>
                <a:gd name="T14" fmla="*/ 2 w 27"/>
                <a:gd name="T15" fmla="*/ 2 h 4"/>
                <a:gd name="T16" fmla="*/ 2 w 27"/>
                <a:gd name="T17" fmla="*/ 2 h 4"/>
                <a:gd name="T18" fmla="*/ 2 w 27"/>
                <a:gd name="T19" fmla="*/ 2 h 4"/>
                <a:gd name="T20" fmla="*/ 2 w 27"/>
                <a:gd name="T21" fmla="*/ 2 h 4"/>
                <a:gd name="T22" fmla="*/ 2 w 27"/>
                <a:gd name="T23" fmla="*/ 2 h 4"/>
                <a:gd name="T24" fmla="*/ 2 w 27"/>
                <a:gd name="T25" fmla="*/ 2 h 4"/>
                <a:gd name="T26" fmla="*/ 2 w 27"/>
                <a:gd name="T27" fmla="*/ 2 h 4"/>
                <a:gd name="T28" fmla="*/ 2 w 27"/>
                <a:gd name="T29" fmla="*/ 2 h 4"/>
                <a:gd name="T30" fmla="*/ 2 w 27"/>
                <a:gd name="T31" fmla="*/ 2 h 4"/>
                <a:gd name="T32" fmla="*/ 2 w 27"/>
                <a:gd name="T33" fmla="*/ 2 h 4"/>
                <a:gd name="T34" fmla="*/ 2 w 27"/>
                <a:gd name="T35" fmla="*/ 2 h 4"/>
                <a:gd name="T36" fmla="*/ 2 w 27"/>
                <a:gd name="T37" fmla="*/ 2 h 4"/>
                <a:gd name="T38" fmla="*/ 2 w 27"/>
                <a:gd name="T39" fmla="*/ 1 h 4"/>
                <a:gd name="T40" fmla="*/ 2 w 27"/>
                <a:gd name="T41" fmla="*/ 1 h 4"/>
                <a:gd name="T42" fmla="*/ 2 w 27"/>
                <a:gd name="T43" fmla="*/ 0 h 4"/>
                <a:gd name="T44" fmla="*/ 2 w 27"/>
                <a:gd name="T45" fmla="*/ 0 h 4"/>
                <a:gd name="T46" fmla="*/ 2 w 27"/>
                <a:gd name="T47" fmla="*/ 1 h 4"/>
                <a:gd name="T48" fmla="*/ 1 w 27"/>
                <a:gd name="T49" fmla="*/ 2 h 4"/>
                <a:gd name="T50" fmla="*/ 1 w 27"/>
                <a:gd name="T51" fmla="*/ 2 h 4"/>
                <a:gd name="T52" fmla="*/ 0 w 27"/>
                <a:gd name="T53" fmla="*/ 2 h 4"/>
                <a:gd name="T54" fmla="*/ 0 w 27"/>
                <a:gd name="T55" fmla="*/ 2 h 4"/>
                <a:gd name="T56" fmla="*/ 1 w 27"/>
                <a:gd name="T57" fmla="*/ 2 h 4"/>
                <a:gd name="T58" fmla="*/ 1 w 27"/>
                <a:gd name="T59" fmla="*/ 2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7"/>
                <a:gd name="T91" fmla="*/ 0 h 4"/>
                <a:gd name="T92" fmla="*/ 27 w 27"/>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7" h="4">
                  <a:moveTo>
                    <a:pt x="1" y="4"/>
                  </a:moveTo>
                  <a:lnTo>
                    <a:pt x="1" y="4"/>
                  </a:lnTo>
                  <a:lnTo>
                    <a:pt x="3" y="4"/>
                  </a:lnTo>
                  <a:lnTo>
                    <a:pt x="6" y="3"/>
                  </a:lnTo>
                  <a:lnTo>
                    <a:pt x="8" y="2"/>
                  </a:lnTo>
                  <a:lnTo>
                    <a:pt x="11" y="2"/>
                  </a:lnTo>
                  <a:lnTo>
                    <a:pt x="13" y="2"/>
                  </a:lnTo>
                  <a:lnTo>
                    <a:pt x="15" y="2"/>
                  </a:lnTo>
                  <a:lnTo>
                    <a:pt x="17" y="2"/>
                  </a:lnTo>
                  <a:lnTo>
                    <a:pt x="20" y="3"/>
                  </a:lnTo>
                  <a:lnTo>
                    <a:pt x="23" y="3"/>
                  </a:lnTo>
                  <a:lnTo>
                    <a:pt x="26" y="3"/>
                  </a:lnTo>
                  <a:lnTo>
                    <a:pt x="27" y="2"/>
                  </a:lnTo>
                  <a:lnTo>
                    <a:pt x="24" y="1"/>
                  </a:lnTo>
                  <a:lnTo>
                    <a:pt x="11" y="0"/>
                  </a:lnTo>
                  <a:lnTo>
                    <a:pt x="7" y="1"/>
                  </a:lnTo>
                  <a:lnTo>
                    <a:pt x="1" y="2"/>
                  </a:lnTo>
                  <a:lnTo>
                    <a:pt x="0" y="3"/>
                  </a:lnTo>
                  <a:lnTo>
                    <a:pt x="1"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5" name="Freeform 4588"/>
            <p:cNvSpPr>
              <a:spLocks/>
            </p:cNvSpPr>
            <p:nvPr/>
          </p:nvSpPr>
          <p:spPr bwMode="auto">
            <a:xfrm>
              <a:off x="3531" y="1271"/>
              <a:ext cx="23" cy="3"/>
            </a:xfrm>
            <a:custGeom>
              <a:avLst/>
              <a:gdLst>
                <a:gd name="T0" fmla="*/ 0 w 28"/>
                <a:gd name="T1" fmla="*/ 2 h 4"/>
                <a:gd name="T2" fmla="*/ 0 w 28"/>
                <a:gd name="T3" fmla="*/ 2 h 4"/>
                <a:gd name="T4" fmla="*/ 2 w 28"/>
                <a:gd name="T5" fmla="*/ 2 h 4"/>
                <a:gd name="T6" fmla="*/ 2 w 28"/>
                <a:gd name="T7" fmla="*/ 2 h 4"/>
                <a:gd name="T8" fmla="*/ 2 w 28"/>
                <a:gd name="T9" fmla="*/ 1 h 4"/>
                <a:gd name="T10" fmla="*/ 2 w 28"/>
                <a:gd name="T11" fmla="*/ 1 h 4"/>
                <a:gd name="T12" fmla="*/ 3 w 28"/>
                <a:gd name="T13" fmla="*/ 0 h 4"/>
                <a:gd name="T14" fmla="*/ 3 w 28"/>
                <a:gd name="T15" fmla="*/ 0 h 4"/>
                <a:gd name="T16" fmla="*/ 2 w 28"/>
                <a:gd name="T17" fmla="*/ 2 h 4"/>
                <a:gd name="T18" fmla="*/ 2 w 28"/>
                <a:gd name="T19" fmla="*/ 2 h 4"/>
                <a:gd name="T20" fmla="*/ 0 w 28"/>
                <a:gd name="T21" fmla="*/ 2 h 4"/>
                <a:gd name="T22" fmla="*/ 0 w 28"/>
                <a:gd name="T23" fmla="*/ 2 h 4"/>
                <a:gd name="T24" fmla="*/ 0 w 28"/>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
                <a:gd name="T40" fmla="*/ 0 h 4"/>
                <a:gd name="T41" fmla="*/ 28 w 2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 h="4">
                  <a:moveTo>
                    <a:pt x="0" y="4"/>
                  </a:moveTo>
                  <a:lnTo>
                    <a:pt x="0" y="4"/>
                  </a:lnTo>
                  <a:lnTo>
                    <a:pt x="11" y="3"/>
                  </a:lnTo>
                  <a:lnTo>
                    <a:pt x="21" y="1"/>
                  </a:lnTo>
                  <a:lnTo>
                    <a:pt x="28" y="0"/>
                  </a:lnTo>
                  <a:lnTo>
                    <a:pt x="2" y="3"/>
                  </a:lnTo>
                  <a:lnTo>
                    <a:pt x="0"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6" name="Freeform 4589"/>
            <p:cNvSpPr>
              <a:spLocks/>
            </p:cNvSpPr>
            <p:nvPr/>
          </p:nvSpPr>
          <p:spPr bwMode="auto">
            <a:xfrm>
              <a:off x="3365" y="1431"/>
              <a:ext cx="5" cy="2"/>
            </a:xfrm>
            <a:custGeom>
              <a:avLst/>
              <a:gdLst>
                <a:gd name="T0" fmla="*/ 0 w 7"/>
                <a:gd name="T1" fmla="*/ 1 h 4"/>
                <a:gd name="T2" fmla="*/ 0 w 7"/>
                <a:gd name="T3" fmla="*/ 1 h 4"/>
                <a:gd name="T4" fmla="*/ 1 w 7"/>
                <a:gd name="T5" fmla="*/ 1 h 4"/>
                <a:gd name="T6" fmla="*/ 1 w 7"/>
                <a:gd name="T7" fmla="*/ 1 h 4"/>
                <a:gd name="T8" fmla="*/ 1 w 7"/>
                <a:gd name="T9" fmla="*/ 1 h 4"/>
                <a:gd name="T10" fmla="*/ 1 w 7"/>
                <a:gd name="T11" fmla="*/ 1 h 4"/>
                <a:gd name="T12" fmla="*/ 1 w 7"/>
                <a:gd name="T13" fmla="*/ 1 h 4"/>
                <a:gd name="T14" fmla="*/ 1 w 7"/>
                <a:gd name="T15" fmla="*/ 1 h 4"/>
                <a:gd name="T16" fmla="*/ 1 w 7"/>
                <a:gd name="T17" fmla="*/ 1 h 4"/>
                <a:gd name="T18" fmla="*/ 1 w 7"/>
                <a:gd name="T19" fmla="*/ 0 h 4"/>
                <a:gd name="T20" fmla="*/ 1 w 7"/>
                <a:gd name="T21" fmla="*/ 0 h 4"/>
                <a:gd name="T22" fmla="*/ 1 w 7"/>
                <a:gd name="T23" fmla="*/ 0 h 4"/>
                <a:gd name="T24" fmla="*/ 0 w 7"/>
                <a:gd name="T25" fmla="*/ 1 h 4"/>
                <a:gd name="T26" fmla="*/ 0 w 7"/>
                <a:gd name="T27" fmla="*/ 1 h 4"/>
                <a:gd name="T28" fmla="*/ 0 w 7"/>
                <a:gd name="T29" fmla="*/ 1 h 4"/>
                <a:gd name="T30" fmla="*/ 0 w 7"/>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0" y="2"/>
                  </a:moveTo>
                  <a:lnTo>
                    <a:pt x="0" y="2"/>
                  </a:lnTo>
                  <a:lnTo>
                    <a:pt x="3" y="4"/>
                  </a:lnTo>
                  <a:lnTo>
                    <a:pt x="4" y="4"/>
                  </a:lnTo>
                  <a:lnTo>
                    <a:pt x="6" y="3"/>
                  </a:lnTo>
                  <a:lnTo>
                    <a:pt x="7" y="1"/>
                  </a:lnTo>
                  <a:lnTo>
                    <a:pt x="6" y="1"/>
                  </a:lnTo>
                  <a:lnTo>
                    <a:pt x="5" y="0"/>
                  </a:lnTo>
                  <a:lnTo>
                    <a:pt x="1" y="0"/>
                  </a:lnTo>
                  <a:lnTo>
                    <a:pt x="0" y="1"/>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7" name="Freeform 4590"/>
            <p:cNvSpPr>
              <a:spLocks/>
            </p:cNvSpPr>
            <p:nvPr/>
          </p:nvSpPr>
          <p:spPr bwMode="auto">
            <a:xfrm>
              <a:off x="3231" y="1678"/>
              <a:ext cx="5" cy="3"/>
            </a:xfrm>
            <a:custGeom>
              <a:avLst/>
              <a:gdLst>
                <a:gd name="T0" fmla="*/ 1 w 7"/>
                <a:gd name="T1" fmla="*/ 3 h 3"/>
                <a:gd name="T2" fmla="*/ 1 w 7"/>
                <a:gd name="T3" fmla="*/ 3 h 3"/>
                <a:gd name="T4" fmla="*/ 1 w 7"/>
                <a:gd name="T5" fmla="*/ 3 h 3"/>
                <a:gd name="T6" fmla="*/ 1 w 7"/>
                <a:gd name="T7" fmla="*/ 1 h 3"/>
                <a:gd name="T8" fmla="*/ 1 w 7"/>
                <a:gd name="T9" fmla="*/ 1 h 3"/>
                <a:gd name="T10" fmla="*/ 1 w 7"/>
                <a:gd name="T11" fmla="*/ 0 h 3"/>
                <a:gd name="T12" fmla="*/ 1 w 7"/>
                <a:gd name="T13" fmla="*/ 0 h 3"/>
                <a:gd name="T14" fmla="*/ 1 w 7"/>
                <a:gd name="T15" fmla="*/ 1 h 3"/>
                <a:gd name="T16" fmla="*/ 1 w 7"/>
                <a:gd name="T17" fmla="*/ 1 h 3"/>
                <a:gd name="T18" fmla="*/ 0 w 7"/>
                <a:gd name="T19" fmla="*/ 3 h 3"/>
                <a:gd name="T20" fmla="*/ 1 w 7"/>
                <a:gd name="T21" fmla="*/ 3 h 3"/>
                <a:gd name="T22" fmla="*/ 1 w 7"/>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3"/>
                <a:gd name="T38" fmla="*/ 7 w 7"/>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3">
                  <a:moveTo>
                    <a:pt x="1" y="3"/>
                  </a:moveTo>
                  <a:lnTo>
                    <a:pt x="1" y="3"/>
                  </a:lnTo>
                  <a:lnTo>
                    <a:pt x="3" y="3"/>
                  </a:lnTo>
                  <a:lnTo>
                    <a:pt x="6" y="1"/>
                  </a:lnTo>
                  <a:lnTo>
                    <a:pt x="7" y="0"/>
                  </a:lnTo>
                  <a:lnTo>
                    <a:pt x="3" y="1"/>
                  </a:lnTo>
                  <a:lnTo>
                    <a:pt x="0" y="3"/>
                  </a:lnTo>
                  <a:lnTo>
                    <a:pt x="1"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8" name="Freeform 4591"/>
            <p:cNvSpPr>
              <a:spLocks/>
            </p:cNvSpPr>
            <p:nvPr/>
          </p:nvSpPr>
          <p:spPr bwMode="auto">
            <a:xfrm>
              <a:off x="3224" y="1686"/>
              <a:ext cx="6" cy="1"/>
            </a:xfrm>
            <a:custGeom>
              <a:avLst/>
              <a:gdLst>
                <a:gd name="T0" fmla="*/ 1 w 7"/>
                <a:gd name="T1" fmla="*/ 1 h 2"/>
                <a:gd name="T2" fmla="*/ 1 w 7"/>
                <a:gd name="T3" fmla="*/ 1 h 2"/>
                <a:gd name="T4" fmla="*/ 3 w 7"/>
                <a:gd name="T5" fmla="*/ 1 h 2"/>
                <a:gd name="T6" fmla="*/ 3 w 7"/>
                <a:gd name="T7" fmla="*/ 1 h 2"/>
                <a:gd name="T8" fmla="*/ 3 w 7"/>
                <a:gd name="T9" fmla="*/ 1 h 2"/>
                <a:gd name="T10" fmla="*/ 3 w 7"/>
                <a:gd name="T11" fmla="*/ 1 h 2"/>
                <a:gd name="T12" fmla="*/ 3 w 7"/>
                <a:gd name="T13" fmla="*/ 0 h 2"/>
                <a:gd name="T14" fmla="*/ 3 w 7"/>
                <a:gd name="T15" fmla="*/ 0 h 2"/>
                <a:gd name="T16" fmla="*/ 3 w 7"/>
                <a:gd name="T17" fmla="*/ 0 h 2"/>
                <a:gd name="T18" fmla="*/ 3 w 7"/>
                <a:gd name="T19" fmla="*/ 0 h 2"/>
                <a:gd name="T20" fmla="*/ 1 w 7"/>
                <a:gd name="T21" fmla="*/ 1 h 2"/>
                <a:gd name="T22" fmla="*/ 0 w 7"/>
                <a:gd name="T23" fmla="*/ 1 h 2"/>
                <a:gd name="T24" fmla="*/ 1 w 7"/>
                <a:gd name="T25" fmla="*/ 1 h 2"/>
                <a:gd name="T26" fmla="*/ 1 w 7"/>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1" y="1"/>
                  </a:moveTo>
                  <a:lnTo>
                    <a:pt x="1" y="1"/>
                  </a:lnTo>
                  <a:lnTo>
                    <a:pt x="4" y="2"/>
                  </a:lnTo>
                  <a:lnTo>
                    <a:pt x="6" y="2"/>
                  </a:lnTo>
                  <a:lnTo>
                    <a:pt x="7" y="1"/>
                  </a:lnTo>
                  <a:lnTo>
                    <a:pt x="6" y="0"/>
                  </a:lnTo>
                  <a:lnTo>
                    <a:pt x="4" y="0"/>
                  </a:lnTo>
                  <a:lnTo>
                    <a:pt x="3" y="0"/>
                  </a:lnTo>
                  <a:lnTo>
                    <a:pt x="1" y="1"/>
                  </a:lnTo>
                  <a:lnTo>
                    <a:pt x="0" y="1"/>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69" name="Freeform 4592"/>
            <p:cNvSpPr>
              <a:spLocks/>
            </p:cNvSpPr>
            <p:nvPr/>
          </p:nvSpPr>
          <p:spPr bwMode="auto">
            <a:xfrm>
              <a:off x="3226" y="1690"/>
              <a:ext cx="3" cy="1"/>
            </a:xfrm>
            <a:custGeom>
              <a:avLst/>
              <a:gdLst>
                <a:gd name="T0" fmla="*/ 1 w 3"/>
                <a:gd name="T1" fmla="*/ 1 h 1"/>
                <a:gd name="T2" fmla="*/ 1 w 3"/>
                <a:gd name="T3" fmla="*/ 1 h 1"/>
                <a:gd name="T4" fmla="*/ 3 w 3"/>
                <a:gd name="T5" fmla="*/ 1 h 1"/>
                <a:gd name="T6" fmla="*/ 3 w 3"/>
                <a:gd name="T7" fmla="*/ 0 h 1"/>
                <a:gd name="T8" fmla="*/ 3 w 3"/>
                <a:gd name="T9" fmla="*/ 0 h 1"/>
                <a:gd name="T10" fmla="*/ 0 w 3"/>
                <a:gd name="T11" fmla="*/ 0 h 1"/>
                <a:gd name="T12" fmla="*/ 0 w 3"/>
                <a:gd name="T13" fmla="*/ 0 h 1"/>
                <a:gd name="T14" fmla="*/ 1 w 3"/>
                <a:gd name="T15" fmla="*/ 1 h 1"/>
                <a:gd name="T16" fmla="*/ 1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1" y="1"/>
                  </a:moveTo>
                  <a:lnTo>
                    <a:pt x="1" y="1"/>
                  </a:lnTo>
                  <a:lnTo>
                    <a:pt x="3" y="1"/>
                  </a:lnTo>
                  <a:lnTo>
                    <a:pt x="3" y="0"/>
                  </a:lnTo>
                  <a:lnTo>
                    <a:pt x="0"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0" name="Freeform 4593"/>
            <p:cNvSpPr>
              <a:spLocks/>
            </p:cNvSpPr>
            <p:nvPr/>
          </p:nvSpPr>
          <p:spPr bwMode="auto">
            <a:xfrm>
              <a:off x="3231" y="1688"/>
              <a:ext cx="2" cy="2"/>
            </a:xfrm>
            <a:custGeom>
              <a:avLst/>
              <a:gdLst>
                <a:gd name="T0" fmla="*/ 1 w 3"/>
                <a:gd name="T1" fmla="*/ 1 h 2"/>
                <a:gd name="T2" fmla="*/ 1 w 3"/>
                <a:gd name="T3" fmla="*/ 1 h 2"/>
                <a:gd name="T4" fmla="*/ 1 w 3"/>
                <a:gd name="T5" fmla="*/ 0 h 2"/>
                <a:gd name="T6" fmla="*/ 1 w 3"/>
                <a:gd name="T7" fmla="*/ 0 h 2"/>
                <a:gd name="T8" fmla="*/ 0 w 3"/>
                <a:gd name="T9" fmla="*/ 0 h 2"/>
                <a:gd name="T10" fmla="*/ 0 w 3"/>
                <a:gd name="T11" fmla="*/ 0 h 2"/>
                <a:gd name="T12" fmla="*/ 0 w 3"/>
                <a:gd name="T13" fmla="*/ 0 h 2"/>
                <a:gd name="T14" fmla="*/ 0 w 3"/>
                <a:gd name="T15" fmla="*/ 1 h 2"/>
                <a:gd name="T16" fmla="*/ 0 w 3"/>
                <a:gd name="T17" fmla="*/ 1 h 2"/>
                <a:gd name="T18" fmla="*/ 0 w 3"/>
                <a:gd name="T19" fmla="*/ 1 h 2"/>
                <a:gd name="T20" fmla="*/ 1 w 3"/>
                <a:gd name="T21" fmla="*/ 2 h 2"/>
                <a:gd name="T22" fmla="*/ 1 w 3"/>
                <a:gd name="T23" fmla="*/ 1 h 2"/>
                <a:gd name="T24" fmla="*/ 1 w 3"/>
                <a:gd name="T25" fmla="*/ 1 h 2"/>
                <a:gd name="T26" fmla="*/ 1 w 3"/>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3" y="1"/>
                  </a:moveTo>
                  <a:lnTo>
                    <a:pt x="3" y="1"/>
                  </a:lnTo>
                  <a:lnTo>
                    <a:pt x="2" y="0"/>
                  </a:lnTo>
                  <a:lnTo>
                    <a:pt x="0" y="0"/>
                  </a:lnTo>
                  <a:lnTo>
                    <a:pt x="0" y="1"/>
                  </a:lnTo>
                  <a:lnTo>
                    <a:pt x="3" y="2"/>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1" name="Freeform 4594"/>
            <p:cNvSpPr>
              <a:spLocks/>
            </p:cNvSpPr>
            <p:nvPr/>
          </p:nvSpPr>
          <p:spPr bwMode="auto">
            <a:xfrm>
              <a:off x="3231" y="1681"/>
              <a:ext cx="11" cy="5"/>
            </a:xfrm>
            <a:custGeom>
              <a:avLst/>
              <a:gdLst>
                <a:gd name="T0" fmla="*/ 1 w 14"/>
                <a:gd name="T1" fmla="*/ 5 h 5"/>
                <a:gd name="T2" fmla="*/ 1 w 14"/>
                <a:gd name="T3" fmla="*/ 5 h 5"/>
                <a:gd name="T4" fmla="*/ 2 w 14"/>
                <a:gd name="T5" fmla="*/ 5 h 5"/>
                <a:gd name="T6" fmla="*/ 2 w 14"/>
                <a:gd name="T7" fmla="*/ 5 h 5"/>
                <a:gd name="T8" fmla="*/ 2 w 14"/>
                <a:gd name="T9" fmla="*/ 2 h 5"/>
                <a:gd name="T10" fmla="*/ 2 w 14"/>
                <a:gd name="T11" fmla="*/ 2 h 5"/>
                <a:gd name="T12" fmla="*/ 2 w 14"/>
                <a:gd name="T13" fmla="*/ 2 h 5"/>
                <a:gd name="T14" fmla="*/ 2 w 14"/>
                <a:gd name="T15" fmla="*/ 1 h 5"/>
                <a:gd name="T16" fmla="*/ 2 w 14"/>
                <a:gd name="T17" fmla="*/ 0 h 5"/>
                <a:gd name="T18" fmla="*/ 2 w 14"/>
                <a:gd name="T19" fmla="*/ 0 h 5"/>
                <a:gd name="T20" fmla="*/ 2 w 14"/>
                <a:gd name="T21" fmla="*/ 0 h 5"/>
                <a:gd name="T22" fmla="*/ 2 w 14"/>
                <a:gd name="T23" fmla="*/ 1 h 5"/>
                <a:gd name="T24" fmla="*/ 2 w 14"/>
                <a:gd name="T25" fmla="*/ 4 h 5"/>
                <a:gd name="T26" fmla="*/ 2 w 14"/>
                <a:gd name="T27" fmla="*/ 4 h 5"/>
                <a:gd name="T28" fmla="*/ 0 w 14"/>
                <a:gd name="T29" fmla="*/ 4 h 5"/>
                <a:gd name="T30" fmla="*/ 0 w 14"/>
                <a:gd name="T31" fmla="*/ 5 h 5"/>
                <a:gd name="T32" fmla="*/ 1 w 14"/>
                <a:gd name="T33" fmla="*/ 5 h 5"/>
                <a:gd name="T34" fmla="*/ 1 w 14"/>
                <a:gd name="T35" fmla="*/ 5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5"/>
                <a:gd name="T56" fmla="*/ 14 w 14"/>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5">
                  <a:moveTo>
                    <a:pt x="1" y="5"/>
                  </a:moveTo>
                  <a:lnTo>
                    <a:pt x="1" y="5"/>
                  </a:lnTo>
                  <a:lnTo>
                    <a:pt x="4" y="5"/>
                  </a:lnTo>
                  <a:lnTo>
                    <a:pt x="7" y="5"/>
                  </a:lnTo>
                  <a:lnTo>
                    <a:pt x="13" y="2"/>
                  </a:lnTo>
                  <a:lnTo>
                    <a:pt x="14" y="2"/>
                  </a:lnTo>
                  <a:lnTo>
                    <a:pt x="13" y="1"/>
                  </a:lnTo>
                  <a:lnTo>
                    <a:pt x="9" y="0"/>
                  </a:lnTo>
                  <a:lnTo>
                    <a:pt x="8" y="0"/>
                  </a:lnTo>
                  <a:lnTo>
                    <a:pt x="6" y="1"/>
                  </a:lnTo>
                  <a:lnTo>
                    <a:pt x="2" y="4"/>
                  </a:lnTo>
                  <a:lnTo>
                    <a:pt x="0" y="4"/>
                  </a:lnTo>
                  <a:lnTo>
                    <a:pt x="0" y="5"/>
                  </a:lnTo>
                  <a:lnTo>
                    <a:pt x="1"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2" name="Freeform 4595"/>
            <p:cNvSpPr>
              <a:spLocks/>
            </p:cNvSpPr>
            <p:nvPr/>
          </p:nvSpPr>
          <p:spPr bwMode="auto">
            <a:xfrm>
              <a:off x="3199" y="1707"/>
              <a:ext cx="2" cy="2"/>
            </a:xfrm>
            <a:custGeom>
              <a:avLst/>
              <a:gdLst>
                <a:gd name="T0" fmla="*/ 1 w 3"/>
                <a:gd name="T1" fmla="*/ 1 h 3"/>
                <a:gd name="T2" fmla="*/ 1 w 3"/>
                <a:gd name="T3" fmla="*/ 1 h 3"/>
                <a:gd name="T4" fmla="*/ 1 w 3"/>
                <a:gd name="T5" fmla="*/ 1 h 3"/>
                <a:gd name="T6" fmla="*/ 1 w 3"/>
                <a:gd name="T7" fmla="*/ 0 h 3"/>
                <a:gd name="T8" fmla="*/ 1 w 3"/>
                <a:gd name="T9" fmla="*/ 0 h 3"/>
                <a:gd name="T10" fmla="*/ 0 w 3"/>
                <a:gd name="T11" fmla="*/ 1 h 3"/>
                <a:gd name="T12" fmla="*/ 0 w 3"/>
                <a:gd name="T13" fmla="*/ 1 h 3"/>
                <a:gd name="T14" fmla="*/ 0 w 3"/>
                <a:gd name="T15" fmla="*/ 1 h 3"/>
                <a:gd name="T16" fmla="*/ 1 w 3"/>
                <a:gd name="T17" fmla="*/ 1 h 3"/>
                <a:gd name="T18" fmla="*/ 1 w 3"/>
                <a:gd name="T19" fmla="*/ 1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3" y="2"/>
                  </a:moveTo>
                  <a:lnTo>
                    <a:pt x="3" y="2"/>
                  </a:lnTo>
                  <a:lnTo>
                    <a:pt x="3" y="1"/>
                  </a:lnTo>
                  <a:lnTo>
                    <a:pt x="2" y="0"/>
                  </a:lnTo>
                  <a:lnTo>
                    <a:pt x="0" y="1"/>
                  </a:lnTo>
                  <a:lnTo>
                    <a:pt x="0" y="2"/>
                  </a:lnTo>
                  <a:lnTo>
                    <a:pt x="1" y="3"/>
                  </a:lnTo>
                  <a:lnTo>
                    <a:pt x="2" y="3"/>
                  </a:lnTo>
                  <a:lnTo>
                    <a:pt x="3"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3" name="Freeform 4596"/>
            <p:cNvSpPr>
              <a:spLocks/>
            </p:cNvSpPr>
            <p:nvPr/>
          </p:nvSpPr>
          <p:spPr bwMode="auto">
            <a:xfrm>
              <a:off x="3197" y="1709"/>
              <a:ext cx="2" cy="2"/>
            </a:xfrm>
            <a:custGeom>
              <a:avLst/>
              <a:gdLst>
                <a:gd name="T0" fmla="*/ 1 w 2"/>
                <a:gd name="T1" fmla="*/ 2 h 2"/>
                <a:gd name="T2" fmla="*/ 1 w 2"/>
                <a:gd name="T3" fmla="*/ 2 h 2"/>
                <a:gd name="T4" fmla="*/ 2 w 2"/>
                <a:gd name="T5" fmla="*/ 1 h 2"/>
                <a:gd name="T6" fmla="*/ 2 w 2"/>
                <a:gd name="T7" fmla="*/ 1 h 2"/>
                <a:gd name="T8" fmla="*/ 1 w 2"/>
                <a:gd name="T9" fmla="*/ 0 h 2"/>
                <a:gd name="T10" fmla="*/ 1 w 2"/>
                <a:gd name="T11" fmla="*/ 1 h 2"/>
                <a:gd name="T12" fmla="*/ 1 w 2"/>
                <a:gd name="T13" fmla="*/ 1 h 2"/>
                <a:gd name="T14" fmla="*/ 0 w 2"/>
                <a:gd name="T15" fmla="*/ 2 h 2"/>
                <a:gd name="T16" fmla="*/ 0 w 2"/>
                <a:gd name="T17" fmla="*/ 2 h 2"/>
                <a:gd name="T18" fmla="*/ 1 w 2"/>
                <a:gd name="T19" fmla="*/ 2 h 2"/>
                <a:gd name="T20" fmla="*/ 1 w 2"/>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1" y="2"/>
                  </a:moveTo>
                  <a:lnTo>
                    <a:pt x="1" y="2"/>
                  </a:lnTo>
                  <a:lnTo>
                    <a:pt x="2" y="1"/>
                  </a:lnTo>
                  <a:lnTo>
                    <a:pt x="1" y="0"/>
                  </a:lnTo>
                  <a:lnTo>
                    <a:pt x="1" y="1"/>
                  </a:lnTo>
                  <a:lnTo>
                    <a:pt x="0" y="2"/>
                  </a:lnTo>
                  <a:lnTo>
                    <a:pt x="1"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4" name="Freeform 4597"/>
            <p:cNvSpPr>
              <a:spLocks/>
            </p:cNvSpPr>
            <p:nvPr/>
          </p:nvSpPr>
          <p:spPr bwMode="auto">
            <a:xfrm>
              <a:off x="3187" y="1718"/>
              <a:ext cx="2" cy="1"/>
            </a:xfrm>
            <a:custGeom>
              <a:avLst/>
              <a:gdLst>
                <a:gd name="T0" fmla="*/ 1 w 3"/>
                <a:gd name="T1" fmla="*/ 1 h 1"/>
                <a:gd name="T2" fmla="*/ 1 w 3"/>
                <a:gd name="T3" fmla="*/ 1 h 1"/>
                <a:gd name="T4" fmla="*/ 1 w 3"/>
                <a:gd name="T5" fmla="*/ 0 h 1"/>
                <a:gd name="T6" fmla="*/ 0 w 3"/>
                <a:gd name="T7" fmla="*/ 0 h 1"/>
                <a:gd name="T8" fmla="*/ 0 w 3"/>
                <a:gd name="T9" fmla="*/ 0 h 1"/>
                <a:gd name="T10" fmla="*/ 0 w 3"/>
                <a:gd name="T11" fmla="*/ 1 h 1"/>
                <a:gd name="T12" fmla="*/ 1 w 3"/>
                <a:gd name="T13" fmla="*/ 1 h 1"/>
                <a:gd name="T14" fmla="*/ 1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0"/>
                  </a:lnTo>
                  <a:lnTo>
                    <a:pt x="0" y="0"/>
                  </a:lnTo>
                  <a:lnTo>
                    <a:pt x="0" y="1"/>
                  </a:lnTo>
                  <a:lnTo>
                    <a:pt x="2"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5" name="Freeform 4598"/>
            <p:cNvSpPr>
              <a:spLocks/>
            </p:cNvSpPr>
            <p:nvPr/>
          </p:nvSpPr>
          <p:spPr bwMode="auto">
            <a:xfrm>
              <a:off x="3193" y="1753"/>
              <a:ext cx="5" cy="4"/>
            </a:xfrm>
            <a:custGeom>
              <a:avLst/>
              <a:gdLst>
                <a:gd name="T0" fmla="*/ 2 w 5"/>
                <a:gd name="T1" fmla="*/ 3 h 4"/>
                <a:gd name="T2" fmla="*/ 2 w 5"/>
                <a:gd name="T3" fmla="*/ 3 h 4"/>
                <a:gd name="T4" fmla="*/ 3 w 5"/>
                <a:gd name="T5" fmla="*/ 4 h 4"/>
                <a:gd name="T6" fmla="*/ 3 w 5"/>
                <a:gd name="T7" fmla="*/ 4 h 4"/>
                <a:gd name="T8" fmla="*/ 4 w 5"/>
                <a:gd name="T9" fmla="*/ 3 h 4"/>
                <a:gd name="T10" fmla="*/ 4 w 5"/>
                <a:gd name="T11" fmla="*/ 3 h 4"/>
                <a:gd name="T12" fmla="*/ 5 w 5"/>
                <a:gd name="T13" fmla="*/ 1 h 4"/>
                <a:gd name="T14" fmla="*/ 4 w 5"/>
                <a:gd name="T15" fmla="*/ 0 h 4"/>
                <a:gd name="T16" fmla="*/ 4 w 5"/>
                <a:gd name="T17" fmla="*/ 0 h 4"/>
                <a:gd name="T18" fmla="*/ 4 w 5"/>
                <a:gd name="T19" fmla="*/ 0 h 4"/>
                <a:gd name="T20" fmla="*/ 2 w 5"/>
                <a:gd name="T21" fmla="*/ 1 h 4"/>
                <a:gd name="T22" fmla="*/ 0 w 5"/>
                <a:gd name="T23" fmla="*/ 1 h 4"/>
                <a:gd name="T24" fmla="*/ 0 w 5"/>
                <a:gd name="T25" fmla="*/ 1 h 4"/>
                <a:gd name="T26" fmla="*/ 0 w 5"/>
                <a:gd name="T27" fmla="*/ 2 h 4"/>
                <a:gd name="T28" fmla="*/ 2 w 5"/>
                <a:gd name="T29" fmla="*/ 3 h 4"/>
                <a:gd name="T30" fmla="*/ 2 w 5"/>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4"/>
                <a:gd name="T50" fmla="*/ 5 w 5"/>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4">
                  <a:moveTo>
                    <a:pt x="2" y="3"/>
                  </a:moveTo>
                  <a:lnTo>
                    <a:pt x="2" y="3"/>
                  </a:lnTo>
                  <a:lnTo>
                    <a:pt x="3" y="4"/>
                  </a:lnTo>
                  <a:lnTo>
                    <a:pt x="4" y="3"/>
                  </a:lnTo>
                  <a:lnTo>
                    <a:pt x="5" y="1"/>
                  </a:lnTo>
                  <a:lnTo>
                    <a:pt x="4" y="0"/>
                  </a:lnTo>
                  <a:lnTo>
                    <a:pt x="2" y="1"/>
                  </a:lnTo>
                  <a:lnTo>
                    <a:pt x="0" y="1"/>
                  </a:lnTo>
                  <a:lnTo>
                    <a:pt x="0" y="2"/>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6" name="Freeform 4599"/>
            <p:cNvSpPr>
              <a:spLocks/>
            </p:cNvSpPr>
            <p:nvPr/>
          </p:nvSpPr>
          <p:spPr bwMode="auto">
            <a:xfrm>
              <a:off x="3192" y="1756"/>
              <a:ext cx="3" cy="2"/>
            </a:xfrm>
            <a:custGeom>
              <a:avLst/>
              <a:gdLst>
                <a:gd name="T0" fmla="*/ 0 w 4"/>
                <a:gd name="T1" fmla="*/ 1 h 3"/>
                <a:gd name="T2" fmla="*/ 0 w 4"/>
                <a:gd name="T3" fmla="*/ 1 h 3"/>
                <a:gd name="T4" fmla="*/ 0 w 4"/>
                <a:gd name="T5" fmla="*/ 1 h 3"/>
                <a:gd name="T6" fmla="*/ 1 w 4"/>
                <a:gd name="T7" fmla="*/ 1 h 3"/>
                <a:gd name="T8" fmla="*/ 1 w 4"/>
                <a:gd name="T9" fmla="*/ 1 h 3"/>
                <a:gd name="T10" fmla="*/ 2 w 4"/>
                <a:gd name="T11" fmla="*/ 1 h 3"/>
                <a:gd name="T12" fmla="*/ 2 w 4"/>
                <a:gd name="T13" fmla="*/ 1 h 3"/>
                <a:gd name="T14" fmla="*/ 2 w 4"/>
                <a:gd name="T15" fmla="*/ 1 h 3"/>
                <a:gd name="T16" fmla="*/ 1 w 4"/>
                <a:gd name="T17" fmla="*/ 0 h 3"/>
                <a:gd name="T18" fmla="*/ 0 w 4"/>
                <a:gd name="T19" fmla="*/ 0 h 3"/>
                <a:gd name="T20" fmla="*/ 0 w 4"/>
                <a:gd name="T21" fmla="*/ 1 h 3"/>
                <a:gd name="T22" fmla="*/ 0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0" y="2"/>
                  </a:moveTo>
                  <a:lnTo>
                    <a:pt x="0" y="2"/>
                  </a:lnTo>
                  <a:lnTo>
                    <a:pt x="1" y="3"/>
                  </a:lnTo>
                  <a:lnTo>
                    <a:pt x="4" y="3"/>
                  </a:lnTo>
                  <a:lnTo>
                    <a:pt x="2" y="2"/>
                  </a:lnTo>
                  <a:lnTo>
                    <a:pt x="1" y="0"/>
                  </a:lnTo>
                  <a:lnTo>
                    <a:pt x="0"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7" name="Freeform 4600"/>
            <p:cNvSpPr>
              <a:spLocks/>
            </p:cNvSpPr>
            <p:nvPr/>
          </p:nvSpPr>
          <p:spPr bwMode="auto">
            <a:xfrm>
              <a:off x="3190" y="1758"/>
              <a:ext cx="1" cy="5"/>
            </a:xfrm>
            <a:custGeom>
              <a:avLst/>
              <a:gdLst>
                <a:gd name="T0" fmla="*/ 0 w 1"/>
                <a:gd name="T1" fmla="*/ 3 h 6"/>
                <a:gd name="T2" fmla="*/ 0 w 1"/>
                <a:gd name="T3" fmla="*/ 3 h 6"/>
                <a:gd name="T4" fmla="*/ 0 w 1"/>
                <a:gd name="T5" fmla="*/ 3 h 6"/>
                <a:gd name="T6" fmla="*/ 1 w 1"/>
                <a:gd name="T7" fmla="*/ 3 h 6"/>
                <a:gd name="T8" fmla="*/ 1 w 1"/>
                <a:gd name="T9" fmla="*/ 3 h 6"/>
                <a:gd name="T10" fmla="*/ 1 w 1"/>
                <a:gd name="T11" fmla="*/ 3 h 6"/>
                <a:gd name="T12" fmla="*/ 1 w 1"/>
                <a:gd name="T13" fmla="*/ 3 h 6"/>
                <a:gd name="T14" fmla="*/ 0 w 1"/>
                <a:gd name="T15" fmla="*/ 1 h 6"/>
                <a:gd name="T16" fmla="*/ 0 w 1"/>
                <a:gd name="T17" fmla="*/ 0 h 6"/>
                <a:gd name="T18" fmla="*/ 0 w 1"/>
                <a:gd name="T19" fmla="*/ 3 h 6"/>
                <a:gd name="T20" fmla="*/ 0 w 1"/>
                <a:gd name="T21" fmla="*/ 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6"/>
                <a:gd name="T35" fmla="*/ 1 w 1"/>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6">
                  <a:moveTo>
                    <a:pt x="0" y="3"/>
                  </a:moveTo>
                  <a:lnTo>
                    <a:pt x="0" y="3"/>
                  </a:lnTo>
                  <a:lnTo>
                    <a:pt x="0" y="5"/>
                  </a:lnTo>
                  <a:lnTo>
                    <a:pt x="1" y="6"/>
                  </a:lnTo>
                  <a:lnTo>
                    <a:pt x="1" y="5"/>
                  </a:lnTo>
                  <a:lnTo>
                    <a:pt x="1" y="4"/>
                  </a:lnTo>
                  <a:lnTo>
                    <a:pt x="0" y="1"/>
                  </a:lnTo>
                  <a:lnTo>
                    <a:pt x="0" y="0"/>
                  </a:lnTo>
                  <a:lnTo>
                    <a:pt x="0"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8" name="Freeform 4601"/>
            <p:cNvSpPr>
              <a:spLocks/>
            </p:cNvSpPr>
            <p:nvPr/>
          </p:nvSpPr>
          <p:spPr bwMode="auto">
            <a:xfrm>
              <a:off x="3190" y="1767"/>
              <a:ext cx="2" cy="3"/>
            </a:xfrm>
            <a:custGeom>
              <a:avLst/>
              <a:gdLst>
                <a:gd name="T0" fmla="*/ 1 w 2"/>
                <a:gd name="T1" fmla="*/ 1 h 5"/>
                <a:gd name="T2" fmla="*/ 1 w 2"/>
                <a:gd name="T3" fmla="*/ 1 h 5"/>
                <a:gd name="T4" fmla="*/ 0 w 2"/>
                <a:gd name="T5" fmla="*/ 1 h 5"/>
                <a:gd name="T6" fmla="*/ 0 w 2"/>
                <a:gd name="T7" fmla="*/ 1 h 5"/>
                <a:gd name="T8" fmla="*/ 1 w 2"/>
                <a:gd name="T9" fmla="*/ 1 h 5"/>
                <a:gd name="T10" fmla="*/ 1 w 2"/>
                <a:gd name="T11" fmla="*/ 1 h 5"/>
                <a:gd name="T12" fmla="*/ 2 w 2"/>
                <a:gd name="T13" fmla="*/ 1 h 5"/>
                <a:gd name="T14" fmla="*/ 2 w 2"/>
                <a:gd name="T15" fmla="*/ 1 h 5"/>
                <a:gd name="T16" fmla="*/ 2 w 2"/>
                <a:gd name="T17" fmla="*/ 1 h 5"/>
                <a:gd name="T18" fmla="*/ 1 w 2"/>
                <a:gd name="T19" fmla="*/ 0 h 5"/>
                <a:gd name="T20" fmla="*/ 1 w 2"/>
                <a:gd name="T21" fmla="*/ 1 h 5"/>
                <a:gd name="T22" fmla="*/ 1 w 2"/>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5"/>
                <a:gd name="T38" fmla="*/ 2 w 2"/>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5">
                  <a:moveTo>
                    <a:pt x="1" y="1"/>
                  </a:moveTo>
                  <a:lnTo>
                    <a:pt x="1" y="1"/>
                  </a:lnTo>
                  <a:lnTo>
                    <a:pt x="0" y="3"/>
                  </a:lnTo>
                  <a:lnTo>
                    <a:pt x="0" y="5"/>
                  </a:lnTo>
                  <a:lnTo>
                    <a:pt x="1" y="5"/>
                  </a:lnTo>
                  <a:lnTo>
                    <a:pt x="2" y="5"/>
                  </a:lnTo>
                  <a:lnTo>
                    <a:pt x="2" y="2"/>
                  </a:lnTo>
                  <a:lnTo>
                    <a:pt x="1"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79" name="Freeform 4602"/>
            <p:cNvSpPr>
              <a:spLocks/>
            </p:cNvSpPr>
            <p:nvPr/>
          </p:nvSpPr>
          <p:spPr bwMode="auto">
            <a:xfrm>
              <a:off x="3289" y="1585"/>
              <a:ext cx="4" cy="6"/>
            </a:xfrm>
            <a:custGeom>
              <a:avLst/>
              <a:gdLst>
                <a:gd name="T0" fmla="*/ 2 w 5"/>
                <a:gd name="T1" fmla="*/ 0 h 8"/>
                <a:gd name="T2" fmla="*/ 2 w 5"/>
                <a:gd name="T3" fmla="*/ 0 h 8"/>
                <a:gd name="T4" fmla="*/ 2 w 5"/>
                <a:gd name="T5" fmla="*/ 0 h 8"/>
                <a:gd name="T6" fmla="*/ 2 w 5"/>
                <a:gd name="T7" fmla="*/ 0 h 8"/>
                <a:gd name="T8" fmla="*/ 2 w 5"/>
                <a:gd name="T9" fmla="*/ 2 h 8"/>
                <a:gd name="T10" fmla="*/ 0 w 5"/>
                <a:gd name="T11" fmla="*/ 2 h 8"/>
                <a:gd name="T12" fmla="*/ 0 w 5"/>
                <a:gd name="T13" fmla="*/ 2 h 8"/>
                <a:gd name="T14" fmla="*/ 0 w 5"/>
                <a:gd name="T15" fmla="*/ 2 h 8"/>
                <a:gd name="T16" fmla="*/ 1 w 5"/>
                <a:gd name="T17" fmla="*/ 2 h 8"/>
                <a:gd name="T18" fmla="*/ 2 w 5"/>
                <a:gd name="T19" fmla="*/ 2 h 8"/>
                <a:gd name="T20" fmla="*/ 2 w 5"/>
                <a:gd name="T21" fmla="*/ 2 h 8"/>
                <a:gd name="T22" fmla="*/ 2 w 5"/>
                <a:gd name="T23" fmla="*/ 2 h 8"/>
                <a:gd name="T24" fmla="*/ 2 w 5"/>
                <a:gd name="T25" fmla="*/ 2 h 8"/>
                <a:gd name="T26" fmla="*/ 2 w 5"/>
                <a:gd name="T27" fmla="*/ 2 h 8"/>
                <a:gd name="T28" fmla="*/ 2 w 5"/>
                <a:gd name="T29" fmla="*/ 2 h 8"/>
                <a:gd name="T30" fmla="*/ 2 w 5"/>
                <a:gd name="T31" fmla="*/ 2 h 8"/>
                <a:gd name="T32" fmla="*/ 2 w 5"/>
                <a:gd name="T33" fmla="*/ 2 h 8"/>
                <a:gd name="T34" fmla="*/ 2 w 5"/>
                <a:gd name="T35" fmla="*/ 2 h 8"/>
                <a:gd name="T36" fmla="*/ 2 w 5"/>
                <a:gd name="T37" fmla="*/ 0 h 8"/>
                <a:gd name="T38" fmla="*/ 2 w 5"/>
                <a:gd name="T39" fmla="*/ 0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
                <a:gd name="T61" fmla="*/ 0 h 8"/>
                <a:gd name="T62" fmla="*/ 5 w 5"/>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 h="8">
                  <a:moveTo>
                    <a:pt x="5" y="0"/>
                  </a:moveTo>
                  <a:lnTo>
                    <a:pt x="5" y="0"/>
                  </a:lnTo>
                  <a:lnTo>
                    <a:pt x="4" y="0"/>
                  </a:lnTo>
                  <a:lnTo>
                    <a:pt x="3" y="2"/>
                  </a:lnTo>
                  <a:lnTo>
                    <a:pt x="0" y="7"/>
                  </a:lnTo>
                  <a:lnTo>
                    <a:pt x="1" y="8"/>
                  </a:lnTo>
                  <a:lnTo>
                    <a:pt x="2" y="7"/>
                  </a:lnTo>
                  <a:lnTo>
                    <a:pt x="3" y="7"/>
                  </a:lnTo>
                  <a:lnTo>
                    <a:pt x="4" y="4"/>
                  </a:lnTo>
                  <a:lnTo>
                    <a:pt x="5" y="3"/>
                  </a:lnTo>
                  <a:lnTo>
                    <a:pt x="4" y="2"/>
                  </a:lnTo>
                  <a:lnTo>
                    <a:pt x="5"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0" name="Freeform 4603"/>
            <p:cNvSpPr>
              <a:spLocks/>
            </p:cNvSpPr>
            <p:nvPr/>
          </p:nvSpPr>
          <p:spPr bwMode="auto">
            <a:xfrm>
              <a:off x="3297" y="1579"/>
              <a:ext cx="9" cy="6"/>
            </a:xfrm>
            <a:custGeom>
              <a:avLst/>
              <a:gdLst>
                <a:gd name="T0" fmla="*/ 2 w 11"/>
                <a:gd name="T1" fmla="*/ 1 h 6"/>
                <a:gd name="T2" fmla="*/ 2 w 11"/>
                <a:gd name="T3" fmla="*/ 1 h 6"/>
                <a:gd name="T4" fmla="*/ 2 w 11"/>
                <a:gd name="T5" fmla="*/ 2 h 6"/>
                <a:gd name="T6" fmla="*/ 2 w 11"/>
                <a:gd name="T7" fmla="*/ 2 h 6"/>
                <a:gd name="T8" fmla="*/ 1 w 11"/>
                <a:gd name="T9" fmla="*/ 3 h 6"/>
                <a:gd name="T10" fmla="*/ 1 w 11"/>
                <a:gd name="T11" fmla="*/ 3 h 6"/>
                <a:gd name="T12" fmla="*/ 0 w 11"/>
                <a:gd name="T13" fmla="*/ 4 h 6"/>
                <a:gd name="T14" fmla="*/ 0 w 11"/>
                <a:gd name="T15" fmla="*/ 5 h 6"/>
                <a:gd name="T16" fmla="*/ 0 w 11"/>
                <a:gd name="T17" fmla="*/ 5 h 6"/>
                <a:gd name="T18" fmla="*/ 0 w 11"/>
                <a:gd name="T19" fmla="*/ 5 h 6"/>
                <a:gd name="T20" fmla="*/ 0 w 11"/>
                <a:gd name="T21" fmla="*/ 6 h 6"/>
                <a:gd name="T22" fmla="*/ 1 w 11"/>
                <a:gd name="T23" fmla="*/ 6 h 6"/>
                <a:gd name="T24" fmla="*/ 2 w 11"/>
                <a:gd name="T25" fmla="*/ 6 h 6"/>
                <a:gd name="T26" fmla="*/ 2 w 11"/>
                <a:gd name="T27" fmla="*/ 6 h 6"/>
                <a:gd name="T28" fmla="*/ 2 w 11"/>
                <a:gd name="T29" fmla="*/ 6 h 6"/>
                <a:gd name="T30" fmla="*/ 2 w 11"/>
                <a:gd name="T31" fmla="*/ 5 h 6"/>
                <a:gd name="T32" fmla="*/ 2 w 11"/>
                <a:gd name="T33" fmla="*/ 3 h 6"/>
                <a:gd name="T34" fmla="*/ 2 w 11"/>
                <a:gd name="T35" fmla="*/ 3 h 6"/>
                <a:gd name="T36" fmla="*/ 2 w 11"/>
                <a:gd name="T37" fmla="*/ 2 h 6"/>
                <a:gd name="T38" fmla="*/ 2 w 11"/>
                <a:gd name="T39" fmla="*/ 1 h 6"/>
                <a:gd name="T40" fmla="*/ 2 w 11"/>
                <a:gd name="T41" fmla="*/ 0 h 6"/>
                <a:gd name="T42" fmla="*/ 2 w 11"/>
                <a:gd name="T43" fmla="*/ 0 h 6"/>
                <a:gd name="T44" fmla="*/ 2 w 11"/>
                <a:gd name="T45" fmla="*/ 1 h 6"/>
                <a:gd name="T46" fmla="*/ 2 w 11"/>
                <a:gd name="T47" fmla="*/ 1 h 6"/>
                <a:gd name="T48" fmla="*/ 2 w 11"/>
                <a:gd name="T49" fmla="*/ 1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
                <a:gd name="T76" fmla="*/ 0 h 6"/>
                <a:gd name="T77" fmla="*/ 11 w 11"/>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 h="6">
                  <a:moveTo>
                    <a:pt x="3" y="1"/>
                  </a:moveTo>
                  <a:lnTo>
                    <a:pt x="3" y="1"/>
                  </a:lnTo>
                  <a:lnTo>
                    <a:pt x="2" y="2"/>
                  </a:lnTo>
                  <a:lnTo>
                    <a:pt x="1" y="3"/>
                  </a:lnTo>
                  <a:lnTo>
                    <a:pt x="0" y="4"/>
                  </a:lnTo>
                  <a:lnTo>
                    <a:pt x="0" y="5"/>
                  </a:lnTo>
                  <a:lnTo>
                    <a:pt x="0" y="6"/>
                  </a:lnTo>
                  <a:lnTo>
                    <a:pt x="1" y="6"/>
                  </a:lnTo>
                  <a:lnTo>
                    <a:pt x="4" y="6"/>
                  </a:lnTo>
                  <a:lnTo>
                    <a:pt x="5" y="6"/>
                  </a:lnTo>
                  <a:lnTo>
                    <a:pt x="6" y="5"/>
                  </a:lnTo>
                  <a:lnTo>
                    <a:pt x="9" y="3"/>
                  </a:lnTo>
                  <a:lnTo>
                    <a:pt x="11" y="2"/>
                  </a:lnTo>
                  <a:lnTo>
                    <a:pt x="9" y="1"/>
                  </a:lnTo>
                  <a:lnTo>
                    <a:pt x="7" y="0"/>
                  </a:lnTo>
                  <a:lnTo>
                    <a:pt x="5" y="1"/>
                  </a:lnTo>
                  <a:lnTo>
                    <a:pt x="3"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1" name="Freeform 4604"/>
            <p:cNvSpPr>
              <a:spLocks/>
            </p:cNvSpPr>
            <p:nvPr/>
          </p:nvSpPr>
          <p:spPr bwMode="auto">
            <a:xfrm>
              <a:off x="3307" y="1576"/>
              <a:ext cx="11" cy="6"/>
            </a:xfrm>
            <a:custGeom>
              <a:avLst/>
              <a:gdLst>
                <a:gd name="T0" fmla="*/ 1 w 14"/>
                <a:gd name="T1" fmla="*/ 3 h 7"/>
                <a:gd name="T2" fmla="*/ 1 w 14"/>
                <a:gd name="T3" fmla="*/ 3 h 7"/>
                <a:gd name="T4" fmla="*/ 2 w 14"/>
                <a:gd name="T5" fmla="*/ 3 h 7"/>
                <a:gd name="T6" fmla="*/ 2 w 14"/>
                <a:gd name="T7" fmla="*/ 3 h 7"/>
                <a:gd name="T8" fmla="*/ 2 w 14"/>
                <a:gd name="T9" fmla="*/ 0 h 7"/>
                <a:gd name="T10" fmla="*/ 2 w 14"/>
                <a:gd name="T11" fmla="*/ 0 h 7"/>
                <a:gd name="T12" fmla="*/ 2 w 14"/>
                <a:gd name="T13" fmla="*/ 0 h 7"/>
                <a:gd name="T14" fmla="*/ 2 w 14"/>
                <a:gd name="T15" fmla="*/ 0 h 7"/>
                <a:gd name="T16" fmla="*/ 2 w 14"/>
                <a:gd name="T17" fmla="*/ 0 h 7"/>
                <a:gd name="T18" fmla="*/ 2 w 14"/>
                <a:gd name="T19" fmla="*/ 1 h 7"/>
                <a:gd name="T20" fmla="*/ 2 w 14"/>
                <a:gd name="T21" fmla="*/ 1 h 7"/>
                <a:gd name="T22" fmla="*/ 2 w 14"/>
                <a:gd name="T23" fmla="*/ 3 h 7"/>
                <a:gd name="T24" fmla="*/ 1 w 14"/>
                <a:gd name="T25" fmla="*/ 3 h 7"/>
                <a:gd name="T26" fmla="*/ 1 w 14"/>
                <a:gd name="T27" fmla="*/ 3 h 7"/>
                <a:gd name="T28" fmla="*/ 0 w 14"/>
                <a:gd name="T29" fmla="*/ 3 h 7"/>
                <a:gd name="T30" fmla="*/ 1 w 14"/>
                <a:gd name="T31" fmla="*/ 3 h 7"/>
                <a:gd name="T32" fmla="*/ 1 w 14"/>
                <a:gd name="T33" fmla="*/ 3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7"/>
                <a:gd name="T53" fmla="*/ 14 w 14"/>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7">
                  <a:moveTo>
                    <a:pt x="1" y="7"/>
                  </a:moveTo>
                  <a:lnTo>
                    <a:pt x="1" y="7"/>
                  </a:lnTo>
                  <a:lnTo>
                    <a:pt x="4" y="6"/>
                  </a:lnTo>
                  <a:lnTo>
                    <a:pt x="8" y="5"/>
                  </a:lnTo>
                  <a:lnTo>
                    <a:pt x="14" y="0"/>
                  </a:lnTo>
                  <a:lnTo>
                    <a:pt x="10" y="0"/>
                  </a:lnTo>
                  <a:lnTo>
                    <a:pt x="5" y="1"/>
                  </a:lnTo>
                  <a:lnTo>
                    <a:pt x="2" y="4"/>
                  </a:lnTo>
                  <a:lnTo>
                    <a:pt x="1" y="6"/>
                  </a:lnTo>
                  <a:lnTo>
                    <a:pt x="0" y="7"/>
                  </a:lnTo>
                  <a:lnTo>
                    <a:pt x="1" y="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2" name="Freeform 4605"/>
            <p:cNvSpPr>
              <a:spLocks/>
            </p:cNvSpPr>
            <p:nvPr/>
          </p:nvSpPr>
          <p:spPr bwMode="auto">
            <a:xfrm>
              <a:off x="3309" y="1564"/>
              <a:ext cx="13" cy="10"/>
            </a:xfrm>
            <a:custGeom>
              <a:avLst/>
              <a:gdLst>
                <a:gd name="T0" fmla="*/ 2 w 17"/>
                <a:gd name="T1" fmla="*/ 3 h 12"/>
                <a:gd name="T2" fmla="*/ 2 w 17"/>
                <a:gd name="T3" fmla="*/ 3 h 12"/>
                <a:gd name="T4" fmla="*/ 2 w 17"/>
                <a:gd name="T5" fmla="*/ 3 h 12"/>
                <a:gd name="T6" fmla="*/ 1 w 17"/>
                <a:gd name="T7" fmla="*/ 3 h 12"/>
                <a:gd name="T8" fmla="*/ 1 w 17"/>
                <a:gd name="T9" fmla="*/ 3 h 12"/>
                <a:gd name="T10" fmla="*/ 0 w 17"/>
                <a:gd name="T11" fmla="*/ 3 h 12"/>
                <a:gd name="T12" fmla="*/ 1 w 17"/>
                <a:gd name="T13" fmla="*/ 3 h 12"/>
                <a:gd name="T14" fmla="*/ 2 w 17"/>
                <a:gd name="T15" fmla="*/ 3 h 12"/>
                <a:gd name="T16" fmla="*/ 2 w 17"/>
                <a:gd name="T17" fmla="*/ 3 h 12"/>
                <a:gd name="T18" fmla="*/ 2 w 17"/>
                <a:gd name="T19" fmla="*/ 3 h 12"/>
                <a:gd name="T20" fmla="*/ 2 w 17"/>
                <a:gd name="T21" fmla="*/ 3 h 12"/>
                <a:gd name="T22" fmla="*/ 2 w 17"/>
                <a:gd name="T23" fmla="*/ 3 h 12"/>
                <a:gd name="T24" fmla="*/ 2 w 17"/>
                <a:gd name="T25" fmla="*/ 3 h 12"/>
                <a:gd name="T26" fmla="*/ 2 w 17"/>
                <a:gd name="T27" fmla="*/ 3 h 12"/>
                <a:gd name="T28" fmla="*/ 2 w 17"/>
                <a:gd name="T29" fmla="*/ 3 h 12"/>
                <a:gd name="T30" fmla="*/ 2 w 17"/>
                <a:gd name="T31" fmla="*/ 3 h 12"/>
                <a:gd name="T32" fmla="*/ 2 w 17"/>
                <a:gd name="T33" fmla="*/ 3 h 12"/>
                <a:gd name="T34" fmla="*/ 2 w 17"/>
                <a:gd name="T35" fmla="*/ 3 h 12"/>
                <a:gd name="T36" fmla="*/ 2 w 17"/>
                <a:gd name="T37" fmla="*/ 3 h 12"/>
                <a:gd name="T38" fmla="*/ 2 w 17"/>
                <a:gd name="T39" fmla="*/ 3 h 12"/>
                <a:gd name="T40" fmla="*/ 2 w 17"/>
                <a:gd name="T41" fmla="*/ 3 h 12"/>
                <a:gd name="T42" fmla="*/ 2 w 17"/>
                <a:gd name="T43" fmla="*/ 3 h 12"/>
                <a:gd name="T44" fmla="*/ 2 w 17"/>
                <a:gd name="T45" fmla="*/ 3 h 12"/>
                <a:gd name="T46" fmla="*/ 2 w 17"/>
                <a:gd name="T47" fmla="*/ 3 h 12"/>
                <a:gd name="T48" fmla="*/ 2 w 17"/>
                <a:gd name="T49" fmla="*/ 3 h 12"/>
                <a:gd name="T50" fmla="*/ 2 w 17"/>
                <a:gd name="T51" fmla="*/ 3 h 12"/>
                <a:gd name="T52" fmla="*/ 2 w 17"/>
                <a:gd name="T53" fmla="*/ 3 h 12"/>
                <a:gd name="T54" fmla="*/ 2 w 17"/>
                <a:gd name="T55" fmla="*/ 3 h 12"/>
                <a:gd name="T56" fmla="*/ 2 w 17"/>
                <a:gd name="T57" fmla="*/ 3 h 12"/>
                <a:gd name="T58" fmla="*/ 2 w 17"/>
                <a:gd name="T59" fmla="*/ 2 h 12"/>
                <a:gd name="T60" fmla="*/ 2 w 17"/>
                <a:gd name="T61" fmla="*/ 0 h 12"/>
                <a:gd name="T62" fmla="*/ 2 w 17"/>
                <a:gd name="T63" fmla="*/ 0 h 12"/>
                <a:gd name="T64" fmla="*/ 2 w 17"/>
                <a:gd name="T65" fmla="*/ 0 h 12"/>
                <a:gd name="T66" fmla="*/ 2 w 17"/>
                <a:gd name="T67" fmla="*/ 0 h 12"/>
                <a:gd name="T68" fmla="*/ 2 w 17"/>
                <a:gd name="T69" fmla="*/ 2 h 12"/>
                <a:gd name="T70" fmla="*/ 2 w 17"/>
                <a:gd name="T71" fmla="*/ 2 h 12"/>
                <a:gd name="T72" fmla="*/ 2 w 17"/>
                <a:gd name="T73" fmla="*/ 2 h 12"/>
                <a:gd name="T74" fmla="*/ 2 w 17"/>
                <a:gd name="T75" fmla="*/ 3 h 12"/>
                <a:gd name="T76" fmla="*/ 2 w 17"/>
                <a:gd name="T77" fmla="*/ 3 h 12"/>
                <a:gd name="T78" fmla="*/ 2 w 17"/>
                <a:gd name="T79" fmla="*/ 3 h 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
                <a:gd name="T121" fmla="*/ 0 h 12"/>
                <a:gd name="T122" fmla="*/ 17 w 17"/>
                <a:gd name="T123" fmla="*/ 12 h 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 h="12">
                  <a:moveTo>
                    <a:pt x="7" y="5"/>
                  </a:moveTo>
                  <a:lnTo>
                    <a:pt x="7" y="5"/>
                  </a:lnTo>
                  <a:lnTo>
                    <a:pt x="5" y="7"/>
                  </a:lnTo>
                  <a:lnTo>
                    <a:pt x="1" y="9"/>
                  </a:lnTo>
                  <a:lnTo>
                    <a:pt x="0" y="10"/>
                  </a:lnTo>
                  <a:lnTo>
                    <a:pt x="1" y="10"/>
                  </a:lnTo>
                  <a:lnTo>
                    <a:pt x="2" y="11"/>
                  </a:lnTo>
                  <a:lnTo>
                    <a:pt x="3" y="10"/>
                  </a:lnTo>
                  <a:lnTo>
                    <a:pt x="5" y="9"/>
                  </a:lnTo>
                  <a:lnTo>
                    <a:pt x="6" y="9"/>
                  </a:lnTo>
                  <a:lnTo>
                    <a:pt x="8" y="9"/>
                  </a:lnTo>
                  <a:lnTo>
                    <a:pt x="11" y="9"/>
                  </a:lnTo>
                  <a:lnTo>
                    <a:pt x="9" y="11"/>
                  </a:lnTo>
                  <a:lnTo>
                    <a:pt x="8" y="12"/>
                  </a:lnTo>
                  <a:lnTo>
                    <a:pt x="11" y="11"/>
                  </a:lnTo>
                  <a:lnTo>
                    <a:pt x="16" y="9"/>
                  </a:lnTo>
                  <a:lnTo>
                    <a:pt x="17" y="8"/>
                  </a:lnTo>
                  <a:lnTo>
                    <a:pt x="17" y="7"/>
                  </a:lnTo>
                  <a:lnTo>
                    <a:pt x="16" y="6"/>
                  </a:lnTo>
                  <a:lnTo>
                    <a:pt x="15" y="5"/>
                  </a:lnTo>
                  <a:lnTo>
                    <a:pt x="14" y="5"/>
                  </a:lnTo>
                  <a:lnTo>
                    <a:pt x="13" y="2"/>
                  </a:lnTo>
                  <a:lnTo>
                    <a:pt x="11" y="0"/>
                  </a:lnTo>
                  <a:lnTo>
                    <a:pt x="9" y="0"/>
                  </a:lnTo>
                  <a:lnTo>
                    <a:pt x="11" y="2"/>
                  </a:lnTo>
                  <a:lnTo>
                    <a:pt x="9" y="4"/>
                  </a:lnTo>
                  <a:lnTo>
                    <a:pt x="7" y="5"/>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3" name="Freeform 4606"/>
            <p:cNvSpPr>
              <a:spLocks/>
            </p:cNvSpPr>
            <p:nvPr/>
          </p:nvSpPr>
          <p:spPr bwMode="auto">
            <a:xfrm>
              <a:off x="3318" y="1564"/>
              <a:ext cx="19" cy="15"/>
            </a:xfrm>
            <a:custGeom>
              <a:avLst/>
              <a:gdLst>
                <a:gd name="T0" fmla="*/ 1 w 23"/>
                <a:gd name="T1" fmla="*/ 2 h 18"/>
                <a:gd name="T2" fmla="*/ 2 w 23"/>
                <a:gd name="T3" fmla="*/ 2 h 18"/>
                <a:gd name="T4" fmla="*/ 2 w 23"/>
                <a:gd name="T5" fmla="*/ 2 h 18"/>
                <a:gd name="T6" fmla="*/ 2 w 23"/>
                <a:gd name="T7" fmla="*/ 2 h 18"/>
                <a:gd name="T8" fmla="*/ 2 w 23"/>
                <a:gd name="T9" fmla="*/ 2 h 18"/>
                <a:gd name="T10" fmla="*/ 2 w 23"/>
                <a:gd name="T11" fmla="*/ 2 h 18"/>
                <a:gd name="T12" fmla="*/ 2 w 23"/>
                <a:gd name="T13" fmla="*/ 2 h 18"/>
                <a:gd name="T14" fmla="*/ 2 w 23"/>
                <a:gd name="T15" fmla="*/ 2 h 18"/>
                <a:gd name="T16" fmla="*/ 2 w 23"/>
                <a:gd name="T17" fmla="*/ 2 h 18"/>
                <a:gd name="T18" fmla="*/ 2 w 23"/>
                <a:gd name="T19" fmla="*/ 2 h 18"/>
                <a:gd name="T20" fmla="*/ 2 w 23"/>
                <a:gd name="T21" fmla="*/ 2 h 18"/>
                <a:gd name="T22" fmla="*/ 2 w 23"/>
                <a:gd name="T23" fmla="*/ 2 h 18"/>
                <a:gd name="T24" fmla="*/ 2 w 23"/>
                <a:gd name="T25" fmla="*/ 2 h 18"/>
                <a:gd name="T26" fmla="*/ 2 w 23"/>
                <a:gd name="T27" fmla="*/ 2 h 18"/>
                <a:gd name="T28" fmla="*/ 2 w 23"/>
                <a:gd name="T29" fmla="*/ 2 h 18"/>
                <a:gd name="T30" fmla="*/ 2 w 23"/>
                <a:gd name="T31" fmla="*/ 2 h 18"/>
                <a:gd name="T32" fmla="*/ 2 w 23"/>
                <a:gd name="T33" fmla="*/ 2 h 18"/>
                <a:gd name="T34" fmla="*/ 2 w 23"/>
                <a:gd name="T35" fmla="*/ 2 h 18"/>
                <a:gd name="T36" fmla="*/ 2 w 23"/>
                <a:gd name="T37" fmla="*/ 2 h 18"/>
                <a:gd name="T38" fmla="*/ 2 w 23"/>
                <a:gd name="T39" fmla="*/ 2 h 18"/>
                <a:gd name="T40" fmla="*/ 2 w 23"/>
                <a:gd name="T41" fmla="*/ 2 h 18"/>
                <a:gd name="T42" fmla="*/ 2 w 23"/>
                <a:gd name="T43" fmla="*/ 1 h 18"/>
                <a:gd name="T44" fmla="*/ 2 w 23"/>
                <a:gd name="T45" fmla="*/ 0 h 18"/>
                <a:gd name="T46" fmla="*/ 2 w 23"/>
                <a:gd name="T47" fmla="*/ 0 h 18"/>
                <a:gd name="T48" fmla="*/ 2 w 23"/>
                <a:gd name="T49" fmla="*/ 2 h 18"/>
                <a:gd name="T50" fmla="*/ 2 w 23"/>
                <a:gd name="T51" fmla="*/ 2 h 18"/>
                <a:gd name="T52" fmla="*/ 2 w 23"/>
                <a:gd name="T53" fmla="*/ 2 h 18"/>
                <a:gd name="T54" fmla="*/ 2 w 23"/>
                <a:gd name="T55" fmla="*/ 2 h 18"/>
                <a:gd name="T56" fmla="*/ 2 w 23"/>
                <a:gd name="T57" fmla="*/ 2 h 18"/>
                <a:gd name="T58" fmla="*/ 2 w 23"/>
                <a:gd name="T59" fmla="*/ 2 h 18"/>
                <a:gd name="T60" fmla="*/ 2 w 23"/>
                <a:gd name="T61" fmla="*/ 2 h 18"/>
                <a:gd name="T62" fmla="*/ 0 w 23"/>
                <a:gd name="T63" fmla="*/ 2 h 18"/>
                <a:gd name="T64" fmla="*/ 1 w 23"/>
                <a:gd name="T65" fmla="*/ 2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
                <a:gd name="T100" fmla="*/ 0 h 18"/>
                <a:gd name="T101" fmla="*/ 23 w 23"/>
                <a:gd name="T102" fmla="*/ 18 h 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 h="18">
                  <a:moveTo>
                    <a:pt x="1" y="17"/>
                  </a:moveTo>
                  <a:lnTo>
                    <a:pt x="1" y="17"/>
                  </a:lnTo>
                  <a:lnTo>
                    <a:pt x="3" y="17"/>
                  </a:lnTo>
                  <a:lnTo>
                    <a:pt x="6" y="18"/>
                  </a:lnTo>
                  <a:lnTo>
                    <a:pt x="7" y="18"/>
                  </a:lnTo>
                  <a:lnTo>
                    <a:pt x="9" y="18"/>
                  </a:lnTo>
                  <a:lnTo>
                    <a:pt x="10" y="17"/>
                  </a:lnTo>
                  <a:lnTo>
                    <a:pt x="13" y="14"/>
                  </a:lnTo>
                  <a:lnTo>
                    <a:pt x="15" y="12"/>
                  </a:lnTo>
                  <a:lnTo>
                    <a:pt x="16" y="11"/>
                  </a:lnTo>
                  <a:lnTo>
                    <a:pt x="18" y="12"/>
                  </a:lnTo>
                  <a:lnTo>
                    <a:pt x="20" y="11"/>
                  </a:lnTo>
                  <a:lnTo>
                    <a:pt x="22" y="10"/>
                  </a:lnTo>
                  <a:lnTo>
                    <a:pt x="23" y="9"/>
                  </a:lnTo>
                  <a:lnTo>
                    <a:pt x="23" y="6"/>
                  </a:lnTo>
                  <a:lnTo>
                    <a:pt x="23" y="4"/>
                  </a:lnTo>
                  <a:lnTo>
                    <a:pt x="22" y="4"/>
                  </a:lnTo>
                  <a:lnTo>
                    <a:pt x="20" y="4"/>
                  </a:lnTo>
                  <a:lnTo>
                    <a:pt x="17" y="4"/>
                  </a:lnTo>
                  <a:lnTo>
                    <a:pt x="16" y="5"/>
                  </a:lnTo>
                  <a:lnTo>
                    <a:pt x="16" y="6"/>
                  </a:lnTo>
                  <a:lnTo>
                    <a:pt x="16" y="8"/>
                  </a:lnTo>
                  <a:lnTo>
                    <a:pt x="15" y="9"/>
                  </a:lnTo>
                  <a:lnTo>
                    <a:pt x="10" y="11"/>
                  </a:lnTo>
                  <a:lnTo>
                    <a:pt x="10" y="12"/>
                  </a:lnTo>
                  <a:lnTo>
                    <a:pt x="10" y="11"/>
                  </a:lnTo>
                  <a:lnTo>
                    <a:pt x="11" y="9"/>
                  </a:lnTo>
                  <a:lnTo>
                    <a:pt x="13" y="8"/>
                  </a:lnTo>
                  <a:lnTo>
                    <a:pt x="11" y="7"/>
                  </a:lnTo>
                  <a:lnTo>
                    <a:pt x="10" y="7"/>
                  </a:lnTo>
                  <a:lnTo>
                    <a:pt x="13" y="5"/>
                  </a:lnTo>
                  <a:lnTo>
                    <a:pt x="13" y="1"/>
                  </a:lnTo>
                  <a:lnTo>
                    <a:pt x="11" y="0"/>
                  </a:lnTo>
                  <a:lnTo>
                    <a:pt x="9" y="0"/>
                  </a:lnTo>
                  <a:lnTo>
                    <a:pt x="8" y="4"/>
                  </a:lnTo>
                  <a:lnTo>
                    <a:pt x="8" y="6"/>
                  </a:lnTo>
                  <a:lnTo>
                    <a:pt x="6" y="6"/>
                  </a:lnTo>
                  <a:lnTo>
                    <a:pt x="5" y="6"/>
                  </a:lnTo>
                  <a:lnTo>
                    <a:pt x="5" y="7"/>
                  </a:lnTo>
                  <a:lnTo>
                    <a:pt x="6" y="8"/>
                  </a:lnTo>
                  <a:lnTo>
                    <a:pt x="5" y="9"/>
                  </a:lnTo>
                  <a:lnTo>
                    <a:pt x="4" y="11"/>
                  </a:lnTo>
                  <a:lnTo>
                    <a:pt x="3" y="12"/>
                  </a:lnTo>
                  <a:lnTo>
                    <a:pt x="3" y="14"/>
                  </a:lnTo>
                  <a:lnTo>
                    <a:pt x="2" y="15"/>
                  </a:lnTo>
                  <a:lnTo>
                    <a:pt x="0" y="17"/>
                  </a:lnTo>
                  <a:lnTo>
                    <a:pt x="1" y="17"/>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4" name="Freeform 4607"/>
            <p:cNvSpPr>
              <a:spLocks/>
            </p:cNvSpPr>
            <p:nvPr/>
          </p:nvSpPr>
          <p:spPr bwMode="auto">
            <a:xfrm>
              <a:off x="3322" y="1559"/>
              <a:ext cx="9" cy="8"/>
            </a:xfrm>
            <a:custGeom>
              <a:avLst/>
              <a:gdLst>
                <a:gd name="T0" fmla="*/ 2 w 11"/>
                <a:gd name="T1" fmla="*/ 2 h 10"/>
                <a:gd name="T2" fmla="*/ 2 w 11"/>
                <a:gd name="T3" fmla="*/ 2 h 10"/>
                <a:gd name="T4" fmla="*/ 2 w 11"/>
                <a:gd name="T5" fmla="*/ 2 h 10"/>
                <a:gd name="T6" fmla="*/ 2 w 11"/>
                <a:gd name="T7" fmla="*/ 2 h 10"/>
                <a:gd name="T8" fmla="*/ 2 w 11"/>
                <a:gd name="T9" fmla="*/ 0 h 10"/>
                <a:gd name="T10" fmla="*/ 2 w 11"/>
                <a:gd name="T11" fmla="*/ 0 h 10"/>
                <a:gd name="T12" fmla="*/ 2 w 11"/>
                <a:gd name="T13" fmla="*/ 0 h 10"/>
                <a:gd name="T14" fmla="*/ 2 w 11"/>
                <a:gd name="T15" fmla="*/ 0 h 10"/>
                <a:gd name="T16" fmla="*/ 2 w 11"/>
                <a:gd name="T17" fmla="*/ 2 h 10"/>
                <a:gd name="T18" fmla="*/ 2 w 11"/>
                <a:gd name="T19" fmla="*/ 2 h 10"/>
                <a:gd name="T20" fmla="*/ 1 w 11"/>
                <a:gd name="T21" fmla="*/ 2 h 10"/>
                <a:gd name="T22" fmla="*/ 0 w 11"/>
                <a:gd name="T23" fmla="*/ 2 h 10"/>
                <a:gd name="T24" fmla="*/ 0 w 11"/>
                <a:gd name="T25" fmla="*/ 2 h 10"/>
                <a:gd name="T26" fmla="*/ 0 w 11"/>
                <a:gd name="T27" fmla="*/ 2 h 10"/>
                <a:gd name="T28" fmla="*/ 0 w 11"/>
                <a:gd name="T29" fmla="*/ 2 h 10"/>
                <a:gd name="T30" fmla="*/ 0 w 11"/>
                <a:gd name="T31" fmla="*/ 2 h 10"/>
                <a:gd name="T32" fmla="*/ 1 w 11"/>
                <a:gd name="T33" fmla="*/ 2 h 10"/>
                <a:gd name="T34" fmla="*/ 1 w 11"/>
                <a:gd name="T35" fmla="*/ 2 h 10"/>
                <a:gd name="T36" fmla="*/ 1 w 11"/>
                <a:gd name="T37" fmla="*/ 2 h 10"/>
                <a:gd name="T38" fmla="*/ 2 w 11"/>
                <a:gd name="T39" fmla="*/ 2 h 10"/>
                <a:gd name="T40" fmla="*/ 2 w 11"/>
                <a:gd name="T41" fmla="*/ 2 h 10"/>
                <a:gd name="T42" fmla="*/ 2 w 11"/>
                <a:gd name="T43" fmla="*/ 2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0"/>
                <a:gd name="T68" fmla="*/ 11 w 11"/>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0">
                  <a:moveTo>
                    <a:pt x="3" y="6"/>
                  </a:moveTo>
                  <a:lnTo>
                    <a:pt x="3" y="6"/>
                  </a:lnTo>
                  <a:lnTo>
                    <a:pt x="5" y="6"/>
                  </a:lnTo>
                  <a:lnTo>
                    <a:pt x="8" y="4"/>
                  </a:lnTo>
                  <a:lnTo>
                    <a:pt x="11" y="0"/>
                  </a:lnTo>
                  <a:lnTo>
                    <a:pt x="10" y="0"/>
                  </a:lnTo>
                  <a:lnTo>
                    <a:pt x="5" y="2"/>
                  </a:lnTo>
                  <a:lnTo>
                    <a:pt x="1" y="4"/>
                  </a:lnTo>
                  <a:lnTo>
                    <a:pt x="0" y="5"/>
                  </a:lnTo>
                  <a:lnTo>
                    <a:pt x="0" y="7"/>
                  </a:lnTo>
                  <a:lnTo>
                    <a:pt x="0" y="10"/>
                  </a:lnTo>
                  <a:lnTo>
                    <a:pt x="1" y="8"/>
                  </a:lnTo>
                  <a:lnTo>
                    <a:pt x="1" y="7"/>
                  </a:lnTo>
                  <a:lnTo>
                    <a:pt x="2" y="6"/>
                  </a:lnTo>
                  <a:lnTo>
                    <a:pt x="3"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5" name="Freeform 4608"/>
            <p:cNvSpPr>
              <a:spLocks/>
            </p:cNvSpPr>
            <p:nvPr/>
          </p:nvSpPr>
          <p:spPr bwMode="auto">
            <a:xfrm>
              <a:off x="3340" y="1550"/>
              <a:ext cx="15" cy="14"/>
            </a:xfrm>
            <a:custGeom>
              <a:avLst/>
              <a:gdLst>
                <a:gd name="T0" fmla="*/ 2 w 18"/>
                <a:gd name="T1" fmla="*/ 2 h 17"/>
                <a:gd name="T2" fmla="*/ 2 w 18"/>
                <a:gd name="T3" fmla="*/ 2 h 17"/>
                <a:gd name="T4" fmla="*/ 2 w 18"/>
                <a:gd name="T5" fmla="*/ 1 h 17"/>
                <a:gd name="T6" fmla="*/ 2 w 18"/>
                <a:gd name="T7" fmla="*/ 1 h 17"/>
                <a:gd name="T8" fmla="*/ 2 w 18"/>
                <a:gd name="T9" fmla="*/ 1 h 17"/>
                <a:gd name="T10" fmla="*/ 2 w 18"/>
                <a:gd name="T11" fmla="*/ 1 h 17"/>
                <a:gd name="T12" fmla="*/ 2 w 18"/>
                <a:gd name="T13" fmla="*/ 1 h 17"/>
                <a:gd name="T14" fmla="*/ 2 w 18"/>
                <a:gd name="T15" fmla="*/ 2 h 17"/>
                <a:gd name="T16" fmla="*/ 2 w 18"/>
                <a:gd name="T17" fmla="*/ 2 h 17"/>
                <a:gd name="T18" fmla="*/ 2 w 18"/>
                <a:gd name="T19" fmla="*/ 2 h 17"/>
                <a:gd name="T20" fmla="*/ 2 w 18"/>
                <a:gd name="T21" fmla="*/ 2 h 17"/>
                <a:gd name="T22" fmla="*/ 2 w 18"/>
                <a:gd name="T23" fmla="*/ 2 h 17"/>
                <a:gd name="T24" fmla="*/ 2 w 18"/>
                <a:gd name="T25" fmla="*/ 2 h 17"/>
                <a:gd name="T26" fmla="*/ 2 w 18"/>
                <a:gd name="T27" fmla="*/ 2 h 17"/>
                <a:gd name="T28" fmla="*/ 2 w 18"/>
                <a:gd name="T29" fmla="*/ 2 h 17"/>
                <a:gd name="T30" fmla="*/ 2 w 18"/>
                <a:gd name="T31" fmla="*/ 2 h 17"/>
                <a:gd name="T32" fmla="*/ 1 w 18"/>
                <a:gd name="T33" fmla="*/ 2 h 17"/>
                <a:gd name="T34" fmla="*/ 2 w 18"/>
                <a:gd name="T35" fmla="*/ 2 h 17"/>
                <a:gd name="T36" fmla="*/ 2 w 18"/>
                <a:gd name="T37" fmla="*/ 2 h 17"/>
                <a:gd name="T38" fmla="*/ 2 w 18"/>
                <a:gd name="T39" fmla="*/ 2 h 17"/>
                <a:gd name="T40" fmla="*/ 1 w 18"/>
                <a:gd name="T41" fmla="*/ 2 h 17"/>
                <a:gd name="T42" fmla="*/ 0 w 18"/>
                <a:gd name="T43" fmla="*/ 2 h 17"/>
                <a:gd name="T44" fmla="*/ 0 w 18"/>
                <a:gd name="T45" fmla="*/ 2 h 17"/>
                <a:gd name="T46" fmla="*/ 1 w 18"/>
                <a:gd name="T47" fmla="*/ 2 h 17"/>
                <a:gd name="T48" fmla="*/ 2 w 18"/>
                <a:gd name="T49" fmla="*/ 2 h 17"/>
                <a:gd name="T50" fmla="*/ 2 w 18"/>
                <a:gd name="T51" fmla="*/ 2 h 17"/>
                <a:gd name="T52" fmla="*/ 2 w 18"/>
                <a:gd name="T53" fmla="*/ 2 h 17"/>
                <a:gd name="T54" fmla="*/ 2 w 18"/>
                <a:gd name="T55" fmla="*/ 2 h 17"/>
                <a:gd name="T56" fmla="*/ 2 w 18"/>
                <a:gd name="T57" fmla="*/ 2 h 17"/>
                <a:gd name="T58" fmla="*/ 2 w 18"/>
                <a:gd name="T59" fmla="*/ 2 h 17"/>
                <a:gd name="T60" fmla="*/ 2 w 18"/>
                <a:gd name="T61" fmla="*/ 2 h 17"/>
                <a:gd name="T62" fmla="*/ 2 w 18"/>
                <a:gd name="T63" fmla="*/ 2 h 17"/>
                <a:gd name="T64" fmla="*/ 2 w 18"/>
                <a:gd name="T65" fmla="*/ 2 h 17"/>
                <a:gd name="T66" fmla="*/ 2 w 18"/>
                <a:gd name="T67" fmla="*/ 2 h 17"/>
                <a:gd name="T68" fmla="*/ 2 w 18"/>
                <a:gd name="T69" fmla="*/ 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
                <a:gd name="T106" fmla="*/ 0 h 17"/>
                <a:gd name="T107" fmla="*/ 18 w 18"/>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 h="17">
                  <a:moveTo>
                    <a:pt x="16" y="2"/>
                  </a:moveTo>
                  <a:lnTo>
                    <a:pt x="16" y="2"/>
                  </a:lnTo>
                  <a:lnTo>
                    <a:pt x="16" y="1"/>
                  </a:lnTo>
                  <a:lnTo>
                    <a:pt x="15" y="2"/>
                  </a:lnTo>
                  <a:lnTo>
                    <a:pt x="14" y="2"/>
                  </a:lnTo>
                  <a:lnTo>
                    <a:pt x="14" y="1"/>
                  </a:lnTo>
                  <a:lnTo>
                    <a:pt x="13" y="1"/>
                  </a:lnTo>
                  <a:lnTo>
                    <a:pt x="11" y="1"/>
                  </a:lnTo>
                  <a:lnTo>
                    <a:pt x="10" y="1"/>
                  </a:lnTo>
                  <a:lnTo>
                    <a:pt x="9" y="0"/>
                  </a:lnTo>
                  <a:lnTo>
                    <a:pt x="10" y="1"/>
                  </a:lnTo>
                  <a:lnTo>
                    <a:pt x="11" y="2"/>
                  </a:lnTo>
                  <a:lnTo>
                    <a:pt x="11" y="4"/>
                  </a:lnTo>
                  <a:lnTo>
                    <a:pt x="10" y="4"/>
                  </a:lnTo>
                  <a:lnTo>
                    <a:pt x="9" y="4"/>
                  </a:lnTo>
                  <a:lnTo>
                    <a:pt x="7" y="4"/>
                  </a:lnTo>
                  <a:lnTo>
                    <a:pt x="5" y="3"/>
                  </a:lnTo>
                  <a:lnTo>
                    <a:pt x="4" y="4"/>
                  </a:lnTo>
                  <a:lnTo>
                    <a:pt x="5" y="4"/>
                  </a:lnTo>
                  <a:lnTo>
                    <a:pt x="8" y="5"/>
                  </a:lnTo>
                  <a:lnTo>
                    <a:pt x="9" y="7"/>
                  </a:lnTo>
                  <a:lnTo>
                    <a:pt x="6" y="5"/>
                  </a:lnTo>
                  <a:lnTo>
                    <a:pt x="4" y="5"/>
                  </a:lnTo>
                  <a:lnTo>
                    <a:pt x="2" y="5"/>
                  </a:lnTo>
                  <a:lnTo>
                    <a:pt x="1" y="7"/>
                  </a:lnTo>
                  <a:lnTo>
                    <a:pt x="1" y="9"/>
                  </a:lnTo>
                  <a:lnTo>
                    <a:pt x="2" y="10"/>
                  </a:lnTo>
                  <a:lnTo>
                    <a:pt x="3" y="10"/>
                  </a:lnTo>
                  <a:lnTo>
                    <a:pt x="4" y="11"/>
                  </a:lnTo>
                  <a:lnTo>
                    <a:pt x="2" y="11"/>
                  </a:lnTo>
                  <a:lnTo>
                    <a:pt x="1" y="11"/>
                  </a:lnTo>
                  <a:lnTo>
                    <a:pt x="1" y="12"/>
                  </a:lnTo>
                  <a:lnTo>
                    <a:pt x="1" y="13"/>
                  </a:lnTo>
                  <a:lnTo>
                    <a:pt x="0" y="14"/>
                  </a:lnTo>
                  <a:lnTo>
                    <a:pt x="0" y="15"/>
                  </a:lnTo>
                  <a:lnTo>
                    <a:pt x="1" y="15"/>
                  </a:lnTo>
                  <a:lnTo>
                    <a:pt x="2" y="15"/>
                  </a:lnTo>
                  <a:lnTo>
                    <a:pt x="3" y="15"/>
                  </a:lnTo>
                  <a:lnTo>
                    <a:pt x="3" y="17"/>
                  </a:lnTo>
                  <a:lnTo>
                    <a:pt x="4" y="17"/>
                  </a:lnTo>
                  <a:lnTo>
                    <a:pt x="6" y="15"/>
                  </a:lnTo>
                  <a:lnTo>
                    <a:pt x="10" y="14"/>
                  </a:lnTo>
                  <a:lnTo>
                    <a:pt x="16" y="12"/>
                  </a:lnTo>
                  <a:lnTo>
                    <a:pt x="17" y="11"/>
                  </a:lnTo>
                  <a:lnTo>
                    <a:pt x="18" y="8"/>
                  </a:lnTo>
                  <a:lnTo>
                    <a:pt x="17" y="5"/>
                  </a:lnTo>
                  <a:lnTo>
                    <a:pt x="18" y="4"/>
                  </a:lnTo>
                  <a:lnTo>
                    <a:pt x="18" y="3"/>
                  </a:lnTo>
                  <a:lnTo>
                    <a:pt x="16"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6" name="Freeform 4609"/>
            <p:cNvSpPr>
              <a:spLocks/>
            </p:cNvSpPr>
            <p:nvPr/>
          </p:nvSpPr>
          <p:spPr bwMode="auto">
            <a:xfrm>
              <a:off x="3355" y="1544"/>
              <a:ext cx="13" cy="8"/>
            </a:xfrm>
            <a:custGeom>
              <a:avLst/>
              <a:gdLst>
                <a:gd name="T0" fmla="*/ 2 w 16"/>
                <a:gd name="T1" fmla="*/ 4 h 9"/>
                <a:gd name="T2" fmla="*/ 2 w 16"/>
                <a:gd name="T3" fmla="*/ 4 h 9"/>
                <a:gd name="T4" fmla="*/ 2 w 16"/>
                <a:gd name="T5" fmla="*/ 4 h 9"/>
                <a:gd name="T6" fmla="*/ 2 w 16"/>
                <a:gd name="T7" fmla="*/ 4 h 9"/>
                <a:gd name="T8" fmla="*/ 2 w 16"/>
                <a:gd name="T9" fmla="*/ 4 h 9"/>
                <a:gd name="T10" fmla="*/ 2 w 16"/>
                <a:gd name="T11" fmla="*/ 4 h 9"/>
                <a:gd name="T12" fmla="*/ 2 w 16"/>
                <a:gd name="T13" fmla="*/ 4 h 9"/>
                <a:gd name="T14" fmla="*/ 2 w 16"/>
                <a:gd name="T15" fmla="*/ 4 h 9"/>
                <a:gd name="T16" fmla="*/ 2 w 16"/>
                <a:gd name="T17" fmla="*/ 3 h 9"/>
                <a:gd name="T18" fmla="*/ 2 w 16"/>
                <a:gd name="T19" fmla="*/ 3 h 9"/>
                <a:gd name="T20" fmla="*/ 2 w 16"/>
                <a:gd name="T21" fmla="*/ 1 h 9"/>
                <a:gd name="T22" fmla="*/ 2 w 16"/>
                <a:gd name="T23" fmla="*/ 1 h 9"/>
                <a:gd name="T24" fmla="*/ 2 w 16"/>
                <a:gd name="T25" fmla="*/ 1 h 9"/>
                <a:gd name="T26" fmla="*/ 2 w 16"/>
                <a:gd name="T27" fmla="*/ 0 h 9"/>
                <a:gd name="T28" fmla="*/ 2 w 16"/>
                <a:gd name="T29" fmla="*/ 0 h 9"/>
                <a:gd name="T30" fmla="*/ 2 w 16"/>
                <a:gd name="T31" fmla="*/ 0 h 9"/>
                <a:gd name="T32" fmla="*/ 2 w 16"/>
                <a:gd name="T33" fmla="*/ 1 h 9"/>
                <a:gd name="T34" fmla="*/ 2 w 16"/>
                <a:gd name="T35" fmla="*/ 2 h 9"/>
                <a:gd name="T36" fmla="*/ 2 w 16"/>
                <a:gd name="T37" fmla="*/ 2 h 9"/>
                <a:gd name="T38" fmla="*/ 2 w 16"/>
                <a:gd name="T39" fmla="*/ 1 h 9"/>
                <a:gd name="T40" fmla="*/ 2 w 16"/>
                <a:gd name="T41" fmla="*/ 2 h 9"/>
                <a:gd name="T42" fmla="*/ 2 w 16"/>
                <a:gd name="T43" fmla="*/ 2 h 9"/>
                <a:gd name="T44" fmla="*/ 2 w 16"/>
                <a:gd name="T45" fmla="*/ 3 h 9"/>
                <a:gd name="T46" fmla="*/ 2 w 16"/>
                <a:gd name="T47" fmla="*/ 2 h 9"/>
                <a:gd name="T48" fmla="*/ 2 w 16"/>
                <a:gd name="T49" fmla="*/ 2 h 9"/>
                <a:gd name="T50" fmla="*/ 2 w 16"/>
                <a:gd name="T51" fmla="*/ 2 h 9"/>
                <a:gd name="T52" fmla="*/ 2 w 16"/>
                <a:gd name="T53" fmla="*/ 2 h 9"/>
                <a:gd name="T54" fmla="*/ 2 w 16"/>
                <a:gd name="T55" fmla="*/ 4 h 9"/>
                <a:gd name="T56" fmla="*/ 2 w 16"/>
                <a:gd name="T57" fmla="*/ 4 h 9"/>
                <a:gd name="T58" fmla="*/ 2 w 16"/>
                <a:gd name="T59" fmla="*/ 4 h 9"/>
                <a:gd name="T60" fmla="*/ 2 w 16"/>
                <a:gd name="T61" fmla="*/ 4 h 9"/>
                <a:gd name="T62" fmla="*/ 2 w 16"/>
                <a:gd name="T63" fmla="*/ 4 h 9"/>
                <a:gd name="T64" fmla="*/ 2 w 16"/>
                <a:gd name="T65" fmla="*/ 4 h 9"/>
                <a:gd name="T66" fmla="*/ 2 w 16"/>
                <a:gd name="T67" fmla="*/ 4 h 9"/>
                <a:gd name="T68" fmla="*/ 2 w 16"/>
                <a:gd name="T69" fmla="*/ 4 h 9"/>
                <a:gd name="T70" fmla="*/ 0 w 16"/>
                <a:gd name="T71" fmla="*/ 4 h 9"/>
                <a:gd name="T72" fmla="*/ 0 w 16"/>
                <a:gd name="T73" fmla="*/ 4 h 9"/>
                <a:gd name="T74" fmla="*/ 1 w 16"/>
                <a:gd name="T75" fmla="*/ 4 h 9"/>
                <a:gd name="T76" fmla="*/ 1 w 16"/>
                <a:gd name="T77" fmla="*/ 4 h 9"/>
                <a:gd name="T78" fmla="*/ 2 w 16"/>
                <a:gd name="T79" fmla="*/ 4 h 9"/>
                <a:gd name="T80" fmla="*/ 2 w 16"/>
                <a:gd name="T81" fmla="*/ 4 h 9"/>
                <a:gd name="T82" fmla="*/ 2 w 16"/>
                <a:gd name="T83" fmla="*/ 4 h 9"/>
                <a:gd name="T84" fmla="*/ 2 w 16"/>
                <a:gd name="T85" fmla="*/ 4 h 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
                <a:gd name="T130" fmla="*/ 0 h 9"/>
                <a:gd name="T131" fmla="*/ 16 w 16"/>
                <a:gd name="T132" fmla="*/ 9 h 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 h="9">
                  <a:moveTo>
                    <a:pt x="9" y="8"/>
                  </a:moveTo>
                  <a:lnTo>
                    <a:pt x="9" y="8"/>
                  </a:lnTo>
                  <a:lnTo>
                    <a:pt x="11" y="8"/>
                  </a:lnTo>
                  <a:lnTo>
                    <a:pt x="12" y="7"/>
                  </a:lnTo>
                  <a:lnTo>
                    <a:pt x="13" y="5"/>
                  </a:lnTo>
                  <a:lnTo>
                    <a:pt x="15" y="4"/>
                  </a:lnTo>
                  <a:lnTo>
                    <a:pt x="16" y="3"/>
                  </a:lnTo>
                  <a:lnTo>
                    <a:pt x="15" y="1"/>
                  </a:lnTo>
                  <a:lnTo>
                    <a:pt x="13" y="1"/>
                  </a:lnTo>
                  <a:lnTo>
                    <a:pt x="12" y="0"/>
                  </a:lnTo>
                  <a:lnTo>
                    <a:pt x="11" y="1"/>
                  </a:lnTo>
                  <a:lnTo>
                    <a:pt x="10" y="2"/>
                  </a:lnTo>
                  <a:lnTo>
                    <a:pt x="10" y="1"/>
                  </a:lnTo>
                  <a:lnTo>
                    <a:pt x="9" y="2"/>
                  </a:lnTo>
                  <a:lnTo>
                    <a:pt x="7" y="3"/>
                  </a:lnTo>
                  <a:lnTo>
                    <a:pt x="6" y="2"/>
                  </a:lnTo>
                  <a:lnTo>
                    <a:pt x="5" y="2"/>
                  </a:lnTo>
                  <a:lnTo>
                    <a:pt x="4" y="2"/>
                  </a:lnTo>
                  <a:lnTo>
                    <a:pt x="3" y="4"/>
                  </a:lnTo>
                  <a:lnTo>
                    <a:pt x="3" y="5"/>
                  </a:lnTo>
                  <a:lnTo>
                    <a:pt x="3" y="6"/>
                  </a:lnTo>
                  <a:lnTo>
                    <a:pt x="4" y="7"/>
                  </a:lnTo>
                  <a:lnTo>
                    <a:pt x="2" y="6"/>
                  </a:lnTo>
                  <a:lnTo>
                    <a:pt x="0" y="6"/>
                  </a:lnTo>
                  <a:lnTo>
                    <a:pt x="0" y="7"/>
                  </a:lnTo>
                  <a:lnTo>
                    <a:pt x="1" y="8"/>
                  </a:lnTo>
                  <a:lnTo>
                    <a:pt x="3" y="9"/>
                  </a:lnTo>
                  <a:lnTo>
                    <a:pt x="4" y="9"/>
                  </a:lnTo>
                  <a:lnTo>
                    <a:pt x="9" y="8"/>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7" name="Freeform 4610"/>
            <p:cNvSpPr>
              <a:spLocks/>
            </p:cNvSpPr>
            <p:nvPr/>
          </p:nvSpPr>
          <p:spPr bwMode="auto">
            <a:xfrm>
              <a:off x="3365" y="1538"/>
              <a:ext cx="10" cy="7"/>
            </a:xfrm>
            <a:custGeom>
              <a:avLst/>
              <a:gdLst>
                <a:gd name="T0" fmla="*/ 1 w 14"/>
                <a:gd name="T1" fmla="*/ 3 h 8"/>
                <a:gd name="T2" fmla="*/ 1 w 14"/>
                <a:gd name="T3" fmla="*/ 3 h 8"/>
                <a:gd name="T4" fmla="*/ 1 w 14"/>
                <a:gd name="T5" fmla="*/ 2 h 8"/>
                <a:gd name="T6" fmla="*/ 1 w 14"/>
                <a:gd name="T7" fmla="*/ 2 h 8"/>
                <a:gd name="T8" fmla="*/ 1 w 14"/>
                <a:gd name="T9" fmla="*/ 1 h 8"/>
                <a:gd name="T10" fmla="*/ 1 w 14"/>
                <a:gd name="T11" fmla="*/ 0 h 8"/>
                <a:gd name="T12" fmla="*/ 1 w 14"/>
                <a:gd name="T13" fmla="*/ 0 h 8"/>
                <a:gd name="T14" fmla="*/ 1 w 14"/>
                <a:gd name="T15" fmla="*/ 1 h 8"/>
                <a:gd name="T16" fmla="*/ 1 w 14"/>
                <a:gd name="T17" fmla="*/ 3 h 8"/>
                <a:gd name="T18" fmla="*/ 1 w 14"/>
                <a:gd name="T19" fmla="*/ 3 h 8"/>
                <a:gd name="T20" fmla="*/ 0 w 14"/>
                <a:gd name="T21" fmla="*/ 4 h 8"/>
                <a:gd name="T22" fmla="*/ 0 w 14"/>
                <a:gd name="T23" fmla="*/ 4 h 8"/>
                <a:gd name="T24" fmla="*/ 1 w 14"/>
                <a:gd name="T25" fmla="*/ 4 h 8"/>
                <a:gd name="T26" fmla="*/ 1 w 14"/>
                <a:gd name="T27" fmla="*/ 4 h 8"/>
                <a:gd name="T28" fmla="*/ 1 w 14"/>
                <a:gd name="T29" fmla="*/ 4 h 8"/>
                <a:gd name="T30" fmla="*/ 1 w 14"/>
                <a:gd name="T31" fmla="*/ 4 h 8"/>
                <a:gd name="T32" fmla="*/ 1 w 14"/>
                <a:gd name="T33" fmla="*/ 4 h 8"/>
                <a:gd name="T34" fmla="*/ 1 w 14"/>
                <a:gd name="T35" fmla="*/ 4 h 8"/>
                <a:gd name="T36" fmla="*/ 1 w 14"/>
                <a:gd name="T37" fmla="*/ 3 h 8"/>
                <a:gd name="T38" fmla="*/ 1 w 14"/>
                <a:gd name="T39" fmla="*/ 3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8"/>
                <a:gd name="T62" fmla="*/ 14 w 14"/>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8">
                  <a:moveTo>
                    <a:pt x="14" y="3"/>
                  </a:moveTo>
                  <a:lnTo>
                    <a:pt x="14" y="3"/>
                  </a:lnTo>
                  <a:lnTo>
                    <a:pt x="14" y="2"/>
                  </a:lnTo>
                  <a:lnTo>
                    <a:pt x="12" y="1"/>
                  </a:lnTo>
                  <a:lnTo>
                    <a:pt x="6" y="0"/>
                  </a:lnTo>
                  <a:lnTo>
                    <a:pt x="3" y="1"/>
                  </a:lnTo>
                  <a:lnTo>
                    <a:pt x="1" y="3"/>
                  </a:lnTo>
                  <a:lnTo>
                    <a:pt x="0" y="4"/>
                  </a:lnTo>
                  <a:lnTo>
                    <a:pt x="0" y="5"/>
                  </a:lnTo>
                  <a:lnTo>
                    <a:pt x="2" y="5"/>
                  </a:lnTo>
                  <a:lnTo>
                    <a:pt x="7" y="8"/>
                  </a:lnTo>
                  <a:lnTo>
                    <a:pt x="9" y="8"/>
                  </a:lnTo>
                  <a:lnTo>
                    <a:pt x="11" y="7"/>
                  </a:lnTo>
                  <a:lnTo>
                    <a:pt x="14"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8" name="Freeform 4611"/>
            <p:cNvSpPr>
              <a:spLocks/>
            </p:cNvSpPr>
            <p:nvPr/>
          </p:nvSpPr>
          <p:spPr bwMode="auto">
            <a:xfrm>
              <a:off x="3374" y="1535"/>
              <a:ext cx="7" cy="4"/>
            </a:xfrm>
            <a:custGeom>
              <a:avLst/>
              <a:gdLst>
                <a:gd name="T0" fmla="*/ 3 w 8"/>
                <a:gd name="T1" fmla="*/ 2 h 5"/>
                <a:gd name="T2" fmla="*/ 3 w 8"/>
                <a:gd name="T3" fmla="*/ 2 h 5"/>
                <a:gd name="T4" fmla="*/ 4 w 8"/>
                <a:gd name="T5" fmla="*/ 2 h 5"/>
                <a:gd name="T6" fmla="*/ 4 w 8"/>
                <a:gd name="T7" fmla="*/ 2 h 5"/>
                <a:gd name="T8" fmla="*/ 4 w 8"/>
                <a:gd name="T9" fmla="*/ 2 h 5"/>
                <a:gd name="T10" fmla="*/ 4 w 8"/>
                <a:gd name="T11" fmla="*/ 2 h 5"/>
                <a:gd name="T12" fmla="*/ 4 w 8"/>
                <a:gd name="T13" fmla="*/ 2 h 5"/>
                <a:gd name="T14" fmla="*/ 4 w 8"/>
                <a:gd name="T15" fmla="*/ 2 h 5"/>
                <a:gd name="T16" fmla="*/ 2 w 8"/>
                <a:gd name="T17" fmla="*/ 0 h 5"/>
                <a:gd name="T18" fmla="*/ 2 w 8"/>
                <a:gd name="T19" fmla="*/ 0 h 5"/>
                <a:gd name="T20" fmla="*/ 0 w 8"/>
                <a:gd name="T21" fmla="*/ 0 h 5"/>
                <a:gd name="T22" fmla="*/ 0 w 8"/>
                <a:gd name="T23" fmla="*/ 0 h 5"/>
                <a:gd name="T24" fmla="*/ 2 w 8"/>
                <a:gd name="T25" fmla="*/ 1 h 5"/>
                <a:gd name="T26" fmla="*/ 2 w 8"/>
                <a:gd name="T27" fmla="*/ 1 h 5"/>
                <a:gd name="T28" fmla="*/ 3 w 8"/>
                <a:gd name="T29" fmla="*/ 2 h 5"/>
                <a:gd name="T30" fmla="*/ 3 w 8"/>
                <a:gd name="T31" fmla="*/ 2 h 5"/>
                <a:gd name="T32" fmla="*/ 3 w 8"/>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3" y="4"/>
                  </a:moveTo>
                  <a:lnTo>
                    <a:pt x="3" y="4"/>
                  </a:lnTo>
                  <a:lnTo>
                    <a:pt x="4" y="5"/>
                  </a:lnTo>
                  <a:lnTo>
                    <a:pt x="5" y="5"/>
                  </a:lnTo>
                  <a:lnTo>
                    <a:pt x="8" y="4"/>
                  </a:lnTo>
                  <a:lnTo>
                    <a:pt x="8" y="3"/>
                  </a:lnTo>
                  <a:lnTo>
                    <a:pt x="7" y="2"/>
                  </a:lnTo>
                  <a:lnTo>
                    <a:pt x="2" y="0"/>
                  </a:lnTo>
                  <a:lnTo>
                    <a:pt x="0" y="0"/>
                  </a:lnTo>
                  <a:lnTo>
                    <a:pt x="2" y="1"/>
                  </a:lnTo>
                  <a:lnTo>
                    <a:pt x="3" y="2"/>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89" name="Freeform 4612"/>
            <p:cNvSpPr>
              <a:spLocks/>
            </p:cNvSpPr>
            <p:nvPr/>
          </p:nvSpPr>
          <p:spPr bwMode="auto">
            <a:xfrm>
              <a:off x="3386" y="1536"/>
              <a:ext cx="4" cy="3"/>
            </a:xfrm>
            <a:custGeom>
              <a:avLst/>
              <a:gdLst>
                <a:gd name="T0" fmla="*/ 1 w 6"/>
                <a:gd name="T1" fmla="*/ 2 h 4"/>
                <a:gd name="T2" fmla="*/ 1 w 6"/>
                <a:gd name="T3" fmla="*/ 2 h 4"/>
                <a:gd name="T4" fmla="*/ 1 w 6"/>
                <a:gd name="T5" fmla="*/ 2 h 4"/>
                <a:gd name="T6" fmla="*/ 1 w 6"/>
                <a:gd name="T7" fmla="*/ 2 h 4"/>
                <a:gd name="T8" fmla="*/ 1 w 6"/>
                <a:gd name="T9" fmla="*/ 2 h 4"/>
                <a:gd name="T10" fmla="*/ 1 w 6"/>
                <a:gd name="T11" fmla="*/ 1 h 4"/>
                <a:gd name="T12" fmla="*/ 1 w 6"/>
                <a:gd name="T13" fmla="*/ 1 h 4"/>
                <a:gd name="T14" fmla="*/ 1 w 6"/>
                <a:gd name="T15" fmla="*/ 0 h 4"/>
                <a:gd name="T16" fmla="*/ 1 w 6"/>
                <a:gd name="T17" fmla="*/ 0 h 4"/>
                <a:gd name="T18" fmla="*/ 1 w 6"/>
                <a:gd name="T19" fmla="*/ 1 h 4"/>
                <a:gd name="T20" fmla="*/ 1 w 6"/>
                <a:gd name="T21" fmla="*/ 1 h 4"/>
                <a:gd name="T22" fmla="*/ 0 w 6"/>
                <a:gd name="T23" fmla="*/ 1 h 4"/>
                <a:gd name="T24" fmla="*/ 0 w 6"/>
                <a:gd name="T25" fmla="*/ 2 h 4"/>
                <a:gd name="T26" fmla="*/ 1 w 6"/>
                <a:gd name="T27" fmla="*/ 2 h 4"/>
                <a:gd name="T28" fmla="*/ 1 w 6"/>
                <a:gd name="T29" fmla="*/ 2 h 4"/>
                <a:gd name="T30" fmla="*/ 1 w 6"/>
                <a:gd name="T31" fmla="*/ 2 h 4"/>
                <a:gd name="T32" fmla="*/ 1 w 6"/>
                <a:gd name="T33" fmla="*/ 2 h 4"/>
                <a:gd name="T34" fmla="*/ 1 w 6"/>
                <a:gd name="T35" fmla="*/ 2 h 4"/>
                <a:gd name="T36" fmla="*/ 1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3" y="4"/>
                  </a:moveTo>
                  <a:lnTo>
                    <a:pt x="3" y="4"/>
                  </a:lnTo>
                  <a:lnTo>
                    <a:pt x="4" y="4"/>
                  </a:lnTo>
                  <a:lnTo>
                    <a:pt x="5" y="4"/>
                  </a:lnTo>
                  <a:lnTo>
                    <a:pt x="6" y="3"/>
                  </a:lnTo>
                  <a:lnTo>
                    <a:pt x="6" y="1"/>
                  </a:lnTo>
                  <a:lnTo>
                    <a:pt x="6" y="0"/>
                  </a:lnTo>
                  <a:lnTo>
                    <a:pt x="4" y="0"/>
                  </a:lnTo>
                  <a:lnTo>
                    <a:pt x="1" y="1"/>
                  </a:lnTo>
                  <a:lnTo>
                    <a:pt x="0" y="1"/>
                  </a:lnTo>
                  <a:lnTo>
                    <a:pt x="0" y="2"/>
                  </a:lnTo>
                  <a:lnTo>
                    <a:pt x="1" y="3"/>
                  </a:lnTo>
                  <a:lnTo>
                    <a:pt x="2" y="4"/>
                  </a:lnTo>
                  <a:lnTo>
                    <a:pt x="3"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0" name="Freeform 4613"/>
            <p:cNvSpPr>
              <a:spLocks/>
            </p:cNvSpPr>
            <p:nvPr/>
          </p:nvSpPr>
          <p:spPr bwMode="auto">
            <a:xfrm>
              <a:off x="3404" y="1521"/>
              <a:ext cx="20" cy="9"/>
            </a:xfrm>
            <a:custGeom>
              <a:avLst/>
              <a:gdLst>
                <a:gd name="T0" fmla="*/ 2 w 25"/>
                <a:gd name="T1" fmla="*/ 2 h 11"/>
                <a:gd name="T2" fmla="*/ 2 w 25"/>
                <a:gd name="T3" fmla="*/ 2 h 11"/>
                <a:gd name="T4" fmla="*/ 2 w 25"/>
                <a:gd name="T5" fmla="*/ 2 h 11"/>
                <a:gd name="T6" fmla="*/ 2 w 25"/>
                <a:gd name="T7" fmla="*/ 2 h 11"/>
                <a:gd name="T8" fmla="*/ 2 w 25"/>
                <a:gd name="T9" fmla="*/ 2 h 11"/>
                <a:gd name="T10" fmla="*/ 2 w 25"/>
                <a:gd name="T11" fmla="*/ 2 h 11"/>
                <a:gd name="T12" fmla="*/ 2 w 25"/>
                <a:gd name="T13" fmla="*/ 2 h 11"/>
                <a:gd name="T14" fmla="*/ 2 w 25"/>
                <a:gd name="T15" fmla="*/ 2 h 11"/>
                <a:gd name="T16" fmla="*/ 2 w 25"/>
                <a:gd name="T17" fmla="*/ 2 h 11"/>
                <a:gd name="T18" fmla="*/ 2 w 25"/>
                <a:gd name="T19" fmla="*/ 2 h 11"/>
                <a:gd name="T20" fmla="*/ 2 w 25"/>
                <a:gd name="T21" fmla="*/ 2 h 11"/>
                <a:gd name="T22" fmla="*/ 2 w 25"/>
                <a:gd name="T23" fmla="*/ 2 h 11"/>
                <a:gd name="T24" fmla="*/ 2 w 25"/>
                <a:gd name="T25" fmla="*/ 2 h 11"/>
                <a:gd name="T26" fmla="*/ 2 w 25"/>
                <a:gd name="T27" fmla="*/ 0 h 11"/>
                <a:gd name="T28" fmla="*/ 2 w 25"/>
                <a:gd name="T29" fmla="*/ 0 h 11"/>
                <a:gd name="T30" fmla="*/ 2 w 25"/>
                <a:gd name="T31" fmla="*/ 2 h 11"/>
                <a:gd name="T32" fmla="*/ 2 w 25"/>
                <a:gd name="T33" fmla="*/ 2 h 11"/>
                <a:gd name="T34" fmla="*/ 2 w 25"/>
                <a:gd name="T35" fmla="*/ 2 h 11"/>
                <a:gd name="T36" fmla="*/ 2 w 25"/>
                <a:gd name="T37" fmla="*/ 2 h 11"/>
                <a:gd name="T38" fmla="*/ 2 w 25"/>
                <a:gd name="T39" fmla="*/ 2 h 11"/>
                <a:gd name="T40" fmla="*/ 2 w 25"/>
                <a:gd name="T41" fmla="*/ 2 h 11"/>
                <a:gd name="T42" fmla="*/ 2 w 25"/>
                <a:gd name="T43" fmla="*/ 2 h 11"/>
                <a:gd name="T44" fmla="*/ 2 w 25"/>
                <a:gd name="T45" fmla="*/ 2 h 11"/>
                <a:gd name="T46" fmla="*/ 2 w 25"/>
                <a:gd name="T47" fmla="*/ 2 h 11"/>
                <a:gd name="T48" fmla="*/ 2 w 25"/>
                <a:gd name="T49" fmla="*/ 2 h 11"/>
                <a:gd name="T50" fmla="*/ 2 w 25"/>
                <a:gd name="T51" fmla="*/ 2 h 11"/>
                <a:gd name="T52" fmla="*/ 2 w 25"/>
                <a:gd name="T53" fmla="*/ 2 h 11"/>
                <a:gd name="T54" fmla="*/ 2 w 25"/>
                <a:gd name="T55" fmla="*/ 2 h 11"/>
                <a:gd name="T56" fmla="*/ 2 w 25"/>
                <a:gd name="T57" fmla="*/ 2 h 11"/>
                <a:gd name="T58" fmla="*/ 2 w 25"/>
                <a:gd name="T59" fmla="*/ 2 h 11"/>
                <a:gd name="T60" fmla="*/ 2 w 25"/>
                <a:gd name="T61" fmla="*/ 2 h 11"/>
                <a:gd name="T62" fmla="*/ 2 w 25"/>
                <a:gd name="T63" fmla="*/ 2 h 11"/>
                <a:gd name="T64" fmla="*/ 1 w 25"/>
                <a:gd name="T65" fmla="*/ 2 h 11"/>
                <a:gd name="T66" fmla="*/ 1 w 25"/>
                <a:gd name="T67" fmla="*/ 2 h 11"/>
                <a:gd name="T68" fmla="*/ 0 w 25"/>
                <a:gd name="T69" fmla="*/ 2 h 11"/>
                <a:gd name="T70" fmla="*/ 1 w 25"/>
                <a:gd name="T71" fmla="*/ 2 h 11"/>
                <a:gd name="T72" fmla="*/ 2 w 25"/>
                <a:gd name="T73" fmla="*/ 2 h 11"/>
                <a:gd name="T74" fmla="*/ 2 w 25"/>
                <a:gd name="T75" fmla="*/ 2 h 11"/>
                <a:gd name="T76" fmla="*/ 2 w 25"/>
                <a:gd name="T77" fmla="*/ 2 h 11"/>
                <a:gd name="T78" fmla="*/ 2 w 25"/>
                <a:gd name="T79" fmla="*/ 2 h 11"/>
                <a:gd name="T80" fmla="*/ 2 w 25"/>
                <a:gd name="T81" fmla="*/ 2 h 11"/>
                <a:gd name="T82" fmla="*/ 2 w 25"/>
                <a:gd name="T83" fmla="*/ 2 h 11"/>
                <a:gd name="T84" fmla="*/ 2 w 25"/>
                <a:gd name="T85" fmla="*/ 2 h 11"/>
                <a:gd name="T86" fmla="*/ 2 w 25"/>
                <a:gd name="T87" fmla="*/ 2 h 11"/>
                <a:gd name="T88" fmla="*/ 2 w 25"/>
                <a:gd name="T89" fmla="*/ 2 h 11"/>
                <a:gd name="T90" fmla="*/ 2 w 25"/>
                <a:gd name="T91" fmla="*/ 2 h 11"/>
                <a:gd name="T92" fmla="*/ 2 w 25"/>
                <a:gd name="T93" fmla="*/ 2 h 11"/>
                <a:gd name="T94" fmla="*/ 2 w 25"/>
                <a:gd name="T95" fmla="*/ 2 h 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
                <a:gd name="T145" fmla="*/ 0 h 11"/>
                <a:gd name="T146" fmla="*/ 25 w 25"/>
                <a:gd name="T147" fmla="*/ 11 h 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 h="11">
                  <a:moveTo>
                    <a:pt x="16" y="10"/>
                  </a:moveTo>
                  <a:lnTo>
                    <a:pt x="16" y="10"/>
                  </a:lnTo>
                  <a:lnTo>
                    <a:pt x="18" y="9"/>
                  </a:lnTo>
                  <a:lnTo>
                    <a:pt x="19" y="8"/>
                  </a:lnTo>
                  <a:lnTo>
                    <a:pt x="20" y="8"/>
                  </a:lnTo>
                  <a:lnTo>
                    <a:pt x="21" y="6"/>
                  </a:lnTo>
                  <a:lnTo>
                    <a:pt x="22" y="4"/>
                  </a:lnTo>
                  <a:lnTo>
                    <a:pt x="24" y="3"/>
                  </a:lnTo>
                  <a:lnTo>
                    <a:pt x="25" y="3"/>
                  </a:lnTo>
                  <a:lnTo>
                    <a:pt x="24" y="0"/>
                  </a:lnTo>
                  <a:lnTo>
                    <a:pt x="23" y="2"/>
                  </a:lnTo>
                  <a:lnTo>
                    <a:pt x="21" y="2"/>
                  </a:lnTo>
                  <a:lnTo>
                    <a:pt x="17" y="5"/>
                  </a:lnTo>
                  <a:lnTo>
                    <a:pt x="14" y="6"/>
                  </a:lnTo>
                  <a:lnTo>
                    <a:pt x="11" y="6"/>
                  </a:lnTo>
                  <a:lnTo>
                    <a:pt x="9" y="5"/>
                  </a:lnTo>
                  <a:lnTo>
                    <a:pt x="8" y="4"/>
                  </a:lnTo>
                  <a:lnTo>
                    <a:pt x="7" y="4"/>
                  </a:lnTo>
                  <a:lnTo>
                    <a:pt x="7" y="5"/>
                  </a:lnTo>
                  <a:lnTo>
                    <a:pt x="6" y="6"/>
                  </a:lnTo>
                  <a:lnTo>
                    <a:pt x="5" y="6"/>
                  </a:lnTo>
                  <a:lnTo>
                    <a:pt x="4" y="7"/>
                  </a:lnTo>
                  <a:lnTo>
                    <a:pt x="1" y="6"/>
                  </a:lnTo>
                  <a:lnTo>
                    <a:pt x="0" y="7"/>
                  </a:lnTo>
                  <a:lnTo>
                    <a:pt x="1" y="7"/>
                  </a:lnTo>
                  <a:lnTo>
                    <a:pt x="3" y="10"/>
                  </a:lnTo>
                  <a:lnTo>
                    <a:pt x="4" y="11"/>
                  </a:lnTo>
                  <a:lnTo>
                    <a:pt x="5" y="11"/>
                  </a:lnTo>
                  <a:lnTo>
                    <a:pt x="8" y="10"/>
                  </a:lnTo>
                  <a:lnTo>
                    <a:pt x="12" y="9"/>
                  </a:lnTo>
                  <a:lnTo>
                    <a:pt x="13" y="9"/>
                  </a:lnTo>
                  <a:lnTo>
                    <a:pt x="14" y="9"/>
                  </a:lnTo>
                  <a:lnTo>
                    <a:pt x="16" y="1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1" name="Freeform 4614"/>
            <p:cNvSpPr>
              <a:spLocks/>
            </p:cNvSpPr>
            <p:nvPr/>
          </p:nvSpPr>
          <p:spPr bwMode="auto">
            <a:xfrm>
              <a:off x="3411" y="1533"/>
              <a:ext cx="7" cy="2"/>
            </a:xfrm>
            <a:custGeom>
              <a:avLst/>
              <a:gdLst>
                <a:gd name="T0" fmla="*/ 1 w 10"/>
                <a:gd name="T1" fmla="*/ 1 h 3"/>
                <a:gd name="T2" fmla="*/ 1 w 10"/>
                <a:gd name="T3" fmla="*/ 1 h 3"/>
                <a:gd name="T4" fmla="*/ 1 w 10"/>
                <a:gd name="T5" fmla="*/ 1 h 3"/>
                <a:gd name="T6" fmla="*/ 1 w 10"/>
                <a:gd name="T7" fmla="*/ 1 h 3"/>
                <a:gd name="T8" fmla="*/ 1 w 10"/>
                <a:gd name="T9" fmla="*/ 1 h 3"/>
                <a:gd name="T10" fmla="*/ 1 w 10"/>
                <a:gd name="T11" fmla="*/ 0 h 3"/>
                <a:gd name="T12" fmla="*/ 1 w 10"/>
                <a:gd name="T13" fmla="*/ 0 h 3"/>
                <a:gd name="T14" fmla="*/ 0 w 10"/>
                <a:gd name="T15" fmla="*/ 0 h 3"/>
                <a:gd name="T16" fmla="*/ 1 w 10"/>
                <a:gd name="T17" fmla="*/ 0 h 3"/>
                <a:gd name="T18" fmla="*/ 1 w 10"/>
                <a:gd name="T19" fmla="*/ 1 h 3"/>
                <a:gd name="T20" fmla="*/ 0 w 10"/>
                <a:gd name="T21" fmla="*/ 1 h 3"/>
                <a:gd name="T22" fmla="*/ 0 w 10"/>
                <a:gd name="T23" fmla="*/ 1 h 3"/>
                <a:gd name="T24" fmla="*/ 0 w 10"/>
                <a:gd name="T25" fmla="*/ 1 h 3"/>
                <a:gd name="T26" fmla="*/ 1 w 10"/>
                <a:gd name="T27" fmla="*/ 1 h 3"/>
                <a:gd name="T28" fmla="*/ 1 w 10"/>
                <a:gd name="T29" fmla="*/ 1 h 3"/>
                <a:gd name="T30" fmla="*/ 1 w 10"/>
                <a:gd name="T31" fmla="*/ 1 h 3"/>
                <a:gd name="T32" fmla="*/ 1 w 10"/>
                <a:gd name="T33" fmla="*/ 1 h 3"/>
                <a:gd name="T34" fmla="*/ 1 w 10"/>
                <a:gd name="T35" fmla="*/ 1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3"/>
                <a:gd name="T56" fmla="*/ 10 w 10"/>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3">
                  <a:moveTo>
                    <a:pt x="10" y="2"/>
                  </a:moveTo>
                  <a:lnTo>
                    <a:pt x="10" y="2"/>
                  </a:lnTo>
                  <a:lnTo>
                    <a:pt x="10" y="1"/>
                  </a:lnTo>
                  <a:lnTo>
                    <a:pt x="6" y="1"/>
                  </a:lnTo>
                  <a:lnTo>
                    <a:pt x="1" y="0"/>
                  </a:lnTo>
                  <a:lnTo>
                    <a:pt x="0" y="0"/>
                  </a:lnTo>
                  <a:lnTo>
                    <a:pt x="1" y="0"/>
                  </a:lnTo>
                  <a:lnTo>
                    <a:pt x="1" y="1"/>
                  </a:lnTo>
                  <a:lnTo>
                    <a:pt x="0" y="1"/>
                  </a:lnTo>
                  <a:lnTo>
                    <a:pt x="2" y="2"/>
                  </a:lnTo>
                  <a:lnTo>
                    <a:pt x="6" y="3"/>
                  </a:lnTo>
                  <a:lnTo>
                    <a:pt x="1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2" name="Freeform 4615"/>
            <p:cNvSpPr>
              <a:spLocks/>
            </p:cNvSpPr>
            <p:nvPr/>
          </p:nvSpPr>
          <p:spPr bwMode="auto">
            <a:xfrm>
              <a:off x="3418" y="1526"/>
              <a:ext cx="8" cy="8"/>
            </a:xfrm>
            <a:custGeom>
              <a:avLst/>
              <a:gdLst>
                <a:gd name="T0" fmla="*/ 1 w 11"/>
                <a:gd name="T1" fmla="*/ 4 h 9"/>
                <a:gd name="T2" fmla="*/ 1 w 11"/>
                <a:gd name="T3" fmla="*/ 4 h 9"/>
                <a:gd name="T4" fmla="*/ 1 w 11"/>
                <a:gd name="T5" fmla="*/ 4 h 9"/>
                <a:gd name="T6" fmla="*/ 1 w 11"/>
                <a:gd name="T7" fmla="*/ 2 h 9"/>
                <a:gd name="T8" fmla="*/ 1 w 11"/>
                <a:gd name="T9" fmla="*/ 2 h 9"/>
                <a:gd name="T10" fmla="*/ 1 w 11"/>
                <a:gd name="T11" fmla="*/ 1 h 9"/>
                <a:gd name="T12" fmla="*/ 1 w 11"/>
                <a:gd name="T13" fmla="*/ 0 h 9"/>
                <a:gd name="T14" fmla="*/ 1 w 11"/>
                <a:gd name="T15" fmla="*/ 0 h 9"/>
                <a:gd name="T16" fmla="*/ 1 w 11"/>
                <a:gd name="T17" fmla="*/ 0 h 9"/>
                <a:gd name="T18" fmla="*/ 1 w 11"/>
                <a:gd name="T19" fmla="*/ 1 h 9"/>
                <a:gd name="T20" fmla="*/ 1 w 11"/>
                <a:gd name="T21" fmla="*/ 1 h 9"/>
                <a:gd name="T22" fmla="*/ 1 w 11"/>
                <a:gd name="T23" fmla="*/ 2 h 9"/>
                <a:gd name="T24" fmla="*/ 1 w 11"/>
                <a:gd name="T25" fmla="*/ 3 h 9"/>
                <a:gd name="T26" fmla="*/ 1 w 11"/>
                <a:gd name="T27" fmla="*/ 4 h 9"/>
                <a:gd name="T28" fmla="*/ 1 w 11"/>
                <a:gd name="T29" fmla="*/ 4 h 9"/>
                <a:gd name="T30" fmla="*/ 0 w 11"/>
                <a:gd name="T31" fmla="*/ 4 h 9"/>
                <a:gd name="T32" fmla="*/ 0 w 11"/>
                <a:gd name="T33" fmla="*/ 4 h 9"/>
                <a:gd name="T34" fmla="*/ 0 w 11"/>
                <a:gd name="T35" fmla="*/ 4 h 9"/>
                <a:gd name="T36" fmla="*/ 1 w 11"/>
                <a:gd name="T37" fmla="*/ 4 h 9"/>
                <a:gd name="T38" fmla="*/ 1 w 11"/>
                <a:gd name="T39" fmla="*/ 4 h 9"/>
                <a:gd name="T40" fmla="*/ 1 w 11"/>
                <a:gd name="T41" fmla="*/ 4 h 9"/>
                <a:gd name="T42" fmla="*/ 1 w 11"/>
                <a:gd name="T43" fmla="*/ 4 h 9"/>
                <a:gd name="T44" fmla="*/ 1 w 11"/>
                <a:gd name="T45" fmla="*/ 4 h 9"/>
                <a:gd name="T46" fmla="*/ 1 w 11"/>
                <a:gd name="T47" fmla="*/ 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9"/>
                <a:gd name="T74" fmla="*/ 11 w 11"/>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9">
                  <a:moveTo>
                    <a:pt x="9" y="6"/>
                  </a:moveTo>
                  <a:lnTo>
                    <a:pt x="9" y="6"/>
                  </a:lnTo>
                  <a:lnTo>
                    <a:pt x="11" y="4"/>
                  </a:lnTo>
                  <a:lnTo>
                    <a:pt x="11" y="2"/>
                  </a:lnTo>
                  <a:lnTo>
                    <a:pt x="10" y="1"/>
                  </a:lnTo>
                  <a:lnTo>
                    <a:pt x="9" y="0"/>
                  </a:lnTo>
                  <a:lnTo>
                    <a:pt x="8" y="0"/>
                  </a:lnTo>
                  <a:lnTo>
                    <a:pt x="9" y="1"/>
                  </a:lnTo>
                  <a:lnTo>
                    <a:pt x="9" y="2"/>
                  </a:lnTo>
                  <a:lnTo>
                    <a:pt x="7" y="3"/>
                  </a:lnTo>
                  <a:lnTo>
                    <a:pt x="2" y="4"/>
                  </a:lnTo>
                  <a:lnTo>
                    <a:pt x="0" y="6"/>
                  </a:lnTo>
                  <a:lnTo>
                    <a:pt x="1" y="9"/>
                  </a:lnTo>
                  <a:lnTo>
                    <a:pt x="4" y="9"/>
                  </a:lnTo>
                  <a:lnTo>
                    <a:pt x="6" y="9"/>
                  </a:lnTo>
                  <a:lnTo>
                    <a:pt x="9" y="6"/>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3" name="Freeform 4616"/>
            <p:cNvSpPr>
              <a:spLocks/>
            </p:cNvSpPr>
            <p:nvPr/>
          </p:nvSpPr>
          <p:spPr bwMode="auto">
            <a:xfrm>
              <a:off x="3427" y="1524"/>
              <a:ext cx="5" cy="5"/>
            </a:xfrm>
            <a:custGeom>
              <a:avLst/>
              <a:gdLst>
                <a:gd name="T0" fmla="*/ 2 w 6"/>
                <a:gd name="T1" fmla="*/ 4 h 5"/>
                <a:gd name="T2" fmla="*/ 2 w 6"/>
                <a:gd name="T3" fmla="*/ 4 h 5"/>
                <a:gd name="T4" fmla="*/ 3 w 6"/>
                <a:gd name="T5" fmla="*/ 5 h 5"/>
                <a:gd name="T6" fmla="*/ 3 w 6"/>
                <a:gd name="T7" fmla="*/ 4 h 5"/>
                <a:gd name="T8" fmla="*/ 3 w 6"/>
                <a:gd name="T9" fmla="*/ 3 h 5"/>
                <a:gd name="T10" fmla="*/ 3 w 6"/>
                <a:gd name="T11" fmla="*/ 3 h 5"/>
                <a:gd name="T12" fmla="*/ 3 w 6"/>
                <a:gd name="T13" fmla="*/ 1 h 5"/>
                <a:gd name="T14" fmla="*/ 3 w 6"/>
                <a:gd name="T15" fmla="*/ 0 h 5"/>
                <a:gd name="T16" fmla="*/ 3 w 6"/>
                <a:gd name="T17" fmla="*/ 0 h 5"/>
                <a:gd name="T18" fmla="*/ 2 w 6"/>
                <a:gd name="T19" fmla="*/ 0 h 5"/>
                <a:gd name="T20" fmla="*/ 0 w 6"/>
                <a:gd name="T21" fmla="*/ 0 h 5"/>
                <a:gd name="T22" fmla="*/ 0 w 6"/>
                <a:gd name="T23" fmla="*/ 1 h 5"/>
                <a:gd name="T24" fmla="*/ 0 w 6"/>
                <a:gd name="T25" fmla="*/ 1 h 5"/>
                <a:gd name="T26" fmla="*/ 0 w 6"/>
                <a:gd name="T27" fmla="*/ 3 h 5"/>
                <a:gd name="T28" fmla="*/ 0 w 6"/>
                <a:gd name="T29" fmla="*/ 4 h 5"/>
                <a:gd name="T30" fmla="*/ 2 w 6"/>
                <a:gd name="T31" fmla="*/ 4 h 5"/>
                <a:gd name="T32" fmla="*/ 2 w 6"/>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4"/>
                  </a:moveTo>
                  <a:lnTo>
                    <a:pt x="2" y="4"/>
                  </a:lnTo>
                  <a:lnTo>
                    <a:pt x="5" y="5"/>
                  </a:lnTo>
                  <a:lnTo>
                    <a:pt x="6" y="4"/>
                  </a:lnTo>
                  <a:lnTo>
                    <a:pt x="6" y="3"/>
                  </a:lnTo>
                  <a:lnTo>
                    <a:pt x="6" y="1"/>
                  </a:lnTo>
                  <a:lnTo>
                    <a:pt x="5" y="0"/>
                  </a:lnTo>
                  <a:lnTo>
                    <a:pt x="2" y="0"/>
                  </a:lnTo>
                  <a:lnTo>
                    <a:pt x="0" y="0"/>
                  </a:lnTo>
                  <a:lnTo>
                    <a:pt x="0" y="1"/>
                  </a:lnTo>
                  <a:lnTo>
                    <a:pt x="0" y="3"/>
                  </a:lnTo>
                  <a:lnTo>
                    <a:pt x="0" y="4"/>
                  </a:lnTo>
                  <a:lnTo>
                    <a:pt x="2" y="4"/>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4" name="Freeform 4617"/>
            <p:cNvSpPr>
              <a:spLocks/>
            </p:cNvSpPr>
            <p:nvPr/>
          </p:nvSpPr>
          <p:spPr bwMode="auto">
            <a:xfrm>
              <a:off x="3448" y="1514"/>
              <a:ext cx="9" cy="4"/>
            </a:xfrm>
            <a:custGeom>
              <a:avLst/>
              <a:gdLst>
                <a:gd name="T0" fmla="*/ 2 w 12"/>
                <a:gd name="T1" fmla="*/ 1 h 6"/>
                <a:gd name="T2" fmla="*/ 2 w 12"/>
                <a:gd name="T3" fmla="*/ 1 h 6"/>
                <a:gd name="T4" fmla="*/ 0 w 12"/>
                <a:gd name="T5" fmla="*/ 1 h 6"/>
                <a:gd name="T6" fmla="*/ 0 w 12"/>
                <a:gd name="T7" fmla="*/ 1 h 6"/>
                <a:gd name="T8" fmla="*/ 1 w 12"/>
                <a:gd name="T9" fmla="*/ 1 h 6"/>
                <a:gd name="T10" fmla="*/ 1 w 12"/>
                <a:gd name="T11" fmla="*/ 1 h 6"/>
                <a:gd name="T12" fmla="*/ 2 w 12"/>
                <a:gd name="T13" fmla="*/ 1 h 6"/>
                <a:gd name="T14" fmla="*/ 2 w 12"/>
                <a:gd name="T15" fmla="*/ 1 h 6"/>
                <a:gd name="T16" fmla="*/ 2 w 12"/>
                <a:gd name="T17" fmla="*/ 1 h 6"/>
                <a:gd name="T18" fmla="*/ 2 w 12"/>
                <a:gd name="T19" fmla="*/ 1 h 6"/>
                <a:gd name="T20" fmla="*/ 2 w 12"/>
                <a:gd name="T21" fmla="*/ 1 h 6"/>
                <a:gd name="T22" fmla="*/ 2 w 12"/>
                <a:gd name="T23" fmla="*/ 1 h 6"/>
                <a:gd name="T24" fmla="*/ 2 w 12"/>
                <a:gd name="T25" fmla="*/ 1 h 6"/>
                <a:gd name="T26" fmla="*/ 2 w 12"/>
                <a:gd name="T27" fmla="*/ 1 h 6"/>
                <a:gd name="T28" fmla="*/ 2 w 12"/>
                <a:gd name="T29" fmla="*/ 0 h 6"/>
                <a:gd name="T30" fmla="*/ 2 w 12"/>
                <a:gd name="T31" fmla="*/ 0 h 6"/>
                <a:gd name="T32" fmla="*/ 2 w 12"/>
                <a:gd name="T33" fmla="*/ 0 h 6"/>
                <a:gd name="T34" fmla="*/ 2 w 12"/>
                <a:gd name="T35" fmla="*/ 1 h 6"/>
                <a:gd name="T36" fmla="*/ 2 w 12"/>
                <a:gd name="T37" fmla="*/ 1 h 6"/>
                <a:gd name="T38" fmla="*/ 2 w 12"/>
                <a:gd name="T39" fmla="*/ 1 h 6"/>
                <a:gd name="T40" fmla="*/ 2 w 12"/>
                <a:gd name="T41" fmla="*/ 1 h 6"/>
                <a:gd name="T42" fmla="*/ 2 w 12"/>
                <a:gd name="T43" fmla="*/ 1 h 6"/>
                <a:gd name="T44" fmla="*/ 2 w 12"/>
                <a:gd name="T45" fmla="*/ 1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6"/>
                <a:gd name="T71" fmla="*/ 12 w 12"/>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6">
                  <a:moveTo>
                    <a:pt x="2" y="3"/>
                  </a:moveTo>
                  <a:lnTo>
                    <a:pt x="2" y="3"/>
                  </a:lnTo>
                  <a:lnTo>
                    <a:pt x="0" y="3"/>
                  </a:lnTo>
                  <a:lnTo>
                    <a:pt x="0" y="4"/>
                  </a:lnTo>
                  <a:lnTo>
                    <a:pt x="1" y="5"/>
                  </a:lnTo>
                  <a:lnTo>
                    <a:pt x="4" y="6"/>
                  </a:lnTo>
                  <a:lnTo>
                    <a:pt x="6" y="6"/>
                  </a:lnTo>
                  <a:lnTo>
                    <a:pt x="10" y="5"/>
                  </a:lnTo>
                  <a:lnTo>
                    <a:pt x="11" y="4"/>
                  </a:lnTo>
                  <a:lnTo>
                    <a:pt x="12" y="3"/>
                  </a:lnTo>
                  <a:lnTo>
                    <a:pt x="11" y="1"/>
                  </a:lnTo>
                  <a:lnTo>
                    <a:pt x="8" y="0"/>
                  </a:lnTo>
                  <a:lnTo>
                    <a:pt x="6" y="0"/>
                  </a:lnTo>
                  <a:lnTo>
                    <a:pt x="7" y="2"/>
                  </a:lnTo>
                  <a:lnTo>
                    <a:pt x="8" y="2"/>
                  </a:lnTo>
                  <a:lnTo>
                    <a:pt x="7" y="3"/>
                  </a:lnTo>
                  <a:lnTo>
                    <a:pt x="2" y="3"/>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5" name="Freeform 4618"/>
            <p:cNvSpPr>
              <a:spLocks/>
            </p:cNvSpPr>
            <p:nvPr/>
          </p:nvSpPr>
          <p:spPr bwMode="auto">
            <a:xfrm>
              <a:off x="3188" y="1514"/>
              <a:ext cx="334" cy="279"/>
            </a:xfrm>
            <a:custGeom>
              <a:avLst/>
              <a:gdLst>
                <a:gd name="T0" fmla="*/ 27 w 417"/>
                <a:gd name="T1" fmla="*/ 7 h 340"/>
                <a:gd name="T2" fmla="*/ 32 w 417"/>
                <a:gd name="T3" fmla="*/ 4 h 340"/>
                <a:gd name="T4" fmla="*/ 36 w 417"/>
                <a:gd name="T5" fmla="*/ 5 h 340"/>
                <a:gd name="T6" fmla="*/ 34 w 417"/>
                <a:gd name="T7" fmla="*/ 4 h 340"/>
                <a:gd name="T8" fmla="*/ 35 w 417"/>
                <a:gd name="T9" fmla="*/ 2 h 340"/>
                <a:gd name="T10" fmla="*/ 33 w 417"/>
                <a:gd name="T11" fmla="*/ 2 h 340"/>
                <a:gd name="T12" fmla="*/ 32 w 417"/>
                <a:gd name="T13" fmla="*/ 2 h 340"/>
                <a:gd name="T14" fmla="*/ 31 w 417"/>
                <a:gd name="T15" fmla="*/ 2 h 340"/>
                <a:gd name="T16" fmla="*/ 30 w 417"/>
                <a:gd name="T17" fmla="*/ 2 h 340"/>
                <a:gd name="T18" fmla="*/ 28 w 417"/>
                <a:gd name="T19" fmla="*/ 2 h 340"/>
                <a:gd name="T20" fmla="*/ 30 w 417"/>
                <a:gd name="T21" fmla="*/ 2 h 340"/>
                <a:gd name="T22" fmla="*/ 27 w 417"/>
                <a:gd name="T23" fmla="*/ 2 h 340"/>
                <a:gd name="T24" fmla="*/ 26 w 417"/>
                <a:gd name="T25" fmla="*/ 2 h 340"/>
                <a:gd name="T26" fmla="*/ 24 w 417"/>
                <a:gd name="T27" fmla="*/ 3 h 340"/>
                <a:gd name="T28" fmla="*/ 22 w 417"/>
                <a:gd name="T29" fmla="*/ 3 h 340"/>
                <a:gd name="T30" fmla="*/ 24 w 417"/>
                <a:gd name="T31" fmla="*/ 4 h 340"/>
                <a:gd name="T32" fmla="*/ 21 w 417"/>
                <a:gd name="T33" fmla="*/ 6 h 340"/>
                <a:gd name="T34" fmla="*/ 21 w 417"/>
                <a:gd name="T35" fmla="*/ 5 h 340"/>
                <a:gd name="T36" fmla="*/ 19 w 417"/>
                <a:gd name="T37" fmla="*/ 5 h 340"/>
                <a:gd name="T38" fmla="*/ 18 w 417"/>
                <a:gd name="T39" fmla="*/ 6 h 340"/>
                <a:gd name="T40" fmla="*/ 18 w 417"/>
                <a:gd name="T41" fmla="*/ 7 h 340"/>
                <a:gd name="T42" fmla="*/ 18 w 417"/>
                <a:gd name="T43" fmla="*/ 9 h 340"/>
                <a:gd name="T44" fmla="*/ 16 w 417"/>
                <a:gd name="T45" fmla="*/ 9 h 340"/>
                <a:gd name="T46" fmla="*/ 14 w 417"/>
                <a:gd name="T47" fmla="*/ 9 h 340"/>
                <a:gd name="T48" fmla="*/ 14 w 417"/>
                <a:gd name="T49" fmla="*/ 11 h 340"/>
                <a:gd name="T50" fmla="*/ 14 w 417"/>
                <a:gd name="T51" fmla="*/ 11 h 340"/>
                <a:gd name="T52" fmla="*/ 14 w 417"/>
                <a:gd name="T53" fmla="*/ 11 h 340"/>
                <a:gd name="T54" fmla="*/ 13 w 417"/>
                <a:gd name="T55" fmla="*/ 13 h 340"/>
                <a:gd name="T56" fmla="*/ 11 w 417"/>
                <a:gd name="T57" fmla="*/ 14 h 340"/>
                <a:gd name="T58" fmla="*/ 11 w 417"/>
                <a:gd name="T59" fmla="*/ 16 h 340"/>
                <a:gd name="T60" fmla="*/ 11 w 417"/>
                <a:gd name="T61" fmla="*/ 17 h 340"/>
                <a:gd name="T62" fmla="*/ 11 w 417"/>
                <a:gd name="T63" fmla="*/ 17 h 340"/>
                <a:gd name="T64" fmla="*/ 10 w 417"/>
                <a:gd name="T65" fmla="*/ 19 h 340"/>
                <a:gd name="T66" fmla="*/ 9 w 417"/>
                <a:gd name="T67" fmla="*/ 21 h 340"/>
                <a:gd name="T68" fmla="*/ 7 w 417"/>
                <a:gd name="T69" fmla="*/ 21 h 340"/>
                <a:gd name="T70" fmla="*/ 8 w 417"/>
                <a:gd name="T71" fmla="*/ 22 h 340"/>
                <a:gd name="T72" fmla="*/ 8 w 417"/>
                <a:gd name="T73" fmla="*/ 24 h 340"/>
                <a:gd name="T74" fmla="*/ 6 w 417"/>
                <a:gd name="T75" fmla="*/ 24 h 340"/>
                <a:gd name="T76" fmla="*/ 5 w 417"/>
                <a:gd name="T77" fmla="*/ 25 h 340"/>
                <a:gd name="T78" fmla="*/ 3 w 417"/>
                <a:gd name="T79" fmla="*/ 25 h 340"/>
                <a:gd name="T80" fmla="*/ 3 w 417"/>
                <a:gd name="T81" fmla="*/ 26 h 340"/>
                <a:gd name="T82" fmla="*/ 2 w 417"/>
                <a:gd name="T83" fmla="*/ 26 h 340"/>
                <a:gd name="T84" fmla="*/ 2 w 417"/>
                <a:gd name="T85" fmla="*/ 27 h 340"/>
                <a:gd name="T86" fmla="*/ 2 w 417"/>
                <a:gd name="T87" fmla="*/ 28 h 340"/>
                <a:gd name="T88" fmla="*/ 2 w 417"/>
                <a:gd name="T89" fmla="*/ 29 h 340"/>
                <a:gd name="T90" fmla="*/ 3 w 417"/>
                <a:gd name="T91" fmla="*/ 30 h 340"/>
                <a:gd name="T92" fmla="*/ 2 w 417"/>
                <a:gd name="T93" fmla="*/ 30 h 340"/>
                <a:gd name="T94" fmla="*/ 2 w 417"/>
                <a:gd name="T95" fmla="*/ 32 h 340"/>
                <a:gd name="T96" fmla="*/ 2 w 417"/>
                <a:gd name="T97" fmla="*/ 32 h 340"/>
                <a:gd name="T98" fmla="*/ 2 w 417"/>
                <a:gd name="T99" fmla="*/ 32 h 340"/>
                <a:gd name="T100" fmla="*/ 2 w 417"/>
                <a:gd name="T101" fmla="*/ 34 h 340"/>
                <a:gd name="T102" fmla="*/ 2 w 417"/>
                <a:gd name="T103" fmla="*/ 35 h 340"/>
                <a:gd name="T104" fmla="*/ 2 w 417"/>
                <a:gd name="T105" fmla="*/ 34 h 340"/>
                <a:gd name="T106" fmla="*/ 2 w 417"/>
                <a:gd name="T107" fmla="*/ 36 h 340"/>
                <a:gd name="T108" fmla="*/ 2 w 417"/>
                <a:gd name="T109" fmla="*/ 39 h 340"/>
                <a:gd name="T110" fmla="*/ 6 w 417"/>
                <a:gd name="T111" fmla="*/ 37 h 340"/>
                <a:gd name="T112" fmla="*/ 7 w 417"/>
                <a:gd name="T113" fmla="*/ 35 h 340"/>
                <a:gd name="T114" fmla="*/ 8 w 417"/>
                <a:gd name="T115" fmla="*/ 35 h 340"/>
                <a:gd name="T116" fmla="*/ 9 w 417"/>
                <a:gd name="T117" fmla="*/ 34 h 340"/>
                <a:gd name="T118" fmla="*/ 10 w 417"/>
                <a:gd name="T119" fmla="*/ 27 h 340"/>
                <a:gd name="T120" fmla="*/ 12 w 417"/>
                <a:gd name="T121" fmla="*/ 21 h 340"/>
                <a:gd name="T122" fmla="*/ 15 w 417"/>
                <a:gd name="T123" fmla="*/ 14 h 340"/>
                <a:gd name="T124" fmla="*/ 18 w 417"/>
                <a:gd name="T125" fmla="*/ 9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7"/>
                <a:gd name="T190" fmla="*/ 0 h 340"/>
                <a:gd name="T191" fmla="*/ 417 w 417"/>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7" h="340">
                  <a:moveTo>
                    <a:pt x="249" y="60"/>
                  </a:moveTo>
                  <a:lnTo>
                    <a:pt x="249" y="60"/>
                  </a:lnTo>
                  <a:lnTo>
                    <a:pt x="253" y="59"/>
                  </a:lnTo>
                  <a:lnTo>
                    <a:pt x="255" y="59"/>
                  </a:lnTo>
                  <a:lnTo>
                    <a:pt x="256" y="58"/>
                  </a:lnTo>
                  <a:lnTo>
                    <a:pt x="256" y="56"/>
                  </a:lnTo>
                  <a:lnTo>
                    <a:pt x="256" y="55"/>
                  </a:lnTo>
                  <a:lnTo>
                    <a:pt x="257" y="54"/>
                  </a:lnTo>
                  <a:lnTo>
                    <a:pt x="261" y="53"/>
                  </a:lnTo>
                  <a:lnTo>
                    <a:pt x="263" y="54"/>
                  </a:lnTo>
                  <a:lnTo>
                    <a:pt x="267" y="57"/>
                  </a:lnTo>
                  <a:lnTo>
                    <a:pt x="273" y="60"/>
                  </a:lnTo>
                  <a:lnTo>
                    <a:pt x="275" y="65"/>
                  </a:lnTo>
                  <a:lnTo>
                    <a:pt x="277" y="67"/>
                  </a:lnTo>
                  <a:lnTo>
                    <a:pt x="278" y="69"/>
                  </a:lnTo>
                  <a:lnTo>
                    <a:pt x="279" y="69"/>
                  </a:lnTo>
                  <a:lnTo>
                    <a:pt x="298" y="69"/>
                  </a:lnTo>
                  <a:lnTo>
                    <a:pt x="300" y="68"/>
                  </a:lnTo>
                  <a:lnTo>
                    <a:pt x="301" y="67"/>
                  </a:lnTo>
                  <a:lnTo>
                    <a:pt x="302" y="66"/>
                  </a:lnTo>
                  <a:lnTo>
                    <a:pt x="306" y="68"/>
                  </a:lnTo>
                  <a:lnTo>
                    <a:pt x="317" y="72"/>
                  </a:lnTo>
                  <a:lnTo>
                    <a:pt x="318" y="73"/>
                  </a:lnTo>
                  <a:lnTo>
                    <a:pt x="319" y="72"/>
                  </a:lnTo>
                  <a:lnTo>
                    <a:pt x="325" y="65"/>
                  </a:lnTo>
                  <a:lnTo>
                    <a:pt x="328" y="63"/>
                  </a:lnTo>
                  <a:lnTo>
                    <a:pt x="330" y="63"/>
                  </a:lnTo>
                  <a:lnTo>
                    <a:pt x="331" y="61"/>
                  </a:lnTo>
                  <a:lnTo>
                    <a:pt x="332" y="58"/>
                  </a:lnTo>
                  <a:lnTo>
                    <a:pt x="332" y="54"/>
                  </a:lnTo>
                  <a:lnTo>
                    <a:pt x="333" y="48"/>
                  </a:lnTo>
                  <a:lnTo>
                    <a:pt x="335" y="43"/>
                  </a:lnTo>
                  <a:lnTo>
                    <a:pt x="338" y="39"/>
                  </a:lnTo>
                  <a:lnTo>
                    <a:pt x="342" y="38"/>
                  </a:lnTo>
                  <a:lnTo>
                    <a:pt x="345" y="35"/>
                  </a:lnTo>
                  <a:lnTo>
                    <a:pt x="350" y="34"/>
                  </a:lnTo>
                  <a:lnTo>
                    <a:pt x="356" y="33"/>
                  </a:lnTo>
                  <a:lnTo>
                    <a:pt x="359" y="32"/>
                  </a:lnTo>
                  <a:lnTo>
                    <a:pt x="360" y="31"/>
                  </a:lnTo>
                  <a:lnTo>
                    <a:pt x="362" y="31"/>
                  </a:lnTo>
                  <a:lnTo>
                    <a:pt x="365" y="31"/>
                  </a:lnTo>
                  <a:lnTo>
                    <a:pt x="368" y="33"/>
                  </a:lnTo>
                  <a:lnTo>
                    <a:pt x="372" y="37"/>
                  </a:lnTo>
                  <a:lnTo>
                    <a:pt x="376" y="39"/>
                  </a:lnTo>
                  <a:lnTo>
                    <a:pt x="381" y="40"/>
                  </a:lnTo>
                  <a:lnTo>
                    <a:pt x="384" y="42"/>
                  </a:lnTo>
                  <a:lnTo>
                    <a:pt x="386" y="44"/>
                  </a:lnTo>
                  <a:lnTo>
                    <a:pt x="387" y="47"/>
                  </a:lnTo>
                  <a:lnTo>
                    <a:pt x="387" y="48"/>
                  </a:lnTo>
                  <a:lnTo>
                    <a:pt x="386" y="51"/>
                  </a:lnTo>
                  <a:lnTo>
                    <a:pt x="384" y="53"/>
                  </a:lnTo>
                  <a:lnTo>
                    <a:pt x="382" y="55"/>
                  </a:lnTo>
                  <a:lnTo>
                    <a:pt x="381" y="56"/>
                  </a:lnTo>
                  <a:lnTo>
                    <a:pt x="384" y="60"/>
                  </a:lnTo>
                  <a:lnTo>
                    <a:pt x="387" y="56"/>
                  </a:lnTo>
                  <a:lnTo>
                    <a:pt x="390" y="53"/>
                  </a:lnTo>
                  <a:lnTo>
                    <a:pt x="393" y="52"/>
                  </a:lnTo>
                  <a:lnTo>
                    <a:pt x="398" y="51"/>
                  </a:lnTo>
                  <a:lnTo>
                    <a:pt x="400" y="47"/>
                  </a:lnTo>
                  <a:lnTo>
                    <a:pt x="402" y="45"/>
                  </a:lnTo>
                  <a:lnTo>
                    <a:pt x="402" y="44"/>
                  </a:lnTo>
                  <a:lnTo>
                    <a:pt x="403" y="44"/>
                  </a:lnTo>
                  <a:lnTo>
                    <a:pt x="408" y="46"/>
                  </a:lnTo>
                  <a:lnTo>
                    <a:pt x="412" y="46"/>
                  </a:lnTo>
                  <a:lnTo>
                    <a:pt x="413" y="46"/>
                  </a:lnTo>
                  <a:lnTo>
                    <a:pt x="414" y="45"/>
                  </a:lnTo>
                  <a:lnTo>
                    <a:pt x="414" y="42"/>
                  </a:lnTo>
                  <a:lnTo>
                    <a:pt x="413" y="40"/>
                  </a:lnTo>
                  <a:lnTo>
                    <a:pt x="410" y="39"/>
                  </a:lnTo>
                  <a:lnTo>
                    <a:pt x="408" y="39"/>
                  </a:lnTo>
                  <a:lnTo>
                    <a:pt x="407" y="39"/>
                  </a:lnTo>
                  <a:lnTo>
                    <a:pt x="406" y="40"/>
                  </a:lnTo>
                  <a:lnTo>
                    <a:pt x="405" y="40"/>
                  </a:lnTo>
                  <a:lnTo>
                    <a:pt x="404" y="38"/>
                  </a:lnTo>
                  <a:lnTo>
                    <a:pt x="403" y="37"/>
                  </a:lnTo>
                  <a:lnTo>
                    <a:pt x="401" y="38"/>
                  </a:lnTo>
                  <a:lnTo>
                    <a:pt x="396" y="40"/>
                  </a:lnTo>
                  <a:lnTo>
                    <a:pt x="392" y="42"/>
                  </a:lnTo>
                  <a:lnTo>
                    <a:pt x="391" y="42"/>
                  </a:lnTo>
                  <a:lnTo>
                    <a:pt x="392" y="41"/>
                  </a:lnTo>
                  <a:lnTo>
                    <a:pt x="393" y="40"/>
                  </a:lnTo>
                  <a:lnTo>
                    <a:pt x="394" y="40"/>
                  </a:lnTo>
                  <a:lnTo>
                    <a:pt x="394" y="39"/>
                  </a:lnTo>
                  <a:lnTo>
                    <a:pt x="393" y="38"/>
                  </a:lnTo>
                  <a:lnTo>
                    <a:pt x="391" y="38"/>
                  </a:lnTo>
                  <a:lnTo>
                    <a:pt x="390" y="37"/>
                  </a:lnTo>
                  <a:lnTo>
                    <a:pt x="390" y="34"/>
                  </a:lnTo>
                  <a:lnTo>
                    <a:pt x="390" y="32"/>
                  </a:lnTo>
                  <a:lnTo>
                    <a:pt x="381" y="30"/>
                  </a:lnTo>
                  <a:lnTo>
                    <a:pt x="379" y="30"/>
                  </a:lnTo>
                  <a:lnTo>
                    <a:pt x="378" y="29"/>
                  </a:lnTo>
                  <a:lnTo>
                    <a:pt x="378" y="28"/>
                  </a:lnTo>
                  <a:lnTo>
                    <a:pt x="381" y="28"/>
                  </a:lnTo>
                  <a:lnTo>
                    <a:pt x="389" y="30"/>
                  </a:lnTo>
                  <a:lnTo>
                    <a:pt x="396" y="30"/>
                  </a:lnTo>
                  <a:lnTo>
                    <a:pt x="401" y="31"/>
                  </a:lnTo>
                  <a:lnTo>
                    <a:pt x="403" y="29"/>
                  </a:lnTo>
                  <a:lnTo>
                    <a:pt x="406" y="28"/>
                  </a:lnTo>
                  <a:lnTo>
                    <a:pt x="409" y="27"/>
                  </a:lnTo>
                  <a:lnTo>
                    <a:pt x="414" y="26"/>
                  </a:lnTo>
                  <a:lnTo>
                    <a:pt x="416" y="25"/>
                  </a:lnTo>
                  <a:lnTo>
                    <a:pt x="417" y="24"/>
                  </a:lnTo>
                  <a:lnTo>
                    <a:pt x="416" y="21"/>
                  </a:lnTo>
                  <a:lnTo>
                    <a:pt x="415" y="20"/>
                  </a:lnTo>
                  <a:lnTo>
                    <a:pt x="413" y="20"/>
                  </a:lnTo>
                  <a:lnTo>
                    <a:pt x="406" y="18"/>
                  </a:lnTo>
                  <a:lnTo>
                    <a:pt x="403" y="18"/>
                  </a:lnTo>
                  <a:lnTo>
                    <a:pt x="401" y="18"/>
                  </a:lnTo>
                  <a:lnTo>
                    <a:pt x="402" y="17"/>
                  </a:lnTo>
                  <a:lnTo>
                    <a:pt x="403" y="16"/>
                  </a:lnTo>
                  <a:lnTo>
                    <a:pt x="403" y="15"/>
                  </a:lnTo>
                  <a:lnTo>
                    <a:pt x="402" y="13"/>
                  </a:lnTo>
                  <a:lnTo>
                    <a:pt x="401" y="13"/>
                  </a:lnTo>
                  <a:lnTo>
                    <a:pt x="400" y="13"/>
                  </a:lnTo>
                  <a:lnTo>
                    <a:pt x="396" y="14"/>
                  </a:lnTo>
                  <a:lnTo>
                    <a:pt x="395" y="14"/>
                  </a:lnTo>
                  <a:lnTo>
                    <a:pt x="395" y="13"/>
                  </a:lnTo>
                  <a:lnTo>
                    <a:pt x="395" y="12"/>
                  </a:lnTo>
                  <a:lnTo>
                    <a:pt x="390" y="14"/>
                  </a:lnTo>
                  <a:lnTo>
                    <a:pt x="389" y="14"/>
                  </a:lnTo>
                  <a:lnTo>
                    <a:pt x="389" y="13"/>
                  </a:lnTo>
                  <a:lnTo>
                    <a:pt x="388" y="12"/>
                  </a:lnTo>
                  <a:lnTo>
                    <a:pt x="385" y="10"/>
                  </a:lnTo>
                  <a:lnTo>
                    <a:pt x="384" y="8"/>
                  </a:lnTo>
                  <a:lnTo>
                    <a:pt x="381" y="7"/>
                  </a:lnTo>
                  <a:lnTo>
                    <a:pt x="379" y="8"/>
                  </a:lnTo>
                  <a:lnTo>
                    <a:pt x="378" y="10"/>
                  </a:lnTo>
                  <a:lnTo>
                    <a:pt x="376" y="14"/>
                  </a:lnTo>
                  <a:lnTo>
                    <a:pt x="375" y="16"/>
                  </a:lnTo>
                  <a:lnTo>
                    <a:pt x="375" y="18"/>
                  </a:lnTo>
                  <a:lnTo>
                    <a:pt x="375" y="19"/>
                  </a:lnTo>
                  <a:lnTo>
                    <a:pt x="375" y="21"/>
                  </a:lnTo>
                  <a:lnTo>
                    <a:pt x="372" y="24"/>
                  </a:lnTo>
                  <a:lnTo>
                    <a:pt x="371" y="24"/>
                  </a:lnTo>
                  <a:lnTo>
                    <a:pt x="371" y="21"/>
                  </a:lnTo>
                  <a:lnTo>
                    <a:pt x="373" y="19"/>
                  </a:lnTo>
                  <a:lnTo>
                    <a:pt x="367" y="20"/>
                  </a:lnTo>
                  <a:lnTo>
                    <a:pt x="365" y="19"/>
                  </a:lnTo>
                  <a:lnTo>
                    <a:pt x="364" y="19"/>
                  </a:lnTo>
                  <a:lnTo>
                    <a:pt x="365" y="18"/>
                  </a:lnTo>
                  <a:lnTo>
                    <a:pt x="370" y="16"/>
                  </a:lnTo>
                  <a:lnTo>
                    <a:pt x="372" y="14"/>
                  </a:lnTo>
                  <a:lnTo>
                    <a:pt x="372" y="12"/>
                  </a:lnTo>
                  <a:lnTo>
                    <a:pt x="367" y="13"/>
                  </a:lnTo>
                  <a:lnTo>
                    <a:pt x="366" y="13"/>
                  </a:lnTo>
                  <a:lnTo>
                    <a:pt x="365" y="12"/>
                  </a:lnTo>
                  <a:lnTo>
                    <a:pt x="366" y="12"/>
                  </a:lnTo>
                  <a:lnTo>
                    <a:pt x="367" y="11"/>
                  </a:lnTo>
                  <a:lnTo>
                    <a:pt x="370" y="10"/>
                  </a:lnTo>
                  <a:lnTo>
                    <a:pt x="372" y="10"/>
                  </a:lnTo>
                  <a:lnTo>
                    <a:pt x="373" y="8"/>
                  </a:lnTo>
                  <a:lnTo>
                    <a:pt x="375" y="7"/>
                  </a:lnTo>
                  <a:lnTo>
                    <a:pt x="376" y="5"/>
                  </a:lnTo>
                  <a:lnTo>
                    <a:pt x="375" y="4"/>
                  </a:lnTo>
                  <a:lnTo>
                    <a:pt x="363" y="0"/>
                  </a:lnTo>
                  <a:lnTo>
                    <a:pt x="362" y="1"/>
                  </a:lnTo>
                  <a:lnTo>
                    <a:pt x="361" y="4"/>
                  </a:lnTo>
                  <a:lnTo>
                    <a:pt x="359" y="5"/>
                  </a:lnTo>
                  <a:lnTo>
                    <a:pt x="357" y="6"/>
                  </a:lnTo>
                  <a:lnTo>
                    <a:pt x="356" y="7"/>
                  </a:lnTo>
                  <a:lnTo>
                    <a:pt x="357" y="7"/>
                  </a:lnTo>
                  <a:lnTo>
                    <a:pt x="359" y="7"/>
                  </a:lnTo>
                  <a:lnTo>
                    <a:pt x="360" y="7"/>
                  </a:lnTo>
                  <a:lnTo>
                    <a:pt x="360" y="8"/>
                  </a:lnTo>
                  <a:lnTo>
                    <a:pt x="360" y="10"/>
                  </a:lnTo>
                  <a:lnTo>
                    <a:pt x="361" y="10"/>
                  </a:lnTo>
                  <a:lnTo>
                    <a:pt x="359" y="11"/>
                  </a:lnTo>
                  <a:lnTo>
                    <a:pt x="356" y="12"/>
                  </a:lnTo>
                  <a:lnTo>
                    <a:pt x="353" y="12"/>
                  </a:lnTo>
                  <a:lnTo>
                    <a:pt x="353" y="13"/>
                  </a:lnTo>
                  <a:lnTo>
                    <a:pt x="353" y="14"/>
                  </a:lnTo>
                  <a:lnTo>
                    <a:pt x="356" y="15"/>
                  </a:lnTo>
                  <a:lnTo>
                    <a:pt x="356" y="16"/>
                  </a:lnTo>
                  <a:lnTo>
                    <a:pt x="352" y="16"/>
                  </a:lnTo>
                  <a:lnTo>
                    <a:pt x="351" y="16"/>
                  </a:lnTo>
                  <a:lnTo>
                    <a:pt x="352" y="18"/>
                  </a:lnTo>
                  <a:lnTo>
                    <a:pt x="352" y="19"/>
                  </a:lnTo>
                  <a:lnTo>
                    <a:pt x="349" y="19"/>
                  </a:lnTo>
                  <a:lnTo>
                    <a:pt x="348" y="19"/>
                  </a:lnTo>
                  <a:lnTo>
                    <a:pt x="347" y="20"/>
                  </a:lnTo>
                  <a:lnTo>
                    <a:pt x="346" y="20"/>
                  </a:lnTo>
                  <a:lnTo>
                    <a:pt x="346" y="21"/>
                  </a:lnTo>
                  <a:lnTo>
                    <a:pt x="345" y="21"/>
                  </a:lnTo>
                  <a:lnTo>
                    <a:pt x="344" y="21"/>
                  </a:lnTo>
                  <a:lnTo>
                    <a:pt x="344" y="18"/>
                  </a:lnTo>
                  <a:lnTo>
                    <a:pt x="344" y="16"/>
                  </a:lnTo>
                  <a:lnTo>
                    <a:pt x="344" y="15"/>
                  </a:lnTo>
                  <a:lnTo>
                    <a:pt x="342" y="14"/>
                  </a:lnTo>
                  <a:lnTo>
                    <a:pt x="344" y="13"/>
                  </a:lnTo>
                  <a:lnTo>
                    <a:pt x="346" y="12"/>
                  </a:lnTo>
                  <a:lnTo>
                    <a:pt x="347" y="10"/>
                  </a:lnTo>
                  <a:lnTo>
                    <a:pt x="347" y="6"/>
                  </a:lnTo>
                  <a:lnTo>
                    <a:pt x="347" y="5"/>
                  </a:lnTo>
                  <a:lnTo>
                    <a:pt x="346" y="5"/>
                  </a:lnTo>
                  <a:lnTo>
                    <a:pt x="336" y="13"/>
                  </a:lnTo>
                  <a:lnTo>
                    <a:pt x="334" y="16"/>
                  </a:lnTo>
                  <a:lnTo>
                    <a:pt x="333" y="17"/>
                  </a:lnTo>
                  <a:lnTo>
                    <a:pt x="330" y="19"/>
                  </a:lnTo>
                  <a:lnTo>
                    <a:pt x="329" y="20"/>
                  </a:lnTo>
                  <a:lnTo>
                    <a:pt x="326" y="23"/>
                  </a:lnTo>
                  <a:lnTo>
                    <a:pt x="326" y="24"/>
                  </a:lnTo>
                  <a:lnTo>
                    <a:pt x="328" y="25"/>
                  </a:lnTo>
                  <a:lnTo>
                    <a:pt x="326" y="26"/>
                  </a:lnTo>
                  <a:lnTo>
                    <a:pt x="323" y="29"/>
                  </a:lnTo>
                  <a:lnTo>
                    <a:pt x="322" y="30"/>
                  </a:lnTo>
                  <a:lnTo>
                    <a:pt x="321" y="29"/>
                  </a:lnTo>
                  <a:lnTo>
                    <a:pt x="320" y="28"/>
                  </a:lnTo>
                  <a:lnTo>
                    <a:pt x="320" y="29"/>
                  </a:lnTo>
                  <a:lnTo>
                    <a:pt x="320" y="30"/>
                  </a:lnTo>
                  <a:lnTo>
                    <a:pt x="319" y="30"/>
                  </a:lnTo>
                  <a:lnTo>
                    <a:pt x="318" y="28"/>
                  </a:lnTo>
                  <a:lnTo>
                    <a:pt x="319" y="26"/>
                  </a:lnTo>
                  <a:lnTo>
                    <a:pt x="321" y="20"/>
                  </a:lnTo>
                  <a:lnTo>
                    <a:pt x="321" y="19"/>
                  </a:lnTo>
                  <a:lnTo>
                    <a:pt x="321" y="18"/>
                  </a:lnTo>
                  <a:lnTo>
                    <a:pt x="328" y="14"/>
                  </a:lnTo>
                  <a:lnTo>
                    <a:pt x="330" y="13"/>
                  </a:lnTo>
                  <a:lnTo>
                    <a:pt x="331" y="12"/>
                  </a:lnTo>
                  <a:lnTo>
                    <a:pt x="334" y="8"/>
                  </a:lnTo>
                  <a:lnTo>
                    <a:pt x="334" y="7"/>
                  </a:lnTo>
                  <a:lnTo>
                    <a:pt x="333" y="7"/>
                  </a:lnTo>
                  <a:lnTo>
                    <a:pt x="326" y="6"/>
                  </a:lnTo>
                  <a:lnTo>
                    <a:pt x="322" y="6"/>
                  </a:lnTo>
                  <a:lnTo>
                    <a:pt x="319" y="7"/>
                  </a:lnTo>
                  <a:lnTo>
                    <a:pt x="318" y="7"/>
                  </a:lnTo>
                  <a:lnTo>
                    <a:pt x="319" y="6"/>
                  </a:lnTo>
                  <a:lnTo>
                    <a:pt x="320" y="5"/>
                  </a:lnTo>
                  <a:lnTo>
                    <a:pt x="319" y="5"/>
                  </a:lnTo>
                  <a:lnTo>
                    <a:pt x="317" y="6"/>
                  </a:lnTo>
                  <a:lnTo>
                    <a:pt x="317" y="5"/>
                  </a:lnTo>
                  <a:lnTo>
                    <a:pt x="316" y="5"/>
                  </a:lnTo>
                  <a:lnTo>
                    <a:pt x="316" y="4"/>
                  </a:lnTo>
                  <a:lnTo>
                    <a:pt x="315" y="4"/>
                  </a:lnTo>
                  <a:lnTo>
                    <a:pt x="314" y="3"/>
                  </a:lnTo>
                  <a:lnTo>
                    <a:pt x="312" y="3"/>
                  </a:lnTo>
                  <a:lnTo>
                    <a:pt x="312" y="4"/>
                  </a:lnTo>
                  <a:lnTo>
                    <a:pt x="311" y="8"/>
                  </a:lnTo>
                  <a:lnTo>
                    <a:pt x="310" y="8"/>
                  </a:lnTo>
                  <a:lnTo>
                    <a:pt x="309" y="8"/>
                  </a:lnTo>
                  <a:lnTo>
                    <a:pt x="308" y="7"/>
                  </a:lnTo>
                  <a:lnTo>
                    <a:pt x="308" y="8"/>
                  </a:lnTo>
                  <a:lnTo>
                    <a:pt x="307" y="10"/>
                  </a:lnTo>
                  <a:lnTo>
                    <a:pt x="309" y="11"/>
                  </a:lnTo>
                  <a:lnTo>
                    <a:pt x="312" y="13"/>
                  </a:lnTo>
                  <a:lnTo>
                    <a:pt x="314" y="14"/>
                  </a:lnTo>
                  <a:lnTo>
                    <a:pt x="310" y="14"/>
                  </a:lnTo>
                  <a:lnTo>
                    <a:pt x="309" y="15"/>
                  </a:lnTo>
                  <a:lnTo>
                    <a:pt x="307" y="16"/>
                  </a:lnTo>
                  <a:lnTo>
                    <a:pt x="307" y="17"/>
                  </a:lnTo>
                  <a:lnTo>
                    <a:pt x="308" y="18"/>
                  </a:lnTo>
                  <a:lnTo>
                    <a:pt x="309" y="19"/>
                  </a:lnTo>
                  <a:lnTo>
                    <a:pt x="308" y="20"/>
                  </a:lnTo>
                  <a:lnTo>
                    <a:pt x="307" y="19"/>
                  </a:lnTo>
                  <a:lnTo>
                    <a:pt x="304" y="18"/>
                  </a:lnTo>
                  <a:lnTo>
                    <a:pt x="301" y="19"/>
                  </a:lnTo>
                  <a:lnTo>
                    <a:pt x="296" y="23"/>
                  </a:lnTo>
                  <a:lnTo>
                    <a:pt x="294" y="24"/>
                  </a:lnTo>
                  <a:lnTo>
                    <a:pt x="292" y="26"/>
                  </a:lnTo>
                  <a:lnTo>
                    <a:pt x="294" y="26"/>
                  </a:lnTo>
                  <a:lnTo>
                    <a:pt x="293" y="27"/>
                  </a:lnTo>
                  <a:lnTo>
                    <a:pt x="291" y="27"/>
                  </a:lnTo>
                  <a:lnTo>
                    <a:pt x="292" y="28"/>
                  </a:lnTo>
                  <a:lnTo>
                    <a:pt x="293" y="29"/>
                  </a:lnTo>
                  <a:lnTo>
                    <a:pt x="292" y="30"/>
                  </a:lnTo>
                  <a:lnTo>
                    <a:pt x="291" y="31"/>
                  </a:lnTo>
                  <a:lnTo>
                    <a:pt x="292" y="31"/>
                  </a:lnTo>
                  <a:lnTo>
                    <a:pt x="295" y="32"/>
                  </a:lnTo>
                  <a:lnTo>
                    <a:pt x="296" y="32"/>
                  </a:lnTo>
                  <a:lnTo>
                    <a:pt x="295" y="33"/>
                  </a:lnTo>
                  <a:lnTo>
                    <a:pt x="292" y="34"/>
                  </a:lnTo>
                  <a:lnTo>
                    <a:pt x="290" y="34"/>
                  </a:lnTo>
                  <a:lnTo>
                    <a:pt x="290" y="33"/>
                  </a:lnTo>
                  <a:lnTo>
                    <a:pt x="289" y="32"/>
                  </a:lnTo>
                  <a:lnTo>
                    <a:pt x="288" y="32"/>
                  </a:lnTo>
                  <a:lnTo>
                    <a:pt x="288" y="31"/>
                  </a:lnTo>
                  <a:lnTo>
                    <a:pt x="288" y="30"/>
                  </a:lnTo>
                  <a:lnTo>
                    <a:pt x="287" y="30"/>
                  </a:lnTo>
                  <a:lnTo>
                    <a:pt x="282" y="31"/>
                  </a:lnTo>
                  <a:lnTo>
                    <a:pt x="279" y="31"/>
                  </a:lnTo>
                  <a:lnTo>
                    <a:pt x="282" y="30"/>
                  </a:lnTo>
                  <a:lnTo>
                    <a:pt x="284" y="29"/>
                  </a:lnTo>
                  <a:lnTo>
                    <a:pt x="286" y="28"/>
                  </a:lnTo>
                  <a:lnTo>
                    <a:pt x="287" y="28"/>
                  </a:lnTo>
                  <a:lnTo>
                    <a:pt x="284" y="27"/>
                  </a:lnTo>
                  <a:lnTo>
                    <a:pt x="281" y="26"/>
                  </a:lnTo>
                  <a:lnTo>
                    <a:pt x="279" y="26"/>
                  </a:lnTo>
                  <a:lnTo>
                    <a:pt x="278" y="26"/>
                  </a:lnTo>
                  <a:lnTo>
                    <a:pt x="277" y="28"/>
                  </a:lnTo>
                  <a:lnTo>
                    <a:pt x="278" y="29"/>
                  </a:lnTo>
                  <a:lnTo>
                    <a:pt x="276" y="29"/>
                  </a:lnTo>
                  <a:lnTo>
                    <a:pt x="275" y="29"/>
                  </a:lnTo>
                  <a:lnTo>
                    <a:pt x="275" y="28"/>
                  </a:lnTo>
                  <a:lnTo>
                    <a:pt x="274" y="28"/>
                  </a:lnTo>
                  <a:lnTo>
                    <a:pt x="260" y="27"/>
                  </a:lnTo>
                  <a:lnTo>
                    <a:pt x="259" y="27"/>
                  </a:lnTo>
                  <a:lnTo>
                    <a:pt x="262" y="28"/>
                  </a:lnTo>
                  <a:lnTo>
                    <a:pt x="264" y="29"/>
                  </a:lnTo>
                  <a:lnTo>
                    <a:pt x="264" y="30"/>
                  </a:lnTo>
                  <a:lnTo>
                    <a:pt x="265" y="30"/>
                  </a:lnTo>
                  <a:lnTo>
                    <a:pt x="266" y="31"/>
                  </a:lnTo>
                  <a:lnTo>
                    <a:pt x="268" y="31"/>
                  </a:lnTo>
                  <a:lnTo>
                    <a:pt x="271" y="30"/>
                  </a:lnTo>
                  <a:lnTo>
                    <a:pt x="273" y="29"/>
                  </a:lnTo>
                  <a:lnTo>
                    <a:pt x="273" y="30"/>
                  </a:lnTo>
                  <a:lnTo>
                    <a:pt x="273" y="32"/>
                  </a:lnTo>
                  <a:lnTo>
                    <a:pt x="273" y="33"/>
                  </a:lnTo>
                  <a:lnTo>
                    <a:pt x="273" y="34"/>
                  </a:lnTo>
                  <a:lnTo>
                    <a:pt x="270" y="35"/>
                  </a:lnTo>
                  <a:lnTo>
                    <a:pt x="270" y="37"/>
                  </a:lnTo>
                  <a:lnTo>
                    <a:pt x="271" y="37"/>
                  </a:lnTo>
                  <a:lnTo>
                    <a:pt x="270" y="38"/>
                  </a:lnTo>
                  <a:lnTo>
                    <a:pt x="271" y="38"/>
                  </a:lnTo>
                  <a:lnTo>
                    <a:pt x="273" y="39"/>
                  </a:lnTo>
                  <a:lnTo>
                    <a:pt x="273" y="40"/>
                  </a:lnTo>
                  <a:lnTo>
                    <a:pt x="271" y="39"/>
                  </a:lnTo>
                  <a:lnTo>
                    <a:pt x="260" y="34"/>
                  </a:lnTo>
                  <a:lnTo>
                    <a:pt x="260" y="33"/>
                  </a:lnTo>
                  <a:lnTo>
                    <a:pt x="260" y="34"/>
                  </a:lnTo>
                  <a:lnTo>
                    <a:pt x="259" y="37"/>
                  </a:lnTo>
                  <a:lnTo>
                    <a:pt x="257" y="38"/>
                  </a:lnTo>
                  <a:lnTo>
                    <a:pt x="256" y="38"/>
                  </a:lnTo>
                  <a:lnTo>
                    <a:pt x="255" y="37"/>
                  </a:lnTo>
                  <a:lnTo>
                    <a:pt x="254" y="35"/>
                  </a:lnTo>
                  <a:lnTo>
                    <a:pt x="250" y="38"/>
                  </a:lnTo>
                  <a:lnTo>
                    <a:pt x="248" y="39"/>
                  </a:lnTo>
                  <a:lnTo>
                    <a:pt x="247" y="40"/>
                  </a:lnTo>
                  <a:lnTo>
                    <a:pt x="248" y="43"/>
                  </a:lnTo>
                  <a:lnTo>
                    <a:pt x="249" y="44"/>
                  </a:lnTo>
                  <a:lnTo>
                    <a:pt x="250" y="45"/>
                  </a:lnTo>
                  <a:lnTo>
                    <a:pt x="249" y="45"/>
                  </a:lnTo>
                  <a:lnTo>
                    <a:pt x="248" y="45"/>
                  </a:lnTo>
                  <a:lnTo>
                    <a:pt x="247" y="45"/>
                  </a:lnTo>
                  <a:lnTo>
                    <a:pt x="245" y="48"/>
                  </a:lnTo>
                  <a:lnTo>
                    <a:pt x="240" y="53"/>
                  </a:lnTo>
                  <a:lnTo>
                    <a:pt x="239" y="53"/>
                  </a:lnTo>
                  <a:lnTo>
                    <a:pt x="240" y="51"/>
                  </a:lnTo>
                  <a:lnTo>
                    <a:pt x="242" y="48"/>
                  </a:lnTo>
                  <a:lnTo>
                    <a:pt x="243" y="47"/>
                  </a:lnTo>
                  <a:lnTo>
                    <a:pt x="245" y="45"/>
                  </a:lnTo>
                  <a:lnTo>
                    <a:pt x="245" y="44"/>
                  </a:lnTo>
                  <a:lnTo>
                    <a:pt x="245" y="43"/>
                  </a:lnTo>
                  <a:lnTo>
                    <a:pt x="245" y="41"/>
                  </a:lnTo>
                  <a:lnTo>
                    <a:pt x="245" y="40"/>
                  </a:lnTo>
                  <a:lnTo>
                    <a:pt x="246" y="38"/>
                  </a:lnTo>
                  <a:lnTo>
                    <a:pt x="246" y="35"/>
                  </a:lnTo>
                  <a:lnTo>
                    <a:pt x="245" y="33"/>
                  </a:lnTo>
                  <a:lnTo>
                    <a:pt x="243" y="34"/>
                  </a:lnTo>
                  <a:lnTo>
                    <a:pt x="241" y="34"/>
                  </a:lnTo>
                  <a:lnTo>
                    <a:pt x="241" y="35"/>
                  </a:lnTo>
                  <a:lnTo>
                    <a:pt x="239" y="39"/>
                  </a:lnTo>
                  <a:lnTo>
                    <a:pt x="239" y="38"/>
                  </a:lnTo>
                  <a:lnTo>
                    <a:pt x="237" y="40"/>
                  </a:lnTo>
                  <a:lnTo>
                    <a:pt x="236" y="42"/>
                  </a:lnTo>
                  <a:lnTo>
                    <a:pt x="237" y="43"/>
                  </a:lnTo>
                  <a:lnTo>
                    <a:pt x="240" y="45"/>
                  </a:lnTo>
                  <a:lnTo>
                    <a:pt x="239" y="45"/>
                  </a:lnTo>
                  <a:lnTo>
                    <a:pt x="234" y="48"/>
                  </a:lnTo>
                  <a:lnTo>
                    <a:pt x="233" y="48"/>
                  </a:lnTo>
                  <a:lnTo>
                    <a:pt x="234" y="48"/>
                  </a:lnTo>
                  <a:lnTo>
                    <a:pt x="234" y="46"/>
                  </a:lnTo>
                  <a:lnTo>
                    <a:pt x="235" y="45"/>
                  </a:lnTo>
                  <a:lnTo>
                    <a:pt x="236" y="44"/>
                  </a:lnTo>
                  <a:lnTo>
                    <a:pt x="235" y="43"/>
                  </a:lnTo>
                  <a:lnTo>
                    <a:pt x="235" y="41"/>
                  </a:lnTo>
                  <a:lnTo>
                    <a:pt x="235" y="40"/>
                  </a:lnTo>
                  <a:lnTo>
                    <a:pt x="235" y="39"/>
                  </a:lnTo>
                  <a:lnTo>
                    <a:pt x="234" y="39"/>
                  </a:lnTo>
                  <a:lnTo>
                    <a:pt x="228" y="39"/>
                  </a:lnTo>
                  <a:lnTo>
                    <a:pt x="224" y="42"/>
                  </a:lnTo>
                  <a:lnTo>
                    <a:pt x="223" y="43"/>
                  </a:lnTo>
                  <a:lnTo>
                    <a:pt x="223" y="44"/>
                  </a:lnTo>
                  <a:lnTo>
                    <a:pt x="224" y="44"/>
                  </a:lnTo>
                  <a:lnTo>
                    <a:pt x="227" y="45"/>
                  </a:lnTo>
                  <a:lnTo>
                    <a:pt x="227" y="46"/>
                  </a:lnTo>
                  <a:lnTo>
                    <a:pt x="225" y="46"/>
                  </a:lnTo>
                  <a:lnTo>
                    <a:pt x="224" y="47"/>
                  </a:lnTo>
                  <a:lnTo>
                    <a:pt x="225" y="49"/>
                  </a:lnTo>
                  <a:lnTo>
                    <a:pt x="224" y="49"/>
                  </a:lnTo>
                  <a:lnTo>
                    <a:pt x="221" y="48"/>
                  </a:lnTo>
                  <a:lnTo>
                    <a:pt x="218" y="47"/>
                  </a:lnTo>
                  <a:lnTo>
                    <a:pt x="217" y="47"/>
                  </a:lnTo>
                  <a:lnTo>
                    <a:pt x="219" y="49"/>
                  </a:lnTo>
                  <a:lnTo>
                    <a:pt x="221" y="51"/>
                  </a:lnTo>
                  <a:lnTo>
                    <a:pt x="223" y="53"/>
                  </a:lnTo>
                  <a:lnTo>
                    <a:pt x="222" y="54"/>
                  </a:lnTo>
                  <a:lnTo>
                    <a:pt x="218" y="54"/>
                  </a:lnTo>
                  <a:lnTo>
                    <a:pt x="215" y="52"/>
                  </a:lnTo>
                  <a:lnTo>
                    <a:pt x="213" y="51"/>
                  </a:lnTo>
                  <a:lnTo>
                    <a:pt x="213" y="49"/>
                  </a:lnTo>
                  <a:lnTo>
                    <a:pt x="213" y="48"/>
                  </a:lnTo>
                  <a:lnTo>
                    <a:pt x="212" y="48"/>
                  </a:lnTo>
                  <a:lnTo>
                    <a:pt x="211" y="48"/>
                  </a:lnTo>
                  <a:lnTo>
                    <a:pt x="209" y="51"/>
                  </a:lnTo>
                  <a:lnTo>
                    <a:pt x="208" y="53"/>
                  </a:lnTo>
                  <a:lnTo>
                    <a:pt x="208" y="54"/>
                  </a:lnTo>
                  <a:lnTo>
                    <a:pt x="209" y="55"/>
                  </a:lnTo>
                  <a:lnTo>
                    <a:pt x="208" y="56"/>
                  </a:lnTo>
                  <a:lnTo>
                    <a:pt x="207" y="57"/>
                  </a:lnTo>
                  <a:lnTo>
                    <a:pt x="204" y="58"/>
                  </a:lnTo>
                  <a:lnTo>
                    <a:pt x="203" y="58"/>
                  </a:lnTo>
                  <a:lnTo>
                    <a:pt x="201" y="59"/>
                  </a:lnTo>
                  <a:lnTo>
                    <a:pt x="201" y="62"/>
                  </a:lnTo>
                  <a:lnTo>
                    <a:pt x="203" y="63"/>
                  </a:lnTo>
                  <a:lnTo>
                    <a:pt x="204" y="65"/>
                  </a:lnTo>
                  <a:lnTo>
                    <a:pt x="200" y="66"/>
                  </a:lnTo>
                  <a:lnTo>
                    <a:pt x="204" y="68"/>
                  </a:lnTo>
                  <a:lnTo>
                    <a:pt x="205" y="68"/>
                  </a:lnTo>
                  <a:lnTo>
                    <a:pt x="204" y="68"/>
                  </a:lnTo>
                  <a:lnTo>
                    <a:pt x="200" y="67"/>
                  </a:lnTo>
                  <a:lnTo>
                    <a:pt x="199" y="67"/>
                  </a:lnTo>
                  <a:lnTo>
                    <a:pt x="199" y="68"/>
                  </a:lnTo>
                  <a:lnTo>
                    <a:pt x="199" y="69"/>
                  </a:lnTo>
                  <a:lnTo>
                    <a:pt x="200" y="70"/>
                  </a:lnTo>
                  <a:lnTo>
                    <a:pt x="201" y="70"/>
                  </a:lnTo>
                  <a:lnTo>
                    <a:pt x="200" y="70"/>
                  </a:lnTo>
                  <a:lnTo>
                    <a:pt x="197" y="70"/>
                  </a:lnTo>
                  <a:lnTo>
                    <a:pt x="194" y="70"/>
                  </a:lnTo>
                  <a:lnTo>
                    <a:pt x="186" y="73"/>
                  </a:lnTo>
                  <a:lnTo>
                    <a:pt x="185" y="73"/>
                  </a:lnTo>
                  <a:lnTo>
                    <a:pt x="184" y="75"/>
                  </a:lnTo>
                  <a:lnTo>
                    <a:pt x="184" y="76"/>
                  </a:lnTo>
                  <a:lnTo>
                    <a:pt x="185" y="76"/>
                  </a:lnTo>
                  <a:lnTo>
                    <a:pt x="194" y="76"/>
                  </a:lnTo>
                  <a:lnTo>
                    <a:pt x="197" y="75"/>
                  </a:lnTo>
                  <a:lnTo>
                    <a:pt x="199" y="74"/>
                  </a:lnTo>
                  <a:lnTo>
                    <a:pt x="201" y="75"/>
                  </a:lnTo>
                  <a:lnTo>
                    <a:pt x="204" y="77"/>
                  </a:lnTo>
                  <a:lnTo>
                    <a:pt x="205" y="77"/>
                  </a:lnTo>
                  <a:lnTo>
                    <a:pt x="204" y="79"/>
                  </a:lnTo>
                  <a:lnTo>
                    <a:pt x="200" y="80"/>
                  </a:lnTo>
                  <a:lnTo>
                    <a:pt x="198" y="82"/>
                  </a:lnTo>
                  <a:lnTo>
                    <a:pt x="197" y="83"/>
                  </a:lnTo>
                  <a:lnTo>
                    <a:pt x="196" y="83"/>
                  </a:lnTo>
                  <a:lnTo>
                    <a:pt x="194" y="80"/>
                  </a:lnTo>
                  <a:lnTo>
                    <a:pt x="193" y="79"/>
                  </a:lnTo>
                  <a:lnTo>
                    <a:pt x="192" y="79"/>
                  </a:lnTo>
                  <a:lnTo>
                    <a:pt x="187" y="82"/>
                  </a:lnTo>
                  <a:lnTo>
                    <a:pt x="186" y="82"/>
                  </a:lnTo>
                  <a:lnTo>
                    <a:pt x="186" y="83"/>
                  </a:lnTo>
                  <a:lnTo>
                    <a:pt x="187" y="84"/>
                  </a:lnTo>
                  <a:lnTo>
                    <a:pt x="186" y="84"/>
                  </a:lnTo>
                  <a:lnTo>
                    <a:pt x="184" y="83"/>
                  </a:lnTo>
                  <a:lnTo>
                    <a:pt x="184" y="84"/>
                  </a:lnTo>
                  <a:lnTo>
                    <a:pt x="182" y="86"/>
                  </a:lnTo>
                  <a:lnTo>
                    <a:pt x="181" y="86"/>
                  </a:lnTo>
                  <a:lnTo>
                    <a:pt x="182" y="86"/>
                  </a:lnTo>
                  <a:lnTo>
                    <a:pt x="183" y="86"/>
                  </a:lnTo>
                  <a:lnTo>
                    <a:pt x="184" y="86"/>
                  </a:lnTo>
                  <a:lnTo>
                    <a:pt x="185" y="86"/>
                  </a:lnTo>
                  <a:lnTo>
                    <a:pt x="184" y="87"/>
                  </a:lnTo>
                  <a:lnTo>
                    <a:pt x="182" y="87"/>
                  </a:lnTo>
                  <a:lnTo>
                    <a:pt x="183" y="88"/>
                  </a:lnTo>
                  <a:lnTo>
                    <a:pt x="183" y="89"/>
                  </a:lnTo>
                  <a:lnTo>
                    <a:pt x="183" y="90"/>
                  </a:lnTo>
                  <a:lnTo>
                    <a:pt x="181" y="91"/>
                  </a:lnTo>
                  <a:lnTo>
                    <a:pt x="182" y="93"/>
                  </a:lnTo>
                  <a:lnTo>
                    <a:pt x="180" y="91"/>
                  </a:lnTo>
                  <a:lnTo>
                    <a:pt x="179" y="90"/>
                  </a:lnTo>
                  <a:lnTo>
                    <a:pt x="178" y="85"/>
                  </a:lnTo>
                  <a:lnTo>
                    <a:pt x="177" y="84"/>
                  </a:lnTo>
                  <a:lnTo>
                    <a:pt x="176" y="83"/>
                  </a:lnTo>
                  <a:lnTo>
                    <a:pt x="175" y="83"/>
                  </a:lnTo>
                  <a:lnTo>
                    <a:pt x="171" y="86"/>
                  </a:lnTo>
                  <a:lnTo>
                    <a:pt x="169" y="87"/>
                  </a:lnTo>
                  <a:lnTo>
                    <a:pt x="170" y="86"/>
                  </a:lnTo>
                  <a:lnTo>
                    <a:pt x="170" y="84"/>
                  </a:lnTo>
                  <a:lnTo>
                    <a:pt x="169" y="85"/>
                  </a:lnTo>
                  <a:lnTo>
                    <a:pt x="168" y="85"/>
                  </a:lnTo>
                  <a:lnTo>
                    <a:pt x="167" y="85"/>
                  </a:lnTo>
                  <a:lnTo>
                    <a:pt x="166" y="86"/>
                  </a:lnTo>
                  <a:lnTo>
                    <a:pt x="165" y="87"/>
                  </a:lnTo>
                  <a:lnTo>
                    <a:pt x="166" y="87"/>
                  </a:lnTo>
                  <a:lnTo>
                    <a:pt x="172" y="88"/>
                  </a:lnTo>
                  <a:lnTo>
                    <a:pt x="173" y="88"/>
                  </a:lnTo>
                  <a:lnTo>
                    <a:pt x="172" y="89"/>
                  </a:lnTo>
                  <a:lnTo>
                    <a:pt x="167" y="91"/>
                  </a:lnTo>
                  <a:lnTo>
                    <a:pt x="164" y="91"/>
                  </a:lnTo>
                  <a:lnTo>
                    <a:pt x="164" y="93"/>
                  </a:lnTo>
                  <a:lnTo>
                    <a:pt x="163" y="93"/>
                  </a:lnTo>
                  <a:lnTo>
                    <a:pt x="161" y="91"/>
                  </a:lnTo>
                  <a:lnTo>
                    <a:pt x="158" y="91"/>
                  </a:lnTo>
                  <a:lnTo>
                    <a:pt x="157" y="93"/>
                  </a:lnTo>
                  <a:lnTo>
                    <a:pt x="156" y="94"/>
                  </a:lnTo>
                  <a:lnTo>
                    <a:pt x="156" y="95"/>
                  </a:lnTo>
                  <a:lnTo>
                    <a:pt x="156" y="97"/>
                  </a:lnTo>
                  <a:lnTo>
                    <a:pt x="157" y="97"/>
                  </a:lnTo>
                  <a:lnTo>
                    <a:pt x="164" y="95"/>
                  </a:lnTo>
                  <a:lnTo>
                    <a:pt x="165" y="94"/>
                  </a:lnTo>
                  <a:lnTo>
                    <a:pt x="166" y="94"/>
                  </a:lnTo>
                  <a:lnTo>
                    <a:pt x="169" y="95"/>
                  </a:lnTo>
                  <a:lnTo>
                    <a:pt x="170" y="95"/>
                  </a:lnTo>
                  <a:lnTo>
                    <a:pt x="169" y="96"/>
                  </a:lnTo>
                  <a:lnTo>
                    <a:pt x="166" y="97"/>
                  </a:lnTo>
                  <a:lnTo>
                    <a:pt x="164" y="98"/>
                  </a:lnTo>
                  <a:lnTo>
                    <a:pt x="164" y="99"/>
                  </a:lnTo>
                  <a:lnTo>
                    <a:pt x="166" y="99"/>
                  </a:lnTo>
                  <a:lnTo>
                    <a:pt x="167" y="100"/>
                  </a:lnTo>
                  <a:lnTo>
                    <a:pt x="167" y="102"/>
                  </a:lnTo>
                  <a:lnTo>
                    <a:pt x="169" y="102"/>
                  </a:lnTo>
                  <a:lnTo>
                    <a:pt x="172" y="100"/>
                  </a:lnTo>
                  <a:lnTo>
                    <a:pt x="173" y="100"/>
                  </a:lnTo>
                  <a:lnTo>
                    <a:pt x="171" y="102"/>
                  </a:lnTo>
                  <a:lnTo>
                    <a:pt x="170" y="103"/>
                  </a:lnTo>
                  <a:lnTo>
                    <a:pt x="169" y="104"/>
                  </a:lnTo>
                  <a:lnTo>
                    <a:pt x="170" y="105"/>
                  </a:lnTo>
                  <a:lnTo>
                    <a:pt x="171" y="105"/>
                  </a:lnTo>
                  <a:lnTo>
                    <a:pt x="169" y="105"/>
                  </a:lnTo>
                  <a:lnTo>
                    <a:pt x="165" y="104"/>
                  </a:lnTo>
                  <a:lnTo>
                    <a:pt x="162" y="102"/>
                  </a:lnTo>
                  <a:lnTo>
                    <a:pt x="159" y="102"/>
                  </a:lnTo>
                  <a:lnTo>
                    <a:pt x="161" y="101"/>
                  </a:lnTo>
                  <a:lnTo>
                    <a:pt x="161" y="100"/>
                  </a:lnTo>
                  <a:lnTo>
                    <a:pt x="158" y="101"/>
                  </a:lnTo>
                  <a:lnTo>
                    <a:pt x="155" y="102"/>
                  </a:lnTo>
                  <a:lnTo>
                    <a:pt x="155" y="103"/>
                  </a:lnTo>
                  <a:lnTo>
                    <a:pt x="156" y="103"/>
                  </a:lnTo>
                  <a:lnTo>
                    <a:pt x="159" y="103"/>
                  </a:lnTo>
                  <a:lnTo>
                    <a:pt x="159" y="104"/>
                  </a:lnTo>
                  <a:lnTo>
                    <a:pt x="157" y="105"/>
                  </a:lnTo>
                  <a:lnTo>
                    <a:pt x="156" y="104"/>
                  </a:lnTo>
                  <a:lnTo>
                    <a:pt x="155" y="104"/>
                  </a:lnTo>
                  <a:lnTo>
                    <a:pt x="154" y="105"/>
                  </a:lnTo>
                  <a:lnTo>
                    <a:pt x="151" y="108"/>
                  </a:lnTo>
                  <a:lnTo>
                    <a:pt x="150" y="109"/>
                  </a:lnTo>
                  <a:lnTo>
                    <a:pt x="151" y="109"/>
                  </a:lnTo>
                  <a:lnTo>
                    <a:pt x="158" y="108"/>
                  </a:lnTo>
                  <a:lnTo>
                    <a:pt x="161" y="108"/>
                  </a:lnTo>
                  <a:lnTo>
                    <a:pt x="163" y="109"/>
                  </a:lnTo>
                  <a:lnTo>
                    <a:pt x="165" y="110"/>
                  </a:lnTo>
                  <a:lnTo>
                    <a:pt x="167" y="111"/>
                  </a:lnTo>
                  <a:lnTo>
                    <a:pt x="167" y="113"/>
                  </a:lnTo>
                  <a:lnTo>
                    <a:pt x="166" y="112"/>
                  </a:lnTo>
                  <a:lnTo>
                    <a:pt x="165" y="111"/>
                  </a:lnTo>
                  <a:lnTo>
                    <a:pt x="163" y="111"/>
                  </a:lnTo>
                  <a:lnTo>
                    <a:pt x="157" y="111"/>
                  </a:lnTo>
                  <a:lnTo>
                    <a:pt x="153" y="111"/>
                  </a:lnTo>
                  <a:lnTo>
                    <a:pt x="151" y="111"/>
                  </a:lnTo>
                  <a:lnTo>
                    <a:pt x="150" y="112"/>
                  </a:lnTo>
                  <a:lnTo>
                    <a:pt x="149" y="112"/>
                  </a:lnTo>
                  <a:lnTo>
                    <a:pt x="149" y="114"/>
                  </a:lnTo>
                  <a:lnTo>
                    <a:pt x="151" y="114"/>
                  </a:lnTo>
                  <a:lnTo>
                    <a:pt x="152" y="114"/>
                  </a:lnTo>
                  <a:lnTo>
                    <a:pt x="150" y="114"/>
                  </a:lnTo>
                  <a:lnTo>
                    <a:pt x="145" y="115"/>
                  </a:lnTo>
                  <a:lnTo>
                    <a:pt x="143" y="116"/>
                  </a:lnTo>
                  <a:lnTo>
                    <a:pt x="138" y="117"/>
                  </a:lnTo>
                  <a:lnTo>
                    <a:pt x="137" y="117"/>
                  </a:lnTo>
                  <a:lnTo>
                    <a:pt x="139" y="119"/>
                  </a:lnTo>
                  <a:lnTo>
                    <a:pt x="141" y="121"/>
                  </a:lnTo>
                  <a:lnTo>
                    <a:pt x="142" y="121"/>
                  </a:lnTo>
                  <a:lnTo>
                    <a:pt x="142" y="122"/>
                  </a:lnTo>
                  <a:lnTo>
                    <a:pt x="141" y="122"/>
                  </a:lnTo>
                  <a:lnTo>
                    <a:pt x="136" y="123"/>
                  </a:lnTo>
                  <a:lnTo>
                    <a:pt x="135" y="123"/>
                  </a:lnTo>
                  <a:lnTo>
                    <a:pt x="135" y="124"/>
                  </a:lnTo>
                  <a:lnTo>
                    <a:pt x="136" y="125"/>
                  </a:lnTo>
                  <a:lnTo>
                    <a:pt x="135" y="125"/>
                  </a:lnTo>
                  <a:lnTo>
                    <a:pt x="134" y="125"/>
                  </a:lnTo>
                  <a:lnTo>
                    <a:pt x="133" y="126"/>
                  </a:lnTo>
                  <a:lnTo>
                    <a:pt x="134" y="127"/>
                  </a:lnTo>
                  <a:lnTo>
                    <a:pt x="134" y="128"/>
                  </a:lnTo>
                  <a:lnTo>
                    <a:pt x="135" y="128"/>
                  </a:lnTo>
                  <a:lnTo>
                    <a:pt x="138" y="127"/>
                  </a:lnTo>
                  <a:lnTo>
                    <a:pt x="139" y="127"/>
                  </a:lnTo>
                  <a:lnTo>
                    <a:pt x="138" y="128"/>
                  </a:lnTo>
                  <a:lnTo>
                    <a:pt x="137" y="129"/>
                  </a:lnTo>
                  <a:lnTo>
                    <a:pt x="129" y="129"/>
                  </a:lnTo>
                  <a:lnTo>
                    <a:pt x="128" y="129"/>
                  </a:lnTo>
                  <a:lnTo>
                    <a:pt x="127" y="130"/>
                  </a:lnTo>
                  <a:lnTo>
                    <a:pt x="127" y="133"/>
                  </a:lnTo>
                  <a:lnTo>
                    <a:pt x="128" y="133"/>
                  </a:lnTo>
                  <a:lnTo>
                    <a:pt x="129" y="135"/>
                  </a:lnTo>
                  <a:lnTo>
                    <a:pt x="131" y="136"/>
                  </a:lnTo>
                  <a:lnTo>
                    <a:pt x="130" y="136"/>
                  </a:lnTo>
                  <a:lnTo>
                    <a:pt x="128" y="137"/>
                  </a:lnTo>
                  <a:lnTo>
                    <a:pt x="128" y="138"/>
                  </a:lnTo>
                  <a:lnTo>
                    <a:pt x="135" y="136"/>
                  </a:lnTo>
                  <a:lnTo>
                    <a:pt x="142" y="135"/>
                  </a:lnTo>
                  <a:lnTo>
                    <a:pt x="143" y="135"/>
                  </a:lnTo>
                  <a:lnTo>
                    <a:pt x="144" y="135"/>
                  </a:lnTo>
                  <a:lnTo>
                    <a:pt x="143" y="136"/>
                  </a:lnTo>
                  <a:lnTo>
                    <a:pt x="139" y="138"/>
                  </a:lnTo>
                  <a:lnTo>
                    <a:pt x="138" y="138"/>
                  </a:lnTo>
                  <a:lnTo>
                    <a:pt x="137" y="138"/>
                  </a:lnTo>
                  <a:lnTo>
                    <a:pt x="135" y="137"/>
                  </a:lnTo>
                  <a:lnTo>
                    <a:pt x="133" y="138"/>
                  </a:lnTo>
                  <a:lnTo>
                    <a:pt x="129" y="139"/>
                  </a:lnTo>
                  <a:lnTo>
                    <a:pt x="127" y="139"/>
                  </a:lnTo>
                  <a:lnTo>
                    <a:pt x="125" y="140"/>
                  </a:lnTo>
                  <a:lnTo>
                    <a:pt x="124" y="140"/>
                  </a:lnTo>
                  <a:lnTo>
                    <a:pt x="125" y="141"/>
                  </a:lnTo>
                  <a:lnTo>
                    <a:pt x="126" y="141"/>
                  </a:lnTo>
                  <a:lnTo>
                    <a:pt x="127" y="141"/>
                  </a:lnTo>
                  <a:lnTo>
                    <a:pt x="127" y="142"/>
                  </a:lnTo>
                  <a:lnTo>
                    <a:pt x="126" y="143"/>
                  </a:lnTo>
                  <a:lnTo>
                    <a:pt x="127" y="143"/>
                  </a:lnTo>
                  <a:lnTo>
                    <a:pt x="129" y="145"/>
                  </a:lnTo>
                  <a:lnTo>
                    <a:pt x="130" y="146"/>
                  </a:lnTo>
                  <a:lnTo>
                    <a:pt x="128" y="145"/>
                  </a:lnTo>
                  <a:lnTo>
                    <a:pt x="127" y="144"/>
                  </a:lnTo>
                  <a:lnTo>
                    <a:pt x="126" y="144"/>
                  </a:lnTo>
                  <a:lnTo>
                    <a:pt x="125" y="144"/>
                  </a:lnTo>
                  <a:lnTo>
                    <a:pt x="123" y="146"/>
                  </a:lnTo>
                  <a:lnTo>
                    <a:pt x="122" y="147"/>
                  </a:lnTo>
                  <a:lnTo>
                    <a:pt x="122" y="149"/>
                  </a:lnTo>
                  <a:lnTo>
                    <a:pt x="122" y="151"/>
                  </a:lnTo>
                  <a:lnTo>
                    <a:pt x="121" y="151"/>
                  </a:lnTo>
                  <a:lnTo>
                    <a:pt x="119" y="152"/>
                  </a:lnTo>
                  <a:lnTo>
                    <a:pt x="119" y="154"/>
                  </a:lnTo>
                  <a:lnTo>
                    <a:pt x="119" y="155"/>
                  </a:lnTo>
                  <a:lnTo>
                    <a:pt x="120" y="155"/>
                  </a:lnTo>
                  <a:lnTo>
                    <a:pt x="121" y="155"/>
                  </a:lnTo>
                  <a:lnTo>
                    <a:pt x="122" y="156"/>
                  </a:lnTo>
                  <a:lnTo>
                    <a:pt x="122" y="157"/>
                  </a:lnTo>
                  <a:lnTo>
                    <a:pt x="123" y="157"/>
                  </a:lnTo>
                  <a:lnTo>
                    <a:pt x="123" y="158"/>
                  </a:lnTo>
                  <a:lnTo>
                    <a:pt x="123" y="159"/>
                  </a:lnTo>
                  <a:lnTo>
                    <a:pt x="122" y="158"/>
                  </a:lnTo>
                  <a:lnTo>
                    <a:pt x="117" y="155"/>
                  </a:lnTo>
                  <a:lnTo>
                    <a:pt x="116" y="154"/>
                  </a:lnTo>
                  <a:lnTo>
                    <a:pt x="116" y="155"/>
                  </a:lnTo>
                  <a:lnTo>
                    <a:pt x="114" y="162"/>
                  </a:lnTo>
                  <a:lnTo>
                    <a:pt x="113" y="163"/>
                  </a:lnTo>
                  <a:lnTo>
                    <a:pt x="114" y="163"/>
                  </a:lnTo>
                  <a:lnTo>
                    <a:pt x="117" y="162"/>
                  </a:lnTo>
                  <a:lnTo>
                    <a:pt x="119" y="163"/>
                  </a:lnTo>
                  <a:lnTo>
                    <a:pt x="120" y="164"/>
                  </a:lnTo>
                  <a:lnTo>
                    <a:pt x="119" y="164"/>
                  </a:lnTo>
                  <a:lnTo>
                    <a:pt x="117" y="165"/>
                  </a:lnTo>
                  <a:lnTo>
                    <a:pt x="119" y="165"/>
                  </a:lnTo>
                  <a:lnTo>
                    <a:pt x="122" y="164"/>
                  </a:lnTo>
                  <a:lnTo>
                    <a:pt x="123" y="164"/>
                  </a:lnTo>
                  <a:lnTo>
                    <a:pt x="121" y="165"/>
                  </a:lnTo>
                  <a:lnTo>
                    <a:pt x="116" y="167"/>
                  </a:lnTo>
                  <a:lnTo>
                    <a:pt x="116" y="166"/>
                  </a:lnTo>
                  <a:lnTo>
                    <a:pt x="116" y="165"/>
                  </a:lnTo>
                  <a:lnTo>
                    <a:pt x="115" y="164"/>
                  </a:lnTo>
                  <a:lnTo>
                    <a:pt x="113" y="164"/>
                  </a:lnTo>
                  <a:lnTo>
                    <a:pt x="111" y="165"/>
                  </a:lnTo>
                  <a:lnTo>
                    <a:pt x="108" y="168"/>
                  </a:lnTo>
                  <a:lnTo>
                    <a:pt x="110" y="167"/>
                  </a:lnTo>
                  <a:lnTo>
                    <a:pt x="111" y="167"/>
                  </a:lnTo>
                  <a:lnTo>
                    <a:pt x="111" y="168"/>
                  </a:lnTo>
                  <a:lnTo>
                    <a:pt x="101" y="174"/>
                  </a:lnTo>
                  <a:lnTo>
                    <a:pt x="100" y="176"/>
                  </a:lnTo>
                  <a:lnTo>
                    <a:pt x="102" y="176"/>
                  </a:lnTo>
                  <a:lnTo>
                    <a:pt x="108" y="172"/>
                  </a:lnTo>
                  <a:lnTo>
                    <a:pt x="109" y="171"/>
                  </a:lnTo>
                  <a:lnTo>
                    <a:pt x="109" y="172"/>
                  </a:lnTo>
                  <a:lnTo>
                    <a:pt x="107" y="173"/>
                  </a:lnTo>
                  <a:lnTo>
                    <a:pt x="108" y="174"/>
                  </a:lnTo>
                  <a:lnTo>
                    <a:pt x="109" y="174"/>
                  </a:lnTo>
                  <a:lnTo>
                    <a:pt x="109" y="176"/>
                  </a:lnTo>
                  <a:lnTo>
                    <a:pt x="107" y="176"/>
                  </a:lnTo>
                  <a:lnTo>
                    <a:pt x="103" y="177"/>
                  </a:lnTo>
                  <a:lnTo>
                    <a:pt x="102" y="178"/>
                  </a:lnTo>
                  <a:lnTo>
                    <a:pt x="103" y="178"/>
                  </a:lnTo>
                  <a:lnTo>
                    <a:pt x="106" y="180"/>
                  </a:lnTo>
                  <a:lnTo>
                    <a:pt x="104" y="181"/>
                  </a:lnTo>
                  <a:lnTo>
                    <a:pt x="103" y="182"/>
                  </a:lnTo>
                  <a:lnTo>
                    <a:pt x="103" y="183"/>
                  </a:lnTo>
                  <a:lnTo>
                    <a:pt x="104" y="183"/>
                  </a:lnTo>
                  <a:lnTo>
                    <a:pt x="102" y="184"/>
                  </a:lnTo>
                  <a:lnTo>
                    <a:pt x="100" y="186"/>
                  </a:lnTo>
                  <a:lnTo>
                    <a:pt x="99" y="186"/>
                  </a:lnTo>
                  <a:lnTo>
                    <a:pt x="99" y="185"/>
                  </a:lnTo>
                  <a:lnTo>
                    <a:pt x="100" y="183"/>
                  </a:lnTo>
                  <a:lnTo>
                    <a:pt x="99" y="183"/>
                  </a:lnTo>
                  <a:lnTo>
                    <a:pt x="97" y="182"/>
                  </a:lnTo>
                  <a:lnTo>
                    <a:pt x="95" y="182"/>
                  </a:lnTo>
                  <a:lnTo>
                    <a:pt x="94" y="182"/>
                  </a:lnTo>
                  <a:lnTo>
                    <a:pt x="86" y="187"/>
                  </a:lnTo>
                  <a:lnTo>
                    <a:pt x="85" y="188"/>
                  </a:lnTo>
                  <a:lnTo>
                    <a:pt x="84" y="188"/>
                  </a:lnTo>
                  <a:lnTo>
                    <a:pt x="85" y="190"/>
                  </a:lnTo>
                  <a:lnTo>
                    <a:pt x="85" y="191"/>
                  </a:lnTo>
                  <a:lnTo>
                    <a:pt x="80" y="195"/>
                  </a:lnTo>
                  <a:lnTo>
                    <a:pt x="80" y="196"/>
                  </a:lnTo>
                  <a:lnTo>
                    <a:pt x="81" y="196"/>
                  </a:lnTo>
                  <a:lnTo>
                    <a:pt x="82" y="196"/>
                  </a:lnTo>
                  <a:lnTo>
                    <a:pt x="81" y="197"/>
                  </a:lnTo>
                  <a:lnTo>
                    <a:pt x="74" y="200"/>
                  </a:lnTo>
                  <a:lnTo>
                    <a:pt x="73" y="201"/>
                  </a:lnTo>
                  <a:lnTo>
                    <a:pt x="73" y="202"/>
                  </a:lnTo>
                  <a:lnTo>
                    <a:pt x="74" y="202"/>
                  </a:lnTo>
                  <a:lnTo>
                    <a:pt x="79" y="201"/>
                  </a:lnTo>
                  <a:lnTo>
                    <a:pt x="80" y="201"/>
                  </a:lnTo>
                  <a:lnTo>
                    <a:pt x="79" y="202"/>
                  </a:lnTo>
                  <a:lnTo>
                    <a:pt x="78" y="205"/>
                  </a:lnTo>
                  <a:lnTo>
                    <a:pt x="78" y="206"/>
                  </a:lnTo>
                  <a:lnTo>
                    <a:pt x="79" y="208"/>
                  </a:lnTo>
                  <a:lnTo>
                    <a:pt x="80" y="208"/>
                  </a:lnTo>
                  <a:lnTo>
                    <a:pt x="82" y="207"/>
                  </a:lnTo>
                  <a:lnTo>
                    <a:pt x="92" y="202"/>
                  </a:lnTo>
                  <a:lnTo>
                    <a:pt x="95" y="200"/>
                  </a:lnTo>
                  <a:lnTo>
                    <a:pt x="96" y="199"/>
                  </a:lnTo>
                  <a:lnTo>
                    <a:pt x="95" y="197"/>
                  </a:lnTo>
                  <a:lnTo>
                    <a:pt x="94" y="198"/>
                  </a:lnTo>
                  <a:lnTo>
                    <a:pt x="92" y="199"/>
                  </a:lnTo>
                  <a:lnTo>
                    <a:pt x="92" y="198"/>
                  </a:lnTo>
                  <a:lnTo>
                    <a:pt x="93" y="198"/>
                  </a:lnTo>
                  <a:lnTo>
                    <a:pt x="100" y="193"/>
                  </a:lnTo>
                  <a:lnTo>
                    <a:pt x="101" y="193"/>
                  </a:lnTo>
                  <a:lnTo>
                    <a:pt x="101" y="194"/>
                  </a:lnTo>
                  <a:lnTo>
                    <a:pt x="102" y="195"/>
                  </a:lnTo>
                  <a:lnTo>
                    <a:pt x="101" y="196"/>
                  </a:lnTo>
                  <a:lnTo>
                    <a:pt x="98" y="197"/>
                  </a:lnTo>
                  <a:lnTo>
                    <a:pt x="97" y="197"/>
                  </a:lnTo>
                  <a:lnTo>
                    <a:pt x="98" y="198"/>
                  </a:lnTo>
                  <a:lnTo>
                    <a:pt x="101" y="199"/>
                  </a:lnTo>
                  <a:lnTo>
                    <a:pt x="101" y="200"/>
                  </a:lnTo>
                  <a:lnTo>
                    <a:pt x="94" y="204"/>
                  </a:lnTo>
                  <a:lnTo>
                    <a:pt x="92" y="205"/>
                  </a:lnTo>
                  <a:lnTo>
                    <a:pt x="90" y="206"/>
                  </a:lnTo>
                  <a:lnTo>
                    <a:pt x="92" y="206"/>
                  </a:lnTo>
                  <a:lnTo>
                    <a:pt x="93" y="206"/>
                  </a:lnTo>
                  <a:lnTo>
                    <a:pt x="93" y="207"/>
                  </a:lnTo>
                  <a:lnTo>
                    <a:pt x="93" y="208"/>
                  </a:lnTo>
                  <a:lnTo>
                    <a:pt x="93" y="209"/>
                  </a:lnTo>
                  <a:lnTo>
                    <a:pt x="92" y="209"/>
                  </a:lnTo>
                  <a:lnTo>
                    <a:pt x="85" y="210"/>
                  </a:lnTo>
                  <a:lnTo>
                    <a:pt x="79" y="211"/>
                  </a:lnTo>
                  <a:lnTo>
                    <a:pt x="78" y="212"/>
                  </a:lnTo>
                  <a:lnTo>
                    <a:pt x="78" y="211"/>
                  </a:lnTo>
                  <a:lnTo>
                    <a:pt x="78" y="210"/>
                  </a:lnTo>
                  <a:lnTo>
                    <a:pt x="78" y="208"/>
                  </a:lnTo>
                  <a:lnTo>
                    <a:pt x="75" y="205"/>
                  </a:lnTo>
                  <a:lnTo>
                    <a:pt x="74" y="205"/>
                  </a:lnTo>
                  <a:lnTo>
                    <a:pt x="73" y="205"/>
                  </a:lnTo>
                  <a:lnTo>
                    <a:pt x="69" y="207"/>
                  </a:lnTo>
                  <a:lnTo>
                    <a:pt x="67" y="207"/>
                  </a:lnTo>
                  <a:lnTo>
                    <a:pt x="68" y="208"/>
                  </a:lnTo>
                  <a:lnTo>
                    <a:pt x="70" y="208"/>
                  </a:lnTo>
                  <a:lnTo>
                    <a:pt x="70" y="209"/>
                  </a:lnTo>
                  <a:lnTo>
                    <a:pt x="66" y="212"/>
                  </a:lnTo>
                  <a:lnTo>
                    <a:pt x="65" y="213"/>
                  </a:lnTo>
                  <a:lnTo>
                    <a:pt x="65" y="212"/>
                  </a:lnTo>
                  <a:lnTo>
                    <a:pt x="65" y="211"/>
                  </a:lnTo>
                  <a:lnTo>
                    <a:pt x="65" y="210"/>
                  </a:lnTo>
                  <a:lnTo>
                    <a:pt x="62" y="209"/>
                  </a:lnTo>
                  <a:lnTo>
                    <a:pt x="61" y="209"/>
                  </a:lnTo>
                  <a:lnTo>
                    <a:pt x="60" y="210"/>
                  </a:lnTo>
                  <a:lnTo>
                    <a:pt x="58" y="211"/>
                  </a:lnTo>
                  <a:lnTo>
                    <a:pt x="56" y="212"/>
                  </a:lnTo>
                  <a:lnTo>
                    <a:pt x="56" y="213"/>
                  </a:lnTo>
                  <a:lnTo>
                    <a:pt x="57" y="213"/>
                  </a:lnTo>
                  <a:lnTo>
                    <a:pt x="59" y="214"/>
                  </a:lnTo>
                  <a:lnTo>
                    <a:pt x="60" y="215"/>
                  </a:lnTo>
                  <a:lnTo>
                    <a:pt x="59" y="215"/>
                  </a:lnTo>
                  <a:lnTo>
                    <a:pt x="54" y="216"/>
                  </a:lnTo>
                  <a:lnTo>
                    <a:pt x="52" y="216"/>
                  </a:lnTo>
                  <a:lnTo>
                    <a:pt x="51" y="218"/>
                  </a:lnTo>
                  <a:lnTo>
                    <a:pt x="52" y="220"/>
                  </a:lnTo>
                  <a:lnTo>
                    <a:pt x="55" y="220"/>
                  </a:lnTo>
                  <a:lnTo>
                    <a:pt x="57" y="221"/>
                  </a:lnTo>
                  <a:lnTo>
                    <a:pt x="58" y="222"/>
                  </a:lnTo>
                  <a:lnTo>
                    <a:pt x="59" y="224"/>
                  </a:lnTo>
                  <a:lnTo>
                    <a:pt x="58" y="224"/>
                  </a:lnTo>
                  <a:lnTo>
                    <a:pt x="56" y="223"/>
                  </a:lnTo>
                  <a:lnTo>
                    <a:pt x="55" y="223"/>
                  </a:lnTo>
                  <a:lnTo>
                    <a:pt x="54" y="223"/>
                  </a:lnTo>
                  <a:lnTo>
                    <a:pt x="52" y="222"/>
                  </a:lnTo>
                  <a:lnTo>
                    <a:pt x="50" y="219"/>
                  </a:lnTo>
                  <a:lnTo>
                    <a:pt x="48" y="218"/>
                  </a:lnTo>
                  <a:lnTo>
                    <a:pt x="47" y="219"/>
                  </a:lnTo>
                  <a:lnTo>
                    <a:pt x="47" y="220"/>
                  </a:lnTo>
                  <a:lnTo>
                    <a:pt x="48" y="221"/>
                  </a:lnTo>
                  <a:lnTo>
                    <a:pt x="53" y="225"/>
                  </a:lnTo>
                  <a:lnTo>
                    <a:pt x="54" y="226"/>
                  </a:lnTo>
                  <a:lnTo>
                    <a:pt x="52" y="225"/>
                  </a:lnTo>
                  <a:lnTo>
                    <a:pt x="47" y="223"/>
                  </a:lnTo>
                  <a:lnTo>
                    <a:pt x="46" y="222"/>
                  </a:lnTo>
                  <a:lnTo>
                    <a:pt x="44" y="222"/>
                  </a:lnTo>
                  <a:lnTo>
                    <a:pt x="41" y="222"/>
                  </a:lnTo>
                  <a:lnTo>
                    <a:pt x="39" y="222"/>
                  </a:lnTo>
                  <a:lnTo>
                    <a:pt x="37" y="221"/>
                  </a:lnTo>
                  <a:lnTo>
                    <a:pt x="36" y="220"/>
                  </a:lnTo>
                  <a:lnTo>
                    <a:pt x="34" y="220"/>
                  </a:lnTo>
                  <a:lnTo>
                    <a:pt x="31" y="221"/>
                  </a:lnTo>
                  <a:lnTo>
                    <a:pt x="31" y="222"/>
                  </a:lnTo>
                  <a:lnTo>
                    <a:pt x="31" y="223"/>
                  </a:lnTo>
                  <a:lnTo>
                    <a:pt x="32" y="224"/>
                  </a:lnTo>
                  <a:lnTo>
                    <a:pt x="34" y="224"/>
                  </a:lnTo>
                  <a:lnTo>
                    <a:pt x="34" y="225"/>
                  </a:lnTo>
                  <a:lnTo>
                    <a:pt x="33" y="225"/>
                  </a:lnTo>
                  <a:lnTo>
                    <a:pt x="31" y="226"/>
                  </a:lnTo>
                  <a:lnTo>
                    <a:pt x="32" y="227"/>
                  </a:lnTo>
                  <a:lnTo>
                    <a:pt x="40" y="227"/>
                  </a:lnTo>
                  <a:lnTo>
                    <a:pt x="42" y="227"/>
                  </a:lnTo>
                  <a:lnTo>
                    <a:pt x="45" y="226"/>
                  </a:lnTo>
                  <a:lnTo>
                    <a:pt x="47" y="226"/>
                  </a:lnTo>
                  <a:lnTo>
                    <a:pt x="48" y="226"/>
                  </a:lnTo>
                  <a:lnTo>
                    <a:pt x="47" y="227"/>
                  </a:lnTo>
                  <a:lnTo>
                    <a:pt x="42" y="228"/>
                  </a:lnTo>
                  <a:lnTo>
                    <a:pt x="39" y="229"/>
                  </a:lnTo>
                  <a:lnTo>
                    <a:pt x="39" y="230"/>
                  </a:lnTo>
                  <a:lnTo>
                    <a:pt x="41" y="230"/>
                  </a:lnTo>
                  <a:lnTo>
                    <a:pt x="42" y="232"/>
                  </a:lnTo>
                  <a:lnTo>
                    <a:pt x="42" y="233"/>
                  </a:lnTo>
                  <a:lnTo>
                    <a:pt x="40" y="233"/>
                  </a:lnTo>
                  <a:lnTo>
                    <a:pt x="37" y="230"/>
                  </a:lnTo>
                  <a:lnTo>
                    <a:pt x="34" y="230"/>
                  </a:lnTo>
                  <a:lnTo>
                    <a:pt x="32" y="229"/>
                  </a:lnTo>
                  <a:lnTo>
                    <a:pt x="24" y="230"/>
                  </a:lnTo>
                  <a:lnTo>
                    <a:pt x="20" y="230"/>
                  </a:lnTo>
                  <a:lnTo>
                    <a:pt x="19" y="232"/>
                  </a:lnTo>
                  <a:lnTo>
                    <a:pt x="20" y="232"/>
                  </a:lnTo>
                  <a:lnTo>
                    <a:pt x="22" y="233"/>
                  </a:lnTo>
                  <a:lnTo>
                    <a:pt x="24" y="233"/>
                  </a:lnTo>
                  <a:lnTo>
                    <a:pt x="25" y="233"/>
                  </a:lnTo>
                  <a:lnTo>
                    <a:pt x="24" y="233"/>
                  </a:lnTo>
                  <a:lnTo>
                    <a:pt x="23" y="234"/>
                  </a:lnTo>
                  <a:lnTo>
                    <a:pt x="24" y="234"/>
                  </a:lnTo>
                  <a:lnTo>
                    <a:pt x="25" y="234"/>
                  </a:lnTo>
                  <a:lnTo>
                    <a:pt x="28" y="234"/>
                  </a:lnTo>
                  <a:lnTo>
                    <a:pt x="30" y="234"/>
                  </a:lnTo>
                  <a:lnTo>
                    <a:pt x="29" y="235"/>
                  </a:lnTo>
                  <a:lnTo>
                    <a:pt x="26" y="235"/>
                  </a:lnTo>
                  <a:lnTo>
                    <a:pt x="24" y="235"/>
                  </a:lnTo>
                  <a:lnTo>
                    <a:pt x="24" y="236"/>
                  </a:lnTo>
                  <a:lnTo>
                    <a:pt x="23" y="237"/>
                  </a:lnTo>
                  <a:lnTo>
                    <a:pt x="24" y="238"/>
                  </a:lnTo>
                  <a:lnTo>
                    <a:pt x="26" y="240"/>
                  </a:lnTo>
                  <a:lnTo>
                    <a:pt x="25" y="240"/>
                  </a:lnTo>
                  <a:lnTo>
                    <a:pt x="23" y="238"/>
                  </a:lnTo>
                  <a:lnTo>
                    <a:pt x="22" y="236"/>
                  </a:lnTo>
                  <a:lnTo>
                    <a:pt x="20" y="236"/>
                  </a:lnTo>
                  <a:lnTo>
                    <a:pt x="17" y="238"/>
                  </a:lnTo>
                  <a:lnTo>
                    <a:pt x="16" y="239"/>
                  </a:lnTo>
                  <a:lnTo>
                    <a:pt x="16" y="240"/>
                  </a:lnTo>
                  <a:lnTo>
                    <a:pt x="17" y="242"/>
                  </a:lnTo>
                  <a:lnTo>
                    <a:pt x="18" y="242"/>
                  </a:lnTo>
                  <a:lnTo>
                    <a:pt x="17" y="242"/>
                  </a:lnTo>
                  <a:lnTo>
                    <a:pt x="15" y="242"/>
                  </a:lnTo>
                  <a:lnTo>
                    <a:pt x="14" y="243"/>
                  </a:lnTo>
                  <a:lnTo>
                    <a:pt x="13" y="244"/>
                  </a:lnTo>
                  <a:lnTo>
                    <a:pt x="13" y="243"/>
                  </a:lnTo>
                  <a:lnTo>
                    <a:pt x="13" y="241"/>
                  </a:lnTo>
                  <a:lnTo>
                    <a:pt x="13" y="240"/>
                  </a:lnTo>
                  <a:lnTo>
                    <a:pt x="12" y="240"/>
                  </a:lnTo>
                  <a:lnTo>
                    <a:pt x="10" y="241"/>
                  </a:lnTo>
                  <a:lnTo>
                    <a:pt x="9" y="241"/>
                  </a:lnTo>
                  <a:lnTo>
                    <a:pt x="8" y="240"/>
                  </a:lnTo>
                  <a:lnTo>
                    <a:pt x="6" y="241"/>
                  </a:lnTo>
                  <a:lnTo>
                    <a:pt x="6" y="243"/>
                  </a:lnTo>
                  <a:lnTo>
                    <a:pt x="6" y="242"/>
                  </a:lnTo>
                  <a:lnTo>
                    <a:pt x="3" y="240"/>
                  </a:lnTo>
                  <a:lnTo>
                    <a:pt x="4" y="242"/>
                  </a:lnTo>
                  <a:lnTo>
                    <a:pt x="5" y="243"/>
                  </a:lnTo>
                  <a:lnTo>
                    <a:pt x="6" y="244"/>
                  </a:lnTo>
                  <a:lnTo>
                    <a:pt x="5" y="244"/>
                  </a:lnTo>
                  <a:lnTo>
                    <a:pt x="3" y="246"/>
                  </a:lnTo>
                  <a:lnTo>
                    <a:pt x="2" y="247"/>
                  </a:lnTo>
                  <a:lnTo>
                    <a:pt x="12" y="248"/>
                  </a:lnTo>
                  <a:lnTo>
                    <a:pt x="19" y="248"/>
                  </a:lnTo>
                  <a:lnTo>
                    <a:pt x="22" y="248"/>
                  </a:lnTo>
                  <a:lnTo>
                    <a:pt x="23" y="248"/>
                  </a:lnTo>
                  <a:lnTo>
                    <a:pt x="22" y="249"/>
                  </a:lnTo>
                  <a:lnTo>
                    <a:pt x="15" y="251"/>
                  </a:lnTo>
                  <a:lnTo>
                    <a:pt x="14" y="251"/>
                  </a:lnTo>
                  <a:lnTo>
                    <a:pt x="14" y="250"/>
                  </a:lnTo>
                  <a:lnTo>
                    <a:pt x="14" y="249"/>
                  </a:lnTo>
                  <a:lnTo>
                    <a:pt x="13" y="249"/>
                  </a:lnTo>
                  <a:lnTo>
                    <a:pt x="11" y="249"/>
                  </a:lnTo>
                  <a:lnTo>
                    <a:pt x="9" y="248"/>
                  </a:lnTo>
                  <a:lnTo>
                    <a:pt x="8" y="248"/>
                  </a:lnTo>
                  <a:lnTo>
                    <a:pt x="5" y="248"/>
                  </a:lnTo>
                  <a:lnTo>
                    <a:pt x="0" y="252"/>
                  </a:lnTo>
                  <a:lnTo>
                    <a:pt x="0" y="253"/>
                  </a:lnTo>
                  <a:lnTo>
                    <a:pt x="1" y="253"/>
                  </a:lnTo>
                  <a:lnTo>
                    <a:pt x="4" y="253"/>
                  </a:lnTo>
                  <a:lnTo>
                    <a:pt x="5" y="254"/>
                  </a:lnTo>
                  <a:lnTo>
                    <a:pt x="4" y="254"/>
                  </a:lnTo>
                  <a:lnTo>
                    <a:pt x="3" y="254"/>
                  </a:lnTo>
                  <a:lnTo>
                    <a:pt x="4" y="255"/>
                  </a:lnTo>
                  <a:lnTo>
                    <a:pt x="5" y="255"/>
                  </a:lnTo>
                  <a:lnTo>
                    <a:pt x="5" y="256"/>
                  </a:lnTo>
                  <a:lnTo>
                    <a:pt x="5" y="257"/>
                  </a:lnTo>
                  <a:lnTo>
                    <a:pt x="6" y="257"/>
                  </a:lnTo>
                  <a:lnTo>
                    <a:pt x="3" y="258"/>
                  </a:lnTo>
                  <a:lnTo>
                    <a:pt x="1" y="258"/>
                  </a:lnTo>
                  <a:lnTo>
                    <a:pt x="1" y="260"/>
                  </a:lnTo>
                  <a:lnTo>
                    <a:pt x="1" y="261"/>
                  </a:lnTo>
                  <a:lnTo>
                    <a:pt x="2" y="261"/>
                  </a:lnTo>
                  <a:lnTo>
                    <a:pt x="6" y="260"/>
                  </a:lnTo>
                  <a:lnTo>
                    <a:pt x="3" y="262"/>
                  </a:lnTo>
                  <a:lnTo>
                    <a:pt x="0" y="263"/>
                  </a:lnTo>
                  <a:lnTo>
                    <a:pt x="1" y="264"/>
                  </a:lnTo>
                  <a:lnTo>
                    <a:pt x="3" y="266"/>
                  </a:lnTo>
                  <a:lnTo>
                    <a:pt x="4" y="267"/>
                  </a:lnTo>
                  <a:lnTo>
                    <a:pt x="6" y="267"/>
                  </a:lnTo>
                  <a:lnTo>
                    <a:pt x="12" y="266"/>
                  </a:lnTo>
                  <a:lnTo>
                    <a:pt x="17" y="266"/>
                  </a:lnTo>
                  <a:lnTo>
                    <a:pt x="20" y="267"/>
                  </a:lnTo>
                  <a:lnTo>
                    <a:pt x="23" y="266"/>
                  </a:lnTo>
                  <a:lnTo>
                    <a:pt x="24" y="265"/>
                  </a:lnTo>
                  <a:lnTo>
                    <a:pt x="26" y="264"/>
                  </a:lnTo>
                  <a:lnTo>
                    <a:pt x="36" y="265"/>
                  </a:lnTo>
                  <a:lnTo>
                    <a:pt x="37" y="265"/>
                  </a:lnTo>
                  <a:lnTo>
                    <a:pt x="37" y="264"/>
                  </a:lnTo>
                  <a:lnTo>
                    <a:pt x="36" y="263"/>
                  </a:lnTo>
                  <a:lnTo>
                    <a:pt x="36" y="261"/>
                  </a:lnTo>
                  <a:lnTo>
                    <a:pt x="37" y="260"/>
                  </a:lnTo>
                  <a:lnTo>
                    <a:pt x="38" y="260"/>
                  </a:lnTo>
                  <a:lnTo>
                    <a:pt x="38" y="262"/>
                  </a:lnTo>
                  <a:lnTo>
                    <a:pt x="38" y="263"/>
                  </a:lnTo>
                  <a:lnTo>
                    <a:pt x="38" y="264"/>
                  </a:lnTo>
                  <a:lnTo>
                    <a:pt x="40" y="265"/>
                  </a:lnTo>
                  <a:lnTo>
                    <a:pt x="39" y="265"/>
                  </a:lnTo>
                  <a:lnTo>
                    <a:pt x="33" y="267"/>
                  </a:lnTo>
                  <a:lnTo>
                    <a:pt x="32" y="268"/>
                  </a:lnTo>
                  <a:lnTo>
                    <a:pt x="32" y="269"/>
                  </a:lnTo>
                  <a:lnTo>
                    <a:pt x="34" y="271"/>
                  </a:lnTo>
                  <a:lnTo>
                    <a:pt x="33" y="271"/>
                  </a:lnTo>
                  <a:lnTo>
                    <a:pt x="30" y="271"/>
                  </a:lnTo>
                  <a:lnTo>
                    <a:pt x="30" y="270"/>
                  </a:lnTo>
                  <a:lnTo>
                    <a:pt x="31" y="269"/>
                  </a:lnTo>
                  <a:lnTo>
                    <a:pt x="30" y="268"/>
                  </a:lnTo>
                  <a:lnTo>
                    <a:pt x="28" y="266"/>
                  </a:lnTo>
                  <a:lnTo>
                    <a:pt x="26" y="266"/>
                  </a:lnTo>
                  <a:lnTo>
                    <a:pt x="25" y="266"/>
                  </a:lnTo>
                  <a:lnTo>
                    <a:pt x="23" y="268"/>
                  </a:lnTo>
                  <a:lnTo>
                    <a:pt x="22" y="269"/>
                  </a:lnTo>
                  <a:lnTo>
                    <a:pt x="22" y="268"/>
                  </a:lnTo>
                  <a:lnTo>
                    <a:pt x="19" y="267"/>
                  </a:lnTo>
                  <a:lnTo>
                    <a:pt x="16" y="267"/>
                  </a:lnTo>
                  <a:lnTo>
                    <a:pt x="11" y="267"/>
                  </a:lnTo>
                  <a:lnTo>
                    <a:pt x="4" y="268"/>
                  </a:lnTo>
                  <a:lnTo>
                    <a:pt x="1" y="268"/>
                  </a:lnTo>
                  <a:lnTo>
                    <a:pt x="2" y="269"/>
                  </a:lnTo>
                  <a:lnTo>
                    <a:pt x="3" y="270"/>
                  </a:lnTo>
                  <a:lnTo>
                    <a:pt x="1" y="271"/>
                  </a:lnTo>
                  <a:lnTo>
                    <a:pt x="1" y="272"/>
                  </a:lnTo>
                  <a:lnTo>
                    <a:pt x="2" y="272"/>
                  </a:lnTo>
                  <a:lnTo>
                    <a:pt x="4" y="272"/>
                  </a:lnTo>
                  <a:lnTo>
                    <a:pt x="5" y="272"/>
                  </a:lnTo>
                  <a:lnTo>
                    <a:pt x="4" y="275"/>
                  </a:lnTo>
                  <a:lnTo>
                    <a:pt x="5" y="276"/>
                  </a:lnTo>
                  <a:lnTo>
                    <a:pt x="6" y="277"/>
                  </a:lnTo>
                  <a:lnTo>
                    <a:pt x="5" y="277"/>
                  </a:lnTo>
                  <a:lnTo>
                    <a:pt x="4" y="278"/>
                  </a:lnTo>
                  <a:lnTo>
                    <a:pt x="3" y="279"/>
                  </a:lnTo>
                  <a:lnTo>
                    <a:pt x="4" y="280"/>
                  </a:lnTo>
                  <a:lnTo>
                    <a:pt x="6" y="279"/>
                  </a:lnTo>
                  <a:lnTo>
                    <a:pt x="9" y="277"/>
                  </a:lnTo>
                  <a:lnTo>
                    <a:pt x="11" y="276"/>
                  </a:lnTo>
                  <a:lnTo>
                    <a:pt x="12" y="277"/>
                  </a:lnTo>
                  <a:lnTo>
                    <a:pt x="12" y="278"/>
                  </a:lnTo>
                  <a:lnTo>
                    <a:pt x="11" y="281"/>
                  </a:lnTo>
                  <a:lnTo>
                    <a:pt x="10" y="282"/>
                  </a:lnTo>
                  <a:lnTo>
                    <a:pt x="9" y="283"/>
                  </a:lnTo>
                  <a:lnTo>
                    <a:pt x="5" y="281"/>
                  </a:lnTo>
                  <a:lnTo>
                    <a:pt x="4" y="281"/>
                  </a:lnTo>
                  <a:lnTo>
                    <a:pt x="3" y="283"/>
                  </a:lnTo>
                  <a:lnTo>
                    <a:pt x="2" y="284"/>
                  </a:lnTo>
                  <a:lnTo>
                    <a:pt x="3" y="285"/>
                  </a:lnTo>
                  <a:lnTo>
                    <a:pt x="5" y="289"/>
                  </a:lnTo>
                  <a:lnTo>
                    <a:pt x="6" y="290"/>
                  </a:lnTo>
                  <a:lnTo>
                    <a:pt x="8" y="289"/>
                  </a:lnTo>
                  <a:lnTo>
                    <a:pt x="9" y="288"/>
                  </a:lnTo>
                  <a:lnTo>
                    <a:pt x="10" y="288"/>
                  </a:lnTo>
                  <a:lnTo>
                    <a:pt x="10" y="289"/>
                  </a:lnTo>
                  <a:lnTo>
                    <a:pt x="11" y="289"/>
                  </a:lnTo>
                  <a:lnTo>
                    <a:pt x="12" y="289"/>
                  </a:lnTo>
                  <a:lnTo>
                    <a:pt x="12" y="290"/>
                  </a:lnTo>
                  <a:lnTo>
                    <a:pt x="12" y="292"/>
                  </a:lnTo>
                  <a:lnTo>
                    <a:pt x="12" y="293"/>
                  </a:lnTo>
                  <a:lnTo>
                    <a:pt x="12" y="294"/>
                  </a:lnTo>
                  <a:lnTo>
                    <a:pt x="13" y="293"/>
                  </a:lnTo>
                  <a:lnTo>
                    <a:pt x="14" y="292"/>
                  </a:lnTo>
                  <a:lnTo>
                    <a:pt x="14" y="291"/>
                  </a:lnTo>
                  <a:lnTo>
                    <a:pt x="15" y="289"/>
                  </a:lnTo>
                  <a:lnTo>
                    <a:pt x="19" y="285"/>
                  </a:lnTo>
                  <a:lnTo>
                    <a:pt x="24" y="283"/>
                  </a:lnTo>
                  <a:lnTo>
                    <a:pt x="28" y="282"/>
                  </a:lnTo>
                  <a:lnTo>
                    <a:pt x="30" y="281"/>
                  </a:lnTo>
                  <a:lnTo>
                    <a:pt x="30" y="282"/>
                  </a:lnTo>
                  <a:lnTo>
                    <a:pt x="29" y="282"/>
                  </a:lnTo>
                  <a:lnTo>
                    <a:pt x="28" y="284"/>
                  </a:lnTo>
                  <a:lnTo>
                    <a:pt x="27" y="285"/>
                  </a:lnTo>
                  <a:lnTo>
                    <a:pt x="25" y="289"/>
                  </a:lnTo>
                  <a:lnTo>
                    <a:pt x="25" y="290"/>
                  </a:lnTo>
                  <a:lnTo>
                    <a:pt x="25" y="288"/>
                  </a:lnTo>
                  <a:lnTo>
                    <a:pt x="26" y="284"/>
                  </a:lnTo>
                  <a:lnTo>
                    <a:pt x="25" y="284"/>
                  </a:lnTo>
                  <a:lnTo>
                    <a:pt x="22" y="285"/>
                  </a:lnTo>
                  <a:lnTo>
                    <a:pt x="18" y="288"/>
                  </a:lnTo>
                  <a:lnTo>
                    <a:pt x="17" y="290"/>
                  </a:lnTo>
                  <a:lnTo>
                    <a:pt x="18" y="290"/>
                  </a:lnTo>
                  <a:lnTo>
                    <a:pt x="20" y="290"/>
                  </a:lnTo>
                  <a:lnTo>
                    <a:pt x="20" y="291"/>
                  </a:lnTo>
                  <a:lnTo>
                    <a:pt x="16" y="293"/>
                  </a:lnTo>
                  <a:lnTo>
                    <a:pt x="15" y="294"/>
                  </a:lnTo>
                  <a:lnTo>
                    <a:pt x="14" y="295"/>
                  </a:lnTo>
                  <a:lnTo>
                    <a:pt x="12" y="296"/>
                  </a:lnTo>
                  <a:lnTo>
                    <a:pt x="11" y="297"/>
                  </a:lnTo>
                  <a:lnTo>
                    <a:pt x="15" y="298"/>
                  </a:lnTo>
                  <a:lnTo>
                    <a:pt x="15" y="299"/>
                  </a:lnTo>
                  <a:lnTo>
                    <a:pt x="14" y="301"/>
                  </a:lnTo>
                  <a:lnTo>
                    <a:pt x="13" y="302"/>
                  </a:lnTo>
                  <a:lnTo>
                    <a:pt x="13" y="303"/>
                  </a:lnTo>
                  <a:lnTo>
                    <a:pt x="12" y="304"/>
                  </a:lnTo>
                  <a:lnTo>
                    <a:pt x="11" y="304"/>
                  </a:lnTo>
                  <a:lnTo>
                    <a:pt x="11" y="302"/>
                  </a:lnTo>
                  <a:lnTo>
                    <a:pt x="10" y="302"/>
                  </a:lnTo>
                  <a:lnTo>
                    <a:pt x="9" y="303"/>
                  </a:lnTo>
                  <a:lnTo>
                    <a:pt x="8" y="305"/>
                  </a:lnTo>
                  <a:lnTo>
                    <a:pt x="6" y="306"/>
                  </a:lnTo>
                  <a:lnTo>
                    <a:pt x="5" y="305"/>
                  </a:lnTo>
                  <a:lnTo>
                    <a:pt x="6" y="305"/>
                  </a:lnTo>
                  <a:lnTo>
                    <a:pt x="8" y="303"/>
                  </a:lnTo>
                  <a:lnTo>
                    <a:pt x="8" y="302"/>
                  </a:lnTo>
                  <a:lnTo>
                    <a:pt x="8" y="301"/>
                  </a:lnTo>
                  <a:lnTo>
                    <a:pt x="6" y="301"/>
                  </a:lnTo>
                  <a:lnTo>
                    <a:pt x="5" y="303"/>
                  </a:lnTo>
                  <a:lnTo>
                    <a:pt x="4" y="303"/>
                  </a:lnTo>
                  <a:lnTo>
                    <a:pt x="4" y="304"/>
                  </a:lnTo>
                  <a:lnTo>
                    <a:pt x="3" y="306"/>
                  </a:lnTo>
                  <a:lnTo>
                    <a:pt x="3" y="307"/>
                  </a:lnTo>
                  <a:lnTo>
                    <a:pt x="4" y="307"/>
                  </a:lnTo>
                  <a:lnTo>
                    <a:pt x="5" y="308"/>
                  </a:lnTo>
                  <a:lnTo>
                    <a:pt x="6" y="309"/>
                  </a:lnTo>
                  <a:lnTo>
                    <a:pt x="8" y="310"/>
                  </a:lnTo>
                  <a:lnTo>
                    <a:pt x="9" y="310"/>
                  </a:lnTo>
                  <a:lnTo>
                    <a:pt x="10" y="309"/>
                  </a:lnTo>
                  <a:lnTo>
                    <a:pt x="10" y="310"/>
                  </a:lnTo>
                  <a:lnTo>
                    <a:pt x="10" y="311"/>
                  </a:lnTo>
                  <a:lnTo>
                    <a:pt x="11" y="311"/>
                  </a:lnTo>
                  <a:lnTo>
                    <a:pt x="11" y="310"/>
                  </a:lnTo>
                  <a:lnTo>
                    <a:pt x="12" y="308"/>
                  </a:lnTo>
                  <a:lnTo>
                    <a:pt x="13" y="307"/>
                  </a:lnTo>
                  <a:lnTo>
                    <a:pt x="16" y="306"/>
                  </a:lnTo>
                  <a:lnTo>
                    <a:pt x="17" y="306"/>
                  </a:lnTo>
                  <a:lnTo>
                    <a:pt x="15" y="308"/>
                  </a:lnTo>
                  <a:lnTo>
                    <a:pt x="16" y="308"/>
                  </a:lnTo>
                  <a:lnTo>
                    <a:pt x="18" y="306"/>
                  </a:lnTo>
                  <a:lnTo>
                    <a:pt x="19" y="305"/>
                  </a:lnTo>
                  <a:lnTo>
                    <a:pt x="20" y="304"/>
                  </a:lnTo>
                  <a:lnTo>
                    <a:pt x="24" y="304"/>
                  </a:lnTo>
                  <a:lnTo>
                    <a:pt x="23" y="305"/>
                  </a:lnTo>
                  <a:lnTo>
                    <a:pt x="20" y="306"/>
                  </a:lnTo>
                  <a:lnTo>
                    <a:pt x="18" y="307"/>
                  </a:lnTo>
                  <a:lnTo>
                    <a:pt x="17" y="308"/>
                  </a:lnTo>
                  <a:lnTo>
                    <a:pt x="17" y="309"/>
                  </a:lnTo>
                  <a:lnTo>
                    <a:pt x="23" y="310"/>
                  </a:lnTo>
                  <a:lnTo>
                    <a:pt x="22" y="310"/>
                  </a:lnTo>
                  <a:lnTo>
                    <a:pt x="18" y="312"/>
                  </a:lnTo>
                  <a:lnTo>
                    <a:pt x="15" y="315"/>
                  </a:lnTo>
                  <a:lnTo>
                    <a:pt x="14" y="317"/>
                  </a:lnTo>
                  <a:lnTo>
                    <a:pt x="15" y="317"/>
                  </a:lnTo>
                  <a:lnTo>
                    <a:pt x="17" y="317"/>
                  </a:lnTo>
                  <a:lnTo>
                    <a:pt x="23" y="317"/>
                  </a:lnTo>
                  <a:lnTo>
                    <a:pt x="24" y="317"/>
                  </a:lnTo>
                  <a:lnTo>
                    <a:pt x="23" y="317"/>
                  </a:lnTo>
                  <a:lnTo>
                    <a:pt x="19" y="319"/>
                  </a:lnTo>
                  <a:lnTo>
                    <a:pt x="18" y="320"/>
                  </a:lnTo>
                  <a:lnTo>
                    <a:pt x="18" y="321"/>
                  </a:lnTo>
                  <a:lnTo>
                    <a:pt x="17" y="321"/>
                  </a:lnTo>
                  <a:lnTo>
                    <a:pt x="13" y="320"/>
                  </a:lnTo>
                  <a:lnTo>
                    <a:pt x="12" y="320"/>
                  </a:lnTo>
                  <a:lnTo>
                    <a:pt x="11" y="319"/>
                  </a:lnTo>
                  <a:lnTo>
                    <a:pt x="10" y="318"/>
                  </a:lnTo>
                  <a:lnTo>
                    <a:pt x="9" y="318"/>
                  </a:lnTo>
                  <a:lnTo>
                    <a:pt x="10" y="318"/>
                  </a:lnTo>
                  <a:lnTo>
                    <a:pt x="10" y="319"/>
                  </a:lnTo>
                  <a:lnTo>
                    <a:pt x="10" y="320"/>
                  </a:lnTo>
                  <a:lnTo>
                    <a:pt x="9" y="320"/>
                  </a:lnTo>
                  <a:lnTo>
                    <a:pt x="9" y="321"/>
                  </a:lnTo>
                  <a:lnTo>
                    <a:pt x="8" y="323"/>
                  </a:lnTo>
                  <a:lnTo>
                    <a:pt x="9" y="325"/>
                  </a:lnTo>
                  <a:lnTo>
                    <a:pt x="10" y="327"/>
                  </a:lnTo>
                  <a:lnTo>
                    <a:pt x="17" y="333"/>
                  </a:lnTo>
                  <a:lnTo>
                    <a:pt x="20" y="334"/>
                  </a:lnTo>
                  <a:lnTo>
                    <a:pt x="24" y="335"/>
                  </a:lnTo>
                  <a:lnTo>
                    <a:pt x="25" y="335"/>
                  </a:lnTo>
                  <a:lnTo>
                    <a:pt x="28" y="335"/>
                  </a:lnTo>
                  <a:lnTo>
                    <a:pt x="29" y="334"/>
                  </a:lnTo>
                  <a:lnTo>
                    <a:pt x="29" y="335"/>
                  </a:lnTo>
                  <a:lnTo>
                    <a:pt x="26" y="337"/>
                  </a:lnTo>
                  <a:lnTo>
                    <a:pt x="25" y="338"/>
                  </a:lnTo>
                  <a:lnTo>
                    <a:pt x="26" y="339"/>
                  </a:lnTo>
                  <a:lnTo>
                    <a:pt x="29" y="339"/>
                  </a:lnTo>
                  <a:lnTo>
                    <a:pt x="32" y="338"/>
                  </a:lnTo>
                  <a:lnTo>
                    <a:pt x="33" y="338"/>
                  </a:lnTo>
                  <a:lnTo>
                    <a:pt x="33" y="339"/>
                  </a:lnTo>
                  <a:lnTo>
                    <a:pt x="32" y="340"/>
                  </a:lnTo>
                  <a:lnTo>
                    <a:pt x="33" y="340"/>
                  </a:lnTo>
                  <a:lnTo>
                    <a:pt x="36" y="340"/>
                  </a:lnTo>
                  <a:lnTo>
                    <a:pt x="38" y="340"/>
                  </a:lnTo>
                  <a:lnTo>
                    <a:pt x="39" y="340"/>
                  </a:lnTo>
                  <a:lnTo>
                    <a:pt x="41" y="339"/>
                  </a:lnTo>
                  <a:lnTo>
                    <a:pt x="46" y="338"/>
                  </a:lnTo>
                  <a:lnTo>
                    <a:pt x="52" y="336"/>
                  </a:lnTo>
                  <a:lnTo>
                    <a:pt x="56" y="334"/>
                  </a:lnTo>
                  <a:lnTo>
                    <a:pt x="58" y="332"/>
                  </a:lnTo>
                  <a:lnTo>
                    <a:pt x="60" y="330"/>
                  </a:lnTo>
                  <a:lnTo>
                    <a:pt x="61" y="329"/>
                  </a:lnTo>
                  <a:lnTo>
                    <a:pt x="62" y="327"/>
                  </a:lnTo>
                  <a:lnTo>
                    <a:pt x="65" y="326"/>
                  </a:lnTo>
                  <a:lnTo>
                    <a:pt x="66" y="325"/>
                  </a:lnTo>
                  <a:lnTo>
                    <a:pt x="67" y="325"/>
                  </a:lnTo>
                  <a:lnTo>
                    <a:pt x="67" y="324"/>
                  </a:lnTo>
                  <a:lnTo>
                    <a:pt x="66" y="323"/>
                  </a:lnTo>
                  <a:lnTo>
                    <a:pt x="68" y="323"/>
                  </a:lnTo>
                  <a:lnTo>
                    <a:pt x="69" y="322"/>
                  </a:lnTo>
                  <a:lnTo>
                    <a:pt x="70" y="321"/>
                  </a:lnTo>
                  <a:lnTo>
                    <a:pt x="69" y="320"/>
                  </a:lnTo>
                  <a:lnTo>
                    <a:pt x="70" y="320"/>
                  </a:lnTo>
                  <a:lnTo>
                    <a:pt x="73" y="319"/>
                  </a:lnTo>
                  <a:lnTo>
                    <a:pt x="74" y="318"/>
                  </a:lnTo>
                  <a:lnTo>
                    <a:pt x="74" y="317"/>
                  </a:lnTo>
                  <a:lnTo>
                    <a:pt x="73" y="315"/>
                  </a:lnTo>
                  <a:lnTo>
                    <a:pt x="75" y="316"/>
                  </a:lnTo>
                  <a:lnTo>
                    <a:pt x="78" y="317"/>
                  </a:lnTo>
                  <a:lnTo>
                    <a:pt x="80" y="317"/>
                  </a:lnTo>
                  <a:lnTo>
                    <a:pt x="83" y="316"/>
                  </a:lnTo>
                  <a:lnTo>
                    <a:pt x="85" y="312"/>
                  </a:lnTo>
                  <a:lnTo>
                    <a:pt x="85" y="311"/>
                  </a:lnTo>
                  <a:lnTo>
                    <a:pt x="86" y="311"/>
                  </a:lnTo>
                  <a:lnTo>
                    <a:pt x="87" y="312"/>
                  </a:lnTo>
                  <a:lnTo>
                    <a:pt x="87" y="311"/>
                  </a:lnTo>
                  <a:lnTo>
                    <a:pt x="87" y="308"/>
                  </a:lnTo>
                  <a:lnTo>
                    <a:pt x="85" y="306"/>
                  </a:lnTo>
                  <a:lnTo>
                    <a:pt x="84" y="305"/>
                  </a:lnTo>
                  <a:lnTo>
                    <a:pt x="84" y="304"/>
                  </a:lnTo>
                  <a:lnTo>
                    <a:pt x="85" y="304"/>
                  </a:lnTo>
                  <a:lnTo>
                    <a:pt x="86" y="304"/>
                  </a:lnTo>
                  <a:lnTo>
                    <a:pt x="86" y="303"/>
                  </a:lnTo>
                  <a:lnTo>
                    <a:pt x="87" y="303"/>
                  </a:lnTo>
                  <a:lnTo>
                    <a:pt x="88" y="304"/>
                  </a:lnTo>
                  <a:lnTo>
                    <a:pt x="88" y="303"/>
                  </a:lnTo>
                  <a:lnTo>
                    <a:pt x="87" y="301"/>
                  </a:lnTo>
                  <a:lnTo>
                    <a:pt x="87" y="298"/>
                  </a:lnTo>
                  <a:lnTo>
                    <a:pt x="88" y="297"/>
                  </a:lnTo>
                  <a:lnTo>
                    <a:pt x="90" y="296"/>
                  </a:lnTo>
                  <a:lnTo>
                    <a:pt x="92" y="297"/>
                  </a:lnTo>
                  <a:lnTo>
                    <a:pt x="92" y="298"/>
                  </a:lnTo>
                  <a:lnTo>
                    <a:pt x="90" y="298"/>
                  </a:lnTo>
                  <a:lnTo>
                    <a:pt x="89" y="299"/>
                  </a:lnTo>
                  <a:lnTo>
                    <a:pt x="89" y="301"/>
                  </a:lnTo>
                  <a:lnTo>
                    <a:pt x="90" y="304"/>
                  </a:lnTo>
                  <a:lnTo>
                    <a:pt x="90" y="306"/>
                  </a:lnTo>
                  <a:lnTo>
                    <a:pt x="90" y="308"/>
                  </a:lnTo>
                  <a:lnTo>
                    <a:pt x="90" y="309"/>
                  </a:lnTo>
                  <a:lnTo>
                    <a:pt x="92" y="310"/>
                  </a:lnTo>
                  <a:lnTo>
                    <a:pt x="92" y="311"/>
                  </a:lnTo>
                  <a:lnTo>
                    <a:pt x="93" y="313"/>
                  </a:lnTo>
                  <a:lnTo>
                    <a:pt x="95" y="313"/>
                  </a:lnTo>
                  <a:lnTo>
                    <a:pt x="97" y="313"/>
                  </a:lnTo>
                  <a:lnTo>
                    <a:pt x="98" y="316"/>
                  </a:lnTo>
                  <a:lnTo>
                    <a:pt x="99" y="316"/>
                  </a:lnTo>
                  <a:lnTo>
                    <a:pt x="104" y="319"/>
                  </a:lnTo>
                  <a:lnTo>
                    <a:pt x="106" y="319"/>
                  </a:lnTo>
                  <a:lnTo>
                    <a:pt x="107" y="318"/>
                  </a:lnTo>
                  <a:lnTo>
                    <a:pt x="108" y="315"/>
                  </a:lnTo>
                  <a:lnTo>
                    <a:pt x="108" y="310"/>
                  </a:lnTo>
                  <a:lnTo>
                    <a:pt x="107" y="304"/>
                  </a:lnTo>
                  <a:lnTo>
                    <a:pt x="107" y="303"/>
                  </a:lnTo>
                  <a:lnTo>
                    <a:pt x="108" y="302"/>
                  </a:lnTo>
                  <a:lnTo>
                    <a:pt x="110" y="298"/>
                  </a:lnTo>
                  <a:lnTo>
                    <a:pt x="109" y="297"/>
                  </a:lnTo>
                  <a:lnTo>
                    <a:pt x="109" y="296"/>
                  </a:lnTo>
                  <a:lnTo>
                    <a:pt x="110" y="296"/>
                  </a:lnTo>
                  <a:lnTo>
                    <a:pt x="116" y="294"/>
                  </a:lnTo>
                  <a:lnTo>
                    <a:pt x="117" y="292"/>
                  </a:lnTo>
                  <a:lnTo>
                    <a:pt x="121" y="282"/>
                  </a:lnTo>
                  <a:lnTo>
                    <a:pt x="121" y="280"/>
                  </a:lnTo>
                  <a:lnTo>
                    <a:pt x="119" y="277"/>
                  </a:lnTo>
                  <a:lnTo>
                    <a:pt x="115" y="270"/>
                  </a:lnTo>
                  <a:lnTo>
                    <a:pt x="115" y="269"/>
                  </a:lnTo>
                  <a:lnTo>
                    <a:pt x="116" y="269"/>
                  </a:lnTo>
                  <a:lnTo>
                    <a:pt x="121" y="268"/>
                  </a:lnTo>
                  <a:lnTo>
                    <a:pt x="122" y="268"/>
                  </a:lnTo>
                  <a:lnTo>
                    <a:pt x="123" y="267"/>
                  </a:lnTo>
                  <a:lnTo>
                    <a:pt x="124" y="266"/>
                  </a:lnTo>
                  <a:lnTo>
                    <a:pt x="124" y="264"/>
                  </a:lnTo>
                  <a:lnTo>
                    <a:pt x="123" y="261"/>
                  </a:lnTo>
                  <a:lnTo>
                    <a:pt x="120" y="256"/>
                  </a:lnTo>
                  <a:lnTo>
                    <a:pt x="114" y="251"/>
                  </a:lnTo>
                  <a:lnTo>
                    <a:pt x="114" y="250"/>
                  </a:lnTo>
                  <a:lnTo>
                    <a:pt x="114" y="248"/>
                  </a:lnTo>
                  <a:lnTo>
                    <a:pt x="116" y="240"/>
                  </a:lnTo>
                  <a:lnTo>
                    <a:pt x="116" y="238"/>
                  </a:lnTo>
                  <a:lnTo>
                    <a:pt x="116" y="236"/>
                  </a:lnTo>
                  <a:lnTo>
                    <a:pt x="114" y="234"/>
                  </a:lnTo>
                  <a:lnTo>
                    <a:pt x="113" y="232"/>
                  </a:lnTo>
                  <a:lnTo>
                    <a:pt x="113" y="229"/>
                  </a:lnTo>
                  <a:lnTo>
                    <a:pt x="114" y="224"/>
                  </a:lnTo>
                  <a:lnTo>
                    <a:pt x="115" y="222"/>
                  </a:lnTo>
                  <a:lnTo>
                    <a:pt x="114" y="219"/>
                  </a:lnTo>
                  <a:lnTo>
                    <a:pt x="112" y="215"/>
                  </a:lnTo>
                  <a:lnTo>
                    <a:pt x="111" y="213"/>
                  </a:lnTo>
                  <a:lnTo>
                    <a:pt x="112" y="211"/>
                  </a:lnTo>
                  <a:lnTo>
                    <a:pt x="115" y="205"/>
                  </a:lnTo>
                  <a:lnTo>
                    <a:pt x="121" y="197"/>
                  </a:lnTo>
                  <a:lnTo>
                    <a:pt x="123" y="196"/>
                  </a:lnTo>
                  <a:lnTo>
                    <a:pt x="129" y="193"/>
                  </a:lnTo>
                  <a:lnTo>
                    <a:pt x="133" y="193"/>
                  </a:lnTo>
                  <a:lnTo>
                    <a:pt x="137" y="194"/>
                  </a:lnTo>
                  <a:lnTo>
                    <a:pt x="140" y="194"/>
                  </a:lnTo>
                  <a:lnTo>
                    <a:pt x="142" y="193"/>
                  </a:lnTo>
                  <a:lnTo>
                    <a:pt x="144" y="191"/>
                  </a:lnTo>
                  <a:lnTo>
                    <a:pt x="144" y="186"/>
                  </a:lnTo>
                  <a:lnTo>
                    <a:pt x="144" y="184"/>
                  </a:lnTo>
                  <a:lnTo>
                    <a:pt x="143" y="183"/>
                  </a:lnTo>
                  <a:lnTo>
                    <a:pt x="141" y="180"/>
                  </a:lnTo>
                  <a:lnTo>
                    <a:pt x="141" y="177"/>
                  </a:lnTo>
                  <a:lnTo>
                    <a:pt x="141" y="174"/>
                  </a:lnTo>
                  <a:lnTo>
                    <a:pt x="147" y="168"/>
                  </a:lnTo>
                  <a:lnTo>
                    <a:pt x="150" y="164"/>
                  </a:lnTo>
                  <a:lnTo>
                    <a:pt x="152" y="160"/>
                  </a:lnTo>
                  <a:lnTo>
                    <a:pt x="153" y="147"/>
                  </a:lnTo>
                  <a:lnTo>
                    <a:pt x="153" y="144"/>
                  </a:lnTo>
                  <a:lnTo>
                    <a:pt x="152" y="141"/>
                  </a:lnTo>
                  <a:lnTo>
                    <a:pt x="152" y="140"/>
                  </a:lnTo>
                  <a:lnTo>
                    <a:pt x="153" y="139"/>
                  </a:lnTo>
                  <a:lnTo>
                    <a:pt x="166" y="135"/>
                  </a:lnTo>
                  <a:lnTo>
                    <a:pt x="166" y="133"/>
                  </a:lnTo>
                  <a:lnTo>
                    <a:pt x="167" y="133"/>
                  </a:lnTo>
                  <a:lnTo>
                    <a:pt x="167" y="132"/>
                  </a:lnTo>
                  <a:lnTo>
                    <a:pt x="166" y="130"/>
                  </a:lnTo>
                  <a:lnTo>
                    <a:pt x="167" y="129"/>
                  </a:lnTo>
                  <a:lnTo>
                    <a:pt x="168" y="128"/>
                  </a:lnTo>
                  <a:lnTo>
                    <a:pt x="173" y="123"/>
                  </a:lnTo>
                  <a:lnTo>
                    <a:pt x="178" y="118"/>
                  </a:lnTo>
                  <a:lnTo>
                    <a:pt x="181" y="115"/>
                  </a:lnTo>
                  <a:lnTo>
                    <a:pt x="182" y="112"/>
                  </a:lnTo>
                  <a:lnTo>
                    <a:pt x="182" y="110"/>
                  </a:lnTo>
                  <a:lnTo>
                    <a:pt x="179" y="107"/>
                  </a:lnTo>
                  <a:lnTo>
                    <a:pt x="178" y="104"/>
                  </a:lnTo>
                  <a:lnTo>
                    <a:pt x="179" y="102"/>
                  </a:lnTo>
                  <a:lnTo>
                    <a:pt x="180" y="101"/>
                  </a:lnTo>
                  <a:lnTo>
                    <a:pt x="181" y="101"/>
                  </a:lnTo>
                  <a:lnTo>
                    <a:pt x="183" y="100"/>
                  </a:lnTo>
                  <a:lnTo>
                    <a:pt x="184" y="99"/>
                  </a:lnTo>
                  <a:lnTo>
                    <a:pt x="185" y="96"/>
                  </a:lnTo>
                  <a:lnTo>
                    <a:pt x="187" y="91"/>
                  </a:lnTo>
                  <a:lnTo>
                    <a:pt x="192" y="88"/>
                  </a:lnTo>
                  <a:lnTo>
                    <a:pt x="195" y="87"/>
                  </a:lnTo>
                  <a:lnTo>
                    <a:pt x="196" y="86"/>
                  </a:lnTo>
                  <a:lnTo>
                    <a:pt x="197" y="86"/>
                  </a:lnTo>
                  <a:lnTo>
                    <a:pt x="201" y="88"/>
                  </a:lnTo>
                  <a:lnTo>
                    <a:pt x="204" y="89"/>
                  </a:lnTo>
                  <a:lnTo>
                    <a:pt x="206" y="88"/>
                  </a:lnTo>
                  <a:lnTo>
                    <a:pt x="208" y="85"/>
                  </a:lnTo>
                  <a:lnTo>
                    <a:pt x="209" y="80"/>
                  </a:lnTo>
                  <a:lnTo>
                    <a:pt x="210" y="75"/>
                  </a:lnTo>
                  <a:lnTo>
                    <a:pt x="210" y="74"/>
                  </a:lnTo>
                  <a:lnTo>
                    <a:pt x="211" y="74"/>
                  </a:lnTo>
                  <a:lnTo>
                    <a:pt x="236" y="79"/>
                  </a:lnTo>
                  <a:lnTo>
                    <a:pt x="238" y="79"/>
                  </a:lnTo>
                  <a:lnTo>
                    <a:pt x="239" y="79"/>
                  </a:lnTo>
                  <a:lnTo>
                    <a:pt x="239" y="76"/>
                  </a:lnTo>
                  <a:lnTo>
                    <a:pt x="240" y="73"/>
                  </a:lnTo>
                  <a:lnTo>
                    <a:pt x="241" y="72"/>
                  </a:lnTo>
                  <a:lnTo>
                    <a:pt x="242" y="69"/>
                  </a:lnTo>
                  <a:lnTo>
                    <a:pt x="243" y="67"/>
                  </a:lnTo>
                  <a:lnTo>
                    <a:pt x="243" y="65"/>
                  </a:lnTo>
                  <a:lnTo>
                    <a:pt x="242" y="61"/>
                  </a:lnTo>
                  <a:lnTo>
                    <a:pt x="242" y="60"/>
                  </a:lnTo>
                  <a:lnTo>
                    <a:pt x="243" y="60"/>
                  </a:lnTo>
                  <a:lnTo>
                    <a:pt x="249" y="60"/>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6" name="Freeform 4619"/>
            <p:cNvSpPr>
              <a:spLocks/>
            </p:cNvSpPr>
            <p:nvPr/>
          </p:nvSpPr>
          <p:spPr bwMode="auto">
            <a:xfrm>
              <a:off x="2810" y="1620"/>
              <a:ext cx="141" cy="67"/>
            </a:xfrm>
            <a:custGeom>
              <a:avLst/>
              <a:gdLst>
                <a:gd name="T0" fmla="*/ 14 w 176"/>
                <a:gd name="T1" fmla="*/ 7 h 81"/>
                <a:gd name="T2" fmla="*/ 14 w 176"/>
                <a:gd name="T3" fmla="*/ 6 h 81"/>
                <a:gd name="T4" fmla="*/ 14 w 176"/>
                <a:gd name="T5" fmla="*/ 6 h 81"/>
                <a:gd name="T6" fmla="*/ 14 w 176"/>
                <a:gd name="T7" fmla="*/ 5 h 81"/>
                <a:gd name="T8" fmla="*/ 15 w 176"/>
                <a:gd name="T9" fmla="*/ 5 h 81"/>
                <a:gd name="T10" fmla="*/ 15 w 176"/>
                <a:gd name="T11" fmla="*/ 4 h 81"/>
                <a:gd name="T12" fmla="*/ 14 w 176"/>
                <a:gd name="T13" fmla="*/ 3 h 81"/>
                <a:gd name="T14" fmla="*/ 14 w 176"/>
                <a:gd name="T15" fmla="*/ 2 h 81"/>
                <a:gd name="T16" fmla="*/ 14 w 176"/>
                <a:gd name="T17" fmla="*/ 2 h 81"/>
                <a:gd name="T18" fmla="*/ 14 w 176"/>
                <a:gd name="T19" fmla="*/ 2 h 81"/>
                <a:gd name="T20" fmla="*/ 14 w 176"/>
                <a:gd name="T21" fmla="*/ 2 h 81"/>
                <a:gd name="T22" fmla="*/ 12 w 176"/>
                <a:gd name="T23" fmla="*/ 2 h 81"/>
                <a:gd name="T24" fmla="*/ 12 w 176"/>
                <a:gd name="T25" fmla="*/ 2 h 81"/>
                <a:gd name="T26" fmla="*/ 11 w 176"/>
                <a:gd name="T27" fmla="*/ 0 h 81"/>
                <a:gd name="T28" fmla="*/ 11 w 176"/>
                <a:gd name="T29" fmla="*/ 2 h 81"/>
                <a:gd name="T30" fmla="*/ 10 w 176"/>
                <a:gd name="T31" fmla="*/ 2 h 81"/>
                <a:gd name="T32" fmla="*/ 9 w 176"/>
                <a:gd name="T33" fmla="*/ 2 h 81"/>
                <a:gd name="T34" fmla="*/ 8 w 176"/>
                <a:gd name="T35" fmla="*/ 2 h 81"/>
                <a:gd name="T36" fmla="*/ 7 w 176"/>
                <a:gd name="T37" fmla="*/ 2 h 81"/>
                <a:gd name="T38" fmla="*/ 7 w 176"/>
                <a:gd name="T39" fmla="*/ 2 h 81"/>
                <a:gd name="T40" fmla="*/ 6 w 176"/>
                <a:gd name="T41" fmla="*/ 2 h 81"/>
                <a:gd name="T42" fmla="*/ 5 w 176"/>
                <a:gd name="T43" fmla="*/ 3 h 81"/>
                <a:gd name="T44" fmla="*/ 5 w 176"/>
                <a:gd name="T45" fmla="*/ 4 h 81"/>
                <a:gd name="T46" fmla="*/ 5 w 176"/>
                <a:gd name="T47" fmla="*/ 5 h 81"/>
                <a:gd name="T48" fmla="*/ 5 w 176"/>
                <a:gd name="T49" fmla="*/ 3 h 81"/>
                <a:gd name="T50" fmla="*/ 4 w 176"/>
                <a:gd name="T51" fmla="*/ 2 h 81"/>
                <a:gd name="T52" fmla="*/ 5 w 176"/>
                <a:gd name="T53" fmla="*/ 2 h 81"/>
                <a:gd name="T54" fmla="*/ 5 w 176"/>
                <a:gd name="T55" fmla="*/ 2 h 81"/>
                <a:gd name="T56" fmla="*/ 2 w 176"/>
                <a:gd name="T57" fmla="*/ 1 h 81"/>
                <a:gd name="T58" fmla="*/ 2 w 176"/>
                <a:gd name="T59" fmla="*/ 2 h 81"/>
                <a:gd name="T60" fmla="*/ 2 w 176"/>
                <a:gd name="T61" fmla="*/ 2 h 81"/>
                <a:gd name="T62" fmla="*/ 3 w 176"/>
                <a:gd name="T63" fmla="*/ 2 h 81"/>
                <a:gd name="T64" fmla="*/ 2 w 176"/>
                <a:gd name="T65" fmla="*/ 2 h 81"/>
                <a:gd name="T66" fmla="*/ 3 w 176"/>
                <a:gd name="T67" fmla="*/ 2 h 81"/>
                <a:gd name="T68" fmla="*/ 2 w 176"/>
                <a:gd name="T69" fmla="*/ 2 h 81"/>
                <a:gd name="T70" fmla="*/ 2 w 176"/>
                <a:gd name="T71" fmla="*/ 2 h 81"/>
                <a:gd name="T72" fmla="*/ 2 w 176"/>
                <a:gd name="T73" fmla="*/ 2 h 81"/>
                <a:gd name="T74" fmla="*/ 2 w 176"/>
                <a:gd name="T75" fmla="*/ 2 h 81"/>
                <a:gd name="T76" fmla="*/ 2 w 176"/>
                <a:gd name="T77" fmla="*/ 2 h 81"/>
                <a:gd name="T78" fmla="*/ 2 w 176"/>
                <a:gd name="T79" fmla="*/ 2 h 81"/>
                <a:gd name="T80" fmla="*/ 2 w 176"/>
                <a:gd name="T81" fmla="*/ 2 h 81"/>
                <a:gd name="T82" fmla="*/ 2 w 176"/>
                <a:gd name="T83" fmla="*/ 3 h 81"/>
                <a:gd name="T84" fmla="*/ 2 w 176"/>
                <a:gd name="T85" fmla="*/ 3 h 81"/>
                <a:gd name="T86" fmla="*/ 1 w 176"/>
                <a:gd name="T87" fmla="*/ 3 h 81"/>
                <a:gd name="T88" fmla="*/ 2 w 176"/>
                <a:gd name="T89" fmla="*/ 3 h 81"/>
                <a:gd name="T90" fmla="*/ 2 w 176"/>
                <a:gd name="T91" fmla="*/ 5 h 81"/>
                <a:gd name="T92" fmla="*/ 4 w 176"/>
                <a:gd name="T93" fmla="*/ 5 h 81"/>
                <a:gd name="T94" fmla="*/ 2 w 176"/>
                <a:gd name="T95" fmla="*/ 5 h 81"/>
                <a:gd name="T96" fmla="*/ 2 w 176"/>
                <a:gd name="T97" fmla="*/ 5 h 81"/>
                <a:gd name="T98" fmla="*/ 2 w 176"/>
                <a:gd name="T99" fmla="*/ 5 h 81"/>
                <a:gd name="T100" fmla="*/ 2 w 176"/>
                <a:gd name="T101" fmla="*/ 6 h 81"/>
                <a:gd name="T102" fmla="*/ 2 w 176"/>
                <a:gd name="T103" fmla="*/ 6 h 81"/>
                <a:gd name="T104" fmla="*/ 3 w 176"/>
                <a:gd name="T105" fmla="*/ 7 h 81"/>
                <a:gd name="T106" fmla="*/ 4 w 176"/>
                <a:gd name="T107" fmla="*/ 7 h 81"/>
                <a:gd name="T108" fmla="*/ 4 w 176"/>
                <a:gd name="T109" fmla="*/ 7 h 81"/>
                <a:gd name="T110" fmla="*/ 2 w 176"/>
                <a:gd name="T111" fmla="*/ 8 h 81"/>
                <a:gd name="T112" fmla="*/ 2 w 176"/>
                <a:gd name="T113" fmla="*/ 8 h 81"/>
                <a:gd name="T114" fmla="*/ 5 w 176"/>
                <a:gd name="T115" fmla="*/ 9 h 81"/>
                <a:gd name="T116" fmla="*/ 8 w 176"/>
                <a:gd name="T117" fmla="*/ 10 h 81"/>
                <a:gd name="T118" fmla="*/ 10 w 176"/>
                <a:gd name="T119" fmla="*/ 9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6"/>
                <a:gd name="T181" fmla="*/ 0 h 81"/>
                <a:gd name="T182" fmla="*/ 176 w 17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6" h="81">
                  <a:moveTo>
                    <a:pt x="143" y="59"/>
                  </a:moveTo>
                  <a:lnTo>
                    <a:pt x="143" y="59"/>
                  </a:lnTo>
                  <a:lnTo>
                    <a:pt x="145" y="58"/>
                  </a:lnTo>
                  <a:lnTo>
                    <a:pt x="147" y="58"/>
                  </a:lnTo>
                  <a:lnTo>
                    <a:pt x="150" y="59"/>
                  </a:lnTo>
                  <a:lnTo>
                    <a:pt x="153" y="59"/>
                  </a:lnTo>
                  <a:lnTo>
                    <a:pt x="157" y="56"/>
                  </a:lnTo>
                  <a:lnTo>
                    <a:pt x="159" y="55"/>
                  </a:lnTo>
                  <a:lnTo>
                    <a:pt x="159" y="53"/>
                  </a:lnTo>
                  <a:lnTo>
                    <a:pt x="159" y="51"/>
                  </a:lnTo>
                  <a:lnTo>
                    <a:pt x="161" y="49"/>
                  </a:lnTo>
                  <a:lnTo>
                    <a:pt x="161" y="47"/>
                  </a:lnTo>
                  <a:lnTo>
                    <a:pt x="162" y="47"/>
                  </a:lnTo>
                  <a:lnTo>
                    <a:pt x="164" y="48"/>
                  </a:lnTo>
                  <a:lnTo>
                    <a:pt x="165" y="48"/>
                  </a:lnTo>
                  <a:lnTo>
                    <a:pt x="167" y="48"/>
                  </a:lnTo>
                  <a:lnTo>
                    <a:pt x="169" y="44"/>
                  </a:lnTo>
                  <a:lnTo>
                    <a:pt x="169" y="43"/>
                  </a:lnTo>
                  <a:lnTo>
                    <a:pt x="168" y="42"/>
                  </a:lnTo>
                  <a:lnTo>
                    <a:pt x="169" y="42"/>
                  </a:lnTo>
                  <a:lnTo>
                    <a:pt x="170" y="41"/>
                  </a:lnTo>
                  <a:lnTo>
                    <a:pt x="170" y="40"/>
                  </a:lnTo>
                  <a:lnTo>
                    <a:pt x="167" y="39"/>
                  </a:lnTo>
                  <a:lnTo>
                    <a:pt x="169" y="39"/>
                  </a:lnTo>
                  <a:lnTo>
                    <a:pt x="175" y="38"/>
                  </a:lnTo>
                  <a:lnTo>
                    <a:pt x="176" y="38"/>
                  </a:lnTo>
                  <a:lnTo>
                    <a:pt x="175" y="38"/>
                  </a:lnTo>
                  <a:lnTo>
                    <a:pt x="171" y="36"/>
                  </a:lnTo>
                  <a:lnTo>
                    <a:pt x="171" y="35"/>
                  </a:lnTo>
                  <a:lnTo>
                    <a:pt x="170" y="35"/>
                  </a:lnTo>
                  <a:lnTo>
                    <a:pt x="169" y="35"/>
                  </a:lnTo>
                  <a:lnTo>
                    <a:pt x="172" y="34"/>
                  </a:lnTo>
                  <a:lnTo>
                    <a:pt x="173" y="33"/>
                  </a:lnTo>
                  <a:lnTo>
                    <a:pt x="171" y="33"/>
                  </a:lnTo>
                  <a:lnTo>
                    <a:pt x="171" y="31"/>
                  </a:lnTo>
                  <a:lnTo>
                    <a:pt x="172" y="30"/>
                  </a:lnTo>
                  <a:lnTo>
                    <a:pt x="173" y="28"/>
                  </a:lnTo>
                  <a:lnTo>
                    <a:pt x="175" y="27"/>
                  </a:lnTo>
                  <a:lnTo>
                    <a:pt x="173" y="26"/>
                  </a:lnTo>
                  <a:lnTo>
                    <a:pt x="165" y="24"/>
                  </a:lnTo>
                  <a:lnTo>
                    <a:pt x="164" y="23"/>
                  </a:lnTo>
                  <a:lnTo>
                    <a:pt x="163" y="24"/>
                  </a:lnTo>
                  <a:lnTo>
                    <a:pt x="162" y="24"/>
                  </a:lnTo>
                  <a:lnTo>
                    <a:pt x="163" y="22"/>
                  </a:lnTo>
                  <a:lnTo>
                    <a:pt x="164" y="22"/>
                  </a:lnTo>
                  <a:lnTo>
                    <a:pt x="163" y="21"/>
                  </a:lnTo>
                  <a:lnTo>
                    <a:pt x="161" y="20"/>
                  </a:lnTo>
                  <a:lnTo>
                    <a:pt x="159" y="21"/>
                  </a:lnTo>
                  <a:lnTo>
                    <a:pt x="156" y="21"/>
                  </a:lnTo>
                  <a:lnTo>
                    <a:pt x="155" y="20"/>
                  </a:lnTo>
                  <a:lnTo>
                    <a:pt x="155" y="18"/>
                  </a:lnTo>
                  <a:lnTo>
                    <a:pt x="158" y="16"/>
                  </a:lnTo>
                  <a:lnTo>
                    <a:pt x="158" y="15"/>
                  </a:lnTo>
                  <a:lnTo>
                    <a:pt x="153" y="13"/>
                  </a:lnTo>
                  <a:lnTo>
                    <a:pt x="151" y="12"/>
                  </a:lnTo>
                  <a:lnTo>
                    <a:pt x="150" y="11"/>
                  </a:lnTo>
                  <a:lnTo>
                    <a:pt x="151" y="11"/>
                  </a:lnTo>
                  <a:lnTo>
                    <a:pt x="152" y="9"/>
                  </a:lnTo>
                  <a:lnTo>
                    <a:pt x="152" y="8"/>
                  </a:lnTo>
                  <a:lnTo>
                    <a:pt x="152" y="7"/>
                  </a:lnTo>
                  <a:lnTo>
                    <a:pt x="153" y="6"/>
                  </a:lnTo>
                  <a:lnTo>
                    <a:pt x="155" y="6"/>
                  </a:lnTo>
                  <a:lnTo>
                    <a:pt x="158" y="4"/>
                  </a:lnTo>
                  <a:lnTo>
                    <a:pt x="159" y="3"/>
                  </a:lnTo>
                  <a:lnTo>
                    <a:pt x="157" y="3"/>
                  </a:lnTo>
                  <a:lnTo>
                    <a:pt x="151" y="4"/>
                  </a:lnTo>
                  <a:lnTo>
                    <a:pt x="149" y="6"/>
                  </a:lnTo>
                  <a:lnTo>
                    <a:pt x="148" y="8"/>
                  </a:lnTo>
                  <a:lnTo>
                    <a:pt x="147" y="10"/>
                  </a:lnTo>
                  <a:lnTo>
                    <a:pt x="145" y="10"/>
                  </a:lnTo>
                  <a:lnTo>
                    <a:pt x="142" y="8"/>
                  </a:lnTo>
                  <a:lnTo>
                    <a:pt x="140" y="7"/>
                  </a:lnTo>
                  <a:lnTo>
                    <a:pt x="140" y="6"/>
                  </a:lnTo>
                  <a:lnTo>
                    <a:pt x="141" y="4"/>
                  </a:lnTo>
                  <a:lnTo>
                    <a:pt x="141" y="3"/>
                  </a:lnTo>
                  <a:lnTo>
                    <a:pt x="140" y="2"/>
                  </a:lnTo>
                  <a:lnTo>
                    <a:pt x="137" y="2"/>
                  </a:lnTo>
                  <a:lnTo>
                    <a:pt x="137" y="1"/>
                  </a:lnTo>
                  <a:lnTo>
                    <a:pt x="138" y="1"/>
                  </a:lnTo>
                  <a:lnTo>
                    <a:pt x="137" y="0"/>
                  </a:lnTo>
                  <a:lnTo>
                    <a:pt x="134" y="0"/>
                  </a:lnTo>
                  <a:lnTo>
                    <a:pt x="131" y="0"/>
                  </a:lnTo>
                  <a:lnTo>
                    <a:pt x="128" y="0"/>
                  </a:lnTo>
                  <a:lnTo>
                    <a:pt x="127" y="1"/>
                  </a:lnTo>
                  <a:lnTo>
                    <a:pt x="127" y="2"/>
                  </a:lnTo>
                  <a:lnTo>
                    <a:pt x="129" y="6"/>
                  </a:lnTo>
                  <a:lnTo>
                    <a:pt x="129" y="7"/>
                  </a:lnTo>
                  <a:lnTo>
                    <a:pt x="129" y="8"/>
                  </a:lnTo>
                  <a:lnTo>
                    <a:pt x="128" y="9"/>
                  </a:lnTo>
                  <a:lnTo>
                    <a:pt x="129" y="9"/>
                  </a:lnTo>
                  <a:lnTo>
                    <a:pt x="129" y="10"/>
                  </a:lnTo>
                  <a:lnTo>
                    <a:pt x="128" y="10"/>
                  </a:lnTo>
                  <a:lnTo>
                    <a:pt x="123" y="10"/>
                  </a:lnTo>
                  <a:lnTo>
                    <a:pt x="119" y="10"/>
                  </a:lnTo>
                  <a:lnTo>
                    <a:pt x="113" y="12"/>
                  </a:lnTo>
                  <a:lnTo>
                    <a:pt x="110" y="13"/>
                  </a:lnTo>
                  <a:lnTo>
                    <a:pt x="109" y="13"/>
                  </a:lnTo>
                  <a:lnTo>
                    <a:pt x="106" y="11"/>
                  </a:lnTo>
                  <a:lnTo>
                    <a:pt x="101" y="9"/>
                  </a:lnTo>
                  <a:lnTo>
                    <a:pt x="100" y="9"/>
                  </a:lnTo>
                  <a:lnTo>
                    <a:pt x="99" y="10"/>
                  </a:lnTo>
                  <a:lnTo>
                    <a:pt x="100" y="11"/>
                  </a:lnTo>
                  <a:lnTo>
                    <a:pt x="102" y="18"/>
                  </a:lnTo>
                  <a:lnTo>
                    <a:pt x="102" y="21"/>
                  </a:lnTo>
                  <a:lnTo>
                    <a:pt x="102" y="22"/>
                  </a:lnTo>
                  <a:lnTo>
                    <a:pt x="100" y="17"/>
                  </a:lnTo>
                  <a:lnTo>
                    <a:pt x="97" y="13"/>
                  </a:lnTo>
                  <a:lnTo>
                    <a:pt x="93" y="11"/>
                  </a:lnTo>
                  <a:lnTo>
                    <a:pt x="90" y="10"/>
                  </a:lnTo>
                  <a:lnTo>
                    <a:pt x="88" y="10"/>
                  </a:lnTo>
                  <a:lnTo>
                    <a:pt x="82" y="12"/>
                  </a:lnTo>
                  <a:lnTo>
                    <a:pt x="81" y="13"/>
                  </a:lnTo>
                  <a:lnTo>
                    <a:pt x="81" y="14"/>
                  </a:lnTo>
                  <a:lnTo>
                    <a:pt x="80" y="15"/>
                  </a:lnTo>
                  <a:lnTo>
                    <a:pt x="81" y="16"/>
                  </a:lnTo>
                  <a:lnTo>
                    <a:pt x="82" y="17"/>
                  </a:lnTo>
                  <a:lnTo>
                    <a:pt x="82" y="20"/>
                  </a:lnTo>
                  <a:lnTo>
                    <a:pt x="81" y="21"/>
                  </a:lnTo>
                  <a:lnTo>
                    <a:pt x="80" y="21"/>
                  </a:lnTo>
                  <a:lnTo>
                    <a:pt x="80" y="20"/>
                  </a:lnTo>
                  <a:lnTo>
                    <a:pt x="71" y="12"/>
                  </a:lnTo>
                  <a:lnTo>
                    <a:pt x="69" y="11"/>
                  </a:lnTo>
                  <a:lnTo>
                    <a:pt x="67" y="11"/>
                  </a:lnTo>
                  <a:lnTo>
                    <a:pt x="66" y="12"/>
                  </a:lnTo>
                  <a:lnTo>
                    <a:pt x="67" y="17"/>
                  </a:lnTo>
                  <a:lnTo>
                    <a:pt x="68" y="21"/>
                  </a:lnTo>
                  <a:lnTo>
                    <a:pt x="67" y="23"/>
                  </a:lnTo>
                  <a:lnTo>
                    <a:pt x="65" y="26"/>
                  </a:lnTo>
                  <a:lnTo>
                    <a:pt x="65" y="27"/>
                  </a:lnTo>
                  <a:lnTo>
                    <a:pt x="64" y="27"/>
                  </a:lnTo>
                  <a:lnTo>
                    <a:pt x="62" y="25"/>
                  </a:lnTo>
                  <a:lnTo>
                    <a:pt x="61" y="25"/>
                  </a:lnTo>
                  <a:lnTo>
                    <a:pt x="61" y="24"/>
                  </a:lnTo>
                  <a:lnTo>
                    <a:pt x="61" y="23"/>
                  </a:lnTo>
                  <a:lnTo>
                    <a:pt x="60" y="23"/>
                  </a:lnTo>
                  <a:lnTo>
                    <a:pt x="58" y="24"/>
                  </a:lnTo>
                  <a:lnTo>
                    <a:pt x="57" y="28"/>
                  </a:lnTo>
                  <a:lnTo>
                    <a:pt x="57" y="29"/>
                  </a:lnTo>
                  <a:lnTo>
                    <a:pt x="56" y="30"/>
                  </a:lnTo>
                  <a:lnTo>
                    <a:pt x="55" y="28"/>
                  </a:lnTo>
                  <a:lnTo>
                    <a:pt x="54" y="30"/>
                  </a:lnTo>
                  <a:lnTo>
                    <a:pt x="55" y="35"/>
                  </a:lnTo>
                  <a:lnTo>
                    <a:pt x="55" y="36"/>
                  </a:lnTo>
                  <a:lnTo>
                    <a:pt x="54" y="36"/>
                  </a:lnTo>
                  <a:lnTo>
                    <a:pt x="53" y="34"/>
                  </a:lnTo>
                  <a:lnTo>
                    <a:pt x="50" y="29"/>
                  </a:lnTo>
                  <a:lnTo>
                    <a:pt x="50" y="28"/>
                  </a:lnTo>
                  <a:lnTo>
                    <a:pt x="51" y="26"/>
                  </a:lnTo>
                  <a:lnTo>
                    <a:pt x="51" y="25"/>
                  </a:lnTo>
                  <a:lnTo>
                    <a:pt x="50" y="25"/>
                  </a:lnTo>
                  <a:lnTo>
                    <a:pt x="50" y="24"/>
                  </a:lnTo>
                  <a:lnTo>
                    <a:pt x="47" y="24"/>
                  </a:lnTo>
                  <a:lnTo>
                    <a:pt x="46" y="23"/>
                  </a:lnTo>
                  <a:lnTo>
                    <a:pt x="45" y="22"/>
                  </a:lnTo>
                  <a:lnTo>
                    <a:pt x="44" y="21"/>
                  </a:lnTo>
                  <a:lnTo>
                    <a:pt x="47" y="22"/>
                  </a:lnTo>
                  <a:lnTo>
                    <a:pt x="48" y="23"/>
                  </a:lnTo>
                  <a:lnTo>
                    <a:pt x="50" y="22"/>
                  </a:lnTo>
                  <a:lnTo>
                    <a:pt x="51" y="18"/>
                  </a:lnTo>
                  <a:lnTo>
                    <a:pt x="52" y="17"/>
                  </a:lnTo>
                  <a:lnTo>
                    <a:pt x="51" y="16"/>
                  </a:lnTo>
                  <a:lnTo>
                    <a:pt x="48" y="15"/>
                  </a:lnTo>
                  <a:lnTo>
                    <a:pt x="47" y="15"/>
                  </a:lnTo>
                  <a:lnTo>
                    <a:pt x="50" y="14"/>
                  </a:lnTo>
                  <a:lnTo>
                    <a:pt x="51" y="14"/>
                  </a:lnTo>
                  <a:lnTo>
                    <a:pt x="50" y="14"/>
                  </a:lnTo>
                  <a:lnTo>
                    <a:pt x="47" y="13"/>
                  </a:lnTo>
                  <a:lnTo>
                    <a:pt x="45" y="13"/>
                  </a:lnTo>
                  <a:lnTo>
                    <a:pt x="43" y="10"/>
                  </a:lnTo>
                  <a:lnTo>
                    <a:pt x="39" y="6"/>
                  </a:lnTo>
                  <a:lnTo>
                    <a:pt x="34" y="3"/>
                  </a:lnTo>
                  <a:lnTo>
                    <a:pt x="31" y="1"/>
                  </a:lnTo>
                  <a:lnTo>
                    <a:pt x="29" y="1"/>
                  </a:lnTo>
                  <a:lnTo>
                    <a:pt x="23" y="2"/>
                  </a:lnTo>
                  <a:lnTo>
                    <a:pt x="23" y="3"/>
                  </a:lnTo>
                  <a:lnTo>
                    <a:pt x="23" y="6"/>
                  </a:lnTo>
                  <a:lnTo>
                    <a:pt x="24" y="6"/>
                  </a:lnTo>
                  <a:lnTo>
                    <a:pt x="26" y="6"/>
                  </a:lnTo>
                  <a:lnTo>
                    <a:pt x="27" y="6"/>
                  </a:lnTo>
                  <a:lnTo>
                    <a:pt x="28" y="6"/>
                  </a:lnTo>
                  <a:lnTo>
                    <a:pt x="29" y="4"/>
                  </a:lnTo>
                  <a:lnTo>
                    <a:pt x="29" y="6"/>
                  </a:lnTo>
                  <a:lnTo>
                    <a:pt x="30" y="7"/>
                  </a:lnTo>
                  <a:lnTo>
                    <a:pt x="32" y="6"/>
                  </a:lnTo>
                  <a:lnTo>
                    <a:pt x="31" y="7"/>
                  </a:lnTo>
                  <a:lnTo>
                    <a:pt x="32" y="7"/>
                  </a:lnTo>
                  <a:lnTo>
                    <a:pt x="33" y="7"/>
                  </a:lnTo>
                  <a:lnTo>
                    <a:pt x="32" y="8"/>
                  </a:lnTo>
                  <a:lnTo>
                    <a:pt x="29" y="10"/>
                  </a:lnTo>
                  <a:lnTo>
                    <a:pt x="28" y="11"/>
                  </a:lnTo>
                  <a:lnTo>
                    <a:pt x="29" y="11"/>
                  </a:lnTo>
                  <a:lnTo>
                    <a:pt x="31" y="12"/>
                  </a:lnTo>
                  <a:lnTo>
                    <a:pt x="33" y="12"/>
                  </a:lnTo>
                  <a:lnTo>
                    <a:pt x="33" y="16"/>
                  </a:lnTo>
                  <a:lnTo>
                    <a:pt x="33" y="17"/>
                  </a:lnTo>
                  <a:lnTo>
                    <a:pt x="32" y="16"/>
                  </a:lnTo>
                  <a:lnTo>
                    <a:pt x="32" y="15"/>
                  </a:lnTo>
                  <a:lnTo>
                    <a:pt x="31" y="16"/>
                  </a:lnTo>
                  <a:lnTo>
                    <a:pt x="30" y="17"/>
                  </a:lnTo>
                  <a:lnTo>
                    <a:pt x="30" y="16"/>
                  </a:lnTo>
                  <a:lnTo>
                    <a:pt x="30" y="13"/>
                  </a:lnTo>
                  <a:lnTo>
                    <a:pt x="29" y="12"/>
                  </a:lnTo>
                  <a:lnTo>
                    <a:pt x="29" y="13"/>
                  </a:lnTo>
                  <a:lnTo>
                    <a:pt x="27" y="15"/>
                  </a:lnTo>
                  <a:lnTo>
                    <a:pt x="27" y="16"/>
                  </a:lnTo>
                  <a:lnTo>
                    <a:pt x="26" y="15"/>
                  </a:lnTo>
                  <a:lnTo>
                    <a:pt x="25" y="12"/>
                  </a:lnTo>
                  <a:lnTo>
                    <a:pt x="24" y="11"/>
                  </a:lnTo>
                  <a:lnTo>
                    <a:pt x="20" y="10"/>
                  </a:lnTo>
                  <a:lnTo>
                    <a:pt x="16" y="10"/>
                  </a:lnTo>
                  <a:lnTo>
                    <a:pt x="15" y="10"/>
                  </a:lnTo>
                  <a:lnTo>
                    <a:pt x="14" y="11"/>
                  </a:lnTo>
                  <a:lnTo>
                    <a:pt x="16" y="12"/>
                  </a:lnTo>
                  <a:lnTo>
                    <a:pt x="17" y="13"/>
                  </a:lnTo>
                  <a:lnTo>
                    <a:pt x="15" y="13"/>
                  </a:lnTo>
                  <a:lnTo>
                    <a:pt x="13" y="12"/>
                  </a:lnTo>
                  <a:lnTo>
                    <a:pt x="12" y="12"/>
                  </a:lnTo>
                  <a:lnTo>
                    <a:pt x="11" y="13"/>
                  </a:lnTo>
                  <a:lnTo>
                    <a:pt x="12" y="14"/>
                  </a:lnTo>
                  <a:lnTo>
                    <a:pt x="15" y="16"/>
                  </a:lnTo>
                  <a:lnTo>
                    <a:pt x="18" y="17"/>
                  </a:lnTo>
                  <a:lnTo>
                    <a:pt x="17" y="17"/>
                  </a:lnTo>
                  <a:lnTo>
                    <a:pt x="13" y="16"/>
                  </a:lnTo>
                  <a:lnTo>
                    <a:pt x="12" y="16"/>
                  </a:lnTo>
                  <a:lnTo>
                    <a:pt x="11" y="16"/>
                  </a:lnTo>
                  <a:lnTo>
                    <a:pt x="11" y="17"/>
                  </a:lnTo>
                  <a:lnTo>
                    <a:pt x="12" y="18"/>
                  </a:lnTo>
                  <a:lnTo>
                    <a:pt x="17" y="20"/>
                  </a:lnTo>
                  <a:lnTo>
                    <a:pt x="18" y="21"/>
                  </a:lnTo>
                  <a:lnTo>
                    <a:pt x="17" y="21"/>
                  </a:lnTo>
                  <a:lnTo>
                    <a:pt x="16" y="21"/>
                  </a:lnTo>
                  <a:lnTo>
                    <a:pt x="15" y="23"/>
                  </a:lnTo>
                  <a:lnTo>
                    <a:pt x="14" y="22"/>
                  </a:lnTo>
                  <a:lnTo>
                    <a:pt x="8" y="20"/>
                  </a:lnTo>
                  <a:lnTo>
                    <a:pt x="6" y="20"/>
                  </a:lnTo>
                  <a:lnTo>
                    <a:pt x="6" y="22"/>
                  </a:lnTo>
                  <a:lnTo>
                    <a:pt x="9" y="23"/>
                  </a:lnTo>
                  <a:lnTo>
                    <a:pt x="10" y="24"/>
                  </a:lnTo>
                  <a:lnTo>
                    <a:pt x="9" y="24"/>
                  </a:lnTo>
                  <a:lnTo>
                    <a:pt x="8" y="24"/>
                  </a:lnTo>
                  <a:lnTo>
                    <a:pt x="10" y="26"/>
                  </a:lnTo>
                  <a:lnTo>
                    <a:pt x="10" y="27"/>
                  </a:lnTo>
                  <a:lnTo>
                    <a:pt x="9" y="26"/>
                  </a:lnTo>
                  <a:lnTo>
                    <a:pt x="5" y="24"/>
                  </a:lnTo>
                  <a:lnTo>
                    <a:pt x="3" y="24"/>
                  </a:lnTo>
                  <a:lnTo>
                    <a:pt x="2" y="25"/>
                  </a:lnTo>
                  <a:lnTo>
                    <a:pt x="0" y="26"/>
                  </a:lnTo>
                  <a:lnTo>
                    <a:pt x="0" y="27"/>
                  </a:lnTo>
                  <a:lnTo>
                    <a:pt x="1" y="27"/>
                  </a:lnTo>
                  <a:lnTo>
                    <a:pt x="5" y="29"/>
                  </a:lnTo>
                  <a:lnTo>
                    <a:pt x="9" y="29"/>
                  </a:lnTo>
                  <a:lnTo>
                    <a:pt x="13" y="29"/>
                  </a:lnTo>
                  <a:lnTo>
                    <a:pt x="20" y="26"/>
                  </a:lnTo>
                  <a:lnTo>
                    <a:pt x="25" y="25"/>
                  </a:lnTo>
                  <a:lnTo>
                    <a:pt x="28" y="25"/>
                  </a:lnTo>
                  <a:lnTo>
                    <a:pt x="38" y="27"/>
                  </a:lnTo>
                  <a:lnTo>
                    <a:pt x="43" y="28"/>
                  </a:lnTo>
                  <a:lnTo>
                    <a:pt x="44" y="28"/>
                  </a:lnTo>
                  <a:lnTo>
                    <a:pt x="44" y="29"/>
                  </a:lnTo>
                  <a:lnTo>
                    <a:pt x="37" y="33"/>
                  </a:lnTo>
                  <a:lnTo>
                    <a:pt x="32" y="34"/>
                  </a:lnTo>
                  <a:lnTo>
                    <a:pt x="31" y="35"/>
                  </a:lnTo>
                  <a:lnTo>
                    <a:pt x="32" y="36"/>
                  </a:lnTo>
                  <a:lnTo>
                    <a:pt x="38" y="37"/>
                  </a:lnTo>
                  <a:lnTo>
                    <a:pt x="40" y="37"/>
                  </a:lnTo>
                  <a:lnTo>
                    <a:pt x="42" y="37"/>
                  </a:lnTo>
                  <a:lnTo>
                    <a:pt x="43" y="36"/>
                  </a:lnTo>
                  <a:lnTo>
                    <a:pt x="44" y="36"/>
                  </a:lnTo>
                  <a:lnTo>
                    <a:pt x="43" y="39"/>
                  </a:lnTo>
                  <a:lnTo>
                    <a:pt x="41" y="39"/>
                  </a:lnTo>
                  <a:lnTo>
                    <a:pt x="40" y="39"/>
                  </a:lnTo>
                  <a:lnTo>
                    <a:pt x="34" y="39"/>
                  </a:lnTo>
                  <a:lnTo>
                    <a:pt x="30" y="40"/>
                  </a:lnTo>
                  <a:lnTo>
                    <a:pt x="29" y="40"/>
                  </a:lnTo>
                  <a:lnTo>
                    <a:pt x="28" y="39"/>
                  </a:lnTo>
                  <a:lnTo>
                    <a:pt x="27" y="39"/>
                  </a:lnTo>
                  <a:lnTo>
                    <a:pt x="25" y="41"/>
                  </a:lnTo>
                  <a:lnTo>
                    <a:pt x="25" y="40"/>
                  </a:lnTo>
                  <a:lnTo>
                    <a:pt x="23" y="40"/>
                  </a:lnTo>
                  <a:lnTo>
                    <a:pt x="23" y="41"/>
                  </a:lnTo>
                  <a:lnTo>
                    <a:pt x="22" y="41"/>
                  </a:lnTo>
                  <a:lnTo>
                    <a:pt x="22" y="40"/>
                  </a:lnTo>
                  <a:lnTo>
                    <a:pt x="22" y="39"/>
                  </a:lnTo>
                  <a:lnTo>
                    <a:pt x="20" y="40"/>
                  </a:lnTo>
                  <a:lnTo>
                    <a:pt x="19" y="41"/>
                  </a:lnTo>
                  <a:lnTo>
                    <a:pt x="18" y="41"/>
                  </a:lnTo>
                  <a:lnTo>
                    <a:pt x="17" y="41"/>
                  </a:lnTo>
                  <a:lnTo>
                    <a:pt x="15" y="42"/>
                  </a:lnTo>
                  <a:lnTo>
                    <a:pt x="13" y="43"/>
                  </a:lnTo>
                  <a:lnTo>
                    <a:pt x="11" y="42"/>
                  </a:lnTo>
                  <a:lnTo>
                    <a:pt x="10" y="42"/>
                  </a:lnTo>
                  <a:lnTo>
                    <a:pt x="9" y="42"/>
                  </a:lnTo>
                  <a:lnTo>
                    <a:pt x="8" y="43"/>
                  </a:lnTo>
                  <a:lnTo>
                    <a:pt x="8" y="44"/>
                  </a:lnTo>
                  <a:lnTo>
                    <a:pt x="10" y="47"/>
                  </a:lnTo>
                  <a:lnTo>
                    <a:pt x="15" y="47"/>
                  </a:lnTo>
                  <a:lnTo>
                    <a:pt x="28" y="47"/>
                  </a:lnTo>
                  <a:lnTo>
                    <a:pt x="37" y="48"/>
                  </a:lnTo>
                  <a:lnTo>
                    <a:pt x="34" y="49"/>
                  </a:lnTo>
                  <a:lnTo>
                    <a:pt x="33" y="50"/>
                  </a:lnTo>
                  <a:lnTo>
                    <a:pt x="34" y="50"/>
                  </a:lnTo>
                  <a:lnTo>
                    <a:pt x="36" y="51"/>
                  </a:lnTo>
                  <a:lnTo>
                    <a:pt x="37" y="52"/>
                  </a:lnTo>
                  <a:lnTo>
                    <a:pt x="37" y="54"/>
                  </a:lnTo>
                  <a:lnTo>
                    <a:pt x="38" y="54"/>
                  </a:lnTo>
                  <a:lnTo>
                    <a:pt x="41" y="52"/>
                  </a:lnTo>
                  <a:lnTo>
                    <a:pt x="42" y="52"/>
                  </a:lnTo>
                  <a:lnTo>
                    <a:pt x="42" y="53"/>
                  </a:lnTo>
                  <a:lnTo>
                    <a:pt x="40" y="55"/>
                  </a:lnTo>
                  <a:lnTo>
                    <a:pt x="40" y="56"/>
                  </a:lnTo>
                  <a:lnTo>
                    <a:pt x="39" y="57"/>
                  </a:lnTo>
                  <a:lnTo>
                    <a:pt x="40" y="57"/>
                  </a:lnTo>
                  <a:lnTo>
                    <a:pt x="42" y="57"/>
                  </a:lnTo>
                  <a:lnTo>
                    <a:pt x="43" y="57"/>
                  </a:lnTo>
                  <a:lnTo>
                    <a:pt x="42" y="59"/>
                  </a:lnTo>
                  <a:lnTo>
                    <a:pt x="42" y="61"/>
                  </a:lnTo>
                  <a:lnTo>
                    <a:pt x="43" y="61"/>
                  </a:lnTo>
                  <a:lnTo>
                    <a:pt x="44" y="62"/>
                  </a:lnTo>
                  <a:lnTo>
                    <a:pt x="42" y="62"/>
                  </a:lnTo>
                  <a:lnTo>
                    <a:pt x="34" y="65"/>
                  </a:lnTo>
                  <a:lnTo>
                    <a:pt x="30" y="66"/>
                  </a:lnTo>
                  <a:lnTo>
                    <a:pt x="29" y="65"/>
                  </a:lnTo>
                  <a:lnTo>
                    <a:pt x="29" y="66"/>
                  </a:lnTo>
                  <a:lnTo>
                    <a:pt x="28" y="69"/>
                  </a:lnTo>
                  <a:lnTo>
                    <a:pt x="28" y="70"/>
                  </a:lnTo>
                  <a:lnTo>
                    <a:pt x="29" y="70"/>
                  </a:lnTo>
                  <a:lnTo>
                    <a:pt x="59" y="69"/>
                  </a:lnTo>
                  <a:lnTo>
                    <a:pt x="60" y="69"/>
                  </a:lnTo>
                  <a:lnTo>
                    <a:pt x="61" y="69"/>
                  </a:lnTo>
                  <a:lnTo>
                    <a:pt x="60" y="70"/>
                  </a:lnTo>
                  <a:lnTo>
                    <a:pt x="60" y="72"/>
                  </a:lnTo>
                  <a:lnTo>
                    <a:pt x="61" y="72"/>
                  </a:lnTo>
                  <a:lnTo>
                    <a:pt x="64" y="71"/>
                  </a:lnTo>
                  <a:lnTo>
                    <a:pt x="64" y="72"/>
                  </a:lnTo>
                  <a:lnTo>
                    <a:pt x="64" y="73"/>
                  </a:lnTo>
                  <a:lnTo>
                    <a:pt x="66" y="76"/>
                  </a:lnTo>
                  <a:lnTo>
                    <a:pt x="79" y="79"/>
                  </a:lnTo>
                  <a:lnTo>
                    <a:pt x="88" y="81"/>
                  </a:lnTo>
                  <a:lnTo>
                    <a:pt x="94" y="81"/>
                  </a:lnTo>
                  <a:lnTo>
                    <a:pt x="99" y="80"/>
                  </a:lnTo>
                  <a:lnTo>
                    <a:pt x="101" y="79"/>
                  </a:lnTo>
                  <a:lnTo>
                    <a:pt x="103" y="78"/>
                  </a:lnTo>
                  <a:lnTo>
                    <a:pt x="106" y="75"/>
                  </a:lnTo>
                  <a:lnTo>
                    <a:pt x="108" y="72"/>
                  </a:lnTo>
                  <a:lnTo>
                    <a:pt x="110" y="71"/>
                  </a:lnTo>
                  <a:lnTo>
                    <a:pt x="119" y="71"/>
                  </a:lnTo>
                  <a:lnTo>
                    <a:pt x="124" y="70"/>
                  </a:lnTo>
                  <a:lnTo>
                    <a:pt x="128" y="67"/>
                  </a:lnTo>
                  <a:lnTo>
                    <a:pt x="138" y="62"/>
                  </a:lnTo>
                  <a:lnTo>
                    <a:pt x="143" y="59"/>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7" name="Freeform 4620"/>
            <p:cNvSpPr>
              <a:spLocks noEditPoints="1"/>
            </p:cNvSpPr>
            <p:nvPr/>
          </p:nvSpPr>
          <p:spPr bwMode="auto">
            <a:xfrm>
              <a:off x="975" y="1507"/>
              <a:ext cx="486" cy="373"/>
            </a:xfrm>
            <a:custGeom>
              <a:avLst/>
              <a:gdLst>
                <a:gd name="T0" fmla="*/ 43 w 608"/>
                <a:gd name="T1" fmla="*/ 35 h 455"/>
                <a:gd name="T2" fmla="*/ 32 w 608"/>
                <a:gd name="T3" fmla="*/ 5 h 455"/>
                <a:gd name="T4" fmla="*/ 18 w 608"/>
                <a:gd name="T5" fmla="*/ 2 h 455"/>
                <a:gd name="T6" fmla="*/ 14 w 608"/>
                <a:gd name="T7" fmla="*/ 2 h 455"/>
                <a:gd name="T8" fmla="*/ 11 w 608"/>
                <a:gd name="T9" fmla="*/ 2 h 455"/>
                <a:gd name="T10" fmla="*/ 2 w 608"/>
                <a:gd name="T11" fmla="*/ 10 h 455"/>
                <a:gd name="T12" fmla="*/ 9 w 608"/>
                <a:gd name="T13" fmla="*/ 14 h 455"/>
                <a:gd name="T14" fmla="*/ 8 w 608"/>
                <a:gd name="T15" fmla="*/ 15 h 455"/>
                <a:gd name="T16" fmla="*/ 6 w 608"/>
                <a:gd name="T17" fmla="*/ 16 h 455"/>
                <a:gd name="T18" fmla="*/ 2 w 608"/>
                <a:gd name="T19" fmla="*/ 19 h 455"/>
                <a:gd name="T20" fmla="*/ 7 w 608"/>
                <a:gd name="T21" fmla="*/ 21 h 455"/>
                <a:gd name="T22" fmla="*/ 10 w 608"/>
                <a:gd name="T23" fmla="*/ 23 h 455"/>
                <a:gd name="T24" fmla="*/ 3 w 608"/>
                <a:gd name="T25" fmla="*/ 29 h 455"/>
                <a:gd name="T26" fmla="*/ 5 w 608"/>
                <a:gd name="T27" fmla="*/ 32 h 455"/>
                <a:gd name="T28" fmla="*/ 5 w 608"/>
                <a:gd name="T29" fmla="*/ 32 h 455"/>
                <a:gd name="T30" fmla="*/ 7 w 608"/>
                <a:gd name="T31" fmla="*/ 34 h 455"/>
                <a:gd name="T32" fmla="*/ 9 w 608"/>
                <a:gd name="T33" fmla="*/ 35 h 455"/>
                <a:gd name="T34" fmla="*/ 11 w 608"/>
                <a:gd name="T35" fmla="*/ 36 h 455"/>
                <a:gd name="T36" fmla="*/ 14 w 608"/>
                <a:gd name="T37" fmla="*/ 36 h 455"/>
                <a:gd name="T38" fmla="*/ 14 w 608"/>
                <a:gd name="T39" fmla="*/ 40 h 455"/>
                <a:gd name="T40" fmla="*/ 9 w 608"/>
                <a:gd name="T41" fmla="*/ 44 h 455"/>
                <a:gd name="T42" fmla="*/ 8 w 608"/>
                <a:gd name="T43" fmla="*/ 47 h 455"/>
                <a:gd name="T44" fmla="*/ 11 w 608"/>
                <a:gd name="T45" fmla="*/ 45 h 455"/>
                <a:gd name="T46" fmla="*/ 14 w 608"/>
                <a:gd name="T47" fmla="*/ 43 h 455"/>
                <a:gd name="T48" fmla="*/ 19 w 608"/>
                <a:gd name="T49" fmla="*/ 39 h 455"/>
                <a:gd name="T50" fmla="*/ 19 w 608"/>
                <a:gd name="T51" fmla="*/ 35 h 455"/>
                <a:gd name="T52" fmla="*/ 23 w 608"/>
                <a:gd name="T53" fmla="*/ 32 h 455"/>
                <a:gd name="T54" fmla="*/ 22 w 608"/>
                <a:gd name="T55" fmla="*/ 34 h 455"/>
                <a:gd name="T56" fmla="*/ 24 w 608"/>
                <a:gd name="T57" fmla="*/ 35 h 455"/>
                <a:gd name="T58" fmla="*/ 27 w 608"/>
                <a:gd name="T59" fmla="*/ 34 h 455"/>
                <a:gd name="T60" fmla="*/ 27 w 608"/>
                <a:gd name="T61" fmla="*/ 32 h 455"/>
                <a:gd name="T62" fmla="*/ 28 w 608"/>
                <a:gd name="T63" fmla="*/ 32 h 455"/>
                <a:gd name="T64" fmla="*/ 30 w 608"/>
                <a:gd name="T65" fmla="*/ 32 h 455"/>
                <a:gd name="T66" fmla="*/ 38 w 608"/>
                <a:gd name="T67" fmla="*/ 34 h 455"/>
                <a:gd name="T68" fmla="*/ 43 w 608"/>
                <a:gd name="T69" fmla="*/ 39 h 455"/>
                <a:gd name="T70" fmla="*/ 43 w 608"/>
                <a:gd name="T71" fmla="*/ 36 h 455"/>
                <a:gd name="T72" fmla="*/ 45 w 608"/>
                <a:gd name="T73" fmla="*/ 36 h 455"/>
                <a:gd name="T74" fmla="*/ 47 w 608"/>
                <a:gd name="T75" fmla="*/ 39 h 455"/>
                <a:gd name="T76" fmla="*/ 48 w 608"/>
                <a:gd name="T77" fmla="*/ 42 h 455"/>
                <a:gd name="T78" fmla="*/ 50 w 608"/>
                <a:gd name="T79" fmla="*/ 44 h 455"/>
                <a:gd name="T80" fmla="*/ 43 w 608"/>
                <a:gd name="T81" fmla="*/ 39 h 455"/>
                <a:gd name="T82" fmla="*/ 44 w 608"/>
                <a:gd name="T83" fmla="*/ 39 h 455"/>
                <a:gd name="T84" fmla="*/ 46 w 608"/>
                <a:gd name="T85" fmla="*/ 39 h 455"/>
                <a:gd name="T86" fmla="*/ 44 w 608"/>
                <a:gd name="T87" fmla="*/ 41 h 455"/>
                <a:gd name="T88" fmla="*/ 46 w 608"/>
                <a:gd name="T89" fmla="*/ 44 h 455"/>
                <a:gd name="T90" fmla="*/ 46 w 608"/>
                <a:gd name="T91" fmla="*/ 43 h 455"/>
                <a:gd name="T92" fmla="*/ 47 w 608"/>
                <a:gd name="T93" fmla="*/ 43 h 455"/>
                <a:gd name="T94" fmla="*/ 48 w 608"/>
                <a:gd name="T95" fmla="*/ 47 h 455"/>
                <a:gd name="T96" fmla="*/ 48 w 608"/>
                <a:gd name="T97" fmla="*/ 45 h 455"/>
                <a:gd name="T98" fmla="*/ 47 w 608"/>
                <a:gd name="T99" fmla="*/ 47 h 455"/>
                <a:gd name="T100" fmla="*/ 49 w 608"/>
                <a:gd name="T101" fmla="*/ 44 h 455"/>
                <a:gd name="T102" fmla="*/ 50 w 608"/>
                <a:gd name="T103" fmla="*/ 47 h 455"/>
                <a:gd name="T104" fmla="*/ 50 w 608"/>
                <a:gd name="T105" fmla="*/ 47 h 455"/>
                <a:gd name="T106" fmla="*/ 22 w 608"/>
                <a:gd name="T107" fmla="*/ 39 h 455"/>
                <a:gd name="T108" fmla="*/ 22 w 608"/>
                <a:gd name="T109" fmla="*/ 39 h 455"/>
                <a:gd name="T110" fmla="*/ 19 w 608"/>
                <a:gd name="T111" fmla="*/ 39 h 455"/>
                <a:gd name="T112" fmla="*/ 19 w 608"/>
                <a:gd name="T113" fmla="*/ 41 h 455"/>
                <a:gd name="T114" fmla="*/ 21 w 608"/>
                <a:gd name="T115" fmla="*/ 39 h 455"/>
                <a:gd name="T116" fmla="*/ 10 w 608"/>
                <a:gd name="T117" fmla="*/ 47 h 455"/>
                <a:gd name="T118" fmla="*/ 2 w 608"/>
                <a:gd name="T119" fmla="*/ 50 h 455"/>
                <a:gd name="T120" fmla="*/ 3 w 608"/>
                <a:gd name="T121" fmla="*/ 49 h 455"/>
                <a:gd name="T122" fmla="*/ 6 w 608"/>
                <a:gd name="T123" fmla="*/ 48 h 455"/>
                <a:gd name="T124" fmla="*/ 2 w 608"/>
                <a:gd name="T125" fmla="*/ 34 h 4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8"/>
                <a:gd name="T190" fmla="*/ 0 h 455"/>
                <a:gd name="T191" fmla="*/ 608 w 608"/>
                <a:gd name="T192" fmla="*/ 455 h 45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8" h="455">
                  <a:moveTo>
                    <a:pt x="608" y="397"/>
                  </a:moveTo>
                  <a:lnTo>
                    <a:pt x="608" y="397"/>
                  </a:lnTo>
                  <a:lnTo>
                    <a:pt x="608" y="396"/>
                  </a:lnTo>
                  <a:lnTo>
                    <a:pt x="608" y="395"/>
                  </a:lnTo>
                  <a:lnTo>
                    <a:pt x="607" y="394"/>
                  </a:lnTo>
                  <a:lnTo>
                    <a:pt x="604" y="391"/>
                  </a:lnTo>
                  <a:lnTo>
                    <a:pt x="602" y="390"/>
                  </a:lnTo>
                  <a:lnTo>
                    <a:pt x="597" y="387"/>
                  </a:lnTo>
                  <a:lnTo>
                    <a:pt x="590" y="385"/>
                  </a:lnTo>
                  <a:lnTo>
                    <a:pt x="585" y="383"/>
                  </a:lnTo>
                  <a:lnTo>
                    <a:pt x="580" y="381"/>
                  </a:lnTo>
                  <a:lnTo>
                    <a:pt x="579" y="381"/>
                  </a:lnTo>
                  <a:lnTo>
                    <a:pt x="575" y="375"/>
                  </a:lnTo>
                  <a:lnTo>
                    <a:pt x="571" y="371"/>
                  </a:lnTo>
                  <a:lnTo>
                    <a:pt x="571" y="369"/>
                  </a:lnTo>
                  <a:lnTo>
                    <a:pt x="572" y="368"/>
                  </a:lnTo>
                  <a:lnTo>
                    <a:pt x="572" y="367"/>
                  </a:lnTo>
                  <a:lnTo>
                    <a:pt x="570" y="363"/>
                  </a:lnTo>
                  <a:lnTo>
                    <a:pt x="567" y="359"/>
                  </a:lnTo>
                  <a:lnTo>
                    <a:pt x="556" y="344"/>
                  </a:lnTo>
                  <a:lnTo>
                    <a:pt x="554" y="340"/>
                  </a:lnTo>
                  <a:lnTo>
                    <a:pt x="546" y="333"/>
                  </a:lnTo>
                  <a:lnTo>
                    <a:pt x="542" y="331"/>
                  </a:lnTo>
                  <a:lnTo>
                    <a:pt x="539" y="327"/>
                  </a:lnTo>
                  <a:lnTo>
                    <a:pt x="535" y="324"/>
                  </a:lnTo>
                  <a:lnTo>
                    <a:pt x="533" y="321"/>
                  </a:lnTo>
                  <a:lnTo>
                    <a:pt x="528" y="318"/>
                  </a:lnTo>
                  <a:lnTo>
                    <a:pt x="525" y="314"/>
                  </a:lnTo>
                  <a:lnTo>
                    <a:pt x="521" y="309"/>
                  </a:lnTo>
                  <a:lnTo>
                    <a:pt x="519" y="307"/>
                  </a:lnTo>
                  <a:lnTo>
                    <a:pt x="518" y="307"/>
                  </a:lnTo>
                  <a:lnTo>
                    <a:pt x="516" y="309"/>
                  </a:lnTo>
                  <a:lnTo>
                    <a:pt x="512" y="310"/>
                  </a:lnTo>
                  <a:lnTo>
                    <a:pt x="507" y="311"/>
                  </a:lnTo>
                  <a:lnTo>
                    <a:pt x="506" y="311"/>
                  </a:lnTo>
                  <a:lnTo>
                    <a:pt x="507" y="312"/>
                  </a:lnTo>
                  <a:lnTo>
                    <a:pt x="507" y="313"/>
                  </a:lnTo>
                  <a:lnTo>
                    <a:pt x="507" y="314"/>
                  </a:lnTo>
                  <a:lnTo>
                    <a:pt x="506" y="315"/>
                  </a:lnTo>
                  <a:lnTo>
                    <a:pt x="505" y="315"/>
                  </a:lnTo>
                  <a:lnTo>
                    <a:pt x="504" y="315"/>
                  </a:lnTo>
                  <a:lnTo>
                    <a:pt x="504" y="317"/>
                  </a:lnTo>
                  <a:lnTo>
                    <a:pt x="504" y="319"/>
                  </a:lnTo>
                  <a:lnTo>
                    <a:pt x="503" y="320"/>
                  </a:lnTo>
                  <a:lnTo>
                    <a:pt x="502" y="321"/>
                  </a:lnTo>
                  <a:lnTo>
                    <a:pt x="499" y="323"/>
                  </a:lnTo>
                  <a:lnTo>
                    <a:pt x="493" y="325"/>
                  </a:lnTo>
                  <a:lnTo>
                    <a:pt x="489" y="327"/>
                  </a:lnTo>
                  <a:lnTo>
                    <a:pt x="488" y="327"/>
                  </a:lnTo>
                  <a:lnTo>
                    <a:pt x="488" y="324"/>
                  </a:lnTo>
                  <a:lnTo>
                    <a:pt x="486" y="320"/>
                  </a:lnTo>
                  <a:lnTo>
                    <a:pt x="485" y="318"/>
                  </a:lnTo>
                  <a:lnTo>
                    <a:pt x="462" y="301"/>
                  </a:lnTo>
                  <a:lnTo>
                    <a:pt x="461" y="300"/>
                  </a:lnTo>
                  <a:lnTo>
                    <a:pt x="461" y="298"/>
                  </a:lnTo>
                  <a:lnTo>
                    <a:pt x="462" y="295"/>
                  </a:lnTo>
                  <a:lnTo>
                    <a:pt x="462" y="293"/>
                  </a:lnTo>
                  <a:lnTo>
                    <a:pt x="461" y="293"/>
                  </a:lnTo>
                  <a:lnTo>
                    <a:pt x="455" y="293"/>
                  </a:lnTo>
                  <a:lnTo>
                    <a:pt x="451" y="295"/>
                  </a:lnTo>
                  <a:lnTo>
                    <a:pt x="449" y="297"/>
                  </a:lnTo>
                  <a:lnTo>
                    <a:pt x="447" y="297"/>
                  </a:lnTo>
                  <a:lnTo>
                    <a:pt x="433" y="295"/>
                  </a:lnTo>
                  <a:lnTo>
                    <a:pt x="432" y="293"/>
                  </a:lnTo>
                  <a:lnTo>
                    <a:pt x="432" y="292"/>
                  </a:lnTo>
                  <a:lnTo>
                    <a:pt x="432" y="290"/>
                  </a:lnTo>
                  <a:lnTo>
                    <a:pt x="432" y="51"/>
                  </a:lnTo>
                  <a:lnTo>
                    <a:pt x="427" y="49"/>
                  </a:lnTo>
                  <a:lnTo>
                    <a:pt x="405" y="41"/>
                  </a:lnTo>
                  <a:lnTo>
                    <a:pt x="398" y="40"/>
                  </a:lnTo>
                  <a:lnTo>
                    <a:pt x="390" y="39"/>
                  </a:lnTo>
                  <a:lnTo>
                    <a:pt x="388" y="39"/>
                  </a:lnTo>
                  <a:lnTo>
                    <a:pt x="385" y="40"/>
                  </a:lnTo>
                  <a:lnTo>
                    <a:pt x="382" y="41"/>
                  </a:lnTo>
                  <a:lnTo>
                    <a:pt x="381" y="41"/>
                  </a:lnTo>
                  <a:lnTo>
                    <a:pt x="378" y="40"/>
                  </a:lnTo>
                  <a:lnTo>
                    <a:pt x="376" y="40"/>
                  </a:lnTo>
                  <a:lnTo>
                    <a:pt x="374" y="41"/>
                  </a:lnTo>
                  <a:lnTo>
                    <a:pt x="372" y="41"/>
                  </a:lnTo>
                  <a:lnTo>
                    <a:pt x="368" y="41"/>
                  </a:lnTo>
                  <a:lnTo>
                    <a:pt x="363" y="40"/>
                  </a:lnTo>
                  <a:lnTo>
                    <a:pt x="359" y="38"/>
                  </a:lnTo>
                  <a:lnTo>
                    <a:pt x="352" y="36"/>
                  </a:lnTo>
                  <a:lnTo>
                    <a:pt x="338" y="36"/>
                  </a:lnTo>
                  <a:lnTo>
                    <a:pt x="316" y="33"/>
                  </a:lnTo>
                  <a:lnTo>
                    <a:pt x="300" y="31"/>
                  </a:lnTo>
                  <a:lnTo>
                    <a:pt x="290" y="29"/>
                  </a:lnTo>
                  <a:lnTo>
                    <a:pt x="284" y="28"/>
                  </a:lnTo>
                  <a:lnTo>
                    <a:pt x="279" y="28"/>
                  </a:lnTo>
                  <a:lnTo>
                    <a:pt x="276" y="28"/>
                  </a:lnTo>
                  <a:lnTo>
                    <a:pt x="273" y="28"/>
                  </a:lnTo>
                  <a:lnTo>
                    <a:pt x="270" y="28"/>
                  </a:lnTo>
                  <a:lnTo>
                    <a:pt x="269" y="28"/>
                  </a:lnTo>
                  <a:lnTo>
                    <a:pt x="268" y="29"/>
                  </a:lnTo>
                  <a:lnTo>
                    <a:pt x="267" y="31"/>
                  </a:lnTo>
                  <a:lnTo>
                    <a:pt x="263" y="28"/>
                  </a:lnTo>
                  <a:lnTo>
                    <a:pt x="260" y="27"/>
                  </a:lnTo>
                  <a:lnTo>
                    <a:pt x="260" y="26"/>
                  </a:lnTo>
                  <a:lnTo>
                    <a:pt x="260" y="25"/>
                  </a:lnTo>
                  <a:lnTo>
                    <a:pt x="259" y="25"/>
                  </a:lnTo>
                  <a:lnTo>
                    <a:pt x="250" y="25"/>
                  </a:lnTo>
                  <a:lnTo>
                    <a:pt x="248" y="25"/>
                  </a:lnTo>
                  <a:lnTo>
                    <a:pt x="248" y="24"/>
                  </a:lnTo>
                  <a:lnTo>
                    <a:pt x="250" y="24"/>
                  </a:lnTo>
                  <a:lnTo>
                    <a:pt x="253" y="24"/>
                  </a:lnTo>
                  <a:lnTo>
                    <a:pt x="252" y="23"/>
                  </a:lnTo>
                  <a:lnTo>
                    <a:pt x="249" y="22"/>
                  </a:lnTo>
                  <a:lnTo>
                    <a:pt x="248" y="21"/>
                  </a:lnTo>
                  <a:lnTo>
                    <a:pt x="249" y="21"/>
                  </a:lnTo>
                  <a:lnTo>
                    <a:pt x="252" y="18"/>
                  </a:lnTo>
                  <a:lnTo>
                    <a:pt x="252" y="16"/>
                  </a:lnTo>
                  <a:lnTo>
                    <a:pt x="229" y="15"/>
                  </a:lnTo>
                  <a:lnTo>
                    <a:pt x="227" y="15"/>
                  </a:lnTo>
                  <a:lnTo>
                    <a:pt x="224" y="16"/>
                  </a:lnTo>
                  <a:lnTo>
                    <a:pt x="222" y="18"/>
                  </a:lnTo>
                  <a:lnTo>
                    <a:pt x="220" y="19"/>
                  </a:lnTo>
                  <a:lnTo>
                    <a:pt x="218" y="18"/>
                  </a:lnTo>
                  <a:lnTo>
                    <a:pt x="215" y="16"/>
                  </a:lnTo>
                  <a:lnTo>
                    <a:pt x="214" y="15"/>
                  </a:lnTo>
                  <a:lnTo>
                    <a:pt x="214" y="13"/>
                  </a:lnTo>
                  <a:lnTo>
                    <a:pt x="213" y="11"/>
                  </a:lnTo>
                  <a:lnTo>
                    <a:pt x="213" y="10"/>
                  </a:lnTo>
                  <a:lnTo>
                    <a:pt x="211" y="10"/>
                  </a:lnTo>
                  <a:lnTo>
                    <a:pt x="208" y="11"/>
                  </a:lnTo>
                  <a:lnTo>
                    <a:pt x="207" y="11"/>
                  </a:lnTo>
                  <a:lnTo>
                    <a:pt x="207" y="10"/>
                  </a:lnTo>
                  <a:lnTo>
                    <a:pt x="207" y="8"/>
                  </a:lnTo>
                  <a:lnTo>
                    <a:pt x="206" y="9"/>
                  </a:lnTo>
                  <a:lnTo>
                    <a:pt x="204" y="9"/>
                  </a:lnTo>
                  <a:lnTo>
                    <a:pt x="205" y="10"/>
                  </a:lnTo>
                  <a:lnTo>
                    <a:pt x="205" y="12"/>
                  </a:lnTo>
                  <a:lnTo>
                    <a:pt x="201" y="12"/>
                  </a:lnTo>
                  <a:lnTo>
                    <a:pt x="200" y="13"/>
                  </a:lnTo>
                  <a:lnTo>
                    <a:pt x="200" y="14"/>
                  </a:lnTo>
                  <a:lnTo>
                    <a:pt x="199" y="16"/>
                  </a:lnTo>
                  <a:lnTo>
                    <a:pt x="197" y="18"/>
                  </a:lnTo>
                  <a:lnTo>
                    <a:pt x="195" y="16"/>
                  </a:lnTo>
                  <a:lnTo>
                    <a:pt x="194" y="16"/>
                  </a:lnTo>
                  <a:lnTo>
                    <a:pt x="194" y="18"/>
                  </a:lnTo>
                  <a:lnTo>
                    <a:pt x="194" y="19"/>
                  </a:lnTo>
                  <a:lnTo>
                    <a:pt x="193" y="19"/>
                  </a:lnTo>
                  <a:lnTo>
                    <a:pt x="193" y="18"/>
                  </a:lnTo>
                  <a:lnTo>
                    <a:pt x="192" y="14"/>
                  </a:lnTo>
                  <a:lnTo>
                    <a:pt x="193" y="13"/>
                  </a:lnTo>
                  <a:lnTo>
                    <a:pt x="194" y="12"/>
                  </a:lnTo>
                  <a:lnTo>
                    <a:pt x="197" y="11"/>
                  </a:lnTo>
                  <a:lnTo>
                    <a:pt x="198" y="10"/>
                  </a:lnTo>
                  <a:lnTo>
                    <a:pt x="198" y="9"/>
                  </a:lnTo>
                  <a:lnTo>
                    <a:pt x="197" y="8"/>
                  </a:lnTo>
                  <a:lnTo>
                    <a:pt x="190" y="7"/>
                  </a:lnTo>
                  <a:lnTo>
                    <a:pt x="185" y="5"/>
                  </a:lnTo>
                  <a:lnTo>
                    <a:pt x="184" y="2"/>
                  </a:lnTo>
                  <a:lnTo>
                    <a:pt x="183" y="1"/>
                  </a:lnTo>
                  <a:lnTo>
                    <a:pt x="185" y="1"/>
                  </a:lnTo>
                  <a:lnTo>
                    <a:pt x="186" y="1"/>
                  </a:lnTo>
                  <a:lnTo>
                    <a:pt x="186" y="0"/>
                  </a:lnTo>
                  <a:lnTo>
                    <a:pt x="185" y="0"/>
                  </a:lnTo>
                  <a:lnTo>
                    <a:pt x="183" y="1"/>
                  </a:lnTo>
                  <a:lnTo>
                    <a:pt x="181" y="2"/>
                  </a:lnTo>
                  <a:lnTo>
                    <a:pt x="172" y="10"/>
                  </a:lnTo>
                  <a:lnTo>
                    <a:pt x="166" y="15"/>
                  </a:lnTo>
                  <a:lnTo>
                    <a:pt x="163" y="16"/>
                  </a:lnTo>
                  <a:lnTo>
                    <a:pt x="159" y="16"/>
                  </a:lnTo>
                  <a:lnTo>
                    <a:pt x="154" y="16"/>
                  </a:lnTo>
                  <a:lnTo>
                    <a:pt x="154" y="18"/>
                  </a:lnTo>
                  <a:lnTo>
                    <a:pt x="150" y="19"/>
                  </a:lnTo>
                  <a:lnTo>
                    <a:pt x="147" y="18"/>
                  </a:lnTo>
                  <a:lnTo>
                    <a:pt x="141" y="19"/>
                  </a:lnTo>
                  <a:lnTo>
                    <a:pt x="139" y="19"/>
                  </a:lnTo>
                  <a:lnTo>
                    <a:pt x="138" y="19"/>
                  </a:lnTo>
                  <a:lnTo>
                    <a:pt x="139" y="19"/>
                  </a:lnTo>
                  <a:lnTo>
                    <a:pt x="140" y="18"/>
                  </a:lnTo>
                  <a:lnTo>
                    <a:pt x="139" y="16"/>
                  </a:lnTo>
                  <a:lnTo>
                    <a:pt x="137" y="16"/>
                  </a:lnTo>
                  <a:lnTo>
                    <a:pt x="136" y="16"/>
                  </a:lnTo>
                  <a:lnTo>
                    <a:pt x="131" y="20"/>
                  </a:lnTo>
                  <a:lnTo>
                    <a:pt x="128" y="22"/>
                  </a:lnTo>
                  <a:lnTo>
                    <a:pt x="127" y="22"/>
                  </a:lnTo>
                  <a:lnTo>
                    <a:pt x="128" y="23"/>
                  </a:lnTo>
                  <a:lnTo>
                    <a:pt x="130" y="23"/>
                  </a:lnTo>
                  <a:lnTo>
                    <a:pt x="131" y="24"/>
                  </a:lnTo>
                  <a:lnTo>
                    <a:pt x="131" y="26"/>
                  </a:lnTo>
                  <a:lnTo>
                    <a:pt x="134" y="26"/>
                  </a:lnTo>
                  <a:lnTo>
                    <a:pt x="136" y="26"/>
                  </a:lnTo>
                  <a:lnTo>
                    <a:pt x="135" y="27"/>
                  </a:lnTo>
                  <a:lnTo>
                    <a:pt x="131" y="27"/>
                  </a:lnTo>
                  <a:lnTo>
                    <a:pt x="131" y="28"/>
                  </a:lnTo>
                  <a:lnTo>
                    <a:pt x="130" y="32"/>
                  </a:lnTo>
                  <a:lnTo>
                    <a:pt x="131" y="33"/>
                  </a:lnTo>
                  <a:lnTo>
                    <a:pt x="131" y="35"/>
                  </a:lnTo>
                  <a:lnTo>
                    <a:pt x="130" y="34"/>
                  </a:lnTo>
                  <a:lnTo>
                    <a:pt x="129" y="31"/>
                  </a:lnTo>
                  <a:lnTo>
                    <a:pt x="128" y="31"/>
                  </a:lnTo>
                  <a:lnTo>
                    <a:pt x="127" y="32"/>
                  </a:lnTo>
                  <a:lnTo>
                    <a:pt x="128" y="29"/>
                  </a:lnTo>
                  <a:lnTo>
                    <a:pt x="129" y="27"/>
                  </a:lnTo>
                  <a:lnTo>
                    <a:pt x="128" y="27"/>
                  </a:lnTo>
                  <a:lnTo>
                    <a:pt x="126" y="27"/>
                  </a:lnTo>
                  <a:lnTo>
                    <a:pt x="127" y="26"/>
                  </a:lnTo>
                  <a:lnTo>
                    <a:pt x="129" y="25"/>
                  </a:lnTo>
                  <a:lnTo>
                    <a:pt x="128" y="24"/>
                  </a:lnTo>
                  <a:lnTo>
                    <a:pt x="127" y="24"/>
                  </a:lnTo>
                  <a:lnTo>
                    <a:pt x="126" y="24"/>
                  </a:lnTo>
                  <a:lnTo>
                    <a:pt x="122" y="27"/>
                  </a:lnTo>
                  <a:lnTo>
                    <a:pt x="120" y="27"/>
                  </a:lnTo>
                  <a:lnTo>
                    <a:pt x="117" y="28"/>
                  </a:lnTo>
                  <a:lnTo>
                    <a:pt x="114" y="32"/>
                  </a:lnTo>
                  <a:lnTo>
                    <a:pt x="109" y="34"/>
                  </a:lnTo>
                  <a:lnTo>
                    <a:pt x="103" y="34"/>
                  </a:lnTo>
                  <a:lnTo>
                    <a:pt x="101" y="35"/>
                  </a:lnTo>
                  <a:lnTo>
                    <a:pt x="98" y="36"/>
                  </a:lnTo>
                  <a:lnTo>
                    <a:pt x="97" y="36"/>
                  </a:lnTo>
                  <a:lnTo>
                    <a:pt x="98" y="35"/>
                  </a:lnTo>
                  <a:lnTo>
                    <a:pt x="99" y="34"/>
                  </a:lnTo>
                  <a:lnTo>
                    <a:pt x="100" y="34"/>
                  </a:lnTo>
                  <a:lnTo>
                    <a:pt x="100" y="33"/>
                  </a:lnTo>
                  <a:lnTo>
                    <a:pt x="99" y="33"/>
                  </a:lnTo>
                  <a:lnTo>
                    <a:pt x="97" y="33"/>
                  </a:lnTo>
                  <a:lnTo>
                    <a:pt x="95" y="34"/>
                  </a:lnTo>
                  <a:lnTo>
                    <a:pt x="87" y="41"/>
                  </a:lnTo>
                  <a:lnTo>
                    <a:pt x="82" y="48"/>
                  </a:lnTo>
                  <a:lnTo>
                    <a:pt x="80" y="50"/>
                  </a:lnTo>
                  <a:lnTo>
                    <a:pt x="78" y="53"/>
                  </a:lnTo>
                  <a:lnTo>
                    <a:pt x="76" y="57"/>
                  </a:lnTo>
                  <a:lnTo>
                    <a:pt x="75" y="60"/>
                  </a:lnTo>
                  <a:lnTo>
                    <a:pt x="73" y="63"/>
                  </a:lnTo>
                  <a:lnTo>
                    <a:pt x="69" y="66"/>
                  </a:lnTo>
                  <a:lnTo>
                    <a:pt x="65" y="69"/>
                  </a:lnTo>
                  <a:lnTo>
                    <a:pt x="58" y="71"/>
                  </a:lnTo>
                  <a:lnTo>
                    <a:pt x="51" y="73"/>
                  </a:lnTo>
                  <a:lnTo>
                    <a:pt x="36" y="73"/>
                  </a:lnTo>
                  <a:lnTo>
                    <a:pt x="31" y="73"/>
                  </a:lnTo>
                  <a:lnTo>
                    <a:pt x="29" y="74"/>
                  </a:lnTo>
                  <a:lnTo>
                    <a:pt x="29" y="75"/>
                  </a:lnTo>
                  <a:lnTo>
                    <a:pt x="28" y="81"/>
                  </a:lnTo>
                  <a:lnTo>
                    <a:pt x="26" y="85"/>
                  </a:lnTo>
                  <a:lnTo>
                    <a:pt x="25" y="87"/>
                  </a:lnTo>
                  <a:lnTo>
                    <a:pt x="23" y="88"/>
                  </a:lnTo>
                  <a:lnTo>
                    <a:pt x="19" y="88"/>
                  </a:lnTo>
                  <a:lnTo>
                    <a:pt x="22" y="88"/>
                  </a:lnTo>
                  <a:lnTo>
                    <a:pt x="26" y="89"/>
                  </a:lnTo>
                  <a:lnTo>
                    <a:pt x="28" y="90"/>
                  </a:lnTo>
                  <a:lnTo>
                    <a:pt x="30" y="91"/>
                  </a:lnTo>
                  <a:lnTo>
                    <a:pt x="32" y="93"/>
                  </a:lnTo>
                  <a:lnTo>
                    <a:pt x="37" y="94"/>
                  </a:lnTo>
                  <a:lnTo>
                    <a:pt x="42" y="96"/>
                  </a:lnTo>
                  <a:lnTo>
                    <a:pt x="46" y="99"/>
                  </a:lnTo>
                  <a:lnTo>
                    <a:pt x="52" y="103"/>
                  </a:lnTo>
                  <a:lnTo>
                    <a:pt x="53" y="102"/>
                  </a:lnTo>
                  <a:lnTo>
                    <a:pt x="54" y="103"/>
                  </a:lnTo>
                  <a:lnTo>
                    <a:pt x="61" y="107"/>
                  </a:lnTo>
                  <a:lnTo>
                    <a:pt x="65" y="111"/>
                  </a:lnTo>
                  <a:lnTo>
                    <a:pt x="67" y="115"/>
                  </a:lnTo>
                  <a:lnTo>
                    <a:pt x="68" y="118"/>
                  </a:lnTo>
                  <a:lnTo>
                    <a:pt x="68" y="120"/>
                  </a:lnTo>
                  <a:lnTo>
                    <a:pt x="69" y="121"/>
                  </a:lnTo>
                  <a:lnTo>
                    <a:pt x="72" y="122"/>
                  </a:lnTo>
                  <a:lnTo>
                    <a:pt x="78" y="123"/>
                  </a:lnTo>
                  <a:lnTo>
                    <a:pt x="80" y="123"/>
                  </a:lnTo>
                  <a:lnTo>
                    <a:pt x="81" y="124"/>
                  </a:lnTo>
                  <a:lnTo>
                    <a:pt x="83" y="123"/>
                  </a:lnTo>
                  <a:lnTo>
                    <a:pt x="84" y="123"/>
                  </a:lnTo>
                  <a:lnTo>
                    <a:pt x="85" y="123"/>
                  </a:lnTo>
                  <a:lnTo>
                    <a:pt x="86" y="124"/>
                  </a:lnTo>
                  <a:lnTo>
                    <a:pt x="87" y="123"/>
                  </a:lnTo>
                  <a:lnTo>
                    <a:pt x="89" y="121"/>
                  </a:lnTo>
                  <a:lnTo>
                    <a:pt x="91" y="120"/>
                  </a:lnTo>
                  <a:lnTo>
                    <a:pt x="89" y="121"/>
                  </a:lnTo>
                  <a:lnTo>
                    <a:pt x="89" y="123"/>
                  </a:lnTo>
                  <a:lnTo>
                    <a:pt x="89" y="124"/>
                  </a:lnTo>
                  <a:lnTo>
                    <a:pt x="91" y="124"/>
                  </a:lnTo>
                  <a:lnTo>
                    <a:pt x="92" y="123"/>
                  </a:lnTo>
                  <a:lnTo>
                    <a:pt x="94" y="123"/>
                  </a:lnTo>
                  <a:lnTo>
                    <a:pt x="97" y="123"/>
                  </a:lnTo>
                  <a:lnTo>
                    <a:pt x="100" y="123"/>
                  </a:lnTo>
                  <a:lnTo>
                    <a:pt x="102" y="124"/>
                  </a:lnTo>
                  <a:lnTo>
                    <a:pt x="103" y="124"/>
                  </a:lnTo>
                  <a:lnTo>
                    <a:pt x="103" y="125"/>
                  </a:lnTo>
                  <a:lnTo>
                    <a:pt x="99" y="129"/>
                  </a:lnTo>
                  <a:lnTo>
                    <a:pt x="98" y="130"/>
                  </a:lnTo>
                  <a:lnTo>
                    <a:pt x="98" y="132"/>
                  </a:lnTo>
                  <a:lnTo>
                    <a:pt x="101" y="134"/>
                  </a:lnTo>
                  <a:lnTo>
                    <a:pt x="103" y="135"/>
                  </a:lnTo>
                  <a:lnTo>
                    <a:pt x="103" y="136"/>
                  </a:lnTo>
                  <a:lnTo>
                    <a:pt x="106" y="136"/>
                  </a:lnTo>
                  <a:lnTo>
                    <a:pt x="108" y="136"/>
                  </a:lnTo>
                  <a:lnTo>
                    <a:pt x="109" y="135"/>
                  </a:lnTo>
                  <a:lnTo>
                    <a:pt x="110" y="134"/>
                  </a:lnTo>
                  <a:lnTo>
                    <a:pt x="112" y="133"/>
                  </a:lnTo>
                  <a:lnTo>
                    <a:pt x="114" y="133"/>
                  </a:lnTo>
                  <a:lnTo>
                    <a:pt x="116" y="134"/>
                  </a:lnTo>
                  <a:lnTo>
                    <a:pt x="117" y="135"/>
                  </a:lnTo>
                  <a:lnTo>
                    <a:pt x="119" y="135"/>
                  </a:lnTo>
                  <a:lnTo>
                    <a:pt x="120" y="134"/>
                  </a:lnTo>
                  <a:lnTo>
                    <a:pt x="121" y="134"/>
                  </a:lnTo>
                  <a:lnTo>
                    <a:pt x="122" y="134"/>
                  </a:lnTo>
                  <a:lnTo>
                    <a:pt x="123" y="134"/>
                  </a:lnTo>
                  <a:lnTo>
                    <a:pt x="124" y="135"/>
                  </a:lnTo>
                  <a:lnTo>
                    <a:pt x="125" y="138"/>
                  </a:lnTo>
                  <a:lnTo>
                    <a:pt x="124" y="140"/>
                  </a:lnTo>
                  <a:lnTo>
                    <a:pt x="122" y="140"/>
                  </a:lnTo>
                  <a:lnTo>
                    <a:pt x="117" y="140"/>
                  </a:lnTo>
                  <a:lnTo>
                    <a:pt x="113" y="138"/>
                  </a:lnTo>
                  <a:lnTo>
                    <a:pt x="109" y="137"/>
                  </a:lnTo>
                  <a:lnTo>
                    <a:pt x="107" y="137"/>
                  </a:lnTo>
                  <a:lnTo>
                    <a:pt x="105" y="137"/>
                  </a:lnTo>
                  <a:lnTo>
                    <a:pt x="105" y="136"/>
                  </a:lnTo>
                  <a:lnTo>
                    <a:pt x="101" y="136"/>
                  </a:lnTo>
                  <a:lnTo>
                    <a:pt x="97" y="135"/>
                  </a:lnTo>
                  <a:lnTo>
                    <a:pt x="96" y="134"/>
                  </a:lnTo>
                  <a:lnTo>
                    <a:pt x="95" y="133"/>
                  </a:lnTo>
                  <a:lnTo>
                    <a:pt x="96" y="132"/>
                  </a:lnTo>
                  <a:lnTo>
                    <a:pt x="96" y="131"/>
                  </a:lnTo>
                  <a:lnTo>
                    <a:pt x="95" y="130"/>
                  </a:lnTo>
                  <a:lnTo>
                    <a:pt x="94" y="129"/>
                  </a:lnTo>
                  <a:lnTo>
                    <a:pt x="92" y="127"/>
                  </a:lnTo>
                  <a:lnTo>
                    <a:pt x="91" y="125"/>
                  </a:lnTo>
                  <a:lnTo>
                    <a:pt x="89" y="125"/>
                  </a:lnTo>
                  <a:lnTo>
                    <a:pt x="88" y="126"/>
                  </a:lnTo>
                  <a:lnTo>
                    <a:pt x="87" y="130"/>
                  </a:lnTo>
                  <a:lnTo>
                    <a:pt x="87" y="131"/>
                  </a:lnTo>
                  <a:lnTo>
                    <a:pt x="89" y="132"/>
                  </a:lnTo>
                  <a:lnTo>
                    <a:pt x="93" y="133"/>
                  </a:lnTo>
                  <a:lnTo>
                    <a:pt x="95" y="134"/>
                  </a:lnTo>
                  <a:lnTo>
                    <a:pt x="97" y="136"/>
                  </a:lnTo>
                  <a:lnTo>
                    <a:pt x="98" y="138"/>
                  </a:lnTo>
                  <a:lnTo>
                    <a:pt x="98" y="139"/>
                  </a:lnTo>
                  <a:lnTo>
                    <a:pt x="98" y="140"/>
                  </a:lnTo>
                  <a:lnTo>
                    <a:pt x="97" y="143"/>
                  </a:lnTo>
                  <a:lnTo>
                    <a:pt x="97" y="144"/>
                  </a:lnTo>
                  <a:lnTo>
                    <a:pt x="98" y="143"/>
                  </a:lnTo>
                  <a:lnTo>
                    <a:pt x="99" y="141"/>
                  </a:lnTo>
                  <a:lnTo>
                    <a:pt x="100" y="140"/>
                  </a:lnTo>
                  <a:lnTo>
                    <a:pt x="105" y="140"/>
                  </a:lnTo>
                  <a:lnTo>
                    <a:pt x="110" y="141"/>
                  </a:lnTo>
                  <a:lnTo>
                    <a:pt x="112" y="144"/>
                  </a:lnTo>
                  <a:lnTo>
                    <a:pt x="112" y="145"/>
                  </a:lnTo>
                  <a:lnTo>
                    <a:pt x="111" y="148"/>
                  </a:lnTo>
                  <a:lnTo>
                    <a:pt x="111" y="146"/>
                  </a:lnTo>
                  <a:lnTo>
                    <a:pt x="111" y="145"/>
                  </a:lnTo>
                  <a:lnTo>
                    <a:pt x="110" y="145"/>
                  </a:lnTo>
                  <a:lnTo>
                    <a:pt x="109" y="145"/>
                  </a:lnTo>
                  <a:lnTo>
                    <a:pt x="106" y="146"/>
                  </a:lnTo>
                  <a:lnTo>
                    <a:pt x="102" y="146"/>
                  </a:lnTo>
                  <a:lnTo>
                    <a:pt x="100" y="148"/>
                  </a:lnTo>
                  <a:lnTo>
                    <a:pt x="100" y="149"/>
                  </a:lnTo>
                  <a:lnTo>
                    <a:pt x="100" y="150"/>
                  </a:lnTo>
                  <a:lnTo>
                    <a:pt x="99" y="151"/>
                  </a:lnTo>
                  <a:lnTo>
                    <a:pt x="94" y="151"/>
                  </a:lnTo>
                  <a:lnTo>
                    <a:pt x="86" y="150"/>
                  </a:lnTo>
                  <a:lnTo>
                    <a:pt x="85" y="151"/>
                  </a:lnTo>
                  <a:lnTo>
                    <a:pt x="80" y="150"/>
                  </a:lnTo>
                  <a:lnTo>
                    <a:pt x="72" y="149"/>
                  </a:lnTo>
                  <a:lnTo>
                    <a:pt x="68" y="149"/>
                  </a:lnTo>
                  <a:lnTo>
                    <a:pt x="66" y="148"/>
                  </a:lnTo>
                  <a:lnTo>
                    <a:pt x="64" y="146"/>
                  </a:lnTo>
                  <a:lnTo>
                    <a:pt x="65" y="145"/>
                  </a:lnTo>
                  <a:lnTo>
                    <a:pt x="66" y="145"/>
                  </a:lnTo>
                  <a:lnTo>
                    <a:pt x="67" y="141"/>
                  </a:lnTo>
                  <a:lnTo>
                    <a:pt x="67" y="140"/>
                  </a:lnTo>
                  <a:lnTo>
                    <a:pt x="67" y="139"/>
                  </a:lnTo>
                  <a:lnTo>
                    <a:pt x="68" y="137"/>
                  </a:lnTo>
                  <a:lnTo>
                    <a:pt x="67" y="136"/>
                  </a:lnTo>
                  <a:lnTo>
                    <a:pt x="66" y="136"/>
                  </a:lnTo>
                  <a:lnTo>
                    <a:pt x="55" y="136"/>
                  </a:lnTo>
                  <a:lnTo>
                    <a:pt x="53" y="136"/>
                  </a:lnTo>
                  <a:lnTo>
                    <a:pt x="51" y="138"/>
                  </a:lnTo>
                  <a:lnTo>
                    <a:pt x="48" y="139"/>
                  </a:lnTo>
                  <a:lnTo>
                    <a:pt x="47" y="140"/>
                  </a:lnTo>
                  <a:lnTo>
                    <a:pt x="44" y="139"/>
                  </a:lnTo>
                  <a:lnTo>
                    <a:pt x="42" y="139"/>
                  </a:lnTo>
                  <a:lnTo>
                    <a:pt x="40" y="140"/>
                  </a:lnTo>
                  <a:lnTo>
                    <a:pt x="34" y="144"/>
                  </a:lnTo>
                  <a:lnTo>
                    <a:pt x="34" y="145"/>
                  </a:lnTo>
                  <a:lnTo>
                    <a:pt x="36" y="145"/>
                  </a:lnTo>
                  <a:lnTo>
                    <a:pt x="40" y="147"/>
                  </a:lnTo>
                  <a:lnTo>
                    <a:pt x="39" y="148"/>
                  </a:lnTo>
                  <a:lnTo>
                    <a:pt x="34" y="148"/>
                  </a:lnTo>
                  <a:lnTo>
                    <a:pt x="30" y="148"/>
                  </a:lnTo>
                  <a:lnTo>
                    <a:pt x="28" y="147"/>
                  </a:lnTo>
                  <a:lnTo>
                    <a:pt x="27" y="147"/>
                  </a:lnTo>
                  <a:lnTo>
                    <a:pt x="24" y="148"/>
                  </a:lnTo>
                  <a:lnTo>
                    <a:pt x="19" y="151"/>
                  </a:lnTo>
                  <a:lnTo>
                    <a:pt x="18" y="151"/>
                  </a:lnTo>
                  <a:lnTo>
                    <a:pt x="17" y="151"/>
                  </a:lnTo>
                  <a:lnTo>
                    <a:pt x="16" y="153"/>
                  </a:lnTo>
                  <a:lnTo>
                    <a:pt x="15" y="154"/>
                  </a:lnTo>
                  <a:lnTo>
                    <a:pt x="14" y="155"/>
                  </a:lnTo>
                  <a:lnTo>
                    <a:pt x="13" y="154"/>
                  </a:lnTo>
                  <a:lnTo>
                    <a:pt x="11" y="154"/>
                  </a:lnTo>
                  <a:lnTo>
                    <a:pt x="9" y="154"/>
                  </a:lnTo>
                  <a:lnTo>
                    <a:pt x="8" y="157"/>
                  </a:lnTo>
                  <a:lnTo>
                    <a:pt x="6" y="159"/>
                  </a:lnTo>
                  <a:lnTo>
                    <a:pt x="5" y="159"/>
                  </a:lnTo>
                  <a:lnTo>
                    <a:pt x="1" y="160"/>
                  </a:lnTo>
                  <a:lnTo>
                    <a:pt x="0" y="161"/>
                  </a:lnTo>
                  <a:lnTo>
                    <a:pt x="1" y="162"/>
                  </a:lnTo>
                  <a:lnTo>
                    <a:pt x="5" y="164"/>
                  </a:lnTo>
                  <a:lnTo>
                    <a:pt x="12" y="166"/>
                  </a:lnTo>
                  <a:lnTo>
                    <a:pt x="17" y="167"/>
                  </a:lnTo>
                  <a:lnTo>
                    <a:pt x="19" y="167"/>
                  </a:lnTo>
                  <a:lnTo>
                    <a:pt x="25" y="168"/>
                  </a:lnTo>
                  <a:lnTo>
                    <a:pt x="29" y="170"/>
                  </a:lnTo>
                  <a:lnTo>
                    <a:pt x="31" y="171"/>
                  </a:lnTo>
                  <a:lnTo>
                    <a:pt x="30" y="171"/>
                  </a:lnTo>
                  <a:lnTo>
                    <a:pt x="29" y="171"/>
                  </a:lnTo>
                  <a:lnTo>
                    <a:pt x="26" y="171"/>
                  </a:lnTo>
                  <a:lnTo>
                    <a:pt x="25" y="172"/>
                  </a:lnTo>
                  <a:lnTo>
                    <a:pt x="24" y="174"/>
                  </a:lnTo>
                  <a:lnTo>
                    <a:pt x="23" y="174"/>
                  </a:lnTo>
                  <a:lnTo>
                    <a:pt x="20" y="174"/>
                  </a:lnTo>
                  <a:lnTo>
                    <a:pt x="18" y="174"/>
                  </a:lnTo>
                  <a:lnTo>
                    <a:pt x="17" y="174"/>
                  </a:lnTo>
                  <a:lnTo>
                    <a:pt x="19" y="175"/>
                  </a:lnTo>
                  <a:lnTo>
                    <a:pt x="24" y="178"/>
                  </a:lnTo>
                  <a:lnTo>
                    <a:pt x="25" y="179"/>
                  </a:lnTo>
                  <a:lnTo>
                    <a:pt x="25" y="180"/>
                  </a:lnTo>
                  <a:lnTo>
                    <a:pt x="25" y="184"/>
                  </a:lnTo>
                  <a:lnTo>
                    <a:pt x="26" y="185"/>
                  </a:lnTo>
                  <a:lnTo>
                    <a:pt x="28" y="187"/>
                  </a:lnTo>
                  <a:lnTo>
                    <a:pt x="32" y="189"/>
                  </a:lnTo>
                  <a:lnTo>
                    <a:pt x="34" y="189"/>
                  </a:lnTo>
                  <a:lnTo>
                    <a:pt x="42" y="190"/>
                  </a:lnTo>
                  <a:lnTo>
                    <a:pt x="46" y="191"/>
                  </a:lnTo>
                  <a:lnTo>
                    <a:pt x="51" y="191"/>
                  </a:lnTo>
                  <a:lnTo>
                    <a:pt x="52" y="191"/>
                  </a:lnTo>
                  <a:lnTo>
                    <a:pt x="50" y="191"/>
                  </a:lnTo>
                  <a:lnTo>
                    <a:pt x="48" y="191"/>
                  </a:lnTo>
                  <a:lnTo>
                    <a:pt x="51" y="190"/>
                  </a:lnTo>
                  <a:lnTo>
                    <a:pt x="54" y="190"/>
                  </a:lnTo>
                  <a:lnTo>
                    <a:pt x="55" y="189"/>
                  </a:lnTo>
                  <a:lnTo>
                    <a:pt x="57" y="188"/>
                  </a:lnTo>
                  <a:lnTo>
                    <a:pt x="61" y="188"/>
                  </a:lnTo>
                  <a:lnTo>
                    <a:pt x="67" y="188"/>
                  </a:lnTo>
                  <a:lnTo>
                    <a:pt x="71" y="189"/>
                  </a:lnTo>
                  <a:lnTo>
                    <a:pt x="73" y="189"/>
                  </a:lnTo>
                  <a:lnTo>
                    <a:pt x="75" y="191"/>
                  </a:lnTo>
                  <a:lnTo>
                    <a:pt x="78" y="192"/>
                  </a:lnTo>
                  <a:lnTo>
                    <a:pt x="79" y="191"/>
                  </a:lnTo>
                  <a:lnTo>
                    <a:pt x="80" y="190"/>
                  </a:lnTo>
                  <a:lnTo>
                    <a:pt x="79" y="190"/>
                  </a:lnTo>
                  <a:lnTo>
                    <a:pt x="74" y="188"/>
                  </a:lnTo>
                  <a:lnTo>
                    <a:pt x="75" y="187"/>
                  </a:lnTo>
                  <a:lnTo>
                    <a:pt x="76" y="187"/>
                  </a:lnTo>
                  <a:lnTo>
                    <a:pt x="80" y="188"/>
                  </a:lnTo>
                  <a:lnTo>
                    <a:pt x="82" y="190"/>
                  </a:lnTo>
                  <a:lnTo>
                    <a:pt x="83" y="192"/>
                  </a:lnTo>
                  <a:lnTo>
                    <a:pt x="83" y="194"/>
                  </a:lnTo>
                  <a:lnTo>
                    <a:pt x="85" y="193"/>
                  </a:lnTo>
                  <a:lnTo>
                    <a:pt x="86" y="191"/>
                  </a:lnTo>
                  <a:lnTo>
                    <a:pt x="87" y="189"/>
                  </a:lnTo>
                  <a:lnTo>
                    <a:pt x="91" y="188"/>
                  </a:lnTo>
                  <a:lnTo>
                    <a:pt x="93" y="186"/>
                  </a:lnTo>
                  <a:lnTo>
                    <a:pt x="95" y="185"/>
                  </a:lnTo>
                  <a:lnTo>
                    <a:pt x="97" y="185"/>
                  </a:lnTo>
                  <a:lnTo>
                    <a:pt x="99" y="184"/>
                  </a:lnTo>
                  <a:lnTo>
                    <a:pt x="100" y="182"/>
                  </a:lnTo>
                  <a:lnTo>
                    <a:pt x="102" y="182"/>
                  </a:lnTo>
                  <a:lnTo>
                    <a:pt x="105" y="184"/>
                  </a:lnTo>
                  <a:lnTo>
                    <a:pt x="108" y="181"/>
                  </a:lnTo>
                  <a:lnTo>
                    <a:pt x="110" y="179"/>
                  </a:lnTo>
                  <a:lnTo>
                    <a:pt x="112" y="179"/>
                  </a:lnTo>
                  <a:lnTo>
                    <a:pt x="112" y="180"/>
                  </a:lnTo>
                  <a:lnTo>
                    <a:pt x="113" y="181"/>
                  </a:lnTo>
                  <a:lnTo>
                    <a:pt x="115" y="184"/>
                  </a:lnTo>
                  <a:lnTo>
                    <a:pt x="115" y="185"/>
                  </a:lnTo>
                  <a:lnTo>
                    <a:pt x="113" y="187"/>
                  </a:lnTo>
                  <a:lnTo>
                    <a:pt x="110" y="189"/>
                  </a:lnTo>
                  <a:lnTo>
                    <a:pt x="108" y="190"/>
                  </a:lnTo>
                  <a:lnTo>
                    <a:pt x="106" y="190"/>
                  </a:lnTo>
                  <a:lnTo>
                    <a:pt x="106" y="192"/>
                  </a:lnTo>
                  <a:lnTo>
                    <a:pt x="108" y="192"/>
                  </a:lnTo>
                  <a:lnTo>
                    <a:pt x="109" y="192"/>
                  </a:lnTo>
                  <a:lnTo>
                    <a:pt x="109" y="193"/>
                  </a:lnTo>
                  <a:lnTo>
                    <a:pt x="111" y="196"/>
                  </a:lnTo>
                  <a:lnTo>
                    <a:pt x="113" y="198"/>
                  </a:lnTo>
                  <a:lnTo>
                    <a:pt x="113" y="200"/>
                  </a:lnTo>
                  <a:lnTo>
                    <a:pt x="114" y="203"/>
                  </a:lnTo>
                  <a:lnTo>
                    <a:pt x="115" y="205"/>
                  </a:lnTo>
                  <a:lnTo>
                    <a:pt x="115" y="206"/>
                  </a:lnTo>
                  <a:lnTo>
                    <a:pt x="115" y="208"/>
                  </a:lnTo>
                  <a:lnTo>
                    <a:pt x="114" y="210"/>
                  </a:lnTo>
                  <a:lnTo>
                    <a:pt x="113" y="213"/>
                  </a:lnTo>
                  <a:lnTo>
                    <a:pt x="110" y="215"/>
                  </a:lnTo>
                  <a:lnTo>
                    <a:pt x="106" y="216"/>
                  </a:lnTo>
                  <a:lnTo>
                    <a:pt x="95" y="216"/>
                  </a:lnTo>
                  <a:lnTo>
                    <a:pt x="93" y="215"/>
                  </a:lnTo>
                  <a:lnTo>
                    <a:pt x="92" y="215"/>
                  </a:lnTo>
                  <a:lnTo>
                    <a:pt x="91" y="216"/>
                  </a:lnTo>
                  <a:lnTo>
                    <a:pt x="88" y="219"/>
                  </a:lnTo>
                  <a:lnTo>
                    <a:pt x="85" y="222"/>
                  </a:lnTo>
                  <a:lnTo>
                    <a:pt x="83" y="223"/>
                  </a:lnTo>
                  <a:lnTo>
                    <a:pt x="82" y="226"/>
                  </a:lnTo>
                  <a:lnTo>
                    <a:pt x="80" y="227"/>
                  </a:lnTo>
                  <a:lnTo>
                    <a:pt x="76" y="227"/>
                  </a:lnTo>
                  <a:lnTo>
                    <a:pt x="73" y="227"/>
                  </a:lnTo>
                  <a:lnTo>
                    <a:pt x="70" y="224"/>
                  </a:lnTo>
                  <a:lnTo>
                    <a:pt x="66" y="222"/>
                  </a:lnTo>
                  <a:lnTo>
                    <a:pt x="62" y="222"/>
                  </a:lnTo>
                  <a:lnTo>
                    <a:pt x="59" y="223"/>
                  </a:lnTo>
                  <a:lnTo>
                    <a:pt x="56" y="224"/>
                  </a:lnTo>
                  <a:lnTo>
                    <a:pt x="56" y="226"/>
                  </a:lnTo>
                  <a:lnTo>
                    <a:pt x="58" y="227"/>
                  </a:lnTo>
                  <a:lnTo>
                    <a:pt x="59" y="228"/>
                  </a:lnTo>
                  <a:lnTo>
                    <a:pt x="58" y="228"/>
                  </a:lnTo>
                  <a:lnTo>
                    <a:pt x="54" y="228"/>
                  </a:lnTo>
                  <a:lnTo>
                    <a:pt x="52" y="230"/>
                  </a:lnTo>
                  <a:lnTo>
                    <a:pt x="51" y="233"/>
                  </a:lnTo>
                  <a:lnTo>
                    <a:pt x="51" y="236"/>
                  </a:lnTo>
                  <a:lnTo>
                    <a:pt x="51" y="237"/>
                  </a:lnTo>
                  <a:lnTo>
                    <a:pt x="53" y="236"/>
                  </a:lnTo>
                  <a:lnTo>
                    <a:pt x="55" y="235"/>
                  </a:lnTo>
                  <a:lnTo>
                    <a:pt x="56" y="235"/>
                  </a:lnTo>
                  <a:lnTo>
                    <a:pt x="53" y="238"/>
                  </a:lnTo>
                  <a:lnTo>
                    <a:pt x="52" y="241"/>
                  </a:lnTo>
                  <a:lnTo>
                    <a:pt x="51" y="241"/>
                  </a:lnTo>
                  <a:lnTo>
                    <a:pt x="48" y="240"/>
                  </a:lnTo>
                  <a:lnTo>
                    <a:pt x="47" y="241"/>
                  </a:lnTo>
                  <a:lnTo>
                    <a:pt x="45" y="242"/>
                  </a:lnTo>
                  <a:lnTo>
                    <a:pt x="40" y="247"/>
                  </a:lnTo>
                  <a:lnTo>
                    <a:pt x="37" y="250"/>
                  </a:lnTo>
                  <a:lnTo>
                    <a:pt x="37" y="254"/>
                  </a:lnTo>
                  <a:lnTo>
                    <a:pt x="38" y="257"/>
                  </a:lnTo>
                  <a:lnTo>
                    <a:pt x="37" y="257"/>
                  </a:lnTo>
                  <a:lnTo>
                    <a:pt x="36" y="258"/>
                  </a:lnTo>
                  <a:lnTo>
                    <a:pt x="31" y="258"/>
                  </a:lnTo>
                  <a:lnTo>
                    <a:pt x="34" y="260"/>
                  </a:lnTo>
                  <a:lnTo>
                    <a:pt x="34" y="261"/>
                  </a:lnTo>
                  <a:lnTo>
                    <a:pt x="33" y="261"/>
                  </a:lnTo>
                  <a:lnTo>
                    <a:pt x="31" y="262"/>
                  </a:lnTo>
                  <a:lnTo>
                    <a:pt x="30" y="262"/>
                  </a:lnTo>
                  <a:lnTo>
                    <a:pt x="29" y="262"/>
                  </a:lnTo>
                  <a:lnTo>
                    <a:pt x="30" y="264"/>
                  </a:lnTo>
                  <a:lnTo>
                    <a:pt x="32" y="264"/>
                  </a:lnTo>
                  <a:lnTo>
                    <a:pt x="34" y="264"/>
                  </a:lnTo>
                  <a:lnTo>
                    <a:pt x="36" y="265"/>
                  </a:lnTo>
                  <a:lnTo>
                    <a:pt x="34" y="266"/>
                  </a:lnTo>
                  <a:lnTo>
                    <a:pt x="33" y="269"/>
                  </a:lnTo>
                  <a:lnTo>
                    <a:pt x="34" y="270"/>
                  </a:lnTo>
                  <a:lnTo>
                    <a:pt x="37" y="270"/>
                  </a:lnTo>
                  <a:lnTo>
                    <a:pt x="39" y="271"/>
                  </a:lnTo>
                  <a:lnTo>
                    <a:pt x="38" y="273"/>
                  </a:lnTo>
                  <a:lnTo>
                    <a:pt x="39" y="275"/>
                  </a:lnTo>
                  <a:lnTo>
                    <a:pt x="40" y="275"/>
                  </a:lnTo>
                  <a:lnTo>
                    <a:pt x="41" y="275"/>
                  </a:lnTo>
                  <a:lnTo>
                    <a:pt x="43" y="275"/>
                  </a:lnTo>
                  <a:lnTo>
                    <a:pt x="42" y="274"/>
                  </a:lnTo>
                  <a:lnTo>
                    <a:pt x="42" y="273"/>
                  </a:lnTo>
                  <a:lnTo>
                    <a:pt x="43" y="272"/>
                  </a:lnTo>
                  <a:lnTo>
                    <a:pt x="44" y="271"/>
                  </a:lnTo>
                  <a:lnTo>
                    <a:pt x="44" y="270"/>
                  </a:lnTo>
                  <a:lnTo>
                    <a:pt x="43" y="272"/>
                  </a:lnTo>
                  <a:lnTo>
                    <a:pt x="43" y="273"/>
                  </a:lnTo>
                  <a:lnTo>
                    <a:pt x="45" y="274"/>
                  </a:lnTo>
                  <a:lnTo>
                    <a:pt x="45" y="273"/>
                  </a:lnTo>
                  <a:lnTo>
                    <a:pt x="46" y="272"/>
                  </a:lnTo>
                  <a:lnTo>
                    <a:pt x="46" y="273"/>
                  </a:lnTo>
                  <a:lnTo>
                    <a:pt x="45" y="274"/>
                  </a:lnTo>
                  <a:lnTo>
                    <a:pt x="47" y="275"/>
                  </a:lnTo>
                  <a:lnTo>
                    <a:pt x="50" y="275"/>
                  </a:lnTo>
                  <a:lnTo>
                    <a:pt x="51" y="275"/>
                  </a:lnTo>
                  <a:lnTo>
                    <a:pt x="48" y="277"/>
                  </a:lnTo>
                  <a:lnTo>
                    <a:pt x="47" y="277"/>
                  </a:lnTo>
                  <a:lnTo>
                    <a:pt x="46" y="277"/>
                  </a:lnTo>
                  <a:lnTo>
                    <a:pt x="45" y="278"/>
                  </a:lnTo>
                  <a:lnTo>
                    <a:pt x="46" y="279"/>
                  </a:lnTo>
                  <a:lnTo>
                    <a:pt x="47" y="279"/>
                  </a:lnTo>
                  <a:lnTo>
                    <a:pt x="50" y="278"/>
                  </a:lnTo>
                  <a:lnTo>
                    <a:pt x="52" y="279"/>
                  </a:lnTo>
                  <a:lnTo>
                    <a:pt x="53" y="279"/>
                  </a:lnTo>
                  <a:lnTo>
                    <a:pt x="54" y="279"/>
                  </a:lnTo>
                  <a:lnTo>
                    <a:pt x="56" y="280"/>
                  </a:lnTo>
                  <a:lnTo>
                    <a:pt x="58" y="280"/>
                  </a:lnTo>
                  <a:lnTo>
                    <a:pt x="62" y="280"/>
                  </a:lnTo>
                  <a:lnTo>
                    <a:pt x="64" y="280"/>
                  </a:lnTo>
                  <a:lnTo>
                    <a:pt x="66" y="279"/>
                  </a:lnTo>
                  <a:lnTo>
                    <a:pt x="68" y="278"/>
                  </a:lnTo>
                  <a:lnTo>
                    <a:pt x="69" y="279"/>
                  </a:lnTo>
                  <a:lnTo>
                    <a:pt x="71" y="280"/>
                  </a:lnTo>
                  <a:lnTo>
                    <a:pt x="69" y="280"/>
                  </a:lnTo>
                  <a:lnTo>
                    <a:pt x="66" y="280"/>
                  </a:lnTo>
                  <a:lnTo>
                    <a:pt x="68" y="282"/>
                  </a:lnTo>
                  <a:lnTo>
                    <a:pt x="71" y="282"/>
                  </a:lnTo>
                  <a:lnTo>
                    <a:pt x="72" y="283"/>
                  </a:lnTo>
                  <a:lnTo>
                    <a:pt x="73" y="285"/>
                  </a:lnTo>
                  <a:lnTo>
                    <a:pt x="71" y="287"/>
                  </a:lnTo>
                  <a:lnTo>
                    <a:pt x="69" y="288"/>
                  </a:lnTo>
                  <a:lnTo>
                    <a:pt x="68" y="288"/>
                  </a:lnTo>
                  <a:lnTo>
                    <a:pt x="67" y="287"/>
                  </a:lnTo>
                  <a:lnTo>
                    <a:pt x="67" y="286"/>
                  </a:lnTo>
                  <a:lnTo>
                    <a:pt x="66" y="284"/>
                  </a:lnTo>
                  <a:lnTo>
                    <a:pt x="65" y="284"/>
                  </a:lnTo>
                  <a:lnTo>
                    <a:pt x="64" y="284"/>
                  </a:lnTo>
                  <a:lnTo>
                    <a:pt x="61" y="286"/>
                  </a:lnTo>
                  <a:lnTo>
                    <a:pt x="60" y="286"/>
                  </a:lnTo>
                  <a:lnTo>
                    <a:pt x="58" y="288"/>
                  </a:lnTo>
                  <a:lnTo>
                    <a:pt x="57" y="288"/>
                  </a:lnTo>
                  <a:lnTo>
                    <a:pt x="58" y="287"/>
                  </a:lnTo>
                  <a:lnTo>
                    <a:pt x="59" y="286"/>
                  </a:lnTo>
                  <a:lnTo>
                    <a:pt x="60" y="285"/>
                  </a:lnTo>
                  <a:lnTo>
                    <a:pt x="59" y="284"/>
                  </a:lnTo>
                  <a:lnTo>
                    <a:pt x="55" y="283"/>
                  </a:lnTo>
                  <a:lnTo>
                    <a:pt x="54" y="282"/>
                  </a:lnTo>
                  <a:lnTo>
                    <a:pt x="53" y="280"/>
                  </a:lnTo>
                  <a:lnTo>
                    <a:pt x="52" y="280"/>
                  </a:lnTo>
                  <a:lnTo>
                    <a:pt x="51" y="280"/>
                  </a:lnTo>
                  <a:lnTo>
                    <a:pt x="50" y="280"/>
                  </a:lnTo>
                  <a:lnTo>
                    <a:pt x="50" y="279"/>
                  </a:lnTo>
                  <a:lnTo>
                    <a:pt x="50" y="280"/>
                  </a:lnTo>
                  <a:lnTo>
                    <a:pt x="50" y="282"/>
                  </a:lnTo>
                  <a:lnTo>
                    <a:pt x="48" y="283"/>
                  </a:lnTo>
                  <a:lnTo>
                    <a:pt x="47" y="284"/>
                  </a:lnTo>
                  <a:lnTo>
                    <a:pt x="47" y="285"/>
                  </a:lnTo>
                  <a:lnTo>
                    <a:pt x="46" y="286"/>
                  </a:lnTo>
                  <a:lnTo>
                    <a:pt x="43" y="287"/>
                  </a:lnTo>
                  <a:lnTo>
                    <a:pt x="42" y="288"/>
                  </a:lnTo>
                  <a:lnTo>
                    <a:pt x="42" y="289"/>
                  </a:lnTo>
                  <a:lnTo>
                    <a:pt x="45" y="289"/>
                  </a:lnTo>
                  <a:lnTo>
                    <a:pt x="46" y="289"/>
                  </a:lnTo>
                  <a:lnTo>
                    <a:pt x="48" y="288"/>
                  </a:lnTo>
                  <a:lnTo>
                    <a:pt x="48" y="289"/>
                  </a:lnTo>
                  <a:lnTo>
                    <a:pt x="46" y="291"/>
                  </a:lnTo>
                  <a:lnTo>
                    <a:pt x="47" y="292"/>
                  </a:lnTo>
                  <a:lnTo>
                    <a:pt x="52" y="295"/>
                  </a:lnTo>
                  <a:lnTo>
                    <a:pt x="54" y="295"/>
                  </a:lnTo>
                  <a:lnTo>
                    <a:pt x="55" y="296"/>
                  </a:lnTo>
                  <a:lnTo>
                    <a:pt x="58" y="301"/>
                  </a:lnTo>
                  <a:lnTo>
                    <a:pt x="62" y="305"/>
                  </a:lnTo>
                  <a:lnTo>
                    <a:pt x="65" y="306"/>
                  </a:lnTo>
                  <a:lnTo>
                    <a:pt x="67" y="306"/>
                  </a:lnTo>
                  <a:lnTo>
                    <a:pt x="76" y="305"/>
                  </a:lnTo>
                  <a:lnTo>
                    <a:pt x="81" y="304"/>
                  </a:lnTo>
                  <a:lnTo>
                    <a:pt x="83" y="303"/>
                  </a:lnTo>
                  <a:lnTo>
                    <a:pt x="84" y="302"/>
                  </a:lnTo>
                  <a:lnTo>
                    <a:pt x="85" y="302"/>
                  </a:lnTo>
                  <a:lnTo>
                    <a:pt x="86" y="302"/>
                  </a:lnTo>
                  <a:lnTo>
                    <a:pt x="87" y="302"/>
                  </a:lnTo>
                  <a:lnTo>
                    <a:pt x="88" y="300"/>
                  </a:lnTo>
                  <a:lnTo>
                    <a:pt x="89" y="298"/>
                  </a:lnTo>
                  <a:lnTo>
                    <a:pt x="88" y="297"/>
                  </a:lnTo>
                  <a:lnTo>
                    <a:pt x="87" y="297"/>
                  </a:lnTo>
                  <a:lnTo>
                    <a:pt x="86" y="296"/>
                  </a:lnTo>
                  <a:lnTo>
                    <a:pt x="87" y="295"/>
                  </a:lnTo>
                  <a:lnTo>
                    <a:pt x="87" y="293"/>
                  </a:lnTo>
                  <a:lnTo>
                    <a:pt x="88" y="293"/>
                  </a:lnTo>
                  <a:lnTo>
                    <a:pt x="89" y="292"/>
                  </a:lnTo>
                  <a:lnTo>
                    <a:pt x="89" y="291"/>
                  </a:lnTo>
                  <a:lnTo>
                    <a:pt x="91" y="290"/>
                  </a:lnTo>
                  <a:lnTo>
                    <a:pt x="91" y="289"/>
                  </a:lnTo>
                  <a:lnTo>
                    <a:pt x="92" y="288"/>
                  </a:lnTo>
                  <a:lnTo>
                    <a:pt x="93" y="287"/>
                  </a:lnTo>
                  <a:lnTo>
                    <a:pt x="94" y="286"/>
                  </a:lnTo>
                  <a:lnTo>
                    <a:pt x="94" y="285"/>
                  </a:lnTo>
                  <a:lnTo>
                    <a:pt x="95" y="285"/>
                  </a:lnTo>
                  <a:lnTo>
                    <a:pt x="96" y="286"/>
                  </a:lnTo>
                  <a:lnTo>
                    <a:pt x="96" y="285"/>
                  </a:lnTo>
                  <a:lnTo>
                    <a:pt x="98" y="285"/>
                  </a:lnTo>
                  <a:lnTo>
                    <a:pt x="96" y="286"/>
                  </a:lnTo>
                  <a:lnTo>
                    <a:pt x="93" y="288"/>
                  </a:lnTo>
                  <a:lnTo>
                    <a:pt x="92" y="290"/>
                  </a:lnTo>
                  <a:lnTo>
                    <a:pt x="89" y="293"/>
                  </a:lnTo>
                  <a:lnTo>
                    <a:pt x="89" y="295"/>
                  </a:lnTo>
                  <a:lnTo>
                    <a:pt x="89" y="296"/>
                  </a:lnTo>
                  <a:lnTo>
                    <a:pt x="92" y="298"/>
                  </a:lnTo>
                  <a:lnTo>
                    <a:pt x="92" y="297"/>
                  </a:lnTo>
                  <a:lnTo>
                    <a:pt x="93" y="297"/>
                  </a:lnTo>
                  <a:lnTo>
                    <a:pt x="94" y="298"/>
                  </a:lnTo>
                  <a:lnTo>
                    <a:pt x="94" y="301"/>
                  </a:lnTo>
                  <a:lnTo>
                    <a:pt x="96" y="306"/>
                  </a:lnTo>
                  <a:lnTo>
                    <a:pt x="98" y="311"/>
                  </a:lnTo>
                  <a:lnTo>
                    <a:pt x="100" y="313"/>
                  </a:lnTo>
                  <a:lnTo>
                    <a:pt x="100" y="314"/>
                  </a:lnTo>
                  <a:lnTo>
                    <a:pt x="99" y="315"/>
                  </a:lnTo>
                  <a:lnTo>
                    <a:pt x="96" y="318"/>
                  </a:lnTo>
                  <a:lnTo>
                    <a:pt x="96" y="319"/>
                  </a:lnTo>
                  <a:lnTo>
                    <a:pt x="96" y="321"/>
                  </a:lnTo>
                  <a:lnTo>
                    <a:pt x="97" y="323"/>
                  </a:lnTo>
                  <a:lnTo>
                    <a:pt x="98" y="324"/>
                  </a:lnTo>
                  <a:lnTo>
                    <a:pt x="100" y="323"/>
                  </a:lnTo>
                  <a:lnTo>
                    <a:pt x="102" y="323"/>
                  </a:lnTo>
                  <a:lnTo>
                    <a:pt x="102" y="324"/>
                  </a:lnTo>
                  <a:lnTo>
                    <a:pt x="99" y="325"/>
                  </a:lnTo>
                  <a:lnTo>
                    <a:pt x="99" y="326"/>
                  </a:lnTo>
                  <a:lnTo>
                    <a:pt x="100" y="329"/>
                  </a:lnTo>
                  <a:lnTo>
                    <a:pt x="100" y="330"/>
                  </a:lnTo>
                  <a:lnTo>
                    <a:pt x="101" y="330"/>
                  </a:lnTo>
                  <a:lnTo>
                    <a:pt x="101" y="331"/>
                  </a:lnTo>
                  <a:lnTo>
                    <a:pt x="95" y="333"/>
                  </a:lnTo>
                  <a:lnTo>
                    <a:pt x="94" y="334"/>
                  </a:lnTo>
                  <a:lnTo>
                    <a:pt x="95" y="334"/>
                  </a:lnTo>
                  <a:lnTo>
                    <a:pt x="99" y="334"/>
                  </a:lnTo>
                  <a:lnTo>
                    <a:pt x="100" y="334"/>
                  </a:lnTo>
                  <a:lnTo>
                    <a:pt x="101" y="334"/>
                  </a:lnTo>
                  <a:lnTo>
                    <a:pt x="101" y="335"/>
                  </a:lnTo>
                  <a:lnTo>
                    <a:pt x="105" y="333"/>
                  </a:lnTo>
                  <a:lnTo>
                    <a:pt x="108" y="332"/>
                  </a:lnTo>
                  <a:lnTo>
                    <a:pt x="110" y="330"/>
                  </a:lnTo>
                  <a:lnTo>
                    <a:pt x="114" y="328"/>
                  </a:lnTo>
                  <a:lnTo>
                    <a:pt x="114" y="329"/>
                  </a:lnTo>
                  <a:lnTo>
                    <a:pt x="115" y="328"/>
                  </a:lnTo>
                  <a:lnTo>
                    <a:pt x="120" y="326"/>
                  </a:lnTo>
                  <a:lnTo>
                    <a:pt x="122" y="325"/>
                  </a:lnTo>
                  <a:lnTo>
                    <a:pt x="123" y="325"/>
                  </a:lnTo>
                  <a:lnTo>
                    <a:pt x="124" y="327"/>
                  </a:lnTo>
                  <a:lnTo>
                    <a:pt x="124" y="328"/>
                  </a:lnTo>
                  <a:lnTo>
                    <a:pt x="125" y="327"/>
                  </a:lnTo>
                  <a:lnTo>
                    <a:pt x="126" y="328"/>
                  </a:lnTo>
                  <a:lnTo>
                    <a:pt x="126" y="329"/>
                  </a:lnTo>
                  <a:lnTo>
                    <a:pt x="127" y="328"/>
                  </a:lnTo>
                  <a:lnTo>
                    <a:pt x="128" y="328"/>
                  </a:lnTo>
                  <a:lnTo>
                    <a:pt x="128" y="329"/>
                  </a:lnTo>
                  <a:lnTo>
                    <a:pt x="129" y="330"/>
                  </a:lnTo>
                  <a:lnTo>
                    <a:pt x="130" y="330"/>
                  </a:lnTo>
                  <a:lnTo>
                    <a:pt x="131" y="330"/>
                  </a:lnTo>
                  <a:lnTo>
                    <a:pt x="133" y="327"/>
                  </a:lnTo>
                  <a:lnTo>
                    <a:pt x="134" y="327"/>
                  </a:lnTo>
                  <a:lnTo>
                    <a:pt x="135" y="328"/>
                  </a:lnTo>
                  <a:lnTo>
                    <a:pt x="135" y="329"/>
                  </a:lnTo>
                  <a:lnTo>
                    <a:pt x="136" y="330"/>
                  </a:lnTo>
                  <a:lnTo>
                    <a:pt x="137" y="330"/>
                  </a:lnTo>
                  <a:lnTo>
                    <a:pt x="138" y="332"/>
                  </a:lnTo>
                  <a:lnTo>
                    <a:pt x="142" y="338"/>
                  </a:lnTo>
                  <a:lnTo>
                    <a:pt x="144" y="339"/>
                  </a:lnTo>
                  <a:lnTo>
                    <a:pt x="145" y="340"/>
                  </a:lnTo>
                  <a:lnTo>
                    <a:pt x="148" y="339"/>
                  </a:lnTo>
                  <a:lnTo>
                    <a:pt x="149" y="338"/>
                  </a:lnTo>
                  <a:lnTo>
                    <a:pt x="148" y="337"/>
                  </a:lnTo>
                  <a:lnTo>
                    <a:pt x="145" y="332"/>
                  </a:lnTo>
                  <a:lnTo>
                    <a:pt x="145" y="331"/>
                  </a:lnTo>
                  <a:lnTo>
                    <a:pt x="147" y="329"/>
                  </a:lnTo>
                  <a:lnTo>
                    <a:pt x="148" y="328"/>
                  </a:lnTo>
                  <a:lnTo>
                    <a:pt x="148" y="327"/>
                  </a:lnTo>
                  <a:lnTo>
                    <a:pt x="149" y="328"/>
                  </a:lnTo>
                  <a:lnTo>
                    <a:pt x="150" y="328"/>
                  </a:lnTo>
                  <a:lnTo>
                    <a:pt x="152" y="325"/>
                  </a:lnTo>
                  <a:lnTo>
                    <a:pt x="153" y="324"/>
                  </a:lnTo>
                  <a:lnTo>
                    <a:pt x="152" y="323"/>
                  </a:lnTo>
                  <a:lnTo>
                    <a:pt x="153" y="323"/>
                  </a:lnTo>
                  <a:lnTo>
                    <a:pt x="154" y="324"/>
                  </a:lnTo>
                  <a:lnTo>
                    <a:pt x="156" y="325"/>
                  </a:lnTo>
                  <a:lnTo>
                    <a:pt x="158" y="325"/>
                  </a:lnTo>
                  <a:lnTo>
                    <a:pt x="159" y="326"/>
                  </a:lnTo>
                  <a:lnTo>
                    <a:pt x="159" y="327"/>
                  </a:lnTo>
                  <a:lnTo>
                    <a:pt x="158" y="326"/>
                  </a:lnTo>
                  <a:lnTo>
                    <a:pt x="156" y="325"/>
                  </a:lnTo>
                  <a:lnTo>
                    <a:pt x="154" y="325"/>
                  </a:lnTo>
                  <a:lnTo>
                    <a:pt x="153" y="326"/>
                  </a:lnTo>
                  <a:lnTo>
                    <a:pt x="152" y="327"/>
                  </a:lnTo>
                  <a:lnTo>
                    <a:pt x="152" y="329"/>
                  </a:lnTo>
                  <a:lnTo>
                    <a:pt x="152" y="330"/>
                  </a:lnTo>
                  <a:lnTo>
                    <a:pt x="153" y="331"/>
                  </a:lnTo>
                  <a:lnTo>
                    <a:pt x="154" y="332"/>
                  </a:lnTo>
                  <a:lnTo>
                    <a:pt x="155" y="334"/>
                  </a:lnTo>
                  <a:lnTo>
                    <a:pt x="157" y="334"/>
                  </a:lnTo>
                  <a:lnTo>
                    <a:pt x="159" y="334"/>
                  </a:lnTo>
                  <a:lnTo>
                    <a:pt x="162" y="333"/>
                  </a:lnTo>
                  <a:lnTo>
                    <a:pt x="168" y="330"/>
                  </a:lnTo>
                  <a:lnTo>
                    <a:pt x="171" y="330"/>
                  </a:lnTo>
                  <a:lnTo>
                    <a:pt x="175" y="328"/>
                  </a:lnTo>
                  <a:lnTo>
                    <a:pt x="177" y="326"/>
                  </a:lnTo>
                  <a:lnTo>
                    <a:pt x="179" y="324"/>
                  </a:lnTo>
                  <a:lnTo>
                    <a:pt x="179" y="323"/>
                  </a:lnTo>
                  <a:lnTo>
                    <a:pt x="179" y="324"/>
                  </a:lnTo>
                  <a:lnTo>
                    <a:pt x="177" y="328"/>
                  </a:lnTo>
                  <a:lnTo>
                    <a:pt x="176" y="330"/>
                  </a:lnTo>
                  <a:lnTo>
                    <a:pt x="176" y="331"/>
                  </a:lnTo>
                  <a:lnTo>
                    <a:pt x="177" y="332"/>
                  </a:lnTo>
                  <a:lnTo>
                    <a:pt x="176" y="333"/>
                  </a:lnTo>
                  <a:lnTo>
                    <a:pt x="169" y="340"/>
                  </a:lnTo>
                  <a:lnTo>
                    <a:pt x="168" y="342"/>
                  </a:lnTo>
                  <a:lnTo>
                    <a:pt x="168" y="343"/>
                  </a:lnTo>
                  <a:lnTo>
                    <a:pt x="170" y="343"/>
                  </a:lnTo>
                  <a:lnTo>
                    <a:pt x="173" y="344"/>
                  </a:lnTo>
                  <a:lnTo>
                    <a:pt x="173" y="345"/>
                  </a:lnTo>
                  <a:lnTo>
                    <a:pt x="170" y="344"/>
                  </a:lnTo>
                  <a:lnTo>
                    <a:pt x="168" y="345"/>
                  </a:lnTo>
                  <a:lnTo>
                    <a:pt x="167" y="347"/>
                  </a:lnTo>
                  <a:lnTo>
                    <a:pt x="166" y="351"/>
                  </a:lnTo>
                  <a:lnTo>
                    <a:pt x="165" y="356"/>
                  </a:lnTo>
                  <a:lnTo>
                    <a:pt x="165" y="357"/>
                  </a:lnTo>
                  <a:lnTo>
                    <a:pt x="166" y="358"/>
                  </a:lnTo>
                  <a:lnTo>
                    <a:pt x="167" y="359"/>
                  </a:lnTo>
                  <a:lnTo>
                    <a:pt x="166" y="360"/>
                  </a:lnTo>
                  <a:lnTo>
                    <a:pt x="165" y="360"/>
                  </a:lnTo>
                  <a:lnTo>
                    <a:pt x="165" y="359"/>
                  </a:lnTo>
                  <a:lnTo>
                    <a:pt x="164" y="359"/>
                  </a:lnTo>
                  <a:lnTo>
                    <a:pt x="157" y="363"/>
                  </a:lnTo>
                  <a:lnTo>
                    <a:pt x="153" y="368"/>
                  </a:lnTo>
                  <a:lnTo>
                    <a:pt x="150" y="370"/>
                  </a:lnTo>
                  <a:lnTo>
                    <a:pt x="150" y="371"/>
                  </a:lnTo>
                  <a:lnTo>
                    <a:pt x="150" y="373"/>
                  </a:lnTo>
                  <a:lnTo>
                    <a:pt x="150" y="376"/>
                  </a:lnTo>
                  <a:lnTo>
                    <a:pt x="149" y="377"/>
                  </a:lnTo>
                  <a:lnTo>
                    <a:pt x="148" y="376"/>
                  </a:lnTo>
                  <a:lnTo>
                    <a:pt x="144" y="375"/>
                  </a:lnTo>
                  <a:lnTo>
                    <a:pt x="143" y="376"/>
                  </a:lnTo>
                  <a:lnTo>
                    <a:pt x="126" y="387"/>
                  </a:lnTo>
                  <a:lnTo>
                    <a:pt x="123" y="388"/>
                  </a:lnTo>
                  <a:lnTo>
                    <a:pt x="122" y="390"/>
                  </a:lnTo>
                  <a:lnTo>
                    <a:pt x="120" y="393"/>
                  </a:lnTo>
                  <a:lnTo>
                    <a:pt x="120" y="395"/>
                  </a:lnTo>
                  <a:lnTo>
                    <a:pt x="120" y="396"/>
                  </a:lnTo>
                  <a:lnTo>
                    <a:pt x="123" y="397"/>
                  </a:lnTo>
                  <a:lnTo>
                    <a:pt x="124" y="398"/>
                  </a:lnTo>
                  <a:lnTo>
                    <a:pt x="124" y="399"/>
                  </a:lnTo>
                  <a:lnTo>
                    <a:pt x="124" y="400"/>
                  </a:lnTo>
                  <a:lnTo>
                    <a:pt x="116" y="398"/>
                  </a:lnTo>
                  <a:lnTo>
                    <a:pt x="117" y="400"/>
                  </a:lnTo>
                  <a:lnTo>
                    <a:pt x="117" y="401"/>
                  </a:lnTo>
                  <a:lnTo>
                    <a:pt x="114" y="400"/>
                  </a:lnTo>
                  <a:lnTo>
                    <a:pt x="113" y="398"/>
                  </a:lnTo>
                  <a:lnTo>
                    <a:pt x="113" y="397"/>
                  </a:lnTo>
                  <a:lnTo>
                    <a:pt x="112" y="397"/>
                  </a:lnTo>
                  <a:lnTo>
                    <a:pt x="113" y="396"/>
                  </a:lnTo>
                  <a:lnTo>
                    <a:pt x="114" y="396"/>
                  </a:lnTo>
                  <a:lnTo>
                    <a:pt x="114" y="395"/>
                  </a:lnTo>
                  <a:lnTo>
                    <a:pt x="113" y="395"/>
                  </a:lnTo>
                  <a:lnTo>
                    <a:pt x="111" y="395"/>
                  </a:lnTo>
                  <a:lnTo>
                    <a:pt x="108" y="395"/>
                  </a:lnTo>
                  <a:lnTo>
                    <a:pt x="99" y="398"/>
                  </a:lnTo>
                  <a:lnTo>
                    <a:pt x="92" y="403"/>
                  </a:lnTo>
                  <a:lnTo>
                    <a:pt x="81" y="412"/>
                  </a:lnTo>
                  <a:lnTo>
                    <a:pt x="80" y="413"/>
                  </a:lnTo>
                  <a:lnTo>
                    <a:pt x="79" y="413"/>
                  </a:lnTo>
                  <a:lnTo>
                    <a:pt x="80" y="412"/>
                  </a:lnTo>
                  <a:lnTo>
                    <a:pt x="79" y="412"/>
                  </a:lnTo>
                  <a:lnTo>
                    <a:pt x="76" y="414"/>
                  </a:lnTo>
                  <a:lnTo>
                    <a:pt x="75" y="415"/>
                  </a:lnTo>
                  <a:lnTo>
                    <a:pt x="75" y="416"/>
                  </a:lnTo>
                  <a:lnTo>
                    <a:pt x="75" y="418"/>
                  </a:lnTo>
                  <a:lnTo>
                    <a:pt x="75" y="420"/>
                  </a:lnTo>
                  <a:lnTo>
                    <a:pt x="74" y="421"/>
                  </a:lnTo>
                  <a:lnTo>
                    <a:pt x="75" y="420"/>
                  </a:lnTo>
                  <a:lnTo>
                    <a:pt x="78" y="417"/>
                  </a:lnTo>
                  <a:lnTo>
                    <a:pt x="78" y="416"/>
                  </a:lnTo>
                  <a:lnTo>
                    <a:pt x="76" y="415"/>
                  </a:lnTo>
                  <a:lnTo>
                    <a:pt x="78" y="414"/>
                  </a:lnTo>
                  <a:lnTo>
                    <a:pt x="79" y="414"/>
                  </a:lnTo>
                  <a:lnTo>
                    <a:pt x="80" y="415"/>
                  </a:lnTo>
                  <a:lnTo>
                    <a:pt x="81" y="416"/>
                  </a:lnTo>
                  <a:lnTo>
                    <a:pt x="81" y="417"/>
                  </a:lnTo>
                  <a:lnTo>
                    <a:pt x="82" y="417"/>
                  </a:lnTo>
                  <a:lnTo>
                    <a:pt x="86" y="417"/>
                  </a:lnTo>
                  <a:lnTo>
                    <a:pt x="86" y="416"/>
                  </a:lnTo>
                  <a:lnTo>
                    <a:pt x="86" y="415"/>
                  </a:lnTo>
                  <a:lnTo>
                    <a:pt x="86" y="414"/>
                  </a:lnTo>
                  <a:lnTo>
                    <a:pt x="86" y="413"/>
                  </a:lnTo>
                  <a:lnTo>
                    <a:pt x="85" y="413"/>
                  </a:lnTo>
                  <a:lnTo>
                    <a:pt x="84" y="412"/>
                  </a:lnTo>
                  <a:lnTo>
                    <a:pt x="84" y="411"/>
                  </a:lnTo>
                  <a:lnTo>
                    <a:pt x="85" y="411"/>
                  </a:lnTo>
                  <a:lnTo>
                    <a:pt x="86" y="412"/>
                  </a:lnTo>
                  <a:lnTo>
                    <a:pt x="89" y="413"/>
                  </a:lnTo>
                  <a:lnTo>
                    <a:pt x="91" y="414"/>
                  </a:lnTo>
                  <a:lnTo>
                    <a:pt x="91" y="415"/>
                  </a:lnTo>
                  <a:lnTo>
                    <a:pt x="89" y="415"/>
                  </a:lnTo>
                  <a:lnTo>
                    <a:pt x="89" y="416"/>
                  </a:lnTo>
                  <a:lnTo>
                    <a:pt x="91" y="416"/>
                  </a:lnTo>
                  <a:lnTo>
                    <a:pt x="92" y="416"/>
                  </a:lnTo>
                  <a:lnTo>
                    <a:pt x="93" y="415"/>
                  </a:lnTo>
                  <a:lnTo>
                    <a:pt x="94" y="414"/>
                  </a:lnTo>
                  <a:lnTo>
                    <a:pt x="95" y="415"/>
                  </a:lnTo>
                  <a:lnTo>
                    <a:pt x="96" y="413"/>
                  </a:lnTo>
                  <a:lnTo>
                    <a:pt x="96" y="412"/>
                  </a:lnTo>
                  <a:lnTo>
                    <a:pt x="97" y="411"/>
                  </a:lnTo>
                  <a:lnTo>
                    <a:pt x="99" y="409"/>
                  </a:lnTo>
                  <a:lnTo>
                    <a:pt x="101" y="407"/>
                  </a:lnTo>
                  <a:lnTo>
                    <a:pt x="102" y="404"/>
                  </a:lnTo>
                  <a:lnTo>
                    <a:pt x="105" y="403"/>
                  </a:lnTo>
                  <a:lnTo>
                    <a:pt x="109" y="404"/>
                  </a:lnTo>
                  <a:lnTo>
                    <a:pt x="110" y="405"/>
                  </a:lnTo>
                  <a:lnTo>
                    <a:pt x="108" y="405"/>
                  </a:lnTo>
                  <a:lnTo>
                    <a:pt x="106" y="405"/>
                  </a:lnTo>
                  <a:lnTo>
                    <a:pt x="105" y="408"/>
                  </a:lnTo>
                  <a:lnTo>
                    <a:pt x="103" y="410"/>
                  </a:lnTo>
                  <a:lnTo>
                    <a:pt x="106" y="409"/>
                  </a:lnTo>
                  <a:lnTo>
                    <a:pt x="109" y="409"/>
                  </a:lnTo>
                  <a:lnTo>
                    <a:pt x="115" y="408"/>
                  </a:lnTo>
                  <a:lnTo>
                    <a:pt x="116" y="407"/>
                  </a:lnTo>
                  <a:lnTo>
                    <a:pt x="116" y="405"/>
                  </a:lnTo>
                  <a:lnTo>
                    <a:pt x="116" y="404"/>
                  </a:lnTo>
                  <a:lnTo>
                    <a:pt x="117" y="404"/>
                  </a:lnTo>
                  <a:lnTo>
                    <a:pt x="119" y="403"/>
                  </a:lnTo>
                  <a:lnTo>
                    <a:pt x="119" y="404"/>
                  </a:lnTo>
                  <a:lnTo>
                    <a:pt x="119" y="407"/>
                  </a:lnTo>
                  <a:lnTo>
                    <a:pt x="120" y="407"/>
                  </a:lnTo>
                  <a:lnTo>
                    <a:pt x="121" y="404"/>
                  </a:lnTo>
                  <a:lnTo>
                    <a:pt x="122" y="402"/>
                  </a:lnTo>
                  <a:lnTo>
                    <a:pt x="123" y="402"/>
                  </a:lnTo>
                  <a:lnTo>
                    <a:pt x="133" y="399"/>
                  </a:lnTo>
                  <a:lnTo>
                    <a:pt x="134" y="399"/>
                  </a:lnTo>
                  <a:lnTo>
                    <a:pt x="134" y="400"/>
                  </a:lnTo>
                  <a:lnTo>
                    <a:pt x="134" y="401"/>
                  </a:lnTo>
                  <a:lnTo>
                    <a:pt x="134" y="402"/>
                  </a:lnTo>
                  <a:lnTo>
                    <a:pt x="134" y="403"/>
                  </a:lnTo>
                  <a:lnTo>
                    <a:pt x="133" y="404"/>
                  </a:lnTo>
                  <a:lnTo>
                    <a:pt x="135" y="403"/>
                  </a:lnTo>
                  <a:lnTo>
                    <a:pt x="136" y="400"/>
                  </a:lnTo>
                  <a:lnTo>
                    <a:pt x="136" y="398"/>
                  </a:lnTo>
                  <a:lnTo>
                    <a:pt x="136" y="399"/>
                  </a:lnTo>
                  <a:lnTo>
                    <a:pt x="137" y="399"/>
                  </a:lnTo>
                  <a:lnTo>
                    <a:pt x="138" y="399"/>
                  </a:lnTo>
                  <a:lnTo>
                    <a:pt x="140" y="398"/>
                  </a:lnTo>
                  <a:lnTo>
                    <a:pt x="147" y="396"/>
                  </a:lnTo>
                  <a:lnTo>
                    <a:pt x="149" y="396"/>
                  </a:lnTo>
                  <a:lnTo>
                    <a:pt x="149" y="395"/>
                  </a:lnTo>
                  <a:lnTo>
                    <a:pt x="150" y="391"/>
                  </a:lnTo>
                  <a:lnTo>
                    <a:pt x="150" y="390"/>
                  </a:lnTo>
                  <a:lnTo>
                    <a:pt x="151" y="393"/>
                  </a:lnTo>
                  <a:lnTo>
                    <a:pt x="151" y="394"/>
                  </a:lnTo>
                  <a:lnTo>
                    <a:pt x="152" y="394"/>
                  </a:lnTo>
                  <a:lnTo>
                    <a:pt x="152" y="395"/>
                  </a:lnTo>
                  <a:lnTo>
                    <a:pt x="153" y="395"/>
                  </a:lnTo>
                  <a:lnTo>
                    <a:pt x="152" y="394"/>
                  </a:lnTo>
                  <a:lnTo>
                    <a:pt x="152" y="391"/>
                  </a:lnTo>
                  <a:lnTo>
                    <a:pt x="153" y="391"/>
                  </a:lnTo>
                  <a:lnTo>
                    <a:pt x="154" y="389"/>
                  </a:lnTo>
                  <a:lnTo>
                    <a:pt x="154" y="388"/>
                  </a:lnTo>
                  <a:lnTo>
                    <a:pt x="154" y="387"/>
                  </a:lnTo>
                  <a:lnTo>
                    <a:pt x="153" y="387"/>
                  </a:lnTo>
                  <a:lnTo>
                    <a:pt x="152" y="387"/>
                  </a:lnTo>
                  <a:lnTo>
                    <a:pt x="150" y="388"/>
                  </a:lnTo>
                  <a:lnTo>
                    <a:pt x="151" y="387"/>
                  </a:lnTo>
                  <a:lnTo>
                    <a:pt x="156" y="383"/>
                  </a:lnTo>
                  <a:lnTo>
                    <a:pt x="162" y="380"/>
                  </a:lnTo>
                  <a:lnTo>
                    <a:pt x="164" y="380"/>
                  </a:lnTo>
                  <a:lnTo>
                    <a:pt x="166" y="380"/>
                  </a:lnTo>
                  <a:lnTo>
                    <a:pt x="168" y="381"/>
                  </a:lnTo>
                  <a:lnTo>
                    <a:pt x="168" y="380"/>
                  </a:lnTo>
                  <a:lnTo>
                    <a:pt x="167" y="377"/>
                  </a:lnTo>
                  <a:lnTo>
                    <a:pt x="168" y="377"/>
                  </a:lnTo>
                  <a:lnTo>
                    <a:pt x="172" y="377"/>
                  </a:lnTo>
                  <a:lnTo>
                    <a:pt x="175" y="376"/>
                  </a:lnTo>
                  <a:lnTo>
                    <a:pt x="177" y="375"/>
                  </a:lnTo>
                  <a:lnTo>
                    <a:pt x="179" y="373"/>
                  </a:lnTo>
                  <a:lnTo>
                    <a:pt x="179" y="374"/>
                  </a:lnTo>
                  <a:lnTo>
                    <a:pt x="180" y="373"/>
                  </a:lnTo>
                  <a:lnTo>
                    <a:pt x="180" y="372"/>
                  </a:lnTo>
                  <a:lnTo>
                    <a:pt x="181" y="372"/>
                  </a:lnTo>
                  <a:lnTo>
                    <a:pt x="182" y="372"/>
                  </a:lnTo>
                  <a:lnTo>
                    <a:pt x="182" y="371"/>
                  </a:lnTo>
                  <a:lnTo>
                    <a:pt x="182" y="370"/>
                  </a:lnTo>
                  <a:lnTo>
                    <a:pt x="182" y="369"/>
                  </a:lnTo>
                  <a:lnTo>
                    <a:pt x="184" y="368"/>
                  </a:lnTo>
                  <a:lnTo>
                    <a:pt x="185" y="366"/>
                  </a:lnTo>
                  <a:lnTo>
                    <a:pt x="183" y="366"/>
                  </a:lnTo>
                  <a:lnTo>
                    <a:pt x="183" y="365"/>
                  </a:lnTo>
                  <a:lnTo>
                    <a:pt x="184" y="363"/>
                  </a:lnTo>
                  <a:lnTo>
                    <a:pt x="191" y="360"/>
                  </a:lnTo>
                  <a:lnTo>
                    <a:pt x="194" y="359"/>
                  </a:lnTo>
                  <a:lnTo>
                    <a:pt x="197" y="357"/>
                  </a:lnTo>
                  <a:lnTo>
                    <a:pt x="198" y="355"/>
                  </a:lnTo>
                  <a:lnTo>
                    <a:pt x="198" y="354"/>
                  </a:lnTo>
                  <a:lnTo>
                    <a:pt x="199" y="354"/>
                  </a:lnTo>
                  <a:lnTo>
                    <a:pt x="201" y="355"/>
                  </a:lnTo>
                  <a:lnTo>
                    <a:pt x="203" y="354"/>
                  </a:lnTo>
                  <a:lnTo>
                    <a:pt x="204" y="353"/>
                  </a:lnTo>
                  <a:lnTo>
                    <a:pt x="206" y="352"/>
                  </a:lnTo>
                  <a:lnTo>
                    <a:pt x="207" y="351"/>
                  </a:lnTo>
                  <a:lnTo>
                    <a:pt x="207" y="349"/>
                  </a:lnTo>
                  <a:lnTo>
                    <a:pt x="208" y="348"/>
                  </a:lnTo>
                  <a:lnTo>
                    <a:pt x="210" y="347"/>
                  </a:lnTo>
                  <a:lnTo>
                    <a:pt x="215" y="345"/>
                  </a:lnTo>
                  <a:lnTo>
                    <a:pt x="217" y="344"/>
                  </a:lnTo>
                  <a:lnTo>
                    <a:pt x="218" y="345"/>
                  </a:lnTo>
                  <a:lnTo>
                    <a:pt x="218" y="346"/>
                  </a:lnTo>
                  <a:lnTo>
                    <a:pt x="219" y="345"/>
                  </a:lnTo>
                  <a:lnTo>
                    <a:pt x="220" y="344"/>
                  </a:lnTo>
                  <a:lnTo>
                    <a:pt x="221" y="344"/>
                  </a:lnTo>
                  <a:lnTo>
                    <a:pt x="221" y="343"/>
                  </a:lnTo>
                  <a:lnTo>
                    <a:pt x="221" y="342"/>
                  </a:lnTo>
                  <a:lnTo>
                    <a:pt x="222" y="342"/>
                  </a:lnTo>
                  <a:lnTo>
                    <a:pt x="221" y="342"/>
                  </a:lnTo>
                  <a:lnTo>
                    <a:pt x="220" y="342"/>
                  </a:lnTo>
                  <a:lnTo>
                    <a:pt x="220" y="341"/>
                  </a:lnTo>
                  <a:lnTo>
                    <a:pt x="223" y="340"/>
                  </a:lnTo>
                  <a:lnTo>
                    <a:pt x="223" y="338"/>
                  </a:lnTo>
                  <a:lnTo>
                    <a:pt x="224" y="337"/>
                  </a:lnTo>
                  <a:lnTo>
                    <a:pt x="225" y="337"/>
                  </a:lnTo>
                  <a:lnTo>
                    <a:pt x="225" y="335"/>
                  </a:lnTo>
                  <a:lnTo>
                    <a:pt x="226" y="334"/>
                  </a:lnTo>
                  <a:lnTo>
                    <a:pt x="229" y="333"/>
                  </a:lnTo>
                  <a:lnTo>
                    <a:pt x="233" y="332"/>
                  </a:lnTo>
                  <a:lnTo>
                    <a:pt x="234" y="330"/>
                  </a:lnTo>
                  <a:lnTo>
                    <a:pt x="235" y="328"/>
                  </a:lnTo>
                  <a:lnTo>
                    <a:pt x="234" y="327"/>
                  </a:lnTo>
                  <a:lnTo>
                    <a:pt x="229" y="325"/>
                  </a:lnTo>
                  <a:lnTo>
                    <a:pt x="229" y="324"/>
                  </a:lnTo>
                  <a:lnTo>
                    <a:pt x="227" y="324"/>
                  </a:lnTo>
                  <a:lnTo>
                    <a:pt x="222" y="324"/>
                  </a:lnTo>
                  <a:lnTo>
                    <a:pt x="221" y="324"/>
                  </a:lnTo>
                  <a:lnTo>
                    <a:pt x="221" y="323"/>
                  </a:lnTo>
                  <a:lnTo>
                    <a:pt x="220" y="321"/>
                  </a:lnTo>
                  <a:lnTo>
                    <a:pt x="221" y="321"/>
                  </a:lnTo>
                  <a:lnTo>
                    <a:pt x="222" y="320"/>
                  </a:lnTo>
                  <a:lnTo>
                    <a:pt x="222" y="319"/>
                  </a:lnTo>
                  <a:lnTo>
                    <a:pt x="222" y="318"/>
                  </a:lnTo>
                  <a:lnTo>
                    <a:pt x="224" y="317"/>
                  </a:lnTo>
                  <a:lnTo>
                    <a:pt x="223" y="317"/>
                  </a:lnTo>
                  <a:lnTo>
                    <a:pt x="222" y="316"/>
                  </a:lnTo>
                  <a:lnTo>
                    <a:pt x="224" y="316"/>
                  </a:lnTo>
                  <a:lnTo>
                    <a:pt x="227" y="315"/>
                  </a:lnTo>
                  <a:lnTo>
                    <a:pt x="228" y="314"/>
                  </a:lnTo>
                  <a:lnTo>
                    <a:pt x="227" y="313"/>
                  </a:lnTo>
                  <a:lnTo>
                    <a:pt x="228" y="312"/>
                  </a:lnTo>
                  <a:lnTo>
                    <a:pt x="231" y="312"/>
                  </a:lnTo>
                  <a:lnTo>
                    <a:pt x="231" y="311"/>
                  </a:lnTo>
                  <a:lnTo>
                    <a:pt x="229" y="310"/>
                  </a:lnTo>
                  <a:lnTo>
                    <a:pt x="231" y="310"/>
                  </a:lnTo>
                  <a:lnTo>
                    <a:pt x="233" y="307"/>
                  </a:lnTo>
                  <a:lnTo>
                    <a:pt x="234" y="307"/>
                  </a:lnTo>
                  <a:lnTo>
                    <a:pt x="234" y="310"/>
                  </a:lnTo>
                  <a:lnTo>
                    <a:pt x="235" y="310"/>
                  </a:lnTo>
                  <a:lnTo>
                    <a:pt x="239" y="307"/>
                  </a:lnTo>
                  <a:lnTo>
                    <a:pt x="240" y="306"/>
                  </a:lnTo>
                  <a:lnTo>
                    <a:pt x="239" y="305"/>
                  </a:lnTo>
                  <a:lnTo>
                    <a:pt x="236" y="305"/>
                  </a:lnTo>
                  <a:lnTo>
                    <a:pt x="238" y="304"/>
                  </a:lnTo>
                  <a:lnTo>
                    <a:pt x="242" y="303"/>
                  </a:lnTo>
                  <a:lnTo>
                    <a:pt x="246" y="302"/>
                  </a:lnTo>
                  <a:lnTo>
                    <a:pt x="247" y="301"/>
                  </a:lnTo>
                  <a:lnTo>
                    <a:pt x="246" y="299"/>
                  </a:lnTo>
                  <a:lnTo>
                    <a:pt x="245" y="298"/>
                  </a:lnTo>
                  <a:lnTo>
                    <a:pt x="242" y="297"/>
                  </a:lnTo>
                  <a:lnTo>
                    <a:pt x="240" y="295"/>
                  </a:lnTo>
                  <a:lnTo>
                    <a:pt x="239" y="295"/>
                  </a:lnTo>
                  <a:lnTo>
                    <a:pt x="243" y="293"/>
                  </a:lnTo>
                  <a:lnTo>
                    <a:pt x="252" y="292"/>
                  </a:lnTo>
                  <a:lnTo>
                    <a:pt x="252" y="291"/>
                  </a:lnTo>
                  <a:lnTo>
                    <a:pt x="251" y="290"/>
                  </a:lnTo>
                  <a:lnTo>
                    <a:pt x="253" y="288"/>
                  </a:lnTo>
                  <a:lnTo>
                    <a:pt x="255" y="287"/>
                  </a:lnTo>
                  <a:lnTo>
                    <a:pt x="256" y="285"/>
                  </a:lnTo>
                  <a:lnTo>
                    <a:pt x="259" y="284"/>
                  </a:lnTo>
                  <a:lnTo>
                    <a:pt x="260" y="284"/>
                  </a:lnTo>
                  <a:lnTo>
                    <a:pt x="260" y="283"/>
                  </a:lnTo>
                  <a:lnTo>
                    <a:pt x="260" y="280"/>
                  </a:lnTo>
                  <a:lnTo>
                    <a:pt x="263" y="278"/>
                  </a:lnTo>
                  <a:lnTo>
                    <a:pt x="267" y="276"/>
                  </a:lnTo>
                  <a:lnTo>
                    <a:pt x="270" y="275"/>
                  </a:lnTo>
                  <a:lnTo>
                    <a:pt x="273" y="273"/>
                  </a:lnTo>
                  <a:lnTo>
                    <a:pt x="275" y="272"/>
                  </a:lnTo>
                  <a:lnTo>
                    <a:pt x="277" y="271"/>
                  </a:lnTo>
                  <a:lnTo>
                    <a:pt x="278" y="270"/>
                  </a:lnTo>
                  <a:lnTo>
                    <a:pt x="280" y="269"/>
                  </a:lnTo>
                  <a:lnTo>
                    <a:pt x="283" y="269"/>
                  </a:lnTo>
                  <a:lnTo>
                    <a:pt x="288" y="269"/>
                  </a:lnTo>
                  <a:lnTo>
                    <a:pt x="292" y="268"/>
                  </a:lnTo>
                  <a:lnTo>
                    <a:pt x="295" y="265"/>
                  </a:lnTo>
                  <a:lnTo>
                    <a:pt x="298" y="265"/>
                  </a:lnTo>
                  <a:lnTo>
                    <a:pt x="300" y="265"/>
                  </a:lnTo>
                  <a:lnTo>
                    <a:pt x="297" y="266"/>
                  </a:lnTo>
                  <a:lnTo>
                    <a:pt x="293" y="269"/>
                  </a:lnTo>
                  <a:lnTo>
                    <a:pt x="291" y="271"/>
                  </a:lnTo>
                  <a:lnTo>
                    <a:pt x="289" y="273"/>
                  </a:lnTo>
                  <a:lnTo>
                    <a:pt x="288" y="274"/>
                  </a:lnTo>
                  <a:lnTo>
                    <a:pt x="289" y="275"/>
                  </a:lnTo>
                  <a:lnTo>
                    <a:pt x="298" y="279"/>
                  </a:lnTo>
                  <a:lnTo>
                    <a:pt x="300" y="280"/>
                  </a:lnTo>
                  <a:lnTo>
                    <a:pt x="297" y="279"/>
                  </a:lnTo>
                  <a:lnTo>
                    <a:pt x="293" y="278"/>
                  </a:lnTo>
                  <a:lnTo>
                    <a:pt x="290" y="279"/>
                  </a:lnTo>
                  <a:lnTo>
                    <a:pt x="287" y="279"/>
                  </a:lnTo>
                  <a:lnTo>
                    <a:pt x="283" y="279"/>
                  </a:lnTo>
                  <a:lnTo>
                    <a:pt x="279" y="278"/>
                  </a:lnTo>
                  <a:lnTo>
                    <a:pt x="278" y="278"/>
                  </a:lnTo>
                  <a:lnTo>
                    <a:pt x="277" y="279"/>
                  </a:lnTo>
                  <a:lnTo>
                    <a:pt x="274" y="282"/>
                  </a:lnTo>
                  <a:lnTo>
                    <a:pt x="272" y="283"/>
                  </a:lnTo>
                  <a:lnTo>
                    <a:pt x="267" y="284"/>
                  </a:lnTo>
                  <a:lnTo>
                    <a:pt x="265" y="285"/>
                  </a:lnTo>
                  <a:lnTo>
                    <a:pt x="266" y="286"/>
                  </a:lnTo>
                  <a:lnTo>
                    <a:pt x="267" y="288"/>
                  </a:lnTo>
                  <a:lnTo>
                    <a:pt x="268" y="289"/>
                  </a:lnTo>
                  <a:lnTo>
                    <a:pt x="267" y="292"/>
                  </a:lnTo>
                  <a:lnTo>
                    <a:pt x="266" y="292"/>
                  </a:lnTo>
                  <a:lnTo>
                    <a:pt x="266" y="293"/>
                  </a:lnTo>
                  <a:lnTo>
                    <a:pt x="265" y="297"/>
                  </a:lnTo>
                  <a:lnTo>
                    <a:pt x="263" y="299"/>
                  </a:lnTo>
                  <a:lnTo>
                    <a:pt x="261" y="301"/>
                  </a:lnTo>
                  <a:lnTo>
                    <a:pt x="260" y="304"/>
                  </a:lnTo>
                  <a:lnTo>
                    <a:pt x="259" y="307"/>
                  </a:lnTo>
                  <a:lnTo>
                    <a:pt x="259" y="309"/>
                  </a:lnTo>
                  <a:lnTo>
                    <a:pt x="261" y="310"/>
                  </a:lnTo>
                  <a:lnTo>
                    <a:pt x="264" y="311"/>
                  </a:lnTo>
                  <a:lnTo>
                    <a:pt x="265" y="311"/>
                  </a:lnTo>
                  <a:lnTo>
                    <a:pt x="267" y="310"/>
                  </a:lnTo>
                  <a:lnTo>
                    <a:pt x="269" y="307"/>
                  </a:lnTo>
                  <a:lnTo>
                    <a:pt x="270" y="307"/>
                  </a:lnTo>
                  <a:lnTo>
                    <a:pt x="272" y="307"/>
                  </a:lnTo>
                  <a:lnTo>
                    <a:pt x="270" y="309"/>
                  </a:lnTo>
                  <a:lnTo>
                    <a:pt x="269" y="311"/>
                  </a:lnTo>
                  <a:lnTo>
                    <a:pt x="268" y="312"/>
                  </a:lnTo>
                  <a:lnTo>
                    <a:pt x="266" y="312"/>
                  </a:lnTo>
                  <a:lnTo>
                    <a:pt x="266" y="313"/>
                  </a:lnTo>
                  <a:lnTo>
                    <a:pt x="266" y="315"/>
                  </a:lnTo>
                  <a:lnTo>
                    <a:pt x="265" y="315"/>
                  </a:lnTo>
                  <a:lnTo>
                    <a:pt x="263" y="315"/>
                  </a:lnTo>
                  <a:lnTo>
                    <a:pt x="262" y="315"/>
                  </a:lnTo>
                  <a:lnTo>
                    <a:pt x="259" y="316"/>
                  </a:lnTo>
                  <a:lnTo>
                    <a:pt x="259" y="317"/>
                  </a:lnTo>
                  <a:lnTo>
                    <a:pt x="256" y="318"/>
                  </a:lnTo>
                  <a:lnTo>
                    <a:pt x="258" y="319"/>
                  </a:lnTo>
                  <a:lnTo>
                    <a:pt x="260" y="321"/>
                  </a:lnTo>
                  <a:lnTo>
                    <a:pt x="262" y="321"/>
                  </a:lnTo>
                  <a:lnTo>
                    <a:pt x="265" y="320"/>
                  </a:lnTo>
                  <a:lnTo>
                    <a:pt x="269" y="318"/>
                  </a:lnTo>
                  <a:lnTo>
                    <a:pt x="272" y="318"/>
                  </a:lnTo>
                  <a:lnTo>
                    <a:pt x="277" y="315"/>
                  </a:lnTo>
                  <a:lnTo>
                    <a:pt x="278" y="315"/>
                  </a:lnTo>
                  <a:lnTo>
                    <a:pt x="278" y="314"/>
                  </a:lnTo>
                  <a:lnTo>
                    <a:pt x="278" y="313"/>
                  </a:lnTo>
                  <a:lnTo>
                    <a:pt x="279" y="312"/>
                  </a:lnTo>
                  <a:lnTo>
                    <a:pt x="280" y="313"/>
                  </a:lnTo>
                  <a:lnTo>
                    <a:pt x="280" y="314"/>
                  </a:lnTo>
                  <a:lnTo>
                    <a:pt x="281" y="314"/>
                  </a:lnTo>
                  <a:lnTo>
                    <a:pt x="283" y="310"/>
                  </a:lnTo>
                  <a:lnTo>
                    <a:pt x="284" y="309"/>
                  </a:lnTo>
                  <a:lnTo>
                    <a:pt x="282" y="313"/>
                  </a:lnTo>
                  <a:lnTo>
                    <a:pt x="282" y="314"/>
                  </a:lnTo>
                  <a:lnTo>
                    <a:pt x="286" y="312"/>
                  </a:lnTo>
                  <a:lnTo>
                    <a:pt x="287" y="310"/>
                  </a:lnTo>
                  <a:lnTo>
                    <a:pt x="287" y="309"/>
                  </a:lnTo>
                  <a:lnTo>
                    <a:pt x="289" y="309"/>
                  </a:lnTo>
                  <a:lnTo>
                    <a:pt x="288" y="307"/>
                  </a:lnTo>
                  <a:lnTo>
                    <a:pt x="290" y="307"/>
                  </a:lnTo>
                  <a:lnTo>
                    <a:pt x="292" y="310"/>
                  </a:lnTo>
                  <a:lnTo>
                    <a:pt x="292" y="309"/>
                  </a:lnTo>
                  <a:lnTo>
                    <a:pt x="291" y="306"/>
                  </a:lnTo>
                  <a:lnTo>
                    <a:pt x="291" y="305"/>
                  </a:lnTo>
                  <a:lnTo>
                    <a:pt x="292" y="305"/>
                  </a:lnTo>
                  <a:lnTo>
                    <a:pt x="292" y="304"/>
                  </a:lnTo>
                  <a:lnTo>
                    <a:pt x="293" y="303"/>
                  </a:lnTo>
                  <a:lnTo>
                    <a:pt x="293" y="304"/>
                  </a:lnTo>
                  <a:lnTo>
                    <a:pt x="294" y="309"/>
                  </a:lnTo>
                  <a:lnTo>
                    <a:pt x="295" y="309"/>
                  </a:lnTo>
                  <a:lnTo>
                    <a:pt x="294" y="306"/>
                  </a:lnTo>
                  <a:lnTo>
                    <a:pt x="295" y="304"/>
                  </a:lnTo>
                  <a:lnTo>
                    <a:pt x="296" y="303"/>
                  </a:lnTo>
                  <a:lnTo>
                    <a:pt x="297" y="301"/>
                  </a:lnTo>
                  <a:lnTo>
                    <a:pt x="297" y="300"/>
                  </a:lnTo>
                  <a:lnTo>
                    <a:pt x="298" y="301"/>
                  </a:lnTo>
                  <a:lnTo>
                    <a:pt x="300" y="304"/>
                  </a:lnTo>
                  <a:lnTo>
                    <a:pt x="301" y="303"/>
                  </a:lnTo>
                  <a:lnTo>
                    <a:pt x="301" y="301"/>
                  </a:lnTo>
                  <a:lnTo>
                    <a:pt x="303" y="301"/>
                  </a:lnTo>
                  <a:lnTo>
                    <a:pt x="304" y="301"/>
                  </a:lnTo>
                  <a:lnTo>
                    <a:pt x="305" y="302"/>
                  </a:lnTo>
                  <a:lnTo>
                    <a:pt x="306" y="303"/>
                  </a:lnTo>
                  <a:lnTo>
                    <a:pt x="307" y="304"/>
                  </a:lnTo>
                  <a:lnTo>
                    <a:pt x="310" y="303"/>
                  </a:lnTo>
                  <a:lnTo>
                    <a:pt x="314" y="301"/>
                  </a:lnTo>
                  <a:lnTo>
                    <a:pt x="314" y="300"/>
                  </a:lnTo>
                  <a:lnTo>
                    <a:pt x="315" y="299"/>
                  </a:lnTo>
                  <a:lnTo>
                    <a:pt x="316" y="298"/>
                  </a:lnTo>
                  <a:lnTo>
                    <a:pt x="317" y="298"/>
                  </a:lnTo>
                  <a:lnTo>
                    <a:pt x="318" y="297"/>
                  </a:lnTo>
                  <a:lnTo>
                    <a:pt x="317" y="297"/>
                  </a:lnTo>
                  <a:lnTo>
                    <a:pt x="314" y="296"/>
                  </a:lnTo>
                  <a:lnTo>
                    <a:pt x="315" y="295"/>
                  </a:lnTo>
                  <a:lnTo>
                    <a:pt x="317" y="293"/>
                  </a:lnTo>
                  <a:lnTo>
                    <a:pt x="317" y="292"/>
                  </a:lnTo>
                  <a:lnTo>
                    <a:pt x="318" y="292"/>
                  </a:lnTo>
                  <a:lnTo>
                    <a:pt x="320" y="291"/>
                  </a:lnTo>
                  <a:lnTo>
                    <a:pt x="321" y="291"/>
                  </a:lnTo>
                  <a:lnTo>
                    <a:pt x="321" y="290"/>
                  </a:lnTo>
                  <a:lnTo>
                    <a:pt x="320" y="288"/>
                  </a:lnTo>
                  <a:lnTo>
                    <a:pt x="319" y="287"/>
                  </a:lnTo>
                  <a:lnTo>
                    <a:pt x="318" y="288"/>
                  </a:lnTo>
                  <a:lnTo>
                    <a:pt x="317" y="290"/>
                  </a:lnTo>
                  <a:lnTo>
                    <a:pt x="316" y="291"/>
                  </a:lnTo>
                  <a:lnTo>
                    <a:pt x="315" y="291"/>
                  </a:lnTo>
                  <a:lnTo>
                    <a:pt x="312" y="290"/>
                  </a:lnTo>
                  <a:lnTo>
                    <a:pt x="310" y="290"/>
                  </a:lnTo>
                  <a:lnTo>
                    <a:pt x="309" y="290"/>
                  </a:lnTo>
                  <a:lnTo>
                    <a:pt x="310" y="289"/>
                  </a:lnTo>
                  <a:lnTo>
                    <a:pt x="312" y="288"/>
                  </a:lnTo>
                  <a:lnTo>
                    <a:pt x="315" y="288"/>
                  </a:lnTo>
                  <a:lnTo>
                    <a:pt x="317" y="287"/>
                  </a:lnTo>
                  <a:lnTo>
                    <a:pt x="317" y="285"/>
                  </a:lnTo>
                  <a:lnTo>
                    <a:pt x="317" y="284"/>
                  </a:lnTo>
                  <a:lnTo>
                    <a:pt x="316" y="285"/>
                  </a:lnTo>
                  <a:lnTo>
                    <a:pt x="314" y="286"/>
                  </a:lnTo>
                  <a:lnTo>
                    <a:pt x="314" y="285"/>
                  </a:lnTo>
                  <a:lnTo>
                    <a:pt x="314" y="283"/>
                  </a:lnTo>
                  <a:lnTo>
                    <a:pt x="312" y="284"/>
                  </a:lnTo>
                  <a:lnTo>
                    <a:pt x="310" y="285"/>
                  </a:lnTo>
                  <a:lnTo>
                    <a:pt x="309" y="285"/>
                  </a:lnTo>
                  <a:lnTo>
                    <a:pt x="310" y="284"/>
                  </a:lnTo>
                  <a:lnTo>
                    <a:pt x="312" y="283"/>
                  </a:lnTo>
                  <a:lnTo>
                    <a:pt x="310" y="283"/>
                  </a:lnTo>
                  <a:lnTo>
                    <a:pt x="314" y="282"/>
                  </a:lnTo>
                  <a:lnTo>
                    <a:pt x="316" y="280"/>
                  </a:lnTo>
                  <a:lnTo>
                    <a:pt x="316" y="279"/>
                  </a:lnTo>
                  <a:lnTo>
                    <a:pt x="315" y="278"/>
                  </a:lnTo>
                  <a:lnTo>
                    <a:pt x="316" y="278"/>
                  </a:lnTo>
                  <a:lnTo>
                    <a:pt x="318" y="277"/>
                  </a:lnTo>
                  <a:lnTo>
                    <a:pt x="318" y="276"/>
                  </a:lnTo>
                  <a:lnTo>
                    <a:pt x="316" y="276"/>
                  </a:lnTo>
                  <a:lnTo>
                    <a:pt x="315" y="277"/>
                  </a:lnTo>
                  <a:lnTo>
                    <a:pt x="314" y="277"/>
                  </a:lnTo>
                  <a:lnTo>
                    <a:pt x="315" y="276"/>
                  </a:lnTo>
                  <a:lnTo>
                    <a:pt x="317" y="275"/>
                  </a:lnTo>
                  <a:lnTo>
                    <a:pt x="319" y="274"/>
                  </a:lnTo>
                  <a:lnTo>
                    <a:pt x="321" y="274"/>
                  </a:lnTo>
                  <a:lnTo>
                    <a:pt x="323" y="273"/>
                  </a:lnTo>
                  <a:lnTo>
                    <a:pt x="324" y="272"/>
                  </a:lnTo>
                  <a:lnTo>
                    <a:pt x="320" y="277"/>
                  </a:lnTo>
                  <a:lnTo>
                    <a:pt x="319" y="278"/>
                  </a:lnTo>
                  <a:lnTo>
                    <a:pt x="320" y="279"/>
                  </a:lnTo>
                  <a:lnTo>
                    <a:pt x="321" y="280"/>
                  </a:lnTo>
                  <a:lnTo>
                    <a:pt x="322" y="280"/>
                  </a:lnTo>
                  <a:lnTo>
                    <a:pt x="323" y="280"/>
                  </a:lnTo>
                  <a:lnTo>
                    <a:pt x="324" y="279"/>
                  </a:lnTo>
                  <a:lnTo>
                    <a:pt x="325" y="279"/>
                  </a:lnTo>
                  <a:lnTo>
                    <a:pt x="326" y="278"/>
                  </a:lnTo>
                  <a:lnTo>
                    <a:pt x="325" y="277"/>
                  </a:lnTo>
                  <a:lnTo>
                    <a:pt x="326" y="277"/>
                  </a:lnTo>
                  <a:lnTo>
                    <a:pt x="326" y="276"/>
                  </a:lnTo>
                  <a:lnTo>
                    <a:pt x="328" y="275"/>
                  </a:lnTo>
                  <a:lnTo>
                    <a:pt x="328" y="274"/>
                  </a:lnTo>
                  <a:lnTo>
                    <a:pt x="328" y="275"/>
                  </a:lnTo>
                  <a:lnTo>
                    <a:pt x="328" y="278"/>
                  </a:lnTo>
                  <a:lnTo>
                    <a:pt x="328" y="279"/>
                  </a:lnTo>
                  <a:lnTo>
                    <a:pt x="328" y="278"/>
                  </a:lnTo>
                  <a:lnTo>
                    <a:pt x="329" y="277"/>
                  </a:lnTo>
                  <a:lnTo>
                    <a:pt x="329" y="278"/>
                  </a:lnTo>
                  <a:lnTo>
                    <a:pt x="330" y="279"/>
                  </a:lnTo>
                  <a:lnTo>
                    <a:pt x="331" y="278"/>
                  </a:lnTo>
                  <a:lnTo>
                    <a:pt x="333" y="277"/>
                  </a:lnTo>
                  <a:lnTo>
                    <a:pt x="336" y="277"/>
                  </a:lnTo>
                  <a:lnTo>
                    <a:pt x="338" y="277"/>
                  </a:lnTo>
                  <a:lnTo>
                    <a:pt x="340" y="276"/>
                  </a:lnTo>
                  <a:lnTo>
                    <a:pt x="344" y="275"/>
                  </a:lnTo>
                  <a:lnTo>
                    <a:pt x="346" y="274"/>
                  </a:lnTo>
                  <a:lnTo>
                    <a:pt x="347" y="275"/>
                  </a:lnTo>
                  <a:lnTo>
                    <a:pt x="345" y="275"/>
                  </a:lnTo>
                  <a:lnTo>
                    <a:pt x="343" y="276"/>
                  </a:lnTo>
                  <a:lnTo>
                    <a:pt x="343" y="277"/>
                  </a:lnTo>
                  <a:lnTo>
                    <a:pt x="342" y="277"/>
                  </a:lnTo>
                  <a:lnTo>
                    <a:pt x="342" y="278"/>
                  </a:lnTo>
                  <a:lnTo>
                    <a:pt x="340" y="278"/>
                  </a:lnTo>
                  <a:lnTo>
                    <a:pt x="340" y="279"/>
                  </a:lnTo>
                  <a:lnTo>
                    <a:pt x="342" y="282"/>
                  </a:lnTo>
                  <a:lnTo>
                    <a:pt x="344" y="282"/>
                  </a:lnTo>
                  <a:lnTo>
                    <a:pt x="347" y="282"/>
                  </a:lnTo>
                  <a:lnTo>
                    <a:pt x="348" y="282"/>
                  </a:lnTo>
                  <a:lnTo>
                    <a:pt x="347" y="283"/>
                  </a:lnTo>
                  <a:lnTo>
                    <a:pt x="344" y="284"/>
                  </a:lnTo>
                  <a:lnTo>
                    <a:pt x="343" y="284"/>
                  </a:lnTo>
                  <a:lnTo>
                    <a:pt x="342" y="284"/>
                  </a:lnTo>
                  <a:lnTo>
                    <a:pt x="342" y="285"/>
                  </a:lnTo>
                  <a:lnTo>
                    <a:pt x="344" y="285"/>
                  </a:lnTo>
                  <a:lnTo>
                    <a:pt x="347" y="284"/>
                  </a:lnTo>
                  <a:lnTo>
                    <a:pt x="350" y="284"/>
                  </a:lnTo>
                  <a:lnTo>
                    <a:pt x="351" y="284"/>
                  </a:lnTo>
                  <a:lnTo>
                    <a:pt x="350" y="285"/>
                  </a:lnTo>
                  <a:lnTo>
                    <a:pt x="348" y="286"/>
                  </a:lnTo>
                  <a:lnTo>
                    <a:pt x="349" y="286"/>
                  </a:lnTo>
                  <a:lnTo>
                    <a:pt x="352" y="285"/>
                  </a:lnTo>
                  <a:lnTo>
                    <a:pt x="354" y="285"/>
                  </a:lnTo>
                  <a:lnTo>
                    <a:pt x="357" y="286"/>
                  </a:lnTo>
                  <a:lnTo>
                    <a:pt x="358" y="286"/>
                  </a:lnTo>
                  <a:lnTo>
                    <a:pt x="358" y="287"/>
                  </a:lnTo>
                  <a:lnTo>
                    <a:pt x="356" y="288"/>
                  </a:lnTo>
                  <a:lnTo>
                    <a:pt x="353" y="290"/>
                  </a:lnTo>
                  <a:lnTo>
                    <a:pt x="356" y="290"/>
                  </a:lnTo>
                  <a:lnTo>
                    <a:pt x="365" y="291"/>
                  </a:lnTo>
                  <a:lnTo>
                    <a:pt x="368" y="289"/>
                  </a:lnTo>
                  <a:lnTo>
                    <a:pt x="372" y="285"/>
                  </a:lnTo>
                  <a:lnTo>
                    <a:pt x="373" y="285"/>
                  </a:lnTo>
                  <a:lnTo>
                    <a:pt x="373" y="286"/>
                  </a:lnTo>
                  <a:lnTo>
                    <a:pt x="371" y="288"/>
                  </a:lnTo>
                  <a:lnTo>
                    <a:pt x="371" y="290"/>
                  </a:lnTo>
                  <a:lnTo>
                    <a:pt x="371" y="292"/>
                  </a:lnTo>
                  <a:lnTo>
                    <a:pt x="370" y="292"/>
                  </a:lnTo>
                  <a:lnTo>
                    <a:pt x="370" y="293"/>
                  </a:lnTo>
                  <a:lnTo>
                    <a:pt x="370" y="295"/>
                  </a:lnTo>
                  <a:lnTo>
                    <a:pt x="371" y="296"/>
                  </a:lnTo>
                  <a:lnTo>
                    <a:pt x="382" y="300"/>
                  </a:lnTo>
                  <a:lnTo>
                    <a:pt x="385" y="301"/>
                  </a:lnTo>
                  <a:lnTo>
                    <a:pt x="405" y="300"/>
                  </a:lnTo>
                  <a:lnTo>
                    <a:pt x="413" y="301"/>
                  </a:lnTo>
                  <a:lnTo>
                    <a:pt x="420" y="302"/>
                  </a:lnTo>
                  <a:lnTo>
                    <a:pt x="421" y="303"/>
                  </a:lnTo>
                  <a:lnTo>
                    <a:pt x="422" y="303"/>
                  </a:lnTo>
                  <a:lnTo>
                    <a:pt x="425" y="302"/>
                  </a:lnTo>
                  <a:lnTo>
                    <a:pt x="426" y="301"/>
                  </a:lnTo>
                  <a:lnTo>
                    <a:pt x="426" y="300"/>
                  </a:lnTo>
                  <a:lnTo>
                    <a:pt x="425" y="299"/>
                  </a:lnTo>
                  <a:lnTo>
                    <a:pt x="426" y="299"/>
                  </a:lnTo>
                  <a:lnTo>
                    <a:pt x="427" y="299"/>
                  </a:lnTo>
                  <a:lnTo>
                    <a:pt x="428" y="301"/>
                  </a:lnTo>
                  <a:lnTo>
                    <a:pt x="428" y="303"/>
                  </a:lnTo>
                  <a:lnTo>
                    <a:pt x="427" y="304"/>
                  </a:lnTo>
                  <a:lnTo>
                    <a:pt x="426" y="304"/>
                  </a:lnTo>
                  <a:lnTo>
                    <a:pt x="427" y="305"/>
                  </a:lnTo>
                  <a:lnTo>
                    <a:pt x="433" y="307"/>
                  </a:lnTo>
                  <a:lnTo>
                    <a:pt x="439" y="309"/>
                  </a:lnTo>
                  <a:lnTo>
                    <a:pt x="442" y="309"/>
                  </a:lnTo>
                  <a:lnTo>
                    <a:pt x="449" y="306"/>
                  </a:lnTo>
                  <a:lnTo>
                    <a:pt x="454" y="304"/>
                  </a:lnTo>
                  <a:lnTo>
                    <a:pt x="456" y="302"/>
                  </a:lnTo>
                  <a:lnTo>
                    <a:pt x="456" y="301"/>
                  </a:lnTo>
                  <a:lnTo>
                    <a:pt x="458" y="301"/>
                  </a:lnTo>
                  <a:lnTo>
                    <a:pt x="464" y="305"/>
                  </a:lnTo>
                  <a:lnTo>
                    <a:pt x="464" y="306"/>
                  </a:lnTo>
                  <a:lnTo>
                    <a:pt x="463" y="305"/>
                  </a:lnTo>
                  <a:lnTo>
                    <a:pt x="460" y="305"/>
                  </a:lnTo>
                  <a:lnTo>
                    <a:pt x="460" y="306"/>
                  </a:lnTo>
                  <a:lnTo>
                    <a:pt x="460" y="307"/>
                  </a:lnTo>
                  <a:lnTo>
                    <a:pt x="460" y="311"/>
                  </a:lnTo>
                  <a:lnTo>
                    <a:pt x="460" y="312"/>
                  </a:lnTo>
                  <a:lnTo>
                    <a:pt x="459" y="312"/>
                  </a:lnTo>
                  <a:lnTo>
                    <a:pt x="459" y="310"/>
                  </a:lnTo>
                  <a:lnTo>
                    <a:pt x="459" y="307"/>
                  </a:lnTo>
                  <a:lnTo>
                    <a:pt x="458" y="304"/>
                  </a:lnTo>
                  <a:lnTo>
                    <a:pt x="458" y="303"/>
                  </a:lnTo>
                  <a:lnTo>
                    <a:pt x="457" y="303"/>
                  </a:lnTo>
                  <a:lnTo>
                    <a:pt x="455" y="304"/>
                  </a:lnTo>
                  <a:lnTo>
                    <a:pt x="455" y="305"/>
                  </a:lnTo>
                  <a:lnTo>
                    <a:pt x="455" y="306"/>
                  </a:lnTo>
                  <a:lnTo>
                    <a:pt x="456" y="310"/>
                  </a:lnTo>
                  <a:lnTo>
                    <a:pt x="454" y="312"/>
                  </a:lnTo>
                  <a:lnTo>
                    <a:pt x="450" y="313"/>
                  </a:lnTo>
                  <a:lnTo>
                    <a:pt x="451" y="313"/>
                  </a:lnTo>
                  <a:lnTo>
                    <a:pt x="458" y="316"/>
                  </a:lnTo>
                  <a:lnTo>
                    <a:pt x="463" y="319"/>
                  </a:lnTo>
                  <a:lnTo>
                    <a:pt x="468" y="321"/>
                  </a:lnTo>
                  <a:lnTo>
                    <a:pt x="471" y="321"/>
                  </a:lnTo>
                  <a:lnTo>
                    <a:pt x="472" y="321"/>
                  </a:lnTo>
                  <a:lnTo>
                    <a:pt x="471" y="323"/>
                  </a:lnTo>
                  <a:lnTo>
                    <a:pt x="472" y="324"/>
                  </a:lnTo>
                  <a:lnTo>
                    <a:pt x="500" y="343"/>
                  </a:lnTo>
                  <a:lnTo>
                    <a:pt x="501" y="343"/>
                  </a:lnTo>
                  <a:lnTo>
                    <a:pt x="502" y="342"/>
                  </a:lnTo>
                  <a:lnTo>
                    <a:pt x="502" y="341"/>
                  </a:lnTo>
                  <a:lnTo>
                    <a:pt x="503" y="341"/>
                  </a:lnTo>
                  <a:lnTo>
                    <a:pt x="505" y="342"/>
                  </a:lnTo>
                  <a:lnTo>
                    <a:pt x="505" y="341"/>
                  </a:lnTo>
                  <a:lnTo>
                    <a:pt x="505" y="340"/>
                  </a:lnTo>
                  <a:lnTo>
                    <a:pt x="504" y="339"/>
                  </a:lnTo>
                  <a:lnTo>
                    <a:pt x="505" y="340"/>
                  </a:lnTo>
                  <a:lnTo>
                    <a:pt x="509" y="341"/>
                  </a:lnTo>
                  <a:lnTo>
                    <a:pt x="510" y="341"/>
                  </a:lnTo>
                  <a:lnTo>
                    <a:pt x="511" y="341"/>
                  </a:lnTo>
                  <a:lnTo>
                    <a:pt x="512" y="339"/>
                  </a:lnTo>
                  <a:lnTo>
                    <a:pt x="511" y="337"/>
                  </a:lnTo>
                  <a:lnTo>
                    <a:pt x="509" y="335"/>
                  </a:lnTo>
                  <a:lnTo>
                    <a:pt x="509" y="334"/>
                  </a:lnTo>
                  <a:lnTo>
                    <a:pt x="507" y="334"/>
                  </a:lnTo>
                  <a:lnTo>
                    <a:pt x="505" y="334"/>
                  </a:lnTo>
                  <a:lnTo>
                    <a:pt x="505" y="333"/>
                  </a:lnTo>
                  <a:lnTo>
                    <a:pt x="506" y="332"/>
                  </a:lnTo>
                  <a:lnTo>
                    <a:pt x="505" y="332"/>
                  </a:lnTo>
                  <a:lnTo>
                    <a:pt x="503" y="330"/>
                  </a:lnTo>
                  <a:lnTo>
                    <a:pt x="502" y="330"/>
                  </a:lnTo>
                  <a:lnTo>
                    <a:pt x="504" y="330"/>
                  </a:lnTo>
                  <a:lnTo>
                    <a:pt x="501" y="329"/>
                  </a:lnTo>
                  <a:lnTo>
                    <a:pt x="498" y="328"/>
                  </a:lnTo>
                  <a:lnTo>
                    <a:pt x="497" y="329"/>
                  </a:lnTo>
                  <a:lnTo>
                    <a:pt x="495" y="329"/>
                  </a:lnTo>
                  <a:lnTo>
                    <a:pt x="496" y="328"/>
                  </a:lnTo>
                  <a:lnTo>
                    <a:pt x="497" y="326"/>
                  </a:lnTo>
                  <a:lnTo>
                    <a:pt x="496" y="325"/>
                  </a:lnTo>
                  <a:lnTo>
                    <a:pt x="499" y="326"/>
                  </a:lnTo>
                  <a:lnTo>
                    <a:pt x="501" y="327"/>
                  </a:lnTo>
                  <a:lnTo>
                    <a:pt x="502" y="327"/>
                  </a:lnTo>
                  <a:lnTo>
                    <a:pt x="502" y="326"/>
                  </a:lnTo>
                  <a:lnTo>
                    <a:pt x="503" y="326"/>
                  </a:lnTo>
                  <a:lnTo>
                    <a:pt x="504" y="327"/>
                  </a:lnTo>
                  <a:lnTo>
                    <a:pt x="505" y="329"/>
                  </a:lnTo>
                  <a:lnTo>
                    <a:pt x="507" y="330"/>
                  </a:lnTo>
                  <a:lnTo>
                    <a:pt x="510" y="330"/>
                  </a:lnTo>
                  <a:lnTo>
                    <a:pt x="511" y="329"/>
                  </a:lnTo>
                  <a:lnTo>
                    <a:pt x="511" y="328"/>
                  </a:lnTo>
                  <a:lnTo>
                    <a:pt x="510" y="326"/>
                  </a:lnTo>
                  <a:lnTo>
                    <a:pt x="511" y="327"/>
                  </a:lnTo>
                  <a:lnTo>
                    <a:pt x="512" y="328"/>
                  </a:lnTo>
                  <a:lnTo>
                    <a:pt x="513" y="328"/>
                  </a:lnTo>
                  <a:lnTo>
                    <a:pt x="514" y="328"/>
                  </a:lnTo>
                  <a:lnTo>
                    <a:pt x="513" y="329"/>
                  </a:lnTo>
                  <a:lnTo>
                    <a:pt x="512" y="330"/>
                  </a:lnTo>
                  <a:lnTo>
                    <a:pt x="512" y="331"/>
                  </a:lnTo>
                  <a:lnTo>
                    <a:pt x="514" y="334"/>
                  </a:lnTo>
                  <a:lnTo>
                    <a:pt x="515" y="338"/>
                  </a:lnTo>
                  <a:lnTo>
                    <a:pt x="514" y="338"/>
                  </a:lnTo>
                  <a:lnTo>
                    <a:pt x="514" y="339"/>
                  </a:lnTo>
                  <a:lnTo>
                    <a:pt x="514" y="340"/>
                  </a:lnTo>
                  <a:lnTo>
                    <a:pt x="516" y="340"/>
                  </a:lnTo>
                  <a:lnTo>
                    <a:pt x="518" y="340"/>
                  </a:lnTo>
                  <a:lnTo>
                    <a:pt x="519" y="340"/>
                  </a:lnTo>
                  <a:lnTo>
                    <a:pt x="520" y="340"/>
                  </a:lnTo>
                  <a:lnTo>
                    <a:pt x="520" y="339"/>
                  </a:lnTo>
                  <a:lnTo>
                    <a:pt x="520" y="338"/>
                  </a:lnTo>
                  <a:lnTo>
                    <a:pt x="521" y="340"/>
                  </a:lnTo>
                  <a:lnTo>
                    <a:pt x="523" y="342"/>
                  </a:lnTo>
                  <a:lnTo>
                    <a:pt x="525" y="343"/>
                  </a:lnTo>
                  <a:lnTo>
                    <a:pt x="526" y="343"/>
                  </a:lnTo>
                  <a:lnTo>
                    <a:pt x="527" y="342"/>
                  </a:lnTo>
                  <a:lnTo>
                    <a:pt x="527" y="341"/>
                  </a:lnTo>
                  <a:lnTo>
                    <a:pt x="527" y="339"/>
                  </a:lnTo>
                  <a:lnTo>
                    <a:pt x="525" y="335"/>
                  </a:lnTo>
                  <a:lnTo>
                    <a:pt x="525" y="334"/>
                  </a:lnTo>
                  <a:lnTo>
                    <a:pt x="526" y="334"/>
                  </a:lnTo>
                  <a:lnTo>
                    <a:pt x="525" y="332"/>
                  </a:lnTo>
                  <a:lnTo>
                    <a:pt x="523" y="329"/>
                  </a:lnTo>
                  <a:lnTo>
                    <a:pt x="521" y="327"/>
                  </a:lnTo>
                  <a:lnTo>
                    <a:pt x="521" y="326"/>
                  </a:lnTo>
                  <a:lnTo>
                    <a:pt x="521" y="324"/>
                  </a:lnTo>
                  <a:lnTo>
                    <a:pt x="521" y="321"/>
                  </a:lnTo>
                  <a:lnTo>
                    <a:pt x="520" y="320"/>
                  </a:lnTo>
                  <a:lnTo>
                    <a:pt x="521" y="320"/>
                  </a:lnTo>
                  <a:lnTo>
                    <a:pt x="523" y="320"/>
                  </a:lnTo>
                  <a:lnTo>
                    <a:pt x="521" y="319"/>
                  </a:lnTo>
                  <a:lnTo>
                    <a:pt x="520" y="318"/>
                  </a:lnTo>
                  <a:lnTo>
                    <a:pt x="521" y="318"/>
                  </a:lnTo>
                  <a:lnTo>
                    <a:pt x="521" y="317"/>
                  </a:lnTo>
                  <a:lnTo>
                    <a:pt x="523" y="316"/>
                  </a:lnTo>
                  <a:lnTo>
                    <a:pt x="523" y="318"/>
                  </a:lnTo>
                  <a:lnTo>
                    <a:pt x="523" y="319"/>
                  </a:lnTo>
                  <a:lnTo>
                    <a:pt x="524" y="320"/>
                  </a:lnTo>
                  <a:lnTo>
                    <a:pt x="525" y="324"/>
                  </a:lnTo>
                  <a:lnTo>
                    <a:pt x="525" y="326"/>
                  </a:lnTo>
                  <a:lnTo>
                    <a:pt x="526" y="328"/>
                  </a:lnTo>
                  <a:lnTo>
                    <a:pt x="527" y="330"/>
                  </a:lnTo>
                  <a:lnTo>
                    <a:pt x="528" y="331"/>
                  </a:lnTo>
                  <a:lnTo>
                    <a:pt x="529" y="331"/>
                  </a:lnTo>
                  <a:lnTo>
                    <a:pt x="530" y="332"/>
                  </a:lnTo>
                  <a:lnTo>
                    <a:pt x="529" y="333"/>
                  </a:lnTo>
                  <a:lnTo>
                    <a:pt x="528" y="333"/>
                  </a:lnTo>
                  <a:lnTo>
                    <a:pt x="529" y="334"/>
                  </a:lnTo>
                  <a:lnTo>
                    <a:pt x="531" y="338"/>
                  </a:lnTo>
                  <a:lnTo>
                    <a:pt x="533" y="340"/>
                  </a:lnTo>
                  <a:lnTo>
                    <a:pt x="535" y="342"/>
                  </a:lnTo>
                  <a:lnTo>
                    <a:pt x="540" y="344"/>
                  </a:lnTo>
                  <a:lnTo>
                    <a:pt x="542" y="344"/>
                  </a:lnTo>
                  <a:lnTo>
                    <a:pt x="542" y="343"/>
                  </a:lnTo>
                  <a:lnTo>
                    <a:pt x="542" y="341"/>
                  </a:lnTo>
                  <a:lnTo>
                    <a:pt x="543" y="341"/>
                  </a:lnTo>
                  <a:lnTo>
                    <a:pt x="543" y="340"/>
                  </a:lnTo>
                  <a:lnTo>
                    <a:pt x="544" y="338"/>
                  </a:lnTo>
                  <a:lnTo>
                    <a:pt x="546" y="337"/>
                  </a:lnTo>
                  <a:lnTo>
                    <a:pt x="545" y="338"/>
                  </a:lnTo>
                  <a:lnTo>
                    <a:pt x="544" y="339"/>
                  </a:lnTo>
                  <a:lnTo>
                    <a:pt x="544" y="341"/>
                  </a:lnTo>
                  <a:lnTo>
                    <a:pt x="544" y="342"/>
                  </a:lnTo>
                  <a:lnTo>
                    <a:pt x="544" y="343"/>
                  </a:lnTo>
                  <a:lnTo>
                    <a:pt x="543" y="343"/>
                  </a:lnTo>
                  <a:lnTo>
                    <a:pt x="543" y="344"/>
                  </a:lnTo>
                  <a:lnTo>
                    <a:pt x="543" y="346"/>
                  </a:lnTo>
                  <a:lnTo>
                    <a:pt x="544" y="347"/>
                  </a:lnTo>
                  <a:lnTo>
                    <a:pt x="545" y="348"/>
                  </a:lnTo>
                  <a:lnTo>
                    <a:pt x="546" y="348"/>
                  </a:lnTo>
                  <a:lnTo>
                    <a:pt x="547" y="347"/>
                  </a:lnTo>
                  <a:lnTo>
                    <a:pt x="548" y="345"/>
                  </a:lnTo>
                  <a:lnTo>
                    <a:pt x="549" y="345"/>
                  </a:lnTo>
                  <a:lnTo>
                    <a:pt x="548" y="347"/>
                  </a:lnTo>
                  <a:lnTo>
                    <a:pt x="548" y="348"/>
                  </a:lnTo>
                  <a:lnTo>
                    <a:pt x="549" y="349"/>
                  </a:lnTo>
                  <a:lnTo>
                    <a:pt x="548" y="349"/>
                  </a:lnTo>
                  <a:lnTo>
                    <a:pt x="546" y="349"/>
                  </a:lnTo>
                  <a:lnTo>
                    <a:pt x="547" y="351"/>
                  </a:lnTo>
                  <a:lnTo>
                    <a:pt x="548" y="353"/>
                  </a:lnTo>
                  <a:lnTo>
                    <a:pt x="549" y="353"/>
                  </a:lnTo>
                  <a:lnTo>
                    <a:pt x="552" y="351"/>
                  </a:lnTo>
                  <a:lnTo>
                    <a:pt x="554" y="351"/>
                  </a:lnTo>
                  <a:lnTo>
                    <a:pt x="555" y="352"/>
                  </a:lnTo>
                  <a:lnTo>
                    <a:pt x="553" y="352"/>
                  </a:lnTo>
                  <a:lnTo>
                    <a:pt x="552" y="352"/>
                  </a:lnTo>
                  <a:lnTo>
                    <a:pt x="551" y="353"/>
                  </a:lnTo>
                  <a:lnTo>
                    <a:pt x="551" y="354"/>
                  </a:lnTo>
                  <a:lnTo>
                    <a:pt x="552" y="355"/>
                  </a:lnTo>
                  <a:lnTo>
                    <a:pt x="554" y="357"/>
                  </a:lnTo>
                  <a:lnTo>
                    <a:pt x="553" y="357"/>
                  </a:lnTo>
                  <a:lnTo>
                    <a:pt x="551" y="356"/>
                  </a:lnTo>
                  <a:lnTo>
                    <a:pt x="549" y="357"/>
                  </a:lnTo>
                  <a:lnTo>
                    <a:pt x="549" y="358"/>
                  </a:lnTo>
                  <a:lnTo>
                    <a:pt x="553" y="358"/>
                  </a:lnTo>
                  <a:lnTo>
                    <a:pt x="554" y="358"/>
                  </a:lnTo>
                  <a:lnTo>
                    <a:pt x="554" y="359"/>
                  </a:lnTo>
                  <a:lnTo>
                    <a:pt x="553" y="360"/>
                  </a:lnTo>
                  <a:lnTo>
                    <a:pt x="553" y="362"/>
                  </a:lnTo>
                  <a:lnTo>
                    <a:pt x="554" y="363"/>
                  </a:lnTo>
                  <a:lnTo>
                    <a:pt x="556" y="365"/>
                  </a:lnTo>
                  <a:lnTo>
                    <a:pt x="558" y="365"/>
                  </a:lnTo>
                  <a:lnTo>
                    <a:pt x="556" y="366"/>
                  </a:lnTo>
                  <a:lnTo>
                    <a:pt x="554" y="366"/>
                  </a:lnTo>
                  <a:lnTo>
                    <a:pt x="553" y="366"/>
                  </a:lnTo>
                  <a:lnTo>
                    <a:pt x="552" y="368"/>
                  </a:lnTo>
                  <a:lnTo>
                    <a:pt x="553" y="368"/>
                  </a:lnTo>
                  <a:lnTo>
                    <a:pt x="557" y="368"/>
                  </a:lnTo>
                  <a:lnTo>
                    <a:pt x="559" y="369"/>
                  </a:lnTo>
                  <a:lnTo>
                    <a:pt x="561" y="370"/>
                  </a:lnTo>
                  <a:lnTo>
                    <a:pt x="563" y="371"/>
                  </a:lnTo>
                  <a:lnTo>
                    <a:pt x="563" y="372"/>
                  </a:lnTo>
                  <a:lnTo>
                    <a:pt x="562" y="372"/>
                  </a:lnTo>
                  <a:lnTo>
                    <a:pt x="561" y="372"/>
                  </a:lnTo>
                  <a:lnTo>
                    <a:pt x="562" y="374"/>
                  </a:lnTo>
                  <a:lnTo>
                    <a:pt x="565" y="375"/>
                  </a:lnTo>
                  <a:lnTo>
                    <a:pt x="568" y="376"/>
                  </a:lnTo>
                  <a:lnTo>
                    <a:pt x="569" y="376"/>
                  </a:lnTo>
                  <a:lnTo>
                    <a:pt x="570" y="376"/>
                  </a:lnTo>
                  <a:lnTo>
                    <a:pt x="569" y="377"/>
                  </a:lnTo>
                  <a:lnTo>
                    <a:pt x="568" y="379"/>
                  </a:lnTo>
                  <a:lnTo>
                    <a:pt x="569" y="379"/>
                  </a:lnTo>
                  <a:lnTo>
                    <a:pt x="568" y="380"/>
                  </a:lnTo>
                  <a:lnTo>
                    <a:pt x="567" y="380"/>
                  </a:lnTo>
                  <a:lnTo>
                    <a:pt x="568" y="381"/>
                  </a:lnTo>
                  <a:lnTo>
                    <a:pt x="569" y="381"/>
                  </a:lnTo>
                  <a:lnTo>
                    <a:pt x="571" y="382"/>
                  </a:lnTo>
                  <a:lnTo>
                    <a:pt x="573" y="385"/>
                  </a:lnTo>
                  <a:lnTo>
                    <a:pt x="574" y="386"/>
                  </a:lnTo>
                  <a:lnTo>
                    <a:pt x="576" y="387"/>
                  </a:lnTo>
                  <a:lnTo>
                    <a:pt x="579" y="389"/>
                  </a:lnTo>
                  <a:lnTo>
                    <a:pt x="579" y="390"/>
                  </a:lnTo>
                  <a:lnTo>
                    <a:pt x="578" y="391"/>
                  </a:lnTo>
                  <a:lnTo>
                    <a:pt x="578" y="393"/>
                  </a:lnTo>
                  <a:lnTo>
                    <a:pt x="578" y="395"/>
                  </a:lnTo>
                  <a:lnTo>
                    <a:pt x="576" y="396"/>
                  </a:lnTo>
                  <a:lnTo>
                    <a:pt x="575" y="397"/>
                  </a:lnTo>
                  <a:lnTo>
                    <a:pt x="575" y="398"/>
                  </a:lnTo>
                  <a:lnTo>
                    <a:pt x="575" y="399"/>
                  </a:lnTo>
                  <a:lnTo>
                    <a:pt x="574" y="399"/>
                  </a:lnTo>
                  <a:lnTo>
                    <a:pt x="573" y="399"/>
                  </a:lnTo>
                  <a:lnTo>
                    <a:pt x="573" y="400"/>
                  </a:lnTo>
                  <a:lnTo>
                    <a:pt x="573" y="401"/>
                  </a:lnTo>
                  <a:lnTo>
                    <a:pt x="573" y="400"/>
                  </a:lnTo>
                  <a:lnTo>
                    <a:pt x="572" y="400"/>
                  </a:lnTo>
                  <a:lnTo>
                    <a:pt x="572" y="402"/>
                  </a:lnTo>
                  <a:lnTo>
                    <a:pt x="575" y="404"/>
                  </a:lnTo>
                  <a:lnTo>
                    <a:pt x="576" y="405"/>
                  </a:lnTo>
                  <a:lnTo>
                    <a:pt x="576" y="402"/>
                  </a:lnTo>
                  <a:lnTo>
                    <a:pt x="578" y="401"/>
                  </a:lnTo>
                  <a:lnTo>
                    <a:pt x="580" y="400"/>
                  </a:lnTo>
                  <a:lnTo>
                    <a:pt x="580" y="399"/>
                  </a:lnTo>
                  <a:lnTo>
                    <a:pt x="578" y="398"/>
                  </a:lnTo>
                  <a:lnTo>
                    <a:pt x="580" y="397"/>
                  </a:lnTo>
                  <a:lnTo>
                    <a:pt x="589" y="394"/>
                  </a:lnTo>
                  <a:lnTo>
                    <a:pt x="590" y="393"/>
                  </a:lnTo>
                  <a:lnTo>
                    <a:pt x="590" y="394"/>
                  </a:lnTo>
                  <a:lnTo>
                    <a:pt x="589" y="396"/>
                  </a:lnTo>
                  <a:lnTo>
                    <a:pt x="590" y="397"/>
                  </a:lnTo>
                  <a:lnTo>
                    <a:pt x="593" y="400"/>
                  </a:lnTo>
                  <a:lnTo>
                    <a:pt x="594" y="403"/>
                  </a:lnTo>
                  <a:lnTo>
                    <a:pt x="595" y="409"/>
                  </a:lnTo>
                  <a:lnTo>
                    <a:pt x="597" y="410"/>
                  </a:lnTo>
                  <a:lnTo>
                    <a:pt x="598" y="411"/>
                  </a:lnTo>
                  <a:lnTo>
                    <a:pt x="595" y="411"/>
                  </a:lnTo>
                  <a:lnTo>
                    <a:pt x="593" y="411"/>
                  </a:lnTo>
                  <a:lnTo>
                    <a:pt x="592" y="412"/>
                  </a:lnTo>
                  <a:lnTo>
                    <a:pt x="590" y="414"/>
                  </a:lnTo>
                  <a:lnTo>
                    <a:pt x="592" y="415"/>
                  </a:lnTo>
                  <a:lnTo>
                    <a:pt x="593" y="415"/>
                  </a:lnTo>
                  <a:lnTo>
                    <a:pt x="595" y="415"/>
                  </a:lnTo>
                  <a:lnTo>
                    <a:pt x="594" y="415"/>
                  </a:lnTo>
                  <a:lnTo>
                    <a:pt x="593" y="416"/>
                  </a:lnTo>
                  <a:lnTo>
                    <a:pt x="593" y="417"/>
                  </a:lnTo>
                  <a:lnTo>
                    <a:pt x="594" y="420"/>
                  </a:lnTo>
                  <a:lnTo>
                    <a:pt x="594" y="421"/>
                  </a:lnTo>
                  <a:lnTo>
                    <a:pt x="595" y="422"/>
                  </a:lnTo>
                  <a:lnTo>
                    <a:pt x="596" y="423"/>
                  </a:lnTo>
                  <a:lnTo>
                    <a:pt x="598" y="422"/>
                  </a:lnTo>
                  <a:lnTo>
                    <a:pt x="601" y="420"/>
                  </a:lnTo>
                  <a:lnTo>
                    <a:pt x="603" y="417"/>
                  </a:lnTo>
                  <a:lnTo>
                    <a:pt x="607" y="412"/>
                  </a:lnTo>
                  <a:lnTo>
                    <a:pt x="608" y="411"/>
                  </a:lnTo>
                  <a:lnTo>
                    <a:pt x="608" y="409"/>
                  </a:lnTo>
                  <a:lnTo>
                    <a:pt x="607" y="407"/>
                  </a:lnTo>
                  <a:lnTo>
                    <a:pt x="606" y="403"/>
                  </a:lnTo>
                  <a:lnTo>
                    <a:pt x="606" y="401"/>
                  </a:lnTo>
                  <a:lnTo>
                    <a:pt x="606" y="400"/>
                  </a:lnTo>
                  <a:lnTo>
                    <a:pt x="608" y="397"/>
                  </a:lnTo>
                  <a:close/>
                  <a:moveTo>
                    <a:pt x="504" y="347"/>
                  </a:moveTo>
                  <a:lnTo>
                    <a:pt x="504" y="347"/>
                  </a:lnTo>
                  <a:lnTo>
                    <a:pt x="503" y="348"/>
                  </a:lnTo>
                  <a:lnTo>
                    <a:pt x="503" y="351"/>
                  </a:lnTo>
                  <a:lnTo>
                    <a:pt x="504" y="352"/>
                  </a:lnTo>
                  <a:lnTo>
                    <a:pt x="505" y="352"/>
                  </a:lnTo>
                  <a:lnTo>
                    <a:pt x="505" y="351"/>
                  </a:lnTo>
                  <a:lnTo>
                    <a:pt x="505" y="348"/>
                  </a:lnTo>
                  <a:lnTo>
                    <a:pt x="505" y="347"/>
                  </a:lnTo>
                  <a:lnTo>
                    <a:pt x="504" y="347"/>
                  </a:lnTo>
                  <a:close/>
                  <a:moveTo>
                    <a:pt x="518" y="360"/>
                  </a:moveTo>
                  <a:lnTo>
                    <a:pt x="518" y="360"/>
                  </a:lnTo>
                  <a:lnTo>
                    <a:pt x="519" y="360"/>
                  </a:lnTo>
                  <a:lnTo>
                    <a:pt x="517" y="357"/>
                  </a:lnTo>
                  <a:lnTo>
                    <a:pt x="516" y="355"/>
                  </a:lnTo>
                  <a:lnTo>
                    <a:pt x="518" y="356"/>
                  </a:lnTo>
                  <a:lnTo>
                    <a:pt x="524" y="358"/>
                  </a:lnTo>
                  <a:lnTo>
                    <a:pt x="527" y="360"/>
                  </a:lnTo>
                  <a:lnTo>
                    <a:pt x="529" y="360"/>
                  </a:lnTo>
                  <a:lnTo>
                    <a:pt x="531" y="360"/>
                  </a:lnTo>
                  <a:lnTo>
                    <a:pt x="531" y="359"/>
                  </a:lnTo>
                  <a:lnTo>
                    <a:pt x="530" y="356"/>
                  </a:lnTo>
                  <a:lnTo>
                    <a:pt x="529" y="355"/>
                  </a:lnTo>
                  <a:lnTo>
                    <a:pt x="528" y="355"/>
                  </a:lnTo>
                  <a:lnTo>
                    <a:pt x="525" y="355"/>
                  </a:lnTo>
                  <a:lnTo>
                    <a:pt x="524" y="355"/>
                  </a:lnTo>
                  <a:lnTo>
                    <a:pt x="523" y="355"/>
                  </a:lnTo>
                  <a:lnTo>
                    <a:pt x="520" y="352"/>
                  </a:lnTo>
                  <a:lnTo>
                    <a:pt x="517" y="351"/>
                  </a:lnTo>
                  <a:lnTo>
                    <a:pt x="527" y="354"/>
                  </a:lnTo>
                  <a:lnTo>
                    <a:pt x="528" y="353"/>
                  </a:lnTo>
                  <a:lnTo>
                    <a:pt x="527" y="352"/>
                  </a:lnTo>
                  <a:lnTo>
                    <a:pt x="526" y="352"/>
                  </a:lnTo>
                  <a:lnTo>
                    <a:pt x="526" y="351"/>
                  </a:lnTo>
                  <a:lnTo>
                    <a:pt x="528" y="352"/>
                  </a:lnTo>
                  <a:lnTo>
                    <a:pt x="529" y="352"/>
                  </a:lnTo>
                  <a:lnTo>
                    <a:pt x="529" y="348"/>
                  </a:lnTo>
                  <a:lnTo>
                    <a:pt x="528" y="347"/>
                  </a:lnTo>
                  <a:lnTo>
                    <a:pt x="527" y="346"/>
                  </a:lnTo>
                  <a:lnTo>
                    <a:pt x="525" y="346"/>
                  </a:lnTo>
                  <a:lnTo>
                    <a:pt x="521" y="346"/>
                  </a:lnTo>
                  <a:lnTo>
                    <a:pt x="520" y="346"/>
                  </a:lnTo>
                  <a:lnTo>
                    <a:pt x="520" y="347"/>
                  </a:lnTo>
                  <a:lnTo>
                    <a:pt x="518" y="349"/>
                  </a:lnTo>
                  <a:lnTo>
                    <a:pt x="517" y="349"/>
                  </a:lnTo>
                  <a:lnTo>
                    <a:pt x="516" y="348"/>
                  </a:lnTo>
                  <a:lnTo>
                    <a:pt x="518" y="346"/>
                  </a:lnTo>
                  <a:lnTo>
                    <a:pt x="519" y="346"/>
                  </a:lnTo>
                  <a:lnTo>
                    <a:pt x="519" y="345"/>
                  </a:lnTo>
                  <a:lnTo>
                    <a:pt x="517" y="343"/>
                  </a:lnTo>
                  <a:lnTo>
                    <a:pt x="515" y="343"/>
                  </a:lnTo>
                  <a:lnTo>
                    <a:pt x="514" y="343"/>
                  </a:lnTo>
                  <a:lnTo>
                    <a:pt x="513" y="344"/>
                  </a:lnTo>
                  <a:lnTo>
                    <a:pt x="511" y="344"/>
                  </a:lnTo>
                  <a:lnTo>
                    <a:pt x="510" y="344"/>
                  </a:lnTo>
                  <a:lnTo>
                    <a:pt x="510" y="345"/>
                  </a:lnTo>
                  <a:lnTo>
                    <a:pt x="509" y="346"/>
                  </a:lnTo>
                  <a:lnTo>
                    <a:pt x="507" y="345"/>
                  </a:lnTo>
                  <a:lnTo>
                    <a:pt x="506" y="345"/>
                  </a:lnTo>
                  <a:lnTo>
                    <a:pt x="506" y="346"/>
                  </a:lnTo>
                  <a:lnTo>
                    <a:pt x="504" y="346"/>
                  </a:lnTo>
                  <a:lnTo>
                    <a:pt x="507" y="348"/>
                  </a:lnTo>
                  <a:lnTo>
                    <a:pt x="510" y="352"/>
                  </a:lnTo>
                  <a:lnTo>
                    <a:pt x="509" y="351"/>
                  </a:lnTo>
                  <a:lnTo>
                    <a:pt x="507" y="349"/>
                  </a:lnTo>
                  <a:lnTo>
                    <a:pt x="506" y="352"/>
                  </a:lnTo>
                  <a:lnTo>
                    <a:pt x="506" y="353"/>
                  </a:lnTo>
                  <a:lnTo>
                    <a:pt x="507" y="353"/>
                  </a:lnTo>
                  <a:lnTo>
                    <a:pt x="509" y="354"/>
                  </a:lnTo>
                  <a:lnTo>
                    <a:pt x="511" y="356"/>
                  </a:lnTo>
                  <a:lnTo>
                    <a:pt x="513" y="359"/>
                  </a:lnTo>
                  <a:lnTo>
                    <a:pt x="515" y="360"/>
                  </a:lnTo>
                  <a:lnTo>
                    <a:pt x="518" y="360"/>
                  </a:lnTo>
                  <a:close/>
                  <a:moveTo>
                    <a:pt x="542" y="366"/>
                  </a:moveTo>
                  <a:lnTo>
                    <a:pt x="542" y="366"/>
                  </a:lnTo>
                  <a:lnTo>
                    <a:pt x="543" y="365"/>
                  </a:lnTo>
                  <a:lnTo>
                    <a:pt x="544" y="365"/>
                  </a:lnTo>
                  <a:lnTo>
                    <a:pt x="546" y="363"/>
                  </a:lnTo>
                  <a:lnTo>
                    <a:pt x="546" y="361"/>
                  </a:lnTo>
                  <a:lnTo>
                    <a:pt x="545" y="359"/>
                  </a:lnTo>
                  <a:lnTo>
                    <a:pt x="543" y="356"/>
                  </a:lnTo>
                  <a:lnTo>
                    <a:pt x="542" y="355"/>
                  </a:lnTo>
                  <a:lnTo>
                    <a:pt x="541" y="353"/>
                  </a:lnTo>
                  <a:lnTo>
                    <a:pt x="540" y="352"/>
                  </a:lnTo>
                  <a:lnTo>
                    <a:pt x="540" y="349"/>
                  </a:lnTo>
                  <a:lnTo>
                    <a:pt x="540" y="348"/>
                  </a:lnTo>
                  <a:lnTo>
                    <a:pt x="540" y="347"/>
                  </a:lnTo>
                  <a:lnTo>
                    <a:pt x="542" y="351"/>
                  </a:lnTo>
                  <a:lnTo>
                    <a:pt x="544" y="355"/>
                  </a:lnTo>
                  <a:lnTo>
                    <a:pt x="546" y="357"/>
                  </a:lnTo>
                  <a:lnTo>
                    <a:pt x="546" y="356"/>
                  </a:lnTo>
                  <a:lnTo>
                    <a:pt x="542" y="347"/>
                  </a:lnTo>
                  <a:lnTo>
                    <a:pt x="541" y="345"/>
                  </a:lnTo>
                  <a:lnTo>
                    <a:pt x="539" y="345"/>
                  </a:lnTo>
                  <a:lnTo>
                    <a:pt x="535" y="345"/>
                  </a:lnTo>
                  <a:lnTo>
                    <a:pt x="533" y="344"/>
                  </a:lnTo>
                  <a:lnTo>
                    <a:pt x="531" y="341"/>
                  </a:lnTo>
                  <a:lnTo>
                    <a:pt x="529" y="340"/>
                  </a:lnTo>
                  <a:lnTo>
                    <a:pt x="529" y="342"/>
                  </a:lnTo>
                  <a:lnTo>
                    <a:pt x="530" y="344"/>
                  </a:lnTo>
                  <a:lnTo>
                    <a:pt x="530" y="345"/>
                  </a:lnTo>
                  <a:lnTo>
                    <a:pt x="531" y="345"/>
                  </a:lnTo>
                  <a:lnTo>
                    <a:pt x="532" y="345"/>
                  </a:lnTo>
                  <a:lnTo>
                    <a:pt x="532" y="346"/>
                  </a:lnTo>
                  <a:lnTo>
                    <a:pt x="531" y="348"/>
                  </a:lnTo>
                  <a:lnTo>
                    <a:pt x="532" y="351"/>
                  </a:lnTo>
                  <a:lnTo>
                    <a:pt x="534" y="358"/>
                  </a:lnTo>
                  <a:lnTo>
                    <a:pt x="534" y="360"/>
                  </a:lnTo>
                  <a:lnTo>
                    <a:pt x="535" y="360"/>
                  </a:lnTo>
                  <a:lnTo>
                    <a:pt x="537" y="360"/>
                  </a:lnTo>
                  <a:lnTo>
                    <a:pt x="538" y="360"/>
                  </a:lnTo>
                  <a:lnTo>
                    <a:pt x="539" y="361"/>
                  </a:lnTo>
                  <a:lnTo>
                    <a:pt x="539" y="363"/>
                  </a:lnTo>
                  <a:lnTo>
                    <a:pt x="538" y="363"/>
                  </a:lnTo>
                  <a:lnTo>
                    <a:pt x="537" y="366"/>
                  </a:lnTo>
                  <a:lnTo>
                    <a:pt x="535" y="369"/>
                  </a:lnTo>
                  <a:lnTo>
                    <a:pt x="535" y="371"/>
                  </a:lnTo>
                  <a:lnTo>
                    <a:pt x="537" y="370"/>
                  </a:lnTo>
                  <a:lnTo>
                    <a:pt x="541" y="368"/>
                  </a:lnTo>
                  <a:lnTo>
                    <a:pt x="542" y="367"/>
                  </a:lnTo>
                  <a:lnTo>
                    <a:pt x="542" y="366"/>
                  </a:lnTo>
                  <a:close/>
                  <a:moveTo>
                    <a:pt x="516" y="365"/>
                  </a:moveTo>
                  <a:lnTo>
                    <a:pt x="516" y="365"/>
                  </a:lnTo>
                  <a:lnTo>
                    <a:pt x="515" y="365"/>
                  </a:lnTo>
                  <a:lnTo>
                    <a:pt x="514" y="365"/>
                  </a:lnTo>
                  <a:lnTo>
                    <a:pt x="516" y="367"/>
                  </a:lnTo>
                  <a:lnTo>
                    <a:pt x="516" y="369"/>
                  </a:lnTo>
                  <a:lnTo>
                    <a:pt x="515" y="371"/>
                  </a:lnTo>
                  <a:lnTo>
                    <a:pt x="515" y="372"/>
                  </a:lnTo>
                  <a:lnTo>
                    <a:pt x="516" y="373"/>
                  </a:lnTo>
                  <a:lnTo>
                    <a:pt x="518" y="371"/>
                  </a:lnTo>
                  <a:lnTo>
                    <a:pt x="519" y="370"/>
                  </a:lnTo>
                  <a:lnTo>
                    <a:pt x="519" y="369"/>
                  </a:lnTo>
                  <a:lnTo>
                    <a:pt x="518" y="366"/>
                  </a:lnTo>
                  <a:lnTo>
                    <a:pt x="516" y="365"/>
                  </a:lnTo>
                  <a:close/>
                  <a:moveTo>
                    <a:pt x="529" y="363"/>
                  </a:moveTo>
                  <a:lnTo>
                    <a:pt x="529" y="363"/>
                  </a:lnTo>
                  <a:lnTo>
                    <a:pt x="527" y="362"/>
                  </a:lnTo>
                  <a:lnTo>
                    <a:pt x="526" y="361"/>
                  </a:lnTo>
                  <a:lnTo>
                    <a:pt x="523" y="361"/>
                  </a:lnTo>
                  <a:lnTo>
                    <a:pt x="523" y="360"/>
                  </a:lnTo>
                  <a:lnTo>
                    <a:pt x="523" y="359"/>
                  </a:lnTo>
                  <a:lnTo>
                    <a:pt x="520" y="360"/>
                  </a:lnTo>
                  <a:lnTo>
                    <a:pt x="519" y="362"/>
                  </a:lnTo>
                  <a:lnTo>
                    <a:pt x="519" y="363"/>
                  </a:lnTo>
                  <a:lnTo>
                    <a:pt x="518" y="363"/>
                  </a:lnTo>
                  <a:lnTo>
                    <a:pt x="518" y="365"/>
                  </a:lnTo>
                  <a:lnTo>
                    <a:pt x="519" y="366"/>
                  </a:lnTo>
                  <a:lnTo>
                    <a:pt x="520" y="367"/>
                  </a:lnTo>
                  <a:lnTo>
                    <a:pt x="521" y="367"/>
                  </a:lnTo>
                  <a:lnTo>
                    <a:pt x="523" y="367"/>
                  </a:lnTo>
                  <a:lnTo>
                    <a:pt x="523" y="368"/>
                  </a:lnTo>
                  <a:lnTo>
                    <a:pt x="523" y="369"/>
                  </a:lnTo>
                  <a:lnTo>
                    <a:pt x="524" y="371"/>
                  </a:lnTo>
                  <a:lnTo>
                    <a:pt x="525" y="372"/>
                  </a:lnTo>
                  <a:lnTo>
                    <a:pt x="524" y="373"/>
                  </a:lnTo>
                  <a:lnTo>
                    <a:pt x="523" y="374"/>
                  </a:lnTo>
                  <a:lnTo>
                    <a:pt x="523" y="375"/>
                  </a:lnTo>
                  <a:lnTo>
                    <a:pt x="524" y="376"/>
                  </a:lnTo>
                  <a:lnTo>
                    <a:pt x="526" y="376"/>
                  </a:lnTo>
                  <a:lnTo>
                    <a:pt x="526" y="377"/>
                  </a:lnTo>
                  <a:lnTo>
                    <a:pt x="525" y="379"/>
                  </a:lnTo>
                  <a:lnTo>
                    <a:pt x="527" y="379"/>
                  </a:lnTo>
                  <a:lnTo>
                    <a:pt x="527" y="380"/>
                  </a:lnTo>
                  <a:lnTo>
                    <a:pt x="527" y="381"/>
                  </a:lnTo>
                  <a:lnTo>
                    <a:pt x="528" y="381"/>
                  </a:lnTo>
                  <a:lnTo>
                    <a:pt x="529" y="380"/>
                  </a:lnTo>
                  <a:lnTo>
                    <a:pt x="530" y="380"/>
                  </a:lnTo>
                  <a:lnTo>
                    <a:pt x="530" y="382"/>
                  </a:lnTo>
                  <a:lnTo>
                    <a:pt x="530" y="385"/>
                  </a:lnTo>
                  <a:lnTo>
                    <a:pt x="533" y="389"/>
                  </a:lnTo>
                  <a:lnTo>
                    <a:pt x="533" y="390"/>
                  </a:lnTo>
                  <a:lnTo>
                    <a:pt x="534" y="389"/>
                  </a:lnTo>
                  <a:lnTo>
                    <a:pt x="534" y="386"/>
                  </a:lnTo>
                  <a:lnTo>
                    <a:pt x="533" y="377"/>
                  </a:lnTo>
                  <a:lnTo>
                    <a:pt x="532" y="371"/>
                  </a:lnTo>
                  <a:lnTo>
                    <a:pt x="530" y="367"/>
                  </a:lnTo>
                  <a:lnTo>
                    <a:pt x="529" y="363"/>
                  </a:lnTo>
                  <a:close/>
                  <a:moveTo>
                    <a:pt x="548" y="381"/>
                  </a:moveTo>
                  <a:lnTo>
                    <a:pt x="548" y="381"/>
                  </a:lnTo>
                  <a:lnTo>
                    <a:pt x="548" y="380"/>
                  </a:lnTo>
                  <a:lnTo>
                    <a:pt x="548" y="379"/>
                  </a:lnTo>
                  <a:lnTo>
                    <a:pt x="547" y="376"/>
                  </a:lnTo>
                  <a:lnTo>
                    <a:pt x="546" y="376"/>
                  </a:lnTo>
                  <a:lnTo>
                    <a:pt x="546" y="377"/>
                  </a:lnTo>
                  <a:lnTo>
                    <a:pt x="546" y="379"/>
                  </a:lnTo>
                  <a:lnTo>
                    <a:pt x="545" y="377"/>
                  </a:lnTo>
                  <a:lnTo>
                    <a:pt x="545" y="376"/>
                  </a:lnTo>
                  <a:lnTo>
                    <a:pt x="543" y="374"/>
                  </a:lnTo>
                  <a:lnTo>
                    <a:pt x="541" y="373"/>
                  </a:lnTo>
                  <a:lnTo>
                    <a:pt x="542" y="374"/>
                  </a:lnTo>
                  <a:lnTo>
                    <a:pt x="541" y="375"/>
                  </a:lnTo>
                  <a:lnTo>
                    <a:pt x="540" y="374"/>
                  </a:lnTo>
                  <a:lnTo>
                    <a:pt x="539" y="374"/>
                  </a:lnTo>
                  <a:lnTo>
                    <a:pt x="538" y="375"/>
                  </a:lnTo>
                  <a:lnTo>
                    <a:pt x="538" y="377"/>
                  </a:lnTo>
                  <a:lnTo>
                    <a:pt x="538" y="379"/>
                  </a:lnTo>
                  <a:lnTo>
                    <a:pt x="539" y="379"/>
                  </a:lnTo>
                  <a:lnTo>
                    <a:pt x="540" y="379"/>
                  </a:lnTo>
                  <a:lnTo>
                    <a:pt x="541" y="380"/>
                  </a:lnTo>
                  <a:lnTo>
                    <a:pt x="540" y="380"/>
                  </a:lnTo>
                  <a:lnTo>
                    <a:pt x="540" y="381"/>
                  </a:lnTo>
                  <a:lnTo>
                    <a:pt x="541" y="381"/>
                  </a:lnTo>
                  <a:lnTo>
                    <a:pt x="540" y="382"/>
                  </a:lnTo>
                  <a:lnTo>
                    <a:pt x="541" y="382"/>
                  </a:lnTo>
                  <a:lnTo>
                    <a:pt x="542" y="382"/>
                  </a:lnTo>
                  <a:lnTo>
                    <a:pt x="544" y="384"/>
                  </a:lnTo>
                  <a:lnTo>
                    <a:pt x="544" y="385"/>
                  </a:lnTo>
                  <a:lnTo>
                    <a:pt x="544" y="386"/>
                  </a:lnTo>
                  <a:lnTo>
                    <a:pt x="543" y="386"/>
                  </a:lnTo>
                  <a:lnTo>
                    <a:pt x="542" y="385"/>
                  </a:lnTo>
                  <a:lnTo>
                    <a:pt x="540" y="386"/>
                  </a:lnTo>
                  <a:lnTo>
                    <a:pt x="540" y="387"/>
                  </a:lnTo>
                  <a:lnTo>
                    <a:pt x="541" y="387"/>
                  </a:lnTo>
                  <a:lnTo>
                    <a:pt x="541" y="389"/>
                  </a:lnTo>
                  <a:lnTo>
                    <a:pt x="540" y="390"/>
                  </a:lnTo>
                  <a:lnTo>
                    <a:pt x="541" y="390"/>
                  </a:lnTo>
                  <a:lnTo>
                    <a:pt x="541" y="391"/>
                  </a:lnTo>
                  <a:lnTo>
                    <a:pt x="541" y="394"/>
                  </a:lnTo>
                  <a:lnTo>
                    <a:pt x="542" y="394"/>
                  </a:lnTo>
                  <a:lnTo>
                    <a:pt x="542" y="393"/>
                  </a:lnTo>
                  <a:lnTo>
                    <a:pt x="543" y="389"/>
                  </a:lnTo>
                  <a:lnTo>
                    <a:pt x="544" y="388"/>
                  </a:lnTo>
                  <a:lnTo>
                    <a:pt x="545" y="391"/>
                  </a:lnTo>
                  <a:lnTo>
                    <a:pt x="545" y="390"/>
                  </a:lnTo>
                  <a:lnTo>
                    <a:pt x="545" y="389"/>
                  </a:lnTo>
                  <a:lnTo>
                    <a:pt x="545" y="387"/>
                  </a:lnTo>
                  <a:lnTo>
                    <a:pt x="546" y="387"/>
                  </a:lnTo>
                  <a:lnTo>
                    <a:pt x="546" y="385"/>
                  </a:lnTo>
                  <a:lnTo>
                    <a:pt x="546" y="382"/>
                  </a:lnTo>
                  <a:lnTo>
                    <a:pt x="546" y="381"/>
                  </a:lnTo>
                  <a:lnTo>
                    <a:pt x="548" y="381"/>
                  </a:lnTo>
                  <a:close/>
                  <a:moveTo>
                    <a:pt x="560" y="374"/>
                  </a:moveTo>
                  <a:lnTo>
                    <a:pt x="560" y="374"/>
                  </a:lnTo>
                  <a:lnTo>
                    <a:pt x="560" y="373"/>
                  </a:lnTo>
                  <a:lnTo>
                    <a:pt x="559" y="372"/>
                  </a:lnTo>
                  <a:lnTo>
                    <a:pt x="557" y="372"/>
                  </a:lnTo>
                  <a:lnTo>
                    <a:pt x="556" y="373"/>
                  </a:lnTo>
                  <a:lnTo>
                    <a:pt x="555" y="373"/>
                  </a:lnTo>
                  <a:lnTo>
                    <a:pt x="551" y="371"/>
                  </a:lnTo>
                  <a:lnTo>
                    <a:pt x="545" y="370"/>
                  </a:lnTo>
                  <a:lnTo>
                    <a:pt x="544" y="371"/>
                  </a:lnTo>
                  <a:lnTo>
                    <a:pt x="544" y="372"/>
                  </a:lnTo>
                  <a:lnTo>
                    <a:pt x="546" y="373"/>
                  </a:lnTo>
                  <a:lnTo>
                    <a:pt x="547" y="374"/>
                  </a:lnTo>
                  <a:lnTo>
                    <a:pt x="546" y="374"/>
                  </a:lnTo>
                  <a:lnTo>
                    <a:pt x="547" y="375"/>
                  </a:lnTo>
                  <a:lnTo>
                    <a:pt x="548" y="375"/>
                  </a:lnTo>
                  <a:lnTo>
                    <a:pt x="549" y="375"/>
                  </a:lnTo>
                  <a:lnTo>
                    <a:pt x="549" y="376"/>
                  </a:lnTo>
                  <a:lnTo>
                    <a:pt x="549" y="381"/>
                  </a:lnTo>
                  <a:lnTo>
                    <a:pt x="551" y="384"/>
                  </a:lnTo>
                  <a:lnTo>
                    <a:pt x="552" y="385"/>
                  </a:lnTo>
                  <a:lnTo>
                    <a:pt x="554" y="385"/>
                  </a:lnTo>
                  <a:lnTo>
                    <a:pt x="557" y="383"/>
                  </a:lnTo>
                  <a:lnTo>
                    <a:pt x="558" y="382"/>
                  </a:lnTo>
                  <a:lnTo>
                    <a:pt x="558" y="381"/>
                  </a:lnTo>
                  <a:lnTo>
                    <a:pt x="557" y="380"/>
                  </a:lnTo>
                  <a:lnTo>
                    <a:pt x="555" y="377"/>
                  </a:lnTo>
                  <a:lnTo>
                    <a:pt x="555" y="376"/>
                  </a:lnTo>
                  <a:lnTo>
                    <a:pt x="556" y="376"/>
                  </a:lnTo>
                  <a:lnTo>
                    <a:pt x="557" y="377"/>
                  </a:lnTo>
                  <a:lnTo>
                    <a:pt x="558" y="379"/>
                  </a:lnTo>
                  <a:lnTo>
                    <a:pt x="559" y="380"/>
                  </a:lnTo>
                  <a:lnTo>
                    <a:pt x="561" y="380"/>
                  </a:lnTo>
                  <a:lnTo>
                    <a:pt x="561" y="379"/>
                  </a:lnTo>
                  <a:lnTo>
                    <a:pt x="560" y="374"/>
                  </a:lnTo>
                  <a:close/>
                  <a:moveTo>
                    <a:pt x="561" y="381"/>
                  </a:moveTo>
                  <a:lnTo>
                    <a:pt x="561" y="381"/>
                  </a:lnTo>
                  <a:lnTo>
                    <a:pt x="561" y="383"/>
                  </a:lnTo>
                  <a:lnTo>
                    <a:pt x="562" y="383"/>
                  </a:lnTo>
                  <a:lnTo>
                    <a:pt x="566" y="383"/>
                  </a:lnTo>
                  <a:lnTo>
                    <a:pt x="567" y="383"/>
                  </a:lnTo>
                  <a:lnTo>
                    <a:pt x="567" y="382"/>
                  </a:lnTo>
                  <a:lnTo>
                    <a:pt x="567" y="381"/>
                  </a:lnTo>
                  <a:lnTo>
                    <a:pt x="565" y="377"/>
                  </a:lnTo>
                  <a:lnTo>
                    <a:pt x="563" y="376"/>
                  </a:lnTo>
                  <a:lnTo>
                    <a:pt x="561" y="376"/>
                  </a:lnTo>
                  <a:lnTo>
                    <a:pt x="562" y="379"/>
                  </a:lnTo>
                  <a:lnTo>
                    <a:pt x="562" y="381"/>
                  </a:lnTo>
                  <a:lnTo>
                    <a:pt x="561" y="381"/>
                  </a:lnTo>
                  <a:close/>
                  <a:moveTo>
                    <a:pt x="555" y="391"/>
                  </a:moveTo>
                  <a:lnTo>
                    <a:pt x="555" y="391"/>
                  </a:lnTo>
                  <a:lnTo>
                    <a:pt x="551" y="393"/>
                  </a:lnTo>
                  <a:lnTo>
                    <a:pt x="548" y="395"/>
                  </a:lnTo>
                  <a:lnTo>
                    <a:pt x="547" y="396"/>
                  </a:lnTo>
                  <a:lnTo>
                    <a:pt x="548" y="396"/>
                  </a:lnTo>
                  <a:lnTo>
                    <a:pt x="553" y="395"/>
                  </a:lnTo>
                  <a:lnTo>
                    <a:pt x="555" y="394"/>
                  </a:lnTo>
                  <a:lnTo>
                    <a:pt x="555" y="393"/>
                  </a:lnTo>
                  <a:lnTo>
                    <a:pt x="555" y="391"/>
                  </a:lnTo>
                  <a:close/>
                  <a:moveTo>
                    <a:pt x="560" y="412"/>
                  </a:moveTo>
                  <a:lnTo>
                    <a:pt x="560" y="412"/>
                  </a:lnTo>
                  <a:lnTo>
                    <a:pt x="561" y="412"/>
                  </a:lnTo>
                  <a:lnTo>
                    <a:pt x="563" y="411"/>
                  </a:lnTo>
                  <a:lnTo>
                    <a:pt x="563" y="412"/>
                  </a:lnTo>
                  <a:lnTo>
                    <a:pt x="565" y="413"/>
                  </a:lnTo>
                  <a:lnTo>
                    <a:pt x="566" y="412"/>
                  </a:lnTo>
                  <a:lnTo>
                    <a:pt x="567" y="412"/>
                  </a:lnTo>
                  <a:lnTo>
                    <a:pt x="567" y="414"/>
                  </a:lnTo>
                  <a:lnTo>
                    <a:pt x="566" y="415"/>
                  </a:lnTo>
                  <a:lnTo>
                    <a:pt x="567" y="415"/>
                  </a:lnTo>
                  <a:lnTo>
                    <a:pt x="568" y="415"/>
                  </a:lnTo>
                  <a:lnTo>
                    <a:pt x="568" y="416"/>
                  </a:lnTo>
                  <a:lnTo>
                    <a:pt x="567" y="417"/>
                  </a:lnTo>
                  <a:lnTo>
                    <a:pt x="567" y="418"/>
                  </a:lnTo>
                  <a:lnTo>
                    <a:pt x="568" y="418"/>
                  </a:lnTo>
                  <a:lnTo>
                    <a:pt x="569" y="418"/>
                  </a:lnTo>
                  <a:lnTo>
                    <a:pt x="571" y="420"/>
                  </a:lnTo>
                  <a:lnTo>
                    <a:pt x="572" y="421"/>
                  </a:lnTo>
                  <a:lnTo>
                    <a:pt x="572" y="422"/>
                  </a:lnTo>
                  <a:lnTo>
                    <a:pt x="572" y="423"/>
                  </a:lnTo>
                  <a:lnTo>
                    <a:pt x="573" y="423"/>
                  </a:lnTo>
                  <a:lnTo>
                    <a:pt x="575" y="423"/>
                  </a:lnTo>
                  <a:lnTo>
                    <a:pt x="576" y="420"/>
                  </a:lnTo>
                  <a:lnTo>
                    <a:pt x="576" y="417"/>
                  </a:lnTo>
                  <a:lnTo>
                    <a:pt x="576" y="416"/>
                  </a:lnTo>
                  <a:lnTo>
                    <a:pt x="575" y="416"/>
                  </a:lnTo>
                  <a:lnTo>
                    <a:pt x="574" y="417"/>
                  </a:lnTo>
                  <a:lnTo>
                    <a:pt x="575" y="415"/>
                  </a:lnTo>
                  <a:lnTo>
                    <a:pt x="576" y="414"/>
                  </a:lnTo>
                  <a:lnTo>
                    <a:pt x="578" y="412"/>
                  </a:lnTo>
                  <a:lnTo>
                    <a:pt x="576" y="411"/>
                  </a:lnTo>
                  <a:lnTo>
                    <a:pt x="575" y="412"/>
                  </a:lnTo>
                  <a:lnTo>
                    <a:pt x="574" y="411"/>
                  </a:lnTo>
                  <a:lnTo>
                    <a:pt x="574" y="410"/>
                  </a:lnTo>
                  <a:lnTo>
                    <a:pt x="573" y="409"/>
                  </a:lnTo>
                  <a:lnTo>
                    <a:pt x="570" y="408"/>
                  </a:lnTo>
                  <a:lnTo>
                    <a:pt x="570" y="407"/>
                  </a:lnTo>
                  <a:lnTo>
                    <a:pt x="569" y="405"/>
                  </a:lnTo>
                  <a:lnTo>
                    <a:pt x="567" y="407"/>
                  </a:lnTo>
                  <a:lnTo>
                    <a:pt x="566" y="407"/>
                  </a:lnTo>
                  <a:lnTo>
                    <a:pt x="567" y="404"/>
                  </a:lnTo>
                  <a:lnTo>
                    <a:pt x="568" y="403"/>
                  </a:lnTo>
                  <a:lnTo>
                    <a:pt x="569" y="403"/>
                  </a:lnTo>
                  <a:lnTo>
                    <a:pt x="570" y="405"/>
                  </a:lnTo>
                  <a:lnTo>
                    <a:pt x="573" y="405"/>
                  </a:lnTo>
                  <a:lnTo>
                    <a:pt x="572" y="404"/>
                  </a:lnTo>
                  <a:lnTo>
                    <a:pt x="570" y="403"/>
                  </a:lnTo>
                  <a:lnTo>
                    <a:pt x="567" y="397"/>
                  </a:lnTo>
                  <a:lnTo>
                    <a:pt x="566" y="395"/>
                  </a:lnTo>
                  <a:lnTo>
                    <a:pt x="563" y="394"/>
                  </a:lnTo>
                  <a:lnTo>
                    <a:pt x="560" y="394"/>
                  </a:lnTo>
                  <a:lnTo>
                    <a:pt x="559" y="393"/>
                  </a:lnTo>
                  <a:lnTo>
                    <a:pt x="559" y="389"/>
                  </a:lnTo>
                  <a:lnTo>
                    <a:pt x="559" y="388"/>
                  </a:lnTo>
                  <a:lnTo>
                    <a:pt x="557" y="388"/>
                  </a:lnTo>
                  <a:lnTo>
                    <a:pt x="555" y="387"/>
                  </a:lnTo>
                  <a:lnTo>
                    <a:pt x="552" y="387"/>
                  </a:lnTo>
                  <a:lnTo>
                    <a:pt x="551" y="387"/>
                  </a:lnTo>
                  <a:lnTo>
                    <a:pt x="551" y="388"/>
                  </a:lnTo>
                  <a:lnTo>
                    <a:pt x="551" y="390"/>
                  </a:lnTo>
                  <a:lnTo>
                    <a:pt x="552" y="390"/>
                  </a:lnTo>
                  <a:lnTo>
                    <a:pt x="554" y="390"/>
                  </a:lnTo>
                  <a:lnTo>
                    <a:pt x="556" y="391"/>
                  </a:lnTo>
                  <a:lnTo>
                    <a:pt x="557" y="394"/>
                  </a:lnTo>
                  <a:lnTo>
                    <a:pt x="556" y="396"/>
                  </a:lnTo>
                  <a:lnTo>
                    <a:pt x="557" y="397"/>
                  </a:lnTo>
                  <a:lnTo>
                    <a:pt x="557" y="398"/>
                  </a:lnTo>
                  <a:lnTo>
                    <a:pt x="556" y="400"/>
                  </a:lnTo>
                  <a:lnTo>
                    <a:pt x="555" y="401"/>
                  </a:lnTo>
                  <a:lnTo>
                    <a:pt x="554" y="402"/>
                  </a:lnTo>
                  <a:lnTo>
                    <a:pt x="555" y="403"/>
                  </a:lnTo>
                  <a:lnTo>
                    <a:pt x="556" y="404"/>
                  </a:lnTo>
                  <a:lnTo>
                    <a:pt x="557" y="404"/>
                  </a:lnTo>
                  <a:lnTo>
                    <a:pt x="559" y="403"/>
                  </a:lnTo>
                  <a:lnTo>
                    <a:pt x="560" y="403"/>
                  </a:lnTo>
                  <a:lnTo>
                    <a:pt x="559" y="404"/>
                  </a:lnTo>
                  <a:lnTo>
                    <a:pt x="558" y="405"/>
                  </a:lnTo>
                  <a:lnTo>
                    <a:pt x="559" y="407"/>
                  </a:lnTo>
                  <a:lnTo>
                    <a:pt x="561" y="409"/>
                  </a:lnTo>
                  <a:lnTo>
                    <a:pt x="560" y="410"/>
                  </a:lnTo>
                  <a:lnTo>
                    <a:pt x="557" y="410"/>
                  </a:lnTo>
                  <a:lnTo>
                    <a:pt x="556" y="410"/>
                  </a:lnTo>
                  <a:lnTo>
                    <a:pt x="557" y="410"/>
                  </a:lnTo>
                  <a:lnTo>
                    <a:pt x="560" y="411"/>
                  </a:lnTo>
                  <a:lnTo>
                    <a:pt x="560" y="412"/>
                  </a:lnTo>
                  <a:close/>
                  <a:moveTo>
                    <a:pt x="560" y="387"/>
                  </a:moveTo>
                  <a:lnTo>
                    <a:pt x="560" y="387"/>
                  </a:lnTo>
                  <a:lnTo>
                    <a:pt x="562" y="389"/>
                  </a:lnTo>
                  <a:lnTo>
                    <a:pt x="565" y="388"/>
                  </a:lnTo>
                  <a:lnTo>
                    <a:pt x="565" y="387"/>
                  </a:lnTo>
                  <a:lnTo>
                    <a:pt x="565" y="385"/>
                  </a:lnTo>
                  <a:lnTo>
                    <a:pt x="565" y="384"/>
                  </a:lnTo>
                  <a:lnTo>
                    <a:pt x="563" y="384"/>
                  </a:lnTo>
                  <a:lnTo>
                    <a:pt x="561" y="385"/>
                  </a:lnTo>
                  <a:lnTo>
                    <a:pt x="560" y="385"/>
                  </a:lnTo>
                  <a:lnTo>
                    <a:pt x="560" y="386"/>
                  </a:lnTo>
                  <a:lnTo>
                    <a:pt x="560" y="387"/>
                  </a:lnTo>
                  <a:close/>
                  <a:moveTo>
                    <a:pt x="554" y="410"/>
                  </a:moveTo>
                  <a:lnTo>
                    <a:pt x="554" y="410"/>
                  </a:lnTo>
                  <a:lnTo>
                    <a:pt x="553" y="411"/>
                  </a:lnTo>
                  <a:lnTo>
                    <a:pt x="553" y="412"/>
                  </a:lnTo>
                  <a:lnTo>
                    <a:pt x="554" y="412"/>
                  </a:lnTo>
                  <a:lnTo>
                    <a:pt x="555" y="412"/>
                  </a:lnTo>
                  <a:lnTo>
                    <a:pt x="556" y="412"/>
                  </a:lnTo>
                  <a:lnTo>
                    <a:pt x="556" y="411"/>
                  </a:lnTo>
                  <a:lnTo>
                    <a:pt x="555" y="410"/>
                  </a:lnTo>
                  <a:lnTo>
                    <a:pt x="554" y="410"/>
                  </a:lnTo>
                  <a:close/>
                  <a:moveTo>
                    <a:pt x="570" y="388"/>
                  </a:moveTo>
                  <a:lnTo>
                    <a:pt x="570" y="388"/>
                  </a:lnTo>
                  <a:lnTo>
                    <a:pt x="569" y="387"/>
                  </a:lnTo>
                  <a:lnTo>
                    <a:pt x="568" y="387"/>
                  </a:lnTo>
                  <a:lnTo>
                    <a:pt x="566" y="389"/>
                  </a:lnTo>
                  <a:lnTo>
                    <a:pt x="565" y="390"/>
                  </a:lnTo>
                  <a:lnTo>
                    <a:pt x="565" y="391"/>
                  </a:lnTo>
                  <a:lnTo>
                    <a:pt x="566" y="391"/>
                  </a:lnTo>
                  <a:lnTo>
                    <a:pt x="568" y="393"/>
                  </a:lnTo>
                  <a:lnTo>
                    <a:pt x="569" y="394"/>
                  </a:lnTo>
                  <a:lnTo>
                    <a:pt x="570" y="394"/>
                  </a:lnTo>
                  <a:lnTo>
                    <a:pt x="570" y="395"/>
                  </a:lnTo>
                  <a:lnTo>
                    <a:pt x="570" y="396"/>
                  </a:lnTo>
                  <a:lnTo>
                    <a:pt x="571" y="396"/>
                  </a:lnTo>
                  <a:lnTo>
                    <a:pt x="573" y="396"/>
                  </a:lnTo>
                  <a:lnTo>
                    <a:pt x="574" y="396"/>
                  </a:lnTo>
                  <a:lnTo>
                    <a:pt x="574" y="395"/>
                  </a:lnTo>
                  <a:lnTo>
                    <a:pt x="574" y="393"/>
                  </a:lnTo>
                  <a:lnTo>
                    <a:pt x="573" y="391"/>
                  </a:lnTo>
                  <a:lnTo>
                    <a:pt x="570" y="390"/>
                  </a:lnTo>
                  <a:lnTo>
                    <a:pt x="569" y="390"/>
                  </a:lnTo>
                  <a:lnTo>
                    <a:pt x="569" y="389"/>
                  </a:lnTo>
                  <a:lnTo>
                    <a:pt x="570" y="388"/>
                  </a:lnTo>
                  <a:close/>
                  <a:moveTo>
                    <a:pt x="576" y="391"/>
                  </a:moveTo>
                  <a:lnTo>
                    <a:pt x="576" y="391"/>
                  </a:lnTo>
                  <a:lnTo>
                    <a:pt x="576" y="390"/>
                  </a:lnTo>
                  <a:lnTo>
                    <a:pt x="575" y="388"/>
                  </a:lnTo>
                  <a:lnTo>
                    <a:pt x="572" y="385"/>
                  </a:lnTo>
                  <a:lnTo>
                    <a:pt x="571" y="384"/>
                  </a:lnTo>
                  <a:lnTo>
                    <a:pt x="571" y="385"/>
                  </a:lnTo>
                  <a:lnTo>
                    <a:pt x="571" y="387"/>
                  </a:lnTo>
                  <a:lnTo>
                    <a:pt x="573" y="390"/>
                  </a:lnTo>
                  <a:lnTo>
                    <a:pt x="575" y="391"/>
                  </a:lnTo>
                  <a:lnTo>
                    <a:pt x="576" y="391"/>
                  </a:lnTo>
                  <a:close/>
                  <a:moveTo>
                    <a:pt x="561" y="422"/>
                  </a:moveTo>
                  <a:lnTo>
                    <a:pt x="561" y="422"/>
                  </a:lnTo>
                  <a:lnTo>
                    <a:pt x="563" y="424"/>
                  </a:lnTo>
                  <a:lnTo>
                    <a:pt x="565" y="424"/>
                  </a:lnTo>
                  <a:lnTo>
                    <a:pt x="559" y="414"/>
                  </a:lnTo>
                  <a:lnTo>
                    <a:pt x="559" y="412"/>
                  </a:lnTo>
                  <a:lnTo>
                    <a:pt x="558" y="412"/>
                  </a:lnTo>
                  <a:lnTo>
                    <a:pt x="557" y="413"/>
                  </a:lnTo>
                  <a:lnTo>
                    <a:pt x="557" y="415"/>
                  </a:lnTo>
                  <a:lnTo>
                    <a:pt x="557" y="416"/>
                  </a:lnTo>
                  <a:lnTo>
                    <a:pt x="558" y="418"/>
                  </a:lnTo>
                  <a:lnTo>
                    <a:pt x="560" y="421"/>
                  </a:lnTo>
                  <a:lnTo>
                    <a:pt x="561" y="422"/>
                  </a:lnTo>
                  <a:close/>
                  <a:moveTo>
                    <a:pt x="580" y="412"/>
                  </a:moveTo>
                  <a:lnTo>
                    <a:pt x="580" y="412"/>
                  </a:lnTo>
                  <a:lnTo>
                    <a:pt x="580" y="413"/>
                  </a:lnTo>
                  <a:lnTo>
                    <a:pt x="581" y="413"/>
                  </a:lnTo>
                  <a:lnTo>
                    <a:pt x="581" y="412"/>
                  </a:lnTo>
                  <a:lnTo>
                    <a:pt x="581" y="410"/>
                  </a:lnTo>
                  <a:lnTo>
                    <a:pt x="580" y="409"/>
                  </a:lnTo>
                  <a:lnTo>
                    <a:pt x="579" y="409"/>
                  </a:lnTo>
                  <a:lnTo>
                    <a:pt x="580" y="412"/>
                  </a:lnTo>
                  <a:close/>
                  <a:moveTo>
                    <a:pt x="581" y="405"/>
                  </a:moveTo>
                  <a:lnTo>
                    <a:pt x="581" y="405"/>
                  </a:lnTo>
                  <a:lnTo>
                    <a:pt x="580" y="407"/>
                  </a:lnTo>
                  <a:lnTo>
                    <a:pt x="580" y="408"/>
                  </a:lnTo>
                  <a:lnTo>
                    <a:pt x="581" y="409"/>
                  </a:lnTo>
                  <a:lnTo>
                    <a:pt x="582" y="410"/>
                  </a:lnTo>
                  <a:lnTo>
                    <a:pt x="583" y="409"/>
                  </a:lnTo>
                  <a:lnTo>
                    <a:pt x="583" y="408"/>
                  </a:lnTo>
                  <a:lnTo>
                    <a:pt x="585" y="407"/>
                  </a:lnTo>
                  <a:lnTo>
                    <a:pt x="586" y="407"/>
                  </a:lnTo>
                  <a:lnTo>
                    <a:pt x="586" y="408"/>
                  </a:lnTo>
                  <a:lnTo>
                    <a:pt x="587" y="405"/>
                  </a:lnTo>
                  <a:lnTo>
                    <a:pt x="586" y="409"/>
                  </a:lnTo>
                  <a:lnTo>
                    <a:pt x="586" y="410"/>
                  </a:lnTo>
                  <a:lnTo>
                    <a:pt x="586" y="411"/>
                  </a:lnTo>
                  <a:lnTo>
                    <a:pt x="588" y="410"/>
                  </a:lnTo>
                  <a:lnTo>
                    <a:pt x="589" y="409"/>
                  </a:lnTo>
                  <a:lnTo>
                    <a:pt x="589" y="410"/>
                  </a:lnTo>
                  <a:lnTo>
                    <a:pt x="589" y="412"/>
                  </a:lnTo>
                  <a:lnTo>
                    <a:pt x="592" y="411"/>
                  </a:lnTo>
                  <a:lnTo>
                    <a:pt x="593" y="409"/>
                  </a:lnTo>
                  <a:lnTo>
                    <a:pt x="593" y="407"/>
                  </a:lnTo>
                  <a:lnTo>
                    <a:pt x="592" y="400"/>
                  </a:lnTo>
                  <a:lnTo>
                    <a:pt x="590" y="398"/>
                  </a:lnTo>
                  <a:lnTo>
                    <a:pt x="588" y="396"/>
                  </a:lnTo>
                  <a:lnTo>
                    <a:pt x="586" y="396"/>
                  </a:lnTo>
                  <a:lnTo>
                    <a:pt x="584" y="397"/>
                  </a:lnTo>
                  <a:lnTo>
                    <a:pt x="583" y="397"/>
                  </a:lnTo>
                  <a:lnTo>
                    <a:pt x="584" y="397"/>
                  </a:lnTo>
                  <a:lnTo>
                    <a:pt x="585" y="398"/>
                  </a:lnTo>
                  <a:lnTo>
                    <a:pt x="583" y="398"/>
                  </a:lnTo>
                  <a:lnTo>
                    <a:pt x="582" y="399"/>
                  </a:lnTo>
                  <a:lnTo>
                    <a:pt x="584" y="399"/>
                  </a:lnTo>
                  <a:lnTo>
                    <a:pt x="583" y="399"/>
                  </a:lnTo>
                  <a:lnTo>
                    <a:pt x="582" y="400"/>
                  </a:lnTo>
                  <a:lnTo>
                    <a:pt x="582" y="401"/>
                  </a:lnTo>
                  <a:lnTo>
                    <a:pt x="581" y="402"/>
                  </a:lnTo>
                  <a:lnTo>
                    <a:pt x="582" y="403"/>
                  </a:lnTo>
                  <a:lnTo>
                    <a:pt x="582" y="404"/>
                  </a:lnTo>
                  <a:lnTo>
                    <a:pt x="581" y="405"/>
                  </a:lnTo>
                  <a:close/>
                  <a:moveTo>
                    <a:pt x="585" y="417"/>
                  </a:moveTo>
                  <a:lnTo>
                    <a:pt x="585" y="417"/>
                  </a:lnTo>
                  <a:lnTo>
                    <a:pt x="586" y="416"/>
                  </a:lnTo>
                  <a:lnTo>
                    <a:pt x="586" y="414"/>
                  </a:lnTo>
                  <a:lnTo>
                    <a:pt x="585" y="412"/>
                  </a:lnTo>
                  <a:lnTo>
                    <a:pt x="584" y="411"/>
                  </a:lnTo>
                  <a:lnTo>
                    <a:pt x="583" y="411"/>
                  </a:lnTo>
                  <a:lnTo>
                    <a:pt x="583" y="412"/>
                  </a:lnTo>
                  <a:lnTo>
                    <a:pt x="583" y="413"/>
                  </a:lnTo>
                  <a:lnTo>
                    <a:pt x="583" y="414"/>
                  </a:lnTo>
                  <a:lnTo>
                    <a:pt x="583" y="416"/>
                  </a:lnTo>
                  <a:lnTo>
                    <a:pt x="583" y="417"/>
                  </a:lnTo>
                  <a:lnTo>
                    <a:pt x="585" y="417"/>
                  </a:lnTo>
                  <a:close/>
                  <a:moveTo>
                    <a:pt x="588" y="418"/>
                  </a:moveTo>
                  <a:lnTo>
                    <a:pt x="588" y="418"/>
                  </a:lnTo>
                  <a:lnTo>
                    <a:pt x="586" y="417"/>
                  </a:lnTo>
                  <a:lnTo>
                    <a:pt x="585" y="418"/>
                  </a:lnTo>
                  <a:lnTo>
                    <a:pt x="586" y="420"/>
                  </a:lnTo>
                  <a:lnTo>
                    <a:pt x="588" y="418"/>
                  </a:lnTo>
                  <a:close/>
                  <a:moveTo>
                    <a:pt x="336" y="295"/>
                  </a:moveTo>
                  <a:lnTo>
                    <a:pt x="336" y="295"/>
                  </a:lnTo>
                  <a:lnTo>
                    <a:pt x="335" y="295"/>
                  </a:lnTo>
                  <a:lnTo>
                    <a:pt x="334" y="293"/>
                  </a:lnTo>
                  <a:lnTo>
                    <a:pt x="333" y="293"/>
                  </a:lnTo>
                  <a:lnTo>
                    <a:pt x="333" y="295"/>
                  </a:lnTo>
                  <a:lnTo>
                    <a:pt x="331" y="297"/>
                  </a:lnTo>
                  <a:lnTo>
                    <a:pt x="330" y="299"/>
                  </a:lnTo>
                  <a:lnTo>
                    <a:pt x="328" y="301"/>
                  </a:lnTo>
                  <a:lnTo>
                    <a:pt x="324" y="302"/>
                  </a:lnTo>
                  <a:lnTo>
                    <a:pt x="322" y="305"/>
                  </a:lnTo>
                  <a:lnTo>
                    <a:pt x="322" y="306"/>
                  </a:lnTo>
                  <a:lnTo>
                    <a:pt x="323" y="306"/>
                  </a:lnTo>
                  <a:lnTo>
                    <a:pt x="329" y="303"/>
                  </a:lnTo>
                  <a:lnTo>
                    <a:pt x="330" y="302"/>
                  </a:lnTo>
                  <a:lnTo>
                    <a:pt x="331" y="300"/>
                  </a:lnTo>
                  <a:lnTo>
                    <a:pt x="332" y="299"/>
                  </a:lnTo>
                  <a:lnTo>
                    <a:pt x="335" y="297"/>
                  </a:lnTo>
                  <a:lnTo>
                    <a:pt x="336" y="296"/>
                  </a:lnTo>
                  <a:lnTo>
                    <a:pt x="337" y="296"/>
                  </a:lnTo>
                  <a:lnTo>
                    <a:pt x="336" y="295"/>
                  </a:lnTo>
                  <a:close/>
                  <a:moveTo>
                    <a:pt x="248" y="335"/>
                  </a:moveTo>
                  <a:lnTo>
                    <a:pt x="248" y="335"/>
                  </a:lnTo>
                  <a:lnTo>
                    <a:pt x="250" y="335"/>
                  </a:lnTo>
                  <a:lnTo>
                    <a:pt x="249" y="334"/>
                  </a:lnTo>
                  <a:lnTo>
                    <a:pt x="248" y="335"/>
                  </a:lnTo>
                  <a:close/>
                  <a:moveTo>
                    <a:pt x="254" y="341"/>
                  </a:moveTo>
                  <a:lnTo>
                    <a:pt x="254" y="341"/>
                  </a:lnTo>
                  <a:lnTo>
                    <a:pt x="254" y="340"/>
                  </a:lnTo>
                  <a:lnTo>
                    <a:pt x="253" y="340"/>
                  </a:lnTo>
                  <a:lnTo>
                    <a:pt x="252" y="341"/>
                  </a:lnTo>
                  <a:lnTo>
                    <a:pt x="252" y="340"/>
                  </a:lnTo>
                  <a:lnTo>
                    <a:pt x="252" y="339"/>
                  </a:lnTo>
                  <a:lnTo>
                    <a:pt x="251" y="339"/>
                  </a:lnTo>
                  <a:lnTo>
                    <a:pt x="251" y="340"/>
                  </a:lnTo>
                  <a:lnTo>
                    <a:pt x="250" y="341"/>
                  </a:lnTo>
                  <a:lnTo>
                    <a:pt x="250" y="340"/>
                  </a:lnTo>
                  <a:lnTo>
                    <a:pt x="247" y="338"/>
                  </a:lnTo>
                  <a:lnTo>
                    <a:pt x="246" y="338"/>
                  </a:lnTo>
                  <a:lnTo>
                    <a:pt x="243" y="340"/>
                  </a:lnTo>
                  <a:lnTo>
                    <a:pt x="242" y="340"/>
                  </a:lnTo>
                  <a:lnTo>
                    <a:pt x="243" y="341"/>
                  </a:lnTo>
                  <a:lnTo>
                    <a:pt x="243" y="342"/>
                  </a:lnTo>
                  <a:lnTo>
                    <a:pt x="242" y="342"/>
                  </a:lnTo>
                  <a:lnTo>
                    <a:pt x="240" y="342"/>
                  </a:lnTo>
                  <a:lnTo>
                    <a:pt x="239" y="342"/>
                  </a:lnTo>
                  <a:lnTo>
                    <a:pt x="240" y="344"/>
                  </a:lnTo>
                  <a:lnTo>
                    <a:pt x="240" y="345"/>
                  </a:lnTo>
                  <a:lnTo>
                    <a:pt x="238" y="345"/>
                  </a:lnTo>
                  <a:lnTo>
                    <a:pt x="237" y="345"/>
                  </a:lnTo>
                  <a:lnTo>
                    <a:pt x="238" y="346"/>
                  </a:lnTo>
                  <a:lnTo>
                    <a:pt x="239" y="346"/>
                  </a:lnTo>
                  <a:lnTo>
                    <a:pt x="241" y="348"/>
                  </a:lnTo>
                  <a:lnTo>
                    <a:pt x="242" y="348"/>
                  </a:lnTo>
                  <a:lnTo>
                    <a:pt x="243" y="348"/>
                  </a:lnTo>
                  <a:lnTo>
                    <a:pt x="246" y="345"/>
                  </a:lnTo>
                  <a:lnTo>
                    <a:pt x="247" y="345"/>
                  </a:lnTo>
                  <a:lnTo>
                    <a:pt x="247" y="344"/>
                  </a:lnTo>
                  <a:lnTo>
                    <a:pt x="250" y="345"/>
                  </a:lnTo>
                  <a:lnTo>
                    <a:pt x="251" y="345"/>
                  </a:lnTo>
                  <a:lnTo>
                    <a:pt x="252" y="344"/>
                  </a:lnTo>
                  <a:lnTo>
                    <a:pt x="252" y="343"/>
                  </a:lnTo>
                  <a:lnTo>
                    <a:pt x="253" y="344"/>
                  </a:lnTo>
                  <a:lnTo>
                    <a:pt x="254" y="345"/>
                  </a:lnTo>
                  <a:lnTo>
                    <a:pt x="256" y="343"/>
                  </a:lnTo>
                  <a:lnTo>
                    <a:pt x="256" y="342"/>
                  </a:lnTo>
                  <a:lnTo>
                    <a:pt x="255" y="342"/>
                  </a:lnTo>
                  <a:lnTo>
                    <a:pt x="254" y="342"/>
                  </a:lnTo>
                  <a:lnTo>
                    <a:pt x="254" y="341"/>
                  </a:lnTo>
                  <a:close/>
                  <a:moveTo>
                    <a:pt x="250" y="358"/>
                  </a:moveTo>
                  <a:lnTo>
                    <a:pt x="250" y="358"/>
                  </a:lnTo>
                  <a:lnTo>
                    <a:pt x="249" y="357"/>
                  </a:lnTo>
                  <a:lnTo>
                    <a:pt x="249" y="356"/>
                  </a:lnTo>
                  <a:lnTo>
                    <a:pt x="251" y="354"/>
                  </a:lnTo>
                  <a:lnTo>
                    <a:pt x="251" y="353"/>
                  </a:lnTo>
                  <a:lnTo>
                    <a:pt x="250" y="353"/>
                  </a:lnTo>
                  <a:lnTo>
                    <a:pt x="249" y="352"/>
                  </a:lnTo>
                  <a:lnTo>
                    <a:pt x="248" y="352"/>
                  </a:lnTo>
                  <a:lnTo>
                    <a:pt x="247" y="351"/>
                  </a:lnTo>
                  <a:lnTo>
                    <a:pt x="246" y="352"/>
                  </a:lnTo>
                  <a:lnTo>
                    <a:pt x="245" y="352"/>
                  </a:lnTo>
                  <a:lnTo>
                    <a:pt x="245" y="353"/>
                  </a:lnTo>
                  <a:lnTo>
                    <a:pt x="243" y="353"/>
                  </a:lnTo>
                  <a:lnTo>
                    <a:pt x="243" y="352"/>
                  </a:lnTo>
                  <a:lnTo>
                    <a:pt x="242" y="351"/>
                  </a:lnTo>
                  <a:lnTo>
                    <a:pt x="240" y="351"/>
                  </a:lnTo>
                  <a:lnTo>
                    <a:pt x="239" y="351"/>
                  </a:lnTo>
                  <a:lnTo>
                    <a:pt x="238" y="349"/>
                  </a:lnTo>
                  <a:lnTo>
                    <a:pt x="236" y="349"/>
                  </a:lnTo>
                  <a:lnTo>
                    <a:pt x="237" y="351"/>
                  </a:lnTo>
                  <a:lnTo>
                    <a:pt x="238" y="352"/>
                  </a:lnTo>
                  <a:lnTo>
                    <a:pt x="237" y="352"/>
                  </a:lnTo>
                  <a:lnTo>
                    <a:pt x="237" y="354"/>
                  </a:lnTo>
                  <a:lnTo>
                    <a:pt x="236" y="354"/>
                  </a:lnTo>
                  <a:lnTo>
                    <a:pt x="233" y="353"/>
                  </a:lnTo>
                  <a:lnTo>
                    <a:pt x="235" y="355"/>
                  </a:lnTo>
                  <a:lnTo>
                    <a:pt x="235" y="356"/>
                  </a:lnTo>
                  <a:lnTo>
                    <a:pt x="234" y="355"/>
                  </a:lnTo>
                  <a:lnTo>
                    <a:pt x="233" y="354"/>
                  </a:lnTo>
                  <a:lnTo>
                    <a:pt x="233" y="355"/>
                  </a:lnTo>
                  <a:lnTo>
                    <a:pt x="233" y="356"/>
                  </a:lnTo>
                  <a:lnTo>
                    <a:pt x="233" y="355"/>
                  </a:lnTo>
                  <a:lnTo>
                    <a:pt x="231" y="353"/>
                  </a:lnTo>
                  <a:lnTo>
                    <a:pt x="229" y="352"/>
                  </a:lnTo>
                  <a:lnTo>
                    <a:pt x="228" y="352"/>
                  </a:lnTo>
                  <a:lnTo>
                    <a:pt x="225" y="353"/>
                  </a:lnTo>
                  <a:lnTo>
                    <a:pt x="225" y="354"/>
                  </a:lnTo>
                  <a:lnTo>
                    <a:pt x="225" y="355"/>
                  </a:lnTo>
                  <a:lnTo>
                    <a:pt x="228" y="356"/>
                  </a:lnTo>
                  <a:lnTo>
                    <a:pt x="231" y="357"/>
                  </a:lnTo>
                  <a:lnTo>
                    <a:pt x="227" y="357"/>
                  </a:lnTo>
                  <a:lnTo>
                    <a:pt x="226" y="357"/>
                  </a:lnTo>
                  <a:lnTo>
                    <a:pt x="227" y="358"/>
                  </a:lnTo>
                  <a:lnTo>
                    <a:pt x="228" y="359"/>
                  </a:lnTo>
                  <a:lnTo>
                    <a:pt x="227" y="359"/>
                  </a:lnTo>
                  <a:lnTo>
                    <a:pt x="226" y="359"/>
                  </a:lnTo>
                  <a:lnTo>
                    <a:pt x="227" y="359"/>
                  </a:lnTo>
                  <a:lnTo>
                    <a:pt x="225" y="360"/>
                  </a:lnTo>
                  <a:lnTo>
                    <a:pt x="223" y="359"/>
                  </a:lnTo>
                  <a:lnTo>
                    <a:pt x="223" y="358"/>
                  </a:lnTo>
                  <a:lnTo>
                    <a:pt x="222" y="357"/>
                  </a:lnTo>
                  <a:lnTo>
                    <a:pt x="220" y="357"/>
                  </a:lnTo>
                  <a:lnTo>
                    <a:pt x="217" y="358"/>
                  </a:lnTo>
                  <a:lnTo>
                    <a:pt x="214" y="360"/>
                  </a:lnTo>
                  <a:lnTo>
                    <a:pt x="212" y="362"/>
                  </a:lnTo>
                  <a:lnTo>
                    <a:pt x="211" y="365"/>
                  </a:lnTo>
                  <a:lnTo>
                    <a:pt x="212" y="366"/>
                  </a:lnTo>
                  <a:lnTo>
                    <a:pt x="214" y="367"/>
                  </a:lnTo>
                  <a:lnTo>
                    <a:pt x="215" y="368"/>
                  </a:lnTo>
                  <a:lnTo>
                    <a:pt x="215" y="370"/>
                  </a:lnTo>
                  <a:lnTo>
                    <a:pt x="215" y="371"/>
                  </a:lnTo>
                  <a:lnTo>
                    <a:pt x="217" y="372"/>
                  </a:lnTo>
                  <a:lnTo>
                    <a:pt x="219" y="373"/>
                  </a:lnTo>
                  <a:lnTo>
                    <a:pt x="220" y="374"/>
                  </a:lnTo>
                  <a:lnTo>
                    <a:pt x="221" y="373"/>
                  </a:lnTo>
                  <a:lnTo>
                    <a:pt x="221" y="372"/>
                  </a:lnTo>
                  <a:lnTo>
                    <a:pt x="221" y="371"/>
                  </a:lnTo>
                  <a:lnTo>
                    <a:pt x="219" y="370"/>
                  </a:lnTo>
                  <a:lnTo>
                    <a:pt x="218" y="370"/>
                  </a:lnTo>
                  <a:lnTo>
                    <a:pt x="218" y="369"/>
                  </a:lnTo>
                  <a:lnTo>
                    <a:pt x="219" y="369"/>
                  </a:lnTo>
                  <a:lnTo>
                    <a:pt x="223" y="369"/>
                  </a:lnTo>
                  <a:lnTo>
                    <a:pt x="224" y="369"/>
                  </a:lnTo>
                  <a:lnTo>
                    <a:pt x="223" y="370"/>
                  </a:lnTo>
                  <a:lnTo>
                    <a:pt x="223" y="372"/>
                  </a:lnTo>
                  <a:lnTo>
                    <a:pt x="225" y="371"/>
                  </a:lnTo>
                  <a:lnTo>
                    <a:pt x="226" y="369"/>
                  </a:lnTo>
                  <a:lnTo>
                    <a:pt x="226" y="370"/>
                  </a:lnTo>
                  <a:lnTo>
                    <a:pt x="226" y="371"/>
                  </a:lnTo>
                  <a:lnTo>
                    <a:pt x="223" y="376"/>
                  </a:lnTo>
                  <a:lnTo>
                    <a:pt x="222" y="377"/>
                  </a:lnTo>
                  <a:lnTo>
                    <a:pt x="223" y="377"/>
                  </a:lnTo>
                  <a:lnTo>
                    <a:pt x="224" y="377"/>
                  </a:lnTo>
                  <a:lnTo>
                    <a:pt x="225" y="377"/>
                  </a:lnTo>
                  <a:lnTo>
                    <a:pt x="226" y="375"/>
                  </a:lnTo>
                  <a:lnTo>
                    <a:pt x="229" y="373"/>
                  </a:lnTo>
                  <a:lnTo>
                    <a:pt x="231" y="372"/>
                  </a:lnTo>
                  <a:lnTo>
                    <a:pt x="229" y="371"/>
                  </a:lnTo>
                  <a:lnTo>
                    <a:pt x="228" y="371"/>
                  </a:lnTo>
                  <a:lnTo>
                    <a:pt x="231" y="370"/>
                  </a:lnTo>
                  <a:lnTo>
                    <a:pt x="232" y="370"/>
                  </a:lnTo>
                  <a:lnTo>
                    <a:pt x="232" y="369"/>
                  </a:lnTo>
                  <a:lnTo>
                    <a:pt x="233" y="368"/>
                  </a:lnTo>
                  <a:lnTo>
                    <a:pt x="235" y="368"/>
                  </a:lnTo>
                  <a:lnTo>
                    <a:pt x="238" y="367"/>
                  </a:lnTo>
                  <a:lnTo>
                    <a:pt x="240" y="367"/>
                  </a:lnTo>
                  <a:lnTo>
                    <a:pt x="240" y="366"/>
                  </a:lnTo>
                  <a:lnTo>
                    <a:pt x="239" y="366"/>
                  </a:lnTo>
                  <a:lnTo>
                    <a:pt x="239" y="365"/>
                  </a:lnTo>
                  <a:lnTo>
                    <a:pt x="240" y="365"/>
                  </a:lnTo>
                  <a:lnTo>
                    <a:pt x="243" y="365"/>
                  </a:lnTo>
                  <a:lnTo>
                    <a:pt x="246" y="365"/>
                  </a:lnTo>
                  <a:lnTo>
                    <a:pt x="247" y="363"/>
                  </a:lnTo>
                  <a:lnTo>
                    <a:pt x="246" y="362"/>
                  </a:lnTo>
                  <a:lnTo>
                    <a:pt x="243" y="361"/>
                  </a:lnTo>
                  <a:lnTo>
                    <a:pt x="241" y="360"/>
                  </a:lnTo>
                  <a:lnTo>
                    <a:pt x="242" y="360"/>
                  </a:lnTo>
                  <a:lnTo>
                    <a:pt x="248" y="361"/>
                  </a:lnTo>
                  <a:lnTo>
                    <a:pt x="250" y="361"/>
                  </a:lnTo>
                  <a:lnTo>
                    <a:pt x="251" y="360"/>
                  </a:lnTo>
                  <a:lnTo>
                    <a:pt x="253" y="358"/>
                  </a:lnTo>
                  <a:lnTo>
                    <a:pt x="252" y="358"/>
                  </a:lnTo>
                  <a:lnTo>
                    <a:pt x="250" y="358"/>
                  </a:lnTo>
                  <a:close/>
                  <a:moveTo>
                    <a:pt x="234" y="351"/>
                  </a:moveTo>
                  <a:lnTo>
                    <a:pt x="234" y="351"/>
                  </a:lnTo>
                  <a:lnTo>
                    <a:pt x="233" y="351"/>
                  </a:lnTo>
                  <a:lnTo>
                    <a:pt x="234" y="352"/>
                  </a:lnTo>
                  <a:lnTo>
                    <a:pt x="236" y="353"/>
                  </a:lnTo>
                  <a:lnTo>
                    <a:pt x="234" y="351"/>
                  </a:lnTo>
                  <a:close/>
                  <a:moveTo>
                    <a:pt x="240" y="368"/>
                  </a:moveTo>
                  <a:lnTo>
                    <a:pt x="240" y="368"/>
                  </a:lnTo>
                  <a:lnTo>
                    <a:pt x="236" y="368"/>
                  </a:lnTo>
                  <a:lnTo>
                    <a:pt x="235" y="368"/>
                  </a:lnTo>
                  <a:lnTo>
                    <a:pt x="235" y="369"/>
                  </a:lnTo>
                  <a:lnTo>
                    <a:pt x="234" y="370"/>
                  </a:lnTo>
                  <a:lnTo>
                    <a:pt x="235" y="370"/>
                  </a:lnTo>
                  <a:lnTo>
                    <a:pt x="236" y="370"/>
                  </a:lnTo>
                  <a:lnTo>
                    <a:pt x="240" y="369"/>
                  </a:lnTo>
                  <a:lnTo>
                    <a:pt x="241" y="368"/>
                  </a:lnTo>
                  <a:lnTo>
                    <a:pt x="240" y="368"/>
                  </a:lnTo>
                  <a:close/>
                  <a:moveTo>
                    <a:pt x="136" y="415"/>
                  </a:moveTo>
                  <a:lnTo>
                    <a:pt x="136" y="415"/>
                  </a:lnTo>
                  <a:lnTo>
                    <a:pt x="136" y="414"/>
                  </a:lnTo>
                  <a:lnTo>
                    <a:pt x="136" y="413"/>
                  </a:lnTo>
                  <a:lnTo>
                    <a:pt x="136" y="412"/>
                  </a:lnTo>
                  <a:lnTo>
                    <a:pt x="135" y="413"/>
                  </a:lnTo>
                  <a:lnTo>
                    <a:pt x="135" y="414"/>
                  </a:lnTo>
                  <a:lnTo>
                    <a:pt x="134" y="415"/>
                  </a:lnTo>
                  <a:lnTo>
                    <a:pt x="135" y="415"/>
                  </a:lnTo>
                  <a:lnTo>
                    <a:pt x="135" y="416"/>
                  </a:lnTo>
                  <a:lnTo>
                    <a:pt x="136" y="415"/>
                  </a:lnTo>
                  <a:close/>
                  <a:moveTo>
                    <a:pt x="129" y="411"/>
                  </a:moveTo>
                  <a:lnTo>
                    <a:pt x="129" y="411"/>
                  </a:lnTo>
                  <a:lnTo>
                    <a:pt x="127" y="413"/>
                  </a:lnTo>
                  <a:lnTo>
                    <a:pt x="126" y="415"/>
                  </a:lnTo>
                  <a:lnTo>
                    <a:pt x="126" y="416"/>
                  </a:lnTo>
                  <a:lnTo>
                    <a:pt x="126" y="417"/>
                  </a:lnTo>
                  <a:lnTo>
                    <a:pt x="127" y="416"/>
                  </a:lnTo>
                  <a:lnTo>
                    <a:pt x="128" y="415"/>
                  </a:lnTo>
                  <a:lnTo>
                    <a:pt x="129" y="414"/>
                  </a:lnTo>
                  <a:lnTo>
                    <a:pt x="130" y="414"/>
                  </a:lnTo>
                  <a:lnTo>
                    <a:pt x="130" y="412"/>
                  </a:lnTo>
                  <a:lnTo>
                    <a:pt x="130" y="411"/>
                  </a:lnTo>
                  <a:lnTo>
                    <a:pt x="129" y="411"/>
                  </a:lnTo>
                  <a:close/>
                  <a:moveTo>
                    <a:pt x="117" y="409"/>
                  </a:moveTo>
                  <a:lnTo>
                    <a:pt x="117" y="409"/>
                  </a:lnTo>
                  <a:lnTo>
                    <a:pt x="115" y="409"/>
                  </a:lnTo>
                  <a:lnTo>
                    <a:pt x="114" y="410"/>
                  </a:lnTo>
                  <a:lnTo>
                    <a:pt x="115" y="411"/>
                  </a:lnTo>
                  <a:lnTo>
                    <a:pt x="115" y="413"/>
                  </a:lnTo>
                  <a:lnTo>
                    <a:pt x="115" y="414"/>
                  </a:lnTo>
                  <a:lnTo>
                    <a:pt x="116" y="414"/>
                  </a:lnTo>
                  <a:lnTo>
                    <a:pt x="120" y="413"/>
                  </a:lnTo>
                  <a:lnTo>
                    <a:pt x="120" y="412"/>
                  </a:lnTo>
                  <a:lnTo>
                    <a:pt x="119" y="410"/>
                  </a:lnTo>
                  <a:lnTo>
                    <a:pt x="117" y="409"/>
                  </a:lnTo>
                  <a:close/>
                  <a:moveTo>
                    <a:pt x="92" y="417"/>
                  </a:moveTo>
                  <a:lnTo>
                    <a:pt x="92" y="417"/>
                  </a:lnTo>
                  <a:lnTo>
                    <a:pt x="91" y="418"/>
                  </a:lnTo>
                  <a:lnTo>
                    <a:pt x="91" y="420"/>
                  </a:lnTo>
                  <a:lnTo>
                    <a:pt x="91" y="421"/>
                  </a:lnTo>
                  <a:lnTo>
                    <a:pt x="92" y="420"/>
                  </a:lnTo>
                  <a:lnTo>
                    <a:pt x="93" y="418"/>
                  </a:lnTo>
                  <a:lnTo>
                    <a:pt x="92" y="417"/>
                  </a:lnTo>
                  <a:close/>
                  <a:moveTo>
                    <a:pt x="84" y="429"/>
                  </a:moveTo>
                  <a:lnTo>
                    <a:pt x="84" y="429"/>
                  </a:lnTo>
                  <a:lnTo>
                    <a:pt x="85" y="430"/>
                  </a:lnTo>
                  <a:lnTo>
                    <a:pt x="86" y="431"/>
                  </a:lnTo>
                  <a:lnTo>
                    <a:pt x="87" y="430"/>
                  </a:lnTo>
                  <a:lnTo>
                    <a:pt x="86" y="430"/>
                  </a:lnTo>
                  <a:lnTo>
                    <a:pt x="84" y="429"/>
                  </a:lnTo>
                  <a:close/>
                  <a:moveTo>
                    <a:pt x="0" y="451"/>
                  </a:moveTo>
                  <a:lnTo>
                    <a:pt x="0" y="451"/>
                  </a:lnTo>
                  <a:lnTo>
                    <a:pt x="0" y="452"/>
                  </a:lnTo>
                  <a:lnTo>
                    <a:pt x="1" y="452"/>
                  </a:lnTo>
                  <a:lnTo>
                    <a:pt x="2" y="451"/>
                  </a:lnTo>
                  <a:lnTo>
                    <a:pt x="2" y="450"/>
                  </a:lnTo>
                  <a:lnTo>
                    <a:pt x="1" y="450"/>
                  </a:lnTo>
                  <a:lnTo>
                    <a:pt x="0" y="451"/>
                  </a:lnTo>
                  <a:close/>
                  <a:moveTo>
                    <a:pt x="25" y="440"/>
                  </a:moveTo>
                  <a:lnTo>
                    <a:pt x="25" y="440"/>
                  </a:lnTo>
                  <a:lnTo>
                    <a:pt x="23" y="441"/>
                  </a:lnTo>
                  <a:lnTo>
                    <a:pt x="22" y="439"/>
                  </a:lnTo>
                  <a:lnTo>
                    <a:pt x="20" y="439"/>
                  </a:lnTo>
                  <a:lnTo>
                    <a:pt x="17" y="440"/>
                  </a:lnTo>
                  <a:lnTo>
                    <a:pt x="16" y="440"/>
                  </a:lnTo>
                  <a:lnTo>
                    <a:pt x="15" y="442"/>
                  </a:lnTo>
                  <a:lnTo>
                    <a:pt x="16" y="444"/>
                  </a:lnTo>
                  <a:lnTo>
                    <a:pt x="17" y="444"/>
                  </a:lnTo>
                  <a:lnTo>
                    <a:pt x="19" y="444"/>
                  </a:lnTo>
                  <a:lnTo>
                    <a:pt x="19" y="445"/>
                  </a:lnTo>
                  <a:lnTo>
                    <a:pt x="17" y="445"/>
                  </a:lnTo>
                  <a:lnTo>
                    <a:pt x="16" y="446"/>
                  </a:lnTo>
                  <a:lnTo>
                    <a:pt x="15" y="446"/>
                  </a:lnTo>
                  <a:lnTo>
                    <a:pt x="15" y="448"/>
                  </a:lnTo>
                  <a:lnTo>
                    <a:pt x="15" y="450"/>
                  </a:lnTo>
                  <a:lnTo>
                    <a:pt x="14" y="450"/>
                  </a:lnTo>
                  <a:lnTo>
                    <a:pt x="4" y="453"/>
                  </a:lnTo>
                  <a:lnTo>
                    <a:pt x="3" y="454"/>
                  </a:lnTo>
                  <a:lnTo>
                    <a:pt x="4" y="455"/>
                  </a:lnTo>
                  <a:lnTo>
                    <a:pt x="6" y="455"/>
                  </a:lnTo>
                  <a:lnTo>
                    <a:pt x="8" y="455"/>
                  </a:lnTo>
                  <a:lnTo>
                    <a:pt x="9" y="455"/>
                  </a:lnTo>
                  <a:lnTo>
                    <a:pt x="9" y="454"/>
                  </a:lnTo>
                  <a:lnTo>
                    <a:pt x="11" y="453"/>
                  </a:lnTo>
                  <a:lnTo>
                    <a:pt x="16" y="451"/>
                  </a:lnTo>
                  <a:lnTo>
                    <a:pt x="17" y="451"/>
                  </a:lnTo>
                  <a:lnTo>
                    <a:pt x="18" y="451"/>
                  </a:lnTo>
                  <a:lnTo>
                    <a:pt x="19" y="451"/>
                  </a:lnTo>
                  <a:lnTo>
                    <a:pt x="20" y="450"/>
                  </a:lnTo>
                  <a:lnTo>
                    <a:pt x="22" y="450"/>
                  </a:lnTo>
                  <a:lnTo>
                    <a:pt x="22" y="449"/>
                  </a:lnTo>
                  <a:lnTo>
                    <a:pt x="24" y="448"/>
                  </a:lnTo>
                  <a:lnTo>
                    <a:pt x="26" y="446"/>
                  </a:lnTo>
                  <a:lnTo>
                    <a:pt x="28" y="446"/>
                  </a:lnTo>
                  <a:lnTo>
                    <a:pt x="28" y="445"/>
                  </a:lnTo>
                  <a:lnTo>
                    <a:pt x="27" y="445"/>
                  </a:lnTo>
                  <a:lnTo>
                    <a:pt x="24" y="444"/>
                  </a:lnTo>
                  <a:lnTo>
                    <a:pt x="25" y="443"/>
                  </a:lnTo>
                  <a:lnTo>
                    <a:pt x="26" y="442"/>
                  </a:lnTo>
                  <a:lnTo>
                    <a:pt x="27" y="442"/>
                  </a:lnTo>
                  <a:lnTo>
                    <a:pt x="28" y="442"/>
                  </a:lnTo>
                  <a:lnTo>
                    <a:pt x="28" y="441"/>
                  </a:lnTo>
                  <a:lnTo>
                    <a:pt x="27" y="439"/>
                  </a:lnTo>
                  <a:lnTo>
                    <a:pt x="26" y="439"/>
                  </a:lnTo>
                  <a:lnTo>
                    <a:pt x="25" y="440"/>
                  </a:lnTo>
                  <a:close/>
                  <a:moveTo>
                    <a:pt x="34" y="435"/>
                  </a:moveTo>
                  <a:lnTo>
                    <a:pt x="34" y="435"/>
                  </a:lnTo>
                  <a:lnTo>
                    <a:pt x="32" y="435"/>
                  </a:lnTo>
                  <a:lnTo>
                    <a:pt x="31" y="435"/>
                  </a:lnTo>
                  <a:lnTo>
                    <a:pt x="30" y="436"/>
                  </a:lnTo>
                  <a:lnTo>
                    <a:pt x="31" y="437"/>
                  </a:lnTo>
                  <a:lnTo>
                    <a:pt x="33" y="438"/>
                  </a:lnTo>
                  <a:lnTo>
                    <a:pt x="37" y="438"/>
                  </a:lnTo>
                  <a:lnTo>
                    <a:pt x="38" y="437"/>
                  </a:lnTo>
                  <a:lnTo>
                    <a:pt x="37" y="436"/>
                  </a:lnTo>
                  <a:lnTo>
                    <a:pt x="34" y="435"/>
                  </a:lnTo>
                  <a:close/>
                  <a:moveTo>
                    <a:pt x="40" y="435"/>
                  </a:moveTo>
                  <a:lnTo>
                    <a:pt x="40" y="435"/>
                  </a:lnTo>
                  <a:lnTo>
                    <a:pt x="40" y="434"/>
                  </a:lnTo>
                  <a:lnTo>
                    <a:pt x="39" y="432"/>
                  </a:lnTo>
                  <a:lnTo>
                    <a:pt x="38" y="434"/>
                  </a:lnTo>
                  <a:lnTo>
                    <a:pt x="39" y="436"/>
                  </a:lnTo>
                  <a:lnTo>
                    <a:pt x="40" y="436"/>
                  </a:lnTo>
                  <a:lnTo>
                    <a:pt x="41" y="435"/>
                  </a:lnTo>
                  <a:lnTo>
                    <a:pt x="40" y="435"/>
                  </a:lnTo>
                  <a:close/>
                  <a:moveTo>
                    <a:pt x="76" y="423"/>
                  </a:moveTo>
                  <a:lnTo>
                    <a:pt x="76" y="423"/>
                  </a:lnTo>
                  <a:lnTo>
                    <a:pt x="73" y="420"/>
                  </a:lnTo>
                  <a:lnTo>
                    <a:pt x="72" y="416"/>
                  </a:lnTo>
                  <a:lnTo>
                    <a:pt x="71" y="415"/>
                  </a:lnTo>
                  <a:lnTo>
                    <a:pt x="69" y="415"/>
                  </a:lnTo>
                  <a:lnTo>
                    <a:pt x="67" y="416"/>
                  </a:lnTo>
                  <a:lnTo>
                    <a:pt x="64" y="417"/>
                  </a:lnTo>
                  <a:lnTo>
                    <a:pt x="59" y="418"/>
                  </a:lnTo>
                  <a:lnTo>
                    <a:pt x="56" y="420"/>
                  </a:lnTo>
                  <a:lnTo>
                    <a:pt x="55" y="421"/>
                  </a:lnTo>
                  <a:lnTo>
                    <a:pt x="51" y="425"/>
                  </a:lnTo>
                  <a:lnTo>
                    <a:pt x="50" y="426"/>
                  </a:lnTo>
                  <a:lnTo>
                    <a:pt x="50" y="427"/>
                  </a:lnTo>
                  <a:lnTo>
                    <a:pt x="51" y="428"/>
                  </a:lnTo>
                  <a:lnTo>
                    <a:pt x="52" y="430"/>
                  </a:lnTo>
                  <a:lnTo>
                    <a:pt x="54" y="430"/>
                  </a:lnTo>
                  <a:lnTo>
                    <a:pt x="55" y="430"/>
                  </a:lnTo>
                  <a:lnTo>
                    <a:pt x="58" y="429"/>
                  </a:lnTo>
                  <a:lnTo>
                    <a:pt x="58" y="428"/>
                  </a:lnTo>
                  <a:lnTo>
                    <a:pt x="59" y="427"/>
                  </a:lnTo>
                  <a:lnTo>
                    <a:pt x="62" y="426"/>
                  </a:lnTo>
                  <a:lnTo>
                    <a:pt x="68" y="426"/>
                  </a:lnTo>
                  <a:lnTo>
                    <a:pt x="72" y="425"/>
                  </a:lnTo>
                  <a:lnTo>
                    <a:pt x="74" y="423"/>
                  </a:lnTo>
                  <a:lnTo>
                    <a:pt x="75" y="423"/>
                  </a:lnTo>
                  <a:lnTo>
                    <a:pt x="76" y="424"/>
                  </a:lnTo>
                  <a:lnTo>
                    <a:pt x="79" y="425"/>
                  </a:lnTo>
                  <a:lnTo>
                    <a:pt x="79" y="424"/>
                  </a:lnTo>
                  <a:lnTo>
                    <a:pt x="76" y="423"/>
                  </a:lnTo>
                  <a:close/>
                  <a:moveTo>
                    <a:pt x="116" y="331"/>
                  </a:moveTo>
                  <a:lnTo>
                    <a:pt x="116" y="331"/>
                  </a:lnTo>
                  <a:lnTo>
                    <a:pt x="116" y="330"/>
                  </a:lnTo>
                  <a:lnTo>
                    <a:pt x="115" y="331"/>
                  </a:lnTo>
                  <a:lnTo>
                    <a:pt x="112" y="332"/>
                  </a:lnTo>
                  <a:lnTo>
                    <a:pt x="111" y="333"/>
                  </a:lnTo>
                  <a:lnTo>
                    <a:pt x="111" y="334"/>
                  </a:lnTo>
                  <a:lnTo>
                    <a:pt x="112" y="335"/>
                  </a:lnTo>
                  <a:lnTo>
                    <a:pt x="113" y="335"/>
                  </a:lnTo>
                  <a:lnTo>
                    <a:pt x="116" y="331"/>
                  </a:lnTo>
                  <a:close/>
                  <a:moveTo>
                    <a:pt x="38" y="301"/>
                  </a:moveTo>
                  <a:lnTo>
                    <a:pt x="38" y="301"/>
                  </a:lnTo>
                  <a:lnTo>
                    <a:pt x="37" y="300"/>
                  </a:lnTo>
                  <a:lnTo>
                    <a:pt x="37" y="299"/>
                  </a:lnTo>
                  <a:lnTo>
                    <a:pt x="37" y="298"/>
                  </a:lnTo>
                  <a:lnTo>
                    <a:pt x="37" y="297"/>
                  </a:lnTo>
                  <a:lnTo>
                    <a:pt x="37" y="295"/>
                  </a:lnTo>
                  <a:lnTo>
                    <a:pt x="34" y="293"/>
                  </a:lnTo>
                  <a:lnTo>
                    <a:pt x="32" y="293"/>
                  </a:lnTo>
                  <a:lnTo>
                    <a:pt x="31" y="293"/>
                  </a:lnTo>
                  <a:lnTo>
                    <a:pt x="31" y="292"/>
                  </a:lnTo>
                  <a:lnTo>
                    <a:pt x="30" y="292"/>
                  </a:lnTo>
                  <a:lnTo>
                    <a:pt x="29" y="292"/>
                  </a:lnTo>
                  <a:lnTo>
                    <a:pt x="27" y="293"/>
                  </a:lnTo>
                  <a:lnTo>
                    <a:pt x="25" y="292"/>
                  </a:lnTo>
                  <a:lnTo>
                    <a:pt x="24" y="293"/>
                  </a:lnTo>
                  <a:lnTo>
                    <a:pt x="22" y="295"/>
                  </a:lnTo>
                  <a:lnTo>
                    <a:pt x="19" y="295"/>
                  </a:lnTo>
                  <a:lnTo>
                    <a:pt x="18" y="296"/>
                  </a:lnTo>
                  <a:lnTo>
                    <a:pt x="17" y="297"/>
                  </a:lnTo>
                  <a:lnTo>
                    <a:pt x="16" y="297"/>
                  </a:lnTo>
                  <a:lnTo>
                    <a:pt x="14" y="297"/>
                  </a:lnTo>
                  <a:lnTo>
                    <a:pt x="11" y="297"/>
                  </a:lnTo>
                  <a:lnTo>
                    <a:pt x="10" y="297"/>
                  </a:lnTo>
                  <a:lnTo>
                    <a:pt x="10" y="298"/>
                  </a:lnTo>
                  <a:lnTo>
                    <a:pt x="12" y="298"/>
                  </a:lnTo>
                  <a:lnTo>
                    <a:pt x="27" y="306"/>
                  </a:lnTo>
                  <a:lnTo>
                    <a:pt x="29" y="307"/>
                  </a:lnTo>
                  <a:lnTo>
                    <a:pt x="29" y="306"/>
                  </a:lnTo>
                  <a:lnTo>
                    <a:pt x="28" y="305"/>
                  </a:lnTo>
                  <a:lnTo>
                    <a:pt x="29" y="305"/>
                  </a:lnTo>
                  <a:lnTo>
                    <a:pt x="33" y="304"/>
                  </a:lnTo>
                  <a:lnTo>
                    <a:pt x="34" y="304"/>
                  </a:lnTo>
                  <a:lnTo>
                    <a:pt x="38" y="304"/>
                  </a:lnTo>
                  <a:lnTo>
                    <a:pt x="39" y="304"/>
                  </a:lnTo>
                  <a:lnTo>
                    <a:pt x="39" y="303"/>
                  </a:lnTo>
                  <a:lnTo>
                    <a:pt x="39" y="302"/>
                  </a:lnTo>
                  <a:lnTo>
                    <a:pt x="38" y="301"/>
                  </a:lnTo>
                  <a:close/>
                  <a:moveTo>
                    <a:pt x="2" y="158"/>
                  </a:moveTo>
                  <a:lnTo>
                    <a:pt x="2" y="158"/>
                  </a:lnTo>
                  <a:lnTo>
                    <a:pt x="1" y="158"/>
                  </a:lnTo>
                  <a:lnTo>
                    <a:pt x="1" y="159"/>
                  </a:lnTo>
                  <a:lnTo>
                    <a:pt x="2" y="159"/>
                  </a:lnTo>
                  <a:lnTo>
                    <a:pt x="2" y="158"/>
                  </a:lnTo>
                  <a:close/>
                </a:path>
              </a:pathLst>
            </a:custGeom>
            <a:solidFill>
              <a:schemeClr val="bg1"/>
            </a:solidFill>
            <a:ln w="9525" cap="flat" cmpd="sng">
              <a:solidFill>
                <a:srgbClr val="000000"/>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8" name="Freeform 4621"/>
            <p:cNvSpPr>
              <a:spLocks noEditPoints="1"/>
            </p:cNvSpPr>
            <p:nvPr/>
          </p:nvSpPr>
          <p:spPr bwMode="auto">
            <a:xfrm>
              <a:off x="1079" y="1949"/>
              <a:ext cx="1188" cy="454"/>
            </a:xfrm>
            <a:custGeom>
              <a:avLst/>
              <a:gdLst>
                <a:gd name="T0" fmla="*/ 116 w 1485"/>
                <a:gd name="T1" fmla="*/ 32 h 554"/>
                <a:gd name="T2" fmla="*/ 86 w 1485"/>
                <a:gd name="T3" fmla="*/ 45 h 554"/>
                <a:gd name="T4" fmla="*/ 88 w 1485"/>
                <a:gd name="T5" fmla="*/ 43 h 554"/>
                <a:gd name="T6" fmla="*/ 89 w 1485"/>
                <a:gd name="T7" fmla="*/ 41 h 554"/>
                <a:gd name="T8" fmla="*/ 91 w 1485"/>
                <a:gd name="T9" fmla="*/ 41 h 554"/>
                <a:gd name="T10" fmla="*/ 96 w 1485"/>
                <a:gd name="T11" fmla="*/ 43 h 554"/>
                <a:gd name="T12" fmla="*/ 96 w 1485"/>
                <a:gd name="T13" fmla="*/ 42 h 554"/>
                <a:gd name="T14" fmla="*/ 98 w 1485"/>
                <a:gd name="T15" fmla="*/ 40 h 554"/>
                <a:gd name="T16" fmla="*/ 101 w 1485"/>
                <a:gd name="T17" fmla="*/ 40 h 554"/>
                <a:gd name="T18" fmla="*/ 102 w 1485"/>
                <a:gd name="T19" fmla="*/ 41 h 554"/>
                <a:gd name="T20" fmla="*/ 106 w 1485"/>
                <a:gd name="T21" fmla="*/ 44 h 554"/>
                <a:gd name="T22" fmla="*/ 107 w 1485"/>
                <a:gd name="T23" fmla="*/ 49 h 554"/>
                <a:gd name="T24" fmla="*/ 109 w 1485"/>
                <a:gd name="T25" fmla="*/ 43 h 554"/>
                <a:gd name="T26" fmla="*/ 109 w 1485"/>
                <a:gd name="T27" fmla="*/ 38 h 554"/>
                <a:gd name="T28" fmla="*/ 110 w 1485"/>
                <a:gd name="T29" fmla="*/ 34 h 554"/>
                <a:gd name="T30" fmla="*/ 114 w 1485"/>
                <a:gd name="T31" fmla="*/ 32 h 554"/>
                <a:gd name="T32" fmla="*/ 114 w 1485"/>
                <a:gd name="T33" fmla="*/ 30 h 554"/>
                <a:gd name="T34" fmla="*/ 114 w 1485"/>
                <a:gd name="T35" fmla="*/ 29 h 554"/>
                <a:gd name="T36" fmla="*/ 115 w 1485"/>
                <a:gd name="T37" fmla="*/ 27 h 554"/>
                <a:gd name="T38" fmla="*/ 114 w 1485"/>
                <a:gd name="T39" fmla="*/ 25 h 554"/>
                <a:gd name="T40" fmla="*/ 114 w 1485"/>
                <a:gd name="T41" fmla="*/ 23 h 554"/>
                <a:gd name="T42" fmla="*/ 114 w 1485"/>
                <a:gd name="T43" fmla="*/ 23 h 554"/>
                <a:gd name="T44" fmla="*/ 116 w 1485"/>
                <a:gd name="T45" fmla="*/ 25 h 554"/>
                <a:gd name="T46" fmla="*/ 117 w 1485"/>
                <a:gd name="T47" fmla="*/ 23 h 554"/>
                <a:gd name="T48" fmla="*/ 118 w 1485"/>
                <a:gd name="T49" fmla="*/ 21 h 554"/>
                <a:gd name="T50" fmla="*/ 120 w 1485"/>
                <a:gd name="T51" fmla="*/ 19 h 554"/>
                <a:gd name="T52" fmla="*/ 122 w 1485"/>
                <a:gd name="T53" fmla="*/ 17 h 554"/>
                <a:gd name="T54" fmla="*/ 122 w 1485"/>
                <a:gd name="T55" fmla="*/ 16 h 554"/>
                <a:gd name="T56" fmla="*/ 124 w 1485"/>
                <a:gd name="T57" fmla="*/ 12 h 554"/>
                <a:gd name="T58" fmla="*/ 126 w 1485"/>
                <a:gd name="T59" fmla="*/ 11 h 554"/>
                <a:gd name="T60" fmla="*/ 126 w 1485"/>
                <a:gd name="T61" fmla="*/ 6 h 554"/>
                <a:gd name="T62" fmla="*/ 117 w 1485"/>
                <a:gd name="T63" fmla="*/ 9 h 554"/>
                <a:gd name="T64" fmla="*/ 111 w 1485"/>
                <a:gd name="T65" fmla="*/ 13 h 554"/>
                <a:gd name="T66" fmla="*/ 106 w 1485"/>
                <a:gd name="T67" fmla="*/ 17 h 554"/>
                <a:gd name="T68" fmla="*/ 106 w 1485"/>
                <a:gd name="T69" fmla="*/ 10 h 554"/>
                <a:gd name="T70" fmla="*/ 102 w 1485"/>
                <a:gd name="T71" fmla="*/ 11 h 554"/>
                <a:gd name="T72" fmla="*/ 101 w 1485"/>
                <a:gd name="T73" fmla="*/ 17 h 554"/>
                <a:gd name="T74" fmla="*/ 99 w 1485"/>
                <a:gd name="T75" fmla="*/ 10 h 554"/>
                <a:gd name="T76" fmla="*/ 101 w 1485"/>
                <a:gd name="T77" fmla="*/ 9 h 554"/>
                <a:gd name="T78" fmla="*/ 104 w 1485"/>
                <a:gd name="T79" fmla="*/ 7 h 554"/>
                <a:gd name="T80" fmla="*/ 99 w 1485"/>
                <a:gd name="T81" fmla="*/ 6 h 554"/>
                <a:gd name="T82" fmla="*/ 95 w 1485"/>
                <a:gd name="T83" fmla="*/ 6 h 554"/>
                <a:gd name="T84" fmla="*/ 93 w 1485"/>
                <a:gd name="T85" fmla="*/ 2 h 554"/>
                <a:gd name="T86" fmla="*/ 50 w 1485"/>
                <a:gd name="T87" fmla="*/ 2 h 554"/>
                <a:gd name="T88" fmla="*/ 52 w 1485"/>
                <a:gd name="T89" fmla="*/ 3 h 554"/>
                <a:gd name="T90" fmla="*/ 52 w 1485"/>
                <a:gd name="T91" fmla="*/ 5 h 554"/>
                <a:gd name="T92" fmla="*/ 50 w 1485"/>
                <a:gd name="T93" fmla="*/ 2 h 554"/>
                <a:gd name="T94" fmla="*/ 50 w 1485"/>
                <a:gd name="T95" fmla="*/ 6 h 554"/>
                <a:gd name="T96" fmla="*/ 50 w 1485"/>
                <a:gd name="T97" fmla="*/ 7 h 554"/>
                <a:gd name="T98" fmla="*/ 50 w 1485"/>
                <a:gd name="T99" fmla="*/ 19 h 554"/>
                <a:gd name="T100" fmla="*/ 52 w 1485"/>
                <a:gd name="T101" fmla="*/ 25 h 554"/>
                <a:gd name="T102" fmla="*/ 52 w 1485"/>
                <a:gd name="T103" fmla="*/ 26 h 554"/>
                <a:gd name="T104" fmla="*/ 54 w 1485"/>
                <a:gd name="T105" fmla="*/ 32 h 554"/>
                <a:gd name="T106" fmla="*/ 70 w 1485"/>
                <a:gd name="T107" fmla="*/ 39 h 554"/>
                <a:gd name="T108" fmla="*/ 78 w 1485"/>
                <a:gd name="T109" fmla="*/ 41 h 554"/>
                <a:gd name="T110" fmla="*/ 86 w 1485"/>
                <a:gd name="T111" fmla="*/ 49 h 554"/>
                <a:gd name="T112" fmla="*/ 55 w 1485"/>
                <a:gd name="T113" fmla="*/ 33 h 554"/>
                <a:gd name="T114" fmla="*/ 52 w 1485"/>
                <a:gd name="T115" fmla="*/ 2 h 554"/>
                <a:gd name="T116" fmla="*/ 5 w 1485"/>
                <a:gd name="T117" fmla="*/ 59 h 554"/>
                <a:gd name="T118" fmla="*/ 4 w 1485"/>
                <a:gd name="T119" fmla="*/ 58 h 554"/>
                <a:gd name="T120" fmla="*/ 3 w 1485"/>
                <a:gd name="T121" fmla="*/ 57 h 554"/>
                <a:gd name="T122" fmla="*/ 86 w 1485"/>
                <a:gd name="T123" fmla="*/ 44 h 554"/>
                <a:gd name="T124" fmla="*/ 110 w 1485"/>
                <a:gd name="T125" fmla="*/ 50 h 5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85"/>
                <a:gd name="T190" fmla="*/ 0 h 554"/>
                <a:gd name="T191" fmla="*/ 1485 w 1485"/>
                <a:gd name="T192" fmla="*/ 554 h 5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85" h="554">
                  <a:moveTo>
                    <a:pt x="1466" y="101"/>
                  </a:moveTo>
                  <a:lnTo>
                    <a:pt x="1466" y="101"/>
                  </a:lnTo>
                  <a:lnTo>
                    <a:pt x="1466" y="99"/>
                  </a:lnTo>
                  <a:lnTo>
                    <a:pt x="1465" y="99"/>
                  </a:lnTo>
                  <a:lnTo>
                    <a:pt x="1463" y="100"/>
                  </a:lnTo>
                  <a:lnTo>
                    <a:pt x="1463" y="101"/>
                  </a:lnTo>
                  <a:lnTo>
                    <a:pt x="1463" y="102"/>
                  </a:lnTo>
                  <a:lnTo>
                    <a:pt x="1464" y="102"/>
                  </a:lnTo>
                  <a:lnTo>
                    <a:pt x="1465" y="102"/>
                  </a:lnTo>
                  <a:lnTo>
                    <a:pt x="1466" y="101"/>
                  </a:lnTo>
                  <a:close/>
                  <a:moveTo>
                    <a:pt x="1437" y="161"/>
                  </a:moveTo>
                  <a:lnTo>
                    <a:pt x="1437" y="161"/>
                  </a:lnTo>
                  <a:lnTo>
                    <a:pt x="1436" y="161"/>
                  </a:lnTo>
                  <a:lnTo>
                    <a:pt x="1433" y="161"/>
                  </a:lnTo>
                  <a:lnTo>
                    <a:pt x="1435" y="161"/>
                  </a:lnTo>
                  <a:lnTo>
                    <a:pt x="1437" y="161"/>
                  </a:lnTo>
                  <a:close/>
                  <a:moveTo>
                    <a:pt x="1352" y="224"/>
                  </a:moveTo>
                  <a:lnTo>
                    <a:pt x="1352" y="224"/>
                  </a:lnTo>
                  <a:lnTo>
                    <a:pt x="1355" y="220"/>
                  </a:lnTo>
                  <a:lnTo>
                    <a:pt x="1355" y="218"/>
                  </a:lnTo>
                  <a:lnTo>
                    <a:pt x="1352" y="224"/>
                  </a:lnTo>
                  <a:close/>
                  <a:moveTo>
                    <a:pt x="1348" y="273"/>
                  </a:moveTo>
                  <a:lnTo>
                    <a:pt x="1348" y="273"/>
                  </a:lnTo>
                  <a:lnTo>
                    <a:pt x="1349" y="269"/>
                  </a:lnTo>
                  <a:lnTo>
                    <a:pt x="1349" y="267"/>
                  </a:lnTo>
                  <a:lnTo>
                    <a:pt x="1349" y="264"/>
                  </a:lnTo>
                  <a:lnTo>
                    <a:pt x="1348" y="271"/>
                  </a:lnTo>
                  <a:lnTo>
                    <a:pt x="1347" y="272"/>
                  </a:lnTo>
                  <a:lnTo>
                    <a:pt x="1346" y="273"/>
                  </a:lnTo>
                  <a:lnTo>
                    <a:pt x="1346" y="274"/>
                  </a:lnTo>
                  <a:lnTo>
                    <a:pt x="1347" y="274"/>
                  </a:lnTo>
                  <a:lnTo>
                    <a:pt x="1348" y="273"/>
                  </a:lnTo>
                  <a:close/>
                  <a:moveTo>
                    <a:pt x="1333" y="285"/>
                  </a:moveTo>
                  <a:lnTo>
                    <a:pt x="1333" y="285"/>
                  </a:lnTo>
                  <a:lnTo>
                    <a:pt x="1338" y="279"/>
                  </a:lnTo>
                  <a:lnTo>
                    <a:pt x="1335" y="281"/>
                  </a:lnTo>
                  <a:lnTo>
                    <a:pt x="1333" y="285"/>
                  </a:lnTo>
                  <a:close/>
                  <a:moveTo>
                    <a:pt x="1002" y="436"/>
                  </a:moveTo>
                  <a:lnTo>
                    <a:pt x="1002" y="436"/>
                  </a:lnTo>
                  <a:lnTo>
                    <a:pt x="1002" y="434"/>
                  </a:lnTo>
                  <a:lnTo>
                    <a:pt x="1000" y="435"/>
                  </a:lnTo>
                  <a:lnTo>
                    <a:pt x="1000" y="433"/>
                  </a:lnTo>
                  <a:lnTo>
                    <a:pt x="999" y="430"/>
                  </a:lnTo>
                  <a:lnTo>
                    <a:pt x="998" y="427"/>
                  </a:lnTo>
                  <a:lnTo>
                    <a:pt x="996" y="422"/>
                  </a:lnTo>
                  <a:lnTo>
                    <a:pt x="996" y="420"/>
                  </a:lnTo>
                  <a:lnTo>
                    <a:pt x="996" y="418"/>
                  </a:lnTo>
                  <a:lnTo>
                    <a:pt x="998" y="415"/>
                  </a:lnTo>
                  <a:lnTo>
                    <a:pt x="997" y="414"/>
                  </a:lnTo>
                  <a:lnTo>
                    <a:pt x="996" y="414"/>
                  </a:lnTo>
                  <a:lnTo>
                    <a:pt x="994" y="414"/>
                  </a:lnTo>
                  <a:lnTo>
                    <a:pt x="993" y="412"/>
                  </a:lnTo>
                  <a:lnTo>
                    <a:pt x="993" y="411"/>
                  </a:lnTo>
                  <a:lnTo>
                    <a:pt x="995" y="412"/>
                  </a:lnTo>
                  <a:lnTo>
                    <a:pt x="997" y="413"/>
                  </a:lnTo>
                  <a:lnTo>
                    <a:pt x="998" y="413"/>
                  </a:lnTo>
                  <a:lnTo>
                    <a:pt x="1000" y="410"/>
                  </a:lnTo>
                  <a:lnTo>
                    <a:pt x="1000" y="407"/>
                  </a:lnTo>
                  <a:lnTo>
                    <a:pt x="1000" y="406"/>
                  </a:lnTo>
                  <a:lnTo>
                    <a:pt x="999" y="405"/>
                  </a:lnTo>
                  <a:lnTo>
                    <a:pt x="999" y="404"/>
                  </a:lnTo>
                  <a:lnTo>
                    <a:pt x="998" y="404"/>
                  </a:lnTo>
                  <a:lnTo>
                    <a:pt x="1000" y="403"/>
                  </a:lnTo>
                  <a:lnTo>
                    <a:pt x="1002" y="403"/>
                  </a:lnTo>
                  <a:lnTo>
                    <a:pt x="1004" y="403"/>
                  </a:lnTo>
                  <a:lnTo>
                    <a:pt x="1005" y="401"/>
                  </a:lnTo>
                  <a:lnTo>
                    <a:pt x="1005" y="400"/>
                  </a:lnTo>
                  <a:lnTo>
                    <a:pt x="1004" y="399"/>
                  </a:lnTo>
                  <a:lnTo>
                    <a:pt x="1005" y="398"/>
                  </a:lnTo>
                  <a:lnTo>
                    <a:pt x="1006" y="397"/>
                  </a:lnTo>
                  <a:lnTo>
                    <a:pt x="1007" y="396"/>
                  </a:lnTo>
                  <a:lnTo>
                    <a:pt x="1008" y="393"/>
                  </a:lnTo>
                  <a:lnTo>
                    <a:pt x="1009" y="393"/>
                  </a:lnTo>
                  <a:lnTo>
                    <a:pt x="1010" y="393"/>
                  </a:lnTo>
                  <a:lnTo>
                    <a:pt x="1011" y="396"/>
                  </a:lnTo>
                  <a:lnTo>
                    <a:pt x="1012" y="394"/>
                  </a:lnTo>
                  <a:lnTo>
                    <a:pt x="1014" y="393"/>
                  </a:lnTo>
                  <a:lnTo>
                    <a:pt x="1013" y="391"/>
                  </a:lnTo>
                  <a:lnTo>
                    <a:pt x="1011" y="389"/>
                  </a:lnTo>
                  <a:lnTo>
                    <a:pt x="1012" y="389"/>
                  </a:lnTo>
                  <a:lnTo>
                    <a:pt x="1014" y="390"/>
                  </a:lnTo>
                  <a:lnTo>
                    <a:pt x="1014" y="389"/>
                  </a:lnTo>
                  <a:lnTo>
                    <a:pt x="1015" y="389"/>
                  </a:lnTo>
                  <a:lnTo>
                    <a:pt x="1016" y="389"/>
                  </a:lnTo>
                  <a:lnTo>
                    <a:pt x="1018" y="389"/>
                  </a:lnTo>
                  <a:lnTo>
                    <a:pt x="1018" y="390"/>
                  </a:lnTo>
                  <a:lnTo>
                    <a:pt x="1019" y="390"/>
                  </a:lnTo>
                  <a:lnTo>
                    <a:pt x="1020" y="390"/>
                  </a:lnTo>
                  <a:lnTo>
                    <a:pt x="1021" y="390"/>
                  </a:lnTo>
                  <a:lnTo>
                    <a:pt x="1020" y="391"/>
                  </a:lnTo>
                  <a:lnTo>
                    <a:pt x="1019" y="392"/>
                  </a:lnTo>
                  <a:lnTo>
                    <a:pt x="1021" y="392"/>
                  </a:lnTo>
                  <a:lnTo>
                    <a:pt x="1023" y="390"/>
                  </a:lnTo>
                  <a:lnTo>
                    <a:pt x="1024" y="390"/>
                  </a:lnTo>
                  <a:lnTo>
                    <a:pt x="1023" y="390"/>
                  </a:lnTo>
                  <a:lnTo>
                    <a:pt x="1022" y="389"/>
                  </a:lnTo>
                  <a:lnTo>
                    <a:pt x="1023" y="389"/>
                  </a:lnTo>
                  <a:lnTo>
                    <a:pt x="1026" y="388"/>
                  </a:lnTo>
                  <a:lnTo>
                    <a:pt x="1030" y="386"/>
                  </a:lnTo>
                  <a:lnTo>
                    <a:pt x="1033" y="383"/>
                  </a:lnTo>
                  <a:lnTo>
                    <a:pt x="1034" y="381"/>
                  </a:lnTo>
                  <a:lnTo>
                    <a:pt x="1035" y="380"/>
                  </a:lnTo>
                  <a:lnTo>
                    <a:pt x="1037" y="379"/>
                  </a:lnTo>
                  <a:lnTo>
                    <a:pt x="1039" y="378"/>
                  </a:lnTo>
                  <a:lnTo>
                    <a:pt x="1039" y="377"/>
                  </a:lnTo>
                  <a:lnTo>
                    <a:pt x="1039" y="376"/>
                  </a:lnTo>
                  <a:lnTo>
                    <a:pt x="1038" y="375"/>
                  </a:lnTo>
                  <a:lnTo>
                    <a:pt x="1037" y="374"/>
                  </a:lnTo>
                  <a:lnTo>
                    <a:pt x="1037" y="372"/>
                  </a:lnTo>
                  <a:lnTo>
                    <a:pt x="1037" y="371"/>
                  </a:lnTo>
                  <a:lnTo>
                    <a:pt x="1038" y="372"/>
                  </a:lnTo>
                  <a:lnTo>
                    <a:pt x="1039" y="372"/>
                  </a:lnTo>
                  <a:lnTo>
                    <a:pt x="1039" y="371"/>
                  </a:lnTo>
                  <a:lnTo>
                    <a:pt x="1041" y="370"/>
                  </a:lnTo>
                  <a:lnTo>
                    <a:pt x="1041" y="371"/>
                  </a:lnTo>
                  <a:lnTo>
                    <a:pt x="1040" y="373"/>
                  </a:lnTo>
                  <a:lnTo>
                    <a:pt x="1041" y="374"/>
                  </a:lnTo>
                  <a:lnTo>
                    <a:pt x="1043" y="374"/>
                  </a:lnTo>
                  <a:lnTo>
                    <a:pt x="1042" y="375"/>
                  </a:lnTo>
                  <a:lnTo>
                    <a:pt x="1040" y="377"/>
                  </a:lnTo>
                  <a:lnTo>
                    <a:pt x="1041" y="377"/>
                  </a:lnTo>
                  <a:lnTo>
                    <a:pt x="1044" y="375"/>
                  </a:lnTo>
                  <a:lnTo>
                    <a:pt x="1048" y="374"/>
                  </a:lnTo>
                  <a:lnTo>
                    <a:pt x="1053" y="372"/>
                  </a:lnTo>
                  <a:lnTo>
                    <a:pt x="1055" y="372"/>
                  </a:lnTo>
                  <a:lnTo>
                    <a:pt x="1055" y="370"/>
                  </a:lnTo>
                  <a:lnTo>
                    <a:pt x="1055" y="367"/>
                  </a:lnTo>
                  <a:lnTo>
                    <a:pt x="1056" y="367"/>
                  </a:lnTo>
                  <a:lnTo>
                    <a:pt x="1056" y="371"/>
                  </a:lnTo>
                  <a:lnTo>
                    <a:pt x="1062" y="371"/>
                  </a:lnTo>
                  <a:lnTo>
                    <a:pt x="1063" y="370"/>
                  </a:lnTo>
                  <a:lnTo>
                    <a:pt x="1062" y="369"/>
                  </a:lnTo>
                  <a:lnTo>
                    <a:pt x="1063" y="369"/>
                  </a:lnTo>
                  <a:lnTo>
                    <a:pt x="1064" y="367"/>
                  </a:lnTo>
                  <a:lnTo>
                    <a:pt x="1064" y="366"/>
                  </a:lnTo>
                  <a:lnTo>
                    <a:pt x="1064" y="365"/>
                  </a:lnTo>
                  <a:lnTo>
                    <a:pt x="1065" y="366"/>
                  </a:lnTo>
                  <a:lnTo>
                    <a:pt x="1067" y="367"/>
                  </a:lnTo>
                  <a:lnTo>
                    <a:pt x="1071" y="370"/>
                  </a:lnTo>
                  <a:lnTo>
                    <a:pt x="1077" y="373"/>
                  </a:lnTo>
                  <a:lnTo>
                    <a:pt x="1079" y="374"/>
                  </a:lnTo>
                  <a:lnTo>
                    <a:pt x="1081" y="374"/>
                  </a:lnTo>
                  <a:lnTo>
                    <a:pt x="1083" y="373"/>
                  </a:lnTo>
                  <a:lnTo>
                    <a:pt x="1083" y="372"/>
                  </a:lnTo>
                  <a:lnTo>
                    <a:pt x="1082" y="371"/>
                  </a:lnTo>
                  <a:lnTo>
                    <a:pt x="1083" y="370"/>
                  </a:lnTo>
                  <a:lnTo>
                    <a:pt x="1086" y="370"/>
                  </a:lnTo>
                  <a:lnTo>
                    <a:pt x="1090" y="370"/>
                  </a:lnTo>
                  <a:lnTo>
                    <a:pt x="1091" y="371"/>
                  </a:lnTo>
                  <a:lnTo>
                    <a:pt x="1092" y="372"/>
                  </a:lnTo>
                  <a:lnTo>
                    <a:pt x="1094" y="374"/>
                  </a:lnTo>
                  <a:lnTo>
                    <a:pt x="1095" y="375"/>
                  </a:lnTo>
                  <a:lnTo>
                    <a:pt x="1096" y="374"/>
                  </a:lnTo>
                  <a:lnTo>
                    <a:pt x="1097" y="374"/>
                  </a:lnTo>
                  <a:lnTo>
                    <a:pt x="1097" y="375"/>
                  </a:lnTo>
                  <a:lnTo>
                    <a:pt x="1097" y="376"/>
                  </a:lnTo>
                  <a:lnTo>
                    <a:pt x="1099" y="377"/>
                  </a:lnTo>
                  <a:lnTo>
                    <a:pt x="1103" y="380"/>
                  </a:lnTo>
                  <a:lnTo>
                    <a:pt x="1105" y="381"/>
                  </a:lnTo>
                  <a:lnTo>
                    <a:pt x="1107" y="381"/>
                  </a:lnTo>
                  <a:lnTo>
                    <a:pt x="1107" y="380"/>
                  </a:lnTo>
                  <a:lnTo>
                    <a:pt x="1108" y="378"/>
                  </a:lnTo>
                  <a:lnTo>
                    <a:pt x="1110" y="378"/>
                  </a:lnTo>
                  <a:lnTo>
                    <a:pt x="1112" y="378"/>
                  </a:lnTo>
                  <a:lnTo>
                    <a:pt x="1113" y="379"/>
                  </a:lnTo>
                  <a:lnTo>
                    <a:pt x="1113" y="380"/>
                  </a:lnTo>
                  <a:lnTo>
                    <a:pt x="1113" y="381"/>
                  </a:lnTo>
                  <a:lnTo>
                    <a:pt x="1115" y="381"/>
                  </a:lnTo>
                  <a:lnTo>
                    <a:pt x="1116" y="379"/>
                  </a:lnTo>
                  <a:lnTo>
                    <a:pt x="1117" y="376"/>
                  </a:lnTo>
                  <a:lnTo>
                    <a:pt x="1115" y="375"/>
                  </a:lnTo>
                  <a:lnTo>
                    <a:pt x="1115" y="374"/>
                  </a:lnTo>
                  <a:lnTo>
                    <a:pt x="1117" y="374"/>
                  </a:lnTo>
                  <a:lnTo>
                    <a:pt x="1120" y="376"/>
                  </a:lnTo>
                  <a:lnTo>
                    <a:pt x="1125" y="380"/>
                  </a:lnTo>
                  <a:lnTo>
                    <a:pt x="1126" y="381"/>
                  </a:lnTo>
                  <a:lnTo>
                    <a:pt x="1127" y="381"/>
                  </a:lnTo>
                  <a:lnTo>
                    <a:pt x="1129" y="381"/>
                  </a:lnTo>
                  <a:lnTo>
                    <a:pt x="1127" y="383"/>
                  </a:lnTo>
                  <a:lnTo>
                    <a:pt x="1127" y="385"/>
                  </a:lnTo>
                  <a:lnTo>
                    <a:pt x="1129" y="384"/>
                  </a:lnTo>
                  <a:lnTo>
                    <a:pt x="1130" y="384"/>
                  </a:lnTo>
                  <a:lnTo>
                    <a:pt x="1132" y="383"/>
                  </a:lnTo>
                  <a:lnTo>
                    <a:pt x="1133" y="380"/>
                  </a:lnTo>
                  <a:lnTo>
                    <a:pt x="1132" y="380"/>
                  </a:lnTo>
                  <a:lnTo>
                    <a:pt x="1132" y="379"/>
                  </a:lnTo>
                  <a:lnTo>
                    <a:pt x="1131" y="378"/>
                  </a:lnTo>
                  <a:lnTo>
                    <a:pt x="1129" y="377"/>
                  </a:lnTo>
                  <a:lnTo>
                    <a:pt x="1125" y="377"/>
                  </a:lnTo>
                  <a:lnTo>
                    <a:pt x="1124" y="376"/>
                  </a:lnTo>
                  <a:lnTo>
                    <a:pt x="1123" y="375"/>
                  </a:lnTo>
                  <a:lnTo>
                    <a:pt x="1122" y="374"/>
                  </a:lnTo>
                  <a:lnTo>
                    <a:pt x="1122" y="373"/>
                  </a:lnTo>
                  <a:lnTo>
                    <a:pt x="1123" y="373"/>
                  </a:lnTo>
                  <a:lnTo>
                    <a:pt x="1125" y="373"/>
                  </a:lnTo>
                  <a:lnTo>
                    <a:pt x="1125" y="372"/>
                  </a:lnTo>
                  <a:lnTo>
                    <a:pt x="1124" y="372"/>
                  </a:lnTo>
                  <a:lnTo>
                    <a:pt x="1124" y="371"/>
                  </a:lnTo>
                  <a:lnTo>
                    <a:pt x="1125" y="371"/>
                  </a:lnTo>
                  <a:lnTo>
                    <a:pt x="1127" y="370"/>
                  </a:lnTo>
                  <a:lnTo>
                    <a:pt x="1127" y="369"/>
                  </a:lnTo>
                  <a:lnTo>
                    <a:pt x="1126" y="367"/>
                  </a:lnTo>
                  <a:lnTo>
                    <a:pt x="1126" y="365"/>
                  </a:lnTo>
                  <a:lnTo>
                    <a:pt x="1125" y="365"/>
                  </a:lnTo>
                  <a:lnTo>
                    <a:pt x="1124" y="367"/>
                  </a:lnTo>
                  <a:lnTo>
                    <a:pt x="1122" y="367"/>
                  </a:lnTo>
                  <a:lnTo>
                    <a:pt x="1120" y="367"/>
                  </a:lnTo>
                  <a:lnTo>
                    <a:pt x="1120" y="366"/>
                  </a:lnTo>
                  <a:lnTo>
                    <a:pt x="1122" y="365"/>
                  </a:lnTo>
                  <a:lnTo>
                    <a:pt x="1122" y="364"/>
                  </a:lnTo>
                  <a:lnTo>
                    <a:pt x="1121" y="364"/>
                  </a:lnTo>
                  <a:lnTo>
                    <a:pt x="1113" y="364"/>
                  </a:lnTo>
                  <a:lnTo>
                    <a:pt x="1110" y="364"/>
                  </a:lnTo>
                  <a:lnTo>
                    <a:pt x="1110" y="363"/>
                  </a:lnTo>
                  <a:lnTo>
                    <a:pt x="1111" y="362"/>
                  </a:lnTo>
                  <a:lnTo>
                    <a:pt x="1113" y="361"/>
                  </a:lnTo>
                  <a:lnTo>
                    <a:pt x="1117" y="361"/>
                  </a:lnTo>
                  <a:lnTo>
                    <a:pt x="1120" y="361"/>
                  </a:lnTo>
                  <a:lnTo>
                    <a:pt x="1123" y="363"/>
                  </a:lnTo>
                  <a:lnTo>
                    <a:pt x="1124" y="363"/>
                  </a:lnTo>
                  <a:lnTo>
                    <a:pt x="1125" y="362"/>
                  </a:lnTo>
                  <a:lnTo>
                    <a:pt x="1127" y="361"/>
                  </a:lnTo>
                  <a:lnTo>
                    <a:pt x="1130" y="360"/>
                  </a:lnTo>
                  <a:lnTo>
                    <a:pt x="1134" y="359"/>
                  </a:lnTo>
                  <a:lnTo>
                    <a:pt x="1139" y="360"/>
                  </a:lnTo>
                  <a:lnTo>
                    <a:pt x="1145" y="360"/>
                  </a:lnTo>
                  <a:lnTo>
                    <a:pt x="1146" y="361"/>
                  </a:lnTo>
                  <a:lnTo>
                    <a:pt x="1147" y="360"/>
                  </a:lnTo>
                  <a:lnTo>
                    <a:pt x="1148" y="358"/>
                  </a:lnTo>
                  <a:lnTo>
                    <a:pt x="1148" y="355"/>
                  </a:lnTo>
                  <a:lnTo>
                    <a:pt x="1149" y="355"/>
                  </a:lnTo>
                  <a:lnTo>
                    <a:pt x="1150" y="357"/>
                  </a:lnTo>
                  <a:lnTo>
                    <a:pt x="1150" y="358"/>
                  </a:lnTo>
                  <a:lnTo>
                    <a:pt x="1150" y="359"/>
                  </a:lnTo>
                  <a:lnTo>
                    <a:pt x="1152" y="359"/>
                  </a:lnTo>
                  <a:lnTo>
                    <a:pt x="1152" y="361"/>
                  </a:lnTo>
                  <a:lnTo>
                    <a:pt x="1153" y="362"/>
                  </a:lnTo>
                  <a:lnTo>
                    <a:pt x="1154" y="362"/>
                  </a:lnTo>
                  <a:lnTo>
                    <a:pt x="1155" y="361"/>
                  </a:lnTo>
                  <a:lnTo>
                    <a:pt x="1157" y="361"/>
                  </a:lnTo>
                  <a:lnTo>
                    <a:pt x="1158" y="361"/>
                  </a:lnTo>
                  <a:lnTo>
                    <a:pt x="1159" y="361"/>
                  </a:lnTo>
                  <a:lnTo>
                    <a:pt x="1161" y="360"/>
                  </a:lnTo>
                  <a:lnTo>
                    <a:pt x="1162" y="358"/>
                  </a:lnTo>
                  <a:lnTo>
                    <a:pt x="1163" y="357"/>
                  </a:lnTo>
                  <a:lnTo>
                    <a:pt x="1164" y="357"/>
                  </a:lnTo>
                  <a:lnTo>
                    <a:pt x="1165" y="356"/>
                  </a:lnTo>
                  <a:lnTo>
                    <a:pt x="1165" y="357"/>
                  </a:lnTo>
                  <a:lnTo>
                    <a:pt x="1166" y="358"/>
                  </a:lnTo>
                  <a:lnTo>
                    <a:pt x="1165" y="359"/>
                  </a:lnTo>
                  <a:lnTo>
                    <a:pt x="1163" y="360"/>
                  </a:lnTo>
                  <a:lnTo>
                    <a:pt x="1164" y="360"/>
                  </a:lnTo>
                  <a:lnTo>
                    <a:pt x="1172" y="359"/>
                  </a:lnTo>
                  <a:lnTo>
                    <a:pt x="1176" y="358"/>
                  </a:lnTo>
                  <a:lnTo>
                    <a:pt x="1178" y="358"/>
                  </a:lnTo>
                  <a:lnTo>
                    <a:pt x="1179" y="359"/>
                  </a:lnTo>
                  <a:lnTo>
                    <a:pt x="1178" y="359"/>
                  </a:lnTo>
                  <a:lnTo>
                    <a:pt x="1176" y="359"/>
                  </a:lnTo>
                  <a:lnTo>
                    <a:pt x="1177" y="360"/>
                  </a:lnTo>
                  <a:lnTo>
                    <a:pt x="1182" y="363"/>
                  </a:lnTo>
                  <a:lnTo>
                    <a:pt x="1186" y="364"/>
                  </a:lnTo>
                  <a:lnTo>
                    <a:pt x="1185" y="363"/>
                  </a:lnTo>
                  <a:lnTo>
                    <a:pt x="1183" y="362"/>
                  </a:lnTo>
                  <a:lnTo>
                    <a:pt x="1186" y="361"/>
                  </a:lnTo>
                  <a:lnTo>
                    <a:pt x="1188" y="361"/>
                  </a:lnTo>
                  <a:lnTo>
                    <a:pt x="1187" y="362"/>
                  </a:lnTo>
                  <a:lnTo>
                    <a:pt x="1188" y="363"/>
                  </a:lnTo>
                  <a:lnTo>
                    <a:pt x="1190" y="365"/>
                  </a:lnTo>
                  <a:lnTo>
                    <a:pt x="1191" y="365"/>
                  </a:lnTo>
                  <a:lnTo>
                    <a:pt x="1190" y="365"/>
                  </a:lnTo>
                  <a:lnTo>
                    <a:pt x="1188" y="364"/>
                  </a:lnTo>
                  <a:lnTo>
                    <a:pt x="1187" y="364"/>
                  </a:lnTo>
                  <a:lnTo>
                    <a:pt x="1188" y="365"/>
                  </a:lnTo>
                  <a:lnTo>
                    <a:pt x="1191" y="369"/>
                  </a:lnTo>
                  <a:lnTo>
                    <a:pt x="1193" y="371"/>
                  </a:lnTo>
                  <a:lnTo>
                    <a:pt x="1193" y="372"/>
                  </a:lnTo>
                  <a:lnTo>
                    <a:pt x="1194" y="372"/>
                  </a:lnTo>
                  <a:lnTo>
                    <a:pt x="1199" y="370"/>
                  </a:lnTo>
                  <a:lnTo>
                    <a:pt x="1210" y="365"/>
                  </a:lnTo>
                  <a:lnTo>
                    <a:pt x="1213" y="365"/>
                  </a:lnTo>
                  <a:lnTo>
                    <a:pt x="1217" y="366"/>
                  </a:lnTo>
                  <a:lnTo>
                    <a:pt x="1220" y="370"/>
                  </a:lnTo>
                  <a:lnTo>
                    <a:pt x="1221" y="372"/>
                  </a:lnTo>
                  <a:lnTo>
                    <a:pt x="1222" y="373"/>
                  </a:lnTo>
                  <a:lnTo>
                    <a:pt x="1223" y="374"/>
                  </a:lnTo>
                  <a:lnTo>
                    <a:pt x="1223" y="375"/>
                  </a:lnTo>
                  <a:lnTo>
                    <a:pt x="1224" y="376"/>
                  </a:lnTo>
                  <a:lnTo>
                    <a:pt x="1233" y="381"/>
                  </a:lnTo>
                  <a:lnTo>
                    <a:pt x="1234" y="384"/>
                  </a:lnTo>
                  <a:lnTo>
                    <a:pt x="1235" y="386"/>
                  </a:lnTo>
                  <a:lnTo>
                    <a:pt x="1235" y="391"/>
                  </a:lnTo>
                  <a:lnTo>
                    <a:pt x="1234" y="394"/>
                  </a:lnTo>
                  <a:lnTo>
                    <a:pt x="1233" y="398"/>
                  </a:lnTo>
                  <a:lnTo>
                    <a:pt x="1232" y="401"/>
                  </a:lnTo>
                  <a:lnTo>
                    <a:pt x="1232" y="403"/>
                  </a:lnTo>
                  <a:lnTo>
                    <a:pt x="1233" y="405"/>
                  </a:lnTo>
                  <a:lnTo>
                    <a:pt x="1234" y="406"/>
                  </a:lnTo>
                  <a:lnTo>
                    <a:pt x="1235" y="406"/>
                  </a:lnTo>
                  <a:lnTo>
                    <a:pt x="1235" y="405"/>
                  </a:lnTo>
                  <a:lnTo>
                    <a:pt x="1235" y="403"/>
                  </a:lnTo>
                  <a:lnTo>
                    <a:pt x="1236" y="403"/>
                  </a:lnTo>
                  <a:lnTo>
                    <a:pt x="1237" y="403"/>
                  </a:lnTo>
                  <a:lnTo>
                    <a:pt x="1238" y="403"/>
                  </a:lnTo>
                  <a:lnTo>
                    <a:pt x="1238" y="404"/>
                  </a:lnTo>
                  <a:lnTo>
                    <a:pt x="1237" y="406"/>
                  </a:lnTo>
                  <a:lnTo>
                    <a:pt x="1236" y="408"/>
                  </a:lnTo>
                  <a:lnTo>
                    <a:pt x="1236" y="410"/>
                  </a:lnTo>
                  <a:lnTo>
                    <a:pt x="1235" y="410"/>
                  </a:lnTo>
                  <a:lnTo>
                    <a:pt x="1235" y="411"/>
                  </a:lnTo>
                  <a:lnTo>
                    <a:pt x="1237" y="415"/>
                  </a:lnTo>
                  <a:lnTo>
                    <a:pt x="1239" y="418"/>
                  </a:lnTo>
                  <a:lnTo>
                    <a:pt x="1241" y="420"/>
                  </a:lnTo>
                  <a:lnTo>
                    <a:pt x="1243" y="421"/>
                  </a:lnTo>
                  <a:lnTo>
                    <a:pt x="1243" y="420"/>
                  </a:lnTo>
                  <a:lnTo>
                    <a:pt x="1244" y="419"/>
                  </a:lnTo>
                  <a:lnTo>
                    <a:pt x="1244" y="421"/>
                  </a:lnTo>
                  <a:lnTo>
                    <a:pt x="1244" y="424"/>
                  </a:lnTo>
                  <a:lnTo>
                    <a:pt x="1245" y="426"/>
                  </a:lnTo>
                  <a:lnTo>
                    <a:pt x="1245" y="427"/>
                  </a:lnTo>
                  <a:lnTo>
                    <a:pt x="1246" y="426"/>
                  </a:lnTo>
                  <a:lnTo>
                    <a:pt x="1247" y="425"/>
                  </a:lnTo>
                  <a:lnTo>
                    <a:pt x="1247" y="427"/>
                  </a:lnTo>
                  <a:lnTo>
                    <a:pt x="1247" y="429"/>
                  </a:lnTo>
                  <a:lnTo>
                    <a:pt x="1248" y="429"/>
                  </a:lnTo>
                  <a:lnTo>
                    <a:pt x="1249" y="434"/>
                  </a:lnTo>
                  <a:lnTo>
                    <a:pt x="1250" y="436"/>
                  </a:lnTo>
                  <a:lnTo>
                    <a:pt x="1252" y="438"/>
                  </a:lnTo>
                  <a:lnTo>
                    <a:pt x="1255" y="440"/>
                  </a:lnTo>
                  <a:lnTo>
                    <a:pt x="1261" y="446"/>
                  </a:lnTo>
                  <a:lnTo>
                    <a:pt x="1262" y="448"/>
                  </a:lnTo>
                  <a:lnTo>
                    <a:pt x="1261" y="448"/>
                  </a:lnTo>
                  <a:lnTo>
                    <a:pt x="1259" y="448"/>
                  </a:lnTo>
                  <a:lnTo>
                    <a:pt x="1259" y="449"/>
                  </a:lnTo>
                  <a:lnTo>
                    <a:pt x="1260" y="450"/>
                  </a:lnTo>
                  <a:lnTo>
                    <a:pt x="1261" y="450"/>
                  </a:lnTo>
                  <a:lnTo>
                    <a:pt x="1262" y="449"/>
                  </a:lnTo>
                  <a:lnTo>
                    <a:pt x="1263" y="449"/>
                  </a:lnTo>
                  <a:lnTo>
                    <a:pt x="1265" y="450"/>
                  </a:lnTo>
                  <a:lnTo>
                    <a:pt x="1266" y="449"/>
                  </a:lnTo>
                  <a:lnTo>
                    <a:pt x="1269" y="449"/>
                  </a:lnTo>
                  <a:lnTo>
                    <a:pt x="1270" y="449"/>
                  </a:lnTo>
                  <a:lnTo>
                    <a:pt x="1271" y="447"/>
                  </a:lnTo>
                  <a:lnTo>
                    <a:pt x="1273" y="444"/>
                  </a:lnTo>
                  <a:lnTo>
                    <a:pt x="1274" y="441"/>
                  </a:lnTo>
                  <a:lnTo>
                    <a:pt x="1276" y="424"/>
                  </a:lnTo>
                  <a:lnTo>
                    <a:pt x="1276" y="419"/>
                  </a:lnTo>
                  <a:lnTo>
                    <a:pt x="1275" y="416"/>
                  </a:lnTo>
                  <a:lnTo>
                    <a:pt x="1273" y="413"/>
                  </a:lnTo>
                  <a:lnTo>
                    <a:pt x="1272" y="411"/>
                  </a:lnTo>
                  <a:lnTo>
                    <a:pt x="1267" y="399"/>
                  </a:lnTo>
                  <a:lnTo>
                    <a:pt x="1264" y="391"/>
                  </a:lnTo>
                  <a:lnTo>
                    <a:pt x="1264" y="389"/>
                  </a:lnTo>
                  <a:lnTo>
                    <a:pt x="1265" y="390"/>
                  </a:lnTo>
                  <a:lnTo>
                    <a:pt x="1265" y="391"/>
                  </a:lnTo>
                  <a:lnTo>
                    <a:pt x="1266" y="391"/>
                  </a:lnTo>
                  <a:lnTo>
                    <a:pt x="1266" y="392"/>
                  </a:lnTo>
                  <a:lnTo>
                    <a:pt x="1267" y="397"/>
                  </a:lnTo>
                  <a:lnTo>
                    <a:pt x="1267" y="394"/>
                  </a:lnTo>
                  <a:lnTo>
                    <a:pt x="1267" y="392"/>
                  </a:lnTo>
                  <a:lnTo>
                    <a:pt x="1265" y="388"/>
                  </a:lnTo>
                  <a:lnTo>
                    <a:pt x="1261" y="381"/>
                  </a:lnTo>
                  <a:lnTo>
                    <a:pt x="1258" y="374"/>
                  </a:lnTo>
                  <a:lnTo>
                    <a:pt x="1253" y="356"/>
                  </a:lnTo>
                  <a:lnTo>
                    <a:pt x="1252" y="350"/>
                  </a:lnTo>
                  <a:lnTo>
                    <a:pt x="1253" y="347"/>
                  </a:lnTo>
                  <a:lnTo>
                    <a:pt x="1253" y="346"/>
                  </a:lnTo>
                  <a:lnTo>
                    <a:pt x="1255" y="346"/>
                  </a:lnTo>
                  <a:lnTo>
                    <a:pt x="1256" y="346"/>
                  </a:lnTo>
                  <a:lnTo>
                    <a:pt x="1257" y="345"/>
                  </a:lnTo>
                  <a:lnTo>
                    <a:pt x="1256" y="344"/>
                  </a:lnTo>
                  <a:lnTo>
                    <a:pt x="1255" y="343"/>
                  </a:lnTo>
                  <a:lnTo>
                    <a:pt x="1256" y="341"/>
                  </a:lnTo>
                  <a:lnTo>
                    <a:pt x="1257" y="339"/>
                  </a:lnTo>
                  <a:lnTo>
                    <a:pt x="1257" y="336"/>
                  </a:lnTo>
                  <a:lnTo>
                    <a:pt x="1258" y="335"/>
                  </a:lnTo>
                  <a:lnTo>
                    <a:pt x="1260" y="335"/>
                  </a:lnTo>
                  <a:lnTo>
                    <a:pt x="1261" y="334"/>
                  </a:lnTo>
                  <a:lnTo>
                    <a:pt x="1262" y="332"/>
                  </a:lnTo>
                  <a:lnTo>
                    <a:pt x="1264" y="330"/>
                  </a:lnTo>
                  <a:lnTo>
                    <a:pt x="1265" y="328"/>
                  </a:lnTo>
                  <a:lnTo>
                    <a:pt x="1265" y="327"/>
                  </a:lnTo>
                  <a:lnTo>
                    <a:pt x="1264" y="323"/>
                  </a:lnTo>
                  <a:lnTo>
                    <a:pt x="1264" y="322"/>
                  </a:lnTo>
                  <a:lnTo>
                    <a:pt x="1265" y="323"/>
                  </a:lnTo>
                  <a:lnTo>
                    <a:pt x="1266" y="323"/>
                  </a:lnTo>
                  <a:lnTo>
                    <a:pt x="1267" y="325"/>
                  </a:lnTo>
                  <a:lnTo>
                    <a:pt x="1269" y="324"/>
                  </a:lnTo>
                  <a:lnTo>
                    <a:pt x="1269" y="323"/>
                  </a:lnTo>
                  <a:lnTo>
                    <a:pt x="1269" y="322"/>
                  </a:lnTo>
                  <a:lnTo>
                    <a:pt x="1267" y="322"/>
                  </a:lnTo>
                  <a:lnTo>
                    <a:pt x="1269" y="321"/>
                  </a:lnTo>
                  <a:lnTo>
                    <a:pt x="1271" y="322"/>
                  </a:lnTo>
                  <a:lnTo>
                    <a:pt x="1272" y="321"/>
                  </a:lnTo>
                  <a:lnTo>
                    <a:pt x="1273" y="320"/>
                  </a:lnTo>
                  <a:lnTo>
                    <a:pt x="1275" y="320"/>
                  </a:lnTo>
                  <a:lnTo>
                    <a:pt x="1277" y="319"/>
                  </a:lnTo>
                  <a:lnTo>
                    <a:pt x="1278" y="318"/>
                  </a:lnTo>
                  <a:lnTo>
                    <a:pt x="1278" y="317"/>
                  </a:lnTo>
                  <a:lnTo>
                    <a:pt x="1279" y="317"/>
                  </a:lnTo>
                  <a:lnTo>
                    <a:pt x="1282" y="317"/>
                  </a:lnTo>
                  <a:lnTo>
                    <a:pt x="1283" y="316"/>
                  </a:lnTo>
                  <a:lnTo>
                    <a:pt x="1287" y="313"/>
                  </a:lnTo>
                  <a:lnTo>
                    <a:pt x="1289" y="311"/>
                  </a:lnTo>
                  <a:lnTo>
                    <a:pt x="1289" y="309"/>
                  </a:lnTo>
                  <a:lnTo>
                    <a:pt x="1289" y="307"/>
                  </a:lnTo>
                  <a:lnTo>
                    <a:pt x="1290" y="307"/>
                  </a:lnTo>
                  <a:lnTo>
                    <a:pt x="1290" y="308"/>
                  </a:lnTo>
                  <a:lnTo>
                    <a:pt x="1291" y="306"/>
                  </a:lnTo>
                  <a:lnTo>
                    <a:pt x="1292" y="304"/>
                  </a:lnTo>
                  <a:lnTo>
                    <a:pt x="1293" y="303"/>
                  </a:lnTo>
                  <a:lnTo>
                    <a:pt x="1296" y="301"/>
                  </a:lnTo>
                  <a:lnTo>
                    <a:pt x="1299" y="299"/>
                  </a:lnTo>
                  <a:lnTo>
                    <a:pt x="1301" y="297"/>
                  </a:lnTo>
                  <a:lnTo>
                    <a:pt x="1303" y="296"/>
                  </a:lnTo>
                  <a:lnTo>
                    <a:pt x="1306" y="297"/>
                  </a:lnTo>
                  <a:lnTo>
                    <a:pt x="1308" y="297"/>
                  </a:lnTo>
                  <a:lnTo>
                    <a:pt x="1310" y="296"/>
                  </a:lnTo>
                  <a:lnTo>
                    <a:pt x="1310" y="293"/>
                  </a:lnTo>
                  <a:lnTo>
                    <a:pt x="1311" y="294"/>
                  </a:lnTo>
                  <a:lnTo>
                    <a:pt x="1311" y="295"/>
                  </a:lnTo>
                  <a:lnTo>
                    <a:pt x="1312" y="294"/>
                  </a:lnTo>
                  <a:lnTo>
                    <a:pt x="1313" y="291"/>
                  </a:lnTo>
                  <a:lnTo>
                    <a:pt x="1315" y="289"/>
                  </a:lnTo>
                  <a:lnTo>
                    <a:pt x="1317" y="288"/>
                  </a:lnTo>
                  <a:lnTo>
                    <a:pt x="1318" y="286"/>
                  </a:lnTo>
                  <a:lnTo>
                    <a:pt x="1319" y="285"/>
                  </a:lnTo>
                  <a:lnTo>
                    <a:pt x="1318" y="282"/>
                  </a:lnTo>
                  <a:lnTo>
                    <a:pt x="1319" y="282"/>
                  </a:lnTo>
                  <a:lnTo>
                    <a:pt x="1320" y="282"/>
                  </a:lnTo>
                  <a:lnTo>
                    <a:pt x="1322" y="281"/>
                  </a:lnTo>
                  <a:lnTo>
                    <a:pt x="1324" y="281"/>
                  </a:lnTo>
                  <a:lnTo>
                    <a:pt x="1325" y="282"/>
                  </a:lnTo>
                  <a:lnTo>
                    <a:pt x="1326" y="282"/>
                  </a:lnTo>
                  <a:lnTo>
                    <a:pt x="1328" y="281"/>
                  </a:lnTo>
                  <a:lnTo>
                    <a:pt x="1331" y="280"/>
                  </a:lnTo>
                  <a:lnTo>
                    <a:pt x="1333" y="280"/>
                  </a:lnTo>
                  <a:lnTo>
                    <a:pt x="1335" y="279"/>
                  </a:lnTo>
                  <a:lnTo>
                    <a:pt x="1336" y="278"/>
                  </a:lnTo>
                  <a:lnTo>
                    <a:pt x="1335" y="278"/>
                  </a:lnTo>
                  <a:lnTo>
                    <a:pt x="1334" y="277"/>
                  </a:lnTo>
                  <a:lnTo>
                    <a:pt x="1333" y="278"/>
                  </a:lnTo>
                  <a:lnTo>
                    <a:pt x="1332" y="278"/>
                  </a:lnTo>
                  <a:lnTo>
                    <a:pt x="1331" y="278"/>
                  </a:lnTo>
                  <a:lnTo>
                    <a:pt x="1330" y="279"/>
                  </a:lnTo>
                  <a:lnTo>
                    <a:pt x="1329" y="279"/>
                  </a:lnTo>
                  <a:lnTo>
                    <a:pt x="1328" y="279"/>
                  </a:lnTo>
                  <a:lnTo>
                    <a:pt x="1326" y="278"/>
                  </a:lnTo>
                  <a:lnTo>
                    <a:pt x="1325" y="277"/>
                  </a:lnTo>
                  <a:lnTo>
                    <a:pt x="1327" y="277"/>
                  </a:lnTo>
                  <a:lnTo>
                    <a:pt x="1330" y="276"/>
                  </a:lnTo>
                  <a:lnTo>
                    <a:pt x="1333" y="275"/>
                  </a:lnTo>
                  <a:lnTo>
                    <a:pt x="1333" y="273"/>
                  </a:lnTo>
                  <a:lnTo>
                    <a:pt x="1333" y="272"/>
                  </a:lnTo>
                  <a:lnTo>
                    <a:pt x="1332" y="272"/>
                  </a:lnTo>
                  <a:lnTo>
                    <a:pt x="1327" y="269"/>
                  </a:lnTo>
                  <a:lnTo>
                    <a:pt x="1326" y="269"/>
                  </a:lnTo>
                  <a:lnTo>
                    <a:pt x="1328" y="269"/>
                  </a:lnTo>
                  <a:lnTo>
                    <a:pt x="1331" y="269"/>
                  </a:lnTo>
                  <a:lnTo>
                    <a:pt x="1332" y="269"/>
                  </a:lnTo>
                  <a:lnTo>
                    <a:pt x="1332" y="267"/>
                  </a:lnTo>
                  <a:lnTo>
                    <a:pt x="1332" y="268"/>
                  </a:lnTo>
                  <a:lnTo>
                    <a:pt x="1333" y="269"/>
                  </a:lnTo>
                  <a:lnTo>
                    <a:pt x="1335" y="269"/>
                  </a:lnTo>
                  <a:lnTo>
                    <a:pt x="1338" y="269"/>
                  </a:lnTo>
                  <a:lnTo>
                    <a:pt x="1340" y="269"/>
                  </a:lnTo>
                  <a:lnTo>
                    <a:pt x="1343" y="267"/>
                  </a:lnTo>
                  <a:lnTo>
                    <a:pt x="1345" y="265"/>
                  </a:lnTo>
                  <a:lnTo>
                    <a:pt x="1345" y="263"/>
                  </a:lnTo>
                  <a:lnTo>
                    <a:pt x="1344" y="260"/>
                  </a:lnTo>
                  <a:lnTo>
                    <a:pt x="1343" y="260"/>
                  </a:lnTo>
                  <a:lnTo>
                    <a:pt x="1342" y="261"/>
                  </a:lnTo>
                  <a:lnTo>
                    <a:pt x="1342" y="263"/>
                  </a:lnTo>
                  <a:lnTo>
                    <a:pt x="1341" y="264"/>
                  </a:lnTo>
                  <a:lnTo>
                    <a:pt x="1341" y="263"/>
                  </a:lnTo>
                  <a:lnTo>
                    <a:pt x="1341" y="261"/>
                  </a:lnTo>
                  <a:lnTo>
                    <a:pt x="1341" y="260"/>
                  </a:lnTo>
                  <a:lnTo>
                    <a:pt x="1341" y="259"/>
                  </a:lnTo>
                  <a:lnTo>
                    <a:pt x="1340" y="260"/>
                  </a:lnTo>
                  <a:lnTo>
                    <a:pt x="1339" y="260"/>
                  </a:lnTo>
                  <a:lnTo>
                    <a:pt x="1338" y="260"/>
                  </a:lnTo>
                  <a:lnTo>
                    <a:pt x="1336" y="261"/>
                  </a:lnTo>
                  <a:lnTo>
                    <a:pt x="1335" y="261"/>
                  </a:lnTo>
                  <a:lnTo>
                    <a:pt x="1333" y="261"/>
                  </a:lnTo>
                  <a:lnTo>
                    <a:pt x="1331" y="261"/>
                  </a:lnTo>
                  <a:lnTo>
                    <a:pt x="1330" y="260"/>
                  </a:lnTo>
                  <a:lnTo>
                    <a:pt x="1330" y="258"/>
                  </a:lnTo>
                  <a:lnTo>
                    <a:pt x="1329" y="256"/>
                  </a:lnTo>
                  <a:lnTo>
                    <a:pt x="1330" y="256"/>
                  </a:lnTo>
                  <a:lnTo>
                    <a:pt x="1331" y="259"/>
                  </a:lnTo>
                  <a:lnTo>
                    <a:pt x="1333" y="259"/>
                  </a:lnTo>
                  <a:lnTo>
                    <a:pt x="1334" y="258"/>
                  </a:lnTo>
                  <a:lnTo>
                    <a:pt x="1335" y="258"/>
                  </a:lnTo>
                  <a:lnTo>
                    <a:pt x="1334" y="256"/>
                  </a:lnTo>
                  <a:lnTo>
                    <a:pt x="1336" y="256"/>
                  </a:lnTo>
                  <a:lnTo>
                    <a:pt x="1338" y="256"/>
                  </a:lnTo>
                  <a:lnTo>
                    <a:pt x="1338" y="255"/>
                  </a:lnTo>
                  <a:lnTo>
                    <a:pt x="1340" y="256"/>
                  </a:lnTo>
                  <a:lnTo>
                    <a:pt x="1339" y="255"/>
                  </a:lnTo>
                  <a:lnTo>
                    <a:pt x="1338" y="254"/>
                  </a:lnTo>
                  <a:lnTo>
                    <a:pt x="1339" y="253"/>
                  </a:lnTo>
                  <a:lnTo>
                    <a:pt x="1339" y="254"/>
                  </a:lnTo>
                  <a:lnTo>
                    <a:pt x="1341" y="255"/>
                  </a:lnTo>
                  <a:lnTo>
                    <a:pt x="1342" y="256"/>
                  </a:lnTo>
                  <a:lnTo>
                    <a:pt x="1342" y="254"/>
                  </a:lnTo>
                  <a:lnTo>
                    <a:pt x="1343" y="255"/>
                  </a:lnTo>
                  <a:lnTo>
                    <a:pt x="1344" y="256"/>
                  </a:lnTo>
                  <a:lnTo>
                    <a:pt x="1343" y="253"/>
                  </a:lnTo>
                  <a:lnTo>
                    <a:pt x="1341" y="250"/>
                  </a:lnTo>
                  <a:lnTo>
                    <a:pt x="1340" y="249"/>
                  </a:lnTo>
                  <a:lnTo>
                    <a:pt x="1341" y="249"/>
                  </a:lnTo>
                  <a:lnTo>
                    <a:pt x="1342" y="248"/>
                  </a:lnTo>
                  <a:lnTo>
                    <a:pt x="1342" y="247"/>
                  </a:lnTo>
                  <a:lnTo>
                    <a:pt x="1343" y="248"/>
                  </a:lnTo>
                  <a:lnTo>
                    <a:pt x="1343" y="249"/>
                  </a:lnTo>
                  <a:lnTo>
                    <a:pt x="1343" y="246"/>
                  </a:lnTo>
                  <a:lnTo>
                    <a:pt x="1342" y="242"/>
                  </a:lnTo>
                  <a:lnTo>
                    <a:pt x="1340" y="242"/>
                  </a:lnTo>
                  <a:lnTo>
                    <a:pt x="1339" y="242"/>
                  </a:lnTo>
                  <a:lnTo>
                    <a:pt x="1338" y="242"/>
                  </a:lnTo>
                  <a:lnTo>
                    <a:pt x="1335" y="242"/>
                  </a:lnTo>
                  <a:lnTo>
                    <a:pt x="1333" y="244"/>
                  </a:lnTo>
                  <a:lnTo>
                    <a:pt x="1333" y="242"/>
                  </a:lnTo>
                  <a:lnTo>
                    <a:pt x="1333" y="241"/>
                  </a:lnTo>
                  <a:lnTo>
                    <a:pt x="1331" y="239"/>
                  </a:lnTo>
                  <a:lnTo>
                    <a:pt x="1331" y="238"/>
                  </a:lnTo>
                  <a:lnTo>
                    <a:pt x="1332" y="239"/>
                  </a:lnTo>
                  <a:lnTo>
                    <a:pt x="1334" y="241"/>
                  </a:lnTo>
                  <a:lnTo>
                    <a:pt x="1335" y="240"/>
                  </a:lnTo>
                  <a:lnTo>
                    <a:pt x="1335" y="239"/>
                  </a:lnTo>
                  <a:lnTo>
                    <a:pt x="1335" y="237"/>
                  </a:lnTo>
                  <a:lnTo>
                    <a:pt x="1334" y="236"/>
                  </a:lnTo>
                  <a:lnTo>
                    <a:pt x="1335" y="235"/>
                  </a:lnTo>
                  <a:lnTo>
                    <a:pt x="1338" y="234"/>
                  </a:lnTo>
                  <a:lnTo>
                    <a:pt x="1338" y="233"/>
                  </a:lnTo>
                  <a:lnTo>
                    <a:pt x="1336" y="231"/>
                  </a:lnTo>
                  <a:lnTo>
                    <a:pt x="1334" y="228"/>
                  </a:lnTo>
                  <a:lnTo>
                    <a:pt x="1336" y="227"/>
                  </a:lnTo>
                  <a:lnTo>
                    <a:pt x="1336" y="225"/>
                  </a:lnTo>
                  <a:lnTo>
                    <a:pt x="1336" y="224"/>
                  </a:lnTo>
                  <a:lnTo>
                    <a:pt x="1335" y="223"/>
                  </a:lnTo>
                  <a:lnTo>
                    <a:pt x="1327" y="219"/>
                  </a:lnTo>
                  <a:lnTo>
                    <a:pt x="1325" y="218"/>
                  </a:lnTo>
                  <a:lnTo>
                    <a:pt x="1324" y="217"/>
                  </a:lnTo>
                  <a:lnTo>
                    <a:pt x="1324" y="216"/>
                  </a:lnTo>
                  <a:lnTo>
                    <a:pt x="1322" y="216"/>
                  </a:lnTo>
                  <a:lnTo>
                    <a:pt x="1321" y="216"/>
                  </a:lnTo>
                  <a:lnTo>
                    <a:pt x="1320" y="216"/>
                  </a:lnTo>
                  <a:lnTo>
                    <a:pt x="1320" y="214"/>
                  </a:lnTo>
                  <a:lnTo>
                    <a:pt x="1322" y="210"/>
                  </a:lnTo>
                  <a:lnTo>
                    <a:pt x="1322" y="211"/>
                  </a:lnTo>
                  <a:lnTo>
                    <a:pt x="1322" y="212"/>
                  </a:lnTo>
                  <a:lnTo>
                    <a:pt x="1321" y="214"/>
                  </a:lnTo>
                  <a:lnTo>
                    <a:pt x="1324" y="214"/>
                  </a:lnTo>
                  <a:lnTo>
                    <a:pt x="1325" y="213"/>
                  </a:lnTo>
                  <a:lnTo>
                    <a:pt x="1326" y="214"/>
                  </a:lnTo>
                  <a:lnTo>
                    <a:pt x="1327" y="216"/>
                  </a:lnTo>
                  <a:lnTo>
                    <a:pt x="1328" y="216"/>
                  </a:lnTo>
                  <a:lnTo>
                    <a:pt x="1329" y="216"/>
                  </a:lnTo>
                  <a:lnTo>
                    <a:pt x="1331" y="217"/>
                  </a:lnTo>
                  <a:lnTo>
                    <a:pt x="1334" y="220"/>
                  </a:lnTo>
                  <a:lnTo>
                    <a:pt x="1335" y="220"/>
                  </a:lnTo>
                  <a:lnTo>
                    <a:pt x="1335" y="219"/>
                  </a:lnTo>
                  <a:lnTo>
                    <a:pt x="1335" y="217"/>
                  </a:lnTo>
                  <a:lnTo>
                    <a:pt x="1334" y="217"/>
                  </a:lnTo>
                  <a:lnTo>
                    <a:pt x="1331" y="213"/>
                  </a:lnTo>
                  <a:lnTo>
                    <a:pt x="1330" y="212"/>
                  </a:lnTo>
                  <a:lnTo>
                    <a:pt x="1331" y="212"/>
                  </a:lnTo>
                  <a:lnTo>
                    <a:pt x="1334" y="214"/>
                  </a:lnTo>
                  <a:lnTo>
                    <a:pt x="1334" y="213"/>
                  </a:lnTo>
                  <a:lnTo>
                    <a:pt x="1333" y="210"/>
                  </a:lnTo>
                  <a:lnTo>
                    <a:pt x="1333" y="208"/>
                  </a:lnTo>
                  <a:lnTo>
                    <a:pt x="1333" y="206"/>
                  </a:lnTo>
                  <a:lnTo>
                    <a:pt x="1333" y="205"/>
                  </a:lnTo>
                  <a:lnTo>
                    <a:pt x="1332" y="203"/>
                  </a:lnTo>
                  <a:lnTo>
                    <a:pt x="1333" y="204"/>
                  </a:lnTo>
                  <a:lnTo>
                    <a:pt x="1334" y="204"/>
                  </a:lnTo>
                  <a:lnTo>
                    <a:pt x="1333" y="200"/>
                  </a:lnTo>
                  <a:lnTo>
                    <a:pt x="1332" y="199"/>
                  </a:lnTo>
                  <a:lnTo>
                    <a:pt x="1333" y="198"/>
                  </a:lnTo>
                  <a:lnTo>
                    <a:pt x="1334" y="197"/>
                  </a:lnTo>
                  <a:lnTo>
                    <a:pt x="1335" y="196"/>
                  </a:lnTo>
                  <a:lnTo>
                    <a:pt x="1338" y="195"/>
                  </a:lnTo>
                  <a:lnTo>
                    <a:pt x="1340" y="194"/>
                  </a:lnTo>
                  <a:lnTo>
                    <a:pt x="1342" y="192"/>
                  </a:lnTo>
                  <a:lnTo>
                    <a:pt x="1343" y="193"/>
                  </a:lnTo>
                  <a:lnTo>
                    <a:pt x="1343" y="194"/>
                  </a:lnTo>
                  <a:lnTo>
                    <a:pt x="1341" y="196"/>
                  </a:lnTo>
                  <a:lnTo>
                    <a:pt x="1342" y="196"/>
                  </a:lnTo>
                  <a:lnTo>
                    <a:pt x="1340" y="197"/>
                  </a:lnTo>
                  <a:lnTo>
                    <a:pt x="1338" y="199"/>
                  </a:lnTo>
                  <a:lnTo>
                    <a:pt x="1338" y="200"/>
                  </a:lnTo>
                  <a:lnTo>
                    <a:pt x="1339" y="200"/>
                  </a:lnTo>
                  <a:lnTo>
                    <a:pt x="1339" y="202"/>
                  </a:lnTo>
                  <a:lnTo>
                    <a:pt x="1339" y="203"/>
                  </a:lnTo>
                  <a:lnTo>
                    <a:pt x="1339" y="204"/>
                  </a:lnTo>
                  <a:lnTo>
                    <a:pt x="1338" y="204"/>
                  </a:lnTo>
                  <a:lnTo>
                    <a:pt x="1336" y="204"/>
                  </a:lnTo>
                  <a:lnTo>
                    <a:pt x="1335" y="205"/>
                  </a:lnTo>
                  <a:lnTo>
                    <a:pt x="1335" y="206"/>
                  </a:lnTo>
                  <a:lnTo>
                    <a:pt x="1336" y="205"/>
                  </a:lnTo>
                  <a:lnTo>
                    <a:pt x="1338" y="205"/>
                  </a:lnTo>
                  <a:lnTo>
                    <a:pt x="1339" y="206"/>
                  </a:lnTo>
                  <a:lnTo>
                    <a:pt x="1340" y="207"/>
                  </a:lnTo>
                  <a:lnTo>
                    <a:pt x="1339" y="208"/>
                  </a:lnTo>
                  <a:lnTo>
                    <a:pt x="1338" y="209"/>
                  </a:lnTo>
                  <a:lnTo>
                    <a:pt x="1339" y="210"/>
                  </a:lnTo>
                  <a:lnTo>
                    <a:pt x="1341" y="210"/>
                  </a:lnTo>
                  <a:lnTo>
                    <a:pt x="1341" y="211"/>
                  </a:lnTo>
                  <a:lnTo>
                    <a:pt x="1340" y="211"/>
                  </a:lnTo>
                  <a:lnTo>
                    <a:pt x="1338" y="211"/>
                  </a:lnTo>
                  <a:lnTo>
                    <a:pt x="1336" y="212"/>
                  </a:lnTo>
                  <a:lnTo>
                    <a:pt x="1336" y="213"/>
                  </a:lnTo>
                  <a:lnTo>
                    <a:pt x="1336" y="214"/>
                  </a:lnTo>
                  <a:lnTo>
                    <a:pt x="1339" y="216"/>
                  </a:lnTo>
                  <a:lnTo>
                    <a:pt x="1340" y="217"/>
                  </a:lnTo>
                  <a:lnTo>
                    <a:pt x="1341" y="217"/>
                  </a:lnTo>
                  <a:lnTo>
                    <a:pt x="1342" y="217"/>
                  </a:lnTo>
                  <a:lnTo>
                    <a:pt x="1343" y="216"/>
                  </a:lnTo>
                  <a:lnTo>
                    <a:pt x="1344" y="217"/>
                  </a:lnTo>
                  <a:lnTo>
                    <a:pt x="1343" y="218"/>
                  </a:lnTo>
                  <a:lnTo>
                    <a:pt x="1343" y="219"/>
                  </a:lnTo>
                  <a:lnTo>
                    <a:pt x="1342" y="220"/>
                  </a:lnTo>
                  <a:lnTo>
                    <a:pt x="1343" y="220"/>
                  </a:lnTo>
                  <a:lnTo>
                    <a:pt x="1344" y="220"/>
                  </a:lnTo>
                  <a:lnTo>
                    <a:pt x="1344" y="221"/>
                  </a:lnTo>
                  <a:lnTo>
                    <a:pt x="1343" y="223"/>
                  </a:lnTo>
                  <a:lnTo>
                    <a:pt x="1344" y="223"/>
                  </a:lnTo>
                  <a:lnTo>
                    <a:pt x="1346" y="223"/>
                  </a:lnTo>
                  <a:lnTo>
                    <a:pt x="1346" y="224"/>
                  </a:lnTo>
                  <a:lnTo>
                    <a:pt x="1342" y="232"/>
                  </a:lnTo>
                  <a:lnTo>
                    <a:pt x="1342" y="233"/>
                  </a:lnTo>
                  <a:lnTo>
                    <a:pt x="1342" y="236"/>
                  </a:lnTo>
                  <a:lnTo>
                    <a:pt x="1342" y="238"/>
                  </a:lnTo>
                  <a:lnTo>
                    <a:pt x="1343" y="238"/>
                  </a:lnTo>
                  <a:lnTo>
                    <a:pt x="1343" y="237"/>
                  </a:lnTo>
                  <a:lnTo>
                    <a:pt x="1344" y="235"/>
                  </a:lnTo>
                  <a:lnTo>
                    <a:pt x="1344" y="233"/>
                  </a:lnTo>
                  <a:lnTo>
                    <a:pt x="1345" y="232"/>
                  </a:lnTo>
                  <a:lnTo>
                    <a:pt x="1347" y="231"/>
                  </a:lnTo>
                  <a:lnTo>
                    <a:pt x="1348" y="230"/>
                  </a:lnTo>
                  <a:lnTo>
                    <a:pt x="1349" y="225"/>
                  </a:lnTo>
                  <a:lnTo>
                    <a:pt x="1350" y="221"/>
                  </a:lnTo>
                  <a:lnTo>
                    <a:pt x="1355" y="214"/>
                  </a:lnTo>
                  <a:lnTo>
                    <a:pt x="1356" y="214"/>
                  </a:lnTo>
                  <a:lnTo>
                    <a:pt x="1356" y="213"/>
                  </a:lnTo>
                  <a:lnTo>
                    <a:pt x="1356" y="211"/>
                  </a:lnTo>
                  <a:lnTo>
                    <a:pt x="1355" y="211"/>
                  </a:lnTo>
                  <a:lnTo>
                    <a:pt x="1355" y="210"/>
                  </a:lnTo>
                  <a:lnTo>
                    <a:pt x="1356" y="208"/>
                  </a:lnTo>
                  <a:lnTo>
                    <a:pt x="1355" y="207"/>
                  </a:lnTo>
                  <a:lnTo>
                    <a:pt x="1353" y="206"/>
                  </a:lnTo>
                  <a:lnTo>
                    <a:pt x="1350" y="202"/>
                  </a:lnTo>
                  <a:lnTo>
                    <a:pt x="1348" y="196"/>
                  </a:lnTo>
                  <a:lnTo>
                    <a:pt x="1347" y="194"/>
                  </a:lnTo>
                  <a:lnTo>
                    <a:pt x="1347" y="192"/>
                  </a:lnTo>
                  <a:lnTo>
                    <a:pt x="1348" y="191"/>
                  </a:lnTo>
                  <a:lnTo>
                    <a:pt x="1350" y="189"/>
                  </a:lnTo>
                  <a:lnTo>
                    <a:pt x="1348" y="192"/>
                  </a:lnTo>
                  <a:lnTo>
                    <a:pt x="1348" y="194"/>
                  </a:lnTo>
                  <a:lnTo>
                    <a:pt x="1349" y="195"/>
                  </a:lnTo>
                  <a:lnTo>
                    <a:pt x="1353" y="198"/>
                  </a:lnTo>
                  <a:lnTo>
                    <a:pt x="1356" y="199"/>
                  </a:lnTo>
                  <a:lnTo>
                    <a:pt x="1358" y="200"/>
                  </a:lnTo>
                  <a:lnTo>
                    <a:pt x="1359" y="200"/>
                  </a:lnTo>
                  <a:lnTo>
                    <a:pt x="1359" y="203"/>
                  </a:lnTo>
                  <a:lnTo>
                    <a:pt x="1358" y="205"/>
                  </a:lnTo>
                  <a:lnTo>
                    <a:pt x="1360" y="204"/>
                  </a:lnTo>
                  <a:lnTo>
                    <a:pt x="1361" y="203"/>
                  </a:lnTo>
                  <a:lnTo>
                    <a:pt x="1361" y="200"/>
                  </a:lnTo>
                  <a:lnTo>
                    <a:pt x="1363" y="198"/>
                  </a:lnTo>
                  <a:lnTo>
                    <a:pt x="1364" y="197"/>
                  </a:lnTo>
                  <a:lnTo>
                    <a:pt x="1366" y="197"/>
                  </a:lnTo>
                  <a:lnTo>
                    <a:pt x="1367" y="196"/>
                  </a:lnTo>
                  <a:lnTo>
                    <a:pt x="1367" y="195"/>
                  </a:lnTo>
                  <a:lnTo>
                    <a:pt x="1368" y="195"/>
                  </a:lnTo>
                  <a:lnTo>
                    <a:pt x="1369" y="193"/>
                  </a:lnTo>
                  <a:lnTo>
                    <a:pt x="1370" y="191"/>
                  </a:lnTo>
                  <a:lnTo>
                    <a:pt x="1371" y="188"/>
                  </a:lnTo>
                  <a:lnTo>
                    <a:pt x="1373" y="183"/>
                  </a:lnTo>
                  <a:lnTo>
                    <a:pt x="1373" y="179"/>
                  </a:lnTo>
                  <a:lnTo>
                    <a:pt x="1373" y="178"/>
                  </a:lnTo>
                  <a:lnTo>
                    <a:pt x="1372" y="177"/>
                  </a:lnTo>
                  <a:lnTo>
                    <a:pt x="1370" y="177"/>
                  </a:lnTo>
                  <a:lnTo>
                    <a:pt x="1369" y="176"/>
                  </a:lnTo>
                  <a:lnTo>
                    <a:pt x="1369" y="175"/>
                  </a:lnTo>
                  <a:lnTo>
                    <a:pt x="1372" y="170"/>
                  </a:lnTo>
                  <a:lnTo>
                    <a:pt x="1373" y="169"/>
                  </a:lnTo>
                  <a:lnTo>
                    <a:pt x="1373" y="170"/>
                  </a:lnTo>
                  <a:lnTo>
                    <a:pt x="1373" y="171"/>
                  </a:lnTo>
                  <a:lnTo>
                    <a:pt x="1373" y="172"/>
                  </a:lnTo>
                  <a:lnTo>
                    <a:pt x="1376" y="172"/>
                  </a:lnTo>
                  <a:lnTo>
                    <a:pt x="1386" y="171"/>
                  </a:lnTo>
                  <a:lnTo>
                    <a:pt x="1395" y="169"/>
                  </a:lnTo>
                  <a:lnTo>
                    <a:pt x="1396" y="168"/>
                  </a:lnTo>
                  <a:lnTo>
                    <a:pt x="1398" y="168"/>
                  </a:lnTo>
                  <a:lnTo>
                    <a:pt x="1399" y="168"/>
                  </a:lnTo>
                  <a:lnTo>
                    <a:pt x="1401" y="167"/>
                  </a:lnTo>
                  <a:lnTo>
                    <a:pt x="1404" y="166"/>
                  </a:lnTo>
                  <a:lnTo>
                    <a:pt x="1405" y="165"/>
                  </a:lnTo>
                  <a:lnTo>
                    <a:pt x="1403" y="165"/>
                  </a:lnTo>
                  <a:lnTo>
                    <a:pt x="1399" y="165"/>
                  </a:lnTo>
                  <a:lnTo>
                    <a:pt x="1400" y="164"/>
                  </a:lnTo>
                  <a:lnTo>
                    <a:pt x="1401" y="163"/>
                  </a:lnTo>
                  <a:lnTo>
                    <a:pt x="1400" y="163"/>
                  </a:lnTo>
                  <a:lnTo>
                    <a:pt x="1397" y="164"/>
                  </a:lnTo>
                  <a:lnTo>
                    <a:pt x="1392" y="166"/>
                  </a:lnTo>
                  <a:lnTo>
                    <a:pt x="1387" y="167"/>
                  </a:lnTo>
                  <a:lnTo>
                    <a:pt x="1384" y="167"/>
                  </a:lnTo>
                  <a:lnTo>
                    <a:pt x="1382" y="167"/>
                  </a:lnTo>
                  <a:lnTo>
                    <a:pt x="1380" y="167"/>
                  </a:lnTo>
                  <a:lnTo>
                    <a:pt x="1378" y="168"/>
                  </a:lnTo>
                  <a:lnTo>
                    <a:pt x="1377" y="168"/>
                  </a:lnTo>
                  <a:lnTo>
                    <a:pt x="1377" y="169"/>
                  </a:lnTo>
                  <a:lnTo>
                    <a:pt x="1376" y="170"/>
                  </a:lnTo>
                  <a:lnTo>
                    <a:pt x="1375" y="170"/>
                  </a:lnTo>
                  <a:lnTo>
                    <a:pt x="1374" y="170"/>
                  </a:lnTo>
                  <a:lnTo>
                    <a:pt x="1375" y="169"/>
                  </a:lnTo>
                  <a:lnTo>
                    <a:pt x="1377" y="167"/>
                  </a:lnTo>
                  <a:lnTo>
                    <a:pt x="1382" y="164"/>
                  </a:lnTo>
                  <a:lnTo>
                    <a:pt x="1388" y="161"/>
                  </a:lnTo>
                  <a:lnTo>
                    <a:pt x="1392" y="161"/>
                  </a:lnTo>
                  <a:lnTo>
                    <a:pt x="1397" y="160"/>
                  </a:lnTo>
                  <a:lnTo>
                    <a:pt x="1402" y="160"/>
                  </a:lnTo>
                  <a:lnTo>
                    <a:pt x="1409" y="160"/>
                  </a:lnTo>
                  <a:lnTo>
                    <a:pt x="1413" y="158"/>
                  </a:lnTo>
                  <a:lnTo>
                    <a:pt x="1414" y="158"/>
                  </a:lnTo>
                  <a:lnTo>
                    <a:pt x="1414" y="157"/>
                  </a:lnTo>
                  <a:lnTo>
                    <a:pt x="1414" y="153"/>
                  </a:lnTo>
                  <a:lnTo>
                    <a:pt x="1415" y="151"/>
                  </a:lnTo>
                  <a:lnTo>
                    <a:pt x="1416" y="151"/>
                  </a:lnTo>
                  <a:lnTo>
                    <a:pt x="1417" y="152"/>
                  </a:lnTo>
                  <a:lnTo>
                    <a:pt x="1418" y="151"/>
                  </a:lnTo>
                  <a:lnTo>
                    <a:pt x="1418" y="152"/>
                  </a:lnTo>
                  <a:lnTo>
                    <a:pt x="1418" y="153"/>
                  </a:lnTo>
                  <a:lnTo>
                    <a:pt x="1418" y="155"/>
                  </a:lnTo>
                  <a:lnTo>
                    <a:pt x="1419" y="155"/>
                  </a:lnTo>
                  <a:lnTo>
                    <a:pt x="1420" y="155"/>
                  </a:lnTo>
                  <a:lnTo>
                    <a:pt x="1424" y="153"/>
                  </a:lnTo>
                  <a:lnTo>
                    <a:pt x="1426" y="152"/>
                  </a:lnTo>
                  <a:lnTo>
                    <a:pt x="1427" y="152"/>
                  </a:lnTo>
                  <a:lnTo>
                    <a:pt x="1429" y="153"/>
                  </a:lnTo>
                  <a:lnTo>
                    <a:pt x="1431" y="153"/>
                  </a:lnTo>
                  <a:lnTo>
                    <a:pt x="1436" y="153"/>
                  </a:lnTo>
                  <a:lnTo>
                    <a:pt x="1438" y="152"/>
                  </a:lnTo>
                  <a:lnTo>
                    <a:pt x="1438" y="150"/>
                  </a:lnTo>
                  <a:lnTo>
                    <a:pt x="1438" y="147"/>
                  </a:lnTo>
                  <a:lnTo>
                    <a:pt x="1436" y="146"/>
                  </a:lnTo>
                  <a:lnTo>
                    <a:pt x="1435" y="146"/>
                  </a:lnTo>
                  <a:lnTo>
                    <a:pt x="1436" y="147"/>
                  </a:lnTo>
                  <a:lnTo>
                    <a:pt x="1437" y="149"/>
                  </a:lnTo>
                  <a:lnTo>
                    <a:pt x="1437" y="150"/>
                  </a:lnTo>
                  <a:lnTo>
                    <a:pt x="1436" y="151"/>
                  </a:lnTo>
                  <a:lnTo>
                    <a:pt x="1432" y="152"/>
                  </a:lnTo>
                  <a:lnTo>
                    <a:pt x="1430" y="151"/>
                  </a:lnTo>
                  <a:lnTo>
                    <a:pt x="1428" y="150"/>
                  </a:lnTo>
                  <a:lnTo>
                    <a:pt x="1426" y="144"/>
                  </a:lnTo>
                  <a:lnTo>
                    <a:pt x="1425" y="142"/>
                  </a:lnTo>
                  <a:lnTo>
                    <a:pt x="1423" y="141"/>
                  </a:lnTo>
                  <a:lnTo>
                    <a:pt x="1420" y="140"/>
                  </a:lnTo>
                  <a:lnTo>
                    <a:pt x="1422" y="139"/>
                  </a:lnTo>
                  <a:lnTo>
                    <a:pt x="1423" y="137"/>
                  </a:lnTo>
                  <a:lnTo>
                    <a:pt x="1425" y="136"/>
                  </a:lnTo>
                  <a:lnTo>
                    <a:pt x="1427" y="135"/>
                  </a:lnTo>
                  <a:lnTo>
                    <a:pt x="1427" y="134"/>
                  </a:lnTo>
                  <a:lnTo>
                    <a:pt x="1425" y="134"/>
                  </a:lnTo>
                  <a:lnTo>
                    <a:pt x="1425" y="132"/>
                  </a:lnTo>
                  <a:lnTo>
                    <a:pt x="1425" y="127"/>
                  </a:lnTo>
                  <a:lnTo>
                    <a:pt x="1426" y="125"/>
                  </a:lnTo>
                  <a:lnTo>
                    <a:pt x="1428" y="123"/>
                  </a:lnTo>
                  <a:lnTo>
                    <a:pt x="1431" y="119"/>
                  </a:lnTo>
                  <a:lnTo>
                    <a:pt x="1435" y="115"/>
                  </a:lnTo>
                  <a:lnTo>
                    <a:pt x="1436" y="112"/>
                  </a:lnTo>
                  <a:lnTo>
                    <a:pt x="1437" y="111"/>
                  </a:lnTo>
                  <a:lnTo>
                    <a:pt x="1438" y="110"/>
                  </a:lnTo>
                  <a:lnTo>
                    <a:pt x="1440" y="111"/>
                  </a:lnTo>
                  <a:lnTo>
                    <a:pt x="1440" y="110"/>
                  </a:lnTo>
                  <a:lnTo>
                    <a:pt x="1440" y="109"/>
                  </a:lnTo>
                  <a:lnTo>
                    <a:pt x="1441" y="111"/>
                  </a:lnTo>
                  <a:lnTo>
                    <a:pt x="1442" y="110"/>
                  </a:lnTo>
                  <a:lnTo>
                    <a:pt x="1443" y="108"/>
                  </a:lnTo>
                  <a:lnTo>
                    <a:pt x="1443" y="109"/>
                  </a:lnTo>
                  <a:lnTo>
                    <a:pt x="1443" y="110"/>
                  </a:lnTo>
                  <a:lnTo>
                    <a:pt x="1444" y="109"/>
                  </a:lnTo>
                  <a:lnTo>
                    <a:pt x="1445" y="109"/>
                  </a:lnTo>
                  <a:lnTo>
                    <a:pt x="1446" y="108"/>
                  </a:lnTo>
                  <a:lnTo>
                    <a:pt x="1446" y="107"/>
                  </a:lnTo>
                  <a:lnTo>
                    <a:pt x="1447" y="108"/>
                  </a:lnTo>
                  <a:lnTo>
                    <a:pt x="1449" y="109"/>
                  </a:lnTo>
                  <a:lnTo>
                    <a:pt x="1449" y="108"/>
                  </a:lnTo>
                  <a:lnTo>
                    <a:pt x="1451" y="108"/>
                  </a:lnTo>
                  <a:lnTo>
                    <a:pt x="1452" y="107"/>
                  </a:lnTo>
                  <a:lnTo>
                    <a:pt x="1452" y="105"/>
                  </a:lnTo>
                  <a:lnTo>
                    <a:pt x="1453" y="102"/>
                  </a:lnTo>
                  <a:lnTo>
                    <a:pt x="1455" y="99"/>
                  </a:lnTo>
                  <a:lnTo>
                    <a:pt x="1457" y="97"/>
                  </a:lnTo>
                  <a:lnTo>
                    <a:pt x="1457" y="98"/>
                  </a:lnTo>
                  <a:lnTo>
                    <a:pt x="1456" y="99"/>
                  </a:lnTo>
                  <a:lnTo>
                    <a:pt x="1457" y="99"/>
                  </a:lnTo>
                  <a:lnTo>
                    <a:pt x="1456" y="100"/>
                  </a:lnTo>
                  <a:lnTo>
                    <a:pt x="1456" y="101"/>
                  </a:lnTo>
                  <a:lnTo>
                    <a:pt x="1458" y="101"/>
                  </a:lnTo>
                  <a:lnTo>
                    <a:pt x="1459" y="102"/>
                  </a:lnTo>
                  <a:lnTo>
                    <a:pt x="1460" y="100"/>
                  </a:lnTo>
                  <a:lnTo>
                    <a:pt x="1463" y="98"/>
                  </a:lnTo>
                  <a:lnTo>
                    <a:pt x="1464" y="98"/>
                  </a:lnTo>
                  <a:lnTo>
                    <a:pt x="1466" y="98"/>
                  </a:lnTo>
                  <a:lnTo>
                    <a:pt x="1467" y="99"/>
                  </a:lnTo>
                  <a:lnTo>
                    <a:pt x="1467" y="100"/>
                  </a:lnTo>
                  <a:lnTo>
                    <a:pt x="1468" y="100"/>
                  </a:lnTo>
                  <a:lnTo>
                    <a:pt x="1469" y="100"/>
                  </a:lnTo>
                  <a:lnTo>
                    <a:pt x="1470" y="98"/>
                  </a:lnTo>
                  <a:lnTo>
                    <a:pt x="1470" y="99"/>
                  </a:lnTo>
                  <a:lnTo>
                    <a:pt x="1471" y="98"/>
                  </a:lnTo>
                  <a:lnTo>
                    <a:pt x="1472" y="97"/>
                  </a:lnTo>
                  <a:lnTo>
                    <a:pt x="1472" y="96"/>
                  </a:lnTo>
                  <a:lnTo>
                    <a:pt x="1473" y="96"/>
                  </a:lnTo>
                  <a:lnTo>
                    <a:pt x="1478" y="95"/>
                  </a:lnTo>
                  <a:lnTo>
                    <a:pt x="1480" y="94"/>
                  </a:lnTo>
                  <a:lnTo>
                    <a:pt x="1481" y="95"/>
                  </a:lnTo>
                  <a:lnTo>
                    <a:pt x="1482" y="95"/>
                  </a:lnTo>
                  <a:lnTo>
                    <a:pt x="1483" y="94"/>
                  </a:lnTo>
                  <a:lnTo>
                    <a:pt x="1485" y="93"/>
                  </a:lnTo>
                  <a:lnTo>
                    <a:pt x="1485" y="91"/>
                  </a:lnTo>
                  <a:lnTo>
                    <a:pt x="1484" y="91"/>
                  </a:lnTo>
                  <a:lnTo>
                    <a:pt x="1483" y="91"/>
                  </a:lnTo>
                  <a:lnTo>
                    <a:pt x="1483" y="89"/>
                  </a:lnTo>
                  <a:lnTo>
                    <a:pt x="1484" y="88"/>
                  </a:lnTo>
                  <a:lnTo>
                    <a:pt x="1484" y="87"/>
                  </a:lnTo>
                  <a:lnTo>
                    <a:pt x="1482" y="85"/>
                  </a:lnTo>
                  <a:lnTo>
                    <a:pt x="1481" y="85"/>
                  </a:lnTo>
                  <a:lnTo>
                    <a:pt x="1480" y="85"/>
                  </a:lnTo>
                  <a:lnTo>
                    <a:pt x="1479" y="85"/>
                  </a:lnTo>
                  <a:lnTo>
                    <a:pt x="1478" y="83"/>
                  </a:lnTo>
                  <a:lnTo>
                    <a:pt x="1478" y="79"/>
                  </a:lnTo>
                  <a:lnTo>
                    <a:pt x="1478" y="78"/>
                  </a:lnTo>
                  <a:lnTo>
                    <a:pt x="1479" y="78"/>
                  </a:lnTo>
                  <a:lnTo>
                    <a:pt x="1477" y="77"/>
                  </a:lnTo>
                  <a:lnTo>
                    <a:pt x="1474" y="75"/>
                  </a:lnTo>
                  <a:lnTo>
                    <a:pt x="1473" y="74"/>
                  </a:lnTo>
                  <a:lnTo>
                    <a:pt x="1472" y="74"/>
                  </a:lnTo>
                  <a:lnTo>
                    <a:pt x="1472" y="73"/>
                  </a:lnTo>
                  <a:lnTo>
                    <a:pt x="1472" y="69"/>
                  </a:lnTo>
                  <a:lnTo>
                    <a:pt x="1472" y="50"/>
                  </a:lnTo>
                  <a:lnTo>
                    <a:pt x="1471" y="47"/>
                  </a:lnTo>
                  <a:lnTo>
                    <a:pt x="1470" y="45"/>
                  </a:lnTo>
                  <a:lnTo>
                    <a:pt x="1466" y="42"/>
                  </a:lnTo>
                  <a:lnTo>
                    <a:pt x="1464" y="42"/>
                  </a:lnTo>
                  <a:lnTo>
                    <a:pt x="1461" y="42"/>
                  </a:lnTo>
                  <a:lnTo>
                    <a:pt x="1457" y="44"/>
                  </a:lnTo>
                  <a:lnTo>
                    <a:pt x="1454" y="44"/>
                  </a:lnTo>
                  <a:lnTo>
                    <a:pt x="1453" y="43"/>
                  </a:lnTo>
                  <a:lnTo>
                    <a:pt x="1452" y="42"/>
                  </a:lnTo>
                  <a:lnTo>
                    <a:pt x="1452" y="40"/>
                  </a:lnTo>
                  <a:lnTo>
                    <a:pt x="1451" y="39"/>
                  </a:lnTo>
                  <a:lnTo>
                    <a:pt x="1450" y="39"/>
                  </a:lnTo>
                  <a:lnTo>
                    <a:pt x="1449" y="40"/>
                  </a:lnTo>
                  <a:lnTo>
                    <a:pt x="1447" y="41"/>
                  </a:lnTo>
                  <a:lnTo>
                    <a:pt x="1445" y="45"/>
                  </a:lnTo>
                  <a:lnTo>
                    <a:pt x="1432" y="66"/>
                  </a:lnTo>
                  <a:lnTo>
                    <a:pt x="1432" y="68"/>
                  </a:lnTo>
                  <a:lnTo>
                    <a:pt x="1432" y="69"/>
                  </a:lnTo>
                  <a:lnTo>
                    <a:pt x="1432" y="70"/>
                  </a:lnTo>
                  <a:lnTo>
                    <a:pt x="1432" y="71"/>
                  </a:lnTo>
                  <a:lnTo>
                    <a:pt x="1426" y="82"/>
                  </a:lnTo>
                  <a:lnTo>
                    <a:pt x="1424" y="82"/>
                  </a:lnTo>
                  <a:lnTo>
                    <a:pt x="1423" y="83"/>
                  </a:lnTo>
                  <a:lnTo>
                    <a:pt x="1420" y="83"/>
                  </a:lnTo>
                  <a:lnTo>
                    <a:pt x="1418" y="82"/>
                  </a:lnTo>
                  <a:lnTo>
                    <a:pt x="1415" y="83"/>
                  </a:lnTo>
                  <a:lnTo>
                    <a:pt x="1414" y="85"/>
                  </a:lnTo>
                  <a:lnTo>
                    <a:pt x="1413" y="88"/>
                  </a:lnTo>
                  <a:lnTo>
                    <a:pt x="1363" y="88"/>
                  </a:lnTo>
                  <a:lnTo>
                    <a:pt x="1359" y="88"/>
                  </a:lnTo>
                  <a:lnTo>
                    <a:pt x="1356" y="89"/>
                  </a:lnTo>
                  <a:lnTo>
                    <a:pt x="1352" y="92"/>
                  </a:lnTo>
                  <a:lnTo>
                    <a:pt x="1343" y="98"/>
                  </a:lnTo>
                  <a:lnTo>
                    <a:pt x="1342" y="100"/>
                  </a:lnTo>
                  <a:lnTo>
                    <a:pt x="1338" y="105"/>
                  </a:lnTo>
                  <a:lnTo>
                    <a:pt x="1335" y="106"/>
                  </a:lnTo>
                  <a:lnTo>
                    <a:pt x="1336" y="107"/>
                  </a:lnTo>
                  <a:lnTo>
                    <a:pt x="1338" y="107"/>
                  </a:lnTo>
                  <a:lnTo>
                    <a:pt x="1339" y="108"/>
                  </a:lnTo>
                  <a:lnTo>
                    <a:pt x="1339" y="110"/>
                  </a:lnTo>
                  <a:lnTo>
                    <a:pt x="1338" y="110"/>
                  </a:lnTo>
                  <a:lnTo>
                    <a:pt x="1336" y="111"/>
                  </a:lnTo>
                  <a:lnTo>
                    <a:pt x="1338" y="112"/>
                  </a:lnTo>
                  <a:lnTo>
                    <a:pt x="1339" y="114"/>
                  </a:lnTo>
                  <a:lnTo>
                    <a:pt x="1339" y="116"/>
                  </a:lnTo>
                  <a:lnTo>
                    <a:pt x="1338" y="116"/>
                  </a:lnTo>
                  <a:lnTo>
                    <a:pt x="1334" y="117"/>
                  </a:lnTo>
                  <a:lnTo>
                    <a:pt x="1333" y="119"/>
                  </a:lnTo>
                  <a:lnTo>
                    <a:pt x="1329" y="121"/>
                  </a:lnTo>
                  <a:lnTo>
                    <a:pt x="1327" y="123"/>
                  </a:lnTo>
                  <a:lnTo>
                    <a:pt x="1318" y="122"/>
                  </a:lnTo>
                  <a:lnTo>
                    <a:pt x="1316" y="122"/>
                  </a:lnTo>
                  <a:lnTo>
                    <a:pt x="1314" y="121"/>
                  </a:lnTo>
                  <a:lnTo>
                    <a:pt x="1310" y="120"/>
                  </a:lnTo>
                  <a:lnTo>
                    <a:pt x="1306" y="120"/>
                  </a:lnTo>
                  <a:lnTo>
                    <a:pt x="1302" y="121"/>
                  </a:lnTo>
                  <a:lnTo>
                    <a:pt x="1292" y="122"/>
                  </a:lnTo>
                  <a:lnTo>
                    <a:pt x="1291" y="124"/>
                  </a:lnTo>
                  <a:lnTo>
                    <a:pt x="1292" y="126"/>
                  </a:lnTo>
                  <a:lnTo>
                    <a:pt x="1293" y="126"/>
                  </a:lnTo>
                  <a:lnTo>
                    <a:pt x="1294" y="126"/>
                  </a:lnTo>
                  <a:lnTo>
                    <a:pt x="1294" y="127"/>
                  </a:lnTo>
                  <a:lnTo>
                    <a:pt x="1294" y="128"/>
                  </a:lnTo>
                  <a:lnTo>
                    <a:pt x="1296" y="130"/>
                  </a:lnTo>
                  <a:lnTo>
                    <a:pt x="1294" y="133"/>
                  </a:lnTo>
                  <a:lnTo>
                    <a:pt x="1293" y="134"/>
                  </a:lnTo>
                  <a:lnTo>
                    <a:pt x="1288" y="137"/>
                  </a:lnTo>
                  <a:lnTo>
                    <a:pt x="1280" y="142"/>
                  </a:lnTo>
                  <a:lnTo>
                    <a:pt x="1274" y="146"/>
                  </a:lnTo>
                  <a:lnTo>
                    <a:pt x="1269" y="148"/>
                  </a:lnTo>
                  <a:lnTo>
                    <a:pt x="1259" y="151"/>
                  </a:lnTo>
                  <a:lnTo>
                    <a:pt x="1252" y="154"/>
                  </a:lnTo>
                  <a:lnTo>
                    <a:pt x="1249" y="156"/>
                  </a:lnTo>
                  <a:lnTo>
                    <a:pt x="1246" y="157"/>
                  </a:lnTo>
                  <a:lnTo>
                    <a:pt x="1238" y="158"/>
                  </a:lnTo>
                  <a:lnTo>
                    <a:pt x="1236" y="158"/>
                  </a:lnTo>
                  <a:lnTo>
                    <a:pt x="1231" y="157"/>
                  </a:lnTo>
                  <a:lnTo>
                    <a:pt x="1230" y="157"/>
                  </a:lnTo>
                  <a:lnTo>
                    <a:pt x="1230" y="156"/>
                  </a:lnTo>
                  <a:lnTo>
                    <a:pt x="1233" y="156"/>
                  </a:lnTo>
                  <a:lnTo>
                    <a:pt x="1233" y="155"/>
                  </a:lnTo>
                  <a:lnTo>
                    <a:pt x="1231" y="154"/>
                  </a:lnTo>
                  <a:lnTo>
                    <a:pt x="1224" y="152"/>
                  </a:lnTo>
                  <a:lnTo>
                    <a:pt x="1222" y="152"/>
                  </a:lnTo>
                  <a:lnTo>
                    <a:pt x="1221" y="151"/>
                  </a:lnTo>
                  <a:lnTo>
                    <a:pt x="1222" y="150"/>
                  </a:lnTo>
                  <a:lnTo>
                    <a:pt x="1233" y="134"/>
                  </a:lnTo>
                  <a:lnTo>
                    <a:pt x="1234" y="134"/>
                  </a:lnTo>
                  <a:lnTo>
                    <a:pt x="1234" y="136"/>
                  </a:lnTo>
                  <a:lnTo>
                    <a:pt x="1234" y="137"/>
                  </a:lnTo>
                  <a:lnTo>
                    <a:pt x="1238" y="126"/>
                  </a:lnTo>
                  <a:lnTo>
                    <a:pt x="1237" y="125"/>
                  </a:lnTo>
                  <a:lnTo>
                    <a:pt x="1236" y="121"/>
                  </a:lnTo>
                  <a:lnTo>
                    <a:pt x="1234" y="110"/>
                  </a:lnTo>
                  <a:lnTo>
                    <a:pt x="1233" y="108"/>
                  </a:lnTo>
                  <a:lnTo>
                    <a:pt x="1231" y="107"/>
                  </a:lnTo>
                  <a:lnTo>
                    <a:pt x="1225" y="109"/>
                  </a:lnTo>
                  <a:lnTo>
                    <a:pt x="1220" y="111"/>
                  </a:lnTo>
                  <a:lnTo>
                    <a:pt x="1217" y="114"/>
                  </a:lnTo>
                  <a:lnTo>
                    <a:pt x="1215" y="114"/>
                  </a:lnTo>
                  <a:lnTo>
                    <a:pt x="1215" y="111"/>
                  </a:lnTo>
                  <a:lnTo>
                    <a:pt x="1215" y="109"/>
                  </a:lnTo>
                  <a:lnTo>
                    <a:pt x="1216" y="108"/>
                  </a:lnTo>
                  <a:lnTo>
                    <a:pt x="1218" y="107"/>
                  </a:lnTo>
                  <a:lnTo>
                    <a:pt x="1220" y="107"/>
                  </a:lnTo>
                  <a:lnTo>
                    <a:pt x="1220" y="105"/>
                  </a:lnTo>
                  <a:lnTo>
                    <a:pt x="1220" y="103"/>
                  </a:lnTo>
                  <a:lnTo>
                    <a:pt x="1222" y="102"/>
                  </a:lnTo>
                  <a:lnTo>
                    <a:pt x="1223" y="101"/>
                  </a:lnTo>
                  <a:lnTo>
                    <a:pt x="1224" y="97"/>
                  </a:lnTo>
                  <a:lnTo>
                    <a:pt x="1223" y="93"/>
                  </a:lnTo>
                  <a:lnTo>
                    <a:pt x="1222" y="89"/>
                  </a:lnTo>
                  <a:lnTo>
                    <a:pt x="1221" y="88"/>
                  </a:lnTo>
                  <a:lnTo>
                    <a:pt x="1222" y="87"/>
                  </a:lnTo>
                  <a:lnTo>
                    <a:pt x="1224" y="87"/>
                  </a:lnTo>
                  <a:lnTo>
                    <a:pt x="1224" y="86"/>
                  </a:lnTo>
                  <a:lnTo>
                    <a:pt x="1222" y="83"/>
                  </a:lnTo>
                  <a:lnTo>
                    <a:pt x="1220" y="81"/>
                  </a:lnTo>
                  <a:lnTo>
                    <a:pt x="1218" y="80"/>
                  </a:lnTo>
                  <a:lnTo>
                    <a:pt x="1214" y="79"/>
                  </a:lnTo>
                  <a:lnTo>
                    <a:pt x="1211" y="78"/>
                  </a:lnTo>
                  <a:lnTo>
                    <a:pt x="1210" y="77"/>
                  </a:lnTo>
                  <a:lnTo>
                    <a:pt x="1209" y="75"/>
                  </a:lnTo>
                  <a:lnTo>
                    <a:pt x="1208" y="75"/>
                  </a:lnTo>
                  <a:lnTo>
                    <a:pt x="1203" y="74"/>
                  </a:lnTo>
                  <a:lnTo>
                    <a:pt x="1200" y="72"/>
                  </a:lnTo>
                  <a:lnTo>
                    <a:pt x="1197" y="73"/>
                  </a:lnTo>
                  <a:lnTo>
                    <a:pt x="1196" y="74"/>
                  </a:lnTo>
                  <a:lnTo>
                    <a:pt x="1196" y="77"/>
                  </a:lnTo>
                  <a:lnTo>
                    <a:pt x="1197" y="80"/>
                  </a:lnTo>
                  <a:lnTo>
                    <a:pt x="1197" y="81"/>
                  </a:lnTo>
                  <a:lnTo>
                    <a:pt x="1196" y="81"/>
                  </a:lnTo>
                  <a:lnTo>
                    <a:pt x="1193" y="82"/>
                  </a:lnTo>
                  <a:lnTo>
                    <a:pt x="1192" y="82"/>
                  </a:lnTo>
                  <a:lnTo>
                    <a:pt x="1191" y="84"/>
                  </a:lnTo>
                  <a:lnTo>
                    <a:pt x="1191" y="86"/>
                  </a:lnTo>
                  <a:lnTo>
                    <a:pt x="1190" y="88"/>
                  </a:lnTo>
                  <a:lnTo>
                    <a:pt x="1189" y="88"/>
                  </a:lnTo>
                  <a:lnTo>
                    <a:pt x="1189" y="89"/>
                  </a:lnTo>
                  <a:lnTo>
                    <a:pt x="1188" y="89"/>
                  </a:lnTo>
                  <a:lnTo>
                    <a:pt x="1187" y="92"/>
                  </a:lnTo>
                  <a:lnTo>
                    <a:pt x="1187" y="91"/>
                  </a:lnTo>
                  <a:lnTo>
                    <a:pt x="1187" y="88"/>
                  </a:lnTo>
                  <a:lnTo>
                    <a:pt x="1188" y="86"/>
                  </a:lnTo>
                  <a:lnTo>
                    <a:pt x="1187" y="84"/>
                  </a:lnTo>
                  <a:lnTo>
                    <a:pt x="1186" y="85"/>
                  </a:lnTo>
                  <a:lnTo>
                    <a:pt x="1185" y="88"/>
                  </a:lnTo>
                  <a:lnTo>
                    <a:pt x="1183" y="89"/>
                  </a:lnTo>
                  <a:lnTo>
                    <a:pt x="1182" y="88"/>
                  </a:lnTo>
                  <a:lnTo>
                    <a:pt x="1182" y="89"/>
                  </a:lnTo>
                  <a:lnTo>
                    <a:pt x="1181" y="89"/>
                  </a:lnTo>
                  <a:lnTo>
                    <a:pt x="1180" y="91"/>
                  </a:lnTo>
                  <a:lnTo>
                    <a:pt x="1179" y="91"/>
                  </a:lnTo>
                  <a:lnTo>
                    <a:pt x="1177" y="94"/>
                  </a:lnTo>
                  <a:lnTo>
                    <a:pt x="1176" y="98"/>
                  </a:lnTo>
                  <a:lnTo>
                    <a:pt x="1174" y="101"/>
                  </a:lnTo>
                  <a:lnTo>
                    <a:pt x="1174" y="105"/>
                  </a:lnTo>
                  <a:lnTo>
                    <a:pt x="1174" y="108"/>
                  </a:lnTo>
                  <a:lnTo>
                    <a:pt x="1174" y="111"/>
                  </a:lnTo>
                  <a:lnTo>
                    <a:pt x="1174" y="113"/>
                  </a:lnTo>
                  <a:lnTo>
                    <a:pt x="1174" y="117"/>
                  </a:lnTo>
                  <a:lnTo>
                    <a:pt x="1175" y="121"/>
                  </a:lnTo>
                  <a:lnTo>
                    <a:pt x="1176" y="123"/>
                  </a:lnTo>
                  <a:lnTo>
                    <a:pt x="1177" y="124"/>
                  </a:lnTo>
                  <a:lnTo>
                    <a:pt x="1177" y="127"/>
                  </a:lnTo>
                  <a:lnTo>
                    <a:pt x="1178" y="132"/>
                  </a:lnTo>
                  <a:lnTo>
                    <a:pt x="1177" y="136"/>
                  </a:lnTo>
                  <a:lnTo>
                    <a:pt x="1175" y="139"/>
                  </a:lnTo>
                  <a:lnTo>
                    <a:pt x="1172" y="147"/>
                  </a:lnTo>
                  <a:lnTo>
                    <a:pt x="1168" y="150"/>
                  </a:lnTo>
                  <a:lnTo>
                    <a:pt x="1165" y="153"/>
                  </a:lnTo>
                  <a:lnTo>
                    <a:pt x="1163" y="154"/>
                  </a:lnTo>
                  <a:lnTo>
                    <a:pt x="1161" y="154"/>
                  </a:lnTo>
                  <a:lnTo>
                    <a:pt x="1157" y="152"/>
                  </a:lnTo>
                  <a:lnTo>
                    <a:pt x="1155" y="150"/>
                  </a:lnTo>
                  <a:lnTo>
                    <a:pt x="1153" y="146"/>
                  </a:lnTo>
                  <a:lnTo>
                    <a:pt x="1152" y="141"/>
                  </a:lnTo>
                  <a:lnTo>
                    <a:pt x="1152" y="138"/>
                  </a:lnTo>
                  <a:lnTo>
                    <a:pt x="1152" y="133"/>
                  </a:lnTo>
                  <a:lnTo>
                    <a:pt x="1151" y="128"/>
                  </a:lnTo>
                  <a:lnTo>
                    <a:pt x="1151" y="123"/>
                  </a:lnTo>
                  <a:lnTo>
                    <a:pt x="1152" y="119"/>
                  </a:lnTo>
                  <a:lnTo>
                    <a:pt x="1153" y="110"/>
                  </a:lnTo>
                  <a:lnTo>
                    <a:pt x="1157" y="102"/>
                  </a:lnTo>
                  <a:lnTo>
                    <a:pt x="1158" y="97"/>
                  </a:lnTo>
                  <a:lnTo>
                    <a:pt x="1160" y="92"/>
                  </a:lnTo>
                  <a:lnTo>
                    <a:pt x="1161" y="91"/>
                  </a:lnTo>
                  <a:lnTo>
                    <a:pt x="1162" y="89"/>
                  </a:lnTo>
                  <a:lnTo>
                    <a:pt x="1163" y="88"/>
                  </a:lnTo>
                  <a:lnTo>
                    <a:pt x="1164" y="84"/>
                  </a:lnTo>
                  <a:lnTo>
                    <a:pt x="1164" y="83"/>
                  </a:lnTo>
                  <a:lnTo>
                    <a:pt x="1163" y="84"/>
                  </a:lnTo>
                  <a:lnTo>
                    <a:pt x="1162" y="85"/>
                  </a:lnTo>
                  <a:lnTo>
                    <a:pt x="1161" y="86"/>
                  </a:lnTo>
                  <a:lnTo>
                    <a:pt x="1160" y="87"/>
                  </a:lnTo>
                  <a:lnTo>
                    <a:pt x="1159" y="89"/>
                  </a:lnTo>
                  <a:lnTo>
                    <a:pt x="1159" y="91"/>
                  </a:lnTo>
                  <a:lnTo>
                    <a:pt x="1158" y="91"/>
                  </a:lnTo>
                  <a:lnTo>
                    <a:pt x="1155" y="92"/>
                  </a:lnTo>
                  <a:lnTo>
                    <a:pt x="1153" y="94"/>
                  </a:lnTo>
                  <a:lnTo>
                    <a:pt x="1152" y="96"/>
                  </a:lnTo>
                  <a:lnTo>
                    <a:pt x="1150" y="97"/>
                  </a:lnTo>
                  <a:lnTo>
                    <a:pt x="1149" y="97"/>
                  </a:lnTo>
                  <a:lnTo>
                    <a:pt x="1149" y="95"/>
                  </a:lnTo>
                  <a:lnTo>
                    <a:pt x="1150" y="93"/>
                  </a:lnTo>
                  <a:lnTo>
                    <a:pt x="1152" y="89"/>
                  </a:lnTo>
                  <a:lnTo>
                    <a:pt x="1154" y="88"/>
                  </a:lnTo>
                  <a:lnTo>
                    <a:pt x="1159" y="81"/>
                  </a:lnTo>
                  <a:lnTo>
                    <a:pt x="1162" y="77"/>
                  </a:lnTo>
                  <a:lnTo>
                    <a:pt x="1163" y="75"/>
                  </a:lnTo>
                  <a:lnTo>
                    <a:pt x="1164" y="72"/>
                  </a:lnTo>
                  <a:lnTo>
                    <a:pt x="1165" y="71"/>
                  </a:lnTo>
                  <a:lnTo>
                    <a:pt x="1165" y="73"/>
                  </a:lnTo>
                  <a:lnTo>
                    <a:pt x="1165" y="74"/>
                  </a:lnTo>
                  <a:lnTo>
                    <a:pt x="1166" y="74"/>
                  </a:lnTo>
                  <a:lnTo>
                    <a:pt x="1168" y="72"/>
                  </a:lnTo>
                  <a:lnTo>
                    <a:pt x="1169" y="72"/>
                  </a:lnTo>
                  <a:lnTo>
                    <a:pt x="1171" y="71"/>
                  </a:lnTo>
                  <a:lnTo>
                    <a:pt x="1173" y="71"/>
                  </a:lnTo>
                  <a:lnTo>
                    <a:pt x="1172" y="72"/>
                  </a:lnTo>
                  <a:lnTo>
                    <a:pt x="1171" y="73"/>
                  </a:lnTo>
                  <a:lnTo>
                    <a:pt x="1169" y="74"/>
                  </a:lnTo>
                  <a:lnTo>
                    <a:pt x="1169" y="75"/>
                  </a:lnTo>
                  <a:lnTo>
                    <a:pt x="1171" y="75"/>
                  </a:lnTo>
                  <a:lnTo>
                    <a:pt x="1172" y="74"/>
                  </a:lnTo>
                  <a:lnTo>
                    <a:pt x="1173" y="73"/>
                  </a:lnTo>
                  <a:lnTo>
                    <a:pt x="1174" y="73"/>
                  </a:lnTo>
                  <a:lnTo>
                    <a:pt x="1176" y="72"/>
                  </a:lnTo>
                  <a:lnTo>
                    <a:pt x="1177" y="70"/>
                  </a:lnTo>
                  <a:lnTo>
                    <a:pt x="1177" y="69"/>
                  </a:lnTo>
                  <a:lnTo>
                    <a:pt x="1178" y="69"/>
                  </a:lnTo>
                  <a:lnTo>
                    <a:pt x="1181" y="69"/>
                  </a:lnTo>
                  <a:lnTo>
                    <a:pt x="1182" y="69"/>
                  </a:lnTo>
                  <a:lnTo>
                    <a:pt x="1185" y="68"/>
                  </a:lnTo>
                  <a:lnTo>
                    <a:pt x="1187" y="68"/>
                  </a:lnTo>
                  <a:lnTo>
                    <a:pt x="1188" y="67"/>
                  </a:lnTo>
                  <a:lnTo>
                    <a:pt x="1189" y="67"/>
                  </a:lnTo>
                  <a:lnTo>
                    <a:pt x="1190" y="66"/>
                  </a:lnTo>
                  <a:lnTo>
                    <a:pt x="1193" y="67"/>
                  </a:lnTo>
                  <a:lnTo>
                    <a:pt x="1196" y="68"/>
                  </a:lnTo>
                  <a:lnTo>
                    <a:pt x="1200" y="70"/>
                  </a:lnTo>
                  <a:lnTo>
                    <a:pt x="1200" y="71"/>
                  </a:lnTo>
                  <a:lnTo>
                    <a:pt x="1201" y="71"/>
                  </a:lnTo>
                  <a:lnTo>
                    <a:pt x="1202" y="69"/>
                  </a:lnTo>
                  <a:lnTo>
                    <a:pt x="1202" y="68"/>
                  </a:lnTo>
                  <a:lnTo>
                    <a:pt x="1204" y="68"/>
                  </a:lnTo>
                  <a:lnTo>
                    <a:pt x="1209" y="68"/>
                  </a:lnTo>
                  <a:lnTo>
                    <a:pt x="1214" y="69"/>
                  </a:lnTo>
                  <a:lnTo>
                    <a:pt x="1215" y="69"/>
                  </a:lnTo>
                  <a:lnTo>
                    <a:pt x="1215" y="68"/>
                  </a:lnTo>
                  <a:lnTo>
                    <a:pt x="1214" y="67"/>
                  </a:lnTo>
                  <a:lnTo>
                    <a:pt x="1213" y="67"/>
                  </a:lnTo>
                  <a:lnTo>
                    <a:pt x="1213" y="66"/>
                  </a:lnTo>
                  <a:lnTo>
                    <a:pt x="1211" y="65"/>
                  </a:lnTo>
                  <a:lnTo>
                    <a:pt x="1210" y="65"/>
                  </a:lnTo>
                  <a:lnTo>
                    <a:pt x="1209" y="64"/>
                  </a:lnTo>
                  <a:lnTo>
                    <a:pt x="1209" y="63"/>
                  </a:lnTo>
                  <a:lnTo>
                    <a:pt x="1209" y="60"/>
                  </a:lnTo>
                  <a:lnTo>
                    <a:pt x="1208" y="59"/>
                  </a:lnTo>
                  <a:lnTo>
                    <a:pt x="1207" y="58"/>
                  </a:lnTo>
                  <a:lnTo>
                    <a:pt x="1205" y="59"/>
                  </a:lnTo>
                  <a:lnTo>
                    <a:pt x="1204" y="59"/>
                  </a:lnTo>
                  <a:lnTo>
                    <a:pt x="1203" y="58"/>
                  </a:lnTo>
                  <a:lnTo>
                    <a:pt x="1202" y="57"/>
                  </a:lnTo>
                  <a:lnTo>
                    <a:pt x="1199" y="57"/>
                  </a:lnTo>
                  <a:lnTo>
                    <a:pt x="1197" y="56"/>
                  </a:lnTo>
                  <a:lnTo>
                    <a:pt x="1196" y="56"/>
                  </a:lnTo>
                  <a:lnTo>
                    <a:pt x="1196" y="55"/>
                  </a:lnTo>
                  <a:lnTo>
                    <a:pt x="1197" y="53"/>
                  </a:lnTo>
                  <a:lnTo>
                    <a:pt x="1196" y="53"/>
                  </a:lnTo>
                  <a:lnTo>
                    <a:pt x="1186" y="55"/>
                  </a:lnTo>
                  <a:lnTo>
                    <a:pt x="1178" y="56"/>
                  </a:lnTo>
                  <a:lnTo>
                    <a:pt x="1174" y="57"/>
                  </a:lnTo>
                  <a:lnTo>
                    <a:pt x="1171" y="59"/>
                  </a:lnTo>
                  <a:lnTo>
                    <a:pt x="1169" y="59"/>
                  </a:lnTo>
                  <a:lnTo>
                    <a:pt x="1168" y="59"/>
                  </a:lnTo>
                  <a:lnTo>
                    <a:pt x="1165" y="58"/>
                  </a:lnTo>
                  <a:lnTo>
                    <a:pt x="1162" y="57"/>
                  </a:lnTo>
                  <a:lnTo>
                    <a:pt x="1159" y="57"/>
                  </a:lnTo>
                  <a:lnTo>
                    <a:pt x="1158" y="56"/>
                  </a:lnTo>
                  <a:lnTo>
                    <a:pt x="1158" y="55"/>
                  </a:lnTo>
                  <a:lnTo>
                    <a:pt x="1155" y="53"/>
                  </a:lnTo>
                  <a:lnTo>
                    <a:pt x="1154" y="52"/>
                  </a:lnTo>
                  <a:lnTo>
                    <a:pt x="1149" y="50"/>
                  </a:lnTo>
                  <a:lnTo>
                    <a:pt x="1145" y="50"/>
                  </a:lnTo>
                  <a:lnTo>
                    <a:pt x="1143" y="52"/>
                  </a:lnTo>
                  <a:lnTo>
                    <a:pt x="1141" y="53"/>
                  </a:lnTo>
                  <a:lnTo>
                    <a:pt x="1141" y="51"/>
                  </a:lnTo>
                  <a:lnTo>
                    <a:pt x="1143" y="49"/>
                  </a:lnTo>
                  <a:lnTo>
                    <a:pt x="1144" y="47"/>
                  </a:lnTo>
                  <a:lnTo>
                    <a:pt x="1150" y="41"/>
                  </a:lnTo>
                  <a:lnTo>
                    <a:pt x="1151" y="40"/>
                  </a:lnTo>
                  <a:lnTo>
                    <a:pt x="1153" y="40"/>
                  </a:lnTo>
                  <a:lnTo>
                    <a:pt x="1151" y="39"/>
                  </a:lnTo>
                  <a:lnTo>
                    <a:pt x="1147" y="39"/>
                  </a:lnTo>
                  <a:lnTo>
                    <a:pt x="1143" y="40"/>
                  </a:lnTo>
                  <a:lnTo>
                    <a:pt x="1140" y="42"/>
                  </a:lnTo>
                  <a:lnTo>
                    <a:pt x="1139" y="44"/>
                  </a:lnTo>
                  <a:lnTo>
                    <a:pt x="1141" y="45"/>
                  </a:lnTo>
                  <a:lnTo>
                    <a:pt x="1141" y="46"/>
                  </a:lnTo>
                  <a:lnTo>
                    <a:pt x="1139" y="45"/>
                  </a:lnTo>
                  <a:lnTo>
                    <a:pt x="1138" y="44"/>
                  </a:lnTo>
                  <a:lnTo>
                    <a:pt x="1112" y="56"/>
                  </a:lnTo>
                  <a:lnTo>
                    <a:pt x="1111" y="56"/>
                  </a:lnTo>
                  <a:lnTo>
                    <a:pt x="1109" y="56"/>
                  </a:lnTo>
                  <a:lnTo>
                    <a:pt x="1106" y="55"/>
                  </a:lnTo>
                  <a:lnTo>
                    <a:pt x="1104" y="54"/>
                  </a:lnTo>
                  <a:lnTo>
                    <a:pt x="1104" y="53"/>
                  </a:lnTo>
                  <a:lnTo>
                    <a:pt x="1105" y="50"/>
                  </a:lnTo>
                  <a:lnTo>
                    <a:pt x="1104" y="49"/>
                  </a:lnTo>
                  <a:lnTo>
                    <a:pt x="1102" y="50"/>
                  </a:lnTo>
                  <a:lnTo>
                    <a:pt x="1094" y="53"/>
                  </a:lnTo>
                  <a:lnTo>
                    <a:pt x="1090" y="54"/>
                  </a:lnTo>
                  <a:lnTo>
                    <a:pt x="1085" y="54"/>
                  </a:lnTo>
                  <a:lnTo>
                    <a:pt x="1084" y="54"/>
                  </a:lnTo>
                  <a:lnTo>
                    <a:pt x="1083" y="53"/>
                  </a:lnTo>
                  <a:lnTo>
                    <a:pt x="1084" y="52"/>
                  </a:lnTo>
                  <a:lnTo>
                    <a:pt x="1102" y="38"/>
                  </a:lnTo>
                  <a:lnTo>
                    <a:pt x="1106" y="36"/>
                  </a:lnTo>
                  <a:lnTo>
                    <a:pt x="1111" y="33"/>
                  </a:lnTo>
                  <a:lnTo>
                    <a:pt x="1119" y="30"/>
                  </a:lnTo>
                  <a:lnTo>
                    <a:pt x="1125" y="28"/>
                  </a:lnTo>
                  <a:lnTo>
                    <a:pt x="1115" y="27"/>
                  </a:lnTo>
                  <a:lnTo>
                    <a:pt x="1106" y="26"/>
                  </a:lnTo>
                  <a:lnTo>
                    <a:pt x="1105" y="26"/>
                  </a:lnTo>
                  <a:lnTo>
                    <a:pt x="1104" y="25"/>
                  </a:lnTo>
                  <a:lnTo>
                    <a:pt x="1103" y="24"/>
                  </a:lnTo>
                  <a:lnTo>
                    <a:pt x="1100" y="24"/>
                  </a:lnTo>
                  <a:lnTo>
                    <a:pt x="1098" y="25"/>
                  </a:lnTo>
                  <a:lnTo>
                    <a:pt x="1095" y="27"/>
                  </a:lnTo>
                  <a:lnTo>
                    <a:pt x="1092" y="26"/>
                  </a:lnTo>
                  <a:lnTo>
                    <a:pt x="1090" y="25"/>
                  </a:lnTo>
                  <a:lnTo>
                    <a:pt x="1088" y="24"/>
                  </a:lnTo>
                  <a:lnTo>
                    <a:pt x="1084" y="22"/>
                  </a:lnTo>
                  <a:lnTo>
                    <a:pt x="1082" y="21"/>
                  </a:lnTo>
                  <a:lnTo>
                    <a:pt x="1080" y="22"/>
                  </a:lnTo>
                  <a:lnTo>
                    <a:pt x="1080" y="23"/>
                  </a:lnTo>
                  <a:lnTo>
                    <a:pt x="1079" y="23"/>
                  </a:lnTo>
                  <a:lnTo>
                    <a:pt x="1078" y="22"/>
                  </a:lnTo>
                  <a:lnTo>
                    <a:pt x="1077" y="19"/>
                  </a:lnTo>
                  <a:lnTo>
                    <a:pt x="1076" y="18"/>
                  </a:lnTo>
                  <a:lnTo>
                    <a:pt x="1074" y="16"/>
                  </a:lnTo>
                  <a:lnTo>
                    <a:pt x="1065" y="15"/>
                  </a:lnTo>
                  <a:lnTo>
                    <a:pt x="1062" y="16"/>
                  </a:lnTo>
                  <a:lnTo>
                    <a:pt x="1058" y="17"/>
                  </a:lnTo>
                  <a:lnTo>
                    <a:pt x="1056" y="17"/>
                  </a:lnTo>
                  <a:lnTo>
                    <a:pt x="1053" y="16"/>
                  </a:lnTo>
                  <a:lnTo>
                    <a:pt x="1049" y="14"/>
                  </a:lnTo>
                  <a:lnTo>
                    <a:pt x="1048" y="14"/>
                  </a:lnTo>
                  <a:lnTo>
                    <a:pt x="1047" y="14"/>
                  </a:lnTo>
                  <a:lnTo>
                    <a:pt x="1044" y="14"/>
                  </a:lnTo>
                  <a:lnTo>
                    <a:pt x="1043" y="13"/>
                  </a:lnTo>
                  <a:lnTo>
                    <a:pt x="1041" y="9"/>
                  </a:lnTo>
                  <a:lnTo>
                    <a:pt x="1040" y="3"/>
                  </a:lnTo>
                  <a:lnTo>
                    <a:pt x="1039" y="2"/>
                  </a:lnTo>
                  <a:lnTo>
                    <a:pt x="1038" y="1"/>
                  </a:lnTo>
                  <a:lnTo>
                    <a:pt x="1035" y="0"/>
                  </a:lnTo>
                  <a:lnTo>
                    <a:pt x="1035" y="7"/>
                  </a:lnTo>
                  <a:lnTo>
                    <a:pt x="1034" y="8"/>
                  </a:lnTo>
                  <a:lnTo>
                    <a:pt x="594" y="8"/>
                  </a:lnTo>
                  <a:lnTo>
                    <a:pt x="588" y="8"/>
                  </a:lnTo>
                  <a:lnTo>
                    <a:pt x="589" y="8"/>
                  </a:lnTo>
                  <a:lnTo>
                    <a:pt x="590" y="8"/>
                  </a:lnTo>
                  <a:lnTo>
                    <a:pt x="592" y="8"/>
                  </a:lnTo>
                  <a:lnTo>
                    <a:pt x="593" y="8"/>
                  </a:lnTo>
                  <a:lnTo>
                    <a:pt x="593" y="9"/>
                  </a:lnTo>
                  <a:lnTo>
                    <a:pt x="593" y="10"/>
                  </a:lnTo>
                  <a:lnTo>
                    <a:pt x="594" y="12"/>
                  </a:lnTo>
                  <a:lnTo>
                    <a:pt x="596" y="13"/>
                  </a:lnTo>
                  <a:lnTo>
                    <a:pt x="597" y="13"/>
                  </a:lnTo>
                  <a:lnTo>
                    <a:pt x="597" y="14"/>
                  </a:lnTo>
                  <a:lnTo>
                    <a:pt x="598" y="15"/>
                  </a:lnTo>
                  <a:lnTo>
                    <a:pt x="598" y="16"/>
                  </a:lnTo>
                  <a:lnTo>
                    <a:pt x="597" y="18"/>
                  </a:lnTo>
                  <a:lnTo>
                    <a:pt x="597" y="19"/>
                  </a:lnTo>
                  <a:lnTo>
                    <a:pt x="596" y="19"/>
                  </a:lnTo>
                  <a:lnTo>
                    <a:pt x="596" y="21"/>
                  </a:lnTo>
                  <a:lnTo>
                    <a:pt x="597" y="21"/>
                  </a:lnTo>
                  <a:lnTo>
                    <a:pt x="598" y="22"/>
                  </a:lnTo>
                  <a:lnTo>
                    <a:pt x="599" y="23"/>
                  </a:lnTo>
                  <a:lnTo>
                    <a:pt x="599" y="25"/>
                  </a:lnTo>
                  <a:lnTo>
                    <a:pt x="599" y="27"/>
                  </a:lnTo>
                  <a:lnTo>
                    <a:pt x="601" y="27"/>
                  </a:lnTo>
                  <a:lnTo>
                    <a:pt x="602" y="28"/>
                  </a:lnTo>
                  <a:lnTo>
                    <a:pt x="601" y="29"/>
                  </a:lnTo>
                  <a:lnTo>
                    <a:pt x="599" y="29"/>
                  </a:lnTo>
                  <a:lnTo>
                    <a:pt x="601" y="30"/>
                  </a:lnTo>
                  <a:lnTo>
                    <a:pt x="599" y="31"/>
                  </a:lnTo>
                  <a:lnTo>
                    <a:pt x="599" y="32"/>
                  </a:lnTo>
                  <a:lnTo>
                    <a:pt x="599" y="33"/>
                  </a:lnTo>
                  <a:lnTo>
                    <a:pt x="598" y="35"/>
                  </a:lnTo>
                  <a:lnTo>
                    <a:pt x="599" y="36"/>
                  </a:lnTo>
                  <a:lnTo>
                    <a:pt x="599" y="37"/>
                  </a:lnTo>
                  <a:lnTo>
                    <a:pt x="599" y="38"/>
                  </a:lnTo>
                  <a:lnTo>
                    <a:pt x="599" y="39"/>
                  </a:lnTo>
                  <a:lnTo>
                    <a:pt x="599" y="40"/>
                  </a:lnTo>
                  <a:lnTo>
                    <a:pt x="599" y="41"/>
                  </a:lnTo>
                  <a:lnTo>
                    <a:pt x="597" y="43"/>
                  </a:lnTo>
                  <a:lnTo>
                    <a:pt x="594" y="45"/>
                  </a:lnTo>
                  <a:lnTo>
                    <a:pt x="591" y="46"/>
                  </a:lnTo>
                  <a:lnTo>
                    <a:pt x="590" y="45"/>
                  </a:lnTo>
                  <a:lnTo>
                    <a:pt x="589" y="45"/>
                  </a:lnTo>
                  <a:lnTo>
                    <a:pt x="590" y="44"/>
                  </a:lnTo>
                  <a:lnTo>
                    <a:pt x="591" y="42"/>
                  </a:lnTo>
                  <a:lnTo>
                    <a:pt x="592" y="41"/>
                  </a:lnTo>
                  <a:lnTo>
                    <a:pt x="592" y="42"/>
                  </a:lnTo>
                  <a:lnTo>
                    <a:pt x="593" y="43"/>
                  </a:lnTo>
                  <a:lnTo>
                    <a:pt x="593" y="42"/>
                  </a:lnTo>
                  <a:lnTo>
                    <a:pt x="594" y="40"/>
                  </a:lnTo>
                  <a:lnTo>
                    <a:pt x="595" y="40"/>
                  </a:lnTo>
                  <a:lnTo>
                    <a:pt x="595" y="42"/>
                  </a:lnTo>
                  <a:lnTo>
                    <a:pt x="596" y="41"/>
                  </a:lnTo>
                  <a:lnTo>
                    <a:pt x="596" y="39"/>
                  </a:lnTo>
                  <a:lnTo>
                    <a:pt x="595" y="35"/>
                  </a:lnTo>
                  <a:lnTo>
                    <a:pt x="595" y="33"/>
                  </a:lnTo>
                  <a:lnTo>
                    <a:pt x="596" y="33"/>
                  </a:lnTo>
                  <a:lnTo>
                    <a:pt x="597" y="32"/>
                  </a:lnTo>
                  <a:lnTo>
                    <a:pt x="597" y="31"/>
                  </a:lnTo>
                  <a:lnTo>
                    <a:pt x="597" y="30"/>
                  </a:lnTo>
                  <a:lnTo>
                    <a:pt x="596" y="31"/>
                  </a:lnTo>
                  <a:lnTo>
                    <a:pt x="592" y="35"/>
                  </a:lnTo>
                  <a:lnTo>
                    <a:pt x="589" y="37"/>
                  </a:lnTo>
                  <a:lnTo>
                    <a:pt x="588" y="39"/>
                  </a:lnTo>
                  <a:lnTo>
                    <a:pt x="588" y="40"/>
                  </a:lnTo>
                  <a:lnTo>
                    <a:pt x="589" y="40"/>
                  </a:lnTo>
                  <a:lnTo>
                    <a:pt x="591" y="40"/>
                  </a:lnTo>
                  <a:lnTo>
                    <a:pt x="590" y="40"/>
                  </a:lnTo>
                  <a:lnTo>
                    <a:pt x="588" y="41"/>
                  </a:lnTo>
                  <a:lnTo>
                    <a:pt x="587" y="40"/>
                  </a:lnTo>
                  <a:lnTo>
                    <a:pt x="588" y="39"/>
                  </a:lnTo>
                  <a:lnTo>
                    <a:pt x="591" y="35"/>
                  </a:lnTo>
                  <a:lnTo>
                    <a:pt x="591" y="33"/>
                  </a:lnTo>
                  <a:lnTo>
                    <a:pt x="592" y="31"/>
                  </a:lnTo>
                  <a:lnTo>
                    <a:pt x="592" y="32"/>
                  </a:lnTo>
                  <a:lnTo>
                    <a:pt x="592" y="33"/>
                  </a:lnTo>
                  <a:lnTo>
                    <a:pt x="594" y="32"/>
                  </a:lnTo>
                  <a:lnTo>
                    <a:pt x="595" y="30"/>
                  </a:lnTo>
                  <a:lnTo>
                    <a:pt x="595" y="29"/>
                  </a:lnTo>
                  <a:lnTo>
                    <a:pt x="593" y="26"/>
                  </a:lnTo>
                  <a:lnTo>
                    <a:pt x="592" y="27"/>
                  </a:lnTo>
                  <a:lnTo>
                    <a:pt x="592" y="28"/>
                  </a:lnTo>
                  <a:lnTo>
                    <a:pt x="591" y="27"/>
                  </a:lnTo>
                  <a:lnTo>
                    <a:pt x="588" y="25"/>
                  </a:lnTo>
                  <a:lnTo>
                    <a:pt x="585" y="25"/>
                  </a:lnTo>
                  <a:lnTo>
                    <a:pt x="579" y="25"/>
                  </a:lnTo>
                  <a:lnTo>
                    <a:pt x="574" y="25"/>
                  </a:lnTo>
                  <a:lnTo>
                    <a:pt x="570" y="23"/>
                  </a:lnTo>
                  <a:lnTo>
                    <a:pt x="564" y="21"/>
                  </a:lnTo>
                  <a:lnTo>
                    <a:pt x="562" y="21"/>
                  </a:lnTo>
                  <a:lnTo>
                    <a:pt x="562" y="26"/>
                  </a:lnTo>
                  <a:lnTo>
                    <a:pt x="563" y="29"/>
                  </a:lnTo>
                  <a:lnTo>
                    <a:pt x="564" y="31"/>
                  </a:lnTo>
                  <a:lnTo>
                    <a:pt x="567" y="36"/>
                  </a:lnTo>
                  <a:lnTo>
                    <a:pt x="568" y="40"/>
                  </a:lnTo>
                  <a:lnTo>
                    <a:pt x="570" y="46"/>
                  </a:lnTo>
                  <a:lnTo>
                    <a:pt x="570" y="47"/>
                  </a:lnTo>
                  <a:lnTo>
                    <a:pt x="570" y="49"/>
                  </a:lnTo>
                  <a:lnTo>
                    <a:pt x="571" y="49"/>
                  </a:lnTo>
                  <a:lnTo>
                    <a:pt x="571" y="47"/>
                  </a:lnTo>
                  <a:lnTo>
                    <a:pt x="574" y="47"/>
                  </a:lnTo>
                  <a:lnTo>
                    <a:pt x="576" y="49"/>
                  </a:lnTo>
                  <a:lnTo>
                    <a:pt x="575" y="50"/>
                  </a:lnTo>
                  <a:lnTo>
                    <a:pt x="573" y="51"/>
                  </a:lnTo>
                  <a:lnTo>
                    <a:pt x="573" y="52"/>
                  </a:lnTo>
                  <a:lnTo>
                    <a:pt x="571" y="51"/>
                  </a:lnTo>
                  <a:lnTo>
                    <a:pt x="571" y="52"/>
                  </a:lnTo>
                  <a:lnTo>
                    <a:pt x="573" y="53"/>
                  </a:lnTo>
                  <a:lnTo>
                    <a:pt x="574" y="53"/>
                  </a:lnTo>
                  <a:lnTo>
                    <a:pt x="576" y="54"/>
                  </a:lnTo>
                  <a:lnTo>
                    <a:pt x="575" y="54"/>
                  </a:lnTo>
                  <a:lnTo>
                    <a:pt x="575" y="55"/>
                  </a:lnTo>
                  <a:lnTo>
                    <a:pt x="575" y="56"/>
                  </a:lnTo>
                  <a:lnTo>
                    <a:pt x="575" y="57"/>
                  </a:lnTo>
                  <a:lnTo>
                    <a:pt x="575" y="58"/>
                  </a:lnTo>
                  <a:lnTo>
                    <a:pt x="574" y="60"/>
                  </a:lnTo>
                  <a:lnTo>
                    <a:pt x="574" y="59"/>
                  </a:lnTo>
                  <a:lnTo>
                    <a:pt x="574" y="56"/>
                  </a:lnTo>
                  <a:lnTo>
                    <a:pt x="573" y="56"/>
                  </a:lnTo>
                  <a:lnTo>
                    <a:pt x="573" y="57"/>
                  </a:lnTo>
                  <a:lnTo>
                    <a:pt x="573" y="61"/>
                  </a:lnTo>
                  <a:lnTo>
                    <a:pt x="573" y="63"/>
                  </a:lnTo>
                  <a:lnTo>
                    <a:pt x="574" y="63"/>
                  </a:lnTo>
                  <a:lnTo>
                    <a:pt x="584" y="65"/>
                  </a:lnTo>
                  <a:lnTo>
                    <a:pt x="585" y="65"/>
                  </a:lnTo>
                  <a:lnTo>
                    <a:pt x="584" y="65"/>
                  </a:lnTo>
                  <a:lnTo>
                    <a:pt x="579" y="66"/>
                  </a:lnTo>
                  <a:lnTo>
                    <a:pt x="576" y="65"/>
                  </a:lnTo>
                  <a:lnTo>
                    <a:pt x="574" y="64"/>
                  </a:lnTo>
                  <a:lnTo>
                    <a:pt x="574" y="66"/>
                  </a:lnTo>
                  <a:lnTo>
                    <a:pt x="574" y="69"/>
                  </a:lnTo>
                  <a:lnTo>
                    <a:pt x="574" y="71"/>
                  </a:lnTo>
                  <a:lnTo>
                    <a:pt x="575" y="74"/>
                  </a:lnTo>
                  <a:lnTo>
                    <a:pt x="575" y="77"/>
                  </a:lnTo>
                  <a:lnTo>
                    <a:pt x="574" y="78"/>
                  </a:lnTo>
                  <a:lnTo>
                    <a:pt x="574" y="82"/>
                  </a:lnTo>
                  <a:lnTo>
                    <a:pt x="574" y="87"/>
                  </a:lnTo>
                  <a:lnTo>
                    <a:pt x="571" y="95"/>
                  </a:lnTo>
                  <a:lnTo>
                    <a:pt x="570" y="111"/>
                  </a:lnTo>
                  <a:lnTo>
                    <a:pt x="569" y="117"/>
                  </a:lnTo>
                  <a:lnTo>
                    <a:pt x="568" y="120"/>
                  </a:lnTo>
                  <a:lnTo>
                    <a:pt x="569" y="120"/>
                  </a:lnTo>
                  <a:lnTo>
                    <a:pt x="569" y="119"/>
                  </a:lnTo>
                  <a:lnTo>
                    <a:pt x="570" y="119"/>
                  </a:lnTo>
                  <a:lnTo>
                    <a:pt x="570" y="120"/>
                  </a:lnTo>
                  <a:lnTo>
                    <a:pt x="566" y="125"/>
                  </a:lnTo>
                  <a:lnTo>
                    <a:pt x="565" y="128"/>
                  </a:lnTo>
                  <a:lnTo>
                    <a:pt x="565" y="130"/>
                  </a:lnTo>
                  <a:lnTo>
                    <a:pt x="565" y="132"/>
                  </a:lnTo>
                  <a:lnTo>
                    <a:pt x="566" y="134"/>
                  </a:lnTo>
                  <a:lnTo>
                    <a:pt x="567" y="136"/>
                  </a:lnTo>
                  <a:lnTo>
                    <a:pt x="567" y="141"/>
                  </a:lnTo>
                  <a:lnTo>
                    <a:pt x="567" y="143"/>
                  </a:lnTo>
                  <a:lnTo>
                    <a:pt x="569" y="146"/>
                  </a:lnTo>
                  <a:lnTo>
                    <a:pt x="570" y="148"/>
                  </a:lnTo>
                  <a:lnTo>
                    <a:pt x="570" y="149"/>
                  </a:lnTo>
                  <a:lnTo>
                    <a:pt x="570" y="165"/>
                  </a:lnTo>
                  <a:lnTo>
                    <a:pt x="570" y="168"/>
                  </a:lnTo>
                  <a:lnTo>
                    <a:pt x="570" y="169"/>
                  </a:lnTo>
                  <a:lnTo>
                    <a:pt x="571" y="169"/>
                  </a:lnTo>
                  <a:lnTo>
                    <a:pt x="570" y="170"/>
                  </a:lnTo>
                  <a:lnTo>
                    <a:pt x="569" y="172"/>
                  </a:lnTo>
                  <a:lnTo>
                    <a:pt x="567" y="175"/>
                  </a:lnTo>
                  <a:lnTo>
                    <a:pt x="568" y="177"/>
                  </a:lnTo>
                  <a:lnTo>
                    <a:pt x="574" y="185"/>
                  </a:lnTo>
                  <a:lnTo>
                    <a:pt x="576" y="190"/>
                  </a:lnTo>
                  <a:lnTo>
                    <a:pt x="577" y="192"/>
                  </a:lnTo>
                  <a:lnTo>
                    <a:pt x="577" y="194"/>
                  </a:lnTo>
                  <a:lnTo>
                    <a:pt x="577" y="196"/>
                  </a:lnTo>
                  <a:lnTo>
                    <a:pt x="577" y="198"/>
                  </a:lnTo>
                  <a:lnTo>
                    <a:pt x="578" y="200"/>
                  </a:lnTo>
                  <a:lnTo>
                    <a:pt x="578" y="203"/>
                  </a:lnTo>
                  <a:lnTo>
                    <a:pt x="578" y="205"/>
                  </a:lnTo>
                  <a:lnTo>
                    <a:pt x="580" y="208"/>
                  </a:lnTo>
                  <a:lnTo>
                    <a:pt x="590" y="220"/>
                  </a:lnTo>
                  <a:lnTo>
                    <a:pt x="591" y="221"/>
                  </a:lnTo>
                  <a:lnTo>
                    <a:pt x="593" y="222"/>
                  </a:lnTo>
                  <a:lnTo>
                    <a:pt x="595" y="224"/>
                  </a:lnTo>
                  <a:lnTo>
                    <a:pt x="596" y="225"/>
                  </a:lnTo>
                  <a:lnTo>
                    <a:pt x="597" y="225"/>
                  </a:lnTo>
                  <a:lnTo>
                    <a:pt x="597" y="224"/>
                  </a:lnTo>
                  <a:lnTo>
                    <a:pt x="597" y="223"/>
                  </a:lnTo>
                  <a:lnTo>
                    <a:pt x="597" y="222"/>
                  </a:lnTo>
                  <a:lnTo>
                    <a:pt x="597" y="221"/>
                  </a:lnTo>
                  <a:lnTo>
                    <a:pt x="598" y="220"/>
                  </a:lnTo>
                  <a:lnTo>
                    <a:pt x="599" y="220"/>
                  </a:lnTo>
                  <a:lnTo>
                    <a:pt x="601" y="220"/>
                  </a:lnTo>
                  <a:lnTo>
                    <a:pt x="603" y="221"/>
                  </a:lnTo>
                  <a:lnTo>
                    <a:pt x="604" y="220"/>
                  </a:lnTo>
                  <a:lnTo>
                    <a:pt x="605" y="219"/>
                  </a:lnTo>
                  <a:lnTo>
                    <a:pt x="606" y="220"/>
                  </a:lnTo>
                  <a:lnTo>
                    <a:pt x="608" y="221"/>
                  </a:lnTo>
                  <a:lnTo>
                    <a:pt x="609" y="221"/>
                  </a:lnTo>
                  <a:lnTo>
                    <a:pt x="610" y="221"/>
                  </a:lnTo>
                  <a:lnTo>
                    <a:pt x="609" y="222"/>
                  </a:lnTo>
                  <a:lnTo>
                    <a:pt x="607" y="221"/>
                  </a:lnTo>
                  <a:lnTo>
                    <a:pt x="605" y="221"/>
                  </a:lnTo>
                  <a:lnTo>
                    <a:pt x="602" y="221"/>
                  </a:lnTo>
                  <a:lnTo>
                    <a:pt x="601" y="222"/>
                  </a:lnTo>
                  <a:lnTo>
                    <a:pt x="599" y="222"/>
                  </a:lnTo>
                  <a:lnTo>
                    <a:pt x="599" y="223"/>
                  </a:lnTo>
                  <a:lnTo>
                    <a:pt x="599" y="225"/>
                  </a:lnTo>
                  <a:lnTo>
                    <a:pt x="602" y="228"/>
                  </a:lnTo>
                  <a:lnTo>
                    <a:pt x="604" y="232"/>
                  </a:lnTo>
                  <a:lnTo>
                    <a:pt x="603" y="232"/>
                  </a:lnTo>
                  <a:lnTo>
                    <a:pt x="601" y="231"/>
                  </a:lnTo>
                  <a:lnTo>
                    <a:pt x="599" y="230"/>
                  </a:lnTo>
                  <a:lnTo>
                    <a:pt x="599" y="228"/>
                  </a:lnTo>
                  <a:lnTo>
                    <a:pt x="599" y="226"/>
                  </a:lnTo>
                  <a:lnTo>
                    <a:pt x="598" y="226"/>
                  </a:lnTo>
                  <a:lnTo>
                    <a:pt x="597" y="226"/>
                  </a:lnTo>
                  <a:lnTo>
                    <a:pt x="597" y="227"/>
                  </a:lnTo>
                  <a:lnTo>
                    <a:pt x="597" y="231"/>
                  </a:lnTo>
                  <a:lnTo>
                    <a:pt x="597" y="233"/>
                  </a:lnTo>
                  <a:lnTo>
                    <a:pt x="598" y="234"/>
                  </a:lnTo>
                  <a:lnTo>
                    <a:pt x="599" y="236"/>
                  </a:lnTo>
                  <a:lnTo>
                    <a:pt x="599" y="237"/>
                  </a:lnTo>
                  <a:lnTo>
                    <a:pt x="601" y="238"/>
                  </a:lnTo>
                  <a:lnTo>
                    <a:pt x="606" y="241"/>
                  </a:lnTo>
                  <a:lnTo>
                    <a:pt x="607" y="241"/>
                  </a:lnTo>
                  <a:lnTo>
                    <a:pt x="608" y="244"/>
                  </a:lnTo>
                  <a:lnTo>
                    <a:pt x="608" y="247"/>
                  </a:lnTo>
                  <a:lnTo>
                    <a:pt x="608" y="248"/>
                  </a:lnTo>
                  <a:lnTo>
                    <a:pt x="607" y="248"/>
                  </a:lnTo>
                  <a:lnTo>
                    <a:pt x="607" y="247"/>
                  </a:lnTo>
                  <a:lnTo>
                    <a:pt x="606" y="248"/>
                  </a:lnTo>
                  <a:lnTo>
                    <a:pt x="607" y="249"/>
                  </a:lnTo>
                  <a:lnTo>
                    <a:pt x="607" y="251"/>
                  </a:lnTo>
                  <a:lnTo>
                    <a:pt x="607" y="253"/>
                  </a:lnTo>
                  <a:lnTo>
                    <a:pt x="615" y="262"/>
                  </a:lnTo>
                  <a:lnTo>
                    <a:pt x="621" y="269"/>
                  </a:lnTo>
                  <a:lnTo>
                    <a:pt x="623" y="272"/>
                  </a:lnTo>
                  <a:lnTo>
                    <a:pt x="623" y="273"/>
                  </a:lnTo>
                  <a:lnTo>
                    <a:pt x="624" y="275"/>
                  </a:lnTo>
                  <a:lnTo>
                    <a:pt x="626" y="276"/>
                  </a:lnTo>
                  <a:lnTo>
                    <a:pt x="628" y="276"/>
                  </a:lnTo>
                  <a:lnTo>
                    <a:pt x="628" y="277"/>
                  </a:lnTo>
                  <a:lnTo>
                    <a:pt x="628" y="280"/>
                  </a:lnTo>
                  <a:lnTo>
                    <a:pt x="628" y="283"/>
                  </a:lnTo>
                  <a:lnTo>
                    <a:pt x="626" y="285"/>
                  </a:lnTo>
                  <a:lnTo>
                    <a:pt x="629" y="286"/>
                  </a:lnTo>
                  <a:lnTo>
                    <a:pt x="642" y="288"/>
                  </a:lnTo>
                  <a:lnTo>
                    <a:pt x="644" y="288"/>
                  </a:lnTo>
                  <a:lnTo>
                    <a:pt x="647" y="289"/>
                  </a:lnTo>
                  <a:lnTo>
                    <a:pt x="652" y="293"/>
                  </a:lnTo>
                  <a:lnTo>
                    <a:pt x="656" y="294"/>
                  </a:lnTo>
                  <a:lnTo>
                    <a:pt x="657" y="295"/>
                  </a:lnTo>
                  <a:lnTo>
                    <a:pt x="659" y="294"/>
                  </a:lnTo>
                  <a:lnTo>
                    <a:pt x="660" y="295"/>
                  </a:lnTo>
                  <a:lnTo>
                    <a:pt x="661" y="296"/>
                  </a:lnTo>
                  <a:lnTo>
                    <a:pt x="662" y="299"/>
                  </a:lnTo>
                  <a:lnTo>
                    <a:pt x="663" y="300"/>
                  </a:lnTo>
                  <a:lnTo>
                    <a:pt x="664" y="300"/>
                  </a:lnTo>
                  <a:lnTo>
                    <a:pt x="666" y="300"/>
                  </a:lnTo>
                  <a:lnTo>
                    <a:pt x="668" y="301"/>
                  </a:lnTo>
                  <a:lnTo>
                    <a:pt x="674" y="304"/>
                  </a:lnTo>
                  <a:lnTo>
                    <a:pt x="676" y="307"/>
                  </a:lnTo>
                  <a:lnTo>
                    <a:pt x="680" y="313"/>
                  </a:lnTo>
                  <a:lnTo>
                    <a:pt x="684" y="321"/>
                  </a:lnTo>
                  <a:lnTo>
                    <a:pt x="721" y="318"/>
                  </a:lnTo>
                  <a:lnTo>
                    <a:pt x="720" y="322"/>
                  </a:lnTo>
                  <a:lnTo>
                    <a:pt x="774" y="341"/>
                  </a:lnTo>
                  <a:lnTo>
                    <a:pt x="777" y="342"/>
                  </a:lnTo>
                  <a:lnTo>
                    <a:pt x="785" y="343"/>
                  </a:lnTo>
                  <a:lnTo>
                    <a:pt x="824" y="343"/>
                  </a:lnTo>
                  <a:lnTo>
                    <a:pt x="826" y="336"/>
                  </a:lnTo>
                  <a:lnTo>
                    <a:pt x="826" y="335"/>
                  </a:lnTo>
                  <a:lnTo>
                    <a:pt x="827" y="335"/>
                  </a:lnTo>
                  <a:lnTo>
                    <a:pt x="852" y="335"/>
                  </a:lnTo>
                  <a:lnTo>
                    <a:pt x="853" y="335"/>
                  </a:lnTo>
                  <a:lnTo>
                    <a:pt x="854" y="336"/>
                  </a:lnTo>
                  <a:lnTo>
                    <a:pt x="856" y="338"/>
                  </a:lnTo>
                  <a:lnTo>
                    <a:pt x="859" y="342"/>
                  </a:lnTo>
                  <a:lnTo>
                    <a:pt x="865" y="345"/>
                  </a:lnTo>
                  <a:lnTo>
                    <a:pt x="869" y="349"/>
                  </a:lnTo>
                  <a:lnTo>
                    <a:pt x="874" y="352"/>
                  </a:lnTo>
                  <a:lnTo>
                    <a:pt x="877" y="355"/>
                  </a:lnTo>
                  <a:lnTo>
                    <a:pt x="879" y="358"/>
                  </a:lnTo>
                  <a:lnTo>
                    <a:pt x="881" y="361"/>
                  </a:lnTo>
                  <a:lnTo>
                    <a:pt x="882" y="365"/>
                  </a:lnTo>
                  <a:lnTo>
                    <a:pt x="882" y="367"/>
                  </a:lnTo>
                  <a:lnTo>
                    <a:pt x="883" y="370"/>
                  </a:lnTo>
                  <a:lnTo>
                    <a:pt x="886" y="373"/>
                  </a:lnTo>
                  <a:lnTo>
                    <a:pt x="894" y="378"/>
                  </a:lnTo>
                  <a:lnTo>
                    <a:pt x="900" y="381"/>
                  </a:lnTo>
                  <a:lnTo>
                    <a:pt x="905" y="384"/>
                  </a:lnTo>
                  <a:lnTo>
                    <a:pt x="908" y="383"/>
                  </a:lnTo>
                  <a:lnTo>
                    <a:pt x="910" y="380"/>
                  </a:lnTo>
                  <a:lnTo>
                    <a:pt x="912" y="375"/>
                  </a:lnTo>
                  <a:lnTo>
                    <a:pt x="914" y="372"/>
                  </a:lnTo>
                  <a:lnTo>
                    <a:pt x="915" y="371"/>
                  </a:lnTo>
                  <a:lnTo>
                    <a:pt x="916" y="371"/>
                  </a:lnTo>
                  <a:lnTo>
                    <a:pt x="918" y="370"/>
                  </a:lnTo>
                  <a:lnTo>
                    <a:pt x="919" y="370"/>
                  </a:lnTo>
                  <a:lnTo>
                    <a:pt x="919" y="369"/>
                  </a:lnTo>
                  <a:lnTo>
                    <a:pt x="921" y="369"/>
                  </a:lnTo>
                  <a:lnTo>
                    <a:pt x="927" y="370"/>
                  </a:lnTo>
                  <a:lnTo>
                    <a:pt x="930" y="371"/>
                  </a:lnTo>
                  <a:lnTo>
                    <a:pt x="932" y="371"/>
                  </a:lnTo>
                  <a:lnTo>
                    <a:pt x="933" y="370"/>
                  </a:lnTo>
                  <a:lnTo>
                    <a:pt x="936" y="371"/>
                  </a:lnTo>
                  <a:lnTo>
                    <a:pt x="940" y="375"/>
                  </a:lnTo>
                  <a:lnTo>
                    <a:pt x="944" y="379"/>
                  </a:lnTo>
                  <a:lnTo>
                    <a:pt x="951" y="390"/>
                  </a:lnTo>
                  <a:lnTo>
                    <a:pt x="958" y="403"/>
                  </a:lnTo>
                  <a:lnTo>
                    <a:pt x="960" y="405"/>
                  </a:lnTo>
                  <a:lnTo>
                    <a:pt x="962" y="406"/>
                  </a:lnTo>
                  <a:lnTo>
                    <a:pt x="964" y="407"/>
                  </a:lnTo>
                  <a:lnTo>
                    <a:pt x="965" y="410"/>
                  </a:lnTo>
                  <a:lnTo>
                    <a:pt x="965" y="412"/>
                  </a:lnTo>
                  <a:lnTo>
                    <a:pt x="965" y="414"/>
                  </a:lnTo>
                  <a:lnTo>
                    <a:pt x="971" y="428"/>
                  </a:lnTo>
                  <a:lnTo>
                    <a:pt x="971" y="429"/>
                  </a:lnTo>
                  <a:lnTo>
                    <a:pt x="972" y="429"/>
                  </a:lnTo>
                  <a:lnTo>
                    <a:pt x="974" y="429"/>
                  </a:lnTo>
                  <a:lnTo>
                    <a:pt x="977" y="430"/>
                  </a:lnTo>
                  <a:lnTo>
                    <a:pt x="986" y="434"/>
                  </a:lnTo>
                  <a:lnTo>
                    <a:pt x="988" y="434"/>
                  </a:lnTo>
                  <a:lnTo>
                    <a:pt x="994" y="435"/>
                  </a:lnTo>
                  <a:lnTo>
                    <a:pt x="996" y="436"/>
                  </a:lnTo>
                  <a:lnTo>
                    <a:pt x="998" y="438"/>
                  </a:lnTo>
                  <a:lnTo>
                    <a:pt x="999" y="438"/>
                  </a:lnTo>
                  <a:lnTo>
                    <a:pt x="1002" y="436"/>
                  </a:lnTo>
                  <a:close/>
                  <a:moveTo>
                    <a:pt x="661" y="314"/>
                  </a:moveTo>
                  <a:lnTo>
                    <a:pt x="661" y="314"/>
                  </a:lnTo>
                  <a:lnTo>
                    <a:pt x="662" y="316"/>
                  </a:lnTo>
                  <a:lnTo>
                    <a:pt x="663" y="316"/>
                  </a:lnTo>
                  <a:lnTo>
                    <a:pt x="662" y="315"/>
                  </a:lnTo>
                  <a:lnTo>
                    <a:pt x="661" y="314"/>
                  </a:lnTo>
                  <a:close/>
                  <a:moveTo>
                    <a:pt x="664" y="307"/>
                  </a:moveTo>
                  <a:lnTo>
                    <a:pt x="664" y="307"/>
                  </a:lnTo>
                  <a:lnTo>
                    <a:pt x="663" y="306"/>
                  </a:lnTo>
                  <a:lnTo>
                    <a:pt x="662" y="306"/>
                  </a:lnTo>
                  <a:lnTo>
                    <a:pt x="663" y="307"/>
                  </a:lnTo>
                  <a:lnTo>
                    <a:pt x="664" y="308"/>
                  </a:lnTo>
                  <a:lnTo>
                    <a:pt x="664" y="307"/>
                  </a:lnTo>
                  <a:close/>
                  <a:moveTo>
                    <a:pt x="634" y="295"/>
                  </a:moveTo>
                  <a:lnTo>
                    <a:pt x="634" y="295"/>
                  </a:lnTo>
                  <a:lnTo>
                    <a:pt x="635" y="296"/>
                  </a:lnTo>
                  <a:lnTo>
                    <a:pt x="636" y="296"/>
                  </a:lnTo>
                  <a:lnTo>
                    <a:pt x="636" y="295"/>
                  </a:lnTo>
                  <a:lnTo>
                    <a:pt x="634" y="295"/>
                  </a:lnTo>
                  <a:close/>
                  <a:moveTo>
                    <a:pt x="644" y="295"/>
                  </a:moveTo>
                  <a:lnTo>
                    <a:pt x="644" y="295"/>
                  </a:lnTo>
                  <a:lnTo>
                    <a:pt x="645" y="294"/>
                  </a:lnTo>
                  <a:lnTo>
                    <a:pt x="644" y="294"/>
                  </a:lnTo>
                  <a:lnTo>
                    <a:pt x="639" y="294"/>
                  </a:lnTo>
                  <a:lnTo>
                    <a:pt x="640" y="295"/>
                  </a:lnTo>
                  <a:lnTo>
                    <a:pt x="642" y="295"/>
                  </a:lnTo>
                  <a:lnTo>
                    <a:pt x="644" y="295"/>
                  </a:lnTo>
                  <a:close/>
                  <a:moveTo>
                    <a:pt x="588" y="16"/>
                  </a:moveTo>
                  <a:lnTo>
                    <a:pt x="588" y="16"/>
                  </a:lnTo>
                  <a:lnTo>
                    <a:pt x="587" y="17"/>
                  </a:lnTo>
                  <a:lnTo>
                    <a:pt x="588" y="18"/>
                  </a:lnTo>
                  <a:lnTo>
                    <a:pt x="589" y="19"/>
                  </a:lnTo>
                  <a:lnTo>
                    <a:pt x="589" y="17"/>
                  </a:lnTo>
                  <a:lnTo>
                    <a:pt x="588" y="16"/>
                  </a:lnTo>
                  <a:close/>
                  <a:moveTo>
                    <a:pt x="592" y="14"/>
                  </a:moveTo>
                  <a:lnTo>
                    <a:pt x="592" y="14"/>
                  </a:lnTo>
                  <a:lnTo>
                    <a:pt x="590" y="14"/>
                  </a:lnTo>
                  <a:lnTo>
                    <a:pt x="589" y="14"/>
                  </a:lnTo>
                  <a:lnTo>
                    <a:pt x="590" y="15"/>
                  </a:lnTo>
                  <a:lnTo>
                    <a:pt x="591" y="16"/>
                  </a:lnTo>
                  <a:lnTo>
                    <a:pt x="593" y="15"/>
                  </a:lnTo>
                  <a:lnTo>
                    <a:pt x="593" y="14"/>
                  </a:lnTo>
                  <a:lnTo>
                    <a:pt x="592" y="14"/>
                  </a:lnTo>
                  <a:close/>
                  <a:moveTo>
                    <a:pt x="595" y="23"/>
                  </a:moveTo>
                  <a:lnTo>
                    <a:pt x="595" y="23"/>
                  </a:lnTo>
                  <a:lnTo>
                    <a:pt x="596" y="22"/>
                  </a:lnTo>
                  <a:lnTo>
                    <a:pt x="596" y="21"/>
                  </a:lnTo>
                  <a:lnTo>
                    <a:pt x="595" y="21"/>
                  </a:lnTo>
                  <a:lnTo>
                    <a:pt x="593" y="22"/>
                  </a:lnTo>
                  <a:lnTo>
                    <a:pt x="593" y="23"/>
                  </a:lnTo>
                  <a:lnTo>
                    <a:pt x="594" y="25"/>
                  </a:lnTo>
                  <a:lnTo>
                    <a:pt x="596" y="27"/>
                  </a:lnTo>
                  <a:lnTo>
                    <a:pt x="597" y="28"/>
                  </a:lnTo>
                  <a:lnTo>
                    <a:pt x="598" y="29"/>
                  </a:lnTo>
                  <a:lnTo>
                    <a:pt x="598" y="28"/>
                  </a:lnTo>
                  <a:lnTo>
                    <a:pt x="597" y="26"/>
                  </a:lnTo>
                  <a:lnTo>
                    <a:pt x="596" y="25"/>
                  </a:lnTo>
                  <a:lnTo>
                    <a:pt x="594" y="23"/>
                  </a:lnTo>
                  <a:lnTo>
                    <a:pt x="595" y="23"/>
                  </a:lnTo>
                  <a:close/>
                  <a:moveTo>
                    <a:pt x="76" y="541"/>
                  </a:moveTo>
                  <a:lnTo>
                    <a:pt x="76" y="541"/>
                  </a:lnTo>
                  <a:lnTo>
                    <a:pt x="74" y="538"/>
                  </a:lnTo>
                  <a:lnTo>
                    <a:pt x="69" y="535"/>
                  </a:lnTo>
                  <a:lnTo>
                    <a:pt x="64" y="532"/>
                  </a:lnTo>
                  <a:lnTo>
                    <a:pt x="63" y="532"/>
                  </a:lnTo>
                  <a:lnTo>
                    <a:pt x="63" y="533"/>
                  </a:lnTo>
                  <a:lnTo>
                    <a:pt x="63" y="537"/>
                  </a:lnTo>
                  <a:lnTo>
                    <a:pt x="63" y="539"/>
                  </a:lnTo>
                  <a:lnTo>
                    <a:pt x="61" y="541"/>
                  </a:lnTo>
                  <a:lnTo>
                    <a:pt x="60" y="542"/>
                  </a:lnTo>
                  <a:lnTo>
                    <a:pt x="61" y="542"/>
                  </a:lnTo>
                  <a:lnTo>
                    <a:pt x="62" y="545"/>
                  </a:lnTo>
                  <a:lnTo>
                    <a:pt x="63" y="547"/>
                  </a:lnTo>
                  <a:lnTo>
                    <a:pt x="63" y="551"/>
                  </a:lnTo>
                  <a:lnTo>
                    <a:pt x="63" y="553"/>
                  </a:lnTo>
                  <a:lnTo>
                    <a:pt x="65" y="554"/>
                  </a:lnTo>
                  <a:lnTo>
                    <a:pt x="66" y="554"/>
                  </a:lnTo>
                  <a:lnTo>
                    <a:pt x="67" y="554"/>
                  </a:lnTo>
                  <a:lnTo>
                    <a:pt x="78" y="546"/>
                  </a:lnTo>
                  <a:lnTo>
                    <a:pt x="80" y="545"/>
                  </a:lnTo>
                  <a:lnTo>
                    <a:pt x="79" y="543"/>
                  </a:lnTo>
                  <a:lnTo>
                    <a:pt x="77" y="543"/>
                  </a:lnTo>
                  <a:lnTo>
                    <a:pt x="76" y="541"/>
                  </a:lnTo>
                  <a:close/>
                  <a:moveTo>
                    <a:pt x="51" y="527"/>
                  </a:moveTo>
                  <a:lnTo>
                    <a:pt x="51" y="527"/>
                  </a:lnTo>
                  <a:lnTo>
                    <a:pt x="51" y="528"/>
                  </a:lnTo>
                  <a:lnTo>
                    <a:pt x="52" y="528"/>
                  </a:lnTo>
                  <a:lnTo>
                    <a:pt x="52" y="527"/>
                  </a:lnTo>
                  <a:lnTo>
                    <a:pt x="51" y="527"/>
                  </a:lnTo>
                  <a:close/>
                  <a:moveTo>
                    <a:pt x="61" y="524"/>
                  </a:moveTo>
                  <a:lnTo>
                    <a:pt x="61" y="524"/>
                  </a:lnTo>
                  <a:lnTo>
                    <a:pt x="59" y="522"/>
                  </a:lnTo>
                  <a:lnTo>
                    <a:pt x="58" y="521"/>
                  </a:lnTo>
                  <a:lnTo>
                    <a:pt x="56" y="521"/>
                  </a:lnTo>
                  <a:lnTo>
                    <a:pt x="54" y="522"/>
                  </a:lnTo>
                  <a:lnTo>
                    <a:pt x="53" y="521"/>
                  </a:lnTo>
                  <a:lnTo>
                    <a:pt x="51" y="519"/>
                  </a:lnTo>
                  <a:lnTo>
                    <a:pt x="50" y="521"/>
                  </a:lnTo>
                  <a:lnTo>
                    <a:pt x="50" y="522"/>
                  </a:lnTo>
                  <a:lnTo>
                    <a:pt x="51" y="523"/>
                  </a:lnTo>
                  <a:lnTo>
                    <a:pt x="53" y="524"/>
                  </a:lnTo>
                  <a:lnTo>
                    <a:pt x="54" y="525"/>
                  </a:lnTo>
                  <a:lnTo>
                    <a:pt x="54" y="526"/>
                  </a:lnTo>
                  <a:lnTo>
                    <a:pt x="56" y="526"/>
                  </a:lnTo>
                  <a:lnTo>
                    <a:pt x="60" y="526"/>
                  </a:lnTo>
                  <a:lnTo>
                    <a:pt x="61" y="525"/>
                  </a:lnTo>
                  <a:lnTo>
                    <a:pt x="61" y="524"/>
                  </a:lnTo>
                  <a:close/>
                  <a:moveTo>
                    <a:pt x="46" y="522"/>
                  </a:moveTo>
                  <a:lnTo>
                    <a:pt x="46" y="522"/>
                  </a:lnTo>
                  <a:lnTo>
                    <a:pt x="45" y="523"/>
                  </a:lnTo>
                  <a:lnTo>
                    <a:pt x="46" y="524"/>
                  </a:lnTo>
                  <a:lnTo>
                    <a:pt x="47" y="524"/>
                  </a:lnTo>
                  <a:lnTo>
                    <a:pt x="48" y="524"/>
                  </a:lnTo>
                  <a:lnTo>
                    <a:pt x="48" y="523"/>
                  </a:lnTo>
                  <a:lnTo>
                    <a:pt x="47" y="522"/>
                  </a:lnTo>
                  <a:lnTo>
                    <a:pt x="46" y="522"/>
                  </a:lnTo>
                  <a:close/>
                  <a:moveTo>
                    <a:pt x="49" y="517"/>
                  </a:moveTo>
                  <a:lnTo>
                    <a:pt x="49" y="517"/>
                  </a:lnTo>
                  <a:lnTo>
                    <a:pt x="42" y="516"/>
                  </a:lnTo>
                  <a:lnTo>
                    <a:pt x="41" y="516"/>
                  </a:lnTo>
                  <a:lnTo>
                    <a:pt x="40" y="517"/>
                  </a:lnTo>
                  <a:lnTo>
                    <a:pt x="40" y="518"/>
                  </a:lnTo>
                  <a:lnTo>
                    <a:pt x="42" y="518"/>
                  </a:lnTo>
                  <a:lnTo>
                    <a:pt x="47" y="518"/>
                  </a:lnTo>
                  <a:lnTo>
                    <a:pt x="49" y="517"/>
                  </a:lnTo>
                  <a:lnTo>
                    <a:pt x="50" y="517"/>
                  </a:lnTo>
                  <a:lnTo>
                    <a:pt x="49" y="517"/>
                  </a:lnTo>
                  <a:close/>
                  <a:moveTo>
                    <a:pt x="31" y="509"/>
                  </a:moveTo>
                  <a:lnTo>
                    <a:pt x="31" y="509"/>
                  </a:lnTo>
                  <a:lnTo>
                    <a:pt x="28" y="509"/>
                  </a:lnTo>
                  <a:lnTo>
                    <a:pt x="27" y="510"/>
                  </a:lnTo>
                  <a:lnTo>
                    <a:pt x="26" y="510"/>
                  </a:lnTo>
                  <a:lnTo>
                    <a:pt x="25" y="511"/>
                  </a:lnTo>
                  <a:lnTo>
                    <a:pt x="25" y="512"/>
                  </a:lnTo>
                  <a:lnTo>
                    <a:pt x="26" y="514"/>
                  </a:lnTo>
                  <a:lnTo>
                    <a:pt x="26" y="515"/>
                  </a:lnTo>
                  <a:lnTo>
                    <a:pt x="27" y="515"/>
                  </a:lnTo>
                  <a:lnTo>
                    <a:pt x="30" y="514"/>
                  </a:lnTo>
                  <a:lnTo>
                    <a:pt x="31" y="514"/>
                  </a:lnTo>
                  <a:lnTo>
                    <a:pt x="32" y="515"/>
                  </a:lnTo>
                  <a:lnTo>
                    <a:pt x="33" y="515"/>
                  </a:lnTo>
                  <a:lnTo>
                    <a:pt x="34" y="515"/>
                  </a:lnTo>
                  <a:lnTo>
                    <a:pt x="34" y="513"/>
                  </a:lnTo>
                  <a:lnTo>
                    <a:pt x="32" y="511"/>
                  </a:lnTo>
                  <a:lnTo>
                    <a:pt x="31" y="509"/>
                  </a:lnTo>
                  <a:close/>
                  <a:moveTo>
                    <a:pt x="6" y="499"/>
                  </a:moveTo>
                  <a:lnTo>
                    <a:pt x="6" y="499"/>
                  </a:lnTo>
                  <a:lnTo>
                    <a:pt x="3" y="501"/>
                  </a:lnTo>
                  <a:lnTo>
                    <a:pt x="0" y="502"/>
                  </a:lnTo>
                  <a:lnTo>
                    <a:pt x="0" y="503"/>
                  </a:lnTo>
                  <a:lnTo>
                    <a:pt x="2" y="504"/>
                  </a:lnTo>
                  <a:lnTo>
                    <a:pt x="5" y="504"/>
                  </a:lnTo>
                  <a:lnTo>
                    <a:pt x="7" y="504"/>
                  </a:lnTo>
                  <a:lnTo>
                    <a:pt x="8" y="502"/>
                  </a:lnTo>
                  <a:lnTo>
                    <a:pt x="8" y="500"/>
                  </a:lnTo>
                  <a:lnTo>
                    <a:pt x="7" y="499"/>
                  </a:lnTo>
                  <a:lnTo>
                    <a:pt x="6" y="499"/>
                  </a:lnTo>
                  <a:close/>
                  <a:moveTo>
                    <a:pt x="1014" y="396"/>
                  </a:moveTo>
                  <a:lnTo>
                    <a:pt x="1014" y="396"/>
                  </a:lnTo>
                  <a:lnTo>
                    <a:pt x="1011" y="397"/>
                  </a:lnTo>
                  <a:lnTo>
                    <a:pt x="1009" y="398"/>
                  </a:lnTo>
                  <a:lnTo>
                    <a:pt x="1009" y="399"/>
                  </a:lnTo>
                  <a:lnTo>
                    <a:pt x="1010" y="398"/>
                  </a:lnTo>
                  <a:lnTo>
                    <a:pt x="1013" y="396"/>
                  </a:lnTo>
                  <a:lnTo>
                    <a:pt x="1014" y="396"/>
                  </a:lnTo>
                  <a:close/>
                  <a:moveTo>
                    <a:pt x="1005" y="403"/>
                  </a:moveTo>
                  <a:lnTo>
                    <a:pt x="1005" y="403"/>
                  </a:lnTo>
                  <a:lnTo>
                    <a:pt x="1007" y="401"/>
                  </a:lnTo>
                  <a:lnTo>
                    <a:pt x="1007" y="400"/>
                  </a:lnTo>
                  <a:lnTo>
                    <a:pt x="1005" y="402"/>
                  </a:lnTo>
                  <a:lnTo>
                    <a:pt x="1005" y="403"/>
                  </a:lnTo>
                  <a:close/>
                  <a:moveTo>
                    <a:pt x="1219" y="70"/>
                  </a:moveTo>
                  <a:lnTo>
                    <a:pt x="1219" y="70"/>
                  </a:lnTo>
                  <a:lnTo>
                    <a:pt x="1220" y="70"/>
                  </a:lnTo>
                  <a:lnTo>
                    <a:pt x="1220" y="68"/>
                  </a:lnTo>
                  <a:lnTo>
                    <a:pt x="1219" y="67"/>
                  </a:lnTo>
                  <a:lnTo>
                    <a:pt x="1218" y="67"/>
                  </a:lnTo>
                  <a:lnTo>
                    <a:pt x="1217" y="68"/>
                  </a:lnTo>
                  <a:lnTo>
                    <a:pt x="1215" y="69"/>
                  </a:lnTo>
                  <a:lnTo>
                    <a:pt x="1216" y="69"/>
                  </a:lnTo>
                  <a:lnTo>
                    <a:pt x="1219" y="70"/>
                  </a:lnTo>
                  <a:close/>
                  <a:moveTo>
                    <a:pt x="1131" y="30"/>
                  </a:moveTo>
                  <a:lnTo>
                    <a:pt x="1131" y="30"/>
                  </a:lnTo>
                  <a:lnTo>
                    <a:pt x="1138" y="27"/>
                  </a:lnTo>
                  <a:lnTo>
                    <a:pt x="1140" y="25"/>
                  </a:lnTo>
                  <a:lnTo>
                    <a:pt x="1138" y="25"/>
                  </a:lnTo>
                  <a:lnTo>
                    <a:pt x="1134" y="27"/>
                  </a:lnTo>
                  <a:lnTo>
                    <a:pt x="1131" y="29"/>
                  </a:lnTo>
                  <a:lnTo>
                    <a:pt x="1130" y="30"/>
                  </a:lnTo>
                  <a:lnTo>
                    <a:pt x="1131" y="30"/>
                  </a:lnTo>
                  <a:close/>
                  <a:moveTo>
                    <a:pt x="1244" y="428"/>
                  </a:moveTo>
                  <a:lnTo>
                    <a:pt x="1244" y="428"/>
                  </a:lnTo>
                  <a:lnTo>
                    <a:pt x="1243" y="427"/>
                  </a:lnTo>
                  <a:lnTo>
                    <a:pt x="1243" y="428"/>
                  </a:lnTo>
                  <a:lnTo>
                    <a:pt x="1244" y="429"/>
                  </a:lnTo>
                  <a:lnTo>
                    <a:pt x="1244" y="428"/>
                  </a:lnTo>
                  <a:close/>
                  <a:moveTo>
                    <a:pt x="1272" y="449"/>
                  </a:moveTo>
                  <a:lnTo>
                    <a:pt x="1272" y="449"/>
                  </a:lnTo>
                  <a:lnTo>
                    <a:pt x="1272" y="448"/>
                  </a:lnTo>
                  <a:lnTo>
                    <a:pt x="1267" y="454"/>
                  </a:lnTo>
                  <a:lnTo>
                    <a:pt x="1270" y="452"/>
                  </a:lnTo>
                  <a:lnTo>
                    <a:pt x="1272" y="449"/>
                  </a:lnTo>
                  <a:close/>
                  <a:moveTo>
                    <a:pt x="1428" y="157"/>
                  </a:moveTo>
                  <a:lnTo>
                    <a:pt x="1428" y="157"/>
                  </a:lnTo>
                  <a:lnTo>
                    <a:pt x="1427" y="157"/>
                  </a:lnTo>
                  <a:lnTo>
                    <a:pt x="1426" y="157"/>
                  </a:lnTo>
                  <a:lnTo>
                    <a:pt x="1426" y="158"/>
                  </a:lnTo>
                  <a:lnTo>
                    <a:pt x="1428" y="158"/>
                  </a:lnTo>
                  <a:lnTo>
                    <a:pt x="1428" y="157"/>
                  </a:lnTo>
                  <a:close/>
                </a:path>
              </a:pathLst>
            </a:custGeom>
            <a:solidFill>
              <a:srgbClr val="7030A0"/>
            </a:solidFill>
            <a:ln w="9525" cap="flat" cmpd="sng">
              <a:solidFill>
                <a:srgbClr val="000000"/>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599" name="Freeform 4622"/>
            <p:cNvSpPr>
              <a:spLocks/>
            </p:cNvSpPr>
            <p:nvPr/>
          </p:nvSpPr>
          <p:spPr bwMode="auto">
            <a:xfrm>
              <a:off x="5331" y="1885"/>
              <a:ext cx="11" cy="5"/>
            </a:xfrm>
            <a:custGeom>
              <a:avLst/>
              <a:gdLst>
                <a:gd name="T0" fmla="*/ 2 w 14"/>
                <a:gd name="T1" fmla="*/ 2 h 6"/>
                <a:gd name="T2" fmla="*/ 2 w 14"/>
                <a:gd name="T3" fmla="*/ 2 h 6"/>
                <a:gd name="T4" fmla="*/ 2 w 14"/>
                <a:gd name="T5" fmla="*/ 0 h 6"/>
                <a:gd name="T6" fmla="*/ 1 w 14"/>
                <a:gd name="T7" fmla="*/ 0 h 6"/>
                <a:gd name="T8" fmla="*/ 1 w 14"/>
                <a:gd name="T9" fmla="*/ 0 h 6"/>
                <a:gd name="T10" fmla="*/ 0 w 14"/>
                <a:gd name="T11" fmla="*/ 2 h 6"/>
                <a:gd name="T12" fmla="*/ 0 w 14"/>
                <a:gd name="T13" fmla="*/ 3 h 6"/>
                <a:gd name="T14" fmla="*/ 0 w 14"/>
                <a:gd name="T15" fmla="*/ 3 h 6"/>
                <a:gd name="T16" fmla="*/ 0 w 14"/>
                <a:gd name="T17" fmla="*/ 3 h 6"/>
                <a:gd name="T18" fmla="*/ 2 w 14"/>
                <a:gd name="T19" fmla="*/ 3 h 6"/>
                <a:gd name="T20" fmla="*/ 2 w 14"/>
                <a:gd name="T21" fmla="*/ 3 h 6"/>
                <a:gd name="T22" fmla="*/ 2 w 14"/>
                <a:gd name="T23" fmla="*/ 3 h 6"/>
                <a:gd name="T24" fmla="*/ 2 w 14"/>
                <a:gd name="T25" fmla="*/ 3 h 6"/>
                <a:gd name="T26" fmla="*/ 2 w 14"/>
                <a:gd name="T27" fmla="*/ 3 h 6"/>
                <a:gd name="T28" fmla="*/ 2 w 14"/>
                <a:gd name="T29" fmla="*/ 3 h 6"/>
                <a:gd name="T30" fmla="*/ 2 w 14"/>
                <a:gd name="T31" fmla="*/ 3 h 6"/>
                <a:gd name="T32" fmla="*/ 2 w 14"/>
                <a:gd name="T33" fmla="*/ 3 h 6"/>
                <a:gd name="T34" fmla="*/ 2 w 14"/>
                <a:gd name="T35" fmla="*/ 3 h 6"/>
                <a:gd name="T36" fmla="*/ 2 w 14"/>
                <a:gd name="T37" fmla="*/ 3 h 6"/>
                <a:gd name="T38" fmla="*/ 2 w 14"/>
                <a:gd name="T39" fmla="*/ 3 h 6"/>
                <a:gd name="T40" fmla="*/ 2 w 14"/>
                <a:gd name="T41" fmla="*/ 3 h 6"/>
                <a:gd name="T42" fmla="*/ 2 w 14"/>
                <a:gd name="T43" fmla="*/ 3 h 6"/>
                <a:gd name="T44" fmla="*/ 2 w 14"/>
                <a:gd name="T45" fmla="*/ 3 h 6"/>
                <a:gd name="T46" fmla="*/ 2 w 14"/>
                <a:gd name="T47" fmla="*/ 3 h 6"/>
                <a:gd name="T48" fmla="*/ 2 w 14"/>
                <a:gd name="T49" fmla="*/ 3 h 6"/>
                <a:gd name="T50" fmla="*/ 2 w 14"/>
                <a:gd name="T51" fmla="*/ 3 h 6"/>
                <a:gd name="T52" fmla="*/ 2 w 14"/>
                <a:gd name="T53" fmla="*/ 3 h 6"/>
                <a:gd name="T54" fmla="*/ 2 w 14"/>
                <a:gd name="T55" fmla="*/ 3 h 6"/>
                <a:gd name="T56" fmla="*/ 2 w 14"/>
                <a:gd name="T57" fmla="*/ 2 h 6"/>
                <a:gd name="T58" fmla="*/ 2 w 14"/>
                <a:gd name="T59" fmla="*/ 2 h 6"/>
                <a:gd name="T60" fmla="*/ 2 w 14"/>
                <a:gd name="T61" fmla="*/ 2 h 6"/>
                <a:gd name="T62" fmla="*/ 2 w 14"/>
                <a:gd name="T63" fmla="*/ 2 h 6"/>
                <a:gd name="T64" fmla="*/ 2 w 1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6"/>
                <a:gd name="T101" fmla="*/ 14 w 14"/>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6">
                  <a:moveTo>
                    <a:pt x="7" y="2"/>
                  </a:moveTo>
                  <a:lnTo>
                    <a:pt x="7" y="2"/>
                  </a:lnTo>
                  <a:lnTo>
                    <a:pt x="4" y="0"/>
                  </a:lnTo>
                  <a:lnTo>
                    <a:pt x="1" y="0"/>
                  </a:lnTo>
                  <a:lnTo>
                    <a:pt x="0" y="2"/>
                  </a:lnTo>
                  <a:lnTo>
                    <a:pt x="0" y="3"/>
                  </a:lnTo>
                  <a:lnTo>
                    <a:pt x="0" y="4"/>
                  </a:lnTo>
                  <a:lnTo>
                    <a:pt x="4" y="6"/>
                  </a:lnTo>
                  <a:lnTo>
                    <a:pt x="6" y="6"/>
                  </a:lnTo>
                  <a:lnTo>
                    <a:pt x="7" y="6"/>
                  </a:lnTo>
                  <a:lnTo>
                    <a:pt x="8" y="5"/>
                  </a:lnTo>
                  <a:lnTo>
                    <a:pt x="9" y="6"/>
                  </a:lnTo>
                  <a:lnTo>
                    <a:pt x="11" y="5"/>
                  </a:lnTo>
                  <a:lnTo>
                    <a:pt x="12" y="5"/>
                  </a:lnTo>
                  <a:lnTo>
                    <a:pt x="14" y="5"/>
                  </a:lnTo>
                  <a:lnTo>
                    <a:pt x="14" y="4"/>
                  </a:lnTo>
                  <a:lnTo>
                    <a:pt x="12" y="4"/>
                  </a:lnTo>
                  <a:lnTo>
                    <a:pt x="10" y="3"/>
                  </a:lnTo>
                  <a:lnTo>
                    <a:pt x="9" y="3"/>
                  </a:lnTo>
                  <a:lnTo>
                    <a:pt x="9" y="2"/>
                  </a:lnTo>
                  <a:lnTo>
                    <a:pt x="7"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0" name="Freeform 4623"/>
            <p:cNvSpPr>
              <a:spLocks/>
            </p:cNvSpPr>
            <p:nvPr/>
          </p:nvSpPr>
          <p:spPr bwMode="auto">
            <a:xfrm>
              <a:off x="5342" y="1894"/>
              <a:ext cx="4" cy="2"/>
            </a:xfrm>
            <a:custGeom>
              <a:avLst/>
              <a:gdLst>
                <a:gd name="T0" fmla="*/ 1 w 5"/>
                <a:gd name="T1" fmla="*/ 2 h 2"/>
                <a:gd name="T2" fmla="*/ 1 w 5"/>
                <a:gd name="T3" fmla="*/ 2 h 2"/>
                <a:gd name="T4" fmla="*/ 2 w 5"/>
                <a:gd name="T5" fmla="*/ 2 h 2"/>
                <a:gd name="T6" fmla="*/ 2 w 5"/>
                <a:gd name="T7" fmla="*/ 2 h 2"/>
                <a:gd name="T8" fmla="*/ 2 w 5"/>
                <a:gd name="T9" fmla="*/ 2 h 2"/>
                <a:gd name="T10" fmla="*/ 2 w 5"/>
                <a:gd name="T11" fmla="*/ 0 h 2"/>
                <a:gd name="T12" fmla="*/ 2 w 5"/>
                <a:gd name="T13" fmla="*/ 0 h 2"/>
                <a:gd name="T14" fmla="*/ 2 w 5"/>
                <a:gd name="T15" fmla="*/ 0 h 2"/>
                <a:gd name="T16" fmla="*/ 2 w 5"/>
                <a:gd name="T17" fmla="*/ 0 h 2"/>
                <a:gd name="T18" fmla="*/ 2 w 5"/>
                <a:gd name="T19" fmla="*/ 0 h 2"/>
                <a:gd name="T20" fmla="*/ 2 w 5"/>
                <a:gd name="T21" fmla="*/ 0 h 2"/>
                <a:gd name="T22" fmla="*/ 1 w 5"/>
                <a:gd name="T23" fmla="*/ 1 h 2"/>
                <a:gd name="T24" fmla="*/ 1 w 5"/>
                <a:gd name="T25" fmla="*/ 1 h 2"/>
                <a:gd name="T26" fmla="*/ 0 w 5"/>
                <a:gd name="T27" fmla="*/ 1 h 2"/>
                <a:gd name="T28" fmla="*/ 0 w 5"/>
                <a:gd name="T29" fmla="*/ 1 h 2"/>
                <a:gd name="T30" fmla="*/ 1 w 5"/>
                <a:gd name="T31" fmla="*/ 2 h 2"/>
                <a:gd name="T32" fmla="*/ 1 w 5"/>
                <a:gd name="T33" fmla="*/ 2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2"/>
                <a:gd name="T53" fmla="*/ 5 w 5"/>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2">
                  <a:moveTo>
                    <a:pt x="1" y="2"/>
                  </a:moveTo>
                  <a:lnTo>
                    <a:pt x="1" y="2"/>
                  </a:lnTo>
                  <a:lnTo>
                    <a:pt x="3" y="2"/>
                  </a:lnTo>
                  <a:lnTo>
                    <a:pt x="4" y="2"/>
                  </a:lnTo>
                  <a:lnTo>
                    <a:pt x="5" y="0"/>
                  </a:lnTo>
                  <a:lnTo>
                    <a:pt x="4" y="0"/>
                  </a:lnTo>
                  <a:lnTo>
                    <a:pt x="3" y="0"/>
                  </a:lnTo>
                  <a:lnTo>
                    <a:pt x="1" y="1"/>
                  </a:lnTo>
                  <a:lnTo>
                    <a:pt x="0" y="1"/>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1" name="Freeform 4624"/>
            <p:cNvSpPr>
              <a:spLocks/>
            </p:cNvSpPr>
            <p:nvPr/>
          </p:nvSpPr>
          <p:spPr bwMode="auto">
            <a:xfrm>
              <a:off x="5391" y="1901"/>
              <a:ext cx="5" cy="5"/>
            </a:xfrm>
            <a:custGeom>
              <a:avLst/>
              <a:gdLst>
                <a:gd name="T0" fmla="*/ 3 w 6"/>
                <a:gd name="T1" fmla="*/ 0 h 5"/>
                <a:gd name="T2" fmla="*/ 3 w 6"/>
                <a:gd name="T3" fmla="*/ 0 h 5"/>
                <a:gd name="T4" fmla="*/ 2 w 6"/>
                <a:gd name="T5" fmla="*/ 2 h 5"/>
                <a:gd name="T6" fmla="*/ 0 w 6"/>
                <a:gd name="T7" fmla="*/ 4 h 5"/>
                <a:gd name="T8" fmla="*/ 0 w 6"/>
                <a:gd name="T9" fmla="*/ 4 h 5"/>
                <a:gd name="T10" fmla="*/ 0 w 6"/>
                <a:gd name="T11" fmla="*/ 4 h 5"/>
                <a:gd name="T12" fmla="*/ 1 w 6"/>
                <a:gd name="T13" fmla="*/ 5 h 5"/>
                <a:gd name="T14" fmla="*/ 2 w 6"/>
                <a:gd name="T15" fmla="*/ 4 h 5"/>
                <a:gd name="T16" fmla="*/ 2 w 6"/>
                <a:gd name="T17" fmla="*/ 4 h 5"/>
                <a:gd name="T18" fmla="*/ 3 w 6"/>
                <a:gd name="T19" fmla="*/ 3 h 5"/>
                <a:gd name="T20" fmla="*/ 3 w 6"/>
                <a:gd name="T21" fmla="*/ 3 h 5"/>
                <a:gd name="T22" fmla="*/ 3 w 6"/>
                <a:gd name="T23" fmla="*/ 3 h 5"/>
                <a:gd name="T24" fmla="*/ 3 w 6"/>
                <a:gd name="T25" fmla="*/ 2 h 5"/>
                <a:gd name="T26" fmla="*/ 3 w 6"/>
                <a:gd name="T27" fmla="*/ 1 h 5"/>
                <a:gd name="T28" fmla="*/ 3 w 6"/>
                <a:gd name="T29" fmla="*/ 1 h 5"/>
                <a:gd name="T30" fmla="*/ 3 w 6"/>
                <a:gd name="T31" fmla="*/ 0 h 5"/>
                <a:gd name="T32" fmla="*/ 3 w 6"/>
                <a:gd name="T33" fmla="*/ 0 h 5"/>
                <a:gd name="T34" fmla="*/ 3 w 6"/>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5"/>
                <a:gd name="T56" fmla="*/ 6 w 6"/>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5">
                  <a:moveTo>
                    <a:pt x="5" y="0"/>
                  </a:moveTo>
                  <a:lnTo>
                    <a:pt x="5" y="0"/>
                  </a:lnTo>
                  <a:lnTo>
                    <a:pt x="2" y="2"/>
                  </a:lnTo>
                  <a:lnTo>
                    <a:pt x="0" y="4"/>
                  </a:lnTo>
                  <a:lnTo>
                    <a:pt x="1" y="5"/>
                  </a:lnTo>
                  <a:lnTo>
                    <a:pt x="2" y="4"/>
                  </a:lnTo>
                  <a:lnTo>
                    <a:pt x="3" y="3"/>
                  </a:lnTo>
                  <a:lnTo>
                    <a:pt x="5" y="3"/>
                  </a:lnTo>
                  <a:lnTo>
                    <a:pt x="5" y="2"/>
                  </a:lnTo>
                  <a:lnTo>
                    <a:pt x="5" y="1"/>
                  </a:lnTo>
                  <a:lnTo>
                    <a:pt x="6" y="0"/>
                  </a:lnTo>
                  <a:lnTo>
                    <a:pt x="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2" name="Freeform 4625"/>
            <p:cNvSpPr>
              <a:spLocks/>
            </p:cNvSpPr>
            <p:nvPr/>
          </p:nvSpPr>
          <p:spPr bwMode="auto">
            <a:xfrm>
              <a:off x="5409" y="1910"/>
              <a:ext cx="8" cy="4"/>
            </a:xfrm>
            <a:custGeom>
              <a:avLst/>
              <a:gdLst>
                <a:gd name="T0" fmla="*/ 2 w 10"/>
                <a:gd name="T1" fmla="*/ 1 h 6"/>
                <a:gd name="T2" fmla="*/ 2 w 10"/>
                <a:gd name="T3" fmla="*/ 1 h 6"/>
                <a:gd name="T4" fmla="*/ 2 w 10"/>
                <a:gd name="T5" fmla="*/ 1 h 6"/>
                <a:gd name="T6" fmla="*/ 2 w 10"/>
                <a:gd name="T7" fmla="*/ 1 h 6"/>
                <a:gd name="T8" fmla="*/ 2 w 10"/>
                <a:gd name="T9" fmla="*/ 1 h 6"/>
                <a:gd name="T10" fmla="*/ 2 w 10"/>
                <a:gd name="T11" fmla="*/ 1 h 6"/>
                <a:gd name="T12" fmla="*/ 2 w 10"/>
                <a:gd name="T13" fmla="*/ 1 h 6"/>
                <a:gd name="T14" fmla="*/ 2 w 10"/>
                <a:gd name="T15" fmla="*/ 1 h 6"/>
                <a:gd name="T16" fmla="*/ 2 w 10"/>
                <a:gd name="T17" fmla="*/ 1 h 6"/>
                <a:gd name="T18" fmla="*/ 2 w 10"/>
                <a:gd name="T19" fmla="*/ 1 h 6"/>
                <a:gd name="T20" fmla="*/ 2 w 10"/>
                <a:gd name="T21" fmla="*/ 1 h 6"/>
                <a:gd name="T22" fmla="*/ 2 w 10"/>
                <a:gd name="T23" fmla="*/ 1 h 6"/>
                <a:gd name="T24" fmla="*/ 2 w 10"/>
                <a:gd name="T25" fmla="*/ 1 h 6"/>
                <a:gd name="T26" fmla="*/ 1 w 10"/>
                <a:gd name="T27" fmla="*/ 0 h 6"/>
                <a:gd name="T28" fmla="*/ 1 w 10"/>
                <a:gd name="T29" fmla="*/ 0 h 6"/>
                <a:gd name="T30" fmla="*/ 0 w 10"/>
                <a:gd name="T31" fmla="*/ 1 h 6"/>
                <a:gd name="T32" fmla="*/ 0 w 10"/>
                <a:gd name="T33" fmla="*/ 1 h 6"/>
                <a:gd name="T34" fmla="*/ 2 w 10"/>
                <a:gd name="T35" fmla="*/ 1 h 6"/>
                <a:gd name="T36" fmla="*/ 2 w 10"/>
                <a:gd name="T37" fmla="*/ 1 h 6"/>
                <a:gd name="T38" fmla="*/ 2 w 10"/>
                <a:gd name="T39" fmla="*/ 1 h 6"/>
                <a:gd name="T40" fmla="*/ 2 w 10"/>
                <a:gd name="T41" fmla="*/ 1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7" y="5"/>
                  </a:moveTo>
                  <a:lnTo>
                    <a:pt x="7" y="5"/>
                  </a:lnTo>
                  <a:lnTo>
                    <a:pt x="8" y="6"/>
                  </a:lnTo>
                  <a:lnTo>
                    <a:pt x="10" y="6"/>
                  </a:lnTo>
                  <a:lnTo>
                    <a:pt x="10" y="5"/>
                  </a:lnTo>
                  <a:lnTo>
                    <a:pt x="8" y="5"/>
                  </a:lnTo>
                  <a:lnTo>
                    <a:pt x="7" y="4"/>
                  </a:lnTo>
                  <a:lnTo>
                    <a:pt x="6" y="3"/>
                  </a:lnTo>
                  <a:lnTo>
                    <a:pt x="4" y="1"/>
                  </a:lnTo>
                  <a:lnTo>
                    <a:pt x="1" y="0"/>
                  </a:lnTo>
                  <a:lnTo>
                    <a:pt x="0" y="1"/>
                  </a:lnTo>
                  <a:lnTo>
                    <a:pt x="2" y="2"/>
                  </a:lnTo>
                  <a:lnTo>
                    <a:pt x="7"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3" name="Freeform 4626"/>
            <p:cNvSpPr>
              <a:spLocks/>
            </p:cNvSpPr>
            <p:nvPr/>
          </p:nvSpPr>
          <p:spPr bwMode="auto">
            <a:xfrm>
              <a:off x="5420" y="1902"/>
              <a:ext cx="3" cy="3"/>
            </a:xfrm>
            <a:custGeom>
              <a:avLst/>
              <a:gdLst>
                <a:gd name="T0" fmla="*/ 2 w 4"/>
                <a:gd name="T1" fmla="*/ 2 h 3"/>
                <a:gd name="T2" fmla="*/ 2 w 4"/>
                <a:gd name="T3" fmla="*/ 2 h 3"/>
                <a:gd name="T4" fmla="*/ 2 w 4"/>
                <a:gd name="T5" fmla="*/ 1 h 3"/>
                <a:gd name="T6" fmla="*/ 2 w 4"/>
                <a:gd name="T7" fmla="*/ 0 h 3"/>
                <a:gd name="T8" fmla="*/ 2 w 4"/>
                <a:gd name="T9" fmla="*/ 0 h 3"/>
                <a:gd name="T10" fmla="*/ 1 w 4"/>
                <a:gd name="T11" fmla="*/ 0 h 3"/>
                <a:gd name="T12" fmla="*/ 0 w 4"/>
                <a:gd name="T13" fmla="*/ 1 h 3"/>
                <a:gd name="T14" fmla="*/ 0 w 4"/>
                <a:gd name="T15" fmla="*/ 1 h 3"/>
                <a:gd name="T16" fmla="*/ 0 w 4"/>
                <a:gd name="T17" fmla="*/ 1 h 3"/>
                <a:gd name="T18" fmla="*/ 1 w 4"/>
                <a:gd name="T19" fmla="*/ 2 h 3"/>
                <a:gd name="T20" fmla="*/ 2 w 4"/>
                <a:gd name="T21" fmla="*/ 2 h 3"/>
                <a:gd name="T22" fmla="*/ 2 w 4"/>
                <a:gd name="T23" fmla="*/ 2 h 3"/>
                <a:gd name="T24" fmla="*/ 2 w 4"/>
                <a:gd name="T25" fmla="*/ 3 h 3"/>
                <a:gd name="T26" fmla="*/ 2 w 4"/>
                <a:gd name="T27" fmla="*/ 2 h 3"/>
                <a:gd name="T28" fmla="*/ 2 w 4"/>
                <a:gd name="T29" fmla="*/ 2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4" y="2"/>
                  </a:moveTo>
                  <a:lnTo>
                    <a:pt x="4" y="2"/>
                  </a:lnTo>
                  <a:lnTo>
                    <a:pt x="4" y="1"/>
                  </a:lnTo>
                  <a:lnTo>
                    <a:pt x="3" y="0"/>
                  </a:lnTo>
                  <a:lnTo>
                    <a:pt x="1" y="0"/>
                  </a:lnTo>
                  <a:lnTo>
                    <a:pt x="0" y="1"/>
                  </a:lnTo>
                  <a:lnTo>
                    <a:pt x="1" y="2"/>
                  </a:lnTo>
                  <a:lnTo>
                    <a:pt x="2" y="2"/>
                  </a:lnTo>
                  <a:lnTo>
                    <a:pt x="2" y="3"/>
                  </a:lnTo>
                  <a:lnTo>
                    <a:pt x="4"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4" name="Freeform 4627"/>
            <p:cNvSpPr>
              <a:spLocks/>
            </p:cNvSpPr>
            <p:nvPr/>
          </p:nvSpPr>
          <p:spPr bwMode="auto">
            <a:xfrm>
              <a:off x="5449" y="1904"/>
              <a:ext cx="7" cy="6"/>
            </a:xfrm>
            <a:custGeom>
              <a:avLst/>
              <a:gdLst>
                <a:gd name="T0" fmla="*/ 4 w 8"/>
                <a:gd name="T1" fmla="*/ 2 h 7"/>
                <a:gd name="T2" fmla="*/ 4 w 8"/>
                <a:gd name="T3" fmla="*/ 2 h 7"/>
                <a:gd name="T4" fmla="*/ 4 w 8"/>
                <a:gd name="T5" fmla="*/ 1 h 7"/>
                <a:gd name="T6" fmla="*/ 4 w 8"/>
                <a:gd name="T7" fmla="*/ 1 h 7"/>
                <a:gd name="T8" fmla="*/ 4 w 8"/>
                <a:gd name="T9" fmla="*/ 1 h 7"/>
                <a:gd name="T10" fmla="*/ 3 w 8"/>
                <a:gd name="T11" fmla="*/ 0 h 7"/>
                <a:gd name="T12" fmla="*/ 1 w 8"/>
                <a:gd name="T13" fmla="*/ 0 h 7"/>
                <a:gd name="T14" fmla="*/ 1 w 8"/>
                <a:gd name="T15" fmla="*/ 0 h 7"/>
                <a:gd name="T16" fmla="*/ 0 w 8"/>
                <a:gd name="T17" fmla="*/ 0 h 7"/>
                <a:gd name="T18" fmla="*/ 0 w 8"/>
                <a:gd name="T19" fmla="*/ 1 h 7"/>
                <a:gd name="T20" fmla="*/ 0 w 8"/>
                <a:gd name="T21" fmla="*/ 1 h 7"/>
                <a:gd name="T22" fmla="*/ 0 w 8"/>
                <a:gd name="T23" fmla="*/ 1 h 7"/>
                <a:gd name="T24" fmla="*/ 3 w 8"/>
                <a:gd name="T25" fmla="*/ 3 h 7"/>
                <a:gd name="T26" fmla="*/ 3 w 8"/>
                <a:gd name="T27" fmla="*/ 3 h 7"/>
                <a:gd name="T28" fmla="*/ 4 w 8"/>
                <a:gd name="T29" fmla="*/ 3 h 7"/>
                <a:gd name="T30" fmla="*/ 4 w 8"/>
                <a:gd name="T31" fmla="*/ 3 h 7"/>
                <a:gd name="T32" fmla="*/ 4 w 8"/>
                <a:gd name="T33" fmla="*/ 3 h 7"/>
                <a:gd name="T34" fmla="*/ 4 w 8"/>
                <a:gd name="T35" fmla="*/ 3 h 7"/>
                <a:gd name="T36" fmla="*/ 4 w 8"/>
                <a:gd name="T37" fmla="*/ 3 h 7"/>
                <a:gd name="T38" fmla="*/ 4 w 8"/>
                <a:gd name="T39" fmla="*/ 2 h 7"/>
                <a:gd name="T40" fmla="*/ 4 w 8"/>
                <a:gd name="T41" fmla="*/ 2 h 7"/>
                <a:gd name="T42" fmla="*/ 4 w 8"/>
                <a:gd name="T43" fmla="*/ 2 h 7"/>
                <a:gd name="T44" fmla="*/ 4 w 8"/>
                <a:gd name="T45" fmla="*/ 2 h 7"/>
                <a:gd name="T46" fmla="*/ 4 w 8"/>
                <a:gd name="T47" fmla="*/ 2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
                <a:gd name="T73" fmla="*/ 0 h 7"/>
                <a:gd name="T74" fmla="*/ 8 w 8"/>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 h="7">
                  <a:moveTo>
                    <a:pt x="7" y="2"/>
                  </a:moveTo>
                  <a:lnTo>
                    <a:pt x="7" y="2"/>
                  </a:lnTo>
                  <a:lnTo>
                    <a:pt x="6" y="1"/>
                  </a:lnTo>
                  <a:lnTo>
                    <a:pt x="5" y="1"/>
                  </a:lnTo>
                  <a:lnTo>
                    <a:pt x="3" y="0"/>
                  </a:lnTo>
                  <a:lnTo>
                    <a:pt x="1" y="0"/>
                  </a:lnTo>
                  <a:lnTo>
                    <a:pt x="0" y="0"/>
                  </a:lnTo>
                  <a:lnTo>
                    <a:pt x="0" y="1"/>
                  </a:lnTo>
                  <a:lnTo>
                    <a:pt x="3" y="7"/>
                  </a:lnTo>
                  <a:lnTo>
                    <a:pt x="5" y="7"/>
                  </a:lnTo>
                  <a:lnTo>
                    <a:pt x="6" y="4"/>
                  </a:lnTo>
                  <a:lnTo>
                    <a:pt x="6" y="3"/>
                  </a:lnTo>
                  <a:lnTo>
                    <a:pt x="7" y="2"/>
                  </a:lnTo>
                  <a:lnTo>
                    <a:pt x="8" y="2"/>
                  </a:lnTo>
                  <a:lnTo>
                    <a:pt x="7"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5" name="Freeform 4628"/>
            <p:cNvSpPr>
              <a:spLocks/>
            </p:cNvSpPr>
            <p:nvPr/>
          </p:nvSpPr>
          <p:spPr bwMode="auto">
            <a:xfrm>
              <a:off x="5458" y="1905"/>
              <a:ext cx="5" cy="5"/>
            </a:xfrm>
            <a:custGeom>
              <a:avLst/>
              <a:gdLst>
                <a:gd name="T0" fmla="*/ 2 w 6"/>
                <a:gd name="T1" fmla="*/ 2 h 5"/>
                <a:gd name="T2" fmla="*/ 2 w 6"/>
                <a:gd name="T3" fmla="*/ 2 h 5"/>
                <a:gd name="T4" fmla="*/ 0 w 6"/>
                <a:gd name="T5" fmla="*/ 3 h 5"/>
                <a:gd name="T6" fmla="*/ 0 w 6"/>
                <a:gd name="T7" fmla="*/ 3 h 5"/>
                <a:gd name="T8" fmla="*/ 1 w 6"/>
                <a:gd name="T9" fmla="*/ 3 h 5"/>
                <a:gd name="T10" fmla="*/ 1 w 6"/>
                <a:gd name="T11" fmla="*/ 3 h 5"/>
                <a:gd name="T12" fmla="*/ 2 w 6"/>
                <a:gd name="T13" fmla="*/ 3 h 5"/>
                <a:gd name="T14" fmla="*/ 3 w 6"/>
                <a:gd name="T15" fmla="*/ 3 h 5"/>
                <a:gd name="T16" fmla="*/ 3 w 6"/>
                <a:gd name="T17" fmla="*/ 3 h 5"/>
                <a:gd name="T18" fmla="*/ 3 w 6"/>
                <a:gd name="T19" fmla="*/ 5 h 5"/>
                <a:gd name="T20" fmla="*/ 3 w 6"/>
                <a:gd name="T21" fmla="*/ 3 h 5"/>
                <a:gd name="T22" fmla="*/ 3 w 6"/>
                <a:gd name="T23" fmla="*/ 1 h 5"/>
                <a:gd name="T24" fmla="*/ 3 w 6"/>
                <a:gd name="T25" fmla="*/ 1 h 5"/>
                <a:gd name="T26" fmla="*/ 3 w 6"/>
                <a:gd name="T27" fmla="*/ 0 h 5"/>
                <a:gd name="T28" fmla="*/ 3 w 6"/>
                <a:gd name="T29" fmla="*/ 0 h 5"/>
                <a:gd name="T30" fmla="*/ 2 w 6"/>
                <a:gd name="T31" fmla="*/ 2 h 5"/>
                <a:gd name="T32" fmla="*/ 2 w 6"/>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2"/>
                  </a:moveTo>
                  <a:lnTo>
                    <a:pt x="2" y="2"/>
                  </a:lnTo>
                  <a:lnTo>
                    <a:pt x="0" y="3"/>
                  </a:lnTo>
                  <a:lnTo>
                    <a:pt x="1" y="3"/>
                  </a:lnTo>
                  <a:lnTo>
                    <a:pt x="2" y="3"/>
                  </a:lnTo>
                  <a:lnTo>
                    <a:pt x="3" y="3"/>
                  </a:lnTo>
                  <a:lnTo>
                    <a:pt x="4" y="5"/>
                  </a:lnTo>
                  <a:lnTo>
                    <a:pt x="5" y="3"/>
                  </a:lnTo>
                  <a:lnTo>
                    <a:pt x="6" y="1"/>
                  </a:lnTo>
                  <a:lnTo>
                    <a:pt x="6" y="0"/>
                  </a:lnTo>
                  <a:lnTo>
                    <a:pt x="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6" name="Freeform 4629"/>
            <p:cNvSpPr>
              <a:spLocks/>
            </p:cNvSpPr>
            <p:nvPr/>
          </p:nvSpPr>
          <p:spPr bwMode="auto">
            <a:xfrm>
              <a:off x="5466" y="1903"/>
              <a:ext cx="6" cy="7"/>
            </a:xfrm>
            <a:custGeom>
              <a:avLst/>
              <a:gdLst>
                <a:gd name="T0" fmla="*/ 1 w 7"/>
                <a:gd name="T1" fmla="*/ 4 h 8"/>
                <a:gd name="T2" fmla="*/ 1 w 7"/>
                <a:gd name="T3" fmla="*/ 4 h 8"/>
                <a:gd name="T4" fmla="*/ 2 w 7"/>
                <a:gd name="T5" fmla="*/ 4 h 8"/>
                <a:gd name="T6" fmla="*/ 2 w 7"/>
                <a:gd name="T7" fmla="*/ 4 h 8"/>
                <a:gd name="T8" fmla="*/ 2 w 7"/>
                <a:gd name="T9" fmla="*/ 4 h 8"/>
                <a:gd name="T10" fmla="*/ 2 w 7"/>
                <a:gd name="T11" fmla="*/ 4 h 8"/>
                <a:gd name="T12" fmla="*/ 3 w 7"/>
                <a:gd name="T13" fmla="*/ 4 h 8"/>
                <a:gd name="T14" fmla="*/ 3 w 7"/>
                <a:gd name="T15" fmla="*/ 4 h 8"/>
                <a:gd name="T16" fmla="*/ 3 w 7"/>
                <a:gd name="T17" fmla="*/ 4 h 8"/>
                <a:gd name="T18" fmla="*/ 3 w 7"/>
                <a:gd name="T19" fmla="*/ 4 h 8"/>
                <a:gd name="T20" fmla="*/ 3 w 7"/>
                <a:gd name="T21" fmla="*/ 4 h 8"/>
                <a:gd name="T22" fmla="*/ 3 w 7"/>
                <a:gd name="T23" fmla="*/ 4 h 8"/>
                <a:gd name="T24" fmla="*/ 3 w 7"/>
                <a:gd name="T25" fmla="*/ 4 h 8"/>
                <a:gd name="T26" fmla="*/ 3 w 7"/>
                <a:gd name="T27" fmla="*/ 4 h 8"/>
                <a:gd name="T28" fmla="*/ 3 w 7"/>
                <a:gd name="T29" fmla="*/ 4 h 8"/>
                <a:gd name="T30" fmla="*/ 3 w 7"/>
                <a:gd name="T31" fmla="*/ 3 h 8"/>
                <a:gd name="T32" fmla="*/ 3 w 7"/>
                <a:gd name="T33" fmla="*/ 2 h 8"/>
                <a:gd name="T34" fmla="*/ 3 w 7"/>
                <a:gd name="T35" fmla="*/ 2 h 8"/>
                <a:gd name="T36" fmla="*/ 3 w 7"/>
                <a:gd name="T37" fmla="*/ 2 h 8"/>
                <a:gd name="T38" fmla="*/ 3 w 7"/>
                <a:gd name="T39" fmla="*/ 1 h 8"/>
                <a:gd name="T40" fmla="*/ 3 w 7"/>
                <a:gd name="T41" fmla="*/ 1 h 8"/>
                <a:gd name="T42" fmla="*/ 3 w 7"/>
                <a:gd name="T43" fmla="*/ 0 h 8"/>
                <a:gd name="T44" fmla="*/ 3 w 7"/>
                <a:gd name="T45" fmla="*/ 0 h 8"/>
                <a:gd name="T46" fmla="*/ 3 w 7"/>
                <a:gd name="T47" fmla="*/ 0 h 8"/>
                <a:gd name="T48" fmla="*/ 3 w 7"/>
                <a:gd name="T49" fmla="*/ 0 h 8"/>
                <a:gd name="T50" fmla="*/ 2 w 7"/>
                <a:gd name="T51" fmla="*/ 1 h 8"/>
                <a:gd name="T52" fmla="*/ 2 w 7"/>
                <a:gd name="T53" fmla="*/ 2 h 8"/>
                <a:gd name="T54" fmla="*/ 2 w 7"/>
                <a:gd name="T55" fmla="*/ 2 h 8"/>
                <a:gd name="T56" fmla="*/ 2 w 7"/>
                <a:gd name="T57" fmla="*/ 3 h 8"/>
                <a:gd name="T58" fmla="*/ 1 w 7"/>
                <a:gd name="T59" fmla="*/ 3 h 8"/>
                <a:gd name="T60" fmla="*/ 1 w 7"/>
                <a:gd name="T61" fmla="*/ 3 h 8"/>
                <a:gd name="T62" fmla="*/ 0 w 7"/>
                <a:gd name="T63" fmla="*/ 3 h 8"/>
                <a:gd name="T64" fmla="*/ 0 w 7"/>
                <a:gd name="T65" fmla="*/ 4 h 8"/>
                <a:gd name="T66" fmla="*/ 0 w 7"/>
                <a:gd name="T67" fmla="*/ 4 h 8"/>
                <a:gd name="T68" fmla="*/ 0 w 7"/>
                <a:gd name="T69" fmla="*/ 4 h 8"/>
                <a:gd name="T70" fmla="*/ 0 w 7"/>
                <a:gd name="T71" fmla="*/ 4 h 8"/>
                <a:gd name="T72" fmla="*/ 0 w 7"/>
                <a:gd name="T73" fmla="*/ 4 h 8"/>
                <a:gd name="T74" fmla="*/ 0 w 7"/>
                <a:gd name="T75" fmla="*/ 4 h 8"/>
                <a:gd name="T76" fmla="*/ 1 w 7"/>
                <a:gd name="T77" fmla="*/ 4 h 8"/>
                <a:gd name="T78" fmla="*/ 1 w 7"/>
                <a:gd name="T79" fmla="*/ 4 h 8"/>
                <a:gd name="T80" fmla="*/ 1 w 7"/>
                <a:gd name="T81" fmla="*/ 4 h 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
                <a:gd name="T124" fmla="*/ 0 h 8"/>
                <a:gd name="T125" fmla="*/ 7 w 7"/>
                <a:gd name="T126" fmla="*/ 8 h 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 h="8">
                  <a:moveTo>
                    <a:pt x="1" y="7"/>
                  </a:moveTo>
                  <a:lnTo>
                    <a:pt x="1" y="7"/>
                  </a:lnTo>
                  <a:lnTo>
                    <a:pt x="2" y="8"/>
                  </a:lnTo>
                  <a:lnTo>
                    <a:pt x="2" y="7"/>
                  </a:lnTo>
                  <a:lnTo>
                    <a:pt x="3" y="7"/>
                  </a:lnTo>
                  <a:lnTo>
                    <a:pt x="3" y="5"/>
                  </a:lnTo>
                  <a:lnTo>
                    <a:pt x="4" y="5"/>
                  </a:lnTo>
                  <a:lnTo>
                    <a:pt x="5" y="5"/>
                  </a:lnTo>
                  <a:lnTo>
                    <a:pt x="6" y="5"/>
                  </a:lnTo>
                  <a:lnTo>
                    <a:pt x="7" y="4"/>
                  </a:lnTo>
                  <a:lnTo>
                    <a:pt x="6" y="3"/>
                  </a:lnTo>
                  <a:lnTo>
                    <a:pt x="5" y="2"/>
                  </a:lnTo>
                  <a:lnTo>
                    <a:pt x="4" y="2"/>
                  </a:lnTo>
                  <a:lnTo>
                    <a:pt x="5" y="1"/>
                  </a:lnTo>
                  <a:lnTo>
                    <a:pt x="5" y="0"/>
                  </a:lnTo>
                  <a:lnTo>
                    <a:pt x="3" y="0"/>
                  </a:lnTo>
                  <a:lnTo>
                    <a:pt x="2" y="1"/>
                  </a:lnTo>
                  <a:lnTo>
                    <a:pt x="2" y="2"/>
                  </a:lnTo>
                  <a:lnTo>
                    <a:pt x="2" y="3"/>
                  </a:lnTo>
                  <a:lnTo>
                    <a:pt x="1" y="3"/>
                  </a:lnTo>
                  <a:lnTo>
                    <a:pt x="0" y="3"/>
                  </a:lnTo>
                  <a:lnTo>
                    <a:pt x="0" y="4"/>
                  </a:lnTo>
                  <a:lnTo>
                    <a:pt x="0" y="8"/>
                  </a:lnTo>
                  <a:lnTo>
                    <a:pt x="0" y="7"/>
                  </a:lnTo>
                  <a:lnTo>
                    <a:pt x="1"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7" name="Freeform 4630"/>
            <p:cNvSpPr>
              <a:spLocks/>
            </p:cNvSpPr>
            <p:nvPr/>
          </p:nvSpPr>
          <p:spPr bwMode="auto">
            <a:xfrm>
              <a:off x="5473" y="1905"/>
              <a:ext cx="0" cy="3"/>
            </a:xfrm>
            <a:custGeom>
              <a:avLst/>
              <a:gdLst>
                <a:gd name="T0" fmla="*/ 0 w 1"/>
                <a:gd name="T1" fmla="*/ 0 h 3"/>
                <a:gd name="T2" fmla="*/ 0 w 1"/>
                <a:gd name="T3" fmla="*/ 0 h 3"/>
                <a:gd name="T4" fmla="*/ 0 w 1"/>
                <a:gd name="T5" fmla="*/ 0 h 3"/>
                <a:gd name="T6" fmla="*/ 0 w 1"/>
                <a:gd name="T7" fmla="*/ 1 h 3"/>
                <a:gd name="T8" fmla="*/ 0 w 1"/>
                <a:gd name="T9" fmla="*/ 2 h 3"/>
                <a:gd name="T10" fmla="*/ 0 w 1"/>
                <a:gd name="T11" fmla="*/ 2 h 3"/>
                <a:gd name="T12" fmla="*/ 0 w 1"/>
                <a:gd name="T13" fmla="*/ 3 h 3"/>
                <a:gd name="T14" fmla="*/ 0 w 1"/>
                <a:gd name="T15" fmla="*/ 2 h 3"/>
                <a:gd name="T16" fmla="*/ 0 w 1"/>
                <a:gd name="T17" fmla="*/ 1 h 3"/>
                <a:gd name="T18" fmla="*/ 0 w 1"/>
                <a:gd name="T19" fmla="*/ 0 h 3"/>
                <a:gd name="T20" fmla="*/ 0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0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0"/>
                  </a:moveTo>
                  <a:lnTo>
                    <a:pt x="0" y="0"/>
                  </a:lnTo>
                  <a:lnTo>
                    <a:pt x="0" y="1"/>
                  </a:lnTo>
                  <a:lnTo>
                    <a:pt x="0" y="2"/>
                  </a:lnTo>
                  <a:lnTo>
                    <a:pt x="1" y="3"/>
                  </a:lnTo>
                  <a:lnTo>
                    <a:pt x="1" y="2"/>
                  </a:lnTo>
                  <a:lnTo>
                    <a:pt x="1"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8" name="Freeform 4631"/>
            <p:cNvSpPr>
              <a:spLocks/>
            </p:cNvSpPr>
            <p:nvPr/>
          </p:nvSpPr>
          <p:spPr bwMode="auto">
            <a:xfrm>
              <a:off x="5476" y="1905"/>
              <a:ext cx="2" cy="2"/>
            </a:xfrm>
            <a:custGeom>
              <a:avLst/>
              <a:gdLst>
                <a:gd name="T0" fmla="*/ 0 w 2"/>
                <a:gd name="T1" fmla="*/ 1 h 2"/>
                <a:gd name="T2" fmla="*/ 0 w 2"/>
                <a:gd name="T3" fmla="*/ 1 h 2"/>
                <a:gd name="T4" fmla="*/ 0 w 2"/>
                <a:gd name="T5" fmla="*/ 1 h 2"/>
                <a:gd name="T6" fmla="*/ 0 w 2"/>
                <a:gd name="T7" fmla="*/ 2 h 2"/>
                <a:gd name="T8" fmla="*/ 1 w 2"/>
                <a:gd name="T9" fmla="*/ 1 h 2"/>
                <a:gd name="T10" fmla="*/ 1 w 2"/>
                <a:gd name="T11" fmla="*/ 1 h 2"/>
                <a:gd name="T12" fmla="*/ 2 w 2"/>
                <a:gd name="T13" fmla="*/ 1 h 2"/>
                <a:gd name="T14" fmla="*/ 1 w 2"/>
                <a:gd name="T15" fmla="*/ 0 h 2"/>
                <a:gd name="T16" fmla="*/ 1 w 2"/>
                <a:gd name="T17" fmla="*/ 0 h 2"/>
                <a:gd name="T18" fmla="*/ 0 w 2"/>
                <a:gd name="T19" fmla="*/ 0 h 2"/>
                <a:gd name="T20" fmla="*/ 0 w 2"/>
                <a:gd name="T21" fmla="*/ 1 h 2"/>
                <a:gd name="T22" fmla="*/ 0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1"/>
                  </a:moveTo>
                  <a:lnTo>
                    <a:pt x="0" y="1"/>
                  </a:lnTo>
                  <a:lnTo>
                    <a:pt x="0" y="2"/>
                  </a:lnTo>
                  <a:lnTo>
                    <a:pt x="1" y="1"/>
                  </a:lnTo>
                  <a:lnTo>
                    <a:pt x="2" y="1"/>
                  </a:lnTo>
                  <a:lnTo>
                    <a:pt x="1"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09" name="Freeform 4632"/>
            <p:cNvSpPr>
              <a:spLocks/>
            </p:cNvSpPr>
            <p:nvPr/>
          </p:nvSpPr>
          <p:spPr bwMode="auto">
            <a:xfrm>
              <a:off x="5477" y="1901"/>
              <a:ext cx="1" cy="2"/>
            </a:xfrm>
            <a:custGeom>
              <a:avLst/>
              <a:gdLst>
                <a:gd name="T0" fmla="*/ 1 w 1"/>
                <a:gd name="T1" fmla="*/ 1 h 3"/>
                <a:gd name="T2" fmla="*/ 1 w 1"/>
                <a:gd name="T3" fmla="*/ 1 h 3"/>
                <a:gd name="T4" fmla="*/ 0 w 1"/>
                <a:gd name="T5" fmla="*/ 0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1 h 3"/>
                <a:gd name="T22" fmla="*/ 1 w 1"/>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3"/>
                <a:gd name="T38" fmla="*/ 1 w 1"/>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3">
                  <a:moveTo>
                    <a:pt x="1" y="1"/>
                  </a:moveTo>
                  <a:lnTo>
                    <a:pt x="1" y="1"/>
                  </a:lnTo>
                  <a:lnTo>
                    <a:pt x="0" y="0"/>
                  </a:lnTo>
                  <a:lnTo>
                    <a:pt x="0" y="2"/>
                  </a:lnTo>
                  <a:lnTo>
                    <a:pt x="0" y="3"/>
                  </a:lnTo>
                  <a:lnTo>
                    <a:pt x="1" y="3"/>
                  </a:lnTo>
                  <a:lnTo>
                    <a:pt x="1" y="2"/>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0" name="Freeform 4633"/>
            <p:cNvSpPr>
              <a:spLocks/>
            </p:cNvSpPr>
            <p:nvPr/>
          </p:nvSpPr>
          <p:spPr bwMode="auto">
            <a:xfrm>
              <a:off x="5487" y="1895"/>
              <a:ext cx="16" cy="7"/>
            </a:xfrm>
            <a:custGeom>
              <a:avLst/>
              <a:gdLst>
                <a:gd name="T0" fmla="*/ 2 w 20"/>
                <a:gd name="T1" fmla="*/ 0 h 9"/>
                <a:gd name="T2" fmla="*/ 2 w 20"/>
                <a:gd name="T3" fmla="*/ 0 h 9"/>
                <a:gd name="T4" fmla="*/ 2 w 20"/>
                <a:gd name="T5" fmla="*/ 0 h 9"/>
                <a:gd name="T6" fmla="*/ 2 w 20"/>
                <a:gd name="T7" fmla="*/ 1 h 9"/>
                <a:gd name="T8" fmla="*/ 2 w 20"/>
                <a:gd name="T9" fmla="*/ 2 h 9"/>
                <a:gd name="T10" fmla="*/ 2 w 20"/>
                <a:gd name="T11" fmla="*/ 2 h 9"/>
                <a:gd name="T12" fmla="*/ 2 w 20"/>
                <a:gd name="T13" fmla="*/ 2 h 9"/>
                <a:gd name="T14" fmla="*/ 2 w 20"/>
                <a:gd name="T15" fmla="*/ 2 h 9"/>
                <a:gd name="T16" fmla="*/ 2 w 20"/>
                <a:gd name="T17" fmla="*/ 2 h 9"/>
                <a:gd name="T18" fmla="*/ 2 w 20"/>
                <a:gd name="T19" fmla="*/ 2 h 9"/>
                <a:gd name="T20" fmla="*/ 2 w 20"/>
                <a:gd name="T21" fmla="*/ 2 h 9"/>
                <a:gd name="T22" fmla="*/ 2 w 20"/>
                <a:gd name="T23" fmla="*/ 2 h 9"/>
                <a:gd name="T24" fmla="*/ 2 w 20"/>
                <a:gd name="T25" fmla="*/ 2 h 9"/>
                <a:gd name="T26" fmla="*/ 2 w 20"/>
                <a:gd name="T27" fmla="*/ 2 h 9"/>
                <a:gd name="T28" fmla="*/ 0 w 20"/>
                <a:gd name="T29" fmla="*/ 2 h 9"/>
                <a:gd name="T30" fmla="*/ 1 w 20"/>
                <a:gd name="T31" fmla="*/ 2 h 9"/>
                <a:gd name="T32" fmla="*/ 2 w 20"/>
                <a:gd name="T33" fmla="*/ 2 h 9"/>
                <a:gd name="T34" fmla="*/ 2 w 20"/>
                <a:gd name="T35" fmla="*/ 2 h 9"/>
                <a:gd name="T36" fmla="*/ 2 w 20"/>
                <a:gd name="T37" fmla="*/ 2 h 9"/>
                <a:gd name="T38" fmla="*/ 2 w 20"/>
                <a:gd name="T39" fmla="*/ 2 h 9"/>
                <a:gd name="T40" fmla="*/ 2 w 20"/>
                <a:gd name="T41" fmla="*/ 2 h 9"/>
                <a:gd name="T42" fmla="*/ 2 w 20"/>
                <a:gd name="T43" fmla="*/ 2 h 9"/>
                <a:gd name="T44" fmla="*/ 2 w 20"/>
                <a:gd name="T45" fmla="*/ 2 h 9"/>
                <a:gd name="T46" fmla="*/ 2 w 20"/>
                <a:gd name="T47" fmla="*/ 2 h 9"/>
                <a:gd name="T48" fmla="*/ 2 w 20"/>
                <a:gd name="T49" fmla="*/ 2 h 9"/>
                <a:gd name="T50" fmla="*/ 2 w 20"/>
                <a:gd name="T51" fmla="*/ 2 h 9"/>
                <a:gd name="T52" fmla="*/ 2 w 20"/>
                <a:gd name="T53" fmla="*/ 2 h 9"/>
                <a:gd name="T54" fmla="*/ 2 w 20"/>
                <a:gd name="T55" fmla="*/ 2 h 9"/>
                <a:gd name="T56" fmla="*/ 2 w 20"/>
                <a:gd name="T57" fmla="*/ 2 h 9"/>
                <a:gd name="T58" fmla="*/ 2 w 20"/>
                <a:gd name="T59" fmla="*/ 2 h 9"/>
                <a:gd name="T60" fmla="*/ 2 w 20"/>
                <a:gd name="T61" fmla="*/ 2 h 9"/>
                <a:gd name="T62" fmla="*/ 2 w 20"/>
                <a:gd name="T63" fmla="*/ 2 h 9"/>
                <a:gd name="T64" fmla="*/ 2 w 20"/>
                <a:gd name="T65" fmla="*/ 2 h 9"/>
                <a:gd name="T66" fmla="*/ 2 w 20"/>
                <a:gd name="T67" fmla="*/ 1 h 9"/>
                <a:gd name="T68" fmla="*/ 2 w 20"/>
                <a:gd name="T69" fmla="*/ 0 h 9"/>
                <a:gd name="T70" fmla="*/ 2 w 20"/>
                <a:gd name="T71" fmla="*/ 0 h 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
                <a:gd name="T109" fmla="*/ 0 h 9"/>
                <a:gd name="T110" fmla="*/ 20 w 20"/>
                <a:gd name="T111" fmla="*/ 9 h 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 h="9">
                  <a:moveTo>
                    <a:pt x="18" y="0"/>
                  </a:moveTo>
                  <a:lnTo>
                    <a:pt x="18" y="0"/>
                  </a:lnTo>
                  <a:lnTo>
                    <a:pt x="17" y="1"/>
                  </a:lnTo>
                  <a:lnTo>
                    <a:pt x="17" y="4"/>
                  </a:lnTo>
                  <a:lnTo>
                    <a:pt x="14" y="6"/>
                  </a:lnTo>
                  <a:lnTo>
                    <a:pt x="10" y="7"/>
                  </a:lnTo>
                  <a:lnTo>
                    <a:pt x="6" y="8"/>
                  </a:lnTo>
                  <a:lnTo>
                    <a:pt x="3" y="8"/>
                  </a:lnTo>
                  <a:lnTo>
                    <a:pt x="2" y="9"/>
                  </a:lnTo>
                  <a:lnTo>
                    <a:pt x="0" y="9"/>
                  </a:lnTo>
                  <a:lnTo>
                    <a:pt x="1" y="9"/>
                  </a:lnTo>
                  <a:lnTo>
                    <a:pt x="5" y="9"/>
                  </a:lnTo>
                  <a:lnTo>
                    <a:pt x="8" y="9"/>
                  </a:lnTo>
                  <a:lnTo>
                    <a:pt x="11" y="8"/>
                  </a:lnTo>
                  <a:lnTo>
                    <a:pt x="17" y="7"/>
                  </a:lnTo>
                  <a:lnTo>
                    <a:pt x="18" y="7"/>
                  </a:lnTo>
                  <a:lnTo>
                    <a:pt x="18" y="6"/>
                  </a:lnTo>
                  <a:lnTo>
                    <a:pt x="17" y="5"/>
                  </a:lnTo>
                  <a:lnTo>
                    <a:pt x="18" y="5"/>
                  </a:lnTo>
                  <a:lnTo>
                    <a:pt x="19" y="5"/>
                  </a:lnTo>
                  <a:lnTo>
                    <a:pt x="20" y="4"/>
                  </a:lnTo>
                  <a:lnTo>
                    <a:pt x="20" y="3"/>
                  </a:lnTo>
                  <a:lnTo>
                    <a:pt x="20" y="1"/>
                  </a:lnTo>
                  <a:lnTo>
                    <a:pt x="18"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1" name="Freeform 4634"/>
            <p:cNvSpPr>
              <a:spLocks/>
            </p:cNvSpPr>
            <p:nvPr/>
          </p:nvSpPr>
          <p:spPr bwMode="auto">
            <a:xfrm>
              <a:off x="5504" y="1901"/>
              <a:ext cx="12" cy="1"/>
            </a:xfrm>
            <a:custGeom>
              <a:avLst/>
              <a:gdLst>
                <a:gd name="T0" fmla="*/ 2 w 15"/>
                <a:gd name="T1" fmla="*/ 0 h 3"/>
                <a:gd name="T2" fmla="*/ 2 w 15"/>
                <a:gd name="T3" fmla="*/ 0 h 3"/>
                <a:gd name="T4" fmla="*/ 2 w 15"/>
                <a:gd name="T5" fmla="*/ 0 h 3"/>
                <a:gd name="T6" fmla="*/ 2 w 15"/>
                <a:gd name="T7" fmla="*/ 0 h 3"/>
                <a:gd name="T8" fmla="*/ 2 w 15"/>
                <a:gd name="T9" fmla="*/ 0 h 3"/>
                <a:gd name="T10" fmla="*/ 2 w 15"/>
                <a:gd name="T11" fmla="*/ 0 h 3"/>
                <a:gd name="T12" fmla="*/ 2 w 15"/>
                <a:gd name="T13" fmla="*/ 0 h 3"/>
                <a:gd name="T14" fmla="*/ 2 w 15"/>
                <a:gd name="T15" fmla="*/ 0 h 3"/>
                <a:gd name="T16" fmla="*/ 2 w 15"/>
                <a:gd name="T17" fmla="*/ 0 h 3"/>
                <a:gd name="T18" fmla="*/ 1 w 15"/>
                <a:gd name="T19" fmla="*/ 0 h 3"/>
                <a:gd name="T20" fmla="*/ 1 w 15"/>
                <a:gd name="T21" fmla="*/ 0 h 3"/>
                <a:gd name="T22" fmla="*/ 0 w 15"/>
                <a:gd name="T23" fmla="*/ 0 h 3"/>
                <a:gd name="T24" fmla="*/ 0 w 15"/>
                <a:gd name="T25" fmla="*/ 0 h 3"/>
                <a:gd name="T26" fmla="*/ 2 w 15"/>
                <a:gd name="T27" fmla="*/ 0 h 3"/>
                <a:gd name="T28" fmla="*/ 2 w 15"/>
                <a:gd name="T29" fmla="*/ 0 h 3"/>
                <a:gd name="T30" fmla="*/ 2 w 15"/>
                <a:gd name="T31" fmla="*/ 0 h 3"/>
                <a:gd name="T32" fmla="*/ 2 w 15"/>
                <a:gd name="T33" fmla="*/ 0 h 3"/>
                <a:gd name="T34" fmla="*/ 2 w 15"/>
                <a:gd name="T35" fmla="*/ 0 h 3"/>
                <a:gd name="T36" fmla="*/ 2 w 15"/>
                <a:gd name="T37" fmla="*/ 0 h 3"/>
                <a:gd name="T38" fmla="*/ 2 w 15"/>
                <a:gd name="T39" fmla="*/ 0 h 3"/>
                <a:gd name="T40" fmla="*/ 2 w 15"/>
                <a:gd name="T41" fmla="*/ 0 h 3"/>
                <a:gd name="T42" fmla="*/ 2 w 15"/>
                <a:gd name="T43" fmla="*/ 0 h 3"/>
                <a:gd name="T44" fmla="*/ 2 w 15"/>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
                <a:gd name="T70" fmla="*/ 0 h 3"/>
                <a:gd name="T71" fmla="*/ 15 w 15"/>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 h="3">
                  <a:moveTo>
                    <a:pt x="11" y="1"/>
                  </a:moveTo>
                  <a:lnTo>
                    <a:pt x="11" y="1"/>
                  </a:lnTo>
                  <a:lnTo>
                    <a:pt x="9" y="1"/>
                  </a:lnTo>
                  <a:lnTo>
                    <a:pt x="7" y="1"/>
                  </a:lnTo>
                  <a:lnTo>
                    <a:pt x="5" y="0"/>
                  </a:lnTo>
                  <a:lnTo>
                    <a:pt x="4" y="1"/>
                  </a:lnTo>
                  <a:lnTo>
                    <a:pt x="3" y="1"/>
                  </a:lnTo>
                  <a:lnTo>
                    <a:pt x="1" y="1"/>
                  </a:lnTo>
                  <a:lnTo>
                    <a:pt x="0" y="1"/>
                  </a:lnTo>
                  <a:lnTo>
                    <a:pt x="0" y="2"/>
                  </a:lnTo>
                  <a:lnTo>
                    <a:pt x="2" y="2"/>
                  </a:lnTo>
                  <a:lnTo>
                    <a:pt x="7" y="3"/>
                  </a:lnTo>
                  <a:lnTo>
                    <a:pt x="11" y="2"/>
                  </a:lnTo>
                  <a:lnTo>
                    <a:pt x="15" y="2"/>
                  </a:lnTo>
                  <a:lnTo>
                    <a:pt x="14" y="1"/>
                  </a:lnTo>
                  <a:lnTo>
                    <a:pt x="1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2" name="Freeform 4635"/>
            <p:cNvSpPr>
              <a:spLocks/>
            </p:cNvSpPr>
            <p:nvPr/>
          </p:nvSpPr>
          <p:spPr bwMode="auto">
            <a:xfrm>
              <a:off x="5522" y="1896"/>
              <a:ext cx="3" cy="3"/>
            </a:xfrm>
            <a:custGeom>
              <a:avLst/>
              <a:gdLst>
                <a:gd name="T0" fmla="*/ 1 w 3"/>
                <a:gd name="T1" fmla="*/ 3 h 3"/>
                <a:gd name="T2" fmla="*/ 1 w 3"/>
                <a:gd name="T3" fmla="*/ 3 h 3"/>
                <a:gd name="T4" fmla="*/ 3 w 3"/>
                <a:gd name="T5" fmla="*/ 0 h 3"/>
                <a:gd name="T6" fmla="*/ 2 w 3"/>
                <a:gd name="T7" fmla="*/ 0 h 3"/>
                <a:gd name="T8" fmla="*/ 2 w 3"/>
                <a:gd name="T9" fmla="*/ 0 h 3"/>
                <a:gd name="T10" fmla="*/ 0 w 3"/>
                <a:gd name="T11" fmla="*/ 0 h 3"/>
                <a:gd name="T12" fmla="*/ 0 w 3"/>
                <a:gd name="T13" fmla="*/ 2 h 3"/>
                <a:gd name="T14" fmla="*/ 0 w 3"/>
                <a:gd name="T15" fmla="*/ 2 h 3"/>
                <a:gd name="T16" fmla="*/ 0 w 3"/>
                <a:gd name="T17" fmla="*/ 3 h 3"/>
                <a:gd name="T18" fmla="*/ 0 w 3"/>
                <a:gd name="T19" fmla="*/ 3 h 3"/>
                <a:gd name="T20" fmla="*/ 1 w 3"/>
                <a:gd name="T21" fmla="*/ 3 h 3"/>
                <a:gd name="T22" fmla="*/ 1 w 3"/>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3"/>
                  </a:moveTo>
                  <a:lnTo>
                    <a:pt x="1" y="3"/>
                  </a:lnTo>
                  <a:lnTo>
                    <a:pt x="3" y="0"/>
                  </a:lnTo>
                  <a:lnTo>
                    <a:pt x="2" y="0"/>
                  </a:lnTo>
                  <a:lnTo>
                    <a:pt x="0" y="0"/>
                  </a:lnTo>
                  <a:lnTo>
                    <a:pt x="0" y="2"/>
                  </a:lnTo>
                  <a:lnTo>
                    <a:pt x="0" y="3"/>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3" name="Freeform 4636"/>
            <p:cNvSpPr>
              <a:spLocks/>
            </p:cNvSpPr>
            <p:nvPr/>
          </p:nvSpPr>
          <p:spPr bwMode="auto">
            <a:xfrm>
              <a:off x="5545" y="1891"/>
              <a:ext cx="2" cy="2"/>
            </a:xfrm>
            <a:custGeom>
              <a:avLst/>
              <a:gdLst>
                <a:gd name="T0" fmla="*/ 0 w 2"/>
                <a:gd name="T1" fmla="*/ 2 h 2"/>
                <a:gd name="T2" fmla="*/ 0 w 2"/>
                <a:gd name="T3" fmla="*/ 2 h 2"/>
                <a:gd name="T4" fmla="*/ 1 w 2"/>
                <a:gd name="T5" fmla="*/ 2 h 2"/>
                <a:gd name="T6" fmla="*/ 2 w 2"/>
                <a:gd name="T7" fmla="*/ 1 h 2"/>
                <a:gd name="T8" fmla="*/ 2 w 2"/>
                <a:gd name="T9" fmla="*/ 1 h 2"/>
                <a:gd name="T10" fmla="*/ 2 w 2"/>
                <a:gd name="T11" fmla="*/ 0 h 2"/>
                <a:gd name="T12" fmla="*/ 1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1" y="2"/>
                  </a:lnTo>
                  <a:lnTo>
                    <a:pt x="2" y="1"/>
                  </a:lnTo>
                  <a:lnTo>
                    <a:pt x="2" y="0"/>
                  </a:lnTo>
                  <a:lnTo>
                    <a:pt x="1" y="0"/>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4" name="Freeform 4637"/>
            <p:cNvSpPr>
              <a:spLocks/>
            </p:cNvSpPr>
            <p:nvPr/>
          </p:nvSpPr>
          <p:spPr bwMode="auto">
            <a:xfrm>
              <a:off x="5554" y="1888"/>
              <a:ext cx="4" cy="2"/>
            </a:xfrm>
            <a:custGeom>
              <a:avLst/>
              <a:gdLst>
                <a:gd name="T0" fmla="*/ 2 w 5"/>
                <a:gd name="T1" fmla="*/ 0 h 2"/>
                <a:gd name="T2" fmla="*/ 2 w 5"/>
                <a:gd name="T3" fmla="*/ 0 h 2"/>
                <a:gd name="T4" fmla="*/ 0 w 5"/>
                <a:gd name="T5" fmla="*/ 0 h 2"/>
                <a:gd name="T6" fmla="*/ 0 w 5"/>
                <a:gd name="T7" fmla="*/ 1 h 2"/>
                <a:gd name="T8" fmla="*/ 1 w 5"/>
                <a:gd name="T9" fmla="*/ 1 h 2"/>
                <a:gd name="T10" fmla="*/ 1 w 5"/>
                <a:gd name="T11" fmla="*/ 1 h 2"/>
                <a:gd name="T12" fmla="*/ 2 w 5"/>
                <a:gd name="T13" fmla="*/ 2 h 2"/>
                <a:gd name="T14" fmla="*/ 2 w 5"/>
                <a:gd name="T15" fmla="*/ 2 h 2"/>
                <a:gd name="T16" fmla="*/ 2 w 5"/>
                <a:gd name="T17" fmla="*/ 2 h 2"/>
                <a:gd name="T18" fmla="*/ 2 w 5"/>
                <a:gd name="T19" fmla="*/ 2 h 2"/>
                <a:gd name="T20" fmla="*/ 2 w 5"/>
                <a:gd name="T21" fmla="*/ 0 h 2"/>
                <a:gd name="T22" fmla="*/ 2 w 5"/>
                <a:gd name="T23" fmla="*/ 0 h 2"/>
                <a:gd name="T24" fmla="*/ 2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3" y="0"/>
                  </a:moveTo>
                  <a:lnTo>
                    <a:pt x="3" y="0"/>
                  </a:lnTo>
                  <a:lnTo>
                    <a:pt x="0" y="0"/>
                  </a:lnTo>
                  <a:lnTo>
                    <a:pt x="0" y="1"/>
                  </a:lnTo>
                  <a:lnTo>
                    <a:pt x="1" y="1"/>
                  </a:lnTo>
                  <a:lnTo>
                    <a:pt x="2" y="2"/>
                  </a:lnTo>
                  <a:lnTo>
                    <a:pt x="4" y="2"/>
                  </a:lnTo>
                  <a:lnTo>
                    <a:pt x="5" y="2"/>
                  </a:lnTo>
                  <a:lnTo>
                    <a:pt x="5" y="0"/>
                  </a:lnTo>
                  <a:lnTo>
                    <a:pt x="3"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5" name="Freeform 4638"/>
            <p:cNvSpPr>
              <a:spLocks/>
            </p:cNvSpPr>
            <p:nvPr/>
          </p:nvSpPr>
          <p:spPr bwMode="auto">
            <a:xfrm>
              <a:off x="5567" y="1876"/>
              <a:ext cx="13" cy="12"/>
            </a:xfrm>
            <a:custGeom>
              <a:avLst/>
              <a:gdLst>
                <a:gd name="T0" fmla="*/ 2 w 16"/>
                <a:gd name="T1" fmla="*/ 0 h 15"/>
                <a:gd name="T2" fmla="*/ 2 w 16"/>
                <a:gd name="T3" fmla="*/ 0 h 15"/>
                <a:gd name="T4" fmla="*/ 2 w 16"/>
                <a:gd name="T5" fmla="*/ 2 h 15"/>
                <a:gd name="T6" fmla="*/ 2 w 16"/>
                <a:gd name="T7" fmla="*/ 2 h 15"/>
                <a:gd name="T8" fmla="*/ 2 w 16"/>
                <a:gd name="T9" fmla="*/ 2 h 15"/>
                <a:gd name="T10" fmla="*/ 2 w 16"/>
                <a:gd name="T11" fmla="*/ 2 h 15"/>
                <a:gd name="T12" fmla="*/ 2 w 16"/>
                <a:gd name="T13" fmla="*/ 2 h 15"/>
                <a:gd name="T14" fmla="*/ 2 w 16"/>
                <a:gd name="T15" fmla="*/ 2 h 15"/>
                <a:gd name="T16" fmla="*/ 2 w 16"/>
                <a:gd name="T17" fmla="*/ 2 h 15"/>
                <a:gd name="T18" fmla="*/ 2 w 16"/>
                <a:gd name="T19" fmla="*/ 2 h 15"/>
                <a:gd name="T20" fmla="*/ 2 w 16"/>
                <a:gd name="T21" fmla="*/ 2 h 15"/>
                <a:gd name="T22" fmla="*/ 2 w 16"/>
                <a:gd name="T23" fmla="*/ 2 h 15"/>
                <a:gd name="T24" fmla="*/ 2 w 16"/>
                <a:gd name="T25" fmla="*/ 2 h 15"/>
                <a:gd name="T26" fmla="*/ 2 w 16"/>
                <a:gd name="T27" fmla="*/ 2 h 15"/>
                <a:gd name="T28" fmla="*/ 2 w 16"/>
                <a:gd name="T29" fmla="*/ 2 h 15"/>
                <a:gd name="T30" fmla="*/ 2 w 16"/>
                <a:gd name="T31" fmla="*/ 2 h 15"/>
                <a:gd name="T32" fmla="*/ 2 w 16"/>
                <a:gd name="T33" fmla="*/ 2 h 15"/>
                <a:gd name="T34" fmla="*/ 2 w 16"/>
                <a:gd name="T35" fmla="*/ 2 h 15"/>
                <a:gd name="T36" fmla="*/ 2 w 16"/>
                <a:gd name="T37" fmla="*/ 2 h 15"/>
                <a:gd name="T38" fmla="*/ 1 w 16"/>
                <a:gd name="T39" fmla="*/ 2 h 15"/>
                <a:gd name="T40" fmla="*/ 0 w 16"/>
                <a:gd name="T41" fmla="*/ 2 h 15"/>
                <a:gd name="T42" fmla="*/ 1 w 16"/>
                <a:gd name="T43" fmla="*/ 2 h 15"/>
                <a:gd name="T44" fmla="*/ 2 w 16"/>
                <a:gd name="T45" fmla="*/ 2 h 15"/>
                <a:gd name="T46" fmla="*/ 2 w 16"/>
                <a:gd name="T47" fmla="*/ 2 h 15"/>
                <a:gd name="T48" fmla="*/ 2 w 16"/>
                <a:gd name="T49" fmla="*/ 2 h 15"/>
                <a:gd name="T50" fmla="*/ 2 w 16"/>
                <a:gd name="T51" fmla="*/ 2 h 15"/>
                <a:gd name="T52" fmla="*/ 2 w 16"/>
                <a:gd name="T53" fmla="*/ 2 h 15"/>
                <a:gd name="T54" fmla="*/ 2 w 16"/>
                <a:gd name="T55" fmla="*/ 0 h 15"/>
                <a:gd name="T56" fmla="*/ 2 w 16"/>
                <a:gd name="T57" fmla="*/ 0 h 15"/>
                <a:gd name="T58" fmla="*/ 2 w 16"/>
                <a:gd name="T59" fmla="*/ 0 h 15"/>
                <a:gd name="T60" fmla="*/ 2 w 16"/>
                <a:gd name="T61" fmla="*/ 0 h 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5"/>
                <a:gd name="T95" fmla="*/ 16 w 16"/>
                <a:gd name="T96" fmla="*/ 15 h 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5">
                  <a:moveTo>
                    <a:pt x="14" y="0"/>
                  </a:moveTo>
                  <a:lnTo>
                    <a:pt x="14" y="0"/>
                  </a:lnTo>
                  <a:lnTo>
                    <a:pt x="11" y="2"/>
                  </a:lnTo>
                  <a:lnTo>
                    <a:pt x="9" y="3"/>
                  </a:lnTo>
                  <a:lnTo>
                    <a:pt x="9" y="4"/>
                  </a:lnTo>
                  <a:lnTo>
                    <a:pt x="9" y="6"/>
                  </a:lnTo>
                  <a:lnTo>
                    <a:pt x="8" y="7"/>
                  </a:lnTo>
                  <a:lnTo>
                    <a:pt x="6" y="6"/>
                  </a:lnTo>
                  <a:lnTo>
                    <a:pt x="4" y="7"/>
                  </a:lnTo>
                  <a:lnTo>
                    <a:pt x="3" y="8"/>
                  </a:lnTo>
                  <a:lnTo>
                    <a:pt x="4" y="9"/>
                  </a:lnTo>
                  <a:lnTo>
                    <a:pt x="3" y="10"/>
                  </a:lnTo>
                  <a:lnTo>
                    <a:pt x="3" y="11"/>
                  </a:lnTo>
                  <a:lnTo>
                    <a:pt x="1" y="14"/>
                  </a:lnTo>
                  <a:lnTo>
                    <a:pt x="0" y="15"/>
                  </a:lnTo>
                  <a:lnTo>
                    <a:pt x="1" y="15"/>
                  </a:lnTo>
                  <a:lnTo>
                    <a:pt x="15" y="4"/>
                  </a:lnTo>
                  <a:lnTo>
                    <a:pt x="16" y="4"/>
                  </a:lnTo>
                  <a:lnTo>
                    <a:pt x="16" y="2"/>
                  </a:lnTo>
                  <a:lnTo>
                    <a:pt x="16" y="0"/>
                  </a:lnTo>
                  <a:lnTo>
                    <a:pt x="15" y="0"/>
                  </a:lnTo>
                  <a:lnTo>
                    <a:pt x="14"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6" name="Freeform 4639"/>
            <p:cNvSpPr>
              <a:spLocks/>
            </p:cNvSpPr>
            <p:nvPr/>
          </p:nvSpPr>
          <p:spPr bwMode="auto">
            <a:xfrm>
              <a:off x="4974" y="2475"/>
              <a:ext cx="4" cy="5"/>
            </a:xfrm>
            <a:custGeom>
              <a:avLst/>
              <a:gdLst>
                <a:gd name="T0" fmla="*/ 2 w 5"/>
                <a:gd name="T1" fmla="*/ 1 h 6"/>
                <a:gd name="T2" fmla="*/ 2 w 5"/>
                <a:gd name="T3" fmla="*/ 1 h 6"/>
                <a:gd name="T4" fmla="*/ 2 w 5"/>
                <a:gd name="T5" fmla="*/ 0 h 6"/>
                <a:gd name="T6" fmla="*/ 2 w 5"/>
                <a:gd name="T7" fmla="*/ 0 h 6"/>
                <a:gd name="T8" fmla="*/ 0 w 5"/>
                <a:gd name="T9" fmla="*/ 2 h 6"/>
                <a:gd name="T10" fmla="*/ 0 w 5"/>
                <a:gd name="T11" fmla="*/ 2 h 6"/>
                <a:gd name="T12" fmla="*/ 0 w 5"/>
                <a:gd name="T13" fmla="*/ 3 h 6"/>
                <a:gd name="T14" fmla="*/ 0 w 5"/>
                <a:gd name="T15" fmla="*/ 3 h 6"/>
                <a:gd name="T16" fmla="*/ 0 w 5"/>
                <a:gd name="T17" fmla="*/ 3 h 6"/>
                <a:gd name="T18" fmla="*/ 0 w 5"/>
                <a:gd name="T19" fmla="*/ 3 h 6"/>
                <a:gd name="T20" fmla="*/ 2 w 5"/>
                <a:gd name="T21" fmla="*/ 3 h 6"/>
                <a:gd name="T22" fmla="*/ 2 w 5"/>
                <a:gd name="T23" fmla="*/ 1 h 6"/>
                <a:gd name="T24" fmla="*/ 2 w 5"/>
                <a:gd name="T25" fmla="*/ 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6"/>
                <a:gd name="T41" fmla="*/ 5 w 5"/>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6">
                  <a:moveTo>
                    <a:pt x="5" y="1"/>
                  </a:moveTo>
                  <a:lnTo>
                    <a:pt x="5" y="1"/>
                  </a:lnTo>
                  <a:lnTo>
                    <a:pt x="5" y="0"/>
                  </a:lnTo>
                  <a:lnTo>
                    <a:pt x="4" y="0"/>
                  </a:lnTo>
                  <a:lnTo>
                    <a:pt x="0" y="2"/>
                  </a:lnTo>
                  <a:lnTo>
                    <a:pt x="0" y="4"/>
                  </a:lnTo>
                  <a:lnTo>
                    <a:pt x="0" y="5"/>
                  </a:lnTo>
                  <a:lnTo>
                    <a:pt x="0" y="6"/>
                  </a:lnTo>
                  <a:lnTo>
                    <a:pt x="2" y="5"/>
                  </a:lnTo>
                  <a:lnTo>
                    <a:pt x="5"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7" name="Freeform 4640"/>
            <p:cNvSpPr>
              <a:spLocks/>
            </p:cNvSpPr>
            <p:nvPr/>
          </p:nvSpPr>
          <p:spPr bwMode="auto">
            <a:xfrm>
              <a:off x="2461" y="2662"/>
              <a:ext cx="8" cy="13"/>
            </a:xfrm>
            <a:custGeom>
              <a:avLst/>
              <a:gdLst>
                <a:gd name="T0" fmla="*/ 2 w 10"/>
                <a:gd name="T1" fmla="*/ 3 h 15"/>
                <a:gd name="T2" fmla="*/ 2 w 10"/>
                <a:gd name="T3" fmla="*/ 3 h 15"/>
                <a:gd name="T4" fmla="*/ 2 w 10"/>
                <a:gd name="T5" fmla="*/ 3 h 15"/>
                <a:gd name="T6" fmla="*/ 0 w 10"/>
                <a:gd name="T7" fmla="*/ 3 h 15"/>
                <a:gd name="T8" fmla="*/ 0 w 10"/>
                <a:gd name="T9" fmla="*/ 3 h 15"/>
                <a:gd name="T10" fmla="*/ 0 w 10"/>
                <a:gd name="T11" fmla="*/ 3 h 15"/>
                <a:gd name="T12" fmla="*/ 0 w 10"/>
                <a:gd name="T13" fmla="*/ 3 h 15"/>
                <a:gd name="T14" fmla="*/ 1 w 10"/>
                <a:gd name="T15" fmla="*/ 3 h 15"/>
                <a:gd name="T16" fmla="*/ 1 w 10"/>
                <a:gd name="T17" fmla="*/ 3 h 15"/>
                <a:gd name="T18" fmla="*/ 2 w 10"/>
                <a:gd name="T19" fmla="*/ 3 h 15"/>
                <a:gd name="T20" fmla="*/ 2 w 10"/>
                <a:gd name="T21" fmla="*/ 3 h 15"/>
                <a:gd name="T22" fmla="*/ 2 w 10"/>
                <a:gd name="T23" fmla="*/ 3 h 15"/>
                <a:gd name="T24" fmla="*/ 2 w 10"/>
                <a:gd name="T25" fmla="*/ 3 h 15"/>
                <a:gd name="T26" fmla="*/ 2 w 10"/>
                <a:gd name="T27" fmla="*/ 1 h 15"/>
                <a:gd name="T28" fmla="*/ 2 w 10"/>
                <a:gd name="T29" fmla="*/ 1 h 15"/>
                <a:gd name="T30" fmla="*/ 2 w 10"/>
                <a:gd name="T31" fmla="*/ 0 h 15"/>
                <a:gd name="T32" fmla="*/ 2 w 10"/>
                <a:gd name="T33" fmla="*/ 0 h 15"/>
                <a:gd name="T34" fmla="*/ 2 w 10"/>
                <a:gd name="T35" fmla="*/ 3 h 15"/>
                <a:gd name="T36" fmla="*/ 2 w 10"/>
                <a:gd name="T37" fmla="*/ 3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5"/>
                <a:gd name="T59" fmla="*/ 10 w 10"/>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5">
                  <a:moveTo>
                    <a:pt x="4" y="3"/>
                  </a:moveTo>
                  <a:lnTo>
                    <a:pt x="4" y="3"/>
                  </a:lnTo>
                  <a:lnTo>
                    <a:pt x="2" y="6"/>
                  </a:lnTo>
                  <a:lnTo>
                    <a:pt x="0" y="11"/>
                  </a:lnTo>
                  <a:lnTo>
                    <a:pt x="0" y="14"/>
                  </a:lnTo>
                  <a:lnTo>
                    <a:pt x="0" y="15"/>
                  </a:lnTo>
                  <a:lnTo>
                    <a:pt x="1" y="14"/>
                  </a:lnTo>
                  <a:lnTo>
                    <a:pt x="6" y="10"/>
                  </a:lnTo>
                  <a:lnTo>
                    <a:pt x="8" y="8"/>
                  </a:lnTo>
                  <a:lnTo>
                    <a:pt x="9" y="6"/>
                  </a:lnTo>
                  <a:lnTo>
                    <a:pt x="10" y="1"/>
                  </a:lnTo>
                  <a:lnTo>
                    <a:pt x="10" y="0"/>
                  </a:lnTo>
                  <a:lnTo>
                    <a:pt x="8" y="0"/>
                  </a:lnTo>
                  <a:lnTo>
                    <a:pt x="4"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8" name="Freeform 4641"/>
            <p:cNvSpPr>
              <a:spLocks/>
            </p:cNvSpPr>
            <p:nvPr/>
          </p:nvSpPr>
          <p:spPr bwMode="auto">
            <a:xfrm>
              <a:off x="2467" y="2656"/>
              <a:ext cx="3" cy="4"/>
            </a:xfrm>
            <a:custGeom>
              <a:avLst/>
              <a:gdLst>
                <a:gd name="T0" fmla="*/ 3 w 3"/>
                <a:gd name="T1" fmla="*/ 2 h 4"/>
                <a:gd name="T2" fmla="*/ 3 w 3"/>
                <a:gd name="T3" fmla="*/ 2 h 4"/>
                <a:gd name="T4" fmla="*/ 3 w 3"/>
                <a:gd name="T5" fmla="*/ 0 h 4"/>
                <a:gd name="T6" fmla="*/ 3 w 3"/>
                <a:gd name="T7" fmla="*/ 0 h 4"/>
                <a:gd name="T8" fmla="*/ 1 w 3"/>
                <a:gd name="T9" fmla="*/ 2 h 4"/>
                <a:gd name="T10" fmla="*/ 1 w 3"/>
                <a:gd name="T11" fmla="*/ 2 h 4"/>
                <a:gd name="T12" fmla="*/ 0 w 3"/>
                <a:gd name="T13" fmla="*/ 4 h 4"/>
                <a:gd name="T14" fmla="*/ 0 w 3"/>
                <a:gd name="T15" fmla="*/ 4 h 4"/>
                <a:gd name="T16" fmla="*/ 0 w 3"/>
                <a:gd name="T17" fmla="*/ 4 h 4"/>
                <a:gd name="T18" fmla="*/ 3 w 3"/>
                <a:gd name="T19" fmla="*/ 2 h 4"/>
                <a:gd name="T20" fmla="*/ 3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3" y="2"/>
                  </a:moveTo>
                  <a:lnTo>
                    <a:pt x="3" y="2"/>
                  </a:lnTo>
                  <a:lnTo>
                    <a:pt x="3" y="0"/>
                  </a:lnTo>
                  <a:lnTo>
                    <a:pt x="1" y="2"/>
                  </a:lnTo>
                  <a:lnTo>
                    <a:pt x="0" y="4"/>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19" name="Freeform 4642"/>
            <p:cNvSpPr>
              <a:spLocks/>
            </p:cNvSpPr>
            <p:nvPr/>
          </p:nvSpPr>
          <p:spPr bwMode="auto">
            <a:xfrm>
              <a:off x="2470" y="2663"/>
              <a:ext cx="4" cy="4"/>
            </a:xfrm>
            <a:custGeom>
              <a:avLst/>
              <a:gdLst>
                <a:gd name="T0" fmla="*/ 2 w 5"/>
                <a:gd name="T1" fmla="*/ 2 h 5"/>
                <a:gd name="T2" fmla="*/ 2 w 5"/>
                <a:gd name="T3" fmla="*/ 2 h 5"/>
                <a:gd name="T4" fmla="*/ 2 w 5"/>
                <a:gd name="T5" fmla="*/ 1 h 5"/>
                <a:gd name="T6" fmla="*/ 2 w 5"/>
                <a:gd name="T7" fmla="*/ 1 h 5"/>
                <a:gd name="T8" fmla="*/ 2 w 5"/>
                <a:gd name="T9" fmla="*/ 0 h 5"/>
                <a:gd name="T10" fmla="*/ 2 w 5"/>
                <a:gd name="T11" fmla="*/ 0 h 5"/>
                <a:gd name="T12" fmla="*/ 1 w 5"/>
                <a:gd name="T13" fmla="*/ 1 h 5"/>
                <a:gd name="T14" fmla="*/ 1 w 5"/>
                <a:gd name="T15" fmla="*/ 1 h 5"/>
                <a:gd name="T16" fmla="*/ 0 w 5"/>
                <a:gd name="T17" fmla="*/ 2 h 5"/>
                <a:gd name="T18" fmla="*/ 0 w 5"/>
                <a:gd name="T19" fmla="*/ 2 h 5"/>
                <a:gd name="T20" fmla="*/ 0 w 5"/>
                <a:gd name="T21" fmla="*/ 2 h 5"/>
                <a:gd name="T22" fmla="*/ 0 w 5"/>
                <a:gd name="T23" fmla="*/ 2 h 5"/>
                <a:gd name="T24" fmla="*/ 1 w 5"/>
                <a:gd name="T25" fmla="*/ 2 h 5"/>
                <a:gd name="T26" fmla="*/ 2 w 5"/>
                <a:gd name="T27" fmla="*/ 2 h 5"/>
                <a:gd name="T28" fmla="*/ 2 w 5"/>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5"/>
                <a:gd name="T47" fmla="*/ 5 w 5"/>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5">
                  <a:moveTo>
                    <a:pt x="3" y="3"/>
                  </a:moveTo>
                  <a:lnTo>
                    <a:pt x="3" y="3"/>
                  </a:lnTo>
                  <a:lnTo>
                    <a:pt x="5" y="1"/>
                  </a:lnTo>
                  <a:lnTo>
                    <a:pt x="5" y="0"/>
                  </a:lnTo>
                  <a:lnTo>
                    <a:pt x="1" y="1"/>
                  </a:lnTo>
                  <a:lnTo>
                    <a:pt x="0" y="3"/>
                  </a:lnTo>
                  <a:lnTo>
                    <a:pt x="0" y="4"/>
                  </a:lnTo>
                  <a:lnTo>
                    <a:pt x="0" y="5"/>
                  </a:lnTo>
                  <a:lnTo>
                    <a:pt x="1" y="5"/>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0" name="Freeform 4643"/>
            <p:cNvSpPr>
              <a:spLocks/>
            </p:cNvSpPr>
            <p:nvPr/>
          </p:nvSpPr>
          <p:spPr bwMode="auto">
            <a:xfrm>
              <a:off x="2471" y="2655"/>
              <a:ext cx="5" cy="3"/>
            </a:xfrm>
            <a:custGeom>
              <a:avLst/>
              <a:gdLst>
                <a:gd name="T0" fmla="*/ 1 w 7"/>
                <a:gd name="T1" fmla="*/ 2 h 4"/>
                <a:gd name="T2" fmla="*/ 1 w 7"/>
                <a:gd name="T3" fmla="*/ 2 h 4"/>
                <a:gd name="T4" fmla="*/ 1 w 7"/>
                <a:gd name="T5" fmla="*/ 1 h 4"/>
                <a:gd name="T6" fmla="*/ 1 w 7"/>
                <a:gd name="T7" fmla="*/ 0 h 4"/>
                <a:gd name="T8" fmla="*/ 1 w 7"/>
                <a:gd name="T9" fmla="*/ 0 h 4"/>
                <a:gd name="T10" fmla="*/ 1 w 7"/>
                <a:gd name="T11" fmla="*/ 1 h 4"/>
                <a:gd name="T12" fmla="*/ 1 w 7"/>
                <a:gd name="T13" fmla="*/ 1 h 4"/>
                <a:gd name="T14" fmla="*/ 1 w 7"/>
                <a:gd name="T15" fmla="*/ 1 h 4"/>
                <a:gd name="T16" fmla="*/ 0 w 7"/>
                <a:gd name="T17" fmla="*/ 2 h 4"/>
                <a:gd name="T18" fmla="*/ 0 w 7"/>
                <a:gd name="T19" fmla="*/ 2 h 4"/>
                <a:gd name="T20" fmla="*/ 1 w 7"/>
                <a:gd name="T21" fmla="*/ 2 h 4"/>
                <a:gd name="T22" fmla="*/ 1 w 7"/>
                <a:gd name="T23" fmla="*/ 2 h 4"/>
                <a:gd name="T24" fmla="*/ 1 w 7"/>
                <a:gd name="T25" fmla="*/ 2 h 4"/>
                <a:gd name="T26" fmla="*/ 1 w 7"/>
                <a:gd name="T27" fmla="*/ 2 h 4"/>
                <a:gd name="T28" fmla="*/ 1 w 7"/>
                <a:gd name="T29" fmla="*/ 2 h 4"/>
                <a:gd name="T30" fmla="*/ 1 w 7"/>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7" y="2"/>
                  </a:moveTo>
                  <a:lnTo>
                    <a:pt x="7" y="2"/>
                  </a:lnTo>
                  <a:lnTo>
                    <a:pt x="7" y="1"/>
                  </a:lnTo>
                  <a:lnTo>
                    <a:pt x="6" y="0"/>
                  </a:lnTo>
                  <a:lnTo>
                    <a:pt x="5" y="1"/>
                  </a:lnTo>
                  <a:lnTo>
                    <a:pt x="2" y="1"/>
                  </a:lnTo>
                  <a:lnTo>
                    <a:pt x="0" y="2"/>
                  </a:lnTo>
                  <a:lnTo>
                    <a:pt x="0" y="3"/>
                  </a:lnTo>
                  <a:lnTo>
                    <a:pt x="2" y="4"/>
                  </a:lnTo>
                  <a:lnTo>
                    <a:pt x="3" y="4"/>
                  </a:lnTo>
                  <a:lnTo>
                    <a:pt x="4" y="4"/>
                  </a:lnTo>
                  <a:lnTo>
                    <a:pt x="7"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1" name="Freeform 4644"/>
            <p:cNvSpPr>
              <a:spLocks/>
            </p:cNvSpPr>
            <p:nvPr/>
          </p:nvSpPr>
          <p:spPr bwMode="auto">
            <a:xfrm>
              <a:off x="2477" y="2653"/>
              <a:ext cx="2" cy="2"/>
            </a:xfrm>
            <a:custGeom>
              <a:avLst/>
              <a:gdLst>
                <a:gd name="T0" fmla="*/ 0 w 2"/>
                <a:gd name="T1" fmla="*/ 1 h 3"/>
                <a:gd name="T2" fmla="*/ 0 w 2"/>
                <a:gd name="T3" fmla="*/ 1 h 3"/>
                <a:gd name="T4" fmla="*/ 0 w 2"/>
                <a:gd name="T5" fmla="*/ 1 h 3"/>
                <a:gd name="T6" fmla="*/ 0 w 2"/>
                <a:gd name="T7" fmla="*/ 1 h 3"/>
                <a:gd name="T8" fmla="*/ 1 w 2"/>
                <a:gd name="T9" fmla="*/ 1 h 3"/>
                <a:gd name="T10" fmla="*/ 1 w 2"/>
                <a:gd name="T11" fmla="*/ 1 h 3"/>
                <a:gd name="T12" fmla="*/ 2 w 2"/>
                <a:gd name="T13" fmla="*/ 1 h 3"/>
                <a:gd name="T14" fmla="*/ 1 w 2"/>
                <a:gd name="T15" fmla="*/ 1 h 3"/>
                <a:gd name="T16" fmla="*/ 1 w 2"/>
                <a:gd name="T17" fmla="*/ 1 h 3"/>
                <a:gd name="T18" fmla="*/ 0 w 2"/>
                <a:gd name="T19" fmla="*/ 0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2"/>
                  </a:moveTo>
                  <a:lnTo>
                    <a:pt x="0" y="2"/>
                  </a:lnTo>
                  <a:lnTo>
                    <a:pt x="0" y="3"/>
                  </a:lnTo>
                  <a:lnTo>
                    <a:pt x="1" y="3"/>
                  </a:lnTo>
                  <a:lnTo>
                    <a:pt x="2" y="2"/>
                  </a:lnTo>
                  <a:lnTo>
                    <a:pt x="1" y="1"/>
                  </a:lnTo>
                  <a:lnTo>
                    <a:pt x="0" y="0"/>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2" name="Freeform 4645"/>
            <p:cNvSpPr>
              <a:spLocks/>
            </p:cNvSpPr>
            <p:nvPr/>
          </p:nvSpPr>
          <p:spPr bwMode="auto">
            <a:xfrm>
              <a:off x="2479" y="2646"/>
              <a:ext cx="1" cy="7"/>
            </a:xfrm>
            <a:custGeom>
              <a:avLst/>
              <a:gdLst>
                <a:gd name="T0" fmla="*/ 0 w 1"/>
                <a:gd name="T1" fmla="*/ 5 h 7"/>
                <a:gd name="T2" fmla="*/ 0 w 1"/>
                <a:gd name="T3" fmla="*/ 5 h 7"/>
                <a:gd name="T4" fmla="*/ 0 w 1"/>
                <a:gd name="T5" fmla="*/ 6 h 7"/>
                <a:gd name="T6" fmla="*/ 0 w 1"/>
                <a:gd name="T7" fmla="*/ 7 h 7"/>
                <a:gd name="T8" fmla="*/ 1 w 1"/>
                <a:gd name="T9" fmla="*/ 6 h 7"/>
                <a:gd name="T10" fmla="*/ 1 w 1"/>
                <a:gd name="T11" fmla="*/ 6 h 7"/>
                <a:gd name="T12" fmla="*/ 1 w 1"/>
                <a:gd name="T13" fmla="*/ 5 h 7"/>
                <a:gd name="T14" fmla="*/ 1 w 1"/>
                <a:gd name="T15" fmla="*/ 1 h 7"/>
                <a:gd name="T16" fmla="*/ 1 w 1"/>
                <a:gd name="T17" fmla="*/ 1 h 7"/>
                <a:gd name="T18" fmla="*/ 1 w 1"/>
                <a:gd name="T19" fmla="*/ 0 h 7"/>
                <a:gd name="T20" fmla="*/ 1 w 1"/>
                <a:gd name="T21" fmla="*/ 0 h 7"/>
                <a:gd name="T22" fmla="*/ 0 w 1"/>
                <a:gd name="T23" fmla="*/ 5 h 7"/>
                <a:gd name="T24" fmla="*/ 0 w 1"/>
                <a:gd name="T25" fmla="*/ 5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
                <a:gd name="T40" fmla="*/ 0 h 7"/>
                <a:gd name="T41" fmla="*/ 1 w 1"/>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 h="7">
                  <a:moveTo>
                    <a:pt x="0" y="5"/>
                  </a:moveTo>
                  <a:lnTo>
                    <a:pt x="0" y="5"/>
                  </a:lnTo>
                  <a:lnTo>
                    <a:pt x="0" y="6"/>
                  </a:lnTo>
                  <a:lnTo>
                    <a:pt x="0" y="7"/>
                  </a:lnTo>
                  <a:lnTo>
                    <a:pt x="1" y="6"/>
                  </a:lnTo>
                  <a:lnTo>
                    <a:pt x="1" y="5"/>
                  </a:lnTo>
                  <a:lnTo>
                    <a:pt x="1" y="1"/>
                  </a:lnTo>
                  <a:lnTo>
                    <a:pt x="1" y="0"/>
                  </a:lnTo>
                  <a:lnTo>
                    <a:pt x="0"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3" name="Freeform 4646"/>
            <p:cNvSpPr>
              <a:spLocks/>
            </p:cNvSpPr>
            <p:nvPr/>
          </p:nvSpPr>
          <p:spPr bwMode="auto">
            <a:xfrm>
              <a:off x="2481" y="2646"/>
              <a:ext cx="3" cy="5"/>
            </a:xfrm>
            <a:custGeom>
              <a:avLst/>
              <a:gdLst>
                <a:gd name="T0" fmla="*/ 0 w 5"/>
                <a:gd name="T1" fmla="*/ 2 h 5"/>
                <a:gd name="T2" fmla="*/ 0 w 5"/>
                <a:gd name="T3" fmla="*/ 2 h 5"/>
                <a:gd name="T4" fmla="*/ 0 w 5"/>
                <a:gd name="T5" fmla="*/ 4 h 5"/>
                <a:gd name="T6" fmla="*/ 1 w 5"/>
                <a:gd name="T7" fmla="*/ 5 h 5"/>
                <a:gd name="T8" fmla="*/ 1 w 5"/>
                <a:gd name="T9" fmla="*/ 4 h 5"/>
                <a:gd name="T10" fmla="*/ 1 w 5"/>
                <a:gd name="T11" fmla="*/ 4 h 5"/>
                <a:gd name="T12" fmla="*/ 1 w 5"/>
                <a:gd name="T13" fmla="*/ 1 h 5"/>
                <a:gd name="T14" fmla="*/ 1 w 5"/>
                <a:gd name="T15" fmla="*/ 0 h 5"/>
                <a:gd name="T16" fmla="*/ 1 w 5"/>
                <a:gd name="T17" fmla="*/ 0 h 5"/>
                <a:gd name="T18" fmla="*/ 1 w 5"/>
                <a:gd name="T19" fmla="*/ 0 h 5"/>
                <a:gd name="T20" fmla="*/ 1 w 5"/>
                <a:gd name="T21" fmla="*/ 0 h 5"/>
                <a:gd name="T22" fmla="*/ 0 w 5"/>
                <a:gd name="T23" fmla="*/ 2 h 5"/>
                <a:gd name="T24" fmla="*/ 0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0" y="2"/>
                  </a:moveTo>
                  <a:lnTo>
                    <a:pt x="0" y="2"/>
                  </a:lnTo>
                  <a:lnTo>
                    <a:pt x="0" y="4"/>
                  </a:lnTo>
                  <a:lnTo>
                    <a:pt x="1" y="5"/>
                  </a:lnTo>
                  <a:lnTo>
                    <a:pt x="2" y="4"/>
                  </a:lnTo>
                  <a:lnTo>
                    <a:pt x="5" y="1"/>
                  </a:lnTo>
                  <a:lnTo>
                    <a:pt x="5" y="0"/>
                  </a:lnTo>
                  <a:lnTo>
                    <a:pt x="2" y="0"/>
                  </a:lnTo>
                  <a:lnTo>
                    <a:pt x="1" y="0"/>
                  </a:lnTo>
                  <a:lnTo>
                    <a:pt x="0" y="2"/>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4" name="Freeform 4647"/>
            <p:cNvSpPr>
              <a:spLocks/>
            </p:cNvSpPr>
            <p:nvPr/>
          </p:nvSpPr>
          <p:spPr bwMode="auto">
            <a:xfrm>
              <a:off x="2482" y="2644"/>
              <a:ext cx="2" cy="1"/>
            </a:xfrm>
            <a:custGeom>
              <a:avLst/>
              <a:gdLst>
                <a:gd name="T0" fmla="*/ 1 w 4"/>
                <a:gd name="T1" fmla="*/ 1 h 2"/>
                <a:gd name="T2" fmla="*/ 1 w 4"/>
                <a:gd name="T3" fmla="*/ 1 h 2"/>
                <a:gd name="T4" fmla="*/ 0 w 4"/>
                <a:gd name="T5" fmla="*/ 1 h 2"/>
                <a:gd name="T6" fmla="*/ 1 w 4"/>
                <a:gd name="T7" fmla="*/ 1 h 2"/>
                <a:gd name="T8" fmla="*/ 1 w 4"/>
                <a:gd name="T9" fmla="*/ 1 h 2"/>
                <a:gd name="T10" fmla="*/ 1 w 4"/>
                <a:gd name="T11" fmla="*/ 1 h 2"/>
                <a:gd name="T12" fmla="*/ 1 w 4"/>
                <a:gd name="T13" fmla="*/ 0 h 2"/>
                <a:gd name="T14" fmla="*/ 1 w 4"/>
                <a:gd name="T15" fmla="*/ 0 h 2"/>
                <a:gd name="T16" fmla="*/ 1 w 4"/>
                <a:gd name="T17" fmla="*/ 1 h 2"/>
                <a:gd name="T18" fmla="*/ 1 w 4"/>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1" y="1"/>
                  </a:moveTo>
                  <a:lnTo>
                    <a:pt x="1" y="1"/>
                  </a:lnTo>
                  <a:lnTo>
                    <a:pt x="0" y="2"/>
                  </a:lnTo>
                  <a:lnTo>
                    <a:pt x="1" y="2"/>
                  </a:lnTo>
                  <a:lnTo>
                    <a:pt x="4" y="1"/>
                  </a:lnTo>
                  <a:lnTo>
                    <a:pt x="4" y="0"/>
                  </a:lnTo>
                  <a:lnTo>
                    <a:pt x="3" y="0"/>
                  </a:lnTo>
                  <a:lnTo>
                    <a:pt x="1" y="1"/>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5" name="Freeform 4648"/>
            <p:cNvSpPr>
              <a:spLocks/>
            </p:cNvSpPr>
            <p:nvPr/>
          </p:nvSpPr>
          <p:spPr bwMode="auto">
            <a:xfrm>
              <a:off x="2479" y="2651"/>
              <a:ext cx="10" cy="4"/>
            </a:xfrm>
            <a:custGeom>
              <a:avLst/>
              <a:gdLst>
                <a:gd name="T0" fmla="*/ 2 w 13"/>
                <a:gd name="T1" fmla="*/ 0 h 5"/>
                <a:gd name="T2" fmla="*/ 2 w 13"/>
                <a:gd name="T3" fmla="*/ 0 h 5"/>
                <a:gd name="T4" fmla="*/ 2 w 13"/>
                <a:gd name="T5" fmla="*/ 2 h 5"/>
                <a:gd name="T6" fmla="*/ 2 w 13"/>
                <a:gd name="T7" fmla="*/ 2 h 5"/>
                <a:gd name="T8" fmla="*/ 0 w 13"/>
                <a:gd name="T9" fmla="*/ 2 h 5"/>
                <a:gd name="T10" fmla="*/ 1 w 13"/>
                <a:gd name="T11" fmla="*/ 2 h 5"/>
                <a:gd name="T12" fmla="*/ 2 w 13"/>
                <a:gd name="T13" fmla="*/ 2 h 5"/>
                <a:gd name="T14" fmla="*/ 2 w 13"/>
                <a:gd name="T15" fmla="*/ 2 h 5"/>
                <a:gd name="T16" fmla="*/ 2 w 13"/>
                <a:gd name="T17" fmla="*/ 2 h 5"/>
                <a:gd name="T18" fmla="*/ 2 w 13"/>
                <a:gd name="T19" fmla="*/ 2 h 5"/>
                <a:gd name="T20" fmla="*/ 2 w 13"/>
                <a:gd name="T21" fmla="*/ 2 h 5"/>
                <a:gd name="T22" fmla="*/ 2 w 13"/>
                <a:gd name="T23" fmla="*/ 2 h 5"/>
                <a:gd name="T24" fmla="*/ 2 w 13"/>
                <a:gd name="T25" fmla="*/ 2 h 5"/>
                <a:gd name="T26" fmla="*/ 2 w 13"/>
                <a:gd name="T27" fmla="*/ 2 h 5"/>
                <a:gd name="T28" fmla="*/ 2 w 13"/>
                <a:gd name="T29" fmla="*/ 1 h 5"/>
                <a:gd name="T30" fmla="*/ 2 w 13"/>
                <a:gd name="T31" fmla="*/ 1 h 5"/>
                <a:gd name="T32" fmla="*/ 2 w 13"/>
                <a:gd name="T33" fmla="*/ 1 h 5"/>
                <a:gd name="T34" fmla="*/ 2 w 13"/>
                <a:gd name="T35" fmla="*/ 0 h 5"/>
                <a:gd name="T36" fmla="*/ 2 w 13"/>
                <a:gd name="T37" fmla="*/ 0 h 5"/>
                <a:gd name="T38" fmla="*/ 2 w 13"/>
                <a:gd name="T39" fmla="*/ 0 h 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
                <a:gd name="T61" fmla="*/ 0 h 5"/>
                <a:gd name="T62" fmla="*/ 13 w 13"/>
                <a:gd name="T63" fmla="*/ 5 h 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 h="5">
                  <a:moveTo>
                    <a:pt x="9" y="0"/>
                  </a:moveTo>
                  <a:lnTo>
                    <a:pt x="9" y="0"/>
                  </a:lnTo>
                  <a:lnTo>
                    <a:pt x="2" y="2"/>
                  </a:lnTo>
                  <a:lnTo>
                    <a:pt x="0" y="3"/>
                  </a:lnTo>
                  <a:lnTo>
                    <a:pt x="1" y="4"/>
                  </a:lnTo>
                  <a:lnTo>
                    <a:pt x="2" y="5"/>
                  </a:lnTo>
                  <a:lnTo>
                    <a:pt x="7" y="5"/>
                  </a:lnTo>
                  <a:lnTo>
                    <a:pt x="8" y="5"/>
                  </a:lnTo>
                  <a:lnTo>
                    <a:pt x="10" y="4"/>
                  </a:lnTo>
                  <a:lnTo>
                    <a:pt x="11" y="3"/>
                  </a:lnTo>
                  <a:lnTo>
                    <a:pt x="13" y="1"/>
                  </a:lnTo>
                  <a:lnTo>
                    <a:pt x="12" y="0"/>
                  </a:lnTo>
                  <a:lnTo>
                    <a:pt x="9"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6" name="Freeform 4649"/>
            <p:cNvSpPr>
              <a:spLocks/>
            </p:cNvSpPr>
            <p:nvPr/>
          </p:nvSpPr>
          <p:spPr bwMode="auto">
            <a:xfrm>
              <a:off x="2487" y="2655"/>
              <a:ext cx="5" cy="1"/>
            </a:xfrm>
            <a:custGeom>
              <a:avLst/>
              <a:gdLst>
                <a:gd name="T0" fmla="*/ 1 w 6"/>
                <a:gd name="T1" fmla="*/ 0 h 2"/>
                <a:gd name="T2" fmla="*/ 1 w 6"/>
                <a:gd name="T3" fmla="*/ 0 h 2"/>
                <a:gd name="T4" fmla="*/ 0 w 6"/>
                <a:gd name="T5" fmla="*/ 0 h 2"/>
                <a:gd name="T6" fmla="*/ 1 w 6"/>
                <a:gd name="T7" fmla="*/ 1 h 2"/>
                <a:gd name="T8" fmla="*/ 2 w 6"/>
                <a:gd name="T9" fmla="*/ 1 h 2"/>
                <a:gd name="T10" fmla="*/ 2 w 6"/>
                <a:gd name="T11" fmla="*/ 1 h 2"/>
                <a:gd name="T12" fmla="*/ 3 w 6"/>
                <a:gd name="T13" fmla="*/ 1 h 2"/>
                <a:gd name="T14" fmla="*/ 3 w 6"/>
                <a:gd name="T15" fmla="*/ 1 h 2"/>
                <a:gd name="T16" fmla="*/ 3 w 6"/>
                <a:gd name="T17" fmla="*/ 1 h 2"/>
                <a:gd name="T18" fmla="*/ 3 w 6"/>
                <a:gd name="T19" fmla="*/ 0 h 2"/>
                <a:gd name="T20" fmla="*/ 3 w 6"/>
                <a:gd name="T21" fmla="*/ 0 h 2"/>
                <a:gd name="T22" fmla="*/ 1 w 6"/>
                <a:gd name="T23" fmla="*/ 0 h 2"/>
                <a:gd name="T24" fmla="*/ 1 w 6"/>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2"/>
                <a:gd name="T41" fmla="*/ 6 w 6"/>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2">
                  <a:moveTo>
                    <a:pt x="1" y="0"/>
                  </a:moveTo>
                  <a:lnTo>
                    <a:pt x="1" y="0"/>
                  </a:lnTo>
                  <a:lnTo>
                    <a:pt x="0" y="0"/>
                  </a:lnTo>
                  <a:lnTo>
                    <a:pt x="1" y="1"/>
                  </a:lnTo>
                  <a:lnTo>
                    <a:pt x="2" y="2"/>
                  </a:lnTo>
                  <a:lnTo>
                    <a:pt x="3" y="2"/>
                  </a:lnTo>
                  <a:lnTo>
                    <a:pt x="5" y="1"/>
                  </a:lnTo>
                  <a:lnTo>
                    <a:pt x="6" y="0"/>
                  </a:lnTo>
                  <a:lnTo>
                    <a:pt x="5" y="0"/>
                  </a:lnTo>
                  <a:lnTo>
                    <a:pt x="1" y="0"/>
                  </a:lnTo>
                  <a:close/>
                </a:path>
              </a:pathLst>
            </a:custGeom>
            <a:solidFill>
              <a:srgbClr val="DCD5CE"/>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7" name="Freeform 4650"/>
            <p:cNvSpPr>
              <a:spLocks/>
            </p:cNvSpPr>
            <p:nvPr/>
          </p:nvSpPr>
          <p:spPr bwMode="auto">
            <a:xfrm>
              <a:off x="2474" y="2656"/>
              <a:ext cx="31" cy="22"/>
            </a:xfrm>
            <a:custGeom>
              <a:avLst/>
              <a:gdLst>
                <a:gd name="T0" fmla="*/ 2 w 39"/>
                <a:gd name="T1" fmla="*/ 2 h 27"/>
                <a:gd name="T2" fmla="*/ 2 w 39"/>
                <a:gd name="T3" fmla="*/ 2 h 27"/>
                <a:gd name="T4" fmla="*/ 2 w 39"/>
                <a:gd name="T5" fmla="*/ 3 h 27"/>
                <a:gd name="T6" fmla="*/ 2 w 39"/>
                <a:gd name="T7" fmla="*/ 2 h 27"/>
                <a:gd name="T8" fmla="*/ 2 w 39"/>
                <a:gd name="T9" fmla="*/ 2 h 27"/>
                <a:gd name="T10" fmla="*/ 2 w 39"/>
                <a:gd name="T11" fmla="*/ 2 h 27"/>
                <a:gd name="T12" fmla="*/ 2 w 39"/>
                <a:gd name="T13" fmla="*/ 2 h 27"/>
                <a:gd name="T14" fmla="*/ 2 w 39"/>
                <a:gd name="T15" fmla="*/ 2 h 27"/>
                <a:gd name="T16" fmla="*/ 2 w 39"/>
                <a:gd name="T17" fmla="*/ 2 h 27"/>
                <a:gd name="T18" fmla="*/ 2 w 39"/>
                <a:gd name="T19" fmla="*/ 2 h 27"/>
                <a:gd name="T20" fmla="*/ 2 w 39"/>
                <a:gd name="T21" fmla="*/ 2 h 27"/>
                <a:gd name="T22" fmla="*/ 3 w 39"/>
                <a:gd name="T23" fmla="*/ 2 h 27"/>
                <a:gd name="T24" fmla="*/ 3 w 39"/>
                <a:gd name="T25" fmla="*/ 2 h 27"/>
                <a:gd name="T26" fmla="*/ 3 w 39"/>
                <a:gd name="T27" fmla="*/ 2 h 27"/>
                <a:gd name="T28" fmla="*/ 3 w 39"/>
                <a:gd name="T29" fmla="*/ 2 h 27"/>
                <a:gd name="T30" fmla="*/ 3 w 39"/>
                <a:gd name="T31" fmla="*/ 2 h 27"/>
                <a:gd name="T32" fmla="*/ 3 w 39"/>
                <a:gd name="T33" fmla="*/ 2 h 27"/>
                <a:gd name="T34" fmla="*/ 3 w 39"/>
                <a:gd name="T35" fmla="*/ 2 h 27"/>
                <a:gd name="T36" fmla="*/ 3 w 39"/>
                <a:gd name="T37" fmla="*/ 1 h 27"/>
                <a:gd name="T38" fmla="*/ 2 w 39"/>
                <a:gd name="T39" fmla="*/ 1 h 27"/>
                <a:gd name="T40" fmla="*/ 2 w 39"/>
                <a:gd name="T41" fmla="*/ 1 h 27"/>
                <a:gd name="T42" fmla="*/ 2 w 39"/>
                <a:gd name="T43" fmla="*/ 1 h 27"/>
                <a:gd name="T44" fmla="*/ 2 w 39"/>
                <a:gd name="T45" fmla="*/ 0 h 27"/>
                <a:gd name="T46" fmla="*/ 2 w 39"/>
                <a:gd name="T47" fmla="*/ 0 h 27"/>
                <a:gd name="T48" fmla="*/ 2 w 39"/>
                <a:gd name="T49" fmla="*/ 2 h 27"/>
                <a:gd name="T50" fmla="*/ 2 w 39"/>
                <a:gd name="T51" fmla="*/ 2 h 27"/>
                <a:gd name="T52" fmla="*/ 2 w 39"/>
                <a:gd name="T53" fmla="*/ 2 h 27"/>
                <a:gd name="T54" fmla="*/ 2 w 39"/>
                <a:gd name="T55" fmla="*/ 2 h 27"/>
                <a:gd name="T56" fmla="*/ 2 w 39"/>
                <a:gd name="T57" fmla="*/ 2 h 27"/>
                <a:gd name="T58" fmla="*/ 1 w 39"/>
                <a:gd name="T59" fmla="*/ 2 h 27"/>
                <a:gd name="T60" fmla="*/ 0 w 39"/>
                <a:gd name="T61" fmla="*/ 2 h 27"/>
                <a:gd name="T62" fmla="*/ 2 w 39"/>
                <a:gd name="T63" fmla="*/ 2 h 27"/>
                <a:gd name="T64" fmla="*/ 2 w 39"/>
                <a:gd name="T65" fmla="*/ 2 h 27"/>
                <a:gd name="T66" fmla="*/ 2 w 39"/>
                <a:gd name="T67" fmla="*/ 2 h 27"/>
                <a:gd name="T68" fmla="*/ 1 w 39"/>
                <a:gd name="T69" fmla="*/ 2 h 27"/>
                <a:gd name="T70" fmla="*/ 0 w 39"/>
                <a:gd name="T71" fmla="*/ 2 h 27"/>
                <a:gd name="T72" fmla="*/ 2 w 39"/>
                <a:gd name="T73" fmla="*/ 2 h 27"/>
                <a:gd name="T74" fmla="*/ 2 w 39"/>
                <a:gd name="T75" fmla="*/ 3 h 27"/>
                <a:gd name="T76" fmla="*/ 2 w 39"/>
                <a:gd name="T77" fmla="*/ 2 h 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27"/>
                <a:gd name="T119" fmla="*/ 39 w 39"/>
                <a:gd name="T120" fmla="*/ 27 h 2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27">
                  <a:moveTo>
                    <a:pt x="8" y="26"/>
                  </a:moveTo>
                  <a:lnTo>
                    <a:pt x="8" y="26"/>
                  </a:lnTo>
                  <a:lnTo>
                    <a:pt x="10" y="26"/>
                  </a:lnTo>
                  <a:lnTo>
                    <a:pt x="14" y="26"/>
                  </a:lnTo>
                  <a:lnTo>
                    <a:pt x="15" y="27"/>
                  </a:lnTo>
                  <a:lnTo>
                    <a:pt x="17" y="26"/>
                  </a:lnTo>
                  <a:lnTo>
                    <a:pt x="19" y="26"/>
                  </a:lnTo>
                  <a:lnTo>
                    <a:pt x="20" y="26"/>
                  </a:lnTo>
                  <a:lnTo>
                    <a:pt x="20" y="24"/>
                  </a:lnTo>
                  <a:lnTo>
                    <a:pt x="21" y="23"/>
                  </a:lnTo>
                  <a:lnTo>
                    <a:pt x="22" y="24"/>
                  </a:lnTo>
                  <a:lnTo>
                    <a:pt x="23" y="24"/>
                  </a:lnTo>
                  <a:lnTo>
                    <a:pt x="29" y="23"/>
                  </a:lnTo>
                  <a:lnTo>
                    <a:pt x="31" y="22"/>
                  </a:lnTo>
                  <a:lnTo>
                    <a:pt x="32" y="20"/>
                  </a:lnTo>
                  <a:lnTo>
                    <a:pt x="34" y="16"/>
                  </a:lnTo>
                  <a:lnTo>
                    <a:pt x="35" y="15"/>
                  </a:lnTo>
                  <a:lnTo>
                    <a:pt x="35" y="13"/>
                  </a:lnTo>
                  <a:lnTo>
                    <a:pt x="36" y="11"/>
                  </a:lnTo>
                  <a:lnTo>
                    <a:pt x="37" y="8"/>
                  </a:lnTo>
                  <a:lnTo>
                    <a:pt x="37" y="7"/>
                  </a:lnTo>
                  <a:lnTo>
                    <a:pt x="39" y="4"/>
                  </a:lnTo>
                  <a:lnTo>
                    <a:pt x="39" y="3"/>
                  </a:lnTo>
                  <a:lnTo>
                    <a:pt x="39" y="2"/>
                  </a:lnTo>
                  <a:lnTo>
                    <a:pt x="36" y="1"/>
                  </a:lnTo>
                  <a:lnTo>
                    <a:pt x="30" y="1"/>
                  </a:lnTo>
                  <a:lnTo>
                    <a:pt x="26" y="1"/>
                  </a:lnTo>
                  <a:lnTo>
                    <a:pt x="23" y="1"/>
                  </a:lnTo>
                  <a:lnTo>
                    <a:pt x="18" y="1"/>
                  </a:lnTo>
                  <a:lnTo>
                    <a:pt x="14" y="0"/>
                  </a:lnTo>
                  <a:lnTo>
                    <a:pt x="5" y="0"/>
                  </a:lnTo>
                  <a:lnTo>
                    <a:pt x="4" y="0"/>
                  </a:lnTo>
                  <a:lnTo>
                    <a:pt x="3" y="2"/>
                  </a:lnTo>
                  <a:lnTo>
                    <a:pt x="2" y="4"/>
                  </a:lnTo>
                  <a:lnTo>
                    <a:pt x="2" y="7"/>
                  </a:lnTo>
                  <a:lnTo>
                    <a:pt x="3" y="7"/>
                  </a:lnTo>
                  <a:lnTo>
                    <a:pt x="3" y="8"/>
                  </a:lnTo>
                  <a:lnTo>
                    <a:pt x="2" y="8"/>
                  </a:lnTo>
                  <a:lnTo>
                    <a:pt x="1" y="10"/>
                  </a:lnTo>
                  <a:lnTo>
                    <a:pt x="0" y="11"/>
                  </a:lnTo>
                  <a:lnTo>
                    <a:pt x="1" y="13"/>
                  </a:lnTo>
                  <a:lnTo>
                    <a:pt x="3" y="14"/>
                  </a:lnTo>
                  <a:lnTo>
                    <a:pt x="4" y="15"/>
                  </a:lnTo>
                  <a:lnTo>
                    <a:pt x="4" y="16"/>
                  </a:lnTo>
                  <a:lnTo>
                    <a:pt x="3" y="16"/>
                  </a:lnTo>
                  <a:lnTo>
                    <a:pt x="1" y="16"/>
                  </a:lnTo>
                  <a:lnTo>
                    <a:pt x="0" y="16"/>
                  </a:lnTo>
                  <a:lnTo>
                    <a:pt x="1" y="20"/>
                  </a:lnTo>
                  <a:lnTo>
                    <a:pt x="4" y="25"/>
                  </a:lnTo>
                  <a:lnTo>
                    <a:pt x="6" y="27"/>
                  </a:lnTo>
                  <a:lnTo>
                    <a:pt x="8" y="2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8" name="Freeform 4651"/>
            <p:cNvSpPr>
              <a:spLocks/>
            </p:cNvSpPr>
            <p:nvPr/>
          </p:nvSpPr>
          <p:spPr bwMode="auto">
            <a:xfrm>
              <a:off x="2177" y="2586"/>
              <a:ext cx="502" cy="529"/>
            </a:xfrm>
            <a:custGeom>
              <a:avLst/>
              <a:gdLst>
                <a:gd name="T0" fmla="*/ 24 w 627"/>
                <a:gd name="T1" fmla="*/ 51 h 645"/>
                <a:gd name="T2" fmla="*/ 26 w 627"/>
                <a:gd name="T3" fmla="*/ 54 h 645"/>
                <a:gd name="T4" fmla="*/ 27 w 627"/>
                <a:gd name="T5" fmla="*/ 57 h 645"/>
                <a:gd name="T6" fmla="*/ 27 w 627"/>
                <a:gd name="T7" fmla="*/ 60 h 645"/>
                <a:gd name="T8" fmla="*/ 24 w 627"/>
                <a:gd name="T9" fmla="*/ 62 h 645"/>
                <a:gd name="T10" fmla="*/ 24 w 627"/>
                <a:gd name="T11" fmla="*/ 66 h 645"/>
                <a:gd name="T12" fmla="*/ 26 w 627"/>
                <a:gd name="T13" fmla="*/ 67 h 645"/>
                <a:gd name="T14" fmla="*/ 28 w 627"/>
                <a:gd name="T15" fmla="*/ 72 h 645"/>
                <a:gd name="T16" fmla="*/ 30 w 627"/>
                <a:gd name="T17" fmla="*/ 67 h 645"/>
                <a:gd name="T18" fmla="*/ 32 w 627"/>
                <a:gd name="T19" fmla="*/ 66 h 645"/>
                <a:gd name="T20" fmla="*/ 30 w 627"/>
                <a:gd name="T21" fmla="*/ 69 h 645"/>
                <a:gd name="T22" fmla="*/ 35 w 627"/>
                <a:gd name="T23" fmla="*/ 60 h 645"/>
                <a:gd name="T24" fmla="*/ 35 w 627"/>
                <a:gd name="T25" fmla="*/ 57 h 645"/>
                <a:gd name="T26" fmla="*/ 38 w 627"/>
                <a:gd name="T27" fmla="*/ 54 h 645"/>
                <a:gd name="T28" fmla="*/ 40 w 627"/>
                <a:gd name="T29" fmla="*/ 52 h 645"/>
                <a:gd name="T30" fmla="*/ 43 w 627"/>
                <a:gd name="T31" fmla="*/ 51 h 645"/>
                <a:gd name="T32" fmla="*/ 46 w 627"/>
                <a:gd name="T33" fmla="*/ 49 h 645"/>
                <a:gd name="T34" fmla="*/ 47 w 627"/>
                <a:gd name="T35" fmla="*/ 43 h 645"/>
                <a:gd name="T36" fmla="*/ 48 w 627"/>
                <a:gd name="T37" fmla="*/ 34 h 645"/>
                <a:gd name="T38" fmla="*/ 50 w 627"/>
                <a:gd name="T39" fmla="*/ 32 h 645"/>
                <a:gd name="T40" fmla="*/ 53 w 627"/>
                <a:gd name="T41" fmla="*/ 28 h 645"/>
                <a:gd name="T42" fmla="*/ 54 w 627"/>
                <a:gd name="T43" fmla="*/ 19 h 645"/>
                <a:gd name="T44" fmla="*/ 45 w 627"/>
                <a:gd name="T45" fmla="*/ 14 h 645"/>
                <a:gd name="T46" fmla="*/ 42 w 627"/>
                <a:gd name="T47" fmla="*/ 14 h 645"/>
                <a:gd name="T48" fmla="*/ 40 w 627"/>
                <a:gd name="T49" fmla="*/ 14 h 645"/>
                <a:gd name="T50" fmla="*/ 40 w 627"/>
                <a:gd name="T51" fmla="*/ 11 h 645"/>
                <a:gd name="T52" fmla="*/ 38 w 627"/>
                <a:gd name="T53" fmla="*/ 11 h 645"/>
                <a:gd name="T54" fmla="*/ 37 w 627"/>
                <a:gd name="T55" fmla="*/ 11 h 645"/>
                <a:gd name="T56" fmla="*/ 35 w 627"/>
                <a:gd name="T57" fmla="*/ 12 h 645"/>
                <a:gd name="T58" fmla="*/ 34 w 627"/>
                <a:gd name="T59" fmla="*/ 13 h 645"/>
                <a:gd name="T60" fmla="*/ 30 w 627"/>
                <a:gd name="T61" fmla="*/ 11 h 645"/>
                <a:gd name="T62" fmla="*/ 30 w 627"/>
                <a:gd name="T63" fmla="*/ 11 h 645"/>
                <a:gd name="T64" fmla="*/ 32 w 627"/>
                <a:gd name="T65" fmla="*/ 6 h 645"/>
                <a:gd name="T66" fmla="*/ 30 w 627"/>
                <a:gd name="T67" fmla="*/ 2 h 645"/>
                <a:gd name="T68" fmla="*/ 27 w 627"/>
                <a:gd name="T69" fmla="*/ 5 h 645"/>
                <a:gd name="T70" fmla="*/ 26 w 627"/>
                <a:gd name="T71" fmla="*/ 5 h 645"/>
                <a:gd name="T72" fmla="*/ 24 w 627"/>
                <a:gd name="T73" fmla="*/ 6 h 645"/>
                <a:gd name="T74" fmla="*/ 22 w 627"/>
                <a:gd name="T75" fmla="*/ 7 h 645"/>
                <a:gd name="T76" fmla="*/ 19 w 627"/>
                <a:gd name="T77" fmla="*/ 3 h 645"/>
                <a:gd name="T78" fmla="*/ 19 w 627"/>
                <a:gd name="T79" fmla="*/ 2 h 645"/>
                <a:gd name="T80" fmla="*/ 18 w 627"/>
                <a:gd name="T81" fmla="*/ 2 h 645"/>
                <a:gd name="T82" fmla="*/ 14 w 627"/>
                <a:gd name="T83" fmla="*/ 2 h 645"/>
                <a:gd name="T84" fmla="*/ 14 w 627"/>
                <a:gd name="T85" fmla="*/ 2 h 645"/>
                <a:gd name="T86" fmla="*/ 14 w 627"/>
                <a:gd name="T87" fmla="*/ 6 h 645"/>
                <a:gd name="T88" fmla="*/ 11 w 627"/>
                <a:gd name="T89" fmla="*/ 8 h 645"/>
                <a:gd name="T90" fmla="*/ 10 w 627"/>
                <a:gd name="T91" fmla="*/ 7 h 645"/>
                <a:gd name="T92" fmla="*/ 8 w 627"/>
                <a:gd name="T93" fmla="*/ 6 h 645"/>
                <a:gd name="T94" fmla="*/ 6 w 627"/>
                <a:gd name="T95" fmla="*/ 7 h 645"/>
                <a:gd name="T96" fmla="*/ 6 w 627"/>
                <a:gd name="T97" fmla="*/ 9 h 645"/>
                <a:gd name="T98" fmla="*/ 6 w 627"/>
                <a:gd name="T99" fmla="*/ 17 h 645"/>
                <a:gd name="T100" fmla="*/ 4 w 627"/>
                <a:gd name="T101" fmla="*/ 17 h 645"/>
                <a:gd name="T102" fmla="*/ 2 w 627"/>
                <a:gd name="T103" fmla="*/ 21 h 645"/>
                <a:gd name="T104" fmla="*/ 2 w 627"/>
                <a:gd name="T105" fmla="*/ 25 h 645"/>
                <a:gd name="T106" fmla="*/ 2 w 627"/>
                <a:gd name="T107" fmla="*/ 28 h 645"/>
                <a:gd name="T108" fmla="*/ 5 w 627"/>
                <a:gd name="T109" fmla="*/ 27 h 645"/>
                <a:gd name="T110" fmla="*/ 6 w 627"/>
                <a:gd name="T111" fmla="*/ 30 h 645"/>
                <a:gd name="T112" fmla="*/ 10 w 627"/>
                <a:gd name="T113" fmla="*/ 28 h 645"/>
                <a:gd name="T114" fmla="*/ 11 w 627"/>
                <a:gd name="T115" fmla="*/ 30 h 645"/>
                <a:gd name="T116" fmla="*/ 15 w 627"/>
                <a:gd name="T117" fmla="*/ 32 h 645"/>
                <a:gd name="T118" fmla="*/ 19 w 627"/>
                <a:gd name="T119" fmla="*/ 34 h 645"/>
                <a:gd name="T120" fmla="*/ 19 w 627"/>
                <a:gd name="T121" fmla="*/ 39 h 645"/>
                <a:gd name="T122" fmla="*/ 22 w 627"/>
                <a:gd name="T123" fmla="*/ 42 h 645"/>
                <a:gd name="T124" fmla="*/ 22 w 627"/>
                <a:gd name="T125" fmla="*/ 45 h 6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7"/>
                <a:gd name="T190" fmla="*/ 0 h 645"/>
                <a:gd name="T191" fmla="*/ 627 w 627"/>
                <a:gd name="T192" fmla="*/ 645 h 6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7" h="645">
                  <a:moveTo>
                    <a:pt x="253" y="411"/>
                  </a:moveTo>
                  <a:lnTo>
                    <a:pt x="253" y="412"/>
                  </a:lnTo>
                  <a:lnTo>
                    <a:pt x="258" y="421"/>
                  </a:lnTo>
                  <a:lnTo>
                    <a:pt x="259" y="426"/>
                  </a:lnTo>
                  <a:lnTo>
                    <a:pt x="259" y="428"/>
                  </a:lnTo>
                  <a:lnTo>
                    <a:pt x="258" y="431"/>
                  </a:lnTo>
                  <a:lnTo>
                    <a:pt x="258" y="432"/>
                  </a:lnTo>
                  <a:lnTo>
                    <a:pt x="258" y="434"/>
                  </a:lnTo>
                  <a:lnTo>
                    <a:pt x="257" y="439"/>
                  </a:lnTo>
                  <a:lnTo>
                    <a:pt x="257" y="442"/>
                  </a:lnTo>
                  <a:lnTo>
                    <a:pt x="257" y="443"/>
                  </a:lnTo>
                  <a:lnTo>
                    <a:pt x="257" y="444"/>
                  </a:lnTo>
                  <a:lnTo>
                    <a:pt x="274" y="447"/>
                  </a:lnTo>
                  <a:lnTo>
                    <a:pt x="275" y="446"/>
                  </a:lnTo>
                  <a:lnTo>
                    <a:pt x="280" y="443"/>
                  </a:lnTo>
                  <a:lnTo>
                    <a:pt x="281" y="443"/>
                  </a:lnTo>
                  <a:lnTo>
                    <a:pt x="281" y="444"/>
                  </a:lnTo>
                  <a:lnTo>
                    <a:pt x="283" y="446"/>
                  </a:lnTo>
                  <a:lnTo>
                    <a:pt x="287" y="447"/>
                  </a:lnTo>
                  <a:lnTo>
                    <a:pt x="290" y="448"/>
                  </a:lnTo>
                  <a:lnTo>
                    <a:pt x="291" y="448"/>
                  </a:lnTo>
                  <a:lnTo>
                    <a:pt x="292" y="449"/>
                  </a:lnTo>
                  <a:lnTo>
                    <a:pt x="294" y="454"/>
                  </a:lnTo>
                  <a:lnTo>
                    <a:pt x="294" y="455"/>
                  </a:lnTo>
                  <a:lnTo>
                    <a:pt x="295" y="464"/>
                  </a:lnTo>
                  <a:lnTo>
                    <a:pt x="296" y="471"/>
                  </a:lnTo>
                  <a:lnTo>
                    <a:pt x="297" y="473"/>
                  </a:lnTo>
                  <a:lnTo>
                    <a:pt x="299" y="475"/>
                  </a:lnTo>
                  <a:lnTo>
                    <a:pt x="300" y="475"/>
                  </a:lnTo>
                  <a:lnTo>
                    <a:pt x="303" y="475"/>
                  </a:lnTo>
                  <a:lnTo>
                    <a:pt x="306" y="474"/>
                  </a:lnTo>
                  <a:lnTo>
                    <a:pt x="307" y="474"/>
                  </a:lnTo>
                  <a:lnTo>
                    <a:pt x="308" y="474"/>
                  </a:lnTo>
                  <a:lnTo>
                    <a:pt x="315" y="476"/>
                  </a:lnTo>
                  <a:lnTo>
                    <a:pt x="316" y="476"/>
                  </a:lnTo>
                  <a:lnTo>
                    <a:pt x="316" y="477"/>
                  </a:lnTo>
                  <a:lnTo>
                    <a:pt x="315" y="487"/>
                  </a:lnTo>
                  <a:lnTo>
                    <a:pt x="310" y="500"/>
                  </a:lnTo>
                  <a:lnTo>
                    <a:pt x="310" y="502"/>
                  </a:lnTo>
                  <a:lnTo>
                    <a:pt x="311" y="503"/>
                  </a:lnTo>
                  <a:lnTo>
                    <a:pt x="314" y="503"/>
                  </a:lnTo>
                  <a:lnTo>
                    <a:pt x="316" y="502"/>
                  </a:lnTo>
                  <a:lnTo>
                    <a:pt x="317" y="502"/>
                  </a:lnTo>
                  <a:lnTo>
                    <a:pt x="320" y="502"/>
                  </a:lnTo>
                  <a:lnTo>
                    <a:pt x="321" y="503"/>
                  </a:lnTo>
                  <a:lnTo>
                    <a:pt x="325" y="514"/>
                  </a:lnTo>
                  <a:lnTo>
                    <a:pt x="325" y="517"/>
                  </a:lnTo>
                  <a:lnTo>
                    <a:pt x="324" y="523"/>
                  </a:lnTo>
                  <a:lnTo>
                    <a:pt x="323" y="528"/>
                  </a:lnTo>
                  <a:lnTo>
                    <a:pt x="322" y="530"/>
                  </a:lnTo>
                  <a:lnTo>
                    <a:pt x="321" y="530"/>
                  </a:lnTo>
                  <a:lnTo>
                    <a:pt x="315" y="533"/>
                  </a:lnTo>
                  <a:lnTo>
                    <a:pt x="309" y="536"/>
                  </a:lnTo>
                  <a:lnTo>
                    <a:pt x="307" y="536"/>
                  </a:lnTo>
                  <a:lnTo>
                    <a:pt x="305" y="538"/>
                  </a:lnTo>
                  <a:lnTo>
                    <a:pt x="302" y="541"/>
                  </a:lnTo>
                  <a:lnTo>
                    <a:pt x="300" y="543"/>
                  </a:lnTo>
                  <a:lnTo>
                    <a:pt x="297" y="544"/>
                  </a:lnTo>
                  <a:lnTo>
                    <a:pt x="296" y="545"/>
                  </a:lnTo>
                  <a:lnTo>
                    <a:pt x="295" y="545"/>
                  </a:lnTo>
                  <a:lnTo>
                    <a:pt x="292" y="547"/>
                  </a:lnTo>
                  <a:lnTo>
                    <a:pt x="292" y="548"/>
                  </a:lnTo>
                  <a:lnTo>
                    <a:pt x="292" y="551"/>
                  </a:lnTo>
                  <a:lnTo>
                    <a:pt x="292" y="552"/>
                  </a:lnTo>
                  <a:lnTo>
                    <a:pt x="291" y="552"/>
                  </a:lnTo>
                  <a:lnTo>
                    <a:pt x="286" y="556"/>
                  </a:lnTo>
                  <a:lnTo>
                    <a:pt x="281" y="561"/>
                  </a:lnTo>
                  <a:lnTo>
                    <a:pt x="276" y="568"/>
                  </a:lnTo>
                  <a:lnTo>
                    <a:pt x="269" y="574"/>
                  </a:lnTo>
                  <a:lnTo>
                    <a:pt x="264" y="580"/>
                  </a:lnTo>
                  <a:lnTo>
                    <a:pt x="262" y="582"/>
                  </a:lnTo>
                  <a:lnTo>
                    <a:pt x="267" y="584"/>
                  </a:lnTo>
                  <a:lnTo>
                    <a:pt x="268" y="584"/>
                  </a:lnTo>
                  <a:lnTo>
                    <a:pt x="269" y="583"/>
                  </a:lnTo>
                  <a:lnTo>
                    <a:pt x="271" y="581"/>
                  </a:lnTo>
                  <a:lnTo>
                    <a:pt x="273" y="581"/>
                  </a:lnTo>
                  <a:lnTo>
                    <a:pt x="276" y="582"/>
                  </a:lnTo>
                  <a:lnTo>
                    <a:pt x="278" y="584"/>
                  </a:lnTo>
                  <a:lnTo>
                    <a:pt x="285" y="589"/>
                  </a:lnTo>
                  <a:lnTo>
                    <a:pt x="287" y="592"/>
                  </a:lnTo>
                  <a:lnTo>
                    <a:pt x="288" y="594"/>
                  </a:lnTo>
                  <a:lnTo>
                    <a:pt x="288" y="597"/>
                  </a:lnTo>
                  <a:lnTo>
                    <a:pt x="288" y="598"/>
                  </a:lnTo>
                  <a:lnTo>
                    <a:pt x="291" y="597"/>
                  </a:lnTo>
                  <a:lnTo>
                    <a:pt x="292" y="596"/>
                  </a:lnTo>
                  <a:lnTo>
                    <a:pt x="293" y="596"/>
                  </a:lnTo>
                  <a:lnTo>
                    <a:pt x="293" y="595"/>
                  </a:lnTo>
                  <a:lnTo>
                    <a:pt x="293" y="594"/>
                  </a:lnTo>
                  <a:lnTo>
                    <a:pt x="294" y="594"/>
                  </a:lnTo>
                  <a:lnTo>
                    <a:pt x="296" y="595"/>
                  </a:lnTo>
                  <a:lnTo>
                    <a:pt x="299" y="598"/>
                  </a:lnTo>
                  <a:lnTo>
                    <a:pt x="300" y="600"/>
                  </a:lnTo>
                  <a:lnTo>
                    <a:pt x="303" y="601"/>
                  </a:lnTo>
                  <a:lnTo>
                    <a:pt x="310" y="604"/>
                  </a:lnTo>
                  <a:lnTo>
                    <a:pt x="311" y="606"/>
                  </a:lnTo>
                  <a:lnTo>
                    <a:pt x="311" y="607"/>
                  </a:lnTo>
                  <a:lnTo>
                    <a:pt x="314" y="609"/>
                  </a:lnTo>
                  <a:lnTo>
                    <a:pt x="320" y="613"/>
                  </a:lnTo>
                  <a:lnTo>
                    <a:pt x="321" y="613"/>
                  </a:lnTo>
                  <a:lnTo>
                    <a:pt x="324" y="618"/>
                  </a:lnTo>
                  <a:lnTo>
                    <a:pt x="328" y="622"/>
                  </a:lnTo>
                  <a:lnTo>
                    <a:pt x="333" y="625"/>
                  </a:lnTo>
                  <a:lnTo>
                    <a:pt x="333" y="626"/>
                  </a:lnTo>
                  <a:lnTo>
                    <a:pt x="330" y="630"/>
                  </a:lnTo>
                  <a:lnTo>
                    <a:pt x="328" y="635"/>
                  </a:lnTo>
                  <a:lnTo>
                    <a:pt x="328" y="641"/>
                  </a:lnTo>
                  <a:lnTo>
                    <a:pt x="328" y="643"/>
                  </a:lnTo>
                  <a:lnTo>
                    <a:pt x="330" y="645"/>
                  </a:lnTo>
                  <a:lnTo>
                    <a:pt x="336" y="640"/>
                  </a:lnTo>
                  <a:lnTo>
                    <a:pt x="339" y="636"/>
                  </a:lnTo>
                  <a:lnTo>
                    <a:pt x="342" y="631"/>
                  </a:lnTo>
                  <a:lnTo>
                    <a:pt x="347" y="623"/>
                  </a:lnTo>
                  <a:lnTo>
                    <a:pt x="349" y="620"/>
                  </a:lnTo>
                  <a:lnTo>
                    <a:pt x="349" y="616"/>
                  </a:lnTo>
                  <a:lnTo>
                    <a:pt x="348" y="611"/>
                  </a:lnTo>
                  <a:lnTo>
                    <a:pt x="348" y="609"/>
                  </a:lnTo>
                  <a:lnTo>
                    <a:pt x="350" y="607"/>
                  </a:lnTo>
                  <a:lnTo>
                    <a:pt x="351" y="606"/>
                  </a:lnTo>
                  <a:lnTo>
                    <a:pt x="352" y="603"/>
                  </a:lnTo>
                  <a:lnTo>
                    <a:pt x="353" y="601"/>
                  </a:lnTo>
                  <a:lnTo>
                    <a:pt x="356" y="600"/>
                  </a:lnTo>
                  <a:lnTo>
                    <a:pt x="360" y="597"/>
                  </a:lnTo>
                  <a:lnTo>
                    <a:pt x="362" y="594"/>
                  </a:lnTo>
                  <a:lnTo>
                    <a:pt x="364" y="588"/>
                  </a:lnTo>
                  <a:lnTo>
                    <a:pt x="364" y="586"/>
                  </a:lnTo>
                  <a:lnTo>
                    <a:pt x="364" y="584"/>
                  </a:lnTo>
                  <a:lnTo>
                    <a:pt x="365" y="582"/>
                  </a:lnTo>
                  <a:lnTo>
                    <a:pt x="366" y="582"/>
                  </a:lnTo>
                  <a:lnTo>
                    <a:pt x="372" y="583"/>
                  </a:lnTo>
                  <a:lnTo>
                    <a:pt x="374" y="584"/>
                  </a:lnTo>
                  <a:lnTo>
                    <a:pt x="374" y="585"/>
                  </a:lnTo>
                  <a:lnTo>
                    <a:pt x="373" y="586"/>
                  </a:lnTo>
                  <a:lnTo>
                    <a:pt x="374" y="587"/>
                  </a:lnTo>
                  <a:lnTo>
                    <a:pt x="374" y="588"/>
                  </a:lnTo>
                  <a:lnTo>
                    <a:pt x="374" y="589"/>
                  </a:lnTo>
                  <a:lnTo>
                    <a:pt x="371" y="593"/>
                  </a:lnTo>
                  <a:lnTo>
                    <a:pt x="369" y="595"/>
                  </a:lnTo>
                  <a:lnTo>
                    <a:pt x="369" y="596"/>
                  </a:lnTo>
                  <a:lnTo>
                    <a:pt x="369" y="598"/>
                  </a:lnTo>
                  <a:lnTo>
                    <a:pt x="367" y="598"/>
                  </a:lnTo>
                  <a:lnTo>
                    <a:pt x="365" y="597"/>
                  </a:lnTo>
                  <a:lnTo>
                    <a:pt x="365" y="600"/>
                  </a:lnTo>
                  <a:lnTo>
                    <a:pt x="363" y="603"/>
                  </a:lnTo>
                  <a:lnTo>
                    <a:pt x="361" y="607"/>
                  </a:lnTo>
                  <a:lnTo>
                    <a:pt x="357" y="610"/>
                  </a:lnTo>
                  <a:lnTo>
                    <a:pt x="356" y="611"/>
                  </a:lnTo>
                  <a:lnTo>
                    <a:pt x="353" y="612"/>
                  </a:lnTo>
                  <a:lnTo>
                    <a:pt x="352" y="611"/>
                  </a:lnTo>
                  <a:lnTo>
                    <a:pt x="351" y="613"/>
                  </a:lnTo>
                  <a:lnTo>
                    <a:pt x="351" y="614"/>
                  </a:lnTo>
                  <a:lnTo>
                    <a:pt x="352" y="614"/>
                  </a:lnTo>
                  <a:lnTo>
                    <a:pt x="357" y="612"/>
                  </a:lnTo>
                  <a:lnTo>
                    <a:pt x="362" y="608"/>
                  </a:lnTo>
                  <a:lnTo>
                    <a:pt x="366" y="604"/>
                  </a:lnTo>
                  <a:lnTo>
                    <a:pt x="374" y="596"/>
                  </a:lnTo>
                  <a:lnTo>
                    <a:pt x="378" y="588"/>
                  </a:lnTo>
                  <a:lnTo>
                    <a:pt x="383" y="580"/>
                  </a:lnTo>
                  <a:lnTo>
                    <a:pt x="387" y="572"/>
                  </a:lnTo>
                  <a:lnTo>
                    <a:pt x="389" y="567"/>
                  </a:lnTo>
                  <a:lnTo>
                    <a:pt x="392" y="564"/>
                  </a:lnTo>
                  <a:lnTo>
                    <a:pt x="397" y="561"/>
                  </a:lnTo>
                  <a:lnTo>
                    <a:pt x="401" y="558"/>
                  </a:lnTo>
                  <a:lnTo>
                    <a:pt x="404" y="554"/>
                  </a:lnTo>
                  <a:lnTo>
                    <a:pt x="406" y="550"/>
                  </a:lnTo>
                  <a:lnTo>
                    <a:pt x="406" y="543"/>
                  </a:lnTo>
                  <a:lnTo>
                    <a:pt x="405" y="534"/>
                  </a:lnTo>
                  <a:lnTo>
                    <a:pt x="405" y="532"/>
                  </a:lnTo>
                  <a:lnTo>
                    <a:pt x="406" y="531"/>
                  </a:lnTo>
                  <a:lnTo>
                    <a:pt x="407" y="530"/>
                  </a:lnTo>
                  <a:lnTo>
                    <a:pt x="406" y="528"/>
                  </a:lnTo>
                  <a:lnTo>
                    <a:pt x="405" y="525"/>
                  </a:lnTo>
                  <a:lnTo>
                    <a:pt x="404" y="523"/>
                  </a:lnTo>
                  <a:lnTo>
                    <a:pt x="405" y="519"/>
                  </a:lnTo>
                  <a:lnTo>
                    <a:pt x="408" y="514"/>
                  </a:lnTo>
                  <a:lnTo>
                    <a:pt x="408" y="513"/>
                  </a:lnTo>
                  <a:lnTo>
                    <a:pt x="407" y="513"/>
                  </a:lnTo>
                  <a:lnTo>
                    <a:pt x="406" y="514"/>
                  </a:lnTo>
                  <a:lnTo>
                    <a:pt x="405" y="513"/>
                  </a:lnTo>
                  <a:lnTo>
                    <a:pt x="405" y="512"/>
                  </a:lnTo>
                  <a:lnTo>
                    <a:pt x="406" y="511"/>
                  </a:lnTo>
                  <a:lnTo>
                    <a:pt x="407" y="509"/>
                  </a:lnTo>
                  <a:lnTo>
                    <a:pt x="406" y="509"/>
                  </a:lnTo>
                  <a:lnTo>
                    <a:pt x="405" y="508"/>
                  </a:lnTo>
                  <a:lnTo>
                    <a:pt x="411" y="504"/>
                  </a:lnTo>
                  <a:lnTo>
                    <a:pt x="412" y="503"/>
                  </a:lnTo>
                  <a:lnTo>
                    <a:pt x="410" y="502"/>
                  </a:lnTo>
                  <a:lnTo>
                    <a:pt x="407" y="501"/>
                  </a:lnTo>
                  <a:lnTo>
                    <a:pt x="406" y="500"/>
                  </a:lnTo>
                  <a:lnTo>
                    <a:pt x="407" y="499"/>
                  </a:lnTo>
                  <a:lnTo>
                    <a:pt x="410" y="498"/>
                  </a:lnTo>
                  <a:lnTo>
                    <a:pt x="411" y="497"/>
                  </a:lnTo>
                  <a:lnTo>
                    <a:pt x="413" y="497"/>
                  </a:lnTo>
                  <a:lnTo>
                    <a:pt x="415" y="498"/>
                  </a:lnTo>
                  <a:lnTo>
                    <a:pt x="416" y="497"/>
                  </a:lnTo>
                  <a:lnTo>
                    <a:pt x="416" y="495"/>
                  </a:lnTo>
                  <a:lnTo>
                    <a:pt x="416" y="493"/>
                  </a:lnTo>
                  <a:lnTo>
                    <a:pt x="418" y="492"/>
                  </a:lnTo>
                  <a:lnTo>
                    <a:pt x="431" y="484"/>
                  </a:lnTo>
                  <a:lnTo>
                    <a:pt x="442" y="475"/>
                  </a:lnTo>
                  <a:lnTo>
                    <a:pt x="444" y="474"/>
                  </a:lnTo>
                  <a:lnTo>
                    <a:pt x="445" y="473"/>
                  </a:lnTo>
                  <a:lnTo>
                    <a:pt x="447" y="473"/>
                  </a:lnTo>
                  <a:lnTo>
                    <a:pt x="452" y="472"/>
                  </a:lnTo>
                  <a:lnTo>
                    <a:pt x="455" y="472"/>
                  </a:lnTo>
                  <a:lnTo>
                    <a:pt x="457" y="472"/>
                  </a:lnTo>
                  <a:lnTo>
                    <a:pt x="458" y="474"/>
                  </a:lnTo>
                  <a:lnTo>
                    <a:pt x="459" y="475"/>
                  </a:lnTo>
                  <a:lnTo>
                    <a:pt x="460" y="475"/>
                  </a:lnTo>
                  <a:lnTo>
                    <a:pt x="460" y="473"/>
                  </a:lnTo>
                  <a:lnTo>
                    <a:pt x="460" y="471"/>
                  </a:lnTo>
                  <a:lnTo>
                    <a:pt x="459" y="472"/>
                  </a:lnTo>
                  <a:lnTo>
                    <a:pt x="458" y="472"/>
                  </a:lnTo>
                  <a:lnTo>
                    <a:pt x="458" y="471"/>
                  </a:lnTo>
                  <a:lnTo>
                    <a:pt x="460" y="470"/>
                  </a:lnTo>
                  <a:lnTo>
                    <a:pt x="468" y="465"/>
                  </a:lnTo>
                  <a:lnTo>
                    <a:pt x="471" y="464"/>
                  </a:lnTo>
                  <a:lnTo>
                    <a:pt x="471" y="463"/>
                  </a:lnTo>
                  <a:lnTo>
                    <a:pt x="471" y="462"/>
                  </a:lnTo>
                  <a:lnTo>
                    <a:pt x="470" y="461"/>
                  </a:lnTo>
                  <a:lnTo>
                    <a:pt x="470" y="460"/>
                  </a:lnTo>
                  <a:lnTo>
                    <a:pt x="473" y="459"/>
                  </a:lnTo>
                  <a:lnTo>
                    <a:pt x="474" y="459"/>
                  </a:lnTo>
                  <a:lnTo>
                    <a:pt x="476" y="459"/>
                  </a:lnTo>
                  <a:lnTo>
                    <a:pt x="482" y="458"/>
                  </a:lnTo>
                  <a:lnTo>
                    <a:pt x="484" y="457"/>
                  </a:lnTo>
                  <a:lnTo>
                    <a:pt x="487" y="458"/>
                  </a:lnTo>
                  <a:lnTo>
                    <a:pt x="491" y="459"/>
                  </a:lnTo>
                  <a:lnTo>
                    <a:pt x="492" y="459"/>
                  </a:lnTo>
                  <a:lnTo>
                    <a:pt x="492" y="458"/>
                  </a:lnTo>
                  <a:lnTo>
                    <a:pt x="492" y="456"/>
                  </a:lnTo>
                  <a:lnTo>
                    <a:pt x="494" y="454"/>
                  </a:lnTo>
                  <a:lnTo>
                    <a:pt x="495" y="454"/>
                  </a:lnTo>
                  <a:lnTo>
                    <a:pt x="496" y="455"/>
                  </a:lnTo>
                  <a:lnTo>
                    <a:pt x="496" y="456"/>
                  </a:lnTo>
                  <a:lnTo>
                    <a:pt x="497" y="457"/>
                  </a:lnTo>
                  <a:lnTo>
                    <a:pt x="502" y="458"/>
                  </a:lnTo>
                  <a:lnTo>
                    <a:pt x="505" y="459"/>
                  </a:lnTo>
                  <a:lnTo>
                    <a:pt x="509" y="459"/>
                  </a:lnTo>
                  <a:lnTo>
                    <a:pt x="511" y="459"/>
                  </a:lnTo>
                  <a:lnTo>
                    <a:pt x="512" y="458"/>
                  </a:lnTo>
                  <a:lnTo>
                    <a:pt x="513" y="456"/>
                  </a:lnTo>
                  <a:lnTo>
                    <a:pt x="513" y="454"/>
                  </a:lnTo>
                  <a:lnTo>
                    <a:pt x="513" y="453"/>
                  </a:lnTo>
                  <a:lnTo>
                    <a:pt x="513" y="451"/>
                  </a:lnTo>
                  <a:lnTo>
                    <a:pt x="517" y="448"/>
                  </a:lnTo>
                  <a:lnTo>
                    <a:pt x="525" y="444"/>
                  </a:lnTo>
                  <a:lnTo>
                    <a:pt x="528" y="441"/>
                  </a:lnTo>
                  <a:lnTo>
                    <a:pt x="528" y="439"/>
                  </a:lnTo>
                  <a:lnTo>
                    <a:pt x="528" y="436"/>
                  </a:lnTo>
                  <a:lnTo>
                    <a:pt x="528" y="431"/>
                  </a:lnTo>
                  <a:lnTo>
                    <a:pt x="529" y="428"/>
                  </a:lnTo>
                  <a:lnTo>
                    <a:pt x="530" y="425"/>
                  </a:lnTo>
                  <a:lnTo>
                    <a:pt x="533" y="421"/>
                  </a:lnTo>
                  <a:lnTo>
                    <a:pt x="538" y="417"/>
                  </a:lnTo>
                  <a:lnTo>
                    <a:pt x="539" y="414"/>
                  </a:lnTo>
                  <a:lnTo>
                    <a:pt x="539" y="413"/>
                  </a:lnTo>
                  <a:lnTo>
                    <a:pt x="540" y="412"/>
                  </a:lnTo>
                  <a:lnTo>
                    <a:pt x="541" y="409"/>
                  </a:lnTo>
                  <a:lnTo>
                    <a:pt x="543" y="405"/>
                  </a:lnTo>
                  <a:lnTo>
                    <a:pt x="546" y="402"/>
                  </a:lnTo>
                  <a:lnTo>
                    <a:pt x="548" y="401"/>
                  </a:lnTo>
                  <a:lnTo>
                    <a:pt x="550" y="399"/>
                  </a:lnTo>
                  <a:lnTo>
                    <a:pt x="548" y="391"/>
                  </a:lnTo>
                  <a:lnTo>
                    <a:pt x="548" y="383"/>
                  </a:lnTo>
                  <a:lnTo>
                    <a:pt x="550" y="380"/>
                  </a:lnTo>
                  <a:lnTo>
                    <a:pt x="553" y="376"/>
                  </a:lnTo>
                  <a:lnTo>
                    <a:pt x="556" y="373"/>
                  </a:lnTo>
                  <a:lnTo>
                    <a:pt x="557" y="371"/>
                  </a:lnTo>
                  <a:lnTo>
                    <a:pt x="557" y="367"/>
                  </a:lnTo>
                  <a:lnTo>
                    <a:pt x="557" y="363"/>
                  </a:lnTo>
                  <a:lnTo>
                    <a:pt x="557" y="359"/>
                  </a:lnTo>
                  <a:lnTo>
                    <a:pt x="558" y="354"/>
                  </a:lnTo>
                  <a:lnTo>
                    <a:pt x="559" y="350"/>
                  </a:lnTo>
                  <a:lnTo>
                    <a:pt x="560" y="346"/>
                  </a:lnTo>
                  <a:lnTo>
                    <a:pt x="560" y="335"/>
                  </a:lnTo>
                  <a:lnTo>
                    <a:pt x="560" y="323"/>
                  </a:lnTo>
                  <a:lnTo>
                    <a:pt x="560" y="312"/>
                  </a:lnTo>
                  <a:lnTo>
                    <a:pt x="560" y="309"/>
                  </a:lnTo>
                  <a:lnTo>
                    <a:pt x="559" y="306"/>
                  </a:lnTo>
                  <a:lnTo>
                    <a:pt x="559" y="305"/>
                  </a:lnTo>
                  <a:lnTo>
                    <a:pt x="559" y="304"/>
                  </a:lnTo>
                  <a:lnTo>
                    <a:pt x="559" y="302"/>
                  </a:lnTo>
                  <a:lnTo>
                    <a:pt x="559" y="300"/>
                  </a:lnTo>
                  <a:lnTo>
                    <a:pt x="560" y="297"/>
                  </a:lnTo>
                  <a:lnTo>
                    <a:pt x="564" y="294"/>
                  </a:lnTo>
                  <a:lnTo>
                    <a:pt x="565" y="293"/>
                  </a:lnTo>
                  <a:lnTo>
                    <a:pt x="564" y="291"/>
                  </a:lnTo>
                  <a:lnTo>
                    <a:pt x="564" y="290"/>
                  </a:lnTo>
                  <a:lnTo>
                    <a:pt x="564" y="288"/>
                  </a:lnTo>
                  <a:lnTo>
                    <a:pt x="564" y="287"/>
                  </a:lnTo>
                  <a:lnTo>
                    <a:pt x="566" y="287"/>
                  </a:lnTo>
                  <a:lnTo>
                    <a:pt x="567" y="287"/>
                  </a:lnTo>
                  <a:lnTo>
                    <a:pt x="568" y="288"/>
                  </a:lnTo>
                  <a:lnTo>
                    <a:pt x="569" y="292"/>
                  </a:lnTo>
                  <a:lnTo>
                    <a:pt x="570" y="293"/>
                  </a:lnTo>
                  <a:lnTo>
                    <a:pt x="571" y="291"/>
                  </a:lnTo>
                  <a:lnTo>
                    <a:pt x="574" y="288"/>
                  </a:lnTo>
                  <a:lnTo>
                    <a:pt x="580" y="280"/>
                  </a:lnTo>
                  <a:lnTo>
                    <a:pt x="585" y="270"/>
                  </a:lnTo>
                  <a:lnTo>
                    <a:pt x="585" y="266"/>
                  </a:lnTo>
                  <a:lnTo>
                    <a:pt x="586" y="265"/>
                  </a:lnTo>
                  <a:lnTo>
                    <a:pt x="586" y="264"/>
                  </a:lnTo>
                  <a:lnTo>
                    <a:pt x="588" y="263"/>
                  </a:lnTo>
                  <a:lnTo>
                    <a:pt x="589" y="261"/>
                  </a:lnTo>
                  <a:lnTo>
                    <a:pt x="589" y="258"/>
                  </a:lnTo>
                  <a:lnTo>
                    <a:pt x="591" y="256"/>
                  </a:lnTo>
                  <a:lnTo>
                    <a:pt x="592" y="256"/>
                  </a:lnTo>
                  <a:lnTo>
                    <a:pt x="593" y="258"/>
                  </a:lnTo>
                  <a:lnTo>
                    <a:pt x="595" y="255"/>
                  </a:lnTo>
                  <a:lnTo>
                    <a:pt x="599" y="253"/>
                  </a:lnTo>
                  <a:lnTo>
                    <a:pt x="601" y="252"/>
                  </a:lnTo>
                  <a:lnTo>
                    <a:pt x="603" y="249"/>
                  </a:lnTo>
                  <a:lnTo>
                    <a:pt x="606" y="247"/>
                  </a:lnTo>
                  <a:lnTo>
                    <a:pt x="609" y="245"/>
                  </a:lnTo>
                  <a:lnTo>
                    <a:pt x="611" y="242"/>
                  </a:lnTo>
                  <a:lnTo>
                    <a:pt x="611" y="240"/>
                  </a:lnTo>
                  <a:lnTo>
                    <a:pt x="610" y="238"/>
                  </a:lnTo>
                  <a:lnTo>
                    <a:pt x="612" y="237"/>
                  </a:lnTo>
                  <a:lnTo>
                    <a:pt x="615" y="235"/>
                  </a:lnTo>
                  <a:lnTo>
                    <a:pt x="619" y="231"/>
                  </a:lnTo>
                  <a:lnTo>
                    <a:pt x="624" y="222"/>
                  </a:lnTo>
                  <a:lnTo>
                    <a:pt x="626" y="217"/>
                  </a:lnTo>
                  <a:lnTo>
                    <a:pt x="627" y="211"/>
                  </a:lnTo>
                  <a:lnTo>
                    <a:pt x="627" y="206"/>
                  </a:lnTo>
                  <a:lnTo>
                    <a:pt x="627" y="201"/>
                  </a:lnTo>
                  <a:lnTo>
                    <a:pt x="624" y="189"/>
                  </a:lnTo>
                  <a:lnTo>
                    <a:pt x="620" y="173"/>
                  </a:lnTo>
                  <a:lnTo>
                    <a:pt x="617" y="169"/>
                  </a:lnTo>
                  <a:lnTo>
                    <a:pt x="614" y="166"/>
                  </a:lnTo>
                  <a:lnTo>
                    <a:pt x="610" y="165"/>
                  </a:lnTo>
                  <a:lnTo>
                    <a:pt x="605" y="165"/>
                  </a:lnTo>
                  <a:lnTo>
                    <a:pt x="599" y="165"/>
                  </a:lnTo>
                  <a:lnTo>
                    <a:pt x="592" y="163"/>
                  </a:lnTo>
                  <a:lnTo>
                    <a:pt x="583" y="157"/>
                  </a:lnTo>
                  <a:lnTo>
                    <a:pt x="572" y="149"/>
                  </a:lnTo>
                  <a:lnTo>
                    <a:pt x="561" y="140"/>
                  </a:lnTo>
                  <a:lnTo>
                    <a:pt x="552" y="135"/>
                  </a:lnTo>
                  <a:lnTo>
                    <a:pt x="543" y="131"/>
                  </a:lnTo>
                  <a:lnTo>
                    <a:pt x="533" y="129"/>
                  </a:lnTo>
                  <a:lnTo>
                    <a:pt x="530" y="129"/>
                  </a:lnTo>
                  <a:lnTo>
                    <a:pt x="526" y="129"/>
                  </a:lnTo>
                  <a:lnTo>
                    <a:pt x="524" y="129"/>
                  </a:lnTo>
                  <a:lnTo>
                    <a:pt x="524" y="130"/>
                  </a:lnTo>
                  <a:lnTo>
                    <a:pt x="524" y="131"/>
                  </a:lnTo>
                  <a:lnTo>
                    <a:pt x="524" y="133"/>
                  </a:lnTo>
                  <a:lnTo>
                    <a:pt x="520" y="131"/>
                  </a:lnTo>
                  <a:lnTo>
                    <a:pt x="516" y="129"/>
                  </a:lnTo>
                  <a:lnTo>
                    <a:pt x="514" y="128"/>
                  </a:lnTo>
                  <a:lnTo>
                    <a:pt x="512" y="129"/>
                  </a:lnTo>
                  <a:lnTo>
                    <a:pt x="510" y="129"/>
                  </a:lnTo>
                  <a:lnTo>
                    <a:pt x="506" y="129"/>
                  </a:lnTo>
                  <a:lnTo>
                    <a:pt x="500" y="126"/>
                  </a:lnTo>
                  <a:lnTo>
                    <a:pt x="495" y="124"/>
                  </a:lnTo>
                  <a:lnTo>
                    <a:pt x="491" y="123"/>
                  </a:lnTo>
                  <a:lnTo>
                    <a:pt x="489" y="123"/>
                  </a:lnTo>
                  <a:lnTo>
                    <a:pt x="484" y="125"/>
                  </a:lnTo>
                  <a:lnTo>
                    <a:pt x="482" y="126"/>
                  </a:lnTo>
                  <a:lnTo>
                    <a:pt x="480" y="127"/>
                  </a:lnTo>
                  <a:lnTo>
                    <a:pt x="480" y="128"/>
                  </a:lnTo>
                  <a:lnTo>
                    <a:pt x="477" y="128"/>
                  </a:lnTo>
                  <a:lnTo>
                    <a:pt x="477" y="127"/>
                  </a:lnTo>
                  <a:lnTo>
                    <a:pt x="478" y="125"/>
                  </a:lnTo>
                  <a:lnTo>
                    <a:pt x="480" y="123"/>
                  </a:lnTo>
                  <a:lnTo>
                    <a:pt x="477" y="123"/>
                  </a:lnTo>
                  <a:lnTo>
                    <a:pt x="475" y="126"/>
                  </a:lnTo>
                  <a:lnTo>
                    <a:pt x="474" y="129"/>
                  </a:lnTo>
                  <a:lnTo>
                    <a:pt x="470" y="134"/>
                  </a:lnTo>
                  <a:lnTo>
                    <a:pt x="469" y="135"/>
                  </a:lnTo>
                  <a:lnTo>
                    <a:pt x="469" y="131"/>
                  </a:lnTo>
                  <a:lnTo>
                    <a:pt x="471" y="125"/>
                  </a:lnTo>
                  <a:lnTo>
                    <a:pt x="471" y="123"/>
                  </a:lnTo>
                  <a:lnTo>
                    <a:pt x="472" y="122"/>
                  </a:lnTo>
                  <a:lnTo>
                    <a:pt x="474" y="118"/>
                  </a:lnTo>
                  <a:lnTo>
                    <a:pt x="474" y="117"/>
                  </a:lnTo>
                  <a:lnTo>
                    <a:pt x="473" y="117"/>
                  </a:lnTo>
                  <a:lnTo>
                    <a:pt x="471" y="118"/>
                  </a:lnTo>
                  <a:lnTo>
                    <a:pt x="471" y="114"/>
                  </a:lnTo>
                  <a:lnTo>
                    <a:pt x="471" y="112"/>
                  </a:lnTo>
                  <a:lnTo>
                    <a:pt x="470" y="112"/>
                  </a:lnTo>
                  <a:lnTo>
                    <a:pt x="468" y="113"/>
                  </a:lnTo>
                  <a:lnTo>
                    <a:pt x="468" y="112"/>
                  </a:lnTo>
                  <a:lnTo>
                    <a:pt x="467" y="111"/>
                  </a:lnTo>
                  <a:lnTo>
                    <a:pt x="466" y="110"/>
                  </a:lnTo>
                  <a:lnTo>
                    <a:pt x="464" y="108"/>
                  </a:lnTo>
                  <a:lnTo>
                    <a:pt x="463" y="108"/>
                  </a:lnTo>
                  <a:lnTo>
                    <a:pt x="462" y="109"/>
                  </a:lnTo>
                  <a:lnTo>
                    <a:pt x="460" y="110"/>
                  </a:lnTo>
                  <a:lnTo>
                    <a:pt x="459" y="109"/>
                  </a:lnTo>
                  <a:lnTo>
                    <a:pt x="459" y="108"/>
                  </a:lnTo>
                  <a:lnTo>
                    <a:pt x="458" y="106"/>
                  </a:lnTo>
                  <a:lnTo>
                    <a:pt x="457" y="107"/>
                  </a:lnTo>
                  <a:lnTo>
                    <a:pt x="457" y="106"/>
                  </a:lnTo>
                  <a:lnTo>
                    <a:pt x="456" y="104"/>
                  </a:lnTo>
                  <a:lnTo>
                    <a:pt x="454" y="103"/>
                  </a:lnTo>
                  <a:lnTo>
                    <a:pt x="453" y="102"/>
                  </a:lnTo>
                  <a:lnTo>
                    <a:pt x="452" y="102"/>
                  </a:lnTo>
                  <a:lnTo>
                    <a:pt x="450" y="102"/>
                  </a:lnTo>
                  <a:lnTo>
                    <a:pt x="447" y="102"/>
                  </a:lnTo>
                  <a:lnTo>
                    <a:pt x="446" y="102"/>
                  </a:lnTo>
                  <a:lnTo>
                    <a:pt x="445" y="101"/>
                  </a:lnTo>
                  <a:lnTo>
                    <a:pt x="444" y="101"/>
                  </a:lnTo>
                  <a:lnTo>
                    <a:pt x="444" y="100"/>
                  </a:lnTo>
                  <a:lnTo>
                    <a:pt x="444" y="99"/>
                  </a:lnTo>
                  <a:lnTo>
                    <a:pt x="443" y="100"/>
                  </a:lnTo>
                  <a:lnTo>
                    <a:pt x="439" y="100"/>
                  </a:lnTo>
                  <a:lnTo>
                    <a:pt x="436" y="100"/>
                  </a:lnTo>
                  <a:lnTo>
                    <a:pt x="436" y="99"/>
                  </a:lnTo>
                  <a:lnTo>
                    <a:pt x="438" y="98"/>
                  </a:lnTo>
                  <a:lnTo>
                    <a:pt x="438" y="97"/>
                  </a:lnTo>
                  <a:lnTo>
                    <a:pt x="436" y="97"/>
                  </a:lnTo>
                  <a:lnTo>
                    <a:pt x="435" y="97"/>
                  </a:lnTo>
                  <a:lnTo>
                    <a:pt x="435" y="96"/>
                  </a:lnTo>
                  <a:lnTo>
                    <a:pt x="434" y="96"/>
                  </a:lnTo>
                  <a:lnTo>
                    <a:pt x="433" y="95"/>
                  </a:lnTo>
                  <a:lnTo>
                    <a:pt x="432" y="96"/>
                  </a:lnTo>
                  <a:lnTo>
                    <a:pt x="430" y="97"/>
                  </a:lnTo>
                  <a:lnTo>
                    <a:pt x="429" y="96"/>
                  </a:lnTo>
                  <a:lnTo>
                    <a:pt x="428" y="95"/>
                  </a:lnTo>
                  <a:lnTo>
                    <a:pt x="426" y="94"/>
                  </a:lnTo>
                  <a:lnTo>
                    <a:pt x="425" y="94"/>
                  </a:lnTo>
                  <a:lnTo>
                    <a:pt x="420" y="94"/>
                  </a:lnTo>
                  <a:lnTo>
                    <a:pt x="415" y="97"/>
                  </a:lnTo>
                  <a:lnTo>
                    <a:pt x="412" y="98"/>
                  </a:lnTo>
                  <a:lnTo>
                    <a:pt x="412" y="99"/>
                  </a:lnTo>
                  <a:lnTo>
                    <a:pt x="412" y="100"/>
                  </a:lnTo>
                  <a:lnTo>
                    <a:pt x="413" y="101"/>
                  </a:lnTo>
                  <a:lnTo>
                    <a:pt x="413" y="102"/>
                  </a:lnTo>
                  <a:lnTo>
                    <a:pt x="410" y="103"/>
                  </a:lnTo>
                  <a:lnTo>
                    <a:pt x="407" y="106"/>
                  </a:lnTo>
                  <a:lnTo>
                    <a:pt x="408" y="107"/>
                  </a:lnTo>
                  <a:lnTo>
                    <a:pt x="410" y="108"/>
                  </a:lnTo>
                  <a:lnTo>
                    <a:pt x="408" y="109"/>
                  </a:lnTo>
                  <a:lnTo>
                    <a:pt x="407" y="110"/>
                  </a:lnTo>
                  <a:lnTo>
                    <a:pt x="406" y="109"/>
                  </a:lnTo>
                  <a:lnTo>
                    <a:pt x="406" y="108"/>
                  </a:lnTo>
                  <a:lnTo>
                    <a:pt x="405" y="108"/>
                  </a:lnTo>
                  <a:lnTo>
                    <a:pt x="403" y="109"/>
                  </a:lnTo>
                  <a:lnTo>
                    <a:pt x="399" y="113"/>
                  </a:lnTo>
                  <a:lnTo>
                    <a:pt x="394" y="118"/>
                  </a:lnTo>
                  <a:lnTo>
                    <a:pt x="393" y="122"/>
                  </a:lnTo>
                  <a:lnTo>
                    <a:pt x="393" y="117"/>
                  </a:lnTo>
                  <a:lnTo>
                    <a:pt x="394" y="112"/>
                  </a:lnTo>
                  <a:lnTo>
                    <a:pt x="393" y="113"/>
                  </a:lnTo>
                  <a:lnTo>
                    <a:pt x="391" y="114"/>
                  </a:lnTo>
                  <a:lnTo>
                    <a:pt x="389" y="114"/>
                  </a:lnTo>
                  <a:lnTo>
                    <a:pt x="387" y="115"/>
                  </a:lnTo>
                  <a:lnTo>
                    <a:pt x="386" y="114"/>
                  </a:lnTo>
                  <a:lnTo>
                    <a:pt x="384" y="113"/>
                  </a:lnTo>
                  <a:lnTo>
                    <a:pt x="383" y="113"/>
                  </a:lnTo>
                  <a:lnTo>
                    <a:pt x="381" y="114"/>
                  </a:lnTo>
                  <a:lnTo>
                    <a:pt x="380" y="114"/>
                  </a:lnTo>
                  <a:lnTo>
                    <a:pt x="378" y="114"/>
                  </a:lnTo>
                  <a:lnTo>
                    <a:pt x="374" y="113"/>
                  </a:lnTo>
                  <a:lnTo>
                    <a:pt x="372" y="112"/>
                  </a:lnTo>
                  <a:lnTo>
                    <a:pt x="371" y="108"/>
                  </a:lnTo>
                  <a:lnTo>
                    <a:pt x="370" y="101"/>
                  </a:lnTo>
                  <a:lnTo>
                    <a:pt x="370" y="99"/>
                  </a:lnTo>
                  <a:lnTo>
                    <a:pt x="369" y="99"/>
                  </a:lnTo>
                  <a:lnTo>
                    <a:pt x="365" y="102"/>
                  </a:lnTo>
                  <a:lnTo>
                    <a:pt x="361" y="106"/>
                  </a:lnTo>
                  <a:lnTo>
                    <a:pt x="352" y="109"/>
                  </a:lnTo>
                  <a:lnTo>
                    <a:pt x="350" y="111"/>
                  </a:lnTo>
                  <a:lnTo>
                    <a:pt x="348" y="111"/>
                  </a:lnTo>
                  <a:lnTo>
                    <a:pt x="346" y="110"/>
                  </a:lnTo>
                  <a:lnTo>
                    <a:pt x="345" y="109"/>
                  </a:lnTo>
                  <a:lnTo>
                    <a:pt x="341" y="110"/>
                  </a:lnTo>
                  <a:lnTo>
                    <a:pt x="341" y="109"/>
                  </a:lnTo>
                  <a:lnTo>
                    <a:pt x="344" y="108"/>
                  </a:lnTo>
                  <a:lnTo>
                    <a:pt x="349" y="106"/>
                  </a:lnTo>
                  <a:lnTo>
                    <a:pt x="351" y="106"/>
                  </a:lnTo>
                  <a:lnTo>
                    <a:pt x="352" y="106"/>
                  </a:lnTo>
                  <a:lnTo>
                    <a:pt x="353" y="103"/>
                  </a:lnTo>
                  <a:lnTo>
                    <a:pt x="357" y="97"/>
                  </a:lnTo>
                  <a:lnTo>
                    <a:pt x="361" y="92"/>
                  </a:lnTo>
                  <a:lnTo>
                    <a:pt x="375" y="75"/>
                  </a:lnTo>
                  <a:lnTo>
                    <a:pt x="383" y="69"/>
                  </a:lnTo>
                  <a:lnTo>
                    <a:pt x="386" y="66"/>
                  </a:lnTo>
                  <a:lnTo>
                    <a:pt x="386" y="65"/>
                  </a:lnTo>
                  <a:lnTo>
                    <a:pt x="386" y="64"/>
                  </a:lnTo>
                  <a:lnTo>
                    <a:pt x="385" y="62"/>
                  </a:lnTo>
                  <a:lnTo>
                    <a:pt x="386" y="61"/>
                  </a:lnTo>
                  <a:lnTo>
                    <a:pt x="386" y="59"/>
                  </a:lnTo>
                  <a:lnTo>
                    <a:pt x="385" y="57"/>
                  </a:lnTo>
                  <a:lnTo>
                    <a:pt x="381" y="56"/>
                  </a:lnTo>
                  <a:lnTo>
                    <a:pt x="379" y="55"/>
                  </a:lnTo>
                  <a:lnTo>
                    <a:pt x="378" y="55"/>
                  </a:lnTo>
                  <a:lnTo>
                    <a:pt x="378" y="53"/>
                  </a:lnTo>
                  <a:lnTo>
                    <a:pt x="379" y="52"/>
                  </a:lnTo>
                  <a:lnTo>
                    <a:pt x="378" y="50"/>
                  </a:lnTo>
                  <a:lnTo>
                    <a:pt x="377" y="50"/>
                  </a:lnTo>
                  <a:lnTo>
                    <a:pt x="376" y="50"/>
                  </a:lnTo>
                  <a:lnTo>
                    <a:pt x="374" y="52"/>
                  </a:lnTo>
                  <a:lnTo>
                    <a:pt x="373" y="51"/>
                  </a:lnTo>
                  <a:lnTo>
                    <a:pt x="373" y="48"/>
                  </a:lnTo>
                  <a:lnTo>
                    <a:pt x="370" y="42"/>
                  </a:lnTo>
                  <a:lnTo>
                    <a:pt x="369" y="34"/>
                  </a:lnTo>
                  <a:lnTo>
                    <a:pt x="367" y="26"/>
                  </a:lnTo>
                  <a:lnTo>
                    <a:pt x="367" y="23"/>
                  </a:lnTo>
                  <a:lnTo>
                    <a:pt x="366" y="22"/>
                  </a:lnTo>
                  <a:lnTo>
                    <a:pt x="365" y="24"/>
                  </a:lnTo>
                  <a:lnTo>
                    <a:pt x="364" y="20"/>
                  </a:lnTo>
                  <a:lnTo>
                    <a:pt x="362" y="15"/>
                  </a:lnTo>
                  <a:lnTo>
                    <a:pt x="361" y="14"/>
                  </a:lnTo>
                  <a:lnTo>
                    <a:pt x="360" y="14"/>
                  </a:lnTo>
                  <a:lnTo>
                    <a:pt x="359" y="15"/>
                  </a:lnTo>
                  <a:lnTo>
                    <a:pt x="359" y="17"/>
                  </a:lnTo>
                  <a:lnTo>
                    <a:pt x="359" y="18"/>
                  </a:lnTo>
                  <a:lnTo>
                    <a:pt x="358" y="17"/>
                  </a:lnTo>
                  <a:lnTo>
                    <a:pt x="350" y="28"/>
                  </a:lnTo>
                  <a:lnTo>
                    <a:pt x="346" y="34"/>
                  </a:lnTo>
                  <a:lnTo>
                    <a:pt x="344" y="39"/>
                  </a:lnTo>
                  <a:lnTo>
                    <a:pt x="343" y="44"/>
                  </a:lnTo>
                  <a:lnTo>
                    <a:pt x="341" y="46"/>
                  </a:lnTo>
                  <a:lnTo>
                    <a:pt x="337" y="48"/>
                  </a:lnTo>
                  <a:lnTo>
                    <a:pt x="334" y="48"/>
                  </a:lnTo>
                  <a:lnTo>
                    <a:pt x="332" y="48"/>
                  </a:lnTo>
                  <a:lnTo>
                    <a:pt x="331" y="47"/>
                  </a:lnTo>
                  <a:lnTo>
                    <a:pt x="330" y="46"/>
                  </a:lnTo>
                  <a:lnTo>
                    <a:pt x="323" y="47"/>
                  </a:lnTo>
                  <a:lnTo>
                    <a:pt x="320" y="50"/>
                  </a:lnTo>
                  <a:lnTo>
                    <a:pt x="318" y="51"/>
                  </a:lnTo>
                  <a:lnTo>
                    <a:pt x="316" y="50"/>
                  </a:lnTo>
                  <a:lnTo>
                    <a:pt x="314" y="48"/>
                  </a:lnTo>
                  <a:lnTo>
                    <a:pt x="310" y="46"/>
                  </a:lnTo>
                  <a:lnTo>
                    <a:pt x="309" y="46"/>
                  </a:lnTo>
                  <a:lnTo>
                    <a:pt x="305" y="43"/>
                  </a:lnTo>
                  <a:lnTo>
                    <a:pt x="305" y="42"/>
                  </a:lnTo>
                  <a:lnTo>
                    <a:pt x="304" y="42"/>
                  </a:lnTo>
                  <a:lnTo>
                    <a:pt x="303" y="43"/>
                  </a:lnTo>
                  <a:lnTo>
                    <a:pt x="297" y="45"/>
                  </a:lnTo>
                  <a:lnTo>
                    <a:pt x="294" y="45"/>
                  </a:lnTo>
                  <a:lnTo>
                    <a:pt x="291" y="44"/>
                  </a:lnTo>
                  <a:lnTo>
                    <a:pt x="289" y="44"/>
                  </a:lnTo>
                  <a:lnTo>
                    <a:pt x="288" y="44"/>
                  </a:lnTo>
                  <a:lnTo>
                    <a:pt x="287" y="46"/>
                  </a:lnTo>
                  <a:lnTo>
                    <a:pt x="287" y="48"/>
                  </a:lnTo>
                  <a:lnTo>
                    <a:pt x="288" y="50"/>
                  </a:lnTo>
                  <a:lnTo>
                    <a:pt x="289" y="51"/>
                  </a:lnTo>
                  <a:lnTo>
                    <a:pt x="289" y="53"/>
                  </a:lnTo>
                  <a:lnTo>
                    <a:pt x="289" y="54"/>
                  </a:lnTo>
                  <a:lnTo>
                    <a:pt x="288" y="54"/>
                  </a:lnTo>
                  <a:lnTo>
                    <a:pt x="285" y="54"/>
                  </a:lnTo>
                  <a:lnTo>
                    <a:pt x="281" y="53"/>
                  </a:lnTo>
                  <a:lnTo>
                    <a:pt x="280" y="53"/>
                  </a:lnTo>
                  <a:lnTo>
                    <a:pt x="273" y="53"/>
                  </a:lnTo>
                  <a:lnTo>
                    <a:pt x="271" y="53"/>
                  </a:lnTo>
                  <a:lnTo>
                    <a:pt x="271" y="52"/>
                  </a:lnTo>
                  <a:lnTo>
                    <a:pt x="269" y="52"/>
                  </a:lnTo>
                  <a:lnTo>
                    <a:pt x="267" y="53"/>
                  </a:lnTo>
                  <a:lnTo>
                    <a:pt x="265" y="55"/>
                  </a:lnTo>
                  <a:lnTo>
                    <a:pt x="262" y="57"/>
                  </a:lnTo>
                  <a:lnTo>
                    <a:pt x="261" y="58"/>
                  </a:lnTo>
                  <a:lnTo>
                    <a:pt x="248" y="60"/>
                  </a:lnTo>
                  <a:lnTo>
                    <a:pt x="248" y="61"/>
                  </a:lnTo>
                  <a:lnTo>
                    <a:pt x="248" y="62"/>
                  </a:lnTo>
                  <a:lnTo>
                    <a:pt x="248" y="64"/>
                  </a:lnTo>
                  <a:lnTo>
                    <a:pt x="245" y="65"/>
                  </a:lnTo>
                  <a:lnTo>
                    <a:pt x="241" y="65"/>
                  </a:lnTo>
                  <a:lnTo>
                    <a:pt x="240" y="64"/>
                  </a:lnTo>
                  <a:lnTo>
                    <a:pt x="238" y="62"/>
                  </a:lnTo>
                  <a:lnTo>
                    <a:pt x="236" y="61"/>
                  </a:lnTo>
                  <a:lnTo>
                    <a:pt x="235" y="60"/>
                  </a:lnTo>
                  <a:lnTo>
                    <a:pt x="230" y="55"/>
                  </a:lnTo>
                  <a:lnTo>
                    <a:pt x="229" y="54"/>
                  </a:lnTo>
                  <a:lnTo>
                    <a:pt x="227" y="47"/>
                  </a:lnTo>
                  <a:lnTo>
                    <a:pt x="226" y="47"/>
                  </a:lnTo>
                  <a:lnTo>
                    <a:pt x="225" y="45"/>
                  </a:lnTo>
                  <a:lnTo>
                    <a:pt x="224" y="42"/>
                  </a:lnTo>
                  <a:lnTo>
                    <a:pt x="224" y="38"/>
                  </a:lnTo>
                  <a:lnTo>
                    <a:pt x="226" y="30"/>
                  </a:lnTo>
                  <a:lnTo>
                    <a:pt x="229" y="25"/>
                  </a:lnTo>
                  <a:lnTo>
                    <a:pt x="231" y="22"/>
                  </a:lnTo>
                  <a:lnTo>
                    <a:pt x="231" y="20"/>
                  </a:lnTo>
                  <a:lnTo>
                    <a:pt x="230" y="18"/>
                  </a:lnTo>
                  <a:lnTo>
                    <a:pt x="229" y="16"/>
                  </a:lnTo>
                  <a:lnTo>
                    <a:pt x="229" y="14"/>
                  </a:lnTo>
                  <a:lnTo>
                    <a:pt x="227" y="13"/>
                  </a:lnTo>
                  <a:lnTo>
                    <a:pt x="226" y="12"/>
                  </a:lnTo>
                  <a:lnTo>
                    <a:pt x="224" y="12"/>
                  </a:lnTo>
                  <a:lnTo>
                    <a:pt x="223" y="12"/>
                  </a:lnTo>
                  <a:lnTo>
                    <a:pt x="222" y="12"/>
                  </a:lnTo>
                  <a:lnTo>
                    <a:pt x="222" y="11"/>
                  </a:lnTo>
                  <a:lnTo>
                    <a:pt x="223" y="9"/>
                  </a:lnTo>
                  <a:lnTo>
                    <a:pt x="224" y="5"/>
                  </a:lnTo>
                  <a:lnTo>
                    <a:pt x="224" y="4"/>
                  </a:lnTo>
                  <a:lnTo>
                    <a:pt x="223" y="2"/>
                  </a:lnTo>
                  <a:lnTo>
                    <a:pt x="221" y="1"/>
                  </a:lnTo>
                  <a:lnTo>
                    <a:pt x="219" y="0"/>
                  </a:lnTo>
                  <a:lnTo>
                    <a:pt x="216" y="0"/>
                  </a:lnTo>
                  <a:lnTo>
                    <a:pt x="212" y="1"/>
                  </a:lnTo>
                  <a:lnTo>
                    <a:pt x="213" y="3"/>
                  </a:lnTo>
                  <a:lnTo>
                    <a:pt x="213" y="4"/>
                  </a:lnTo>
                  <a:lnTo>
                    <a:pt x="213" y="6"/>
                  </a:lnTo>
                  <a:lnTo>
                    <a:pt x="211" y="9"/>
                  </a:lnTo>
                  <a:lnTo>
                    <a:pt x="209" y="11"/>
                  </a:lnTo>
                  <a:lnTo>
                    <a:pt x="207" y="12"/>
                  </a:lnTo>
                  <a:lnTo>
                    <a:pt x="204" y="13"/>
                  </a:lnTo>
                  <a:lnTo>
                    <a:pt x="198" y="16"/>
                  </a:lnTo>
                  <a:lnTo>
                    <a:pt x="196" y="16"/>
                  </a:lnTo>
                  <a:lnTo>
                    <a:pt x="194" y="16"/>
                  </a:lnTo>
                  <a:lnTo>
                    <a:pt x="181" y="19"/>
                  </a:lnTo>
                  <a:lnTo>
                    <a:pt x="180" y="20"/>
                  </a:lnTo>
                  <a:lnTo>
                    <a:pt x="179" y="20"/>
                  </a:lnTo>
                  <a:lnTo>
                    <a:pt x="179" y="24"/>
                  </a:lnTo>
                  <a:lnTo>
                    <a:pt x="178" y="26"/>
                  </a:lnTo>
                  <a:lnTo>
                    <a:pt x="177" y="27"/>
                  </a:lnTo>
                  <a:lnTo>
                    <a:pt x="176" y="27"/>
                  </a:lnTo>
                  <a:lnTo>
                    <a:pt x="175" y="25"/>
                  </a:lnTo>
                  <a:lnTo>
                    <a:pt x="171" y="23"/>
                  </a:lnTo>
                  <a:lnTo>
                    <a:pt x="169" y="20"/>
                  </a:lnTo>
                  <a:lnTo>
                    <a:pt x="169" y="22"/>
                  </a:lnTo>
                  <a:lnTo>
                    <a:pt x="168" y="22"/>
                  </a:lnTo>
                  <a:lnTo>
                    <a:pt x="167" y="22"/>
                  </a:lnTo>
                  <a:lnTo>
                    <a:pt x="166" y="22"/>
                  </a:lnTo>
                  <a:lnTo>
                    <a:pt x="166" y="20"/>
                  </a:lnTo>
                  <a:lnTo>
                    <a:pt x="164" y="22"/>
                  </a:lnTo>
                  <a:lnTo>
                    <a:pt x="162" y="22"/>
                  </a:lnTo>
                  <a:lnTo>
                    <a:pt x="160" y="22"/>
                  </a:lnTo>
                  <a:lnTo>
                    <a:pt x="150" y="16"/>
                  </a:lnTo>
                  <a:lnTo>
                    <a:pt x="149" y="16"/>
                  </a:lnTo>
                  <a:lnTo>
                    <a:pt x="148" y="17"/>
                  </a:lnTo>
                  <a:lnTo>
                    <a:pt x="150" y="20"/>
                  </a:lnTo>
                  <a:lnTo>
                    <a:pt x="152" y="24"/>
                  </a:lnTo>
                  <a:lnTo>
                    <a:pt x="155" y="25"/>
                  </a:lnTo>
                  <a:lnTo>
                    <a:pt x="156" y="27"/>
                  </a:lnTo>
                  <a:lnTo>
                    <a:pt x="156" y="28"/>
                  </a:lnTo>
                  <a:lnTo>
                    <a:pt x="156" y="29"/>
                  </a:lnTo>
                  <a:lnTo>
                    <a:pt x="158" y="34"/>
                  </a:lnTo>
                  <a:lnTo>
                    <a:pt x="160" y="40"/>
                  </a:lnTo>
                  <a:lnTo>
                    <a:pt x="160" y="42"/>
                  </a:lnTo>
                  <a:lnTo>
                    <a:pt x="160" y="44"/>
                  </a:lnTo>
                  <a:lnTo>
                    <a:pt x="161" y="45"/>
                  </a:lnTo>
                  <a:lnTo>
                    <a:pt x="169" y="46"/>
                  </a:lnTo>
                  <a:lnTo>
                    <a:pt x="170" y="46"/>
                  </a:lnTo>
                  <a:lnTo>
                    <a:pt x="170" y="47"/>
                  </a:lnTo>
                  <a:lnTo>
                    <a:pt x="169" y="48"/>
                  </a:lnTo>
                  <a:lnTo>
                    <a:pt x="160" y="53"/>
                  </a:lnTo>
                  <a:lnTo>
                    <a:pt x="158" y="55"/>
                  </a:lnTo>
                  <a:lnTo>
                    <a:pt x="158" y="57"/>
                  </a:lnTo>
                  <a:lnTo>
                    <a:pt x="154" y="62"/>
                  </a:lnTo>
                  <a:lnTo>
                    <a:pt x="153" y="62"/>
                  </a:lnTo>
                  <a:lnTo>
                    <a:pt x="154" y="61"/>
                  </a:lnTo>
                  <a:lnTo>
                    <a:pt x="154" y="60"/>
                  </a:lnTo>
                  <a:lnTo>
                    <a:pt x="153" y="60"/>
                  </a:lnTo>
                  <a:lnTo>
                    <a:pt x="151" y="62"/>
                  </a:lnTo>
                  <a:lnTo>
                    <a:pt x="149" y="64"/>
                  </a:lnTo>
                  <a:lnTo>
                    <a:pt x="146" y="65"/>
                  </a:lnTo>
                  <a:lnTo>
                    <a:pt x="142" y="66"/>
                  </a:lnTo>
                  <a:lnTo>
                    <a:pt x="141" y="68"/>
                  </a:lnTo>
                  <a:lnTo>
                    <a:pt x="137" y="72"/>
                  </a:lnTo>
                  <a:lnTo>
                    <a:pt x="135" y="73"/>
                  </a:lnTo>
                  <a:lnTo>
                    <a:pt x="135" y="72"/>
                  </a:lnTo>
                  <a:lnTo>
                    <a:pt x="136" y="71"/>
                  </a:lnTo>
                  <a:lnTo>
                    <a:pt x="136" y="70"/>
                  </a:lnTo>
                  <a:lnTo>
                    <a:pt x="135" y="69"/>
                  </a:lnTo>
                  <a:lnTo>
                    <a:pt x="132" y="70"/>
                  </a:lnTo>
                  <a:lnTo>
                    <a:pt x="128" y="72"/>
                  </a:lnTo>
                  <a:lnTo>
                    <a:pt x="125" y="72"/>
                  </a:lnTo>
                  <a:lnTo>
                    <a:pt x="123" y="72"/>
                  </a:lnTo>
                  <a:lnTo>
                    <a:pt x="122" y="71"/>
                  </a:lnTo>
                  <a:lnTo>
                    <a:pt x="114" y="65"/>
                  </a:lnTo>
                  <a:lnTo>
                    <a:pt x="111" y="65"/>
                  </a:lnTo>
                  <a:lnTo>
                    <a:pt x="110" y="64"/>
                  </a:lnTo>
                  <a:lnTo>
                    <a:pt x="111" y="60"/>
                  </a:lnTo>
                  <a:lnTo>
                    <a:pt x="110" y="57"/>
                  </a:lnTo>
                  <a:lnTo>
                    <a:pt x="109" y="56"/>
                  </a:lnTo>
                  <a:lnTo>
                    <a:pt x="108" y="53"/>
                  </a:lnTo>
                  <a:lnTo>
                    <a:pt x="107" y="51"/>
                  </a:lnTo>
                  <a:lnTo>
                    <a:pt x="105" y="51"/>
                  </a:lnTo>
                  <a:lnTo>
                    <a:pt x="102" y="52"/>
                  </a:lnTo>
                  <a:lnTo>
                    <a:pt x="101" y="53"/>
                  </a:lnTo>
                  <a:lnTo>
                    <a:pt x="100" y="54"/>
                  </a:lnTo>
                  <a:lnTo>
                    <a:pt x="99" y="55"/>
                  </a:lnTo>
                  <a:lnTo>
                    <a:pt x="97" y="56"/>
                  </a:lnTo>
                  <a:lnTo>
                    <a:pt x="95" y="55"/>
                  </a:lnTo>
                  <a:lnTo>
                    <a:pt x="94" y="53"/>
                  </a:lnTo>
                  <a:lnTo>
                    <a:pt x="93" y="52"/>
                  </a:lnTo>
                  <a:lnTo>
                    <a:pt x="93" y="53"/>
                  </a:lnTo>
                  <a:lnTo>
                    <a:pt x="92" y="54"/>
                  </a:lnTo>
                  <a:lnTo>
                    <a:pt x="93" y="56"/>
                  </a:lnTo>
                  <a:lnTo>
                    <a:pt x="67" y="57"/>
                  </a:lnTo>
                  <a:lnTo>
                    <a:pt x="66" y="57"/>
                  </a:lnTo>
                  <a:lnTo>
                    <a:pt x="66" y="66"/>
                  </a:lnTo>
                  <a:lnTo>
                    <a:pt x="66" y="67"/>
                  </a:lnTo>
                  <a:lnTo>
                    <a:pt x="67" y="67"/>
                  </a:lnTo>
                  <a:lnTo>
                    <a:pt x="72" y="68"/>
                  </a:lnTo>
                  <a:lnTo>
                    <a:pt x="73" y="68"/>
                  </a:lnTo>
                  <a:lnTo>
                    <a:pt x="74" y="67"/>
                  </a:lnTo>
                  <a:lnTo>
                    <a:pt x="76" y="68"/>
                  </a:lnTo>
                  <a:lnTo>
                    <a:pt x="77" y="69"/>
                  </a:lnTo>
                  <a:lnTo>
                    <a:pt x="77" y="70"/>
                  </a:lnTo>
                  <a:lnTo>
                    <a:pt x="78" y="72"/>
                  </a:lnTo>
                  <a:lnTo>
                    <a:pt x="78" y="73"/>
                  </a:lnTo>
                  <a:lnTo>
                    <a:pt x="77" y="73"/>
                  </a:lnTo>
                  <a:lnTo>
                    <a:pt x="74" y="72"/>
                  </a:lnTo>
                  <a:lnTo>
                    <a:pt x="71" y="72"/>
                  </a:lnTo>
                  <a:lnTo>
                    <a:pt x="64" y="74"/>
                  </a:lnTo>
                  <a:lnTo>
                    <a:pt x="63" y="75"/>
                  </a:lnTo>
                  <a:lnTo>
                    <a:pt x="63" y="80"/>
                  </a:lnTo>
                  <a:lnTo>
                    <a:pt x="63" y="85"/>
                  </a:lnTo>
                  <a:lnTo>
                    <a:pt x="64" y="87"/>
                  </a:lnTo>
                  <a:lnTo>
                    <a:pt x="65" y="88"/>
                  </a:lnTo>
                  <a:lnTo>
                    <a:pt x="68" y="90"/>
                  </a:lnTo>
                  <a:lnTo>
                    <a:pt x="70" y="93"/>
                  </a:lnTo>
                  <a:lnTo>
                    <a:pt x="71" y="96"/>
                  </a:lnTo>
                  <a:lnTo>
                    <a:pt x="72" y="100"/>
                  </a:lnTo>
                  <a:lnTo>
                    <a:pt x="72" y="103"/>
                  </a:lnTo>
                  <a:lnTo>
                    <a:pt x="72" y="109"/>
                  </a:lnTo>
                  <a:lnTo>
                    <a:pt x="69" y="127"/>
                  </a:lnTo>
                  <a:lnTo>
                    <a:pt x="65" y="149"/>
                  </a:lnTo>
                  <a:lnTo>
                    <a:pt x="65" y="152"/>
                  </a:lnTo>
                  <a:lnTo>
                    <a:pt x="64" y="153"/>
                  </a:lnTo>
                  <a:lnTo>
                    <a:pt x="63" y="153"/>
                  </a:lnTo>
                  <a:lnTo>
                    <a:pt x="60" y="153"/>
                  </a:lnTo>
                  <a:lnTo>
                    <a:pt x="59" y="152"/>
                  </a:lnTo>
                  <a:lnTo>
                    <a:pt x="59" y="151"/>
                  </a:lnTo>
                  <a:lnTo>
                    <a:pt x="58" y="151"/>
                  </a:lnTo>
                  <a:lnTo>
                    <a:pt x="54" y="150"/>
                  </a:lnTo>
                  <a:lnTo>
                    <a:pt x="52" y="151"/>
                  </a:lnTo>
                  <a:lnTo>
                    <a:pt x="50" y="153"/>
                  </a:lnTo>
                  <a:lnTo>
                    <a:pt x="47" y="154"/>
                  </a:lnTo>
                  <a:lnTo>
                    <a:pt x="45" y="154"/>
                  </a:lnTo>
                  <a:lnTo>
                    <a:pt x="40" y="155"/>
                  </a:lnTo>
                  <a:lnTo>
                    <a:pt x="37" y="155"/>
                  </a:lnTo>
                  <a:lnTo>
                    <a:pt x="32" y="156"/>
                  </a:lnTo>
                  <a:lnTo>
                    <a:pt x="29" y="159"/>
                  </a:lnTo>
                  <a:lnTo>
                    <a:pt x="18" y="166"/>
                  </a:lnTo>
                  <a:lnTo>
                    <a:pt x="17" y="168"/>
                  </a:lnTo>
                  <a:lnTo>
                    <a:pt x="17" y="171"/>
                  </a:lnTo>
                  <a:lnTo>
                    <a:pt x="15" y="177"/>
                  </a:lnTo>
                  <a:lnTo>
                    <a:pt x="13" y="180"/>
                  </a:lnTo>
                  <a:lnTo>
                    <a:pt x="13" y="183"/>
                  </a:lnTo>
                  <a:lnTo>
                    <a:pt x="13" y="185"/>
                  </a:lnTo>
                  <a:lnTo>
                    <a:pt x="13" y="187"/>
                  </a:lnTo>
                  <a:lnTo>
                    <a:pt x="13" y="189"/>
                  </a:lnTo>
                  <a:lnTo>
                    <a:pt x="12" y="189"/>
                  </a:lnTo>
                  <a:lnTo>
                    <a:pt x="8" y="191"/>
                  </a:lnTo>
                  <a:lnTo>
                    <a:pt x="5" y="193"/>
                  </a:lnTo>
                  <a:lnTo>
                    <a:pt x="3" y="196"/>
                  </a:lnTo>
                  <a:lnTo>
                    <a:pt x="3" y="197"/>
                  </a:lnTo>
                  <a:lnTo>
                    <a:pt x="3" y="199"/>
                  </a:lnTo>
                  <a:lnTo>
                    <a:pt x="4" y="200"/>
                  </a:lnTo>
                  <a:lnTo>
                    <a:pt x="4" y="201"/>
                  </a:lnTo>
                  <a:lnTo>
                    <a:pt x="2" y="203"/>
                  </a:lnTo>
                  <a:lnTo>
                    <a:pt x="1" y="204"/>
                  </a:lnTo>
                  <a:lnTo>
                    <a:pt x="0" y="205"/>
                  </a:lnTo>
                  <a:lnTo>
                    <a:pt x="3" y="208"/>
                  </a:lnTo>
                  <a:lnTo>
                    <a:pt x="4" y="209"/>
                  </a:lnTo>
                  <a:lnTo>
                    <a:pt x="5" y="211"/>
                  </a:lnTo>
                  <a:lnTo>
                    <a:pt x="7" y="214"/>
                  </a:lnTo>
                  <a:lnTo>
                    <a:pt x="8" y="218"/>
                  </a:lnTo>
                  <a:lnTo>
                    <a:pt x="10" y="221"/>
                  </a:lnTo>
                  <a:lnTo>
                    <a:pt x="15" y="227"/>
                  </a:lnTo>
                  <a:lnTo>
                    <a:pt x="16" y="229"/>
                  </a:lnTo>
                  <a:lnTo>
                    <a:pt x="16" y="232"/>
                  </a:lnTo>
                  <a:lnTo>
                    <a:pt x="13" y="234"/>
                  </a:lnTo>
                  <a:lnTo>
                    <a:pt x="13" y="235"/>
                  </a:lnTo>
                  <a:lnTo>
                    <a:pt x="14" y="235"/>
                  </a:lnTo>
                  <a:lnTo>
                    <a:pt x="24" y="236"/>
                  </a:lnTo>
                  <a:lnTo>
                    <a:pt x="27" y="237"/>
                  </a:lnTo>
                  <a:lnTo>
                    <a:pt x="27" y="238"/>
                  </a:lnTo>
                  <a:lnTo>
                    <a:pt x="27" y="239"/>
                  </a:lnTo>
                  <a:lnTo>
                    <a:pt x="28" y="240"/>
                  </a:lnTo>
                  <a:lnTo>
                    <a:pt x="29" y="242"/>
                  </a:lnTo>
                  <a:lnTo>
                    <a:pt x="29" y="243"/>
                  </a:lnTo>
                  <a:lnTo>
                    <a:pt x="29" y="245"/>
                  </a:lnTo>
                  <a:lnTo>
                    <a:pt x="30" y="245"/>
                  </a:lnTo>
                  <a:lnTo>
                    <a:pt x="32" y="245"/>
                  </a:lnTo>
                  <a:lnTo>
                    <a:pt x="42" y="245"/>
                  </a:lnTo>
                  <a:lnTo>
                    <a:pt x="45" y="243"/>
                  </a:lnTo>
                  <a:lnTo>
                    <a:pt x="47" y="241"/>
                  </a:lnTo>
                  <a:lnTo>
                    <a:pt x="51" y="238"/>
                  </a:lnTo>
                  <a:lnTo>
                    <a:pt x="55" y="236"/>
                  </a:lnTo>
                  <a:lnTo>
                    <a:pt x="54" y="237"/>
                  </a:lnTo>
                  <a:lnTo>
                    <a:pt x="54" y="238"/>
                  </a:lnTo>
                  <a:lnTo>
                    <a:pt x="55" y="239"/>
                  </a:lnTo>
                  <a:lnTo>
                    <a:pt x="55" y="240"/>
                  </a:lnTo>
                  <a:lnTo>
                    <a:pt x="54" y="241"/>
                  </a:lnTo>
                  <a:lnTo>
                    <a:pt x="54" y="242"/>
                  </a:lnTo>
                  <a:lnTo>
                    <a:pt x="54" y="243"/>
                  </a:lnTo>
                  <a:lnTo>
                    <a:pt x="54" y="260"/>
                  </a:lnTo>
                  <a:lnTo>
                    <a:pt x="54" y="261"/>
                  </a:lnTo>
                  <a:lnTo>
                    <a:pt x="55" y="261"/>
                  </a:lnTo>
                  <a:lnTo>
                    <a:pt x="57" y="262"/>
                  </a:lnTo>
                  <a:lnTo>
                    <a:pt x="58" y="262"/>
                  </a:lnTo>
                  <a:lnTo>
                    <a:pt x="60" y="262"/>
                  </a:lnTo>
                  <a:lnTo>
                    <a:pt x="63" y="261"/>
                  </a:lnTo>
                  <a:lnTo>
                    <a:pt x="65" y="260"/>
                  </a:lnTo>
                  <a:lnTo>
                    <a:pt x="67" y="260"/>
                  </a:lnTo>
                  <a:lnTo>
                    <a:pt x="70" y="260"/>
                  </a:lnTo>
                  <a:lnTo>
                    <a:pt x="74" y="261"/>
                  </a:lnTo>
                  <a:lnTo>
                    <a:pt x="82" y="262"/>
                  </a:lnTo>
                  <a:lnTo>
                    <a:pt x="87" y="262"/>
                  </a:lnTo>
                  <a:lnTo>
                    <a:pt x="91" y="261"/>
                  </a:lnTo>
                  <a:lnTo>
                    <a:pt x="93" y="259"/>
                  </a:lnTo>
                  <a:lnTo>
                    <a:pt x="96" y="258"/>
                  </a:lnTo>
                  <a:lnTo>
                    <a:pt x="98" y="256"/>
                  </a:lnTo>
                  <a:lnTo>
                    <a:pt x="100" y="255"/>
                  </a:lnTo>
                  <a:lnTo>
                    <a:pt x="101" y="254"/>
                  </a:lnTo>
                  <a:lnTo>
                    <a:pt x="102" y="253"/>
                  </a:lnTo>
                  <a:lnTo>
                    <a:pt x="109" y="250"/>
                  </a:lnTo>
                  <a:lnTo>
                    <a:pt x="112" y="247"/>
                  </a:lnTo>
                  <a:lnTo>
                    <a:pt x="116" y="245"/>
                  </a:lnTo>
                  <a:lnTo>
                    <a:pt x="118" y="243"/>
                  </a:lnTo>
                  <a:lnTo>
                    <a:pt x="119" y="243"/>
                  </a:lnTo>
                  <a:lnTo>
                    <a:pt x="129" y="240"/>
                  </a:lnTo>
                  <a:lnTo>
                    <a:pt x="132" y="240"/>
                  </a:lnTo>
                  <a:lnTo>
                    <a:pt x="134" y="241"/>
                  </a:lnTo>
                  <a:lnTo>
                    <a:pt x="135" y="241"/>
                  </a:lnTo>
                  <a:lnTo>
                    <a:pt x="136" y="240"/>
                  </a:lnTo>
                  <a:lnTo>
                    <a:pt x="137" y="239"/>
                  </a:lnTo>
                  <a:lnTo>
                    <a:pt x="138" y="240"/>
                  </a:lnTo>
                  <a:lnTo>
                    <a:pt x="139" y="241"/>
                  </a:lnTo>
                  <a:lnTo>
                    <a:pt x="139" y="243"/>
                  </a:lnTo>
                  <a:lnTo>
                    <a:pt x="138" y="251"/>
                  </a:lnTo>
                  <a:lnTo>
                    <a:pt x="138" y="258"/>
                  </a:lnTo>
                  <a:lnTo>
                    <a:pt x="138" y="262"/>
                  </a:lnTo>
                  <a:lnTo>
                    <a:pt x="138" y="263"/>
                  </a:lnTo>
                  <a:lnTo>
                    <a:pt x="138" y="265"/>
                  </a:lnTo>
                  <a:lnTo>
                    <a:pt x="139" y="268"/>
                  </a:lnTo>
                  <a:lnTo>
                    <a:pt x="140" y="270"/>
                  </a:lnTo>
                  <a:lnTo>
                    <a:pt x="143" y="274"/>
                  </a:lnTo>
                  <a:lnTo>
                    <a:pt x="144" y="276"/>
                  </a:lnTo>
                  <a:lnTo>
                    <a:pt x="155" y="284"/>
                  </a:lnTo>
                  <a:lnTo>
                    <a:pt x="157" y="286"/>
                  </a:lnTo>
                  <a:lnTo>
                    <a:pt x="160" y="286"/>
                  </a:lnTo>
                  <a:lnTo>
                    <a:pt x="161" y="286"/>
                  </a:lnTo>
                  <a:lnTo>
                    <a:pt x="162" y="284"/>
                  </a:lnTo>
                  <a:lnTo>
                    <a:pt x="164" y="284"/>
                  </a:lnTo>
                  <a:lnTo>
                    <a:pt x="166" y="284"/>
                  </a:lnTo>
                  <a:lnTo>
                    <a:pt x="169" y="286"/>
                  </a:lnTo>
                  <a:lnTo>
                    <a:pt x="174" y="288"/>
                  </a:lnTo>
                  <a:lnTo>
                    <a:pt x="175" y="289"/>
                  </a:lnTo>
                  <a:lnTo>
                    <a:pt x="177" y="291"/>
                  </a:lnTo>
                  <a:lnTo>
                    <a:pt x="178" y="293"/>
                  </a:lnTo>
                  <a:lnTo>
                    <a:pt x="181" y="294"/>
                  </a:lnTo>
                  <a:lnTo>
                    <a:pt x="185" y="295"/>
                  </a:lnTo>
                  <a:lnTo>
                    <a:pt x="189" y="295"/>
                  </a:lnTo>
                  <a:lnTo>
                    <a:pt x="191" y="297"/>
                  </a:lnTo>
                  <a:lnTo>
                    <a:pt x="194" y="301"/>
                  </a:lnTo>
                  <a:lnTo>
                    <a:pt x="195" y="302"/>
                  </a:lnTo>
                  <a:lnTo>
                    <a:pt x="198" y="302"/>
                  </a:lnTo>
                  <a:lnTo>
                    <a:pt x="204" y="301"/>
                  </a:lnTo>
                  <a:lnTo>
                    <a:pt x="206" y="301"/>
                  </a:lnTo>
                  <a:lnTo>
                    <a:pt x="208" y="302"/>
                  </a:lnTo>
                  <a:lnTo>
                    <a:pt x="211" y="304"/>
                  </a:lnTo>
                  <a:lnTo>
                    <a:pt x="218" y="309"/>
                  </a:lnTo>
                  <a:lnTo>
                    <a:pt x="218" y="310"/>
                  </a:lnTo>
                  <a:lnTo>
                    <a:pt x="217" y="310"/>
                  </a:lnTo>
                  <a:lnTo>
                    <a:pt x="219" y="317"/>
                  </a:lnTo>
                  <a:lnTo>
                    <a:pt x="219" y="322"/>
                  </a:lnTo>
                  <a:lnTo>
                    <a:pt x="220" y="325"/>
                  </a:lnTo>
                  <a:lnTo>
                    <a:pt x="219" y="326"/>
                  </a:lnTo>
                  <a:lnTo>
                    <a:pt x="219" y="328"/>
                  </a:lnTo>
                  <a:lnTo>
                    <a:pt x="216" y="328"/>
                  </a:lnTo>
                  <a:lnTo>
                    <a:pt x="214" y="328"/>
                  </a:lnTo>
                  <a:lnTo>
                    <a:pt x="216" y="329"/>
                  </a:lnTo>
                  <a:lnTo>
                    <a:pt x="217" y="330"/>
                  </a:lnTo>
                  <a:lnTo>
                    <a:pt x="219" y="333"/>
                  </a:lnTo>
                  <a:lnTo>
                    <a:pt x="220" y="336"/>
                  </a:lnTo>
                  <a:lnTo>
                    <a:pt x="221" y="339"/>
                  </a:lnTo>
                  <a:lnTo>
                    <a:pt x="221" y="345"/>
                  </a:lnTo>
                  <a:lnTo>
                    <a:pt x="222" y="347"/>
                  </a:lnTo>
                  <a:lnTo>
                    <a:pt x="223" y="347"/>
                  </a:lnTo>
                  <a:lnTo>
                    <a:pt x="227" y="347"/>
                  </a:lnTo>
                  <a:lnTo>
                    <a:pt x="250" y="347"/>
                  </a:lnTo>
                  <a:lnTo>
                    <a:pt x="250" y="348"/>
                  </a:lnTo>
                  <a:lnTo>
                    <a:pt x="250" y="349"/>
                  </a:lnTo>
                  <a:lnTo>
                    <a:pt x="249" y="351"/>
                  </a:lnTo>
                  <a:lnTo>
                    <a:pt x="248" y="353"/>
                  </a:lnTo>
                  <a:lnTo>
                    <a:pt x="249" y="356"/>
                  </a:lnTo>
                  <a:lnTo>
                    <a:pt x="249" y="360"/>
                  </a:lnTo>
                  <a:lnTo>
                    <a:pt x="249" y="362"/>
                  </a:lnTo>
                  <a:lnTo>
                    <a:pt x="251" y="364"/>
                  </a:lnTo>
                  <a:lnTo>
                    <a:pt x="254" y="366"/>
                  </a:lnTo>
                  <a:lnTo>
                    <a:pt x="258" y="367"/>
                  </a:lnTo>
                  <a:lnTo>
                    <a:pt x="259" y="368"/>
                  </a:lnTo>
                  <a:lnTo>
                    <a:pt x="260" y="370"/>
                  </a:lnTo>
                  <a:lnTo>
                    <a:pt x="261" y="374"/>
                  </a:lnTo>
                  <a:lnTo>
                    <a:pt x="263" y="376"/>
                  </a:lnTo>
                  <a:lnTo>
                    <a:pt x="264" y="378"/>
                  </a:lnTo>
                  <a:lnTo>
                    <a:pt x="264" y="379"/>
                  </a:lnTo>
                  <a:lnTo>
                    <a:pt x="263" y="379"/>
                  </a:lnTo>
                  <a:lnTo>
                    <a:pt x="263" y="380"/>
                  </a:lnTo>
                  <a:lnTo>
                    <a:pt x="262" y="381"/>
                  </a:lnTo>
                  <a:lnTo>
                    <a:pt x="261" y="388"/>
                  </a:lnTo>
                  <a:lnTo>
                    <a:pt x="259" y="394"/>
                  </a:lnTo>
                  <a:lnTo>
                    <a:pt x="255" y="402"/>
                  </a:lnTo>
                  <a:lnTo>
                    <a:pt x="254" y="404"/>
                  </a:lnTo>
                  <a:lnTo>
                    <a:pt x="255" y="405"/>
                  </a:lnTo>
                  <a:lnTo>
                    <a:pt x="258" y="407"/>
                  </a:lnTo>
                  <a:lnTo>
                    <a:pt x="258" y="408"/>
                  </a:lnTo>
                  <a:lnTo>
                    <a:pt x="257" y="409"/>
                  </a:lnTo>
                  <a:lnTo>
                    <a:pt x="253" y="411"/>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29" name="Freeform 4652"/>
            <p:cNvSpPr>
              <a:spLocks/>
            </p:cNvSpPr>
            <p:nvPr/>
          </p:nvSpPr>
          <p:spPr bwMode="auto">
            <a:xfrm>
              <a:off x="2503" y="3024"/>
              <a:ext cx="3" cy="5"/>
            </a:xfrm>
            <a:custGeom>
              <a:avLst/>
              <a:gdLst>
                <a:gd name="T0" fmla="*/ 1 w 4"/>
                <a:gd name="T1" fmla="*/ 3 h 6"/>
                <a:gd name="T2" fmla="*/ 1 w 4"/>
                <a:gd name="T3" fmla="*/ 3 h 6"/>
                <a:gd name="T4" fmla="*/ 0 w 4"/>
                <a:gd name="T5" fmla="*/ 3 h 6"/>
                <a:gd name="T6" fmla="*/ 1 w 4"/>
                <a:gd name="T7" fmla="*/ 3 h 6"/>
                <a:gd name="T8" fmla="*/ 2 w 4"/>
                <a:gd name="T9" fmla="*/ 3 h 6"/>
                <a:gd name="T10" fmla="*/ 2 w 4"/>
                <a:gd name="T11" fmla="*/ 3 h 6"/>
                <a:gd name="T12" fmla="*/ 2 w 4"/>
                <a:gd name="T13" fmla="*/ 0 h 6"/>
                <a:gd name="T14" fmla="*/ 2 w 4"/>
                <a:gd name="T15" fmla="*/ 0 h 6"/>
                <a:gd name="T16" fmla="*/ 1 w 4"/>
                <a:gd name="T17" fmla="*/ 2 h 6"/>
                <a:gd name="T18" fmla="*/ 1 w 4"/>
                <a:gd name="T19" fmla="*/ 3 h 6"/>
                <a:gd name="T20" fmla="*/ 1 w 4"/>
                <a:gd name="T21" fmla="*/ 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1" y="5"/>
                  </a:moveTo>
                  <a:lnTo>
                    <a:pt x="1" y="5"/>
                  </a:lnTo>
                  <a:lnTo>
                    <a:pt x="0" y="6"/>
                  </a:lnTo>
                  <a:lnTo>
                    <a:pt x="1" y="6"/>
                  </a:lnTo>
                  <a:lnTo>
                    <a:pt x="3" y="4"/>
                  </a:lnTo>
                  <a:lnTo>
                    <a:pt x="4" y="0"/>
                  </a:lnTo>
                  <a:lnTo>
                    <a:pt x="3" y="0"/>
                  </a:lnTo>
                  <a:lnTo>
                    <a:pt x="1" y="2"/>
                  </a:lnTo>
                  <a:lnTo>
                    <a:pt x="1"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0" name="Freeform 4653"/>
            <p:cNvSpPr>
              <a:spLocks/>
            </p:cNvSpPr>
            <p:nvPr/>
          </p:nvSpPr>
          <p:spPr bwMode="auto">
            <a:xfrm>
              <a:off x="2557" y="2963"/>
              <a:ext cx="3" cy="2"/>
            </a:xfrm>
            <a:custGeom>
              <a:avLst/>
              <a:gdLst>
                <a:gd name="T0" fmla="*/ 2 w 3"/>
                <a:gd name="T1" fmla="*/ 0 h 2"/>
                <a:gd name="T2" fmla="*/ 2 w 3"/>
                <a:gd name="T3" fmla="*/ 0 h 2"/>
                <a:gd name="T4" fmla="*/ 1 w 3"/>
                <a:gd name="T5" fmla="*/ 0 h 2"/>
                <a:gd name="T6" fmla="*/ 0 w 3"/>
                <a:gd name="T7" fmla="*/ 1 h 2"/>
                <a:gd name="T8" fmla="*/ 0 w 3"/>
                <a:gd name="T9" fmla="*/ 2 h 2"/>
                <a:gd name="T10" fmla="*/ 1 w 3"/>
                <a:gd name="T11" fmla="*/ 2 h 2"/>
                <a:gd name="T12" fmla="*/ 1 w 3"/>
                <a:gd name="T13" fmla="*/ 2 h 2"/>
                <a:gd name="T14" fmla="*/ 2 w 3"/>
                <a:gd name="T15" fmla="*/ 1 h 2"/>
                <a:gd name="T16" fmla="*/ 3 w 3"/>
                <a:gd name="T17" fmla="*/ 1 h 2"/>
                <a:gd name="T18" fmla="*/ 2 w 3"/>
                <a:gd name="T19" fmla="*/ 0 h 2"/>
                <a:gd name="T20" fmla="*/ 2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0"/>
                  </a:lnTo>
                  <a:lnTo>
                    <a:pt x="1" y="0"/>
                  </a:lnTo>
                  <a:lnTo>
                    <a:pt x="0" y="1"/>
                  </a:lnTo>
                  <a:lnTo>
                    <a:pt x="0" y="2"/>
                  </a:lnTo>
                  <a:lnTo>
                    <a:pt x="1" y="2"/>
                  </a:lnTo>
                  <a:lnTo>
                    <a:pt x="2" y="1"/>
                  </a:lnTo>
                  <a:lnTo>
                    <a:pt x="3"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1" name="Freeform 4654"/>
            <p:cNvSpPr>
              <a:spLocks/>
            </p:cNvSpPr>
            <p:nvPr/>
          </p:nvSpPr>
          <p:spPr bwMode="auto">
            <a:xfrm>
              <a:off x="4060" y="3424"/>
              <a:ext cx="7" cy="4"/>
            </a:xfrm>
            <a:custGeom>
              <a:avLst/>
              <a:gdLst>
                <a:gd name="T0" fmla="*/ 4 w 8"/>
                <a:gd name="T1" fmla="*/ 3 h 4"/>
                <a:gd name="T2" fmla="*/ 4 w 8"/>
                <a:gd name="T3" fmla="*/ 3 h 4"/>
                <a:gd name="T4" fmla="*/ 3 w 8"/>
                <a:gd name="T5" fmla="*/ 1 h 4"/>
                <a:gd name="T6" fmla="*/ 0 w 8"/>
                <a:gd name="T7" fmla="*/ 0 h 4"/>
                <a:gd name="T8" fmla="*/ 0 w 8"/>
                <a:gd name="T9" fmla="*/ 0 h 4"/>
                <a:gd name="T10" fmla="*/ 1 w 8"/>
                <a:gd name="T11" fmla="*/ 1 h 4"/>
                <a:gd name="T12" fmla="*/ 3 w 8"/>
                <a:gd name="T13" fmla="*/ 3 h 4"/>
                <a:gd name="T14" fmla="*/ 3 w 8"/>
                <a:gd name="T15" fmla="*/ 3 h 4"/>
                <a:gd name="T16" fmla="*/ 3 w 8"/>
                <a:gd name="T17" fmla="*/ 4 h 4"/>
                <a:gd name="T18" fmla="*/ 4 w 8"/>
                <a:gd name="T19" fmla="*/ 4 h 4"/>
                <a:gd name="T20" fmla="*/ 4 w 8"/>
                <a:gd name="T21" fmla="*/ 4 h 4"/>
                <a:gd name="T22" fmla="*/ 4 w 8"/>
                <a:gd name="T23" fmla="*/ 4 h 4"/>
                <a:gd name="T24" fmla="*/ 4 w 8"/>
                <a:gd name="T25" fmla="*/ 4 h 4"/>
                <a:gd name="T26" fmla="*/ 4 w 8"/>
                <a:gd name="T27" fmla="*/ 3 h 4"/>
                <a:gd name="T28" fmla="*/ 4 w 8"/>
                <a:gd name="T29" fmla="*/ 3 h 4"/>
                <a:gd name="T30" fmla="*/ 4 w 8"/>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4"/>
                <a:gd name="T50" fmla="*/ 8 w 8"/>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4">
                  <a:moveTo>
                    <a:pt x="7" y="3"/>
                  </a:moveTo>
                  <a:lnTo>
                    <a:pt x="7" y="3"/>
                  </a:lnTo>
                  <a:lnTo>
                    <a:pt x="3" y="1"/>
                  </a:lnTo>
                  <a:lnTo>
                    <a:pt x="0" y="0"/>
                  </a:lnTo>
                  <a:lnTo>
                    <a:pt x="1" y="1"/>
                  </a:lnTo>
                  <a:lnTo>
                    <a:pt x="3" y="3"/>
                  </a:lnTo>
                  <a:lnTo>
                    <a:pt x="3" y="4"/>
                  </a:lnTo>
                  <a:lnTo>
                    <a:pt x="4" y="4"/>
                  </a:lnTo>
                  <a:lnTo>
                    <a:pt x="5" y="4"/>
                  </a:lnTo>
                  <a:lnTo>
                    <a:pt x="8" y="4"/>
                  </a:lnTo>
                  <a:lnTo>
                    <a:pt x="8" y="3"/>
                  </a:lnTo>
                  <a:lnTo>
                    <a:pt x="7"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2" name="Freeform 4655"/>
            <p:cNvSpPr>
              <a:spLocks/>
            </p:cNvSpPr>
            <p:nvPr/>
          </p:nvSpPr>
          <p:spPr bwMode="auto">
            <a:xfrm>
              <a:off x="4964" y="3203"/>
              <a:ext cx="3" cy="8"/>
            </a:xfrm>
            <a:custGeom>
              <a:avLst/>
              <a:gdLst>
                <a:gd name="T0" fmla="*/ 2 w 4"/>
                <a:gd name="T1" fmla="*/ 1 h 10"/>
                <a:gd name="T2" fmla="*/ 2 w 4"/>
                <a:gd name="T3" fmla="*/ 1 h 10"/>
                <a:gd name="T4" fmla="*/ 2 w 4"/>
                <a:gd name="T5" fmla="*/ 0 h 10"/>
                <a:gd name="T6" fmla="*/ 1 w 4"/>
                <a:gd name="T7" fmla="*/ 2 h 10"/>
                <a:gd name="T8" fmla="*/ 1 w 4"/>
                <a:gd name="T9" fmla="*/ 2 h 10"/>
                <a:gd name="T10" fmla="*/ 0 w 4"/>
                <a:gd name="T11" fmla="*/ 2 h 10"/>
                <a:gd name="T12" fmla="*/ 0 w 4"/>
                <a:gd name="T13" fmla="*/ 2 h 10"/>
                <a:gd name="T14" fmla="*/ 0 w 4"/>
                <a:gd name="T15" fmla="*/ 2 h 10"/>
                <a:gd name="T16" fmla="*/ 1 w 4"/>
                <a:gd name="T17" fmla="*/ 2 h 10"/>
                <a:gd name="T18" fmla="*/ 1 w 4"/>
                <a:gd name="T19" fmla="*/ 2 h 10"/>
                <a:gd name="T20" fmla="*/ 1 w 4"/>
                <a:gd name="T21" fmla="*/ 2 h 10"/>
                <a:gd name="T22" fmla="*/ 2 w 4"/>
                <a:gd name="T23" fmla="*/ 2 h 10"/>
                <a:gd name="T24" fmla="*/ 2 w 4"/>
                <a:gd name="T25" fmla="*/ 2 h 10"/>
                <a:gd name="T26" fmla="*/ 2 w 4"/>
                <a:gd name="T27" fmla="*/ 2 h 10"/>
                <a:gd name="T28" fmla="*/ 2 w 4"/>
                <a:gd name="T29" fmla="*/ 2 h 10"/>
                <a:gd name="T30" fmla="*/ 2 w 4"/>
                <a:gd name="T31" fmla="*/ 2 h 10"/>
                <a:gd name="T32" fmla="*/ 2 w 4"/>
                <a:gd name="T33" fmla="*/ 2 h 10"/>
                <a:gd name="T34" fmla="*/ 2 w 4"/>
                <a:gd name="T35" fmla="*/ 2 h 10"/>
                <a:gd name="T36" fmla="*/ 2 w 4"/>
                <a:gd name="T37" fmla="*/ 2 h 10"/>
                <a:gd name="T38" fmla="*/ 2 w 4"/>
                <a:gd name="T39" fmla="*/ 1 h 10"/>
                <a:gd name="T40" fmla="*/ 2 w 4"/>
                <a:gd name="T41" fmla="*/ 1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10"/>
                <a:gd name="T65" fmla="*/ 4 w 4"/>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10">
                  <a:moveTo>
                    <a:pt x="2" y="1"/>
                  </a:moveTo>
                  <a:lnTo>
                    <a:pt x="2" y="1"/>
                  </a:lnTo>
                  <a:lnTo>
                    <a:pt x="2" y="0"/>
                  </a:lnTo>
                  <a:lnTo>
                    <a:pt x="1" y="2"/>
                  </a:lnTo>
                  <a:lnTo>
                    <a:pt x="0" y="4"/>
                  </a:lnTo>
                  <a:lnTo>
                    <a:pt x="0" y="7"/>
                  </a:lnTo>
                  <a:lnTo>
                    <a:pt x="1" y="10"/>
                  </a:lnTo>
                  <a:lnTo>
                    <a:pt x="2" y="10"/>
                  </a:lnTo>
                  <a:lnTo>
                    <a:pt x="3" y="9"/>
                  </a:lnTo>
                  <a:lnTo>
                    <a:pt x="4" y="9"/>
                  </a:lnTo>
                  <a:lnTo>
                    <a:pt x="4" y="8"/>
                  </a:lnTo>
                  <a:lnTo>
                    <a:pt x="4" y="5"/>
                  </a:lnTo>
                  <a:lnTo>
                    <a:pt x="4" y="3"/>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3" name="Freeform 4656"/>
            <p:cNvSpPr>
              <a:spLocks/>
            </p:cNvSpPr>
            <p:nvPr/>
          </p:nvSpPr>
          <p:spPr bwMode="auto">
            <a:xfrm>
              <a:off x="5017" y="3215"/>
              <a:ext cx="6" cy="1"/>
            </a:xfrm>
            <a:custGeom>
              <a:avLst/>
              <a:gdLst>
                <a:gd name="T0" fmla="*/ 3 w 7"/>
                <a:gd name="T1" fmla="*/ 0 h 3"/>
                <a:gd name="T2" fmla="*/ 3 w 7"/>
                <a:gd name="T3" fmla="*/ 0 h 3"/>
                <a:gd name="T4" fmla="*/ 3 w 7"/>
                <a:gd name="T5" fmla="*/ 0 h 3"/>
                <a:gd name="T6" fmla="*/ 3 w 7"/>
                <a:gd name="T7" fmla="*/ 0 h 3"/>
                <a:gd name="T8" fmla="*/ 0 w 7"/>
                <a:gd name="T9" fmla="*/ 0 h 3"/>
                <a:gd name="T10" fmla="*/ 1 w 7"/>
                <a:gd name="T11" fmla="*/ 0 h 3"/>
                <a:gd name="T12" fmla="*/ 1 w 7"/>
                <a:gd name="T13" fmla="*/ 0 h 3"/>
                <a:gd name="T14" fmla="*/ 3 w 7"/>
                <a:gd name="T15" fmla="*/ 0 h 3"/>
                <a:gd name="T16" fmla="*/ 3 w 7"/>
                <a:gd name="T17" fmla="*/ 0 h 3"/>
                <a:gd name="T18" fmla="*/ 3 w 7"/>
                <a:gd name="T19" fmla="*/ 0 h 3"/>
                <a:gd name="T20" fmla="*/ 3 w 7"/>
                <a:gd name="T21" fmla="*/ 0 h 3"/>
                <a:gd name="T22" fmla="*/ 3 w 7"/>
                <a:gd name="T23" fmla="*/ 0 h 3"/>
                <a:gd name="T24" fmla="*/ 3 w 7"/>
                <a:gd name="T25" fmla="*/ 0 h 3"/>
                <a:gd name="T26" fmla="*/ 3 w 7"/>
                <a:gd name="T27" fmla="*/ 0 h 3"/>
                <a:gd name="T28" fmla="*/ 3 w 7"/>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3"/>
                <a:gd name="T47" fmla="*/ 7 w 7"/>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3">
                  <a:moveTo>
                    <a:pt x="6" y="0"/>
                  </a:moveTo>
                  <a:lnTo>
                    <a:pt x="6" y="0"/>
                  </a:lnTo>
                  <a:lnTo>
                    <a:pt x="3" y="1"/>
                  </a:lnTo>
                  <a:lnTo>
                    <a:pt x="0" y="2"/>
                  </a:lnTo>
                  <a:lnTo>
                    <a:pt x="1" y="2"/>
                  </a:lnTo>
                  <a:lnTo>
                    <a:pt x="6" y="3"/>
                  </a:lnTo>
                  <a:lnTo>
                    <a:pt x="7" y="3"/>
                  </a:lnTo>
                  <a:lnTo>
                    <a:pt x="7" y="1"/>
                  </a:lnTo>
                  <a:lnTo>
                    <a:pt x="7" y="0"/>
                  </a:lnTo>
                  <a:lnTo>
                    <a:pt x="6"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4" name="Freeform 4657"/>
            <p:cNvSpPr>
              <a:spLocks/>
            </p:cNvSpPr>
            <p:nvPr/>
          </p:nvSpPr>
          <p:spPr bwMode="auto">
            <a:xfrm>
              <a:off x="5019" y="3217"/>
              <a:ext cx="1" cy="2"/>
            </a:xfrm>
            <a:custGeom>
              <a:avLst/>
              <a:gdLst>
                <a:gd name="T0" fmla="*/ 1 w 1"/>
                <a:gd name="T1" fmla="*/ 0 h 2"/>
                <a:gd name="T2" fmla="*/ 1 w 1"/>
                <a:gd name="T3" fmla="*/ 0 h 2"/>
                <a:gd name="T4" fmla="*/ 0 w 1"/>
                <a:gd name="T5" fmla="*/ 0 h 2"/>
                <a:gd name="T6" fmla="*/ 0 w 1"/>
                <a:gd name="T7" fmla="*/ 0 h 2"/>
                <a:gd name="T8" fmla="*/ 0 w 1"/>
                <a:gd name="T9" fmla="*/ 2 h 2"/>
                <a:gd name="T10" fmla="*/ 0 w 1"/>
                <a:gd name="T11" fmla="*/ 2 h 2"/>
                <a:gd name="T12" fmla="*/ 0 w 1"/>
                <a:gd name="T13" fmla="*/ 0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0"/>
                  </a:lnTo>
                  <a:lnTo>
                    <a:pt x="0" y="2"/>
                  </a:lnTo>
                  <a:lnTo>
                    <a:pt x="0"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5" name="Freeform 4658"/>
            <p:cNvSpPr>
              <a:spLocks/>
            </p:cNvSpPr>
            <p:nvPr/>
          </p:nvSpPr>
          <p:spPr bwMode="auto">
            <a:xfrm>
              <a:off x="5013" y="3205"/>
              <a:ext cx="9" cy="9"/>
            </a:xfrm>
            <a:custGeom>
              <a:avLst/>
              <a:gdLst>
                <a:gd name="T0" fmla="*/ 4 w 10"/>
                <a:gd name="T1" fmla="*/ 5 h 10"/>
                <a:gd name="T2" fmla="*/ 4 w 10"/>
                <a:gd name="T3" fmla="*/ 5 h 10"/>
                <a:gd name="T4" fmla="*/ 5 w 10"/>
                <a:gd name="T5" fmla="*/ 5 h 10"/>
                <a:gd name="T6" fmla="*/ 5 w 10"/>
                <a:gd name="T7" fmla="*/ 5 h 10"/>
                <a:gd name="T8" fmla="*/ 5 w 10"/>
                <a:gd name="T9" fmla="*/ 5 h 10"/>
                <a:gd name="T10" fmla="*/ 5 w 10"/>
                <a:gd name="T11" fmla="*/ 5 h 10"/>
                <a:gd name="T12" fmla="*/ 5 w 10"/>
                <a:gd name="T13" fmla="*/ 5 h 10"/>
                <a:gd name="T14" fmla="*/ 5 w 10"/>
                <a:gd name="T15" fmla="*/ 5 h 10"/>
                <a:gd name="T16" fmla="*/ 5 w 10"/>
                <a:gd name="T17" fmla="*/ 5 h 10"/>
                <a:gd name="T18" fmla="*/ 5 w 10"/>
                <a:gd name="T19" fmla="*/ 4 h 10"/>
                <a:gd name="T20" fmla="*/ 4 w 10"/>
                <a:gd name="T21" fmla="*/ 0 h 10"/>
                <a:gd name="T22" fmla="*/ 4 w 10"/>
                <a:gd name="T23" fmla="*/ 0 h 10"/>
                <a:gd name="T24" fmla="*/ 3 w 10"/>
                <a:gd name="T25" fmla="*/ 0 h 10"/>
                <a:gd name="T26" fmla="*/ 2 w 10"/>
                <a:gd name="T27" fmla="*/ 0 h 10"/>
                <a:gd name="T28" fmla="*/ 1 w 10"/>
                <a:gd name="T29" fmla="*/ 1 h 10"/>
                <a:gd name="T30" fmla="*/ 1 w 10"/>
                <a:gd name="T31" fmla="*/ 1 h 10"/>
                <a:gd name="T32" fmla="*/ 0 w 10"/>
                <a:gd name="T33" fmla="*/ 4 h 10"/>
                <a:gd name="T34" fmla="*/ 1 w 10"/>
                <a:gd name="T35" fmla="*/ 4 h 10"/>
                <a:gd name="T36" fmla="*/ 1 w 10"/>
                <a:gd name="T37" fmla="*/ 4 h 10"/>
                <a:gd name="T38" fmla="*/ 4 w 10"/>
                <a:gd name="T39" fmla="*/ 5 h 10"/>
                <a:gd name="T40" fmla="*/ 4 w 10"/>
                <a:gd name="T41" fmla="*/ 5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4" y="9"/>
                  </a:moveTo>
                  <a:lnTo>
                    <a:pt x="4" y="9"/>
                  </a:lnTo>
                  <a:lnTo>
                    <a:pt x="7" y="10"/>
                  </a:lnTo>
                  <a:lnTo>
                    <a:pt x="8" y="9"/>
                  </a:lnTo>
                  <a:lnTo>
                    <a:pt x="9" y="9"/>
                  </a:lnTo>
                  <a:lnTo>
                    <a:pt x="10" y="8"/>
                  </a:lnTo>
                  <a:lnTo>
                    <a:pt x="9" y="6"/>
                  </a:lnTo>
                  <a:lnTo>
                    <a:pt x="8" y="4"/>
                  </a:lnTo>
                  <a:lnTo>
                    <a:pt x="4" y="0"/>
                  </a:lnTo>
                  <a:lnTo>
                    <a:pt x="3" y="0"/>
                  </a:lnTo>
                  <a:lnTo>
                    <a:pt x="2" y="0"/>
                  </a:lnTo>
                  <a:lnTo>
                    <a:pt x="1" y="1"/>
                  </a:lnTo>
                  <a:lnTo>
                    <a:pt x="0" y="4"/>
                  </a:lnTo>
                  <a:lnTo>
                    <a:pt x="1" y="4"/>
                  </a:lnTo>
                  <a:lnTo>
                    <a:pt x="4"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6" name="Freeform 4659"/>
            <p:cNvSpPr>
              <a:spLocks/>
            </p:cNvSpPr>
            <p:nvPr/>
          </p:nvSpPr>
          <p:spPr bwMode="auto">
            <a:xfrm>
              <a:off x="4978" y="3220"/>
              <a:ext cx="2" cy="1"/>
            </a:xfrm>
            <a:custGeom>
              <a:avLst/>
              <a:gdLst>
                <a:gd name="T0" fmla="*/ 0 w 2"/>
                <a:gd name="T1" fmla="*/ 0 h 1"/>
                <a:gd name="T2" fmla="*/ 0 w 2"/>
                <a:gd name="T3" fmla="*/ 0 h 1"/>
                <a:gd name="T4" fmla="*/ 0 w 2"/>
                <a:gd name="T5" fmla="*/ 0 h 1"/>
                <a:gd name="T6" fmla="*/ 0 w 2"/>
                <a:gd name="T7" fmla="*/ 1 h 1"/>
                <a:gd name="T8" fmla="*/ 2 w 2"/>
                <a:gd name="T9" fmla="*/ 1 h 1"/>
                <a:gd name="T10" fmla="*/ 2 w 2"/>
                <a:gd name="T11" fmla="*/ 1 h 1"/>
                <a:gd name="T12" fmla="*/ 1 w 2"/>
                <a:gd name="T13" fmla="*/ 0 h 1"/>
                <a:gd name="T14" fmla="*/ 0 w 2"/>
                <a:gd name="T15" fmla="*/ 0 h 1"/>
                <a:gd name="T16" fmla="*/ 0 w 2"/>
                <a:gd name="T17" fmla="*/ 0 h 1"/>
                <a:gd name="T18" fmla="*/ 0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0"/>
                  </a:moveTo>
                  <a:lnTo>
                    <a:pt x="0" y="0"/>
                  </a:lnTo>
                  <a:lnTo>
                    <a:pt x="0" y="1"/>
                  </a:lnTo>
                  <a:lnTo>
                    <a:pt x="2"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7" name="Freeform 4660"/>
            <p:cNvSpPr>
              <a:spLocks/>
            </p:cNvSpPr>
            <p:nvPr/>
          </p:nvSpPr>
          <p:spPr bwMode="auto">
            <a:xfrm>
              <a:off x="4974" y="3220"/>
              <a:ext cx="48" cy="46"/>
            </a:xfrm>
            <a:custGeom>
              <a:avLst/>
              <a:gdLst>
                <a:gd name="T0" fmla="*/ 5 w 60"/>
                <a:gd name="T1" fmla="*/ 2 h 57"/>
                <a:gd name="T2" fmla="*/ 5 w 60"/>
                <a:gd name="T3" fmla="*/ 2 h 57"/>
                <a:gd name="T4" fmla="*/ 5 w 60"/>
                <a:gd name="T5" fmla="*/ 2 h 57"/>
                <a:gd name="T6" fmla="*/ 4 w 60"/>
                <a:gd name="T7" fmla="*/ 2 h 57"/>
                <a:gd name="T8" fmla="*/ 3 w 60"/>
                <a:gd name="T9" fmla="*/ 2 h 57"/>
                <a:gd name="T10" fmla="*/ 3 w 60"/>
                <a:gd name="T11" fmla="*/ 2 h 57"/>
                <a:gd name="T12" fmla="*/ 2 w 60"/>
                <a:gd name="T13" fmla="*/ 2 h 57"/>
                <a:gd name="T14" fmla="*/ 2 w 60"/>
                <a:gd name="T15" fmla="*/ 2 h 57"/>
                <a:gd name="T16" fmla="*/ 2 w 60"/>
                <a:gd name="T17" fmla="*/ 2 h 57"/>
                <a:gd name="T18" fmla="*/ 2 w 60"/>
                <a:gd name="T19" fmla="*/ 1 h 57"/>
                <a:gd name="T20" fmla="*/ 2 w 60"/>
                <a:gd name="T21" fmla="*/ 0 h 57"/>
                <a:gd name="T22" fmla="*/ 2 w 60"/>
                <a:gd name="T23" fmla="*/ 1 h 57"/>
                <a:gd name="T24" fmla="*/ 0 w 60"/>
                <a:gd name="T25" fmla="*/ 2 h 57"/>
                <a:gd name="T26" fmla="*/ 2 w 60"/>
                <a:gd name="T27" fmla="*/ 2 h 57"/>
                <a:gd name="T28" fmla="*/ 2 w 60"/>
                <a:gd name="T29" fmla="*/ 2 h 57"/>
                <a:gd name="T30" fmla="*/ 2 w 60"/>
                <a:gd name="T31" fmla="*/ 2 h 57"/>
                <a:gd name="T32" fmla="*/ 2 w 60"/>
                <a:gd name="T33" fmla="*/ 3 h 57"/>
                <a:gd name="T34" fmla="*/ 2 w 60"/>
                <a:gd name="T35" fmla="*/ 2 h 57"/>
                <a:gd name="T36" fmla="*/ 2 w 60"/>
                <a:gd name="T37" fmla="*/ 2 h 57"/>
                <a:gd name="T38" fmla="*/ 2 w 60"/>
                <a:gd name="T39" fmla="*/ 3 h 57"/>
                <a:gd name="T40" fmla="*/ 2 w 60"/>
                <a:gd name="T41" fmla="*/ 4 h 57"/>
                <a:gd name="T42" fmla="*/ 2 w 60"/>
                <a:gd name="T43" fmla="*/ 5 h 57"/>
                <a:gd name="T44" fmla="*/ 2 w 60"/>
                <a:gd name="T45" fmla="*/ 5 h 57"/>
                <a:gd name="T46" fmla="*/ 2 w 60"/>
                <a:gd name="T47" fmla="*/ 5 h 57"/>
                <a:gd name="T48" fmla="*/ 2 w 60"/>
                <a:gd name="T49" fmla="*/ 5 h 57"/>
                <a:gd name="T50" fmla="*/ 2 w 60"/>
                <a:gd name="T51" fmla="*/ 5 h 57"/>
                <a:gd name="T52" fmla="*/ 2 w 60"/>
                <a:gd name="T53" fmla="*/ 5 h 57"/>
                <a:gd name="T54" fmla="*/ 2 w 60"/>
                <a:gd name="T55" fmla="*/ 5 h 57"/>
                <a:gd name="T56" fmla="*/ 3 w 60"/>
                <a:gd name="T57" fmla="*/ 5 h 57"/>
                <a:gd name="T58" fmla="*/ 3 w 60"/>
                <a:gd name="T59" fmla="*/ 5 h 57"/>
                <a:gd name="T60" fmla="*/ 3 w 60"/>
                <a:gd name="T61" fmla="*/ 5 h 57"/>
                <a:gd name="T62" fmla="*/ 3 w 60"/>
                <a:gd name="T63" fmla="*/ 5 h 57"/>
                <a:gd name="T64" fmla="*/ 3 w 60"/>
                <a:gd name="T65" fmla="*/ 4 h 57"/>
                <a:gd name="T66" fmla="*/ 4 w 60"/>
                <a:gd name="T67" fmla="*/ 5 h 57"/>
                <a:gd name="T68" fmla="*/ 4 w 60"/>
                <a:gd name="T69" fmla="*/ 4 h 57"/>
                <a:gd name="T70" fmla="*/ 4 w 60"/>
                <a:gd name="T71" fmla="*/ 4 h 57"/>
                <a:gd name="T72" fmla="*/ 4 w 60"/>
                <a:gd name="T73" fmla="*/ 4 h 57"/>
                <a:gd name="T74" fmla="*/ 4 w 60"/>
                <a:gd name="T75" fmla="*/ 4 h 57"/>
                <a:gd name="T76" fmla="*/ 4 w 60"/>
                <a:gd name="T77" fmla="*/ 4 h 57"/>
                <a:gd name="T78" fmla="*/ 5 w 60"/>
                <a:gd name="T79" fmla="*/ 4 h 57"/>
                <a:gd name="T80" fmla="*/ 5 w 60"/>
                <a:gd name="T81" fmla="*/ 4 h 57"/>
                <a:gd name="T82" fmla="*/ 5 w 60"/>
                <a:gd name="T83" fmla="*/ 5 h 57"/>
                <a:gd name="T84" fmla="*/ 5 w 60"/>
                <a:gd name="T85" fmla="*/ 5 h 57"/>
                <a:gd name="T86" fmla="*/ 5 w 60"/>
                <a:gd name="T87" fmla="*/ 4 h 57"/>
                <a:gd name="T88" fmla="*/ 5 w 60"/>
                <a:gd name="T89" fmla="*/ 4 h 57"/>
                <a:gd name="T90" fmla="*/ 5 w 60"/>
                <a:gd name="T91" fmla="*/ 4 h 57"/>
                <a:gd name="T92" fmla="*/ 5 w 60"/>
                <a:gd name="T93" fmla="*/ 3 h 57"/>
                <a:gd name="T94" fmla="*/ 5 w 60"/>
                <a:gd name="T95" fmla="*/ 2 h 57"/>
                <a:gd name="T96" fmla="*/ 5 w 60"/>
                <a:gd name="T97" fmla="*/ 2 h 57"/>
                <a:gd name="T98" fmla="*/ 5 w 60"/>
                <a:gd name="T99" fmla="*/ 2 h 57"/>
                <a:gd name="T100" fmla="*/ 5 w 60"/>
                <a:gd name="T101" fmla="*/ 2 h 57"/>
                <a:gd name="T102" fmla="*/ 5 w 60"/>
                <a:gd name="T103" fmla="*/ 2 h 57"/>
                <a:gd name="T104" fmla="*/ 5 w 60"/>
                <a:gd name="T105" fmla="*/ 2 h 57"/>
                <a:gd name="T106" fmla="*/ 5 w 60"/>
                <a:gd name="T107" fmla="*/ 2 h 5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
                <a:gd name="T163" fmla="*/ 0 h 57"/>
                <a:gd name="T164" fmla="*/ 60 w 60"/>
                <a:gd name="T165" fmla="*/ 57 h 5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 h="57">
                  <a:moveTo>
                    <a:pt x="59" y="10"/>
                  </a:moveTo>
                  <a:lnTo>
                    <a:pt x="59" y="10"/>
                  </a:lnTo>
                  <a:lnTo>
                    <a:pt x="59" y="7"/>
                  </a:lnTo>
                  <a:lnTo>
                    <a:pt x="59" y="6"/>
                  </a:lnTo>
                  <a:lnTo>
                    <a:pt x="58" y="4"/>
                  </a:lnTo>
                  <a:lnTo>
                    <a:pt x="54" y="2"/>
                  </a:lnTo>
                  <a:lnTo>
                    <a:pt x="52" y="2"/>
                  </a:lnTo>
                  <a:lnTo>
                    <a:pt x="50" y="3"/>
                  </a:lnTo>
                  <a:lnTo>
                    <a:pt x="44" y="5"/>
                  </a:lnTo>
                  <a:lnTo>
                    <a:pt x="37" y="7"/>
                  </a:lnTo>
                  <a:lnTo>
                    <a:pt x="35" y="7"/>
                  </a:lnTo>
                  <a:lnTo>
                    <a:pt x="36" y="8"/>
                  </a:lnTo>
                  <a:lnTo>
                    <a:pt x="36" y="9"/>
                  </a:lnTo>
                  <a:lnTo>
                    <a:pt x="34" y="8"/>
                  </a:lnTo>
                  <a:lnTo>
                    <a:pt x="30" y="9"/>
                  </a:lnTo>
                  <a:lnTo>
                    <a:pt x="26" y="9"/>
                  </a:lnTo>
                  <a:lnTo>
                    <a:pt x="18" y="6"/>
                  </a:lnTo>
                  <a:lnTo>
                    <a:pt x="8" y="2"/>
                  </a:lnTo>
                  <a:lnTo>
                    <a:pt x="5" y="1"/>
                  </a:lnTo>
                  <a:lnTo>
                    <a:pt x="4" y="1"/>
                  </a:lnTo>
                  <a:lnTo>
                    <a:pt x="2" y="0"/>
                  </a:lnTo>
                  <a:lnTo>
                    <a:pt x="2" y="1"/>
                  </a:lnTo>
                  <a:lnTo>
                    <a:pt x="0" y="5"/>
                  </a:lnTo>
                  <a:lnTo>
                    <a:pt x="0" y="9"/>
                  </a:lnTo>
                  <a:lnTo>
                    <a:pt x="2" y="14"/>
                  </a:lnTo>
                  <a:lnTo>
                    <a:pt x="5" y="20"/>
                  </a:lnTo>
                  <a:lnTo>
                    <a:pt x="8" y="24"/>
                  </a:lnTo>
                  <a:lnTo>
                    <a:pt x="10" y="27"/>
                  </a:lnTo>
                  <a:lnTo>
                    <a:pt x="10" y="29"/>
                  </a:lnTo>
                  <a:lnTo>
                    <a:pt x="12" y="31"/>
                  </a:lnTo>
                  <a:lnTo>
                    <a:pt x="13" y="33"/>
                  </a:lnTo>
                  <a:lnTo>
                    <a:pt x="13" y="34"/>
                  </a:lnTo>
                  <a:lnTo>
                    <a:pt x="13" y="35"/>
                  </a:lnTo>
                  <a:lnTo>
                    <a:pt x="12" y="34"/>
                  </a:lnTo>
                  <a:lnTo>
                    <a:pt x="10" y="31"/>
                  </a:lnTo>
                  <a:lnTo>
                    <a:pt x="9" y="30"/>
                  </a:lnTo>
                  <a:lnTo>
                    <a:pt x="9" y="32"/>
                  </a:lnTo>
                  <a:lnTo>
                    <a:pt x="10" y="36"/>
                  </a:lnTo>
                  <a:lnTo>
                    <a:pt x="11" y="39"/>
                  </a:lnTo>
                  <a:lnTo>
                    <a:pt x="13" y="43"/>
                  </a:lnTo>
                  <a:lnTo>
                    <a:pt x="17" y="46"/>
                  </a:lnTo>
                  <a:lnTo>
                    <a:pt x="19" y="49"/>
                  </a:lnTo>
                  <a:lnTo>
                    <a:pt x="20" y="50"/>
                  </a:lnTo>
                  <a:lnTo>
                    <a:pt x="21" y="49"/>
                  </a:lnTo>
                  <a:lnTo>
                    <a:pt x="22" y="49"/>
                  </a:lnTo>
                  <a:lnTo>
                    <a:pt x="24" y="50"/>
                  </a:lnTo>
                  <a:lnTo>
                    <a:pt x="25" y="51"/>
                  </a:lnTo>
                  <a:lnTo>
                    <a:pt x="25" y="52"/>
                  </a:lnTo>
                  <a:lnTo>
                    <a:pt x="24" y="52"/>
                  </a:lnTo>
                  <a:lnTo>
                    <a:pt x="23" y="52"/>
                  </a:lnTo>
                  <a:lnTo>
                    <a:pt x="23" y="55"/>
                  </a:lnTo>
                  <a:lnTo>
                    <a:pt x="24" y="55"/>
                  </a:lnTo>
                  <a:lnTo>
                    <a:pt x="27" y="55"/>
                  </a:lnTo>
                  <a:lnTo>
                    <a:pt x="30" y="53"/>
                  </a:lnTo>
                  <a:lnTo>
                    <a:pt x="33" y="55"/>
                  </a:lnTo>
                  <a:lnTo>
                    <a:pt x="36" y="56"/>
                  </a:lnTo>
                  <a:lnTo>
                    <a:pt x="37" y="57"/>
                  </a:lnTo>
                  <a:lnTo>
                    <a:pt x="37" y="56"/>
                  </a:lnTo>
                  <a:lnTo>
                    <a:pt x="37" y="53"/>
                  </a:lnTo>
                  <a:lnTo>
                    <a:pt x="38" y="51"/>
                  </a:lnTo>
                  <a:lnTo>
                    <a:pt x="39" y="50"/>
                  </a:lnTo>
                  <a:lnTo>
                    <a:pt x="38" y="48"/>
                  </a:lnTo>
                  <a:lnTo>
                    <a:pt x="37" y="47"/>
                  </a:lnTo>
                  <a:lnTo>
                    <a:pt x="38" y="47"/>
                  </a:lnTo>
                  <a:lnTo>
                    <a:pt x="40" y="49"/>
                  </a:lnTo>
                  <a:lnTo>
                    <a:pt x="41" y="49"/>
                  </a:lnTo>
                  <a:lnTo>
                    <a:pt x="43" y="48"/>
                  </a:lnTo>
                  <a:lnTo>
                    <a:pt x="43" y="45"/>
                  </a:lnTo>
                  <a:lnTo>
                    <a:pt x="43" y="42"/>
                  </a:lnTo>
                  <a:lnTo>
                    <a:pt x="43" y="41"/>
                  </a:lnTo>
                  <a:lnTo>
                    <a:pt x="44" y="42"/>
                  </a:lnTo>
                  <a:lnTo>
                    <a:pt x="46" y="44"/>
                  </a:lnTo>
                  <a:lnTo>
                    <a:pt x="47" y="44"/>
                  </a:lnTo>
                  <a:lnTo>
                    <a:pt x="47" y="42"/>
                  </a:lnTo>
                  <a:lnTo>
                    <a:pt x="48" y="42"/>
                  </a:lnTo>
                  <a:lnTo>
                    <a:pt x="51" y="44"/>
                  </a:lnTo>
                  <a:lnTo>
                    <a:pt x="51" y="45"/>
                  </a:lnTo>
                  <a:lnTo>
                    <a:pt x="51" y="46"/>
                  </a:lnTo>
                  <a:lnTo>
                    <a:pt x="50" y="47"/>
                  </a:lnTo>
                  <a:lnTo>
                    <a:pt x="50" y="48"/>
                  </a:lnTo>
                  <a:lnTo>
                    <a:pt x="50" y="49"/>
                  </a:lnTo>
                  <a:lnTo>
                    <a:pt x="52" y="49"/>
                  </a:lnTo>
                  <a:lnTo>
                    <a:pt x="53" y="49"/>
                  </a:lnTo>
                  <a:lnTo>
                    <a:pt x="53" y="48"/>
                  </a:lnTo>
                  <a:lnTo>
                    <a:pt x="53" y="47"/>
                  </a:lnTo>
                  <a:lnTo>
                    <a:pt x="53" y="45"/>
                  </a:lnTo>
                  <a:lnTo>
                    <a:pt x="53" y="43"/>
                  </a:lnTo>
                  <a:lnTo>
                    <a:pt x="53" y="42"/>
                  </a:lnTo>
                  <a:lnTo>
                    <a:pt x="52" y="42"/>
                  </a:lnTo>
                  <a:lnTo>
                    <a:pt x="51" y="42"/>
                  </a:lnTo>
                  <a:lnTo>
                    <a:pt x="52" y="38"/>
                  </a:lnTo>
                  <a:lnTo>
                    <a:pt x="53" y="34"/>
                  </a:lnTo>
                  <a:lnTo>
                    <a:pt x="54" y="30"/>
                  </a:lnTo>
                  <a:lnTo>
                    <a:pt x="55" y="29"/>
                  </a:lnTo>
                  <a:lnTo>
                    <a:pt x="57" y="27"/>
                  </a:lnTo>
                  <a:lnTo>
                    <a:pt x="57" y="25"/>
                  </a:lnTo>
                  <a:lnTo>
                    <a:pt x="58" y="25"/>
                  </a:lnTo>
                  <a:lnTo>
                    <a:pt x="58" y="27"/>
                  </a:lnTo>
                  <a:lnTo>
                    <a:pt x="59" y="28"/>
                  </a:lnTo>
                  <a:lnTo>
                    <a:pt x="60" y="29"/>
                  </a:lnTo>
                  <a:lnTo>
                    <a:pt x="59" y="20"/>
                  </a:lnTo>
                  <a:lnTo>
                    <a:pt x="58" y="15"/>
                  </a:lnTo>
                  <a:lnTo>
                    <a:pt x="59"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8" name="Freeform 4661"/>
            <p:cNvSpPr>
              <a:spLocks/>
            </p:cNvSpPr>
            <p:nvPr/>
          </p:nvSpPr>
          <p:spPr bwMode="auto">
            <a:xfrm>
              <a:off x="5005" y="3258"/>
              <a:ext cx="5" cy="7"/>
            </a:xfrm>
            <a:custGeom>
              <a:avLst/>
              <a:gdLst>
                <a:gd name="T0" fmla="*/ 3 w 6"/>
                <a:gd name="T1" fmla="*/ 0 h 8"/>
                <a:gd name="T2" fmla="*/ 3 w 6"/>
                <a:gd name="T3" fmla="*/ 0 h 8"/>
                <a:gd name="T4" fmla="*/ 2 w 6"/>
                <a:gd name="T5" fmla="*/ 4 h 8"/>
                <a:gd name="T6" fmla="*/ 2 w 6"/>
                <a:gd name="T7" fmla="*/ 4 h 8"/>
                <a:gd name="T8" fmla="*/ 1 w 6"/>
                <a:gd name="T9" fmla="*/ 4 h 8"/>
                <a:gd name="T10" fmla="*/ 1 w 6"/>
                <a:gd name="T11" fmla="*/ 4 h 8"/>
                <a:gd name="T12" fmla="*/ 1 w 6"/>
                <a:gd name="T13" fmla="*/ 4 h 8"/>
                <a:gd name="T14" fmla="*/ 1 w 6"/>
                <a:gd name="T15" fmla="*/ 4 h 8"/>
                <a:gd name="T16" fmla="*/ 0 w 6"/>
                <a:gd name="T17" fmla="*/ 4 h 8"/>
                <a:gd name="T18" fmla="*/ 0 w 6"/>
                <a:gd name="T19" fmla="*/ 4 h 8"/>
                <a:gd name="T20" fmla="*/ 0 w 6"/>
                <a:gd name="T21" fmla="*/ 4 h 8"/>
                <a:gd name="T22" fmla="*/ 1 w 6"/>
                <a:gd name="T23" fmla="*/ 4 h 8"/>
                <a:gd name="T24" fmla="*/ 1 w 6"/>
                <a:gd name="T25" fmla="*/ 4 h 8"/>
                <a:gd name="T26" fmla="*/ 3 w 6"/>
                <a:gd name="T27" fmla="*/ 4 h 8"/>
                <a:gd name="T28" fmla="*/ 3 w 6"/>
                <a:gd name="T29" fmla="*/ 4 h 8"/>
                <a:gd name="T30" fmla="*/ 3 w 6"/>
                <a:gd name="T31" fmla="*/ 4 h 8"/>
                <a:gd name="T32" fmla="*/ 3 w 6"/>
                <a:gd name="T33" fmla="*/ 4 h 8"/>
                <a:gd name="T34" fmla="*/ 3 w 6"/>
                <a:gd name="T35" fmla="*/ 2 h 8"/>
                <a:gd name="T36" fmla="*/ 3 w 6"/>
                <a:gd name="T37" fmla="*/ 2 h 8"/>
                <a:gd name="T38" fmla="*/ 3 w 6"/>
                <a:gd name="T39" fmla="*/ 0 h 8"/>
                <a:gd name="T40" fmla="*/ 3 w 6"/>
                <a:gd name="T41" fmla="*/ 0 h 8"/>
                <a:gd name="T42" fmla="*/ 3 w 6"/>
                <a:gd name="T43" fmla="*/ 0 h 8"/>
                <a:gd name="T44" fmla="*/ 3 w 6"/>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8"/>
                <a:gd name="T71" fmla="*/ 6 w 6"/>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8">
                  <a:moveTo>
                    <a:pt x="5" y="0"/>
                  </a:moveTo>
                  <a:lnTo>
                    <a:pt x="5" y="0"/>
                  </a:lnTo>
                  <a:lnTo>
                    <a:pt x="2" y="4"/>
                  </a:lnTo>
                  <a:lnTo>
                    <a:pt x="1" y="5"/>
                  </a:lnTo>
                  <a:lnTo>
                    <a:pt x="1" y="6"/>
                  </a:lnTo>
                  <a:lnTo>
                    <a:pt x="0" y="6"/>
                  </a:lnTo>
                  <a:lnTo>
                    <a:pt x="1" y="6"/>
                  </a:lnTo>
                  <a:lnTo>
                    <a:pt x="4" y="8"/>
                  </a:lnTo>
                  <a:lnTo>
                    <a:pt x="5" y="6"/>
                  </a:lnTo>
                  <a:lnTo>
                    <a:pt x="5" y="5"/>
                  </a:lnTo>
                  <a:lnTo>
                    <a:pt x="6" y="2"/>
                  </a:lnTo>
                  <a:lnTo>
                    <a:pt x="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39" name="Freeform 4662"/>
            <p:cNvSpPr>
              <a:spLocks/>
            </p:cNvSpPr>
            <p:nvPr/>
          </p:nvSpPr>
          <p:spPr bwMode="auto">
            <a:xfrm>
              <a:off x="5017" y="3250"/>
              <a:ext cx="2" cy="2"/>
            </a:xfrm>
            <a:custGeom>
              <a:avLst/>
              <a:gdLst>
                <a:gd name="T0" fmla="*/ 1 w 3"/>
                <a:gd name="T1" fmla="*/ 2 h 2"/>
                <a:gd name="T2" fmla="*/ 1 w 3"/>
                <a:gd name="T3" fmla="*/ 2 h 2"/>
                <a:gd name="T4" fmla="*/ 1 w 3"/>
                <a:gd name="T5" fmla="*/ 1 h 2"/>
                <a:gd name="T6" fmla="*/ 1 w 3"/>
                <a:gd name="T7" fmla="*/ 0 h 2"/>
                <a:gd name="T8" fmla="*/ 1 w 3"/>
                <a:gd name="T9" fmla="*/ 0 h 2"/>
                <a:gd name="T10" fmla="*/ 1 w 3"/>
                <a:gd name="T11" fmla="*/ 0 h 2"/>
                <a:gd name="T12" fmla="*/ 1 w 3"/>
                <a:gd name="T13" fmla="*/ 0 h 2"/>
                <a:gd name="T14" fmla="*/ 0 w 3"/>
                <a:gd name="T15" fmla="*/ 1 h 2"/>
                <a:gd name="T16" fmla="*/ 0 w 3"/>
                <a:gd name="T17" fmla="*/ 2 h 2"/>
                <a:gd name="T18" fmla="*/ 1 w 3"/>
                <a:gd name="T19" fmla="*/ 2 h 2"/>
                <a:gd name="T20" fmla="*/ 1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1" y="2"/>
                  </a:moveTo>
                  <a:lnTo>
                    <a:pt x="1" y="2"/>
                  </a:lnTo>
                  <a:lnTo>
                    <a:pt x="1" y="1"/>
                  </a:lnTo>
                  <a:lnTo>
                    <a:pt x="3" y="0"/>
                  </a:lnTo>
                  <a:lnTo>
                    <a:pt x="1" y="0"/>
                  </a:lnTo>
                  <a:lnTo>
                    <a:pt x="0" y="1"/>
                  </a:lnTo>
                  <a:lnTo>
                    <a:pt x="0" y="2"/>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0" name="Freeform 4663"/>
            <p:cNvSpPr>
              <a:spLocks/>
            </p:cNvSpPr>
            <p:nvPr/>
          </p:nvSpPr>
          <p:spPr bwMode="auto">
            <a:xfrm>
              <a:off x="4571" y="2796"/>
              <a:ext cx="517" cy="399"/>
            </a:xfrm>
            <a:custGeom>
              <a:avLst/>
              <a:gdLst>
                <a:gd name="T0" fmla="*/ 54 w 647"/>
                <a:gd name="T1" fmla="*/ 27 h 487"/>
                <a:gd name="T2" fmla="*/ 51 w 647"/>
                <a:gd name="T3" fmla="*/ 24 h 487"/>
                <a:gd name="T4" fmla="*/ 50 w 647"/>
                <a:gd name="T5" fmla="*/ 21 h 487"/>
                <a:gd name="T6" fmla="*/ 49 w 647"/>
                <a:gd name="T7" fmla="*/ 17 h 487"/>
                <a:gd name="T8" fmla="*/ 46 w 647"/>
                <a:gd name="T9" fmla="*/ 16 h 487"/>
                <a:gd name="T10" fmla="*/ 45 w 647"/>
                <a:gd name="T11" fmla="*/ 13 h 487"/>
                <a:gd name="T12" fmla="*/ 44 w 647"/>
                <a:gd name="T13" fmla="*/ 9 h 487"/>
                <a:gd name="T14" fmla="*/ 42 w 647"/>
                <a:gd name="T15" fmla="*/ 7 h 487"/>
                <a:gd name="T16" fmla="*/ 41 w 647"/>
                <a:gd name="T17" fmla="*/ 2 h 487"/>
                <a:gd name="T18" fmla="*/ 40 w 647"/>
                <a:gd name="T19" fmla="*/ 2 h 487"/>
                <a:gd name="T20" fmla="*/ 39 w 647"/>
                <a:gd name="T21" fmla="*/ 5 h 487"/>
                <a:gd name="T22" fmla="*/ 37 w 647"/>
                <a:gd name="T23" fmla="*/ 13 h 487"/>
                <a:gd name="T24" fmla="*/ 30 w 647"/>
                <a:gd name="T25" fmla="*/ 7 h 487"/>
                <a:gd name="T26" fmla="*/ 32 w 647"/>
                <a:gd name="T27" fmla="*/ 4 h 487"/>
                <a:gd name="T28" fmla="*/ 32 w 647"/>
                <a:gd name="T29" fmla="*/ 2 h 487"/>
                <a:gd name="T30" fmla="*/ 31 w 647"/>
                <a:gd name="T31" fmla="*/ 2 h 487"/>
                <a:gd name="T32" fmla="*/ 30 w 647"/>
                <a:gd name="T33" fmla="*/ 2 h 487"/>
                <a:gd name="T34" fmla="*/ 27 w 647"/>
                <a:gd name="T35" fmla="*/ 2 h 487"/>
                <a:gd name="T36" fmla="*/ 26 w 647"/>
                <a:gd name="T37" fmla="*/ 2 h 487"/>
                <a:gd name="T38" fmla="*/ 27 w 647"/>
                <a:gd name="T39" fmla="*/ 2 h 487"/>
                <a:gd name="T40" fmla="*/ 24 w 647"/>
                <a:gd name="T41" fmla="*/ 2 h 487"/>
                <a:gd name="T42" fmla="*/ 24 w 647"/>
                <a:gd name="T43" fmla="*/ 3 h 487"/>
                <a:gd name="T44" fmla="*/ 22 w 647"/>
                <a:gd name="T45" fmla="*/ 6 h 487"/>
                <a:gd name="T46" fmla="*/ 22 w 647"/>
                <a:gd name="T47" fmla="*/ 7 h 487"/>
                <a:gd name="T48" fmla="*/ 21 w 647"/>
                <a:gd name="T49" fmla="*/ 7 h 487"/>
                <a:gd name="T50" fmla="*/ 19 w 647"/>
                <a:gd name="T51" fmla="*/ 6 h 487"/>
                <a:gd name="T52" fmla="*/ 18 w 647"/>
                <a:gd name="T53" fmla="*/ 6 h 487"/>
                <a:gd name="T54" fmla="*/ 18 w 647"/>
                <a:gd name="T55" fmla="*/ 7 h 487"/>
                <a:gd name="T56" fmla="*/ 17 w 647"/>
                <a:gd name="T57" fmla="*/ 7 h 487"/>
                <a:gd name="T58" fmla="*/ 15 w 647"/>
                <a:gd name="T59" fmla="*/ 9 h 487"/>
                <a:gd name="T60" fmla="*/ 15 w 647"/>
                <a:gd name="T61" fmla="*/ 11 h 487"/>
                <a:gd name="T62" fmla="*/ 14 w 647"/>
                <a:gd name="T63" fmla="*/ 11 h 487"/>
                <a:gd name="T64" fmla="*/ 14 w 647"/>
                <a:gd name="T65" fmla="*/ 11 h 487"/>
                <a:gd name="T66" fmla="*/ 14 w 647"/>
                <a:gd name="T67" fmla="*/ 11 h 487"/>
                <a:gd name="T68" fmla="*/ 12 w 647"/>
                <a:gd name="T69" fmla="*/ 13 h 487"/>
                <a:gd name="T70" fmla="*/ 8 w 647"/>
                <a:gd name="T71" fmla="*/ 17 h 487"/>
                <a:gd name="T72" fmla="*/ 3 w 647"/>
                <a:gd name="T73" fmla="*/ 20 h 487"/>
                <a:gd name="T74" fmla="*/ 2 w 647"/>
                <a:gd name="T75" fmla="*/ 23 h 487"/>
                <a:gd name="T76" fmla="*/ 2 w 647"/>
                <a:gd name="T77" fmla="*/ 29 h 487"/>
                <a:gd name="T78" fmla="*/ 2 w 647"/>
                <a:gd name="T79" fmla="*/ 29 h 487"/>
                <a:gd name="T80" fmla="*/ 2 w 647"/>
                <a:gd name="T81" fmla="*/ 29 h 487"/>
                <a:gd name="T82" fmla="*/ 4 w 647"/>
                <a:gd name="T83" fmla="*/ 41 h 487"/>
                <a:gd name="T84" fmla="*/ 4 w 647"/>
                <a:gd name="T85" fmla="*/ 47 h 487"/>
                <a:gd name="T86" fmla="*/ 9 w 647"/>
                <a:gd name="T87" fmla="*/ 44 h 487"/>
                <a:gd name="T88" fmla="*/ 14 w 647"/>
                <a:gd name="T89" fmla="*/ 44 h 487"/>
                <a:gd name="T90" fmla="*/ 21 w 647"/>
                <a:gd name="T91" fmla="*/ 39 h 487"/>
                <a:gd name="T92" fmla="*/ 27 w 647"/>
                <a:gd name="T93" fmla="*/ 40 h 487"/>
                <a:gd name="T94" fmla="*/ 29 w 647"/>
                <a:gd name="T95" fmla="*/ 43 h 487"/>
                <a:gd name="T96" fmla="*/ 30 w 647"/>
                <a:gd name="T97" fmla="*/ 44 h 487"/>
                <a:gd name="T98" fmla="*/ 32 w 647"/>
                <a:gd name="T99" fmla="*/ 44 h 487"/>
                <a:gd name="T100" fmla="*/ 34 w 647"/>
                <a:gd name="T101" fmla="*/ 42 h 487"/>
                <a:gd name="T102" fmla="*/ 32 w 647"/>
                <a:gd name="T103" fmla="*/ 47 h 487"/>
                <a:gd name="T104" fmla="*/ 34 w 647"/>
                <a:gd name="T105" fmla="*/ 47 h 487"/>
                <a:gd name="T106" fmla="*/ 36 w 647"/>
                <a:gd name="T107" fmla="*/ 48 h 487"/>
                <a:gd name="T108" fmla="*/ 38 w 647"/>
                <a:gd name="T109" fmla="*/ 53 h 487"/>
                <a:gd name="T110" fmla="*/ 43 w 647"/>
                <a:gd name="T111" fmla="*/ 52 h 487"/>
                <a:gd name="T112" fmla="*/ 43 w 647"/>
                <a:gd name="T113" fmla="*/ 53 h 487"/>
                <a:gd name="T114" fmla="*/ 45 w 647"/>
                <a:gd name="T115" fmla="*/ 54 h 487"/>
                <a:gd name="T116" fmla="*/ 50 w 647"/>
                <a:gd name="T117" fmla="*/ 51 h 487"/>
                <a:gd name="T118" fmla="*/ 51 w 647"/>
                <a:gd name="T119" fmla="*/ 47 h 487"/>
                <a:gd name="T120" fmla="*/ 52 w 647"/>
                <a:gd name="T121" fmla="*/ 43 h 487"/>
                <a:gd name="T122" fmla="*/ 54 w 647"/>
                <a:gd name="T123" fmla="*/ 39 h 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7"/>
                <a:gd name="T187" fmla="*/ 0 h 487"/>
                <a:gd name="T188" fmla="*/ 647 w 647"/>
                <a:gd name="T189" fmla="*/ 487 h 4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7" h="487">
                  <a:moveTo>
                    <a:pt x="642" y="282"/>
                  </a:moveTo>
                  <a:lnTo>
                    <a:pt x="642" y="282"/>
                  </a:lnTo>
                  <a:lnTo>
                    <a:pt x="640" y="277"/>
                  </a:lnTo>
                  <a:lnTo>
                    <a:pt x="639" y="275"/>
                  </a:lnTo>
                  <a:lnTo>
                    <a:pt x="639" y="273"/>
                  </a:lnTo>
                  <a:lnTo>
                    <a:pt x="640" y="272"/>
                  </a:lnTo>
                  <a:lnTo>
                    <a:pt x="641" y="272"/>
                  </a:lnTo>
                  <a:lnTo>
                    <a:pt x="641" y="270"/>
                  </a:lnTo>
                  <a:lnTo>
                    <a:pt x="639" y="264"/>
                  </a:lnTo>
                  <a:lnTo>
                    <a:pt x="639" y="258"/>
                  </a:lnTo>
                  <a:lnTo>
                    <a:pt x="640" y="255"/>
                  </a:lnTo>
                  <a:lnTo>
                    <a:pt x="641" y="253"/>
                  </a:lnTo>
                  <a:lnTo>
                    <a:pt x="640" y="253"/>
                  </a:lnTo>
                  <a:lnTo>
                    <a:pt x="638" y="252"/>
                  </a:lnTo>
                  <a:lnTo>
                    <a:pt x="637" y="248"/>
                  </a:lnTo>
                  <a:lnTo>
                    <a:pt x="636" y="245"/>
                  </a:lnTo>
                  <a:lnTo>
                    <a:pt x="636" y="243"/>
                  </a:lnTo>
                  <a:lnTo>
                    <a:pt x="636" y="242"/>
                  </a:lnTo>
                  <a:lnTo>
                    <a:pt x="634" y="241"/>
                  </a:lnTo>
                  <a:lnTo>
                    <a:pt x="632" y="240"/>
                  </a:lnTo>
                  <a:lnTo>
                    <a:pt x="631" y="237"/>
                  </a:lnTo>
                  <a:lnTo>
                    <a:pt x="629" y="234"/>
                  </a:lnTo>
                  <a:lnTo>
                    <a:pt x="628" y="232"/>
                  </a:lnTo>
                  <a:lnTo>
                    <a:pt x="626" y="231"/>
                  </a:lnTo>
                  <a:lnTo>
                    <a:pt x="623" y="229"/>
                  </a:lnTo>
                  <a:lnTo>
                    <a:pt x="622" y="227"/>
                  </a:lnTo>
                  <a:lnTo>
                    <a:pt x="622" y="225"/>
                  </a:lnTo>
                  <a:lnTo>
                    <a:pt x="618" y="220"/>
                  </a:lnTo>
                  <a:lnTo>
                    <a:pt x="617" y="220"/>
                  </a:lnTo>
                  <a:lnTo>
                    <a:pt x="614" y="219"/>
                  </a:lnTo>
                  <a:lnTo>
                    <a:pt x="610" y="216"/>
                  </a:lnTo>
                  <a:lnTo>
                    <a:pt x="608" y="215"/>
                  </a:lnTo>
                  <a:lnTo>
                    <a:pt x="606" y="213"/>
                  </a:lnTo>
                  <a:lnTo>
                    <a:pt x="604" y="212"/>
                  </a:lnTo>
                  <a:lnTo>
                    <a:pt x="603" y="211"/>
                  </a:lnTo>
                  <a:lnTo>
                    <a:pt x="601" y="206"/>
                  </a:lnTo>
                  <a:lnTo>
                    <a:pt x="601" y="203"/>
                  </a:lnTo>
                  <a:lnTo>
                    <a:pt x="603" y="202"/>
                  </a:lnTo>
                  <a:lnTo>
                    <a:pt x="603" y="200"/>
                  </a:lnTo>
                  <a:lnTo>
                    <a:pt x="603" y="198"/>
                  </a:lnTo>
                  <a:lnTo>
                    <a:pt x="603" y="195"/>
                  </a:lnTo>
                  <a:lnTo>
                    <a:pt x="601" y="195"/>
                  </a:lnTo>
                  <a:lnTo>
                    <a:pt x="601" y="194"/>
                  </a:lnTo>
                  <a:lnTo>
                    <a:pt x="600" y="192"/>
                  </a:lnTo>
                  <a:lnTo>
                    <a:pt x="599" y="192"/>
                  </a:lnTo>
                  <a:lnTo>
                    <a:pt x="599" y="194"/>
                  </a:lnTo>
                  <a:lnTo>
                    <a:pt x="599" y="195"/>
                  </a:lnTo>
                  <a:lnTo>
                    <a:pt x="598" y="195"/>
                  </a:lnTo>
                  <a:lnTo>
                    <a:pt x="596" y="193"/>
                  </a:lnTo>
                  <a:lnTo>
                    <a:pt x="594" y="192"/>
                  </a:lnTo>
                  <a:lnTo>
                    <a:pt x="592" y="189"/>
                  </a:lnTo>
                  <a:lnTo>
                    <a:pt x="591" y="189"/>
                  </a:lnTo>
                  <a:lnTo>
                    <a:pt x="591" y="190"/>
                  </a:lnTo>
                  <a:lnTo>
                    <a:pt x="591" y="194"/>
                  </a:lnTo>
                  <a:lnTo>
                    <a:pt x="590" y="197"/>
                  </a:lnTo>
                  <a:lnTo>
                    <a:pt x="589" y="194"/>
                  </a:lnTo>
                  <a:lnTo>
                    <a:pt x="586" y="193"/>
                  </a:lnTo>
                  <a:lnTo>
                    <a:pt x="585" y="194"/>
                  </a:lnTo>
                  <a:lnTo>
                    <a:pt x="584" y="192"/>
                  </a:lnTo>
                  <a:lnTo>
                    <a:pt x="583" y="188"/>
                  </a:lnTo>
                  <a:lnTo>
                    <a:pt x="579" y="176"/>
                  </a:lnTo>
                  <a:lnTo>
                    <a:pt x="578" y="171"/>
                  </a:lnTo>
                  <a:lnTo>
                    <a:pt x="575" y="169"/>
                  </a:lnTo>
                  <a:lnTo>
                    <a:pt x="571" y="165"/>
                  </a:lnTo>
                  <a:lnTo>
                    <a:pt x="569" y="163"/>
                  </a:lnTo>
                  <a:lnTo>
                    <a:pt x="570" y="161"/>
                  </a:lnTo>
                  <a:lnTo>
                    <a:pt x="570" y="160"/>
                  </a:lnTo>
                  <a:lnTo>
                    <a:pt x="571" y="160"/>
                  </a:lnTo>
                  <a:lnTo>
                    <a:pt x="570" y="158"/>
                  </a:lnTo>
                  <a:lnTo>
                    <a:pt x="567" y="155"/>
                  </a:lnTo>
                  <a:lnTo>
                    <a:pt x="567" y="153"/>
                  </a:lnTo>
                  <a:lnTo>
                    <a:pt x="566" y="153"/>
                  </a:lnTo>
                  <a:lnTo>
                    <a:pt x="565" y="155"/>
                  </a:lnTo>
                  <a:lnTo>
                    <a:pt x="564" y="155"/>
                  </a:lnTo>
                  <a:lnTo>
                    <a:pt x="563" y="152"/>
                  </a:lnTo>
                  <a:lnTo>
                    <a:pt x="561" y="150"/>
                  </a:lnTo>
                  <a:lnTo>
                    <a:pt x="556" y="149"/>
                  </a:lnTo>
                  <a:lnTo>
                    <a:pt x="555" y="148"/>
                  </a:lnTo>
                  <a:lnTo>
                    <a:pt x="554" y="149"/>
                  </a:lnTo>
                  <a:lnTo>
                    <a:pt x="553" y="149"/>
                  </a:lnTo>
                  <a:lnTo>
                    <a:pt x="552" y="149"/>
                  </a:lnTo>
                  <a:lnTo>
                    <a:pt x="552" y="147"/>
                  </a:lnTo>
                  <a:lnTo>
                    <a:pt x="549" y="142"/>
                  </a:lnTo>
                  <a:lnTo>
                    <a:pt x="548" y="142"/>
                  </a:lnTo>
                  <a:lnTo>
                    <a:pt x="545" y="143"/>
                  </a:lnTo>
                  <a:lnTo>
                    <a:pt x="544" y="143"/>
                  </a:lnTo>
                  <a:lnTo>
                    <a:pt x="544" y="142"/>
                  </a:lnTo>
                  <a:lnTo>
                    <a:pt x="543" y="141"/>
                  </a:lnTo>
                  <a:lnTo>
                    <a:pt x="542" y="139"/>
                  </a:lnTo>
                  <a:lnTo>
                    <a:pt x="541" y="139"/>
                  </a:lnTo>
                  <a:lnTo>
                    <a:pt x="540" y="141"/>
                  </a:lnTo>
                  <a:lnTo>
                    <a:pt x="538" y="141"/>
                  </a:lnTo>
                  <a:lnTo>
                    <a:pt x="535" y="137"/>
                  </a:lnTo>
                  <a:lnTo>
                    <a:pt x="531" y="135"/>
                  </a:lnTo>
                  <a:lnTo>
                    <a:pt x="531" y="133"/>
                  </a:lnTo>
                  <a:lnTo>
                    <a:pt x="531" y="131"/>
                  </a:lnTo>
                  <a:lnTo>
                    <a:pt x="531" y="130"/>
                  </a:lnTo>
                  <a:lnTo>
                    <a:pt x="530" y="129"/>
                  </a:lnTo>
                  <a:lnTo>
                    <a:pt x="528" y="127"/>
                  </a:lnTo>
                  <a:lnTo>
                    <a:pt x="527" y="125"/>
                  </a:lnTo>
                  <a:lnTo>
                    <a:pt x="527" y="123"/>
                  </a:lnTo>
                  <a:lnTo>
                    <a:pt x="527" y="119"/>
                  </a:lnTo>
                  <a:lnTo>
                    <a:pt x="527" y="114"/>
                  </a:lnTo>
                  <a:lnTo>
                    <a:pt x="526" y="108"/>
                  </a:lnTo>
                  <a:lnTo>
                    <a:pt x="525" y="106"/>
                  </a:lnTo>
                  <a:lnTo>
                    <a:pt x="525" y="103"/>
                  </a:lnTo>
                  <a:lnTo>
                    <a:pt x="524" y="102"/>
                  </a:lnTo>
                  <a:lnTo>
                    <a:pt x="523" y="102"/>
                  </a:lnTo>
                  <a:lnTo>
                    <a:pt x="522" y="101"/>
                  </a:lnTo>
                  <a:lnTo>
                    <a:pt x="518" y="96"/>
                  </a:lnTo>
                  <a:lnTo>
                    <a:pt x="516" y="93"/>
                  </a:lnTo>
                  <a:lnTo>
                    <a:pt x="516" y="90"/>
                  </a:lnTo>
                  <a:lnTo>
                    <a:pt x="515" y="84"/>
                  </a:lnTo>
                  <a:lnTo>
                    <a:pt x="515" y="80"/>
                  </a:lnTo>
                  <a:lnTo>
                    <a:pt x="514" y="77"/>
                  </a:lnTo>
                  <a:lnTo>
                    <a:pt x="515" y="75"/>
                  </a:lnTo>
                  <a:lnTo>
                    <a:pt x="515" y="74"/>
                  </a:lnTo>
                  <a:lnTo>
                    <a:pt x="515" y="73"/>
                  </a:lnTo>
                  <a:lnTo>
                    <a:pt x="514" y="72"/>
                  </a:lnTo>
                  <a:lnTo>
                    <a:pt x="515" y="70"/>
                  </a:lnTo>
                  <a:lnTo>
                    <a:pt x="515" y="69"/>
                  </a:lnTo>
                  <a:lnTo>
                    <a:pt x="514" y="68"/>
                  </a:lnTo>
                  <a:lnTo>
                    <a:pt x="513" y="67"/>
                  </a:lnTo>
                  <a:lnTo>
                    <a:pt x="510" y="65"/>
                  </a:lnTo>
                  <a:lnTo>
                    <a:pt x="508" y="64"/>
                  </a:lnTo>
                  <a:lnTo>
                    <a:pt x="506" y="63"/>
                  </a:lnTo>
                  <a:lnTo>
                    <a:pt x="503" y="61"/>
                  </a:lnTo>
                  <a:lnTo>
                    <a:pt x="501" y="59"/>
                  </a:lnTo>
                  <a:lnTo>
                    <a:pt x="500" y="58"/>
                  </a:lnTo>
                  <a:lnTo>
                    <a:pt x="498" y="58"/>
                  </a:lnTo>
                  <a:lnTo>
                    <a:pt x="497" y="58"/>
                  </a:lnTo>
                  <a:lnTo>
                    <a:pt x="496" y="60"/>
                  </a:lnTo>
                  <a:lnTo>
                    <a:pt x="495" y="61"/>
                  </a:lnTo>
                  <a:lnTo>
                    <a:pt x="493" y="62"/>
                  </a:lnTo>
                  <a:lnTo>
                    <a:pt x="490" y="61"/>
                  </a:lnTo>
                  <a:lnTo>
                    <a:pt x="490" y="59"/>
                  </a:lnTo>
                  <a:lnTo>
                    <a:pt x="489" y="54"/>
                  </a:lnTo>
                  <a:lnTo>
                    <a:pt x="487" y="45"/>
                  </a:lnTo>
                  <a:lnTo>
                    <a:pt x="486" y="36"/>
                  </a:lnTo>
                  <a:lnTo>
                    <a:pt x="486" y="35"/>
                  </a:lnTo>
                  <a:lnTo>
                    <a:pt x="485" y="35"/>
                  </a:lnTo>
                  <a:lnTo>
                    <a:pt x="484" y="35"/>
                  </a:lnTo>
                  <a:lnTo>
                    <a:pt x="484" y="34"/>
                  </a:lnTo>
                  <a:lnTo>
                    <a:pt x="484" y="32"/>
                  </a:lnTo>
                  <a:lnTo>
                    <a:pt x="484" y="30"/>
                  </a:lnTo>
                  <a:lnTo>
                    <a:pt x="482" y="27"/>
                  </a:lnTo>
                  <a:lnTo>
                    <a:pt x="480" y="26"/>
                  </a:lnTo>
                  <a:lnTo>
                    <a:pt x="480" y="25"/>
                  </a:lnTo>
                  <a:lnTo>
                    <a:pt x="480" y="24"/>
                  </a:lnTo>
                  <a:lnTo>
                    <a:pt x="481" y="22"/>
                  </a:lnTo>
                  <a:lnTo>
                    <a:pt x="481" y="20"/>
                  </a:lnTo>
                  <a:lnTo>
                    <a:pt x="478" y="20"/>
                  </a:lnTo>
                  <a:lnTo>
                    <a:pt x="476" y="19"/>
                  </a:lnTo>
                  <a:lnTo>
                    <a:pt x="475" y="18"/>
                  </a:lnTo>
                  <a:lnTo>
                    <a:pt x="474" y="13"/>
                  </a:lnTo>
                  <a:lnTo>
                    <a:pt x="473" y="6"/>
                  </a:lnTo>
                  <a:lnTo>
                    <a:pt x="472" y="4"/>
                  </a:lnTo>
                  <a:lnTo>
                    <a:pt x="471" y="4"/>
                  </a:lnTo>
                  <a:lnTo>
                    <a:pt x="470" y="4"/>
                  </a:lnTo>
                  <a:lnTo>
                    <a:pt x="471" y="3"/>
                  </a:lnTo>
                  <a:lnTo>
                    <a:pt x="471" y="2"/>
                  </a:lnTo>
                  <a:lnTo>
                    <a:pt x="471" y="0"/>
                  </a:lnTo>
                  <a:lnTo>
                    <a:pt x="470" y="0"/>
                  </a:lnTo>
                  <a:lnTo>
                    <a:pt x="469" y="0"/>
                  </a:lnTo>
                  <a:lnTo>
                    <a:pt x="467" y="3"/>
                  </a:lnTo>
                  <a:lnTo>
                    <a:pt x="465" y="4"/>
                  </a:lnTo>
                  <a:lnTo>
                    <a:pt x="464" y="6"/>
                  </a:lnTo>
                  <a:lnTo>
                    <a:pt x="461" y="14"/>
                  </a:lnTo>
                  <a:lnTo>
                    <a:pt x="459" y="21"/>
                  </a:lnTo>
                  <a:lnTo>
                    <a:pt x="456" y="26"/>
                  </a:lnTo>
                  <a:lnTo>
                    <a:pt x="456" y="28"/>
                  </a:lnTo>
                  <a:lnTo>
                    <a:pt x="457" y="28"/>
                  </a:lnTo>
                  <a:lnTo>
                    <a:pt x="458" y="30"/>
                  </a:lnTo>
                  <a:lnTo>
                    <a:pt x="460" y="31"/>
                  </a:lnTo>
                  <a:lnTo>
                    <a:pt x="460" y="33"/>
                  </a:lnTo>
                  <a:lnTo>
                    <a:pt x="460" y="32"/>
                  </a:lnTo>
                  <a:lnTo>
                    <a:pt x="459" y="32"/>
                  </a:lnTo>
                  <a:lnTo>
                    <a:pt x="457" y="34"/>
                  </a:lnTo>
                  <a:lnTo>
                    <a:pt x="457" y="36"/>
                  </a:lnTo>
                  <a:lnTo>
                    <a:pt x="457" y="38"/>
                  </a:lnTo>
                  <a:lnTo>
                    <a:pt x="457" y="41"/>
                  </a:lnTo>
                  <a:lnTo>
                    <a:pt x="455" y="45"/>
                  </a:lnTo>
                  <a:lnTo>
                    <a:pt x="454" y="47"/>
                  </a:lnTo>
                  <a:lnTo>
                    <a:pt x="454" y="49"/>
                  </a:lnTo>
                  <a:lnTo>
                    <a:pt x="455" y="53"/>
                  </a:lnTo>
                  <a:lnTo>
                    <a:pt x="455" y="56"/>
                  </a:lnTo>
                  <a:lnTo>
                    <a:pt x="455" y="60"/>
                  </a:lnTo>
                  <a:lnTo>
                    <a:pt x="455" y="65"/>
                  </a:lnTo>
                  <a:lnTo>
                    <a:pt x="456" y="69"/>
                  </a:lnTo>
                  <a:lnTo>
                    <a:pt x="456" y="72"/>
                  </a:lnTo>
                  <a:lnTo>
                    <a:pt x="455" y="76"/>
                  </a:lnTo>
                  <a:lnTo>
                    <a:pt x="453" y="82"/>
                  </a:lnTo>
                  <a:lnTo>
                    <a:pt x="453" y="88"/>
                  </a:lnTo>
                  <a:lnTo>
                    <a:pt x="453" y="89"/>
                  </a:lnTo>
                  <a:lnTo>
                    <a:pt x="452" y="90"/>
                  </a:lnTo>
                  <a:lnTo>
                    <a:pt x="444" y="108"/>
                  </a:lnTo>
                  <a:lnTo>
                    <a:pt x="441" y="111"/>
                  </a:lnTo>
                  <a:lnTo>
                    <a:pt x="438" y="114"/>
                  </a:lnTo>
                  <a:lnTo>
                    <a:pt x="434" y="115"/>
                  </a:lnTo>
                  <a:lnTo>
                    <a:pt x="431" y="115"/>
                  </a:lnTo>
                  <a:lnTo>
                    <a:pt x="427" y="112"/>
                  </a:lnTo>
                  <a:lnTo>
                    <a:pt x="422" y="109"/>
                  </a:lnTo>
                  <a:lnTo>
                    <a:pt x="418" y="106"/>
                  </a:lnTo>
                  <a:lnTo>
                    <a:pt x="416" y="103"/>
                  </a:lnTo>
                  <a:lnTo>
                    <a:pt x="414" y="101"/>
                  </a:lnTo>
                  <a:lnTo>
                    <a:pt x="412" y="100"/>
                  </a:lnTo>
                  <a:lnTo>
                    <a:pt x="400" y="96"/>
                  </a:lnTo>
                  <a:lnTo>
                    <a:pt x="392" y="92"/>
                  </a:lnTo>
                  <a:lnTo>
                    <a:pt x="382" y="86"/>
                  </a:lnTo>
                  <a:lnTo>
                    <a:pt x="380" y="86"/>
                  </a:lnTo>
                  <a:lnTo>
                    <a:pt x="378" y="86"/>
                  </a:lnTo>
                  <a:lnTo>
                    <a:pt x="376" y="84"/>
                  </a:lnTo>
                  <a:lnTo>
                    <a:pt x="374" y="82"/>
                  </a:lnTo>
                  <a:lnTo>
                    <a:pt x="369" y="78"/>
                  </a:lnTo>
                  <a:lnTo>
                    <a:pt x="360" y="70"/>
                  </a:lnTo>
                  <a:lnTo>
                    <a:pt x="357" y="67"/>
                  </a:lnTo>
                  <a:lnTo>
                    <a:pt x="357" y="65"/>
                  </a:lnTo>
                  <a:lnTo>
                    <a:pt x="359" y="62"/>
                  </a:lnTo>
                  <a:lnTo>
                    <a:pt x="362" y="59"/>
                  </a:lnTo>
                  <a:lnTo>
                    <a:pt x="363" y="55"/>
                  </a:lnTo>
                  <a:lnTo>
                    <a:pt x="367" y="50"/>
                  </a:lnTo>
                  <a:lnTo>
                    <a:pt x="367" y="48"/>
                  </a:lnTo>
                  <a:lnTo>
                    <a:pt x="364" y="49"/>
                  </a:lnTo>
                  <a:lnTo>
                    <a:pt x="363" y="49"/>
                  </a:lnTo>
                  <a:lnTo>
                    <a:pt x="363" y="48"/>
                  </a:lnTo>
                  <a:lnTo>
                    <a:pt x="363" y="45"/>
                  </a:lnTo>
                  <a:lnTo>
                    <a:pt x="364" y="44"/>
                  </a:lnTo>
                  <a:lnTo>
                    <a:pt x="366" y="42"/>
                  </a:lnTo>
                  <a:lnTo>
                    <a:pt x="371" y="40"/>
                  </a:lnTo>
                  <a:lnTo>
                    <a:pt x="372" y="40"/>
                  </a:lnTo>
                  <a:lnTo>
                    <a:pt x="372" y="41"/>
                  </a:lnTo>
                  <a:lnTo>
                    <a:pt x="373" y="41"/>
                  </a:lnTo>
                  <a:lnTo>
                    <a:pt x="374" y="39"/>
                  </a:lnTo>
                  <a:lnTo>
                    <a:pt x="374" y="37"/>
                  </a:lnTo>
                  <a:lnTo>
                    <a:pt x="375" y="37"/>
                  </a:lnTo>
                  <a:lnTo>
                    <a:pt x="376" y="37"/>
                  </a:lnTo>
                  <a:lnTo>
                    <a:pt x="374" y="35"/>
                  </a:lnTo>
                  <a:lnTo>
                    <a:pt x="375" y="34"/>
                  </a:lnTo>
                  <a:lnTo>
                    <a:pt x="376" y="34"/>
                  </a:lnTo>
                  <a:lnTo>
                    <a:pt x="376" y="32"/>
                  </a:lnTo>
                  <a:lnTo>
                    <a:pt x="377" y="30"/>
                  </a:lnTo>
                  <a:lnTo>
                    <a:pt x="380" y="27"/>
                  </a:lnTo>
                  <a:lnTo>
                    <a:pt x="381" y="26"/>
                  </a:lnTo>
                  <a:lnTo>
                    <a:pt x="381" y="25"/>
                  </a:lnTo>
                  <a:lnTo>
                    <a:pt x="380" y="24"/>
                  </a:lnTo>
                  <a:lnTo>
                    <a:pt x="378" y="24"/>
                  </a:lnTo>
                  <a:lnTo>
                    <a:pt x="377" y="25"/>
                  </a:lnTo>
                  <a:lnTo>
                    <a:pt x="376" y="24"/>
                  </a:lnTo>
                  <a:lnTo>
                    <a:pt x="374" y="22"/>
                  </a:lnTo>
                  <a:lnTo>
                    <a:pt x="374" y="21"/>
                  </a:lnTo>
                  <a:lnTo>
                    <a:pt x="375" y="20"/>
                  </a:lnTo>
                  <a:lnTo>
                    <a:pt x="374" y="20"/>
                  </a:lnTo>
                  <a:lnTo>
                    <a:pt x="370" y="22"/>
                  </a:lnTo>
                  <a:lnTo>
                    <a:pt x="369" y="23"/>
                  </a:lnTo>
                  <a:lnTo>
                    <a:pt x="369" y="24"/>
                  </a:lnTo>
                  <a:lnTo>
                    <a:pt x="371" y="25"/>
                  </a:lnTo>
                  <a:lnTo>
                    <a:pt x="371" y="26"/>
                  </a:lnTo>
                  <a:lnTo>
                    <a:pt x="370" y="27"/>
                  </a:lnTo>
                  <a:lnTo>
                    <a:pt x="369" y="27"/>
                  </a:lnTo>
                  <a:lnTo>
                    <a:pt x="368" y="26"/>
                  </a:lnTo>
                  <a:lnTo>
                    <a:pt x="367" y="25"/>
                  </a:lnTo>
                  <a:lnTo>
                    <a:pt x="366" y="24"/>
                  </a:lnTo>
                  <a:lnTo>
                    <a:pt x="367" y="23"/>
                  </a:lnTo>
                  <a:lnTo>
                    <a:pt x="366" y="23"/>
                  </a:lnTo>
                  <a:lnTo>
                    <a:pt x="363" y="25"/>
                  </a:lnTo>
                  <a:lnTo>
                    <a:pt x="362" y="25"/>
                  </a:lnTo>
                  <a:lnTo>
                    <a:pt x="361" y="24"/>
                  </a:lnTo>
                  <a:lnTo>
                    <a:pt x="361" y="23"/>
                  </a:lnTo>
                  <a:lnTo>
                    <a:pt x="363" y="21"/>
                  </a:lnTo>
                  <a:lnTo>
                    <a:pt x="364" y="21"/>
                  </a:lnTo>
                  <a:lnTo>
                    <a:pt x="364" y="20"/>
                  </a:lnTo>
                  <a:lnTo>
                    <a:pt x="363" y="20"/>
                  </a:lnTo>
                  <a:lnTo>
                    <a:pt x="364" y="19"/>
                  </a:lnTo>
                  <a:lnTo>
                    <a:pt x="364" y="18"/>
                  </a:lnTo>
                  <a:lnTo>
                    <a:pt x="363" y="18"/>
                  </a:lnTo>
                  <a:lnTo>
                    <a:pt x="361" y="20"/>
                  </a:lnTo>
                  <a:lnTo>
                    <a:pt x="359" y="22"/>
                  </a:lnTo>
                  <a:lnTo>
                    <a:pt x="357" y="23"/>
                  </a:lnTo>
                  <a:lnTo>
                    <a:pt x="355" y="24"/>
                  </a:lnTo>
                  <a:lnTo>
                    <a:pt x="355" y="25"/>
                  </a:lnTo>
                  <a:lnTo>
                    <a:pt x="353" y="25"/>
                  </a:lnTo>
                  <a:lnTo>
                    <a:pt x="349" y="23"/>
                  </a:lnTo>
                  <a:lnTo>
                    <a:pt x="346" y="21"/>
                  </a:lnTo>
                  <a:lnTo>
                    <a:pt x="345" y="21"/>
                  </a:lnTo>
                  <a:lnTo>
                    <a:pt x="344" y="21"/>
                  </a:lnTo>
                  <a:lnTo>
                    <a:pt x="342" y="22"/>
                  </a:lnTo>
                  <a:lnTo>
                    <a:pt x="339" y="22"/>
                  </a:lnTo>
                  <a:lnTo>
                    <a:pt x="337" y="22"/>
                  </a:lnTo>
                  <a:lnTo>
                    <a:pt x="336" y="20"/>
                  </a:lnTo>
                  <a:lnTo>
                    <a:pt x="335" y="19"/>
                  </a:lnTo>
                  <a:lnTo>
                    <a:pt x="332" y="17"/>
                  </a:lnTo>
                  <a:lnTo>
                    <a:pt x="330" y="17"/>
                  </a:lnTo>
                  <a:lnTo>
                    <a:pt x="328" y="18"/>
                  </a:lnTo>
                  <a:lnTo>
                    <a:pt x="327" y="18"/>
                  </a:lnTo>
                  <a:lnTo>
                    <a:pt x="327" y="17"/>
                  </a:lnTo>
                  <a:lnTo>
                    <a:pt x="326" y="17"/>
                  </a:lnTo>
                  <a:lnTo>
                    <a:pt x="322" y="16"/>
                  </a:lnTo>
                  <a:lnTo>
                    <a:pt x="319" y="13"/>
                  </a:lnTo>
                  <a:lnTo>
                    <a:pt x="318" y="11"/>
                  </a:lnTo>
                  <a:lnTo>
                    <a:pt x="317" y="11"/>
                  </a:lnTo>
                  <a:lnTo>
                    <a:pt x="316" y="11"/>
                  </a:lnTo>
                  <a:lnTo>
                    <a:pt x="315" y="12"/>
                  </a:lnTo>
                  <a:lnTo>
                    <a:pt x="313" y="12"/>
                  </a:lnTo>
                  <a:lnTo>
                    <a:pt x="311" y="10"/>
                  </a:lnTo>
                  <a:lnTo>
                    <a:pt x="308" y="8"/>
                  </a:lnTo>
                  <a:lnTo>
                    <a:pt x="307" y="7"/>
                  </a:lnTo>
                  <a:lnTo>
                    <a:pt x="306" y="8"/>
                  </a:lnTo>
                  <a:lnTo>
                    <a:pt x="306" y="9"/>
                  </a:lnTo>
                  <a:lnTo>
                    <a:pt x="305" y="8"/>
                  </a:lnTo>
                  <a:lnTo>
                    <a:pt x="304" y="7"/>
                  </a:lnTo>
                  <a:lnTo>
                    <a:pt x="305" y="9"/>
                  </a:lnTo>
                  <a:lnTo>
                    <a:pt x="305" y="10"/>
                  </a:lnTo>
                  <a:lnTo>
                    <a:pt x="303" y="8"/>
                  </a:lnTo>
                  <a:lnTo>
                    <a:pt x="302" y="8"/>
                  </a:lnTo>
                  <a:lnTo>
                    <a:pt x="300" y="8"/>
                  </a:lnTo>
                  <a:lnTo>
                    <a:pt x="299" y="8"/>
                  </a:lnTo>
                  <a:lnTo>
                    <a:pt x="301" y="9"/>
                  </a:lnTo>
                  <a:lnTo>
                    <a:pt x="301" y="11"/>
                  </a:lnTo>
                  <a:lnTo>
                    <a:pt x="302" y="11"/>
                  </a:lnTo>
                  <a:lnTo>
                    <a:pt x="303" y="12"/>
                  </a:lnTo>
                  <a:lnTo>
                    <a:pt x="304" y="13"/>
                  </a:lnTo>
                  <a:lnTo>
                    <a:pt x="305" y="12"/>
                  </a:lnTo>
                  <a:lnTo>
                    <a:pt x="307" y="12"/>
                  </a:lnTo>
                  <a:lnTo>
                    <a:pt x="309" y="12"/>
                  </a:lnTo>
                  <a:lnTo>
                    <a:pt x="312" y="14"/>
                  </a:lnTo>
                  <a:lnTo>
                    <a:pt x="313" y="16"/>
                  </a:lnTo>
                  <a:lnTo>
                    <a:pt x="313" y="18"/>
                  </a:lnTo>
                  <a:lnTo>
                    <a:pt x="312" y="20"/>
                  </a:lnTo>
                  <a:lnTo>
                    <a:pt x="313" y="22"/>
                  </a:lnTo>
                  <a:lnTo>
                    <a:pt x="313" y="23"/>
                  </a:lnTo>
                  <a:lnTo>
                    <a:pt x="313" y="24"/>
                  </a:lnTo>
                  <a:lnTo>
                    <a:pt x="309" y="25"/>
                  </a:lnTo>
                  <a:lnTo>
                    <a:pt x="308" y="26"/>
                  </a:lnTo>
                  <a:lnTo>
                    <a:pt x="308" y="24"/>
                  </a:lnTo>
                  <a:lnTo>
                    <a:pt x="307" y="24"/>
                  </a:lnTo>
                  <a:lnTo>
                    <a:pt x="306" y="24"/>
                  </a:lnTo>
                  <a:lnTo>
                    <a:pt x="304" y="25"/>
                  </a:lnTo>
                  <a:lnTo>
                    <a:pt x="299" y="26"/>
                  </a:lnTo>
                  <a:lnTo>
                    <a:pt x="294" y="25"/>
                  </a:lnTo>
                  <a:lnTo>
                    <a:pt x="292" y="25"/>
                  </a:lnTo>
                  <a:lnTo>
                    <a:pt x="291" y="23"/>
                  </a:lnTo>
                  <a:lnTo>
                    <a:pt x="290" y="22"/>
                  </a:lnTo>
                  <a:lnTo>
                    <a:pt x="290" y="23"/>
                  </a:lnTo>
                  <a:lnTo>
                    <a:pt x="289" y="24"/>
                  </a:lnTo>
                  <a:lnTo>
                    <a:pt x="288" y="23"/>
                  </a:lnTo>
                  <a:lnTo>
                    <a:pt x="287" y="23"/>
                  </a:lnTo>
                  <a:lnTo>
                    <a:pt x="287" y="24"/>
                  </a:lnTo>
                  <a:lnTo>
                    <a:pt x="287" y="25"/>
                  </a:lnTo>
                  <a:lnTo>
                    <a:pt x="286" y="26"/>
                  </a:lnTo>
                  <a:lnTo>
                    <a:pt x="285" y="26"/>
                  </a:lnTo>
                  <a:lnTo>
                    <a:pt x="284" y="27"/>
                  </a:lnTo>
                  <a:lnTo>
                    <a:pt x="285" y="30"/>
                  </a:lnTo>
                  <a:lnTo>
                    <a:pt x="285" y="31"/>
                  </a:lnTo>
                  <a:lnTo>
                    <a:pt x="284" y="31"/>
                  </a:lnTo>
                  <a:lnTo>
                    <a:pt x="283" y="28"/>
                  </a:lnTo>
                  <a:lnTo>
                    <a:pt x="281" y="27"/>
                  </a:lnTo>
                  <a:lnTo>
                    <a:pt x="280" y="27"/>
                  </a:lnTo>
                  <a:lnTo>
                    <a:pt x="279" y="28"/>
                  </a:lnTo>
                  <a:lnTo>
                    <a:pt x="279" y="31"/>
                  </a:lnTo>
                  <a:lnTo>
                    <a:pt x="279" y="32"/>
                  </a:lnTo>
                  <a:lnTo>
                    <a:pt x="277" y="32"/>
                  </a:lnTo>
                  <a:lnTo>
                    <a:pt x="276" y="33"/>
                  </a:lnTo>
                  <a:lnTo>
                    <a:pt x="273" y="35"/>
                  </a:lnTo>
                  <a:lnTo>
                    <a:pt x="272" y="37"/>
                  </a:lnTo>
                  <a:lnTo>
                    <a:pt x="272" y="38"/>
                  </a:lnTo>
                  <a:lnTo>
                    <a:pt x="274" y="41"/>
                  </a:lnTo>
                  <a:lnTo>
                    <a:pt x="274" y="42"/>
                  </a:lnTo>
                  <a:lnTo>
                    <a:pt x="274" y="44"/>
                  </a:lnTo>
                  <a:lnTo>
                    <a:pt x="270" y="46"/>
                  </a:lnTo>
                  <a:lnTo>
                    <a:pt x="269" y="46"/>
                  </a:lnTo>
                  <a:lnTo>
                    <a:pt x="269" y="45"/>
                  </a:lnTo>
                  <a:lnTo>
                    <a:pt x="267" y="46"/>
                  </a:lnTo>
                  <a:lnTo>
                    <a:pt x="266" y="48"/>
                  </a:lnTo>
                  <a:lnTo>
                    <a:pt x="264" y="53"/>
                  </a:lnTo>
                  <a:lnTo>
                    <a:pt x="263" y="54"/>
                  </a:lnTo>
                  <a:lnTo>
                    <a:pt x="262" y="54"/>
                  </a:lnTo>
                  <a:lnTo>
                    <a:pt x="261" y="54"/>
                  </a:lnTo>
                  <a:lnTo>
                    <a:pt x="261" y="56"/>
                  </a:lnTo>
                  <a:lnTo>
                    <a:pt x="261" y="59"/>
                  </a:lnTo>
                  <a:lnTo>
                    <a:pt x="261" y="61"/>
                  </a:lnTo>
                  <a:lnTo>
                    <a:pt x="263" y="64"/>
                  </a:lnTo>
                  <a:lnTo>
                    <a:pt x="266" y="66"/>
                  </a:lnTo>
                  <a:lnTo>
                    <a:pt x="267" y="67"/>
                  </a:lnTo>
                  <a:lnTo>
                    <a:pt x="266" y="67"/>
                  </a:lnTo>
                  <a:lnTo>
                    <a:pt x="265" y="68"/>
                  </a:lnTo>
                  <a:lnTo>
                    <a:pt x="264" y="69"/>
                  </a:lnTo>
                  <a:lnTo>
                    <a:pt x="264" y="72"/>
                  </a:lnTo>
                  <a:lnTo>
                    <a:pt x="265" y="73"/>
                  </a:lnTo>
                  <a:lnTo>
                    <a:pt x="264" y="73"/>
                  </a:lnTo>
                  <a:lnTo>
                    <a:pt x="263" y="70"/>
                  </a:lnTo>
                  <a:lnTo>
                    <a:pt x="261" y="68"/>
                  </a:lnTo>
                  <a:lnTo>
                    <a:pt x="259" y="68"/>
                  </a:lnTo>
                  <a:lnTo>
                    <a:pt x="258" y="69"/>
                  </a:lnTo>
                  <a:lnTo>
                    <a:pt x="258" y="72"/>
                  </a:lnTo>
                  <a:lnTo>
                    <a:pt x="257" y="73"/>
                  </a:lnTo>
                  <a:lnTo>
                    <a:pt x="257" y="74"/>
                  </a:lnTo>
                  <a:lnTo>
                    <a:pt x="257" y="73"/>
                  </a:lnTo>
                  <a:lnTo>
                    <a:pt x="257" y="70"/>
                  </a:lnTo>
                  <a:lnTo>
                    <a:pt x="257" y="69"/>
                  </a:lnTo>
                  <a:lnTo>
                    <a:pt x="256" y="68"/>
                  </a:lnTo>
                  <a:lnTo>
                    <a:pt x="253" y="67"/>
                  </a:lnTo>
                  <a:lnTo>
                    <a:pt x="249" y="67"/>
                  </a:lnTo>
                  <a:lnTo>
                    <a:pt x="246" y="66"/>
                  </a:lnTo>
                  <a:lnTo>
                    <a:pt x="245" y="66"/>
                  </a:lnTo>
                  <a:lnTo>
                    <a:pt x="245" y="67"/>
                  </a:lnTo>
                  <a:lnTo>
                    <a:pt x="245" y="69"/>
                  </a:lnTo>
                  <a:lnTo>
                    <a:pt x="245" y="70"/>
                  </a:lnTo>
                  <a:lnTo>
                    <a:pt x="243" y="70"/>
                  </a:lnTo>
                  <a:lnTo>
                    <a:pt x="242" y="70"/>
                  </a:lnTo>
                  <a:lnTo>
                    <a:pt x="242" y="74"/>
                  </a:lnTo>
                  <a:lnTo>
                    <a:pt x="243" y="76"/>
                  </a:lnTo>
                  <a:lnTo>
                    <a:pt x="242" y="76"/>
                  </a:lnTo>
                  <a:lnTo>
                    <a:pt x="241" y="76"/>
                  </a:lnTo>
                  <a:lnTo>
                    <a:pt x="239" y="77"/>
                  </a:lnTo>
                  <a:lnTo>
                    <a:pt x="238" y="78"/>
                  </a:lnTo>
                  <a:lnTo>
                    <a:pt x="238" y="76"/>
                  </a:lnTo>
                  <a:lnTo>
                    <a:pt x="239" y="73"/>
                  </a:lnTo>
                  <a:lnTo>
                    <a:pt x="239" y="69"/>
                  </a:lnTo>
                  <a:lnTo>
                    <a:pt x="241" y="67"/>
                  </a:lnTo>
                  <a:lnTo>
                    <a:pt x="242" y="65"/>
                  </a:lnTo>
                  <a:lnTo>
                    <a:pt x="241" y="63"/>
                  </a:lnTo>
                  <a:lnTo>
                    <a:pt x="230" y="53"/>
                  </a:lnTo>
                  <a:lnTo>
                    <a:pt x="227" y="52"/>
                  </a:lnTo>
                  <a:lnTo>
                    <a:pt x="224" y="52"/>
                  </a:lnTo>
                  <a:lnTo>
                    <a:pt x="222" y="52"/>
                  </a:lnTo>
                  <a:lnTo>
                    <a:pt x="222" y="50"/>
                  </a:lnTo>
                  <a:lnTo>
                    <a:pt x="221" y="49"/>
                  </a:lnTo>
                  <a:lnTo>
                    <a:pt x="221" y="50"/>
                  </a:lnTo>
                  <a:lnTo>
                    <a:pt x="220" y="52"/>
                  </a:lnTo>
                  <a:lnTo>
                    <a:pt x="216" y="58"/>
                  </a:lnTo>
                  <a:lnTo>
                    <a:pt x="215" y="58"/>
                  </a:lnTo>
                  <a:lnTo>
                    <a:pt x="215" y="55"/>
                  </a:lnTo>
                  <a:lnTo>
                    <a:pt x="214" y="55"/>
                  </a:lnTo>
                  <a:lnTo>
                    <a:pt x="215" y="53"/>
                  </a:lnTo>
                  <a:lnTo>
                    <a:pt x="215" y="52"/>
                  </a:lnTo>
                  <a:lnTo>
                    <a:pt x="214" y="53"/>
                  </a:lnTo>
                  <a:lnTo>
                    <a:pt x="210" y="54"/>
                  </a:lnTo>
                  <a:lnTo>
                    <a:pt x="209" y="55"/>
                  </a:lnTo>
                  <a:lnTo>
                    <a:pt x="209" y="54"/>
                  </a:lnTo>
                  <a:lnTo>
                    <a:pt x="209" y="53"/>
                  </a:lnTo>
                  <a:lnTo>
                    <a:pt x="207" y="53"/>
                  </a:lnTo>
                  <a:lnTo>
                    <a:pt x="206" y="53"/>
                  </a:lnTo>
                  <a:lnTo>
                    <a:pt x="208" y="54"/>
                  </a:lnTo>
                  <a:lnTo>
                    <a:pt x="208" y="55"/>
                  </a:lnTo>
                  <a:lnTo>
                    <a:pt x="208" y="56"/>
                  </a:lnTo>
                  <a:lnTo>
                    <a:pt x="207" y="60"/>
                  </a:lnTo>
                  <a:lnTo>
                    <a:pt x="206" y="62"/>
                  </a:lnTo>
                  <a:lnTo>
                    <a:pt x="205" y="62"/>
                  </a:lnTo>
                  <a:lnTo>
                    <a:pt x="204" y="62"/>
                  </a:lnTo>
                  <a:lnTo>
                    <a:pt x="203" y="61"/>
                  </a:lnTo>
                  <a:lnTo>
                    <a:pt x="202" y="61"/>
                  </a:lnTo>
                  <a:lnTo>
                    <a:pt x="201" y="61"/>
                  </a:lnTo>
                  <a:lnTo>
                    <a:pt x="201" y="59"/>
                  </a:lnTo>
                  <a:lnTo>
                    <a:pt x="200" y="59"/>
                  </a:lnTo>
                  <a:lnTo>
                    <a:pt x="200" y="60"/>
                  </a:lnTo>
                  <a:lnTo>
                    <a:pt x="200" y="61"/>
                  </a:lnTo>
                  <a:lnTo>
                    <a:pt x="197" y="62"/>
                  </a:lnTo>
                  <a:lnTo>
                    <a:pt x="196" y="63"/>
                  </a:lnTo>
                  <a:lnTo>
                    <a:pt x="195" y="62"/>
                  </a:lnTo>
                  <a:lnTo>
                    <a:pt x="194" y="63"/>
                  </a:lnTo>
                  <a:lnTo>
                    <a:pt x="193" y="65"/>
                  </a:lnTo>
                  <a:lnTo>
                    <a:pt x="193" y="66"/>
                  </a:lnTo>
                  <a:lnTo>
                    <a:pt x="193" y="67"/>
                  </a:lnTo>
                  <a:lnTo>
                    <a:pt x="194" y="67"/>
                  </a:lnTo>
                  <a:lnTo>
                    <a:pt x="195" y="68"/>
                  </a:lnTo>
                  <a:lnTo>
                    <a:pt x="195" y="69"/>
                  </a:lnTo>
                  <a:lnTo>
                    <a:pt x="195" y="70"/>
                  </a:lnTo>
                  <a:lnTo>
                    <a:pt x="195" y="72"/>
                  </a:lnTo>
                  <a:lnTo>
                    <a:pt x="194" y="70"/>
                  </a:lnTo>
                  <a:lnTo>
                    <a:pt x="192" y="70"/>
                  </a:lnTo>
                  <a:lnTo>
                    <a:pt x="191" y="69"/>
                  </a:lnTo>
                  <a:lnTo>
                    <a:pt x="191" y="70"/>
                  </a:lnTo>
                  <a:lnTo>
                    <a:pt x="190" y="74"/>
                  </a:lnTo>
                  <a:lnTo>
                    <a:pt x="191" y="75"/>
                  </a:lnTo>
                  <a:lnTo>
                    <a:pt x="191" y="76"/>
                  </a:lnTo>
                  <a:lnTo>
                    <a:pt x="192" y="77"/>
                  </a:lnTo>
                  <a:lnTo>
                    <a:pt x="192" y="78"/>
                  </a:lnTo>
                  <a:lnTo>
                    <a:pt x="190" y="78"/>
                  </a:lnTo>
                  <a:lnTo>
                    <a:pt x="190" y="77"/>
                  </a:lnTo>
                  <a:lnTo>
                    <a:pt x="186" y="75"/>
                  </a:lnTo>
                  <a:lnTo>
                    <a:pt x="184" y="75"/>
                  </a:lnTo>
                  <a:lnTo>
                    <a:pt x="184" y="77"/>
                  </a:lnTo>
                  <a:lnTo>
                    <a:pt x="183" y="78"/>
                  </a:lnTo>
                  <a:lnTo>
                    <a:pt x="181" y="78"/>
                  </a:lnTo>
                  <a:lnTo>
                    <a:pt x="180" y="79"/>
                  </a:lnTo>
                  <a:lnTo>
                    <a:pt x="180" y="80"/>
                  </a:lnTo>
                  <a:lnTo>
                    <a:pt x="181" y="84"/>
                  </a:lnTo>
                  <a:lnTo>
                    <a:pt x="182" y="86"/>
                  </a:lnTo>
                  <a:lnTo>
                    <a:pt x="182" y="84"/>
                  </a:lnTo>
                  <a:lnTo>
                    <a:pt x="183" y="84"/>
                  </a:lnTo>
                  <a:lnTo>
                    <a:pt x="183" y="87"/>
                  </a:lnTo>
                  <a:lnTo>
                    <a:pt x="182" y="88"/>
                  </a:lnTo>
                  <a:lnTo>
                    <a:pt x="181" y="88"/>
                  </a:lnTo>
                  <a:lnTo>
                    <a:pt x="180" y="90"/>
                  </a:lnTo>
                  <a:lnTo>
                    <a:pt x="180" y="91"/>
                  </a:lnTo>
                  <a:lnTo>
                    <a:pt x="182" y="92"/>
                  </a:lnTo>
                  <a:lnTo>
                    <a:pt x="183" y="92"/>
                  </a:lnTo>
                  <a:lnTo>
                    <a:pt x="182" y="93"/>
                  </a:lnTo>
                  <a:lnTo>
                    <a:pt x="179" y="92"/>
                  </a:lnTo>
                  <a:lnTo>
                    <a:pt x="178" y="93"/>
                  </a:lnTo>
                  <a:lnTo>
                    <a:pt x="177" y="92"/>
                  </a:lnTo>
                  <a:lnTo>
                    <a:pt x="176" y="91"/>
                  </a:lnTo>
                  <a:lnTo>
                    <a:pt x="174" y="90"/>
                  </a:lnTo>
                  <a:lnTo>
                    <a:pt x="173" y="90"/>
                  </a:lnTo>
                  <a:lnTo>
                    <a:pt x="174" y="91"/>
                  </a:lnTo>
                  <a:lnTo>
                    <a:pt x="173" y="92"/>
                  </a:lnTo>
                  <a:lnTo>
                    <a:pt x="172" y="92"/>
                  </a:lnTo>
                  <a:lnTo>
                    <a:pt x="170" y="92"/>
                  </a:lnTo>
                  <a:lnTo>
                    <a:pt x="170" y="90"/>
                  </a:lnTo>
                  <a:lnTo>
                    <a:pt x="169" y="89"/>
                  </a:lnTo>
                  <a:lnTo>
                    <a:pt x="168" y="89"/>
                  </a:lnTo>
                  <a:lnTo>
                    <a:pt x="168" y="90"/>
                  </a:lnTo>
                  <a:lnTo>
                    <a:pt x="169" y="91"/>
                  </a:lnTo>
                  <a:lnTo>
                    <a:pt x="168" y="92"/>
                  </a:lnTo>
                  <a:lnTo>
                    <a:pt x="168" y="93"/>
                  </a:lnTo>
                  <a:lnTo>
                    <a:pt x="167" y="93"/>
                  </a:lnTo>
                  <a:lnTo>
                    <a:pt x="167" y="94"/>
                  </a:lnTo>
                  <a:lnTo>
                    <a:pt x="166" y="94"/>
                  </a:lnTo>
                  <a:lnTo>
                    <a:pt x="165" y="95"/>
                  </a:lnTo>
                  <a:lnTo>
                    <a:pt x="166" y="95"/>
                  </a:lnTo>
                  <a:lnTo>
                    <a:pt x="167" y="95"/>
                  </a:lnTo>
                  <a:lnTo>
                    <a:pt x="167" y="97"/>
                  </a:lnTo>
                  <a:lnTo>
                    <a:pt x="168" y="98"/>
                  </a:lnTo>
                  <a:lnTo>
                    <a:pt x="169" y="100"/>
                  </a:lnTo>
                  <a:lnTo>
                    <a:pt x="170" y="101"/>
                  </a:lnTo>
                  <a:lnTo>
                    <a:pt x="172" y="101"/>
                  </a:lnTo>
                  <a:lnTo>
                    <a:pt x="173" y="101"/>
                  </a:lnTo>
                  <a:lnTo>
                    <a:pt x="172" y="102"/>
                  </a:lnTo>
                  <a:lnTo>
                    <a:pt x="172" y="103"/>
                  </a:lnTo>
                  <a:lnTo>
                    <a:pt x="172" y="105"/>
                  </a:lnTo>
                  <a:lnTo>
                    <a:pt x="170" y="105"/>
                  </a:lnTo>
                  <a:lnTo>
                    <a:pt x="169" y="103"/>
                  </a:lnTo>
                  <a:lnTo>
                    <a:pt x="168" y="103"/>
                  </a:lnTo>
                  <a:lnTo>
                    <a:pt x="168" y="104"/>
                  </a:lnTo>
                  <a:lnTo>
                    <a:pt x="168" y="106"/>
                  </a:lnTo>
                  <a:lnTo>
                    <a:pt x="167" y="111"/>
                  </a:lnTo>
                  <a:lnTo>
                    <a:pt x="167" y="112"/>
                  </a:lnTo>
                  <a:lnTo>
                    <a:pt x="166" y="112"/>
                  </a:lnTo>
                  <a:lnTo>
                    <a:pt x="165" y="109"/>
                  </a:lnTo>
                  <a:lnTo>
                    <a:pt x="163" y="105"/>
                  </a:lnTo>
                  <a:lnTo>
                    <a:pt x="162" y="103"/>
                  </a:lnTo>
                  <a:lnTo>
                    <a:pt x="161" y="101"/>
                  </a:lnTo>
                  <a:lnTo>
                    <a:pt x="161" y="100"/>
                  </a:lnTo>
                  <a:lnTo>
                    <a:pt x="160" y="98"/>
                  </a:lnTo>
                  <a:lnTo>
                    <a:pt x="159" y="97"/>
                  </a:lnTo>
                  <a:lnTo>
                    <a:pt x="158" y="96"/>
                  </a:lnTo>
                  <a:lnTo>
                    <a:pt x="158" y="95"/>
                  </a:lnTo>
                  <a:lnTo>
                    <a:pt x="158" y="94"/>
                  </a:lnTo>
                  <a:lnTo>
                    <a:pt x="158" y="92"/>
                  </a:lnTo>
                  <a:lnTo>
                    <a:pt x="156" y="93"/>
                  </a:lnTo>
                  <a:lnTo>
                    <a:pt x="156" y="94"/>
                  </a:lnTo>
                  <a:lnTo>
                    <a:pt x="155" y="96"/>
                  </a:lnTo>
                  <a:lnTo>
                    <a:pt x="154" y="98"/>
                  </a:lnTo>
                  <a:lnTo>
                    <a:pt x="153" y="98"/>
                  </a:lnTo>
                  <a:lnTo>
                    <a:pt x="151" y="100"/>
                  </a:lnTo>
                  <a:lnTo>
                    <a:pt x="151" y="101"/>
                  </a:lnTo>
                  <a:lnTo>
                    <a:pt x="150" y="102"/>
                  </a:lnTo>
                  <a:lnTo>
                    <a:pt x="149" y="102"/>
                  </a:lnTo>
                  <a:lnTo>
                    <a:pt x="148" y="103"/>
                  </a:lnTo>
                  <a:lnTo>
                    <a:pt x="146" y="105"/>
                  </a:lnTo>
                  <a:lnTo>
                    <a:pt x="145" y="109"/>
                  </a:lnTo>
                  <a:lnTo>
                    <a:pt x="145" y="112"/>
                  </a:lnTo>
                  <a:lnTo>
                    <a:pt x="145" y="115"/>
                  </a:lnTo>
                  <a:lnTo>
                    <a:pt x="145" y="117"/>
                  </a:lnTo>
                  <a:lnTo>
                    <a:pt x="145" y="119"/>
                  </a:lnTo>
                  <a:lnTo>
                    <a:pt x="146" y="119"/>
                  </a:lnTo>
                  <a:lnTo>
                    <a:pt x="146" y="118"/>
                  </a:lnTo>
                  <a:lnTo>
                    <a:pt x="148" y="119"/>
                  </a:lnTo>
                  <a:lnTo>
                    <a:pt x="148" y="120"/>
                  </a:lnTo>
                  <a:lnTo>
                    <a:pt x="148" y="121"/>
                  </a:lnTo>
                  <a:lnTo>
                    <a:pt x="146" y="122"/>
                  </a:lnTo>
                  <a:lnTo>
                    <a:pt x="140" y="127"/>
                  </a:lnTo>
                  <a:lnTo>
                    <a:pt x="139" y="128"/>
                  </a:lnTo>
                  <a:lnTo>
                    <a:pt x="138" y="129"/>
                  </a:lnTo>
                  <a:lnTo>
                    <a:pt x="137" y="131"/>
                  </a:lnTo>
                  <a:lnTo>
                    <a:pt x="135" y="136"/>
                  </a:lnTo>
                  <a:lnTo>
                    <a:pt x="131" y="142"/>
                  </a:lnTo>
                  <a:lnTo>
                    <a:pt x="125" y="146"/>
                  </a:lnTo>
                  <a:lnTo>
                    <a:pt x="116" y="150"/>
                  </a:lnTo>
                  <a:lnTo>
                    <a:pt x="106" y="152"/>
                  </a:lnTo>
                  <a:lnTo>
                    <a:pt x="104" y="153"/>
                  </a:lnTo>
                  <a:lnTo>
                    <a:pt x="99" y="152"/>
                  </a:lnTo>
                  <a:lnTo>
                    <a:pt x="97" y="152"/>
                  </a:lnTo>
                  <a:lnTo>
                    <a:pt x="95" y="153"/>
                  </a:lnTo>
                  <a:lnTo>
                    <a:pt x="92" y="157"/>
                  </a:lnTo>
                  <a:lnTo>
                    <a:pt x="86" y="158"/>
                  </a:lnTo>
                  <a:lnTo>
                    <a:pt x="81" y="158"/>
                  </a:lnTo>
                  <a:lnTo>
                    <a:pt x="80" y="159"/>
                  </a:lnTo>
                  <a:lnTo>
                    <a:pt x="78" y="160"/>
                  </a:lnTo>
                  <a:lnTo>
                    <a:pt x="74" y="163"/>
                  </a:lnTo>
                  <a:lnTo>
                    <a:pt x="69" y="164"/>
                  </a:lnTo>
                  <a:lnTo>
                    <a:pt x="67" y="164"/>
                  </a:lnTo>
                  <a:lnTo>
                    <a:pt x="65" y="163"/>
                  </a:lnTo>
                  <a:lnTo>
                    <a:pt x="64" y="162"/>
                  </a:lnTo>
                  <a:lnTo>
                    <a:pt x="63" y="163"/>
                  </a:lnTo>
                  <a:lnTo>
                    <a:pt x="60" y="163"/>
                  </a:lnTo>
                  <a:lnTo>
                    <a:pt x="58" y="163"/>
                  </a:lnTo>
                  <a:lnTo>
                    <a:pt x="60" y="162"/>
                  </a:lnTo>
                  <a:lnTo>
                    <a:pt x="58" y="161"/>
                  </a:lnTo>
                  <a:lnTo>
                    <a:pt x="57" y="162"/>
                  </a:lnTo>
                  <a:lnTo>
                    <a:pt x="55" y="164"/>
                  </a:lnTo>
                  <a:lnTo>
                    <a:pt x="38" y="176"/>
                  </a:lnTo>
                  <a:lnTo>
                    <a:pt x="32" y="179"/>
                  </a:lnTo>
                  <a:lnTo>
                    <a:pt x="25" y="183"/>
                  </a:lnTo>
                  <a:lnTo>
                    <a:pt x="23" y="185"/>
                  </a:lnTo>
                  <a:lnTo>
                    <a:pt x="22" y="188"/>
                  </a:lnTo>
                  <a:lnTo>
                    <a:pt x="21" y="192"/>
                  </a:lnTo>
                  <a:lnTo>
                    <a:pt x="19" y="194"/>
                  </a:lnTo>
                  <a:lnTo>
                    <a:pt x="16" y="194"/>
                  </a:lnTo>
                  <a:lnTo>
                    <a:pt x="15" y="193"/>
                  </a:lnTo>
                  <a:lnTo>
                    <a:pt x="15" y="190"/>
                  </a:lnTo>
                  <a:lnTo>
                    <a:pt x="15" y="184"/>
                  </a:lnTo>
                  <a:lnTo>
                    <a:pt x="14" y="183"/>
                  </a:lnTo>
                  <a:lnTo>
                    <a:pt x="14" y="184"/>
                  </a:lnTo>
                  <a:lnTo>
                    <a:pt x="12" y="187"/>
                  </a:lnTo>
                  <a:lnTo>
                    <a:pt x="11" y="190"/>
                  </a:lnTo>
                  <a:lnTo>
                    <a:pt x="9" y="193"/>
                  </a:lnTo>
                  <a:lnTo>
                    <a:pt x="8" y="195"/>
                  </a:lnTo>
                  <a:lnTo>
                    <a:pt x="9" y="198"/>
                  </a:lnTo>
                  <a:lnTo>
                    <a:pt x="11" y="202"/>
                  </a:lnTo>
                  <a:lnTo>
                    <a:pt x="11" y="205"/>
                  </a:lnTo>
                  <a:lnTo>
                    <a:pt x="11" y="208"/>
                  </a:lnTo>
                  <a:lnTo>
                    <a:pt x="10" y="211"/>
                  </a:lnTo>
                  <a:lnTo>
                    <a:pt x="9" y="213"/>
                  </a:lnTo>
                  <a:lnTo>
                    <a:pt x="7" y="214"/>
                  </a:lnTo>
                  <a:lnTo>
                    <a:pt x="7" y="216"/>
                  </a:lnTo>
                  <a:lnTo>
                    <a:pt x="5" y="221"/>
                  </a:lnTo>
                  <a:lnTo>
                    <a:pt x="5" y="225"/>
                  </a:lnTo>
                  <a:lnTo>
                    <a:pt x="6" y="228"/>
                  </a:lnTo>
                  <a:lnTo>
                    <a:pt x="9" y="233"/>
                  </a:lnTo>
                  <a:lnTo>
                    <a:pt x="16" y="249"/>
                  </a:lnTo>
                  <a:lnTo>
                    <a:pt x="17" y="252"/>
                  </a:lnTo>
                  <a:lnTo>
                    <a:pt x="17" y="254"/>
                  </a:lnTo>
                  <a:lnTo>
                    <a:pt x="15" y="258"/>
                  </a:lnTo>
                  <a:lnTo>
                    <a:pt x="14" y="260"/>
                  </a:lnTo>
                  <a:lnTo>
                    <a:pt x="13" y="259"/>
                  </a:lnTo>
                  <a:lnTo>
                    <a:pt x="12" y="256"/>
                  </a:lnTo>
                  <a:lnTo>
                    <a:pt x="12" y="254"/>
                  </a:lnTo>
                  <a:lnTo>
                    <a:pt x="10" y="256"/>
                  </a:lnTo>
                  <a:lnTo>
                    <a:pt x="10" y="257"/>
                  </a:lnTo>
                  <a:lnTo>
                    <a:pt x="9" y="256"/>
                  </a:lnTo>
                  <a:lnTo>
                    <a:pt x="9" y="252"/>
                  </a:lnTo>
                  <a:lnTo>
                    <a:pt x="9" y="250"/>
                  </a:lnTo>
                  <a:lnTo>
                    <a:pt x="8" y="249"/>
                  </a:lnTo>
                  <a:lnTo>
                    <a:pt x="6" y="247"/>
                  </a:lnTo>
                  <a:lnTo>
                    <a:pt x="5" y="247"/>
                  </a:lnTo>
                  <a:lnTo>
                    <a:pt x="5" y="250"/>
                  </a:lnTo>
                  <a:lnTo>
                    <a:pt x="7" y="254"/>
                  </a:lnTo>
                  <a:lnTo>
                    <a:pt x="10" y="257"/>
                  </a:lnTo>
                  <a:lnTo>
                    <a:pt x="11" y="259"/>
                  </a:lnTo>
                  <a:lnTo>
                    <a:pt x="11" y="261"/>
                  </a:lnTo>
                  <a:lnTo>
                    <a:pt x="11" y="262"/>
                  </a:lnTo>
                  <a:lnTo>
                    <a:pt x="10" y="263"/>
                  </a:lnTo>
                  <a:lnTo>
                    <a:pt x="9" y="263"/>
                  </a:lnTo>
                  <a:lnTo>
                    <a:pt x="8" y="263"/>
                  </a:lnTo>
                  <a:lnTo>
                    <a:pt x="7" y="263"/>
                  </a:lnTo>
                  <a:lnTo>
                    <a:pt x="7" y="261"/>
                  </a:lnTo>
                  <a:lnTo>
                    <a:pt x="5" y="257"/>
                  </a:lnTo>
                  <a:lnTo>
                    <a:pt x="3" y="256"/>
                  </a:lnTo>
                  <a:lnTo>
                    <a:pt x="3" y="257"/>
                  </a:lnTo>
                  <a:lnTo>
                    <a:pt x="3" y="258"/>
                  </a:lnTo>
                  <a:lnTo>
                    <a:pt x="2" y="256"/>
                  </a:lnTo>
                  <a:lnTo>
                    <a:pt x="1" y="257"/>
                  </a:lnTo>
                  <a:lnTo>
                    <a:pt x="0" y="257"/>
                  </a:lnTo>
                  <a:lnTo>
                    <a:pt x="2" y="259"/>
                  </a:lnTo>
                  <a:lnTo>
                    <a:pt x="6" y="264"/>
                  </a:lnTo>
                  <a:lnTo>
                    <a:pt x="10" y="270"/>
                  </a:lnTo>
                  <a:lnTo>
                    <a:pt x="13" y="275"/>
                  </a:lnTo>
                  <a:lnTo>
                    <a:pt x="15" y="282"/>
                  </a:lnTo>
                  <a:lnTo>
                    <a:pt x="15" y="286"/>
                  </a:lnTo>
                  <a:lnTo>
                    <a:pt x="16" y="289"/>
                  </a:lnTo>
                  <a:lnTo>
                    <a:pt x="22" y="297"/>
                  </a:lnTo>
                  <a:lnTo>
                    <a:pt x="25" y="303"/>
                  </a:lnTo>
                  <a:lnTo>
                    <a:pt x="27" y="308"/>
                  </a:lnTo>
                  <a:lnTo>
                    <a:pt x="28" y="313"/>
                  </a:lnTo>
                  <a:lnTo>
                    <a:pt x="29" y="320"/>
                  </a:lnTo>
                  <a:lnTo>
                    <a:pt x="30" y="329"/>
                  </a:lnTo>
                  <a:lnTo>
                    <a:pt x="34" y="337"/>
                  </a:lnTo>
                  <a:lnTo>
                    <a:pt x="37" y="344"/>
                  </a:lnTo>
                  <a:lnTo>
                    <a:pt x="41" y="356"/>
                  </a:lnTo>
                  <a:lnTo>
                    <a:pt x="42" y="362"/>
                  </a:lnTo>
                  <a:lnTo>
                    <a:pt x="42" y="367"/>
                  </a:lnTo>
                  <a:lnTo>
                    <a:pt x="42" y="369"/>
                  </a:lnTo>
                  <a:lnTo>
                    <a:pt x="41" y="371"/>
                  </a:lnTo>
                  <a:lnTo>
                    <a:pt x="40" y="370"/>
                  </a:lnTo>
                  <a:lnTo>
                    <a:pt x="40" y="369"/>
                  </a:lnTo>
                  <a:lnTo>
                    <a:pt x="41" y="376"/>
                  </a:lnTo>
                  <a:lnTo>
                    <a:pt x="41" y="381"/>
                  </a:lnTo>
                  <a:lnTo>
                    <a:pt x="39" y="383"/>
                  </a:lnTo>
                  <a:lnTo>
                    <a:pt x="36" y="385"/>
                  </a:lnTo>
                  <a:lnTo>
                    <a:pt x="34" y="386"/>
                  </a:lnTo>
                  <a:lnTo>
                    <a:pt x="33" y="386"/>
                  </a:lnTo>
                  <a:lnTo>
                    <a:pt x="32" y="385"/>
                  </a:lnTo>
                  <a:lnTo>
                    <a:pt x="30" y="385"/>
                  </a:lnTo>
                  <a:lnTo>
                    <a:pt x="29" y="386"/>
                  </a:lnTo>
                  <a:lnTo>
                    <a:pt x="29" y="392"/>
                  </a:lnTo>
                  <a:lnTo>
                    <a:pt x="29" y="396"/>
                  </a:lnTo>
                  <a:lnTo>
                    <a:pt x="32" y="399"/>
                  </a:lnTo>
                  <a:lnTo>
                    <a:pt x="34" y="400"/>
                  </a:lnTo>
                  <a:lnTo>
                    <a:pt x="36" y="401"/>
                  </a:lnTo>
                  <a:lnTo>
                    <a:pt x="41" y="405"/>
                  </a:lnTo>
                  <a:lnTo>
                    <a:pt x="46" y="408"/>
                  </a:lnTo>
                  <a:lnTo>
                    <a:pt x="49" y="410"/>
                  </a:lnTo>
                  <a:lnTo>
                    <a:pt x="54" y="412"/>
                  </a:lnTo>
                  <a:lnTo>
                    <a:pt x="60" y="412"/>
                  </a:lnTo>
                  <a:lnTo>
                    <a:pt x="64" y="412"/>
                  </a:lnTo>
                  <a:lnTo>
                    <a:pt x="76" y="413"/>
                  </a:lnTo>
                  <a:lnTo>
                    <a:pt x="78" y="413"/>
                  </a:lnTo>
                  <a:lnTo>
                    <a:pt x="77" y="413"/>
                  </a:lnTo>
                  <a:lnTo>
                    <a:pt x="76" y="412"/>
                  </a:lnTo>
                  <a:lnTo>
                    <a:pt x="78" y="412"/>
                  </a:lnTo>
                  <a:lnTo>
                    <a:pt x="81" y="411"/>
                  </a:lnTo>
                  <a:lnTo>
                    <a:pt x="83" y="411"/>
                  </a:lnTo>
                  <a:lnTo>
                    <a:pt x="93" y="402"/>
                  </a:lnTo>
                  <a:lnTo>
                    <a:pt x="94" y="402"/>
                  </a:lnTo>
                  <a:lnTo>
                    <a:pt x="95" y="402"/>
                  </a:lnTo>
                  <a:lnTo>
                    <a:pt x="96" y="403"/>
                  </a:lnTo>
                  <a:lnTo>
                    <a:pt x="98" y="403"/>
                  </a:lnTo>
                  <a:lnTo>
                    <a:pt x="100" y="402"/>
                  </a:lnTo>
                  <a:lnTo>
                    <a:pt x="102" y="401"/>
                  </a:lnTo>
                  <a:lnTo>
                    <a:pt x="102" y="399"/>
                  </a:lnTo>
                  <a:lnTo>
                    <a:pt x="103" y="397"/>
                  </a:lnTo>
                  <a:lnTo>
                    <a:pt x="106" y="395"/>
                  </a:lnTo>
                  <a:lnTo>
                    <a:pt x="119" y="393"/>
                  </a:lnTo>
                  <a:lnTo>
                    <a:pt x="130" y="391"/>
                  </a:lnTo>
                  <a:lnTo>
                    <a:pt x="140" y="392"/>
                  </a:lnTo>
                  <a:lnTo>
                    <a:pt x="141" y="392"/>
                  </a:lnTo>
                  <a:lnTo>
                    <a:pt x="142" y="392"/>
                  </a:lnTo>
                  <a:lnTo>
                    <a:pt x="144" y="394"/>
                  </a:lnTo>
                  <a:lnTo>
                    <a:pt x="145" y="395"/>
                  </a:lnTo>
                  <a:lnTo>
                    <a:pt x="149" y="394"/>
                  </a:lnTo>
                  <a:lnTo>
                    <a:pt x="155" y="392"/>
                  </a:lnTo>
                  <a:lnTo>
                    <a:pt x="158" y="392"/>
                  </a:lnTo>
                  <a:lnTo>
                    <a:pt x="159" y="392"/>
                  </a:lnTo>
                  <a:lnTo>
                    <a:pt x="160" y="393"/>
                  </a:lnTo>
                  <a:lnTo>
                    <a:pt x="161" y="394"/>
                  </a:lnTo>
                  <a:lnTo>
                    <a:pt x="164" y="393"/>
                  </a:lnTo>
                  <a:lnTo>
                    <a:pt x="167" y="392"/>
                  </a:lnTo>
                  <a:lnTo>
                    <a:pt x="170" y="388"/>
                  </a:lnTo>
                  <a:lnTo>
                    <a:pt x="174" y="385"/>
                  </a:lnTo>
                  <a:lnTo>
                    <a:pt x="176" y="379"/>
                  </a:lnTo>
                  <a:lnTo>
                    <a:pt x="177" y="378"/>
                  </a:lnTo>
                  <a:lnTo>
                    <a:pt x="178" y="376"/>
                  </a:lnTo>
                  <a:lnTo>
                    <a:pt x="181" y="374"/>
                  </a:lnTo>
                  <a:lnTo>
                    <a:pt x="188" y="372"/>
                  </a:lnTo>
                  <a:lnTo>
                    <a:pt x="194" y="369"/>
                  </a:lnTo>
                  <a:lnTo>
                    <a:pt x="200" y="367"/>
                  </a:lnTo>
                  <a:lnTo>
                    <a:pt x="203" y="364"/>
                  </a:lnTo>
                  <a:lnTo>
                    <a:pt x="206" y="364"/>
                  </a:lnTo>
                  <a:lnTo>
                    <a:pt x="211" y="362"/>
                  </a:lnTo>
                  <a:lnTo>
                    <a:pt x="220" y="364"/>
                  </a:lnTo>
                  <a:lnTo>
                    <a:pt x="224" y="364"/>
                  </a:lnTo>
                  <a:lnTo>
                    <a:pt x="230" y="362"/>
                  </a:lnTo>
                  <a:lnTo>
                    <a:pt x="243" y="357"/>
                  </a:lnTo>
                  <a:lnTo>
                    <a:pt x="253" y="353"/>
                  </a:lnTo>
                  <a:lnTo>
                    <a:pt x="272" y="351"/>
                  </a:lnTo>
                  <a:lnTo>
                    <a:pt x="278" y="351"/>
                  </a:lnTo>
                  <a:lnTo>
                    <a:pt x="283" y="351"/>
                  </a:lnTo>
                  <a:lnTo>
                    <a:pt x="286" y="351"/>
                  </a:lnTo>
                  <a:lnTo>
                    <a:pt x="288" y="350"/>
                  </a:lnTo>
                  <a:lnTo>
                    <a:pt x="291" y="351"/>
                  </a:lnTo>
                  <a:lnTo>
                    <a:pt x="299" y="354"/>
                  </a:lnTo>
                  <a:lnTo>
                    <a:pt x="302" y="356"/>
                  </a:lnTo>
                  <a:lnTo>
                    <a:pt x="304" y="358"/>
                  </a:lnTo>
                  <a:lnTo>
                    <a:pt x="305" y="358"/>
                  </a:lnTo>
                  <a:lnTo>
                    <a:pt x="308" y="358"/>
                  </a:lnTo>
                  <a:lnTo>
                    <a:pt x="311" y="357"/>
                  </a:lnTo>
                  <a:lnTo>
                    <a:pt x="312" y="357"/>
                  </a:lnTo>
                  <a:lnTo>
                    <a:pt x="316" y="358"/>
                  </a:lnTo>
                  <a:lnTo>
                    <a:pt x="321" y="361"/>
                  </a:lnTo>
                  <a:lnTo>
                    <a:pt x="323" y="361"/>
                  </a:lnTo>
                  <a:lnTo>
                    <a:pt x="326" y="360"/>
                  </a:lnTo>
                  <a:lnTo>
                    <a:pt x="328" y="360"/>
                  </a:lnTo>
                  <a:lnTo>
                    <a:pt x="330" y="361"/>
                  </a:lnTo>
                  <a:lnTo>
                    <a:pt x="331" y="364"/>
                  </a:lnTo>
                  <a:lnTo>
                    <a:pt x="332" y="367"/>
                  </a:lnTo>
                  <a:lnTo>
                    <a:pt x="333" y="368"/>
                  </a:lnTo>
                  <a:lnTo>
                    <a:pt x="335" y="367"/>
                  </a:lnTo>
                  <a:lnTo>
                    <a:pt x="336" y="367"/>
                  </a:lnTo>
                  <a:lnTo>
                    <a:pt x="337" y="368"/>
                  </a:lnTo>
                  <a:lnTo>
                    <a:pt x="337" y="370"/>
                  </a:lnTo>
                  <a:lnTo>
                    <a:pt x="337" y="372"/>
                  </a:lnTo>
                  <a:lnTo>
                    <a:pt x="336" y="371"/>
                  </a:lnTo>
                  <a:lnTo>
                    <a:pt x="335" y="371"/>
                  </a:lnTo>
                  <a:lnTo>
                    <a:pt x="335" y="372"/>
                  </a:lnTo>
                  <a:lnTo>
                    <a:pt x="335" y="373"/>
                  </a:lnTo>
                  <a:lnTo>
                    <a:pt x="335" y="374"/>
                  </a:lnTo>
                  <a:lnTo>
                    <a:pt x="336" y="378"/>
                  </a:lnTo>
                  <a:lnTo>
                    <a:pt x="339" y="379"/>
                  </a:lnTo>
                  <a:lnTo>
                    <a:pt x="340" y="380"/>
                  </a:lnTo>
                  <a:lnTo>
                    <a:pt x="343" y="380"/>
                  </a:lnTo>
                  <a:lnTo>
                    <a:pt x="344" y="380"/>
                  </a:lnTo>
                  <a:lnTo>
                    <a:pt x="344" y="381"/>
                  </a:lnTo>
                  <a:lnTo>
                    <a:pt x="347" y="385"/>
                  </a:lnTo>
                  <a:lnTo>
                    <a:pt x="348" y="388"/>
                  </a:lnTo>
                  <a:lnTo>
                    <a:pt x="350" y="389"/>
                  </a:lnTo>
                  <a:lnTo>
                    <a:pt x="353" y="392"/>
                  </a:lnTo>
                  <a:lnTo>
                    <a:pt x="354" y="394"/>
                  </a:lnTo>
                  <a:lnTo>
                    <a:pt x="355" y="397"/>
                  </a:lnTo>
                  <a:lnTo>
                    <a:pt x="356" y="401"/>
                  </a:lnTo>
                  <a:lnTo>
                    <a:pt x="357" y="405"/>
                  </a:lnTo>
                  <a:lnTo>
                    <a:pt x="356" y="405"/>
                  </a:lnTo>
                  <a:lnTo>
                    <a:pt x="355" y="405"/>
                  </a:lnTo>
                  <a:lnTo>
                    <a:pt x="354" y="402"/>
                  </a:lnTo>
                  <a:lnTo>
                    <a:pt x="353" y="402"/>
                  </a:lnTo>
                  <a:lnTo>
                    <a:pt x="351" y="403"/>
                  </a:lnTo>
                  <a:lnTo>
                    <a:pt x="351" y="405"/>
                  </a:lnTo>
                  <a:lnTo>
                    <a:pt x="354" y="406"/>
                  </a:lnTo>
                  <a:lnTo>
                    <a:pt x="356" y="407"/>
                  </a:lnTo>
                  <a:lnTo>
                    <a:pt x="359" y="409"/>
                  </a:lnTo>
                  <a:lnTo>
                    <a:pt x="360" y="411"/>
                  </a:lnTo>
                  <a:lnTo>
                    <a:pt x="361" y="410"/>
                  </a:lnTo>
                  <a:lnTo>
                    <a:pt x="362" y="410"/>
                  </a:lnTo>
                  <a:lnTo>
                    <a:pt x="364" y="411"/>
                  </a:lnTo>
                  <a:lnTo>
                    <a:pt x="366" y="412"/>
                  </a:lnTo>
                  <a:lnTo>
                    <a:pt x="366" y="411"/>
                  </a:lnTo>
                  <a:lnTo>
                    <a:pt x="366" y="409"/>
                  </a:lnTo>
                  <a:lnTo>
                    <a:pt x="366" y="408"/>
                  </a:lnTo>
                  <a:lnTo>
                    <a:pt x="364" y="408"/>
                  </a:lnTo>
                  <a:lnTo>
                    <a:pt x="363" y="408"/>
                  </a:lnTo>
                  <a:lnTo>
                    <a:pt x="366" y="405"/>
                  </a:lnTo>
                  <a:lnTo>
                    <a:pt x="369" y="400"/>
                  </a:lnTo>
                  <a:lnTo>
                    <a:pt x="374" y="393"/>
                  </a:lnTo>
                  <a:lnTo>
                    <a:pt x="376" y="392"/>
                  </a:lnTo>
                  <a:lnTo>
                    <a:pt x="378" y="391"/>
                  </a:lnTo>
                  <a:lnTo>
                    <a:pt x="383" y="388"/>
                  </a:lnTo>
                  <a:lnTo>
                    <a:pt x="386" y="387"/>
                  </a:lnTo>
                  <a:lnTo>
                    <a:pt x="387" y="383"/>
                  </a:lnTo>
                  <a:lnTo>
                    <a:pt x="390" y="378"/>
                  </a:lnTo>
                  <a:lnTo>
                    <a:pt x="392" y="375"/>
                  </a:lnTo>
                  <a:lnTo>
                    <a:pt x="394" y="374"/>
                  </a:lnTo>
                  <a:lnTo>
                    <a:pt x="395" y="372"/>
                  </a:lnTo>
                  <a:lnTo>
                    <a:pt x="395" y="371"/>
                  </a:lnTo>
                  <a:lnTo>
                    <a:pt x="395" y="369"/>
                  </a:lnTo>
                  <a:lnTo>
                    <a:pt x="394" y="368"/>
                  </a:lnTo>
                  <a:lnTo>
                    <a:pt x="395" y="368"/>
                  </a:lnTo>
                  <a:lnTo>
                    <a:pt x="398" y="375"/>
                  </a:lnTo>
                  <a:lnTo>
                    <a:pt x="398" y="376"/>
                  </a:lnTo>
                  <a:lnTo>
                    <a:pt x="397" y="378"/>
                  </a:lnTo>
                  <a:lnTo>
                    <a:pt x="396" y="379"/>
                  </a:lnTo>
                  <a:lnTo>
                    <a:pt x="396" y="382"/>
                  </a:lnTo>
                  <a:lnTo>
                    <a:pt x="396" y="384"/>
                  </a:lnTo>
                  <a:lnTo>
                    <a:pt x="396" y="386"/>
                  </a:lnTo>
                  <a:lnTo>
                    <a:pt x="394" y="389"/>
                  </a:lnTo>
                  <a:lnTo>
                    <a:pt x="390" y="396"/>
                  </a:lnTo>
                  <a:lnTo>
                    <a:pt x="390" y="402"/>
                  </a:lnTo>
                  <a:lnTo>
                    <a:pt x="389" y="407"/>
                  </a:lnTo>
                  <a:lnTo>
                    <a:pt x="388" y="410"/>
                  </a:lnTo>
                  <a:lnTo>
                    <a:pt x="386" y="410"/>
                  </a:lnTo>
                  <a:lnTo>
                    <a:pt x="384" y="410"/>
                  </a:lnTo>
                  <a:lnTo>
                    <a:pt x="382" y="410"/>
                  </a:lnTo>
                  <a:lnTo>
                    <a:pt x="382" y="411"/>
                  </a:lnTo>
                  <a:lnTo>
                    <a:pt x="382" y="413"/>
                  </a:lnTo>
                  <a:lnTo>
                    <a:pt x="381" y="414"/>
                  </a:lnTo>
                  <a:lnTo>
                    <a:pt x="380" y="416"/>
                  </a:lnTo>
                  <a:lnTo>
                    <a:pt x="381" y="416"/>
                  </a:lnTo>
                  <a:lnTo>
                    <a:pt x="388" y="414"/>
                  </a:lnTo>
                  <a:lnTo>
                    <a:pt x="390" y="414"/>
                  </a:lnTo>
                  <a:lnTo>
                    <a:pt x="392" y="414"/>
                  </a:lnTo>
                  <a:lnTo>
                    <a:pt x="394" y="414"/>
                  </a:lnTo>
                  <a:lnTo>
                    <a:pt x="395" y="413"/>
                  </a:lnTo>
                  <a:lnTo>
                    <a:pt x="396" y="409"/>
                  </a:lnTo>
                  <a:lnTo>
                    <a:pt x="397" y="403"/>
                  </a:lnTo>
                  <a:lnTo>
                    <a:pt x="399" y="398"/>
                  </a:lnTo>
                  <a:lnTo>
                    <a:pt x="400" y="397"/>
                  </a:lnTo>
                  <a:lnTo>
                    <a:pt x="401" y="399"/>
                  </a:lnTo>
                  <a:lnTo>
                    <a:pt x="402" y="402"/>
                  </a:lnTo>
                  <a:lnTo>
                    <a:pt x="405" y="406"/>
                  </a:lnTo>
                  <a:lnTo>
                    <a:pt x="406" y="407"/>
                  </a:lnTo>
                  <a:lnTo>
                    <a:pt x="406" y="409"/>
                  </a:lnTo>
                  <a:lnTo>
                    <a:pt x="405" y="413"/>
                  </a:lnTo>
                  <a:lnTo>
                    <a:pt x="405" y="415"/>
                  </a:lnTo>
                  <a:lnTo>
                    <a:pt x="404" y="417"/>
                  </a:lnTo>
                  <a:lnTo>
                    <a:pt x="401" y="421"/>
                  </a:lnTo>
                  <a:lnTo>
                    <a:pt x="400" y="422"/>
                  </a:lnTo>
                  <a:lnTo>
                    <a:pt x="402" y="423"/>
                  </a:lnTo>
                  <a:lnTo>
                    <a:pt x="405" y="423"/>
                  </a:lnTo>
                  <a:lnTo>
                    <a:pt x="411" y="422"/>
                  </a:lnTo>
                  <a:lnTo>
                    <a:pt x="414" y="421"/>
                  </a:lnTo>
                  <a:lnTo>
                    <a:pt x="416" y="419"/>
                  </a:lnTo>
                  <a:lnTo>
                    <a:pt x="418" y="419"/>
                  </a:lnTo>
                  <a:lnTo>
                    <a:pt x="418" y="420"/>
                  </a:lnTo>
                  <a:lnTo>
                    <a:pt x="417" y="421"/>
                  </a:lnTo>
                  <a:lnTo>
                    <a:pt x="416" y="421"/>
                  </a:lnTo>
                  <a:lnTo>
                    <a:pt x="415" y="422"/>
                  </a:lnTo>
                  <a:lnTo>
                    <a:pt x="414" y="423"/>
                  </a:lnTo>
                  <a:lnTo>
                    <a:pt x="414" y="424"/>
                  </a:lnTo>
                  <a:lnTo>
                    <a:pt x="415" y="426"/>
                  </a:lnTo>
                  <a:lnTo>
                    <a:pt x="422" y="431"/>
                  </a:lnTo>
                  <a:lnTo>
                    <a:pt x="424" y="434"/>
                  </a:lnTo>
                  <a:lnTo>
                    <a:pt x="426" y="438"/>
                  </a:lnTo>
                  <a:lnTo>
                    <a:pt x="427" y="441"/>
                  </a:lnTo>
                  <a:lnTo>
                    <a:pt x="427" y="444"/>
                  </a:lnTo>
                  <a:lnTo>
                    <a:pt x="426" y="448"/>
                  </a:lnTo>
                  <a:lnTo>
                    <a:pt x="426" y="451"/>
                  </a:lnTo>
                  <a:lnTo>
                    <a:pt x="427" y="453"/>
                  </a:lnTo>
                  <a:lnTo>
                    <a:pt x="429" y="455"/>
                  </a:lnTo>
                  <a:lnTo>
                    <a:pt x="431" y="458"/>
                  </a:lnTo>
                  <a:lnTo>
                    <a:pt x="433" y="461"/>
                  </a:lnTo>
                  <a:lnTo>
                    <a:pt x="436" y="465"/>
                  </a:lnTo>
                  <a:lnTo>
                    <a:pt x="439" y="467"/>
                  </a:lnTo>
                  <a:lnTo>
                    <a:pt x="444" y="468"/>
                  </a:lnTo>
                  <a:lnTo>
                    <a:pt x="445" y="468"/>
                  </a:lnTo>
                  <a:lnTo>
                    <a:pt x="447" y="469"/>
                  </a:lnTo>
                  <a:lnTo>
                    <a:pt x="450" y="471"/>
                  </a:lnTo>
                  <a:lnTo>
                    <a:pt x="452" y="472"/>
                  </a:lnTo>
                  <a:lnTo>
                    <a:pt x="452" y="473"/>
                  </a:lnTo>
                  <a:lnTo>
                    <a:pt x="452" y="475"/>
                  </a:lnTo>
                  <a:lnTo>
                    <a:pt x="454" y="475"/>
                  </a:lnTo>
                  <a:lnTo>
                    <a:pt x="456" y="473"/>
                  </a:lnTo>
                  <a:lnTo>
                    <a:pt x="459" y="472"/>
                  </a:lnTo>
                  <a:lnTo>
                    <a:pt x="461" y="473"/>
                  </a:lnTo>
                  <a:lnTo>
                    <a:pt x="465" y="473"/>
                  </a:lnTo>
                  <a:lnTo>
                    <a:pt x="468" y="473"/>
                  </a:lnTo>
                  <a:lnTo>
                    <a:pt x="469" y="473"/>
                  </a:lnTo>
                  <a:lnTo>
                    <a:pt x="471" y="475"/>
                  </a:lnTo>
                  <a:lnTo>
                    <a:pt x="474" y="477"/>
                  </a:lnTo>
                  <a:lnTo>
                    <a:pt x="485" y="482"/>
                  </a:lnTo>
                  <a:lnTo>
                    <a:pt x="487" y="482"/>
                  </a:lnTo>
                  <a:lnTo>
                    <a:pt x="488" y="481"/>
                  </a:lnTo>
                  <a:lnTo>
                    <a:pt x="497" y="475"/>
                  </a:lnTo>
                  <a:lnTo>
                    <a:pt x="500" y="472"/>
                  </a:lnTo>
                  <a:lnTo>
                    <a:pt x="504" y="471"/>
                  </a:lnTo>
                  <a:lnTo>
                    <a:pt x="506" y="470"/>
                  </a:lnTo>
                  <a:lnTo>
                    <a:pt x="503" y="470"/>
                  </a:lnTo>
                  <a:lnTo>
                    <a:pt x="500" y="470"/>
                  </a:lnTo>
                  <a:lnTo>
                    <a:pt x="500" y="469"/>
                  </a:lnTo>
                  <a:lnTo>
                    <a:pt x="503" y="467"/>
                  </a:lnTo>
                  <a:lnTo>
                    <a:pt x="507" y="465"/>
                  </a:lnTo>
                  <a:lnTo>
                    <a:pt x="509" y="465"/>
                  </a:lnTo>
                  <a:lnTo>
                    <a:pt x="510" y="465"/>
                  </a:lnTo>
                  <a:lnTo>
                    <a:pt x="511" y="468"/>
                  </a:lnTo>
                  <a:lnTo>
                    <a:pt x="511" y="470"/>
                  </a:lnTo>
                  <a:lnTo>
                    <a:pt x="510" y="472"/>
                  </a:lnTo>
                  <a:lnTo>
                    <a:pt x="508" y="473"/>
                  </a:lnTo>
                  <a:lnTo>
                    <a:pt x="507" y="475"/>
                  </a:lnTo>
                  <a:lnTo>
                    <a:pt x="508" y="476"/>
                  </a:lnTo>
                  <a:lnTo>
                    <a:pt x="509" y="476"/>
                  </a:lnTo>
                  <a:lnTo>
                    <a:pt x="510" y="476"/>
                  </a:lnTo>
                  <a:lnTo>
                    <a:pt x="513" y="473"/>
                  </a:lnTo>
                  <a:lnTo>
                    <a:pt x="517" y="471"/>
                  </a:lnTo>
                  <a:lnTo>
                    <a:pt x="518" y="472"/>
                  </a:lnTo>
                  <a:lnTo>
                    <a:pt x="517" y="476"/>
                  </a:lnTo>
                  <a:lnTo>
                    <a:pt x="516" y="477"/>
                  </a:lnTo>
                  <a:lnTo>
                    <a:pt x="518" y="478"/>
                  </a:lnTo>
                  <a:lnTo>
                    <a:pt x="521" y="480"/>
                  </a:lnTo>
                  <a:lnTo>
                    <a:pt x="523" y="482"/>
                  </a:lnTo>
                  <a:lnTo>
                    <a:pt x="524" y="483"/>
                  </a:lnTo>
                  <a:lnTo>
                    <a:pt x="526" y="482"/>
                  </a:lnTo>
                  <a:lnTo>
                    <a:pt x="527" y="482"/>
                  </a:lnTo>
                  <a:lnTo>
                    <a:pt x="529" y="483"/>
                  </a:lnTo>
                  <a:lnTo>
                    <a:pt x="531" y="486"/>
                  </a:lnTo>
                  <a:lnTo>
                    <a:pt x="531" y="487"/>
                  </a:lnTo>
                  <a:lnTo>
                    <a:pt x="531" y="484"/>
                  </a:lnTo>
                  <a:lnTo>
                    <a:pt x="531" y="483"/>
                  </a:lnTo>
                  <a:lnTo>
                    <a:pt x="530" y="483"/>
                  </a:lnTo>
                  <a:lnTo>
                    <a:pt x="529" y="481"/>
                  </a:lnTo>
                  <a:lnTo>
                    <a:pt x="530" y="481"/>
                  </a:lnTo>
                  <a:lnTo>
                    <a:pt x="533" y="480"/>
                  </a:lnTo>
                  <a:lnTo>
                    <a:pt x="536" y="479"/>
                  </a:lnTo>
                  <a:lnTo>
                    <a:pt x="539" y="479"/>
                  </a:lnTo>
                  <a:lnTo>
                    <a:pt x="544" y="476"/>
                  </a:lnTo>
                  <a:lnTo>
                    <a:pt x="552" y="469"/>
                  </a:lnTo>
                  <a:lnTo>
                    <a:pt x="554" y="467"/>
                  </a:lnTo>
                  <a:lnTo>
                    <a:pt x="556" y="465"/>
                  </a:lnTo>
                  <a:lnTo>
                    <a:pt x="561" y="464"/>
                  </a:lnTo>
                  <a:lnTo>
                    <a:pt x="568" y="464"/>
                  </a:lnTo>
                  <a:lnTo>
                    <a:pt x="577" y="463"/>
                  </a:lnTo>
                  <a:lnTo>
                    <a:pt x="580" y="463"/>
                  </a:lnTo>
                  <a:lnTo>
                    <a:pt x="582" y="462"/>
                  </a:lnTo>
                  <a:lnTo>
                    <a:pt x="584" y="459"/>
                  </a:lnTo>
                  <a:lnTo>
                    <a:pt x="586" y="458"/>
                  </a:lnTo>
                  <a:lnTo>
                    <a:pt x="589" y="458"/>
                  </a:lnTo>
                  <a:lnTo>
                    <a:pt x="590" y="457"/>
                  </a:lnTo>
                  <a:lnTo>
                    <a:pt x="591" y="456"/>
                  </a:lnTo>
                  <a:lnTo>
                    <a:pt x="591" y="454"/>
                  </a:lnTo>
                  <a:lnTo>
                    <a:pt x="590" y="452"/>
                  </a:lnTo>
                  <a:lnTo>
                    <a:pt x="589" y="451"/>
                  </a:lnTo>
                  <a:lnTo>
                    <a:pt x="589" y="449"/>
                  </a:lnTo>
                  <a:lnTo>
                    <a:pt x="591" y="441"/>
                  </a:lnTo>
                  <a:lnTo>
                    <a:pt x="592" y="435"/>
                  </a:lnTo>
                  <a:lnTo>
                    <a:pt x="594" y="427"/>
                  </a:lnTo>
                  <a:lnTo>
                    <a:pt x="598" y="417"/>
                  </a:lnTo>
                  <a:lnTo>
                    <a:pt x="599" y="415"/>
                  </a:lnTo>
                  <a:lnTo>
                    <a:pt x="601" y="415"/>
                  </a:lnTo>
                  <a:lnTo>
                    <a:pt x="601" y="414"/>
                  </a:lnTo>
                  <a:lnTo>
                    <a:pt x="601" y="413"/>
                  </a:lnTo>
                  <a:lnTo>
                    <a:pt x="603" y="413"/>
                  </a:lnTo>
                  <a:lnTo>
                    <a:pt x="604" y="413"/>
                  </a:lnTo>
                  <a:lnTo>
                    <a:pt x="604" y="412"/>
                  </a:lnTo>
                  <a:lnTo>
                    <a:pt x="603" y="409"/>
                  </a:lnTo>
                  <a:lnTo>
                    <a:pt x="603" y="408"/>
                  </a:lnTo>
                  <a:lnTo>
                    <a:pt x="604" y="406"/>
                  </a:lnTo>
                  <a:lnTo>
                    <a:pt x="605" y="406"/>
                  </a:lnTo>
                  <a:lnTo>
                    <a:pt x="604" y="405"/>
                  </a:lnTo>
                  <a:lnTo>
                    <a:pt x="603" y="403"/>
                  </a:lnTo>
                  <a:lnTo>
                    <a:pt x="604" y="402"/>
                  </a:lnTo>
                  <a:lnTo>
                    <a:pt x="605" y="399"/>
                  </a:lnTo>
                  <a:lnTo>
                    <a:pt x="608" y="395"/>
                  </a:lnTo>
                  <a:lnTo>
                    <a:pt x="610" y="393"/>
                  </a:lnTo>
                  <a:lnTo>
                    <a:pt x="611" y="391"/>
                  </a:lnTo>
                  <a:lnTo>
                    <a:pt x="611" y="387"/>
                  </a:lnTo>
                  <a:lnTo>
                    <a:pt x="611" y="385"/>
                  </a:lnTo>
                  <a:lnTo>
                    <a:pt x="612" y="383"/>
                  </a:lnTo>
                  <a:lnTo>
                    <a:pt x="618" y="376"/>
                  </a:lnTo>
                  <a:lnTo>
                    <a:pt x="620" y="374"/>
                  </a:lnTo>
                  <a:lnTo>
                    <a:pt x="623" y="372"/>
                  </a:lnTo>
                  <a:lnTo>
                    <a:pt x="624" y="372"/>
                  </a:lnTo>
                  <a:lnTo>
                    <a:pt x="623" y="371"/>
                  </a:lnTo>
                  <a:lnTo>
                    <a:pt x="623" y="370"/>
                  </a:lnTo>
                  <a:lnTo>
                    <a:pt x="624" y="370"/>
                  </a:lnTo>
                  <a:lnTo>
                    <a:pt x="628" y="368"/>
                  </a:lnTo>
                  <a:lnTo>
                    <a:pt x="629" y="367"/>
                  </a:lnTo>
                  <a:lnTo>
                    <a:pt x="631" y="365"/>
                  </a:lnTo>
                  <a:lnTo>
                    <a:pt x="631" y="360"/>
                  </a:lnTo>
                  <a:lnTo>
                    <a:pt x="631" y="358"/>
                  </a:lnTo>
                  <a:lnTo>
                    <a:pt x="632" y="357"/>
                  </a:lnTo>
                  <a:lnTo>
                    <a:pt x="634" y="356"/>
                  </a:lnTo>
                  <a:lnTo>
                    <a:pt x="635" y="353"/>
                  </a:lnTo>
                  <a:lnTo>
                    <a:pt x="637" y="347"/>
                  </a:lnTo>
                  <a:lnTo>
                    <a:pt x="637" y="343"/>
                  </a:lnTo>
                  <a:lnTo>
                    <a:pt x="638" y="339"/>
                  </a:lnTo>
                  <a:lnTo>
                    <a:pt x="638" y="332"/>
                  </a:lnTo>
                  <a:lnTo>
                    <a:pt x="640" y="327"/>
                  </a:lnTo>
                  <a:lnTo>
                    <a:pt x="641" y="320"/>
                  </a:lnTo>
                  <a:lnTo>
                    <a:pt x="642" y="314"/>
                  </a:lnTo>
                  <a:lnTo>
                    <a:pt x="645" y="309"/>
                  </a:lnTo>
                  <a:lnTo>
                    <a:pt x="647" y="302"/>
                  </a:lnTo>
                  <a:lnTo>
                    <a:pt x="647" y="300"/>
                  </a:lnTo>
                  <a:lnTo>
                    <a:pt x="647" y="298"/>
                  </a:lnTo>
                  <a:lnTo>
                    <a:pt x="647" y="294"/>
                  </a:lnTo>
                  <a:lnTo>
                    <a:pt x="645" y="287"/>
                  </a:lnTo>
                  <a:lnTo>
                    <a:pt x="642" y="282"/>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1" name="Freeform 4664"/>
            <p:cNvSpPr>
              <a:spLocks/>
            </p:cNvSpPr>
            <p:nvPr/>
          </p:nvSpPr>
          <p:spPr bwMode="auto">
            <a:xfrm>
              <a:off x="4788" y="2804"/>
              <a:ext cx="6" cy="6"/>
            </a:xfrm>
            <a:custGeom>
              <a:avLst/>
              <a:gdLst>
                <a:gd name="T0" fmla="*/ 0 w 8"/>
                <a:gd name="T1" fmla="*/ 2 h 8"/>
                <a:gd name="T2" fmla="*/ 0 w 8"/>
                <a:gd name="T3" fmla="*/ 2 h 8"/>
                <a:gd name="T4" fmla="*/ 0 w 8"/>
                <a:gd name="T5" fmla="*/ 2 h 8"/>
                <a:gd name="T6" fmla="*/ 0 w 8"/>
                <a:gd name="T7" fmla="*/ 2 h 8"/>
                <a:gd name="T8" fmla="*/ 1 w 8"/>
                <a:gd name="T9" fmla="*/ 2 h 8"/>
                <a:gd name="T10" fmla="*/ 1 w 8"/>
                <a:gd name="T11" fmla="*/ 2 h 8"/>
                <a:gd name="T12" fmla="*/ 2 w 8"/>
                <a:gd name="T13" fmla="*/ 2 h 8"/>
                <a:gd name="T14" fmla="*/ 2 w 8"/>
                <a:gd name="T15" fmla="*/ 2 h 8"/>
                <a:gd name="T16" fmla="*/ 2 w 8"/>
                <a:gd name="T17" fmla="*/ 2 h 8"/>
                <a:gd name="T18" fmla="*/ 2 w 8"/>
                <a:gd name="T19" fmla="*/ 2 h 8"/>
                <a:gd name="T20" fmla="*/ 2 w 8"/>
                <a:gd name="T21" fmla="*/ 2 h 8"/>
                <a:gd name="T22" fmla="*/ 2 w 8"/>
                <a:gd name="T23" fmla="*/ 2 h 8"/>
                <a:gd name="T24" fmla="*/ 2 w 8"/>
                <a:gd name="T25" fmla="*/ 2 h 8"/>
                <a:gd name="T26" fmla="*/ 2 w 8"/>
                <a:gd name="T27" fmla="*/ 2 h 8"/>
                <a:gd name="T28" fmla="*/ 2 w 8"/>
                <a:gd name="T29" fmla="*/ 2 h 8"/>
                <a:gd name="T30" fmla="*/ 2 w 8"/>
                <a:gd name="T31" fmla="*/ 2 h 8"/>
                <a:gd name="T32" fmla="*/ 2 w 8"/>
                <a:gd name="T33" fmla="*/ 1 h 8"/>
                <a:gd name="T34" fmla="*/ 2 w 8"/>
                <a:gd name="T35" fmla="*/ 1 h 8"/>
                <a:gd name="T36" fmla="*/ 2 w 8"/>
                <a:gd name="T37" fmla="*/ 0 h 8"/>
                <a:gd name="T38" fmla="*/ 2 w 8"/>
                <a:gd name="T39" fmla="*/ 1 h 8"/>
                <a:gd name="T40" fmla="*/ 2 w 8"/>
                <a:gd name="T41" fmla="*/ 1 h 8"/>
                <a:gd name="T42" fmla="*/ 2 w 8"/>
                <a:gd name="T43" fmla="*/ 2 h 8"/>
                <a:gd name="T44" fmla="*/ 2 w 8"/>
                <a:gd name="T45" fmla="*/ 2 h 8"/>
                <a:gd name="T46" fmla="*/ 2 w 8"/>
                <a:gd name="T47" fmla="*/ 2 h 8"/>
                <a:gd name="T48" fmla="*/ 2 w 8"/>
                <a:gd name="T49" fmla="*/ 2 h 8"/>
                <a:gd name="T50" fmla="*/ 2 w 8"/>
                <a:gd name="T51" fmla="*/ 2 h 8"/>
                <a:gd name="T52" fmla="*/ 2 w 8"/>
                <a:gd name="T53" fmla="*/ 2 h 8"/>
                <a:gd name="T54" fmla="*/ 0 w 8"/>
                <a:gd name="T55" fmla="*/ 2 h 8"/>
                <a:gd name="T56" fmla="*/ 0 w 8"/>
                <a:gd name="T57" fmla="*/ 2 h 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
                <a:gd name="T88" fmla="*/ 0 h 8"/>
                <a:gd name="T89" fmla="*/ 8 w 8"/>
                <a:gd name="T90" fmla="*/ 8 h 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 h="8">
                  <a:moveTo>
                    <a:pt x="0" y="7"/>
                  </a:moveTo>
                  <a:lnTo>
                    <a:pt x="0" y="7"/>
                  </a:lnTo>
                  <a:lnTo>
                    <a:pt x="0" y="8"/>
                  </a:lnTo>
                  <a:lnTo>
                    <a:pt x="1" y="8"/>
                  </a:lnTo>
                  <a:lnTo>
                    <a:pt x="3" y="8"/>
                  </a:lnTo>
                  <a:lnTo>
                    <a:pt x="7" y="8"/>
                  </a:lnTo>
                  <a:lnTo>
                    <a:pt x="8" y="8"/>
                  </a:lnTo>
                  <a:lnTo>
                    <a:pt x="7" y="7"/>
                  </a:lnTo>
                  <a:lnTo>
                    <a:pt x="6" y="6"/>
                  </a:lnTo>
                  <a:lnTo>
                    <a:pt x="6" y="4"/>
                  </a:lnTo>
                  <a:lnTo>
                    <a:pt x="5" y="1"/>
                  </a:lnTo>
                  <a:lnTo>
                    <a:pt x="4" y="0"/>
                  </a:lnTo>
                  <a:lnTo>
                    <a:pt x="3" y="1"/>
                  </a:lnTo>
                  <a:lnTo>
                    <a:pt x="2" y="2"/>
                  </a:lnTo>
                  <a:lnTo>
                    <a:pt x="2" y="3"/>
                  </a:lnTo>
                  <a:lnTo>
                    <a:pt x="2" y="4"/>
                  </a:lnTo>
                  <a:lnTo>
                    <a:pt x="2" y="6"/>
                  </a:lnTo>
                  <a:lnTo>
                    <a:pt x="0"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2" name="Freeform 4665"/>
            <p:cNvSpPr>
              <a:spLocks/>
            </p:cNvSpPr>
            <p:nvPr/>
          </p:nvSpPr>
          <p:spPr bwMode="auto">
            <a:xfrm>
              <a:off x="4792" y="2802"/>
              <a:ext cx="14" cy="10"/>
            </a:xfrm>
            <a:custGeom>
              <a:avLst/>
              <a:gdLst>
                <a:gd name="T0" fmla="*/ 2 w 18"/>
                <a:gd name="T1" fmla="*/ 3 h 12"/>
                <a:gd name="T2" fmla="*/ 2 w 18"/>
                <a:gd name="T3" fmla="*/ 3 h 12"/>
                <a:gd name="T4" fmla="*/ 2 w 18"/>
                <a:gd name="T5" fmla="*/ 3 h 12"/>
                <a:gd name="T6" fmla="*/ 2 w 18"/>
                <a:gd name="T7" fmla="*/ 3 h 12"/>
                <a:gd name="T8" fmla="*/ 2 w 18"/>
                <a:gd name="T9" fmla="*/ 3 h 12"/>
                <a:gd name="T10" fmla="*/ 2 w 18"/>
                <a:gd name="T11" fmla="*/ 3 h 12"/>
                <a:gd name="T12" fmla="*/ 2 w 18"/>
                <a:gd name="T13" fmla="*/ 3 h 12"/>
                <a:gd name="T14" fmla="*/ 2 w 18"/>
                <a:gd name="T15" fmla="*/ 3 h 12"/>
                <a:gd name="T16" fmla="*/ 2 w 18"/>
                <a:gd name="T17" fmla="*/ 1 h 12"/>
                <a:gd name="T18" fmla="*/ 2 w 18"/>
                <a:gd name="T19" fmla="*/ 1 h 12"/>
                <a:gd name="T20" fmla="*/ 2 w 18"/>
                <a:gd name="T21" fmla="*/ 0 h 12"/>
                <a:gd name="T22" fmla="*/ 2 w 18"/>
                <a:gd name="T23" fmla="*/ 0 h 12"/>
                <a:gd name="T24" fmla="*/ 2 w 18"/>
                <a:gd name="T25" fmla="*/ 1 h 12"/>
                <a:gd name="T26" fmla="*/ 2 w 18"/>
                <a:gd name="T27" fmla="*/ 1 h 12"/>
                <a:gd name="T28" fmla="*/ 2 w 18"/>
                <a:gd name="T29" fmla="*/ 2 h 12"/>
                <a:gd name="T30" fmla="*/ 2 w 18"/>
                <a:gd name="T31" fmla="*/ 1 h 12"/>
                <a:gd name="T32" fmla="*/ 2 w 18"/>
                <a:gd name="T33" fmla="*/ 1 h 12"/>
                <a:gd name="T34" fmla="*/ 2 w 18"/>
                <a:gd name="T35" fmla="*/ 1 h 12"/>
                <a:gd name="T36" fmla="*/ 2 w 18"/>
                <a:gd name="T37" fmla="*/ 2 h 12"/>
                <a:gd name="T38" fmla="*/ 2 w 18"/>
                <a:gd name="T39" fmla="*/ 2 h 12"/>
                <a:gd name="T40" fmla="*/ 2 w 18"/>
                <a:gd name="T41" fmla="*/ 3 h 12"/>
                <a:gd name="T42" fmla="*/ 1 w 18"/>
                <a:gd name="T43" fmla="*/ 1 h 12"/>
                <a:gd name="T44" fmla="*/ 1 w 18"/>
                <a:gd name="T45" fmla="*/ 1 h 12"/>
                <a:gd name="T46" fmla="*/ 0 w 18"/>
                <a:gd name="T47" fmla="*/ 1 h 12"/>
                <a:gd name="T48" fmla="*/ 0 w 18"/>
                <a:gd name="T49" fmla="*/ 1 h 12"/>
                <a:gd name="T50" fmla="*/ 0 w 18"/>
                <a:gd name="T51" fmla="*/ 2 h 12"/>
                <a:gd name="T52" fmla="*/ 0 w 18"/>
                <a:gd name="T53" fmla="*/ 2 h 12"/>
                <a:gd name="T54" fmla="*/ 1 w 18"/>
                <a:gd name="T55" fmla="*/ 3 h 12"/>
                <a:gd name="T56" fmla="*/ 2 w 18"/>
                <a:gd name="T57" fmla="*/ 3 h 12"/>
                <a:gd name="T58" fmla="*/ 2 w 18"/>
                <a:gd name="T59" fmla="*/ 3 h 12"/>
                <a:gd name="T60" fmla="*/ 2 w 18"/>
                <a:gd name="T61" fmla="*/ 3 h 12"/>
                <a:gd name="T62" fmla="*/ 2 w 18"/>
                <a:gd name="T63" fmla="*/ 3 h 12"/>
                <a:gd name="T64" fmla="*/ 2 w 18"/>
                <a:gd name="T65" fmla="*/ 3 h 12"/>
                <a:gd name="T66" fmla="*/ 2 w 18"/>
                <a:gd name="T67" fmla="*/ 3 h 12"/>
                <a:gd name="T68" fmla="*/ 2 w 18"/>
                <a:gd name="T69" fmla="*/ 3 h 12"/>
                <a:gd name="T70" fmla="*/ 2 w 18"/>
                <a:gd name="T71" fmla="*/ 3 h 12"/>
                <a:gd name="T72" fmla="*/ 2 w 18"/>
                <a:gd name="T73" fmla="*/ 3 h 12"/>
                <a:gd name="T74" fmla="*/ 2 w 18"/>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
                <a:gd name="T115" fmla="*/ 0 h 12"/>
                <a:gd name="T116" fmla="*/ 18 w 18"/>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 h="12">
                  <a:moveTo>
                    <a:pt x="12" y="10"/>
                  </a:moveTo>
                  <a:lnTo>
                    <a:pt x="12" y="10"/>
                  </a:lnTo>
                  <a:lnTo>
                    <a:pt x="14" y="9"/>
                  </a:lnTo>
                  <a:lnTo>
                    <a:pt x="16" y="6"/>
                  </a:lnTo>
                  <a:lnTo>
                    <a:pt x="18" y="5"/>
                  </a:lnTo>
                  <a:lnTo>
                    <a:pt x="18" y="3"/>
                  </a:lnTo>
                  <a:lnTo>
                    <a:pt x="17" y="1"/>
                  </a:lnTo>
                  <a:lnTo>
                    <a:pt x="15" y="0"/>
                  </a:lnTo>
                  <a:lnTo>
                    <a:pt x="14" y="0"/>
                  </a:lnTo>
                  <a:lnTo>
                    <a:pt x="14" y="1"/>
                  </a:lnTo>
                  <a:lnTo>
                    <a:pt x="13" y="2"/>
                  </a:lnTo>
                  <a:lnTo>
                    <a:pt x="13" y="1"/>
                  </a:lnTo>
                  <a:lnTo>
                    <a:pt x="11" y="1"/>
                  </a:lnTo>
                  <a:lnTo>
                    <a:pt x="8" y="2"/>
                  </a:lnTo>
                  <a:lnTo>
                    <a:pt x="3" y="3"/>
                  </a:lnTo>
                  <a:lnTo>
                    <a:pt x="1" y="1"/>
                  </a:lnTo>
                  <a:lnTo>
                    <a:pt x="0" y="1"/>
                  </a:lnTo>
                  <a:lnTo>
                    <a:pt x="0" y="2"/>
                  </a:lnTo>
                  <a:lnTo>
                    <a:pt x="1" y="3"/>
                  </a:lnTo>
                  <a:lnTo>
                    <a:pt x="2" y="6"/>
                  </a:lnTo>
                  <a:lnTo>
                    <a:pt x="3" y="8"/>
                  </a:lnTo>
                  <a:lnTo>
                    <a:pt x="4" y="9"/>
                  </a:lnTo>
                  <a:lnTo>
                    <a:pt x="8" y="11"/>
                  </a:lnTo>
                  <a:lnTo>
                    <a:pt x="9" y="12"/>
                  </a:lnTo>
                  <a:lnTo>
                    <a:pt x="10" y="12"/>
                  </a:lnTo>
                  <a:lnTo>
                    <a:pt x="12"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3" name="Freeform 4666"/>
            <p:cNvSpPr>
              <a:spLocks/>
            </p:cNvSpPr>
            <p:nvPr/>
          </p:nvSpPr>
          <p:spPr bwMode="auto">
            <a:xfrm>
              <a:off x="4818" y="2800"/>
              <a:ext cx="2" cy="3"/>
            </a:xfrm>
            <a:custGeom>
              <a:avLst/>
              <a:gdLst>
                <a:gd name="T0" fmla="*/ 1 w 3"/>
                <a:gd name="T1" fmla="*/ 0 h 4"/>
                <a:gd name="T2" fmla="*/ 1 w 3"/>
                <a:gd name="T3" fmla="*/ 0 h 4"/>
                <a:gd name="T4" fmla="*/ 0 w 3"/>
                <a:gd name="T5" fmla="*/ 1 h 4"/>
                <a:gd name="T6" fmla="*/ 0 w 3"/>
                <a:gd name="T7" fmla="*/ 1 h 4"/>
                <a:gd name="T8" fmla="*/ 0 w 3"/>
                <a:gd name="T9" fmla="*/ 1 h 4"/>
                <a:gd name="T10" fmla="*/ 1 w 3"/>
                <a:gd name="T11" fmla="*/ 2 h 4"/>
                <a:gd name="T12" fmla="*/ 1 w 3"/>
                <a:gd name="T13" fmla="*/ 2 h 4"/>
                <a:gd name="T14" fmla="*/ 1 w 3"/>
                <a:gd name="T15" fmla="*/ 2 h 4"/>
                <a:gd name="T16" fmla="*/ 1 w 3"/>
                <a:gd name="T17" fmla="*/ 2 h 4"/>
                <a:gd name="T18" fmla="*/ 1 w 3"/>
                <a:gd name="T19" fmla="*/ 1 h 4"/>
                <a:gd name="T20" fmla="*/ 1 w 3"/>
                <a:gd name="T21" fmla="*/ 1 h 4"/>
                <a:gd name="T22" fmla="*/ 1 w 3"/>
                <a:gd name="T23" fmla="*/ 0 h 4"/>
                <a:gd name="T24" fmla="*/ 1 w 3"/>
                <a:gd name="T25" fmla="*/ 0 h 4"/>
                <a:gd name="T26" fmla="*/ 1 w 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0"/>
                  </a:moveTo>
                  <a:lnTo>
                    <a:pt x="2" y="0"/>
                  </a:lnTo>
                  <a:lnTo>
                    <a:pt x="0" y="1"/>
                  </a:lnTo>
                  <a:lnTo>
                    <a:pt x="2" y="4"/>
                  </a:lnTo>
                  <a:lnTo>
                    <a:pt x="3" y="4"/>
                  </a:lnTo>
                  <a:lnTo>
                    <a:pt x="3"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4" name="Freeform 4667"/>
            <p:cNvSpPr>
              <a:spLocks/>
            </p:cNvSpPr>
            <p:nvPr/>
          </p:nvSpPr>
          <p:spPr bwMode="auto">
            <a:xfrm>
              <a:off x="4869" y="2835"/>
              <a:ext cx="6" cy="9"/>
            </a:xfrm>
            <a:custGeom>
              <a:avLst/>
              <a:gdLst>
                <a:gd name="T0" fmla="*/ 1 w 9"/>
                <a:gd name="T1" fmla="*/ 2 h 11"/>
                <a:gd name="T2" fmla="*/ 1 w 9"/>
                <a:gd name="T3" fmla="*/ 2 h 11"/>
                <a:gd name="T4" fmla="*/ 1 w 9"/>
                <a:gd name="T5" fmla="*/ 2 h 11"/>
                <a:gd name="T6" fmla="*/ 1 w 9"/>
                <a:gd name="T7" fmla="*/ 2 h 11"/>
                <a:gd name="T8" fmla="*/ 1 w 9"/>
                <a:gd name="T9" fmla="*/ 2 h 11"/>
                <a:gd name="T10" fmla="*/ 1 w 9"/>
                <a:gd name="T11" fmla="*/ 2 h 11"/>
                <a:gd name="T12" fmla="*/ 1 w 9"/>
                <a:gd name="T13" fmla="*/ 2 h 11"/>
                <a:gd name="T14" fmla="*/ 1 w 9"/>
                <a:gd name="T15" fmla="*/ 2 h 11"/>
                <a:gd name="T16" fmla="*/ 1 w 9"/>
                <a:gd name="T17" fmla="*/ 2 h 11"/>
                <a:gd name="T18" fmla="*/ 1 w 9"/>
                <a:gd name="T19" fmla="*/ 2 h 11"/>
                <a:gd name="T20" fmla="*/ 1 w 9"/>
                <a:gd name="T21" fmla="*/ 2 h 11"/>
                <a:gd name="T22" fmla="*/ 1 w 9"/>
                <a:gd name="T23" fmla="*/ 2 h 11"/>
                <a:gd name="T24" fmla="*/ 1 w 9"/>
                <a:gd name="T25" fmla="*/ 2 h 11"/>
                <a:gd name="T26" fmla="*/ 1 w 9"/>
                <a:gd name="T27" fmla="*/ 2 h 11"/>
                <a:gd name="T28" fmla="*/ 1 w 9"/>
                <a:gd name="T29" fmla="*/ 2 h 11"/>
                <a:gd name="T30" fmla="*/ 1 w 9"/>
                <a:gd name="T31" fmla="*/ 2 h 11"/>
                <a:gd name="T32" fmla="*/ 1 w 9"/>
                <a:gd name="T33" fmla="*/ 2 h 11"/>
                <a:gd name="T34" fmla="*/ 1 w 9"/>
                <a:gd name="T35" fmla="*/ 2 h 11"/>
                <a:gd name="T36" fmla="*/ 1 w 9"/>
                <a:gd name="T37" fmla="*/ 2 h 11"/>
                <a:gd name="T38" fmla="*/ 1 w 9"/>
                <a:gd name="T39" fmla="*/ 2 h 11"/>
                <a:gd name="T40" fmla="*/ 1 w 9"/>
                <a:gd name="T41" fmla="*/ 2 h 11"/>
                <a:gd name="T42" fmla="*/ 1 w 9"/>
                <a:gd name="T43" fmla="*/ 2 h 11"/>
                <a:gd name="T44" fmla="*/ 1 w 9"/>
                <a:gd name="T45" fmla="*/ 2 h 11"/>
                <a:gd name="T46" fmla="*/ 1 w 9"/>
                <a:gd name="T47" fmla="*/ 2 h 11"/>
                <a:gd name="T48" fmla="*/ 1 w 9"/>
                <a:gd name="T49" fmla="*/ 1 h 11"/>
                <a:gd name="T50" fmla="*/ 1 w 9"/>
                <a:gd name="T51" fmla="*/ 0 h 11"/>
                <a:gd name="T52" fmla="*/ 1 w 9"/>
                <a:gd name="T53" fmla="*/ 0 h 11"/>
                <a:gd name="T54" fmla="*/ 1 w 9"/>
                <a:gd name="T55" fmla="*/ 1 h 11"/>
                <a:gd name="T56" fmla="*/ 1 w 9"/>
                <a:gd name="T57" fmla="*/ 1 h 11"/>
                <a:gd name="T58" fmla="*/ 1 w 9"/>
                <a:gd name="T59" fmla="*/ 1 h 11"/>
                <a:gd name="T60" fmla="*/ 1 w 9"/>
                <a:gd name="T61" fmla="*/ 2 h 11"/>
                <a:gd name="T62" fmla="*/ 1 w 9"/>
                <a:gd name="T63" fmla="*/ 2 h 11"/>
                <a:gd name="T64" fmla="*/ 1 w 9"/>
                <a:gd name="T65" fmla="*/ 2 h 11"/>
                <a:gd name="T66" fmla="*/ 1 w 9"/>
                <a:gd name="T67" fmla="*/ 2 h 11"/>
                <a:gd name="T68" fmla="*/ 1 w 9"/>
                <a:gd name="T69" fmla="*/ 2 h 11"/>
                <a:gd name="T70" fmla="*/ 1 w 9"/>
                <a:gd name="T71" fmla="*/ 2 h 11"/>
                <a:gd name="T72" fmla="*/ 1 w 9"/>
                <a:gd name="T73" fmla="*/ 2 h 11"/>
                <a:gd name="T74" fmla="*/ 0 w 9"/>
                <a:gd name="T75" fmla="*/ 2 h 11"/>
                <a:gd name="T76" fmla="*/ 0 w 9"/>
                <a:gd name="T77" fmla="*/ 2 h 11"/>
                <a:gd name="T78" fmla="*/ 0 w 9"/>
                <a:gd name="T79" fmla="*/ 2 h 11"/>
                <a:gd name="T80" fmla="*/ 1 w 9"/>
                <a:gd name="T81" fmla="*/ 2 h 11"/>
                <a:gd name="T82" fmla="*/ 1 w 9"/>
                <a:gd name="T83" fmla="*/ 2 h 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
                <a:gd name="T127" fmla="*/ 0 h 11"/>
                <a:gd name="T128" fmla="*/ 9 w 9"/>
                <a:gd name="T129" fmla="*/ 11 h 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 h="11">
                  <a:moveTo>
                    <a:pt x="1" y="8"/>
                  </a:moveTo>
                  <a:lnTo>
                    <a:pt x="1" y="8"/>
                  </a:lnTo>
                  <a:lnTo>
                    <a:pt x="6" y="10"/>
                  </a:lnTo>
                  <a:lnTo>
                    <a:pt x="9" y="11"/>
                  </a:lnTo>
                  <a:lnTo>
                    <a:pt x="9" y="8"/>
                  </a:lnTo>
                  <a:lnTo>
                    <a:pt x="6" y="8"/>
                  </a:lnTo>
                  <a:lnTo>
                    <a:pt x="5" y="7"/>
                  </a:lnTo>
                  <a:lnTo>
                    <a:pt x="5" y="6"/>
                  </a:lnTo>
                  <a:lnTo>
                    <a:pt x="6" y="4"/>
                  </a:lnTo>
                  <a:lnTo>
                    <a:pt x="9" y="3"/>
                  </a:lnTo>
                  <a:lnTo>
                    <a:pt x="9" y="2"/>
                  </a:lnTo>
                  <a:lnTo>
                    <a:pt x="8" y="2"/>
                  </a:lnTo>
                  <a:lnTo>
                    <a:pt x="6" y="3"/>
                  </a:lnTo>
                  <a:lnTo>
                    <a:pt x="5" y="2"/>
                  </a:lnTo>
                  <a:lnTo>
                    <a:pt x="5" y="1"/>
                  </a:lnTo>
                  <a:lnTo>
                    <a:pt x="4" y="0"/>
                  </a:lnTo>
                  <a:lnTo>
                    <a:pt x="3" y="1"/>
                  </a:lnTo>
                  <a:lnTo>
                    <a:pt x="4" y="1"/>
                  </a:lnTo>
                  <a:lnTo>
                    <a:pt x="4" y="2"/>
                  </a:lnTo>
                  <a:lnTo>
                    <a:pt x="3" y="2"/>
                  </a:lnTo>
                  <a:lnTo>
                    <a:pt x="1" y="3"/>
                  </a:lnTo>
                  <a:lnTo>
                    <a:pt x="1" y="5"/>
                  </a:lnTo>
                  <a:lnTo>
                    <a:pt x="0" y="7"/>
                  </a:lnTo>
                  <a:lnTo>
                    <a:pt x="0" y="8"/>
                  </a:lnTo>
                  <a:lnTo>
                    <a:pt x="1"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5" name="Freeform 4668"/>
            <p:cNvSpPr>
              <a:spLocks/>
            </p:cNvSpPr>
            <p:nvPr/>
          </p:nvSpPr>
          <p:spPr bwMode="auto">
            <a:xfrm>
              <a:off x="4867" y="2835"/>
              <a:ext cx="0" cy="3"/>
            </a:xfrm>
            <a:custGeom>
              <a:avLst/>
              <a:gdLst>
                <a:gd name="T0" fmla="*/ 2 h 3"/>
                <a:gd name="T1" fmla="*/ 2 h 3"/>
                <a:gd name="T2" fmla="*/ 0 h 3"/>
                <a:gd name="T3" fmla="*/ 0 h 3"/>
                <a:gd name="T4" fmla="*/ 1 h 3"/>
                <a:gd name="T5" fmla="*/ 1 h 3"/>
                <a:gd name="T6" fmla="*/ 3 h 3"/>
                <a:gd name="T7" fmla="*/ 3 h 3"/>
                <a:gd name="T8" fmla="*/ 2 h 3"/>
                <a:gd name="T9" fmla="*/ 2 h 3"/>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h 3"/>
                <a:gd name="T21" fmla="*/ 3 h 3"/>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T20" r="0" b="T21"/>
              <a:pathLst>
                <a:path h="3">
                  <a:moveTo>
                    <a:pt x="0" y="2"/>
                  </a:moveTo>
                  <a:lnTo>
                    <a:pt x="0" y="2"/>
                  </a:lnTo>
                  <a:lnTo>
                    <a:pt x="0" y="0"/>
                  </a:lnTo>
                  <a:lnTo>
                    <a:pt x="0" y="1"/>
                  </a:lnTo>
                  <a:lnTo>
                    <a:pt x="0" y="3"/>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6" name="Freeform 4669"/>
            <p:cNvSpPr>
              <a:spLocks/>
            </p:cNvSpPr>
            <p:nvPr/>
          </p:nvSpPr>
          <p:spPr bwMode="auto">
            <a:xfrm>
              <a:off x="4865" y="2832"/>
              <a:ext cx="1" cy="2"/>
            </a:xfrm>
            <a:custGeom>
              <a:avLst/>
              <a:gdLst>
                <a:gd name="T0" fmla="*/ 0 w 1"/>
                <a:gd name="T1" fmla="*/ 0 h 2"/>
                <a:gd name="T2" fmla="*/ 0 w 1"/>
                <a:gd name="T3" fmla="*/ 0 h 2"/>
                <a:gd name="T4" fmla="*/ 0 w 1"/>
                <a:gd name="T5" fmla="*/ 1 h 2"/>
                <a:gd name="T6" fmla="*/ 1 w 1"/>
                <a:gd name="T7" fmla="*/ 2 h 2"/>
                <a:gd name="T8" fmla="*/ 1 w 1"/>
                <a:gd name="T9" fmla="*/ 2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0" y="1"/>
                  </a:lnTo>
                  <a:lnTo>
                    <a:pt x="1" y="2"/>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7" name="Freeform 4670"/>
            <p:cNvSpPr>
              <a:spLocks/>
            </p:cNvSpPr>
            <p:nvPr/>
          </p:nvSpPr>
          <p:spPr bwMode="auto">
            <a:xfrm>
              <a:off x="4866" y="2807"/>
              <a:ext cx="3" cy="2"/>
            </a:xfrm>
            <a:custGeom>
              <a:avLst/>
              <a:gdLst>
                <a:gd name="T0" fmla="*/ 2 w 4"/>
                <a:gd name="T1" fmla="*/ 0 h 3"/>
                <a:gd name="T2" fmla="*/ 2 w 4"/>
                <a:gd name="T3" fmla="*/ 0 h 3"/>
                <a:gd name="T4" fmla="*/ 2 w 4"/>
                <a:gd name="T5" fmla="*/ 0 h 3"/>
                <a:gd name="T6" fmla="*/ 2 w 4"/>
                <a:gd name="T7" fmla="*/ 0 h 3"/>
                <a:gd name="T8" fmla="*/ 0 w 4"/>
                <a:gd name="T9" fmla="*/ 1 h 3"/>
                <a:gd name="T10" fmla="*/ 0 w 4"/>
                <a:gd name="T11" fmla="*/ 1 h 3"/>
                <a:gd name="T12" fmla="*/ 2 w 4"/>
                <a:gd name="T13" fmla="*/ 0 h 3"/>
                <a:gd name="T14" fmla="*/ 2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0"/>
                  </a:moveTo>
                  <a:lnTo>
                    <a:pt x="4" y="0"/>
                  </a:lnTo>
                  <a:lnTo>
                    <a:pt x="3" y="0"/>
                  </a:lnTo>
                  <a:lnTo>
                    <a:pt x="0" y="3"/>
                  </a:lnTo>
                  <a:lnTo>
                    <a:pt x="4"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8" name="Freeform 4671"/>
            <p:cNvSpPr>
              <a:spLocks/>
            </p:cNvSpPr>
            <p:nvPr/>
          </p:nvSpPr>
          <p:spPr bwMode="auto">
            <a:xfrm>
              <a:off x="4870" y="2801"/>
              <a:ext cx="3" cy="4"/>
            </a:xfrm>
            <a:custGeom>
              <a:avLst/>
              <a:gdLst>
                <a:gd name="T0" fmla="*/ 3 w 3"/>
                <a:gd name="T1" fmla="*/ 0 h 5"/>
                <a:gd name="T2" fmla="*/ 3 w 3"/>
                <a:gd name="T3" fmla="*/ 0 h 5"/>
                <a:gd name="T4" fmla="*/ 2 w 3"/>
                <a:gd name="T5" fmla="*/ 2 h 5"/>
                <a:gd name="T6" fmla="*/ 0 w 3"/>
                <a:gd name="T7" fmla="*/ 2 h 5"/>
                <a:gd name="T8" fmla="*/ 0 w 3"/>
                <a:gd name="T9" fmla="*/ 2 h 5"/>
                <a:gd name="T10" fmla="*/ 1 w 3"/>
                <a:gd name="T11" fmla="*/ 2 h 5"/>
                <a:gd name="T12" fmla="*/ 2 w 3"/>
                <a:gd name="T13" fmla="*/ 2 h 5"/>
                <a:gd name="T14" fmla="*/ 3 w 3"/>
                <a:gd name="T15" fmla="*/ 0 h 5"/>
                <a:gd name="T16" fmla="*/ 3 w 3"/>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3" y="0"/>
                  </a:moveTo>
                  <a:lnTo>
                    <a:pt x="3" y="0"/>
                  </a:lnTo>
                  <a:lnTo>
                    <a:pt x="2" y="2"/>
                  </a:lnTo>
                  <a:lnTo>
                    <a:pt x="0" y="5"/>
                  </a:lnTo>
                  <a:lnTo>
                    <a:pt x="1" y="3"/>
                  </a:lnTo>
                  <a:lnTo>
                    <a:pt x="2" y="2"/>
                  </a:lnTo>
                  <a:lnTo>
                    <a:pt x="3"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49" name="Freeform 4672"/>
            <p:cNvSpPr>
              <a:spLocks/>
            </p:cNvSpPr>
            <p:nvPr/>
          </p:nvSpPr>
          <p:spPr bwMode="auto">
            <a:xfrm>
              <a:off x="4904" y="2872"/>
              <a:ext cx="7" cy="4"/>
            </a:xfrm>
            <a:custGeom>
              <a:avLst/>
              <a:gdLst>
                <a:gd name="T0" fmla="*/ 2 w 9"/>
                <a:gd name="T1" fmla="*/ 1 h 5"/>
                <a:gd name="T2" fmla="*/ 2 w 9"/>
                <a:gd name="T3" fmla="*/ 1 h 5"/>
                <a:gd name="T4" fmla="*/ 2 w 9"/>
                <a:gd name="T5" fmla="*/ 2 h 5"/>
                <a:gd name="T6" fmla="*/ 2 w 9"/>
                <a:gd name="T7" fmla="*/ 2 h 5"/>
                <a:gd name="T8" fmla="*/ 2 w 9"/>
                <a:gd name="T9" fmla="*/ 2 h 5"/>
                <a:gd name="T10" fmla="*/ 2 w 9"/>
                <a:gd name="T11" fmla="*/ 1 h 5"/>
                <a:gd name="T12" fmla="*/ 2 w 9"/>
                <a:gd name="T13" fmla="*/ 0 h 5"/>
                <a:gd name="T14" fmla="*/ 2 w 9"/>
                <a:gd name="T15" fmla="*/ 0 h 5"/>
                <a:gd name="T16" fmla="*/ 2 w 9"/>
                <a:gd name="T17" fmla="*/ 0 h 5"/>
                <a:gd name="T18" fmla="*/ 2 w 9"/>
                <a:gd name="T19" fmla="*/ 0 h 5"/>
                <a:gd name="T20" fmla="*/ 2 w 9"/>
                <a:gd name="T21" fmla="*/ 1 h 5"/>
                <a:gd name="T22" fmla="*/ 0 w 9"/>
                <a:gd name="T23" fmla="*/ 2 h 5"/>
                <a:gd name="T24" fmla="*/ 0 w 9"/>
                <a:gd name="T25" fmla="*/ 2 h 5"/>
                <a:gd name="T26" fmla="*/ 0 w 9"/>
                <a:gd name="T27" fmla="*/ 2 h 5"/>
                <a:gd name="T28" fmla="*/ 0 w 9"/>
                <a:gd name="T29" fmla="*/ 2 h 5"/>
                <a:gd name="T30" fmla="*/ 1 w 9"/>
                <a:gd name="T31" fmla="*/ 2 h 5"/>
                <a:gd name="T32" fmla="*/ 1 w 9"/>
                <a:gd name="T33" fmla="*/ 2 h 5"/>
                <a:gd name="T34" fmla="*/ 2 w 9"/>
                <a:gd name="T35" fmla="*/ 2 h 5"/>
                <a:gd name="T36" fmla="*/ 2 w 9"/>
                <a:gd name="T37" fmla="*/ 2 h 5"/>
                <a:gd name="T38" fmla="*/ 2 w 9"/>
                <a:gd name="T39" fmla="*/ 2 h 5"/>
                <a:gd name="T40" fmla="*/ 2 w 9"/>
                <a:gd name="T41" fmla="*/ 1 h 5"/>
                <a:gd name="T42" fmla="*/ 2 w 9"/>
                <a:gd name="T43" fmla="*/ 1 h 5"/>
                <a:gd name="T44" fmla="*/ 2 w 9"/>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5"/>
                <a:gd name="T71" fmla="*/ 9 w 9"/>
                <a:gd name="T72" fmla="*/ 5 h 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5">
                  <a:moveTo>
                    <a:pt x="7" y="1"/>
                  </a:moveTo>
                  <a:lnTo>
                    <a:pt x="7" y="1"/>
                  </a:lnTo>
                  <a:lnTo>
                    <a:pt x="7" y="2"/>
                  </a:lnTo>
                  <a:lnTo>
                    <a:pt x="8" y="2"/>
                  </a:lnTo>
                  <a:lnTo>
                    <a:pt x="9" y="1"/>
                  </a:lnTo>
                  <a:lnTo>
                    <a:pt x="7" y="0"/>
                  </a:lnTo>
                  <a:lnTo>
                    <a:pt x="5" y="0"/>
                  </a:lnTo>
                  <a:lnTo>
                    <a:pt x="3" y="1"/>
                  </a:lnTo>
                  <a:lnTo>
                    <a:pt x="0" y="2"/>
                  </a:lnTo>
                  <a:lnTo>
                    <a:pt x="0" y="4"/>
                  </a:lnTo>
                  <a:lnTo>
                    <a:pt x="0" y="5"/>
                  </a:lnTo>
                  <a:lnTo>
                    <a:pt x="1" y="4"/>
                  </a:lnTo>
                  <a:lnTo>
                    <a:pt x="3" y="3"/>
                  </a:lnTo>
                  <a:lnTo>
                    <a:pt x="5" y="2"/>
                  </a:lnTo>
                  <a:lnTo>
                    <a:pt x="6" y="1"/>
                  </a:lnTo>
                  <a:lnTo>
                    <a:pt x="7"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0" name="Freeform 4673"/>
            <p:cNvSpPr>
              <a:spLocks/>
            </p:cNvSpPr>
            <p:nvPr/>
          </p:nvSpPr>
          <p:spPr bwMode="auto">
            <a:xfrm>
              <a:off x="4908" y="2880"/>
              <a:ext cx="1" cy="2"/>
            </a:xfrm>
            <a:custGeom>
              <a:avLst/>
              <a:gdLst>
                <a:gd name="T0" fmla="*/ 0 w 1"/>
                <a:gd name="T1" fmla="*/ 2 h 2"/>
                <a:gd name="T2" fmla="*/ 0 w 1"/>
                <a:gd name="T3" fmla="*/ 2 h 2"/>
                <a:gd name="T4" fmla="*/ 1 w 1"/>
                <a:gd name="T5" fmla="*/ 1 h 2"/>
                <a:gd name="T6" fmla="*/ 0 w 1"/>
                <a:gd name="T7" fmla="*/ 0 h 2"/>
                <a:gd name="T8" fmla="*/ 0 w 1"/>
                <a:gd name="T9" fmla="*/ 0 h 2"/>
                <a:gd name="T10" fmla="*/ 0 w 1"/>
                <a:gd name="T11" fmla="*/ 1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2"/>
                  </a:moveTo>
                  <a:lnTo>
                    <a:pt x="0" y="2"/>
                  </a:lnTo>
                  <a:lnTo>
                    <a:pt x="1" y="1"/>
                  </a:lnTo>
                  <a:lnTo>
                    <a:pt x="0" y="0"/>
                  </a:lnTo>
                  <a:lnTo>
                    <a:pt x="0"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1" name="Freeform 4674"/>
            <p:cNvSpPr>
              <a:spLocks/>
            </p:cNvSpPr>
            <p:nvPr/>
          </p:nvSpPr>
          <p:spPr bwMode="auto">
            <a:xfrm>
              <a:off x="4942" y="2787"/>
              <a:ext cx="1" cy="2"/>
            </a:xfrm>
            <a:custGeom>
              <a:avLst/>
              <a:gdLst>
                <a:gd name="T0" fmla="*/ 1 w 1"/>
                <a:gd name="T1" fmla="*/ 2 h 2"/>
                <a:gd name="T2" fmla="*/ 1 w 1"/>
                <a:gd name="T3" fmla="*/ 2 h 2"/>
                <a:gd name="T4" fmla="*/ 1 w 1"/>
                <a:gd name="T5" fmla="*/ 1 h 2"/>
                <a:gd name="T6" fmla="*/ 1 w 1"/>
                <a:gd name="T7" fmla="*/ 0 h 2"/>
                <a:gd name="T8" fmla="*/ 1 w 1"/>
                <a:gd name="T9" fmla="*/ 0 h 2"/>
                <a:gd name="T10" fmla="*/ 1 w 1"/>
                <a:gd name="T11" fmla="*/ 0 h 2"/>
                <a:gd name="T12" fmla="*/ 0 w 1"/>
                <a:gd name="T13" fmla="*/ 0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1" y="0"/>
                  </a:lnTo>
                  <a:lnTo>
                    <a:pt x="0" y="0"/>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2" name="Freeform 4675"/>
            <p:cNvSpPr>
              <a:spLocks/>
            </p:cNvSpPr>
            <p:nvPr/>
          </p:nvSpPr>
          <p:spPr bwMode="auto">
            <a:xfrm>
              <a:off x="4943" y="2795"/>
              <a:ext cx="1" cy="1"/>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1 w 1"/>
                <a:gd name="T13" fmla="*/ 0 h 1"/>
                <a:gd name="T14" fmla="*/ 0 w 1"/>
                <a:gd name="T15" fmla="*/ 0 h 1"/>
                <a:gd name="T16" fmla="*/ 0 w 1"/>
                <a:gd name="T17" fmla="*/ 0 h 1"/>
                <a:gd name="T18" fmla="*/ 0 w 1"/>
                <a:gd name="T19" fmla="*/ 0 h 1"/>
                <a:gd name="T20" fmla="*/ 0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0" y="0"/>
                  </a:moveTo>
                  <a:lnTo>
                    <a:pt x="0" y="0"/>
                  </a:lnTo>
                  <a:lnTo>
                    <a:pt x="0"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3" name="Freeform 4676"/>
            <p:cNvSpPr>
              <a:spLocks/>
            </p:cNvSpPr>
            <p:nvPr/>
          </p:nvSpPr>
          <p:spPr bwMode="auto">
            <a:xfrm>
              <a:off x="4943" y="2788"/>
              <a:ext cx="1" cy="2"/>
            </a:xfrm>
            <a:custGeom>
              <a:avLst/>
              <a:gdLst>
                <a:gd name="T0" fmla="*/ 1 w 1"/>
                <a:gd name="T1" fmla="*/ 0 h 2"/>
                <a:gd name="T2" fmla="*/ 1 w 1"/>
                <a:gd name="T3" fmla="*/ 0 h 2"/>
                <a:gd name="T4" fmla="*/ 0 w 1"/>
                <a:gd name="T5" fmla="*/ 0 h 2"/>
                <a:gd name="T6" fmla="*/ 0 w 1"/>
                <a:gd name="T7" fmla="*/ 1 h 2"/>
                <a:gd name="T8" fmla="*/ 0 w 1"/>
                <a:gd name="T9" fmla="*/ 2 h 2"/>
                <a:gd name="T10" fmla="*/ 0 w 1"/>
                <a:gd name="T11" fmla="*/ 2 h 2"/>
                <a:gd name="T12" fmla="*/ 1 w 1"/>
                <a:gd name="T13" fmla="*/ 1 h 2"/>
                <a:gd name="T14" fmla="*/ 1 w 1"/>
                <a:gd name="T15" fmla="*/ 0 h 2"/>
                <a:gd name="T16" fmla="*/ 1 w 1"/>
                <a:gd name="T17" fmla="*/ 0 h 2"/>
                <a:gd name="T18" fmla="*/ 1 w 1"/>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0"/>
                  </a:moveTo>
                  <a:lnTo>
                    <a:pt x="1" y="0"/>
                  </a:lnTo>
                  <a:lnTo>
                    <a:pt x="0" y="0"/>
                  </a:lnTo>
                  <a:lnTo>
                    <a:pt x="0" y="1"/>
                  </a:lnTo>
                  <a:lnTo>
                    <a:pt x="0" y="2"/>
                  </a:lnTo>
                  <a:lnTo>
                    <a:pt x="1"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4" name="Freeform 4677"/>
            <p:cNvSpPr>
              <a:spLocks/>
            </p:cNvSpPr>
            <p:nvPr/>
          </p:nvSpPr>
          <p:spPr bwMode="auto">
            <a:xfrm>
              <a:off x="4993" y="2897"/>
              <a:ext cx="2" cy="3"/>
            </a:xfrm>
            <a:custGeom>
              <a:avLst/>
              <a:gdLst>
                <a:gd name="T0" fmla="*/ 2 w 2"/>
                <a:gd name="T1" fmla="*/ 0 h 4"/>
                <a:gd name="T2" fmla="*/ 2 w 2"/>
                <a:gd name="T3" fmla="*/ 0 h 4"/>
                <a:gd name="T4" fmla="*/ 0 w 2"/>
                <a:gd name="T5" fmla="*/ 0 h 4"/>
                <a:gd name="T6" fmla="*/ 0 w 2"/>
                <a:gd name="T7" fmla="*/ 1 h 4"/>
                <a:gd name="T8" fmla="*/ 0 w 2"/>
                <a:gd name="T9" fmla="*/ 1 h 4"/>
                <a:gd name="T10" fmla="*/ 2 w 2"/>
                <a:gd name="T11" fmla="*/ 2 h 4"/>
                <a:gd name="T12" fmla="*/ 2 w 2"/>
                <a:gd name="T13" fmla="*/ 2 h 4"/>
                <a:gd name="T14" fmla="*/ 2 w 2"/>
                <a:gd name="T15" fmla="*/ 2 h 4"/>
                <a:gd name="T16" fmla="*/ 2 w 2"/>
                <a:gd name="T17" fmla="*/ 2 h 4"/>
                <a:gd name="T18" fmla="*/ 2 w 2"/>
                <a:gd name="T19" fmla="*/ 2 h 4"/>
                <a:gd name="T20" fmla="*/ 2 w 2"/>
                <a:gd name="T21" fmla="*/ 0 h 4"/>
                <a:gd name="T22" fmla="*/ 2 w 2"/>
                <a:gd name="T23" fmla="*/ 0 h 4"/>
                <a:gd name="T24" fmla="*/ 2 w 2"/>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0"/>
                  </a:moveTo>
                  <a:lnTo>
                    <a:pt x="2" y="0"/>
                  </a:lnTo>
                  <a:lnTo>
                    <a:pt x="0" y="0"/>
                  </a:lnTo>
                  <a:lnTo>
                    <a:pt x="0" y="1"/>
                  </a:lnTo>
                  <a:lnTo>
                    <a:pt x="2" y="4"/>
                  </a:lnTo>
                  <a:lnTo>
                    <a:pt x="2" y="2"/>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5" name="Freeform 4678"/>
            <p:cNvSpPr>
              <a:spLocks/>
            </p:cNvSpPr>
            <p:nvPr/>
          </p:nvSpPr>
          <p:spPr bwMode="auto">
            <a:xfrm>
              <a:off x="5029" y="2924"/>
              <a:ext cx="1" cy="2"/>
            </a:xfrm>
            <a:custGeom>
              <a:avLst/>
              <a:gdLst>
                <a:gd name="T0" fmla="*/ 0 w 2"/>
                <a:gd name="T1" fmla="*/ 2 h 2"/>
                <a:gd name="T2" fmla="*/ 0 w 2"/>
                <a:gd name="T3" fmla="*/ 2 h 2"/>
                <a:gd name="T4" fmla="*/ 1 w 2"/>
                <a:gd name="T5" fmla="*/ 1 h 2"/>
                <a:gd name="T6" fmla="*/ 0 w 2"/>
                <a:gd name="T7" fmla="*/ 0 h 2"/>
                <a:gd name="T8" fmla="*/ 0 w 2"/>
                <a:gd name="T9" fmla="*/ 0 h 2"/>
                <a:gd name="T10" fmla="*/ 0 w 2"/>
                <a:gd name="T11" fmla="*/ 1 h 2"/>
                <a:gd name="T12" fmla="*/ 0 w 2"/>
                <a:gd name="T13" fmla="*/ 1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2" y="1"/>
                  </a:lnTo>
                  <a:lnTo>
                    <a:pt x="0" y="0"/>
                  </a:lnTo>
                  <a:lnTo>
                    <a:pt x="0"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6" name="Freeform 4679"/>
            <p:cNvSpPr>
              <a:spLocks/>
            </p:cNvSpPr>
            <p:nvPr/>
          </p:nvSpPr>
          <p:spPr bwMode="auto">
            <a:xfrm>
              <a:off x="5056" y="2969"/>
              <a:ext cx="2" cy="3"/>
            </a:xfrm>
            <a:custGeom>
              <a:avLst/>
              <a:gdLst>
                <a:gd name="T0" fmla="*/ 1 w 3"/>
                <a:gd name="T1" fmla="*/ 0 h 4"/>
                <a:gd name="T2" fmla="*/ 1 w 3"/>
                <a:gd name="T3" fmla="*/ 0 h 4"/>
                <a:gd name="T4" fmla="*/ 0 w 3"/>
                <a:gd name="T5" fmla="*/ 0 h 4"/>
                <a:gd name="T6" fmla="*/ 0 w 3"/>
                <a:gd name="T7" fmla="*/ 0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0"/>
                  </a:lnTo>
                  <a:lnTo>
                    <a:pt x="1" y="2"/>
                  </a:lnTo>
                  <a:lnTo>
                    <a:pt x="2" y="4"/>
                  </a:lnTo>
                  <a:lnTo>
                    <a:pt x="3" y="3"/>
                  </a:lnTo>
                  <a:lnTo>
                    <a:pt x="2" y="2"/>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7" name="Freeform 4680"/>
            <p:cNvSpPr>
              <a:spLocks/>
            </p:cNvSpPr>
            <p:nvPr/>
          </p:nvSpPr>
          <p:spPr bwMode="auto">
            <a:xfrm>
              <a:off x="5080" y="2986"/>
              <a:ext cx="5" cy="14"/>
            </a:xfrm>
            <a:custGeom>
              <a:avLst/>
              <a:gdLst>
                <a:gd name="T0" fmla="*/ 2 w 6"/>
                <a:gd name="T1" fmla="*/ 2 h 17"/>
                <a:gd name="T2" fmla="*/ 2 w 6"/>
                <a:gd name="T3" fmla="*/ 2 h 17"/>
                <a:gd name="T4" fmla="*/ 1 w 6"/>
                <a:gd name="T5" fmla="*/ 2 h 17"/>
                <a:gd name="T6" fmla="*/ 2 w 6"/>
                <a:gd name="T7" fmla="*/ 2 h 17"/>
                <a:gd name="T8" fmla="*/ 2 w 6"/>
                <a:gd name="T9" fmla="*/ 2 h 17"/>
                <a:gd name="T10" fmla="*/ 2 w 6"/>
                <a:gd name="T11" fmla="*/ 2 h 17"/>
                <a:gd name="T12" fmla="*/ 1 w 6"/>
                <a:gd name="T13" fmla="*/ 2 h 17"/>
                <a:gd name="T14" fmla="*/ 1 w 6"/>
                <a:gd name="T15" fmla="*/ 2 h 17"/>
                <a:gd name="T16" fmla="*/ 0 w 6"/>
                <a:gd name="T17" fmla="*/ 2 h 17"/>
                <a:gd name="T18" fmla="*/ 1 w 6"/>
                <a:gd name="T19" fmla="*/ 2 h 17"/>
                <a:gd name="T20" fmla="*/ 1 w 6"/>
                <a:gd name="T21" fmla="*/ 2 h 17"/>
                <a:gd name="T22" fmla="*/ 2 w 6"/>
                <a:gd name="T23" fmla="*/ 2 h 17"/>
                <a:gd name="T24" fmla="*/ 2 w 6"/>
                <a:gd name="T25" fmla="*/ 2 h 17"/>
                <a:gd name="T26" fmla="*/ 2 w 6"/>
                <a:gd name="T27" fmla="*/ 2 h 17"/>
                <a:gd name="T28" fmla="*/ 3 w 6"/>
                <a:gd name="T29" fmla="*/ 2 h 17"/>
                <a:gd name="T30" fmla="*/ 3 w 6"/>
                <a:gd name="T31" fmla="*/ 2 h 17"/>
                <a:gd name="T32" fmla="*/ 3 w 6"/>
                <a:gd name="T33" fmla="*/ 2 h 17"/>
                <a:gd name="T34" fmla="*/ 3 w 6"/>
                <a:gd name="T35" fmla="*/ 2 h 17"/>
                <a:gd name="T36" fmla="*/ 3 w 6"/>
                <a:gd name="T37" fmla="*/ 0 h 17"/>
                <a:gd name="T38" fmla="*/ 3 w 6"/>
                <a:gd name="T39" fmla="*/ 0 h 17"/>
                <a:gd name="T40" fmla="*/ 3 w 6"/>
                <a:gd name="T41" fmla="*/ 0 h 17"/>
                <a:gd name="T42" fmla="*/ 3 w 6"/>
                <a:gd name="T43" fmla="*/ 0 h 17"/>
                <a:gd name="T44" fmla="*/ 3 w 6"/>
                <a:gd name="T45" fmla="*/ 0 h 17"/>
                <a:gd name="T46" fmla="*/ 3 w 6"/>
                <a:gd name="T47" fmla="*/ 1 h 17"/>
                <a:gd name="T48" fmla="*/ 3 w 6"/>
                <a:gd name="T49" fmla="*/ 1 h 17"/>
                <a:gd name="T50" fmla="*/ 3 w 6"/>
                <a:gd name="T51" fmla="*/ 1 h 17"/>
                <a:gd name="T52" fmla="*/ 3 w 6"/>
                <a:gd name="T53" fmla="*/ 2 h 17"/>
                <a:gd name="T54" fmla="*/ 3 w 6"/>
                <a:gd name="T55" fmla="*/ 2 h 17"/>
                <a:gd name="T56" fmla="*/ 2 w 6"/>
                <a:gd name="T57" fmla="*/ 2 h 17"/>
                <a:gd name="T58" fmla="*/ 2 w 6"/>
                <a:gd name="T59" fmla="*/ 2 h 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
                <a:gd name="T91" fmla="*/ 0 h 17"/>
                <a:gd name="T92" fmla="*/ 6 w 6"/>
                <a:gd name="T93" fmla="*/ 17 h 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 h="17">
                  <a:moveTo>
                    <a:pt x="2" y="7"/>
                  </a:moveTo>
                  <a:lnTo>
                    <a:pt x="2" y="7"/>
                  </a:lnTo>
                  <a:lnTo>
                    <a:pt x="1" y="8"/>
                  </a:lnTo>
                  <a:lnTo>
                    <a:pt x="2" y="9"/>
                  </a:lnTo>
                  <a:lnTo>
                    <a:pt x="2" y="10"/>
                  </a:lnTo>
                  <a:lnTo>
                    <a:pt x="1" y="13"/>
                  </a:lnTo>
                  <a:lnTo>
                    <a:pt x="0" y="15"/>
                  </a:lnTo>
                  <a:lnTo>
                    <a:pt x="1" y="17"/>
                  </a:lnTo>
                  <a:lnTo>
                    <a:pt x="2" y="17"/>
                  </a:lnTo>
                  <a:lnTo>
                    <a:pt x="2" y="16"/>
                  </a:lnTo>
                  <a:lnTo>
                    <a:pt x="6" y="7"/>
                  </a:lnTo>
                  <a:lnTo>
                    <a:pt x="6" y="4"/>
                  </a:lnTo>
                  <a:lnTo>
                    <a:pt x="6" y="3"/>
                  </a:lnTo>
                  <a:lnTo>
                    <a:pt x="5" y="0"/>
                  </a:lnTo>
                  <a:lnTo>
                    <a:pt x="4" y="0"/>
                  </a:lnTo>
                  <a:lnTo>
                    <a:pt x="3" y="1"/>
                  </a:lnTo>
                  <a:lnTo>
                    <a:pt x="4" y="3"/>
                  </a:lnTo>
                  <a:lnTo>
                    <a:pt x="4" y="4"/>
                  </a:lnTo>
                  <a:lnTo>
                    <a:pt x="2"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8" name="Freeform 4681"/>
            <p:cNvSpPr>
              <a:spLocks/>
            </p:cNvSpPr>
            <p:nvPr/>
          </p:nvSpPr>
          <p:spPr bwMode="auto">
            <a:xfrm>
              <a:off x="5087" y="3023"/>
              <a:ext cx="1" cy="5"/>
            </a:xfrm>
            <a:custGeom>
              <a:avLst/>
              <a:gdLst>
                <a:gd name="T0" fmla="*/ 1 w 2"/>
                <a:gd name="T1" fmla="*/ 3 h 6"/>
                <a:gd name="T2" fmla="*/ 1 w 2"/>
                <a:gd name="T3" fmla="*/ 3 h 6"/>
                <a:gd name="T4" fmla="*/ 1 w 2"/>
                <a:gd name="T5" fmla="*/ 0 h 6"/>
                <a:gd name="T6" fmla="*/ 1 w 2"/>
                <a:gd name="T7" fmla="*/ 0 h 6"/>
                <a:gd name="T8" fmla="*/ 1 w 2"/>
                <a:gd name="T9" fmla="*/ 0 h 6"/>
                <a:gd name="T10" fmla="*/ 1 w 2"/>
                <a:gd name="T11" fmla="*/ 0 h 6"/>
                <a:gd name="T12" fmla="*/ 0 w 2"/>
                <a:gd name="T13" fmla="*/ 3 h 6"/>
                <a:gd name="T14" fmla="*/ 0 w 2"/>
                <a:gd name="T15" fmla="*/ 3 h 6"/>
                <a:gd name="T16" fmla="*/ 0 w 2"/>
                <a:gd name="T17" fmla="*/ 3 h 6"/>
                <a:gd name="T18" fmla="*/ 0 w 2"/>
                <a:gd name="T19" fmla="*/ 3 h 6"/>
                <a:gd name="T20" fmla="*/ 1 w 2"/>
                <a:gd name="T21" fmla="*/ 3 h 6"/>
                <a:gd name="T22" fmla="*/ 1 w 2"/>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6"/>
                <a:gd name="T38" fmla="*/ 2 w 2"/>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6">
                  <a:moveTo>
                    <a:pt x="1" y="4"/>
                  </a:moveTo>
                  <a:lnTo>
                    <a:pt x="1" y="4"/>
                  </a:lnTo>
                  <a:lnTo>
                    <a:pt x="2" y="0"/>
                  </a:lnTo>
                  <a:lnTo>
                    <a:pt x="1" y="0"/>
                  </a:lnTo>
                  <a:lnTo>
                    <a:pt x="0" y="3"/>
                  </a:lnTo>
                  <a:lnTo>
                    <a:pt x="0" y="5"/>
                  </a:lnTo>
                  <a:lnTo>
                    <a:pt x="0" y="6"/>
                  </a:lnTo>
                  <a:lnTo>
                    <a:pt x="1"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59" name="Freeform 4682"/>
            <p:cNvSpPr>
              <a:spLocks/>
            </p:cNvSpPr>
            <p:nvPr/>
          </p:nvSpPr>
          <p:spPr bwMode="auto">
            <a:xfrm>
              <a:off x="4870" y="3143"/>
              <a:ext cx="20" cy="6"/>
            </a:xfrm>
            <a:custGeom>
              <a:avLst/>
              <a:gdLst>
                <a:gd name="T0" fmla="*/ 2 w 25"/>
                <a:gd name="T1" fmla="*/ 3 h 7"/>
                <a:gd name="T2" fmla="*/ 2 w 25"/>
                <a:gd name="T3" fmla="*/ 3 h 7"/>
                <a:gd name="T4" fmla="*/ 2 w 25"/>
                <a:gd name="T5" fmla="*/ 3 h 7"/>
                <a:gd name="T6" fmla="*/ 2 w 25"/>
                <a:gd name="T7" fmla="*/ 3 h 7"/>
                <a:gd name="T8" fmla="*/ 2 w 25"/>
                <a:gd name="T9" fmla="*/ 3 h 7"/>
                <a:gd name="T10" fmla="*/ 2 w 25"/>
                <a:gd name="T11" fmla="*/ 2 h 7"/>
                <a:gd name="T12" fmla="*/ 2 w 25"/>
                <a:gd name="T13" fmla="*/ 2 h 7"/>
                <a:gd name="T14" fmla="*/ 2 w 25"/>
                <a:gd name="T15" fmla="*/ 1 h 7"/>
                <a:gd name="T16" fmla="*/ 2 w 25"/>
                <a:gd name="T17" fmla="*/ 0 h 7"/>
                <a:gd name="T18" fmla="*/ 2 w 25"/>
                <a:gd name="T19" fmla="*/ 0 h 7"/>
                <a:gd name="T20" fmla="*/ 2 w 25"/>
                <a:gd name="T21" fmla="*/ 0 h 7"/>
                <a:gd name="T22" fmla="*/ 2 w 25"/>
                <a:gd name="T23" fmla="*/ 0 h 7"/>
                <a:gd name="T24" fmla="*/ 2 w 25"/>
                <a:gd name="T25" fmla="*/ 1 h 7"/>
                <a:gd name="T26" fmla="*/ 2 w 25"/>
                <a:gd name="T27" fmla="*/ 1 h 7"/>
                <a:gd name="T28" fmla="*/ 2 w 25"/>
                <a:gd name="T29" fmla="*/ 1 h 7"/>
                <a:gd name="T30" fmla="*/ 2 w 25"/>
                <a:gd name="T31" fmla="*/ 2 h 7"/>
                <a:gd name="T32" fmla="*/ 2 w 25"/>
                <a:gd name="T33" fmla="*/ 2 h 7"/>
                <a:gd name="T34" fmla="*/ 0 w 25"/>
                <a:gd name="T35" fmla="*/ 2 h 7"/>
                <a:gd name="T36" fmla="*/ 0 w 25"/>
                <a:gd name="T37" fmla="*/ 3 h 7"/>
                <a:gd name="T38" fmla="*/ 0 w 25"/>
                <a:gd name="T39" fmla="*/ 3 h 7"/>
                <a:gd name="T40" fmla="*/ 0 w 25"/>
                <a:gd name="T41" fmla="*/ 3 h 7"/>
                <a:gd name="T42" fmla="*/ 2 w 25"/>
                <a:gd name="T43" fmla="*/ 3 h 7"/>
                <a:gd name="T44" fmla="*/ 2 w 25"/>
                <a:gd name="T45" fmla="*/ 3 h 7"/>
                <a:gd name="T46" fmla="*/ 2 w 25"/>
                <a:gd name="T47" fmla="*/ 3 h 7"/>
                <a:gd name="T48" fmla="*/ 2 w 25"/>
                <a:gd name="T49" fmla="*/ 3 h 7"/>
                <a:gd name="T50" fmla="*/ 2 w 25"/>
                <a:gd name="T51" fmla="*/ 3 h 7"/>
                <a:gd name="T52" fmla="*/ 2 w 25"/>
                <a:gd name="T53" fmla="*/ 3 h 7"/>
                <a:gd name="T54" fmla="*/ 2 w 25"/>
                <a:gd name="T55" fmla="*/ 3 h 7"/>
                <a:gd name="T56" fmla="*/ 2 w 25"/>
                <a:gd name="T57" fmla="*/ 3 h 7"/>
                <a:gd name="T58" fmla="*/ 2 w 25"/>
                <a:gd name="T59" fmla="*/ 3 h 7"/>
                <a:gd name="T60" fmla="*/ 2 w 25"/>
                <a:gd name="T61" fmla="*/ 3 h 7"/>
                <a:gd name="T62" fmla="*/ 2 w 25"/>
                <a:gd name="T63" fmla="*/ 3 h 7"/>
                <a:gd name="T64" fmla="*/ 2 w 25"/>
                <a:gd name="T65" fmla="*/ 3 h 7"/>
                <a:gd name="T66" fmla="*/ 2 w 25"/>
                <a:gd name="T67" fmla="*/ 3 h 7"/>
                <a:gd name="T68" fmla="*/ 2 w 25"/>
                <a:gd name="T69" fmla="*/ 3 h 7"/>
                <a:gd name="T70" fmla="*/ 2 w 25"/>
                <a:gd name="T71" fmla="*/ 3 h 7"/>
                <a:gd name="T72" fmla="*/ 2 w 25"/>
                <a:gd name="T73" fmla="*/ 3 h 7"/>
                <a:gd name="T74" fmla="*/ 2 w 25"/>
                <a:gd name="T75" fmla="*/ 3 h 7"/>
                <a:gd name="T76" fmla="*/ 2 w 25"/>
                <a:gd name="T77" fmla="*/ 3 h 7"/>
                <a:gd name="T78" fmla="*/ 2 w 25"/>
                <a:gd name="T79" fmla="*/ 3 h 7"/>
                <a:gd name="T80" fmla="*/ 2 w 25"/>
                <a:gd name="T81" fmla="*/ 3 h 7"/>
                <a:gd name="T82" fmla="*/ 2 w 25"/>
                <a:gd name="T83" fmla="*/ 2 h 7"/>
                <a:gd name="T84" fmla="*/ 2 w 25"/>
                <a:gd name="T85" fmla="*/ 3 h 7"/>
                <a:gd name="T86" fmla="*/ 2 w 25"/>
                <a:gd name="T87" fmla="*/ 3 h 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
                <a:gd name="T133" fmla="*/ 0 h 7"/>
                <a:gd name="T134" fmla="*/ 25 w 25"/>
                <a:gd name="T135" fmla="*/ 7 h 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 h="7">
                  <a:moveTo>
                    <a:pt x="22" y="3"/>
                  </a:moveTo>
                  <a:lnTo>
                    <a:pt x="22" y="3"/>
                  </a:lnTo>
                  <a:lnTo>
                    <a:pt x="21" y="3"/>
                  </a:lnTo>
                  <a:lnTo>
                    <a:pt x="20" y="3"/>
                  </a:lnTo>
                  <a:lnTo>
                    <a:pt x="19" y="2"/>
                  </a:lnTo>
                  <a:lnTo>
                    <a:pt x="17" y="1"/>
                  </a:lnTo>
                  <a:lnTo>
                    <a:pt x="16" y="0"/>
                  </a:lnTo>
                  <a:lnTo>
                    <a:pt x="15" y="0"/>
                  </a:lnTo>
                  <a:lnTo>
                    <a:pt x="13" y="0"/>
                  </a:lnTo>
                  <a:lnTo>
                    <a:pt x="10" y="1"/>
                  </a:lnTo>
                  <a:lnTo>
                    <a:pt x="8" y="1"/>
                  </a:lnTo>
                  <a:lnTo>
                    <a:pt x="2" y="2"/>
                  </a:lnTo>
                  <a:lnTo>
                    <a:pt x="0" y="2"/>
                  </a:lnTo>
                  <a:lnTo>
                    <a:pt x="0" y="4"/>
                  </a:lnTo>
                  <a:lnTo>
                    <a:pt x="0" y="5"/>
                  </a:lnTo>
                  <a:lnTo>
                    <a:pt x="2" y="7"/>
                  </a:lnTo>
                  <a:lnTo>
                    <a:pt x="3" y="7"/>
                  </a:lnTo>
                  <a:lnTo>
                    <a:pt x="6" y="7"/>
                  </a:lnTo>
                  <a:lnTo>
                    <a:pt x="10" y="7"/>
                  </a:lnTo>
                  <a:lnTo>
                    <a:pt x="11" y="7"/>
                  </a:lnTo>
                  <a:lnTo>
                    <a:pt x="13" y="7"/>
                  </a:lnTo>
                  <a:lnTo>
                    <a:pt x="15" y="7"/>
                  </a:lnTo>
                  <a:lnTo>
                    <a:pt x="17" y="5"/>
                  </a:lnTo>
                  <a:lnTo>
                    <a:pt x="19" y="5"/>
                  </a:lnTo>
                  <a:lnTo>
                    <a:pt x="21" y="4"/>
                  </a:lnTo>
                  <a:lnTo>
                    <a:pt x="24" y="4"/>
                  </a:lnTo>
                  <a:lnTo>
                    <a:pt x="25" y="4"/>
                  </a:lnTo>
                  <a:lnTo>
                    <a:pt x="24" y="3"/>
                  </a:lnTo>
                  <a:lnTo>
                    <a:pt x="23" y="2"/>
                  </a:lnTo>
                  <a:lnTo>
                    <a:pt x="2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0" name="Freeform 4683"/>
            <p:cNvSpPr>
              <a:spLocks/>
            </p:cNvSpPr>
            <p:nvPr/>
          </p:nvSpPr>
          <p:spPr bwMode="auto">
            <a:xfrm>
              <a:off x="4980" y="3186"/>
              <a:ext cx="2" cy="2"/>
            </a:xfrm>
            <a:custGeom>
              <a:avLst/>
              <a:gdLst>
                <a:gd name="T0" fmla="*/ 1 w 3"/>
                <a:gd name="T1" fmla="*/ 1 h 2"/>
                <a:gd name="T2" fmla="*/ 1 w 3"/>
                <a:gd name="T3" fmla="*/ 1 h 2"/>
                <a:gd name="T4" fmla="*/ 1 w 3"/>
                <a:gd name="T5" fmla="*/ 2 h 2"/>
                <a:gd name="T6" fmla="*/ 1 w 3"/>
                <a:gd name="T7" fmla="*/ 1 h 2"/>
                <a:gd name="T8" fmla="*/ 1 w 3"/>
                <a:gd name="T9" fmla="*/ 1 h 2"/>
                <a:gd name="T10" fmla="*/ 1 w 3"/>
                <a:gd name="T11" fmla="*/ 1 h 2"/>
                <a:gd name="T12" fmla="*/ 1 w 3"/>
                <a:gd name="T13" fmla="*/ 1 h 2"/>
                <a:gd name="T14" fmla="*/ 1 w 3"/>
                <a:gd name="T15" fmla="*/ 0 h 2"/>
                <a:gd name="T16" fmla="*/ 1 w 3"/>
                <a:gd name="T17" fmla="*/ 0 h 2"/>
                <a:gd name="T18" fmla="*/ 0 w 3"/>
                <a:gd name="T19" fmla="*/ 0 h 2"/>
                <a:gd name="T20" fmla="*/ 0 w 3"/>
                <a:gd name="T21" fmla="*/ 1 h 2"/>
                <a:gd name="T22" fmla="*/ 1 w 3"/>
                <a:gd name="T23" fmla="*/ 1 h 2"/>
                <a:gd name="T24" fmla="*/ 1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1" y="1"/>
                  </a:moveTo>
                  <a:lnTo>
                    <a:pt x="1" y="1"/>
                  </a:lnTo>
                  <a:lnTo>
                    <a:pt x="1" y="2"/>
                  </a:lnTo>
                  <a:lnTo>
                    <a:pt x="3" y="1"/>
                  </a:lnTo>
                  <a:lnTo>
                    <a:pt x="1" y="0"/>
                  </a:lnTo>
                  <a:lnTo>
                    <a:pt x="0" y="0"/>
                  </a:lnTo>
                  <a:lnTo>
                    <a:pt x="0" y="1"/>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1" name="Freeform 4684"/>
            <p:cNvSpPr>
              <a:spLocks/>
            </p:cNvSpPr>
            <p:nvPr/>
          </p:nvSpPr>
          <p:spPr bwMode="auto">
            <a:xfrm>
              <a:off x="4982" y="3183"/>
              <a:ext cx="1" cy="2"/>
            </a:xfrm>
            <a:custGeom>
              <a:avLst/>
              <a:gdLst>
                <a:gd name="T0" fmla="*/ 0 w 1"/>
                <a:gd name="T1" fmla="*/ 0 h 3"/>
                <a:gd name="T2" fmla="*/ 0 w 1"/>
                <a:gd name="T3" fmla="*/ 0 h 3"/>
                <a:gd name="T4" fmla="*/ 0 w 1"/>
                <a:gd name="T5" fmla="*/ 0 h 3"/>
                <a:gd name="T6" fmla="*/ 0 w 1"/>
                <a:gd name="T7" fmla="*/ 1 h 3"/>
                <a:gd name="T8" fmla="*/ 0 w 1"/>
                <a:gd name="T9" fmla="*/ 1 h 3"/>
                <a:gd name="T10" fmla="*/ 0 w 1"/>
                <a:gd name="T11" fmla="*/ 1 h 3"/>
                <a:gd name="T12" fmla="*/ 1 w 1"/>
                <a:gd name="T13" fmla="*/ 1 h 3"/>
                <a:gd name="T14" fmla="*/ 0 w 1"/>
                <a:gd name="T15" fmla="*/ 0 h 3"/>
                <a:gd name="T16" fmla="*/ 0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0"/>
                  </a:moveTo>
                  <a:lnTo>
                    <a:pt x="0" y="0"/>
                  </a:lnTo>
                  <a:lnTo>
                    <a:pt x="0" y="1"/>
                  </a:lnTo>
                  <a:lnTo>
                    <a:pt x="0" y="3"/>
                  </a:lnTo>
                  <a:lnTo>
                    <a:pt x="1"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2" name="Freeform 4685"/>
            <p:cNvSpPr>
              <a:spLocks/>
            </p:cNvSpPr>
            <p:nvPr/>
          </p:nvSpPr>
          <p:spPr bwMode="auto">
            <a:xfrm>
              <a:off x="4569" y="2998"/>
              <a:ext cx="3" cy="7"/>
            </a:xfrm>
            <a:custGeom>
              <a:avLst/>
              <a:gdLst>
                <a:gd name="T0" fmla="*/ 2 w 4"/>
                <a:gd name="T1" fmla="*/ 2 h 9"/>
                <a:gd name="T2" fmla="*/ 2 w 4"/>
                <a:gd name="T3" fmla="*/ 2 h 9"/>
                <a:gd name="T4" fmla="*/ 1 w 4"/>
                <a:gd name="T5" fmla="*/ 1 h 9"/>
                <a:gd name="T6" fmla="*/ 0 w 4"/>
                <a:gd name="T7" fmla="*/ 0 h 9"/>
                <a:gd name="T8" fmla="*/ 0 w 4"/>
                <a:gd name="T9" fmla="*/ 1 h 9"/>
                <a:gd name="T10" fmla="*/ 0 w 4"/>
                <a:gd name="T11" fmla="*/ 1 h 9"/>
                <a:gd name="T12" fmla="*/ 1 w 4"/>
                <a:gd name="T13" fmla="*/ 2 h 9"/>
                <a:gd name="T14" fmla="*/ 1 w 4"/>
                <a:gd name="T15" fmla="*/ 2 h 9"/>
                <a:gd name="T16" fmla="*/ 2 w 4"/>
                <a:gd name="T17" fmla="*/ 2 h 9"/>
                <a:gd name="T18" fmla="*/ 2 w 4"/>
                <a:gd name="T19" fmla="*/ 2 h 9"/>
                <a:gd name="T20" fmla="*/ 2 w 4"/>
                <a:gd name="T21" fmla="*/ 2 h 9"/>
                <a:gd name="T22" fmla="*/ 2 w 4"/>
                <a:gd name="T23" fmla="*/ 2 h 9"/>
                <a:gd name="T24" fmla="*/ 2 w 4"/>
                <a:gd name="T25" fmla="*/ 2 h 9"/>
                <a:gd name="T26" fmla="*/ 2 w 4"/>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3" y="7"/>
                  </a:moveTo>
                  <a:lnTo>
                    <a:pt x="3" y="7"/>
                  </a:lnTo>
                  <a:lnTo>
                    <a:pt x="1" y="1"/>
                  </a:lnTo>
                  <a:lnTo>
                    <a:pt x="0" y="0"/>
                  </a:lnTo>
                  <a:lnTo>
                    <a:pt x="0" y="1"/>
                  </a:lnTo>
                  <a:lnTo>
                    <a:pt x="1" y="4"/>
                  </a:lnTo>
                  <a:lnTo>
                    <a:pt x="1" y="7"/>
                  </a:lnTo>
                  <a:lnTo>
                    <a:pt x="3" y="9"/>
                  </a:lnTo>
                  <a:lnTo>
                    <a:pt x="4" y="9"/>
                  </a:lnTo>
                  <a:lnTo>
                    <a:pt x="3" y="8"/>
                  </a:lnTo>
                  <a:lnTo>
                    <a:pt x="3"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3" name="Freeform 4686"/>
            <p:cNvSpPr>
              <a:spLocks/>
            </p:cNvSpPr>
            <p:nvPr/>
          </p:nvSpPr>
          <p:spPr bwMode="auto">
            <a:xfrm>
              <a:off x="3774" y="2304"/>
              <a:ext cx="9" cy="21"/>
            </a:xfrm>
            <a:custGeom>
              <a:avLst/>
              <a:gdLst>
                <a:gd name="T0" fmla="*/ 2 w 12"/>
                <a:gd name="T1" fmla="*/ 2 h 26"/>
                <a:gd name="T2" fmla="*/ 2 w 12"/>
                <a:gd name="T3" fmla="*/ 2 h 26"/>
                <a:gd name="T4" fmla="*/ 2 w 12"/>
                <a:gd name="T5" fmla="*/ 2 h 26"/>
                <a:gd name="T6" fmla="*/ 2 w 12"/>
                <a:gd name="T7" fmla="*/ 2 h 26"/>
                <a:gd name="T8" fmla="*/ 2 w 12"/>
                <a:gd name="T9" fmla="*/ 2 h 26"/>
                <a:gd name="T10" fmla="*/ 2 w 12"/>
                <a:gd name="T11" fmla="*/ 2 h 26"/>
                <a:gd name="T12" fmla="*/ 2 w 12"/>
                <a:gd name="T13" fmla="*/ 2 h 26"/>
                <a:gd name="T14" fmla="*/ 2 w 12"/>
                <a:gd name="T15" fmla="*/ 2 h 26"/>
                <a:gd name="T16" fmla="*/ 2 w 12"/>
                <a:gd name="T17" fmla="*/ 2 h 26"/>
                <a:gd name="T18" fmla="*/ 2 w 12"/>
                <a:gd name="T19" fmla="*/ 2 h 26"/>
                <a:gd name="T20" fmla="*/ 2 w 12"/>
                <a:gd name="T21" fmla="*/ 2 h 26"/>
                <a:gd name="T22" fmla="*/ 2 w 12"/>
                <a:gd name="T23" fmla="*/ 2 h 26"/>
                <a:gd name="T24" fmla="*/ 2 w 12"/>
                <a:gd name="T25" fmla="*/ 2 h 26"/>
                <a:gd name="T26" fmla="*/ 2 w 12"/>
                <a:gd name="T27" fmla="*/ 2 h 26"/>
                <a:gd name="T28" fmla="*/ 2 w 12"/>
                <a:gd name="T29" fmla="*/ 2 h 26"/>
                <a:gd name="T30" fmla="*/ 2 w 12"/>
                <a:gd name="T31" fmla="*/ 2 h 26"/>
                <a:gd name="T32" fmla="*/ 2 w 12"/>
                <a:gd name="T33" fmla="*/ 2 h 26"/>
                <a:gd name="T34" fmla="*/ 2 w 12"/>
                <a:gd name="T35" fmla="*/ 2 h 26"/>
                <a:gd name="T36" fmla="*/ 2 w 12"/>
                <a:gd name="T37" fmla="*/ 2 h 26"/>
                <a:gd name="T38" fmla="*/ 2 w 12"/>
                <a:gd name="T39" fmla="*/ 2 h 26"/>
                <a:gd name="T40" fmla="*/ 2 w 12"/>
                <a:gd name="T41" fmla="*/ 2 h 26"/>
                <a:gd name="T42" fmla="*/ 2 w 12"/>
                <a:gd name="T43" fmla="*/ 2 h 26"/>
                <a:gd name="T44" fmla="*/ 2 w 12"/>
                <a:gd name="T45" fmla="*/ 2 h 26"/>
                <a:gd name="T46" fmla="*/ 2 w 12"/>
                <a:gd name="T47" fmla="*/ 0 h 26"/>
                <a:gd name="T48" fmla="*/ 2 w 12"/>
                <a:gd name="T49" fmla="*/ 0 h 26"/>
                <a:gd name="T50" fmla="*/ 2 w 12"/>
                <a:gd name="T51" fmla="*/ 1 h 26"/>
                <a:gd name="T52" fmla="*/ 2 w 12"/>
                <a:gd name="T53" fmla="*/ 1 h 26"/>
                <a:gd name="T54" fmla="*/ 2 w 12"/>
                <a:gd name="T55" fmla="*/ 2 h 26"/>
                <a:gd name="T56" fmla="*/ 2 w 12"/>
                <a:gd name="T57" fmla="*/ 2 h 26"/>
                <a:gd name="T58" fmla="*/ 2 w 12"/>
                <a:gd name="T59" fmla="*/ 2 h 26"/>
                <a:gd name="T60" fmla="*/ 2 w 12"/>
                <a:gd name="T61" fmla="*/ 2 h 26"/>
                <a:gd name="T62" fmla="*/ 2 w 12"/>
                <a:gd name="T63" fmla="*/ 2 h 26"/>
                <a:gd name="T64" fmla="*/ 1 w 12"/>
                <a:gd name="T65" fmla="*/ 2 h 26"/>
                <a:gd name="T66" fmla="*/ 0 w 12"/>
                <a:gd name="T67" fmla="*/ 2 h 26"/>
                <a:gd name="T68" fmla="*/ 0 w 12"/>
                <a:gd name="T69" fmla="*/ 2 h 26"/>
                <a:gd name="T70" fmla="*/ 0 w 12"/>
                <a:gd name="T71" fmla="*/ 2 h 26"/>
                <a:gd name="T72" fmla="*/ 0 w 12"/>
                <a:gd name="T73" fmla="*/ 2 h 26"/>
                <a:gd name="T74" fmla="*/ 0 w 12"/>
                <a:gd name="T75" fmla="*/ 2 h 26"/>
                <a:gd name="T76" fmla="*/ 0 w 12"/>
                <a:gd name="T77" fmla="*/ 2 h 26"/>
                <a:gd name="T78" fmla="*/ 1 w 12"/>
                <a:gd name="T79" fmla="*/ 2 h 26"/>
                <a:gd name="T80" fmla="*/ 2 w 12"/>
                <a:gd name="T81" fmla="*/ 2 h 26"/>
                <a:gd name="T82" fmla="*/ 2 w 12"/>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
                <a:gd name="T127" fmla="*/ 0 h 26"/>
                <a:gd name="T128" fmla="*/ 12 w 12"/>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 h="26">
                  <a:moveTo>
                    <a:pt x="3" y="26"/>
                  </a:moveTo>
                  <a:lnTo>
                    <a:pt x="3" y="26"/>
                  </a:lnTo>
                  <a:lnTo>
                    <a:pt x="6" y="26"/>
                  </a:lnTo>
                  <a:lnTo>
                    <a:pt x="10" y="26"/>
                  </a:lnTo>
                  <a:lnTo>
                    <a:pt x="10" y="24"/>
                  </a:lnTo>
                  <a:lnTo>
                    <a:pt x="11" y="21"/>
                  </a:lnTo>
                  <a:lnTo>
                    <a:pt x="12" y="17"/>
                  </a:lnTo>
                  <a:lnTo>
                    <a:pt x="12" y="15"/>
                  </a:lnTo>
                  <a:lnTo>
                    <a:pt x="12" y="14"/>
                  </a:lnTo>
                  <a:lnTo>
                    <a:pt x="11" y="12"/>
                  </a:lnTo>
                  <a:lnTo>
                    <a:pt x="11" y="8"/>
                  </a:lnTo>
                  <a:lnTo>
                    <a:pt x="12" y="5"/>
                  </a:lnTo>
                  <a:lnTo>
                    <a:pt x="11" y="3"/>
                  </a:lnTo>
                  <a:lnTo>
                    <a:pt x="9" y="3"/>
                  </a:lnTo>
                  <a:lnTo>
                    <a:pt x="8" y="2"/>
                  </a:lnTo>
                  <a:lnTo>
                    <a:pt x="7" y="0"/>
                  </a:lnTo>
                  <a:lnTo>
                    <a:pt x="5" y="0"/>
                  </a:lnTo>
                  <a:lnTo>
                    <a:pt x="4" y="1"/>
                  </a:lnTo>
                  <a:lnTo>
                    <a:pt x="3" y="3"/>
                  </a:lnTo>
                  <a:lnTo>
                    <a:pt x="2" y="7"/>
                  </a:lnTo>
                  <a:lnTo>
                    <a:pt x="1" y="11"/>
                  </a:lnTo>
                  <a:lnTo>
                    <a:pt x="0" y="14"/>
                  </a:lnTo>
                  <a:lnTo>
                    <a:pt x="0" y="17"/>
                  </a:lnTo>
                  <a:lnTo>
                    <a:pt x="0" y="21"/>
                  </a:lnTo>
                  <a:lnTo>
                    <a:pt x="0" y="23"/>
                  </a:lnTo>
                  <a:lnTo>
                    <a:pt x="1" y="25"/>
                  </a:lnTo>
                  <a:lnTo>
                    <a:pt x="3" y="2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4" name="Freeform 4687"/>
            <p:cNvSpPr>
              <a:spLocks/>
            </p:cNvSpPr>
            <p:nvPr/>
          </p:nvSpPr>
          <p:spPr bwMode="auto">
            <a:xfrm>
              <a:off x="4293" y="1238"/>
              <a:ext cx="83" cy="39"/>
            </a:xfrm>
            <a:custGeom>
              <a:avLst/>
              <a:gdLst>
                <a:gd name="T0" fmla="*/ 2 w 104"/>
                <a:gd name="T1" fmla="*/ 4 h 48"/>
                <a:gd name="T2" fmla="*/ 1 w 104"/>
                <a:gd name="T3" fmla="*/ 4 h 48"/>
                <a:gd name="T4" fmla="*/ 0 w 104"/>
                <a:gd name="T5" fmla="*/ 4 h 48"/>
                <a:gd name="T6" fmla="*/ 2 w 104"/>
                <a:gd name="T7" fmla="*/ 4 h 48"/>
                <a:gd name="T8" fmla="*/ 2 w 104"/>
                <a:gd name="T9" fmla="*/ 4 h 48"/>
                <a:gd name="T10" fmla="*/ 2 w 104"/>
                <a:gd name="T11" fmla="*/ 4 h 48"/>
                <a:gd name="T12" fmla="*/ 2 w 104"/>
                <a:gd name="T13" fmla="*/ 4 h 48"/>
                <a:gd name="T14" fmla="*/ 2 w 104"/>
                <a:gd name="T15" fmla="*/ 4 h 48"/>
                <a:gd name="T16" fmla="*/ 2 w 104"/>
                <a:gd name="T17" fmla="*/ 4 h 48"/>
                <a:gd name="T18" fmla="*/ 2 w 104"/>
                <a:gd name="T19" fmla="*/ 4 h 48"/>
                <a:gd name="T20" fmla="*/ 2 w 104"/>
                <a:gd name="T21" fmla="*/ 4 h 48"/>
                <a:gd name="T22" fmla="*/ 2 w 104"/>
                <a:gd name="T23" fmla="*/ 5 h 48"/>
                <a:gd name="T24" fmla="*/ 2 w 104"/>
                <a:gd name="T25" fmla="*/ 5 h 48"/>
                <a:gd name="T26" fmla="*/ 2 w 104"/>
                <a:gd name="T27" fmla="*/ 5 h 48"/>
                <a:gd name="T28" fmla="*/ 2 w 104"/>
                <a:gd name="T29" fmla="*/ 5 h 48"/>
                <a:gd name="T30" fmla="*/ 2 w 104"/>
                <a:gd name="T31" fmla="*/ 5 h 48"/>
                <a:gd name="T32" fmla="*/ 3 w 104"/>
                <a:gd name="T33" fmla="*/ 5 h 48"/>
                <a:gd name="T34" fmla="*/ 3 w 104"/>
                <a:gd name="T35" fmla="*/ 5 h 48"/>
                <a:gd name="T36" fmla="*/ 4 w 104"/>
                <a:gd name="T37" fmla="*/ 5 h 48"/>
                <a:gd name="T38" fmla="*/ 5 w 104"/>
                <a:gd name="T39" fmla="*/ 5 h 48"/>
                <a:gd name="T40" fmla="*/ 6 w 104"/>
                <a:gd name="T41" fmla="*/ 5 h 48"/>
                <a:gd name="T42" fmla="*/ 7 w 104"/>
                <a:gd name="T43" fmla="*/ 4 h 48"/>
                <a:gd name="T44" fmla="*/ 8 w 104"/>
                <a:gd name="T45" fmla="*/ 4 h 48"/>
                <a:gd name="T46" fmla="*/ 8 w 104"/>
                <a:gd name="T47" fmla="*/ 4 h 48"/>
                <a:gd name="T48" fmla="*/ 8 w 104"/>
                <a:gd name="T49" fmla="*/ 4 h 48"/>
                <a:gd name="T50" fmla="*/ 8 w 104"/>
                <a:gd name="T51" fmla="*/ 3 h 48"/>
                <a:gd name="T52" fmla="*/ 7 w 104"/>
                <a:gd name="T53" fmla="*/ 3 h 48"/>
                <a:gd name="T54" fmla="*/ 7 w 104"/>
                <a:gd name="T55" fmla="*/ 2 h 48"/>
                <a:gd name="T56" fmla="*/ 8 w 104"/>
                <a:gd name="T57" fmla="*/ 2 h 48"/>
                <a:gd name="T58" fmla="*/ 9 w 104"/>
                <a:gd name="T59" fmla="*/ 2 h 48"/>
                <a:gd name="T60" fmla="*/ 9 w 104"/>
                <a:gd name="T61" fmla="*/ 2 h 48"/>
                <a:gd name="T62" fmla="*/ 6 w 104"/>
                <a:gd name="T63" fmla="*/ 1 h 48"/>
                <a:gd name="T64" fmla="*/ 6 w 104"/>
                <a:gd name="T65" fmla="*/ 0 h 48"/>
                <a:gd name="T66" fmla="*/ 5 w 104"/>
                <a:gd name="T67" fmla="*/ 1 h 48"/>
                <a:gd name="T68" fmla="*/ 5 w 104"/>
                <a:gd name="T69" fmla="*/ 2 h 48"/>
                <a:gd name="T70" fmla="*/ 5 w 104"/>
                <a:gd name="T71" fmla="*/ 2 h 48"/>
                <a:gd name="T72" fmla="*/ 5 w 104"/>
                <a:gd name="T73" fmla="*/ 2 h 48"/>
                <a:gd name="T74" fmla="*/ 5 w 104"/>
                <a:gd name="T75" fmla="*/ 2 h 48"/>
                <a:gd name="T76" fmla="*/ 4 w 104"/>
                <a:gd name="T77" fmla="*/ 2 h 48"/>
                <a:gd name="T78" fmla="*/ 4 w 104"/>
                <a:gd name="T79" fmla="*/ 2 h 48"/>
                <a:gd name="T80" fmla="*/ 4 w 104"/>
                <a:gd name="T81" fmla="*/ 2 h 48"/>
                <a:gd name="T82" fmla="*/ 3 w 104"/>
                <a:gd name="T83" fmla="*/ 2 h 48"/>
                <a:gd name="T84" fmla="*/ 2 w 104"/>
                <a:gd name="T85" fmla="*/ 2 h 48"/>
                <a:gd name="T86" fmla="*/ 2 w 104"/>
                <a:gd name="T87" fmla="*/ 2 h 48"/>
                <a:gd name="T88" fmla="*/ 2 w 104"/>
                <a:gd name="T89" fmla="*/ 2 h 48"/>
                <a:gd name="T90" fmla="*/ 2 w 104"/>
                <a:gd name="T91" fmla="*/ 2 h 48"/>
                <a:gd name="T92" fmla="*/ 2 w 104"/>
                <a:gd name="T93" fmla="*/ 2 h 48"/>
                <a:gd name="T94" fmla="*/ 2 w 104"/>
                <a:gd name="T95" fmla="*/ 2 h 48"/>
                <a:gd name="T96" fmla="*/ 2 w 104"/>
                <a:gd name="T97" fmla="*/ 2 h 48"/>
                <a:gd name="T98" fmla="*/ 2 w 104"/>
                <a:gd name="T99" fmla="*/ 2 h 48"/>
                <a:gd name="T100" fmla="*/ 2 w 104"/>
                <a:gd name="T101" fmla="*/ 2 h 48"/>
                <a:gd name="T102" fmla="*/ 2 w 104"/>
                <a:gd name="T103" fmla="*/ 2 h 48"/>
                <a:gd name="T104" fmla="*/ 2 w 104"/>
                <a:gd name="T105" fmla="*/ 2 h 48"/>
                <a:gd name="T106" fmla="*/ 2 w 104"/>
                <a:gd name="T107" fmla="*/ 3 h 48"/>
                <a:gd name="T108" fmla="*/ 2 w 104"/>
                <a:gd name="T109" fmla="*/ 3 h 48"/>
                <a:gd name="T110" fmla="*/ 2 w 104"/>
                <a:gd name="T111" fmla="*/ 3 h 48"/>
                <a:gd name="T112" fmla="*/ 2 w 104"/>
                <a:gd name="T113" fmla="*/ 3 h 48"/>
                <a:gd name="T114" fmla="*/ 2 w 104"/>
                <a:gd name="T115" fmla="*/ 3 h 48"/>
                <a:gd name="T116" fmla="*/ 2 w 104"/>
                <a:gd name="T117" fmla="*/ 4 h 48"/>
                <a:gd name="T118" fmla="*/ 2 w 104"/>
                <a:gd name="T119" fmla="*/ 4 h 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48"/>
                <a:gd name="T182" fmla="*/ 104 w 104"/>
                <a:gd name="T183" fmla="*/ 48 h 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48">
                  <a:moveTo>
                    <a:pt x="8" y="34"/>
                  </a:moveTo>
                  <a:lnTo>
                    <a:pt x="8" y="34"/>
                  </a:lnTo>
                  <a:lnTo>
                    <a:pt x="5" y="34"/>
                  </a:lnTo>
                  <a:lnTo>
                    <a:pt x="1" y="35"/>
                  </a:lnTo>
                  <a:lnTo>
                    <a:pt x="0" y="36"/>
                  </a:lnTo>
                  <a:lnTo>
                    <a:pt x="0" y="37"/>
                  </a:lnTo>
                  <a:lnTo>
                    <a:pt x="2" y="37"/>
                  </a:lnTo>
                  <a:lnTo>
                    <a:pt x="18" y="36"/>
                  </a:lnTo>
                  <a:lnTo>
                    <a:pt x="22" y="36"/>
                  </a:lnTo>
                  <a:lnTo>
                    <a:pt x="28" y="36"/>
                  </a:lnTo>
                  <a:lnTo>
                    <a:pt x="30" y="37"/>
                  </a:lnTo>
                  <a:lnTo>
                    <a:pt x="25" y="38"/>
                  </a:lnTo>
                  <a:lnTo>
                    <a:pt x="15" y="37"/>
                  </a:lnTo>
                  <a:lnTo>
                    <a:pt x="12" y="38"/>
                  </a:lnTo>
                  <a:lnTo>
                    <a:pt x="16" y="39"/>
                  </a:lnTo>
                  <a:lnTo>
                    <a:pt x="22" y="42"/>
                  </a:lnTo>
                  <a:lnTo>
                    <a:pt x="18" y="41"/>
                  </a:lnTo>
                  <a:lnTo>
                    <a:pt x="15" y="42"/>
                  </a:lnTo>
                  <a:lnTo>
                    <a:pt x="18" y="43"/>
                  </a:lnTo>
                  <a:lnTo>
                    <a:pt x="24" y="44"/>
                  </a:lnTo>
                  <a:lnTo>
                    <a:pt x="34" y="48"/>
                  </a:lnTo>
                  <a:lnTo>
                    <a:pt x="36" y="48"/>
                  </a:lnTo>
                  <a:lnTo>
                    <a:pt x="39" y="48"/>
                  </a:lnTo>
                  <a:lnTo>
                    <a:pt x="44" y="47"/>
                  </a:lnTo>
                  <a:lnTo>
                    <a:pt x="59" y="43"/>
                  </a:lnTo>
                  <a:lnTo>
                    <a:pt x="67" y="42"/>
                  </a:lnTo>
                  <a:lnTo>
                    <a:pt x="77" y="41"/>
                  </a:lnTo>
                  <a:lnTo>
                    <a:pt x="90" y="39"/>
                  </a:lnTo>
                  <a:lnTo>
                    <a:pt x="92" y="39"/>
                  </a:lnTo>
                  <a:lnTo>
                    <a:pt x="92" y="38"/>
                  </a:lnTo>
                  <a:lnTo>
                    <a:pt x="92" y="35"/>
                  </a:lnTo>
                  <a:lnTo>
                    <a:pt x="92" y="33"/>
                  </a:lnTo>
                  <a:lnTo>
                    <a:pt x="91" y="31"/>
                  </a:lnTo>
                  <a:lnTo>
                    <a:pt x="90" y="29"/>
                  </a:lnTo>
                  <a:lnTo>
                    <a:pt x="90" y="27"/>
                  </a:lnTo>
                  <a:lnTo>
                    <a:pt x="90" y="25"/>
                  </a:lnTo>
                  <a:lnTo>
                    <a:pt x="91" y="24"/>
                  </a:lnTo>
                  <a:lnTo>
                    <a:pt x="94" y="23"/>
                  </a:lnTo>
                  <a:lnTo>
                    <a:pt x="102" y="22"/>
                  </a:lnTo>
                  <a:lnTo>
                    <a:pt x="103" y="22"/>
                  </a:lnTo>
                  <a:lnTo>
                    <a:pt x="104" y="21"/>
                  </a:lnTo>
                  <a:lnTo>
                    <a:pt x="69" y="1"/>
                  </a:lnTo>
                  <a:lnTo>
                    <a:pt x="67" y="0"/>
                  </a:lnTo>
                  <a:lnTo>
                    <a:pt x="64" y="0"/>
                  </a:lnTo>
                  <a:lnTo>
                    <a:pt x="60" y="1"/>
                  </a:lnTo>
                  <a:lnTo>
                    <a:pt x="59" y="2"/>
                  </a:lnTo>
                  <a:lnTo>
                    <a:pt x="59" y="3"/>
                  </a:lnTo>
                  <a:lnTo>
                    <a:pt x="59" y="4"/>
                  </a:lnTo>
                  <a:lnTo>
                    <a:pt x="57" y="4"/>
                  </a:lnTo>
                  <a:lnTo>
                    <a:pt x="56" y="5"/>
                  </a:lnTo>
                  <a:lnTo>
                    <a:pt x="52" y="6"/>
                  </a:lnTo>
                  <a:lnTo>
                    <a:pt x="49" y="7"/>
                  </a:lnTo>
                  <a:lnTo>
                    <a:pt x="46" y="7"/>
                  </a:lnTo>
                  <a:lnTo>
                    <a:pt x="42" y="8"/>
                  </a:lnTo>
                  <a:lnTo>
                    <a:pt x="39" y="9"/>
                  </a:lnTo>
                  <a:lnTo>
                    <a:pt x="35" y="9"/>
                  </a:lnTo>
                  <a:lnTo>
                    <a:pt x="28" y="10"/>
                  </a:lnTo>
                  <a:lnTo>
                    <a:pt x="26" y="11"/>
                  </a:lnTo>
                  <a:lnTo>
                    <a:pt x="27" y="14"/>
                  </a:lnTo>
                  <a:lnTo>
                    <a:pt x="26" y="15"/>
                  </a:lnTo>
                  <a:lnTo>
                    <a:pt x="22" y="15"/>
                  </a:lnTo>
                  <a:lnTo>
                    <a:pt x="21" y="15"/>
                  </a:lnTo>
                  <a:lnTo>
                    <a:pt x="21" y="16"/>
                  </a:lnTo>
                  <a:lnTo>
                    <a:pt x="20" y="17"/>
                  </a:lnTo>
                  <a:lnTo>
                    <a:pt x="18" y="19"/>
                  </a:lnTo>
                  <a:lnTo>
                    <a:pt x="18" y="20"/>
                  </a:lnTo>
                  <a:lnTo>
                    <a:pt x="18" y="21"/>
                  </a:lnTo>
                  <a:lnTo>
                    <a:pt x="21" y="22"/>
                  </a:lnTo>
                  <a:lnTo>
                    <a:pt x="22" y="23"/>
                  </a:lnTo>
                  <a:lnTo>
                    <a:pt x="22" y="24"/>
                  </a:lnTo>
                  <a:lnTo>
                    <a:pt x="22" y="28"/>
                  </a:lnTo>
                  <a:lnTo>
                    <a:pt x="21" y="29"/>
                  </a:lnTo>
                  <a:lnTo>
                    <a:pt x="20" y="30"/>
                  </a:lnTo>
                  <a:lnTo>
                    <a:pt x="16" y="30"/>
                  </a:lnTo>
                  <a:lnTo>
                    <a:pt x="10" y="31"/>
                  </a:lnTo>
                  <a:lnTo>
                    <a:pt x="8" y="31"/>
                  </a:lnTo>
                  <a:lnTo>
                    <a:pt x="9" y="32"/>
                  </a:lnTo>
                  <a:lnTo>
                    <a:pt x="10" y="33"/>
                  </a:lnTo>
                  <a:lnTo>
                    <a:pt x="9" y="33"/>
                  </a:lnTo>
                  <a:lnTo>
                    <a:pt x="8" y="3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5" name="Freeform 4688"/>
            <p:cNvSpPr>
              <a:spLocks/>
            </p:cNvSpPr>
            <p:nvPr/>
          </p:nvSpPr>
          <p:spPr bwMode="auto">
            <a:xfrm>
              <a:off x="4288" y="1275"/>
              <a:ext cx="35" cy="12"/>
            </a:xfrm>
            <a:custGeom>
              <a:avLst/>
              <a:gdLst>
                <a:gd name="T0" fmla="*/ 2 w 44"/>
                <a:gd name="T1" fmla="*/ 3 h 14"/>
                <a:gd name="T2" fmla="*/ 2 w 44"/>
                <a:gd name="T3" fmla="*/ 3 h 14"/>
                <a:gd name="T4" fmla="*/ 2 w 44"/>
                <a:gd name="T5" fmla="*/ 3 h 14"/>
                <a:gd name="T6" fmla="*/ 2 w 44"/>
                <a:gd name="T7" fmla="*/ 3 h 14"/>
                <a:gd name="T8" fmla="*/ 2 w 44"/>
                <a:gd name="T9" fmla="*/ 3 h 14"/>
                <a:gd name="T10" fmla="*/ 3 w 44"/>
                <a:gd name="T11" fmla="*/ 3 h 14"/>
                <a:gd name="T12" fmla="*/ 4 w 44"/>
                <a:gd name="T13" fmla="*/ 3 h 14"/>
                <a:gd name="T14" fmla="*/ 4 w 44"/>
                <a:gd name="T15" fmla="*/ 3 h 14"/>
                <a:gd name="T16" fmla="*/ 4 w 44"/>
                <a:gd name="T17" fmla="*/ 3 h 14"/>
                <a:gd name="T18" fmla="*/ 4 w 44"/>
                <a:gd name="T19" fmla="*/ 3 h 14"/>
                <a:gd name="T20" fmla="*/ 4 w 44"/>
                <a:gd name="T21" fmla="*/ 3 h 14"/>
                <a:gd name="T22" fmla="*/ 3 w 44"/>
                <a:gd name="T23" fmla="*/ 2 h 14"/>
                <a:gd name="T24" fmla="*/ 3 w 44"/>
                <a:gd name="T25" fmla="*/ 2 h 14"/>
                <a:gd name="T26" fmla="*/ 2 w 44"/>
                <a:gd name="T27" fmla="*/ 1 h 14"/>
                <a:gd name="T28" fmla="*/ 2 w 44"/>
                <a:gd name="T29" fmla="*/ 1 h 14"/>
                <a:gd name="T30" fmla="*/ 1 w 44"/>
                <a:gd name="T31" fmla="*/ 0 h 14"/>
                <a:gd name="T32" fmla="*/ 1 w 44"/>
                <a:gd name="T33" fmla="*/ 0 h 14"/>
                <a:gd name="T34" fmla="*/ 0 w 44"/>
                <a:gd name="T35" fmla="*/ 0 h 14"/>
                <a:gd name="T36" fmla="*/ 0 w 44"/>
                <a:gd name="T37" fmla="*/ 1 h 14"/>
                <a:gd name="T38" fmla="*/ 0 w 44"/>
                <a:gd name="T39" fmla="*/ 2 h 14"/>
                <a:gd name="T40" fmla="*/ 0 w 44"/>
                <a:gd name="T41" fmla="*/ 2 h 14"/>
                <a:gd name="T42" fmla="*/ 1 w 44"/>
                <a:gd name="T43" fmla="*/ 3 h 14"/>
                <a:gd name="T44" fmla="*/ 1 w 44"/>
                <a:gd name="T45" fmla="*/ 3 h 14"/>
                <a:gd name="T46" fmla="*/ 1 w 44"/>
                <a:gd name="T47" fmla="*/ 3 h 14"/>
                <a:gd name="T48" fmla="*/ 1 w 44"/>
                <a:gd name="T49" fmla="*/ 3 h 14"/>
                <a:gd name="T50" fmla="*/ 2 w 44"/>
                <a:gd name="T51" fmla="*/ 3 h 14"/>
                <a:gd name="T52" fmla="*/ 2 w 44"/>
                <a:gd name="T53" fmla="*/ 3 h 14"/>
                <a:gd name="T54" fmla="*/ 2 w 44"/>
                <a:gd name="T55" fmla="*/ 3 h 14"/>
                <a:gd name="T56" fmla="*/ 2 w 44"/>
                <a:gd name="T57" fmla="*/ 3 h 14"/>
                <a:gd name="T58" fmla="*/ 2 w 44"/>
                <a:gd name="T59" fmla="*/ 3 h 14"/>
                <a:gd name="T60" fmla="*/ 2 w 44"/>
                <a:gd name="T61" fmla="*/ 3 h 14"/>
                <a:gd name="T62" fmla="*/ 2 w 44"/>
                <a:gd name="T63" fmla="*/ 3 h 14"/>
                <a:gd name="T64" fmla="*/ 2 w 44"/>
                <a:gd name="T65" fmla="*/ 3 h 14"/>
                <a:gd name="T66" fmla="*/ 2 w 44"/>
                <a:gd name="T67" fmla="*/ 3 h 14"/>
                <a:gd name="T68" fmla="*/ 2 w 44"/>
                <a:gd name="T69" fmla="*/ 3 h 14"/>
                <a:gd name="T70" fmla="*/ 2 w 44"/>
                <a:gd name="T71" fmla="*/ 3 h 14"/>
                <a:gd name="T72" fmla="*/ 2 w 44"/>
                <a:gd name="T73" fmla="*/ 3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
                <a:gd name="T112" fmla="*/ 0 h 14"/>
                <a:gd name="T113" fmla="*/ 44 w 44"/>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 h="14">
                  <a:moveTo>
                    <a:pt x="20" y="14"/>
                  </a:moveTo>
                  <a:lnTo>
                    <a:pt x="20" y="14"/>
                  </a:lnTo>
                  <a:lnTo>
                    <a:pt x="25" y="14"/>
                  </a:lnTo>
                  <a:lnTo>
                    <a:pt x="28" y="14"/>
                  </a:lnTo>
                  <a:lnTo>
                    <a:pt x="34" y="12"/>
                  </a:lnTo>
                  <a:lnTo>
                    <a:pt x="43" y="6"/>
                  </a:lnTo>
                  <a:lnTo>
                    <a:pt x="44" y="5"/>
                  </a:lnTo>
                  <a:lnTo>
                    <a:pt x="42" y="3"/>
                  </a:lnTo>
                  <a:lnTo>
                    <a:pt x="34" y="2"/>
                  </a:lnTo>
                  <a:lnTo>
                    <a:pt x="17" y="1"/>
                  </a:lnTo>
                  <a:lnTo>
                    <a:pt x="1" y="0"/>
                  </a:lnTo>
                  <a:lnTo>
                    <a:pt x="0" y="0"/>
                  </a:lnTo>
                  <a:lnTo>
                    <a:pt x="0" y="1"/>
                  </a:lnTo>
                  <a:lnTo>
                    <a:pt x="0" y="2"/>
                  </a:lnTo>
                  <a:lnTo>
                    <a:pt x="1" y="4"/>
                  </a:lnTo>
                  <a:lnTo>
                    <a:pt x="1" y="6"/>
                  </a:lnTo>
                  <a:lnTo>
                    <a:pt x="1" y="7"/>
                  </a:lnTo>
                  <a:lnTo>
                    <a:pt x="3" y="7"/>
                  </a:lnTo>
                  <a:lnTo>
                    <a:pt x="6" y="9"/>
                  </a:lnTo>
                  <a:lnTo>
                    <a:pt x="15" y="9"/>
                  </a:lnTo>
                  <a:lnTo>
                    <a:pt x="16" y="10"/>
                  </a:lnTo>
                  <a:lnTo>
                    <a:pt x="16" y="12"/>
                  </a:lnTo>
                  <a:lnTo>
                    <a:pt x="16" y="14"/>
                  </a:lnTo>
                  <a:lnTo>
                    <a:pt x="17" y="14"/>
                  </a:lnTo>
                  <a:lnTo>
                    <a:pt x="20" y="1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6" name="Freeform 4689"/>
            <p:cNvSpPr>
              <a:spLocks/>
            </p:cNvSpPr>
            <p:nvPr/>
          </p:nvSpPr>
          <p:spPr bwMode="auto">
            <a:xfrm>
              <a:off x="4274" y="1240"/>
              <a:ext cx="21" cy="3"/>
            </a:xfrm>
            <a:custGeom>
              <a:avLst/>
              <a:gdLst>
                <a:gd name="T0" fmla="*/ 2 w 26"/>
                <a:gd name="T1" fmla="*/ 2 h 4"/>
                <a:gd name="T2" fmla="*/ 2 w 26"/>
                <a:gd name="T3" fmla="*/ 2 h 4"/>
                <a:gd name="T4" fmla="*/ 2 w 26"/>
                <a:gd name="T5" fmla="*/ 2 h 4"/>
                <a:gd name="T6" fmla="*/ 2 w 26"/>
                <a:gd name="T7" fmla="*/ 2 h 4"/>
                <a:gd name="T8" fmla="*/ 2 w 26"/>
                <a:gd name="T9" fmla="*/ 2 h 4"/>
                <a:gd name="T10" fmla="*/ 2 w 26"/>
                <a:gd name="T11" fmla="*/ 2 h 4"/>
                <a:gd name="T12" fmla="*/ 2 w 26"/>
                <a:gd name="T13" fmla="*/ 1 h 4"/>
                <a:gd name="T14" fmla="*/ 2 w 26"/>
                <a:gd name="T15" fmla="*/ 1 h 4"/>
                <a:gd name="T16" fmla="*/ 2 w 26"/>
                <a:gd name="T17" fmla="*/ 0 h 4"/>
                <a:gd name="T18" fmla="*/ 2 w 26"/>
                <a:gd name="T19" fmla="*/ 0 h 4"/>
                <a:gd name="T20" fmla="*/ 2 w 26"/>
                <a:gd name="T21" fmla="*/ 0 h 4"/>
                <a:gd name="T22" fmla="*/ 1 w 26"/>
                <a:gd name="T23" fmla="*/ 1 h 4"/>
                <a:gd name="T24" fmla="*/ 0 w 26"/>
                <a:gd name="T25" fmla="*/ 2 h 4"/>
                <a:gd name="T26" fmla="*/ 0 w 26"/>
                <a:gd name="T27" fmla="*/ 2 h 4"/>
                <a:gd name="T28" fmla="*/ 0 w 26"/>
                <a:gd name="T29" fmla="*/ 2 h 4"/>
                <a:gd name="T30" fmla="*/ 1 w 26"/>
                <a:gd name="T31" fmla="*/ 2 h 4"/>
                <a:gd name="T32" fmla="*/ 2 w 26"/>
                <a:gd name="T33" fmla="*/ 2 h 4"/>
                <a:gd name="T34" fmla="*/ 2 w 26"/>
                <a:gd name="T35" fmla="*/ 2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4"/>
                <a:gd name="T56" fmla="*/ 26 w 26"/>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4">
                  <a:moveTo>
                    <a:pt x="2" y="4"/>
                  </a:moveTo>
                  <a:lnTo>
                    <a:pt x="2" y="4"/>
                  </a:lnTo>
                  <a:lnTo>
                    <a:pt x="25" y="3"/>
                  </a:lnTo>
                  <a:lnTo>
                    <a:pt x="26" y="3"/>
                  </a:lnTo>
                  <a:lnTo>
                    <a:pt x="26" y="2"/>
                  </a:lnTo>
                  <a:lnTo>
                    <a:pt x="24" y="1"/>
                  </a:lnTo>
                  <a:lnTo>
                    <a:pt x="14" y="0"/>
                  </a:lnTo>
                  <a:lnTo>
                    <a:pt x="3" y="0"/>
                  </a:lnTo>
                  <a:lnTo>
                    <a:pt x="1" y="1"/>
                  </a:lnTo>
                  <a:lnTo>
                    <a:pt x="0" y="3"/>
                  </a:lnTo>
                  <a:lnTo>
                    <a:pt x="0" y="4"/>
                  </a:lnTo>
                  <a:lnTo>
                    <a:pt x="1" y="4"/>
                  </a:lnTo>
                  <a:lnTo>
                    <a:pt x="2"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7" name="Freeform 4690"/>
            <p:cNvSpPr>
              <a:spLocks/>
            </p:cNvSpPr>
            <p:nvPr/>
          </p:nvSpPr>
          <p:spPr bwMode="auto">
            <a:xfrm>
              <a:off x="4312" y="1272"/>
              <a:ext cx="91" cy="41"/>
            </a:xfrm>
            <a:custGeom>
              <a:avLst/>
              <a:gdLst>
                <a:gd name="T0" fmla="*/ 5 w 114"/>
                <a:gd name="T1" fmla="*/ 2 h 50"/>
                <a:gd name="T2" fmla="*/ 5 w 114"/>
                <a:gd name="T3" fmla="*/ 2 h 50"/>
                <a:gd name="T4" fmla="*/ 4 w 114"/>
                <a:gd name="T5" fmla="*/ 2 h 50"/>
                <a:gd name="T6" fmla="*/ 4 w 114"/>
                <a:gd name="T7" fmla="*/ 2 h 50"/>
                <a:gd name="T8" fmla="*/ 3 w 114"/>
                <a:gd name="T9" fmla="*/ 2 h 50"/>
                <a:gd name="T10" fmla="*/ 3 w 114"/>
                <a:gd name="T11" fmla="*/ 2 h 50"/>
                <a:gd name="T12" fmla="*/ 2 w 114"/>
                <a:gd name="T13" fmla="*/ 2 h 50"/>
                <a:gd name="T14" fmla="*/ 2 w 114"/>
                <a:gd name="T15" fmla="*/ 2 h 50"/>
                <a:gd name="T16" fmla="*/ 2 w 114"/>
                <a:gd name="T17" fmla="*/ 2 h 50"/>
                <a:gd name="T18" fmla="*/ 2 w 114"/>
                <a:gd name="T19" fmla="*/ 2 h 50"/>
                <a:gd name="T20" fmla="*/ 2 w 114"/>
                <a:gd name="T21" fmla="*/ 2 h 50"/>
                <a:gd name="T22" fmla="*/ 2 w 114"/>
                <a:gd name="T23" fmla="*/ 2 h 50"/>
                <a:gd name="T24" fmla="*/ 2 w 114"/>
                <a:gd name="T25" fmla="*/ 2 h 50"/>
                <a:gd name="T26" fmla="*/ 1 w 114"/>
                <a:gd name="T27" fmla="*/ 2 h 50"/>
                <a:gd name="T28" fmla="*/ 1 w 114"/>
                <a:gd name="T29" fmla="*/ 2 h 50"/>
                <a:gd name="T30" fmla="*/ 2 w 114"/>
                <a:gd name="T31" fmla="*/ 2 h 50"/>
                <a:gd name="T32" fmla="*/ 2 w 114"/>
                <a:gd name="T33" fmla="*/ 2 h 50"/>
                <a:gd name="T34" fmla="*/ 2 w 114"/>
                <a:gd name="T35" fmla="*/ 2 h 50"/>
                <a:gd name="T36" fmla="*/ 2 w 114"/>
                <a:gd name="T37" fmla="*/ 2 h 50"/>
                <a:gd name="T38" fmla="*/ 2 w 114"/>
                <a:gd name="T39" fmla="*/ 3 h 50"/>
                <a:gd name="T40" fmla="*/ 2 w 114"/>
                <a:gd name="T41" fmla="*/ 3 h 50"/>
                <a:gd name="T42" fmla="*/ 2 w 114"/>
                <a:gd name="T43" fmla="*/ 3 h 50"/>
                <a:gd name="T44" fmla="*/ 2 w 114"/>
                <a:gd name="T45" fmla="*/ 4 h 50"/>
                <a:gd name="T46" fmla="*/ 2 w 114"/>
                <a:gd name="T47" fmla="*/ 4 h 50"/>
                <a:gd name="T48" fmla="*/ 2 w 114"/>
                <a:gd name="T49" fmla="*/ 4 h 50"/>
                <a:gd name="T50" fmla="*/ 3 w 114"/>
                <a:gd name="T51" fmla="*/ 5 h 50"/>
                <a:gd name="T52" fmla="*/ 4 w 114"/>
                <a:gd name="T53" fmla="*/ 4 h 50"/>
                <a:gd name="T54" fmla="*/ 4 w 114"/>
                <a:gd name="T55" fmla="*/ 5 h 50"/>
                <a:gd name="T56" fmla="*/ 5 w 114"/>
                <a:gd name="T57" fmla="*/ 5 h 50"/>
                <a:gd name="T58" fmla="*/ 5 w 114"/>
                <a:gd name="T59" fmla="*/ 5 h 50"/>
                <a:gd name="T60" fmla="*/ 5 w 114"/>
                <a:gd name="T61" fmla="*/ 5 h 50"/>
                <a:gd name="T62" fmla="*/ 6 w 114"/>
                <a:gd name="T63" fmla="*/ 5 h 50"/>
                <a:gd name="T64" fmla="*/ 6 w 114"/>
                <a:gd name="T65" fmla="*/ 5 h 50"/>
                <a:gd name="T66" fmla="*/ 6 w 114"/>
                <a:gd name="T67" fmla="*/ 5 h 50"/>
                <a:gd name="T68" fmla="*/ 6 w 114"/>
                <a:gd name="T69" fmla="*/ 5 h 50"/>
                <a:gd name="T70" fmla="*/ 7 w 114"/>
                <a:gd name="T71" fmla="*/ 6 h 50"/>
                <a:gd name="T72" fmla="*/ 9 w 114"/>
                <a:gd name="T73" fmla="*/ 5 h 50"/>
                <a:gd name="T74" fmla="*/ 9 w 114"/>
                <a:gd name="T75" fmla="*/ 5 h 50"/>
                <a:gd name="T76" fmla="*/ 10 w 114"/>
                <a:gd name="T77" fmla="*/ 5 h 50"/>
                <a:gd name="T78" fmla="*/ 10 w 114"/>
                <a:gd name="T79" fmla="*/ 5 h 50"/>
                <a:gd name="T80" fmla="*/ 9 w 114"/>
                <a:gd name="T81" fmla="*/ 4 h 50"/>
                <a:gd name="T82" fmla="*/ 9 w 114"/>
                <a:gd name="T83" fmla="*/ 3 h 50"/>
                <a:gd name="T84" fmla="*/ 9 w 114"/>
                <a:gd name="T85" fmla="*/ 3 h 50"/>
                <a:gd name="T86" fmla="*/ 9 w 114"/>
                <a:gd name="T87" fmla="*/ 3 h 50"/>
                <a:gd name="T88" fmla="*/ 9 w 114"/>
                <a:gd name="T89" fmla="*/ 3 h 50"/>
                <a:gd name="T90" fmla="*/ 9 w 114"/>
                <a:gd name="T91" fmla="*/ 2 h 50"/>
                <a:gd name="T92" fmla="*/ 9 w 114"/>
                <a:gd name="T93" fmla="*/ 2 h 50"/>
                <a:gd name="T94" fmla="*/ 10 w 114"/>
                <a:gd name="T95" fmla="*/ 2 h 50"/>
                <a:gd name="T96" fmla="*/ 10 w 114"/>
                <a:gd name="T97" fmla="*/ 2 h 50"/>
                <a:gd name="T98" fmla="*/ 9 w 114"/>
                <a:gd name="T99" fmla="*/ 2 h 50"/>
                <a:gd name="T100" fmla="*/ 8 w 114"/>
                <a:gd name="T101" fmla="*/ 2 h 50"/>
                <a:gd name="T102" fmla="*/ 7 w 114"/>
                <a:gd name="T103" fmla="*/ 2 h 50"/>
                <a:gd name="T104" fmla="*/ 6 w 114"/>
                <a:gd name="T105" fmla="*/ 2 h 50"/>
                <a:gd name="T106" fmla="*/ 6 w 114"/>
                <a:gd name="T107" fmla="*/ 2 h 50"/>
                <a:gd name="T108" fmla="*/ 6 w 114"/>
                <a:gd name="T109" fmla="*/ 2 h 50"/>
                <a:gd name="T110" fmla="*/ 7 w 114"/>
                <a:gd name="T111" fmla="*/ 2 h 50"/>
                <a:gd name="T112" fmla="*/ 7 w 114"/>
                <a:gd name="T113" fmla="*/ 2 h 50"/>
                <a:gd name="T114" fmla="*/ 6 w 114"/>
                <a:gd name="T115" fmla="*/ 1 h 50"/>
                <a:gd name="T116" fmla="*/ 6 w 114"/>
                <a:gd name="T117" fmla="*/ 2 h 5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50"/>
                <a:gd name="T179" fmla="*/ 114 w 114"/>
                <a:gd name="T180" fmla="*/ 50 h 5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50">
                  <a:moveTo>
                    <a:pt x="63" y="2"/>
                  </a:moveTo>
                  <a:lnTo>
                    <a:pt x="63" y="2"/>
                  </a:lnTo>
                  <a:lnTo>
                    <a:pt x="60" y="2"/>
                  </a:lnTo>
                  <a:lnTo>
                    <a:pt x="56" y="2"/>
                  </a:lnTo>
                  <a:lnTo>
                    <a:pt x="54" y="2"/>
                  </a:lnTo>
                  <a:lnTo>
                    <a:pt x="52" y="3"/>
                  </a:lnTo>
                  <a:lnTo>
                    <a:pt x="46" y="3"/>
                  </a:lnTo>
                  <a:lnTo>
                    <a:pt x="42" y="2"/>
                  </a:lnTo>
                  <a:lnTo>
                    <a:pt x="40" y="2"/>
                  </a:lnTo>
                  <a:lnTo>
                    <a:pt x="40" y="3"/>
                  </a:lnTo>
                  <a:lnTo>
                    <a:pt x="38" y="5"/>
                  </a:lnTo>
                  <a:lnTo>
                    <a:pt x="37" y="5"/>
                  </a:lnTo>
                  <a:lnTo>
                    <a:pt x="36" y="5"/>
                  </a:lnTo>
                  <a:lnTo>
                    <a:pt x="33" y="3"/>
                  </a:lnTo>
                  <a:lnTo>
                    <a:pt x="32" y="3"/>
                  </a:lnTo>
                  <a:lnTo>
                    <a:pt x="30" y="4"/>
                  </a:lnTo>
                  <a:lnTo>
                    <a:pt x="27" y="6"/>
                  </a:lnTo>
                  <a:lnTo>
                    <a:pt x="22" y="8"/>
                  </a:lnTo>
                  <a:lnTo>
                    <a:pt x="22" y="9"/>
                  </a:lnTo>
                  <a:lnTo>
                    <a:pt x="24" y="13"/>
                  </a:lnTo>
                  <a:lnTo>
                    <a:pt x="25" y="14"/>
                  </a:lnTo>
                  <a:lnTo>
                    <a:pt x="24" y="14"/>
                  </a:lnTo>
                  <a:lnTo>
                    <a:pt x="22" y="14"/>
                  </a:lnTo>
                  <a:lnTo>
                    <a:pt x="17" y="16"/>
                  </a:lnTo>
                  <a:lnTo>
                    <a:pt x="14" y="18"/>
                  </a:lnTo>
                  <a:lnTo>
                    <a:pt x="11" y="20"/>
                  </a:lnTo>
                  <a:lnTo>
                    <a:pt x="8" y="22"/>
                  </a:lnTo>
                  <a:lnTo>
                    <a:pt x="5" y="23"/>
                  </a:lnTo>
                  <a:lnTo>
                    <a:pt x="1" y="22"/>
                  </a:lnTo>
                  <a:lnTo>
                    <a:pt x="0" y="22"/>
                  </a:lnTo>
                  <a:lnTo>
                    <a:pt x="1" y="24"/>
                  </a:lnTo>
                  <a:lnTo>
                    <a:pt x="2" y="25"/>
                  </a:lnTo>
                  <a:lnTo>
                    <a:pt x="3" y="25"/>
                  </a:lnTo>
                  <a:lnTo>
                    <a:pt x="8" y="24"/>
                  </a:lnTo>
                  <a:lnTo>
                    <a:pt x="12" y="21"/>
                  </a:lnTo>
                  <a:lnTo>
                    <a:pt x="13" y="21"/>
                  </a:lnTo>
                  <a:lnTo>
                    <a:pt x="14" y="21"/>
                  </a:lnTo>
                  <a:lnTo>
                    <a:pt x="15" y="23"/>
                  </a:lnTo>
                  <a:lnTo>
                    <a:pt x="16" y="24"/>
                  </a:lnTo>
                  <a:lnTo>
                    <a:pt x="15" y="25"/>
                  </a:lnTo>
                  <a:lnTo>
                    <a:pt x="14" y="27"/>
                  </a:lnTo>
                  <a:lnTo>
                    <a:pt x="15" y="27"/>
                  </a:lnTo>
                  <a:lnTo>
                    <a:pt x="16" y="27"/>
                  </a:lnTo>
                  <a:lnTo>
                    <a:pt x="20" y="27"/>
                  </a:lnTo>
                  <a:lnTo>
                    <a:pt x="22" y="28"/>
                  </a:lnTo>
                  <a:lnTo>
                    <a:pt x="22" y="30"/>
                  </a:lnTo>
                  <a:lnTo>
                    <a:pt x="22" y="33"/>
                  </a:lnTo>
                  <a:lnTo>
                    <a:pt x="23" y="34"/>
                  </a:lnTo>
                  <a:lnTo>
                    <a:pt x="24" y="34"/>
                  </a:lnTo>
                  <a:lnTo>
                    <a:pt x="26" y="34"/>
                  </a:lnTo>
                  <a:lnTo>
                    <a:pt x="27" y="35"/>
                  </a:lnTo>
                  <a:lnTo>
                    <a:pt x="28" y="37"/>
                  </a:lnTo>
                  <a:lnTo>
                    <a:pt x="30" y="39"/>
                  </a:lnTo>
                  <a:lnTo>
                    <a:pt x="32" y="41"/>
                  </a:lnTo>
                  <a:lnTo>
                    <a:pt x="35" y="41"/>
                  </a:lnTo>
                  <a:lnTo>
                    <a:pt x="41" y="39"/>
                  </a:lnTo>
                  <a:lnTo>
                    <a:pt x="43" y="39"/>
                  </a:lnTo>
                  <a:lnTo>
                    <a:pt x="43" y="41"/>
                  </a:lnTo>
                  <a:lnTo>
                    <a:pt x="44" y="42"/>
                  </a:lnTo>
                  <a:lnTo>
                    <a:pt x="46" y="42"/>
                  </a:lnTo>
                  <a:lnTo>
                    <a:pt x="52" y="42"/>
                  </a:lnTo>
                  <a:lnTo>
                    <a:pt x="54" y="42"/>
                  </a:lnTo>
                  <a:lnTo>
                    <a:pt x="55" y="43"/>
                  </a:lnTo>
                  <a:lnTo>
                    <a:pt x="59" y="43"/>
                  </a:lnTo>
                  <a:lnTo>
                    <a:pt x="61" y="43"/>
                  </a:lnTo>
                  <a:lnTo>
                    <a:pt x="63" y="43"/>
                  </a:lnTo>
                  <a:lnTo>
                    <a:pt x="66" y="46"/>
                  </a:lnTo>
                  <a:lnTo>
                    <a:pt x="70" y="47"/>
                  </a:lnTo>
                  <a:lnTo>
                    <a:pt x="72" y="47"/>
                  </a:lnTo>
                  <a:lnTo>
                    <a:pt x="73" y="48"/>
                  </a:lnTo>
                  <a:lnTo>
                    <a:pt x="72" y="48"/>
                  </a:lnTo>
                  <a:lnTo>
                    <a:pt x="75" y="48"/>
                  </a:lnTo>
                  <a:lnTo>
                    <a:pt x="83" y="49"/>
                  </a:lnTo>
                  <a:lnTo>
                    <a:pt x="85" y="50"/>
                  </a:lnTo>
                  <a:lnTo>
                    <a:pt x="88" y="50"/>
                  </a:lnTo>
                  <a:lnTo>
                    <a:pt x="100" y="48"/>
                  </a:lnTo>
                  <a:lnTo>
                    <a:pt x="103" y="48"/>
                  </a:lnTo>
                  <a:lnTo>
                    <a:pt x="105" y="47"/>
                  </a:lnTo>
                  <a:lnTo>
                    <a:pt x="107" y="46"/>
                  </a:lnTo>
                  <a:lnTo>
                    <a:pt x="111" y="45"/>
                  </a:lnTo>
                  <a:lnTo>
                    <a:pt x="112" y="44"/>
                  </a:lnTo>
                  <a:lnTo>
                    <a:pt x="112" y="43"/>
                  </a:lnTo>
                  <a:lnTo>
                    <a:pt x="111" y="41"/>
                  </a:lnTo>
                  <a:lnTo>
                    <a:pt x="106" y="37"/>
                  </a:lnTo>
                  <a:lnTo>
                    <a:pt x="100" y="33"/>
                  </a:lnTo>
                  <a:lnTo>
                    <a:pt x="99" y="32"/>
                  </a:lnTo>
                  <a:lnTo>
                    <a:pt x="100" y="32"/>
                  </a:lnTo>
                  <a:lnTo>
                    <a:pt x="103" y="32"/>
                  </a:lnTo>
                  <a:lnTo>
                    <a:pt x="105" y="33"/>
                  </a:lnTo>
                  <a:lnTo>
                    <a:pt x="107" y="32"/>
                  </a:lnTo>
                  <a:lnTo>
                    <a:pt x="108" y="30"/>
                  </a:lnTo>
                  <a:lnTo>
                    <a:pt x="109" y="29"/>
                  </a:lnTo>
                  <a:lnTo>
                    <a:pt x="109" y="24"/>
                  </a:lnTo>
                  <a:lnTo>
                    <a:pt x="109" y="22"/>
                  </a:lnTo>
                  <a:lnTo>
                    <a:pt x="109" y="21"/>
                  </a:lnTo>
                  <a:lnTo>
                    <a:pt x="109" y="19"/>
                  </a:lnTo>
                  <a:lnTo>
                    <a:pt x="110" y="17"/>
                  </a:lnTo>
                  <a:lnTo>
                    <a:pt x="111" y="16"/>
                  </a:lnTo>
                  <a:lnTo>
                    <a:pt x="113" y="15"/>
                  </a:lnTo>
                  <a:lnTo>
                    <a:pt x="114" y="14"/>
                  </a:lnTo>
                  <a:lnTo>
                    <a:pt x="113" y="13"/>
                  </a:lnTo>
                  <a:lnTo>
                    <a:pt x="110" y="10"/>
                  </a:lnTo>
                  <a:lnTo>
                    <a:pt x="102" y="5"/>
                  </a:lnTo>
                  <a:lnTo>
                    <a:pt x="98" y="5"/>
                  </a:lnTo>
                  <a:lnTo>
                    <a:pt x="93" y="6"/>
                  </a:lnTo>
                  <a:lnTo>
                    <a:pt x="84" y="8"/>
                  </a:lnTo>
                  <a:lnTo>
                    <a:pt x="81" y="10"/>
                  </a:lnTo>
                  <a:lnTo>
                    <a:pt x="78" y="14"/>
                  </a:lnTo>
                  <a:lnTo>
                    <a:pt x="75" y="15"/>
                  </a:lnTo>
                  <a:lnTo>
                    <a:pt x="72" y="16"/>
                  </a:lnTo>
                  <a:lnTo>
                    <a:pt x="70" y="17"/>
                  </a:lnTo>
                  <a:lnTo>
                    <a:pt x="70" y="16"/>
                  </a:lnTo>
                  <a:lnTo>
                    <a:pt x="74" y="10"/>
                  </a:lnTo>
                  <a:lnTo>
                    <a:pt x="81" y="5"/>
                  </a:lnTo>
                  <a:lnTo>
                    <a:pt x="82" y="4"/>
                  </a:lnTo>
                  <a:lnTo>
                    <a:pt x="80" y="3"/>
                  </a:lnTo>
                  <a:lnTo>
                    <a:pt x="77" y="1"/>
                  </a:lnTo>
                  <a:lnTo>
                    <a:pt x="73" y="0"/>
                  </a:lnTo>
                  <a:lnTo>
                    <a:pt x="6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8" name="Freeform 4691"/>
            <p:cNvSpPr>
              <a:spLocks/>
            </p:cNvSpPr>
            <p:nvPr/>
          </p:nvSpPr>
          <p:spPr bwMode="auto">
            <a:xfrm>
              <a:off x="4395" y="1294"/>
              <a:ext cx="79" cy="43"/>
            </a:xfrm>
            <a:custGeom>
              <a:avLst/>
              <a:gdLst>
                <a:gd name="T0" fmla="*/ 0 w 99"/>
                <a:gd name="T1" fmla="*/ 6 h 52"/>
                <a:gd name="T2" fmla="*/ 2 w 99"/>
                <a:gd name="T3" fmla="*/ 6 h 52"/>
                <a:gd name="T4" fmla="*/ 2 w 99"/>
                <a:gd name="T5" fmla="*/ 7 h 52"/>
                <a:gd name="T6" fmla="*/ 2 w 99"/>
                <a:gd name="T7" fmla="*/ 6 h 52"/>
                <a:gd name="T8" fmla="*/ 3 w 99"/>
                <a:gd name="T9" fmla="*/ 6 h 52"/>
                <a:gd name="T10" fmla="*/ 4 w 99"/>
                <a:gd name="T11" fmla="*/ 6 h 52"/>
                <a:gd name="T12" fmla="*/ 5 w 99"/>
                <a:gd name="T13" fmla="*/ 6 h 52"/>
                <a:gd name="T14" fmla="*/ 5 w 99"/>
                <a:gd name="T15" fmla="*/ 6 h 52"/>
                <a:gd name="T16" fmla="*/ 5 w 99"/>
                <a:gd name="T17" fmla="*/ 6 h 52"/>
                <a:gd name="T18" fmla="*/ 5 w 99"/>
                <a:gd name="T19" fmla="*/ 6 h 52"/>
                <a:gd name="T20" fmla="*/ 6 w 99"/>
                <a:gd name="T21" fmla="*/ 5 h 52"/>
                <a:gd name="T22" fmla="*/ 7 w 99"/>
                <a:gd name="T23" fmla="*/ 5 h 52"/>
                <a:gd name="T24" fmla="*/ 7 w 99"/>
                <a:gd name="T25" fmla="*/ 5 h 52"/>
                <a:gd name="T26" fmla="*/ 8 w 99"/>
                <a:gd name="T27" fmla="*/ 5 h 52"/>
                <a:gd name="T28" fmla="*/ 9 w 99"/>
                <a:gd name="T29" fmla="*/ 4 h 52"/>
                <a:gd name="T30" fmla="*/ 8 w 99"/>
                <a:gd name="T31" fmla="*/ 3 h 52"/>
                <a:gd name="T32" fmla="*/ 8 w 99"/>
                <a:gd name="T33" fmla="*/ 2 h 52"/>
                <a:gd name="T34" fmla="*/ 7 w 99"/>
                <a:gd name="T35" fmla="*/ 2 h 52"/>
                <a:gd name="T36" fmla="*/ 7 w 99"/>
                <a:gd name="T37" fmla="*/ 2 h 52"/>
                <a:gd name="T38" fmla="*/ 7 w 99"/>
                <a:gd name="T39" fmla="*/ 2 h 52"/>
                <a:gd name="T40" fmla="*/ 7 w 99"/>
                <a:gd name="T41" fmla="*/ 2 h 52"/>
                <a:gd name="T42" fmla="*/ 6 w 99"/>
                <a:gd name="T43" fmla="*/ 2 h 52"/>
                <a:gd name="T44" fmla="*/ 6 w 99"/>
                <a:gd name="T45" fmla="*/ 2 h 52"/>
                <a:gd name="T46" fmla="*/ 6 w 99"/>
                <a:gd name="T47" fmla="*/ 2 h 52"/>
                <a:gd name="T48" fmla="*/ 5 w 99"/>
                <a:gd name="T49" fmla="*/ 2 h 52"/>
                <a:gd name="T50" fmla="*/ 5 w 99"/>
                <a:gd name="T51" fmla="*/ 2 h 52"/>
                <a:gd name="T52" fmla="*/ 5 w 99"/>
                <a:gd name="T53" fmla="*/ 2 h 52"/>
                <a:gd name="T54" fmla="*/ 5 w 99"/>
                <a:gd name="T55" fmla="*/ 2 h 52"/>
                <a:gd name="T56" fmla="*/ 5 w 99"/>
                <a:gd name="T57" fmla="*/ 2 h 52"/>
                <a:gd name="T58" fmla="*/ 5 w 99"/>
                <a:gd name="T59" fmla="*/ 2 h 52"/>
                <a:gd name="T60" fmla="*/ 5 w 99"/>
                <a:gd name="T61" fmla="*/ 1 h 52"/>
                <a:gd name="T62" fmla="*/ 4 w 99"/>
                <a:gd name="T63" fmla="*/ 1 h 52"/>
                <a:gd name="T64" fmla="*/ 4 w 99"/>
                <a:gd name="T65" fmla="*/ 2 h 52"/>
                <a:gd name="T66" fmla="*/ 4 w 99"/>
                <a:gd name="T67" fmla="*/ 2 h 52"/>
                <a:gd name="T68" fmla="*/ 3 w 99"/>
                <a:gd name="T69" fmla="*/ 2 h 52"/>
                <a:gd name="T70" fmla="*/ 2 w 99"/>
                <a:gd name="T71" fmla="*/ 2 h 52"/>
                <a:gd name="T72" fmla="*/ 2 w 99"/>
                <a:gd name="T73" fmla="*/ 2 h 52"/>
                <a:gd name="T74" fmla="*/ 2 w 99"/>
                <a:gd name="T75" fmla="*/ 2 h 52"/>
                <a:gd name="T76" fmla="*/ 2 w 99"/>
                <a:gd name="T77" fmla="*/ 2 h 52"/>
                <a:gd name="T78" fmla="*/ 2 w 99"/>
                <a:gd name="T79" fmla="*/ 2 h 52"/>
                <a:gd name="T80" fmla="*/ 2 w 99"/>
                <a:gd name="T81" fmla="*/ 2 h 52"/>
                <a:gd name="T82" fmla="*/ 2 w 99"/>
                <a:gd name="T83" fmla="*/ 2 h 52"/>
                <a:gd name="T84" fmla="*/ 2 w 99"/>
                <a:gd name="T85" fmla="*/ 2 h 52"/>
                <a:gd name="T86" fmla="*/ 2 w 99"/>
                <a:gd name="T87" fmla="*/ 3 h 52"/>
                <a:gd name="T88" fmla="*/ 2 w 99"/>
                <a:gd name="T89" fmla="*/ 5 h 52"/>
                <a:gd name="T90" fmla="*/ 2 w 99"/>
                <a:gd name="T91" fmla="*/ 6 h 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
                <a:gd name="T139" fmla="*/ 0 h 52"/>
                <a:gd name="T140" fmla="*/ 99 w 99"/>
                <a:gd name="T141" fmla="*/ 52 h 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 h="52">
                  <a:moveTo>
                    <a:pt x="3" y="45"/>
                  </a:moveTo>
                  <a:lnTo>
                    <a:pt x="3" y="45"/>
                  </a:lnTo>
                  <a:lnTo>
                    <a:pt x="0" y="47"/>
                  </a:lnTo>
                  <a:lnTo>
                    <a:pt x="0" y="48"/>
                  </a:lnTo>
                  <a:lnTo>
                    <a:pt x="2" y="50"/>
                  </a:lnTo>
                  <a:lnTo>
                    <a:pt x="4" y="51"/>
                  </a:lnTo>
                  <a:lnTo>
                    <a:pt x="7" y="52"/>
                  </a:lnTo>
                  <a:lnTo>
                    <a:pt x="11" y="51"/>
                  </a:lnTo>
                  <a:lnTo>
                    <a:pt x="16" y="49"/>
                  </a:lnTo>
                  <a:lnTo>
                    <a:pt x="21" y="47"/>
                  </a:lnTo>
                  <a:lnTo>
                    <a:pt x="32" y="43"/>
                  </a:lnTo>
                  <a:lnTo>
                    <a:pt x="37" y="43"/>
                  </a:lnTo>
                  <a:lnTo>
                    <a:pt x="41" y="43"/>
                  </a:lnTo>
                  <a:lnTo>
                    <a:pt x="46" y="43"/>
                  </a:lnTo>
                  <a:lnTo>
                    <a:pt x="50" y="43"/>
                  </a:lnTo>
                  <a:lnTo>
                    <a:pt x="52" y="43"/>
                  </a:lnTo>
                  <a:lnTo>
                    <a:pt x="53" y="44"/>
                  </a:lnTo>
                  <a:lnTo>
                    <a:pt x="54" y="44"/>
                  </a:lnTo>
                  <a:lnTo>
                    <a:pt x="55" y="44"/>
                  </a:lnTo>
                  <a:lnTo>
                    <a:pt x="58" y="43"/>
                  </a:lnTo>
                  <a:lnTo>
                    <a:pt x="60" y="42"/>
                  </a:lnTo>
                  <a:lnTo>
                    <a:pt x="62" y="42"/>
                  </a:lnTo>
                  <a:lnTo>
                    <a:pt x="73" y="41"/>
                  </a:lnTo>
                  <a:lnTo>
                    <a:pt x="76" y="41"/>
                  </a:lnTo>
                  <a:lnTo>
                    <a:pt x="79" y="38"/>
                  </a:lnTo>
                  <a:lnTo>
                    <a:pt x="82" y="37"/>
                  </a:lnTo>
                  <a:lnTo>
                    <a:pt x="86" y="38"/>
                  </a:lnTo>
                  <a:lnTo>
                    <a:pt x="88" y="38"/>
                  </a:lnTo>
                  <a:lnTo>
                    <a:pt x="91" y="37"/>
                  </a:lnTo>
                  <a:lnTo>
                    <a:pt x="97" y="32"/>
                  </a:lnTo>
                  <a:lnTo>
                    <a:pt x="99" y="31"/>
                  </a:lnTo>
                  <a:lnTo>
                    <a:pt x="99" y="30"/>
                  </a:lnTo>
                  <a:lnTo>
                    <a:pt x="97" y="28"/>
                  </a:lnTo>
                  <a:lnTo>
                    <a:pt x="96" y="26"/>
                  </a:lnTo>
                  <a:lnTo>
                    <a:pt x="95" y="22"/>
                  </a:lnTo>
                  <a:lnTo>
                    <a:pt x="94" y="21"/>
                  </a:lnTo>
                  <a:lnTo>
                    <a:pt x="93" y="21"/>
                  </a:lnTo>
                  <a:lnTo>
                    <a:pt x="90" y="20"/>
                  </a:lnTo>
                  <a:lnTo>
                    <a:pt x="83" y="20"/>
                  </a:lnTo>
                  <a:lnTo>
                    <a:pt x="82" y="20"/>
                  </a:lnTo>
                  <a:lnTo>
                    <a:pt x="83" y="19"/>
                  </a:lnTo>
                  <a:lnTo>
                    <a:pt x="83" y="18"/>
                  </a:lnTo>
                  <a:lnTo>
                    <a:pt x="82" y="17"/>
                  </a:lnTo>
                  <a:lnTo>
                    <a:pt x="81" y="16"/>
                  </a:lnTo>
                  <a:lnTo>
                    <a:pt x="78" y="16"/>
                  </a:lnTo>
                  <a:lnTo>
                    <a:pt x="77" y="16"/>
                  </a:lnTo>
                  <a:lnTo>
                    <a:pt x="76" y="12"/>
                  </a:lnTo>
                  <a:lnTo>
                    <a:pt x="75" y="10"/>
                  </a:lnTo>
                  <a:lnTo>
                    <a:pt x="72" y="9"/>
                  </a:lnTo>
                  <a:lnTo>
                    <a:pt x="68" y="9"/>
                  </a:lnTo>
                  <a:lnTo>
                    <a:pt x="62" y="10"/>
                  </a:lnTo>
                  <a:lnTo>
                    <a:pt x="54" y="12"/>
                  </a:lnTo>
                  <a:lnTo>
                    <a:pt x="53" y="12"/>
                  </a:lnTo>
                  <a:lnTo>
                    <a:pt x="54" y="11"/>
                  </a:lnTo>
                  <a:lnTo>
                    <a:pt x="54" y="10"/>
                  </a:lnTo>
                  <a:lnTo>
                    <a:pt x="54" y="9"/>
                  </a:lnTo>
                  <a:lnTo>
                    <a:pt x="55" y="7"/>
                  </a:lnTo>
                  <a:lnTo>
                    <a:pt x="56" y="6"/>
                  </a:lnTo>
                  <a:lnTo>
                    <a:pt x="59" y="5"/>
                  </a:lnTo>
                  <a:lnTo>
                    <a:pt x="60" y="4"/>
                  </a:lnTo>
                  <a:lnTo>
                    <a:pt x="59" y="3"/>
                  </a:lnTo>
                  <a:lnTo>
                    <a:pt x="56" y="2"/>
                  </a:lnTo>
                  <a:lnTo>
                    <a:pt x="53" y="1"/>
                  </a:lnTo>
                  <a:lnTo>
                    <a:pt x="49" y="0"/>
                  </a:lnTo>
                  <a:lnTo>
                    <a:pt x="48" y="1"/>
                  </a:lnTo>
                  <a:lnTo>
                    <a:pt x="47" y="2"/>
                  </a:lnTo>
                  <a:lnTo>
                    <a:pt x="45" y="6"/>
                  </a:lnTo>
                  <a:lnTo>
                    <a:pt x="44" y="7"/>
                  </a:lnTo>
                  <a:lnTo>
                    <a:pt x="42" y="6"/>
                  </a:lnTo>
                  <a:lnTo>
                    <a:pt x="40" y="3"/>
                  </a:lnTo>
                  <a:lnTo>
                    <a:pt x="39" y="3"/>
                  </a:lnTo>
                  <a:lnTo>
                    <a:pt x="38" y="3"/>
                  </a:lnTo>
                  <a:lnTo>
                    <a:pt x="35" y="4"/>
                  </a:lnTo>
                  <a:lnTo>
                    <a:pt x="31" y="7"/>
                  </a:lnTo>
                  <a:lnTo>
                    <a:pt x="28" y="9"/>
                  </a:lnTo>
                  <a:lnTo>
                    <a:pt x="30" y="12"/>
                  </a:lnTo>
                  <a:lnTo>
                    <a:pt x="30" y="14"/>
                  </a:lnTo>
                  <a:lnTo>
                    <a:pt x="30" y="15"/>
                  </a:lnTo>
                  <a:lnTo>
                    <a:pt x="27" y="14"/>
                  </a:lnTo>
                  <a:lnTo>
                    <a:pt x="26" y="15"/>
                  </a:lnTo>
                  <a:lnTo>
                    <a:pt x="25" y="17"/>
                  </a:lnTo>
                  <a:lnTo>
                    <a:pt x="24" y="20"/>
                  </a:lnTo>
                  <a:lnTo>
                    <a:pt x="24" y="21"/>
                  </a:lnTo>
                  <a:lnTo>
                    <a:pt x="24" y="22"/>
                  </a:lnTo>
                  <a:lnTo>
                    <a:pt x="27" y="23"/>
                  </a:lnTo>
                  <a:lnTo>
                    <a:pt x="25" y="23"/>
                  </a:lnTo>
                  <a:lnTo>
                    <a:pt x="21" y="22"/>
                  </a:lnTo>
                  <a:lnTo>
                    <a:pt x="19" y="23"/>
                  </a:lnTo>
                  <a:lnTo>
                    <a:pt x="18" y="24"/>
                  </a:lnTo>
                  <a:lnTo>
                    <a:pt x="14" y="28"/>
                  </a:lnTo>
                  <a:lnTo>
                    <a:pt x="11" y="33"/>
                  </a:lnTo>
                  <a:lnTo>
                    <a:pt x="9" y="39"/>
                  </a:lnTo>
                  <a:lnTo>
                    <a:pt x="8" y="41"/>
                  </a:lnTo>
                  <a:lnTo>
                    <a:pt x="6" y="43"/>
                  </a:lnTo>
                  <a:lnTo>
                    <a:pt x="3" y="4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69" name="Freeform 4692"/>
            <p:cNvSpPr>
              <a:spLocks/>
            </p:cNvSpPr>
            <p:nvPr/>
          </p:nvSpPr>
          <p:spPr bwMode="auto">
            <a:xfrm>
              <a:off x="4135" y="1249"/>
              <a:ext cx="17" cy="4"/>
            </a:xfrm>
            <a:custGeom>
              <a:avLst/>
              <a:gdLst>
                <a:gd name="T0" fmla="*/ 2 w 22"/>
                <a:gd name="T1" fmla="*/ 1 h 6"/>
                <a:gd name="T2" fmla="*/ 2 w 22"/>
                <a:gd name="T3" fmla="*/ 1 h 6"/>
                <a:gd name="T4" fmla="*/ 2 w 22"/>
                <a:gd name="T5" fmla="*/ 1 h 6"/>
                <a:gd name="T6" fmla="*/ 2 w 22"/>
                <a:gd name="T7" fmla="*/ 1 h 6"/>
                <a:gd name="T8" fmla="*/ 2 w 22"/>
                <a:gd name="T9" fmla="*/ 1 h 6"/>
                <a:gd name="T10" fmla="*/ 2 w 22"/>
                <a:gd name="T11" fmla="*/ 1 h 6"/>
                <a:gd name="T12" fmla="*/ 2 w 22"/>
                <a:gd name="T13" fmla="*/ 1 h 6"/>
                <a:gd name="T14" fmla="*/ 2 w 22"/>
                <a:gd name="T15" fmla="*/ 1 h 6"/>
                <a:gd name="T16" fmla="*/ 2 w 22"/>
                <a:gd name="T17" fmla="*/ 0 h 6"/>
                <a:gd name="T18" fmla="*/ 2 w 22"/>
                <a:gd name="T19" fmla="*/ 0 h 6"/>
                <a:gd name="T20" fmla="*/ 2 w 22"/>
                <a:gd name="T21" fmla="*/ 0 h 6"/>
                <a:gd name="T22" fmla="*/ 2 w 22"/>
                <a:gd name="T23" fmla="*/ 0 h 6"/>
                <a:gd name="T24" fmla="*/ 2 w 22"/>
                <a:gd name="T25" fmla="*/ 0 h 6"/>
                <a:gd name="T26" fmla="*/ 2 w 22"/>
                <a:gd name="T27" fmla="*/ 1 h 6"/>
                <a:gd name="T28" fmla="*/ 1 w 22"/>
                <a:gd name="T29" fmla="*/ 1 h 6"/>
                <a:gd name="T30" fmla="*/ 1 w 22"/>
                <a:gd name="T31" fmla="*/ 1 h 6"/>
                <a:gd name="T32" fmla="*/ 0 w 22"/>
                <a:gd name="T33" fmla="*/ 1 h 6"/>
                <a:gd name="T34" fmla="*/ 1 w 22"/>
                <a:gd name="T35" fmla="*/ 1 h 6"/>
                <a:gd name="T36" fmla="*/ 2 w 22"/>
                <a:gd name="T37" fmla="*/ 1 h 6"/>
                <a:gd name="T38" fmla="*/ 2 w 22"/>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6"/>
                <a:gd name="T62" fmla="*/ 22 w 22"/>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6">
                  <a:moveTo>
                    <a:pt x="3" y="5"/>
                  </a:moveTo>
                  <a:lnTo>
                    <a:pt x="3" y="5"/>
                  </a:lnTo>
                  <a:lnTo>
                    <a:pt x="13" y="5"/>
                  </a:lnTo>
                  <a:lnTo>
                    <a:pt x="18" y="4"/>
                  </a:lnTo>
                  <a:lnTo>
                    <a:pt x="22" y="2"/>
                  </a:lnTo>
                  <a:lnTo>
                    <a:pt x="22" y="1"/>
                  </a:lnTo>
                  <a:lnTo>
                    <a:pt x="19" y="0"/>
                  </a:lnTo>
                  <a:lnTo>
                    <a:pt x="15" y="0"/>
                  </a:lnTo>
                  <a:lnTo>
                    <a:pt x="5" y="0"/>
                  </a:lnTo>
                  <a:lnTo>
                    <a:pt x="3" y="1"/>
                  </a:lnTo>
                  <a:lnTo>
                    <a:pt x="1" y="3"/>
                  </a:lnTo>
                  <a:lnTo>
                    <a:pt x="0" y="5"/>
                  </a:lnTo>
                  <a:lnTo>
                    <a:pt x="1" y="6"/>
                  </a:lnTo>
                  <a:lnTo>
                    <a:pt x="3"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0" name="Freeform 4693"/>
            <p:cNvSpPr>
              <a:spLocks/>
            </p:cNvSpPr>
            <p:nvPr/>
          </p:nvSpPr>
          <p:spPr bwMode="auto">
            <a:xfrm>
              <a:off x="4018" y="1455"/>
              <a:ext cx="23" cy="13"/>
            </a:xfrm>
            <a:custGeom>
              <a:avLst/>
              <a:gdLst>
                <a:gd name="T0" fmla="*/ 1 w 28"/>
                <a:gd name="T1" fmla="*/ 3 h 15"/>
                <a:gd name="T2" fmla="*/ 1 w 28"/>
                <a:gd name="T3" fmla="*/ 3 h 15"/>
                <a:gd name="T4" fmla="*/ 2 w 28"/>
                <a:gd name="T5" fmla="*/ 3 h 15"/>
                <a:gd name="T6" fmla="*/ 2 w 28"/>
                <a:gd name="T7" fmla="*/ 3 h 15"/>
                <a:gd name="T8" fmla="*/ 2 w 28"/>
                <a:gd name="T9" fmla="*/ 3 h 15"/>
                <a:gd name="T10" fmla="*/ 2 w 28"/>
                <a:gd name="T11" fmla="*/ 3 h 15"/>
                <a:gd name="T12" fmla="*/ 2 w 28"/>
                <a:gd name="T13" fmla="*/ 3 h 15"/>
                <a:gd name="T14" fmla="*/ 2 w 28"/>
                <a:gd name="T15" fmla="*/ 3 h 15"/>
                <a:gd name="T16" fmla="*/ 2 w 28"/>
                <a:gd name="T17" fmla="*/ 3 h 15"/>
                <a:gd name="T18" fmla="*/ 2 w 28"/>
                <a:gd name="T19" fmla="*/ 3 h 15"/>
                <a:gd name="T20" fmla="*/ 2 w 28"/>
                <a:gd name="T21" fmla="*/ 3 h 15"/>
                <a:gd name="T22" fmla="*/ 2 w 28"/>
                <a:gd name="T23" fmla="*/ 3 h 15"/>
                <a:gd name="T24" fmla="*/ 2 w 28"/>
                <a:gd name="T25" fmla="*/ 3 h 15"/>
                <a:gd name="T26" fmla="*/ 2 w 28"/>
                <a:gd name="T27" fmla="*/ 3 h 15"/>
                <a:gd name="T28" fmla="*/ 2 w 28"/>
                <a:gd name="T29" fmla="*/ 3 h 15"/>
                <a:gd name="T30" fmla="*/ 2 w 28"/>
                <a:gd name="T31" fmla="*/ 3 h 15"/>
                <a:gd name="T32" fmla="*/ 2 w 28"/>
                <a:gd name="T33" fmla="*/ 3 h 15"/>
                <a:gd name="T34" fmla="*/ 2 w 28"/>
                <a:gd name="T35" fmla="*/ 3 h 15"/>
                <a:gd name="T36" fmla="*/ 2 w 28"/>
                <a:gd name="T37" fmla="*/ 3 h 15"/>
                <a:gd name="T38" fmla="*/ 3 w 28"/>
                <a:gd name="T39" fmla="*/ 3 h 15"/>
                <a:gd name="T40" fmla="*/ 3 w 28"/>
                <a:gd name="T41" fmla="*/ 3 h 15"/>
                <a:gd name="T42" fmla="*/ 3 w 28"/>
                <a:gd name="T43" fmla="*/ 3 h 15"/>
                <a:gd name="T44" fmla="*/ 3 w 28"/>
                <a:gd name="T45" fmla="*/ 3 h 15"/>
                <a:gd name="T46" fmla="*/ 3 w 28"/>
                <a:gd name="T47" fmla="*/ 3 h 15"/>
                <a:gd name="T48" fmla="*/ 3 w 28"/>
                <a:gd name="T49" fmla="*/ 3 h 15"/>
                <a:gd name="T50" fmla="*/ 3 w 28"/>
                <a:gd name="T51" fmla="*/ 3 h 15"/>
                <a:gd name="T52" fmla="*/ 2 w 28"/>
                <a:gd name="T53" fmla="*/ 3 h 15"/>
                <a:gd name="T54" fmla="*/ 2 w 28"/>
                <a:gd name="T55" fmla="*/ 3 h 15"/>
                <a:gd name="T56" fmla="*/ 2 w 28"/>
                <a:gd name="T57" fmla="*/ 3 h 15"/>
                <a:gd name="T58" fmla="*/ 2 w 28"/>
                <a:gd name="T59" fmla="*/ 3 h 15"/>
                <a:gd name="T60" fmla="*/ 2 w 28"/>
                <a:gd name="T61" fmla="*/ 3 h 15"/>
                <a:gd name="T62" fmla="*/ 2 w 28"/>
                <a:gd name="T63" fmla="*/ 3 h 15"/>
                <a:gd name="T64" fmla="*/ 2 w 28"/>
                <a:gd name="T65" fmla="*/ 2 h 15"/>
                <a:gd name="T66" fmla="*/ 2 w 28"/>
                <a:gd name="T67" fmla="*/ 2 h 15"/>
                <a:gd name="T68" fmla="*/ 2 w 28"/>
                <a:gd name="T69" fmla="*/ 2 h 15"/>
                <a:gd name="T70" fmla="*/ 2 w 28"/>
                <a:gd name="T71" fmla="*/ 2 h 15"/>
                <a:gd name="T72" fmla="*/ 2 w 28"/>
                <a:gd name="T73" fmla="*/ 1 h 15"/>
                <a:gd name="T74" fmla="*/ 2 w 28"/>
                <a:gd name="T75" fmla="*/ 1 h 15"/>
                <a:gd name="T76" fmla="*/ 2 w 28"/>
                <a:gd name="T77" fmla="*/ 0 h 15"/>
                <a:gd name="T78" fmla="*/ 2 w 28"/>
                <a:gd name="T79" fmla="*/ 1 h 15"/>
                <a:gd name="T80" fmla="*/ 2 w 28"/>
                <a:gd name="T81" fmla="*/ 1 h 15"/>
                <a:gd name="T82" fmla="*/ 2 w 28"/>
                <a:gd name="T83" fmla="*/ 2 h 15"/>
                <a:gd name="T84" fmla="*/ 2 w 28"/>
                <a:gd name="T85" fmla="*/ 2 h 15"/>
                <a:gd name="T86" fmla="*/ 1 w 28"/>
                <a:gd name="T87" fmla="*/ 3 h 15"/>
                <a:gd name="T88" fmla="*/ 1 w 28"/>
                <a:gd name="T89" fmla="*/ 3 h 15"/>
                <a:gd name="T90" fmla="*/ 1 w 28"/>
                <a:gd name="T91" fmla="*/ 3 h 15"/>
                <a:gd name="T92" fmla="*/ 1 w 28"/>
                <a:gd name="T93" fmla="*/ 3 h 15"/>
                <a:gd name="T94" fmla="*/ 1 w 28"/>
                <a:gd name="T95" fmla="*/ 3 h 15"/>
                <a:gd name="T96" fmla="*/ 1 w 28"/>
                <a:gd name="T97" fmla="*/ 3 h 15"/>
                <a:gd name="T98" fmla="*/ 0 w 28"/>
                <a:gd name="T99" fmla="*/ 3 h 15"/>
                <a:gd name="T100" fmla="*/ 0 w 28"/>
                <a:gd name="T101" fmla="*/ 3 h 15"/>
                <a:gd name="T102" fmla="*/ 0 w 28"/>
                <a:gd name="T103" fmla="*/ 3 h 15"/>
                <a:gd name="T104" fmla="*/ 1 w 28"/>
                <a:gd name="T105" fmla="*/ 3 h 15"/>
                <a:gd name="T106" fmla="*/ 1 w 28"/>
                <a:gd name="T107" fmla="*/ 3 h 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
                <a:gd name="T163" fmla="*/ 0 h 15"/>
                <a:gd name="T164" fmla="*/ 28 w 28"/>
                <a:gd name="T165" fmla="*/ 15 h 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 h="15">
                  <a:moveTo>
                    <a:pt x="1" y="15"/>
                  </a:moveTo>
                  <a:lnTo>
                    <a:pt x="1" y="15"/>
                  </a:lnTo>
                  <a:lnTo>
                    <a:pt x="2" y="15"/>
                  </a:lnTo>
                  <a:lnTo>
                    <a:pt x="3" y="14"/>
                  </a:lnTo>
                  <a:lnTo>
                    <a:pt x="4" y="13"/>
                  </a:lnTo>
                  <a:lnTo>
                    <a:pt x="5" y="14"/>
                  </a:lnTo>
                  <a:lnTo>
                    <a:pt x="6" y="15"/>
                  </a:lnTo>
                  <a:lnTo>
                    <a:pt x="8" y="15"/>
                  </a:lnTo>
                  <a:lnTo>
                    <a:pt x="11" y="13"/>
                  </a:lnTo>
                  <a:lnTo>
                    <a:pt x="15" y="12"/>
                  </a:lnTo>
                  <a:lnTo>
                    <a:pt x="18" y="12"/>
                  </a:lnTo>
                  <a:lnTo>
                    <a:pt x="20" y="12"/>
                  </a:lnTo>
                  <a:lnTo>
                    <a:pt x="22" y="11"/>
                  </a:lnTo>
                  <a:lnTo>
                    <a:pt x="24" y="11"/>
                  </a:lnTo>
                  <a:lnTo>
                    <a:pt x="26" y="11"/>
                  </a:lnTo>
                  <a:lnTo>
                    <a:pt x="28" y="11"/>
                  </a:lnTo>
                  <a:lnTo>
                    <a:pt x="28" y="9"/>
                  </a:lnTo>
                  <a:lnTo>
                    <a:pt x="26" y="7"/>
                  </a:lnTo>
                  <a:lnTo>
                    <a:pt x="25" y="6"/>
                  </a:lnTo>
                  <a:lnTo>
                    <a:pt x="24" y="5"/>
                  </a:lnTo>
                  <a:lnTo>
                    <a:pt x="22" y="6"/>
                  </a:lnTo>
                  <a:lnTo>
                    <a:pt x="20" y="5"/>
                  </a:lnTo>
                  <a:lnTo>
                    <a:pt x="19" y="4"/>
                  </a:lnTo>
                  <a:lnTo>
                    <a:pt x="19" y="2"/>
                  </a:lnTo>
                  <a:lnTo>
                    <a:pt x="20" y="2"/>
                  </a:lnTo>
                  <a:lnTo>
                    <a:pt x="19" y="1"/>
                  </a:lnTo>
                  <a:lnTo>
                    <a:pt x="15" y="0"/>
                  </a:lnTo>
                  <a:lnTo>
                    <a:pt x="10" y="1"/>
                  </a:lnTo>
                  <a:lnTo>
                    <a:pt x="2" y="2"/>
                  </a:lnTo>
                  <a:lnTo>
                    <a:pt x="1" y="3"/>
                  </a:lnTo>
                  <a:lnTo>
                    <a:pt x="1" y="4"/>
                  </a:lnTo>
                  <a:lnTo>
                    <a:pt x="1" y="8"/>
                  </a:lnTo>
                  <a:lnTo>
                    <a:pt x="1" y="11"/>
                  </a:lnTo>
                  <a:lnTo>
                    <a:pt x="0" y="13"/>
                  </a:lnTo>
                  <a:lnTo>
                    <a:pt x="0" y="14"/>
                  </a:lnTo>
                  <a:lnTo>
                    <a:pt x="1" y="1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1" name="Freeform 4694"/>
            <p:cNvSpPr>
              <a:spLocks/>
            </p:cNvSpPr>
            <p:nvPr/>
          </p:nvSpPr>
          <p:spPr bwMode="auto">
            <a:xfrm>
              <a:off x="3699" y="1251"/>
              <a:ext cx="48" cy="13"/>
            </a:xfrm>
            <a:custGeom>
              <a:avLst/>
              <a:gdLst>
                <a:gd name="T0" fmla="*/ 2 w 60"/>
                <a:gd name="T1" fmla="*/ 3 h 15"/>
                <a:gd name="T2" fmla="*/ 2 w 60"/>
                <a:gd name="T3" fmla="*/ 3 h 15"/>
                <a:gd name="T4" fmla="*/ 2 w 60"/>
                <a:gd name="T5" fmla="*/ 3 h 15"/>
                <a:gd name="T6" fmla="*/ 2 w 60"/>
                <a:gd name="T7" fmla="*/ 3 h 15"/>
                <a:gd name="T8" fmla="*/ 2 w 60"/>
                <a:gd name="T9" fmla="*/ 3 h 15"/>
                <a:gd name="T10" fmla="*/ 2 w 60"/>
                <a:gd name="T11" fmla="*/ 3 h 15"/>
                <a:gd name="T12" fmla="*/ 2 w 60"/>
                <a:gd name="T13" fmla="*/ 3 h 15"/>
                <a:gd name="T14" fmla="*/ 2 w 60"/>
                <a:gd name="T15" fmla="*/ 3 h 15"/>
                <a:gd name="T16" fmla="*/ 2 w 60"/>
                <a:gd name="T17" fmla="*/ 3 h 15"/>
                <a:gd name="T18" fmla="*/ 2 w 60"/>
                <a:gd name="T19" fmla="*/ 3 h 15"/>
                <a:gd name="T20" fmla="*/ 2 w 60"/>
                <a:gd name="T21" fmla="*/ 3 h 15"/>
                <a:gd name="T22" fmla="*/ 3 w 60"/>
                <a:gd name="T23" fmla="*/ 3 h 15"/>
                <a:gd name="T24" fmla="*/ 3 w 60"/>
                <a:gd name="T25" fmla="*/ 3 h 15"/>
                <a:gd name="T26" fmla="*/ 3 w 60"/>
                <a:gd name="T27" fmla="*/ 3 h 15"/>
                <a:gd name="T28" fmla="*/ 3 w 60"/>
                <a:gd name="T29" fmla="*/ 3 h 15"/>
                <a:gd name="T30" fmla="*/ 4 w 60"/>
                <a:gd name="T31" fmla="*/ 3 h 15"/>
                <a:gd name="T32" fmla="*/ 4 w 60"/>
                <a:gd name="T33" fmla="*/ 3 h 15"/>
                <a:gd name="T34" fmla="*/ 4 w 60"/>
                <a:gd name="T35" fmla="*/ 3 h 15"/>
                <a:gd name="T36" fmla="*/ 4 w 60"/>
                <a:gd name="T37" fmla="*/ 3 h 15"/>
                <a:gd name="T38" fmla="*/ 4 w 60"/>
                <a:gd name="T39" fmla="*/ 3 h 15"/>
                <a:gd name="T40" fmla="*/ 4 w 60"/>
                <a:gd name="T41" fmla="*/ 3 h 15"/>
                <a:gd name="T42" fmla="*/ 5 w 60"/>
                <a:gd name="T43" fmla="*/ 3 h 15"/>
                <a:gd name="T44" fmla="*/ 5 w 60"/>
                <a:gd name="T45" fmla="*/ 3 h 15"/>
                <a:gd name="T46" fmla="*/ 5 w 60"/>
                <a:gd name="T47" fmla="*/ 3 h 15"/>
                <a:gd name="T48" fmla="*/ 5 w 60"/>
                <a:gd name="T49" fmla="*/ 3 h 15"/>
                <a:gd name="T50" fmla="*/ 5 w 60"/>
                <a:gd name="T51" fmla="*/ 3 h 15"/>
                <a:gd name="T52" fmla="*/ 5 w 60"/>
                <a:gd name="T53" fmla="*/ 3 h 15"/>
                <a:gd name="T54" fmla="*/ 5 w 60"/>
                <a:gd name="T55" fmla="*/ 3 h 15"/>
                <a:gd name="T56" fmla="*/ 5 w 60"/>
                <a:gd name="T57" fmla="*/ 1 h 15"/>
                <a:gd name="T58" fmla="*/ 5 w 60"/>
                <a:gd name="T59" fmla="*/ 0 h 15"/>
                <a:gd name="T60" fmla="*/ 4 w 60"/>
                <a:gd name="T61" fmla="*/ 0 h 15"/>
                <a:gd name="T62" fmla="*/ 3 w 60"/>
                <a:gd name="T63" fmla="*/ 0 h 15"/>
                <a:gd name="T64" fmla="*/ 3 w 60"/>
                <a:gd name="T65" fmla="*/ 0 h 15"/>
                <a:gd name="T66" fmla="*/ 2 w 60"/>
                <a:gd name="T67" fmla="*/ 3 h 15"/>
                <a:gd name="T68" fmla="*/ 0 w 60"/>
                <a:gd name="T69" fmla="*/ 3 h 15"/>
                <a:gd name="T70" fmla="*/ 2 w 60"/>
                <a:gd name="T71" fmla="*/ 3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5"/>
                <a:gd name="T110" fmla="*/ 60 w 6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5">
                  <a:moveTo>
                    <a:pt x="2" y="8"/>
                  </a:moveTo>
                  <a:lnTo>
                    <a:pt x="2" y="8"/>
                  </a:lnTo>
                  <a:lnTo>
                    <a:pt x="4" y="10"/>
                  </a:lnTo>
                  <a:lnTo>
                    <a:pt x="7" y="11"/>
                  </a:lnTo>
                  <a:lnTo>
                    <a:pt x="9" y="12"/>
                  </a:lnTo>
                  <a:lnTo>
                    <a:pt x="11" y="12"/>
                  </a:lnTo>
                  <a:lnTo>
                    <a:pt x="15" y="11"/>
                  </a:lnTo>
                  <a:lnTo>
                    <a:pt x="17" y="11"/>
                  </a:lnTo>
                  <a:lnTo>
                    <a:pt x="17" y="13"/>
                  </a:lnTo>
                  <a:lnTo>
                    <a:pt x="17" y="14"/>
                  </a:lnTo>
                  <a:lnTo>
                    <a:pt x="18" y="15"/>
                  </a:lnTo>
                  <a:lnTo>
                    <a:pt x="20" y="14"/>
                  </a:lnTo>
                  <a:lnTo>
                    <a:pt x="24" y="14"/>
                  </a:lnTo>
                  <a:lnTo>
                    <a:pt x="26" y="12"/>
                  </a:lnTo>
                  <a:lnTo>
                    <a:pt x="28" y="11"/>
                  </a:lnTo>
                  <a:lnTo>
                    <a:pt x="30" y="11"/>
                  </a:lnTo>
                  <a:lnTo>
                    <a:pt x="32" y="11"/>
                  </a:lnTo>
                  <a:lnTo>
                    <a:pt x="33" y="10"/>
                  </a:lnTo>
                  <a:lnTo>
                    <a:pt x="34" y="8"/>
                  </a:lnTo>
                  <a:lnTo>
                    <a:pt x="35" y="8"/>
                  </a:lnTo>
                  <a:lnTo>
                    <a:pt x="38" y="10"/>
                  </a:lnTo>
                  <a:lnTo>
                    <a:pt x="39" y="10"/>
                  </a:lnTo>
                  <a:lnTo>
                    <a:pt x="40" y="8"/>
                  </a:lnTo>
                  <a:lnTo>
                    <a:pt x="40" y="6"/>
                  </a:lnTo>
                  <a:lnTo>
                    <a:pt x="41" y="5"/>
                  </a:lnTo>
                  <a:lnTo>
                    <a:pt x="43" y="3"/>
                  </a:lnTo>
                  <a:lnTo>
                    <a:pt x="44" y="3"/>
                  </a:lnTo>
                  <a:lnTo>
                    <a:pt x="45" y="4"/>
                  </a:lnTo>
                  <a:lnTo>
                    <a:pt x="47" y="5"/>
                  </a:lnTo>
                  <a:lnTo>
                    <a:pt x="49" y="6"/>
                  </a:lnTo>
                  <a:lnTo>
                    <a:pt x="51" y="7"/>
                  </a:lnTo>
                  <a:lnTo>
                    <a:pt x="52" y="7"/>
                  </a:lnTo>
                  <a:lnTo>
                    <a:pt x="55" y="7"/>
                  </a:lnTo>
                  <a:lnTo>
                    <a:pt x="59" y="8"/>
                  </a:lnTo>
                  <a:lnTo>
                    <a:pt x="60" y="8"/>
                  </a:lnTo>
                  <a:lnTo>
                    <a:pt x="60" y="7"/>
                  </a:lnTo>
                  <a:lnTo>
                    <a:pt x="58" y="5"/>
                  </a:lnTo>
                  <a:lnTo>
                    <a:pt x="58" y="4"/>
                  </a:lnTo>
                  <a:lnTo>
                    <a:pt x="58" y="3"/>
                  </a:lnTo>
                  <a:lnTo>
                    <a:pt x="57" y="2"/>
                  </a:lnTo>
                  <a:lnTo>
                    <a:pt x="55" y="1"/>
                  </a:lnTo>
                  <a:lnTo>
                    <a:pt x="52" y="0"/>
                  </a:lnTo>
                  <a:lnTo>
                    <a:pt x="48" y="1"/>
                  </a:lnTo>
                  <a:lnTo>
                    <a:pt x="43" y="0"/>
                  </a:lnTo>
                  <a:lnTo>
                    <a:pt x="39" y="0"/>
                  </a:lnTo>
                  <a:lnTo>
                    <a:pt x="37" y="0"/>
                  </a:lnTo>
                  <a:lnTo>
                    <a:pt x="3" y="7"/>
                  </a:lnTo>
                  <a:lnTo>
                    <a:pt x="0" y="7"/>
                  </a:lnTo>
                  <a:lnTo>
                    <a:pt x="0" y="8"/>
                  </a:lnTo>
                  <a:lnTo>
                    <a:pt x="2"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2" name="Freeform 4695"/>
            <p:cNvSpPr>
              <a:spLocks/>
            </p:cNvSpPr>
            <p:nvPr/>
          </p:nvSpPr>
          <p:spPr bwMode="auto">
            <a:xfrm>
              <a:off x="3721" y="1249"/>
              <a:ext cx="64" cy="25"/>
            </a:xfrm>
            <a:custGeom>
              <a:avLst/>
              <a:gdLst>
                <a:gd name="T0" fmla="*/ 4 w 80"/>
                <a:gd name="T1" fmla="*/ 3 h 30"/>
                <a:gd name="T2" fmla="*/ 4 w 80"/>
                <a:gd name="T3" fmla="*/ 3 h 30"/>
                <a:gd name="T4" fmla="*/ 3 w 80"/>
                <a:gd name="T5" fmla="*/ 3 h 30"/>
                <a:gd name="T6" fmla="*/ 2 w 80"/>
                <a:gd name="T7" fmla="*/ 3 h 30"/>
                <a:gd name="T8" fmla="*/ 2 w 80"/>
                <a:gd name="T9" fmla="*/ 3 h 30"/>
                <a:gd name="T10" fmla="*/ 2 w 80"/>
                <a:gd name="T11" fmla="*/ 3 h 30"/>
                <a:gd name="T12" fmla="*/ 2 w 80"/>
                <a:gd name="T13" fmla="*/ 3 h 30"/>
                <a:gd name="T14" fmla="*/ 2 w 80"/>
                <a:gd name="T15" fmla="*/ 3 h 30"/>
                <a:gd name="T16" fmla="*/ 2 w 80"/>
                <a:gd name="T17" fmla="*/ 3 h 30"/>
                <a:gd name="T18" fmla="*/ 2 w 80"/>
                <a:gd name="T19" fmla="*/ 3 h 30"/>
                <a:gd name="T20" fmla="*/ 2 w 80"/>
                <a:gd name="T21" fmla="*/ 3 h 30"/>
                <a:gd name="T22" fmla="*/ 2 w 80"/>
                <a:gd name="T23" fmla="*/ 3 h 30"/>
                <a:gd name="T24" fmla="*/ 2 w 80"/>
                <a:gd name="T25" fmla="*/ 3 h 30"/>
                <a:gd name="T26" fmla="*/ 2 w 80"/>
                <a:gd name="T27" fmla="*/ 3 h 30"/>
                <a:gd name="T28" fmla="*/ 2 w 80"/>
                <a:gd name="T29" fmla="*/ 3 h 30"/>
                <a:gd name="T30" fmla="*/ 2 w 80"/>
                <a:gd name="T31" fmla="*/ 3 h 30"/>
                <a:gd name="T32" fmla="*/ 1 w 80"/>
                <a:gd name="T33" fmla="*/ 3 h 30"/>
                <a:gd name="T34" fmla="*/ 1 w 80"/>
                <a:gd name="T35" fmla="*/ 3 h 30"/>
                <a:gd name="T36" fmla="*/ 2 w 80"/>
                <a:gd name="T37" fmla="*/ 4 h 30"/>
                <a:gd name="T38" fmla="*/ 2 w 80"/>
                <a:gd name="T39" fmla="*/ 4 h 30"/>
                <a:gd name="T40" fmla="*/ 2 w 80"/>
                <a:gd name="T41" fmla="*/ 3 h 30"/>
                <a:gd name="T42" fmla="*/ 2 w 80"/>
                <a:gd name="T43" fmla="*/ 4 h 30"/>
                <a:gd name="T44" fmla="*/ 2 w 80"/>
                <a:gd name="T45" fmla="*/ 4 h 30"/>
                <a:gd name="T46" fmla="*/ 2 w 80"/>
                <a:gd name="T47" fmla="*/ 5 h 30"/>
                <a:gd name="T48" fmla="*/ 2 w 80"/>
                <a:gd name="T49" fmla="*/ 4 h 30"/>
                <a:gd name="T50" fmla="*/ 3 w 80"/>
                <a:gd name="T51" fmla="*/ 4 h 30"/>
                <a:gd name="T52" fmla="*/ 3 w 80"/>
                <a:gd name="T53" fmla="*/ 4 h 30"/>
                <a:gd name="T54" fmla="*/ 3 w 80"/>
                <a:gd name="T55" fmla="*/ 3 h 30"/>
                <a:gd name="T56" fmla="*/ 3 w 80"/>
                <a:gd name="T57" fmla="*/ 3 h 30"/>
                <a:gd name="T58" fmla="*/ 3 w 80"/>
                <a:gd name="T59" fmla="*/ 3 h 30"/>
                <a:gd name="T60" fmla="*/ 7 w 80"/>
                <a:gd name="T61" fmla="*/ 3 h 30"/>
                <a:gd name="T62" fmla="*/ 7 w 80"/>
                <a:gd name="T63" fmla="*/ 3 h 30"/>
                <a:gd name="T64" fmla="*/ 6 w 80"/>
                <a:gd name="T65" fmla="*/ 3 h 30"/>
                <a:gd name="T66" fmla="*/ 6 w 80"/>
                <a:gd name="T67" fmla="*/ 3 h 30"/>
                <a:gd name="T68" fmla="*/ 6 w 80"/>
                <a:gd name="T69" fmla="*/ 1 h 30"/>
                <a:gd name="T70" fmla="*/ 6 w 80"/>
                <a:gd name="T71" fmla="*/ 0 h 30"/>
                <a:gd name="T72" fmla="*/ 6 w 80"/>
                <a:gd name="T73" fmla="*/ 1 h 30"/>
                <a:gd name="T74" fmla="*/ 5 w 80"/>
                <a:gd name="T75" fmla="*/ 0 h 30"/>
                <a:gd name="T76" fmla="*/ 4 w 80"/>
                <a:gd name="T77" fmla="*/ 2 h 30"/>
                <a:gd name="T78" fmla="*/ 3 w 80"/>
                <a:gd name="T79" fmla="*/ 3 h 30"/>
                <a:gd name="T80" fmla="*/ 3 w 80"/>
                <a:gd name="T81" fmla="*/ 3 h 30"/>
                <a:gd name="T82" fmla="*/ 4 w 80"/>
                <a:gd name="T83" fmla="*/ 3 h 30"/>
                <a:gd name="T84" fmla="*/ 4 w 80"/>
                <a:gd name="T85" fmla="*/ 3 h 30"/>
                <a:gd name="T86" fmla="*/ 4 w 80"/>
                <a:gd name="T87" fmla="*/ 3 h 30"/>
                <a:gd name="T88" fmla="*/ 4 w 80"/>
                <a:gd name="T89" fmla="*/ 3 h 30"/>
                <a:gd name="T90" fmla="*/ 4 w 80"/>
                <a:gd name="T91" fmla="*/ 3 h 30"/>
                <a:gd name="T92" fmla="*/ 4 w 80"/>
                <a:gd name="T93" fmla="*/ 3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0"/>
                <a:gd name="T142" fmla="*/ 0 h 30"/>
                <a:gd name="T143" fmla="*/ 80 w 80"/>
                <a:gd name="T144" fmla="*/ 30 h 3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0" h="30">
                  <a:moveTo>
                    <a:pt x="45" y="9"/>
                  </a:moveTo>
                  <a:lnTo>
                    <a:pt x="45" y="9"/>
                  </a:lnTo>
                  <a:lnTo>
                    <a:pt x="44" y="9"/>
                  </a:lnTo>
                  <a:lnTo>
                    <a:pt x="43" y="10"/>
                  </a:lnTo>
                  <a:lnTo>
                    <a:pt x="42" y="12"/>
                  </a:lnTo>
                  <a:lnTo>
                    <a:pt x="40" y="14"/>
                  </a:lnTo>
                  <a:lnTo>
                    <a:pt x="39" y="14"/>
                  </a:lnTo>
                  <a:lnTo>
                    <a:pt x="33" y="15"/>
                  </a:lnTo>
                  <a:lnTo>
                    <a:pt x="31" y="15"/>
                  </a:lnTo>
                  <a:lnTo>
                    <a:pt x="28" y="13"/>
                  </a:lnTo>
                  <a:lnTo>
                    <a:pt x="27" y="13"/>
                  </a:lnTo>
                  <a:lnTo>
                    <a:pt x="25" y="14"/>
                  </a:lnTo>
                  <a:lnTo>
                    <a:pt x="24" y="14"/>
                  </a:lnTo>
                  <a:lnTo>
                    <a:pt x="21" y="13"/>
                  </a:lnTo>
                  <a:lnTo>
                    <a:pt x="17" y="14"/>
                  </a:lnTo>
                  <a:lnTo>
                    <a:pt x="13" y="16"/>
                  </a:lnTo>
                  <a:lnTo>
                    <a:pt x="12" y="17"/>
                  </a:lnTo>
                  <a:lnTo>
                    <a:pt x="14" y="17"/>
                  </a:lnTo>
                  <a:lnTo>
                    <a:pt x="17" y="16"/>
                  </a:lnTo>
                  <a:lnTo>
                    <a:pt x="19" y="16"/>
                  </a:lnTo>
                  <a:lnTo>
                    <a:pt x="22" y="16"/>
                  </a:lnTo>
                  <a:lnTo>
                    <a:pt x="24" y="17"/>
                  </a:lnTo>
                  <a:lnTo>
                    <a:pt x="22" y="18"/>
                  </a:lnTo>
                  <a:lnTo>
                    <a:pt x="16" y="18"/>
                  </a:lnTo>
                  <a:lnTo>
                    <a:pt x="15" y="19"/>
                  </a:lnTo>
                  <a:lnTo>
                    <a:pt x="16" y="19"/>
                  </a:lnTo>
                  <a:lnTo>
                    <a:pt x="20" y="20"/>
                  </a:lnTo>
                  <a:lnTo>
                    <a:pt x="22" y="20"/>
                  </a:lnTo>
                  <a:lnTo>
                    <a:pt x="22" y="21"/>
                  </a:lnTo>
                  <a:lnTo>
                    <a:pt x="18" y="22"/>
                  </a:lnTo>
                  <a:lnTo>
                    <a:pt x="13" y="21"/>
                  </a:lnTo>
                  <a:lnTo>
                    <a:pt x="7" y="20"/>
                  </a:lnTo>
                  <a:lnTo>
                    <a:pt x="5" y="20"/>
                  </a:lnTo>
                  <a:lnTo>
                    <a:pt x="4" y="20"/>
                  </a:lnTo>
                  <a:lnTo>
                    <a:pt x="1" y="21"/>
                  </a:lnTo>
                  <a:lnTo>
                    <a:pt x="0" y="22"/>
                  </a:lnTo>
                  <a:lnTo>
                    <a:pt x="0" y="23"/>
                  </a:lnTo>
                  <a:lnTo>
                    <a:pt x="1" y="23"/>
                  </a:lnTo>
                  <a:lnTo>
                    <a:pt x="3" y="26"/>
                  </a:lnTo>
                  <a:lnTo>
                    <a:pt x="4" y="27"/>
                  </a:lnTo>
                  <a:lnTo>
                    <a:pt x="5" y="27"/>
                  </a:lnTo>
                  <a:lnTo>
                    <a:pt x="10" y="26"/>
                  </a:lnTo>
                  <a:lnTo>
                    <a:pt x="13" y="24"/>
                  </a:lnTo>
                  <a:lnTo>
                    <a:pt x="18" y="24"/>
                  </a:lnTo>
                  <a:lnTo>
                    <a:pt x="20" y="26"/>
                  </a:lnTo>
                  <a:lnTo>
                    <a:pt x="21" y="26"/>
                  </a:lnTo>
                  <a:lnTo>
                    <a:pt x="19" y="27"/>
                  </a:lnTo>
                  <a:lnTo>
                    <a:pt x="18" y="27"/>
                  </a:lnTo>
                  <a:lnTo>
                    <a:pt x="16" y="29"/>
                  </a:lnTo>
                  <a:lnTo>
                    <a:pt x="16" y="30"/>
                  </a:lnTo>
                  <a:lnTo>
                    <a:pt x="19" y="30"/>
                  </a:lnTo>
                  <a:lnTo>
                    <a:pt x="28" y="29"/>
                  </a:lnTo>
                  <a:lnTo>
                    <a:pt x="33" y="28"/>
                  </a:lnTo>
                  <a:lnTo>
                    <a:pt x="38" y="27"/>
                  </a:lnTo>
                  <a:lnTo>
                    <a:pt x="39" y="26"/>
                  </a:lnTo>
                  <a:lnTo>
                    <a:pt x="38" y="24"/>
                  </a:lnTo>
                  <a:lnTo>
                    <a:pt x="35" y="22"/>
                  </a:lnTo>
                  <a:lnTo>
                    <a:pt x="34" y="20"/>
                  </a:lnTo>
                  <a:lnTo>
                    <a:pt x="35" y="19"/>
                  </a:lnTo>
                  <a:lnTo>
                    <a:pt x="38" y="18"/>
                  </a:lnTo>
                  <a:lnTo>
                    <a:pt x="78" y="7"/>
                  </a:lnTo>
                  <a:lnTo>
                    <a:pt x="80" y="7"/>
                  </a:lnTo>
                  <a:lnTo>
                    <a:pt x="80" y="6"/>
                  </a:lnTo>
                  <a:lnTo>
                    <a:pt x="77" y="6"/>
                  </a:lnTo>
                  <a:lnTo>
                    <a:pt x="76" y="5"/>
                  </a:lnTo>
                  <a:lnTo>
                    <a:pt x="74" y="5"/>
                  </a:lnTo>
                  <a:lnTo>
                    <a:pt x="73" y="4"/>
                  </a:lnTo>
                  <a:lnTo>
                    <a:pt x="72" y="5"/>
                  </a:lnTo>
                  <a:lnTo>
                    <a:pt x="71" y="5"/>
                  </a:lnTo>
                  <a:lnTo>
                    <a:pt x="70" y="4"/>
                  </a:lnTo>
                  <a:lnTo>
                    <a:pt x="69" y="1"/>
                  </a:lnTo>
                  <a:lnTo>
                    <a:pt x="68" y="0"/>
                  </a:lnTo>
                  <a:lnTo>
                    <a:pt x="67" y="0"/>
                  </a:lnTo>
                  <a:lnTo>
                    <a:pt x="64" y="1"/>
                  </a:lnTo>
                  <a:lnTo>
                    <a:pt x="62" y="1"/>
                  </a:lnTo>
                  <a:lnTo>
                    <a:pt x="59" y="0"/>
                  </a:lnTo>
                  <a:lnTo>
                    <a:pt x="56" y="0"/>
                  </a:lnTo>
                  <a:lnTo>
                    <a:pt x="53" y="0"/>
                  </a:lnTo>
                  <a:lnTo>
                    <a:pt x="45" y="2"/>
                  </a:lnTo>
                  <a:lnTo>
                    <a:pt x="42" y="3"/>
                  </a:lnTo>
                  <a:lnTo>
                    <a:pt x="36" y="5"/>
                  </a:lnTo>
                  <a:lnTo>
                    <a:pt x="36" y="6"/>
                  </a:lnTo>
                  <a:lnTo>
                    <a:pt x="39" y="6"/>
                  </a:lnTo>
                  <a:lnTo>
                    <a:pt x="41" y="6"/>
                  </a:lnTo>
                  <a:lnTo>
                    <a:pt x="41" y="7"/>
                  </a:lnTo>
                  <a:lnTo>
                    <a:pt x="42" y="7"/>
                  </a:lnTo>
                  <a:lnTo>
                    <a:pt x="44" y="7"/>
                  </a:lnTo>
                  <a:lnTo>
                    <a:pt x="46" y="7"/>
                  </a:lnTo>
                  <a:lnTo>
                    <a:pt x="47" y="8"/>
                  </a:lnTo>
                  <a:lnTo>
                    <a:pt x="47" y="9"/>
                  </a:lnTo>
                  <a:lnTo>
                    <a:pt x="47" y="10"/>
                  </a:lnTo>
                  <a:lnTo>
                    <a:pt x="46" y="10"/>
                  </a:lnTo>
                  <a:lnTo>
                    <a:pt x="45"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3" name="Freeform 4696"/>
            <p:cNvSpPr>
              <a:spLocks/>
            </p:cNvSpPr>
            <p:nvPr/>
          </p:nvSpPr>
          <p:spPr bwMode="auto">
            <a:xfrm>
              <a:off x="3793" y="1265"/>
              <a:ext cx="19" cy="7"/>
            </a:xfrm>
            <a:custGeom>
              <a:avLst/>
              <a:gdLst>
                <a:gd name="T0" fmla="*/ 2 w 24"/>
                <a:gd name="T1" fmla="*/ 2 h 9"/>
                <a:gd name="T2" fmla="*/ 2 w 24"/>
                <a:gd name="T3" fmla="*/ 2 h 9"/>
                <a:gd name="T4" fmla="*/ 2 w 24"/>
                <a:gd name="T5" fmla="*/ 2 h 9"/>
                <a:gd name="T6" fmla="*/ 2 w 24"/>
                <a:gd name="T7" fmla="*/ 2 h 9"/>
                <a:gd name="T8" fmla="*/ 2 w 24"/>
                <a:gd name="T9" fmla="*/ 2 h 9"/>
                <a:gd name="T10" fmla="*/ 2 w 24"/>
                <a:gd name="T11" fmla="*/ 2 h 9"/>
                <a:gd name="T12" fmla="*/ 2 w 24"/>
                <a:gd name="T13" fmla="*/ 2 h 9"/>
                <a:gd name="T14" fmla="*/ 2 w 24"/>
                <a:gd name="T15" fmla="*/ 2 h 9"/>
                <a:gd name="T16" fmla="*/ 2 w 24"/>
                <a:gd name="T17" fmla="*/ 2 h 9"/>
                <a:gd name="T18" fmla="*/ 2 w 24"/>
                <a:gd name="T19" fmla="*/ 2 h 9"/>
                <a:gd name="T20" fmla="*/ 2 w 24"/>
                <a:gd name="T21" fmla="*/ 2 h 9"/>
                <a:gd name="T22" fmla="*/ 2 w 24"/>
                <a:gd name="T23" fmla="*/ 2 h 9"/>
                <a:gd name="T24" fmla="*/ 2 w 24"/>
                <a:gd name="T25" fmla="*/ 2 h 9"/>
                <a:gd name="T26" fmla="*/ 2 w 24"/>
                <a:gd name="T27" fmla="*/ 2 h 9"/>
                <a:gd name="T28" fmla="*/ 2 w 24"/>
                <a:gd name="T29" fmla="*/ 2 h 9"/>
                <a:gd name="T30" fmla="*/ 2 w 24"/>
                <a:gd name="T31" fmla="*/ 2 h 9"/>
                <a:gd name="T32" fmla="*/ 2 w 24"/>
                <a:gd name="T33" fmla="*/ 2 h 9"/>
                <a:gd name="T34" fmla="*/ 2 w 24"/>
                <a:gd name="T35" fmla="*/ 2 h 9"/>
                <a:gd name="T36" fmla="*/ 2 w 24"/>
                <a:gd name="T37" fmla="*/ 2 h 9"/>
                <a:gd name="T38" fmla="*/ 2 w 24"/>
                <a:gd name="T39" fmla="*/ 2 h 9"/>
                <a:gd name="T40" fmla="*/ 2 w 24"/>
                <a:gd name="T41" fmla="*/ 1 h 9"/>
                <a:gd name="T42" fmla="*/ 2 w 24"/>
                <a:gd name="T43" fmla="*/ 0 h 9"/>
                <a:gd name="T44" fmla="*/ 2 w 24"/>
                <a:gd name="T45" fmla="*/ 0 h 9"/>
                <a:gd name="T46" fmla="*/ 2 w 24"/>
                <a:gd name="T47" fmla="*/ 0 h 9"/>
                <a:gd name="T48" fmla="*/ 2 w 24"/>
                <a:gd name="T49" fmla="*/ 0 h 9"/>
                <a:gd name="T50" fmla="*/ 2 w 24"/>
                <a:gd name="T51" fmla="*/ 1 h 9"/>
                <a:gd name="T52" fmla="*/ 2 w 24"/>
                <a:gd name="T53" fmla="*/ 2 h 9"/>
                <a:gd name="T54" fmla="*/ 2 w 24"/>
                <a:gd name="T55" fmla="*/ 2 h 9"/>
                <a:gd name="T56" fmla="*/ 0 w 24"/>
                <a:gd name="T57" fmla="*/ 2 h 9"/>
                <a:gd name="T58" fmla="*/ 1 w 24"/>
                <a:gd name="T59" fmla="*/ 2 h 9"/>
                <a:gd name="T60" fmla="*/ 2 w 24"/>
                <a:gd name="T61" fmla="*/ 2 h 9"/>
                <a:gd name="T62" fmla="*/ 2 w 24"/>
                <a:gd name="T63" fmla="*/ 2 h 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9"/>
                <a:gd name="T98" fmla="*/ 24 w 24"/>
                <a:gd name="T99" fmla="*/ 9 h 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9">
                  <a:moveTo>
                    <a:pt x="2" y="8"/>
                  </a:moveTo>
                  <a:lnTo>
                    <a:pt x="2" y="8"/>
                  </a:lnTo>
                  <a:lnTo>
                    <a:pt x="6" y="9"/>
                  </a:lnTo>
                  <a:lnTo>
                    <a:pt x="10" y="9"/>
                  </a:lnTo>
                  <a:lnTo>
                    <a:pt x="18" y="9"/>
                  </a:lnTo>
                  <a:lnTo>
                    <a:pt x="19" y="9"/>
                  </a:lnTo>
                  <a:lnTo>
                    <a:pt x="20" y="8"/>
                  </a:lnTo>
                  <a:lnTo>
                    <a:pt x="20" y="6"/>
                  </a:lnTo>
                  <a:lnTo>
                    <a:pt x="21" y="6"/>
                  </a:lnTo>
                  <a:lnTo>
                    <a:pt x="24" y="6"/>
                  </a:lnTo>
                  <a:lnTo>
                    <a:pt x="24" y="5"/>
                  </a:lnTo>
                  <a:lnTo>
                    <a:pt x="20" y="4"/>
                  </a:lnTo>
                  <a:lnTo>
                    <a:pt x="18" y="3"/>
                  </a:lnTo>
                  <a:lnTo>
                    <a:pt x="17" y="2"/>
                  </a:lnTo>
                  <a:lnTo>
                    <a:pt x="17" y="1"/>
                  </a:lnTo>
                  <a:lnTo>
                    <a:pt x="14" y="0"/>
                  </a:lnTo>
                  <a:lnTo>
                    <a:pt x="13" y="0"/>
                  </a:lnTo>
                  <a:lnTo>
                    <a:pt x="12" y="0"/>
                  </a:lnTo>
                  <a:lnTo>
                    <a:pt x="8" y="1"/>
                  </a:lnTo>
                  <a:lnTo>
                    <a:pt x="2" y="5"/>
                  </a:lnTo>
                  <a:lnTo>
                    <a:pt x="0" y="8"/>
                  </a:lnTo>
                  <a:lnTo>
                    <a:pt x="1" y="8"/>
                  </a:lnTo>
                  <a:lnTo>
                    <a:pt x="2"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4" name="Freeform 4697"/>
            <p:cNvSpPr>
              <a:spLocks/>
            </p:cNvSpPr>
            <p:nvPr/>
          </p:nvSpPr>
          <p:spPr bwMode="auto">
            <a:xfrm>
              <a:off x="3814" y="1252"/>
              <a:ext cx="25" cy="3"/>
            </a:xfrm>
            <a:custGeom>
              <a:avLst/>
              <a:gdLst>
                <a:gd name="T0" fmla="*/ 1 w 30"/>
                <a:gd name="T1" fmla="*/ 1 h 3"/>
                <a:gd name="T2" fmla="*/ 1 w 30"/>
                <a:gd name="T3" fmla="*/ 1 h 3"/>
                <a:gd name="T4" fmla="*/ 3 w 30"/>
                <a:gd name="T5" fmla="*/ 1 h 3"/>
                <a:gd name="T6" fmla="*/ 3 w 30"/>
                <a:gd name="T7" fmla="*/ 1 h 3"/>
                <a:gd name="T8" fmla="*/ 3 w 30"/>
                <a:gd name="T9" fmla="*/ 1 h 3"/>
                <a:gd name="T10" fmla="*/ 3 w 30"/>
                <a:gd name="T11" fmla="*/ 1 h 3"/>
                <a:gd name="T12" fmla="*/ 3 w 30"/>
                <a:gd name="T13" fmla="*/ 3 h 3"/>
                <a:gd name="T14" fmla="*/ 3 w 30"/>
                <a:gd name="T15" fmla="*/ 3 h 3"/>
                <a:gd name="T16" fmla="*/ 3 w 30"/>
                <a:gd name="T17" fmla="*/ 3 h 3"/>
                <a:gd name="T18" fmla="*/ 3 w 30"/>
                <a:gd name="T19" fmla="*/ 3 h 3"/>
                <a:gd name="T20" fmla="*/ 3 w 30"/>
                <a:gd name="T21" fmla="*/ 3 h 3"/>
                <a:gd name="T22" fmla="*/ 4 w 30"/>
                <a:gd name="T23" fmla="*/ 1 h 3"/>
                <a:gd name="T24" fmla="*/ 4 w 30"/>
                <a:gd name="T25" fmla="*/ 1 h 3"/>
                <a:gd name="T26" fmla="*/ 5 w 30"/>
                <a:gd name="T27" fmla="*/ 1 h 3"/>
                <a:gd name="T28" fmla="*/ 5 w 30"/>
                <a:gd name="T29" fmla="*/ 0 h 3"/>
                <a:gd name="T30" fmla="*/ 4 w 30"/>
                <a:gd name="T31" fmla="*/ 0 h 3"/>
                <a:gd name="T32" fmla="*/ 4 w 30"/>
                <a:gd name="T33" fmla="*/ 0 h 3"/>
                <a:gd name="T34" fmla="*/ 3 w 30"/>
                <a:gd name="T35" fmla="*/ 0 h 3"/>
                <a:gd name="T36" fmla="*/ 2 w 30"/>
                <a:gd name="T37" fmla="*/ 0 h 3"/>
                <a:gd name="T38" fmla="*/ 2 w 30"/>
                <a:gd name="T39" fmla="*/ 0 h 3"/>
                <a:gd name="T40" fmla="*/ 0 w 30"/>
                <a:gd name="T41" fmla="*/ 0 h 3"/>
                <a:gd name="T42" fmla="*/ 0 w 30"/>
                <a:gd name="T43" fmla="*/ 0 h 3"/>
                <a:gd name="T44" fmla="*/ 1 w 30"/>
                <a:gd name="T45" fmla="*/ 1 h 3"/>
                <a:gd name="T46" fmla="*/ 1 w 30"/>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0"/>
                <a:gd name="T73" fmla="*/ 0 h 3"/>
                <a:gd name="T74" fmla="*/ 30 w 3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0" h="3">
                  <a:moveTo>
                    <a:pt x="1" y="1"/>
                  </a:moveTo>
                  <a:lnTo>
                    <a:pt x="1" y="1"/>
                  </a:lnTo>
                  <a:lnTo>
                    <a:pt x="5" y="1"/>
                  </a:lnTo>
                  <a:lnTo>
                    <a:pt x="8" y="1"/>
                  </a:lnTo>
                  <a:lnTo>
                    <a:pt x="10" y="1"/>
                  </a:lnTo>
                  <a:lnTo>
                    <a:pt x="11" y="3"/>
                  </a:lnTo>
                  <a:lnTo>
                    <a:pt x="14" y="3"/>
                  </a:lnTo>
                  <a:lnTo>
                    <a:pt x="18" y="3"/>
                  </a:lnTo>
                  <a:lnTo>
                    <a:pt x="28" y="1"/>
                  </a:lnTo>
                  <a:lnTo>
                    <a:pt x="30" y="1"/>
                  </a:lnTo>
                  <a:lnTo>
                    <a:pt x="30" y="0"/>
                  </a:lnTo>
                  <a:lnTo>
                    <a:pt x="27" y="0"/>
                  </a:lnTo>
                  <a:lnTo>
                    <a:pt x="15" y="0"/>
                  </a:lnTo>
                  <a:lnTo>
                    <a:pt x="2" y="0"/>
                  </a:lnTo>
                  <a:lnTo>
                    <a:pt x="0"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5" name="Freeform 4698"/>
            <p:cNvSpPr>
              <a:spLocks/>
            </p:cNvSpPr>
            <p:nvPr/>
          </p:nvSpPr>
          <p:spPr bwMode="auto">
            <a:xfrm>
              <a:off x="3820" y="1245"/>
              <a:ext cx="41" cy="12"/>
            </a:xfrm>
            <a:custGeom>
              <a:avLst/>
              <a:gdLst>
                <a:gd name="T0" fmla="*/ 2 w 51"/>
                <a:gd name="T1" fmla="*/ 2 h 14"/>
                <a:gd name="T2" fmla="*/ 2 w 51"/>
                <a:gd name="T3" fmla="*/ 2 h 14"/>
                <a:gd name="T4" fmla="*/ 2 w 51"/>
                <a:gd name="T5" fmla="*/ 2 h 14"/>
                <a:gd name="T6" fmla="*/ 2 w 51"/>
                <a:gd name="T7" fmla="*/ 3 h 14"/>
                <a:gd name="T8" fmla="*/ 2 w 51"/>
                <a:gd name="T9" fmla="*/ 3 h 14"/>
                <a:gd name="T10" fmla="*/ 2 w 51"/>
                <a:gd name="T11" fmla="*/ 3 h 14"/>
                <a:gd name="T12" fmla="*/ 2 w 51"/>
                <a:gd name="T13" fmla="*/ 3 h 14"/>
                <a:gd name="T14" fmla="*/ 2 w 51"/>
                <a:gd name="T15" fmla="*/ 3 h 14"/>
                <a:gd name="T16" fmla="*/ 2 w 51"/>
                <a:gd name="T17" fmla="*/ 3 h 14"/>
                <a:gd name="T18" fmla="*/ 2 w 51"/>
                <a:gd name="T19" fmla="*/ 3 h 14"/>
                <a:gd name="T20" fmla="*/ 2 w 51"/>
                <a:gd name="T21" fmla="*/ 3 h 14"/>
                <a:gd name="T22" fmla="*/ 2 w 51"/>
                <a:gd name="T23" fmla="*/ 3 h 14"/>
                <a:gd name="T24" fmla="*/ 2 w 51"/>
                <a:gd name="T25" fmla="*/ 3 h 14"/>
                <a:gd name="T26" fmla="*/ 2 w 51"/>
                <a:gd name="T27" fmla="*/ 3 h 14"/>
                <a:gd name="T28" fmla="*/ 2 w 51"/>
                <a:gd name="T29" fmla="*/ 3 h 14"/>
                <a:gd name="T30" fmla="*/ 2 w 51"/>
                <a:gd name="T31" fmla="*/ 3 h 14"/>
                <a:gd name="T32" fmla="*/ 2 w 51"/>
                <a:gd name="T33" fmla="*/ 3 h 14"/>
                <a:gd name="T34" fmla="*/ 3 w 51"/>
                <a:gd name="T35" fmla="*/ 3 h 14"/>
                <a:gd name="T36" fmla="*/ 3 w 51"/>
                <a:gd name="T37" fmla="*/ 3 h 14"/>
                <a:gd name="T38" fmla="*/ 3 w 51"/>
                <a:gd name="T39" fmla="*/ 3 h 14"/>
                <a:gd name="T40" fmla="*/ 3 w 51"/>
                <a:gd name="T41" fmla="*/ 3 h 14"/>
                <a:gd name="T42" fmla="*/ 4 w 51"/>
                <a:gd name="T43" fmla="*/ 3 h 14"/>
                <a:gd name="T44" fmla="*/ 4 w 51"/>
                <a:gd name="T45" fmla="*/ 3 h 14"/>
                <a:gd name="T46" fmla="*/ 4 w 51"/>
                <a:gd name="T47" fmla="*/ 3 h 14"/>
                <a:gd name="T48" fmla="*/ 4 w 51"/>
                <a:gd name="T49" fmla="*/ 3 h 14"/>
                <a:gd name="T50" fmla="*/ 5 w 51"/>
                <a:gd name="T51" fmla="*/ 3 h 14"/>
                <a:gd name="T52" fmla="*/ 5 w 51"/>
                <a:gd name="T53" fmla="*/ 3 h 14"/>
                <a:gd name="T54" fmla="*/ 5 w 51"/>
                <a:gd name="T55" fmla="*/ 3 h 14"/>
                <a:gd name="T56" fmla="*/ 5 w 51"/>
                <a:gd name="T57" fmla="*/ 3 h 14"/>
                <a:gd name="T58" fmla="*/ 5 w 51"/>
                <a:gd name="T59" fmla="*/ 3 h 14"/>
                <a:gd name="T60" fmla="*/ 5 w 51"/>
                <a:gd name="T61" fmla="*/ 3 h 14"/>
                <a:gd name="T62" fmla="*/ 2 w 51"/>
                <a:gd name="T63" fmla="*/ 1 h 14"/>
                <a:gd name="T64" fmla="*/ 2 w 51"/>
                <a:gd name="T65" fmla="*/ 1 h 14"/>
                <a:gd name="T66" fmla="*/ 2 w 51"/>
                <a:gd name="T67" fmla="*/ 0 h 14"/>
                <a:gd name="T68" fmla="*/ 2 w 51"/>
                <a:gd name="T69" fmla="*/ 0 h 14"/>
                <a:gd name="T70" fmla="*/ 2 w 51"/>
                <a:gd name="T71" fmla="*/ 1 h 14"/>
                <a:gd name="T72" fmla="*/ 2 w 51"/>
                <a:gd name="T73" fmla="*/ 1 h 14"/>
                <a:gd name="T74" fmla="*/ 2 w 51"/>
                <a:gd name="T75" fmla="*/ 1 h 14"/>
                <a:gd name="T76" fmla="*/ 1 w 51"/>
                <a:gd name="T77" fmla="*/ 1 h 14"/>
                <a:gd name="T78" fmla="*/ 1 w 51"/>
                <a:gd name="T79" fmla="*/ 1 h 14"/>
                <a:gd name="T80" fmla="*/ 0 w 51"/>
                <a:gd name="T81" fmla="*/ 1 h 14"/>
                <a:gd name="T82" fmla="*/ 1 w 51"/>
                <a:gd name="T83" fmla="*/ 2 h 14"/>
                <a:gd name="T84" fmla="*/ 2 w 51"/>
                <a:gd name="T85" fmla="*/ 2 h 14"/>
                <a:gd name="T86" fmla="*/ 2 w 51"/>
                <a:gd name="T87" fmla="*/ 2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14"/>
                <a:gd name="T134" fmla="*/ 51 w 51"/>
                <a:gd name="T135" fmla="*/ 14 h 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14">
                  <a:moveTo>
                    <a:pt x="4" y="2"/>
                  </a:moveTo>
                  <a:lnTo>
                    <a:pt x="4" y="2"/>
                  </a:lnTo>
                  <a:lnTo>
                    <a:pt x="5" y="2"/>
                  </a:lnTo>
                  <a:lnTo>
                    <a:pt x="7" y="4"/>
                  </a:lnTo>
                  <a:lnTo>
                    <a:pt x="9" y="5"/>
                  </a:lnTo>
                  <a:lnTo>
                    <a:pt x="14" y="4"/>
                  </a:lnTo>
                  <a:lnTo>
                    <a:pt x="15" y="4"/>
                  </a:lnTo>
                  <a:lnTo>
                    <a:pt x="16" y="4"/>
                  </a:lnTo>
                  <a:lnTo>
                    <a:pt x="17" y="6"/>
                  </a:lnTo>
                  <a:lnTo>
                    <a:pt x="18" y="7"/>
                  </a:lnTo>
                  <a:lnTo>
                    <a:pt x="19" y="7"/>
                  </a:lnTo>
                  <a:lnTo>
                    <a:pt x="21" y="7"/>
                  </a:lnTo>
                  <a:lnTo>
                    <a:pt x="26" y="8"/>
                  </a:lnTo>
                  <a:lnTo>
                    <a:pt x="32" y="9"/>
                  </a:lnTo>
                  <a:lnTo>
                    <a:pt x="34" y="9"/>
                  </a:lnTo>
                  <a:lnTo>
                    <a:pt x="36" y="10"/>
                  </a:lnTo>
                  <a:lnTo>
                    <a:pt x="41" y="13"/>
                  </a:lnTo>
                  <a:lnTo>
                    <a:pt x="43" y="14"/>
                  </a:lnTo>
                  <a:lnTo>
                    <a:pt x="45" y="13"/>
                  </a:lnTo>
                  <a:lnTo>
                    <a:pt x="50" y="11"/>
                  </a:lnTo>
                  <a:lnTo>
                    <a:pt x="51" y="11"/>
                  </a:lnTo>
                  <a:lnTo>
                    <a:pt x="51" y="10"/>
                  </a:lnTo>
                  <a:lnTo>
                    <a:pt x="50" y="9"/>
                  </a:lnTo>
                  <a:lnTo>
                    <a:pt x="29" y="1"/>
                  </a:lnTo>
                  <a:lnTo>
                    <a:pt x="26" y="0"/>
                  </a:lnTo>
                  <a:lnTo>
                    <a:pt x="20" y="0"/>
                  </a:lnTo>
                  <a:lnTo>
                    <a:pt x="13" y="1"/>
                  </a:lnTo>
                  <a:lnTo>
                    <a:pt x="7" y="1"/>
                  </a:lnTo>
                  <a:lnTo>
                    <a:pt x="1" y="1"/>
                  </a:lnTo>
                  <a:lnTo>
                    <a:pt x="0" y="1"/>
                  </a:lnTo>
                  <a:lnTo>
                    <a:pt x="1" y="2"/>
                  </a:lnTo>
                  <a:lnTo>
                    <a:pt x="4"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6" name="Freeform 4699"/>
            <p:cNvSpPr>
              <a:spLocks/>
            </p:cNvSpPr>
            <p:nvPr/>
          </p:nvSpPr>
          <p:spPr bwMode="auto">
            <a:xfrm>
              <a:off x="3835" y="1255"/>
              <a:ext cx="17" cy="3"/>
            </a:xfrm>
            <a:custGeom>
              <a:avLst/>
              <a:gdLst>
                <a:gd name="T0" fmla="*/ 2 w 22"/>
                <a:gd name="T1" fmla="*/ 2 h 4"/>
                <a:gd name="T2" fmla="*/ 2 w 22"/>
                <a:gd name="T3" fmla="*/ 2 h 4"/>
                <a:gd name="T4" fmla="*/ 2 w 22"/>
                <a:gd name="T5" fmla="*/ 2 h 4"/>
                <a:gd name="T6" fmla="*/ 2 w 22"/>
                <a:gd name="T7" fmla="*/ 2 h 4"/>
                <a:gd name="T8" fmla="*/ 2 w 22"/>
                <a:gd name="T9" fmla="*/ 2 h 4"/>
                <a:gd name="T10" fmla="*/ 2 w 22"/>
                <a:gd name="T11" fmla="*/ 2 h 4"/>
                <a:gd name="T12" fmla="*/ 2 w 22"/>
                <a:gd name="T13" fmla="*/ 2 h 4"/>
                <a:gd name="T14" fmla="*/ 2 w 22"/>
                <a:gd name="T15" fmla="*/ 2 h 4"/>
                <a:gd name="T16" fmla="*/ 2 w 22"/>
                <a:gd name="T17" fmla="*/ 2 h 4"/>
                <a:gd name="T18" fmla="*/ 2 w 22"/>
                <a:gd name="T19" fmla="*/ 2 h 4"/>
                <a:gd name="T20" fmla="*/ 2 w 22"/>
                <a:gd name="T21" fmla="*/ 1 h 4"/>
                <a:gd name="T22" fmla="*/ 2 w 22"/>
                <a:gd name="T23" fmla="*/ 1 h 4"/>
                <a:gd name="T24" fmla="*/ 2 w 22"/>
                <a:gd name="T25" fmla="*/ 0 h 4"/>
                <a:gd name="T26" fmla="*/ 2 w 22"/>
                <a:gd name="T27" fmla="*/ 0 h 4"/>
                <a:gd name="T28" fmla="*/ 0 w 22"/>
                <a:gd name="T29" fmla="*/ 0 h 4"/>
                <a:gd name="T30" fmla="*/ 1 w 22"/>
                <a:gd name="T31" fmla="*/ 1 h 4"/>
                <a:gd name="T32" fmla="*/ 1 w 22"/>
                <a:gd name="T33" fmla="*/ 1 h 4"/>
                <a:gd name="T34" fmla="*/ 2 w 22"/>
                <a:gd name="T35" fmla="*/ 1 h 4"/>
                <a:gd name="T36" fmla="*/ 2 w 22"/>
                <a:gd name="T37" fmla="*/ 2 h 4"/>
                <a:gd name="T38" fmla="*/ 2 w 22"/>
                <a:gd name="T39" fmla="*/ 2 h 4"/>
                <a:gd name="T40" fmla="*/ 2 w 22"/>
                <a:gd name="T41" fmla="*/ 2 h 4"/>
                <a:gd name="T42" fmla="*/ 2 w 22"/>
                <a:gd name="T43" fmla="*/ 2 h 4"/>
                <a:gd name="T44" fmla="*/ 2 w 22"/>
                <a:gd name="T45" fmla="*/ 2 h 4"/>
                <a:gd name="T46" fmla="*/ 2 w 22"/>
                <a:gd name="T47" fmla="*/ 2 h 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4"/>
                <a:gd name="T74" fmla="*/ 22 w 22"/>
                <a:gd name="T75" fmla="*/ 4 h 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4">
                  <a:moveTo>
                    <a:pt x="9" y="3"/>
                  </a:moveTo>
                  <a:lnTo>
                    <a:pt x="9" y="3"/>
                  </a:lnTo>
                  <a:lnTo>
                    <a:pt x="11" y="3"/>
                  </a:lnTo>
                  <a:lnTo>
                    <a:pt x="13" y="3"/>
                  </a:lnTo>
                  <a:lnTo>
                    <a:pt x="17" y="4"/>
                  </a:lnTo>
                  <a:lnTo>
                    <a:pt x="22" y="3"/>
                  </a:lnTo>
                  <a:lnTo>
                    <a:pt x="22" y="2"/>
                  </a:lnTo>
                  <a:lnTo>
                    <a:pt x="19" y="1"/>
                  </a:lnTo>
                  <a:lnTo>
                    <a:pt x="3" y="0"/>
                  </a:lnTo>
                  <a:lnTo>
                    <a:pt x="0" y="0"/>
                  </a:lnTo>
                  <a:lnTo>
                    <a:pt x="1" y="1"/>
                  </a:lnTo>
                  <a:lnTo>
                    <a:pt x="2" y="1"/>
                  </a:lnTo>
                  <a:lnTo>
                    <a:pt x="2" y="2"/>
                  </a:lnTo>
                  <a:lnTo>
                    <a:pt x="3" y="3"/>
                  </a:lnTo>
                  <a:lnTo>
                    <a:pt x="4" y="3"/>
                  </a:lnTo>
                  <a:lnTo>
                    <a:pt x="9"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7" name="Freeform 4700"/>
            <p:cNvSpPr>
              <a:spLocks/>
            </p:cNvSpPr>
            <p:nvPr/>
          </p:nvSpPr>
          <p:spPr bwMode="auto">
            <a:xfrm>
              <a:off x="3837" y="1266"/>
              <a:ext cx="19" cy="9"/>
            </a:xfrm>
            <a:custGeom>
              <a:avLst/>
              <a:gdLst>
                <a:gd name="T0" fmla="*/ 2 w 23"/>
                <a:gd name="T1" fmla="*/ 2 h 11"/>
                <a:gd name="T2" fmla="*/ 2 w 23"/>
                <a:gd name="T3" fmla="*/ 2 h 11"/>
                <a:gd name="T4" fmla="*/ 2 w 23"/>
                <a:gd name="T5" fmla="*/ 2 h 11"/>
                <a:gd name="T6" fmla="*/ 2 w 23"/>
                <a:gd name="T7" fmla="*/ 2 h 11"/>
                <a:gd name="T8" fmla="*/ 2 w 23"/>
                <a:gd name="T9" fmla="*/ 2 h 11"/>
                <a:gd name="T10" fmla="*/ 2 w 23"/>
                <a:gd name="T11" fmla="*/ 2 h 11"/>
                <a:gd name="T12" fmla="*/ 2 w 23"/>
                <a:gd name="T13" fmla="*/ 2 h 11"/>
                <a:gd name="T14" fmla="*/ 2 w 23"/>
                <a:gd name="T15" fmla="*/ 2 h 11"/>
                <a:gd name="T16" fmla="*/ 2 w 23"/>
                <a:gd name="T17" fmla="*/ 2 h 11"/>
                <a:gd name="T18" fmla="*/ 2 w 23"/>
                <a:gd name="T19" fmla="*/ 1 h 11"/>
                <a:gd name="T20" fmla="*/ 2 w 23"/>
                <a:gd name="T21" fmla="*/ 1 h 11"/>
                <a:gd name="T22" fmla="*/ 2 w 23"/>
                <a:gd name="T23" fmla="*/ 0 h 11"/>
                <a:gd name="T24" fmla="*/ 2 w 23"/>
                <a:gd name="T25" fmla="*/ 0 h 11"/>
                <a:gd name="T26" fmla="*/ 2 w 23"/>
                <a:gd name="T27" fmla="*/ 0 h 11"/>
                <a:gd name="T28" fmla="*/ 2 w 23"/>
                <a:gd name="T29" fmla="*/ 0 h 11"/>
                <a:gd name="T30" fmla="*/ 2 w 23"/>
                <a:gd name="T31" fmla="*/ 0 h 11"/>
                <a:gd name="T32" fmla="*/ 2 w 23"/>
                <a:gd name="T33" fmla="*/ 2 h 11"/>
                <a:gd name="T34" fmla="*/ 1 w 23"/>
                <a:gd name="T35" fmla="*/ 2 h 11"/>
                <a:gd name="T36" fmla="*/ 1 w 23"/>
                <a:gd name="T37" fmla="*/ 2 h 11"/>
                <a:gd name="T38" fmla="*/ 0 w 23"/>
                <a:gd name="T39" fmla="*/ 2 h 11"/>
                <a:gd name="T40" fmla="*/ 1 w 23"/>
                <a:gd name="T41" fmla="*/ 2 h 11"/>
                <a:gd name="T42" fmla="*/ 2 w 23"/>
                <a:gd name="T43" fmla="*/ 2 h 11"/>
                <a:gd name="T44" fmla="*/ 2 w 23"/>
                <a:gd name="T45" fmla="*/ 2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
                <a:gd name="T70" fmla="*/ 0 h 11"/>
                <a:gd name="T71" fmla="*/ 23 w 23"/>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 h="11">
                  <a:moveTo>
                    <a:pt x="2" y="10"/>
                  </a:moveTo>
                  <a:lnTo>
                    <a:pt x="2" y="10"/>
                  </a:lnTo>
                  <a:lnTo>
                    <a:pt x="13" y="10"/>
                  </a:lnTo>
                  <a:lnTo>
                    <a:pt x="16" y="11"/>
                  </a:lnTo>
                  <a:lnTo>
                    <a:pt x="21" y="10"/>
                  </a:lnTo>
                  <a:lnTo>
                    <a:pt x="22" y="9"/>
                  </a:lnTo>
                  <a:lnTo>
                    <a:pt x="23" y="7"/>
                  </a:lnTo>
                  <a:lnTo>
                    <a:pt x="22" y="1"/>
                  </a:lnTo>
                  <a:lnTo>
                    <a:pt x="21" y="0"/>
                  </a:lnTo>
                  <a:lnTo>
                    <a:pt x="20" y="0"/>
                  </a:lnTo>
                  <a:lnTo>
                    <a:pt x="15" y="0"/>
                  </a:lnTo>
                  <a:lnTo>
                    <a:pt x="9" y="0"/>
                  </a:lnTo>
                  <a:lnTo>
                    <a:pt x="6" y="2"/>
                  </a:lnTo>
                  <a:lnTo>
                    <a:pt x="1" y="7"/>
                  </a:lnTo>
                  <a:lnTo>
                    <a:pt x="0" y="9"/>
                  </a:lnTo>
                  <a:lnTo>
                    <a:pt x="1" y="9"/>
                  </a:lnTo>
                  <a:lnTo>
                    <a:pt x="2"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8" name="Freeform 4701"/>
            <p:cNvSpPr>
              <a:spLocks/>
            </p:cNvSpPr>
            <p:nvPr/>
          </p:nvSpPr>
          <p:spPr bwMode="auto">
            <a:xfrm>
              <a:off x="3835" y="1234"/>
              <a:ext cx="28" cy="7"/>
            </a:xfrm>
            <a:custGeom>
              <a:avLst/>
              <a:gdLst>
                <a:gd name="T0" fmla="*/ 1 w 36"/>
                <a:gd name="T1" fmla="*/ 2 h 9"/>
                <a:gd name="T2" fmla="*/ 1 w 36"/>
                <a:gd name="T3" fmla="*/ 2 h 9"/>
                <a:gd name="T4" fmla="*/ 2 w 36"/>
                <a:gd name="T5" fmla="*/ 2 h 9"/>
                <a:gd name="T6" fmla="*/ 2 w 36"/>
                <a:gd name="T7" fmla="*/ 2 h 9"/>
                <a:gd name="T8" fmla="*/ 2 w 36"/>
                <a:gd name="T9" fmla="*/ 2 h 9"/>
                <a:gd name="T10" fmla="*/ 2 w 36"/>
                <a:gd name="T11" fmla="*/ 2 h 9"/>
                <a:gd name="T12" fmla="*/ 2 w 36"/>
                <a:gd name="T13" fmla="*/ 2 h 9"/>
                <a:gd name="T14" fmla="*/ 2 w 36"/>
                <a:gd name="T15" fmla="*/ 2 h 9"/>
                <a:gd name="T16" fmla="*/ 2 w 36"/>
                <a:gd name="T17" fmla="*/ 2 h 9"/>
                <a:gd name="T18" fmla="*/ 2 w 36"/>
                <a:gd name="T19" fmla="*/ 2 h 9"/>
                <a:gd name="T20" fmla="*/ 2 w 36"/>
                <a:gd name="T21" fmla="*/ 2 h 9"/>
                <a:gd name="T22" fmla="*/ 2 w 36"/>
                <a:gd name="T23" fmla="*/ 2 h 9"/>
                <a:gd name="T24" fmla="*/ 2 w 36"/>
                <a:gd name="T25" fmla="*/ 2 h 9"/>
                <a:gd name="T26" fmla="*/ 2 w 36"/>
                <a:gd name="T27" fmla="*/ 2 h 9"/>
                <a:gd name="T28" fmla="*/ 2 w 36"/>
                <a:gd name="T29" fmla="*/ 2 h 9"/>
                <a:gd name="T30" fmla="*/ 2 w 36"/>
                <a:gd name="T31" fmla="*/ 2 h 9"/>
                <a:gd name="T32" fmla="*/ 2 w 36"/>
                <a:gd name="T33" fmla="*/ 2 h 9"/>
                <a:gd name="T34" fmla="*/ 2 w 36"/>
                <a:gd name="T35" fmla="*/ 1 h 9"/>
                <a:gd name="T36" fmla="*/ 2 w 36"/>
                <a:gd name="T37" fmla="*/ 1 h 9"/>
                <a:gd name="T38" fmla="*/ 2 w 36"/>
                <a:gd name="T39" fmla="*/ 0 h 9"/>
                <a:gd name="T40" fmla="*/ 2 w 36"/>
                <a:gd name="T41" fmla="*/ 0 h 9"/>
                <a:gd name="T42" fmla="*/ 2 w 36"/>
                <a:gd name="T43" fmla="*/ 0 h 9"/>
                <a:gd name="T44" fmla="*/ 2 w 36"/>
                <a:gd name="T45" fmla="*/ 1 h 9"/>
                <a:gd name="T46" fmla="*/ 2 w 36"/>
                <a:gd name="T47" fmla="*/ 2 h 9"/>
                <a:gd name="T48" fmla="*/ 2 w 36"/>
                <a:gd name="T49" fmla="*/ 2 h 9"/>
                <a:gd name="T50" fmla="*/ 2 w 36"/>
                <a:gd name="T51" fmla="*/ 2 h 9"/>
                <a:gd name="T52" fmla="*/ 2 w 36"/>
                <a:gd name="T53" fmla="*/ 2 h 9"/>
                <a:gd name="T54" fmla="*/ 2 w 36"/>
                <a:gd name="T55" fmla="*/ 2 h 9"/>
                <a:gd name="T56" fmla="*/ 2 w 36"/>
                <a:gd name="T57" fmla="*/ 2 h 9"/>
                <a:gd name="T58" fmla="*/ 2 w 36"/>
                <a:gd name="T59" fmla="*/ 2 h 9"/>
                <a:gd name="T60" fmla="*/ 2 w 36"/>
                <a:gd name="T61" fmla="*/ 2 h 9"/>
                <a:gd name="T62" fmla="*/ 2 w 36"/>
                <a:gd name="T63" fmla="*/ 2 h 9"/>
                <a:gd name="T64" fmla="*/ 0 w 36"/>
                <a:gd name="T65" fmla="*/ 2 h 9"/>
                <a:gd name="T66" fmla="*/ 0 w 36"/>
                <a:gd name="T67" fmla="*/ 2 h 9"/>
                <a:gd name="T68" fmla="*/ 0 w 36"/>
                <a:gd name="T69" fmla="*/ 2 h 9"/>
                <a:gd name="T70" fmla="*/ 0 w 36"/>
                <a:gd name="T71" fmla="*/ 2 h 9"/>
                <a:gd name="T72" fmla="*/ 1 w 36"/>
                <a:gd name="T73" fmla="*/ 2 h 9"/>
                <a:gd name="T74" fmla="*/ 1 w 36"/>
                <a:gd name="T75" fmla="*/ 2 h 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
                <a:gd name="T115" fmla="*/ 0 h 9"/>
                <a:gd name="T116" fmla="*/ 36 w 36"/>
                <a:gd name="T117" fmla="*/ 9 h 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 h="9">
                  <a:moveTo>
                    <a:pt x="1" y="7"/>
                  </a:moveTo>
                  <a:lnTo>
                    <a:pt x="1" y="7"/>
                  </a:lnTo>
                  <a:lnTo>
                    <a:pt x="5" y="8"/>
                  </a:lnTo>
                  <a:lnTo>
                    <a:pt x="10" y="7"/>
                  </a:lnTo>
                  <a:lnTo>
                    <a:pt x="12" y="7"/>
                  </a:lnTo>
                  <a:lnTo>
                    <a:pt x="14" y="8"/>
                  </a:lnTo>
                  <a:lnTo>
                    <a:pt x="15" y="9"/>
                  </a:lnTo>
                  <a:lnTo>
                    <a:pt x="17" y="8"/>
                  </a:lnTo>
                  <a:lnTo>
                    <a:pt x="21" y="7"/>
                  </a:lnTo>
                  <a:lnTo>
                    <a:pt x="27" y="5"/>
                  </a:lnTo>
                  <a:lnTo>
                    <a:pt x="35" y="5"/>
                  </a:lnTo>
                  <a:lnTo>
                    <a:pt x="36" y="4"/>
                  </a:lnTo>
                  <a:lnTo>
                    <a:pt x="33" y="3"/>
                  </a:lnTo>
                  <a:lnTo>
                    <a:pt x="28" y="1"/>
                  </a:lnTo>
                  <a:lnTo>
                    <a:pt x="15" y="0"/>
                  </a:lnTo>
                  <a:lnTo>
                    <a:pt x="14" y="0"/>
                  </a:lnTo>
                  <a:lnTo>
                    <a:pt x="14" y="1"/>
                  </a:lnTo>
                  <a:lnTo>
                    <a:pt x="14" y="3"/>
                  </a:lnTo>
                  <a:lnTo>
                    <a:pt x="15" y="4"/>
                  </a:lnTo>
                  <a:lnTo>
                    <a:pt x="16" y="5"/>
                  </a:lnTo>
                  <a:lnTo>
                    <a:pt x="15" y="5"/>
                  </a:lnTo>
                  <a:lnTo>
                    <a:pt x="12" y="5"/>
                  </a:lnTo>
                  <a:lnTo>
                    <a:pt x="4" y="5"/>
                  </a:lnTo>
                  <a:lnTo>
                    <a:pt x="2" y="4"/>
                  </a:lnTo>
                  <a:lnTo>
                    <a:pt x="0" y="6"/>
                  </a:lnTo>
                  <a:lnTo>
                    <a:pt x="0" y="7"/>
                  </a:lnTo>
                  <a:lnTo>
                    <a:pt x="1"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79" name="Freeform 4702"/>
            <p:cNvSpPr>
              <a:spLocks/>
            </p:cNvSpPr>
            <p:nvPr/>
          </p:nvSpPr>
          <p:spPr bwMode="auto">
            <a:xfrm>
              <a:off x="3850" y="1229"/>
              <a:ext cx="22" cy="6"/>
            </a:xfrm>
            <a:custGeom>
              <a:avLst/>
              <a:gdLst>
                <a:gd name="T0" fmla="*/ 2 w 28"/>
                <a:gd name="T1" fmla="*/ 3 h 7"/>
                <a:gd name="T2" fmla="*/ 2 w 28"/>
                <a:gd name="T3" fmla="*/ 3 h 7"/>
                <a:gd name="T4" fmla="*/ 2 w 28"/>
                <a:gd name="T5" fmla="*/ 3 h 7"/>
                <a:gd name="T6" fmla="*/ 2 w 28"/>
                <a:gd name="T7" fmla="*/ 3 h 7"/>
                <a:gd name="T8" fmla="*/ 2 w 28"/>
                <a:gd name="T9" fmla="*/ 3 h 7"/>
                <a:gd name="T10" fmla="*/ 2 w 28"/>
                <a:gd name="T11" fmla="*/ 3 h 7"/>
                <a:gd name="T12" fmla="*/ 2 w 28"/>
                <a:gd name="T13" fmla="*/ 3 h 7"/>
                <a:gd name="T14" fmla="*/ 2 w 28"/>
                <a:gd name="T15" fmla="*/ 3 h 7"/>
                <a:gd name="T16" fmla="*/ 2 w 28"/>
                <a:gd name="T17" fmla="*/ 3 h 7"/>
                <a:gd name="T18" fmla="*/ 2 w 28"/>
                <a:gd name="T19" fmla="*/ 3 h 7"/>
                <a:gd name="T20" fmla="*/ 2 w 28"/>
                <a:gd name="T21" fmla="*/ 3 h 7"/>
                <a:gd name="T22" fmla="*/ 2 w 28"/>
                <a:gd name="T23" fmla="*/ 2 h 7"/>
                <a:gd name="T24" fmla="*/ 2 w 28"/>
                <a:gd name="T25" fmla="*/ 2 h 7"/>
                <a:gd name="T26" fmla="*/ 2 w 28"/>
                <a:gd name="T27" fmla="*/ 0 h 7"/>
                <a:gd name="T28" fmla="*/ 2 w 28"/>
                <a:gd name="T29" fmla="*/ 0 h 7"/>
                <a:gd name="T30" fmla="*/ 2 w 28"/>
                <a:gd name="T31" fmla="*/ 0 h 7"/>
                <a:gd name="T32" fmla="*/ 2 w 28"/>
                <a:gd name="T33" fmla="*/ 0 h 7"/>
                <a:gd name="T34" fmla="*/ 2 w 28"/>
                <a:gd name="T35" fmla="*/ 0 h 7"/>
                <a:gd name="T36" fmla="*/ 2 w 28"/>
                <a:gd name="T37" fmla="*/ 1 h 7"/>
                <a:gd name="T38" fmla="*/ 2 w 28"/>
                <a:gd name="T39" fmla="*/ 1 h 7"/>
                <a:gd name="T40" fmla="*/ 2 w 28"/>
                <a:gd name="T41" fmla="*/ 2 h 7"/>
                <a:gd name="T42" fmla="*/ 2 w 28"/>
                <a:gd name="T43" fmla="*/ 3 h 7"/>
                <a:gd name="T44" fmla="*/ 2 w 28"/>
                <a:gd name="T45" fmla="*/ 3 h 7"/>
                <a:gd name="T46" fmla="*/ 0 w 28"/>
                <a:gd name="T47" fmla="*/ 3 h 7"/>
                <a:gd name="T48" fmla="*/ 0 w 28"/>
                <a:gd name="T49" fmla="*/ 3 h 7"/>
                <a:gd name="T50" fmla="*/ 2 w 28"/>
                <a:gd name="T51" fmla="*/ 3 h 7"/>
                <a:gd name="T52" fmla="*/ 2 w 28"/>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8"/>
                <a:gd name="T82" fmla="*/ 0 h 7"/>
                <a:gd name="T83" fmla="*/ 28 w 28"/>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8" h="7">
                  <a:moveTo>
                    <a:pt x="3" y="5"/>
                  </a:moveTo>
                  <a:lnTo>
                    <a:pt x="3" y="5"/>
                  </a:lnTo>
                  <a:lnTo>
                    <a:pt x="18" y="6"/>
                  </a:lnTo>
                  <a:lnTo>
                    <a:pt x="22" y="7"/>
                  </a:lnTo>
                  <a:lnTo>
                    <a:pt x="26" y="6"/>
                  </a:lnTo>
                  <a:lnTo>
                    <a:pt x="28" y="5"/>
                  </a:lnTo>
                  <a:lnTo>
                    <a:pt x="26" y="4"/>
                  </a:lnTo>
                  <a:lnTo>
                    <a:pt x="21" y="3"/>
                  </a:lnTo>
                  <a:lnTo>
                    <a:pt x="18" y="2"/>
                  </a:lnTo>
                  <a:lnTo>
                    <a:pt x="18" y="0"/>
                  </a:lnTo>
                  <a:lnTo>
                    <a:pt x="17" y="0"/>
                  </a:lnTo>
                  <a:lnTo>
                    <a:pt x="13" y="0"/>
                  </a:lnTo>
                  <a:lnTo>
                    <a:pt x="8" y="1"/>
                  </a:lnTo>
                  <a:lnTo>
                    <a:pt x="5" y="2"/>
                  </a:lnTo>
                  <a:lnTo>
                    <a:pt x="2" y="3"/>
                  </a:lnTo>
                  <a:lnTo>
                    <a:pt x="0" y="4"/>
                  </a:lnTo>
                  <a:lnTo>
                    <a:pt x="3"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0" name="Freeform 4703"/>
            <p:cNvSpPr>
              <a:spLocks/>
            </p:cNvSpPr>
            <p:nvPr/>
          </p:nvSpPr>
          <p:spPr bwMode="auto">
            <a:xfrm>
              <a:off x="3844" y="1244"/>
              <a:ext cx="24" cy="7"/>
            </a:xfrm>
            <a:custGeom>
              <a:avLst/>
              <a:gdLst>
                <a:gd name="T0" fmla="*/ 2 w 30"/>
                <a:gd name="T1" fmla="*/ 0 h 9"/>
                <a:gd name="T2" fmla="*/ 2 w 30"/>
                <a:gd name="T3" fmla="*/ 0 h 9"/>
                <a:gd name="T4" fmla="*/ 0 w 30"/>
                <a:gd name="T5" fmla="*/ 0 h 9"/>
                <a:gd name="T6" fmla="*/ 2 w 30"/>
                <a:gd name="T7" fmla="*/ 1 h 9"/>
                <a:gd name="T8" fmla="*/ 2 w 30"/>
                <a:gd name="T9" fmla="*/ 1 h 9"/>
                <a:gd name="T10" fmla="*/ 2 w 30"/>
                <a:gd name="T11" fmla="*/ 1 h 9"/>
                <a:gd name="T12" fmla="*/ 2 w 30"/>
                <a:gd name="T13" fmla="*/ 2 h 9"/>
                <a:gd name="T14" fmla="*/ 2 w 30"/>
                <a:gd name="T15" fmla="*/ 2 h 9"/>
                <a:gd name="T16" fmla="*/ 2 w 30"/>
                <a:gd name="T17" fmla="*/ 2 h 9"/>
                <a:gd name="T18" fmla="*/ 2 w 30"/>
                <a:gd name="T19" fmla="*/ 2 h 9"/>
                <a:gd name="T20" fmla="*/ 2 w 30"/>
                <a:gd name="T21" fmla="*/ 2 h 9"/>
                <a:gd name="T22" fmla="*/ 2 w 30"/>
                <a:gd name="T23" fmla="*/ 2 h 9"/>
                <a:gd name="T24" fmla="*/ 2 w 30"/>
                <a:gd name="T25" fmla="*/ 2 h 9"/>
                <a:gd name="T26" fmla="*/ 2 w 30"/>
                <a:gd name="T27" fmla="*/ 2 h 9"/>
                <a:gd name="T28" fmla="*/ 2 w 30"/>
                <a:gd name="T29" fmla="*/ 2 h 9"/>
                <a:gd name="T30" fmla="*/ 2 w 30"/>
                <a:gd name="T31" fmla="*/ 2 h 9"/>
                <a:gd name="T32" fmla="*/ 2 w 30"/>
                <a:gd name="T33" fmla="*/ 2 h 9"/>
                <a:gd name="T34" fmla="*/ 2 w 30"/>
                <a:gd name="T35" fmla="*/ 2 h 9"/>
                <a:gd name="T36" fmla="*/ 2 w 30"/>
                <a:gd name="T37" fmla="*/ 2 h 9"/>
                <a:gd name="T38" fmla="*/ 2 w 30"/>
                <a:gd name="T39" fmla="*/ 2 h 9"/>
                <a:gd name="T40" fmla="*/ 2 w 30"/>
                <a:gd name="T41" fmla="*/ 2 h 9"/>
                <a:gd name="T42" fmla="*/ 2 w 30"/>
                <a:gd name="T43" fmla="*/ 0 h 9"/>
                <a:gd name="T44" fmla="*/ 2 w 30"/>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
                <a:gd name="T70" fmla="*/ 0 h 9"/>
                <a:gd name="T71" fmla="*/ 30 w 30"/>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 h="9">
                  <a:moveTo>
                    <a:pt x="5" y="0"/>
                  </a:moveTo>
                  <a:lnTo>
                    <a:pt x="5" y="0"/>
                  </a:lnTo>
                  <a:lnTo>
                    <a:pt x="0" y="0"/>
                  </a:lnTo>
                  <a:lnTo>
                    <a:pt x="3" y="1"/>
                  </a:lnTo>
                  <a:lnTo>
                    <a:pt x="5" y="1"/>
                  </a:lnTo>
                  <a:lnTo>
                    <a:pt x="9" y="3"/>
                  </a:lnTo>
                  <a:lnTo>
                    <a:pt x="11" y="5"/>
                  </a:lnTo>
                  <a:lnTo>
                    <a:pt x="13" y="3"/>
                  </a:lnTo>
                  <a:lnTo>
                    <a:pt x="14" y="5"/>
                  </a:lnTo>
                  <a:lnTo>
                    <a:pt x="16" y="7"/>
                  </a:lnTo>
                  <a:lnTo>
                    <a:pt x="19" y="9"/>
                  </a:lnTo>
                  <a:lnTo>
                    <a:pt x="24" y="8"/>
                  </a:lnTo>
                  <a:lnTo>
                    <a:pt x="30" y="7"/>
                  </a:lnTo>
                  <a:lnTo>
                    <a:pt x="30" y="6"/>
                  </a:lnTo>
                  <a:lnTo>
                    <a:pt x="28" y="6"/>
                  </a:lnTo>
                  <a:lnTo>
                    <a:pt x="23" y="3"/>
                  </a:lnTo>
                  <a:lnTo>
                    <a:pt x="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1" name="Freeform 4704"/>
            <p:cNvSpPr>
              <a:spLocks/>
            </p:cNvSpPr>
            <p:nvPr/>
          </p:nvSpPr>
          <p:spPr bwMode="auto">
            <a:xfrm>
              <a:off x="3865" y="1220"/>
              <a:ext cx="19" cy="6"/>
            </a:xfrm>
            <a:custGeom>
              <a:avLst/>
              <a:gdLst>
                <a:gd name="T0" fmla="*/ 1 w 23"/>
                <a:gd name="T1" fmla="*/ 3 h 7"/>
                <a:gd name="T2" fmla="*/ 1 w 23"/>
                <a:gd name="T3" fmla="*/ 3 h 7"/>
                <a:gd name="T4" fmla="*/ 2 w 23"/>
                <a:gd name="T5" fmla="*/ 3 h 7"/>
                <a:gd name="T6" fmla="*/ 2 w 23"/>
                <a:gd name="T7" fmla="*/ 3 h 7"/>
                <a:gd name="T8" fmla="*/ 2 w 23"/>
                <a:gd name="T9" fmla="*/ 3 h 7"/>
                <a:gd name="T10" fmla="*/ 2 w 23"/>
                <a:gd name="T11" fmla="*/ 3 h 7"/>
                <a:gd name="T12" fmla="*/ 2 w 23"/>
                <a:gd name="T13" fmla="*/ 3 h 7"/>
                <a:gd name="T14" fmla="*/ 2 w 23"/>
                <a:gd name="T15" fmla="*/ 3 h 7"/>
                <a:gd name="T16" fmla="*/ 2 w 23"/>
                <a:gd name="T17" fmla="*/ 3 h 7"/>
                <a:gd name="T18" fmla="*/ 2 w 23"/>
                <a:gd name="T19" fmla="*/ 3 h 7"/>
                <a:gd name="T20" fmla="*/ 2 w 23"/>
                <a:gd name="T21" fmla="*/ 2 h 7"/>
                <a:gd name="T22" fmla="*/ 2 w 23"/>
                <a:gd name="T23" fmla="*/ 2 h 7"/>
                <a:gd name="T24" fmla="*/ 2 w 23"/>
                <a:gd name="T25" fmla="*/ 1 h 7"/>
                <a:gd name="T26" fmla="*/ 2 w 23"/>
                <a:gd name="T27" fmla="*/ 1 h 7"/>
                <a:gd name="T28" fmla="*/ 2 w 23"/>
                <a:gd name="T29" fmla="*/ 0 h 7"/>
                <a:gd name="T30" fmla="*/ 2 w 23"/>
                <a:gd name="T31" fmla="*/ 0 h 7"/>
                <a:gd name="T32" fmla="*/ 2 w 23"/>
                <a:gd name="T33" fmla="*/ 0 h 7"/>
                <a:gd name="T34" fmla="*/ 2 w 23"/>
                <a:gd name="T35" fmla="*/ 0 h 7"/>
                <a:gd name="T36" fmla="*/ 2 w 23"/>
                <a:gd name="T37" fmla="*/ 0 h 7"/>
                <a:gd name="T38" fmla="*/ 2 w 23"/>
                <a:gd name="T39" fmla="*/ 1 h 7"/>
                <a:gd name="T40" fmla="*/ 2 w 23"/>
                <a:gd name="T41" fmla="*/ 1 h 7"/>
                <a:gd name="T42" fmla="*/ 1 w 23"/>
                <a:gd name="T43" fmla="*/ 3 h 7"/>
                <a:gd name="T44" fmla="*/ 1 w 23"/>
                <a:gd name="T45" fmla="*/ 3 h 7"/>
                <a:gd name="T46" fmla="*/ 0 w 23"/>
                <a:gd name="T47" fmla="*/ 3 h 7"/>
                <a:gd name="T48" fmla="*/ 1 w 23"/>
                <a:gd name="T49" fmla="*/ 3 h 7"/>
                <a:gd name="T50" fmla="*/ 1 w 23"/>
                <a:gd name="T51" fmla="*/ 3 h 7"/>
                <a:gd name="T52" fmla="*/ 1 w 23"/>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
                <a:gd name="T82" fmla="*/ 0 h 7"/>
                <a:gd name="T83" fmla="*/ 23 w 23"/>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 h="7">
                  <a:moveTo>
                    <a:pt x="1" y="6"/>
                  </a:moveTo>
                  <a:lnTo>
                    <a:pt x="1" y="6"/>
                  </a:lnTo>
                  <a:lnTo>
                    <a:pt x="2" y="7"/>
                  </a:lnTo>
                  <a:lnTo>
                    <a:pt x="4" y="7"/>
                  </a:lnTo>
                  <a:lnTo>
                    <a:pt x="7" y="6"/>
                  </a:lnTo>
                  <a:lnTo>
                    <a:pt x="12" y="4"/>
                  </a:lnTo>
                  <a:lnTo>
                    <a:pt x="16" y="4"/>
                  </a:lnTo>
                  <a:lnTo>
                    <a:pt x="20" y="4"/>
                  </a:lnTo>
                  <a:lnTo>
                    <a:pt x="23" y="2"/>
                  </a:lnTo>
                  <a:lnTo>
                    <a:pt x="23" y="1"/>
                  </a:lnTo>
                  <a:lnTo>
                    <a:pt x="22" y="1"/>
                  </a:lnTo>
                  <a:lnTo>
                    <a:pt x="20" y="0"/>
                  </a:lnTo>
                  <a:lnTo>
                    <a:pt x="16" y="0"/>
                  </a:lnTo>
                  <a:lnTo>
                    <a:pt x="4" y="0"/>
                  </a:lnTo>
                  <a:lnTo>
                    <a:pt x="3" y="1"/>
                  </a:lnTo>
                  <a:lnTo>
                    <a:pt x="2" y="1"/>
                  </a:lnTo>
                  <a:lnTo>
                    <a:pt x="1" y="3"/>
                  </a:lnTo>
                  <a:lnTo>
                    <a:pt x="0" y="4"/>
                  </a:lnTo>
                  <a:lnTo>
                    <a:pt x="1" y="4"/>
                  </a:lnTo>
                  <a:lnTo>
                    <a:pt x="1"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2" name="Freeform 4705"/>
            <p:cNvSpPr>
              <a:spLocks/>
            </p:cNvSpPr>
            <p:nvPr/>
          </p:nvSpPr>
          <p:spPr bwMode="auto">
            <a:xfrm>
              <a:off x="3854" y="1262"/>
              <a:ext cx="28" cy="12"/>
            </a:xfrm>
            <a:custGeom>
              <a:avLst/>
              <a:gdLst>
                <a:gd name="T0" fmla="*/ 3 w 35"/>
                <a:gd name="T1" fmla="*/ 2 h 15"/>
                <a:gd name="T2" fmla="*/ 3 w 35"/>
                <a:gd name="T3" fmla="*/ 2 h 15"/>
                <a:gd name="T4" fmla="*/ 3 w 35"/>
                <a:gd name="T5" fmla="*/ 2 h 15"/>
                <a:gd name="T6" fmla="*/ 3 w 35"/>
                <a:gd name="T7" fmla="*/ 2 h 15"/>
                <a:gd name="T8" fmla="*/ 2 w 35"/>
                <a:gd name="T9" fmla="*/ 2 h 15"/>
                <a:gd name="T10" fmla="*/ 2 w 35"/>
                <a:gd name="T11" fmla="*/ 2 h 15"/>
                <a:gd name="T12" fmla="*/ 2 w 35"/>
                <a:gd name="T13" fmla="*/ 1 h 15"/>
                <a:gd name="T14" fmla="*/ 2 w 35"/>
                <a:gd name="T15" fmla="*/ 0 h 15"/>
                <a:gd name="T16" fmla="*/ 2 w 35"/>
                <a:gd name="T17" fmla="*/ 0 h 15"/>
                <a:gd name="T18" fmla="*/ 2 w 35"/>
                <a:gd name="T19" fmla="*/ 0 h 15"/>
                <a:gd name="T20" fmla="*/ 2 w 35"/>
                <a:gd name="T21" fmla="*/ 0 h 15"/>
                <a:gd name="T22" fmla="*/ 2 w 35"/>
                <a:gd name="T23" fmla="*/ 0 h 15"/>
                <a:gd name="T24" fmla="*/ 1 w 35"/>
                <a:gd name="T25" fmla="*/ 0 h 15"/>
                <a:gd name="T26" fmla="*/ 0 w 35"/>
                <a:gd name="T27" fmla="*/ 1 h 15"/>
                <a:gd name="T28" fmla="*/ 1 w 35"/>
                <a:gd name="T29" fmla="*/ 2 h 15"/>
                <a:gd name="T30" fmla="*/ 1 w 35"/>
                <a:gd name="T31" fmla="*/ 2 h 15"/>
                <a:gd name="T32" fmla="*/ 2 w 35"/>
                <a:gd name="T33" fmla="*/ 2 h 15"/>
                <a:gd name="T34" fmla="*/ 2 w 35"/>
                <a:gd name="T35" fmla="*/ 2 h 15"/>
                <a:gd name="T36" fmla="*/ 2 w 35"/>
                <a:gd name="T37" fmla="*/ 2 h 15"/>
                <a:gd name="T38" fmla="*/ 2 w 35"/>
                <a:gd name="T39" fmla="*/ 2 h 15"/>
                <a:gd name="T40" fmla="*/ 2 w 35"/>
                <a:gd name="T41" fmla="*/ 2 h 15"/>
                <a:gd name="T42" fmla="*/ 2 w 35"/>
                <a:gd name="T43" fmla="*/ 2 h 15"/>
                <a:gd name="T44" fmla="*/ 2 w 35"/>
                <a:gd name="T45" fmla="*/ 2 h 15"/>
                <a:gd name="T46" fmla="*/ 2 w 35"/>
                <a:gd name="T47" fmla="*/ 2 h 15"/>
                <a:gd name="T48" fmla="*/ 2 w 35"/>
                <a:gd name="T49" fmla="*/ 2 h 15"/>
                <a:gd name="T50" fmla="*/ 2 w 35"/>
                <a:gd name="T51" fmla="*/ 2 h 15"/>
                <a:gd name="T52" fmla="*/ 2 w 35"/>
                <a:gd name="T53" fmla="*/ 2 h 15"/>
                <a:gd name="T54" fmla="*/ 2 w 35"/>
                <a:gd name="T55" fmla="*/ 2 h 15"/>
                <a:gd name="T56" fmla="*/ 2 w 35"/>
                <a:gd name="T57" fmla="*/ 2 h 15"/>
                <a:gd name="T58" fmla="*/ 2 w 35"/>
                <a:gd name="T59" fmla="*/ 2 h 15"/>
                <a:gd name="T60" fmla="*/ 2 w 35"/>
                <a:gd name="T61" fmla="*/ 2 h 15"/>
                <a:gd name="T62" fmla="*/ 2 w 35"/>
                <a:gd name="T63" fmla="*/ 2 h 15"/>
                <a:gd name="T64" fmla="*/ 2 w 35"/>
                <a:gd name="T65" fmla="*/ 2 h 15"/>
                <a:gd name="T66" fmla="*/ 2 w 35"/>
                <a:gd name="T67" fmla="*/ 2 h 15"/>
                <a:gd name="T68" fmla="*/ 2 w 35"/>
                <a:gd name="T69" fmla="*/ 2 h 15"/>
                <a:gd name="T70" fmla="*/ 2 w 35"/>
                <a:gd name="T71" fmla="*/ 2 h 15"/>
                <a:gd name="T72" fmla="*/ 2 w 35"/>
                <a:gd name="T73" fmla="*/ 2 h 15"/>
                <a:gd name="T74" fmla="*/ 2 w 35"/>
                <a:gd name="T75" fmla="*/ 2 h 15"/>
                <a:gd name="T76" fmla="*/ 2 w 35"/>
                <a:gd name="T77" fmla="*/ 2 h 15"/>
                <a:gd name="T78" fmla="*/ 3 w 35"/>
                <a:gd name="T79" fmla="*/ 2 h 15"/>
                <a:gd name="T80" fmla="*/ 3 w 35"/>
                <a:gd name="T81" fmla="*/ 2 h 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15"/>
                <a:gd name="T125" fmla="*/ 35 w 35"/>
                <a:gd name="T126" fmla="*/ 15 h 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15">
                  <a:moveTo>
                    <a:pt x="33" y="6"/>
                  </a:moveTo>
                  <a:lnTo>
                    <a:pt x="33" y="6"/>
                  </a:lnTo>
                  <a:lnTo>
                    <a:pt x="35" y="6"/>
                  </a:lnTo>
                  <a:lnTo>
                    <a:pt x="34" y="5"/>
                  </a:lnTo>
                  <a:lnTo>
                    <a:pt x="29" y="2"/>
                  </a:lnTo>
                  <a:lnTo>
                    <a:pt x="20" y="1"/>
                  </a:lnTo>
                  <a:lnTo>
                    <a:pt x="13" y="0"/>
                  </a:lnTo>
                  <a:lnTo>
                    <a:pt x="9" y="0"/>
                  </a:lnTo>
                  <a:lnTo>
                    <a:pt x="3" y="0"/>
                  </a:lnTo>
                  <a:lnTo>
                    <a:pt x="1" y="0"/>
                  </a:lnTo>
                  <a:lnTo>
                    <a:pt x="0" y="1"/>
                  </a:lnTo>
                  <a:lnTo>
                    <a:pt x="1" y="2"/>
                  </a:lnTo>
                  <a:lnTo>
                    <a:pt x="2" y="5"/>
                  </a:lnTo>
                  <a:lnTo>
                    <a:pt x="3" y="9"/>
                  </a:lnTo>
                  <a:lnTo>
                    <a:pt x="5" y="12"/>
                  </a:lnTo>
                  <a:lnTo>
                    <a:pt x="7" y="14"/>
                  </a:lnTo>
                  <a:lnTo>
                    <a:pt x="12" y="15"/>
                  </a:lnTo>
                  <a:lnTo>
                    <a:pt x="14" y="15"/>
                  </a:lnTo>
                  <a:lnTo>
                    <a:pt x="15" y="14"/>
                  </a:lnTo>
                  <a:lnTo>
                    <a:pt x="15" y="13"/>
                  </a:lnTo>
                  <a:lnTo>
                    <a:pt x="16" y="12"/>
                  </a:lnTo>
                  <a:lnTo>
                    <a:pt x="20" y="12"/>
                  </a:lnTo>
                  <a:lnTo>
                    <a:pt x="21" y="12"/>
                  </a:lnTo>
                  <a:lnTo>
                    <a:pt x="22" y="11"/>
                  </a:lnTo>
                  <a:lnTo>
                    <a:pt x="19" y="8"/>
                  </a:lnTo>
                  <a:lnTo>
                    <a:pt x="19" y="7"/>
                  </a:lnTo>
                  <a:lnTo>
                    <a:pt x="20" y="6"/>
                  </a:lnTo>
                  <a:lnTo>
                    <a:pt x="25" y="6"/>
                  </a:lnTo>
                  <a:lnTo>
                    <a:pt x="33"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3" name="Freeform 4706"/>
            <p:cNvSpPr>
              <a:spLocks/>
            </p:cNvSpPr>
            <p:nvPr/>
          </p:nvSpPr>
          <p:spPr bwMode="auto">
            <a:xfrm>
              <a:off x="3876" y="1274"/>
              <a:ext cx="13" cy="5"/>
            </a:xfrm>
            <a:custGeom>
              <a:avLst/>
              <a:gdLst>
                <a:gd name="T0" fmla="*/ 2 w 17"/>
                <a:gd name="T1" fmla="*/ 3 h 6"/>
                <a:gd name="T2" fmla="*/ 2 w 17"/>
                <a:gd name="T3" fmla="*/ 3 h 6"/>
                <a:gd name="T4" fmla="*/ 2 w 17"/>
                <a:gd name="T5" fmla="*/ 3 h 6"/>
                <a:gd name="T6" fmla="*/ 2 w 17"/>
                <a:gd name="T7" fmla="*/ 3 h 6"/>
                <a:gd name="T8" fmla="*/ 2 w 17"/>
                <a:gd name="T9" fmla="*/ 3 h 6"/>
                <a:gd name="T10" fmla="*/ 2 w 17"/>
                <a:gd name="T11" fmla="*/ 3 h 6"/>
                <a:gd name="T12" fmla="*/ 2 w 17"/>
                <a:gd name="T13" fmla="*/ 3 h 6"/>
                <a:gd name="T14" fmla="*/ 2 w 17"/>
                <a:gd name="T15" fmla="*/ 3 h 6"/>
                <a:gd name="T16" fmla="*/ 2 w 17"/>
                <a:gd name="T17" fmla="*/ 2 h 6"/>
                <a:gd name="T18" fmla="*/ 2 w 17"/>
                <a:gd name="T19" fmla="*/ 1 h 6"/>
                <a:gd name="T20" fmla="*/ 2 w 17"/>
                <a:gd name="T21" fmla="*/ 1 h 6"/>
                <a:gd name="T22" fmla="*/ 2 w 17"/>
                <a:gd name="T23" fmla="*/ 0 h 6"/>
                <a:gd name="T24" fmla="*/ 2 w 17"/>
                <a:gd name="T25" fmla="*/ 0 h 6"/>
                <a:gd name="T26" fmla="*/ 2 w 17"/>
                <a:gd name="T27" fmla="*/ 1 h 6"/>
                <a:gd name="T28" fmla="*/ 2 w 17"/>
                <a:gd name="T29" fmla="*/ 1 h 6"/>
                <a:gd name="T30" fmla="*/ 0 w 17"/>
                <a:gd name="T31" fmla="*/ 2 h 6"/>
                <a:gd name="T32" fmla="*/ 1 w 17"/>
                <a:gd name="T33" fmla="*/ 3 h 6"/>
                <a:gd name="T34" fmla="*/ 2 w 17"/>
                <a:gd name="T35" fmla="*/ 3 h 6"/>
                <a:gd name="T36" fmla="*/ 2 w 17"/>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6"/>
                <a:gd name="T59" fmla="*/ 17 w 17"/>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6">
                  <a:moveTo>
                    <a:pt x="2" y="3"/>
                  </a:moveTo>
                  <a:lnTo>
                    <a:pt x="2" y="3"/>
                  </a:lnTo>
                  <a:lnTo>
                    <a:pt x="7" y="5"/>
                  </a:lnTo>
                  <a:lnTo>
                    <a:pt x="11" y="6"/>
                  </a:lnTo>
                  <a:lnTo>
                    <a:pt x="14" y="5"/>
                  </a:lnTo>
                  <a:lnTo>
                    <a:pt x="17" y="3"/>
                  </a:lnTo>
                  <a:lnTo>
                    <a:pt x="17" y="2"/>
                  </a:lnTo>
                  <a:lnTo>
                    <a:pt x="16" y="1"/>
                  </a:lnTo>
                  <a:lnTo>
                    <a:pt x="13" y="0"/>
                  </a:lnTo>
                  <a:lnTo>
                    <a:pt x="9" y="0"/>
                  </a:lnTo>
                  <a:lnTo>
                    <a:pt x="2" y="1"/>
                  </a:lnTo>
                  <a:lnTo>
                    <a:pt x="0" y="2"/>
                  </a:lnTo>
                  <a:lnTo>
                    <a:pt x="1" y="3"/>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4" name="Freeform 4707"/>
            <p:cNvSpPr>
              <a:spLocks/>
            </p:cNvSpPr>
            <p:nvPr/>
          </p:nvSpPr>
          <p:spPr bwMode="auto">
            <a:xfrm>
              <a:off x="3883" y="1249"/>
              <a:ext cx="37" cy="16"/>
            </a:xfrm>
            <a:custGeom>
              <a:avLst/>
              <a:gdLst>
                <a:gd name="T0" fmla="*/ 0 w 47"/>
                <a:gd name="T1" fmla="*/ 4 h 18"/>
                <a:gd name="T2" fmla="*/ 0 w 47"/>
                <a:gd name="T3" fmla="*/ 4 h 18"/>
                <a:gd name="T4" fmla="*/ 0 w 47"/>
                <a:gd name="T5" fmla="*/ 4 h 18"/>
                <a:gd name="T6" fmla="*/ 1 w 47"/>
                <a:gd name="T7" fmla="*/ 4 h 18"/>
                <a:gd name="T8" fmla="*/ 2 w 47"/>
                <a:gd name="T9" fmla="*/ 4 h 18"/>
                <a:gd name="T10" fmla="*/ 2 w 47"/>
                <a:gd name="T11" fmla="*/ 4 h 18"/>
                <a:gd name="T12" fmla="*/ 2 w 47"/>
                <a:gd name="T13" fmla="*/ 4 h 18"/>
                <a:gd name="T14" fmla="*/ 2 w 47"/>
                <a:gd name="T15" fmla="*/ 4 h 18"/>
                <a:gd name="T16" fmla="*/ 2 w 47"/>
                <a:gd name="T17" fmla="*/ 4 h 18"/>
                <a:gd name="T18" fmla="*/ 2 w 47"/>
                <a:gd name="T19" fmla="*/ 4 h 18"/>
                <a:gd name="T20" fmla="*/ 2 w 47"/>
                <a:gd name="T21" fmla="*/ 4 h 18"/>
                <a:gd name="T22" fmla="*/ 2 w 47"/>
                <a:gd name="T23" fmla="*/ 4 h 18"/>
                <a:gd name="T24" fmla="*/ 2 w 47"/>
                <a:gd name="T25" fmla="*/ 4 h 18"/>
                <a:gd name="T26" fmla="*/ 2 w 47"/>
                <a:gd name="T27" fmla="*/ 4 h 18"/>
                <a:gd name="T28" fmla="*/ 2 w 47"/>
                <a:gd name="T29" fmla="*/ 4 h 18"/>
                <a:gd name="T30" fmla="*/ 2 w 47"/>
                <a:gd name="T31" fmla="*/ 4 h 18"/>
                <a:gd name="T32" fmla="*/ 2 w 47"/>
                <a:gd name="T33" fmla="*/ 4 h 18"/>
                <a:gd name="T34" fmla="*/ 2 w 47"/>
                <a:gd name="T35" fmla="*/ 4 h 18"/>
                <a:gd name="T36" fmla="*/ 3 w 47"/>
                <a:gd name="T37" fmla="*/ 4 h 18"/>
                <a:gd name="T38" fmla="*/ 3 w 47"/>
                <a:gd name="T39" fmla="*/ 4 h 18"/>
                <a:gd name="T40" fmla="*/ 3 w 47"/>
                <a:gd name="T41" fmla="*/ 4 h 18"/>
                <a:gd name="T42" fmla="*/ 3 w 47"/>
                <a:gd name="T43" fmla="*/ 4 h 18"/>
                <a:gd name="T44" fmla="*/ 3 w 47"/>
                <a:gd name="T45" fmla="*/ 4 h 18"/>
                <a:gd name="T46" fmla="*/ 4 w 47"/>
                <a:gd name="T47" fmla="*/ 4 h 18"/>
                <a:gd name="T48" fmla="*/ 4 w 47"/>
                <a:gd name="T49" fmla="*/ 4 h 18"/>
                <a:gd name="T50" fmla="*/ 4 w 47"/>
                <a:gd name="T51" fmla="*/ 3 h 18"/>
                <a:gd name="T52" fmla="*/ 4 w 47"/>
                <a:gd name="T53" fmla="*/ 3 h 18"/>
                <a:gd name="T54" fmla="*/ 3 w 47"/>
                <a:gd name="T55" fmla="*/ 1 h 18"/>
                <a:gd name="T56" fmla="*/ 3 w 47"/>
                <a:gd name="T57" fmla="*/ 0 h 18"/>
                <a:gd name="T58" fmla="*/ 3 w 47"/>
                <a:gd name="T59" fmla="*/ 0 h 18"/>
                <a:gd name="T60" fmla="*/ 3 w 47"/>
                <a:gd name="T61" fmla="*/ 0 h 18"/>
                <a:gd name="T62" fmla="*/ 2 w 47"/>
                <a:gd name="T63" fmla="*/ 2 h 18"/>
                <a:gd name="T64" fmla="*/ 2 w 47"/>
                <a:gd name="T65" fmla="*/ 2 h 18"/>
                <a:gd name="T66" fmla="*/ 2 w 47"/>
                <a:gd name="T67" fmla="*/ 3 h 18"/>
                <a:gd name="T68" fmla="*/ 2 w 47"/>
                <a:gd name="T69" fmla="*/ 3 h 18"/>
                <a:gd name="T70" fmla="*/ 2 w 47"/>
                <a:gd name="T71" fmla="*/ 3 h 18"/>
                <a:gd name="T72" fmla="*/ 2 w 47"/>
                <a:gd name="T73" fmla="*/ 3 h 18"/>
                <a:gd name="T74" fmla="*/ 2 w 47"/>
                <a:gd name="T75" fmla="*/ 2 h 18"/>
                <a:gd name="T76" fmla="*/ 2 w 47"/>
                <a:gd name="T77" fmla="*/ 2 h 18"/>
                <a:gd name="T78" fmla="*/ 2 w 47"/>
                <a:gd name="T79" fmla="*/ 2 h 18"/>
                <a:gd name="T80" fmla="*/ 2 w 47"/>
                <a:gd name="T81" fmla="*/ 2 h 18"/>
                <a:gd name="T82" fmla="*/ 2 w 47"/>
                <a:gd name="T83" fmla="*/ 2 h 18"/>
                <a:gd name="T84" fmla="*/ 2 w 47"/>
                <a:gd name="T85" fmla="*/ 3 h 18"/>
                <a:gd name="T86" fmla="*/ 2 w 47"/>
                <a:gd name="T87" fmla="*/ 4 h 18"/>
                <a:gd name="T88" fmla="*/ 2 w 47"/>
                <a:gd name="T89" fmla="*/ 4 h 18"/>
                <a:gd name="T90" fmla="*/ 0 w 47"/>
                <a:gd name="T91" fmla="*/ 4 h 18"/>
                <a:gd name="T92" fmla="*/ 0 w 47"/>
                <a:gd name="T93" fmla="*/ 4 h 18"/>
                <a:gd name="T94" fmla="*/ 0 w 47"/>
                <a:gd name="T95" fmla="*/ 4 h 18"/>
                <a:gd name="T96" fmla="*/ 0 w 47"/>
                <a:gd name="T97" fmla="*/ 4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
                <a:gd name="T148" fmla="*/ 0 h 18"/>
                <a:gd name="T149" fmla="*/ 47 w 47"/>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 h="18">
                  <a:moveTo>
                    <a:pt x="0" y="9"/>
                  </a:moveTo>
                  <a:lnTo>
                    <a:pt x="0" y="9"/>
                  </a:lnTo>
                  <a:lnTo>
                    <a:pt x="0" y="14"/>
                  </a:lnTo>
                  <a:lnTo>
                    <a:pt x="1" y="15"/>
                  </a:lnTo>
                  <a:lnTo>
                    <a:pt x="3" y="16"/>
                  </a:lnTo>
                  <a:lnTo>
                    <a:pt x="7" y="17"/>
                  </a:lnTo>
                  <a:lnTo>
                    <a:pt x="10" y="17"/>
                  </a:lnTo>
                  <a:lnTo>
                    <a:pt x="13" y="16"/>
                  </a:lnTo>
                  <a:lnTo>
                    <a:pt x="15" y="15"/>
                  </a:lnTo>
                  <a:lnTo>
                    <a:pt x="18" y="16"/>
                  </a:lnTo>
                  <a:lnTo>
                    <a:pt x="23" y="18"/>
                  </a:lnTo>
                  <a:lnTo>
                    <a:pt x="26" y="18"/>
                  </a:lnTo>
                  <a:lnTo>
                    <a:pt x="29" y="17"/>
                  </a:lnTo>
                  <a:lnTo>
                    <a:pt x="36" y="14"/>
                  </a:lnTo>
                  <a:lnTo>
                    <a:pt x="39" y="12"/>
                  </a:lnTo>
                  <a:lnTo>
                    <a:pt x="42" y="10"/>
                  </a:lnTo>
                  <a:lnTo>
                    <a:pt x="45" y="8"/>
                  </a:lnTo>
                  <a:lnTo>
                    <a:pt x="47" y="6"/>
                  </a:lnTo>
                  <a:lnTo>
                    <a:pt x="47" y="4"/>
                  </a:lnTo>
                  <a:lnTo>
                    <a:pt x="47" y="3"/>
                  </a:lnTo>
                  <a:lnTo>
                    <a:pt x="42" y="1"/>
                  </a:lnTo>
                  <a:lnTo>
                    <a:pt x="40" y="0"/>
                  </a:lnTo>
                  <a:lnTo>
                    <a:pt x="38" y="0"/>
                  </a:lnTo>
                  <a:lnTo>
                    <a:pt x="26" y="2"/>
                  </a:lnTo>
                  <a:lnTo>
                    <a:pt x="14" y="3"/>
                  </a:lnTo>
                  <a:lnTo>
                    <a:pt x="11" y="3"/>
                  </a:lnTo>
                  <a:lnTo>
                    <a:pt x="13" y="2"/>
                  </a:lnTo>
                  <a:lnTo>
                    <a:pt x="11" y="2"/>
                  </a:lnTo>
                  <a:lnTo>
                    <a:pt x="6" y="3"/>
                  </a:lnTo>
                  <a:lnTo>
                    <a:pt x="3" y="5"/>
                  </a:lnTo>
                  <a:lnTo>
                    <a:pt x="0" y="6"/>
                  </a:lnTo>
                  <a:lnTo>
                    <a:pt x="0" y="7"/>
                  </a:lnTo>
                  <a:lnTo>
                    <a:pt x="0"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5" name="Freeform 4708"/>
            <p:cNvSpPr>
              <a:spLocks/>
            </p:cNvSpPr>
            <p:nvPr/>
          </p:nvSpPr>
          <p:spPr bwMode="auto">
            <a:xfrm>
              <a:off x="3893" y="1243"/>
              <a:ext cx="20" cy="6"/>
            </a:xfrm>
            <a:custGeom>
              <a:avLst/>
              <a:gdLst>
                <a:gd name="T0" fmla="*/ 1 w 25"/>
                <a:gd name="T1" fmla="*/ 3 h 7"/>
                <a:gd name="T2" fmla="*/ 1 w 25"/>
                <a:gd name="T3" fmla="*/ 3 h 7"/>
                <a:gd name="T4" fmla="*/ 2 w 25"/>
                <a:gd name="T5" fmla="*/ 3 h 7"/>
                <a:gd name="T6" fmla="*/ 2 w 25"/>
                <a:gd name="T7" fmla="*/ 3 h 7"/>
                <a:gd name="T8" fmla="*/ 2 w 25"/>
                <a:gd name="T9" fmla="*/ 3 h 7"/>
                <a:gd name="T10" fmla="*/ 2 w 25"/>
                <a:gd name="T11" fmla="*/ 3 h 7"/>
                <a:gd name="T12" fmla="*/ 2 w 25"/>
                <a:gd name="T13" fmla="*/ 3 h 7"/>
                <a:gd name="T14" fmla="*/ 2 w 25"/>
                <a:gd name="T15" fmla="*/ 2 h 7"/>
                <a:gd name="T16" fmla="*/ 2 w 25"/>
                <a:gd name="T17" fmla="*/ 2 h 7"/>
                <a:gd name="T18" fmla="*/ 2 w 25"/>
                <a:gd name="T19" fmla="*/ 1 h 7"/>
                <a:gd name="T20" fmla="*/ 2 w 25"/>
                <a:gd name="T21" fmla="*/ 0 h 7"/>
                <a:gd name="T22" fmla="*/ 2 w 25"/>
                <a:gd name="T23" fmla="*/ 0 h 7"/>
                <a:gd name="T24" fmla="*/ 2 w 25"/>
                <a:gd name="T25" fmla="*/ 0 h 7"/>
                <a:gd name="T26" fmla="*/ 2 w 25"/>
                <a:gd name="T27" fmla="*/ 3 h 7"/>
                <a:gd name="T28" fmla="*/ 2 w 25"/>
                <a:gd name="T29" fmla="*/ 3 h 7"/>
                <a:gd name="T30" fmla="*/ 0 w 25"/>
                <a:gd name="T31" fmla="*/ 3 h 7"/>
                <a:gd name="T32" fmla="*/ 0 w 25"/>
                <a:gd name="T33" fmla="*/ 3 h 7"/>
                <a:gd name="T34" fmla="*/ 1 w 25"/>
                <a:gd name="T35" fmla="*/ 3 h 7"/>
                <a:gd name="T36" fmla="*/ 1 w 25"/>
                <a:gd name="T37" fmla="*/ 3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7"/>
                <a:gd name="T59" fmla="*/ 25 w 2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7">
                  <a:moveTo>
                    <a:pt x="1" y="4"/>
                  </a:moveTo>
                  <a:lnTo>
                    <a:pt x="1" y="4"/>
                  </a:lnTo>
                  <a:lnTo>
                    <a:pt x="7" y="7"/>
                  </a:lnTo>
                  <a:lnTo>
                    <a:pt x="13" y="7"/>
                  </a:lnTo>
                  <a:lnTo>
                    <a:pt x="16" y="7"/>
                  </a:lnTo>
                  <a:lnTo>
                    <a:pt x="20" y="6"/>
                  </a:lnTo>
                  <a:lnTo>
                    <a:pt x="24" y="2"/>
                  </a:lnTo>
                  <a:lnTo>
                    <a:pt x="25" y="1"/>
                  </a:lnTo>
                  <a:lnTo>
                    <a:pt x="25" y="0"/>
                  </a:lnTo>
                  <a:lnTo>
                    <a:pt x="24" y="0"/>
                  </a:lnTo>
                  <a:lnTo>
                    <a:pt x="2" y="3"/>
                  </a:lnTo>
                  <a:lnTo>
                    <a:pt x="0" y="3"/>
                  </a:lnTo>
                  <a:lnTo>
                    <a:pt x="0" y="4"/>
                  </a:lnTo>
                  <a:lnTo>
                    <a:pt x="1"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6" name="Freeform 4709"/>
            <p:cNvSpPr>
              <a:spLocks/>
            </p:cNvSpPr>
            <p:nvPr/>
          </p:nvSpPr>
          <p:spPr bwMode="auto">
            <a:xfrm>
              <a:off x="3914" y="1228"/>
              <a:ext cx="5" cy="1"/>
            </a:xfrm>
            <a:custGeom>
              <a:avLst/>
              <a:gdLst>
                <a:gd name="T0" fmla="*/ 1 w 7"/>
                <a:gd name="T1" fmla="*/ 1 h 2"/>
                <a:gd name="T2" fmla="*/ 1 w 7"/>
                <a:gd name="T3" fmla="*/ 1 h 2"/>
                <a:gd name="T4" fmla="*/ 1 w 7"/>
                <a:gd name="T5" fmla="*/ 1 h 2"/>
                <a:gd name="T6" fmla="*/ 1 w 7"/>
                <a:gd name="T7" fmla="*/ 1 h 2"/>
                <a:gd name="T8" fmla="*/ 1 w 7"/>
                <a:gd name="T9" fmla="*/ 0 h 2"/>
                <a:gd name="T10" fmla="*/ 1 w 7"/>
                <a:gd name="T11" fmla="*/ 0 h 2"/>
                <a:gd name="T12" fmla="*/ 1 w 7"/>
                <a:gd name="T13" fmla="*/ 0 h 2"/>
                <a:gd name="T14" fmla="*/ 0 w 7"/>
                <a:gd name="T15" fmla="*/ 0 h 2"/>
                <a:gd name="T16" fmla="*/ 1 w 7"/>
                <a:gd name="T17" fmla="*/ 1 h 2"/>
                <a:gd name="T18" fmla="*/ 1 w 7"/>
                <a:gd name="T19" fmla="*/ 1 h 2"/>
                <a:gd name="T20" fmla="*/ 1 w 7"/>
                <a:gd name="T21" fmla="*/ 1 h 2"/>
                <a:gd name="T22" fmla="*/ 1 w 7"/>
                <a:gd name="T23" fmla="*/ 1 h 2"/>
                <a:gd name="T24" fmla="*/ 1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6" y="2"/>
                  </a:moveTo>
                  <a:lnTo>
                    <a:pt x="6" y="2"/>
                  </a:lnTo>
                  <a:lnTo>
                    <a:pt x="7" y="2"/>
                  </a:lnTo>
                  <a:lnTo>
                    <a:pt x="2" y="0"/>
                  </a:lnTo>
                  <a:lnTo>
                    <a:pt x="1" y="0"/>
                  </a:lnTo>
                  <a:lnTo>
                    <a:pt x="0" y="0"/>
                  </a:lnTo>
                  <a:lnTo>
                    <a:pt x="1" y="1"/>
                  </a:lnTo>
                  <a:lnTo>
                    <a:pt x="2" y="2"/>
                  </a:lnTo>
                  <a:lnTo>
                    <a:pt x="6"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7" name="Freeform 4710"/>
            <p:cNvSpPr>
              <a:spLocks/>
            </p:cNvSpPr>
            <p:nvPr/>
          </p:nvSpPr>
          <p:spPr bwMode="auto">
            <a:xfrm>
              <a:off x="3920" y="1225"/>
              <a:ext cx="20" cy="3"/>
            </a:xfrm>
            <a:custGeom>
              <a:avLst/>
              <a:gdLst>
                <a:gd name="T0" fmla="*/ 2 w 25"/>
                <a:gd name="T1" fmla="*/ 1 h 4"/>
                <a:gd name="T2" fmla="*/ 2 w 25"/>
                <a:gd name="T3" fmla="*/ 1 h 4"/>
                <a:gd name="T4" fmla="*/ 2 w 25"/>
                <a:gd name="T5" fmla="*/ 2 h 4"/>
                <a:gd name="T6" fmla="*/ 2 w 25"/>
                <a:gd name="T7" fmla="*/ 2 h 4"/>
                <a:gd name="T8" fmla="*/ 2 w 25"/>
                <a:gd name="T9" fmla="*/ 2 h 4"/>
                <a:gd name="T10" fmla="*/ 2 w 25"/>
                <a:gd name="T11" fmla="*/ 2 h 4"/>
                <a:gd name="T12" fmla="*/ 2 w 25"/>
                <a:gd name="T13" fmla="*/ 2 h 4"/>
                <a:gd name="T14" fmla="*/ 2 w 25"/>
                <a:gd name="T15" fmla="*/ 2 h 4"/>
                <a:gd name="T16" fmla="*/ 2 w 25"/>
                <a:gd name="T17" fmla="*/ 2 h 4"/>
                <a:gd name="T18" fmla="*/ 2 w 25"/>
                <a:gd name="T19" fmla="*/ 2 h 4"/>
                <a:gd name="T20" fmla="*/ 2 w 25"/>
                <a:gd name="T21" fmla="*/ 1 h 4"/>
                <a:gd name="T22" fmla="*/ 2 w 25"/>
                <a:gd name="T23" fmla="*/ 0 h 4"/>
                <a:gd name="T24" fmla="*/ 2 w 25"/>
                <a:gd name="T25" fmla="*/ 0 h 4"/>
                <a:gd name="T26" fmla="*/ 0 w 25"/>
                <a:gd name="T27" fmla="*/ 0 h 4"/>
                <a:gd name="T28" fmla="*/ 0 w 25"/>
                <a:gd name="T29" fmla="*/ 1 h 4"/>
                <a:gd name="T30" fmla="*/ 2 w 25"/>
                <a:gd name="T31" fmla="*/ 1 h 4"/>
                <a:gd name="T32" fmla="*/ 2 w 25"/>
                <a:gd name="T33" fmla="*/ 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4"/>
                <a:gd name="T53" fmla="*/ 25 w 25"/>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4">
                  <a:moveTo>
                    <a:pt x="2" y="1"/>
                  </a:moveTo>
                  <a:lnTo>
                    <a:pt x="2" y="1"/>
                  </a:lnTo>
                  <a:lnTo>
                    <a:pt x="13" y="4"/>
                  </a:lnTo>
                  <a:lnTo>
                    <a:pt x="16" y="4"/>
                  </a:lnTo>
                  <a:lnTo>
                    <a:pt x="19" y="4"/>
                  </a:lnTo>
                  <a:lnTo>
                    <a:pt x="25" y="2"/>
                  </a:lnTo>
                  <a:lnTo>
                    <a:pt x="23" y="2"/>
                  </a:lnTo>
                  <a:lnTo>
                    <a:pt x="18" y="1"/>
                  </a:lnTo>
                  <a:lnTo>
                    <a:pt x="4" y="0"/>
                  </a:lnTo>
                  <a:lnTo>
                    <a:pt x="0" y="0"/>
                  </a:lnTo>
                  <a:lnTo>
                    <a:pt x="0" y="1"/>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8" name="Freeform 4711"/>
            <p:cNvSpPr>
              <a:spLocks/>
            </p:cNvSpPr>
            <p:nvPr/>
          </p:nvSpPr>
          <p:spPr bwMode="auto">
            <a:xfrm>
              <a:off x="3924" y="1240"/>
              <a:ext cx="37" cy="17"/>
            </a:xfrm>
            <a:custGeom>
              <a:avLst/>
              <a:gdLst>
                <a:gd name="T0" fmla="*/ 1 w 46"/>
                <a:gd name="T1" fmla="*/ 4 h 19"/>
                <a:gd name="T2" fmla="*/ 1 w 46"/>
                <a:gd name="T3" fmla="*/ 4 h 19"/>
                <a:gd name="T4" fmla="*/ 0 w 46"/>
                <a:gd name="T5" fmla="*/ 4 h 19"/>
                <a:gd name="T6" fmla="*/ 0 w 46"/>
                <a:gd name="T7" fmla="*/ 4 h 19"/>
                <a:gd name="T8" fmla="*/ 1 w 46"/>
                <a:gd name="T9" fmla="*/ 4 h 19"/>
                <a:gd name="T10" fmla="*/ 1 w 46"/>
                <a:gd name="T11" fmla="*/ 4 h 19"/>
                <a:gd name="T12" fmla="*/ 2 w 46"/>
                <a:gd name="T13" fmla="*/ 5 h 19"/>
                <a:gd name="T14" fmla="*/ 2 w 46"/>
                <a:gd name="T15" fmla="*/ 5 h 19"/>
                <a:gd name="T16" fmla="*/ 2 w 46"/>
                <a:gd name="T17" fmla="*/ 5 h 19"/>
                <a:gd name="T18" fmla="*/ 2 w 46"/>
                <a:gd name="T19" fmla="*/ 5 h 19"/>
                <a:gd name="T20" fmla="*/ 2 w 46"/>
                <a:gd name="T21" fmla="*/ 5 h 19"/>
                <a:gd name="T22" fmla="*/ 2 w 46"/>
                <a:gd name="T23" fmla="*/ 4 h 19"/>
                <a:gd name="T24" fmla="*/ 4 w 46"/>
                <a:gd name="T25" fmla="*/ 4 h 19"/>
                <a:gd name="T26" fmla="*/ 4 w 46"/>
                <a:gd name="T27" fmla="*/ 4 h 19"/>
                <a:gd name="T28" fmla="*/ 4 w 46"/>
                <a:gd name="T29" fmla="*/ 4 h 19"/>
                <a:gd name="T30" fmla="*/ 4 w 46"/>
                <a:gd name="T31" fmla="*/ 4 h 19"/>
                <a:gd name="T32" fmla="*/ 4 w 46"/>
                <a:gd name="T33" fmla="*/ 4 h 19"/>
                <a:gd name="T34" fmla="*/ 4 w 46"/>
                <a:gd name="T35" fmla="*/ 4 h 19"/>
                <a:gd name="T36" fmla="*/ 4 w 46"/>
                <a:gd name="T37" fmla="*/ 4 h 19"/>
                <a:gd name="T38" fmla="*/ 4 w 46"/>
                <a:gd name="T39" fmla="*/ 4 h 19"/>
                <a:gd name="T40" fmla="*/ 4 w 46"/>
                <a:gd name="T41" fmla="*/ 2 h 19"/>
                <a:gd name="T42" fmla="*/ 4 w 46"/>
                <a:gd name="T43" fmla="*/ 2 h 19"/>
                <a:gd name="T44" fmla="*/ 3 w 46"/>
                <a:gd name="T45" fmla="*/ 1 h 19"/>
                <a:gd name="T46" fmla="*/ 2 w 46"/>
                <a:gd name="T47" fmla="*/ 0 h 19"/>
                <a:gd name="T48" fmla="*/ 2 w 46"/>
                <a:gd name="T49" fmla="*/ 0 h 19"/>
                <a:gd name="T50" fmla="*/ 2 w 46"/>
                <a:gd name="T51" fmla="*/ 2 h 19"/>
                <a:gd name="T52" fmla="*/ 2 w 46"/>
                <a:gd name="T53" fmla="*/ 4 h 19"/>
                <a:gd name="T54" fmla="*/ 2 w 46"/>
                <a:gd name="T55" fmla="*/ 4 h 19"/>
                <a:gd name="T56" fmla="*/ 2 w 46"/>
                <a:gd name="T57" fmla="*/ 4 h 19"/>
                <a:gd name="T58" fmla="*/ 2 w 46"/>
                <a:gd name="T59" fmla="*/ 4 h 19"/>
                <a:gd name="T60" fmla="*/ 2 w 46"/>
                <a:gd name="T61" fmla="*/ 4 h 19"/>
                <a:gd name="T62" fmla="*/ 2 w 46"/>
                <a:gd name="T63" fmla="*/ 4 h 19"/>
                <a:gd name="T64" fmla="*/ 2 w 46"/>
                <a:gd name="T65" fmla="*/ 4 h 19"/>
                <a:gd name="T66" fmla="*/ 2 w 46"/>
                <a:gd name="T67" fmla="*/ 4 h 19"/>
                <a:gd name="T68" fmla="*/ 2 w 46"/>
                <a:gd name="T69" fmla="*/ 4 h 19"/>
                <a:gd name="T70" fmla="*/ 1 w 46"/>
                <a:gd name="T71" fmla="*/ 4 h 19"/>
                <a:gd name="T72" fmla="*/ 1 w 46"/>
                <a:gd name="T73" fmla="*/ 4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
                <a:gd name="T112" fmla="*/ 0 h 19"/>
                <a:gd name="T113" fmla="*/ 46 w 46"/>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 h="19">
                  <a:moveTo>
                    <a:pt x="1" y="12"/>
                  </a:moveTo>
                  <a:lnTo>
                    <a:pt x="1" y="12"/>
                  </a:lnTo>
                  <a:lnTo>
                    <a:pt x="0" y="13"/>
                  </a:lnTo>
                  <a:lnTo>
                    <a:pt x="0" y="14"/>
                  </a:lnTo>
                  <a:lnTo>
                    <a:pt x="1" y="15"/>
                  </a:lnTo>
                  <a:lnTo>
                    <a:pt x="9" y="18"/>
                  </a:lnTo>
                  <a:lnTo>
                    <a:pt x="11" y="19"/>
                  </a:lnTo>
                  <a:lnTo>
                    <a:pt x="15" y="18"/>
                  </a:lnTo>
                  <a:lnTo>
                    <a:pt x="29" y="14"/>
                  </a:lnTo>
                  <a:lnTo>
                    <a:pt x="44" y="11"/>
                  </a:lnTo>
                  <a:lnTo>
                    <a:pt x="46" y="10"/>
                  </a:lnTo>
                  <a:lnTo>
                    <a:pt x="45" y="9"/>
                  </a:lnTo>
                  <a:lnTo>
                    <a:pt x="44" y="7"/>
                  </a:lnTo>
                  <a:lnTo>
                    <a:pt x="43" y="4"/>
                  </a:lnTo>
                  <a:lnTo>
                    <a:pt x="43" y="2"/>
                  </a:lnTo>
                  <a:lnTo>
                    <a:pt x="41" y="2"/>
                  </a:lnTo>
                  <a:lnTo>
                    <a:pt x="38" y="1"/>
                  </a:lnTo>
                  <a:lnTo>
                    <a:pt x="30" y="0"/>
                  </a:lnTo>
                  <a:lnTo>
                    <a:pt x="27" y="2"/>
                  </a:lnTo>
                  <a:lnTo>
                    <a:pt x="25" y="5"/>
                  </a:lnTo>
                  <a:lnTo>
                    <a:pt x="24" y="7"/>
                  </a:lnTo>
                  <a:lnTo>
                    <a:pt x="23" y="7"/>
                  </a:lnTo>
                  <a:lnTo>
                    <a:pt x="20" y="7"/>
                  </a:lnTo>
                  <a:lnTo>
                    <a:pt x="13" y="9"/>
                  </a:lnTo>
                  <a:lnTo>
                    <a:pt x="9" y="9"/>
                  </a:lnTo>
                  <a:lnTo>
                    <a:pt x="1" y="1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89" name="Freeform 4712"/>
            <p:cNvSpPr>
              <a:spLocks/>
            </p:cNvSpPr>
            <p:nvPr/>
          </p:nvSpPr>
          <p:spPr bwMode="auto">
            <a:xfrm>
              <a:off x="3782" y="1459"/>
              <a:ext cx="79" cy="68"/>
            </a:xfrm>
            <a:custGeom>
              <a:avLst/>
              <a:gdLst>
                <a:gd name="T0" fmla="*/ 0 w 99"/>
                <a:gd name="T1" fmla="*/ 6 h 83"/>
                <a:gd name="T2" fmla="*/ 2 w 99"/>
                <a:gd name="T3" fmla="*/ 6 h 83"/>
                <a:gd name="T4" fmla="*/ 2 w 99"/>
                <a:gd name="T5" fmla="*/ 6 h 83"/>
                <a:gd name="T6" fmla="*/ 2 w 99"/>
                <a:gd name="T7" fmla="*/ 6 h 83"/>
                <a:gd name="T8" fmla="*/ 2 w 99"/>
                <a:gd name="T9" fmla="*/ 6 h 83"/>
                <a:gd name="T10" fmla="*/ 2 w 99"/>
                <a:gd name="T11" fmla="*/ 6 h 83"/>
                <a:gd name="T12" fmla="*/ 2 w 99"/>
                <a:gd name="T13" fmla="*/ 6 h 83"/>
                <a:gd name="T14" fmla="*/ 3 w 99"/>
                <a:gd name="T15" fmla="*/ 6 h 83"/>
                <a:gd name="T16" fmla="*/ 3 w 99"/>
                <a:gd name="T17" fmla="*/ 7 h 83"/>
                <a:gd name="T18" fmla="*/ 4 w 99"/>
                <a:gd name="T19" fmla="*/ 7 h 83"/>
                <a:gd name="T20" fmla="*/ 3 w 99"/>
                <a:gd name="T21" fmla="*/ 7 h 83"/>
                <a:gd name="T22" fmla="*/ 3 w 99"/>
                <a:gd name="T23" fmla="*/ 7 h 83"/>
                <a:gd name="T24" fmla="*/ 3 w 99"/>
                <a:gd name="T25" fmla="*/ 9 h 83"/>
                <a:gd name="T26" fmla="*/ 3 w 99"/>
                <a:gd name="T27" fmla="*/ 9 h 83"/>
                <a:gd name="T28" fmla="*/ 5 w 99"/>
                <a:gd name="T29" fmla="*/ 9 h 83"/>
                <a:gd name="T30" fmla="*/ 5 w 99"/>
                <a:gd name="T31" fmla="*/ 9 h 83"/>
                <a:gd name="T32" fmla="*/ 5 w 99"/>
                <a:gd name="T33" fmla="*/ 9 h 83"/>
                <a:gd name="T34" fmla="*/ 6 w 99"/>
                <a:gd name="T35" fmla="*/ 9 h 83"/>
                <a:gd name="T36" fmla="*/ 6 w 99"/>
                <a:gd name="T37" fmla="*/ 9 h 83"/>
                <a:gd name="T38" fmla="*/ 6 w 99"/>
                <a:gd name="T39" fmla="*/ 9 h 83"/>
                <a:gd name="T40" fmla="*/ 7 w 99"/>
                <a:gd name="T41" fmla="*/ 9 h 83"/>
                <a:gd name="T42" fmla="*/ 6 w 99"/>
                <a:gd name="T43" fmla="*/ 9 h 83"/>
                <a:gd name="T44" fmla="*/ 7 w 99"/>
                <a:gd name="T45" fmla="*/ 9 h 83"/>
                <a:gd name="T46" fmla="*/ 7 w 99"/>
                <a:gd name="T47" fmla="*/ 9 h 83"/>
                <a:gd name="T48" fmla="*/ 8 w 99"/>
                <a:gd name="T49" fmla="*/ 9 h 83"/>
                <a:gd name="T50" fmla="*/ 9 w 99"/>
                <a:gd name="T51" fmla="*/ 9 h 83"/>
                <a:gd name="T52" fmla="*/ 7 w 99"/>
                <a:gd name="T53" fmla="*/ 7 h 83"/>
                <a:gd name="T54" fmla="*/ 6 w 99"/>
                <a:gd name="T55" fmla="*/ 6 h 83"/>
                <a:gd name="T56" fmla="*/ 6 w 99"/>
                <a:gd name="T57" fmla="*/ 5 h 83"/>
                <a:gd name="T58" fmla="*/ 6 w 99"/>
                <a:gd name="T59" fmla="*/ 5 h 83"/>
                <a:gd name="T60" fmla="*/ 6 w 99"/>
                <a:gd name="T61" fmla="*/ 4 h 83"/>
                <a:gd name="T62" fmla="*/ 5 w 99"/>
                <a:gd name="T63" fmla="*/ 3 h 83"/>
                <a:gd name="T64" fmla="*/ 6 w 99"/>
                <a:gd name="T65" fmla="*/ 2 h 83"/>
                <a:gd name="T66" fmla="*/ 6 w 99"/>
                <a:gd name="T67" fmla="*/ 2 h 83"/>
                <a:gd name="T68" fmla="*/ 6 w 99"/>
                <a:gd name="T69" fmla="*/ 2 h 83"/>
                <a:gd name="T70" fmla="*/ 6 w 99"/>
                <a:gd name="T71" fmla="*/ 2 h 83"/>
                <a:gd name="T72" fmla="*/ 6 w 99"/>
                <a:gd name="T73" fmla="*/ 2 h 83"/>
                <a:gd name="T74" fmla="*/ 6 w 99"/>
                <a:gd name="T75" fmla="*/ 2 h 83"/>
                <a:gd name="T76" fmla="*/ 7 w 99"/>
                <a:gd name="T77" fmla="*/ 2 h 83"/>
                <a:gd name="T78" fmla="*/ 6 w 99"/>
                <a:gd name="T79" fmla="*/ 2 h 83"/>
                <a:gd name="T80" fmla="*/ 6 w 99"/>
                <a:gd name="T81" fmla="*/ 2 h 83"/>
                <a:gd name="T82" fmla="*/ 4 w 99"/>
                <a:gd name="T83" fmla="*/ 0 h 83"/>
                <a:gd name="T84" fmla="*/ 2 w 99"/>
                <a:gd name="T85" fmla="*/ 2 h 83"/>
                <a:gd name="T86" fmla="*/ 2 w 99"/>
                <a:gd name="T87" fmla="*/ 2 h 83"/>
                <a:gd name="T88" fmla="*/ 2 w 99"/>
                <a:gd name="T89" fmla="*/ 2 h 83"/>
                <a:gd name="T90" fmla="*/ 2 w 99"/>
                <a:gd name="T91" fmla="*/ 2 h 83"/>
                <a:gd name="T92" fmla="*/ 2 w 99"/>
                <a:gd name="T93" fmla="*/ 2 h 83"/>
                <a:gd name="T94" fmla="*/ 2 w 99"/>
                <a:gd name="T95" fmla="*/ 2 h 83"/>
                <a:gd name="T96" fmla="*/ 2 w 99"/>
                <a:gd name="T97" fmla="*/ 3 h 83"/>
                <a:gd name="T98" fmla="*/ 2 w 99"/>
                <a:gd name="T99" fmla="*/ 3 h 83"/>
                <a:gd name="T100" fmla="*/ 2 w 99"/>
                <a:gd name="T101" fmla="*/ 3 h 83"/>
                <a:gd name="T102" fmla="*/ 2 w 99"/>
                <a:gd name="T103" fmla="*/ 4 h 83"/>
                <a:gd name="T104" fmla="*/ 2 w 99"/>
                <a:gd name="T105" fmla="*/ 5 h 83"/>
                <a:gd name="T106" fmla="*/ 2 w 99"/>
                <a:gd name="T107" fmla="*/ 4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9"/>
                <a:gd name="T163" fmla="*/ 0 h 83"/>
                <a:gd name="T164" fmla="*/ 99 w 9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9" h="83">
                  <a:moveTo>
                    <a:pt x="4" y="39"/>
                  </a:moveTo>
                  <a:lnTo>
                    <a:pt x="4" y="39"/>
                  </a:lnTo>
                  <a:lnTo>
                    <a:pt x="1" y="42"/>
                  </a:lnTo>
                  <a:lnTo>
                    <a:pt x="0" y="45"/>
                  </a:lnTo>
                  <a:lnTo>
                    <a:pt x="0" y="49"/>
                  </a:lnTo>
                  <a:lnTo>
                    <a:pt x="0" y="50"/>
                  </a:lnTo>
                  <a:lnTo>
                    <a:pt x="1" y="52"/>
                  </a:lnTo>
                  <a:lnTo>
                    <a:pt x="1" y="54"/>
                  </a:lnTo>
                  <a:lnTo>
                    <a:pt x="2" y="54"/>
                  </a:lnTo>
                  <a:lnTo>
                    <a:pt x="4" y="55"/>
                  </a:lnTo>
                  <a:lnTo>
                    <a:pt x="8" y="54"/>
                  </a:lnTo>
                  <a:lnTo>
                    <a:pt x="15" y="54"/>
                  </a:lnTo>
                  <a:lnTo>
                    <a:pt x="16" y="54"/>
                  </a:lnTo>
                  <a:lnTo>
                    <a:pt x="16" y="53"/>
                  </a:lnTo>
                  <a:lnTo>
                    <a:pt x="18" y="53"/>
                  </a:lnTo>
                  <a:lnTo>
                    <a:pt x="19" y="56"/>
                  </a:lnTo>
                  <a:lnTo>
                    <a:pt x="19" y="57"/>
                  </a:lnTo>
                  <a:lnTo>
                    <a:pt x="20" y="57"/>
                  </a:lnTo>
                  <a:lnTo>
                    <a:pt x="22" y="58"/>
                  </a:lnTo>
                  <a:lnTo>
                    <a:pt x="24" y="58"/>
                  </a:lnTo>
                  <a:lnTo>
                    <a:pt x="25" y="57"/>
                  </a:lnTo>
                  <a:lnTo>
                    <a:pt x="27" y="56"/>
                  </a:lnTo>
                  <a:lnTo>
                    <a:pt x="28" y="56"/>
                  </a:lnTo>
                  <a:lnTo>
                    <a:pt x="29" y="55"/>
                  </a:lnTo>
                  <a:lnTo>
                    <a:pt x="31" y="55"/>
                  </a:lnTo>
                  <a:lnTo>
                    <a:pt x="29" y="57"/>
                  </a:lnTo>
                  <a:lnTo>
                    <a:pt x="29" y="58"/>
                  </a:lnTo>
                  <a:lnTo>
                    <a:pt x="29" y="59"/>
                  </a:lnTo>
                  <a:lnTo>
                    <a:pt x="32" y="61"/>
                  </a:lnTo>
                  <a:lnTo>
                    <a:pt x="33" y="63"/>
                  </a:lnTo>
                  <a:lnTo>
                    <a:pt x="33" y="61"/>
                  </a:lnTo>
                  <a:lnTo>
                    <a:pt x="36" y="59"/>
                  </a:lnTo>
                  <a:lnTo>
                    <a:pt x="37" y="58"/>
                  </a:lnTo>
                  <a:lnTo>
                    <a:pt x="36" y="60"/>
                  </a:lnTo>
                  <a:lnTo>
                    <a:pt x="35" y="61"/>
                  </a:lnTo>
                  <a:lnTo>
                    <a:pt x="33" y="63"/>
                  </a:lnTo>
                  <a:lnTo>
                    <a:pt x="33" y="64"/>
                  </a:lnTo>
                  <a:lnTo>
                    <a:pt x="34" y="65"/>
                  </a:lnTo>
                  <a:lnTo>
                    <a:pt x="38" y="67"/>
                  </a:lnTo>
                  <a:lnTo>
                    <a:pt x="40" y="68"/>
                  </a:lnTo>
                  <a:lnTo>
                    <a:pt x="39" y="68"/>
                  </a:lnTo>
                  <a:lnTo>
                    <a:pt x="38" y="68"/>
                  </a:lnTo>
                  <a:lnTo>
                    <a:pt x="39" y="69"/>
                  </a:lnTo>
                  <a:lnTo>
                    <a:pt x="40" y="69"/>
                  </a:lnTo>
                  <a:lnTo>
                    <a:pt x="39" y="69"/>
                  </a:lnTo>
                  <a:lnTo>
                    <a:pt x="36" y="69"/>
                  </a:lnTo>
                  <a:lnTo>
                    <a:pt x="34" y="69"/>
                  </a:lnTo>
                  <a:lnTo>
                    <a:pt x="36" y="71"/>
                  </a:lnTo>
                  <a:lnTo>
                    <a:pt x="37" y="72"/>
                  </a:lnTo>
                  <a:lnTo>
                    <a:pt x="36" y="73"/>
                  </a:lnTo>
                  <a:lnTo>
                    <a:pt x="36" y="75"/>
                  </a:lnTo>
                  <a:lnTo>
                    <a:pt x="33" y="75"/>
                  </a:lnTo>
                  <a:lnTo>
                    <a:pt x="31" y="75"/>
                  </a:lnTo>
                  <a:lnTo>
                    <a:pt x="34" y="77"/>
                  </a:lnTo>
                  <a:lnTo>
                    <a:pt x="36" y="78"/>
                  </a:lnTo>
                  <a:lnTo>
                    <a:pt x="40" y="78"/>
                  </a:lnTo>
                  <a:lnTo>
                    <a:pt x="46" y="80"/>
                  </a:lnTo>
                  <a:lnTo>
                    <a:pt x="50" y="81"/>
                  </a:lnTo>
                  <a:lnTo>
                    <a:pt x="51" y="81"/>
                  </a:lnTo>
                  <a:lnTo>
                    <a:pt x="50" y="80"/>
                  </a:lnTo>
                  <a:lnTo>
                    <a:pt x="49" y="79"/>
                  </a:lnTo>
                  <a:lnTo>
                    <a:pt x="50" y="78"/>
                  </a:lnTo>
                  <a:lnTo>
                    <a:pt x="51" y="78"/>
                  </a:lnTo>
                  <a:lnTo>
                    <a:pt x="53" y="79"/>
                  </a:lnTo>
                  <a:lnTo>
                    <a:pt x="57" y="83"/>
                  </a:lnTo>
                  <a:lnTo>
                    <a:pt x="60" y="83"/>
                  </a:lnTo>
                  <a:lnTo>
                    <a:pt x="61" y="82"/>
                  </a:lnTo>
                  <a:lnTo>
                    <a:pt x="63" y="80"/>
                  </a:lnTo>
                  <a:lnTo>
                    <a:pt x="64" y="79"/>
                  </a:lnTo>
                  <a:lnTo>
                    <a:pt x="65" y="79"/>
                  </a:lnTo>
                  <a:lnTo>
                    <a:pt x="67" y="79"/>
                  </a:lnTo>
                  <a:lnTo>
                    <a:pt x="69" y="80"/>
                  </a:lnTo>
                  <a:lnTo>
                    <a:pt x="69" y="82"/>
                  </a:lnTo>
                  <a:lnTo>
                    <a:pt x="69" y="83"/>
                  </a:lnTo>
                  <a:lnTo>
                    <a:pt x="71" y="83"/>
                  </a:lnTo>
                  <a:lnTo>
                    <a:pt x="73" y="83"/>
                  </a:lnTo>
                  <a:lnTo>
                    <a:pt x="71" y="81"/>
                  </a:lnTo>
                  <a:lnTo>
                    <a:pt x="70" y="81"/>
                  </a:lnTo>
                  <a:lnTo>
                    <a:pt x="71" y="81"/>
                  </a:lnTo>
                  <a:lnTo>
                    <a:pt x="73" y="81"/>
                  </a:lnTo>
                  <a:lnTo>
                    <a:pt x="75" y="82"/>
                  </a:lnTo>
                  <a:lnTo>
                    <a:pt x="77" y="82"/>
                  </a:lnTo>
                  <a:lnTo>
                    <a:pt x="79" y="83"/>
                  </a:lnTo>
                  <a:lnTo>
                    <a:pt x="80" y="83"/>
                  </a:lnTo>
                  <a:lnTo>
                    <a:pt x="80" y="82"/>
                  </a:lnTo>
                  <a:lnTo>
                    <a:pt x="79" y="80"/>
                  </a:lnTo>
                  <a:lnTo>
                    <a:pt x="79" y="81"/>
                  </a:lnTo>
                  <a:lnTo>
                    <a:pt x="78" y="81"/>
                  </a:lnTo>
                  <a:lnTo>
                    <a:pt x="77" y="80"/>
                  </a:lnTo>
                  <a:lnTo>
                    <a:pt x="78" y="79"/>
                  </a:lnTo>
                  <a:lnTo>
                    <a:pt x="80" y="80"/>
                  </a:lnTo>
                  <a:lnTo>
                    <a:pt x="84" y="82"/>
                  </a:lnTo>
                  <a:lnTo>
                    <a:pt x="89" y="83"/>
                  </a:lnTo>
                  <a:lnTo>
                    <a:pt x="93" y="83"/>
                  </a:lnTo>
                  <a:lnTo>
                    <a:pt x="91" y="82"/>
                  </a:lnTo>
                  <a:lnTo>
                    <a:pt x="85" y="81"/>
                  </a:lnTo>
                  <a:lnTo>
                    <a:pt x="88" y="81"/>
                  </a:lnTo>
                  <a:lnTo>
                    <a:pt x="93" y="82"/>
                  </a:lnTo>
                  <a:lnTo>
                    <a:pt x="94" y="82"/>
                  </a:lnTo>
                  <a:lnTo>
                    <a:pt x="95" y="81"/>
                  </a:lnTo>
                  <a:lnTo>
                    <a:pt x="96" y="80"/>
                  </a:lnTo>
                  <a:lnTo>
                    <a:pt x="98" y="79"/>
                  </a:lnTo>
                  <a:lnTo>
                    <a:pt x="99" y="79"/>
                  </a:lnTo>
                  <a:lnTo>
                    <a:pt x="98" y="79"/>
                  </a:lnTo>
                  <a:lnTo>
                    <a:pt x="95" y="77"/>
                  </a:lnTo>
                  <a:lnTo>
                    <a:pt x="91" y="75"/>
                  </a:lnTo>
                  <a:lnTo>
                    <a:pt x="87" y="72"/>
                  </a:lnTo>
                  <a:lnTo>
                    <a:pt x="80" y="68"/>
                  </a:lnTo>
                  <a:lnTo>
                    <a:pt x="77" y="65"/>
                  </a:lnTo>
                  <a:lnTo>
                    <a:pt x="75" y="63"/>
                  </a:lnTo>
                  <a:lnTo>
                    <a:pt x="70" y="57"/>
                  </a:lnTo>
                  <a:lnTo>
                    <a:pt x="66" y="50"/>
                  </a:lnTo>
                  <a:lnTo>
                    <a:pt x="65" y="46"/>
                  </a:lnTo>
                  <a:lnTo>
                    <a:pt x="63" y="44"/>
                  </a:lnTo>
                  <a:lnTo>
                    <a:pt x="63" y="43"/>
                  </a:lnTo>
                  <a:lnTo>
                    <a:pt x="64" y="42"/>
                  </a:lnTo>
                  <a:lnTo>
                    <a:pt x="63" y="40"/>
                  </a:lnTo>
                  <a:lnTo>
                    <a:pt x="64" y="39"/>
                  </a:lnTo>
                  <a:lnTo>
                    <a:pt x="65" y="37"/>
                  </a:lnTo>
                  <a:lnTo>
                    <a:pt x="65" y="36"/>
                  </a:lnTo>
                  <a:lnTo>
                    <a:pt x="64" y="33"/>
                  </a:lnTo>
                  <a:lnTo>
                    <a:pt x="64" y="32"/>
                  </a:lnTo>
                  <a:lnTo>
                    <a:pt x="64" y="31"/>
                  </a:lnTo>
                  <a:lnTo>
                    <a:pt x="64" y="29"/>
                  </a:lnTo>
                  <a:lnTo>
                    <a:pt x="62" y="28"/>
                  </a:lnTo>
                  <a:lnTo>
                    <a:pt x="61" y="28"/>
                  </a:lnTo>
                  <a:lnTo>
                    <a:pt x="62" y="28"/>
                  </a:lnTo>
                  <a:lnTo>
                    <a:pt x="65" y="27"/>
                  </a:lnTo>
                  <a:lnTo>
                    <a:pt x="66" y="27"/>
                  </a:lnTo>
                  <a:lnTo>
                    <a:pt x="66" y="26"/>
                  </a:lnTo>
                  <a:lnTo>
                    <a:pt x="64" y="25"/>
                  </a:lnTo>
                  <a:lnTo>
                    <a:pt x="67" y="25"/>
                  </a:lnTo>
                  <a:lnTo>
                    <a:pt x="68" y="25"/>
                  </a:lnTo>
                  <a:lnTo>
                    <a:pt x="68" y="24"/>
                  </a:lnTo>
                  <a:lnTo>
                    <a:pt x="69" y="23"/>
                  </a:lnTo>
                  <a:lnTo>
                    <a:pt x="69" y="22"/>
                  </a:lnTo>
                  <a:lnTo>
                    <a:pt x="71" y="22"/>
                  </a:lnTo>
                  <a:lnTo>
                    <a:pt x="70" y="21"/>
                  </a:lnTo>
                  <a:lnTo>
                    <a:pt x="66" y="18"/>
                  </a:lnTo>
                  <a:lnTo>
                    <a:pt x="65" y="17"/>
                  </a:lnTo>
                  <a:lnTo>
                    <a:pt x="66" y="17"/>
                  </a:lnTo>
                  <a:lnTo>
                    <a:pt x="69" y="17"/>
                  </a:lnTo>
                  <a:lnTo>
                    <a:pt x="74" y="17"/>
                  </a:lnTo>
                  <a:lnTo>
                    <a:pt x="76" y="17"/>
                  </a:lnTo>
                  <a:lnTo>
                    <a:pt x="77" y="15"/>
                  </a:lnTo>
                  <a:lnTo>
                    <a:pt x="77" y="14"/>
                  </a:lnTo>
                  <a:lnTo>
                    <a:pt x="76" y="13"/>
                  </a:lnTo>
                  <a:lnTo>
                    <a:pt x="70" y="13"/>
                  </a:lnTo>
                  <a:lnTo>
                    <a:pt x="68" y="13"/>
                  </a:lnTo>
                  <a:lnTo>
                    <a:pt x="69" y="13"/>
                  </a:lnTo>
                  <a:lnTo>
                    <a:pt x="75" y="11"/>
                  </a:lnTo>
                  <a:lnTo>
                    <a:pt x="77" y="11"/>
                  </a:lnTo>
                  <a:lnTo>
                    <a:pt x="79" y="11"/>
                  </a:lnTo>
                  <a:lnTo>
                    <a:pt x="79" y="10"/>
                  </a:lnTo>
                  <a:lnTo>
                    <a:pt x="78" y="10"/>
                  </a:lnTo>
                  <a:lnTo>
                    <a:pt x="74" y="10"/>
                  </a:lnTo>
                  <a:lnTo>
                    <a:pt x="73" y="10"/>
                  </a:lnTo>
                  <a:lnTo>
                    <a:pt x="75" y="9"/>
                  </a:lnTo>
                  <a:lnTo>
                    <a:pt x="81" y="8"/>
                  </a:lnTo>
                  <a:lnTo>
                    <a:pt x="82" y="7"/>
                  </a:lnTo>
                  <a:lnTo>
                    <a:pt x="81" y="7"/>
                  </a:lnTo>
                  <a:lnTo>
                    <a:pt x="76" y="4"/>
                  </a:lnTo>
                  <a:lnTo>
                    <a:pt x="66" y="2"/>
                  </a:lnTo>
                  <a:lnTo>
                    <a:pt x="60" y="1"/>
                  </a:lnTo>
                  <a:lnTo>
                    <a:pt x="53" y="0"/>
                  </a:lnTo>
                  <a:lnTo>
                    <a:pt x="49" y="0"/>
                  </a:lnTo>
                  <a:lnTo>
                    <a:pt x="46" y="1"/>
                  </a:lnTo>
                  <a:lnTo>
                    <a:pt x="39" y="2"/>
                  </a:lnTo>
                  <a:lnTo>
                    <a:pt x="29" y="4"/>
                  </a:lnTo>
                  <a:lnTo>
                    <a:pt x="27" y="7"/>
                  </a:lnTo>
                  <a:lnTo>
                    <a:pt x="27" y="10"/>
                  </a:lnTo>
                  <a:lnTo>
                    <a:pt x="27" y="11"/>
                  </a:lnTo>
                  <a:lnTo>
                    <a:pt x="27" y="12"/>
                  </a:lnTo>
                  <a:lnTo>
                    <a:pt x="28" y="13"/>
                  </a:lnTo>
                  <a:lnTo>
                    <a:pt x="28" y="14"/>
                  </a:lnTo>
                  <a:lnTo>
                    <a:pt x="26" y="14"/>
                  </a:lnTo>
                  <a:lnTo>
                    <a:pt x="23" y="14"/>
                  </a:lnTo>
                  <a:lnTo>
                    <a:pt x="21" y="15"/>
                  </a:lnTo>
                  <a:lnTo>
                    <a:pt x="18" y="16"/>
                  </a:lnTo>
                  <a:lnTo>
                    <a:pt x="16" y="18"/>
                  </a:lnTo>
                  <a:lnTo>
                    <a:pt x="15" y="19"/>
                  </a:lnTo>
                  <a:lnTo>
                    <a:pt x="16" y="21"/>
                  </a:lnTo>
                  <a:lnTo>
                    <a:pt x="23" y="21"/>
                  </a:lnTo>
                  <a:lnTo>
                    <a:pt x="25" y="22"/>
                  </a:lnTo>
                  <a:lnTo>
                    <a:pt x="24" y="22"/>
                  </a:lnTo>
                  <a:lnTo>
                    <a:pt x="22" y="22"/>
                  </a:lnTo>
                  <a:lnTo>
                    <a:pt x="21" y="24"/>
                  </a:lnTo>
                  <a:lnTo>
                    <a:pt x="22" y="24"/>
                  </a:lnTo>
                  <a:lnTo>
                    <a:pt x="25" y="24"/>
                  </a:lnTo>
                  <a:lnTo>
                    <a:pt x="26" y="24"/>
                  </a:lnTo>
                  <a:lnTo>
                    <a:pt x="25" y="24"/>
                  </a:lnTo>
                  <a:lnTo>
                    <a:pt x="22" y="26"/>
                  </a:lnTo>
                  <a:lnTo>
                    <a:pt x="21" y="27"/>
                  </a:lnTo>
                  <a:lnTo>
                    <a:pt x="20" y="28"/>
                  </a:lnTo>
                  <a:lnTo>
                    <a:pt x="20" y="30"/>
                  </a:lnTo>
                  <a:lnTo>
                    <a:pt x="19" y="30"/>
                  </a:lnTo>
                  <a:lnTo>
                    <a:pt x="19" y="32"/>
                  </a:lnTo>
                  <a:lnTo>
                    <a:pt x="19" y="33"/>
                  </a:lnTo>
                  <a:lnTo>
                    <a:pt x="18" y="32"/>
                  </a:lnTo>
                  <a:lnTo>
                    <a:pt x="16" y="32"/>
                  </a:lnTo>
                  <a:lnTo>
                    <a:pt x="16" y="33"/>
                  </a:lnTo>
                  <a:lnTo>
                    <a:pt x="16" y="35"/>
                  </a:lnTo>
                  <a:lnTo>
                    <a:pt x="16" y="37"/>
                  </a:lnTo>
                  <a:lnTo>
                    <a:pt x="15" y="37"/>
                  </a:lnTo>
                  <a:lnTo>
                    <a:pt x="15" y="38"/>
                  </a:lnTo>
                  <a:lnTo>
                    <a:pt x="14" y="40"/>
                  </a:lnTo>
                  <a:lnTo>
                    <a:pt x="13" y="39"/>
                  </a:lnTo>
                  <a:lnTo>
                    <a:pt x="10" y="39"/>
                  </a:lnTo>
                  <a:lnTo>
                    <a:pt x="9" y="39"/>
                  </a:lnTo>
                  <a:lnTo>
                    <a:pt x="7" y="38"/>
                  </a:lnTo>
                  <a:lnTo>
                    <a:pt x="6" y="38"/>
                  </a:lnTo>
                  <a:lnTo>
                    <a:pt x="5" y="38"/>
                  </a:lnTo>
                  <a:lnTo>
                    <a:pt x="4" y="3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0" name="Freeform 4713"/>
            <p:cNvSpPr>
              <a:spLocks/>
            </p:cNvSpPr>
            <p:nvPr/>
          </p:nvSpPr>
          <p:spPr bwMode="auto">
            <a:xfrm>
              <a:off x="3793" y="1508"/>
              <a:ext cx="11" cy="10"/>
            </a:xfrm>
            <a:custGeom>
              <a:avLst/>
              <a:gdLst>
                <a:gd name="T0" fmla="*/ 1 w 15"/>
                <a:gd name="T1" fmla="*/ 3 h 12"/>
                <a:gd name="T2" fmla="*/ 1 w 15"/>
                <a:gd name="T3" fmla="*/ 3 h 12"/>
                <a:gd name="T4" fmla="*/ 1 w 15"/>
                <a:gd name="T5" fmla="*/ 3 h 12"/>
                <a:gd name="T6" fmla="*/ 1 w 15"/>
                <a:gd name="T7" fmla="*/ 3 h 12"/>
                <a:gd name="T8" fmla="*/ 1 w 15"/>
                <a:gd name="T9" fmla="*/ 3 h 12"/>
                <a:gd name="T10" fmla="*/ 1 w 15"/>
                <a:gd name="T11" fmla="*/ 3 h 12"/>
                <a:gd name="T12" fmla="*/ 1 w 15"/>
                <a:gd name="T13" fmla="*/ 3 h 12"/>
                <a:gd name="T14" fmla="*/ 1 w 15"/>
                <a:gd name="T15" fmla="*/ 3 h 12"/>
                <a:gd name="T16" fmla="*/ 1 w 15"/>
                <a:gd name="T17" fmla="*/ 3 h 12"/>
                <a:gd name="T18" fmla="*/ 1 w 15"/>
                <a:gd name="T19" fmla="*/ 3 h 12"/>
                <a:gd name="T20" fmla="*/ 1 w 15"/>
                <a:gd name="T21" fmla="*/ 3 h 12"/>
                <a:gd name="T22" fmla="*/ 1 w 15"/>
                <a:gd name="T23" fmla="*/ 1 h 12"/>
                <a:gd name="T24" fmla="*/ 1 w 15"/>
                <a:gd name="T25" fmla="*/ 1 h 12"/>
                <a:gd name="T26" fmla="*/ 1 w 15"/>
                <a:gd name="T27" fmla="*/ 0 h 12"/>
                <a:gd name="T28" fmla="*/ 1 w 15"/>
                <a:gd name="T29" fmla="*/ 1 h 12"/>
                <a:gd name="T30" fmla="*/ 1 w 15"/>
                <a:gd name="T31" fmla="*/ 3 h 12"/>
                <a:gd name="T32" fmla="*/ 1 w 15"/>
                <a:gd name="T33" fmla="*/ 3 h 12"/>
                <a:gd name="T34" fmla="*/ 1 w 15"/>
                <a:gd name="T35" fmla="*/ 3 h 12"/>
                <a:gd name="T36" fmla="*/ 1 w 15"/>
                <a:gd name="T37" fmla="*/ 3 h 12"/>
                <a:gd name="T38" fmla="*/ 1 w 15"/>
                <a:gd name="T39" fmla="*/ 0 h 12"/>
                <a:gd name="T40" fmla="*/ 1 w 15"/>
                <a:gd name="T41" fmla="*/ 0 h 12"/>
                <a:gd name="T42" fmla="*/ 1 w 15"/>
                <a:gd name="T43" fmla="*/ 0 h 12"/>
                <a:gd name="T44" fmla="*/ 1 w 15"/>
                <a:gd name="T45" fmla="*/ 0 h 12"/>
                <a:gd name="T46" fmla="*/ 1 w 15"/>
                <a:gd name="T47" fmla="*/ 0 h 12"/>
                <a:gd name="T48" fmla="*/ 0 w 15"/>
                <a:gd name="T49" fmla="*/ 1 h 12"/>
                <a:gd name="T50" fmla="*/ 0 w 15"/>
                <a:gd name="T51" fmla="*/ 3 h 12"/>
                <a:gd name="T52" fmla="*/ 1 w 15"/>
                <a:gd name="T53" fmla="*/ 3 h 12"/>
                <a:gd name="T54" fmla="*/ 1 w 15"/>
                <a:gd name="T55" fmla="*/ 3 h 12"/>
                <a:gd name="T56" fmla="*/ 1 w 15"/>
                <a:gd name="T57" fmla="*/ 3 h 12"/>
                <a:gd name="T58" fmla="*/ 1 w 15"/>
                <a:gd name="T59" fmla="*/ 3 h 12"/>
                <a:gd name="T60" fmla="*/ 1 w 15"/>
                <a:gd name="T61" fmla="*/ 3 h 12"/>
                <a:gd name="T62" fmla="*/ 1 w 15"/>
                <a:gd name="T63" fmla="*/ 3 h 12"/>
                <a:gd name="T64" fmla="*/ 1 w 15"/>
                <a:gd name="T65" fmla="*/ 3 h 12"/>
                <a:gd name="T66" fmla="*/ 1 w 15"/>
                <a:gd name="T67" fmla="*/ 3 h 12"/>
                <a:gd name="T68" fmla="*/ 1 w 15"/>
                <a:gd name="T69" fmla="*/ 3 h 12"/>
                <a:gd name="T70" fmla="*/ 1 w 15"/>
                <a:gd name="T71" fmla="*/ 3 h 12"/>
                <a:gd name="T72" fmla="*/ 1 w 15"/>
                <a:gd name="T73" fmla="*/ 3 h 12"/>
                <a:gd name="T74" fmla="*/ 1 w 15"/>
                <a:gd name="T75" fmla="*/ 3 h 12"/>
                <a:gd name="T76" fmla="*/ 1 w 15"/>
                <a:gd name="T77" fmla="*/ 3 h 12"/>
                <a:gd name="T78" fmla="*/ 1 w 15"/>
                <a:gd name="T79" fmla="*/ 3 h 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
                <a:gd name="T121" fmla="*/ 0 h 12"/>
                <a:gd name="T122" fmla="*/ 15 w 15"/>
                <a:gd name="T123" fmla="*/ 12 h 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 h="12">
                  <a:moveTo>
                    <a:pt x="14" y="9"/>
                  </a:moveTo>
                  <a:lnTo>
                    <a:pt x="14" y="9"/>
                  </a:lnTo>
                  <a:lnTo>
                    <a:pt x="15" y="8"/>
                  </a:lnTo>
                  <a:lnTo>
                    <a:pt x="15" y="5"/>
                  </a:lnTo>
                  <a:lnTo>
                    <a:pt x="15" y="4"/>
                  </a:lnTo>
                  <a:lnTo>
                    <a:pt x="13" y="4"/>
                  </a:lnTo>
                  <a:lnTo>
                    <a:pt x="11" y="4"/>
                  </a:lnTo>
                  <a:lnTo>
                    <a:pt x="9" y="1"/>
                  </a:lnTo>
                  <a:lnTo>
                    <a:pt x="9" y="0"/>
                  </a:lnTo>
                  <a:lnTo>
                    <a:pt x="9" y="1"/>
                  </a:lnTo>
                  <a:lnTo>
                    <a:pt x="12" y="3"/>
                  </a:lnTo>
                  <a:lnTo>
                    <a:pt x="13" y="3"/>
                  </a:lnTo>
                  <a:lnTo>
                    <a:pt x="12" y="3"/>
                  </a:lnTo>
                  <a:lnTo>
                    <a:pt x="10" y="0"/>
                  </a:lnTo>
                  <a:lnTo>
                    <a:pt x="7" y="0"/>
                  </a:lnTo>
                  <a:lnTo>
                    <a:pt x="1" y="0"/>
                  </a:lnTo>
                  <a:lnTo>
                    <a:pt x="0" y="1"/>
                  </a:lnTo>
                  <a:lnTo>
                    <a:pt x="0" y="3"/>
                  </a:lnTo>
                  <a:lnTo>
                    <a:pt x="1" y="3"/>
                  </a:lnTo>
                  <a:lnTo>
                    <a:pt x="9" y="9"/>
                  </a:lnTo>
                  <a:lnTo>
                    <a:pt x="11" y="11"/>
                  </a:lnTo>
                  <a:lnTo>
                    <a:pt x="13" y="12"/>
                  </a:lnTo>
                  <a:lnTo>
                    <a:pt x="14" y="12"/>
                  </a:lnTo>
                  <a:lnTo>
                    <a:pt x="14" y="11"/>
                  </a:lnTo>
                  <a:lnTo>
                    <a:pt x="13" y="10"/>
                  </a:lnTo>
                  <a:lnTo>
                    <a:pt x="13" y="9"/>
                  </a:lnTo>
                  <a:lnTo>
                    <a:pt x="14"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1" name="Freeform 4714"/>
            <p:cNvSpPr>
              <a:spLocks/>
            </p:cNvSpPr>
            <p:nvPr/>
          </p:nvSpPr>
          <p:spPr bwMode="auto">
            <a:xfrm>
              <a:off x="3810" y="1363"/>
              <a:ext cx="197" cy="99"/>
            </a:xfrm>
            <a:custGeom>
              <a:avLst/>
              <a:gdLst>
                <a:gd name="T0" fmla="*/ 2 w 246"/>
                <a:gd name="T1" fmla="*/ 13 h 120"/>
                <a:gd name="T2" fmla="*/ 2 w 246"/>
                <a:gd name="T3" fmla="*/ 14 h 120"/>
                <a:gd name="T4" fmla="*/ 2 w 246"/>
                <a:gd name="T5" fmla="*/ 14 h 120"/>
                <a:gd name="T6" fmla="*/ 3 w 246"/>
                <a:gd name="T7" fmla="*/ 14 h 120"/>
                <a:gd name="T8" fmla="*/ 4 w 246"/>
                <a:gd name="T9" fmla="*/ 14 h 120"/>
                <a:gd name="T10" fmla="*/ 5 w 246"/>
                <a:gd name="T11" fmla="*/ 14 h 120"/>
                <a:gd name="T12" fmla="*/ 4 w 246"/>
                <a:gd name="T13" fmla="*/ 13 h 120"/>
                <a:gd name="T14" fmla="*/ 5 w 246"/>
                <a:gd name="T15" fmla="*/ 13 h 120"/>
                <a:gd name="T16" fmla="*/ 4 w 246"/>
                <a:gd name="T17" fmla="*/ 12 h 120"/>
                <a:gd name="T18" fmla="*/ 6 w 246"/>
                <a:gd name="T19" fmla="*/ 12 h 120"/>
                <a:gd name="T20" fmla="*/ 5 w 246"/>
                <a:gd name="T21" fmla="*/ 12 h 120"/>
                <a:gd name="T22" fmla="*/ 6 w 246"/>
                <a:gd name="T23" fmla="*/ 12 h 120"/>
                <a:gd name="T24" fmla="*/ 6 w 246"/>
                <a:gd name="T25" fmla="*/ 12 h 120"/>
                <a:gd name="T26" fmla="*/ 7 w 246"/>
                <a:gd name="T27" fmla="*/ 10 h 120"/>
                <a:gd name="T28" fmla="*/ 6 w 246"/>
                <a:gd name="T29" fmla="*/ 10 h 120"/>
                <a:gd name="T30" fmla="*/ 8 w 246"/>
                <a:gd name="T31" fmla="*/ 10 h 120"/>
                <a:gd name="T32" fmla="*/ 7 w 246"/>
                <a:gd name="T33" fmla="*/ 10 h 120"/>
                <a:gd name="T34" fmla="*/ 9 w 246"/>
                <a:gd name="T35" fmla="*/ 10 h 120"/>
                <a:gd name="T36" fmla="*/ 9 w 246"/>
                <a:gd name="T37" fmla="*/ 8 h 120"/>
                <a:gd name="T38" fmla="*/ 9 w 246"/>
                <a:gd name="T39" fmla="*/ 8 h 120"/>
                <a:gd name="T40" fmla="*/ 10 w 246"/>
                <a:gd name="T41" fmla="*/ 7 h 120"/>
                <a:gd name="T42" fmla="*/ 11 w 246"/>
                <a:gd name="T43" fmla="*/ 7 h 120"/>
                <a:gd name="T44" fmla="*/ 14 w 246"/>
                <a:gd name="T45" fmla="*/ 6 h 120"/>
                <a:gd name="T46" fmla="*/ 18 w 246"/>
                <a:gd name="T47" fmla="*/ 5 h 120"/>
                <a:gd name="T48" fmla="*/ 21 w 246"/>
                <a:gd name="T49" fmla="*/ 2 h 120"/>
                <a:gd name="T50" fmla="*/ 21 w 246"/>
                <a:gd name="T51" fmla="*/ 2 h 120"/>
                <a:gd name="T52" fmla="*/ 21 w 246"/>
                <a:gd name="T53" fmla="*/ 2 h 120"/>
                <a:gd name="T54" fmla="*/ 19 w 246"/>
                <a:gd name="T55" fmla="*/ 0 h 120"/>
                <a:gd name="T56" fmla="*/ 18 w 246"/>
                <a:gd name="T57" fmla="*/ 2 h 120"/>
                <a:gd name="T58" fmla="*/ 17 w 246"/>
                <a:gd name="T59" fmla="*/ 2 h 120"/>
                <a:gd name="T60" fmla="*/ 15 w 246"/>
                <a:gd name="T61" fmla="*/ 2 h 120"/>
                <a:gd name="T62" fmla="*/ 14 w 246"/>
                <a:gd name="T63" fmla="*/ 3 h 120"/>
                <a:gd name="T64" fmla="*/ 12 w 246"/>
                <a:gd name="T65" fmla="*/ 3 h 120"/>
                <a:gd name="T66" fmla="*/ 11 w 246"/>
                <a:gd name="T67" fmla="*/ 2 h 120"/>
                <a:gd name="T68" fmla="*/ 10 w 246"/>
                <a:gd name="T69" fmla="*/ 3 h 120"/>
                <a:gd name="T70" fmla="*/ 10 w 246"/>
                <a:gd name="T71" fmla="*/ 4 h 120"/>
                <a:gd name="T72" fmla="*/ 9 w 246"/>
                <a:gd name="T73" fmla="*/ 4 h 120"/>
                <a:gd name="T74" fmla="*/ 9 w 246"/>
                <a:gd name="T75" fmla="*/ 4 h 120"/>
                <a:gd name="T76" fmla="*/ 7 w 246"/>
                <a:gd name="T77" fmla="*/ 5 h 120"/>
                <a:gd name="T78" fmla="*/ 6 w 246"/>
                <a:gd name="T79" fmla="*/ 6 h 120"/>
                <a:gd name="T80" fmla="*/ 6 w 246"/>
                <a:gd name="T81" fmla="*/ 7 h 120"/>
                <a:gd name="T82" fmla="*/ 5 w 246"/>
                <a:gd name="T83" fmla="*/ 7 h 120"/>
                <a:gd name="T84" fmla="*/ 4 w 246"/>
                <a:gd name="T85" fmla="*/ 8 h 120"/>
                <a:gd name="T86" fmla="*/ 4 w 246"/>
                <a:gd name="T87" fmla="*/ 7 h 120"/>
                <a:gd name="T88" fmla="*/ 3 w 246"/>
                <a:gd name="T89" fmla="*/ 8 h 120"/>
                <a:gd name="T90" fmla="*/ 4 w 246"/>
                <a:gd name="T91" fmla="*/ 8 h 120"/>
                <a:gd name="T92" fmla="*/ 4 w 246"/>
                <a:gd name="T93" fmla="*/ 8 h 120"/>
                <a:gd name="T94" fmla="*/ 4 w 246"/>
                <a:gd name="T95" fmla="*/ 8 h 120"/>
                <a:gd name="T96" fmla="*/ 5 w 246"/>
                <a:gd name="T97" fmla="*/ 10 h 120"/>
                <a:gd name="T98" fmla="*/ 4 w 246"/>
                <a:gd name="T99" fmla="*/ 10 h 120"/>
                <a:gd name="T100" fmla="*/ 3 w 246"/>
                <a:gd name="T101" fmla="*/ 10 h 120"/>
                <a:gd name="T102" fmla="*/ 3 w 246"/>
                <a:gd name="T103" fmla="*/ 10 h 120"/>
                <a:gd name="T104" fmla="*/ 2 w 246"/>
                <a:gd name="T105" fmla="*/ 11 h 120"/>
                <a:gd name="T106" fmla="*/ 2 w 246"/>
                <a:gd name="T107" fmla="*/ 12 h 120"/>
                <a:gd name="T108" fmla="*/ 2 w 246"/>
                <a:gd name="T109" fmla="*/ 12 h 120"/>
                <a:gd name="T110" fmla="*/ 2 w 246"/>
                <a:gd name="T111" fmla="*/ 12 h 120"/>
                <a:gd name="T112" fmla="*/ 1 w 246"/>
                <a:gd name="T113" fmla="*/ 12 h 1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6"/>
                <a:gd name="T172" fmla="*/ 0 h 120"/>
                <a:gd name="T173" fmla="*/ 246 w 246"/>
                <a:gd name="T174" fmla="*/ 120 h 1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6" h="120">
                  <a:moveTo>
                    <a:pt x="5" y="106"/>
                  </a:moveTo>
                  <a:lnTo>
                    <a:pt x="5" y="106"/>
                  </a:lnTo>
                  <a:lnTo>
                    <a:pt x="12" y="106"/>
                  </a:lnTo>
                  <a:lnTo>
                    <a:pt x="21" y="106"/>
                  </a:lnTo>
                  <a:lnTo>
                    <a:pt x="25" y="106"/>
                  </a:lnTo>
                  <a:lnTo>
                    <a:pt x="26" y="106"/>
                  </a:lnTo>
                  <a:lnTo>
                    <a:pt x="24" y="107"/>
                  </a:lnTo>
                  <a:lnTo>
                    <a:pt x="18" y="107"/>
                  </a:lnTo>
                  <a:lnTo>
                    <a:pt x="16" y="108"/>
                  </a:lnTo>
                  <a:lnTo>
                    <a:pt x="15" y="110"/>
                  </a:lnTo>
                  <a:lnTo>
                    <a:pt x="10" y="113"/>
                  </a:lnTo>
                  <a:lnTo>
                    <a:pt x="9" y="114"/>
                  </a:lnTo>
                  <a:lnTo>
                    <a:pt x="6" y="116"/>
                  </a:lnTo>
                  <a:lnTo>
                    <a:pt x="6" y="117"/>
                  </a:lnTo>
                  <a:lnTo>
                    <a:pt x="7" y="117"/>
                  </a:lnTo>
                  <a:lnTo>
                    <a:pt x="13" y="117"/>
                  </a:lnTo>
                  <a:lnTo>
                    <a:pt x="17" y="115"/>
                  </a:lnTo>
                  <a:lnTo>
                    <a:pt x="19" y="115"/>
                  </a:lnTo>
                  <a:lnTo>
                    <a:pt x="20" y="115"/>
                  </a:lnTo>
                  <a:lnTo>
                    <a:pt x="23" y="117"/>
                  </a:lnTo>
                  <a:lnTo>
                    <a:pt x="26" y="118"/>
                  </a:lnTo>
                  <a:lnTo>
                    <a:pt x="29" y="117"/>
                  </a:lnTo>
                  <a:lnTo>
                    <a:pt x="34" y="118"/>
                  </a:lnTo>
                  <a:lnTo>
                    <a:pt x="35" y="118"/>
                  </a:lnTo>
                  <a:lnTo>
                    <a:pt x="37" y="117"/>
                  </a:lnTo>
                  <a:lnTo>
                    <a:pt x="37" y="116"/>
                  </a:lnTo>
                  <a:lnTo>
                    <a:pt x="38" y="118"/>
                  </a:lnTo>
                  <a:lnTo>
                    <a:pt x="40" y="120"/>
                  </a:lnTo>
                  <a:lnTo>
                    <a:pt x="42" y="119"/>
                  </a:lnTo>
                  <a:lnTo>
                    <a:pt x="45" y="119"/>
                  </a:lnTo>
                  <a:lnTo>
                    <a:pt x="48" y="120"/>
                  </a:lnTo>
                  <a:lnTo>
                    <a:pt x="49" y="120"/>
                  </a:lnTo>
                  <a:lnTo>
                    <a:pt x="49" y="119"/>
                  </a:lnTo>
                  <a:lnTo>
                    <a:pt x="51" y="116"/>
                  </a:lnTo>
                  <a:lnTo>
                    <a:pt x="52" y="115"/>
                  </a:lnTo>
                  <a:lnTo>
                    <a:pt x="53" y="115"/>
                  </a:lnTo>
                  <a:lnTo>
                    <a:pt x="56" y="114"/>
                  </a:lnTo>
                  <a:lnTo>
                    <a:pt x="57" y="113"/>
                  </a:lnTo>
                  <a:lnTo>
                    <a:pt x="55" y="112"/>
                  </a:lnTo>
                  <a:lnTo>
                    <a:pt x="51" y="110"/>
                  </a:lnTo>
                  <a:lnTo>
                    <a:pt x="49" y="108"/>
                  </a:lnTo>
                  <a:lnTo>
                    <a:pt x="51" y="108"/>
                  </a:lnTo>
                  <a:lnTo>
                    <a:pt x="56" y="111"/>
                  </a:lnTo>
                  <a:lnTo>
                    <a:pt x="58" y="111"/>
                  </a:lnTo>
                  <a:lnTo>
                    <a:pt x="59" y="110"/>
                  </a:lnTo>
                  <a:lnTo>
                    <a:pt x="61" y="107"/>
                  </a:lnTo>
                  <a:lnTo>
                    <a:pt x="61" y="106"/>
                  </a:lnTo>
                  <a:lnTo>
                    <a:pt x="60" y="104"/>
                  </a:lnTo>
                  <a:lnTo>
                    <a:pt x="58" y="103"/>
                  </a:lnTo>
                  <a:lnTo>
                    <a:pt x="56" y="103"/>
                  </a:lnTo>
                  <a:lnTo>
                    <a:pt x="53" y="103"/>
                  </a:lnTo>
                  <a:lnTo>
                    <a:pt x="48" y="102"/>
                  </a:lnTo>
                  <a:lnTo>
                    <a:pt x="47" y="102"/>
                  </a:lnTo>
                  <a:lnTo>
                    <a:pt x="48" y="102"/>
                  </a:lnTo>
                  <a:lnTo>
                    <a:pt x="52" y="102"/>
                  </a:lnTo>
                  <a:lnTo>
                    <a:pt x="60" y="102"/>
                  </a:lnTo>
                  <a:lnTo>
                    <a:pt x="62" y="103"/>
                  </a:lnTo>
                  <a:lnTo>
                    <a:pt x="65" y="106"/>
                  </a:lnTo>
                  <a:lnTo>
                    <a:pt x="66" y="106"/>
                  </a:lnTo>
                  <a:lnTo>
                    <a:pt x="66" y="104"/>
                  </a:lnTo>
                  <a:lnTo>
                    <a:pt x="67" y="101"/>
                  </a:lnTo>
                  <a:lnTo>
                    <a:pt x="67" y="99"/>
                  </a:lnTo>
                  <a:lnTo>
                    <a:pt x="66" y="98"/>
                  </a:lnTo>
                  <a:lnTo>
                    <a:pt x="62" y="96"/>
                  </a:lnTo>
                  <a:lnTo>
                    <a:pt x="60" y="96"/>
                  </a:lnTo>
                  <a:lnTo>
                    <a:pt x="59" y="94"/>
                  </a:lnTo>
                  <a:lnTo>
                    <a:pt x="58" y="94"/>
                  </a:lnTo>
                  <a:lnTo>
                    <a:pt x="59" y="94"/>
                  </a:lnTo>
                  <a:lnTo>
                    <a:pt x="59" y="93"/>
                  </a:lnTo>
                  <a:lnTo>
                    <a:pt x="60" y="92"/>
                  </a:lnTo>
                  <a:lnTo>
                    <a:pt x="61" y="92"/>
                  </a:lnTo>
                  <a:lnTo>
                    <a:pt x="63" y="94"/>
                  </a:lnTo>
                  <a:lnTo>
                    <a:pt x="67" y="97"/>
                  </a:lnTo>
                  <a:lnTo>
                    <a:pt x="70" y="98"/>
                  </a:lnTo>
                  <a:lnTo>
                    <a:pt x="72" y="97"/>
                  </a:lnTo>
                  <a:lnTo>
                    <a:pt x="71" y="96"/>
                  </a:lnTo>
                  <a:lnTo>
                    <a:pt x="72" y="92"/>
                  </a:lnTo>
                  <a:lnTo>
                    <a:pt x="73" y="91"/>
                  </a:lnTo>
                  <a:lnTo>
                    <a:pt x="74" y="91"/>
                  </a:lnTo>
                  <a:lnTo>
                    <a:pt x="76" y="92"/>
                  </a:lnTo>
                  <a:lnTo>
                    <a:pt x="79" y="92"/>
                  </a:lnTo>
                  <a:lnTo>
                    <a:pt x="79" y="90"/>
                  </a:lnTo>
                  <a:lnTo>
                    <a:pt x="80" y="88"/>
                  </a:lnTo>
                  <a:lnTo>
                    <a:pt x="79" y="87"/>
                  </a:lnTo>
                  <a:lnTo>
                    <a:pt x="79" y="86"/>
                  </a:lnTo>
                  <a:lnTo>
                    <a:pt x="79" y="85"/>
                  </a:lnTo>
                  <a:lnTo>
                    <a:pt x="79" y="84"/>
                  </a:lnTo>
                  <a:lnTo>
                    <a:pt x="77" y="84"/>
                  </a:lnTo>
                  <a:lnTo>
                    <a:pt x="73" y="80"/>
                  </a:lnTo>
                  <a:lnTo>
                    <a:pt x="72" y="80"/>
                  </a:lnTo>
                  <a:lnTo>
                    <a:pt x="73" y="80"/>
                  </a:lnTo>
                  <a:lnTo>
                    <a:pt x="77" y="82"/>
                  </a:lnTo>
                  <a:lnTo>
                    <a:pt x="87" y="84"/>
                  </a:lnTo>
                  <a:lnTo>
                    <a:pt x="88" y="83"/>
                  </a:lnTo>
                  <a:lnTo>
                    <a:pt x="88" y="82"/>
                  </a:lnTo>
                  <a:lnTo>
                    <a:pt x="88" y="79"/>
                  </a:lnTo>
                  <a:lnTo>
                    <a:pt x="88" y="78"/>
                  </a:lnTo>
                  <a:lnTo>
                    <a:pt x="89" y="78"/>
                  </a:lnTo>
                  <a:lnTo>
                    <a:pt x="88" y="77"/>
                  </a:lnTo>
                  <a:lnTo>
                    <a:pt x="87" y="77"/>
                  </a:lnTo>
                  <a:lnTo>
                    <a:pt x="87" y="76"/>
                  </a:lnTo>
                  <a:lnTo>
                    <a:pt x="87" y="75"/>
                  </a:lnTo>
                  <a:lnTo>
                    <a:pt x="89" y="75"/>
                  </a:lnTo>
                  <a:lnTo>
                    <a:pt x="94" y="77"/>
                  </a:lnTo>
                  <a:lnTo>
                    <a:pt x="95" y="78"/>
                  </a:lnTo>
                  <a:lnTo>
                    <a:pt x="96" y="78"/>
                  </a:lnTo>
                  <a:lnTo>
                    <a:pt x="98" y="76"/>
                  </a:lnTo>
                  <a:lnTo>
                    <a:pt x="97" y="75"/>
                  </a:lnTo>
                  <a:lnTo>
                    <a:pt x="95" y="73"/>
                  </a:lnTo>
                  <a:lnTo>
                    <a:pt x="94" y="73"/>
                  </a:lnTo>
                  <a:lnTo>
                    <a:pt x="95" y="73"/>
                  </a:lnTo>
                  <a:lnTo>
                    <a:pt x="97" y="73"/>
                  </a:lnTo>
                  <a:lnTo>
                    <a:pt x="102" y="74"/>
                  </a:lnTo>
                  <a:lnTo>
                    <a:pt x="104" y="74"/>
                  </a:lnTo>
                  <a:lnTo>
                    <a:pt x="104" y="72"/>
                  </a:lnTo>
                  <a:lnTo>
                    <a:pt x="105" y="71"/>
                  </a:lnTo>
                  <a:lnTo>
                    <a:pt x="108" y="69"/>
                  </a:lnTo>
                  <a:lnTo>
                    <a:pt x="111" y="67"/>
                  </a:lnTo>
                  <a:lnTo>
                    <a:pt x="110" y="66"/>
                  </a:lnTo>
                  <a:lnTo>
                    <a:pt x="104" y="66"/>
                  </a:lnTo>
                  <a:lnTo>
                    <a:pt x="101" y="66"/>
                  </a:lnTo>
                  <a:lnTo>
                    <a:pt x="103" y="65"/>
                  </a:lnTo>
                  <a:lnTo>
                    <a:pt x="110" y="65"/>
                  </a:lnTo>
                  <a:lnTo>
                    <a:pt x="112" y="64"/>
                  </a:lnTo>
                  <a:lnTo>
                    <a:pt x="113" y="63"/>
                  </a:lnTo>
                  <a:lnTo>
                    <a:pt x="114" y="61"/>
                  </a:lnTo>
                  <a:lnTo>
                    <a:pt x="116" y="60"/>
                  </a:lnTo>
                  <a:lnTo>
                    <a:pt x="119" y="59"/>
                  </a:lnTo>
                  <a:lnTo>
                    <a:pt x="121" y="57"/>
                  </a:lnTo>
                  <a:lnTo>
                    <a:pt x="122" y="57"/>
                  </a:lnTo>
                  <a:lnTo>
                    <a:pt x="124" y="58"/>
                  </a:lnTo>
                  <a:lnTo>
                    <a:pt x="125" y="58"/>
                  </a:lnTo>
                  <a:lnTo>
                    <a:pt x="126" y="58"/>
                  </a:lnTo>
                  <a:lnTo>
                    <a:pt x="128" y="55"/>
                  </a:lnTo>
                  <a:lnTo>
                    <a:pt x="130" y="52"/>
                  </a:lnTo>
                  <a:lnTo>
                    <a:pt x="133" y="52"/>
                  </a:lnTo>
                  <a:lnTo>
                    <a:pt x="153" y="47"/>
                  </a:lnTo>
                  <a:lnTo>
                    <a:pt x="160" y="45"/>
                  </a:lnTo>
                  <a:lnTo>
                    <a:pt x="167" y="44"/>
                  </a:lnTo>
                  <a:lnTo>
                    <a:pt x="171" y="42"/>
                  </a:lnTo>
                  <a:lnTo>
                    <a:pt x="177" y="41"/>
                  </a:lnTo>
                  <a:lnTo>
                    <a:pt x="182" y="39"/>
                  </a:lnTo>
                  <a:lnTo>
                    <a:pt x="188" y="37"/>
                  </a:lnTo>
                  <a:lnTo>
                    <a:pt x="193" y="36"/>
                  </a:lnTo>
                  <a:lnTo>
                    <a:pt x="196" y="35"/>
                  </a:lnTo>
                  <a:lnTo>
                    <a:pt x="204" y="34"/>
                  </a:lnTo>
                  <a:lnTo>
                    <a:pt x="215" y="30"/>
                  </a:lnTo>
                  <a:lnTo>
                    <a:pt x="233" y="24"/>
                  </a:lnTo>
                  <a:lnTo>
                    <a:pt x="233" y="23"/>
                  </a:lnTo>
                  <a:lnTo>
                    <a:pt x="234" y="22"/>
                  </a:lnTo>
                  <a:lnTo>
                    <a:pt x="237" y="20"/>
                  </a:lnTo>
                  <a:lnTo>
                    <a:pt x="240" y="18"/>
                  </a:lnTo>
                  <a:lnTo>
                    <a:pt x="241" y="17"/>
                  </a:lnTo>
                  <a:lnTo>
                    <a:pt x="242" y="15"/>
                  </a:lnTo>
                  <a:lnTo>
                    <a:pt x="242" y="14"/>
                  </a:lnTo>
                  <a:lnTo>
                    <a:pt x="244" y="11"/>
                  </a:lnTo>
                  <a:lnTo>
                    <a:pt x="246" y="10"/>
                  </a:lnTo>
                  <a:lnTo>
                    <a:pt x="244" y="9"/>
                  </a:lnTo>
                  <a:lnTo>
                    <a:pt x="242" y="8"/>
                  </a:lnTo>
                  <a:lnTo>
                    <a:pt x="241" y="7"/>
                  </a:lnTo>
                  <a:lnTo>
                    <a:pt x="241" y="5"/>
                  </a:lnTo>
                  <a:lnTo>
                    <a:pt x="241" y="4"/>
                  </a:lnTo>
                  <a:lnTo>
                    <a:pt x="239" y="3"/>
                  </a:lnTo>
                  <a:lnTo>
                    <a:pt x="237" y="2"/>
                  </a:lnTo>
                  <a:lnTo>
                    <a:pt x="234" y="1"/>
                  </a:lnTo>
                  <a:lnTo>
                    <a:pt x="229" y="1"/>
                  </a:lnTo>
                  <a:lnTo>
                    <a:pt x="227" y="0"/>
                  </a:lnTo>
                  <a:lnTo>
                    <a:pt x="224" y="0"/>
                  </a:lnTo>
                  <a:lnTo>
                    <a:pt x="220" y="1"/>
                  </a:lnTo>
                  <a:lnTo>
                    <a:pt x="215" y="1"/>
                  </a:lnTo>
                  <a:lnTo>
                    <a:pt x="211" y="2"/>
                  </a:lnTo>
                  <a:lnTo>
                    <a:pt x="207" y="4"/>
                  </a:lnTo>
                  <a:lnTo>
                    <a:pt x="201" y="6"/>
                  </a:lnTo>
                  <a:lnTo>
                    <a:pt x="196" y="9"/>
                  </a:lnTo>
                  <a:lnTo>
                    <a:pt x="195" y="10"/>
                  </a:lnTo>
                  <a:lnTo>
                    <a:pt x="195" y="13"/>
                  </a:lnTo>
                  <a:lnTo>
                    <a:pt x="197" y="16"/>
                  </a:lnTo>
                  <a:lnTo>
                    <a:pt x="195" y="16"/>
                  </a:lnTo>
                  <a:lnTo>
                    <a:pt x="190" y="14"/>
                  </a:lnTo>
                  <a:lnTo>
                    <a:pt x="187" y="15"/>
                  </a:lnTo>
                  <a:lnTo>
                    <a:pt x="184" y="17"/>
                  </a:lnTo>
                  <a:lnTo>
                    <a:pt x="183" y="18"/>
                  </a:lnTo>
                  <a:lnTo>
                    <a:pt x="182" y="17"/>
                  </a:lnTo>
                  <a:lnTo>
                    <a:pt x="179" y="17"/>
                  </a:lnTo>
                  <a:lnTo>
                    <a:pt x="174" y="19"/>
                  </a:lnTo>
                  <a:lnTo>
                    <a:pt x="168" y="22"/>
                  </a:lnTo>
                  <a:lnTo>
                    <a:pt x="167" y="23"/>
                  </a:lnTo>
                  <a:lnTo>
                    <a:pt x="165" y="22"/>
                  </a:lnTo>
                  <a:lnTo>
                    <a:pt x="157" y="24"/>
                  </a:lnTo>
                  <a:lnTo>
                    <a:pt x="150" y="27"/>
                  </a:lnTo>
                  <a:lnTo>
                    <a:pt x="147" y="27"/>
                  </a:lnTo>
                  <a:lnTo>
                    <a:pt x="146" y="24"/>
                  </a:lnTo>
                  <a:lnTo>
                    <a:pt x="145" y="24"/>
                  </a:lnTo>
                  <a:lnTo>
                    <a:pt x="144" y="25"/>
                  </a:lnTo>
                  <a:lnTo>
                    <a:pt x="141" y="27"/>
                  </a:lnTo>
                  <a:lnTo>
                    <a:pt x="140" y="27"/>
                  </a:lnTo>
                  <a:lnTo>
                    <a:pt x="140" y="25"/>
                  </a:lnTo>
                  <a:lnTo>
                    <a:pt x="140" y="24"/>
                  </a:lnTo>
                  <a:lnTo>
                    <a:pt x="139" y="24"/>
                  </a:lnTo>
                  <a:lnTo>
                    <a:pt x="137" y="25"/>
                  </a:lnTo>
                  <a:lnTo>
                    <a:pt x="133" y="24"/>
                  </a:lnTo>
                  <a:lnTo>
                    <a:pt x="129" y="23"/>
                  </a:lnTo>
                  <a:lnTo>
                    <a:pt x="127" y="23"/>
                  </a:lnTo>
                  <a:lnTo>
                    <a:pt x="125" y="23"/>
                  </a:lnTo>
                  <a:lnTo>
                    <a:pt x="119" y="24"/>
                  </a:lnTo>
                  <a:lnTo>
                    <a:pt x="118" y="25"/>
                  </a:lnTo>
                  <a:lnTo>
                    <a:pt x="117" y="27"/>
                  </a:lnTo>
                  <a:lnTo>
                    <a:pt x="117" y="28"/>
                  </a:lnTo>
                  <a:lnTo>
                    <a:pt x="119" y="29"/>
                  </a:lnTo>
                  <a:lnTo>
                    <a:pt x="119" y="30"/>
                  </a:lnTo>
                  <a:lnTo>
                    <a:pt x="118" y="31"/>
                  </a:lnTo>
                  <a:lnTo>
                    <a:pt x="113" y="33"/>
                  </a:lnTo>
                  <a:lnTo>
                    <a:pt x="111" y="33"/>
                  </a:lnTo>
                  <a:lnTo>
                    <a:pt x="109" y="33"/>
                  </a:lnTo>
                  <a:lnTo>
                    <a:pt x="109" y="32"/>
                  </a:lnTo>
                  <a:lnTo>
                    <a:pt x="111" y="30"/>
                  </a:lnTo>
                  <a:lnTo>
                    <a:pt x="110" y="30"/>
                  </a:lnTo>
                  <a:lnTo>
                    <a:pt x="107" y="30"/>
                  </a:lnTo>
                  <a:lnTo>
                    <a:pt x="104" y="31"/>
                  </a:lnTo>
                  <a:lnTo>
                    <a:pt x="104" y="32"/>
                  </a:lnTo>
                  <a:lnTo>
                    <a:pt x="105" y="33"/>
                  </a:lnTo>
                  <a:lnTo>
                    <a:pt x="105" y="34"/>
                  </a:lnTo>
                  <a:lnTo>
                    <a:pt x="103" y="33"/>
                  </a:lnTo>
                  <a:lnTo>
                    <a:pt x="101" y="34"/>
                  </a:lnTo>
                  <a:lnTo>
                    <a:pt x="99" y="34"/>
                  </a:lnTo>
                  <a:lnTo>
                    <a:pt x="97" y="35"/>
                  </a:lnTo>
                  <a:lnTo>
                    <a:pt x="95" y="35"/>
                  </a:lnTo>
                  <a:lnTo>
                    <a:pt x="91" y="35"/>
                  </a:lnTo>
                  <a:lnTo>
                    <a:pt x="88" y="36"/>
                  </a:lnTo>
                  <a:lnTo>
                    <a:pt x="86" y="37"/>
                  </a:lnTo>
                  <a:lnTo>
                    <a:pt x="84" y="38"/>
                  </a:lnTo>
                  <a:lnTo>
                    <a:pt x="81" y="39"/>
                  </a:lnTo>
                  <a:lnTo>
                    <a:pt x="77" y="41"/>
                  </a:lnTo>
                  <a:lnTo>
                    <a:pt x="74" y="43"/>
                  </a:lnTo>
                  <a:lnTo>
                    <a:pt x="71" y="44"/>
                  </a:lnTo>
                  <a:lnTo>
                    <a:pt x="71" y="45"/>
                  </a:lnTo>
                  <a:lnTo>
                    <a:pt x="72" y="46"/>
                  </a:lnTo>
                  <a:lnTo>
                    <a:pt x="71" y="46"/>
                  </a:lnTo>
                  <a:lnTo>
                    <a:pt x="69" y="47"/>
                  </a:lnTo>
                  <a:lnTo>
                    <a:pt x="65" y="48"/>
                  </a:lnTo>
                  <a:lnTo>
                    <a:pt x="62" y="49"/>
                  </a:lnTo>
                  <a:lnTo>
                    <a:pt x="63" y="51"/>
                  </a:lnTo>
                  <a:lnTo>
                    <a:pt x="63" y="53"/>
                  </a:lnTo>
                  <a:lnTo>
                    <a:pt x="63" y="55"/>
                  </a:lnTo>
                  <a:lnTo>
                    <a:pt x="62" y="56"/>
                  </a:lnTo>
                  <a:lnTo>
                    <a:pt x="61" y="56"/>
                  </a:lnTo>
                  <a:lnTo>
                    <a:pt x="59" y="53"/>
                  </a:lnTo>
                  <a:lnTo>
                    <a:pt x="55" y="53"/>
                  </a:lnTo>
                  <a:lnTo>
                    <a:pt x="51" y="55"/>
                  </a:lnTo>
                  <a:lnTo>
                    <a:pt x="51" y="56"/>
                  </a:lnTo>
                  <a:lnTo>
                    <a:pt x="52" y="58"/>
                  </a:lnTo>
                  <a:lnTo>
                    <a:pt x="51" y="59"/>
                  </a:lnTo>
                  <a:lnTo>
                    <a:pt x="49" y="61"/>
                  </a:lnTo>
                  <a:lnTo>
                    <a:pt x="46" y="63"/>
                  </a:lnTo>
                  <a:lnTo>
                    <a:pt x="45" y="63"/>
                  </a:lnTo>
                  <a:lnTo>
                    <a:pt x="44" y="63"/>
                  </a:lnTo>
                  <a:lnTo>
                    <a:pt x="44" y="61"/>
                  </a:lnTo>
                  <a:lnTo>
                    <a:pt x="44" y="60"/>
                  </a:lnTo>
                  <a:lnTo>
                    <a:pt x="43" y="60"/>
                  </a:lnTo>
                  <a:lnTo>
                    <a:pt x="41" y="60"/>
                  </a:lnTo>
                  <a:lnTo>
                    <a:pt x="40" y="60"/>
                  </a:lnTo>
                  <a:lnTo>
                    <a:pt x="39" y="59"/>
                  </a:lnTo>
                  <a:lnTo>
                    <a:pt x="38" y="59"/>
                  </a:lnTo>
                  <a:lnTo>
                    <a:pt x="35" y="59"/>
                  </a:lnTo>
                  <a:lnTo>
                    <a:pt x="33" y="61"/>
                  </a:lnTo>
                  <a:lnTo>
                    <a:pt x="32" y="62"/>
                  </a:lnTo>
                  <a:lnTo>
                    <a:pt x="33" y="63"/>
                  </a:lnTo>
                  <a:lnTo>
                    <a:pt x="34" y="63"/>
                  </a:lnTo>
                  <a:lnTo>
                    <a:pt x="35" y="63"/>
                  </a:lnTo>
                  <a:lnTo>
                    <a:pt x="37" y="65"/>
                  </a:lnTo>
                  <a:lnTo>
                    <a:pt x="37" y="66"/>
                  </a:lnTo>
                  <a:lnTo>
                    <a:pt x="38" y="66"/>
                  </a:lnTo>
                  <a:lnTo>
                    <a:pt x="42" y="65"/>
                  </a:lnTo>
                  <a:lnTo>
                    <a:pt x="43" y="64"/>
                  </a:lnTo>
                  <a:lnTo>
                    <a:pt x="44" y="65"/>
                  </a:lnTo>
                  <a:lnTo>
                    <a:pt x="43" y="66"/>
                  </a:lnTo>
                  <a:lnTo>
                    <a:pt x="43" y="67"/>
                  </a:lnTo>
                  <a:lnTo>
                    <a:pt x="46" y="67"/>
                  </a:lnTo>
                  <a:lnTo>
                    <a:pt x="47" y="67"/>
                  </a:lnTo>
                  <a:lnTo>
                    <a:pt x="46" y="69"/>
                  </a:lnTo>
                  <a:lnTo>
                    <a:pt x="38" y="71"/>
                  </a:lnTo>
                  <a:lnTo>
                    <a:pt x="35" y="72"/>
                  </a:lnTo>
                  <a:lnTo>
                    <a:pt x="35" y="73"/>
                  </a:lnTo>
                  <a:lnTo>
                    <a:pt x="39" y="73"/>
                  </a:lnTo>
                  <a:lnTo>
                    <a:pt x="43" y="72"/>
                  </a:lnTo>
                  <a:lnTo>
                    <a:pt x="44" y="72"/>
                  </a:lnTo>
                  <a:lnTo>
                    <a:pt x="45" y="72"/>
                  </a:lnTo>
                  <a:lnTo>
                    <a:pt x="46" y="74"/>
                  </a:lnTo>
                  <a:lnTo>
                    <a:pt x="47" y="75"/>
                  </a:lnTo>
                  <a:lnTo>
                    <a:pt x="51" y="75"/>
                  </a:lnTo>
                  <a:lnTo>
                    <a:pt x="52" y="75"/>
                  </a:lnTo>
                  <a:lnTo>
                    <a:pt x="52" y="76"/>
                  </a:lnTo>
                  <a:lnTo>
                    <a:pt x="49" y="76"/>
                  </a:lnTo>
                  <a:lnTo>
                    <a:pt x="47" y="76"/>
                  </a:lnTo>
                  <a:lnTo>
                    <a:pt x="44" y="75"/>
                  </a:lnTo>
                  <a:lnTo>
                    <a:pt x="42" y="75"/>
                  </a:lnTo>
                  <a:lnTo>
                    <a:pt x="40" y="75"/>
                  </a:lnTo>
                  <a:lnTo>
                    <a:pt x="38" y="76"/>
                  </a:lnTo>
                  <a:lnTo>
                    <a:pt x="35" y="76"/>
                  </a:lnTo>
                  <a:lnTo>
                    <a:pt x="31" y="76"/>
                  </a:lnTo>
                  <a:lnTo>
                    <a:pt x="30" y="77"/>
                  </a:lnTo>
                  <a:lnTo>
                    <a:pt x="31" y="78"/>
                  </a:lnTo>
                  <a:lnTo>
                    <a:pt x="33" y="80"/>
                  </a:lnTo>
                  <a:lnTo>
                    <a:pt x="34" y="80"/>
                  </a:lnTo>
                  <a:lnTo>
                    <a:pt x="37" y="80"/>
                  </a:lnTo>
                  <a:lnTo>
                    <a:pt x="39" y="82"/>
                  </a:lnTo>
                  <a:lnTo>
                    <a:pt x="40" y="83"/>
                  </a:lnTo>
                  <a:lnTo>
                    <a:pt x="38" y="84"/>
                  </a:lnTo>
                  <a:lnTo>
                    <a:pt x="34" y="84"/>
                  </a:lnTo>
                  <a:lnTo>
                    <a:pt x="28" y="84"/>
                  </a:lnTo>
                  <a:lnTo>
                    <a:pt x="26" y="84"/>
                  </a:lnTo>
                  <a:lnTo>
                    <a:pt x="25" y="85"/>
                  </a:lnTo>
                  <a:lnTo>
                    <a:pt x="26" y="86"/>
                  </a:lnTo>
                  <a:lnTo>
                    <a:pt x="29" y="87"/>
                  </a:lnTo>
                  <a:lnTo>
                    <a:pt x="31" y="88"/>
                  </a:lnTo>
                  <a:lnTo>
                    <a:pt x="30" y="88"/>
                  </a:lnTo>
                  <a:lnTo>
                    <a:pt x="28" y="88"/>
                  </a:lnTo>
                  <a:lnTo>
                    <a:pt x="24" y="89"/>
                  </a:lnTo>
                  <a:lnTo>
                    <a:pt x="25" y="90"/>
                  </a:lnTo>
                  <a:lnTo>
                    <a:pt x="29" y="91"/>
                  </a:lnTo>
                  <a:lnTo>
                    <a:pt x="33" y="92"/>
                  </a:lnTo>
                  <a:lnTo>
                    <a:pt x="34" y="93"/>
                  </a:lnTo>
                  <a:lnTo>
                    <a:pt x="33" y="93"/>
                  </a:lnTo>
                  <a:lnTo>
                    <a:pt x="30" y="93"/>
                  </a:lnTo>
                  <a:lnTo>
                    <a:pt x="25" y="92"/>
                  </a:lnTo>
                  <a:lnTo>
                    <a:pt x="23" y="92"/>
                  </a:lnTo>
                  <a:lnTo>
                    <a:pt x="21" y="92"/>
                  </a:lnTo>
                  <a:lnTo>
                    <a:pt x="16" y="94"/>
                  </a:lnTo>
                  <a:lnTo>
                    <a:pt x="16" y="96"/>
                  </a:lnTo>
                  <a:lnTo>
                    <a:pt x="16" y="97"/>
                  </a:lnTo>
                  <a:lnTo>
                    <a:pt x="17" y="98"/>
                  </a:lnTo>
                  <a:lnTo>
                    <a:pt x="16" y="99"/>
                  </a:lnTo>
                  <a:lnTo>
                    <a:pt x="15" y="99"/>
                  </a:lnTo>
                  <a:lnTo>
                    <a:pt x="11" y="100"/>
                  </a:lnTo>
                  <a:lnTo>
                    <a:pt x="7" y="102"/>
                  </a:lnTo>
                  <a:lnTo>
                    <a:pt x="5" y="103"/>
                  </a:lnTo>
                  <a:lnTo>
                    <a:pt x="3" y="104"/>
                  </a:lnTo>
                  <a:lnTo>
                    <a:pt x="1" y="104"/>
                  </a:lnTo>
                  <a:lnTo>
                    <a:pt x="0" y="104"/>
                  </a:lnTo>
                  <a:lnTo>
                    <a:pt x="1" y="105"/>
                  </a:lnTo>
                  <a:lnTo>
                    <a:pt x="5" y="10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2" name="Freeform 4715"/>
            <p:cNvSpPr>
              <a:spLocks/>
            </p:cNvSpPr>
            <p:nvPr/>
          </p:nvSpPr>
          <p:spPr bwMode="auto">
            <a:xfrm>
              <a:off x="4549" y="1429"/>
              <a:ext cx="25" cy="11"/>
            </a:xfrm>
            <a:custGeom>
              <a:avLst/>
              <a:gdLst>
                <a:gd name="T0" fmla="*/ 1 w 30"/>
                <a:gd name="T1" fmla="*/ 2 h 14"/>
                <a:gd name="T2" fmla="*/ 1 w 30"/>
                <a:gd name="T3" fmla="*/ 2 h 14"/>
                <a:gd name="T4" fmla="*/ 0 w 30"/>
                <a:gd name="T5" fmla="*/ 2 h 14"/>
                <a:gd name="T6" fmla="*/ 0 w 30"/>
                <a:gd name="T7" fmla="*/ 2 h 14"/>
                <a:gd name="T8" fmla="*/ 1 w 30"/>
                <a:gd name="T9" fmla="*/ 2 h 14"/>
                <a:gd name="T10" fmla="*/ 1 w 30"/>
                <a:gd name="T11" fmla="*/ 2 h 14"/>
                <a:gd name="T12" fmla="*/ 3 w 30"/>
                <a:gd name="T13" fmla="*/ 2 h 14"/>
                <a:gd name="T14" fmla="*/ 3 w 30"/>
                <a:gd name="T15" fmla="*/ 2 h 14"/>
                <a:gd name="T16" fmla="*/ 3 w 30"/>
                <a:gd name="T17" fmla="*/ 2 h 14"/>
                <a:gd name="T18" fmla="*/ 3 w 30"/>
                <a:gd name="T19" fmla="*/ 2 h 14"/>
                <a:gd name="T20" fmla="*/ 3 w 30"/>
                <a:gd name="T21" fmla="*/ 2 h 14"/>
                <a:gd name="T22" fmla="*/ 3 w 30"/>
                <a:gd name="T23" fmla="*/ 2 h 14"/>
                <a:gd name="T24" fmla="*/ 3 w 30"/>
                <a:gd name="T25" fmla="*/ 2 h 14"/>
                <a:gd name="T26" fmla="*/ 3 w 30"/>
                <a:gd name="T27" fmla="*/ 2 h 14"/>
                <a:gd name="T28" fmla="*/ 3 w 30"/>
                <a:gd name="T29" fmla="*/ 2 h 14"/>
                <a:gd name="T30" fmla="*/ 3 w 30"/>
                <a:gd name="T31" fmla="*/ 2 h 14"/>
                <a:gd name="T32" fmla="*/ 4 w 30"/>
                <a:gd name="T33" fmla="*/ 2 h 14"/>
                <a:gd name="T34" fmla="*/ 4 w 30"/>
                <a:gd name="T35" fmla="*/ 2 h 14"/>
                <a:gd name="T36" fmla="*/ 4 w 30"/>
                <a:gd name="T37" fmla="*/ 2 h 14"/>
                <a:gd name="T38" fmla="*/ 5 w 30"/>
                <a:gd name="T39" fmla="*/ 2 h 14"/>
                <a:gd name="T40" fmla="*/ 5 w 30"/>
                <a:gd name="T41" fmla="*/ 2 h 14"/>
                <a:gd name="T42" fmla="*/ 5 w 30"/>
                <a:gd name="T43" fmla="*/ 2 h 14"/>
                <a:gd name="T44" fmla="*/ 5 w 30"/>
                <a:gd name="T45" fmla="*/ 2 h 14"/>
                <a:gd name="T46" fmla="*/ 4 w 30"/>
                <a:gd name="T47" fmla="*/ 2 h 14"/>
                <a:gd name="T48" fmla="*/ 4 w 30"/>
                <a:gd name="T49" fmla="*/ 2 h 14"/>
                <a:gd name="T50" fmla="*/ 3 w 30"/>
                <a:gd name="T51" fmla="*/ 2 h 14"/>
                <a:gd name="T52" fmla="*/ 3 w 30"/>
                <a:gd name="T53" fmla="*/ 2 h 14"/>
                <a:gd name="T54" fmla="*/ 3 w 30"/>
                <a:gd name="T55" fmla="*/ 2 h 14"/>
                <a:gd name="T56" fmla="*/ 3 w 30"/>
                <a:gd name="T57" fmla="*/ 0 h 14"/>
                <a:gd name="T58" fmla="*/ 3 w 30"/>
                <a:gd name="T59" fmla="*/ 0 h 14"/>
                <a:gd name="T60" fmla="*/ 3 w 30"/>
                <a:gd name="T61" fmla="*/ 0 h 14"/>
                <a:gd name="T62" fmla="*/ 3 w 30"/>
                <a:gd name="T63" fmla="*/ 0 h 14"/>
                <a:gd name="T64" fmla="*/ 3 w 30"/>
                <a:gd name="T65" fmla="*/ 2 h 14"/>
                <a:gd name="T66" fmla="*/ 3 w 30"/>
                <a:gd name="T67" fmla="*/ 2 h 14"/>
                <a:gd name="T68" fmla="*/ 3 w 30"/>
                <a:gd name="T69" fmla="*/ 2 h 14"/>
                <a:gd name="T70" fmla="*/ 3 w 30"/>
                <a:gd name="T71" fmla="*/ 2 h 14"/>
                <a:gd name="T72" fmla="*/ 1 w 30"/>
                <a:gd name="T73" fmla="*/ 2 h 14"/>
                <a:gd name="T74" fmla="*/ 1 w 30"/>
                <a:gd name="T75" fmla="*/ 2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
                <a:gd name="T115" fmla="*/ 0 h 14"/>
                <a:gd name="T116" fmla="*/ 30 w 30"/>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 h="14">
                  <a:moveTo>
                    <a:pt x="1" y="7"/>
                  </a:moveTo>
                  <a:lnTo>
                    <a:pt x="1" y="7"/>
                  </a:lnTo>
                  <a:lnTo>
                    <a:pt x="0" y="8"/>
                  </a:lnTo>
                  <a:lnTo>
                    <a:pt x="1" y="9"/>
                  </a:lnTo>
                  <a:lnTo>
                    <a:pt x="6" y="10"/>
                  </a:lnTo>
                  <a:lnTo>
                    <a:pt x="10" y="11"/>
                  </a:lnTo>
                  <a:lnTo>
                    <a:pt x="12" y="13"/>
                  </a:lnTo>
                  <a:lnTo>
                    <a:pt x="14" y="13"/>
                  </a:lnTo>
                  <a:lnTo>
                    <a:pt x="21" y="14"/>
                  </a:lnTo>
                  <a:lnTo>
                    <a:pt x="23" y="13"/>
                  </a:lnTo>
                  <a:lnTo>
                    <a:pt x="25" y="11"/>
                  </a:lnTo>
                  <a:lnTo>
                    <a:pt x="28" y="8"/>
                  </a:lnTo>
                  <a:lnTo>
                    <a:pt x="30" y="6"/>
                  </a:lnTo>
                  <a:lnTo>
                    <a:pt x="30" y="5"/>
                  </a:lnTo>
                  <a:lnTo>
                    <a:pt x="30" y="4"/>
                  </a:lnTo>
                  <a:lnTo>
                    <a:pt x="28" y="3"/>
                  </a:lnTo>
                  <a:lnTo>
                    <a:pt x="26" y="2"/>
                  </a:lnTo>
                  <a:lnTo>
                    <a:pt x="21" y="2"/>
                  </a:lnTo>
                  <a:lnTo>
                    <a:pt x="16" y="2"/>
                  </a:lnTo>
                  <a:lnTo>
                    <a:pt x="12" y="0"/>
                  </a:lnTo>
                  <a:lnTo>
                    <a:pt x="10" y="0"/>
                  </a:lnTo>
                  <a:lnTo>
                    <a:pt x="9" y="0"/>
                  </a:lnTo>
                  <a:lnTo>
                    <a:pt x="9" y="4"/>
                  </a:lnTo>
                  <a:lnTo>
                    <a:pt x="8" y="6"/>
                  </a:lnTo>
                  <a:lnTo>
                    <a:pt x="7" y="7"/>
                  </a:lnTo>
                  <a:lnTo>
                    <a:pt x="1"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3" name="Freeform 4716"/>
            <p:cNvSpPr>
              <a:spLocks/>
            </p:cNvSpPr>
            <p:nvPr/>
          </p:nvSpPr>
          <p:spPr bwMode="auto">
            <a:xfrm>
              <a:off x="4856" y="1394"/>
              <a:ext cx="9" cy="14"/>
            </a:xfrm>
            <a:custGeom>
              <a:avLst/>
              <a:gdLst>
                <a:gd name="T0" fmla="*/ 2 w 11"/>
                <a:gd name="T1" fmla="*/ 2 h 17"/>
                <a:gd name="T2" fmla="*/ 2 w 11"/>
                <a:gd name="T3" fmla="*/ 2 h 17"/>
                <a:gd name="T4" fmla="*/ 2 w 11"/>
                <a:gd name="T5" fmla="*/ 2 h 17"/>
                <a:gd name="T6" fmla="*/ 2 w 11"/>
                <a:gd name="T7" fmla="*/ 2 h 17"/>
                <a:gd name="T8" fmla="*/ 2 w 11"/>
                <a:gd name="T9" fmla="*/ 2 h 17"/>
                <a:gd name="T10" fmla="*/ 2 w 11"/>
                <a:gd name="T11" fmla="*/ 2 h 17"/>
                <a:gd name="T12" fmla="*/ 2 w 11"/>
                <a:gd name="T13" fmla="*/ 2 h 17"/>
                <a:gd name="T14" fmla="*/ 2 w 11"/>
                <a:gd name="T15" fmla="*/ 2 h 17"/>
                <a:gd name="T16" fmla="*/ 2 w 11"/>
                <a:gd name="T17" fmla="*/ 2 h 17"/>
                <a:gd name="T18" fmla="*/ 2 w 11"/>
                <a:gd name="T19" fmla="*/ 2 h 17"/>
                <a:gd name="T20" fmla="*/ 2 w 11"/>
                <a:gd name="T21" fmla="*/ 0 h 17"/>
                <a:gd name="T22" fmla="*/ 2 w 11"/>
                <a:gd name="T23" fmla="*/ 0 h 17"/>
                <a:gd name="T24" fmla="*/ 2 w 11"/>
                <a:gd name="T25" fmla="*/ 0 h 17"/>
                <a:gd name="T26" fmla="*/ 2 w 11"/>
                <a:gd name="T27" fmla="*/ 0 h 17"/>
                <a:gd name="T28" fmla="*/ 2 w 11"/>
                <a:gd name="T29" fmla="*/ 1 h 17"/>
                <a:gd name="T30" fmla="*/ 2 w 11"/>
                <a:gd name="T31" fmla="*/ 1 h 17"/>
                <a:gd name="T32" fmla="*/ 2 w 11"/>
                <a:gd name="T33" fmla="*/ 2 h 17"/>
                <a:gd name="T34" fmla="*/ 2 w 11"/>
                <a:gd name="T35" fmla="*/ 2 h 17"/>
                <a:gd name="T36" fmla="*/ 2 w 11"/>
                <a:gd name="T37" fmla="*/ 2 h 17"/>
                <a:gd name="T38" fmla="*/ 2 w 11"/>
                <a:gd name="T39" fmla="*/ 2 h 17"/>
                <a:gd name="T40" fmla="*/ 0 w 11"/>
                <a:gd name="T41" fmla="*/ 2 h 17"/>
                <a:gd name="T42" fmla="*/ 0 w 11"/>
                <a:gd name="T43" fmla="*/ 2 h 17"/>
                <a:gd name="T44" fmla="*/ 0 w 11"/>
                <a:gd name="T45" fmla="*/ 2 h 17"/>
                <a:gd name="T46" fmla="*/ 0 w 11"/>
                <a:gd name="T47" fmla="*/ 2 h 17"/>
                <a:gd name="T48" fmla="*/ 2 w 11"/>
                <a:gd name="T49" fmla="*/ 2 h 17"/>
                <a:gd name="T50" fmla="*/ 2 w 11"/>
                <a:gd name="T51" fmla="*/ 2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17"/>
                <a:gd name="T80" fmla="*/ 11 w 11"/>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17">
                  <a:moveTo>
                    <a:pt x="4" y="15"/>
                  </a:moveTo>
                  <a:lnTo>
                    <a:pt x="4" y="15"/>
                  </a:lnTo>
                  <a:lnTo>
                    <a:pt x="9" y="14"/>
                  </a:lnTo>
                  <a:lnTo>
                    <a:pt x="11" y="11"/>
                  </a:lnTo>
                  <a:lnTo>
                    <a:pt x="11" y="10"/>
                  </a:lnTo>
                  <a:lnTo>
                    <a:pt x="11" y="8"/>
                  </a:lnTo>
                  <a:lnTo>
                    <a:pt x="9" y="6"/>
                  </a:lnTo>
                  <a:lnTo>
                    <a:pt x="6" y="4"/>
                  </a:lnTo>
                  <a:lnTo>
                    <a:pt x="5" y="0"/>
                  </a:lnTo>
                  <a:lnTo>
                    <a:pt x="4" y="0"/>
                  </a:lnTo>
                  <a:lnTo>
                    <a:pt x="3" y="1"/>
                  </a:lnTo>
                  <a:lnTo>
                    <a:pt x="2" y="5"/>
                  </a:lnTo>
                  <a:lnTo>
                    <a:pt x="2" y="8"/>
                  </a:lnTo>
                  <a:lnTo>
                    <a:pt x="2" y="10"/>
                  </a:lnTo>
                  <a:lnTo>
                    <a:pt x="0" y="14"/>
                  </a:lnTo>
                  <a:lnTo>
                    <a:pt x="0" y="17"/>
                  </a:lnTo>
                  <a:lnTo>
                    <a:pt x="4" y="1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4" name="Freeform 4717"/>
            <p:cNvSpPr>
              <a:spLocks/>
            </p:cNvSpPr>
            <p:nvPr/>
          </p:nvSpPr>
          <p:spPr bwMode="auto">
            <a:xfrm>
              <a:off x="4856" y="1437"/>
              <a:ext cx="11" cy="8"/>
            </a:xfrm>
            <a:custGeom>
              <a:avLst/>
              <a:gdLst>
                <a:gd name="T0" fmla="*/ 1 w 13"/>
                <a:gd name="T1" fmla="*/ 1 h 10"/>
                <a:gd name="T2" fmla="*/ 1 w 13"/>
                <a:gd name="T3" fmla="*/ 1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1 h 10"/>
                <a:gd name="T20" fmla="*/ 3 w 13"/>
                <a:gd name="T21" fmla="*/ 1 h 10"/>
                <a:gd name="T22" fmla="*/ 0 w 13"/>
                <a:gd name="T23" fmla="*/ 0 h 10"/>
                <a:gd name="T24" fmla="*/ 0 w 13"/>
                <a:gd name="T25" fmla="*/ 0 h 10"/>
                <a:gd name="T26" fmla="*/ 1 w 13"/>
                <a:gd name="T27" fmla="*/ 1 h 10"/>
                <a:gd name="T28" fmla="*/ 1 w 13"/>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0"/>
                <a:gd name="T47" fmla="*/ 13 w 1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0">
                  <a:moveTo>
                    <a:pt x="1" y="1"/>
                  </a:moveTo>
                  <a:lnTo>
                    <a:pt x="1" y="1"/>
                  </a:lnTo>
                  <a:lnTo>
                    <a:pt x="5" y="7"/>
                  </a:lnTo>
                  <a:lnTo>
                    <a:pt x="9" y="9"/>
                  </a:lnTo>
                  <a:lnTo>
                    <a:pt x="12" y="10"/>
                  </a:lnTo>
                  <a:lnTo>
                    <a:pt x="13" y="10"/>
                  </a:lnTo>
                  <a:lnTo>
                    <a:pt x="13" y="8"/>
                  </a:lnTo>
                  <a:lnTo>
                    <a:pt x="11" y="6"/>
                  </a:lnTo>
                  <a:lnTo>
                    <a:pt x="3" y="1"/>
                  </a:lnTo>
                  <a:lnTo>
                    <a:pt x="0"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5" name="Freeform 4718"/>
            <p:cNvSpPr>
              <a:spLocks/>
            </p:cNvSpPr>
            <p:nvPr/>
          </p:nvSpPr>
          <p:spPr bwMode="auto">
            <a:xfrm>
              <a:off x="4875" y="1386"/>
              <a:ext cx="108" cy="40"/>
            </a:xfrm>
            <a:custGeom>
              <a:avLst/>
              <a:gdLst>
                <a:gd name="T0" fmla="*/ 2 w 135"/>
                <a:gd name="T1" fmla="*/ 4 h 49"/>
                <a:gd name="T2" fmla="*/ 2 w 135"/>
                <a:gd name="T3" fmla="*/ 5 h 49"/>
                <a:gd name="T4" fmla="*/ 3 w 135"/>
                <a:gd name="T5" fmla="*/ 5 h 49"/>
                <a:gd name="T6" fmla="*/ 3 w 135"/>
                <a:gd name="T7" fmla="*/ 5 h 49"/>
                <a:gd name="T8" fmla="*/ 4 w 135"/>
                <a:gd name="T9" fmla="*/ 5 h 49"/>
                <a:gd name="T10" fmla="*/ 4 w 135"/>
                <a:gd name="T11" fmla="*/ 4 h 49"/>
                <a:gd name="T12" fmla="*/ 4 w 135"/>
                <a:gd name="T13" fmla="*/ 4 h 49"/>
                <a:gd name="T14" fmla="*/ 5 w 135"/>
                <a:gd name="T15" fmla="*/ 5 h 49"/>
                <a:gd name="T16" fmla="*/ 6 w 135"/>
                <a:gd name="T17" fmla="*/ 4 h 49"/>
                <a:gd name="T18" fmla="*/ 7 w 135"/>
                <a:gd name="T19" fmla="*/ 4 h 49"/>
                <a:gd name="T20" fmla="*/ 7 w 135"/>
                <a:gd name="T21" fmla="*/ 4 h 49"/>
                <a:gd name="T22" fmla="*/ 7 w 135"/>
                <a:gd name="T23" fmla="*/ 5 h 49"/>
                <a:gd name="T24" fmla="*/ 8 w 135"/>
                <a:gd name="T25" fmla="*/ 5 h 49"/>
                <a:gd name="T26" fmla="*/ 9 w 135"/>
                <a:gd name="T27" fmla="*/ 5 h 49"/>
                <a:gd name="T28" fmla="*/ 9 w 135"/>
                <a:gd name="T29" fmla="*/ 4 h 49"/>
                <a:gd name="T30" fmla="*/ 8 w 135"/>
                <a:gd name="T31" fmla="*/ 4 h 49"/>
                <a:gd name="T32" fmla="*/ 7 w 135"/>
                <a:gd name="T33" fmla="*/ 2 h 49"/>
                <a:gd name="T34" fmla="*/ 7 w 135"/>
                <a:gd name="T35" fmla="*/ 2 h 49"/>
                <a:gd name="T36" fmla="*/ 7 w 135"/>
                <a:gd name="T37" fmla="*/ 2 h 49"/>
                <a:gd name="T38" fmla="*/ 7 w 135"/>
                <a:gd name="T39" fmla="*/ 2 h 49"/>
                <a:gd name="T40" fmla="*/ 7 w 135"/>
                <a:gd name="T41" fmla="*/ 2 h 49"/>
                <a:gd name="T42" fmla="*/ 8 w 135"/>
                <a:gd name="T43" fmla="*/ 2 h 49"/>
                <a:gd name="T44" fmla="*/ 8 w 135"/>
                <a:gd name="T45" fmla="*/ 2 h 49"/>
                <a:gd name="T46" fmla="*/ 8 w 135"/>
                <a:gd name="T47" fmla="*/ 2 h 49"/>
                <a:gd name="T48" fmla="*/ 8 w 135"/>
                <a:gd name="T49" fmla="*/ 2 h 49"/>
                <a:gd name="T50" fmla="*/ 8 w 135"/>
                <a:gd name="T51" fmla="*/ 3 h 49"/>
                <a:gd name="T52" fmla="*/ 8 w 135"/>
                <a:gd name="T53" fmla="*/ 3 h 49"/>
                <a:gd name="T54" fmla="*/ 9 w 135"/>
                <a:gd name="T55" fmla="*/ 4 h 49"/>
                <a:gd name="T56" fmla="*/ 10 w 135"/>
                <a:gd name="T57" fmla="*/ 4 h 49"/>
                <a:gd name="T58" fmla="*/ 10 w 135"/>
                <a:gd name="T59" fmla="*/ 4 h 49"/>
                <a:gd name="T60" fmla="*/ 11 w 135"/>
                <a:gd name="T61" fmla="*/ 4 h 49"/>
                <a:gd name="T62" fmla="*/ 11 w 135"/>
                <a:gd name="T63" fmla="*/ 3 h 49"/>
                <a:gd name="T64" fmla="*/ 11 w 135"/>
                <a:gd name="T65" fmla="*/ 2 h 49"/>
                <a:gd name="T66" fmla="*/ 11 w 135"/>
                <a:gd name="T67" fmla="*/ 2 h 49"/>
                <a:gd name="T68" fmla="*/ 11 w 135"/>
                <a:gd name="T69" fmla="*/ 2 h 49"/>
                <a:gd name="T70" fmla="*/ 10 w 135"/>
                <a:gd name="T71" fmla="*/ 2 h 49"/>
                <a:gd name="T72" fmla="*/ 7 w 135"/>
                <a:gd name="T73" fmla="*/ 2 h 49"/>
                <a:gd name="T74" fmla="*/ 6 w 135"/>
                <a:gd name="T75" fmla="*/ 0 h 49"/>
                <a:gd name="T76" fmla="*/ 6 w 135"/>
                <a:gd name="T77" fmla="*/ 2 h 49"/>
                <a:gd name="T78" fmla="*/ 6 w 135"/>
                <a:gd name="T79" fmla="*/ 2 h 49"/>
                <a:gd name="T80" fmla="*/ 6 w 135"/>
                <a:gd name="T81" fmla="*/ 2 h 49"/>
                <a:gd name="T82" fmla="*/ 6 w 135"/>
                <a:gd name="T83" fmla="*/ 2 h 49"/>
                <a:gd name="T84" fmla="*/ 6 w 135"/>
                <a:gd name="T85" fmla="*/ 2 h 49"/>
                <a:gd name="T86" fmla="*/ 5 w 135"/>
                <a:gd name="T87" fmla="*/ 2 h 49"/>
                <a:gd name="T88" fmla="*/ 5 w 135"/>
                <a:gd name="T89" fmla="*/ 2 h 49"/>
                <a:gd name="T90" fmla="*/ 3 w 135"/>
                <a:gd name="T91" fmla="*/ 0 h 49"/>
                <a:gd name="T92" fmla="*/ 2 w 135"/>
                <a:gd name="T93" fmla="*/ 0 h 49"/>
                <a:gd name="T94" fmla="*/ 2 w 135"/>
                <a:gd name="T95" fmla="*/ 2 h 49"/>
                <a:gd name="T96" fmla="*/ 2 w 135"/>
                <a:gd name="T97" fmla="*/ 2 h 49"/>
                <a:gd name="T98" fmla="*/ 2 w 135"/>
                <a:gd name="T99" fmla="*/ 2 h 49"/>
                <a:gd name="T100" fmla="*/ 2 w 135"/>
                <a:gd name="T101" fmla="*/ 2 h 49"/>
                <a:gd name="T102" fmla="*/ 2 w 135"/>
                <a:gd name="T103" fmla="*/ 2 h 49"/>
                <a:gd name="T104" fmla="*/ 2 w 135"/>
                <a:gd name="T105" fmla="*/ 2 h 49"/>
                <a:gd name="T106" fmla="*/ 2 w 135"/>
                <a:gd name="T107" fmla="*/ 2 h 49"/>
                <a:gd name="T108" fmla="*/ 2 w 135"/>
                <a:gd name="T109" fmla="*/ 2 h 49"/>
                <a:gd name="T110" fmla="*/ 2 w 135"/>
                <a:gd name="T111" fmla="*/ 2 h 49"/>
                <a:gd name="T112" fmla="*/ 2 w 135"/>
                <a:gd name="T113" fmla="*/ 2 h 49"/>
                <a:gd name="T114" fmla="*/ 2 w 135"/>
                <a:gd name="T115" fmla="*/ 3 h 49"/>
                <a:gd name="T116" fmla="*/ 0 w 135"/>
                <a:gd name="T117" fmla="*/ 3 h 49"/>
                <a:gd name="T118" fmla="*/ 2 w 135"/>
                <a:gd name="T119" fmla="*/ 3 h 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5"/>
                <a:gd name="T181" fmla="*/ 0 h 49"/>
                <a:gd name="T182" fmla="*/ 135 w 135"/>
                <a:gd name="T183" fmla="*/ 49 h 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5" h="49">
                  <a:moveTo>
                    <a:pt x="3" y="32"/>
                  </a:moveTo>
                  <a:lnTo>
                    <a:pt x="3" y="32"/>
                  </a:lnTo>
                  <a:lnTo>
                    <a:pt x="7" y="36"/>
                  </a:lnTo>
                  <a:lnTo>
                    <a:pt x="11" y="38"/>
                  </a:lnTo>
                  <a:lnTo>
                    <a:pt x="14" y="41"/>
                  </a:lnTo>
                  <a:lnTo>
                    <a:pt x="15" y="42"/>
                  </a:lnTo>
                  <a:lnTo>
                    <a:pt x="18" y="44"/>
                  </a:lnTo>
                  <a:lnTo>
                    <a:pt x="32" y="48"/>
                  </a:lnTo>
                  <a:lnTo>
                    <a:pt x="35" y="49"/>
                  </a:lnTo>
                  <a:lnTo>
                    <a:pt x="37" y="49"/>
                  </a:lnTo>
                  <a:lnTo>
                    <a:pt x="38" y="48"/>
                  </a:lnTo>
                  <a:lnTo>
                    <a:pt x="41" y="46"/>
                  </a:lnTo>
                  <a:lnTo>
                    <a:pt x="42" y="44"/>
                  </a:lnTo>
                  <a:lnTo>
                    <a:pt x="42" y="43"/>
                  </a:lnTo>
                  <a:lnTo>
                    <a:pt x="42" y="42"/>
                  </a:lnTo>
                  <a:lnTo>
                    <a:pt x="41" y="42"/>
                  </a:lnTo>
                  <a:lnTo>
                    <a:pt x="42" y="39"/>
                  </a:lnTo>
                  <a:lnTo>
                    <a:pt x="44" y="38"/>
                  </a:lnTo>
                  <a:lnTo>
                    <a:pt x="47" y="38"/>
                  </a:lnTo>
                  <a:lnTo>
                    <a:pt x="48" y="42"/>
                  </a:lnTo>
                  <a:lnTo>
                    <a:pt x="49" y="43"/>
                  </a:lnTo>
                  <a:lnTo>
                    <a:pt x="51" y="43"/>
                  </a:lnTo>
                  <a:lnTo>
                    <a:pt x="57" y="42"/>
                  </a:lnTo>
                  <a:lnTo>
                    <a:pt x="61" y="41"/>
                  </a:lnTo>
                  <a:lnTo>
                    <a:pt x="69" y="39"/>
                  </a:lnTo>
                  <a:lnTo>
                    <a:pt x="77" y="38"/>
                  </a:lnTo>
                  <a:lnTo>
                    <a:pt x="81" y="37"/>
                  </a:lnTo>
                  <a:lnTo>
                    <a:pt x="85" y="38"/>
                  </a:lnTo>
                  <a:lnTo>
                    <a:pt x="86" y="39"/>
                  </a:lnTo>
                  <a:lnTo>
                    <a:pt x="85" y="39"/>
                  </a:lnTo>
                  <a:lnTo>
                    <a:pt x="81" y="39"/>
                  </a:lnTo>
                  <a:lnTo>
                    <a:pt x="80" y="41"/>
                  </a:lnTo>
                  <a:lnTo>
                    <a:pt x="81" y="41"/>
                  </a:lnTo>
                  <a:lnTo>
                    <a:pt x="86" y="43"/>
                  </a:lnTo>
                  <a:lnTo>
                    <a:pt x="88" y="44"/>
                  </a:lnTo>
                  <a:lnTo>
                    <a:pt x="90" y="43"/>
                  </a:lnTo>
                  <a:lnTo>
                    <a:pt x="93" y="42"/>
                  </a:lnTo>
                  <a:lnTo>
                    <a:pt x="94" y="42"/>
                  </a:lnTo>
                  <a:lnTo>
                    <a:pt x="101" y="42"/>
                  </a:lnTo>
                  <a:lnTo>
                    <a:pt x="106" y="41"/>
                  </a:lnTo>
                  <a:lnTo>
                    <a:pt x="107" y="39"/>
                  </a:lnTo>
                  <a:lnTo>
                    <a:pt x="105" y="38"/>
                  </a:lnTo>
                  <a:lnTo>
                    <a:pt x="98" y="36"/>
                  </a:lnTo>
                  <a:lnTo>
                    <a:pt x="93" y="35"/>
                  </a:lnTo>
                  <a:lnTo>
                    <a:pt x="91" y="33"/>
                  </a:lnTo>
                  <a:lnTo>
                    <a:pt x="85" y="28"/>
                  </a:lnTo>
                  <a:lnTo>
                    <a:pt x="84" y="25"/>
                  </a:lnTo>
                  <a:lnTo>
                    <a:pt x="84" y="23"/>
                  </a:lnTo>
                  <a:lnTo>
                    <a:pt x="84" y="22"/>
                  </a:lnTo>
                  <a:lnTo>
                    <a:pt x="83" y="21"/>
                  </a:lnTo>
                  <a:lnTo>
                    <a:pt x="83" y="20"/>
                  </a:lnTo>
                  <a:lnTo>
                    <a:pt x="83" y="18"/>
                  </a:lnTo>
                  <a:lnTo>
                    <a:pt x="84" y="17"/>
                  </a:lnTo>
                  <a:lnTo>
                    <a:pt x="85" y="17"/>
                  </a:lnTo>
                  <a:lnTo>
                    <a:pt x="87" y="16"/>
                  </a:lnTo>
                  <a:lnTo>
                    <a:pt x="88" y="16"/>
                  </a:lnTo>
                  <a:lnTo>
                    <a:pt x="87" y="15"/>
                  </a:lnTo>
                  <a:lnTo>
                    <a:pt x="89" y="15"/>
                  </a:lnTo>
                  <a:lnTo>
                    <a:pt x="92" y="15"/>
                  </a:lnTo>
                  <a:lnTo>
                    <a:pt x="94" y="15"/>
                  </a:lnTo>
                  <a:lnTo>
                    <a:pt x="95" y="16"/>
                  </a:lnTo>
                  <a:lnTo>
                    <a:pt x="97" y="17"/>
                  </a:lnTo>
                  <a:lnTo>
                    <a:pt x="97" y="18"/>
                  </a:lnTo>
                  <a:lnTo>
                    <a:pt x="95" y="19"/>
                  </a:lnTo>
                  <a:lnTo>
                    <a:pt x="93" y="20"/>
                  </a:lnTo>
                  <a:lnTo>
                    <a:pt x="91" y="22"/>
                  </a:lnTo>
                  <a:lnTo>
                    <a:pt x="89" y="23"/>
                  </a:lnTo>
                  <a:lnTo>
                    <a:pt x="88" y="24"/>
                  </a:lnTo>
                  <a:lnTo>
                    <a:pt x="89" y="25"/>
                  </a:lnTo>
                  <a:lnTo>
                    <a:pt x="91" y="28"/>
                  </a:lnTo>
                  <a:lnTo>
                    <a:pt x="92" y="30"/>
                  </a:lnTo>
                  <a:lnTo>
                    <a:pt x="92" y="31"/>
                  </a:lnTo>
                  <a:lnTo>
                    <a:pt x="93" y="31"/>
                  </a:lnTo>
                  <a:lnTo>
                    <a:pt x="95" y="33"/>
                  </a:lnTo>
                  <a:lnTo>
                    <a:pt x="98" y="34"/>
                  </a:lnTo>
                  <a:lnTo>
                    <a:pt x="101" y="35"/>
                  </a:lnTo>
                  <a:lnTo>
                    <a:pt x="106" y="35"/>
                  </a:lnTo>
                  <a:lnTo>
                    <a:pt x="111" y="36"/>
                  </a:lnTo>
                  <a:lnTo>
                    <a:pt x="113" y="37"/>
                  </a:lnTo>
                  <a:lnTo>
                    <a:pt x="114" y="37"/>
                  </a:lnTo>
                  <a:lnTo>
                    <a:pt x="118" y="36"/>
                  </a:lnTo>
                  <a:lnTo>
                    <a:pt x="120" y="35"/>
                  </a:lnTo>
                  <a:lnTo>
                    <a:pt x="123" y="33"/>
                  </a:lnTo>
                  <a:lnTo>
                    <a:pt x="125" y="31"/>
                  </a:lnTo>
                  <a:lnTo>
                    <a:pt x="126" y="30"/>
                  </a:lnTo>
                  <a:lnTo>
                    <a:pt x="127" y="29"/>
                  </a:lnTo>
                  <a:lnTo>
                    <a:pt x="127" y="28"/>
                  </a:lnTo>
                  <a:lnTo>
                    <a:pt x="125" y="24"/>
                  </a:lnTo>
                  <a:lnTo>
                    <a:pt x="125" y="23"/>
                  </a:lnTo>
                  <a:lnTo>
                    <a:pt x="126" y="23"/>
                  </a:lnTo>
                  <a:lnTo>
                    <a:pt x="132" y="21"/>
                  </a:lnTo>
                  <a:lnTo>
                    <a:pt x="134" y="21"/>
                  </a:lnTo>
                  <a:lnTo>
                    <a:pt x="135" y="21"/>
                  </a:lnTo>
                  <a:lnTo>
                    <a:pt x="133" y="20"/>
                  </a:lnTo>
                  <a:lnTo>
                    <a:pt x="119" y="14"/>
                  </a:lnTo>
                  <a:lnTo>
                    <a:pt x="113" y="11"/>
                  </a:lnTo>
                  <a:lnTo>
                    <a:pt x="106" y="9"/>
                  </a:lnTo>
                  <a:lnTo>
                    <a:pt x="81" y="4"/>
                  </a:lnTo>
                  <a:lnTo>
                    <a:pt x="75" y="1"/>
                  </a:lnTo>
                  <a:lnTo>
                    <a:pt x="73" y="1"/>
                  </a:lnTo>
                  <a:lnTo>
                    <a:pt x="72" y="0"/>
                  </a:lnTo>
                  <a:lnTo>
                    <a:pt x="72" y="1"/>
                  </a:lnTo>
                  <a:lnTo>
                    <a:pt x="74" y="4"/>
                  </a:lnTo>
                  <a:lnTo>
                    <a:pt x="74" y="5"/>
                  </a:lnTo>
                  <a:lnTo>
                    <a:pt x="73" y="5"/>
                  </a:lnTo>
                  <a:lnTo>
                    <a:pt x="67" y="5"/>
                  </a:lnTo>
                  <a:lnTo>
                    <a:pt x="64" y="5"/>
                  </a:lnTo>
                  <a:lnTo>
                    <a:pt x="63" y="7"/>
                  </a:lnTo>
                  <a:lnTo>
                    <a:pt x="63" y="11"/>
                  </a:lnTo>
                  <a:lnTo>
                    <a:pt x="63" y="14"/>
                  </a:lnTo>
                  <a:lnTo>
                    <a:pt x="64" y="15"/>
                  </a:lnTo>
                  <a:lnTo>
                    <a:pt x="65" y="17"/>
                  </a:lnTo>
                  <a:lnTo>
                    <a:pt x="65" y="18"/>
                  </a:lnTo>
                  <a:lnTo>
                    <a:pt x="64" y="18"/>
                  </a:lnTo>
                  <a:lnTo>
                    <a:pt x="61" y="18"/>
                  </a:lnTo>
                  <a:lnTo>
                    <a:pt x="60" y="17"/>
                  </a:lnTo>
                  <a:lnTo>
                    <a:pt x="59" y="16"/>
                  </a:lnTo>
                  <a:lnTo>
                    <a:pt x="57" y="13"/>
                  </a:lnTo>
                  <a:lnTo>
                    <a:pt x="55" y="11"/>
                  </a:lnTo>
                  <a:lnTo>
                    <a:pt x="50" y="11"/>
                  </a:lnTo>
                  <a:lnTo>
                    <a:pt x="47" y="10"/>
                  </a:lnTo>
                  <a:lnTo>
                    <a:pt x="45" y="8"/>
                  </a:lnTo>
                  <a:lnTo>
                    <a:pt x="34" y="0"/>
                  </a:lnTo>
                  <a:lnTo>
                    <a:pt x="33" y="0"/>
                  </a:lnTo>
                  <a:lnTo>
                    <a:pt x="31" y="0"/>
                  </a:lnTo>
                  <a:lnTo>
                    <a:pt x="28" y="2"/>
                  </a:lnTo>
                  <a:lnTo>
                    <a:pt x="24" y="3"/>
                  </a:lnTo>
                  <a:lnTo>
                    <a:pt x="23" y="3"/>
                  </a:lnTo>
                  <a:lnTo>
                    <a:pt x="23" y="1"/>
                  </a:lnTo>
                  <a:lnTo>
                    <a:pt x="22" y="1"/>
                  </a:lnTo>
                  <a:lnTo>
                    <a:pt x="20" y="2"/>
                  </a:lnTo>
                  <a:lnTo>
                    <a:pt x="17" y="4"/>
                  </a:lnTo>
                  <a:lnTo>
                    <a:pt x="15" y="5"/>
                  </a:lnTo>
                  <a:lnTo>
                    <a:pt x="14" y="5"/>
                  </a:lnTo>
                  <a:lnTo>
                    <a:pt x="10" y="6"/>
                  </a:lnTo>
                  <a:lnTo>
                    <a:pt x="8" y="7"/>
                  </a:lnTo>
                  <a:lnTo>
                    <a:pt x="8" y="8"/>
                  </a:lnTo>
                  <a:lnTo>
                    <a:pt x="8" y="10"/>
                  </a:lnTo>
                  <a:lnTo>
                    <a:pt x="8" y="11"/>
                  </a:lnTo>
                  <a:lnTo>
                    <a:pt x="7" y="13"/>
                  </a:lnTo>
                  <a:lnTo>
                    <a:pt x="5" y="13"/>
                  </a:lnTo>
                  <a:lnTo>
                    <a:pt x="4" y="13"/>
                  </a:lnTo>
                  <a:lnTo>
                    <a:pt x="2" y="16"/>
                  </a:lnTo>
                  <a:lnTo>
                    <a:pt x="2" y="18"/>
                  </a:lnTo>
                  <a:lnTo>
                    <a:pt x="3" y="17"/>
                  </a:lnTo>
                  <a:lnTo>
                    <a:pt x="4" y="18"/>
                  </a:lnTo>
                  <a:lnTo>
                    <a:pt x="4" y="21"/>
                  </a:lnTo>
                  <a:lnTo>
                    <a:pt x="5" y="22"/>
                  </a:lnTo>
                  <a:lnTo>
                    <a:pt x="4" y="22"/>
                  </a:lnTo>
                  <a:lnTo>
                    <a:pt x="3" y="23"/>
                  </a:lnTo>
                  <a:lnTo>
                    <a:pt x="4" y="24"/>
                  </a:lnTo>
                  <a:lnTo>
                    <a:pt x="6" y="27"/>
                  </a:lnTo>
                  <a:lnTo>
                    <a:pt x="4" y="27"/>
                  </a:lnTo>
                  <a:lnTo>
                    <a:pt x="1" y="25"/>
                  </a:lnTo>
                  <a:lnTo>
                    <a:pt x="0" y="25"/>
                  </a:lnTo>
                  <a:lnTo>
                    <a:pt x="0" y="27"/>
                  </a:lnTo>
                  <a:lnTo>
                    <a:pt x="1" y="30"/>
                  </a:lnTo>
                  <a:lnTo>
                    <a:pt x="3" y="3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6" name="Freeform 4719"/>
            <p:cNvSpPr>
              <a:spLocks/>
            </p:cNvSpPr>
            <p:nvPr/>
          </p:nvSpPr>
          <p:spPr bwMode="auto">
            <a:xfrm>
              <a:off x="4916" y="1436"/>
              <a:ext cx="12" cy="10"/>
            </a:xfrm>
            <a:custGeom>
              <a:avLst/>
              <a:gdLst>
                <a:gd name="T0" fmla="*/ 2 w 16"/>
                <a:gd name="T1" fmla="*/ 3 h 12"/>
                <a:gd name="T2" fmla="*/ 2 w 16"/>
                <a:gd name="T3" fmla="*/ 3 h 12"/>
                <a:gd name="T4" fmla="*/ 2 w 16"/>
                <a:gd name="T5" fmla="*/ 3 h 12"/>
                <a:gd name="T6" fmla="*/ 2 w 16"/>
                <a:gd name="T7" fmla="*/ 3 h 12"/>
                <a:gd name="T8" fmla="*/ 2 w 16"/>
                <a:gd name="T9" fmla="*/ 3 h 12"/>
                <a:gd name="T10" fmla="*/ 2 w 16"/>
                <a:gd name="T11" fmla="*/ 3 h 12"/>
                <a:gd name="T12" fmla="*/ 2 w 16"/>
                <a:gd name="T13" fmla="*/ 3 h 12"/>
                <a:gd name="T14" fmla="*/ 2 w 16"/>
                <a:gd name="T15" fmla="*/ 3 h 12"/>
                <a:gd name="T16" fmla="*/ 2 w 16"/>
                <a:gd name="T17" fmla="*/ 3 h 12"/>
                <a:gd name="T18" fmla="*/ 2 w 16"/>
                <a:gd name="T19" fmla="*/ 2 h 12"/>
                <a:gd name="T20" fmla="*/ 2 w 16"/>
                <a:gd name="T21" fmla="*/ 0 h 12"/>
                <a:gd name="T22" fmla="*/ 2 w 16"/>
                <a:gd name="T23" fmla="*/ 0 h 12"/>
                <a:gd name="T24" fmla="*/ 2 w 16"/>
                <a:gd name="T25" fmla="*/ 0 h 12"/>
                <a:gd name="T26" fmla="*/ 2 w 16"/>
                <a:gd name="T27" fmla="*/ 0 h 12"/>
                <a:gd name="T28" fmla="*/ 2 w 16"/>
                <a:gd name="T29" fmla="*/ 0 h 12"/>
                <a:gd name="T30" fmla="*/ 2 w 16"/>
                <a:gd name="T31" fmla="*/ 0 h 12"/>
                <a:gd name="T32" fmla="*/ 2 w 16"/>
                <a:gd name="T33" fmla="*/ 1 h 12"/>
                <a:gd name="T34" fmla="*/ 1 w 16"/>
                <a:gd name="T35" fmla="*/ 2 h 12"/>
                <a:gd name="T36" fmla="*/ 0 w 16"/>
                <a:gd name="T37" fmla="*/ 3 h 12"/>
                <a:gd name="T38" fmla="*/ 0 w 16"/>
                <a:gd name="T39" fmla="*/ 3 h 12"/>
                <a:gd name="T40" fmla="*/ 0 w 16"/>
                <a:gd name="T41" fmla="*/ 3 h 12"/>
                <a:gd name="T42" fmla="*/ 2 w 16"/>
                <a:gd name="T43" fmla="*/ 3 h 12"/>
                <a:gd name="T44" fmla="*/ 2 w 16"/>
                <a:gd name="T45" fmla="*/ 3 h 12"/>
                <a:gd name="T46" fmla="*/ 2 w 16"/>
                <a:gd name="T47" fmla="*/ 3 h 12"/>
                <a:gd name="T48" fmla="*/ 2 w 16"/>
                <a:gd name="T49" fmla="*/ 3 h 12"/>
                <a:gd name="T50" fmla="*/ 2 w 16"/>
                <a:gd name="T51" fmla="*/ 3 h 12"/>
                <a:gd name="T52" fmla="*/ 2 w 16"/>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12"/>
                <a:gd name="T83" fmla="*/ 16 w 1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12">
                  <a:moveTo>
                    <a:pt x="8" y="11"/>
                  </a:moveTo>
                  <a:lnTo>
                    <a:pt x="8" y="11"/>
                  </a:lnTo>
                  <a:lnTo>
                    <a:pt x="9" y="10"/>
                  </a:lnTo>
                  <a:lnTo>
                    <a:pt x="13" y="10"/>
                  </a:lnTo>
                  <a:lnTo>
                    <a:pt x="14" y="9"/>
                  </a:lnTo>
                  <a:lnTo>
                    <a:pt x="15" y="8"/>
                  </a:lnTo>
                  <a:lnTo>
                    <a:pt x="16" y="5"/>
                  </a:lnTo>
                  <a:lnTo>
                    <a:pt x="16" y="2"/>
                  </a:lnTo>
                  <a:lnTo>
                    <a:pt x="14" y="0"/>
                  </a:lnTo>
                  <a:lnTo>
                    <a:pt x="13" y="0"/>
                  </a:lnTo>
                  <a:lnTo>
                    <a:pt x="10" y="0"/>
                  </a:lnTo>
                  <a:lnTo>
                    <a:pt x="5" y="0"/>
                  </a:lnTo>
                  <a:lnTo>
                    <a:pt x="3" y="1"/>
                  </a:lnTo>
                  <a:lnTo>
                    <a:pt x="1" y="2"/>
                  </a:lnTo>
                  <a:lnTo>
                    <a:pt x="0" y="5"/>
                  </a:lnTo>
                  <a:lnTo>
                    <a:pt x="0" y="7"/>
                  </a:lnTo>
                  <a:lnTo>
                    <a:pt x="2" y="9"/>
                  </a:lnTo>
                  <a:lnTo>
                    <a:pt x="5" y="11"/>
                  </a:lnTo>
                  <a:lnTo>
                    <a:pt x="7" y="12"/>
                  </a:lnTo>
                  <a:lnTo>
                    <a:pt x="8" y="1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7" name="Freeform 4720"/>
            <p:cNvSpPr>
              <a:spLocks/>
            </p:cNvSpPr>
            <p:nvPr/>
          </p:nvSpPr>
          <p:spPr bwMode="auto">
            <a:xfrm>
              <a:off x="4911" y="1445"/>
              <a:ext cx="49" cy="18"/>
            </a:xfrm>
            <a:custGeom>
              <a:avLst/>
              <a:gdLst>
                <a:gd name="T0" fmla="*/ 5 w 61"/>
                <a:gd name="T1" fmla="*/ 2 h 22"/>
                <a:gd name="T2" fmla="*/ 5 w 61"/>
                <a:gd name="T3" fmla="*/ 2 h 22"/>
                <a:gd name="T4" fmla="*/ 5 w 61"/>
                <a:gd name="T5" fmla="*/ 2 h 22"/>
                <a:gd name="T6" fmla="*/ 4 w 61"/>
                <a:gd name="T7" fmla="*/ 2 h 22"/>
                <a:gd name="T8" fmla="*/ 4 w 61"/>
                <a:gd name="T9" fmla="*/ 2 h 22"/>
                <a:gd name="T10" fmla="*/ 4 w 61"/>
                <a:gd name="T11" fmla="*/ 1 h 22"/>
                <a:gd name="T12" fmla="*/ 3 w 61"/>
                <a:gd name="T13" fmla="*/ 0 h 22"/>
                <a:gd name="T14" fmla="*/ 3 w 61"/>
                <a:gd name="T15" fmla="*/ 1 h 22"/>
                <a:gd name="T16" fmla="*/ 3 w 61"/>
                <a:gd name="T17" fmla="*/ 1 h 22"/>
                <a:gd name="T18" fmla="*/ 2 w 61"/>
                <a:gd name="T19" fmla="*/ 1 h 22"/>
                <a:gd name="T20" fmla="*/ 2 w 61"/>
                <a:gd name="T21" fmla="*/ 1 h 22"/>
                <a:gd name="T22" fmla="*/ 2 w 61"/>
                <a:gd name="T23" fmla="*/ 1 h 22"/>
                <a:gd name="T24" fmla="*/ 2 w 61"/>
                <a:gd name="T25" fmla="*/ 2 h 22"/>
                <a:gd name="T26" fmla="*/ 2 w 61"/>
                <a:gd name="T27" fmla="*/ 2 h 22"/>
                <a:gd name="T28" fmla="*/ 2 w 61"/>
                <a:gd name="T29" fmla="*/ 2 h 22"/>
                <a:gd name="T30" fmla="*/ 2 w 61"/>
                <a:gd name="T31" fmla="*/ 2 h 22"/>
                <a:gd name="T32" fmla="*/ 2 w 61"/>
                <a:gd name="T33" fmla="*/ 2 h 22"/>
                <a:gd name="T34" fmla="*/ 2 w 61"/>
                <a:gd name="T35" fmla="*/ 2 h 22"/>
                <a:gd name="T36" fmla="*/ 2 w 61"/>
                <a:gd name="T37" fmla="*/ 2 h 22"/>
                <a:gd name="T38" fmla="*/ 2 w 61"/>
                <a:gd name="T39" fmla="*/ 2 h 22"/>
                <a:gd name="T40" fmla="*/ 2 w 61"/>
                <a:gd name="T41" fmla="*/ 2 h 22"/>
                <a:gd name="T42" fmla="*/ 2 w 61"/>
                <a:gd name="T43" fmla="*/ 2 h 22"/>
                <a:gd name="T44" fmla="*/ 1 w 61"/>
                <a:gd name="T45" fmla="*/ 2 h 22"/>
                <a:gd name="T46" fmla="*/ 0 w 61"/>
                <a:gd name="T47" fmla="*/ 2 h 22"/>
                <a:gd name="T48" fmla="*/ 0 w 61"/>
                <a:gd name="T49" fmla="*/ 2 h 22"/>
                <a:gd name="T50" fmla="*/ 0 w 61"/>
                <a:gd name="T51" fmla="*/ 2 h 22"/>
                <a:gd name="T52" fmla="*/ 1 w 61"/>
                <a:gd name="T53" fmla="*/ 2 h 22"/>
                <a:gd name="T54" fmla="*/ 2 w 61"/>
                <a:gd name="T55" fmla="*/ 2 h 22"/>
                <a:gd name="T56" fmla="*/ 2 w 61"/>
                <a:gd name="T57" fmla="*/ 2 h 22"/>
                <a:gd name="T58" fmla="*/ 2 w 61"/>
                <a:gd name="T59" fmla="*/ 2 h 22"/>
                <a:gd name="T60" fmla="*/ 2 w 61"/>
                <a:gd name="T61" fmla="*/ 2 h 22"/>
                <a:gd name="T62" fmla="*/ 2 w 61"/>
                <a:gd name="T63" fmla="*/ 2 h 22"/>
                <a:gd name="T64" fmla="*/ 2 w 61"/>
                <a:gd name="T65" fmla="*/ 2 h 22"/>
                <a:gd name="T66" fmla="*/ 2 w 61"/>
                <a:gd name="T67" fmla="*/ 2 h 22"/>
                <a:gd name="T68" fmla="*/ 3 w 61"/>
                <a:gd name="T69" fmla="*/ 2 h 22"/>
                <a:gd name="T70" fmla="*/ 3 w 61"/>
                <a:gd name="T71" fmla="*/ 2 h 22"/>
                <a:gd name="T72" fmla="*/ 3 w 61"/>
                <a:gd name="T73" fmla="*/ 2 h 22"/>
                <a:gd name="T74" fmla="*/ 4 w 61"/>
                <a:gd name="T75" fmla="*/ 2 h 22"/>
                <a:gd name="T76" fmla="*/ 4 w 61"/>
                <a:gd name="T77" fmla="*/ 2 h 22"/>
                <a:gd name="T78" fmla="*/ 4 w 61"/>
                <a:gd name="T79" fmla="*/ 2 h 22"/>
                <a:gd name="T80" fmla="*/ 4 w 61"/>
                <a:gd name="T81" fmla="*/ 2 h 22"/>
                <a:gd name="T82" fmla="*/ 4 w 61"/>
                <a:gd name="T83" fmla="*/ 2 h 22"/>
                <a:gd name="T84" fmla="*/ 5 w 61"/>
                <a:gd name="T85" fmla="*/ 2 h 22"/>
                <a:gd name="T86" fmla="*/ 5 w 61"/>
                <a:gd name="T87" fmla="*/ 2 h 22"/>
                <a:gd name="T88" fmla="*/ 5 w 61"/>
                <a:gd name="T89" fmla="*/ 2 h 22"/>
                <a:gd name="T90" fmla="*/ 5 w 61"/>
                <a:gd name="T91" fmla="*/ 2 h 22"/>
                <a:gd name="T92" fmla="*/ 5 w 61"/>
                <a:gd name="T93" fmla="*/ 2 h 22"/>
                <a:gd name="T94" fmla="*/ 5 w 61"/>
                <a:gd name="T95" fmla="*/ 2 h 22"/>
                <a:gd name="T96" fmla="*/ 5 w 61"/>
                <a:gd name="T97" fmla="*/ 2 h 22"/>
                <a:gd name="T98" fmla="*/ 5 w 61"/>
                <a:gd name="T99" fmla="*/ 2 h 22"/>
                <a:gd name="T100" fmla="*/ 5 w 61"/>
                <a:gd name="T101" fmla="*/ 2 h 22"/>
                <a:gd name="T102" fmla="*/ 5 w 61"/>
                <a:gd name="T103" fmla="*/ 2 h 22"/>
                <a:gd name="T104" fmla="*/ 5 w 61"/>
                <a:gd name="T105" fmla="*/ 2 h 22"/>
                <a:gd name="T106" fmla="*/ 5 w 61"/>
                <a:gd name="T107" fmla="*/ 2 h 22"/>
                <a:gd name="T108" fmla="*/ 5 w 61"/>
                <a:gd name="T109" fmla="*/ 2 h 22"/>
                <a:gd name="T110" fmla="*/ 5 w 61"/>
                <a:gd name="T111" fmla="*/ 2 h 22"/>
                <a:gd name="T112" fmla="*/ 5 w 61"/>
                <a:gd name="T113" fmla="*/ 2 h 22"/>
                <a:gd name="T114" fmla="*/ 5 w 61"/>
                <a:gd name="T115" fmla="*/ 2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1"/>
                <a:gd name="T175" fmla="*/ 0 h 22"/>
                <a:gd name="T176" fmla="*/ 61 w 61"/>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1" h="22">
                  <a:moveTo>
                    <a:pt x="57" y="10"/>
                  </a:moveTo>
                  <a:lnTo>
                    <a:pt x="57" y="10"/>
                  </a:lnTo>
                  <a:lnTo>
                    <a:pt x="53" y="7"/>
                  </a:lnTo>
                  <a:lnTo>
                    <a:pt x="45" y="3"/>
                  </a:lnTo>
                  <a:lnTo>
                    <a:pt x="41" y="1"/>
                  </a:lnTo>
                  <a:lnTo>
                    <a:pt x="37" y="0"/>
                  </a:lnTo>
                  <a:lnTo>
                    <a:pt x="32" y="1"/>
                  </a:lnTo>
                  <a:lnTo>
                    <a:pt x="28" y="1"/>
                  </a:lnTo>
                  <a:lnTo>
                    <a:pt x="23" y="1"/>
                  </a:lnTo>
                  <a:lnTo>
                    <a:pt x="22" y="2"/>
                  </a:lnTo>
                  <a:lnTo>
                    <a:pt x="20" y="3"/>
                  </a:lnTo>
                  <a:lnTo>
                    <a:pt x="18" y="5"/>
                  </a:lnTo>
                  <a:lnTo>
                    <a:pt x="13" y="13"/>
                  </a:lnTo>
                  <a:lnTo>
                    <a:pt x="11" y="14"/>
                  </a:lnTo>
                  <a:lnTo>
                    <a:pt x="7" y="15"/>
                  </a:lnTo>
                  <a:lnTo>
                    <a:pt x="3" y="15"/>
                  </a:lnTo>
                  <a:lnTo>
                    <a:pt x="1" y="15"/>
                  </a:lnTo>
                  <a:lnTo>
                    <a:pt x="0" y="17"/>
                  </a:lnTo>
                  <a:lnTo>
                    <a:pt x="1" y="18"/>
                  </a:lnTo>
                  <a:lnTo>
                    <a:pt x="2" y="17"/>
                  </a:lnTo>
                  <a:lnTo>
                    <a:pt x="11" y="16"/>
                  </a:lnTo>
                  <a:lnTo>
                    <a:pt x="17" y="15"/>
                  </a:lnTo>
                  <a:lnTo>
                    <a:pt x="22" y="16"/>
                  </a:lnTo>
                  <a:lnTo>
                    <a:pt x="35" y="19"/>
                  </a:lnTo>
                  <a:lnTo>
                    <a:pt x="39" y="19"/>
                  </a:lnTo>
                  <a:lnTo>
                    <a:pt x="42" y="20"/>
                  </a:lnTo>
                  <a:lnTo>
                    <a:pt x="44" y="21"/>
                  </a:lnTo>
                  <a:lnTo>
                    <a:pt x="47" y="20"/>
                  </a:lnTo>
                  <a:lnTo>
                    <a:pt x="51" y="20"/>
                  </a:lnTo>
                  <a:lnTo>
                    <a:pt x="55" y="21"/>
                  </a:lnTo>
                  <a:lnTo>
                    <a:pt x="57" y="22"/>
                  </a:lnTo>
                  <a:lnTo>
                    <a:pt x="59" y="21"/>
                  </a:lnTo>
                  <a:lnTo>
                    <a:pt x="61" y="20"/>
                  </a:lnTo>
                  <a:lnTo>
                    <a:pt x="60" y="19"/>
                  </a:lnTo>
                  <a:lnTo>
                    <a:pt x="60" y="18"/>
                  </a:lnTo>
                  <a:lnTo>
                    <a:pt x="61" y="16"/>
                  </a:lnTo>
                  <a:lnTo>
                    <a:pt x="61" y="14"/>
                  </a:lnTo>
                  <a:lnTo>
                    <a:pt x="60" y="12"/>
                  </a:lnTo>
                  <a:lnTo>
                    <a:pt x="57"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8" name="Freeform 4721"/>
            <p:cNvSpPr>
              <a:spLocks/>
            </p:cNvSpPr>
            <p:nvPr/>
          </p:nvSpPr>
          <p:spPr bwMode="auto">
            <a:xfrm>
              <a:off x="4992" y="1401"/>
              <a:ext cx="62" cy="21"/>
            </a:xfrm>
            <a:custGeom>
              <a:avLst/>
              <a:gdLst>
                <a:gd name="T0" fmla="*/ 1 w 77"/>
                <a:gd name="T1" fmla="*/ 2 h 26"/>
                <a:gd name="T2" fmla="*/ 2 w 77"/>
                <a:gd name="T3" fmla="*/ 2 h 26"/>
                <a:gd name="T4" fmla="*/ 3 w 77"/>
                <a:gd name="T5" fmla="*/ 2 h 26"/>
                <a:gd name="T6" fmla="*/ 5 w 77"/>
                <a:gd name="T7" fmla="*/ 2 h 26"/>
                <a:gd name="T8" fmla="*/ 5 w 77"/>
                <a:gd name="T9" fmla="*/ 2 h 26"/>
                <a:gd name="T10" fmla="*/ 5 w 77"/>
                <a:gd name="T11" fmla="*/ 2 h 26"/>
                <a:gd name="T12" fmla="*/ 6 w 77"/>
                <a:gd name="T13" fmla="*/ 2 h 26"/>
                <a:gd name="T14" fmla="*/ 6 w 77"/>
                <a:gd name="T15" fmla="*/ 2 h 26"/>
                <a:gd name="T16" fmla="*/ 6 w 77"/>
                <a:gd name="T17" fmla="*/ 2 h 26"/>
                <a:gd name="T18" fmla="*/ 7 w 77"/>
                <a:gd name="T19" fmla="*/ 2 h 26"/>
                <a:gd name="T20" fmla="*/ 7 w 77"/>
                <a:gd name="T21" fmla="*/ 2 h 26"/>
                <a:gd name="T22" fmla="*/ 6 w 77"/>
                <a:gd name="T23" fmla="*/ 2 h 26"/>
                <a:gd name="T24" fmla="*/ 6 w 77"/>
                <a:gd name="T25" fmla="*/ 2 h 26"/>
                <a:gd name="T26" fmla="*/ 6 w 77"/>
                <a:gd name="T27" fmla="*/ 2 h 26"/>
                <a:gd name="T28" fmla="*/ 6 w 77"/>
                <a:gd name="T29" fmla="*/ 2 h 26"/>
                <a:gd name="T30" fmla="*/ 5 w 77"/>
                <a:gd name="T31" fmla="*/ 2 h 26"/>
                <a:gd name="T32" fmla="*/ 5 w 77"/>
                <a:gd name="T33" fmla="*/ 2 h 26"/>
                <a:gd name="T34" fmla="*/ 4 w 77"/>
                <a:gd name="T35" fmla="*/ 2 h 26"/>
                <a:gd name="T36" fmla="*/ 4 w 77"/>
                <a:gd name="T37" fmla="*/ 2 h 26"/>
                <a:gd name="T38" fmla="*/ 3 w 77"/>
                <a:gd name="T39" fmla="*/ 2 h 26"/>
                <a:gd name="T40" fmla="*/ 3 w 77"/>
                <a:gd name="T41" fmla="*/ 2 h 26"/>
                <a:gd name="T42" fmla="*/ 4 w 77"/>
                <a:gd name="T43" fmla="*/ 2 h 26"/>
                <a:gd name="T44" fmla="*/ 3 w 77"/>
                <a:gd name="T45" fmla="*/ 2 h 26"/>
                <a:gd name="T46" fmla="*/ 3 w 77"/>
                <a:gd name="T47" fmla="*/ 2 h 26"/>
                <a:gd name="T48" fmla="*/ 2 w 77"/>
                <a:gd name="T49" fmla="*/ 2 h 26"/>
                <a:gd name="T50" fmla="*/ 2 w 77"/>
                <a:gd name="T51" fmla="*/ 2 h 26"/>
                <a:gd name="T52" fmla="*/ 2 w 77"/>
                <a:gd name="T53" fmla="*/ 2 h 26"/>
                <a:gd name="T54" fmla="*/ 2 w 77"/>
                <a:gd name="T55" fmla="*/ 2 h 26"/>
                <a:gd name="T56" fmla="*/ 2 w 77"/>
                <a:gd name="T57" fmla="*/ 2 h 26"/>
                <a:gd name="T58" fmla="*/ 2 w 77"/>
                <a:gd name="T59" fmla="*/ 2 h 26"/>
                <a:gd name="T60" fmla="*/ 2 w 77"/>
                <a:gd name="T61" fmla="*/ 2 h 26"/>
                <a:gd name="T62" fmla="*/ 2 w 77"/>
                <a:gd name="T63" fmla="*/ 2 h 26"/>
                <a:gd name="T64" fmla="*/ 2 w 77"/>
                <a:gd name="T65" fmla="*/ 1 h 26"/>
                <a:gd name="T66" fmla="*/ 2 w 77"/>
                <a:gd name="T67" fmla="*/ 0 h 26"/>
                <a:gd name="T68" fmla="*/ 2 w 77"/>
                <a:gd name="T69" fmla="*/ 1 h 26"/>
                <a:gd name="T70" fmla="*/ 2 w 77"/>
                <a:gd name="T71" fmla="*/ 2 h 26"/>
                <a:gd name="T72" fmla="*/ 2 w 77"/>
                <a:gd name="T73" fmla="*/ 2 h 26"/>
                <a:gd name="T74" fmla="*/ 1 w 77"/>
                <a:gd name="T75" fmla="*/ 2 h 26"/>
                <a:gd name="T76" fmla="*/ 1 w 77"/>
                <a:gd name="T77" fmla="*/ 2 h 26"/>
                <a:gd name="T78" fmla="*/ 0 w 77"/>
                <a:gd name="T79" fmla="*/ 2 h 26"/>
                <a:gd name="T80" fmla="*/ 0 w 77"/>
                <a:gd name="T81" fmla="*/ 2 h 26"/>
                <a:gd name="T82" fmla="*/ 1 w 77"/>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7"/>
                <a:gd name="T127" fmla="*/ 0 h 26"/>
                <a:gd name="T128" fmla="*/ 77 w 77"/>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7" h="26">
                  <a:moveTo>
                    <a:pt x="1" y="12"/>
                  </a:moveTo>
                  <a:lnTo>
                    <a:pt x="1" y="12"/>
                  </a:lnTo>
                  <a:lnTo>
                    <a:pt x="11" y="16"/>
                  </a:lnTo>
                  <a:lnTo>
                    <a:pt x="18" y="19"/>
                  </a:lnTo>
                  <a:lnTo>
                    <a:pt x="38" y="26"/>
                  </a:lnTo>
                  <a:lnTo>
                    <a:pt x="54" y="26"/>
                  </a:lnTo>
                  <a:lnTo>
                    <a:pt x="57" y="26"/>
                  </a:lnTo>
                  <a:lnTo>
                    <a:pt x="60" y="25"/>
                  </a:lnTo>
                  <a:lnTo>
                    <a:pt x="66" y="24"/>
                  </a:lnTo>
                  <a:lnTo>
                    <a:pt x="70" y="23"/>
                  </a:lnTo>
                  <a:lnTo>
                    <a:pt x="73" y="22"/>
                  </a:lnTo>
                  <a:lnTo>
                    <a:pt x="74" y="19"/>
                  </a:lnTo>
                  <a:lnTo>
                    <a:pt x="74" y="17"/>
                  </a:lnTo>
                  <a:lnTo>
                    <a:pt x="77" y="15"/>
                  </a:lnTo>
                  <a:lnTo>
                    <a:pt x="77" y="14"/>
                  </a:lnTo>
                  <a:lnTo>
                    <a:pt x="74" y="14"/>
                  </a:lnTo>
                  <a:lnTo>
                    <a:pt x="67" y="14"/>
                  </a:lnTo>
                  <a:lnTo>
                    <a:pt x="66" y="14"/>
                  </a:lnTo>
                  <a:lnTo>
                    <a:pt x="66" y="12"/>
                  </a:lnTo>
                  <a:lnTo>
                    <a:pt x="65" y="12"/>
                  </a:lnTo>
                  <a:lnTo>
                    <a:pt x="60" y="11"/>
                  </a:lnTo>
                  <a:lnTo>
                    <a:pt x="53" y="10"/>
                  </a:lnTo>
                  <a:lnTo>
                    <a:pt x="50" y="10"/>
                  </a:lnTo>
                  <a:lnTo>
                    <a:pt x="48" y="11"/>
                  </a:lnTo>
                  <a:lnTo>
                    <a:pt x="42" y="12"/>
                  </a:lnTo>
                  <a:lnTo>
                    <a:pt x="40" y="12"/>
                  </a:lnTo>
                  <a:lnTo>
                    <a:pt x="39" y="11"/>
                  </a:lnTo>
                  <a:lnTo>
                    <a:pt x="39" y="10"/>
                  </a:lnTo>
                  <a:lnTo>
                    <a:pt x="39" y="8"/>
                  </a:lnTo>
                  <a:lnTo>
                    <a:pt x="40" y="8"/>
                  </a:lnTo>
                  <a:lnTo>
                    <a:pt x="39" y="6"/>
                  </a:lnTo>
                  <a:lnTo>
                    <a:pt x="38" y="5"/>
                  </a:lnTo>
                  <a:lnTo>
                    <a:pt x="34" y="5"/>
                  </a:lnTo>
                  <a:lnTo>
                    <a:pt x="30" y="6"/>
                  </a:lnTo>
                  <a:lnTo>
                    <a:pt x="27" y="5"/>
                  </a:lnTo>
                  <a:lnTo>
                    <a:pt x="23" y="5"/>
                  </a:lnTo>
                  <a:lnTo>
                    <a:pt x="20" y="5"/>
                  </a:lnTo>
                  <a:lnTo>
                    <a:pt x="17" y="6"/>
                  </a:lnTo>
                  <a:lnTo>
                    <a:pt x="16" y="8"/>
                  </a:lnTo>
                  <a:lnTo>
                    <a:pt x="15" y="8"/>
                  </a:lnTo>
                  <a:lnTo>
                    <a:pt x="12" y="6"/>
                  </a:lnTo>
                  <a:lnTo>
                    <a:pt x="10" y="5"/>
                  </a:lnTo>
                  <a:lnTo>
                    <a:pt x="10" y="4"/>
                  </a:lnTo>
                  <a:lnTo>
                    <a:pt x="10" y="3"/>
                  </a:lnTo>
                  <a:lnTo>
                    <a:pt x="10" y="2"/>
                  </a:lnTo>
                  <a:lnTo>
                    <a:pt x="9" y="1"/>
                  </a:lnTo>
                  <a:lnTo>
                    <a:pt x="6" y="0"/>
                  </a:lnTo>
                  <a:lnTo>
                    <a:pt x="4" y="1"/>
                  </a:lnTo>
                  <a:lnTo>
                    <a:pt x="4" y="3"/>
                  </a:lnTo>
                  <a:lnTo>
                    <a:pt x="3" y="5"/>
                  </a:lnTo>
                  <a:lnTo>
                    <a:pt x="2" y="5"/>
                  </a:lnTo>
                  <a:lnTo>
                    <a:pt x="1" y="6"/>
                  </a:lnTo>
                  <a:lnTo>
                    <a:pt x="1" y="9"/>
                  </a:lnTo>
                  <a:lnTo>
                    <a:pt x="1" y="10"/>
                  </a:lnTo>
                  <a:lnTo>
                    <a:pt x="0" y="11"/>
                  </a:lnTo>
                  <a:lnTo>
                    <a:pt x="0" y="12"/>
                  </a:lnTo>
                  <a:lnTo>
                    <a:pt x="1" y="1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699" name="Freeform 4722"/>
            <p:cNvSpPr>
              <a:spLocks/>
            </p:cNvSpPr>
            <p:nvPr/>
          </p:nvSpPr>
          <p:spPr bwMode="auto">
            <a:xfrm>
              <a:off x="5023" y="1370"/>
              <a:ext cx="11" cy="3"/>
            </a:xfrm>
            <a:custGeom>
              <a:avLst/>
              <a:gdLst>
                <a:gd name="T0" fmla="*/ 1 w 14"/>
                <a:gd name="T1" fmla="*/ 1 h 5"/>
                <a:gd name="T2" fmla="*/ 1 w 14"/>
                <a:gd name="T3" fmla="*/ 1 h 5"/>
                <a:gd name="T4" fmla="*/ 2 w 14"/>
                <a:gd name="T5" fmla="*/ 1 h 5"/>
                <a:gd name="T6" fmla="*/ 2 w 14"/>
                <a:gd name="T7" fmla="*/ 1 h 5"/>
                <a:gd name="T8" fmla="*/ 2 w 14"/>
                <a:gd name="T9" fmla="*/ 0 h 5"/>
                <a:gd name="T10" fmla="*/ 2 w 14"/>
                <a:gd name="T11" fmla="*/ 0 h 5"/>
                <a:gd name="T12" fmla="*/ 2 w 14"/>
                <a:gd name="T13" fmla="*/ 0 h 5"/>
                <a:gd name="T14" fmla="*/ 2 w 14"/>
                <a:gd name="T15" fmla="*/ 0 h 5"/>
                <a:gd name="T16" fmla="*/ 2 w 14"/>
                <a:gd name="T17" fmla="*/ 1 h 5"/>
                <a:gd name="T18" fmla="*/ 1 w 14"/>
                <a:gd name="T19" fmla="*/ 1 h 5"/>
                <a:gd name="T20" fmla="*/ 1 w 14"/>
                <a:gd name="T21" fmla="*/ 1 h 5"/>
                <a:gd name="T22" fmla="*/ 0 w 14"/>
                <a:gd name="T23" fmla="*/ 1 h 5"/>
                <a:gd name="T24" fmla="*/ 0 w 14"/>
                <a:gd name="T25" fmla="*/ 1 h 5"/>
                <a:gd name="T26" fmla="*/ 1 w 14"/>
                <a:gd name="T27" fmla="*/ 1 h 5"/>
                <a:gd name="T28" fmla="*/ 1 w 14"/>
                <a:gd name="T29" fmla="*/ 1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5"/>
                <a:gd name="T47" fmla="*/ 14 w 1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5">
                  <a:moveTo>
                    <a:pt x="1" y="5"/>
                  </a:moveTo>
                  <a:lnTo>
                    <a:pt x="1" y="5"/>
                  </a:lnTo>
                  <a:lnTo>
                    <a:pt x="8" y="1"/>
                  </a:lnTo>
                  <a:lnTo>
                    <a:pt x="14" y="0"/>
                  </a:lnTo>
                  <a:lnTo>
                    <a:pt x="7" y="1"/>
                  </a:lnTo>
                  <a:lnTo>
                    <a:pt x="1" y="2"/>
                  </a:lnTo>
                  <a:lnTo>
                    <a:pt x="0" y="3"/>
                  </a:lnTo>
                  <a:lnTo>
                    <a:pt x="1"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0" name="Freeform 4723"/>
            <p:cNvSpPr>
              <a:spLocks/>
            </p:cNvSpPr>
            <p:nvPr/>
          </p:nvSpPr>
          <p:spPr bwMode="auto">
            <a:xfrm>
              <a:off x="5409" y="1504"/>
              <a:ext cx="48" cy="18"/>
            </a:xfrm>
            <a:custGeom>
              <a:avLst/>
              <a:gdLst>
                <a:gd name="T0" fmla="*/ 1 w 60"/>
                <a:gd name="T1" fmla="*/ 2 h 22"/>
                <a:gd name="T2" fmla="*/ 1 w 60"/>
                <a:gd name="T3" fmla="*/ 2 h 22"/>
                <a:gd name="T4" fmla="*/ 2 w 60"/>
                <a:gd name="T5" fmla="*/ 2 h 22"/>
                <a:gd name="T6" fmla="*/ 2 w 60"/>
                <a:gd name="T7" fmla="*/ 2 h 22"/>
                <a:gd name="T8" fmla="*/ 2 w 60"/>
                <a:gd name="T9" fmla="*/ 2 h 22"/>
                <a:gd name="T10" fmla="*/ 2 w 60"/>
                <a:gd name="T11" fmla="*/ 2 h 22"/>
                <a:gd name="T12" fmla="*/ 2 w 60"/>
                <a:gd name="T13" fmla="*/ 2 h 22"/>
                <a:gd name="T14" fmla="*/ 2 w 60"/>
                <a:gd name="T15" fmla="*/ 2 h 22"/>
                <a:gd name="T16" fmla="*/ 2 w 60"/>
                <a:gd name="T17" fmla="*/ 2 h 22"/>
                <a:gd name="T18" fmla="*/ 2 w 60"/>
                <a:gd name="T19" fmla="*/ 2 h 22"/>
                <a:gd name="T20" fmla="*/ 2 w 60"/>
                <a:gd name="T21" fmla="*/ 2 h 22"/>
                <a:gd name="T22" fmla="*/ 2 w 60"/>
                <a:gd name="T23" fmla="*/ 2 h 22"/>
                <a:gd name="T24" fmla="*/ 3 w 60"/>
                <a:gd name="T25" fmla="*/ 2 h 22"/>
                <a:gd name="T26" fmla="*/ 3 w 60"/>
                <a:gd name="T27" fmla="*/ 2 h 22"/>
                <a:gd name="T28" fmla="*/ 3 w 60"/>
                <a:gd name="T29" fmla="*/ 2 h 22"/>
                <a:gd name="T30" fmla="*/ 4 w 60"/>
                <a:gd name="T31" fmla="*/ 2 h 22"/>
                <a:gd name="T32" fmla="*/ 4 w 60"/>
                <a:gd name="T33" fmla="*/ 2 h 22"/>
                <a:gd name="T34" fmla="*/ 5 w 60"/>
                <a:gd name="T35" fmla="*/ 2 h 22"/>
                <a:gd name="T36" fmla="*/ 5 w 60"/>
                <a:gd name="T37" fmla="*/ 2 h 22"/>
                <a:gd name="T38" fmla="*/ 5 w 60"/>
                <a:gd name="T39" fmla="*/ 2 h 22"/>
                <a:gd name="T40" fmla="*/ 5 w 60"/>
                <a:gd name="T41" fmla="*/ 2 h 22"/>
                <a:gd name="T42" fmla="*/ 5 w 60"/>
                <a:gd name="T43" fmla="*/ 2 h 22"/>
                <a:gd name="T44" fmla="*/ 5 w 60"/>
                <a:gd name="T45" fmla="*/ 2 h 22"/>
                <a:gd name="T46" fmla="*/ 5 w 60"/>
                <a:gd name="T47" fmla="*/ 2 h 22"/>
                <a:gd name="T48" fmla="*/ 5 w 60"/>
                <a:gd name="T49" fmla="*/ 2 h 22"/>
                <a:gd name="T50" fmla="*/ 5 w 60"/>
                <a:gd name="T51" fmla="*/ 2 h 22"/>
                <a:gd name="T52" fmla="*/ 4 w 60"/>
                <a:gd name="T53" fmla="*/ 1 h 22"/>
                <a:gd name="T54" fmla="*/ 4 w 60"/>
                <a:gd name="T55" fmla="*/ 1 h 22"/>
                <a:gd name="T56" fmla="*/ 4 w 60"/>
                <a:gd name="T57" fmla="*/ 0 h 22"/>
                <a:gd name="T58" fmla="*/ 4 w 60"/>
                <a:gd name="T59" fmla="*/ 0 h 22"/>
                <a:gd name="T60" fmla="*/ 4 w 60"/>
                <a:gd name="T61" fmla="*/ 0 h 22"/>
                <a:gd name="T62" fmla="*/ 2 w 60"/>
                <a:gd name="T63" fmla="*/ 0 h 22"/>
                <a:gd name="T64" fmla="*/ 2 w 60"/>
                <a:gd name="T65" fmla="*/ 0 h 22"/>
                <a:gd name="T66" fmla="*/ 2 w 60"/>
                <a:gd name="T67" fmla="*/ 1 h 22"/>
                <a:gd name="T68" fmla="*/ 2 w 60"/>
                <a:gd name="T69" fmla="*/ 1 h 22"/>
                <a:gd name="T70" fmla="*/ 2 w 60"/>
                <a:gd name="T71" fmla="*/ 1 h 22"/>
                <a:gd name="T72" fmla="*/ 1 w 60"/>
                <a:gd name="T73" fmla="*/ 2 h 22"/>
                <a:gd name="T74" fmla="*/ 1 w 60"/>
                <a:gd name="T75" fmla="*/ 2 h 22"/>
                <a:gd name="T76" fmla="*/ 0 w 60"/>
                <a:gd name="T77" fmla="*/ 2 h 22"/>
                <a:gd name="T78" fmla="*/ 0 w 60"/>
                <a:gd name="T79" fmla="*/ 2 h 22"/>
                <a:gd name="T80" fmla="*/ 0 w 60"/>
                <a:gd name="T81" fmla="*/ 2 h 22"/>
                <a:gd name="T82" fmla="*/ 0 w 60"/>
                <a:gd name="T83" fmla="*/ 2 h 22"/>
                <a:gd name="T84" fmla="*/ 1 w 60"/>
                <a:gd name="T85" fmla="*/ 2 h 22"/>
                <a:gd name="T86" fmla="*/ 1 w 60"/>
                <a:gd name="T87" fmla="*/ 2 h 22"/>
                <a:gd name="T88" fmla="*/ 1 w 60"/>
                <a:gd name="T89" fmla="*/ 2 h 2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0"/>
                <a:gd name="T136" fmla="*/ 0 h 22"/>
                <a:gd name="T137" fmla="*/ 60 w 60"/>
                <a:gd name="T138" fmla="*/ 22 h 2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0" h="22">
                  <a:moveTo>
                    <a:pt x="1" y="20"/>
                  </a:moveTo>
                  <a:lnTo>
                    <a:pt x="1" y="20"/>
                  </a:lnTo>
                  <a:lnTo>
                    <a:pt x="2" y="22"/>
                  </a:lnTo>
                  <a:lnTo>
                    <a:pt x="3" y="22"/>
                  </a:lnTo>
                  <a:lnTo>
                    <a:pt x="5" y="22"/>
                  </a:lnTo>
                  <a:lnTo>
                    <a:pt x="20" y="16"/>
                  </a:lnTo>
                  <a:lnTo>
                    <a:pt x="23" y="16"/>
                  </a:lnTo>
                  <a:lnTo>
                    <a:pt x="27" y="18"/>
                  </a:lnTo>
                  <a:lnTo>
                    <a:pt x="31" y="19"/>
                  </a:lnTo>
                  <a:lnTo>
                    <a:pt x="34" y="18"/>
                  </a:lnTo>
                  <a:lnTo>
                    <a:pt x="38" y="17"/>
                  </a:lnTo>
                  <a:lnTo>
                    <a:pt x="47" y="16"/>
                  </a:lnTo>
                  <a:lnTo>
                    <a:pt x="51" y="15"/>
                  </a:lnTo>
                  <a:lnTo>
                    <a:pt x="56" y="13"/>
                  </a:lnTo>
                  <a:lnTo>
                    <a:pt x="60" y="10"/>
                  </a:lnTo>
                  <a:lnTo>
                    <a:pt x="60" y="9"/>
                  </a:lnTo>
                  <a:lnTo>
                    <a:pt x="52" y="3"/>
                  </a:lnTo>
                  <a:lnTo>
                    <a:pt x="49" y="1"/>
                  </a:lnTo>
                  <a:lnTo>
                    <a:pt x="47" y="0"/>
                  </a:lnTo>
                  <a:lnTo>
                    <a:pt x="45" y="0"/>
                  </a:lnTo>
                  <a:lnTo>
                    <a:pt x="23" y="0"/>
                  </a:lnTo>
                  <a:lnTo>
                    <a:pt x="20" y="1"/>
                  </a:lnTo>
                  <a:lnTo>
                    <a:pt x="18" y="1"/>
                  </a:lnTo>
                  <a:lnTo>
                    <a:pt x="1" y="11"/>
                  </a:lnTo>
                  <a:lnTo>
                    <a:pt x="0" y="12"/>
                  </a:lnTo>
                  <a:lnTo>
                    <a:pt x="0" y="14"/>
                  </a:lnTo>
                  <a:lnTo>
                    <a:pt x="0" y="17"/>
                  </a:lnTo>
                  <a:lnTo>
                    <a:pt x="1" y="18"/>
                  </a:lnTo>
                  <a:lnTo>
                    <a:pt x="1" y="2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1" name="Freeform 4724"/>
            <p:cNvSpPr>
              <a:spLocks/>
            </p:cNvSpPr>
            <p:nvPr/>
          </p:nvSpPr>
          <p:spPr bwMode="auto">
            <a:xfrm>
              <a:off x="5531" y="1678"/>
              <a:ext cx="39" cy="17"/>
            </a:xfrm>
            <a:custGeom>
              <a:avLst/>
              <a:gdLst>
                <a:gd name="T0" fmla="*/ 4 w 49"/>
                <a:gd name="T1" fmla="*/ 2 h 21"/>
                <a:gd name="T2" fmla="*/ 4 w 49"/>
                <a:gd name="T3" fmla="*/ 2 h 21"/>
                <a:gd name="T4" fmla="*/ 4 w 49"/>
                <a:gd name="T5" fmla="*/ 2 h 21"/>
                <a:gd name="T6" fmla="*/ 2 w 49"/>
                <a:gd name="T7" fmla="*/ 2 h 21"/>
                <a:gd name="T8" fmla="*/ 2 w 49"/>
                <a:gd name="T9" fmla="*/ 2 h 21"/>
                <a:gd name="T10" fmla="*/ 2 w 49"/>
                <a:gd name="T11" fmla="*/ 2 h 21"/>
                <a:gd name="T12" fmla="*/ 2 w 49"/>
                <a:gd name="T13" fmla="*/ 2 h 21"/>
                <a:gd name="T14" fmla="*/ 2 w 49"/>
                <a:gd name="T15" fmla="*/ 2 h 21"/>
                <a:gd name="T16" fmla="*/ 2 w 49"/>
                <a:gd name="T17" fmla="*/ 1 h 21"/>
                <a:gd name="T18" fmla="*/ 1 w 49"/>
                <a:gd name="T19" fmla="*/ 0 h 21"/>
                <a:gd name="T20" fmla="*/ 1 w 49"/>
                <a:gd name="T21" fmla="*/ 1 h 21"/>
                <a:gd name="T22" fmla="*/ 0 w 49"/>
                <a:gd name="T23" fmla="*/ 2 h 21"/>
                <a:gd name="T24" fmla="*/ 0 w 49"/>
                <a:gd name="T25" fmla="*/ 2 h 21"/>
                <a:gd name="T26" fmla="*/ 1 w 49"/>
                <a:gd name="T27" fmla="*/ 2 h 21"/>
                <a:gd name="T28" fmla="*/ 2 w 49"/>
                <a:gd name="T29" fmla="*/ 2 h 21"/>
                <a:gd name="T30" fmla="*/ 2 w 49"/>
                <a:gd name="T31" fmla="*/ 2 h 21"/>
                <a:gd name="T32" fmla="*/ 2 w 49"/>
                <a:gd name="T33" fmla="*/ 2 h 21"/>
                <a:gd name="T34" fmla="*/ 2 w 49"/>
                <a:gd name="T35" fmla="*/ 2 h 21"/>
                <a:gd name="T36" fmla="*/ 2 w 49"/>
                <a:gd name="T37" fmla="*/ 2 h 21"/>
                <a:gd name="T38" fmla="*/ 2 w 49"/>
                <a:gd name="T39" fmla="*/ 2 h 21"/>
                <a:gd name="T40" fmla="*/ 2 w 49"/>
                <a:gd name="T41" fmla="*/ 2 h 21"/>
                <a:gd name="T42" fmla="*/ 2 w 49"/>
                <a:gd name="T43" fmla="*/ 2 h 21"/>
                <a:gd name="T44" fmla="*/ 2 w 49"/>
                <a:gd name="T45" fmla="*/ 2 h 21"/>
                <a:gd name="T46" fmla="*/ 2 w 49"/>
                <a:gd name="T47" fmla="*/ 2 h 21"/>
                <a:gd name="T48" fmla="*/ 2 w 49"/>
                <a:gd name="T49" fmla="*/ 2 h 21"/>
                <a:gd name="T50" fmla="*/ 2 w 49"/>
                <a:gd name="T51" fmla="*/ 2 h 21"/>
                <a:gd name="T52" fmla="*/ 2 w 49"/>
                <a:gd name="T53" fmla="*/ 2 h 21"/>
                <a:gd name="T54" fmla="*/ 3 w 49"/>
                <a:gd name="T55" fmla="*/ 2 h 21"/>
                <a:gd name="T56" fmla="*/ 3 w 49"/>
                <a:gd name="T57" fmla="*/ 2 h 21"/>
                <a:gd name="T58" fmla="*/ 3 w 49"/>
                <a:gd name="T59" fmla="*/ 2 h 21"/>
                <a:gd name="T60" fmla="*/ 3 w 49"/>
                <a:gd name="T61" fmla="*/ 2 h 21"/>
                <a:gd name="T62" fmla="*/ 3 w 49"/>
                <a:gd name="T63" fmla="*/ 2 h 21"/>
                <a:gd name="T64" fmla="*/ 3 w 49"/>
                <a:gd name="T65" fmla="*/ 2 h 21"/>
                <a:gd name="T66" fmla="*/ 4 w 49"/>
                <a:gd name="T67" fmla="*/ 2 h 21"/>
                <a:gd name="T68" fmla="*/ 4 w 49"/>
                <a:gd name="T69" fmla="*/ 2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21"/>
                <a:gd name="T107" fmla="*/ 49 w 49"/>
                <a:gd name="T108" fmla="*/ 21 h 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21">
                  <a:moveTo>
                    <a:pt x="49" y="14"/>
                  </a:moveTo>
                  <a:lnTo>
                    <a:pt x="49" y="14"/>
                  </a:lnTo>
                  <a:lnTo>
                    <a:pt x="49" y="13"/>
                  </a:lnTo>
                  <a:lnTo>
                    <a:pt x="48" y="12"/>
                  </a:lnTo>
                  <a:lnTo>
                    <a:pt x="28" y="5"/>
                  </a:lnTo>
                  <a:lnTo>
                    <a:pt x="23" y="4"/>
                  </a:lnTo>
                  <a:lnTo>
                    <a:pt x="20" y="4"/>
                  </a:lnTo>
                  <a:lnTo>
                    <a:pt x="17" y="6"/>
                  </a:lnTo>
                  <a:lnTo>
                    <a:pt x="11" y="6"/>
                  </a:lnTo>
                  <a:lnTo>
                    <a:pt x="7" y="5"/>
                  </a:lnTo>
                  <a:lnTo>
                    <a:pt x="5" y="5"/>
                  </a:lnTo>
                  <a:lnTo>
                    <a:pt x="3" y="1"/>
                  </a:lnTo>
                  <a:lnTo>
                    <a:pt x="2" y="0"/>
                  </a:lnTo>
                  <a:lnTo>
                    <a:pt x="1" y="0"/>
                  </a:lnTo>
                  <a:lnTo>
                    <a:pt x="1" y="1"/>
                  </a:lnTo>
                  <a:lnTo>
                    <a:pt x="1" y="4"/>
                  </a:lnTo>
                  <a:lnTo>
                    <a:pt x="0" y="6"/>
                  </a:lnTo>
                  <a:lnTo>
                    <a:pt x="0" y="8"/>
                  </a:lnTo>
                  <a:lnTo>
                    <a:pt x="1" y="10"/>
                  </a:lnTo>
                  <a:lnTo>
                    <a:pt x="2" y="11"/>
                  </a:lnTo>
                  <a:lnTo>
                    <a:pt x="3" y="12"/>
                  </a:lnTo>
                  <a:lnTo>
                    <a:pt x="6" y="11"/>
                  </a:lnTo>
                  <a:lnTo>
                    <a:pt x="11" y="10"/>
                  </a:lnTo>
                  <a:lnTo>
                    <a:pt x="16" y="11"/>
                  </a:lnTo>
                  <a:lnTo>
                    <a:pt x="21" y="12"/>
                  </a:lnTo>
                  <a:lnTo>
                    <a:pt x="20" y="11"/>
                  </a:lnTo>
                  <a:lnTo>
                    <a:pt x="15" y="10"/>
                  </a:lnTo>
                  <a:lnTo>
                    <a:pt x="12" y="9"/>
                  </a:lnTo>
                  <a:lnTo>
                    <a:pt x="14" y="9"/>
                  </a:lnTo>
                  <a:lnTo>
                    <a:pt x="16" y="9"/>
                  </a:lnTo>
                  <a:lnTo>
                    <a:pt x="24" y="13"/>
                  </a:lnTo>
                  <a:lnTo>
                    <a:pt x="25" y="13"/>
                  </a:lnTo>
                  <a:lnTo>
                    <a:pt x="25" y="14"/>
                  </a:lnTo>
                  <a:lnTo>
                    <a:pt x="25" y="15"/>
                  </a:lnTo>
                  <a:lnTo>
                    <a:pt x="26" y="15"/>
                  </a:lnTo>
                  <a:lnTo>
                    <a:pt x="32" y="18"/>
                  </a:lnTo>
                  <a:lnTo>
                    <a:pt x="33" y="19"/>
                  </a:lnTo>
                  <a:lnTo>
                    <a:pt x="33" y="21"/>
                  </a:lnTo>
                  <a:lnTo>
                    <a:pt x="35" y="21"/>
                  </a:lnTo>
                  <a:lnTo>
                    <a:pt x="36" y="20"/>
                  </a:lnTo>
                  <a:lnTo>
                    <a:pt x="37" y="18"/>
                  </a:lnTo>
                  <a:lnTo>
                    <a:pt x="40" y="16"/>
                  </a:lnTo>
                  <a:lnTo>
                    <a:pt x="44" y="15"/>
                  </a:lnTo>
                  <a:lnTo>
                    <a:pt x="47" y="15"/>
                  </a:lnTo>
                  <a:lnTo>
                    <a:pt x="49" y="1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2" name="Freeform 4725"/>
            <p:cNvSpPr>
              <a:spLocks/>
            </p:cNvSpPr>
            <p:nvPr/>
          </p:nvSpPr>
          <p:spPr bwMode="auto">
            <a:xfrm>
              <a:off x="5214" y="1769"/>
              <a:ext cx="17" cy="16"/>
            </a:xfrm>
            <a:custGeom>
              <a:avLst/>
              <a:gdLst>
                <a:gd name="T0" fmla="*/ 2 w 22"/>
                <a:gd name="T1" fmla="*/ 4 h 18"/>
                <a:gd name="T2" fmla="*/ 2 w 22"/>
                <a:gd name="T3" fmla="*/ 4 h 18"/>
                <a:gd name="T4" fmla="*/ 2 w 22"/>
                <a:gd name="T5" fmla="*/ 4 h 18"/>
                <a:gd name="T6" fmla="*/ 2 w 22"/>
                <a:gd name="T7" fmla="*/ 4 h 18"/>
                <a:gd name="T8" fmla="*/ 2 w 22"/>
                <a:gd name="T9" fmla="*/ 1 h 18"/>
                <a:gd name="T10" fmla="*/ 2 w 22"/>
                <a:gd name="T11" fmla="*/ 1 h 18"/>
                <a:gd name="T12" fmla="*/ 2 w 22"/>
                <a:gd name="T13" fmla="*/ 0 h 18"/>
                <a:gd name="T14" fmla="*/ 2 w 22"/>
                <a:gd name="T15" fmla="*/ 0 h 18"/>
                <a:gd name="T16" fmla="*/ 2 w 22"/>
                <a:gd name="T17" fmla="*/ 3 h 18"/>
                <a:gd name="T18" fmla="*/ 2 w 22"/>
                <a:gd name="T19" fmla="*/ 3 h 18"/>
                <a:gd name="T20" fmla="*/ 2 w 22"/>
                <a:gd name="T21" fmla="*/ 4 h 18"/>
                <a:gd name="T22" fmla="*/ 2 w 22"/>
                <a:gd name="T23" fmla="*/ 4 h 18"/>
                <a:gd name="T24" fmla="*/ 2 w 22"/>
                <a:gd name="T25" fmla="*/ 4 h 18"/>
                <a:gd name="T26" fmla="*/ 2 w 22"/>
                <a:gd name="T27" fmla="*/ 4 h 18"/>
                <a:gd name="T28" fmla="*/ 2 w 22"/>
                <a:gd name="T29" fmla="*/ 4 h 18"/>
                <a:gd name="T30" fmla="*/ 2 w 22"/>
                <a:gd name="T31" fmla="*/ 4 h 18"/>
                <a:gd name="T32" fmla="*/ 2 w 22"/>
                <a:gd name="T33" fmla="*/ 4 h 18"/>
                <a:gd name="T34" fmla="*/ 2 w 22"/>
                <a:gd name="T35" fmla="*/ 4 h 18"/>
                <a:gd name="T36" fmla="*/ 2 w 22"/>
                <a:gd name="T37" fmla="*/ 4 h 18"/>
                <a:gd name="T38" fmla="*/ 2 w 22"/>
                <a:gd name="T39" fmla="*/ 4 h 18"/>
                <a:gd name="T40" fmla="*/ 2 w 22"/>
                <a:gd name="T41" fmla="*/ 4 h 18"/>
                <a:gd name="T42" fmla="*/ 2 w 22"/>
                <a:gd name="T43" fmla="*/ 4 h 18"/>
                <a:gd name="T44" fmla="*/ 2 w 22"/>
                <a:gd name="T45" fmla="*/ 4 h 18"/>
                <a:gd name="T46" fmla="*/ 2 w 22"/>
                <a:gd name="T47" fmla="*/ 4 h 18"/>
                <a:gd name="T48" fmla="*/ 1 w 22"/>
                <a:gd name="T49" fmla="*/ 4 h 18"/>
                <a:gd name="T50" fmla="*/ 1 w 22"/>
                <a:gd name="T51" fmla="*/ 4 h 18"/>
                <a:gd name="T52" fmla="*/ 0 w 22"/>
                <a:gd name="T53" fmla="*/ 4 h 18"/>
                <a:gd name="T54" fmla="*/ 0 w 22"/>
                <a:gd name="T55" fmla="*/ 4 h 18"/>
                <a:gd name="T56" fmla="*/ 1 w 22"/>
                <a:gd name="T57" fmla="*/ 4 h 18"/>
                <a:gd name="T58" fmla="*/ 1 w 22"/>
                <a:gd name="T59" fmla="*/ 4 h 18"/>
                <a:gd name="T60" fmla="*/ 2 w 22"/>
                <a:gd name="T61" fmla="*/ 4 h 18"/>
                <a:gd name="T62" fmla="*/ 2 w 22"/>
                <a:gd name="T63" fmla="*/ 4 h 18"/>
                <a:gd name="T64" fmla="*/ 2 w 22"/>
                <a:gd name="T65" fmla="*/ 4 h 18"/>
                <a:gd name="T66" fmla="*/ 2 w 22"/>
                <a:gd name="T67" fmla="*/ 4 h 18"/>
                <a:gd name="T68" fmla="*/ 2 w 22"/>
                <a:gd name="T69" fmla="*/ 4 h 18"/>
                <a:gd name="T70" fmla="*/ 2 w 22"/>
                <a:gd name="T71" fmla="*/ 4 h 18"/>
                <a:gd name="T72" fmla="*/ 2 w 22"/>
                <a:gd name="T73" fmla="*/ 4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
                <a:gd name="T112" fmla="*/ 0 h 18"/>
                <a:gd name="T113" fmla="*/ 22 w 22"/>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 h="18">
                  <a:moveTo>
                    <a:pt x="20" y="8"/>
                  </a:moveTo>
                  <a:lnTo>
                    <a:pt x="20" y="8"/>
                  </a:lnTo>
                  <a:lnTo>
                    <a:pt x="22" y="7"/>
                  </a:lnTo>
                  <a:lnTo>
                    <a:pt x="20" y="5"/>
                  </a:lnTo>
                  <a:lnTo>
                    <a:pt x="19" y="1"/>
                  </a:lnTo>
                  <a:lnTo>
                    <a:pt x="18" y="0"/>
                  </a:lnTo>
                  <a:lnTo>
                    <a:pt x="17" y="0"/>
                  </a:lnTo>
                  <a:lnTo>
                    <a:pt x="15" y="3"/>
                  </a:lnTo>
                  <a:lnTo>
                    <a:pt x="13" y="4"/>
                  </a:lnTo>
                  <a:lnTo>
                    <a:pt x="9" y="5"/>
                  </a:lnTo>
                  <a:lnTo>
                    <a:pt x="5" y="6"/>
                  </a:lnTo>
                  <a:lnTo>
                    <a:pt x="6" y="6"/>
                  </a:lnTo>
                  <a:lnTo>
                    <a:pt x="8" y="6"/>
                  </a:lnTo>
                  <a:lnTo>
                    <a:pt x="5" y="8"/>
                  </a:lnTo>
                  <a:lnTo>
                    <a:pt x="4" y="11"/>
                  </a:lnTo>
                  <a:lnTo>
                    <a:pt x="3" y="14"/>
                  </a:lnTo>
                  <a:lnTo>
                    <a:pt x="1" y="15"/>
                  </a:lnTo>
                  <a:lnTo>
                    <a:pt x="0" y="15"/>
                  </a:lnTo>
                  <a:lnTo>
                    <a:pt x="0" y="17"/>
                  </a:lnTo>
                  <a:lnTo>
                    <a:pt x="1" y="17"/>
                  </a:lnTo>
                  <a:lnTo>
                    <a:pt x="2" y="18"/>
                  </a:lnTo>
                  <a:lnTo>
                    <a:pt x="3" y="17"/>
                  </a:lnTo>
                  <a:lnTo>
                    <a:pt x="11" y="13"/>
                  </a:lnTo>
                  <a:lnTo>
                    <a:pt x="20"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3" name="Freeform 4726"/>
            <p:cNvSpPr>
              <a:spLocks/>
            </p:cNvSpPr>
            <p:nvPr/>
          </p:nvSpPr>
          <p:spPr bwMode="auto">
            <a:xfrm>
              <a:off x="5245" y="1843"/>
              <a:ext cx="11" cy="12"/>
            </a:xfrm>
            <a:custGeom>
              <a:avLst/>
              <a:gdLst>
                <a:gd name="T0" fmla="*/ 2 w 14"/>
                <a:gd name="T1" fmla="*/ 3 h 14"/>
                <a:gd name="T2" fmla="*/ 2 w 14"/>
                <a:gd name="T3" fmla="*/ 3 h 14"/>
                <a:gd name="T4" fmla="*/ 2 w 14"/>
                <a:gd name="T5" fmla="*/ 3 h 14"/>
                <a:gd name="T6" fmla="*/ 2 w 14"/>
                <a:gd name="T7" fmla="*/ 3 h 14"/>
                <a:gd name="T8" fmla="*/ 2 w 14"/>
                <a:gd name="T9" fmla="*/ 1 h 14"/>
                <a:gd name="T10" fmla="*/ 2 w 14"/>
                <a:gd name="T11" fmla="*/ 1 h 14"/>
                <a:gd name="T12" fmla="*/ 2 w 14"/>
                <a:gd name="T13" fmla="*/ 0 h 14"/>
                <a:gd name="T14" fmla="*/ 2 w 14"/>
                <a:gd name="T15" fmla="*/ 0 h 14"/>
                <a:gd name="T16" fmla="*/ 2 w 14"/>
                <a:gd name="T17" fmla="*/ 0 h 14"/>
                <a:gd name="T18" fmla="*/ 0 w 14"/>
                <a:gd name="T19" fmla="*/ 1 h 14"/>
                <a:gd name="T20" fmla="*/ 1 w 14"/>
                <a:gd name="T21" fmla="*/ 1 h 14"/>
                <a:gd name="T22" fmla="*/ 1 w 14"/>
                <a:gd name="T23" fmla="*/ 1 h 14"/>
                <a:gd name="T24" fmla="*/ 2 w 14"/>
                <a:gd name="T25" fmla="*/ 2 h 14"/>
                <a:gd name="T26" fmla="*/ 2 w 14"/>
                <a:gd name="T27" fmla="*/ 3 h 14"/>
                <a:gd name="T28" fmla="*/ 2 w 14"/>
                <a:gd name="T29" fmla="*/ 3 h 14"/>
                <a:gd name="T30" fmla="*/ 2 w 14"/>
                <a:gd name="T31" fmla="*/ 3 h 14"/>
                <a:gd name="T32" fmla="*/ 2 w 14"/>
                <a:gd name="T33" fmla="*/ 3 h 14"/>
                <a:gd name="T34" fmla="*/ 2 w 14"/>
                <a:gd name="T35" fmla="*/ 3 h 14"/>
                <a:gd name="T36" fmla="*/ 2 w 14"/>
                <a:gd name="T37" fmla="*/ 3 h 14"/>
                <a:gd name="T38" fmla="*/ 2 w 14"/>
                <a:gd name="T39" fmla="*/ 3 h 14"/>
                <a:gd name="T40" fmla="*/ 2 w 14"/>
                <a:gd name="T41" fmla="*/ 3 h 14"/>
                <a:gd name="T42" fmla="*/ 2 w 14"/>
                <a:gd name="T43" fmla="*/ 3 h 14"/>
                <a:gd name="T44" fmla="*/ 2 w 14"/>
                <a:gd name="T45" fmla="*/ 3 h 14"/>
                <a:gd name="T46" fmla="*/ 2 w 14"/>
                <a:gd name="T47" fmla="*/ 3 h 14"/>
                <a:gd name="T48" fmla="*/ 2 w 14"/>
                <a:gd name="T49" fmla="*/ 3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14"/>
                <a:gd name="T77" fmla="*/ 14 w 14"/>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14">
                  <a:moveTo>
                    <a:pt x="11" y="8"/>
                  </a:moveTo>
                  <a:lnTo>
                    <a:pt x="11" y="8"/>
                  </a:lnTo>
                  <a:lnTo>
                    <a:pt x="8" y="7"/>
                  </a:lnTo>
                  <a:lnTo>
                    <a:pt x="7" y="5"/>
                  </a:lnTo>
                  <a:lnTo>
                    <a:pt x="6" y="1"/>
                  </a:lnTo>
                  <a:lnTo>
                    <a:pt x="6" y="0"/>
                  </a:lnTo>
                  <a:lnTo>
                    <a:pt x="3" y="0"/>
                  </a:lnTo>
                  <a:lnTo>
                    <a:pt x="0" y="1"/>
                  </a:lnTo>
                  <a:lnTo>
                    <a:pt x="1" y="1"/>
                  </a:lnTo>
                  <a:lnTo>
                    <a:pt x="2" y="2"/>
                  </a:lnTo>
                  <a:lnTo>
                    <a:pt x="4" y="5"/>
                  </a:lnTo>
                  <a:lnTo>
                    <a:pt x="5" y="7"/>
                  </a:lnTo>
                  <a:lnTo>
                    <a:pt x="7" y="10"/>
                  </a:lnTo>
                  <a:lnTo>
                    <a:pt x="12" y="13"/>
                  </a:lnTo>
                  <a:lnTo>
                    <a:pt x="13" y="14"/>
                  </a:lnTo>
                  <a:lnTo>
                    <a:pt x="14" y="13"/>
                  </a:lnTo>
                  <a:lnTo>
                    <a:pt x="13" y="11"/>
                  </a:lnTo>
                  <a:lnTo>
                    <a:pt x="11"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4" name="Freeform 4727"/>
            <p:cNvSpPr>
              <a:spLocks/>
            </p:cNvSpPr>
            <p:nvPr/>
          </p:nvSpPr>
          <p:spPr bwMode="auto">
            <a:xfrm>
              <a:off x="5557" y="1819"/>
              <a:ext cx="2" cy="2"/>
            </a:xfrm>
            <a:custGeom>
              <a:avLst/>
              <a:gdLst>
                <a:gd name="T0" fmla="*/ 1 w 3"/>
                <a:gd name="T1" fmla="*/ 0 h 2"/>
                <a:gd name="T2" fmla="*/ 1 w 3"/>
                <a:gd name="T3" fmla="*/ 0 h 2"/>
                <a:gd name="T4" fmla="*/ 1 w 3"/>
                <a:gd name="T5" fmla="*/ 0 h 2"/>
                <a:gd name="T6" fmla="*/ 0 w 3"/>
                <a:gd name="T7" fmla="*/ 0 h 2"/>
                <a:gd name="T8" fmla="*/ 1 w 3"/>
                <a:gd name="T9" fmla="*/ 1 h 2"/>
                <a:gd name="T10" fmla="*/ 1 w 3"/>
                <a:gd name="T11" fmla="*/ 1 h 2"/>
                <a:gd name="T12" fmla="*/ 1 w 3"/>
                <a:gd name="T13" fmla="*/ 2 h 2"/>
                <a:gd name="T14" fmla="*/ 1 w 3"/>
                <a:gd name="T15" fmla="*/ 1 h 2"/>
                <a:gd name="T16" fmla="*/ 1 w 3"/>
                <a:gd name="T17" fmla="*/ 1 h 2"/>
                <a:gd name="T18" fmla="*/ 1 w 3"/>
                <a:gd name="T19" fmla="*/ 0 h 2"/>
                <a:gd name="T20" fmla="*/ 1 w 3"/>
                <a:gd name="T21" fmla="*/ 0 h 2"/>
                <a:gd name="T22" fmla="*/ 1 w 3"/>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2" y="0"/>
                  </a:moveTo>
                  <a:lnTo>
                    <a:pt x="2" y="0"/>
                  </a:lnTo>
                  <a:lnTo>
                    <a:pt x="1" y="0"/>
                  </a:lnTo>
                  <a:lnTo>
                    <a:pt x="0" y="0"/>
                  </a:lnTo>
                  <a:lnTo>
                    <a:pt x="1" y="1"/>
                  </a:lnTo>
                  <a:lnTo>
                    <a:pt x="2" y="2"/>
                  </a:lnTo>
                  <a:lnTo>
                    <a:pt x="3"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5" name="Freeform 4728"/>
            <p:cNvSpPr>
              <a:spLocks/>
            </p:cNvSpPr>
            <p:nvPr/>
          </p:nvSpPr>
          <p:spPr bwMode="auto">
            <a:xfrm>
              <a:off x="5549" y="1809"/>
              <a:ext cx="3" cy="1"/>
            </a:xfrm>
            <a:custGeom>
              <a:avLst/>
              <a:gdLst>
                <a:gd name="T0" fmla="*/ 2 w 3"/>
                <a:gd name="T1" fmla="*/ 0 h 2"/>
                <a:gd name="T2" fmla="*/ 2 w 3"/>
                <a:gd name="T3" fmla="*/ 0 h 2"/>
                <a:gd name="T4" fmla="*/ 0 w 3"/>
                <a:gd name="T5" fmla="*/ 0 h 2"/>
                <a:gd name="T6" fmla="*/ 0 w 3"/>
                <a:gd name="T7" fmla="*/ 1 h 2"/>
                <a:gd name="T8" fmla="*/ 0 w 3"/>
                <a:gd name="T9" fmla="*/ 1 h 2"/>
                <a:gd name="T10" fmla="*/ 0 w 3"/>
                <a:gd name="T11" fmla="*/ 1 h 2"/>
                <a:gd name="T12" fmla="*/ 1 w 3"/>
                <a:gd name="T13" fmla="*/ 1 h 2"/>
                <a:gd name="T14" fmla="*/ 1 w 3"/>
                <a:gd name="T15" fmla="*/ 1 h 2"/>
                <a:gd name="T16" fmla="*/ 2 w 3"/>
                <a:gd name="T17" fmla="*/ 1 h 2"/>
                <a:gd name="T18" fmla="*/ 2 w 3"/>
                <a:gd name="T19" fmla="*/ 1 h 2"/>
                <a:gd name="T20" fmla="*/ 3 w 3"/>
                <a:gd name="T21" fmla="*/ 0 h 2"/>
                <a:gd name="T22" fmla="*/ 2 w 3"/>
                <a:gd name="T23" fmla="*/ 0 h 2"/>
                <a:gd name="T24" fmla="*/ 2 w 3"/>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2" y="0"/>
                  </a:moveTo>
                  <a:lnTo>
                    <a:pt x="2" y="0"/>
                  </a:lnTo>
                  <a:lnTo>
                    <a:pt x="0" y="0"/>
                  </a:lnTo>
                  <a:lnTo>
                    <a:pt x="0" y="1"/>
                  </a:lnTo>
                  <a:lnTo>
                    <a:pt x="0" y="2"/>
                  </a:lnTo>
                  <a:lnTo>
                    <a:pt x="1" y="2"/>
                  </a:lnTo>
                  <a:lnTo>
                    <a:pt x="2"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6" name="Freeform 4729"/>
            <p:cNvSpPr>
              <a:spLocks/>
            </p:cNvSpPr>
            <p:nvPr/>
          </p:nvSpPr>
          <p:spPr bwMode="auto">
            <a:xfrm>
              <a:off x="3569" y="1731"/>
              <a:ext cx="7" cy="4"/>
            </a:xfrm>
            <a:custGeom>
              <a:avLst/>
              <a:gdLst>
                <a:gd name="T0" fmla="*/ 2 w 9"/>
                <a:gd name="T1" fmla="*/ 4 h 4"/>
                <a:gd name="T2" fmla="*/ 2 w 9"/>
                <a:gd name="T3" fmla="*/ 4 h 4"/>
                <a:gd name="T4" fmla="*/ 2 w 9"/>
                <a:gd name="T5" fmla="*/ 4 h 4"/>
                <a:gd name="T6" fmla="*/ 2 w 9"/>
                <a:gd name="T7" fmla="*/ 3 h 4"/>
                <a:gd name="T8" fmla="*/ 2 w 9"/>
                <a:gd name="T9" fmla="*/ 3 h 4"/>
                <a:gd name="T10" fmla="*/ 2 w 9"/>
                <a:gd name="T11" fmla="*/ 3 h 4"/>
                <a:gd name="T12" fmla="*/ 1 w 9"/>
                <a:gd name="T13" fmla="*/ 3 h 4"/>
                <a:gd name="T14" fmla="*/ 1 w 9"/>
                <a:gd name="T15" fmla="*/ 3 h 4"/>
                <a:gd name="T16" fmla="*/ 0 w 9"/>
                <a:gd name="T17" fmla="*/ 3 h 4"/>
                <a:gd name="T18" fmla="*/ 0 w 9"/>
                <a:gd name="T19" fmla="*/ 2 h 4"/>
                <a:gd name="T20" fmla="*/ 0 w 9"/>
                <a:gd name="T21" fmla="*/ 1 h 4"/>
                <a:gd name="T22" fmla="*/ 0 w 9"/>
                <a:gd name="T23" fmla="*/ 1 h 4"/>
                <a:gd name="T24" fmla="*/ 1 w 9"/>
                <a:gd name="T25" fmla="*/ 0 h 4"/>
                <a:gd name="T26" fmla="*/ 2 w 9"/>
                <a:gd name="T27" fmla="*/ 0 h 4"/>
                <a:gd name="T28" fmla="*/ 2 w 9"/>
                <a:gd name="T29" fmla="*/ 2 h 4"/>
                <a:gd name="T30" fmla="*/ 2 w 9"/>
                <a:gd name="T31" fmla="*/ 2 h 4"/>
                <a:gd name="T32" fmla="*/ 2 w 9"/>
                <a:gd name="T33" fmla="*/ 3 h 4"/>
                <a:gd name="T34" fmla="*/ 2 w 9"/>
                <a:gd name="T35" fmla="*/ 3 h 4"/>
                <a:gd name="T36" fmla="*/ 2 w 9"/>
                <a:gd name="T37" fmla="*/ 4 h 4"/>
                <a:gd name="T38" fmla="*/ 2 w 9"/>
                <a:gd name="T39" fmla="*/ 4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4"/>
                <a:gd name="T62" fmla="*/ 9 w 9"/>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4">
                  <a:moveTo>
                    <a:pt x="7" y="4"/>
                  </a:moveTo>
                  <a:lnTo>
                    <a:pt x="7" y="4"/>
                  </a:lnTo>
                  <a:lnTo>
                    <a:pt x="6" y="4"/>
                  </a:lnTo>
                  <a:lnTo>
                    <a:pt x="5" y="3"/>
                  </a:lnTo>
                  <a:lnTo>
                    <a:pt x="3" y="3"/>
                  </a:lnTo>
                  <a:lnTo>
                    <a:pt x="1" y="3"/>
                  </a:lnTo>
                  <a:lnTo>
                    <a:pt x="0" y="3"/>
                  </a:lnTo>
                  <a:lnTo>
                    <a:pt x="0" y="2"/>
                  </a:lnTo>
                  <a:lnTo>
                    <a:pt x="0" y="1"/>
                  </a:lnTo>
                  <a:lnTo>
                    <a:pt x="1" y="0"/>
                  </a:lnTo>
                  <a:lnTo>
                    <a:pt x="2" y="0"/>
                  </a:lnTo>
                  <a:lnTo>
                    <a:pt x="8" y="2"/>
                  </a:lnTo>
                  <a:lnTo>
                    <a:pt x="9" y="3"/>
                  </a:lnTo>
                  <a:lnTo>
                    <a:pt x="7"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7" name="Freeform 4730"/>
            <p:cNvSpPr>
              <a:spLocks/>
            </p:cNvSpPr>
            <p:nvPr/>
          </p:nvSpPr>
          <p:spPr bwMode="auto">
            <a:xfrm>
              <a:off x="3872" y="1530"/>
              <a:ext cx="26" cy="18"/>
            </a:xfrm>
            <a:custGeom>
              <a:avLst/>
              <a:gdLst>
                <a:gd name="T0" fmla="*/ 2 w 32"/>
                <a:gd name="T1" fmla="*/ 2 h 23"/>
                <a:gd name="T2" fmla="*/ 2 w 32"/>
                <a:gd name="T3" fmla="*/ 2 h 23"/>
                <a:gd name="T4" fmla="*/ 2 w 32"/>
                <a:gd name="T5" fmla="*/ 2 h 23"/>
                <a:gd name="T6" fmla="*/ 2 w 32"/>
                <a:gd name="T7" fmla="*/ 2 h 23"/>
                <a:gd name="T8" fmla="*/ 2 w 32"/>
                <a:gd name="T9" fmla="*/ 2 h 23"/>
                <a:gd name="T10" fmla="*/ 2 w 32"/>
                <a:gd name="T11" fmla="*/ 2 h 23"/>
                <a:gd name="T12" fmla="*/ 2 w 32"/>
                <a:gd name="T13" fmla="*/ 2 h 23"/>
                <a:gd name="T14" fmla="*/ 2 w 32"/>
                <a:gd name="T15" fmla="*/ 2 h 23"/>
                <a:gd name="T16" fmla="*/ 3 w 32"/>
                <a:gd name="T17" fmla="*/ 2 h 23"/>
                <a:gd name="T18" fmla="*/ 3 w 32"/>
                <a:gd name="T19" fmla="*/ 2 h 23"/>
                <a:gd name="T20" fmla="*/ 3 w 32"/>
                <a:gd name="T21" fmla="*/ 2 h 23"/>
                <a:gd name="T22" fmla="*/ 3 w 32"/>
                <a:gd name="T23" fmla="*/ 2 h 23"/>
                <a:gd name="T24" fmla="*/ 3 w 32"/>
                <a:gd name="T25" fmla="*/ 2 h 23"/>
                <a:gd name="T26" fmla="*/ 3 w 32"/>
                <a:gd name="T27" fmla="*/ 2 h 23"/>
                <a:gd name="T28" fmla="*/ 3 w 32"/>
                <a:gd name="T29" fmla="*/ 2 h 23"/>
                <a:gd name="T30" fmla="*/ 3 w 32"/>
                <a:gd name="T31" fmla="*/ 2 h 23"/>
                <a:gd name="T32" fmla="*/ 3 w 32"/>
                <a:gd name="T33" fmla="*/ 2 h 23"/>
                <a:gd name="T34" fmla="*/ 3 w 32"/>
                <a:gd name="T35" fmla="*/ 2 h 23"/>
                <a:gd name="T36" fmla="*/ 3 w 32"/>
                <a:gd name="T37" fmla="*/ 2 h 23"/>
                <a:gd name="T38" fmla="*/ 2 w 32"/>
                <a:gd name="T39" fmla="*/ 2 h 23"/>
                <a:gd name="T40" fmla="*/ 2 w 32"/>
                <a:gd name="T41" fmla="*/ 2 h 23"/>
                <a:gd name="T42" fmla="*/ 2 w 32"/>
                <a:gd name="T43" fmla="*/ 0 h 23"/>
                <a:gd name="T44" fmla="*/ 2 w 32"/>
                <a:gd name="T45" fmla="*/ 1 h 23"/>
                <a:gd name="T46" fmla="*/ 2 w 32"/>
                <a:gd name="T47" fmla="*/ 1 h 23"/>
                <a:gd name="T48" fmla="*/ 2 w 32"/>
                <a:gd name="T49" fmla="*/ 2 h 23"/>
                <a:gd name="T50" fmla="*/ 2 w 32"/>
                <a:gd name="T51" fmla="*/ 2 h 23"/>
                <a:gd name="T52" fmla="*/ 0 w 32"/>
                <a:gd name="T53" fmla="*/ 2 h 23"/>
                <a:gd name="T54" fmla="*/ 2 w 32"/>
                <a:gd name="T55" fmla="*/ 2 h 23"/>
                <a:gd name="T56" fmla="*/ 2 w 32"/>
                <a:gd name="T57" fmla="*/ 2 h 23"/>
                <a:gd name="T58" fmla="*/ 2 w 32"/>
                <a:gd name="T59" fmla="*/ 2 h 23"/>
                <a:gd name="T60" fmla="*/ 2 w 32"/>
                <a:gd name="T61" fmla="*/ 2 h 23"/>
                <a:gd name="T62" fmla="*/ 2 w 32"/>
                <a:gd name="T63" fmla="*/ 2 h 23"/>
                <a:gd name="T64" fmla="*/ 2 w 32"/>
                <a:gd name="T65" fmla="*/ 2 h 23"/>
                <a:gd name="T66" fmla="*/ 0 w 32"/>
                <a:gd name="T67" fmla="*/ 2 h 23"/>
                <a:gd name="T68" fmla="*/ 0 w 32"/>
                <a:gd name="T69" fmla="*/ 2 h 23"/>
                <a:gd name="T70" fmla="*/ 0 w 32"/>
                <a:gd name="T71" fmla="*/ 2 h 23"/>
                <a:gd name="T72" fmla="*/ 2 w 32"/>
                <a:gd name="T73" fmla="*/ 2 h 23"/>
                <a:gd name="T74" fmla="*/ 2 w 32"/>
                <a:gd name="T75" fmla="*/ 2 h 23"/>
                <a:gd name="T76" fmla="*/ 2 w 32"/>
                <a:gd name="T77" fmla="*/ 2 h 23"/>
                <a:gd name="T78" fmla="*/ 2 w 32"/>
                <a:gd name="T79" fmla="*/ 2 h 23"/>
                <a:gd name="T80" fmla="*/ 2 w 32"/>
                <a:gd name="T81" fmla="*/ 2 h 23"/>
                <a:gd name="T82" fmla="*/ 2 w 32"/>
                <a:gd name="T83" fmla="*/ 2 h 23"/>
                <a:gd name="T84" fmla="*/ 2 w 32"/>
                <a:gd name="T85" fmla="*/ 2 h 23"/>
                <a:gd name="T86" fmla="*/ 2 w 32"/>
                <a:gd name="T87" fmla="*/ 2 h 23"/>
                <a:gd name="T88" fmla="*/ 2 w 32"/>
                <a:gd name="T89" fmla="*/ 2 h 23"/>
                <a:gd name="T90" fmla="*/ 2 w 32"/>
                <a:gd name="T91" fmla="*/ 2 h 23"/>
                <a:gd name="T92" fmla="*/ 2 w 32"/>
                <a:gd name="T93" fmla="*/ 2 h 23"/>
                <a:gd name="T94" fmla="*/ 2 w 32"/>
                <a:gd name="T95" fmla="*/ 2 h 23"/>
                <a:gd name="T96" fmla="*/ 2 w 32"/>
                <a:gd name="T97" fmla="*/ 2 h 23"/>
                <a:gd name="T98" fmla="*/ 2 w 32"/>
                <a:gd name="T99" fmla="*/ 2 h 23"/>
                <a:gd name="T100" fmla="*/ 2 w 32"/>
                <a:gd name="T101" fmla="*/ 2 h 23"/>
                <a:gd name="T102" fmla="*/ 2 w 32"/>
                <a:gd name="T103" fmla="*/ 2 h 23"/>
                <a:gd name="T104" fmla="*/ 2 w 32"/>
                <a:gd name="T105" fmla="*/ 2 h 23"/>
                <a:gd name="T106" fmla="*/ 2 w 32"/>
                <a:gd name="T107" fmla="*/ 2 h 23"/>
                <a:gd name="T108" fmla="*/ 2 w 32"/>
                <a:gd name="T109" fmla="*/ 2 h 23"/>
                <a:gd name="T110" fmla="*/ 2 w 32"/>
                <a:gd name="T111" fmla="*/ 2 h 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
                <a:gd name="T169" fmla="*/ 0 h 23"/>
                <a:gd name="T170" fmla="*/ 32 w 32"/>
                <a:gd name="T171" fmla="*/ 23 h 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 h="23">
                  <a:moveTo>
                    <a:pt x="21" y="23"/>
                  </a:moveTo>
                  <a:lnTo>
                    <a:pt x="21" y="23"/>
                  </a:lnTo>
                  <a:lnTo>
                    <a:pt x="22" y="23"/>
                  </a:lnTo>
                  <a:lnTo>
                    <a:pt x="24" y="23"/>
                  </a:lnTo>
                  <a:lnTo>
                    <a:pt x="25" y="22"/>
                  </a:lnTo>
                  <a:lnTo>
                    <a:pt x="26" y="23"/>
                  </a:lnTo>
                  <a:lnTo>
                    <a:pt x="27" y="23"/>
                  </a:lnTo>
                  <a:lnTo>
                    <a:pt x="28" y="23"/>
                  </a:lnTo>
                  <a:lnTo>
                    <a:pt x="31" y="22"/>
                  </a:lnTo>
                  <a:lnTo>
                    <a:pt x="31" y="21"/>
                  </a:lnTo>
                  <a:lnTo>
                    <a:pt x="32" y="20"/>
                  </a:lnTo>
                  <a:lnTo>
                    <a:pt x="31" y="16"/>
                  </a:lnTo>
                  <a:lnTo>
                    <a:pt x="30" y="15"/>
                  </a:lnTo>
                  <a:lnTo>
                    <a:pt x="11" y="2"/>
                  </a:lnTo>
                  <a:lnTo>
                    <a:pt x="8" y="0"/>
                  </a:lnTo>
                  <a:lnTo>
                    <a:pt x="6" y="1"/>
                  </a:lnTo>
                  <a:lnTo>
                    <a:pt x="2" y="4"/>
                  </a:lnTo>
                  <a:lnTo>
                    <a:pt x="0" y="5"/>
                  </a:lnTo>
                  <a:lnTo>
                    <a:pt x="2" y="6"/>
                  </a:lnTo>
                  <a:lnTo>
                    <a:pt x="4" y="8"/>
                  </a:lnTo>
                  <a:lnTo>
                    <a:pt x="3" y="8"/>
                  </a:lnTo>
                  <a:lnTo>
                    <a:pt x="0" y="8"/>
                  </a:lnTo>
                  <a:lnTo>
                    <a:pt x="0" y="9"/>
                  </a:lnTo>
                  <a:lnTo>
                    <a:pt x="2" y="11"/>
                  </a:lnTo>
                  <a:lnTo>
                    <a:pt x="4" y="13"/>
                  </a:lnTo>
                  <a:lnTo>
                    <a:pt x="8" y="18"/>
                  </a:lnTo>
                  <a:lnTo>
                    <a:pt x="9" y="18"/>
                  </a:lnTo>
                  <a:lnTo>
                    <a:pt x="8" y="16"/>
                  </a:lnTo>
                  <a:lnTo>
                    <a:pt x="11" y="16"/>
                  </a:lnTo>
                  <a:lnTo>
                    <a:pt x="17" y="19"/>
                  </a:lnTo>
                  <a:lnTo>
                    <a:pt x="18" y="19"/>
                  </a:lnTo>
                  <a:lnTo>
                    <a:pt x="18" y="21"/>
                  </a:lnTo>
                  <a:lnTo>
                    <a:pt x="18" y="22"/>
                  </a:lnTo>
                  <a:lnTo>
                    <a:pt x="19" y="22"/>
                  </a:lnTo>
                  <a:lnTo>
                    <a:pt x="21" y="2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8" name="Freeform 4731"/>
            <p:cNvSpPr>
              <a:spLocks/>
            </p:cNvSpPr>
            <p:nvPr/>
          </p:nvSpPr>
          <p:spPr bwMode="auto">
            <a:xfrm>
              <a:off x="3741" y="1553"/>
              <a:ext cx="26" cy="18"/>
            </a:xfrm>
            <a:custGeom>
              <a:avLst/>
              <a:gdLst>
                <a:gd name="T0" fmla="*/ 2 w 33"/>
                <a:gd name="T1" fmla="*/ 2 h 22"/>
                <a:gd name="T2" fmla="*/ 2 w 33"/>
                <a:gd name="T3" fmla="*/ 2 h 22"/>
                <a:gd name="T4" fmla="*/ 2 w 33"/>
                <a:gd name="T5" fmla="*/ 2 h 22"/>
                <a:gd name="T6" fmla="*/ 2 w 33"/>
                <a:gd name="T7" fmla="*/ 2 h 22"/>
                <a:gd name="T8" fmla="*/ 2 w 33"/>
                <a:gd name="T9" fmla="*/ 2 h 22"/>
                <a:gd name="T10" fmla="*/ 2 w 33"/>
                <a:gd name="T11" fmla="*/ 2 h 22"/>
                <a:gd name="T12" fmla="*/ 2 w 33"/>
                <a:gd name="T13" fmla="*/ 2 h 22"/>
                <a:gd name="T14" fmla="*/ 2 w 33"/>
                <a:gd name="T15" fmla="*/ 0 h 22"/>
                <a:gd name="T16" fmla="*/ 2 w 33"/>
                <a:gd name="T17" fmla="*/ 0 h 22"/>
                <a:gd name="T18" fmla="*/ 2 w 33"/>
                <a:gd name="T19" fmla="*/ 0 h 22"/>
                <a:gd name="T20" fmla="*/ 2 w 33"/>
                <a:gd name="T21" fmla="*/ 1 h 22"/>
                <a:gd name="T22" fmla="*/ 2 w 33"/>
                <a:gd name="T23" fmla="*/ 2 h 22"/>
                <a:gd name="T24" fmla="*/ 2 w 33"/>
                <a:gd name="T25" fmla="*/ 2 h 22"/>
                <a:gd name="T26" fmla="*/ 2 w 33"/>
                <a:gd name="T27" fmla="*/ 2 h 22"/>
                <a:gd name="T28" fmla="*/ 2 w 33"/>
                <a:gd name="T29" fmla="*/ 2 h 22"/>
                <a:gd name="T30" fmla="*/ 1 w 33"/>
                <a:gd name="T31" fmla="*/ 2 h 22"/>
                <a:gd name="T32" fmla="*/ 1 w 33"/>
                <a:gd name="T33" fmla="*/ 2 h 22"/>
                <a:gd name="T34" fmla="*/ 0 w 33"/>
                <a:gd name="T35" fmla="*/ 2 h 22"/>
                <a:gd name="T36" fmla="*/ 0 w 33"/>
                <a:gd name="T37" fmla="*/ 2 h 22"/>
                <a:gd name="T38" fmla="*/ 0 w 33"/>
                <a:gd name="T39" fmla="*/ 2 h 22"/>
                <a:gd name="T40" fmla="*/ 1 w 33"/>
                <a:gd name="T41" fmla="*/ 2 h 22"/>
                <a:gd name="T42" fmla="*/ 2 w 33"/>
                <a:gd name="T43" fmla="*/ 2 h 22"/>
                <a:gd name="T44" fmla="*/ 2 w 33"/>
                <a:gd name="T45" fmla="*/ 2 h 22"/>
                <a:gd name="T46" fmla="*/ 2 w 33"/>
                <a:gd name="T47" fmla="*/ 2 h 22"/>
                <a:gd name="T48" fmla="*/ 2 w 33"/>
                <a:gd name="T49" fmla="*/ 2 h 22"/>
                <a:gd name="T50" fmla="*/ 2 w 33"/>
                <a:gd name="T51" fmla="*/ 2 h 22"/>
                <a:gd name="T52" fmla="*/ 2 w 33"/>
                <a:gd name="T53" fmla="*/ 2 h 22"/>
                <a:gd name="T54" fmla="*/ 2 w 33"/>
                <a:gd name="T55" fmla="*/ 2 h 22"/>
                <a:gd name="T56" fmla="*/ 2 w 33"/>
                <a:gd name="T57" fmla="*/ 2 h 22"/>
                <a:gd name="T58" fmla="*/ 2 w 33"/>
                <a:gd name="T59" fmla="*/ 2 h 22"/>
                <a:gd name="T60" fmla="*/ 2 w 33"/>
                <a:gd name="T61" fmla="*/ 2 h 22"/>
                <a:gd name="T62" fmla="*/ 2 w 33"/>
                <a:gd name="T63" fmla="*/ 2 h 22"/>
                <a:gd name="T64" fmla="*/ 2 w 33"/>
                <a:gd name="T65" fmla="*/ 2 h 22"/>
                <a:gd name="T66" fmla="*/ 2 w 33"/>
                <a:gd name="T67" fmla="*/ 2 h 22"/>
                <a:gd name="T68" fmla="*/ 2 w 33"/>
                <a:gd name="T69" fmla="*/ 2 h 22"/>
                <a:gd name="T70" fmla="*/ 2 w 33"/>
                <a:gd name="T71" fmla="*/ 2 h 22"/>
                <a:gd name="T72" fmla="*/ 2 w 33"/>
                <a:gd name="T73" fmla="*/ 2 h 22"/>
                <a:gd name="T74" fmla="*/ 2 w 33"/>
                <a:gd name="T75" fmla="*/ 2 h 22"/>
                <a:gd name="T76" fmla="*/ 2 w 33"/>
                <a:gd name="T77" fmla="*/ 2 h 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
                <a:gd name="T118" fmla="*/ 0 h 22"/>
                <a:gd name="T119" fmla="*/ 33 w 33"/>
                <a:gd name="T120" fmla="*/ 22 h 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 h="22">
                  <a:moveTo>
                    <a:pt x="33" y="11"/>
                  </a:moveTo>
                  <a:lnTo>
                    <a:pt x="33" y="11"/>
                  </a:lnTo>
                  <a:lnTo>
                    <a:pt x="33" y="10"/>
                  </a:lnTo>
                  <a:lnTo>
                    <a:pt x="32" y="8"/>
                  </a:lnTo>
                  <a:lnTo>
                    <a:pt x="29" y="6"/>
                  </a:lnTo>
                  <a:lnTo>
                    <a:pt x="23" y="4"/>
                  </a:lnTo>
                  <a:lnTo>
                    <a:pt x="17" y="0"/>
                  </a:lnTo>
                  <a:lnTo>
                    <a:pt x="13" y="0"/>
                  </a:lnTo>
                  <a:lnTo>
                    <a:pt x="9" y="1"/>
                  </a:lnTo>
                  <a:lnTo>
                    <a:pt x="6" y="2"/>
                  </a:lnTo>
                  <a:lnTo>
                    <a:pt x="3" y="5"/>
                  </a:lnTo>
                  <a:lnTo>
                    <a:pt x="2" y="7"/>
                  </a:lnTo>
                  <a:lnTo>
                    <a:pt x="1" y="10"/>
                  </a:lnTo>
                  <a:lnTo>
                    <a:pt x="0" y="11"/>
                  </a:lnTo>
                  <a:lnTo>
                    <a:pt x="0" y="15"/>
                  </a:lnTo>
                  <a:lnTo>
                    <a:pt x="1" y="18"/>
                  </a:lnTo>
                  <a:lnTo>
                    <a:pt x="3" y="20"/>
                  </a:lnTo>
                  <a:lnTo>
                    <a:pt x="6" y="21"/>
                  </a:lnTo>
                  <a:lnTo>
                    <a:pt x="8" y="22"/>
                  </a:lnTo>
                  <a:lnTo>
                    <a:pt x="10" y="22"/>
                  </a:lnTo>
                  <a:lnTo>
                    <a:pt x="19" y="19"/>
                  </a:lnTo>
                  <a:lnTo>
                    <a:pt x="27" y="15"/>
                  </a:lnTo>
                  <a:lnTo>
                    <a:pt x="30" y="11"/>
                  </a:lnTo>
                  <a:lnTo>
                    <a:pt x="31" y="10"/>
                  </a:lnTo>
                  <a:lnTo>
                    <a:pt x="31" y="12"/>
                  </a:lnTo>
                  <a:lnTo>
                    <a:pt x="30" y="14"/>
                  </a:lnTo>
                  <a:lnTo>
                    <a:pt x="31" y="14"/>
                  </a:lnTo>
                  <a:lnTo>
                    <a:pt x="33" y="1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09" name="Freeform 4732"/>
            <p:cNvSpPr>
              <a:spLocks/>
            </p:cNvSpPr>
            <p:nvPr/>
          </p:nvSpPr>
          <p:spPr bwMode="auto">
            <a:xfrm>
              <a:off x="4213" y="1422"/>
              <a:ext cx="7" cy="1"/>
            </a:xfrm>
            <a:custGeom>
              <a:avLst/>
              <a:gdLst>
                <a:gd name="T0" fmla="*/ 2 w 9"/>
                <a:gd name="T1" fmla="*/ 1 h 2"/>
                <a:gd name="T2" fmla="*/ 2 w 9"/>
                <a:gd name="T3" fmla="*/ 1 h 2"/>
                <a:gd name="T4" fmla="*/ 2 w 9"/>
                <a:gd name="T5" fmla="*/ 1 h 2"/>
                <a:gd name="T6" fmla="*/ 2 w 9"/>
                <a:gd name="T7" fmla="*/ 1 h 2"/>
                <a:gd name="T8" fmla="*/ 2 w 9"/>
                <a:gd name="T9" fmla="*/ 1 h 2"/>
                <a:gd name="T10" fmla="*/ 2 w 9"/>
                <a:gd name="T11" fmla="*/ 0 h 2"/>
                <a:gd name="T12" fmla="*/ 2 w 9"/>
                <a:gd name="T13" fmla="*/ 1 h 2"/>
                <a:gd name="T14" fmla="*/ 2 w 9"/>
                <a:gd name="T15" fmla="*/ 1 h 2"/>
                <a:gd name="T16" fmla="*/ 0 w 9"/>
                <a:gd name="T17" fmla="*/ 1 h 2"/>
                <a:gd name="T18" fmla="*/ 1 w 9"/>
                <a:gd name="T19" fmla="*/ 1 h 2"/>
                <a:gd name="T20" fmla="*/ 2 w 9"/>
                <a:gd name="T21" fmla="*/ 1 h 2"/>
                <a:gd name="T22" fmla="*/ 2 w 9"/>
                <a:gd name="T23" fmla="*/ 1 h 2"/>
                <a:gd name="T24" fmla="*/ 2 w 9"/>
                <a:gd name="T25" fmla="*/ 1 h 2"/>
                <a:gd name="T26" fmla="*/ 2 w 9"/>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2"/>
                <a:gd name="T44" fmla="*/ 9 w 9"/>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2">
                  <a:moveTo>
                    <a:pt x="7" y="2"/>
                  </a:moveTo>
                  <a:lnTo>
                    <a:pt x="7" y="2"/>
                  </a:lnTo>
                  <a:lnTo>
                    <a:pt x="9" y="2"/>
                  </a:lnTo>
                  <a:lnTo>
                    <a:pt x="8" y="1"/>
                  </a:lnTo>
                  <a:lnTo>
                    <a:pt x="5" y="0"/>
                  </a:lnTo>
                  <a:lnTo>
                    <a:pt x="2" y="1"/>
                  </a:lnTo>
                  <a:lnTo>
                    <a:pt x="0" y="2"/>
                  </a:lnTo>
                  <a:lnTo>
                    <a:pt x="1" y="2"/>
                  </a:lnTo>
                  <a:lnTo>
                    <a:pt x="2" y="2"/>
                  </a:lnTo>
                  <a:lnTo>
                    <a:pt x="7"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0" name="Freeform 4733"/>
            <p:cNvSpPr>
              <a:spLocks/>
            </p:cNvSpPr>
            <p:nvPr/>
          </p:nvSpPr>
          <p:spPr bwMode="auto">
            <a:xfrm>
              <a:off x="4714" y="1445"/>
              <a:ext cx="3" cy="2"/>
            </a:xfrm>
            <a:custGeom>
              <a:avLst/>
              <a:gdLst>
                <a:gd name="T0" fmla="*/ 1 w 4"/>
                <a:gd name="T1" fmla="*/ 2 h 2"/>
                <a:gd name="T2" fmla="*/ 1 w 4"/>
                <a:gd name="T3" fmla="*/ 2 h 2"/>
                <a:gd name="T4" fmla="*/ 2 w 4"/>
                <a:gd name="T5" fmla="*/ 2 h 2"/>
                <a:gd name="T6" fmla="*/ 2 w 4"/>
                <a:gd name="T7" fmla="*/ 2 h 2"/>
                <a:gd name="T8" fmla="*/ 2 w 4"/>
                <a:gd name="T9" fmla="*/ 2 h 2"/>
                <a:gd name="T10" fmla="*/ 2 w 4"/>
                <a:gd name="T11" fmla="*/ 1 h 2"/>
                <a:gd name="T12" fmla="*/ 2 w 4"/>
                <a:gd name="T13" fmla="*/ 0 h 2"/>
                <a:gd name="T14" fmla="*/ 2 w 4"/>
                <a:gd name="T15" fmla="*/ 0 h 2"/>
                <a:gd name="T16" fmla="*/ 2 w 4"/>
                <a:gd name="T17" fmla="*/ 0 h 2"/>
                <a:gd name="T18" fmla="*/ 1 w 4"/>
                <a:gd name="T19" fmla="*/ 1 h 2"/>
                <a:gd name="T20" fmla="*/ 1 w 4"/>
                <a:gd name="T21" fmla="*/ 1 h 2"/>
                <a:gd name="T22" fmla="*/ 0 w 4"/>
                <a:gd name="T23" fmla="*/ 1 h 2"/>
                <a:gd name="T24" fmla="*/ 0 w 4"/>
                <a:gd name="T25" fmla="*/ 2 h 2"/>
                <a:gd name="T26" fmla="*/ 1 w 4"/>
                <a:gd name="T27" fmla="*/ 2 h 2"/>
                <a:gd name="T28" fmla="*/ 1 w 4"/>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2"/>
                <a:gd name="T47" fmla="*/ 4 w 4"/>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2">
                  <a:moveTo>
                    <a:pt x="1" y="2"/>
                  </a:moveTo>
                  <a:lnTo>
                    <a:pt x="1" y="2"/>
                  </a:lnTo>
                  <a:lnTo>
                    <a:pt x="2" y="2"/>
                  </a:lnTo>
                  <a:lnTo>
                    <a:pt x="4" y="2"/>
                  </a:lnTo>
                  <a:lnTo>
                    <a:pt x="4" y="1"/>
                  </a:lnTo>
                  <a:lnTo>
                    <a:pt x="3" y="0"/>
                  </a:lnTo>
                  <a:lnTo>
                    <a:pt x="2" y="0"/>
                  </a:lnTo>
                  <a:lnTo>
                    <a:pt x="1" y="1"/>
                  </a:lnTo>
                  <a:lnTo>
                    <a:pt x="0" y="1"/>
                  </a:lnTo>
                  <a:lnTo>
                    <a:pt x="0" y="2"/>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1" name="Freeform 4734"/>
            <p:cNvSpPr>
              <a:spLocks/>
            </p:cNvSpPr>
            <p:nvPr/>
          </p:nvSpPr>
          <p:spPr bwMode="auto">
            <a:xfrm>
              <a:off x="4877" y="1504"/>
              <a:ext cx="10" cy="2"/>
            </a:xfrm>
            <a:custGeom>
              <a:avLst/>
              <a:gdLst>
                <a:gd name="T0" fmla="*/ 1 w 13"/>
                <a:gd name="T1" fmla="*/ 1 h 3"/>
                <a:gd name="T2" fmla="*/ 1 w 13"/>
                <a:gd name="T3" fmla="*/ 1 h 3"/>
                <a:gd name="T4" fmla="*/ 2 w 13"/>
                <a:gd name="T5" fmla="*/ 1 h 3"/>
                <a:gd name="T6" fmla="*/ 2 w 13"/>
                <a:gd name="T7" fmla="*/ 1 h 3"/>
                <a:gd name="T8" fmla="*/ 2 w 13"/>
                <a:gd name="T9" fmla="*/ 1 h 3"/>
                <a:gd name="T10" fmla="*/ 2 w 13"/>
                <a:gd name="T11" fmla="*/ 1 h 3"/>
                <a:gd name="T12" fmla="*/ 2 w 13"/>
                <a:gd name="T13" fmla="*/ 1 h 3"/>
                <a:gd name="T14" fmla="*/ 2 w 13"/>
                <a:gd name="T15" fmla="*/ 1 h 3"/>
                <a:gd name="T16" fmla="*/ 2 w 13"/>
                <a:gd name="T17" fmla="*/ 1 h 3"/>
                <a:gd name="T18" fmla="*/ 2 w 13"/>
                <a:gd name="T19" fmla="*/ 1 h 3"/>
                <a:gd name="T20" fmla="*/ 2 w 13"/>
                <a:gd name="T21" fmla="*/ 1 h 3"/>
                <a:gd name="T22" fmla="*/ 2 w 13"/>
                <a:gd name="T23" fmla="*/ 1 h 3"/>
                <a:gd name="T24" fmla="*/ 2 w 13"/>
                <a:gd name="T25" fmla="*/ 0 h 3"/>
                <a:gd name="T26" fmla="*/ 2 w 13"/>
                <a:gd name="T27" fmla="*/ 0 h 3"/>
                <a:gd name="T28" fmla="*/ 1 w 13"/>
                <a:gd name="T29" fmla="*/ 1 h 3"/>
                <a:gd name="T30" fmla="*/ 0 w 13"/>
                <a:gd name="T31" fmla="*/ 1 h 3"/>
                <a:gd name="T32" fmla="*/ 1 w 13"/>
                <a:gd name="T33" fmla="*/ 1 h 3"/>
                <a:gd name="T34" fmla="*/ 1 w 13"/>
                <a:gd name="T35" fmla="*/ 1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3"/>
                <a:gd name="T56" fmla="*/ 13 w 13"/>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3">
                  <a:moveTo>
                    <a:pt x="1" y="2"/>
                  </a:moveTo>
                  <a:lnTo>
                    <a:pt x="1" y="2"/>
                  </a:lnTo>
                  <a:lnTo>
                    <a:pt x="2" y="2"/>
                  </a:lnTo>
                  <a:lnTo>
                    <a:pt x="4" y="1"/>
                  </a:lnTo>
                  <a:lnTo>
                    <a:pt x="5" y="1"/>
                  </a:lnTo>
                  <a:lnTo>
                    <a:pt x="6" y="2"/>
                  </a:lnTo>
                  <a:lnTo>
                    <a:pt x="9" y="3"/>
                  </a:lnTo>
                  <a:lnTo>
                    <a:pt x="13" y="2"/>
                  </a:lnTo>
                  <a:lnTo>
                    <a:pt x="13" y="1"/>
                  </a:lnTo>
                  <a:lnTo>
                    <a:pt x="7" y="0"/>
                  </a:lnTo>
                  <a:lnTo>
                    <a:pt x="1" y="1"/>
                  </a:lnTo>
                  <a:lnTo>
                    <a:pt x="0" y="1"/>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2" name="Freeform 4735"/>
            <p:cNvSpPr>
              <a:spLocks/>
            </p:cNvSpPr>
            <p:nvPr/>
          </p:nvSpPr>
          <p:spPr bwMode="auto">
            <a:xfrm>
              <a:off x="5270" y="1541"/>
              <a:ext cx="20" cy="10"/>
            </a:xfrm>
            <a:custGeom>
              <a:avLst/>
              <a:gdLst>
                <a:gd name="T0" fmla="*/ 2 w 25"/>
                <a:gd name="T1" fmla="*/ 3 h 12"/>
                <a:gd name="T2" fmla="*/ 2 w 25"/>
                <a:gd name="T3" fmla="*/ 3 h 12"/>
                <a:gd name="T4" fmla="*/ 2 w 25"/>
                <a:gd name="T5" fmla="*/ 3 h 12"/>
                <a:gd name="T6" fmla="*/ 2 w 25"/>
                <a:gd name="T7" fmla="*/ 3 h 12"/>
                <a:gd name="T8" fmla="*/ 2 w 25"/>
                <a:gd name="T9" fmla="*/ 3 h 12"/>
                <a:gd name="T10" fmla="*/ 2 w 25"/>
                <a:gd name="T11" fmla="*/ 3 h 12"/>
                <a:gd name="T12" fmla="*/ 2 w 25"/>
                <a:gd name="T13" fmla="*/ 3 h 12"/>
                <a:gd name="T14" fmla="*/ 2 w 25"/>
                <a:gd name="T15" fmla="*/ 3 h 12"/>
                <a:gd name="T16" fmla="*/ 2 w 25"/>
                <a:gd name="T17" fmla="*/ 3 h 12"/>
                <a:gd name="T18" fmla="*/ 2 w 25"/>
                <a:gd name="T19" fmla="*/ 3 h 12"/>
                <a:gd name="T20" fmla="*/ 2 w 25"/>
                <a:gd name="T21" fmla="*/ 3 h 12"/>
                <a:gd name="T22" fmla="*/ 2 w 25"/>
                <a:gd name="T23" fmla="*/ 3 h 12"/>
                <a:gd name="T24" fmla="*/ 2 w 25"/>
                <a:gd name="T25" fmla="*/ 2 h 12"/>
                <a:gd name="T26" fmla="*/ 2 w 25"/>
                <a:gd name="T27" fmla="*/ 2 h 12"/>
                <a:gd name="T28" fmla="*/ 2 w 25"/>
                <a:gd name="T29" fmla="*/ 2 h 12"/>
                <a:gd name="T30" fmla="*/ 2 w 25"/>
                <a:gd name="T31" fmla="*/ 2 h 12"/>
                <a:gd name="T32" fmla="*/ 2 w 25"/>
                <a:gd name="T33" fmla="*/ 2 h 12"/>
                <a:gd name="T34" fmla="*/ 2 w 25"/>
                <a:gd name="T35" fmla="*/ 0 h 12"/>
                <a:gd name="T36" fmla="*/ 2 w 25"/>
                <a:gd name="T37" fmla="*/ 0 h 12"/>
                <a:gd name="T38" fmla="*/ 2 w 25"/>
                <a:gd name="T39" fmla="*/ 0 h 12"/>
                <a:gd name="T40" fmla="*/ 2 w 25"/>
                <a:gd name="T41" fmla="*/ 0 h 12"/>
                <a:gd name="T42" fmla="*/ 1 w 25"/>
                <a:gd name="T43" fmla="*/ 3 h 12"/>
                <a:gd name="T44" fmla="*/ 1 w 25"/>
                <a:gd name="T45" fmla="*/ 3 h 12"/>
                <a:gd name="T46" fmla="*/ 0 w 25"/>
                <a:gd name="T47" fmla="*/ 3 h 12"/>
                <a:gd name="T48" fmla="*/ 1 w 25"/>
                <a:gd name="T49" fmla="*/ 3 h 12"/>
                <a:gd name="T50" fmla="*/ 2 w 25"/>
                <a:gd name="T51" fmla="*/ 3 h 12"/>
                <a:gd name="T52" fmla="*/ 2 w 25"/>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
                <a:gd name="T82" fmla="*/ 0 h 12"/>
                <a:gd name="T83" fmla="*/ 25 w 25"/>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 h="12">
                  <a:moveTo>
                    <a:pt x="2" y="6"/>
                  </a:moveTo>
                  <a:lnTo>
                    <a:pt x="2" y="6"/>
                  </a:lnTo>
                  <a:lnTo>
                    <a:pt x="9" y="9"/>
                  </a:lnTo>
                  <a:lnTo>
                    <a:pt x="14" y="11"/>
                  </a:lnTo>
                  <a:lnTo>
                    <a:pt x="21" y="12"/>
                  </a:lnTo>
                  <a:lnTo>
                    <a:pt x="23" y="11"/>
                  </a:lnTo>
                  <a:lnTo>
                    <a:pt x="25" y="9"/>
                  </a:lnTo>
                  <a:lnTo>
                    <a:pt x="25" y="7"/>
                  </a:lnTo>
                  <a:lnTo>
                    <a:pt x="25" y="5"/>
                  </a:lnTo>
                  <a:lnTo>
                    <a:pt x="25" y="2"/>
                  </a:lnTo>
                  <a:lnTo>
                    <a:pt x="24" y="2"/>
                  </a:lnTo>
                  <a:lnTo>
                    <a:pt x="21" y="2"/>
                  </a:lnTo>
                  <a:lnTo>
                    <a:pt x="17" y="2"/>
                  </a:lnTo>
                  <a:lnTo>
                    <a:pt x="12" y="0"/>
                  </a:lnTo>
                  <a:lnTo>
                    <a:pt x="8" y="0"/>
                  </a:lnTo>
                  <a:lnTo>
                    <a:pt x="5" y="0"/>
                  </a:lnTo>
                  <a:lnTo>
                    <a:pt x="1" y="4"/>
                  </a:lnTo>
                  <a:lnTo>
                    <a:pt x="0" y="5"/>
                  </a:lnTo>
                  <a:lnTo>
                    <a:pt x="1" y="6"/>
                  </a:lnTo>
                  <a:lnTo>
                    <a:pt x="2"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3" name="Freeform 4736"/>
            <p:cNvSpPr>
              <a:spLocks/>
            </p:cNvSpPr>
            <p:nvPr/>
          </p:nvSpPr>
          <p:spPr bwMode="auto">
            <a:xfrm>
              <a:off x="5176" y="1520"/>
              <a:ext cx="3" cy="2"/>
            </a:xfrm>
            <a:custGeom>
              <a:avLst/>
              <a:gdLst>
                <a:gd name="T0" fmla="*/ 1 w 4"/>
                <a:gd name="T1" fmla="*/ 1 h 3"/>
                <a:gd name="T2" fmla="*/ 1 w 4"/>
                <a:gd name="T3" fmla="*/ 1 h 3"/>
                <a:gd name="T4" fmla="*/ 2 w 4"/>
                <a:gd name="T5" fmla="*/ 1 h 3"/>
                <a:gd name="T6" fmla="*/ 2 w 4"/>
                <a:gd name="T7" fmla="*/ 0 h 3"/>
                <a:gd name="T8" fmla="*/ 2 w 4"/>
                <a:gd name="T9" fmla="*/ 0 h 3"/>
                <a:gd name="T10" fmla="*/ 0 w 4"/>
                <a:gd name="T11" fmla="*/ 0 h 3"/>
                <a:gd name="T12" fmla="*/ 0 w 4"/>
                <a:gd name="T13" fmla="*/ 0 h 3"/>
                <a:gd name="T14" fmla="*/ 1 w 4"/>
                <a:gd name="T15" fmla="*/ 1 h 3"/>
                <a:gd name="T16" fmla="*/ 1 w 4"/>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1" y="1"/>
                  </a:moveTo>
                  <a:lnTo>
                    <a:pt x="1" y="1"/>
                  </a:lnTo>
                  <a:lnTo>
                    <a:pt x="4" y="3"/>
                  </a:lnTo>
                  <a:lnTo>
                    <a:pt x="2" y="0"/>
                  </a:lnTo>
                  <a:lnTo>
                    <a:pt x="0"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4" name="Freeform 4737"/>
            <p:cNvSpPr>
              <a:spLocks/>
            </p:cNvSpPr>
            <p:nvPr/>
          </p:nvSpPr>
          <p:spPr bwMode="auto">
            <a:xfrm>
              <a:off x="4984" y="2029"/>
              <a:ext cx="14" cy="13"/>
            </a:xfrm>
            <a:custGeom>
              <a:avLst/>
              <a:gdLst>
                <a:gd name="T0" fmla="*/ 2 w 18"/>
                <a:gd name="T1" fmla="*/ 1 h 16"/>
                <a:gd name="T2" fmla="*/ 2 w 18"/>
                <a:gd name="T3" fmla="*/ 1 h 16"/>
                <a:gd name="T4" fmla="*/ 2 w 18"/>
                <a:gd name="T5" fmla="*/ 0 h 16"/>
                <a:gd name="T6" fmla="*/ 2 w 18"/>
                <a:gd name="T7" fmla="*/ 0 h 16"/>
                <a:gd name="T8" fmla="*/ 2 w 18"/>
                <a:gd name="T9" fmla="*/ 0 h 16"/>
                <a:gd name="T10" fmla="*/ 2 w 18"/>
                <a:gd name="T11" fmla="*/ 1 h 16"/>
                <a:gd name="T12" fmla="*/ 2 w 18"/>
                <a:gd name="T13" fmla="*/ 1 h 16"/>
                <a:gd name="T14" fmla="*/ 0 w 18"/>
                <a:gd name="T15" fmla="*/ 2 h 16"/>
                <a:gd name="T16" fmla="*/ 0 w 18"/>
                <a:gd name="T17" fmla="*/ 2 h 16"/>
                <a:gd name="T18" fmla="*/ 0 w 18"/>
                <a:gd name="T19" fmla="*/ 2 h 16"/>
                <a:gd name="T20" fmla="*/ 0 w 18"/>
                <a:gd name="T21" fmla="*/ 2 h 16"/>
                <a:gd name="T22" fmla="*/ 0 w 18"/>
                <a:gd name="T23" fmla="*/ 2 h 16"/>
                <a:gd name="T24" fmla="*/ 0 w 18"/>
                <a:gd name="T25" fmla="*/ 2 h 16"/>
                <a:gd name="T26" fmla="*/ 1 w 18"/>
                <a:gd name="T27" fmla="*/ 2 h 16"/>
                <a:gd name="T28" fmla="*/ 1 w 18"/>
                <a:gd name="T29" fmla="*/ 2 h 16"/>
                <a:gd name="T30" fmla="*/ 2 w 18"/>
                <a:gd name="T31" fmla="*/ 2 h 16"/>
                <a:gd name="T32" fmla="*/ 2 w 18"/>
                <a:gd name="T33" fmla="*/ 2 h 16"/>
                <a:gd name="T34" fmla="*/ 2 w 18"/>
                <a:gd name="T35" fmla="*/ 2 h 16"/>
                <a:gd name="T36" fmla="*/ 2 w 18"/>
                <a:gd name="T37" fmla="*/ 2 h 16"/>
                <a:gd name="T38" fmla="*/ 2 w 18"/>
                <a:gd name="T39" fmla="*/ 2 h 16"/>
                <a:gd name="T40" fmla="*/ 2 w 18"/>
                <a:gd name="T41" fmla="*/ 2 h 16"/>
                <a:gd name="T42" fmla="*/ 2 w 18"/>
                <a:gd name="T43" fmla="*/ 2 h 16"/>
                <a:gd name="T44" fmla="*/ 2 w 18"/>
                <a:gd name="T45" fmla="*/ 2 h 16"/>
                <a:gd name="T46" fmla="*/ 2 w 18"/>
                <a:gd name="T47" fmla="*/ 2 h 16"/>
                <a:gd name="T48" fmla="*/ 2 w 18"/>
                <a:gd name="T49" fmla="*/ 2 h 16"/>
                <a:gd name="T50" fmla="*/ 2 w 18"/>
                <a:gd name="T51" fmla="*/ 2 h 16"/>
                <a:gd name="T52" fmla="*/ 2 w 18"/>
                <a:gd name="T53" fmla="*/ 2 h 16"/>
                <a:gd name="T54" fmla="*/ 2 w 18"/>
                <a:gd name="T55" fmla="*/ 1 h 16"/>
                <a:gd name="T56" fmla="*/ 2 w 18"/>
                <a:gd name="T57" fmla="*/ 1 h 16"/>
                <a:gd name="T58" fmla="*/ 2 w 18"/>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
                <a:gd name="T91" fmla="*/ 0 h 16"/>
                <a:gd name="T92" fmla="*/ 18 w 18"/>
                <a:gd name="T93" fmla="*/ 16 h 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 h="16">
                  <a:moveTo>
                    <a:pt x="16" y="1"/>
                  </a:moveTo>
                  <a:lnTo>
                    <a:pt x="16" y="1"/>
                  </a:lnTo>
                  <a:lnTo>
                    <a:pt x="12" y="0"/>
                  </a:lnTo>
                  <a:lnTo>
                    <a:pt x="11" y="0"/>
                  </a:lnTo>
                  <a:lnTo>
                    <a:pt x="10" y="1"/>
                  </a:lnTo>
                  <a:lnTo>
                    <a:pt x="0" y="12"/>
                  </a:lnTo>
                  <a:lnTo>
                    <a:pt x="0" y="14"/>
                  </a:lnTo>
                  <a:lnTo>
                    <a:pt x="0" y="15"/>
                  </a:lnTo>
                  <a:lnTo>
                    <a:pt x="0" y="16"/>
                  </a:lnTo>
                  <a:lnTo>
                    <a:pt x="1" y="16"/>
                  </a:lnTo>
                  <a:lnTo>
                    <a:pt x="3" y="14"/>
                  </a:lnTo>
                  <a:lnTo>
                    <a:pt x="3" y="13"/>
                  </a:lnTo>
                  <a:lnTo>
                    <a:pt x="5" y="12"/>
                  </a:lnTo>
                  <a:lnTo>
                    <a:pt x="7" y="10"/>
                  </a:lnTo>
                  <a:lnTo>
                    <a:pt x="8" y="7"/>
                  </a:lnTo>
                  <a:lnTo>
                    <a:pt x="11" y="5"/>
                  </a:lnTo>
                  <a:lnTo>
                    <a:pt x="16" y="2"/>
                  </a:lnTo>
                  <a:lnTo>
                    <a:pt x="18" y="1"/>
                  </a:lnTo>
                  <a:lnTo>
                    <a:pt x="16"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5" name="Freeform 4738"/>
            <p:cNvSpPr>
              <a:spLocks/>
            </p:cNvSpPr>
            <p:nvPr/>
          </p:nvSpPr>
          <p:spPr bwMode="auto">
            <a:xfrm>
              <a:off x="4999" y="2040"/>
              <a:ext cx="3" cy="1"/>
            </a:xfrm>
            <a:custGeom>
              <a:avLst/>
              <a:gdLst>
                <a:gd name="T0" fmla="*/ 3 w 3"/>
                <a:gd name="T1" fmla="*/ 0 h 1"/>
                <a:gd name="T2" fmla="*/ 3 w 3"/>
                <a:gd name="T3" fmla="*/ 0 h 1"/>
                <a:gd name="T4" fmla="*/ 0 w 3"/>
                <a:gd name="T5" fmla="*/ 1 h 1"/>
                <a:gd name="T6" fmla="*/ 0 w 3"/>
                <a:gd name="T7" fmla="*/ 1 h 1"/>
                <a:gd name="T8" fmla="*/ 2 w 3"/>
                <a:gd name="T9" fmla="*/ 1 h 1"/>
                <a:gd name="T10" fmla="*/ 3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0" y="1"/>
                  </a:lnTo>
                  <a:lnTo>
                    <a:pt x="2" y="1"/>
                  </a:lnTo>
                  <a:lnTo>
                    <a:pt x="3"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6" name="Freeform 4739"/>
            <p:cNvSpPr>
              <a:spLocks/>
            </p:cNvSpPr>
            <p:nvPr/>
          </p:nvSpPr>
          <p:spPr bwMode="auto">
            <a:xfrm>
              <a:off x="5002" y="2013"/>
              <a:ext cx="25" cy="18"/>
            </a:xfrm>
            <a:custGeom>
              <a:avLst/>
              <a:gdLst>
                <a:gd name="T0" fmla="*/ 2 w 31"/>
                <a:gd name="T1" fmla="*/ 1 h 21"/>
                <a:gd name="T2" fmla="*/ 2 w 31"/>
                <a:gd name="T3" fmla="*/ 1 h 21"/>
                <a:gd name="T4" fmla="*/ 2 w 31"/>
                <a:gd name="T5" fmla="*/ 3 h 21"/>
                <a:gd name="T6" fmla="*/ 2 w 31"/>
                <a:gd name="T7" fmla="*/ 3 h 21"/>
                <a:gd name="T8" fmla="*/ 2 w 31"/>
                <a:gd name="T9" fmla="*/ 3 h 21"/>
                <a:gd name="T10" fmla="*/ 2 w 31"/>
                <a:gd name="T11" fmla="*/ 2 h 21"/>
                <a:gd name="T12" fmla="*/ 2 w 31"/>
                <a:gd name="T13" fmla="*/ 2 h 21"/>
                <a:gd name="T14" fmla="*/ 2 w 31"/>
                <a:gd name="T15" fmla="*/ 2 h 21"/>
                <a:gd name="T16" fmla="*/ 2 w 31"/>
                <a:gd name="T17" fmla="*/ 2 h 21"/>
                <a:gd name="T18" fmla="*/ 2 w 31"/>
                <a:gd name="T19" fmla="*/ 3 h 21"/>
                <a:gd name="T20" fmla="*/ 2 w 31"/>
                <a:gd name="T21" fmla="*/ 3 h 21"/>
                <a:gd name="T22" fmla="*/ 2 w 31"/>
                <a:gd name="T23" fmla="*/ 3 h 21"/>
                <a:gd name="T24" fmla="*/ 2 w 31"/>
                <a:gd name="T25" fmla="*/ 3 h 21"/>
                <a:gd name="T26" fmla="*/ 2 w 31"/>
                <a:gd name="T27" fmla="*/ 3 h 21"/>
                <a:gd name="T28" fmla="*/ 2 w 31"/>
                <a:gd name="T29" fmla="*/ 3 h 21"/>
                <a:gd name="T30" fmla="*/ 2 w 31"/>
                <a:gd name="T31" fmla="*/ 3 h 21"/>
                <a:gd name="T32" fmla="*/ 2 w 31"/>
                <a:gd name="T33" fmla="*/ 3 h 21"/>
                <a:gd name="T34" fmla="*/ 2 w 31"/>
                <a:gd name="T35" fmla="*/ 3 h 21"/>
                <a:gd name="T36" fmla="*/ 0 w 31"/>
                <a:gd name="T37" fmla="*/ 3 h 21"/>
                <a:gd name="T38" fmla="*/ 0 w 31"/>
                <a:gd name="T39" fmla="*/ 3 h 21"/>
                <a:gd name="T40" fmla="*/ 0 w 31"/>
                <a:gd name="T41" fmla="*/ 3 h 21"/>
                <a:gd name="T42" fmla="*/ 0 w 31"/>
                <a:gd name="T43" fmla="*/ 3 h 21"/>
                <a:gd name="T44" fmla="*/ 0 w 31"/>
                <a:gd name="T45" fmla="*/ 3 h 21"/>
                <a:gd name="T46" fmla="*/ 1 w 31"/>
                <a:gd name="T47" fmla="*/ 3 h 21"/>
                <a:gd name="T48" fmla="*/ 1 w 31"/>
                <a:gd name="T49" fmla="*/ 3 h 21"/>
                <a:gd name="T50" fmla="*/ 2 w 31"/>
                <a:gd name="T51" fmla="*/ 3 h 21"/>
                <a:gd name="T52" fmla="*/ 2 w 31"/>
                <a:gd name="T53" fmla="*/ 3 h 21"/>
                <a:gd name="T54" fmla="*/ 2 w 31"/>
                <a:gd name="T55" fmla="*/ 3 h 21"/>
                <a:gd name="T56" fmla="*/ 2 w 31"/>
                <a:gd name="T57" fmla="*/ 3 h 21"/>
                <a:gd name="T58" fmla="*/ 2 w 31"/>
                <a:gd name="T59" fmla="*/ 3 h 21"/>
                <a:gd name="T60" fmla="*/ 2 w 31"/>
                <a:gd name="T61" fmla="*/ 3 h 21"/>
                <a:gd name="T62" fmla="*/ 2 w 31"/>
                <a:gd name="T63" fmla="*/ 3 h 21"/>
                <a:gd name="T64" fmla="*/ 2 w 31"/>
                <a:gd name="T65" fmla="*/ 3 h 21"/>
                <a:gd name="T66" fmla="*/ 2 w 31"/>
                <a:gd name="T67" fmla="*/ 3 h 21"/>
                <a:gd name="T68" fmla="*/ 2 w 31"/>
                <a:gd name="T69" fmla="*/ 3 h 21"/>
                <a:gd name="T70" fmla="*/ 2 w 31"/>
                <a:gd name="T71" fmla="*/ 3 h 21"/>
                <a:gd name="T72" fmla="*/ 2 w 31"/>
                <a:gd name="T73" fmla="*/ 3 h 21"/>
                <a:gd name="T74" fmla="*/ 2 w 31"/>
                <a:gd name="T75" fmla="*/ 3 h 21"/>
                <a:gd name="T76" fmla="*/ 2 w 31"/>
                <a:gd name="T77" fmla="*/ 3 h 21"/>
                <a:gd name="T78" fmla="*/ 2 w 31"/>
                <a:gd name="T79" fmla="*/ 3 h 21"/>
                <a:gd name="T80" fmla="*/ 2 w 31"/>
                <a:gd name="T81" fmla="*/ 3 h 21"/>
                <a:gd name="T82" fmla="*/ 2 w 31"/>
                <a:gd name="T83" fmla="*/ 3 h 21"/>
                <a:gd name="T84" fmla="*/ 2 w 31"/>
                <a:gd name="T85" fmla="*/ 3 h 21"/>
                <a:gd name="T86" fmla="*/ 2 w 31"/>
                <a:gd name="T87" fmla="*/ 3 h 21"/>
                <a:gd name="T88" fmla="*/ 2 w 31"/>
                <a:gd name="T89" fmla="*/ 3 h 21"/>
                <a:gd name="T90" fmla="*/ 2 w 31"/>
                <a:gd name="T91" fmla="*/ 3 h 21"/>
                <a:gd name="T92" fmla="*/ 2 w 31"/>
                <a:gd name="T93" fmla="*/ 3 h 21"/>
                <a:gd name="T94" fmla="*/ 2 w 31"/>
                <a:gd name="T95" fmla="*/ 3 h 21"/>
                <a:gd name="T96" fmla="*/ 2 w 31"/>
                <a:gd name="T97" fmla="*/ 2 h 21"/>
                <a:gd name="T98" fmla="*/ 2 w 31"/>
                <a:gd name="T99" fmla="*/ 1 h 21"/>
                <a:gd name="T100" fmla="*/ 2 w 31"/>
                <a:gd name="T101" fmla="*/ 1 h 21"/>
                <a:gd name="T102" fmla="*/ 2 w 31"/>
                <a:gd name="T103" fmla="*/ 0 h 21"/>
                <a:gd name="T104" fmla="*/ 2 w 31"/>
                <a:gd name="T105" fmla="*/ 1 h 21"/>
                <a:gd name="T106" fmla="*/ 2 w 31"/>
                <a:gd name="T107" fmla="*/ 1 h 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1"/>
                <a:gd name="T163" fmla="*/ 0 h 21"/>
                <a:gd name="T164" fmla="*/ 31 w 31"/>
                <a:gd name="T165" fmla="*/ 21 h 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1" h="21">
                  <a:moveTo>
                    <a:pt x="29" y="1"/>
                  </a:moveTo>
                  <a:lnTo>
                    <a:pt x="29" y="1"/>
                  </a:lnTo>
                  <a:lnTo>
                    <a:pt x="22" y="4"/>
                  </a:lnTo>
                  <a:lnTo>
                    <a:pt x="19" y="4"/>
                  </a:lnTo>
                  <a:lnTo>
                    <a:pt x="17" y="2"/>
                  </a:lnTo>
                  <a:lnTo>
                    <a:pt x="16" y="2"/>
                  </a:lnTo>
                  <a:lnTo>
                    <a:pt x="14" y="5"/>
                  </a:lnTo>
                  <a:lnTo>
                    <a:pt x="4" y="13"/>
                  </a:lnTo>
                  <a:lnTo>
                    <a:pt x="3" y="13"/>
                  </a:lnTo>
                  <a:lnTo>
                    <a:pt x="3" y="14"/>
                  </a:lnTo>
                  <a:lnTo>
                    <a:pt x="3" y="16"/>
                  </a:lnTo>
                  <a:lnTo>
                    <a:pt x="2" y="17"/>
                  </a:lnTo>
                  <a:lnTo>
                    <a:pt x="0" y="18"/>
                  </a:lnTo>
                  <a:lnTo>
                    <a:pt x="0" y="19"/>
                  </a:lnTo>
                  <a:lnTo>
                    <a:pt x="0" y="21"/>
                  </a:lnTo>
                  <a:lnTo>
                    <a:pt x="1" y="20"/>
                  </a:lnTo>
                  <a:lnTo>
                    <a:pt x="2" y="19"/>
                  </a:lnTo>
                  <a:lnTo>
                    <a:pt x="4" y="19"/>
                  </a:lnTo>
                  <a:lnTo>
                    <a:pt x="5" y="18"/>
                  </a:lnTo>
                  <a:lnTo>
                    <a:pt x="7" y="17"/>
                  </a:lnTo>
                  <a:lnTo>
                    <a:pt x="8" y="15"/>
                  </a:lnTo>
                  <a:lnTo>
                    <a:pt x="10" y="14"/>
                  </a:lnTo>
                  <a:lnTo>
                    <a:pt x="11" y="13"/>
                  </a:lnTo>
                  <a:lnTo>
                    <a:pt x="12" y="12"/>
                  </a:lnTo>
                  <a:lnTo>
                    <a:pt x="12" y="10"/>
                  </a:lnTo>
                  <a:lnTo>
                    <a:pt x="14" y="10"/>
                  </a:lnTo>
                  <a:lnTo>
                    <a:pt x="15" y="10"/>
                  </a:lnTo>
                  <a:lnTo>
                    <a:pt x="16" y="9"/>
                  </a:lnTo>
                  <a:lnTo>
                    <a:pt x="19" y="7"/>
                  </a:lnTo>
                  <a:lnTo>
                    <a:pt x="25" y="5"/>
                  </a:lnTo>
                  <a:lnTo>
                    <a:pt x="29" y="3"/>
                  </a:lnTo>
                  <a:lnTo>
                    <a:pt x="30" y="3"/>
                  </a:lnTo>
                  <a:lnTo>
                    <a:pt x="31" y="2"/>
                  </a:lnTo>
                  <a:lnTo>
                    <a:pt x="30" y="1"/>
                  </a:lnTo>
                  <a:lnTo>
                    <a:pt x="30" y="0"/>
                  </a:lnTo>
                  <a:lnTo>
                    <a:pt x="29"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7" name="Freeform 4740"/>
            <p:cNvSpPr>
              <a:spLocks/>
            </p:cNvSpPr>
            <p:nvPr/>
          </p:nvSpPr>
          <p:spPr bwMode="auto">
            <a:xfrm>
              <a:off x="5036" y="2002"/>
              <a:ext cx="12" cy="10"/>
            </a:xfrm>
            <a:custGeom>
              <a:avLst/>
              <a:gdLst>
                <a:gd name="T0" fmla="*/ 2 w 15"/>
                <a:gd name="T1" fmla="*/ 0 h 12"/>
                <a:gd name="T2" fmla="*/ 2 w 15"/>
                <a:gd name="T3" fmla="*/ 0 h 12"/>
                <a:gd name="T4" fmla="*/ 2 w 15"/>
                <a:gd name="T5" fmla="*/ 0 h 12"/>
                <a:gd name="T6" fmla="*/ 2 w 15"/>
                <a:gd name="T7" fmla="*/ 0 h 12"/>
                <a:gd name="T8" fmla="*/ 2 w 15"/>
                <a:gd name="T9" fmla="*/ 0 h 12"/>
                <a:gd name="T10" fmla="*/ 2 w 15"/>
                <a:gd name="T11" fmla="*/ 1 h 12"/>
                <a:gd name="T12" fmla="*/ 2 w 15"/>
                <a:gd name="T13" fmla="*/ 2 h 12"/>
                <a:gd name="T14" fmla="*/ 2 w 15"/>
                <a:gd name="T15" fmla="*/ 2 h 12"/>
                <a:gd name="T16" fmla="*/ 2 w 15"/>
                <a:gd name="T17" fmla="*/ 3 h 12"/>
                <a:gd name="T18" fmla="*/ 1 w 15"/>
                <a:gd name="T19" fmla="*/ 3 h 12"/>
                <a:gd name="T20" fmla="*/ 1 w 15"/>
                <a:gd name="T21" fmla="*/ 3 h 12"/>
                <a:gd name="T22" fmla="*/ 0 w 15"/>
                <a:gd name="T23" fmla="*/ 3 h 12"/>
                <a:gd name="T24" fmla="*/ 0 w 15"/>
                <a:gd name="T25" fmla="*/ 3 h 12"/>
                <a:gd name="T26" fmla="*/ 0 w 15"/>
                <a:gd name="T27" fmla="*/ 3 h 12"/>
                <a:gd name="T28" fmla="*/ 2 w 15"/>
                <a:gd name="T29" fmla="*/ 3 h 12"/>
                <a:gd name="T30" fmla="*/ 2 w 15"/>
                <a:gd name="T31" fmla="*/ 3 h 12"/>
                <a:gd name="T32" fmla="*/ 2 w 15"/>
                <a:gd name="T33" fmla="*/ 1 h 12"/>
                <a:gd name="T34" fmla="*/ 2 w 15"/>
                <a:gd name="T35" fmla="*/ 1 h 12"/>
                <a:gd name="T36" fmla="*/ 2 w 15"/>
                <a:gd name="T37" fmla="*/ 0 h 12"/>
                <a:gd name="T38" fmla="*/ 2 w 15"/>
                <a:gd name="T39" fmla="*/ 0 h 12"/>
                <a:gd name="T40" fmla="*/ 2 w 15"/>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
                <a:gd name="T64" fmla="*/ 0 h 12"/>
                <a:gd name="T65" fmla="*/ 15 w 1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 h="12">
                  <a:moveTo>
                    <a:pt x="15" y="0"/>
                  </a:moveTo>
                  <a:lnTo>
                    <a:pt x="15" y="0"/>
                  </a:lnTo>
                  <a:lnTo>
                    <a:pt x="13" y="0"/>
                  </a:lnTo>
                  <a:lnTo>
                    <a:pt x="12" y="0"/>
                  </a:lnTo>
                  <a:lnTo>
                    <a:pt x="11" y="1"/>
                  </a:lnTo>
                  <a:lnTo>
                    <a:pt x="9" y="2"/>
                  </a:lnTo>
                  <a:lnTo>
                    <a:pt x="4" y="5"/>
                  </a:lnTo>
                  <a:lnTo>
                    <a:pt x="1" y="10"/>
                  </a:lnTo>
                  <a:lnTo>
                    <a:pt x="0" y="12"/>
                  </a:lnTo>
                  <a:lnTo>
                    <a:pt x="4" y="9"/>
                  </a:lnTo>
                  <a:lnTo>
                    <a:pt x="15" y="1"/>
                  </a:lnTo>
                  <a:lnTo>
                    <a:pt x="1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8" name="Freeform 4741"/>
            <p:cNvSpPr>
              <a:spLocks/>
            </p:cNvSpPr>
            <p:nvPr/>
          </p:nvSpPr>
          <p:spPr bwMode="auto">
            <a:xfrm>
              <a:off x="5066" y="1986"/>
              <a:ext cx="4" cy="6"/>
            </a:xfrm>
            <a:custGeom>
              <a:avLst/>
              <a:gdLst>
                <a:gd name="T0" fmla="*/ 2 w 5"/>
                <a:gd name="T1" fmla="*/ 1 h 7"/>
                <a:gd name="T2" fmla="*/ 2 w 5"/>
                <a:gd name="T3" fmla="*/ 1 h 7"/>
                <a:gd name="T4" fmla="*/ 2 w 5"/>
                <a:gd name="T5" fmla="*/ 3 h 7"/>
                <a:gd name="T6" fmla="*/ 0 w 5"/>
                <a:gd name="T7" fmla="*/ 3 h 7"/>
                <a:gd name="T8" fmla="*/ 0 w 5"/>
                <a:gd name="T9" fmla="*/ 3 h 7"/>
                <a:gd name="T10" fmla="*/ 0 w 5"/>
                <a:gd name="T11" fmla="*/ 3 h 7"/>
                <a:gd name="T12" fmla="*/ 2 w 5"/>
                <a:gd name="T13" fmla="*/ 3 h 7"/>
                <a:gd name="T14" fmla="*/ 2 w 5"/>
                <a:gd name="T15" fmla="*/ 3 h 7"/>
                <a:gd name="T16" fmla="*/ 2 w 5"/>
                <a:gd name="T17" fmla="*/ 1 h 7"/>
                <a:gd name="T18" fmla="*/ 2 w 5"/>
                <a:gd name="T19" fmla="*/ 0 h 7"/>
                <a:gd name="T20" fmla="*/ 2 w 5"/>
                <a:gd name="T21" fmla="*/ 1 h 7"/>
                <a:gd name="T22" fmla="*/ 2 w 5"/>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4" y="1"/>
                  </a:moveTo>
                  <a:lnTo>
                    <a:pt x="4" y="1"/>
                  </a:lnTo>
                  <a:lnTo>
                    <a:pt x="2" y="4"/>
                  </a:lnTo>
                  <a:lnTo>
                    <a:pt x="0" y="6"/>
                  </a:lnTo>
                  <a:lnTo>
                    <a:pt x="0" y="7"/>
                  </a:lnTo>
                  <a:lnTo>
                    <a:pt x="2" y="6"/>
                  </a:lnTo>
                  <a:lnTo>
                    <a:pt x="4" y="4"/>
                  </a:lnTo>
                  <a:lnTo>
                    <a:pt x="5" y="1"/>
                  </a:lnTo>
                  <a:lnTo>
                    <a:pt x="5" y="0"/>
                  </a:lnTo>
                  <a:lnTo>
                    <a:pt x="4"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19" name="Freeform 4742"/>
            <p:cNvSpPr>
              <a:spLocks/>
            </p:cNvSpPr>
            <p:nvPr/>
          </p:nvSpPr>
          <p:spPr bwMode="auto">
            <a:xfrm>
              <a:off x="5073" y="1982"/>
              <a:ext cx="0" cy="1"/>
            </a:xfrm>
            <a:custGeom>
              <a:avLst/>
              <a:gdLst>
                <a:gd name="T0" fmla="*/ 0 h 1"/>
                <a:gd name="T1" fmla="*/ 0 h 1"/>
                <a:gd name="T2" fmla="*/ 0 h 1"/>
                <a:gd name="T3" fmla="*/ 1 h 1"/>
                <a:gd name="T4" fmla="*/ 1 h 1"/>
                <a:gd name="T5" fmla="*/ 1 h 1"/>
                <a:gd name="T6" fmla="*/ 0 h 1"/>
                <a:gd name="T7" fmla="*/ 0 h 1"/>
                <a:gd name="T8" fmla="*/ 0 60000 65536"/>
                <a:gd name="T9" fmla="*/ 0 60000 65536"/>
                <a:gd name="T10" fmla="*/ 0 60000 65536"/>
                <a:gd name="T11" fmla="*/ 0 60000 65536"/>
                <a:gd name="T12" fmla="*/ 0 60000 65536"/>
                <a:gd name="T13" fmla="*/ 0 60000 65536"/>
                <a:gd name="T14" fmla="*/ 0 60000 65536"/>
                <a:gd name="T15" fmla="*/ 0 60000 65536"/>
                <a:gd name="T16" fmla="*/ 0 h 1"/>
                <a:gd name="T17" fmla="*/ 1 h 1"/>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1">
                  <a:moveTo>
                    <a:pt x="0" y="0"/>
                  </a:moveTo>
                  <a:lnTo>
                    <a:pt x="0" y="0"/>
                  </a:lnTo>
                  <a:lnTo>
                    <a:pt x="0"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0" name="Freeform 4743"/>
            <p:cNvSpPr>
              <a:spLocks/>
            </p:cNvSpPr>
            <p:nvPr/>
          </p:nvSpPr>
          <p:spPr bwMode="auto">
            <a:xfrm>
              <a:off x="5081" y="1975"/>
              <a:ext cx="1" cy="1"/>
            </a:xfrm>
            <a:custGeom>
              <a:avLst/>
              <a:gdLst>
                <a:gd name="T0" fmla="*/ 1 w 1"/>
                <a:gd name="T1" fmla="*/ 0 h 1"/>
                <a:gd name="T2" fmla="*/ 1 w 1"/>
                <a:gd name="T3" fmla="*/ 0 h 1"/>
                <a:gd name="T4" fmla="*/ 0 w 1"/>
                <a:gd name="T5" fmla="*/ 0 h 1"/>
                <a:gd name="T6" fmla="*/ 0 w 1"/>
                <a:gd name="T7" fmla="*/ 1 h 1"/>
                <a:gd name="T8" fmla="*/ 0 w 1"/>
                <a:gd name="T9" fmla="*/ 1 h 1"/>
                <a:gd name="T10" fmla="*/ 1 w 1"/>
                <a:gd name="T11" fmla="*/ 1 h 1"/>
                <a:gd name="T12" fmla="*/ 1 w 1"/>
                <a:gd name="T13" fmla="*/ 0 h 1"/>
                <a:gd name="T14" fmla="*/ 1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0"/>
                  </a:moveTo>
                  <a:lnTo>
                    <a:pt x="1" y="0"/>
                  </a:lnTo>
                  <a:lnTo>
                    <a:pt x="0" y="0"/>
                  </a:lnTo>
                  <a:lnTo>
                    <a:pt x="0" y="1"/>
                  </a:lnTo>
                  <a:lnTo>
                    <a:pt x="1"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1" name="Freeform 4744"/>
            <p:cNvSpPr>
              <a:spLocks/>
            </p:cNvSpPr>
            <p:nvPr/>
          </p:nvSpPr>
          <p:spPr bwMode="auto">
            <a:xfrm>
              <a:off x="5093" y="1957"/>
              <a:ext cx="3" cy="2"/>
            </a:xfrm>
            <a:custGeom>
              <a:avLst/>
              <a:gdLst>
                <a:gd name="T0" fmla="*/ 3 w 3"/>
                <a:gd name="T1" fmla="*/ 0 h 3"/>
                <a:gd name="T2" fmla="*/ 3 w 3"/>
                <a:gd name="T3" fmla="*/ 0 h 3"/>
                <a:gd name="T4" fmla="*/ 1 w 3"/>
                <a:gd name="T5" fmla="*/ 1 h 3"/>
                <a:gd name="T6" fmla="*/ 0 w 3"/>
                <a:gd name="T7" fmla="*/ 1 h 3"/>
                <a:gd name="T8" fmla="*/ 0 w 3"/>
                <a:gd name="T9" fmla="*/ 1 h 3"/>
                <a:gd name="T10" fmla="*/ 1 w 3"/>
                <a:gd name="T11" fmla="*/ 1 h 3"/>
                <a:gd name="T12" fmla="*/ 3 w 3"/>
                <a:gd name="T13" fmla="*/ 0 h 3"/>
                <a:gd name="T14" fmla="*/ 3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0"/>
                  </a:moveTo>
                  <a:lnTo>
                    <a:pt x="3" y="0"/>
                  </a:lnTo>
                  <a:lnTo>
                    <a:pt x="1" y="1"/>
                  </a:lnTo>
                  <a:lnTo>
                    <a:pt x="0" y="3"/>
                  </a:lnTo>
                  <a:lnTo>
                    <a:pt x="1" y="2"/>
                  </a:lnTo>
                  <a:lnTo>
                    <a:pt x="3"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2" name="Freeform 4745"/>
            <p:cNvSpPr>
              <a:spLocks/>
            </p:cNvSpPr>
            <p:nvPr/>
          </p:nvSpPr>
          <p:spPr bwMode="auto">
            <a:xfrm>
              <a:off x="5101" y="1944"/>
              <a:ext cx="3" cy="6"/>
            </a:xfrm>
            <a:custGeom>
              <a:avLst/>
              <a:gdLst>
                <a:gd name="T0" fmla="*/ 2 w 4"/>
                <a:gd name="T1" fmla="*/ 3 h 6"/>
                <a:gd name="T2" fmla="*/ 2 w 4"/>
                <a:gd name="T3" fmla="*/ 3 h 6"/>
                <a:gd name="T4" fmla="*/ 2 w 4"/>
                <a:gd name="T5" fmla="*/ 0 h 6"/>
                <a:gd name="T6" fmla="*/ 2 w 4"/>
                <a:gd name="T7" fmla="*/ 0 h 6"/>
                <a:gd name="T8" fmla="*/ 2 w 4"/>
                <a:gd name="T9" fmla="*/ 0 h 6"/>
                <a:gd name="T10" fmla="*/ 2 w 4"/>
                <a:gd name="T11" fmla="*/ 0 h 6"/>
                <a:gd name="T12" fmla="*/ 1 w 4"/>
                <a:gd name="T13" fmla="*/ 4 h 6"/>
                <a:gd name="T14" fmla="*/ 0 w 4"/>
                <a:gd name="T15" fmla="*/ 6 h 6"/>
                <a:gd name="T16" fmla="*/ 1 w 4"/>
                <a:gd name="T17" fmla="*/ 6 h 6"/>
                <a:gd name="T18" fmla="*/ 1 w 4"/>
                <a:gd name="T19" fmla="*/ 6 h 6"/>
                <a:gd name="T20" fmla="*/ 2 w 4"/>
                <a:gd name="T21" fmla="*/ 6 h 6"/>
                <a:gd name="T22" fmla="*/ 2 w 4"/>
                <a:gd name="T23" fmla="*/ 5 h 6"/>
                <a:gd name="T24" fmla="*/ 2 w 4"/>
                <a:gd name="T25" fmla="*/ 3 h 6"/>
                <a:gd name="T26" fmla="*/ 2 w 4"/>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4" y="3"/>
                  </a:moveTo>
                  <a:lnTo>
                    <a:pt x="4" y="3"/>
                  </a:lnTo>
                  <a:lnTo>
                    <a:pt x="4" y="0"/>
                  </a:lnTo>
                  <a:lnTo>
                    <a:pt x="3" y="0"/>
                  </a:lnTo>
                  <a:lnTo>
                    <a:pt x="1" y="4"/>
                  </a:lnTo>
                  <a:lnTo>
                    <a:pt x="0" y="6"/>
                  </a:lnTo>
                  <a:lnTo>
                    <a:pt x="1" y="6"/>
                  </a:lnTo>
                  <a:lnTo>
                    <a:pt x="2" y="6"/>
                  </a:lnTo>
                  <a:lnTo>
                    <a:pt x="3" y="5"/>
                  </a:lnTo>
                  <a:lnTo>
                    <a:pt x="4"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3" name="Freeform 4746"/>
            <p:cNvSpPr>
              <a:spLocks/>
            </p:cNvSpPr>
            <p:nvPr/>
          </p:nvSpPr>
          <p:spPr bwMode="auto">
            <a:xfrm>
              <a:off x="5109" y="1925"/>
              <a:ext cx="12" cy="13"/>
            </a:xfrm>
            <a:custGeom>
              <a:avLst/>
              <a:gdLst>
                <a:gd name="T0" fmla="*/ 2 w 15"/>
                <a:gd name="T1" fmla="*/ 1 h 16"/>
                <a:gd name="T2" fmla="*/ 2 w 15"/>
                <a:gd name="T3" fmla="*/ 1 h 16"/>
                <a:gd name="T4" fmla="*/ 2 w 15"/>
                <a:gd name="T5" fmla="*/ 2 h 16"/>
                <a:gd name="T6" fmla="*/ 2 w 15"/>
                <a:gd name="T7" fmla="*/ 2 h 16"/>
                <a:gd name="T8" fmla="*/ 2 w 15"/>
                <a:gd name="T9" fmla="*/ 2 h 16"/>
                <a:gd name="T10" fmla="*/ 2 w 15"/>
                <a:gd name="T11" fmla="*/ 2 h 16"/>
                <a:gd name="T12" fmla="*/ 2 w 15"/>
                <a:gd name="T13" fmla="*/ 2 h 16"/>
                <a:gd name="T14" fmla="*/ 2 w 15"/>
                <a:gd name="T15" fmla="*/ 2 h 16"/>
                <a:gd name="T16" fmla="*/ 2 w 15"/>
                <a:gd name="T17" fmla="*/ 2 h 16"/>
                <a:gd name="T18" fmla="*/ 1 w 15"/>
                <a:gd name="T19" fmla="*/ 2 h 16"/>
                <a:gd name="T20" fmla="*/ 0 w 15"/>
                <a:gd name="T21" fmla="*/ 2 h 16"/>
                <a:gd name="T22" fmla="*/ 0 w 15"/>
                <a:gd name="T23" fmla="*/ 2 h 16"/>
                <a:gd name="T24" fmla="*/ 0 w 15"/>
                <a:gd name="T25" fmla="*/ 2 h 16"/>
                <a:gd name="T26" fmla="*/ 0 w 15"/>
                <a:gd name="T27" fmla="*/ 2 h 16"/>
                <a:gd name="T28" fmla="*/ 0 w 15"/>
                <a:gd name="T29" fmla="*/ 2 h 16"/>
                <a:gd name="T30" fmla="*/ 0 w 15"/>
                <a:gd name="T31" fmla="*/ 2 h 16"/>
                <a:gd name="T32" fmla="*/ 0 w 15"/>
                <a:gd name="T33" fmla="*/ 2 h 16"/>
                <a:gd name="T34" fmla="*/ 0 w 15"/>
                <a:gd name="T35" fmla="*/ 2 h 16"/>
                <a:gd name="T36" fmla="*/ 0 w 15"/>
                <a:gd name="T37" fmla="*/ 2 h 16"/>
                <a:gd name="T38" fmla="*/ 1 w 15"/>
                <a:gd name="T39" fmla="*/ 2 h 16"/>
                <a:gd name="T40" fmla="*/ 1 w 15"/>
                <a:gd name="T41" fmla="*/ 2 h 16"/>
                <a:gd name="T42" fmla="*/ 2 w 15"/>
                <a:gd name="T43" fmla="*/ 2 h 16"/>
                <a:gd name="T44" fmla="*/ 2 w 15"/>
                <a:gd name="T45" fmla="*/ 2 h 16"/>
                <a:gd name="T46" fmla="*/ 2 w 15"/>
                <a:gd name="T47" fmla="*/ 2 h 16"/>
                <a:gd name="T48" fmla="*/ 2 w 15"/>
                <a:gd name="T49" fmla="*/ 2 h 16"/>
                <a:gd name="T50" fmla="*/ 2 w 15"/>
                <a:gd name="T51" fmla="*/ 2 h 16"/>
                <a:gd name="T52" fmla="*/ 2 w 15"/>
                <a:gd name="T53" fmla="*/ 2 h 16"/>
                <a:gd name="T54" fmla="*/ 2 w 15"/>
                <a:gd name="T55" fmla="*/ 2 h 16"/>
                <a:gd name="T56" fmla="*/ 2 w 15"/>
                <a:gd name="T57" fmla="*/ 2 h 16"/>
                <a:gd name="T58" fmla="*/ 2 w 15"/>
                <a:gd name="T59" fmla="*/ 2 h 16"/>
                <a:gd name="T60" fmla="*/ 2 w 15"/>
                <a:gd name="T61" fmla="*/ 2 h 16"/>
                <a:gd name="T62" fmla="*/ 2 w 15"/>
                <a:gd name="T63" fmla="*/ 2 h 16"/>
                <a:gd name="T64" fmla="*/ 2 w 15"/>
                <a:gd name="T65" fmla="*/ 0 h 16"/>
                <a:gd name="T66" fmla="*/ 2 w 15"/>
                <a:gd name="T67" fmla="*/ 0 h 16"/>
                <a:gd name="T68" fmla="*/ 2 w 15"/>
                <a:gd name="T69" fmla="*/ 1 h 16"/>
                <a:gd name="T70" fmla="*/ 2 w 15"/>
                <a:gd name="T71" fmla="*/ 1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5"/>
                <a:gd name="T109" fmla="*/ 0 h 16"/>
                <a:gd name="T110" fmla="*/ 15 w 15"/>
                <a:gd name="T111" fmla="*/ 16 h 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5" h="16">
                  <a:moveTo>
                    <a:pt x="10" y="1"/>
                  </a:moveTo>
                  <a:lnTo>
                    <a:pt x="10" y="1"/>
                  </a:lnTo>
                  <a:lnTo>
                    <a:pt x="9" y="4"/>
                  </a:lnTo>
                  <a:lnTo>
                    <a:pt x="8" y="5"/>
                  </a:lnTo>
                  <a:lnTo>
                    <a:pt x="7" y="6"/>
                  </a:lnTo>
                  <a:lnTo>
                    <a:pt x="4" y="7"/>
                  </a:lnTo>
                  <a:lnTo>
                    <a:pt x="3" y="10"/>
                  </a:lnTo>
                  <a:lnTo>
                    <a:pt x="1" y="11"/>
                  </a:lnTo>
                  <a:lnTo>
                    <a:pt x="0" y="10"/>
                  </a:lnTo>
                  <a:lnTo>
                    <a:pt x="0" y="11"/>
                  </a:lnTo>
                  <a:lnTo>
                    <a:pt x="0" y="12"/>
                  </a:lnTo>
                  <a:lnTo>
                    <a:pt x="0" y="13"/>
                  </a:lnTo>
                  <a:lnTo>
                    <a:pt x="0" y="14"/>
                  </a:lnTo>
                  <a:lnTo>
                    <a:pt x="1" y="15"/>
                  </a:lnTo>
                  <a:lnTo>
                    <a:pt x="2" y="16"/>
                  </a:lnTo>
                  <a:lnTo>
                    <a:pt x="3" y="15"/>
                  </a:lnTo>
                  <a:lnTo>
                    <a:pt x="4" y="14"/>
                  </a:lnTo>
                  <a:lnTo>
                    <a:pt x="7" y="11"/>
                  </a:lnTo>
                  <a:lnTo>
                    <a:pt x="9" y="10"/>
                  </a:lnTo>
                  <a:lnTo>
                    <a:pt x="13" y="6"/>
                  </a:lnTo>
                  <a:lnTo>
                    <a:pt x="14" y="4"/>
                  </a:lnTo>
                  <a:lnTo>
                    <a:pt x="15" y="2"/>
                  </a:lnTo>
                  <a:lnTo>
                    <a:pt x="13" y="0"/>
                  </a:lnTo>
                  <a:lnTo>
                    <a:pt x="11" y="0"/>
                  </a:lnTo>
                  <a:lnTo>
                    <a:pt x="1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4" name="Freeform 4747"/>
            <p:cNvSpPr>
              <a:spLocks/>
            </p:cNvSpPr>
            <p:nvPr/>
          </p:nvSpPr>
          <p:spPr bwMode="auto">
            <a:xfrm>
              <a:off x="4935" y="1860"/>
              <a:ext cx="41" cy="146"/>
            </a:xfrm>
            <a:custGeom>
              <a:avLst/>
              <a:gdLst>
                <a:gd name="T0" fmla="*/ 2 w 50"/>
                <a:gd name="T1" fmla="*/ 6 h 178"/>
                <a:gd name="T2" fmla="*/ 2 w 50"/>
                <a:gd name="T3" fmla="*/ 7 h 178"/>
                <a:gd name="T4" fmla="*/ 2 w 50"/>
                <a:gd name="T5" fmla="*/ 9 h 178"/>
                <a:gd name="T6" fmla="*/ 2 w 50"/>
                <a:gd name="T7" fmla="*/ 13 h 178"/>
                <a:gd name="T8" fmla="*/ 2 w 50"/>
                <a:gd name="T9" fmla="*/ 14 h 178"/>
                <a:gd name="T10" fmla="*/ 2 w 50"/>
                <a:gd name="T11" fmla="*/ 14 h 178"/>
                <a:gd name="T12" fmla="*/ 2 w 50"/>
                <a:gd name="T13" fmla="*/ 16 h 178"/>
                <a:gd name="T14" fmla="*/ 2 w 50"/>
                <a:gd name="T15" fmla="*/ 17 h 178"/>
                <a:gd name="T16" fmla="*/ 2 w 50"/>
                <a:gd name="T17" fmla="*/ 18 h 178"/>
                <a:gd name="T18" fmla="*/ 2 w 50"/>
                <a:gd name="T19" fmla="*/ 20 h 178"/>
                <a:gd name="T20" fmla="*/ 2 w 50"/>
                <a:gd name="T21" fmla="*/ 21 h 178"/>
                <a:gd name="T22" fmla="*/ 2 w 50"/>
                <a:gd name="T23" fmla="*/ 19 h 178"/>
                <a:gd name="T24" fmla="*/ 2 w 50"/>
                <a:gd name="T25" fmla="*/ 18 h 178"/>
                <a:gd name="T26" fmla="*/ 2 w 50"/>
                <a:gd name="T27" fmla="*/ 19 h 178"/>
                <a:gd name="T28" fmla="*/ 3 w 50"/>
                <a:gd name="T29" fmla="*/ 19 h 178"/>
                <a:gd name="T30" fmla="*/ 3 w 50"/>
                <a:gd name="T31" fmla="*/ 21 h 178"/>
                <a:gd name="T32" fmla="*/ 3 w 50"/>
                <a:gd name="T33" fmla="*/ 20 h 178"/>
                <a:gd name="T34" fmla="*/ 3 w 50"/>
                <a:gd name="T35" fmla="*/ 19 h 178"/>
                <a:gd name="T36" fmla="*/ 3 w 50"/>
                <a:gd name="T37" fmla="*/ 17 h 178"/>
                <a:gd name="T38" fmla="*/ 3 w 50"/>
                <a:gd name="T39" fmla="*/ 18 h 178"/>
                <a:gd name="T40" fmla="*/ 2 w 50"/>
                <a:gd name="T41" fmla="*/ 18 h 178"/>
                <a:gd name="T42" fmla="*/ 2 w 50"/>
                <a:gd name="T43" fmla="*/ 17 h 178"/>
                <a:gd name="T44" fmla="*/ 2 w 50"/>
                <a:gd name="T45" fmla="*/ 17 h 178"/>
                <a:gd name="T46" fmla="*/ 2 w 50"/>
                <a:gd name="T47" fmla="*/ 16 h 178"/>
                <a:gd name="T48" fmla="*/ 2 w 50"/>
                <a:gd name="T49" fmla="*/ 13 h 178"/>
                <a:gd name="T50" fmla="*/ 4 w 50"/>
                <a:gd name="T51" fmla="*/ 13 h 178"/>
                <a:gd name="T52" fmla="*/ 5 w 50"/>
                <a:gd name="T53" fmla="*/ 13 h 178"/>
                <a:gd name="T54" fmla="*/ 5 w 50"/>
                <a:gd name="T55" fmla="*/ 14 h 178"/>
                <a:gd name="T56" fmla="*/ 6 w 50"/>
                <a:gd name="T57" fmla="*/ 14 h 178"/>
                <a:gd name="T58" fmla="*/ 5 w 50"/>
                <a:gd name="T59" fmla="*/ 13 h 178"/>
                <a:gd name="T60" fmla="*/ 5 w 50"/>
                <a:gd name="T61" fmla="*/ 11 h 178"/>
                <a:gd name="T62" fmla="*/ 3 w 50"/>
                <a:gd name="T63" fmla="*/ 7 h 178"/>
                <a:gd name="T64" fmla="*/ 3 w 50"/>
                <a:gd name="T65" fmla="*/ 7 h 178"/>
                <a:gd name="T66" fmla="*/ 3 w 50"/>
                <a:gd name="T67" fmla="*/ 7 h 178"/>
                <a:gd name="T68" fmla="*/ 3 w 50"/>
                <a:gd name="T69" fmla="*/ 7 h 178"/>
                <a:gd name="T70" fmla="*/ 2 w 50"/>
                <a:gd name="T71" fmla="*/ 7 h 178"/>
                <a:gd name="T72" fmla="*/ 2 w 50"/>
                <a:gd name="T73" fmla="*/ 6 h 178"/>
                <a:gd name="T74" fmla="*/ 2 w 50"/>
                <a:gd name="T75" fmla="*/ 5 h 178"/>
                <a:gd name="T76" fmla="*/ 2 w 50"/>
                <a:gd name="T77" fmla="*/ 3 h 178"/>
                <a:gd name="T78" fmla="*/ 2 w 50"/>
                <a:gd name="T79" fmla="*/ 2 h 178"/>
                <a:gd name="T80" fmla="*/ 2 w 50"/>
                <a:gd name="T81" fmla="*/ 2 h 178"/>
                <a:gd name="T82" fmla="*/ 2 w 50"/>
                <a:gd name="T83" fmla="*/ 3 h 178"/>
                <a:gd name="T84" fmla="*/ 3 w 50"/>
                <a:gd name="T85" fmla="*/ 3 h 178"/>
                <a:gd name="T86" fmla="*/ 2 w 50"/>
                <a:gd name="T87" fmla="*/ 2 h 178"/>
                <a:gd name="T88" fmla="*/ 2 w 50"/>
                <a:gd name="T89" fmla="*/ 2 h 178"/>
                <a:gd name="T90" fmla="*/ 2 w 50"/>
                <a:gd name="T91" fmla="*/ 2 h 178"/>
                <a:gd name="T92" fmla="*/ 2 w 50"/>
                <a:gd name="T93" fmla="*/ 1 h 178"/>
                <a:gd name="T94" fmla="*/ 2 w 50"/>
                <a:gd name="T95" fmla="*/ 2 h 178"/>
                <a:gd name="T96" fmla="*/ 2 w 50"/>
                <a:gd name="T97" fmla="*/ 2 h 178"/>
                <a:gd name="T98" fmla="*/ 2 w 50"/>
                <a:gd name="T99" fmla="*/ 2 h 178"/>
                <a:gd name="T100" fmla="*/ 2 w 50"/>
                <a:gd name="T101" fmla="*/ 2 h 178"/>
                <a:gd name="T102" fmla="*/ 2 w 50"/>
                <a:gd name="T103" fmla="*/ 2 h 178"/>
                <a:gd name="T104" fmla="*/ 2 w 50"/>
                <a:gd name="T105" fmla="*/ 2 h 178"/>
                <a:gd name="T106" fmla="*/ 2 w 50"/>
                <a:gd name="T107" fmla="*/ 2 h 178"/>
                <a:gd name="T108" fmla="*/ 2 w 50"/>
                <a:gd name="T109" fmla="*/ 2 h 178"/>
                <a:gd name="T110" fmla="*/ 2 w 50"/>
                <a:gd name="T111" fmla="*/ 2 h 178"/>
                <a:gd name="T112" fmla="*/ 2 w 50"/>
                <a:gd name="T113" fmla="*/ 2 h 178"/>
                <a:gd name="T114" fmla="*/ 2 w 50"/>
                <a:gd name="T115" fmla="*/ 2 h 178"/>
                <a:gd name="T116" fmla="*/ 2 w 50"/>
                <a:gd name="T117" fmla="*/ 4 h 178"/>
                <a:gd name="T118" fmla="*/ 1 w 50"/>
                <a:gd name="T119" fmla="*/ 6 h 1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
                <a:gd name="T181" fmla="*/ 0 h 178"/>
                <a:gd name="T182" fmla="*/ 50 w 50"/>
                <a:gd name="T183" fmla="*/ 178 h 1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 h="178">
                  <a:moveTo>
                    <a:pt x="1" y="50"/>
                  </a:moveTo>
                  <a:lnTo>
                    <a:pt x="1" y="50"/>
                  </a:lnTo>
                  <a:lnTo>
                    <a:pt x="0" y="54"/>
                  </a:lnTo>
                  <a:lnTo>
                    <a:pt x="2" y="58"/>
                  </a:lnTo>
                  <a:lnTo>
                    <a:pt x="8" y="66"/>
                  </a:lnTo>
                  <a:lnTo>
                    <a:pt x="10" y="70"/>
                  </a:lnTo>
                  <a:lnTo>
                    <a:pt x="10" y="72"/>
                  </a:lnTo>
                  <a:lnTo>
                    <a:pt x="10" y="74"/>
                  </a:lnTo>
                  <a:lnTo>
                    <a:pt x="8" y="78"/>
                  </a:lnTo>
                  <a:lnTo>
                    <a:pt x="8" y="83"/>
                  </a:lnTo>
                  <a:lnTo>
                    <a:pt x="9" y="95"/>
                  </a:lnTo>
                  <a:lnTo>
                    <a:pt x="8" y="104"/>
                  </a:lnTo>
                  <a:lnTo>
                    <a:pt x="5" y="111"/>
                  </a:lnTo>
                  <a:lnTo>
                    <a:pt x="4" y="116"/>
                  </a:lnTo>
                  <a:lnTo>
                    <a:pt x="3" y="120"/>
                  </a:lnTo>
                  <a:lnTo>
                    <a:pt x="4" y="122"/>
                  </a:lnTo>
                  <a:lnTo>
                    <a:pt x="4" y="123"/>
                  </a:lnTo>
                  <a:lnTo>
                    <a:pt x="6" y="126"/>
                  </a:lnTo>
                  <a:lnTo>
                    <a:pt x="8" y="129"/>
                  </a:lnTo>
                  <a:lnTo>
                    <a:pt x="9" y="133"/>
                  </a:lnTo>
                  <a:lnTo>
                    <a:pt x="9" y="137"/>
                  </a:lnTo>
                  <a:lnTo>
                    <a:pt x="6" y="141"/>
                  </a:lnTo>
                  <a:lnTo>
                    <a:pt x="5" y="143"/>
                  </a:lnTo>
                  <a:lnTo>
                    <a:pt x="5" y="144"/>
                  </a:lnTo>
                  <a:lnTo>
                    <a:pt x="6" y="147"/>
                  </a:lnTo>
                  <a:lnTo>
                    <a:pt x="6" y="153"/>
                  </a:lnTo>
                  <a:lnTo>
                    <a:pt x="6" y="158"/>
                  </a:lnTo>
                  <a:lnTo>
                    <a:pt x="5" y="161"/>
                  </a:lnTo>
                  <a:lnTo>
                    <a:pt x="3" y="165"/>
                  </a:lnTo>
                  <a:lnTo>
                    <a:pt x="3" y="169"/>
                  </a:lnTo>
                  <a:lnTo>
                    <a:pt x="4" y="174"/>
                  </a:lnTo>
                  <a:lnTo>
                    <a:pt x="6" y="177"/>
                  </a:lnTo>
                  <a:lnTo>
                    <a:pt x="6" y="178"/>
                  </a:lnTo>
                  <a:lnTo>
                    <a:pt x="8" y="178"/>
                  </a:lnTo>
                  <a:lnTo>
                    <a:pt x="8" y="177"/>
                  </a:lnTo>
                  <a:lnTo>
                    <a:pt x="11" y="169"/>
                  </a:lnTo>
                  <a:lnTo>
                    <a:pt x="14" y="163"/>
                  </a:lnTo>
                  <a:lnTo>
                    <a:pt x="16" y="162"/>
                  </a:lnTo>
                  <a:lnTo>
                    <a:pt x="17" y="162"/>
                  </a:lnTo>
                  <a:lnTo>
                    <a:pt x="18" y="164"/>
                  </a:lnTo>
                  <a:lnTo>
                    <a:pt x="20" y="164"/>
                  </a:lnTo>
                  <a:lnTo>
                    <a:pt x="23" y="165"/>
                  </a:lnTo>
                  <a:lnTo>
                    <a:pt x="28" y="165"/>
                  </a:lnTo>
                  <a:lnTo>
                    <a:pt x="28" y="166"/>
                  </a:lnTo>
                  <a:lnTo>
                    <a:pt x="28" y="168"/>
                  </a:lnTo>
                  <a:lnTo>
                    <a:pt x="28" y="171"/>
                  </a:lnTo>
                  <a:lnTo>
                    <a:pt x="29" y="175"/>
                  </a:lnTo>
                  <a:lnTo>
                    <a:pt x="29" y="176"/>
                  </a:lnTo>
                  <a:lnTo>
                    <a:pt x="29" y="175"/>
                  </a:lnTo>
                  <a:lnTo>
                    <a:pt x="31" y="171"/>
                  </a:lnTo>
                  <a:lnTo>
                    <a:pt x="31" y="169"/>
                  </a:lnTo>
                  <a:lnTo>
                    <a:pt x="31" y="168"/>
                  </a:lnTo>
                  <a:lnTo>
                    <a:pt x="29" y="161"/>
                  </a:lnTo>
                  <a:lnTo>
                    <a:pt x="29" y="160"/>
                  </a:lnTo>
                  <a:lnTo>
                    <a:pt x="27" y="160"/>
                  </a:lnTo>
                  <a:lnTo>
                    <a:pt x="26" y="160"/>
                  </a:lnTo>
                  <a:lnTo>
                    <a:pt x="27" y="161"/>
                  </a:lnTo>
                  <a:lnTo>
                    <a:pt x="28" y="162"/>
                  </a:lnTo>
                  <a:lnTo>
                    <a:pt x="27" y="162"/>
                  </a:lnTo>
                  <a:lnTo>
                    <a:pt x="25" y="162"/>
                  </a:lnTo>
                  <a:lnTo>
                    <a:pt x="24" y="160"/>
                  </a:lnTo>
                  <a:lnTo>
                    <a:pt x="23" y="154"/>
                  </a:lnTo>
                  <a:lnTo>
                    <a:pt x="22" y="151"/>
                  </a:lnTo>
                  <a:lnTo>
                    <a:pt x="18" y="147"/>
                  </a:lnTo>
                  <a:lnTo>
                    <a:pt x="16" y="145"/>
                  </a:lnTo>
                  <a:lnTo>
                    <a:pt x="15" y="143"/>
                  </a:lnTo>
                  <a:lnTo>
                    <a:pt x="14" y="139"/>
                  </a:lnTo>
                  <a:lnTo>
                    <a:pt x="15" y="135"/>
                  </a:lnTo>
                  <a:lnTo>
                    <a:pt x="19" y="123"/>
                  </a:lnTo>
                  <a:lnTo>
                    <a:pt x="23" y="113"/>
                  </a:lnTo>
                  <a:lnTo>
                    <a:pt x="23" y="111"/>
                  </a:lnTo>
                  <a:lnTo>
                    <a:pt x="25" y="110"/>
                  </a:lnTo>
                  <a:lnTo>
                    <a:pt x="29" y="109"/>
                  </a:lnTo>
                  <a:lnTo>
                    <a:pt x="36" y="110"/>
                  </a:lnTo>
                  <a:lnTo>
                    <a:pt x="39" y="111"/>
                  </a:lnTo>
                  <a:lnTo>
                    <a:pt x="42" y="112"/>
                  </a:lnTo>
                  <a:lnTo>
                    <a:pt x="43" y="116"/>
                  </a:lnTo>
                  <a:lnTo>
                    <a:pt x="44" y="116"/>
                  </a:lnTo>
                  <a:lnTo>
                    <a:pt x="47" y="118"/>
                  </a:lnTo>
                  <a:lnTo>
                    <a:pt x="48" y="121"/>
                  </a:lnTo>
                  <a:lnTo>
                    <a:pt x="50" y="120"/>
                  </a:lnTo>
                  <a:lnTo>
                    <a:pt x="47" y="117"/>
                  </a:lnTo>
                  <a:lnTo>
                    <a:pt x="46" y="116"/>
                  </a:lnTo>
                  <a:lnTo>
                    <a:pt x="44" y="115"/>
                  </a:lnTo>
                  <a:lnTo>
                    <a:pt x="43" y="111"/>
                  </a:lnTo>
                  <a:lnTo>
                    <a:pt x="42" y="107"/>
                  </a:lnTo>
                  <a:lnTo>
                    <a:pt x="41" y="103"/>
                  </a:lnTo>
                  <a:lnTo>
                    <a:pt x="31" y="69"/>
                  </a:lnTo>
                  <a:lnTo>
                    <a:pt x="30" y="68"/>
                  </a:lnTo>
                  <a:lnTo>
                    <a:pt x="29" y="67"/>
                  </a:lnTo>
                  <a:lnTo>
                    <a:pt x="28" y="66"/>
                  </a:lnTo>
                  <a:lnTo>
                    <a:pt x="29" y="65"/>
                  </a:lnTo>
                  <a:lnTo>
                    <a:pt x="29" y="62"/>
                  </a:lnTo>
                  <a:lnTo>
                    <a:pt x="28" y="61"/>
                  </a:lnTo>
                  <a:lnTo>
                    <a:pt x="27" y="61"/>
                  </a:lnTo>
                  <a:lnTo>
                    <a:pt x="27" y="62"/>
                  </a:lnTo>
                  <a:lnTo>
                    <a:pt x="27" y="63"/>
                  </a:lnTo>
                  <a:lnTo>
                    <a:pt x="26" y="63"/>
                  </a:lnTo>
                  <a:lnTo>
                    <a:pt x="25" y="61"/>
                  </a:lnTo>
                  <a:lnTo>
                    <a:pt x="25" y="57"/>
                  </a:lnTo>
                  <a:lnTo>
                    <a:pt x="24" y="53"/>
                  </a:lnTo>
                  <a:lnTo>
                    <a:pt x="24" y="50"/>
                  </a:lnTo>
                  <a:lnTo>
                    <a:pt x="24" y="44"/>
                  </a:lnTo>
                  <a:lnTo>
                    <a:pt x="25" y="42"/>
                  </a:lnTo>
                  <a:lnTo>
                    <a:pt x="26" y="39"/>
                  </a:lnTo>
                  <a:lnTo>
                    <a:pt x="26" y="36"/>
                  </a:lnTo>
                  <a:lnTo>
                    <a:pt x="25" y="30"/>
                  </a:lnTo>
                  <a:lnTo>
                    <a:pt x="23" y="25"/>
                  </a:lnTo>
                  <a:lnTo>
                    <a:pt x="23" y="24"/>
                  </a:lnTo>
                  <a:lnTo>
                    <a:pt x="24" y="23"/>
                  </a:lnTo>
                  <a:lnTo>
                    <a:pt x="25" y="23"/>
                  </a:lnTo>
                  <a:lnTo>
                    <a:pt x="25" y="24"/>
                  </a:lnTo>
                  <a:lnTo>
                    <a:pt x="25" y="25"/>
                  </a:lnTo>
                  <a:lnTo>
                    <a:pt x="25" y="26"/>
                  </a:lnTo>
                  <a:lnTo>
                    <a:pt x="26" y="28"/>
                  </a:lnTo>
                  <a:lnTo>
                    <a:pt x="27" y="29"/>
                  </a:lnTo>
                  <a:lnTo>
                    <a:pt x="26" y="25"/>
                  </a:lnTo>
                  <a:lnTo>
                    <a:pt x="23" y="18"/>
                  </a:lnTo>
                  <a:lnTo>
                    <a:pt x="20" y="13"/>
                  </a:lnTo>
                  <a:lnTo>
                    <a:pt x="19" y="12"/>
                  </a:lnTo>
                  <a:lnTo>
                    <a:pt x="20" y="10"/>
                  </a:lnTo>
                  <a:lnTo>
                    <a:pt x="22" y="8"/>
                  </a:lnTo>
                  <a:lnTo>
                    <a:pt x="22" y="6"/>
                  </a:lnTo>
                  <a:lnTo>
                    <a:pt x="19" y="4"/>
                  </a:lnTo>
                  <a:lnTo>
                    <a:pt x="17" y="0"/>
                  </a:lnTo>
                  <a:lnTo>
                    <a:pt x="17" y="1"/>
                  </a:lnTo>
                  <a:lnTo>
                    <a:pt x="16" y="2"/>
                  </a:lnTo>
                  <a:lnTo>
                    <a:pt x="15" y="2"/>
                  </a:lnTo>
                  <a:lnTo>
                    <a:pt x="14" y="2"/>
                  </a:lnTo>
                  <a:lnTo>
                    <a:pt x="12" y="2"/>
                  </a:lnTo>
                  <a:lnTo>
                    <a:pt x="11" y="2"/>
                  </a:lnTo>
                  <a:lnTo>
                    <a:pt x="11" y="4"/>
                  </a:lnTo>
                  <a:lnTo>
                    <a:pt x="15" y="7"/>
                  </a:lnTo>
                  <a:lnTo>
                    <a:pt x="16" y="9"/>
                  </a:lnTo>
                  <a:lnTo>
                    <a:pt x="17" y="11"/>
                  </a:lnTo>
                  <a:lnTo>
                    <a:pt x="16" y="13"/>
                  </a:lnTo>
                  <a:lnTo>
                    <a:pt x="16" y="15"/>
                  </a:lnTo>
                  <a:lnTo>
                    <a:pt x="17" y="16"/>
                  </a:lnTo>
                  <a:lnTo>
                    <a:pt x="18" y="16"/>
                  </a:lnTo>
                  <a:lnTo>
                    <a:pt x="17" y="16"/>
                  </a:lnTo>
                  <a:lnTo>
                    <a:pt x="16" y="18"/>
                  </a:lnTo>
                  <a:lnTo>
                    <a:pt x="16" y="16"/>
                  </a:lnTo>
                  <a:lnTo>
                    <a:pt x="15" y="16"/>
                  </a:lnTo>
                  <a:lnTo>
                    <a:pt x="14" y="19"/>
                  </a:lnTo>
                  <a:lnTo>
                    <a:pt x="15" y="19"/>
                  </a:lnTo>
                  <a:lnTo>
                    <a:pt x="16" y="20"/>
                  </a:lnTo>
                  <a:lnTo>
                    <a:pt x="15" y="21"/>
                  </a:lnTo>
                  <a:lnTo>
                    <a:pt x="13" y="23"/>
                  </a:lnTo>
                  <a:lnTo>
                    <a:pt x="11" y="23"/>
                  </a:lnTo>
                  <a:lnTo>
                    <a:pt x="11" y="22"/>
                  </a:lnTo>
                  <a:lnTo>
                    <a:pt x="10" y="21"/>
                  </a:lnTo>
                  <a:lnTo>
                    <a:pt x="10" y="20"/>
                  </a:lnTo>
                  <a:lnTo>
                    <a:pt x="9" y="20"/>
                  </a:lnTo>
                  <a:lnTo>
                    <a:pt x="4" y="22"/>
                  </a:lnTo>
                  <a:lnTo>
                    <a:pt x="2" y="23"/>
                  </a:lnTo>
                  <a:lnTo>
                    <a:pt x="2" y="24"/>
                  </a:lnTo>
                  <a:lnTo>
                    <a:pt x="3" y="27"/>
                  </a:lnTo>
                  <a:lnTo>
                    <a:pt x="4" y="30"/>
                  </a:lnTo>
                  <a:lnTo>
                    <a:pt x="4" y="34"/>
                  </a:lnTo>
                  <a:lnTo>
                    <a:pt x="2" y="43"/>
                  </a:lnTo>
                  <a:lnTo>
                    <a:pt x="1" y="5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5" name="Freeform 4748"/>
            <p:cNvSpPr>
              <a:spLocks/>
            </p:cNvSpPr>
            <p:nvPr/>
          </p:nvSpPr>
          <p:spPr bwMode="auto">
            <a:xfrm>
              <a:off x="4872" y="1847"/>
              <a:ext cx="7" cy="4"/>
            </a:xfrm>
            <a:custGeom>
              <a:avLst/>
              <a:gdLst>
                <a:gd name="T0" fmla="*/ 0 w 8"/>
                <a:gd name="T1" fmla="*/ 1 h 6"/>
                <a:gd name="T2" fmla="*/ 0 w 8"/>
                <a:gd name="T3" fmla="*/ 1 h 6"/>
                <a:gd name="T4" fmla="*/ 0 w 8"/>
                <a:gd name="T5" fmla="*/ 1 h 6"/>
                <a:gd name="T6" fmla="*/ 3 w 8"/>
                <a:gd name="T7" fmla="*/ 1 h 6"/>
                <a:gd name="T8" fmla="*/ 3 w 8"/>
                <a:gd name="T9" fmla="*/ 1 h 6"/>
                <a:gd name="T10" fmla="*/ 4 w 8"/>
                <a:gd name="T11" fmla="*/ 1 h 6"/>
                <a:gd name="T12" fmla="*/ 4 w 8"/>
                <a:gd name="T13" fmla="*/ 1 h 6"/>
                <a:gd name="T14" fmla="*/ 4 w 8"/>
                <a:gd name="T15" fmla="*/ 1 h 6"/>
                <a:gd name="T16" fmla="*/ 4 w 8"/>
                <a:gd name="T17" fmla="*/ 1 h 6"/>
                <a:gd name="T18" fmla="*/ 4 w 8"/>
                <a:gd name="T19" fmla="*/ 0 h 6"/>
                <a:gd name="T20" fmla="*/ 4 w 8"/>
                <a:gd name="T21" fmla="*/ 0 h 6"/>
                <a:gd name="T22" fmla="*/ 4 w 8"/>
                <a:gd name="T23" fmla="*/ 1 h 6"/>
                <a:gd name="T24" fmla="*/ 1 w 8"/>
                <a:gd name="T25" fmla="*/ 1 h 6"/>
                <a:gd name="T26" fmla="*/ 0 w 8"/>
                <a:gd name="T27" fmla="*/ 1 h 6"/>
                <a:gd name="T28" fmla="*/ 0 w 8"/>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4"/>
                  </a:moveTo>
                  <a:lnTo>
                    <a:pt x="0" y="4"/>
                  </a:lnTo>
                  <a:lnTo>
                    <a:pt x="0" y="6"/>
                  </a:lnTo>
                  <a:lnTo>
                    <a:pt x="3" y="6"/>
                  </a:lnTo>
                  <a:lnTo>
                    <a:pt x="5" y="4"/>
                  </a:lnTo>
                  <a:lnTo>
                    <a:pt x="7" y="2"/>
                  </a:lnTo>
                  <a:lnTo>
                    <a:pt x="8" y="1"/>
                  </a:lnTo>
                  <a:lnTo>
                    <a:pt x="7" y="0"/>
                  </a:lnTo>
                  <a:lnTo>
                    <a:pt x="4" y="2"/>
                  </a:lnTo>
                  <a:lnTo>
                    <a:pt x="1" y="3"/>
                  </a:lnTo>
                  <a:lnTo>
                    <a:pt x="0"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6" name="Freeform 4749"/>
            <p:cNvSpPr>
              <a:spLocks/>
            </p:cNvSpPr>
            <p:nvPr/>
          </p:nvSpPr>
          <p:spPr bwMode="auto">
            <a:xfrm>
              <a:off x="4879" y="1846"/>
              <a:ext cx="11" cy="11"/>
            </a:xfrm>
            <a:custGeom>
              <a:avLst/>
              <a:gdLst>
                <a:gd name="T0" fmla="*/ 2 w 14"/>
                <a:gd name="T1" fmla="*/ 2 h 13"/>
                <a:gd name="T2" fmla="*/ 2 w 14"/>
                <a:gd name="T3" fmla="*/ 2 h 13"/>
                <a:gd name="T4" fmla="*/ 2 w 14"/>
                <a:gd name="T5" fmla="*/ 1 h 13"/>
                <a:gd name="T6" fmla="*/ 2 w 14"/>
                <a:gd name="T7" fmla="*/ 1 h 13"/>
                <a:gd name="T8" fmla="*/ 2 w 14"/>
                <a:gd name="T9" fmla="*/ 1 h 13"/>
                <a:gd name="T10" fmla="*/ 2 w 14"/>
                <a:gd name="T11" fmla="*/ 0 h 13"/>
                <a:gd name="T12" fmla="*/ 2 w 14"/>
                <a:gd name="T13" fmla="*/ 0 h 13"/>
                <a:gd name="T14" fmla="*/ 2 w 14"/>
                <a:gd name="T15" fmla="*/ 0 h 13"/>
                <a:gd name="T16" fmla="*/ 2 w 14"/>
                <a:gd name="T17" fmla="*/ 1 h 13"/>
                <a:gd name="T18" fmla="*/ 2 w 14"/>
                <a:gd name="T19" fmla="*/ 1 h 13"/>
                <a:gd name="T20" fmla="*/ 2 w 14"/>
                <a:gd name="T21" fmla="*/ 2 h 13"/>
                <a:gd name="T22" fmla="*/ 2 w 14"/>
                <a:gd name="T23" fmla="*/ 3 h 13"/>
                <a:gd name="T24" fmla="*/ 2 w 14"/>
                <a:gd name="T25" fmla="*/ 3 h 13"/>
                <a:gd name="T26" fmla="*/ 0 w 14"/>
                <a:gd name="T27" fmla="*/ 3 h 13"/>
                <a:gd name="T28" fmla="*/ 0 w 14"/>
                <a:gd name="T29" fmla="*/ 3 h 13"/>
                <a:gd name="T30" fmla="*/ 0 w 14"/>
                <a:gd name="T31" fmla="*/ 3 h 13"/>
                <a:gd name="T32" fmla="*/ 0 w 14"/>
                <a:gd name="T33" fmla="*/ 3 h 13"/>
                <a:gd name="T34" fmla="*/ 1 w 14"/>
                <a:gd name="T35" fmla="*/ 3 h 13"/>
                <a:gd name="T36" fmla="*/ 1 w 14"/>
                <a:gd name="T37" fmla="*/ 3 h 13"/>
                <a:gd name="T38" fmla="*/ 2 w 14"/>
                <a:gd name="T39" fmla="*/ 3 h 13"/>
                <a:gd name="T40" fmla="*/ 2 w 14"/>
                <a:gd name="T41" fmla="*/ 3 h 13"/>
                <a:gd name="T42" fmla="*/ 2 w 14"/>
                <a:gd name="T43" fmla="*/ 3 h 13"/>
                <a:gd name="T44" fmla="*/ 2 w 14"/>
                <a:gd name="T45" fmla="*/ 3 h 13"/>
                <a:gd name="T46" fmla="*/ 2 w 14"/>
                <a:gd name="T47" fmla="*/ 3 h 13"/>
                <a:gd name="T48" fmla="*/ 2 w 14"/>
                <a:gd name="T49" fmla="*/ 3 h 13"/>
                <a:gd name="T50" fmla="*/ 2 w 14"/>
                <a:gd name="T51" fmla="*/ 3 h 13"/>
                <a:gd name="T52" fmla="*/ 2 w 14"/>
                <a:gd name="T53" fmla="*/ 3 h 13"/>
                <a:gd name="T54" fmla="*/ 2 w 14"/>
                <a:gd name="T55" fmla="*/ 3 h 13"/>
                <a:gd name="T56" fmla="*/ 2 w 14"/>
                <a:gd name="T57" fmla="*/ 3 h 13"/>
                <a:gd name="T58" fmla="*/ 2 w 14"/>
                <a:gd name="T59" fmla="*/ 3 h 13"/>
                <a:gd name="T60" fmla="*/ 2 w 14"/>
                <a:gd name="T61" fmla="*/ 2 h 13"/>
                <a:gd name="T62" fmla="*/ 2 w 14"/>
                <a:gd name="T63" fmla="*/ 2 h 13"/>
                <a:gd name="T64" fmla="*/ 2 w 14"/>
                <a:gd name="T65" fmla="*/ 2 h 13"/>
                <a:gd name="T66" fmla="*/ 2 w 14"/>
                <a:gd name="T67" fmla="*/ 2 h 13"/>
                <a:gd name="T68" fmla="*/ 2 w 14"/>
                <a:gd name="T69" fmla="*/ 2 h 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13"/>
                <a:gd name="T107" fmla="*/ 14 w 14"/>
                <a:gd name="T108" fmla="*/ 13 h 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13">
                  <a:moveTo>
                    <a:pt x="12" y="2"/>
                  </a:moveTo>
                  <a:lnTo>
                    <a:pt x="12" y="2"/>
                  </a:lnTo>
                  <a:lnTo>
                    <a:pt x="11" y="1"/>
                  </a:lnTo>
                  <a:lnTo>
                    <a:pt x="10" y="1"/>
                  </a:lnTo>
                  <a:lnTo>
                    <a:pt x="6" y="0"/>
                  </a:lnTo>
                  <a:lnTo>
                    <a:pt x="5" y="0"/>
                  </a:lnTo>
                  <a:lnTo>
                    <a:pt x="4" y="1"/>
                  </a:lnTo>
                  <a:lnTo>
                    <a:pt x="3" y="2"/>
                  </a:lnTo>
                  <a:lnTo>
                    <a:pt x="3" y="3"/>
                  </a:lnTo>
                  <a:lnTo>
                    <a:pt x="0" y="7"/>
                  </a:lnTo>
                  <a:lnTo>
                    <a:pt x="0" y="9"/>
                  </a:lnTo>
                  <a:lnTo>
                    <a:pt x="1" y="8"/>
                  </a:lnTo>
                  <a:lnTo>
                    <a:pt x="3" y="8"/>
                  </a:lnTo>
                  <a:lnTo>
                    <a:pt x="4" y="8"/>
                  </a:lnTo>
                  <a:lnTo>
                    <a:pt x="5" y="10"/>
                  </a:lnTo>
                  <a:lnTo>
                    <a:pt x="6" y="12"/>
                  </a:lnTo>
                  <a:lnTo>
                    <a:pt x="8" y="13"/>
                  </a:lnTo>
                  <a:lnTo>
                    <a:pt x="8" y="12"/>
                  </a:lnTo>
                  <a:lnTo>
                    <a:pt x="14" y="4"/>
                  </a:lnTo>
                  <a:lnTo>
                    <a:pt x="14" y="3"/>
                  </a:lnTo>
                  <a:lnTo>
                    <a:pt x="14" y="2"/>
                  </a:lnTo>
                  <a:lnTo>
                    <a:pt x="1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7" name="Freeform 4750"/>
            <p:cNvSpPr>
              <a:spLocks noEditPoints="1"/>
            </p:cNvSpPr>
            <p:nvPr/>
          </p:nvSpPr>
          <p:spPr bwMode="auto">
            <a:xfrm>
              <a:off x="3474" y="1343"/>
              <a:ext cx="2084" cy="739"/>
            </a:xfrm>
            <a:custGeom>
              <a:avLst/>
              <a:gdLst>
                <a:gd name="T0" fmla="*/ 136 w 2607"/>
                <a:gd name="T1" fmla="*/ 81 h 900"/>
                <a:gd name="T2" fmla="*/ 144 w 2607"/>
                <a:gd name="T3" fmla="*/ 93 h 900"/>
                <a:gd name="T4" fmla="*/ 148 w 2607"/>
                <a:gd name="T5" fmla="*/ 97 h 900"/>
                <a:gd name="T6" fmla="*/ 151 w 2607"/>
                <a:gd name="T7" fmla="*/ 73 h 900"/>
                <a:gd name="T8" fmla="*/ 154 w 2607"/>
                <a:gd name="T9" fmla="*/ 63 h 900"/>
                <a:gd name="T10" fmla="*/ 171 w 2607"/>
                <a:gd name="T11" fmla="*/ 61 h 900"/>
                <a:gd name="T12" fmla="*/ 180 w 2607"/>
                <a:gd name="T13" fmla="*/ 54 h 900"/>
                <a:gd name="T14" fmla="*/ 180 w 2607"/>
                <a:gd name="T15" fmla="*/ 62 h 900"/>
                <a:gd name="T16" fmla="*/ 181 w 2607"/>
                <a:gd name="T17" fmla="*/ 76 h 900"/>
                <a:gd name="T18" fmla="*/ 183 w 2607"/>
                <a:gd name="T19" fmla="*/ 62 h 900"/>
                <a:gd name="T20" fmla="*/ 195 w 2607"/>
                <a:gd name="T21" fmla="*/ 57 h 900"/>
                <a:gd name="T22" fmla="*/ 207 w 2607"/>
                <a:gd name="T23" fmla="*/ 51 h 900"/>
                <a:gd name="T24" fmla="*/ 205 w 2607"/>
                <a:gd name="T25" fmla="*/ 44 h 900"/>
                <a:gd name="T26" fmla="*/ 215 w 2607"/>
                <a:gd name="T27" fmla="*/ 44 h 900"/>
                <a:gd name="T28" fmla="*/ 221 w 2607"/>
                <a:gd name="T29" fmla="*/ 39 h 900"/>
                <a:gd name="T30" fmla="*/ 215 w 2607"/>
                <a:gd name="T31" fmla="*/ 36 h 900"/>
                <a:gd name="T32" fmla="*/ 195 w 2607"/>
                <a:gd name="T33" fmla="*/ 32 h 900"/>
                <a:gd name="T34" fmla="*/ 169 w 2607"/>
                <a:gd name="T35" fmla="*/ 23 h 900"/>
                <a:gd name="T36" fmla="*/ 161 w 2607"/>
                <a:gd name="T37" fmla="*/ 21 h 900"/>
                <a:gd name="T38" fmla="*/ 154 w 2607"/>
                <a:gd name="T39" fmla="*/ 23 h 900"/>
                <a:gd name="T40" fmla="*/ 144 w 2607"/>
                <a:gd name="T41" fmla="*/ 21 h 900"/>
                <a:gd name="T42" fmla="*/ 139 w 2607"/>
                <a:gd name="T43" fmla="*/ 20 h 900"/>
                <a:gd name="T44" fmla="*/ 131 w 2607"/>
                <a:gd name="T45" fmla="*/ 15 h 900"/>
                <a:gd name="T46" fmla="*/ 117 w 2607"/>
                <a:gd name="T47" fmla="*/ 15 h 900"/>
                <a:gd name="T48" fmla="*/ 113 w 2607"/>
                <a:gd name="T49" fmla="*/ 11 h 900"/>
                <a:gd name="T50" fmla="*/ 116 w 2607"/>
                <a:gd name="T51" fmla="*/ 6 h 900"/>
                <a:gd name="T52" fmla="*/ 108 w 2607"/>
                <a:gd name="T53" fmla="*/ 2 h 900"/>
                <a:gd name="T54" fmla="*/ 101 w 2607"/>
                <a:gd name="T55" fmla="*/ 2 h 900"/>
                <a:gd name="T56" fmla="*/ 95 w 2607"/>
                <a:gd name="T57" fmla="*/ 6 h 900"/>
                <a:gd name="T58" fmla="*/ 82 w 2607"/>
                <a:gd name="T59" fmla="*/ 11 h 900"/>
                <a:gd name="T60" fmla="*/ 82 w 2607"/>
                <a:gd name="T61" fmla="*/ 14 h 900"/>
                <a:gd name="T62" fmla="*/ 68 w 2607"/>
                <a:gd name="T63" fmla="*/ 21 h 900"/>
                <a:gd name="T64" fmla="*/ 69 w 2607"/>
                <a:gd name="T65" fmla="*/ 25 h 900"/>
                <a:gd name="T66" fmla="*/ 65 w 2607"/>
                <a:gd name="T67" fmla="*/ 21 h 900"/>
                <a:gd name="T68" fmla="*/ 69 w 2607"/>
                <a:gd name="T69" fmla="*/ 33 h 900"/>
                <a:gd name="T70" fmla="*/ 65 w 2607"/>
                <a:gd name="T71" fmla="*/ 33 h 900"/>
                <a:gd name="T72" fmla="*/ 62 w 2607"/>
                <a:gd name="T73" fmla="*/ 36 h 900"/>
                <a:gd name="T74" fmla="*/ 61 w 2607"/>
                <a:gd name="T75" fmla="*/ 17 h 900"/>
                <a:gd name="T76" fmla="*/ 54 w 2607"/>
                <a:gd name="T77" fmla="*/ 25 h 900"/>
                <a:gd name="T78" fmla="*/ 56 w 2607"/>
                <a:gd name="T79" fmla="*/ 33 h 900"/>
                <a:gd name="T80" fmla="*/ 42 w 2607"/>
                <a:gd name="T81" fmla="*/ 32 h 900"/>
                <a:gd name="T82" fmla="*/ 30 w 2607"/>
                <a:gd name="T83" fmla="*/ 34 h 900"/>
                <a:gd name="T84" fmla="*/ 23 w 2607"/>
                <a:gd name="T85" fmla="*/ 34 h 900"/>
                <a:gd name="T86" fmla="*/ 14 w 2607"/>
                <a:gd name="T87" fmla="*/ 44 h 900"/>
                <a:gd name="T88" fmla="*/ 8 w 2607"/>
                <a:gd name="T89" fmla="*/ 39 h 900"/>
                <a:gd name="T90" fmla="*/ 9 w 2607"/>
                <a:gd name="T91" fmla="*/ 30 h 900"/>
                <a:gd name="T92" fmla="*/ 2 w 2607"/>
                <a:gd name="T93" fmla="*/ 32 h 900"/>
                <a:gd name="T94" fmla="*/ 2 w 2607"/>
                <a:gd name="T95" fmla="*/ 55 h 900"/>
                <a:gd name="T96" fmla="*/ 2 w 2607"/>
                <a:gd name="T97" fmla="*/ 67 h 900"/>
                <a:gd name="T98" fmla="*/ 9 w 2607"/>
                <a:gd name="T99" fmla="*/ 78 h 900"/>
                <a:gd name="T100" fmla="*/ 18 w 2607"/>
                <a:gd name="T101" fmla="*/ 89 h 900"/>
                <a:gd name="T102" fmla="*/ 18 w 2607"/>
                <a:gd name="T103" fmla="*/ 98 h 900"/>
                <a:gd name="T104" fmla="*/ 27 w 2607"/>
                <a:gd name="T105" fmla="*/ 97 h 900"/>
                <a:gd name="T106" fmla="*/ 27 w 2607"/>
                <a:gd name="T107" fmla="*/ 82 h 900"/>
                <a:gd name="T108" fmla="*/ 38 w 2607"/>
                <a:gd name="T109" fmla="*/ 81 h 900"/>
                <a:gd name="T110" fmla="*/ 47 w 2607"/>
                <a:gd name="T111" fmla="*/ 76 h 900"/>
                <a:gd name="T112" fmla="*/ 60 w 2607"/>
                <a:gd name="T113" fmla="*/ 71 h 900"/>
                <a:gd name="T114" fmla="*/ 69 w 2607"/>
                <a:gd name="T115" fmla="*/ 75 h 900"/>
                <a:gd name="T116" fmla="*/ 82 w 2607"/>
                <a:gd name="T117" fmla="*/ 85 h 900"/>
                <a:gd name="T118" fmla="*/ 98 w 2607"/>
                <a:gd name="T119" fmla="*/ 78 h 900"/>
                <a:gd name="T120" fmla="*/ 6 w 2607"/>
                <a:gd name="T121" fmla="*/ 57 h 900"/>
                <a:gd name="T122" fmla="*/ 10 w 2607"/>
                <a:gd name="T123" fmla="*/ 51 h 900"/>
                <a:gd name="T124" fmla="*/ 109 w 2607"/>
                <a:gd name="T125" fmla="*/ 77 h 9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07"/>
                <a:gd name="T190" fmla="*/ 0 h 900"/>
                <a:gd name="T191" fmla="*/ 2607 w 2607"/>
                <a:gd name="T192" fmla="*/ 900 h 9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07" h="900">
                  <a:moveTo>
                    <a:pt x="1429" y="728"/>
                  </a:moveTo>
                  <a:lnTo>
                    <a:pt x="1429" y="728"/>
                  </a:lnTo>
                  <a:lnTo>
                    <a:pt x="1448" y="734"/>
                  </a:lnTo>
                  <a:lnTo>
                    <a:pt x="1449" y="734"/>
                  </a:lnTo>
                  <a:lnTo>
                    <a:pt x="1457" y="727"/>
                  </a:lnTo>
                  <a:lnTo>
                    <a:pt x="1464" y="725"/>
                  </a:lnTo>
                  <a:lnTo>
                    <a:pt x="1466" y="725"/>
                  </a:lnTo>
                  <a:lnTo>
                    <a:pt x="1468" y="724"/>
                  </a:lnTo>
                  <a:lnTo>
                    <a:pt x="1470" y="722"/>
                  </a:lnTo>
                  <a:lnTo>
                    <a:pt x="1471" y="721"/>
                  </a:lnTo>
                  <a:lnTo>
                    <a:pt x="1470" y="719"/>
                  </a:lnTo>
                  <a:lnTo>
                    <a:pt x="1472" y="710"/>
                  </a:lnTo>
                  <a:lnTo>
                    <a:pt x="1477" y="700"/>
                  </a:lnTo>
                  <a:lnTo>
                    <a:pt x="1482" y="693"/>
                  </a:lnTo>
                  <a:lnTo>
                    <a:pt x="1493" y="682"/>
                  </a:lnTo>
                  <a:lnTo>
                    <a:pt x="1493" y="681"/>
                  </a:lnTo>
                  <a:lnTo>
                    <a:pt x="1494" y="679"/>
                  </a:lnTo>
                  <a:lnTo>
                    <a:pt x="1494" y="678"/>
                  </a:lnTo>
                  <a:lnTo>
                    <a:pt x="1493" y="677"/>
                  </a:lnTo>
                  <a:lnTo>
                    <a:pt x="1493" y="676"/>
                  </a:lnTo>
                  <a:lnTo>
                    <a:pt x="1493" y="671"/>
                  </a:lnTo>
                  <a:lnTo>
                    <a:pt x="1492" y="670"/>
                  </a:lnTo>
                  <a:lnTo>
                    <a:pt x="1491" y="670"/>
                  </a:lnTo>
                  <a:lnTo>
                    <a:pt x="1488" y="669"/>
                  </a:lnTo>
                  <a:lnTo>
                    <a:pt x="1483" y="670"/>
                  </a:lnTo>
                  <a:lnTo>
                    <a:pt x="1483" y="669"/>
                  </a:lnTo>
                  <a:lnTo>
                    <a:pt x="1482" y="667"/>
                  </a:lnTo>
                  <a:lnTo>
                    <a:pt x="1482" y="666"/>
                  </a:lnTo>
                  <a:lnTo>
                    <a:pt x="1483" y="665"/>
                  </a:lnTo>
                  <a:lnTo>
                    <a:pt x="1489" y="662"/>
                  </a:lnTo>
                  <a:lnTo>
                    <a:pt x="1493" y="656"/>
                  </a:lnTo>
                  <a:lnTo>
                    <a:pt x="1496" y="655"/>
                  </a:lnTo>
                  <a:lnTo>
                    <a:pt x="1499" y="654"/>
                  </a:lnTo>
                  <a:lnTo>
                    <a:pt x="1505" y="654"/>
                  </a:lnTo>
                  <a:lnTo>
                    <a:pt x="1514" y="652"/>
                  </a:lnTo>
                  <a:lnTo>
                    <a:pt x="1520" y="652"/>
                  </a:lnTo>
                  <a:lnTo>
                    <a:pt x="1525" y="652"/>
                  </a:lnTo>
                  <a:lnTo>
                    <a:pt x="1531" y="651"/>
                  </a:lnTo>
                  <a:lnTo>
                    <a:pt x="1533" y="650"/>
                  </a:lnTo>
                  <a:lnTo>
                    <a:pt x="1535" y="649"/>
                  </a:lnTo>
                  <a:lnTo>
                    <a:pt x="1542" y="650"/>
                  </a:lnTo>
                  <a:lnTo>
                    <a:pt x="1555" y="656"/>
                  </a:lnTo>
                  <a:lnTo>
                    <a:pt x="1556" y="657"/>
                  </a:lnTo>
                  <a:lnTo>
                    <a:pt x="1562" y="657"/>
                  </a:lnTo>
                  <a:lnTo>
                    <a:pt x="1563" y="657"/>
                  </a:lnTo>
                  <a:lnTo>
                    <a:pt x="1566" y="657"/>
                  </a:lnTo>
                  <a:lnTo>
                    <a:pt x="1569" y="659"/>
                  </a:lnTo>
                  <a:lnTo>
                    <a:pt x="1574" y="662"/>
                  </a:lnTo>
                  <a:lnTo>
                    <a:pt x="1577" y="665"/>
                  </a:lnTo>
                  <a:lnTo>
                    <a:pt x="1578" y="666"/>
                  </a:lnTo>
                  <a:lnTo>
                    <a:pt x="1579" y="666"/>
                  </a:lnTo>
                  <a:lnTo>
                    <a:pt x="1578" y="667"/>
                  </a:lnTo>
                  <a:lnTo>
                    <a:pt x="1577" y="669"/>
                  </a:lnTo>
                  <a:lnTo>
                    <a:pt x="1577" y="670"/>
                  </a:lnTo>
                  <a:lnTo>
                    <a:pt x="1582" y="676"/>
                  </a:lnTo>
                  <a:lnTo>
                    <a:pt x="1585" y="678"/>
                  </a:lnTo>
                  <a:lnTo>
                    <a:pt x="1586" y="679"/>
                  </a:lnTo>
                  <a:lnTo>
                    <a:pt x="1586" y="680"/>
                  </a:lnTo>
                  <a:lnTo>
                    <a:pt x="1585" y="682"/>
                  </a:lnTo>
                  <a:lnTo>
                    <a:pt x="1586" y="684"/>
                  </a:lnTo>
                  <a:lnTo>
                    <a:pt x="1589" y="692"/>
                  </a:lnTo>
                  <a:lnTo>
                    <a:pt x="1591" y="697"/>
                  </a:lnTo>
                  <a:lnTo>
                    <a:pt x="1591" y="698"/>
                  </a:lnTo>
                  <a:lnTo>
                    <a:pt x="1593" y="697"/>
                  </a:lnTo>
                  <a:lnTo>
                    <a:pt x="1593" y="698"/>
                  </a:lnTo>
                  <a:lnTo>
                    <a:pt x="1594" y="704"/>
                  </a:lnTo>
                  <a:lnTo>
                    <a:pt x="1594" y="705"/>
                  </a:lnTo>
                  <a:lnTo>
                    <a:pt x="1596" y="707"/>
                  </a:lnTo>
                  <a:lnTo>
                    <a:pt x="1601" y="718"/>
                  </a:lnTo>
                  <a:lnTo>
                    <a:pt x="1602" y="720"/>
                  </a:lnTo>
                  <a:lnTo>
                    <a:pt x="1603" y="721"/>
                  </a:lnTo>
                  <a:lnTo>
                    <a:pt x="1602" y="725"/>
                  </a:lnTo>
                  <a:lnTo>
                    <a:pt x="1602" y="726"/>
                  </a:lnTo>
                  <a:lnTo>
                    <a:pt x="1606" y="732"/>
                  </a:lnTo>
                  <a:lnTo>
                    <a:pt x="1606" y="733"/>
                  </a:lnTo>
                  <a:lnTo>
                    <a:pt x="1608" y="734"/>
                  </a:lnTo>
                  <a:lnTo>
                    <a:pt x="1613" y="734"/>
                  </a:lnTo>
                  <a:lnTo>
                    <a:pt x="1617" y="734"/>
                  </a:lnTo>
                  <a:lnTo>
                    <a:pt x="1618" y="734"/>
                  </a:lnTo>
                  <a:lnTo>
                    <a:pt x="1630" y="738"/>
                  </a:lnTo>
                  <a:lnTo>
                    <a:pt x="1630" y="737"/>
                  </a:lnTo>
                  <a:lnTo>
                    <a:pt x="1632" y="737"/>
                  </a:lnTo>
                  <a:lnTo>
                    <a:pt x="1633" y="737"/>
                  </a:lnTo>
                  <a:lnTo>
                    <a:pt x="1634" y="737"/>
                  </a:lnTo>
                  <a:lnTo>
                    <a:pt x="1644" y="748"/>
                  </a:lnTo>
                  <a:lnTo>
                    <a:pt x="1646" y="749"/>
                  </a:lnTo>
                  <a:lnTo>
                    <a:pt x="1648" y="749"/>
                  </a:lnTo>
                  <a:lnTo>
                    <a:pt x="1651" y="748"/>
                  </a:lnTo>
                  <a:lnTo>
                    <a:pt x="1651" y="749"/>
                  </a:lnTo>
                  <a:lnTo>
                    <a:pt x="1650" y="751"/>
                  </a:lnTo>
                  <a:lnTo>
                    <a:pt x="1650" y="753"/>
                  </a:lnTo>
                  <a:lnTo>
                    <a:pt x="1651" y="754"/>
                  </a:lnTo>
                  <a:lnTo>
                    <a:pt x="1653" y="755"/>
                  </a:lnTo>
                  <a:lnTo>
                    <a:pt x="1653" y="756"/>
                  </a:lnTo>
                  <a:lnTo>
                    <a:pt x="1655" y="759"/>
                  </a:lnTo>
                  <a:lnTo>
                    <a:pt x="1655" y="760"/>
                  </a:lnTo>
                  <a:lnTo>
                    <a:pt x="1653" y="762"/>
                  </a:lnTo>
                  <a:lnTo>
                    <a:pt x="1652" y="764"/>
                  </a:lnTo>
                  <a:lnTo>
                    <a:pt x="1652" y="766"/>
                  </a:lnTo>
                  <a:lnTo>
                    <a:pt x="1655" y="767"/>
                  </a:lnTo>
                  <a:lnTo>
                    <a:pt x="1656" y="768"/>
                  </a:lnTo>
                  <a:lnTo>
                    <a:pt x="1657" y="769"/>
                  </a:lnTo>
                  <a:lnTo>
                    <a:pt x="1657" y="771"/>
                  </a:lnTo>
                  <a:lnTo>
                    <a:pt x="1658" y="773"/>
                  </a:lnTo>
                  <a:lnTo>
                    <a:pt x="1659" y="773"/>
                  </a:lnTo>
                  <a:lnTo>
                    <a:pt x="1671" y="773"/>
                  </a:lnTo>
                  <a:lnTo>
                    <a:pt x="1676" y="773"/>
                  </a:lnTo>
                  <a:lnTo>
                    <a:pt x="1681" y="771"/>
                  </a:lnTo>
                  <a:lnTo>
                    <a:pt x="1683" y="771"/>
                  </a:lnTo>
                  <a:lnTo>
                    <a:pt x="1684" y="768"/>
                  </a:lnTo>
                  <a:lnTo>
                    <a:pt x="1685" y="766"/>
                  </a:lnTo>
                  <a:lnTo>
                    <a:pt x="1687" y="766"/>
                  </a:lnTo>
                  <a:lnTo>
                    <a:pt x="1691" y="764"/>
                  </a:lnTo>
                  <a:lnTo>
                    <a:pt x="1695" y="764"/>
                  </a:lnTo>
                  <a:lnTo>
                    <a:pt x="1707" y="760"/>
                  </a:lnTo>
                  <a:lnTo>
                    <a:pt x="1712" y="759"/>
                  </a:lnTo>
                  <a:lnTo>
                    <a:pt x="1714" y="759"/>
                  </a:lnTo>
                  <a:lnTo>
                    <a:pt x="1717" y="761"/>
                  </a:lnTo>
                  <a:lnTo>
                    <a:pt x="1717" y="762"/>
                  </a:lnTo>
                  <a:lnTo>
                    <a:pt x="1716" y="763"/>
                  </a:lnTo>
                  <a:lnTo>
                    <a:pt x="1715" y="766"/>
                  </a:lnTo>
                  <a:lnTo>
                    <a:pt x="1716" y="769"/>
                  </a:lnTo>
                  <a:lnTo>
                    <a:pt x="1717" y="770"/>
                  </a:lnTo>
                  <a:lnTo>
                    <a:pt x="1717" y="773"/>
                  </a:lnTo>
                  <a:lnTo>
                    <a:pt x="1717" y="774"/>
                  </a:lnTo>
                  <a:lnTo>
                    <a:pt x="1716" y="775"/>
                  </a:lnTo>
                  <a:lnTo>
                    <a:pt x="1712" y="778"/>
                  </a:lnTo>
                  <a:lnTo>
                    <a:pt x="1709" y="779"/>
                  </a:lnTo>
                  <a:lnTo>
                    <a:pt x="1708" y="781"/>
                  </a:lnTo>
                  <a:lnTo>
                    <a:pt x="1707" y="785"/>
                  </a:lnTo>
                  <a:lnTo>
                    <a:pt x="1706" y="793"/>
                  </a:lnTo>
                  <a:lnTo>
                    <a:pt x="1705" y="794"/>
                  </a:lnTo>
                  <a:lnTo>
                    <a:pt x="1704" y="796"/>
                  </a:lnTo>
                  <a:lnTo>
                    <a:pt x="1703" y="802"/>
                  </a:lnTo>
                  <a:lnTo>
                    <a:pt x="1702" y="803"/>
                  </a:lnTo>
                  <a:lnTo>
                    <a:pt x="1698" y="809"/>
                  </a:lnTo>
                  <a:lnTo>
                    <a:pt x="1698" y="810"/>
                  </a:lnTo>
                  <a:lnTo>
                    <a:pt x="1697" y="812"/>
                  </a:lnTo>
                  <a:lnTo>
                    <a:pt x="1695" y="816"/>
                  </a:lnTo>
                  <a:lnTo>
                    <a:pt x="1692" y="818"/>
                  </a:lnTo>
                  <a:lnTo>
                    <a:pt x="1691" y="819"/>
                  </a:lnTo>
                  <a:lnTo>
                    <a:pt x="1691" y="822"/>
                  </a:lnTo>
                  <a:lnTo>
                    <a:pt x="1691" y="824"/>
                  </a:lnTo>
                  <a:lnTo>
                    <a:pt x="1688" y="825"/>
                  </a:lnTo>
                  <a:lnTo>
                    <a:pt x="1686" y="825"/>
                  </a:lnTo>
                  <a:lnTo>
                    <a:pt x="1674" y="822"/>
                  </a:lnTo>
                  <a:lnTo>
                    <a:pt x="1673" y="821"/>
                  </a:lnTo>
                  <a:lnTo>
                    <a:pt x="1672" y="820"/>
                  </a:lnTo>
                  <a:lnTo>
                    <a:pt x="1671" y="820"/>
                  </a:lnTo>
                  <a:lnTo>
                    <a:pt x="1669" y="822"/>
                  </a:lnTo>
                  <a:lnTo>
                    <a:pt x="1665" y="826"/>
                  </a:lnTo>
                  <a:lnTo>
                    <a:pt x="1664" y="826"/>
                  </a:lnTo>
                  <a:lnTo>
                    <a:pt x="1658" y="829"/>
                  </a:lnTo>
                  <a:lnTo>
                    <a:pt x="1658" y="830"/>
                  </a:lnTo>
                  <a:lnTo>
                    <a:pt x="1660" y="835"/>
                  </a:lnTo>
                  <a:lnTo>
                    <a:pt x="1661" y="841"/>
                  </a:lnTo>
                  <a:lnTo>
                    <a:pt x="1662" y="853"/>
                  </a:lnTo>
                  <a:lnTo>
                    <a:pt x="1662" y="857"/>
                  </a:lnTo>
                  <a:lnTo>
                    <a:pt x="1662" y="858"/>
                  </a:lnTo>
                  <a:lnTo>
                    <a:pt x="1661" y="862"/>
                  </a:lnTo>
                  <a:lnTo>
                    <a:pt x="1660" y="865"/>
                  </a:lnTo>
                  <a:lnTo>
                    <a:pt x="1659" y="867"/>
                  </a:lnTo>
                  <a:lnTo>
                    <a:pt x="1655" y="868"/>
                  </a:lnTo>
                  <a:lnTo>
                    <a:pt x="1649" y="871"/>
                  </a:lnTo>
                  <a:lnTo>
                    <a:pt x="1648" y="872"/>
                  </a:lnTo>
                  <a:lnTo>
                    <a:pt x="1649" y="872"/>
                  </a:lnTo>
                  <a:lnTo>
                    <a:pt x="1650" y="872"/>
                  </a:lnTo>
                  <a:lnTo>
                    <a:pt x="1651" y="873"/>
                  </a:lnTo>
                  <a:lnTo>
                    <a:pt x="1651" y="874"/>
                  </a:lnTo>
                  <a:lnTo>
                    <a:pt x="1651" y="877"/>
                  </a:lnTo>
                  <a:lnTo>
                    <a:pt x="1652" y="879"/>
                  </a:lnTo>
                  <a:lnTo>
                    <a:pt x="1653" y="878"/>
                  </a:lnTo>
                  <a:lnTo>
                    <a:pt x="1656" y="876"/>
                  </a:lnTo>
                  <a:lnTo>
                    <a:pt x="1656" y="874"/>
                  </a:lnTo>
                  <a:lnTo>
                    <a:pt x="1655" y="873"/>
                  </a:lnTo>
                  <a:lnTo>
                    <a:pt x="1657" y="873"/>
                  </a:lnTo>
                  <a:lnTo>
                    <a:pt x="1658" y="873"/>
                  </a:lnTo>
                  <a:lnTo>
                    <a:pt x="1659" y="873"/>
                  </a:lnTo>
                  <a:lnTo>
                    <a:pt x="1660" y="873"/>
                  </a:lnTo>
                  <a:lnTo>
                    <a:pt x="1661" y="874"/>
                  </a:lnTo>
                  <a:lnTo>
                    <a:pt x="1662" y="873"/>
                  </a:lnTo>
                  <a:lnTo>
                    <a:pt x="1664" y="870"/>
                  </a:lnTo>
                  <a:lnTo>
                    <a:pt x="1667" y="864"/>
                  </a:lnTo>
                  <a:lnTo>
                    <a:pt x="1670" y="861"/>
                  </a:lnTo>
                  <a:lnTo>
                    <a:pt x="1672" y="860"/>
                  </a:lnTo>
                  <a:lnTo>
                    <a:pt x="1674" y="859"/>
                  </a:lnTo>
                  <a:lnTo>
                    <a:pt x="1674" y="861"/>
                  </a:lnTo>
                  <a:lnTo>
                    <a:pt x="1672" y="863"/>
                  </a:lnTo>
                  <a:lnTo>
                    <a:pt x="1672" y="864"/>
                  </a:lnTo>
                  <a:lnTo>
                    <a:pt x="1673" y="864"/>
                  </a:lnTo>
                  <a:lnTo>
                    <a:pt x="1675" y="863"/>
                  </a:lnTo>
                  <a:lnTo>
                    <a:pt x="1677" y="861"/>
                  </a:lnTo>
                  <a:lnTo>
                    <a:pt x="1678" y="860"/>
                  </a:lnTo>
                  <a:lnTo>
                    <a:pt x="1678" y="862"/>
                  </a:lnTo>
                  <a:lnTo>
                    <a:pt x="1678" y="865"/>
                  </a:lnTo>
                  <a:lnTo>
                    <a:pt x="1679" y="868"/>
                  </a:lnTo>
                  <a:lnTo>
                    <a:pt x="1680" y="867"/>
                  </a:lnTo>
                  <a:lnTo>
                    <a:pt x="1681" y="867"/>
                  </a:lnTo>
                  <a:lnTo>
                    <a:pt x="1684" y="868"/>
                  </a:lnTo>
                  <a:lnTo>
                    <a:pt x="1686" y="867"/>
                  </a:lnTo>
                  <a:lnTo>
                    <a:pt x="1687" y="868"/>
                  </a:lnTo>
                  <a:lnTo>
                    <a:pt x="1688" y="868"/>
                  </a:lnTo>
                  <a:lnTo>
                    <a:pt x="1690" y="871"/>
                  </a:lnTo>
                  <a:lnTo>
                    <a:pt x="1692" y="872"/>
                  </a:lnTo>
                  <a:lnTo>
                    <a:pt x="1693" y="871"/>
                  </a:lnTo>
                  <a:lnTo>
                    <a:pt x="1697" y="870"/>
                  </a:lnTo>
                  <a:lnTo>
                    <a:pt x="1701" y="870"/>
                  </a:lnTo>
                  <a:lnTo>
                    <a:pt x="1705" y="867"/>
                  </a:lnTo>
                  <a:lnTo>
                    <a:pt x="1711" y="864"/>
                  </a:lnTo>
                  <a:lnTo>
                    <a:pt x="1719" y="859"/>
                  </a:lnTo>
                  <a:lnTo>
                    <a:pt x="1726" y="854"/>
                  </a:lnTo>
                  <a:lnTo>
                    <a:pt x="1729" y="850"/>
                  </a:lnTo>
                  <a:lnTo>
                    <a:pt x="1731" y="846"/>
                  </a:lnTo>
                  <a:lnTo>
                    <a:pt x="1732" y="844"/>
                  </a:lnTo>
                  <a:lnTo>
                    <a:pt x="1734" y="841"/>
                  </a:lnTo>
                  <a:lnTo>
                    <a:pt x="1739" y="837"/>
                  </a:lnTo>
                  <a:lnTo>
                    <a:pt x="1744" y="832"/>
                  </a:lnTo>
                  <a:lnTo>
                    <a:pt x="1755" y="820"/>
                  </a:lnTo>
                  <a:lnTo>
                    <a:pt x="1762" y="811"/>
                  </a:lnTo>
                  <a:lnTo>
                    <a:pt x="1770" y="804"/>
                  </a:lnTo>
                  <a:lnTo>
                    <a:pt x="1773" y="798"/>
                  </a:lnTo>
                  <a:lnTo>
                    <a:pt x="1776" y="792"/>
                  </a:lnTo>
                  <a:lnTo>
                    <a:pt x="1778" y="787"/>
                  </a:lnTo>
                  <a:lnTo>
                    <a:pt x="1782" y="782"/>
                  </a:lnTo>
                  <a:lnTo>
                    <a:pt x="1786" y="778"/>
                  </a:lnTo>
                  <a:lnTo>
                    <a:pt x="1788" y="774"/>
                  </a:lnTo>
                  <a:lnTo>
                    <a:pt x="1790" y="770"/>
                  </a:lnTo>
                  <a:lnTo>
                    <a:pt x="1792" y="768"/>
                  </a:lnTo>
                  <a:lnTo>
                    <a:pt x="1798" y="764"/>
                  </a:lnTo>
                  <a:lnTo>
                    <a:pt x="1802" y="757"/>
                  </a:lnTo>
                  <a:lnTo>
                    <a:pt x="1805" y="751"/>
                  </a:lnTo>
                  <a:lnTo>
                    <a:pt x="1808" y="747"/>
                  </a:lnTo>
                  <a:lnTo>
                    <a:pt x="1808" y="746"/>
                  </a:lnTo>
                  <a:lnTo>
                    <a:pt x="1806" y="745"/>
                  </a:lnTo>
                  <a:lnTo>
                    <a:pt x="1806" y="743"/>
                  </a:lnTo>
                  <a:lnTo>
                    <a:pt x="1808" y="741"/>
                  </a:lnTo>
                  <a:lnTo>
                    <a:pt x="1810" y="737"/>
                  </a:lnTo>
                  <a:lnTo>
                    <a:pt x="1811" y="733"/>
                  </a:lnTo>
                  <a:lnTo>
                    <a:pt x="1811" y="729"/>
                  </a:lnTo>
                  <a:lnTo>
                    <a:pt x="1810" y="728"/>
                  </a:lnTo>
                  <a:lnTo>
                    <a:pt x="1809" y="727"/>
                  </a:lnTo>
                  <a:lnTo>
                    <a:pt x="1810" y="725"/>
                  </a:lnTo>
                  <a:lnTo>
                    <a:pt x="1812" y="724"/>
                  </a:lnTo>
                  <a:lnTo>
                    <a:pt x="1813" y="723"/>
                  </a:lnTo>
                  <a:lnTo>
                    <a:pt x="1811" y="722"/>
                  </a:lnTo>
                  <a:lnTo>
                    <a:pt x="1811" y="721"/>
                  </a:lnTo>
                  <a:lnTo>
                    <a:pt x="1810" y="713"/>
                  </a:lnTo>
                  <a:lnTo>
                    <a:pt x="1810" y="710"/>
                  </a:lnTo>
                  <a:lnTo>
                    <a:pt x="1811" y="707"/>
                  </a:lnTo>
                  <a:lnTo>
                    <a:pt x="1812" y="704"/>
                  </a:lnTo>
                  <a:lnTo>
                    <a:pt x="1812" y="700"/>
                  </a:lnTo>
                  <a:lnTo>
                    <a:pt x="1813" y="698"/>
                  </a:lnTo>
                  <a:lnTo>
                    <a:pt x="1814" y="696"/>
                  </a:lnTo>
                  <a:lnTo>
                    <a:pt x="1815" y="696"/>
                  </a:lnTo>
                  <a:lnTo>
                    <a:pt x="1815" y="695"/>
                  </a:lnTo>
                  <a:lnTo>
                    <a:pt x="1815" y="694"/>
                  </a:lnTo>
                  <a:lnTo>
                    <a:pt x="1815" y="693"/>
                  </a:lnTo>
                  <a:lnTo>
                    <a:pt x="1816" y="691"/>
                  </a:lnTo>
                  <a:lnTo>
                    <a:pt x="1818" y="688"/>
                  </a:lnTo>
                  <a:lnTo>
                    <a:pt x="1823" y="685"/>
                  </a:lnTo>
                  <a:lnTo>
                    <a:pt x="1825" y="684"/>
                  </a:lnTo>
                  <a:lnTo>
                    <a:pt x="1825" y="683"/>
                  </a:lnTo>
                  <a:lnTo>
                    <a:pt x="1824" y="681"/>
                  </a:lnTo>
                  <a:lnTo>
                    <a:pt x="1824" y="680"/>
                  </a:lnTo>
                  <a:lnTo>
                    <a:pt x="1826" y="679"/>
                  </a:lnTo>
                  <a:lnTo>
                    <a:pt x="1826" y="678"/>
                  </a:lnTo>
                  <a:lnTo>
                    <a:pt x="1825" y="678"/>
                  </a:lnTo>
                  <a:lnTo>
                    <a:pt x="1822" y="676"/>
                  </a:lnTo>
                  <a:lnTo>
                    <a:pt x="1820" y="674"/>
                  </a:lnTo>
                  <a:lnTo>
                    <a:pt x="1820" y="672"/>
                  </a:lnTo>
                  <a:lnTo>
                    <a:pt x="1822" y="671"/>
                  </a:lnTo>
                  <a:lnTo>
                    <a:pt x="1822" y="670"/>
                  </a:lnTo>
                  <a:lnTo>
                    <a:pt x="1822" y="667"/>
                  </a:lnTo>
                  <a:lnTo>
                    <a:pt x="1822" y="665"/>
                  </a:lnTo>
                  <a:lnTo>
                    <a:pt x="1822" y="664"/>
                  </a:lnTo>
                  <a:lnTo>
                    <a:pt x="1819" y="663"/>
                  </a:lnTo>
                  <a:lnTo>
                    <a:pt x="1818" y="662"/>
                  </a:lnTo>
                  <a:lnTo>
                    <a:pt x="1817" y="660"/>
                  </a:lnTo>
                  <a:lnTo>
                    <a:pt x="1819" y="660"/>
                  </a:lnTo>
                  <a:lnTo>
                    <a:pt x="1823" y="660"/>
                  </a:lnTo>
                  <a:lnTo>
                    <a:pt x="1824" y="659"/>
                  </a:lnTo>
                  <a:lnTo>
                    <a:pt x="1825" y="656"/>
                  </a:lnTo>
                  <a:lnTo>
                    <a:pt x="1824" y="655"/>
                  </a:lnTo>
                  <a:lnTo>
                    <a:pt x="1823" y="654"/>
                  </a:lnTo>
                  <a:lnTo>
                    <a:pt x="1819" y="652"/>
                  </a:lnTo>
                  <a:lnTo>
                    <a:pt x="1813" y="649"/>
                  </a:lnTo>
                  <a:lnTo>
                    <a:pt x="1806" y="643"/>
                  </a:lnTo>
                  <a:lnTo>
                    <a:pt x="1800" y="635"/>
                  </a:lnTo>
                  <a:lnTo>
                    <a:pt x="1799" y="634"/>
                  </a:lnTo>
                  <a:lnTo>
                    <a:pt x="1798" y="634"/>
                  </a:lnTo>
                  <a:lnTo>
                    <a:pt x="1796" y="634"/>
                  </a:lnTo>
                  <a:lnTo>
                    <a:pt x="1788" y="634"/>
                  </a:lnTo>
                  <a:lnTo>
                    <a:pt x="1784" y="632"/>
                  </a:lnTo>
                  <a:lnTo>
                    <a:pt x="1782" y="632"/>
                  </a:lnTo>
                  <a:lnTo>
                    <a:pt x="1782" y="634"/>
                  </a:lnTo>
                  <a:lnTo>
                    <a:pt x="1781" y="636"/>
                  </a:lnTo>
                  <a:lnTo>
                    <a:pt x="1781" y="637"/>
                  </a:lnTo>
                  <a:lnTo>
                    <a:pt x="1782" y="637"/>
                  </a:lnTo>
                  <a:lnTo>
                    <a:pt x="1783" y="637"/>
                  </a:lnTo>
                  <a:lnTo>
                    <a:pt x="1782" y="639"/>
                  </a:lnTo>
                  <a:lnTo>
                    <a:pt x="1781" y="642"/>
                  </a:lnTo>
                  <a:lnTo>
                    <a:pt x="1780" y="645"/>
                  </a:lnTo>
                  <a:lnTo>
                    <a:pt x="1777" y="649"/>
                  </a:lnTo>
                  <a:lnTo>
                    <a:pt x="1775" y="650"/>
                  </a:lnTo>
                  <a:lnTo>
                    <a:pt x="1774" y="650"/>
                  </a:lnTo>
                  <a:lnTo>
                    <a:pt x="1774" y="649"/>
                  </a:lnTo>
                  <a:lnTo>
                    <a:pt x="1777" y="644"/>
                  </a:lnTo>
                  <a:lnTo>
                    <a:pt x="1780" y="642"/>
                  </a:lnTo>
                  <a:lnTo>
                    <a:pt x="1780" y="641"/>
                  </a:lnTo>
                  <a:lnTo>
                    <a:pt x="1780" y="640"/>
                  </a:lnTo>
                  <a:lnTo>
                    <a:pt x="1777" y="640"/>
                  </a:lnTo>
                  <a:lnTo>
                    <a:pt x="1775" y="641"/>
                  </a:lnTo>
                  <a:lnTo>
                    <a:pt x="1771" y="646"/>
                  </a:lnTo>
                  <a:lnTo>
                    <a:pt x="1768" y="649"/>
                  </a:lnTo>
                  <a:lnTo>
                    <a:pt x="1762" y="649"/>
                  </a:lnTo>
                  <a:lnTo>
                    <a:pt x="1759" y="649"/>
                  </a:lnTo>
                  <a:lnTo>
                    <a:pt x="1758" y="648"/>
                  </a:lnTo>
                  <a:lnTo>
                    <a:pt x="1759" y="646"/>
                  </a:lnTo>
                  <a:lnTo>
                    <a:pt x="1760" y="646"/>
                  </a:lnTo>
                  <a:lnTo>
                    <a:pt x="1762" y="645"/>
                  </a:lnTo>
                  <a:lnTo>
                    <a:pt x="1763" y="644"/>
                  </a:lnTo>
                  <a:lnTo>
                    <a:pt x="1763" y="643"/>
                  </a:lnTo>
                  <a:lnTo>
                    <a:pt x="1764" y="642"/>
                  </a:lnTo>
                  <a:lnTo>
                    <a:pt x="1767" y="641"/>
                  </a:lnTo>
                  <a:lnTo>
                    <a:pt x="1766" y="640"/>
                  </a:lnTo>
                  <a:lnTo>
                    <a:pt x="1761" y="639"/>
                  </a:lnTo>
                  <a:lnTo>
                    <a:pt x="1760" y="638"/>
                  </a:lnTo>
                  <a:lnTo>
                    <a:pt x="1760" y="637"/>
                  </a:lnTo>
                  <a:lnTo>
                    <a:pt x="1762" y="637"/>
                  </a:lnTo>
                  <a:lnTo>
                    <a:pt x="1762" y="636"/>
                  </a:lnTo>
                  <a:lnTo>
                    <a:pt x="1762" y="634"/>
                  </a:lnTo>
                  <a:lnTo>
                    <a:pt x="1760" y="634"/>
                  </a:lnTo>
                  <a:lnTo>
                    <a:pt x="1757" y="635"/>
                  </a:lnTo>
                  <a:lnTo>
                    <a:pt x="1756" y="636"/>
                  </a:lnTo>
                  <a:lnTo>
                    <a:pt x="1756" y="637"/>
                  </a:lnTo>
                  <a:lnTo>
                    <a:pt x="1758" y="639"/>
                  </a:lnTo>
                  <a:lnTo>
                    <a:pt x="1758" y="640"/>
                  </a:lnTo>
                  <a:lnTo>
                    <a:pt x="1753" y="643"/>
                  </a:lnTo>
                  <a:lnTo>
                    <a:pt x="1749" y="643"/>
                  </a:lnTo>
                  <a:lnTo>
                    <a:pt x="1748" y="642"/>
                  </a:lnTo>
                  <a:lnTo>
                    <a:pt x="1749" y="639"/>
                  </a:lnTo>
                  <a:lnTo>
                    <a:pt x="1750" y="638"/>
                  </a:lnTo>
                  <a:lnTo>
                    <a:pt x="1750" y="636"/>
                  </a:lnTo>
                  <a:lnTo>
                    <a:pt x="1750" y="635"/>
                  </a:lnTo>
                  <a:lnTo>
                    <a:pt x="1750" y="634"/>
                  </a:lnTo>
                  <a:lnTo>
                    <a:pt x="1750" y="631"/>
                  </a:lnTo>
                  <a:lnTo>
                    <a:pt x="1750" y="630"/>
                  </a:lnTo>
                  <a:lnTo>
                    <a:pt x="1752" y="629"/>
                  </a:lnTo>
                  <a:lnTo>
                    <a:pt x="1752" y="627"/>
                  </a:lnTo>
                  <a:lnTo>
                    <a:pt x="1750" y="626"/>
                  </a:lnTo>
                  <a:lnTo>
                    <a:pt x="1748" y="624"/>
                  </a:lnTo>
                  <a:lnTo>
                    <a:pt x="1745" y="624"/>
                  </a:lnTo>
                  <a:lnTo>
                    <a:pt x="1734" y="624"/>
                  </a:lnTo>
                  <a:lnTo>
                    <a:pt x="1727" y="624"/>
                  </a:lnTo>
                  <a:lnTo>
                    <a:pt x="1726" y="623"/>
                  </a:lnTo>
                  <a:lnTo>
                    <a:pt x="1726" y="622"/>
                  </a:lnTo>
                  <a:lnTo>
                    <a:pt x="1723" y="621"/>
                  </a:lnTo>
                  <a:lnTo>
                    <a:pt x="1725" y="620"/>
                  </a:lnTo>
                  <a:lnTo>
                    <a:pt x="1725" y="618"/>
                  </a:lnTo>
                  <a:lnTo>
                    <a:pt x="1728" y="616"/>
                  </a:lnTo>
                  <a:lnTo>
                    <a:pt x="1732" y="614"/>
                  </a:lnTo>
                  <a:lnTo>
                    <a:pt x="1738" y="612"/>
                  </a:lnTo>
                  <a:lnTo>
                    <a:pt x="1741" y="609"/>
                  </a:lnTo>
                  <a:lnTo>
                    <a:pt x="1747" y="604"/>
                  </a:lnTo>
                  <a:lnTo>
                    <a:pt x="1754" y="600"/>
                  </a:lnTo>
                  <a:lnTo>
                    <a:pt x="1761" y="596"/>
                  </a:lnTo>
                  <a:lnTo>
                    <a:pt x="1769" y="588"/>
                  </a:lnTo>
                  <a:lnTo>
                    <a:pt x="1773" y="585"/>
                  </a:lnTo>
                  <a:lnTo>
                    <a:pt x="1773" y="584"/>
                  </a:lnTo>
                  <a:lnTo>
                    <a:pt x="1773" y="583"/>
                  </a:lnTo>
                  <a:lnTo>
                    <a:pt x="1773" y="582"/>
                  </a:lnTo>
                  <a:lnTo>
                    <a:pt x="1774" y="581"/>
                  </a:lnTo>
                  <a:lnTo>
                    <a:pt x="1778" y="573"/>
                  </a:lnTo>
                  <a:lnTo>
                    <a:pt x="1789" y="566"/>
                  </a:lnTo>
                  <a:lnTo>
                    <a:pt x="1795" y="561"/>
                  </a:lnTo>
                  <a:lnTo>
                    <a:pt x="1800" y="557"/>
                  </a:lnTo>
                  <a:lnTo>
                    <a:pt x="1806" y="554"/>
                  </a:lnTo>
                  <a:lnTo>
                    <a:pt x="1809" y="553"/>
                  </a:lnTo>
                  <a:lnTo>
                    <a:pt x="1811" y="551"/>
                  </a:lnTo>
                  <a:lnTo>
                    <a:pt x="1813" y="544"/>
                  </a:lnTo>
                  <a:lnTo>
                    <a:pt x="1818" y="539"/>
                  </a:lnTo>
                  <a:lnTo>
                    <a:pt x="1834" y="526"/>
                  </a:lnTo>
                  <a:lnTo>
                    <a:pt x="1845" y="519"/>
                  </a:lnTo>
                  <a:lnTo>
                    <a:pt x="1851" y="517"/>
                  </a:lnTo>
                  <a:lnTo>
                    <a:pt x="1853" y="516"/>
                  </a:lnTo>
                  <a:lnTo>
                    <a:pt x="1859" y="517"/>
                  </a:lnTo>
                  <a:lnTo>
                    <a:pt x="1862" y="516"/>
                  </a:lnTo>
                  <a:lnTo>
                    <a:pt x="1867" y="516"/>
                  </a:lnTo>
                  <a:lnTo>
                    <a:pt x="1872" y="516"/>
                  </a:lnTo>
                  <a:lnTo>
                    <a:pt x="1874" y="516"/>
                  </a:lnTo>
                  <a:lnTo>
                    <a:pt x="1876" y="516"/>
                  </a:lnTo>
                  <a:lnTo>
                    <a:pt x="1881" y="516"/>
                  </a:lnTo>
                  <a:lnTo>
                    <a:pt x="1884" y="516"/>
                  </a:lnTo>
                  <a:lnTo>
                    <a:pt x="1886" y="516"/>
                  </a:lnTo>
                  <a:lnTo>
                    <a:pt x="1888" y="516"/>
                  </a:lnTo>
                  <a:lnTo>
                    <a:pt x="1889" y="516"/>
                  </a:lnTo>
                  <a:lnTo>
                    <a:pt x="1894" y="516"/>
                  </a:lnTo>
                  <a:lnTo>
                    <a:pt x="1896" y="516"/>
                  </a:lnTo>
                  <a:lnTo>
                    <a:pt x="1897" y="516"/>
                  </a:lnTo>
                  <a:lnTo>
                    <a:pt x="1896" y="517"/>
                  </a:lnTo>
                  <a:lnTo>
                    <a:pt x="1895" y="518"/>
                  </a:lnTo>
                  <a:lnTo>
                    <a:pt x="1895" y="519"/>
                  </a:lnTo>
                  <a:lnTo>
                    <a:pt x="1898" y="520"/>
                  </a:lnTo>
                  <a:lnTo>
                    <a:pt x="1901" y="520"/>
                  </a:lnTo>
                  <a:lnTo>
                    <a:pt x="1903" y="520"/>
                  </a:lnTo>
                  <a:lnTo>
                    <a:pt x="1903" y="519"/>
                  </a:lnTo>
                  <a:lnTo>
                    <a:pt x="1905" y="516"/>
                  </a:lnTo>
                  <a:lnTo>
                    <a:pt x="1906" y="515"/>
                  </a:lnTo>
                  <a:lnTo>
                    <a:pt x="1907" y="515"/>
                  </a:lnTo>
                  <a:lnTo>
                    <a:pt x="1917" y="518"/>
                  </a:lnTo>
                  <a:lnTo>
                    <a:pt x="1922" y="519"/>
                  </a:lnTo>
                  <a:lnTo>
                    <a:pt x="1925" y="519"/>
                  </a:lnTo>
                  <a:lnTo>
                    <a:pt x="1929" y="517"/>
                  </a:lnTo>
                  <a:lnTo>
                    <a:pt x="1934" y="516"/>
                  </a:lnTo>
                  <a:lnTo>
                    <a:pt x="1936" y="516"/>
                  </a:lnTo>
                  <a:lnTo>
                    <a:pt x="1940" y="518"/>
                  </a:lnTo>
                  <a:lnTo>
                    <a:pt x="1943" y="519"/>
                  </a:lnTo>
                  <a:lnTo>
                    <a:pt x="1944" y="519"/>
                  </a:lnTo>
                  <a:lnTo>
                    <a:pt x="1945" y="518"/>
                  </a:lnTo>
                  <a:lnTo>
                    <a:pt x="1944" y="517"/>
                  </a:lnTo>
                  <a:lnTo>
                    <a:pt x="1943" y="517"/>
                  </a:lnTo>
                  <a:lnTo>
                    <a:pt x="1942" y="516"/>
                  </a:lnTo>
                  <a:lnTo>
                    <a:pt x="1942" y="515"/>
                  </a:lnTo>
                  <a:lnTo>
                    <a:pt x="1943" y="514"/>
                  </a:lnTo>
                  <a:lnTo>
                    <a:pt x="1947" y="514"/>
                  </a:lnTo>
                  <a:lnTo>
                    <a:pt x="1948" y="514"/>
                  </a:lnTo>
                  <a:lnTo>
                    <a:pt x="1950" y="514"/>
                  </a:lnTo>
                  <a:lnTo>
                    <a:pt x="1949" y="513"/>
                  </a:lnTo>
                  <a:lnTo>
                    <a:pt x="1948" y="511"/>
                  </a:lnTo>
                  <a:lnTo>
                    <a:pt x="1949" y="510"/>
                  </a:lnTo>
                  <a:lnTo>
                    <a:pt x="1950" y="509"/>
                  </a:lnTo>
                  <a:lnTo>
                    <a:pt x="1954" y="507"/>
                  </a:lnTo>
                  <a:lnTo>
                    <a:pt x="1959" y="509"/>
                  </a:lnTo>
                  <a:lnTo>
                    <a:pt x="1967" y="511"/>
                  </a:lnTo>
                  <a:lnTo>
                    <a:pt x="1971" y="513"/>
                  </a:lnTo>
                  <a:lnTo>
                    <a:pt x="1973" y="515"/>
                  </a:lnTo>
                  <a:lnTo>
                    <a:pt x="1976" y="515"/>
                  </a:lnTo>
                  <a:lnTo>
                    <a:pt x="1978" y="513"/>
                  </a:lnTo>
                  <a:lnTo>
                    <a:pt x="1979" y="513"/>
                  </a:lnTo>
                  <a:lnTo>
                    <a:pt x="1982" y="513"/>
                  </a:lnTo>
                  <a:lnTo>
                    <a:pt x="1986" y="515"/>
                  </a:lnTo>
                  <a:lnTo>
                    <a:pt x="1989" y="516"/>
                  </a:lnTo>
                  <a:lnTo>
                    <a:pt x="1989" y="517"/>
                  </a:lnTo>
                  <a:lnTo>
                    <a:pt x="1990" y="518"/>
                  </a:lnTo>
                  <a:lnTo>
                    <a:pt x="1996" y="519"/>
                  </a:lnTo>
                  <a:lnTo>
                    <a:pt x="1998" y="520"/>
                  </a:lnTo>
                  <a:lnTo>
                    <a:pt x="1997" y="521"/>
                  </a:lnTo>
                  <a:lnTo>
                    <a:pt x="1991" y="523"/>
                  </a:lnTo>
                  <a:lnTo>
                    <a:pt x="1986" y="521"/>
                  </a:lnTo>
                  <a:lnTo>
                    <a:pt x="1983" y="523"/>
                  </a:lnTo>
                  <a:lnTo>
                    <a:pt x="1982" y="523"/>
                  </a:lnTo>
                  <a:lnTo>
                    <a:pt x="1980" y="524"/>
                  </a:lnTo>
                  <a:lnTo>
                    <a:pt x="1980" y="525"/>
                  </a:lnTo>
                  <a:lnTo>
                    <a:pt x="1982" y="528"/>
                  </a:lnTo>
                  <a:lnTo>
                    <a:pt x="1983" y="529"/>
                  </a:lnTo>
                  <a:lnTo>
                    <a:pt x="1985" y="529"/>
                  </a:lnTo>
                  <a:lnTo>
                    <a:pt x="1997" y="526"/>
                  </a:lnTo>
                  <a:lnTo>
                    <a:pt x="1999" y="525"/>
                  </a:lnTo>
                  <a:lnTo>
                    <a:pt x="2001" y="526"/>
                  </a:lnTo>
                  <a:lnTo>
                    <a:pt x="2006" y="528"/>
                  </a:lnTo>
                  <a:lnTo>
                    <a:pt x="2007" y="528"/>
                  </a:lnTo>
                  <a:lnTo>
                    <a:pt x="2009" y="526"/>
                  </a:lnTo>
                  <a:lnTo>
                    <a:pt x="2010" y="524"/>
                  </a:lnTo>
                  <a:lnTo>
                    <a:pt x="2012" y="524"/>
                  </a:lnTo>
                  <a:lnTo>
                    <a:pt x="2014" y="523"/>
                  </a:lnTo>
                  <a:lnTo>
                    <a:pt x="2014" y="521"/>
                  </a:lnTo>
                  <a:lnTo>
                    <a:pt x="2015" y="520"/>
                  </a:lnTo>
                  <a:lnTo>
                    <a:pt x="2018" y="521"/>
                  </a:lnTo>
                  <a:lnTo>
                    <a:pt x="2024" y="524"/>
                  </a:lnTo>
                  <a:lnTo>
                    <a:pt x="2026" y="524"/>
                  </a:lnTo>
                  <a:lnTo>
                    <a:pt x="2028" y="523"/>
                  </a:lnTo>
                  <a:lnTo>
                    <a:pt x="2031" y="521"/>
                  </a:lnTo>
                  <a:lnTo>
                    <a:pt x="2033" y="520"/>
                  </a:lnTo>
                  <a:lnTo>
                    <a:pt x="2035" y="520"/>
                  </a:lnTo>
                  <a:lnTo>
                    <a:pt x="2041" y="521"/>
                  </a:lnTo>
                  <a:lnTo>
                    <a:pt x="2043" y="521"/>
                  </a:lnTo>
                  <a:lnTo>
                    <a:pt x="2045" y="520"/>
                  </a:lnTo>
                  <a:lnTo>
                    <a:pt x="2045" y="517"/>
                  </a:lnTo>
                  <a:lnTo>
                    <a:pt x="2043" y="516"/>
                  </a:lnTo>
                  <a:lnTo>
                    <a:pt x="2042" y="515"/>
                  </a:lnTo>
                  <a:lnTo>
                    <a:pt x="2038" y="514"/>
                  </a:lnTo>
                  <a:lnTo>
                    <a:pt x="2036" y="513"/>
                  </a:lnTo>
                  <a:lnTo>
                    <a:pt x="2034" y="513"/>
                  </a:lnTo>
                  <a:lnTo>
                    <a:pt x="2033" y="514"/>
                  </a:lnTo>
                  <a:lnTo>
                    <a:pt x="2033" y="515"/>
                  </a:lnTo>
                  <a:lnTo>
                    <a:pt x="2032" y="514"/>
                  </a:lnTo>
                  <a:lnTo>
                    <a:pt x="2031" y="514"/>
                  </a:lnTo>
                  <a:lnTo>
                    <a:pt x="2029" y="515"/>
                  </a:lnTo>
                  <a:lnTo>
                    <a:pt x="2028" y="514"/>
                  </a:lnTo>
                  <a:lnTo>
                    <a:pt x="2029" y="513"/>
                  </a:lnTo>
                  <a:lnTo>
                    <a:pt x="2032" y="512"/>
                  </a:lnTo>
                  <a:lnTo>
                    <a:pt x="2032" y="511"/>
                  </a:lnTo>
                  <a:lnTo>
                    <a:pt x="2029" y="507"/>
                  </a:lnTo>
                  <a:lnTo>
                    <a:pt x="2029" y="505"/>
                  </a:lnTo>
                  <a:lnTo>
                    <a:pt x="2031" y="505"/>
                  </a:lnTo>
                  <a:lnTo>
                    <a:pt x="2033" y="504"/>
                  </a:lnTo>
                  <a:lnTo>
                    <a:pt x="2034" y="503"/>
                  </a:lnTo>
                  <a:lnTo>
                    <a:pt x="2034" y="502"/>
                  </a:lnTo>
                  <a:lnTo>
                    <a:pt x="2036" y="501"/>
                  </a:lnTo>
                  <a:lnTo>
                    <a:pt x="2053" y="486"/>
                  </a:lnTo>
                  <a:lnTo>
                    <a:pt x="2055" y="485"/>
                  </a:lnTo>
                  <a:lnTo>
                    <a:pt x="2056" y="484"/>
                  </a:lnTo>
                  <a:lnTo>
                    <a:pt x="2057" y="480"/>
                  </a:lnTo>
                  <a:lnTo>
                    <a:pt x="2060" y="478"/>
                  </a:lnTo>
                  <a:lnTo>
                    <a:pt x="2062" y="476"/>
                  </a:lnTo>
                  <a:lnTo>
                    <a:pt x="2066" y="473"/>
                  </a:lnTo>
                  <a:lnTo>
                    <a:pt x="2068" y="472"/>
                  </a:lnTo>
                  <a:lnTo>
                    <a:pt x="2068" y="470"/>
                  </a:lnTo>
                  <a:lnTo>
                    <a:pt x="2068" y="468"/>
                  </a:lnTo>
                  <a:lnTo>
                    <a:pt x="2069" y="465"/>
                  </a:lnTo>
                  <a:lnTo>
                    <a:pt x="2072" y="463"/>
                  </a:lnTo>
                  <a:lnTo>
                    <a:pt x="2077" y="461"/>
                  </a:lnTo>
                  <a:lnTo>
                    <a:pt x="2083" y="460"/>
                  </a:lnTo>
                  <a:lnTo>
                    <a:pt x="2090" y="458"/>
                  </a:lnTo>
                  <a:lnTo>
                    <a:pt x="2098" y="458"/>
                  </a:lnTo>
                  <a:lnTo>
                    <a:pt x="2102" y="457"/>
                  </a:lnTo>
                  <a:lnTo>
                    <a:pt x="2104" y="457"/>
                  </a:lnTo>
                  <a:lnTo>
                    <a:pt x="2106" y="456"/>
                  </a:lnTo>
                  <a:lnTo>
                    <a:pt x="2109" y="456"/>
                  </a:lnTo>
                  <a:lnTo>
                    <a:pt x="2112" y="458"/>
                  </a:lnTo>
                  <a:lnTo>
                    <a:pt x="2114" y="459"/>
                  </a:lnTo>
                  <a:lnTo>
                    <a:pt x="2114" y="460"/>
                  </a:lnTo>
                  <a:lnTo>
                    <a:pt x="2114" y="461"/>
                  </a:lnTo>
                  <a:lnTo>
                    <a:pt x="2116" y="461"/>
                  </a:lnTo>
                  <a:lnTo>
                    <a:pt x="2118" y="460"/>
                  </a:lnTo>
                  <a:lnTo>
                    <a:pt x="2122" y="457"/>
                  </a:lnTo>
                  <a:lnTo>
                    <a:pt x="2124" y="456"/>
                  </a:lnTo>
                  <a:lnTo>
                    <a:pt x="2126" y="456"/>
                  </a:lnTo>
                  <a:lnTo>
                    <a:pt x="2128" y="456"/>
                  </a:lnTo>
                  <a:lnTo>
                    <a:pt x="2128" y="458"/>
                  </a:lnTo>
                  <a:lnTo>
                    <a:pt x="2128" y="460"/>
                  </a:lnTo>
                  <a:lnTo>
                    <a:pt x="2126" y="460"/>
                  </a:lnTo>
                  <a:lnTo>
                    <a:pt x="2125" y="461"/>
                  </a:lnTo>
                  <a:lnTo>
                    <a:pt x="2125" y="463"/>
                  </a:lnTo>
                  <a:lnTo>
                    <a:pt x="2125" y="464"/>
                  </a:lnTo>
                  <a:lnTo>
                    <a:pt x="2123" y="465"/>
                  </a:lnTo>
                  <a:lnTo>
                    <a:pt x="2122" y="466"/>
                  </a:lnTo>
                  <a:lnTo>
                    <a:pt x="2123" y="468"/>
                  </a:lnTo>
                  <a:lnTo>
                    <a:pt x="2122" y="468"/>
                  </a:lnTo>
                  <a:lnTo>
                    <a:pt x="2121" y="469"/>
                  </a:lnTo>
                  <a:lnTo>
                    <a:pt x="2121" y="470"/>
                  </a:lnTo>
                  <a:lnTo>
                    <a:pt x="2121" y="471"/>
                  </a:lnTo>
                  <a:lnTo>
                    <a:pt x="2120" y="471"/>
                  </a:lnTo>
                  <a:lnTo>
                    <a:pt x="2119" y="471"/>
                  </a:lnTo>
                  <a:lnTo>
                    <a:pt x="2119" y="472"/>
                  </a:lnTo>
                  <a:lnTo>
                    <a:pt x="2121" y="473"/>
                  </a:lnTo>
                  <a:lnTo>
                    <a:pt x="2121" y="475"/>
                  </a:lnTo>
                  <a:lnTo>
                    <a:pt x="2120" y="477"/>
                  </a:lnTo>
                  <a:lnTo>
                    <a:pt x="2119" y="478"/>
                  </a:lnTo>
                  <a:lnTo>
                    <a:pt x="2120" y="478"/>
                  </a:lnTo>
                  <a:lnTo>
                    <a:pt x="2125" y="478"/>
                  </a:lnTo>
                  <a:lnTo>
                    <a:pt x="2126" y="479"/>
                  </a:lnTo>
                  <a:lnTo>
                    <a:pt x="2126" y="480"/>
                  </a:lnTo>
                  <a:lnTo>
                    <a:pt x="2125" y="482"/>
                  </a:lnTo>
                  <a:lnTo>
                    <a:pt x="2125" y="483"/>
                  </a:lnTo>
                  <a:lnTo>
                    <a:pt x="2125" y="484"/>
                  </a:lnTo>
                  <a:lnTo>
                    <a:pt x="2125" y="485"/>
                  </a:lnTo>
                  <a:lnTo>
                    <a:pt x="2124" y="486"/>
                  </a:lnTo>
                  <a:lnTo>
                    <a:pt x="2124" y="487"/>
                  </a:lnTo>
                  <a:lnTo>
                    <a:pt x="2125" y="487"/>
                  </a:lnTo>
                  <a:lnTo>
                    <a:pt x="2133" y="485"/>
                  </a:lnTo>
                  <a:lnTo>
                    <a:pt x="2134" y="484"/>
                  </a:lnTo>
                  <a:lnTo>
                    <a:pt x="2135" y="482"/>
                  </a:lnTo>
                  <a:lnTo>
                    <a:pt x="2136" y="480"/>
                  </a:lnTo>
                  <a:lnTo>
                    <a:pt x="2138" y="478"/>
                  </a:lnTo>
                  <a:lnTo>
                    <a:pt x="2161" y="463"/>
                  </a:lnTo>
                  <a:lnTo>
                    <a:pt x="2162" y="462"/>
                  </a:lnTo>
                  <a:lnTo>
                    <a:pt x="2163" y="462"/>
                  </a:lnTo>
                  <a:lnTo>
                    <a:pt x="2164" y="462"/>
                  </a:lnTo>
                  <a:lnTo>
                    <a:pt x="2166" y="461"/>
                  </a:lnTo>
                  <a:lnTo>
                    <a:pt x="2167" y="460"/>
                  </a:lnTo>
                  <a:lnTo>
                    <a:pt x="2168" y="460"/>
                  </a:lnTo>
                  <a:lnTo>
                    <a:pt x="2170" y="461"/>
                  </a:lnTo>
                  <a:lnTo>
                    <a:pt x="2171" y="463"/>
                  </a:lnTo>
                  <a:lnTo>
                    <a:pt x="2171" y="464"/>
                  </a:lnTo>
                  <a:lnTo>
                    <a:pt x="2172" y="464"/>
                  </a:lnTo>
                  <a:lnTo>
                    <a:pt x="2174" y="461"/>
                  </a:lnTo>
                  <a:lnTo>
                    <a:pt x="2174" y="460"/>
                  </a:lnTo>
                  <a:lnTo>
                    <a:pt x="2173" y="459"/>
                  </a:lnTo>
                  <a:lnTo>
                    <a:pt x="2170" y="458"/>
                  </a:lnTo>
                  <a:lnTo>
                    <a:pt x="2170" y="457"/>
                  </a:lnTo>
                  <a:lnTo>
                    <a:pt x="2172" y="451"/>
                  </a:lnTo>
                  <a:lnTo>
                    <a:pt x="2174" y="447"/>
                  </a:lnTo>
                  <a:lnTo>
                    <a:pt x="2175" y="446"/>
                  </a:lnTo>
                  <a:lnTo>
                    <a:pt x="2175" y="443"/>
                  </a:lnTo>
                  <a:lnTo>
                    <a:pt x="2175" y="441"/>
                  </a:lnTo>
                  <a:lnTo>
                    <a:pt x="2178" y="438"/>
                  </a:lnTo>
                  <a:lnTo>
                    <a:pt x="2190" y="435"/>
                  </a:lnTo>
                  <a:lnTo>
                    <a:pt x="2192" y="436"/>
                  </a:lnTo>
                  <a:lnTo>
                    <a:pt x="2195" y="437"/>
                  </a:lnTo>
                  <a:lnTo>
                    <a:pt x="2198" y="438"/>
                  </a:lnTo>
                  <a:lnTo>
                    <a:pt x="2201" y="440"/>
                  </a:lnTo>
                  <a:lnTo>
                    <a:pt x="2203" y="441"/>
                  </a:lnTo>
                  <a:lnTo>
                    <a:pt x="2204" y="442"/>
                  </a:lnTo>
                  <a:lnTo>
                    <a:pt x="2203" y="442"/>
                  </a:lnTo>
                  <a:lnTo>
                    <a:pt x="2199" y="442"/>
                  </a:lnTo>
                  <a:lnTo>
                    <a:pt x="2198" y="442"/>
                  </a:lnTo>
                  <a:lnTo>
                    <a:pt x="2195" y="442"/>
                  </a:lnTo>
                  <a:lnTo>
                    <a:pt x="2193" y="443"/>
                  </a:lnTo>
                  <a:lnTo>
                    <a:pt x="2190" y="445"/>
                  </a:lnTo>
                  <a:lnTo>
                    <a:pt x="2188" y="446"/>
                  </a:lnTo>
                  <a:lnTo>
                    <a:pt x="2188" y="449"/>
                  </a:lnTo>
                  <a:lnTo>
                    <a:pt x="2188" y="456"/>
                  </a:lnTo>
                  <a:lnTo>
                    <a:pt x="2187" y="459"/>
                  </a:lnTo>
                  <a:lnTo>
                    <a:pt x="2186" y="461"/>
                  </a:lnTo>
                  <a:lnTo>
                    <a:pt x="2184" y="462"/>
                  </a:lnTo>
                  <a:lnTo>
                    <a:pt x="2184" y="463"/>
                  </a:lnTo>
                  <a:lnTo>
                    <a:pt x="2184" y="464"/>
                  </a:lnTo>
                  <a:lnTo>
                    <a:pt x="2186" y="468"/>
                  </a:lnTo>
                  <a:lnTo>
                    <a:pt x="2186" y="470"/>
                  </a:lnTo>
                  <a:lnTo>
                    <a:pt x="2185" y="472"/>
                  </a:lnTo>
                  <a:lnTo>
                    <a:pt x="2180" y="475"/>
                  </a:lnTo>
                  <a:lnTo>
                    <a:pt x="2179" y="476"/>
                  </a:lnTo>
                  <a:lnTo>
                    <a:pt x="2179" y="478"/>
                  </a:lnTo>
                  <a:lnTo>
                    <a:pt x="2180" y="480"/>
                  </a:lnTo>
                  <a:lnTo>
                    <a:pt x="2179" y="482"/>
                  </a:lnTo>
                  <a:lnTo>
                    <a:pt x="2154" y="491"/>
                  </a:lnTo>
                  <a:lnTo>
                    <a:pt x="2153" y="491"/>
                  </a:lnTo>
                  <a:lnTo>
                    <a:pt x="2152" y="492"/>
                  </a:lnTo>
                  <a:lnTo>
                    <a:pt x="2151" y="496"/>
                  </a:lnTo>
                  <a:lnTo>
                    <a:pt x="2143" y="503"/>
                  </a:lnTo>
                  <a:lnTo>
                    <a:pt x="2131" y="513"/>
                  </a:lnTo>
                  <a:lnTo>
                    <a:pt x="2122" y="520"/>
                  </a:lnTo>
                  <a:lnTo>
                    <a:pt x="2119" y="526"/>
                  </a:lnTo>
                  <a:lnTo>
                    <a:pt x="2116" y="530"/>
                  </a:lnTo>
                  <a:lnTo>
                    <a:pt x="2111" y="537"/>
                  </a:lnTo>
                  <a:lnTo>
                    <a:pt x="2109" y="538"/>
                  </a:lnTo>
                  <a:lnTo>
                    <a:pt x="2108" y="538"/>
                  </a:lnTo>
                  <a:lnTo>
                    <a:pt x="2106" y="539"/>
                  </a:lnTo>
                  <a:lnTo>
                    <a:pt x="2095" y="547"/>
                  </a:lnTo>
                  <a:lnTo>
                    <a:pt x="2094" y="547"/>
                  </a:lnTo>
                  <a:lnTo>
                    <a:pt x="2094" y="548"/>
                  </a:lnTo>
                  <a:lnTo>
                    <a:pt x="2094" y="549"/>
                  </a:lnTo>
                  <a:lnTo>
                    <a:pt x="2093" y="549"/>
                  </a:lnTo>
                  <a:lnTo>
                    <a:pt x="2090" y="549"/>
                  </a:lnTo>
                  <a:lnTo>
                    <a:pt x="2088" y="549"/>
                  </a:lnTo>
                  <a:lnTo>
                    <a:pt x="2086" y="549"/>
                  </a:lnTo>
                  <a:lnTo>
                    <a:pt x="2084" y="549"/>
                  </a:lnTo>
                  <a:lnTo>
                    <a:pt x="2083" y="551"/>
                  </a:lnTo>
                  <a:lnTo>
                    <a:pt x="2082" y="553"/>
                  </a:lnTo>
                  <a:lnTo>
                    <a:pt x="2080" y="554"/>
                  </a:lnTo>
                  <a:lnTo>
                    <a:pt x="2075" y="554"/>
                  </a:lnTo>
                  <a:lnTo>
                    <a:pt x="2072" y="555"/>
                  </a:lnTo>
                  <a:lnTo>
                    <a:pt x="2070" y="555"/>
                  </a:lnTo>
                  <a:lnTo>
                    <a:pt x="2070" y="556"/>
                  </a:lnTo>
                  <a:lnTo>
                    <a:pt x="2073" y="560"/>
                  </a:lnTo>
                  <a:lnTo>
                    <a:pt x="2073" y="565"/>
                  </a:lnTo>
                  <a:lnTo>
                    <a:pt x="2070" y="569"/>
                  </a:lnTo>
                  <a:lnTo>
                    <a:pt x="2069" y="570"/>
                  </a:lnTo>
                  <a:lnTo>
                    <a:pt x="2068" y="570"/>
                  </a:lnTo>
                  <a:lnTo>
                    <a:pt x="2067" y="570"/>
                  </a:lnTo>
                  <a:lnTo>
                    <a:pt x="2066" y="571"/>
                  </a:lnTo>
                  <a:lnTo>
                    <a:pt x="2065" y="573"/>
                  </a:lnTo>
                  <a:lnTo>
                    <a:pt x="2064" y="574"/>
                  </a:lnTo>
                  <a:lnTo>
                    <a:pt x="2061" y="576"/>
                  </a:lnTo>
                  <a:lnTo>
                    <a:pt x="2059" y="580"/>
                  </a:lnTo>
                  <a:lnTo>
                    <a:pt x="2055" y="588"/>
                  </a:lnTo>
                  <a:lnTo>
                    <a:pt x="2053" y="596"/>
                  </a:lnTo>
                  <a:lnTo>
                    <a:pt x="2052" y="602"/>
                  </a:lnTo>
                  <a:lnTo>
                    <a:pt x="2052" y="617"/>
                  </a:lnTo>
                  <a:lnTo>
                    <a:pt x="2053" y="627"/>
                  </a:lnTo>
                  <a:lnTo>
                    <a:pt x="2056" y="642"/>
                  </a:lnTo>
                  <a:lnTo>
                    <a:pt x="2059" y="658"/>
                  </a:lnTo>
                  <a:lnTo>
                    <a:pt x="2061" y="667"/>
                  </a:lnTo>
                  <a:lnTo>
                    <a:pt x="2062" y="669"/>
                  </a:lnTo>
                  <a:lnTo>
                    <a:pt x="2063" y="671"/>
                  </a:lnTo>
                  <a:lnTo>
                    <a:pt x="2065" y="672"/>
                  </a:lnTo>
                  <a:lnTo>
                    <a:pt x="2064" y="672"/>
                  </a:lnTo>
                  <a:lnTo>
                    <a:pt x="2064" y="673"/>
                  </a:lnTo>
                  <a:lnTo>
                    <a:pt x="2064" y="676"/>
                  </a:lnTo>
                  <a:lnTo>
                    <a:pt x="2065" y="681"/>
                  </a:lnTo>
                  <a:lnTo>
                    <a:pt x="2066" y="687"/>
                  </a:lnTo>
                  <a:lnTo>
                    <a:pt x="2066" y="694"/>
                  </a:lnTo>
                  <a:lnTo>
                    <a:pt x="2066" y="697"/>
                  </a:lnTo>
                  <a:lnTo>
                    <a:pt x="2067" y="699"/>
                  </a:lnTo>
                  <a:lnTo>
                    <a:pt x="2069" y="701"/>
                  </a:lnTo>
                  <a:lnTo>
                    <a:pt x="2069" y="704"/>
                  </a:lnTo>
                  <a:lnTo>
                    <a:pt x="2069" y="706"/>
                  </a:lnTo>
                  <a:lnTo>
                    <a:pt x="2070" y="705"/>
                  </a:lnTo>
                  <a:lnTo>
                    <a:pt x="2079" y="698"/>
                  </a:lnTo>
                  <a:lnTo>
                    <a:pt x="2083" y="693"/>
                  </a:lnTo>
                  <a:lnTo>
                    <a:pt x="2089" y="687"/>
                  </a:lnTo>
                  <a:lnTo>
                    <a:pt x="2097" y="678"/>
                  </a:lnTo>
                  <a:lnTo>
                    <a:pt x="2098" y="676"/>
                  </a:lnTo>
                  <a:lnTo>
                    <a:pt x="2098" y="673"/>
                  </a:lnTo>
                  <a:lnTo>
                    <a:pt x="2098" y="671"/>
                  </a:lnTo>
                  <a:lnTo>
                    <a:pt x="2098" y="670"/>
                  </a:lnTo>
                  <a:lnTo>
                    <a:pt x="2097" y="669"/>
                  </a:lnTo>
                  <a:lnTo>
                    <a:pt x="2098" y="668"/>
                  </a:lnTo>
                  <a:lnTo>
                    <a:pt x="2100" y="666"/>
                  </a:lnTo>
                  <a:lnTo>
                    <a:pt x="2100" y="665"/>
                  </a:lnTo>
                  <a:lnTo>
                    <a:pt x="2100" y="663"/>
                  </a:lnTo>
                  <a:lnTo>
                    <a:pt x="2098" y="663"/>
                  </a:lnTo>
                  <a:lnTo>
                    <a:pt x="2097" y="662"/>
                  </a:lnTo>
                  <a:lnTo>
                    <a:pt x="2097" y="660"/>
                  </a:lnTo>
                  <a:lnTo>
                    <a:pt x="2097" y="659"/>
                  </a:lnTo>
                  <a:lnTo>
                    <a:pt x="2098" y="659"/>
                  </a:lnTo>
                  <a:lnTo>
                    <a:pt x="2100" y="660"/>
                  </a:lnTo>
                  <a:lnTo>
                    <a:pt x="2102" y="662"/>
                  </a:lnTo>
                  <a:lnTo>
                    <a:pt x="2103" y="663"/>
                  </a:lnTo>
                  <a:lnTo>
                    <a:pt x="2104" y="662"/>
                  </a:lnTo>
                  <a:lnTo>
                    <a:pt x="2108" y="658"/>
                  </a:lnTo>
                  <a:lnTo>
                    <a:pt x="2114" y="656"/>
                  </a:lnTo>
                  <a:lnTo>
                    <a:pt x="2116" y="655"/>
                  </a:lnTo>
                  <a:lnTo>
                    <a:pt x="2118" y="656"/>
                  </a:lnTo>
                  <a:lnTo>
                    <a:pt x="2121" y="657"/>
                  </a:lnTo>
                  <a:lnTo>
                    <a:pt x="2122" y="658"/>
                  </a:lnTo>
                  <a:lnTo>
                    <a:pt x="2122" y="657"/>
                  </a:lnTo>
                  <a:lnTo>
                    <a:pt x="2122" y="656"/>
                  </a:lnTo>
                  <a:lnTo>
                    <a:pt x="2121" y="655"/>
                  </a:lnTo>
                  <a:lnTo>
                    <a:pt x="2121" y="654"/>
                  </a:lnTo>
                  <a:lnTo>
                    <a:pt x="2121" y="653"/>
                  </a:lnTo>
                  <a:lnTo>
                    <a:pt x="2120" y="653"/>
                  </a:lnTo>
                  <a:lnTo>
                    <a:pt x="2119" y="651"/>
                  </a:lnTo>
                  <a:lnTo>
                    <a:pt x="2119" y="650"/>
                  </a:lnTo>
                  <a:lnTo>
                    <a:pt x="2120" y="650"/>
                  </a:lnTo>
                  <a:lnTo>
                    <a:pt x="2121" y="649"/>
                  </a:lnTo>
                  <a:lnTo>
                    <a:pt x="2121" y="648"/>
                  </a:lnTo>
                  <a:lnTo>
                    <a:pt x="2119" y="645"/>
                  </a:lnTo>
                  <a:lnTo>
                    <a:pt x="2119" y="643"/>
                  </a:lnTo>
                  <a:lnTo>
                    <a:pt x="2121" y="639"/>
                  </a:lnTo>
                  <a:lnTo>
                    <a:pt x="2122" y="636"/>
                  </a:lnTo>
                  <a:lnTo>
                    <a:pt x="2123" y="635"/>
                  </a:lnTo>
                  <a:lnTo>
                    <a:pt x="2131" y="629"/>
                  </a:lnTo>
                  <a:lnTo>
                    <a:pt x="2136" y="627"/>
                  </a:lnTo>
                  <a:lnTo>
                    <a:pt x="2139" y="626"/>
                  </a:lnTo>
                  <a:lnTo>
                    <a:pt x="2140" y="627"/>
                  </a:lnTo>
                  <a:lnTo>
                    <a:pt x="2143" y="628"/>
                  </a:lnTo>
                  <a:lnTo>
                    <a:pt x="2144" y="628"/>
                  </a:lnTo>
                  <a:lnTo>
                    <a:pt x="2146" y="628"/>
                  </a:lnTo>
                  <a:lnTo>
                    <a:pt x="2149" y="627"/>
                  </a:lnTo>
                  <a:lnTo>
                    <a:pt x="2154" y="624"/>
                  </a:lnTo>
                  <a:lnTo>
                    <a:pt x="2156" y="622"/>
                  </a:lnTo>
                  <a:lnTo>
                    <a:pt x="2156" y="621"/>
                  </a:lnTo>
                  <a:lnTo>
                    <a:pt x="2154" y="618"/>
                  </a:lnTo>
                  <a:lnTo>
                    <a:pt x="2152" y="615"/>
                  </a:lnTo>
                  <a:lnTo>
                    <a:pt x="2151" y="613"/>
                  </a:lnTo>
                  <a:lnTo>
                    <a:pt x="2150" y="605"/>
                  </a:lnTo>
                  <a:lnTo>
                    <a:pt x="2150" y="602"/>
                  </a:lnTo>
                  <a:lnTo>
                    <a:pt x="2151" y="599"/>
                  </a:lnTo>
                  <a:lnTo>
                    <a:pt x="2154" y="594"/>
                  </a:lnTo>
                  <a:lnTo>
                    <a:pt x="2157" y="591"/>
                  </a:lnTo>
                  <a:lnTo>
                    <a:pt x="2159" y="590"/>
                  </a:lnTo>
                  <a:lnTo>
                    <a:pt x="2161" y="589"/>
                  </a:lnTo>
                  <a:lnTo>
                    <a:pt x="2162" y="588"/>
                  </a:lnTo>
                  <a:lnTo>
                    <a:pt x="2162" y="587"/>
                  </a:lnTo>
                  <a:lnTo>
                    <a:pt x="2161" y="586"/>
                  </a:lnTo>
                  <a:lnTo>
                    <a:pt x="2161" y="585"/>
                  </a:lnTo>
                  <a:lnTo>
                    <a:pt x="2162" y="585"/>
                  </a:lnTo>
                  <a:lnTo>
                    <a:pt x="2165" y="584"/>
                  </a:lnTo>
                  <a:lnTo>
                    <a:pt x="2166" y="584"/>
                  </a:lnTo>
                  <a:lnTo>
                    <a:pt x="2170" y="583"/>
                  </a:lnTo>
                  <a:lnTo>
                    <a:pt x="2170" y="584"/>
                  </a:lnTo>
                  <a:lnTo>
                    <a:pt x="2165" y="587"/>
                  </a:lnTo>
                  <a:lnTo>
                    <a:pt x="2164" y="588"/>
                  </a:lnTo>
                  <a:lnTo>
                    <a:pt x="2163" y="589"/>
                  </a:lnTo>
                  <a:lnTo>
                    <a:pt x="2164" y="589"/>
                  </a:lnTo>
                  <a:lnTo>
                    <a:pt x="2166" y="593"/>
                  </a:lnTo>
                  <a:lnTo>
                    <a:pt x="2168" y="594"/>
                  </a:lnTo>
                  <a:lnTo>
                    <a:pt x="2170" y="594"/>
                  </a:lnTo>
                  <a:lnTo>
                    <a:pt x="2171" y="593"/>
                  </a:lnTo>
                  <a:lnTo>
                    <a:pt x="2173" y="591"/>
                  </a:lnTo>
                  <a:lnTo>
                    <a:pt x="2174" y="590"/>
                  </a:lnTo>
                  <a:lnTo>
                    <a:pt x="2175" y="590"/>
                  </a:lnTo>
                  <a:lnTo>
                    <a:pt x="2175" y="588"/>
                  </a:lnTo>
                  <a:lnTo>
                    <a:pt x="2174" y="582"/>
                  </a:lnTo>
                  <a:lnTo>
                    <a:pt x="2173" y="580"/>
                  </a:lnTo>
                  <a:lnTo>
                    <a:pt x="2173" y="579"/>
                  </a:lnTo>
                  <a:lnTo>
                    <a:pt x="2171" y="577"/>
                  </a:lnTo>
                  <a:lnTo>
                    <a:pt x="2167" y="577"/>
                  </a:lnTo>
                  <a:lnTo>
                    <a:pt x="2166" y="576"/>
                  </a:lnTo>
                  <a:lnTo>
                    <a:pt x="2166" y="574"/>
                  </a:lnTo>
                  <a:lnTo>
                    <a:pt x="2166" y="570"/>
                  </a:lnTo>
                  <a:lnTo>
                    <a:pt x="2166" y="567"/>
                  </a:lnTo>
                  <a:lnTo>
                    <a:pt x="2166" y="563"/>
                  </a:lnTo>
                  <a:lnTo>
                    <a:pt x="2168" y="561"/>
                  </a:lnTo>
                  <a:lnTo>
                    <a:pt x="2172" y="558"/>
                  </a:lnTo>
                  <a:lnTo>
                    <a:pt x="2173" y="555"/>
                  </a:lnTo>
                  <a:lnTo>
                    <a:pt x="2174" y="554"/>
                  </a:lnTo>
                  <a:lnTo>
                    <a:pt x="2172" y="553"/>
                  </a:lnTo>
                  <a:lnTo>
                    <a:pt x="2168" y="552"/>
                  </a:lnTo>
                  <a:lnTo>
                    <a:pt x="2167" y="551"/>
                  </a:lnTo>
                  <a:lnTo>
                    <a:pt x="2165" y="549"/>
                  </a:lnTo>
                  <a:lnTo>
                    <a:pt x="2164" y="549"/>
                  </a:lnTo>
                  <a:lnTo>
                    <a:pt x="2163" y="551"/>
                  </a:lnTo>
                  <a:lnTo>
                    <a:pt x="2161" y="553"/>
                  </a:lnTo>
                  <a:lnTo>
                    <a:pt x="2161" y="554"/>
                  </a:lnTo>
                  <a:lnTo>
                    <a:pt x="2160" y="555"/>
                  </a:lnTo>
                  <a:lnTo>
                    <a:pt x="2160" y="553"/>
                  </a:lnTo>
                  <a:lnTo>
                    <a:pt x="2159" y="553"/>
                  </a:lnTo>
                  <a:lnTo>
                    <a:pt x="2157" y="552"/>
                  </a:lnTo>
                  <a:lnTo>
                    <a:pt x="2154" y="551"/>
                  </a:lnTo>
                  <a:lnTo>
                    <a:pt x="2153" y="548"/>
                  </a:lnTo>
                  <a:lnTo>
                    <a:pt x="2153" y="546"/>
                  </a:lnTo>
                  <a:lnTo>
                    <a:pt x="2154" y="543"/>
                  </a:lnTo>
                  <a:lnTo>
                    <a:pt x="2159" y="535"/>
                  </a:lnTo>
                  <a:lnTo>
                    <a:pt x="2162" y="532"/>
                  </a:lnTo>
                  <a:lnTo>
                    <a:pt x="2165" y="530"/>
                  </a:lnTo>
                  <a:lnTo>
                    <a:pt x="2165" y="529"/>
                  </a:lnTo>
                  <a:lnTo>
                    <a:pt x="2165" y="528"/>
                  </a:lnTo>
                  <a:lnTo>
                    <a:pt x="2167" y="528"/>
                  </a:lnTo>
                  <a:lnTo>
                    <a:pt x="2170" y="527"/>
                  </a:lnTo>
                  <a:lnTo>
                    <a:pt x="2171" y="526"/>
                  </a:lnTo>
                  <a:lnTo>
                    <a:pt x="2170" y="525"/>
                  </a:lnTo>
                  <a:lnTo>
                    <a:pt x="2168" y="524"/>
                  </a:lnTo>
                  <a:lnTo>
                    <a:pt x="2168" y="523"/>
                  </a:lnTo>
                  <a:lnTo>
                    <a:pt x="2168" y="521"/>
                  </a:lnTo>
                  <a:lnTo>
                    <a:pt x="2171" y="523"/>
                  </a:lnTo>
                  <a:lnTo>
                    <a:pt x="2172" y="523"/>
                  </a:lnTo>
                  <a:lnTo>
                    <a:pt x="2173" y="523"/>
                  </a:lnTo>
                  <a:lnTo>
                    <a:pt x="2172" y="521"/>
                  </a:lnTo>
                  <a:lnTo>
                    <a:pt x="2172" y="519"/>
                  </a:lnTo>
                  <a:lnTo>
                    <a:pt x="2173" y="518"/>
                  </a:lnTo>
                  <a:lnTo>
                    <a:pt x="2175" y="517"/>
                  </a:lnTo>
                  <a:lnTo>
                    <a:pt x="2175" y="516"/>
                  </a:lnTo>
                  <a:lnTo>
                    <a:pt x="2174" y="515"/>
                  </a:lnTo>
                  <a:lnTo>
                    <a:pt x="2173" y="512"/>
                  </a:lnTo>
                  <a:lnTo>
                    <a:pt x="2174" y="510"/>
                  </a:lnTo>
                  <a:lnTo>
                    <a:pt x="2176" y="506"/>
                  </a:lnTo>
                  <a:lnTo>
                    <a:pt x="2177" y="504"/>
                  </a:lnTo>
                  <a:lnTo>
                    <a:pt x="2180" y="504"/>
                  </a:lnTo>
                  <a:lnTo>
                    <a:pt x="2181" y="503"/>
                  </a:lnTo>
                  <a:lnTo>
                    <a:pt x="2180" y="501"/>
                  </a:lnTo>
                  <a:lnTo>
                    <a:pt x="2181" y="501"/>
                  </a:lnTo>
                  <a:lnTo>
                    <a:pt x="2186" y="501"/>
                  </a:lnTo>
                  <a:lnTo>
                    <a:pt x="2187" y="502"/>
                  </a:lnTo>
                  <a:lnTo>
                    <a:pt x="2188" y="503"/>
                  </a:lnTo>
                  <a:lnTo>
                    <a:pt x="2188" y="504"/>
                  </a:lnTo>
                  <a:lnTo>
                    <a:pt x="2188" y="503"/>
                  </a:lnTo>
                  <a:lnTo>
                    <a:pt x="2191" y="501"/>
                  </a:lnTo>
                  <a:lnTo>
                    <a:pt x="2193" y="501"/>
                  </a:lnTo>
                  <a:lnTo>
                    <a:pt x="2195" y="501"/>
                  </a:lnTo>
                  <a:lnTo>
                    <a:pt x="2198" y="503"/>
                  </a:lnTo>
                  <a:lnTo>
                    <a:pt x="2198" y="504"/>
                  </a:lnTo>
                  <a:lnTo>
                    <a:pt x="2200" y="506"/>
                  </a:lnTo>
                  <a:lnTo>
                    <a:pt x="2201" y="505"/>
                  </a:lnTo>
                  <a:lnTo>
                    <a:pt x="2203" y="504"/>
                  </a:lnTo>
                  <a:lnTo>
                    <a:pt x="2204" y="501"/>
                  </a:lnTo>
                  <a:lnTo>
                    <a:pt x="2213" y="496"/>
                  </a:lnTo>
                  <a:lnTo>
                    <a:pt x="2220" y="491"/>
                  </a:lnTo>
                  <a:lnTo>
                    <a:pt x="2222" y="491"/>
                  </a:lnTo>
                  <a:lnTo>
                    <a:pt x="2222" y="493"/>
                  </a:lnTo>
                  <a:lnTo>
                    <a:pt x="2222" y="495"/>
                  </a:lnTo>
                  <a:lnTo>
                    <a:pt x="2221" y="499"/>
                  </a:lnTo>
                  <a:lnTo>
                    <a:pt x="2220" y="502"/>
                  </a:lnTo>
                  <a:lnTo>
                    <a:pt x="2220" y="503"/>
                  </a:lnTo>
                  <a:lnTo>
                    <a:pt x="2220" y="505"/>
                  </a:lnTo>
                  <a:lnTo>
                    <a:pt x="2221" y="505"/>
                  </a:lnTo>
                  <a:lnTo>
                    <a:pt x="2222" y="505"/>
                  </a:lnTo>
                  <a:lnTo>
                    <a:pt x="2225" y="504"/>
                  </a:lnTo>
                  <a:lnTo>
                    <a:pt x="2231" y="497"/>
                  </a:lnTo>
                  <a:lnTo>
                    <a:pt x="2233" y="495"/>
                  </a:lnTo>
                  <a:lnTo>
                    <a:pt x="2234" y="493"/>
                  </a:lnTo>
                  <a:lnTo>
                    <a:pt x="2242" y="491"/>
                  </a:lnTo>
                  <a:lnTo>
                    <a:pt x="2247" y="489"/>
                  </a:lnTo>
                  <a:lnTo>
                    <a:pt x="2256" y="488"/>
                  </a:lnTo>
                  <a:lnTo>
                    <a:pt x="2267" y="487"/>
                  </a:lnTo>
                  <a:lnTo>
                    <a:pt x="2270" y="487"/>
                  </a:lnTo>
                  <a:lnTo>
                    <a:pt x="2271" y="487"/>
                  </a:lnTo>
                  <a:lnTo>
                    <a:pt x="2271" y="488"/>
                  </a:lnTo>
                  <a:lnTo>
                    <a:pt x="2271" y="489"/>
                  </a:lnTo>
                  <a:lnTo>
                    <a:pt x="2272" y="489"/>
                  </a:lnTo>
                  <a:lnTo>
                    <a:pt x="2275" y="490"/>
                  </a:lnTo>
                  <a:lnTo>
                    <a:pt x="2276" y="491"/>
                  </a:lnTo>
                  <a:lnTo>
                    <a:pt x="2277" y="492"/>
                  </a:lnTo>
                  <a:lnTo>
                    <a:pt x="2278" y="495"/>
                  </a:lnTo>
                  <a:lnTo>
                    <a:pt x="2279" y="496"/>
                  </a:lnTo>
                  <a:lnTo>
                    <a:pt x="2281" y="496"/>
                  </a:lnTo>
                  <a:lnTo>
                    <a:pt x="2281" y="497"/>
                  </a:lnTo>
                  <a:lnTo>
                    <a:pt x="2279" y="499"/>
                  </a:lnTo>
                  <a:lnTo>
                    <a:pt x="2281" y="500"/>
                  </a:lnTo>
                  <a:lnTo>
                    <a:pt x="2282" y="501"/>
                  </a:lnTo>
                  <a:lnTo>
                    <a:pt x="2285" y="503"/>
                  </a:lnTo>
                  <a:lnTo>
                    <a:pt x="2287" y="503"/>
                  </a:lnTo>
                  <a:lnTo>
                    <a:pt x="2288" y="503"/>
                  </a:lnTo>
                  <a:lnTo>
                    <a:pt x="2289" y="501"/>
                  </a:lnTo>
                  <a:lnTo>
                    <a:pt x="2289" y="497"/>
                  </a:lnTo>
                  <a:lnTo>
                    <a:pt x="2289" y="496"/>
                  </a:lnTo>
                  <a:lnTo>
                    <a:pt x="2290" y="496"/>
                  </a:lnTo>
                  <a:lnTo>
                    <a:pt x="2292" y="495"/>
                  </a:lnTo>
                  <a:lnTo>
                    <a:pt x="2292" y="493"/>
                  </a:lnTo>
                  <a:lnTo>
                    <a:pt x="2292" y="492"/>
                  </a:lnTo>
                  <a:lnTo>
                    <a:pt x="2293" y="491"/>
                  </a:lnTo>
                  <a:lnTo>
                    <a:pt x="2295" y="490"/>
                  </a:lnTo>
                  <a:lnTo>
                    <a:pt x="2296" y="490"/>
                  </a:lnTo>
                  <a:lnTo>
                    <a:pt x="2299" y="489"/>
                  </a:lnTo>
                  <a:lnTo>
                    <a:pt x="2303" y="486"/>
                  </a:lnTo>
                  <a:lnTo>
                    <a:pt x="2305" y="484"/>
                  </a:lnTo>
                  <a:lnTo>
                    <a:pt x="2309" y="483"/>
                  </a:lnTo>
                  <a:lnTo>
                    <a:pt x="2314" y="482"/>
                  </a:lnTo>
                  <a:lnTo>
                    <a:pt x="2316" y="479"/>
                  </a:lnTo>
                  <a:lnTo>
                    <a:pt x="2316" y="478"/>
                  </a:lnTo>
                  <a:lnTo>
                    <a:pt x="2316" y="476"/>
                  </a:lnTo>
                  <a:lnTo>
                    <a:pt x="2317" y="476"/>
                  </a:lnTo>
                  <a:lnTo>
                    <a:pt x="2319" y="476"/>
                  </a:lnTo>
                  <a:lnTo>
                    <a:pt x="2320" y="476"/>
                  </a:lnTo>
                  <a:lnTo>
                    <a:pt x="2319" y="475"/>
                  </a:lnTo>
                  <a:lnTo>
                    <a:pt x="2320" y="474"/>
                  </a:lnTo>
                  <a:lnTo>
                    <a:pt x="2320" y="473"/>
                  </a:lnTo>
                  <a:lnTo>
                    <a:pt x="2320" y="472"/>
                  </a:lnTo>
                  <a:lnTo>
                    <a:pt x="2321" y="472"/>
                  </a:lnTo>
                  <a:lnTo>
                    <a:pt x="2324" y="472"/>
                  </a:lnTo>
                  <a:lnTo>
                    <a:pt x="2325" y="472"/>
                  </a:lnTo>
                  <a:lnTo>
                    <a:pt x="2326" y="470"/>
                  </a:lnTo>
                  <a:lnTo>
                    <a:pt x="2327" y="470"/>
                  </a:lnTo>
                  <a:lnTo>
                    <a:pt x="2329" y="470"/>
                  </a:lnTo>
                  <a:lnTo>
                    <a:pt x="2328" y="469"/>
                  </a:lnTo>
                  <a:lnTo>
                    <a:pt x="2327" y="468"/>
                  </a:lnTo>
                  <a:lnTo>
                    <a:pt x="2326" y="466"/>
                  </a:lnTo>
                  <a:lnTo>
                    <a:pt x="2327" y="466"/>
                  </a:lnTo>
                  <a:lnTo>
                    <a:pt x="2329" y="466"/>
                  </a:lnTo>
                  <a:lnTo>
                    <a:pt x="2330" y="466"/>
                  </a:lnTo>
                  <a:lnTo>
                    <a:pt x="2334" y="465"/>
                  </a:lnTo>
                  <a:lnTo>
                    <a:pt x="2337" y="464"/>
                  </a:lnTo>
                  <a:lnTo>
                    <a:pt x="2338" y="463"/>
                  </a:lnTo>
                  <a:lnTo>
                    <a:pt x="2339" y="460"/>
                  </a:lnTo>
                  <a:lnTo>
                    <a:pt x="2340" y="460"/>
                  </a:lnTo>
                  <a:lnTo>
                    <a:pt x="2341" y="460"/>
                  </a:lnTo>
                  <a:lnTo>
                    <a:pt x="2342" y="460"/>
                  </a:lnTo>
                  <a:lnTo>
                    <a:pt x="2345" y="458"/>
                  </a:lnTo>
                  <a:lnTo>
                    <a:pt x="2347" y="458"/>
                  </a:lnTo>
                  <a:lnTo>
                    <a:pt x="2349" y="458"/>
                  </a:lnTo>
                  <a:lnTo>
                    <a:pt x="2354" y="458"/>
                  </a:lnTo>
                  <a:lnTo>
                    <a:pt x="2357" y="457"/>
                  </a:lnTo>
                  <a:lnTo>
                    <a:pt x="2358" y="456"/>
                  </a:lnTo>
                  <a:lnTo>
                    <a:pt x="2357" y="455"/>
                  </a:lnTo>
                  <a:lnTo>
                    <a:pt x="2356" y="454"/>
                  </a:lnTo>
                  <a:lnTo>
                    <a:pt x="2358" y="454"/>
                  </a:lnTo>
                  <a:lnTo>
                    <a:pt x="2362" y="452"/>
                  </a:lnTo>
                  <a:lnTo>
                    <a:pt x="2363" y="452"/>
                  </a:lnTo>
                  <a:lnTo>
                    <a:pt x="2365" y="451"/>
                  </a:lnTo>
                  <a:lnTo>
                    <a:pt x="2367" y="449"/>
                  </a:lnTo>
                  <a:lnTo>
                    <a:pt x="2369" y="448"/>
                  </a:lnTo>
                  <a:lnTo>
                    <a:pt x="2387" y="441"/>
                  </a:lnTo>
                  <a:lnTo>
                    <a:pt x="2396" y="438"/>
                  </a:lnTo>
                  <a:lnTo>
                    <a:pt x="2395" y="438"/>
                  </a:lnTo>
                  <a:lnTo>
                    <a:pt x="2394" y="437"/>
                  </a:lnTo>
                  <a:lnTo>
                    <a:pt x="2394" y="436"/>
                  </a:lnTo>
                  <a:lnTo>
                    <a:pt x="2395" y="434"/>
                  </a:lnTo>
                  <a:lnTo>
                    <a:pt x="2395" y="433"/>
                  </a:lnTo>
                  <a:lnTo>
                    <a:pt x="2395" y="432"/>
                  </a:lnTo>
                  <a:lnTo>
                    <a:pt x="2396" y="433"/>
                  </a:lnTo>
                  <a:lnTo>
                    <a:pt x="2398" y="434"/>
                  </a:lnTo>
                  <a:lnTo>
                    <a:pt x="2399" y="433"/>
                  </a:lnTo>
                  <a:lnTo>
                    <a:pt x="2400" y="434"/>
                  </a:lnTo>
                  <a:lnTo>
                    <a:pt x="2399" y="435"/>
                  </a:lnTo>
                  <a:lnTo>
                    <a:pt x="2398" y="437"/>
                  </a:lnTo>
                  <a:lnTo>
                    <a:pt x="2399" y="438"/>
                  </a:lnTo>
                  <a:lnTo>
                    <a:pt x="2400" y="438"/>
                  </a:lnTo>
                  <a:lnTo>
                    <a:pt x="2407" y="440"/>
                  </a:lnTo>
                  <a:lnTo>
                    <a:pt x="2412" y="441"/>
                  </a:lnTo>
                  <a:lnTo>
                    <a:pt x="2421" y="443"/>
                  </a:lnTo>
                  <a:lnTo>
                    <a:pt x="2425" y="445"/>
                  </a:lnTo>
                  <a:lnTo>
                    <a:pt x="2427" y="445"/>
                  </a:lnTo>
                  <a:lnTo>
                    <a:pt x="2428" y="445"/>
                  </a:lnTo>
                  <a:lnTo>
                    <a:pt x="2428" y="444"/>
                  </a:lnTo>
                  <a:lnTo>
                    <a:pt x="2429" y="441"/>
                  </a:lnTo>
                  <a:lnTo>
                    <a:pt x="2431" y="440"/>
                  </a:lnTo>
                  <a:lnTo>
                    <a:pt x="2434" y="438"/>
                  </a:lnTo>
                  <a:lnTo>
                    <a:pt x="2435" y="436"/>
                  </a:lnTo>
                  <a:lnTo>
                    <a:pt x="2436" y="434"/>
                  </a:lnTo>
                  <a:lnTo>
                    <a:pt x="2435" y="432"/>
                  </a:lnTo>
                  <a:lnTo>
                    <a:pt x="2432" y="431"/>
                  </a:lnTo>
                  <a:lnTo>
                    <a:pt x="2431" y="431"/>
                  </a:lnTo>
                  <a:lnTo>
                    <a:pt x="2431" y="430"/>
                  </a:lnTo>
                  <a:lnTo>
                    <a:pt x="2431" y="428"/>
                  </a:lnTo>
                  <a:lnTo>
                    <a:pt x="2432" y="426"/>
                  </a:lnTo>
                  <a:lnTo>
                    <a:pt x="2431" y="424"/>
                  </a:lnTo>
                  <a:lnTo>
                    <a:pt x="2430" y="422"/>
                  </a:lnTo>
                  <a:lnTo>
                    <a:pt x="2429" y="422"/>
                  </a:lnTo>
                  <a:lnTo>
                    <a:pt x="2425" y="420"/>
                  </a:lnTo>
                  <a:lnTo>
                    <a:pt x="2424" y="419"/>
                  </a:lnTo>
                  <a:lnTo>
                    <a:pt x="2425" y="419"/>
                  </a:lnTo>
                  <a:lnTo>
                    <a:pt x="2424" y="417"/>
                  </a:lnTo>
                  <a:lnTo>
                    <a:pt x="2423" y="416"/>
                  </a:lnTo>
                  <a:lnTo>
                    <a:pt x="2423" y="417"/>
                  </a:lnTo>
                  <a:lnTo>
                    <a:pt x="2422" y="418"/>
                  </a:lnTo>
                  <a:lnTo>
                    <a:pt x="2421" y="418"/>
                  </a:lnTo>
                  <a:lnTo>
                    <a:pt x="2421" y="417"/>
                  </a:lnTo>
                  <a:lnTo>
                    <a:pt x="2421" y="415"/>
                  </a:lnTo>
                  <a:lnTo>
                    <a:pt x="2421" y="414"/>
                  </a:lnTo>
                  <a:lnTo>
                    <a:pt x="2420" y="414"/>
                  </a:lnTo>
                  <a:lnTo>
                    <a:pt x="2416" y="414"/>
                  </a:lnTo>
                  <a:lnTo>
                    <a:pt x="2415" y="414"/>
                  </a:lnTo>
                  <a:lnTo>
                    <a:pt x="2417" y="413"/>
                  </a:lnTo>
                  <a:lnTo>
                    <a:pt x="2421" y="413"/>
                  </a:lnTo>
                  <a:lnTo>
                    <a:pt x="2422" y="413"/>
                  </a:lnTo>
                  <a:lnTo>
                    <a:pt x="2422" y="412"/>
                  </a:lnTo>
                  <a:lnTo>
                    <a:pt x="2421" y="406"/>
                  </a:lnTo>
                  <a:lnTo>
                    <a:pt x="2421" y="405"/>
                  </a:lnTo>
                  <a:lnTo>
                    <a:pt x="2420" y="404"/>
                  </a:lnTo>
                  <a:lnTo>
                    <a:pt x="2418" y="404"/>
                  </a:lnTo>
                  <a:lnTo>
                    <a:pt x="2418" y="403"/>
                  </a:lnTo>
                  <a:lnTo>
                    <a:pt x="2417" y="400"/>
                  </a:lnTo>
                  <a:lnTo>
                    <a:pt x="2416" y="398"/>
                  </a:lnTo>
                  <a:lnTo>
                    <a:pt x="2415" y="395"/>
                  </a:lnTo>
                  <a:lnTo>
                    <a:pt x="2414" y="395"/>
                  </a:lnTo>
                  <a:lnTo>
                    <a:pt x="2413" y="396"/>
                  </a:lnTo>
                  <a:lnTo>
                    <a:pt x="2412" y="396"/>
                  </a:lnTo>
                  <a:lnTo>
                    <a:pt x="2412" y="398"/>
                  </a:lnTo>
                  <a:lnTo>
                    <a:pt x="2411" y="398"/>
                  </a:lnTo>
                  <a:lnTo>
                    <a:pt x="2407" y="396"/>
                  </a:lnTo>
                  <a:lnTo>
                    <a:pt x="2403" y="394"/>
                  </a:lnTo>
                  <a:lnTo>
                    <a:pt x="2401" y="391"/>
                  </a:lnTo>
                  <a:lnTo>
                    <a:pt x="2400" y="385"/>
                  </a:lnTo>
                  <a:lnTo>
                    <a:pt x="2399" y="384"/>
                  </a:lnTo>
                  <a:lnTo>
                    <a:pt x="2398" y="384"/>
                  </a:lnTo>
                  <a:lnTo>
                    <a:pt x="2393" y="386"/>
                  </a:lnTo>
                  <a:lnTo>
                    <a:pt x="2388" y="386"/>
                  </a:lnTo>
                  <a:lnTo>
                    <a:pt x="2386" y="386"/>
                  </a:lnTo>
                  <a:lnTo>
                    <a:pt x="2385" y="386"/>
                  </a:lnTo>
                  <a:lnTo>
                    <a:pt x="2382" y="388"/>
                  </a:lnTo>
                  <a:lnTo>
                    <a:pt x="2381" y="388"/>
                  </a:lnTo>
                  <a:lnTo>
                    <a:pt x="2381" y="387"/>
                  </a:lnTo>
                  <a:lnTo>
                    <a:pt x="2382" y="386"/>
                  </a:lnTo>
                  <a:lnTo>
                    <a:pt x="2382" y="385"/>
                  </a:lnTo>
                  <a:lnTo>
                    <a:pt x="2381" y="384"/>
                  </a:lnTo>
                  <a:lnTo>
                    <a:pt x="2379" y="382"/>
                  </a:lnTo>
                  <a:lnTo>
                    <a:pt x="2377" y="381"/>
                  </a:lnTo>
                  <a:lnTo>
                    <a:pt x="2377" y="379"/>
                  </a:lnTo>
                  <a:lnTo>
                    <a:pt x="2379" y="379"/>
                  </a:lnTo>
                  <a:lnTo>
                    <a:pt x="2381" y="379"/>
                  </a:lnTo>
                  <a:lnTo>
                    <a:pt x="2383" y="381"/>
                  </a:lnTo>
                  <a:lnTo>
                    <a:pt x="2385" y="381"/>
                  </a:lnTo>
                  <a:lnTo>
                    <a:pt x="2386" y="382"/>
                  </a:lnTo>
                  <a:lnTo>
                    <a:pt x="2388" y="381"/>
                  </a:lnTo>
                  <a:lnTo>
                    <a:pt x="2390" y="381"/>
                  </a:lnTo>
                  <a:lnTo>
                    <a:pt x="2393" y="381"/>
                  </a:lnTo>
                  <a:lnTo>
                    <a:pt x="2395" y="382"/>
                  </a:lnTo>
                  <a:lnTo>
                    <a:pt x="2397" y="382"/>
                  </a:lnTo>
                  <a:lnTo>
                    <a:pt x="2397" y="379"/>
                  </a:lnTo>
                  <a:lnTo>
                    <a:pt x="2396" y="378"/>
                  </a:lnTo>
                  <a:lnTo>
                    <a:pt x="2395" y="377"/>
                  </a:lnTo>
                  <a:lnTo>
                    <a:pt x="2392" y="377"/>
                  </a:lnTo>
                  <a:lnTo>
                    <a:pt x="2390" y="376"/>
                  </a:lnTo>
                  <a:lnTo>
                    <a:pt x="2389" y="376"/>
                  </a:lnTo>
                  <a:lnTo>
                    <a:pt x="2388" y="376"/>
                  </a:lnTo>
                  <a:lnTo>
                    <a:pt x="2389" y="376"/>
                  </a:lnTo>
                  <a:lnTo>
                    <a:pt x="2392" y="375"/>
                  </a:lnTo>
                  <a:lnTo>
                    <a:pt x="2395" y="376"/>
                  </a:lnTo>
                  <a:lnTo>
                    <a:pt x="2397" y="378"/>
                  </a:lnTo>
                  <a:lnTo>
                    <a:pt x="2398" y="379"/>
                  </a:lnTo>
                  <a:lnTo>
                    <a:pt x="2399" y="379"/>
                  </a:lnTo>
                  <a:lnTo>
                    <a:pt x="2401" y="379"/>
                  </a:lnTo>
                  <a:lnTo>
                    <a:pt x="2401" y="380"/>
                  </a:lnTo>
                  <a:lnTo>
                    <a:pt x="2401" y="381"/>
                  </a:lnTo>
                  <a:lnTo>
                    <a:pt x="2401" y="382"/>
                  </a:lnTo>
                  <a:lnTo>
                    <a:pt x="2404" y="385"/>
                  </a:lnTo>
                  <a:lnTo>
                    <a:pt x="2409" y="386"/>
                  </a:lnTo>
                  <a:lnTo>
                    <a:pt x="2412" y="386"/>
                  </a:lnTo>
                  <a:lnTo>
                    <a:pt x="2416" y="385"/>
                  </a:lnTo>
                  <a:lnTo>
                    <a:pt x="2436" y="379"/>
                  </a:lnTo>
                  <a:lnTo>
                    <a:pt x="2439" y="377"/>
                  </a:lnTo>
                  <a:lnTo>
                    <a:pt x="2441" y="376"/>
                  </a:lnTo>
                  <a:lnTo>
                    <a:pt x="2443" y="375"/>
                  </a:lnTo>
                  <a:lnTo>
                    <a:pt x="2446" y="374"/>
                  </a:lnTo>
                  <a:lnTo>
                    <a:pt x="2449" y="373"/>
                  </a:lnTo>
                  <a:lnTo>
                    <a:pt x="2449" y="371"/>
                  </a:lnTo>
                  <a:lnTo>
                    <a:pt x="2450" y="368"/>
                  </a:lnTo>
                  <a:lnTo>
                    <a:pt x="2450" y="367"/>
                  </a:lnTo>
                  <a:lnTo>
                    <a:pt x="2449" y="367"/>
                  </a:lnTo>
                  <a:lnTo>
                    <a:pt x="2442" y="368"/>
                  </a:lnTo>
                  <a:lnTo>
                    <a:pt x="2440" y="368"/>
                  </a:lnTo>
                  <a:lnTo>
                    <a:pt x="2440" y="367"/>
                  </a:lnTo>
                  <a:lnTo>
                    <a:pt x="2442" y="366"/>
                  </a:lnTo>
                  <a:lnTo>
                    <a:pt x="2445" y="365"/>
                  </a:lnTo>
                  <a:lnTo>
                    <a:pt x="2450" y="364"/>
                  </a:lnTo>
                  <a:lnTo>
                    <a:pt x="2452" y="363"/>
                  </a:lnTo>
                  <a:lnTo>
                    <a:pt x="2453" y="362"/>
                  </a:lnTo>
                  <a:lnTo>
                    <a:pt x="2453" y="361"/>
                  </a:lnTo>
                  <a:lnTo>
                    <a:pt x="2452" y="360"/>
                  </a:lnTo>
                  <a:lnTo>
                    <a:pt x="2450" y="359"/>
                  </a:lnTo>
                  <a:lnTo>
                    <a:pt x="2448" y="358"/>
                  </a:lnTo>
                  <a:lnTo>
                    <a:pt x="2445" y="354"/>
                  </a:lnTo>
                  <a:lnTo>
                    <a:pt x="2445" y="351"/>
                  </a:lnTo>
                  <a:lnTo>
                    <a:pt x="2448" y="346"/>
                  </a:lnTo>
                  <a:lnTo>
                    <a:pt x="2448" y="347"/>
                  </a:lnTo>
                  <a:lnTo>
                    <a:pt x="2449" y="348"/>
                  </a:lnTo>
                  <a:lnTo>
                    <a:pt x="2452" y="347"/>
                  </a:lnTo>
                  <a:lnTo>
                    <a:pt x="2453" y="346"/>
                  </a:lnTo>
                  <a:lnTo>
                    <a:pt x="2453" y="344"/>
                  </a:lnTo>
                  <a:lnTo>
                    <a:pt x="2452" y="343"/>
                  </a:lnTo>
                  <a:lnTo>
                    <a:pt x="2453" y="340"/>
                  </a:lnTo>
                  <a:lnTo>
                    <a:pt x="2455" y="340"/>
                  </a:lnTo>
                  <a:lnTo>
                    <a:pt x="2456" y="340"/>
                  </a:lnTo>
                  <a:lnTo>
                    <a:pt x="2456" y="343"/>
                  </a:lnTo>
                  <a:lnTo>
                    <a:pt x="2456" y="345"/>
                  </a:lnTo>
                  <a:lnTo>
                    <a:pt x="2457" y="346"/>
                  </a:lnTo>
                  <a:lnTo>
                    <a:pt x="2458" y="345"/>
                  </a:lnTo>
                  <a:lnTo>
                    <a:pt x="2463" y="343"/>
                  </a:lnTo>
                  <a:lnTo>
                    <a:pt x="2465" y="341"/>
                  </a:lnTo>
                  <a:lnTo>
                    <a:pt x="2466" y="343"/>
                  </a:lnTo>
                  <a:lnTo>
                    <a:pt x="2466" y="346"/>
                  </a:lnTo>
                  <a:lnTo>
                    <a:pt x="2465" y="347"/>
                  </a:lnTo>
                  <a:lnTo>
                    <a:pt x="2463" y="349"/>
                  </a:lnTo>
                  <a:lnTo>
                    <a:pt x="2462" y="351"/>
                  </a:lnTo>
                  <a:lnTo>
                    <a:pt x="2460" y="350"/>
                  </a:lnTo>
                  <a:lnTo>
                    <a:pt x="2459" y="350"/>
                  </a:lnTo>
                  <a:lnTo>
                    <a:pt x="2459" y="351"/>
                  </a:lnTo>
                  <a:lnTo>
                    <a:pt x="2459" y="353"/>
                  </a:lnTo>
                  <a:lnTo>
                    <a:pt x="2460" y="354"/>
                  </a:lnTo>
                  <a:lnTo>
                    <a:pt x="2463" y="357"/>
                  </a:lnTo>
                  <a:lnTo>
                    <a:pt x="2465" y="358"/>
                  </a:lnTo>
                  <a:lnTo>
                    <a:pt x="2466" y="358"/>
                  </a:lnTo>
                  <a:lnTo>
                    <a:pt x="2466" y="359"/>
                  </a:lnTo>
                  <a:lnTo>
                    <a:pt x="2466" y="361"/>
                  </a:lnTo>
                  <a:lnTo>
                    <a:pt x="2466" y="362"/>
                  </a:lnTo>
                  <a:lnTo>
                    <a:pt x="2467" y="362"/>
                  </a:lnTo>
                  <a:lnTo>
                    <a:pt x="2479" y="362"/>
                  </a:lnTo>
                  <a:lnTo>
                    <a:pt x="2492" y="362"/>
                  </a:lnTo>
                  <a:lnTo>
                    <a:pt x="2500" y="364"/>
                  </a:lnTo>
                  <a:lnTo>
                    <a:pt x="2505" y="366"/>
                  </a:lnTo>
                  <a:lnTo>
                    <a:pt x="2507" y="366"/>
                  </a:lnTo>
                  <a:lnTo>
                    <a:pt x="2507" y="367"/>
                  </a:lnTo>
                  <a:lnTo>
                    <a:pt x="2508" y="371"/>
                  </a:lnTo>
                  <a:lnTo>
                    <a:pt x="2509" y="371"/>
                  </a:lnTo>
                  <a:lnTo>
                    <a:pt x="2509" y="373"/>
                  </a:lnTo>
                  <a:lnTo>
                    <a:pt x="2510" y="376"/>
                  </a:lnTo>
                  <a:lnTo>
                    <a:pt x="2513" y="381"/>
                  </a:lnTo>
                  <a:lnTo>
                    <a:pt x="2514" y="382"/>
                  </a:lnTo>
                  <a:lnTo>
                    <a:pt x="2518" y="382"/>
                  </a:lnTo>
                  <a:lnTo>
                    <a:pt x="2524" y="382"/>
                  </a:lnTo>
                  <a:lnTo>
                    <a:pt x="2529" y="385"/>
                  </a:lnTo>
                  <a:lnTo>
                    <a:pt x="2533" y="387"/>
                  </a:lnTo>
                  <a:lnTo>
                    <a:pt x="2535" y="389"/>
                  </a:lnTo>
                  <a:lnTo>
                    <a:pt x="2538" y="392"/>
                  </a:lnTo>
                  <a:lnTo>
                    <a:pt x="2540" y="393"/>
                  </a:lnTo>
                  <a:lnTo>
                    <a:pt x="2542" y="394"/>
                  </a:lnTo>
                  <a:lnTo>
                    <a:pt x="2546" y="393"/>
                  </a:lnTo>
                  <a:lnTo>
                    <a:pt x="2548" y="391"/>
                  </a:lnTo>
                  <a:lnTo>
                    <a:pt x="2548" y="388"/>
                  </a:lnTo>
                  <a:lnTo>
                    <a:pt x="2549" y="391"/>
                  </a:lnTo>
                  <a:lnTo>
                    <a:pt x="2549" y="393"/>
                  </a:lnTo>
                  <a:lnTo>
                    <a:pt x="2550" y="395"/>
                  </a:lnTo>
                  <a:lnTo>
                    <a:pt x="2551" y="396"/>
                  </a:lnTo>
                  <a:lnTo>
                    <a:pt x="2553" y="396"/>
                  </a:lnTo>
                  <a:lnTo>
                    <a:pt x="2555" y="394"/>
                  </a:lnTo>
                  <a:lnTo>
                    <a:pt x="2555" y="393"/>
                  </a:lnTo>
                  <a:lnTo>
                    <a:pt x="2554" y="392"/>
                  </a:lnTo>
                  <a:lnTo>
                    <a:pt x="2553" y="391"/>
                  </a:lnTo>
                  <a:lnTo>
                    <a:pt x="2555" y="392"/>
                  </a:lnTo>
                  <a:lnTo>
                    <a:pt x="2560" y="393"/>
                  </a:lnTo>
                  <a:lnTo>
                    <a:pt x="2562" y="392"/>
                  </a:lnTo>
                  <a:lnTo>
                    <a:pt x="2564" y="392"/>
                  </a:lnTo>
                  <a:lnTo>
                    <a:pt x="2562" y="391"/>
                  </a:lnTo>
                  <a:lnTo>
                    <a:pt x="2555" y="388"/>
                  </a:lnTo>
                  <a:lnTo>
                    <a:pt x="2553" y="387"/>
                  </a:lnTo>
                  <a:lnTo>
                    <a:pt x="2553" y="386"/>
                  </a:lnTo>
                  <a:lnTo>
                    <a:pt x="2554" y="385"/>
                  </a:lnTo>
                  <a:lnTo>
                    <a:pt x="2555" y="384"/>
                  </a:lnTo>
                  <a:lnTo>
                    <a:pt x="2556" y="382"/>
                  </a:lnTo>
                  <a:lnTo>
                    <a:pt x="2555" y="381"/>
                  </a:lnTo>
                  <a:lnTo>
                    <a:pt x="2553" y="381"/>
                  </a:lnTo>
                  <a:lnTo>
                    <a:pt x="2554" y="380"/>
                  </a:lnTo>
                  <a:lnTo>
                    <a:pt x="2556" y="380"/>
                  </a:lnTo>
                  <a:lnTo>
                    <a:pt x="2559" y="380"/>
                  </a:lnTo>
                  <a:lnTo>
                    <a:pt x="2563" y="379"/>
                  </a:lnTo>
                  <a:lnTo>
                    <a:pt x="2566" y="377"/>
                  </a:lnTo>
                  <a:lnTo>
                    <a:pt x="2567" y="375"/>
                  </a:lnTo>
                  <a:lnTo>
                    <a:pt x="2567" y="374"/>
                  </a:lnTo>
                  <a:lnTo>
                    <a:pt x="2565" y="372"/>
                  </a:lnTo>
                  <a:lnTo>
                    <a:pt x="2563" y="372"/>
                  </a:lnTo>
                  <a:lnTo>
                    <a:pt x="2561" y="372"/>
                  </a:lnTo>
                  <a:lnTo>
                    <a:pt x="2560" y="371"/>
                  </a:lnTo>
                  <a:lnTo>
                    <a:pt x="2561" y="371"/>
                  </a:lnTo>
                  <a:lnTo>
                    <a:pt x="2563" y="371"/>
                  </a:lnTo>
                  <a:lnTo>
                    <a:pt x="2565" y="370"/>
                  </a:lnTo>
                  <a:lnTo>
                    <a:pt x="2566" y="368"/>
                  </a:lnTo>
                  <a:lnTo>
                    <a:pt x="2567" y="366"/>
                  </a:lnTo>
                  <a:lnTo>
                    <a:pt x="2567" y="365"/>
                  </a:lnTo>
                  <a:lnTo>
                    <a:pt x="2566" y="365"/>
                  </a:lnTo>
                  <a:lnTo>
                    <a:pt x="2565" y="366"/>
                  </a:lnTo>
                  <a:lnTo>
                    <a:pt x="2563" y="366"/>
                  </a:lnTo>
                  <a:lnTo>
                    <a:pt x="2563" y="365"/>
                  </a:lnTo>
                  <a:lnTo>
                    <a:pt x="2564" y="364"/>
                  </a:lnTo>
                  <a:lnTo>
                    <a:pt x="2564" y="362"/>
                  </a:lnTo>
                  <a:lnTo>
                    <a:pt x="2562" y="361"/>
                  </a:lnTo>
                  <a:lnTo>
                    <a:pt x="2560" y="360"/>
                  </a:lnTo>
                  <a:lnTo>
                    <a:pt x="2561" y="360"/>
                  </a:lnTo>
                  <a:lnTo>
                    <a:pt x="2564" y="360"/>
                  </a:lnTo>
                  <a:lnTo>
                    <a:pt x="2565" y="361"/>
                  </a:lnTo>
                  <a:lnTo>
                    <a:pt x="2566" y="362"/>
                  </a:lnTo>
                  <a:lnTo>
                    <a:pt x="2566" y="363"/>
                  </a:lnTo>
                  <a:lnTo>
                    <a:pt x="2583" y="364"/>
                  </a:lnTo>
                  <a:lnTo>
                    <a:pt x="2584" y="364"/>
                  </a:lnTo>
                  <a:lnTo>
                    <a:pt x="2585" y="363"/>
                  </a:lnTo>
                  <a:lnTo>
                    <a:pt x="2585" y="362"/>
                  </a:lnTo>
                  <a:lnTo>
                    <a:pt x="2583" y="360"/>
                  </a:lnTo>
                  <a:lnTo>
                    <a:pt x="2581" y="360"/>
                  </a:lnTo>
                  <a:lnTo>
                    <a:pt x="2580" y="359"/>
                  </a:lnTo>
                  <a:lnTo>
                    <a:pt x="2579" y="358"/>
                  </a:lnTo>
                  <a:lnTo>
                    <a:pt x="2578" y="357"/>
                  </a:lnTo>
                  <a:lnTo>
                    <a:pt x="2578" y="355"/>
                  </a:lnTo>
                  <a:lnTo>
                    <a:pt x="2579" y="355"/>
                  </a:lnTo>
                  <a:lnTo>
                    <a:pt x="2582" y="359"/>
                  </a:lnTo>
                  <a:lnTo>
                    <a:pt x="2584" y="360"/>
                  </a:lnTo>
                  <a:lnTo>
                    <a:pt x="2587" y="360"/>
                  </a:lnTo>
                  <a:lnTo>
                    <a:pt x="2591" y="361"/>
                  </a:lnTo>
                  <a:lnTo>
                    <a:pt x="2592" y="361"/>
                  </a:lnTo>
                  <a:lnTo>
                    <a:pt x="2593" y="359"/>
                  </a:lnTo>
                  <a:lnTo>
                    <a:pt x="2594" y="357"/>
                  </a:lnTo>
                  <a:lnTo>
                    <a:pt x="2597" y="355"/>
                  </a:lnTo>
                  <a:lnTo>
                    <a:pt x="2606" y="350"/>
                  </a:lnTo>
                  <a:lnTo>
                    <a:pt x="2607" y="348"/>
                  </a:lnTo>
                  <a:lnTo>
                    <a:pt x="2606" y="347"/>
                  </a:lnTo>
                  <a:lnTo>
                    <a:pt x="2605" y="347"/>
                  </a:lnTo>
                  <a:lnTo>
                    <a:pt x="2602" y="347"/>
                  </a:lnTo>
                  <a:lnTo>
                    <a:pt x="2601" y="347"/>
                  </a:lnTo>
                  <a:lnTo>
                    <a:pt x="2599" y="347"/>
                  </a:lnTo>
                  <a:lnTo>
                    <a:pt x="2598" y="347"/>
                  </a:lnTo>
                  <a:lnTo>
                    <a:pt x="2599" y="346"/>
                  </a:lnTo>
                  <a:lnTo>
                    <a:pt x="2599" y="345"/>
                  </a:lnTo>
                  <a:lnTo>
                    <a:pt x="2597" y="344"/>
                  </a:lnTo>
                  <a:lnTo>
                    <a:pt x="2595" y="343"/>
                  </a:lnTo>
                  <a:lnTo>
                    <a:pt x="2592" y="340"/>
                  </a:lnTo>
                  <a:lnTo>
                    <a:pt x="2589" y="338"/>
                  </a:lnTo>
                  <a:lnTo>
                    <a:pt x="2587" y="336"/>
                  </a:lnTo>
                  <a:lnTo>
                    <a:pt x="2581" y="333"/>
                  </a:lnTo>
                  <a:lnTo>
                    <a:pt x="2578" y="329"/>
                  </a:lnTo>
                  <a:lnTo>
                    <a:pt x="2574" y="326"/>
                  </a:lnTo>
                  <a:lnTo>
                    <a:pt x="2569" y="325"/>
                  </a:lnTo>
                  <a:lnTo>
                    <a:pt x="2562" y="324"/>
                  </a:lnTo>
                  <a:lnTo>
                    <a:pt x="2560" y="324"/>
                  </a:lnTo>
                  <a:lnTo>
                    <a:pt x="2561" y="324"/>
                  </a:lnTo>
                  <a:lnTo>
                    <a:pt x="2562" y="326"/>
                  </a:lnTo>
                  <a:lnTo>
                    <a:pt x="2561" y="326"/>
                  </a:lnTo>
                  <a:lnTo>
                    <a:pt x="2555" y="324"/>
                  </a:lnTo>
                  <a:lnTo>
                    <a:pt x="2552" y="324"/>
                  </a:lnTo>
                  <a:lnTo>
                    <a:pt x="2551" y="324"/>
                  </a:lnTo>
                  <a:lnTo>
                    <a:pt x="2549" y="327"/>
                  </a:lnTo>
                  <a:lnTo>
                    <a:pt x="2548" y="326"/>
                  </a:lnTo>
                  <a:lnTo>
                    <a:pt x="2549" y="324"/>
                  </a:lnTo>
                  <a:lnTo>
                    <a:pt x="2550" y="323"/>
                  </a:lnTo>
                  <a:lnTo>
                    <a:pt x="2551" y="322"/>
                  </a:lnTo>
                  <a:lnTo>
                    <a:pt x="2550" y="322"/>
                  </a:lnTo>
                  <a:lnTo>
                    <a:pt x="2546" y="321"/>
                  </a:lnTo>
                  <a:lnTo>
                    <a:pt x="2543" y="321"/>
                  </a:lnTo>
                  <a:lnTo>
                    <a:pt x="2541" y="321"/>
                  </a:lnTo>
                  <a:lnTo>
                    <a:pt x="2538" y="322"/>
                  </a:lnTo>
                  <a:lnTo>
                    <a:pt x="2535" y="322"/>
                  </a:lnTo>
                  <a:lnTo>
                    <a:pt x="2533" y="321"/>
                  </a:lnTo>
                  <a:lnTo>
                    <a:pt x="2530" y="321"/>
                  </a:lnTo>
                  <a:lnTo>
                    <a:pt x="2528" y="322"/>
                  </a:lnTo>
                  <a:lnTo>
                    <a:pt x="2527" y="322"/>
                  </a:lnTo>
                  <a:lnTo>
                    <a:pt x="2528" y="322"/>
                  </a:lnTo>
                  <a:lnTo>
                    <a:pt x="2529" y="322"/>
                  </a:lnTo>
                  <a:lnTo>
                    <a:pt x="2530" y="322"/>
                  </a:lnTo>
                  <a:lnTo>
                    <a:pt x="2530" y="323"/>
                  </a:lnTo>
                  <a:lnTo>
                    <a:pt x="2532" y="323"/>
                  </a:lnTo>
                  <a:lnTo>
                    <a:pt x="2534" y="323"/>
                  </a:lnTo>
                  <a:lnTo>
                    <a:pt x="2534" y="324"/>
                  </a:lnTo>
                  <a:lnTo>
                    <a:pt x="2535" y="324"/>
                  </a:lnTo>
                  <a:lnTo>
                    <a:pt x="2536" y="325"/>
                  </a:lnTo>
                  <a:lnTo>
                    <a:pt x="2537" y="326"/>
                  </a:lnTo>
                  <a:lnTo>
                    <a:pt x="2538" y="330"/>
                  </a:lnTo>
                  <a:lnTo>
                    <a:pt x="2538" y="332"/>
                  </a:lnTo>
                  <a:lnTo>
                    <a:pt x="2537" y="333"/>
                  </a:lnTo>
                  <a:lnTo>
                    <a:pt x="2534" y="335"/>
                  </a:lnTo>
                  <a:lnTo>
                    <a:pt x="2535" y="336"/>
                  </a:lnTo>
                  <a:lnTo>
                    <a:pt x="2539" y="337"/>
                  </a:lnTo>
                  <a:lnTo>
                    <a:pt x="2541" y="338"/>
                  </a:lnTo>
                  <a:lnTo>
                    <a:pt x="2541" y="339"/>
                  </a:lnTo>
                  <a:lnTo>
                    <a:pt x="2540" y="341"/>
                  </a:lnTo>
                  <a:lnTo>
                    <a:pt x="2539" y="341"/>
                  </a:lnTo>
                  <a:lnTo>
                    <a:pt x="2538" y="343"/>
                  </a:lnTo>
                  <a:lnTo>
                    <a:pt x="2538" y="340"/>
                  </a:lnTo>
                  <a:lnTo>
                    <a:pt x="2538" y="339"/>
                  </a:lnTo>
                  <a:lnTo>
                    <a:pt x="2537" y="338"/>
                  </a:lnTo>
                  <a:lnTo>
                    <a:pt x="2535" y="338"/>
                  </a:lnTo>
                  <a:lnTo>
                    <a:pt x="2534" y="338"/>
                  </a:lnTo>
                  <a:lnTo>
                    <a:pt x="2532" y="341"/>
                  </a:lnTo>
                  <a:lnTo>
                    <a:pt x="2530" y="341"/>
                  </a:lnTo>
                  <a:lnTo>
                    <a:pt x="2530" y="340"/>
                  </a:lnTo>
                  <a:lnTo>
                    <a:pt x="2529" y="338"/>
                  </a:lnTo>
                  <a:lnTo>
                    <a:pt x="2529" y="336"/>
                  </a:lnTo>
                  <a:lnTo>
                    <a:pt x="2528" y="336"/>
                  </a:lnTo>
                  <a:lnTo>
                    <a:pt x="2524" y="334"/>
                  </a:lnTo>
                  <a:lnTo>
                    <a:pt x="2523" y="333"/>
                  </a:lnTo>
                  <a:lnTo>
                    <a:pt x="2524" y="332"/>
                  </a:lnTo>
                  <a:lnTo>
                    <a:pt x="2525" y="331"/>
                  </a:lnTo>
                  <a:lnTo>
                    <a:pt x="2525" y="329"/>
                  </a:lnTo>
                  <a:lnTo>
                    <a:pt x="2525" y="326"/>
                  </a:lnTo>
                  <a:lnTo>
                    <a:pt x="2523" y="324"/>
                  </a:lnTo>
                  <a:lnTo>
                    <a:pt x="2523" y="321"/>
                  </a:lnTo>
                  <a:lnTo>
                    <a:pt x="2523" y="319"/>
                  </a:lnTo>
                  <a:lnTo>
                    <a:pt x="2524" y="316"/>
                  </a:lnTo>
                  <a:lnTo>
                    <a:pt x="2524" y="313"/>
                  </a:lnTo>
                  <a:lnTo>
                    <a:pt x="2522" y="312"/>
                  </a:lnTo>
                  <a:lnTo>
                    <a:pt x="2521" y="311"/>
                  </a:lnTo>
                  <a:lnTo>
                    <a:pt x="2521" y="312"/>
                  </a:lnTo>
                  <a:lnTo>
                    <a:pt x="2520" y="313"/>
                  </a:lnTo>
                  <a:lnTo>
                    <a:pt x="2518" y="315"/>
                  </a:lnTo>
                  <a:lnTo>
                    <a:pt x="2516" y="315"/>
                  </a:lnTo>
                  <a:lnTo>
                    <a:pt x="2516" y="313"/>
                  </a:lnTo>
                  <a:lnTo>
                    <a:pt x="2518" y="311"/>
                  </a:lnTo>
                  <a:lnTo>
                    <a:pt x="2518" y="309"/>
                  </a:lnTo>
                  <a:lnTo>
                    <a:pt x="2516" y="307"/>
                  </a:lnTo>
                  <a:lnTo>
                    <a:pt x="2514" y="305"/>
                  </a:lnTo>
                  <a:lnTo>
                    <a:pt x="2486" y="292"/>
                  </a:lnTo>
                  <a:lnTo>
                    <a:pt x="2485" y="291"/>
                  </a:lnTo>
                  <a:lnTo>
                    <a:pt x="2483" y="291"/>
                  </a:lnTo>
                  <a:lnTo>
                    <a:pt x="2481" y="291"/>
                  </a:lnTo>
                  <a:lnTo>
                    <a:pt x="2480" y="290"/>
                  </a:lnTo>
                  <a:lnTo>
                    <a:pt x="2481" y="289"/>
                  </a:lnTo>
                  <a:lnTo>
                    <a:pt x="2480" y="289"/>
                  </a:lnTo>
                  <a:lnTo>
                    <a:pt x="2463" y="282"/>
                  </a:lnTo>
                  <a:lnTo>
                    <a:pt x="2462" y="281"/>
                  </a:lnTo>
                  <a:lnTo>
                    <a:pt x="2460" y="280"/>
                  </a:lnTo>
                  <a:lnTo>
                    <a:pt x="2456" y="275"/>
                  </a:lnTo>
                  <a:lnTo>
                    <a:pt x="2451" y="271"/>
                  </a:lnTo>
                  <a:lnTo>
                    <a:pt x="2446" y="270"/>
                  </a:lnTo>
                  <a:lnTo>
                    <a:pt x="2441" y="269"/>
                  </a:lnTo>
                  <a:lnTo>
                    <a:pt x="2437" y="267"/>
                  </a:lnTo>
                  <a:lnTo>
                    <a:pt x="2424" y="261"/>
                  </a:lnTo>
                  <a:lnTo>
                    <a:pt x="2411" y="254"/>
                  </a:lnTo>
                  <a:lnTo>
                    <a:pt x="2402" y="253"/>
                  </a:lnTo>
                  <a:lnTo>
                    <a:pt x="2389" y="251"/>
                  </a:lnTo>
                  <a:lnTo>
                    <a:pt x="2385" y="248"/>
                  </a:lnTo>
                  <a:lnTo>
                    <a:pt x="2382" y="246"/>
                  </a:lnTo>
                  <a:lnTo>
                    <a:pt x="2379" y="245"/>
                  </a:lnTo>
                  <a:lnTo>
                    <a:pt x="2373" y="243"/>
                  </a:lnTo>
                  <a:lnTo>
                    <a:pt x="2370" y="245"/>
                  </a:lnTo>
                  <a:lnTo>
                    <a:pt x="2363" y="246"/>
                  </a:lnTo>
                  <a:lnTo>
                    <a:pt x="2340" y="242"/>
                  </a:lnTo>
                  <a:lnTo>
                    <a:pt x="2335" y="242"/>
                  </a:lnTo>
                  <a:lnTo>
                    <a:pt x="2334" y="242"/>
                  </a:lnTo>
                  <a:lnTo>
                    <a:pt x="2334" y="243"/>
                  </a:lnTo>
                  <a:lnTo>
                    <a:pt x="2335" y="245"/>
                  </a:lnTo>
                  <a:lnTo>
                    <a:pt x="2335" y="246"/>
                  </a:lnTo>
                  <a:lnTo>
                    <a:pt x="2334" y="246"/>
                  </a:lnTo>
                  <a:lnTo>
                    <a:pt x="2333" y="247"/>
                  </a:lnTo>
                  <a:lnTo>
                    <a:pt x="2332" y="247"/>
                  </a:lnTo>
                  <a:lnTo>
                    <a:pt x="2327" y="242"/>
                  </a:lnTo>
                  <a:lnTo>
                    <a:pt x="2326" y="241"/>
                  </a:lnTo>
                  <a:lnTo>
                    <a:pt x="2325" y="241"/>
                  </a:lnTo>
                  <a:lnTo>
                    <a:pt x="2321" y="242"/>
                  </a:lnTo>
                  <a:lnTo>
                    <a:pt x="2292" y="238"/>
                  </a:lnTo>
                  <a:lnTo>
                    <a:pt x="2290" y="237"/>
                  </a:lnTo>
                  <a:lnTo>
                    <a:pt x="2289" y="237"/>
                  </a:lnTo>
                  <a:lnTo>
                    <a:pt x="2290" y="238"/>
                  </a:lnTo>
                  <a:lnTo>
                    <a:pt x="2291" y="239"/>
                  </a:lnTo>
                  <a:lnTo>
                    <a:pt x="2290" y="240"/>
                  </a:lnTo>
                  <a:lnTo>
                    <a:pt x="2290" y="241"/>
                  </a:lnTo>
                  <a:lnTo>
                    <a:pt x="2290" y="243"/>
                  </a:lnTo>
                  <a:lnTo>
                    <a:pt x="2291" y="245"/>
                  </a:lnTo>
                  <a:lnTo>
                    <a:pt x="2290" y="246"/>
                  </a:lnTo>
                  <a:lnTo>
                    <a:pt x="2289" y="247"/>
                  </a:lnTo>
                  <a:lnTo>
                    <a:pt x="2286" y="249"/>
                  </a:lnTo>
                  <a:lnTo>
                    <a:pt x="2285" y="251"/>
                  </a:lnTo>
                  <a:lnTo>
                    <a:pt x="2284" y="252"/>
                  </a:lnTo>
                  <a:lnTo>
                    <a:pt x="2286" y="253"/>
                  </a:lnTo>
                  <a:lnTo>
                    <a:pt x="2289" y="252"/>
                  </a:lnTo>
                  <a:lnTo>
                    <a:pt x="2291" y="253"/>
                  </a:lnTo>
                  <a:lnTo>
                    <a:pt x="2292" y="254"/>
                  </a:lnTo>
                  <a:lnTo>
                    <a:pt x="2293" y="257"/>
                  </a:lnTo>
                  <a:lnTo>
                    <a:pt x="2296" y="260"/>
                  </a:lnTo>
                  <a:lnTo>
                    <a:pt x="2297" y="262"/>
                  </a:lnTo>
                  <a:lnTo>
                    <a:pt x="2297" y="263"/>
                  </a:lnTo>
                  <a:lnTo>
                    <a:pt x="2297" y="264"/>
                  </a:lnTo>
                  <a:lnTo>
                    <a:pt x="2297" y="265"/>
                  </a:lnTo>
                  <a:lnTo>
                    <a:pt x="2298" y="266"/>
                  </a:lnTo>
                  <a:lnTo>
                    <a:pt x="2297" y="268"/>
                  </a:lnTo>
                  <a:lnTo>
                    <a:pt x="2295" y="270"/>
                  </a:lnTo>
                  <a:lnTo>
                    <a:pt x="2293" y="270"/>
                  </a:lnTo>
                  <a:lnTo>
                    <a:pt x="2293" y="271"/>
                  </a:lnTo>
                  <a:lnTo>
                    <a:pt x="2293" y="274"/>
                  </a:lnTo>
                  <a:lnTo>
                    <a:pt x="2292" y="275"/>
                  </a:lnTo>
                  <a:lnTo>
                    <a:pt x="2292" y="274"/>
                  </a:lnTo>
                  <a:lnTo>
                    <a:pt x="2290" y="274"/>
                  </a:lnTo>
                  <a:lnTo>
                    <a:pt x="2289" y="274"/>
                  </a:lnTo>
                  <a:lnTo>
                    <a:pt x="2291" y="275"/>
                  </a:lnTo>
                  <a:lnTo>
                    <a:pt x="2291" y="276"/>
                  </a:lnTo>
                  <a:lnTo>
                    <a:pt x="2287" y="275"/>
                  </a:lnTo>
                  <a:lnTo>
                    <a:pt x="2285" y="275"/>
                  </a:lnTo>
                  <a:lnTo>
                    <a:pt x="2282" y="275"/>
                  </a:lnTo>
                  <a:lnTo>
                    <a:pt x="2278" y="276"/>
                  </a:lnTo>
                  <a:lnTo>
                    <a:pt x="2276" y="276"/>
                  </a:lnTo>
                  <a:lnTo>
                    <a:pt x="2273" y="274"/>
                  </a:lnTo>
                  <a:lnTo>
                    <a:pt x="2273" y="270"/>
                  </a:lnTo>
                  <a:lnTo>
                    <a:pt x="2272" y="267"/>
                  </a:lnTo>
                  <a:lnTo>
                    <a:pt x="2270" y="266"/>
                  </a:lnTo>
                  <a:lnTo>
                    <a:pt x="2268" y="266"/>
                  </a:lnTo>
                  <a:lnTo>
                    <a:pt x="2267" y="266"/>
                  </a:lnTo>
                  <a:lnTo>
                    <a:pt x="2263" y="264"/>
                  </a:lnTo>
                  <a:lnTo>
                    <a:pt x="2261" y="263"/>
                  </a:lnTo>
                  <a:lnTo>
                    <a:pt x="2259" y="263"/>
                  </a:lnTo>
                  <a:lnTo>
                    <a:pt x="2255" y="263"/>
                  </a:lnTo>
                  <a:lnTo>
                    <a:pt x="2254" y="261"/>
                  </a:lnTo>
                  <a:lnTo>
                    <a:pt x="2253" y="257"/>
                  </a:lnTo>
                  <a:lnTo>
                    <a:pt x="2254" y="253"/>
                  </a:lnTo>
                  <a:lnTo>
                    <a:pt x="2251" y="252"/>
                  </a:lnTo>
                  <a:lnTo>
                    <a:pt x="2249" y="251"/>
                  </a:lnTo>
                  <a:lnTo>
                    <a:pt x="2249" y="250"/>
                  </a:lnTo>
                  <a:lnTo>
                    <a:pt x="2248" y="249"/>
                  </a:lnTo>
                  <a:lnTo>
                    <a:pt x="2246" y="248"/>
                  </a:lnTo>
                  <a:lnTo>
                    <a:pt x="2244" y="248"/>
                  </a:lnTo>
                  <a:lnTo>
                    <a:pt x="2242" y="250"/>
                  </a:lnTo>
                  <a:lnTo>
                    <a:pt x="2239" y="252"/>
                  </a:lnTo>
                  <a:lnTo>
                    <a:pt x="2235" y="253"/>
                  </a:lnTo>
                  <a:lnTo>
                    <a:pt x="2210" y="253"/>
                  </a:lnTo>
                  <a:lnTo>
                    <a:pt x="2202" y="251"/>
                  </a:lnTo>
                  <a:lnTo>
                    <a:pt x="2188" y="248"/>
                  </a:lnTo>
                  <a:lnTo>
                    <a:pt x="2187" y="248"/>
                  </a:lnTo>
                  <a:lnTo>
                    <a:pt x="2184" y="248"/>
                  </a:lnTo>
                  <a:lnTo>
                    <a:pt x="2182" y="249"/>
                  </a:lnTo>
                  <a:lnTo>
                    <a:pt x="2180" y="249"/>
                  </a:lnTo>
                  <a:lnTo>
                    <a:pt x="2139" y="253"/>
                  </a:lnTo>
                  <a:lnTo>
                    <a:pt x="2135" y="252"/>
                  </a:lnTo>
                  <a:lnTo>
                    <a:pt x="2119" y="249"/>
                  </a:lnTo>
                  <a:lnTo>
                    <a:pt x="2119" y="248"/>
                  </a:lnTo>
                  <a:lnTo>
                    <a:pt x="2119" y="247"/>
                  </a:lnTo>
                  <a:lnTo>
                    <a:pt x="2118" y="246"/>
                  </a:lnTo>
                  <a:lnTo>
                    <a:pt x="2117" y="245"/>
                  </a:lnTo>
                  <a:lnTo>
                    <a:pt x="2117" y="243"/>
                  </a:lnTo>
                  <a:lnTo>
                    <a:pt x="2118" y="242"/>
                  </a:lnTo>
                  <a:lnTo>
                    <a:pt x="2119" y="241"/>
                  </a:lnTo>
                  <a:lnTo>
                    <a:pt x="2118" y="238"/>
                  </a:lnTo>
                  <a:lnTo>
                    <a:pt x="2118" y="237"/>
                  </a:lnTo>
                  <a:lnTo>
                    <a:pt x="2120" y="237"/>
                  </a:lnTo>
                  <a:lnTo>
                    <a:pt x="2121" y="237"/>
                  </a:lnTo>
                  <a:lnTo>
                    <a:pt x="2122" y="237"/>
                  </a:lnTo>
                  <a:lnTo>
                    <a:pt x="2122" y="235"/>
                  </a:lnTo>
                  <a:lnTo>
                    <a:pt x="2121" y="231"/>
                  </a:lnTo>
                  <a:lnTo>
                    <a:pt x="2120" y="226"/>
                  </a:lnTo>
                  <a:lnTo>
                    <a:pt x="2119" y="224"/>
                  </a:lnTo>
                  <a:lnTo>
                    <a:pt x="2116" y="221"/>
                  </a:lnTo>
                  <a:lnTo>
                    <a:pt x="2109" y="218"/>
                  </a:lnTo>
                  <a:lnTo>
                    <a:pt x="2098" y="213"/>
                  </a:lnTo>
                  <a:lnTo>
                    <a:pt x="2087" y="211"/>
                  </a:lnTo>
                  <a:lnTo>
                    <a:pt x="2078" y="209"/>
                  </a:lnTo>
                  <a:lnTo>
                    <a:pt x="2067" y="209"/>
                  </a:lnTo>
                  <a:lnTo>
                    <a:pt x="2060" y="209"/>
                  </a:lnTo>
                  <a:lnTo>
                    <a:pt x="2052" y="210"/>
                  </a:lnTo>
                  <a:lnTo>
                    <a:pt x="2036" y="212"/>
                  </a:lnTo>
                  <a:lnTo>
                    <a:pt x="2028" y="214"/>
                  </a:lnTo>
                  <a:lnTo>
                    <a:pt x="2017" y="215"/>
                  </a:lnTo>
                  <a:lnTo>
                    <a:pt x="2006" y="218"/>
                  </a:lnTo>
                  <a:lnTo>
                    <a:pt x="2003" y="218"/>
                  </a:lnTo>
                  <a:lnTo>
                    <a:pt x="1998" y="216"/>
                  </a:lnTo>
                  <a:lnTo>
                    <a:pt x="1992" y="214"/>
                  </a:lnTo>
                  <a:lnTo>
                    <a:pt x="1991" y="213"/>
                  </a:lnTo>
                  <a:lnTo>
                    <a:pt x="1992" y="212"/>
                  </a:lnTo>
                  <a:lnTo>
                    <a:pt x="1993" y="212"/>
                  </a:lnTo>
                  <a:lnTo>
                    <a:pt x="1992" y="211"/>
                  </a:lnTo>
                  <a:lnTo>
                    <a:pt x="1991" y="210"/>
                  </a:lnTo>
                  <a:lnTo>
                    <a:pt x="1986" y="205"/>
                  </a:lnTo>
                  <a:lnTo>
                    <a:pt x="1985" y="202"/>
                  </a:lnTo>
                  <a:lnTo>
                    <a:pt x="1981" y="201"/>
                  </a:lnTo>
                  <a:lnTo>
                    <a:pt x="1977" y="201"/>
                  </a:lnTo>
                  <a:lnTo>
                    <a:pt x="1975" y="201"/>
                  </a:lnTo>
                  <a:lnTo>
                    <a:pt x="1972" y="204"/>
                  </a:lnTo>
                  <a:lnTo>
                    <a:pt x="1972" y="202"/>
                  </a:lnTo>
                  <a:lnTo>
                    <a:pt x="1972" y="200"/>
                  </a:lnTo>
                  <a:lnTo>
                    <a:pt x="1971" y="201"/>
                  </a:lnTo>
                  <a:lnTo>
                    <a:pt x="1965" y="205"/>
                  </a:lnTo>
                  <a:lnTo>
                    <a:pt x="1962" y="206"/>
                  </a:lnTo>
                  <a:lnTo>
                    <a:pt x="1963" y="205"/>
                  </a:lnTo>
                  <a:lnTo>
                    <a:pt x="1970" y="199"/>
                  </a:lnTo>
                  <a:lnTo>
                    <a:pt x="1971" y="197"/>
                  </a:lnTo>
                  <a:lnTo>
                    <a:pt x="1969" y="197"/>
                  </a:lnTo>
                  <a:lnTo>
                    <a:pt x="1967" y="197"/>
                  </a:lnTo>
                  <a:lnTo>
                    <a:pt x="1966" y="197"/>
                  </a:lnTo>
                  <a:lnTo>
                    <a:pt x="1963" y="197"/>
                  </a:lnTo>
                  <a:lnTo>
                    <a:pt x="1961" y="198"/>
                  </a:lnTo>
                  <a:lnTo>
                    <a:pt x="1961" y="197"/>
                  </a:lnTo>
                  <a:lnTo>
                    <a:pt x="1961" y="196"/>
                  </a:lnTo>
                  <a:lnTo>
                    <a:pt x="1964" y="194"/>
                  </a:lnTo>
                  <a:lnTo>
                    <a:pt x="1963" y="193"/>
                  </a:lnTo>
                  <a:lnTo>
                    <a:pt x="1958" y="193"/>
                  </a:lnTo>
                  <a:lnTo>
                    <a:pt x="1955" y="193"/>
                  </a:lnTo>
                  <a:lnTo>
                    <a:pt x="1953" y="193"/>
                  </a:lnTo>
                  <a:lnTo>
                    <a:pt x="1952" y="193"/>
                  </a:lnTo>
                  <a:lnTo>
                    <a:pt x="1945" y="192"/>
                  </a:lnTo>
                  <a:lnTo>
                    <a:pt x="1944" y="192"/>
                  </a:lnTo>
                  <a:lnTo>
                    <a:pt x="1943" y="192"/>
                  </a:lnTo>
                  <a:lnTo>
                    <a:pt x="1944" y="191"/>
                  </a:lnTo>
                  <a:lnTo>
                    <a:pt x="1943" y="190"/>
                  </a:lnTo>
                  <a:lnTo>
                    <a:pt x="1943" y="188"/>
                  </a:lnTo>
                  <a:lnTo>
                    <a:pt x="1944" y="188"/>
                  </a:lnTo>
                  <a:lnTo>
                    <a:pt x="1948" y="190"/>
                  </a:lnTo>
                  <a:lnTo>
                    <a:pt x="1949" y="188"/>
                  </a:lnTo>
                  <a:lnTo>
                    <a:pt x="1951" y="186"/>
                  </a:lnTo>
                  <a:lnTo>
                    <a:pt x="1952" y="185"/>
                  </a:lnTo>
                  <a:lnTo>
                    <a:pt x="1953" y="186"/>
                  </a:lnTo>
                  <a:lnTo>
                    <a:pt x="1956" y="188"/>
                  </a:lnTo>
                  <a:lnTo>
                    <a:pt x="1957" y="190"/>
                  </a:lnTo>
                  <a:lnTo>
                    <a:pt x="1958" y="188"/>
                  </a:lnTo>
                  <a:lnTo>
                    <a:pt x="1962" y="186"/>
                  </a:lnTo>
                  <a:lnTo>
                    <a:pt x="1963" y="184"/>
                  </a:lnTo>
                  <a:lnTo>
                    <a:pt x="1961" y="182"/>
                  </a:lnTo>
                  <a:lnTo>
                    <a:pt x="1955" y="179"/>
                  </a:lnTo>
                  <a:lnTo>
                    <a:pt x="1951" y="177"/>
                  </a:lnTo>
                  <a:lnTo>
                    <a:pt x="1936" y="173"/>
                  </a:lnTo>
                  <a:lnTo>
                    <a:pt x="1927" y="172"/>
                  </a:lnTo>
                  <a:lnTo>
                    <a:pt x="1921" y="172"/>
                  </a:lnTo>
                  <a:lnTo>
                    <a:pt x="1916" y="173"/>
                  </a:lnTo>
                  <a:lnTo>
                    <a:pt x="1914" y="174"/>
                  </a:lnTo>
                  <a:lnTo>
                    <a:pt x="1909" y="180"/>
                  </a:lnTo>
                  <a:lnTo>
                    <a:pt x="1905" y="184"/>
                  </a:lnTo>
                  <a:lnTo>
                    <a:pt x="1901" y="186"/>
                  </a:lnTo>
                  <a:lnTo>
                    <a:pt x="1898" y="190"/>
                  </a:lnTo>
                  <a:lnTo>
                    <a:pt x="1893" y="191"/>
                  </a:lnTo>
                  <a:lnTo>
                    <a:pt x="1885" y="192"/>
                  </a:lnTo>
                  <a:lnTo>
                    <a:pt x="1882" y="192"/>
                  </a:lnTo>
                  <a:lnTo>
                    <a:pt x="1881" y="192"/>
                  </a:lnTo>
                  <a:lnTo>
                    <a:pt x="1880" y="190"/>
                  </a:lnTo>
                  <a:lnTo>
                    <a:pt x="1882" y="190"/>
                  </a:lnTo>
                  <a:lnTo>
                    <a:pt x="1884" y="188"/>
                  </a:lnTo>
                  <a:lnTo>
                    <a:pt x="1884" y="187"/>
                  </a:lnTo>
                  <a:lnTo>
                    <a:pt x="1882" y="185"/>
                  </a:lnTo>
                  <a:lnTo>
                    <a:pt x="1882" y="184"/>
                  </a:lnTo>
                  <a:lnTo>
                    <a:pt x="1883" y="184"/>
                  </a:lnTo>
                  <a:lnTo>
                    <a:pt x="1886" y="185"/>
                  </a:lnTo>
                  <a:lnTo>
                    <a:pt x="1889" y="186"/>
                  </a:lnTo>
                  <a:lnTo>
                    <a:pt x="1893" y="185"/>
                  </a:lnTo>
                  <a:lnTo>
                    <a:pt x="1895" y="184"/>
                  </a:lnTo>
                  <a:lnTo>
                    <a:pt x="1894" y="183"/>
                  </a:lnTo>
                  <a:lnTo>
                    <a:pt x="1893" y="180"/>
                  </a:lnTo>
                  <a:lnTo>
                    <a:pt x="1893" y="179"/>
                  </a:lnTo>
                  <a:lnTo>
                    <a:pt x="1894" y="176"/>
                  </a:lnTo>
                  <a:lnTo>
                    <a:pt x="1895" y="176"/>
                  </a:lnTo>
                  <a:lnTo>
                    <a:pt x="1897" y="178"/>
                  </a:lnTo>
                  <a:lnTo>
                    <a:pt x="1898" y="180"/>
                  </a:lnTo>
                  <a:lnTo>
                    <a:pt x="1899" y="179"/>
                  </a:lnTo>
                  <a:lnTo>
                    <a:pt x="1901" y="178"/>
                  </a:lnTo>
                  <a:lnTo>
                    <a:pt x="1902" y="179"/>
                  </a:lnTo>
                  <a:lnTo>
                    <a:pt x="1900" y="181"/>
                  </a:lnTo>
                  <a:lnTo>
                    <a:pt x="1898" y="182"/>
                  </a:lnTo>
                  <a:lnTo>
                    <a:pt x="1898" y="183"/>
                  </a:lnTo>
                  <a:lnTo>
                    <a:pt x="1897" y="185"/>
                  </a:lnTo>
                  <a:lnTo>
                    <a:pt x="1897" y="186"/>
                  </a:lnTo>
                  <a:lnTo>
                    <a:pt x="1898" y="186"/>
                  </a:lnTo>
                  <a:lnTo>
                    <a:pt x="1900" y="184"/>
                  </a:lnTo>
                  <a:lnTo>
                    <a:pt x="1903" y="182"/>
                  </a:lnTo>
                  <a:lnTo>
                    <a:pt x="1909" y="178"/>
                  </a:lnTo>
                  <a:lnTo>
                    <a:pt x="1911" y="176"/>
                  </a:lnTo>
                  <a:lnTo>
                    <a:pt x="1912" y="174"/>
                  </a:lnTo>
                  <a:lnTo>
                    <a:pt x="1911" y="173"/>
                  </a:lnTo>
                  <a:lnTo>
                    <a:pt x="1900" y="173"/>
                  </a:lnTo>
                  <a:lnTo>
                    <a:pt x="1874" y="176"/>
                  </a:lnTo>
                  <a:lnTo>
                    <a:pt x="1871" y="176"/>
                  </a:lnTo>
                  <a:lnTo>
                    <a:pt x="1872" y="174"/>
                  </a:lnTo>
                  <a:lnTo>
                    <a:pt x="1879" y="171"/>
                  </a:lnTo>
                  <a:lnTo>
                    <a:pt x="1881" y="170"/>
                  </a:lnTo>
                  <a:lnTo>
                    <a:pt x="1883" y="170"/>
                  </a:lnTo>
                  <a:lnTo>
                    <a:pt x="1888" y="171"/>
                  </a:lnTo>
                  <a:lnTo>
                    <a:pt x="1892" y="171"/>
                  </a:lnTo>
                  <a:lnTo>
                    <a:pt x="1910" y="172"/>
                  </a:lnTo>
                  <a:lnTo>
                    <a:pt x="1910" y="171"/>
                  </a:lnTo>
                  <a:lnTo>
                    <a:pt x="1906" y="170"/>
                  </a:lnTo>
                  <a:lnTo>
                    <a:pt x="1880" y="165"/>
                  </a:lnTo>
                  <a:lnTo>
                    <a:pt x="1874" y="164"/>
                  </a:lnTo>
                  <a:lnTo>
                    <a:pt x="1867" y="163"/>
                  </a:lnTo>
                  <a:lnTo>
                    <a:pt x="1854" y="162"/>
                  </a:lnTo>
                  <a:lnTo>
                    <a:pt x="1840" y="162"/>
                  </a:lnTo>
                  <a:lnTo>
                    <a:pt x="1832" y="159"/>
                  </a:lnTo>
                  <a:lnTo>
                    <a:pt x="1826" y="157"/>
                  </a:lnTo>
                  <a:lnTo>
                    <a:pt x="1819" y="156"/>
                  </a:lnTo>
                  <a:lnTo>
                    <a:pt x="1814" y="156"/>
                  </a:lnTo>
                  <a:lnTo>
                    <a:pt x="1812" y="156"/>
                  </a:lnTo>
                  <a:lnTo>
                    <a:pt x="1811" y="156"/>
                  </a:lnTo>
                  <a:lnTo>
                    <a:pt x="1813" y="157"/>
                  </a:lnTo>
                  <a:lnTo>
                    <a:pt x="1816" y="160"/>
                  </a:lnTo>
                  <a:lnTo>
                    <a:pt x="1818" y="164"/>
                  </a:lnTo>
                  <a:lnTo>
                    <a:pt x="1818" y="165"/>
                  </a:lnTo>
                  <a:lnTo>
                    <a:pt x="1814" y="167"/>
                  </a:lnTo>
                  <a:lnTo>
                    <a:pt x="1811" y="168"/>
                  </a:lnTo>
                  <a:lnTo>
                    <a:pt x="1805" y="168"/>
                  </a:lnTo>
                  <a:lnTo>
                    <a:pt x="1801" y="168"/>
                  </a:lnTo>
                  <a:lnTo>
                    <a:pt x="1797" y="170"/>
                  </a:lnTo>
                  <a:lnTo>
                    <a:pt x="1792" y="173"/>
                  </a:lnTo>
                  <a:lnTo>
                    <a:pt x="1789" y="174"/>
                  </a:lnTo>
                  <a:lnTo>
                    <a:pt x="1788" y="176"/>
                  </a:lnTo>
                  <a:lnTo>
                    <a:pt x="1788" y="177"/>
                  </a:lnTo>
                  <a:lnTo>
                    <a:pt x="1791" y="178"/>
                  </a:lnTo>
                  <a:lnTo>
                    <a:pt x="1794" y="177"/>
                  </a:lnTo>
                  <a:lnTo>
                    <a:pt x="1796" y="176"/>
                  </a:lnTo>
                  <a:lnTo>
                    <a:pt x="1798" y="176"/>
                  </a:lnTo>
                  <a:lnTo>
                    <a:pt x="1801" y="176"/>
                  </a:lnTo>
                  <a:lnTo>
                    <a:pt x="1803" y="176"/>
                  </a:lnTo>
                  <a:lnTo>
                    <a:pt x="1804" y="177"/>
                  </a:lnTo>
                  <a:lnTo>
                    <a:pt x="1804" y="178"/>
                  </a:lnTo>
                  <a:lnTo>
                    <a:pt x="1803" y="178"/>
                  </a:lnTo>
                  <a:lnTo>
                    <a:pt x="1802" y="178"/>
                  </a:lnTo>
                  <a:lnTo>
                    <a:pt x="1801" y="179"/>
                  </a:lnTo>
                  <a:lnTo>
                    <a:pt x="1800" y="180"/>
                  </a:lnTo>
                  <a:lnTo>
                    <a:pt x="1798" y="182"/>
                  </a:lnTo>
                  <a:lnTo>
                    <a:pt x="1796" y="183"/>
                  </a:lnTo>
                  <a:lnTo>
                    <a:pt x="1794" y="184"/>
                  </a:lnTo>
                  <a:lnTo>
                    <a:pt x="1792" y="184"/>
                  </a:lnTo>
                  <a:lnTo>
                    <a:pt x="1794" y="184"/>
                  </a:lnTo>
                  <a:lnTo>
                    <a:pt x="1796" y="185"/>
                  </a:lnTo>
                  <a:lnTo>
                    <a:pt x="1797" y="186"/>
                  </a:lnTo>
                  <a:lnTo>
                    <a:pt x="1797" y="191"/>
                  </a:lnTo>
                  <a:lnTo>
                    <a:pt x="1798" y="193"/>
                  </a:lnTo>
                  <a:lnTo>
                    <a:pt x="1800" y="195"/>
                  </a:lnTo>
                  <a:lnTo>
                    <a:pt x="1802" y="197"/>
                  </a:lnTo>
                  <a:lnTo>
                    <a:pt x="1802" y="198"/>
                  </a:lnTo>
                  <a:lnTo>
                    <a:pt x="1801" y="198"/>
                  </a:lnTo>
                  <a:lnTo>
                    <a:pt x="1800" y="198"/>
                  </a:lnTo>
                  <a:lnTo>
                    <a:pt x="1799" y="198"/>
                  </a:lnTo>
                  <a:lnTo>
                    <a:pt x="1798" y="198"/>
                  </a:lnTo>
                  <a:lnTo>
                    <a:pt x="1796" y="198"/>
                  </a:lnTo>
                  <a:lnTo>
                    <a:pt x="1795" y="198"/>
                  </a:lnTo>
                  <a:lnTo>
                    <a:pt x="1792" y="199"/>
                  </a:lnTo>
                  <a:lnTo>
                    <a:pt x="1790" y="200"/>
                  </a:lnTo>
                  <a:lnTo>
                    <a:pt x="1789" y="200"/>
                  </a:lnTo>
                  <a:lnTo>
                    <a:pt x="1788" y="198"/>
                  </a:lnTo>
                  <a:lnTo>
                    <a:pt x="1787" y="196"/>
                  </a:lnTo>
                  <a:lnTo>
                    <a:pt x="1786" y="195"/>
                  </a:lnTo>
                  <a:lnTo>
                    <a:pt x="1784" y="194"/>
                  </a:lnTo>
                  <a:lnTo>
                    <a:pt x="1781" y="195"/>
                  </a:lnTo>
                  <a:lnTo>
                    <a:pt x="1777" y="196"/>
                  </a:lnTo>
                  <a:lnTo>
                    <a:pt x="1776" y="196"/>
                  </a:lnTo>
                  <a:lnTo>
                    <a:pt x="1777" y="195"/>
                  </a:lnTo>
                  <a:lnTo>
                    <a:pt x="1776" y="194"/>
                  </a:lnTo>
                  <a:lnTo>
                    <a:pt x="1773" y="195"/>
                  </a:lnTo>
                  <a:lnTo>
                    <a:pt x="1771" y="196"/>
                  </a:lnTo>
                  <a:lnTo>
                    <a:pt x="1770" y="197"/>
                  </a:lnTo>
                  <a:lnTo>
                    <a:pt x="1768" y="200"/>
                  </a:lnTo>
                  <a:lnTo>
                    <a:pt x="1769" y="201"/>
                  </a:lnTo>
                  <a:lnTo>
                    <a:pt x="1770" y="201"/>
                  </a:lnTo>
                  <a:lnTo>
                    <a:pt x="1769" y="201"/>
                  </a:lnTo>
                  <a:lnTo>
                    <a:pt x="1771" y="202"/>
                  </a:lnTo>
                  <a:lnTo>
                    <a:pt x="1774" y="202"/>
                  </a:lnTo>
                  <a:lnTo>
                    <a:pt x="1773" y="202"/>
                  </a:lnTo>
                  <a:lnTo>
                    <a:pt x="1771" y="204"/>
                  </a:lnTo>
                  <a:lnTo>
                    <a:pt x="1772" y="204"/>
                  </a:lnTo>
                  <a:lnTo>
                    <a:pt x="1773" y="205"/>
                  </a:lnTo>
                  <a:lnTo>
                    <a:pt x="1771" y="206"/>
                  </a:lnTo>
                  <a:lnTo>
                    <a:pt x="1768" y="206"/>
                  </a:lnTo>
                  <a:lnTo>
                    <a:pt x="1767" y="206"/>
                  </a:lnTo>
                  <a:lnTo>
                    <a:pt x="1769" y="207"/>
                  </a:lnTo>
                  <a:lnTo>
                    <a:pt x="1769" y="208"/>
                  </a:lnTo>
                  <a:lnTo>
                    <a:pt x="1769" y="209"/>
                  </a:lnTo>
                  <a:lnTo>
                    <a:pt x="1768" y="209"/>
                  </a:lnTo>
                  <a:lnTo>
                    <a:pt x="1767" y="208"/>
                  </a:lnTo>
                  <a:lnTo>
                    <a:pt x="1764" y="207"/>
                  </a:lnTo>
                  <a:lnTo>
                    <a:pt x="1764" y="206"/>
                  </a:lnTo>
                  <a:lnTo>
                    <a:pt x="1766" y="205"/>
                  </a:lnTo>
                  <a:lnTo>
                    <a:pt x="1764" y="205"/>
                  </a:lnTo>
                  <a:lnTo>
                    <a:pt x="1762" y="205"/>
                  </a:lnTo>
                  <a:lnTo>
                    <a:pt x="1761" y="204"/>
                  </a:lnTo>
                  <a:lnTo>
                    <a:pt x="1761" y="202"/>
                  </a:lnTo>
                  <a:lnTo>
                    <a:pt x="1761" y="201"/>
                  </a:lnTo>
                  <a:lnTo>
                    <a:pt x="1760" y="201"/>
                  </a:lnTo>
                  <a:lnTo>
                    <a:pt x="1758" y="201"/>
                  </a:lnTo>
                  <a:lnTo>
                    <a:pt x="1757" y="200"/>
                  </a:lnTo>
                  <a:lnTo>
                    <a:pt x="1755" y="199"/>
                  </a:lnTo>
                  <a:lnTo>
                    <a:pt x="1753" y="198"/>
                  </a:lnTo>
                  <a:lnTo>
                    <a:pt x="1749" y="198"/>
                  </a:lnTo>
                  <a:lnTo>
                    <a:pt x="1747" y="198"/>
                  </a:lnTo>
                  <a:lnTo>
                    <a:pt x="1746" y="197"/>
                  </a:lnTo>
                  <a:lnTo>
                    <a:pt x="1745" y="196"/>
                  </a:lnTo>
                  <a:lnTo>
                    <a:pt x="1744" y="195"/>
                  </a:lnTo>
                  <a:lnTo>
                    <a:pt x="1740" y="194"/>
                  </a:lnTo>
                  <a:lnTo>
                    <a:pt x="1738" y="194"/>
                  </a:lnTo>
                  <a:lnTo>
                    <a:pt x="1734" y="194"/>
                  </a:lnTo>
                  <a:lnTo>
                    <a:pt x="1721" y="197"/>
                  </a:lnTo>
                  <a:lnTo>
                    <a:pt x="1719" y="198"/>
                  </a:lnTo>
                  <a:lnTo>
                    <a:pt x="1718" y="199"/>
                  </a:lnTo>
                  <a:lnTo>
                    <a:pt x="1718" y="200"/>
                  </a:lnTo>
                  <a:lnTo>
                    <a:pt x="1718" y="202"/>
                  </a:lnTo>
                  <a:lnTo>
                    <a:pt x="1717" y="202"/>
                  </a:lnTo>
                  <a:lnTo>
                    <a:pt x="1717" y="201"/>
                  </a:lnTo>
                  <a:lnTo>
                    <a:pt x="1716" y="200"/>
                  </a:lnTo>
                  <a:lnTo>
                    <a:pt x="1711" y="201"/>
                  </a:lnTo>
                  <a:lnTo>
                    <a:pt x="1704" y="200"/>
                  </a:lnTo>
                  <a:lnTo>
                    <a:pt x="1698" y="198"/>
                  </a:lnTo>
                  <a:lnTo>
                    <a:pt x="1693" y="196"/>
                  </a:lnTo>
                  <a:lnTo>
                    <a:pt x="1691" y="194"/>
                  </a:lnTo>
                  <a:lnTo>
                    <a:pt x="1688" y="191"/>
                  </a:lnTo>
                  <a:lnTo>
                    <a:pt x="1687" y="190"/>
                  </a:lnTo>
                  <a:lnTo>
                    <a:pt x="1686" y="190"/>
                  </a:lnTo>
                  <a:lnTo>
                    <a:pt x="1686" y="188"/>
                  </a:lnTo>
                  <a:lnTo>
                    <a:pt x="1685" y="186"/>
                  </a:lnTo>
                  <a:lnTo>
                    <a:pt x="1685" y="185"/>
                  </a:lnTo>
                  <a:lnTo>
                    <a:pt x="1684" y="185"/>
                  </a:lnTo>
                  <a:lnTo>
                    <a:pt x="1683" y="186"/>
                  </a:lnTo>
                  <a:lnTo>
                    <a:pt x="1681" y="187"/>
                  </a:lnTo>
                  <a:lnTo>
                    <a:pt x="1678" y="192"/>
                  </a:lnTo>
                  <a:lnTo>
                    <a:pt x="1675" y="199"/>
                  </a:lnTo>
                  <a:lnTo>
                    <a:pt x="1674" y="202"/>
                  </a:lnTo>
                  <a:lnTo>
                    <a:pt x="1673" y="206"/>
                  </a:lnTo>
                  <a:lnTo>
                    <a:pt x="1672" y="208"/>
                  </a:lnTo>
                  <a:lnTo>
                    <a:pt x="1671" y="209"/>
                  </a:lnTo>
                  <a:lnTo>
                    <a:pt x="1662" y="218"/>
                  </a:lnTo>
                  <a:lnTo>
                    <a:pt x="1660" y="219"/>
                  </a:lnTo>
                  <a:lnTo>
                    <a:pt x="1658" y="220"/>
                  </a:lnTo>
                  <a:lnTo>
                    <a:pt x="1657" y="220"/>
                  </a:lnTo>
                  <a:lnTo>
                    <a:pt x="1656" y="219"/>
                  </a:lnTo>
                  <a:lnTo>
                    <a:pt x="1656" y="216"/>
                  </a:lnTo>
                  <a:lnTo>
                    <a:pt x="1655" y="216"/>
                  </a:lnTo>
                  <a:lnTo>
                    <a:pt x="1652" y="216"/>
                  </a:lnTo>
                  <a:lnTo>
                    <a:pt x="1650" y="215"/>
                  </a:lnTo>
                  <a:lnTo>
                    <a:pt x="1649" y="214"/>
                  </a:lnTo>
                  <a:lnTo>
                    <a:pt x="1648" y="214"/>
                  </a:lnTo>
                  <a:lnTo>
                    <a:pt x="1646" y="214"/>
                  </a:lnTo>
                  <a:lnTo>
                    <a:pt x="1645" y="213"/>
                  </a:lnTo>
                  <a:lnTo>
                    <a:pt x="1645" y="212"/>
                  </a:lnTo>
                  <a:lnTo>
                    <a:pt x="1644" y="212"/>
                  </a:lnTo>
                  <a:lnTo>
                    <a:pt x="1639" y="211"/>
                  </a:lnTo>
                  <a:lnTo>
                    <a:pt x="1637" y="210"/>
                  </a:lnTo>
                  <a:lnTo>
                    <a:pt x="1637" y="209"/>
                  </a:lnTo>
                  <a:lnTo>
                    <a:pt x="1638" y="208"/>
                  </a:lnTo>
                  <a:lnTo>
                    <a:pt x="1637" y="207"/>
                  </a:lnTo>
                  <a:lnTo>
                    <a:pt x="1637" y="206"/>
                  </a:lnTo>
                  <a:lnTo>
                    <a:pt x="1636" y="205"/>
                  </a:lnTo>
                  <a:lnTo>
                    <a:pt x="1634" y="204"/>
                  </a:lnTo>
                  <a:lnTo>
                    <a:pt x="1632" y="202"/>
                  </a:lnTo>
                  <a:lnTo>
                    <a:pt x="1632" y="200"/>
                  </a:lnTo>
                  <a:lnTo>
                    <a:pt x="1631" y="198"/>
                  </a:lnTo>
                  <a:lnTo>
                    <a:pt x="1630" y="197"/>
                  </a:lnTo>
                  <a:lnTo>
                    <a:pt x="1625" y="196"/>
                  </a:lnTo>
                  <a:lnTo>
                    <a:pt x="1623" y="194"/>
                  </a:lnTo>
                  <a:lnTo>
                    <a:pt x="1623" y="192"/>
                  </a:lnTo>
                  <a:lnTo>
                    <a:pt x="1624" y="192"/>
                  </a:lnTo>
                  <a:lnTo>
                    <a:pt x="1627" y="191"/>
                  </a:lnTo>
                  <a:lnTo>
                    <a:pt x="1629" y="191"/>
                  </a:lnTo>
                  <a:lnTo>
                    <a:pt x="1630" y="190"/>
                  </a:lnTo>
                  <a:lnTo>
                    <a:pt x="1631" y="191"/>
                  </a:lnTo>
                  <a:lnTo>
                    <a:pt x="1633" y="191"/>
                  </a:lnTo>
                  <a:lnTo>
                    <a:pt x="1634" y="191"/>
                  </a:lnTo>
                  <a:lnTo>
                    <a:pt x="1633" y="190"/>
                  </a:lnTo>
                  <a:lnTo>
                    <a:pt x="1631" y="187"/>
                  </a:lnTo>
                  <a:lnTo>
                    <a:pt x="1630" y="186"/>
                  </a:lnTo>
                  <a:lnTo>
                    <a:pt x="1629" y="184"/>
                  </a:lnTo>
                  <a:lnTo>
                    <a:pt x="1627" y="183"/>
                  </a:lnTo>
                  <a:lnTo>
                    <a:pt x="1627" y="182"/>
                  </a:lnTo>
                  <a:lnTo>
                    <a:pt x="1627" y="183"/>
                  </a:lnTo>
                  <a:lnTo>
                    <a:pt x="1628" y="185"/>
                  </a:lnTo>
                  <a:lnTo>
                    <a:pt x="1629" y="187"/>
                  </a:lnTo>
                  <a:lnTo>
                    <a:pt x="1629" y="188"/>
                  </a:lnTo>
                  <a:lnTo>
                    <a:pt x="1624" y="190"/>
                  </a:lnTo>
                  <a:lnTo>
                    <a:pt x="1621" y="188"/>
                  </a:lnTo>
                  <a:lnTo>
                    <a:pt x="1620" y="188"/>
                  </a:lnTo>
                  <a:lnTo>
                    <a:pt x="1620" y="187"/>
                  </a:lnTo>
                  <a:lnTo>
                    <a:pt x="1620" y="186"/>
                  </a:lnTo>
                  <a:lnTo>
                    <a:pt x="1619" y="185"/>
                  </a:lnTo>
                  <a:lnTo>
                    <a:pt x="1617" y="183"/>
                  </a:lnTo>
                  <a:lnTo>
                    <a:pt x="1614" y="179"/>
                  </a:lnTo>
                  <a:lnTo>
                    <a:pt x="1614" y="177"/>
                  </a:lnTo>
                  <a:lnTo>
                    <a:pt x="1614" y="176"/>
                  </a:lnTo>
                  <a:lnTo>
                    <a:pt x="1615" y="176"/>
                  </a:lnTo>
                  <a:lnTo>
                    <a:pt x="1618" y="177"/>
                  </a:lnTo>
                  <a:lnTo>
                    <a:pt x="1619" y="178"/>
                  </a:lnTo>
                  <a:lnTo>
                    <a:pt x="1619" y="179"/>
                  </a:lnTo>
                  <a:lnTo>
                    <a:pt x="1620" y="180"/>
                  </a:lnTo>
                  <a:lnTo>
                    <a:pt x="1622" y="180"/>
                  </a:lnTo>
                  <a:lnTo>
                    <a:pt x="1625" y="181"/>
                  </a:lnTo>
                  <a:lnTo>
                    <a:pt x="1627" y="180"/>
                  </a:lnTo>
                  <a:lnTo>
                    <a:pt x="1629" y="180"/>
                  </a:lnTo>
                  <a:lnTo>
                    <a:pt x="1633" y="179"/>
                  </a:lnTo>
                  <a:lnTo>
                    <a:pt x="1634" y="178"/>
                  </a:lnTo>
                  <a:lnTo>
                    <a:pt x="1634" y="174"/>
                  </a:lnTo>
                  <a:lnTo>
                    <a:pt x="1634" y="172"/>
                  </a:lnTo>
                  <a:lnTo>
                    <a:pt x="1633" y="171"/>
                  </a:lnTo>
                  <a:lnTo>
                    <a:pt x="1630" y="170"/>
                  </a:lnTo>
                  <a:lnTo>
                    <a:pt x="1630" y="169"/>
                  </a:lnTo>
                  <a:lnTo>
                    <a:pt x="1630" y="168"/>
                  </a:lnTo>
                  <a:lnTo>
                    <a:pt x="1618" y="167"/>
                  </a:lnTo>
                  <a:lnTo>
                    <a:pt x="1616" y="166"/>
                  </a:lnTo>
                  <a:lnTo>
                    <a:pt x="1617" y="166"/>
                  </a:lnTo>
                  <a:lnTo>
                    <a:pt x="1620" y="167"/>
                  </a:lnTo>
                  <a:lnTo>
                    <a:pt x="1623" y="166"/>
                  </a:lnTo>
                  <a:lnTo>
                    <a:pt x="1624" y="165"/>
                  </a:lnTo>
                  <a:lnTo>
                    <a:pt x="1625" y="165"/>
                  </a:lnTo>
                  <a:lnTo>
                    <a:pt x="1625" y="164"/>
                  </a:lnTo>
                  <a:lnTo>
                    <a:pt x="1627" y="163"/>
                  </a:lnTo>
                  <a:lnTo>
                    <a:pt x="1628" y="163"/>
                  </a:lnTo>
                  <a:lnTo>
                    <a:pt x="1629" y="163"/>
                  </a:lnTo>
                  <a:lnTo>
                    <a:pt x="1630" y="163"/>
                  </a:lnTo>
                  <a:lnTo>
                    <a:pt x="1631" y="162"/>
                  </a:lnTo>
                  <a:lnTo>
                    <a:pt x="1619" y="155"/>
                  </a:lnTo>
                  <a:lnTo>
                    <a:pt x="1617" y="155"/>
                  </a:lnTo>
                  <a:lnTo>
                    <a:pt x="1617" y="154"/>
                  </a:lnTo>
                  <a:lnTo>
                    <a:pt x="1619" y="154"/>
                  </a:lnTo>
                  <a:lnTo>
                    <a:pt x="1625" y="153"/>
                  </a:lnTo>
                  <a:lnTo>
                    <a:pt x="1627" y="151"/>
                  </a:lnTo>
                  <a:lnTo>
                    <a:pt x="1628" y="150"/>
                  </a:lnTo>
                  <a:lnTo>
                    <a:pt x="1628" y="149"/>
                  </a:lnTo>
                  <a:lnTo>
                    <a:pt x="1627" y="148"/>
                  </a:lnTo>
                  <a:lnTo>
                    <a:pt x="1618" y="142"/>
                  </a:lnTo>
                  <a:lnTo>
                    <a:pt x="1613" y="140"/>
                  </a:lnTo>
                  <a:lnTo>
                    <a:pt x="1606" y="138"/>
                  </a:lnTo>
                  <a:lnTo>
                    <a:pt x="1599" y="136"/>
                  </a:lnTo>
                  <a:lnTo>
                    <a:pt x="1594" y="136"/>
                  </a:lnTo>
                  <a:lnTo>
                    <a:pt x="1593" y="137"/>
                  </a:lnTo>
                  <a:lnTo>
                    <a:pt x="1592" y="137"/>
                  </a:lnTo>
                  <a:lnTo>
                    <a:pt x="1592" y="139"/>
                  </a:lnTo>
                  <a:lnTo>
                    <a:pt x="1592" y="140"/>
                  </a:lnTo>
                  <a:lnTo>
                    <a:pt x="1591" y="140"/>
                  </a:lnTo>
                  <a:lnTo>
                    <a:pt x="1585" y="141"/>
                  </a:lnTo>
                  <a:lnTo>
                    <a:pt x="1582" y="140"/>
                  </a:lnTo>
                  <a:lnTo>
                    <a:pt x="1580" y="139"/>
                  </a:lnTo>
                  <a:lnTo>
                    <a:pt x="1581" y="138"/>
                  </a:lnTo>
                  <a:lnTo>
                    <a:pt x="1583" y="138"/>
                  </a:lnTo>
                  <a:lnTo>
                    <a:pt x="1583" y="137"/>
                  </a:lnTo>
                  <a:lnTo>
                    <a:pt x="1583" y="136"/>
                  </a:lnTo>
                  <a:lnTo>
                    <a:pt x="1582" y="136"/>
                  </a:lnTo>
                  <a:lnTo>
                    <a:pt x="1581" y="136"/>
                  </a:lnTo>
                  <a:lnTo>
                    <a:pt x="1572" y="136"/>
                  </a:lnTo>
                  <a:lnTo>
                    <a:pt x="1571" y="136"/>
                  </a:lnTo>
                  <a:lnTo>
                    <a:pt x="1569" y="135"/>
                  </a:lnTo>
                  <a:lnTo>
                    <a:pt x="1568" y="135"/>
                  </a:lnTo>
                  <a:lnTo>
                    <a:pt x="1566" y="135"/>
                  </a:lnTo>
                  <a:lnTo>
                    <a:pt x="1565" y="135"/>
                  </a:lnTo>
                  <a:lnTo>
                    <a:pt x="1565" y="132"/>
                  </a:lnTo>
                  <a:lnTo>
                    <a:pt x="1564" y="131"/>
                  </a:lnTo>
                  <a:lnTo>
                    <a:pt x="1562" y="131"/>
                  </a:lnTo>
                  <a:lnTo>
                    <a:pt x="1561" y="131"/>
                  </a:lnTo>
                  <a:lnTo>
                    <a:pt x="1560" y="131"/>
                  </a:lnTo>
                  <a:lnTo>
                    <a:pt x="1559" y="130"/>
                  </a:lnTo>
                  <a:lnTo>
                    <a:pt x="1558" y="130"/>
                  </a:lnTo>
                  <a:lnTo>
                    <a:pt x="1556" y="129"/>
                  </a:lnTo>
                  <a:lnTo>
                    <a:pt x="1553" y="129"/>
                  </a:lnTo>
                  <a:lnTo>
                    <a:pt x="1552" y="128"/>
                  </a:lnTo>
                  <a:lnTo>
                    <a:pt x="1551" y="128"/>
                  </a:lnTo>
                  <a:lnTo>
                    <a:pt x="1548" y="130"/>
                  </a:lnTo>
                  <a:lnTo>
                    <a:pt x="1547" y="131"/>
                  </a:lnTo>
                  <a:lnTo>
                    <a:pt x="1546" y="130"/>
                  </a:lnTo>
                  <a:lnTo>
                    <a:pt x="1546" y="128"/>
                  </a:lnTo>
                  <a:lnTo>
                    <a:pt x="1545" y="128"/>
                  </a:lnTo>
                  <a:lnTo>
                    <a:pt x="1544" y="129"/>
                  </a:lnTo>
                  <a:lnTo>
                    <a:pt x="1545" y="130"/>
                  </a:lnTo>
                  <a:lnTo>
                    <a:pt x="1546" y="131"/>
                  </a:lnTo>
                  <a:lnTo>
                    <a:pt x="1546" y="132"/>
                  </a:lnTo>
                  <a:lnTo>
                    <a:pt x="1542" y="134"/>
                  </a:lnTo>
                  <a:lnTo>
                    <a:pt x="1540" y="134"/>
                  </a:lnTo>
                  <a:lnTo>
                    <a:pt x="1539" y="134"/>
                  </a:lnTo>
                  <a:lnTo>
                    <a:pt x="1539" y="132"/>
                  </a:lnTo>
                  <a:lnTo>
                    <a:pt x="1539" y="131"/>
                  </a:lnTo>
                  <a:lnTo>
                    <a:pt x="1539" y="130"/>
                  </a:lnTo>
                  <a:lnTo>
                    <a:pt x="1538" y="130"/>
                  </a:lnTo>
                  <a:lnTo>
                    <a:pt x="1537" y="131"/>
                  </a:lnTo>
                  <a:lnTo>
                    <a:pt x="1536" y="132"/>
                  </a:lnTo>
                  <a:lnTo>
                    <a:pt x="1535" y="134"/>
                  </a:lnTo>
                  <a:lnTo>
                    <a:pt x="1535" y="136"/>
                  </a:lnTo>
                  <a:lnTo>
                    <a:pt x="1536" y="137"/>
                  </a:lnTo>
                  <a:lnTo>
                    <a:pt x="1536" y="138"/>
                  </a:lnTo>
                  <a:lnTo>
                    <a:pt x="1535" y="138"/>
                  </a:lnTo>
                  <a:lnTo>
                    <a:pt x="1534" y="139"/>
                  </a:lnTo>
                  <a:lnTo>
                    <a:pt x="1534" y="140"/>
                  </a:lnTo>
                  <a:lnTo>
                    <a:pt x="1536" y="140"/>
                  </a:lnTo>
                  <a:lnTo>
                    <a:pt x="1537" y="141"/>
                  </a:lnTo>
                  <a:lnTo>
                    <a:pt x="1537" y="142"/>
                  </a:lnTo>
                  <a:lnTo>
                    <a:pt x="1538" y="144"/>
                  </a:lnTo>
                  <a:lnTo>
                    <a:pt x="1539" y="145"/>
                  </a:lnTo>
                  <a:lnTo>
                    <a:pt x="1540" y="146"/>
                  </a:lnTo>
                  <a:lnTo>
                    <a:pt x="1539" y="146"/>
                  </a:lnTo>
                  <a:lnTo>
                    <a:pt x="1537" y="148"/>
                  </a:lnTo>
                  <a:lnTo>
                    <a:pt x="1536" y="148"/>
                  </a:lnTo>
                  <a:lnTo>
                    <a:pt x="1536" y="149"/>
                  </a:lnTo>
                  <a:lnTo>
                    <a:pt x="1536" y="150"/>
                  </a:lnTo>
                  <a:lnTo>
                    <a:pt x="1536" y="152"/>
                  </a:lnTo>
                  <a:lnTo>
                    <a:pt x="1534" y="154"/>
                  </a:lnTo>
                  <a:lnTo>
                    <a:pt x="1533" y="155"/>
                  </a:lnTo>
                  <a:lnTo>
                    <a:pt x="1531" y="155"/>
                  </a:lnTo>
                  <a:lnTo>
                    <a:pt x="1527" y="154"/>
                  </a:lnTo>
                  <a:lnTo>
                    <a:pt x="1524" y="153"/>
                  </a:lnTo>
                  <a:lnTo>
                    <a:pt x="1521" y="153"/>
                  </a:lnTo>
                  <a:lnTo>
                    <a:pt x="1517" y="153"/>
                  </a:lnTo>
                  <a:lnTo>
                    <a:pt x="1510" y="154"/>
                  </a:lnTo>
                  <a:lnTo>
                    <a:pt x="1504" y="153"/>
                  </a:lnTo>
                  <a:lnTo>
                    <a:pt x="1480" y="152"/>
                  </a:lnTo>
                  <a:lnTo>
                    <a:pt x="1478" y="152"/>
                  </a:lnTo>
                  <a:lnTo>
                    <a:pt x="1476" y="152"/>
                  </a:lnTo>
                  <a:lnTo>
                    <a:pt x="1458" y="146"/>
                  </a:lnTo>
                  <a:lnTo>
                    <a:pt x="1457" y="146"/>
                  </a:lnTo>
                  <a:lnTo>
                    <a:pt x="1456" y="144"/>
                  </a:lnTo>
                  <a:lnTo>
                    <a:pt x="1456" y="142"/>
                  </a:lnTo>
                  <a:lnTo>
                    <a:pt x="1456" y="141"/>
                  </a:lnTo>
                  <a:lnTo>
                    <a:pt x="1457" y="139"/>
                  </a:lnTo>
                  <a:lnTo>
                    <a:pt x="1458" y="138"/>
                  </a:lnTo>
                  <a:lnTo>
                    <a:pt x="1463" y="138"/>
                  </a:lnTo>
                  <a:lnTo>
                    <a:pt x="1465" y="138"/>
                  </a:lnTo>
                  <a:lnTo>
                    <a:pt x="1465" y="137"/>
                  </a:lnTo>
                  <a:lnTo>
                    <a:pt x="1461" y="135"/>
                  </a:lnTo>
                  <a:lnTo>
                    <a:pt x="1456" y="135"/>
                  </a:lnTo>
                  <a:lnTo>
                    <a:pt x="1444" y="135"/>
                  </a:lnTo>
                  <a:lnTo>
                    <a:pt x="1435" y="134"/>
                  </a:lnTo>
                  <a:lnTo>
                    <a:pt x="1426" y="131"/>
                  </a:lnTo>
                  <a:lnTo>
                    <a:pt x="1408" y="130"/>
                  </a:lnTo>
                  <a:lnTo>
                    <a:pt x="1404" y="131"/>
                  </a:lnTo>
                  <a:lnTo>
                    <a:pt x="1401" y="132"/>
                  </a:lnTo>
                  <a:lnTo>
                    <a:pt x="1399" y="134"/>
                  </a:lnTo>
                  <a:lnTo>
                    <a:pt x="1388" y="135"/>
                  </a:lnTo>
                  <a:lnTo>
                    <a:pt x="1385" y="135"/>
                  </a:lnTo>
                  <a:lnTo>
                    <a:pt x="1382" y="136"/>
                  </a:lnTo>
                  <a:lnTo>
                    <a:pt x="1379" y="137"/>
                  </a:lnTo>
                  <a:lnTo>
                    <a:pt x="1378" y="137"/>
                  </a:lnTo>
                  <a:lnTo>
                    <a:pt x="1378" y="138"/>
                  </a:lnTo>
                  <a:lnTo>
                    <a:pt x="1379" y="139"/>
                  </a:lnTo>
                  <a:lnTo>
                    <a:pt x="1380" y="140"/>
                  </a:lnTo>
                  <a:lnTo>
                    <a:pt x="1381" y="141"/>
                  </a:lnTo>
                  <a:lnTo>
                    <a:pt x="1382" y="141"/>
                  </a:lnTo>
                  <a:lnTo>
                    <a:pt x="1381" y="142"/>
                  </a:lnTo>
                  <a:lnTo>
                    <a:pt x="1380" y="143"/>
                  </a:lnTo>
                  <a:lnTo>
                    <a:pt x="1378" y="144"/>
                  </a:lnTo>
                  <a:lnTo>
                    <a:pt x="1377" y="143"/>
                  </a:lnTo>
                  <a:lnTo>
                    <a:pt x="1374" y="140"/>
                  </a:lnTo>
                  <a:lnTo>
                    <a:pt x="1373" y="139"/>
                  </a:lnTo>
                  <a:lnTo>
                    <a:pt x="1373" y="137"/>
                  </a:lnTo>
                  <a:lnTo>
                    <a:pt x="1374" y="136"/>
                  </a:lnTo>
                  <a:lnTo>
                    <a:pt x="1375" y="135"/>
                  </a:lnTo>
                  <a:lnTo>
                    <a:pt x="1377" y="132"/>
                  </a:lnTo>
                  <a:lnTo>
                    <a:pt x="1377" y="131"/>
                  </a:lnTo>
                  <a:lnTo>
                    <a:pt x="1373" y="127"/>
                  </a:lnTo>
                  <a:lnTo>
                    <a:pt x="1370" y="123"/>
                  </a:lnTo>
                  <a:lnTo>
                    <a:pt x="1368" y="122"/>
                  </a:lnTo>
                  <a:lnTo>
                    <a:pt x="1367" y="122"/>
                  </a:lnTo>
                  <a:lnTo>
                    <a:pt x="1369" y="126"/>
                  </a:lnTo>
                  <a:lnTo>
                    <a:pt x="1369" y="128"/>
                  </a:lnTo>
                  <a:lnTo>
                    <a:pt x="1369" y="129"/>
                  </a:lnTo>
                  <a:lnTo>
                    <a:pt x="1367" y="130"/>
                  </a:lnTo>
                  <a:lnTo>
                    <a:pt x="1365" y="130"/>
                  </a:lnTo>
                  <a:lnTo>
                    <a:pt x="1359" y="131"/>
                  </a:lnTo>
                  <a:lnTo>
                    <a:pt x="1357" y="130"/>
                  </a:lnTo>
                  <a:lnTo>
                    <a:pt x="1343" y="126"/>
                  </a:lnTo>
                  <a:lnTo>
                    <a:pt x="1342" y="126"/>
                  </a:lnTo>
                  <a:lnTo>
                    <a:pt x="1343" y="125"/>
                  </a:lnTo>
                  <a:lnTo>
                    <a:pt x="1344" y="123"/>
                  </a:lnTo>
                  <a:lnTo>
                    <a:pt x="1345" y="121"/>
                  </a:lnTo>
                  <a:lnTo>
                    <a:pt x="1344" y="120"/>
                  </a:lnTo>
                  <a:lnTo>
                    <a:pt x="1342" y="121"/>
                  </a:lnTo>
                  <a:lnTo>
                    <a:pt x="1339" y="122"/>
                  </a:lnTo>
                  <a:lnTo>
                    <a:pt x="1323" y="122"/>
                  </a:lnTo>
                  <a:lnTo>
                    <a:pt x="1322" y="122"/>
                  </a:lnTo>
                  <a:lnTo>
                    <a:pt x="1319" y="123"/>
                  </a:lnTo>
                  <a:lnTo>
                    <a:pt x="1316" y="125"/>
                  </a:lnTo>
                  <a:lnTo>
                    <a:pt x="1314" y="127"/>
                  </a:lnTo>
                  <a:lnTo>
                    <a:pt x="1314" y="128"/>
                  </a:lnTo>
                  <a:lnTo>
                    <a:pt x="1315" y="130"/>
                  </a:lnTo>
                  <a:lnTo>
                    <a:pt x="1316" y="131"/>
                  </a:lnTo>
                  <a:lnTo>
                    <a:pt x="1317" y="131"/>
                  </a:lnTo>
                  <a:lnTo>
                    <a:pt x="1321" y="130"/>
                  </a:lnTo>
                  <a:lnTo>
                    <a:pt x="1335" y="129"/>
                  </a:lnTo>
                  <a:lnTo>
                    <a:pt x="1336" y="129"/>
                  </a:lnTo>
                  <a:lnTo>
                    <a:pt x="1336" y="130"/>
                  </a:lnTo>
                  <a:lnTo>
                    <a:pt x="1335" y="131"/>
                  </a:lnTo>
                  <a:lnTo>
                    <a:pt x="1323" y="137"/>
                  </a:lnTo>
                  <a:lnTo>
                    <a:pt x="1321" y="137"/>
                  </a:lnTo>
                  <a:lnTo>
                    <a:pt x="1310" y="136"/>
                  </a:lnTo>
                  <a:lnTo>
                    <a:pt x="1309" y="136"/>
                  </a:lnTo>
                  <a:lnTo>
                    <a:pt x="1309" y="137"/>
                  </a:lnTo>
                  <a:lnTo>
                    <a:pt x="1309" y="139"/>
                  </a:lnTo>
                  <a:lnTo>
                    <a:pt x="1309" y="140"/>
                  </a:lnTo>
                  <a:lnTo>
                    <a:pt x="1307" y="141"/>
                  </a:lnTo>
                  <a:lnTo>
                    <a:pt x="1288" y="145"/>
                  </a:lnTo>
                  <a:lnTo>
                    <a:pt x="1274" y="148"/>
                  </a:lnTo>
                  <a:lnTo>
                    <a:pt x="1260" y="150"/>
                  </a:lnTo>
                  <a:lnTo>
                    <a:pt x="1259" y="150"/>
                  </a:lnTo>
                  <a:lnTo>
                    <a:pt x="1259" y="151"/>
                  </a:lnTo>
                  <a:lnTo>
                    <a:pt x="1260" y="153"/>
                  </a:lnTo>
                  <a:lnTo>
                    <a:pt x="1261" y="153"/>
                  </a:lnTo>
                  <a:lnTo>
                    <a:pt x="1260" y="154"/>
                  </a:lnTo>
                  <a:lnTo>
                    <a:pt x="1243" y="159"/>
                  </a:lnTo>
                  <a:lnTo>
                    <a:pt x="1241" y="159"/>
                  </a:lnTo>
                  <a:lnTo>
                    <a:pt x="1243" y="158"/>
                  </a:lnTo>
                  <a:lnTo>
                    <a:pt x="1251" y="155"/>
                  </a:lnTo>
                  <a:lnTo>
                    <a:pt x="1253" y="153"/>
                  </a:lnTo>
                  <a:lnTo>
                    <a:pt x="1254" y="152"/>
                  </a:lnTo>
                  <a:lnTo>
                    <a:pt x="1256" y="146"/>
                  </a:lnTo>
                  <a:lnTo>
                    <a:pt x="1258" y="144"/>
                  </a:lnTo>
                  <a:lnTo>
                    <a:pt x="1259" y="143"/>
                  </a:lnTo>
                  <a:lnTo>
                    <a:pt x="1266" y="142"/>
                  </a:lnTo>
                  <a:lnTo>
                    <a:pt x="1269" y="142"/>
                  </a:lnTo>
                  <a:lnTo>
                    <a:pt x="1270" y="141"/>
                  </a:lnTo>
                  <a:lnTo>
                    <a:pt x="1273" y="137"/>
                  </a:lnTo>
                  <a:lnTo>
                    <a:pt x="1275" y="134"/>
                  </a:lnTo>
                  <a:lnTo>
                    <a:pt x="1279" y="134"/>
                  </a:lnTo>
                  <a:lnTo>
                    <a:pt x="1280" y="134"/>
                  </a:lnTo>
                  <a:lnTo>
                    <a:pt x="1284" y="132"/>
                  </a:lnTo>
                  <a:lnTo>
                    <a:pt x="1318" y="116"/>
                  </a:lnTo>
                  <a:lnTo>
                    <a:pt x="1319" y="116"/>
                  </a:lnTo>
                  <a:lnTo>
                    <a:pt x="1321" y="113"/>
                  </a:lnTo>
                  <a:lnTo>
                    <a:pt x="1321" y="112"/>
                  </a:lnTo>
                  <a:lnTo>
                    <a:pt x="1319" y="112"/>
                  </a:lnTo>
                  <a:lnTo>
                    <a:pt x="1317" y="112"/>
                  </a:lnTo>
                  <a:lnTo>
                    <a:pt x="1316" y="112"/>
                  </a:lnTo>
                  <a:lnTo>
                    <a:pt x="1316" y="111"/>
                  </a:lnTo>
                  <a:lnTo>
                    <a:pt x="1326" y="107"/>
                  </a:lnTo>
                  <a:lnTo>
                    <a:pt x="1327" y="106"/>
                  </a:lnTo>
                  <a:lnTo>
                    <a:pt x="1328" y="107"/>
                  </a:lnTo>
                  <a:lnTo>
                    <a:pt x="1329" y="107"/>
                  </a:lnTo>
                  <a:lnTo>
                    <a:pt x="1331" y="106"/>
                  </a:lnTo>
                  <a:lnTo>
                    <a:pt x="1374" y="84"/>
                  </a:lnTo>
                  <a:lnTo>
                    <a:pt x="1377" y="83"/>
                  </a:lnTo>
                  <a:lnTo>
                    <a:pt x="1379" y="81"/>
                  </a:lnTo>
                  <a:lnTo>
                    <a:pt x="1380" y="80"/>
                  </a:lnTo>
                  <a:lnTo>
                    <a:pt x="1381" y="76"/>
                  </a:lnTo>
                  <a:lnTo>
                    <a:pt x="1381" y="74"/>
                  </a:lnTo>
                  <a:lnTo>
                    <a:pt x="1380" y="73"/>
                  </a:lnTo>
                  <a:lnTo>
                    <a:pt x="1377" y="73"/>
                  </a:lnTo>
                  <a:lnTo>
                    <a:pt x="1374" y="72"/>
                  </a:lnTo>
                  <a:lnTo>
                    <a:pt x="1374" y="71"/>
                  </a:lnTo>
                  <a:lnTo>
                    <a:pt x="1374" y="70"/>
                  </a:lnTo>
                  <a:lnTo>
                    <a:pt x="1374" y="69"/>
                  </a:lnTo>
                  <a:lnTo>
                    <a:pt x="1371" y="71"/>
                  </a:lnTo>
                  <a:lnTo>
                    <a:pt x="1368" y="72"/>
                  </a:lnTo>
                  <a:lnTo>
                    <a:pt x="1367" y="72"/>
                  </a:lnTo>
                  <a:lnTo>
                    <a:pt x="1367" y="70"/>
                  </a:lnTo>
                  <a:lnTo>
                    <a:pt x="1368" y="69"/>
                  </a:lnTo>
                  <a:lnTo>
                    <a:pt x="1367" y="69"/>
                  </a:lnTo>
                  <a:lnTo>
                    <a:pt x="1367" y="68"/>
                  </a:lnTo>
                  <a:lnTo>
                    <a:pt x="1368" y="67"/>
                  </a:lnTo>
                  <a:lnTo>
                    <a:pt x="1367" y="66"/>
                  </a:lnTo>
                  <a:lnTo>
                    <a:pt x="1365" y="66"/>
                  </a:lnTo>
                  <a:lnTo>
                    <a:pt x="1364" y="65"/>
                  </a:lnTo>
                  <a:lnTo>
                    <a:pt x="1361" y="65"/>
                  </a:lnTo>
                  <a:lnTo>
                    <a:pt x="1359" y="62"/>
                  </a:lnTo>
                  <a:lnTo>
                    <a:pt x="1360" y="62"/>
                  </a:lnTo>
                  <a:lnTo>
                    <a:pt x="1365" y="63"/>
                  </a:lnTo>
                  <a:lnTo>
                    <a:pt x="1368" y="65"/>
                  </a:lnTo>
                  <a:lnTo>
                    <a:pt x="1371" y="67"/>
                  </a:lnTo>
                  <a:lnTo>
                    <a:pt x="1371" y="68"/>
                  </a:lnTo>
                  <a:lnTo>
                    <a:pt x="1372" y="68"/>
                  </a:lnTo>
                  <a:lnTo>
                    <a:pt x="1375" y="68"/>
                  </a:lnTo>
                  <a:lnTo>
                    <a:pt x="1378" y="68"/>
                  </a:lnTo>
                  <a:lnTo>
                    <a:pt x="1379" y="69"/>
                  </a:lnTo>
                  <a:lnTo>
                    <a:pt x="1380" y="70"/>
                  </a:lnTo>
                  <a:lnTo>
                    <a:pt x="1380" y="71"/>
                  </a:lnTo>
                  <a:lnTo>
                    <a:pt x="1381" y="70"/>
                  </a:lnTo>
                  <a:lnTo>
                    <a:pt x="1381" y="69"/>
                  </a:lnTo>
                  <a:lnTo>
                    <a:pt x="1383" y="65"/>
                  </a:lnTo>
                  <a:lnTo>
                    <a:pt x="1383" y="62"/>
                  </a:lnTo>
                  <a:lnTo>
                    <a:pt x="1383" y="61"/>
                  </a:lnTo>
                  <a:lnTo>
                    <a:pt x="1383" y="60"/>
                  </a:lnTo>
                  <a:lnTo>
                    <a:pt x="1382" y="60"/>
                  </a:lnTo>
                  <a:lnTo>
                    <a:pt x="1381" y="60"/>
                  </a:lnTo>
                  <a:lnTo>
                    <a:pt x="1380" y="60"/>
                  </a:lnTo>
                  <a:lnTo>
                    <a:pt x="1380" y="61"/>
                  </a:lnTo>
                  <a:lnTo>
                    <a:pt x="1379" y="61"/>
                  </a:lnTo>
                  <a:lnTo>
                    <a:pt x="1379" y="58"/>
                  </a:lnTo>
                  <a:lnTo>
                    <a:pt x="1379" y="57"/>
                  </a:lnTo>
                  <a:lnTo>
                    <a:pt x="1378" y="57"/>
                  </a:lnTo>
                  <a:lnTo>
                    <a:pt x="1378" y="56"/>
                  </a:lnTo>
                  <a:lnTo>
                    <a:pt x="1378" y="55"/>
                  </a:lnTo>
                  <a:lnTo>
                    <a:pt x="1377" y="53"/>
                  </a:lnTo>
                  <a:lnTo>
                    <a:pt x="1377" y="52"/>
                  </a:lnTo>
                  <a:lnTo>
                    <a:pt x="1374" y="51"/>
                  </a:lnTo>
                  <a:lnTo>
                    <a:pt x="1373" y="51"/>
                  </a:lnTo>
                  <a:lnTo>
                    <a:pt x="1373" y="49"/>
                  </a:lnTo>
                  <a:lnTo>
                    <a:pt x="1374" y="49"/>
                  </a:lnTo>
                  <a:lnTo>
                    <a:pt x="1373" y="48"/>
                  </a:lnTo>
                  <a:lnTo>
                    <a:pt x="1370" y="48"/>
                  </a:lnTo>
                  <a:lnTo>
                    <a:pt x="1369" y="49"/>
                  </a:lnTo>
                  <a:lnTo>
                    <a:pt x="1370" y="51"/>
                  </a:lnTo>
                  <a:lnTo>
                    <a:pt x="1371" y="51"/>
                  </a:lnTo>
                  <a:lnTo>
                    <a:pt x="1373" y="52"/>
                  </a:lnTo>
                  <a:lnTo>
                    <a:pt x="1373" y="53"/>
                  </a:lnTo>
                  <a:lnTo>
                    <a:pt x="1372" y="53"/>
                  </a:lnTo>
                  <a:lnTo>
                    <a:pt x="1371" y="53"/>
                  </a:lnTo>
                  <a:lnTo>
                    <a:pt x="1370" y="55"/>
                  </a:lnTo>
                  <a:lnTo>
                    <a:pt x="1369" y="55"/>
                  </a:lnTo>
                  <a:lnTo>
                    <a:pt x="1368" y="56"/>
                  </a:lnTo>
                  <a:lnTo>
                    <a:pt x="1367" y="55"/>
                  </a:lnTo>
                  <a:lnTo>
                    <a:pt x="1367" y="54"/>
                  </a:lnTo>
                  <a:lnTo>
                    <a:pt x="1367" y="52"/>
                  </a:lnTo>
                  <a:lnTo>
                    <a:pt x="1366" y="51"/>
                  </a:lnTo>
                  <a:lnTo>
                    <a:pt x="1366" y="49"/>
                  </a:lnTo>
                  <a:lnTo>
                    <a:pt x="1366" y="47"/>
                  </a:lnTo>
                  <a:lnTo>
                    <a:pt x="1364" y="45"/>
                  </a:lnTo>
                  <a:lnTo>
                    <a:pt x="1358" y="43"/>
                  </a:lnTo>
                  <a:lnTo>
                    <a:pt x="1357" y="43"/>
                  </a:lnTo>
                  <a:lnTo>
                    <a:pt x="1356" y="42"/>
                  </a:lnTo>
                  <a:lnTo>
                    <a:pt x="1355" y="40"/>
                  </a:lnTo>
                  <a:lnTo>
                    <a:pt x="1352" y="39"/>
                  </a:lnTo>
                  <a:lnTo>
                    <a:pt x="1351" y="38"/>
                  </a:lnTo>
                  <a:lnTo>
                    <a:pt x="1349" y="38"/>
                  </a:lnTo>
                  <a:lnTo>
                    <a:pt x="1347" y="37"/>
                  </a:lnTo>
                  <a:lnTo>
                    <a:pt x="1346" y="35"/>
                  </a:lnTo>
                  <a:lnTo>
                    <a:pt x="1345" y="34"/>
                  </a:lnTo>
                  <a:lnTo>
                    <a:pt x="1344" y="34"/>
                  </a:lnTo>
                  <a:lnTo>
                    <a:pt x="1341" y="34"/>
                  </a:lnTo>
                  <a:lnTo>
                    <a:pt x="1340" y="34"/>
                  </a:lnTo>
                  <a:lnTo>
                    <a:pt x="1340" y="33"/>
                  </a:lnTo>
                  <a:lnTo>
                    <a:pt x="1339" y="32"/>
                  </a:lnTo>
                  <a:lnTo>
                    <a:pt x="1337" y="33"/>
                  </a:lnTo>
                  <a:lnTo>
                    <a:pt x="1335" y="33"/>
                  </a:lnTo>
                  <a:lnTo>
                    <a:pt x="1332" y="33"/>
                  </a:lnTo>
                  <a:lnTo>
                    <a:pt x="1330" y="32"/>
                  </a:lnTo>
                  <a:lnTo>
                    <a:pt x="1325" y="33"/>
                  </a:lnTo>
                  <a:lnTo>
                    <a:pt x="1322" y="34"/>
                  </a:lnTo>
                  <a:lnTo>
                    <a:pt x="1321" y="34"/>
                  </a:lnTo>
                  <a:lnTo>
                    <a:pt x="1318" y="33"/>
                  </a:lnTo>
                  <a:lnTo>
                    <a:pt x="1315" y="33"/>
                  </a:lnTo>
                  <a:lnTo>
                    <a:pt x="1313" y="33"/>
                  </a:lnTo>
                  <a:lnTo>
                    <a:pt x="1312" y="32"/>
                  </a:lnTo>
                  <a:lnTo>
                    <a:pt x="1311" y="32"/>
                  </a:lnTo>
                  <a:lnTo>
                    <a:pt x="1307" y="33"/>
                  </a:lnTo>
                  <a:lnTo>
                    <a:pt x="1305" y="33"/>
                  </a:lnTo>
                  <a:lnTo>
                    <a:pt x="1297" y="33"/>
                  </a:lnTo>
                  <a:lnTo>
                    <a:pt x="1296" y="33"/>
                  </a:lnTo>
                  <a:lnTo>
                    <a:pt x="1295" y="33"/>
                  </a:lnTo>
                  <a:lnTo>
                    <a:pt x="1294" y="33"/>
                  </a:lnTo>
                  <a:lnTo>
                    <a:pt x="1293" y="33"/>
                  </a:lnTo>
                  <a:lnTo>
                    <a:pt x="1289" y="33"/>
                  </a:lnTo>
                  <a:lnTo>
                    <a:pt x="1288" y="33"/>
                  </a:lnTo>
                  <a:lnTo>
                    <a:pt x="1288" y="34"/>
                  </a:lnTo>
                  <a:lnTo>
                    <a:pt x="1288" y="35"/>
                  </a:lnTo>
                  <a:lnTo>
                    <a:pt x="1288" y="38"/>
                  </a:lnTo>
                  <a:lnTo>
                    <a:pt x="1287" y="40"/>
                  </a:lnTo>
                  <a:lnTo>
                    <a:pt x="1285" y="41"/>
                  </a:lnTo>
                  <a:lnTo>
                    <a:pt x="1282" y="41"/>
                  </a:lnTo>
                  <a:lnTo>
                    <a:pt x="1281" y="41"/>
                  </a:lnTo>
                  <a:lnTo>
                    <a:pt x="1280" y="40"/>
                  </a:lnTo>
                  <a:lnTo>
                    <a:pt x="1279" y="40"/>
                  </a:lnTo>
                  <a:lnTo>
                    <a:pt x="1276" y="40"/>
                  </a:lnTo>
                  <a:lnTo>
                    <a:pt x="1272" y="41"/>
                  </a:lnTo>
                  <a:lnTo>
                    <a:pt x="1271" y="41"/>
                  </a:lnTo>
                  <a:lnTo>
                    <a:pt x="1270" y="42"/>
                  </a:lnTo>
                  <a:lnTo>
                    <a:pt x="1269" y="42"/>
                  </a:lnTo>
                  <a:lnTo>
                    <a:pt x="1267" y="41"/>
                  </a:lnTo>
                  <a:lnTo>
                    <a:pt x="1263" y="41"/>
                  </a:lnTo>
                  <a:lnTo>
                    <a:pt x="1263" y="40"/>
                  </a:lnTo>
                  <a:lnTo>
                    <a:pt x="1263" y="39"/>
                  </a:lnTo>
                  <a:lnTo>
                    <a:pt x="1280" y="28"/>
                  </a:lnTo>
                  <a:lnTo>
                    <a:pt x="1281" y="28"/>
                  </a:lnTo>
                  <a:lnTo>
                    <a:pt x="1281" y="27"/>
                  </a:lnTo>
                  <a:lnTo>
                    <a:pt x="1280" y="27"/>
                  </a:lnTo>
                  <a:lnTo>
                    <a:pt x="1279" y="26"/>
                  </a:lnTo>
                  <a:lnTo>
                    <a:pt x="1277" y="25"/>
                  </a:lnTo>
                  <a:lnTo>
                    <a:pt x="1276" y="24"/>
                  </a:lnTo>
                  <a:lnTo>
                    <a:pt x="1275" y="24"/>
                  </a:lnTo>
                  <a:lnTo>
                    <a:pt x="1272" y="23"/>
                  </a:lnTo>
                  <a:lnTo>
                    <a:pt x="1270" y="23"/>
                  </a:lnTo>
                  <a:lnTo>
                    <a:pt x="1269" y="23"/>
                  </a:lnTo>
                  <a:lnTo>
                    <a:pt x="1268" y="24"/>
                  </a:lnTo>
                  <a:lnTo>
                    <a:pt x="1269" y="24"/>
                  </a:lnTo>
                  <a:lnTo>
                    <a:pt x="1268" y="25"/>
                  </a:lnTo>
                  <a:lnTo>
                    <a:pt x="1260" y="23"/>
                  </a:lnTo>
                  <a:lnTo>
                    <a:pt x="1259" y="23"/>
                  </a:lnTo>
                  <a:lnTo>
                    <a:pt x="1258" y="23"/>
                  </a:lnTo>
                  <a:lnTo>
                    <a:pt x="1257" y="24"/>
                  </a:lnTo>
                  <a:lnTo>
                    <a:pt x="1255" y="25"/>
                  </a:lnTo>
                  <a:lnTo>
                    <a:pt x="1252" y="25"/>
                  </a:lnTo>
                  <a:lnTo>
                    <a:pt x="1248" y="25"/>
                  </a:lnTo>
                  <a:lnTo>
                    <a:pt x="1247" y="25"/>
                  </a:lnTo>
                  <a:lnTo>
                    <a:pt x="1247" y="24"/>
                  </a:lnTo>
                  <a:lnTo>
                    <a:pt x="1249" y="24"/>
                  </a:lnTo>
                  <a:lnTo>
                    <a:pt x="1251" y="24"/>
                  </a:lnTo>
                  <a:lnTo>
                    <a:pt x="1252" y="24"/>
                  </a:lnTo>
                  <a:lnTo>
                    <a:pt x="1252" y="23"/>
                  </a:lnTo>
                  <a:lnTo>
                    <a:pt x="1253" y="21"/>
                  </a:lnTo>
                  <a:lnTo>
                    <a:pt x="1255" y="20"/>
                  </a:lnTo>
                  <a:lnTo>
                    <a:pt x="1254" y="20"/>
                  </a:lnTo>
                  <a:lnTo>
                    <a:pt x="1253" y="20"/>
                  </a:lnTo>
                  <a:lnTo>
                    <a:pt x="1252" y="20"/>
                  </a:lnTo>
                  <a:lnTo>
                    <a:pt x="1248" y="20"/>
                  </a:lnTo>
                  <a:lnTo>
                    <a:pt x="1246" y="21"/>
                  </a:lnTo>
                  <a:lnTo>
                    <a:pt x="1244" y="21"/>
                  </a:lnTo>
                  <a:lnTo>
                    <a:pt x="1242" y="20"/>
                  </a:lnTo>
                  <a:lnTo>
                    <a:pt x="1241" y="21"/>
                  </a:lnTo>
                  <a:lnTo>
                    <a:pt x="1238" y="21"/>
                  </a:lnTo>
                  <a:lnTo>
                    <a:pt x="1234" y="20"/>
                  </a:lnTo>
                  <a:lnTo>
                    <a:pt x="1229" y="21"/>
                  </a:lnTo>
                  <a:lnTo>
                    <a:pt x="1226" y="21"/>
                  </a:lnTo>
                  <a:lnTo>
                    <a:pt x="1226" y="20"/>
                  </a:lnTo>
                  <a:lnTo>
                    <a:pt x="1228" y="20"/>
                  </a:lnTo>
                  <a:lnTo>
                    <a:pt x="1230" y="20"/>
                  </a:lnTo>
                  <a:lnTo>
                    <a:pt x="1232" y="19"/>
                  </a:lnTo>
                  <a:lnTo>
                    <a:pt x="1234" y="19"/>
                  </a:lnTo>
                  <a:lnTo>
                    <a:pt x="1235" y="18"/>
                  </a:lnTo>
                  <a:lnTo>
                    <a:pt x="1239" y="18"/>
                  </a:lnTo>
                  <a:lnTo>
                    <a:pt x="1242" y="18"/>
                  </a:lnTo>
                  <a:lnTo>
                    <a:pt x="1245" y="17"/>
                  </a:lnTo>
                  <a:lnTo>
                    <a:pt x="1246" y="16"/>
                  </a:lnTo>
                  <a:lnTo>
                    <a:pt x="1247" y="15"/>
                  </a:lnTo>
                  <a:lnTo>
                    <a:pt x="1248" y="14"/>
                  </a:lnTo>
                  <a:lnTo>
                    <a:pt x="1251" y="14"/>
                  </a:lnTo>
                  <a:lnTo>
                    <a:pt x="1252" y="13"/>
                  </a:lnTo>
                  <a:lnTo>
                    <a:pt x="1254" y="12"/>
                  </a:lnTo>
                  <a:lnTo>
                    <a:pt x="1256" y="12"/>
                  </a:lnTo>
                  <a:lnTo>
                    <a:pt x="1258" y="12"/>
                  </a:lnTo>
                  <a:lnTo>
                    <a:pt x="1260" y="12"/>
                  </a:lnTo>
                  <a:lnTo>
                    <a:pt x="1260" y="11"/>
                  </a:lnTo>
                  <a:lnTo>
                    <a:pt x="1255" y="5"/>
                  </a:lnTo>
                  <a:lnTo>
                    <a:pt x="1253" y="4"/>
                  </a:lnTo>
                  <a:lnTo>
                    <a:pt x="1240" y="2"/>
                  </a:lnTo>
                  <a:lnTo>
                    <a:pt x="1227" y="0"/>
                  </a:lnTo>
                  <a:lnTo>
                    <a:pt x="1224" y="0"/>
                  </a:lnTo>
                  <a:lnTo>
                    <a:pt x="1222" y="0"/>
                  </a:lnTo>
                  <a:lnTo>
                    <a:pt x="1220" y="1"/>
                  </a:lnTo>
                  <a:lnTo>
                    <a:pt x="1212" y="3"/>
                  </a:lnTo>
                  <a:lnTo>
                    <a:pt x="1204" y="5"/>
                  </a:lnTo>
                  <a:lnTo>
                    <a:pt x="1194" y="10"/>
                  </a:lnTo>
                  <a:lnTo>
                    <a:pt x="1190" y="12"/>
                  </a:lnTo>
                  <a:lnTo>
                    <a:pt x="1189" y="13"/>
                  </a:lnTo>
                  <a:lnTo>
                    <a:pt x="1190" y="13"/>
                  </a:lnTo>
                  <a:lnTo>
                    <a:pt x="1192" y="13"/>
                  </a:lnTo>
                  <a:lnTo>
                    <a:pt x="1192" y="14"/>
                  </a:lnTo>
                  <a:lnTo>
                    <a:pt x="1186" y="17"/>
                  </a:lnTo>
                  <a:lnTo>
                    <a:pt x="1183" y="20"/>
                  </a:lnTo>
                  <a:lnTo>
                    <a:pt x="1182" y="20"/>
                  </a:lnTo>
                  <a:lnTo>
                    <a:pt x="1180" y="21"/>
                  </a:lnTo>
                  <a:lnTo>
                    <a:pt x="1180" y="23"/>
                  </a:lnTo>
                  <a:lnTo>
                    <a:pt x="1180" y="24"/>
                  </a:lnTo>
                  <a:lnTo>
                    <a:pt x="1178" y="24"/>
                  </a:lnTo>
                  <a:lnTo>
                    <a:pt x="1177" y="26"/>
                  </a:lnTo>
                  <a:lnTo>
                    <a:pt x="1176" y="27"/>
                  </a:lnTo>
                  <a:lnTo>
                    <a:pt x="1176" y="28"/>
                  </a:lnTo>
                  <a:lnTo>
                    <a:pt x="1176" y="29"/>
                  </a:lnTo>
                  <a:lnTo>
                    <a:pt x="1176" y="30"/>
                  </a:lnTo>
                  <a:lnTo>
                    <a:pt x="1177" y="31"/>
                  </a:lnTo>
                  <a:lnTo>
                    <a:pt x="1179" y="31"/>
                  </a:lnTo>
                  <a:lnTo>
                    <a:pt x="1180" y="31"/>
                  </a:lnTo>
                  <a:lnTo>
                    <a:pt x="1180" y="32"/>
                  </a:lnTo>
                  <a:lnTo>
                    <a:pt x="1180" y="33"/>
                  </a:lnTo>
                  <a:lnTo>
                    <a:pt x="1179" y="35"/>
                  </a:lnTo>
                  <a:lnTo>
                    <a:pt x="1178" y="38"/>
                  </a:lnTo>
                  <a:lnTo>
                    <a:pt x="1177" y="39"/>
                  </a:lnTo>
                  <a:lnTo>
                    <a:pt x="1177" y="40"/>
                  </a:lnTo>
                  <a:lnTo>
                    <a:pt x="1178" y="40"/>
                  </a:lnTo>
                  <a:lnTo>
                    <a:pt x="1180" y="40"/>
                  </a:lnTo>
                  <a:lnTo>
                    <a:pt x="1186" y="41"/>
                  </a:lnTo>
                  <a:lnTo>
                    <a:pt x="1188" y="42"/>
                  </a:lnTo>
                  <a:lnTo>
                    <a:pt x="1191" y="42"/>
                  </a:lnTo>
                  <a:lnTo>
                    <a:pt x="1192" y="43"/>
                  </a:lnTo>
                  <a:lnTo>
                    <a:pt x="1196" y="44"/>
                  </a:lnTo>
                  <a:lnTo>
                    <a:pt x="1197" y="44"/>
                  </a:lnTo>
                  <a:lnTo>
                    <a:pt x="1196" y="44"/>
                  </a:lnTo>
                  <a:lnTo>
                    <a:pt x="1190" y="44"/>
                  </a:lnTo>
                  <a:lnTo>
                    <a:pt x="1189" y="43"/>
                  </a:lnTo>
                  <a:lnTo>
                    <a:pt x="1188" y="43"/>
                  </a:lnTo>
                  <a:lnTo>
                    <a:pt x="1185" y="42"/>
                  </a:lnTo>
                  <a:lnTo>
                    <a:pt x="1180" y="42"/>
                  </a:lnTo>
                  <a:lnTo>
                    <a:pt x="1179" y="42"/>
                  </a:lnTo>
                  <a:lnTo>
                    <a:pt x="1178" y="42"/>
                  </a:lnTo>
                  <a:lnTo>
                    <a:pt x="1178" y="41"/>
                  </a:lnTo>
                  <a:lnTo>
                    <a:pt x="1177" y="41"/>
                  </a:lnTo>
                  <a:lnTo>
                    <a:pt x="1176" y="41"/>
                  </a:lnTo>
                  <a:lnTo>
                    <a:pt x="1173" y="41"/>
                  </a:lnTo>
                  <a:lnTo>
                    <a:pt x="1169" y="42"/>
                  </a:lnTo>
                  <a:lnTo>
                    <a:pt x="1166" y="42"/>
                  </a:lnTo>
                  <a:lnTo>
                    <a:pt x="1165" y="42"/>
                  </a:lnTo>
                  <a:lnTo>
                    <a:pt x="1158" y="42"/>
                  </a:lnTo>
                  <a:lnTo>
                    <a:pt x="1150" y="42"/>
                  </a:lnTo>
                  <a:lnTo>
                    <a:pt x="1146" y="41"/>
                  </a:lnTo>
                  <a:lnTo>
                    <a:pt x="1144" y="41"/>
                  </a:lnTo>
                  <a:lnTo>
                    <a:pt x="1143" y="41"/>
                  </a:lnTo>
                  <a:lnTo>
                    <a:pt x="1143" y="42"/>
                  </a:lnTo>
                  <a:lnTo>
                    <a:pt x="1145" y="43"/>
                  </a:lnTo>
                  <a:lnTo>
                    <a:pt x="1146" y="43"/>
                  </a:lnTo>
                  <a:lnTo>
                    <a:pt x="1146" y="44"/>
                  </a:lnTo>
                  <a:lnTo>
                    <a:pt x="1146" y="45"/>
                  </a:lnTo>
                  <a:lnTo>
                    <a:pt x="1147" y="46"/>
                  </a:lnTo>
                  <a:lnTo>
                    <a:pt x="1149" y="46"/>
                  </a:lnTo>
                  <a:lnTo>
                    <a:pt x="1151" y="46"/>
                  </a:lnTo>
                  <a:lnTo>
                    <a:pt x="1152" y="48"/>
                  </a:lnTo>
                  <a:lnTo>
                    <a:pt x="1154" y="48"/>
                  </a:lnTo>
                  <a:lnTo>
                    <a:pt x="1155" y="48"/>
                  </a:lnTo>
                  <a:lnTo>
                    <a:pt x="1156" y="49"/>
                  </a:lnTo>
                  <a:lnTo>
                    <a:pt x="1156" y="51"/>
                  </a:lnTo>
                  <a:lnTo>
                    <a:pt x="1157" y="52"/>
                  </a:lnTo>
                  <a:lnTo>
                    <a:pt x="1158" y="53"/>
                  </a:lnTo>
                  <a:lnTo>
                    <a:pt x="1159" y="54"/>
                  </a:lnTo>
                  <a:lnTo>
                    <a:pt x="1159" y="55"/>
                  </a:lnTo>
                  <a:lnTo>
                    <a:pt x="1159" y="56"/>
                  </a:lnTo>
                  <a:lnTo>
                    <a:pt x="1155" y="55"/>
                  </a:lnTo>
                  <a:lnTo>
                    <a:pt x="1144" y="49"/>
                  </a:lnTo>
                  <a:lnTo>
                    <a:pt x="1143" y="49"/>
                  </a:lnTo>
                  <a:lnTo>
                    <a:pt x="1141" y="49"/>
                  </a:lnTo>
                  <a:lnTo>
                    <a:pt x="1138" y="49"/>
                  </a:lnTo>
                  <a:lnTo>
                    <a:pt x="1138" y="51"/>
                  </a:lnTo>
                  <a:lnTo>
                    <a:pt x="1136" y="52"/>
                  </a:lnTo>
                  <a:lnTo>
                    <a:pt x="1133" y="52"/>
                  </a:lnTo>
                  <a:lnTo>
                    <a:pt x="1129" y="53"/>
                  </a:lnTo>
                  <a:lnTo>
                    <a:pt x="1129" y="54"/>
                  </a:lnTo>
                  <a:lnTo>
                    <a:pt x="1124" y="55"/>
                  </a:lnTo>
                  <a:lnTo>
                    <a:pt x="1119" y="58"/>
                  </a:lnTo>
                  <a:lnTo>
                    <a:pt x="1118" y="58"/>
                  </a:lnTo>
                  <a:lnTo>
                    <a:pt x="1119" y="56"/>
                  </a:lnTo>
                  <a:lnTo>
                    <a:pt x="1118" y="56"/>
                  </a:lnTo>
                  <a:lnTo>
                    <a:pt x="1115" y="58"/>
                  </a:lnTo>
                  <a:lnTo>
                    <a:pt x="1106" y="61"/>
                  </a:lnTo>
                  <a:lnTo>
                    <a:pt x="1106" y="60"/>
                  </a:lnTo>
                  <a:lnTo>
                    <a:pt x="1106" y="59"/>
                  </a:lnTo>
                  <a:lnTo>
                    <a:pt x="1106" y="58"/>
                  </a:lnTo>
                  <a:lnTo>
                    <a:pt x="1104" y="57"/>
                  </a:lnTo>
                  <a:lnTo>
                    <a:pt x="1101" y="59"/>
                  </a:lnTo>
                  <a:lnTo>
                    <a:pt x="1094" y="62"/>
                  </a:lnTo>
                  <a:lnTo>
                    <a:pt x="1092" y="61"/>
                  </a:lnTo>
                  <a:lnTo>
                    <a:pt x="1092" y="60"/>
                  </a:lnTo>
                  <a:lnTo>
                    <a:pt x="1095" y="59"/>
                  </a:lnTo>
                  <a:lnTo>
                    <a:pt x="1095" y="58"/>
                  </a:lnTo>
                  <a:lnTo>
                    <a:pt x="1091" y="58"/>
                  </a:lnTo>
                  <a:lnTo>
                    <a:pt x="1054" y="54"/>
                  </a:lnTo>
                  <a:lnTo>
                    <a:pt x="1052" y="54"/>
                  </a:lnTo>
                  <a:lnTo>
                    <a:pt x="1050" y="55"/>
                  </a:lnTo>
                  <a:lnTo>
                    <a:pt x="1049" y="56"/>
                  </a:lnTo>
                  <a:lnTo>
                    <a:pt x="1049" y="57"/>
                  </a:lnTo>
                  <a:lnTo>
                    <a:pt x="1049" y="58"/>
                  </a:lnTo>
                  <a:lnTo>
                    <a:pt x="1048" y="58"/>
                  </a:lnTo>
                  <a:lnTo>
                    <a:pt x="1052" y="58"/>
                  </a:lnTo>
                  <a:lnTo>
                    <a:pt x="1054" y="58"/>
                  </a:lnTo>
                  <a:lnTo>
                    <a:pt x="1054" y="59"/>
                  </a:lnTo>
                  <a:lnTo>
                    <a:pt x="1058" y="59"/>
                  </a:lnTo>
                  <a:lnTo>
                    <a:pt x="1061" y="59"/>
                  </a:lnTo>
                  <a:lnTo>
                    <a:pt x="1065" y="59"/>
                  </a:lnTo>
                  <a:lnTo>
                    <a:pt x="1067" y="59"/>
                  </a:lnTo>
                  <a:lnTo>
                    <a:pt x="1068" y="59"/>
                  </a:lnTo>
                  <a:lnTo>
                    <a:pt x="1067" y="60"/>
                  </a:lnTo>
                  <a:lnTo>
                    <a:pt x="1054" y="62"/>
                  </a:lnTo>
                  <a:lnTo>
                    <a:pt x="1044" y="63"/>
                  </a:lnTo>
                  <a:lnTo>
                    <a:pt x="1009" y="70"/>
                  </a:lnTo>
                  <a:lnTo>
                    <a:pt x="1002" y="71"/>
                  </a:lnTo>
                  <a:lnTo>
                    <a:pt x="992" y="73"/>
                  </a:lnTo>
                  <a:lnTo>
                    <a:pt x="989" y="74"/>
                  </a:lnTo>
                  <a:lnTo>
                    <a:pt x="988" y="75"/>
                  </a:lnTo>
                  <a:lnTo>
                    <a:pt x="987" y="75"/>
                  </a:lnTo>
                  <a:lnTo>
                    <a:pt x="985" y="75"/>
                  </a:lnTo>
                  <a:lnTo>
                    <a:pt x="985" y="76"/>
                  </a:lnTo>
                  <a:lnTo>
                    <a:pt x="982" y="77"/>
                  </a:lnTo>
                  <a:lnTo>
                    <a:pt x="982" y="79"/>
                  </a:lnTo>
                  <a:lnTo>
                    <a:pt x="980" y="79"/>
                  </a:lnTo>
                  <a:lnTo>
                    <a:pt x="979" y="80"/>
                  </a:lnTo>
                  <a:lnTo>
                    <a:pt x="978" y="81"/>
                  </a:lnTo>
                  <a:lnTo>
                    <a:pt x="973" y="84"/>
                  </a:lnTo>
                  <a:lnTo>
                    <a:pt x="969" y="86"/>
                  </a:lnTo>
                  <a:lnTo>
                    <a:pt x="967" y="86"/>
                  </a:lnTo>
                  <a:lnTo>
                    <a:pt x="954" y="85"/>
                  </a:lnTo>
                  <a:lnTo>
                    <a:pt x="953" y="85"/>
                  </a:lnTo>
                  <a:lnTo>
                    <a:pt x="952" y="86"/>
                  </a:lnTo>
                  <a:lnTo>
                    <a:pt x="952" y="87"/>
                  </a:lnTo>
                  <a:lnTo>
                    <a:pt x="953" y="87"/>
                  </a:lnTo>
                  <a:lnTo>
                    <a:pt x="955" y="87"/>
                  </a:lnTo>
                  <a:lnTo>
                    <a:pt x="957" y="87"/>
                  </a:lnTo>
                  <a:lnTo>
                    <a:pt x="959" y="87"/>
                  </a:lnTo>
                  <a:lnTo>
                    <a:pt x="960" y="88"/>
                  </a:lnTo>
                  <a:lnTo>
                    <a:pt x="961" y="88"/>
                  </a:lnTo>
                  <a:lnTo>
                    <a:pt x="962" y="88"/>
                  </a:lnTo>
                  <a:lnTo>
                    <a:pt x="961" y="89"/>
                  </a:lnTo>
                  <a:lnTo>
                    <a:pt x="957" y="89"/>
                  </a:lnTo>
                  <a:lnTo>
                    <a:pt x="957" y="90"/>
                  </a:lnTo>
                  <a:lnTo>
                    <a:pt x="960" y="91"/>
                  </a:lnTo>
                  <a:lnTo>
                    <a:pt x="956" y="95"/>
                  </a:lnTo>
                  <a:lnTo>
                    <a:pt x="955" y="95"/>
                  </a:lnTo>
                  <a:lnTo>
                    <a:pt x="954" y="96"/>
                  </a:lnTo>
                  <a:lnTo>
                    <a:pt x="954" y="97"/>
                  </a:lnTo>
                  <a:lnTo>
                    <a:pt x="952" y="98"/>
                  </a:lnTo>
                  <a:lnTo>
                    <a:pt x="951" y="99"/>
                  </a:lnTo>
                  <a:lnTo>
                    <a:pt x="951" y="100"/>
                  </a:lnTo>
                  <a:lnTo>
                    <a:pt x="952" y="101"/>
                  </a:lnTo>
                  <a:lnTo>
                    <a:pt x="952" y="102"/>
                  </a:lnTo>
                  <a:lnTo>
                    <a:pt x="950" y="102"/>
                  </a:lnTo>
                  <a:lnTo>
                    <a:pt x="949" y="101"/>
                  </a:lnTo>
                  <a:lnTo>
                    <a:pt x="948" y="101"/>
                  </a:lnTo>
                  <a:lnTo>
                    <a:pt x="948" y="100"/>
                  </a:lnTo>
                  <a:lnTo>
                    <a:pt x="948" y="99"/>
                  </a:lnTo>
                  <a:lnTo>
                    <a:pt x="945" y="99"/>
                  </a:lnTo>
                  <a:lnTo>
                    <a:pt x="943" y="99"/>
                  </a:lnTo>
                  <a:lnTo>
                    <a:pt x="942" y="98"/>
                  </a:lnTo>
                  <a:lnTo>
                    <a:pt x="941" y="97"/>
                  </a:lnTo>
                  <a:lnTo>
                    <a:pt x="939" y="96"/>
                  </a:lnTo>
                  <a:lnTo>
                    <a:pt x="939" y="97"/>
                  </a:lnTo>
                  <a:lnTo>
                    <a:pt x="937" y="98"/>
                  </a:lnTo>
                  <a:lnTo>
                    <a:pt x="935" y="100"/>
                  </a:lnTo>
                  <a:lnTo>
                    <a:pt x="935" y="101"/>
                  </a:lnTo>
                  <a:lnTo>
                    <a:pt x="938" y="102"/>
                  </a:lnTo>
                  <a:lnTo>
                    <a:pt x="943" y="102"/>
                  </a:lnTo>
                  <a:lnTo>
                    <a:pt x="945" y="103"/>
                  </a:lnTo>
                  <a:lnTo>
                    <a:pt x="947" y="103"/>
                  </a:lnTo>
                  <a:lnTo>
                    <a:pt x="949" y="103"/>
                  </a:lnTo>
                  <a:lnTo>
                    <a:pt x="949" y="104"/>
                  </a:lnTo>
                  <a:lnTo>
                    <a:pt x="947" y="106"/>
                  </a:lnTo>
                  <a:lnTo>
                    <a:pt x="948" y="106"/>
                  </a:lnTo>
                  <a:lnTo>
                    <a:pt x="949" y="107"/>
                  </a:lnTo>
                  <a:lnTo>
                    <a:pt x="950" y="108"/>
                  </a:lnTo>
                  <a:lnTo>
                    <a:pt x="951" y="108"/>
                  </a:lnTo>
                  <a:lnTo>
                    <a:pt x="953" y="108"/>
                  </a:lnTo>
                  <a:lnTo>
                    <a:pt x="955" y="108"/>
                  </a:lnTo>
                  <a:lnTo>
                    <a:pt x="955" y="109"/>
                  </a:lnTo>
                  <a:lnTo>
                    <a:pt x="954" y="109"/>
                  </a:lnTo>
                  <a:lnTo>
                    <a:pt x="955" y="109"/>
                  </a:lnTo>
                  <a:lnTo>
                    <a:pt x="954" y="112"/>
                  </a:lnTo>
                  <a:lnTo>
                    <a:pt x="954" y="113"/>
                  </a:lnTo>
                  <a:lnTo>
                    <a:pt x="953" y="112"/>
                  </a:lnTo>
                  <a:lnTo>
                    <a:pt x="954" y="112"/>
                  </a:lnTo>
                  <a:lnTo>
                    <a:pt x="953" y="112"/>
                  </a:lnTo>
                  <a:lnTo>
                    <a:pt x="950" y="112"/>
                  </a:lnTo>
                  <a:lnTo>
                    <a:pt x="951" y="111"/>
                  </a:lnTo>
                  <a:lnTo>
                    <a:pt x="953" y="110"/>
                  </a:lnTo>
                  <a:lnTo>
                    <a:pt x="951" y="110"/>
                  </a:lnTo>
                  <a:lnTo>
                    <a:pt x="950" y="110"/>
                  </a:lnTo>
                  <a:lnTo>
                    <a:pt x="946" y="109"/>
                  </a:lnTo>
                  <a:lnTo>
                    <a:pt x="941" y="109"/>
                  </a:lnTo>
                  <a:lnTo>
                    <a:pt x="939" y="109"/>
                  </a:lnTo>
                  <a:lnTo>
                    <a:pt x="939" y="110"/>
                  </a:lnTo>
                  <a:lnTo>
                    <a:pt x="938" y="110"/>
                  </a:lnTo>
                  <a:lnTo>
                    <a:pt x="937" y="110"/>
                  </a:lnTo>
                  <a:lnTo>
                    <a:pt x="937" y="111"/>
                  </a:lnTo>
                  <a:lnTo>
                    <a:pt x="937" y="112"/>
                  </a:lnTo>
                  <a:lnTo>
                    <a:pt x="937" y="113"/>
                  </a:lnTo>
                  <a:lnTo>
                    <a:pt x="938" y="113"/>
                  </a:lnTo>
                  <a:lnTo>
                    <a:pt x="943" y="113"/>
                  </a:lnTo>
                  <a:lnTo>
                    <a:pt x="947" y="113"/>
                  </a:lnTo>
                  <a:lnTo>
                    <a:pt x="949" y="114"/>
                  </a:lnTo>
                  <a:lnTo>
                    <a:pt x="951" y="115"/>
                  </a:lnTo>
                  <a:lnTo>
                    <a:pt x="951" y="116"/>
                  </a:lnTo>
                  <a:lnTo>
                    <a:pt x="950" y="117"/>
                  </a:lnTo>
                  <a:lnTo>
                    <a:pt x="951" y="117"/>
                  </a:lnTo>
                  <a:lnTo>
                    <a:pt x="951" y="118"/>
                  </a:lnTo>
                  <a:lnTo>
                    <a:pt x="952" y="118"/>
                  </a:lnTo>
                  <a:lnTo>
                    <a:pt x="953" y="120"/>
                  </a:lnTo>
                  <a:lnTo>
                    <a:pt x="956" y="120"/>
                  </a:lnTo>
                  <a:lnTo>
                    <a:pt x="959" y="121"/>
                  </a:lnTo>
                  <a:lnTo>
                    <a:pt x="957" y="121"/>
                  </a:lnTo>
                  <a:lnTo>
                    <a:pt x="955" y="121"/>
                  </a:lnTo>
                  <a:lnTo>
                    <a:pt x="953" y="121"/>
                  </a:lnTo>
                  <a:lnTo>
                    <a:pt x="954" y="122"/>
                  </a:lnTo>
                  <a:lnTo>
                    <a:pt x="956" y="124"/>
                  </a:lnTo>
                  <a:lnTo>
                    <a:pt x="956" y="125"/>
                  </a:lnTo>
                  <a:lnTo>
                    <a:pt x="952" y="126"/>
                  </a:lnTo>
                  <a:lnTo>
                    <a:pt x="949" y="126"/>
                  </a:lnTo>
                  <a:lnTo>
                    <a:pt x="880" y="132"/>
                  </a:lnTo>
                  <a:lnTo>
                    <a:pt x="854" y="135"/>
                  </a:lnTo>
                  <a:lnTo>
                    <a:pt x="852" y="135"/>
                  </a:lnTo>
                  <a:lnTo>
                    <a:pt x="851" y="135"/>
                  </a:lnTo>
                  <a:lnTo>
                    <a:pt x="850" y="136"/>
                  </a:lnTo>
                  <a:lnTo>
                    <a:pt x="851" y="137"/>
                  </a:lnTo>
                  <a:lnTo>
                    <a:pt x="852" y="137"/>
                  </a:lnTo>
                  <a:lnTo>
                    <a:pt x="850" y="140"/>
                  </a:lnTo>
                  <a:lnTo>
                    <a:pt x="848" y="141"/>
                  </a:lnTo>
                  <a:lnTo>
                    <a:pt x="846" y="142"/>
                  </a:lnTo>
                  <a:lnTo>
                    <a:pt x="848" y="143"/>
                  </a:lnTo>
                  <a:lnTo>
                    <a:pt x="849" y="143"/>
                  </a:lnTo>
                  <a:lnTo>
                    <a:pt x="850" y="143"/>
                  </a:lnTo>
                  <a:lnTo>
                    <a:pt x="850" y="144"/>
                  </a:lnTo>
                  <a:lnTo>
                    <a:pt x="848" y="145"/>
                  </a:lnTo>
                  <a:lnTo>
                    <a:pt x="846" y="146"/>
                  </a:lnTo>
                  <a:lnTo>
                    <a:pt x="849" y="148"/>
                  </a:lnTo>
                  <a:lnTo>
                    <a:pt x="850" y="148"/>
                  </a:lnTo>
                  <a:lnTo>
                    <a:pt x="851" y="148"/>
                  </a:lnTo>
                  <a:lnTo>
                    <a:pt x="850" y="149"/>
                  </a:lnTo>
                  <a:lnTo>
                    <a:pt x="850" y="150"/>
                  </a:lnTo>
                  <a:lnTo>
                    <a:pt x="852" y="150"/>
                  </a:lnTo>
                  <a:lnTo>
                    <a:pt x="853" y="151"/>
                  </a:lnTo>
                  <a:lnTo>
                    <a:pt x="854" y="152"/>
                  </a:lnTo>
                  <a:lnTo>
                    <a:pt x="855" y="155"/>
                  </a:lnTo>
                  <a:lnTo>
                    <a:pt x="854" y="157"/>
                  </a:lnTo>
                  <a:lnTo>
                    <a:pt x="853" y="160"/>
                  </a:lnTo>
                  <a:lnTo>
                    <a:pt x="852" y="162"/>
                  </a:lnTo>
                  <a:lnTo>
                    <a:pt x="853" y="163"/>
                  </a:lnTo>
                  <a:lnTo>
                    <a:pt x="854" y="164"/>
                  </a:lnTo>
                  <a:lnTo>
                    <a:pt x="855" y="164"/>
                  </a:lnTo>
                  <a:lnTo>
                    <a:pt x="855" y="165"/>
                  </a:lnTo>
                  <a:lnTo>
                    <a:pt x="854" y="166"/>
                  </a:lnTo>
                  <a:lnTo>
                    <a:pt x="854" y="167"/>
                  </a:lnTo>
                  <a:lnTo>
                    <a:pt x="857" y="169"/>
                  </a:lnTo>
                  <a:lnTo>
                    <a:pt x="859" y="170"/>
                  </a:lnTo>
                  <a:lnTo>
                    <a:pt x="876" y="173"/>
                  </a:lnTo>
                  <a:lnTo>
                    <a:pt x="877" y="173"/>
                  </a:lnTo>
                  <a:lnTo>
                    <a:pt x="877" y="174"/>
                  </a:lnTo>
                  <a:lnTo>
                    <a:pt x="877" y="178"/>
                  </a:lnTo>
                  <a:lnTo>
                    <a:pt x="878" y="180"/>
                  </a:lnTo>
                  <a:lnTo>
                    <a:pt x="884" y="186"/>
                  </a:lnTo>
                  <a:lnTo>
                    <a:pt x="885" y="187"/>
                  </a:lnTo>
                  <a:lnTo>
                    <a:pt x="885" y="188"/>
                  </a:lnTo>
                  <a:lnTo>
                    <a:pt x="884" y="190"/>
                  </a:lnTo>
                  <a:lnTo>
                    <a:pt x="878" y="191"/>
                  </a:lnTo>
                  <a:lnTo>
                    <a:pt x="874" y="192"/>
                  </a:lnTo>
                  <a:lnTo>
                    <a:pt x="870" y="192"/>
                  </a:lnTo>
                  <a:lnTo>
                    <a:pt x="868" y="191"/>
                  </a:lnTo>
                  <a:lnTo>
                    <a:pt x="856" y="181"/>
                  </a:lnTo>
                  <a:lnTo>
                    <a:pt x="853" y="180"/>
                  </a:lnTo>
                  <a:lnTo>
                    <a:pt x="820" y="171"/>
                  </a:lnTo>
                  <a:lnTo>
                    <a:pt x="818" y="171"/>
                  </a:lnTo>
                  <a:lnTo>
                    <a:pt x="816" y="171"/>
                  </a:lnTo>
                  <a:lnTo>
                    <a:pt x="802" y="176"/>
                  </a:lnTo>
                  <a:lnTo>
                    <a:pt x="801" y="177"/>
                  </a:lnTo>
                  <a:lnTo>
                    <a:pt x="800" y="177"/>
                  </a:lnTo>
                  <a:lnTo>
                    <a:pt x="800" y="179"/>
                  </a:lnTo>
                  <a:lnTo>
                    <a:pt x="800" y="180"/>
                  </a:lnTo>
                  <a:lnTo>
                    <a:pt x="802" y="181"/>
                  </a:lnTo>
                  <a:lnTo>
                    <a:pt x="803" y="180"/>
                  </a:lnTo>
                  <a:lnTo>
                    <a:pt x="807" y="179"/>
                  </a:lnTo>
                  <a:lnTo>
                    <a:pt x="810" y="179"/>
                  </a:lnTo>
                  <a:lnTo>
                    <a:pt x="811" y="180"/>
                  </a:lnTo>
                  <a:lnTo>
                    <a:pt x="812" y="182"/>
                  </a:lnTo>
                  <a:lnTo>
                    <a:pt x="812" y="185"/>
                  </a:lnTo>
                  <a:lnTo>
                    <a:pt x="811" y="186"/>
                  </a:lnTo>
                  <a:lnTo>
                    <a:pt x="807" y="187"/>
                  </a:lnTo>
                  <a:lnTo>
                    <a:pt x="803" y="187"/>
                  </a:lnTo>
                  <a:lnTo>
                    <a:pt x="801" y="186"/>
                  </a:lnTo>
                  <a:lnTo>
                    <a:pt x="798" y="184"/>
                  </a:lnTo>
                  <a:lnTo>
                    <a:pt x="796" y="183"/>
                  </a:lnTo>
                  <a:lnTo>
                    <a:pt x="794" y="183"/>
                  </a:lnTo>
                  <a:lnTo>
                    <a:pt x="780" y="184"/>
                  </a:lnTo>
                  <a:lnTo>
                    <a:pt x="779" y="185"/>
                  </a:lnTo>
                  <a:lnTo>
                    <a:pt x="778" y="185"/>
                  </a:lnTo>
                  <a:lnTo>
                    <a:pt x="779" y="186"/>
                  </a:lnTo>
                  <a:lnTo>
                    <a:pt x="780" y="187"/>
                  </a:lnTo>
                  <a:lnTo>
                    <a:pt x="780" y="188"/>
                  </a:lnTo>
                  <a:lnTo>
                    <a:pt x="781" y="191"/>
                  </a:lnTo>
                  <a:lnTo>
                    <a:pt x="782" y="193"/>
                  </a:lnTo>
                  <a:lnTo>
                    <a:pt x="782" y="195"/>
                  </a:lnTo>
                  <a:lnTo>
                    <a:pt x="783" y="195"/>
                  </a:lnTo>
                  <a:lnTo>
                    <a:pt x="784" y="196"/>
                  </a:lnTo>
                  <a:lnTo>
                    <a:pt x="786" y="197"/>
                  </a:lnTo>
                  <a:lnTo>
                    <a:pt x="788" y="198"/>
                  </a:lnTo>
                  <a:lnTo>
                    <a:pt x="792" y="199"/>
                  </a:lnTo>
                  <a:lnTo>
                    <a:pt x="794" y="199"/>
                  </a:lnTo>
                  <a:lnTo>
                    <a:pt x="796" y="200"/>
                  </a:lnTo>
                  <a:lnTo>
                    <a:pt x="799" y="202"/>
                  </a:lnTo>
                  <a:lnTo>
                    <a:pt x="801" y="202"/>
                  </a:lnTo>
                  <a:lnTo>
                    <a:pt x="802" y="202"/>
                  </a:lnTo>
                  <a:lnTo>
                    <a:pt x="803" y="202"/>
                  </a:lnTo>
                  <a:lnTo>
                    <a:pt x="804" y="204"/>
                  </a:lnTo>
                  <a:lnTo>
                    <a:pt x="806" y="204"/>
                  </a:lnTo>
                  <a:lnTo>
                    <a:pt x="807" y="202"/>
                  </a:lnTo>
                  <a:lnTo>
                    <a:pt x="809" y="201"/>
                  </a:lnTo>
                  <a:lnTo>
                    <a:pt x="810" y="201"/>
                  </a:lnTo>
                  <a:lnTo>
                    <a:pt x="810" y="202"/>
                  </a:lnTo>
                  <a:lnTo>
                    <a:pt x="809" y="204"/>
                  </a:lnTo>
                  <a:lnTo>
                    <a:pt x="810" y="205"/>
                  </a:lnTo>
                  <a:lnTo>
                    <a:pt x="811" y="204"/>
                  </a:lnTo>
                  <a:lnTo>
                    <a:pt x="813" y="205"/>
                  </a:lnTo>
                  <a:lnTo>
                    <a:pt x="814" y="205"/>
                  </a:lnTo>
                  <a:lnTo>
                    <a:pt x="815" y="206"/>
                  </a:lnTo>
                  <a:lnTo>
                    <a:pt x="815" y="207"/>
                  </a:lnTo>
                  <a:lnTo>
                    <a:pt x="814" y="209"/>
                  </a:lnTo>
                  <a:lnTo>
                    <a:pt x="815" y="210"/>
                  </a:lnTo>
                  <a:lnTo>
                    <a:pt x="816" y="210"/>
                  </a:lnTo>
                  <a:lnTo>
                    <a:pt x="817" y="210"/>
                  </a:lnTo>
                  <a:lnTo>
                    <a:pt x="818" y="210"/>
                  </a:lnTo>
                  <a:lnTo>
                    <a:pt x="818" y="211"/>
                  </a:lnTo>
                  <a:lnTo>
                    <a:pt x="817" y="212"/>
                  </a:lnTo>
                  <a:lnTo>
                    <a:pt x="817" y="213"/>
                  </a:lnTo>
                  <a:lnTo>
                    <a:pt x="818" y="213"/>
                  </a:lnTo>
                  <a:lnTo>
                    <a:pt x="820" y="212"/>
                  </a:lnTo>
                  <a:lnTo>
                    <a:pt x="820" y="213"/>
                  </a:lnTo>
                  <a:lnTo>
                    <a:pt x="822" y="213"/>
                  </a:lnTo>
                  <a:lnTo>
                    <a:pt x="823" y="213"/>
                  </a:lnTo>
                  <a:lnTo>
                    <a:pt x="823" y="212"/>
                  </a:lnTo>
                  <a:lnTo>
                    <a:pt x="824" y="212"/>
                  </a:lnTo>
                  <a:lnTo>
                    <a:pt x="826" y="212"/>
                  </a:lnTo>
                  <a:lnTo>
                    <a:pt x="827" y="212"/>
                  </a:lnTo>
                  <a:lnTo>
                    <a:pt x="824" y="214"/>
                  </a:lnTo>
                  <a:lnTo>
                    <a:pt x="822" y="214"/>
                  </a:lnTo>
                  <a:lnTo>
                    <a:pt x="818" y="215"/>
                  </a:lnTo>
                  <a:lnTo>
                    <a:pt x="816" y="215"/>
                  </a:lnTo>
                  <a:lnTo>
                    <a:pt x="815" y="214"/>
                  </a:lnTo>
                  <a:lnTo>
                    <a:pt x="814" y="214"/>
                  </a:lnTo>
                  <a:lnTo>
                    <a:pt x="812" y="213"/>
                  </a:lnTo>
                  <a:lnTo>
                    <a:pt x="811" y="213"/>
                  </a:lnTo>
                  <a:lnTo>
                    <a:pt x="809" y="213"/>
                  </a:lnTo>
                  <a:lnTo>
                    <a:pt x="809" y="212"/>
                  </a:lnTo>
                  <a:lnTo>
                    <a:pt x="808" y="211"/>
                  </a:lnTo>
                  <a:lnTo>
                    <a:pt x="808" y="210"/>
                  </a:lnTo>
                  <a:lnTo>
                    <a:pt x="807" y="208"/>
                  </a:lnTo>
                  <a:lnTo>
                    <a:pt x="806" y="208"/>
                  </a:lnTo>
                  <a:lnTo>
                    <a:pt x="803" y="207"/>
                  </a:lnTo>
                  <a:lnTo>
                    <a:pt x="796" y="207"/>
                  </a:lnTo>
                  <a:lnTo>
                    <a:pt x="795" y="207"/>
                  </a:lnTo>
                  <a:lnTo>
                    <a:pt x="794" y="208"/>
                  </a:lnTo>
                  <a:lnTo>
                    <a:pt x="794" y="209"/>
                  </a:lnTo>
                  <a:lnTo>
                    <a:pt x="793" y="209"/>
                  </a:lnTo>
                  <a:lnTo>
                    <a:pt x="793" y="208"/>
                  </a:lnTo>
                  <a:lnTo>
                    <a:pt x="793" y="207"/>
                  </a:lnTo>
                  <a:lnTo>
                    <a:pt x="792" y="207"/>
                  </a:lnTo>
                  <a:lnTo>
                    <a:pt x="785" y="206"/>
                  </a:lnTo>
                  <a:lnTo>
                    <a:pt x="783" y="206"/>
                  </a:lnTo>
                  <a:lnTo>
                    <a:pt x="782" y="206"/>
                  </a:lnTo>
                  <a:lnTo>
                    <a:pt x="781" y="206"/>
                  </a:lnTo>
                  <a:lnTo>
                    <a:pt x="780" y="206"/>
                  </a:lnTo>
                  <a:lnTo>
                    <a:pt x="776" y="205"/>
                  </a:lnTo>
                  <a:lnTo>
                    <a:pt x="772" y="204"/>
                  </a:lnTo>
                  <a:lnTo>
                    <a:pt x="769" y="202"/>
                  </a:lnTo>
                  <a:lnTo>
                    <a:pt x="767" y="202"/>
                  </a:lnTo>
                  <a:lnTo>
                    <a:pt x="766" y="201"/>
                  </a:lnTo>
                  <a:lnTo>
                    <a:pt x="766" y="200"/>
                  </a:lnTo>
                  <a:lnTo>
                    <a:pt x="766" y="198"/>
                  </a:lnTo>
                  <a:lnTo>
                    <a:pt x="767" y="198"/>
                  </a:lnTo>
                  <a:lnTo>
                    <a:pt x="768" y="199"/>
                  </a:lnTo>
                  <a:lnTo>
                    <a:pt x="769" y="198"/>
                  </a:lnTo>
                  <a:lnTo>
                    <a:pt x="769" y="197"/>
                  </a:lnTo>
                  <a:lnTo>
                    <a:pt x="770" y="197"/>
                  </a:lnTo>
                  <a:lnTo>
                    <a:pt x="770" y="196"/>
                  </a:lnTo>
                  <a:lnTo>
                    <a:pt x="770" y="195"/>
                  </a:lnTo>
                  <a:lnTo>
                    <a:pt x="769" y="195"/>
                  </a:lnTo>
                  <a:lnTo>
                    <a:pt x="768" y="194"/>
                  </a:lnTo>
                  <a:lnTo>
                    <a:pt x="769" y="194"/>
                  </a:lnTo>
                  <a:lnTo>
                    <a:pt x="770" y="193"/>
                  </a:lnTo>
                  <a:lnTo>
                    <a:pt x="769" y="192"/>
                  </a:lnTo>
                  <a:lnTo>
                    <a:pt x="767" y="191"/>
                  </a:lnTo>
                  <a:lnTo>
                    <a:pt x="766" y="190"/>
                  </a:lnTo>
                  <a:lnTo>
                    <a:pt x="766" y="188"/>
                  </a:lnTo>
                  <a:lnTo>
                    <a:pt x="766" y="186"/>
                  </a:lnTo>
                  <a:lnTo>
                    <a:pt x="766" y="185"/>
                  </a:lnTo>
                  <a:lnTo>
                    <a:pt x="766" y="184"/>
                  </a:lnTo>
                  <a:lnTo>
                    <a:pt x="767" y="184"/>
                  </a:lnTo>
                  <a:lnTo>
                    <a:pt x="769" y="184"/>
                  </a:lnTo>
                  <a:lnTo>
                    <a:pt x="769" y="182"/>
                  </a:lnTo>
                  <a:lnTo>
                    <a:pt x="769" y="181"/>
                  </a:lnTo>
                  <a:lnTo>
                    <a:pt x="770" y="181"/>
                  </a:lnTo>
                  <a:lnTo>
                    <a:pt x="770" y="180"/>
                  </a:lnTo>
                  <a:lnTo>
                    <a:pt x="770" y="179"/>
                  </a:lnTo>
                  <a:lnTo>
                    <a:pt x="770" y="178"/>
                  </a:lnTo>
                  <a:lnTo>
                    <a:pt x="771" y="178"/>
                  </a:lnTo>
                  <a:lnTo>
                    <a:pt x="771" y="177"/>
                  </a:lnTo>
                  <a:lnTo>
                    <a:pt x="773" y="176"/>
                  </a:lnTo>
                  <a:lnTo>
                    <a:pt x="773" y="174"/>
                  </a:lnTo>
                  <a:lnTo>
                    <a:pt x="773" y="173"/>
                  </a:lnTo>
                  <a:lnTo>
                    <a:pt x="772" y="171"/>
                  </a:lnTo>
                  <a:lnTo>
                    <a:pt x="772" y="170"/>
                  </a:lnTo>
                  <a:lnTo>
                    <a:pt x="771" y="168"/>
                  </a:lnTo>
                  <a:lnTo>
                    <a:pt x="770" y="166"/>
                  </a:lnTo>
                  <a:lnTo>
                    <a:pt x="762" y="157"/>
                  </a:lnTo>
                  <a:lnTo>
                    <a:pt x="761" y="156"/>
                  </a:lnTo>
                  <a:lnTo>
                    <a:pt x="760" y="156"/>
                  </a:lnTo>
                  <a:lnTo>
                    <a:pt x="758" y="157"/>
                  </a:lnTo>
                  <a:lnTo>
                    <a:pt x="758" y="158"/>
                  </a:lnTo>
                  <a:lnTo>
                    <a:pt x="759" y="159"/>
                  </a:lnTo>
                  <a:lnTo>
                    <a:pt x="761" y="162"/>
                  </a:lnTo>
                  <a:lnTo>
                    <a:pt x="762" y="164"/>
                  </a:lnTo>
                  <a:lnTo>
                    <a:pt x="764" y="167"/>
                  </a:lnTo>
                  <a:lnTo>
                    <a:pt x="764" y="171"/>
                  </a:lnTo>
                  <a:lnTo>
                    <a:pt x="764" y="176"/>
                  </a:lnTo>
                  <a:lnTo>
                    <a:pt x="762" y="178"/>
                  </a:lnTo>
                  <a:lnTo>
                    <a:pt x="760" y="180"/>
                  </a:lnTo>
                  <a:lnTo>
                    <a:pt x="758" y="181"/>
                  </a:lnTo>
                  <a:lnTo>
                    <a:pt x="755" y="182"/>
                  </a:lnTo>
                  <a:lnTo>
                    <a:pt x="752" y="183"/>
                  </a:lnTo>
                  <a:lnTo>
                    <a:pt x="741" y="186"/>
                  </a:lnTo>
                  <a:lnTo>
                    <a:pt x="739" y="188"/>
                  </a:lnTo>
                  <a:lnTo>
                    <a:pt x="738" y="188"/>
                  </a:lnTo>
                  <a:lnTo>
                    <a:pt x="738" y="190"/>
                  </a:lnTo>
                  <a:lnTo>
                    <a:pt x="739" y="192"/>
                  </a:lnTo>
                  <a:lnTo>
                    <a:pt x="738" y="193"/>
                  </a:lnTo>
                  <a:lnTo>
                    <a:pt x="733" y="197"/>
                  </a:lnTo>
                  <a:lnTo>
                    <a:pt x="731" y="199"/>
                  </a:lnTo>
                  <a:lnTo>
                    <a:pt x="731" y="200"/>
                  </a:lnTo>
                  <a:lnTo>
                    <a:pt x="735" y="202"/>
                  </a:lnTo>
                  <a:lnTo>
                    <a:pt x="738" y="204"/>
                  </a:lnTo>
                  <a:lnTo>
                    <a:pt x="740" y="206"/>
                  </a:lnTo>
                  <a:lnTo>
                    <a:pt x="741" y="209"/>
                  </a:lnTo>
                  <a:lnTo>
                    <a:pt x="743" y="211"/>
                  </a:lnTo>
                  <a:lnTo>
                    <a:pt x="744" y="213"/>
                  </a:lnTo>
                  <a:lnTo>
                    <a:pt x="744" y="215"/>
                  </a:lnTo>
                  <a:lnTo>
                    <a:pt x="745" y="218"/>
                  </a:lnTo>
                  <a:lnTo>
                    <a:pt x="746" y="219"/>
                  </a:lnTo>
                  <a:lnTo>
                    <a:pt x="750" y="220"/>
                  </a:lnTo>
                  <a:lnTo>
                    <a:pt x="751" y="222"/>
                  </a:lnTo>
                  <a:lnTo>
                    <a:pt x="752" y="224"/>
                  </a:lnTo>
                  <a:lnTo>
                    <a:pt x="751" y="225"/>
                  </a:lnTo>
                  <a:lnTo>
                    <a:pt x="742" y="236"/>
                  </a:lnTo>
                  <a:lnTo>
                    <a:pt x="741" y="237"/>
                  </a:lnTo>
                  <a:lnTo>
                    <a:pt x="742" y="238"/>
                  </a:lnTo>
                  <a:lnTo>
                    <a:pt x="742" y="239"/>
                  </a:lnTo>
                  <a:lnTo>
                    <a:pt x="742" y="240"/>
                  </a:lnTo>
                  <a:lnTo>
                    <a:pt x="740" y="245"/>
                  </a:lnTo>
                  <a:lnTo>
                    <a:pt x="739" y="247"/>
                  </a:lnTo>
                  <a:lnTo>
                    <a:pt x="739" y="250"/>
                  </a:lnTo>
                  <a:lnTo>
                    <a:pt x="742" y="253"/>
                  </a:lnTo>
                  <a:lnTo>
                    <a:pt x="743" y="255"/>
                  </a:lnTo>
                  <a:lnTo>
                    <a:pt x="744" y="257"/>
                  </a:lnTo>
                  <a:lnTo>
                    <a:pt x="742" y="264"/>
                  </a:lnTo>
                  <a:lnTo>
                    <a:pt x="742" y="265"/>
                  </a:lnTo>
                  <a:lnTo>
                    <a:pt x="743" y="266"/>
                  </a:lnTo>
                  <a:lnTo>
                    <a:pt x="744" y="267"/>
                  </a:lnTo>
                  <a:lnTo>
                    <a:pt x="745" y="267"/>
                  </a:lnTo>
                  <a:lnTo>
                    <a:pt x="746" y="267"/>
                  </a:lnTo>
                  <a:lnTo>
                    <a:pt x="750" y="266"/>
                  </a:lnTo>
                  <a:lnTo>
                    <a:pt x="752" y="265"/>
                  </a:lnTo>
                  <a:lnTo>
                    <a:pt x="754" y="266"/>
                  </a:lnTo>
                  <a:lnTo>
                    <a:pt x="757" y="267"/>
                  </a:lnTo>
                  <a:lnTo>
                    <a:pt x="759" y="267"/>
                  </a:lnTo>
                  <a:lnTo>
                    <a:pt x="760" y="267"/>
                  </a:lnTo>
                  <a:lnTo>
                    <a:pt x="762" y="266"/>
                  </a:lnTo>
                  <a:lnTo>
                    <a:pt x="764" y="266"/>
                  </a:lnTo>
                  <a:lnTo>
                    <a:pt x="765" y="265"/>
                  </a:lnTo>
                  <a:lnTo>
                    <a:pt x="766" y="264"/>
                  </a:lnTo>
                  <a:lnTo>
                    <a:pt x="768" y="263"/>
                  </a:lnTo>
                  <a:lnTo>
                    <a:pt x="769" y="263"/>
                  </a:lnTo>
                  <a:lnTo>
                    <a:pt x="771" y="262"/>
                  </a:lnTo>
                  <a:lnTo>
                    <a:pt x="774" y="263"/>
                  </a:lnTo>
                  <a:lnTo>
                    <a:pt x="776" y="263"/>
                  </a:lnTo>
                  <a:lnTo>
                    <a:pt x="779" y="263"/>
                  </a:lnTo>
                  <a:lnTo>
                    <a:pt x="781" y="264"/>
                  </a:lnTo>
                  <a:lnTo>
                    <a:pt x="783" y="264"/>
                  </a:lnTo>
                  <a:lnTo>
                    <a:pt x="784" y="265"/>
                  </a:lnTo>
                  <a:lnTo>
                    <a:pt x="787" y="266"/>
                  </a:lnTo>
                  <a:lnTo>
                    <a:pt x="788" y="265"/>
                  </a:lnTo>
                  <a:lnTo>
                    <a:pt x="789" y="265"/>
                  </a:lnTo>
                  <a:lnTo>
                    <a:pt x="792" y="267"/>
                  </a:lnTo>
                  <a:lnTo>
                    <a:pt x="794" y="269"/>
                  </a:lnTo>
                  <a:lnTo>
                    <a:pt x="798" y="269"/>
                  </a:lnTo>
                  <a:lnTo>
                    <a:pt x="801" y="271"/>
                  </a:lnTo>
                  <a:lnTo>
                    <a:pt x="803" y="271"/>
                  </a:lnTo>
                  <a:lnTo>
                    <a:pt x="803" y="273"/>
                  </a:lnTo>
                  <a:lnTo>
                    <a:pt x="804" y="277"/>
                  </a:lnTo>
                  <a:lnTo>
                    <a:pt x="807" y="281"/>
                  </a:lnTo>
                  <a:lnTo>
                    <a:pt x="807" y="282"/>
                  </a:lnTo>
                  <a:lnTo>
                    <a:pt x="807" y="283"/>
                  </a:lnTo>
                  <a:lnTo>
                    <a:pt x="808" y="283"/>
                  </a:lnTo>
                  <a:lnTo>
                    <a:pt x="809" y="285"/>
                  </a:lnTo>
                  <a:lnTo>
                    <a:pt x="810" y="287"/>
                  </a:lnTo>
                  <a:lnTo>
                    <a:pt x="812" y="289"/>
                  </a:lnTo>
                  <a:lnTo>
                    <a:pt x="812" y="290"/>
                  </a:lnTo>
                  <a:lnTo>
                    <a:pt x="811" y="290"/>
                  </a:lnTo>
                  <a:lnTo>
                    <a:pt x="807" y="291"/>
                  </a:lnTo>
                  <a:lnTo>
                    <a:pt x="804" y="291"/>
                  </a:lnTo>
                  <a:lnTo>
                    <a:pt x="803" y="292"/>
                  </a:lnTo>
                  <a:lnTo>
                    <a:pt x="802" y="295"/>
                  </a:lnTo>
                  <a:lnTo>
                    <a:pt x="801" y="297"/>
                  </a:lnTo>
                  <a:lnTo>
                    <a:pt x="802" y="297"/>
                  </a:lnTo>
                  <a:lnTo>
                    <a:pt x="802" y="298"/>
                  </a:lnTo>
                  <a:lnTo>
                    <a:pt x="802" y="299"/>
                  </a:lnTo>
                  <a:lnTo>
                    <a:pt x="801" y="302"/>
                  </a:lnTo>
                  <a:lnTo>
                    <a:pt x="801" y="303"/>
                  </a:lnTo>
                  <a:lnTo>
                    <a:pt x="802" y="304"/>
                  </a:lnTo>
                  <a:lnTo>
                    <a:pt x="804" y="305"/>
                  </a:lnTo>
                  <a:lnTo>
                    <a:pt x="807" y="304"/>
                  </a:lnTo>
                  <a:lnTo>
                    <a:pt x="807" y="305"/>
                  </a:lnTo>
                  <a:lnTo>
                    <a:pt x="808" y="306"/>
                  </a:lnTo>
                  <a:lnTo>
                    <a:pt x="809" y="306"/>
                  </a:lnTo>
                  <a:lnTo>
                    <a:pt x="811" y="306"/>
                  </a:lnTo>
                  <a:lnTo>
                    <a:pt x="812" y="306"/>
                  </a:lnTo>
                  <a:lnTo>
                    <a:pt x="814" y="306"/>
                  </a:lnTo>
                  <a:lnTo>
                    <a:pt x="815" y="307"/>
                  </a:lnTo>
                  <a:lnTo>
                    <a:pt x="816" y="307"/>
                  </a:lnTo>
                  <a:lnTo>
                    <a:pt x="817" y="306"/>
                  </a:lnTo>
                  <a:lnTo>
                    <a:pt x="818" y="307"/>
                  </a:lnTo>
                  <a:lnTo>
                    <a:pt x="817" y="307"/>
                  </a:lnTo>
                  <a:lnTo>
                    <a:pt x="817" y="308"/>
                  </a:lnTo>
                  <a:lnTo>
                    <a:pt x="818" y="308"/>
                  </a:lnTo>
                  <a:lnTo>
                    <a:pt x="821" y="307"/>
                  </a:lnTo>
                  <a:lnTo>
                    <a:pt x="822" y="307"/>
                  </a:lnTo>
                  <a:lnTo>
                    <a:pt x="825" y="308"/>
                  </a:lnTo>
                  <a:lnTo>
                    <a:pt x="826" y="309"/>
                  </a:lnTo>
                  <a:lnTo>
                    <a:pt x="825" y="309"/>
                  </a:lnTo>
                  <a:lnTo>
                    <a:pt x="821" y="308"/>
                  </a:lnTo>
                  <a:lnTo>
                    <a:pt x="818" y="309"/>
                  </a:lnTo>
                  <a:lnTo>
                    <a:pt x="813" y="309"/>
                  </a:lnTo>
                  <a:lnTo>
                    <a:pt x="804" y="309"/>
                  </a:lnTo>
                  <a:lnTo>
                    <a:pt x="798" y="304"/>
                  </a:lnTo>
                  <a:lnTo>
                    <a:pt x="796" y="303"/>
                  </a:lnTo>
                  <a:lnTo>
                    <a:pt x="795" y="303"/>
                  </a:lnTo>
                  <a:lnTo>
                    <a:pt x="796" y="302"/>
                  </a:lnTo>
                  <a:lnTo>
                    <a:pt x="797" y="302"/>
                  </a:lnTo>
                  <a:lnTo>
                    <a:pt x="798" y="302"/>
                  </a:lnTo>
                  <a:lnTo>
                    <a:pt x="798" y="301"/>
                  </a:lnTo>
                  <a:lnTo>
                    <a:pt x="798" y="297"/>
                  </a:lnTo>
                  <a:lnTo>
                    <a:pt x="798" y="294"/>
                  </a:lnTo>
                  <a:lnTo>
                    <a:pt x="799" y="292"/>
                  </a:lnTo>
                  <a:lnTo>
                    <a:pt x="799" y="290"/>
                  </a:lnTo>
                  <a:lnTo>
                    <a:pt x="797" y="290"/>
                  </a:lnTo>
                  <a:lnTo>
                    <a:pt x="797" y="289"/>
                  </a:lnTo>
                  <a:lnTo>
                    <a:pt x="797" y="288"/>
                  </a:lnTo>
                  <a:lnTo>
                    <a:pt x="798" y="284"/>
                  </a:lnTo>
                  <a:lnTo>
                    <a:pt x="798" y="283"/>
                  </a:lnTo>
                  <a:lnTo>
                    <a:pt x="798" y="282"/>
                  </a:lnTo>
                  <a:lnTo>
                    <a:pt x="797" y="280"/>
                  </a:lnTo>
                  <a:lnTo>
                    <a:pt x="796" y="280"/>
                  </a:lnTo>
                  <a:lnTo>
                    <a:pt x="796" y="281"/>
                  </a:lnTo>
                  <a:lnTo>
                    <a:pt x="796" y="280"/>
                  </a:lnTo>
                  <a:lnTo>
                    <a:pt x="794" y="279"/>
                  </a:lnTo>
                  <a:lnTo>
                    <a:pt x="788" y="271"/>
                  </a:lnTo>
                  <a:lnTo>
                    <a:pt x="787" y="270"/>
                  </a:lnTo>
                  <a:lnTo>
                    <a:pt x="786" y="269"/>
                  </a:lnTo>
                  <a:lnTo>
                    <a:pt x="784" y="269"/>
                  </a:lnTo>
                  <a:lnTo>
                    <a:pt x="779" y="270"/>
                  </a:lnTo>
                  <a:lnTo>
                    <a:pt x="775" y="270"/>
                  </a:lnTo>
                  <a:lnTo>
                    <a:pt x="770" y="273"/>
                  </a:lnTo>
                  <a:lnTo>
                    <a:pt x="756" y="277"/>
                  </a:lnTo>
                  <a:lnTo>
                    <a:pt x="754" y="277"/>
                  </a:lnTo>
                  <a:lnTo>
                    <a:pt x="753" y="278"/>
                  </a:lnTo>
                  <a:lnTo>
                    <a:pt x="753" y="280"/>
                  </a:lnTo>
                  <a:lnTo>
                    <a:pt x="753" y="281"/>
                  </a:lnTo>
                  <a:lnTo>
                    <a:pt x="754" y="282"/>
                  </a:lnTo>
                  <a:lnTo>
                    <a:pt x="753" y="283"/>
                  </a:lnTo>
                  <a:lnTo>
                    <a:pt x="752" y="285"/>
                  </a:lnTo>
                  <a:lnTo>
                    <a:pt x="751" y="287"/>
                  </a:lnTo>
                  <a:lnTo>
                    <a:pt x="753" y="288"/>
                  </a:lnTo>
                  <a:lnTo>
                    <a:pt x="755" y="289"/>
                  </a:lnTo>
                  <a:lnTo>
                    <a:pt x="756" y="291"/>
                  </a:lnTo>
                  <a:lnTo>
                    <a:pt x="758" y="293"/>
                  </a:lnTo>
                  <a:lnTo>
                    <a:pt x="758" y="296"/>
                  </a:lnTo>
                  <a:lnTo>
                    <a:pt x="759" y="298"/>
                  </a:lnTo>
                  <a:lnTo>
                    <a:pt x="759" y="301"/>
                  </a:lnTo>
                  <a:lnTo>
                    <a:pt x="758" y="304"/>
                  </a:lnTo>
                  <a:lnTo>
                    <a:pt x="757" y="306"/>
                  </a:lnTo>
                  <a:lnTo>
                    <a:pt x="752" y="310"/>
                  </a:lnTo>
                  <a:lnTo>
                    <a:pt x="745" y="316"/>
                  </a:lnTo>
                  <a:lnTo>
                    <a:pt x="745" y="317"/>
                  </a:lnTo>
                  <a:lnTo>
                    <a:pt x="745" y="318"/>
                  </a:lnTo>
                  <a:lnTo>
                    <a:pt x="744" y="323"/>
                  </a:lnTo>
                  <a:lnTo>
                    <a:pt x="742" y="325"/>
                  </a:lnTo>
                  <a:lnTo>
                    <a:pt x="740" y="326"/>
                  </a:lnTo>
                  <a:lnTo>
                    <a:pt x="739" y="329"/>
                  </a:lnTo>
                  <a:lnTo>
                    <a:pt x="737" y="330"/>
                  </a:lnTo>
                  <a:lnTo>
                    <a:pt x="734" y="330"/>
                  </a:lnTo>
                  <a:lnTo>
                    <a:pt x="731" y="332"/>
                  </a:lnTo>
                  <a:lnTo>
                    <a:pt x="728" y="334"/>
                  </a:lnTo>
                  <a:lnTo>
                    <a:pt x="727" y="334"/>
                  </a:lnTo>
                  <a:lnTo>
                    <a:pt x="726" y="334"/>
                  </a:lnTo>
                  <a:lnTo>
                    <a:pt x="725" y="334"/>
                  </a:lnTo>
                  <a:lnTo>
                    <a:pt x="720" y="337"/>
                  </a:lnTo>
                  <a:lnTo>
                    <a:pt x="719" y="337"/>
                  </a:lnTo>
                  <a:lnTo>
                    <a:pt x="720" y="338"/>
                  </a:lnTo>
                  <a:lnTo>
                    <a:pt x="719" y="339"/>
                  </a:lnTo>
                  <a:lnTo>
                    <a:pt x="719" y="341"/>
                  </a:lnTo>
                  <a:lnTo>
                    <a:pt x="718" y="344"/>
                  </a:lnTo>
                  <a:lnTo>
                    <a:pt x="715" y="345"/>
                  </a:lnTo>
                  <a:lnTo>
                    <a:pt x="714" y="345"/>
                  </a:lnTo>
                  <a:lnTo>
                    <a:pt x="713" y="345"/>
                  </a:lnTo>
                  <a:lnTo>
                    <a:pt x="712" y="345"/>
                  </a:lnTo>
                  <a:lnTo>
                    <a:pt x="711" y="345"/>
                  </a:lnTo>
                  <a:lnTo>
                    <a:pt x="711" y="344"/>
                  </a:lnTo>
                  <a:lnTo>
                    <a:pt x="710" y="343"/>
                  </a:lnTo>
                  <a:lnTo>
                    <a:pt x="707" y="343"/>
                  </a:lnTo>
                  <a:lnTo>
                    <a:pt x="705" y="341"/>
                  </a:lnTo>
                  <a:lnTo>
                    <a:pt x="701" y="341"/>
                  </a:lnTo>
                  <a:lnTo>
                    <a:pt x="698" y="341"/>
                  </a:lnTo>
                  <a:lnTo>
                    <a:pt x="693" y="341"/>
                  </a:lnTo>
                  <a:lnTo>
                    <a:pt x="690" y="343"/>
                  </a:lnTo>
                  <a:lnTo>
                    <a:pt x="688" y="343"/>
                  </a:lnTo>
                  <a:lnTo>
                    <a:pt x="685" y="341"/>
                  </a:lnTo>
                  <a:lnTo>
                    <a:pt x="683" y="340"/>
                  </a:lnTo>
                  <a:lnTo>
                    <a:pt x="682" y="340"/>
                  </a:lnTo>
                  <a:lnTo>
                    <a:pt x="679" y="339"/>
                  </a:lnTo>
                  <a:lnTo>
                    <a:pt x="677" y="338"/>
                  </a:lnTo>
                  <a:lnTo>
                    <a:pt x="674" y="337"/>
                  </a:lnTo>
                  <a:lnTo>
                    <a:pt x="672" y="337"/>
                  </a:lnTo>
                  <a:lnTo>
                    <a:pt x="669" y="335"/>
                  </a:lnTo>
                  <a:lnTo>
                    <a:pt x="667" y="334"/>
                  </a:lnTo>
                  <a:lnTo>
                    <a:pt x="667" y="332"/>
                  </a:lnTo>
                  <a:lnTo>
                    <a:pt x="665" y="330"/>
                  </a:lnTo>
                  <a:lnTo>
                    <a:pt x="667" y="330"/>
                  </a:lnTo>
                  <a:lnTo>
                    <a:pt x="679" y="329"/>
                  </a:lnTo>
                  <a:lnTo>
                    <a:pt x="681" y="329"/>
                  </a:lnTo>
                  <a:lnTo>
                    <a:pt x="682" y="329"/>
                  </a:lnTo>
                  <a:lnTo>
                    <a:pt x="684" y="331"/>
                  </a:lnTo>
                  <a:lnTo>
                    <a:pt x="687" y="333"/>
                  </a:lnTo>
                  <a:lnTo>
                    <a:pt x="690" y="333"/>
                  </a:lnTo>
                  <a:lnTo>
                    <a:pt x="690" y="332"/>
                  </a:lnTo>
                  <a:lnTo>
                    <a:pt x="692" y="331"/>
                  </a:lnTo>
                  <a:lnTo>
                    <a:pt x="709" y="327"/>
                  </a:lnTo>
                  <a:lnTo>
                    <a:pt x="711" y="326"/>
                  </a:lnTo>
                  <a:lnTo>
                    <a:pt x="713" y="324"/>
                  </a:lnTo>
                  <a:lnTo>
                    <a:pt x="717" y="321"/>
                  </a:lnTo>
                  <a:lnTo>
                    <a:pt x="717" y="320"/>
                  </a:lnTo>
                  <a:lnTo>
                    <a:pt x="717" y="319"/>
                  </a:lnTo>
                  <a:lnTo>
                    <a:pt x="717" y="318"/>
                  </a:lnTo>
                  <a:lnTo>
                    <a:pt x="718" y="317"/>
                  </a:lnTo>
                  <a:lnTo>
                    <a:pt x="719" y="316"/>
                  </a:lnTo>
                  <a:lnTo>
                    <a:pt x="720" y="315"/>
                  </a:lnTo>
                  <a:lnTo>
                    <a:pt x="721" y="312"/>
                  </a:lnTo>
                  <a:lnTo>
                    <a:pt x="731" y="306"/>
                  </a:lnTo>
                  <a:lnTo>
                    <a:pt x="732" y="305"/>
                  </a:lnTo>
                  <a:lnTo>
                    <a:pt x="732" y="304"/>
                  </a:lnTo>
                  <a:lnTo>
                    <a:pt x="731" y="303"/>
                  </a:lnTo>
                  <a:lnTo>
                    <a:pt x="732" y="302"/>
                  </a:lnTo>
                  <a:lnTo>
                    <a:pt x="733" y="301"/>
                  </a:lnTo>
                  <a:lnTo>
                    <a:pt x="733" y="299"/>
                  </a:lnTo>
                  <a:lnTo>
                    <a:pt x="732" y="295"/>
                  </a:lnTo>
                  <a:lnTo>
                    <a:pt x="731" y="294"/>
                  </a:lnTo>
                  <a:lnTo>
                    <a:pt x="732" y="293"/>
                  </a:lnTo>
                  <a:lnTo>
                    <a:pt x="737" y="289"/>
                  </a:lnTo>
                  <a:lnTo>
                    <a:pt x="740" y="285"/>
                  </a:lnTo>
                  <a:lnTo>
                    <a:pt x="741" y="283"/>
                  </a:lnTo>
                  <a:lnTo>
                    <a:pt x="740" y="282"/>
                  </a:lnTo>
                  <a:lnTo>
                    <a:pt x="739" y="281"/>
                  </a:lnTo>
                  <a:lnTo>
                    <a:pt x="734" y="278"/>
                  </a:lnTo>
                  <a:lnTo>
                    <a:pt x="730" y="276"/>
                  </a:lnTo>
                  <a:lnTo>
                    <a:pt x="726" y="274"/>
                  </a:lnTo>
                  <a:lnTo>
                    <a:pt x="724" y="271"/>
                  </a:lnTo>
                  <a:lnTo>
                    <a:pt x="723" y="268"/>
                  </a:lnTo>
                  <a:lnTo>
                    <a:pt x="723" y="265"/>
                  </a:lnTo>
                  <a:lnTo>
                    <a:pt x="724" y="263"/>
                  </a:lnTo>
                  <a:lnTo>
                    <a:pt x="724" y="260"/>
                  </a:lnTo>
                  <a:lnTo>
                    <a:pt x="724" y="257"/>
                  </a:lnTo>
                  <a:lnTo>
                    <a:pt x="724" y="256"/>
                  </a:lnTo>
                  <a:lnTo>
                    <a:pt x="724" y="253"/>
                  </a:lnTo>
                  <a:lnTo>
                    <a:pt x="723" y="252"/>
                  </a:lnTo>
                  <a:lnTo>
                    <a:pt x="724" y="251"/>
                  </a:lnTo>
                  <a:lnTo>
                    <a:pt x="725" y="248"/>
                  </a:lnTo>
                  <a:lnTo>
                    <a:pt x="725" y="246"/>
                  </a:lnTo>
                  <a:lnTo>
                    <a:pt x="725" y="243"/>
                  </a:lnTo>
                  <a:lnTo>
                    <a:pt x="723" y="242"/>
                  </a:lnTo>
                  <a:lnTo>
                    <a:pt x="723" y="241"/>
                  </a:lnTo>
                  <a:lnTo>
                    <a:pt x="723" y="240"/>
                  </a:lnTo>
                  <a:lnTo>
                    <a:pt x="724" y="237"/>
                  </a:lnTo>
                  <a:lnTo>
                    <a:pt x="724" y="235"/>
                  </a:lnTo>
                  <a:lnTo>
                    <a:pt x="721" y="233"/>
                  </a:lnTo>
                  <a:lnTo>
                    <a:pt x="721" y="232"/>
                  </a:lnTo>
                  <a:lnTo>
                    <a:pt x="723" y="231"/>
                  </a:lnTo>
                  <a:lnTo>
                    <a:pt x="726" y="229"/>
                  </a:lnTo>
                  <a:lnTo>
                    <a:pt x="726" y="228"/>
                  </a:lnTo>
                  <a:lnTo>
                    <a:pt x="727" y="226"/>
                  </a:lnTo>
                  <a:lnTo>
                    <a:pt x="726" y="225"/>
                  </a:lnTo>
                  <a:lnTo>
                    <a:pt x="726" y="223"/>
                  </a:lnTo>
                  <a:lnTo>
                    <a:pt x="727" y="218"/>
                  </a:lnTo>
                  <a:lnTo>
                    <a:pt x="727" y="216"/>
                  </a:lnTo>
                  <a:lnTo>
                    <a:pt x="727" y="214"/>
                  </a:lnTo>
                  <a:lnTo>
                    <a:pt x="725" y="212"/>
                  </a:lnTo>
                  <a:lnTo>
                    <a:pt x="724" y="211"/>
                  </a:lnTo>
                  <a:lnTo>
                    <a:pt x="725" y="210"/>
                  </a:lnTo>
                  <a:lnTo>
                    <a:pt x="725" y="209"/>
                  </a:lnTo>
                  <a:lnTo>
                    <a:pt x="724" y="208"/>
                  </a:lnTo>
                  <a:lnTo>
                    <a:pt x="720" y="207"/>
                  </a:lnTo>
                  <a:lnTo>
                    <a:pt x="717" y="205"/>
                  </a:lnTo>
                  <a:lnTo>
                    <a:pt x="712" y="200"/>
                  </a:lnTo>
                  <a:lnTo>
                    <a:pt x="711" y="198"/>
                  </a:lnTo>
                  <a:lnTo>
                    <a:pt x="711" y="197"/>
                  </a:lnTo>
                  <a:lnTo>
                    <a:pt x="712" y="196"/>
                  </a:lnTo>
                  <a:lnTo>
                    <a:pt x="713" y="196"/>
                  </a:lnTo>
                  <a:lnTo>
                    <a:pt x="714" y="195"/>
                  </a:lnTo>
                  <a:lnTo>
                    <a:pt x="716" y="195"/>
                  </a:lnTo>
                  <a:lnTo>
                    <a:pt x="717" y="194"/>
                  </a:lnTo>
                  <a:lnTo>
                    <a:pt x="719" y="190"/>
                  </a:lnTo>
                  <a:lnTo>
                    <a:pt x="719" y="187"/>
                  </a:lnTo>
                  <a:lnTo>
                    <a:pt x="720" y="186"/>
                  </a:lnTo>
                  <a:lnTo>
                    <a:pt x="721" y="184"/>
                  </a:lnTo>
                  <a:lnTo>
                    <a:pt x="725" y="178"/>
                  </a:lnTo>
                  <a:lnTo>
                    <a:pt x="727" y="176"/>
                  </a:lnTo>
                  <a:lnTo>
                    <a:pt x="728" y="174"/>
                  </a:lnTo>
                  <a:lnTo>
                    <a:pt x="728" y="172"/>
                  </a:lnTo>
                  <a:lnTo>
                    <a:pt x="727" y="170"/>
                  </a:lnTo>
                  <a:lnTo>
                    <a:pt x="727" y="164"/>
                  </a:lnTo>
                  <a:lnTo>
                    <a:pt x="727" y="162"/>
                  </a:lnTo>
                  <a:lnTo>
                    <a:pt x="726" y="160"/>
                  </a:lnTo>
                  <a:lnTo>
                    <a:pt x="721" y="159"/>
                  </a:lnTo>
                  <a:lnTo>
                    <a:pt x="718" y="158"/>
                  </a:lnTo>
                  <a:lnTo>
                    <a:pt x="715" y="157"/>
                  </a:lnTo>
                  <a:lnTo>
                    <a:pt x="713" y="158"/>
                  </a:lnTo>
                  <a:lnTo>
                    <a:pt x="712" y="158"/>
                  </a:lnTo>
                  <a:lnTo>
                    <a:pt x="713" y="157"/>
                  </a:lnTo>
                  <a:lnTo>
                    <a:pt x="714" y="157"/>
                  </a:lnTo>
                  <a:lnTo>
                    <a:pt x="713" y="157"/>
                  </a:lnTo>
                  <a:lnTo>
                    <a:pt x="711" y="156"/>
                  </a:lnTo>
                  <a:lnTo>
                    <a:pt x="709" y="156"/>
                  </a:lnTo>
                  <a:lnTo>
                    <a:pt x="706" y="155"/>
                  </a:lnTo>
                  <a:lnTo>
                    <a:pt x="704" y="155"/>
                  </a:lnTo>
                  <a:lnTo>
                    <a:pt x="703" y="155"/>
                  </a:lnTo>
                  <a:lnTo>
                    <a:pt x="701" y="155"/>
                  </a:lnTo>
                  <a:lnTo>
                    <a:pt x="700" y="155"/>
                  </a:lnTo>
                  <a:lnTo>
                    <a:pt x="696" y="155"/>
                  </a:lnTo>
                  <a:lnTo>
                    <a:pt x="693" y="156"/>
                  </a:lnTo>
                  <a:lnTo>
                    <a:pt x="690" y="155"/>
                  </a:lnTo>
                  <a:lnTo>
                    <a:pt x="684" y="155"/>
                  </a:lnTo>
                  <a:lnTo>
                    <a:pt x="682" y="155"/>
                  </a:lnTo>
                  <a:lnTo>
                    <a:pt x="678" y="156"/>
                  </a:lnTo>
                  <a:lnTo>
                    <a:pt x="675" y="156"/>
                  </a:lnTo>
                  <a:lnTo>
                    <a:pt x="675" y="155"/>
                  </a:lnTo>
                  <a:lnTo>
                    <a:pt x="676" y="155"/>
                  </a:lnTo>
                  <a:lnTo>
                    <a:pt x="678" y="154"/>
                  </a:lnTo>
                  <a:lnTo>
                    <a:pt x="677" y="153"/>
                  </a:lnTo>
                  <a:lnTo>
                    <a:pt x="674" y="153"/>
                  </a:lnTo>
                  <a:lnTo>
                    <a:pt x="672" y="153"/>
                  </a:lnTo>
                  <a:lnTo>
                    <a:pt x="671" y="154"/>
                  </a:lnTo>
                  <a:lnTo>
                    <a:pt x="671" y="155"/>
                  </a:lnTo>
                  <a:lnTo>
                    <a:pt x="670" y="157"/>
                  </a:lnTo>
                  <a:lnTo>
                    <a:pt x="669" y="159"/>
                  </a:lnTo>
                  <a:lnTo>
                    <a:pt x="668" y="159"/>
                  </a:lnTo>
                  <a:lnTo>
                    <a:pt x="667" y="160"/>
                  </a:lnTo>
                  <a:lnTo>
                    <a:pt x="667" y="162"/>
                  </a:lnTo>
                  <a:lnTo>
                    <a:pt x="667" y="163"/>
                  </a:lnTo>
                  <a:lnTo>
                    <a:pt x="665" y="164"/>
                  </a:lnTo>
                  <a:lnTo>
                    <a:pt x="665" y="165"/>
                  </a:lnTo>
                  <a:lnTo>
                    <a:pt x="664" y="168"/>
                  </a:lnTo>
                  <a:lnTo>
                    <a:pt x="663" y="170"/>
                  </a:lnTo>
                  <a:lnTo>
                    <a:pt x="663" y="173"/>
                  </a:lnTo>
                  <a:lnTo>
                    <a:pt x="661" y="177"/>
                  </a:lnTo>
                  <a:lnTo>
                    <a:pt x="660" y="180"/>
                  </a:lnTo>
                  <a:lnTo>
                    <a:pt x="660" y="182"/>
                  </a:lnTo>
                  <a:lnTo>
                    <a:pt x="659" y="184"/>
                  </a:lnTo>
                  <a:lnTo>
                    <a:pt x="658" y="185"/>
                  </a:lnTo>
                  <a:lnTo>
                    <a:pt x="658" y="188"/>
                  </a:lnTo>
                  <a:lnTo>
                    <a:pt x="656" y="191"/>
                  </a:lnTo>
                  <a:lnTo>
                    <a:pt x="656" y="192"/>
                  </a:lnTo>
                  <a:lnTo>
                    <a:pt x="655" y="192"/>
                  </a:lnTo>
                  <a:lnTo>
                    <a:pt x="653" y="193"/>
                  </a:lnTo>
                  <a:lnTo>
                    <a:pt x="649" y="197"/>
                  </a:lnTo>
                  <a:lnTo>
                    <a:pt x="648" y="197"/>
                  </a:lnTo>
                  <a:lnTo>
                    <a:pt x="646" y="198"/>
                  </a:lnTo>
                  <a:lnTo>
                    <a:pt x="645" y="199"/>
                  </a:lnTo>
                  <a:lnTo>
                    <a:pt x="643" y="199"/>
                  </a:lnTo>
                  <a:lnTo>
                    <a:pt x="643" y="200"/>
                  </a:lnTo>
                  <a:lnTo>
                    <a:pt x="641" y="201"/>
                  </a:lnTo>
                  <a:lnTo>
                    <a:pt x="637" y="202"/>
                  </a:lnTo>
                  <a:lnTo>
                    <a:pt x="634" y="204"/>
                  </a:lnTo>
                  <a:lnTo>
                    <a:pt x="633" y="204"/>
                  </a:lnTo>
                  <a:lnTo>
                    <a:pt x="632" y="205"/>
                  </a:lnTo>
                  <a:lnTo>
                    <a:pt x="631" y="207"/>
                  </a:lnTo>
                  <a:lnTo>
                    <a:pt x="630" y="208"/>
                  </a:lnTo>
                  <a:lnTo>
                    <a:pt x="629" y="211"/>
                  </a:lnTo>
                  <a:lnTo>
                    <a:pt x="628" y="212"/>
                  </a:lnTo>
                  <a:lnTo>
                    <a:pt x="629" y="212"/>
                  </a:lnTo>
                  <a:lnTo>
                    <a:pt x="630" y="212"/>
                  </a:lnTo>
                  <a:lnTo>
                    <a:pt x="630" y="211"/>
                  </a:lnTo>
                  <a:lnTo>
                    <a:pt x="630" y="210"/>
                  </a:lnTo>
                  <a:lnTo>
                    <a:pt x="631" y="210"/>
                  </a:lnTo>
                  <a:lnTo>
                    <a:pt x="632" y="211"/>
                  </a:lnTo>
                  <a:lnTo>
                    <a:pt x="631" y="212"/>
                  </a:lnTo>
                  <a:lnTo>
                    <a:pt x="629" y="214"/>
                  </a:lnTo>
                  <a:lnTo>
                    <a:pt x="628" y="215"/>
                  </a:lnTo>
                  <a:lnTo>
                    <a:pt x="628" y="216"/>
                  </a:lnTo>
                  <a:lnTo>
                    <a:pt x="629" y="218"/>
                  </a:lnTo>
                  <a:lnTo>
                    <a:pt x="629" y="219"/>
                  </a:lnTo>
                  <a:lnTo>
                    <a:pt x="630" y="219"/>
                  </a:lnTo>
                  <a:lnTo>
                    <a:pt x="633" y="218"/>
                  </a:lnTo>
                  <a:lnTo>
                    <a:pt x="635" y="218"/>
                  </a:lnTo>
                  <a:lnTo>
                    <a:pt x="635" y="216"/>
                  </a:lnTo>
                  <a:lnTo>
                    <a:pt x="637" y="218"/>
                  </a:lnTo>
                  <a:lnTo>
                    <a:pt x="639" y="219"/>
                  </a:lnTo>
                  <a:lnTo>
                    <a:pt x="640" y="220"/>
                  </a:lnTo>
                  <a:lnTo>
                    <a:pt x="640" y="221"/>
                  </a:lnTo>
                  <a:lnTo>
                    <a:pt x="637" y="224"/>
                  </a:lnTo>
                  <a:lnTo>
                    <a:pt x="639" y="225"/>
                  </a:lnTo>
                  <a:lnTo>
                    <a:pt x="639" y="227"/>
                  </a:lnTo>
                  <a:lnTo>
                    <a:pt x="639" y="228"/>
                  </a:lnTo>
                  <a:lnTo>
                    <a:pt x="637" y="229"/>
                  </a:lnTo>
                  <a:lnTo>
                    <a:pt x="636" y="232"/>
                  </a:lnTo>
                  <a:lnTo>
                    <a:pt x="636" y="233"/>
                  </a:lnTo>
                  <a:lnTo>
                    <a:pt x="635" y="235"/>
                  </a:lnTo>
                  <a:lnTo>
                    <a:pt x="636" y="236"/>
                  </a:lnTo>
                  <a:lnTo>
                    <a:pt x="639" y="237"/>
                  </a:lnTo>
                  <a:lnTo>
                    <a:pt x="639" y="239"/>
                  </a:lnTo>
                  <a:lnTo>
                    <a:pt x="637" y="241"/>
                  </a:lnTo>
                  <a:lnTo>
                    <a:pt x="636" y="241"/>
                  </a:lnTo>
                  <a:lnTo>
                    <a:pt x="635" y="241"/>
                  </a:lnTo>
                  <a:lnTo>
                    <a:pt x="633" y="239"/>
                  </a:lnTo>
                  <a:lnTo>
                    <a:pt x="632" y="240"/>
                  </a:lnTo>
                  <a:lnTo>
                    <a:pt x="631" y="245"/>
                  </a:lnTo>
                  <a:lnTo>
                    <a:pt x="630" y="248"/>
                  </a:lnTo>
                  <a:lnTo>
                    <a:pt x="630" y="250"/>
                  </a:lnTo>
                  <a:lnTo>
                    <a:pt x="631" y="253"/>
                  </a:lnTo>
                  <a:lnTo>
                    <a:pt x="632" y="252"/>
                  </a:lnTo>
                  <a:lnTo>
                    <a:pt x="633" y="251"/>
                  </a:lnTo>
                  <a:lnTo>
                    <a:pt x="634" y="250"/>
                  </a:lnTo>
                  <a:lnTo>
                    <a:pt x="636" y="250"/>
                  </a:lnTo>
                  <a:lnTo>
                    <a:pt x="641" y="252"/>
                  </a:lnTo>
                  <a:lnTo>
                    <a:pt x="643" y="252"/>
                  </a:lnTo>
                  <a:lnTo>
                    <a:pt x="645" y="254"/>
                  </a:lnTo>
                  <a:lnTo>
                    <a:pt x="648" y="255"/>
                  </a:lnTo>
                  <a:lnTo>
                    <a:pt x="649" y="255"/>
                  </a:lnTo>
                  <a:lnTo>
                    <a:pt x="650" y="255"/>
                  </a:lnTo>
                  <a:lnTo>
                    <a:pt x="650" y="254"/>
                  </a:lnTo>
                  <a:lnTo>
                    <a:pt x="651" y="255"/>
                  </a:lnTo>
                  <a:lnTo>
                    <a:pt x="651" y="257"/>
                  </a:lnTo>
                  <a:lnTo>
                    <a:pt x="650" y="260"/>
                  </a:lnTo>
                  <a:lnTo>
                    <a:pt x="650" y="261"/>
                  </a:lnTo>
                  <a:lnTo>
                    <a:pt x="650" y="262"/>
                  </a:lnTo>
                  <a:lnTo>
                    <a:pt x="655" y="266"/>
                  </a:lnTo>
                  <a:lnTo>
                    <a:pt x="656" y="267"/>
                  </a:lnTo>
                  <a:lnTo>
                    <a:pt x="657" y="268"/>
                  </a:lnTo>
                  <a:lnTo>
                    <a:pt x="658" y="270"/>
                  </a:lnTo>
                  <a:lnTo>
                    <a:pt x="660" y="271"/>
                  </a:lnTo>
                  <a:lnTo>
                    <a:pt x="662" y="271"/>
                  </a:lnTo>
                  <a:lnTo>
                    <a:pt x="663" y="271"/>
                  </a:lnTo>
                  <a:lnTo>
                    <a:pt x="664" y="270"/>
                  </a:lnTo>
                  <a:lnTo>
                    <a:pt x="665" y="270"/>
                  </a:lnTo>
                  <a:lnTo>
                    <a:pt x="668" y="270"/>
                  </a:lnTo>
                  <a:lnTo>
                    <a:pt x="669" y="270"/>
                  </a:lnTo>
                  <a:lnTo>
                    <a:pt x="669" y="271"/>
                  </a:lnTo>
                  <a:lnTo>
                    <a:pt x="665" y="273"/>
                  </a:lnTo>
                  <a:lnTo>
                    <a:pt x="667" y="274"/>
                  </a:lnTo>
                  <a:lnTo>
                    <a:pt x="667" y="275"/>
                  </a:lnTo>
                  <a:lnTo>
                    <a:pt x="665" y="277"/>
                  </a:lnTo>
                  <a:lnTo>
                    <a:pt x="661" y="284"/>
                  </a:lnTo>
                  <a:lnTo>
                    <a:pt x="660" y="285"/>
                  </a:lnTo>
                  <a:lnTo>
                    <a:pt x="660" y="287"/>
                  </a:lnTo>
                  <a:lnTo>
                    <a:pt x="660" y="288"/>
                  </a:lnTo>
                  <a:lnTo>
                    <a:pt x="659" y="289"/>
                  </a:lnTo>
                  <a:lnTo>
                    <a:pt x="658" y="290"/>
                  </a:lnTo>
                  <a:lnTo>
                    <a:pt x="657" y="291"/>
                  </a:lnTo>
                  <a:lnTo>
                    <a:pt x="656" y="291"/>
                  </a:lnTo>
                  <a:lnTo>
                    <a:pt x="636" y="275"/>
                  </a:lnTo>
                  <a:lnTo>
                    <a:pt x="635" y="274"/>
                  </a:lnTo>
                  <a:lnTo>
                    <a:pt x="633" y="273"/>
                  </a:lnTo>
                  <a:lnTo>
                    <a:pt x="629" y="273"/>
                  </a:lnTo>
                  <a:lnTo>
                    <a:pt x="616" y="267"/>
                  </a:lnTo>
                  <a:lnTo>
                    <a:pt x="615" y="266"/>
                  </a:lnTo>
                  <a:lnTo>
                    <a:pt x="615" y="265"/>
                  </a:lnTo>
                  <a:lnTo>
                    <a:pt x="603" y="262"/>
                  </a:lnTo>
                  <a:lnTo>
                    <a:pt x="602" y="262"/>
                  </a:lnTo>
                  <a:lnTo>
                    <a:pt x="600" y="265"/>
                  </a:lnTo>
                  <a:lnTo>
                    <a:pt x="599" y="264"/>
                  </a:lnTo>
                  <a:lnTo>
                    <a:pt x="599" y="262"/>
                  </a:lnTo>
                  <a:lnTo>
                    <a:pt x="600" y="262"/>
                  </a:lnTo>
                  <a:lnTo>
                    <a:pt x="600" y="261"/>
                  </a:lnTo>
                  <a:lnTo>
                    <a:pt x="602" y="261"/>
                  </a:lnTo>
                  <a:lnTo>
                    <a:pt x="597" y="257"/>
                  </a:lnTo>
                  <a:lnTo>
                    <a:pt x="590" y="255"/>
                  </a:lnTo>
                  <a:lnTo>
                    <a:pt x="585" y="253"/>
                  </a:lnTo>
                  <a:lnTo>
                    <a:pt x="577" y="251"/>
                  </a:lnTo>
                  <a:lnTo>
                    <a:pt x="547" y="247"/>
                  </a:lnTo>
                  <a:lnTo>
                    <a:pt x="542" y="246"/>
                  </a:lnTo>
                  <a:lnTo>
                    <a:pt x="540" y="246"/>
                  </a:lnTo>
                  <a:lnTo>
                    <a:pt x="538" y="246"/>
                  </a:lnTo>
                  <a:lnTo>
                    <a:pt x="530" y="250"/>
                  </a:lnTo>
                  <a:lnTo>
                    <a:pt x="526" y="251"/>
                  </a:lnTo>
                  <a:lnTo>
                    <a:pt x="525" y="251"/>
                  </a:lnTo>
                  <a:lnTo>
                    <a:pt x="525" y="252"/>
                  </a:lnTo>
                  <a:lnTo>
                    <a:pt x="526" y="255"/>
                  </a:lnTo>
                  <a:lnTo>
                    <a:pt x="529" y="257"/>
                  </a:lnTo>
                  <a:lnTo>
                    <a:pt x="531" y="261"/>
                  </a:lnTo>
                  <a:lnTo>
                    <a:pt x="532" y="264"/>
                  </a:lnTo>
                  <a:lnTo>
                    <a:pt x="532" y="266"/>
                  </a:lnTo>
                  <a:lnTo>
                    <a:pt x="533" y="266"/>
                  </a:lnTo>
                  <a:lnTo>
                    <a:pt x="534" y="266"/>
                  </a:lnTo>
                  <a:lnTo>
                    <a:pt x="535" y="265"/>
                  </a:lnTo>
                  <a:lnTo>
                    <a:pt x="536" y="265"/>
                  </a:lnTo>
                  <a:lnTo>
                    <a:pt x="536" y="267"/>
                  </a:lnTo>
                  <a:lnTo>
                    <a:pt x="537" y="270"/>
                  </a:lnTo>
                  <a:lnTo>
                    <a:pt x="536" y="273"/>
                  </a:lnTo>
                  <a:lnTo>
                    <a:pt x="535" y="274"/>
                  </a:lnTo>
                  <a:lnTo>
                    <a:pt x="524" y="277"/>
                  </a:lnTo>
                  <a:lnTo>
                    <a:pt x="522" y="278"/>
                  </a:lnTo>
                  <a:lnTo>
                    <a:pt x="521" y="279"/>
                  </a:lnTo>
                  <a:lnTo>
                    <a:pt x="520" y="280"/>
                  </a:lnTo>
                  <a:lnTo>
                    <a:pt x="521" y="282"/>
                  </a:lnTo>
                  <a:lnTo>
                    <a:pt x="521" y="283"/>
                  </a:lnTo>
                  <a:lnTo>
                    <a:pt x="521" y="285"/>
                  </a:lnTo>
                  <a:lnTo>
                    <a:pt x="519" y="288"/>
                  </a:lnTo>
                  <a:lnTo>
                    <a:pt x="517" y="288"/>
                  </a:lnTo>
                  <a:lnTo>
                    <a:pt x="514" y="288"/>
                  </a:lnTo>
                  <a:lnTo>
                    <a:pt x="509" y="285"/>
                  </a:lnTo>
                  <a:lnTo>
                    <a:pt x="508" y="285"/>
                  </a:lnTo>
                  <a:lnTo>
                    <a:pt x="507" y="284"/>
                  </a:lnTo>
                  <a:lnTo>
                    <a:pt x="508" y="282"/>
                  </a:lnTo>
                  <a:lnTo>
                    <a:pt x="507" y="281"/>
                  </a:lnTo>
                  <a:lnTo>
                    <a:pt x="507" y="280"/>
                  </a:lnTo>
                  <a:lnTo>
                    <a:pt x="508" y="279"/>
                  </a:lnTo>
                  <a:lnTo>
                    <a:pt x="511" y="277"/>
                  </a:lnTo>
                  <a:lnTo>
                    <a:pt x="512" y="277"/>
                  </a:lnTo>
                  <a:lnTo>
                    <a:pt x="511" y="276"/>
                  </a:lnTo>
                  <a:lnTo>
                    <a:pt x="506" y="271"/>
                  </a:lnTo>
                  <a:lnTo>
                    <a:pt x="505" y="271"/>
                  </a:lnTo>
                  <a:lnTo>
                    <a:pt x="506" y="270"/>
                  </a:lnTo>
                  <a:lnTo>
                    <a:pt x="508" y="269"/>
                  </a:lnTo>
                  <a:lnTo>
                    <a:pt x="507" y="269"/>
                  </a:lnTo>
                  <a:lnTo>
                    <a:pt x="502" y="271"/>
                  </a:lnTo>
                  <a:lnTo>
                    <a:pt x="497" y="274"/>
                  </a:lnTo>
                  <a:lnTo>
                    <a:pt x="495" y="275"/>
                  </a:lnTo>
                  <a:lnTo>
                    <a:pt x="496" y="275"/>
                  </a:lnTo>
                  <a:lnTo>
                    <a:pt x="496" y="276"/>
                  </a:lnTo>
                  <a:lnTo>
                    <a:pt x="494" y="275"/>
                  </a:lnTo>
                  <a:lnTo>
                    <a:pt x="493" y="275"/>
                  </a:lnTo>
                  <a:lnTo>
                    <a:pt x="493" y="274"/>
                  </a:lnTo>
                  <a:lnTo>
                    <a:pt x="493" y="273"/>
                  </a:lnTo>
                  <a:lnTo>
                    <a:pt x="492" y="273"/>
                  </a:lnTo>
                  <a:lnTo>
                    <a:pt x="484" y="277"/>
                  </a:lnTo>
                  <a:lnTo>
                    <a:pt x="480" y="280"/>
                  </a:lnTo>
                  <a:lnTo>
                    <a:pt x="479" y="281"/>
                  </a:lnTo>
                  <a:lnTo>
                    <a:pt x="472" y="280"/>
                  </a:lnTo>
                  <a:lnTo>
                    <a:pt x="468" y="280"/>
                  </a:lnTo>
                  <a:lnTo>
                    <a:pt x="465" y="280"/>
                  </a:lnTo>
                  <a:lnTo>
                    <a:pt x="463" y="280"/>
                  </a:lnTo>
                  <a:lnTo>
                    <a:pt x="461" y="280"/>
                  </a:lnTo>
                  <a:lnTo>
                    <a:pt x="458" y="279"/>
                  </a:lnTo>
                  <a:lnTo>
                    <a:pt x="456" y="279"/>
                  </a:lnTo>
                  <a:lnTo>
                    <a:pt x="455" y="280"/>
                  </a:lnTo>
                  <a:lnTo>
                    <a:pt x="444" y="288"/>
                  </a:lnTo>
                  <a:lnTo>
                    <a:pt x="441" y="289"/>
                  </a:lnTo>
                  <a:lnTo>
                    <a:pt x="440" y="290"/>
                  </a:lnTo>
                  <a:lnTo>
                    <a:pt x="440" y="291"/>
                  </a:lnTo>
                  <a:lnTo>
                    <a:pt x="439" y="292"/>
                  </a:lnTo>
                  <a:lnTo>
                    <a:pt x="438" y="291"/>
                  </a:lnTo>
                  <a:lnTo>
                    <a:pt x="436" y="290"/>
                  </a:lnTo>
                  <a:lnTo>
                    <a:pt x="434" y="289"/>
                  </a:lnTo>
                  <a:lnTo>
                    <a:pt x="433" y="290"/>
                  </a:lnTo>
                  <a:lnTo>
                    <a:pt x="430" y="291"/>
                  </a:lnTo>
                  <a:lnTo>
                    <a:pt x="430" y="290"/>
                  </a:lnTo>
                  <a:lnTo>
                    <a:pt x="427" y="290"/>
                  </a:lnTo>
                  <a:lnTo>
                    <a:pt x="425" y="291"/>
                  </a:lnTo>
                  <a:lnTo>
                    <a:pt x="421" y="290"/>
                  </a:lnTo>
                  <a:lnTo>
                    <a:pt x="417" y="288"/>
                  </a:lnTo>
                  <a:lnTo>
                    <a:pt x="418" y="287"/>
                  </a:lnTo>
                  <a:lnTo>
                    <a:pt x="420" y="287"/>
                  </a:lnTo>
                  <a:lnTo>
                    <a:pt x="420" y="285"/>
                  </a:lnTo>
                  <a:lnTo>
                    <a:pt x="421" y="285"/>
                  </a:lnTo>
                  <a:lnTo>
                    <a:pt x="423" y="287"/>
                  </a:lnTo>
                  <a:lnTo>
                    <a:pt x="424" y="285"/>
                  </a:lnTo>
                  <a:lnTo>
                    <a:pt x="424" y="284"/>
                  </a:lnTo>
                  <a:lnTo>
                    <a:pt x="423" y="281"/>
                  </a:lnTo>
                  <a:lnTo>
                    <a:pt x="422" y="279"/>
                  </a:lnTo>
                  <a:lnTo>
                    <a:pt x="424" y="276"/>
                  </a:lnTo>
                  <a:lnTo>
                    <a:pt x="425" y="275"/>
                  </a:lnTo>
                  <a:lnTo>
                    <a:pt x="426" y="274"/>
                  </a:lnTo>
                  <a:lnTo>
                    <a:pt x="425" y="274"/>
                  </a:lnTo>
                  <a:lnTo>
                    <a:pt x="424" y="273"/>
                  </a:lnTo>
                  <a:lnTo>
                    <a:pt x="422" y="273"/>
                  </a:lnTo>
                  <a:lnTo>
                    <a:pt x="420" y="271"/>
                  </a:lnTo>
                  <a:lnTo>
                    <a:pt x="418" y="273"/>
                  </a:lnTo>
                  <a:lnTo>
                    <a:pt x="401" y="278"/>
                  </a:lnTo>
                  <a:lnTo>
                    <a:pt x="399" y="279"/>
                  </a:lnTo>
                  <a:lnTo>
                    <a:pt x="399" y="280"/>
                  </a:lnTo>
                  <a:lnTo>
                    <a:pt x="401" y="281"/>
                  </a:lnTo>
                  <a:lnTo>
                    <a:pt x="404" y="283"/>
                  </a:lnTo>
                  <a:lnTo>
                    <a:pt x="405" y="284"/>
                  </a:lnTo>
                  <a:lnTo>
                    <a:pt x="406" y="284"/>
                  </a:lnTo>
                  <a:lnTo>
                    <a:pt x="406" y="285"/>
                  </a:lnTo>
                  <a:lnTo>
                    <a:pt x="399" y="288"/>
                  </a:lnTo>
                  <a:lnTo>
                    <a:pt x="398" y="288"/>
                  </a:lnTo>
                  <a:lnTo>
                    <a:pt x="398" y="287"/>
                  </a:lnTo>
                  <a:lnTo>
                    <a:pt x="398" y="284"/>
                  </a:lnTo>
                  <a:lnTo>
                    <a:pt x="399" y="284"/>
                  </a:lnTo>
                  <a:lnTo>
                    <a:pt x="399" y="283"/>
                  </a:lnTo>
                  <a:lnTo>
                    <a:pt x="398" y="283"/>
                  </a:lnTo>
                  <a:lnTo>
                    <a:pt x="396" y="283"/>
                  </a:lnTo>
                  <a:lnTo>
                    <a:pt x="396" y="282"/>
                  </a:lnTo>
                  <a:lnTo>
                    <a:pt x="397" y="281"/>
                  </a:lnTo>
                  <a:lnTo>
                    <a:pt x="396" y="281"/>
                  </a:lnTo>
                  <a:lnTo>
                    <a:pt x="392" y="282"/>
                  </a:lnTo>
                  <a:lnTo>
                    <a:pt x="387" y="283"/>
                  </a:lnTo>
                  <a:lnTo>
                    <a:pt x="386" y="284"/>
                  </a:lnTo>
                  <a:lnTo>
                    <a:pt x="387" y="284"/>
                  </a:lnTo>
                  <a:lnTo>
                    <a:pt x="387" y="285"/>
                  </a:lnTo>
                  <a:lnTo>
                    <a:pt x="377" y="288"/>
                  </a:lnTo>
                  <a:lnTo>
                    <a:pt x="373" y="289"/>
                  </a:lnTo>
                  <a:lnTo>
                    <a:pt x="370" y="290"/>
                  </a:lnTo>
                  <a:lnTo>
                    <a:pt x="367" y="292"/>
                  </a:lnTo>
                  <a:lnTo>
                    <a:pt x="363" y="294"/>
                  </a:lnTo>
                  <a:lnTo>
                    <a:pt x="358" y="297"/>
                  </a:lnTo>
                  <a:lnTo>
                    <a:pt x="352" y="299"/>
                  </a:lnTo>
                  <a:lnTo>
                    <a:pt x="345" y="302"/>
                  </a:lnTo>
                  <a:lnTo>
                    <a:pt x="343" y="302"/>
                  </a:lnTo>
                  <a:lnTo>
                    <a:pt x="343" y="303"/>
                  </a:lnTo>
                  <a:lnTo>
                    <a:pt x="342" y="304"/>
                  </a:lnTo>
                  <a:lnTo>
                    <a:pt x="343" y="305"/>
                  </a:lnTo>
                  <a:lnTo>
                    <a:pt x="347" y="306"/>
                  </a:lnTo>
                  <a:lnTo>
                    <a:pt x="348" y="307"/>
                  </a:lnTo>
                  <a:lnTo>
                    <a:pt x="347" y="307"/>
                  </a:lnTo>
                  <a:lnTo>
                    <a:pt x="339" y="306"/>
                  </a:lnTo>
                  <a:lnTo>
                    <a:pt x="336" y="307"/>
                  </a:lnTo>
                  <a:lnTo>
                    <a:pt x="334" y="307"/>
                  </a:lnTo>
                  <a:lnTo>
                    <a:pt x="331" y="308"/>
                  </a:lnTo>
                  <a:lnTo>
                    <a:pt x="330" y="308"/>
                  </a:lnTo>
                  <a:lnTo>
                    <a:pt x="328" y="308"/>
                  </a:lnTo>
                  <a:lnTo>
                    <a:pt x="327" y="308"/>
                  </a:lnTo>
                  <a:lnTo>
                    <a:pt x="327" y="309"/>
                  </a:lnTo>
                  <a:lnTo>
                    <a:pt x="328" y="311"/>
                  </a:lnTo>
                  <a:lnTo>
                    <a:pt x="329" y="312"/>
                  </a:lnTo>
                  <a:lnTo>
                    <a:pt x="328" y="313"/>
                  </a:lnTo>
                  <a:lnTo>
                    <a:pt x="327" y="316"/>
                  </a:lnTo>
                  <a:lnTo>
                    <a:pt x="326" y="317"/>
                  </a:lnTo>
                  <a:lnTo>
                    <a:pt x="326" y="319"/>
                  </a:lnTo>
                  <a:lnTo>
                    <a:pt x="325" y="319"/>
                  </a:lnTo>
                  <a:lnTo>
                    <a:pt x="325" y="320"/>
                  </a:lnTo>
                  <a:lnTo>
                    <a:pt x="326" y="322"/>
                  </a:lnTo>
                  <a:lnTo>
                    <a:pt x="326" y="323"/>
                  </a:lnTo>
                  <a:lnTo>
                    <a:pt x="324" y="326"/>
                  </a:lnTo>
                  <a:lnTo>
                    <a:pt x="323" y="327"/>
                  </a:lnTo>
                  <a:lnTo>
                    <a:pt x="322" y="327"/>
                  </a:lnTo>
                  <a:lnTo>
                    <a:pt x="319" y="327"/>
                  </a:lnTo>
                  <a:lnTo>
                    <a:pt x="314" y="327"/>
                  </a:lnTo>
                  <a:lnTo>
                    <a:pt x="310" y="329"/>
                  </a:lnTo>
                  <a:lnTo>
                    <a:pt x="308" y="330"/>
                  </a:lnTo>
                  <a:lnTo>
                    <a:pt x="305" y="331"/>
                  </a:lnTo>
                  <a:lnTo>
                    <a:pt x="306" y="331"/>
                  </a:lnTo>
                  <a:lnTo>
                    <a:pt x="307" y="329"/>
                  </a:lnTo>
                  <a:lnTo>
                    <a:pt x="306" y="329"/>
                  </a:lnTo>
                  <a:lnTo>
                    <a:pt x="301" y="329"/>
                  </a:lnTo>
                  <a:lnTo>
                    <a:pt x="298" y="329"/>
                  </a:lnTo>
                  <a:lnTo>
                    <a:pt x="296" y="327"/>
                  </a:lnTo>
                  <a:lnTo>
                    <a:pt x="291" y="322"/>
                  </a:lnTo>
                  <a:lnTo>
                    <a:pt x="287" y="319"/>
                  </a:lnTo>
                  <a:lnTo>
                    <a:pt x="284" y="317"/>
                  </a:lnTo>
                  <a:lnTo>
                    <a:pt x="281" y="315"/>
                  </a:lnTo>
                  <a:lnTo>
                    <a:pt x="280" y="312"/>
                  </a:lnTo>
                  <a:lnTo>
                    <a:pt x="281" y="311"/>
                  </a:lnTo>
                  <a:lnTo>
                    <a:pt x="283" y="309"/>
                  </a:lnTo>
                  <a:lnTo>
                    <a:pt x="286" y="308"/>
                  </a:lnTo>
                  <a:lnTo>
                    <a:pt x="287" y="307"/>
                  </a:lnTo>
                  <a:lnTo>
                    <a:pt x="287" y="306"/>
                  </a:lnTo>
                  <a:lnTo>
                    <a:pt x="287" y="305"/>
                  </a:lnTo>
                  <a:lnTo>
                    <a:pt x="288" y="304"/>
                  </a:lnTo>
                  <a:lnTo>
                    <a:pt x="291" y="304"/>
                  </a:lnTo>
                  <a:lnTo>
                    <a:pt x="301" y="303"/>
                  </a:lnTo>
                  <a:lnTo>
                    <a:pt x="303" y="302"/>
                  </a:lnTo>
                  <a:lnTo>
                    <a:pt x="306" y="302"/>
                  </a:lnTo>
                  <a:lnTo>
                    <a:pt x="309" y="302"/>
                  </a:lnTo>
                  <a:lnTo>
                    <a:pt x="310" y="302"/>
                  </a:lnTo>
                  <a:lnTo>
                    <a:pt x="309" y="299"/>
                  </a:lnTo>
                  <a:lnTo>
                    <a:pt x="307" y="294"/>
                  </a:lnTo>
                  <a:lnTo>
                    <a:pt x="306" y="293"/>
                  </a:lnTo>
                  <a:lnTo>
                    <a:pt x="303" y="291"/>
                  </a:lnTo>
                  <a:lnTo>
                    <a:pt x="300" y="289"/>
                  </a:lnTo>
                  <a:lnTo>
                    <a:pt x="298" y="287"/>
                  </a:lnTo>
                  <a:lnTo>
                    <a:pt x="297" y="285"/>
                  </a:lnTo>
                  <a:lnTo>
                    <a:pt x="296" y="284"/>
                  </a:lnTo>
                  <a:lnTo>
                    <a:pt x="257" y="279"/>
                  </a:lnTo>
                  <a:lnTo>
                    <a:pt x="254" y="279"/>
                  </a:lnTo>
                  <a:lnTo>
                    <a:pt x="255" y="280"/>
                  </a:lnTo>
                  <a:lnTo>
                    <a:pt x="260" y="283"/>
                  </a:lnTo>
                  <a:lnTo>
                    <a:pt x="265" y="285"/>
                  </a:lnTo>
                  <a:lnTo>
                    <a:pt x="268" y="288"/>
                  </a:lnTo>
                  <a:lnTo>
                    <a:pt x="270" y="291"/>
                  </a:lnTo>
                  <a:lnTo>
                    <a:pt x="271" y="294"/>
                  </a:lnTo>
                  <a:lnTo>
                    <a:pt x="271" y="295"/>
                  </a:lnTo>
                  <a:lnTo>
                    <a:pt x="271" y="296"/>
                  </a:lnTo>
                  <a:lnTo>
                    <a:pt x="269" y="296"/>
                  </a:lnTo>
                  <a:lnTo>
                    <a:pt x="268" y="297"/>
                  </a:lnTo>
                  <a:lnTo>
                    <a:pt x="269" y="297"/>
                  </a:lnTo>
                  <a:lnTo>
                    <a:pt x="269" y="299"/>
                  </a:lnTo>
                  <a:lnTo>
                    <a:pt x="268" y="301"/>
                  </a:lnTo>
                  <a:lnTo>
                    <a:pt x="267" y="303"/>
                  </a:lnTo>
                  <a:lnTo>
                    <a:pt x="266" y="307"/>
                  </a:lnTo>
                  <a:lnTo>
                    <a:pt x="264" y="312"/>
                  </a:lnTo>
                  <a:lnTo>
                    <a:pt x="263" y="315"/>
                  </a:lnTo>
                  <a:lnTo>
                    <a:pt x="263" y="317"/>
                  </a:lnTo>
                  <a:lnTo>
                    <a:pt x="264" y="318"/>
                  </a:lnTo>
                  <a:lnTo>
                    <a:pt x="265" y="319"/>
                  </a:lnTo>
                  <a:lnTo>
                    <a:pt x="268" y="320"/>
                  </a:lnTo>
                  <a:lnTo>
                    <a:pt x="270" y="321"/>
                  </a:lnTo>
                  <a:lnTo>
                    <a:pt x="271" y="322"/>
                  </a:lnTo>
                  <a:lnTo>
                    <a:pt x="272" y="323"/>
                  </a:lnTo>
                  <a:lnTo>
                    <a:pt x="274" y="329"/>
                  </a:lnTo>
                  <a:lnTo>
                    <a:pt x="274" y="332"/>
                  </a:lnTo>
                  <a:lnTo>
                    <a:pt x="274" y="334"/>
                  </a:lnTo>
                  <a:lnTo>
                    <a:pt x="273" y="336"/>
                  </a:lnTo>
                  <a:lnTo>
                    <a:pt x="269" y="341"/>
                  </a:lnTo>
                  <a:lnTo>
                    <a:pt x="268" y="344"/>
                  </a:lnTo>
                  <a:lnTo>
                    <a:pt x="268" y="346"/>
                  </a:lnTo>
                  <a:lnTo>
                    <a:pt x="269" y="349"/>
                  </a:lnTo>
                  <a:lnTo>
                    <a:pt x="268" y="350"/>
                  </a:lnTo>
                  <a:lnTo>
                    <a:pt x="268" y="351"/>
                  </a:lnTo>
                  <a:lnTo>
                    <a:pt x="269" y="352"/>
                  </a:lnTo>
                  <a:lnTo>
                    <a:pt x="269" y="354"/>
                  </a:lnTo>
                  <a:lnTo>
                    <a:pt x="268" y="353"/>
                  </a:lnTo>
                  <a:lnTo>
                    <a:pt x="267" y="352"/>
                  </a:lnTo>
                  <a:lnTo>
                    <a:pt x="267" y="350"/>
                  </a:lnTo>
                  <a:lnTo>
                    <a:pt x="266" y="348"/>
                  </a:lnTo>
                  <a:lnTo>
                    <a:pt x="266" y="347"/>
                  </a:lnTo>
                  <a:lnTo>
                    <a:pt x="265" y="347"/>
                  </a:lnTo>
                  <a:lnTo>
                    <a:pt x="261" y="347"/>
                  </a:lnTo>
                  <a:lnTo>
                    <a:pt x="259" y="348"/>
                  </a:lnTo>
                  <a:lnTo>
                    <a:pt x="258" y="349"/>
                  </a:lnTo>
                  <a:lnTo>
                    <a:pt x="258" y="350"/>
                  </a:lnTo>
                  <a:lnTo>
                    <a:pt x="258" y="351"/>
                  </a:lnTo>
                  <a:lnTo>
                    <a:pt x="257" y="351"/>
                  </a:lnTo>
                  <a:lnTo>
                    <a:pt x="255" y="350"/>
                  </a:lnTo>
                  <a:lnTo>
                    <a:pt x="255" y="349"/>
                  </a:lnTo>
                  <a:lnTo>
                    <a:pt x="256" y="348"/>
                  </a:lnTo>
                  <a:lnTo>
                    <a:pt x="260" y="346"/>
                  </a:lnTo>
                  <a:lnTo>
                    <a:pt x="261" y="345"/>
                  </a:lnTo>
                  <a:lnTo>
                    <a:pt x="261" y="344"/>
                  </a:lnTo>
                  <a:lnTo>
                    <a:pt x="258" y="343"/>
                  </a:lnTo>
                  <a:lnTo>
                    <a:pt x="256" y="341"/>
                  </a:lnTo>
                  <a:lnTo>
                    <a:pt x="254" y="340"/>
                  </a:lnTo>
                  <a:lnTo>
                    <a:pt x="251" y="339"/>
                  </a:lnTo>
                  <a:lnTo>
                    <a:pt x="244" y="339"/>
                  </a:lnTo>
                  <a:lnTo>
                    <a:pt x="240" y="338"/>
                  </a:lnTo>
                  <a:lnTo>
                    <a:pt x="239" y="337"/>
                  </a:lnTo>
                  <a:lnTo>
                    <a:pt x="236" y="339"/>
                  </a:lnTo>
                  <a:lnTo>
                    <a:pt x="230" y="345"/>
                  </a:lnTo>
                  <a:lnTo>
                    <a:pt x="226" y="347"/>
                  </a:lnTo>
                  <a:lnTo>
                    <a:pt x="220" y="350"/>
                  </a:lnTo>
                  <a:lnTo>
                    <a:pt x="214" y="352"/>
                  </a:lnTo>
                  <a:lnTo>
                    <a:pt x="209" y="355"/>
                  </a:lnTo>
                  <a:lnTo>
                    <a:pt x="201" y="361"/>
                  </a:lnTo>
                  <a:lnTo>
                    <a:pt x="198" y="363"/>
                  </a:lnTo>
                  <a:lnTo>
                    <a:pt x="198" y="364"/>
                  </a:lnTo>
                  <a:lnTo>
                    <a:pt x="198" y="366"/>
                  </a:lnTo>
                  <a:lnTo>
                    <a:pt x="201" y="371"/>
                  </a:lnTo>
                  <a:lnTo>
                    <a:pt x="204" y="374"/>
                  </a:lnTo>
                  <a:lnTo>
                    <a:pt x="206" y="377"/>
                  </a:lnTo>
                  <a:lnTo>
                    <a:pt x="209" y="381"/>
                  </a:lnTo>
                  <a:lnTo>
                    <a:pt x="211" y="388"/>
                  </a:lnTo>
                  <a:lnTo>
                    <a:pt x="211" y="389"/>
                  </a:lnTo>
                  <a:lnTo>
                    <a:pt x="210" y="389"/>
                  </a:lnTo>
                  <a:lnTo>
                    <a:pt x="209" y="389"/>
                  </a:lnTo>
                  <a:lnTo>
                    <a:pt x="176" y="385"/>
                  </a:lnTo>
                  <a:lnTo>
                    <a:pt x="175" y="385"/>
                  </a:lnTo>
                  <a:lnTo>
                    <a:pt x="173" y="385"/>
                  </a:lnTo>
                  <a:lnTo>
                    <a:pt x="172" y="386"/>
                  </a:lnTo>
                  <a:lnTo>
                    <a:pt x="171" y="385"/>
                  </a:lnTo>
                  <a:lnTo>
                    <a:pt x="171" y="384"/>
                  </a:lnTo>
                  <a:lnTo>
                    <a:pt x="172" y="382"/>
                  </a:lnTo>
                  <a:lnTo>
                    <a:pt x="174" y="384"/>
                  </a:lnTo>
                  <a:lnTo>
                    <a:pt x="175" y="382"/>
                  </a:lnTo>
                  <a:lnTo>
                    <a:pt x="175" y="381"/>
                  </a:lnTo>
                  <a:lnTo>
                    <a:pt x="174" y="380"/>
                  </a:lnTo>
                  <a:lnTo>
                    <a:pt x="160" y="374"/>
                  </a:lnTo>
                  <a:lnTo>
                    <a:pt x="156" y="373"/>
                  </a:lnTo>
                  <a:lnTo>
                    <a:pt x="154" y="372"/>
                  </a:lnTo>
                  <a:lnTo>
                    <a:pt x="153" y="373"/>
                  </a:lnTo>
                  <a:lnTo>
                    <a:pt x="152" y="374"/>
                  </a:lnTo>
                  <a:lnTo>
                    <a:pt x="152" y="375"/>
                  </a:lnTo>
                  <a:lnTo>
                    <a:pt x="152" y="377"/>
                  </a:lnTo>
                  <a:lnTo>
                    <a:pt x="150" y="378"/>
                  </a:lnTo>
                  <a:lnTo>
                    <a:pt x="147" y="379"/>
                  </a:lnTo>
                  <a:lnTo>
                    <a:pt x="146" y="379"/>
                  </a:lnTo>
                  <a:lnTo>
                    <a:pt x="145" y="379"/>
                  </a:lnTo>
                  <a:lnTo>
                    <a:pt x="146" y="379"/>
                  </a:lnTo>
                  <a:lnTo>
                    <a:pt x="152" y="387"/>
                  </a:lnTo>
                  <a:lnTo>
                    <a:pt x="158" y="393"/>
                  </a:lnTo>
                  <a:lnTo>
                    <a:pt x="159" y="394"/>
                  </a:lnTo>
                  <a:lnTo>
                    <a:pt x="161" y="393"/>
                  </a:lnTo>
                  <a:lnTo>
                    <a:pt x="163" y="393"/>
                  </a:lnTo>
                  <a:lnTo>
                    <a:pt x="164" y="393"/>
                  </a:lnTo>
                  <a:lnTo>
                    <a:pt x="164" y="392"/>
                  </a:lnTo>
                  <a:lnTo>
                    <a:pt x="166" y="391"/>
                  </a:lnTo>
                  <a:lnTo>
                    <a:pt x="167" y="391"/>
                  </a:lnTo>
                  <a:lnTo>
                    <a:pt x="167" y="392"/>
                  </a:lnTo>
                  <a:lnTo>
                    <a:pt x="168" y="393"/>
                  </a:lnTo>
                  <a:lnTo>
                    <a:pt x="169" y="394"/>
                  </a:lnTo>
                  <a:lnTo>
                    <a:pt x="170" y="394"/>
                  </a:lnTo>
                  <a:lnTo>
                    <a:pt x="170" y="396"/>
                  </a:lnTo>
                  <a:lnTo>
                    <a:pt x="170" y="398"/>
                  </a:lnTo>
                  <a:lnTo>
                    <a:pt x="171" y="400"/>
                  </a:lnTo>
                  <a:lnTo>
                    <a:pt x="171" y="402"/>
                  </a:lnTo>
                  <a:lnTo>
                    <a:pt x="171" y="404"/>
                  </a:lnTo>
                  <a:lnTo>
                    <a:pt x="168" y="405"/>
                  </a:lnTo>
                  <a:lnTo>
                    <a:pt x="166" y="406"/>
                  </a:lnTo>
                  <a:lnTo>
                    <a:pt x="164" y="406"/>
                  </a:lnTo>
                  <a:lnTo>
                    <a:pt x="163" y="406"/>
                  </a:lnTo>
                  <a:lnTo>
                    <a:pt x="161" y="407"/>
                  </a:lnTo>
                  <a:lnTo>
                    <a:pt x="158" y="407"/>
                  </a:lnTo>
                  <a:lnTo>
                    <a:pt x="150" y="405"/>
                  </a:lnTo>
                  <a:lnTo>
                    <a:pt x="146" y="403"/>
                  </a:lnTo>
                  <a:lnTo>
                    <a:pt x="144" y="401"/>
                  </a:lnTo>
                  <a:lnTo>
                    <a:pt x="142" y="399"/>
                  </a:lnTo>
                  <a:lnTo>
                    <a:pt x="139" y="396"/>
                  </a:lnTo>
                  <a:lnTo>
                    <a:pt x="135" y="394"/>
                  </a:lnTo>
                  <a:lnTo>
                    <a:pt x="130" y="393"/>
                  </a:lnTo>
                  <a:lnTo>
                    <a:pt x="126" y="393"/>
                  </a:lnTo>
                  <a:lnTo>
                    <a:pt x="121" y="391"/>
                  </a:lnTo>
                  <a:lnTo>
                    <a:pt x="119" y="390"/>
                  </a:lnTo>
                  <a:lnTo>
                    <a:pt x="119" y="388"/>
                  </a:lnTo>
                  <a:lnTo>
                    <a:pt x="119" y="386"/>
                  </a:lnTo>
                  <a:lnTo>
                    <a:pt x="120" y="385"/>
                  </a:lnTo>
                  <a:lnTo>
                    <a:pt x="121" y="384"/>
                  </a:lnTo>
                  <a:lnTo>
                    <a:pt x="122" y="382"/>
                  </a:lnTo>
                  <a:lnTo>
                    <a:pt x="121" y="382"/>
                  </a:lnTo>
                  <a:lnTo>
                    <a:pt x="119" y="382"/>
                  </a:lnTo>
                  <a:lnTo>
                    <a:pt x="120" y="382"/>
                  </a:lnTo>
                  <a:lnTo>
                    <a:pt x="120" y="381"/>
                  </a:lnTo>
                  <a:lnTo>
                    <a:pt x="120" y="380"/>
                  </a:lnTo>
                  <a:lnTo>
                    <a:pt x="118" y="377"/>
                  </a:lnTo>
                  <a:lnTo>
                    <a:pt x="116" y="373"/>
                  </a:lnTo>
                  <a:lnTo>
                    <a:pt x="115" y="370"/>
                  </a:lnTo>
                  <a:lnTo>
                    <a:pt x="113" y="368"/>
                  </a:lnTo>
                  <a:lnTo>
                    <a:pt x="112" y="368"/>
                  </a:lnTo>
                  <a:lnTo>
                    <a:pt x="112" y="367"/>
                  </a:lnTo>
                  <a:lnTo>
                    <a:pt x="113" y="366"/>
                  </a:lnTo>
                  <a:lnTo>
                    <a:pt x="115" y="365"/>
                  </a:lnTo>
                  <a:lnTo>
                    <a:pt x="116" y="365"/>
                  </a:lnTo>
                  <a:lnTo>
                    <a:pt x="116" y="363"/>
                  </a:lnTo>
                  <a:lnTo>
                    <a:pt x="116" y="359"/>
                  </a:lnTo>
                  <a:lnTo>
                    <a:pt x="117" y="357"/>
                  </a:lnTo>
                  <a:lnTo>
                    <a:pt x="118" y="357"/>
                  </a:lnTo>
                  <a:lnTo>
                    <a:pt x="121" y="359"/>
                  </a:lnTo>
                  <a:lnTo>
                    <a:pt x="121" y="358"/>
                  </a:lnTo>
                  <a:lnTo>
                    <a:pt x="120" y="355"/>
                  </a:lnTo>
                  <a:lnTo>
                    <a:pt x="118" y="352"/>
                  </a:lnTo>
                  <a:lnTo>
                    <a:pt x="116" y="350"/>
                  </a:lnTo>
                  <a:lnTo>
                    <a:pt x="113" y="348"/>
                  </a:lnTo>
                  <a:lnTo>
                    <a:pt x="98" y="344"/>
                  </a:lnTo>
                  <a:lnTo>
                    <a:pt x="96" y="343"/>
                  </a:lnTo>
                  <a:lnTo>
                    <a:pt x="98" y="341"/>
                  </a:lnTo>
                  <a:lnTo>
                    <a:pt x="100" y="341"/>
                  </a:lnTo>
                  <a:lnTo>
                    <a:pt x="101" y="340"/>
                  </a:lnTo>
                  <a:lnTo>
                    <a:pt x="101" y="339"/>
                  </a:lnTo>
                  <a:lnTo>
                    <a:pt x="101" y="338"/>
                  </a:lnTo>
                  <a:lnTo>
                    <a:pt x="93" y="337"/>
                  </a:lnTo>
                  <a:lnTo>
                    <a:pt x="91" y="337"/>
                  </a:lnTo>
                  <a:lnTo>
                    <a:pt x="92" y="336"/>
                  </a:lnTo>
                  <a:lnTo>
                    <a:pt x="91" y="336"/>
                  </a:lnTo>
                  <a:lnTo>
                    <a:pt x="89" y="335"/>
                  </a:lnTo>
                  <a:lnTo>
                    <a:pt x="90" y="335"/>
                  </a:lnTo>
                  <a:lnTo>
                    <a:pt x="94" y="334"/>
                  </a:lnTo>
                  <a:lnTo>
                    <a:pt x="94" y="333"/>
                  </a:lnTo>
                  <a:lnTo>
                    <a:pt x="93" y="333"/>
                  </a:lnTo>
                  <a:lnTo>
                    <a:pt x="89" y="333"/>
                  </a:lnTo>
                  <a:lnTo>
                    <a:pt x="87" y="331"/>
                  </a:lnTo>
                  <a:lnTo>
                    <a:pt x="88" y="331"/>
                  </a:lnTo>
                  <a:lnTo>
                    <a:pt x="87" y="330"/>
                  </a:lnTo>
                  <a:lnTo>
                    <a:pt x="83" y="329"/>
                  </a:lnTo>
                  <a:lnTo>
                    <a:pt x="80" y="327"/>
                  </a:lnTo>
                  <a:lnTo>
                    <a:pt x="80" y="326"/>
                  </a:lnTo>
                  <a:lnTo>
                    <a:pt x="80" y="325"/>
                  </a:lnTo>
                  <a:lnTo>
                    <a:pt x="81" y="324"/>
                  </a:lnTo>
                  <a:lnTo>
                    <a:pt x="81" y="323"/>
                  </a:lnTo>
                  <a:lnTo>
                    <a:pt x="80" y="322"/>
                  </a:lnTo>
                  <a:lnTo>
                    <a:pt x="77" y="321"/>
                  </a:lnTo>
                  <a:lnTo>
                    <a:pt x="76" y="321"/>
                  </a:lnTo>
                  <a:lnTo>
                    <a:pt x="78" y="320"/>
                  </a:lnTo>
                  <a:lnTo>
                    <a:pt x="80" y="320"/>
                  </a:lnTo>
                  <a:lnTo>
                    <a:pt x="83" y="321"/>
                  </a:lnTo>
                  <a:lnTo>
                    <a:pt x="87" y="322"/>
                  </a:lnTo>
                  <a:lnTo>
                    <a:pt x="88" y="322"/>
                  </a:lnTo>
                  <a:lnTo>
                    <a:pt x="88" y="323"/>
                  </a:lnTo>
                  <a:lnTo>
                    <a:pt x="87" y="324"/>
                  </a:lnTo>
                  <a:lnTo>
                    <a:pt x="89" y="325"/>
                  </a:lnTo>
                  <a:lnTo>
                    <a:pt x="94" y="330"/>
                  </a:lnTo>
                  <a:lnTo>
                    <a:pt x="97" y="331"/>
                  </a:lnTo>
                  <a:lnTo>
                    <a:pt x="101" y="332"/>
                  </a:lnTo>
                  <a:lnTo>
                    <a:pt x="103" y="333"/>
                  </a:lnTo>
                  <a:lnTo>
                    <a:pt x="106" y="332"/>
                  </a:lnTo>
                  <a:lnTo>
                    <a:pt x="107" y="331"/>
                  </a:lnTo>
                  <a:lnTo>
                    <a:pt x="110" y="331"/>
                  </a:lnTo>
                  <a:lnTo>
                    <a:pt x="113" y="333"/>
                  </a:lnTo>
                  <a:lnTo>
                    <a:pt x="114" y="333"/>
                  </a:lnTo>
                  <a:lnTo>
                    <a:pt x="114" y="334"/>
                  </a:lnTo>
                  <a:lnTo>
                    <a:pt x="114" y="336"/>
                  </a:lnTo>
                  <a:lnTo>
                    <a:pt x="114" y="337"/>
                  </a:lnTo>
                  <a:lnTo>
                    <a:pt x="115" y="337"/>
                  </a:lnTo>
                  <a:lnTo>
                    <a:pt x="119" y="336"/>
                  </a:lnTo>
                  <a:lnTo>
                    <a:pt x="124" y="336"/>
                  </a:lnTo>
                  <a:lnTo>
                    <a:pt x="169" y="348"/>
                  </a:lnTo>
                  <a:lnTo>
                    <a:pt x="175" y="349"/>
                  </a:lnTo>
                  <a:lnTo>
                    <a:pt x="180" y="349"/>
                  </a:lnTo>
                  <a:lnTo>
                    <a:pt x="184" y="349"/>
                  </a:lnTo>
                  <a:lnTo>
                    <a:pt x="194" y="347"/>
                  </a:lnTo>
                  <a:lnTo>
                    <a:pt x="200" y="345"/>
                  </a:lnTo>
                  <a:lnTo>
                    <a:pt x="205" y="343"/>
                  </a:lnTo>
                  <a:lnTo>
                    <a:pt x="210" y="339"/>
                  </a:lnTo>
                  <a:lnTo>
                    <a:pt x="220" y="327"/>
                  </a:lnTo>
                  <a:lnTo>
                    <a:pt x="223" y="325"/>
                  </a:lnTo>
                  <a:lnTo>
                    <a:pt x="224" y="323"/>
                  </a:lnTo>
                  <a:lnTo>
                    <a:pt x="224" y="321"/>
                  </a:lnTo>
                  <a:lnTo>
                    <a:pt x="223" y="319"/>
                  </a:lnTo>
                  <a:lnTo>
                    <a:pt x="222" y="318"/>
                  </a:lnTo>
                  <a:lnTo>
                    <a:pt x="220" y="318"/>
                  </a:lnTo>
                  <a:lnTo>
                    <a:pt x="220" y="315"/>
                  </a:lnTo>
                  <a:lnTo>
                    <a:pt x="220" y="312"/>
                  </a:lnTo>
                  <a:lnTo>
                    <a:pt x="219" y="311"/>
                  </a:lnTo>
                  <a:lnTo>
                    <a:pt x="218" y="311"/>
                  </a:lnTo>
                  <a:lnTo>
                    <a:pt x="218" y="310"/>
                  </a:lnTo>
                  <a:lnTo>
                    <a:pt x="218" y="306"/>
                  </a:lnTo>
                  <a:lnTo>
                    <a:pt x="218" y="305"/>
                  </a:lnTo>
                  <a:lnTo>
                    <a:pt x="217" y="305"/>
                  </a:lnTo>
                  <a:lnTo>
                    <a:pt x="213" y="304"/>
                  </a:lnTo>
                  <a:lnTo>
                    <a:pt x="210" y="304"/>
                  </a:lnTo>
                  <a:lnTo>
                    <a:pt x="208" y="302"/>
                  </a:lnTo>
                  <a:lnTo>
                    <a:pt x="199" y="293"/>
                  </a:lnTo>
                  <a:lnTo>
                    <a:pt x="198" y="293"/>
                  </a:lnTo>
                  <a:lnTo>
                    <a:pt x="199" y="294"/>
                  </a:lnTo>
                  <a:lnTo>
                    <a:pt x="197" y="294"/>
                  </a:lnTo>
                  <a:lnTo>
                    <a:pt x="187" y="291"/>
                  </a:lnTo>
                  <a:lnTo>
                    <a:pt x="176" y="288"/>
                  </a:lnTo>
                  <a:lnTo>
                    <a:pt x="172" y="283"/>
                  </a:lnTo>
                  <a:lnTo>
                    <a:pt x="169" y="281"/>
                  </a:lnTo>
                  <a:lnTo>
                    <a:pt x="163" y="278"/>
                  </a:lnTo>
                  <a:lnTo>
                    <a:pt x="130" y="263"/>
                  </a:lnTo>
                  <a:lnTo>
                    <a:pt x="128" y="263"/>
                  </a:lnTo>
                  <a:lnTo>
                    <a:pt x="125" y="262"/>
                  </a:lnTo>
                  <a:lnTo>
                    <a:pt x="118" y="262"/>
                  </a:lnTo>
                  <a:lnTo>
                    <a:pt x="112" y="261"/>
                  </a:lnTo>
                  <a:lnTo>
                    <a:pt x="103" y="260"/>
                  </a:lnTo>
                  <a:lnTo>
                    <a:pt x="101" y="260"/>
                  </a:lnTo>
                  <a:lnTo>
                    <a:pt x="100" y="261"/>
                  </a:lnTo>
                  <a:lnTo>
                    <a:pt x="99" y="262"/>
                  </a:lnTo>
                  <a:lnTo>
                    <a:pt x="99" y="265"/>
                  </a:lnTo>
                  <a:lnTo>
                    <a:pt x="97" y="266"/>
                  </a:lnTo>
                  <a:lnTo>
                    <a:pt x="93" y="267"/>
                  </a:lnTo>
                  <a:lnTo>
                    <a:pt x="92" y="267"/>
                  </a:lnTo>
                  <a:lnTo>
                    <a:pt x="91" y="268"/>
                  </a:lnTo>
                  <a:lnTo>
                    <a:pt x="90" y="269"/>
                  </a:lnTo>
                  <a:lnTo>
                    <a:pt x="90" y="268"/>
                  </a:lnTo>
                  <a:lnTo>
                    <a:pt x="91" y="267"/>
                  </a:lnTo>
                  <a:lnTo>
                    <a:pt x="92" y="267"/>
                  </a:lnTo>
                  <a:lnTo>
                    <a:pt x="97" y="265"/>
                  </a:lnTo>
                  <a:lnTo>
                    <a:pt x="97" y="264"/>
                  </a:lnTo>
                  <a:lnTo>
                    <a:pt x="94" y="262"/>
                  </a:lnTo>
                  <a:lnTo>
                    <a:pt x="93" y="262"/>
                  </a:lnTo>
                  <a:lnTo>
                    <a:pt x="94" y="261"/>
                  </a:lnTo>
                  <a:lnTo>
                    <a:pt x="97" y="261"/>
                  </a:lnTo>
                  <a:lnTo>
                    <a:pt x="97" y="259"/>
                  </a:lnTo>
                  <a:lnTo>
                    <a:pt x="97" y="257"/>
                  </a:lnTo>
                  <a:lnTo>
                    <a:pt x="94" y="257"/>
                  </a:lnTo>
                  <a:lnTo>
                    <a:pt x="90" y="260"/>
                  </a:lnTo>
                  <a:lnTo>
                    <a:pt x="88" y="261"/>
                  </a:lnTo>
                  <a:lnTo>
                    <a:pt x="87" y="260"/>
                  </a:lnTo>
                  <a:lnTo>
                    <a:pt x="86" y="259"/>
                  </a:lnTo>
                  <a:lnTo>
                    <a:pt x="78" y="257"/>
                  </a:lnTo>
                  <a:lnTo>
                    <a:pt x="77" y="256"/>
                  </a:lnTo>
                  <a:lnTo>
                    <a:pt x="77" y="255"/>
                  </a:lnTo>
                  <a:lnTo>
                    <a:pt x="75" y="254"/>
                  </a:lnTo>
                  <a:lnTo>
                    <a:pt x="74" y="253"/>
                  </a:lnTo>
                  <a:lnTo>
                    <a:pt x="74" y="252"/>
                  </a:lnTo>
                  <a:lnTo>
                    <a:pt x="75" y="250"/>
                  </a:lnTo>
                  <a:lnTo>
                    <a:pt x="76" y="249"/>
                  </a:lnTo>
                  <a:lnTo>
                    <a:pt x="77" y="251"/>
                  </a:lnTo>
                  <a:lnTo>
                    <a:pt x="79" y="251"/>
                  </a:lnTo>
                  <a:lnTo>
                    <a:pt x="83" y="252"/>
                  </a:lnTo>
                  <a:lnTo>
                    <a:pt x="86" y="252"/>
                  </a:lnTo>
                  <a:lnTo>
                    <a:pt x="88" y="252"/>
                  </a:lnTo>
                  <a:lnTo>
                    <a:pt x="90" y="252"/>
                  </a:lnTo>
                  <a:lnTo>
                    <a:pt x="91" y="250"/>
                  </a:lnTo>
                  <a:lnTo>
                    <a:pt x="91" y="249"/>
                  </a:lnTo>
                  <a:lnTo>
                    <a:pt x="90" y="248"/>
                  </a:lnTo>
                  <a:lnTo>
                    <a:pt x="86" y="247"/>
                  </a:lnTo>
                  <a:lnTo>
                    <a:pt x="84" y="247"/>
                  </a:lnTo>
                  <a:lnTo>
                    <a:pt x="83" y="247"/>
                  </a:lnTo>
                  <a:lnTo>
                    <a:pt x="80" y="245"/>
                  </a:lnTo>
                  <a:lnTo>
                    <a:pt x="78" y="245"/>
                  </a:lnTo>
                  <a:lnTo>
                    <a:pt x="77" y="243"/>
                  </a:lnTo>
                  <a:lnTo>
                    <a:pt x="76" y="242"/>
                  </a:lnTo>
                  <a:lnTo>
                    <a:pt x="75" y="242"/>
                  </a:lnTo>
                  <a:lnTo>
                    <a:pt x="73" y="242"/>
                  </a:lnTo>
                  <a:lnTo>
                    <a:pt x="73" y="243"/>
                  </a:lnTo>
                  <a:lnTo>
                    <a:pt x="74" y="245"/>
                  </a:lnTo>
                  <a:lnTo>
                    <a:pt x="75" y="246"/>
                  </a:lnTo>
                  <a:lnTo>
                    <a:pt x="75" y="247"/>
                  </a:lnTo>
                  <a:lnTo>
                    <a:pt x="74" y="247"/>
                  </a:lnTo>
                  <a:lnTo>
                    <a:pt x="73" y="246"/>
                  </a:lnTo>
                  <a:lnTo>
                    <a:pt x="72" y="246"/>
                  </a:lnTo>
                  <a:lnTo>
                    <a:pt x="71" y="246"/>
                  </a:lnTo>
                  <a:lnTo>
                    <a:pt x="70" y="246"/>
                  </a:lnTo>
                  <a:lnTo>
                    <a:pt x="70" y="248"/>
                  </a:lnTo>
                  <a:lnTo>
                    <a:pt x="69" y="249"/>
                  </a:lnTo>
                  <a:lnTo>
                    <a:pt x="67" y="249"/>
                  </a:lnTo>
                  <a:lnTo>
                    <a:pt x="57" y="248"/>
                  </a:lnTo>
                  <a:lnTo>
                    <a:pt x="56" y="248"/>
                  </a:lnTo>
                  <a:lnTo>
                    <a:pt x="57" y="250"/>
                  </a:lnTo>
                  <a:lnTo>
                    <a:pt x="57" y="253"/>
                  </a:lnTo>
                  <a:lnTo>
                    <a:pt x="56" y="254"/>
                  </a:lnTo>
                  <a:lnTo>
                    <a:pt x="55" y="254"/>
                  </a:lnTo>
                  <a:lnTo>
                    <a:pt x="51" y="254"/>
                  </a:lnTo>
                  <a:lnTo>
                    <a:pt x="46" y="252"/>
                  </a:lnTo>
                  <a:lnTo>
                    <a:pt x="45" y="252"/>
                  </a:lnTo>
                  <a:lnTo>
                    <a:pt x="45" y="253"/>
                  </a:lnTo>
                  <a:lnTo>
                    <a:pt x="43" y="255"/>
                  </a:lnTo>
                  <a:lnTo>
                    <a:pt x="41" y="259"/>
                  </a:lnTo>
                  <a:lnTo>
                    <a:pt x="36" y="260"/>
                  </a:lnTo>
                  <a:lnTo>
                    <a:pt x="33" y="261"/>
                  </a:lnTo>
                  <a:lnTo>
                    <a:pt x="30" y="264"/>
                  </a:lnTo>
                  <a:lnTo>
                    <a:pt x="28" y="267"/>
                  </a:lnTo>
                  <a:lnTo>
                    <a:pt x="25" y="269"/>
                  </a:lnTo>
                  <a:lnTo>
                    <a:pt x="18" y="271"/>
                  </a:lnTo>
                  <a:lnTo>
                    <a:pt x="17" y="273"/>
                  </a:lnTo>
                  <a:lnTo>
                    <a:pt x="18" y="273"/>
                  </a:lnTo>
                  <a:lnTo>
                    <a:pt x="20" y="273"/>
                  </a:lnTo>
                  <a:lnTo>
                    <a:pt x="21" y="273"/>
                  </a:lnTo>
                  <a:lnTo>
                    <a:pt x="21" y="274"/>
                  </a:lnTo>
                  <a:lnTo>
                    <a:pt x="18" y="283"/>
                  </a:lnTo>
                  <a:lnTo>
                    <a:pt x="18" y="284"/>
                  </a:lnTo>
                  <a:lnTo>
                    <a:pt x="19" y="285"/>
                  </a:lnTo>
                  <a:lnTo>
                    <a:pt x="21" y="291"/>
                  </a:lnTo>
                  <a:lnTo>
                    <a:pt x="22" y="292"/>
                  </a:lnTo>
                  <a:lnTo>
                    <a:pt x="31" y="294"/>
                  </a:lnTo>
                  <a:lnTo>
                    <a:pt x="32" y="295"/>
                  </a:lnTo>
                  <a:lnTo>
                    <a:pt x="32" y="296"/>
                  </a:lnTo>
                  <a:lnTo>
                    <a:pt x="37" y="303"/>
                  </a:lnTo>
                  <a:lnTo>
                    <a:pt x="42" y="306"/>
                  </a:lnTo>
                  <a:lnTo>
                    <a:pt x="42" y="307"/>
                  </a:lnTo>
                  <a:lnTo>
                    <a:pt x="32" y="320"/>
                  </a:lnTo>
                  <a:lnTo>
                    <a:pt x="29" y="323"/>
                  </a:lnTo>
                  <a:lnTo>
                    <a:pt x="28" y="325"/>
                  </a:lnTo>
                  <a:lnTo>
                    <a:pt x="28" y="327"/>
                  </a:lnTo>
                  <a:lnTo>
                    <a:pt x="30" y="332"/>
                  </a:lnTo>
                  <a:lnTo>
                    <a:pt x="32" y="334"/>
                  </a:lnTo>
                  <a:lnTo>
                    <a:pt x="36" y="343"/>
                  </a:lnTo>
                  <a:lnTo>
                    <a:pt x="44" y="359"/>
                  </a:lnTo>
                  <a:lnTo>
                    <a:pt x="44" y="360"/>
                  </a:lnTo>
                  <a:lnTo>
                    <a:pt x="43" y="360"/>
                  </a:lnTo>
                  <a:lnTo>
                    <a:pt x="38" y="361"/>
                  </a:lnTo>
                  <a:lnTo>
                    <a:pt x="37" y="361"/>
                  </a:lnTo>
                  <a:lnTo>
                    <a:pt x="37" y="362"/>
                  </a:lnTo>
                  <a:lnTo>
                    <a:pt x="37" y="364"/>
                  </a:lnTo>
                  <a:lnTo>
                    <a:pt x="37" y="366"/>
                  </a:lnTo>
                  <a:lnTo>
                    <a:pt x="36" y="368"/>
                  </a:lnTo>
                  <a:lnTo>
                    <a:pt x="36" y="371"/>
                  </a:lnTo>
                  <a:lnTo>
                    <a:pt x="36" y="372"/>
                  </a:lnTo>
                  <a:lnTo>
                    <a:pt x="39" y="374"/>
                  </a:lnTo>
                  <a:lnTo>
                    <a:pt x="39" y="375"/>
                  </a:lnTo>
                  <a:lnTo>
                    <a:pt x="38" y="375"/>
                  </a:lnTo>
                  <a:lnTo>
                    <a:pt x="36" y="376"/>
                  </a:lnTo>
                  <a:lnTo>
                    <a:pt x="36" y="377"/>
                  </a:lnTo>
                  <a:lnTo>
                    <a:pt x="36" y="380"/>
                  </a:lnTo>
                  <a:lnTo>
                    <a:pt x="37" y="381"/>
                  </a:lnTo>
                  <a:lnTo>
                    <a:pt x="38" y="382"/>
                  </a:lnTo>
                  <a:lnTo>
                    <a:pt x="42" y="382"/>
                  </a:lnTo>
                  <a:lnTo>
                    <a:pt x="45" y="385"/>
                  </a:lnTo>
                  <a:lnTo>
                    <a:pt x="45" y="386"/>
                  </a:lnTo>
                  <a:lnTo>
                    <a:pt x="45" y="387"/>
                  </a:lnTo>
                  <a:lnTo>
                    <a:pt x="42" y="388"/>
                  </a:lnTo>
                  <a:lnTo>
                    <a:pt x="42" y="389"/>
                  </a:lnTo>
                  <a:lnTo>
                    <a:pt x="43" y="392"/>
                  </a:lnTo>
                  <a:lnTo>
                    <a:pt x="45" y="394"/>
                  </a:lnTo>
                  <a:lnTo>
                    <a:pt x="48" y="395"/>
                  </a:lnTo>
                  <a:lnTo>
                    <a:pt x="50" y="396"/>
                  </a:lnTo>
                  <a:lnTo>
                    <a:pt x="51" y="399"/>
                  </a:lnTo>
                  <a:lnTo>
                    <a:pt x="51" y="402"/>
                  </a:lnTo>
                  <a:lnTo>
                    <a:pt x="50" y="404"/>
                  </a:lnTo>
                  <a:lnTo>
                    <a:pt x="47" y="406"/>
                  </a:lnTo>
                  <a:lnTo>
                    <a:pt x="43" y="409"/>
                  </a:lnTo>
                  <a:lnTo>
                    <a:pt x="42" y="409"/>
                  </a:lnTo>
                  <a:lnTo>
                    <a:pt x="43" y="410"/>
                  </a:lnTo>
                  <a:lnTo>
                    <a:pt x="61" y="423"/>
                  </a:lnTo>
                  <a:lnTo>
                    <a:pt x="63" y="424"/>
                  </a:lnTo>
                  <a:lnTo>
                    <a:pt x="65" y="428"/>
                  </a:lnTo>
                  <a:lnTo>
                    <a:pt x="66" y="430"/>
                  </a:lnTo>
                  <a:lnTo>
                    <a:pt x="66" y="432"/>
                  </a:lnTo>
                  <a:lnTo>
                    <a:pt x="63" y="437"/>
                  </a:lnTo>
                  <a:lnTo>
                    <a:pt x="61" y="442"/>
                  </a:lnTo>
                  <a:lnTo>
                    <a:pt x="51" y="450"/>
                  </a:lnTo>
                  <a:lnTo>
                    <a:pt x="42" y="460"/>
                  </a:lnTo>
                  <a:lnTo>
                    <a:pt x="38" y="462"/>
                  </a:lnTo>
                  <a:lnTo>
                    <a:pt x="35" y="465"/>
                  </a:lnTo>
                  <a:lnTo>
                    <a:pt x="28" y="472"/>
                  </a:lnTo>
                  <a:lnTo>
                    <a:pt x="21" y="477"/>
                  </a:lnTo>
                  <a:lnTo>
                    <a:pt x="14" y="483"/>
                  </a:lnTo>
                  <a:lnTo>
                    <a:pt x="8" y="487"/>
                  </a:lnTo>
                  <a:lnTo>
                    <a:pt x="7" y="489"/>
                  </a:lnTo>
                  <a:lnTo>
                    <a:pt x="10" y="488"/>
                  </a:lnTo>
                  <a:lnTo>
                    <a:pt x="16" y="487"/>
                  </a:lnTo>
                  <a:lnTo>
                    <a:pt x="19" y="486"/>
                  </a:lnTo>
                  <a:lnTo>
                    <a:pt x="20" y="485"/>
                  </a:lnTo>
                  <a:lnTo>
                    <a:pt x="21" y="486"/>
                  </a:lnTo>
                  <a:lnTo>
                    <a:pt x="20" y="487"/>
                  </a:lnTo>
                  <a:lnTo>
                    <a:pt x="19" y="488"/>
                  </a:lnTo>
                  <a:lnTo>
                    <a:pt x="20" y="488"/>
                  </a:lnTo>
                  <a:lnTo>
                    <a:pt x="20" y="490"/>
                  </a:lnTo>
                  <a:lnTo>
                    <a:pt x="18" y="488"/>
                  </a:lnTo>
                  <a:lnTo>
                    <a:pt x="17" y="489"/>
                  </a:lnTo>
                  <a:lnTo>
                    <a:pt x="18" y="489"/>
                  </a:lnTo>
                  <a:lnTo>
                    <a:pt x="20" y="491"/>
                  </a:lnTo>
                  <a:lnTo>
                    <a:pt x="22" y="493"/>
                  </a:lnTo>
                  <a:lnTo>
                    <a:pt x="31" y="497"/>
                  </a:lnTo>
                  <a:lnTo>
                    <a:pt x="42" y="501"/>
                  </a:lnTo>
                  <a:lnTo>
                    <a:pt x="43" y="501"/>
                  </a:lnTo>
                  <a:lnTo>
                    <a:pt x="45" y="502"/>
                  </a:lnTo>
                  <a:lnTo>
                    <a:pt x="45" y="504"/>
                  </a:lnTo>
                  <a:lnTo>
                    <a:pt x="44" y="504"/>
                  </a:lnTo>
                  <a:lnTo>
                    <a:pt x="33" y="502"/>
                  </a:lnTo>
                  <a:lnTo>
                    <a:pt x="30" y="502"/>
                  </a:lnTo>
                  <a:lnTo>
                    <a:pt x="28" y="502"/>
                  </a:lnTo>
                  <a:lnTo>
                    <a:pt x="27" y="503"/>
                  </a:lnTo>
                  <a:lnTo>
                    <a:pt x="24" y="506"/>
                  </a:lnTo>
                  <a:lnTo>
                    <a:pt x="22" y="507"/>
                  </a:lnTo>
                  <a:lnTo>
                    <a:pt x="21" y="506"/>
                  </a:lnTo>
                  <a:lnTo>
                    <a:pt x="18" y="505"/>
                  </a:lnTo>
                  <a:lnTo>
                    <a:pt x="16" y="506"/>
                  </a:lnTo>
                  <a:lnTo>
                    <a:pt x="14" y="507"/>
                  </a:lnTo>
                  <a:lnTo>
                    <a:pt x="13" y="507"/>
                  </a:lnTo>
                  <a:lnTo>
                    <a:pt x="11" y="507"/>
                  </a:lnTo>
                  <a:lnTo>
                    <a:pt x="11" y="509"/>
                  </a:lnTo>
                  <a:lnTo>
                    <a:pt x="10" y="511"/>
                  </a:lnTo>
                  <a:lnTo>
                    <a:pt x="10" y="514"/>
                  </a:lnTo>
                  <a:lnTo>
                    <a:pt x="11" y="515"/>
                  </a:lnTo>
                  <a:lnTo>
                    <a:pt x="11" y="516"/>
                  </a:lnTo>
                  <a:lnTo>
                    <a:pt x="10" y="517"/>
                  </a:lnTo>
                  <a:lnTo>
                    <a:pt x="10" y="518"/>
                  </a:lnTo>
                  <a:lnTo>
                    <a:pt x="8" y="520"/>
                  </a:lnTo>
                  <a:lnTo>
                    <a:pt x="7" y="521"/>
                  </a:lnTo>
                  <a:lnTo>
                    <a:pt x="5" y="526"/>
                  </a:lnTo>
                  <a:lnTo>
                    <a:pt x="3" y="528"/>
                  </a:lnTo>
                  <a:lnTo>
                    <a:pt x="1" y="531"/>
                  </a:lnTo>
                  <a:lnTo>
                    <a:pt x="2" y="537"/>
                  </a:lnTo>
                  <a:lnTo>
                    <a:pt x="1" y="541"/>
                  </a:lnTo>
                  <a:lnTo>
                    <a:pt x="2" y="543"/>
                  </a:lnTo>
                  <a:lnTo>
                    <a:pt x="2" y="545"/>
                  </a:lnTo>
                  <a:lnTo>
                    <a:pt x="5" y="549"/>
                  </a:lnTo>
                  <a:lnTo>
                    <a:pt x="6" y="552"/>
                  </a:lnTo>
                  <a:lnTo>
                    <a:pt x="6" y="553"/>
                  </a:lnTo>
                  <a:lnTo>
                    <a:pt x="5" y="553"/>
                  </a:lnTo>
                  <a:lnTo>
                    <a:pt x="3" y="553"/>
                  </a:lnTo>
                  <a:lnTo>
                    <a:pt x="3" y="554"/>
                  </a:lnTo>
                  <a:lnTo>
                    <a:pt x="0" y="557"/>
                  </a:lnTo>
                  <a:lnTo>
                    <a:pt x="0" y="558"/>
                  </a:lnTo>
                  <a:lnTo>
                    <a:pt x="1" y="560"/>
                  </a:lnTo>
                  <a:lnTo>
                    <a:pt x="4" y="562"/>
                  </a:lnTo>
                  <a:lnTo>
                    <a:pt x="6" y="563"/>
                  </a:lnTo>
                  <a:lnTo>
                    <a:pt x="7" y="565"/>
                  </a:lnTo>
                  <a:lnTo>
                    <a:pt x="7" y="566"/>
                  </a:lnTo>
                  <a:lnTo>
                    <a:pt x="6" y="569"/>
                  </a:lnTo>
                  <a:lnTo>
                    <a:pt x="5" y="570"/>
                  </a:lnTo>
                  <a:lnTo>
                    <a:pt x="6" y="572"/>
                  </a:lnTo>
                  <a:lnTo>
                    <a:pt x="4" y="574"/>
                  </a:lnTo>
                  <a:lnTo>
                    <a:pt x="4" y="575"/>
                  </a:lnTo>
                  <a:lnTo>
                    <a:pt x="5" y="575"/>
                  </a:lnTo>
                  <a:lnTo>
                    <a:pt x="6" y="575"/>
                  </a:lnTo>
                  <a:lnTo>
                    <a:pt x="7" y="575"/>
                  </a:lnTo>
                  <a:lnTo>
                    <a:pt x="8" y="576"/>
                  </a:lnTo>
                  <a:lnTo>
                    <a:pt x="9" y="576"/>
                  </a:lnTo>
                  <a:lnTo>
                    <a:pt x="11" y="583"/>
                  </a:lnTo>
                  <a:lnTo>
                    <a:pt x="13" y="586"/>
                  </a:lnTo>
                  <a:lnTo>
                    <a:pt x="13" y="588"/>
                  </a:lnTo>
                  <a:lnTo>
                    <a:pt x="13" y="591"/>
                  </a:lnTo>
                  <a:lnTo>
                    <a:pt x="15" y="593"/>
                  </a:lnTo>
                  <a:lnTo>
                    <a:pt x="21" y="596"/>
                  </a:lnTo>
                  <a:lnTo>
                    <a:pt x="24" y="596"/>
                  </a:lnTo>
                  <a:lnTo>
                    <a:pt x="29" y="595"/>
                  </a:lnTo>
                  <a:lnTo>
                    <a:pt x="30" y="595"/>
                  </a:lnTo>
                  <a:lnTo>
                    <a:pt x="31" y="597"/>
                  </a:lnTo>
                  <a:lnTo>
                    <a:pt x="32" y="598"/>
                  </a:lnTo>
                  <a:lnTo>
                    <a:pt x="32" y="599"/>
                  </a:lnTo>
                  <a:lnTo>
                    <a:pt x="32" y="600"/>
                  </a:lnTo>
                  <a:lnTo>
                    <a:pt x="34" y="601"/>
                  </a:lnTo>
                  <a:lnTo>
                    <a:pt x="35" y="601"/>
                  </a:lnTo>
                  <a:lnTo>
                    <a:pt x="39" y="599"/>
                  </a:lnTo>
                  <a:lnTo>
                    <a:pt x="43" y="598"/>
                  </a:lnTo>
                  <a:lnTo>
                    <a:pt x="48" y="598"/>
                  </a:lnTo>
                  <a:lnTo>
                    <a:pt x="49" y="599"/>
                  </a:lnTo>
                  <a:lnTo>
                    <a:pt x="56" y="603"/>
                  </a:lnTo>
                  <a:lnTo>
                    <a:pt x="57" y="603"/>
                  </a:lnTo>
                  <a:lnTo>
                    <a:pt x="57" y="604"/>
                  </a:lnTo>
                  <a:lnTo>
                    <a:pt x="57" y="609"/>
                  </a:lnTo>
                  <a:lnTo>
                    <a:pt x="56" y="611"/>
                  </a:lnTo>
                  <a:lnTo>
                    <a:pt x="56" y="612"/>
                  </a:lnTo>
                  <a:lnTo>
                    <a:pt x="57" y="613"/>
                  </a:lnTo>
                  <a:lnTo>
                    <a:pt x="58" y="615"/>
                  </a:lnTo>
                  <a:lnTo>
                    <a:pt x="58" y="616"/>
                  </a:lnTo>
                  <a:lnTo>
                    <a:pt x="55" y="621"/>
                  </a:lnTo>
                  <a:lnTo>
                    <a:pt x="55" y="622"/>
                  </a:lnTo>
                  <a:lnTo>
                    <a:pt x="56" y="622"/>
                  </a:lnTo>
                  <a:lnTo>
                    <a:pt x="59" y="624"/>
                  </a:lnTo>
                  <a:lnTo>
                    <a:pt x="60" y="625"/>
                  </a:lnTo>
                  <a:lnTo>
                    <a:pt x="61" y="627"/>
                  </a:lnTo>
                  <a:lnTo>
                    <a:pt x="61" y="629"/>
                  </a:lnTo>
                  <a:lnTo>
                    <a:pt x="62" y="630"/>
                  </a:lnTo>
                  <a:lnTo>
                    <a:pt x="65" y="634"/>
                  </a:lnTo>
                  <a:lnTo>
                    <a:pt x="67" y="636"/>
                  </a:lnTo>
                  <a:lnTo>
                    <a:pt x="71" y="638"/>
                  </a:lnTo>
                  <a:lnTo>
                    <a:pt x="71" y="639"/>
                  </a:lnTo>
                  <a:lnTo>
                    <a:pt x="71" y="641"/>
                  </a:lnTo>
                  <a:lnTo>
                    <a:pt x="71" y="642"/>
                  </a:lnTo>
                  <a:lnTo>
                    <a:pt x="71" y="643"/>
                  </a:lnTo>
                  <a:lnTo>
                    <a:pt x="72" y="644"/>
                  </a:lnTo>
                  <a:lnTo>
                    <a:pt x="81" y="645"/>
                  </a:lnTo>
                  <a:lnTo>
                    <a:pt x="81" y="646"/>
                  </a:lnTo>
                  <a:lnTo>
                    <a:pt x="80" y="648"/>
                  </a:lnTo>
                  <a:lnTo>
                    <a:pt x="81" y="649"/>
                  </a:lnTo>
                  <a:lnTo>
                    <a:pt x="85" y="651"/>
                  </a:lnTo>
                  <a:lnTo>
                    <a:pt x="86" y="652"/>
                  </a:lnTo>
                  <a:lnTo>
                    <a:pt x="85" y="654"/>
                  </a:lnTo>
                  <a:lnTo>
                    <a:pt x="76" y="658"/>
                  </a:lnTo>
                  <a:lnTo>
                    <a:pt x="74" y="658"/>
                  </a:lnTo>
                  <a:lnTo>
                    <a:pt x="70" y="658"/>
                  </a:lnTo>
                  <a:lnTo>
                    <a:pt x="64" y="658"/>
                  </a:lnTo>
                  <a:lnTo>
                    <a:pt x="63" y="658"/>
                  </a:lnTo>
                  <a:lnTo>
                    <a:pt x="63" y="659"/>
                  </a:lnTo>
                  <a:lnTo>
                    <a:pt x="63" y="662"/>
                  </a:lnTo>
                  <a:lnTo>
                    <a:pt x="67" y="666"/>
                  </a:lnTo>
                  <a:lnTo>
                    <a:pt x="67" y="668"/>
                  </a:lnTo>
                  <a:lnTo>
                    <a:pt x="66" y="671"/>
                  </a:lnTo>
                  <a:lnTo>
                    <a:pt x="66" y="676"/>
                  </a:lnTo>
                  <a:lnTo>
                    <a:pt x="70" y="679"/>
                  </a:lnTo>
                  <a:lnTo>
                    <a:pt x="71" y="680"/>
                  </a:lnTo>
                  <a:lnTo>
                    <a:pt x="72" y="681"/>
                  </a:lnTo>
                  <a:lnTo>
                    <a:pt x="75" y="681"/>
                  </a:lnTo>
                  <a:lnTo>
                    <a:pt x="77" y="681"/>
                  </a:lnTo>
                  <a:lnTo>
                    <a:pt x="79" y="680"/>
                  </a:lnTo>
                  <a:lnTo>
                    <a:pt x="81" y="676"/>
                  </a:lnTo>
                  <a:lnTo>
                    <a:pt x="83" y="676"/>
                  </a:lnTo>
                  <a:lnTo>
                    <a:pt x="90" y="677"/>
                  </a:lnTo>
                  <a:lnTo>
                    <a:pt x="97" y="674"/>
                  </a:lnTo>
                  <a:lnTo>
                    <a:pt x="100" y="674"/>
                  </a:lnTo>
                  <a:lnTo>
                    <a:pt x="103" y="674"/>
                  </a:lnTo>
                  <a:lnTo>
                    <a:pt x="106" y="679"/>
                  </a:lnTo>
                  <a:lnTo>
                    <a:pt x="107" y="680"/>
                  </a:lnTo>
                  <a:lnTo>
                    <a:pt x="108" y="682"/>
                  </a:lnTo>
                  <a:lnTo>
                    <a:pt x="110" y="684"/>
                  </a:lnTo>
                  <a:lnTo>
                    <a:pt x="112" y="685"/>
                  </a:lnTo>
                  <a:lnTo>
                    <a:pt x="113" y="686"/>
                  </a:lnTo>
                  <a:lnTo>
                    <a:pt x="113" y="687"/>
                  </a:lnTo>
                  <a:lnTo>
                    <a:pt x="110" y="688"/>
                  </a:lnTo>
                  <a:lnTo>
                    <a:pt x="108" y="690"/>
                  </a:lnTo>
                  <a:lnTo>
                    <a:pt x="107" y="691"/>
                  </a:lnTo>
                  <a:lnTo>
                    <a:pt x="110" y="692"/>
                  </a:lnTo>
                  <a:lnTo>
                    <a:pt x="110" y="694"/>
                  </a:lnTo>
                  <a:lnTo>
                    <a:pt x="110" y="696"/>
                  </a:lnTo>
                  <a:lnTo>
                    <a:pt x="110" y="697"/>
                  </a:lnTo>
                  <a:lnTo>
                    <a:pt x="111" y="698"/>
                  </a:lnTo>
                  <a:lnTo>
                    <a:pt x="115" y="699"/>
                  </a:lnTo>
                  <a:lnTo>
                    <a:pt x="117" y="699"/>
                  </a:lnTo>
                  <a:lnTo>
                    <a:pt x="118" y="700"/>
                  </a:lnTo>
                  <a:lnTo>
                    <a:pt x="119" y="699"/>
                  </a:lnTo>
                  <a:lnTo>
                    <a:pt x="120" y="699"/>
                  </a:lnTo>
                  <a:lnTo>
                    <a:pt x="121" y="699"/>
                  </a:lnTo>
                  <a:lnTo>
                    <a:pt x="128" y="702"/>
                  </a:lnTo>
                  <a:lnTo>
                    <a:pt x="128" y="704"/>
                  </a:lnTo>
                  <a:lnTo>
                    <a:pt x="127" y="705"/>
                  </a:lnTo>
                  <a:lnTo>
                    <a:pt x="127" y="706"/>
                  </a:lnTo>
                  <a:lnTo>
                    <a:pt x="129" y="711"/>
                  </a:lnTo>
                  <a:lnTo>
                    <a:pt x="129" y="713"/>
                  </a:lnTo>
                  <a:lnTo>
                    <a:pt x="130" y="715"/>
                  </a:lnTo>
                  <a:lnTo>
                    <a:pt x="132" y="716"/>
                  </a:lnTo>
                  <a:lnTo>
                    <a:pt x="132" y="718"/>
                  </a:lnTo>
                  <a:lnTo>
                    <a:pt x="134" y="718"/>
                  </a:lnTo>
                  <a:lnTo>
                    <a:pt x="138" y="715"/>
                  </a:lnTo>
                  <a:lnTo>
                    <a:pt x="140" y="716"/>
                  </a:lnTo>
                  <a:lnTo>
                    <a:pt x="146" y="719"/>
                  </a:lnTo>
                  <a:lnTo>
                    <a:pt x="148" y="719"/>
                  </a:lnTo>
                  <a:lnTo>
                    <a:pt x="160" y="715"/>
                  </a:lnTo>
                  <a:lnTo>
                    <a:pt x="161" y="715"/>
                  </a:lnTo>
                  <a:lnTo>
                    <a:pt x="170" y="726"/>
                  </a:lnTo>
                  <a:lnTo>
                    <a:pt x="171" y="726"/>
                  </a:lnTo>
                  <a:lnTo>
                    <a:pt x="174" y="724"/>
                  </a:lnTo>
                  <a:lnTo>
                    <a:pt x="175" y="723"/>
                  </a:lnTo>
                  <a:lnTo>
                    <a:pt x="181" y="725"/>
                  </a:lnTo>
                  <a:lnTo>
                    <a:pt x="183" y="727"/>
                  </a:lnTo>
                  <a:lnTo>
                    <a:pt x="186" y="728"/>
                  </a:lnTo>
                  <a:lnTo>
                    <a:pt x="188" y="727"/>
                  </a:lnTo>
                  <a:lnTo>
                    <a:pt x="189" y="727"/>
                  </a:lnTo>
                  <a:lnTo>
                    <a:pt x="190" y="727"/>
                  </a:lnTo>
                  <a:lnTo>
                    <a:pt x="195" y="732"/>
                  </a:lnTo>
                  <a:lnTo>
                    <a:pt x="198" y="734"/>
                  </a:lnTo>
                  <a:lnTo>
                    <a:pt x="201" y="734"/>
                  </a:lnTo>
                  <a:lnTo>
                    <a:pt x="203" y="734"/>
                  </a:lnTo>
                  <a:lnTo>
                    <a:pt x="204" y="734"/>
                  </a:lnTo>
                  <a:lnTo>
                    <a:pt x="204" y="737"/>
                  </a:lnTo>
                  <a:lnTo>
                    <a:pt x="203" y="739"/>
                  </a:lnTo>
                  <a:lnTo>
                    <a:pt x="203" y="741"/>
                  </a:lnTo>
                  <a:lnTo>
                    <a:pt x="200" y="743"/>
                  </a:lnTo>
                  <a:lnTo>
                    <a:pt x="198" y="746"/>
                  </a:lnTo>
                  <a:lnTo>
                    <a:pt x="197" y="746"/>
                  </a:lnTo>
                  <a:lnTo>
                    <a:pt x="198" y="747"/>
                  </a:lnTo>
                  <a:lnTo>
                    <a:pt x="199" y="748"/>
                  </a:lnTo>
                  <a:lnTo>
                    <a:pt x="201" y="749"/>
                  </a:lnTo>
                  <a:lnTo>
                    <a:pt x="202" y="749"/>
                  </a:lnTo>
                  <a:lnTo>
                    <a:pt x="201" y="749"/>
                  </a:lnTo>
                  <a:lnTo>
                    <a:pt x="199" y="750"/>
                  </a:lnTo>
                  <a:lnTo>
                    <a:pt x="197" y="751"/>
                  </a:lnTo>
                  <a:lnTo>
                    <a:pt x="197" y="753"/>
                  </a:lnTo>
                  <a:lnTo>
                    <a:pt x="198" y="754"/>
                  </a:lnTo>
                  <a:lnTo>
                    <a:pt x="199" y="755"/>
                  </a:lnTo>
                  <a:lnTo>
                    <a:pt x="200" y="756"/>
                  </a:lnTo>
                  <a:lnTo>
                    <a:pt x="201" y="760"/>
                  </a:lnTo>
                  <a:lnTo>
                    <a:pt x="201" y="761"/>
                  </a:lnTo>
                  <a:lnTo>
                    <a:pt x="200" y="764"/>
                  </a:lnTo>
                  <a:lnTo>
                    <a:pt x="198" y="768"/>
                  </a:lnTo>
                  <a:lnTo>
                    <a:pt x="197" y="769"/>
                  </a:lnTo>
                  <a:lnTo>
                    <a:pt x="187" y="769"/>
                  </a:lnTo>
                  <a:lnTo>
                    <a:pt x="186" y="769"/>
                  </a:lnTo>
                  <a:lnTo>
                    <a:pt x="182" y="771"/>
                  </a:lnTo>
                  <a:lnTo>
                    <a:pt x="177" y="774"/>
                  </a:lnTo>
                  <a:lnTo>
                    <a:pt x="176" y="774"/>
                  </a:lnTo>
                  <a:lnTo>
                    <a:pt x="175" y="775"/>
                  </a:lnTo>
                  <a:lnTo>
                    <a:pt x="174" y="777"/>
                  </a:lnTo>
                  <a:lnTo>
                    <a:pt x="173" y="784"/>
                  </a:lnTo>
                  <a:lnTo>
                    <a:pt x="175" y="783"/>
                  </a:lnTo>
                  <a:lnTo>
                    <a:pt x="177" y="783"/>
                  </a:lnTo>
                  <a:lnTo>
                    <a:pt x="178" y="783"/>
                  </a:lnTo>
                  <a:lnTo>
                    <a:pt x="180" y="783"/>
                  </a:lnTo>
                  <a:lnTo>
                    <a:pt x="182" y="783"/>
                  </a:lnTo>
                  <a:lnTo>
                    <a:pt x="185" y="782"/>
                  </a:lnTo>
                  <a:lnTo>
                    <a:pt x="186" y="781"/>
                  </a:lnTo>
                  <a:lnTo>
                    <a:pt x="188" y="781"/>
                  </a:lnTo>
                  <a:lnTo>
                    <a:pt x="190" y="782"/>
                  </a:lnTo>
                  <a:lnTo>
                    <a:pt x="190" y="783"/>
                  </a:lnTo>
                  <a:lnTo>
                    <a:pt x="190" y="784"/>
                  </a:lnTo>
                  <a:lnTo>
                    <a:pt x="189" y="785"/>
                  </a:lnTo>
                  <a:lnTo>
                    <a:pt x="184" y="788"/>
                  </a:lnTo>
                  <a:lnTo>
                    <a:pt x="180" y="789"/>
                  </a:lnTo>
                  <a:lnTo>
                    <a:pt x="177" y="790"/>
                  </a:lnTo>
                  <a:lnTo>
                    <a:pt x="176" y="790"/>
                  </a:lnTo>
                  <a:lnTo>
                    <a:pt x="177" y="791"/>
                  </a:lnTo>
                  <a:lnTo>
                    <a:pt x="180" y="792"/>
                  </a:lnTo>
                  <a:lnTo>
                    <a:pt x="180" y="793"/>
                  </a:lnTo>
                  <a:lnTo>
                    <a:pt x="178" y="793"/>
                  </a:lnTo>
                  <a:lnTo>
                    <a:pt x="168" y="794"/>
                  </a:lnTo>
                  <a:lnTo>
                    <a:pt x="167" y="793"/>
                  </a:lnTo>
                  <a:lnTo>
                    <a:pt x="166" y="793"/>
                  </a:lnTo>
                  <a:lnTo>
                    <a:pt x="167" y="794"/>
                  </a:lnTo>
                  <a:lnTo>
                    <a:pt x="169" y="797"/>
                  </a:lnTo>
                  <a:lnTo>
                    <a:pt x="173" y="799"/>
                  </a:lnTo>
                  <a:lnTo>
                    <a:pt x="176" y="802"/>
                  </a:lnTo>
                  <a:lnTo>
                    <a:pt x="178" y="804"/>
                  </a:lnTo>
                  <a:lnTo>
                    <a:pt x="180" y="806"/>
                  </a:lnTo>
                  <a:lnTo>
                    <a:pt x="178" y="806"/>
                  </a:lnTo>
                  <a:lnTo>
                    <a:pt x="175" y="805"/>
                  </a:lnTo>
                  <a:lnTo>
                    <a:pt x="174" y="804"/>
                  </a:lnTo>
                  <a:lnTo>
                    <a:pt x="173" y="806"/>
                  </a:lnTo>
                  <a:lnTo>
                    <a:pt x="171" y="808"/>
                  </a:lnTo>
                  <a:lnTo>
                    <a:pt x="171" y="807"/>
                  </a:lnTo>
                  <a:lnTo>
                    <a:pt x="171" y="805"/>
                  </a:lnTo>
                  <a:lnTo>
                    <a:pt x="170" y="805"/>
                  </a:lnTo>
                  <a:lnTo>
                    <a:pt x="169" y="806"/>
                  </a:lnTo>
                  <a:lnTo>
                    <a:pt x="164" y="813"/>
                  </a:lnTo>
                  <a:lnTo>
                    <a:pt x="163" y="815"/>
                  </a:lnTo>
                  <a:lnTo>
                    <a:pt x="164" y="816"/>
                  </a:lnTo>
                  <a:lnTo>
                    <a:pt x="166" y="818"/>
                  </a:lnTo>
                  <a:lnTo>
                    <a:pt x="166" y="819"/>
                  </a:lnTo>
                  <a:lnTo>
                    <a:pt x="166" y="820"/>
                  </a:lnTo>
                  <a:lnTo>
                    <a:pt x="162" y="820"/>
                  </a:lnTo>
                  <a:lnTo>
                    <a:pt x="159" y="820"/>
                  </a:lnTo>
                  <a:lnTo>
                    <a:pt x="154" y="818"/>
                  </a:lnTo>
                  <a:lnTo>
                    <a:pt x="150" y="818"/>
                  </a:lnTo>
                  <a:lnTo>
                    <a:pt x="150" y="819"/>
                  </a:lnTo>
                  <a:lnTo>
                    <a:pt x="153" y="820"/>
                  </a:lnTo>
                  <a:lnTo>
                    <a:pt x="153" y="821"/>
                  </a:lnTo>
                  <a:lnTo>
                    <a:pt x="150" y="822"/>
                  </a:lnTo>
                  <a:lnTo>
                    <a:pt x="148" y="822"/>
                  </a:lnTo>
                  <a:lnTo>
                    <a:pt x="149" y="823"/>
                  </a:lnTo>
                  <a:lnTo>
                    <a:pt x="153" y="825"/>
                  </a:lnTo>
                  <a:lnTo>
                    <a:pt x="157" y="827"/>
                  </a:lnTo>
                  <a:lnTo>
                    <a:pt x="160" y="831"/>
                  </a:lnTo>
                  <a:lnTo>
                    <a:pt x="162" y="832"/>
                  </a:lnTo>
                  <a:lnTo>
                    <a:pt x="164" y="832"/>
                  </a:lnTo>
                  <a:lnTo>
                    <a:pt x="168" y="833"/>
                  </a:lnTo>
                  <a:lnTo>
                    <a:pt x="169" y="833"/>
                  </a:lnTo>
                  <a:lnTo>
                    <a:pt x="171" y="835"/>
                  </a:lnTo>
                  <a:lnTo>
                    <a:pt x="172" y="837"/>
                  </a:lnTo>
                  <a:lnTo>
                    <a:pt x="173" y="838"/>
                  </a:lnTo>
                  <a:lnTo>
                    <a:pt x="178" y="839"/>
                  </a:lnTo>
                  <a:lnTo>
                    <a:pt x="182" y="840"/>
                  </a:lnTo>
                  <a:lnTo>
                    <a:pt x="184" y="843"/>
                  </a:lnTo>
                  <a:lnTo>
                    <a:pt x="190" y="847"/>
                  </a:lnTo>
                  <a:lnTo>
                    <a:pt x="202" y="858"/>
                  </a:lnTo>
                  <a:lnTo>
                    <a:pt x="202" y="855"/>
                  </a:lnTo>
                  <a:lnTo>
                    <a:pt x="203" y="855"/>
                  </a:lnTo>
                  <a:lnTo>
                    <a:pt x="205" y="854"/>
                  </a:lnTo>
                  <a:lnTo>
                    <a:pt x="210" y="855"/>
                  </a:lnTo>
                  <a:lnTo>
                    <a:pt x="213" y="855"/>
                  </a:lnTo>
                  <a:lnTo>
                    <a:pt x="217" y="857"/>
                  </a:lnTo>
                  <a:lnTo>
                    <a:pt x="226" y="860"/>
                  </a:lnTo>
                  <a:lnTo>
                    <a:pt x="234" y="862"/>
                  </a:lnTo>
                  <a:lnTo>
                    <a:pt x="237" y="861"/>
                  </a:lnTo>
                  <a:lnTo>
                    <a:pt x="241" y="861"/>
                  </a:lnTo>
                  <a:lnTo>
                    <a:pt x="246" y="862"/>
                  </a:lnTo>
                  <a:lnTo>
                    <a:pt x="249" y="863"/>
                  </a:lnTo>
                  <a:lnTo>
                    <a:pt x="252" y="866"/>
                  </a:lnTo>
                  <a:lnTo>
                    <a:pt x="254" y="866"/>
                  </a:lnTo>
                  <a:lnTo>
                    <a:pt x="257" y="867"/>
                  </a:lnTo>
                  <a:lnTo>
                    <a:pt x="261" y="870"/>
                  </a:lnTo>
                  <a:lnTo>
                    <a:pt x="263" y="871"/>
                  </a:lnTo>
                  <a:lnTo>
                    <a:pt x="261" y="872"/>
                  </a:lnTo>
                  <a:lnTo>
                    <a:pt x="263" y="873"/>
                  </a:lnTo>
                  <a:lnTo>
                    <a:pt x="265" y="874"/>
                  </a:lnTo>
                  <a:lnTo>
                    <a:pt x="267" y="874"/>
                  </a:lnTo>
                  <a:lnTo>
                    <a:pt x="269" y="873"/>
                  </a:lnTo>
                  <a:lnTo>
                    <a:pt x="271" y="871"/>
                  </a:lnTo>
                  <a:lnTo>
                    <a:pt x="275" y="871"/>
                  </a:lnTo>
                  <a:lnTo>
                    <a:pt x="277" y="872"/>
                  </a:lnTo>
                  <a:lnTo>
                    <a:pt x="279" y="873"/>
                  </a:lnTo>
                  <a:lnTo>
                    <a:pt x="279" y="872"/>
                  </a:lnTo>
                  <a:lnTo>
                    <a:pt x="280" y="871"/>
                  </a:lnTo>
                  <a:lnTo>
                    <a:pt x="281" y="871"/>
                  </a:lnTo>
                  <a:lnTo>
                    <a:pt x="283" y="872"/>
                  </a:lnTo>
                  <a:lnTo>
                    <a:pt x="287" y="874"/>
                  </a:lnTo>
                  <a:lnTo>
                    <a:pt x="294" y="876"/>
                  </a:lnTo>
                  <a:lnTo>
                    <a:pt x="293" y="880"/>
                  </a:lnTo>
                  <a:lnTo>
                    <a:pt x="292" y="880"/>
                  </a:lnTo>
                  <a:lnTo>
                    <a:pt x="293" y="881"/>
                  </a:lnTo>
                  <a:lnTo>
                    <a:pt x="299" y="885"/>
                  </a:lnTo>
                  <a:lnTo>
                    <a:pt x="300" y="885"/>
                  </a:lnTo>
                  <a:lnTo>
                    <a:pt x="302" y="886"/>
                  </a:lnTo>
                  <a:lnTo>
                    <a:pt x="306" y="887"/>
                  </a:lnTo>
                  <a:lnTo>
                    <a:pt x="307" y="887"/>
                  </a:lnTo>
                  <a:lnTo>
                    <a:pt x="310" y="888"/>
                  </a:lnTo>
                  <a:lnTo>
                    <a:pt x="314" y="893"/>
                  </a:lnTo>
                  <a:lnTo>
                    <a:pt x="317" y="895"/>
                  </a:lnTo>
                  <a:lnTo>
                    <a:pt x="319" y="898"/>
                  </a:lnTo>
                  <a:lnTo>
                    <a:pt x="321" y="899"/>
                  </a:lnTo>
                  <a:lnTo>
                    <a:pt x="326" y="900"/>
                  </a:lnTo>
                  <a:lnTo>
                    <a:pt x="327" y="900"/>
                  </a:lnTo>
                  <a:lnTo>
                    <a:pt x="328" y="900"/>
                  </a:lnTo>
                  <a:lnTo>
                    <a:pt x="330" y="895"/>
                  </a:lnTo>
                  <a:lnTo>
                    <a:pt x="338" y="890"/>
                  </a:lnTo>
                  <a:lnTo>
                    <a:pt x="339" y="888"/>
                  </a:lnTo>
                  <a:lnTo>
                    <a:pt x="338" y="886"/>
                  </a:lnTo>
                  <a:lnTo>
                    <a:pt x="328" y="874"/>
                  </a:lnTo>
                  <a:lnTo>
                    <a:pt x="326" y="870"/>
                  </a:lnTo>
                  <a:lnTo>
                    <a:pt x="324" y="867"/>
                  </a:lnTo>
                  <a:lnTo>
                    <a:pt x="323" y="865"/>
                  </a:lnTo>
                  <a:lnTo>
                    <a:pt x="323" y="863"/>
                  </a:lnTo>
                  <a:lnTo>
                    <a:pt x="325" y="850"/>
                  </a:lnTo>
                  <a:lnTo>
                    <a:pt x="325" y="849"/>
                  </a:lnTo>
                  <a:lnTo>
                    <a:pt x="324" y="848"/>
                  </a:lnTo>
                  <a:lnTo>
                    <a:pt x="322" y="850"/>
                  </a:lnTo>
                  <a:lnTo>
                    <a:pt x="322" y="852"/>
                  </a:lnTo>
                  <a:lnTo>
                    <a:pt x="321" y="854"/>
                  </a:lnTo>
                  <a:lnTo>
                    <a:pt x="320" y="854"/>
                  </a:lnTo>
                  <a:lnTo>
                    <a:pt x="320" y="853"/>
                  </a:lnTo>
                  <a:lnTo>
                    <a:pt x="321" y="851"/>
                  </a:lnTo>
                  <a:lnTo>
                    <a:pt x="322" y="850"/>
                  </a:lnTo>
                  <a:lnTo>
                    <a:pt x="321" y="848"/>
                  </a:lnTo>
                  <a:lnTo>
                    <a:pt x="319" y="843"/>
                  </a:lnTo>
                  <a:lnTo>
                    <a:pt x="316" y="840"/>
                  </a:lnTo>
                  <a:lnTo>
                    <a:pt x="314" y="839"/>
                  </a:lnTo>
                  <a:lnTo>
                    <a:pt x="310" y="838"/>
                  </a:lnTo>
                  <a:lnTo>
                    <a:pt x="309" y="837"/>
                  </a:lnTo>
                  <a:lnTo>
                    <a:pt x="310" y="835"/>
                  </a:lnTo>
                  <a:lnTo>
                    <a:pt x="315" y="829"/>
                  </a:lnTo>
                  <a:lnTo>
                    <a:pt x="317" y="825"/>
                  </a:lnTo>
                  <a:lnTo>
                    <a:pt x="320" y="822"/>
                  </a:lnTo>
                  <a:lnTo>
                    <a:pt x="321" y="818"/>
                  </a:lnTo>
                  <a:lnTo>
                    <a:pt x="322" y="817"/>
                  </a:lnTo>
                  <a:lnTo>
                    <a:pt x="322" y="816"/>
                  </a:lnTo>
                  <a:lnTo>
                    <a:pt x="321" y="812"/>
                  </a:lnTo>
                  <a:lnTo>
                    <a:pt x="322" y="812"/>
                  </a:lnTo>
                  <a:lnTo>
                    <a:pt x="324" y="815"/>
                  </a:lnTo>
                  <a:lnTo>
                    <a:pt x="324" y="813"/>
                  </a:lnTo>
                  <a:lnTo>
                    <a:pt x="324" y="811"/>
                  </a:lnTo>
                  <a:lnTo>
                    <a:pt x="326" y="812"/>
                  </a:lnTo>
                  <a:lnTo>
                    <a:pt x="327" y="813"/>
                  </a:lnTo>
                  <a:lnTo>
                    <a:pt x="328" y="813"/>
                  </a:lnTo>
                  <a:lnTo>
                    <a:pt x="329" y="812"/>
                  </a:lnTo>
                  <a:lnTo>
                    <a:pt x="331" y="811"/>
                  </a:lnTo>
                  <a:lnTo>
                    <a:pt x="334" y="811"/>
                  </a:lnTo>
                  <a:lnTo>
                    <a:pt x="336" y="810"/>
                  </a:lnTo>
                  <a:lnTo>
                    <a:pt x="338" y="808"/>
                  </a:lnTo>
                  <a:lnTo>
                    <a:pt x="339" y="808"/>
                  </a:lnTo>
                  <a:lnTo>
                    <a:pt x="341" y="808"/>
                  </a:lnTo>
                  <a:lnTo>
                    <a:pt x="342" y="809"/>
                  </a:lnTo>
                  <a:lnTo>
                    <a:pt x="342" y="806"/>
                  </a:lnTo>
                  <a:lnTo>
                    <a:pt x="342" y="805"/>
                  </a:lnTo>
                  <a:lnTo>
                    <a:pt x="342" y="804"/>
                  </a:lnTo>
                  <a:lnTo>
                    <a:pt x="343" y="804"/>
                  </a:lnTo>
                  <a:lnTo>
                    <a:pt x="347" y="804"/>
                  </a:lnTo>
                  <a:lnTo>
                    <a:pt x="348" y="803"/>
                  </a:lnTo>
                  <a:lnTo>
                    <a:pt x="348" y="802"/>
                  </a:lnTo>
                  <a:lnTo>
                    <a:pt x="348" y="801"/>
                  </a:lnTo>
                  <a:lnTo>
                    <a:pt x="349" y="801"/>
                  </a:lnTo>
                  <a:lnTo>
                    <a:pt x="350" y="801"/>
                  </a:lnTo>
                  <a:lnTo>
                    <a:pt x="343" y="797"/>
                  </a:lnTo>
                  <a:lnTo>
                    <a:pt x="341" y="796"/>
                  </a:lnTo>
                  <a:lnTo>
                    <a:pt x="338" y="794"/>
                  </a:lnTo>
                  <a:lnTo>
                    <a:pt x="338" y="793"/>
                  </a:lnTo>
                  <a:lnTo>
                    <a:pt x="339" y="792"/>
                  </a:lnTo>
                  <a:lnTo>
                    <a:pt x="340" y="791"/>
                  </a:lnTo>
                  <a:lnTo>
                    <a:pt x="342" y="792"/>
                  </a:lnTo>
                  <a:lnTo>
                    <a:pt x="344" y="792"/>
                  </a:lnTo>
                  <a:lnTo>
                    <a:pt x="345" y="791"/>
                  </a:lnTo>
                  <a:lnTo>
                    <a:pt x="344" y="789"/>
                  </a:lnTo>
                  <a:lnTo>
                    <a:pt x="335" y="775"/>
                  </a:lnTo>
                  <a:lnTo>
                    <a:pt x="333" y="771"/>
                  </a:lnTo>
                  <a:lnTo>
                    <a:pt x="330" y="770"/>
                  </a:lnTo>
                  <a:lnTo>
                    <a:pt x="328" y="770"/>
                  </a:lnTo>
                  <a:lnTo>
                    <a:pt x="323" y="771"/>
                  </a:lnTo>
                  <a:lnTo>
                    <a:pt x="321" y="773"/>
                  </a:lnTo>
                  <a:lnTo>
                    <a:pt x="319" y="771"/>
                  </a:lnTo>
                  <a:lnTo>
                    <a:pt x="316" y="770"/>
                  </a:lnTo>
                  <a:lnTo>
                    <a:pt x="316" y="769"/>
                  </a:lnTo>
                  <a:lnTo>
                    <a:pt x="316" y="762"/>
                  </a:lnTo>
                  <a:lnTo>
                    <a:pt x="315" y="761"/>
                  </a:lnTo>
                  <a:lnTo>
                    <a:pt x="307" y="757"/>
                  </a:lnTo>
                  <a:lnTo>
                    <a:pt x="306" y="756"/>
                  </a:lnTo>
                  <a:lnTo>
                    <a:pt x="308" y="752"/>
                  </a:lnTo>
                  <a:lnTo>
                    <a:pt x="313" y="746"/>
                  </a:lnTo>
                  <a:lnTo>
                    <a:pt x="314" y="742"/>
                  </a:lnTo>
                  <a:lnTo>
                    <a:pt x="314" y="741"/>
                  </a:lnTo>
                  <a:lnTo>
                    <a:pt x="312" y="739"/>
                  </a:lnTo>
                  <a:lnTo>
                    <a:pt x="311" y="739"/>
                  </a:lnTo>
                  <a:lnTo>
                    <a:pt x="311" y="738"/>
                  </a:lnTo>
                  <a:lnTo>
                    <a:pt x="312" y="728"/>
                  </a:lnTo>
                  <a:lnTo>
                    <a:pt x="313" y="727"/>
                  </a:lnTo>
                  <a:lnTo>
                    <a:pt x="314" y="727"/>
                  </a:lnTo>
                  <a:lnTo>
                    <a:pt x="316" y="726"/>
                  </a:lnTo>
                  <a:lnTo>
                    <a:pt x="319" y="724"/>
                  </a:lnTo>
                  <a:lnTo>
                    <a:pt x="321" y="718"/>
                  </a:lnTo>
                  <a:lnTo>
                    <a:pt x="321" y="716"/>
                  </a:lnTo>
                  <a:lnTo>
                    <a:pt x="322" y="716"/>
                  </a:lnTo>
                  <a:lnTo>
                    <a:pt x="325" y="716"/>
                  </a:lnTo>
                  <a:lnTo>
                    <a:pt x="326" y="718"/>
                  </a:lnTo>
                  <a:lnTo>
                    <a:pt x="334" y="726"/>
                  </a:lnTo>
                  <a:lnTo>
                    <a:pt x="336" y="727"/>
                  </a:lnTo>
                  <a:lnTo>
                    <a:pt x="337" y="728"/>
                  </a:lnTo>
                  <a:lnTo>
                    <a:pt x="341" y="726"/>
                  </a:lnTo>
                  <a:lnTo>
                    <a:pt x="343" y="725"/>
                  </a:lnTo>
                  <a:lnTo>
                    <a:pt x="344" y="724"/>
                  </a:lnTo>
                  <a:lnTo>
                    <a:pt x="344" y="723"/>
                  </a:lnTo>
                  <a:lnTo>
                    <a:pt x="343" y="723"/>
                  </a:lnTo>
                  <a:lnTo>
                    <a:pt x="342" y="722"/>
                  </a:lnTo>
                  <a:lnTo>
                    <a:pt x="342" y="720"/>
                  </a:lnTo>
                  <a:lnTo>
                    <a:pt x="340" y="714"/>
                  </a:lnTo>
                  <a:lnTo>
                    <a:pt x="339" y="711"/>
                  </a:lnTo>
                  <a:lnTo>
                    <a:pt x="340" y="711"/>
                  </a:lnTo>
                  <a:lnTo>
                    <a:pt x="343" y="711"/>
                  </a:lnTo>
                  <a:lnTo>
                    <a:pt x="349" y="708"/>
                  </a:lnTo>
                  <a:lnTo>
                    <a:pt x="351" y="707"/>
                  </a:lnTo>
                  <a:lnTo>
                    <a:pt x="352" y="707"/>
                  </a:lnTo>
                  <a:lnTo>
                    <a:pt x="353" y="706"/>
                  </a:lnTo>
                  <a:lnTo>
                    <a:pt x="352" y="705"/>
                  </a:lnTo>
                  <a:lnTo>
                    <a:pt x="352" y="704"/>
                  </a:lnTo>
                  <a:lnTo>
                    <a:pt x="359" y="700"/>
                  </a:lnTo>
                  <a:lnTo>
                    <a:pt x="367" y="697"/>
                  </a:lnTo>
                  <a:lnTo>
                    <a:pt x="370" y="692"/>
                  </a:lnTo>
                  <a:lnTo>
                    <a:pt x="371" y="692"/>
                  </a:lnTo>
                  <a:lnTo>
                    <a:pt x="373" y="691"/>
                  </a:lnTo>
                  <a:lnTo>
                    <a:pt x="375" y="690"/>
                  </a:lnTo>
                  <a:lnTo>
                    <a:pt x="375" y="688"/>
                  </a:lnTo>
                  <a:lnTo>
                    <a:pt x="375" y="687"/>
                  </a:lnTo>
                  <a:lnTo>
                    <a:pt x="380" y="688"/>
                  </a:lnTo>
                  <a:lnTo>
                    <a:pt x="384" y="691"/>
                  </a:lnTo>
                  <a:lnTo>
                    <a:pt x="384" y="692"/>
                  </a:lnTo>
                  <a:lnTo>
                    <a:pt x="384" y="693"/>
                  </a:lnTo>
                  <a:lnTo>
                    <a:pt x="385" y="694"/>
                  </a:lnTo>
                  <a:lnTo>
                    <a:pt x="389" y="694"/>
                  </a:lnTo>
                  <a:lnTo>
                    <a:pt x="390" y="694"/>
                  </a:lnTo>
                  <a:lnTo>
                    <a:pt x="391" y="693"/>
                  </a:lnTo>
                  <a:lnTo>
                    <a:pt x="391" y="692"/>
                  </a:lnTo>
                  <a:lnTo>
                    <a:pt x="391" y="691"/>
                  </a:lnTo>
                  <a:lnTo>
                    <a:pt x="394" y="690"/>
                  </a:lnTo>
                  <a:lnTo>
                    <a:pt x="398" y="687"/>
                  </a:lnTo>
                  <a:lnTo>
                    <a:pt x="399" y="687"/>
                  </a:lnTo>
                  <a:lnTo>
                    <a:pt x="400" y="691"/>
                  </a:lnTo>
                  <a:lnTo>
                    <a:pt x="403" y="694"/>
                  </a:lnTo>
                  <a:lnTo>
                    <a:pt x="404" y="694"/>
                  </a:lnTo>
                  <a:lnTo>
                    <a:pt x="405" y="694"/>
                  </a:lnTo>
                  <a:lnTo>
                    <a:pt x="407" y="693"/>
                  </a:lnTo>
                  <a:lnTo>
                    <a:pt x="412" y="694"/>
                  </a:lnTo>
                  <a:lnTo>
                    <a:pt x="416" y="694"/>
                  </a:lnTo>
                  <a:lnTo>
                    <a:pt x="418" y="695"/>
                  </a:lnTo>
                  <a:lnTo>
                    <a:pt x="432" y="705"/>
                  </a:lnTo>
                  <a:lnTo>
                    <a:pt x="433" y="706"/>
                  </a:lnTo>
                  <a:lnTo>
                    <a:pt x="434" y="708"/>
                  </a:lnTo>
                  <a:lnTo>
                    <a:pt x="433" y="708"/>
                  </a:lnTo>
                  <a:lnTo>
                    <a:pt x="433" y="709"/>
                  </a:lnTo>
                  <a:lnTo>
                    <a:pt x="434" y="713"/>
                  </a:lnTo>
                  <a:lnTo>
                    <a:pt x="435" y="713"/>
                  </a:lnTo>
                  <a:lnTo>
                    <a:pt x="436" y="712"/>
                  </a:lnTo>
                  <a:lnTo>
                    <a:pt x="437" y="711"/>
                  </a:lnTo>
                  <a:lnTo>
                    <a:pt x="437" y="710"/>
                  </a:lnTo>
                  <a:lnTo>
                    <a:pt x="436" y="707"/>
                  </a:lnTo>
                  <a:lnTo>
                    <a:pt x="435" y="704"/>
                  </a:lnTo>
                  <a:lnTo>
                    <a:pt x="436" y="704"/>
                  </a:lnTo>
                  <a:lnTo>
                    <a:pt x="437" y="704"/>
                  </a:lnTo>
                  <a:lnTo>
                    <a:pt x="440" y="705"/>
                  </a:lnTo>
                  <a:lnTo>
                    <a:pt x="441" y="707"/>
                  </a:lnTo>
                  <a:lnTo>
                    <a:pt x="444" y="707"/>
                  </a:lnTo>
                  <a:lnTo>
                    <a:pt x="452" y="713"/>
                  </a:lnTo>
                  <a:lnTo>
                    <a:pt x="453" y="713"/>
                  </a:lnTo>
                  <a:lnTo>
                    <a:pt x="454" y="712"/>
                  </a:lnTo>
                  <a:lnTo>
                    <a:pt x="458" y="711"/>
                  </a:lnTo>
                  <a:lnTo>
                    <a:pt x="459" y="710"/>
                  </a:lnTo>
                  <a:lnTo>
                    <a:pt x="460" y="708"/>
                  </a:lnTo>
                  <a:lnTo>
                    <a:pt x="461" y="706"/>
                  </a:lnTo>
                  <a:lnTo>
                    <a:pt x="462" y="706"/>
                  </a:lnTo>
                  <a:lnTo>
                    <a:pt x="463" y="706"/>
                  </a:lnTo>
                  <a:lnTo>
                    <a:pt x="464" y="705"/>
                  </a:lnTo>
                  <a:lnTo>
                    <a:pt x="465" y="702"/>
                  </a:lnTo>
                  <a:lnTo>
                    <a:pt x="474" y="701"/>
                  </a:lnTo>
                  <a:lnTo>
                    <a:pt x="476" y="701"/>
                  </a:lnTo>
                  <a:lnTo>
                    <a:pt x="478" y="702"/>
                  </a:lnTo>
                  <a:lnTo>
                    <a:pt x="480" y="706"/>
                  </a:lnTo>
                  <a:lnTo>
                    <a:pt x="481" y="707"/>
                  </a:lnTo>
                  <a:lnTo>
                    <a:pt x="482" y="707"/>
                  </a:lnTo>
                  <a:lnTo>
                    <a:pt x="484" y="706"/>
                  </a:lnTo>
                  <a:lnTo>
                    <a:pt x="486" y="706"/>
                  </a:lnTo>
                  <a:lnTo>
                    <a:pt x="486" y="705"/>
                  </a:lnTo>
                  <a:lnTo>
                    <a:pt x="487" y="701"/>
                  </a:lnTo>
                  <a:lnTo>
                    <a:pt x="493" y="701"/>
                  </a:lnTo>
                  <a:lnTo>
                    <a:pt x="496" y="701"/>
                  </a:lnTo>
                  <a:lnTo>
                    <a:pt x="500" y="704"/>
                  </a:lnTo>
                  <a:lnTo>
                    <a:pt x="500" y="705"/>
                  </a:lnTo>
                  <a:lnTo>
                    <a:pt x="501" y="707"/>
                  </a:lnTo>
                  <a:lnTo>
                    <a:pt x="502" y="709"/>
                  </a:lnTo>
                  <a:lnTo>
                    <a:pt x="505" y="710"/>
                  </a:lnTo>
                  <a:lnTo>
                    <a:pt x="512" y="712"/>
                  </a:lnTo>
                  <a:lnTo>
                    <a:pt x="515" y="712"/>
                  </a:lnTo>
                  <a:lnTo>
                    <a:pt x="515" y="713"/>
                  </a:lnTo>
                  <a:lnTo>
                    <a:pt x="515" y="714"/>
                  </a:lnTo>
                  <a:lnTo>
                    <a:pt x="518" y="713"/>
                  </a:lnTo>
                  <a:lnTo>
                    <a:pt x="519" y="713"/>
                  </a:lnTo>
                  <a:lnTo>
                    <a:pt x="520" y="711"/>
                  </a:lnTo>
                  <a:lnTo>
                    <a:pt x="521" y="708"/>
                  </a:lnTo>
                  <a:lnTo>
                    <a:pt x="522" y="707"/>
                  </a:lnTo>
                  <a:lnTo>
                    <a:pt x="525" y="709"/>
                  </a:lnTo>
                  <a:lnTo>
                    <a:pt x="530" y="710"/>
                  </a:lnTo>
                  <a:lnTo>
                    <a:pt x="534" y="711"/>
                  </a:lnTo>
                  <a:lnTo>
                    <a:pt x="540" y="709"/>
                  </a:lnTo>
                  <a:lnTo>
                    <a:pt x="544" y="709"/>
                  </a:lnTo>
                  <a:lnTo>
                    <a:pt x="545" y="708"/>
                  </a:lnTo>
                  <a:lnTo>
                    <a:pt x="545" y="706"/>
                  </a:lnTo>
                  <a:lnTo>
                    <a:pt x="546" y="702"/>
                  </a:lnTo>
                  <a:lnTo>
                    <a:pt x="547" y="701"/>
                  </a:lnTo>
                  <a:lnTo>
                    <a:pt x="548" y="698"/>
                  </a:lnTo>
                  <a:lnTo>
                    <a:pt x="529" y="688"/>
                  </a:lnTo>
                  <a:lnTo>
                    <a:pt x="524" y="685"/>
                  </a:lnTo>
                  <a:lnTo>
                    <a:pt x="523" y="685"/>
                  </a:lnTo>
                  <a:lnTo>
                    <a:pt x="522" y="683"/>
                  </a:lnTo>
                  <a:lnTo>
                    <a:pt x="523" y="682"/>
                  </a:lnTo>
                  <a:lnTo>
                    <a:pt x="524" y="682"/>
                  </a:lnTo>
                  <a:lnTo>
                    <a:pt x="525" y="682"/>
                  </a:lnTo>
                  <a:lnTo>
                    <a:pt x="530" y="679"/>
                  </a:lnTo>
                  <a:lnTo>
                    <a:pt x="533" y="680"/>
                  </a:lnTo>
                  <a:lnTo>
                    <a:pt x="536" y="677"/>
                  </a:lnTo>
                  <a:lnTo>
                    <a:pt x="538" y="676"/>
                  </a:lnTo>
                  <a:lnTo>
                    <a:pt x="538" y="674"/>
                  </a:lnTo>
                  <a:lnTo>
                    <a:pt x="533" y="668"/>
                  </a:lnTo>
                  <a:lnTo>
                    <a:pt x="533" y="667"/>
                  </a:lnTo>
                  <a:lnTo>
                    <a:pt x="538" y="662"/>
                  </a:lnTo>
                  <a:lnTo>
                    <a:pt x="539" y="660"/>
                  </a:lnTo>
                  <a:lnTo>
                    <a:pt x="542" y="660"/>
                  </a:lnTo>
                  <a:lnTo>
                    <a:pt x="544" y="662"/>
                  </a:lnTo>
                  <a:lnTo>
                    <a:pt x="545" y="660"/>
                  </a:lnTo>
                  <a:lnTo>
                    <a:pt x="547" y="662"/>
                  </a:lnTo>
                  <a:lnTo>
                    <a:pt x="548" y="662"/>
                  </a:lnTo>
                  <a:lnTo>
                    <a:pt x="551" y="662"/>
                  </a:lnTo>
                  <a:lnTo>
                    <a:pt x="552" y="662"/>
                  </a:lnTo>
                  <a:lnTo>
                    <a:pt x="554" y="663"/>
                  </a:lnTo>
                  <a:lnTo>
                    <a:pt x="556" y="662"/>
                  </a:lnTo>
                  <a:lnTo>
                    <a:pt x="556" y="660"/>
                  </a:lnTo>
                  <a:lnTo>
                    <a:pt x="556" y="659"/>
                  </a:lnTo>
                  <a:lnTo>
                    <a:pt x="554" y="658"/>
                  </a:lnTo>
                  <a:lnTo>
                    <a:pt x="545" y="656"/>
                  </a:lnTo>
                  <a:lnTo>
                    <a:pt x="543" y="655"/>
                  </a:lnTo>
                  <a:lnTo>
                    <a:pt x="542" y="654"/>
                  </a:lnTo>
                  <a:lnTo>
                    <a:pt x="542" y="653"/>
                  </a:lnTo>
                  <a:lnTo>
                    <a:pt x="542" y="651"/>
                  </a:lnTo>
                  <a:lnTo>
                    <a:pt x="543" y="650"/>
                  </a:lnTo>
                  <a:lnTo>
                    <a:pt x="544" y="650"/>
                  </a:lnTo>
                  <a:lnTo>
                    <a:pt x="544" y="651"/>
                  </a:lnTo>
                  <a:lnTo>
                    <a:pt x="545" y="651"/>
                  </a:lnTo>
                  <a:lnTo>
                    <a:pt x="546" y="651"/>
                  </a:lnTo>
                  <a:lnTo>
                    <a:pt x="547" y="650"/>
                  </a:lnTo>
                  <a:lnTo>
                    <a:pt x="546" y="649"/>
                  </a:lnTo>
                  <a:lnTo>
                    <a:pt x="544" y="648"/>
                  </a:lnTo>
                  <a:lnTo>
                    <a:pt x="537" y="648"/>
                  </a:lnTo>
                  <a:lnTo>
                    <a:pt x="537" y="646"/>
                  </a:lnTo>
                  <a:lnTo>
                    <a:pt x="538" y="646"/>
                  </a:lnTo>
                  <a:lnTo>
                    <a:pt x="539" y="645"/>
                  </a:lnTo>
                  <a:lnTo>
                    <a:pt x="540" y="644"/>
                  </a:lnTo>
                  <a:lnTo>
                    <a:pt x="540" y="643"/>
                  </a:lnTo>
                  <a:lnTo>
                    <a:pt x="540" y="642"/>
                  </a:lnTo>
                  <a:lnTo>
                    <a:pt x="538" y="641"/>
                  </a:lnTo>
                  <a:lnTo>
                    <a:pt x="538" y="640"/>
                  </a:lnTo>
                  <a:lnTo>
                    <a:pt x="545" y="638"/>
                  </a:lnTo>
                  <a:lnTo>
                    <a:pt x="546" y="638"/>
                  </a:lnTo>
                  <a:lnTo>
                    <a:pt x="549" y="639"/>
                  </a:lnTo>
                  <a:lnTo>
                    <a:pt x="559" y="639"/>
                  </a:lnTo>
                  <a:lnTo>
                    <a:pt x="560" y="639"/>
                  </a:lnTo>
                  <a:lnTo>
                    <a:pt x="562" y="641"/>
                  </a:lnTo>
                  <a:lnTo>
                    <a:pt x="563" y="638"/>
                  </a:lnTo>
                  <a:lnTo>
                    <a:pt x="566" y="637"/>
                  </a:lnTo>
                  <a:lnTo>
                    <a:pt x="576" y="635"/>
                  </a:lnTo>
                  <a:lnTo>
                    <a:pt x="590" y="631"/>
                  </a:lnTo>
                  <a:lnTo>
                    <a:pt x="602" y="631"/>
                  </a:lnTo>
                  <a:lnTo>
                    <a:pt x="603" y="632"/>
                  </a:lnTo>
                  <a:lnTo>
                    <a:pt x="604" y="632"/>
                  </a:lnTo>
                  <a:lnTo>
                    <a:pt x="605" y="631"/>
                  </a:lnTo>
                  <a:lnTo>
                    <a:pt x="605" y="629"/>
                  </a:lnTo>
                  <a:lnTo>
                    <a:pt x="606" y="627"/>
                  </a:lnTo>
                  <a:lnTo>
                    <a:pt x="611" y="625"/>
                  </a:lnTo>
                  <a:lnTo>
                    <a:pt x="618" y="625"/>
                  </a:lnTo>
                  <a:lnTo>
                    <a:pt x="625" y="624"/>
                  </a:lnTo>
                  <a:lnTo>
                    <a:pt x="632" y="622"/>
                  </a:lnTo>
                  <a:lnTo>
                    <a:pt x="640" y="620"/>
                  </a:lnTo>
                  <a:lnTo>
                    <a:pt x="648" y="618"/>
                  </a:lnTo>
                  <a:lnTo>
                    <a:pt x="651" y="618"/>
                  </a:lnTo>
                  <a:lnTo>
                    <a:pt x="655" y="616"/>
                  </a:lnTo>
                  <a:lnTo>
                    <a:pt x="657" y="614"/>
                  </a:lnTo>
                  <a:lnTo>
                    <a:pt x="658" y="613"/>
                  </a:lnTo>
                  <a:lnTo>
                    <a:pt x="660" y="611"/>
                  </a:lnTo>
                  <a:lnTo>
                    <a:pt x="661" y="610"/>
                  </a:lnTo>
                  <a:lnTo>
                    <a:pt x="661" y="609"/>
                  </a:lnTo>
                  <a:lnTo>
                    <a:pt x="662" y="609"/>
                  </a:lnTo>
                  <a:lnTo>
                    <a:pt x="676" y="610"/>
                  </a:lnTo>
                  <a:lnTo>
                    <a:pt x="677" y="610"/>
                  </a:lnTo>
                  <a:lnTo>
                    <a:pt x="683" y="612"/>
                  </a:lnTo>
                  <a:lnTo>
                    <a:pt x="684" y="613"/>
                  </a:lnTo>
                  <a:lnTo>
                    <a:pt x="686" y="613"/>
                  </a:lnTo>
                  <a:lnTo>
                    <a:pt x="689" y="611"/>
                  </a:lnTo>
                  <a:lnTo>
                    <a:pt x="690" y="610"/>
                  </a:lnTo>
                  <a:lnTo>
                    <a:pt x="692" y="610"/>
                  </a:lnTo>
                  <a:lnTo>
                    <a:pt x="693" y="611"/>
                  </a:lnTo>
                  <a:lnTo>
                    <a:pt x="695" y="611"/>
                  </a:lnTo>
                  <a:lnTo>
                    <a:pt x="701" y="623"/>
                  </a:lnTo>
                  <a:lnTo>
                    <a:pt x="701" y="624"/>
                  </a:lnTo>
                  <a:lnTo>
                    <a:pt x="701" y="626"/>
                  </a:lnTo>
                  <a:lnTo>
                    <a:pt x="700" y="627"/>
                  </a:lnTo>
                  <a:lnTo>
                    <a:pt x="701" y="630"/>
                  </a:lnTo>
                  <a:lnTo>
                    <a:pt x="701" y="631"/>
                  </a:lnTo>
                  <a:lnTo>
                    <a:pt x="700" y="632"/>
                  </a:lnTo>
                  <a:lnTo>
                    <a:pt x="698" y="631"/>
                  </a:lnTo>
                  <a:lnTo>
                    <a:pt x="698" y="632"/>
                  </a:lnTo>
                  <a:lnTo>
                    <a:pt x="699" y="635"/>
                  </a:lnTo>
                  <a:lnTo>
                    <a:pt x="700" y="636"/>
                  </a:lnTo>
                  <a:lnTo>
                    <a:pt x="702" y="637"/>
                  </a:lnTo>
                  <a:lnTo>
                    <a:pt x="705" y="637"/>
                  </a:lnTo>
                  <a:lnTo>
                    <a:pt x="713" y="635"/>
                  </a:lnTo>
                  <a:lnTo>
                    <a:pt x="715" y="636"/>
                  </a:lnTo>
                  <a:lnTo>
                    <a:pt x="716" y="636"/>
                  </a:lnTo>
                  <a:lnTo>
                    <a:pt x="716" y="635"/>
                  </a:lnTo>
                  <a:lnTo>
                    <a:pt x="715" y="631"/>
                  </a:lnTo>
                  <a:lnTo>
                    <a:pt x="716" y="631"/>
                  </a:lnTo>
                  <a:lnTo>
                    <a:pt x="717" y="631"/>
                  </a:lnTo>
                  <a:lnTo>
                    <a:pt x="719" y="634"/>
                  </a:lnTo>
                  <a:lnTo>
                    <a:pt x="719" y="635"/>
                  </a:lnTo>
                  <a:lnTo>
                    <a:pt x="720" y="637"/>
                  </a:lnTo>
                  <a:lnTo>
                    <a:pt x="719" y="637"/>
                  </a:lnTo>
                  <a:lnTo>
                    <a:pt x="720" y="638"/>
                  </a:lnTo>
                  <a:lnTo>
                    <a:pt x="720" y="639"/>
                  </a:lnTo>
                  <a:lnTo>
                    <a:pt x="720" y="640"/>
                  </a:lnTo>
                  <a:lnTo>
                    <a:pt x="724" y="638"/>
                  </a:lnTo>
                  <a:lnTo>
                    <a:pt x="723" y="637"/>
                  </a:lnTo>
                  <a:lnTo>
                    <a:pt x="724" y="636"/>
                  </a:lnTo>
                  <a:lnTo>
                    <a:pt x="726" y="637"/>
                  </a:lnTo>
                  <a:lnTo>
                    <a:pt x="731" y="639"/>
                  </a:lnTo>
                  <a:lnTo>
                    <a:pt x="733" y="639"/>
                  </a:lnTo>
                  <a:lnTo>
                    <a:pt x="741" y="638"/>
                  </a:lnTo>
                  <a:lnTo>
                    <a:pt x="742" y="638"/>
                  </a:lnTo>
                  <a:lnTo>
                    <a:pt x="738" y="642"/>
                  </a:lnTo>
                  <a:lnTo>
                    <a:pt x="735" y="644"/>
                  </a:lnTo>
                  <a:lnTo>
                    <a:pt x="734" y="645"/>
                  </a:lnTo>
                  <a:lnTo>
                    <a:pt x="734" y="648"/>
                  </a:lnTo>
                  <a:lnTo>
                    <a:pt x="735" y="650"/>
                  </a:lnTo>
                  <a:lnTo>
                    <a:pt x="737" y="651"/>
                  </a:lnTo>
                  <a:lnTo>
                    <a:pt x="738" y="651"/>
                  </a:lnTo>
                  <a:lnTo>
                    <a:pt x="740" y="649"/>
                  </a:lnTo>
                  <a:lnTo>
                    <a:pt x="742" y="649"/>
                  </a:lnTo>
                  <a:lnTo>
                    <a:pt x="745" y="648"/>
                  </a:lnTo>
                  <a:lnTo>
                    <a:pt x="748" y="649"/>
                  </a:lnTo>
                  <a:lnTo>
                    <a:pt x="751" y="650"/>
                  </a:lnTo>
                  <a:lnTo>
                    <a:pt x="752" y="651"/>
                  </a:lnTo>
                  <a:lnTo>
                    <a:pt x="752" y="650"/>
                  </a:lnTo>
                  <a:lnTo>
                    <a:pt x="753" y="646"/>
                  </a:lnTo>
                  <a:lnTo>
                    <a:pt x="753" y="645"/>
                  </a:lnTo>
                  <a:lnTo>
                    <a:pt x="754" y="645"/>
                  </a:lnTo>
                  <a:lnTo>
                    <a:pt x="779" y="635"/>
                  </a:lnTo>
                  <a:lnTo>
                    <a:pt x="790" y="629"/>
                  </a:lnTo>
                  <a:lnTo>
                    <a:pt x="792" y="629"/>
                  </a:lnTo>
                  <a:lnTo>
                    <a:pt x="793" y="629"/>
                  </a:lnTo>
                  <a:lnTo>
                    <a:pt x="792" y="629"/>
                  </a:lnTo>
                  <a:lnTo>
                    <a:pt x="790" y="631"/>
                  </a:lnTo>
                  <a:lnTo>
                    <a:pt x="790" y="632"/>
                  </a:lnTo>
                  <a:lnTo>
                    <a:pt x="789" y="635"/>
                  </a:lnTo>
                  <a:lnTo>
                    <a:pt x="789" y="636"/>
                  </a:lnTo>
                  <a:lnTo>
                    <a:pt x="787" y="636"/>
                  </a:lnTo>
                  <a:lnTo>
                    <a:pt x="785" y="636"/>
                  </a:lnTo>
                  <a:lnTo>
                    <a:pt x="784" y="636"/>
                  </a:lnTo>
                  <a:lnTo>
                    <a:pt x="790" y="642"/>
                  </a:lnTo>
                  <a:lnTo>
                    <a:pt x="799" y="649"/>
                  </a:lnTo>
                  <a:lnTo>
                    <a:pt x="803" y="652"/>
                  </a:lnTo>
                  <a:lnTo>
                    <a:pt x="808" y="654"/>
                  </a:lnTo>
                  <a:lnTo>
                    <a:pt x="817" y="669"/>
                  </a:lnTo>
                  <a:lnTo>
                    <a:pt x="829" y="685"/>
                  </a:lnTo>
                  <a:lnTo>
                    <a:pt x="836" y="696"/>
                  </a:lnTo>
                  <a:lnTo>
                    <a:pt x="842" y="707"/>
                  </a:lnTo>
                  <a:lnTo>
                    <a:pt x="842" y="708"/>
                  </a:lnTo>
                  <a:lnTo>
                    <a:pt x="843" y="708"/>
                  </a:lnTo>
                  <a:lnTo>
                    <a:pt x="843" y="707"/>
                  </a:lnTo>
                  <a:lnTo>
                    <a:pt x="845" y="707"/>
                  </a:lnTo>
                  <a:lnTo>
                    <a:pt x="848" y="706"/>
                  </a:lnTo>
                  <a:lnTo>
                    <a:pt x="849" y="705"/>
                  </a:lnTo>
                  <a:lnTo>
                    <a:pt x="850" y="704"/>
                  </a:lnTo>
                  <a:lnTo>
                    <a:pt x="849" y="701"/>
                  </a:lnTo>
                  <a:lnTo>
                    <a:pt x="849" y="700"/>
                  </a:lnTo>
                  <a:lnTo>
                    <a:pt x="849" y="699"/>
                  </a:lnTo>
                  <a:lnTo>
                    <a:pt x="851" y="699"/>
                  </a:lnTo>
                  <a:lnTo>
                    <a:pt x="852" y="699"/>
                  </a:lnTo>
                  <a:lnTo>
                    <a:pt x="853" y="698"/>
                  </a:lnTo>
                  <a:lnTo>
                    <a:pt x="853" y="697"/>
                  </a:lnTo>
                  <a:lnTo>
                    <a:pt x="859" y="699"/>
                  </a:lnTo>
                  <a:lnTo>
                    <a:pt x="860" y="700"/>
                  </a:lnTo>
                  <a:lnTo>
                    <a:pt x="859" y="705"/>
                  </a:lnTo>
                  <a:lnTo>
                    <a:pt x="860" y="705"/>
                  </a:lnTo>
                  <a:lnTo>
                    <a:pt x="863" y="707"/>
                  </a:lnTo>
                  <a:lnTo>
                    <a:pt x="864" y="708"/>
                  </a:lnTo>
                  <a:lnTo>
                    <a:pt x="866" y="709"/>
                  </a:lnTo>
                  <a:lnTo>
                    <a:pt x="869" y="709"/>
                  </a:lnTo>
                  <a:lnTo>
                    <a:pt x="870" y="709"/>
                  </a:lnTo>
                  <a:lnTo>
                    <a:pt x="871" y="708"/>
                  </a:lnTo>
                  <a:lnTo>
                    <a:pt x="876" y="709"/>
                  </a:lnTo>
                  <a:lnTo>
                    <a:pt x="881" y="710"/>
                  </a:lnTo>
                  <a:lnTo>
                    <a:pt x="884" y="708"/>
                  </a:lnTo>
                  <a:lnTo>
                    <a:pt x="885" y="707"/>
                  </a:lnTo>
                  <a:lnTo>
                    <a:pt x="886" y="706"/>
                  </a:lnTo>
                  <a:lnTo>
                    <a:pt x="887" y="706"/>
                  </a:lnTo>
                  <a:lnTo>
                    <a:pt x="892" y="704"/>
                  </a:lnTo>
                  <a:lnTo>
                    <a:pt x="893" y="704"/>
                  </a:lnTo>
                  <a:lnTo>
                    <a:pt x="898" y="705"/>
                  </a:lnTo>
                  <a:lnTo>
                    <a:pt x="904" y="707"/>
                  </a:lnTo>
                  <a:lnTo>
                    <a:pt x="907" y="711"/>
                  </a:lnTo>
                  <a:lnTo>
                    <a:pt x="909" y="716"/>
                  </a:lnTo>
                  <a:lnTo>
                    <a:pt x="910" y="719"/>
                  </a:lnTo>
                  <a:lnTo>
                    <a:pt x="912" y="720"/>
                  </a:lnTo>
                  <a:lnTo>
                    <a:pt x="914" y="720"/>
                  </a:lnTo>
                  <a:lnTo>
                    <a:pt x="915" y="720"/>
                  </a:lnTo>
                  <a:lnTo>
                    <a:pt x="922" y="723"/>
                  </a:lnTo>
                  <a:lnTo>
                    <a:pt x="922" y="724"/>
                  </a:lnTo>
                  <a:lnTo>
                    <a:pt x="921" y="725"/>
                  </a:lnTo>
                  <a:lnTo>
                    <a:pt x="922" y="726"/>
                  </a:lnTo>
                  <a:lnTo>
                    <a:pt x="923" y="727"/>
                  </a:lnTo>
                  <a:lnTo>
                    <a:pt x="924" y="729"/>
                  </a:lnTo>
                  <a:lnTo>
                    <a:pt x="925" y="732"/>
                  </a:lnTo>
                  <a:lnTo>
                    <a:pt x="925" y="733"/>
                  </a:lnTo>
                  <a:lnTo>
                    <a:pt x="927" y="734"/>
                  </a:lnTo>
                  <a:lnTo>
                    <a:pt x="936" y="734"/>
                  </a:lnTo>
                  <a:lnTo>
                    <a:pt x="937" y="735"/>
                  </a:lnTo>
                  <a:lnTo>
                    <a:pt x="938" y="735"/>
                  </a:lnTo>
                  <a:lnTo>
                    <a:pt x="940" y="735"/>
                  </a:lnTo>
                  <a:lnTo>
                    <a:pt x="940" y="736"/>
                  </a:lnTo>
                  <a:lnTo>
                    <a:pt x="941" y="735"/>
                  </a:lnTo>
                  <a:lnTo>
                    <a:pt x="948" y="729"/>
                  </a:lnTo>
                  <a:lnTo>
                    <a:pt x="948" y="732"/>
                  </a:lnTo>
                  <a:lnTo>
                    <a:pt x="949" y="734"/>
                  </a:lnTo>
                  <a:lnTo>
                    <a:pt x="960" y="743"/>
                  </a:lnTo>
                  <a:lnTo>
                    <a:pt x="961" y="743"/>
                  </a:lnTo>
                  <a:lnTo>
                    <a:pt x="967" y="742"/>
                  </a:lnTo>
                  <a:lnTo>
                    <a:pt x="969" y="741"/>
                  </a:lnTo>
                  <a:lnTo>
                    <a:pt x="970" y="740"/>
                  </a:lnTo>
                  <a:lnTo>
                    <a:pt x="973" y="739"/>
                  </a:lnTo>
                  <a:lnTo>
                    <a:pt x="973" y="738"/>
                  </a:lnTo>
                  <a:lnTo>
                    <a:pt x="974" y="736"/>
                  </a:lnTo>
                  <a:lnTo>
                    <a:pt x="976" y="736"/>
                  </a:lnTo>
                  <a:lnTo>
                    <a:pt x="983" y="735"/>
                  </a:lnTo>
                  <a:lnTo>
                    <a:pt x="988" y="735"/>
                  </a:lnTo>
                  <a:lnTo>
                    <a:pt x="991" y="734"/>
                  </a:lnTo>
                  <a:lnTo>
                    <a:pt x="995" y="732"/>
                  </a:lnTo>
                  <a:lnTo>
                    <a:pt x="997" y="730"/>
                  </a:lnTo>
                  <a:lnTo>
                    <a:pt x="997" y="729"/>
                  </a:lnTo>
                  <a:lnTo>
                    <a:pt x="996" y="728"/>
                  </a:lnTo>
                  <a:lnTo>
                    <a:pt x="996" y="727"/>
                  </a:lnTo>
                  <a:lnTo>
                    <a:pt x="996" y="726"/>
                  </a:lnTo>
                  <a:lnTo>
                    <a:pt x="1001" y="725"/>
                  </a:lnTo>
                  <a:lnTo>
                    <a:pt x="1003" y="724"/>
                  </a:lnTo>
                  <a:lnTo>
                    <a:pt x="1010" y="720"/>
                  </a:lnTo>
                  <a:lnTo>
                    <a:pt x="1029" y="711"/>
                  </a:lnTo>
                  <a:lnTo>
                    <a:pt x="1030" y="711"/>
                  </a:lnTo>
                  <a:lnTo>
                    <a:pt x="1036" y="710"/>
                  </a:lnTo>
                  <a:lnTo>
                    <a:pt x="1037" y="710"/>
                  </a:lnTo>
                  <a:lnTo>
                    <a:pt x="1039" y="708"/>
                  </a:lnTo>
                  <a:lnTo>
                    <a:pt x="1040" y="707"/>
                  </a:lnTo>
                  <a:lnTo>
                    <a:pt x="1041" y="708"/>
                  </a:lnTo>
                  <a:lnTo>
                    <a:pt x="1043" y="708"/>
                  </a:lnTo>
                  <a:lnTo>
                    <a:pt x="1046" y="708"/>
                  </a:lnTo>
                  <a:lnTo>
                    <a:pt x="1048" y="708"/>
                  </a:lnTo>
                  <a:lnTo>
                    <a:pt x="1050" y="708"/>
                  </a:lnTo>
                  <a:lnTo>
                    <a:pt x="1051" y="710"/>
                  </a:lnTo>
                  <a:lnTo>
                    <a:pt x="1053" y="711"/>
                  </a:lnTo>
                  <a:lnTo>
                    <a:pt x="1059" y="712"/>
                  </a:lnTo>
                  <a:lnTo>
                    <a:pt x="1068" y="713"/>
                  </a:lnTo>
                  <a:lnTo>
                    <a:pt x="1069" y="713"/>
                  </a:lnTo>
                  <a:lnTo>
                    <a:pt x="1071" y="714"/>
                  </a:lnTo>
                  <a:lnTo>
                    <a:pt x="1072" y="718"/>
                  </a:lnTo>
                  <a:lnTo>
                    <a:pt x="1074" y="722"/>
                  </a:lnTo>
                  <a:lnTo>
                    <a:pt x="1075" y="723"/>
                  </a:lnTo>
                  <a:lnTo>
                    <a:pt x="1076" y="724"/>
                  </a:lnTo>
                  <a:lnTo>
                    <a:pt x="1089" y="726"/>
                  </a:lnTo>
                  <a:lnTo>
                    <a:pt x="1090" y="726"/>
                  </a:lnTo>
                  <a:lnTo>
                    <a:pt x="1093" y="725"/>
                  </a:lnTo>
                  <a:lnTo>
                    <a:pt x="1099" y="724"/>
                  </a:lnTo>
                  <a:lnTo>
                    <a:pt x="1114" y="728"/>
                  </a:lnTo>
                  <a:lnTo>
                    <a:pt x="1116" y="728"/>
                  </a:lnTo>
                  <a:lnTo>
                    <a:pt x="1118" y="729"/>
                  </a:lnTo>
                  <a:lnTo>
                    <a:pt x="1120" y="729"/>
                  </a:lnTo>
                  <a:lnTo>
                    <a:pt x="1121" y="728"/>
                  </a:lnTo>
                  <a:lnTo>
                    <a:pt x="1123" y="727"/>
                  </a:lnTo>
                  <a:lnTo>
                    <a:pt x="1123" y="726"/>
                  </a:lnTo>
                  <a:lnTo>
                    <a:pt x="1124" y="726"/>
                  </a:lnTo>
                  <a:lnTo>
                    <a:pt x="1131" y="724"/>
                  </a:lnTo>
                  <a:lnTo>
                    <a:pt x="1132" y="723"/>
                  </a:lnTo>
                  <a:lnTo>
                    <a:pt x="1133" y="722"/>
                  </a:lnTo>
                  <a:lnTo>
                    <a:pt x="1134" y="714"/>
                  </a:lnTo>
                  <a:lnTo>
                    <a:pt x="1135" y="714"/>
                  </a:lnTo>
                  <a:lnTo>
                    <a:pt x="1134" y="713"/>
                  </a:lnTo>
                  <a:lnTo>
                    <a:pt x="1132" y="712"/>
                  </a:lnTo>
                  <a:lnTo>
                    <a:pt x="1130" y="711"/>
                  </a:lnTo>
                  <a:lnTo>
                    <a:pt x="1129" y="708"/>
                  </a:lnTo>
                  <a:lnTo>
                    <a:pt x="1128" y="704"/>
                  </a:lnTo>
                  <a:lnTo>
                    <a:pt x="1128" y="701"/>
                  </a:lnTo>
                  <a:lnTo>
                    <a:pt x="1130" y="696"/>
                  </a:lnTo>
                  <a:lnTo>
                    <a:pt x="1130" y="695"/>
                  </a:lnTo>
                  <a:lnTo>
                    <a:pt x="1132" y="694"/>
                  </a:lnTo>
                  <a:lnTo>
                    <a:pt x="1133" y="694"/>
                  </a:lnTo>
                  <a:lnTo>
                    <a:pt x="1134" y="693"/>
                  </a:lnTo>
                  <a:lnTo>
                    <a:pt x="1134" y="691"/>
                  </a:lnTo>
                  <a:lnTo>
                    <a:pt x="1135" y="688"/>
                  </a:lnTo>
                  <a:lnTo>
                    <a:pt x="1144" y="680"/>
                  </a:lnTo>
                  <a:lnTo>
                    <a:pt x="1145" y="680"/>
                  </a:lnTo>
                  <a:lnTo>
                    <a:pt x="1160" y="687"/>
                  </a:lnTo>
                  <a:lnTo>
                    <a:pt x="1161" y="687"/>
                  </a:lnTo>
                  <a:lnTo>
                    <a:pt x="1171" y="688"/>
                  </a:lnTo>
                  <a:lnTo>
                    <a:pt x="1173" y="688"/>
                  </a:lnTo>
                  <a:lnTo>
                    <a:pt x="1183" y="693"/>
                  </a:lnTo>
                  <a:lnTo>
                    <a:pt x="1194" y="696"/>
                  </a:lnTo>
                  <a:lnTo>
                    <a:pt x="1197" y="696"/>
                  </a:lnTo>
                  <a:lnTo>
                    <a:pt x="1198" y="697"/>
                  </a:lnTo>
                  <a:lnTo>
                    <a:pt x="1197" y="699"/>
                  </a:lnTo>
                  <a:lnTo>
                    <a:pt x="1199" y="711"/>
                  </a:lnTo>
                  <a:lnTo>
                    <a:pt x="1199" y="712"/>
                  </a:lnTo>
                  <a:lnTo>
                    <a:pt x="1203" y="715"/>
                  </a:lnTo>
                  <a:lnTo>
                    <a:pt x="1204" y="716"/>
                  </a:lnTo>
                  <a:lnTo>
                    <a:pt x="1226" y="722"/>
                  </a:lnTo>
                  <a:lnTo>
                    <a:pt x="1227" y="722"/>
                  </a:lnTo>
                  <a:lnTo>
                    <a:pt x="1234" y="718"/>
                  </a:lnTo>
                  <a:lnTo>
                    <a:pt x="1241" y="715"/>
                  </a:lnTo>
                  <a:lnTo>
                    <a:pt x="1247" y="714"/>
                  </a:lnTo>
                  <a:lnTo>
                    <a:pt x="1258" y="716"/>
                  </a:lnTo>
                  <a:lnTo>
                    <a:pt x="1259" y="716"/>
                  </a:lnTo>
                  <a:lnTo>
                    <a:pt x="1260" y="718"/>
                  </a:lnTo>
                  <a:lnTo>
                    <a:pt x="1265" y="718"/>
                  </a:lnTo>
                  <a:lnTo>
                    <a:pt x="1268" y="718"/>
                  </a:lnTo>
                  <a:lnTo>
                    <a:pt x="1271" y="719"/>
                  </a:lnTo>
                  <a:lnTo>
                    <a:pt x="1279" y="724"/>
                  </a:lnTo>
                  <a:lnTo>
                    <a:pt x="1280" y="725"/>
                  </a:lnTo>
                  <a:lnTo>
                    <a:pt x="1289" y="726"/>
                  </a:lnTo>
                  <a:lnTo>
                    <a:pt x="1289" y="727"/>
                  </a:lnTo>
                  <a:lnTo>
                    <a:pt x="1290" y="733"/>
                  </a:lnTo>
                  <a:lnTo>
                    <a:pt x="1298" y="738"/>
                  </a:lnTo>
                  <a:lnTo>
                    <a:pt x="1299" y="739"/>
                  </a:lnTo>
                  <a:lnTo>
                    <a:pt x="1309" y="738"/>
                  </a:lnTo>
                  <a:lnTo>
                    <a:pt x="1310" y="738"/>
                  </a:lnTo>
                  <a:lnTo>
                    <a:pt x="1313" y="739"/>
                  </a:lnTo>
                  <a:lnTo>
                    <a:pt x="1335" y="742"/>
                  </a:lnTo>
                  <a:lnTo>
                    <a:pt x="1336" y="742"/>
                  </a:lnTo>
                  <a:lnTo>
                    <a:pt x="1357" y="736"/>
                  </a:lnTo>
                  <a:lnTo>
                    <a:pt x="1368" y="735"/>
                  </a:lnTo>
                  <a:lnTo>
                    <a:pt x="1369" y="734"/>
                  </a:lnTo>
                  <a:lnTo>
                    <a:pt x="1377" y="726"/>
                  </a:lnTo>
                  <a:lnTo>
                    <a:pt x="1381" y="724"/>
                  </a:lnTo>
                  <a:lnTo>
                    <a:pt x="1387" y="720"/>
                  </a:lnTo>
                  <a:lnTo>
                    <a:pt x="1388" y="720"/>
                  </a:lnTo>
                  <a:lnTo>
                    <a:pt x="1398" y="720"/>
                  </a:lnTo>
                  <a:lnTo>
                    <a:pt x="1399" y="720"/>
                  </a:lnTo>
                  <a:lnTo>
                    <a:pt x="1409" y="726"/>
                  </a:lnTo>
                  <a:lnTo>
                    <a:pt x="1410" y="727"/>
                  </a:lnTo>
                  <a:lnTo>
                    <a:pt x="1421" y="724"/>
                  </a:lnTo>
                  <a:lnTo>
                    <a:pt x="1422" y="724"/>
                  </a:lnTo>
                  <a:lnTo>
                    <a:pt x="1429" y="728"/>
                  </a:lnTo>
                  <a:close/>
                  <a:moveTo>
                    <a:pt x="88" y="487"/>
                  </a:moveTo>
                  <a:lnTo>
                    <a:pt x="88" y="487"/>
                  </a:lnTo>
                  <a:lnTo>
                    <a:pt x="87" y="489"/>
                  </a:lnTo>
                  <a:lnTo>
                    <a:pt x="87" y="490"/>
                  </a:lnTo>
                  <a:lnTo>
                    <a:pt x="87" y="489"/>
                  </a:lnTo>
                  <a:lnTo>
                    <a:pt x="85" y="489"/>
                  </a:lnTo>
                  <a:lnTo>
                    <a:pt x="84" y="489"/>
                  </a:lnTo>
                  <a:lnTo>
                    <a:pt x="85" y="490"/>
                  </a:lnTo>
                  <a:lnTo>
                    <a:pt x="85" y="492"/>
                  </a:lnTo>
                  <a:lnTo>
                    <a:pt x="85" y="493"/>
                  </a:lnTo>
                  <a:lnTo>
                    <a:pt x="84" y="497"/>
                  </a:lnTo>
                  <a:lnTo>
                    <a:pt x="81" y="498"/>
                  </a:lnTo>
                  <a:lnTo>
                    <a:pt x="80" y="497"/>
                  </a:lnTo>
                  <a:lnTo>
                    <a:pt x="73" y="496"/>
                  </a:lnTo>
                  <a:lnTo>
                    <a:pt x="71" y="496"/>
                  </a:lnTo>
                  <a:lnTo>
                    <a:pt x="70" y="496"/>
                  </a:lnTo>
                  <a:lnTo>
                    <a:pt x="69" y="498"/>
                  </a:lnTo>
                  <a:lnTo>
                    <a:pt x="67" y="502"/>
                  </a:lnTo>
                  <a:lnTo>
                    <a:pt x="66" y="503"/>
                  </a:lnTo>
                  <a:lnTo>
                    <a:pt x="65" y="504"/>
                  </a:lnTo>
                  <a:lnTo>
                    <a:pt x="61" y="503"/>
                  </a:lnTo>
                  <a:lnTo>
                    <a:pt x="60" y="503"/>
                  </a:lnTo>
                  <a:lnTo>
                    <a:pt x="59" y="502"/>
                  </a:lnTo>
                  <a:lnTo>
                    <a:pt x="60" y="501"/>
                  </a:lnTo>
                  <a:lnTo>
                    <a:pt x="60" y="500"/>
                  </a:lnTo>
                  <a:lnTo>
                    <a:pt x="51" y="483"/>
                  </a:lnTo>
                  <a:lnTo>
                    <a:pt x="50" y="480"/>
                  </a:lnTo>
                  <a:lnTo>
                    <a:pt x="47" y="478"/>
                  </a:lnTo>
                  <a:lnTo>
                    <a:pt x="44" y="476"/>
                  </a:lnTo>
                  <a:lnTo>
                    <a:pt x="42" y="475"/>
                  </a:lnTo>
                  <a:lnTo>
                    <a:pt x="41" y="473"/>
                  </a:lnTo>
                  <a:lnTo>
                    <a:pt x="39" y="472"/>
                  </a:lnTo>
                  <a:lnTo>
                    <a:pt x="39" y="471"/>
                  </a:lnTo>
                  <a:lnTo>
                    <a:pt x="41" y="471"/>
                  </a:lnTo>
                  <a:lnTo>
                    <a:pt x="43" y="472"/>
                  </a:lnTo>
                  <a:lnTo>
                    <a:pt x="44" y="471"/>
                  </a:lnTo>
                  <a:lnTo>
                    <a:pt x="45" y="468"/>
                  </a:lnTo>
                  <a:lnTo>
                    <a:pt x="46" y="465"/>
                  </a:lnTo>
                  <a:lnTo>
                    <a:pt x="47" y="464"/>
                  </a:lnTo>
                  <a:lnTo>
                    <a:pt x="50" y="465"/>
                  </a:lnTo>
                  <a:lnTo>
                    <a:pt x="52" y="464"/>
                  </a:lnTo>
                  <a:lnTo>
                    <a:pt x="53" y="460"/>
                  </a:lnTo>
                  <a:lnTo>
                    <a:pt x="55" y="459"/>
                  </a:lnTo>
                  <a:lnTo>
                    <a:pt x="56" y="459"/>
                  </a:lnTo>
                  <a:lnTo>
                    <a:pt x="66" y="466"/>
                  </a:lnTo>
                  <a:lnTo>
                    <a:pt x="77" y="473"/>
                  </a:lnTo>
                  <a:lnTo>
                    <a:pt x="83" y="477"/>
                  </a:lnTo>
                  <a:lnTo>
                    <a:pt x="87" y="483"/>
                  </a:lnTo>
                  <a:lnTo>
                    <a:pt x="88" y="485"/>
                  </a:lnTo>
                  <a:lnTo>
                    <a:pt x="88" y="487"/>
                  </a:lnTo>
                  <a:close/>
                  <a:moveTo>
                    <a:pt x="144" y="474"/>
                  </a:moveTo>
                  <a:lnTo>
                    <a:pt x="144" y="474"/>
                  </a:lnTo>
                  <a:lnTo>
                    <a:pt x="138" y="479"/>
                  </a:lnTo>
                  <a:lnTo>
                    <a:pt x="136" y="480"/>
                  </a:lnTo>
                  <a:lnTo>
                    <a:pt x="135" y="480"/>
                  </a:lnTo>
                  <a:lnTo>
                    <a:pt x="132" y="480"/>
                  </a:lnTo>
                  <a:lnTo>
                    <a:pt x="131" y="479"/>
                  </a:lnTo>
                  <a:lnTo>
                    <a:pt x="130" y="478"/>
                  </a:lnTo>
                  <a:lnTo>
                    <a:pt x="131" y="477"/>
                  </a:lnTo>
                  <a:lnTo>
                    <a:pt x="132" y="475"/>
                  </a:lnTo>
                  <a:lnTo>
                    <a:pt x="132" y="474"/>
                  </a:lnTo>
                  <a:lnTo>
                    <a:pt x="132" y="473"/>
                  </a:lnTo>
                  <a:lnTo>
                    <a:pt x="128" y="470"/>
                  </a:lnTo>
                  <a:lnTo>
                    <a:pt x="122" y="465"/>
                  </a:lnTo>
                  <a:lnTo>
                    <a:pt x="119" y="464"/>
                  </a:lnTo>
                  <a:lnTo>
                    <a:pt x="117" y="463"/>
                  </a:lnTo>
                  <a:lnTo>
                    <a:pt x="114" y="460"/>
                  </a:lnTo>
                  <a:lnTo>
                    <a:pt x="113" y="458"/>
                  </a:lnTo>
                  <a:lnTo>
                    <a:pt x="115" y="457"/>
                  </a:lnTo>
                  <a:lnTo>
                    <a:pt x="115" y="456"/>
                  </a:lnTo>
                  <a:lnTo>
                    <a:pt x="114" y="454"/>
                  </a:lnTo>
                  <a:lnTo>
                    <a:pt x="113" y="451"/>
                  </a:lnTo>
                  <a:lnTo>
                    <a:pt x="112" y="450"/>
                  </a:lnTo>
                  <a:lnTo>
                    <a:pt x="111" y="449"/>
                  </a:lnTo>
                  <a:lnTo>
                    <a:pt x="111" y="447"/>
                  </a:lnTo>
                  <a:lnTo>
                    <a:pt x="108" y="445"/>
                  </a:lnTo>
                  <a:lnTo>
                    <a:pt x="106" y="443"/>
                  </a:lnTo>
                  <a:lnTo>
                    <a:pt x="106" y="444"/>
                  </a:lnTo>
                  <a:lnTo>
                    <a:pt x="105" y="444"/>
                  </a:lnTo>
                  <a:lnTo>
                    <a:pt x="105" y="443"/>
                  </a:lnTo>
                  <a:lnTo>
                    <a:pt x="105" y="442"/>
                  </a:lnTo>
                  <a:lnTo>
                    <a:pt x="105" y="441"/>
                  </a:lnTo>
                  <a:lnTo>
                    <a:pt x="106" y="442"/>
                  </a:lnTo>
                  <a:lnTo>
                    <a:pt x="111" y="445"/>
                  </a:lnTo>
                  <a:lnTo>
                    <a:pt x="112" y="446"/>
                  </a:lnTo>
                  <a:lnTo>
                    <a:pt x="112" y="447"/>
                  </a:lnTo>
                  <a:lnTo>
                    <a:pt x="111" y="448"/>
                  </a:lnTo>
                  <a:lnTo>
                    <a:pt x="112" y="449"/>
                  </a:lnTo>
                  <a:lnTo>
                    <a:pt x="115" y="451"/>
                  </a:lnTo>
                  <a:lnTo>
                    <a:pt x="117" y="451"/>
                  </a:lnTo>
                  <a:lnTo>
                    <a:pt x="117" y="450"/>
                  </a:lnTo>
                  <a:lnTo>
                    <a:pt x="116" y="448"/>
                  </a:lnTo>
                  <a:lnTo>
                    <a:pt x="117" y="448"/>
                  </a:lnTo>
                  <a:lnTo>
                    <a:pt x="116" y="446"/>
                  </a:lnTo>
                  <a:lnTo>
                    <a:pt x="115" y="444"/>
                  </a:lnTo>
                  <a:lnTo>
                    <a:pt x="116" y="445"/>
                  </a:lnTo>
                  <a:lnTo>
                    <a:pt x="118" y="446"/>
                  </a:lnTo>
                  <a:lnTo>
                    <a:pt x="117" y="445"/>
                  </a:lnTo>
                  <a:lnTo>
                    <a:pt x="115" y="441"/>
                  </a:lnTo>
                  <a:lnTo>
                    <a:pt x="114" y="440"/>
                  </a:lnTo>
                  <a:lnTo>
                    <a:pt x="117" y="443"/>
                  </a:lnTo>
                  <a:lnTo>
                    <a:pt x="119" y="446"/>
                  </a:lnTo>
                  <a:lnTo>
                    <a:pt x="120" y="448"/>
                  </a:lnTo>
                  <a:lnTo>
                    <a:pt x="121" y="450"/>
                  </a:lnTo>
                  <a:lnTo>
                    <a:pt x="124" y="452"/>
                  </a:lnTo>
                  <a:lnTo>
                    <a:pt x="125" y="452"/>
                  </a:lnTo>
                  <a:lnTo>
                    <a:pt x="125" y="451"/>
                  </a:lnTo>
                  <a:lnTo>
                    <a:pt x="124" y="448"/>
                  </a:lnTo>
                  <a:lnTo>
                    <a:pt x="122" y="447"/>
                  </a:lnTo>
                  <a:lnTo>
                    <a:pt x="124" y="447"/>
                  </a:lnTo>
                  <a:lnTo>
                    <a:pt x="125" y="448"/>
                  </a:lnTo>
                  <a:lnTo>
                    <a:pt x="126" y="449"/>
                  </a:lnTo>
                  <a:lnTo>
                    <a:pt x="127" y="450"/>
                  </a:lnTo>
                  <a:lnTo>
                    <a:pt x="128" y="449"/>
                  </a:lnTo>
                  <a:lnTo>
                    <a:pt x="129" y="446"/>
                  </a:lnTo>
                  <a:lnTo>
                    <a:pt x="130" y="444"/>
                  </a:lnTo>
                  <a:lnTo>
                    <a:pt x="129" y="442"/>
                  </a:lnTo>
                  <a:lnTo>
                    <a:pt x="128" y="440"/>
                  </a:lnTo>
                  <a:lnTo>
                    <a:pt x="127" y="440"/>
                  </a:lnTo>
                  <a:lnTo>
                    <a:pt x="126" y="440"/>
                  </a:lnTo>
                  <a:lnTo>
                    <a:pt x="124" y="440"/>
                  </a:lnTo>
                  <a:lnTo>
                    <a:pt x="121" y="437"/>
                  </a:lnTo>
                  <a:lnTo>
                    <a:pt x="120" y="437"/>
                  </a:lnTo>
                  <a:lnTo>
                    <a:pt x="120" y="438"/>
                  </a:lnTo>
                  <a:lnTo>
                    <a:pt x="119" y="438"/>
                  </a:lnTo>
                  <a:lnTo>
                    <a:pt x="114" y="432"/>
                  </a:lnTo>
                  <a:lnTo>
                    <a:pt x="113" y="431"/>
                  </a:lnTo>
                  <a:lnTo>
                    <a:pt x="114" y="430"/>
                  </a:lnTo>
                  <a:lnTo>
                    <a:pt x="115" y="431"/>
                  </a:lnTo>
                  <a:lnTo>
                    <a:pt x="126" y="436"/>
                  </a:lnTo>
                  <a:lnTo>
                    <a:pt x="132" y="440"/>
                  </a:lnTo>
                  <a:lnTo>
                    <a:pt x="134" y="442"/>
                  </a:lnTo>
                  <a:lnTo>
                    <a:pt x="135" y="446"/>
                  </a:lnTo>
                  <a:lnTo>
                    <a:pt x="134" y="448"/>
                  </a:lnTo>
                  <a:lnTo>
                    <a:pt x="134" y="450"/>
                  </a:lnTo>
                  <a:lnTo>
                    <a:pt x="132" y="451"/>
                  </a:lnTo>
                  <a:lnTo>
                    <a:pt x="134" y="454"/>
                  </a:lnTo>
                  <a:lnTo>
                    <a:pt x="144" y="466"/>
                  </a:lnTo>
                  <a:lnTo>
                    <a:pt x="144" y="468"/>
                  </a:lnTo>
                  <a:lnTo>
                    <a:pt x="144" y="469"/>
                  </a:lnTo>
                  <a:lnTo>
                    <a:pt x="143" y="470"/>
                  </a:lnTo>
                  <a:lnTo>
                    <a:pt x="144" y="472"/>
                  </a:lnTo>
                  <a:lnTo>
                    <a:pt x="145" y="473"/>
                  </a:lnTo>
                  <a:lnTo>
                    <a:pt x="145" y="474"/>
                  </a:lnTo>
                  <a:lnTo>
                    <a:pt x="144" y="474"/>
                  </a:lnTo>
                  <a:close/>
                  <a:moveTo>
                    <a:pt x="1321" y="605"/>
                  </a:moveTo>
                  <a:lnTo>
                    <a:pt x="1321" y="605"/>
                  </a:lnTo>
                  <a:lnTo>
                    <a:pt x="1321" y="607"/>
                  </a:lnTo>
                  <a:lnTo>
                    <a:pt x="1319" y="608"/>
                  </a:lnTo>
                  <a:lnTo>
                    <a:pt x="1319" y="610"/>
                  </a:lnTo>
                  <a:lnTo>
                    <a:pt x="1318" y="611"/>
                  </a:lnTo>
                  <a:lnTo>
                    <a:pt x="1318" y="613"/>
                  </a:lnTo>
                  <a:lnTo>
                    <a:pt x="1318" y="614"/>
                  </a:lnTo>
                  <a:lnTo>
                    <a:pt x="1318" y="616"/>
                  </a:lnTo>
                  <a:lnTo>
                    <a:pt x="1317" y="618"/>
                  </a:lnTo>
                  <a:lnTo>
                    <a:pt x="1316" y="623"/>
                  </a:lnTo>
                  <a:lnTo>
                    <a:pt x="1315" y="625"/>
                  </a:lnTo>
                  <a:lnTo>
                    <a:pt x="1314" y="627"/>
                  </a:lnTo>
                  <a:lnTo>
                    <a:pt x="1314" y="634"/>
                  </a:lnTo>
                  <a:lnTo>
                    <a:pt x="1314" y="637"/>
                  </a:lnTo>
                  <a:lnTo>
                    <a:pt x="1313" y="640"/>
                  </a:lnTo>
                  <a:lnTo>
                    <a:pt x="1311" y="644"/>
                  </a:lnTo>
                  <a:lnTo>
                    <a:pt x="1310" y="646"/>
                  </a:lnTo>
                  <a:lnTo>
                    <a:pt x="1308" y="648"/>
                  </a:lnTo>
                  <a:lnTo>
                    <a:pt x="1307" y="648"/>
                  </a:lnTo>
                  <a:lnTo>
                    <a:pt x="1307" y="646"/>
                  </a:lnTo>
                  <a:lnTo>
                    <a:pt x="1307" y="644"/>
                  </a:lnTo>
                  <a:lnTo>
                    <a:pt x="1305" y="644"/>
                  </a:lnTo>
                  <a:lnTo>
                    <a:pt x="1303" y="644"/>
                  </a:lnTo>
                  <a:lnTo>
                    <a:pt x="1301" y="645"/>
                  </a:lnTo>
                  <a:lnTo>
                    <a:pt x="1299" y="649"/>
                  </a:lnTo>
                  <a:lnTo>
                    <a:pt x="1299" y="650"/>
                  </a:lnTo>
                  <a:lnTo>
                    <a:pt x="1300" y="650"/>
                  </a:lnTo>
                  <a:lnTo>
                    <a:pt x="1304" y="649"/>
                  </a:lnTo>
                  <a:lnTo>
                    <a:pt x="1305" y="649"/>
                  </a:lnTo>
                  <a:lnTo>
                    <a:pt x="1305" y="651"/>
                  </a:lnTo>
                  <a:lnTo>
                    <a:pt x="1305" y="654"/>
                  </a:lnTo>
                  <a:lnTo>
                    <a:pt x="1304" y="655"/>
                  </a:lnTo>
                  <a:lnTo>
                    <a:pt x="1302" y="655"/>
                  </a:lnTo>
                  <a:lnTo>
                    <a:pt x="1300" y="655"/>
                  </a:lnTo>
                  <a:lnTo>
                    <a:pt x="1298" y="657"/>
                  </a:lnTo>
                  <a:lnTo>
                    <a:pt x="1294" y="662"/>
                  </a:lnTo>
                  <a:lnTo>
                    <a:pt x="1290" y="665"/>
                  </a:lnTo>
                  <a:lnTo>
                    <a:pt x="1288" y="667"/>
                  </a:lnTo>
                  <a:lnTo>
                    <a:pt x="1285" y="668"/>
                  </a:lnTo>
                  <a:lnTo>
                    <a:pt x="1280" y="669"/>
                  </a:lnTo>
                  <a:lnTo>
                    <a:pt x="1274" y="673"/>
                  </a:lnTo>
                  <a:lnTo>
                    <a:pt x="1272" y="674"/>
                  </a:lnTo>
                  <a:lnTo>
                    <a:pt x="1270" y="676"/>
                  </a:lnTo>
                  <a:lnTo>
                    <a:pt x="1267" y="676"/>
                  </a:lnTo>
                  <a:lnTo>
                    <a:pt x="1263" y="676"/>
                  </a:lnTo>
                  <a:lnTo>
                    <a:pt x="1262" y="677"/>
                  </a:lnTo>
                  <a:lnTo>
                    <a:pt x="1262" y="678"/>
                  </a:lnTo>
                  <a:lnTo>
                    <a:pt x="1261" y="682"/>
                  </a:lnTo>
                  <a:lnTo>
                    <a:pt x="1260" y="684"/>
                  </a:lnTo>
                  <a:lnTo>
                    <a:pt x="1258" y="686"/>
                  </a:lnTo>
                  <a:lnTo>
                    <a:pt x="1255" y="688"/>
                  </a:lnTo>
                  <a:lnTo>
                    <a:pt x="1245" y="692"/>
                  </a:lnTo>
                  <a:lnTo>
                    <a:pt x="1239" y="693"/>
                  </a:lnTo>
                  <a:lnTo>
                    <a:pt x="1233" y="694"/>
                  </a:lnTo>
                  <a:lnTo>
                    <a:pt x="1226" y="692"/>
                  </a:lnTo>
                  <a:lnTo>
                    <a:pt x="1222" y="691"/>
                  </a:lnTo>
                  <a:lnTo>
                    <a:pt x="1221" y="690"/>
                  </a:lnTo>
                  <a:lnTo>
                    <a:pt x="1221" y="688"/>
                  </a:lnTo>
                  <a:lnTo>
                    <a:pt x="1224" y="688"/>
                  </a:lnTo>
                  <a:lnTo>
                    <a:pt x="1237" y="686"/>
                  </a:lnTo>
                  <a:lnTo>
                    <a:pt x="1245" y="684"/>
                  </a:lnTo>
                  <a:lnTo>
                    <a:pt x="1248" y="682"/>
                  </a:lnTo>
                  <a:lnTo>
                    <a:pt x="1251" y="680"/>
                  </a:lnTo>
                  <a:lnTo>
                    <a:pt x="1256" y="673"/>
                  </a:lnTo>
                  <a:lnTo>
                    <a:pt x="1261" y="670"/>
                  </a:lnTo>
                  <a:lnTo>
                    <a:pt x="1265" y="668"/>
                  </a:lnTo>
                  <a:lnTo>
                    <a:pt x="1269" y="666"/>
                  </a:lnTo>
                  <a:lnTo>
                    <a:pt x="1270" y="664"/>
                  </a:lnTo>
                  <a:lnTo>
                    <a:pt x="1271" y="662"/>
                  </a:lnTo>
                  <a:lnTo>
                    <a:pt x="1271" y="660"/>
                  </a:lnTo>
                  <a:lnTo>
                    <a:pt x="1272" y="658"/>
                  </a:lnTo>
                  <a:lnTo>
                    <a:pt x="1281" y="652"/>
                  </a:lnTo>
                  <a:lnTo>
                    <a:pt x="1286" y="648"/>
                  </a:lnTo>
                  <a:lnTo>
                    <a:pt x="1290" y="644"/>
                  </a:lnTo>
                  <a:lnTo>
                    <a:pt x="1295" y="637"/>
                  </a:lnTo>
                  <a:lnTo>
                    <a:pt x="1301" y="626"/>
                  </a:lnTo>
                  <a:lnTo>
                    <a:pt x="1309" y="608"/>
                  </a:lnTo>
                  <a:lnTo>
                    <a:pt x="1312" y="602"/>
                  </a:lnTo>
                  <a:lnTo>
                    <a:pt x="1315" y="600"/>
                  </a:lnTo>
                  <a:lnTo>
                    <a:pt x="1318" y="600"/>
                  </a:lnTo>
                  <a:lnTo>
                    <a:pt x="1321" y="601"/>
                  </a:lnTo>
                  <a:lnTo>
                    <a:pt x="1321" y="602"/>
                  </a:lnTo>
                  <a:lnTo>
                    <a:pt x="1321" y="603"/>
                  </a:lnTo>
                  <a:lnTo>
                    <a:pt x="1321" y="605"/>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8" name="Freeform 4751"/>
            <p:cNvSpPr>
              <a:spLocks/>
            </p:cNvSpPr>
            <p:nvPr/>
          </p:nvSpPr>
          <p:spPr bwMode="auto">
            <a:xfrm>
              <a:off x="3659" y="2431"/>
              <a:ext cx="1" cy="0"/>
            </a:xfrm>
            <a:custGeom>
              <a:avLst/>
              <a:gdLst>
                <a:gd name="T0" fmla="*/ 1 w 2"/>
                <a:gd name="T1" fmla="*/ 0 h 1"/>
                <a:gd name="T2" fmla="*/ 1 w 2"/>
                <a:gd name="T3" fmla="*/ 0 h 1"/>
                <a:gd name="T4" fmla="*/ 1 w 2"/>
                <a:gd name="T5" fmla="*/ 0 h 1"/>
                <a:gd name="T6" fmla="*/ 0 w 2"/>
                <a:gd name="T7" fmla="*/ 0 h 1"/>
                <a:gd name="T8" fmla="*/ 1 w 2"/>
                <a:gd name="T9" fmla="*/ 0 h 1"/>
                <a:gd name="T10" fmla="*/ 1 w 2"/>
                <a:gd name="T11" fmla="*/ 0 h 1"/>
                <a:gd name="T12" fmla="*/ 1 w 2"/>
                <a:gd name="T13" fmla="*/ 0 h 1"/>
                <a:gd name="T14" fmla="*/ 1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0"/>
                  </a:lnTo>
                  <a:lnTo>
                    <a:pt x="1"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29" name="Freeform 4752"/>
            <p:cNvSpPr>
              <a:spLocks/>
            </p:cNvSpPr>
            <p:nvPr/>
          </p:nvSpPr>
          <p:spPr bwMode="auto">
            <a:xfrm>
              <a:off x="3659" y="2433"/>
              <a:ext cx="5" cy="2"/>
            </a:xfrm>
            <a:custGeom>
              <a:avLst/>
              <a:gdLst>
                <a:gd name="T0" fmla="*/ 5 w 5"/>
                <a:gd name="T1" fmla="*/ 2 h 2"/>
                <a:gd name="T2" fmla="*/ 5 w 5"/>
                <a:gd name="T3" fmla="*/ 2 h 2"/>
                <a:gd name="T4" fmla="*/ 4 w 5"/>
                <a:gd name="T5" fmla="*/ 0 h 2"/>
                <a:gd name="T6" fmla="*/ 2 w 5"/>
                <a:gd name="T7" fmla="*/ 0 h 2"/>
                <a:gd name="T8" fmla="*/ 2 w 5"/>
                <a:gd name="T9" fmla="*/ 0 h 2"/>
                <a:gd name="T10" fmla="*/ 0 w 5"/>
                <a:gd name="T11" fmla="*/ 0 h 2"/>
                <a:gd name="T12" fmla="*/ 0 w 5"/>
                <a:gd name="T13" fmla="*/ 0 h 2"/>
                <a:gd name="T14" fmla="*/ 0 w 5"/>
                <a:gd name="T15" fmla="*/ 0 h 2"/>
                <a:gd name="T16" fmla="*/ 2 w 5"/>
                <a:gd name="T17" fmla="*/ 2 h 2"/>
                <a:gd name="T18" fmla="*/ 4 w 5"/>
                <a:gd name="T19" fmla="*/ 2 h 2"/>
                <a:gd name="T20" fmla="*/ 5 w 5"/>
                <a:gd name="T21" fmla="*/ 2 h 2"/>
                <a:gd name="T22" fmla="*/ 5 w 5"/>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
                <a:gd name="T38" fmla="*/ 5 w 5"/>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
                  <a:moveTo>
                    <a:pt x="5" y="2"/>
                  </a:moveTo>
                  <a:lnTo>
                    <a:pt x="5" y="2"/>
                  </a:lnTo>
                  <a:lnTo>
                    <a:pt x="4" y="0"/>
                  </a:lnTo>
                  <a:lnTo>
                    <a:pt x="2" y="0"/>
                  </a:lnTo>
                  <a:lnTo>
                    <a:pt x="0" y="0"/>
                  </a:lnTo>
                  <a:lnTo>
                    <a:pt x="2" y="2"/>
                  </a:lnTo>
                  <a:lnTo>
                    <a:pt x="4" y="2"/>
                  </a:lnTo>
                  <a:lnTo>
                    <a:pt x="5"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0" name="Freeform 4753"/>
            <p:cNvSpPr>
              <a:spLocks/>
            </p:cNvSpPr>
            <p:nvPr/>
          </p:nvSpPr>
          <p:spPr bwMode="auto">
            <a:xfrm>
              <a:off x="3770" y="2303"/>
              <a:ext cx="1" cy="5"/>
            </a:xfrm>
            <a:custGeom>
              <a:avLst/>
              <a:gdLst>
                <a:gd name="T0" fmla="*/ 1 w 1"/>
                <a:gd name="T1" fmla="*/ 1 h 7"/>
                <a:gd name="T2" fmla="*/ 1 w 1"/>
                <a:gd name="T3" fmla="*/ 1 h 7"/>
                <a:gd name="T4" fmla="*/ 1 w 1"/>
                <a:gd name="T5" fmla="*/ 1 h 7"/>
                <a:gd name="T6" fmla="*/ 1 w 1"/>
                <a:gd name="T7" fmla="*/ 1 h 7"/>
                <a:gd name="T8" fmla="*/ 1 w 1"/>
                <a:gd name="T9" fmla="*/ 1 h 7"/>
                <a:gd name="T10" fmla="*/ 1 w 1"/>
                <a:gd name="T11" fmla="*/ 1 h 7"/>
                <a:gd name="T12" fmla="*/ 1 w 1"/>
                <a:gd name="T13" fmla="*/ 0 h 7"/>
                <a:gd name="T14" fmla="*/ 1 w 1"/>
                <a:gd name="T15" fmla="*/ 0 h 7"/>
                <a:gd name="T16" fmla="*/ 0 w 1"/>
                <a:gd name="T17" fmla="*/ 1 h 7"/>
                <a:gd name="T18" fmla="*/ 0 w 1"/>
                <a:gd name="T19" fmla="*/ 1 h 7"/>
                <a:gd name="T20" fmla="*/ 1 w 1"/>
                <a:gd name="T21" fmla="*/ 1 h 7"/>
                <a:gd name="T22" fmla="*/ 1 w 1"/>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7"/>
                <a:gd name="T38" fmla="*/ 1 w 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7">
                  <a:moveTo>
                    <a:pt x="1" y="7"/>
                  </a:moveTo>
                  <a:lnTo>
                    <a:pt x="1" y="7"/>
                  </a:lnTo>
                  <a:lnTo>
                    <a:pt x="1" y="4"/>
                  </a:lnTo>
                  <a:lnTo>
                    <a:pt x="1" y="1"/>
                  </a:lnTo>
                  <a:lnTo>
                    <a:pt x="1" y="0"/>
                  </a:lnTo>
                  <a:lnTo>
                    <a:pt x="0" y="1"/>
                  </a:lnTo>
                  <a:lnTo>
                    <a:pt x="0" y="3"/>
                  </a:lnTo>
                  <a:lnTo>
                    <a:pt x="1"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1" name="Freeform 4754"/>
            <p:cNvSpPr>
              <a:spLocks/>
            </p:cNvSpPr>
            <p:nvPr/>
          </p:nvSpPr>
          <p:spPr bwMode="auto">
            <a:xfrm>
              <a:off x="3567" y="2218"/>
              <a:ext cx="268" cy="220"/>
            </a:xfrm>
            <a:custGeom>
              <a:avLst/>
              <a:gdLst>
                <a:gd name="T0" fmla="*/ 27 w 335"/>
                <a:gd name="T1" fmla="*/ 25 h 267"/>
                <a:gd name="T2" fmla="*/ 29 w 335"/>
                <a:gd name="T3" fmla="*/ 21 h 267"/>
                <a:gd name="T4" fmla="*/ 28 w 335"/>
                <a:gd name="T5" fmla="*/ 20 h 267"/>
                <a:gd name="T6" fmla="*/ 24 w 335"/>
                <a:gd name="T7" fmla="*/ 18 h 267"/>
                <a:gd name="T8" fmla="*/ 24 w 335"/>
                <a:gd name="T9" fmla="*/ 17 h 267"/>
                <a:gd name="T10" fmla="*/ 23 w 335"/>
                <a:gd name="T11" fmla="*/ 16 h 267"/>
                <a:gd name="T12" fmla="*/ 23 w 335"/>
                <a:gd name="T13" fmla="*/ 16 h 267"/>
                <a:gd name="T14" fmla="*/ 23 w 335"/>
                <a:gd name="T15" fmla="*/ 15 h 267"/>
                <a:gd name="T16" fmla="*/ 22 w 335"/>
                <a:gd name="T17" fmla="*/ 15 h 267"/>
                <a:gd name="T18" fmla="*/ 22 w 335"/>
                <a:gd name="T19" fmla="*/ 13 h 267"/>
                <a:gd name="T20" fmla="*/ 22 w 335"/>
                <a:gd name="T21" fmla="*/ 12 h 267"/>
                <a:gd name="T22" fmla="*/ 22 w 335"/>
                <a:gd name="T23" fmla="*/ 12 h 267"/>
                <a:gd name="T24" fmla="*/ 22 w 335"/>
                <a:gd name="T25" fmla="*/ 12 h 267"/>
                <a:gd name="T26" fmla="*/ 22 w 335"/>
                <a:gd name="T27" fmla="*/ 12 h 267"/>
                <a:gd name="T28" fmla="*/ 22 w 335"/>
                <a:gd name="T29" fmla="*/ 11 h 267"/>
                <a:gd name="T30" fmla="*/ 21 w 335"/>
                <a:gd name="T31" fmla="*/ 10 h 267"/>
                <a:gd name="T32" fmla="*/ 21 w 335"/>
                <a:gd name="T33" fmla="*/ 10 h 267"/>
                <a:gd name="T34" fmla="*/ 20 w 335"/>
                <a:gd name="T35" fmla="*/ 10 h 267"/>
                <a:gd name="T36" fmla="*/ 21 w 335"/>
                <a:gd name="T37" fmla="*/ 10 h 267"/>
                <a:gd name="T38" fmla="*/ 19 w 335"/>
                <a:gd name="T39" fmla="*/ 10 h 267"/>
                <a:gd name="T40" fmla="*/ 19 w 335"/>
                <a:gd name="T41" fmla="*/ 7 h 267"/>
                <a:gd name="T42" fmla="*/ 18 w 335"/>
                <a:gd name="T43" fmla="*/ 7 h 267"/>
                <a:gd name="T44" fmla="*/ 18 w 335"/>
                <a:gd name="T45" fmla="*/ 7 h 267"/>
                <a:gd name="T46" fmla="*/ 17 w 335"/>
                <a:gd name="T47" fmla="*/ 7 h 267"/>
                <a:gd name="T48" fmla="*/ 14 w 335"/>
                <a:gd name="T49" fmla="*/ 6 h 267"/>
                <a:gd name="T50" fmla="*/ 12 w 335"/>
                <a:gd name="T51" fmla="*/ 5 h 267"/>
                <a:gd name="T52" fmla="*/ 10 w 335"/>
                <a:gd name="T53" fmla="*/ 2 h 267"/>
                <a:gd name="T54" fmla="*/ 8 w 335"/>
                <a:gd name="T55" fmla="*/ 2 h 267"/>
                <a:gd name="T56" fmla="*/ 6 w 335"/>
                <a:gd name="T57" fmla="*/ 2 h 267"/>
                <a:gd name="T58" fmla="*/ 3 w 335"/>
                <a:gd name="T59" fmla="*/ 2 h 267"/>
                <a:gd name="T60" fmla="*/ 4 w 335"/>
                <a:gd name="T61" fmla="*/ 2 h 267"/>
                <a:gd name="T62" fmla="*/ 5 w 335"/>
                <a:gd name="T63" fmla="*/ 3 h 267"/>
                <a:gd name="T64" fmla="*/ 4 w 335"/>
                <a:gd name="T65" fmla="*/ 5 h 267"/>
                <a:gd name="T66" fmla="*/ 2 w 335"/>
                <a:gd name="T67" fmla="*/ 5 h 267"/>
                <a:gd name="T68" fmla="*/ 2 w 335"/>
                <a:gd name="T69" fmla="*/ 6 h 267"/>
                <a:gd name="T70" fmla="*/ 0 w 335"/>
                <a:gd name="T71" fmla="*/ 8 h 267"/>
                <a:gd name="T72" fmla="*/ 1 w 335"/>
                <a:gd name="T73" fmla="*/ 8 h 267"/>
                <a:gd name="T74" fmla="*/ 2 w 335"/>
                <a:gd name="T75" fmla="*/ 8 h 267"/>
                <a:gd name="T76" fmla="*/ 2 w 335"/>
                <a:gd name="T77" fmla="*/ 8 h 267"/>
                <a:gd name="T78" fmla="*/ 3 w 335"/>
                <a:gd name="T79" fmla="*/ 12 h 267"/>
                <a:gd name="T80" fmla="*/ 3 w 335"/>
                <a:gd name="T81" fmla="*/ 14 h 267"/>
                <a:gd name="T82" fmla="*/ 4 w 335"/>
                <a:gd name="T83" fmla="*/ 16 h 267"/>
                <a:gd name="T84" fmla="*/ 5 w 335"/>
                <a:gd name="T85" fmla="*/ 17 h 267"/>
                <a:gd name="T86" fmla="*/ 6 w 335"/>
                <a:gd name="T87" fmla="*/ 20 h 267"/>
                <a:gd name="T88" fmla="*/ 6 w 335"/>
                <a:gd name="T89" fmla="*/ 21 h 267"/>
                <a:gd name="T90" fmla="*/ 6 w 335"/>
                <a:gd name="T91" fmla="*/ 22 h 267"/>
                <a:gd name="T92" fmla="*/ 7 w 335"/>
                <a:gd name="T93" fmla="*/ 24 h 267"/>
                <a:gd name="T94" fmla="*/ 8 w 335"/>
                <a:gd name="T95" fmla="*/ 25 h 267"/>
                <a:gd name="T96" fmla="*/ 9 w 335"/>
                <a:gd name="T97" fmla="*/ 28 h 267"/>
                <a:gd name="T98" fmla="*/ 11 w 335"/>
                <a:gd name="T99" fmla="*/ 30 h 267"/>
                <a:gd name="T100" fmla="*/ 11 w 335"/>
                <a:gd name="T101" fmla="*/ 30 h 267"/>
                <a:gd name="T102" fmla="*/ 11 w 335"/>
                <a:gd name="T103" fmla="*/ 31 h 267"/>
                <a:gd name="T104" fmla="*/ 11 w 335"/>
                <a:gd name="T105" fmla="*/ 30 h 267"/>
                <a:gd name="T106" fmla="*/ 12 w 335"/>
                <a:gd name="T107" fmla="*/ 30 h 267"/>
                <a:gd name="T108" fmla="*/ 12 w 335"/>
                <a:gd name="T109" fmla="*/ 30 h 267"/>
                <a:gd name="T110" fmla="*/ 14 w 335"/>
                <a:gd name="T111" fmla="*/ 30 h 267"/>
                <a:gd name="T112" fmla="*/ 17 w 335"/>
                <a:gd name="T113" fmla="*/ 30 h 267"/>
                <a:gd name="T114" fmla="*/ 18 w 335"/>
                <a:gd name="T115" fmla="*/ 30 h 267"/>
                <a:gd name="T116" fmla="*/ 18 w 335"/>
                <a:gd name="T117" fmla="*/ 30 h 267"/>
                <a:gd name="T118" fmla="*/ 19 w 335"/>
                <a:gd name="T119" fmla="*/ 29 h 267"/>
                <a:gd name="T120" fmla="*/ 19 w 335"/>
                <a:gd name="T121" fmla="*/ 27 h 267"/>
                <a:gd name="T122" fmla="*/ 24 w 335"/>
                <a:gd name="T123" fmla="*/ 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5"/>
                <a:gd name="T187" fmla="*/ 0 h 267"/>
                <a:gd name="T188" fmla="*/ 335 w 335"/>
                <a:gd name="T189" fmla="*/ 267 h 26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5" h="267">
                  <a:moveTo>
                    <a:pt x="278" y="225"/>
                  </a:moveTo>
                  <a:lnTo>
                    <a:pt x="278" y="225"/>
                  </a:lnTo>
                  <a:lnTo>
                    <a:pt x="280" y="224"/>
                  </a:lnTo>
                  <a:lnTo>
                    <a:pt x="325" y="208"/>
                  </a:lnTo>
                  <a:lnTo>
                    <a:pt x="325" y="207"/>
                  </a:lnTo>
                  <a:lnTo>
                    <a:pt x="334" y="182"/>
                  </a:lnTo>
                  <a:lnTo>
                    <a:pt x="335" y="177"/>
                  </a:lnTo>
                  <a:lnTo>
                    <a:pt x="335" y="175"/>
                  </a:lnTo>
                  <a:lnTo>
                    <a:pt x="334" y="172"/>
                  </a:lnTo>
                  <a:lnTo>
                    <a:pt x="329" y="162"/>
                  </a:lnTo>
                  <a:lnTo>
                    <a:pt x="288" y="158"/>
                  </a:lnTo>
                  <a:lnTo>
                    <a:pt x="287" y="158"/>
                  </a:lnTo>
                  <a:lnTo>
                    <a:pt x="284" y="156"/>
                  </a:lnTo>
                  <a:lnTo>
                    <a:pt x="282" y="153"/>
                  </a:lnTo>
                  <a:lnTo>
                    <a:pt x="278" y="146"/>
                  </a:lnTo>
                  <a:lnTo>
                    <a:pt x="271" y="139"/>
                  </a:lnTo>
                  <a:lnTo>
                    <a:pt x="271" y="137"/>
                  </a:lnTo>
                  <a:lnTo>
                    <a:pt x="270" y="135"/>
                  </a:lnTo>
                  <a:lnTo>
                    <a:pt x="268" y="135"/>
                  </a:lnTo>
                  <a:lnTo>
                    <a:pt x="267" y="134"/>
                  </a:lnTo>
                  <a:lnTo>
                    <a:pt x="267" y="133"/>
                  </a:lnTo>
                  <a:lnTo>
                    <a:pt x="269" y="132"/>
                  </a:lnTo>
                  <a:lnTo>
                    <a:pt x="269" y="130"/>
                  </a:lnTo>
                  <a:lnTo>
                    <a:pt x="265" y="130"/>
                  </a:lnTo>
                  <a:lnTo>
                    <a:pt x="262" y="130"/>
                  </a:lnTo>
                  <a:lnTo>
                    <a:pt x="260" y="129"/>
                  </a:lnTo>
                  <a:lnTo>
                    <a:pt x="259" y="127"/>
                  </a:lnTo>
                  <a:lnTo>
                    <a:pt x="253" y="119"/>
                  </a:lnTo>
                  <a:lnTo>
                    <a:pt x="247" y="110"/>
                  </a:lnTo>
                  <a:lnTo>
                    <a:pt x="246" y="105"/>
                  </a:lnTo>
                  <a:lnTo>
                    <a:pt x="246" y="104"/>
                  </a:lnTo>
                  <a:lnTo>
                    <a:pt x="247" y="104"/>
                  </a:lnTo>
                  <a:lnTo>
                    <a:pt x="248" y="104"/>
                  </a:lnTo>
                  <a:lnTo>
                    <a:pt x="248" y="105"/>
                  </a:lnTo>
                  <a:lnTo>
                    <a:pt x="249" y="103"/>
                  </a:lnTo>
                  <a:lnTo>
                    <a:pt x="249" y="101"/>
                  </a:lnTo>
                  <a:lnTo>
                    <a:pt x="249" y="99"/>
                  </a:lnTo>
                  <a:lnTo>
                    <a:pt x="248" y="98"/>
                  </a:lnTo>
                  <a:lnTo>
                    <a:pt x="246" y="96"/>
                  </a:lnTo>
                  <a:lnTo>
                    <a:pt x="246" y="95"/>
                  </a:lnTo>
                  <a:lnTo>
                    <a:pt x="248" y="96"/>
                  </a:lnTo>
                  <a:lnTo>
                    <a:pt x="248" y="95"/>
                  </a:lnTo>
                  <a:lnTo>
                    <a:pt x="248" y="93"/>
                  </a:lnTo>
                  <a:lnTo>
                    <a:pt x="246" y="92"/>
                  </a:lnTo>
                  <a:lnTo>
                    <a:pt x="243" y="91"/>
                  </a:lnTo>
                  <a:lnTo>
                    <a:pt x="242" y="90"/>
                  </a:lnTo>
                  <a:lnTo>
                    <a:pt x="240" y="89"/>
                  </a:lnTo>
                  <a:lnTo>
                    <a:pt x="239" y="87"/>
                  </a:lnTo>
                  <a:lnTo>
                    <a:pt x="239" y="86"/>
                  </a:lnTo>
                  <a:lnTo>
                    <a:pt x="238" y="87"/>
                  </a:lnTo>
                  <a:lnTo>
                    <a:pt x="237" y="87"/>
                  </a:lnTo>
                  <a:lnTo>
                    <a:pt x="236" y="86"/>
                  </a:lnTo>
                  <a:lnTo>
                    <a:pt x="233" y="82"/>
                  </a:lnTo>
                  <a:lnTo>
                    <a:pt x="234" y="82"/>
                  </a:lnTo>
                  <a:lnTo>
                    <a:pt x="235" y="81"/>
                  </a:lnTo>
                  <a:lnTo>
                    <a:pt x="234" y="81"/>
                  </a:lnTo>
                  <a:lnTo>
                    <a:pt x="232" y="81"/>
                  </a:lnTo>
                  <a:lnTo>
                    <a:pt x="231" y="79"/>
                  </a:lnTo>
                  <a:lnTo>
                    <a:pt x="228" y="78"/>
                  </a:lnTo>
                  <a:lnTo>
                    <a:pt x="227" y="78"/>
                  </a:lnTo>
                  <a:lnTo>
                    <a:pt x="226" y="76"/>
                  </a:lnTo>
                  <a:lnTo>
                    <a:pt x="221" y="63"/>
                  </a:lnTo>
                  <a:lnTo>
                    <a:pt x="217" y="63"/>
                  </a:lnTo>
                  <a:lnTo>
                    <a:pt x="211" y="63"/>
                  </a:lnTo>
                  <a:lnTo>
                    <a:pt x="208" y="62"/>
                  </a:lnTo>
                  <a:lnTo>
                    <a:pt x="207" y="60"/>
                  </a:lnTo>
                  <a:lnTo>
                    <a:pt x="206" y="58"/>
                  </a:lnTo>
                  <a:lnTo>
                    <a:pt x="206" y="57"/>
                  </a:lnTo>
                  <a:lnTo>
                    <a:pt x="192" y="54"/>
                  </a:lnTo>
                  <a:lnTo>
                    <a:pt x="191" y="52"/>
                  </a:lnTo>
                  <a:lnTo>
                    <a:pt x="189" y="54"/>
                  </a:lnTo>
                  <a:lnTo>
                    <a:pt x="186" y="54"/>
                  </a:lnTo>
                  <a:lnTo>
                    <a:pt x="166" y="51"/>
                  </a:lnTo>
                  <a:lnTo>
                    <a:pt x="163" y="51"/>
                  </a:lnTo>
                  <a:lnTo>
                    <a:pt x="161" y="50"/>
                  </a:lnTo>
                  <a:lnTo>
                    <a:pt x="157" y="48"/>
                  </a:lnTo>
                  <a:lnTo>
                    <a:pt x="142" y="36"/>
                  </a:lnTo>
                  <a:lnTo>
                    <a:pt x="126" y="23"/>
                  </a:lnTo>
                  <a:lnTo>
                    <a:pt x="115" y="16"/>
                  </a:lnTo>
                  <a:lnTo>
                    <a:pt x="107" y="12"/>
                  </a:lnTo>
                  <a:lnTo>
                    <a:pt x="95" y="4"/>
                  </a:lnTo>
                  <a:lnTo>
                    <a:pt x="92" y="3"/>
                  </a:lnTo>
                  <a:lnTo>
                    <a:pt x="72" y="0"/>
                  </a:lnTo>
                  <a:lnTo>
                    <a:pt x="64" y="3"/>
                  </a:lnTo>
                  <a:lnTo>
                    <a:pt x="53" y="6"/>
                  </a:lnTo>
                  <a:lnTo>
                    <a:pt x="39" y="10"/>
                  </a:lnTo>
                  <a:lnTo>
                    <a:pt x="38" y="12"/>
                  </a:lnTo>
                  <a:lnTo>
                    <a:pt x="43" y="17"/>
                  </a:lnTo>
                  <a:lnTo>
                    <a:pt x="47" y="21"/>
                  </a:lnTo>
                  <a:lnTo>
                    <a:pt x="53" y="27"/>
                  </a:lnTo>
                  <a:lnTo>
                    <a:pt x="53" y="28"/>
                  </a:lnTo>
                  <a:lnTo>
                    <a:pt x="53" y="29"/>
                  </a:lnTo>
                  <a:lnTo>
                    <a:pt x="46" y="36"/>
                  </a:lnTo>
                  <a:lnTo>
                    <a:pt x="43" y="37"/>
                  </a:lnTo>
                  <a:lnTo>
                    <a:pt x="38" y="40"/>
                  </a:lnTo>
                  <a:lnTo>
                    <a:pt x="33" y="41"/>
                  </a:lnTo>
                  <a:lnTo>
                    <a:pt x="31" y="42"/>
                  </a:lnTo>
                  <a:lnTo>
                    <a:pt x="24" y="51"/>
                  </a:lnTo>
                  <a:lnTo>
                    <a:pt x="23" y="51"/>
                  </a:lnTo>
                  <a:lnTo>
                    <a:pt x="5" y="48"/>
                  </a:lnTo>
                  <a:lnTo>
                    <a:pt x="3" y="57"/>
                  </a:lnTo>
                  <a:lnTo>
                    <a:pt x="0" y="68"/>
                  </a:lnTo>
                  <a:lnTo>
                    <a:pt x="0" y="71"/>
                  </a:lnTo>
                  <a:lnTo>
                    <a:pt x="0" y="72"/>
                  </a:lnTo>
                  <a:lnTo>
                    <a:pt x="1" y="71"/>
                  </a:lnTo>
                  <a:lnTo>
                    <a:pt x="1" y="70"/>
                  </a:lnTo>
                  <a:lnTo>
                    <a:pt x="2" y="71"/>
                  </a:lnTo>
                  <a:lnTo>
                    <a:pt x="4" y="71"/>
                  </a:lnTo>
                  <a:lnTo>
                    <a:pt x="6" y="71"/>
                  </a:lnTo>
                  <a:lnTo>
                    <a:pt x="8" y="71"/>
                  </a:lnTo>
                  <a:lnTo>
                    <a:pt x="9" y="72"/>
                  </a:lnTo>
                  <a:lnTo>
                    <a:pt x="24" y="95"/>
                  </a:lnTo>
                  <a:lnTo>
                    <a:pt x="31" y="105"/>
                  </a:lnTo>
                  <a:lnTo>
                    <a:pt x="32" y="106"/>
                  </a:lnTo>
                  <a:lnTo>
                    <a:pt x="33" y="109"/>
                  </a:lnTo>
                  <a:lnTo>
                    <a:pt x="34" y="112"/>
                  </a:lnTo>
                  <a:lnTo>
                    <a:pt x="38" y="116"/>
                  </a:lnTo>
                  <a:lnTo>
                    <a:pt x="40" y="118"/>
                  </a:lnTo>
                  <a:lnTo>
                    <a:pt x="42" y="120"/>
                  </a:lnTo>
                  <a:lnTo>
                    <a:pt x="43" y="126"/>
                  </a:lnTo>
                  <a:lnTo>
                    <a:pt x="44" y="132"/>
                  </a:lnTo>
                  <a:lnTo>
                    <a:pt x="46" y="135"/>
                  </a:lnTo>
                  <a:lnTo>
                    <a:pt x="48" y="137"/>
                  </a:lnTo>
                  <a:lnTo>
                    <a:pt x="54" y="138"/>
                  </a:lnTo>
                  <a:lnTo>
                    <a:pt x="57" y="140"/>
                  </a:lnTo>
                  <a:lnTo>
                    <a:pt x="60" y="144"/>
                  </a:lnTo>
                  <a:lnTo>
                    <a:pt x="66" y="154"/>
                  </a:lnTo>
                  <a:lnTo>
                    <a:pt x="70" y="161"/>
                  </a:lnTo>
                  <a:lnTo>
                    <a:pt x="71" y="166"/>
                  </a:lnTo>
                  <a:lnTo>
                    <a:pt x="72" y="167"/>
                  </a:lnTo>
                  <a:lnTo>
                    <a:pt x="72" y="169"/>
                  </a:lnTo>
                  <a:lnTo>
                    <a:pt x="71" y="172"/>
                  </a:lnTo>
                  <a:lnTo>
                    <a:pt x="71" y="176"/>
                  </a:lnTo>
                  <a:lnTo>
                    <a:pt x="72" y="184"/>
                  </a:lnTo>
                  <a:lnTo>
                    <a:pt x="72" y="188"/>
                  </a:lnTo>
                  <a:lnTo>
                    <a:pt x="73" y="190"/>
                  </a:lnTo>
                  <a:lnTo>
                    <a:pt x="75" y="193"/>
                  </a:lnTo>
                  <a:lnTo>
                    <a:pt x="81" y="199"/>
                  </a:lnTo>
                  <a:lnTo>
                    <a:pt x="82" y="201"/>
                  </a:lnTo>
                  <a:lnTo>
                    <a:pt x="83" y="202"/>
                  </a:lnTo>
                  <a:lnTo>
                    <a:pt x="85" y="203"/>
                  </a:lnTo>
                  <a:lnTo>
                    <a:pt x="89" y="206"/>
                  </a:lnTo>
                  <a:lnTo>
                    <a:pt x="92" y="207"/>
                  </a:lnTo>
                  <a:lnTo>
                    <a:pt x="94" y="209"/>
                  </a:lnTo>
                  <a:lnTo>
                    <a:pt x="109" y="235"/>
                  </a:lnTo>
                  <a:lnTo>
                    <a:pt x="111" y="238"/>
                  </a:lnTo>
                  <a:lnTo>
                    <a:pt x="114" y="242"/>
                  </a:lnTo>
                  <a:lnTo>
                    <a:pt x="120" y="248"/>
                  </a:lnTo>
                  <a:lnTo>
                    <a:pt x="122" y="251"/>
                  </a:lnTo>
                  <a:lnTo>
                    <a:pt x="124" y="253"/>
                  </a:lnTo>
                  <a:lnTo>
                    <a:pt x="124" y="256"/>
                  </a:lnTo>
                  <a:lnTo>
                    <a:pt x="125" y="257"/>
                  </a:lnTo>
                  <a:lnTo>
                    <a:pt x="128" y="259"/>
                  </a:lnTo>
                  <a:lnTo>
                    <a:pt x="129" y="262"/>
                  </a:lnTo>
                  <a:lnTo>
                    <a:pt x="130" y="266"/>
                  </a:lnTo>
                  <a:lnTo>
                    <a:pt x="130" y="267"/>
                  </a:lnTo>
                  <a:lnTo>
                    <a:pt x="137" y="263"/>
                  </a:lnTo>
                  <a:lnTo>
                    <a:pt x="136" y="260"/>
                  </a:lnTo>
                  <a:lnTo>
                    <a:pt x="136" y="258"/>
                  </a:lnTo>
                  <a:lnTo>
                    <a:pt x="137" y="255"/>
                  </a:lnTo>
                  <a:lnTo>
                    <a:pt x="139" y="250"/>
                  </a:lnTo>
                  <a:lnTo>
                    <a:pt x="140" y="250"/>
                  </a:lnTo>
                  <a:lnTo>
                    <a:pt x="143" y="250"/>
                  </a:lnTo>
                  <a:lnTo>
                    <a:pt x="144" y="251"/>
                  </a:lnTo>
                  <a:lnTo>
                    <a:pt x="147" y="252"/>
                  </a:lnTo>
                  <a:lnTo>
                    <a:pt x="149" y="253"/>
                  </a:lnTo>
                  <a:lnTo>
                    <a:pt x="153" y="253"/>
                  </a:lnTo>
                  <a:lnTo>
                    <a:pt x="165" y="251"/>
                  </a:lnTo>
                  <a:lnTo>
                    <a:pt x="166" y="251"/>
                  </a:lnTo>
                  <a:lnTo>
                    <a:pt x="193" y="253"/>
                  </a:lnTo>
                  <a:lnTo>
                    <a:pt x="194" y="254"/>
                  </a:lnTo>
                  <a:lnTo>
                    <a:pt x="197" y="257"/>
                  </a:lnTo>
                  <a:lnTo>
                    <a:pt x="198" y="258"/>
                  </a:lnTo>
                  <a:lnTo>
                    <a:pt x="205" y="256"/>
                  </a:lnTo>
                  <a:lnTo>
                    <a:pt x="205" y="255"/>
                  </a:lnTo>
                  <a:lnTo>
                    <a:pt x="217" y="239"/>
                  </a:lnTo>
                  <a:lnTo>
                    <a:pt x="218" y="238"/>
                  </a:lnTo>
                  <a:lnTo>
                    <a:pt x="222" y="236"/>
                  </a:lnTo>
                  <a:lnTo>
                    <a:pt x="227" y="234"/>
                  </a:lnTo>
                  <a:lnTo>
                    <a:pt x="234" y="230"/>
                  </a:lnTo>
                  <a:lnTo>
                    <a:pt x="254" y="228"/>
                  </a:lnTo>
                  <a:lnTo>
                    <a:pt x="275" y="225"/>
                  </a:lnTo>
                  <a:lnTo>
                    <a:pt x="278" y="225"/>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2" name="Freeform 4755"/>
            <p:cNvSpPr>
              <a:spLocks/>
            </p:cNvSpPr>
            <p:nvPr/>
          </p:nvSpPr>
          <p:spPr bwMode="auto">
            <a:xfrm>
              <a:off x="3809" y="2329"/>
              <a:ext cx="5" cy="2"/>
            </a:xfrm>
            <a:custGeom>
              <a:avLst/>
              <a:gdLst>
                <a:gd name="T0" fmla="*/ 1 w 5"/>
                <a:gd name="T1" fmla="*/ 1 h 3"/>
                <a:gd name="T2" fmla="*/ 1 w 5"/>
                <a:gd name="T3" fmla="*/ 1 h 3"/>
                <a:gd name="T4" fmla="*/ 4 w 5"/>
                <a:gd name="T5" fmla="*/ 1 h 3"/>
                <a:gd name="T6" fmla="*/ 5 w 5"/>
                <a:gd name="T7" fmla="*/ 1 h 3"/>
                <a:gd name="T8" fmla="*/ 5 w 5"/>
                <a:gd name="T9" fmla="*/ 1 h 3"/>
                <a:gd name="T10" fmla="*/ 5 w 5"/>
                <a:gd name="T11" fmla="*/ 1 h 3"/>
                <a:gd name="T12" fmla="*/ 3 w 5"/>
                <a:gd name="T13" fmla="*/ 0 h 3"/>
                <a:gd name="T14" fmla="*/ 1 w 5"/>
                <a:gd name="T15" fmla="*/ 1 h 3"/>
                <a:gd name="T16" fmla="*/ 0 w 5"/>
                <a:gd name="T17" fmla="*/ 1 h 3"/>
                <a:gd name="T18" fmla="*/ 1 w 5"/>
                <a:gd name="T19" fmla="*/ 1 h 3"/>
                <a:gd name="T20" fmla="*/ 1 w 5"/>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1" y="3"/>
                  </a:moveTo>
                  <a:lnTo>
                    <a:pt x="1" y="3"/>
                  </a:lnTo>
                  <a:lnTo>
                    <a:pt x="4" y="3"/>
                  </a:lnTo>
                  <a:lnTo>
                    <a:pt x="5" y="3"/>
                  </a:lnTo>
                  <a:lnTo>
                    <a:pt x="5" y="2"/>
                  </a:lnTo>
                  <a:lnTo>
                    <a:pt x="3" y="0"/>
                  </a:lnTo>
                  <a:lnTo>
                    <a:pt x="1" y="2"/>
                  </a:lnTo>
                  <a:lnTo>
                    <a:pt x="0" y="2"/>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3" name="Freeform 4756"/>
            <p:cNvSpPr>
              <a:spLocks/>
            </p:cNvSpPr>
            <p:nvPr/>
          </p:nvSpPr>
          <p:spPr bwMode="auto">
            <a:xfrm>
              <a:off x="3783" y="2305"/>
              <a:ext cx="62" cy="46"/>
            </a:xfrm>
            <a:custGeom>
              <a:avLst/>
              <a:gdLst>
                <a:gd name="T0" fmla="*/ 5 w 77"/>
                <a:gd name="T1" fmla="*/ 5 h 57"/>
                <a:gd name="T2" fmla="*/ 6 w 77"/>
                <a:gd name="T3" fmla="*/ 3 h 57"/>
                <a:gd name="T4" fmla="*/ 6 w 77"/>
                <a:gd name="T5" fmla="*/ 3 h 57"/>
                <a:gd name="T6" fmla="*/ 6 w 77"/>
                <a:gd name="T7" fmla="*/ 3 h 57"/>
                <a:gd name="T8" fmla="*/ 6 w 77"/>
                <a:gd name="T9" fmla="*/ 3 h 57"/>
                <a:gd name="T10" fmla="*/ 6 w 77"/>
                <a:gd name="T11" fmla="*/ 3 h 57"/>
                <a:gd name="T12" fmla="*/ 6 w 77"/>
                <a:gd name="T13" fmla="*/ 3 h 57"/>
                <a:gd name="T14" fmla="*/ 6 w 77"/>
                <a:gd name="T15" fmla="*/ 3 h 57"/>
                <a:gd name="T16" fmla="*/ 6 w 77"/>
                <a:gd name="T17" fmla="*/ 2 h 57"/>
                <a:gd name="T18" fmla="*/ 6 w 77"/>
                <a:gd name="T19" fmla="*/ 2 h 57"/>
                <a:gd name="T20" fmla="*/ 6 w 77"/>
                <a:gd name="T21" fmla="*/ 2 h 57"/>
                <a:gd name="T22" fmla="*/ 6 w 77"/>
                <a:gd name="T23" fmla="*/ 2 h 57"/>
                <a:gd name="T24" fmla="*/ 6 w 77"/>
                <a:gd name="T25" fmla="*/ 2 h 57"/>
                <a:gd name="T26" fmla="*/ 6 w 77"/>
                <a:gd name="T27" fmla="*/ 2 h 57"/>
                <a:gd name="T28" fmla="*/ 6 w 77"/>
                <a:gd name="T29" fmla="*/ 2 h 57"/>
                <a:gd name="T30" fmla="*/ 6 w 77"/>
                <a:gd name="T31" fmla="*/ 2 h 57"/>
                <a:gd name="T32" fmla="*/ 6 w 77"/>
                <a:gd name="T33" fmla="*/ 2 h 57"/>
                <a:gd name="T34" fmla="*/ 6 w 77"/>
                <a:gd name="T35" fmla="*/ 2 h 57"/>
                <a:gd name="T36" fmla="*/ 7 w 77"/>
                <a:gd name="T37" fmla="*/ 2 h 57"/>
                <a:gd name="T38" fmla="*/ 7 w 77"/>
                <a:gd name="T39" fmla="*/ 2 h 57"/>
                <a:gd name="T40" fmla="*/ 7 w 77"/>
                <a:gd name="T41" fmla="*/ 2 h 57"/>
                <a:gd name="T42" fmla="*/ 7 w 77"/>
                <a:gd name="T43" fmla="*/ 2 h 57"/>
                <a:gd name="T44" fmla="*/ 7 w 77"/>
                <a:gd name="T45" fmla="*/ 2 h 57"/>
                <a:gd name="T46" fmla="*/ 6 w 77"/>
                <a:gd name="T47" fmla="*/ 2 h 57"/>
                <a:gd name="T48" fmla="*/ 6 w 77"/>
                <a:gd name="T49" fmla="*/ 2 h 57"/>
                <a:gd name="T50" fmla="*/ 6 w 77"/>
                <a:gd name="T51" fmla="*/ 2 h 57"/>
                <a:gd name="T52" fmla="*/ 6 w 77"/>
                <a:gd name="T53" fmla="*/ 0 h 57"/>
                <a:gd name="T54" fmla="*/ 6 w 77"/>
                <a:gd name="T55" fmla="*/ 2 h 57"/>
                <a:gd name="T56" fmla="*/ 6 w 77"/>
                <a:gd name="T57" fmla="*/ 2 h 57"/>
                <a:gd name="T58" fmla="*/ 6 w 77"/>
                <a:gd name="T59" fmla="*/ 2 h 57"/>
                <a:gd name="T60" fmla="*/ 5 w 77"/>
                <a:gd name="T61" fmla="*/ 2 h 57"/>
                <a:gd name="T62" fmla="*/ 5 w 77"/>
                <a:gd name="T63" fmla="*/ 2 h 57"/>
                <a:gd name="T64" fmla="*/ 4 w 77"/>
                <a:gd name="T65" fmla="*/ 2 h 57"/>
                <a:gd name="T66" fmla="*/ 4 w 77"/>
                <a:gd name="T67" fmla="*/ 2 h 57"/>
                <a:gd name="T68" fmla="*/ 4 w 77"/>
                <a:gd name="T69" fmla="*/ 3 h 57"/>
                <a:gd name="T70" fmla="*/ 4 w 77"/>
                <a:gd name="T71" fmla="*/ 2 h 57"/>
                <a:gd name="T72" fmla="*/ 4 w 77"/>
                <a:gd name="T73" fmla="*/ 3 h 57"/>
                <a:gd name="T74" fmla="*/ 3 w 77"/>
                <a:gd name="T75" fmla="*/ 3 h 57"/>
                <a:gd name="T76" fmla="*/ 3 w 77"/>
                <a:gd name="T77" fmla="*/ 3 h 57"/>
                <a:gd name="T78" fmla="*/ 2 w 77"/>
                <a:gd name="T79" fmla="*/ 3 h 57"/>
                <a:gd name="T80" fmla="*/ 2 w 77"/>
                <a:gd name="T81" fmla="*/ 3 h 57"/>
                <a:gd name="T82" fmla="*/ 2 w 77"/>
                <a:gd name="T83" fmla="*/ 3 h 57"/>
                <a:gd name="T84" fmla="*/ 2 w 77"/>
                <a:gd name="T85" fmla="*/ 3 h 57"/>
                <a:gd name="T86" fmla="*/ 2 w 77"/>
                <a:gd name="T87" fmla="*/ 3 h 57"/>
                <a:gd name="T88" fmla="*/ 2 w 77"/>
                <a:gd name="T89" fmla="*/ 3 h 57"/>
                <a:gd name="T90" fmla="*/ 0 w 77"/>
                <a:gd name="T91" fmla="*/ 2 h 57"/>
                <a:gd name="T92" fmla="*/ 0 w 77"/>
                <a:gd name="T93" fmla="*/ 2 h 57"/>
                <a:gd name="T94" fmla="*/ 0 w 77"/>
                <a:gd name="T95" fmla="*/ 2 h 57"/>
                <a:gd name="T96" fmla="*/ 0 w 77"/>
                <a:gd name="T97" fmla="*/ 3 h 57"/>
                <a:gd name="T98" fmla="*/ 0 w 77"/>
                <a:gd name="T99" fmla="*/ 3 h 57"/>
                <a:gd name="T100" fmla="*/ 2 w 77"/>
                <a:gd name="T101" fmla="*/ 4 h 57"/>
                <a:gd name="T102" fmla="*/ 2 w 77"/>
                <a:gd name="T103" fmla="*/ 4 h 57"/>
                <a:gd name="T104" fmla="*/ 2 w 77"/>
                <a:gd name="T105" fmla="*/ 5 h 57"/>
                <a:gd name="T106" fmla="*/ 2 w 77"/>
                <a:gd name="T107" fmla="*/ 5 h 57"/>
                <a:gd name="T108" fmla="*/ 5 w 77"/>
                <a:gd name="T109" fmla="*/ 5 h 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
                <a:gd name="T166" fmla="*/ 0 h 57"/>
                <a:gd name="T167" fmla="*/ 77 w 77"/>
                <a:gd name="T168" fmla="*/ 57 h 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 h="57">
                  <a:moveTo>
                    <a:pt x="58" y="57"/>
                  </a:moveTo>
                  <a:lnTo>
                    <a:pt x="58" y="57"/>
                  </a:lnTo>
                  <a:lnTo>
                    <a:pt x="62" y="39"/>
                  </a:lnTo>
                  <a:lnTo>
                    <a:pt x="62" y="37"/>
                  </a:lnTo>
                  <a:lnTo>
                    <a:pt x="64" y="36"/>
                  </a:lnTo>
                  <a:lnTo>
                    <a:pt x="65" y="35"/>
                  </a:lnTo>
                  <a:lnTo>
                    <a:pt x="71" y="35"/>
                  </a:lnTo>
                  <a:lnTo>
                    <a:pt x="71" y="34"/>
                  </a:lnTo>
                  <a:lnTo>
                    <a:pt x="68" y="33"/>
                  </a:lnTo>
                  <a:lnTo>
                    <a:pt x="67" y="32"/>
                  </a:lnTo>
                  <a:lnTo>
                    <a:pt x="67" y="26"/>
                  </a:lnTo>
                  <a:lnTo>
                    <a:pt x="68" y="23"/>
                  </a:lnTo>
                  <a:lnTo>
                    <a:pt x="71" y="20"/>
                  </a:lnTo>
                  <a:lnTo>
                    <a:pt x="72" y="22"/>
                  </a:lnTo>
                  <a:lnTo>
                    <a:pt x="72" y="23"/>
                  </a:lnTo>
                  <a:lnTo>
                    <a:pt x="73" y="23"/>
                  </a:lnTo>
                  <a:lnTo>
                    <a:pt x="74" y="22"/>
                  </a:lnTo>
                  <a:lnTo>
                    <a:pt x="76" y="21"/>
                  </a:lnTo>
                  <a:lnTo>
                    <a:pt x="76" y="20"/>
                  </a:lnTo>
                  <a:lnTo>
                    <a:pt x="77" y="19"/>
                  </a:lnTo>
                  <a:lnTo>
                    <a:pt x="77" y="18"/>
                  </a:lnTo>
                  <a:lnTo>
                    <a:pt x="77" y="13"/>
                  </a:lnTo>
                  <a:lnTo>
                    <a:pt x="77" y="10"/>
                  </a:lnTo>
                  <a:lnTo>
                    <a:pt x="76" y="8"/>
                  </a:lnTo>
                  <a:lnTo>
                    <a:pt x="74" y="8"/>
                  </a:lnTo>
                  <a:lnTo>
                    <a:pt x="73" y="7"/>
                  </a:lnTo>
                  <a:lnTo>
                    <a:pt x="72" y="0"/>
                  </a:lnTo>
                  <a:lnTo>
                    <a:pt x="71" y="4"/>
                  </a:lnTo>
                  <a:lnTo>
                    <a:pt x="67" y="7"/>
                  </a:lnTo>
                  <a:lnTo>
                    <a:pt x="65" y="9"/>
                  </a:lnTo>
                  <a:lnTo>
                    <a:pt x="60" y="14"/>
                  </a:lnTo>
                  <a:lnTo>
                    <a:pt x="52" y="21"/>
                  </a:lnTo>
                  <a:lnTo>
                    <a:pt x="50" y="23"/>
                  </a:lnTo>
                  <a:lnTo>
                    <a:pt x="48" y="26"/>
                  </a:lnTo>
                  <a:lnTo>
                    <a:pt x="46" y="30"/>
                  </a:lnTo>
                  <a:lnTo>
                    <a:pt x="45" y="32"/>
                  </a:lnTo>
                  <a:lnTo>
                    <a:pt x="43" y="32"/>
                  </a:lnTo>
                  <a:lnTo>
                    <a:pt x="40" y="30"/>
                  </a:lnTo>
                  <a:lnTo>
                    <a:pt x="40" y="32"/>
                  </a:lnTo>
                  <a:lnTo>
                    <a:pt x="39" y="34"/>
                  </a:lnTo>
                  <a:lnTo>
                    <a:pt x="37" y="35"/>
                  </a:lnTo>
                  <a:lnTo>
                    <a:pt x="35" y="35"/>
                  </a:lnTo>
                  <a:lnTo>
                    <a:pt x="27" y="34"/>
                  </a:lnTo>
                  <a:lnTo>
                    <a:pt x="23" y="34"/>
                  </a:lnTo>
                  <a:lnTo>
                    <a:pt x="19" y="35"/>
                  </a:lnTo>
                  <a:lnTo>
                    <a:pt x="9" y="37"/>
                  </a:lnTo>
                  <a:lnTo>
                    <a:pt x="6" y="37"/>
                  </a:lnTo>
                  <a:lnTo>
                    <a:pt x="5" y="36"/>
                  </a:lnTo>
                  <a:lnTo>
                    <a:pt x="4" y="35"/>
                  </a:lnTo>
                  <a:lnTo>
                    <a:pt x="4" y="33"/>
                  </a:lnTo>
                  <a:lnTo>
                    <a:pt x="3" y="32"/>
                  </a:lnTo>
                  <a:lnTo>
                    <a:pt x="0" y="32"/>
                  </a:lnTo>
                  <a:lnTo>
                    <a:pt x="0" y="30"/>
                  </a:lnTo>
                  <a:lnTo>
                    <a:pt x="0" y="32"/>
                  </a:lnTo>
                  <a:lnTo>
                    <a:pt x="0" y="34"/>
                  </a:lnTo>
                  <a:lnTo>
                    <a:pt x="7" y="41"/>
                  </a:lnTo>
                  <a:lnTo>
                    <a:pt x="11" y="48"/>
                  </a:lnTo>
                  <a:lnTo>
                    <a:pt x="13" y="51"/>
                  </a:lnTo>
                  <a:lnTo>
                    <a:pt x="16" y="53"/>
                  </a:lnTo>
                  <a:lnTo>
                    <a:pt x="17" y="53"/>
                  </a:lnTo>
                  <a:lnTo>
                    <a:pt x="58" y="5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4" name="Freeform 4757"/>
            <p:cNvSpPr>
              <a:spLocks/>
            </p:cNvSpPr>
            <p:nvPr/>
          </p:nvSpPr>
          <p:spPr bwMode="auto">
            <a:xfrm>
              <a:off x="4535" y="2374"/>
              <a:ext cx="2" cy="2"/>
            </a:xfrm>
            <a:custGeom>
              <a:avLst/>
              <a:gdLst>
                <a:gd name="T0" fmla="*/ 1 w 3"/>
                <a:gd name="T1" fmla="*/ 0 h 2"/>
                <a:gd name="T2" fmla="*/ 1 w 3"/>
                <a:gd name="T3" fmla="*/ 0 h 2"/>
                <a:gd name="T4" fmla="*/ 0 w 3"/>
                <a:gd name="T5" fmla="*/ 2 h 2"/>
                <a:gd name="T6" fmla="*/ 0 w 3"/>
                <a:gd name="T7" fmla="*/ 2 h 2"/>
                <a:gd name="T8" fmla="*/ 1 w 3"/>
                <a:gd name="T9" fmla="*/ 2 h 2"/>
                <a:gd name="T10" fmla="*/ 1 w 3"/>
                <a:gd name="T11" fmla="*/ 2 h 2"/>
                <a:gd name="T12" fmla="*/ 1 w 3"/>
                <a:gd name="T13" fmla="*/ 0 h 2"/>
                <a:gd name="T14" fmla="*/ 1 w 3"/>
                <a:gd name="T15" fmla="*/ 0 h 2"/>
                <a:gd name="T16" fmla="*/ 1 w 3"/>
                <a:gd name="T17" fmla="*/ 0 h 2"/>
                <a:gd name="T18" fmla="*/ 1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1" y="0"/>
                  </a:moveTo>
                  <a:lnTo>
                    <a:pt x="1" y="0"/>
                  </a:lnTo>
                  <a:lnTo>
                    <a:pt x="0" y="2"/>
                  </a:lnTo>
                  <a:lnTo>
                    <a:pt x="3" y="2"/>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5" name="Freeform 4758"/>
            <p:cNvSpPr>
              <a:spLocks/>
            </p:cNvSpPr>
            <p:nvPr/>
          </p:nvSpPr>
          <p:spPr bwMode="auto">
            <a:xfrm>
              <a:off x="4536" y="2372"/>
              <a:ext cx="1" cy="1"/>
            </a:xfrm>
            <a:custGeom>
              <a:avLst/>
              <a:gdLst>
                <a:gd name="T0" fmla="*/ 1 w 2"/>
                <a:gd name="T1" fmla="*/ 0 h 2"/>
                <a:gd name="T2" fmla="*/ 1 w 2"/>
                <a:gd name="T3" fmla="*/ 0 h 2"/>
                <a:gd name="T4" fmla="*/ 0 w 2"/>
                <a:gd name="T5" fmla="*/ 1 h 2"/>
                <a:gd name="T6" fmla="*/ 1 w 2"/>
                <a:gd name="T7" fmla="*/ 1 h 2"/>
                <a:gd name="T8" fmla="*/ 1 w 2"/>
                <a:gd name="T9" fmla="*/ 1 h 2"/>
                <a:gd name="T10" fmla="*/ 1 w 2"/>
                <a:gd name="T11" fmla="*/ 1 h 2"/>
                <a:gd name="T12" fmla="*/ 1 w 2"/>
                <a:gd name="T13" fmla="*/ 1 h 2"/>
                <a:gd name="T14" fmla="*/ 1 w 2"/>
                <a:gd name="T15" fmla="*/ 0 h 2"/>
                <a:gd name="T16" fmla="*/ 1 w 2"/>
                <a:gd name="T17" fmla="*/ 0 h 2"/>
                <a:gd name="T18" fmla="*/ 1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0"/>
                  </a:moveTo>
                  <a:lnTo>
                    <a:pt x="1" y="0"/>
                  </a:lnTo>
                  <a:lnTo>
                    <a:pt x="0" y="1"/>
                  </a:lnTo>
                  <a:lnTo>
                    <a:pt x="1" y="1"/>
                  </a:lnTo>
                  <a:lnTo>
                    <a:pt x="2" y="2"/>
                  </a:lnTo>
                  <a:lnTo>
                    <a:pt x="2"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6" name="Freeform 4759"/>
            <p:cNvSpPr>
              <a:spLocks/>
            </p:cNvSpPr>
            <p:nvPr/>
          </p:nvSpPr>
          <p:spPr bwMode="auto">
            <a:xfrm>
              <a:off x="4513" y="2388"/>
              <a:ext cx="30" cy="25"/>
            </a:xfrm>
            <a:custGeom>
              <a:avLst/>
              <a:gdLst>
                <a:gd name="T0" fmla="*/ 1 w 38"/>
                <a:gd name="T1" fmla="*/ 2 h 32"/>
                <a:gd name="T2" fmla="*/ 2 w 38"/>
                <a:gd name="T3" fmla="*/ 2 h 32"/>
                <a:gd name="T4" fmla="*/ 2 w 38"/>
                <a:gd name="T5" fmla="*/ 2 h 32"/>
                <a:gd name="T6" fmla="*/ 2 w 38"/>
                <a:gd name="T7" fmla="*/ 2 h 32"/>
                <a:gd name="T8" fmla="*/ 2 w 38"/>
                <a:gd name="T9" fmla="*/ 2 h 32"/>
                <a:gd name="T10" fmla="*/ 2 w 38"/>
                <a:gd name="T11" fmla="*/ 2 h 32"/>
                <a:gd name="T12" fmla="*/ 2 w 38"/>
                <a:gd name="T13" fmla="*/ 2 h 32"/>
                <a:gd name="T14" fmla="*/ 2 w 38"/>
                <a:gd name="T15" fmla="*/ 2 h 32"/>
                <a:gd name="T16" fmla="*/ 2 w 38"/>
                <a:gd name="T17" fmla="*/ 2 h 32"/>
                <a:gd name="T18" fmla="*/ 2 w 38"/>
                <a:gd name="T19" fmla="*/ 2 h 32"/>
                <a:gd name="T20" fmla="*/ 2 w 38"/>
                <a:gd name="T21" fmla="*/ 2 h 32"/>
                <a:gd name="T22" fmla="*/ 2 w 38"/>
                <a:gd name="T23" fmla="*/ 2 h 32"/>
                <a:gd name="T24" fmla="*/ 2 w 38"/>
                <a:gd name="T25" fmla="*/ 2 h 32"/>
                <a:gd name="T26" fmla="*/ 2 w 38"/>
                <a:gd name="T27" fmla="*/ 2 h 32"/>
                <a:gd name="T28" fmla="*/ 2 w 38"/>
                <a:gd name="T29" fmla="*/ 2 h 32"/>
                <a:gd name="T30" fmla="*/ 2 w 38"/>
                <a:gd name="T31" fmla="*/ 2 h 32"/>
                <a:gd name="T32" fmla="*/ 3 w 38"/>
                <a:gd name="T33" fmla="*/ 2 h 32"/>
                <a:gd name="T34" fmla="*/ 3 w 38"/>
                <a:gd name="T35" fmla="*/ 2 h 32"/>
                <a:gd name="T36" fmla="*/ 3 w 38"/>
                <a:gd name="T37" fmla="*/ 2 h 32"/>
                <a:gd name="T38" fmla="*/ 3 w 38"/>
                <a:gd name="T39" fmla="*/ 2 h 32"/>
                <a:gd name="T40" fmla="*/ 2 w 38"/>
                <a:gd name="T41" fmla="*/ 1 h 32"/>
                <a:gd name="T42" fmla="*/ 2 w 38"/>
                <a:gd name="T43" fmla="*/ 0 h 32"/>
                <a:gd name="T44" fmla="*/ 2 w 38"/>
                <a:gd name="T45" fmla="*/ 0 h 32"/>
                <a:gd name="T46" fmla="*/ 2 w 38"/>
                <a:gd name="T47" fmla="*/ 2 h 32"/>
                <a:gd name="T48" fmla="*/ 2 w 38"/>
                <a:gd name="T49" fmla="*/ 2 h 32"/>
                <a:gd name="T50" fmla="*/ 2 w 38"/>
                <a:gd name="T51" fmla="*/ 2 h 32"/>
                <a:gd name="T52" fmla="*/ 2 w 38"/>
                <a:gd name="T53" fmla="*/ 2 h 32"/>
                <a:gd name="T54" fmla="*/ 2 w 38"/>
                <a:gd name="T55" fmla="*/ 2 h 32"/>
                <a:gd name="T56" fmla="*/ 2 w 38"/>
                <a:gd name="T57" fmla="*/ 2 h 32"/>
                <a:gd name="T58" fmla="*/ 2 w 38"/>
                <a:gd name="T59" fmla="*/ 2 h 32"/>
                <a:gd name="T60" fmla="*/ 2 w 38"/>
                <a:gd name="T61" fmla="*/ 2 h 32"/>
                <a:gd name="T62" fmla="*/ 2 w 38"/>
                <a:gd name="T63" fmla="*/ 2 h 32"/>
                <a:gd name="T64" fmla="*/ 2 w 38"/>
                <a:gd name="T65" fmla="*/ 2 h 32"/>
                <a:gd name="T66" fmla="*/ 2 w 38"/>
                <a:gd name="T67" fmla="*/ 2 h 32"/>
                <a:gd name="T68" fmla="*/ 2 w 38"/>
                <a:gd name="T69" fmla="*/ 2 h 32"/>
                <a:gd name="T70" fmla="*/ 1 w 38"/>
                <a:gd name="T71" fmla="*/ 2 h 32"/>
                <a:gd name="T72" fmla="*/ 0 w 38"/>
                <a:gd name="T73" fmla="*/ 2 h 32"/>
                <a:gd name="T74" fmla="*/ 1 w 38"/>
                <a:gd name="T75" fmla="*/ 2 h 32"/>
                <a:gd name="T76" fmla="*/ 1 w 38"/>
                <a:gd name="T77" fmla="*/ 2 h 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32"/>
                <a:gd name="T119" fmla="*/ 38 w 38"/>
                <a:gd name="T120" fmla="*/ 32 h 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32">
                  <a:moveTo>
                    <a:pt x="1" y="26"/>
                  </a:moveTo>
                  <a:lnTo>
                    <a:pt x="1" y="26"/>
                  </a:lnTo>
                  <a:lnTo>
                    <a:pt x="5" y="29"/>
                  </a:lnTo>
                  <a:lnTo>
                    <a:pt x="11" y="31"/>
                  </a:lnTo>
                  <a:lnTo>
                    <a:pt x="15" y="32"/>
                  </a:lnTo>
                  <a:lnTo>
                    <a:pt x="17" y="31"/>
                  </a:lnTo>
                  <a:lnTo>
                    <a:pt x="18" y="30"/>
                  </a:lnTo>
                  <a:lnTo>
                    <a:pt x="18" y="29"/>
                  </a:lnTo>
                  <a:lnTo>
                    <a:pt x="19" y="28"/>
                  </a:lnTo>
                  <a:lnTo>
                    <a:pt x="21" y="28"/>
                  </a:lnTo>
                  <a:lnTo>
                    <a:pt x="23" y="26"/>
                  </a:lnTo>
                  <a:lnTo>
                    <a:pt x="25" y="25"/>
                  </a:lnTo>
                  <a:lnTo>
                    <a:pt x="26" y="24"/>
                  </a:lnTo>
                  <a:lnTo>
                    <a:pt x="28" y="23"/>
                  </a:lnTo>
                  <a:lnTo>
                    <a:pt x="29" y="23"/>
                  </a:lnTo>
                  <a:lnTo>
                    <a:pt x="29" y="22"/>
                  </a:lnTo>
                  <a:lnTo>
                    <a:pt x="30" y="22"/>
                  </a:lnTo>
                  <a:lnTo>
                    <a:pt x="30" y="19"/>
                  </a:lnTo>
                  <a:lnTo>
                    <a:pt x="32" y="15"/>
                  </a:lnTo>
                  <a:lnTo>
                    <a:pt x="33" y="11"/>
                  </a:lnTo>
                  <a:lnTo>
                    <a:pt x="35" y="9"/>
                  </a:lnTo>
                  <a:lnTo>
                    <a:pt x="36" y="8"/>
                  </a:lnTo>
                  <a:lnTo>
                    <a:pt x="36" y="9"/>
                  </a:lnTo>
                  <a:lnTo>
                    <a:pt x="37" y="8"/>
                  </a:lnTo>
                  <a:lnTo>
                    <a:pt x="38" y="7"/>
                  </a:lnTo>
                  <a:lnTo>
                    <a:pt x="38" y="5"/>
                  </a:lnTo>
                  <a:lnTo>
                    <a:pt x="38" y="4"/>
                  </a:lnTo>
                  <a:lnTo>
                    <a:pt x="37" y="3"/>
                  </a:lnTo>
                  <a:lnTo>
                    <a:pt x="35" y="1"/>
                  </a:lnTo>
                  <a:lnTo>
                    <a:pt x="33" y="0"/>
                  </a:lnTo>
                  <a:lnTo>
                    <a:pt x="32" y="0"/>
                  </a:lnTo>
                  <a:lnTo>
                    <a:pt x="31" y="2"/>
                  </a:lnTo>
                  <a:lnTo>
                    <a:pt x="30" y="2"/>
                  </a:lnTo>
                  <a:lnTo>
                    <a:pt x="27" y="2"/>
                  </a:lnTo>
                  <a:lnTo>
                    <a:pt x="25" y="2"/>
                  </a:lnTo>
                  <a:lnTo>
                    <a:pt x="23" y="3"/>
                  </a:lnTo>
                  <a:lnTo>
                    <a:pt x="21" y="3"/>
                  </a:lnTo>
                  <a:lnTo>
                    <a:pt x="17" y="2"/>
                  </a:lnTo>
                  <a:lnTo>
                    <a:pt x="16" y="2"/>
                  </a:lnTo>
                  <a:lnTo>
                    <a:pt x="15" y="3"/>
                  </a:lnTo>
                  <a:lnTo>
                    <a:pt x="14" y="4"/>
                  </a:lnTo>
                  <a:lnTo>
                    <a:pt x="12" y="4"/>
                  </a:lnTo>
                  <a:lnTo>
                    <a:pt x="11" y="4"/>
                  </a:lnTo>
                  <a:lnTo>
                    <a:pt x="11" y="5"/>
                  </a:lnTo>
                  <a:lnTo>
                    <a:pt x="10" y="7"/>
                  </a:lnTo>
                  <a:lnTo>
                    <a:pt x="9" y="8"/>
                  </a:lnTo>
                  <a:lnTo>
                    <a:pt x="3" y="11"/>
                  </a:lnTo>
                  <a:lnTo>
                    <a:pt x="2" y="12"/>
                  </a:lnTo>
                  <a:lnTo>
                    <a:pt x="1" y="15"/>
                  </a:lnTo>
                  <a:lnTo>
                    <a:pt x="0" y="17"/>
                  </a:lnTo>
                  <a:lnTo>
                    <a:pt x="1" y="24"/>
                  </a:lnTo>
                  <a:lnTo>
                    <a:pt x="0" y="25"/>
                  </a:lnTo>
                  <a:lnTo>
                    <a:pt x="1" y="2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7" name="Freeform 4760"/>
            <p:cNvSpPr>
              <a:spLocks/>
            </p:cNvSpPr>
            <p:nvPr/>
          </p:nvSpPr>
          <p:spPr bwMode="auto">
            <a:xfrm>
              <a:off x="4637" y="2327"/>
              <a:ext cx="1" cy="1"/>
            </a:xfrm>
            <a:custGeom>
              <a:avLst/>
              <a:gdLst>
                <a:gd name="T0" fmla="*/ 1 w 2"/>
                <a:gd name="T1" fmla="*/ 0 h 1"/>
                <a:gd name="T2" fmla="*/ 1 w 2"/>
                <a:gd name="T3" fmla="*/ 0 h 1"/>
                <a:gd name="T4" fmla="*/ 1 w 2"/>
                <a:gd name="T5" fmla="*/ 0 h 1"/>
                <a:gd name="T6" fmla="*/ 1 w 2"/>
                <a:gd name="T7" fmla="*/ 0 h 1"/>
                <a:gd name="T8" fmla="*/ 0 w 2"/>
                <a:gd name="T9" fmla="*/ 1 h 1"/>
                <a:gd name="T10" fmla="*/ 0 w 2"/>
                <a:gd name="T11" fmla="*/ 1 h 1"/>
                <a:gd name="T12" fmla="*/ 1 w 2"/>
                <a:gd name="T13" fmla="*/ 1 h 1"/>
                <a:gd name="T14" fmla="*/ 1 w 2"/>
                <a:gd name="T15" fmla="*/ 1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1"/>
                  </a:lnTo>
                  <a:lnTo>
                    <a:pt x="1" y="1"/>
                  </a:lnTo>
                  <a:lnTo>
                    <a:pt x="2"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8" name="Freeform 4761"/>
            <p:cNvSpPr>
              <a:spLocks/>
            </p:cNvSpPr>
            <p:nvPr/>
          </p:nvSpPr>
          <p:spPr bwMode="auto">
            <a:xfrm>
              <a:off x="4635" y="2326"/>
              <a:ext cx="1" cy="2"/>
            </a:xfrm>
            <a:custGeom>
              <a:avLst/>
              <a:gdLst>
                <a:gd name="T0" fmla="*/ 0 w 1"/>
                <a:gd name="T1" fmla="*/ 0 h 2"/>
                <a:gd name="T2" fmla="*/ 0 w 1"/>
                <a:gd name="T3" fmla="*/ 0 h 2"/>
                <a:gd name="T4" fmla="*/ 0 w 1"/>
                <a:gd name="T5" fmla="*/ 1 h 2"/>
                <a:gd name="T6" fmla="*/ 0 w 1"/>
                <a:gd name="T7" fmla="*/ 2 h 2"/>
                <a:gd name="T8" fmla="*/ 0 w 1"/>
                <a:gd name="T9" fmla="*/ 2 h 2"/>
                <a:gd name="T10" fmla="*/ 1 w 1"/>
                <a:gd name="T11" fmla="*/ 1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1"/>
                  </a:lnTo>
                  <a:lnTo>
                    <a:pt x="0" y="2"/>
                  </a:lnTo>
                  <a:lnTo>
                    <a:pt x="1"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39" name="Freeform 4762"/>
            <p:cNvSpPr>
              <a:spLocks/>
            </p:cNvSpPr>
            <p:nvPr/>
          </p:nvSpPr>
          <p:spPr bwMode="auto">
            <a:xfrm>
              <a:off x="4655" y="2311"/>
              <a:ext cx="1" cy="3"/>
            </a:xfrm>
            <a:custGeom>
              <a:avLst/>
              <a:gdLst>
                <a:gd name="T0" fmla="*/ 0 w 1"/>
                <a:gd name="T1" fmla="*/ 1 h 3"/>
                <a:gd name="T2" fmla="*/ 0 w 1"/>
                <a:gd name="T3" fmla="*/ 1 h 3"/>
                <a:gd name="T4" fmla="*/ 0 w 1"/>
                <a:gd name="T5" fmla="*/ 3 h 3"/>
                <a:gd name="T6" fmla="*/ 0 w 1"/>
                <a:gd name="T7" fmla="*/ 3 h 3"/>
                <a:gd name="T8" fmla="*/ 1 w 1"/>
                <a:gd name="T9" fmla="*/ 3 h 3"/>
                <a:gd name="T10" fmla="*/ 1 w 1"/>
                <a:gd name="T11" fmla="*/ 2 h 3"/>
                <a:gd name="T12" fmla="*/ 1 w 1"/>
                <a:gd name="T13" fmla="*/ 2 h 3"/>
                <a:gd name="T14" fmla="*/ 1 w 1"/>
                <a:gd name="T15" fmla="*/ 0 h 3"/>
                <a:gd name="T16" fmla="*/ 0 w 1"/>
                <a:gd name="T17" fmla="*/ 0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1"/>
                  </a:moveTo>
                  <a:lnTo>
                    <a:pt x="0" y="1"/>
                  </a:lnTo>
                  <a:lnTo>
                    <a:pt x="0" y="3"/>
                  </a:lnTo>
                  <a:lnTo>
                    <a:pt x="1" y="3"/>
                  </a:lnTo>
                  <a:lnTo>
                    <a:pt x="1" y="2"/>
                  </a:lnTo>
                  <a:lnTo>
                    <a:pt x="1"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0" name="Freeform 4763"/>
            <p:cNvSpPr>
              <a:spLocks/>
            </p:cNvSpPr>
            <p:nvPr/>
          </p:nvSpPr>
          <p:spPr bwMode="auto">
            <a:xfrm>
              <a:off x="4660" y="2316"/>
              <a:ext cx="23" cy="47"/>
            </a:xfrm>
            <a:custGeom>
              <a:avLst/>
              <a:gdLst>
                <a:gd name="T0" fmla="*/ 2 w 30"/>
                <a:gd name="T1" fmla="*/ 2 h 57"/>
                <a:gd name="T2" fmla="*/ 2 w 30"/>
                <a:gd name="T3" fmla="*/ 2 h 57"/>
                <a:gd name="T4" fmla="*/ 2 w 30"/>
                <a:gd name="T5" fmla="*/ 2 h 57"/>
                <a:gd name="T6" fmla="*/ 2 w 30"/>
                <a:gd name="T7" fmla="*/ 0 h 57"/>
                <a:gd name="T8" fmla="*/ 2 w 30"/>
                <a:gd name="T9" fmla="*/ 0 h 57"/>
                <a:gd name="T10" fmla="*/ 2 w 30"/>
                <a:gd name="T11" fmla="*/ 0 h 57"/>
                <a:gd name="T12" fmla="*/ 2 w 30"/>
                <a:gd name="T13" fmla="*/ 1 h 57"/>
                <a:gd name="T14" fmla="*/ 2 w 30"/>
                <a:gd name="T15" fmla="*/ 1 h 57"/>
                <a:gd name="T16" fmla="*/ 2 w 30"/>
                <a:gd name="T17" fmla="*/ 2 h 57"/>
                <a:gd name="T18" fmla="*/ 2 w 30"/>
                <a:gd name="T19" fmla="*/ 2 h 57"/>
                <a:gd name="T20" fmla="*/ 2 w 30"/>
                <a:gd name="T21" fmla="*/ 2 h 57"/>
                <a:gd name="T22" fmla="*/ 2 w 30"/>
                <a:gd name="T23" fmla="*/ 2 h 57"/>
                <a:gd name="T24" fmla="*/ 2 w 30"/>
                <a:gd name="T25" fmla="*/ 2 h 57"/>
                <a:gd name="T26" fmla="*/ 2 w 30"/>
                <a:gd name="T27" fmla="*/ 2 h 57"/>
                <a:gd name="T28" fmla="*/ 2 w 30"/>
                <a:gd name="T29" fmla="*/ 2 h 57"/>
                <a:gd name="T30" fmla="*/ 2 w 30"/>
                <a:gd name="T31" fmla="*/ 2 h 57"/>
                <a:gd name="T32" fmla="*/ 2 w 30"/>
                <a:gd name="T33" fmla="*/ 2 h 57"/>
                <a:gd name="T34" fmla="*/ 2 w 30"/>
                <a:gd name="T35" fmla="*/ 3 h 57"/>
                <a:gd name="T36" fmla="*/ 1 w 30"/>
                <a:gd name="T37" fmla="*/ 4 h 57"/>
                <a:gd name="T38" fmla="*/ 1 w 30"/>
                <a:gd name="T39" fmla="*/ 4 h 57"/>
                <a:gd name="T40" fmla="*/ 0 w 30"/>
                <a:gd name="T41" fmla="*/ 5 h 57"/>
                <a:gd name="T42" fmla="*/ 0 w 30"/>
                <a:gd name="T43" fmla="*/ 5 h 57"/>
                <a:gd name="T44" fmla="*/ 1 w 30"/>
                <a:gd name="T45" fmla="*/ 5 h 57"/>
                <a:gd name="T46" fmla="*/ 1 w 30"/>
                <a:gd name="T47" fmla="*/ 5 h 57"/>
                <a:gd name="T48" fmla="*/ 2 w 30"/>
                <a:gd name="T49" fmla="*/ 6 h 57"/>
                <a:gd name="T50" fmla="*/ 2 w 30"/>
                <a:gd name="T51" fmla="*/ 6 h 57"/>
                <a:gd name="T52" fmla="*/ 2 w 30"/>
                <a:gd name="T53" fmla="*/ 6 h 57"/>
                <a:gd name="T54" fmla="*/ 2 w 30"/>
                <a:gd name="T55" fmla="*/ 6 h 57"/>
                <a:gd name="T56" fmla="*/ 2 w 30"/>
                <a:gd name="T57" fmla="*/ 7 h 57"/>
                <a:gd name="T58" fmla="*/ 2 w 30"/>
                <a:gd name="T59" fmla="*/ 7 h 57"/>
                <a:gd name="T60" fmla="*/ 2 w 30"/>
                <a:gd name="T61" fmla="*/ 7 h 57"/>
                <a:gd name="T62" fmla="*/ 2 w 30"/>
                <a:gd name="T63" fmla="*/ 7 h 57"/>
                <a:gd name="T64" fmla="*/ 2 w 30"/>
                <a:gd name="T65" fmla="*/ 7 h 57"/>
                <a:gd name="T66" fmla="*/ 2 w 30"/>
                <a:gd name="T67" fmla="*/ 7 h 57"/>
                <a:gd name="T68" fmla="*/ 2 w 30"/>
                <a:gd name="T69" fmla="*/ 7 h 57"/>
                <a:gd name="T70" fmla="*/ 2 w 30"/>
                <a:gd name="T71" fmla="*/ 7 h 57"/>
                <a:gd name="T72" fmla="*/ 2 w 30"/>
                <a:gd name="T73" fmla="*/ 6 h 57"/>
                <a:gd name="T74" fmla="*/ 2 w 30"/>
                <a:gd name="T75" fmla="*/ 5 h 57"/>
                <a:gd name="T76" fmla="*/ 2 w 30"/>
                <a:gd name="T77" fmla="*/ 5 h 57"/>
                <a:gd name="T78" fmla="*/ 2 w 30"/>
                <a:gd name="T79" fmla="*/ 4 h 57"/>
                <a:gd name="T80" fmla="*/ 2 w 30"/>
                <a:gd name="T81" fmla="*/ 3 h 57"/>
                <a:gd name="T82" fmla="*/ 2 w 30"/>
                <a:gd name="T83" fmla="*/ 2 h 57"/>
                <a:gd name="T84" fmla="*/ 2 w 30"/>
                <a:gd name="T85" fmla="*/ 2 h 57"/>
                <a:gd name="T86" fmla="*/ 2 w 30"/>
                <a:gd name="T87" fmla="*/ 2 h 57"/>
                <a:gd name="T88" fmla="*/ 2 w 30"/>
                <a:gd name="T89" fmla="*/ 2 h 57"/>
                <a:gd name="T90" fmla="*/ 2 w 30"/>
                <a:gd name="T91" fmla="*/ 2 h 57"/>
                <a:gd name="T92" fmla="*/ 2 w 30"/>
                <a:gd name="T93" fmla="*/ 2 h 57"/>
                <a:gd name="T94" fmla="*/ 2 w 30"/>
                <a:gd name="T95" fmla="*/ 2 h 57"/>
                <a:gd name="T96" fmla="*/ 2 w 30"/>
                <a:gd name="T97" fmla="*/ 2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
                <a:gd name="T148" fmla="*/ 0 h 57"/>
                <a:gd name="T149" fmla="*/ 30 w 30"/>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 h="57">
                  <a:moveTo>
                    <a:pt x="29" y="4"/>
                  </a:moveTo>
                  <a:lnTo>
                    <a:pt x="29" y="4"/>
                  </a:lnTo>
                  <a:lnTo>
                    <a:pt x="26" y="2"/>
                  </a:lnTo>
                  <a:lnTo>
                    <a:pt x="24" y="0"/>
                  </a:lnTo>
                  <a:lnTo>
                    <a:pt x="23" y="0"/>
                  </a:lnTo>
                  <a:lnTo>
                    <a:pt x="22" y="1"/>
                  </a:lnTo>
                  <a:lnTo>
                    <a:pt x="15" y="5"/>
                  </a:lnTo>
                  <a:lnTo>
                    <a:pt x="14" y="6"/>
                  </a:lnTo>
                  <a:lnTo>
                    <a:pt x="13" y="8"/>
                  </a:lnTo>
                  <a:lnTo>
                    <a:pt x="12" y="10"/>
                  </a:lnTo>
                  <a:lnTo>
                    <a:pt x="10" y="12"/>
                  </a:lnTo>
                  <a:lnTo>
                    <a:pt x="6" y="21"/>
                  </a:lnTo>
                  <a:lnTo>
                    <a:pt x="2" y="26"/>
                  </a:lnTo>
                  <a:lnTo>
                    <a:pt x="1" y="30"/>
                  </a:lnTo>
                  <a:lnTo>
                    <a:pt x="0" y="36"/>
                  </a:lnTo>
                  <a:lnTo>
                    <a:pt x="0" y="38"/>
                  </a:lnTo>
                  <a:lnTo>
                    <a:pt x="1" y="40"/>
                  </a:lnTo>
                  <a:lnTo>
                    <a:pt x="2" y="44"/>
                  </a:lnTo>
                  <a:lnTo>
                    <a:pt x="5" y="47"/>
                  </a:lnTo>
                  <a:lnTo>
                    <a:pt x="7" y="50"/>
                  </a:lnTo>
                  <a:lnTo>
                    <a:pt x="9" y="53"/>
                  </a:lnTo>
                  <a:lnTo>
                    <a:pt x="10" y="55"/>
                  </a:lnTo>
                  <a:lnTo>
                    <a:pt x="12" y="56"/>
                  </a:lnTo>
                  <a:lnTo>
                    <a:pt x="12" y="57"/>
                  </a:lnTo>
                  <a:lnTo>
                    <a:pt x="13" y="55"/>
                  </a:lnTo>
                  <a:lnTo>
                    <a:pt x="14" y="50"/>
                  </a:lnTo>
                  <a:lnTo>
                    <a:pt x="16" y="43"/>
                  </a:lnTo>
                  <a:lnTo>
                    <a:pt x="22" y="33"/>
                  </a:lnTo>
                  <a:lnTo>
                    <a:pt x="25" y="25"/>
                  </a:lnTo>
                  <a:lnTo>
                    <a:pt x="27" y="18"/>
                  </a:lnTo>
                  <a:lnTo>
                    <a:pt x="28" y="8"/>
                  </a:lnTo>
                  <a:lnTo>
                    <a:pt x="29" y="6"/>
                  </a:lnTo>
                  <a:lnTo>
                    <a:pt x="30" y="5"/>
                  </a:lnTo>
                  <a:lnTo>
                    <a:pt x="29"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1" name="Freeform 4764"/>
            <p:cNvSpPr>
              <a:spLocks/>
            </p:cNvSpPr>
            <p:nvPr/>
          </p:nvSpPr>
          <p:spPr bwMode="auto">
            <a:xfrm>
              <a:off x="4066" y="1876"/>
              <a:ext cx="781" cy="510"/>
            </a:xfrm>
            <a:custGeom>
              <a:avLst/>
              <a:gdLst>
                <a:gd name="T0" fmla="*/ 14 w 977"/>
                <a:gd name="T1" fmla="*/ 53 h 622"/>
                <a:gd name="T2" fmla="*/ 18 w 977"/>
                <a:gd name="T3" fmla="*/ 54 h 622"/>
                <a:gd name="T4" fmla="*/ 21 w 977"/>
                <a:gd name="T5" fmla="*/ 57 h 622"/>
                <a:gd name="T6" fmla="*/ 24 w 977"/>
                <a:gd name="T7" fmla="*/ 54 h 622"/>
                <a:gd name="T8" fmla="*/ 29 w 977"/>
                <a:gd name="T9" fmla="*/ 52 h 622"/>
                <a:gd name="T10" fmla="*/ 31 w 977"/>
                <a:gd name="T11" fmla="*/ 54 h 622"/>
                <a:gd name="T12" fmla="*/ 34 w 977"/>
                <a:gd name="T13" fmla="*/ 54 h 622"/>
                <a:gd name="T14" fmla="*/ 34 w 977"/>
                <a:gd name="T15" fmla="*/ 60 h 622"/>
                <a:gd name="T16" fmla="*/ 34 w 977"/>
                <a:gd name="T17" fmla="*/ 62 h 622"/>
                <a:gd name="T18" fmla="*/ 36 w 977"/>
                <a:gd name="T19" fmla="*/ 66 h 622"/>
                <a:gd name="T20" fmla="*/ 38 w 977"/>
                <a:gd name="T21" fmla="*/ 69 h 622"/>
                <a:gd name="T22" fmla="*/ 40 w 977"/>
                <a:gd name="T23" fmla="*/ 66 h 622"/>
                <a:gd name="T24" fmla="*/ 43 w 977"/>
                <a:gd name="T25" fmla="*/ 65 h 622"/>
                <a:gd name="T26" fmla="*/ 45 w 977"/>
                <a:gd name="T27" fmla="*/ 66 h 622"/>
                <a:gd name="T28" fmla="*/ 48 w 977"/>
                <a:gd name="T29" fmla="*/ 67 h 622"/>
                <a:gd name="T30" fmla="*/ 50 w 977"/>
                <a:gd name="T31" fmla="*/ 70 h 622"/>
                <a:gd name="T32" fmla="*/ 53 w 977"/>
                <a:gd name="T33" fmla="*/ 67 h 622"/>
                <a:gd name="T34" fmla="*/ 54 w 977"/>
                <a:gd name="T35" fmla="*/ 66 h 622"/>
                <a:gd name="T36" fmla="*/ 55 w 977"/>
                <a:gd name="T37" fmla="*/ 66 h 622"/>
                <a:gd name="T38" fmla="*/ 56 w 977"/>
                <a:gd name="T39" fmla="*/ 66 h 622"/>
                <a:gd name="T40" fmla="*/ 59 w 977"/>
                <a:gd name="T41" fmla="*/ 65 h 622"/>
                <a:gd name="T42" fmla="*/ 60 w 977"/>
                <a:gd name="T43" fmla="*/ 61 h 622"/>
                <a:gd name="T44" fmla="*/ 62 w 977"/>
                <a:gd name="T45" fmla="*/ 60 h 622"/>
                <a:gd name="T46" fmla="*/ 62 w 977"/>
                <a:gd name="T47" fmla="*/ 58 h 622"/>
                <a:gd name="T48" fmla="*/ 66 w 977"/>
                <a:gd name="T49" fmla="*/ 54 h 622"/>
                <a:gd name="T50" fmla="*/ 66 w 977"/>
                <a:gd name="T51" fmla="*/ 53 h 622"/>
                <a:gd name="T52" fmla="*/ 66 w 977"/>
                <a:gd name="T53" fmla="*/ 49 h 622"/>
                <a:gd name="T54" fmla="*/ 66 w 977"/>
                <a:gd name="T55" fmla="*/ 47 h 622"/>
                <a:gd name="T56" fmla="*/ 62 w 977"/>
                <a:gd name="T57" fmla="*/ 39 h 622"/>
                <a:gd name="T58" fmla="*/ 66 w 977"/>
                <a:gd name="T59" fmla="*/ 37 h 622"/>
                <a:gd name="T60" fmla="*/ 65 w 977"/>
                <a:gd name="T61" fmla="*/ 35 h 622"/>
                <a:gd name="T62" fmla="*/ 62 w 977"/>
                <a:gd name="T63" fmla="*/ 35 h 622"/>
                <a:gd name="T64" fmla="*/ 65 w 977"/>
                <a:gd name="T65" fmla="*/ 30 h 622"/>
                <a:gd name="T66" fmla="*/ 66 w 977"/>
                <a:gd name="T67" fmla="*/ 32 h 622"/>
                <a:gd name="T68" fmla="*/ 69 w 977"/>
                <a:gd name="T69" fmla="*/ 32 h 622"/>
                <a:gd name="T70" fmla="*/ 74 w 977"/>
                <a:gd name="T71" fmla="*/ 27 h 622"/>
                <a:gd name="T72" fmla="*/ 78 w 977"/>
                <a:gd name="T73" fmla="*/ 26 h 622"/>
                <a:gd name="T74" fmla="*/ 80 w 977"/>
                <a:gd name="T75" fmla="*/ 20 h 622"/>
                <a:gd name="T76" fmla="*/ 82 w 977"/>
                <a:gd name="T77" fmla="*/ 14 h 622"/>
                <a:gd name="T78" fmla="*/ 80 w 977"/>
                <a:gd name="T79" fmla="*/ 14 h 622"/>
                <a:gd name="T80" fmla="*/ 76 w 977"/>
                <a:gd name="T81" fmla="*/ 9 h 622"/>
                <a:gd name="T82" fmla="*/ 72 w 977"/>
                <a:gd name="T83" fmla="*/ 5 h 622"/>
                <a:gd name="T84" fmla="*/ 68 w 977"/>
                <a:gd name="T85" fmla="*/ 1 h 622"/>
                <a:gd name="T86" fmla="*/ 65 w 977"/>
                <a:gd name="T87" fmla="*/ 3 h 622"/>
                <a:gd name="T88" fmla="*/ 58 w 977"/>
                <a:gd name="T89" fmla="*/ 13 h 622"/>
                <a:gd name="T90" fmla="*/ 61 w 977"/>
                <a:gd name="T91" fmla="*/ 13 h 622"/>
                <a:gd name="T92" fmla="*/ 58 w 977"/>
                <a:gd name="T93" fmla="*/ 17 h 622"/>
                <a:gd name="T94" fmla="*/ 52 w 977"/>
                <a:gd name="T95" fmla="*/ 21 h 622"/>
                <a:gd name="T96" fmla="*/ 43 w 977"/>
                <a:gd name="T97" fmla="*/ 27 h 622"/>
                <a:gd name="T98" fmla="*/ 35 w 977"/>
                <a:gd name="T99" fmla="*/ 26 h 622"/>
                <a:gd name="T100" fmla="*/ 27 w 977"/>
                <a:gd name="T101" fmla="*/ 20 h 622"/>
                <a:gd name="T102" fmla="*/ 22 w 977"/>
                <a:gd name="T103" fmla="*/ 13 h 622"/>
                <a:gd name="T104" fmla="*/ 19 w 977"/>
                <a:gd name="T105" fmla="*/ 11 h 622"/>
                <a:gd name="T106" fmla="*/ 15 w 977"/>
                <a:gd name="T107" fmla="*/ 16 h 622"/>
                <a:gd name="T108" fmla="*/ 11 w 977"/>
                <a:gd name="T109" fmla="*/ 20 h 622"/>
                <a:gd name="T110" fmla="*/ 9 w 977"/>
                <a:gd name="T111" fmla="*/ 25 h 622"/>
                <a:gd name="T112" fmla="*/ 5 w 977"/>
                <a:gd name="T113" fmla="*/ 29 h 622"/>
                <a:gd name="T114" fmla="*/ 2 w 977"/>
                <a:gd name="T115" fmla="*/ 30 h 622"/>
                <a:gd name="T116" fmla="*/ 2 w 977"/>
                <a:gd name="T117" fmla="*/ 34 h 622"/>
                <a:gd name="T118" fmla="*/ 3 w 977"/>
                <a:gd name="T119" fmla="*/ 39 h 622"/>
                <a:gd name="T120" fmla="*/ 9 w 977"/>
                <a:gd name="T121" fmla="*/ 40 h 622"/>
                <a:gd name="T122" fmla="*/ 7 w 977"/>
                <a:gd name="T123" fmla="*/ 44 h 622"/>
                <a:gd name="T124" fmla="*/ 7 w 977"/>
                <a:gd name="T125" fmla="*/ 48 h 6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7"/>
                <a:gd name="T190" fmla="*/ 0 h 622"/>
                <a:gd name="T191" fmla="*/ 977 w 977"/>
                <a:gd name="T192" fmla="*/ 622 h 6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7" h="622">
                  <a:moveTo>
                    <a:pt x="118" y="452"/>
                  </a:moveTo>
                  <a:lnTo>
                    <a:pt x="118" y="452"/>
                  </a:lnTo>
                  <a:lnTo>
                    <a:pt x="118" y="453"/>
                  </a:lnTo>
                  <a:lnTo>
                    <a:pt x="119" y="454"/>
                  </a:lnTo>
                  <a:lnTo>
                    <a:pt x="122" y="454"/>
                  </a:lnTo>
                  <a:lnTo>
                    <a:pt x="123" y="453"/>
                  </a:lnTo>
                  <a:lnTo>
                    <a:pt x="124" y="450"/>
                  </a:lnTo>
                  <a:lnTo>
                    <a:pt x="125" y="449"/>
                  </a:lnTo>
                  <a:lnTo>
                    <a:pt x="127" y="448"/>
                  </a:lnTo>
                  <a:lnTo>
                    <a:pt x="131" y="449"/>
                  </a:lnTo>
                  <a:lnTo>
                    <a:pt x="133" y="449"/>
                  </a:lnTo>
                  <a:lnTo>
                    <a:pt x="134" y="449"/>
                  </a:lnTo>
                  <a:lnTo>
                    <a:pt x="134" y="450"/>
                  </a:lnTo>
                  <a:lnTo>
                    <a:pt x="137" y="453"/>
                  </a:lnTo>
                  <a:lnTo>
                    <a:pt x="139" y="454"/>
                  </a:lnTo>
                  <a:lnTo>
                    <a:pt x="141" y="456"/>
                  </a:lnTo>
                  <a:lnTo>
                    <a:pt x="142" y="456"/>
                  </a:lnTo>
                  <a:lnTo>
                    <a:pt x="147" y="461"/>
                  </a:lnTo>
                  <a:lnTo>
                    <a:pt x="148" y="461"/>
                  </a:lnTo>
                  <a:lnTo>
                    <a:pt x="152" y="462"/>
                  </a:lnTo>
                  <a:lnTo>
                    <a:pt x="154" y="463"/>
                  </a:lnTo>
                  <a:lnTo>
                    <a:pt x="156" y="465"/>
                  </a:lnTo>
                  <a:lnTo>
                    <a:pt x="159" y="468"/>
                  </a:lnTo>
                  <a:lnTo>
                    <a:pt x="160" y="469"/>
                  </a:lnTo>
                  <a:lnTo>
                    <a:pt x="164" y="469"/>
                  </a:lnTo>
                  <a:lnTo>
                    <a:pt x="165" y="468"/>
                  </a:lnTo>
                  <a:lnTo>
                    <a:pt x="167" y="468"/>
                  </a:lnTo>
                  <a:lnTo>
                    <a:pt x="169" y="469"/>
                  </a:lnTo>
                  <a:lnTo>
                    <a:pt x="169" y="472"/>
                  </a:lnTo>
                  <a:lnTo>
                    <a:pt x="170" y="474"/>
                  </a:lnTo>
                  <a:lnTo>
                    <a:pt x="170" y="475"/>
                  </a:lnTo>
                  <a:lnTo>
                    <a:pt x="174" y="478"/>
                  </a:lnTo>
                  <a:lnTo>
                    <a:pt x="178" y="479"/>
                  </a:lnTo>
                  <a:lnTo>
                    <a:pt x="181" y="480"/>
                  </a:lnTo>
                  <a:lnTo>
                    <a:pt x="184" y="480"/>
                  </a:lnTo>
                  <a:lnTo>
                    <a:pt x="184" y="481"/>
                  </a:lnTo>
                  <a:lnTo>
                    <a:pt x="183" y="482"/>
                  </a:lnTo>
                  <a:lnTo>
                    <a:pt x="183" y="485"/>
                  </a:lnTo>
                  <a:lnTo>
                    <a:pt x="185" y="485"/>
                  </a:lnTo>
                  <a:lnTo>
                    <a:pt x="188" y="485"/>
                  </a:lnTo>
                  <a:lnTo>
                    <a:pt x="193" y="485"/>
                  </a:lnTo>
                  <a:lnTo>
                    <a:pt x="195" y="487"/>
                  </a:lnTo>
                  <a:lnTo>
                    <a:pt x="196" y="489"/>
                  </a:lnTo>
                  <a:lnTo>
                    <a:pt x="198" y="491"/>
                  </a:lnTo>
                  <a:lnTo>
                    <a:pt x="199" y="492"/>
                  </a:lnTo>
                  <a:lnTo>
                    <a:pt x="200" y="488"/>
                  </a:lnTo>
                  <a:lnTo>
                    <a:pt x="201" y="489"/>
                  </a:lnTo>
                  <a:lnTo>
                    <a:pt x="202" y="490"/>
                  </a:lnTo>
                  <a:lnTo>
                    <a:pt x="206" y="491"/>
                  </a:lnTo>
                  <a:lnTo>
                    <a:pt x="207" y="490"/>
                  </a:lnTo>
                  <a:lnTo>
                    <a:pt x="208" y="489"/>
                  </a:lnTo>
                  <a:lnTo>
                    <a:pt x="210" y="489"/>
                  </a:lnTo>
                  <a:lnTo>
                    <a:pt x="214" y="491"/>
                  </a:lnTo>
                  <a:lnTo>
                    <a:pt x="224" y="493"/>
                  </a:lnTo>
                  <a:lnTo>
                    <a:pt x="226" y="493"/>
                  </a:lnTo>
                  <a:lnTo>
                    <a:pt x="231" y="492"/>
                  </a:lnTo>
                  <a:lnTo>
                    <a:pt x="233" y="492"/>
                  </a:lnTo>
                  <a:lnTo>
                    <a:pt x="236" y="490"/>
                  </a:lnTo>
                  <a:lnTo>
                    <a:pt x="238" y="489"/>
                  </a:lnTo>
                  <a:lnTo>
                    <a:pt x="240" y="489"/>
                  </a:lnTo>
                  <a:lnTo>
                    <a:pt x="242" y="489"/>
                  </a:lnTo>
                  <a:lnTo>
                    <a:pt x="243" y="491"/>
                  </a:lnTo>
                  <a:lnTo>
                    <a:pt x="243" y="493"/>
                  </a:lnTo>
                  <a:lnTo>
                    <a:pt x="243" y="495"/>
                  </a:lnTo>
                  <a:lnTo>
                    <a:pt x="242" y="497"/>
                  </a:lnTo>
                  <a:lnTo>
                    <a:pt x="242" y="500"/>
                  </a:lnTo>
                  <a:lnTo>
                    <a:pt x="243" y="502"/>
                  </a:lnTo>
                  <a:lnTo>
                    <a:pt x="244" y="502"/>
                  </a:lnTo>
                  <a:lnTo>
                    <a:pt x="245" y="501"/>
                  </a:lnTo>
                  <a:lnTo>
                    <a:pt x="248" y="497"/>
                  </a:lnTo>
                  <a:lnTo>
                    <a:pt x="249" y="494"/>
                  </a:lnTo>
                  <a:lnTo>
                    <a:pt x="251" y="493"/>
                  </a:lnTo>
                  <a:lnTo>
                    <a:pt x="252" y="491"/>
                  </a:lnTo>
                  <a:lnTo>
                    <a:pt x="254" y="489"/>
                  </a:lnTo>
                  <a:lnTo>
                    <a:pt x="258" y="486"/>
                  </a:lnTo>
                  <a:lnTo>
                    <a:pt x="261" y="486"/>
                  </a:lnTo>
                  <a:lnTo>
                    <a:pt x="264" y="485"/>
                  </a:lnTo>
                  <a:lnTo>
                    <a:pt x="266" y="486"/>
                  </a:lnTo>
                  <a:lnTo>
                    <a:pt x="267" y="487"/>
                  </a:lnTo>
                  <a:lnTo>
                    <a:pt x="268" y="488"/>
                  </a:lnTo>
                  <a:lnTo>
                    <a:pt x="269" y="489"/>
                  </a:lnTo>
                  <a:lnTo>
                    <a:pt x="273" y="489"/>
                  </a:lnTo>
                  <a:lnTo>
                    <a:pt x="275" y="489"/>
                  </a:lnTo>
                  <a:lnTo>
                    <a:pt x="278" y="490"/>
                  </a:lnTo>
                  <a:lnTo>
                    <a:pt x="279" y="490"/>
                  </a:lnTo>
                  <a:lnTo>
                    <a:pt x="282" y="489"/>
                  </a:lnTo>
                  <a:lnTo>
                    <a:pt x="285" y="490"/>
                  </a:lnTo>
                  <a:lnTo>
                    <a:pt x="287" y="491"/>
                  </a:lnTo>
                  <a:lnTo>
                    <a:pt x="289" y="491"/>
                  </a:lnTo>
                  <a:lnTo>
                    <a:pt x="287" y="494"/>
                  </a:lnTo>
                  <a:lnTo>
                    <a:pt x="298" y="493"/>
                  </a:lnTo>
                  <a:lnTo>
                    <a:pt x="301" y="493"/>
                  </a:lnTo>
                  <a:lnTo>
                    <a:pt x="305" y="491"/>
                  </a:lnTo>
                  <a:lnTo>
                    <a:pt x="305" y="490"/>
                  </a:lnTo>
                  <a:lnTo>
                    <a:pt x="305" y="489"/>
                  </a:lnTo>
                  <a:lnTo>
                    <a:pt x="306" y="488"/>
                  </a:lnTo>
                  <a:lnTo>
                    <a:pt x="307" y="487"/>
                  </a:lnTo>
                  <a:lnTo>
                    <a:pt x="311" y="485"/>
                  </a:lnTo>
                  <a:lnTo>
                    <a:pt x="312" y="483"/>
                  </a:lnTo>
                  <a:lnTo>
                    <a:pt x="312" y="481"/>
                  </a:lnTo>
                  <a:lnTo>
                    <a:pt x="314" y="479"/>
                  </a:lnTo>
                  <a:lnTo>
                    <a:pt x="320" y="478"/>
                  </a:lnTo>
                  <a:lnTo>
                    <a:pt x="324" y="476"/>
                  </a:lnTo>
                  <a:lnTo>
                    <a:pt x="325" y="476"/>
                  </a:lnTo>
                  <a:lnTo>
                    <a:pt x="331" y="470"/>
                  </a:lnTo>
                  <a:lnTo>
                    <a:pt x="334" y="468"/>
                  </a:lnTo>
                  <a:lnTo>
                    <a:pt x="336" y="467"/>
                  </a:lnTo>
                  <a:lnTo>
                    <a:pt x="337" y="467"/>
                  </a:lnTo>
                  <a:lnTo>
                    <a:pt x="338" y="469"/>
                  </a:lnTo>
                  <a:lnTo>
                    <a:pt x="348" y="472"/>
                  </a:lnTo>
                  <a:lnTo>
                    <a:pt x="349" y="472"/>
                  </a:lnTo>
                  <a:lnTo>
                    <a:pt x="358" y="466"/>
                  </a:lnTo>
                  <a:lnTo>
                    <a:pt x="359" y="465"/>
                  </a:lnTo>
                  <a:lnTo>
                    <a:pt x="360" y="466"/>
                  </a:lnTo>
                  <a:lnTo>
                    <a:pt x="361" y="467"/>
                  </a:lnTo>
                  <a:lnTo>
                    <a:pt x="362" y="467"/>
                  </a:lnTo>
                  <a:lnTo>
                    <a:pt x="363" y="467"/>
                  </a:lnTo>
                  <a:lnTo>
                    <a:pt x="364" y="468"/>
                  </a:lnTo>
                  <a:lnTo>
                    <a:pt x="361" y="472"/>
                  </a:lnTo>
                  <a:lnTo>
                    <a:pt x="360" y="472"/>
                  </a:lnTo>
                  <a:lnTo>
                    <a:pt x="361" y="474"/>
                  </a:lnTo>
                  <a:lnTo>
                    <a:pt x="361" y="475"/>
                  </a:lnTo>
                  <a:lnTo>
                    <a:pt x="361" y="474"/>
                  </a:lnTo>
                  <a:lnTo>
                    <a:pt x="365" y="472"/>
                  </a:lnTo>
                  <a:lnTo>
                    <a:pt x="365" y="473"/>
                  </a:lnTo>
                  <a:lnTo>
                    <a:pt x="366" y="474"/>
                  </a:lnTo>
                  <a:lnTo>
                    <a:pt x="367" y="476"/>
                  </a:lnTo>
                  <a:lnTo>
                    <a:pt x="367" y="477"/>
                  </a:lnTo>
                  <a:lnTo>
                    <a:pt x="365" y="478"/>
                  </a:lnTo>
                  <a:lnTo>
                    <a:pt x="364" y="480"/>
                  </a:lnTo>
                  <a:lnTo>
                    <a:pt x="363" y="480"/>
                  </a:lnTo>
                  <a:lnTo>
                    <a:pt x="363" y="481"/>
                  </a:lnTo>
                  <a:lnTo>
                    <a:pt x="363" y="482"/>
                  </a:lnTo>
                  <a:lnTo>
                    <a:pt x="363" y="483"/>
                  </a:lnTo>
                  <a:lnTo>
                    <a:pt x="364" y="483"/>
                  </a:lnTo>
                  <a:lnTo>
                    <a:pt x="365" y="483"/>
                  </a:lnTo>
                  <a:lnTo>
                    <a:pt x="366" y="482"/>
                  </a:lnTo>
                  <a:lnTo>
                    <a:pt x="374" y="483"/>
                  </a:lnTo>
                  <a:lnTo>
                    <a:pt x="379" y="486"/>
                  </a:lnTo>
                  <a:lnTo>
                    <a:pt x="380" y="486"/>
                  </a:lnTo>
                  <a:lnTo>
                    <a:pt x="381" y="483"/>
                  </a:lnTo>
                  <a:lnTo>
                    <a:pt x="382" y="481"/>
                  </a:lnTo>
                  <a:lnTo>
                    <a:pt x="383" y="481"/>
                  </a:lnTo>
                  <a:lnTo>
                    <a:pt x="384" y="481"/>
                  </a:lnTo>
                  <a:lnTo>
                    <a:pt x="386" y="481"/>
                  </a:lnTo>
                  <a:lnTo>
                    <a:pt x="386" y="483"/>
                  </a:lnTo>
                  <a:lnTo>
                    <a:pt x="389" y="485"/>
                  </a:lnTo>
                  <a:lnTo>
                    <a:pt x="392" y="488"/>
                  </a:lnTo>
                  <a:lnTo>
                    <a:pt x="394" y="495"/>
                  </a:lnTo>
                  <a:lnTo>
                    <a:pt x="396" y="496"/>
                  </a:lnTo>
                  <a:lnTo>
                    <a:pt x="396" y="495"/>
                  </a:lnTo>
                  <a:lnTo>
                    <a:pt x="397" y="495"/>
                  </a:lnTo>
                  <a:lnTo>
                    <a:pt x="400" y="497"/>
                  </a:lnTo>
                  <a:lnTo>
                    <a:pt x="401" y="497"/>
                  </a:lnTo>
                  <a:lnTo>
                    <a:pt x="402" y="510"/>
                  </a:lnTo>
                  <a:lnTo>
                    <a:pt x="402" y="516"/>
                  </a:lnTo>
                  <a:lnTo>
                    <a:pt x="402" y="518"/>
                  </a:lnTo>
                  <a:lnTo>
                    <a:pt x="400" y="520"/>
                  </a:lnTo>
                  <a:lnTo>
                    <a:pt x="400" y="523"/>
                  </a:lnTo>
                  <a:lnTo>
                    <a:pt x="401" y="527"/>
                  </a:lnTo>
                  <a:lnTo>
                    <a:pt x="401" y="528"/>
                  </a:lnTo>
                  <a:lnTo>
                    <a:pt x="397" y="531"/>
                  </a:lnTo>
                  <a:lnTo>
                    <a:pt x="395" y="531"/>
                  </a:lnTo>
                  <a:lnTo>
                    <a:pt x="393" y="532"/>
                  </a:lnTo>
                  <a:lnTo>
                    <a:pt x="392" y="532"/>
                  </a:lnTo>
                  <a:lnTo>
                    <a:pt x="391" y="535"/>
                  </a:lnTo>
                  <a:lnTo>
                    <a:pt x="389" y="536"/>
                  </a:lnTo>
                  <a:lnTo>
                    <a:pt x="388" y="537"/>
                  </a:lnTo>
                  <a:lnTo>
                    <a:pt x="387" y="539"/>
                  </a:lnTo>
                  <a:lnTo>
                    <a:pt x="387" y="544"/>
                  </a:lnTo>
                  <a:lnTo>
                    <a:pt x="386" y="545"/>
                  </a:lnTo>
                  <a:lnTo>
                    <a:pt x="383" y="546"/>
                  </a:lnTo>
                  <a:lnTo>
                    <a:pt x="382" y="547"/>
                  </a:lnTo>
                  <a:lnTo>
                    <a:pt x="382" y="550"/>
                  </a:lnTo>
                  <a:lnTo>
                    <a:pt x="383" y="551"/>
                  </a:lnTo>
                  <a:lnTo>
                    <a:pt x="384" y="552"/>
                  </a:lnTo>
                  <a:lnTo>
                    <a:pt x="386" y="555"/>
                  </a:lnTo>
                  <a:lnTo>
                    <a:pt x="384" y="556"/>
                  </a:lnTo>
                  <a:lnTo>
                    <a:pt x="383" y="557"/>
                  </a:lnTo>
                  <a:lnTo>
                    <a:pt x="382" y="559"/>
                  </a:lnTo>
                  <a:lnTo>
                    <a:pt x="383" y="560"/>
                  </a:lnTo>
                  <a:lnTo>
                    <a:pt x="383" y="561"/>
                  </a:lnTo>
                  <a:lnTo>
                    <a:pt x="384" y="561"/>
                  </a:lnTo>
                  <a:lnTo>
                    <a:pt x="388" y="559"/>
                  </a:lnTo>
                  <a:lnTo>
                    <a:pt x="393" y="557"/>
                  </a:lnTo>
                  <a:lnTo>
                    <a:pt x="398" y="557"/>
                  </a:lnTo>
                  <a:lnTo>
                    <a:pt x="400" y="557"/>
                  </a:lnTo>
                  <a:lnTo>
                    <a:pt x="403" y="556"/>
                  </a:lnTo>
                  <a:lnTo>
                    <a:pt x="404" y="556"/>
                  </a:lnTo>
                  <a:lnTo>
                    <a:pt x="404" y="557"/>
                  </a:lnTo>
                  <a:lnTo>
                    <a:pt x="401" y="561"/>
                  </a:lnTo>
                  <a:lnTo>
                    <a:pt x="401" y="562"/>
                  </a:lnTo>
                  <a:lnTo>
                    <a:pt x="405" y="572"/>
                  </a:lnTo>
                  <a:lnTo>
                    <a:pt x="405" y="573"/>
                  </a:lnTo>
                  <a:lnTo>
                    <a:pt x="409" y="574"/>
                  </a:lnTo>
                  <a:lnTo>
                    <a:pt x="414" y="574"/>
                  </a:lnTo>
                  <a:lnTo>
                    <a:pt x="415" y="575"/>
                  </a:lnTo>
                  <a:lnTo>
                    <a:pt x="415" y="576"/>
                  </a:lnTo>
                  <a:lnTo>
                    <a:pt x="414" y="577"/>
                  </a:lnTo>
                  <a:lnTo>
                    <a:pt x="411" y="579"/>
                  </a:lnTo>
                  <a:lnTo>
                    <a:pt x="409" y="587"/>
                  </a:lnTo>
                  <a:lnTo>
                    <a:pt x="408" y="589"/>
                  </a:lnTo>
                  <a:lnTo>
                    <a:pt x="408" y="590"/>
                  </a:lnTo>
                  <a:lnTo>
                    <a:pt x="409" y="590"/>
                  </a:lnTo>
                  <a:lnTo>
                    <a:pt x="421" y="591"/>
                  </a:lnTo>
                  <a:lnTo>
                    <a:pt x="421" y="592"/>
                  </a:lnTo>
                  <a:lnTo>
                    <a:pt x="421" y="595"/>
                  </a:lnTo>
                  <a:lnTo>
                    <a:pt x="421" y="597"/>
                  </a:lnTo>
                  <a:lnTo>
                    <a:pt x="424" y="602"/>
                  </a:lnTo>
                  <a:lnTo>
                    <a:pt x="425" y="602"/>
                  </a:lnTo>
                  <a:lnTo>
                    <a:pt x="437" y="598"/>
                  </a:lnTo>
                  <a:lnTo>
                    <a:pt x="438" y="597"/>
                  </a:lnTo>
                  <a:lnTo>
                    <a:pt x="439" y="597"/>
                  </a:lnTo>
                  <a:lnTo>
                    <a:pt x="440" y="600"/>
                  </a:lnTo>
                  <a:lnTo>
                    <a:pt x="440" y="603"/>
                  </a:lnTo>
                  <a:lnTo>
                    <a:pt x="442" y="605"/>
                  </a:lnTo>
                  <a:lnTo>
                    <a:pt x="443" y="606"/>
                  </a:lnTo>
                  <a:lnTo>
                    <a:pt x="444" y="605"/>
                  </a:lnTo>
                  <a:lnTo>
                    <a:pt x="446" y="605"/>
                  </a:lnTo>
                  <a:lnTo>
                    <a:pt x="449" y="606"/>
                  </a:lnTo>
                  <a:lnTo>
                    <a:pt x="451" y="605"/>
                  </a:lnTo>
                  <a:lnTo>
                    <a:pt x="450" y="604"/>
                  </a:lnTo>
                  <a:lnTo>
                    <a:pt x="449" y="602"/>
                  </a:lnTo>
                  <a:lnTo>
                    <a:pt x="450" y="599"/>
                  </a:lnTo>
                  <a:lnTo>
                    <a:pt x="449" y="594"/>
                  </a:lnTo>
                  <a:lnTo>
                    <a:pt x="448" y="591"/>
                  </a:lnTo>
                  <a:lnTo>
                    <a:pt x="447" y="588"/>
                  </a:lnTo>
                  <a:lnTo>
                    <a:pt x="448" y="587"/>
                  </a:lnTo>
                  <a:lnTo>
                    <a:pt x="448" y="586"/>
                  </a:lnTo>
                  <a:lnTo>
                    <a:pt x="449" y="585"/>
                  </a:lnTo>
                  <a:lnTo>
                    <a:pt x="450" y="584"/>
                  </a:lnTo>
                  <a:lnTo>
                    <a:pt x="453" y="585"/>
                  </a:lnTo>
                  <a:lnTo>
                    <a:pt x="456" y="586"/>
                  </a:lnTo>
                  <a:lnTo>
                    <a:pt x="457" y="586"/>
                  </a:lnTo>
                  <a:lnTo>
                    <a:pt x="459" y="584"/>
                  </a:lnTo>
                  <a:lnTo>
                    <a:pt x="460" y="581"/>
                  </a:lnTo>
                  <a:lnTo>
                    <a:pt x="461" y="580"/>
                  </a:lnTo>
                  <a:lnTo>
                    <a:pt x="462" y="579"/>
                  </a:lnTo>
                  <a:lnTo>
                    <a:pt x="465" y="580"/>
                  </a:lnTo>
                  <a:lnTo>
                    <a:pt x="467" y="583"/>
                  </a:lnTo>
                  <a:lnTo>
                    <a:pt x="470" y="585"/>
                  </a:lnTo>
                  <a:lnTo>
                    <a:pt x="471" y="585"/>
                  </a:lnTo>
                  <a:lnTo>
                    <a:pt x="472" y="584"/>
                  </a:lnTo>
                  <a:lnTo>
                    <a:pt x="473" y="584"/>
                  </a:lnTo>
                  <a:lnTo>
                    <a:pt x="473" y="583"/>
                  </a:lnTo>
                  <a:lnTo>
                    <a:pt x="473" y="581"/>
                  </a:lnTo>
                  <a:lnTo>
                    <a:pt x="474" y="580"/>
                  </a:lnTo>
                  <a:lnTo>
                    <a:pt x="475" y="579"/>
                  </a:lnTo>
                  <a:lnTo>
                    <a:pt x="477" y="580"/>
                  </a:lnTo>
                  <a:lnTo>
                    <a:pt x="477" y="581"/>
                  </a:lnTo>
                  <a:lnTo>
                    <a:pt x="478" y="583"/>
                  </a:lnTo>
                  <a:lnTo>
                    <a:pt x="479" y="580"/>
                  </a:lnTo>
                  <a:lnTo>
                    <a:pt x="479" y="579"/>
                  </a:lnTo>
                  <a:lnTo>
                    <a:pt x="480" y="579"/>
                  </a:lnTo>
                  <a:lnTo>
                    <a:pt x="485" y="584"/>
                  </a:lnTo>
                  <a:lnTo>
                    <a:pt x="486" y="584"/>
                  </a:lnTo>
                  <a:lnTo>
                    <a:pt x="490" y="578"/>
                  </a:lnTo>
                  <a:lnTo>
                    <a:pt x="491" y="580"/>
                  </a:lnTo>
                  <a:lnTo>
                    <a:pt x="492" y="580"/>
                  </a:lnTo>
                  <a:lnTo>
                    <a:pt x="494" y="579"/>
                  </a:lnTo>
                  <a:lnTo>
                    <a:pt x="498" y="577"/>
                  </a:lnTo>
                  <a:lnTo>
                    <a:pt x="501" y="573"/>
                  </a:lnTo>
                  <a:lnTo>
                    <a:pt x="502" y="572"/>
                  </a:lnTo>
                  <a:lnTo>
                    <a:pt x="505" y="571"/>
                  </a:lnTo>
                  <a:lnTo>
                    <a:pt x="506" y="570"/>
                  </a:lnTo>
                  <a:lnTo>
                    <a:pt x="507" y="570"/>
                  </a:lnTo>
                  <a:lnTo>
                    <a:pt x="508" y="571"/>
                  </a:lnTo>
                  <a:lnTo>
                    <a:pt x="511" y="573"/>
                  </a:lnTo>
                  <a:lnTo>
                    <a:pt x="511" y="574"/>
                  </a:lnTo>
                  <a:lnTo>
                    <a:pt x="514" y="576"/>
                  </a:lnTo>
                  <a:lnTo>
                    <a:pt x="519" y="577"/>
                  </a:lnTo>
                  <a:lnTo>
                    <a:pt x="528" y="577"/>
                  </a:lnTo>
                  <a:lnTo>
                    <a:pt x="529" y="578"/>
                  </a:lnTo>
                  <a:lnTo>
                    <a:pt x="530" y="579"/>
                  </a:lnTo>
                  <a:lnTo>
                    <a:pt x="531" y="579"/>
                  </a:lnTo>
                  <a:lnTo>
                    <a:pt x="527" y="585"/>
                  </a:lnTo>
                  <a:lnTo>
                    <a:pt x="527" y="586"/>
                  </a:lnTo>
                  <a:lnTo>
                    <a:pt x="528" y="588"/>
                  </a:lnTo>
                  <a:lnTo>
                    <a:pt x="529" y="590"/>
                  </a:lnTo>
                  <a:lnTo>
                    <a:pt x="529" y="591"/>
                  </a:lnTo>
                  <a:lnTo>
                    <a:pt x="529" y="592"/>
                  </a:lnTo>
                  <a:lnTo>
                    <a:pt x="529" y="593"/>
                  </a:lnTo>
                  <a:lnTo>
                    <a:pt x="532" y="593"/>
                  </a:lnTo>
                  <a:lnTo>
                    <a:pt x="533" y="593"/>
                  </a:lnTo>
                  <a:lnTo>
                    <a:pt x="534" y="594"/>
                  </a:lnTo>
                  <a:lnTo>
                    <a:pt x="539" y="599"/>
                  </a:lnTo>
                  <a:lnTo>
                    <a:pt x="540" y="599"/>
                  </a:lnTo>
                  <a:lnTo>
                    <a:pt x="542" y="599"/>
                  </a:lnTo>
                  <a:lnTo>
                    <a:pt x="549" y="600"/>
                  </a:lnTo>
                  <a:lnTo>
                    <a:pt x="551" y="599"/>
                  </a:lnTo>
                  <a:lnTo>
                    <a:pt x="553" y="599"/>
                  </a:lnTo>
                  <a:lnTo>
                    <a:pt x="554" y="599"/>
                  </a:lnTo>
                  <a:lnTo>
                    <a:pt x="555" y="601"/>
                  </a:lnTo>
                  <a:lnTo>
                    <a:pt x="555" y="600"/>
                  </a:lnTo>
                  <a:lnTo>
                    <a:pt x="555" y="599"/>
                  </a:lnTo>
                  <a:lnTo>
                    <a:pt x="556" y="599"/>
                  </a:lnTo>
                  <a:lnTo>
                    <a:pt x="558" y="599"/>
                  </a:lnTo>
                  <a:lnTo>
                    <a:pt x="559" y="599"/>
                  </a:lnTo>
                  <a:lnTo>
                    <a:pt x="559" y="598"/>
                  </a:lnTo>
                  <a:lnTo>
                    <a:pt x="558" y="594"/>
                  </a:lnTo>
                  <a:lnTo>
                    <a:pt x="558" y="593"/>
                  </a:lnTo>
                  <a:lnTo>
                    <a:pt x="560" y="595"/>
                  </a:lnTo>
                  <a:lnTo>
                    <a:pt x="562" y="597"/>
                  </a:lnTo>
                  <a:lnTo>
                    <a:pt x="562" y="599"/>
                  </a:lnTo>
                  <a:lnTo>
                    <a:pt x="564" y="599"/>
                  </a:lnTo>
                  <a:lnTo>
                    <a:pt x="564" y="598"/>
                  </a:lnTo>
                  <a:lnTo>
                    <a:pt x="565" y="599"/>
                  </a:lnTo>
                  <a:lnTo>
                    <a:pt x="567" y="600"/>
                  </a:lnTo>
                  <a:lnTo>
                    <a:pt x="568" y="600"/>
                  </a:lnTo>
                  <a:lnTo>
                    <a:pt x="568" y="601"/>
                  </a:lnTo>
                  <a:lnTo>
                    <a:pt x="569" y="602"/>
                  </a:lnTo>
                  <a:lnTo>
                    <a:pt x="570" y="602"/>
                  </a:lnTo>
                  <a:lnTo>
                    <a:pt x="573" y="601"/>
                  </a:lnTo>
                  <a:lnTo>
                    <a:pt x="574" y="601"/>
                  </a:lnTo>
                  <a:lnTo>
                    <a:pt x="575" y="600"/>
                  </a:lnTo>
                  <a:lnTo>
                    <a:pt x="574" y="598"/>
                  </a:lnTo>
                  <a:lnTo>
                    <a:pt x="575" y="598"/>
                  </a:lnTo>
                  <a:lnTo>
                    <a:pt x="579" y="600"/>
                  </a:lnTo>
                  <a:lnTo>
                    <a:pt x="581" y="601"/>
                  </a:lnTo>
                  <a:lnTo>
                    <a:pt x="579" y="602"/>
                  </a:lnTo>
                  <a:lnTo>
                    <a:pt x="578" y="604"/>
                  </a:lnTo>
                  <a:lnTo>
                    <a:pt x="578" y="606"/>
                  </a:lnTo>
                  <a:lnTo>
                    <a:pt x="577" y="606"/>
                  </a:lnTo>
                  <a:lnTo>
                    <a:pt x="576" y="607"/>
                  </a:lnTo>
                  <a:lnTo>
                    <a:pt x="576" y="611"/>
                  </a:lnTo>
                  <a:lnTo>
                    <a:pt x="577" y="614"/>
                  </a:lnTo>
                  <a:lnTo>
                    <a:pt x="579" y="616"/>
                  </a:lnTo>
                  <a:lnTo>
                    <a:pt x="579" y="619"/>
                  </a:lnTo>
                  <a:lnTo>
                    <a:pt x="581" y="621"/>
                  </a:lnTo>
                  <a:lnTo>
                    <a:pt x="583" y="622"/>
                  </a:lnTo>
                  <a:lnTo>
                    <a:pt x="585" y="622"/>
                  </a:lnTo>
                  <a:lnTo>
                    <a:pt x="589" y="620"/>
                  </a:lnTo>
                  <a:lnTo>
                    <a:pt x="590" y="619"/>
                  </a:lnTo>
                  <a:lnTo>
                    <a:pt x="589" y="617"/>
                  </a:lnTo>
                  <a:lnTo>
                    <a:pt x="587" y="615"/>
                  </a:lnTo>
                  <a:lnTo>
                    <a:pt x="587" y="614"/>
                  </a:lnTo>
                  <a:lnTo>
                    <a:pt x="588" y="614"/>
                  </a:lnTo>
                  <a:lnTo>
                    <a:pt x="588" y="613"/>
                  </a:lnTo>
                  <a:lnTo>
                    <a:pt x="586" y="612"/>
                  </a:lnTo>
                  <a:lnTo>
                    <a:pt x="585" y="612"/>
                  </a:lnTo>
                  <a:lnTo>
                    <a:pt x="585" y="610"/>
                  </a:lnTo>
                  <a:lnTo>
                    <a:pt x="586" y="607"/>
                  </a:lnTo>
                  <a:lnTo>
                    <a:pt x="588" y="605"/>
                  </a:lnTo>
                  <a:lnTo>
                    <a:pt x="588" y="603"/>
                  </a:lnTo>
                  <a:lnTo>
                    <a:pt x="589" y="604"/>
                  </a:lnTo>
                  <a:lnTo>
                    <a:pt x="590" y="605"/>
                  </a:lnTo>
                  <a:lnTo>
                    <a:pt x="592" y="604"/>
                  </a:lnTo>
                  <a:lnTo>
                    <a:pt x="599" y="602"/>
                  </a:lnTo>
                  <a:lnTo>
                    <a:pt x="609" y="600"/>
                  </a:lnTo>
                  <a:lnTo>
                    <a:pt x="611" y="599"/>
                  </a:lnTo>
                  <a:lnTo>
                    <a:pt x="611" y="598"/>
                  </a:lnTo>
                  <a:lnTo>
                    <a:pt x="610" y="597"/>
                  </a:lnTo>
                  <a:lnTo>
                    <a:pt x="612" y="597"/>
                  </a:lnTo>
                  <a:lnTo>
                    <a:pt x="614" y="597"/>
                  </a:lnTo>
                  <a:lnTo>
                    <a:pt x="614" y="595"/>
                  </a:lnTo>
                  <a:lnTo>
                    <a:pt x="612" y="594"/>
                  </a:lnTo>
                  <a:lnTo>
                    <a:pt x="614" y="594"/>
                  </a:lnTo>
                  <a:lnTo>
                    <a:pt x="616" y="595"/>
                  </a:lnTo>
                  <a:lnTo>
                    <a:pt x="617" y="597"/>
                  </a:lnTo>
                  <a:lnTo>
                    <a:pt x="618" y="597"/>
                  </a:lnTo>
                  <a:lnTo>
                    <a:pt x="619" y="595"/>
                  </a:lnTo>
                  <a:lnTo>
                    <a:pt x="619" y="593"/>
                  </a:lnTo>
                  <a:lnTo>
                    <a:pt x="620" y="593"/>
                  </a:lnTo>
                  <a:lnTo>
                    <a:pt x="623" y="594"/>
                  </a:lnTo>
                  <a:lnTo>
                    <a:pt x="625" y="593"/>
                  </a:lnTo>
                  <a:lnTo>
                    <a:pt x="627" y="593"/>
                  </a:lnTo>
                  <a:lnTo>
                    <a:pt x="628" y="593"/>
                  </a:lnTo>
                  <a:lnTo>
                    <a:pt x="629" y="593"/>
                  </a:lnTo>
                  <a:lnTo>
                    <a:pt x="630" y="592"/>
                  </a:lnTo>
                  <a:lnTo>
                    <a:pt x="631" y="590"/>
                  </a:lnTo>
                  <a:lnTo>
                    <a:pt x="631" y="589"/>
                  </a:lnTo>
                  <a:lnTo>
                    <a:pt x="632" y="589"/>
                  </a:lnTo>
                  <a:lnTo>
                    <a:pt x="633" y="591"/>
                  </a:lnTo>
                  <a:lnTo>
                    <a:pt x="635" y="590"/>
                  </a:lnTo>
                  <a:lnTo>
                    <a:pt x="635" y="589"/>
                  </a:lnTo>
                  <a:lnTo>
                    <a:pt x="634" y="588"/>
                  </a:lnTo>
                  <a:lnTo>
                    <a:pt x="635" y="588"/>
                  </a:lnTo>
                  <a:lnTo>
                    <a:pt x="637" y="589"/>
                  </a:lnTo>
                  <a:lnTo>
                    <a:pt x="638" y="589"/>
                  </a:lnTo>
                  <a:lnTo>
                    <a:pt x="639" y="588"/>
                  </a:lnTo>
                  <a:lnTo>
                    <a:pt x="638" y="584"/>
                  </a:lnTo>
                  <a:lnTo>
                    <a:pt x="635" y="579"/>
                  </a:lnTo>
                  <a:lnTo>
                    <a:pt x="634" y="578"/>
                  </a:lnTo>
                  <a:lnTo>
                    <a:pt x="635" y="577"/>
                  </a:lnTo>
                  <a:lnTo>
                    <a:pt x="638" y="577"/>
                  </a:lnTo>
                  <a:lnTo>
                    <a:pt x="638" y="576"/>
                  </a:lnTo>
                  <a:lnTo>
                    <a:pt x="638" y="574"/>
                  </a:lnTo>
                  <a:lnTo>
                    <a:pt x="639" y="574"/>
                  </a:lnTo>
                  <a:lnTo>
                    <a:pt x="640" y="575"/>
                  </a:lnTo>
                  <a:lnTo>
                    <a:pt x="640" y="577"/>
                  </a:lnTo>
                  <a:lnTo>
                    <a:pt x="640" y="578"/>
                  </a:lnTo>
                  <a:lnTo>
                    <a:pt x="641" y="579"/>
                  </a:lnTo>
                  <a:lnTo>
                    <a:pt x="642" y="580"/>
                  </a:lnTo>
                  <a:lnTo>
                    <a:pt x="642" y="581"/>
                  </a:lnTo>
                  <a:lnTo>
                    <a:pt x="643" y="584"/>
                  </a:lnTo>
                  <a:lnTo>
                    <a:pt x="644" y="584"/>
                  </a:lnTo>
                  <a:lnTo>
                    <a:pt x="645" y="584"/>
                  </a:lnTo>
                  <a:lnTo>
                    <a:pt x="646" y="584"/>
                  </a:lnTo>
                  <a:lnTo>
                    <a:pt x="645" y="585"/>
                  </a:lnTo>
                  <a:lnTo>
                    <a:pt x="645" y="586"/>
                  </a:lnTo>
                  <a:lnTo>
                    <a:pt x="646" y="587"/>
                  </a:lnTo>
                  <a:lnTo>
                    <a:pt x="649" y="588"/>
                  </a:lnTo>
                  <a:lnTo>
                    <a:pt x="651" y="587"/>
                  </a:lnTo>
                  <a:lnTo>
                    <a:pt x="652" y="586"/>
                  </a:lnTo>
                  <a:lnTo>
                    <a:pt x="652" y="585"/>
                  </a:lnTo>
                  <a:lnTo>
                    <a:pt x="651" y="585"/>
                  </a:lnTo>
                  <a:lnTo>
                    <a:pt x="649" y="584"/>
                  </a:lnTo>
                  <a:lnTo>
                    <a:pt x="649" y="583"/>
                  </a:lnTo>
                  <a:lnTo>
                    <a:pt x="652" y="581"/>
                  </a:lnTo>
                  <a:lnTo>
                    <a:pt x="653" y="583"/>
                  </a:lnTo>
                  <a:lnTo>
                    <a:pt x="654" y="584"/>
                  </a:lnTo>
                  <a:lnTo>
                    <a:pt x="655" y="585"/>
                  </a:lnTo>
                  <a:lnTo>
                    <a:pt x="655" y="584"/>
                  </a:lnTo>
                  <a:lnTo>
                    <a:pt x="655" y="583"/>
                  </a:lnTo>
                  <a:lnTo>
                    <a:pt x="655" y="581"/>
                  </a:lnTo>
                  <a:lnTo>
                    <a:pt x="655" y="580"/>
                  </a:lnTo>
                  <a:lnTo>
                    <a:pt x="657" y="579"/>
                  </a:lnTo>
                  <a:lnTo>
                    <a:pt x="658" y="579"/>
                  </a:lnTo>
                  <a:lnTo>
                    <a:pt x="658" y="580"/>
                  </a:lnTo>
                  <a:lnTo>
                    <a:pt x="658" y="583"/>
                  </a:lnTo>
                  <a:lnTo>
                    <a:pt x="659" y="583"/>
                  </a:lnTo>
                  <a:lnTo>
                    <a:pt x="660" y="583"/>
                  </a:lnTo>
                  <a:lnTo>
                    <a:pt x="661" y="583"/>
                  </a:lnTo>
                  <a:lnTo>
                    <a:pt x="665" y="579"/>
                  </a:lnTo>
                  <a:lnTo>
                    <a:pt x="666" y="578"/>
                  </a:lnTo>
                  <a:lnTo>
                    <a:pt x="667" y="578"/>
                  </a:lnTo>
                  <a:lnTo>
                    <a:pt x="667" y="579"/>
                  </a:lnTo>
                  <a:lnTo>
                    <a:pt x="669" y="580"/>
                  </a:lnTo>
                  <a:lnTo>
                    <a:pt x="670" y="580"/>
                  </a:lnTo>
                  <a:lnTo>
                    <a:pt x="671" y="580"/>
                  </a:lnTo>
                  <a:lnTo>
                    <a:pt x="671" y="579"/>
                  </a:lnTo>
                  <a:lnTo>
                    <a:pt x="670" y="578"/>
                  </a:lnTo>
                  <a:lnTo>
                    <a:pt x="670" y="577"/>
                  </a:lnTo>
                  <a:lnTo>
                    <a:pt x="672" y="576"/>
                  </a:lnTo>
                  <a:lnTo>
                    <a:pt x="673" y="577"/>
                  </a:lnTo>
                  <a:lnTo>
                    <a:pt x="673" y="579"/>
                  </a:lnTo>
                  <a:lnTo>
                    <a:pt x="675" y="579"/>
                  </a:lnTo>
                  <a:lnTo>
                    <a:pt x="676" y="578"/>
                  </a:lnTo>
                  <a:lnTo>
                    <a:pt x="678" y="577"/>
                  </a:lnTo>
                  <a:lnTo>
                    <a:pt x="679" y="577"/>
                  </a:lnTo>
                  <a:lnTo>
                    <a:pt x="681" y="577"/>
                  </a:lnTo>
                  <a:lnTo>
                    <a:pt x="684" y="577"/>
                  </a:lnTo>
                  <a:lnTo>
                    <a:pt x="686" y="576"/>
                  </a:lnTo>
                  <a:lnTo>
                    <a:pt x="686" y="574"/>
                  </a:lnTo>
                  <a:lnTo>
                    <a:pt x="686" y="572"/>
                  </a:lnTo>
                  <a:lnTo>
                    <a:pt x="687" y="571"/>
                  </a:lnTo>
                  <a:lnTo>
                    <a:pt x="688" y="571"/>
                  </a:lnTo>
                  <a:lnTo>
                    <a:pt x="689" y="571"/>
                  </a:lnTo>
                  <a:lnTo>
                    <a:pt x="690" y="571"/>
                  </a:lnTo>
                  <a:lnTo>
                    <a:pt x="689" y="570"/>
                  </a:lnTo>
                  <a:lnTo>
                    <a:pt x="688" y="570"/>
                  </a:lnTo>
                  <a:lnTo>
                    <a:pt x="689" y="569"/>
                  </a:lnTo>
                  <a:lnTo>
                    <a:pt x="690" y="569"/>
                  </a:lnTo>
                  <a:lnTo>
                    <a:pt x="692" y="566"/>
                  </a:lnTo>
                  <a:lnTo>
                    <a:pt x="693" y="565"/>
                  </a:lnTo>
                  <a:lnTo>
                    <a:pt x="693" y="564"/>
                  </a:lnTo>
                  <a:lnTo>
                    <a:pt x="694" y="564"/>
                  </a:lnTo>
                  <a:lnTo>
                    <a:pt x="696" y="565"/>
                  </a:lnTo>
                  <a:lnTo>
                    <a:pt x="697" y="565"/>
                  </a:lnTo>
                  <a:lnTo>
                    <a:pt x="699" y="563"/>
                  </a:lnTo>
                  <a:lnTo>
                    <a:pt x="701" y="562"/>
                  </a:lnTo>
                  <a:lnTo>
                    <a:pt x="701" y="560"/>
                  </a:lnTo>
                  <a:lnTo>
                    <a:pt x="702" y="560"/>
                  </a:lnTo>
                  <a:lnTo>
                    <a:pt x="702" y="561"/>
                  </a:lnTo>
                  <a:lnTo>
                    <a:pt x="702" y="562"/>
                  </a:lnTo>
                  <a:lnTo>
                    <a:pt x="703" y="563"/>
                  </a:lnTo>
                  <a:lnTo>
                    <a:pt x="704" y="561"/>
                  </a:lnTo>
                  <a:lnTo>
                    <a:pt x="707" y="559"/>
                  </a:lnTo>
                  <a:lnTo>
                    <a:pt x="711" y="555"/>
                  </a:lnTo>
                  <a:lnTo>
                    <a:pt x="712" y="553"/>
                  </a:lnTo>
                  <a:lnTo>
                    <a:pt x="711" y="552"/>
                  </a:lnTo>
                  <a:lnTo>
                    <a:pt x="708" y="551"/>
                  </a:lnTo>
                  <a:lnTo>
                    <a:pt x="709" y="550"/>
                  </a:lnTo>
                  <a:lnTo>
                    <a:pt x="712" y="548"/>
                  </a:lnTo>
                  <a:lnTo>
                    <a:pt x="713" y="548"/>
                  </a:lnTo>
                  <a:lnTo>
                    <a:pt x="714" y="548"/>
                  </a:lnTo>
                  <a:lnTo>
                    <a:pt x="715" y="549"/>
                  </a:lnTo>
                  <a:lnTo>
                    <a:pt x="716" y="548"/>
                  </a:lnTo>
                  <a:lnTo>
                    <a:pt x="717" y="547"/>
                  </a:lnTo>
                  <a:lnTo>
                    <a:pt x="718" y="547"/>
                  </a:lnTo>
                  <a:lnTo>
                    <a:pt x="718" y="548"/>
                  </a:lnTo>
                  <a:lnTo>
                    <a:pt x="720" y="549"/>
                  </a:lnTo>
                  <a:lnTo>
                    <a:pt x="721" y="548"/>
                  </a:lnTo>
                  <a:lnTo>
                    <a:pt x="722" y="547"/>
                  </a:lnTo>
                  <a:lnTo>
                    <a:pt x="722" y="546"/>
                  </a:lnTo>
                  <a:lnTo>
                    <a:pt x="721" y="545"/>
                  </a:lnTo>
                  <a:lnTo>
                    <a:pt x="722" y="545"/>
                  </a:lnTo>
                  <a:lnTo>
                    <a:pt x="725" y="544"/>
                  </a:lnTo>
                  <a:lnTo>
                    <a:pt x="726" y="544"/>
                  </a:lnTo>
                  <a:lnTo>
                    <a:pt x="726" y="542"/>
                  </a:lnTo>
                  <a:lnTo>
                    <a:pt x="725" y="539"/>
                  </a:lnTo>
                  <a:lnTo>
                    <a:pt x="724" y="538"/>
                  </a:lnTo>
                  <a:lnTo>
                    <a:pt x="725" y="538"/>
                  </a:lnTo>
                  <a:lnTo>
                    <a:pt x="729" y="538"/>
                  </a:lnTo>
                  <a:lnTo>
                    <a:pt x="731" y="537"/>
                  </a:lnTo>
                  <a:lnTo>
                    <a:pt x="730" y="536"/>
                  </a:lnTo>
                  <a:lnTo>
                    <a:pt x="729" y="536"/>
                  </a:lnTo>
                  <a:lnTo>
                    <a:pt x="729" y="535"/>
                  </a:lnTo>
                  <a:lnTo>
                    <a:pt x="730" y="532"/>
                  </a:lnTo>
                  <a:lnTo>
                    <a:pt x="731" y="532"/>
                  </a:lnTo>
                  <a:lnTo>
                    <a:pt x="732" y="532"/>
                  </a:lnTo>
                  <a:lnTo>
                    <a:pt x="735" y="534"/>
                  </a:lnTo>
                  <a:lnTo>
                    <a:pt x="735" y="535"/>
                  </a:lnTo>
                  <a:lnTo>
                    <a:pt x="736" y="535"/>
                  </a:lnTo>
                  <a:lnTo>
                    <a:pt x="736" y="534"/>
                  </a:lnTo>
                  <a:lnTo>
                    <a:pt x="736" y="533"/>
                  </a:lnTo>
                  <a:lnTo>
                    <a:pt x="735" y="531"/>
                  </a:lnTo>
                  <a:lnTo>
                    <a:pt x="737" y="527"/>
                  </a:lnTo>
                  <a:lnTo>
                    <a:pt x="737" y="525"/>
                  </a:lnTo>
                  <a:lnTo>
                    <a:pt x="736" y="525"/>
                  </a:lnTo>
                  <a:lnTo>
                    <a:pt x="735" y="525"/>
                  </a:lnTo>
                  <a:lnTo>
                    <a:pt x="734" y="524"/>
                  </a:lnTo>
                  <a:lnTo>
                    <a:pt x="734" y="523"/>
                  </a:lnTo>
                  <a:lnTo>
                    <a:pt x="736" y="522"/>
                  </a:lnTo>
                  <a:lnTo>
                    <a:pt x="737" y="520"/>
                  </a:lnTo>
                  <a:lnTo>
                    <a:pt x="739" y="520"/>
                  </a:lnTo>
                  <a:lnTo>
                    <a:pt x="738" y="519"/>
                  </a:lnTo>
                  <a:lnTo>
                    <a:pt x="737" y="518"/>
                  </a:lnTo>
                  <a:lnTo>
                    <a:pt x="736" y="517"/>
                  </a:lnTo>
                  <a:lnTo>
                    <a:pt x="737" y="516"/>
                  </a:lnTo>
                  <a:lnTo>
                    <a:pt x="738" y="515"/>
                  </a:lnTo>
                  <a:lnTo>
                    <a:pt x="738" y="514"/>
                  </a:lnTo>
                  <a:lnTo>
                    <a:pt x="737" y="514"/>
                  </a:lnTo>
                  <a:lnTo>
                    <a:pt x="736" y="513"/>
                  </a:lnTo>
                  <a:lnTo>
                    <a:pt x="738" y="511"/>
                  </a:lnTo>
                  <a:lnTo>
                    <a:pt x="740" y="511"/>
                  </a:lnTo>
                  <a:lnTo>
                    <a:pt x="741" y="511"/>
                  </a:lnTo>
                  <a:lnTo>
                    <a:pt x="742" y="513"/>
                  </a:lnTo>
                  <a:lnTo>
                    <a:pt x="743" y="513"/>
                  </a:lnTo>
                  <a:lnTo>
                    <a:pt x="744" y="510"/>
                  </a:lnTo>
                  <a:lnTo>
                    <a:pt x="745" y="508"/>
                  </a:lnTo>
                  <a:lnTo>
                    <a:pt x="745" y="507"/>
                  </a:lnTo>
                  <a:lnTo>
                    <a:pt x="745" y="506"/>
                  </a:lnTo>
                  <a:lnTo>
                    <a:pt x="746" y="505"/>
                  </a:lnTo>
                  <a:lnTo>
                    <a:pt x="749" y="504"/>
                  </a:lnTo>
                  <a:lnTo>
                    <a:pt x="750" y="503"/>
                  </a:lnTo>
                  <a:lnTo>
                    <a:pt x="752" y="502"/>
                  </a:lnTo>
                  <a:lnTo>
                    <a:pt x="752" y="500"/>
                  </a:lnTo>
                  <a:lnTo>
                    <a:pt x="753" y="497"/>
                  </a:lnTo>
                  <a:lnTo>
                    <a:pt x="753" y="495"/>
                  </a:lnTo>
                  <a:lnTo>
                    <a:pt x="754" y="494"/>
                  </a:lnTo>
                  <a:lnTo>
                    <a:pt x="755" y="493"/>
                  </a:lnTo>
                  <a:lnTo>
                    <a:pt x="755" y="492"/>
                  </a:lnTo>
                  <a:lnTo>
                    <a:pt x="755" y="491"/>
                  </a:lnTo>
                  <a:lnTo>
                    <a:pt x="755" y="490"/>
                  </a:lnTo>
                  <a:lnTo>
                    <a:pt x="757" y="489"/>
                  </a:lnTo>
                  <a:lnTo>
                    <a:pt x="758" y="488"/>
                  </a:lnTo>
                  <a:lnTo>
                    <a:pt x="759" y="486"/>
                  </a:lnTo>
                  <a:lnTo>
                    <a:pt x="760" y="485"/>
                  </a:lnTo>
                  <a:lnTo>
                    <a:pt x="763" y="486"/>
                  </a:lnTo>
                  <a:lnTo>
                    <a:pt x="764" y="487"/>
                  </a:lnTo>
                  <a:lnTo>
                    <a:pt x="765" y="486"/>
                  </a:lnTo>
                  <a:lnTo>
                    <a:pt x="767" y="485"/>
                  </a:lnTo>
                  <a:lnTo>
                    <a:pt x="767" y="483"/>
                  </a:lnTo>
                  <a:lnTo>
                    <a:pt x="767" y="481"/>
                  </a:lnTo>
                  <a:lnTo>
                    <a:pt x="766" y="480"/>
                  </a:lnTo>
                  <a:lnTo>
                    <a:pt x="766" y="479"/>
                  </a:lnTo>
                  <a:lnTo>
                    <a:pt x="765" y="479"/>
                  </a:lnTo>
                  <a:lnTo>
                    <a:pt x="765" y="478"/>
                  </a:lnTo>
                  <a:lnTo>
                    <a:pt x="766" y="477"/>
                  </a:lnTo>
                  <a:lnTo>
                    <a:pt x="767" y="477"/>
                  </a:lnTo>
                  <a:lnTo>
                    <a:pt x="768" y="477"/>
                  </a:lnTo>
                  <a:lnTo>
                    <a:pt x="768" y="476"/>
                  </a:lnTo>
                  <a:lnTo>
                    <a:pt x="767" y="474"/>
                  </a:lnTo>
                  <a:lnTo>
                    <a:pt x="768" y="474"/>
                  </a:lnTo>
                  <a:lnTo>
                    <a:pt x="769" y="473"/>
                  </a:lnTo>
                  <a:lnTo>
                    <a:pt x="769" y="472"/>
                  </a:lnTo>
                  <a:lnTo>
                    <a:pt x="767" y="472"/>
                  </a:lnTo>
                  <a:lnTo>
                    <a:pt x="766" y="470"/>
                  </a:lnTo>
                  <a:lnTo>
                    <a:pt x="768" y="468"/>
                  </a:lnTo>
                  <a:lnTo>
                    <a:pt x="769" y="468"/>
                  </a:lnTo>
                  <a:lnTo>
                    <a:pt x="770" y="469"/>
                  </a:lnTo>
                  <a:lnTo>
                    <a:pt x="770" y="468"/>
                  </a:lnTo>
                  <a:lnTo>
                    <a:pt x="772" y="468"/>
                  </a:lnTo>
                  <a:lnTo>
                    <a:pt x="773" y="467"/>
                  </a:lnTo>
                  <a:lnTo>
                    <a:pt x="773" y="465"/>
                  </a:lnTo>
                  <a:lnTo>
                    <a:pt x="772" y="464"/>
                  </a:lnTo>
                  <a:lnTo>
                    <a:pt x="772" y="462"/>
                  </a:lnTo>
                  <a:lnTo>
                    <a:pt x="772" y="461"/>
                  </a:lnTo>
                  <a:lnTo>
                    <a:pt x="773" y="459"/>
                  </a:lnTo>
                  <a:lnTo>
                    <a:pt x="774" y="458"/>
                  </a:lnTo>
                  <a:lnTo>
                    <a:pt x="772" y="456"/>
                  </a:lnTo>
                  <a:lnTo>
                    <a:pt x="768" y="455"/>
                  </a:lnTo>
                  <a:lnTo>
                    <a:pt x="765" y="453"/>
                  </a:lnTo>
                  <a:lnTo>
                    <a:pt x="764" y="451"/>
                  </a:lnTo>
                  <a:lnTo>
                    <a:pt x="762" y="450"/>
                  </a:lnTo>
                  <a:lnTo>
                    <a:pt x="760" y="450"/>
                  </a:lnTo>
                  <a:lnTo>
                    <a:pt x="756" y="453"/>
                  </a:lnTo>
                  <a:lnTo>
                    <a:pt x="754" y="453"/>
                  </a:lnTo>
                  <a:lnTo>
                    <a:pt x="753" y="453"/>
                  </a:lnTo>
                  <a:lnTo>
                    <a:pt x="751" y="450"/>
                  </a:lnTo>
                  <a:lnTo>
                    <a:pt x="752" y="449"/>
                  </a:lnTo>
                  <a:lnTo>
                    <a:pt x="755" y="448"/>
                  </a:lnTo>
                  <a:lnTo>
                    <a:pt x="757" y="446"/>
                  </a:lnTo>
                  <a:lnTo>
                    <a:pt x="760" y="444"/>
                  </a:lnTo>
                  <a:lnTo>
                    <a:pt x="764" y="441"/>
                  </a:lnTo>
                  <a:lnTo>
                    <a:pt x="769" y="440"/>
                  </a:lnTo>
                  <a:lnTo>
                    <a:pt x="771" y="439"/>
                  </a:lnTo>
                  <a:lnTo>
                    <a:pt x="771" y="438"/>
                  </a:lnTo>
                  <a:lnTo>
                    <a:pt x="771" y="437"/>
                  </a:lnTo>
                  <a:lnTo>
                    <a:pt x="769" y="434"/>
                  </a:lnTo>
                  <a:lnTo>
                    <a:pt x="767" y="432"/>
                  </a:lnTo>
                  <a:lnTo>
                    <a:pt x="764" y="430"/>
                  </a:lnTo>
                  <a:lnTo>
                    <a:pt x="762" y="427"/>
                  </a:lnTo>
                  <a:lnTo>
                    <a:pt x="758" y="425"/>
                  </a:lnTo>
                  <a:lnTo>
                    <a:pt x="756" y="424"/>
                  </a:lnTo>
                  <a:lnTo>
                    <a:pt x="754" y="424"/>
                  </a:lnTo>
                  <a:lnTo>
                    <a:pt x="753" y="422"/>
                  </a:lnTo>
                  <a:lnTo>
                    <a:pt x="753" y="421"/>
                  </a:lnTo>
                  <a:lnTo>
                    <a:pt x="752" y="420"/>
                  </a:lnTo>
                  <a:lnTo>
                    <a:pt x="751" y="420"/>
                  </a:lnTo>
                  <a:lnTo>
                    <a:pt x="751" y="419"/>
                  </a:lnTo>
                  <a:lnTo>
                    <a:pt x="753" y="419"/>
                  </a:lnTo>
                  <a:lnTo>
                    <a:pt x="756" y="421"/>
                  </a:lnTo>
                  <a:lnTo>
                    <a:pt x="757" y="422"/>
                  </a:lnTo>
                  <a:lnTo>
                    <a:pt x="758" y="422"/>
                  </a:lnTo>
                  <a:lnTo>
                    <a:pt x="762" y="422"/>
                  </a:lnTo>
                  <a:lnTo>
                    <a:pt x="766" y="422"/>
                  </a:lnTo>
                  <a:lnTo>
                    <a:pt x="770" y="424"/>
                  </a:lnTo>
                  <a:lnTo>
                    <a:pt x="771" y="424"/>
                  </a:lnTo>
                  <a:lnTo>
                    <a:pt x="771" y="423"/>
                  </a:lnTo>
                  <a:lnTo>
                    <a:pt x="769" y="421"/>
                  </a:lnTo>
                  <a:lnTo>
                    <a:pt x="767" y="419"/>
                  </a:lnTo>
                  <a:lnTo>
                    <a:pt x="765" y="418"/>
                  </a:lnTo>
                  <a:lnTo>
                    <a:pt x="764" y="417"/>
                  </a:lnTo>
                  <a:lnTo>
                    <a:pt x="764" y="416"/>
                  </a:lnTo>
                  <a:lnTo>
                    <a:pt x="763" y="413"/>
                  </a:lnTo>
                  <a:lnTo>
                    <a:pt x="762" y="411"/>
                  </a:lnTo>
                  <a:lnTo>
                    <a:pt x="759" y="410"/>
                  </a:lnTo>
                  <a:lnTo>
                    <a:pt x="756" y="409"/>
                  </a:lnTo>
                  <a:lnTo>
                    <a:pt x="755" y="408"/>
                  </a:lnTo>
                  <a:lnTo>
                    <a:pt x="756" y="406"/>
                  </a:lnTo>
                  <a:lnTo>
                    <a:pt x="755" y="402"/>
                  </a:lnTo>
                  <a:lnTo>
                    <a:pt x="754" y="396"/>
                  </a:lnTo>
                  <a:lnTo>
                    <a:pt x="748" y="382"/>
                  </a:lnTo>
                  <a:lnTo>
                    <a:pt x="746" y="381"/>
                  </a:lnTo>
                  <a:lnTo>
                    <a:pt x="745" y="379"/>
                  </a:lnTo>
                  <a:lnTo>
                    <a:pt x="743" y="378"/>
                  </a:lnTo>
                  <a:lnTo>
                    <a:pt x="739" y="376"/>
                  </a:lnTo>
                  <a:lnTo>
                    <a:pt x="736" y="374"/>
                  </a:lnTo>
                  <a:lnTo>
                    <a:pt x="734" y="371"/>
                  </a:lnTo>
                  <a:lnTo>
                    <a:pt x="732" y="370"/>
                  </a:lnTo>
                  <a:lnTo>
                    <a:pt x="731" y="370"/>
                  </a:lnTo>
                  <a:lnTo>
                    <a:pt x="729" y="370"/>
                  </a:lnTo>
                  <a:lnTo>
                    <a:pt x="729" y="369"/>
                  </a:lnTo>
                  <a:lnTo>
                    <a:pt x="729" y="367"/>
                  </a:lnTo>
                  <a:lnTo>
                    <a:pt x="730" y="365"/>
                  </a:lnTo>
                  <a:lnTo>
                    <a:pt x="734" y="358"/>
                  </a:lnTo>
                  <a:lnTo>
                    <a:pt x="736" y="356"/>
                  </a:lnTo>
                  <a:lnTo>
                    <a:pt x="738" y="355"/>
                  </a:lnTo>
                  <a:lnTo>
                    <a:pt x="740" y="354"/>
                  </a:lnTo>
                  <a:lnTo>
                    <a:pt x="742" y="352"/>
                  </a:lnTo>
                  <a:lnTo>
                    <a:pt x="745" y="350"/>
                  </a:lnTo>
                  <a:lnTo>
                    <a:pt x="746" y="349"/>
                  </a:lnTo>
                  <a:lnTo>
                    <a:pt x="746" y="348"/>
                  </a:lnTo>
                  <a:lnTo>
                    <a:pt x="744" y="345"/>
                  </a:lnTo>
                  <a:lnTo>
                    <a:pt x="745" y="344"/>
                  </a:lnTo>
                  <a:lnTo>
                    <a:pt x="746" y="344"/>
                  </a:lnTo>
                  <a:lnTo>
                    <a:pt x="748" y="345"/>
                  </a:lnTo>
                  <a:lnTo>
                    <a:pt x="749" y="347"/>
                  </a:lnTo>
                  <a:lnTo>
                    <a:pt x="750" y="347"/>
                  </a:lnTo>
                  <a:lnTo>
                    <a:pt x="752" y="345"/>
                  </a:lnTo>
                  <a:lnTo>
                    <a:pt x="752" y="344"/>
                  </a:lnTo>
                  <a:lnTo>
                    <a:pt x="753" y="344"/>
                  </a:lnTo>
                  <a:lnTo>
                    <a:pt x="753" y="342"/>
                  </a:lnTo>
                  <a:lnTo>
                    <a:pt x="754" y="341"/>
                  </a:lnTo>
                  <a:lnTo>
                    <a:pt x="757" y="340"/>
                  </a:lnTo>
                  <a:lnTo>
                    <a:pt x="757" y="339"/>
                  </a:lnTo>
                  <a:lnTo>
                    <a:pt x="757" y="338"/>
                  </a:lnTo>
                  <a:lnTo>
                    <a:pt x="756" y="337"/>
                  </a:lnTo>
                  <a:lnTo>
                    <a:pt x="757" y="337"/>
                  </a:lnTo>
                  <a:lnTo>
                    <a:pt x="760" y="337"/>
                  </a:lnTo>
                  <a:lnTo>
                    <a:pt x="762" y="336"/>
                  </a:lnTo>
                  <a:lnTo>
                    <a:pt x="776" y="330"/>
                  </a:lnTo>
                  <a:lnTo>
                    <a:pt x="777" y="330"/>
                  </a:lnTo>
                  <a:lnTo>
                    <a:pt x="778" y="333"/>
                  </a:lnTo>
                  <a:lnTo>
                    <a:pt x="779" y="333"/>
                  </a:lnTo>
                  <a:lnTo>
                    <a:pt x="780" y="333"/>
                  </a:lnTo>
                  <a:lnTo>
                    <a:pt x="782" y="331"/>
                  </a:lnTo>
                  <a:lnTo>
                    <a:pt x="782" y="330"/>
                  </a:lnTo>
                  <a:lnTo>
                    <a:pt x="782" y="329"/>
                  </a:lnTo>
                  <a:lnTo>
                    <a:pt x="781" y="329"/>
                  </a:lnTo>
                  <a:lnTo>
                    <a:pt x="781" y="328"/>
                  </a:lnTo>
                  <a:lnTo>
                    <a:pt x="784" y="325"/>
                  </a:lnTo>
                  <a:lnTo>
                    <a:pt x="785" y="323"/>
                  </a:lnTo>
                  <a:lnTo>
                    <a:pt x="785" y="322"/>
                  </a:lnTo>
                  <a:lnTo>
                    <a:pt x="781" y="322"/>
                  </a:lnTo>
                  <a:lnTo>
                    <a:pt x="778" y="321"/>
                  </a:lnTo>
                  <a:lnTo>
                    <a:pt x="776" y="320"/>
                  </a:lnTo>
                  <a:lnTo>
                    <a:pt x="774" y="320"/>
                  </a:lnTo>
                  <a:lnTo>
                    <a:pt x="773" y="322"/>
                  </a:lnTo>
                  <a:lnTo>
                    <a:pt x="772" y="322"/>
                  </a:lnTo>
                  <a:lnTo>
                    <a:pt x="770" y="322"/>
                  </a:lnTo>
                  <a:lnTo>
                    <a:pt x="769" y="322"/>
                  </a:lnTo>
                  <a:lnTo>
                    <a:pt x="766" y="322"/>
                  </a:lnTo>
                  <a:lnTo>
                    <a:pt x="762" y="320"/>
                  </a:lnTo>
                  <a:lnTo>
                    <a:pt x="756" y="316"/>
                  </a:lnTo>
                  <a:lnTo>
                    <a:pt x="755" y="315"/>
                  </a:lnTo>
                  <a:lnTo>
                    <a:pt x="754" y="315"/>
                  </a:lnTo>
                  <a:lnTo>
                    <a:pt x="752" y="315"/>
                  </a:lnTo>
                  <a:lnTo>
                    <a:pt x="750" y="316"/>
                  </a:lnTo>
                  <a:lnTo>
                    <a:pt x="749" y="316"/>
                  </a:lnTo>
                  <a:lnTo>
                    <a:pt x="746" y="316"/>
                  </a:lnTo>
                  <a:lnTo>
                    <a:pt x="745" y="317"/>
                  </a:lnTo>
                  <a:lnTo>
                    <a:pt x="745" y="321"/>
                  </a:lnTo>
                  <a:lnTo>
                    <a:pt x="742" y="323"/>
                  </a:lnTo>
                  <a:lnTo>
                    <a:pt x="738" y="325"/>
                  </a:lnTo>
                  <a:lnTo>
                    <a:pt x="736" y="327"/>
                  </a:lnTo>
                  <a:lnTo>
                    <a:pt x="734" y="327"/>
                  </a:lnTo>
                  <a:lnTo>
                    <a:pt x="727" y="325"/>
                  </a:lnTo>
                  <a:lnTo>
                    <a:pt x="726" y="324"/>
                  </a:lnTo>
                  <a:lnTo>
                    <a:pt x="726" y="323"/>
                  </a:lnTo>
                  <a:lnTo>
                    <a:pt x="727" y="317"/>
                  </a:lnTo>
                  <a:lnTo>
                    <a:pt x="727" y="313"/>
                  </a:lnTo>
                  <a:lnTo>
                    <a:pt x="727" y="312"/>
                  </a:lnTo>
                  <a:lnTo>
                    <a:pt x="726" y="311"/>
                  </a:lnTo>
                  <a:lnTo>
                    <a:pt x="723" y="309"/>
                  </a:lnTo>
                  <a:lnTo>
                    <a:pt x="722" y="308"/>
                  </a:lnTo>
                  <a:lnTo>
                    <a:pt x="720" y="309"/>
                  </a:lnTo>
                  <a:lnTo>
                    <a:pt x="721" y="309"/>
                  </a:lnTo>
                  <a:lnTo>
                    <a:pt x="721" y="311"/>
                  </a:lnTo>
                  <a:lnTo>
                    <a:pt x="720" y="311"/>
                  </a:lnTo>
                  <a:lnTo>
                    <a:pt x="718" y="310"/>
                  </a:lnTo>
                  <a:lnTo>
                    <a:pt x="716" y="309"/>
                  </a:lnTo>
                  <a:lnTo>
                    <a:pt x="710" y="308"/>
                  </a:lnTo>
                  <a:lnTo>
                    <a:pt x="709" y="307"/>
                  </a:lnTo>
                  <a:lnTo>
                    <a:pt x="706" y="305"/>
                  </a:lnTo>
                  <a:lnTo>
                    <a:pt x="703" y="301"/>
                  </a:lnTo>
                  <a:lnTo>
                    <a:pt x="703" y="300"/>
                  </a:lnTo>
                  <a:lnTo>
                    <a:pt x="703" y="298"/>
                  </a:lnTo>
                  <a:lnTo>
                    <a:pt x="704" y="294"/>
                  </a:lnTo>
                  <a:lnTo>
                    <a:pt x="707" y="291"/>
                  </a:lnTo>
                  <a:lnTo>
                    <a:pt x="709" y="289"/>
                  </a:lnTo>
                  <a:lnTo>
                    <a:pt x="710" y="289"/>
                  </a:lnTo>
                  <a:lnTo>
                    <a:pt x="712" y="289"/>
                  </a:lnTo>
                  <a:lnTo>
                    <a:pt x="714" y="292"/>
                  </a:lnTo>
                  <a:lnTo>
                    <a:pt x="716" y="292"/>
                  </a:lnTo>
                  <a:lnTo>
                    <a:pt x="718" y="292"/>
                  </a:lnTo>
                  <a:lnTo>
                    <a:pt x="722" y="291"/>
                  </a:lnTo>
                  <a:lnTo>
                    <a:pt x="724" y="291"/>
                  </a:lnTo>
                  <a:lnTo>
                    <a:pt x="726" y="288"/>
                  </a:lnTo>
                  <a:lnTo>
                    <a:pt x="729" y="286"/>
                  </a:lnTo>
                  <a:lnTo>
                    <a:pt x="730" y="285"/>
                  </a:lnTo>
                  <a:lnTo>
                    <a:pt x="730" y="282"/>
                  </a:lnTo>
                  <a:lnTo>
                    <a:pt x="732" y="279"/>
                  </a:lnTo>
                  <a:lnTo>
                    <a:pt x="734" y="277"/>
                  </a:lnTo>
                  <a:lnTo>
                    <a:pt x="737" y="275"/>
                  </a:lnTo>
                  <a:lnTo>
                    <a:pt x="745" y="271"/>
                  </a:lnTo>
                  <a:lnTo>
                    <a:pt x="750" y="269"/>
                  </a:lnTo>
                  <a:lnTo>
                    <a:pt x="752" y="266"/>
                  </a:lnTo>
                  <a:lnTo>
                    <a:pt x="756" y="261"/>
                  </a:lnTo>
                  <a:lnTo>
                    <a:pt x="759" y="258"/>
                  </a:lnTo>
                  <a:lnTo>
                    <a:pt x="763" y="258"/>
                  </a:lnTo>
                  <a:lnTo>
                    <a:pt x="768" y="258"/>
                  </a:lnTo>
                  <a:lnTo>
                    <a:pt x="770" y="257"/>
                  </a:lnTo>
                  <a:lnTo>
                    <a:pt x="771" y="256"/>
                  </a:lnTo>
                  <a:lnTo>
                    <a:pt x="771" y="257"/>
                  </a:lnTo>
                  <a:lnTo>
                    <a:pt x="772" y="259"/>
                  </a:lnTo>
                  <a:lnTo>
                    <a:pt x="774" y="260"/>
                  </a:lnTo>
                  <a:lnTo>
                    <a:pt x="777" y="261"/>
                  </a:lnTo>
                  <a:lnTo>
                    <a:pt x="778" y="263"/>
                  </a:lnTo>
                  <a:lnTo>
                    <a:pt x="779" y="264"/>
                  </a:lnTo>
                  <a:lnTo>
                    <a:pt x="778" y="265"/>
                  </a:lnTo>
                  <a:lnTo>
                    <a:pt x="774" y="271"/>
                  </a:lnTo>
                  <a:lnTo>
                    <a:pt x="771" y="273"/>
                  </a:lnTo>
                  <a:lnTo>
                    <a:pt x="771" y="274"/>
                  </a:lnTo>
                  <a:lnTo>
                    <a:pt x="769" y="275"/>
                  </a:lnTo>
                  <a:lnTo>
                    <a:pt x="768" y="277"/>
                  </a:lnTo>
                  <a:lnTo>
                    <a:pt x="766" y="277"/>
                  </a:lnTo>
                  <a:lnTo>
                    <a:pt x="765" y="278"/>
                  </a:lnTo>
                  <a:lnTo>
                    <a:pt x="765" y="279"/>
                  </a:lnTo>
                  <a:lnTo>
                    <a:pt x="765" y="281"/>
                  </a:lnTo>
                  <a:lnTo>
                    <a:pt x="763" y="282"/>
                  </a:lnTo>
                  <a:lnTo>
                    <a:pt x="766" y="284"/>
                  </a:lnTo>
                  <a:lnTo>
                    <a:pt x="770" y="285"/>
                  </a:lnTo>
                  <a:lnTo>
                    <a:pt x="771" y="286"/>
                  </a:lnTo>
                  <a:lnTo>
                    <a:pt x="769" y="287"/>
                  </a:lnTo>
                  <a:lnTo>
                    <a:pt x="768" y="288"/>
                  </a:lnTo>
                  <a:lnTo>
                    <a:pt x="769" y="289"/>
                  </a:lnTo>
                  <a:lnTo>
                    <a:pt x="769" y="291"/>
                  </a:lnTo>
                  <a:lnTo>
                    <a:pt x="768" y="291"/>
                  </a:lnTo>
                  <a:lnTo>
                    <a:pt x="766" y="292"/>
                  </a:lnTo>
                  <a:lnTo>
                    <a:pt x="763" y="293"/>
                  </a:lnTo>
                  <a:lnTo>
                    <a:pt x="762" y="294"/>
                  </a:lnTo>
                  <a:lnTo>
                    <a:pt x="760" y="294"/>
                  </a:lnTo>
                  <a:lnTo>
                    <a:pt x="760" y="295"/>
                  </a:lnTo>
                  <a:lnTo>
                    <a:pt x="760" y="297"/>
                  </a:lnTo>
                  <a:lnTo>
                    <a:pt x="762" y="297"/>
                  </a:lnTo>
                  <a:lnTo>
                    <a:pt x="763" y="297"/>
                  </a:lnTo>
                  <a:lnTo>
                    <a:pt x="785" y="282"/>
                  </a:lnTo>
                  <a:lnTo>
                    <a:pt x="791" y="279"/>
                  </a:lnTo>
                  <a:lnTo>
                    <a:pt x="795" y="278"/>
                  </a:lnTo>
                  <a:lnTo>
                    <a:pt x="801" y="278"/>
                  </a:lnTo>
                  <a:lnTo>
                    <a:pt x="806" y="278"/>
                  </a:lnTo>
                  <a:lnTo>
                    <a:pt x="808" y="277"/>
                  </a:lnTo>
                  <a:lnTo>
                    <a:pt x="811" y="273"/>
                  </a:lnTo>
                  <a:lnTo>
                    <a:pt x="812" y="271"/>
                  </a:lnTo>
                  <a:lnTo>
                    <a:pt x="828" y="261"/>
                  </a:lnTo>
                  <a:lnTo>
                    <a:pt x="833" y="258"/>
                  </a:lnTo>
                  <a:lnTo>
                    <a:pt x="834" y="257"/>
                  </a:lnTo>
                  <a:lnTo>
                    <a:pt x="837" y="257"/>
                  </a:lnTo>
                  <a:lnTo>
                    <a:pt x="839" y="255"/>
                  </a:lnTo>
                  <a:lnTo>
                    <a:pt x="842" y="252"/>
                  </a:lnTo>
                  <a:lnTo>
                    <a:pt x="846" y="246"/>
                  </a:lnTo>
                  <a:lnTo>
                    <a:pt x="848" y="243"/>
                  </a:lnTo>
                  <a:lnTo>
                    <a:pt x="850" y="241"/>
                  </a:lnTo>
                  <a:lnTo>
                    <a:pt x="852" y="240"/>
                  </a:lnTo>
                  <a:lnTo>
                    <a:pt x="853" y="241"/>
                  </a:lnTo>
                  <a:lnTo>
                    <a:pt x="854" y="242"/>
                  </a:lnTo>
                  <a:lnTo>
                    <a:pt x="855" y="243"/>
                  </a:lnTo>
                  <a:lnTo>
                    <a:pt x="859" y="245"/>
                  </a:lnTo>
                  <a:lnTo>
                    <a:pt x="861" y="246"/>
                  </a:lnTo>
                  <a:lnTo>
                    <a:pt x="871" y="247"/>
                  </a:lnTo>
                  <a:lnTo>
                    <a:pt x="873" y="247"/>
                  </a:lnTo>
                  <a:lnTo>
                    <a:pt x="874" y="246"/>
                  </a:lnTo>
                  <a:lnTo>
                    <a:pt x="875" y="244"/>
                  </a:lnTo>
                  <a:lnTo>
                    <a:pt x="874" y="243"/>
                  </a:lnTo>
                  <a:lnTo>
                    <a:pt x="873" y="242"/>
                  </a:lnTo>
                  <a:lnTo>
                    <a:pt x="871" y="239"/>
                  </a:lnTo>
                  <a:lnTo>
                    <a:pt x="870" y="237"/>
                  </a:lnTo>
                  <a:lnTo>
                    <a:pt x="870" y="236"/>
                  </a:lnTo>
                  <a:lnTo>
                    <a:pt x="885" y="235"/>
                  </a:lnTo>
                  <a:lnTo>
                    <a:pt x="887" y="233"/>
                  </a:lnTo>
                  <a:lnTo>
                    <a:pt x="889" y="231"/>
                  </a:lnTo>
                  <a:lnTo>
                    <a:pt x="889" y="230"/>
                  </a:lnTo>
                  <a:lnTo>
                    <a:pt x="890" y="228"/>
                  </a:lnTo>
                  <a:lnTo>
                    <a:pt x="892" y="227"/>
                  </a:lnTo>
                  <a:lnTo>
                    <a:pt x="896" y="226"/>
                  </a:lnTo>
                  <a:lnTo>
                    <a:pt x="897" y="224"/>
                  </a:lnTo>
                  <a:lnTo>
                    <a:pt x="898" y="221"/>
                  </a:lnTo>
                  <a:lnTo>
                    <a:pt x="899" y="217"/>
                  </a:lnTo>
                  <a:lnTo>
                    <a:pt x="901" y="216"/>
                  </a:lnTo>
                  <a:lnTo>
                    <a:pt x="902" y="216"/>
                  </a:lnTo>
                  <a:lnTo>
                    <a:pt x="904" y="217"/>
                  </a:lnTo>
                  <a:lnTo>
                    <a:pt x="905" y="219"/>
                  </a:lnTo>
                  <a:lnTo>
                    <a:pt x="906" y="222"/>
                  </a:lnTo>
                  <a:lnTo>
                    <a:pt x="908" y="225"/>
                  </a:lnTo>
                  <a:lnTo>
                    <a:pt x="910" y="227"/>
                  </a:lnTo>
                  <a:lnTo>
                    <a:pt x="911" y="228"/>
                  </a:lnTo>
                  <a:lnTo>
                    <a:pt x="911" y="225"/>
                  </a:lnTo>
                  <a:lnTo>
                    <a:pt x="911" y="224"/>
                  </a:lnTo>
                  <a:lnTo>
                    <a:pt x="910" y="223"/>
                  </a:lnTo>
                  <a:lnTo>
                    <a:pt x="909" y="223"/>
                  </a:lnTo>
                  <a:lnTo>
                    <a:pt x="908" y="223"/>
                  </a:lnTo>
                  <a:lnTo>
                    <a:pt x="909" y="222"/>
                  </a:lnTo>
                  <a:lnTo>
                    <a:pt x="915" y="219"/>
                  </a:lnTo>
                  <a:lnTo>
                    <a:pt x="919" y="218"/>
                  </a:lnTo>
                  <a:lnTo>
                    <a:pt x="920" y="216"/>
                  </a:lnTo>
                  <a:lnTo>
                    <a:pt x="921" y="213"/>
                  </a:lnTo>
                  <a:lnTo>
                    <a:pt x="922" y="209"/>
                  </a:lnTo>
                  <a:lnTo>
                    <a:pt x="922" y="208"/>
                  </a:lnTo>
                  <a:lnTo>
                    <a:pt x="922" y="204"/>
                  </a:lnTo>
                  <a:lnTo>
                    <a:pt x="921" y="192"/>
                  </a:lnTo>
                  <a:lnTo>
                    <a:pt x="920" y="186"/>
                  </a:lnTo>
                  <a:lnTo>
                    <a:pt x="918" y="181"/>
                  </a:lnTo>
                  <a:lnTo>
                    <a:pt x="918" y="180"/>
                  </a:lnTo>
                  <a:lnTo>
                    <a:pt x="924" y="177"/>
                  </a:lnTo>
                  <a:lnTo>
                    <a:pt x="925" y="177"/>
                  </a:lnTo>
                  <a:lnTo>
                    <a:pt x="929" y="173"/>
                  </a:lnTo>
                  <a:lnTo>
                    <a:pt x="931" y="171"/>
                  </a:lnTo>
                  <a:lnTo>
                    <a:pt x="932" y="171"/>
                  </a:lnTo>
                  <a:lnTo>
                    <a:pt x="933" y="172"/>
                  </a:lnTo>
                  <a:lnTo>
                    <a:pt x="934" y="173"/>
                  </a:lnTo>
                  <a:lnTo>
                    <a:pt x="946" y="176"/>
                  </a:lnTo>
                  <a:lnTo>
                    <a:pt x="948" y="176"/>
                  </a:lnTo>
                  <a:lnTo>
                    <a:pt x="951" y="175"/>
                  </a:lnTo>
                  <a:lnTo>
                    <a:pt x="951" y="173"/>
                  </a:lnTo>
                  <a:lnTo>
                    <a:pt x="951" y="170"/>
                  </a:lnTo>
                  <a:lnTo>
                    <a:pt x="952" y="169"/>
                  </a:lnTo>
                  <a:lnTo>
                    <a:pt x="955" y="167"/>
                  </a:lnTo>
                  <a:lnTo>
                    <a:pt x="957" y="163"/>
                  </a:lnTo>
                  <a:lnTo>
                    <a:pt x="958" y="161"/>
                  </a:lnTo>
                  <a:lnTo>
                    <a:pt x="958" y="160"/>
                  </a:lnTo>
                  <a:lnTo>
                    <a:pt x="962" y="154"/>
                  </a:lnTo>
                  <a:lnTo>
                    <a:pt x="963" y="153"/>
                  </a:lnTo>
                  <a:lnTo>
                    <a:pt x="964" y="147"/>
                  </a:lnTo>
                  <a:lnTo>
                    <a:pt x="965" y="145"/>
                  </a:lnTo>
                  <a:lnTo>
                    <a:pt x="966" y="144"/>
                  </a:lnTo>
                  <a:lnTo>
                    <a:pt x="967" y="136"/>
                  </a:lnTo>
                  <a:lnTo>
                    <a:pt x="968" y="132"/>
                  </a:lnTo>
                  <a:lnTo>
                    <a:pt x="969" y="130"/>
                  </a:lnTo>
                  <a:lnTo>
                    <a:pt x="972" y="129"/>
                  </a:lnTo>
                  <a:lnTo>
                    <a:pt x="976" y="126"/>
                  </a:lnTo>
                  <a:lnTo>
                    <a:pt x="977" y="125"/>
                  </a:lnTo>
                  <a:lnTo>
                    <a:pt x="977" y="124"/>
                  </a:lnTo>
                  <a:lnTo>
                    <a:pt x="977" y="121"/>
                  </a:lnTo>
                  <a:lnTo>
                    <a:pt x="976" y="120"/>
                  </a:lnTo>
                  <a:lnTo>
                    <a:pt x="975" y="117"/>
                  </a:lnTo>
                  <a:lnTo>
                    <a:pt x="976" y="114"/>
                  </a:lnTo>
                  <a:lnTo>
                    <a:pt x="977" y="113"/>
                  </a:lnTo>
                  <a:lnTo>
                    <a:pt x="977" y="112"/>
                  </a:lnTo>
                  <a:lnTo>
                    <a:pt x="974" y="110"/>
                  </a:lnTo>
                  <a:lnTo>
                    <a:pt x="972" y="110"/>
                  </a:lnTo>
                  <a:lnTo>
                    <a:pt x="967" y="111"/>
                  </a:lnTo>
                  <a:lnTo>
                    <a:pt x="955" y="115"/>
                  </a:lnTo>
                  <a:lnTo>
                    <a:pt x="951" y="115"/>
                  </a:lnTo>
                  <a:lnTo>
                    <a:pt x="947" y="117"/>
                  </a:lnTo>
                  <a:lnTo>
                    <a:pt x="945" y="117"/>
                  </a:lnTo>
                  <a:lnTo>
                    <a:pt x="944" y="119"/>
                  </a:lnTo>
                  <a:lnTo>
                    <a:pt x="943" y="122"/>
                  </a:lnTo>
                  <a:lnTo>
                    <a:pt x="941" y="122"/>
                  </a:lnTo>
                  <a:lnTo>
                    <a:pt x="936" y="124"/>
                  </a:lnTo>
                  <a:lnTo>
                    <a:pt x="931" y="124"/>
                  </a:lnTo>
                  <a:lnTo>
                    <a:pt x="919" y="124"/>
                  </a:lnTo>
                  <a:lnTo>
                    <a:pt x="918" y="124"/>
                  </a:lnTo>
                  <a:lnTo>
                    <a:pt x="917" y="122"/>
                  </a:lnTo>
                  <a:lnTo>
                    <a:pt x="917" y="120"/>
                  </a:lnTo>
                  <a:lnTo>
                    <a:pt x="916" y="119"/>
                  </a:lnTo>
                  <a:lnTo>
                    <a:pt x="915" y="118"/>
                  </a:lnTo>
                  <a:lnTo>
                    <a:pt x="912" y="117"/>
                  </a:lnTo>
                  <a:lnTo>
                    <a:pt x="912" y="115"/>
                  </a:lnTo>
                  <a:lnTo>
                    <a:pt x="913" y="113"/>
                  </a:lnTo>
                  <a:lnTo>
                    <a:pt x="915" y="111"/>
                  </a:lnTo>
                  <a:lnTo>
                    <a:pt x="915" y="110"/>
                  </a:lnTo>
                  <a:lnTo>
                    <a:pt x="913" y="107"/>
                  </a:lnTo>
                  <a:lnTo>
                    <a:pt x="913" y="106"/>
                  </a:lnTo>
                  <a:lnTo>
                    <a:pt x="911" y="105"/>
                  </a:lnTo>
                  <a:lnTo>
                    <a:pt x="910" y="104"/>
                  </a:lnTo>
                  <a:lnTo>
                    <a:pt x="910" y="102"/>
                  </a:lnTo>
                  <a:lnTo>
                    <a:pt x="911" y="100"/>
                  </a:lnTo>
                  <a:lnTo>
                    <a:pt x="911" y="99"/>
                  </a:lnTo>
                  <a:lnTo>
                    <a:pt x="908" y="100"/>
                  </a:lnTo>
                  <a:lnTo>
                    <a:pt x="906" y="100"/>
                  </a:lnTo>
                  <a:lnTo>
                    <a:pt x="904" y="99"/>
                  </a:lnTo>
                  <a:lnTo>
                    <a:pt x="894" y="88"/>
                  </a:lnTo>
                  <a:lnTo>
                    <a:pt x="893" y="88"/>
                  </a:lnTo>
                  <a:lnTo>
                    <a:pt x="892" y="88"/>
                  </a:lnTo>
                  <a:lnTo>
                    <a:pt x="890" y="88"/>
                  </a:lnTo>
                  <a:lnTo>
                    <a:pt x="890" y="89"/>
                  </a:lnTo>
                  <a:lnTo>
                    <a:pt x="878" y="85"/>
                  </a:lnTo>
                  <a:lnTo>
                    <a:pt x="877" y="85"/>
                  </a:lnTo>
                  <a:lnTo>
                    <a:pt x="873" y="85"/>
                  </a:lnTo>
                  <a:lnTo>
                    <a:pt x="868" y="85"/>
                  </a:lnTo>
                  <a:lnTo>
                    <a:pt x="866" y="84"/>
                  </a:lnTo>
                  <a:lnTo>
                    <a:pt x="866" y="83"/>
                  </a:lnTo>
                  <a:lnTo>
                    <a:pt x="862" y="77"/>
                  </a:lnTo>
                  <a:lnTo>
                    <a:pt x="862" y="76"/>
                  </a:lnTo>
                  <a:lnTo>
                    <a:pt x="863" y="72"/>
                  </a:lnTo>
                  <a:lnTo>
                    <a:pt x="862" y="71"/>
                  </a:lnTo>
                  <a:lnTo>
                    <a:pt x="861" y="69"/>
                  </a:lnTo>
                  <a:lnTo>
                    <a:pt x="856" y="58"/>
                  </a:lnTo>
                  <a:lnTo>
                    <a:pt x="854" y="56"/>
                  </a:lnTo>
                  <a:lnTo>
                    <a:pt x="854" y="55"/>
                  </a:lnTo>
                  <a:lnTo>
                    <a:pt x="853" y="49"/>
                  </a:lnTo>
                  <a:lnTo>
                    <a:pt x="853" y="48"/>
                  </a:lnTo>
                  <a:lnTo>
                    <a:pt x="851" y="49"/>
                  </a:lnTo>
                  <a:lnTo>
                    <a:pt x="851" y="48"/>
                  </a:lnTo>
                  <a:lnTo>
                    <a:pt x="849" y="43"/>
                  </a:lnTo>
                  <a:lnTo>
                    <a:pt x="846" y="35"/>
                  </a:lnTo>
                  <a:lnTo>
                    <a:pt x="845" y="33"/>
                  </a:lnTo>
                  <a:lnTo>
                    <a:pt x="846" y="31"/>
                  </a:lnTo>
                  <a:lnTo>
                    <a:pt x="846" y="30"/>
                  </a:lnTo>
                  <a:lnTo>
                    <a:pt x="845" y="29"/>
                  </a:lnTo>
                  <a:lnTo>
                    <a:pt x="842" y="27"/>
                  </a:lnTo>
                  <a:lnTo>
                    <a:pt x="837" y="21"/>
                  </a:lnTo>
                  <a:lnTo>
                    <a:pt x="837" y="20"/>
                  </a:lnTo>
                  <a:lnTo>
                    <a:pt x="838" y="18"/>
                  </a:lnTo>
                  <a:lnTo>
                    <a:pt x="839" y="17"/>
                  </a:lnTo>
                  <a:lnTo>
                    <a:pt x="838" y="17"/>
                  </a:lnTo>
                  <a:lnTo>
                    <a:pt x="837" y="16"/>
                  </a:lnTo>
                  <a:lnTo>
                    <a:pt x="834" y="13"/>
                  </a:lnTo>
                  <a:lnTo>
                    <a:pt x="829" y="10"/>
                  </a:lnTo>
                  <a:lnTo>
                    <a:pt x="826" y="8"/>
                  </a:lnTo>
                  <a:lnTo>
                    <a:pt x="823" y="8"/>
                  </a:lnTo>
                  <a:lnTo>
                    <a:pt x="822" y="8"/>
                  </a:lnTo>
                  <a:lnTo>
                    <a:pt x="816" y="8"/>
                  </a:lnTo>
                  <a:lnTo>
                    <a:pt x="815" y="7"/>
                  </a:lnTo>
                  <a:lnTo>
                    <a:pt x="802" y="1"/>
                  </a:lnTo>
                  <a:lnTo>
                    <a:pt x="795" y="0"/>
                  </a:lnTo>
                  <a:lnTo>
                    <a:pt x="793" y="1"/>
                  </a:lnTo>
                  <a:lnTo>
                    <a:pt x="791" y="2"/>
                  </a:lnTo>
                  <a:lnTo>
                    <a:pt x="785" y="3"/>
                  </a:lnTo>
                  <a:lnTo>
                    <a:pt x="780" y="3"/>
                  </a:lnTo>
                  <a:lnTo>
                    <a:pt x="774" y="3"/>
                  </a:lnTo>
                  <a:lnTo>
                    <a:pt x="765" y="5"/>
                  </a:lnTo>
                  <a:lnTo>
                    <a:pt x="759" y="5"/>
                  </a:lnTo>
                  <a:lnTo>
                    <a:pt x="756" y="6"/>
                  </a:lnTo>
                  <a:lnTo>
                    <a:pt x="753" y="7"/>
                  </a:lnTo>
                  <a:lnTo>
                    <a:pt x="749" y="13"/>
                  </a:lnTo>
                  <a:lnTo>
                    <a:pt x="743" y="16"/>
                  </a:lnTo>
                  <a:lnTo>
                    <a:pt x="742" y="17"/>
                  </a:lnTo>
                  <a:lnTo>
                    <a:pt x="742" y="18"/>
                  </a:lnTo>
                  <a:lnTo>
                    <a:pt x="743" y="20"/>
                  </a:lnTo>
                  <a:lnTo>
                    <a:pt x="743" y="21"/>
                  </a:lnTo>
                  <a:lnTo>
                    <a:pt x="748" y="20"/>
                  </a:lnTo>
                  <a:lnTo>
                    <a:pt x="751" y="21"/>
                  </a:lnTo>
                  <a:lnTo>
                    <a:pt x="752" y="21"/>
                  </a:lnTo>
                  <a:lnTo>
                    <a:pt x="753" y="22"/>
                  </a:lnTo>
                  <a:lnTo>
                    <a:pt x="753" y="27"/>
                  </a:lnTo>
                  <a:lnTo>
                    <a:pt x="753" y="28"/>
                  </a:lnTo>
                  <a:lnTo>
                    <a:pt x="754" y="29"/>
                  </a:lnTo>
                  <a:lnTo>
                    <a:pt x="754" y="30"/>
                  </a:lnTo>
                  <a:lnTo>
                    <a:pt x="753" y="32"/>
                  </a:lnTo>
                  <a:lnTo>
                    <a:pt x="753" y="33"/>
                  </a:lnTo>
                  <a:lnTo>
                    <a:pt x="742" y="44"/>
                  </a:lnTo>
                  <a:lnTo>
                    <a:pt x="737" y="51"/>
                  </a:lnTo>
                  <a:lnTo>
                    <a:pt x="732" y="61"/>
                  </a:lnTo>
                  <a:lnTo>
                    <a:pt x="730" y="70"/>
                  </a:lnTo>
                  <a:lnTo>
                    <a:pt x="731" y="72"/>
                  </a:lnTo>
                  <a:lnTo>
                    <a:pt x="730" y="73"/>
                  </a:lnTo>
                  <a:lnTo>
                    <a:pt x="728" y="75"/>
                  </a:lnTo>
                  <a:lnTo>
                    <a:pt x="726" y="76"/>
                  </a:lnTo>
                  <a:lnTo>
                    <a:pt x="724" y="76"/>
                  </a:lnTo>
                  <a:lnTo>
                    <a:pt x="717" y="78"/>
                  </a:lnTo>
                  <a:lnTo>
                    <a:pt x="709" y="85"/>
                  </a:lnTo>
                  <a:lnTo>
                    <a:pt x="708" y="85"/>
                  </a:lnTo>
                  <a:lnTo>
                    <a:pt x="689" y="79"/>
                  </a:lnTo>
                  <a:lnTo>
                    <a:pt x="675" y="106"/>
                  </a:lnTo>
                  <a:lnTo>
                    <a:pt x="674" y="107"/>
                  </a:lnTo>
                  <a:lnTo>
                    <a:pt x="675" y="110"/>
                  </a:lnTo>
                  <a:lnTo>
                    <a:pt x="674" y="112"/>
                  </a:lnTo>
                  <a:lnTo>
                    <a:pt x="672" y="114"/>
                  </a:lnTo>
                  <a:lnTo>
                    <a:pt x="671" y="115"/>
                  </a:lnTo>
                  <a:lnTo>
                    <a:pt x="671" y="117"/>
                  </a:lnTo>
                  <a:lnTo>
                    <a:pt x="671" y="118"/>
                  </a:lnTo>
                  <a:lnTo>
                    <a:pt x="672" y="119"/>
                  </a:lnTo>
                  <a:lnTo>
                    <a:pt x="674" y="121"/>
                  </a:lnTo>
                  <a:lnTo>
                    <a:pt x="676" y="122"/>
                  </a:lnTo>
                  <a:lnTo>
                    <a:pt x="678" y="122"/>
                  </a:lnTo>
                  <a:lnTo>
                    <a:pt x="680" y="121"/>
                  </a:lnTo>
                  <a:lnTo>
                    <a:pt x="682" y="121"/>
                  </a:lnTo>
                  <a:lnTo>
                    <a:pt x="693" y="120"/>
                  </a:lnTo>
                  <a:lnTo>
                    <a:pt x="699" y="124"/>
                  </a:lnTo>
                  <a:lnTo>
                    <a:pt x="700" y="124"/>
                  </a:lnTo>
                  <a:lnTo>
                    <a:pt x="701" y="122"/>
                  </a:lnTo>
                  <a:lnTo>
                    <a:pt x="704" y="119"/>
                  </a:lnTo>
                  <a:lnTo>
                    <a:pt x="706" y="118"/>
                  </a:lnTo>
                  <a:lnTo>
                    <a:pt x="716" y="117"/>
                  </a:lnTo>
                  <a:lnTo>
                    <a:pt x="718" y="118"/>
                  </a:lnTo>
                  <a:lnTo>
                    <a:pt x="720" y="119"/>
                  </a:lnTo>
                  <a:lnTo>
                    <a:pt x="722" y="120"/>
                  </a:lnTo>
                  <a:lnTo>
                    <a:pt x="724" y="122"/>
                  </a:lnTo>
                  <a:lnTo>
                    <a:pt x="727" y="124"/>
                  </a:lnTo>
                  <a:lnTo>
                    <a:pt x="728" y="126"/>
                  </a:lnTo>
                  <a:lnTo>
                    <a:pt x="730" y="127"/>
                  </a:lnTo>
                  <a:lnTo>
                    <a:pt x="734" y="130"/>
                  </a:lnTo>
                  <a:lnTo>
                    <a:pt x="736" y="132"/>
                  </a:lnTo>
                  <a:lnTo>
                    <a:pt x="739" y="136"/>
                  </a:lnTo>
                  <a:lnTo>
                    <a:pt x="740" y="140"/>
                  </a:lnTo>
                  <a:lnTo>
                    <a:pt x="740" y="143"/>
                  </a:lnTo>
                  <a:lnTo>
                    <a:pt x="740" y="144"/>
                  </a:lnTo>
                  <a:lnTo>
                    <a:pt x="739" y="144"/>
                  </a:lnTo>
                  <a:lnTo>
                    <a:pt x="718" y="143"/>
                  </a:lnTo>
                  <a:lnTo>
                    <a:pt x="717" y="144"/>
                  </a:lnTo>
                  <a:lnTo>
                    <a:pt x="704" y="148"/>
                  </a:lnTo>
                  <a:lnTo>
                    <a:pt x="700" y="149"/>
                  </a:lnTo>
                  <a:lnTo>
                    <a:pt x="697" y="150"/>
                  </a:lnTo>
                  <a:lnTo>
                    <a:pt x="693" y="149"/>
                  </a:lnTo>
                  <a:lnTo>
                    <a:pt x="692" y="149"/>
                  </a:lnTo>
                  <a:lnTo>
                    <a:pt x="687" y="152"/>
                  </a:lnTo>
                  <a:lnTo>
                    <a:pt x="686" y="153"/>
                  </a:lnTo>
                  <a:lnTo>
                    <a:pt x="682" y="158"/>
                  </a:lnTo>
                  <a:lnTo>
                    <a:pt x="682" y="159"/>
                  </a:lnTo>
                  <a:lnTo>
                    <a:pt x="682" y="161"/>
                  </a:lnTo>
                  <a:lnTo>
                    <a:pt x="682" y="162"/>
                  </a:lnTo>
                  <a:lnTo>
                    <a:pt x="680" y="163"/>
                  </a:lnTo>
                  <a:lnTo>
                    <a:pt x="678" y="166"/>
                  </a:lnTo>
                  <a:lnTo>
                    <a:pt x="671" y="169"/>
                  </a:lnTo>
                  <a:lnTo>
                    <a:pt x="664" y="169"/>
                  </a:lnTo>
                  <a:lnTo>
                    <a:pt x="657" y="169"/>
                  </a:lnTo>
                  <a:lnTo>
                    <a:pt x="656" y="169"/>
                  </a:lnTo>
                  <a:lnTo>
                    <a:pt x="649" y="176"/>
                  </a:lnTo>
                  <a:lnTo>
                    <a:pt x="642" y="181"/>
                  </a:lnTo>
                  <a:lnTo>
                    <a:pt x="639" y="182"/>
                  </a:lnTo>
                  <a:lnTo>
                    <a:pt x="637" y="182"/>
                  </a:lnTo>
                  <a:lnTo>
                    <a:pt x="633" y="182"/>
                  </a:lnTo>
                  <a:lnTo>
                    <a:pt x="632" y="181"/>
                  </a:lnTo>
                  <a:lnTo>
                    <a:pt x="621" y="176"/>
                  </a:lnTo>
                  <a:lnTo>
                    <a:pt x="620" y="176"/>
                  </a:lnTo>
                  <a:lnTo>
                    <a:pt x="614" y="175"/>
                  </a:lnTo>
                  <a:lnTo>
                    <a:pt x="613" y="176"/>
                  </a:lnTo>
                  <a:lnTo>
                    <a:pt x="609" y="181"/>
                  </a:lnTo>
                  <a:lnTo>
                    <a:pt x="606" y="186"/>
                  </a:lnTo>
                  <a:lnTo>
                    <a:pt x="605" y="188"/>
                  </a:lnTo>
                  <a:lnTo>
                    <a:pt x="604" y="188"/>
                  </a:lnTo>
                  <a:lnTo>
                    <a:pt x="604" y="189"/>
                  </a:lnTo>
                  <a:lnTo>
                    <a:pt x="606" y="194"/>
                  </a:lnTo>
                  <a:lnTo>
                    <a:pt x="610" y="197"/>
                  </a:lnTo>
                  <a:lnTo>
                    <a:pt x="612" y="198"/>
                  </a:lnTo>
                  <a:lnTo>
                    <a:pt x="613" y="201"/>
                  </a:lnTo>
                  <a:lnTo>
                    <a:pt x="612" y="202"/>
                  </a:lnTo>
                  <a:lnTo>
                    <a:pt x="610" y="204"/>
                  </a:lnTo>
                  <a:lnTo>
                    <a:pt x="605" y="206"/>
                  </a:lnTo>
                  <a:lnTo>
                    <a:pt x="604" y="208"/>
                  </a:lnTo>
                  <a:lnTo>
                    <a:pt x="598" y="211"/>
                  </a:lnTo>
                  <a:lnTo>
                    <a:pt x="597" y="211"/>
                  </a:lnTo>
                  <a:lnTo>
                    <a:pt x="589" y="219"/>
                  </a:lnTo>
                  <a:lnTo>
                    <a:pt x="589" y="221"/>
                  </a:lnTo>
                  <a:lnTo>
                    <a:pt x="573" y="227"/>
                  </a:lnTo>
                  <a:lnTo>
                    <a:pt x="572" y="227"/>
                  </a:lnTo>
                  <a:lnTo>
                    <a:pt x="553" y="227"/>
                  </a:lnTo>
                  <a:lnTo>
                    <a:pt x="549" y="227"/>
                  </a:lnTo>
                  <a:lnTo>
                    <a:pt x="531" y="230"/>
                  </a:lnTo>
                  <a:lnTo>
                    <a:pt x="529" y="230"/>
                  </a:lnTo>
                  <a:lnTo>
                    <a:pt x="506" y="240"/>
                  </a:lnTo>
                  <a:lnTo>
                    <a:pt x="502" y="243"/>
                  </a:lnTo>
                  <a:lnTo>
                    <a:pt x="501" y="243"/>
                  </a:lnTo>
                  <a:lnTo>
                    <a:pt x="497" y="243"/>
                  </a:lnTo>
                  <a:lnTo>
                    <a:pt x="494" y="242"/>
                  </a:lnTo>
                  <a:lnTo>
                    <a:pt x="493" y="241"/>
                  </a:lnTo>
                  <a:lnTo>
                    <a:pt x="492" y="239"/>
                  </a:lnTo>
                  <a:lnTo>
                    <a:pt x="491" y="239"/>
                  </a:lnTo>
                  <a:lnTo>
                    <a:pt x="482" y="240"/>
                  </a:lnTo>
                  <a:lnTo>
                    <a:pt x="476" y="238"/>
                  </a:lnTo>
                  <a:lnTo>
                    <a:pt x="472" y="236"/>
                  </a:lnTo>
                  <a:lnTo>
                    <a:pt x="468" y="235"/>
                  </a:lnTo>
                  <a:lnTo>
                    <a:pt x="463" y="233"/>
                  </a:lnTo>
                  <a:lnTo>
                    <a:pt x="454" y="231"/>
                  </a:lnTo>
                  <a:lnTo>
                    <a:pt x="452" y="230"/>
                  </a:lnTo>
                  <a:lnTo>
                    <a:pt x="450" y="228"/>
                  </a:lnTo>
                  <a:lnTo>
                    <a:pt x="449" y="227"/>
                  </a:lnTo>
                  <a:lnTo>
                    <a:pt x="442" y="226"/>
                  </a:lnTo>
                  <a:lnTo>
                    <a:pt x="422" y="223"/>
                  </a:lnTo>
                  <a:lnTo>
                    <a:pt x="419" y="223"/>
                  </a:lnTo>
                  <a:lnTo>
                    <a:pt x="416" y="224"/>
                  </a:lnTo>
                  <a:lnTo>
                    <a:pt x="415" y="224"/>
                  </a:lnTo>
                  <a:lnTo>
                    <a:pt x="402" y="224"/>
                  </a:lnTo>
                  <a:lnTo>
                    <a:pt x="388" y="223"/>
                  </a:lnTo>
                  <a:lnTo>
                    <a:pt x="377" y="221"/>
                  </a:lnTo>
                  <a:lnTo>
                    <a:pt x="376" y="221"/>
                  </a:lnTo>
                  <a:lnTo>
                    <a:pt x="364" y="222"/>
                  </a:lnTo>
                  <a:lnTo>
                    <a:pt x="364" y="221"/>
                  </a:lnTo>
                  <a:lnTo>
                    <a:pt x="363" y="219"/>
                  </a:lnTo>
                  <a:lnTo>
                    <a:pt x="361" y="216"/>
                  </a:lnTo>
                  <a:lnTo>
                    <a:pt x="356" y="212"/>
                  </a:lnTo>
                  <a:lnTo>
                    <a:pt x="354" y="208"/>
                  </a:lnTo>
                  <a:lnTo>
                    <a:pt x="351" y="199"/>
                  </a:lnTo>
                  <a:lnTo>
                    <a:pt x="350" y="198"/>
                  </a:lnTo>
                  <a:lnTo>
                    <a:pt x="348" y="197"/>
                  </a:lnTo>
                  <a:lnTo>
                    <a:pt x="347" y="195"/>
                  </a:lnTo>
                  <a:lnTo>
                    <a:pt x="349" y="191"/>
                  </a:lnTo>
                  <a:lnTo>
                    <a:pt x="348" y="191"/>
                  </a:lnTo>
                  <a:lnTo>
                    <a:pt x="345" y="191"/>
                  </a:lnTo>
                  <a:lnTo>
                    <a:pt x="342" y="191"/>
                  </a:lnTo>
                  <a:lnTo>
                    <a:pt x="339" y="190"/>
                  </a:lnTo>
                  <a:lnTo>
                    <a:pt x="336" y="189"/>
                  </a:lnTo>
                  <a:lnTo>
                    <a:pt x="319" y="178"/>
                  </a:lnTo>
                  <a:lnTo>
                    <a:pt x="318" y="177"/>
                  </a:lnTo>
                  <a:lnTo>
                    <a:pt x="303" y="176"/>
                  </a:lnTo>
                  <a:lnTo>
                    <a:pt x="285" y="175"/>
                  </a:lnTo>
                  <a:lnTo>
                    <a:pt x="283" y="175"/>
                  </a:lnTo>
                  <a:lnTo>
                    <a:pt x="278" y="174"/>
                  </a:lnTo>
                  <a:lnTo>
                    <a:pt x="276" y="173"/>
                  </a:lnTo>
                  <a:lnTo>
                    <a:pt x="275" y="172"/>
                  </a:lnTo>
                  <a:lnTo>
                    <a:pt x="272" y="168"/>
                  </a:lnTo>
                  <a:lnTo>
                    <a:pt x="272" y="167"/>
                  </a:lnTo>
                  <a:lnTo>
                    <a:pt x="278" y="158"/>
                  </a:lnTo>
                  <a:lnTo>
                    <a:pt x="278" y="156"/>
                  </a:lnTo>
                  <a:lnTo>
                    <a:pt x="278" y="155"/>
                  </a:lnTo>
                  <a:lnTo>
                    <a:pt x="278" y="152"/>
                  </a:lnTo>
                  <a:lnTo>
                    <a:pt x="278" y="144"/>
                  </a:lnTo>
                  <a:lnTo>
                    <a:pt x="278" y="143"/>
                  </a:lnTo>
                  <a:lnTo>
                    <a:pt x="270" y="131"/>
                  </a:lnTo>
                  <a:lnTo>
                    <a:pt x="268" y="126"/>
                  </a:lnTo>
                  <a:lnTo>
                    <a:pt x="265" y="122"/>
                  </a:lnTo>
                  <a:lnTo>
                    <a:pt x="264" y="120"/>
                  </a:lnTo>
                  <a:lnTo>
                    <a:pt x="263" y="120"/>
                  </a:lnTo>
                  <a:lnTo>
                    <a:pt x="258" y="120"/>
                  </a:lnTo>
                  <a:lnTo>
                    <a:pt x="254" y="117"/>
                  </a:lnTo>
                  <a:lnTo>
                    <a:pt x="253" y="117"/>
                  </a:lnTo>
                  <a:lnTo>
                    <a:pt x="250" y="117"/>
                  </a:lnTo>
                  <a:lnTo>
                    <a:pt x="247" y="117"/>
                  </a:lnTo>
                  <a:lnTo>
                    <a:pt x="244" y="116"/>
                  </a:lnTo>
                  <a:lnTo>
                    <a:pt x="241" y="114"/>
                  </a:lnTo>
                  <a:lnTo>
                    <a:pt x="240" y="111"/>
                  </a:lnTo>
                  <a:lnTo>
                    <a:pt x="239" y="110"/>
                  </a:lnTo>
                  <a:lnTo>
                    <a:pt x="235" y="107"/>
                  </a:lnTo>
                  <a:lnTo>
                    <a:pt x="230" y="106"/>
                  </a:lnTo>
                  <a:lnTo>
                    <a:pt x="229" y="105"/>
                  </a:lnTo>
                  <a:lnTo>
                    <a:pt x="230" y="104"/>
                  </a:lnTo>
                  <a:lnTo>
                    <a:pt x="231" y="103"/>
                  </a:lnTo>
                  <a:lnTo>
                    <a:pt x="230" y="102"/>
                  </a:lnTo>
                  <a:lnTo>
                    <a:pt x="228" y="102"/>
                  </a:lnTo>
                  <a:lnTo>
                    <a:pt x="227" y="100"/>
                  </a:lnTo>
                  <a:lnTo>
                    <a:pt x="226" y="99"/>
                  </a:lnTo>
                  <a:lnTo>
                    <a:pt x="227" y="94"/>
                  </a:lnTo>
                  <a:lnTo>
                    <a:pt x="227" y="93"/>
                  </a:lnTo>
                  <a:lnTo>
                    <a:pt x="221" y="94"/>
                  </a:lnTo>
                  <a:lnTo>
                    <a:pt x="220" y="94"/>
                  </a:lnTo>
                  <a:lnTo>
                    <a:pt x="216" y="94"/>
                  </a:lnTo>
                  <a:lnTo>
                    <a:pt x="212" y="94"/>
                  </a:lnTo>
                  <a:lnTo>
                    <a:pt x="211" y="96"/>
                  </a:lnTo>
                  <a:lnTo>
                    <a:pt x="210" y="98"/>
                  </a:lnTo>
                  <a:lnTo>
                    <a:pt x="211" y="100"/>
                  </a:lnTo>
                  <a:lnTo>
                    <a:pt x="211" y="101"/>
                  </a:lnTo>
                  <a:lnTo>
                    <a:pt x="210" y="102"/>
                  </a:lnTo>
                  <a:lnTo>
                    <a:pt x="208" y="104"/>
                  </a:lnTo>
                  <a:lnTo>
                    <a:pt x="206" y="106"/>
                  </a:lnTo>
                  <a:lnTo>
                    <a:pt x="201" y="107"/>
                  </a:lnTo>
                  <a:lnTo>
                    <a:pt x="198" y="108"/>
                  </a:lnTo>
                  <a:lnTo>
                    <a:pt x="196" y="108"/>
                  </a:lnTo>
                  <a:lnTo>
                    <a:pt x="194" y="110"/>
                  </a:lnTo>
                  <a:lnTo>
                    <a:pt x="193" y="113"/>
                  </a:lnTo>
                  <a:lnTo>
                    <a:pt x="192" y="116"/>
                  </a:lnTo>
                  <a:lnTo>
                    <a:pt x="191" y="117"/>
                  </a:lnTo>
                  <a:lnTo>
                    <a:pt x="193" y="130"/>
                  </a:lnTo>
                  <a:lnTo>
                    <a:pt x="192" y="133"/>
                  </a:lnTo>
                  <a:lnTo>
                    <a:pt x="191" y="134"/>
                  </a:lnTo>
                  <a:lnTo>
                    <a:pt x="182" y="139"/>
                  </a:lnTo>
                  <a:lnTo>
                    <a:pt x="181" y="140"/>
                  </a:lnTo>
                  <a:lnTo>
                    <a:pt x="178" y="139"/>
                  </a:lnTo>
                  <a:lnTo>
                    <a:pt x="175" y="138"/>
                  </a:lnTo>
                  <a:lnTo>
                    <a:pt x="172" y="138"/>
                  </a:lnTo>
                  <a:lnTo>
                    <a:pt x="169" y="138"/>
                  </a:lnTo>
                  <a:lnTo>
                    <a:pt x="167" y="138"/>
                  </a:lnTo>
                  <a:lnTo>
                    <a:pt x="165" y="138"/>
                  </a:lnTo>
                  <a:lnTo>
                    <a:pt x="154" y="133"/>
                  </a:lnTo>
                  <a:lnTo>
                    <a:pt x="152" y="133"/>
                  </a:lnTo>
                  <a:lnTo>
                    <a:pt x="151" y="134"/>
                  </a:lnTo>
                  <a:lnTo>
                    <a:pt x="150" y="135"/>
                  </a:lnTo>
                  <a:lnTo>
                    <a:pt x="139" y="166"/>
                  </a:lnTo>
                  <a:lnTo>
                    <a:pt x="139" y="167"/>
                  </a:lnTo>
                  <a:lnTo>
                    <a:pt x="143" y="168"/>
                  </a:lnTo>
                  <a:lnTo>
                    <a:pt x="143" y="169"/>
                  </a:lnTo>
                  <a:lnTo>
                    <a:pt x="144" y="170"/>
                  </a:lnTo>
                  <a:lnTo>
                    <a:pt x="144" y="172"/>
                  </a:lnTo>
                  <a:lnTo>
                    <a:pt x="143" y="173"/>
                  </a:lnTo>
                  <a:lnTo>
                    <a:pt x="131" y="173"/>
                  </a:lnTo>
                  <a:lnTo>
                    <a:pt x="130" y="173"/>
                  </a:lnTo>
                  <a:lnTo>
                    <a:pt x="131" y="172"/>
                  </a:lnTo>
                  <a:lnTo>
                    <a:pt x="130" y="171"/>
                  </a:lnTo>
                  <a:lnTo>
                    <a:pt x="128" y="171"/>
                  </a:lnTo>
                  <a:lnTo>
                    <a:pt x="124" y="172"/>
                  </a:lnTo>
                  <a:lnTo>
                    <a:pt x="104" y="176"/>
                  </a:lnTo>
                  <a:lnTo>
                    <a:pt x="100" y="180"/>
                  </a:lnTo>
                  <a:lnTo>
                    <a:pt x="101" y="181"/>
                  </a:lnTo>
                  <a:lnTo>
                    <a:pt x="101" y="182"/>
                  </a:lnTo>
                  <a:lnTo>
                    <a:pt x="103" y="182"/>
                  </a:lnTo>
                  <a:lnTo>
                    <a:pt x="106" y="182"/>
                  </a:lnTo>
                  <a:lnTo>
                    <a:pt x="109" y="182"/>
                  </a:lnTo>
                  <a:lnTo>
                    <a:pt x="110" y="183"/>
                  </a:lnTo>
                  <a:lnTo>
                    <a:pt x="108" y="185"/>
                  </a:lnTo>
                  <a:lnTo>
                    <a:pt x="108" y="186"/>
                  </a:lnTo>
                  <a:lnTo>
                    <a:pt x="108" y="189"/>
                  </a:lnTo>
                  <a:lnTo>
                    <a:pt x="109" y="195"/>
                  </a:lnTo>
                  <a:lnTo>
                    <a:pt x="111" y="201"/>
                  </a:lnTo>
                  <a:lnTo>
                    <a:pt x="113" y="206"/>
                  </a:lnTo>
                  <a:lnTo>
                    <a:pt x="115" y="212"/>
                  </a:lnTo>
                  <a:lnTo>
                    <a:pt x="114" y="213"/>
                  </a:lnTo>
                  <a:lnTo>
                    <a:pt x="112" y="214"/>
                  </a:lnTo>
                  <a:lnTo>
                    <a:pt x="111" y="214"/>
                  </a:lnTo>
                  <a:lnTo>
                    <a:pt x="109" y="215"/>
                  </a:lnTo>
                  <a:lnTo>
                    <a:pt x="108" y="216"/>
                  </a:lnTo>
                  <a:lnTo>
                    <a:pt x="109" y="216"/>
                  </a:lnTo>
                  <a:lnTo>
                    <a:pt x="110" y="217"/>
                  </a:lnTo>
                  <a:lnTo>
                    <a:pt x="111" y="218"/>
                  </a:lnTo>
                  <a:lnTo>
                    <a:pt x="110" y="219"/>
                  </a:lnTo>
                  <a:lnTo>
                    <a:pt x="108" y="219"/>
                  </a:lnTo>
                  <a:lnTo>
                    <a:pt x="105" y="221"/>
                  </a:lnTo>
                  <a:lnTo>
                    <a:pt x="104" y="223"/>
                  </a:lnTo>
                  <a:lnTo>
                    <a:pt x="104" y="225"/>
                  </a:lnTo>
                  <a:lnTo>
                    <a:pt x="105" y="228"/>
                  </a:lnTo>
                  <a:lnTo>
                    <a:pt x="106" y="230"/>
                  </a:lnTo>
                  <a:lnTo>
                    <a:pt x="105" y="231"/>
                  </a:lnTo>
                  <a:lnTo>
                    <a:pt x="105" y="232"/>
                  </a:lnTo>
                  <a:lnTo>
                    <a:pt x="105" y="233"/>
                  </a:lnTo>
                  <a:lnTo>
                    <a:pt x="105" y="235"/>
                  </a:lnTo>
                  <a:lnTo>
                    <a:pt x="104" y="236"/>
                  </a:lnTo>
                  <a:lnTo>
                    <a:pt x="85" y="243"/>
                  </a:lnTo>
                  <a:lnTo>
                    <a:pt x="81" y="245"/>
                  </a:lnTo>
                  <a:lnTo>
                    <a:pt x="77" y="247"/>
                  </a:lnTo>
                  <a:lnTo>
                    <a:pt x="74" y="251"/>
                  </a:lnTo>
                  <a:lnTo>
                    <a:pt x="73" y="252"/>
                  </a:lnTo>
                  <a:lnTo>
                    <a:pt x="56" y="254"/>
                  </a:lnTo>
                  <a:lnTo>
                    <a:pt x="53" y="255"/>
                  </a:lnTo>
                  <a:lnTo>
                    <a:pt x="52" y="257"/>
                  </a:lnTo>
                  <a:lnTo>
                    <a:pt x="48" y="259"/>
                  </a:lnTo>
                  <a:lnTo>
                    <a:pt x="48" y="260"/>
                  </a:lnTo>
                  <a:lnTo>
                    <a:pt x="48" y="261"/>
                  </a:lnTo>
                  <a:lnTo>
                    <a:pt x="47" y="264"/>
                  </a:lnTo>
                  <a:lnTo>
                    <a:pt x="45" y="266"/>
                  </a:lnTo>
                  <a:lnTo>
                    <a:pt x="44" y="267"/>
                  </a:lnTo>
                  <a:lnTo>
                    <a:pt x="43" y="267"/>
                  </a:lnTo>
                  <a:lnTo>
                    <a:pt x="40" y="267"/>
                  </a:lnTo>
                  <a:lnTo>
                    <a:pt x="39" y="267"/>
                  </a:lnTo>
                  <a:lnTo>
                    <a:pt x="35" y="268"/>
                  </a:lnTo>
                  <a:lnTo>
                    <a:pt x="33" y="268"/>
                  </a:lnTo>
                  <a:lnTo>
                    <a:pt x="33" y="267"/>
                  </a:lnTo>
                  <a:lnTo>
                    <a:pt x="32" y="264"/>
                  </a:lnTo>
                  <a:lnTo>
                    <a:pt x="32" y="263"/>
                  </a:lnTo>
                  <a:lnTo>
                    <a:pt x="31" y="261"/>
                  </a:lnTo>
                  <a:lnTo>
                    <a:pt x="29" y="263"/>
                  </a:lnTo>
                  <a:lnTo>
                    <a:pt x="25" y="265"/>
                  </a:lnTo>
                  <a:lnTo>
                    <a:pt x="22" y="265"/>
                  </a:lnTo>
                  <a:lnTo>
                    <a:pt x="20" y="265"/>
                  </a:lnTo>
                  <a:lnTo>
                    <a:pt x="19" y="265"/>
                  </a:lnTo>
                  <a:lnTo>
                    <a:pt x="19" y="267"/>
                  </a:lnTo>
                  <a:lnTo>
                    <a:pt x="19" y="268"/>
                  </a:lnTo>
                  <a:lnTo>
                    <a:pt x="18" y="268"/>
                  </a:lnTo>
                  <a:lnTo>
                    <a:pt x="7" y="272"/>
                  </a:lnTo>
                  <a:lnTo>
                    <a:pt x="6" y="273"/>
                  </a:lnTo>
                  <a:lnTo>
                    <a:pt x="4" y="280"/>
                  </a:lnTo>
                  <a:lnTo>
                    <a:pt x="5" y="281"/>
                  </a:lnTo>
                  <a:lnTo>
                    <a:pt x="4" y="282"/>
                  </a:lnTo>
                  <a:lnTo>
                    <a:pt x="2" y="283"/>
                  </a:lnTo>
                  <a:lnTo>
                    <a:pt x="0" y="284"/>
                  </a:lnTo>
                  <a:lnTo>
                    <a:pt x="0" y="287"/>
                  </a:lnTo>
                  <a:lnTo>
                    <a:pt x="0" y="289"/>
                  </a:lnTo>
                  <a:lnTo>
                    <a:pt x="1" y="291"/>
                  </a:lnTo>
                  <a:lnTo>
                    <a:pt x="3" y="293"/>
                  </a:lnTo>
                  <a:lnTo>
                    <a:pt x="3" y="294"/>
                  </a:lnTo>
                  <a:lnTo>
                    <a:pt x="2" y="294"/>
                  </a:lnTo>
                  <a:lnTo>
                    <a:pt x="2" y="295"/>
                  </a:lnTo>
                  <a:lnTo>
                    <a:pt x="1" y="295"/>
                  </a:lnTo>
                  <a:lnTo>
                    <a:pt x="1" y="296"/>
                  </a:lnTo>
                  <a:lnTo>
                    <a:pt x="3" y="299"/>
                  </a:lnTo>
                  <a:lnTo>
                    <a:pt x="4" y="299"/>
                  </a:lnTo>
                  <a:lnTo>
                    <a:pt x="6" y="299"/>
                  </a:lnTo>
                  <a:lnTo>
                    <a:pt x="11" y="299"/>
                  </a:lnTo>
                  <a:lnTo>
                    <a:pt x="15" y="301"/>
                  </a:lnTo>
                  <a:lnTo>
                    <a:pt x="19" y="303"/>
                  </a:lnTo>
                  <a:lnTo>
                    <a:pt x="19" y="305"/>
                  </a:lnTo>
                  <a:lnTo>
                    <a:pt x="21" y="317"/>
                  </a:lnTo>
                  <a:lnTo>
                    <a:pt x="22" y="321"/>
                  </a:lnTo>
                  <a:lnTo>
                    <a:pt x="24" y="322"/>
                  </a:lnTo>
                  <a:lnTo>
                    <a:pt x="25" y="323"/>
                  </a:lnTo>
                  <a:lnTo>
                    <a:pt x="24" y="323"/>
                  </a:lnTo>
                  <a:lnTo>
                    <a:pt x="21" y="325"/>
                  </a:lnTo>
                  <a:lnTo>
                    <a:pt x="19" y="325"/>
                  </a:lnTo>
                  <a:lnTo>
                    <a:pt x="13" y="326"/>
                  </a:lnTo>
                  <a:lnTo>
                    <a:pt x="12" y="326"/>
                  </a:lnTo>
                  <a:lnTo>
                    <a:pt x="12" y="327"/>
                  </a:lnTo>
                  <a:lnTo>
                    <a:pt x="13" y="327"/>
                  </a:lnTo>
                  <a:lnTo>
                    <a:pt x="15" y="329"/>
                  </a:lnTo>
                  <a:lnTo>
                    <a:pt x="17" y="329"/>
                  </a:lnTo>
                  <a:lnTo>
                    <a:pt x="20" y="330"/>
                  </a:lnTo>
                  <a:lnTo>
                    <a:pt x="22" y="330"/>
                  </a:lnTo>
                  <a:lnTo>
                    <a:pt x="26" y="330"/>
                  </a:lnTo>
                  <a:lnTo>
                    <a:pt x="30" y="333"/>
                  </a:lnTo>
                  <a:lnTo>
                    <a:pt x="33" y="335"/>
                  </a:lnTo>
                  <a:lnTo>
                    <a:pt x="35" y="337"/>
                  </a:lnTo>
                  <a:lnTo>
                    <a:pt x="38" y="338"/>
                  </a:lnTo>
                  <a:lnTo>
                    <a:pt x="38" y="340"/>
                  </a:lnTo>
                  <a:lnTo>
                    <a:pt x="38" y="344"/>
                  </a:lnTo>
                  <a:lnTo>
                    <a:pt x="36" y="345"/>
                  </a:lnTo>
                  <a:lnTo>
                    <a:pt x="36" y="347"/>
                  </a:lnTo>
                  <a:lnTo>
                    <a:pt x="36" y="348"/>
                  </a:lnTo>
                  <a:lnTo>
                    <a:pt x="41" y="351"/>
                  </a:lnTo>
                  <a:lnTo>
                    <a:pt x="41" y="352"/>
                  </a:lnTo>
                  <a:lnTo>
                    <a:pt x="46" y="351"/>
                  </a:lnTo>
                  <a:lnTo>
                    <a:pt x="46" y="350"/>
                  </a:lnTo>
                  <a:lnTo>
                    <a:pt x="47" y="351"/>
                  </a:lnTo>
                  <a:lnTo>
                    <a:pt x="47" y="352"/>
                  </a:lnTo>
                  <a:lnTo>
                    <a:pt x="48" y="353"/>
                  </a:lnTo>
                  <a:lnTo>
                    <a:pt x="53" y="355"/>
                  </a:lnTo>
                  <a:lnTo>
                    <a:pt x="56" y="356"/>
                  </a:lnTo>
                  <a:lnTo>
                    <a:pt x="60" y="356"/>
                  </a:lnTo>
                  <a:lnTo>
                    <a:pt x="67" y="357"/>
                  </a:lnTo>
                  <a:lnTo>
                    <a:pt x="69" y="356"/>
                  </a:lnTo>
                  <a:lnTo>
                    <a:pt x="75" y="353"/>
                  </a:lnTo>
                  <a:lnTo>
                    <a:pt x="78" y="352"/>
                  </a:lnTo>
                  <a:lnTo>
                    <a:pt x="81" y="351"/>
                  </a:lnTo>
                  <a:lnTo>
                    <a:pt x="82" y="350"/>
                  </a:lnTo>
                  <a:lnTo>
                    <a:pt x="84" y="349"/>
                  </a:lnTo>
                  <a:lnTo>
                    <a:pt x="89" y="349"/>
                  </a:lnTo>
                  <a:lnTo>
                    <a:pt x="90" y="349"/>
                  </a:lnTo>
                  <a:lnTo>
                    <a:pt x="91" y="350"/>
                  </a:lnTo>
                  <a:lnTo>
                    <a:pt x="101" y="356"/>
                  </a:lnTo>
                  <a:lnTo>
                    <a:pt x="102" y="357"/>
                  </a:lnTo>
                  <a:lnTo>
                    <a:pt x="102" y="358"/>
                  </a:lnTo>
                  <a:lnTo>
                    <a:pt x="103" y="358"/>
                  </a:lnTo>
                  <a:lnTo>
                    <a:pt x="105" y="357"/>
                  </a:lnTo>
                  <a:lnTo>
                    <a:pt x="106" y="356"/>
                  </a:lnTo>
                  <a:lnTo>
                    <a:pt x="108" y="357"/>
                  </a:lnTo>
                  <a:lnTo>
                    <a:pt x="108" y="358"/>
                  </a:lnTo>
                  <a:lnTo>
                    <a:pt x="104" y="367"/>
                  </a:lnTo>
                  <a:lnTo>
                    <a:pt x="100" y="374"/>
                  </a:lnTo>
                  <a:lnTo>
                    <a:pt x="99" y="376"/>
                  </a:lnTo>
                  <a:lnTo>
                    <a:pt x="97" y="377"/>
                  </a:lnTo>
                  <a:lnTo>
                    <a:pt x="95" y="377"/>
                  </a:lnTo>
                  <a:lnTo>
                    <a:pt x="95" y="380"/>
                  </a:lnTo>
                  <a:lnTo>
                    <a:pt x="91" y="383"/>
                  </a:lnTo>
                  <a:lnTo>
                    <a:pt x="87" y="384"/>
                  </a:lnTo>
                  <a:lnTo>
                    <a:pt x="85" y="384"/>
                  </a:lnTo>
                  <a:lnTo>
                    <a:pt x="84" y="384"/>
                  </a:lnTo>
                  <a:lnTo>
                    <a:pt x="85" y="386"/>
                  </a:lnTo>
                  <a:lnTo>
                    <a:pt x="85" y="388"/>
                  </a:lnTo>
                  <a:lnTo>
                    <a:pt x="86" y="389"/>
                  </a:lnTo>
                  <a:lnTo>
                    <a:pt x="86" y="390"/>
                  </a:lnTo>
                  <a:lnTo>
                    <a:pt x="86" y="391"/>
                  </a:lnTo>
                  <a:lnTo>
                    <a:pt x="85" y="391"/>
                  </a:lnTo>
                  <a:lnTo>
                    <a:pt x="85" y="392"/>
                  </a:lnTo>
                  <a:lnTo>
                    <a:pt x="85" y="395"/>
                  </a:lnTo>
                  <a:lnTo>
                    <a:pt x="86" y="396"/>
                  </a:lnTo>
                  <a:lnTo>
                    <a:pt x="89" y="398"/>
                  </a:lnTo>
                  <a:lnTo>
                    <a:pt x="91" y="399"/>
                  </a:lnTo>
                  <a:lnTo>
                    <a:pt x="92" y="400"/>
                  </a:lnTo>
                  <a:lnTo>
                    <a:pt x="92" y="404"/>
                  </a:lnTo>
                  <a:lnTo>
                    <a:pt x="94" y="406"/>
                  </a:lnTo>
                  <a:lnTo>
                    <a:pt x="94" y="407"/>
                  </a:lnTo>
                  <a:lnTo>
                    <a:pt x="90" y="410"/>
                  </a:lnTo>
                  <a:lnTo>
                    <a:pt x="86" y="413"/>
                  </a:lnTo>
                  <a:lnTo>
                    <a:pt x="85" y="413"/>
                  </a:lnTo>
                  <a:lnTo>
                    <a:pt x="83" y="412"/>
                  </a:lnTo>
                  <a:lnTo>
                    <a:pt x="83" y="411"/>
                  </a:lnTo>
                  <a:lnTo>
                    <a:pt x="82" y="410"/>
                  </a:lnTo>
                  <a:lnTo>
                    <a:pt x="82" y="409"/>
                  </a:lnTo>
                  <a:lnTo>
                    <a:pt x="76" y="410"/>
                  </a:lnTo>
                  <a:lnTo>
                    <a:pt x="76" y="411"/>
                  </a:lnTo>
                  <a:lnTo>
                    <a:pt x="77" y="416"/>
                  </a:lnTo>
                  <a:lnTo>
                    <a:pt x="82" y="421"/>
                  </a:lnTo>
                  <a:lnTo>
                    <a:pt x="82" y="423"/>
                  </a:lnTo>
                  <a:lnTo>
                    <a:pt x="81" y="425"/>
                  </a:lnTo>
                  <a:lnTo>
                    <a:pt x="82" y="430"/>
                  </a:lnTo>
                  <a:lnTo>
                    <a:pt x="84" y="432"/>
                  </a:lnTo>
                  <a:lnTo>
                    <a:pt x="84" y="433"/>
                  </a:lnTo>
                  <a:lnTo>
                    <a:pt x="85" y="432"/>
                  </a:lnTo>
                  <a:lnTo>
                    <a:pt x="86" y="431"/>
                  </a:lnTo>
                  <a:lnTo>
                    <a:pt x="87" y="431"/>
                  </a:lnTo>
                  <a:lnTo>
                    <a:pt x="88" y="432"/>
                  </a:lnTo>
                  <a:lnTo>
                    <a:pt x="91" y="436"/>
                  </a:lnTo>
                  <a:lnTo>
                    <a:pt x="92" y="437"/>
                  </a:lnTo>
                  <a:lnTo>
                    <a:pt x="101" y="440"/>
                  </a:lnTo>
                  <a:lnTo>
                    <a:pt x="104" y="441"/>
                  </a:lnTo>
                  <a:lnTo>
                    <a:pt x="105" y="441"/>
                  </a:lnTo>
                  <a:lnTo>
                    <a:pt x="105" y="442"/>
                  </a:lnTo>
                  <a:lnTo>
                    <a:pt x="105" y="445"/>
                  </a:lnTo>
                  <a:lnTo>
                    <a:pt x="105" y="446"/>
                  </a:lnTo>
                  <a:lnTo>
                    <a:pt x="118" y="451"/>
                  </a:lnTo>
                  <a:lnTo>
                    <a:pt x="118" y="452"/>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2" name="Freeform 4765"/>
            <p:cNvSpPr>
              <a:spLocks/>
            </p:cNvSpPr>
            <p:nvPr/>
          </p:nvSpPr>
          <p:spPr bwMode="auto">
            <a:xfrm>
              <a:off x="4402" y="2529"/>
              <a:ext cx="1" cy="2"/>
            </a:xfrm>
            <a:custGeom>
              <a:avLst/>
              <a:gdLst>
                <a:gd name="T0" fmla="*/ 0 w 3"/>
                <a:gd name="T1" fmla="*/ 0 h 3"/>
                <a:gd name="T2" fmla="*/ 0 w 3"/>
                <a:gd name="T3" fmla="*/ 0 h 3"/>
                <a:gd name="T4" fmla="*/ 0 w 3"/>
                <a:gd name="T5" fmla="*/ 1 h 3"/>
                <a:gd name="T6" fmla="*/ 0 w 3"/>
                <a:gd name="T7" fmla="*/ 1 h 3"/>
                <a:gd name="T8" fmla="*/ 0 w 3"/>
                <a:gd name="T9" fmla="*/ 1 h 3"/>
                <a:gd name="T10" fmla="*/ 0 w 3"/>
                <a:gd name="T11" fmla="*/ 1 h 3"/>
                <a:gd name="T12" fmla="*/ 0 w 3"/>
                <a:gd name="T13" fmla="*/ 1 h 3"/>
                <a:gd name="T14" fmla="*/ 0 w 3"/>
                <a:gd name="T15" fmla="*/ 1 h 3"/>
                <a:gd name="T16" fmla="*/ 0 w 3"/>
                <a:gd name="T17" fmla="*/ 1 h 3"/>
                <a:gd name="T18" fmla="*/ 0 w 3"/>
                <a:gd name="T19" fmla="*/ 0 h 3"/>
                <a:gd name="T20" fmla="*/ 0 w 3"/>
                <a:gd name="T21" fmla="*/ 0 h 3"/>
                <a:gd name="T22" fmla="*/ 0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0"/>
                  </a:moveTo>
                  <a:lnTo>
                    <a:pt x="2" y="0"/>
                  </a:lnTo>
                  <a:lnTo>
                    <a:pt x="0" y="1"/>
                  </a:lnTo>
                  <a:lnTo>
                    <a:pt x="1" y="2"/>
                  </a:lnTo>
                  <a:lnTo>
                    <a:pt x="2" y="3"/>
                  </a:lnTo>
                  <a:lnTo>
                    <a:pt x="3" y="2"/>
                  </a:lnTo>
                  <a:lnTo>
                    <a:pt x="3"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3" name="Freeform 4766"/>
            <p:cNvSpPr>
              <a:spLocks/>
            </p:cNvSpPr>
            <p:nvPr/>
          </p:nvSpPr>
          <p:spPr bwMode="auto">
            <a:xfrm>
              <a:off x="4403" y="2526"/>
              <a:ext cx="0" cy="2"/>
            </a:xfrm>
            <a:custGeom>
              <a:avLst/>
              <a:gdLst>
                <a:gd name="T0" fmla="*/ 0 w 1"/>
                <a:gd name="T1" fmla="*/ 2 h 2"/>
                <a:gd name="T2" fmla="*/ 0 w 1"/>
                <a:gd name="T3" fmla="*/ 2 h 2"/>
                <a:gd name="T4" fmla="*/ 0 w 1"/>
                <a:gd name="T5" fmla="*/ 0 h 2"/>
                <a:gd name="T6" fmla="*/ 0 w 1"/>
                <a:gd name="T7" fmla="*/ 0 h 2"/>
                <a:gd name="T8" fmla="*/ 0 w 1"/>
                <a:gd name="T9" fmla="*/ 0 h 2"/>
                <a:gd name="T10" fmla="*/ 0 w 1"/>
                <a:gd name="T11" fmla="*/ 0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0" y="0"/>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4" name="Freeform 4767"/>
            <p:cNvSpPr>
              <a:spLocks/>
            </p:cNvSpPr>
            <p:nvPr/>
          </p:nvSpPr>
          <p:spPr bwMode="auto">
            <a:xfrm>
              <a:off x="4381" y="2548"/>
              <a:ext cx="1" cy="5"/>
            </a:xfrm>
            <a:custGeom>
              <a:avLst/>
              <a:gdLst>
                <a:gd name="T0" fmla="*/ 1 w 2"/>
                <a:gd name="T1" fmla="*/ 5 h 5"/>
                <a:gd name="T2" fmla="*/ 1 w 2"/>
                <a:gd name="T3" fmla="*/ 5 h 5"/>
                <a:gd name="T4" fmla="*/ 1 w 2"/>
                <a:gd name="T5" fmla="*/ 4 h 5"/>
                <a:gd name="T6" fmla="*/ 1 w 2"/>
                <a:gd name="T7" fmla="*/ 3 h 5"/>
                <a:gd name="T8" fmla="*/ 1 w 2"/>
                <a:gd name="T9" fmla="*/ 2 h 5"/>
                <a:gd name="T10" fmla="*/ 1 w 2"/>
                <a:gd name="T11" fmla="*/ 2 h 5"/>
                <a:gd name="T12" fmla="*/ 1 w 2"/>
                <a:gd name="T13" fmla="*/ 0 h 5"/>
                <a:gd name="T14" fmla="*/ 0 w 2"/>
                <a:gd name="T15" fmla="*/ 1 h 5"/>
                <a:gd name="T16" fmla="*/ 0 w 2"/>
                <a:gd name="T17" fmla="*/ 1 h 5"/>
                <a:gd name="T18" fmla="*/ 0 w 2"/>
                <a:gd name="T19" fmla="*/ 4 h 5"/>
                <a:gd name="T20" fmla="*/ 1 w 2"/>
                <a:gd name="T21" fmla="*/ 5 h 5"/>
                <a:gd name="T22" fmla="*/ 1 w 2"/>
                <a:gd name="T23" fmla="*/ 5 h 5"/>
                <a:gd name="T24" fmla="*/ 1 w 2"/>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2" y="5"/>
                  </a:moveTo>
                  <a:lnTo>
                    <a:pt x="2" y="5"/>
                  </a:lnTo>
                  <a:lnTo>
                    <a:pt x="2" y="4"/>
                  </a:lnTo>
                  <a:lnTo>
                    <a:pt x="2" y="3"/>
                  </a:lnTo>
                  <a:lnTo>
                    <a:pt x="2" y="2"/>
                  </a:lnTo>
                  <a:lnTo>
                    <a:pt x="1" y="0"/>
                  </a:lnTo>
                  <a:lnTo>
                    <a:pt x="0" y="1"/>
                  </a:lnTo>
                  <a:lnTo>
                    <a:pt x="0" y="4"/>
                  </a:lnTo>
                  <a:lnTo>
                    <a:pt x="1" y="5"/>
                  </a:lnTo>
                  <a:lnTo>
                    <a:pt x="2"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5" name="Freeform 4768"/>
            <p:cNvSpPr>
              <a:spLocks/>
            </p:cNvSpPr>
            <p:nvPr/>
          </p:nvSpPr>
          <p:spPr bwMode="auto">
            <a:xfrm>
              <a:off x="4433" y="2496"/>
              <a:ext cx="0" cy="0"/>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1"/>
                  </a:moveTo>
                  <a:lnTo>
                    <a:pt x="1" y="1"/>
                  </a:lnTo>
                  <a:lnTo>
                    <a:pt x="1" y="0"/>
                  </a:lnTo>
                  <a:lnTo>
                    <a:pt x="0" y="0"/>
                  </a:lnTo>
                  <a:lnTo>
                    <a:pt x="0" y="1"/>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6" name="Freeform 4769"/>
            <p:cNvSpPr>
              <a:spLocks/>
            </p:cNvSpPr>
            <p:nvPr/>
          </p:nvSpPr>
          <p:spPr bwMode="auto">
            <a:xfrm>
              <a:off x="4435" y="2500"/>
              <a:ext cx="0" cy="2"/>
            </a:xfrm>
            <a:custGeom>
              <a:avLst/>
              <a:gdLst>
                <a:gd name="T0" fmla="*/ 1 h 3"/>
                <a:gd name="T1" fmla="*/ 1 h 3"/>
                <a:gd name="T2" fmla="*/ 0 h 3"/>
                <a:gd name="T3" fmla="*/ 0 h 3"/>
                <a:gd name="T4" fmla="*/ 1 h 3"/>
                <a:gd name="T5" fmla="*/ 1 h 3"/>
                <a:gd name="T6" fmla="*/ 1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0"/>
                  </a:lnTo>
                  <a:lnTo>
                    <a:pt x="0" y="2"/>
                  </a:lnTo>
                  <a:lnTo>
                    <a:pt x="0"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7" name="Freeform 4770"/>
            <p:cNvSpPr>
              <a:spLocks/>
            </p:cNvSpPr>
            <p:nvPr/>
          </p:nvSpPr>
          <p:spPr bwMode="auto">
            <a:xfrm>
              <a:off x="4369" y="2382"/>
              <a:ext cx="106" cy="198"/>
            </a:xfrm>
            <a:custGeom>
              <a:avLst/>
              <a:gdLst>
                <a:gd name="T0" fmla="*/ 11 w 133"/>
                <a:gd name="T1" fmla="*/ 11 h 241"/>
                <a:gd name="T2" fmla="*/ 11 w 133"/>
                <a:gd name="T3" fmla="*/ 10 h 241"/>
                <a:gd name="T4" fmla="*/ 11 w 133"/>
                <a:gd name="T5" fmla="*/ 8 h 241"/>
                <a:gd name="T6" fmla="*/ 10 w 133"/>
                <a:gd name="T7" fmla="*/ 7 h 241"/>
                <a:gd name="T8" fmla="*/ 9 w 133"/>
                <a:gd name="T9" fmla="*/ 5 h 241"/>
                <a:gd name="T10" fmla="*/ 9 w 133"/>
                <a:gd name="T11" fmla="*/ 4 h 241"/>
                <a:gd name="T12" fmla="*/ 7 w 133"/>
                <a:gd name="T13" fmla="*/ 5 h 241"/>
                <a:gd name="T14" fmla="*/ 7 w 133"/>
                <a:gd name="T15" fmla="*/ 6 h 241"/>
                <a:gd name="T16" fmla="*/ 6 w 133"/>
                <a:gd name="T17" fmla="*/ 6 h 241"/>
                <a:gd name="T18" fmla="*/ 5 w 133"/>
                <a:gd name="T19" fmla="*/ 6 h 241"/>
                <a:gd name="T20" fmla="*/ 5 w 133"/>
                <a:gd name="T21" fmla="*/ 5 h 241"/>
                <a:gd name="T22" fmla="*/ 6 w 133"/>
                <a:gd name="T23" fmla="*/ 3 h 241"/>
                <a:gd name="T24" fmla="*/ 6 w 133"/>
                <a:gd name="T25" fmla="*/ 2 h 241"/>
                <a:gd name="T26" fmla="*/ 5 w 133"/>
                <a:gd name="T27" fmla="*/ 2 h 241"/>
                <a:gd name="T28" fmla="*/ 5 w 133"/>
                <a:gd name="T29" fmla="*/ 2 h 241"/>
                <a:gd name="T30" fmla="*/ 4 w 133"/>
                <a:gd name="T31" fmla="*/ 2 h 241"/>
                <a:gd name="T32" fmla="*/ 3 w 133"/>
                <a:gd name="T33" fmla="*/ 2 h 241"/>
                <a:gd name="T34" fmla="*/ 3 w 133"/>
                <a:gd name="T35" fmla="*/ 2 h 241"/>
                <a:gd name="T36" fmla="*/ 2 w 133"/>
                <a:gd name="T37" fmla="*/ 2 h 241"/>
                <a:gd name="T38" fmla="*/ 2 w 133"/>
                <a:gd name="T39" fmla="*/ 2 h 241"/>
                <a:gd name="T40" fmla="*/ 2 w 133"/>
                <a:gd name="T41" fmla="*/ 4 h 241"/>
                <a:gd name="T42" fmla="*/ 2 w 133"/>
                <a:gd name="T43" fmla="*/ 5 h 241"/>
                <a:gd name="T44" fmla="*/ 2 w 133"/>
                <a:gd name="T45" fmla="*/ 6 h 241"/>
                <a:gd name="T46" fmla="*/ 2 w 133"/>
                <a:gd name="T47" fmla="*/ 8 h 241"/>
                <a:gd name="T48" fmla="*/ 2 w 133"/>
                <a:gd name="T49" fmla="*/ 8 h 241"/>
                <a:gd name="T50" fmla="*/ 2 w 133"/>
                <a:gd name="T51" fmla="*/ 10 h 241"/>
                <a:gd name="T52" fmla="*/ 2 w 133"/>
                <a:gd name="T53" fmla="*/ 11 h 241"/>
                <a:gd name="T54" fmla="*/ 2 w 133"/>
                <a:gd name="T55" fmla="*/ 13 h 241"/>
                <a:gd name="T56" fmla="*/ 3 w 133"/>
                <a:gd name="T57" fmla="*/ 15 h 241"/>
                <a:gd name="T58" fmla="*/ 3 w 133"/>
                <a:gd name="T59" fmla="*/ 17 h 241"/>
                <a:gd name="T60" fmla="*/ 2 w 133"/>
                <a:gd name="T61" fmla="*/ 20 h 241"/>
                <a:gd name="T62" fmla="*/ 2 w 133"/>
                <a:gd name="T63" fmla="*/ 21 h 241"/>
                <a:gd name="T64" fmla="*/ 2 w 133"/>
                <a:gd name="T65" fmla="*/ 23 h 241"/>
                <a:gd name="T66" fmla="*/ 2 w 133"/>
                <a:gd name="T67" fmla="*/ 24 h 241"/>
                <a:gd name="T68" fmla="*/ 2 w 133"/>
                <a:gd name="T69" fmla="*/ 25 h 241"/>
                <a:gd name="T70" fmla="*/ 3 w 133"/>
                <a:gd name="T71" fmla="*/ 25 h 241"/>
                <a:gd name="T72" fmla="*/ 4 w 133"/>
                <a:gd name="T73" fmla="*/ 26 h 241"/>
                <a:gd name="T74" fmla="*/ 5 w 133"/>
                <a:gd name="T75" fmla="*/ 26 h 241"/>
                <a:gd name="T76" fmla="*/ 5 w 133"/>
                <a:gd name="T77" fmla="*/ 26 h 241"/>
                <a:gd name="T78" fmla="*/ 5 w 133"/>
                <a:gd name="T79" fmla="*/ 27 h 241"/>
                <a:gd name="T80" fmla="*/ 6 w 133"/>
                <a:gd name="T81" fmla="*/ 27 h 241"/>
                <a:gd name="T82" fmla="*/ 6 w 133"/>
                <a:gd name="T83" fmla="*/ 26 h 241"/>
                <a:gd name="T84" fmla="*/ 5 w 133"/>
                <a:gd name="T85" fmla="*/ 25 h 241"/>
                <a:gd name="T86" fmla="*/ 4 w 133"/>
                <a:gd name="T87" fmla="*/ 25 h 241"/>
                <a:gd name="T88" fmla="*/ 4 w 133"/>
                <a:gd name="T89" fmla="*/ 24 h 241"/>
                <a:gd name="T90" fmla="*/ 2 w 133"/>
                <a:gd name="T91" fmla="*/ 21 h 241"/>
                <a:gd name="T92" fmla="*/ 2 w 133"/>
                <a:gd name="T93" fmla="*/ 21 h 241"/>
                <a:gd name="T94" fmla="*/ 4 w 133"/>
                <a:gd name="T95" fmla="*/ 16 h 241"/>
                <a:gd name="T96" fmla="*/ 4 w 133"/>
                <a:gd name="T97" fmla="*/ 14 h 241"/>
                <a:gd name="T98" fmla="*/ 5 w 133"/>
                <a:gd name="T99" fmla="*/ 13 h 241"/>
                <a:gd name="T100" fmla="*/ 6 w 133"/>
                <a:gd name="T101" fmla="*/ 14 h 241"/>
                <a:gd name="T102" fmla="*/ 7 w 133"/>
                <a:gd name="T103" fmla="*/ 16 h 241"/>
                <a:gd name="T104" fmla="*/ 7 w 133"/>
                <a:gd name="T105" fmla="*/ 16 h 241"/>
                <a:gd name="T106" fmla="*/ 7 w 133"/>
                <a:gd name="T107" fmla="*/ 14 h 241"/>
                <a:gd name="T108" fmla="*/ 7 w 133"/>
                <a:gd name="T109" fmla="*/ 14 h 241"/>
                <a:gd name="T110" fmla="*/ 7 w 133"/>
                <a:gd name="T111" fmla="*/ 12 h 241"/>
                <a:gd name="T112" fmla="*/ 9 w 133"/>
                <a:gd name="T113" fmla="*/ 12 h 241"/>
                <a:gd name="T114" fmla="*/ 11 w 133"/>
                <a:gd name="T115" fmla="*/ 12 h 24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3"/>
                <a:gd name="T175" fmla="*/ 0 h 241"/>
                <a:gd name="T176" fmla="*/ 133 w 133"/>
                <a:gd name="T177" fmla="*/ 241 h 24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3" h="241">
                  <a:moveTo>
                    <a:pt x="126" y="101"/>
                  </a:moveTo>
                  <a:lnTo>
                    <a:pt x="126" y="101"/>
                  </a:lnTo>
                  <a:lnTo>
                    <a:pt x="126" y="100"/>
                  </a:lnTo>
                  <a:lnTo>
                    <a:pt x="129" y="99"/>
                  </a:lnTo>
                  <a:lnTo>
                    <a:pt x="130" y="98"/>
                  </a:lnTo>
                  <a:lnTo>
                    <a:pt x="132" y="96"/>
                  </a:lnTo>
                  <a:lnTo>
                    <a:pt x="130" y="92"/>
                  </a:lnTo>
                  <a:lnTo>
                    <a:pt x="130" y="86"/>
                  </a:lnTo>
                  <a:lnTo>
                    <a:pt x="130" y="84"/>
                  </a:lnTo>
                  <a:lnTo>
                    <a:pt x="132" y="83"/>
                  </a:lnTo>
                  <a:lnTo>
                    <a:pt x="133" y="83"/>
                  </a:lnTo>
                  <a:lnTo>
                    <a:pt x="133" y="81"/>
                  </a:lnTo>
                  <a:lnTo>
                    <a:pt x="132" y="79"/>
                  </a:lnTo>
                  <a:lnTo>
                    <a:pt x="129" y="78"/>
                  </a:lnTo>
                  <a:lnTo>
                    <a:pt x="128" y="77"/>
                  </a:lnTo>
                  <a:lnTo>
                    <a:pt x="129" y="74"/>
                  </a:lnTo>
                  <a:lnTo>
                    <a:pt x="129" y="73"/>
                  </a:lnTo>
                  <a:lnTo>
                    <a:pt x="124" y="72"/>
                  </a:lnTo>
                  <a:lnTo>
                    <a:pt x="123" y="70"/>
                  </a:lnTo>
                  <a:lnTo>
                    <a:pt x="121" y="68"/>
                  </a:lnTo>
                  <a:lnTo>
                    <a:pt x="119" y="65"/>
                  </a:lnTo>
                  <a:lnTo>
                    <a:pt x="119" y="58"/>
                  </a:lnTo>
                  <a:lnTo>
                    <a:pt x="120" y="55"/>
                  </a:lnTo>
                  <a:lnTo>
                    <a:pt x="120" y="54"/>
                  </a:lnTo>
                  <a:lnTo>
                    <a:pt x="120" y="51"/>
                  </a:lnTo>
                  <a:lnTo>
                    <a:pt x="116" y="49"/>
                  </a:lnTo>
                  <a:lnTo>
                    <a:pt x="114" y="45"/>
                  </a:lnTo>
                  <a:lnTo>
                    <a:pt x="111" y="43"/>
                  </a:lnTo>
                  <a:lnTo>
                    <a:pt x="110" y="42"/>
                  </a:lnTo>
                  <a:lnTo>
                    <a:pt x="109" y="40"/>
                  </a:lnTo>
                  <a:lnTo>
                    <a:pt x="108" y="38"/>
                  </a:lnTo>
                  <a:lnTo>
                    <a:pt x="107" y="36"/>
                  </a:lnTo>
                  <a:lnTo>
                    <a:pt x="106" y="36"/>
                  </a:lnTo>
                  <a:lnTo>
                    <a:pt x="102" y="35"/>
                  </a:lnTo>
                  <a:lnTo>
                    <a:pt x="99" y="34"/>
                  </a:lnTo>
                  <a:lnTo>
                    <a:pt x="97" y="35"/>
                  </a:lnTo>
                  <a:lnTo>
                    <a:pt x="96" y="36"/>
                  </a:lnTo>
                  <a:lnTo>
                    <a:pt x="93" y="38"/>
                  </a:lnTo>
                  <a:lnTo>
                    <a:pt x="92" y="39"/>
                  </a:lnTo>
                  <a:lnTo>
                    <a:pt x="92" y="41"/>
                  </a:lnTo>
                  <a:lnTo>
                    <a:pt x="91" y="41"/>
                  </a:lnTo>
                  <a:lnTo>
                    <a:pt x="87" y="42"/>
                  </a:lnTo>
                  <a:lnTo>
                    <a:pt x="86" y="42"/>
                  </a:lnTo>
                  <a:lnTo>
                    <a:pt x="85" y="44"/>
                  </a:lnTo>
                  <a:lnTo>
                    <a:pt x="85" y="43"/>
                  </a:lnTo>
                  <a:lnTo>
                    <a:pt x="77" y="38"/>
                  </a:lnTo>
                  <a:lnTo>
                    <a:pt x="70" y="42"/>
                  </a:lnTo>
                  <a:lnTo>
                    <a:pt x="67" y="44"/>
                  </a:lnTo>
                  <a:lnTo>
                    <a:pt x="61" y="50"/>
                  </a:lnTo>
                  <a:lnTo>
                    <a:pt x="59" y="50"/>
                  </a:lnTo>
                  <a:lnTo>
                    <a:pt x="58" y="49"/>
                  </a:lnTo>
                  <a:lnTo>
                    <a:pt x="57" y="48"/>
                  </a:lnTo>
                  <a:lnTo>
                    <a:pt x="58" y="45"/>
                  </a:lnTo>
                  <a:lnTo>
                    <a:pt x="59" y="44"/>
                  </a:lnTo>
                  <a:lnTo>
                    <a:pt x="60" y="41"/>
                  </a:lnTo>
                  <a:lnTo>
                    <a:pt x="61" y="40"/>
                  </a:lnTo>
                  <a:lnTo>
                    <a:pt x="61" y="38"/>
                  </a:lnTo>
                  <a:lnTo>
                    <a:pt x="60" y="36"/>
                  </a:lnTo>
                  <a:lnTo>
                    <a:pt x="60" y="35"/>
                  </a:lnTo>
                  <a:lnTo>
                    <a:pt x="61" y="32"/>
                  </a:lnTo>
                  <a:lnTo>
                    <a:pt x="63" y="30"/>
                  </a:lnTo>
                  <a:lnTo>
                    <a:pt x="63" y="27"/>
                  </a:lnTo>
                  <a:lnTo>
                    <a:pt x="64" y="26"/>
                  </a:lnTo>
                  <a:lnTo>
                    <a:pt x="64" y="25"/>
                  </a:lnTo>
                  <a:lnTo>
                    <a:pt x="65" y="24"/>
                  </a:lnTo>
                  <a:lnTo>
                    <a:pt x="64" y="22"/>
                  </a:lnTo>
                  <a:lnTo>
                    <a:pt x="61" y="18"/>
                  </a:lnTo>
                  <a:lnTo>
                    <a:pt x="61" y="17"/>
                  </a:lnTo>
                  <a:lnTo>
                    <a:pt x="63" y="16"/>
                  </a:lnTo>
                  <a:lnTo>
                    <a:pt x="64" y="15"/>
                  </a:lnTo>
                  <a:lnTo>
                    <a:pt x="63" y="15"/>
                  </a:lnTo>
                  <a:lnTo>
                    <a:pt x="53" y="16"/>
                  </a:lnTo>
                  <a:lnTo>
                    <a:pt x="52" y="16"/>
                  </a:lnTo>
                  <a:lnTo>
                    <a:pt x="50" y="12"/>
                  </a:lnTo>
                  <a:lnTo>
                    <a:pt x="51" y="11"/>
                  </a:lnTo>
                  <a:lnTo>
                    <a:pt x="51" y="10"/>
                  </a:lnTo>
                  <a:lnTo>
                    <a:pt x="52" y="6"/>
                  </a:lnTo>
                  <a:lnTo>
                    <a:pt x="52" y="4"/>
                  </a:lnTo>
                  <a:lnTo>
                    <a:pt x="51" y="3"/>
                  </a:lnTo>
                  <a:lnTo>
                    <a:pt x="49" y="2"/>
                  </a:lnTo>
                  <a:lnTo>
                    <a:pt x="47" y="1"/>
                  </a:lnTo>
                  <a:lnTo>
                    <a:pt x="46" y="2"/>
                  </a:lnTo>
                  <a:lnTo>
                    <a:pt x="45" y="3"/>
                  </a:lnTo>
                  <a:lnTo>
                    <a:pt x="44" y="2"/>
                  </a:lnTo>
                  <a:lnTo>
                    <a:pt x="42" y="0"/>
                  </a:lnTo>
                  <a:lnTo>
                    <a:pt x="40" y="1"/>
                  </a:lnTo>
                  <a:lnTo>
                    <a:pt x="38" y="2"/>
                  </a:lnTo>
                  <a:lnTo>
                    <a:pt x="37" y="2"/>
                  </a:lnTo>
                  <a:lnTo>
                    <a:pt x="35" y="1"/>
                  </a:lnTo>
                  <a:lnTo>
                    <a:pt x="33" y="1"/>
                  </a:lnTo>
                  <a:lnTo>
                    <a:pt x="33" y="2"/>
                  </a:lnTo>
                  <a:lnTo>
                    <a:pt x="35" y="4"/>
                  </a:lnTo>
                  <a:lnTo>
                    <a:pt x="35" y="6"/>
                  </a:lnTo>
                  <a:lnTo>
                    <a:pt x="29" y="6"/>
                  </a:lnTo>
                  <a:lnTo>
                    <a:pt x="29" y="7"/>
                  </a:lnTo>
                  <a:lnTo>
                    <a:pt x="28" y="9"/>
                  </a:lnTo>
                  <a:lnTo>
                    <a:pt x="27" y="11"/>
                  </a:lnTo>
                  <a:lnTo>
                    <a:pt x="26" y="12"/>
                  </a:lnTo>
                  <a:lnTo>
                    <a:pt x="18" y="13"/>
                  </a:lnTo>
                  <a:lnTo>
                    <a:pt x="15" y="12"/>
                  </a:lnTo>
                  <a:lnTo>
                    <a:pt x="12" y="11"/>
                  </a:lnTo>
                  <a:lnTo>
                    <a:pt x="10" y="13"/>
                  </a:lnTo>
                  <a:lnTo>
                    <a:pt x="9" y="14"/>
                  </a:lnTo>
                  <a:lnTo>
                    <a:pt x="9" y="15"/>
                  </a:lnTo>
                  <a:lnTo>
                    <a:pt x="9" y="21"/>
                  </a:lnTo>
                  <a:lnTo>
                    <a:pt x="8" y="22"/>
                  </a:lnTo>
                  <a:lnTo>
                    <a:pt x="7" y="26"/>
                  </a:lnTo>
                  <a:lnTo>
                    <a:pt x="7" y="29"/>
                  </a:lnTo>
                  <a:lnTo>
                    <a:pt x="8" y="30"/>
                  </a:lnTo>
                  <a:lnTo>
                    <a:pt x="7" y="31"/>
                  </a:lnTo>
                  <a:lnTo>
                    <a:pt x="5" y="31"/>
                  </a:lnTo>
                  <a:lnTo>
                    <a:pt x="1" y="31"/>
                  </a:lnTo>
                  <a:lnTo>
                    <a:pt x="0" y="32"/>
                  </a:lnTo>
                  <a:lnTo>
                    <a:pt x="1" y="35"/>
                  </a:lnTo>
                  <a:lnTo>
                    <a:pt x="2" y="37"/>
                  </a:lnTo>
                  <a:lnTo>
                    <a:pt x="4" y="37"/>
                  </a:lnTo>
                  <a:lnTo>
                    <a:pt x="5" y="37"/>
                  </a:lnTo>
                  <a:lnTo>
                    <a:pt x="5" y="39"/>
                  </a:lnTo>
                  <a:lnTo>
                    <a:pt x="7" y="41"/>
                  </a:lnTo>
                  <a:lnTo>
                    <a:pt x="5" y="43"/>
                  </a:lnTo>
                  <a:lnTo>
                    <a:pt x="7" y="44"/>
                  </a:lnTo>
                  <a:lnTo>
                    <a:pt x="15" y="56"/>
                  </a:lnTo>
                  <a:lnTo>
                    <a:pt x="16" y="56"/>
                  </a:lnTo>
                  <a:lnTo>
                    <a:pt x="18" y="58"/>
                  </a:lnTo>
                  <a:lnTo>
                    <a:pt x="19" y="60"/>
                  </a:lnTo>
                  <a:lnTo>
                    <a:pt x="21" y="64"/>
                  </a:lnTo>
                  <a:lnTo>
                    <a:pt x="22" y="69"/>
                  </a:lnTo>
                  <a:lnTo>
                    <a:pt x="23" y="69"/>
                  </a:lnTo>
                  <a:lnTo>
                    <a:pt x="24" y="66"/>
                  </a:lnTo>
                  <a:lnTo>
                    <a:pt x="25" y="66"/>
                  </a:lnTo>
                  <a:lnTo>
                    <a:pt x="25" y="67"/>
                  </a:lnTo>
                  <a:lnTo>
                    <a:pt x="25" y="69"/>
                  </a:lnTo>
                  <a:lnTo>
                    <a:pt x="25" y="70"/>
                  </a:lnTo>
                  <a:lnTo>
                    <a:pt x="24" y="72"/>
                  </a:lnTo>
                  <a:lnTo>
                    <a:pt x="21" y="72"/>
                  </a:lnTo>
                  <a:lnTo>
                    <a:pt x="19" y="73"/>
                  </a:lnTo>
                  <a:lnTo>
                    <a:pt x="19" y="77"/>
                  </a:lnTo>
                  <a:lnTo>
                    <a:pt x="21" y="81"/>
                  </a:lnTo>
                  <a:lnTo>
                    <a:pt x="19" y="84"/>
                  </a:lnTo>
                  <a:lnTo>
                    <a:pt x="18" y="85"/>
                  </a:lnTo>
                  <a:lnTo>
                    <a:pt x="14" y="86"/>
                  </a:lnTo>
                  <a:lnTo>
                    <a:pt x="14" y="90"/>
                  </a:lnTo>
                  <a:lnTo>
                    <a:pt x="14" y="91"/>
                  </a:lnTo>
                  <a:lnTo>
                    <a:pt x="16" y="95"/>
                  </a:lnTo>
                  <a:lnTo>
                    <a:pt x="17" y="97"/>
                  </a:lnTo>
                  <a:lnTo>
                    <a:pt x="29" y="111"/>
                  </a:lnTo>
                  <a:lnTo>
                    <a:pt x="30" y="119"/>
                  </a:lnTo>
                  <a:lnTo>
                    <a:pt x="29" y="121"/>
                  </a:lnTo>
                  <a:lnTo>
                    <a:pt x="29" y="122"/>
                  </a:lnTo>
                  <a:lnTo>
                    <a:pt x="29" y="123"/>
                  </a:lnTo>
                  <a:lnTo>
                    <a:pt x="33" y="129"/>
                  </a:lnTo>
                  <a:lnTo>
                    <a:pt x="33" y="131"/>
                  </a:lnTo>
                  <a:lnTo>
                    <a:pt x="35" y="136"/>
                  </a:lnTo>
                  <a:lnTo>
                    <a:pt x="35" y="137"/>
                  </a:lnTo>
                  <a:lnTo>
                    <a:pt x="36" y="137"/>
                  </a:lnTo>
                  <a:lnTo>
                    <a:pt x="36" y="138"/>
                  </a:lnTo>
                  <a:lnTo>
                    <a:pt x="36" y="140"/>
                  </a:lnTo>
                  <a:lnTo>
                    <a:pt x="37" y="141"/>
                  </a:lnTo>
                  <a:lnTo>
                    <a:pt x="37" y="142"/>
                  </a:lnTo>
                  <a:lnTo>
                    <a:pt x="29" y="154"/>
                  </a:lnTo>
                  <a:lnTo>
                    <a:pt x="25" y="159"/>
                  </a:lnTo>
                  <a:lnTo>
                    <a:pt x="25" y="160"/>
                  </a:lnTo>
                  <a:lnTo>
                    <a:pt x="23" y="165"/>
                  </a:lnTo>
                  <a:lnTo>
                    <a:pt x="23" y="167"/>
                  </a:lnTo>
                  <a:lnTo>
                    <a:pt x="19" y="170"/>
                  </a:lnTo>
                  <a:lnTo>
                    <a:pt x="21" y="173"/>
                  </a:lnTo>
                  <a:lnTo>
                    <a:pt x="21" y="174"/>
                  </a:lnTo>
                  <a:lnTo>
                    <a:pt x="18" y="179"/>
                  </a:lnTo>
                  <a:lnTo>
                    <a:pt x="16" y="182"/>
                  </a:lnTo>
                  <a:lnTo>
                    <a:pt x="16" y="185"/>
                  </a:lnTo>
                  <a:lnTo>
                    <a:pt x="15" y="190"/>
                  </a:lnTo>
                  <a:lnTo>
                    <a:pt x="15" y="191"/>
                  </a:lnTo>
                  <a:lnTo>
                    <a:pt x="15" y="195"/>
                  </a:lnTo>
                  <a:lnTo>
                    <a:pt x="15" y="197"/>
                  </a:lnTo>
                  <a:lnTo>
                    <a:pt x="15" y="199"/>
                  </a:lnTo>
                  <a:lnTo>
                    <a:pt x="16" y="201"/>
                  </a:lnTo>
                  <a:lnTo>
                    <a:pt x="17" y="202"/>
                  </a:lnTo>
                  <a:lnTo>
                    <a:pt x="18" y="199"/>
                  </a:lnTo>
                  <a:lnTo>
                    <a:pt x="18" y="198"/>
                  </a:lnTo>
                  <a:lnTo>
                    <a:pt x="19" y="198"/>
                  </a:lnTo>
                  <a:lnTo>
                    <a:pt x="22" y="198"/>
                  </a:lnTo>
                  <a:lnTo>
                    <a:pt x="24" y="201"/>
                  </a:lnTo>
                  <a:lnTo>
                    <a:pt x="25" y="202"/>
                  </a:lnTo>
                  <a:lnTo>
                    <a:pt x="27" y="205"/>
                  </a:lnTo>
                  <a:lnTo>
                    <a:pt x="28" y="205"/>
                  </a:lnTo>
                  <a:lnTo>
                    <a:pt x="28" y="206"/>
                  </a:lnTo>
                  <a:lnTo>
                    <a:pt x="27" y="208"/>
                  </a:lnTo>
                  <a:lnTo>
                    <a:pt x="28" y="208"/>
                  </a:lnTo>
                  <a:lnTo>
                    <a:pt x="29" y="209"/>
                  </a:lnTo>
                  <a:lnTo>
                    <a:pt x="31" y="210"/>
                  </a:lnTo>
                  <a:lnTo>
                    <a:pt x="32" y="211"/>
                  </a:lnTo>
                  <a:lnTo>
                    <a:pt x="32" y="213"/>
                  </a:lnTo>
                  <a:lnTo>
                    <a:pt x="35" y="213"/>
                  </a:lnTo>
                  <a:lnTo>
                    <a:pt x="37" y="213"/>
                  </a:lnTo>
                  <a:lnTo>
                    <a:pt x="37" y="215"/>
                  </a:lnTo>
                  <a:lnTo>
                    <a:pt x="36" y="216"/>
                  </a:lnTo>
                  <a:lnTo>
                    <a:pt x="36" y="217"/>
                  </a:lnTo>
                  <a:lnTo>
                    <a:pt x="37" y="218"/>
                  </a:lnTo>
                  <a:lnTo>
                    <a:pt x="39" y="218"/>
                  </a:lnTo>
                  <a:lnTo>
                    <a:pt x="38" y="219"/>
                  </a:lnTo>
                  <a:lnTo>
                    <a:pt x="38" y="220"/>
                  </a:lnTo>
                  <a:lnTo>
                    <a:pt x="38" y="222"/>
                  </a:lnTo>
                  <a:lnTo>
                    <a:pt x="40" y="225"/>
                  </a:lnTo>
                  <a:lnTo>
                    <a:pt x="44" y="227"/>
                  </a:lnTo>
                  <a:lnTo>
                    <a:pt x="44" y="229"/>
                  </a:lnTo>
                  <a:lnTo>
                    <a:pt x="45" y="225"/>
                  </a:lnTo>
                  <a:lnTo>
                    <a:pt x="46" y="225"/>
                  </a:lnTo>
                  <a:lnTo>
                    <a:pt x="49" y="226"/>
                  </a:lnTo>
                  <a:lnTo>
                    <a:pt x="50" y="227"/>
                  </a:lnTo>
                  <a:lnTo>
                    <a:pt x="52" y="227"/>
                  </a:lnTo>
                  <a:lnTo>
                    <a:pt x="55" y="229"/>
                  </a:lnTo>
                  <a:lnTo>
                    <a:pt x="56" y="231"/>
                  </a:lnTo>
                  <a:lnTo>
                    <a:pt x="57" y="232"/>
                  </a:lnTo>
                  <a:lnTo>
                    <a:pt x="59" y="232"/>
                  </a:lnTo>
                  <a:lnTo>
                    <a:pt x="60" y="233"/>
                  </a:lnTo>
                  <a:lnTo>
                    <a:pt x="60" y="236"/>
                  </a:lnTo>
                  <a:lnTo>
                    <a:pt x="59" y="239"/>
                  </a:lnTo>
                  <a:lnTo>
                    <a:pt x="58" y="239"/>
                  </a:lnTo>
                  <a:lnTo>
                    <a:pt x="59" y="239"/>
                  </a:lnTo>
                  <a:lnTo>
                    <a:pt x="59" y="240"/>
                  </a:lnTo>
                  <a:lnTo>
                    <a:pt x="61" y="241"/>
                  </a:lnTo>
                  <a:lnTo>
                    <a:pt x="64" y="240"/>
                  </a:lnTo>
                  <a:lnTo>
                    <a:pt x="66" y="239"/>
                  </a:lnTo>
                  <a:lnTo>
                    <a:pt x="67" y="238"/>
                  </a:lnTo>
                  <a:lnTo>
                    <a:pt x="69" y="239"/>
                  </a:lnTo>
                  <a:lnTo>
                    <a:pt x="70" y="239"/>
                  </a:lnTo>
                  <a:lnTo>
                    <a:pt x="73" y="239"/>
                  </a:lnTo>
                  <a:lnTo>
                    <a:pt x="74" y="237"/>
                  </a:lnTo>
                  <a:lnTo>
                    <a:pt x="77" y="232"/>
                  </a:lnTo>
                  <a:lnTo>
                    <a:pt x="74" y="230"/>
                  </a:lnTo>
                  <a:lnTo>
                    <a:pt x="69" y="224"/>
                  </a:lnTo>
                  <a:lnTo>
                    <a:pt x="66" y="222"/>
                  </a:lnTo>
                  <a:lnTo>
                    <a:pt x="65" y="221"/>
                  </a:lnTo>
                  <a:lnTo>
                    <a:pt x="61" y="222"/>
                  </a:lnTo>
                  <a:lnTo>
                    <a:pt x="60" y="222"/>
                  </a:lnTo>
                  <a:lnTo>
                    <a:pt x="58" y="221"/>
                  </a:lnTo>
                  <a:lnTo>
                    <a:pt x="55" y="218"/>
                  </a:lnTo>
                  <a:lnTo>
                    <a:pt x="53" y="217"/>
                  </a:lnTo>
                  <a:lnTo>
                    <a:pt x="52" y="217"/>
                  </a:lnTo>
                  <a:lnTo>
                    <a:pt x="50" y="217"/>
                  </a:lnTo>
                  <a:lnTo>
                    <a:pt x="49" y="216"/>
                  </a:lnTo>
                  <a:lnTo>
                    <a:pt x="49" y="215"/>
                  </a:lnTo>
                  <a:lnTo>
                    <a:pt x="47" y="213"/>
                  </a:lnTo>
                  <a:lnTo>
                    <a:pt x="46" y="211"/>
                  </a:lnTo>
                  <a:lnTo>
                    <a:pt x="45" y="210"/>
                  </a:lnTo>
                  <a:lnTo>
                    <a:pt x="46" y="209"/>
                  </a:lnTo>
                  <a:lnTo>
                    <a:pt x="49" y="211"/>
                  </a:lnTo>
                  <a:lnTo>
                    <a:pt x="50" y="211"/>
                  </a:lnTo>
                  <a:lnTo>
                    <a:pt x="49" y="208"/>
                  </a:lnTo>
                  <a:lnTo>
                    <a:pt x="47" y="203"/>
                  </a:lnTo>
                  <a:lnTo>
                    <a:pt x="41" y="188"/>
                  </a:lnTo>
                  <a:lnTo>
                    <a:pt x="40" y="184"/>
                  </a:lnTo>
                  <a:lnTo>
                    <a:pt x="39" y="183"/>
                  </a:lnTo>
                  <a:lnTo>
                    <a:pt x="38" y="183"/>
                  </a:lnTo>
                  <a:lnTo>
                    <a:pt x="33" y="183"/>
                  </a:lnTo>
                  <a:lnTo>
                    <a:pt x="31" y="183"/>
                  </a:lnTo>
                  <a:lnTo>
                    <a:pt x="31" y="182"/>
                  </a:lnTo>
                  <a:lnTo>
                    <a:pt x="31" y="181"/>
                  </a:lnTo>
                  <a:lnTo>
                    <a:pt x="31" y="179"/>
                  </a:lnTo>
                  <a:lnTo>
                    <a:pt x="30" y="177"/>
                  </a:lnTo>
                  <a:lnTo>
                    <a:pt x="29" y="174"/>
                  </a:lnTo>
                  <a:lnTo>
                    <a:pt x="30" y="170"/>
                  </a:lnTo>
                  <a:lnTo>
                    <a:pt x="30" y="167"/>
                  </a:lnTo>
                  <a:lnTo>
                    <a:pt x="30" y="166"/>
                  </a:lnTo>
                  <a:lnTo>
                    <a:pt x="30" y="165"/>
                  </a:lnTo>
                  <a:lnTo>
                    <a:pt x="38" y="150"/>
                  </a:lnTo>
                  <a:lnTo>
                    <a:pt x="41" y="141"/>
                  </a:lnTo>
                  <a:lnTo>
                    <a:pt x="42" y="137"/>
                  </a:lnTo>
                  <a:lnTo>
                    <a:pt x="43" y="133"/>
                  </a:lnTo>
                  <a:lnTo>
                    <a:pt x="43" y="128"/>
                  </a:lnTo>
                  <a:lnTo>
                    <a:pt x="43" y="125"/>
                  </a:lnTo>
                  <a:lnTo>
                    <a:pt x="44" y="123"/>
                  </a:lnTo>
                  <a:lnTo>
                    <a:pt x="44" y="120"/>
                  </a:lnTo>
                  <a:lnTo>
                    <a:pt x="43" y="118"/>
                  </a:lnTo>
                  <a:lnTo>
                    <a:pt x="43" y="117"/>
                  </a:lnTo>
                  <a:lnTo>
                    <a:pt x="44" y="117"/>
                  </a:lnTo>
                  <a:lnTo>
                    <a:pt x="51" y="114"/>
                  </a:lnTo>
                  <a:lnTo>
                    <a:pt x="52" y="113"/>
                  </a:lnTo>
                  <a:lnTo>
                    <a:pt x="54" y="114"/>
                  </a:lnTo>
                  <a:lnTo>
                    <a:pt x="56" y="115"/>
                  </a:lnTo>
                  <a:lnTo>
                    <a:pt x="57" y="115"/>
                  </a:lnTo>
                  <a:lnTo>
                    <a:pt x="58" y="115"/>
                  </a:lnTo>
                  <a:lnTo>
                    <a:pt x="58" y="117"/>
                  </a:lnTo>
                  <a:lnTo>
                    <a:pt x="57" y="126"/>
                  </a:lnTo>
                  <a:lnTo>
                    <a:pt x="57" y="128"/>
                  </a:lnTo>
                  <a:lnTo>
                    <a:pt x="59" y="128"/>
                  </a:lnTo>
                  <a:lnTo>
                    <a:pt x="70" y="128"/>
                  </a:lnTo>
                  <a:lnTo>
                    <a:pt x="71" y="128"/>
                  </a:lnTo>
                  <a:lnTo>
                    <a:pt x="73" y="129"/>
                  </a:lnTo>
                  <a:lnTo>
                    <a:pt x="77" y="133"/>
                  </a:lnTo>
                  <a:lnTo>
                    <a:pt x="79" y="134"/>
                  </a:lnTo>
                  <a:lnTo>
                    <a:pt x="80" y="134"/>
                  </a:lnTo>
                  <a:lnTo>
                    <a:pt x="80" y="135"/>
                  </a:lnTo>
                  <a:lnTo>
                    <a:pt x="80" y="136"/>
                  </a:lnTo>
                  <a:lnTo>
                    <a:pt x="81" y="137"/>
                  </a:lnTo>
                  <a:lnTo>
                    <a:pt x="83" y="138"/>
                  </a:lnTo>
                  <a:lnTo>
                    <a:pt x="84" y="138"/>
                  </a:lnTo>
                  <a:lnTo>
                    <a:pt x="85" y="138"/>
                  </a:lnTo>
                  <a:lnTo>
                    <a:pt x="87" y="139"/>
                  </a:lnTo>
                  <a:lnTo>
                    <a:pt x="87" y="137"/>
                  </a:lnTo>
                  <a:lnTo>
                    <a:pt x="87" y="133"/>
                  </a:lnTo>
                  <a:lnTo>
                    <a:pt x="86" y="132"/>
                  </a:lnTo>
                  <a:lnTo>
                    <a:pt x="83" y="128"/>
                  </a:lnTo>
                  <a:lnTo>
                    <a:pt x="83" y="124"/>
                  </a:lnTo>
                  <a:lnTo>
                    <a:pt x="83" y="123"/>
                  </a:lnTo>
                  <a:lnTo>
                    <a:pt x="82" y="122"/>
                  </a:lnTo>
                  <a:lnTo>
                    <a:pt x="81" y="119"/>
                  </a:lnTo>
                  <a:lnTo>
                    <a:pt x="80" y="118"/>
                  </a:lnTo>
                  <a:lnTo>
                    <a:pt x="80" y="115"/>
                  </a:lnTo>
                  <a:lnTo>
                    <a:pt x="81" y="114"/>
                  </a:lnTo>
                  <a:lnTo>
                    <a:pt x="86" y="110"/>
                  </a:lnTo>
                  <a:lnTo>
                    <a:pt x="87" y="109"/>
                  </a:lnTo>
                  <a:lnTo>
                    <a:pt x="89" y="104"/>
                  </a:lnTo>
                  <a:lnTo>
                    <a:pt x="91" y="102"/>
                  </a:lnTo>
                  <a:lnTo>
                    <a:pt x="94" y="101"/>
                  </a:lnTo>
                  <a:lnTo>
                    <a:pt x="97" y="100"/>
                  </a:lnTo>
                  <a:lnTo>
                    <a:pt x="98" y="100"/>
                  </a:lnTo>
                  <a:lnTo>
                    <a:pt x="108" y="100"/>
                  </a:lnTo>
                  <a:lnTo>
                    <a:pt x="121" y="100"/>
                  </a:lnTo>
                  <a:lnTo>
                    <a:pt x="123" y="100"/>
                  </a:lnTo>
                  <a:lnTo>
                    <a:pt x="123" y="101"/>
                  </a:lnTo>
                  <a:lnTo>
                    <a:pt x="124" y="102"/>
                  </a:lnTo>
                  <a:lnTo>
                    <a:pt x="125" y="102"/>
                  </a:lnTo>
                  <a:lnTo>
                    <a:pt x="125" y="101"/>
                  </a:lnTo>
                  <a:lnTo>
                    <a:pt x="126" y="10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8" name="Freeform 4771"/>
            <p:cNvSpPr>
              <a:spLocks/>
            </p:cNvSpPr>
            <p:nvPr/>
          </p:nvSpPr>
          <p:spPr bwMode="auto">
            <a:xfrm>
              <a:off x="4798" y="2076"/>
              <a:ext cx="142" cy="122"/>
            </a:xfrm>
            <a:custGeom>
              <a:avLst/>
              <a:gdLst>
                <a:gd name="T0" fmla="*/ 2 w 178"/>
                <a:gd name="T1" fmla="*/ 16 h 149"/>
                <a:gd name="T2" fmla="*/ 2 w 178"/>
                <a:gd name="T3" fmla="*/ 16 h 149"/>
                <a:gd name="T4" fmla="*/ 3 w 178"/>
                <a:gd name="T5" fmla="*/ 16 h 149"/>
                <a:gd name="T6" fmla="*/ 4 w 178"/>
                <a:gd name="T7" fmla="*/ 14 h 149"/>
                <a:gd name="T8" fmla="*/ 6 w 178"/>
                <a:gd name="T9" fmla="*/ 13 h 149"/>
                <a:gd name="T10" fmla="*/ 6 w 178"/>
                <a:gd name="T11" fmla="*/ 15 h 149"/>
                <a:gd name="T12" fmla="*/ 6 w 178"/>
                <a:gd name="T13" fmla="*/ 16 h 149"/>
                <a:gd name="T14" fmla="*/ 6 w 178"/>
                <a:gd name="T15" fmla="*/ 16 h 149"/>
                <a:gd name="T16" fmla="*/ 7 w 178"/>
                <a:gd name="T17" fmla="*/ 16 h 149"/>
                <a:gd name="T18" fmla="*/ 8 w 178"/>
                <a:gd name="T19" fmla="*/ 16 h 149"/>
                <a:gd name="T20" fmla="*/ 8 w 178"/>
                <a:gd name="T21" fmla="*/ 14 h 149"/>
                <a:gd name="T22" fmla="*/ 8 w 178"/>
                <a:gd name="T23" fmla="*/ 13 h 149"/>
                <a:gd name="T24" fmla="*/ 8 w 178"/>
                <a:gd name="T25" fmla="*/ 13 h 149"/>
                <a:gd name="T26" fmla="*/ 8 w 178"/>
                <a:gd name="T27" fmla="*/ 13 h 149"/>
                <a:gd name="T28" fmla="*/ 9 w 178"/>
                <a:gd name="T29" fmla="*/ 13 h 149"/>
                <a:gd name="T30" fmla="*/ 10 w 178"/>
                <a:gd name="T31" fmla="*/ 13 h 149"/>
                <a:gd name="T32" fmla="*/ 11 w 178"/>
                <a:gd name="T33" fmla="*/ 13 h 149"/>
                <a:gd name="T34" fmla="*/ 11 w 178"/>
                <a:gd name="T35" fmla="*/ 13 h 149"/>
                <a:gd name="T36" fmla="*/ 11 w 178"/>
                <a:gd name="T37" fmla="*/ 13 h 149"/>
                <a:gd name="T38" fmla="*/ 11 w 178"/>
                <a:gd name="T39" fmla="*/ 13 h 149"/>
                <a:gd name="T40" fmla="*/ 11 w 178"/>
                <a:gd name="T41" fmla="*/ 13 h 149"/>
                <a:gd name="T42" fmla="*/ 12 w 178"/>
                <a:gd name="T43" fmla="*/ 13 h 149"/>
                <a:gd name="T44" fmla="*/ 12 w 178"/>
                <a:gd name="T45" fmla="*/ 13 h 149"/>
                <a:gd name="T46" fmla="*/ 12 w 178"/>
                <a:gd name="T47" fmla="*/ 13 h 149"/>
                <a:gd name="T48" fmla="*/ 12 w 178"/>
                <a:gd name="T49" fmla="*/ 13 h 149"/>
                <a:gd name="T50" fmla="*/ 13 w 178"/>
                <a:gd name="T51" fmla="*/ 13 h 149"/>
                <a:gd name="T52" fmla="*/ 14 w 178"/>
                <a:gd name="T53" fmla="*/ 11 h 149"/>
                <a:gd name="T54" fmla="*/ 14 w 178"/>
                <a:gd name="T55" fmla="*/ 10 h 149"/>
                <a:gd name="T56" fmla="*/ 14 w 178"/>
                <a:gd name="T57" fmla="*/ 7 h 149"/>
                <a:gd name="T58" fmla="*/ 14 w 178"/>
                <a:gd name="T59" fmla="*/ 6 h 149"/>
                <a:gd name="T60" fmla="*/ 14 w 178"/>
                <a:gd name="T61" fmla="*/ 6 h 149"/>
                <a:gd name="T62" fmla="*/ 14 w 178"/>
                <a:gd name="T63" fmla="*/ 5 h 149"/>
                <a:gd name="T64" fmla="*/ 14 w 178"/>
                <a:gd name="T65" fmla="*/ 4 h 149"/>
                <a:gd name="T66" fmla="*/ 14 w 178"/>
                <a:gd name="T67" fmla="*/ 2 h 149"/>
                <a:gd name="T68" fmla="*/ 14 w 178"/>
                <a:gd name="T69" fmla="*/ 1 h 149"/>
                <a:gd name="T70" fmla="*/ 14 w 178"/>
                <a:gd name="T71" fmla="*/ 2 h 149"/>
                <a:gd name="T72" fmla="*/ 14 w 178"/>
                <a:gd name="T73" fmla="*/ 2 h 149"/>
                <a:gd name="T74" fmla="*/ 14 w 178"/>
                <a:gd name="T75" fmla="*/ 2 h 149"/>
                <a:gd name="T76" fmla="*/ 14 w 178"/>
                <a:gd name="T77" fmla="*/ 2 h 149"/>
                <a:gd name="T78" fmla="*/ 13 w 178"/>
                <a:gd name="T79" fmla="*/ 2 h 149"/>
                <a:gd name="T80" fmla="*/ 12 w 178"/>
                <a:gd name="T81" fmla="*/ 2 h 149"/>
                <a:gd name="T82" fmla="*/ 12 w 178"/>
                <a:gd name="T83" fmla="*/ 3 h 149"/>
                <a:gd name="T84" fmla="*/ 12 w 178"/>
                <a:gd name="T85" fmla="*/ 3 h 149"/>
                <a:gd name="T86" fmla="*/ 11 w 178"/>
                <a:gd name="T87" fmla="*/ 7 h 149"/>
                <a:gd name="T88" fmla="*/ 11 w 178"/>
                <a:gd name="T89" fmla="*/ 9 h 149"/>
                <a:gd name="T90" fmla="*/ 9 w 178"/>
                <a:gd name="T91" fmla="*/ 11 h 149"/>
                <a:gd name="T92" fmla="*/ 9 w 178"/>
                <a:gd name="T93" fmla="*/ 9 h 149"/>
                <a:gd name="T94" fmla="*/ 8 w 178"/>
                <a:gd name="T95" fmla="*/ 9 h 149"/>
                <a:gd name="T96" fmla="*/ 9 w 178"/>
                <a:gd name="T97" fmla="*/ 9 h 149"/>
                <a:gd name="T98" fmla="*/ 9 w 178"/>
                <a:gd name="T99" fmla="*/ 9 h 149"/>
                <a:gd name="T100" fmla="*/ 8 w 178"/>
                <a:gd name="T101" fmla="*/ 9 h 149"/>
                <a:gd name="T102" fmla="*/ 7 w 178"/>
                <a:gd name="T103" fmla="*/ 11 h 149"/>
                <a:gd name="T104" fmla="*/ 7 w 178"/>
                <a:gd name="T105" fmla="*/ 13 h 149"/>
                <a:gd name="T106" fmla="*/ 6 w 178"/>
                <a:gd name="T107" fmla="*/ 13 h 149"/>
                <a:gd name="T108" fmla="*/ 6 w 178"/>
                <a:gd name="T109" fmla="*/ 11 h 149"/>
                <a:gd name="T110" fmla="*/ 5 w 178"/>
                <a:gd name="T111" fmla="*/ 13 h 149"/>
                <a:gd name="T112" fmla="*/ 2 w 178"/>
                <a:gd name="T113" fmla="*/ 13 h 149"/>
                <a:gd name="T114" fmla="*/ 2 w 178"/>
                <a:gd name="T115" fmla="*/ 14 h 149"/>
                <a:gd name="T116" fmla="*/ 1 w 178"/>
                <a:gd name="T117" fmla="*/ 15 h 149"/>
                <a:gd name="T118" fmla="*/ 0 w 178"/>
                <a:gd name="T119" fmla="*/ 16 h 1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8"/>
                <a:gd name="T181" fmla="*/ 0 h 149"/>
                <a:gd name="T182" fmla="*/ 178 w 178"/>
                <a:gd name="T183" fmla="*/ 149 h 1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8" h="149">
                  <a:moveTo>
                    <a:pt x="0" y="138"/>
                  </a:moveTo>
                  <a:lnTo>
                    <a:pt x="0" y="138"/>
                  </a:lnTo>
                  <a:lnTo>
                    <a:pt x="1" y="140"/>
                  </a:lnTo>
                  <a:lnTo>
                    <a:pt x="2" y="140"/>
                  </a:lnTo>
                  <a:lnTo>
                    <a:pt x="14" y="139"/>
                  </a:lnTo>
                  <a:lnTo>
                    <a:pt x="18" y="141"/>
                  </a:lnTo>
                  <a:lnTo>
                    <a:pt x="19" y="141"/>
                  </a:lnTo>
                  <a:lnTo>
                    <a:pt x="20" y="140"/>
                  </a:lnTo>
                  <a:lnTo>
                    <a:pt x="21" y="136"/>
                  </a:lnTo>
                  <a:lnTo>
                    <a:pt x="22" y="134"/>
                  </a:lnTo>
                  <a:lnTo>
                    <a:pt x="23" y="134"/>
                  </a:lnTo>
                  <a:lnTo>
                    <a:pt x="24" y="134"/>
                  </a:lnTo>
                  <a:lnTo>
                    <a:pt x="27" y="135"/>
                  </a:lnTo>
                  <a:lnTo>
                    <a:pt x="30" y="136"/>
                  </a:lnTo>
                  <a:lnTo>
                    <a:pt x="33" y="135"/>
                  </a:lnTo>
                  <a:lnTo>
                    <a:pt x="39" y="132"/>
                  </a:lnTo>
                  <a:lnTo>
                    <a:pt x="41" y="132"/>
                  </a:lnTo>
                  <a:lnTo>
                    <a:pt x="43" y="131"/>
                  </a:lnTo>
                  <a:lnTo>
                    <a:pt x="46" y="132"/>
                  </a:lnTo>
                  <a:lnTo>
                    <a:pt x="48" y="131"/>
                  </a:lnTo>
                  <a:lnTo>
                    <a:pt x="49" y="129"/>
                  </a:lnTo>
                  <a:lnTo>
                    <a:pt x="51" y="127"/>
                  </a:lnTo>
                  <a:lnTo>
                    <a:pt x="53" y="126"/>
                  </a:lnTo>
                  <a:lnTo>
                    <a:pt x="71" y="126"/>
                  </a:lnTo>
                  <a:lnTo>
                    <a:pt x="73" y="127"/>
                  </a:lnTo>
                  <a:lnTo>
                    <a:pt x="72" y="130"/>
                  </a:lnTo>
                  <a:lnTo>
                    <a:pt x="67" y="133"/>
                  </a:lnTo>
                  <a:lnTo>
                    <a:pt x="67" y="134"/>
                  </a:lnTo>
                  <a:lnTo>
                    <a:pt x="67" y="135"/>
                  </a:lnTo>
                  <a:lnTo>
                    <a:pt x="69" y="136"/>
                  </a:lnTo>
                  <a:lnTo>
                    <a:pt x="67" y="138"/>
                  </a:lnTo>
                  <a:lnTo>
                    <a:pt x="67" y="140"/>
                  </a:lnTo>
                  <a:lnTo>
                    <a:pt x="67" y="141"/>
                  </a:lnTo>
                  <a:lnTo>
                    <a:pt x="69" y="143"/>
                  </a:lnTo>
                  <a:lnTo>
                    <a:pt x="71" y="144"/>
                  </a:lnTo>
                  <a:lnTo>
                    <a:pt x="72" y="145"/>
                  </a:lnTo>
                  <a:lnTo>
                    <a:pt x="72" y="146"/>
                  </a:lnTo>
                  <a:lnTo>
                    <a:pt x="73" y="147"/>
                  </a:lnTo>
                  <a:lnTo>
                    <a:pt x="77" y="149"/>
                  </a:lnTo>
                  <a:lnTo>
                    <a:pt x="78" y="149"/>
                  </a:lnTo>
                  <a:lnTo>
                    <a:pt x="79" y="148"/>
                  </a:lnTo>
                  <a:lnTo>
                    <a:pt x="84" y="144"/>
                  </a:lnTo>
                  <a:lnTo>
                    <a:pt x="87" y="138"/>
                  </a:lnTo>
                  <a:lnTo>
                    <a:pt x="89" y="135"/>
                  </a:lnTo>
                  <a:lnTo>
                    <a:pt x="92" y="134"/>
                  </a:lnTo>
                  <a:lnTo>
                    <a:pt x="93" y="134"/>
                  </a:lnTo>
                  <a:lnTo>
                    <a:pt x="96" y="134"/>
                  </a:lnTo>
                  <a:lnTo>
                    <a:pt x="94" y="132"/>
                  </a:lnTo>
                  <a:lnTo>
                    <a:pt x="93" y="130"/>
                  </a:lnTo>
                  <a:lnTo>
                    <a:pt x="91" y="129"/>
                  </a:lnTo>
                  <a:lnTo>
                    <a:pt x="90" y="127"/>
                  </a:lnTo>
                  <a:lnTo>
                    <a:pt x="91" y="125"/>
                  </a:lnTo>
                  <a:lnTo>
                    <a:pt x="93" y="121"/>
                  </a:lnTo>
                  <a:lnTo>
                    <a:pt x="94" y="121"/>
                  </a:lnTo>
                  <a:lnTo>
                    <a:pt x="96" y="120"/>
                  </a:lnTo>
                  <a:lnTo>
                    <a:pt x="96" y="121"/>
                  </a:lnTo>
                  <a:lnTo>
                    <a:pt x="96" y="122"/>
                  </a:lnTo>
                  <a:lnTo>
                    <a:pt x="96" y="124"/>
                  </a:lnTo>
                  <a:lnTo>
                    <a:pt x="96" y="125"/>
                  </a:lnTo>
                  <a:lnTo>
                    <a:pt x="97" y="124"/>
                  </a:lnTo>
                  <a:lnTo>
                    <a:pt x="97" y="123"/>
                  </a:lnTo>
                  <a:lnTo>
                    <a:pt x="98" y="124"/>
                  </a:lnTo>
                  <a:lnTo>
                    <a:pt x="99" y="125"/>
                  </a:lnTo>
                  <a:lnTo>
                    <a:pt x="100" y="126"/>
                  </a:lnTo>
                  <a:lnTo>
                    <a:pt x="101" y="127"/>
                  </a:lnTo>
                  <a:lnTo>
                    <a:pt x="100" y="127"/>
                  </a:lnTo>
                  <a:lnTo>
                    <a:pt x="99" y="129"/>
                  </a:lnTo>
                  <a:lnTo>
                    <a:pt x="100" y="129"/>
                  </a:lnTo>
                  <a:lnTo>
                    <a:pt x="105" y="127"/>
                  </a:lnTo>
                  <a:lnTo>
                    <a:pt x="115" y="126"/>
                  </a:lnTo>
                  <a:lnTo>
                    <a:pt x="118" y="126"/>
                  </a:lnTo>
                  <a:lnTo>
                    <a:pt x="119" y="125"/>
                  </a:lnTo>
                  <a:lnTo>
                    <a:pt x="121" y="122"/>
                  </a:lnTo>
                  <a:lnTo>
                    <a:pt x="124" y="120"/>
                  </a:lnTo>
                  <a:lnTo>
                    <a:pt x="124" y="119"/>
                  </a:lnTo>
                  <a:lnTo>
                    <a:pt x="125" y="119"/>
                  </a:lnTo>
                  <a:lnTo>
                    <a:pt x="128" y="120"/>
                  </a:lnTo>
                  <a:lnTo>
                    <a:pt x="127" y="121"/>
                  </a:lnTo>
                  <a:lnTo>
                    <a:pt x="126" y="122"/>
                  </a:lnTo>
                  <a:lnTo>
                    <a:pt x="126" y="124"/>
                  </a:lnTo>
                  <a:lnTo>
                    <a:pt x="127" y="126"/>
                  </a:lnTo>
                  <a:lnTo>
                    <a:pt x="127" y="129"/>
                  </a:lnTo>
                  <a:lnTo>
                    <a:pt x="129" y="127"/>
                  </a:lnTo>
                  <a:lnTo>
                    <a:pt x="130" y="126"/>
                  </a:lnTo>
                  <a:lnTo>
                    <a:pt x="131" y="124"/>
                  </a:lnTo>
                  <a:lnTo>
                    <a:pt x="132" y="121"/>
                  </a:lnTo>
                  <a:lnTo>
                    <a:pt x="132" y="119"/>
                  </a:lnTo>
                  <a:lnTo>
                    <a:pt x="134" y="119"/>
                  </a:lnTo>
                  <a:lnTo>
                    <a:pt x="139" y="117"/>
                  </a:lnTo>
                  <a:lnTo>
                    <a:pt x="140" y="118"/>
                  </a:lnTo>
                  <a:lnTo>
                    <a:pt x="140" y="120"/>
                  </a:lnTo>
                  <a:lnTo>
                    <a:pt x="141" y="119"/>
                  </a:lnTo>
                  <a:lnTo>
                    <a:pt x="140" y="115"/>
                  </a:lnTo>
                  <a:lnTo>
                    <a:pt x="140" y="113"/>
                  </a:lnTo>
                  <a:lnTo>
                    <a:pt x="142" y="112"/>
                  </a:lnTo>
                  <a:lnTo>
                    <a:pt x="143" y="110"/>
                  </a:lnTo>
                  <a:lnTo>
                    <a:pt x="144" y="110"/>
                  </a:lnTo>
                  <a:lnTo>
                    <a:pt x="146" y="110"/>
                  </a:lnTo>
                  <a:lnTo>
                    <a:pt x="147" y="111"/>
                  </a:lnTo>
                  <a:lnTo>
                    <a:pt x="146" y="112"/>
                  </a:lnTo>
                  <a:lnTo>
                    <a:pt x="144" y="115"/>
                  </a:lnTo>
                  <a:lnTo>
                    <a:pt x="143" y="116"/>
                  </a:lnTo>
                  <a:lnTo>
                    <a:pt x="144" y="117"/>
                  </a:lnTo>
                  <a:lnTo>
                    <a:pt x="144" y="118"/>
                  </a:lnTo>
                  <a:lnTo>
                    <a:pt x="143" y="119"/>
                  </a:lnTo>
                  <a:lnTo>
                    <a:pt x="143" y="120"/>
                  </a:lnTo>
                  <a:lnTo>
                    <a:pt x="143" y="121"/>
                  </a:lnTo>
                  <a:lnTo>
                    <a:pt x="143" y="122"/>
                  </a:lnTo>
                  <a:lnTo>
                    <a:pt x="143" y="123"/>
                  </a:lnTo>
                  <a:lnTo>
                    <a:pt x="144" y="123"/>
                  </a:lnTo>
                  <a:lnTo>
                    <a:pt x="148" y="121"/>
                  </a:lnTo>
                  <a:lnTo>
                    <a:pt x="152" y="118"/>
                  </a:lnTo>
                  <a:lnTo>
                    <a:pt x="153" y="116"/>
                  </a:lnTo>
                  <a:lnTo>
                    <a:pt x="153" y="113"/>
                  </a:lnTo>
                  <a:lnTo>
                    <a:pt x="154" y="112"/>
                  </a:lnTo>
                  <a:lnTo>
                    <a:pt x="156" y="110"/>
                  </a:lnTo>
                  <a:lnTo>
                    <a:pt x="159" y="108"/>
                  </a:lnTo>
                  <a:lnTo>
                    <a:pt x="159" y="107"/>
                  </a:lnTo>
                  <a:lnTo>
                    <a:pt x="157" y="104"/>
                  </a:lnTo>
                  <a:lnTo>
                    <a:pt x="156" y="103"/>
                  </a:lnTo>
                  <a:lnTo>
                    <a:pt x="155" y="100"/>
                  </a:lnTo>
                  <a:lnTo>
                    <a:pt x="156" y="97"/>
                  </a:lnTo>
                  <a:lnTo>
                    <a:pt x="158" y="89"/>
                  </a:lnTo>
                  <a:lnTo>
                    <a:pt x="159" y="88"/>
                  </a:lnTo>
                  <a:lnTo>
                    <a:pt x="160" y="86"/>
                  </a:lnTo>
                  <a:lnTo>
                    <a:pt x="161" y="83"/>
                  </a:lnTo>
                  <a:lnTo>
                    <a:pt x="162" y="78"/>
                  </a:lnTo>
                  <a:lnTo>
                    <a:pt x="161" y="69"/>
                  </a:lnTo>
                  <a:lnTo>
                    <a:pt x="161" y="64"/>
                  </a:lnTo>
                  <a:lnTo>
                    <a:pt x="162" y="61"/>
                  </a:lnTo>
                  <a:lnTo>
                    <a:pt x="166" y="60"/>
                  </a:lnTo>
                  <a:lnTo>
                    <a:pt x="167" y="58"/>
                  </a:lnTo>
                  <a:lnTo>
                    <a:pt x="168" y="58"/>
                  </a:lnTo>
                  <a:lnTo>
                    <a:pt x="169" y="60"/>
                  </a:lnTo>
                  <a:lnTo>
                    <a:pt x="170" y="61"/>
                  </a:lnTo>
                  <a:lnTo>
                    <a:pt x="170" y="60"/>
                  </a:lnTo>
                  <a:lnTo>
                    <a:pt x="170" y="54"/>
                  </a:lnTo>
                  <a:lnTo>
                    <a:pt x="170" y="51"/>
                  </a:lnTo>
                  <a:lnTo>
                    <a:pt x="171" y="50"/>
                  </a:lnTo>
                  <a:lnTo>
                    <a:pt x="172" y="49"/>
                  </a:lnTo>
                  <a:lnTo>
                    <a:pt x="173" y="49"/>
                  </a:lnTo>
                  <a:lnTo>
                    <a:pt x="174" y="48"/>
                  </a:lnTo>
                  <a:lnTo>
                    <a:pt x="175" y="48"/>
                  </a:lnTo>
                  <a:lnTo>
                    <a:pt x="176" y="46"/>
                  </a:lnTo>
                  <a:lnTo>
                    <a:pt x="177" y="43"/>
                  </a:lnTo>
                  <a:lnTo>
                    <a:pt x="178" y="37"/>
                  </a:lnTo>
                  <a:lnTo>
                    <a:pt x="178" y="35"/>
                  </a:lnTo>
                  <a:lnTo>
                    <a:pt x="177" y="32"/>
                  </a:lnTo>
                  <a:lnTo>
                    <a:pt x="175" y="26"/>
                  </a:lnTo>
                  <a:lnTo>
                    <a:pt x="172" y="19"/>
                  </a:lnTo>
                  <a:lnTo>
                    <a:pt x="170" y="16"/>
                  </a:lnTo>
                  <a:lnTo>
                    <a:pt x="168" y="12"/>
                  </a:lnTo>
                  <a:lnTo>
                    <a:pt x="169" y="4"/>
                  </a:lnTo>
                  <a:lnTo>
                    <a:pt x="169" y="2"/>
                  </a:lnTo>
                  <a:lnTo>
                    <a:pt x="168" y="1"/>
                  </a:lnTo>
                  <a:lnTo>
                    <a:pt x="162" y="0"/>
                  </a:lnTo>
                  <a:lnTo>
                    <a:pt x="161" y="0"/>
                  </a:lnTo>
                  <a:lnTo>
                    <a:pt x="160" y="0"/>
                  </a:lnTo>
                  <a:lnTo>
                    <a:pt x="158" y="5"/>
                  </a:lnTo>
                  <a:lnTo>
                    <a:pt x="158" y="7"/>
                  </a:lnTo>
                  <a:lnTo>
                    <a:pt x="160" y="8"/>
                  </a:lnTo>
                  <a:lnTo>
                    <a:pt x="166" y="6"/>
                  </a:lnTo>
                  <a:lnTo>
                    <a:pt x="167" y="6"/>
                  </a:lnTo>
                  <a:lnTo>
                    <a:pt x="167" y="7"/>
                  </a:lnTo>
                  <a:lnTo>
                    <a:pt x="166" y="11"/>
                  </a:lnTo>
                  <a:lnTo>
                    <a:pt x="164" y="12"/>
                  </a:lnTo>
                  <a:lnTo>
                    <a:pt x="163" y="13"/>
                  </a:lnTo>
                  <a:lnTo>
                    <a:pt x="161" y="12"/>
                  </a:lnTo>
                  <a:lnTo>
                    <a:pt x="160" y="12"/>
                  </a:lnTo>
                  <a:lnTo>
                    <a:pt x="159" y="13"/>
                  </a:lnTo>
                  <a:lnTo>
                    <a:pt x="158" y="13"/>
                  </a:lnTo>
                  <a:lnTo>
                    <a:pt x="157" y="12"/>
                  </a:lnTo>
                  <a:lnTo>
                    <a:pt x="156" y="10"/>
                  </a:lnTo>
                  <a:lnTo>
                    <a:pt x="156" y="8"/>
                  </a:lnTo>
                  <a:lnTo>
                    <a:pt x="156" y="7"/>
                  </a:lnTo>
                  <a:lnTo>
                    <a:pt x="156" y="6"/>
                  </a:lnTo>
                  <a:lnTo>
                    <a:pt x="154" y="6"/>
                  </a:lnTo>
                  <a:lnTo>
                    <a:pt x="153" y="6"/>
                  </a:lnTo>
                  <a:lnTo>
                    <a:pt x="152" y="7"/>
                  </a:lnTo>
                  <a:lnTo>
                    <a:pt x="152" y="10"/>
                  </a:lnTo>
                  <a:lnTo>
                    <a:pt x="149" y="12"/>
                  </a:lnTo>
                  <a:lnTo>
                    <a:pt x="146" y="15"/>
                  </a:lnTo>
                  <a:lnTo>
                    <a:pt x="144" y="18"/>
                  </a:lnTo>
                  <a:lnTo>
                    <a:pt x="144" y="19"/>
                  </a:lnTo>
                  <a:lnTo>
                    <a:pt x="145" y="21"/>
                  </a:lnTo>
                  <a:lnTo>
                    <a:pt x="144" y="25"/>
                  </a:lnTo>
                  <a:lnTo>
                    <a:pt x="143" y="28"/>
                  </a:lnTo>
                  <a:lnTo>
                    <a:pt x="142" y="29"/>
                  </a:lnTo>
                  <a:lnTo>
                    <a:pt x="143" y="30"/>
                  </a:lnTo>
                  <a:lnTo>
                    <a:pt x="143" y="32"/>
                  </a:lnTo>
                  <a:lnTo>
                    <a:pt x="144" y="32"/>
                  </a:lnTo>
                  <a:lnTo>
                    <a:pt x="145" y="32"/>
                  </a:lnTo>
                  <a:lnTo>
                    <a:pt x="146" y="32"/>
                  </a:lnTo>
                  <a:lnTo>
                    <a:pt x="146" y="34"/>
                  </a:lnTo>
                  <a:lnTo>
                    <a:pt x="146" y="37"/>
                  </a:lnTo>
                  <a:lnTo>
                    <a:pt x="144" y="43"/>
                  </a:lnTo>
                  <a:lnTo>
                    <a:pt x="141" y="53"/>
                  </a:lnTo>
                  <a:lnTo>
                    <a:pt x="139" y="56"/>
                  </a:lnTo>
                  <a:lnTo>
                    <a:pt x="138" y="62"/>
                  </a:lnTo>
                  <a:lnTo>
                    <a:pt x="136" y="65"/>
                  </a:lnTo>
                  <a:lnTo>
                    <a:pt x="134" y="67"/>
                  </a:lnTo>
                  <a:lnTo>
                    <a:pt x="129" y="71"/>
                  </a:lnTo>
                  <a:lnTo>
                    <a:pt x="124" y="77"/>
                  </a:lnTo>
                  <a:lnTo>
                    <a:pt x="118" y="80"/>
                  </a:lnTo>
                  <a:lnTo>
                    <a:pt x="112" y="83"/>
                  </a:lnTo>
                  <a:lnTo>
                    <a:pt x="108" y="85"/>
                  </a:lnTo>
                  <a:lnTo>
                    <a:pt x="104" y="88"/>
                  </a:lnTo>
                  <a:lnTo>
                    <a:pt x="102" y="90"/>
                  </a:lnTo>
                  <a:lnTo>
                    <a:pt x="100" y="89"/>
                  </a:lnTo>
                  <a:lnTo>
                    <a:pt x="99" y="89"/>
                  </a:lnTo>
                  <a:lnTo>
                    <a:pt x="98" y="86"/>
                  </a:lnTo>
                  <a:lnTo>
                    <a:pt x="99" y="84"/>
                  </a:lnTo>
                  <a:lnTo>
                    <a:pt x="99" y="83"/>
                  </a:lnTo>
                  <a:lnTo>
                    <a:pt x="98" y="84"/>
                  </a:lnTo>
                  <a:lnTo>
                    <a:pt x="97" y="84"/>
                  </a:lnTo>
                  <a:lnTo>
                    <a:pt x="96" y="82"/>
                  </a:lnTo>
                  <a:lnTo>
                    <a:pt x="97" y="81"/>
                  </a:lnTo>
                  <a:lnTo>
                    <a:pt x="98" y="81"/>
                  </a:lnTo>
                  <a:lnTo>
                    <a:pt x="99" y="81"/>
                  </a:lnTo>
                  <a:lnTo>
                    <a:pt x="100" y="80"/>
                  </a:lnTo>
                  <a:lnTo>
                    <a:pt x="100" y="79"/>
                  </a:lnTo>
                  <a:lnTo>
                    <a:pt x="101" y="80"/>
                  </a:lnTo>
                  <a:lnTo>
                    <a:pt x="102" y="80"/>
                  </a:lnTo>
                  <a:lnTo>
                    <a:pt x="103" y="79"/>
                  </a:lnTo>
                  <a:lnTo>
                    <a:pt x="103" y="77"/>
                  </a:lnTo>
                  <a:lnTo>
                    <a:pt x="103" y="76"/>
                  </a:lnTo>
                  <a:lnTo>
                    <a:pt x="102" y="76"/>
                  </a:lnTo>
                  <a:lnTo>
                    <a:pt x="101" y="76"/>
                  </a:lnTo>
                  <a:lnTo>
                    <a:pt x="96" y="77"/>
                  </a:lnTo>
                  <a:lnTo>
                    <a:pt x="93" y="79"/>
                  </a:lnTo>
                  <a:lnTo>
                    <a:pt x="93" y="82"/>
                  </a:lnTo>
                  <a:lnTo>
                    <a:pt x="94" y="86"/>
                  </a:lnTo>
                  <a:lnTo>
                    <a:pt x="93" y="90"/>
                  </a:lnTo>
                  <a:lnTo>
                    <a:pt x="84" y="100"/>
                  </a:lnTo>
                  <a:lnTo>
                    <a:pt x="83" y="103"/>
                  </a:lnTo>
                  <a:lnTo>
                    <a:pt x="83" y="104"/>
                  </a:lnTo>
                  <a:lnTo>
                    <a:pt x="83" y="107"/>
                  </a:lnTo>
                  <a:lnTo>
                    <a:pt x="84" y="109"/>
                  </a:lnTo>
                  <a:lnTo>
                    <a:pt x="83" y="109"/>
                  </a:lnTo>
                  <a:lnTo>
                    <a:pt x="82" y="109"/>
                  </a:lnTo>
                  <a:lnTo>
                    <a:pt x="80" y="111"/>
                  </a:lnTo>
                  <a:lnTo>
                    <a:pt x="78" y="112"/>
                  </a:lnTo>
                  <a:lnTo>
                    <a:pt x="76" y="112"/>
                  </a:lnTo>
                  <a:lnTo>
                    <a:pt x="74" y="112"/>
                  </a:lnTo>
                  <a:lnTo>
                    <a:pt x="72" y="112"/>
                  </a:lnTo>
                  <a:lnTo>
                    <a:pt x="71" y="113"/>
                  </a:lnTo>
                  <a:lnTo>
                    <a:pt x="71" y="112"/>
                  </a:lnTo>
                  <a:lnTo>
                    <a:pt x="71" y="110"/>
                  </a:lnTo>
                  <a:lnTo>
                    <a:pt x="71" y="109"/>
                  </a:lnTo>
                  <a:lnTo>
                    <a:pt x="71" y="108"/>
                  </a:lnTo>
                  <a:lnTo>
                    <a:pt x="70" y="108"/>
                  </a:lnTo>
                  <a:lnTo>
                    <a:pt x="69" y="108"/>
                  </a:lnTo>
                  <a:lnTo>
                    <a:pt x="65" y="109"/>
                  </a:lnTo>
                  <a:lnTo>
                    <a:pt x="60" y="110"/>
                  </a:lnTo>
                  <a:lnTo>
                    <a:pt x="55" y="110"/>
                  </a:lnTo>
                  <a:lnTo>
                    <a:pt x="42" y="111"/>
                  </a:lnTo>
                  <a:lnTo>
                    <a:pt x="31" y="113"/>
                  </a:lnTo>
                  <a:lnTo>
                    <a:pt x="29" y="113"/>
                  </a:lnTo>
                  <a:lnTo>
                    <a:pt x="29" y="115"/>
                  </a:lnTo>
                  <a:lnTo>
                    <a:pt x="29" y="116"/>
                  </a:lnTo>
                  <a:lnTo>
                    <a:pt x="28" y="117"/>
                  </a:lnTo>
                  <a:lnTo>
                    <a:pt x="15" y="125"/>
                  </a:lnTo>
                  <a:lnTo>
                    <a:pt x="11" y="129"/>
                  </a:lnTo>
                  <a:lnTo>
                    <a:pt x="8" y="131"/>
                  </a:lnTo>
                  <a:lnTo>
                    <a:pt x="6" y="132"/>
                  </a:lnTo>
                  <a:lnTo>
                    <a:pt x="4" y="132"/>
                  </a:lnTo>
                  <a:lnTo>
                    <a:pt x="2" y="132"/>
                  </a:lnTo>
                  <a:lnTo>
                    <a:pt x="1" y="133"/>
                  </a:lnTo>
                  <a:lnTo>
                    <a:pt x="1" y="135"/>
                  </a:lnTo>
                  <a:lnTo>
                    <a:pt x="1" y="136"/>
                  </a:lnTo>
                  <a:lnTo>
                    <a:pt x="1" y="137"/>
                  </a:lnTo>
                  <a:lnTo>
                    <a:pt x="0" y="137"/>
                  </a:lnTo>
                  <a:lnTo>
                    <a:pt x="0" y="13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49" name="Freeform 4772"/>
            <p:cNvSpPr>
              <a:spLocks/>
            </p:cNvSpPr>
            <p:nvPr/>
          </p:nvSpPr>
          <p:spPr bwMode="auto">
            <a:xfrm>
              <a:off x="4892" y="2127"/>
              <a:ext cx="3" cy="6"/>
            </a:xfrm>
            <a:custGeom>
              <a:avLst/>
              <a:gdLst>
                <a:gd name="T0" fmla="*/ 0 w 4"/>
                <a:gd name="T1" fmla="*/ 3 h 7"/>
                <a:gd name="T2" fmla="*/ 0 w 4"/>
                <a:gd name="T3" fmla="*/ 3 h 7"/>
                <a:gd name="T4" fmla="*/ 0 w 4"/>
                <a:gd name="T5" fmla="*/ 3 h 7"/>
                <a:gd name="T6" fmla="*/ 1 w 4"/>
                <a:gd name="T7" fmla="*/ 3 h 7"/>
                <a:gd name="T8" fmla="*/ 1 w 4"/>
                <a:gd name="T9" fmla="*/ 3 h 7"/>
                <a:gd name="T10" fmla="*/ 2 w 4"/>
                <a:gd name="T11" fmla="*/ 3 h 7"/>
                <a:gd name="T12" fmla="*/ 2 w 4"/>
                <a:gd name="T13" fmla="*/ 2 h 7"/>
                <a:gd name="T14" fmla="*/ 2 w 4"/>
                <a:gd name="T15" fmla="*/ 2 h 7"/>
                <a:gd name="T16" fmla="*/ 2 w 4"/>
                <a:gd name="T17" fmla="*/ 0 h 7"/>
                <a:gd name="T18" fmla="*/ 2 w 4"/>
                <a:gd name="T19" fmla="*/ 0 h 7"/>
                <a:gd name="T20" fmla="*/ 2 w 4"/>
                <a:gd name="T21" fmla="*/ 0 h 7"/>
                <a:gd name="T22" fmla="*/ 1 w 4"/>
                <a:gd name="T23" fmla="*/ 1 h 7"/>
                <a:gd name="T24" fmla="*/ 0 w 4"/>
                <a:gd name="T25" fmla="*/ 3 h 7"/>
                <a:gd name="T26" fmla="*/ 0 w 4"/>
                <a:gd name="T27" fmla="*/ 3 h 7"/>
                <a:gd name="T28" fmla="*/ 0 w 4"/>
                <a:gd name="T29" fmla="*/ 3 h 7"/>
                <a:gd name="T30" fmla="*/ 1 w 4"/>
                <a:gd name="T31" fmla="*/ 3 h 7"/>
                <a:gd name="T32" fmla="*/ 0 w 4"/>
                <a:gd name="T33" fmla="*/ 3 h 7"/>
                <a:gd name="T34" fmla="*/ 0 w 4"/>
                <a:gd name="T35" fmla="*/ 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7"/>
                <a:gd name="T56" fmla="*/ 4 w 4"/>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7">
                  <a:moveTo>
                    <a:pt x="0" y="7"/>
                  </a:moveTo>
                  <a:lnTo>
                    <a:pt x="0" y="7"/>
                  </a:lnTo>
                  <a:lnTo>
                    <a:pt x="1" y="7"/>
                  </a:lnTo>
                  <a:lnTo>
                    <a:pt x="3" y="5"/>
                  </a:lnTo>
                  <a:lnTo>
                    <a:pt x="4" y="2"/>
                  </a:lnTo>
                  <a:lnTo>
                    <a:pt x="4" y="0"/>
                  </a:lnTo>
                  <a:lnTo>
                    <a:pt x="3" y="0"/>
                  </a:lnTo>
                  <a:lnTo>
                    <a:pt x="1" y="1"/>
                  </a:lnTo>
                  <a:lnTo>
                    <a:pt x="0" y="3"/>
                  </a:lnTo>
                  <a:lnTo>
                    <a:pt x="0" y="4"/>
                  </a:lnTo>
                  <a:lnTo>
                    <a:pt x="1" y="6"/>
                  </a:lnTo>
                  <a:lnTo>
                    <a:pt x="0"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0" name="Freeform 4773"/>
            <p:cNvSpPr>
              <a:spLocks/>
            </p:cNvSpPr>
            <p:nvPr/>
          </p:nvSpPr>
          <p:spPr bwMode="auto">
            <a:xfrm>
              <a:off x="4769" y="2208"/>
              <a:ext cx="3" cy="3"/>
            </a:xfrm>
            <a:custGeom>
              <a:avLst/>
              <a:gdLst>
                <a:gd name="T0" fmla="*/ 1 w 3"/>
                <a:gd name="T1" fmla="*/ 1 h 3"/>
                <a:gd name="T2" fmla="*/ 1 w 3"/>
                <a:gd name="T3" fmla="*/ 1 h 3"/>
                <a:gd name="T4" fmla="*/ 0 w 3"/>
                <a:gd name="T5" fmla="*/ 3 h 3"/>
                <a:gd name="T6" fmla="*/ 1 w 3"/>
                <a:gd name="T7" fmla="*/ 3 h 3"/>
                <a:gd name="T8" fmla="*/ 3 w 3"/>
                <a:gd name="T9" fmla="*/ 3 h 3"/>
                <a:gd name="T10" fmla="*/ 3 w 3"/>
                <a:gd name="T11" fmla="*/ 3 h 3"/>
                <a:gd name="T12" fmla="*/ 3 w 3"/>
                <a:gd name="T13" fmla="*/ 2 h 3"/>
                <a:gd name="T14" fmla="*/ 3 w 3"/>
                <a:gd name="T15" fmla="*/ 1 h 3"/>
                <a:gd name="T16" fmla="*/ 3 w 3"/>
                <a:gd name="T17" fmla="*/ 1 h 3"/>
                <a:gd name="T18" fmla="*/ 2 w 3"/>
                <a:gd name="T19" fmla="*/ 0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1"/>
                  </a:moveTo>
                  <a:lnTo>
                    <a:pt x="1" y="1"/>
                  </a:lnTo>
                  <a:lnTo>
                    <a:pt x="0" y="3"/>
                  </a:lnTo>
                  <a:lnTo>
                    <a:pt x="1" y="3"/>
                  </a:lnTo>
                  <a:lnTo>
                    <a:pt x="3" y="3"/>
                  </a:lnTo>
                  <a:lnTo>
                    <a:pt x="3" y="2"/>
                  </a:lnTo>
                  <a:lnTo>
                    <a:pt x="3" y="1"/>
                  </a:lnTo>
                  <a:lnTo>
                    <a:pt x="2"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1" name="Freeform 4774"/>
            <p:cNvSpPr>
              <a:spLocks/>
            </p:cNvSpPr>
            <p:nvPr/>
          </p:nvSpPr>
          <p:spPr bwMode="auto">
            <a:xfrm>
              <a:off x="4775" y="2206"/>
              <a:ext cx="1" cy="1"/>
            </a:xfrm>
            <a:custGeom>
              <a:avLst/>
              <a:gdLst>
                <a:gd name="T0" fmla="*/ 1 w 1"/>
                <a:gd name="T1" fmla="*/ 1 h 2"/>
                <a:gd name="T2" fmla="*/ 1 w 1"/>
                <a:gd name="T3" fmla="*/ 1 h 2"/>
                <a:gd name="T4" fmla="*/ 1 w 1"/>
                <a:gd name="T5" fmla="*/ 0 h 2"/>
                <a:gd name="T6" fmla="*/ 0 w 1"/>
                <a:gd name="T7" fmla="*/ 0 h 2"/>
                <a:gd name="T8" fmla="*/ 0 w 1"/>
                <a:gd name="T9" fmla="*/ 1 h 2"/>
                <a:gd name="T10" fmla="*/ 0 w 1"/>
                <a:gd name="T11" fmla="*/ 1 h 2"/>
                <a:gd name="T12" fmla="*/ 0 w 1"/>
                <a:gd name="T13" fmla="*/ 1 h 2"/>
                <a:gd name="T14" fmla="*/ 1 w 1"/>
                <a:gd name="T15" fmla="*/ 1 h 2"/>
                <a:gd name="T16" fmla="*/ 1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1"/>
                  </a:moveTo>
                  <a:lnTo>
                    <a:pt x="1" y="1"/>
                  </a:lnTo>
                  <a:lnTo>
                    <a:pt x="1" y="0"/>
                  </a:lnTo>
                  <a:lnTo>
                    <a:pt x="0" y="0"/>
                  </a:lnTo>
                  <a:lnTo>
                    <a:pt x="0" y="2"/>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2" name="Freeform 4775"/>
            <p:cNvSpPr>
              <a:spLocks/>
            </p:cNvSpPr>
            <p:nvPr/>
          </p:nvSpPr>
          <p:spPr bwMode="auto">
            <a:xfrm>
              <a:off x="4787" y="2213"/>
              <a:ext cx="2" cy="4"/>
            </a:xfrm>
            <a:custGeom>
              <a:avLst/>
              <a:gdLst>
                <a:gd name="T0" fmla="*/ 1 w 3"/>
                <a:gd name="T1" fmla="*/ 1 h 6"/>
                <a:gd name="T2" fmla="*/ 1 w 3"/>
                <a:gd name="T3" fmla="*/ 1 h 6"/>
                <a:gd name="T4" fmla="*/ 1 w 3"/>
                <a:gd name="T5" fmla="*/ 1 h 6"/>
                <a:gd name="T6" fmla="*/ 1 w 3"/>
                <a:gd name="T7" fmla="*/ 1 h 6"/>
                <a:gd name="T8" fmla="*/ 1 w 3"/>
                <a:gd name="T9" fmla="*/ 1 h 6"/>
                <a:gd name="T10" fmla="*/ 1 w 3"/>
                <a:gd name="T11" fmla="*/ 0 h 6"/>
                <a:gd name="T12" fmla="*/ 1 w 3"/>
                <a:gd name="T13" fmla="*/ 0 h 6"/>
                <a:gd name="T14" fmla="*/ 1 w 3"/>
                <a:gd name="T15" fmla="*/ 0 h 6"/>
                <a:gd name="T16" fmla="*/ 0 w 3"/>
                <a:gd name="T17" fmla="*/ 0 h 6"/>
                <a:gd name="T18" fmla="*/ 0 w 3"/>
                <a:gd name="T19" fmla="*/ 1 h 6"/>
                <a:gd name="T20" fmla="*/ 0 w 3"/>
                <a:gd name="T21" fmla="*/ 1 h 6"/>
                <a:gd name="T22" fmla="*/ 0 w 3"/>
                <a:gd name="T23" fmla="*/ 1 h 6"/>
                <a:gd name="T24" fmla="*/ 1 w 3"/>
                <a:gd name="T25" fmla="*/ 1 h 6"/>
                <a:gd name="T26" fmla="*/ 1 w 3"/>
                <a:gd name="T27" fmla="*/ 1 h 6"/>
                <a:gd name="T28" fmla="*/ 1 w 3"/>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6"/>
                <a:gd name="T47" fmla="*/ 3 w 3"/>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6">
                  <a:moveTo>
                    <a:pt x="2" y="5"/>
                  </a:moveTo>
                  <a:lnTo>
                    <a:pt x="2" y="5"/>
                  </a:lnTo>
                  <a:lnTo>
                    <a:pt x="3" y="2"/>
                  </a:lnTo>
                  <a:lnTo>
                    <a:pt x="3" y="1"/>
                  </a:lnTo>
                  <a:lnTo>
                    <a:pt x="3" y="0"/>
                  </a:lnTo>
                  <a:lnTo>
                    <a:pt x="2" y="0"/>
                  </a:lnTo>
                  <a:lnTo>
                    <a:pt x="0" y="0"/>
                  </a:lnTo>
                  <a:lnTo>
                    <a:pt x="0" y="3"/>
                  </a:lnTo>
                  <a:lnTo>
                    <a:pt x="0" y="5"/>
                  </a:lnTo>
                  <a:lnTo>
                    <a:pt x="1" y="6"/>
                  </a:lnTo>
                  <a:lnTo>
                    <a:pt x="2"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3" name="Freeform 4776"/>
            <p:cNvSpPr>
              <a:spLocks/>
            </p:cNvSpPr>
            <p:nvPr/>
          </p:nvSpPr>
          <p:spPr bwMode="auto">
            <a:xfrm>
              <a:off x="4781" y="2191"/>
              <a:ext cx="31" cy="43"/>
            </a:xfrm>
            <a:custGeom>
              <a:avLst/>
              <a:gdLst>
                <a:gd name="T0" fmla="*/ 1 w 39"/>
                <a:gd name="T1" fmla="*/ 2 h 52"/>
                <a:gd name="T2" fmla="*/ 0 w 39"/>
                <a:gd name="T3" fmla="*/ 2 h 52"/>
                <a:gd name="T4" fmla="*/ 2 w 39"/>
                <a:gd name="T5" fmla="*/ 2 h 52"/>
                <a:gd name="T6" fmla="*/ 2 w 39"/>
                <a:gd name="T7" fmla="*/ 2 h 52"/>
                <a:gd name="T8" fmla="*/ 2 w 39"/>
                <a:gd name="T9" fmla="*/ 2 h 52"/>
                <a:gd name="T10" fmla="*/ 2 w 39"/>
                <a:gd name="T11" fmla="*/ 2 h 52"/>
                <a:gd name="T12" fmla="*/ 1 w 39"/>
                <a:gd name="T13" fmla="*/ 2 h 52"/>
                <a:gd name="T14" fmla="*/ 2 w 39"/>
                <a:gd name="T15" fmla="*/ 2 h 52"/>
                <a:gd name="T16" fmla="*/ 2 w 39"/>
                <a:gd name="T17" fmla="*/ 3 h 52"/>
                <a:gd name="T18" fmla="*/ 2 w 39"/>
                <a:gd name="T19" fmla="*/ 2 h 52"/>
                <a:gd name="T20" fmla="*/ 2 w 39"/>
                <a:gd name="T21" fmla="*/ 2 h 52"/>
                <a:gd name="T22" fmla="*/ 2 w 39"/>
                <a:gd name="T23" fmla="*/ 3 h 52"/>
                <a:gd name="T24" fmla="*/ 2 w 39"/>
                <a:gd name="T25" fmla="*/ 2 h 52"/>
                <a:gd name="T26" fmla="*/ 2 w 39"/>
                <a:gd name="T27" fmla="*/ 2 h 52"/>
                <a:gd name="T28" fmla="*/ 2 w 39"/>
                <a:gd name="T29" fmla="*/ 2 h 52"/>
                <a:gd name="T30" fmla="*/ 2 w 39"/>
                <a:gd name="T31" fmla="*/ 2 h 52"/>
                <a:gd name="T32" fmla="*/ 2 w 39"/>
                <a:gd name="T33" fmla="*/ 2 h 52"/>
                <a:gd name="T34" fmla="*/ 2 w 39"/>
                <a:gd name="T35" fmla="*/ 2 h 52"/>
                <a:gd name="T36" fmla="*/ 2 w 39"/>
                <a:gd name="T37" fmla="*/ 2 h 52"/>
                <a:gd name="T38" fmla="*/ 2 w 39"/>
                <a:gd name="T39" fmla="*/ 2 h 52"/>
                <a:gd name="T40" fmla="*/ 2 w 39"/>
                <a:gd name="T41" fmla="*/ 3 h 52"/>
                <a:gd name="T42" fmla="*/ 2 w 39"/>
                <a:gd name="T43" fmla="*/ 3 h 52"/>
                <a:gd name="T44" fmla="*/ 2 w 39"/>
                <a:gd name="T45" fmla="*/ 4 h 52"/>
                <a:gd name="T46" fmla="*/ 2 w 39"/>
                <a:gd name="T47" fmla="*/ 5 h 52"/>
                <a:gd name="T48" fmla="*/ 2 w 39"/>
                <a:gd name="T49" fmla="*/ 5 h 52"/>
                <a:gd name="T50" fmla="*/ 2 w 39"/>
                <a:gd name="T51" fmla="*/ 6 h 52"/>
                <a:gd name="T52" fmla="*/ 2 w 39"/>
                <a:gd name="T53" fmla="*/ 6 h 52"/>
                <a:gd name="T54" fmla="*/ 2 w 39"/>
                <a:gd name="T55" fmla="*/ 6 h 52"/>
                <a:gd name="T56" fmla="*/ 2 w 39"/>
                <a:gd name="T57" fmla="*/ 6 h 52"/>
                <a:gd name="T58" fmla="*/ 2 w 39"/>
                <a:gd name="T59" fmla="*/ 6 h 52"/>
                <a:gd name="T60" fmla="*/ 2 w 39"/>
                <a:gd name="T61" fmla="*/ 6 h 52"/>
                <a:gd name="T62" fmla="*/ 2 w 39"/>
                <a:gd name="T63" fmla="*/ 5 h 52"/>
                <a:gd name="T64" fmla="*/ 2 w 39"/>
                <a:gd name="T65" fmla="*/ 5 h 52"/>
                <a:gd name="T66" fmla="*/ 2 w 39"/>
                <a:gd name="T67" fmla="*/ 6 h 52"/>
                <a:gd name="T68" fmla="*/ 2 w 39"/>
                <a:gd name="T69" fmla="*/ 6 h 52"/>
                <a:gd name="T70" fmla="*/ 2 w 39"/>
                <a:gd name="T71" fmla="*/ 7 h 52"/>
                <a:gd name="T72" fmla="*/ 2 w 39"/>
                <a:gd name="T73" fmla="*/ 7 h 52"/>
                <a:gd name="T74" fmla="*/ 2 w 39"/>
                <a:gd name="T75" fmla="*/ 6 h 52"/>
                <a:gd name="T76" fmla="*/ 2 w 39"/>
                <a:gd name="T77" fmla="*/ 6 h 52"/>
                <a:gd name="T78" fmla="*/ 2 w 39"/>
                <a:gd name="T79" fmla="*/ 6 h 52"/>
                <a:gd name="T80" fmla="*/ 2 w 39"/>
                <a:gd name="T81" fmla="*/ 6 h 52"/>
                <a:gd name="T82" fmla="*/ 3 w 39"/>
                <a:gd name="T83" fmla="*/ 2 h 52"/>
                <a:gd name="T84" fmla="*/ 3 w 39"/>
                <a:gd name="T85" fmla="*/ 2 h 52"/>
                <a:gd name="T86" fmla="*/ 3 w 39"/>
                <a:gd name="T87" fmla="*/ 2 h 52"/>
                <a:gd name="T88" fmla="*/ 2 w 39"/>
                <a:gd name="T89" fmla="*/ 2 h 52"/>
                <a:gd name="T90" fmla="*/ 2 w 39"/>
                <a:gd name="T91" fmla="*/ 2 h 52"/>
                <a:gd name="T92" fmla="*/ 3 w 39"/>
                <a:gd name="T93" fmla="*/ 2 h 52"/>
                <a:gd name="T94" fmla="*/ 2 w 39"/>
                <a:gd name="T95" fmla="*/ 2 h 52"/>
                <a:gd name="T96" fmla="*/ 2 w 39"/>
                <a:gd name="T97" fmla="*/ 2 h 52"/>
                <a:gd name="T98" fmla="*/ 2 w 39"/>
                <a:gd name="T99" fmla="*/ 2 h 52"/>
                <a:gd name="T100" fmla="*/ 2 w 39"/>
                <a:gd name="T101" fmla="*/ 0 h 52"/>
                <a:gd name="T102" fmla="*/ 2 w 39"/>
                <a:gd name="T103" fmla="*/ 1 h 52"/>
                <a:gd name="T104" fmla="*/ 2 w 39"/>
                <a:gd name="T105" fmla="*/ 2 h 52"/>
                <a:gd name="T106" fmla="*/ 2 w 39"/>
                <a:gd name="T107" fmla="*/ 2 h 52"/>
                <a:gd name="T108" fmla="*/ 2 w 39"/>
                <a:gd name="T109" fmla="*/ 2 h 52"/>
                <a:gd name="T110" fmla="*/ 2 w 39"/>
                <a:gd name="T111" fmla="*/ 2 h 52"/>
                <a:gd name="T112" fmla="*/ 2 w 39"/>
                <a:gd name="T113" fmla="*/ 2 h 52"/>
                <a:gd name="T114" fmla="*/ 2 w 39"/>
                <a:gd name="T115" fmla="*/ 2 h 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
                <a:gd name="T175" fmla="*/ 0 h 52"/>
                <a:gd name="T176" fmla="*/ 39 w 39"/>
                <a:gd name="T177" fmla="*/ 52 h 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 h="52">
                  <a:moveTo>
                    <a:pt x="3" y="11"/>
                  </a:moveTo>
                  <a:lnTo>
                    <a:pt x="3" y="11"/>
                  </a:lnTo>
                  <a:lnTo>
                    <a:pt x="1" y="11"/>
                  </a:lnTo>
                  <a:lnTo>
                    <a:pt x="0" y="11"/>
                  </a:lnTo>
                  <a:lnTo>
                    <a:pt x="0" y="12"/>
                  </a:lnTo>
                  <a:lnTo>
                    <a:pt x="1" y="14"/>
                  </a:lnTo>
                  <a:lnTo>
                    <a:pt x="2" y="15"/>
                  </a:lnTo>
                  <a:lnTo>
                    <a:pt x="6" y="18"/>
                  </a:lnTo>
                  <a:lnTo>
                    <a:pt x="7" y="20"/>
                  </a:lnTo>
                  <a:lnTo>
                    <a:pt x="6" y="20"/>
                  </a:lnTo>
                  <a:lnTo>
                    <a:pt x="4" y="19"/>
                  </a:lnTo>
                  <a:lnTo>
                    <a:pt x="3" y="17"/>
                  </a:lnTo>
                  <a:lnTo>
                    <a:pt x="2" y="17"/>
                  </a:lnTo>
                  <a:lnTo>
                    <a:pt x="1" y="18"/>
                  </a:lnTo>
                  <a:lnTo>
                    <a:pt x="1" y="20"/>
                  </a:lnTo>
                  <a:lnTo>
                    <a:pt x="3" y="22"/>
                  </a:lnTo>
                  <a:lnTo>
                    <a:pt x="3" y="23"/>
                  </a:lnTo>
                  <a:lnTo>
                    <a:pt x="3" y="24"/>
                  </a:lnTo>
                  <a:lnTo>
                    <a:pt x="6" y="24"/>
                  </a:lnTo>
                  <a:lnTo>
                    <a:pt x="9" y="22"/>
                  </a:lnTo>
                  <a:lnTo>
                    <a:pt x="10" y="22"/>
                  </a:lnTo>
                  <a:lnTo>
                    <a:pt x="10" y="24"/>
                  </a:lnTo>
                  <a:lnTo>
                    <a:pt x="11" y="24"/>
                  </a:lnTo>
                  <a:lnTo>
                    <a:pt x="12" y="23"/>
                  </a:lnTo>
                  <a:lnTo>
                    <a:pt x="12" y="22"/>
                  </a:lnTo>
                  <a:lnTo>
                    <a:pt x="11" y="21"/>
                  </a:lnTo>
                  <a:lnTo>
                    <a:pt x="9" y="20"/>
                  </a:lnTo>
                  <a:lnTo>
                    <a:pt x="10" y="19"/>
                  </a:lnTo>
                  <a:lnTo>
                    <a:pt x="10" y="18"/>
                  </a:lnTo>
                  <a:lnTo>
                    <a:pt x="10" y="17"/>
                  </a:lnTo>
                  <a:lnTo>
                    <a:pt x="9" y="14"/>
                  </a:lnTo>
                  <a:lnTo>
                    <a:pt x="10" y="14"/>
                  </a:lnTo>
                  <a:lnTo>
                    <a:pt x="12" y="14"/>
                  </a:lnTo>
                  <a:lnTo>
                    <a:pt x="13" y="15"/>
                  </a:lnTo>
                  <a:lnTo>
                    <a:pt x="14" y="19"/>
                  </a:lnTo>
                  <a:lnTo>
                    <a:pt x="16" y="21"/>
                  </a:lnTo>
                  <a:lnTo>
                    <a:pt x="16" y="22"/>
                  </a:lnTo>
                  <a:lnTo>
                    <a:pt x="16" y="23"/>
                  </a:lnTo>
                  <a:lnTo>
                    <a:pt x="15" y="24"/>
                  </a:lnTo>
                  <a:lnTo>
                    <a:pt x="16" y="24"/>
                  </a:lnTo>
                  <a:lnTo>
                    <a:pt x="17" y="24"/>
                  </a:lnTo>
                  <a:lnTo>
                    <a:pt x="16" y="26"/>
                  </a:lnTo>
                  <a:lnTo>
                    <a:pt x="15" y="28"/>
                  </a:lnTo>
                  <a:lnTo>
                    <a:pt x="14" y="31"/>
                  </a:lnTo>
                  <a:lnTo>
                    <a:pt x="11" y="34"/>
                  </a:lnTo>
                  <a:lnTo>
                    <a:pt x="10" y="35"/>
                  </a:lnTo>
                  <a:lnTo>
                    <a:pt x="10" y="38"/>
                  </a:lnTo>
                  <a:lnTo>
                    <a:pt x="10" y="41"/>
                  </a:lnTo>
                  <a:lnTo>
                    <a:pt x="11" y="41"/>
                  </a:lnTo>
                  <a:lnTo>
                    <a:pt x="11" y="43"/>
                  </a:lnTo>
                  <a:lnTo>
                    <a:pt x="11" y="46"/>
                  </a:lnTo>
                  <a:lnTo>
                    <a:pt x="9" y="46"/>
                  </a:lnTo>
                  <a:lnTo>
                    <a:pt x="10" y="48"/>
                  </a:lnTo>
                  <a:lnTo>
                    <a:pt x="12" y="48"/>
                  </a:lnTo>
                  <a:lnTo>
                    <a:pt x="13" y="49"/>
                  </a:lnTo>
                  <a:lnTo>
                    <a:pt x="16" y="50"/>
                  </a:lnTo>
                  <a:lnTo>
                    <a:pt x="17" y="50"/>
                  </a:lnTo>
                  <a:lnTo>
                    <a:pt x="17" y="49"/>
                  </a:lnTo>
                  <a:lnTo>
                    <a:pt x="17" y="48"/>
                  </a:lnTo>
                  <a:lnTo>
                    <a:pt x="15" y="45"/>
                  </a:lnTo>
                  <a:lnTo>
                    <a:pt x="15" y="43"/>
                  </a:lnTo>
                  <a:lnTo>
                    <a:pt x="16" y="41"/>
                  </a:lnTo>
                  <a:lnTo>
                    <a:pt x="17" y="40"/>
                  </a:lnTo>
                  <a:lnTo>
                    <a:pt x="18" y="39"/>
                  </a:lnTo>
                  <a:lnTo>
                    <a:pt x="20" y="40"/>
                  </a:lnTo>
                  <a:lnTo>
                    <a:pt x="20" y="41"/>
                  </a:lnTo>
                  <a:lnTo>
                    <a:pt x="20" y="42"/>
                  </a:lnTo>
                  <a:lnTo>
                    <a:pt x="18" y="43"/>
                  </a:lnTo>
                  <a:lnTo>
                    <a:pt x="18" y="46"/>
                  </a:lnTo>
                  <a:lnTo>
                    <a:pt x="18" y="48"/>
                  </a:lnTo>
                  <a:lnTo>
                    <a:pt x="18" y="51"/>
                  </a:lnTo>
                  <a:lnTo>
                    <a:pt x="18" y="52"/>
                  </a:lnTo>
                  <a:lnTo>
                    <a:pt x="20" y="51"/>
                  </a:lnTo>
                  <a:lnTo>
                    <a:pt x="23" y="49"/>
                  </a:lnTo>
                  <a:lnTo>
                    <a:pt x="25" y="48"/>
                  </a:lnTo>
                  <a:lnTo>
                    <a:pt x="25" y="47"/>
                  </a:lnTo>
                  <a:lnTo>
                    <a:pt x="25" y="45"/>
                  </a:lnTo>
                  <a:lnTo>
                    <a:pt x="26" y="45"/>
                  </a:lnTo>
                  <a:lnTo>
                    <a:pt x="28" y="46"/>
                  </a:lnTo>
                  <a:lnTo>
                    <a:pt x="28" y="45"/>
                  </a:lnTo>
                  <a:lnTo>
                    <a:pt x="29" y="43"/>
                  </a:lnTo>
                  <a:lnTo>
                    <a:pt x="32" y="33"/>
                  </a:lnTo>
                  <a:lnTo>
                    <a:pt x="36" y="25"/>
                  </a:lnTo>
                  <a:lnTo>
                    <a:pt x="38" y="21"/>
                  </a:lnTo>
                  <a:lnTo>
                    <a:pt x="39" y="19"/>
                  </a:lnTo>
                  <a:lnTo>
                    <a:pt x="39" y="15"/>
                  </a:lnTo>
                  <a:lnTo>
                    <a:pt x="37" y="12"/>
                  </a:lnTo>
                  <a:lnTo>
                    <a:pt x="36" y="12"/>
                  </a:lnTo>
                  <a:lnTo>
                    <a:pt x="34" y="12"/>
                  </a:lnTo>
                  <a:lnTo>
                    <a:pt x="31" y="12"/>
                  </a:lnTo>
                  <a:lnTo>
                    <a:pt x="31" y="11"/>
                  </a:lnTo>
                  <a:lnTo>
                    <a:pt x="32" y="10"/>
                  </a:lnTo>
                  <a:lnTo>
                    <a:pt x="34" y="8"/>
                  </a:lnTo>
                  <a:lnTo>
                    <a:pt x="34" y="7"/>
                  </a:lnTo>
                  <a:lnTo>
                    <a:pt x="32" y="6"/>
                  </a:lnTo>
                  <a:lnTo>
                    <a:pt x="31" y="5"/>
                  </a:lnTo>
                  <a:lnTo>
                    <a:pt x="30" y="6"/>
                  </a:lnTo>
                  <a:lnTo>
                    <a:pt x="27" y="7"/>
                  </a:lnTo>
                  <a:lnTo>
                    <a:pt x="26" y="7"/>
                  </a:lnTo>
                  <a:lnTo>
                    <a:pt x="25" y="6"/>
                  </a:lnTo>
                  <a:lnTo>
                    <a:pt x="23" y="1"/>
                  </a:lnTo>
                  <a:lnTo>
                    <a:pt x="22" y="0"/>
                  </a:lnTo>
                  <a:lnTo>
                    <a:pt x="18" y="1"/>
                  </a:lnTo>
                  <a:lnTo>
                    <a:pt x="16" y="1"/>
                  </a:lnTo>
                  <a:lnTo>
                    <a:pt x="15" y="3"/>
                  </a:lnTo>
                  <a:lnTo>
                    <a:pt x="13" y="5"/>
                  </a:lnTo>
                  <a:lnTo>
                    <a:pt x="12" y="5"/>
                  </a:lnTo>
                  <a:lnTo>
                    <a:pt x="10" y="6"/>
                  </a:lnTo>
                  <a:lnTo>
                    <a:pt x="9" y="8"/>
                  </a:lnTo>
                  <a:lnTo>
                    <a:pt x="8" y="9"/>
                  </a:lnTo>
                  <a:lnTo>
                    <a:pt x="7" y="9"/>
                  </a:lnTo>
                  <a:lnTo>
                    <a:pt x="6" y="8"/>
                  </a:lnTo>
                  <a:lnTo>
                    <a:pt x="4" y="8"/>
                  </a:lnTo>
                  <a:lnTo>
                    <a:pt x="4" y="9"/>
                  </a:lnTo>
                  <a:lnTo>
                    <a:pt x="4" y="11"/>
                  </a:lnTo>
                  <a:lnTo>
                    <a:pt x="3" y="1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4" name="Freeform 4777"/>
            <p:cNvSpPr>
              <a:spLocks/>
            </p:cNvSpPr>
            <p:nvPr/>
          </p:nvSpPr>
          <p:spPr bwMode="auto">
            <a:xfrm>
              <a:off x="4813" y="2186"/>
              <a:ext cx="34" cy="23"/>
            </a:xfrm>
            <a:custGeom>
              <a:avLst/>
              <a:gdLst>
                <a:gd name="T0" fmla="*/ 2 w 42"/>
                <a:gd name="T1" fmla="*/ 2 h 29"/>
                <a:gd name="T2" fmla="*/ 1 w 42"/>
                <a:gd name="T3" fmla="*/ 2 h 29"/>
                <a:gd name="T4" fmla="*/ 2 w 42"/>
                <a:gd name="T5" fmla="*/ 2 h 29"/>
                <a:gd name="T6" fmla="*/ 2 w 42"/>
                <a:gd name="T7" fmla="*/ 2 h 29"/>
                <a:gd name="T8" fmla="*/ 2 w 42"/>
                <a:gd name="T9" fmla="*/ 2 h 29"/>
                <a:gd name="T10" fmla="*/ 2 w 42"/>
                <a:gd name="T11" fmla="*/ 2 h 29"/>
                <a:gd name="T12" fmla="*/ 2 w 42"/>
                <a:gd name="T13" fmla="*/ 2 h 29"/>
                <a:gd name="T14" fmla="*/ 2 w 42"/>
                <a:gd name="T15" fmla="*/ 2 h 29"/>
                <a:gd name="T16" fmla="*/ 2 w 42"/>
                <a:gd name="T17" fmla="*/ 2 h 29"/>
                <a:gd name="T18" fmla="*/ 2 w 42"/>
                <a:gd name="T19" fmla="*/ 2 h 29"/>
                <a:gd name="T20" fmla="*/ 2 w 42"/>
                <a:gd name="T21" fmla="*/ 2 h 29"/>
                <a:gd name="T22" fmla="*/ 2 w 42"/>
                <a:gd name="T23" fmla="*/ 2 h 29"/>
                <a:gd name="T24" fmla="*/ 2 w 42"/>
                <a:gd name="T25" fmla="*/ 2 h 29"/>
                <a:gd name="T26" fmla="*/ 2 w 42"/>
                <a:gd name="T27" fmla="*/ 2 h 29"/>
                <a:gd name="T28" fmla="*/ 2 w 42"/>
                <a:gd name="T29" fmla="*/ 2 h 29"/>
                <a:gd name="T30" fmla="*/ 2 w 42"/>
                <a:gd name="T31" fmla="*/ 2 h 29"/>
                <a:gd name="T32" fmla="*/ 2 w 42"/>
                <a:gd name="T33" fmla="*/ 2 h 29"/>
                <a:gd name="T34" fmla="*/ 2 w 42"/>
                <a:gd name="T35" fmla="*/ 2 h 29"/>
                <a:gd name="T36" fmla="*/ 2 w 42"/>
                <a:gd name="T37" fmla="*/ 2 h 29"/>
                <a:gd name="T38" fmla="*/ 2 w 42"/>
                <a:gd name="T39" fmla="*/ 2 h 29"/>
                <a:gd name="T40" fmla="*/ 2 w 42"/>
                <a:gd name="T41" fmla="*/ 2 h 29"/>
                <a:gd name="T42" fmla="*/ 2 w 42"/>
                <a:gd name="T43" fmla="*/ 2 h 29"/>
                <a:gd name="T44" fmla="*/ 3 w 42"/>
                <a:gd name="T45" fmla="*/ 2 h 29"/>
                <a:gd name="T46" fmla="*/ 3 w 42"/>
                <a:gd name="T47" fmla="*/ 2 h 29"/>
                <a:gd name="T48" fmla="*/ 3 w 42"/>
                <a:gd name="T49" fmla="*/ 2 h 29"/>
                <a:gd name="T50" fmla="*/ 4 w 42"/>
                <a:gd name="T51" fmla="*/ 2 h 29"/>
                <a:gd name="T52" fmla="*/ 4 w 42"/>
                <a:gd name="T53" fmla="*/ 2 h 29"/>
                <a:gd name="T54" fmla="*/ 4 w 42"/>
                <a:gd name="T55" fmla="*/ 2 h 29"/>
                <a:gd name="T56" fmla="*/ 4 w 42"/>
                <a:gd name="T57" fmla="*/ 2 h 29"/>
                <a:gd name="T58" fmla="*/ 4 w 42"/>
                <a:gd name="T59" fmla="*/ 2 h 29"/>
                <a:gd name="T60" fmla="*/ 4 w 42"/>
                <a:gd name="T61" fmla="*/ 2 h 29"/>
                <a:gd name="T62" fmla="*/ 4 w 42"/>
                <a:gd name="T63" fmla="*/ 2 h 29"/>
                <a:gd name="T64" fmla="*/ 3 w 42"/>
                <a:gd name="T65" fmla="*/ 1 h 29"/>
                <a:gd name="T66" fmla="*/ 2 w 42"/>
                <a:gd name="T67" fmla="*/ 0 h 29"/>
                <a:gd name="T68" fmla="*/ 2 w 42"/>
                <a:gd name="T69" fmla="*/ 1 h 29"/>
                <a:gd name="T70" fmla="*/ 2 w 42"/>
                <a:gd name="T71" fmla="*/ 2 h 29"/>
                <a:gd name="T72" fmla="*/ 2 w 42"/>
                <a:gd name="T73" fmla="*/ 2 h 29"/>
                <a:gd name="T74" fmla="*/ 2 w 42"/>
                <a:gd name="T75" fmla="*/ 2 h 29"/>
                <a:gd name="T76" fmla="*/ 2 w 42"/>
                <a:gd name="T77" fmla="*/ 2 h 29"/>
                <a:gd name="T78" fmla="*/ 2 w 42"/>
                <a:gd name="T79" fmla="*/ 2 h 29"/>
                <a:gd name="T80" fmla="*/ 2 w 42"/>
                <a:gd name="T81" fmla="*/ 2 h 29"/>
                <a:gd name="T82" fmla="*/ 2 w 42"/>
                <a:gd name="T83" fmla="*/ 2 h 29"/>
                <a:gd name="T84" fmla="*/ 2 w 42"/>
                <a:gd name="T85" fmla="*/ 2 h 29"/>
                <a:gd name="T86" fmla="*/ 2 w 42"/>
                <a:gd name="T87" fmla="*/ 2 h 29"/>
                <a:gd name="T88" fmla="*/ 2 w 42"/>
                <a:gd name="T89" fmla="*/ 2 h 29"/>
                <a:gd name="T90" fmla="*/ 2 w 42"/>
                <a:gd name="T91" fmla="*/ 2 h 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
                <a:gd name="T139" fmla="*/ 0 h 29"/>
                <a:gd name="T140" fmla="*/ 42 w 42"/>
                <a:gd name="T141" fmla="*/ 29 h 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 h="29">
                  <a:moveTo>
                    <a:pt x="2" y="16"/>
                  </a:moveTo>
                  <a:lnTo>
                    <a:pt x="2" y="16"/>
                  </a:lnTo>
                  <a:lnTo>
                    <a:pt x="0" y="17"/>
                  </a:lnTo>
                  <a:lnTo>
                    <a:pt x="1" y="17"/>
                  </a:lnTo>
                  <a:lnTo>
                    <a:pt x="4" y="16"/>
                  </a:lnTo>
                  <a:lnTo>
                    <a:pt x="5" y="17"/>
                  </a:lnTo>
                  <a:lnTo>
                    <a:pt x="5" y="18"/>
                  </a:lnTo>
                  <a:lnTo>
                    <a:pt x="6" y="18"/>
                  </a:lnTo>
                  <a:lnTo>
                    <a:pt x="6" y="19"/>
                  </a:lnTo>
                  <a:lnTo>
                    <a:pt x="6" y="20"/>
                  </a:lnTo>
                  <a:lnTo>
                    <a:pt x="5" y="22"/>
                  </a:lnTo>
                  <a:lnTo>
                    <a:pt x="6" y="24"/>
                  </a:lnTo>
                  <a:lnTo>
                    <a:pt x="6" y="25"/>
                  </a:lnTo>
                  <a:lnTo>
                    <a:pt x="6" y="26"/>
                  </a:lnTo>
                  <a:lnTo>
                    <a:pt x="8" y="26"/>
                  </a:lnTo>
                  <a:lnTo>
                    <a:pt x="9" y="26"/>
                  </a:lnTo>
                  <a:lnTo>
                    <a:pt x="9" y="28"/>
                  </a:lnTo>
                  <a:lnTo>
                    <a:pt x="10" y="29"/>
                  </a:lnTo>
                  <a:lnTo>
                    <a:pt x="12" y="29"/>
                  </a:lnTo>
                  <a:lnTo>
                    <a:pt x="14" y="29"/>
                  </a:lnTo>
                  <a:lnTo>
                    <a:pt x="15" y="29"/>
                  </a:lnTo>
                  <a:lnTo>
                    <a:pt x="15" y="28"/>
                  </a:lnTo>
                  <a:lnTo>
                    <a:pt x="15" y="26"/>
                  </a:lnTo>
                  <a:lnTo>
                    <a:pt x="16" y="25"/>
                  </a:lnTo>
                  <a:lnTo>
                    <a:pt x="17" y="22"/>
                  </a:lnTo>
                  <a:lnTo>
                    <a:pt x="20" y="19"/>
                  </a:lnTo>
                  <a:lnTo>
                    <a:pt x="25" y="15"/>
                  </a:lnTo>
                  <a:lnTo>
                    <a:pt x="27" y="15"/>
                  </a:lnTo>
                  <a:lnTo>
                    <a:pt x="29" y="15"/>
                  </a:lnTo>
                  <a:lnTo>
                    <a:pt x="32" y="19"/>
                  </a:lnTo>
                  <a:lnTo>
                    <a:pt x="33" y="20"/>
                  </a:lnTo>
                  <a:lnTo>
                    <a:pt x="34" y="19"/>
                  </a:lnTo>
                  <a:lnTo>
                    <a:pt x="34" y="16"/>
                  </a:lnTo>
                  <a:lnTo>
                    <a:pt x="39" y="13"/>
                  </a:lnTo>
                  <a:lnTo>
                    <a:pt x="42" y="10"/>
                  </a:lnTo>
                  <a:lnTo>
                    <a:pt x="42" y="8"/>
                  </a:lnTo>
                  <a:lnTo>
                    <a:pt x="42" y="7"/>
                  </a:lnTo>
                  <a:lnTo>
                    <a:pt x="41" y="6"/>
                  </a:lnTo>
                  <a:lnTo>
                    <a:pt x="41" y="5"/>
                  </a:lnTo>
                  <a:lnTo>
                    <a:pt x="41" y="3"/>
                  </a:lnTo>
                  <a:lnTo>
                    <a:pt x="41" y="2"/>
                  </a:lnTo>
                  <a:lnTo>
                    <a:pt x="40" y="2"/>
                  </a:lnTo>
                  <a:lnTo>
                    <a:pt x="32" y="1"/>
                  </a:lnTo>
                  <a:lnTo>
                    <a:pt x="29" y="0"/>
                  </a:lnTo>
                  <a:lnTo>
                    <a:pt x="25" y="1"/>
                  </a:lnTo>
                  <a:lnTo>
                    <a:pt x="25" y="2"/>
                  </a:lnTo>
                  <a:lnTo>
                    <a:pt x="25" y="4"/>
                  </a:lnTo>
                  <a:lnTo>
                    <a:pt x="25" y="5"/>
                  </a:lnTo>
                  <a:lnTo>
                    <a:pt x="24" y="6"/>
                  </a:lnTo>
                  <a:lnTo>
                    <a:pt x="19" y="7"/>
                  </a:lnTo>
                  <a:lnTo>
                    <a:pt x="17" y="7"/>
                  </a:lnTo>
                  <a:lnTo>
                    <a:pt x="15" y="6"/>
                  </a:lnTo>
                  <a:lnTo>
                    <a:pt x="14" y="4"/>
                  </a:lnTo>
                  <a:lnTo>
                    <a:pt x="13" y="4"/>
                  </a:lnTo>
                  <a:lnTo>
                    <a:pt x="12" y="6"/>
                  </a:lnTo>
                  <a:lnTo>
                    <a:pt x="11" y="7"/>
                  </a:lnTo>
                  <a:lnTo>
                    <a:pt x="11" y="10"/>
                  </a:lnTo>
                  <a:lnTo>
                    <a:pt x="10" y="11"/>
                  </a:lnTo>
                  <a:lnTo>
                    <a:pt x="8" y="13"/>
                  </a:lnTo>
                  <a:lnTo>
                    <a:pt x="2" y="1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5" name="Freeform 4778"/>
            <p:cNvSpPr>
              <a:spLocks/>
            </p:cNvSpPr>
            <p:nvPr/>
          </p:nvSpPr>
          <p:spPr bwMode="auto">
            <a:xfrm>
              <a:off x="4756" y="2294"/>
              <a:ext cx="8" cy="10"/>
            </a:xfrm>
            <a:custGeom>
              <a:avLst/>
              <a:gdLst>
                <a:gd name="T0" fmla="*/ 1 w 10"/>
                <a:gd name="T1" fmla="*/ 3 h 12"/>
                <a:gd name="T2" fmla="*/ 1 w 10"/>
                <a:gd name="T3" fmla="*/ 3 h 12"/>
                <a:gd name="T4" fmla="*/ 0 w 10"/>
                <a:gd name="T5" fmla="*/ 3 h 12"/>
                <a:gd name="T6" fmla="*/ 0 w 10"/>
                <a:gd name="T7" fmla="*/ 3 h 12"/>
                <a:gd name="T8" fmla="*/ 0 w 10"/>
                <a:gd name="T9" fmla="*/ 3 h 12"/>
                <a:gd name="T10" fmla="*/ 0 w 10"/>
                <a:gd name="T11" fmla="*/ 3 h 12"/>
                <a:gd name="T12" fmla="*/ 1 w 10"/>
                <a:gd name="T13" fmla="*/ 3 h 12"/>
                <a:gd name="T14" fmla="*/ 2 w 10"/>
                <a:gd name="T15" fmla="*/ 3 h 12"/>
                <a:gd name="T16" fmla="*/ 2 w 10"/>
                <a:gd name="T17" fmla="*/ 3 h 12"/>
                <a:gd name="T18" fmla="*/ 2 w 10"/>
                <a:gd name="T19" fmla="*/ 3 h 12"/>
                <a:gd name="T20" fmla="*/ 2 w 10"/>
                <a:gd name="T21" fmla="*/ 3 h 12"/>
                <a:gd name="T22" fmla="*/ 2 w 10"/>
                <a:gd name="T23" fmla="*/ 3 h 12"/>
                <a:gd name="T24" fmla="*/ 2 w 10"/>
                <a:gd name="T25" fmla="*/ 1 h 12"/>
                <a:gd name="T26" fmla="*/ 2 w 10"/>
                <a:gd name="T27" fmla="*/ 0 h 12"/>
                <a:gd name="T28" fmla="*/ 2 w 10"/>
                <a:gd name="T29" fmla="*/ 1 h 12"/>
                <a:gd name="T30" fmla="*/ 2 w 10"/>
                <a:gd name="T31" fmla="*/ 1 h 12"/>
                <a:gd name="T32" fmla="*/ 2 w 10"/>
                <a:gd name="T33" fmla="*/ 3 h 12"/>
                <a:gd name="T34" fmla="*/ 2 w 10"/>
                <a:gd name="T35" fmla="*/ 3 h 12"/>
                <a:gd name="T36" fmla="*/ 2 w 10"/>
                <a:gd name="T37" fmla="*/ 3 h 12"/>
                <a:gd name="T38" fmla="*/ 2 w 10"/>
                <a:gd name="T39" fmla="*/ 3 h 12"/>
                <a:gd name="T40" fmla="*/ 2 w 10"/>
                <a:gd name="T41" fmla="*/ 3 h 12"/>
                <a:gd name="T42" fmla="*/ 2 w 10"/>
                <a:gd name="T43" fmla="*/ 3 h 12"/>
                <a:gd name="T44" fmla="*/ 2 w 10"/>
                <a:gd name="T45" fmla="*/ 3 h 12"/>
                <a:gd name="T46" fmla="*/ 2 w 10"/>
                <a:gd name="T47" fmla="*/ 3 h 12"/>
                <a:gd name="T48" fmla="*/ 2 w 10"/>
                <a:gd name="T49" fmla="*/ 3 h 12"/>
                <a:gd name="T50" fmla="*/ 2 w 10"/>
                <a:gd name="T51" fmla="*/ 3 h 12"/>
                <a:gd name="T52" fmla="*/ 2 w 10"/>
                <a:gd name="T53" fmla="*/ 3 h 12"/>
                <a:gd name="T54" fmla="*/ 1 w 10"/>
                <a:gd name="T55" fmla="*/ 3 h 12"/>
                <a:gd name="T56" fmla="*/ 1 w 10"/>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2"/>
                <a:gd name="T89" fmla="*/ 10 w 10"/>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2">
                  <a:moveTo>
                    <a:pt x="1" y="9"/>
                  </a:moveTo>
                  <a:lnTo>
                    <a:pt x="1" y="9"/>
                  </a:lnTo>
                  <a:lnTo>
                    <a:pt x="0" y="11"/>
                  </a:lnTo>
                  <a:lnTo>
                    <a:pt x="0" y="12"/>
                  </a:lnTo>
                  <a:lnTo>
                    <a:pt x="1" y="12"/>
                  </a:lnTo>
                  <a:lnTo>
                    <a:pt x="2" y="12"/>
                  </a:lnTo>
                  <a:lnTo>
                    <a:pt x="3" y="11"/>
                  </a:lnTo>
                  <a:lnTo>
                    <a:pt x="9" y="4"/>
                  </a:lnTo>
                  <a:lnTo>
                    <a:pt x="10" y="1"/>
                  </a:lnTo>
                  <a:lnTo>
                    <a:pt x="10" y="0"/>
                  </a:lnTo>
                  <a:lnTo>
                    <a:pt x="9" y="1"/>
                  </a:lnTo>
                  <a:lnTo>
                    <a:pt x="6" y="4"/>
                  </a:lnTo>
                  <a:lnTo>
                    <a:pt x="5" y="3"/>
                  </a:lnTo>
                  <a:lnTo>
                    <a:pt x="4" y="3"/>
                  </a:lnTo>
                  <a:lnTo>
                    <a:pt x="4" y="4"/>
                  </a:lnTo>
                  <a:lnTo>
                    <a:pt x="5" y="5"/>
                  </a:lnTo>
                  <a:lnTo>
                    <a:pt x="4" y="6"/>
                  </a:lnTo>
                  <a:lnTo>
                    <a:pt x="2" y="8"/>
                  </a:lnTo>
                  <a:lnTo>
                    <a:pt x="1"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6" name="Freeform 4779"/>
            <p:cNvSpPr>
              <a:spLocks/>
            </p:cNvSpPr>
            <p:nvPr/>
          </p:nvSpPr>
          <p:spPr bwMode="auto">
            <a:xfrm>
              <a:off x="4777" y="2271"/>
              <a:ext cx="4" cy="5"/>
            </a:xfrm>
            <a:custGeom>
              <a:avLst/>
              <a:gdLst>
                <a:gd name="T0" fmla="*/ 1 w 6"/>
                <a:gd name="T1" fmla="*/ 3 h 6"/>
                <a:gd name="T2" fmla="*/ 1 w 6"/>
                <a:gd name="T3" fmla="*/ 3 h 6"/>
                <a:gd name="T4" fmla="*/ 1 w 6"/>
                <a:gd name="T5" fmla="*/ 3 h 6"/>
                <a:gd name="T6" fmla="*/ 1 w 6"/>
                <a:gd name="T7" fmla="*/ 3 h 6"/>
                <a:gd name="T8" fmla="*/ 1 w 6"/>
                <a:gd name="T9" fmla="*/ 3 h 6"/>
                <a:gd name="T10" fmla="*/ 1 w 6"/>
                <a:gd name="T11" fmla="*/ 3 h 6"/>
                <a:gd name="T12" fmla="*/ 1 w 6"/>
                <a:gd name="T13" fmla="*/ 3 h 6"/>
                <a:gd name="T14" fmla="*/ 1 w 6"/>
                <a:gd name="T15" fmla="*/ 1 h 6"/>
                <a:gd name="T16" fmla="*/ 1 w 6"/>
                <a:gd name="T17" fmla="*/ 0 h 6"/>
                <a:gd name="T18" fmla="*/ 1 w 6"/>
                <a:gd name="T19" fmla="*/ 1 h 6"/>
                <a:gd name="T20" fmla="*/ 1 w 6"/>
                <a:gd name="T21" fmla="*/ 1 h 6"/>
                <a:gd name="T22" fmla="*/ 1 w 6"/>
                <a:gd name="T23" fmla="*/ 3 h 6"/>
                <a:gd name="T24" fmla="*/ 0 w 6"/>
                <a:gd name="T25" fmla="*/ 3 h 6"/>
                <a:gd name="T26" fmla="*/ 1 w 6"/>
                <a:gd name="T27" fmla="*/ 3 h 6"/>
                <a:gd name="T28" fmla="*/ 1 w 6"/>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6"/>
                <a:gd name="T47" fmla="*/ 6 w 6"/>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6">
                  <a:moveTo>
                    <a:pt x="1" y="5"/>
                  </a:moveTo>
                  <a:lnTo>
                    <a:pt x="1" y="5"/>
                  </a:lnTo>
                  <a:lnTo>
                    <a:pt x="2" y="6"/>
                  </a:lnTo>
                  <a:lnTo>
                    <a:pt x="3" y="6"/>
                  </a:lnTo>
                  <a:lnTo>
                    <a:pt x="4" y="5"/>
                  </a:lnTo>
                  <a:lnTo>
                    <a:pt x="6" y="3"/>
                  </a:lnTo>
                  <a:lnTo>
                    <a:pt x="6" y="1"/>
                  </a:lnTo>
                  <a:lnTo>
                    <a:pt x="6" y="0"/>
                  </a:lnTo>
                  <a:lnTo>
                    <a:pt x="5" y="1"/>
                  </a:lnTo>
                  <a:lnTo>
                    <a:pt x="1" y="3"/>
                  </a:lnTo>
                  <a:lnTo>
                    <a:pt x="0" y="4"/>
                  </a:lnTo>
                  <a:lnTo>
                    <a:pt x="1"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7" name="Freeform 4780"/>
            <p:cNvSpPr>
              <a:spLocks/>
            </p:cNvSpPr>
            <p:nvPr/>
          </p:nvSpPr>
          <p:spPr bwMode="auto">
            <a:xfrm>
              <a:off x="4792" y="2242"/>
              <a:ext cx="2" cy="4"/>
            </a:xfrm>
            <a:custGeom>
              <a:avLst/>
              <a:gdLst>
                <a:gd name="T0" fmla="*/ 1 w 4"/>
                <a:gd name="T1" fmla="*/ 4 h 4"/>
                <a:gd name="T2" fmla="*/ 1 w 4"/>
                <a:gd name="T3" fmla="*/ 4 h 4"/>
                <a:gd name="T4" fmla="*/ 1 w 4"/>
                <a:gd name="T5" fmla="*/ 3 h 4"/>
                <a:gd name="T6" fmla="*/ 1 w 4"/>
                <a:gd name="T7" fmla="*/ 2 h 4"/>
                <a:gd name="T8" fmla="*/ 1 w 4"/>
                <a:gd name="T9" fmla="*/ 2 h 4"/>
                <a:gd name="T10" fmla="*/ 1 w 4"/>
                <a:gd name="T11" fmla="*/ 0 h 4"/>
                <a:gd name="T12" fmla="*/ 1 w 4"/>
                <a:gd name="T13" fmla="*/ 1 h 4"/>
                <a:gd name="T14" fmla="*/ 1 w 4"/>
                <a:gd name="T15" fmla="*/ 1 h 4"/>
                <a:gd name="T16" fmla="*/ 0 w 4"/>
                <a:gd name="T17" fmla="*/ 2 h 4"/>
                <a:gd name="T18" fmla="*/ 1 w 4"/>
                <a:gd name="T19" fmla="*/ 3 h 4"/>
                <a:gd name="T20" fmla="*/ 1 w 4"/>
                <a:gd name="T21" fmla="*/ 3 h 4"/>
                <a:gd name="T22" fmla="*/ 1 w 4"/>
                <a:gd name="T23" fmla="*/ 4 h 4"/>
                <a:gd name="T24" fmla="*/ 1 w 4"/>
                <a:gd name="T25" fmla="*/ 4 h 4"/>
                <a:gd name="T26" fmla="*/ 1 w 4"/>
                <a:gd name="T27" fmla="*/ 4 h 4"/>
                <a:gd name="T28" fmla="*/ 1 w 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4" y="4"/>
                  </a:moveTo>
                  <a:lnTo>
                    <a:pt x="4" y="4"/>
                  </a:lnTo>
                  <a:lnTo>
                    <a:pt x="4" y="3"/>
                  </a:lnTo>
                  <a:lnTo>
                    <a:pt x="3" y="2"/>
                  </a:lnTo>
                  <a:lnTo>
                    <a:pt x="2" y="0"/>
                  </a:lnTo>
                  <a:lnTo>
                    <a:pt x="1" y="1"/>
                  </a:lnTo>
                  <a:lnTo>
                    <a:pt x="0" y="2"/>
                  </a:lnTo>
                  <a:lnTo>
                    <a:pt x="1" y="3"/>
                  </a:lnTo>
                  <a:lnTo>
                    <a:pt x="2" y="4"/>
                  </a:lnTo>
                  <a:lnTo>
                    <a:pt x="3" y="4"/>
                  </a:lnTo>
                  <a:lnTo>
                    <a:pt x="4"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8" name="Freeform 4781"/>
            <p:cNvSpPr>
              <a:spLocks/>
            </p:cNvSpPr>
            <p:nvPr/>
          </p:nvSpPr>
          <p:spPr bwMode="auto">
            <a:xfrm>
              <a:off x="4798" y="2237"/>
              <a:ext cx="2" cy="7"/>
            </a:xfrm>
            <a:custGeom>
              <a:avLst/>
              <a:gdLst>
                <a:gd name="T0" fmla="*/ 1 w 3"/>
                <a:gd name="T1" fmla="*/ 3 h 8"/>
                <a:gd name="T2" fmla="*/ 1 w 3"/>
                <a:gd name="T3" fmla="*/ 3 h 8"/>
                <a:gd name="T4" fmla="*/ 1 w 3"/>
                <a:gd name="T5" fmla="*/ 4 h 8"/>
                <a:gd name="T6" fmla="*/ 0 w 3"/>
                <a:gd name="T7" fmla="*/ 4 h 8"/>
                <a:gd name="T8" fmla="*/ 0 w 3"/>
                <a:gd name="T9" fmla="*/ 4 h 8"/>
                <a:gd name="T10" fmla="*/ 1 w 3"/>
                <a:gd name="T11" fmla="*/ 0 h 8"/>
                <a:gd name="T12" fmla="*/ 1 w 3"/>
                <a:gd name="T13" fmla="*/ 0 h 8"/>
                <a:gd name="T14" fmla="*/ 1 w 3"/>
                <a:gd name="T15" fmla="*/ 0 h 8"/>
                <a:gd name="T16" fmla="*/ 1 w 3"/>
                <a:gd name="T17" fmla="*/ 3 h 8"/>
                <a:gd name="T18" fmla="*/ 1 w 3"/>
                <a:gd name="T19" fmla="*/ 3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8"/>
                <a:gd name="T32" fmla="*/ 3 w 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8">
                  <a:moveTo>
                    <a:pt x="2" y="3"/>
                  </a:moveTo>
                  <a:lnTo>
                    <a:pt x="2" y="3"/>
                  </a:lnTo>
                  <a:lnTo>
                    <a:pt x="1" y="6"/>
                  </a:lnTo>
                  <a:lnTo>
                    <a:pt x="0" y="8"/>
                  </a:lnTo>
                  <a:lnTo>
                    <a:pt x="3" y="0"/>
                  </a:lnTo>
                  <a:lnTo>
                    <a:pt x="2" y="0"/>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59" name="Freeform 4782"/>
            <p:cNvSpPr>
              <a:spLocks/>
            </p:cNvSpPr>
            <p:nvPr/>
          </p:nvSpPr>
          <p:spPr bwMode="auto">
            <a:xfrm>
              <a:off x="4772" y="2279"/>
              <a:ext cx="1" cy="2"/>
            </a:xfrm>
            <a:custGeom>
              <a:avLst/>
              <a:gdLst>
                <a:gd name="T0" fmla="*/ 0 w 1"/>
                <a:gd name="T1" fmla="*/ 0 h 3"/>
                <a:gd name="T2" fmla="*/ 0 w 1"/>
                <a:gd name="T3" fmla="*/ 0 h 3"/>
                <a:gd name="T4" fmla="*/ 0 w 1"/>
                <a:gd name="T5" fmla="*/ 1 h 3"/>
                <a:gd name="T6" fmla="*/ 1 w 1"/>
                <a:gd name="T7" fmla="*/ 1 h 3"/>
                <a:gd name="T8" fmla="*/ 1 w 1"/>
                <a:gd name="T9" fmla="*/ 1 h 3"/>
                <a:gd name="T10" fmla="*/ 1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1" y="2"/>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0" name="Freeform 4783"/>
            <p:cNvSpPr>
              <a:spLocks/>
            </p:cNvSpPr>
            <p:nvPr/>
          </p:nvSpPr>
          <p:spPr bwMode="auto">
            <a:xfrm>
              <a:off x="4777" y="2275"/>
              <a:ext cx="1" cy="2"/>
            </a:xfrm>
            <a:custGeom>
              <a:avLst/>
              <a:gdLst>
                <a:gd name="T0" fmla="*/ 0 w 2"/>
                <a:gd name="T1" fmla="*/ 1 h 2"/>
                <a:gd name="T2" fmla="*/ 0 w 2"/>
                <a:gd name="T3" fmla="*/ 1 h 2"/>
                <a:gd name="T4" fmla="*/ 1 w 2"/>
                <a:gd name="T5" fmla="*/ 2 h 2"/>
                <a:gd name="T6" fmla="*/ 1 w 2"/>
                <a:gd name="T7" fmla="*/ 2 h 2"/>
                <a:gd name="T8" fmla="*/ 1 w 2"/>
                <a:gd name="T9" fmla="*/ 2 h 2"/>
                <a:gd name="T10" fmla="*/ 1 w 2"/>
                <a:gd name="T11" fmla="*/ 1 h 2"/>
                <a:gd name="T12" fmla="*/ 0 w 2"/>
                <a:gd name="T13" fmla="*/ 0 h 2"/>
                <a:gd name="T14" fmla="*/ 0 w 2"/>
                <a:gd name="T15" fmla="*/ 1 h 2"/>
                <a:gd name="T16" fmla="*/ 0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0" y="1"/>
                  </a:lnTo>
                  <a:lnTo>
                    <a:pt x="1" y="2"/>
                  </a:lnTo>
                  <a:lnTo>
                    <a:pt x="2" y="2"/>
                  </a:lnTo>
                  <a:lnTo>
                    <a:pt x="1" y="1"/>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1" name="Freeform 4784"/>
            <p:cNvSpPr>
              <a:spLocks/>
            </p:cNvSpPr>
            <p:nvPr/>
          </p:nvSpPr>
          <p:spPr bwMode="auto">
            <a:xfrm>
              <a:off x="4706" y="2329"/>
              <a:ext cx="2" cy="2"/>
            </a:xfrm>
            <a:custGeom>
              <a:avLst/>
              <a:gdLst>
                <a:gd name="T0" fmla="*/ 1 w 3"/>
                <a:gd name="T1" fmla="*/ 1 h 3"/>
                <a:gd name="T2" fmla="*/ 1 w 3"/>
                <a:gd name="T3" fmla="*/ 1 h 3"/>
                <a:gd name="T4" fmla="*/ 1 w 3"/>
                <a:gd name="T5" fmla="*/ 0 h 3"/>
                <a:gd name="T6" fmla="*/ 1 w 3"/>
                <a:gd name="T7" fmla="*/ 0 h 3"/>
                <a:gd name="T8" fmla="*/ 0 w 3"/>
                <a:gd name="T9" fmla="*/ 1 h 3"/>
                <a:gd name="T10" fmla="*/ 0 w 3"/>
                <a:gd name="T11" fmla="*/ 1 h 3"/>
                <a:gd name="T12" fmla="*/ 1 w 3"/>
                <a:gd name="T13" fmla="*/ 1 h 3"/>
                <a:gd name="T14" fmla="*/ 1 w 3"/>
                <a:gd name="T15" fmla="*/ 1 h 3"/>
                <a:gd name="T16" fmla="*/ 1 w 3"/>
                <a:gd name="T17" fmla="*/ 1 h 3"/>
                <a:gd name="T18" fmla="*/ 1 w 3"/>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1"/>
                  </a:moveTo>
                  <a:lnTo>
                    <a:pt x="3" y="1"/>
                  </a:lnTo>
                  <a:lnTo>
                    <a:pt x="3" y="0"/>
                  </a:lnTo>
                  <a:lnTo>
                    <a:pt x="0" y="1"/>
                  </a:lnTo>
                  <a:lnTo>
                    <a:pt x="1" y="3"/>
                  </a:lnTo>
                  <a:lnTo>
                    <a:pt x="3" y="3"/>
                  </a:lnTo>
                  <a:lnTo>
                    <a:pt x="3"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2" name="Freeform 4785"/>
            <p:cNvSpPr>
              <a:spLocks/>
            </p:cNvSpPr>
            <p:nvPr/>
          </p:nvSpPr>
          <p:spPr bwMode="auto">
            <a:xfrm>
              <a:off x="4712" y="2326"/>
              <a:ext cx="2" cy="3"/>
            </a:xfrm>
            <a:custGeom>
              <a:avLst/>
              <a:gdLst>
                <a:gd name="T0" fmla="*/ 1 w 3"/>
                <a:gd name="T1" fmla="*/ 1 h 3"/>
                <a:gd name="T2" fmla="*/ 1 w 3"/>
                <a:gd name="T3" fmla="*/ 1 h 3"/>
                <a:gd name="T4" fmla="*/ 1 w 3"/>
                <a:gd name="T5" fmla="*/ 0 h 3"/>
                <a:gd name="T6" fmla="*/ 1 w 3"/>
                <a:gd name="T7" fmla="*/ 0 h 3"/>
                <a:gd name="T8" fmla="*/ 1 w 3"/>
                <a:gd name="T9" fmla="*/ 0 h 3"/>
                <a:gd name="T10" fmla="*/ 1 w 3"/>
                <a:gd name="T11" fmla="*/ 0 h 3"/>
                <a:gd name="T12" fmla="*/ 0 w 3"/>
                <a:gd name="T13" fmla="*/ 1 h 3"/>
                <a:gd name="T14" fmla="*/ 0 w 3"/>
                <a:gd name="T15" fmla="*/ 2 h 3"/>
                <a:gd name="T16" fmla="*/ 1 w 3"/>
                <a:gd name="T17" fmla="*/ 3 h 3"/>
                <a:gd name="T18" fmla="*/ 1 w 3"/>
                <a:gd name="T19" fmla="*/ 3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1"/>
                  </a:moveTo>
                  <a:lnTo>
                    <a:pt x="2" y="1"/>
                  </a:lnTo>
                  <a:lnTo>
                    <a:pt x="3" y="0"/>
                  </a:lnTo>
                  <a:lnTo>
                    <a:pt x="2" y="0"/>
                  </a:lnTo>
                  <a:lnTo>
                    <a:pt x="0" y="1"/>
                  </a:lnTo>
                  <a:lnTo>
                    <a:pt x="0" y="2"/>
                  </a:lnTo>
                  <a:lnTo>
                    <a:pt x="1" y="3"/>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3" name="Freeform 4786"/>
            <p:cNvSpPr>
              <a:spLocks/>
            </p:cNvSpPr>
            <p:nvPr/>
          </p:nvSpPr>
          <p:spPr bwMode="auto">
            <a:xfrm>
              <a:off x="4726" y="2322"/>
              <a:ext cx="2" cy="1"/>
            </a:xfrm>
            <a:custGeom>
              <a:avLst/>
              <a:gdLst>
                <a:gd name="T0" fmla="*/ 1 w 2"/>
                <a:gd name="T1" fmla="*/ 1 h 2"/>
                <a:gd name="T2" fmla="*/ 1 w 2"/>
                <a:gd name="T3" fmla="*/ 1 h 2"/>
                <a:gd name="T4" fmla="*/ 2 w 2"/>
                <a:gd name="T5" fmla="*/ 1 h 2"/>
                <a:gd name="T6" fmla="*/ 2 w 2"/>
                <a:gd name="T7" fmla="*/ 1 h 2"/>
                <a:gd name="T8" fmla="*/ 1 w 2"/>
                <a:gd name="T9" fmla="*/ 1 h 2"/>
                <a:gd name="T10" fmla="*/ 1 w 2"/>
                <a:gd name="T11" fmla="*/ 1 h 2"/>
                <a:gd name="T12" fmla="*/ 0 w 2"/>
                <a:gd name="T13" fmla="*/ 0 h 2"/>
                <a:gd name="T14" fmla="*/ 0 w 2"/>
                <a:gd name="T15" fmla="*/ 1 h 2"/>
                <a:gd name="T16" fmla="*/ 0 w 2"/>
                <a:gd name="T17" fmla="*/ 1 h 2"/>
                <a:gd name="T18" fmla="*/ 0 w 2"/>
                <a:gd name="T19" fmla="*/ 1 h 2"/>
                <a:gd name="T20" fmla="*/ 1 w 2"/>
                <a:gd name="T21" fmla="*/ 1 h 2"/>
                <a:gd name="T22" fmla="*/ 1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2"/>
                  </a:lnTo>
                  <a:lnTo>
                    <a:pt x="1" y="1"/>
                  </a:lnTo>
                  <a:lnTo>
                    <a:pt x="0" y="0"/>
                  </a:lnTo>
                  <a:lnTo>
                    <a:pt x="0" y="1"/>
                  </a:lnTo>
                  <a:lnTo>
                    <a:pt x="0" y="2"/>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4" name="Freeform 4787"/>
            <p:cNvSpPr>
              <a:spLocks/>
            </p:cNvSpPr>
            <p:nvPr/>
          </p:nvSpPr>
          <p:spPr bwMode="auto">
            <a:xfrm>
              <a:off x="4827" y="2156"/>
              <a:ext cx="2" cy="1"/>
            </a:xfrm>
            <a:custGeom>
              <a:avLst/>
              <a:gdLst>
                <a:gd name="T0" fmla="*/ 2 w 2"/>
                <a:gd name="T1" fmla="*/ 0 h 2"/>
                <a:gd name="T2" fmla="*/ 2 w 2"/>
                <a:gd name="T3" fmla="*/ 0 h 2"/>
                <a:gd name="T4" fmla="*/ 0 w 2"/>
                <a:gd name="T5" fmla="*/ 0 h 2"/>
                <a:gd name="T6" fmla="*/ 0 w 2"/>
                <a:gd name="T7" fmla="*/ 1 h 2"/>
                <a:gd name="T8" fmla="*/ 0 w 2"/>
                <a:gd name="T9" fmla="*/ 1 h 2"/>
                <a:gd name="T10" fmla="*/ 0 w 2"/>
                <a:gd name="T11" fmla="*/ 1 h 2"/>
                <a:gd name="T12" fmla="*/ 1 w 2"/>
                <a:gd name="T13" fmla="*/ 1 h 2"/>
                <a:gd name="T14" fmla="*/ 2 w 2"/>
                <a:gd name="T15" fmla="*/ 1 h 2"/>
                <a:gd name="T16" fmla="*/ 2 w 2"/>
                <a:gd name="T17" fmla="*/ 0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2" y="0"/>
                  </a:moveTo>
                  <a:lnTo>
                    <a:pt x="2" y="0"/>
                  </a:lnTo>
                  <a:lnTo>
                    <a:pt x="0" y="0"/>
                  </a:lnTo>
                  <a:lnTo>
                    <a:pt x="0" y="1"/>
                  </a:lnTo>
                  <a:lnTo>
                    <a:pt x="1" y="2"/>
                  </a:lnTo>
                  <a:lnTo>
                    <a:pt x="2" y="2"/>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5" name="Freeform 4788"/>
            <p:cNvSpPr>
              <a:spLocks/>
            </p:cNvSpPr>
            <p:nvPr/>
          </p:nvSpPr>
          <p:spPr bwMode="auto">
            <a:xfrm>
              <a:off x="4847" y="2184"/>
              <a:ext cx="3" cy="4"/>
            </a:xfrm>
            <a:custGeom>
              <a:avLst/>
              <a:gdLst>
                <a:gd name="T0" fmla="*/ 2 w 4"/>
                <a:gd name="T1" fmla="*/ 2 h 5"/>
                <a:gd name="T2" fmla="*/ 2 w 4"/>
                <a:gd name="T3" fmla="*/ 2 h 5"/>
                <a:gd name="T4" fmla="*/ 2 w 4"/>
                <a:gd name="T5" fmla="*/ 2 h 5"/>
                <a:gd name="T6" fmla="*/ 2 w 4"/>
                <a:gd name="T7" fmla="*/ 2 h 5"/>
                <a:gd name="T8" fmla="*/ 2 w 4"/>
                <a:gd name="T9" fmla="*/ 2 h 5"/>
                <a:gd name="T10" fmla="*/ 2 w 4"/>
                <a:gd name="T11" fmla="*/ 1 h 5"/>
                <a:gd name="T12" fmla="*/ 2 w 4"/>
                <a:gd name="T13" fmla="*/ 0 h 5"/>
                <a:gd name="T14" fmla="*/ 2 w 4"/>
                <a:gd name="T15" fmla="*/ 0 h 5"/>
                <a:gd name="T16" fmla="*/ 1 w 4"/>
                <a:gd name="T17" fmla="*/ 2 h 5"/>
                <a:gd name="T18" fmla="*/ 0 w 4"/>
                <a:gd name="T19" fmla="*/ 2 h 5"/>
                <a:gd name="T20" fmla="*/ 1 w 4"/>
                <a:gd name="T21" fmla="*/ 2 h 5"/>
                <a:gd name="T22" fmla="*/ 2 w 4"/>
                <a:gd name="T23" fmla="*/ 2 h 5"/>
                <a:gd name="T24" fmla="*/ 2 w 4"/>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2" y="4"/>
                  </a:moveTo>
                  <a:lnTo>
                    <a:pt x="2" y="4"/>
                  </a:lnTo>
                  <a:lnTo>
                    <a:pt x="4" y="3"/>
                  </a:lnTo>
                  <a:lnTo>
                    <a:pt x="3" y="2"/>
                  </a:lnTo>
                  <a:lnTo>
                    <a:pt x="3" y="1"/>
                  </a:lnTo>
                  <a:lnTo>
                    <a:pt x="4" y="0"/>
                  </a:lnTo>
                  <a:lnTo>
                    <a:pt x="1" y="3"/>
                  </a:lnTo>
                  <a:lnTo>
                    <a:pt x="0" y="4"/>
                  </a:lnTo>
                  <a:lnTo>
                    <a:pt x="1" y="5"/>
                  </a:lnTo>
                  <a:lnTo>
                    <a:pt x="2"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6" name="Freeform 4789"/>
            <p:cNvSpPr>
              <a:spLocks/>
            </p:cNvSpPr>
            <p:nvPr/>
          </p:nvSpPr>
          <p:spPr bwMode="auto">
            <a:xfrm>
              <a:off x="4911" y="2013"/>
              <a:ext cx="78" cy="64"/>
            </a:xfrm>
            <a:custGeom>
              <a:avLst/>
              <a:gdLst>
                <a:gd name="T0" fmla="*/ 2 w 97"/>
                <a:gd name="T1" fmla="*/ 5 h 79"/>
                <a:gd name="T2" fmla="*/ 2 w 97"/>
                <a:gd name="T3" fmla="*/ 5 h 79"/>
                <a:gd name="T4" fmla="*/ 2 w 97"/>
                <a:gd name="T5" fmla="*/ 5 h 79"/>
                <a:gd name="T6" fmla="*/ 0 w 97"/>
                <a:gd name="T7" fmla="*/ 6 h 79"/>
                <a:gd name="T8" fmla="*/ 2 w 97"/>
                <a:gd name="T9" fmla="*/ 6 h 79"/>
                <a:gd name="T10" fmla="*/ 2 w 97"/>
                <a:gd name="T11" fmla="*/ 8 h 79"/>
                <a:gd name="T12" fmla="*/ 2 w 97"/>
                <a:gd name="T13" fmla="*/ 8 h 79"/>
                <a:gd name="T14" fmla="*/ 2 w 97"/>
                <a:gd name="T15" fmla="*/ 8 h 79"/>
                <a:gd name="T16" fmla="*/ 2 w 97"/>
                <a:gd name="T17" fmla="*/ 7 h 79"/>
                <a:gd name="T18" fmla="*/ 2 w 97"/>
                <a:gd name="T19" fmla="*/ 7 h 79"/>
                <a:gd name="T20" fmla="*/ 2 w 97"/>
                <a:gd name="T21" fmla="*/ 7 h 79"/>
                <a:gd name="T22" fmla="*/ 2 w 97"/>
                <a:gd name="T23" fmla="*/ 7 h 79"/>
                <a:gd name="T24" fmla="*/ 2 w 97"/>
                <a:gd name="T25" fmla="*/ 6 h 79"/>
                <a:gd name="T26" fmla="*/ 2 w 97"/>
                <a:gd name="T27" fmla="*/ 6 h 79"/>
                <a:gd name="T28" fmla="*/ 2 w 97"/>
                <a:gd name="T29" fmla="*/ 6 h 79"/>
                <a:gd name="T30" fmla="*/ 2 w 97"/>
                <a:gd name="T31" fmla="*/ 6 h 79"/>
                <a:gd name="T32" fmla="*/ 2 w 97"/>
                <a:gd name="T33" fmla="*/ 6 h 79"/>
                <a:gd name="T34" fmla="*/ 2 w 97"/>
                <a:gd name="T35" fmla="*/ 6 h 79"/>
                <a:gd name="T36" fmla="*/ 4 w 97"/>
                <a:gd name="T37" fmla="*/ 6 h 79"/>
                <a:gd name="T38" fmla="*/ 4 w 97"/>
                <a:gd name="T39" fmla="*/ 6 h 79"/>
                <a:gd name="T40" fmla="*/ 5 w 97"/>
                <a:gd name="T41" fmla="*/ 6 h 79"/>
                <a:gd name="T42" fmla="*/ 5 w 97"/>
                <a:gd name="T43" fmla="*/ 6 h 79"/>
                <a:gd name="T44" fmla="*/ 6 w 97"/>
                <a:gd name="T45" fmla="*/ 5 h 79"/>
                <a:gd name="T46" fmla="*/ 7 w 97"/>
                <a:gd name="T47" fmla="*/ 5 h 79"/>
                <a:gd name="T48" fmla="*/ 7 w 97"/>
                <a:gd name="T49" fmla="*/ 5 h 79"/>
                <a:gd name="T50" fmla="*/ 7 w 97"/>
                <a:gd name="T51" fmla="*/ 5 h 79"/>
                <a:gd name="T52" fmla="*/ 9 w 97"/>
                <a:gd name="T53" fmla="*/ 4 h 79"/>
                <a:gd name="T54" fmla="*/ 8 w 97"/>
                <a:gd name="T55" fmla="*/ 4 h 79"/>
                <a:gd name="T56" fmla="*/ 8 w 97"/>
                <a:gd name="T57" fmla="*/ 4 h 79"/>
                <a:gd name="T58" fmla="*/ 8 w 97"/>
                <a:gd name="T59" fmla="*/ 4 h 79"/>
                <a:gd name="T60" fmla="*/ 8 w 97"/>
                <a:gd name="T61" fmla="*/ 4 h 79"/>
                <a:gd name="T62" fmla="*/ 7 w 97"/>
                <a:gd name="T63" fmla="*/ 3 h 79"/>
                <a:gd name="T64" fmla="*/ 8 w 97"/>
                <a:gd name="T65" fmla="*/ 2 h 79"/>
                <a:gd name="T66" fmla="*/ 8 w 97"/>
                <a:gd name="T67" fmla="*/ 2 h 79"/>
                <a:gd name="T68" fmla="*/ 7 w 97"/>
                <a:gd name="T69" fmla="*/ 3 h 79"/>
                <a:gd name="T70" fmla="*/ 6 w 97"/>
                <a:gd name="T71" fmla="*/ 2 h 79"/>
                <a:gd name="T72" fmla="*/ 6 w 97"/>
                <a:gd name="T73" fmla="*/ 2 h 79"/>
                <a:gd name="T74" fmla="*/ 5 w 97"/>
                <a:gd name="T75" fmla="*/ 2 h 79"/>
                <a:gd name="T76" fmla="*/ 4 w 97"/>
                <a:gd name="T77" fmla="*/ 2 h 79"/>
                <a:gd name="T78" fmla="*/ 3 w 97"/>
                <a:gd name="T79" fmla="*/ 1 h 79"/>
                <a:gd name="T80" fmla="*/ 2 w 97"/>
                <a:gd name="T81" fmla="*/ 2 h 79"/>
                <a:gd name="T82" fmla="*/ 2 w 97"/>
                <a:gd name="T83" fmla="*/ 2 h 79"/>
                <a:gd name="T84" fmla="*/ 3 w 97"/>
                <a:gd name="T85" fmla="*/ 2 h 79"/>
                <a:gd name="T86" fmla="*/ 2 w 97"/>
                <a:gd name="T87" fmla="*/ 2 h 79"/>
                <a:gd name="T88" fmla="*/ 2 w 97"/>
                <a:gd name="T89" fmla="*/ 3 h 79"/>
                <a:gd name="T90" fmla="*/ 2 w 97"/>
                <a:gd name="T91" fmla="*/ 4 h 79"/>
                <a:gd name="T92" fmla="*/ 2 w 97"/>
                <a:gd name="T93" fmla="*/ 4 h 79"/>
                <a:gd name="T94" fmla="*/ 2 w 97"/>
                <a:gd name="T95" fmla="*/ 4 h 79"/>
                <a:gd name="T96" fmla="*/ 2 w 97"/>
                <a:gd name="T97" fmla="*/ 4 h 79"/>
                <a:gd name="T98" fmla="*/ 2 w 97"/>
                <a:gd name="T99" fmla="*/ 4 h 79"/>
                <a:gd name="T100" fmla="*/ 2 w 97"/>
                <a:gd name="T101" fmla="*/ 4 h 79"/>
                <a:gd name="T102" fmla="*/ 2 w 97"/>
                <a:gd name="T103" fmla="*/ 5 h 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7"/>
                <a:gd name="T157" fmla="*/ 0 h 79"/>
                <a:gd name="T158" fmla="*/ 97 w 97"/>
                <a:gd name="T159" fmla="*/ 79 h 7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7" h="79">
                  <a:moveTo>
                    <a:pt x="10" y="52"/>
                  </a:moveTo>
                  <a:lnTo>
                    <a:pt x="10" y="52"/>
                  </a:lnTo>
                  <a:lnTo>
                    <a:pt x="8" y="54"/>
                  </a:lnTo>
                  <a:lnTo>
                    <a:pt x="7" y="54"/>
                  </a:lnTo>
                  <a:lnTo>
                    <a:pt x="6" y="54"/>
                  </a:lnTo>
                  <a:lnTo>
                    <a:pt x="5" y="55"/>
                  </a:lnTo>
                  <a:lnTo>
                    <a:pt x="5" y="56"/>
                  </a:lnTo>
                  <a:lnTo>
                    <a:pt x="4" y="56"/>
                  </a:lnTo>
                  <a:lnTo>
                    <a:pt x="2" y="56"/>
                  </a:lnTo>
                  <a:lnTo>
                    <a:pt x="2" y="57"/>
                  </a:lnTo>
                  <a:lnTo>
                    <a:pt x="1" y="58"/>
                  </a:lnTo>
                  <a:lnTo>
                    <a:pt x="0" y="62"/>
                  </a:lnTo>
                  <a:lnTo>
                    <a:pt x="1" y="63"/>
                  </a:lnTo>
                  <a:lnTo>
                    <a:pt x="3" y="65"/>
                  </a:lnTo>
                  <a:lnTo>
                    <a:pt x="5" y="68"/>
                  </a:lnTo>
                  <a:lnTo>
                    <a:pt x="5" y="70"/>
                  </a:lnTo>
                  <a:lnTo>
                    <a:pt x="5" y="72"/>
                  </a:lnTo>
                  <a:lnTo>
                    <a:pt x="4" y="76"/>
                  </a:lnTo>
                  <a:lnTo>
                    <a:pt x="4" y="77"/>
                  </a:lnTo>
                  <a:lnTo>
                    <a:pt x="4" y="78"/>
                  </a:lnTo>
                  <a:lnTo>
                    <a:pt x="6" y="79"/>
                  </a:lnTo>
                  <a:lnTo>
                    <a:pt x="7" y="79"/>
                  </a:lnTo>
                  <a:lnTo>
                    <a:pt x="8" y="78"/>
                  </a:lnTo>
                  <a:lnTo>
                    <a:pt x="10" y="77"/>
                  </a:lnTo>
                  <a:lnTo>
                    <a:pt x="11" y="76"/>
                  </a:lnTo>
                  <a:lnTo>
                    <a:pt x="11" y="75"/>
                  </a:lnTo>
                  <a:lnTo>
                    <a:pt x="12" y="74"/>
                  </a:lnTo>
                  <a:lnTo>
                    <a:pt x="14" y="73"/>
                  </a:lnTo>
                  <a:lnTo>
                    <a:pt x="16" y="73"/>
                  </a:lnTo>
                  <a:lnTo>
                    <a:pt x="19" y="74"/>
                  </a:lnTo>
                  <a:lnTo>
                    <a:pt x="20" y="74"/>
                  </a:lnTo>
                  <a:lnTo>
                    <a:pt x="21" y="73"/>
                  </a:lnTo>
                  <a:lnTo>
                    <a:pt x="21" y="71"/>
                  </a:lnTo>
                  <a:lnTo>
                    <a:pt x="20" y="71"/>
                  </a:lnTo>
                  <a:lnTo>
                    <a:pt x="19" y="70"/>
                  </a:lnTo>
                  <a:lnTo>
                    <a:pt x="17" y="68"/>
                  </a:lnTo>
                  <a:lnTo>
                    <a:pt x="16" y="66"/>
                  </a:lnTo>
                  <a:lnTo>
                    <a:pt x="15" y="66"/>
                  </a:lnTo>
                  <a:lnTo>
                    <a:pt x="12" y="65"/>
                  </a:lnTo>
                  <a:lnTo>
                    <a:pt x="8" y="63"/>
                  </a:lnTo>
                  <a:lnTo>
                    <a:pt x="8" y="61"/>
                  </a:lnTo>
                  <a:lnTo>
                    <a:pt x="10" y="59"/>
                  </a:lnTo>
                  <a:lnTo>
                    <a:pt x="11" y="58"/>
                  </a:lnTo>
                  <a:lnTo>
                    <a:pt x="14" y="58"/>
                  </a:lnTo>
                  <a:lnTo>
                    <a:pt x="16" y="59"/>
                  </a:lnTo>
                  <a:lnTo>
                    <a:pt x="17" y="60"/>
                  </a:lnTo>
                  <a:lnTo>
                    <a:pt x="19" y="62"/>
                  </a:lnTo>
                  <a:lnTo>
                    <a:pt x="19" y="63"/>
                  </a:lnTo>
                  <a:lnTo>
                    <a:pt x="20" y="63"/>
                  </a:lnTo>
                  <a:lnTo>
                    <a:pt x="24" y="60"/>
                  </a:lnTo>
                  <a:lnTo>
                    <a:pt x="27" y="58"/>
                  </a:lnTo>
                  <a:lnTo>
                    <a:pt x="32" y="58"/>
                  </a:lnTo>
                  <a:lnTo>
                    <a:pt x="36" y="59"/>
                  </a:lnTo>
                  <a:lnTo>
                    <a:pt x="40" y="61"/>
                  </a:lnTo>
                  <a:lnTo>
                    <a:pt x="44" y="63"/>
                  </a:lnTo>
                  <a:lnTo>
                    <a:pt x="48" y="65"/>
                  </a:lnTo>
                  <a:lnTo>
                    <a:pt x="54" y="69"/>
                  </a:lnTo>
                  <a:lnTo>
                    <a:pt x="55" y="70"/>
                  </a:lnTo>
                  <a:lnTo>
                    <a:pt x="56" y="70"/>
                  </a:lnTo>
                  <a:lnTo>
                    <a:pt x="57" y="68"/>
                  </a:lnTo>
                  <a:lnTo>
                    <a:pt x="57" y="65"/>
                  </a:lnTo>
                  <a:lnTo>
                    <a:pt x="58" y="62"/>
                  </a:lnTo>
                  <a:lnTo>
                    <a:pt x="60" y="58"/>
                  </a:lnTo>
                  <a:lnTo>
                    <a:pt x="64" y="54"/>
                  </a:lnTo>
                  <a:lnTo>
                    <a:pt x="69" y="51"/>
                  </a:lnTo>
                  <a:lnTo>
                    <a:pt x="74" y="50"/>
                  </a:lnTo>
                  <a:lnTo>
                    <a:pt x="80" y="50"/>
                  </a:lnTo>
                  <a:lnTo>
                    <a:pt x="81" y="50"/>
                  </a:lnTo>
                  <a:lnTo>
                    <a:pt x="81" y="49"/>
                  </a:lnTo>
                  <a:lnTo>
                    <a:pt x="82" y="49"/>
                  </a:lnTo>
                  <a:lnTo>
                    <a:pt x="83" y="50"/>
                  </a:lnTo>
                  <a:lnTo>
                    <a:pt x="85" y="49"/>
                  </a:lnTo>
                  <a:lnTo>
                    <a:pt x="96" y="43"/>
                  </a:lnTo>
                  <a:lnTo>
                    <a:pt x="97" y="43"/>
                  </a:lnTo>
                  <a:lnTo>
                    <a:pt x="96" y="43"/>
                  </a:lnTo>
                  <a:lnTo>
                    <a:pt x="92" y="43"/>
                  </a:lnTo>
                  <a:lnTo>
                    <a:pt x="91" y="44"/>
                  </a:lnTo>
                  <a:lnTo>
                    <a:pt x="91" y="45"/>
                  </a:lnTo>
                  <a:lnTo>
                    <a:pt x="89" y="44"/>
                  </a:lnTo>
                  <a:lnTo>
                    <a:pt x="88" y="43"/>
                  </a:lnTo>
                  <a:lnTo>
                    <a:pt x="88" y="39"/>
                  </a:lnTo>
                  <a:lnTo>
                    <a:pt x="88" y="38"/>
                  </a:lnTo>
                  <a:lnTo>
                    <a:pt x="89" y="38"/>
                  </a:lnTo>
                  <a:lnTo>
                    <a:pt x="88" y="37"/>
                  </a:lnTo>
                  <a:lnTo>
                    <a:pt x="85" y="35"/>
                  </a:lnTo>
                  <a:lnTo>
                    <a:pt x="85" y="33"/>
                  </a:lnTo>
                  <a:lnTo>
                    <a:pt x="86" y="31"/>
                  </a:lnTo>
                  <a:lnTo>
                    <a:pt x="88" y="28"/>
                  </a:lnTo>
                  <a:lnTo>
                    <a:pt x="89" y="25"/>
                  </a:lnTo>
                  <a:lnTo>
                    <a:pt x="89" y="23"/>
                  </a:lnTo>
                  <a:lnTo>
                    <a:pt x="88" y="24"/>
                  </a:lnTo>
                  <a:lnTo>
                    <a:pt x="87" y="25"/>
                  </a:lnTo>
                  <a:lnTo>
                    <a:pt x="81" y="31"/>
                  </a:lnTo>
                  <a:lnTo>
                    <a:pt x="78" y="32"/>
                  </a:lnTo>
                  <a:lnTo>
                    <a:pt x="75" y="31"/>
                  </a:lnTo>
                  <a:lnTo>
                    <a:pt x="72" y="30"/>
                  </a:lnTo>
                  <a:lnTo>
                    <a:pt x="70" y="30"/>
                  </a:lnTo>
                  <a:lnTo>
                    <a:pt x="70" y="29"/>
                  </a:lnTo>
                  <a:lnTo>
                    <a:pt x="71" y="28"/>
                  </a:lnTo>
                  <a:lnTo>
                    <a:pt x="67" y="28"/>
                  </a:lnTo>
                  <a:lnTo>
                    <a:pt x="63" y="28"/>
                  </a:lnTo>
                  <a:lnTo>
                    <a:pt x="61" y="25"/>
                  </a:lnTo>
                  <a:lnTo>
                    <a:pt x="54" y="20"/>
                  </a:lnTo>
                  <a:lnTo>
                    <a:pt x="48" y="16"/>
                  </a:lnTo>
                  <a:lnTo>
                    <a:pt x="43" y="9"/>
                  </a:lnTo>
                  <a:lnTo>
                    <a:pt x="36" y="1"/>
                  </a:lnTo>
                  <a:lnTo>
                    <a:pt x="35" y="0"/>
                  </a:lnTo>
                  <a:lnTo>
                    <a:pt x="34" y="1"/>
                  </a:lnTo>
                  <a:lnTo>
                    <a:pt x="32" y="2"/>
                  </a:lnTo>
                  <a:lnTo>
                    <a:pt x="31" y="2"/>
                  </a:lnTo>
                  <a:lnTo>
                    <a:pt x="30" y="3"/>
                  </a:lnTo>
                  <a:lnTo>
                    <a:pt x="30" y="6"/>
                  </a:lnTo>
                  <a:lnTo>
                    <a:pt x="30" y="8"/>
                  </a:lnTo>
                  <a:lnTo>
                    <a:pt x="31" y="10"/>
                  </a:lnTo>
                  <a:lnTo>
                    <a:pt x="32" y="14"/>
                  </a:lnTo>
                  <a:lnTo>
                    <a:pt x="32" y="18"/>
                  </a:lnTo>
                  <a:lnTo>
                    <a:pt x="31" y="28"/>
                  </a:lnTo>
                  <a:lnTo>
                    <a:pt x="31" y="30"/>
                  </a:lnTo>
                  <a:lnTo>
                    <a:pt x="30" y="31"/>
                  </a:lnTo>
                  <a:lnTo>
                    <a:pt x="27" y="34"/>
                  </a:lnTo>
                  <a:lnTo>
                    <a:pt x="26" y="36"/>
                  </a:lnTo>
                  <a:lnTo>
                    <a:pt x="26" y="37"/>
                  </a:lnTo>
                  <a:lnTo>
                    <a:pt x="26" y="39"/>
                  </a:lnTo>
                  <a:lnTo>
                    <a:pt x="27" y="42"/>
                  </a:lnTo>
                  <a:lnTo>
                    <a:pt x="27" y="43"/>
                  </a:lnTo>
                  <a:lnTo>
                    <a:pt x="27" y="44"/>
                  </a:lnTo>
                  <a:lnTo>
                    <a:pt x="24" y="45"/>
                  </a:lnTo>
                  <a:lnTo>
                    <a:pt x="22" y="46"/>
                  </a:lnTo>
                  <a:lnTo>
                    <a:pt x="21" y="46"/>
                  </a:lnTo>
                  <a:lnTo>
                    <a:pt x="20" y="46"/>
                  </a:lnTo>
                  <a:lnTo>
                    <a:pt x="18" y="46"/>
                  </a:lnTo>
                  <a:lnTo>
                    <a:pt x="17" y="46"/>
                  </a:lnTo>
                  <a:lnTo>
                    <a:pt x="15" y="44"/>
                  </a:lnTo>
                  <a:lnTo>
                    <a:pt x="12" y="43"/>
                  </a:lnTo>
                  <a:lnTo>
                    <a:pt x="11" y="43"/>
                  </a:lnTo>
                  <a:lnTo>
                    <a:pt x="10" y="43"/>
                  </a:lnTo>
                  <a:lnTo>
                    <a:pt x="10" y="45"/>
                  </a:lnTo>
                  <a:lnTo>
                    <a:pt x="11" y="46"/>
                  </a:lnTo>
                  <a:lnTo>
                    <a:pt x="12" y="49"/>
                  </a:lnTo>
                  <a:lnTo>
                    <a:pt x="12" y="50"/>
                  </a:lnTo>
                  <a:lnTo>
                    <a:pt x="10" y="5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7" name="Freeform 4790"/>
            <p:cNvSpPr>
              <a:spLocks/>
            </p:cNvSpPr>
            <p:nvPr/>
          </p:nvSpPr>
          <p:spPr bwMode="auto">
            <a:xfrm>
              <a:off x="4906" y="2065"/>
              <a:ext cx="3" cy="3"/>
            </a:xfrm>
            <a:custGeom>
              <a:avLst/>
              <a:gdLst>
                <a:gd name="T0" fmla="*/ 3 w 3"/>
                <a:gd name="T1" fmla="*/ 2 h 4"/>
                <a:gd name="T2" fmla="*/ 3 w 3"/>
                <a:gd name="T3" fmla="*/ 2 h 4"/>
                <a:gd name="T4" fmla="*/ 3 w 3"/>
                <a:gd name="T5" fmla="*/ 1 h 4"/>
                <a:gd name="T6" fmla="*/ 3 w 3"/>
                <a:gd name="T7" fmla="*/ 0 h 4"/>
                <a:gd name="T8" fmla="*/ 2 w 3"/>
                <a:gd name="T9" fmla="*/ 0 h 4"/>
                <a:gd name="T10" fmla="*/ 2 w 3"/>
                <a:gd name="T11" fmla="*/ 0 h 4"/>
                <a:gd name="T12" fmla="*/ 0 w 3"/>
                <a:gd name="T13" fmla="*/ 1 h 4"/>
                <a:gd name="T14" fmla="*/ 0 w 3"/>
                <a:gd name="T15" fmla="*/ 2 h 4"/>
                <a:gd name="T16" fmla="*/ 0 w 3"/>
                <a:gd name="T17" fmla="*/ 2 h 4"/>
                <a:gd name="T18" fmla="*/ 0 w 3"/>
                <a:gd name="T19" fmla="*/ 2 h 4"/>
                <a:gd name="T20" fmla="*/ 2 w 3"/>
                <a:gd name="T21" fmla="*/ 2 h 4"/>
                <a:gd name="T22" fmla="*/ 3 w 3"/>
                <a:gd name="T23" fmla="*/ 2 h 4"/>
                <a:gd name="T24" fmla="*/ 3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2"/>
                  </a:moveTo>
                  <a:lnTo>
                    <a:pt x="3" y="2"/>
                  </a:lnTo>
                  <a:lnTo>
                    <a:pt x="3" y="1"/>
                  </a:lnTo>
                  <a:lnTo>
                    <a:pt x="3" y="0"/>
                  </a:lnTo>
                  <a:lnTo>
                    <a:pt x="2" y="0"/>
                  </a:lnTo>
                  <a:lnTo>
                    <a:pt x="0" y="1"/>
                  </a:lnTo>
                  <a:lnTo>
                    <a:pt x="0" y="2"/>
                  </a:lnTo>
                  <a:lnTo>
                    <a:pt x="0" y="4"/>
                  </a:lnTo>
                  <a:lnTo>
                    <a:pt x="2" y="4"/>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8" name="Freeform 4791"/>
            <p:cNvSpPr>
              <a:spLocks/>
            </p:cNvSpPr>
            <p:nvPr/>
          </p:nvSpPr>
          <p:spPr bwMode="auto">
            <a:xfrm>
              <a:off x="4929" y="2017"/>
              <a:ext cx="3" cy="2"/>
            </a:xfrm>
            <a:custGeom>
              <a:avLst/>
              <a:gdLst>
                <a:gd name="T0" fmla="*/ 3 w 3"/>
                <a:gd name="T1" fmla="*/ 1 h 2"/>
                <a:gd name="T2" fmla="*/ 3 w 3"/>
                <a:gd name="T3" fmla="*/ 1 h 2"/>
                <a:gd name="T4" fmla="*/ 0 w 3"/>
                <a:gd name="T5" fmla="*/ 0 h 2"/>
                <a:gd name="T6" fmla="*/ 0 w 3"/>
                <a:gd name="T7" fmla="*/ 0 h 2"/>
                <a:gd name="T8" fmla="*/ 2 w 3"/>
                <a:gd name="T9" fmla="*/ 2 h 2"/>
                <a:gd name="T10" fmla="*/ 2 w 3"/>
                <a:gd name="T11" fmla="*/ 2 h 2"/>
                <a:gd name="T12" fmla="*/ 3 w 3"/>
                <a:gd name="T13" fmla="*/ 2 h 2"/>
                <a:gd name="T14" fmla="*/ 3 w 3"/>
                <a:gd name="T15" fmla="*/ 2 h 2"/>
                <a:gd name="T16" fmla="*/ 3 w 3"/>
                <a:gd name="T17" fmla="*/ 1 h 2"/>
                <a:gd name="T18" fmla="*/ 3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1"/>
                  </a:moveTo>
                  <a:lnTo>
                    <a:pt x="3" y="1"/>
                  </a:lnTo>
                  <a:lnTo>
                    <a:pt x="0" y="0"/>
                  </a:lnTo>
                  <a:lnTo>
                    <a:pt x="2" y="2"/>
                  </a:lnTo>
                  <a:lnTo>
                    <a:pt x="3" y="2"/>
                  </a:lnTo>
                  <a:lnTo>
                    <a:pt x="3"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69" name="Freeform 4792"/>
            <p:cNvSpPr>
              <a:spLocks/>
            </p:cNvSpPr>
            <p:nvPr/>
          </p:nvSpPr>
          <p:spPr bwMode="auto">
            <a:xfrm>
              <a:off x="4342" y="2580"/>
              <a:ext cx="138" cy="153"/>
            </a:xfrm>
            <a:custGeom>
              <a:avLst/>
              <a:gdLst>
                <a:gd name="T0" fmla="*/ 14 w 173"/>
                <a:gd name="T1" fmla="*/ 19 h 186"/>
                <a:gd name="T2" fmla="*/ 14 w 173"/>
                <a:gd name="T3" fmla="*/ 17 h 186"/>
                <a:gd name="T4" fmla="*/ 14 w 173"/>
                <a:gd name="T5" fmla="*/ 17 h 186"/>
                <a:gd name="T6" fmla="*/ 14 w 173"/>
                <a:gd name="T7" fmla="*/ 16 h 186"/>
                <a:gd name="T8" fmla="*/ 14 w 173"/>
                <a:gd name="T9" fmla="*/ 15 h 186"/>
                <a:gd name="T10" fmla="*/ 13 w 173"/>
                <a:gd name="T11" fmla="*/ 15 h 186"/>
                <a:gd name="T12" fmla="*/ 12 w 173"/>
                <a:gd name="T13" fmla="*/ 16 h 186"/>
                <a:gd name="T14" fmla="*/ 13 w 173"/>
                <a:gd name="T15" fmla="*/ 15 h 186"/>
                <a:gd name="T16" fmla="*/ 13 w 173"/>
                <a:gd name="T17" fmla="*/ 14 h 186"/>
                <a:gd name="T18" fmla="*/ 12 w 173"/>
                <a:gd name="T19" fmla="*/ 14 h 186"/>
                <a:gd name="T20" fmla="*/ 12 w 173"/>
                <a:gd name="T21" fmla="*/ 14 h 186"/>
                <a:gd name="T22" fmla="*/ 12 w 173"/>
                <a:gd name="T23" fmla="*/ 12 h 186"/>
                <a:gd name="T24" fmla="*/ 11 w 173"/>
                <a:gd name="T25" fmla="*/ 12 h 186"/>
                <a:gd name="T26" fmla="*/ 11 w 173"/>
                <a:gd name="T27" fmla="*/ 12 h 186"/>
                <a:gd name="T28" fmla="*/ 11 w 173"/>
                <a:gd name="T29" fmla="*/ 12 h 186"/>
                <a:gd name="T30" fmla="*/ 11 w 173"/>
                <a:gd name="T31" fmla="*/ 11 h 186"/>
                <a:gd name="T32" fmla="*/ 11 w 173"/>
                <a:gd name="T33" fmla="*/ 11 h 186"/>
                <a:gd name="T34" fmla="*/ 11 w 173"/>
                <a:gd name="T35" fmla="*/ 11 h 186"/>
                <a:gd name="T36" fmla="*/ 11 w 173"/>
                <a:gd name="T37" fmla="*/ 10 h 186"/>
                <a:gd name="T38" fmla="*/ 11 w 173"/>
                <a:gd name="T39" fmla="*/ 10 h 186"/>
                <a:gd name="T40" fmla="*/ 10 w 173"/>
                <a:gd name="T41" fmla="*/ 10 h 186"/>
                <a:gd name="T42" fmla="*/ 10 w 173"/>
                <a:gd name="T43" fmla="*/ 10 h 186"/>
                <a:gd name="T44" fmla="*/ 11 w 173"/>
                <a:gd name="T45" fmla="*/ 10 h 186"/>
                <a:gd name="T46" fmla="*/ 10 w 173"/>
                <a:gd name="T47" fmla="*/ 10 h 186"/>
                <a:gd name="T48" fmla="*/ 9 w 173"/>
                <a:gd name="T49" fmla="*/ 8 h 186"/>
                <a:gd name="T50" fmla="*/ 9 w 173"/>
                <a:gd name="T51" fmla="*/ 7 h 186"/>
                <a:gd name="T52" fmla="*/ 8 w 173"/>
                <a:gd name="T53" fmla="*/ 7 h 186"/>
                <a:gd name="T54" fmla="*/ 7 w 173"/>
                <a:gd name="T55" fmla="*/ 7 h 186"/>
                <a:gd name="T56" fmla="*/ 7 w 173"/>
                <a:gd name="T57" fmla="*/ 7 h 186"/>
                <a:gd name="T58" fmla="*/ 7 w 173"/>
                <a:gd name="T59" fmla="*/ 6 h 186"/>
                <a:gd name="T60" fmla="*/ 6 w 173"/>
                <a:gd name="T61" fmla="*/ 6 h 186"/>
                <a:gd name="T62" fmla="*/ 6 w 173"/>
                <a:gd name="T63" fmla="*/ 5 h 186"/>
                <a:gd name="T64" fmla="*/ 5 w 173"/>
                <a:gd name="T65" fmla="*/ 4 h 186"/>
                <a:gd name="T66" fmla="*/ 4 w 173"/>
                <a:gd name="T67" fmla="*/ 3 h 186"/>
                <a:gd name="T68" fmla="*/ 4 w 173"/>
                <a:gd name="T69" fmla="*/ 2 h 186"/>
                <a:gd name="T70" fmla="*/ 4 w 173"/>
                <a:gd name="T71" fmla="*/ 2 h 186"/>
                <a:gd name="T72" fmla="*/ 4 w 173"/>
                <a:gd name="T73" fmla="*/ 2 h 186"/>
                <a:gd name="T74" fmla="*/ 3 w 173"/>
                <a:gd name="T75" fmla="*/ 2 h 186"/>
                <a:gd name="T76" fmla="*/ 2 w 173"/>
                <a:gd name="T77" fmla="*/ 2 h 186"/>
                <a:gd name="T78" fmla="*/ 2 w 173"/>
                <a:gd name="T79" fmla="*/ 2 h 186"/>
                <a:gd name="T80" fmla="*/ 0 w 173"/>
                <a:gd name="T81" fmla="*/ 2 h 186"/>
                <a:gd name="T82" fmla="*/ 2 w 173"/>
                <a:gd name="T83" fmla="*/ 3 h 186"/>
                <a:gd name="T84" fmla="*/ 3 w 173"/>
                <a:gd name="T85" fmla="*/ 5 h 186"/>
                <a:gd name="T86" fmla="*/ 4 w 173"/>
                <a:gd name="T87" fmla="*/ 7 h 186"/>
                <a:gd name="T88" fmla="*/ 5 w 173"/>
                <a:gd name="T89" fmla="*/ 7 h 186"/>
                <a:gd name="T90" fmla="*/ 5 w 173"/>
                <a:gd name="T91" fmla="*/ 8 h 186"/>
                <a:gd name="T92" fmla="*/ 6 w 173"/>
                <a:gd name="T93" fmla="*/ 10 h 186"/>
                <a:gd name="T94" fmla="*/ 6 w 173"/>
                <a:gd name="T95" fmla="*/ 12 h 186"/>
                <a:gd name="T96" fmla="*/ 7 w 173"/>
                <a:gd name="T97" fmla="*/ 12 h 186"/>
                <a:gd name="T98" fmla="*/ 7 w 173"/>
                <a:gd name="T99" fmla="*/ 14 h 186"/>
                <a:gd name="T100" fmla="*/ 9 w 173"/>
                <a:gd name="T101" fmla="*/ 17 h 186"/>
                <a:gd name="T102" fmla="*/ 9 w 173"/>
                <a:gd name="T103" fmla="*/ 17 h 186"/>
                <a:gd name="T104" fmla="*/ 11 w 173"/>
                <a:gd name="T105" fmla="*/ 21 h 186"/>
                <a:gd name="T106" fmla="*/ 13 w 173"/>
                <a:gd name="T107" fmla="*/ 21 h 186"/>
                <a:gd name="T108" fmla="*/ 13 w 173"/>
                <a:gd name="T109" fmla="*/ 21 h 186"/>
                <a:gd name="T110" fmla="*/ 14 w 173"/>
                <a:gd name="T111" fmla="*/ 21 h 186"/>
                <a:gd name="T112" fmla="*/ 14 w 173"/>
                <a:gd name="T113" fmla="*/ 21 h 1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86"/>
                <a:gd name="T173" fmla="*/ 173 w 173"/>
                <a:gd name="T174" fmla="*/ 186 h 1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86">
                  <a:moveTo>
                    <a:pt x="169" y="182"/>
                  </a:moveTo>
                  <a:lnTo>
                    <a:pt x="169" y="182"/>
                  </a:lnTo>
                  <a:lnTo>
                    <a:pt x="170" y="173"/>
                  </a:lnTo>
                  <a:lnTo>
                    <a:pt x="169" y="163"/>
                  </a:lnTo>
                  <a:lnTo>
                    <a:pt x="169" y="159"/>
                  </a:lnTo>
                  <a:lnTo>
                    <a:pt x="170" y="156"/>
                  </a:lnTo>
                  <a:lnTo>
                    <a:pt x="171" y="154"/>
                  </a:lnTo>
                  <a:lnTo>
                    <a:pt x="171" y="152"/>
                  </a:lnTo>
                  <a:lnTo>
                    <a:pt x="170" y="150"/>
                  </a:lnTo>
                  <a:lnTo>
                    <a:pt x="170" y="148"/>
                  </a:lnTo>
                  <a:lnTo>
                    <a:pt x="170" y="146"/>
                  </a:lnTo>
                  <a:lnTo>
                    <a:pt x="172" y="143"/>
                  </a:lnTo>
                  <a:lnTo>
                    <a:pt x="173" y="143"/>
                  </a:lnTo>
                  <a:lnTo>
                    <a:pt x="172" y="141"/>
                  </a:lnTo>
                  <a:lnTo>
                    <a:pt x="171" y="137"/>
                  </a:lnTo>
                  <a:lnTo>
                    <a:pt x="168" y="132"/>
                  </a:lnTo>
                  <a:lnTo>
                    <a:pt x="166" y="130"/>
                  </a:lnTo>
                  <a:lnTo>
                    <a:pt x="165" y="130"/>
                  </a:lnTo>
                  <a:lnTo>
                    <a:pt x="155" y="128"/>
                  </a:lnTo>
                  <a:lnTo>
                    <a:pt x="154" y="128"/>
                  </a:lnTo>
                  <a:lnTo>
                    <a:pt x="153" y="129"/>
                  </a:lnTo>
                  <a:lnTo>
                    <a:pt x="152" y="131"/>
                  </a:lnTo>
                  <a:lnTo>
                    <a:pt x="151" y="133"/>
                  </a:lnTo>
                  <a:lnTo>
                    <a:pt x="148" y="135"/>
                  </a:lnTo>
                  <a:lnTo>
                    <a:pt x="148" y="134"/>
                  </a:lnTo>
                  <a:lnTo>
                    <a:pt x="151" y="132"/>
                  </a:lnTo>
                  <a:lnTo>
                    <a:pt x="151" y="131"/>
                  </a:lnTo>
                  <a:lnTo>
                    <a:pt x="151" y="130"/>
                  </a:lnTo>
                  <a:lnTo>
                    <a:pt x="149" y="130"/>
                  </a:lnTo>
                  <a:lnTo>
                    <a:pt x="152" y="128"/>
                  </a:lnTo>
                  <a:lnTo>
                    <a:pt x="153" y="128"/>
                  </a:lnTo>
                  <a:lnTo>
                    <a:pt x="154" y="127"/>
                  </a:lnTo>
                  <a:lnTo>
                    <a:pt x="151" y="124"/>
                  </a:lnTo>
                  <a:lnTo>
                    <a:pt x="149" y="123"/>
                  </a:lnTo>
                  <a:lnTo>
                    <a:pt x="148" y="121"/>
                  </a:lnTo>
                  <a:lnTo>
                    <a:pt x="148" y="118"/>
                  </a:lnTo>
                  <a:lnTo>
                    <a:pt x="148" y="117"/>
                  </a:lnTo>
                  <a:lnTo>
                    <a:pt x="147" y="115"/>
                  </a:lnTo>
                  <a:lnTo>
                    <a:pt x="146" y="109"/>
                  </a:lnTo>
                  <a:lnTo>
                    <a:pt x="145" y="108"/>
                  </a:lnTo>
                  <a:lnTo>
                    <a:pt x="144" y="107"/>
                  </a:lnTo>
                  <a:lnTo>
                    <a:pt x="143" y="108"/>
                  </a:lnTo>
                  <a:lnTo>
                    <a:pt x="141" y="107"/>
                  </a:lnTo>
                  <a:lnTo>
                    <a:pt x="133" y="105"/>
                  </a:lnTo>
                  <a:lnTo>
                    <a:pt x="131" y="103"/>
                  </a:lnTo>
                  <a:lnTo>
                    <a:pt x="130" y="100"/>
                  </a:lnTo>
                  <a:lnTo>
                    <a:pt x="131" y="99"/>
                  </a:lnTo>
                  <a:lnTo>
                    <a:pt x="132" y="99"/>
                  </a:lnTo>
                  <a:lnTo>
                    <a:pt x="132" y="97"/>
                  </a:lnTo>
                  <a:lnTo>
                    <a:pt x="130" y="96"/>
                  </a:lnTo>
                  <a:lnTo>
                    <a:pt x="131" y="95"/>
                  </a:lnTo>
                  <a:lnTo>
                    <a:pt x="131" y="94"/>
                  </a:lnTo>
                  <a:lnTo>
                    <a:pt x="129" y="94"/>
                  </a:lnTo>
                  <a:lnTo>
                    <a:pt x="130" y="94"/>
                  </a:lnTo>
                  <a:lnTo>
                    <a:pt x="132" y="93"/>
                  </a:lnTo>
                  <a:lnTo>
                    <a:pt x="133" y="92"/>
                  </a:lnTo>
                  <a:lnTo>
                    <a:pt x="134" y="92"/>
                  </a:lnTo>
                  <a:lnTo>
                    <a:pt x="136" y="91"/>
                  </a:lnTo>
                  <a:lnTo>
                    <a:pt x="138" y="90"/>
                  </a:lnTo>
                  <a:lnTo>
                    <a:pt x="136" y="89"/>
                  </a:lnTo>
                  <a:lnTo>
                    <a:pt x="136" y="87"/>
                  </a:lnTo>
                  <a:lnTo>
                    <a:pt x="135" y="87"/>
                  </a:lnTo>
                  <a:lnTo>
                    <a:pt x="134" y="86"/>
                  </a:lnTo>
                  <a:lnTo>
                    <a:pt x="133" y="86"/>
                  </a:lnTo>
                  <a:lnTo>
                    <a:pt x="132" y="83"/>
                  </a:lnTo>
                  <a:lnTo>
                    <a:pt x="130" y="83"/>
                  </a:lnTo>
                  <a:lnTo>
                    <a:pt x="127" y="83"/>
                  </a:lnTo>
                  <a:lnTo>
                    <a:pt x="122" y="86"/>
                  </a:lnTo>
                  <a:lnTo>
                    <a:pt x="119" y="88"/>
                  </a:lnTo>
                  <a:lnTo>
                    <a:pt x="117" y="89"/>
                  </a:lnTo>
                  <a:lnTo>
                    <a:pt x="117" y="88"/>
                  </a:lnTo>
                  <a:lnTo>
                    <a:pt x="118" y="87"/>
                  </a:lnTo>
                  <a:lnTo>
                    <a:pt x="124" y="85"/>
                  </a:lnTo>
                  <a:lnTo>
                    <a:pt x="125" y="83"/>
                  </a:lnTo>
                  <a:lnTo>
                    <a:pt x="125" y="82"/>
                  </a:lnTo>
                  <a:lnTo>
                    <a:pt x="124" y="81"/>
                  </a:lnTo>
                  <a:lnTo>
                    <a:pt x="120" y="80"/>
                  </a:lnTo>
                  <a:lnTo>
                    <a:pt x="116" y="79"/>
                  </a:lnTo>
                  <a:lnTo>
                    <a:pt x="113" y="76"/>
                  </a:lnTo>
                  <a:lnTo>
                    <a:pt x="111" y="74"/>
                  </a:lnTo>
                  <a:lnTo>
                    <a:pt x="111" y="71"/>
                  </a:lnTo>
                  <a:lnTo>
                    <a:pt x="107" y="67"/>
                  </a:lnTo>
                  <a:lnTo>
                    <a:pt x="104" y="65"/>
                  </a:lnTo>
                  <a:lnTo>
                    <a:pt x="101" y="64"/>
                  </a:lnTo>
                  <a:lnTo>
                    <a:pt x="99" y="63"/>
                  </a:lnTo>
                  <a:lnTo>
                    <a:pt x="97" y="61"/>
                  </a:lnTo>
                  <a:lnTo>
                    <a:pt x="96" y="58"/>
                  </a:lnTo>
                  <a:lnTo>
                    <a:pt x="93" y="57"/>
                  </a:lnTo>
                  <a:lnTo>
                    <a:pt x="90" y="55"/>
                  </a:lnTo>
                  <a:lnTo>
                    <a:pt x="88" y="55"/>
                  </a:lnTo>
                  <a:lnTo>
                    <a:pt x="89" y="57"/>
                  </a:lnTo>
                  <a:lnTo>
                    <a:pt x="90" y="59"/>
                  </a:lnTo>
                  <a:lnTo>
                    <a:pt x="89" y="59"/>
                  </a:lnTo>
                  <a:lnTo>
                    <a:pt x="85" y="57"/>
                  </a:lnTo>
                  <a:lnTo>
                    <a:pt x="84" y="55"/>
                  </a:lnTo>
                  <a:lnTo>
                    <a:pt x="83" y="53"/>
                  </a:lnTo>
                  <a:lnTo>
                    <a:pt x="82" y="51"/>
                  </a:lnTo>
                  <a:lnTo>
                    <a:pt x="80" y="50"/>
                  </a:lnTo>
                  <a:lnTo>
                    <a:pt x="78" y="50"/>
                  </a:lnTo>
                  <a:lnTo>
                    <a:pt x="77" y="50"/>
                  </a:lnTo>
                  <a:lnTo>
                    <a:pt x="76" y="49"/>
                  </a:lnTo>
                  <a:lnTo>
                    <a:pt x="75" y="46"/>
                  </a:lnTo>
                  <a:lnTo>
                    <a:pt x="72" y="41"/>
                  </a:lnTo>
                  <a:lnTo>
                    <a:pt x="69" y="38"/>
                  </a:lnTo>
                  <a:lnTo>
                    <a:pt x="63" y="35"/>
                  </a:lnTo>
                  <a:lnTo>
                    <a:pt x="58" y="32"/>
                  </a:lnTo>
                  <a:lnTo>
                    <a:pt x="56" y="31"/>
                  </a:lnTo>
                  <a:lnTo>
                    <a:pt x="55" y="29"/>
                  </a:lnTo>
                  <a:lnTo>
                    <a:pt x="51" y="26"/>
                  </a:lnTo>
                  <a:lnTo>
                    <a:pt x="48" y="25"/>
                  </a:lnTo>
                  <a:lnTo>
                    <a:pt x="47" y="24"/>
                  </a:lnTo>
                  <a:lnTo>
                    <a:pt x="48" y="23"/>
                  </a:lnTo>
                  <a:lnTo>
                    <a:pt x="48" y="22"/>
                  </a:lnTo>
                  <a:lnTo>
                    <a:pt x="47" y="21"/>
                  </a:lnTo>
                  <a:lnTo>
                    <a:pt x="46" y="20"/>
                  </a:lnTo>
                  <a:lnTo>
                    <a:pt x="45" y="19"/>
                  </a:lnTo>
                  <a:lnTo>
                    <a:pt x="44" y="18"/>
                  </a:lnTo>
                  <a:lnTo>
                    <a:pt x="43" y="18"/>
                  </a:lnTo>
                  <a:lnTo>
                    <a:pt x="44" y="15"/>
                  </a:lnTo>
                  <a:lnTo>
                    <a:pt x="43" y="13"/>
                  </a:lnTo>
                  <a:lnTo>
                    <a:pt x="41" y="11"/>
                  </a:lnTo>
                  <a:lnTo>
                    <a:pt x="37" y="8"/>
                  </a:lnTo>
                  <a:lnTo>
                    <a:pt x="35" y="7"/>
                  </a:lnTo>
                  <a:lnTo>
                    <a:pt x="33" y="8"/>
                  </a:lnTo>
                  <a:lnTo>
                    <a:pt x="30" y="8"/>
                  </a:lnTo>
                  <a:lnTo>
                    <a:pt x="29" y="7"/>
                  </a:lnTo>
                  <a:lnTo>
                    <a:pt x="24" y="7"/>
                  </a:lnTo>
                  <a:lnTo>
                    <a:pt x="20" y="7"/>
                  </a:lnTo>
                  <a:lnTo>
                    <a:pt x="17" y="6"/>
                  </a:lnTo>
                  <a:lnTo>
                    <a:pt x="13" y="5"/>
                  </a:lnTo>
                  <a:lnTo>
                    <a:pt x="6" y="2"/>
                  </a:lnTo>
                  <a:lnTo>
                    <a:pt x="4" y="0"/>
                  </a:lnTo>
                  <a:lnTo>
                    <a:pt x="1" y="2"/>
                  </a:lnTo>
                  <a:lnTo>
                    <a:pt x="0" y="4"/>
                  </a:lnTo>
                  <a:lnTo>
                    <a:pt x="4" y="12"/>
                  </a:lnTo>
                  <a:lnTo>
                    <a:pt x="9" y="20"/>
                  </a:lnTo>
                  <a:lnTo>
                    <a:pt x="17" y="27"/>
                  </a:lnTo>
                  <a:lnTo>
                    <a:pt x="23" y="32"/>
                  </a:lnTo>
                  <a:lnTo>
                    <a:pt x="27" y="34"/>
                  </a:lnTo>
                  <a:lnTo>
                    <a:pt x="32" y="38"/>
                  </a:lnTo>
                  <a:lnTo>
                    <a:pt x="36" y="44"/>
                  </a:lnTo>
                  <a:lnTo>
                    <a:pt x="37" y="46"/>
                  </a:lnTo>
                  <a:lnTo>
                    <a:pt x="38" y="49"/>
                  </a:lnTo>
                  <a:lnTo>
                    <a:pt x="40" y="53"/>
                  </a:lnTo>
                  <a:lnTo>
                    <a:pt x="41" y="54"/>
                  </a:lnTo>
                  <a:lnTo>
                    <a:pt x="44" y="55"/>
                  </a:lnTo>
                  <a:lnTo>
                    <a:pt x="47" y="58"/>
                  </a:lnTo>
                  <a:lnTo>
                    <a:pt x="51" y="60"/>
                  </a:lnTo>
                  <a:lnTo>
                    <a:pt x="56" y="63"/>
                  </a:lnTo>
                  <a:lnTo>
                    <a:pt x="56" y="64"/>
                  </a:lnTo>
                  <a:lnTo>
                    <a:pt x="57" y="66"/>
                  </a:lnTo>
                  <a:lnTo>
                    <a:pt x="58" y="74"/>
                  </a:lnTo>
                  <a:lnTo>
                    <a:pt x="61" y="82"/>
                  </a:lnTo>
                  <a:lnTo>
                    <a:pt x="63" y="87"/>
                  </a:lnTo>
                  <a:lnTo>
                    <a:pt x="64" y="88"/>
                  </a:lnTo>
                  <a:lnTo>
                    <a:pt x="71" y="91"/>
                  </a:lnTo>
                  <a:lnTo>
                    <a:pt x="71" y="92"/>
                  </a:lnTo>
                  <a:lnTo>
                    <a:pt x="74" y="95"/>
                  </a:lnTo>
                  <a:lnTo>
                    <a:pt x="78" y="102"/>
                  </a:lnTo>
                  <a:lnTo>
                    <a:pt x="80" y="105"/>
                  </a:lnTo>
                  <a:lnTo>
                    <a:pt x="82" y="107"/>
                  </a:lnTo>
                  <a:lnTo>
                    <a:pt x="83" y="111"/>
                  </a:lnTo>
                  <a:lnTo>
                    <a:pt x="85" y="114"/>
                  </a:lnTo>
                  <a:lnTo>
                    <a:pt x="87" y="118"/>
                  </a:lnTo>
                  <a:lnTo>
                    <a:pt x="89" y="121"/>
                  </a:lnTo>
                  <a:lnTo>
                    <a:pt x="91" y="128"/>
                  </a:lnTo>
                  <a:lnTo>
                    <a:pt x="92" y="131"/>
                  </a:lnTo>
                  <a:lnTo>
                    <a:pt x="96" y="134"/>
                  </a:lnTo>
                  <a:lnTo>
                    <a:pt x="101" y="142"/>
                  </a:lnTo>
                  <a:lnTo>
                    <a:pt x="110" y="149"/>
                  </a:lnTo>
                  <a:lnTo>
                    <a:pt x="112" y="151"/>
                  </a:lnTo>
                  <a:lnTo>
                    <a:pt x="112" y="154"/>
                  </a:lnTo>
                  <a:lnTo>
                    <a:pt x="113" y="156"/>
                  </a:lnTo>
                  <a:lnTo>
                    <a:pt x="115" y="157"/>
                  </a:lnTo>
                  <a:lnTo>
                    <a:pt x="117" y="158"/>
                  </a:lnTo>
                  <a:lnTo>
                    <a:pt x="135" y="173"/>
                  </a:lnTo>
                  <a:lnTo>
                    <a:pt x="148" y="185"/>
                  </a:lnTo>
                  <a:lnTo>
                    <a:pt x="149" y="186"/>
                  </a:lnTo>
                  <a:lnTo>
                    <a:pt x="149" y="185"/>
                  </a:lnTo>
                  <a:lnTo>
                    <a:pt x="149" y="182"/>
                  </a:lnTo>
                  <a:lnTo>
                    <a:pt x="149" y="179"/>
                  </a:lnTo>
                  <a:lnTo>
                    <a:pt x="152" y="180"/>
                  </a:lnTo>
                  <a:lnTo>
                    <a:pt x="155" y="184"/>
                  </a:lnTo>
                  <a:lnTo>
                    <a:pt x="157" y="184"/>
                  </a:lnTo>
                  <a:lnTo>
                    <a:pt x="158" y="183"/>
                  </a:lnTo>
                  <a:lnTo>
                    <a:pt x="159" y="182"/>
                  </a:lnTo>
                  <a:lnTo>
                    <a:pt x="160" y="180"/>
                  </a:lnTo>
                  <a:lnTo>
                    <a:pt x="161" y="179"/>
                  </a:lnTo>
                  <a:lnTo>
                    <a:pt x="163" y="180"/>
                  </a:lnTo>
                  <a:lnTo>
                    <a:pt x="167" y="185"/>
                  </a:lnTo>
                  <a:lnTo>
                    <a:pt x="168" y="186"/>
                  </a:lnTo>
                  <a:lnTo>
                    <a:pt x="168" y="185"/>
                  </a:lnTo>
                  <a:lnTo>
                    <a:pt x="169" y="18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0" name="Freeform 4793"/>
            <p:cNvSpPr>
              <a:spLocks/>
            </p:cNvSpPr>
            <p:nvPr/>
          </p:nvSpPr>
          <p:spPr bwMode="auto">
            <a:xfrm>
              <a:off x="4348" y="2617"/>
              <a:ext cx="9" cy="7"/>
            </a:xfrm>
            <a:custGeom>
              <a:avLst/>
              <a:gdLst>
                <a:gd name="T0" fmla="*/ 2 w 12"/>
                <a:gd name="T1" fmla="*/ 4 h 8"/>
                <a:gd name="T2" fmla="*/ 2 w 12"/>
                <a:gd name="T3" fmla="*/ 4 h 8"/>
                <a:gd name="T4" fmla="*/ 2 w 12"/>
                <a:gd name="T5" fmla="*/ 0 h 8"/>
                <a:gd name="T6" fmla="*/ 2 w 12"/>
                <a:gd name="T7" fmla="*/ 0 h 8"/>
                <a:gd name="T8" fmla="*/ 1 w 12"/>
                <a:gd name="T9" fmla="*/ 0 h 8"/>
                <a:gd name="T10" fmla="*/ 0 w 12"/>
                <a:gd name="T11" fmla="*/ 1 h 8"/>
                <a:gd name="T12" fmla="*/ 0 w 12"/>
                <a:gd name="T13" fmla="*/ 1 h 8"/>
                <a:gd name="T14" fmla="*/ 0 w 12"/>
                <a:gd name="T15" fmla="*/ 2 h 8"/>
                <a:gd name="T16" fmla="*/ 1 w 12"/>
                <a:gd name="T17" fmla="*/ 2 h 8"/>
                <a:gd name="T18" fmla="*/ 1 w 12"/>
                <a:gd name="T19" fmla="*/ 2 h 8"/>
                <a:gd name="T20" fmla="*/ 2 w 12"/>
                <a:gd name="T21" fmla="*/ 3 h 8"/>
                <a:gd name="T22" fmla="*/ 2 w 12"/>
                <a:gd name="T23" fmla="*/ 4 h 8"/>
                <a:gd name="T24" fmla="*/ 2 w 12"/>
                <a:gd name="T25" fmla="*/ 4 h 8"/>
                <a:gd name="T26" fmla="*/ 2 w 12"/>
                <a:gd name="T27" fmla="*/ 4 h 8"/>
                <a:gd name="T28" fmla="*/ 2 w 12"/>
                <a:gd name="T29" fmla="*/ 4 h 8"/>
                <a:gd name="T30" fmla="*/ 2 w 12"/>
                <a:gd name="T31" fmla="*/ 4 h 8"/>
                <a:gd name="T32" fmla="*/ 2 w 12"/>
                <a:gd name="T33" fmla="*/ 4 h 8"/>
                <a:gd name="T34" fmla="*/ 2 w 12"/>
                <a:gd name="T35" fmla="*/ 4 h 8"/>
                <a:gd name="T36" fmla="*/ 2 w 12"/>
                <a:gd name="T37" fmla="*/ 4 h 8"/>
                <a:gd name="T38" fmla="*/ 2 w 12"/>
                <a:gd name="T39" fmla="*/ 4 h 8"/>
                <a:gd name="T40" fmla="*/ 2 w 12"/>
                <a:gd name="T41" fmla="*/ 4 h 8"/>
                <a:gd name="T42" fmla="*/ 2 w 12"/>
                <a:gd name="T43" fmla="*/ 4 h 8"/>
                <a:gd name="T44" fmla="*/ 2 w 12"/>
                <a:gd name="T45" fmla="*/ 4 h 8"/>
                <a:gd name="T46" fmla="*/ 2 w 12"/>
                <a:gd name="T47" fmla="*/ 4 h 8"/>
                <a:gd name="T48" fmla="*/ 2 w 12"/>
                <a:gd name="T49" fmla="*/ 4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8"/>
                <a:gd name="T77" fmla="*/ 12 w 12"/>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8">
                  <a:moveTo>
                    <a:pt x="11" y="5"/>
                  </a:moveTo>
                  <a:lnTo>
                    <a:pt x="11" y="5"/>
                  </a:lnTo>
                  <a:lnTo>
                    <a:pt x="2" y="0"/>
                  </a:lnTo>
                  <a:lnTo>
                    <a:pt x="1" y="0"/>
                  </a:lnTo>
                  <a:lnTo>
                    <a:pt x="0" y="1"/>
                  </a:lnTo>
                  <a:lnTo>
                    <a:pt x="0" y="2"/>
                  </a:lnTo>
                  <a:lnTo>
                    <a:pt x="1" y="2"/>
                  </a:lnTo>
                  <a:lnTo>
                    <a:pt x="2" y="3"/>
                  </a:lnTo>
                  <a:lnTo>
                    <a:pt x="3" y="4"/>
                  </a:lnTo>
                  <a:lnTo>
                    <a:pt x="6" y="5"/>
                  </a:lnTo>
                  <a:lnTo>
                    <a:pt x="7" y="6"/>
                  </a:lnTo>
                  <a:lnTo>
                    <a:pt x="11" y="8"/>
                  </a:lnTo>
                  <a:lnTo>
                    <a:pt x="12" y="8"/>
                  </a:lnTo>
                  <a:lnTo>
                    <a:pt x="12" y="7"/>
                  </a:lnTo>
                  <a:lnTo>
                    <a:pt x="11" y="6"/>
                  </a:lnTo>
                  <a:lnTo>
                    <a:pt x="11"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1" name="Freeform 4794"/>
            <p:cNvSpPr>
              <a:spLocks/>
            </p:cNvSpPr>
            <p:nvPr/>
          </p:nvSpPr>
          <p:spPr bwMode="auto">
            <a:xfrm>
              <a:off x="4366" y="2634"/>
              <a:ext cx="10" cy="12"/>
            </a:xfrm>
            <a:custGeom>
              <a:avLst/>
              <a:gdLst>
                <a:gd name="T0" fmla="*/ 3 w 12"/>
                <a:gd name="T1" fmla="*/ 2 h 15"/>
                <a:gd name="T2" fmla="*/ 3 w 12"/>
                <a:gd name="T3" fmla="*/ 2 h 15"/>
                <a:gd name="T4" fmla="*/ 3 w 12"/>
                <a:gd name="T5" fmla="*/ 1 h 15"/>
                <a:gd name="T6" fmla="*/ 3 w 12"/>
                <a:gd name="T7" fmla="*/ 1 h 15"/>
                <a:gd name="T8" fmla="*/ 3 w 12"/>
                <a:gd name="T9" fmla="*/ 0 h 15"/>
                <a:gd name="T10" fmla="*/ 3 w 12"/>
                <a:gd name="T11" fmla="*/ 1 h 15"/>
                <a:gd name="T12" fmla="*/ 3 w 12"/>
                <a:gd name="T13" fmla="*/ 1 h 15"/>
                <a:gd name="T14" fmla="*/ 2 w 12"/>
                <a:gd name="T15" fmla="*/ 2 h 15"/>
                <a:gd name="T16" fmla="*/ 0 w 12"/>
                <a:gd name="T17" fmla="*/ 2 h 15"/>
                <a:gd name="T18" fmla="*/ 0 w 12"/>
                <a:gd name="T19" fmla="*/ 2 h 15"/>
                <a:gd name="T20" fmla="*/ 0 w 12"/>
                <a:gd name="T21" fmla="*/ 2 h 15"/>
                <a:gd name="T22" fmla="*/ 0 w 12"/>
                <a:gd name="T23" fmla="*/ 2 h 15"/>
                <a:gd name="T24" fmla="*/ 1 w 12"/>
                <a:gd name="T25" fmla="*/ 2 h 15"/>
                <a:gd name="T26" fmla="*/ 1 w 12"/>
                <a:gd name="T27" fmla="*/ 2 h 15"/>
                <a:gd name="T28" fmla="*/ 3 w 12"/>
                <a:gd name="T29" fmla="*/ 2 h 15"/>
                <a:gd name="T30" fmla="*/ 3 w 12"/>
                <a:gd name="T31" fmla="*/ 2 h 15"/>
                <a:gd name="T32" fmla="*/ 3 w 12"/>
                <a:gd name="T33" fmla="*/ 2 h 15"/>
                <a:gd name="T34" fmla="*/ 3 w 12"/>
                <a:gd name="T35" fmla="*/ 2 h 15"/>
                <a:gd name="T36" fmla="*/ 3 w 12"/>
                <a:gd name="T37" fmla="*/ 2 h 15"/>
                <a:gd name="T38" fmla="*/ 3 w 12"/>
                <a:gd name="T39" fmla="*/ 2 h 15"/>
                <a:gd name="T40" fmla="*/ 3 w 12"/>
                <a:gd name="T41" fmla="*/ 2 h 15"/>
                <a:gd name="T42" fmla="*/ 3 w 12"/>
                <a:gd name="T43" fmla="*/ 2 h 15"/>
                <a:gd name="T44" fmla="*/ 3 w 12"/>
                <a:gd name="T45" fmla="*/ 2 h 15"/>
                <a:gd name="T46" fmla="*/ 3 w 12"/>
                <a:gd name="T47" fmla="*/ 2 h 15"/>
                <a:gd name="T48" fmla="*/ 3 w 12"/>
                <a:gd name="T49" fmla="*/ 2 h 15"/>
                <a:gd name="T50" fmla="*/ 3 w 12"/>
                <a:gd name="T51" fmla="*/ 2 h 15"/>
                <a:gd name="T52" fmla="*/ 3 w 12"/>
                <a:gd name="T53" fmla="*/ 2 h 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15"/>
                <a:gd name="T83" fmla="*/ 12 w 12"/>
                <a:gd name="T84" fmla="*/ 15 h 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15">
                  <a:moveTo>
                    <a:pt x="12" y="9"/>
                  </a:moveTo>
                  <a:lnTo>
                    <a:pt x="12" y="9"/>
                  </a:lnTo>
                  <a:lnTo>
                    <a:pt x="4" y="1"/>
                  </a:lnTo>
                  <a:lnTo>
                    <a:pt x="4" y="0"/>
                  </a:lnTo>
                  <a:lnTo>
                    <a:pt x="3" y="1"/>
                  </a:lnTo>
                  <a:lnTo>
                    <a:pt x="2" y="2"/>
                  </a:lnTo>
                  <a:lnTo>
                    <a:pt x="0" y="2"/>
                  </a:lnTo>
                  <a:lnTo>
                    <a:pt x="1" y="3"/>
                  </a:lnTo>
                  <a:lnTo>
                    <a:pt x="10" y="15"/>
                  </a:lnTo>
                  <a:lnTo>
                    <a:pt x="11" y="15"/>
                  </a:lnTo>
                  <a:lnTo>
                    <a:pt x="12" y="15"/>
                  </a:lnTo>
                  <a:lnTo>
                    <a:pt x="12" y="14"/>
                  </a:lnTo>
                  <a:lnTo>
                    <a:pt x="12" y="13"/>
                  </a:lnTo>
                  <a:lnTo>
                    <a:pt x="12" y="11"/>
                  </a:lnTo>
                  <a:lnTo>
                    <a:pt x="12" y="10"/>
                  </a:lnTo>
                  <a:lnTo>
                    <a:pt x="12"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2" name="Freeform 4795"/>
            <p:cNvSpPr>
              <a:spLocks/>
            </p:cNvSpPr>
            <p:nvPr/>
          </p:nvSpPr>
          <p:spPr bwMode="auto">
            <a:xfrm>
              <a:off x="4381" y="2658"/>
              <a:ext cx="2" cy="4"/>
            </a:xfrm>
            <a:custGeom>
              <a:avLst/>
              <a:gdLst>
                <a:gd name="T0" fmla="*/ 1 w 2"/>
                <a:gd name="T1" fmla="*/ 0 h 5"/>
                <a:gd name="T2" fmla="*/ 1 w 2"/>
                <a:gd name="T3" fmla="*/ 0 h 5"/>
                <a:gd name="T4" fmla="*/ 0 w 2"/>
                <a:gd name="T5" fmla="*/ 2 h 5"/>
                <a:gd name="T6" fmla="*/ 0 w 2"/>
                <a:gd name="T7" fmla="*/ 2 h 5"/>
                <a:gd name="T8" fmla="*/ 0 w 2"/>
                <a:gd name="T9" fmla="*/ 2 h 5"/>
                <a:gd name="T10" fmla="*/ 0 w 2"/>
                <a:gd name="T11" fmla="*/ 2 h 5"/>
                <a:gd name="T12" fmla="*/ 1 w 2"/>
                <a:gd name="T13" fmla="*/ 2 h 5"/>
                <a:gd name="T14" fmla="*/ 2 w 2"/>
                <a:gd name="T15" fmla="*/ 2 h 5"/>
                <a:gd name="T16" fmla="*/ 2 w 2"/>
                <a:gd name="T17" fmla="*/ 2 h 5"/>
                <a:gd name="T18" fmla="*/ 2 w 2"/>
                <a:gd name="T19" fmla="*/ 1 h 5"/>
                <a:gd name="T20" fmla="*/ 2 w 2"/>
                <a:gd name="T21" fmla="*/ 0 h 5"/>
                <a:gd name="T22" fmla="*/ 1 w 2"/>
                <a:gd name="T23" fmla="*/ 0 h 5"/>
                <a:gd name="T24" fmla="*/ 1 w 2"/>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1" y="0"/>
                  </a:moveTo>
                  <a:lnTo>
                    <a:pt x="1" y="0"/>
                  </a:lnTo>
                  <a:lnTo>
                    <a:pt x="0" y="2"/>
                  </a:lnTo>
                  <a:lnTo>
                    <a:pt x="0" y="4"/>
                  </a:lnTo>
                  <a:lnTo>
                    <a:pt x="0" y="5"/>
                  </a:lnTo>
                  <a:lnTo>
                    <a:pt x="1" y="5"/>
                  </a:lnTo>
                  <a:lnTo>
                    <a:pt x="2" y="4"/>
                  </a:lnTo>
                  <a:lnTo>
                    <a:pt x="2" y="1"/>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3" name="Freeform 4796"/>
            <p:cNvSpPr>
              <a:spLocks/>
            </p:cNvSpPr>
            <p:nvPr/>
          </p:nvSpPr>
          <p:spPr bwMode="auto">
            <a:xfrm>
              <a:off x="4386" y="2667"/>
              <a:ext cx="6" cy="11"/>
            </a:xfrm>
            <a:custGeom>
              <a:avLst/>
              <a:gdLst>
                <a:gd name="T0" fmla="*/ 1 w 9"/>
                <a:gd name="T1" fmla="*/ 2 h 13"/>
                <a:gd name="T2" fmla="*/ 1 w 9"/>
                <a:gd name="T3" fmla="*/ 2 h 13"/>
                <a:gd name="T4" fmla="*/ 1 w 9"/>
                <a:gd name="T5" fmla="*/ 1 h 13"/>
                <a:gd name="T6" fmla="*/ 1 w 9"/>
                <a:gd name="T7" fmla="*/ 0 h 13"/>
                <a:gd name="T8" fmla="*/ 1 w 9"/>
                <a:gd name="T9" fmla="*/ 1 h 13"/>
                <a:gd name="T10" fmla="*/ 1 w 9"/>
                <a:gd name="T11" fmla="*/ 1 h 13"/>
                <a:gd name="T12" fmla="*/ 1 w 9"/>
                <a:gd name="T13" fmla="*/ 2 h 13"/>
                <a:gd name="T14" fmla="*/ 0 w 9"/>
                <a:gd name="T15" fmla="*/ 3 h 13"/>
                <a:gd name="T16" fmla="*/ 1 w 9"/>
                <a:gd name="T17" fmla="*/ 3 h 13"/>
                <a:gd name="T18" fmla="*/ 1 w 9"/>
                <a:gd name="T19" fmla="*/ 3 h 13"/>
                <a:gd name="T20" fmla="*/ 1 w 9"/>
                <a:gd name="T21" fmla="*/ 3 h 13"/>
                <a:gd name="T22" fmla="*/ 1 w 9"/>
                <a:gd name="T23" fmla="*/ 3 h 13"/>
                <a:gd name="T24" fmla="*/ 1 w 9"/>
                <a:gd name="T25" fmla="*/ 3 h 13"/>
                <a:gd name="T26" fmla="*/ 1 w 9"/>
                <a:gd name="T27" fmla="*/ 3 h 13"/>
                <a:gd name="T28" fmla="*/ 1 w 9"/>
                <a:gd name="T29" fmla="*/ 3 h 13"/>
                <a:gd name="T30" fmla="*/ 1 w 9"/>
                <a:gd name="T31" fmla="*/ 3 h 13"/>
                <a:gd name="T32" fmla="*/ 1 w 9"/>
                <a:gd name="T33" fmla="*/ 3 h 13"/>
                <a:gd name="T34" fmla="*/ 1 w 9"/>
                <a:gd name="T35" fmla="*/ 3 h 13"/>
                <a:gd name="T36" fmla="*/ 1 w 9"/>
                <a:gd name="T37" fmla="*/ 3 h 13"/>
                <a:gd name="T38" fmla="*/ 1 w 9"/>
                <a:gd name="T39" fmla="*/ 2 h 13"/>
                <a:gd name="T40" fmla="*/ 1 w 9"/>
                <a:gd name="T41" fmla="*/ 2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3"/>
                <a:gd name="T65" fmla="*/ 9 w 9"/>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3">
                  <a:moveTo>
                    <a:pt x="6" y="2"/>
                  </a:moveTo>
                  <a:lnTo>
                    <a:pt x="6" y="2"/>
                  </a:lnTo>
                  <a:lnTo>
                    <a:pt x="5" y="1"/>
                  </a:lnTo>
                  <a:lnTo>
                    <a:pt x="3" y="0"/>
                  </a:lnTo>
                  <a:lnTo>
                    <a:pt x="2" y="1"/>
                  </a:lnTo>
                  <a:lnTo>
                    <a:pt x="1" y="2"/>
                  </a:lnTo>
                  <a:lnTo>
                    <a:pt x="0" y="3"/>
                  </a:lnTo>
                  <a:lnTo>
                    <a:pt x="1" y="5"/>
                  </a:lnTo>
                  <a:lnTo>
                    <a:pt x="4" y="11"/>
                  </a:lnTo>
                  <a:lnTo>
                    <a:pt x="6" y="13"/>
                  </a:lnTo>
                  <a:lnTo>
                    <a:pt x="7" y="13"/>
                  </a:lnTo>
                  <a:lnTo>
                    <a:pt x="9" y="12"/>
                  </a:lnTo>
                  <a:lnTo>
                    <a:pt x="9" y="11"/>
                  </a:lnTo>
                  <a:lnTo>
                    <a:pt x="9" y="9"/>
                  </a:lnTo>
                  <a:lnTo>
                    <a:pt x="8" y="7"/>
                  </a:lnTo>
                  <a:lnTo>
                    <a:pt x="6"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4" name="Freeform 4797"/>
            <p:cNvSpPr>
              <a:spLocks/>
            </p:cNvSpPr>
            <p:nvPr/>
          </p:nvSpPr>
          <p:spPr bwMode="auto">
            <a:xfrm>
              <a:off x="4367" y="2625"/>
              <a:ext cx="2" cy="3"/>
            </a:xfrm>
            <a:custGeom>
              <a:avLst/>
              <a:gdLst>
                <a:gd name="T0" fmla="*/ 2 w 2"/>
                <a:gd name="T1" fmla="*/ 3 h 3"/>
                <a:gd name="T2" fmla="*/ 2 w 2"/>
                <a:gd name="T3" fmla="*/ 3 h 3"/>
                <a:gd name="T4" fmla="*/ 2 w 2"/>
                <a:gd name="T5" fmla="*/ 0 h 3"/>
                <a:gd name="T6" fmla="*/ 1 w 2"/>
                <a:gd name="T7" fmla="*/ 0 h 3"/>
                <a:gd name="T8" fmla="*/ 1 w 2"/>
                <a:gd name="T9" fmla="*/ 0 h 3"/>
                <a:gd name="T10" fmla="*/ 0 w 2"/>
                <a:gd name="T11" fmla="*/ 0 h 3"/>
                <a:gd name="T12" fmla="*/ 1 w 2"/>
                <a:gd name="T13" fmla="*/ 2 h 3"/>
                <a:gd name="T14" fmla="*/ 1 w 2"/>
                <a:gd name="T15" fmla="*/ 2 h 3"/>
                <a:gd name="T16" fmla="*/ 2 w 2"/>
                <a:gd name="T17" fmla="*/ 3 h 3"/>
                <a:gd name="T18" fmla="*/ 2 w 2"/>
                <a:gd name="T19" fmla="*/ 3 h 3"/>
                <a:gd name="T20" fmla="*/ 2 w 2"/>
                <a:gd name="T21" fmla="*/ 3 h 3"/>
                <a:gd name="T22" fmla="*/ 2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3"/>
                  </a:moveTo>
                  <a:lnTo>
                    <a:pt x="2" y="3"/>
                  </a:lnTo>
                  <a:lnTo>
                    <a:pt x="2" y="0"/>
                  </a:lnTo>
                  <a:lnTo>
                    <a:pt x="1" y="0"/>
                  </a:lnTo>
                  <a:lnTo>
                    <a:pt x="0" y="0"/>
                  </a:lnTo>
                  <a:lnTo>
                    <a:pt x="1" y="2"/>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5" name="Freeform 4798"/>
            <p:cNvSpPr>
              <a:spLocks/>
            </p:cNvSpPr>
            <p:nvPr/>
          </p:nvSpPr>
          <p:spPr bwMode="auto">
            <a:xfrm>
              <a:off x="4398" y="2681"/>
              <a:ext cx="3" cy="5"/>
            </a:xfrm>
            <a:custGeom>
              <a:avLst/>
              <a:gdLst>
                <a:gd name="T0" fmla="*/ 1 w 4"/>
                <a:gd name="T1" fmla="*/ 0 h 6"/>
                <a:gd name="T2" fmla="*/ 1 w 4"/>
                <a:gd name="T3" fmla="*/ 0 h 6"/>
                <a:gd name="T4" fmla="*/ 0 w 4"/>
                <a:gd name="T5" fmla="*/ 1 h 6"/>
                <a:gd name="T6" fmla="*/ 0 w 4"/>
                <a:gd name="T7" fmla="*/ 2 h 6"/>
                <a:gd name="T8" fmla="*/ 2 w 4"/>
                <a:gd name="T9" fmla="*/ 3 h 6"/>
                <a:gd name="T10" fmla="*/ 2 w 4"/>
                <a:gd name="T11" fmla="*/ 3 h 6"/>
                <a:gd name="T12" fmla="*/ 2 w 4"/>
                <a:gd name="T13" fmla="*/ 3 h 6"/>
                <a:gd name="T14" fmla="*/ 2 w 4"/>
                <a:gd name="T15" fmla="*/ 3 h 6"/>
                <a:gd name="T16" fmla="*/ 2 w 4"/>
                <a:gd name="T17" fmla="*/ 3 h 6"/>
                <a:gd name="T18" fmla="*/ 2 w 4"/>
                <a:gd name="T19" fmla="*/ 3 h 6"/>
                <a:gd name="T20" fmla="*/ 2 w 4"/>
                <a:gd name="T21" fmla="*/ 2 h 6"/>
                <a:gd name="T22" fmla="*/ 2 w 4"/>
                <a:gd name="T23" fmla="*/ 1 h 6"/>
                <a:gd name="T24" fmla="*/ 1 w 4"/>
                <a:gd name="T25" fmla="*/ 0 h 6"/>
                <a:gd name="T26" fmla="*/ 1 w 4"/>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1" y="0"/>
                  </a:moveTo>
                  <a:lnTo>
                    <a:pt x="1" y="0"/>
                  </a:lnTo>
                  <a:lnTo>
                    <a:pt x="0" y="1"/>
                  </a:lnTo>
                  <a:lnTo>
                    <a:pt x="0" y="2"/>
                  </a:lnTo>
                  <a:lnTo>
                    <a:pt x="2" y="5"/>
                  </a:lnTo>
                  <a:lnTo>
                    <a:pt x="4" y="6"/>
                  </a:lnTo>
                  <a:lnTo>
                    <a:pt x="4" y="5"/>
                  </a:lnTo>
                  <a:lnTo>
                    <a:pt x="3" y="2"/>
                  </a:lnTo>
                  <a:lnTo>
                    <a:pt x="2"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6" name="Freeform 4799"/>
            <p:cNvSpPr>
              <a:spLocks/>
            </p:cNvSpPr>
            <p:nvPr/>
          </p:nvSpPr>
          <p:spPr bwMode="auto">
            <a:xfrm>
              <a:off x="4402" y="2688"/>
              <a:ext cx="3" cy="4"/>
            </a:xfrm>
            <a:custGeom>
              <a:avLst/>
              <a:gdLst>
                <a:gd name="T0" fmla="*/ 2 w 4"/>
                <a:gd name="T1" fmla="*/ 0 h 4"/>
                <a:gd name="T2" fmla="*/ 2 w 4"/>
                <a:gd name="T3" fmla="*/ 0 h 4"/>
                <a:gd name="T4" fmla="*/ 1 w 4"/>
                <a:gd name="T5" fmla="*/ 0 h 4"/>
                <a:gd name="T6" fmla="*/ 1 w 4"/>
                <a:gd name="T7" fmla="*/ 0 h 4"/>
                <a:gd name="T8" fmla="*/ 0 w 4"/>
                <a:gd name="T9" fmla="*/ 1 h 4"/>
                <a:gd name="T10" fmla="*/ 1 w 4"/>
                <a:gd name="T11" fmla="*/ 2 h 4"/>
                <a:gd name="T12" fmla="*/ 1 w 4"/>
                <a:gd name="T13" fmla="*/ 2 h 4"/>
                <a:gd name="T14" fmla="*/ 2 w 4"/>
                <a:gd name="T15" fmla="*/ 4 h 4"/>
                <a:gd name="T16" fmla="*/ 2 w 4"/>
                <a:gd name="T17" fmla="*/ 4 h 4"/>
                <a:gd name="T18" fmla="*/ 2 w 4"/>
                <a:gd name="T19" fmla="*/ 3 h 4"/>
                <a:gd name="T20" fmla="*/ 2 w 4"/>
                <a:gd name="T21" fmla="*/ 3 h 4"/>
                <a:gd name="T22" fmla="*/ 2 w 4"/>
                <a:gd name="T23" fmla="*/ 2 h 4"/>
                <a:gd name="T24" fmla="*/ 2 w 4"/>
                <a:gd name="T25" fmla="*/ 1 h 4"/>
                <a:gd name="T26" fmla="*/ 2 w 4"/>
                <a:gd name="T27" fmla="*/ 0 h 4"/>
                <a:gd name="T28" fmla="*/ 2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2" y="0"/>
                  </a:moveTo>
                  <a:lnTo>
                    <a:pt x="2" y="0"/>
                  </a:lnTo>
                  <a:lnTo>
                    <a:pt x="1" y="0"/>
                  </a:lnTo>
                  <a:lnTo>
                    <a:pt x="0" y="1"/>
                  </a:lnTo>
                  <a:lnTo>
                    <a:pt x="1" y="2"/>
                  </a:lnTo>
                  <a:lnTo>
                    <a:pt x="2" y="4"/>
                  </a:lnTo>
                  <a:lnTo>
                    <a:pt x="3" y="3"/>
                  </a:lnTo>
                  <a:lnTo>
                    <a:pt x="4" y="2"/>
                  </a:lnTo>
                  <a:lnTo>
                    <a:pt x="3"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7" name="Freeform 4800"/>
            <p:cNvSpPr>
              <a:spLocks/>
            </p:cNvSpPr>
            <p:nvPr/>
          </p:nvSpPr>
          <p:spPr bwMode="auto">
            <a:xfrm>
              <a:off x="4406" y="2693"/>
              <a:ext cx="2" cy="3"/>
            </a:xfrm>
            <a:custGeom>
              <a:avLst/>
              <a:gdLst>
                <a:gd name="T0" fmla="*/ 0 w 3"/>
                <a:gd name="T1" fmla="*/ 1 h 5"/>
                <a:gd name="T2" fmla="*/ 0 w 3"/>
                <a:gd name="T3" fmla="*/ 1 h 5"/>
                <a:gd name="T4" fmla="*/ 1 w 3"/>
                <a:gd name="T5" fmla="*/ 1 h 5"/>
                <a:gd name="T6" fmla="*/ 1 w 3"/>
                <a:gd name="T7" fmla="*/ 1 h 5"/>
                <a:gd name="T8" fmla="*/ 1 w 3"/>
                <a:gd name="T9" fmla="*/ 1 h 5"/>
                <a:gd name="T10" fmla="*/ 1 w 3"/>
                <a:gd name="T11" fmla="*/ 1 h 5"/>
                <a:gd name="T12" fmla="*/ 1 w 3"/>
                <a:gd name="T13" fmla="*/ 1 h 5"/>
                <a:gd name="T14" fmla="*/ 1 w 3"/>
                <a:gd name="T15" fmla="*/ 0 h 5"/>
                <a:gd name="T16" fmla="*/ 0 w 3"/>
                <a:gd name="T17" fmla="*/ 0 h 5"/>
                <a:gd name="T18" fmla="*/ 0 w 3"/>
                <a:gd name="T19" fmla="*/ 1 h 5"/>
                <a:gd name="T20" fmla="*/ 0 w 3"/>
                <a:gd name="T21" fmla="*/ 1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0" y="1"/>
                  </a:moveTo>
                  <a:lnTo>
                    <a:pt x="0" y="1"/>
                  </a:lnTo>
                  <a:lnTo>
                    <a:pt x="2" y="4"/>
                  </a:lnTo>
                  <a:lnTo>
                    <a:pt x="2" y="5"/>
                  </a:lnTo>
                  <a:lnTo>
                    <a:pt x="3" y="4"/>
                  </a:lnTo>
                  <a:lnTo>
                    <a:pt x="3" y="3"/>
                  </a:lnTo>
                  <a:lnTo>
                    <a:pt x="2"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8" name="Freeform 4801"/>
            <p:cNvSpPr>
              <a:spLocks/>
            </p:cNvSpPr>
            <p:nvPr/>
          </p:nvSpPr>
          <p:spPr bwMode="auto">
            <a:xfrm>
              <a:off x="4448" y="2658"/>
              <a:ext cx="1" cy="1"/>
            </a:xfrm>
            <a:custGeom>
              <a:avLst/>
              <a:gdLst>
                <a:gd name="T0" fmla="*/ 0 w 2"/>
                <a:gd name="T1" fmla="*/ 1 h 1"/>
                <a:gd name="T2" fmla="*/ 0 w 2"/>
                <a:gd name="T3" fmla="*/ 1 h 1"/>
                <a:gd name="T4" fmla="*/ 0 w 2"/>
                <a:gd name="T5" fmla="*/ 1 h 1"/>
                <a:gd name="T6" fmla="*/ 1 w 2"/>
                <a:gd name="T7" fmla="*/ 1 h 1"/>
                <a:gd name="T8" fmla="*/ 1 w 2"/>
                <a:gd name="T9" fmla="*/ 1 h 1"/>
                <a:gd name="T10" fmla="*/ 1 w 2"/>
                <a:gd name="T11" fmla="*/ 0 h 1"/>
                <a:gd name="T12" fmla="*/ 1 w 2"/>
                <a:gd name="T13" fmla="*/ 0 h 1"/>
                <a:gd name="T14" fmla="*/ 1 w 2"/>
                <a:gd name="T15" fmla="*/ 0 h 1"/>
                <a:gd name="T16" fmla="*/ 1 w 2"/>
                <a:gd name="T17" fmla="*/ 0 h 1"/>
                <a:gd name="T18" fmla="*/ 0 w 2"/>
                <a:gd name="T19" fmla="*/ 1 h 1"/>
                <a:gd name="T20" fmla="*/ 0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1"/>
                  </a:moveTo>
                  <a:lnTo>
                    <a:pt x="0" y="1"/>
                  </a:lnTo>
                  <a:lnTo>
                    <a:pt x="2" y="1"/>
                  </a:lnTo>
                  <a:lnTo>
                    <a:pt x="2" y="0"/>
                  </a:lnTo>
                  <a:lnTo>
                    <a:pt x="1"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79" name="Freeform 4802"/>
            <p:cNvSpPr>
              <a:spLocks/>
            </p:cNvSpPr>
            <p:nvPr/>
          </p:nvSpPr>
          <p:spPr bwMode="auto">
            <a:xfrm>
              <a:off x="4458" y="2660"/>
              <a:ext cx="3" cy="3"/>
            </a:xfrm>
            <a:custGeom>
              <a:avLst/>
              <a:gdLst>
                <a:gd name="T0" fmla="*/ 1 w 3"/>
                <a:gd name="T1" fmla="*/ 0 h 4"/>
                <a:gd name="T2" fmla="*/ 1 w 3"/>
                <a:gd name="T3" fmla="*/ 0 h 4"/>
                <a:gd name="T4" fmla="*/ 0 w 3"/>
                <a:gd name="T5" fmla="*/ 0 h 4"/>
                <a:gd name="T6" fmla="*/ 0 w 3"/>
                <a:gd name="T7" fmla="*/ 2 h 4"/>
                <a:gd name="T8" fmla="*/ 0 w 3"/>
                <a:gd name="T9" fmla="*/ 2 h 4"/>
                <a:gd name="T10" fmla="*/ 0 w 3"/>
                <a:gd name="T11" fmla="*/ 2 h 4"/>
                <a:gd name="T12" fmla="*/ 0 w 3"/>
                <a:gd name="T13" fmla="*/ 2 h 4"/>
                <a:gd name="T14" fmla="*/ 0 w 3"/>
                <a:gd name="T15" fmla="*/ 2 h 4"/>
                <a:gd name="T16" fmla="*/ 1 w 3"/>
                <a:gd name="T17" fmla="*/ 2 h 4"/>
                <a:gd name="T18" fmla="*/ 1 w 3"/>
                <a:gd name="T19" fmla="*/ 2 h 4"/>
                <a:gd name="T20" fmla="*/ 3 w 3"/>
                <a:gd name="T21" fmla="*/ 2 h 4"/>
                <a:gd name="T22" fmla="*/ 3 w 3"/>
                <a:gd name="T23" fmla="*/ 0 h 4"/>
                <a:gd name="T24" fmla="*/ 3 w 3"/>
                <a:gd name="T25" fmla="*/ 0 h 4"/>
                <a:gd name="T26" fmla="*/ 3 w 3"/>
                <a:gd name="T27" fmla="*/ 0 h 4"/>
                <a:gd name="T28" fmla="*/ 1 w 3"/>
                <a:gd name="T29" fmla="*/ 0 h 4"/>
                <a:gd name="T30" fmla="*/ 1 w 3"/>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4"/>
                <a:gd name="T50" fmla="*/ 3 w 3"/>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4">
                  <a:moveTo>
                    <a:pt x="1" y="0"/>
                  </a:moveTo>
                  <a:lnTo>
                    <a:pt x="1" y="0"/>
                  </a:lnTo>
                  <a:lnTo>
                    <a:pt x="0" y="0"/>
                  </a:lnTo>
                  <a:lnTo>
                    <a:pt x="0" y="2"/>
                  </a:lnTo>
                  <a:lnTo>
                    <a:pt x="0" y="3"/>
                  </a:lnTo>
                  <a:lnTo>
                    <a:pt x="0" y="4"/>
                  </a:lnTo>
                  <a:lnTo>
                    <a:pt x="1" y="4"/>
                  </a:lnTo>
                  <a:lnTo>
                    <a:pt x="3" y="3"/>
                  </a:lnTo>
                  <a:lnTo>
                    <a:pt x="3"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0" name="Freeform 4803"/>
            <p:cNvSpPr>
              <a:spLocks/>
            </p:cNvSpPr>
            <p:nvPr/>
          </p:nvSpPr>
          <p:spPr bwMode="auto">
            <a:xfrm>
              <a:off x="4460" y="2655"/>
              <a:ext cx="4" cy="3"/>
            </a:xfrm>
            <a:custGeom>
              <a:avLst/>
              <a:gdLst>
                <a:gd name="T0" fmla="*/ 1 w 6"/>
                <a:gd name="T1" fmla="*/ 2 h 3"/>
                <a:gd name="T2" fmla="*/ 1 w 6"/>
                <a:gd name="T3" fmla="*/ 2 h 3"/>
                <a:gd name="T4" fmla="*/ 1 w 6"/>
                <a:gd name="T5" fmla="*/ 3 h 3"/>
                <a:gd name="T6" fmla="*/ 1 w 6"/>
                <a:gd name="T7" fmla="*/ 1 h 3"/>
                <a:gd name="T8" fmla="*/ 1 w 6"/>
                <a:gd name="T9" fmla="*/ 1 h 3"/>
                <a:gd name="T10" fmla="*/ 1 w 6"/>
                <a:gd name="T11" fmla="*/ 0 h 3"/>
                <a:gd name="T12" fmla="*/ 1 w 6"/>
                <a:gd name="T13" fmla="*/ 0 h 3"/>
                <a:gd name="T14" fmla="*/ 1 w 6"/>
                <a:gd name="T15" fmla="*/ 0 h 3"/>
                <a:gd name="T16" fmla="*/ 1 w 6"/>
                <a:gd name="T17" fmla="*/ 0 h 3"/>
                <a:gd name="T18" fmla="*/ 0 w 6"/>
                <a:gd name="T19" fmla="*/ 2 h 3"/>
                <a:gd name="T20" fmla="*/ 0 w 6"/>
                <a:gd name="T21" fmla="*/ 2 h 3"/>
                <a:gd name="T22" fmla="*/ 1 w 6"/>
                <a:gd name="T23" fmla="*/ 3 h 3"/>
                <a:gd name="T24" fmla="*/ 1 w 6"/>
                <a:gd name="T25" fmla="*/ 3 h 3"/>
                <a:gd name="T26" fmla="*/ 1 w 6"/>
                <a:gd name="T27" fmla="*/ 2 h 3"/>
                <a:gd name="T28" fmla="*/ 1 w 6"/>
                <a:gd name="T29" fmla="*/ 2 h 3"/>
                <a:gd name="T30" fmla="*/ 1 w 6"/>
                <a:gd name="T31" fmla="*/ 2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
                <a:gd name="T50" fmla="*/ 6 w 6"/>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
                  <a:moveTo>
                    <a:pt x="5" y="2"/>
                  </a:moveTo>
                  <a:lnTo>
                    <a:pt x="5" y="2"/>
                  </a:lnTo>
                  <a:lnTo>
                    <a:pt x="6" y="3"/>
                  </a:lnTo>
                  <a:lnTo>
                    <a:pt x="5" y="1"/>
                  </a:lnTo>
                  <a:lnTo>
                    <a:pt x="2" y="0"/>
                  </a:lnTo>
                  <a:lnTo>
                    <a:pt x="1" y="0"/>
                  </a:lnTo>
                  <a:lnTo>
                    <a:pt x="0" y="2"/>
                  </a:lnTo>
                  <a:lnTo>
                    <a:pt x="1" y="3"/>
                  </a:lnTo>
                  <a:lnTo>
                    <a:pt x="4" y="2"/>
                  </a:lnTo>
                  <a:lnTo>
                    <a:pt x="5"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1" name="Freeform 4804"/>
            <p:cNvSpPr>
              <a:spLocks/>
            </p:cNvSpPr>
            <p:nvPr/>
          </p:nvSpPr>
          <p:spPr bwMode="auto">
            <a:xfrm>
              <a:off x="4469" y="2675"/>
              <a:ext cx="21" cy="21"/>
            </a:xfrm>
            <a:custGeom>
              <a:avLst/>
              <a:gdLst>
                <a:gd name="T0" fmla="*/ 1 w 26"/>
                <a:gd name="T1" fmla="*/ 2 h 26"/>
                <a:gd name="T2" fmla="*/ 0 w 26"/>
                <a:gd name="T3" fmla="*/ 2 h 26"/>
                <a:gd name="T4" fmla="*/ 0 w 26"/>
                <a:gd name="T5" fmla="*/ 2 h 26"/>
                <a:gd name="T6" fmla="*/ 2 w 26"/>
                <a:gd name="T7" fmla="*/ 2 h 26"/>
                <a:gd name="T8" fmla="*/ 2 w 26"/>
                <a:gd name="T9" fmla="*/ 2 h 26"/>
                <a:gd name="T10" fmla="*/ 2 w 26"/>
                <a:gd name="T11" fmla="*/ 2 h 26"/>
                <a:gd name="T12" fmla="*/ 2 w 26"/>
                <a:gd name="T13" fmla="*/ 2 h 26"/>
                <a:gd name="T14" fmla="*/ 2 w 26"/>
                <a:gd name="T15" fmla="*/ 2 h 26"/>
                <a:gd name="T16" fmla="*/ 2 w 26"/>
                <a:gd name="T17" fmla="*/ 2 h 26"/>
                <a:gd name="T18" fmla="*/ 2 w 26"/>
                <a:gd name="T19" fmla="*/ 2 h 26"/>
                <a:gd name="T20" fmla="*/ 2 w 26"/>
                <a:gd name="T21" fmla="*/ 2 h 26"/>
                <a:gd name="T22" fmla="*/ 2 w 26"/>
                <a:gd name="T23" fmla="*/ 2 h 26"/>
                <a:gd name="T24" fmla="*/ 2 w 26"/>
                <a:gd name="T25" fmla="*/ 2 h 26"/>
                <a:gd name="T26" fmla="*/ 2 w 26"/>
                <a:gd name="T27" fmla="*/ 2 h 26"/>
                <a:gd name="T28" fmla="*/ 2 w 26"/>
                <a:gd name="T29" fmla="*/ 2 h 26"/>
                <a:gd name="T30" fmla="*/ 2 w 26"/>
                <a:gd name="T31" fmla="*/ 2 h 26"/>
                <a:gd name="T32" fmla="*/ 2 w 26"/>
                <a:gd name="T33" fmla="*/ 2 h 26"/>
                <a:gd name="T34" fmla="*/ 2 w 26"/>
                <a:gd name="T35" fmla="*/ 2 h 26"/>
                <a:gd name="T36" fmla="*/ 2 w 26"/>
                <a:gd name="T37" fmla="*/ 2 h 26"/>
                <a:gd name="T38" fmla="*/ 2 w 26"/>
                <a:gd name="T39" fmla="*/ 2 h 26"/>
                <a:gd name="T40" fmla="*/ 2 w 26"/>
                <a:gd name="T41" fmla="*/ 2 h 26"/>
                <a:gd name="T42" fmla="*/ 2 w 26"/>
                <a:gd name="T43" fmla="*/ 2 h 26"/>
                <a:gd name="T44" fmla="*/ 2 w 26"/>
                <a:gd name="T45" fmla="*/ 2 h 26"/>
                <a:gd name="T46" fmla="*/ 2 w 26"/>
                <a:gd name="T47" fmla="*/ 1 h 26"/>
                <a:gd name="T48" fmla="*/ 2 w 26"/>
                <a:gd name="T49" fmla="*/ 0 h 26"/>
                <a:gd name="T50" fmla="*/ 2 w 26"/>
                <a:gd name="T51" fmla="*/ 1 h 26"/>
                <a:gd name="T52" fmla="*/ 2 w 26"/>
                <a:gd name="T53" fmla="*/ 2 h 26"/>
                <a:gd name="T54" fmla="*/ 2 w 26"/>
                <a:gd name="T55" fmla="*/ 1 h 26"/>
                <a:gd name="T56" fmla="*/ 2 w 26"/>
                <a:gd name="T57" fmla="*/ 1 h 26"/>
                <a:gd name="T58" fmla="*/ 2 w 26"/>
                <a:gd name="T59" fmla="*/ 1 h 26"/>
                <a:gd name="T60" fmla="*/ 2 w 26"/>
                <a:gd name="T61" fmla="*/ 2 h 26"/>
                <a:gd name="T62" fmla="*/ 2 w 26"/>
                <a:gd name="T63" fmla="*/ 2 h 26"/>
                <a:gd name="T64" fmla="*/ 1 w 26"/>
                <a:gd name="T65" fmla="*/ 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26"/>
                <a:gd name="T101" fmla="*/ 26 w 26"/>
                <a:gd name="T102" fmla="*/ 26 h 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26">
                  <a:moveTo>
                    <a:pt x="1" y="6"/>
                  </a:moveTo>
                  <a:lnTo>
                    <a:pt x="1" y="6"/>
                  </a:lnTo>
                  <a:lnTo>
                    <a:pt x="0" y="7"/>
                  </a:lnTo>
                  <a:lnTo>
                    <a:pt x="0" y="8"/>
                  </a:lnTo>
                  <a:lnTo>
                    <a:pt x="2" y="9"/>
                  </a:lnTo>
                  <a:lnTo>
                    <a:pt x="4" y="9"/>
                  </a:lnTo>
                  <a:lnTo>
                    <a:pt x="7" y="9"/>
                  </a:lnTo>
                  <a:lnTo>
                    <a:pt x="8" y="9"/>
                  </a:lnTo>
                  <a:lnTo>
                    <a:pt x="9" y="10"/>
                  </a:lnTo>
                  <a:lnTo>
                    <a:pt x="9" y="12"/>
                  </a:lnTo>
                  <a:lnTo>
                    <a:pt x="10" y="14"/>
                  </a:lnTo>
                  <a:lnTo>
                    <a:pt x="11" y="15"/>
                  </a:lnTo>
                  <a:lnTo>
                    <a:pt x="12" y="16"/>
                  </a:lnTo>
                  <a:lnTo>
                    <a:pt x="12" y="18"/>
                  </a:lnTo>
                  <a:lnTo>
                    <a:pt x="12" y="20"/>
                  </a:lnTo>
                  <a:lnTo>
                    <a:pt x="13" y="21"/>
                  </a:lnTo>
                  <a:lnTo>
                    <a:pt x="14" y="21"/>
                  </a:lnTo>
                  <a:lnTo>
                    <a:pt x="16" y="22"/>
                  </a:lnTo>
                  <a:lnTo>
                    <a:pt x="20" y="25"/>
                  </a:lnTo>
                  <a:lnTo>
                    <a:pt x="22" y="26"/>
                  </a:lnTo>
                  <a:lnTo>
                    <a:pt x="24" y="26"/>
                  </a:lnTo>
                  <a:lnTo>
                    <a:pt x="25" y="25"/>
                  </a:lnTo>
                  <a:lnTo>
                    <a:pt x="24" y="23"/>
                  </a:lnTo>
                  <a:lnTo>
                    <a:pt x="23" y="22"/>
                  </a:lnTo>
                  <a:lnTo>
                    <a:pt x="23" y="20"/>
                  </a:lnTo>
                  <a:lnTo>
                    <a:pt x="25" y="18"/>
                  </a:lnTo>
                  <a:lnTo>
                    <a:pt x="26" y="18"/>
                  </a:lnTo>
                  <a:lnTo>
                    <a:pt x="25" y="17"/>
                  </a:lnTo>
                  <a:lnTo>
                    <a:pt x="23" y="17"/>
                  </a:lnTo>
                  <a:lnTo>
                    <a:pt x="21" y="17"/>
                  </a:lnTo>
                  <a:lnTo>
                    <a:pt x="17" y="15"/>
                  </a:lnTo>
                  <a:lnTo>
                    <a:pt x="16" y="10"/>
                  </a:lnTo>
                  <a:lnTo>
                    <a:pt x="14" y="2"/>
                  </a:lnTo>
                  <a:lnTo>
                    <a:pt x="12" y="1"/>
                  </a:lnTo>
                  <a:lnTo>
                    <a:pt x="11" y="0"/>
                  </a:lnTo>
                  <a:lnTo>
                    <a:pt x="9" y="0"/>
                  </a:lnTo>
                  <a:lnTo>
                    <a:pt x="9" y="1"/>
                  </a:lnTo>
                  <a:lnTo>
                    <a:pt x="9" y="2"/>
                  </a:lnTo>
                  <a:lnTo>
                    <a:pt x="9" y="3"/>
                  </a:lnTo>
                  <a:lnTo>
                    <a:pt x="8" y="1"/>
                  </a:lnTo>
                  <a:lnTo>
                    <a:pt x="6" y="1"/>
                  </a:lnTo>
                  <a:lnTo>
                    <a:pt x="4" y="1"/>
                  </a:lnTo>
                  <a:lnTo>
                    <a:pt x="3" y="2"/>
                  </a:lnTo>
                  <a:lnTo>
                    <a:pt x="3" y="3"/>
                  </a:lnTo>
                  <a:lnTo>
                    <a:pt x="3" y="5"/>
                  </a:lnTo>
                  <a:lnTo>
                    <a:pt x="1"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2" name="Freeform 4805"/>
            <p:cNvSpPr>
              <a:spLocks/>
            </p:cNvSpPr>
            <p:nvPr/>
          </p:nvSpPr>
          <p:spPr bwMode="auto">
            <a:xfrm>
              <a:off x="4474" y="2733"/>
              <a:ext cx="115" cy="36"/>
            </a:xfrm>
            <a:custGeom>
              <a:avLst/>
              <a:gdLst>
                <a:gd name="T0" fmla="*/ 11 w 144"/>
                <a:gd name="T1" fmla="*/ 4 h 45"/>
                <a:gd name="T2" fmla="*/ 12 w 144"/>
                <a:gd name="T3" fmla="*/ 4 h 45"/>
                <a:gd name="T4" fmla="*/ 12 w 144"/>
                <a:gd name="T5" fmla="*/ 4 h 45"/>
                <a:gd name="T6" fmla="*/ 12 w 144"/>
                <a:gd name="T7" fmla="*/ 3 h 45"/>
                <a:gd name="T8" fmla="*/ 12 w 144"/>
                <a:gd name="T9" fmla="*/ 2 h 45"/>
                <a:gd name="T10" fmla="*/ 11 w 144"/>
                <a:gd name="T11" fmla="*/ 2 h 45"/>
                <a:gd name="T12" fmla="*/ 11 w 144"/>
                <a:gd name="T13" fmla="*/ 2 h 45"/>
                <a:gd name="T14" fmla="*/ 10 w 144"/>
                <a:gd name="T15" fmla="*/ 2 h 45"/>
                <a:gd name="T16" fmla="*/ 10 w 144"/>
                <a:gd name="T17" fmla="*/ 2 h 45"/>
                <a:gd name="T18" fmla="*/ 10 w 144"/>
                <a:gd name="T19" fmla="*/ 2 h 45"/>
                <a:gd name="T20" fmla="*/ 10 w 144"/>
                <a:gd name="T21" fmla="*/ 2 h 45"/>
                <a:gd name="T22" fmla="*/ 10 w 144"/>
                <a:gd name="T23" fmla="*/ 2 h 45"/>
                <a:gd name="T24" fmla="*/ 9 w 144"/>
                <a:gd name="T25" fmla="*/ 2 h 45"/>
                <a:gd name="T26" fmla="*/ 8 w 144"/>
                <a:gd name="T27" fmla="*/ 2 h 45"/>
                <a:gd name="T28" fmla="*/ 7 w 144"/>
                <a:gd name="T29" fmla="*/ 2 h 45"/>
                <a:gd name="T30" fmla="*/ 7 w 144"/>
                <a:gd name="T31" fmla="*/ 2 h 45"/>
                <a:gd name="T32" fmla="*/ 7 w 144"/>
                <a:gd name="T33" fmla="*/ 2 h 45"/>
                <a:gd name="T34" fmla="*/ 6 w 144"/>
                <a:gd name="T35" fmla="*/ 2 h 45"/>
                <a:gd name="T36" fmla="*/ 6 w 144"/>
                <a:gd name="T37" fmla="*/ 2 h 45"/>
                <a:gd name="T38" fmla="*/ 5 w 144"/>
                <a:gd name="T39" fmla="*/ 2 h 45"/>
                <a:gd name="T40" fmla="*/ 4 w 144"/>
                <a:gd name="T41" fmla="*/ 2 h 45"/>
                <a:gd name="T42" fmla="*/ 4 w 144"/>
                <a:gd name="T43" fmla="*/ 2 h 45"/>
                <a:gd name="T44" fmla="*/ 4 w 144"/>
                <a:gd name="T45" fmla="*/ 2 h 45"/>
                <a:gd name="T46" fmla="*/ 2 w 144"/>
                <a:gd name="T47" fmla="*/ 2 h 45"/>
                <a:gd name="T48" fmla="*/ 2 w 144"/>
                <a:gd name="T49" fmla="*/ 0 h 45"/>
                <a:gd name="T50" fmla="*/ 2 w 144"/>
                <a:gd name="T51" fmla="*/ 1 h 45"/>
                <a:gd name="T52" fmla="*/ 2 w 144"/>
                <a:gd name="T53" fmla="*/ 2 h 45"/>
                <a:gd name="T54" fmla="*/ 2 w 144"/>
                <a:gd name="T55" fmla="*/ 0 h 45"/>
                <a:gd name="T56" fmla="*/ 2 w 144"/>
                <a:gd name="T57" fmla="*/ 1 h 45"/>
                <a:gd name="T58" fmla="*/ 0 w 144"/>
                <a:gd name="T59" fmla="*/ 2 h 45"/>
                <a:gd name="T60" fmla="*/ 1 w 144"/>
                <a:gd name="T61" fmla="*/ 2 h 45"/>
                <a:gd name="T62" fmla="*/ 2 w 144"/>
                <a:gd name="T63" fmla="*/ 2 h 45"/>
                <a:gd name="T64" fmla="*/ 2 w 144"/>
                <a:gd name="T65" fmla="*/ 2 h 45"/>
                <a:gd name="T66" fmla="*/ 2 w 144"/>
                <a:gd name="T67" fmla="*/ 2 h 45"/>
                <a:gd name="T68" fmla="*/ 2 w 144"/>
                <a:gd name="T69" fmla="*/ 2 h 45"/>
                <a:gd name="T70" fmla="*/ 4 w 144"/>
                <a:gd name="T71" fmla="*/ 2 h 45"/>
                <a:gd name="T72" fmla="*/ 5 w 144"/>
                <a:gd name="T73" fmla="*/ 2 h 45"/>
                <a:gd name="T74" fmla="*/ 6 w 144"/>
                <a:gd name="T75" fmla="*/ 3 h 45"/>
                <a:gd name="T76" fmla="*/ 7 w 144"/>
                <a:gd name="T77" fmla="*/ 3 h 45"/>
                <a:gd name="T78" fmla="*/ 8 w 144"/>
                <a:gd name="T79" fmla="*/ 3 h 45"/>
                <a:gd name="T80" fmla="*/ 8 w 144"/>
                <a:gd name="T81" fmla="*/ 3 h 45"/>
                <a:gd name="T82" fmla="*/ 9 w 144"/>
                <a:gd name="T83" fmla="*/ 3 h 45"/>
                <a:gd name="T84" fmla="*/ 9 w 144"/>
                <a:gd name="T85" fmla="*/ 3 h 45"/>
                <a:gd name="T86" fmla="*/ 10 w 144"/>
                <a:gd name="T87" fmla="*/ 4 h 45"/>
                <a:gd name="T88" fmla="*/ 11 w 144"/>
                <a:gd name="T89" fmla="*/ 4 h 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4"/>
                <a:gd name="T136" fmla="*/ 0 h 45"/>
                <a:gd name="T137" fmla="*/ 144 w 144"/>
                <a:gd name="T138" fmla="*/ 45 h 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4" h="45">
                  <a:moveTo>
                    <a:pt x="129" y="41"/>
                  </a:moveTo>
                  <a:lnTo>
                    <a:pt x="129" y="41"/>
                  </a:lnTo>
                  <a:lnTo>
                    <a:pt x="135" y="43"/>
                  </a:lnTo>
                  <a:lnTo>
                    <a:pt x="141" y="44"/>
                  </a:lnTo>
                  <a:lnTo>
                    <a:pt x="144" y="45"/>
                  </a:lnTo>
                  <a:lnTo>
                    <a:pt x="143" y="44"/>
                  </a:lnTo>
                  <a:lnTo>
                    <a:pt x="142" y="42"/>
                  </a:lnTo>
                  <a:lnTo>
                    <a:pt x="141" y="39"/>
                  </a:lnTo>
                  <a:lnTo>
                    <a:pt x="142" y="32"/>
                  </a:lnTo>
                  <a:lnTo>
                    <a:pt x="142" y="31"/>
                  </a:lnTo>
                  <a:lnTo>
                    <a:pt x="141" y="30"/>
                  </a:lnTo>
                  <a:lnTo>
                    <a:pt x="138" y="29"/>
                  </a:lnTo>
                  <a:lnTo>
                    <a:pt x="136" y="28"/>
                  </a:lnTo>
                  <a:lnTo>
                    <a:pt x="134" y="27"/>
                  </a:lnTo>
                  <a:lnTo>
                    <a:pt x="132" y="28"/>
                  </a:lnTo>
                  <a:lnTo>
                    <a:pt x="128" y="29"/>
                  </a:lnTo>
                  <a:lnTo>
                    <a:pt x="124" y="29"/>
                  </a:lnTo>
                  <a:lnTo>
                    <a:pt x="119" y="28"/>
                  </a:lnTo>
                  <a:lnTo>
                    <a:pt x="116" y="27"/>
                  </a:lnTo>
                  <a:lnTo>
                    <a:pt x="116" y="25"/>
                  </a:lnTo>
                  <a:lnTo>
                    <a:pt x="116" y="22"/>
                  </a:lnTo>
                  <a:lnTo>
                    <a:pt x="114" y="21"/>
                  </a:lnTo>
                  <a:lnTo>
                    <a:pt x="113" y="21"/>
                  </a:lnTo>
                  <a:lnTo>
                    <a:pt x="113" y="19"/>
                  </a:lnTo>
                  <a:lnTo>
                    <a:pt x="113" y="16"/>
                  </a:lnTo>
                  <a:lnTo>
                    <a:pt x="112" y="15"/>
                  </a:lnTo>
                  <a:lnTo>
                    <a:pt x="110" y="15"/>
                  </a:lnTo>
                  <a:lnTo>
                    <a:pt x="108" y="16"/>
                  </a:lnTo>
                  <a:lnTo>
                    <a:pt x="105" y="15"/>
                  </a:lnTo>
                  <a:lnTo>
                    <a:pt x="93" y="13"/>
                  </a:lnTo>
                  <a:lnTo>
                    <a:pt x="89" y="11"/>
                  </a:lnTo>
                  <a:lnTo>
                    <a:pt x="87" y="8"/>
                  </a:lnTo>
                  <a:lnTo>
                    <a:pt x="86" y="8"/>
                  </a:lnTo>
                  <a:lnTo>
                    <a:pt x="84" y="8"/>
                  </a:lnTo>
                  <a:lnTo>
                    <a:pt x="82" y="8"/>
                  </a:lnTo>
                  <a:lnTo>
                    <a:pt x="81" y="13"/>
                  </a:lnTo>
                  <a:lnTo>
                    <a:pt x="79" y="15"/>
                  </a:lnTo>
                  <a:lnTo>
                    <a:pt x="76" y="16"/>
                  </a:lnTo>
                  <a:lnTo>
                    <a:pt x="70" y="16"/>
                  </a:lnTo>
                  <a:lnTo>
                    <a:pt x="64" y="15"/>
                  </a:lnTo>
                  <a:lnTo>
                    <a:pt x="61" y="15"/>
                  </a:lnTo>
                  <a:lnTo>
                    <a:pt x="51" y="14"/>
                  </a:lnTo>
                  <a:lnTo>
                    <a:pt x="49" y="13"/>
                  </a:lnTo>
                  <a:lnTo>
                    <a:pt x="48" y="12"/>
                  </a:lnTo>
                  <a:lnTo>
                    <a:pt x="48" y="11"/>
                  </a:lnTo>
                  <a:lnTo>
                    <a:pt x="46" y="7"/>
                  </a:lnTo>
                  <a:lnTo>
                    <a:pt x="44" y="6"/>
                  </a:lnTo>
                  <a:lnTo>
                    <a:pt x="42" y="5"/>
                  </a:lnTo>
                  <a:lnTo>
                    <a:pt x="36" y="5"/>
                  </a:lnTo>
                  <a:lnTo>
                    <a:pt x="31" y="4"/>
                  </a:lnTo>
                  <a:lnTo>
                    <a:pt x="25" y="1"/>
                  </a:lnTo>
                  <a:lnTo>
                    <a:pt x="24" y="0"/>
                  </a:lnTo>
                  <a:lnTo>
                    <a:pt x="23" y="0"/>
                  </a:lnTo>
                  <a:lnTo>
                    <a:pt x="23" y="1"/>
                  </a:lnTo>
                  <a:lnTo>
                    <a:pt x="23" y="2"/>
                  </a:lnTo>
                  <a:lnTo>
                    <a:pt x="22" y="3"/>
                  </a:lnTo>
                  <a:lnTo>
                    <a:pt x="8" y="0"/>
                  </a:lnTo>
                  <a:lnTo>
                    <a:pt x="7" y="0"/>
                  </a:lnTo>
                  <a:lnTo>
                    <a:pt x="7" y="1"/>
                  </a:lnTo>
                  <a:lnTo>
                    <a:pt x="3" y="7"/>
                  </a:lnTo>
                  <a:lnTo>
                    <a:pt x="0" y="12"/>
                  </a:lnTo>
                  <a:lnTo>
                    <a:pt x="0" y="14"/>
                  </a:lnTo>
                  <a:lnTo>
                    <a:pt x="1" y="14"/>
                  </a:lnTo>
                  <a:lnTo>
                    <a:pt x="6" y="15"/>
                  </a:lnTo>
                  <a:lnTo>
                    <a:pt x="14" y="17"/>
                  </a:lnTo>
                  <a:lnTo>
                    <a:pt x="16" y="18"/>
                  </a:lnTo>
                  <a:lnTo>
                    <a:pt x="16" y="20"/>
                  </a:lnTo>
                  <a:lnTo>
                    <a:pt x="15" y="21"/>
                  </a:lnTo>
                  <a:lnTo>
                    <a:pt x="15" y="22"/>
                  </a:lnTo>
                  <a:lnTo>
                    <a:pt x="17" y="24"/>
                  </a:lnTo>
                  <a:lnTo>
                    <a:pt x="22" y="24"/>
                  </a:lnTo>
                  <a:lnTo>
                    <a:pt x="28" y="25"/>
                  </a:lnTo>
                  <a:lnTo>
                    <a:pt x="34" y="28"/>
                  </a:lnTo>
                  <a:lnTo>
                    <a:pt x="40" y="29"/>
                  </a:lnTo>
                  <a:lnTo>
                    <a:pt x="46" y="29"/>
                  </a:lnTo>
                  <a:lnTo>
                    <a:pt x="50" y="29"/>
                  </a:lnTo>
                  <a:lnTo>
                    <a:pt x="54" y="28"/>
                  </a:lnTo>
                  <a:lnTo>
                    <a:pt x="66" y="30"/>
                  </a:lnTo>
                  <a:lnTo>
                    <a:pt x="73" y="32"/>
                  </a:lnTo>
                  <a:lnTo>
                    <a:pt x="77" y="34"/>
                  </a:lnTo>
                  <a:lnTo>
                    <a:pt x="81" y="35"/>
                  </a:lnTo>
                  <a:lnTo>
                    <a:pt x="85" y="36"/>
                  </a:lnTo>
                  <a:lnTo>
                    <a:pt x="89" y="36"/>
                  </a:lnTo>
                  <a:lnTo>
                    <a:pt x="90" y="36"/>
                  </a:lnTo>
                  <a:lnTo>
                    <a:pt x="94" y="38"/>
                  </a:lnTo>
                  <a:lnTo>
                    <a:pt x="96" y="39"/>
                  </a:lnTo>
                  <a:lnTo>
                    <a:pt x="98" y="39"/>
                  </a:lnTo>
                  <a:lnTo>
                    <a:pt x="100" y="38"/>
                  </a:lnTo>
                  <a:lnTo>
                    <a:pt x="107" y="39"/>
                  </a:lnTo>
                  <a:lnTo>
                    <a:pt x="112" y="40"/>
                  </a:lnTo>
                  <a:lnTo>
                    <a:pt x="115" y="40"/>
                  </a:lnTo>
                  <a:lnTo>
                    <a:pt x="117" y="40"/>
                  </a:lnTo>
                  <a:lnTo>
                    <a:pt x="123" y="39"/>
                  </a:lnTo>
                  <a:lnTo>
                    <a:pt x="127" y="40"/>
                  </a:lnTo>
                  <a:lnTo>
                    <a:pt x="129" y="4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3" name="Freeform 4806"/>
            <p:cNvSpPr>
              <a:spLocks/>
            </p:cNvSpPr>
            <p:nvPr/>
          </p:nvSpPr>
          <p:spPr bwMode="auto">
            <a:xfrm>
              <a:off x="4431" y="2724"/>
              <a:ext cx="2" cy="2"/>
            </a:xfrm>
            <a:custGeom>
              <a:avLst/>
              <a:gdLst>
                <a:gd name="T0" fmla="*/ 1 w 3"/>
                <a:gd name="T1" fmla="*/ 1 h 3"/>
                <a:gd name="T2" fmla="*/ 1 w 3"/>
                <a:gd name="T3" fmla="*/ 1 h 3"/>
                <a:gd name="T4" fmla="*/ 1 w 3"/>
                <a:gd name="T5" fmla="*/ 1 h 3"/>
                <a:gd name="T6" fmla="*/ 1 w 3"/>
                <a:gd name="T7" fmla="*/ 1 h 3"/>
                <a:gd name="T8" fmla="*/ 1 w 3"/>
                <a:gd name="T9" fmla="*/ 1 h 3"/>
                <a:gd name="T10" fmla="*/ 1 w 3"/>
                <a:gd name="T11" fmla="*/ 1 h 3"/>
                <a:gd name="T12" fmla="*/ 1 w 3"/>
                <a:gd name="T13" fmla="*/ 0 h 3"/>
                <a:gd name="T14" fmla="*/ 0 w 3"/>
                <a:gd name="T15" fmla="*/ 0 h 3"/>
                <a:gd name="T16" fmla="*/ 0 w 3"/>
                <a:gd name="T17" fmla="*/ 1 h 3"/>
                <a:gd name="T18" fmla="*/ 1 w 3"/>
                <a:gd name="T19" fmla="*/ 1 h 3"/>
                <a:gd name="T20" fmla="*/ 1 w 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1" y="2"/>
                  </a:moveTo>
                  <a:lnTo>
                    <a:pt x="1" y="2"/>
                  </a:lnTo>
                  <a:lnTo>
                    <a:pt x="2" y="3"/>
                  </a:lnTo>
                  <a:lnTo>
                    <a:pt x="3" y="3"/>
                  </a:lnTo>
                  <a:lnTo>
                    <a:pt x="3" y="2"/>
                  </a:lnTo>
                  <a:lnTo>
                    <a:pt x="1" y="0"/>
                  </a:lnTo>
                  <a:lnTo>
                    <a:pt x="0" y="0"/>
                  </a:lnTo>
                  <a:lnTo>
                    <a:pt x="0" y="1"/>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4" name="Freeform 4807"/>
            <p:cNvSpPr>
              <a:spLocks/>
            </p:cNvSpPr>
            <p:nvPr/>
          </p:nvSpPr>
          <p:spPr bwMode="auto">
            <a:xfrm>
              <a:off x="4429" y="2634"/>
              <a:ext cx="6" cy="2"/>
            </a:xfrm>
            <a:custGeom>
              <a:avLst/>
              <a:gdLst>
                <a:gd name="T0" fmla="*/ 2 w 8"/>
                <a:gd name="T1" fmla="*/ 0 h 3"/>
                <a:gd name="T2" fmla="*/ 2 w 8"/>
                <a:gd name="T3" fmla="*/ 0 h 3"/>
                <a:gd name="T4" fmla="*/ 2 w 8"/>
                <a:gd name="T5" fmla="*/ 0 h 3"/>
                <a:gd name="T6" fmla="*/ 0 w 8"/>
                <a:gd name="T7" fmla="*/ 0 h 3"/>
                <a:gd name="T8" fmla="*/ 2 w 8"/>
                <a:gd name="T9" fmla="*/ 1 h 3"/>
                <a:gd name="T10" fmla="*/ 2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0 h 3"/>
                <a:gd name="T28" fmla="*/ 2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3"/>
                <a:gd name="T47" fmla="*/ 8 w 8"/>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3">
                  <a:moveTo>
                    <a:pt x="4" y="0"/>
                  </a:moveTo>
                  <a:lnTo>
                    <a:pt x="4" y="0"/>
                  </a:lnTo>
                  <a:lnTo>
                    <a:pt x="2" y="0"/>
                  </a:lnTo>
                  <a:lnTo>
                    <a:pt x="0" y="0"/>
                  </a:lnTo>
                  <a:lnTo>
                    <a:pt x="2" y="1"/>
                  </a:lnTo>
                  <a:lnTo>
                    <a:pt x="4" y="1"/>
                  </a:lnTo>
                  <a:lnTo>
                    <a:pt x="6" y="3"/>
                  </a:lnTo>
                  <a:lnTo>
                    <a:pt x="7" y="3"/>
                  </a:lnTo>
                  <a:lnTo>
                    <a:pt x="8" y="2"/>
                  </a:lnTo>
                  <a:lnTo>
                    <a:pt x="7" y="1"/>
                  </a:lnTo>
                  <a:lnTo>
                    <a:pt x="4"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5" name="Freeform 4808"/>
            <p:cNvSpPr>
              <a:spLocks/>
            </p:cNvSpPr>
            <p:nvPr/>
          </p:nvSpPr>
          <p:spPr bwMode="auto">
            <a:xfrm>
              <a:off x="4432" y="2636"/>
              <a:ext cx="2" cy="7"/>
            </a:xfrm>
            <a:custGeom>
              <a:avLst/>
              <a:gdLst>
                <a:gd name="T0" fmla="*/ 1 w 3"/>
                <a:gd name="T1" fmla="*/ 4 h 8"/>
                <a:gd name="T2" fmla="*/ 1 w 3"/>
                <a:gd name="T3" fmla="*/ 4 h 8"/>
                <a:gd name="T4" fmla="*/ 1 w 3"/>
                <a:gd name="T5" fmla="*/ 4 h 8"/>
                <a:gd name="T6" fmla="*/ 1 w 3"/>
                <a:gd name="T7" fmla="*/ 4 h 8"/>
                <a:gd name="T8" fmla="*/ 1 w 3"/>
                <a:gd name="T9" fmla="*/ 4 h 8"/>
                <a:gd name="T10" fmla="*/ 1 w 3"/>
                <a:gd name="T11" fmla="*/ 4 h 8"/>
                <a:gd name="T12" fmla="*/ 1 w 3"/>
                <a:gd name="T13" fmla="*/ 4 h 8"/>
                <a:gd name="T14" fmla="*/ 1 w 3"/>
                <a:gd name="T15" fmla="*/ 3 h 8"/>
                <a:gd name="T16" fmla="*/ 1 w 3"/>
                <a:gd name="T17" fmla="*/ 0 h 8"/>
                <a:gd name="T18" fmla="*/ 1 w 3"/>
                <a:gd name="T19" fmla="*/ 0 h 8"/>
                <a:gd name="T20" fmla="*/ 0 w 3"/>
                <a:gd name="T21" fmla="*/ 1 h 8"/>
                <a:gd name="T22" fmla="*/ 0 w 3"/>
                <a:gd name="T23" fmla="*/ 3 h 8"/>
                <a:gd name="T24" fmla="*/ 1 w 3"/>
                <a:gd name="T25" fmla="*/ 4 h 8"/>
                <a:gd name="T26" fmla="*/ 1 w 3"/>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8"/>
                <a:gd name="T44" fmla="*/ 3 w 3"/>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8">
                  <a:moveTo>
                    <a:pt x="2" y="7"/>
                  </a:moveTo>
                  <a:lnTo>
                    <a:pt x="2" y="7"/>
                  </a:lnTo>
                  <a:lnTo>
                    <a:pt x="2" y="8"/>
                  </a:lnTo>
                  <a:lnTo>
                    <a:pt x="3" y="8"/>
                  </a:lnTo>
                  <a:lnTo>
                    <a:pt x="3" y="5"/>
                  </a:lnTo>
                  <a:lnTo>
                    <a:pt x="3" y="4"/>
                  </a:lnTo>
                  <a:lnTo>
                    <a:pt x="2" y="3"/>
                  </a:lnTo>
                  <a:lnTo>
                    <a:pt x="1" y="0"/>
                  </a:lnTo>
                  <a:lnTo>
                    <a:pt x="0" y="1"/>
                  </a:lnTo>
                  <a:lnTo>
                    <a:pt x="0" y="3"/>
                  </a:lnTo>
                  <a:lnTo>
                    <a:pt x="2"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6" name="Freeform 4809"/>
            <p:cNvSpPr>
              <a:spLocks/>
            </p:cNvSpPr>
            <p:nvPr/>
          </p:nvSpPr>
          <p:spPr bwMode="auto">
            <a:xfrm>
              <a:off x="4435" y="2640"/>
              <a:ext cx="9" cy="5"/>
            </a:xfrm>
            <a:custGeom>
              <a:avLst/>
              <a:gdLst>
                <a:gd name="T0" fmla="*/ 2 w 11"/>
                <a:gd name="T1" fmla="*/ 5 h 5"/>
                <a:gd name="T2" fmla="*/ 2 w 11"/>
                <a:gd name="T3" fmla="*/ 5 h 5"/>
                <a:gd name="T4" fmla="*/ 2 w 11"/>
                <a:gd name="T5" fmla="*/ 5 h 5"/>
                <a:gd name="T6" fmla="*/ 2 w 11"/>
                <a:gd name="T7" fmla="*/ 5 h 5"/>
                <a:gd name="T8" fmla="*/ 2 w 11"/>
                <a:gd name="T9" fmla="*/ 3 h 5"/>
                <a:gd name="T10" fmla="*/ 2 w 11"/>
                <a:gd name="T11" fmla="*/ 3 h 5"/>
                <a:gd name="T12" fmla="*/ 2 w 11"/>
                <a:gd name="T13" fmla="*/ 2 h 5"/>
                <a:gd name="T14" fmla="*/ 2 w 11"/>
                <a:gd name="T15" fmla="*/ 3 h 5"/>
                <a:gd name="T16" fmla="*/ 2 w 11"/>
                <a:gd name="T17" fmla="*/ 4 h 5"/>
                <a:gd name="T18" fmla="*/ 2 w 11"/>
                <a:gd name="T19" fmla="*/ 4 h 5"/>
                <a:gd name="T20" fmla="*/ 2 w 11"/>
                <a:gd name="T21" fmla="*/ 4 h 5"/>
                <a:gd name="T22" fmla="*/ 2 w 11"/>
                <a:gd name="T23" fmla="*/ 3 h 5"/>
                <a:gd name="T24" fmla="*/ 2 w 11"/>
                <a:gd name="T25" fmla="*/ 1 h 5"/>
                <a:gd name="T26" fmla="*/ 2 w 11"/>
                <a:gd name="T27" fmla="*/ 1 h 5"/>
                <a:gd name="T28" fmla="*/ 2 w 11"/>
                <a:gd name="T29" fmla="*/ 0 h 5"/>
                <a:gd name="T30" fmla="*/ 2 w 11"/>
                <a:gd name="T31" fmla="*/ 0 h 5"/>
                <a:gd name="T32" fmla="*/ 2 w 11"/>
                <a:gd name="T33" fmla="*/ 1 h 5"/>
                <a:gd name="T34" fmla="*/ 2 w 11"/>
                <a:gd name="T35" fmla="*/ 1 h 5"/>
                <a:gd name="T36" fmla="*/ 2 w 11"/>
                <a:gd name="T37" fmla="*/ 2 h 5"/>
                <a:gd name="T38" fmla="*/ 2 w 11"/>
                <a:gd name="T39" fmla="*/ 2 h 5"/>
                <a:gd name="T40" fmla="*/ 2 w 11"/>
                <a:gd name="T41" fmla="*/ 1 h 5"/>
                <a:gd name="T42" fmla="*/ 2 w 11"/>
                <a:gd name="T43" fmla="*/ 1 h 5"/>
                <a:gd name="T44" fmla="*/ 1 w 11"/>
                <a:gd name="T45" fmla="*/ 0 h 5"/>
                <a:gd name="T46" fmla="*/ 1 w 11"/>
                <a:gd name="T47" fmla="*/ 0 h 5"/>
                <a:gd name="T48" fmla="*/ 1 w 11"/>
                <a:gd name="T49" fmla="*/ 1 h 5"/>
                <a:gd name="T50" fmla="*/ 0 w 11"/>
                <a:gd name="T51" fmla="*/ 3 h 5"/>
                <a:gd name="T52" fmla="*/ 0 w 11"/>
                <a:gd name="T53" fmla="*/ 3 h 5"/>
                <a:gd name="T54" fmla="*/ 0 w 11"/>
                <a:gd name="T55" fmla="*/ 4 h 5"/>
                <a:gd name="T56" fmla="*/ 0 w 11"/>
                <a:gd name="T57" fmla="*/ 5 h 5"/>
                <a:gd name="T58" fmla="*/ 2 w 11"/>
                <a:gd name="T59" fmla="*/ 5 h 5"/>
                <a:gd name="T60" fmla="*/ 2 w 11"/>
                <a:gd name="T61" fmla="*/ 5 h 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5"/>
                <a:gd name="T95" fmla="*/ 11 w 11"/>
                <a:gd name="T96" fmla="*/ 5 h 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5">
                  <a:moveTo>
                    <a:pt x="5" y="5"/>
                  </a:moveTo>
                  <a:lnTo>
                    <a:pt x="5" y="5"/>
                  </a:lnTo>
                  <a:lnTo>
                    <a:pt x="6" y="5"/>
                  </a:lnTo>
                  <a:lnTo>
                    <a:pt x="8" y="5"/>
                  </a:lnTo>
                  <a:lnTo>
                    <a:pt x="4" y="3"/>
                  </a:lnTo>
                  <a:lnTo>
                    <a:pt x="3" y="2"/>
                  </a:lnTo>
                  <a:lnTo>
                    <a:pt x="4" y="3"/>
                  </a:lnTo>
                  <a:lnTo>
                    <a:pt x="10" y="4"/>
                  </a:lnTo>
                  <a:lnTo>
                    <a:pt x="11" y="4"/>
                  </a:lnTo>
                  <a:lnTo>
                    <a:pt x="10" y="3"/>
                  </a:lnTo>
                  <a:lnTo>
                    <a:pt x="6" y="1"/>
                  </a:lnTo>
                  <a:lnTo>
                    <a:pt x="4" y="0"/>
                  </a:lnTo>
                  <a:lnTo>
                    <a:pt x="3" y="0"/>
                  </a:lnTo>
                  <a:lnTo>
                    <a:pt x="3" y="1"/>
                  </a:lnTo>
                  <a:lnTo>
                    <a:pt x="3" y="2"/>
                  </a:lnTo>
                  <a:lnTo>
                    <a:pt x="2" y="1"/>
                  </a:lnTo>
                  <a:lnTo>
                    <a:pt x="1" y="0"/>
                  </a:lnTo>
                  <a:lnTo>
                    <a:pt x="1" y="1"/>
                  </a:lnTo>
                  <a:lnTo>
                    <a:pt x="0" y="3"/>
                  </a:lnTo>
                  <a:lnTo>
                    <a:pt x="0" y="4"/>
                  </a:lnTo>
                  <a:lnTo>
                    <a:pt x="0" y="5"/>
                  </a:lnTo>
                  <a:lnTo>
                    <a:pt x="5"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7" name="Freeform 4810"/>
            <p:cNvSpPr>
              <a:spLocks/>
            </p:cNvSpPr>
            <p:nvPr/>
          </p:nvSpPr>
          <p:spPr bwMode="auto">
            <a:xfrm>
              <a:off x="4444" y="2645"/>
              <a:ext cx="2" cy="1"/>
            </a:xfrm>
            <a:custGeom>
              <a:avLst/>
              <a:gdLst>
                <a:gd name="T0" fmla="*/ 1 w 2"/>
                <a:gd name="T1" fmla="*/ 1 h 1"/>
                <a:gd name="T2" fmla="*/ 1 w 2"/>
                <a:gd name="T3" fmla="*/ 1 h 1"/>
                <a:gd name="T4" fmla="*/ 2 w 2"/>
                <a:gd name="T5" fmla="*/ 1 h 1"/>
                <a:gd name="T6" fmla="*/ 1 w 2"/>
                <a:gd name="T7" fmla="*/ 0 h 1"/>
                <a:gd name="T8" fmla="*/ 1 w 2"/>
                <a:gd name="T9" fmla="*/ 0 h 1"/>
                <a:gd name="T10" fmla="*/ 1 w 2"/>
                <a:gd name="T11" fmla="*/ 0 h 1"/>
                <a:gd name="T12" fmla="*/ 0 w 2"/>
                <a:gd name="T13" fmla="*/ 0 h 1"/>
                <a:gd name="T14" fmla="*/ 0 w 2"/>
                <a:gd name="T15" fmla="*/ 0 h 1"/>
                <a:gd name="T16" fmla="*/ 0 w 2"/>
                <a:gd name="T17" fmla="*/ 1 h 1"/>
                <a:gd name="T18" fmla="*/ 1 w 2"/>
                <a:gd name="T19" fmla="*/ 1 h 1"/>
                <a:gd name="T20" fmla="*/ 1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1" y="1"/>
                  </a:moveTo>
                  <a:lnTo>
                    <a:pt x="1" y="1"/>
                  </a:lnTo>
                  <a:lnTo>
                    <a:pt x="2" y="1"/>
                  </a:lnTo>
                  <a:lnTo>
                    <a:pt x="1" y="0"/>
                  </a:lnTo>
                  <a:lnTo>
                    <a:pt x="0" y="0"/>
                  </a:lnTo>
                  <a:lnTo>
                    <a:pt x="0" y="1"/>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8" name="Freeform 4811"/>
            <p:cNvSpPr>
              <a:spLocks/>
            </p:cNvSpPr>
            <p:nvPr/>
          </p:nvSpPr>
          <p:spPr bwMode="auto">
            <a:xfrm>
              <a:off x="4446" y="2644"/>
              <a:ext cx="1" cy="1"/>
            </a:xfrm>
            <a:custGeom>
              <a:avLst/>
              <a:gdLst>
                <a:gd name="T0" fmla="*/ 1 w 1"/>
                <a:gd name="T1" fmla="*/ 0 h 3"/>
                <a:gd name="T2" fmla="*/ 1 w 1"/>
                <a:gd name="T3" fmla="*/ 0 h 3"/>
                <a:gd name="T4" fmla="*/ 1 w 1"/>
                <a:gd name="T5" fmla="*/ 0 h 3"/>
                <a:gd name="T6" fmla="*/ 1 w 1"/>
                <a:gd name="T7" fmla="*/ 0 h 3"/>
                <a:gd name="T8" fmla="*/ 0 w 1"/>
                <a:gd name="T9" fmla="*/ 0 h 3"/>
                <a:gd name="T10" fmla="*/ 0 w 1"/>
                <a:gd name="T11" fmla="*/ 0 h 3"/>
                <a:gd name="T12" fmla="*/ 0 w 1"/>
                <a:gd name="T13" fmla="*/ 0 h 3"/>
                <a:gd name="T14" fmla="*/ 0 w 1"/>
                <a:gd name="T15" fmla="*/ 0 h 3"/>
                <a:gd name="T16" fmla="*/ 0 w 1"/>
                <a:gd name="T17" fmla="*/ 0 h 3"/>
                <a:gd name="T18" fmla="*/ 1 w 1"/>
                <a:gd name="T19" fmla="*/ 0 h 3"/>
                <a:gd name="T20" fmla="*/ 1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1" y="2"/>
                  </a:moveTo>
                  <a:lnTo>
                    <a:pt x="1" y="2"/>
                  </a:lnTo>
                  <a:lnTo>
                    <a:pt x="1" y="1"/>
                  </a:lnTo>
                  <a:lnTo>
                    <a:pt x="0" y="0"/>
                  </a:lnTo>
                  <a:lnTo>
                    <a:pt x="0" y="1"/>
                  </a:lnTo>
                  <a:lnTo>
                    <a:pt x="0" y="2"/>
                  </a:lnTo>
                  <a:lnTo>
                    <a:pt x="0" y="3"/>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89" name="Freeform 4812"/>
            <p:cNvSpPr>
              <a:spLocks/>
            </p:cNvSpPr>
            <p:nvPr/>
          </p:nvSpPr>
          <p:spPr bwMode="auto">
            <a:xfrm>
              <a:off x="4458" y="2639"/>
              <a:ext cx="5" cy="5"/>
            </a:xfrm>
            <a:custGeom>
              <a:avLst/>
              <a:gdLst>
                <a:gd name="T0" fmla="*/ 2 w 6"/>
                <a:gd name="T1" fmla="*/ 0 h 5"/>
                <a:gd name="T2" fmla="*/ 2 w 6"/>
                <a:gd name="T3" fmla="*/ 0 h 5"/>
                <a:gd name="T4" fmla="*/ 0 w 6"/>
                <a:gd name="T5" fmla="*/ 1 h 5"/>
                <a:gd name="T6" fmla="*/ 0 w 6"/>
                <a:gd name="T7" fmla="*/ 2 h 5"/>
                <a:gd name="T8" fmla="*/ 1 w 6"/>
                <a:gd name="T9" fmla="*/ 3 h 5"/>
                <a:gd name="T10" fmla="*/ 1 w 6"/>
                <a:gd name="T11" fmla="*/ 3 h 5"/>
                <a:gd name="T12" fmla="*/ 2 w 6"/>
                <a:gd name="T13" fmla="*/ 4 h 5"/>
                <a:gd name="T14" fmla="*/ 2 w 6"/>
                <a:gd name="T15" fmla="*/ 4 h 5"/>
                <a:gd name="T16" fmla="*/ 2 w 6"/>
                <a:gd name="T17" fmla="*/ 5 h 5"/>
                <a:gd name="T18" fmla="*/ 3 w 6"/>
                <a:gd name="T19" fmla="*/ 4 h 5"/>
                <a:gd name="T20" fmla="*/ 3 w 6"/>
                <a:gd name="T21" fmla="*/ 4 h 5"/>
                <a:gd name="T22" fmla="*/ 3 w 6"/>
                <a:gd name="T23" fmla="*/ 3 h 5"/>
                <a:gd name="T24" fmla="*/ 3 w 6"/>
                <a:gd name="T25" fmla="*/ 1 h 5"/>
                <a:gd name="T26" fmla="*/ 3 w 6"/>
                <a:gd name="T27" fmla="*/ 1 h 5"/>
                <a:gd name="T28" fmla="*/ 3 w 6"/>
                <a:gd name="T29" fmla="*/ 0 h 5"/>
                <a:gd name="T30" fmla="*/ 2 w 6"/>
                <a:gd name="T31" fmla="*/ 0 h 5"/>
                <a:gd name="T32" fmla="*/ 2 w 6"/>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0"/>
                  </a:moveTo>
                  <a:lnTo>
                    <a:pt x="2" y="0"/>
                  </a:lnTo>
                  <a:lnTo>
                    <a:pt x="0" y="1"/>
                  </a:lnTo>
                  <a:lnTo>
                    <a:pt x="0" y="2"/>
                  </a:lnTo>
                  <a:lnTo>
                    <a:pt x="1" y="3"/>
                  </a:lnTo>
                  <a:lnTo>
                    <a:pt x="2" y="4"/>
                  </a:lnTo>
                  <a:lnTo>
                    <a:pt x="2" y="5"/>
                  </a:lnTo>
                  <a:lnTo>
                    <a:pt x="4" y="4"/>
                  </a:lnTo>
                  <a:lnTo>
                    <a:pt x="6" y="3"/>
                  </a:lnTo>
                  <a:lnTo>
                    <a:pt x="6"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0" name="Freeform 4813"/>
            <p:cNvSpPr>
              <a:spLocks/>
            </p:cNvSpPr>
            <p:nvPr/>
          </p:nvSpPr>
          <p:spPr bwMode="auto">
            <a:xfrm>
              <a:off x="4453" y="2640"/>
              <a:ext cx="3" cy="2"/>
            </a:xfrm>
            <a:custGeom>
              <a:avLst/>
              <a:gdLst>
                <a:gd name="T0" fmla="*/ 3 w 3"/>
                <a:gd name="T1" fmla="*/ 1 h 2"/>
                <a:gd name="T2" fmla="*/ 3 w 3"/>
                <a:gd name="T3" fmla="*/ 1 h 2"/>
                <a:gd name="T4" fmla="*/ 3 w 3"/>
                <a:gd name="T5" fmla="*/ 1 h 2"/>
                <a:gd name="T6" fmla="*/ 2 w 3"/>
                <a:gd name="T7" fmla="*/ 0 h 2"/>
                <a:gd name="T8" fmla="*/ 2 w 3"/>
                <a:gd name="T9" fmla="*/ 0 h 2"/>
                <a:gd name="T10" fmla="*/ 0 w 3"/>
                <a:gd name="T11" fmla="*/ 0 h 2"/>
                <a:gd name="T12" fmla="*/ 0 w 3"/>
                <a:gd name="T13" fmla="*/ 1 h 2"/>
                <a:gd name="T14" fmla="*/ 0 w 3"/>
                <a:gd name="T15" fmla="*/ 1 h 2"/>
                <a:gd name="T16" fmla="*/ 2 w 3"/>
                <a:gd name="T17" fmla="*/ 2 h 2"/>
                <a:gd name="T18" fmla="*/ 3 w 3"/>
                <a:gd name="T19" fmla="*/ 1 h 2"/>
                <a:gd name="T20" fmla="*/ 3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0" y="0"/>
                  </a:lnTo>
                  <a:lnTo>
                    <a:pt x="0" y="1"/>
                  </a:lnTo>
                  <a:lnTo>
                    <a:pt x="2" y="2"/>
                  </a:lnTo>
                  <a:lnTo>
                    <a:pt x="3"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1" name="Freeform 4814"/>
            <p:cNvSpPr>
              <a:spLocks/>
            </p:cNvSpPr>
            <p:nvPr/>
          </p:nvSpPr>
          <p:spPr bwMode="auto">
            <a:xfrm>
              <a:off x="4456" y="2644"/>
              <a:ext cx="1" cy="1"/>
            </a:xfrm>
            <a:custGeom>
              <a:avLst/>
              <a:gdLst>
                <a:gd name="T0" fmla="*/ 1 w 1"/>
                <a:gd name="T1" fmla="*/ 1 h 1"/>
                <a:gd name="T2" fmla="*/ 1 w 1"/>
                <a:gd name="T3" fmla="*/ 1 h 1"/>
                <a:gd name="T4" fmla="*/ 0 w 1"/>
                <a:gd name="T5" fmla="*/ 0 h 1"/>
                <a:gd name="T6" fmla="*/ 0 w 1"/>
                <a:gd name="T7" fmla="*/ 0 h 1"/>
                <a:gd name="T8" fmla="*/ 0 w 1"/>
                <a:gd name="T9" fmla="*/ 0 h 1"/>
                <a:gd name="T10" fmla="*/ 0 w 1"/>
                <a:gd name="T11" fmla="*/ 0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0" y="0"/>
                  </a:lnTo>
                  <a:lnTo>
                    <a:pt x="0" y="1"/>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2" name="Freeform 4815"/>
            <p:cNvSpPr>
              <a:spLocks/>
            </p:cNvSpPr>
            <p:nvPr/>
          </p:nvSpPr>
          <p:spPr bwMode="auto">
            <a:xfrm>
              <a:off x="4421" y="2628"/>
              <a:ext cx="3" cy="4"/>
            </a:xfrm>
            <a:custGeom>
              <a:avLst/>
              <a:gdLst>
                <a:gd name="T0" fmla="*/ 2 w 4"/>
                <a:gd name="T1" fmla="*/ 2 h 5"/>
                <a:gd name="T2" fmla="*/ 2 w 4"/>
                <a:gd name="T3" fmla="*/ 2 h 5"/>
                <a:gd name="T4" fmla="*/ 2 w 4"/>
                <a:gd name="T5" fmla="*/ 2 h 5"/>
                <a:gd name="T6" fmla="*/ 2 w 4"/>
                <a:gd name="T7" fmla="*/ 1 h 5"/>
                <a:gd name="T8" fmla="*/ 2 w 4"/>
                <a:gd name="T9" fmla="*/ 1 h 5"/>
                <a:gd name="T10" fmla="*/ 2 w 4"/>
                <a:gd name="T11" fmla="*/ 0 h 5"/>
                <a:gd name="T12" fmla="*/ 2 w 4"/>
                <a:gd name="T13" fmla="*/ 0 h 5"/>
                <a:gd name="T14" fmla="*/ 2 w 4"/>
                <a:gd name="T15" fmla="*/ 1 h 5"/>
                <a:gd name="T16" fmla="*/ 1 w 4"/>
                <a:gd name="T17" fmla="*/ 1 h 5"/>
                <a:gd name="T18" fmla="*/ 1 w 4"/>
                <a:gd name="T19" fmla="*/ 1 h 5"/>
                <a:gd name="T20" fmla="*/ 0 w 4"/>
                <a:gd name="T21" fmla="*/ 1 h 5"/>
                <a:gd name="T22" fmla="*/ 0 w 4"/>
                <a:gd name="T23" fmla="*/ 2 h 5"/>
                <a:gd name="T24" fmla="*/ 0 w 4"/>
                <a:gd name="T25" fmla="*/ 2 h 5"/>
                <a:gd name="T26" fmla="*/ 0 w 4"/>
                <a:gd name="T27" fmla="*/ 2 h 5"/>
                <a:gd name="T28" fmla="*/ 1 w 4"/>
                <a:gd name="T29" fmla="*/ 2 h 5"/>
                <a:gd name="T30" fmla="*/ 2 w 4"/>
                <a:gd name="T31" fmla="*/ 2 h 5"/>
                <a:gd name="T32" fmla="*/ 2 w 4"/>
                <a:gd name="T33" fmla="*/ 2 h 5"/>
                <a:gd name="T34" fmla="*/ 2 w 4"/>
                <a:gd name="T35" fmla="*/ 2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5"/>
                <a:gd name="T56" fmla="*/ 4 w 4"/>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5">
                  <a:moveTo>
                    <a:pt x="4" y="4"/>
                  </a:moveTo>
                  <a:lnTo>
                    <a:pt x="4" y="4"/>
                  </a:lnTo>
                  <a:lnTo>
                    <a:pt x="4" y="3"/>
                  </a:lnTo>
                  <a:lnTo>
                    <a:pt x="4" y="1"/>
                  </a:lnTo>
                  <a:lnTo>
                    <a:pt x="3" y="0"/>
                  </a:lnTo>
                  <a:lnTo>
                    <a:pt x="2" y="1"/>
                  </a:lnTo>
                  <a:lnTo>
                    <a:pt x="1" y="1"/>
                  </a:lnTo>
                  <a:lnTo>
                    <a:pt x="0" y="1"/>
                  </a:lnTo>
                  <a:lnTo>
                    <a:pt x="0" y="2"/>
                  </a:lnTo>
                  <a:lnTo>
                    <a:pt x="0" y="4"/>
                  </a:lnTo>
                  <a:lnTo>
                    <a:pt x="1" y="5"/>
                  </a:lnTo>
                  <a:lnTo>
                    <a:pt x="2" y="5"/>
                  </a:lnTo>
                  <a:lnTo>
                    <a:pt x="4"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3" name="Freeform 4816"/>
            <p:cNvSpPr>
              <a:spLocks/>
            </p:cNvSpPr>
            <p:nvPr/>
          </p:nvSpPr>
          <p:spPr bwMode="auto">
            <a:xfrm>
              <a:off x="4477" y="2615"/>
              <a:ext cx="1" cy="2"/>
            </a:xfrm>
            <a:custGeom>
              <a:avLst/>
              <a:gdLst>
                <a:gd name="T0" fmla="*/ 1 w 2"/>
                <a:gd name="T1" fmla="*/ 2 h 2"/>
                <a:gd name="T2" fmla="*/ 1 w 2"/>
                <a:gd name="T3" fmla="*/ 2 h 2"/>
                <a:gd name="T4" fmla="*/ 1 w 2"/>
                <a:gd name="T5" fmla="*/ 1 h 2"/>
                <a:gd name="T6" fmla="*/ 1 w 2"/>
                <a:gd name="T7" fmla="*/ 1 h 2"/>
                <a:gd name="T8" fmla="*/ 1 w 2"/>
                <a:gd name="T9" fmla="*/ 1 h 2"/>
                <a:gd name="T10" fmla="*/ 0 w 2"/>
                <a:gd name="T11" fmla="*/ 0 h 2"/>
                <a:gd name="T12" fmla="*/ 0 w 2"/>
                <a:gd name="T13" fmla="*/ 1 h 2"/>
                <a:gd name="T14" fmla="*/ 0 w 2"/>
                <a:gd name="T15" fmla="*/ 1 h 2"/>
                <a:gd name="T16" fmla="*/ 0 w 2"/>
                <a:gd name="T17" fmla="*/ 2 h 2"/>
                <a:gd name="T18" fmla="*/ 0 w 2"/>
                <a:gd name="T19" fmla="*/ 2 h 2"/>
                <a:gd name="T20" fmla="*/ 1 w 2"/>
                <a:gd name="T21" fmla="*/ 2 h 2"/>
                <a:gd name="T22" fmla="*/ 1 w 2"/>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1"/>
                  </a:lnTo>
                  <a:lnTo>
                    <a:pt x="1" y="1"/>
                  </a:lnTo>
                  <a:lnTo>
                    <a:pt x="0" y="0"/>
                  </a:lnTo>
                  <a:lnTo>
                    <a:pt x="0" y="1"/>
                  </a:lnTo>
                  <a:lnTo>
                    <a:pt x="0" y="2"/>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4" name="Freeform 4817"/>
            <p:cNvSpPr>
              <a:spLocks/>
            </p:cNvSpPr>
            <p:nvPr/>
          </p:nvSpPr>
          <p:spPr bwMode="auto">
            <a:xfrm>
              <a:off x="4505" y="2600"/>
              <a:ext cx="6" cy="6"/>
            </a:xfrm>
            <a:custGeom>
              <a:avLst/>
              <a:gdLst>
                <a:gd name="T0" fmla="*/ 3 w 7"/>
                <a:gd name="T1" fmla="*/ 2 h 8"/>
                <a:gd name="T2" fmla="*/ 3 w 7"/>
                <a:gd name="T3" fmla="*/ 2 h 8"/>
                <a:gd name="T4" fmla="*/ 3 w 7"/>
                <a:gd name="T5" fmla="*/ 2 h 8"/>
                <a:gd name="T6" fmla="*/ 3 w 7"/>
                <a:gd name="T7" fmla="*/ 2 h 8"/>
                <a:gd name="T8" fmla="*/ 3 w 7"/>
                <a:gd name="T9" fmla="*/ 2 h 8"/>
                <a:gd name="T10" fmla="*/ 3 w 7"/>
                <a:gd name="T11" fmla="*/ 2 h 8"/>
                <a:gd name="T12" fmla="*/ 3 w 7"/>
                <a:gd name="T13" fmla="*/ 1 h 8"/>
                <a:gd name="T14" fmla="*/ 3 w 7"/>
                <a:gd name="T15" fmla="*/ 1 h 8"/>
                <a:gd name="T16" fmla="*/ 3 w 7"/>
                <a:gd name="T17" fmla="*/ 0 h 8"/>
                <a:gd name="T18" fmla="*/ 3 w 7"/>
                <a:gd name="T19" fmla="*/ 0 h 8"/>
                <a:gd name="T20" fmla="*/ 1 w 7"/>
                <a:gd name="T21" fmla="*/ 1 h 8"/>
                <a:gd name="T22" fmla="*/ 1 w 7"/>
                <a:gd name="T23" fmla="*/ 1 h 8"/>
                <a:gd name="T24" fmla="*/ 0 w 7"/>
                <a:gd name="T25" fmla="*/ 2 h 8"/>
                <a:gd name="T26" fmla="*/ 0 w 7"/>
                <a:gd name="T27" fmla="*/ 2 h 8"/>
                <a:gd name="T28" fmla="*/ 3 w 7"/>
                <a:gd name="T29" fmla="*/ 2 h 8"/>
                <a:gd name="T30" fmla="*/ 3 w 7"/>
                <a:gd name="T31" fmla="*/ 2 h 8"/>
                <a:gd name="T32" fmla="*/ 3 w 7"/>
                <a:gd name="T33" fmla="*/ 2 h 8"/>
                <a:gd name="T34" fmla="*/ 3 w 7"/>
                <a:gd name="T35" fmla="*/ 2 h 8"/>
                <a:gd name="T36" fmla="*/ 3 w 7"/>
                <a:gd name="T37" fmla="*/ 2 h 8"/>
                <a:gd name="T38" fmla="*/ 3 w 7"/>
                <a:gd name="T39" fmla="*/ 2 h 8"/>
                <a:gd name="T40" fmla="*/ 3 w 7"/>
                <a:gd name="T41" fmla="*/ 2 h 8"/>
                <a:gd name="T42" fmla="*/ 3 w 7"/>
                <a:gd name="T43" fmla="*/ 2 h 8"/>
                <a:gd name="T44" fmla="*/ 3 w 7"/>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8"/>
                <a:gd name="T71" fmla="*/ 7 w 7"/>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8">
                  <a:moveTo>
                    <a:pt x="3" y="8"/>
                  </a:moveTo>
                  <a:lnTo>
                    <a:pt x="3" y="8"/>
                  </a:lnTo>
                  <a:lnTo>
                    <a:pt x="5" y="8"/>
                  </a:lnTo>
                  <a:lnTo>
                    <a:pt x="7" y="6"/>
                  </a:lnTo>
                  <a:lnTo>
                    <a:pt x="6" y="2"/>
                  </a:lnTo>
                  <a:lnTo>
                    <a:pt x="5" y="1"/>
                  </a:lnTo>
                  <a:lnTo>
                    <a:pt x="4" y="0"/>
                  </a:lnTo>
                  <a:lnTo>
                    <a:pt x="3" y="0"/>
                  </a:lnTo>
                  <a:lnTo>
                    <a:pt x="1" y="1"/>
                  </a:lnTo>
                  <a:lnTo>
                    <a:pt x="0" y="2"/>
                  </a:lnTo>
                  <a:lnTo>
                    <a:pt x="0" y="3"/>
                  </a:lnTo>
                  <a:lnTo>
                    <a:pt x="3" y="6"/>
                  </a:lnTo>
                  <a:lnTo>
                    <a:pt x="4" y="7"/>
                  </a:lnTo>
                  <a:lnTo>
                    <a:pt x="4" y="8"/>
                  </a:lnTo>
                  <a:lnTo>
                    <a:pt x="3"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5" name="Freeform 4818"/>
            <p:cNvSpPr>
              <a:spLocks/>
            </p:cNvSpPr>
            <p:nvPr/>
          </p:nvSpPr>
          <p:spPr bwMode="auto">
            <a:xfrm>
              <a:off x="4515" y="2616"/>
              <a:ext cx="1" cy="1"/>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1 h 1"/>
                <a:gd name="T12" fmla="*/ 1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0" y="1"/>
                  </a:lnTo>
                  <a:lnTo>
                    <a:pt x="1"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6" name="Freeform 4819"/>
            <p:cNvSpPr>
              <a:spLocks/>
            </p:cNvSpPr>
            <p:nvPr/>
          </p:nvSpPr>
          <p:spPr bwMode="auto">
            <a:xfrm>
              <a:off x="4489" y="2693"/>
              <a:ext cx="2" cy="2"/>
            </a:xfrm>
            <a:custGeom>
              <a:avLst/>
              <a:gdLst>
                <a:gd name="T0" fmla="*/ 1 w 2"/>
                <a:gd name="T1" fmla="*/ 0 h 3"/>
                <a:gd name="T2" fmla="*/ 1 w 2"/>
                <a:gd name="T3" fmla="*/ 0 h 3"/>
                <a:gd name="T4" fmla="*/ 0 w 2"/>
                <a:gd name="T5" fmla="*/ 1 h 3"/>
                <a:gd name="T6" fmla="*/ 1 w 2"/>
                <a:gd name="T7" fmla="*/ 1 h 3"/>
                <a:gd name="T8" fmla="*/ 1 w 2"/>
                <a:gd name="T9" fmla="*/ 1 h 3"/>
                <a:gd name="T10" fmla="*/ 2 w 2"/>
                <a:gd name="T11" fmla="*/ 1 h 3"/>
                <a:gd name="T12" fmla="*/ 2 w 2"/>
                <a:gd name="T13" fmla="*/ 1 h 3"/>
                <a:gd name="T14" fmla="*/ 1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1"/>
                  </a:lnTo>
                  <a:lnTo>
                    <a:pt x="1" y="3"/>
                  </a:lnTo>
                  <a:lnTo>
                    <a:pt x="2" y="3"/>
                  </a:lnTo>
                  <a:lnTo>
                    <a:pt x="2" y="1"/>
                  </a:lnTo>
                  <a:lnTo>
                    <a:pt x="1"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7" name="Freeform 4820"/>
            <p:cNvSpPr>
              <a:spLocks/>
            </p:cNvSpPr>
            <p:nvPr/>
          </p:nvSpPr>
          <p:spPr bwMode="auto">
            <a:xfrm>
              <a:off x="4499" y="2688"/>
              <a:ext cx="11" cy="9"/>
            </a:xfrm>
            <a:custGeom>
              <a:avLst/>
              <a:gdLst>
                <a:gd name="T0" fmla="*/ 1 w 12"/>
                <a:gd name="T1" fmla="*/ 2 h 11"/>
                <a:gd name="T2" fmla="*/ 1 w 12"/>
                <a:gd name="T3" fmla="*/ 2 h 11"/>
                <a:gd name="T4" fmla="*/ 1 w 12"/>
                <a:gd name="T5" fmla="*/ 2 h 11"/>
                <a:gd name="T6" fmla="*/ 2 w 12"/>
                <a:gd name="T7" fmla="*/ 2 h 11"/>
                <a:gd name="T8" fmla="*/ 3 w 12"/>
                <a:gd name="T9" fmla="*/ 2 h 11"/>
                <a:gd name="T10" fmla="*/ 3 w 12"/>
                <a:gd name="T11" fmla="*/ 2 h 11"/>
                <a:gd name="T12" fmla="*/ 4 w 12"/>
                <a:gd name="T13" fmla="*/ 2 h 11"/>
                <a:gd name="T14" fmla="*/ 6 w 12"/>
                <a:gd name="T15" fmla="*/ 2 h 11"/>
                <a:gd name="T16" fmla="*/ 6 w 12"/>
                <a:gd name="T17" fmla="*/ 2 h 11"/>
                <a:gd name="T18" fmla="*/ 6 w 12"/>
                <a:gd name="T19" fmla="*/ 2 h 11"/>
                <a:gd name="T20" fmla="*/ 6 w 12"/>
                <a:gd name="T21" fmla="*/ 2 h 11"/>
                <a:gd name="T22" fmla="*/ 6 w 12"/>
                <a:gd name="T23" fmla="*/ 2 h 11"/>
                <a:gd name="T24" fmla="*/ 6 w 12"/>
                <a:gd name="T25" fmla="*/ 2 h 11"/>
                <a:gd name="T26" fmla="*/ 6 w 12"/>
                <a:gd name="T27" fmla="*/ 2 h 11"/>
                <a:gd name="T28" fmla="*/ 6 w 12"/>
                <a:gd name="T29" fmla="*/ 2 h 11"/>
                <a:gd name="T30" fmla="*/ 6 w 12"/>
                <a:gd name="T31" fmla="*/ 2 h 11"/>
                <a:gd name="T32" fmla="*/ 6 w 12"/>
                <a:gd name="T33" fmla="*/ 0 h 11"/>
                <a:gd name="T34" fmla="*/ 3 w 12"/>
                <a:gd name="T35" fmla="*/ 0 h 11"/>
                <a:gd name="T36" fmla="*/ 2 w 12"/>
                <a:gd name="T37" fmla="*/ 0 h 11"/>
                <a:gd name="T38" fmla="*/ 2 w 12"/>
                <a:gd name="T39" fmla="*/ 0 h 11"/>
                <a:gd name="T40" fmla="*/ 1 w 12"/>
                <a:gd name="T41" fmla="*/ 1 h 11"/>
                <a:gd name="T42" fmla="*/ 1 w 12"/>
                <a:gd name="T43" fmla="*/ 2 h 11"/>
                <a:gd name="T44" fmla="*/ 1 w 12"/>
                <a:gd name="T45" fmla="*/ 2 h 11"/>
                <a:gd name="T46" fmla="*/ 0 w 12"/>
                <a:gd name="T47" fmla="*/ 2 h 11"/>
                <a:gd name="T48" fmla="*/ 1 w 12"/>
                <a:gd name="T49" fmla="*/ 2 h 11"/>
                <a:gd name="T50" fmla="*/ 1 w 12"/>
                <a:gd name="T51" fmla="*/ 2 h 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
                <a:gd name="T79" fmla="*/ 0 h 11"/>
                <a:gd name="T80" fmla="*/ 12 w 12"/>
                <a:gd name="T81" fmla="*/ 11 h 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 h="11">
                  <a:moveTo>
                    <a:pt x="1" y="9"/>
                  </a:moveTo>
                  <a:lnTo>
                    <a:pt x="1" y="9"/>
                  </a:lnTo>
                  <a:lnTo>
                    <a:pt x="1" y="10"/>
                  </a:lnTo>
                  <a:lnTo>
                    <a:pt x="2" y="11"/>
                  </a:lnTo>
                  <a:lnTo>
                    <a:pt x="3" y="10"/>
                  </a:lnTo>
                  <a:lnTo>
                    <a:pt x="4" y="9"/>
                  </a:lnTo>
                  <a:lnTo>
                    <a:pt x="6" y="9"/>
                  </a:lnTo>
                  <a:lnTo>
                    <a:pt x="8" y="11"/>
                  </a:lnTo>
                  <a:lnTo>
                    <a:pt x="10" y="9"/>
                  </a:lnTo>
                  <a:lnTo>
                    <a:pt x="12" y="5"/>
                  </a:lnTo>
                  <a:lnTo>
                    <a:pt x="12" y="4"/>
                  </a:lnTo>
                  <a:lnTo>
                    <a:pt x="11" y="2"/>
                  </a:lnTo>
                  <a:lnTo>
                    <a:pt x="6" y="0"/>
                  </a:lnTo>
                  <a:lnTo>
                    <a:pt x="3" y="0"/>
                  </a:lnTo>
                  <a:lnTo>
                    <a:pt x="2" y="0"/>
                  </a:lnTo>
                  <a:lnTo>
                    <a:pt x="1" y="1"/>
                  </a:lnTo>
                  <a:lnTo>
                    <a:pt x="1" y="3"/>
                  </a:lnTo>
                  <a:lnTo>
                    <a:pt x="0" y="5"/>
                  </a:lnTo>
                  <a:lnTo>
                    <a:pt x="1"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8" name="Freeform 4821"/>
            <p:cNvSpPr>
              <a:spLocks/>
            </p:cNvSpPr>
            <p:nvPr/>
          </p:nvSpPr>
          <p:spPr bwMode="auto">
            <a:xfrm>
              <a:off x="4524" y="2667"/>
              <a:ext cx="3" cy="3"/>
            </a:xfrm>
            <a:custGeom>
              <a:avLst/>
              <a:gdLst>
                <a:gd name="T0" fmla="*/ 0 w 5"/>
                <a:gd name="T1" fmla="*/ 1 h 4"/>
                <a:gd name="T2" fmla="*/ 0 w 5"/>
                <a:gd name="T3" fmla="*/ 1 h 4"/>
                <a:gd name="T4" fmla="*/ 0 w 5"/>
                <a:gd name="T5" fmla="*/ 2 h 4"/>
                <a:gd name="T6" fmla="*/ 0 w 5"/>
                <a:gd name="T7" fmla="*/ 2 h 4"/>
                <a:gd name="T8" fmla="*/ 1 w 5"/>
                <a:gd name="T9" fmla="*/ 2 h 4"/>
                <a:gd name="T10" fmla="*/ 1 w 5"/>
                <a:gd name="T11" fmla="*/ 2 h 4"/>
                <a:gd name="T12" fmla="*/ 1 w 5"/>
                <a:gd name="T13" fmla="*/ 2 h 4"/>
                <a:gd name="T14" fmla="*/ 1 w 5"/>
                <a:gd name="T15" fmla="*/ 2 h 4"/>
                <a:gd name="T16" fmla="*/ 1 w 5"/>
                <a:gd name="T17" fmla="*/ 1 h 4"/>
                <a:gd name="T18" fmla="*/ 1 w 5"/>
                <a:gd name="T19" fmla="*/ 1 h 4"/>
                <a:gd name="T20" fmla="*/ 1 w 5"/>
                <a:gd name="T21" fmla="*/ 0 h 4"/>
                <a:gd name="T22" fmla="*/ 0 w 5"/>
                <a:gd name="T23" fmla="*/ 1 h 4"/>
                <a:gd name="T24" fmla="*/ 0 w 5"/>
                <a:gd name="T25" fmla="*/ 1 h 4"/>
                <a:gd name="T26" fmla="*/ 0 w 5"/>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4"/>
                <a:gd name="T44" fmla="*/ 5 w 5"/>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4">
                  <a:moveTo>
                    <a:pt x="0" y="1"/>
                  </a:moveTo>
                  <a:lnTo>
                    <a:pt x="0" y="1"/>
                  </a:lnTo>
                  <a:lnTo>
                    <a:pt x="0" y="4"/>
                  </a:lnTo>
                  <a:lnTo>
                    <a:pt x="3" y="4"/>
                  </a:lnTo>
                  <a:lnTo>
                    <a:pt x="4" y="3"/>
                  </a:lnTo>
                  <a:lnTo>
                    <a:pt x="5" y="2"/>
                  </a:lnTo>
                  <a:lnTo>
                    <a:pt x="4" y="1"/>
                  </a:lnTo>
                  <a:lnTo>
                    <a:pt x="1"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799" name="Freeform 4822"/>
            <p:cNvSpPr>
              <a:spLocks/>
            </p:cNvSpPr>
            <p:nvPr/>
          </p:nvSpPr>
          <p:spPr bwMode="auto">
            <a:xfrm>
              <a:off x="4566" y="2745"/>
              <a:ext cx="18" cy="4"/>
            </a:xfrm>
            <a:custGeom>
              <a:avLst/>
              <a:gdLst>
                <a:gd name="T0" fmla="*/ 2 w 22"/>
                <a:gd name="T1" fmla="*/ 0 h 5"/>
                <a:gd name="T2" fmla="*/ 2 w 22"/>
                <a:gd name="T3" fmla="*/ 0 h 5"/>
                <a:gd name="T4" fmla="*/ 2 w 22"/>
                <a:gd name="T5" fmla="*/ 0 h 5"/>
                <a:gd name="T6" fmla="*/ 2 w 22"/>
                <a:gd name="T7" fmla="*/ 0 h 5"/>
                <a:gd name="T8" fmla="*/ 2 w 22"/>
                <a:gd name="T9" fmla="*/ 0 h 5"/>
                <a:gd name="T10" fmla="*/ 2 w 22"/>
                <a:gd name="T11" fmla="*/ 1 h 5"/>
                <a:gd name="T12" fmla="*/ 0 w 22"/>
                <a:gd name="T13" fmla="*/ 2 h 5"/>
                <a:gd name="T14" fmla="*/ 0 w 22"/>
                <a:gd name="T15" fmla="*/ 2 h 5"/>
                <a:gd name="T16" fmla="*/ 0 w 22"/>
                <a:gd name="T17" fmla="*/ 2 h 5"/>
                <a:gd name="T18" fmla="*/ 0 w 22"/>
                <a:gd name="T19" fmla="*/ 2 h 5"/>
                <a:gd name="T20" fmla="*/ 0 w 22"/>
                <a:gd name="T21" fmla="*/ 2 h 5"/>
                <a:gd name="T22" fmla="*/ 0 w 22"/>
                <a:gd name="T23" fmla="*/ 2 h 5"/>
                <a:gd name="T24" fmla="*/ 2 w 22"/>
                <a:gd name="T25" fmla="*/ 2 h 5"/>
                <a:gd name="T26" fmla="*/ 2 w 22"/>
                <a:gd name="T27" fmla="*/ 2 h 5"/>
                <a:gd name="T28" fmla="*/ 2 w 22"/>
                <a:gd name="T29" fmla="*/ 2 h 5"/>
                <a:gd name="T30" fmla="*/ 2 w 22"/>
                <a:gd name="T31" fmla="*/ 2 h 5"/>
                <a:gd name="T32" fmla="*/ 2 w 22"/>
                <a:gd name="T33" fmla="*/ 2 h 5"/>
                <a:gd name="T34" fmla="*/ 2 w 22"/>
                <a:gd name="T35" fmla="*/ 1 h 5"/>
                <a:gd name="T36" fmla="*/ 2 w 22"/>
                <a:gd name="T37" fmla="*/ 1 h 5"/>
                <a:gd name="T38" fmla="*/ 2 w 22"/>
                <a:gd name="T39" fmla="*/ 0 h 5"/>
                <a:gd name="T40" fmla="*/ 2 w 22"/>
                <a:gd name="T41" fmla="*/ 0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5"/>
                <a:gd name="T65" fmla="*/ 22 w 22"/>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5">
                  <a:moveTo>
                    <a:pt x="17" y="0"/>
                  </a:moveTo>
                  <a:lnTo>
                    <a:pt x="17" y="0"/>
                  </a:lnTo>
                  <a:lnTo>
                    <a:pt x="15" y="0"/>
                  </a:lnTo>
                  <a:lnTo>
                    <a:pt x="8" y="0"/>
                  </a:lnTo>
                  <a:lnTo>
                    <a:pt x="3" y="1"/>
                  </a:lnTo>
                  <a:lnTo>
                    <a:pt x="0" y="3"/>
                  </a:lnTo>
                  <a:lnTo>
                    <a:pt x="0" y="4"/>
                  </a:lnTo>
                  <a:lnTo>
                    <a:pt x="7" y="5"/>
                  </a:lnTo>
                  <a:lnTo>
                    <a:pt x="14" y="4"/>
                  </a:lnTo>
                  <a:lnTo>
                    <a:pt x="21" y="2"/>
                  </a:lnTo>
                  <a:lnTo>
                    <a:pt x="22" y="1"/>
                  </a:lnTo>
                  <a:lnTo>
                    <a:pt x="20" y="1"/>
                  </a:lnTo>
                  <a:lnTo>
                    <a:pt x="17"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0" name="Freeform 4823"/>
            <p:cNvSpPr>
              <a:spLocks/>
            </p:cNvSpPr>
            <p:nvPr/>
          </p:nvSpPr>
          <p:spPr bwMode="auto">
            <a:xfrm>
              <a:off x="4589" y="2760"/>
              <a:ext cx="15" cy="11"/>
            </a:xfrm>
            <a:custGeom>
              <a:avLst/>
              <a:gdLst>
                <a:gd name="T0" fmla="*/ 2 w 19"/>
                <a:gd name="T1" fmla="*/ 3 h 13"/>
                <a:gd name="T2" fmla="*/ 2 w 19"/>
                <a:gd name="T3" fmla="*/ 3 h 13"/>
                <a:gd name="T4" fmla="*/ 2 w 19"/>
                <a:gd name="T5" fmla="*/ 1 h 13"/>
                <a:gd name="T6" fmla="*/ 2 w 19"/>
                <a:gd name="T7" fmla="*/ 0 h 13"/>
                <a:gd name="T8" fmla="*/ 2 w 19"/>
                <a:gd name="T9" fmla="*/ 0 h 13"/>
                <a:gd name="T10" fmla="*/ 1 w 19"/>
                <a:gd name="T11" fmla="*/ 1 h 13"/>
                <a:gd name="T12" fmla="*/ 1 w 19"/>
                <a:gd name="T13" fmla="*/ 1 h 13"/>
                <a:gd name="T14" fmla="*/ 0 w 19"/>
                <a:gd name="T15" fmla="*/ 2 h 13"/>
                <a:gd name="T16" fmla="*/ 0 w 19"/>
                <a:gd name="T17" fmla="*/ 2 h 13"/>
                <a:gd name="T18" fmla="*/ 0 w 19"/>
                <a:gd name="T19" fmla="*/ 3 h 13"/>
                <a:gd name="T20" fmla="*/ 0 w 19"/>
                <a:gd name="T21" fmla="*/ 3 h 13"/>
                <a:gd name="T22" fmla="*/ 2 w 19"/>
                <a:gd name="T23" fmla="*/ 3 h 13"/>
                <a:gd name="T24" fmla="*/ 2 w 19"/>
                <a:gd name="T25" fmla="*/ 3 h 13"/>
                <a:gd name="T26" fmla="*/ 2 w 19"/>
                <a:gd name="T27" fmla="*/ 3 h 13"/>
                <a:gd name="T28" fmla="*/ 2 w 19"/>
                <a:gd name="T29" fmla="*/ 3 h 13"/>
                <a:gd name="T30" fmla="*/ 2 w 19"/>
                <a:gd name="T31" fmla="*/ 3 h 13"/>
                <a:gd name="T32" fmla="*/ 2 w 19"/>
                <a:gd name="T33" fmla="*/ 3 h 13"/>
                <a:gd name="T34" fmla="*/ 2 w 19"/>
                <a:gd name="T35" fmla="*/ 3 h 13"/>
                <a:gd name="T36" fmla="*/ 2 w 19"/>
                <a:gd name="T37" fmla="*/ 3 h 13"/>
                <a:gd name="T38" fmla="*/ 2 w 19"/>
                <a:gd name="T39" fmla="*/ 3 h 13"/>
                <a:gd name="T40" fmla="*/ 2 w 19"/>
                <a:gd name="T41" fmla="*/ 3 h 13"/>
                <a:gd name="T42" fmla="*/ 2 w 19"/>
                <a:gd name="T43" fmla="*/ 3 h 13"/>
                <a:gd name="T44" fmla="*/ 2 w 19"/>
                <a:gd name="T45" fmla="*/ 3 h 13"/>
                <a:gd name="T46" fmla="*/ 2 w 19"/>
                <a:gd name="T47" fmla="*/ 3 h 13"/>
                <a:gd name="T48" fmla="*/ 2 w 19"/>
                <a:gd name="T49" fmla="*/ 3 h 13"/>
                <a:gd name="T50" fmla="*/ 2 w 19"/>
                <a:gd name="T51" fmla="*/ 3 h 13"/>
                <a:gd name="T52" fmla="*/ 2 w 19"/>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
                <a:gd name="T82" fmla="*/ 0 h 13"/>
                <a:gd name="T83" fmla="*/ 19 w 1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 h="13">
                  <a:moveTo>
                    <a:pt x="18" y="4"/>
                  </a:moveTo>
                  <a:lnTo>
                    <a:pt x="18" y="4"/>
                  </a:lnTo>
                  <a:lnTo>
                    <a:pt x="14" y="1"/>
                  </a:lnTo>
                  <a:lnTo>
                    <a:pt x="10" y="0"/>
                  </a:lnTo>
                  <a:lnTo>
                    <a:pt x="1" y="1"/>
                  </a:lnTo>
                  <a:lnTo>
                    <a:pt x="0" y="2"/>
                  </a:lnTo>
                  <a:lnTo>
                    <a:pt x="0" y="4"/>
                  </a:lnTo>
                  <a:lnTo>
                    <a:pt x="3" y="6"/>
                  </a:lnTo>
                  <a:lnTo>
                    <a:pt x="6" y="7"/>
                  </a:lnTo>
                  <a:lnTo>
                    <a:pt x="8" y="8"/>
                  </a:lnTo>
                  <a:lnTo>
                    <a:pt x="10" y="12"/>
                  </a:lnTo>
                  <a:lnTo>
                    <a:pt x="10" y="13"/>
                  </a:lnTo>
                  <a:lnTo>
                    <a:pt x="11" y="13"/>
                  </a:lnTo>
                  <a:lnTo>
                    <a:pt x="12" y="10"/>
                  </a:lnTo>
                  <a:lnTo>
                    <a:pt x="15" y="9"/>
                  </a:lnTo>
                  <a:lnTo>
                    <a:pt x="18" y="7"/>
                  </a:lnTo>
                  <a:lnTo>
                    <a:pt x="19" y="6"/>
                  </a:lnTo>
                  <a:lnTo>
                    <a:pt x="18"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1" name="Freeform 4824"/>
            <p:cNvSpPr>
              <a:spLocks/>
            </p:cNvSpPr>
            <p:nvPr/>
          </p:nvSpPr>
          <p:spPr bwMode="auto">
            <a:xfrm>
              <a:off x="4598" y="2745"/>
              <a:ext cx="3" cy="1"/>
            </a:xfrm>
            <a:custGeom>
              <a:avLst/>
              <a:gdLst>
                <a:gd name="T0" fmla="*/ 3 w 3"/>
                <a:gd name="T1" fmla="*/ 1 h 2"/>
                <a:gd name="T2" fmla="*/ 3 w 3"/>
                <a:gd name="T3" fmla="*/ 1 h 2"/>
                <a:gd name="T4" fmla="*/ 3 w 3"/>
                <a:gd name="T5" fmla="*/ 1 h 2"/>
                <a:gd name="T6" fmla="*/ 2 w 3"/>
                <a:gd name="T7" fmla="*/ 0 h 2"/>
                <a:gd name="T8" fmla="*/ 2 w 3"/>
                <a:gd name="T9" fmla="*/ 0 h 2"/>
                <a:gd name="T10" fmla="*/ 1 w 3"/>
                <a:gd name="T11" fmla="*/ 0 h 2"/>
                <a:gd name="T12" fmla="*/ 0 w 3"/>
                <a:gd name="T13" fmla="*/ 0 h 2"/>
                <a:gd name="T14" fmla="*/ 0 w 3"/>
                <a:gd name="T15" fmla="*/ 1 h 2"/>
                <a:gd name="T16" fmla="*/ 0 w 3"/>
                <a:gd name="T17" fmla="*/ 1 h 2"/>
                <a:gd name="T18" fmla="*/ 2 w 3"/>
                <a:gd name="T19" fmla="*/ 1 h 2"/>
                <a:gd name="T20" fmla="*/ 3 w 3"/>
                <a:gd name="T21" fmla="*/ 1 h 2"/>
                <a:gd name="T22" fmla="*/ 3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3" y="2"/>
                  </a:moveTo>
                  <a:lnTo>
                    <a:pt x="3" y="2"/>
                  </a:lnTo>
                  <a:lnTo>
                    <a:pt x="3" y="1"/>
                  </a:lnTo>
                  <a:lnTo>
                    <a:pt x="2" y="0"/>
                  </a:lnTo>
                  <a:lnTo>
                    <a:pt x="1" y="0"/>
                  </a:lnTo>
                  <a:lnTo>
                    <a:pt x="0" y="0"/>
                  </a:lnTo>
                  <a:lnTo>
                    <a:pt x="0" y="1"/>
                  </a:lnTo>
                  <a:lnTo>
                    <a:pt x="2" y="2"/>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2" name="Freeform 4825"/>
            <p:cNvSpPr>
              <a:spLocks/>
            </p:cNvSpPr>
            <p:nvPr/>
          </p:nvSpPr>
          <p:spPr bwMode="auto">
            <a:xfrm>
              <a:off x="4606" y="2764"/>
              <a:ext cx="11" cy="8"/>
            </a:xfrm>
            <a:custGeom>
              <a:avLst/>
              <a:gdLst>
                <a:gd name="T0" fmla="*/ 2 w 13"/>
                <a:gd name="T1" fmla="*/ 2 h 10"/>
                <a:gd name="T2" fmla="*/ 2 w 13"/>
                <a:gd name="T3" fmla="*/ 2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2 h 10"/>
                <a:gd name="T20" fmla="*/ 3 w 13"/>
                <a:gd name="T21" fmla="*/ 2 h 10"/>
                <a:gd name="T22" fmla="*/ 3 w 13"/>
                <a:gd name="T23" fmla="*/ 2 h 10"/>
                <a:gd name="T24" fmla="*/ 3 w 13"/>
                <a:gd name="T25" fmla="*/ 2 h 10"/>
                <a:gd name="T26" fmla="*/ 3 w 13"/>
                <a:gd name="T27" fmla="*/ 2 h 10"/>
                <a:gd name="T28" fmla="*/ 3 w 13"/>
                <a:gd name="T29" fmla="*/ 2 h 10"/>
                <a:gd name="T30" fmla="*/ 3 w 13"/>
                <a:gd name="T31" fmla="*/ 2 h 10"/>
                <a:gd name="T32" fmla="*/ 3 w 13"/>
                <a:gd name="T33" fmla="*/ 1 h 10"/>
                <a:gd name="T34" fmla="*/ 3 w 13"/>
                <a:gd name="T35" fmla="*/ 1 h 10"/>
                <a:gd name="T36" fmla="*/ 3 w 13"/>
                <a:gd name="T37" fmla="*/ 0 h 10"/>
                <a:gd name="T38" fmla="*/ 3 w 13"/>
                <a:gd name="T39" fmla="*/ 0 h 10"/>
                <a:gd name="T40" fmla="*/ 3 w 13"/>
                <a:gd name="T41" fmla="*/ 0 h 10"/>
                <a:gd name="T42" fmla="*/ 3 w 13"/>
                <a:gd name="T43" fmla="*/ 1 h 10"/>
                <a:gd name="T44" fmla="*/ 3 w 13"/>
                <a:gd name="T45" fmla="*/ 2 h 10"/>
                <a:gd name="T46" fmla="*/ 3 w 13"/>
                <a:gd name="T47" fmla="*/ 2 h 10"/>
                <a:gd name="T48" fmla="*/ 3 w 13"/>
                <a:gd name="T49" fmla="*/ 2 h 10"/>
                <a:gd name="T50" fmla="*/ 3 w 13"/>
                <a:gd name="T51" fmla="*/ 2 h 10"/>
                <a:gd name="T52" fmla="*/ 2 w 13"/>
                <a:gd name="T53" fmla="*/ 2 h 10"/>
                <a:gd name="T54" fmla="*/ 2 w 13"/>
                <a:gd name="T55" fmla="*/ 2 h 10"/>
                <a:gd name="T56" fmla="*/ 0 w 13"/>
                <a:gd name="T57" fmla="*/ 2 h 10"/>
                <a:gd name="T58" fmla="*/ 2 w 13"/>
                <a:gd name="T59" fmla="*/ 2 h 10"/>
                <a:gd name="T60" fmla="*/ 2 w 13"/>
                <a:gd name="T61" fmla="*/ 2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0"/>
                <a:gd name="T95" fmla="*/ 13 w 13"/>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0">
                  <a:moveTo>
                    <a:pt x="2" y="9"/>
                  </a:moveTo>
                  <a:lnTo>
                    <a:pt x="2" y="9"/>
                  </a:lnTo>
                  <a:lnTo>
                    <a:pt x="5" y="9"/>
                  </a:lnTo>
                  <a:lnTo>
                    <a:pt x="7" y="10"/>
                  </a:lnTo>
                  <a:lnTo>
                    <a:pt x="8" y="10"/>
                  </a:lnTo>
                  <a:lnTo>
                    <a:pt x="9" y="9"/>
                  </a:lnTo>
                  <a:lnTo>
                    <a:pt x="10" y="9"/>
                  </a:lnTo>
                  <a:lnTo>
                    <a:pt x="11" y="9"/>
                  </a:lnTo>
                  <a:lnTo>
                    <a:pt x="11" y="7"/>
                  </a:lnTo>
                  <a:lnTo>
                    <a:pt x="13" y="4"/>
                  </a:lnTo>
                  <a:lnTo>
                    <a:pt x="13" y="1"/>
                  </a:lnTo>
                  <a:lnTo>
                    <a:pt x="12" y="1"/>
                  </a:lnTo>
                  <a:lnTo>
                    <a:pt x="11" y="0"/>
                  </a:lnTo>
                  <a:lnTo>
                    <a:pt x="8" y="0"/>
                  </a:lnTo>
                  <a:lnTo>
                    <a:pt x="6" y="1"/>
                  </a:lnTo>
                  <a:lnTo>
                    <a:pt x="4" y="2"/>
                  </a:lnTo>
                  <a:lnTo>
                    <a:pt x="4" y="4"/>
                  </a:lnTo>
                  <a:lnTo>
                    <a:pt x="4" y="5"/>
                  </a:lnTo>
                  <a:lnTo>
                    <a:pt x="2" y="7"/>
                  </a:lnTo>
                  <a:lnTo>
                    <a:pt x="0" y="8"/>
                  </a:lnTo>
                  <a:lnTo>
                    <a:pt x="2"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3" name="Freeform 4826"/>
            <p:cNvSpPr>
              <a:spLocks/>
            </p:cNvSpPr>
            <p:nvPr/>
          </p:nvSpPr>
          <p:spPr bwMode="auto">
            <a:xfrm>
              <a:off x="4601" y="2768"/>
              <a:ext cx="2" cy="2"/>
            </a:xfrm>
            <a:custGeom>
              <a:avLst/>
              <a:gdLst>
                <a:gd name="T0" fmla="*/ 1 w 2"/>
                <a:gd name="T1" fmla="*/ 1 h 2"/>
                <a:gd name="T2" fmla="*/ 1 w 2"/>
                <a:gd name="T3" fmla="*/ 1 h 2"/>
                <a:gd name="T4" fmla="*/ 1 w 2"/>
                <a:gd name="T5" fmla="*/ 2 h 2"/>
                <a:gd name="T6" fmla="*/ 2 w 2"/>
                <a:gd name="T7" fmla="*/ 1 h 2"/>
                <a:gd name="T8" fmla="*/ 2 w 2"/>
                <a:gd name="T9" fmla="*/ 1 h 2"/>
                <a:gd name="T10" fmla="*/ 1 w 2"/>
                <a:gd name="T11" fmla="*/ 0 h 2"/>
                <a:gd name="T12" fmla="*/ 0 w 2"/>
                <a:gd name="T13" fmla="*/ 0 h 2"/>
                <a:gd name="T14" fmla="*/ 1 w 2"/>
                <a:gd name="T15" fmla="*/ 1 h 2"/>
                <a:gd name="T16" fmla="*/ 1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1" y="1"/>
                  </a:moveTo>
                  <a:lnTo>
                    <a:pt x="1" y="1"/>
                  </a:lnTo>
                  <a:lnTo>
                    <a:pt x="1" y="2"/>
                  </a:lnTo>
                  <a:lnTo>
                    <a:pt x="2" y="1"/>
                  </a:lnTo>
                  <a:lnTo>
                    <a:pt x="1" y="0"/>
                  </a:lnTo>
                  <a:lnTo>
                    <a:pt x="0"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4" name="Freeform 4827"/>
            <p:cNvSpPr>
              <a:spLocks/>
            </p:cNvSpPr>
            <p:nvPr/>
          </p:nvSpPr>
          <p:spPr bwMode="auto">
            <a:xfrm>
              <a:off x="4617" y="2761"/>
              <a:ext cx="32" cy="13"/>
            </a:xfrm>
            <a:custGeom>
              <a:avLst/>
              <a:gdLst>
                <a:gd name="T0" fmla="*/ 2 w 39"/>
                <a:gd name="T1" fmla="*/ 3 h 15"/>
                <a:gd name="T2" fmla="*/ 2 w 39"/>
                <a:gd name="T3" fmla="*/ 3 h 15"/>
                <a:gd name="T4" fmla="*/ 2 w 39"/>
                <a:gd name="T5" fmla="*/ 3 h 15"/>
                <a:gd name="T6" fmla="*/ 2 w 39"/>
                <a:gd name="T7" fmla="*/ 3 h 15"/>
                <a:gd name="T8" fmla="*/ 2 w 39"/>
                <a:gd name="T9" fmla="*/ 3 h 15"/>
                <a:gd name="T10" fmla="*/ 2 w 39"/>
                <a:gd name="T11" fmla="*/ 3 h 15"/>
                <a:gd name="T12" fmla="*/ 3 w 39"/>
                <a:gd name="T13" fmla="*/ 3 h 15"/>
                <a:gd name="T14" fmla="*/ 3 w 39"/>
                <a:gd name="T15" fmla="*/ 3 h 15"/>
                <a:gd name="T16" fmla="*/ 4 w 39"/>
                <a:gd name="T17" fmla="*/ 3 h 15"/>
                <a:gd name="T18" fmla="*/ 4 w 39"/>
                <a:gd name="T19" fmla="*/ 3 h 15"/>
                <a:gd name="T20" fmla="*/ 4 w 39"/>
                <a:gd name="T21" fmla="*/ 3 h 15"/>
                <a:gd name="T22" fmla="*/ 4 w 39"/>
                <a:gd name="T23" fmla="*/ 3 h 15"/>
                <a:gd name="T24" fmla="*/ 4 w 39"/>
                <a:gd name="T25" fmla="*/ 3 h 15"/>
                <a:gd name="T26" fmla="*/ 4 w 39"/>
                <a:gd name="T27" fmla="*/ 3 h 15"/>
                <a:gd name="T28" fmla="*/ 4 w 39"/>
                <a:gd name="T29" fmla="*/ 3 h 15"/>
                <a:gd name="T30" fmla="*/ 4 w 39"/>
                <a:gd name="T31" fmla="*/ 3 h 15"/>
                <a:gd name="T32" fmla="*/ 3 w 39"/>
                <a:gd name="T33" fmla="*/ 3 h 15"/>
                <a:gd name="T34" fmla="*/ 3 w 39"/>
                <a:gd name="T35" fmla="*/ 3 h 15"/>
                <a:gd name="T36" fmla="*/ 3 w 39"/>
                <a:gd name="T37" fmla="*/ 3 h 15"/>
                <a:gd name="T38" fmla="*/ 2 w 39"/>
                <a:gd name="T39" fmla="*/ 3 h 15"/>
                <a:gd name="T40" fmla="*/ 2 w 39"/>
                <a:gd name="T41" fmla="*/ 3 h 15"/>
                <a:gd name="T42" fmla="*/ 2 w 39"/>
                <a:gd name="T43" fmla="*/ 3 h 15"/>
                <a:gd name="T44" fmla="*/ 2 w 39"/>
                <a:gd name="T45" fmla="*/ 0 h 15"/>
                <a:gd name="T46" fmla="*/ 2 w 39"/>
                <a:gd name="T47" fmla="*/ 0 h 15"/>
                <a:gd name="T48" fmla="*/ 2 w 39"/>
                <a:gd name="T49" fmla="*/ 1 h 15"/>
                <a:gd name="T50" fmla="*/ 2 w 39"/>
                <a:gd name="T51" fmla="*/ 3 h 15"/>
                <a:gd name="T52" fmla="*/ 2 w 39"/>
                <a:gd name="T53" fmla="*/ 3 h 15"/>
                <a:gd name="T54" fmla="*/ 2 w 39"/>
                <a:gd name="T55" fmla="*/ 3 h 15"/>
                <a:gd name="T56" fmla="*/ 2 w 39"/>
                <a:gd name="T57" fmla="*/ 3 h 15"/>
                <a:gd name="T58" fmla="*/ 2 w 39"/>
                <a:gd name="T59" fmla="*/ 3 h 15"/>
                <a:gd name="T60" fmla="*/ 2 w 39"/>
                <a:gd name="T61" fmla="*/ 3 h 15"/>
                <a:gd name="T62" fmla="*/ 2 w 39"/>
                <a:gd name="T63" fmla="*/ 3 h 15"/>
                <a:gd name="T64" fmla="*/ 2 w 39"/>
                <a:gd name="T65" fmla="*/ 3 h 15"/>
                <a:gd name="T66" fmla="*/ 2 w 39"/>
                <a:gd name="T67" fmla="*/ 3 h 15"/>
                <a:gd name="T68" fmla="*/ 2 w 39"/>
                <a:gd name="T69" fmla="*/ 3 h 15"/>
                <a:gd name="T70" fmla="*/ 0 w 39"/>
                <a:gd name="T71" fmla="*/ 3 h 15"/>
                <a:gd name="T72" fmla="*/ 0 w 39"/>
                <a:gd name="T73" fmla="*/ 3 h 15"/>
                <a:gd name="T74" fmla="*/ 2 w 39"/>
                <a:gd name="T75" fmla="*/ 3 h 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
                <a:gd name="T115" fmla="*/ 0 h 15"/>
                <a:gd name="T116" fmla="*/ 39 w 39"/>
                <a:gd name="T117" fmla="*/ 15 h 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 h="15">
                  <a:moveTo>
                    <a:pt x="2" y="15"/>
                  </a:moveTo>
                  <a:lnTo>
                    <a:pt x="2" y="15"/>
                  </a:lnTo>
                  <a:lnTo>
                    <a:pt x="5" y="15"/>
                  </a:lnTo>
                  <a:lnTo>
                    <a:pt x="7" y="15"/>
                  </a:lnTo>
                  <a:lnTo>
                    <a:pt x="16" y="13"/>
                  </a:lnTo>
                  <a:lnTo>
                    <a:pt x="21" y="12"/>
                  </a:lnTo>
                  <a:lnTo>
                    <a:pt x="25" y="9"/>
                  </a:lnTo>
                  <a:lnTo>
                    <a:pt x="26" y="8"/>
                  </a:lnTo>
                  <a:lnTo>
                    <a:pt x="26" y="9"/>
                  </a:lnTo>
                  <a:lnTo>
                    <a:pt x="27" y="11"/>
                  </a:lnTo>
                  <a:lnTo>
                    <a:pt x="28" y="12"/>
                  </a:lnTo>
                  <a:lnTo>
                    <a:pt x="37" y="11"/>
                  </a:lnTo>
                  <a:lnTo>
                    <a:pt x="38" y="10"/>
                  </a:lnTo>
                  <a:lnTo>
                    <a:pt x="39" y="9"/>
                  </a:lnTo>
                  <a:lnTo>
                    <a:pt x="39" y="8"/>
                  </a:lnTo>
                  <a:lnTo>
                    <a:pt x="38" y="8"/>
                  </a:lnTo>
                  <a:lnTo>
                    <a:pt x="37" y="9"/>
                  </a:lnTo>
                  <a:lnTo>
                    <a:pt x="37" y="6"/>
                  </a:lnTo>
                  <a:lnTo>
                    <a:pt x="36" y="4"/>
                  </a:lnTo>
                  <a:lnTo>
                    <a:pt x="35" y="4"/>
                  </a:lnTo>
                  <a:lnTo>
                    <a:pt x="33" y="4"/>
                  </a:lnTo>
                  <a:lnTo>
                    <a:pt x="32" y="5"/>
                  </a:lnTo>
                  <a:lnTo>
                    <a:pt x="32" y="6"/>
                  </a:lnTo>
                  <a:lnTo>
                    <a:pt x="31" y="5"/>
                  </a:lnTo>
                  <a:lnTo>
                    <a:pt x="30" y="4"/>
                  </a:lnTo>
                  <a:lnTo>
                    <a:pt x="28" y="3"/>
                  </a:lnTo>
                  <a:lnTo>
                    <a:pt x="25" y="4"/>
                  </a:lnTo>
                  <a:lnTo>
                    <a:pt x="24" y="4"/>
                  </a:lnTo>
                  <a:lnTo>
                    <a:pt x="22" y="1"/>
                  </a:lnTo>
                  <a:lnTo>
                    <a:pt x="20" y="0"/>
                  </a:lnTo>
                  <a:lnTo>
                    <a:pt x="18" y="0"/>
                  </a:lnTo>
                  <a:lnTo>
                    <a:pt x="17" y="0"/>
                  </a:lnTo>
                  <a:lnTo>
                    <a:pt x="17" y="1"/>
                  </a:lnTo>
                  <a:lnTo>
                    <a:pt x="18" y="5"/>
                  </a:lnTo>
                  <a:lnTo>
                    <a:pt x="19" y="6"/>
                  </a:lnTo>
                  <a:lnTo>
                    <a:pt x="20" y="6"/>
                  </a:lnTo>
                  <a:lnTo>
                    <a:pt x="23" y="7"/>
                  </a:lnTo>
                  <a:lnTo>
                    <a:pt x="24" y="8"/>
                  </a:lnTo>
                  <a:lnTo>
                    <a:pt x="23" y="9"/>
                  </a:lnTo>
                  <a:lnTo>
                    <a:pt x="22" y="9"/>
                  </a:lnTo>
                  <a:lnTo>
                    <a:pt x="19" y="9"/>
                  </a:lnTo>
                  <a:lnTo>
                    <a:pt x="17" y="9"/>
                  </a:lnTo>
                  <a:lnTo>
                    <a:pt x="14" y="8"/>
                  </a:lnTo>
                  <a:lnTo>
                    <a:pt x="10" y="6"/>
                  </a:lnTo>
                  <a:lnTo>
                    <a:pt x="7" y="5"/>
                  </a:lnTo>
                  <a:lnTo>
                    <a:pt x="5" y="5"/>
                  </a:lnTo>
                  <a:lnTo>
                    <a:pt x="2" y="7"/>
                  </a:lnTo>
                  <a:lnTo>
                    <a:pt x="0" y="9"/>
                  </a:lnTo>
                  <a:lnTo>
                    <a:pt x="0" y="13"/>
                  </a:lnTo>
                  <a:lnTo>
                    <a:pt x="0" y="14"/>
                  </a:lnTo>
                  <a:lnTo>
                    <a:pt x="2" y="1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5" name="Freeform 4828"/>
            <p:cNvSpPr>
              <a:spLocks/>
            </p:cNvSpPr>
            <p:nvPr/>
          </p:nvSpPr>
          <p:spPr bwMode="auto">
            <a:xfrm>
              <a:off x="4651" y="2767"/>
              <a:ext cx="2" cy="2"/>
            </a:xfrm>
            <a:custGeom>
              <a:avLst/>
              <a:gdLst>
                <a:gd name="T0" fmla="*/ 1 w 3"/>
                <a:gd name="T1" fmla="*/ 1 h 4"/>
                <a:gd name="T2" fmla="*/ 1 w 3"/>
                <a:gd name="T3" fmla="*/ 1 h 4"/>
                <a:gd name="T4" fmla="*/ 1 w 3"/>
                <a:gd name="T5" fmla="*/ 1 h 4"/>
                <a:gd name="T6" fmla="*/ 1 w 3"/>
                <a:gd name="T7" fmla="*/ 1 h 4"/>
                <a:gd name="T8" fmla="*/ 1 w 3"/>
                <a:gd name="T9" fmla="*/ 1 h 4"/>
                <a:gd name="T10" fmla="*/ 1 w 3"/>
                <a:gd name="T11" fmla="*/ 1 h 4"/>
                <a:gd name="T12" fmla="*/ 1 w 3"/>
                <a:gd name="T13" fmla="*/ 0 h 4"/>
                <a:gd name="T14" fmla="*/ 0 w 3"/>
                <a:gd name="T15" fmla="*/ 1 h 4"/>
                <a:gd name="T16" fmla="*/ 0 w 3"/>
                <a:gd name="T17" fmla="*/ 1 h 4"/>
                <a:gd name="T18" fmla="*/ 0 w 3"/>
                <a:gd name="T19" fmla="*/ 1 h 4"/>
                <a:gd name="T20" fmla="*/ 0 w 3"/>
                <a:gd name="T21" fmla="*/ 1 h 4"/>
                <a:gd name="T22" fmla="*/ 0 w 3"/>
                <a:gd name="T23" fmla="*/ 1 h 4"/>
                <a:gd name="T24" fmla="*/ 0 w 3"/>
                <a:gd name="T25" fmla="*/ 1 h 4"/>
                <a:gd name="T26" fmla="*/ 1 w 3"/>
                <a:gd name="T27" fmla="*/ 1 h 4"/>
                <a:gd name="T28" fmla="*/ 1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3" y="3"/>
                  </a:moveTo>
                  <a:lnTo>
                    <a:pt x="3" y="3"/>
                  </a:lnTo>
                  <a:lnTo>
                    <a:pt x="3" y="2"/>
                  </a:lnTo>
                  <a:lnTo>
                    <a:pt x="3" y="1"/>
                  </a:lnTo>
                  <a:lnTo>
                    <a:pt x="2" y="0"/>
                  </a:lnTo>
                  <a:lnTo>
                    <a:pt x="0" y="1"/>
                  </a:lnTo>
                  <a:lnTo>
                    <a:pt x="0" y="3"/>
                  </a:lnTo>
                  <a:lnTo>
                    <a:pt x="0" y="4"/>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6" name="Freeform 4829"/>
            <p:cNvSpPr>
              <a:spLocks/>
            </p:cNvSpPr>
            <p:nvPr/>
          </p:nvSpPr>
          <p:spPr bwMode="auto">
            <a:xfrm>
              <a:off x="4645" y="2777"/>
              <a:ext cx="24" cy="13"/>
            </a:xfrm>
            <a:custGeom>
              <a:avLst/>
              <a:gdLst>
                <a:gd name="T0" fmla="*/ 2 w 30"/>
                <a:gd name="T1" fmla="*/ 3 h 15"/>
                <a:gd name="T2" fmla="*/ 2 w 30"/>
                <a:gd name="T3" fmla="*/ 3 h 15"/>
                <a:gd name="T4" fmla="*/ 2 w 30"/>
                <a:gd name="T5" fmla="*/ 3 h 15"/>
                <a:gd name="T6" fmla="*/ 2 w 30"/>
                <a:gd name="T7" fmla="*/ 3 h 15"/>
                <a:gd name="T8" fmla="*/ 2 w 30"/>
                <a:gd name="T9" fmla="*/ 3 h 15"/>
                <a:gd name="T10" fmla="*/ 2 w 30"/>
                <a:gd name="T11" fmla="*/ 3 h 15"/>
                <a:gd name="T12" fmla="*/ 2 w 30"/>
                <a:gd name="T13" fmla="*/ 3 h 15"/>
                <a:gd name="T14" fmla="*/ 2 w 30"/>
                <a:gd name="T15" fmla="*/ 3 h 15"/>
                <a:gd name="T16" fmla="*/ 2 w 30"/>
                <a:gd name="T17" fmla="*/ 3 h 15"/>
                <a:gd name="T18" fmla="*/ 2 w 30"/>
                <a:gd name="T19" fmla="*/ 3 h 15"/>
                <a:gd name="T20" fmla="*/ 2 w 30"/>
                <a:gd name="T21" fmla="*/ 3 h 15"/>
                <a:gd name="T22" fmla="*/ 2 w 30"/>
                <a:gd name="T23" fmla="*/ 3 h 15"/>
                <a:gd name="T24" fmla="*/ 2 w 30"/>
                <a:gd name="T25" fmla="*/ 3 h 15"/>
                <a:gd name="T26" fmla="*/ 2 w 30"/>
                <a:gd name="T27" fmla="*/ 3 h 15"/>
                <a:gd name="T28" fmla="*/ 2 w 30"/>
                <a:gd name="T29" fmla="*/ 3 h 15"/>
                <a:gd name="T30" fmla="*/ 2 w 30"/>
                <a:gd name="T31" fmla="*/ 3 h 15"/>
                <a:gd name="T32" fmla="*/ 2 w 30"/>
                <a:gd name="T33" fmla="*/ 3 h 15"/>
                <a:gd name="T34" fmla="*/ 2 w 30"/>
                <a:gd name="T35" fmla="*/ 3 h 15"/>
                <a:gd name="T36" fmla="*/ 2 w 30"/>
                <a:gd name="T37" fmla="*/ 3 h 15"/>
                <a:gd name="T38" fmla="*/ 2 w 30"/>
                <a:gd name="T39" fmla="*/ 3 h 15"/>
                <a:gd name="T40" fmla="*/ 2 w 30"/>
                <a:gd name="T41" fmla="*/ 3 h 15"/>
                <a:gd name="T42" fmla="*/ 2 w 30"/>
                <a:gd name="T43" fmla="*/ 3 h 15"/>
                <a:gd name="T44" fmla="*/ 2 w 30"/>
                <a:gd name="T45" fmla="*/ 3 h 15"/>
                <a:gd name="T46" fmla="*/ 2 w 30"/>
                <a:gd name="T47" fmla="*/ 3 h 15"/>
                <a:gd name="T48" fmla="*/ 2 w 30"/>
                <a:gd name="T49" fmla="*/ 3 h 15"/>
                <a:gd name="T50" fmla="*/ 2 w 30"/>
                <a:gd name="T51" fmla="*/ 3 h 15"/>
                <a:gd name="T52" fmla="*/ 2 w 30"/>
                <a:gd name="T53" fmla="*/ 3 h 15"/>
                <a:gd name="T54" fmla="*/ 2 w 30"/>
                <a:gd name="T55" fmla="*/ 3 h 15"/>
                <a:gd name="T56" fmla="*/ 2 w 30"/>
                <a:gd name="T57" fmla="*/ 2 h 15"/>
                <a:gd name="T58" fmla="*/ 2 w 30"/>
                <a:gd name="T59" fmla="*/ 1 h 15"/>
                <a:gd name="T60" fmla="*/ 2 w 30"/>
                <a:gd name="T61" fmla="*/ 1 h 15"/>
                <a:gd name="T62" fmla="*/ 2 w 30"/>
                <a:gd name="T63" fmla="*/ 0 h 15"/>
                <a:gd name="T64" fmla="*/ 2 w 30"/>
                <a:gd name="T65" fmla="*/ 0 h 15"/>
                <a:gd name="T66" fmla="*/ 2 w 30"/>
                <a:gd name="T67" fmla="*/ 0 h 15"/>
                <a:gd name="T68" fmla="*/ 2 w 30"/>
                <a:gd name="T69" fmla="*/ 0 h 15"/>
                <a:gd name="T70" fmla="*/ 2 w 30"/>
                <a:gd name="T71" fmla="*/ 0 h 15"/>
                <a:gd name="T72" fmla="*/ 2 w 30"/>
                <a:gd name="T73" fmla="*/ 1 h 15"/>
                <a:gd name="T74" fmla="*/ 2 w 30"/>
                <a:gd name="T75" fmla="*/ 1 h 15"/>
                <a:gd name="T76" fmla="*/ 2 w 30"/>
                <a:gd name="T77" fmla="*/ 1 h 15"/>
                <a:gd name="T78" fmla="*/ 1 w 30"/>
                <a:gd name="T79" fmla="*/ 3 h 15"/>
                <a:gd name="T80" fmla="*/ 0 w 30"/>
                <a:gd name="T81" fmla="*/ 3 h 15"/>
                <a:gd name="T82" fmla="*/ 1 w 30"/>
                <a:gd name="T83" fmla="*/ 3 h 15"/>
                <a:gd name="T84" fmla="*/ 1 w 30"/>
                <a:gd name="T85" fmla="*/ 3 h 15"/>
                <a:gd name="T86" fmla="*/ 2 w 30"/>
                <a:gd name="T87" fmla="*/ 3 h 15"/>
                <a:gd name="T88" fmla="*/ 2 w 30"/>
                <a:gd name="T89" fmla="*/ 3 h 15"/>
                <a:gd name="T90" fmla="*/ 2 w 30"/>
                <a:gd name="T91" fmla="*/ 3 h 15"/>
                <a:gd name="T92" fmla="*/ 2 w 30"/>
                <a:gd name="T93" fmla="*/ 3 h 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
                <a:gd name="T142" fmla="*/ 0 h 15"/>
                <a:gd name="T143" fmla="*/ 30 w 30"/>
                <a:gd name="T144" fmla="*/ 15 h 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 h="15">
                  <a:moveTo>
                    <a:pt x="9" y="7"/>
                  </a:moveTo>
                  <a:lnTo>
                    <a:pt x="9" y="7"/>
                  </a:lnTo>
                  <a:lnTo>
                    <a:pt x="12" y="7"/>
                  </a:lnTo>
                  <a:lnTo>
                    <a:pt x="23" y="14"/>
                  </a:lnTo>
                  <a:lnTo>
                    <a:pt x="24" y="15"/>
                  </a:lnTo>
                  <a:lnTo>
                    <a:pt x="26" y="15"/>
                  </a:lnTo>
                  <a:lnTo>
                    <a:pt x="28" y="14"/>
                  </a:lnTo>
                  <a:lnTo>
                    <a:pt x="30" y="13"/>
                  </a:lnTo>
                  <a:lnTo>
                    <a:pt x="30" y="12"/>
                  </a:lnTo>
                  <a:lnTo>
                    <a:pt x="30" y="11"/>
                  </a:lnTo>
                  <a:lnTo>
                    <a:pt x="29" y="9"/>
                  </a:lnTo>
                  <a:lnTo>
                    <a:pt x="27" y="7"/>
                  </a:lnTo>
                  <a:lnTo>
                    <a:pt x="26" y="6"/>
                  </a:lnTo>
                  <a:lnTo>
                    <a:pt x="25" y="5"/>
                  </a:lnTo>
                  <a:lnTo>
                    <a:pt x="23" y="5"/>
                  </a:lnTo>
                  <a:lnTo>
                    <a:pt x="21" y="5"/>
                  </a:lnTo>
                  <a:lnTo>
                    <a:pt x="21" y="4"/>
                  </a:lnTo>
                  <a:lnTo>
                    <a:pt x="20" y="3"/>
                  </a:lnTo>
                  <a:lnTo>
                    <a:pt x="19" y="2"/>
                  </a:lnTo>
                  <a:lnTo>
                    <a:pt x="17" y="1"/>
                  </a:lnTo>
                  <a:lnTo>
                    <a:pt x="16" y="0"/>
                  </a:lnTo>
                  <a:lnTo>
                    <a:pt x="15" y="0"/>
                  </a:lnTo>
                  <a:lnTo>
                    <a:pt x="13" y="0"/>
                  </a:lnTo>
                  <a:lnTo>
                    <a:pt x="7" y="0"/>
                  </a:lnTo>
                  <a:lnTo>
                    <a:pt x="5" y="1"/>
                  </a:lnTo>
                  <a:lnTo>
                    <a:pt x="2" y="1"/>
                  </a:lnTo>
                  <a:lnTo>
                    <a:pt x="1" y="3"/>
                  </a:lnTo>
                  <a:lnTo>
                    <a:pt x="0" y="3"/>
                  </a:lnTo>
                  <a:lnTo>
                    <a:pt x="1" y="4"/>
                  </a:lnTo>
                  <a:lnTo>
                    <a:pt x="3" y="6"/>
                  </a:lnTo>
                  <a:lnTo>
                    <a:pt x="5" y="7"/>
                  </a:lnTo>
                  <a:lnTo>
                    <a:pt x="9"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7" name="Freeform 4830"/>
            <p:cNvSpPr>
              <a:spLocks/>
            </p:cNvSpPr>
            <p:nvPr/>
          </p:nvSpPr>
          <p:spPr bwMode="auto">
            <a:xfrm>
              <a:off x="4656" y="2762"/>
              <a:ext cx="41" cy="10"/>
            </a:xfrm>
            <a:custGeom>
              <a:avLst/>
              <a:gdLst>
                <a:gd name="T0" fmla="*/ 5 w 51"/>
                <a:gd name="T1" fmla="*/ 3 h 12"/>
                <a:gd name="T2" fmla="*/ 5 w 51"/>
                <a:gd name="T3" fmla="*/ 3 h 12"/>
                <a:gd name="T4" fmla="*/ 5 w 51"/>
                <a:gd name="T5" fmla="*/ 3 h 12"/>
                <a:gd name="T6" fmla="*/ 5 w 51"/>
                <a:gd name="T7" fmla="*/ 0 h 12"/>
                <a:gd name="T8" fmla="*/ 5 w 51"/>
                <a:gd name="T9" fmla="*/ 0 h 12"/>
                <a:gd name="T10" fmla="*/ 5 w 51"/>
                <a:gd name="T11" fmla="*/ 0 h 12"/>
                <a:gd name="T12" fmla="*/ 4 w 51"/>
                <a:gd name="T13" fmla="*/ 0 h 12"/>
                <a:gd name="T14" fmla="*/ 4 w 51"/>
                <a:gd name="T15" fmla="*/ 2 h 12"/>
                <a:gd name="T16" fmla="*/ 4 w 51"/>
                <a:gd name="T17" fmla="*/ 2 h 12"/>
                <a:gd name="T18" fmla="*/ 4 w 51"/>
                <a:gd name="T19" fmla="*/ 3 h 12"/>
                <a:gd name="T20" fmla="*/ 4 w 51"/>
                <a:gd name="T21" fmla="*/ 3 h 12"/>
                <a:gd name="T22" fmla="*/ 4 w 51"/>
                <a:gd name="T23" fmla="*/ 3 h 12"/>
                <a:gd name="T24" fmla="*/ 4 w 51"/>
                <a:gd name="T25" fmla="*/ 3 h 12"/>
                <a:gd name="T26" fmla="*/ 4 w 51"/>
                <a:gd name="T27" fmla="*/ 3 h 12"/>
                <a:gd name="T28" fmla="*/ 3 w 51"/>
                <a:gd name="T29" fmla="*/ 3 h 12"/>
                <a:gd name="T30" fmla="*/ 3 w 51"/>
                <a:gd name="T31" fmla="*/ 3 h 12"/>
                <a:gd name="T32" fmla="*/ 2 w 51"/>
                <a:gd name="T33" fmla="*/ 3 h 12"/>
                <a:gd name="T34" fmla="*/ 2 w 51"/>
                <a:gd name="T35" fmla="*/ 3 h 12"/>
                <a:gd name="T36" fmla="*/ 2 w 51"/>
                <a:gd name="T37" fmla="*/ 3 h 12"/>
                <a:gd name="T38" fmla="*/ 2 w 51"/>
                <a:gd name="T39" fmla="*/ 3 h 12"/>
                <a:gd name="T40" fmla="*/ 2 w 51"/>
                <a:gd name="T41" fmla="*/ 3 h 12"/>
                <a:gd name="T42" fmla="*/ 2 w 51"/>
                <a:gd name="T43" fmla="*/ 3 h 12"/>
                <a:gd name="T44" fmla="*/ 2 w 51"/>
                <a:gd name="T45" fmla="*/ 3 h 12"/>
                <a:gd name="T46" fmla="*/ 2 w 51"/>
                <a:gd name="T47" fmla="*/ 3 h 12"/>
                <a:gd name="T48" fmla="*/ 2 w 51"/>
                <a:gd name="T49" fmla="*/ 3 h 12"/>
                <a:gd name="T50" fmla="*/ 2 w 51"/>
                <a:gd name="T51" fmla="*/ 3 h 12"/>
                <a:gd name="T52" fmla="*/ 2 w 51"/>
                <a:gd name="T53" fmla="*/ 3 h 12"/>
                <a:gd name="T54" fmla="*/ 2 w 51"/>
                <a:gd name="T55" fmla="*/ 3 h 12"/>
                <a:gd name="T56" fmla="*/ 2 w 51"/>
                <a:gd name="T57" fmla="*/ 3 h 12"/>
                <a:gd name="T58" fmla="*/ 1 w 51"/>
                <a:gd name="T59" fmla="*/ 3 h 12"/>
                <a:gd name="T60" fmla="*/ 0 w 51"/>
                <a:gd name="T61" fmla="*/ 3 h 12"/>
                <a:gd name="T62" fmla="*/ 0 w 51"/>
                <a:gd name="T63" fmla="*/ 3 h 12"/>
                <a:gd name="T64" fmla="*/ 0 w 51"/>
                <a:gd name="T65" fmla="*/ 3 h 12"/>
                <a:gd name="T66" fmla="*/ 1 w 51"/>
                <a:gd name="T67" fmla="*/ 3 h 12"/>
                <a:gd name="T68" fmla="*/ 2 w 51"/>
                <a:gd name="T69" fmla="*/ 3 h 12"/>
                <a:gd name="T70" fmla="*/ 2 w 51"/>
                <a:gd name="T71" fmla="*/ 3 h 12"/>
                <a:gd name="T72" fmla="*/ 2 w 51"/>
                <a:gd name="T73" fmla="*/ 3 h 12"/>
                <a:gd name="T74" fmla="*/ 2 w 51"/>
                <a:gd name="T75" fmla="*/ 3 h 12"/>
                <a:gd name="T76" fmla="*/ 2 w 51"/>
                <a:gd name="T77" fmla="*/ 3 h 12"/>
                <a:gd name="T78" fmla="*/ 2 w 51"/>
                <a:gd name="T79" fmla="*/ 3 h 12"/>
                <a:gd name="T80" fmla="*/ 2 w 51"/>
                <a:gd name="T81" fmla="*/ 3 h 12"/>
                <a:gd name="T82" fmla="*/ 2 w 51"/>
                <a:gd name="T83" fmla="*/ 3 h 12"/>
                <a:gd name="T84" fmla="*/ 2 w 51"/>
                <a:gd name="T85" fmla="*/ 3 h 12"/>
                <a:gd name="T86" fmla="*/ 2 w 51"/>
                <a:gd name="T87" fmla="*/ 3 h 12"/>
                <a:gd name="T88" fmla="*/ 2 w 51"/>
                <a:gd name="T89" fmla="*/ 3 h 12"/>
                <a:gd name="T90" fmla="*/ 2 w 51"/>
                <a:gd name="T91" fmla="*/ 3 h 12"/>
                <a:gd name="T92" fmla="*/ 2 w 51"/>
                <a:gd name="T93" fmla="*/ 3 h 12"/>
                <a:gd name="T94" fmla="*/ 2 w 51"/>
                <a:gd name="T95" fmla="*/ 3 h 12"/>
                <a:gd name="T96" fmla="*/ 2 w 51"/>
                <a:gd name="T97" fmla="*/ 3 h 12"/>
                <a:gd name="T98" fmla="*/ 3 w 51"/>
                <a:gd name="T99" fmla="*/ 3 h 12"/>
                <a:gd name="T100" fmla="*/ 3 w 51"/>
                <a:gd name="T101" fmla="*/ 3 h 12"/>
                <a:gd name="T102" fmla="*/ 4 w 51"/>
                <a:gd name="T103" fmla="*/ 3 h 12"/>
                <a:gd name="T104" fmla="*/ 4 w 51"/>
                <a:gd name="T105" fmla="*/ 3 h 12"/>
                <a:gd name="T106" fmla="*/ 4 w 51"/>
                <a:gd name="T107" fmla="*/ 3 h 12"/>
                <a:gd name="T108" fmla="*/ 4 w 51"/>
                <a:gd name="T109" fmla="*/ 3 h 12"/>
                <a:gd name="T110" fmla="*/ 5 w 51"/>
                <a:gd name="T111" fmla="*/ 3 h 12"/>
                <a:gd name="T112" fmla="*/ 5 w 51"/>
                <a:gd name="T113" fmla="*/ 3 h 1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1"/>
                <a:gd name="T172" fmla="*/ 0 h 12"/>
                <a:gd name="T173" fmla="*/ 51 w 51"/>
                <a:gd name="T174" fmla="*/ 12 h 1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1" h="12">
                  <a:moveTo>
                    <a:pt x="51" y="4"/>
                  </a:moveTo>
                  <a:lnTo>
                    <a:pt x="51" y="4"/>
                  </a:lnTo>
                  <a:lnTo>
                    <a:pt x="51" y="3"/>
                  </a:lnTo>
                  <a:lnTo>
                    <a:pt x="51" y="0"/>
                  </a:lnTo>
                  <a:lnTo>
                    <a:pt x="49" y="0"/>
                  </a:lnTo>
                  <a:lnTo>
                    <a:pt x="47" y="2"/>
                  </a:lnTo>
                  <a:lnTo>
                    <a:pt x="45" y="4"/>
                  </a:lnTo>
                  <a:lnTo>
                    <a:pt x="43" y="6"/>
                  </a:lnTo>
                  <a:lnTo>
                    <a:pt x="42" y="7"/>
                  </a:lnTo>
                  <a:lnTo>
                    <a:pt x="41" y="7"/>
                  </a:lnTo>
                  <a:lnTo>
                    <a:pt x="35" y="6"/>
                  </a:lnTo>
                  <a:lnTo>
                    <a:pt x="30" y="5"/>
                  </a:lnTo>
                  <a:lnTo>
                    <a:pt x="28" y="6"/>
                  </a:lnTo>
                  <a:lnTo>
                    <a:pt x="27" y="7"/>
                  </a:lnTo>
                  <a:lnTo>
                    <a:pt x="25" y="6"/>
                  </a:lnTo>
                  <a:lnTo>
                    <a:pt x="19" y="4"/>
                  </a:lnTo>
                  <a:lnTo>
                    <a:pt x="17" y="3"/>
                  </a:lnTo>
                  <a:lnTo>
                    <a:pt x="6" y="3"/>
                  </a:lnTo>
                  <a:lnTo>
                    <a:pt x="4" y="3"/>
                  </a:lnTo>
                  <a:lnTo>
                    <a:pt x="2" y="4"/>
                  </a:lnTo>
                  <a:lnTo>
                    <a:pt x="1" y="5"/>
                  </a:lnTo>
                  <a:lnTo>
                    <a:pt x="0" y="7"/>
                  </a:lnTo>
                  <a:lnTo>
                    <a:pt x="0" y="9"/>
                  </a:lnTo>
                  <a:lnTo>
                    <a:pt x="1" y="10"/>
                  </a:lnTo>
                  <a:lnTo>
                    <a:pt x="3" y="10"/>
                  </a:lnTo>
                  <a:lnTo>
                    <a:pt x="12" y="10"/>
                  </a:lnTo>
                  <a:lnTo>
                    <a:pt x="14" y="10"/>
                  </a:lnTo>
                  <a:lnTo>
                    <a:pt x="17" y="11"/>
                  </a:lnTo>
                  <a:lnTo>
                    <a:pt x="19" y="12"/>
                  </a:lnTo>
                  <a:lnTo>
                    <a:pt x="21" y="12"/>
                  </a:lnTo>
                  <a:lnTo>
                    <a:pt x="24" y="11"/>
                  </a:lnTo>
                  <a:lnTo>
                    <a:pt x="26" y="10"/>
                  </a:lnTo>
                  <a:lnTo>
                    <a:pt x="27" y="11"/>
                  </a:lnTo>
                  <a:lnTo>
                    <a:pt x="30" y="11"/>
                  </a:lnTo>
                  <a:lnTo>
                    <a:pt x="33" y="10"/>
                  </a:lnTo>
                  <a:lnTo>
                    <a:pt x="46" y="8"/>
                  </a:lnTo>
                  <a:lnTo>
                    <a:pt x="47" y="7"/>
                  </a:lnTo>
                  <a:lnTo>
                    <a:pt x="48" y="6"/>
                  </a:lnTo>
                  <a:lnTo>
                    <a:pt x="51"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8" name="Freeform 4831"/>
            <p:cNvSpPr>
              <a:spLocks/>
            </p:cNvSpPr>
            <p:nvPr/>
          </p:nvSpPr>
          <p:spPr bwMode="auto">
            <a:xfrm>
              <a:off x="4681" y="2793"/>
              <a:ext cx="3" cy="1"/>
            </a:xfrm>
            <a:custGeom>
              <a:avLst/>
              <a:gdLst>
                <a:gd name="T0" fmla="*/ 1 w 4"/>
                <a:gd name="T1" fmla="*/ 0 h 2"/>
                <a:gd name="T2" fmla="*/ 1 w 4"/>
                <a:gd name="T3" fmla="*/ 0 h 2"/>
                <a:gd name="T4" fmla="*/ 0 w 4"/>
                <a:gd name="T5" fmla="*/ 1 h 2"/>
                <a:gd name="T6" fmla="*/ 0 w 4"/>
                <a:gd name="T7" fmla="*/ 1 h 2"/>
                <a:gd name="T8" fmla="*/ 0 w 4"/>
                <a:gd name="T9" fmla="*/ 1 h 2"/>
                <a:gd name="T10" fmla="*/ 0 w 4"/>
                <a:gd name="T11" fmla="*/ 1 h 2"/>
                <a:gd name="T12" fmla="*/ 2 w 4"/>
                <a:gd name="T13" fmla="*/ 1 h 2"/>
                <a:gd name="T14" fmla="*/ 2 w 4"/>
                <a:gd name="T15" fmla="*/ 1 h 2"/>
                <a:gd name="T16" fmla="*/ 2 w 4"/>
                <a:gd name="T17" fmla="*/ 1 h 2"/>
                <a:gd name="T18" fmla="*/ 2 w 4"/>
                <a:gd name="T19" fmla="*/ 0 h 2"/>
                <a:gd name="T20" fmla="*/ 1 w 4"/>
                <a:gd name="T21" fmla="*/ 0 h 2"/>
                <a:gd name="T22" fmla="*/ 1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1" y="0"/>
                  </a:moveTo>
                  <a:lnTo>
                    <a:pt x="1" y="0"/>
                  </a:lnTo>
                  <a:lnTo>
                    <a:pt x="0" y="1"/>
                  </a:lnTo>
                  <a:lnTo>
                    <a:pt x="0" y="2"/>
                  </a:lnTo>
                  <a:lnTo>
                    <a:pt x="2" y="2"/>
                  </a:lnTo>
                  <a:lnTo>
                    <a:pt x="3" y="1"/>
                  </a:lnTo>
                  <a:lnTo>
                    <a:pt x="4"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09" name="Freeform 4832"/>
            <p:cNvSpPr>
              <a:spLocks/>
            </p:cNvSpPr>
            <p:nvPr/>
          </p:nvSpPr>
          <p:spPr bwMode="auto">
            <a:xfrm>
              <a:off x="4665" y="2731"/>
              <a:ext cx="0" cy="7"/>
            </a:xfrm>
            <a:custGeom>
              <a:avLst/>
              <a:gdLst>
                <a:gd name="T0" fmla="*/ 0 w 1"/>
                <a:gd name="T1" fmla="*/ 2 h 9"/>
                <a:gd name="T2" fmla="*/ 0 w 1"/>
                <a:gd name="T3" fmla="*/ 0 h 9"/>
                <a:gd name="T4" fmla="*/ 0 w 1"/>
                <a:gd name="T5" fmla="*/ 0 h 9"/>
                <a:gd name="T6" fmla="*/ 0 w 1"/>
                <a:gd name="T7" fmla="*/ 2 h 9"/>
                <a:gd name="T8" fmla="*/ 0 w 1"/>
                <a:gd name="T9" fmla="*/ 2 h 9"/>
                <a:gd name="T10" fmla="*/ 0 w 1"/>
                <a:gd name="T11" fmla="*/ 2 h 9"/>
                <a:gd name="T12" fmla="*/ 0 w 1"/>
                <a:gd name="T13" fmla="*/ 2 h 9"/>
                <a:gd name="T14" fmla="*/ 0 60000 65536"/>
                <a:gd name="T15" fmla="*/ 0 60000 65536"/>
                <a:gd name="T16" fmla="*/ 0 60000 65536"/>
                <a:gd name="T17" fmla="*/ 0 60000 65536"/>
                <a:gd name="T18" fmla="*/ 0 60000 65536"/>
                <a:gd name="T19" fmla="*/ 0 60000 65536"/>
                <a:gd name="T20" fmla="*/ 0 60000 65536"/>
                <a:gd name="T21" fmla="*/ 0 w 1"/>
                <a:gd name="T22" fmla="*/ 0 h 9"/>
                <a:gd name="T23" fmla="*/ 0 w 1"/>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9">
                  <a:moveTo>
                    <a:pt x="1" y="9"/>
                  </a:moveTo>
                  <a:lnTo>
                    <a:pt x="1" y="0"/>
                  </a:lnTo>
                  <a:lnTo>
                    <a:pt x="0" y="4"/>
                  </a:lnTo>
                  <a:lnTo>
                    <a:pt x="0" y="6"/>
                  </a:lnTo>
                  <a:lnTo>
                    <a:pt x="1"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0" name="Freeform 4833"/>
            <p:cNvSpPr>
              <a:spLocks/>
            </p:cNvSpPr>
            <p:nvPr/>
          </p:nvSpPr>
          <p:spPr bwMode="auto">
            <a:xfrm>
              <a:off x="4698" y="2764"/>
              <a:ext cx="3" cy="3"/>
            </a:xfrm>
            <a:custGeom>
              <a:avLst/>
              <a:gdLst>
                <a:gd name="T0" fmla="*/ 1 w 4"/>
                <a:gd name="T1" fmla="*/ 1 h 3"/>
                <a:gd name="T2" fmla="*/ 1 w 4"/>
                <a:gd name="T3" fmla="*/ 1 h 3"/>
                <a:gd name="T4" fmla="*/ 0 w 4"/>
                <a:gd name="T5" fmla="*/ 2 h 3"/>
                <a:gd name="T6" fmla="*/ 0 w 4"/>
                <a:gd name="T7" fmla="*/ 2 h 3"/>
                <a:gd name="T8" fmla="*/ 0 w 4"/>
                <a:gd name="T9" fmla="*/ 2 h 3"/>
                <a:gd name="T10" fmla="*/ 2 w 4"/>
                <a:gd name="T11" fmla="*/ 3 h 3"/>
                <a:gd name="T12" fmla="*/ 2 w 4"/>
                <a:gd name="T13" fmla="*/ 2 h 3"/>
                <a:gd name="T14" fmla="*/ 2 w 4"/>
                <a:gd name="T15" fmla="*/ 2 h 3"/>
                <a:gd name="T16" fmla="*/ 2 w 4"/>
                <a:gd name="T17" fmla="*/ 1 h 3"/>
                <a:gd name="T18" fmla="*/ 2 w 4"/>
                <a:gd name="T19" fmla="*/ 1 h 3"/>
                <a:gd name="T20" fmla="*/ 2 w 4"/>
                <a:gd name="T21" fmla="*/ 0 h 3"/>
                <a:gd name="T22" fmla="*/ 2 w 4"/>
                <a:gd name="T23" fmla="*/ 0 h 3"/>
                <a:gd name="T24" fmla="*/ 1 w 4"/>
                <a:gd name="T25" fmla="*/ 0 h 3"/>
                <a:gd name="T26" fmla="*/ 1 w 4"/>
                <a:gd name="T27" fmla="*/ 1 h 3"/>
                <a:gd name="T28" fmla="*/ 1 w 4"/>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1"/>
                  </a:moveTo>
                  <a:lnTo>
                    <a:pt x="1" y="1"/>
                  </a:lnTo>
                  <a:lnTo>
                    <a:pt x="0" y="2"/>
                  </a:lnTo>
                  <a:lnTo>
                    <a:pt x="2" y="3"/>
                  </a:lnTo>
                  <a:lnTo>
                    <a:pt x="4" y="2"/>
                  </a:lnTo>
                  <a:lnTo>
                    <a:pt x="4" y="1"/>
                  </a:lnTo>
                  <a:lnTo>
                    <a:pt x="3" y="0"/>
                  </a:lnTo>
                  <a:lnTo>
                    <a:pt x="1"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1" name="Freeform 4834"/>
            <p:cNvSpPr>
              <a:spLocks/>
            </p:cNvSpPr>
            <p:nvPr/>
          </p:nvSpPr>
          <p:spPr bwMode="auto">
            <a:xfrm>
              <a:off x="4700" y="2762"/>
              <a:ext cx="9" cy="5"/>
            </a:xfrm>
            <a:custGeom>
              <a:avLst/>
              <a:gdLst>
                <a:gd name="T0" fmla="*/ 2 w 11"/>
                <a:gd name="T1" fmla="*/ 3 h 6"/>
                <a:gd name="T2" fmla="*/ 2 w 11"/>
                <a:gd name="T3" fmla="*/ 3 h 6"/>
                <a:gd name="T4" fmla="*/ 2 w 11"/>
                <a:gd name="T5" fmla="*/ 3 h 6"/>
                <a:gd name="T6" fmla="*/ 2 w 11"/>
                <a:gd name="T7" fmla="*/ 3 h 6"/>
                <a:gd name="T8" fmla="*/ 2 w 11"/>
                <a:gd name="T9" fmla="*/ 3 h 6"/>
                <a:gd name="T10" fmla="*/ 2 w 11"/>
                <a:gd name="T11" fmla="*/ 3 h 6"/>
                <a:gd name="T12" fmla="*/ 2 w 11"/>
                <a:gd name="T13" fmla="*/ 2 h 6"/>
                <a:gd name="T14" fmla="*/ 2 w 11"/>
                <a:gd name="T15" fmla="*/ 2 h 6"/>
                <a:gd name="T16" fmla="*/ 2 w 11"/>
                <a:gd name="T17" fmla="*/ 2 h 6"/>
                <a:gd name="T18" fmla="*/ 2 w 11"/>
                <a:gd name="T19" fmla="*/ 0 h 6"/>
                <a:gd name="T20" fmla="*/ 2 w 11"/>
                <a:gd name="T21" fmla="*/ 0 h 6"/>
                <a:gd name="T22" fmla="*/ 2 w 11"/>
                <a:gd name="T23" fmla="*/ 0 h 6"/>
                <a:gd name="T24" fmla="*/ 2 w 11"/>
                <a:gd name="T25" fmla="*/ 2 h 6"/>
                <a:gd name="T26" fmla="*/ 2 w 11"/>
                <a:gd name="T27" fmla="*/ 3 h 6"/>
                <a:gd name="T28" fmla="*/ 2 w 11"/>
                <a:gd name="T29" fmla="*/ 3 h 6"/>
                <a:gd name="T30" fmla="*/ 2 w 11"/>
                <a:gd name="T31" fmla="*/ 3 h 6"/>
                <a:gd name="T32" fmla="*/ 2 w 11"/>
                <a:gd name="T33" fmla="*/ 3 h 6"/>
                <a:gd name="T34" fmla="*/ 2 w 11"/>
                <a:gd name="T35" fmla="*/ 2 h 6"/>
                <a:gd name="T36" fmla="*/ 2 w 11"/>
                <a:gd name="T37" fmla="*/ 2 h 6"/>
                <a:gd name="T38" fmla="*/ 2 w 11"/>
                <a:gd name="T39" fmla="*/ 2 h 6"/>
                <a:gd name="T40" fmla="*/ 2 w 11"/>
                <a:gd name="T41" fmla="*/ 2 h 6"/>
                <a:gd name="T42" fmla="*/ 2 w 11"/>
                <a:gd name="T43" fmla="*/ 2 h 6"/>
                <a:gd name="T44" fmla="*/ 2 w 11"/>
                <a:gd name="T45" fmla="*/ 3 h 6"/>
                <a:gd name="T46" fmla="*/ 1 w 11"/>
                <a:gd name="T47" fmla="*/ 3 h 6"/>
                <a:gd name="T48" fmla="*/ 1 w 11"/>
                <a:gd name="T49" fmla="*/ 3 h 6"/>
                <a:gd name="T50" fmla="*/ 0 w 11"/>
                <a:gd name="T51" fmla="*/ 3 h 6"/>
                <a:gd name="T52" fmla="*/ 1 w 11"/>
                <a:gd name="T53" fmla="*/ 3 h 6"/>
                <a:gd name="T54" fmla="*/ 2 w 11"/>
                <a:gd name="T55" fmla="*/ 3 h 6"/>
                <a:gd name="T56" fmla="*/ 2 w 11"/>
                <a:gd name="T57" fmla="*/ 3 h 6"/>
                <a:gd name="T58" fmla="*/ 2 w 11"/>
                <a:gd name="T59" fmla="*/ 3 h 6"/>
                <a:gd name="T60" fmla="*/ 2 w 11"/>
                <a:gd name="T61" fmla="*/ 3 h 6"/>
                <a:gd name="T62" fmla="*/ 2 w 11"/>
                <a:gd name="T63" fmla="*/ 3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6"/>
                <a:gd name="T98" fmla="*/ 11 w 11"/>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6">
                  <a:moveTo>
                    <a:pt x="5" y="5"/>
                  </a:moveTo>
                  <a:lnTo>
                    <a:pt x="5" y="5"/>
                  </a:lnTo>
                  <a:lnTo>
                    <a:pt x="6" y="4"/>
                  </a:lnTo>
                  <a:lnTo>
                    <a:pt x="7" y="4"/>
                  </a:lnTo>
                  <a:lnTo>
                    <a:pt x="10" y="2"/>
                  </a:lnTo>
                  <a:lnTo>
                    <a:pt x="11" y="2"/>
                  </a:lnTo>
                  <a:lnTo>
                    <a:pt x="10" y="0"/>
                  </a:lnTo>
                  <a:lnTo>
                    <a:pt x="7" y="0"/>
                  </a:lnTo>
                  <a:lnTo>
                    <a:pt x="6" y="2"/>
                  </a:lnTo>
                  <a:lnTo>
                    <a:pt x="5" y="3"/>
                  </a:lnTo>
                  <a:lnTo>
                    <a:pt x="4" y="3"/>
                  </a:lnTo>
                  <a:lnTo>
                    <a:pt x="4" y="2"/>
                  </a:lnTo>
                  <a:lnTo>
                    <a:pt x="3" y="2"/>
                  </a:lnTo>
                  <a:lnTo>
                    <a:pt x="3" y="4"/>
                  </a:lnTo>
                  <a:lnTo>
                    <a:pt x="1" y="5"/>
                  </a:lnTo>
                  <a:lnTo>
                    <a:pt x="0" y="6"/>
                  </a:lnTo>
                  <a:lnTo>
                    <a:pt x="1" y="6"/>
                  </a:lnTo>
                  <a:lnTo>
                    <a:pt x="4" y="6"/>
                  </a:lnTo>
                  <a:lnTo>
                    <a:pt x="5" y="6"/>
                  </a:lnTo>
                  <a:lnTo>
                    <a:pt x="5"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2" name="Freeform 4835"/>
            <p:cNvSpPr>
              <a:spLocks/>
            </p:cNvSpPr>
            <p:nvPr/>
          </p:nvSpPr>
          <p:spPr bwMode="auto">
            <a:xfrm>
              <a:off x="4709" y="2762"/>
              <a:ext cx="5" cy="5"/>
            </a:xfrm>
            <a:custGeom>
              <a:avLst/>
              <a:gdLst>
                <a:gd name="T0" fmla="*/ 3 w 6"/>
                <a:gd name="T1" fmla="*/ 3 h 6"/>
                <a:gd name="T2" fmla="*/ 3 w 6"/>
                <a:gd name="T3" fmla="*/ 3 h 6"/>
                <a:gd name="T4" fmla="*/ 3 w 6"/>
                <a:gd name="T5" fmla="*/ 3 h 6"/>
                <a:gd name="T6" fmla="*/ 3 w 6"/>
                <a:gd name="T7" fmla="*/ 3 h 6"/>
                <a:gd name="T8" fmla="*/ 3 w 6"/>
                <a:gd name="T9" fmla="*/ 2 h 6"/>
                <a:gd name="T10" fmla="*/ 3 w 6"/>
                <a:gd name="T11" fmla="*/ 2 h 6"/>
                <a:gd name="T12" fmla="*/ 3 w 6"/>
                <a:gd name="T13" fmla="*/ 0 h 6"/>
                <a:gd name="T14" fmla="*/ 3 w 6"/>
                <a:gd name="T15" fmla="*/ 0 h 6"/>
                <a:gd name="T16" fmla="*/ 1 w 6"/>
                <a:gd name="T17" fmla="*/ 3 h 6"/>
                <a:gd name="T18" fmla="*/ 1 w 6"/>
                <a:gd name="T19" fmla="*/ 3 h 6"/>
                <a:gd name="T20" fmla="*/ 0 w 6"/>
                <a:gd name="T21" fmla="*/ 3 h 6"/>
                <a:gd name="T22" fmla="*/ 0 w 6"/>
                <a:gd name="T23" fmla="*/ 3 h 6"/>
                <a:gd name="T24" fmla="*/ 1 w 6"/>
                <a:gd name="T25" fmla="*/ 3 h 6"/>
                <a:gd name="T26" fmla="*/ 1 w 6"/>
                <a:gd name="T27" fmla="*/ 3 h 6"/>
                <a:gd name="T28" fmla="*/ 2 w 6"/>
                <a:gd name="T29" fmla="*/ 3 h 6"/>
                <a:gd name="T30" fmla="*/ 3 w 6"/>
                <a:gd name="T31" fmla="*/ 3 h 6"/>
                <a:gd name="T32" fmla="*/ 3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3" y="6"/>
                  </a:moveTo>
                  <a:lnTo>
                    <a:pt x="3" y="6"/>
                  </a:lnTo>
                  <a:lnTo>
                    <a:pt x="4" y="5"/>
                  </a:lnTo>
                  <a:lnTo>
                    <a:pt x="6" y="2"/>
                  </a:lnTo>
                  <a:lnTo>
                    <a:pt x="5" y="0"/>
                  </a:lnTo>
                  <a:lnTo>
                    <a:pt x="4" y="0"/>
                  </a:lnTo>
                  <a:lnTo>
                    <a:pt x="1" y="3"/>
                  </a:lnTo>
                  <a:lnTo>
                    <a:pt x="0" y="4"/>
                  </a:lnTo>
                  <a:lnTo>
                    <a:pt x="0" y="5"/>
                  </a:lnTo>
                  <a:lnTo>
                    <a:pt x="1" y="5"/>
                  </a:lnTo>
                  <a:lnTo>
                    <a:pt x="2" y="5"/>
                  </a:lnTo>
                  <a:lnTo>
                    <a:pt x="3"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3" name="Freeform 4836"/>
            <p:cNvSpPr>
              <a:spLocks/>
            </p:cNvSpPr>
            <p:nvPr/>
          </p:nvSpPr>
          <p:spPr bwMode="auto">
            <a:xfrm>
              <a:off x="4714" y="2761"/>
              <a:ext cx="10" cy="6"/>
            </a:xfrm>
            <a:custGeom>
              <a:avLst/>
              <a:gdLst>
                <a:gd name="T0" fmla="*/ 2 w 13"/>
                <a:gd name="T1" fmla="*/ 5 h 6"/>
                <a:gd name="T2" fmla="*/ 2 w 13"/>
                <a:gd name="T3" fmla="*/ 5 h 6"/>
                <a:gd name="T4" fmla="*/ 2 w 13"/>
                <a:gd name="T5" fmla="*/ 5 h 6"/>
                <a:gd name="T6" fmla="*/ 2 w 13"/>
                <a:gd name="T7" fmla="*/ 4 h 6"/>
                <a:gd name="T8" fmla="*/ 2 w 13"/>
                <a:gd name="T9" fmla="*/ 1 h 6"/>
                <a:gd name="T10" fmla="*/ 2 w 13"/>
                <a:gd name="T11" fmla="*/ 1 h 6"/>
                <a:gd name="T12" fmla="*/ 2 w 13"/>
                <a:gd name="T13" fmla="*/ 0 h 6"/>
                <a:gd name="T14" fmla="*/ 2 w 13"/>
                <a:gd name="T15" fmla="*/ 0 h 6"/>
                <a:gd name="T16" fmla="*/ 2 w 13"/>
                <a:gd name="T17" fmla="*/ 0 h 6"/>
                <a:gd name="T18" fmla="*/ 2 w 13"/>
                <a:gd name="T19" fmla="*/ 0 h 6"/>
                <a:gd name="T20" fmla="*/ 2 w 13"/>
                <a:gd name="T21" fmla="*/ 0 h 6"/>
                <a:gd name="T22" fmla="*/ 2 w 13"/>
                <a:gd name="T23" fmla="*/ 0 h 6"/>
                <a:gd name="T24" fmla="*/ 1 w 13"/>
                <a:gd name="T25" fmla="*/ 1 h 6"/>
                <a:gd name="T26" fmla="*/ 2 w 13"/>
                <a:gd name="T27" fmla="*/ 3 h 6"/>
                <a:gd name="T28" fmla="*/ 2 w 13"/>
                <a:gd name="T29" fmla="*/ 3 h 6"/>
                <a:gd name="T30" fmla="*/ 1 w 13"/>
                <a:gd name="T31" fmla="*/ 4 h 6"/>
                <a:gd name="T32" fmla="*/ 1 w 13"/>
                <a:gd name="T33" fmla="*/ 4 h 6"/>
                <a:gd name="T34" fmla="*/ 0 w 13"/>
                <a:gd name="T35" fmla="*/ 5 h 6"/>
                <a:gd name="T36" fmla="*/ 1 w 13"/>
                <a:gd name="T37" fmla="*/ 6 h 6"/>
                <a:gd name="T38" fmla="*/ 2 w 13"/>
                <a:gd name="T39" fmla="*/ 5 h 6"/>
                <a:gd name="T40" fmla="*/ 2 w 13"/>
                <a:gd name="T41" fmla="*/ 5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6"/>
                <a:gd name="T65" fmla="*/ 13 w 13"/>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6">
                  <a:moveTo>
                    <a:pt x="5" y="5"/>
                  </a:moveTo>
                  <a:lnTo>
                    <a:pt x="5" y="5"/>
                  </a:lnTo>
                  <a:lnTo>
                    <a:pt x="11" y="5"/>
                  </a:lnTo>
                  <a:lnTo>
                    <a:pt x="12" y="4"/>
                  </a:lnTo>
                  <a:lnTo>
                    <a:pt x="13" y="1"/>
                  </a:lnTo>
                  <a:lnTo>
                    <a:pt x="11" y="0"/>
                  </a:lnTo>
                  <a:lnTo>
                    <a:pt x="9" y="0"/>
                  </a:lnTo>
                  <a:lnTo>
                    <a:pt x="3" y="0"/>
                  </a:lnTo>
                  <a:lnTo>
                    <a:pt x="2" y="0"/>
                  </a:lnTo>
                  <a:lnTo>
                    <a:pt x="1" y="1"/>
                  </a:lnTo>
                  <a:lnTo>
                    <a:pt x="2" y="3"/>
                  </a:lnTo>
                  <a:lnTo>
                    <a:pt x="1" y="4"/>
                  </a:lnTo>
                  <a:lnTo>
                    <a:pt x="0" y="5"/>
                  </a:lnTo>
                  <a:lnTo>
                    <a:pt x="1" y="6"/>
                  </a:lnTo>
                  <a:lnTo>
                    <a:pt x="5"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4" name="Freeform 4837"/>
            <p:cNvSpPr>
              <a:spLocks/>
            </p:cNvSpPr>
            <p:nvPr/>
          </p:nvSpPr>
          <p:spPr bwMode="auto">
            <a:xfrm>
              <a:off x="4733" y="2755"/>
              <a:ext cx="12" cy="5"/>
            </a:xfrm>
            <a:custGeom>
              <a:avLst/>
              <a:gdLst>
                <a:gd name="T0" fmla="*/ 1 w 16"/>
                <a:gd name="T1" fmla="*/ 3 h 6"/>
                <a:gd name="T2" fmla="*/ 1 w 16"/>
                <a:gd name="T3" fmla="*/ 3 h 6"/>
                <a:gd name="T4" fmla="*/ 2 w 16"/>
                <a:gd name="T5" fmla="*/ 3 h 6"/>
                <a:gd name="T6" fmla="*/ 2 w 16"/>
                <a:gd name="T7" fmla="*/ 3 h 6"/>
                <a:gd name="T8" fmla="*/ 2 w 16"/>
                <a:gd name="T9" fmla="*/ 3 h 6"/>
                <a:gd name="T10" fmla="*/ 2 w 16"/>
                <a:gd name="T11" fmla="*/ 3 h 6"/>
                <a:gd name="T12" fmla="*/ 2 w 16"/>
                <a:gd name="T13" fmla="*/ 3 h 6"/>
                <a:gd name="T14" fmla="*/ 2 w 16"/>
                <a:gd name="T15" fmla="*/ 3 h 6"/>
                <a:gd name="T16" fmla="*/ 2 w 16"/>
                <a:gd name="T17" fmla="*/ 3 h 6"/>
                <a:gd name="T18" fmla="*/ 2 w 16"/>
                <a:gd name="T19" fmla="*/ 3 h 6"/>
                <a:gd name="T20" fmla="*/ 2 w 16"/>
                <a:gd name="T21" fmla="*/ 2 h 6"/>
                <a:gd name="T22" fmla="*/ 2 w 16"/>
                <a:gd name="T23" fmla="*/ 1 h 6"/>
                <a:gd name="T24" fmla="*/ 2 w 16"/>
                <a:gd name="T25" fmla="*/ 0 h 6"/>
                <a:gd name="T26" fmla="*/ 2 w 16"/>
                <a:gd name="T27" fmla="*/ 0 h 6"/>
                <a:gd name="T28" fmla="*/ 2 w 16"/>
                <a:gd name="T29" fmla="*/ 0 h 6"/>
                <a:gd name="T30" fmla="*/ 2 w 16"/>
                <a:gd name="T31" fmla="*/ 0 h 6"/>
                <a:gd name="T32" fmla="*/ 2 w 16"/>
                <a:gd name="T33" fmla="*/ 0 h 6"/>
                <a:gd name="T34" fmla="*/ 2 w 16"/>
                <a:gd name="T35" fmla="*/ 1 h 6"/>
                <a:gd name="T36" fmla="*/ 2 w 16"/>
                <a:gd name="T37" fmla="*/ 2 h 6"/>
                <a:gd name="T38" fmla="*/ 2 w 16"/>
                <a:gd name="T39" fmla="*/ 2 h 6"/>
                <a:gd name="T40" fmla="*/ 2 w 16"/>
                <a:gd name="T41" fmla="*/ 2 h 6"/>
                <a:gd name="T42" fmla="*/ 1 w 16"/>
                <a:gd name="T43" fmla="*/ 2 h 6"/>
                <a:gd name="T44" fmla="*/ 0 w 16"/>
                <a:gd name="T45" fmla="*/ 3 h 6"/>
                <a:gd name="T46" fmla="*/ 0 w 16"/>
                <a:gd name="T47" fmla="*/ 3 h 6"/>
                <a:gd name="T48" fmla="*/ 0 w 16"/>
                <a:gd name="T49" fmla="*/ 3 h 6"/>
                <a:gd name="T50" fmla="*/ 0 w 16"/>
                <a:gd name="T51" fmla="*/ 3 h 6"/>
                <a:gd name="T52" fmla="*/ 1 w 16"/>
                <a:gd name="T53" fmla="*/ 3 h 6"/>
                <a:gd name="T54" fmla="*/ 1 w 16"/>
                <a:gd name="T55" fmla="*/ 3 h 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
                <a:gd name="T85" fmla="*/ 0 h 6"/>
                <a:gd name="T86" fmla="*/ 16 w 16"/>
                <a:gd name="T87" fmla="*/ 6 h 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 h="6">
                  <a:moveTo>
                    <a:pt x="1" y="6"/>
                  </a:moveTo>
                  <a:lnTo>
                    <a:pt x="1" y="6"/>
                  </a:lnTo>
                  <a:lnTo>
                    <a:pt x="3" y="4"/>
                  </a:lnTo>
                  <a:lnTo>
                    <a:pt x="5" y="4"/>
                  </a:lnTo>
                  <a:lnTo>
                    <a:pt x="8" y="5"/>
                  </a:lnTo>
                  <a:lnTo>
                    <a:pt x="10" y="6"/>
                  </a:lnTo>
                  <a:lnTo>
                    <a:pt x="11" y="5"/>
                  </a:lnTo>
                  <a:lnTo>
                    <a:pt x="15" y="3"/>
                  </a:lnTo>
                  <a:lnTo>
                    <a:pt x="16" y="2"/>
                  </a:lnTo>
                  <a:lnTo>
                    <a:pt x="16" y="1"/>
                  </a:lnTo>
                  <a:lnTo>
                    <a:pt x="14" y="0"/>
                  </a:lnTo>
                  <a:lnTo>
                    <a:pt x="12" y="0"/>
                  </a:lnTo>
                  <a:lnTo>
                    <a:pt x="10" y="0"/>
                  </a:lnTo>
                  <a:lnTo>
                    <a:pt x="7" y="1"/>
                  </a:lnTo>
                  <a:lnTo>
                    <a:pt x="4" y="2"/>
                  </a:lnTo>
                  <a:lnTo>
                    <a:pt x="2" y="2"/>
                  </a:lnTo>
                  <a:lnTo>
                    <a:pt x="1" y="2"/>
                  </a:lnTo>
                  <a:lnTo>
                    <a:pt x="0" y="5"/>
                  </a:lnTo>
                  <a:lnTo>
                    <a:pt x="0" y="6"/>
                  </a:lnTo>
                  <a:lnTo>
                    <a:pt x="1"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5" name="Freeform 4838"/>
            <p:cNvSpPr>
              <a:spLocks/>
            </p:cNvSpPr>
            <p:nvPr/>
          </p:nvSpPr>
          <p:spPr bwMode="auto">
            <a:xfrm>
              <a:off x="4694" y="2793"/>
              <a:ext cx="8" cy="5"/>
            </a:xfrm>
            <a:custGeom>
              <a:avLst/>
              <a:gdLst>
                <a:gd name="T0" fmla="*/ 1 w 10"/>
                <a:gd name="T1" fmla="*/ 1 h 7"/>
                <a:gd name="T2" fmla="*/ 1 w 10"/>
                <a:gd name="T3" fmla="*/ 1 h 7"/>
                <a:gd name="T4" fmla="*/ 2 w 10"/>
                <a:gd name="T5" fmla="*/ 1 h 7"/>
                <a:gd name="T6" fmla="*/ 2 w 10"/>
                <a:gd name="T7" fmla="*/ 1 h 7"/>
                <a:gd name="T8" fmla="*/ 2 w 10"/>
                <a:gd name="T9" fmla="*/ 1 h 7"/>
                <a:gd name="T10" fmla="*/ 2 w 10"/>
                <a:gd name="T11" fmla="*/ 1 h 7"/>
                <a:gd name="T12" fmla="*/ 2 w 10"/>
                <a:gd name="T13" fmla="*/ 1 h 7"/>
                <a:gd name="T14" fmla="*/ 2 w 10"/>
                <a:gd name="T15" fmla="*/ 1 h 7"/>
                <a:gd name="T16" fmla="*/ 2 w 10"/>
                <a:gd name="T17" fmla="*/ 1 h 7"/>
                <a:gd name="T18" fmla="*/ 2 w 10"/>
                <a:gd name="T19" fmla="*/ 1 h 7"/>
                <a:gd name="T20" fmla="*/ 2 w 10"/>
                <a:gd name="T21" fmla="*/ 0 h 7"/>
                <a:gd name="T22" fmla="*/ 2 w 10"/>
                <a:gd name="T23" fmla="*/ 0 h 7"/>
                <a:gd name="T24" fmla="*/ 2 w 10"/>
                <a:gd name="T25" fmla="*/ 0 h 7"/>
                <a:gd name="T26" fmla="*/ 2 w 10"/>
                <a:gd name="T27" fmla="*/ 1 h 7"/>
                <a:gd name="T28" fmla="*/ 2 w 10"/>
                <a:gd name="T29" fmla="*/ 1 h 7"/>
                <a:gd name="T30" fmla="*/ 1 w 10"/>
                <a:gd name="T31" fmla="*/ 1 h 7"/>
                <a:gd name="T32" fmla="*/ 0 w 10"/>
                <a:gd name="T33" fmla="*/ 1 h 7"/>
                <a:gd name="T34" fmla="*/ 1 w 10"/>
                <a:gd name="T35" fmla="*/ 1 h 7"/>
                <a:gd name="T36" fmla="*/ 1 w 10"/>
                <a:gd name="T37" fmla="*/ 1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7"/>
                <a:gd name="T59" fmla="*/ 10 w 10"/>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7">
                  <a:moveTo>
                    <a:pt x="1" y="7"/>
                  </a:moveTo>
                  <a:lnTo>
                    <a:pt x="1" y="7"/>
                  </a:lnTo>
                  <a:lnTo>
                    <a:pt x="4" y="7"/>
                  </a:lnTo>
                  <a:lnTo>
                    <a:pt x="5" y="7"/>
                  </a:lnTo>
                  <a:lnTo>
                    <a:pt x="9" y="4"/>
                  </a:lnTo>
                  <a:lnTo>
                    <a:pt x="10" y="2"/>
                  </a:lnTo>
                  <a:lnTo>
                    <a:pt x="10" y="1"/>
                  </a:lnTo>
                  <a:lnTo>
                    <a:pt x="10" y="0"/>
                  </a:lnTo>
                  <a:lnTo>
                    <a:pt x="9" y="0"/>
                  </a:lnTo>
                  <a:lnTo>
                    <a:pt x="2" y="4"/>
                  </a:lnTo>
                  <a:lnTo>
                    <a:pt x="1" y="6"/>
                  </a:lnTo>
                  <a:lnTo>
                    <a:pt x="0" y="7"/>
                  </a:lnTo>
                  <a:lnTo>
                    <a:pt x="1"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6" name="Freeform 4839"/>
            <p:cNvSpPr>
              <a:spLocks/>
            </p:cNvSpPr>
            <p:nvPr/>
          </p:nvSpPr>
          <p:spPr bwMode="auto">
            <a:xfrm>
              <a:off x="4759" y="2761"/>
              <a:ext cx="2" cy="3"/>
            </a:xfrm>
            <a:custGeom>
              <a:avLst/>
              <a:gdLst>
                <a:gd name="T0" fmla="*/ 0 w 4"/>
                <a:gd name="T1" fmla="*/ 1 h 3"/>
                <a:gd name="T2" fmla="*/ 0 w 4"/>
                <a:gd name="T3" fmla="*/ 1 h 3"/>
                <a:gd name="T4" fmla="*/ 1 w 4"/>
                <a:gd name="T5" fmla="*/ 3 h 3"/>
                <a:gd name="T6" fmla="*/ 1 w 4"/>
                <a:gd name="T7" fmla="*/ 1 h 3"/>
                <a:gd name="T8" fmla="*/ 1 w 4"/>
                <a:gd name="T9" fmla="*/ 1 h 3"/>
                <a:gd name="T10" fmla="*/ 1 w 4"/>
                <a:gd name="T11" fmla="*/ 1 h 3"/>
                <a:gd name="T12" fmla="*/ 1 w 4"/>
                <a:gd name="T13" fmla="*/ 0 h 3"/>
                <a:gd name="T14" fmla="*/ 1 w 4"/>
                <a:gd name="T15" fmla="*/ 0 h 3"/>
                <a:gd name="T16" fmla="*/ 1 w 4"/>
                <a:gd name="T17" fmla="*/ 0 h 3"/>
                <a:gd name="T18" fmla="*/ 0 w 4"/>
                <a:gd name="T19" fmla="*/ 0 h 3"/>
                <a:gd name="T20" fmla="*/ 0 w 4"/>
                <a:gd name="T21" fmla="*/ 0 h 3"/>
                <a:gd name="T22" fmla="*/ 0 w 4"/>
                <a:gd name="T23" fmla="*/ 1 h 3"/>
                <a:gd name="T24" fmla="*/ 0 w 4"/>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0" y="1"/>
                  </a:moveTo>
                  <a:lnTo>
                    <a:pt x="0" y="1"/>
                  </a:lnTo>
                  <a:lnTo>
                    <a:pt x="2" y="3"/>
                  </a:lnTo>
                  <a:lnTo>
                    <a:pt x="4" y="1"/>
                  </a:lnTo>
                  <a:lnTo>
                    <a:pt x="4" y="0"/>
                  </a:lnTo>
                  <a:lnTo>
                    <a:pt x="1"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7" name="Freeform 4840"/>
            <p:cNvSpPr>
              <a:spLocks/>
            </p:cNvSpPr>
            <p:nvPr/>
          </p:nvSpPr>
          <p:spPr bwMode="auto">
            <a:xfrm>
              <a:off x="4768" y="2747"/>
              <a:ext cx="1" cy="2"/>
            </a:xfrm>
            <a:custGeom>
              <a:avLst/>
              <a:gdLst>
                <a:gd name="T0" fmla="*/ 0 w 1"/>
                <a:gd name="T1" fmla="*/ 2 h 2"/>
                <a:gd name="T2" fmla="*/ 0 w 1"/>
                <a:gd name="T3" fmla="*/ 2 h 2"/>
                <a:gd name="T4" fmla="*/ 1 w 1"/>
                <a:gd name="T5" fmla="*/ 2 h 2"/>
                <a:gd name="T6" fmla="*/ 1 w 1"/>
                <a:gd name="T7" fmla="*/ 1 h 2"/>
                <a:gd name="T8" fmla="*/ 1 w 1"/>
                <a:gd name="T9" fmla="*/ 1 h 2"/>
                <a:gd name="T10" fmla="*/ 1 w 1"/>
                <a:gd name="T11" fmla="*/ 0 h 2"/>
                <a:gd name="T12" fmla="*/ 0 w 1"/>
                <a:gd name="T13" fmla="*/ 0 h 2"/>
                <a:gd name="T14" fmla="*/ 0 w 1"/>
                <a:gd name="T15" fmla="*/ 0 h 2"/>
                <a:gd name="T16" fmla="*/ 0 w 1"/>
                <a:gd name="T17" fmla="*/ 1 h 2"/>
                <a:gd name="T18" fmla="*/ 0 w 1"/>
                <a:gd name="T19" fmla="*/ 2 h 2"/>
                <a:gd name="T20" fmla="*/ 0 w 1"/>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2"/>
                  </a:moveTo>
                  <a:lnTo>
                    <a:pt x="0" y="2"/>
                  </a:lnTo>
                  <a:lnTo>
                    <a:pt x="1" y="2"/>
                  </a:lnTo>
                  <a:lnTo>
                    <a:pt x="1" y="1"/>
                  </a:lnTo>
                  <a:lnTo>
                    <a:pt x="1" y="0"/>
                  </a:lnTo>
                  <a:lnTo>
                    <a:pt x="0" y="0"/>
                  </a:lnTo>
                  <a:lnTo>
                    <a:pt x="0"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8" name="Freeform 4841"/>
            <p:cNvSpPr>
              <a:spLocks/>
            </p:cNvSpPr>
            <p:nvPr/>
          </p:nvSpPr>
          <p:spPr bwMode="auto">
            <a:xfrm>
              <a:off x="4782" y="2757"/>
              <a:ext cx="2" cy="3"/>
            </a:xfrm>
            <a:custGeom>
              <a:avLst/>
              <a:gdLst>
                <a:gd name="T0" fmla="*/ 0 w 3"/>
                <a:gd name="T1" fmla="*/ 1 h 4"/>
                <a:gd name="T2" fmla="*/ 0 w 3"/>
                <a:gd name="T3" fmla="*/ 1 h 4"/>
                <a:gd name="T4" fmla="*/ 0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1 h 4"/>
                <a:gd name="T18" fmla="*/ 1 w 3"/>
                <a:gd name="T19" fmla="*/ 0 h 4"/>
                <a:gd name="T20" fmla="*/ 1 w 3"/>
                <a:gd name="T21" fmla="*/ 0 h 4"/>
                <a:gd name="T22" fmla="*/ 0 w 3"/>
                <a:gd name="T23" fmla="*/ 0 h 4"/>
                <a:gd name="T24" fmla="*/ 0 w 3"/>
                <a:gd name="T25" fmla="*/ 1 h 4"/>
                <a:gd name="T26" fmla="*/ 0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0" y="1"/>
                  </a:moveTo>
                  <a:lnTo>
                    <a:pt x="0" y="1"/>
                  </a:lnTo>
                  <a:lnTo>
                    <a:pt x="0" y="3"/>
                  </a:lnTo>
                  <a:lnTo>
                    <a:pt x="1" y="4"/>
                  </a:lnTo>
                  <a:lnTo>
                    <a:pt x="3" y="3"/>
                  </a:lnTo>
                  <a:lnTo>
                    <a:pt x="3" y="2"/>
                  </a:lnTo>
                  <a:lnTo>
                    <a:pt x="2" y="1"/>
                  </a:lnTo>
                  <a:lnTo>
                    <a:pt x="1"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19" name="Freeform 4842"/>
            <p:cNvSpPr>
              <a:spLocks/>
            </p:cNvSpPr>
            <p:nvPr/>
          </p:nvSpPr>
          <p:spPr bwMode="auto">
            <a:xfrm>
              <a:off x="4797" y="2761"/>
              <a:ext cx="5" cy="3"/>
            </a:xfrm>
            <a:custGeom>
              <a:avLst/>
              <a:gdLst>
                <a:gd name="T0" fmla="*/ 2 w 6"/>
                <a:gd name="T1" fmla="*/ 3 h 3"/>
                <a:gd name="T2" fmla="*/ 2 w 6"/>
                <a:gd name="T3" fmla="*/ 3 h 3"/>
                <a:gd name="T4" fmla="*/ 3 w 6"/>
                <a:gd name="T5" fmla="*/ 0 h 3"/>
                <a:gd name="T6" fmla="*/ 3 w 6"/>
                <a:gd name="T7" fmla="*/ 0 h 3"/>
                <a:gd name="T8" fmla="*/ 3 w 6"/>
                <a:gd name="T9" fmla="*/ 0 h 3"/>
                <a:gd name="T10" fmla="*/ 3 w 6"/>
                <a:gd name="T11" fmla="*/ 0 h 3"/>
                <a:gd name="T12" fmla="*/ 1 w 6"/>
                <a:gd name="T13" fmla="*/ 1 h 3"/>
                <a:gd name="T14" fmla="*/ 1 w 6"/>
                <a:gd name="T15" fmla="*/ 1 h 3"/>
                <a:gd name="T16" fmla="*/ 0 w 6"/>
                <a:gd name="T17" fmla="*/ 3 h 3"/>
                <a:gd name="T18" fmla="*/ 0 w 6"/>
                <a:gd name="T19" fmla="*/ 3 h 3"/>
                <a:gd name="T20" fmla="*/ 2 w 6"/>
                <a:gd name="T21" fmla="*/ 3 h 3"/>
                <a:gd name="T22" fmla="*/ 2 w 6"/>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2" y="3"/>
                  </a:moveTo>
                  <a:lnTo>
                    <a:pt x="2" y="3"/>
                  </a:lnTo>
                  <a:lnTo>
                    <a:pt x="6" y="0"/>
                  </a:lnTo>
                  <a:lnTo>
                    <a:pt x="5" y="0"/>
                  </a:lnTo>
                  <a:lnTo>
                    <a:pt x="3" y="0"/>
                  </a:lnTo>
                  <a:lnTo>
                    <a:pt x="1" y="1"/>
                  </a:lnTo>
                  <a:lnTo>
                    <a:pt x="0" y="3"/>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0" name="Freeform 4843"/>
            <p:cNvSpPr>
              <a:spLocks/>
            </p:cNvSpPr>
            <p:nvPr/>
          </p:nvSpPr>
          <p:spPr bwMode="auto">
            <a:xfrm>
              <a:off x="4801" y="2748"/>
              <a:ext cx="8" cy="12"/>
            </a:xfrm>
            <a:custGeom>
              <a:avLst/>
              <a:gdLst>
                <a:gd name="T0" fmla="*/ 2 w 10"/>
                <a:gd name="T1" fmla="*/ 0 h 14"/>
                <a:gd name="T2" fmla="*/ 2 w 10"/>
                <a:gd name="T3" fmla="*/ 0 h 14"/>
                <a:gd name="T4" fmla="*/ 2 w 10"/>
                <a:gd name="T5" fmla="*/ 0 h 14"/>
                <a:gd name="T6" fmla="*/ 2 w 10"/>
                <a:gd name="T7" fmla="*/ 1 h 14"/>
                <a:gd name="T8" fmla="*/ 2 w 10"/>
                <a:gd name="T9" fmla="*/ 1 h 14"/>
                <a:gd name="T10" fmla="*/ 2 w 10"/>
                <a:gd name="T11" fmla="*/ 3 h 14"/>
                <a:gd name="T12" fmla="*/ 2 w 10"/>
                <a:gd name="T13" fmla="*/ 3 h 14"/>
                <a:gd name="T14" fmla="*/ 1 w 10"/>
                <a:gd name="T15" fmla="*/ 3 h 14"/>
                <a:gd name="T16" fmla="*/ 1 w 10"/>
                <a:gd name="T17" fmla="*/ 3 h 14"/>
                <a:gd name="T18" fmla="*/ 1 w 10"/>
                <a:gd name="T19" fmla="*/ 3 h 14"/>
                <a:gd name="T20" fmla="*/ 1 w 10"/>
                <a:gd name="T21" fmla="*/ 3 h 14"/>
                <a:gd name="T22" fmla="*/ 1 w 10"/>
                <a:gd name="T23" fmla="*/ 3 h 14"/>
                <a:gd name="T24" fmla="*/ 0 w 10"/>
                <a:gd name="T25" fmla="*/ 3 h 14"/>
                <a:gd name="T26" fmla="*/ 0 w 10"/>
                <a:gd name="T27" fmla="*/ 3 h 14"/>
                <a:gd name="T28" fmla="*/ 0 w 10"/>
                <a:gd name="T29" fmla="*/ 3 h 14"/>
                <a:gd name="T30" fmla="*/ 0 w 10"/>
                <a:gd name="T31" fmla="*/ 3 h 14"/>
                <a:gd name="T32" fmla="*/ 0 w 10"/>
                <a:gd name="T33" fmla="*/ 3 h 14"/>
                <a:gd name="T34" fmla="*/ 1 w 10"/>
                <a:gd name="T35" fmla="*/ 3 h 14"/>
                <a:gd name="T36" fmla="*/ 1 w 10"/>
                <a:gd name="T37" fmla="*/ 3 h 14"/>
                <a:gd name="T38" fmla="*/ 2 w 10"/>
                <a:gd name="T39" fmla="*/ 3 h 14"/>
                <a:gd name="T40" fmla="*/ 2 w 10"/>
                <a:gd name="T41" fmla="*/ 3 h 14"/>
                <a:gd name="T42" fmla="*/ 2 w 10"/>
                <a:gd name="T43" fmla="*/ 3 h 14"/>
                <a:gd name="T44" fmla="*/ 2 w 10"/>
                <a:gd name="T45" fmla="*/ 3 h 14"/>
                <a:gd name="T46" fmla="*/ 2 w 10"/>
                <a:gd name="T47" fmla="*/ 3 h 14"/>
                <a:gd name="T48" fmla="*/ 2 w 10"/>
                <a:gd name="T49" fmla="*/ 3 h 14"/>
                <a:gd name="T50" fmla="*/ 2 w 10"/>
                <a:gd name="T51" fmla="*/ 3 h 14"/>
                <a:gd name="T52" fmla="*/ 2 w 10"/>
                <a:gd name="T53" fmla="*/ 3 h 14"/>
                <a:gd name="T54" fmla="*/ 2 w 10"/>
                <a:gd name="T55" fmla="*/ 3 h 14"/>
                <a:gd name="T56" fmla="*/ 2 w 10"/>
                <a:gd name="T57" fmla="*/ 3 h 14"/>
                <a:gd name="T58" fmla="*/ 2 w 10"/>
                <a:gd name="T59" fmla="*/ 3 h 14"/>
                <a:gd name="T60" fmla="*/ 2 w 10"/>
                <a:gd name="T61" fmla="*/ 3 h 14"/>
                <a:gd name="T62" fmla="*/ 2 w 10"/>
                <a:gd name="T63" fmla="*/ 2 h 14"/>
                <a:gd name="T64" fmla="*/ 2 w 10"/>
                <a:gd name="T65" fmla="*/ 2 h 14"/>
                <a:gd name="T66" fmla="*/ 2 w 10"/>
                <a:gd name="T67" fmla="*/ 1 h 14"/>
                <a:gd name="T68" fmla="*/ 2 w 10"/>
                <a:gd name="T69" fmla="*/ 0 h 14"/>
                <a:gd name="T70" fmla="*/ 2 w 10"/>
                <a:gd name="T71" fmla="*/ 0 h 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14"/>
                <a:gd name="T110" fmla="*/ 10 w 10"/>
                <a:gd name="T111" fmla="*/ 14 h 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14">
                  <a:moveTo>
                    <a:pt x="9" y="0"/>
                  </a:moveTo>
                  <a:lnTo>
                    <a:pt x="9" y="0"/>
                  </a:lnTo>
                  <a:lnTo>
                    <a:pt x="7" y="0"/>
                  </a:lnTo>
                  <a:lnTo>
                    <a:pt x="6" y="1"/>
                  </a:lnTo>
                  <a:lnTo>
                    <a:pt x="3" y="5"/>
                  </a:lnTo>
                  <a:lnTo>
                    <a:pt x="2" y="6"/>
                  </a:lnTo>
                  <a:lnTo>
                    <a:pt x="1" y="8"/>
                  </a:lnTo>
                  <a:lnTo>
                    <a:pt x="1" y="9"/>
                  </a:lnTo>
                  <a:lnTo>
                    <a:pt x="1" y="10"/>
                  </a:lnTo>
                  <a:lnTo>
                    <a:pt x="0" y="10"/>
                  </a:lnTo>
                  <a:lnTo>
                    <a:pt x="0" y="11"/>
                  </a:lnTo>
                  <a:lnTo>
                    <a:pt x="0" y="12"/>
                  </a:lnTo>
                  <a:lnTo>
                    <a:pt x="0" y="13"/>
                  </a:lnTo>
                  <a:lnTo>
                    <a:pt x="1" y="14"/>
                  </a:lnTo>
                  <a:lnTo>
                    <a:pt x="2" y="14"/>
                  </a:lnTo>
                  <a:lnTo>
                    <a:pt x="4" y="12"/>
                  </a:lnTo>
                  <a:lnTo>
                    <a:pt x="5" y="11"/>
                  </a:lnTo>
                  <a:lnTo>
                    <a:pt x="6" y="9"/>
                  </a:lnTo>
                  <a:lnTo>
                    <a:pt x="7" y="8"/>
                  </a:lnTo>
                  <a:lnTo>
                    <a:pt x="9" y="6"/>
                  </a:lnTo>
                  <a:lnTo>
                    <a:pt x="9" y="3"/>
                  </a:lnTo>
                  <a:lnTo>
                    <a:pt x="7" y="3"/>
                  </a:lnTo>
                  <a:lnTo>
                    <a:pt x="9" y="2"/>
                  </a:lnTo>
                  <a:lnTo>
                    <a:pt x="10" y="1"/>
                  </a:lnTo>
                  <a:lnTo>
                    <a:pt x="9"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1" name="Freeform 4844"/>
            <p:cNvSpPr>
              <a:spLocks/>
            </p:cNvSpPr>
            <p:nvPr/>
          </p:nvSpPr>
          <p:spPr bwMode="auto">
            <a:xfrm>
              <a:off x="4820" y="2729"/>
              <a:ext cx="2" cy="4"/>
            </a:xfrm>
            <a:custGeom>
              <a:avLst/>
              <a:gdLst>
                <a:gd name="T0" fmla="*/ 0 w 2"/>
                <a:gd name="T1" fmla="*/ 1 h 4"/>
                <a:gd name="T2" fmla="*/ 0 w 2"/>
                <a:gd name="T3" fmla="*/ 1 h 4"/>
                <a:gd name="T4" fmla="*/ 1 w 2"/>
                <a:gd name="T5" fmla="*/ 4 h 4"/>
                <a:gd name="T6" fmla="*/ 1 w 2"/>
                <a:gd name="T7" fmla="*/ 4 h 4"/>
                <a:gd name="T8" fmla="*/ 2 w 2"/>
                <a:gd name="T9" fmla="*/ 3 h 4"/>
                <a:gd name="T10" fmla="*/ 2 w 2"/>
                <a:gd name="T11" fmla="*/ 3 h 4"/>
                <a:gd name="T12" fmla="*/ 2 w 2"/>
                <a:gd name="T13" fmla="*/ 1 h 4"/>
                <a:gd name="T14" fmla="*/ 1 w 2"/>
                <a:gd name="T15" fmla="*/ 0 h 4"/>
                <a:gd name="T16" fmla="*/ 1 w 2"/>
                <a:gd name="T17" fmla="*/ 0 h 4"/>
                <a:gd name="T18" fmla="*/ 1 w 2"/>
                <a:gd name="T19" fmla="*/ 0 h 4"/>
                <a:gd name="T20" fmla="*/ 0 w 2"/>
                <a:gd name="T21" fmla="*/ 1 h 4"/>
                <a:gd name="T22" fmla="*/ 0 w 2"/>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0" y="1"/>
                  </a:moveTo>
                  <a:lnTo>
                    <a:pt x="0" y="1"/>
                  </a:lnTo>
                  <a:lnTo>
                    <a:pt x="1" y="4"/>
                  </a:lnTo>
                  <a:lnTo>
                    <a:pt x="2" y="3"/>
                  </a:lnTo>
                  <a:lnTo>
                    <a:pt x="2" y="1"/>
                  </a:lnTo>
                  <a:lnTo>
                    <a:pt x="1"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2" name="Freeform 4845"/>
            <p:cNvSpPr>
              <a:spLocks/>
            </p:cNvSpPr>
            <p:nvPr/>
          </p:nvSpPr>
          <p:spPr bwMode="auto">
            <a:xfrm>
              <a:off x="4838" y="2736"/>
              <a:ext cx="6" cy="10"/>
            </a:xfrm>
            <a:custGeom>
              <a:avLst/>
              <a:gdLst>
                <a:gd name="T0" fmla="*/ 1 w 8"/>
                <a:gd name="T1" fmla="*/ 3 h 12"/>
                <a:gd name="T2" fmla="*/ 1 w 8"/>
                <a:gd name="T3" fmla="*/ 3 h 12"/>
                <a:gd name="T4" fmla="*/ 2 w 8"/>
                <a:gd name="T5" fmla="*/ 3 h 12"/>
                <a:gd name="T6" fmla="*/ 2 w 8"/>
                <a:gd name="T7" fmla="*/ 3 h 12"/>
                <a:gd name="T8" fmla="*/ 2 w 8"/>
                <a:gd name="T9" fmla="*/ 3 h 12"/>
                <a:gd name="T10" fmla="*/ 2 w 8"/>
                <a:gd name="T11" fmla="*/ 3 h 12"/>
                <a:gd name="T12" fmla="*/ 2 w 8"/>
                <a:gd name="T13" fmla="*/ 3 h 12"/>
                <a:gd name="T14" fmla="*/ 2 w 8"/>
                <a:gd name="T15" fmla="*/ 3 h 12"/>
                <a:gd name="T16" fmla="*/ 2 w 8"/>
                <a:gd name="T17" fmla="*/ 3 h 12"/>
                <a:gd name="T18" fmla="*/ 2 w 8"/>
                <a:gd name="T19" fmla="*/ 0 h 12"/>
                <a:gd name="T20" fmla="*/ 2 w 8"/>
                <a:gd name="T21" fmla="*/ 0 h 12"/>
                <a:gd name="T22" fmla="*/ 1 w 8"/>
                <a:gd name="T23" fmla="*/ 0 h 12"/>
                <a:gd name="T24" fmla="*/ 1 w 8"/>
                <a:gd name="T25" fmla="*/ 1 h 12"/>
                <a:gd name="T26" fmla="*/ 2 w 8"/>
                <a:gd name="T27" fmla="*/ 3 h 12"/>
                <a:gd name="T28" fmla="*/ 2 w 8"/>
                <a:gd name="T29" fmla="*/ 3 h 12"/>
                <a:gd name="T30" fmla="*/ 2 w 8"/>
                <a:gd name="T31" fmla="*/ 3 h 12"/>
                <a:gd name="T32" fmla="*/ 1 w 8"/>
                <a:gd name="T33" fmla="*/ 3 h 12"/>
                <a:gd name="T34" fmla="*/ 1 w 8"/>
                <a:gd name="T35" fmla="*/ 3 h 12"/>
                <a:gd name="T36" fmla="*/ 0 w 8"/>
                <a:gd name="T37" fmla="*/ 3 h 12"/>
                <a:gd name="T38" fmla="*/ 0 w 8"/>
                <a:gd name="T39" fmla="*/ 3 h 12"/>
                <a:gd name="T40" fmla="*/ 1 w 8"/>
                <a:gd name="T41" fmla="*/ 3 h 12"/>
                <a:gd name="T42" fmla="*/ 1 w 8"/>
                <a:gd name="T43" fmla="*/ 3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1" y="11"/>
                  </a:moveTo>
                  <a:lnTo>
                    <a:pt x="1" y="11"/>
                  </a:lnTo>
                  <a:lnTo>
                    <a:pt x="3" y="12"/>
                  </a:lnTo>
                  <a:lnTo>
                    <a:pt x="5" y="11"/>
                  </a:lnTo>
                  <a:lnTo>
                    <a:pt x="7" y="9"/>
                  </a:lnTo>
                  <a:lnTo>
                    <a:pt x="8" y="8"/>
                  </a:lnTo>
                  <a:lnTo>
                    <a:pt x="8" y="7"/>
                  </a:lnTo>
                  <a:lnTo>
                    <a:pt x="2" y="0"/>
                  </a:lnTo>
                  <a:lnTo>
                    <a:pt x="1" y="0"/>
                  </a:lnTo>
                  <a:lnTo>
                    <a:pt x="1" y="1"/>
                  </a:lnTo>
                  <a:lnTo>
                    <a:pt x="2" y="4"/>
                  </a:lnTo>
                  <a:lnTo>
                    <a:pt x="1" y="6"/>
                  </a:lnTo>
                  <a:lnTo>
                    <a:pt x="0" y="8"/>
                  </a:lnTo>
                  <a:lnTo>
                    <a:pt x="0" y="9"/>
                  </a:lnTo>
                  <a:lnTo>
                    <a:pt x="1" y="1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3" name="Freeform 4846"/>
            <p:cNvSpPr>
              <a:spLocks/>
            </p:cNvSpPr>
            <p:nvPr/>
          </p:nvSpPr>
          <p:spPr bwMode="auto">
            <a:xfrm>
              <a:off x="4842" y="2726"/>
              <a:ext cx="5" cy="11"/>
            </a:xfrm>
            <a:custGeom>
              <a:avLst/>
              <a:gdLst>
                <a:gd name="T0" fmla="*/ 1 w 7"/>
                <a:gd name="T1" fmla="*/ 0 h 14"/>
                <a:gd name="T2" fmla="*/ 1 w 7"/>
                <a:gd name="T3" fmla="*/ 0 h 14"/>
                <a:gd name="T4" fmla="*/ 1 w 7"/>
                <a:gd name="T5" fmla="*/ 0 h 14"/>
                <a:gd name="T6" fmla="*/ 1 w 7"/>
                <a:gd name="T7" fmla="*/ 0 h 14"/>
                <a:gd name="T8" fmla="*/ 1 w 7"/>
                <a:gd name="T9" fmla="*/ 2 h 14"/>
                <a:gd name="T10" fmla="*/ 1 w 7"/>
                <a:gd name="T11" fmla="*/ 2 h 14"/>
                <a:gd name="T12" fmla="*/ 1 w 7"/>
                <a:gd name="T13" fmla="*/ 2 h 14"/>
                <a:gd name="T14" fmla="*/ 1 w 7"/>
                <a:gd name="T15" fmla="*/ 2 h 14"/>
                <a:gd name="T16" fmla="*/ 0 w 7"/>
                <a:gd name="T17" fmla="*/ 2 h 14"/>
                <a:gd name="T18" fmla="*/ 0 w 7"/>
                <a:gd name="T19" fmla="*/ 2 h 14"/>
                <a:gd name="T20" fmla="*/ 0 w 7"/>
                <a:gd name="T21" fmla="*/ 2 h 14"/>
                <a:gd name="T22" fmla="*/ 1 w 7"/>
                <a:gd name="T23" fmla="*/ 2 h 14"/>
                <a:gd name="T24" fmla="*/ 0 w 7"/>
                <a:gd name="T25" fmla="*/ 2 h 14"/>
                <a:gd name="T26" fmla="*/ 0 w 7"/>
                <a:gd name="T27" fmla="*/ 2 h 14"/>
                <a:gd name="T28" fmla="*/ 0 w 7"/>
                <a:gd name="T29" fmla="*/ 2 h 14"/>
                <a:gd name="T30" fmla="*/ 0 w 7"/>
                <a:gd name="T31" fmla="*/ 2 h 14"/>
                <a:gd name="T32" fmla="*/ 1 w 7"/>
                <a:gd name="T33" fmla="*/ 2 h 14"/>
                <a:gd name="T34" fmla="*/ 1 w 7"/>
                <a:gd name="T35" fmla="*/ 2 h 14"/>
                <a:gd name="T36" fmla="*/ 1 w 7"/>
                <a:gd name="T37" fmla="*/ 2 h 14"/>
                <a:gd name="T38" fmla="*/ 1 w 7"/>
                <a:gd name="T39" fmla="*/ 2 h 14"/>
                <a:gd name="T40" fmla="*/ 1 w 7"/>
                <a:gd name="T41" fmla="*/ 2 h 14"/>
                <a:gd name="T42" fmla="*/ 1 w 7"/>
                <a:gd name="T43" fmla="*/ 2 h 14"/>
                <a:gd name="T44" fmla="*/ 1 w 7"/>
                <a:gd name="T45" fmla="*/ 2 h 14"/>
                <a:gd name="T46" fmla="*/ 1 w 7"/>
                <a:gd name="T47" fmla="*/ 2 h 14"/>
                <a:gd name="T48" fmla="*/ 1 w 7"/>
                <a:gd name="T49" fmla="*/ 2 h 14"/>
                <a:gd name="T50" fmla="*/ 1 w 7"/>
                <a:gd name="T51" fmla="*/ 2 h 14"/>
                <a:gd name="T52" fmla="*/ 1 w 7"/>
                <a:gd name="T53" fmla="*/ 2 h 14"/>
                <a:gd name="T54" fmla="*/ 1 w 7"/>
                <a:gd name="T55" fmla="*/ 2 h 14"/>
                <a:gd name="T56" fmla="*/ 1 w 7"/>
                <a:gd name="T57" fmla="*/ 2 h 14"/>
                <a:gd name="T58" fmla="*/ 1 w 7"/>
                <a:gd name="T59" fmla="*/ 2 h 14"/>
                <a:gd name="T60" fmla="*/ 1 w 7"/>
                <a:gd name="T61" fmla="*/ 2 h 14"/>
                <a:gd name="T62" fmla="*/ 1 w 7"/>
                <a:gd name="T63" fmla="*/ 2 h 14"/>
                <a:gd name="T64" fmla="*/ 1 w 7"/>
                <a:gd name="T65" fmla="*/ 2 h 14"/>
                <a:gd name="T66" fmla="*/ 1 w 7"/>
                <a:gd name="T67" fmla="*/ 2 h 14"/>
                <a:gd name="T68" fmla="*/ 1 w 7"/>
                <a:gd name="T69" fmla="*/ 2 h 14"/>
                <a:gd name="T70" fmla="*/ 1 w 7"/>
                <a:gd name="T71" fmla="*/ 0 h 14"/>
                <a:gd name="T72" fmla="*/ 1 w 7"/>
                <a:gd name="T73" fmla="*/ 0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
                <a:gd name="T112" fmla="*/ 0 h 14"/>
                <a:gd name="T113" fmla="*/ 7 w 7"/>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 h="14">
                  <a:moveTo>
                    <a:pt x="4" y="0"/>
                  </a:moveTo>
                  <a:lnTo>
                    <a:pt x="4" y="0"/>
                  </a:lnTo>
                  <a:lnTo>
                    <a:pt x="3" y="0"/>
                  </a:lnTo>
                  <a:lnTo>
                    <a:pt x="3" y="2"/>
                  </a:lnTo>
                  <a:lnTo>
                    <a:pt x="1" y="4"/>
                  </a:lnTo>
                  <a:lnTo>
                    <a:pt x="0" y="6"/>
                  </a:lnTo>
                  <a:lnTo>
                    <a:pt x="1" y="7"/>
                  </a:lnTo>
                  <a:lnTo>
                    <a:pt x="0" y="8"/>
                  </a:lnTo>
                  <a:lnTo>
                    <a:pt x="0" y="9"/>
                  </a:lnTo>
                  <a:lnTo>
                    <a:pt x="0" y="10"/>
                  </a:lnTo>
                  <a:lnTo>
                    <a:pt x="1" y="13"/>
                  </a:lnTo>
                  <a:lnTo>
                    <a:pt x="3" y="14"/>
                  </a:lnTo>
                  <a:lnTo>
                    <a:pt x="5" y="14"/>
                  </a:lnTo>
                  <a:lnTo>
                    <a:pt x="6" y="14"/>
                  </a:lnTo>
                  <a:lnTo>
                    <a:pt x="7" y="13"/>
                  </a:lnTo>
                  <a:lnTo>
                    <a:pt x="6" y="12"/>
                  </a:lnTo>
                  <a:lnTo>
                    <a:pt x="7" y="11"/>
                  </a:lnTo>
                  <a:lnTo>
                    <a:pt x="7" y="10"/>
                  </a:lnTo>
                  <a:lnTo>
                    <a:pt x="6" y="9"/>
                  </a:lnTo>
                  <a:lnTo>
                    <a:pt x="7" y="6"/>
                  </a:lnTo>
                  <a:lnTo>
                    <a:pt x="7" y="5"/>
                  </a:lnTo>
                  <a:lnTo>
                    <a:pt x="6" y="2"/>
                  </a:lnTo>
                  <a:lnTo>
                    <a:pt x="4" y="0"/>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4" name="Freeform 4847"/>
            <p:cNvSpPr>
              <a:spLocks/>
            </p:cNvSpPr>
            <p:nvPr/>
          </p:nvSpPr>
          <p:spPr bwMode="auto">
            <a:xfrm>
              <a:off x="4823" y="2729"/>
              <a:ext cx="2" cy="5"/>
            </a:xfrm>
            <a:custGeom>
              <a:avLst/>
              <a:gdLst>
                <a:gd name="T0" fmla="*/ 0 w 2"/>
                <a:gd name="T1" fmla="*/ 5 h 5"/>
                <a:gd name="T2" fmla="*/ 0 w 2"/>
                <a:gd name="T3" fmla="*/ 5 h 5"/>
                <a:gd name="T4" fmla="*/ 2 w 2"/>
                <a:gd name="T5" fmla="*/ 1 h 5"/>
                <a:gd name="T6" fmla="*/ 2 w 2"/>
                <a:gd name="T7" fmla="*/ 1 h 5"/>
                <a:gd name="T8" fmla="*/ 1 w 2"/>
                <a:gd name="T9" fmla="*/ 0 h 5"/>
                <a:gd name="T10" fmla="*/ 0 w 2"/>
                <a:gd name="T11" fmla="*/ 5 h 5"/>
                <a:gd name="T12" fmla="*/ 0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0" y="5"/>
                  </a:lnTo>
                  <a:lnTo>
                    <a:pt x="2" y="1"/>
                  </a:lnTo>
                  <a:lnTo>
                    <a:pt x="1" y="0"/>
                  </a:lnTo>
                  <a:lnTo>
                    <a:pt x="0"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5" name="Freeform 4848"/>
            <p:cNvSpPr>
              <a:spLocks/>
            </p:cNvSpPr>
            <p:nvPr/>
          </p:nvSpPr>
          <p:spPr bwMode="auto">
            <a:xfrm>
              <a:off x="4825" y="2725"/>
              <a:ext cx="1" cy="2"/>
            </a:xfrm>
            <a:custGeom>
              <a:avLst/>
              <a:gdLst>
                <a:gd name="T0" fmla="*/ 0 w 2"/>
                <a:gd name="T1" fmla="*/ 1 h 4"/>
                <a:gd name="T2" fmla="*/ 1 w 2"/>
                <a:gd name="T3" fmla="*/ 0 h 4"/>
                <a:gd name="T4" fmla="*/ 1 w 2"/>
                <a:gd name="T5" fmla="*/ 0 h 4"/>
                <a:gd name="T6" fmla="*/ 1 w 2"/>
                <a:gd name="T7" fmla="*/ 0 h 4"/>
                <a:gd name="T8" fmla="*/ 0 w 2"/>
                <a:gd name="T9" fmla="*/ 1 h 4"/>
                <a:gd name="T10" fmla="*/ 0 w 2"/>
                <a:gd name="T11" fmla="*/ 1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2" y="0"/>
                  </a:lnTo>
                  <a:lnTo>
                    <a:pt x="0"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6" name="Freeform 4849"/>
            <p:cNvSpPr>
              <a:spLocks/>
            </p:cNvSpPr>
            <p:nvPr/>
          </p:nvSpPr>
          <p:spPr bwMode="auto">
            <a:xfrm>
              <a:off x="4829" y="2709"/>
              <a:ext cx="2" cy="2"/>
            </a:xfrm>
            <a:custGeom>
              <a:avLst/>
              <a:gdLst>
                <a:gd name="T0" fmla="*/ 1 w 3"/>
                <a:gd name="T1" fmla="*/ 2 h 2"/>
                <a:gd name="T2" fmla="*/ 1 w 3"/>
                <a:gd name="T3" fmla="*/ 2 h 2"/>
                <a:gd name="T4" fmla="*/ 1 w 3"/>
                <a:gd name="T5" fmla="*/ 1 h 2"/>
                <a:gd name="T6" fmla="*/ 0 w 3"/>
                <a:gd name="T7" fmla="*/ 0 h 2"/>
                <a:gd name="T8" fmla="*/ 0 w 3"/>
                <a:gd name="T9" fmla="*/ 0 h 2"/>
                <a:gd name="T10" fmla="*/ 0 w 3"/>
                <a:gd name="T11" fmla="*/ 1 h 2"/>
                <a:gd name="T12" fmla="*/ 1 w 3"/>
                <a:gd name="T13" fmla="*/ 1 h 2"/>
                <a:gd name="T14" fmla="*/ 1 w 3"/>
                <a:gd name="T15" fmla="*/ 2 h 2"/>
                <a:gd name="T16" fmla="*/ 1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2"/>
                  </a:moveTo>
                  <a:lnTo>
                    <a:pt x="3" y="2"/>
                  </a:lnTo>
                  <a:lnTo>
                    <a:pt x="2" y="1"/>
                  </a:lnTo>
                  <a:lnTo>
                    <a:pt x="0" y="0"/>
                  </a:lnTo>
                  <a:lnTo>
                    <a:pt x="0" y="1"/>
                  </a:lnTo>
                  <a:lnTo>
                    <a:pt x="2" y="1"/>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7" name="Freeform 4850"/>
            <p:cNvSpPr>
              <a:spLocks/>
            </p:cNvSpPr>
            <p:nvPr/>
          </p:nvSpPr>
          <p:spPr bwMode="auto">
            <a:xfrm>
              <a:off x="4644" y="2632"/>
              <a:ext cx="81" cy="98"/>
            </a:xfrm>
            <a:custGeom>
              <a:avLst/>
              <a:gdLst>
                <a:gd name="T0" fmla="*/ 2 w 102"/>
                <a:gd name="T1" fmla="*/ 4 h 120"/>
                <a:gd name="T2" fmla="*/ 2 w 102"/>
                <a:gd name="T3" fmla="*/ 4 h 120"/>
                <a:gd name="T4" fmla="*/ 2 w 102"/>
                <a:gd name="T5" fmla="*/ 6 h 120"/>
                <a:gd name="T6" fmla="*/ 1 w 102"/>
                <a:gd name="T7" fmla="*/ 7 h 120"/>
                <a:gd name="T8" fmla="*/ 0 w 102"/>
                <a:gd name="T9" fmla="*/ 7 h 120"/>
                <a:gd name="T10" fmla="*/ 2 w 102"/>
                <a:gd name="T11" fmla="*/ 9 h 120"/>
                <a:gd name="T12" fmla="*/ 2 w 102"/>
                <a:gd name="T13" fmla="*/ 9 h 120"/>
                <a:gd name="T14" fmla="*/ 2 w 102"/>
                <a:gd name="T15" fmla="*/ 11 h 120"/>
                <a:gd name="T16" fmla="*/ 2 w 102"/>
                <a:gd name="T17" fmla="*/ 13 h 120"/>
                <a:gd name="T18" fmla="*/ 2 w 102"/>
                <a:gd name="T19" fmla="*/ 13 h 120"/>
                <a:gd name="T20" fmla="*/ 2 w 102"/>
                <a:gd name="T21" fmla="*/ 13 h 120"/>
                <a:gd name="T22" fmla="*/ 2 w 102"/>
                <a:gd name="T23" fmla="*/ 12 h 120"/>
                <a:gd name="T24" fmla="*/ 2 w 102"/>
                <a:gd name="T25" fmla="*/ 10 h 120"/>
                <a:gd name="T26" fmla="*/ 2 w 102"/>
                <a:gd name="T27" fmla="*/ 9 h 120"/>
                <a:gd name="T28" fmla="*/ 2 w 102"/>
                <a:gd name="T29" fmla="*/ 7 h 120"/>
                <a:gd name="T30" fmla="*/ 3 w 102"/>
                <a:gd name="T31" fmla="*/ 9 h 120"/>
                <a:gd name="T32" fmla="*/ 3 w 102"/>
                <a:gd name="T33" fmla="*/ 9 h 120"/>
                <a:gd name="T34" fmla="*/ 4 w 102"/>
                <a:gd name="T35" fmla="*/ 11 h 120"/>
                <a:gd name="T36" fmla="*/ 4 w 102"/>
                <a:gd name="T37" fmla="*/ 11 h 120"/>
                <a:gd name="T38" fmla="*/ 4 w 102"/>
                <a:gd name="T39" fmla="*/ 11 h 120"/>
                <a:gd name="T40" fmla="*/ 5 w 102"/>
                <a:gd name="T41" fmla="*/ 11 h 120"/>
                <a:gd name="T42" fmla="*/ 6 w 102"/>
                <a:gd name="T43" fmla="*/ 11 h 120"/>
                <a:gd name="T44" fmla="*/ 5 w 102"/>
                <a:gd name="T45" fmla="*/ 11 h 120"/>
                <a:gd name="T46" fmla="*/ 5 w 102"/>
                <a:gd name="T47" fmla="*/ 11 h 120"/>
                <a:gd name="T48" fmla="*/ 5 w 102"/>
                <a:gd name="T49" fmla="*/ 10 h 120"/>
                <a:gd name="T50" fmla="*/ 5 w 102"/>
                <a:gd name="T51" fmla="*/ 9 h 120"/>
                <a:gd name="T52" fmla="*/ 5 w 102"/>
                <a:gd name="T53" fmla="*/ 9 h 120"/>
                <a:gd name="T54" fmla="*/ 5 w 102"/>
                <a:gd name="T55" fmla="*/ 7 h 120"/>
                <a:gd name="T56" fmla="*/ 4 w 102"/>
                <a:gd name="T57" fmla="*/ 7 h 120"/>
                <a:gd name="T58" fmla="*/ 4 w 102"/>
                <a:gd name="T59" fmla="*/ 6 h 120"/>
                <a:gd name="T60" fmla="*/ 4 w 102"/>
                <a:gd name="T61" fmla="*/ 6 h 120"/>
                <a:gd name="T62" fmla="*/ 5 w 102"/>
                <a:gd name="T63" fmla="*/ 5 h 120"/>
                <a:gd name="T64" fmla="*/ 6 w 102"/>
                <a:gd name="T65" fmla="*/ 5 h 120"/>
                <a:gd name="T66" fmla="*/ 6 w 102"/>
                <a:gd name="T67" fmla="*/ 4 h 120"/>
                <a:gd name="T68" fmla="*/ 6 w 102"/>
                <a:gd name="T69" fmla="*/ 5 h 120"/>
                <a:gd name="T70" fmla="*/ 5 w 102"/>
                <a:gd name="T71" fmla="*/ 5 h 120"/>
                <a:gd name="T72" fmla="*/ 4 w 102"/>
                <a:gd name="T73" fmla="*/ 5 h 120"/>
                <a:gd name="T74" fmla="*/ 3 w 102"/>
                <a:gd name="T75" fmla="*/ 5 h 120"/>
                <a:gd name="T76" fmla="*/ 2 w 102"/>
                <a:gd name="T77" fmla="*/ 6 h 120"/>
                <a:gd name="T78" fmla="*/ 2 w 102"/>
                <a:gd name="T79" fmla="*/ 5 h 120"/>
                <a:gd name="T80" fmla="*/ 2 w 102"/>
                <a:gd name="T81" fmla="*/ 5 h 120"/>
                <a:gd name="T82" fmla="*/ 2 w 102"/>
                <a:gd name="T83" fmla="*/ 2 h 120"/>
                <a:gd name="T84" fmla="*/ 2 w 102"/>
                <a:gd name="T85" fmla="*/ 2 h 120"/>
                <a:gd name="T86" fmla="*/ 5 w 102"/>
                <a:gd name="T87" fmla="*/ 2 h 120"/>
                <a:gd name="T88" fmla="*/ 7 w 102"/>
                <a:gd name="T89" fmla="*/ 2 h 120"/>
                <a:gd name="T90" fmla="*/ 8 w 102"/>
                <a:gd name="T91" fmla="*/ 2 h 120"/>
                <a:gd name="T92" fmla="*/ 9 w 102"/>
                <a:gd name="T93" fmla="*/ 1 h 120"/>
                <a:gd name="T94" fmla="*/ 8 w 102"/>
                <a:gd name="T95" fmla="*/ 2 h 120"/>
                <a:gd name="T96" fmla="*/ 7 w 102"/>
                <a:gd name="T97" fmla="*/ 2 h 120"/>
                <a:gd name="T98" fmla="*/ 6 w 102"/>
                <a:gd name="T99" fmla="*/ 2 h 120"/>
                <a:gd name="T100" fmla="*/ 5 w 102"/>
                <a:gd name="T101" fmla="*/ 2 h 120"/>
                <a:gd name="T102" fmla="*/ 4 w 102"/>
                <a:gd name="T103" fmla="*/ 2 h 120"/>
                <a:gd name="T104" fmla="*/ 2 w 102"/>
                <a:gd name="T105" fmla="*/ 2 h 120"/>
                <a:gd name="T106" fmla="*/ 2 w 102"/>
                <a:gd name="T107" fmla="*/ 2 h 120"/>
                <a:gd name="T108" fmla="*/ 2 w 102"/>
                <a:gd name="T109" fmla="*/ 2 h 120"/>
                <a:gd name="T110" fmla="*/ 2 w 102"/>
                <a:gd name="T111" fmla="*/ 2 h 120"/>
                <a:gd name="T112" fmla="*/ 2 w 102"/>
                <a:gd name="T113" fmla="*/ 2 h 120"/>
                <a:gd name="T114" fmla="*/ 2 w 102"/>
                <a:gd name="T115" fmla="*/ 3 h 12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120"/>
                <a:gd name="T176" fmla="*/ 102 w 102"/>
                <a:gd name="T177" fmla="*/ 120 h 12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120">
                  <a:moveTo>
                    <a:pt x="15" y="30"/>
                  </a:moveTo>
                  <a:lnTo>
                    <a:pt x="15" y="30"/>
                  </a:lnTo>
                  <a:lnTo>
                    <a:pt x="16" y="31"/>
                  </a:lnTo>
                  <a:lnTo>
                    <a:pt x="16" y="33"/>
                  </a:lnTo>
                  <a:lnTo>
                    <a:pt x="16" y="39"/>
                  </a:lnTo>
                  <a:lnTo>
                    <a:pt x="16" y="40"/>
                  </a:lnTo>
                  <a:lnTo>
                    <a:pt x="15" y="39"/>
                  </a:lnTo>
                  <a:lnTo>
                    <a:pt x="15" y="38"/>
                  </a:lnTo>
                  <a:lnTo>
                    <a:pt x="14" y="38"/>
                  </a:lnTo>
                  <a:lnTo>
                    <a:pt x="13" y="41"/>
                  </a:lnTo>
                  <a:lnTo>
                    <a:pt x="9" y="46"/>
                  </a:lnTo>
                  <a:lnTo>
                    <a:pt x="8" y="50"/>
                  </a:lnTo>
                  <a:lnTo>
                    <a:pt x="8" y="54"/>
                  </a:lnTo>
                  <a:lnTo>
                    <a:pt x="7" y="57"/>
                  </a:lnTo>
                  <a:lnTo>
                    <a:pt x="6" y="61"/>
                  </a:lnTo>
                  <a:lnTo>
                    <a:pt x="2" y="68"/>
                  </a:lnTo>
                  <a:lnTo>
                    <a:pt x="1" y="69"/>
                  </a:lnTo>
                  <a:lnTo>
                    <a:pt x="0" y="70"/>
                  </a:lnTo>
                  <a:lnTo>
                    <a:pt x="0" y="72"/>
                  </a:lnTo>
                  <a:lnTo>
                    <a:pt x="1" y="74"/>
                  </a:lnTo>
                  <a:lnTo>
                    <a:pt x="0" y="77"/>
                  </a:lnTo>
                  <a:lnTo>
                    <a:pt x="0" y="79"/>
                  </a:lnTo>
                  <a:lnTo>
                    <a:pt x="2" y="83"/>
                  </a:lnTo>
                  <a:lnTo>
                    <a:pt x="3" y="84"/>
                  </a:lnTo>
                  <a:lnTo>
                    <a:pt x="5" y="85"/>
                  </a:lnTo>
                  <a:lnTo>
                    <a:pt x="9" y="84"/>
                  </a:lnTo>
                  <a:lnTo>
                    <a:pt x="11" y="84"/>
                  </a:lnTo>
                  <a:lnTo>
                    <a:pt x="11" y="86"/>
                  </a:lnTo>
                  <a:lnTo>
                    <a:pt x="12" y="89"/>
                  </a:lnTo>
                  <a:lnTo>
                    <a:pt x="13" y="93"/>
                  </a:lnTo>
                  <a:lnTo>
                    <a:pt x="13" y="99"/>
                  </a:lnTo>
                  <a:lnTo>
                    <a:pt x="12" y="107"/>
                  </a:lnTo>
                  <a:lnTo>
                    <a:pt x="9" y="116"/>
                  </a:lnTo>
                  <a:lnTo>
                    <a:pt x="9" y="117"/>
                  </a:lnTo>
                  <a:lnTo>
                    <a:pt x="11" y="117"/>
                  </a:lnTo>
                  <a:lnTo>
                    <a:pt x="12" y="117"/>
                  </a:lnTo>
                  <a:lnTo>
                    <a:pt x="13" y="119"/>
                  </a:lnTo>
                  <a:lnTo>
                    <a:pt x="14" y="120"/>
                  </a:lnTo>
                  <a:lnTo>
                    <a:pt x="15" y="119"/>
                  </a:lnTo>
                  <a:lnTo>
                    <a:pt x="18" y="117"/>
                  </a:lnTo>
                  <a:lnTo>
                    <a:pt x="21" y="117"/>
                  </a:lnTo>
                  <a:lnTo>
                    <a:pt x="22" y="116"/>
                  </a:lnTo>
                  <a:lnTo>
                    <a:pt x="25" y="117"/>
                  </a:lnTo>
                  <a:lnTo>
                    <a:pt x="26" y="117"/>
                  </a:lnTo>
                  <a:lnTo>
                    <a:pt x="25" y="115"/>
                  </a:lnTo>
                  <a:lnTo>
                    <a:pt x="23" y="111"/>
                  </a:lnTo>
                  <a:lnTo>
                    <a:pt x="25" y="107"/>
                  </a:lnTo>
                  <a:lnTo>
                    <a:pt x="26" y="102"/>
                  </a:lnTo>
                  <a:lnTo>
                    <a:pt x="26" y="98"/>
                  </a:lnTo>
                  <a:lnTo>
                    <a:pt x="26" y="92"/>
                  </a:lnTo>
                  <a:lnTo>
                    <a:pt x="26" y="84"/>
                  </a:lnTo>
                  <a:lnTo>
                    <a:pt x="26" y="81"/>
                  </a:lnTo>
                  <a:lnTo>
                    <a:pt x="23" y="79"/>
                  </a:lnTo>
                  <a:lnTo>
                    <a:pt x="22" y="77"/>
                  </a:lnTo>
                  <a:lnTo>
                    <a:pt x="22" y="75"/>
                  </a:lnTo>
                  <a:lnTo>
                    <a:pt x="25" y="73"/>
                  </a:lnTo>
                  <a:lnTo>
                    <a:pt x="28" y="72"/>
                  </a:lnTo>
                  <a:lnTo>
                    <a:pt x="32" y="70"/>
                  </a:lnTo>
                  <a:lnTo>
                    <a:pt x="34" y="70"/>
                  </a:lnTo>
                  <a:lnTo>
                    <a:pt x="35" y="71"/>
                  </a:lnTo>
                  <a:lnTo>
                    <a:pt x="35" y="72"/>
                  </a:lnTo>
                  <a:lnTo>
                    <a:pt x="36" y="74"/>
                  </a:lnTo>
                  <a:lnTo>
                    <a:pt x="35" y="79"/>
                  </a:lnTo>
                  <a:lnTo>
                    <a:pt x="33" y="81"/>
                  </a:lnTo>
                  <a:lnTo>
                    <a:pt x="33" y="83"/>
                  </a:lnTo>
                  <a:lnTo>
                    <a:pt x="33" y="85"/>
                  </a:lnTo>
                  <a:lnTo>
                    <a:pt x="36" y="88"/>
                  </a:lnTo>
                  <a:lnTo>
                    <a:pt x="37" y="89"/>
                  </a:lnTo>
                  <a:lnTo>
                    <a:pt x="40" y="91"/>
                  </a:lnTo>
                  <a:lnTo>
                    <a:pt x="42" y="92"/>
                  </a:lnTo>
                  <a:lnTo>
                    <a:pt x="44" y="93"/>
                  </a:lnTo>
                  <a:lnTo>
                    <a:pt x="45" y="94"/>
                  </a:lnTo>
                  <a:lnTo>
                    <a:pt x="45" y="96"/>
                  </a:lnTo>
                  <a:lnTo>
                    <a:pt x="43" y="99"/>
                  </a:lnTo>
                  <a:lnTo>
                    <a:pt x="43" y="100"/>
                  </a:lnTo>
                  <a:lnTo>
                    <a:pt x="43" y="101"/>
                  </a:lnTo>
                  <a:lnTo>
                    <a:pt x="44" y="102"/>
                  </a:lnTo>
                  <a:lnTo>
                    <a:pt x="45" y="105"/>
                  </a:lnTo>
                  <a:lnTo>
                    <a:pt x="47" y="106"/>
                  </a:lnTo>
                  <a:lnTo>
                    <a:pt x="49" y="106"/>
                  </a:lnTo>
                  <a:lnTo>
                    <a:pt x="51" y="106"/>
                  </a:lnTo>
                  <a:lnTo>
                    <a:pt x="53" y="103"/>
                  </a:lnTo>
                  <a:lnTo>
                    <a:pt x="54" y="101"/>
                  </a:lnTo>
                  <a:lnTo>
                    <a:pt x="55" y="99"/>
                  </a:lnTo>
                  <a:lnTo>
                    <a:pt x="57" y="99"/>
                  </a:lnTo>
                  <a:lnTo>
                    <a:pt x="59" y="99"/>
                  </a:lnTo>
                  <a:lnTo>
                    <a:pt x="62" y="99"/>
                  </a:lnTo>
                  <a:lnTo>
                    <a:pt x="63" y="100"/>
                  </a:lnTo>
                  <a:lnTo>
                    <a:pt x="64" y="99"/>
                  </a:lnTo>
                  <a:lnTo>
                    <a:pt x="65" y="96"/>
                  </a:lnTo>
                  <a:lnTo>
                    <a:pt x="65" y="95"/>
                  </a:lnTo>
                  <a:lnTo>
                    <a:pt x="65" y="94"/>
                  </a:lnTo>
                  <a:lnTo>
                    <a:pt x="63" y="94"/>
                  </a:lnTo>
                  <a:lnTo>
                    <a:pt x="62" y="94"/>
                  </a:lnTo>
                  <a:lnTo>
                    <a:pt x="61" y="93"/>
                  </a:lnTo>
                  <a:lnTo>
                    <a:pt x="60" y="92"/>
                  </a:lnTo>
                  <a:lnTo>
                    <a:pt x="61" y="92"/>
                  </a:lnTo>
                  <a:lnTo>
                    <a:pt x="61" y="91"/>
                  </a:lnTo>
                  <a:lnTo>
                    <a:pt x="60" y="89"/>
                  </a:lnTo>
                  <a:lnTo>
                    <a:pt x="56" y="87"/>
                  </a:lnTo>
                  <a:lnTo>
                    <a:pt x="55" y="86"/>
                  </a:lnTo>
                  <a:lnTo>
                    <a:pt x="56" y="84"/>
                  </a:lnTo>
                  <a:lnTo>
                    <a:pt x="57" y="83"/>
                  </a:lnTo>
                  <a:lnTo>
                    <a:pt x="57" y="81"/>
                  </a:lnTo>
                  <a:lnTo>
                    <a:pt x="58" y="80"/>
                  </a:lnTo>
                  <a:lnTo>
                    <a:pt x="58" y="79"/>
                  </a:lnTo>
                  <a:lnTo>
                    <a:pt x="58" y="78"/>
                  </a:lnTo>
                  <a:lnTo>
                    <a:pt x="56" y="75"/>
                  </a:lnTo>
                  <a:lnTo>
                    <a:pt x="51" y="71"/>
                  </a:lnTo>
                  <a:lnTo>
                    <a:pt x="49" y="68"/>
                  </a:lnTo>
                  <a:lnTo>
                    <a:pt x="48" y="66"/>
                  </a:lnTo>
                  <a:lnTo>
                    <a:pt x="47" y="64"/>
                  </a:lnTo>
                  <a:lnTo>
                    <a:pt x="46" y="62"/>
                  </a:lnTo>
                  <a:lnTo>
                    <a:pt x="45" y="62"/>
                  </a:lnTo>
                  <a:lnTo>
                    <a:pt x="44" y="62"/>
                  </a:lnTo>
                  <a:lnTo>
                    <a:pt x="44" y="61"/>
                  </a:lnTo>
                  <a:lnTo>
                    <a:pt x="42" y="59"/>
                  </a:lnTo>
                  <a:lnTo>
                    <a:pt x="41" y="59"/>
                  </a:lnTo>
                  <a:lnTo>
                    <a:pt x="40" y="59"/>
                  </a:lnTo>
                  <a:lnTo>
                    <a:pt x="40" y="58"/>
                  </a:lnTo>
                  <a:lnTo>
                    <a:pt x="41" y="58"/>
                  </a:lnTo>
                  <a:lnTo>
                    <a:pt x="43" y="58"/>
                  </a:lnTo>
                  <a:lnTo>
                    <a:pt x="45" y="58"/>
                  </a:lnTo>
                  <a:lnTo>
                    <a:pt x="47" y="57"/>
                  </a:lnTo>
                  <a:lnTo>
                    <a:pt x="58" y="50"/>
                  </a:lnTo>
                  <a:lnTo>
                    <a:pt x="61" y="46"/>
                  </a:lnTo>
                  <a:lnTo>
                    <a:pt x="64" y="43"/>
                  </a:lnTo>
                  <a:lnTo>
                    <a:pt x="65" y="42"/>
                  </a:lnTo>
                  <a:lnTo>
                    <a:pt x="68" y="42"/>
                  </a:lnTo>
                  <a:lnTo>
                    <a:pt x="71" y="43"/>
                  </a:lnTo>
                  <a:lnTo>
                    <a:pt x="73" y="44"/>
                  </a:lnTo>
                  <a:lnTo>
                    <a:pt x="73" y="42"/>
                  </a:lnTo>
                  <a:lnTo>
                    <a:pt x="73" y="41"/>
                  </a:lnTo>
                  <a:lnTo>
                    <a:pt x="73" y="39"/>
                  </a:lnTo>
                  <a:lnTo>
                    <a:pt x="72" y="38"/>
                  </a:lnTo>
                  <a:lnTo>
                    <a:pt x="71" y="37"/>
                  </a:lnTo>
                  <a:lnTo>
                    <a:pt x="68" y="38"/>
                  </a:lnTo>
                  <a:lnTo>
                    <a:pt x="67" y="39"/>
                  </a:lnTo>
                  <a:lnTo>
                    <a:pt x="67" y="40"/>
                  </a:lnTo>
                  <a:lnTo>
                    <a:pt x="60" y="40"/>
                  </a:lnTo>
                  <a:lnTo>
                    <a:pt x="56" y="40"/>
                  </a:lnTo>
                  <a:lnTo>
                    <a:pt x="53" y="41"/>
                  </a:lnTo>
                  <a:lnTo>
                    <a:pt x="50" y="43"/>
                  </a:lnTo>
                  <a:lnTo>
                    <a:pt x="49" y="43"/>
                  </a:lnTo>
                  <a:lnTo>
                    <a:pt x="47" y="43"/>
                  </a:lnTo>
                  <a:lnTo>
                    <a:pt x="46" y="42"/>
                  </a:lnTo>
                  <a:lnTo>
                    <a:pt x="45" y="42"/>
                  </a:lnTo>
                  <a:lnTo>
                    <a:pt x="44" y="42"/>
                  </a:lnTo>
                  <a:lnTo>
                    <a:pt x="41" y="44"/>
                  </a:lnTo>
                  <a:lnTo>
                    <a:pt x="37" y="48"/>
                  </a:lnTo>
                  <a:lnTo>
                    <a:pt x="36" y="51"/>
                  </a:lnTo>
                  <a:lnTo>
                    <a:pt x="35" y="51"/>
                  </a:lnTo>
                  <a:lnTo>
                    <a:pt x="33" y="51"/>
                  </a:lnTo>
                  <a:lnTo>
                    <a:pt x="31" y="50"/>
                  </a:lnTo>
                  <a:lnTo>
                    <a:pt x="30" y="50"/>
                  </a:lnTo>
                  <a:lnTo>
                    <a:pt x="29" y="47"/>
                  </a:lnTo>
                  <a:lnTo>
                    <a:pt x="28" y="45"/>
                  </a:lnTo>
                  <a:lnTo>
                    <a:pt x="26" y="43"/>
                  </a:lnTo>
                  <a:lnTo>
                    <a:pt x="25" y="43"/>
                  </a:lnTo>
                  <a:lnTo>
                    <a:pt x="22" y="43"/>
                  </a:lnTo>
                  <a:lnTo>
                    <a:pt x="21" y="42"/>
                  </a:lnTo>
                  <a:lnTo>
                    <a:pt x="20" y="38"/>
                  </a:lnTo>
                  <a:lnTo>
                    <a:pt x="19" y="36"/>
                  </a:lnTo>
                  <a:lnTo>
                    <a:pt x="19" y="31"/>
                  </a:lnTo>
                  <a:lnTo>
                    <a:pt x="20" y="26"/>
                  </a:lnTo>
                  <a:lnTo>
                    <a:pt x="22" y="23"/>
                  </a:lnTo>
                  <a:lnTo>
                    <a:pt x="23" y="22"/>
                  </a:lnTo>
                  <a:lnTo>
                    <a:pt x="26" y="19"/>
                  </a:lnTo>
                  <a:lnTo>
                    <a:pt x="28" y="19"/>
                  </a:lnTo>
                  <a:lnTo>
                    <a:pt x="32" y="19"/>
                  </a:lnTo>
                  <a:lnTo>
                    <a:pt x="35" y="20"/>
                  </a:lnTo>
                  <a:lnTo>
                    <a:pt x="47" y="20"/>
                  </a:lnTo>
                  <a:lnTo>
                    <a:pt x="58" y="20"/>
                  </a:lnTo>
                  <a:lnTo>
                    <a:pt x="63" y="19"/>
                  </a:lnTo>
                  <a:lnTo>
                    <a:pt x="67" y="20"/>
                  </a:lnTo>
                  <a:lnTo>
                    <a:pt x="71" y="22"/>
                  </a:lnTo>
                  <a:lnTo>
                    <a:pt x="74" y="24"/>
                  </a:lnTo>
                  <a:lnTo>
                    <a:pt x="77" y="24"/>
                  </a:lnTo>
                  <a:lnTo>
                    <a:pt x="82" y="24"/>
                  </a:lnTo>
                  <a:lnTo>
                    <a:pt x="85" y="23"/>
                  </a:lnTo>
                  <a:lnTo>
                    <a:pt x="88" y="20"/>
                  </a:lnTo>
                  <a:lnTo>
                    <a:pt x="92" y="16"/>
                  </a:lnTo>
                  <a:lnTo>
                    <a:pt x="96" y="13"/>
                  </a:lnTo>
                  <a:lnTo>
                    <a:pt x="99" y="10"/>
                  </a:lnTo>
                  <a:lnTo>
                    <a:pt x="101" y="5"/>
                  </a:lnTo>
                  <a:lnTo>
                    <a:pt x="102" y="2"/>
                  </a:lnTo>
                  <a:lnTo>
                    <a:pt x="101" y="1"/>
                  </a:lnTo>
                  <a:lnTo>
                    <a:pt x="100" y="0"/>
                  </a:lnTo>
                  <a:lnTo>
                    <a:pt x="99" y="1"/>
                  </a:lnTo>
                  <a:lnTo>
                    <a:pt x="97" y="2"/>
                  </a:lnTo>
                  <a:lnTo>
                    <a:pt x="96" y="3"/>
                  </a:lnTo>
                  <a:lnTo>
                    <a:pt x="93" y="5"/>
                  </a:lnTo>
                  <a:lnTo>
                    <a:pt x="92" y="6"/>
                  </a:lnTo>
                  <a:lnTo>
                    <a:pt x="92" y="8"/>
                  </a:lnTo>
                  <a:lnTo>
                    <a:pt x="91" y="10"/>
                  </a:lnTo>
                  <a:lnTo>
                    <a:pt x="89" y="11"/>
                  </a:lnTo>
                  <a:lnTo>
                    <a:pt x="84" y="13"/>
                  </a:lnTo>
                  <a:lnTo>
                    <a:pt x="82" y="14"/>
                  </a:lnTo>
                  <a:lnTo>
                    <a:pt x="79" y="14"/>
                  </a:lnTo>
                  <a:lnTo>
                    <a:pt x="67" y="14"/>
                  </a:lnTo>
                  <a:lnTo>
                    <a:pt x="61" y="14"/>
                  </a:lnTo>
                  <a:lnTo>
                    <a:pt x="57" y="12"/>
                  </a:lnTo>
                  <a:lnTo>
                    <a:pt x="51" y="11"/>
                  </a:lnTo>
                  <a:lnTo>
                    <a:pt x="46" y="11"/>
                  </a:lnTo>
                  <a:lnTo>
                    <a:pt x="44" y="11"/>
                  </a:lnTo>
                  <a:lnTo>
                    <a:pt x="43" y="9"/>
                  </a:lnTo>
                  <a:lnTo>
                    <a:pt x="42" y="8"/>
                  </a:lnTo>
                  <a:lnTo>
                    <a:pt x="40" y="8"/>
                  </a:lnTo>
                  <a:lnTo>
                    <a:pt x="36" y="8"/>
                  </a:lnTo>
                  <a:lnTo>
                    <a:pt x="33" y="6"/>
                  </a:lnTo>
                  <a:lnTo>
                    <a:pt x="32" y="8"/>
                  </a:lnTo>
                  <a:lnTo>
                    <a:pt x="32" y="9"/>
                  </a:lnTo>
                  <a:lnTo>
                    <a:pt x="31" y="11"/>
                  </a:lnTo>
                  <a:lnTo>
                    <a:pt x="29" y="14"/>
                  </a:lnTo>
                  <a:lnTo>
                    <a:pt x="28" y="15"/>
                  </a:lnTo>
                  <a:lnTo>
                    <a:pt x="26" y="14"/>
                  </a:lnTo>
                  <a:lnTo>
                    <a:pt x="25" y="13"/>
                  </a:lnTo>
                  <a:lnTo>
                    <a:pt x="23" y="12"/>
                  </a:lnTo>
                  <a:lnTo>
                    <a:pt x="23" y="13"/>
                  </a:lnTo>
                  <a:lnTo>
                    <a:pt x="21" y="15"/>
                  </a:lnTo>
                  <a:lnTo>
                    <a:pt x="20" y="16"/>
                  </a:lnTo>
                  <a:lnTo>
                    <a:pt x="19" y="18"/>
                  </a:lnTo>
                  <a:lnTo>
                    <a:pt x="19" y="19"/>
                  </a:lnTo>
                  <a:lnTo>
                    <a:pt x="18" y="20"/>
                  </a:lnTo>
                  <a:lnTo>
                    <a:pt x="16" y="23"/>
                  </a:lnTo>
                  <a:lnTo>
                    <a:pt x="15" y="26"/>
                  </a:lnTo>
                  <a:lnTo>
                    <a:pt x="15" y="27"/>
                  </a:lnTo>
                  <a:lnTo>
                    <a:pt x="14" y="28"/>
                  </a:lnTo>
                  <a:lnTo>
                    <a:pt x="14" y="29"/>
                  </a:lnTo>
                  <a:lnTo>
                    <a:pt x="15" y="3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8" name="Freeform 4851"/>
            <p:cNvSpPr>
              <a:spLocks/>
            </p:cNvSpPr>
            <p:nvPr/>
          </p:nvSpPr>
          <p:spPr bwMode="auto">
            <a:xfrm>
              <a:off x="4694" y="2670"/>
              <a:ext cx="9" cy="6"/>
            </a:xfrm>
            <a:custGeom>
              <a:avLst/>
              <a:gdLst>
                <a:gd name="T0" fmla="*/ 2 w 12"/>
                <a:gd name="T1" fmla="*/ 2 h 8"/>
                <a:gd name="T2" fmla="*/ 2 w 12"/>
                <a:gd name="T3" fmla="*/ 2 h 8"/>
                <a:gd name="T4" fmla="*/ 2 w 12"/>
                <a:gd name="T5" fmla="*/ 1 h 8"/>
                <a:gd name="T6" fmla="*/ 2 w 12"/>
                <a:gd name="T7" fmla="*/ 1 h 8"/>
                <a:gd name="T8" fmla="*/ 2 w 12"/>
                <a:gd name="T9" fmla="*/ 1 h 8"/>
                <a:gd name="T10" fmla="*/ 2 w 12"/>
                <a:gd name="T11" fmla="*/ 2 h 8"/>
                <a:gd name="T12" fmla="*/ 2 w 12"/>
                <a:gd name="T13" fmla="*/ 1 h 8"/>
                <a:gd name="T14" fmla="*/ 2 w 12"/>
                <a:gd name="T15" fmla="*/ 1 h 8"/>
                <a:gd name="T16" fmla="*/ 2 w 12"/>
                <a:gd name="T17" fmla="*/ 0 h 8"/>
                <a:gd name="T18" fmla="*/ 2 w 12"/>
                <a:gd name="T19" fmla="*/ 0 h 8"/>
                <a:gd name="T20" fmla="*/ 2 w 12"/>
                <a:gd name="T21" fmla="*/ 0 h 8"/>
                <a:gd name="T22" fmla="*/ 2 w 12"/>
                <a:gd name="T23" fmla="*/ 1 h 8"/>
                <a:gd name="T24" fmla="*/ 1 w 12"/>
                <a:gd name="T25" fmla="*/ 2 h 8"/>
                <a:gd name="T26" fmla="*/ 0 w 12"/>
                <a:gd name="T27" fmla="*/ 2 h 8"/>
                <a:gd name="T28" fmla="*/ 0 w 12"/>
                <a:gd name="T29" fmla="*/ 2 h 8"/>
                <a:gd name="T30" fmla="*/ 1 w 12"/>
                <a:gd name="T31" fmla="*/ 2 h 8"/>
                <a:gd name="T32" fmla="*/ 2 w 12"/>
                <a:gd name="T33" fmla="*/ 2 h 8"/>
                <a:gd name="T34" fmla="*/ 2 w 12"/>
                <a:gd name="T35" fmla="*/ 2 h 8"/>
                <a:gd name="T36" fmla="*/ 2 w 12"/>
                <a:gd name="T37" fmla="*/ 2 h 8"/>
                <a:gd name="T38" fmla="*/ 2 w 12"/>
                <a:gd name="T39" fmla="*/ 2 h 8"/>
                <a:gd name="T40" fmla="*/ 2 w 12"/>
                <a:gd name="T41" fmla="*/ 2 h 8"/>
                <a:gd name="T42" fmla="*/ 2 w 12"/>
                <a:gd name="T43" fmla="*/ 2 h 8"/>
                <a:gd name="T44" fmla="*/ 2 w 12"/>
                <a:gd name="T45" fmla="*/ 2 h 8"/>
                <a:gd name="T46" fmla="*/ 2 w 12"/>
                <a:gd name="T47" fmla="*/ 2 h 8"/>
                <a:gd name="T48" fmla="*/ 2 w 12"/>
                <a:gd name="T49" fmla="*/ 2 h 8"/>
                <a:gd name="T50" fmla="*/ 2 w 12"/>
                <a:gd name="T51" fmla="*/ 2 h 8"/>
                <a:gd name="T52" fmla="*/ 2 w 12"/>
                <a:gd name="T53" fmla="*/ 2 h 8"/>
                <a:gd name="T54" fmla="*/ 2 w 12"/>
                <a:gd name="T55" fmla="*/ 2 h 8"/>
                <a:gd name="T56" fmla="*/ 2 w 12"/>
                <a:gd name="T57" fmla="*/ 2 h 8"/>
                <a:gd name="T58" fmla="*/ 2 w 12"/>
                <a:gd name="T59" fmla="*/ 2 h 8"/>
                <a:gd name="T60" fmla="*/ 2 w 12"/>
                <a:gd name="T61" fmla="*/ 2 h 8"/>
                <a:gd name="T62" fmla="*/ 2 w 12"/>
                <a:gd name="T63" fmla="*/ 2 h 8"/>
                <a:gd name="T64" fmla="*/ 2 w 12"/>
                <a:gd name="T65" fmla="*/ 2 h 8"/>
                <a:gd name="T66" fmla="*/ 2 w 12"/>
                <a:gd name="T67" fmla="*/ 2 h 8"/>
                <a:gd name="T68" fmla="*/ 2 w 12"/>
                <a:gd name="T69" fmla="*/ 2 h 8"/>
                <a:gd name="T70" fmla="*/ 2 w 12"/>
                <a:gd name="T71" fmla="*/ 2 h 8"/>
                <a:gd name="T72" fmla="*/ 2 w 12"/>
                <a:gd name="T73" fmla="*/ 2 h 8"/>
                <a:gd name="T74" fmla="*/ 2 w 12"/>
                <a:gd name="T75" fmla="*/ 2 h 8"/>
                <a:gd name="T76" fmla="*/ 2 w 12"/>
                <a:gd name="T77" fmla="*/ 2 h 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
                <a:gd name="T118" fmla="*/ 0 h 8"/>
                <a:gd name="T119" fmla="*/ 12 w 12"/>
                <a:gd name="T120" fmla="*/ 8 h 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 h="8">
                  <a:moveTo>
                    <a:pt x="12" y="2"/>
                  </a:moveTo>
                  <a:lnTo>
                    <a:pt x="12" y="2"/>
                  </a:lnTo>
                  <a:lnTo>
                    <a:pt x="10" y="1"/>
                  </a:lnTo>
                  <a:lnTo>
                    <a:pt x="9" y="1"/>
                  </a:lnTo>
                  <a:lnTo>
                    <a:pt x="9" y="2"/>
                  </a:lnTo>
                  <a:lnTo>
                    <a:pt x="8" y="1"/>
                  </a:lnTo>
                  <a:lnTo>
                    <a:pt x="7" y="0"/>
                  </a:lnTo>
                  <a:lnTo>
                    <a:pt x="6" y="0"/>
                  </a:lnTo>
                  <a:lnTo>
                    <a:pt x="2" y="1"/>
                  </a:lnTo>
                  <a:lnTo>
                    <a:pt x="1" y="2"/>
                  </a:lnTo>
                  <a:lnTo>
                    <a:pt x="0" y="2"/>
                  </a:lnTo>
                  <a:lnTo>
                    <a:pt x="1" y="6"/>
                  </a:lnTo>
                  <a:lnTo>
                    <a:pt x="2" y="7"/>
                  </a:lnTo>
                  <a:lnTo>
                    <a:pt x="5" y="5"/>
                  </a:lnTo>
                  <a:lnTo>
                    <a:pt x="6" y="4"/>
                  </a:lnTo>
                  <a:lnTo>
                    <a:pt x="7" y="4"/>
                  </a:lnTo>
                  <a:lnTo>
                    <a:pt x="7" y="5"/>
                  </a:lnTo>
                  <a:lnTo>
                    <a:pt x="7" y="6"/>
                  </a:lnTo>
                  <a:lnTo>
                    <a:pt x="6" y="7"/>
                  </a:lnTo>
                  <a:lnTo>
                    <a:pt x="7" y="8"/>
                  </a:lnTo>
                  <a:lnTo>
                    <a:pt x="8" y="8"/>
                  </a:lnTo>
                  <a:lnTo>
                    <a:pt x="8" y="7"/>
                  </a:lnTo>
                  <a:lnTo>
                    <a:pt x="9" y="5"/>
                  </a:lnTo>
                  <a:lnTo>
                    <a:pt x="11" y="4"/>
                  </a:lnTo>
                  <a:lnTo>
                    <a:pt x="1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29" name="Freeform 4852"/>
            <p:cNvSpPr>
              <a:spLocks/>
            </p:cNvSpPr>
            <p:nvPr/>
          </p:nvSpPr>
          <p:spPr bwMode="auto">
            <a:xfrm>
              <a:off x="4703" y="2675"/>
              <a:ext cx="0" cy="2"/>
            </a:xfrm>
            <a:custGeom>
              <a:avLst/>
              <a:gdLst>
                <a:gd name="T0" fmla="*/ 0 w 1"/>
                <a:gd name="T1" fmla="*/ 1 h 2"/>
                <a:gd name="T2" fmla="*/ 0 w 1"/>
                <a:gd name="T3" fmla="*/ 1 h 2"/>
                <a:gd name="T4" fmla="*/ 0 w 1"/>
                <a:gd name="T5" fmla="*/ 2 h 2"/>
                <a:gd name="T6" fmla="*/ 0 w 1"/>
                <a:gd name="T7" fmla="*/ 2 h 2"/>
                <a:gd name="T8" fmla="*/ 0 w 1"/>
                <a:gd name="T9" fmla="*/ 1 h 2"/>
                <a:gd name="T10" fmla="*/ 0 w 1"/>
                <a:gd name="T11" fmla="*/ 1 h 2"/>
                <a:gd name="T12" fmla="*/ 0 w 1"/>
                <a:gd name="T13" fmla="*/ 0 h 2"/>
                <a:gd name="T14" fmla="*/ 0 w 1"/>
                <a:gd name="T15" fmla="*/ 0 h 2"/>
                <a:gd name="T16" fmla="*/ 0 w 1"/>
                <a:gd name="T17" fmla="*/ 1 h 2"/>
                <a:gd name="T18" fmla="*/ 0 w 1"/>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0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0" y="1"/>
                  </a:moveTo>
                  <a:lnTo>
                    <a:pt x="0" y="1"/>
                  </a:lnTo>
                  <a:lnTo>
                    <a:pt x="1" y="2"/>
                  </a:lnTo>
                  <a:lnTo>
                    <a:pt x="1" y="1"/>
                  </a:lnTo>
                  <a:lnTo>
                    <a:pt x="1"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0" name="Freeform 4853"/>
            <p:cNvSpPr>
              <a:spLocks/>
            </p:cNvSpPr>
            <p:nvPr/>
          </p:nvSpPr>
          <p:spPr bwMode="auto">
            <a:xfrm>
              <a:off x="4714" y="2676"/>
              <a:ext cx="13" cy="5"/>
            </a:xfrm>
            <a:custGeom>
              <a:avLst/>
              <a:gdLst>
                <a:gd name="T0" fmla="*/ 2 w 15"/>
                <a:gd name="T1" fmla="*/ 3 h 6"/>
                <a:gd name="T2" fmla="*/ 2 w 15"/>
                <a:gd name="T3" fmla="*/ 3 h 6"/>
                <a:gd name="T4" fmla="*/ 3 w 15"/>
                <a:gd name="T5" fmla="*/ 3 h 6"/>
                <a:gd name="T6" fmla="*/ 3 w 15"/>
                <a:gd name="T7" fmla="*/ 3 h 6"/>
                <a:gd name="T8" fmla="*/ 3 w 15"/>
                <a:gd name="T9" fmla="*/ 3 h 6"/>
                <a:gd name="T10" fmla="*/ 3 w 15"/>
                <a:gd name="T11" fmla="*/ 3 h 6"/>
                <a:gd name="T12" fmla="*/ 3 w 15"/>
                <a:gd name="T13" fmla="*/ 3 h 6"/>
                <a:gd name="T14" fmla="*/ 3 w 15"/>
                <a:gd name="T15" fmla="*/ 3 h 6"/>
                <a:gd name="T16" fmla="*/ 3 w 15"/>
                <a:gd name="T17" fmla="*/ 3 h 6"/>
                <a:gd name="T18" fmla="*/ 3 w 15"/>
                <a:gd name="T19" fmla="*/ 2 h 6"/>
                <a:gd name="T20" fmla="*/ 3 w 15"/>
                <a:gd name="T21" fmla="*/ 2 h 6"/>
                <a:gd name="T22" fmla="*/ 3 w 15"/>
                <a:gd name="T23" fmla="*/ 2 h 6"/>
                <a:gd name="T24" fmla="*/ 3 w 15"/>
                <a:gd name="T25" fmla="*/ 3 h 6"/>
                <a:gd name="T26" fmla="*/ 3 w 15"/>
                <a:gd name="T27" fmla="*/ 2 h 6"/>
                <a:gd name="T28" fmla="*/ 3 w 15"/>
                <a:gd name="T29" fmla="*/ 2 h 6"/>
                <a:gd name="T30" fmla="*/ 3 w 15"/>
                <a:gd name="T31" fmla="*/ 1 h 6"/>
                <a:gd name="T32" fmla="*/ 3 w 15"/>
                <a:gd name="T33" fmla="*/ 2 h 6"/>
                <a:gd name="T34" fmla="*/ 3 w 15"/>
                <a:gd name="T35" fmla="*/ 2 h 6"/>
                <a:gd name="T36" fmla="*/ 3 w 15"/>
                <a:gd name="T37" fmla="*/ 2 h 6"/>
                <a:gd name="T38" fmla="*/ 3 w 15"/>
                <a:gd name="T39" fmla="*/ 2 h 6"/>
                <a:gd name="T40" fmla="*/ 3 w 15"/>
                <a:gd name="T41" fmla="*/ 2 h 6"/>
                <a:gd name="T42" fmla="*/ 3 w 15"/>
                <a:gd name="T43" fmla="*/ 1 h 6"/>
                <a:gd name="T44" fmla="*/ 3 w 15"/>
                <a:gd name="T45" fmla="*/ 0 h 6"/>
                <a:gd name="T46" fmla="*/ 3 w 15"/>
                <a:gd name="T47" fmla="*/ 0 h 6"/>
                <a:gd name="T48" fmla="*/ 2 w 15"/>
                <a:gd name="T49" fmla="*/ 0 h 6"/>
                <a:gd name="T50" fmla="*/ 1 w 15"/>
                <a:gd name="T51" fmla="*/ 0 h 6"/>
                <a:gd name="T52" fmla="*/ 1 w 15"/>
                <a:gd name="T53" fmla="*/ 1 h 6"/>
                <a:gd name="T54" fmla="*/ 0 w 15"/>
                <a:gd name="T55" fmla="*/ 3 h 6"/>
                <a:gd name="T56" fmla="*/ 0 w 15"/>
                <a:gd name="T57" fmla="*/ 3 h 6"/>
                <a:gd name="T58" fmla="*/ 0 w 15"/>
                <a:gd name="T59" fmla="*/ 3 h 6"/>
                <a:gd name="T60" fmla="*/ 1 w 15"/>
                <a:gd name="T61" fmla="*/ 3 h 6"/>
                <a:gd name="T62" fmla="*/ 2 w 15"/>
                <a:gd name="T63" fmla="*/ 3 h 6"/>
                <a:gd name="T64" fmla="*/ 2 w 15"/>
                <a:gd name="T65" fmla="*/ 3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6"/>
                <a:gd name="T101" fmla="*/ 15 w 15"/>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6">
                  <a:moveTo>
                    <a:pt x="2" y="6"/>
                  </a:moveTo>
                  <a:lnTo>
                    <a:pt x="2" y="6"/>
                  </a:lnTo>
                  <a:lnTo>
                    <a:pt x="6" y="5"/>
                  </a:lnTo>
                  <a:lnTo>
                    <a:pt x="9" y="5"/>
                  </a:lnTo>
                  <a:lnTo>
                    <a:pt x="12" y="5"/>
                  </a:lnTo>
                  <a:lnTo>
                    <a:pt x="14" y="4"/>
                  </a:lnTo>
                  <a:lnTo>
                    <a:pt x="15" y="3"/>
                  </a:lnTo>
                  <a:lnTo>
                    <a:pt x="15" y="2"/>
                  </a:lnTo>
                  <a:lnTo>
                    <a:pt x="14" y="2"/>
                  </a:lnTo>
                  <a:lnTo>
                    <a:pt x="13" y="3"/>
                  </a:lnTo>
                  <a:lnTo>
                    <a:pt x="13" y="2"/>
                  </a:lnTo>
                  <a:lnTo>
                    <a:pt x="12" y="1"/>
                  </a:lnTo>
                  <a:lnTo>
                    <a:pt x="11" y="2"/>
                  </a:lnTo>
                  <a:lnTo>
                    <a:pt x="10" y="2"/>
                  </a:lnTo>
                  <a:lnTo>
                    <a:pt x="7" y="1"/>
                  </a:lnTo>
                  <a:lnTo>
                    <a:pt x="3" y="0"/>
                  </a:lnTo>
                  <a:lnTo>
                    <a:pt x="2" y="0"/>
                  </a:lnTo>
                  <a:lnTo>
                    <a:pt x="1" y="0"/>
                  </a:lnTo>
                  <a:lnTo>
                    <a:pt x="1" y="1"/>
                  </a:lnTo>
                  <a:lnTo>
                    <a:pt x="0" y="4"/>
                  </a:lnTo>
                  <a:lnTo>
                    <a:pt x="0" y="6"/>
                  </a:lnTo>
                  <a:lnTo>
                    <a:pt x="1" y="6"/>
                  </a:lnTo>
                  <a:lnTo>
                    <a:pt x="2"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1" name="Freeform 4854"/>
            <p:cNvSpPr>
              <a:spLocks/>
            </p:cNvSpPr>
            <p:nvPr/>
          </p:nvSpPr>
          <p:spPr bwMode="auto">
            <a:xfrm>
              <a:off x="4727" y="2678"/>
              <a:ext cx="13" cy="2"/>
            </a:xfrm>
            <a:custGeom>
              <a:avLst/>
              <a:gdLst>
                <a:gd name="T0" fmla="*/ 1 w 16"/>
                <a:gd name="T1" fmla="*/ 1 h 2"/>
                <a:gd name="T2" fmla="*/ 1 w 16"/>
                <a:gd name="T3" fmla="*/ 1 h 2"/>
                <a:gd name="T4" fmla="*/ 2 w 16"/>
                <a:gd name="T5" fmla="*/ 2 h 2"/>
                <a:gd name="T6" fmla="*/ 2 w 16"/>
                <a:gd name="T7" fmla="*/ 2 h 2"/>
                <a:gd name="T8" fmla="*/ 2 w 16"/>
                <a:gd name="T9" fmla="*/ 2 h 2"/>
                <a:gd name="T10" fmla="*/ 2 w 16"/>
                <a:gd name="T11" fmla="*/ 1 h 2"/>
                <a:gd name="T12" fmla="*/ 2 w 16"/>
                <a:gd name="T13" fmla="*/ 1 h 2"/>
                <a:gd name="T14" fmla="*/ 2 w 16"/>
                <a:gd name="T15" fmla="*/ 1 h 2"/>
                <a:gd name="T16" fmla="*/ 2 w 16"/>
                <a:gd name="T17" fmla="*/ 0 h 2"/>
                <a:gd name="T18" fmla="*/ 2 w 16"/>
                <a:gd name="T19" fmla="*/ 0 h 2"/>
                <a:gd name="T20" fmla="*/ 2 w 16"/>
                <a:gd name="T21" fmla="*/ 0 h 2"/>
                <a:gd name="T22" fmla="*/ 2 w 16"/>
                <a:gd name="T23" fmla="*/ 0 h 2"/>
                <a:gd name="T24" fmla="*/ 2 w 16"/>
                <a:gd name="T25" fmla="*/ 0 h 2"/>
                <a:gd name="T26" fmla="*/ 1 w 16"/>
                <a:gd name="T27" fmla="*/ 0 h 2"/>
                <a:gd name="T28" fmla="*/ 0 w 16"/>
                <a:gd name="T29" fmla="*/ 0 h 2"/>
                <a:gd name="T30" fmla="*/ 1 w 16"/>
                <a:gd name="T31" fmla="*/ 1 h 2"/>
                <a:gd name="T32" fmla="*/ 1 w 16"/>
                <a:gd name="T33" fmla="*/ 1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2"/>
                <a:gd name="T53" fmla="*/ 16 w 16"/>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2">
                  <a:moveTo>
                    <a:pt x="1" y="1"/>
                  </a:moveTo>
                  <a:lnTo>
                    <a:pt x="1" y="1"/>
                  </a:lnTo>
                  <a:lnTo>
                    <a:pt x="2" y="2"/>
                  </a:lnTo>
                  <a:lnTo>
                    <a:pt x="6" y="2"/>
                  </a:lnTo>
                  <a:lnTo>
                    <a:pt x="12" y="1"/>
                  </a:lnTo>
                  <a:lnTo>
                    <a:pt x="15" y="1"/>
                  </a:lnTo>
                  <a:lnTo>
                    <a:pt x="16" y="0"/>
                  </a:lnTo>
                  <a:lnTo>
                    <a:pt x="15" y="0"/>
                  </a:lnTo>
                  <a:lnTo>
                    <a:pt x="4" y="0"/>
                  </a:lnTo>
                  <a:lnTo>
                    <a:pt x="1" y="0"/>
                  </a:lnTo>
                  <a:lnTo>
                    <a:pt x="0"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2" name="Freeform 4855"/>
            <p:cNvSpPr>
              <a:spLocks/>
            </p:cNvSpPr>
            <p:nvPr/>
          </p:nvSpPr>
          <p:spPr bwMode="auto">
            <a:xfrm>
              <a:off x="4734" y="2681"/>
              <a:ext cx="2" cy="6"/>
            </a:xfrm>
            <a:custGeom>
              <a:avLst/>
              <a:gdLst>
                <a:gd name="T0" fmla="*/ 1 w 3"/>
                <a:gd name="T1" fmla="*/ 0 h 8"/>
                <a:gd name="T2" fmla="*/ 1 w 3"/>
                <a:gd name="T3" fmla="*/ 0 h 8"/>
                <a:gd name="T4" fmla="*/ 1 w 3"/>
                <a:gd name="T5" fmla="*/ 0 h 8"/>
                <a:gd name="T6" fmla="*/ 1 w 3"/>
                <a:gd name="T7" fmla="*/ 0 h 8"/>
                <a:gd name="T8" fmla="*/ 0 w 3"/>
                <a:gd name="T9" fmla="*/ 1 h 8"/>
                <a:gd name="T10" fmla="*/ 0 w 3"/>
                <a:gd name="T11" fmla="*/ 1 h 8"/>
                <a:gd name="T12" fmla="*/ 0 w 3"/>
                <a:gd name="T13" fmla="*/ 2 h 8"/>
                <a:gd name="T14" fmla="*/ 1 w 3"/>
                <a:gd name="T15" fmla="*/ 2 h 8"/>
                <a:gd name="T16" fmla="*/ 1 w 3"/>
                <a:gd name="T17" fmla="*/ 2 h 8"/>
                <a:gd name="T18" fmla="*/ 1 w 3"/>
                <a:gd name="T19" fmla="*/ 2 h 8"/>
                <a:gd name="T20" fmla="*/ 1 w 3"/>
                <a:gd name="T21" fmla="*/ 2 h 8"/>
                <a:gd name="T22" fmla="*/ 1 w 3"/>
                <a:gd name="T23" fmla="*/ 0 h 8"/>
                <a:gd name="T24" fmla="*/ 1 w 3"/>
                <a:gd name="T25" fmla="*/ 0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8"/>
                <a:gd name="T41" fmla="*/ 3 w 3"/>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8">
                  <a:moveTo>
                    <a:pt x="2" y="0"/>
                  </a:moveTo>
                  <a:lnTo>
                    <a:pt x="2" y="0"/>
                  </a:lnTo>
                  <a:lnTo>
                    <a:pt x="1" y="0"/>
                  </a:lnTo>
                  <a:lnTo>
                    <a:pt x="0" y="1"/>
                  </a:lnTo>
                  <a:lnTo>
                    <a:pt x="0" y="5"/>
                  </a:lnTo>
                  <a:lnTo>
                    <a:pt x="2" y="8"/>
                  </a:lnTo>
                  <a:lnTo>
                    <a:pt x="3" y="8"/>
                  </a:lnTo>
                  <a:lnTo>
                    <a:pt x="2" y="6"/>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3" name="Freeform 4856"/>
            <p:cNvSpPr>
              <a:spLocks/>
            </p:cNvSpPr>
            <p:nvPr/>
          </p:nvSpPr>
          <p:spPr bwMode="auto">
            <a:xfrm>
              <a:off x="4754" y="2674"/>
              <a:ext cx="7" cy="4"/>
            </a:xfrm>
            <a:custGeom>
              <a:avLst/>
              <a:gdLst>
                <a:gd name="T0" fmla="*/ 0 w 10"/>
                <a:gd name="T1" fmla="*/ 2 h 5"/>
                <a:gd name="T2" fmla="*/ 0 w 10"/>
                <a:gd name="T3" fmla="*/ 2 h 5"/>
                <a:gd name="T4" fmla="*/ 0 w 10"/>
                <a:gd name="T5" fmla="*/ 2 h 5"/>
                <a:gd name="T6" fmla="*/ 1 w 10"/>
                <a:gd name="T7" fmla="*/ 2 h 5"/>
                <a:gd name="T8" fmla="*/ 1 w 10"/>
                <a:gd name="T9" fmla="*/ 2 h 5"/>
                <a:gd name="T10" fmla="*/ 1 w 10"/>
                <a:gd name="T11" fmla="*/ 2 h 5"/>
                <a:gd name="T12" fmla="*/ 1 w 10"/>
                <a:gd name="T13" fmla="*/ 2 h 5"/>
                <a:gd name="T14" fmla="*/ 1 w 10"/>
                <a:gd name="T15" fmla="*/ 2 h 5"/>
                <a:gd name="T16" fmla="*/ 1 w 10"/>
                <a:gd name="T17" fmla="*/ 2 h 5"/>
                <a:gd name="T18" fmla="*/ 1 w 10"/>
                <a:gd name="T19" fmla="*/ 2 h 5"/>
                <a:gd name="T20" fmla="*/ 1 w 10"/>
                <a:gd name="T21" fmla="*/ 2 h 5"/>
                <a:gd name="T22" fmla="*/ 1 w 10"/>
                <a:gd name="T23" fmla="*/ 2 h 5"/>
                <a:gd name="T24" fmla="*/ 1 w 10"/>
                <a:gd name="T25" fmla="*/ 0 h 5"/>
                <a:gd name="T26" fmla="*/ 1 w 10"/>
                <a:gd name="T27" fmla="*/ 0 h 5"/>
                <a:gd name="T28" fmla="*/ 1 w 10"/>
                <a:gd name="T29" fmla="*/ 0 h 5"/>
                <a:gd name="T30" fmla="*/ 1 w 10"/>
                <a:gd name="T31" fmla="*/ 0 h 5"/>
                <a:gd name="T32" fmla="*/ 1 w 10"/>
                <a:gd name="T33" fmla="*/ 1 h 5"/>
                <a:gd name="T34" fmla="*/ 0 w 10"/>
                <a:gd name="T35" fmla="*/ 2 h 5"/>
                <a:gd name="T36" fmla="*/ 0 w 10"/>
                <a:gd name="T37" fmla="*/ 2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5"/>
                <a:gd name="T59" fmla="*/ 10 w 10"/>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5">
                  <a:moveTo>
                    <a:pt x="0" y="2"/>
                  </a:moveTo>
                  <a:lnTo>
                    <a:pt x="0" y="2"/>
                  </a:lnTo>
                  <a:lnTo>
                    <a:pt x="0" y="4"/>
                  </a:lnTo>
                  <a:lnTo>
                    <a:pt x="3" y="5"/>
                  </a:lnTo>
                  <a:lnTo>
                    <a:pt x="5" y="4"/>
                  </a:lnTo>
                  <a:lnTo>
                    <a:pt x="7" y="4"/>
                  </a:lnTo>
                  <a:lnTo>
                    <a:pt x="9" y="4"/>
                  </a:lnTo>
                  <a:lnTo>
                    <a:pt x="10" y="4"/>
                  </a:lnTo>
                  <a:lnTo>
                    <a:pt x="10" y="3"/>
                  </a:lnTo>
                  <a:lnTo>
                    <a:pt x="7" y="0"/>
                  </a:lnTo>
                  <a:lnTo>
                    <a:pt x="5" y="0"/>
                  </a:lnTo>
                  <a:lnTo>
                    <a:pt x="3" y="0"/>
                  </a:lnTo>
                  <a:lnTo>
                    <a:pt x="1"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4" name="Freeform 4857"/>
            <p:cNvSpPr>
              <a:spLocks/>
            </p:cNvSpPr>
            <p:nvPr/>
          </p:nvSpPr>
          <p:spPr bwMode="auto">
            <a:xfrm>
              <a:off x="4735" y="2695"/>
              <a:ext cx="16" cy="10"/>
            </a:xfrm>
            <a:custGeom>
              <a:avLst/>
              <a:gdLst>
                <a:gd name="T0" fmla="*/ 3 w 19"/>
                <a:gd name="T1" fmla="*/ 0 h 12"/>
                <a:gd name="T2" fmla="*/ 3 w 19"/>
                <a:gd name="T3" fmla="*/ 0 h 12"/>
                <a:gd name="T4" fmla="*/ 3 w 19"/>
                <a:gd name="T5" fmla="*/ 1 h 12"/>
                <a:gd name="T6" fmla="*/ 3 w 19"/>
                <a:gd name="T7" fmla="*/ 1 h 12"/>
                <a:gd name="T8" fmla="*/ 1 w 19"/>
                <a:gd name="T9" fmla="*/ 2 h 12"/>
                <a:gd name="T10" fmla="*/ 0 w 19"/>
                <a:gd name="T11" fmla="*/ 3 h 12"/>
                <a:gd name="T12" fmla="*/ 1 w 19"/>
                <a:gd name="T13" fmla="*/ 3 h 12"/>
                <a:gd name="T14" fmla="*/ 1 w 19"/>
                <a:gd name="T15" fmla="*/ 3 h 12"/>
                <a:gd name="T16" fmla="*/ 3 w 19"/>
                <a:gd name="T17" fmla="*/ 3 h 12"/>
                <a:gd name="T18" fmla="*/ 3 w 19"/>
                <a:gd name="T19" fmla="*/ 3 h 12"/>
                <a:gd name="T20" fmla="*/ 3 w 19"/>
                <a:gd name="T21" fmla="*/ 3 h 12"/>
                <a:gd name="T22" fmla="*/ 3 w 19"/>
                <a:gd name="T23" fmla="*/ 3 h 12"/>
                <a:gd name="T24" fmla="*/ 3 w 19"/>
                <a:gd name="T25" fmla="*/ 3 h 12"/>
                <a:gd name="T26" fmla="*/ 3 w 19"/>
                <a:gd name="T27" fmla="*/ 3 h 12"/>
                <a:gd name="T28" fmla="*/ 3 w 19"/>
                <a:gd name="T29" fmla="*/ 3 h 12"/>
                <a:gd name="T30" fmla="*/ 3 w 19"/>
                <a:gd name="T31" fmla="*/ 3 h 12"/>
                <a:gd name="T32" fmla="*/ 3 w 19"/>
                <a:gd name="T33" fmla="*/ 3 h 12"/>
                <a:gd name="T34" fmla="*/ 3 w 19"/>
                <a:gd name="T35" fmla="*/ 3 h 12"/>
                <a:gd name="T36" fmla="*/ 3 w 19"/>
                <a:gd name="T37" fmla="*/ 3 h 12"/>
                <a:gd name="T38" fmla="*/ 3 w 19"/>
                <a:gd name="T39" fmla="*/ 3 h 12"/>
                <a:gd name="T40" fmla="*/ 3 w 19"/>
                <a:gd name="T41" fmla="*/ 3 h 12"/>
                <a:gd name="T42" fmla="*/ 3 w 19"/>
                <a:gd name="T43" fmla="*/ 2 h 12"/>
                <a:gd name="T44" fmla="*/ 3 w 19"/>
                <a:gd name="T45" fmla="*/ 1 h 12"/>
                <a:gd name="T46" fmla="*/ 3 w 19"/>
                <a:gd name="T47" fmla="*/ 0 h 12"/>
                <a:gd name="T48" fmla="*/ 3 w 19"/>
                <a:gd name="T49" fmla="*/ 0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12"/>
                <a:gd name="T77" fmla="*/ 19 w 19"/>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12">
                  <a:moveTo>
                    <a:pt x="10" y="0"/>
                  </a:moveTo>
                  <a:lnTo>
                    <a:pt x="10" y="0"/>
                  </a:lnTo>
                  <a:lnTo>
                    <a:pt x="3" y="1"/>
                  </a:lnTo>
                  <a:lnTo>
                    <a:pt x="1" y="2"/>
                  </a:lnTo>
                  <a:lnTo>
                    <a:pt x="0" y="4"/>
                  </a:lnTo>
                  <a:lnTo>
                    <a:pt x="1" y="6"/>
                  </a:lnTo>
                  <a:lnTo>
                    <a:pt x="8" y="11"/>
                  </a:lnTo>
                  <a:lnTo>
                    <a:pt x="10" y="12"/>
                  </a:lnTo>
                  <a:lnTo>
                    <a:pt x="13" y="12"/>
                  </a:lnTo>
                  <a:lnTo>
                    <a:pt x="16" y="11"/>
                  </a:lnTo>
                  <a:lnTo>
                    <a:pt x="18" y="10"/>
                  </a:lnTo>
                  <a:lnTo>
                    <a:pt x="19" y="8"/>
                  </a:lnTo>
                  <a:lnTo>
                    <a:pt x="19" y="6"/>
                  </a:lnTo>
                  <a:lnTo>
                    <a:pt x="19" y="4"/>
                  </a:lnTo>
                  <a:lnTo>
                    <a:pt x="18" y="4"/>
                  </a:lnTo>
                  <a:lnTo>
                    <a:pt x="17" y="3"/>
                  </a:lnTo>
                  <a:lnTo>
                    <a:pt x="15" y="2"/>
                  </a:lnTo>
                  <a:lnTo>
                    <a:pt x="13" y="1"/>
                  </a:lnTo>
                  <a:lnTo>
                    <a:pt x="1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5" name="Freeform 4858"/>
            <p:cNvSpPr>
              <a:spLocks/>
            </p:cNvSpPr>
            <p:nvPr/>
          </p:nvSpPr>
          <p:spPr bwMode="auto">
            <a:xfrm>
              <a:off x="4755" y="2670"/>
              <a:ext cx="2" cy="1"/>
            </a:xfrm>
            <a:custGeom>
              <a:avLst/>
              <a:gdLst>
                <a:gd name="T0" fmla="*/ 1 w 3"/>
                <a:gd name="T1" fmla="*/ 0 h 1"/>
                <a:gd name="T2" fmla="*/ 1 w 3"/>
                <a:gd name="T3" fmla="*/ 0 h 1"/>
                <a:gd name="T4" fmla="*/ 0 w 3"/>
                <a:gd name="T5" fmla="*/ 0 h 1"/>
                <a:gd name="T6" fmla="*/ 1 w 3"/>
                <a:gd name="T7" fmla="*/ 1 h 1"/>
                <a:gd name="T8" fmla="*/ 1 w 3"/>
                <a:gd name="T9" fmla="*/ 1 h 1"/>
                <a:gd name="T10" fmla="*/ 1 w 3"/>
                <a:gd name="T11" fmla="*/ 1 h 1"/>
                <a:gd name="T12" fmla="*/ 1 w 3"/>
                <a:gd name="T13" fmla="*/ 1 h 1"/>
                <a:gd name="T14" fmla="*/ 1 w 3"/>
                <a:gd name="T15" fmla="*/ 0 h 1"/>
                <a:gd name="T16" fmla="*/ 1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1" y="0"/>
                  </a:moveTo>
                  <a:lnTo>
                    <a:pt x="1" y="0"/>
                  </a:lnTo>
                  <a:lnTo>
                    <a:pt x="0" y="0"/>
                  </a:lnTo>
                  <a:lnTo>
                    <a:pt x="2" y="1"/>
                  </a:lnTo>
                  <a:lnTo>
                    <a:pt x="3"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6" name="Freeform 4859"/>
            <p:cNvSpPr>
              <a:spLocks/>
            </p:cNvSpPr>
            <p:nvPr/>
          </p:nvSpPr>
          <p:spPr bwMode="auto">
            <a:xfrm>
              <a:off x="4749" y="2658"/>
              <a:ext cx="2" cy="3"/>
            </a:xfrm>
            <a:custGeom>
              <a:avLst/>
              <a:gdLst>
                <a:gd name="T0" fmla="*/ 2 w 2"/>
                <a:gd name="T1" fmla="*/ 0 h 4"/>
                <a:gd name="T2" fmla="*/ 2 w 2"/>
                <a:gd name="T3" fmla="*/ 0 h 4"/>
                <a:gd name="T4" fmla="*/ 0 w 2"/>
                <a:gd name="T5" fmla="*/ 1 h 4"/>
                <a:gd name="T6" fmla="*/ 0 w 2"/>
                <a:gd name="T7" fmla="*/ 2 h 4"/>
                <a:gd name="T8" fmla="*/ 0 w 2"/>
                <a:gd name="T9" fmla="*/ 2 h 4"/>
                <a:gd name="T10" fmla="*/ 2 w 2"/>
                <a:gd name="T11" fmla="*/ 2 h 4"/>
                <a:gd name="T12" fmla="*/ 2 w 2"/>
                <a:gd name="T13" fmla="*/ 2 h 4"/>
                <a:gd name="T14" fmla="*/ 2 w 2"/>
                <a:gd name="T15" fmla="*/ 1 h 4"/>
                <a:gd name="T16" fmla="*/ 2 w 2"/>
                <a:gd name="T17" fmla="*/ 0 h 4"/>
                <a:gd name="T18" fmla="*/ 2 w 2"/>
                <a:gd name="T19" fmla="*/ 0 h 4"/>
                <a:gd name="T20" fmla="*/ 2 w 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2" y="0"/>
                  </a:moveTo>
                  <a:lnTo>
                    <a:pt x="2" y="0"/>
                  </a:lnTo>
                  <a:lnTo>
                    <a:pt x="0" y="1"/>
                  </a:lnTo>
                  <a:lnTo>
                    <a:pt x="0" y="4"/>
                  </a:lnTo>
                  <a:lnTo>
                    <a:pt x="2" y="4"/>
                  </a:lnTo>
                  <a:lnTo>
                    <a:pt x="2"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7" name="Freeform 4860"/>
            <p:cNvSpPr>
              <a:spLocks/>
            </p:cNvSpPr>
            <p:nvPr/>
          </p:nvSpPr>
          <p:spPr bwMode="auto">
            <a:xfrm>
              <a:off x="4750" y="2664"/>
              <a:ext cx="2" cy="1"/>
            </a:xfrm>
            <a:custGeom>
              <a:avLst/>
              <a:gdLst>
                <a:gd name="T0" fmla="*/ 0 w 3"/>
                <a:gd name="T1" fmla="*/ 0 h 2"/>
                <a:gd name="T2" fmla="*/ 0 w 3"/>
                <a:gd name="T3" fmla="*/ 0 h 2"/>
                <a:gd name="T4" fmla="*/ 0 w 3"/>
                <a:gd name="T5" fmla="*/ 1 h 2"/>
                <a:gd name="T6" fmla="*/ 1 w 3"/>
                <a:gd name="T7" fmla="*/ 1 h 2"/>
                <a:gd name="T8" fmla="*/ 1 w 3"/>
                <a:gd name="T9" fmla="*/ 1 h 2"/>
                <a:gd name="T10" fmla="*/ 1 w 3"/>
                <a:gd name="T11" fmla="*/ 1 h 2"/>
                <a:gd name="T12" fmla="*/ 1 w 3"/>
                <a:gd name="T13" fmla="*/ 0 h 2"/>
                <a:gd name="T14" fmla="*/ 1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0" y="2"/>
                  </a:lnTo>
                  <a:lnTo>
                    <a:pt x="1" y="2"/>
                  </a:lnTo>
                  <a:lnTo>
                    <a:pt x="3" y="1"/>
                  </a:lnTo>
                  <a:lnTo>
                    <a:pt x="3" y="0"/>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8" name="Freeform 4861"/>
            <p:cNvSpPr>
              <a:spLocks/>
            </p:cNvSpPr>
            <p:nvPr/>
          </p:nvSpPr>
          <p:spPr bwMode="auto">
            <a:xfrm>
              <a:off x="4752" y="2659"/>
              <a:ext cx="7" cy="7"/>
            </a:xfrm>
            <a:custGeom>
              <a:avLst/>
              <a:gdLst>
                <a:gd name="T0" fmla="*/ 0 w 8"/>
                <a:gd name="T1" fmla="*/ 1 h 9"/>
                <a:gd name="T2" fmla="*/ 0 w 8"/>
                <a:gd name="T3" fmla="*/ 1 h 9"/>
                <a:gd name="T4" fmla="*/ 1 w 8"/>
                <a:gd name="T5" fmla="*/ 2 h 9"/>
                <a:gd name="T6" fmla="*/ 2 w 8"/>
                <a:gd name="T7" fmla="*/ 2 h 9"/>
                <a:gd name="T8" fmla="*/ 2 w 8"/>
                <a:gd name="T9" fmla="*/ 2 h 9"/>
                <a:gd name="T10" fmla="*/ 3 w 8"/>
                <a:gd name="T11" fmla="*/ 2 h 9"/>
                <a:gd name="T12" fmla="*/ 2 w 8"/>
                <a:gd name="T13" fmla="*/ 2 h 9"/>
                <a:gd name="T14" fmla="*/ 2 w 8"/>
                <a:gd name="T15" fmla="*/ 2 h 9"/>
                <a:gd name="T16" fmla="*/ 2 w 8"/>
                <a:gd name="T17" fmla="*/ 2 h 9"/>
                <a:gd name="T18" fmla="*/ 3 w 8"/>
                <a:gd name="T19" fmla="*/ 2 h 9"/>
                <a:gd name="T20" fmla="*/ 3 w 8"/>
                <a:gd name="T21" fmla="*/ 2 h 9"/>
                <a:gd name="T22" fmla="*/ 4 w 8"/>
                <a:gd name="T23" fmla="*/ 2 h 9"/>
                <a:gd name="T24" fmla="*/ 4 w 8"/>
                <a:gd name="T25" fmla="*/ 2 h 9"/>
                <a:gd name="T26" fmla="*/ 4 w 8"/>
                <a:gd name="T27" fmla="*/ 2 h 9"/>
                <a:gd name="T28" fmla="*/ 4 w 8"/>
                <a:gd name="T29" fmla="*/ 2 h 9"/>
                <a:gd name="T30" fmla="*/ 4 w 8"/>
                <a:gd name="T31" fmla="*/ 2 h 9"/>
                <a:gd name="T32" fmla="*/ 4 w 8"/>
                <a:gd name="T33" fmla="*/ 2 h 9"/>
                <a:gd name="T34" fmla="*/ 4 w 8"/>
                <a:gd name="T35" fmla="*/ 2 h 9"/>
                <a:gd name="T36" fmla="*/ 4 w 8"/>
                <a:gd name="T37" fmla="*/ 2 h 9"/>
                <a:gd name="T38" fmla="*/ 4 w 8"/>
                <a:gd name="T39" fmla="*/ 2 h 9"/>
                <a:gd name="T40" fmla="*/ 4 w 8"/>
                <a:gd name="T41" fmla="*/ 2 h 9"/>
                <a:gd name="T42" fmla="*/ 4 w 8"/>
                <a:gd name="T43" fmla="*/ 2 h 9"/>
                <a:gd name="T44" fmla="*/ 4 w 8"/>
                <a:gd name="T45" fmla="*/ 2 h 9"/>
                <a:gd name="T46" fmla="*/ 4 w 8"/>
                <a:gd name="T47" fmla="*/ 1 h 9"/>
                <a:gd name="T48" fmla="*/ 4 w 8"/>
                <a:gd name="T49" fmla="*/ 0 h 9"/>
                <a:gd name="T50" fmla="*/ 3 w 8"/>
                <a:gd name="T51" fmla="*/ 0 h 9"/>
                <a:gd name="T52" fmla="*/ 3 w 8"/>
                <a:gd name="T53" fmla="*/ 0 h 9"/>
                <a:gd name="T54" fmla="*/ 3 w 8"/>
                <a:gd name="T55" fmla="*/ 1 h 9"/>
                <a:gd name="T56" fmla="*/ 2 w 8"/>
                <a:gd name="T57" fmla="*/ 0 h 9"/>
                <a:gd name="T58" fmla="*/ 2 w 8"/>
                <a:gd name="T59" fmla="*/ 0 h 9"/>
                <a:gd name="T60" fmla="*/ 1 w 8"/>
                <a:gd name="T61" fmla="*/ 0 h 9"/>
                <a:gd name="T62" fmla="*/ 0 w 8"/>
                <a:gd name="T63" fmla="*/ 0 h 9"/>
                <a:gd name="T64" fmla="*/ 0 w 8"/>
                <a:gd name="T65" fmla="*/ 1 h 9"/>
                <a:gd name="T66" fmla="*/ 0 w 8"/>
                <a:gd name="T67" fmla="*/ 1 h 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
                <a:gd name="T103" fmla="*/ 0 h 9"/>
                <a:gd name="T104" fmla="*/ 8 w 8"/>
                <a:gd name="T105" fmla="*/ 9 h 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 h="9">
                  <a:moveTo>
                    <a:pt x="0" y="1"/>
                  </a:moveTo>
                  <a:lnTo>
                    <a:pt x="0" y="1"/>
                  </a:lnTo>
                  <a:lnTo>
                    <a:pt x="1" y="4"/>
                  </a:lnTo>
                  <a:lnTo>
                    <a:pt x="2" y="5"/>
                  </a:lnTo>
                  <a:lnTo>
                    <a:pt x="3" y="6"/>
                  </a:lnTo>
                  <a:lnTo>
                    <a:pt x="2" y="6"/>
                  </a:lnTo>
                  <a:lnTo>
                    <a:pt x="2" y="8"/>
                  </a:lnTo>
                  <a:lnTo>
                    <a:pt x="3" y="8"/>
                  </a:lnTo>
                  <a:lnTo>
                    <a:pt x="5" y="8"/>
                  </a:lnTo>
                  <a:lnTo>
                    <a:pt x="6" y="8"/>
                  </a:lnTo>
                  <a:lnTo>
                    <a:pt x="6" y="9"/>
                  </a:lnTo>
                  <a:lnTo>
                    <a:pt x="8" y="8"/>
                  </a:lnTo>
                  <a:lnTo>
                    <a:pt x="7" y="7"/>
                  </a:lnTo>
                  <a:lnTo>
                    <a:pt x="6" y="7"/>
                  </a:lnTo>
                  <a:lnTo>
                    <a:pt x="5" y="5"/>
                  </a:lnTo>
                  <a:lnTo>
                    <a:pt x="4" y="1"/>
                  </a:lnTo>
                  <a:lnTo>
                    <a:pt x="4" y="0"/>
                  </a:lnTo>
                  <a:lnTo>
                    <a:pt x="3" y="0"/>
                  </a:lnTo>
                  <a:lnTo>
                    <a:pt x="3" y="1"/>
                  </a:lnTo>
                  <a:lnTo>
                    <a:pt x="2" y="0"/>
                  </a:lnTo>
                  <a:lnTo>
                    <a:pt x="1"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39" name="Freeform 4862"/>
            <p:cNvSpPr>
              <a:spLocks/>
            </p:cNvSpPr>
            <p:nvPr/>
          </p:nvSpPr>
          <p:spPr bwMode="auto">
            <a:xfrm>
              <a:off x="4761" y="2703"/>
              <a:ext cx="3" cy="0"/>
            </a:xfrm>
            <a:custGeom>
              <a:avLst/>
              <a:gdLst>
                <a:gd name="T0" fmla="*/ 0 w 5"/>
                <a:gd name="T1" fmla="*/ 0 h 1"/>
                <a:gd name="T2" fmla="*/ 0 w 5"/>
                <a:gd name="T3" fmla="*/ 0 h 1"/>
                <a:gd name="T4" fmla="*/ 0 w 5"/>
                <a:gd name="T5" fmla="*/ 0 h 1"/>
                <a:gd name="T6" fmla="*/ 1 w 5"/>
                <a:gd name="T7" fmla="*/ 0 h 1"/>
                <a:gd name="T8" fmla="*/ 1 w 5"/>
                <a:gd name="T9" fmla="*/ 0 h 1"/>
                <a:gd name="T10" fmla="*/ 1 w 5"/>
                <a:gd name="T11" fmla="*/ 0 h 1"/>
                <a:gd name="T12" fmla="*/ 1 w 5"/>
                <a:gd name="T13" fmla="*/ 0 h 1"/>
                <a:gd name="T14" fmla="*/ 0 w 5"/>
                <a:gd name="T15" fmla="*/ 0 h 1"/>
                <a:gd name="T16" fmla="*/ 0 w 5"/>
                <a:gd name="T17" fmla="*/ 0 h 1"/>
                <a:gd name="T18" fmla="*/ 0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0" y="1"/>
                  </a:moveTo>
                  <a:lnTo>
                    <a:pt x="0" y="1"/>
                  </a:lnTo>
                  <a:lnTo>
                    <a:pt x="1" y="1"/>
                  </a:lnTo>
                  <a:lnTo>
                    <a:pt x="5" y="0"/>
                  </a:lnTo>
                  <a:lnTo>
                    <a:pt x="2" y="0"/>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0" name="Freeform 4863"/>
            <p:cNvSpPr>
              <a:spLocks/>
            </p:cNvSpPr>
            <p:nvPr/>
          </p:nvSpPr>
          <p:spPr bwMode="auto">
            <a:xfrm>
              <a:off x="4767" y="2702"/>
              <a:ext cx="1" cy="1"/>
            </a:xfrm>
            <a:custGeom>
              <a:avLst/>
              <a:gdLst>
                <a:gd name="T0" fmla="*/ 0 w 2"/>
                <a:gd name="T1" fmla="*/ 0 h 1"/>
                <a:gd name="T2" fmla="*/ 0 w 2"/>
                <a:gd name="T3" fmla="*/ 0 h 1"/>
                <a:gd name="T4" fmla="*/ 0 w 2"/>
                <a:gd name="T5" fmla="*/ 0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0"/>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1" name="Freeform 4864"/>
            <p:cNvSpPr>
              <a:spLocks/>
            </p:cNvSpPr>
            <p:nvPr/>
          </p:nvSpPr>
          <p:spPr bwMode="auto">
            <a:xfrm>
              <a:off x="4769" y="2701"/>
              <a:ext cx="1" cy="2"/>
            </a:xfrm>
            <a:custGeom>
              <a:avLst/>
              <a:gdLst>
                <a:gd name="T0" fmla="*/ 1 w 1"/>
                <a:gd name="T1" fmla="*/ 2 h 2"/>
                <a:gd name="T2" fmla="*/ 1 w 1"/>
                <a:gd name="T3" fmla="*/ 2 h 2"/>
                <a:gd name="T4" fmla="*/ 1 w 1"/>
                <a:gd name="T5" fmla="*/ 1 h 2"/>
                <a:gd name="T6" fmla="*/ 1 w 1"/>
                <a:gd name="T7" fmla="*/ 1 h 2"/>
                <a:gd name="T8" fmla="*/ 0 w 1"/>
                <a:gd name="T9" fmla="*/ 0 h 2"/>
                <a:gd name="T10" fmla="*/ 0 w 1"/>
                <a:gd name="T11" fmla="*/ 0 h 2"/>
                <a:gd name="T12" fmla="*/ 0 w 1"/>
                <a:gd name="T13" fmla="*/ 1 h 2"/>
                <a:gd name="T14" fmla="*/ 1 w 1"/>
                <a:gd name="T15" fmla="*/ 2 h 2"/>
                <a:gd name="T16" fmla="*/ 1 w 1"/>
                <a:gd name="T17" fmla="*/ 2 h 2"/>
                <a:gd name="T18" fmla="*/ 1 w 1"/>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2"/>
                  </a:moveTo>
                  <a:lnTo>
                    <a:pt x="1" y="2"/>
                  </a:lnTo>
                  <a:lnTo>
                    <a:pt x="1" y="1"/>
                  </a:lnTo>
                  <a:lnTo>
                    <a:pt x="0" y="0"/>
                  </a:lnTo>
                  <a:lnTo>
                    <a:pt x="0" y="1"/>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2" name="Freeform 4865"/>
            <p:cNvSpPr>
              <a:spLocks/>
            </p:cNvSpPr>
            <p:nvPr/>
          </p:nvSpPr>
          <p:spPr bwMode="auto">
            <a:xfrm>
              <a:off x="4759" y="2691"/>
              <a:ext cx="39" cy="14"/>
            </a:xfrm>
            <a:custGeom>
              <a:avLst/>
              <a:gdLst>
                <a:gd name="T0" fmla="*/ 2 w 49"/>
                <a:gd name="T1" fmla="*/ 2 h 17"/>
                <a:gd name="T2" fmla="*/ 2 w 49"/>
                <a:gd name="T3" fmla="*/ 2 h 17"/>
                <a:gd name="T4" fmla="*/ 2 w 49"/>
                <a:gd name="T5" fmla="*/ 2 h 17"/>
                <a:gd name="T6" fmla="*/ 0 w 49"/>
                <a:gd name="T7" fmla="*/ 2 h 17"/>
                <a:gd name="T8" fmla="*/ 0 w 49"/>
                <a:gd name="T9" fmla="*/ 2 h 17"/>
                <a:gd name="T10" fmla="*/ 1 w 49"/>
                <a:gd name="T11" fmla="*/ 2 h 17"/>
                <a:gd name="T12" fmla="*/ 2 w 49"/>
                <a:gd name="T13" fmla="*/ 2 h 17"/>
                <a:gd name="T14" fmla="*/ 2 w 49"/>
                <a:gd name="T15" fmla="*/ 2 h 17"/>
                <a:gd name="T16" fmla="*/ 2 w 49"/>
                <a:gd name="T17" fmla="*/ 2 h 17"/>
                <a:gd name="T18" fmla="*/ 2 w 49"/>
                <a:gd name="T19" fmla="*/ 2 h 17"/>
                <a:gd name="T20" fmla="*/ 2 w 49"/>
                <a:gd name="T21" fmla="*/ 2 h 17"/>
                <a:gd name="T22" fmla="*/ 2 w 49"/>
                <a:gd name="T23" fmla="*/ 2 h 17"/>
                <a:gd name="T24" fmla="*/ 2 w 49"/>
                <a:gd name="T25" fmla="*/ 2 h 17"/>
                <a:gd name="T26" fmla="*/ 2 w 49"/>
                <a:gd name="T27" fmla="*/ 2 h 17"/>
                <a:gd name="T28" fmla="*/ 2 w 49"/>
                <a:gd name="T29" fmla="*/ 2 h 17"/>
                <a:gd name="T30" fmla="*/ 2 w 49"/>
                <a:gd name="T31" fmla="*/ 2 h 17"/>
                <a:gd name="T32" fmla="*/ 2 w 49"/>
                <a:gd name="T33" fmla="*/ 2 h 17"/>
                <a:gd name="T34" fmla="*/ 2 w 49"/>
                <a:gd name="T35" fmla="*/ 2 h 17"/>
                <a:gd name="T36" fmla="*/ 2 w 49"/>
                <a:gd name="T37" fmla="*/ 2 h 17"/>
                <a:gd name="T38" fmla="*/ 2 w 49"/>
                <a:gd name="T39" fmla="*/ 2 h 17"/>
                <a:gd name="T40" fmla="*/ 2 w 49"/>
                <a:gd name="T41" fmla="*/ 2 h 17"/>
                <a:gd name="T42" fmla="*/ 2 w 49"/>
                <a:gd name="T43" fmla="*/ 2 h 17"/>
                <a:gd name="T44" fmla="*/ 3 w 49"/>
                <a:gd name="T45" fmla="*/ 2 h 17"/>
                <a:gd name="T46" fmla="*/ 4 w 49"/>
                <a:gd name="T47" fmla="*/ 2 h 17"/>
                <a:gd name="T48" fmla="*/ 4 w 49"/>
                <a:gd name="T49" fmla="*/ 2 h 17"/>
                <a:gd name="T50" fmla="*/ 4 w 49"/>
                <a:gd name="T51" fmla="*/ 2 h 17"/>
                <a:gd name="T52" fmla="*/ 4 w 49"/>
                <a:gd name="T53" fmla="*/ 2 h 17"/>
                <a:gd name="T54" fmla="*/ 4 w 49"/>
                <a:gd name="T55" fmla="*/ 2 h 17"/>
                <a:gd name="T56" fmla="*/ 4 w 49"/>
                <a:gd name="T57" fmla="*/ 2 h 17"/>
                <a:gd name="T58" fmla="*/ 3 w 49"/>
                <a:gd name="T59" fmla="*/ 2 h 17"/>
                <a:gd name="T60" fmla="*/ 3 w 49"/>
                <a:gd name="T61" fmla="*/ 2 h 17"/>
                <a:gd name="T62" fmla="*/ 2 w 49"/>
                <a:gd name="T63" fmla="*/ 2 h 17"/>
                <a:gd name="T64" fmla="*/ 2 w 49"/>
                <a:gd name="T65" fmla="*/ 1 h 17"/>
                <a:gd name="T66" fmla="*/ 2 w 49"/>
                <a:gd name="T67" fmla="*/ 2 h 17"/>
                <a:gd name="T68" fmla="*/ 2 w 49"/>
                <a:gd name="T69" fmla="*/ 2 h 17"/>
                <a:gd name="T70" fmla="*/ 2 w 49"/>
                <a:gd name="T71" fmla="*/ 2 h 17"/>
                <a:gd name="T72" fmla="*/ 2 w 49"/>
                <a:gd name="T73" fmla="*/ 1 h 17"/>
                <a:gd name="T74" fmla="*/ 2 w 49"/>
                <a:gd name="T75" fmla="*/ 2 h 17"/>
                <a:gd name="T76" fmla="*/ 2 w 49"/>
                <a:gd name="T77" fmla="*/ 2 h 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9"/>
                <a:gd name="T118" fmla="*/ 0 h 17"/>
                <a:gd name="T119" fmla="*/ 49 w 49"/>
                <a:gd name="T120" fmla="*/ 17 h 1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9" h="17">
                  <a:moveTo>
                    <a:pt x="8" y="2"/>
                  </a:moveTo>
                  <a:lnTo>
                    <a:pt x="8" y="2"/>
                  </a:lnTo>
                  <a:lnTo>
                    <a:pt x="6" y="2"/>
                  </a:lnTo>
                  <a:lnTo>
                    <a:pt x="4" y="3"/>
                  </a:lnTo>
                  <a:lnTo>
                    <a:pt x="3" y="5"/>
                  </a:lnTo>
                  <a:lnTo>
                    <a:pt x="1" y="6"/>
                  </a:lnTo>
                  <a:lnTo>
                    <a:pt x="0" y="7"/>
                  </a:lnTo>
                  <a:lnTo>
                    <a:pt x="0" y="8"/>
                  </a:lnTo>
                  <a:lnTo>
                    <a:pt x="1" y="11"/>
                  </a:lnTo>
                  <a:lnTo>
                    <a:pt x="1" y="12"/>
                  </a:lnTo>
                  <a:lnTo>
                    <a:pt x="2" y="11"/>
                  </a:lnTo>
                  <a:lnTo>
                    <a:pt x="3" y="9"/>
                  </a:lnTo>
                  <a:lnTo>
                    <a:pt x="4" y="6"/>
                  </a:lnTo>
                  <a:lnTo>
                    <a:pt x="6" y="6"/>
                  </a:lnTo>
                  <a:lnTo>
                    <a:pt x="6" y="8"/>
                  </a:lnTo>
                  <a:lnTo>
                    <a:pt x="7" y="8"/>
                  </a:lnTo>
                  <a:lnTo>
                    <a:pt x="8" y="9"/>
                  </a:lnTo>
                  <a:lnTo>
                    <a:pt x="9" y="10"/>
                  </a:lnTo>
                  <a:lnTo>
                    <a:pt x="11" y="12"/>
                  </a:lnTo>
                  <a:lnTo>
                    <a:pt x="12" y="11"/>
                  </a:lnTo>
                  <a:lnTo>
                    <a:pt x="14" y="10"/>
                  </a:lnTo>
                  <a:lnTo>
                    <a:pt x="17" y="8"/>
                  </a:lnTo>
                  <a:lnTo>
                    <a:pt x="18" y="9"/>
                  </a:lnTo>
                  <a:lnTo>
                    <a:pt x="21" y="10"/>
                  </a:lnTo>
                  <a:lnTo>
                    <a:pt x="25" y="11"/>
                  </a:lnTo>
                  <a:lnTo>
                    <a:pt x="26" y="11"/>
                  </a:lnTo>
                  <a:lnTo>
                    <a:pt x="27" y="11"/>
                  </a:lnTo>
                  <a:lnTo>
                    <a:pt x="27" y="10"/>
                  </a:lnTo>
                  <a:lnTo>
                    <a:pt x="27" y="9"/>
                  </a:lnTo>
                  <a:lnTo>
                    <a:pt x="29" y="9"/>
                  </a:lnTo>
                  <a:lnTo>
                    <a:pt x="36" y="11"/>
                  </a:lnTo>
                  <a:lnTo>
                    <a:pt x="39" y="12"/>
                  </a:lnTo>
                  <a:lnTo>
                    <a:pt x="42" y="14"/>
                  </a:lnTo>
                  <a:lnTo>
                    <a:pt x="48" y="17"/>
                  </a:lnTo>
                  <a:lnTo>
                    <a:pt x="49" y="17"/>
                  </a:lnTo>
                  <a:lnTo>
                    <a:pt x="49" y="15"/>
                  </a:lnTo>
                  <a:lnTo>
                    <a:pt x="48" y="11"/>
                  </a:lnTo>
                  <a:lnTo>
                    <a:pt x="46" y="11"/>
                  </a:lnTo>
                  <a:lnTo>
                    <a:pt x="45" y="9"/>
                  </a:lnTo>
                  <a:lnTo>
                    <a:pt x="44" y="8"/>
                  </a:lnTo>
                  <a:lnTo>
                    <a:pt x="42" y="5"/>
                  </a:lnTo>
                  <a:lnTo>
                    <a:pt x="40" y="3"/>
                  </a:lnTo>
                  <a:lnTo>
                    <a:pt x="38" y="3"/>
                  </a:lnTo>
                  <a:lnTo>
                    <a:pt x="34" y="3"/>
                  </a:lnTo>
                  <a:lnTo>
                    <a:pt x="30" y="2"/>
                  </a:lnTo>
                  <a:lnTo>
                    <a:pt x="28" y="1"/>
                  </a:lnTo>
                  <a:lnTo>
                    <a:pt x="25" y="2"/>
                  </a:lnTo>
                  <a:lnTo>
                    <a:pt x="21" y="3"/>
                  </a:lnTo>
                  <a:lnTo>
                    <a:pt x="20" y="3"/>
                  </a:lnTo>
                  <a:lnTo>
                    <a:pt x="20" y="2"/>
                  </a:lnTo>
                  <a:lnTo>
                    <a:pt x="20" y="0"/>
                  </a:lnTo>
                  <a:lnTo>
                    <a:pt x="18" y="1"/>
                  </a:lnTo>
                  <a:lnTo>
                    <a:pt x="14" y="2"/>
                  </a:lnTo>
                  <a:lnTo>
                    <a:pt x="8"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3" name="Freeform 4866"/>
            <p:cNvSpPr>
              <a:spLocks/>
            </p:cNvSpPr>
            <p:nvPr/>
          </p:nvSpPr>
          <p:spPr bwMode="auto">
            <a:xfrm>
              <a:off x="4783" y="2677"/>
              <a:ext cx="9" cy="5"/>
            </a:xfrm>
            <a:custGeom>
              <a:avLst/>
              <a:gdLst>
                <a:gd name="T0" fmla="*/ 0 w 10"/>
                <a:gd name="T1" fmla="*/ 3 h 6"/>
                <a:gd name="T2" fmla="*/ 0 w 10"/>
                <a:gd name="T3" fmla="*/ 3 h 6"/>
                <a:gd name="T4" fmla="*/ 5 w 10"/>
                <a:gd name="T5" fmla="*/ 3 h 6"/>
                <a:gd name="T6" fmla="*/ 5 w 10"/>
                <a:gd name="T7" fmla="*/ 3 h 6"/>
                <a:gd name="T8" fmla="*/ 5 w 10"/>
                <a:gd name="T9" fmla="*/ 3 h 6"/>
                <a:gd name="T10" fmla="*/ 5 w 10"/>
                <a:gd name="T11" fmla="*/ 3 h 6"/>
                <a:gd name="T12" fmla="*/ 5 w 10"/>
                <a:gd name="T13" fmla="*/ 3 h 6"/>
                <a:gd name="T14" fmla="*/ 5 w 10"/>
                <a:gd name="T15" fmla="*/ 3 h 6"/>
                <a:gd name="T16" fmla="*/ 5 w 10"/>
                <a:gd name="T17" fmla="*/ 3 h 6"/>
                <a:gd name="T18" fmla="*/ 5 w 10"/>
                <a:gd name="T19" fmla="*/ 3 h 6"/>
                <a:gd name="T20" fmla="*/ 5 w 10"/>
                <a:gd name="T21" fmla="*/ 3 h 6"/>
                <a:gd name="T22" fmla="*/ 5 w 10"/>
                <a:gd name="T23" fmla="*/ 1 h 6"/>
                <a:gd name="T24" fmla="*/ 5 w 10"/>
                <a:gd name="T25" fmla="*/ 1 h 6"/>
                <a:gd name="T26" fmla="*/ 5 w 10"/>
                <a:gd name="T27" fmla="*/ 0 h 6"/>
                <a:gd name="T28" fmla="*/ 5 w 10"/>
                <a:gd name="T29" fmla="*/ 0 h 6"/>
                <a:gd name="T30" fmla="*/ 5 w 10"/>
                <a:gd name="T31" fmla="*/ 0 h 6"/>
                <a:gd name="T32" fmla="*/ 1 w 10"/>
                <a:gd name="T33" fmla="*/ 2 h 6"/>
                <a:gd name="T34" fmla="*/ 1 w 10"/>
                <a:gd name="T35" fmla="*/ 2 h 6"/>
                <a:gd name="T36" fmla="*/ 0 w 10"/>
                <a:gd name="T37" fmla="*/ 3 h 6"/>
                <a:gd name="T38" fmla="*/ 0 w 10"/>
                <a:gd name="T39" fmla="*/ 3 h 6"/>
                <a:gd name="T40" fmla="*/ 0 w 10"/>
                <a:gd name="T41" fmla="*/ 3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0" y="3"/>
                  </a:moveTo>
                  <a:lnTo>
                    <a:pt x="0" y="3"/>
                  </a:lnTo>
                  <a:lnTo>
                    <a:pt x="6" y="6"/>
                  </a:lnTo>
                  <a:lnTo>
                    <a:pt x="7" y="6"/>
                  </a:lnTo>
                  <a:lnTo>
                    <a:pt x="8" y="5"/>
                  </a:lnTo>
                  <a:lnTo>
                    <a:pt x="9" y="4"/>
                  </a:lnTo>
                  <a:lnTo>
                    <a:pt x="10" y="4"/>
                  </a:lnTo>
                  <a:lnTo>
                    <a:pt x="10" y="3"/>
                  </a:lnTo>
                  <a:lnTo>
                    <a:pt x="10" y="1"/>
                  </a:lnTo>
                  <a:lnTo>
                    <a:pt x="9" y="0"/>
                  </a:lnTo>
                  <a:lnTo>
                    <a:pt x="8" y="0"/>
                  </a:lnTo>
                  <a:lnTo>
                    <a:pt x="1" y="2"/>
                  </a:lnTo>
                  <a:lnTo>
                    <a:pt x="0"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4" name="Freeform 4867"/>
            <p:cNvSpPr>
              <a:spLocks/>
            </p:cNvSpPr>
            <p:nvPr/>
          </p:nvSpPr>
          <p:spPr bwMode="auto">
            <a:xfrm>
              <a:off x="4753" y="2627"/>
              <a:ext cx="19" cy="39"/>
            </a:xfrm>
            <a:custGeom>
              <a:avLst/>
              <a:gdLst>
                <a:gd name="T0" fmla="*/ 2 w 23"/>
                <a:gd name="T1" fmla="*/ 2 h 48"/>
                <a:gd name="T2" fmla="*/ 0 w 23"/>
                <a:gd name="T3" fmla="*/ 2 h 48"/>
                <a:gd name="T4" fmla="*/ 1 w 23"/>
                <a:gd name="T5" fmla="*/ 2 h 48"/>
                <a:gd name="T6" fmla="*/ 2 w 23"/>
                <a:gd name="T7" fmla="*/ 2 h 48"/>
                <a:gd name="T8" fmla="*/ 2 w 23"/>
                <a:gd name="T9" fmla="*/ 2 h 48"/>
                <a:gd name="T10" fmla="*/ 2 w 23"/>
                <a:gd name="T11" fmla="*/ 2 h 48"/>
                <a:gd name="T12" fmla="*/ 2 w 23"/>
                <a:gd name="T13" fmla="*/ 3 h 48"/>
                <a:gd name="T14" fmla="*/ 2 w 23"/>
                <a:gd name="T15" fmla="*/ 4 h 48"/>
                <a:gd name="T16" fmla="*/ 2 w 23"/>
                <a:gd name="T17" fmla="*/ 4 h 48"/>
                <a:gd name="T18" fmla="*/ 2 w 23"/>
                <a:gd name="T19" fmla="*/ 5 h 48"/>
                <a:gd name="T20" fmla="*/ 2 w 23"/>
                <a:gd name="T21" fmla="*/ 5 h 48"/>
                <a:gd name="T22" fmla="*/ 2 w 23"/>
                <a:gd name="T23" fmla="*/ 5 h 48"/>
                <a:gd name="T24" fmla="*/ 2 w 23"/>
                <a:gd name="T25" fmla="*/ 5 h 48"/>
                <a:gd name="T26" fmla="*/ 2 w 23"/>
                <a:gd name="T27" fmla="*/ 4 h 48"/>
                <a:gd name="T28" fmla="*/ 2 w 23"/>
                <a:gd name="T29" fmla="*/ 4 h 48"/>
                <a:gd name="T30" fmla="*/ 2 w 23"/>
                <a:gd name="T31" fmla="*/ 3 h 48"/>
                <a:gd name="T32" fmla="*/ 2 w 23"/>
                <a:gd name="T33" fmla="*/ 3 h 48"/>
                <a:gd name="T34" fmla="*/ 2 w 23"/>
                <a:gd name="T35" fmla="*/ 2 h 48"/>
                <a:gd name="T36" fmla="*/ 2 w 23"/>
                <a:gd name="T37" fmla="*/ 3 h 48"/>
                <a:gd name="T38" fmla="*/ 2 w 23"/>
                <a:gd name="T39" fmla="*/ 3 h 48"/>
                <a:gd name="T40" fmla="*/ 2 w 23"/>
                <a:gd name="T41" fmla="*/ 3 h 48"/>
                <a:gd name="T42" fmla="*/ 2 w 23"/>
                <a:gd name="T43" fmla="*/ 3 h 48"/>
                <a:gd name="T44" fmla="*/ 2 w 23"/>
                <a:gd name="T45" fmla="*/ 2 h 48"/>
                <a:gd name="T46" fmla="*/ 2 w 23"/>
                <a:gd name="T47" fmla="*/ 2 h 48"/>
                <a:gd name="T48" fmla="*/ 2 w 23"/>
                <a:gd name="T49" fmla="*/ 2 h 48"/>
                <a:gd name="T50" fmla="*/ 2 w 23"/>
                <a:gd name="T51" fmla="*/ 2 h 48"/>
                <a:gd name="T52" fmla="*/ 2 w 23"/>
                <a:gd name="T53" fmla="*/ 2 h 48"/>
                <a:gd name="T54" fmla="*/ 2 w 23"/>
                <a:gd name="T55" fmla="*/ 2 h 48"/>
                <a:gd name="T56" fmla="*/ 2 w 23"/>
                <a:gd name="T57" fmla="*/ 2 h 48"/>
                <a:gd name="T58" fmla="*/ 2 w 23"/>
                <a:gd name="T59" fmla="*/ 2 h 48"/>
                <a:gd name="T60" fmla="*/ 2 w 23"/>
                <a:gd name="T61" fmla="*/ 2 h 48"/>
                <a:gd name="T62" fmla="*/ 2 w 23"/>
                <a:gd name="T63" fmla="*/ 2 h 48"/>
                <a:gd name="T64" fmla="*/ 2 w 23"/>
                <a:gd name="T65" fmla="*/ 2 h 48"/>
                <a:gd name="T66" fmla="*/ 2 w 23"/>
                <a:gd name="T67" fmla="*/ 2 h 48"/>
                <a:gd name="T68" fmla="*/ 2 w 23"/>
                <a:gd name="T69" fmla="*/ 2 h 48"/>
                <a:gd name="T70" fmla="*/ 2 w 23"/>
                <a:gd name="T71" fmla="*/ 2 h 48"/>
                <a:gd name="T72" fmla="*/ 2 w 23"/>
                <a:gd name="T73" fmla="*/ 2 h 48"/>
                <a:gd name="T74" fmla="*/ 2 w 23"/>
                <a:gd name="T75" fmla="*/ 2 h 48"/>
                <a:gd name="T76" fmla="*/ 2 w 23"/>
                <a:gd name="T77" fmla="*/ 2 h 48"/>
                <a:gd name="T78" fmla="*/ 2 w 23"/>
                <a:gd name="T79" fmla="*/ 2 h 48"/>
                <a:gd name="T80" fmla="*/ 2 w 23"/>
                <a:gd name="T81" fmla="*/ 2 h 48"/>
                <a:gd name="T82" fmla="*/ 2 w 23"/>
                <a:gd name="T83" fmla="*/ 2 h 48"/>
                <a:gd name="T84" fmla="*/ 2 w 23"/>
                <a:gd name="T85" fmla="*/ 2 h 48"/>
                <a:gd name="T86" fmla="*/ 2 w 23"/>
                <a:gd name="T87" fmla="*/ 2 h 48"/>
                <a:gd name="T88" fmla="*/ 2 w 23"/>
                <a:gd name="T89" fmla="*/ 1 h 48"/>
                <a:gd name="T90" fmla="*/ 2 w 23"/>
                <a:gd name="T91" fmla="*/ 0 h 48"/>
                <a:gd name="T92" fmla="*/ 2 w 23"/>
                <a:gd name="T93" fmla="*/ 2 h 48"/>
                <a:gd name="T94" fmla="*/ 2 w 23"/>
                <a:gd name="T95" fmla="*/ 2 h 48"/>
                <a:gd name="T96" fmla="*/ 2 w 23"/>
                <a:gd name="T97" fmla="*/ 2 h 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48"/>
                <a:gd name="T149" fmla="*/ 23 w 23"/>
                <a:gd name="T150" fmla="*/ 48 h 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48">
                  <a:moveTo>
                    <a:pt x="2" y="11"/>
                  </a:moveTo>
                  <a:lnTo>
                    <a:pt x="2" y="11"/>
                  </a:lnTo>
                  <a:lnTo>
                    <a:pt x="1" y="14"/>
                  </a:lnTo>
                  <a:lnTo>
                    <a:pt x="0" y="16"/>
                  </a:lnTo>
                  <a:lnTo>
                    <a:pt x="1" y="17"/>
                  </a:lnTo>
                  <a:lnTo>
                    <a:pt x="3" y="19"/>
                  </a:lnTo>
                  <a:lnTo>
                    <a:pt x="4" y="20"/>
                  </a:lnTo>
                  <a:lnTo>
                    <a:pt x="3" y="22"/>
                  </a:lnTo>
                  <a:lnTo>
                    <a:pt x="3" y="24"/>
                  </a:lnTo>
                  <a:lnTo>
                    <a:pt x="4" y="26"/>
                  </a:lnTo>
                  <a:lnTo>
                    <a:pt x="5" y="30"/>
                  </a:lnTo>
                  <a:lnTo>
                    <a:pt x="5" y="33"/>
                  </a:lnTo>
                  <a:lnTo>
                    <a:pt x="5" y="36"/>
                  </a:lnTo>
                  <a:lnTo>
                    <a:pt x="5" y="39"/>
                  </a:lnTo>
                  <a:lnTo>
                    <a:pt x="7" y="42"/>
                  </a:lnTo>
                  <a:lnTo>
                    <a:pt x="13" y="47"/>
                  </a:lnTo>
                  <a:lnTo>
                    <a:pt x="16" y="48"/>
                  </a:lnTo>
                  <a:lnTo>
                    <a:pt x="17" y="48"/>
                  </a:lnTo>
                  <a:lnTo>
                    <a:pt x="16" y="47"/>
                  </a:lnTo>
                  <a:lnTo>
                    <a:pt x="9" y="36"/>
                  </a:lnTo>
                  <a:lnTo>
                    <a:pt x="8" y="35"/>
                  </a:lnTo>
                  <a:lnTo>
                    <a:pt x="8" y="33"/>
                  </a:lnTo>
                  <a:lnTo>
                    <a:pt x="8" y="31"/>
                  </a:lnTo>
                  <a:lnTo>
                    <a:pt x="8" y="29"/>
                  </a:lnTo>
                  <a:lnTo>
                    <a:pt x="8" y="28"/>
                  </a:lnTo>
                  <a:lnTo>
                    <a:pt x="9" y="26"/>
                  </a:lnTo>
                  <a:lnTo>
                    <a:pt x="10" y="28"/>
                  </a:lnTo>
                  <a:lnTo>
                    <a:pt x="21" y="30"/>
                  </a:lnTo>
                  <a:lnTo>
                    <a:pt x="23" y="30"/>
                  </a:lnTo>
                  <a:lnTo>
                    <a:pt x="22" y="29"/>
                  </a:lnTo>
                  <a:lnTo>
                    <a:pt x="19" y="25"/>
                  </a:lnTo>
                  <a:lnTo>
                    <a:pt x="16" y="24"/>
                  </a:lnTo>
                  <a:lnTo>
                    <a:pt x="14" y="22"/>
                  </a:lnTo>
                  <a:lnTo>
                    <a:pt x="14" y="21"/>
                  </a:lnTo>
                  <a:lnTo>
                    <a:pt x="16" y="19"/>
                  </a:lnTo>
                  <a:lnTo>
                    <a:pt x="20" y="17"/>
                  </a:lnTo>
                  <a:lnTo>
                    <a:pt x="21" y="15"/>
                  </a:lnTo>
                  <a:lnTo>
                    <a:pt x="22" y="12"/>
                  </a:lnTo>
                  <a:lnTo>
                    <a:pt x="21" y="11"/>
                  </a:lnTo>
                  <a:lnTo>
                    <a:pt x="21" y="9"/>
                  </a:lnTo>
                  <a:lnTo>
                    <a:pt x="20" y="9"/>
                  </a:lnTo>
                  <a:lnTo>
                    <a:pt x="17" y="9"/>
                  </a:lnTo>
                  <a:lnTo>
                    <a:pt x="14" y="10"/>
                  </a:lnTo>
                  <a:lnTo>
                    <a:pt x="11" y="12"/>
                  </a:lnTo>
                  <a:lnTo>
                    <a:pt x="11" y="14"/>
                  </a:lnTo>
                  <a:lnTo>
                    <a:pt x="11" y="15"/>
                  </a:lnTo>
                  <a:lnTo>
                    <a:pt x="13" y="16"/>
                  </a:lnTo>
                  <a:lnTo>
                    <a:pt x="11" y="16"/>
                  </a:lnTo>
                  <a:lnTo>
                    <a:pt x="10" y="17"/>
                  </a:lnTo>
                  <a:lnTo>
                    <a:pt x="9" y="18"/>
                  </a:lnTo>
                  <a:lnTo>
                    <a:pt x="8" y="21"/>
                  </a:lnTo>
                  <a:lnTo>
                    <a:pt x="6" y="21"/>
                  </a:lnTo>
                  <a:lnTo>
                    <a:pt x="5" y="19"/>
                  </a:lnTo>
                  <a:lnTo>
                    <a:pt x="6" y="17"/>
                  </a:lnTo>
                  <a:lnTo>
                    <a:pt x="8" y="16"/>
                  </a:lnTo>
                  <a:lnTo>
                    <a:pt x="9" y="14"/>
                  </a:lnTo>
                  <a:lnTo>
                    <a:pt x="10" y="11"/>
                  </a:lnTo>
                  <a:lnTo>
                    <a:pt x="9" y="6"/>
                  </a:lnTo>
                  <a:lnTo>
                    <a:pt x="8" y="5"/>
                  </a:lnTo>
                  <a:lnTo>
                    <a:pt x="8" y="4"/>
                  </a:lnTo>
                  <a:lnTo>
                    <a:pt x="9" y="3"/>
                  </a:lnTo>
                  <a:lnTo>
                    <a:pt x="10" y="1"/>
                  </a:lnTo>
                  <a:lnTo>
                    <a:pt x="10" y="0"/>
                  </a:lnTo>
                  <a:lnTo>
                    <a:pt x="9" y="0"/>
                  </a:lnTo>
                  <a:lnTo>
                    <a:pt x="6" y="3"/>
                  </a:lnTo>
                  <a:lnTo>
                    <a:pt x="4" y="6"/>
                  </a:lnTo>
                  <a:lnTo>
                    <a:pt x="3" y="8"/>
                  </a:lnTo>
                  <a:lnTo>
                    <a:pt x="2" y="1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5" name="Freeform 4868"/>
            <p:cNvSpPr>
              <a:spLocks/>
            </p:cNvSpPr>
            <p:nvPr/>
          </p:nvSpPr>
          <p:spPr bwMode="auto">
            <a:xfrm>
              <a:off x="4753" y="2645"/>
              <a:ext cx="1" cy="1"/>
            </a:xfrm>
            <a:custGeom>
              <a:avLst/>
              <a:gdLst>
                <a:gd name="T0" fmla="*/ 1 w 1"/>
                <a:gd name="T1" fmla="*/ 0 h 2"/>
                <a:gd name="T2" fmla="*/ 1 w 1"/>
                <a:gd name="T3" fmla="*/ 0 h 2"/>
                <a:gd name="T4" fmla="*/ 1 w 1"/>
                <a:gd name="T5" fmla="*/ 0 h 2"/>
                <a:gd name="T6" fmla="*/ 0 w 1"/>
                <a:gd name="T7" fmla="*/ 1 h 2"/>
                <a:gd name="T8" fmla="*/ 0 w 1"/>
                <a:gd name="T9" fmla="*/ 1 h 2"/>
                <a:gd name="T10" fmla="*/ 0 w 1"/>
                <a:gd name="T11" fmla="*/ 1 h 2"/>
                <a:gd name="T12" fmla="*/ 0 w 1"/>
                <a:gd name="T13" fmla="*/ 1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1"/>
                  </a:lnTo>
                  <a:lnTo>
                    <a:pt x="0" y="2"/>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6" name="Freeform 4869"/>
            <p:cNvSpPr>
              <a:spLocks/>
            </p:cNvSpPr>
            <p:nvPr/>
          </p:nvSpPr>
          <p:spPr bwMode="auto">
            <a:xfrm>
              <a:off x="4778" y="2655"/>
              <a:ext cx="3" cy="2"/>
            </a:xfrm>
            <a:custGeom>
              <a:avLst/>
              <a:gdLst>
                <a:gd name="T0" fmla="*/ 0 w 4"/>
                <a:gd name="T1" fmla="*/ 0 h 3"/>
                <a:gd name="T2" fmla="*/ 0 w 4"/>
                <a:gd name="T3" fmla="*/ 0 h 3"/>
                <a:gd name="T4" fmla="*/ 2 w 4"/>
                <a:gd name="T5" fmla="*/ 1 h 3"/>
                <a:gd name="T6" fmla="*/ 2 w 4"/>
                <a:gd name="T7" fmla="*/ 1 h 3"/>
                <a:gd name="T8" fmla="*/ 2 w 4"/>
                <a:gd name="T9" fmla="*/ 1 h 3"/>
                <a:gd name="T10" fmla="*/ 2 w 4"/>
                <a:gd name="T11" fmla="*/ 1 h 3"/>
                <a:gd name="T12" fmla="*/ 0 w 4"/>
                <a:gd name="T13" fmla="*/ 0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0" y="0"/>
                  </a:lnTo>
                  <a:lnTo>
                    <a:pt x="4" y="3"/>
                  </a:lnTo>
                  <a:lnTo>
                    <a:pt x="3" y="2"/>
                  </a:lnTo>
                  <a:lnTo>
                    <a:pt x="2"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7" name="Freeform 4870"/>
            <p:cNvSpPr>
              <a:spLocks/>
            </p:cNvSpPr>
            <p:nvPr/>
          </p:nvSpPr>
          <p:spPr bwMode="auto">
            <a:xfrm>
              <a:off x="4764" y="2620"/>
              <a:ext cx="5" cy="8"/>
            </a:xfrm>
            <a:custGeom>
              <a:avLst/>
              <a:gdLst>
                <a:gd name="T0" fmla="*/ 0 w 6"/>
                <a:gd name="T1" fmla="*/ 2 h 10"/>
                <a:gd name="T2" fmla="*/ 0 w 6"/>
                <a:gd name="T3" fmla="*/ 2 h 10"/>
                <a:gd name="T4" fmla="*/ 1 w 6"/>
                <a:gd name="T5" fmla="*/ 2 h 10"/>
                <a:gd name="T6" fmla="*/ 2 w 6"/>
                <a:gd name="T7" fmla="*/ 2 h 10"/>
                <a:gd name="T8" fmla="*/ 2 w 6"/>
                <a:gd name="T9" fmla="*/ 2 h 10"/>
                <a:gd name="T10" fmla="*/ 3 w 6"/>
                <a:gd name="T11" fmla="*/ 2 h 10"/>
                <a:gd name="T12" fmla="*/ 3 w 6"/>
                <a:gd name="T13" fmla="*/ 2 h 10"/>
                <a:gd name="T14" fmla="*/ 3 w 6"/>
                <a:gd name="T15" fmla="*/ 2 h 10"/>
                <a:gd name="T16" fmla="*/ 3 w 6"/>
                <a:gd name="T17" fmla="*/ 2 h 10"/>
                <a:gd name="T18" fmla="*/ 3 w 6"/>
                <a:gd name="T19" fmla="*/ 0 h 10"/>
                <a:gd name="T20" fmla="*/ 3 w 6"/>
                <a:gd name="T21" fmla="*/ 0 h 10"/>
                <a:gd name="T22" fmla="*/ 3 w 6"/>
                <a:gd name="T23" fmla="*/ 1 h 10"/>
                <a:gd name="T24" fmla="*/ 3 w 6"/>
                <a:gd name="T25" fmla="*/ 1 h 10"/>
                <a:gd name="T26" fmla="*/ 1 w 6"/>
                <a:gd name="T27" fmla="*/ 2 h 10"/>
                <a:gd name="T28" fmla="*/ 0 w 6"/>
                <a:gd name="T29" fmla="*/ 2 h 10"/>
                <a:gd name="T30" fmla="*/ 0 w 6"/>
                <a:gd name="T31" fmla="*/ 2 h 10"/>
                <a:gd name="T32" fmla="*/ 0 w 6"/>
                <a:gd name="T33" fmla="*/ 2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0"/>
                <a:gd name="T53" fmla="*/ 6 w 6"/>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0">
                  <a:moveTo>
                    <a:pt x="0" y="6"/>
                  </a:moveTo>
                  <a:lnTo>
                    <a:pt x="0" y="6"/>
                  </a:lnTo>
                  <a:lnTo>
                    <a:pt x="1" y="10"/>
                  </a:lnTo>
                  <a:lnTo>
                    <a:pt x="2" y="10"/>
                  </a:lnTo>
                  <a:lnTo>
                    <a:pt x="4" y="10"/>
                  </a:lnTo>
                  <a:lnTo>
                    <a:pt x="5" y="8"/>
                  </a:lnTo>
                  <a:lnTo>
                    <a:pt x="6" y="4"/>
                  </a:lnTo>
                  <a:lnTo>
                    <a:pt x="5" y="0"/>
                  </a:lnTo>
                  <a:lnTo>
                    <a:pt x="4" y="1"/>
                  </a:lnTo>
                  <a:lnTo>
                    <a:pt x="1" y="3"/>
                  </a:lnTo>
                  <a:lnTo>
                    <a:pt x="0" y="4"/>
                  </a:lnTo>
                  <a:lnTo>
                    <a:pt x="0"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8" name="Freeform 4871"/>
            <p:cNvSpPr>
              <a:spLocks/>
            </p:cNvSpPr>
            <p:nvPr/>
          </p:nvSpPr>
          <p:spPr bwMode="auto">
            <a:xfrm>
              <a:off x="4792" y="2665"/>
              <a:ext cx="2" cy="1"/>
            </a:xfrm>
            <a:custGeom>
              <a:avLst/>
              <a:gdLst>
                <a:gd name="T0" fmla="*/ 1 w 4"/>
                <a:gd name="T1" fmla="*/ 1 h 1"/>
                <a:gd name="T2" fmla="*/ 1 w 4"/>
                <a:gd name="T3" fmla="*/ 1 h 1"/>
                <a:gd name="T4" fmla="*/ 1 w 4"/>
                <a:gd name="T5" fmla="*/ 1 h 1"/>
                <a:gd name="T6" fmla="*/ 1 w 4"/>
                <a:gd name="T7" fmla="*/ 1 h 1"/>
                <a:gd name="T8" fmla="*/ 1 w 4"/>
                <a:gd name="T9" fmla="*/ 0 h 1"/>
                <a:gd name="T10" fmla="*/ 1 w 4"/>
                <a:gd name="T11" fmla="*/ 0 h 1"/>
                <a:gd name="T12" fmla="*/ 1 w 4"/>
                <a:gd name="T13" fmla="*/ 1 h 1"/>
                <a:gd name="T14" fmla="*/ 1 w 4"/>
                <a:gd name="T15" fmla="*/ 0 h 1"/>
                <a:gd name="T16" fmla="*/ 1 w 4"/>
                <a:gd name="T17" fmla="*/ 0 h 1"/>
                <a:gd name="T18" fmla="*/ 1 w 4"/>
                <a:gd name="T19" fmla="*/ 0 h 1"/>
                <a:gd name="T20" fmla="*/ 0 w 4"/>
                <a:gd name="T21" fmla="*/ 1 h 1"/>
                <a:gd name="T22" fmla="*/ 1 w 4"/>
                <a:gd name="T23" fmla="*/ 1 h 1"/>
                <a:gd name="T24" fmla="*/ 1 w 4"/>
                <a:gd name="T25" fmla="*/ 1 h 1"/>
                <a:gd name="T26" fmla="*/ 1 w 4"/>
                <a:gd name="T27" fmla="*/ 1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
                <a:gd name="T44" fmla="*/ 4 w 4"/>
                <a:gd name="T45" fmla="*/ 1 h 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
                  <a:moveTo>
                    <a:pt x="1" y="1"/>
                  </a:moveTo>
                  <a:lnTo>
                    <a:pt x="1" y="1"/>
                  </a:lnTo>
                  <a:lnTo>
                    <a:pt x="3" y="1"/>
                  </a:lnTo>
                  <a:lnTo>
                    <a:pt x="4" y="1"/>
                  </a:lnTo>
                  <a:lnTo>
                    <a:pt x="4" y="0"/>
                  </a:lnTo>
                  <a:lnTo>
                    <a:pt x="3" y="1"/>
                  </a:lnTo>
                  <a:lnTo>
                    <a:pt x="2" y="0"/>
                  </a:lnTo>
                  <a:lnTo>
                    <a:pt x="1" y="0"/>
                  </a:lnTo>
                  <a:lnTo>
                    <a:pt x="0" y="1"/>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49" name="Freeform 4872"/>
            <p:cNvSpPr>
              <a:spLocks/>
            </p:cNvSpPr>
            <p:nvPr/>
          </p:nvSpPr>
          <p:spPr bwMode="auto">
            <a:xfrm>
              <a:off x="4794" y="2666"/>
              <a:ext cx="6" cy="7"/>
            </a:xfrm>
            <a:custGeom>
              <a:avLst/>
              <a:gdLst>
                <a:gd name="T0" fmla="*/ 3 w 7"/>
                <a:gd name="T1" fmla="*/ 4 h 8"/>
                <a:gd name="T2" fmla="*/ 3 w 7"/>
                <a:gd name="T3" fmla="*/ 4 h 8"/>
                <a:gd name="T4" fmla="*/ 3 w 7"/>
                <a:gd name="T5" fmla="*/ 4 h 8"/>
                <a:gd name="T6" fmla="*/ 3 w 7"/>
                <a:gd name="T7" fmla="*/ 3 h 8"/>
                <a:gd name="T8" fmla="*/ 3 w 7"/>
                <a:gd name="T9" fmla="*/ 3 h 8"/>
                <a:gd name="T10" fmla="*/ 3 w 7"/>
                <a:gd name="T11" fmla="*/ 1 h 8"/>
                <a:gd name="T12" fmla="*/ 3 w 7"/>
                <a:gd name="T13" fmla="*/ 0 h 8"/>
                <a:gd name="T14" fmla="*/ 3 w 7"/>
                <a:gd name="T15" fmla="*/ 0 h 8"/>
                <a:gd name="T16" fmla="*/ 1 w 7"/>
                <a:gd name="T17" fmla="*/ 1 h 8"/>
                <a:gd name="T18" fmla="*/ 0 w 7"/>
                <a:gd name="T19" fmla="*/ 2 h 8"/>
                <a:gd name="T20" fmla="*/ 1 w 7"/>
                <a:gd name="T21" fmla="*/ 3 h 8"/>
                <a:gd name="T22" fmla="*/ 1 w 7"/>
                <a:gd name="T23" fmla="*/ 3 h 8"/>
                <a:gd name="T24" fmla="*/ 1 w 7"/>
                <a:gd name="T25" fmla="*/ 4 h 8"/>
                <a:gd name="T26" fmla="*/ 3 w 7"/>
                <a:gd name="T27" fmla="*/ 4 h 8"/>
                <a:gd name="T28" fmla="*/ 3 w 7"/>
                <a:gd name="T29" fmla="*/ 4 h 8"/>
                <a:gd name="T30" fmla="*/ 3 w 7"/>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4" y="8"/>
                  </a:moveTo>
                  <a:lnTo>
                    <a:pt x="4" y="8"/>
                  </a:lnTo>
                  <a:lnTo>
                    <a:pt x="6" y="5"/>
                  </a:lnTo>
                  <a:lnTo>
                    <a:pt x="7" y="3"/>
                  </a:lnTo>
                  <a:lnTo>
                    <a:pt x="6" y="1"/>
                  </a:lnTo>
                  <a:lnTo>
                    <a:pt x="4" y="0"/>
                  </a:lnTo>
                  <a:lnTo>
                    <a:pt x="1" y="1"/>
                  </a:lnTo>
                  <a:lnTo>
                    <a:pt x="0" y="2"/>
                  </a:lnTo>
                  <a:lnTo>
                    <a:pt x="1" y="3"/>
                  </a:lnTo>
                  <a:lnTo>
                    <a:pt x="1" y="5"/>
                  </a:lnTo>
                  <a:lnTo>
                    <a:pt x="3" y="6"/>
                  </a:lnTo>
                  <a:lnTo>
                    <a:pt x="4"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0" name="Freeform 4873"/>
            <p:cNvSpPr>
              <a:spLocks/>
            </p:cNvSpPr>
            <p:nvPr/>
          </p:nvSpPr>
          <p:spPr bwMode="auto">
            <a:xfrm>
              <a:off x="4790" y="2655"/>
              <a:ext cx="14" cy="6"/>
            </a:xfrm>
            <a:custGeom>
              <a:avLst/>
              <a:gdLst>
                <a:gd name="T0" fmla="*/ 2 w 17"/>
                <a:gd name="T1" fmla="*/ 2 h 8"/>
                <a:gd name="T2" fmla="*/ 2 w 17"/>
                <a:gd name="T3" fmla="*/ 2 h 8"/>
                <a:gd name="T4" fmla="*/ 2 w 17"/>
                <a:gd name="T5" fmla="*/ 2 h 8"/>
                <a:gd name="T6" fmla="*/ 2 w 17"/>
                <a:gd name="T7" fmla="*/ 2 h 8"/>
                <a:gd name="T8" fmla="*/ 2 w 17"/>
                <a:gd name="T9" fmla="*/ 2 h 8"/>
                <a:gd name="T10" fmla="*/ 2 w 17"/>
                <a:gd name="T11" fmla="*/ 2 h 8"/>
                <a:gd name="T12" fmla="*/ 2 w 17"/>
                <a:gd name="T13" fmla="*/ 2 h 8"/>
                <a:gd name="T14" fmla="*/ 2 w 17"/>
                <a:gd name="T15" fmla="*/ 2 h 8"/>
                <a:gd name="T16" fmla="*/ 2 w 17"/>
                <a:gd name="T17" fmla="*/ 2 h 8"/>
                <a:gd name="T18" fmla="*/ 2 w 17"/>
                <a:gd name="T19" fmla="*/ 2 h 8"/>
                <a:gd name="T20" fmla="*/ 2 w 17"/>
                <a:gd name="T21" fmla="*/ 2 h 8"/>
                <a:gd name="T22" fmla="*/ 2 w 17"/>
                <a:gd name="T23" fmla="*/ 2 h 8"/>
                <a:gd name="T24" fmla="*/ 2 w 17"/>
                <a:gd name="T25" fmla="*/ 2 h 8"/>
                <a:gd name="T26" fmla="*/ 2 w 17"/>
                <a:gd name="T27" fmla="*/ 2 h 8"/>
                <a:gd name="T28" fmla="*/ 2 w 17"/>
                <a:gd name="T29" fmla="*/ 2 h 8"/>
                <a:gd name="T30" fmla="*/ 2 w 17"/>
                <a:gd name="T31" fmla="*/ 2 h 8"/>
                <a:gd name="T32" fmla="*/ 2 w 17"/>
                <a:gd name="T33" fmla="*/ 2 h 8"/>
                <a:gd name="T34" fmla="*/ 2 w 17"/>
                <a:gd name="T35" fmla="*/ 2 h 8"/>
                <a:gd name="T36" fmla="*/ 2 w 17"/>
                <a:gd name="T37" fmla="*/ 2 h 8"/>
                <a:gd name="T38" fmla="*/ 2 w 17"/>
                <a:gd name="T39" fmla="*/ 2 h 8"/>
                <a:gd name="T40" fmla="*/ 2 w 17"/>
                <a:gd name="T41" fmla="*/ 2 h 8"/>
                <a:gd name="T42" fmla="*/ 2 w 17"/>
                <a:gd name="T43" fmla="*/ 1 h 8"/>
                <a:gd name="T44" fmla="*/ 2 w 17"/>
                <a:gd name="T45" fmla="*/ 1 h 8"/>
                <a:gd name="T46" fmla="*/ 2 w 17"/>
                <a:gd name="T47" fmla="*/ 0 h 8"/>
                <a:gd name="T48" fmla="*/ 2 w 17"/>
                <a:gd name="T49" fmla="*/ 0 h 8"/>
                <a:gd name="T50" fmla="*/ 2 w 17"/>
                <a:gd name="T51" fmla="*/ 0 h 8"/>
                <a:gd name="T52" fmla="*/ 2 w 17"/>
                <a:gd name="T53" fmla="*/ 1 h 8"/>
                <a:gd name="T54" fmla="*/ 2 w 17"/>
                <a:gd name="T55" fmla="*/ 2 h 8"/>
                <a:gd name="T56" fmla="*/ 2 w 17"/>
                <a:gd name="T57" fmla="*/ 2 h 8"/>
                <a:gd name="T58" fmla="*/ 2 w 17"/>
                <a:gd name="T59" fmla="*/ 2 h 8"/>
                <a:gd name="T60" fmla="*/ 2 w 17"/>
                <a:gd name="T61" fmla="*/ 2 h 8"/>
                <a:gd name="T62" fmla="*/ 2 w 17"/>
                <a:gd name="T63" fmla="*/ 2 h 8"/>
                <a:gd name="T64" fmla="*/ 2 w 17"/>
                <a:gd name="T65" fmla="*/ 2 h 8"/>
                <a:gd name="T66" fmla="*/ 2 w 17"/>
                <a:gd name="T67" fmla="*/ 2 h 8"/>
                <a:gd name="T68" fmla="*/ 2 w 17"/>
                <a:gd name="T69" fmla="*/ 2 h 8"/>
                <a:gd name="T70" fmla="*/ 2 w 17"/>
                <a:gd name="T71" fmla="*/ 2 h 8"/>
                <a:gd name="T72" fmla="*/ 2 w 17"/>
                <a:gd name="T73" fmla="*/ 1 h 8"/>
                <a:gd name="T74" fmla="*/ 2 w 17"/>
                <a:gd name="T75" fmla="*/ 1 h 8"/>
                <a:gd name="T76" fmla="*/ 2 w 17"/>
                <a:gd name="T77" fmla="*/ 2 h 8"/>
                <a:gd name="T78" fmla="*/ 2 w 17"/>
                <a:gd name="T79" fmla="*/ 2 h 8"/>
                <a:gd name="T80" fmla="*/ 0 w 17"/>
                <a:gd name="T81" fmla="*/ 2 h 8"/>
                <a:gd name="T82" fmla="*/ 0 w 17"/>
                <a:gd name="T83" fmla="*/ 2 h 8"/>
                <a:gd name="T84" fmla="*/ 1 w 17"/>
                <a:gd name="T85" fmla="*/ 2 h 8"/>
                <a:gd name="T86" fmla="*/ 1 w 17"/>
                <a:gd name="T87" fmla="*/ 2 h 8"/>
                <a:gd name="T88" fmla="*/ 2 w 17"/>
                <a:gd name="T89" fmla="*/ 2 h 8"/>
                <a:gd name="T90" fmla="*/ 2 w 17"/>
                <a:gd name="T91" fmla="*/ 2 h 8"/>
                <a:gd name="T92" fmla="*/ 2 w 17"/>
                <a:gd name="T93" fmla="*/ 2 h 8"/>
                <a:gd name="T94" fmla="*/ 2 w 17"/>
                <a:gd name="T95" fmla="*/ 2 h 8"/>
                <a:gd name="T96" fmla="*/ 2 w 17"/>
                <a:gd name="T97" fmla="*/ 2 h 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
                <a:gd name="T148" fmla="*/ 0 h 8"/>
                <a:gd name="T149" fmla="*/ 17 w 17"/>
                <a:gd name="T150" fmla="*/ 8 h 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 h="8">
                  <a:moveTo>
                    <a:pt x="4" y="5"/>
                  </a:moveTo>
                  <a:lnTo>
                    <a:pt x="4" y="5"/>
                  </a:lnTo>
                  <a:lnTo>
                    <a:pt x="4" y="6"/>
                  </a:lnTo>
                  <a:lnTo>
                    <a:pt x="5" y="5"/>
                  </a:lnTo>
                  <a:lnTo>
                    <a:pt x="5" y="4"/>
                  </a:lnTo>
                  <a:lnTo>
                    <a:pt x="6" y="5"/>
                  </a:lnTo>
                  <a:lnTo>
                    <a:pt x="9" y="8"/>
                  </a:lnTo>
                  <a:lnTo>
                    <a:pt x="10" y="8"/>
                  </a:lnTo>
                  <a:lnTo>
                    <a:pt x="11" y="5"/>
                  </a:lnTo>
                  <a:lnTo>
                    <a:pt x="12" y="5"/>
                  </a:lnTo>
                  <a:lnTo>
                    <a:pt x="15" y="6"/>
                  </a:lnTo>
                  <a:lnTo>
                    <a:pt x="16" y="5"/>
                  </a:lnTo>
                  <a:lnTo>
                    <a:pt x="17" y="4"/>
                  </a:lnTo>
                  <a:lnTo>
                    <a:pt x="16" y="2"/>
                  </a:lnTo>
                  <a:lnTo>
                    <a:pt x="12" y="1"/>
                  </a:lnTo>
                  <a:lnTo>
                    <a:pt x="10" y="0"/>
                  </a:lnTo>
                  <a:lnTo>
                    <a:pt x="7" y="0"/>
                  </a:lnTo>
                  <a:lnTo>
                    <a:pt x="6" y="1"/>
                  </a:lnTo>
                  <a:lnTo>
                    <a:pt x="7" y="2"/>
                  </a:lnTo>
                  <a:lnTo>
                    <a:pt x="9" y="3"/>
                  </a:lnTo>
                  <a:lnTo>
                    <a:pt x="10" y="4"/>
                  </a:lnTo>
                  <a:lnTo>
                    <a:pt x="7" y="4"/>
                  </a:lnTo>
                  <a:lnTo>
                    <a:pt x="6" y="2"/>
                  </a:lnTo>
                  <a:lnTo>
                    <a:pt x="5" y="1"/>
                  </a:lnTo>
                  <a:lnTo>
                    <a:pt x="2" y="2"/>
                  </a:lnTo>
                  <a:lnTo>
                    <a:pt x="0" y="3"/>
                  </a:lnTo>
                  <a:lnTo>
                    <a:pt x="1" y="4"/>
                  </a:lnTo>
                  <a:lnTo>
                    <a:pt x="3" y="4"/>
                  </a:lnTo>
                  <a:lnTo>
                    <a:pt x="4" y="4"/>
                  </a:lnTo>
                  <a:lnTo>
                    <a:pt x="4"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1" name="Freeform 4874"/>
            <p:cNvSpPr>
              <a:spLocks/>
            </p:cNvSpPr>
            <p:nvPr/>
          </p:nvSpPr>
          <p:spPr bwMode="auto">
            <a:xfrm>
              <a:off x="4895" y="2761"/>
              <a:ext cx="6" cy="5"/>
            </a:xfrm>
            <a:custGeom>
              <a:avLst/>
              <a:gdLst>
                <a:gd name="T0" fmla="*/ 6 w 6"/>
                <a:gd name="T1" fmla="*/ 5 h 5"/>
                <a:gd name="T2" fmla="*/ 6 w 6"/>
                <a:gd name="T3" fmla="*/ 5 h 5"/>
                <a:gd name="T4" fmla="*/ 6 w 6"/>
                <a:gd name="T5" fmla="*/ 4 h 5"/>
                <a:gd name="T6" fmla="*/ 6 w 6"/>
                <a:gd name="T7" fmla="*/ 3 h 5"/>
                <a:gd name="T8" fmla="*/ 5 w 6"/>
                <a:gd name="T9" fmla="*/ 0 h 5"/>
                <a:gd name="T10" fmla="*/ 5 w 6"/>
                <a:gd name="T11" fmla="*/ 0 h 5"/>
                <a:gd name="T12" fmla="*/ 4 w 6"/>
                <a:gd name="T13" fmla="*/ 1 h 5"/>
                <a:gd name="T14" fmla="*/ 3 w 6"/>
                <a:gd name="T15" fmla="*/ 1 h 5"/>
                <a:gd name="T16" fmla="*/ 3 w 6"/>
                <a:gd name="T17" fmla="*/ 1 h 5"/>
                <a:gd name="T18" fmla="*/ 0 w 6"/>
                <a:gd name="T19" fmla="*/ 4 h 5"/>
                <a:gd name="T20" fmla="*/ 2 w 6"/>
                <a:gd name="T21" fmla="*/ 5 h 5"/>
                <a:gd name="T22" fmla="*/ 6 w 6"/>
                <a:gd name="T23" fmla="*/ 5 h 5"/>
                <a:gd name="T24" fmla="*/ 6 w 6"/>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6" y="5"/>
                  </a:moveTo>
                  <a:lnTo>
                    <a:pt x="6" y="5"/>
                  </a:lnTo>
                  <a:lnTo>
                    <a:pt x="6" y="4"/>
                  </a:lnTo>
                  <a:lnTo>
                    <a:pt x="6" y="3"/>
                  </a:lnTo>
                  <a:lnTo>
                    <a:pt x="5" y="0"/>
                  </a:lnTo>
                  <a:lnTo>
                    <a:pt x="4" y="1"/>
                  </a:lnTo>
                  <a:lnTo>
                    <a:pt x="3" y="1"/>
                  </a:lnTo>
                  <a:lnTo>
                    <a:pt x="0" y="4"/>
                  </a:lnTo>
                  <a:lnTo>
                    <a:pt x="2" y="5"/>
                  </a:lnTo>
                  <a:lnTo>
                    <a:pt x="6"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2" name="Freeform 4875"/>
            <p:cNvSpPr>
              <a:spLocks/>
            </p:cNvSpPr>
            <p:nvPr/>
          </p:nvSpPr>
          <p:spPr bwMode="auto">
            <a:xfrm>
              <a:off x="4885" y="2751"/>
              <a:ext cx="16" cy="16"/>
            </a:xfrm>
            <a:custGeom>
              <a:avLst/>
              <a:gdLst>
                <a:gd name="T0" fmla="*/ 1 w 22"/>
                <a:gd name="T1" fmla="*/ 3 h 19"/>
                <a:gd name="T2" fmla="*/ 1 w 22"/>
                <a:gd name="T3" fmla="*/ 3 h 19"/>
                <a:gd name="T4" fmla="*/ 1 w 22"/>
                <a:gd name="T5" fmla="*/ 3 h 19"/>
                <a:gd name="T6" fmla="*/ 1 w 22"/>
                <a:gd name="T7" fmla="*/ 2 h 19"/>
                <a:gd name="T8" fmla="*/ 1 w 22"/>
                <a:gd name="T9" fmla="*/ 0 h 19"/>
                <a:gd name="T10" fmla="*/ 1 w 22"/>
                <a:gd name="T11" fmla="*/ 0 h 19"/>
                <a:gd name="T12" fmla="*/ 1 w 22"/>
                <a:gd name="T13" fmla="*/ 2 h 19"/>
                <a:gd name="T14" fmla="*/ 1 w 22"/>
                <a:gd name="T15" fmla="*/ 3 h 19"/>
                <a:gd name="T16" fmla="*/ 1 w 22"/>
                <a:gd name="T17" fmla="*/ 3 h 19"/>
                <a:gd name="T18" fmla="*/ 1 w 22"/>
                <a:gd name="T19" fmla="*/ 3 h 19"/>
                <a:gd name="T20" fmla="*/ 1 w 22"/>
                <a:gd name="T21" fmla="*/ 3 h 19"/>
                <a:gd name="T22" fmla="*/ 1 w 22"/>
                <a:gd name="T23" fmla="*/ 3 h 19"/>
                <a:gd name="T24" fmla="*/ 1 w 22"/>
                <a:gd name="T25" fmla="*/ 3 h 19"/>
                <a:gd name="T26" fmla="*/ 0 w 22"/>
                <a:gd name="T27" fmla="*/ 3 h 19"/>
                <a:gd name="T28" fmla="*/ 1 w 22"/>
                <a:gd name="T29" fmla="*/ 3 h 19"/>
                <a:gd name="T30" fmla="*/ 1 w 22"/>
                <a:gd name="T31" fmla="*/ 3 h 19"/>
                <a:gd name="T32" fmla="*/ 1 w 22"/>
                <a:gd name="T33" fmla="*/ 3 h 19"/>
                <a:gd name="T34" fmla="*/ 1 w 22"/>
                <a:gd name="T35" fmla="*/ 3 h 19"/>
                <a:gd name="T36" fmla="*/ 1 w 22"/>
                <a:gd name="T37" fmla="*/ 3 h 19"/>
                <a:gd name="T38" fmla="*/ 1 w 22"/>
                <a:gd name="T39" fmla="*/ 3 h 19"/>
                <a:gd name="T40" fmla="*/ 1 w 22"/>
                <a:gd name="T41" fmla="*/ 3 h 19"/>
                <a:gd name="T42" fmla="*/ 1 w 22"/>
                <a:gd name="T43" fmla="*/ 3 h 19"/>
                <a:gd name="T44" fmla="*/ 1 w 22"/>
                <a:gd name="T45" fmla="*/ 3 h 19"/>
                <a:gd name="T46" fmla="*/ 1 w 22"/>
                <a:gd name="T47" fmla="*/ 3 h 19"/>
                <a:gd name="T48" fmla="*/ 1 w 22"/>
                <a:gd name="T49" fmla="*/ 3 h 19"/>
                <a:gd name="T50" fmla="*/ 1 w 22"/>
                <a:gd name="T51" fmla="*/ 3 h 19"/>
                <a:gd name="T52" fmla="*/ 1 w 22"/>
                <a:gd name="T53" fmla="*/ 3 h 19"/>
                <a:gd name="T54" fmla="*/ 1 w 22"/>
                <a:gd name="T55" fmla="*/ 3 h 19"/>
                <a:gd name="T56" fmla="*/ 1 w 22"/>
                <a:gd name="T57" fmla="*/ 3 h 19"/>
                <a:gd name="T58" fmla="*/ 1 w 22"/>
                <a:gd name="T59" fmla="*/ 3 h 19"/>
                <a:gd name="T60" fmla="*/ 1 w 22"/>
                <a:gd name="T61" fmla="*/ 3 h 19"/>
                <a:gd name="T62" fmla="*/ 1 w 22"/>
                <a:gd name="T63" fmla="*/ 3 h 19"/>
                <a:gd name="T64" fmla="*/ 1 w 22"/>
                <a:gd name="T65" fmla="*/ 3 h 19"/>
                <a:gd name="T66" fmla="*/ 1 w 22"/>
                <a:gd name="T67" fmla="*/ 3 h 19"/>
                <a:gd name="T68" fmla="*/ 1 w 22"/>
                <a:gd name="T69" fmla="*/ 3 h 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9"/>
                <a:gd name="T107" fmla="*/ 22 w 22"/>
                <a:gd name="T108" fmla="*/ 19 h 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9">
                  <a:moveTo>
                    <a:pt x="21" y="4"/>
                  </a:moveTo>
                  <a:lnTo>
                    <a:pt x="21" y="4"/>
                  </a:lnTo>
                  <a:lnTo>
                    <a:pt x="19" y="3"/>
                  </a:lnTo>
                  <a:lnTo>
                    <a:pt x="18" y="2"/>
                  </a:lnTo>
                  <a:lnTo>
                    <a:pt x="17" y="0"/>
                  </a:lnTo>
                  <a:lnTo>
                    <a:pt x="12" y="2"/>
                  </a:lnTo>
                  <a:lnTo>
                    <a:pt x="9" y="3"/>
                  </a:lnTo>
                  <a:lnTo>
                    <a:pt x="7" y="5"/>
                  </a:lnTo>
                  <a:lnTo>
                    <a:pt x="4" y="10"/>
                  </a:lnTo>
                  <a:lnTo>
                    <a:pt x="2" y="17"/>
                  </a:lnTo>
                  <a:lnTo>
                    <a:pt x="0" y="19"/>
                  </a:lnTo>
                  <a:lnTo>
                    <a:pt x="2" y="18"/>
                  </a:lnTo>
                  <a:lnTo>
                    <a:pt x="3" y="18"/>
                  </a:lnTo>
                  <a:lnTo>
                    <a:pt x="10" y="18"/>
                  </a:lnTo>
                  <a:lnTo>
                    <a:pt x="12" y="18"/>
                  </a:lnTo>
                  <a:lnTo>
                    <a:pt x="14" y="16"/>
                  </a:lnTo>
                  <a:lnTo>
                    <a:pt x="17" y="14"/>
                  </a:lnTo>
                  <a:lnTo>
                    <a:pt x="18" y="13"/>
                  </a:lnTo>
                  <a:lnTo>
                    <a:pt x="20" y="12"/>
                  </a:lnTo>
                  <a:lnTo>
                    <a:pt x="20" y="11"/>
                  </a:lnTo>
                  <a:lnTo>
                    <a:pt x="20" y="10"/>
                  </a:lnTo>
                  <a:lnTo>
                    <a:pt x="21" y="8"/>
                  </a:lnTo>
                  <a:lnTo>
                    <a:pt x="22" y="6"/>
                  </a:lnTo>
                  <a:lnTo>
                    <a:pt x="22" y="5"/>
                  </a:lnTo>
                  <a:lnTo>
                    <a:pt x="21"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3" name="Freeform 4876"/>
            <p:cNvSpPr>
              <a:spLocks/>
            </p:cNvSpPr>
            <p:nvPr/>
          </p:nvSpPr>
          <p:spPr bwMode="auto">
            <a:xfrm>
              <a:off x="4848" y="2667"/>
              <a:ext cx="2" cy="2"/>
            </a:xfrm>
            <a:custGeom>
              <a:avLst/>
              <a:gdLst>
                <a:gd name="T0" fmla="*/ 0 w 2"/>
                <a:gd name="T1" fmla="*/ 2 h 2"/>
                <a:gd name="T2" fmla="*/ 0 w 2"/>
                <a:gd name="T3" fmla="*/ 2 h 2"/>
                <a:gd name="T4" fmla="*/ 0 w 2"/>
                <a:gd name="T5" fmla="*/ 2 h 2"/>
                <a:gd name="T6" fmla="*/ 2 w 2"/>
                <a:gd name="T7" fmla="*/ 2 h 2"/>
                <a:gd name="T8" fmla="*/ 2 w 2"/>
                <a:gd name="T9" fmla="*/ 2 h 2"/>
                <a:gd name="T10" fmla="*/ 2 w 2"/>
                <a:gd name="T11" fmla="*/ 2 h 2"/>
                <a:gd name="T12" fmla="*/ 2 w 2"/>
                <a:gd name="T13" fmla="*/ 2 h 2"/>
                <a:gd name="T14" fmla="*/ 1 w 2"/>
                <a:gd name="T15" fmla="*/ 0 h 2"/>
                <a:gd name="T16" fmla="*/ 1 w 2"/>
                <a:gd name="T17" fmla="*/ 0 h 2"/>
                <a:gd name="T18" fmla="*/ 0 w 2"/>
                <a:gd name="T19" fmla="*/ 0 h 2"/>
                <a:gd name="T20" fmla="*/ 0 w 2"/>
                <a:gd name="T21" fmla="*/ 1 h 2"/>
                <a:gd name="T22" fmla="*/ 0 w 2"/>
                <a:gd name="T23" fmla="*/ 2 h 2"/>
                <a:gd name="T24" fmla="*/ 0 w 2"/>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2"/>
                <a:gd name="T41" fmla="*/ 2 w 2"/>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2">
                  <a:moveTo>
                    <a:pt x="0" y="2"/>
                  </a:moveTo>
                  <a:lnTo>
                    <a:pt x="0" y="2"/>
                  </a:lnTo>
                  <a:lnTo>
                    <a:pt x="2" y="2"/>
                  </a:lnTo>
                  <a:lnTo>
                    <a:pt x="1" y="0"/>
                  </a:lnTo>
                  <a:lnTo>
                    <a:pt x="0" y="0"/>
                  </a:lnTo>
                  <a:lnTo>
                    <a:pt x="0"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4" name="Freeform 4877"/>
            <p:cNvSpPr>
              <a:spLocks/>
            </p:cNvSpPr>
            <p:nvPr/>
          </p:nvSpPr>
          <p:spPr bwMode="auto">
            <a:xfrm>
              <a:off x="4856" y="2664"/>
              <a:ext cx="3" cy="1"/>
            </a:xfrm>
            <a:custGeom>
              <a:avLst/>
              <a:gdLst>
                <a:gd name="T0" fmla="*/ 2 w 4"/>
                <a:gd name="T1" fmla="*/ 0 h 2"/>
                <a:gd name="T2" fmla="*/ 2 w 4"/>
                <a:gd name="T3" fmla="*/ 0 h 2"/>
                <a:gd name="T4" fmla="*/ 0 w 4"/>
                <a:gd name="T5" fmla="*/ 0 h 2"/>
                <a:gd name="T6" fmla="*/ 0 w 4"/>
                <a:gd name="T7" fmla="*/ 0 h 2"/>
                <a:gd name="T8" fmla="*/ 2 w 4"/>
                <a:gd name="T9" fmla="*/ 1 h 2"/>
                <a:gd name="T10" fmla="*/ 2 w 4"/>
                <a:gd name="T11" fmla="*/ 1 h 2"/>
                <a:gd name="T12" fmla="*/ 2 w 4"/>
                <a:gd name="T13" fmla="*/ 1 h 2"/>
                <a:gd name="T14" fmla="*/ 2 w 4"/>
                <a:gd name="T15" fmla="*/ 1 h 2"/>
                <a:gd name="T16" fmla="*/ 2 w 4"/>
                <a:gd name="T17" fmla="*/ 1 h 2"/>
                <a:gd name="T18" fmla="*/ 2 w 4"/>
                <a:gd name="T19" fmla="*/ 1 h 2"/>
                <a:gd name="T20" fmla="*/ 2 w 4"/>
                <a:gd name="T21" fmla="*/ 1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0"/>
                  </a:moveTo>
                  <a:lnTo>
                    <a:pt x="2" y="0"/>
                  </a:lnTo>
                  <a:lnTo>
                    <a:pt x="0" y="0"/>
                  </a:lnTo>
                  <a:lnTo>
                    <a:pt x="2" y="1"/>
                  </a:lnTo>
                  <a:lnTo>
                    <a:pt x="3" y="2"/>
                  </a:lnTo>
                  <a:lnTo>
                    <a:pt x="4" y="2"/>
                  </a:lnTo>
                  <a:lnTo>
                    <a:pt x="3"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5" name="Freeform 4878"/>
            <p:cNvSpPr>
              <a:spLocks/>
            </p:cNvSpPr>
            <p:nvPr/>
          </p:nvSpPr>
          <p:spPr bwMode="auto">
            <a:xfrm>
              <a:off x="4860" y="2665"/>
              <a:ext cx="9" cy="5"/>
            </a:xfrm>
            <a:custGeom>
              <a:avLst/>
              <a:gdLst>
                <a:gd name="T0" fmla="*/ 4 w 10"/>
                <a:gd name="T1" fmla="*/ 1 h 7"/>
                <a:gd name="T2" fmla="*/ 4 w 10"/>
                <a:gd name="T3" fmla="*/ 1 h 7"/>
                <a:gd name="T4" fmla="*/ 5 w 10"/>
                <a:gd name="T5" fmla="*/ 1 h 7"/>
                <a:gd name="T6" fmla="*/ 5 w 10"/>
                <a:gd name="T7" fmla="*/ 1 h 7"/>
                <a:gd name="T8" fmla="*/ 5 w 10"/>
                <a:gd name="T9" fmla="*/ 1 h 7"/>
                <a:gd name="T10" fmla="*/ 5 w 10"/>
                <a:gd name="T11" fmla="*/ 1 h 7"/>
                <a:gd name="T12" fmla="*/ 5 w 10"/>
                <a:gd name="T13" fmla="*/ 1 h 7"/>
                <a:gd name="T14" fmla="*/ 5 w 10"/>
                <a:gd name="T15" fmla="*/ 1 h 7"/>
                <a:gd name="T16" fmla="*/ 5 w 10"/>
                <a:gd name="T17" fmla="*/ 1 h 7"/>
                <a:gd name="T18" fmla="*/ 5 w 10"/>
                <a:gd name="T19" fmla="*/ 1 h 7"/>
                <a:gd name="T20" fmla="*/ 5 w 10"/>
                <a:gd name="T21" fmla="*/ 1 h 7"/>
                <a:gd name="T22" fmla="*/ 4 w 10"/>
                <a:gd name="T23" fmla="*/ 1 h 7"/>
                <a:gd name="T24" fmla="*/ 1 w 10"/>
                <a:gd name="T25" fmla="*/ 0 h 7"/>
                <a:gd name="T26" fmla="*/ 1 w 10"/>
                <a:gd name="T27" fmla="*/ 0 h 7"/>
                <a:gd name="T28" fmla="*/ 0 w 10"/>
                <a:gd name="T29" fmla="*/ 0 h 7"/>
                <a:gd name="T30" fmla="*/ 0 w 10"/>
                <a:gd name="T31" fmla="*/ 1 h 7"/>
                <a:gd name="T32" fmla="*/ 0 w 10"/>
                <a:gd name="T33" fmla="*/ 1 h 7"/>
                <a:gd name="T34" fmla="*/ 1 w 10"/>
                <a:gd name="T35" fmla="*/ 1 h 7"/>
                <a:gd name="T36" fmla="*/ 1 w 10"/>
                <a:gd name="T37" fmla="*/ 1 h 7"/>
                <a:gd name="T38" fmla="*/ 1 w 10"/>
                <a:gd name="T39" fmla="*/ 1 h 7"/>
                <a:gd name="T40" fmla="*/ 1 w 10"/>
                <a:gd name="T41" fmla="*/ 1 h 7"/>
                <a:gd name="T42" fmla="*/ 4 w 10"/>
                <a:gd name="T43" fmla="*/ 1 h 7"/>
                <a:gd name="T44" fmla="*/ 4 w 10"/>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7"/>
                <a:gd name="T71" fmla="*/ 10 w 10"/>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7">
                  <a:moveTo>
                    <a:pt x="4" y="7"/>
                  </a:moveTo>
                  <a:lnTo>
                    <a:pt x="4" y="7"/>
                  </a:lnTo>
                  <a:lnTo>
                    <a:pt x="8" y="7"/>
                  </a:lnTo>
                  <a:lnTo>
                    <a:pt x="9" y="6"/>
                  </a:lnTo>
                  <a:lnTo>
                    <a:pt x="10" y="6"/>
                  </a:lnTo>
                  <a:lnTo>
                    <a:pt x="9" y="5"/>
                  </a:lnTo>
                  <a:lnTo>
                    <a:pt x="6" y="4"/>
                  </a:lnTo>
                  <a:lnTo>
                    <a:pt x="5" y="3"/>
                  </a:lnTo>
                  <a:lnTo>
                    <a:pt x="4" y="1"/>
                  </a:lnTo>
                  <a:lnTo>
                    <a:pt x="1" y="0"/>
                  </a:lnTo>
                  <a:lnTo>
                    <a:pt x="0" y="0"/>
                  </a:lnTo>
                  <a:lnTo>
                    <a:pt x="0" y="2"/>
                  </a:lnTo>
                  <a:lnTo>
                    <a:pt x="1" y="5"/>
                  </a:lnTo>
                  <a:lnTo>
                    <a:pt x="1" y="6"/>
                  </a:lnTo>
                  <a:lnTo>
                    <a:pt x="1" y="7"/>
                  </a:lnTo>
                  <a:lnTo>
                    <a:pt x="4"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6" name="Freeform 4879"/>
            <p:cNvSpPr>
              <a:spLocks/>
            </p:cNvSpPr>
            <p:nvPr/>
          </p:nvSpPr>
          <p:spPr bwMode="auto">
            <a:xfrm>
              <a:off x="4858" y="2676"/>
              <a:ext cx="16" cy="3"/>
            </a:xfrm>
            <a:custGeom>
              <a:avLst/>
              <a:gdLst>
                <a:gd name="T0" fmla="*/ 2 w 21"/>
                <a:gd name="T1" fmla="*/ 1 h 4"/>
                <a:gd name="T2" fmla="*/ 2 w 21"/>
                <a:gd name="T3" fmla="*/ 1 h 4"/>
                <a:gd name="T4" fmla="*/ 2 w 21"/>
                <a:gd name="T5" fmla="*/ 2 h 4"/>
                <a:gd name="T6" fmla="*/ 2 w 21"/>
                <a:gd name="T7" fmla="*/ 2 h 4"/>
                <a:gd name="T8" fmla="*/ 2 w 21"/>
                <a:gd name="T9" fmla="*/ 2 h 4"/>
                <a:gd name="T10" fmla="*/ 2 w 21"/>
                <a:gd name="T11" fmla="*/ 2 h 4"/>
                <a:gd name="T12" fmla="*/ 2 w 21"/>
                <a:gd name="T13" fmla="*/ 2 h 4"/>
                <a:gd name="T14" fmla="*/ 2 w 21"/>
                <a:gd name="T15" fmla="*/ 2 h 4"/>
                <a:gd name="T16" fmla="*/ 2 w 21"/>
                <a:gd name="T17" fmla="*/ 2 h 4"/>
                <a:gd name="T18" fmla="*/ 2 w 21"/>
                <a:gd name="T19" fmla="*/ 2 h 4"/>
                <a:gd name="T20" fmla="*/ 2 w 21"/>
                <a:gd name="T21" fmla="*/ 2 h 4"/>
                <a:gd name="T22" fmla="*/ 2 w 21"/>
                <a:gd name="T23" fmla="*/ 1 h 4"/>
                <a:gd name="T24" fmla="*/ 2 w 21"/>
                <a:gd name="T25" fmla="*/ 0 h 4"/>
                <a:gd name="T26" fmla="*/ 2 w 21"/>
                <a:gd name="T27" fmla="*/ 0 h 4"/>
                <a:gd name="T28" fmla="*/ 0 w 21"/>
                <a:gd name="T29" fmla="*/ 0 h 4"/>
                <a:gd name="T30" fmla="*/ 0 w 21"/>
                <a:gd name="T31" fmla="*/ 0 h 4"/>
                <a:gd name="T32" fmla="*/ 0 w 21"/>
                <a:gd name="T33" fmla="*/ 0 h 4"/>
                <a:gd name="T34" fmla="*/ 2 w 21"/>
                <a:gd name="T35" fmla="*/ 1 h 4"/>
                <a:gd name="T36" fmla="*/ 2 w 21"/>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
                <a:gd name="T59" fmla="*/ 21 w 21"/>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
                  <a:moveTo>
                    <a:pt x="2" y="1"/>
                  </a:moveTo>
                  <a:lnTo>
                    <a:pt x="2" y="1"/>
                  </a:lnTo>
                  <a:lnTo>
                    <a:pt x="14" y="4"/>
                  </a:lnTo>
                  <a:lnTo>
                    <a:pt x="16" y="4"/>
                  </a:lnTo>
                  <a:lnTo>
                    <a:pt x="21" y="3"/>
                  </a:lnTo>
                  <a:lnTo>
                    <a:pt x="21" y="2"/>
                  </a:lnTo>
                  <a:lnTo>
                    <a:pt x="19" y="2"/>
                  </a:lnTo>
                  <a:lnTo>
                    <a:pt x="16" y="2"/>
                  </a:lnTo>
                  <a:lnTo>
                    <a:pt x="12" y="1"/>
                  </a:lnTo>
                  <a:lnTo>
                    <a:pt x="4" y="0"/>
                  </a:lnTo>
                  <a:lnTo>
                    <a:pt x="0" y="0"/>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7" name="Freeform 4880"/>
            <p:cNvSpPr>
              <a:spLocks/>
            </p:cNvSpPr>
            <p:nvPr/>
          </p:nvSpPr>
          <p:spPr bwMode="auto">
            <a:xfrm>
              <a:off x="4680" y="2661"/>
              <a:ext cx="2" cy="1"/>
            </a:xfrm>
            <a:custGeom>
              <a:avLst/>
              <a:gdLst>
                <a:gd name="T0" fmla="*/ 0 w 3"/>
                <a:gd name="T1" fmla="*/ 1 h 1"/>
                <a:gd name="T2" fmla="*/ 0 w 3"/>
                <a:gd name="T3" fmla="*/ 1 h 1"/>
                <a:gd name="T4" fmla="*/ 1 w 3"/>
                <a:gd name="T5" fmla="*/ 1 h 1"/>
                <a:gd name="T6" fmla="*/ 1 w 3"/>
                <a:gd name="T7" fmla="*/ 0 h 1"/>
                <a:gd name="T8" fmla="*/ 1 w 3"/>
                <a:gd name="T9" fmla="*/ 0 h 1"/>
                <a:gd name="T10" fmla="*/ 1 w 3"/>
                <a:gd name="T11" fmla="*/ 0 h 1"/>
                <a:gd name="T12" fmla="*/ 1 w 3"/>
                <a:gd name="T13" fmla="*/ 0 h 1"/>
                <a:gd name="T14" fmla="*/ 0 w 3"/>
                <a:gd name="T15" fmla="*/ 1 h 1"/>
                <a:gd name="T16" fmla="*/ 0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1"/>
                  </a:lnTo>
                  <a:lnTo>
                    <a:pt x="3" y="1"/>
                  </a:lnTo>
                  <a:lnTo>
                    <a:pt x="3" y="0"/>
                  </a:lnTo>
                  <a:lnTo>
                    <a:pt x="1"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8" name="Freeform 4881"/>
            <p:cNvSpPr>
              <a:spLocks/>
            </p:cNvSpPr>
            <p:nvPr/>
          </p:nvSpPr>
          <p:spPr bwMode="auto">
            <a:xfrm>
              <a:off x="4682" y="2721"/>
              <a:ext cx="1" cy="5"/>
            </a:xfrm>
            <a:custGeom>
              <a:avLst/>
              <a:gdLst>
                <a:gd name="T0" fmla="*/ 1 w 2"/>
                <a:gd name="T1" fmla="*/ 3 h 6"/>
                <a:gd name="T2" fmla="*/ 1 w 2"/>
                <a:gd name="T3" fmla="*/ 3 h 6"/>
                <a:gd name="T4" fmla="*/ 1 w 2"/>
                <a:gd name="T5" fmla="*/ 1 h 6"/>
                <a:gd name="T6" fmla="*/ 1 w 2"/>
                <a:gd name="T7" fmla="*/ 0 h 6"/>
                <a:gd name="T8" fmla="*/ 1 w 2"/>
                <a:gd name="T9" fmla="*/ 0 h 6"/>
                <a:gd name="T10" fmla="*/ 1 w 2"/>
                <a:gd name="T11" fmla="*/ 0 h 6"/>
                <a:gd name="T12" fmla="*/ 0 w 2"/>
                <a:gd name="T13" fmla="*/ 1 h 6"/>
                <a:gd name="T14" fmla="*/ 0 w 2"/>
                <a:gd name="T15" fmla="*/ 2 h 6"/>
                <a:gd name="T16" fmla="*/ 0 w 2"/>
                <a:gd name="T17" fmla="*/ 3 h 6"/>
                <a:gd name="T18" fmla="*/ 1 w 2"/>
                <a:gd name="T19" fmla="*/ 3 h 6"/>
                <a:gd name="T20" fmla="*/ 1 w 2"/>
                <a:gd name="T21" fmla="*/ 3 h 6"/>
                <a:gd name="T22" fmla="*/ 1 w 2"/>
                <a:gd name="T23" fmla="*/ 3 h 6"/>
                <a:gd name="T24" fmla="*/ 1 w 2"/>
                <a:gd name="T25" fmla="*/ 3 h 6"/>
                <a:gd name="T26" fmla="*/ 1 w 2"/>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6"/>
                <a:gd name="T44" fmla="*/ 2 w 2"/>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6">
                  <a:moveTo>
                    <a:pt x="2" y="4"/>
                  </a:moveTo>
                  <a:lnTo>
                    <a:pt x="2" y="4"/>
                  </a:lnTo>
                  <a:lnTo>
                    <a:pt x="2" y="1"/>
                  </a:lnTo>
                  <a:lnTo>
                    <a:pt x="2" y="0"/>
                  </a:lnTo>
                  <a:lnTo>
                    <a:pt x="0" y="1"/>
                  </a:lnTo>
                  <a:lnTo>
                    <a:pt x="0" y="2"/>
                  </a:lnTo>
                  <a:lnTo>
                    <a:pt x="0" y="4"/>
                  </a:lnTo>
                  <a:lnTo>
                    <a:pt x="2" y="6"/>
                  </a:lnTo>
                  <a:lnTo>
                    <a:pt x="2"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59" name="Freeform 4882"/>
            <p:cNvSpPr>
              <a:spLocks/>
            </p:cNvSpPr>
            <p:nvPr/>
          </p:nvSpPr>
          <p:spPr bwMode="auto">
            <a:xfrm>
              <a:off x="4688" y="2716"/>
              <a:ext cx="6" cy="10"/>
            </a:xfrm>
            <a:custGeom>
              <a:avLst/>
              <a:gdLst>
                <a:gd name="T0" fmla="*/ 1 w 7"/>
                <a:gd name="T1" fmla="*/ 3 h 12"/>
                <a:gd name="T2" fmla="*/ 1 w 7"/>
                <a:gd name="T3" fmla="*/ 3 h 12"/>
                <a:gd name="T4" fmla="*/ 3 w 7"/>
                <a:gd name="T5" fmla="*/ 3 h 12"/>
                <a:gd name="T6" fmla="*/ 3 w 7"/>
                <a:gd name="T7" fmla="*/ 3 h 12"/>
                <a:gd name="T8" fmla="*/ 3 w 7"/>
                <a:gd name="T9" fmla="*/ 3 h 12"/>
                <a:gd name="T10" fmla="*/ 3 w 7"/>
                <a:gd name="T11" fmla="*/ 3 h 12"/>
                <a:gd name="T12" fmla="*/ 3 w 7"/>
                <a:gd name="T13" fmla="*/ 3 h 12"/>
                <a:gd name="T14" fmla="*/ 3 w 7"/>
                <a:gd name="T15" fmla="*/ 3 h 12"/>
                <a:gd name="T16" fmla="*/ 3 w 7"/>
                <a:gd name="T17" fmla="*/ 3 h 12"/>
                <a:gd name="T18" fmla="*/ 3 w 7"/>
                <a:gd name="T19" fmla="*/ 3 h 12"/>
                <a:gd name="T20" fmla="*/ 3 w 7"/>
                <a:gd name="T21" fmla="*/ 3 h 12"/>
                <a:gd name="T22" fmla="*/ 3 w 7"/>
                <a:gd name="T23" fmla="*/ 3 h 12"/>
                <a:gd name="T24" fmla="*/ 3 w 7"/>
                <a:gd name="T25" fmla="*/ 0 h 12"/>
                <a:gd name="T26" fmla="*/ 3 w 7"/>
                <a:gd name="T27" fmla="*/ 0 h 12"/>
                <a:gd name="T28" fmla="*/ 3 w 7"/>
                <a:gd name="T29" fmla="*/ 0 h 12"/>
                <a:gd name="T30" fmla="*/ 3 w 7"/>
                <a:gd name="T31" fmla="*/ 1 h 12"/>
                <a:gd name="T32" fmla="*/ 2 w 7"/>
                <a:gd name="T33" fmla="*/ 1 h 12"/>
                <a:gd name="T34" fmla="*/ 2 w 7"/>
                <a:gd name="T35" fmla="*/ 1 h 12"/>
                <a:gd name="T36" fmla="*/ 1 w 7"/>
                <a:gd name="T37" fmla="*/ 3 h 12"/>
                <a:gd name="T38" fmla="*/ 0 w 7"/>
                <a:gd name="T39" fmla="*/ 3 h 12"/>
                <a:gd name="T40" fmla="*/ 1 w 7"/>
                <a:gd name="T41" fmla="*/ 3 h 12"/>
                <a:gd name="T42" fmla="*/ 1 w 7"/>
                <a:gd name="T43" fmla="*/ 3 h 12"/>
                <a:gd name="T44" fmla="*/ 1 w 7"/>
                <a:gd name="T45" fmla="*/ 3 h 12"/>
                <a:gd name="T46" fmla="*/ 0 w 7"/>
                <a:gd name="T47" fmla="*/ 3 h 12"/>
                <a:gd name="T48" fmla="*/ 0 w 7"/>
                <a:gd name="T49" fmla="*/ 3 h 12"/>
                <a:gd name="T50" fmla="*/ 0 w 7"/>
                <a:gd name="T51" fmla="*/ 3 h 12"/>
                <a:gd name="T52" fmla="*/ 0 w 7"/>
                <a:gd name="T53" fmla="*/ 3 h 12"/>
                <a:gd name="T54" fmla="*/ 1 w 7"/>
                <a:gd name="T55" fmla="*/ 3 h 12"/>
                <a:gd name="T56" fmla="*/ 1 w 7"/>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
                <a:gd name="T88" fmla="*/ 0 h 12"/>
                <a:gd name="T89" fmla="*/ 7 w 7"/>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 h="12">
                  <a:moveTo>
                    <a:pt x="1" y="12"/>
                  </a:moveTo>
                  <a:lnTo>
                    <a:pt x="1" y="12"/>
                  </a:lnTo>
                  <a:lnTo>
                    <a:pt x="3" y="12"/>
                  </a:lnTo>
                  <a:lnTo>
                    <a:pt x="4" y="12"/>
                  </a:lnTo>
                  <a:lnTo>
                    <a:pt x="4" y="11"/>
                  </a:lnTo>
                  <a:lnTo>
                    <a:pt x="5" y="10"/>
                  </a:lnTo>
                  <a:lnTo>
                    <a:pt x="5" y="8"/>
                  </a:lnTo>
                  <a:lnTo>
                    <a:pt x="6" y="5"/>
                  </a:lnTo>
                  <a:lnTo>
                    <a:pt x="7" y="3"/>
                  </a:lnTo>
                  <a:lnTo>
                    <a:pt x="6" y="0"/>
                  </a:lnTo>
                  <a:lnTo>
                    <a:pt x="4" y="0"/>
                  </a:lnTo>
                  <a:lnTo>
                    <a:pt x="3" y="1"/>
                  </a:lnTo>
                  <a:lnTo>
                    <a:pt x="2" y="1"/>
                  </a:lnTo>
                  <a:lnTo>
                    <a:pt x="1" y="3"/>
                  </a:lnTo>
                  <a:lnTo>
                    <a:pt x="0" y="4"/>
                  </a:lnTo>
                  <a:lnTo>
                    <a:pt x="1" y="5"/>
                  </a:lnTo>
                  <a:lnTo>
                    <a:pt x="1" y="8"/>
                  </a:lnTo>
                  <a:lnTo>
                    <a:pt x="0" y="9"/>
                  </a:lnTo>
                  <a:lnTo>
                    <a:pt x="0" y="10"/>
                  </a:lnTo>
                  <a:lnTo>
                    <a:pt x="0" y="11"/>
                  </a:lnTo>
                  <a:lnTo>
                    <a:pt x="1" y="1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0" name="Freeform 4883"/>
            <p:cNvSpPr>
              <a:spLocks/>
            </p:cNvSpPr>
            <p:nvPr/>
          </p:nvSpPr>
          <p:spPr bwMode="auto">
            <a:xfrm>
              <a:off x="4692" y="2713"/>
              <a:ext cx="8" cy="16"/>
            </a:xfrm>
            <a:custGeom>
              <a:avLst/>
              <a:gdLst>
                <a:gd name="T0" fmla="*/ 2 w 10"/>
                <a:gd name="T1" fmla="*/ 2 h 20"/>
                <a:gd name="T2" fmla="*/ 2 w 10"/>
                <a:gd name="T3" fmla="*/ 2 h 20"/>
                <a:gd name="T4" fmla="*/ 2 w 10"/>
                <a:gd name="T5" fmla="*/ 2 h 20"/>
                <a:gd name="T6" fmla="*/ 2 w 10"/>
                <a:gd name="T7" fmla="*/ 2 h 20"/>
                <a:gd name="T8" fmla="*/ 2 w 10"/>
                <a:gd name="T9" fmla="*/ 2 h 20"/>
                <a:gd name="T10" fmla="*/ 0 w 10"/>
                <a:gd name="T11" fmla="*/ 2 h 20"/>
                <a:gd name="T12" fmla="*/ 0 w 10"/>
                <a:gd name="T13" fmla="*/ 2 h 20"/>
                <a:gd name="T14" fmla="*/ 0 w 10"/>
                <a:gd name="T15" fmla="*/ 2 h 20"/>
                <a:gd name="T16" fmla="*/ 0 w 10"/>
                <a:gd name="T17" fmla="*/ 2 h 20"/>
                <a:gd name="T18" fmla="*/ 2 w 10"/>
                <a:gd name="T19" fmla="*/ 2 h 20"/>
                <a:gd name="T20" fmla="*/ 2 w 10"/>
                <a:gd name="T21" fmla="*/ 2 h 20"/>
                <a:gd name="T22" fmla="*/ 2 w 10"/>
                <a:gd name="T23" fmla="*/ 2 h 20"/>
                <a:gd name="T24" fmla="*/ 2 w 10"/>
                <a:gd name="T25" fmla="*/ 2 h 20"/>
                <a:gd name="T26" fmla="*/ 2 w 10"/>
                <a:gd name="T27" fmla="*/ 2 h 20"/>
                <a:gd name="T28" fmla="*/ 2 w 10"/>
                <a:gd name="T29" fmla="*/ 2 h 20"/>
                <a:gd name="T30" fmla="*/ 2 w 10"/>
                <a:gd name="T31" fmla="*/ 2 h 20"/>
                <a:gd name="T32" fmla="*/ 2 w 10"/>
                <a:gd name="T33" fmla="*/ 2 h 20"/>
                <a:gd name="T34" fmla="*/ 2 w 10"/>
                <a:gd name="T35" fmla="*/ 2 h 20"/>
                <a:gd name="T36" fmla="*/ 2 w 10"/>
                <a:gd name="T37" fmla="*/ 2 h 20"/>
                <a:gd name="T38" fmla="*/ 2 w 10"/>
                <a:gd name="T39" fmla="*/ 2 h 20"/>
                <a:gd name="T40" fmla="*/ 2 w 10"/>
                <a:gd name="T41" fmla="*/ 2 h 20"/>
                <a:gd name="T42" fmla="*/ 2 w 10"/>
                <a:gd name="T43" fmla="*/ 2 h 20"/>
                <a:gd name="T44" fmla="*/ 2 w 10"/>
                <a:gd name="T45" fmla="*/ 2 h 20"/>
                <a:gd name="T46" fmla="*/ 2 w 10"/>
                <a:gd name="T47" fmla="*/ 2 h 20"/>
                <a:gd name="T48" fmla="*/ 2 w 10"/>
                <a:gd name="T49" fmla="*/ 2 h 20"/>
                <a:gd name="T50" fmla="*/ 2 w 10"/>
                <a:gd name="T51" fmla="*/ 2 h 20"/>
                <a:gd name="T52" fmla="*/ 2 w 10"/>
                <a:gd name="T53" fmla="*/ 2 h 20"/>
                <a:gd name="T54" fmla="*/ 2 w 10"/>
                <a:gd name="T55" fmla="*/ 2 h 20"/>
                <a:gd name="T56" fmla="*/ 2 w 10"/>
                <a:gd name="T57" fmla="*/ 2 h 20"/>
                <a:gd name="T58" fmla="*/ 2 w 10"/>
                <a:gd name="T59" fmla="*/ 2 h 20"/>
                <a:gd name="T60" fmla="*/ 2 w 10"/>
                <a:gd name="T61" fmla="*/ 1 h 20"/>
                <a:gd name="T62" fmla="*/ 2 w 10"/>
                <a:gd name="T63" fmla="*/ 0 h 20"/>
                <a:gd name="T64" fmla="*/ 2 w 10"/>
                <a:gd name="T65" fmla="*/ 0 h 20"/>
                <a:gd name="T66" fmla="*/ 2 w 10"/>
                <a:gd name="T67" fmla="*/ 0 h 20"/>
                <a:gd name="T68" fmla="*/ 2 w 10"/>
                <a:gd name="T69" fmla="*/ 0 h 20"/>
                <a:gd name="T70" fmla="*/ 2 w 10"/>
                <a:gd name="T71" fmla="*/ 2 h 20"/>
                <a:gd name="T72" fmla="*/ 2 w 10"/>
                <a:gd name="T73" fmla="*/ 2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20"/>
                <a:gd name="T113" fmla="*/ 10 w 10"/>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20">
                  <a:moveTo>
                    <a:pt x="3" y="3"/>
                  </a:moveTo>
                  <a:lnTo>
                    <a:pt x="3" y="3"/>
                  </a:lnTo>
                  <a:lnTo>
                    <a:pt x="3" y="9"/>
                  </a:lnTo>
                  <a:lnTo>
                    <a:pt x="2" y="12"/>
                  </a:lnTo>
                  <a:lnTo>
                    <a:pt x="0" y="15"/>
                  </a:lnTo>
                  <a:lnTo>
                    <a:pt x="0" y="17"/>
                  </a:lnTo>
                  <a:lnTo>
                    <a:pt x="0" y="18"/>
                  </a:lnTo>
                  <a:lnTo>
                    <a:pt x="2" y="20"/>
                  </a:lnTo>
                  <a:lnTo>
                    <a:pt x="4" y="18"/>
                  </a:lnTo>
                  <a:lnTo>
                    <a:pt x="8" y="16"/>
                  </a:lnTo>
                  <a:lnTo>
                    <a:pt x="9" y="14"/>
                  </a:lnTo>
                  <a:lnTo>
                    <a:pt x="9" y="13"/>
                  </a:lnTo>
                  <a:lnTo>
                    <a:pt x="7" y="11"/>
                  </a:lnTo>
                  <a:lnTo>
                    <a:pt x="6" y="9"/>
                  </a:lnTo>
                  <a:lnTo>
                    <a:pt x="6" y="7"/>
                  </a:lnTo>
                  <a:lnTo>
                    <a:pt x="7" y="6"/>
                  </a:lnTo>
                  <a:lnTo>
                    <a:pt x="8" y="4"/>
                  </a:lnTo>
                  <a:lnTo>
                    <a:pt x="9" y="6"/>
                  </a:lnTo>
                  <a:lnTo>
                    <a:pt x="10" y="4"/>
                  </a:lnTo>
                  <a:lnTo>
                    <a:pt x="9" y="1"/>
                  </a:lnTo>
                  <a:lnTo>
                    <a:pt x="8" y="0"/>
                  </a:lnTo>
                  <a:lnTo>
                    <a:pt x="7" y="0"/>
                  </a:lnTo>
                  <a:lnTo>
                    <a:pt x="4" y="0"/>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1" name="Freeform 4884"/>
            <p:cNvSpPr>
              <a:spLocks/>
            </p:cNvSpPr>
            <p:nvPr/>
          </p:nvSpPr>
          <p:spPr bwMode="auto">
            <a:xfrm>
              <a:off x="4697" y="2707"/>
              <a:ext cx="3" cy="4"/>
            </a:xfrm>
            <a:custGeom>
              <a:avLst/>
              <a:gdLst>
                <a:gd name="T0" fmla="*/ 2 w 4"/>
                <a:gd name="T1" fmla="*/ 2 h 4"/>
                <a:gd name="T2" fmla="*/ 2 w 4"/>
                <a:gd name="T3" fmla="*/ 2 h 4"/>
                <a:gd name="T4" fmla="*/ 2 w 4"/>
                <a:gd name="T5" fmla="*/ 0 h 4"/>
                <a:gd name="T6" fmla="*/ 1 w 4"/>
                <a:gd name="T7" fmla="*/ 0 h 4"/>
                <a:gd name="T8" fmla="*/ 1 w 4"/>
                <a:gd name="T9" fmla="*/ 0 h 4"/>
                <a:gd name="T10" fmla="*/ 0 w 4"/>
                <a:gd name="T11" fmla="*/ 1 h 4"/>
                <a:gd name="T12" fmla="*/ 0 w 4"/>
                <a:gd name="T13" fmla="*/ 1 h 4"/>
                <a:gd name="T14" fmla="*/ 0 w 4"/>
                <a:gd name="T15" fmla="*/ 3 h 4"/>
                <a:gd name="T16" fmla="*/ 2 w 4"/>
                <a:gd name="T17" fmla="*/ 4 h 4"/>
                <a:gd name="T18" fmla="*/ 2 w 4"/>
                <a:gd name="T19" fmla="*/ 4 h 4"/>
                <a:gd name="T20" fmla="*/ 2 w 4"/>
                <a:gd name="T21" fmla="*/ 4 h 4"/>
                <a:gd name="T22" fmla="*/ 2 w 4"/>
                <a:gd name="T23" fmla="*/ 3 h 4"/>
                <a:gd name="T24" fmla="*/ 2 w 4"/>
                <a:gd name="T25" fmla="*/ 2 h 4"/>
                <a:gd name="T26" fmla="*/ 2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4" y="2"/>
                  </a:moveTo>
                  <a:lnTo>
                    <a:pt x="4" y="2"/>
                  </a:lnTo>
                  <a:lnTo>
                    <a:pt x="3" y="0"/>
                  </a:lnTo>
                  <a:lnTo>
                    <a:pt x="1" y="0"/>
                  </a:lnTo>
                  <a:lnTo>
                    <a:pt x="0" y="1"/>
                  </a:lnTo>
                  <a:lnTo>
                    <a:pt x="0" y="3"/>
                  </a:lnTo>
                  <a:lnTo>
                    <a:pt x="2" y="4"/>
                  </a:lnTo>
                  <a:lnTo>
                    <a:pt x="3" y="4"/>
                  </a:lnTo>
                  <a:lnTo>
                    <a:pt x="4" y="3"/>
                  </a:lnTo>
                  <a:lnTo>
                    <a:pt x="4"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2" name="Freeform 4885"/>
            <p:cNvSpPr>
              <a:spLocks/>
            </p:cNvSpPr>
            <p:nvPr/>
          </p:nvSpPr>
          <p:spPr bwMode="auto">
            <a:xfrm>
              <a:off x="4729" y="2606"/>
              <a:ext cx="2" cy="5"/>
            </a:xfrm>
            <a:custGeom>
              <a:avLst/>
              <a:gdLst>
                <a:gd name="T0" fmla="*/ 1 w 4"/>
                <a:gd name="T1" fmla="*/ 0 h 5"/>
                <a:gd name="T2" fmla="*/ 1 w 4"/>
                <a:gd name="T3" fmla="*/ 0 h 5"/>
                <a:gd name="T4" fmla="*/ 0 w 4"/>
                <a:gd name="T5" fmla="*/ 0 h 5"/>
                <a:gd name="T6" fmla="*/ 0 w 4"/>
                <a:gd name="T7" fmla="*/ 1 h 5"/>
                <a:gd name="T8" fmla="*/ 1 w 4"/>
                <a:gd name="T9" fmla="*/ 3 h 5"/>
                <a:gd name="T10" fmla="*/ 1 w 4"/>
                <a:gd name="T11" fmla="*/ 3 h 5"/>
                <a:gd name="T12" fmla="*/ 1 w 4"/>
                <a:gd name="T13" fmla="*/ 5 h 5"/>
                <a:gd name="T14" fmla="*/ 1 w 4"/>
                <a:gd name="T15" fmla="*/ 5 h 5"/>
                <a:gd name="T16" fmla="*/ 1 w 4"/>
                <a:gd name="T17" fmla="*/ 4 h 5"/>
                <a:gd name="T18" fmla="*/ 1 w 4"/>
                <a:gd name="T19" fmla="*/ 3 h 5"/>
                <a:gd name="T20" fmla="*/ 1 w 4"/>
                <a:gd name="T21" fmla="*/ 3 h 5"/>
                <a:gd name="T22" fmla="*/ 1 w 4"/>
                <a:gd name="T23" fmla="*/ 2 h 5"/>
                <a:gd name="T24" fmla="*/ 1 w 4"/>
                <a:gd name="T25" fmla="*/ 1 h 5"/>
                <a:gd name="T26" fmla="*/ 1 w 4"/>
                <a:gd name="T27" fmla="*/ 1 h 5"/>
                <a:gd name="T28" fmla="*/ 1 w 4"/>
                <a:gd name="T29" fmla="*/ 0 h 5"/>
                <a:gd name="T30" fmla="*/ 1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2" y="0"/>
                  </a:moveTo>
                  <a:lnTo>
                    <a:pt x="2" y="0"/>
                  </a:lnTo>
                  <a:lnTo>
                    <a:pt x="0" y="0"/>
                  </a:lnTo>
                  <a:lnTo>
                    <a:pt x="0" y="1"/>
                  </a:lnTo>
                  <a:lnTo>
                    <a:pt x="3" y="3"/>
                  </a:lnTo>
                  <a:lnTo>
                    <a:pt x="4" y="5"/>
                  </a:lnTo>
                  <a:lnTo>
                    <a:pt x="4" y="4"/>
                  </a:lnTo>
                  <a:lnTo>
                    <a:pt x="4" y="3"/>
                  </a:lnTo>
                  <a:lnTo>
                    <a:pt x="3" y="2"/>
                  </a:lnTo>
                  <a:lnTo>
                    <a:pt x="3" y="1"/>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3" name="Freeform 4886"/>
            <p:cNvSpPr>
              <a:spLocks/>
            </p:cNvSpPr>
            <p:nvPr/>
          </p:nvSpPr>
          <p:spPr bwMode="auto">
            <a:xfrm>
              <a:off x="4745" y="2595"/>
              <a:ext cx="1" cy="8"/>
            </a:xfrm>
            <a:custGeom>
              <a:avLst/>
              <a:gdLst>
                <a:gd name="T0" fmla="*/ 0 w 3"/>
                <a:gd name="T1" fmla="*/ 3 h 8"/>
                <a:gd name="T2" fmla="*/ 0 w 3"/>
                <a:gd name="T3" fmla="*/ 3 h 8"/>
                <a:gd name="T4" fmla="*/ 0 w 3"/>
                <a:gd name="T5" fmla="*/ 2 h 8"/>
                <a:gd name="T6" fmla="*/ 0 w 3"/>
                <a:gd name="T7" fmla="*/ 0 h 8"/>
                <a:gd name="T8" fmla="*/ 0 w 3"/>
                <a:gd name="T9" fmla="*/ 0 h 8"/>
                <a:gd name="T10" fmla="*/ 0 w 3"/>
                <a:gd name="T11" fmla="*/ 0 h 8"/>
                <a:gd name="T12" fmla="*/ 0 w 3"/>
                <a:gd name="T13" fmla="*/ 0 h 8"/>
                <a:gd name="T14" fmla="*/ 0 w 3"/>
                <a:gd name="T15" fmla="*/ 1 h 8"/>
                <a:gd name="T16" fmla="*/ 0 w 3"/>
                <a:gd name="T17" fmla="*/ 1 h 8"/>
                <a:gd name="T18" fmla="*/ 0 w 3"/>
                <a:gd name="T19" fmla="*/ 3 h 8"/>
                <a:gd name="T20" fmla="*/ 0 w 3"/>
                <a:gd name="T21" fmla="*/ 6 h 8"/>
                <a:gd name="T22" fmla="*/ 0 w 3"/>
                <a:gd name="T23" fmla="*/ 6 h 8"/>
                <a:gd name="T24" fmla="*/ 0 w 3"/>
                <a:gd name="T25" fmla="*/ 8 h 8"/>
                <a:gd name="T26" fmla="*/ 0 w 3"/>
                <a:gd name="T27" fmla="*/ 8 h 8"/>
                <a:gd name="T28" fmla="*/ 0 w 3"/>
                <a:gd name="T29" fmla="*/ 5 h 8"/>
                <a:gd name="T30" fmla="*/ 0 w 3"/>
                <a:gd name="T31" fmla="*/ 5 h 8"/>
                <a:gd name="T32" fmla="*/ 0 w 3"/>
                <a:gd name="T33" fmla="*/ 4 h 8"/>
                <a:gd name="T34" fmla="*/ 0 w 3"/>
                <a:gd name="T35" fmla="*/ 3 h 8"/>
                <a:gd name="T36" fmla="*/ 0 w 3"/>
                <a:gd name="T37" fmla="*/ 3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8"/>
                <a:gd name="T59" fmla="*/ 3 w 3"/>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8">
                  <a:moveTo>
                    <a:pt x="3" y="3"/>
                  </a:moveTo>
                  <a:lnTo>
                    <a:pt x="3" y="3"/>
                  </a:lnTo>
                  <a:lnTo>
                    <a:pt x="3" y="2"/>
                  </a:lnTo>
                  <a:lnTo>
                    <a:pt x="3" y="0"/>
                  </a:lnTo>
                  <a:lnTo>
                    <a:pt x="2" y="0"/>
                  </a:lnTo>
                  <a:lnTo>
                    <a:pt x="1" y="0"/>
                  </a:lnTo>
                  <a:lnTo>
                    <a:pt x="1" y="1"/>
                  </a:lnTo>
                  <a:lnTo>
                    <a:pt x="0" y="3"/>
                  </a:lnTo>
                  <a:lnTo>
                    <a:pt x="1" y="6"/>
                  </a:lnTo>
                  <a:lnTo>
                    <a:pt x="1" y="8"/>
                  </a:lnTo>
                  <a:lnTo>
                    <a:pt x="3" y="5"/>
                  </a:lnTo>
                  <a:lnTo>
                    <a:pt x="3" y="4"/>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4" name="Freeform 4887"/>
            <p:cNvSpPr>
              <a:spLocks/>
            </p:cNvSpPr>
            <p:nvPr/>
          </p:nvSpPr>
          <p:spPr bwMode="auto">
            <a:xfrm>
              <a:off x="4608" y="2698"/>
              <a:ext cx="4" cy="10"/>
            </a:xfrm>
            <a:custGeom>
              <a:avLst/>
              <a:gdLst>
                <a:gd name="T0" fmla="*/ 2 w 4"/>
                <a:gd name="T1" fmla="*/ 0 h 12"/>
                <a:gd name="T2" fmla="*/ 2 w 4"/>
                <a:gd name="T3" fmla="*/ 0 h 12"/>
                <a:gd name="T4" fmla="*/ 1 w 4"/>
                <a:gd name="T5" fmla="*/ 2 h 12"/>
                <a:gd name="T6" fmla="*/ 0 w 4"/>
                <a:gd name="T7" fmla="*/ 3 h 12"/>
                <a:gd name="T8" fmla="*/ 0 w 4"/>
                <a:gd name="T9" fmla="*/ 3 h 12"/>
                <a:gd name="T10" fmla="*/ 0 w 4"/>
                <a:gd name="T11" fmla="*/ 3 h 12"/>
                <a:gd name="T12" fmla="*/ 0 w 4"/>
                <a:gd name="T13" fmla="*/ 3 h 12"/>
                <a:gd name="T14" fmla="*/ 0 w 4"/>
                <a:gd name="T15" fmla="*/ 3 h 12"/>
                <a:gd name="T16" fmla="*/ 0 w 4"/>
                <a:gd name="T17" fmla="*/ 3 h 12"/>
                <a:gd name="T18" fmla="*/ 0 w 4"/>
                <a:gd name="T19" fmla="*/ 3 h 12"/>
                <a:gd name="T20" fmla="*/ 1 w 4"/>
                <a:gd name="T21" fmla="*/ 3 h 12"/>
                <a:gd name="T22" fmla="*/ 2 w 4"/>
                <a:gd name="T23" fmla="*/ 3 h 12"/>
                <a:gd name="T24" fmla="*/ 2 w 4"/>
                <a:gd name="T25" fmla="*/ 3 h 12"/>
                <a:gd name="T26" fmla="*/ 4 w 4"/>
                <a:gd name="T27" fmla="*/ 3 h 12"/>
                <a:gd name="T28" fmla="*/ 4 w 4"/>
                <a:gd name="T29" fmla="*/ 3 h 12"/>
                <a:gd name="T30" fmla="*/ 4 w 4"/>
                <a:gd name="T31" fmla="*/ 3 h 12"/>
                <a:gd name="T32" fmla="*/ 4 w 4"/>
                <a:gd name="T33" fmla="*/ 0 h 12"/>
                <a:gd name="T34" fmla="*/ 4 w 4"/>
                <a:gd name="T35" fmla="*/ 0 h 12"/>
                <a:gd name="T36" fmla="*/ 3 w 4"/>
                <a:gd name="T37" fmla="*/ 0 h 12"/>
                <a:gd name="T38" fmla="*/ 3 w 4"/>
                <a:gd name="T39" fmla="*/ 0 h 12"/>
                <a:gd name="T40" fmla="*/ 2 w 4"/>
                <a:gd name="T41" fmla="*/ 0 h 12"/>
                <a:gd name="T42" fmla="*/ 2 w 4"/>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
                <a:gd name="T67" fmla="*/ 0 h 12"/>
                <a:gd name="T68" fmla="*/ 4 w 4"/>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 h="12">
                  <a:moveTo>
                    <a:pt x="2" y="0"/>
                  </a:moveTo>
                  <a:lnTo>
                    <a:pt x="2" y="0"/>
                  </a:lnTo>
                  <a:lnTo>
                    <a:pt x="1" y="2"/>
                  </a:lnTo>
                  <a:lnTo>
                    <a:pt x="0" y="4"/>
                  </a:lnTo>
                  <a:lnTo>
                    <a:pt x="0" y="7"/>
                  </a:lnTo>
                  <a:lnTo>
                    <a:pt x="0" y="10"/>
                  </a:lnTo>
                  <a:lnTo>
                    <a:pt x="0" y="12"/>
                  </a:lnTo>
                  <a:lnTo>
                    <a:pt x="1" y="12"/>
                  </a:lnTo>
                  <a:lnTo>
                    <a:pt x="2" y="11"/>
                  </a:lnTo>
                  <a:lnTo>
                    <a:pt x="4" y="10"/>
                  </a:lnTo>
                  <a:lnTo>
                    <a:pt x="4" y="8"/>
                  </a:lnTo>
                  <a:lnTo>
                    <a:pt x="4" y="0"/>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5" name="Freeform 4888"/>
            <p:cNvSpPr>
              <a:spLocks/>
            </p:cNvSpPr>
            <p:nvPr/>
          </p:nvSpPr>
          <p:spPr bwMode="auto">
            <a:xfrm>
              <a:off x="4612" y="2700"/>
              <a:ext cx="1" cy="3"/>
            </a:xfrm>
            <a:custGeom>
              <a:avLst/>
              <a:gdLst>
                <a:gd name="T0" fmla="*/ 0 w 1"/>
                <a:gd name="T1" fmla="*/ 0 h 3"/>
                <a:gd name="T2" fmla="*/ 0 w 1"/>
                <a:gd name="T3" fmla="*/ 0 h 3"/>
                <a:gd name="T4" fmla="*/ 0 w 1"/>
                <a:gd name="T5" fmla="*/ 2 h 3"/>
                <a:gd name="T6" fmla="*/ 0 w 1"/>
                <a:gd name="T7" fmla="*/ 3 h 3"/>
                <a:gd name="T8" fmla="*/ 0 w 1"/>
                <a:gd name="T9" fmla="*/ 3 h 3"/>
                <a:gd name="T10" fmla="*/ 0 w 1"/>
                <a:gd name="T11" fmla="*/ 3 h 3"/>
                <a:gd name="T12" fmla="*/ 1 w 1"/>
                <a:gd name="T13" fmla="*/ 1 h 3"/>
                <a:gd name="T14" fmla="*/ 0 w 1"/>
                <a:gd name="T15" fmla="*/ 0 h 3"/>
                <a:gd name="T16" fmla="*/ 0 w 1"/>
                <a:gd name="T17" fmla="*/ 0 h 3"/>
                <a:gd name="T18" fmla="*/ 0 w 1"/>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0"/>
                  </a:moveTo>
                  <a:lnTo>
                    <a:pt x="0" y="0"/>
                  </a:lnTo>
                  <a:lnTo>
                    <a:pt x="0" y="2"/>
                  </a:lnTo>
                  <a:lnTo>
                    <a:pt x="0" y="3"/>
                  </a:lnTo>
                  <a:lnTo>
                    <a:pt x="1"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6" name="Freeform 4889"/>
            <p:cNvSpPr>
              <a:spLocks/>
            </p:cNvSpPr>
            <p:nvPr/>
          </p:nvSpPr>
          <p:spPr bwMode="auto">
            <a:xfrm>
              <a:off x="4623" y="2608"/>
              <a:ext cx="3" cy="2"/>
            </a:xfrm>
            <a:custGeom>
              <a:avLst/>
              <a:gdLst>
                <a:gd name="T0" fmla="*/ 0 w 3"/>
                <a:gd name="T1" fmla="*/ 0 h 2"/>
                <a:gd name="T2" fmla="*/ 0 w 3"/>
                <a:gd name="T3" fmla="*/ 0 h 2"/>
                <a:gd name="T4" fmla="*/ 2 w 3"/>
                <a:gd name="T5" fmla="*/ 1 h 2"/>
                <a:gd name="T6" fmla="*/ 3 w 3"/>
                <a:gd name="T7" fmla="*/ 2 h 2"/>
                <a:gd name="T8" fmla="*/ 3 w 3"/>
                <a:gd name="T9" fmla="*/ 2 h 2"/>
                <a:gd name="T10" fmla="*/ 2 w 3"/>
                <a:gd name="T11" fmla="*/ 0 h 2"/>
                <a:gd name="T12" fmla="*/ 1 w 3"/>
                <a:gd name="T13" fmla="*/ 0 h 2"/>
                <a:gd name="T14" fmla="*/ 0 w 3"/>
                <a:gd name="T15" fmla="*/ 0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0"/>
                  </a:moveTo>
                  <a:lnTo>
                    <a:pt x="0" y="0"/>
                  </a:lnTo>
                  <a:lnTo>
                    <a:pt x="2" y="1"/>
                  </a:lnTo>
                  <a:lnTo>
                    <a:pt x="3" y="2"/>
                  </a:lnTo>
                  <a:lnTo>
                    <a:pt x="2" y="0"/>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7" name="Freeform 4890"/>
            <p:cNvSpPr>
              <a:spLocks/>
            </p:cNvSpPr>
            <p:nvPr/>
          </p:nvSpPr>
          <p:spPr bwMode="auto">
            <a:xfrm>
              <a:off x="4628" y="2610"/>
              <a:ext cx="0" cy="2"/>
            </a:xfrm>
            <a:custGeom>
              <a:avLst/>
              <a:gdLst>
                <a:gd name="T0" fmla="*/ 0 w 1"/>
                <a:gd name="T1" fmla="*/ 0 h 3"/>
                <a:gd name="T2" fmla="*/ 0 w 1"/>
                <a:gd name="T3" fmla="*/ 0 h 3"/>
                <a:gd name="T4" fmla="*/ 0 w 1"/>
                <a:gd name="T5" fmla="*/ 1 h 3"/>
                <a:gd name="T6" fmla="*/ 0 w 1"/>
                <a:gd name="T7" fmla="*/ 1 h 3"/>
                <a:gd name="T8" fmla="*/ 0 w 1"/>
                <a:gd name="T9" fmla="*/ 1 h 3"/>
                <a:gd name="T10" fmla="*/ 0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0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0" y="1"/>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8" name="Freeform 4891"/>
            <p:cNvSpPr>
              <a:spLocks/>
            </p:cNvSpPr>
            <p:nvPr/>
          </p:nvSpPr>
          <p:spPr bwMode="auto">
            <a:xfrm>
              <a:off x="4630" y="2600"/>
              <a:ext cx="3" cy="2"/>
            </a:xfrm>
            <a:custGeom>
              <a:avLst/>
              <a:gdLst>
                <a:gd name="T0" fmla="*/ 0 w 3"/>
                <a:gd name="T1" fmla="*/ 0 h 2"/>
                <a:gd name="T2" fmla="*/ 0 w 3"/>
                <a:gd name="T3" fmla="*/ 0 h 2"/>
                <a:gd name="T4" fmla="*/ 1 w 3"/>
                <a:gd name="T5" fmla="*/ 2 h 2"/>
                <a:gd name="T6" fmla="*/ 2 w 3"/>
                <a:gd name="T7" fmla="*/ 2 h 2"/>
                <a:gd name="T8" fmla="*/ 3 w 3"/>
                <a:gd name="T9" fmla="*/ 1 h 2"/>
                <a:gd name="T10" fmla="*/ 3 w 3"/>
                <a:gd name="T11" fmla="*/ 1 h 2"/>
                <a:gd name="T12" fmla="*/ 1 w 3"/>
                <a:gd name="T13" fmla="*/ 0 h 2"/>
                <a:gd name="T14" fmla="*/ 0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1" y="2"/>
                  </a:lnTo>
                  <a:lnTo>
                    <a:pt x="2" y="2"/>
                  </a:lnTo>
                  <a:lnTo>
                    <a:pt x="3"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69" name="Freeform 4892"/>
            <p:cNvSpPr>
              <a:spLocks/>
            </p:cNvSpPr>
            <p:nvPr/>
          </p:nvSpPr>
          <p:spPr bwMode="auto">
            <a:xfrm>
              <a:off x="4799" y="2660"/>
              <a:ext cx="128" cy="116"/>
            </a:xfrm>
            <a:custGeom>
              <a:avLst/>
              <a:gdLst>
                <a:gd name="T0" fmla="*/ 14 w 161"/>
                <a:gd name="T1" fmla="*/ 8 h 141"/>
                <a:gd name="T2" fmla="*/ 13 w 161"/>
                <a:gd name="T3" fmla="*/ 4 h 141"/>
                <a:gd name="T4" fmla="*/ 11 w 161"/>
                <a:gd name="T5" fmla="*/ 4 h 141"/>
                <a:gd name="T6" fmla="*/ 9 w 161"/>
                <a:gd name="T7" fmla="*/ 2 h 141"/>
                <a:gd name="T8" fmla="*/ 8 w 161"/>
                <a:gd name="T9" fmla="*/ 2 h 141"/>
                <a:gd name="T10" fmla="*/ 7 w 161"/>
                <a:gd name="T11" fmla="*/ 4 h 141"/>
                <a:gd name="T12" fmla="*/ 7 w 161"/>
                <a:gd name="T13" fmla="*/ 5 h 141"/>
                <a:gd name="T14" fmla="*/ 6 w 161"/>
                <a:gd name="T15" fmla="*/ 6 h 141"/>
                <a:gd name="T16" fmla="*/ 6 w 161"/>
                <a:gd name="T17" fmla="*/ 6 h 141"/>
                <a:gd name="T18" fmla="*/ 5 w 161"/>
                <a:gd name="T19" fmla="*/ 5 h 141"/>
                <a:gd name="T20" fmla="*/ 5 w 161"/>
                <a:gd name="T21" fmla="*/ 5 h 141"/>
                <a:gd name="T22" fmla="*/ 5 w 161"/>
                <a:gd name="T23" fmla="*/ 5 h 141"/>
                <a:gd name="T24" fmla="*/ 5 w 161"/>
                <a:gd name="T25" fmla="*/ 3 h 141"/>
                <a:gd name="T26" fmla="*/ 5 w 161"/>
                <a:gd name="T27" fmla="*/ 2 h 141"/>
                <a:gd name="T28" fmla="*/ 5 w 161"/>
                <a:gd name="T29" fmla="*/ 2 h 141"/>
                <a:gd name="T30" fmla="*/ 2 w 161"/>
                <a:gd name="T31" fmla="*/ 0 h 141"/>
                <a:gd name="T32" fmla="*/ 2 w 161"/>
                <a:gd name="T33" fmla="*/ 2 h 141"/>
                <a:gd name="T34" fmla="*/ 1 w 161"/>
                <a:gd name="T35" fmla="*/ 2 h 141"/>
                <a:gd name="T36" fmla="*/ 2 w 161"/>
                <a:gd name="T37" fmla="*/ 2 h 141"/>
                <a:gd name="T38" fmla="*/ 2 w 161"/>
                <a:gd name="T39" fmla="*/ 3 h 141"/>
                <a:gd name="T40" fmla="*/ 2 w 161"/>
                <a:gd name="T41" fmla="*/ 4 h 141"/>
                <a:gd name="T42" fmla="*/ 3 w 161"/>
                <a:gd name="T43" fmla="*/ 4 h 141"/>
                <a:gd name="T44" fmla="*/ 4 w 161"/>
                <a:gd name="T45" fmla="*/ 4 h 141"/>
                <a:gd name="T46" fmla="*/ 4 w 161"/>
                <a:gd name="T47" fmla="*/ 4 h 141"/>
                <a:gd name="T48" fmla="*/ 4 w 161"/>
                <a:gd name="T49" fmla="*/ 4 h 141"/>
                <a:gd name="T50" fmla="*/ 4 w 161"/>
                <a:gd name="T51" fmla="*/ 5 h 141"/>
                <a:gd name="T52" fmla="*/ 4 w 161"/>
                <a:gd name="T53" fmla="*/ 4 h 141"/>
                <a:gd name="T54" fmla="*/ 3 w 161"/>
                <a:gd name="T55" fmla="*/ 4 h 141"/>
                <a:gd name="T56" fmla="*/ 2 w 161"/>
                <a:gd name="T57" fmla="*/ 5 h 141"/>
                <a:gd name="T58" fmla="*/ 2 w 161"/>
                <a:gd name="T59" fmla="*/ 5 h 141"/>
                <a:gd name="T60" fmla="*/ 2 w 161"/>
                <a:gd name="T61" fmla="*/ 5 h 141"/>
                <a:gd name="T62" fmla="*/ 2 w 161"/>
                <a:gd name="T63" fmla="*/ 6 h 141"/>
                <a:gd name="T64" fmla="*/ 2 w 161"/>
                <a:gd name="T65" fmla="*/ 6 h 141"/>
                <a:gd name="T66" fmla="*/ 2 w 161"/>
                <a:gd name="T67" fmla="*/ 7 h 141"/>
                <a:gd name="T68" fmla="*/ 3 w 161"/>
                <a:gd name="T69" fmla="*/ 7 h 141"/>
                <a:gd name="T70" fmla="*/ 4 w 161"/>
                <a:gd name="T71" fmla="*/ 6 h 141"/>
                <a:gd name="T72" fmla="*/ 4 w 161"/>
                <a:gd name="T73" fmla="*/ 6 h 141"/>
                <a:gd name="T74" fmla="*/ 4 w 161"/>
                <a:gd name="T75" fmla="*/ 7 h 141"/>
                <a:gd name="T76" fmla="*/ 5 w 161"/>
                <a:gd name="T77" fmla="*/ 7 h 141"/>
                <a:gd name="T78" fmla="*/ 5 w 161"/>
                <a:gd name="T79" fmla="*/ 7 h 141"/>
                <a:gd name="T80" fmla="*/ 5 w 161"/>
                <a:gd name="T81" fmla="*/ 7 h 141"/>
                <a:gd name="T82" fmla="*/ 6 w 161"/>
                <a:gd name="T83" fmla="*/ 8 h 141"/>
                <a:gd name="T84" fmla="*/ 9 w 161"/>
                <a:gd name="T85" fmla="*/ 10 h 141"/>
                <a:gd name="T86" fmla="*/ 9 w 161"/>
                <a:gd name="T87" fmla="*/ 10 h 141"/>
                <a:gd name="T88" fmla="*/ 9 w 161"/>
                <a:gd name="T89" fmla="*/ 11 h 141"/>
                <a:gd name="T90" fmla="*/ 10 w 161"/>
                <a:gd name="T91" fmla="*/ 12 h 141"/>
                <a:gd name="T92" fmla="*/ 10 w 161"/>
                <a:gd name="T93" fmla="*/ 12 h 141"/>
                <a:gd name="T94" fmla="*/ 10 w 161"/>
                <a:gd name="T95" fmla="*/ 13 h 141"/>
                <a:gd name="T96" fmla="*/ 11 w 161"/>
                <a:gd name="T97" fmla="*/ 14 h 141"/>
                <a:gd name="T98" fmla="*/ 11 w 161"/>
                <a:gd name="T99" fmla="*/ 14 h 141"/>
                <a:gd name="T100" fmla="*/ 11 w 161"/>
                <a:gd name="T101" fmla="*/ 14 h 141"/>
                <a:gd name="T102" fmla="*/ 11 w 161"/>
                <a:gd name="T103" fmla="*/ 14 h 141"/>
                <a:gd name="T104" fmla="*/ 11 w 161"/>
                <a:gd name="T105" fmla="*/ 14 h 141"/>
                <a:gd name="T106" fmla="*/ 14 w 161"/>
                <a:gd name="T107" fmla="*/ 17 h 14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1"/>
                <a:gd name="T163" fmla="*/ 0 h 141"/>
                <a:gd name="T164" fmla="*/ 161 w 161"/>
                <a:gd name="T165" fmla="*/ 141 h 14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1" h="141">
                  <a:moveTo>
                    <a:pt x="159" y="103"/>
                  </a:moveTo>
                  <a:lnTo>
                    <a:pt x="159" y="103"/>
                  </a:lnTo>
                  <a:lnTo>
                    <a:pt x="159" y="99"/>
                  </a:lnTo>
                  <a:lnTo>
                    <a:pt x="159" y="94"/>
                  </a:lnTo>
                  <a:lnTo>
                    <a:pt x="160" y="81"/>
                  </a:lnTo>
                  <a:lnTo>
                    <a:pt x="160" y="64"/>
                  </a:lnTo>
                  <a:lnTo>
                    <a:pt x="160" y="36"/>
                  </a:lnTo>
                  <a:lnTo>
                    <a:pt x="158" y="36"/>
                  </a:lnTo>
                  <a:lnTo>
                    <a:pt x="157" y="36"/>
                  </a:lnTo>
                  <a:lnTo>
                    <a:pt x="156" y="35"/>
                  </a:lnTo>
                  <a:lnTo>
                    <a:pt x="156" y="34"/>
                  </a:lnTo>
                  <a:lnTo>
                    <a:pt x="155" y="34"/>
                  </a:lnTo>
                  <a:lnTo>
                    <a:pt x="153" y="33"/>
                  </a:lnTo>
                  <a:lnTo>
                    <a:pt x="149" y="33"/>
                  </a:lnTo>
                  <a:lnTo>
                    <a:pt x="145" y="32"/>
                  </a:lnTo>
                  <a:lnTo>
                    <a:pt x="142" y="32"/>
                  </a:lnTo>
                  <a:lnTo>
                    <a:pt x="140" y="31"/>
                  </a:lnTo>
                  <a:lnTo>
                    <a:pt x="113" y="18"/>
                  </a:lnTo>
                  <a:lnTo>
                    <a:pt x="111" y="18"/>
                  </a:lnTo>
                  <a:lnTo>
                    <a:pt x="109" y="18"/>
                  </a:lnTo>
                  <a:lnTo>
                    <a:pt x="105" y="20"/>
                  </a:lnTo>
                  <a:lnTo>
                    <a:pt x="103" y="21"/>
                  </a:lnTo>
                  <a:lnTo>
                    <a:pt x="101" y="22"/>
                  </a:lnTo>
                  <a:lnTo>
                    <a:pt x="100" y="22"/>
                  </a:lnTo>
                  <a:lnTo>
                    <a:pt x="99" y="23"/>
                  </a:lnTo>
                  <a:lnTo>
                    <a:pt x="100" y="26"/>
                  </a:lnTo>
                  <a:lnTo>
                    <a:pt x="100" y="27"/>
                  </a:lnTo>
                  <a:lnTo>
                    <a:pt x="99" y="28"/>
                  </a:lnTo>
                  <a:lnTo>
                    <a:pt x="95" y="28"/>
                  </a:lnTo>
                  <a:lnTo>
                    <a:pt x="92" y="30"/>
                  </a:lnTo>
                  <a:lnTo>
                    <a:pt x="91" y="30"/>
                  </a:lnTo>
                  <a:lnTo>
                    <a:pt x="89" y="30"/>
                  </a:lnTo>
                  <a:lnTo>
                    <a:pt x="88" y="30"/>
                  </a:lnTo>
                  <a:lnTo>
                    <a:pt x="87" y="30"/>
                  </a:lnTo>
                  <a:lnTo>
                    <a:pt x="85" y="33"/>
                  </a:lnTo>
                  <a:lnTo>
                    <a:pt x="81" y="39"/>
                  </a:lnTo>
                  <a:lnTo>
                    <a:pt x="79" y="41"/>
                  </a:lnTo>
                  <a:lnTo>
                    <a:pt x="79" y="43"/>
                  </a:lnTo>
                  <a:lnTo>
                    <a:pt x="78" y="43"/>
                  </a:lnTo>
                  <a:lnTo>
                    <a:pt x="77" y="43"/>
                  </a:lnTo>
                  <a:lnTo>
                    <a:pt x="77" y="44"/>
                  </a:lnTo>
                  <a:lnTo>
                    <a:pt x="76" y="45"/>
                  </a:lnTo>
                  <a:lnTo>
                    <a:pt x="75" y="46"/>
                  </a:lnTo>
                  <a:lnTo>
                    <a:pt x="74" y="47"/>
                  </a:lnTo>
                  <a:lnTo>
                    <a:pt x="73" y="48"/>
                  </a:lnTo>
                  <a:lnTo>
                    <a:pt x="71" y="48"/>
                  </a:lnTo>
                  <a:lnTo>
                    <a:pt x="65" y="47"/>
                  </a:lnTo>
                  <a:lnTo>
                    <a:pt x="63" y="46"/>
                  </a:lnTo>
                  <a:lnTo>
                    <a:pt x="62" y="45"/>
                  </a:lnTo>
                  <a:lnTo>
                    <a:pt x="62" y="43"/>
                  </a:lnTo>
                  <a:lnTo>
                    <a:pt x="62" y="41"/>
                  </a:lnTo>
                  <a:lnTo>
                    <a:pt x="61" y="41"/>
                  </a:lnTo>
                  <a:lnTo>
                    <a:pt x="60" y="41"/>
                  </a:lnTo>
                  <a:lnTo>
                    <a:pt x="59" y="40"/>
                  </a:lnTo>
                  <a:lnTo>
                    <a:pt x="60" y="37"/>
                  </a:lnTo>
                  <a:lnTo>
                    <a:pt x="60" y="36"/>
                  </a:lnTo>
                  <a:lnTo>
                    <a:pt x="60" y="35"/>
                  </a:lnTo>
                  <a:lnTo>
                    <a:pt x="58" y="34"/>
                  </a:lnTo>
                  <a:lnTo>
                    <a:pt x="57" y="35"/>
                  </a:lnTo>
                  <a:lnTo>
                    <a:pt x="57" y="37"/>
                  </a:lnTo>
                  <a:lnTo>
                    <a:pt x="58" y="39"/>
                  </a:lnTo>
                  <a:lnTo>
                    <a:pt x="57" y="40"/>
                  </a:lnTo>
                  <a:lnTo>
                    <a:pt x="56" y="39"/>
                  </a:lnTo>
                  <a:lnTo>
                    <a:pt x="56" y="37"/>
                  </a:lnTo>
                  <a:lnTo>
                    <a:pt x="51" y="25"/>
                  </a:lnTo>
                  <a:lnTo>
                    <a:pt x="50" y="22"/>
                  </a:lnTo>
                  <a:lnTo>
                    <a:pt x="51" y="21"/>
                  </a:lnTo>
                  <a:lnTo>
                    <a:pt x="51" y="19"/>
                  </a:lnTo>
                  <a:lnTo>
                    <a:pt x="52" y="17"/>
                  </a:lnTo>
                  <a:lnTo>
                    <a:pt x="52" y="14"/>
                  </a:lnTo>
                  <a:lnTo>
                    <a:pt x="50" y="11"/>
                  </a:lnTo>
                  <a:lnTo>
                    <a:pt x="49" y="9"/>
                  </a:lnTo>
                  <a:lnTo>
                    <a:pt x="50" y="8"/>
                  </a:lnTo>
                  <a:lnTo>
                    <a:pt x="51" y="8"/>
                  </a:lnTo>
                  <a:lnTo>
                    <a:pt x="50" y="8"/>
                  </a:lnTo>
                  <a:lnTo>
                    <a:pt x="49" y="7"/>
                  </a:lnTo>
                  <a:lnTo>
                    <a:pt x="42" y="6"/>
                  </a:lnTo>
                  <a:lnTo>
                    <a:pt x="33" y="3"/>
                  </a:lnTo>
                  <a:lnTo>
                    <a:pt x="28" y="0"/>
                  </a:lnTo>
                  <a:lnTo>
                    <a:pt x="23" y="0"/>
                  </a:lnTo>
                  <a:lnTo>
                    <a:pt x="20" y="2"/>
                  </a:lnTo>
                  <a:lnTo>
                    <a:pt x="18" y="3"/>
                  </a:lnTo>
                  <a:lnTo>
                    <a:pt x="16" y="5"/>
                  </a:lnTo>
                  <a:lnTo>
                    <a:pt x="13" y="6"/>
                  </a:lnTo>
                  <a:lnTo>
                    <a:pt x="7" y="6"/>
                  </a:lnTo>
                  <a:lnTo>
                    <a:pt x="5" y="7"/>
                  </a:lnTo>
                  <a:lnTo>
                    <a:pt x="5" y="9"/>
                  </a:lnTo>
                  <a:lnTo>
                    <a:pt x="5" y="10"/>
                  </a:lnTo>
                  <a:lnTo>
                    <a:pt x="4" y="12"/>
                  </a:lnTo>
                  <a:lnTo>
                    <a:pt x="1" y="16"/>
                  </a:lnTo>
                  <a:lnTo>
                    <a:pt x="0" y="17"/>
                  </a:lnTo>
                  <a:lnTo>
                    <a:pt x="1" y="17"/>
                  </a:lnTo>
                  <a:lnTo>
                    <a:pt x="2" y="17"/>
                  </a:lnTo>
                  <a:lnTo>
                    <a:pt x="14" y="19"/>
                  </a:lnTo>
                  <a:lnTo>
                    <a:pt x="16" y="19"/>
                  </a:lnTo>
                  <a:lnTo>
                    <a:pt x="15" y="19"/>
                  </a:lnTo>
                  <a:lnTo>
                    <a:pt x="15" y="21"/>
                  </a:lnTo>
                  <a:lnTo>
                    <a:pt x="16" y="23"/>
                  </a:lnTo>
                  <a:lnTo>
                    <a:pt x="18" y="27"/>
                  </a:lnTo>
                  <a:lnTo>
                    <a:pt x="20" y="30"/>
                  </a:lnTo>
                  <a:lnTo>
                    <a:pt x="22" y="31"/>
                  </a:lnTo>
                  <a:lnTo>
                    <a:pt x="24" y="30"/>
                  </a:lnTo>
                  <a:lnTo>
                    <a:pt x="27" y="30"/>
                  </a:lnTo>
                  <a:lnTo>
                    <a:pt x="30" y="30"/>
                  </a:lnTo>
                  <a:lnTo>
                    <a:pt x="32" y="31"/>
                  </a:lnTo>
                  <a:lnTo>
                    <a:pt x="33" y="31"/>
                  </a:lnTo>
                  <a:lnTo>
                    <a:pt x="35" y="30"/>
                  </a:lnTo>
                  <a:lnTo>
                    <a:pt x="37" y="30"/>
                  </a:lnTo>
                  <a:lnTo>
                    <a:pt x="42" y="30"/>
                  </a:lnTo>
                  <a:lnTo>
                    <a:pt x="44" y="30"/>
                  </a:lnTo>
                  <a:lnTo>
                    <a:pt x="46" y="27"/>
                  </a:lnTo>
                  <a:lnTo>
                    <a:pt x="48" y="27"/>
                  </a:lnTo>
                  <a:lnTo>
                    <a:pt x="47" y="30"/>
                  </a:lnTo>
                  <a:lnTo>
                    <a:pt x="46" y="31"/>
                  </a:lnTo>
                  <a:lnTo>
                    <a:pt x="47" y="31"/>
                  </a:lnTo>
                  <a:lnTo>
                    <a:pt x="47" y="32"/>
                  </a:lnTo>
                  <a:lnTo>
                    <a:pt x="48" y="33"/>
                  </a:lnTo>
                  <a:lnTo>
                    <a:pt x="47" y="34"/>
                  </a:lnTo>
                  <a:lnTo>
                    <a:pt x="46" y="35"/>
                  </a:lnTo>
                  <a:lnTo>
                    <a:pt x="45" y="35"/>
                  </a:lnTo>
                  <a:lnTo>
                    <a:pt x="45" y="36"/>
                  </a:lnTo>
                  <a:lnTo>
                    <a:pt x="45" y="35"/>
                  </a:lnTo>
                  <a:lnTo>
                    <a:pt x="44" y="35"/>
                  </a:lnTo>
                  <a:lnTo>
                    <a:pt x="44" y="36"/>
                  </a:lnTo>
                  <a:lnTo>
                    <a:pt x="43" y="35"/>
                  </a:lnTo>
                  <a:lnTo>
                    <a:pt x="42" y="35"/>
                  </a:lnTo>
                  <a:lnTo>
                    <a:pt x="41" y="36"/>
                  </a:lnTo>
                  <a:lnTo>
                    <a:pt x="41" y="35"/>
                  </a:lnTo>
                  <a:lnTo>
                    <a:pt x="40" y="36"/>
                  </a:lnTo>
                  <a:lnTo>
                    <a:pt x="38" y="35"/>
                  </a:lnTo>
                  <a:lnTo>
                    <a:pt x="38" y="34"/>
                  </a:lnTo>
                  <a:lnTo>
                    <a:pt x="36" y="33"/>
                  </a:lnTo>
                  <a:lnTo>
                    <a:pt x="34" y="34"/>
                  </a:lnTo>
                  <a:lnTo>
                    <a:pt x="33" y="35"/>
                  </a:lnTo>
                  <a:lnTo>
                    <a:pt x="30" y="38"/>
                  </a:lnTo>
                  <a:lnTo>
                    <a:pt x="29" y="38"/>
                  </a:lnTo>
                  <a:lnTo>
                    <a:pt x="27" y="38"/>
                  </a:lnTo>
                  <a:lnTo>
                    <a:pt x="27" y="37"/>
                  </a:lnTo>
                  <a:lnTo>
                    <a:pt x="26" y="38"/>
                  </a:lnTo>
                  <a:lnTo>
                    <a:pt x="24" y="38"/>
                  </a:lnTo>
                  <a:lnTo>
                    <a:pt x="22" y="37"/>
                  </a:lnTo>
                  <a:lnTo>
                    <a:pt x="20" y="37"/>
                  </a:lnTo>
                  <a:lnTo>
                    <a:pt x="18" y="38"/>
                  </a:lnTo>
                  <a:lnTo>
                    <a:pt x="17" y="38"/>
                  </a:lnTo>
                  <a:lnTo>
                    <a:pt x="17" y="39"/>
                  </a:lnTo>
                  <a:lnTo>
                    <a:pt x="19" y="40"/>
                  </a:lnTo>
                  <a:lnTo>
                    <a:pt x="23" y="43"/>
                  </a:lnTo>
                  <a:lnTo>
                    <a:pt x="27" y="46"/>
                  </a:lnTo>
                  <a:lnTo>
                    <a:pt x="29" y="47"/>
                  </a:lnTo>
                  <a:lnTo>
                    <a:pt x="30" y="47"/>
                  </a:lnTo>
                  <a:lnTo>
                    <a:pt x="31" y="49"/>
                  </a:lnTo>
                  <a:lnTo>
                    <a:pt x="31" y="51"/>
                  </a:lnTo>
                  <a:lnTo>
                    <a:pt x="30" y="52"/>
                  </a:lnTo>
                  <a:lnTo>
                    <a:pt x="29" y="52"/>
                  </a:lnTo>
                  <a:lnTo>
                    <a:pt x="29" y="53"/>
                  </a:lnTo>
                  <a:lnTo>
                    <a:pt x="30" y="58"/>
                  </a:lnTo>
                  <a:lnTo>
                    <a:pt x="31" y="59"/>
                  </a:lnTo>
                  <a:lnTo>
                    <a:pt x="32" y="60"/>
                  </a:lnTo>
                  <a:lnTo>
                    <a:pt x="33" y="60"/>
                  </a:lnTo>
                  <a:lnTo>
                    <a:pt x="36" y="59"/>
                  </a:lnTo>
                  <a:lnTo>
                    <a:pt x="37" y="59"/>
                  </a:lnTo>
                  <a:lnTo>
                    <a:pt x="38" y="58"/>
                  </a:lnTo>
                  <a:lnTo>
                    <a:pt x="40" y="54"/>
                  </a:lnTo>
                  <a:lnTo>
                    <a:pt x="45" y="44"/>
                  </a:lnTo>
                  <a:lnTo>
                    <a:pt x="46" y="43"/>
                  </a:lnTo>
                  <a:lnTo>
                    <a:pt x="45" y="45"/>
                  </a:lnTo>
                  <a:lnTo>
                    <a:pt x="44" y="46"/>
                  </a:lnTo>
                  <a:lnTo>
                    <a:pt x="44" y="47"/>
                  </a:lnTo>
                  <a:lnTo>
                    <a:pt x="44" y="49"/>
                  </a:lnTo>
                  <a:lnTo>
                    <a:pt x="44" y="50"/>
                  </a:lnTo>
                  <a:lnTo>
                    <a:pt x="44" y="52"/>
                  </a:lnTo>
                  <a:lnTo>
                    <a:pt x="46" y="52"/>
                  </a:lnTo>
                  <a:lnTo>
                    <a:pt x="47" y="52"/>
                  </a:lnTo>
                  <a:lnTo>
                    <a:pt x="47" y="53"/>
                  </a:lnTo>
                  <a:lnTo>
                    <a:pt x="48" y="55"/>
                  </a:lnTo>
                  <a:lnTo>
                    <a:pt x="49" y="55"/>
                  </a:lnTo>
                  <a:lnTo>
                    <a:pt x="50" y="54"/>
                  </a:lnTo>
                  <a:lnTo>
                    <a:pt x="51" y="54"/>
                  </a:lnTo>
                  <a:lnTo>
                    <a:pt x="52" y="55"/>
                  </a:lnTo>
                  <a:lnTo>
                    <a:pt x="54" y="58"/>
                  </a:lnTo>
                  <a:lnTo>
                    <a:pt x="55" y="58"/>
                  </a:lnTo>
                  <a:lnTo>
                    <a:pt x="56" y="57"/>
                  </a:lnTo>
                  <a:lnTo>
                    <a:pt x="58" y="58"/>
                  </a:lnTo>
                  <a:lnTo>
                    <a:pt x="59" y="58"/>
                  </a:lnTo>
                  <a:lnTo>
                    <a:pt x="61" y="57"/>
                  </a:lnTo>
                  <a:lnTo>
                    <a:pt x="63" y="57"/>
                  </a:lnTo>
                  <a:lnTo>
                    <a:pt x="62" y="58"/>
                  </a:lnTo>
                  <a:lnTo>
                    <a:pt x="61" y="58"/>
                  </a:lnTo>
                  <a:lnTo>
                    <a:pt x="59" y="59"/>
                  </a:lnTo>
                  <a:lnTo>
                    <a:pt x="59" y="60"/>
                  </a:lnTo>
                  <a:lnTo>
                    <a:pt x="60" y="61"/>
                  </a:lnTo>
                  <a:lnTo>
                    <a:pt x="63" y="63"/>
                  </a:lnTo>
                  <a:lnTo>
                    <a:pt x="70" y="64"/>
                  </a:lnTo>
                  <a:lnTo>
                    <a:pt x="85" y="69"/>
                  </a:lnTo>
                  <a:lnTo>
                    <a:pt x="103" y="75"/>
                  </a:lnTo>
                  <a:lnTo>
                    <a:pt x="107" y="77"/>
                  </a:lnTo>
                  <a:lnTo>
                    <a:pt x="111" y="79"/>
                  </a:lnTo>
                  <a:lnTo>
                    <a:pt x="113" y="81"/>
                  </a:lnTo>
                  <a:lnTo>
                    <a:pt x="114" y="83"/>
                  </a:lnTo>
                  <a:lnTo>
                    <a:pt x="114" y="86"/>
                  </a:lnTo>
                  <a:lnTo>
                    <a:pt x="116" y="86"/>
                  </a:lnTo>
                  <a:lnTo>
                    <a:pt x="117" y="85"/>
                  </a:lnTo>
                  <a:lnTo>
                    <a:pt x="117" y="86"/>
                  </a:lnTo>
                  <a:lnTo>
                    <a:pt x="116" y="87"/>
                  </a:lnTo>
                  <a:lnTo>
                    <a:pt x="118" y="87"/>
                  </a:lnTo>
                  <a:lnTo>
                    <a:pt x="118" y="88"/>
                  </a:lnTo>
                  <a:lnTo>
                    <a:pt x="118" y="89"/>
                  </a:lnTo>
                  <a:lnTo>
                    <a:pt x="117" y="91"/>
                  </a:lnTo>
                  <a:lnTo>
                    <a:pt x="118" y="93"/>
                  </a:lnTo>
                  <a:lnTo>
                    <a:pt x="120" y="95"/>
                  </a:lnTo>
                  <a:lnTo>
                    <a:pt x="123" y="99"/>
                  </a:lnTo>
                  <a:lnTo>
                    <a:pt x="125" y="101"/>
                  </a:lnTo>
                  <a:lnTo>
                    <a:pt x="125" y="102"/>
                  </a:lnTo>
                  <a:lnTo>
                    <a:pt x="126" y="102"/>
                  </a:lnTo>
                  <a:lnTo>
                    <a:pt x="128" y="103"/>
                  </a:lnTo>
                  <a:lnTo>
                    <a:pt x="128" y="104"/>
                  </a:lnTo>
                  <a:lnTo>
                    <a:pt x="125" y="104"/>
                  </a:lnTo>
                  <a:lnTo>
                    <a:pt x="121" y="105"/>
                  </a:lnTo>
                  <a:lnTo>
                    <a:pt x="123" y="106"/>
                  </a:lnTo>
                  <a:lnTo>
                    <a:pt x="129" y="109"/>
                  </a:lnTo>
                  <a:lnTo>
                    <a:pt x="131" y="109"/>
                  </a:lnTo>
                  <a:lnTo>
                    <a:pt x="130" y="110"/>
                  </a:lnTo>
                  <a:lnTo>
                    <a:pt x="125" y="109"/>
                  </a:lnTo>
                  <a:lnTo>
                    <a:pt x="124" y="109"/>
                  </a:lnTo>
                  <a:lnTo>
                    <a:pt x="124" y="110"/>
                  </a:lnTo>
                  <a:lnTo>
                    <a:pt x="126" y="113"/>
                  </a:lnTo>
                  <a:lnTo>
                    <a:pt x="130" y="116"/>
                  </a:lnTo>
                  <a:lnTo>
                    <a:pt x="130" y="117"/>
                  </a:lnTo>
                  <a:lnTo>
                    <a:pt x="130" y="118"/>
                  </a:lnTo>
                  <a:lnTo>
                    <a:pt x="129" y="120"/>
                  </a:lnTo>
                  <a:lnTo>
                    <a:pt x="127" y="123"/>
                  </a:lnTo>
                  <a:lnTo>
                    <a:pt x="127" y="125"/>
                  </a:lnTo>
                  <a:lnTo>
                    <a:pt x="127" y="127"/>
                  </a:lnTo>
                  <a:lnTo>
                    <a:pt x="128" y="127"/>
                  </a:lnTo>
                  <a:lnTo>
                    <a:pt x="129" y="125"/>
                  </a:lnTo>
                  <a:lnTo>
                    <a:pt x="132" y="123"/>
                  </a:lnTo>
                  <a:lnTo>
                    <a:pt x="133" y="123"/>
                  </a:lnTo>
                  <a:lnTo>
                    <a:pt x="133" y="124"/>
                  </a:lnTo>
                  <a:lnTo>
                    <a:pt x="133" y="125"/>
                  </a:lnTo>
                  <a:lnTo>
                    <a:pt x="135" y="125"/>
                  </a:lnTo>
                  <a:lnTo>
                    <a:pt x="139" y="124"/>
                  </a:lnTo>
                  <a:lnTo>
                    <a:pt x="140" y="124"/>
                  </a:lnTo>
                  <a:lnTo>
                    <a:pt x="142" y="124"/>
                  </a:lnTo>
                  <a:lnTo>
                    <a:pt x="143" y="124"/>
                  </a:lnTo>
                  <a:lnTo>
                    <a:pt x="144" y="123"/>
                  </a:lnTo>
                  <a:lnTo>
                    <a:pt x="145" y="122"/>
                  </a:lnTo>
                  <a:lnTo>
                    <a:pt x="145" y="123"/>
                  </a:lnTo>
                  <a:lnTo>
                    <a:pt x="145" y="125"/>
                  </a:lnTo>
                  <a:lnTo>
                    <a:pt x="146" y="128"/>
                  </a:lnTo>
                  <a:lnTo>
                    <a:pt x="151" y="132"/>
                  </a:lnTo>
                  <a:lnTo>
                    <a:pt x="160" y="139"/>
                  </a:lnTo>
                  <a:lnTo>
                    <a:pt x="160" y="141"/>
                  </a:lnTo>
                  <a:lnTo>
                    <a:pt x="161" y="107"/>
                  </a:lnTo>
                  <a:lnTo>
                    <a:pt x="161" y="105"/>
                  </a:lnTo>
                  <a:lnTo>
                    <a:pt x="160" y="104"/>
                  </a:lnTo>
                  <a:lnTo>
                    <a:pt x="159" y="10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0" name="Freeform 4893"/>
            <p:cNvSpPr>
              <a:spLocks/>
            </p:cNvSpPr>
            <p:nvPr/>
          </p:nvSpPr>
          <p:spPr bwMode="auto">
            <a:xfrm>
              <a:off x="4703" y="2772"/>
              <a:ext cx="21" cy="19"/>
            </a:xfrm>
            <a:custGeom>
              <a:avLst/>
              <a:gdLst>
                <a:gd name="T0" fmla="*/ 2 w 26"/>
                <a:gd name="T1" fmla="*/ 2 h 23"/>
                <a:gd name="T2" fmla="*/ 2 w 26"/>
                <a:gd name="T3" fmla="*/ 2 h 23"/>
                <a:gd name="T4" fmla="*/ 2 w 26"/>
                <a:gd name="T5" fmla="*/ 1 h 23"/>
                <a:gd name="T6" fmla="*/ 2 w 26"/>
                <a:gd name="T7" fmla="*/ 0 h 23"/>
                <a:gd name="T8" fmla="*/ 2 w 26"/>
                <a:gd name="T9" fmla="*/ 0 h 23"/>
                <a:gd name="T10" fmla="*/ 2 w 26"/>
                <a:gd name="T11" fmla="*/ 2 h 23"/>
                <a:gd name="T12" fmla="*/ 2 w 26"/>
                <a:gd name="T13" fmla="*/ 2 h 23"/>
                <a:gd name="T14" fmla="*/ 2 w 26"/>
                <a:gd name="T15" fmla="*/ 2 h 23"/>
                <a:gd name="T16" fmla="*/ 2 w 26"/>
                <a:gd name="T17" fmla="*/ 2 h 23"/>
                <a:gd name="T18" fmla="*/ 2 w 26"/>
                <a:gd name="T19" fmla="*/ 2 h 23"/>
                <a:gd name="T20" fmla="*/ 2 w 26"/>
                <a:gd name="T21" fmla="*/ 2 h 23"/>
                <a:gd name="T22" fmla="*/ 2 w 26"/>
                <a:gd name="T23" fmla="*/ 2 h 23"/>
                <a:gd name="T24" fmla="*/ 2 w 26"/>
                <a:gd name="T25" fmla="*/ 2 h 23"/>
                <a:gd name="T26" fmla="*/ 2 w 26"/>
                <a:gd name="T27" fmla="*/ 2 h 23"/>
                <a:gd name="T28" fmla="*/ 2 w 26"/>
                <a:gd name="T29" fmla="*/ 2 h 23"/>
                <a:gd name="T30" fmla="*/ 2 w 26"/>
                <a:gd name="T31" fmla="*/ 2 h 23"/>
                <a:gd name="T32" fmla="*/ 2 w 26"/>
                <a:gd name="T33" fmla="*/ 2 h 23"/>
                <a:gd name="T34" fmla="*/ 2 w 26"/>
                <a:gd name="T35" fmla="*/ 2 h 23"/>
                <a:gd name="T36" fmla="*/ 2 w 26"/>
                <a:gd name="T37" fmla="*/ 2 h 23"/>
                <a:gd name="T38" fmla="*/ 2 w 26"/>
                <a:gd name="T39" fmla="*/ 2 h 23"/>
                <a:gd name="T40" fmla="*/ 2 w 26"/>
                <a:gd name="T41" fmla="*/ 2 h 23"/>
                <a:gd name="T42" fmla="*/ 2 w 26"/>
                <a:gd name="T43" fmla="*/ 2 h 23"/>
                <a:gd name="T44" fmla="*/ 2 w 26"/>
                <a:gd name="T45" fmla="*/ 2 h 23"/>
                <a:gd name="T46" fmla="*/ 2 w 26"/>
                <a:gd name="T47" fmla="*/ 2 h 23"/>
                <a:gd name="T48" fmla="*/ 2 w 26"/>
                <a:gd name="T49" fmla="*/ 2 h 23"/>
                <a:gd name="T50" fmla="*/ 1 w 26"/>
                <a:gd name="T51" fmla="*/ 2 h 23"/>
                <a:gd name="T52" fmla="*/ 1 w 26"/>
                <a:gd name="T53" fmla="*/ 2 h 23"/>
                <a:gd name="T54" fmla="*/ 0 w 26"/>
                <a:gd name="T55" fmla="*/ 2 h 23"/>
                <a:gd name="T56" fmla="*/ 0 w 26"/>
                <a:gd name="T57" fmla="*/ 2 h 23"/>
                <a:gd name="T58" fmla="*/ 1 w 26"/>
                <a:gd name="T59" fmla="*/ 2 h 23"/>
                <a:gd name="T60" fmla="*/ 1 w 26"/>
                <a:gd name="T61" fmla="*/ 2 h 23"/>
                <a:gd name="T62" fmla="*/ 2 w 26"/>
                <a:gd name="T63" fmla="*/ 2 h 23"/>
                <a:gd name="T64" fmla="*/ 2 w 26"/>
                <a:gd name="T65" fmla="*/ 2 h 23"/>
                <a:gd name="T66" fmla="*/ 2 w 26"/>
                <a:gd name="T67" fmla="*/ 2 h 23"/>
                <a:gd name="T68" fmla="*/ 2 w 26"/>
                <a:gd name="T69" fmla="*/ 2 h 23"/>
                <a:gd name="T70" fmla="*/ 2 w 26"/>
                <a:gd name="T71" fmla="*/ 2 h 23"/>
                <a:gd name="T72" fmla="*/ 2 w 26"/>
                <a:gd name="T73" fmla="*/ 2 h 23"/>
                <a:gd name="T74" fmla="*/ 2 w 26"/>
                <a:gd name="T75" fmla="*/ 2 h 23"/>
                <a:gd name="T76" fmla="*/ 2 w 26"/>
                <a:gd name="T77" fmla="*/ 2 h 23"/>
                <a:gd name="T78" fmla="*/ 2 w 26"/>
                <a:gd name="T79" fmla="*/ 2 h 23"/>
                <a:gd name="T80" fmla="*/ 2 w 26"/>
                <a:gd name="T81" fmla="*/ 2 h 23"/>
                <a:gd name="T82" fmla="*/ 2 w 26"/>
                <a:gd name="T83" fmla="*/ 2 h 23"/>
                <a:gd name="T84" fmla="*/ 2 w 26"/>
                <a:gd name="T85" fmla="*/ 2 h 23"/>
                <a:gd name="T86" fmla="*/ 2 w 26"/>
                <a:gd name="T87" fmla="*/ 2 h 23"/>
                <a:gd name="T88" fmla="*/ 2 w 26"/>
                <a:gd name="T89" fmla="*/ 2 h 23"/>
                <a:gd name="T90" fmla="*/ 2 w 26"/>
                <a:gd name="T91" fmla="*/ 2 h 23"/>
                <a:gd name="T92" fmla="*/ 2 w 26"/>
                <a:gd name="T93" fmla="*/ 2 h 2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
                <a:gd name="T142" fmla="*/ 0 h 23"/>
                <a:gd name="T143" fmla="*/ 26 w 26"/>
                <a:gd name="T144" fmla="*/ 23 h 2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 h="23">
                  <a:moveTo>
                    <a:pt x="26" y="2"/>
                  </a:moveTo>
                  <a:lnTo>
                    <a:pt x="26" y="2"/>
                  </a:lnTo>
                  <a:lnTo>
                    <a:pt x="25" y="1"/>
                  </a:lnTo>
                  <a:lnTo>
                    <a:pt x="23" y="0"/>
                  </a:lnTo>
                  <a:lnTo>
                    <a:pt x="16" y="4"/>
                  </a:lnTo>
                  <a:lnTo>
                    <a:pt x="15" y="5"/>
                  </a:lnTo>
                  <a:lnTo>
                    <a:pt x="14" y="8"/>
                  </a:lnTo>
                  <a:lnTo>
                    <a:pt x="13" y="9"/>
                  </a:lnTo>
                  <a:lnTo>
                    <a:pt x="8" y="7"/>
                  </a:lnTo>
                  <a:lnTo>
                    <a:pt x="4" y="10"/>
                  </a:lnTo>
                  <a:lnTo>
                    <a:pt x="3" y="11"/>
                  </a:lnTo>
                  <a:lnTo>
                    <a:pt x="2" y="12"/>
                  </a:lnTo>
                  <a:lnTo>
                    <a:pt x="2" y="15"/>
                  </a:lnTo>
                  <a:lnTo>
                    <a:pt x="3" y="18"/>
                  </a:lnTo>
                  <a:lnTo>
                    <a:pt x="4" y="19"/>
                  </a:lnTo>
                  <a:lnTo>
                    <a:pt x="4" y="20"/>
                  </a:lnTo>
                  <a:lnTo>
                    <a:pt x="1" y="22"/>
                  </a:lnTo>
                  <a:lnTo>
                    <a:pt x="0" y="23"/>
                  </a:lnTo>
                  <a:lnTo>
                    <a:pt x="1" y="23"/>
                  </a:lnTo>
                  <a:lnTo>
                    <a:pt x="6" y="22"/>
                  </a:lnTo>
                  <a:lnTo>
                    <a:pt x="9" y="21"/>
                  </a:lnTo>
                  <a:lnTo>
                    <a:pt x="12" y="21"/>
                  </a:lnTo>
                  <a:lnTo>
                    <a:pt x="14" y="20"/>
                  </a:lnTo>
                  <a:lnTo>
                    <a:pt x="16" y="19"/>
                  </a:lnTo>
                  <a:lnTo>
                    <a:pt x="24" y="10"/>
                  </a:lnTo>
                  <a:lnTo>
                    <a:pt x="25" y="10"/>
                  </a:lnTo>
                  <a:lnTo>
                    <a:pt x="26" y="5"/>
                  </a:lnTo>
                  <a:lnTo>
                    <a:pt x="26"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1" name="Freeform 4894"/>
            <p:cNvSpPr>
              <a:spLocks/>
            </p:cNvSpPr>
            <p:nvPr/>
          </p:nvSpPr>
          <p:spPr bwMode="auto">
            <a:xfrm>
              <a:off x="4516" y="2597"/>
              <a:ext cx="130" cy="113"/>
            </a:xfrm>
            <a:custGeom>
              <a:avLst/>
              <a:gdLst>
                <a:gd name="T0" fmla="*/ 10 w 162"/>
                <a:gd name="T1" fmla="*/ 1 h 137"/>
                <a:gd name="T2" fmla="*/ 9 w 162"/>
                <a:gd name="T3" fmla="*/ 2 h 137"/>
                <a:gd name="T4" fmla="*/ 9 w 162"/>
                <a:gd name="T5" fmla="*/ 2 h 137"/>
                <a:gd name="T6" fmla="*/ 9 w 162"/>
                <a:gd name="T7" fmla="*/ 3 h 137"/>
                <a:gd name="T8" fmla="*/ 9 w 162"/>
                <a:gd name="T9" fmla="*/ 4 h 137"/>
                <a:gd name="T10" fmla="*/ 8 w 162"/>
                <a:gd name="T11" fmla="*/ 5 h 137"/>
                <a:gd name="T12" fmla="*/ 8 w 162"/>
                <a:gd name="T13" fmla="*/ 6 h 137"/>
                <a:gd name="T14" fmla="*/ 6 w 162"/>
                <a:gd name="T15" fmla="*/ 6 h 137"/>
                <a:gd name="T16" fmla="*/ 6 w 162"/>
                <a:gd name="T17" fmla="*/ 6 h 137"/>
                <a:gd name="T18" fmla="*/ 5 w 162"/>
                <a:gd name="T19" fmla="*/ 6 h 137"/>
                <a:gd name="T20" fmla="*/ 4 w 162"/>
                <a:gd name="T21" fmla="*/ 7 h 137"/>
                <a:gd name="T22" fmla="*/ 2 w 162"/>
                <a:gd name="T23" fmla="*/ 7 h 137"/>
                <a:gd name="T24" fmla="*/ 2 w 162"/>
                <a:gd name="T25" fmla="*/ 5 h 137"/>
                <a:gd name="T26" fmla="*/ 2 w 162"/>
                <a:gd name="T27" fmla="*/ 5 h 137"/>
                <a:gd name="T28" fmla="*/ 2 w 162"/>
                <a:gd name="T29" fmla="*/ 6 h 137"/>
                <a:gd name="T30" fmla="*/ 1 w 162"/>
                <a:gd name="T31" fmla="*/ 7 h 137"/>
                <a:gd name="T32" fmla="*/ 0 w 162"/>
                <a:gd name="T33" fmla="*/ 8 h 137"/>
                <a:gd name="T34" fmla="*/ 2 w 162"/>
                <a:gd name="T35" fmla="*/ 8 h 137"/>
                <a:gd name="T36" fmla="*/ 2 w 162"/>
                <a:gd name="T37" fmla="*/ 9 h 137"/>
                <a:gd name="T38" fmla="*/ 2 w 162"/>
                <a:gd name="T39" fmla="*/ 10 h 137"/>
                <a:gd name="T40" fmla="*/ 2 w 162"/>
                <a:gd name="T41" fmla="*/ 10 h 137"/>
                <a:gd name="T42" fmla="*/ 2 w 162"/>
                <a:gd name="T43" fmla="*/ 12 h 137"/>
                <a:gd name="T44" fmla="*/ 2 w 162"/>
                <a:gd name="T45" fmla="*/ 13 h 137"/>
                <a:gd name="T46" fmla="*/ 2 w 162"/>
                <a:gd name="T47" fmla="*/ 14 h 137"/>
                <a:gd name="T48" fmla="*/ 3 w 162"/>
                <a:gd name="T49" fmla="*/ 14 h 137"/>
                <a:gd name="T50" fmla="*/ 4 w 162"/>
                <a:gd name="T51" fmla="*/ 14 h 137"/>
                <a:gd name="T52" fmla="*/ 4 w 162"/>
                <a:gd name="T53" fmla="*/ 14 h 137"/>
                <a:gd name="T54" fmla="*/ 5 w 162"/>
                <a:gd name="T55" fmla="*/ 14 h 137"/>
                <a:gd name="T56" fmla="*/ 6 w 162"/>
                <a:gd name="T57" fmla="*/ 14 h 137"/>
                <a:gd name="T58" fmla="*/ 6 w 162"/>
                <a:gd name="T59" fmla="*/ 14 h 137"/>
                <a:gd name="T60" fmla="*/ 7 w 162"/>
                <a:gd name="T61" fmla="*/ 14 h 137"/>
                <a:gd name="T62" fmla="*/ 7 w 162"/>
                <a:gd name="T63" fmla="*/ 14 h 137"/>
                <a:gd name="T64" fmla="*/ 8 w 162"/>
                <a:gd name="T65" fmla="*/ 15 h 137"/>
                <a:gd name="T66" fmla="*/ 8 w 162"/>
                <a:gd name="T67" fmla="*/ 17 h 137"/>
                <a:gd name="T68" fmla="*/ 10 w 162"/>
                <a:gd name="T69" fmla="*/ 14 h 137"/>
                <a:gd name="T70" fmla="*/ 10 w 162"/>
                <a:gd name="T71" fmla="*/ 14 h 137"/>
                <a:gd name="T72" fmla="*/ 10 w 162"/>
                <a:gd name="T73" fmla="*/ 13 h 137"/>
                <a:gd name="T74" fmla="*/ 11 w 162"/>
                <a:gd name="T75" fmla="*/ 12 h 137"/>
                <a:gd name="T76" fmla="*/ 11 w 162"/>
                <a:gd name="T77" fmla="*/ 12 h 137"/>
                <a:gd name="T78" fmla="*/ 11 w 162"/>
                <a:gd name="T79" fmla="*/ 12 h 137"/>
                <a:gd name="T80" fmla="*/ 11 w 162"/>
                <a:gd name="T81" fmla="*/ 11 h 137"/>
                <a:gd name="T82" fmla="*/ 12 w 162"/>
                <a:gd name="T83" fmla="*/ 10 h 137"/>
                <a:gd name="T84" fmla="*/ 12 w 162"/>
                <a:gd name="T85" fmla="*/ 10 h 137"/>
                <a:gd name="T86" fmla="*/ 12 w 162"/>
                <a:gd name="T87" fmla="*/ 9 h 137"/>
                <a:gd name="T88" fmla="*/ 13 w 162"/>
                <a:gd name="T89" fmla="*/ 7 h 137"/>
                <a:gd name="T90" fmla="*/ 13 w 162"/>
                <a:gd name="T91" fmla="*/ 7 h 137"/>
                <a:gd name="T92" fmla="*/ 14 w 162"/>
                <a:gd name="T93" fmla="*/ 7 h 137"/>
                <a:gd name="T94" fmla="*/ 12 w 162"/>
                <a:gd name="T95" fmla="*/ 5 h 137"/>
                <a:gd name="T96" fmla="*/ 13 w 162"/>
                <a:gd name="T97" fmla="*/ 5 h 137"/>
                <a:gd name="T98" fmla="*/ 12 w 162"/>
                <a:gd name="T99" fmla="*/ 3 h 137"/>
                <a:gd name="T100" fmla="*/ 12 w 162"/>
                <a:gd name="T101" fmla="*/ 2 h 137"/>
                <a:gd name="T102" fmla="*/ 11 w 162"/>
                <a:gd name="T103" fmla="*/ 2 h 137"/>
                <a:gd name="T104" fmla="*/ 11 w 162"/>
                <a:gd name="T105" fmla="*/ 2 h 137"/>
                <a:gd name="T106" fmla="*/ 12 w 162"/>
                <a:gd name="T107" fmla="*/ 2 h 137"/>
                <a:gd name="T108" fmla="*/ 12 w 162"/>
                <a:gd name="T109" fmla="*/ 2 h 137"/>
                <a:gd name="T110" fmla="*/ 12 w 162"/>
                <a:gd name="T111" fmla="*/ 2 h 1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2"/>
                <a:gd name="T169" fmla="*/ 0 h 137"/>
                <a:gd name="T170" fmla="*/ 162 w 162"/>
                <a:gd name="T171" fmla="*/ 137 h 1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2" h="137">
                  <a:moveTo>
                    <a:pt x="129" y="0"/>
                  </a:moveTo>
                  <a:lnTo>
                    <a:pt x="129" y="0"/>
                  </a:lnTo>
                  <a:lnTo>
                    <a:pt x="119" y="0"/>
                  </a:lnTo>
                  <a:lnTo>
                    <a:pt x="115" y="0"/>
                  </a:lnTo>
                  <a:lnTo>
                    <a:pt x="114" y="1"/>
                  </a:lnTo>
                  <a:lnTo>
                    <a:pt x="112" y="0"/>
                  </a:lnTo>
                  <a:lnTo>
                    <a:pt x="111" y="0"/>
                  </a:lnTo>
                  <a:lnTo>
                    <a:pt x="111" y="1"/>
                  </a:lnTo>
                  <a:lnTo>
                    <a:pt x="107" y="6"/>
                  </a:lnTo>
                  <a:lnTo>
                    <a:pt x="107" y="9"/>
                  </a:lnTo>
                  <a:lnTo>
                    <a:pt x="107" y="11"/>
                  </a:lnTo>
                  <a:lnTo>
                    <a:pt x="108" y="15"/>
                  </a:lnTo>
                  <a:lnTo>
                    <a:pt x="106" y="19"/>
                  </a:lnTo>
                  <a:lnTo>
                    <a:pt x="105" y="22"/>
                  </a:lnTo>
                  <a:lnTo>
                    <a:pt x="103" y="22"/>
                  </a:lnTo>
                  <a:lnTo>
                    <a:pt x="102" y="22"/>
                  </a:lnTo>
                  <a:lnTo>
                    <a:pt x="101" y="24"/>
                  </a:lnTo>
                  <a:lnTo>
                    <a:pt x="100" y="26"/>
                  </a:lnTo>
                  <a:lnTo>
                    <a:pt x="100" y="28"/>
                  </a:lnTo>
                  <a:lnTo>
                    <a:pt x="101" y="29"/>
                  </a:lnTo>
                  <a:lnTo>
                    <a:pt x="101" y="30"/>
                  </a:lnTo>
                  <a:lnTo>
                    <a:pt x="96" y="33"/>
                  </a:lnTo>
                  <a:lnTo>
                    <a:pt x="95" y="34"/>
                  </a:lnTo>
                  <a:lnTo>
                    <a:pt x="95" y="37"/>
                  </a:lnTo>
                  <a:lnTo>
                    <a:pt x="95" y="39"/>
                  </a:lnTo>
                  <a:lnTo>
                    <a:pt x="95" y="40"/>
                  </a:lnTo>
                  <a:lnTo>
                    <a:pt x="93" y="41"/>
                  </a:lnTo>
                  <a:lnTo>
                    <a:pt x="92" y="44"/>
                  </a:lnTo>
                  <a:lnTo>
                    <a:pt x="91" y="46"/>
                  </a:lnTo>
                  <a:lnTo>
                    <a:pt x="90" y="47"/>
                  </a:lnTo>
                  <a:lnTo>
                    <a:pt x="87" y="47"/>
                  </a:lnTo>
                  <a:lnTo>
                    <a:pt x="82" y="47"/>
                  </a:lnTo>
                  <a:lnTo>
                    <a:pt x="78" y="50"/>
                  </a:lnTo>
                  <a:lnTo>
                    <a:pt x="77" y="51"/>
                  </a:lnTo>
                  <a:lnTo>
                    <a:pt x="76" y="51"/>
                  </a:lnTo>
                  <a:lnTo>
                    <a:pt x="73" y="50"/>
                  </a:lnTo>
                  <a:lnTo>
                    <a:pt x="67" y="47"/>
                  </a:lnTo>
                  <a:lnTo>
                    <a:pt x="66" y="46"/>
                  </a:lnTo>
                  <a:lnTo>
                    <a:pt x="66" y="45"/>
                  </a:lnTo>
                  <a:lnTo>
                    <a:pt x="65" y="45"/>
                  </a:lnTo>
                  <a:lnTo>
                    <a:pt x="63" y="45"/>
                  </a:lnTo>
                  <a:lnTo>
                    <a:pt x="53" y="47"/>
                  </a:lnTo>
                  <a:lnTo>
                    <a:pt x="52" y="47"/>
                  </a:lnTo>
                  <a:lnTo>
                    <a:pt x="52" y="50"/>
                  </a:lnTo>
                  <a:lnTo>
                    <a:pt x="51" y="52"/>
                  </a:lnTo>
                  <a:lnTo>
                    <a:pt x="49" y="53"/>
                  </a:lnTo>
                  <a:lnTo>
                    <a:pt x="46" y="54"/>
                  </a:lnTo>
                  <a:lnTo>
                    <a:pt x="41" y="54"/>
                  </a:lnTo>
                  <a:lnTo>
                    <a:pt x="37" y="53"/>
                  </a:lnTo>
                  <a:lnTo>
                    <a:pt x="34" y="54"/>
                  </a:lnTo>
                  <a:lnTo>
                    <a:pt x="28" y="56"/>
                  </a:lnTo>
                  <a:lnTo>
                    <a:pt x="26" y="56"/>
                  </a:lnTo>
                  <a:lnTo>
                    <a:pt x="25" y="56"/>
                  </a:lnTo>
                  <a:lnTo>
                    <a:pt x="23" y="54"/>
                  </a:lnTo>
                  <a:lnTo>
                    <a:pt x="14" y="46"/>
                  </a:lnTo>
                  <a:lnTo>
                    <a:pt x="13" y="44"/>
                  </a:lnTo>
                  <a:lnTo>
                    <a:pt x="12" y="43"/>
                  </a:lnTo>
                  <a:lnTo>
                    <a:pt x="11" y="41"/>
                  </a:lnTo>
                  <a:lnTo>
                    <a:pt x="12" y="37"/>
                  </a:lnTo>
                  <a:lnTo>
                    <a:pt x="11" y="38"/>
                  </a:lnTo>
                  <a:lnTo>
                    <a:pt x="8" y="39"/>
                  </a:lnTo>
                  <a:lnTo>
                    <a:pt x="7" y="41"/>
                  </a:lnTo>
                  <a:lnTo>
                    <a:pt x="5" y="43"/>
                  </a:lnTo>
                  <a:lnTo>
                    <a:pt x="4" y="46"/>
                  </a:lnTo>
                  <a:lnTo>
                    <a:pt x="4" y="47"/>
                  </a:lnTo>
                  <a:lnTo>
                    <a:pt x="4" y="50"/>
                  </a:lnTo>
                  <a:lnTo>
                    <a:pt x="3" y="51"/>
                  </a:lnTo>
                  <a:lnTo>
                    <a:pt x="1" y="51"/>
                  </a:lnTo>
                  <a:lnTo>
                    <a:pt x="1" y="53"/>
                  </a:lnTo>
                  <a:lnTo>
                    <a:pt x="1" y="54"/>
                  </a:lnTo>
                  <a:lnTo>
                    <a:pt x="1" y="55"/>
                  </a:lnTo>
                  <a:lnTo>
                    <a:pt x="0" y="57"/>
                  </a:lnTo>
                  <a:lnTo>
                    <a:pt x="0" y="59"/>
                  </a:lnTo>
                  <a:lnTo>
                    <a:pt x="0" y="61"/>
                  </a:lnTo>
                  <a:lnTo>
                    <a:pt x="0" y="64"/>
                  </a:lnTo>
                  <a:lnTo>
                    <a:pt x="0" y="65"/>
                  </a:lnTo>
                  <a:lnTo>
                    <a:pt x="1" y="66"/>
                  </a:lnTo>
                  <a:lnTo>
                    <a:pt x="6" y="68"/>
                  </a:lnTo>
                  <a:lnTo>
                    <a:pt x="6" y="70"/>
                  </a:lnTo>
                  <a:lnTo>
                    <a:pt x="5" y="70"/>
                  </a:lnTo>
                  <a:lnTo>
                    <a:pt x="5" y="72"/>
                  </a:lnTo>
                  <a:lnTo>
                    <a:pt x="5" y="73"/>
                  </a:lnTo>
                  <a:lnTo>
                    <a:pt x="5" y="74"/>
                  </a:lnTo>
                  <a:lnTo>
                    <a:pt x="3" y="74"/>
                  </a:lnTo>
                  <a:lnTo>
                    <a:pt x="3" y="75"/>
                  </a:lnTo>
                  <a:lnTo>
                    <a:pt x="5" y="81"/>
                  </a:lnTo>
                  <a:lnTo>
                    <a:pt x="7" y="83"/>
                  </a:lnTo>
                  <a:lnTo>
                    <a:pt x="8" y="84"/>
                  </a:lnTo>
                  <a:lnTo>
                    <a:pt x="11" y="85"/>
                  </a:lnTo>
                  <a:lnTo>
                    <a:pt x="13" y="85"/>
                  </a:lnTo>
                  <a:lnTo>
                    <a:pt x="14" y="85"/>
                  </a:lnTo>
                  <a:lnTo>
                    <a:pt x="15" y="86"/>
                  </a:lnTo>
                  <a:lnTo>
                    <a:pt x="18" y="89"/>
                  </a:lnTo>
                  <a:lnTo>
                    <a:pt x="19" y="93"/>
                  </a:lnTo>
                  <a:lnTo>
                    <a:pt x="19" y="96"/>
                  </a:lnTo>
                  <a:lnTo>
                    <a:pt x="18" y="98"/>
                  </a:lnTo>
                  <a:lnTo>
                    <a:pt x="17" y="98"/>
                  </a:lnTo>
                  <a:lnTo>
                    <a:pt x="17" y="99"/>
                  </a:lnTo>
                  <a:lnTo>
                    <a:pt x="19" y="100"/>
                  </a:lnTo>
                  <a:lnTo>
                    <a:pt x="20" y="102"/>
                  </a:lnTo>
                  <a:lnTo>
                    <a:pt x="21" y="104"/>
                  </a:lnTo>
                  <a:lnTo>
                    <a:pt x="21" y="108"/>
                  </a:lnTo>
                  <a:lnTo>
                    <a:pt x="22" y="110"/>
                  </a:lnTo>
                  <a:lnTo>
                    <a:pt x="21" y="111"/>
                  </a:lnTo>
                  <a:lnTo>
                    <a:pt x="20" y="112"/>
                  </a:lnTo>
                  <a:lnTo>
                    <a:pt x="21" y="114"/>
                  </a:lnTo>
                  <a:lnTo>
                    <a:pt x="22" y="117"/>
                  </a:lnTo>
                  <a:lnTo>
                    <a:pt x="23" y="119"/>
                  </a:lnTo>
                  <a:lnTo>
                    <a:pt x="24" y="119"/>
                  </a:lnTo>
                  <a:lnTo>
                    <a:pt x="27" y="119"/>
                  </a:lnTo>
                  <a:lnTo>
                    <a:pt x="29" y="119"/>
                  </a:lnTo>
                  <a:lnTo>
                    <a:pt x="32" y="119"/>
                  </a:lnTo>
                  <a:lnTo>
                    <a:pt x="33" y="119"/>
                  </a:lnTo>
                  <a:lnTo>
                    <a:pt x="34" y="120"/>
                  </a:lnTo>
                  <a:lnTo>
                    <a:pt x="36" y="119"/>
                  </a:lnTo>
                  <a:lnTo>
                    <a:pt x="38" y="117"/>
                  </a:lnTo>
                  <a:lnTo>
                    <a:pt x="39" y="117"/>
                  </a:lnTo>
                  <a:lnTo>
                    <a:pt x="41" y="117"/>
                  </a:lnTo>
                  <a:lnTo>
                    <a:pt x="43" y="119"/>
                  </a:lnTo>
                  <a:lnTo>
                    <a:pt x="46" y="116"/>
                  </a:lnTo>
                  <a:lnTo>
                    <a:pt x="46" y="115"/>
                  </a:lnTo>
                  <a:lnTo>
                    <a:pt x="47" y="116"/>
                  </a:lnTo>
                  <a:lnTo>
                    <a:pt x="48" y="120"/>
                  </a:lnTo>
                  <a:lnTo>
                    <a:pt x="48" y="124"/>
                  </a:lnTo>
                  <a:lnTo>
                    <a:pt x="48" y="127"/>
                  </a:lnTo>
                  <a:lnTo>
                    <a:pt x="49" y="126"/>
                  </a:lnTo>
                  <a:lnTo>
                    <a:pt x="53" y="124"/>
                  </a:lnTo>
                  <a:lnTo>
                    <a:pt x="56" y="123"/>
                  </a:lnTo>
                  <a:lnTo>
                    <a:pt x="62" y="123"/>
                  </a:lnTo>
                  <a:lnTo>
                    <a:pt x="65" y="121"/>
                  </a:lnTo>
                  <a:lnTo>
                    <a:pt x="66" y="119"/>
                  </a:lnTo>
                  <a:lnTo>
                    <a:pt x="67" y="119"/>
                  </a:lnTo>
                  <a:lnTo>
                    <a:pt x="70" y="122"/>
                  </a:lnTo>
                  <a:lnTo>
                    <a:pt x="73" y="122"/>
                  </a:lnTo>
                  <a:lnTo>
                    <a:pt x="75" y="122"/>
                  </a:lnTo>
                  <a:lnTo>
                    <a:pt x="75" y="121"/>
                  </a:lnTo>
                  <a:lnTo>
                    <a:pt x="76" y="121"/>
                  </a:lnTo>
                  <a:lnTo>
                    <a:pt x="76" y="122"/>
                  </a:lnTo>
                  <a:lnTo>
                    <a:pt x="77" y="125"/>
                  </a:lnTo>
                  <a:lnTo>
                    <a:pt x="79" y="126"/>
                  </a:lnTo>
                  <a:lnTo>
                    <a:pt x="81" y="125"/>
                  </a:lnTo>
                  <a:lnTo>
                    <a:pt x="83" y="122"/>
                  </a:lnTo>
                  <a:lnTo>
                    <a:pt x="84" y="122"/>
                  </a:lnTo>
                  <a:lnTo>
                    <a:pt x="84" y="123"/>
                  </a:lnTo>
                  <a:lnTo>
                    <a:pt x="85" y="124"/>
                  </a:lnTo>
                  <a:lnTo>
                    <a:pt x="87" y="123"/>
                  </a:lnTo>
                  <a:lnTo>
                    <a:pt x="87" y="125"/>
                  </a:lnTo>
                  <a:lnTo>
                    <a:pt x="88" y="125"/>
                  </a:lnTo>
                  <a:lnTo>
                    <a:pt x="89" y="126"/>
                  </a:lnTo>
                  <a:lnTo>
                    <a:pt x="90" y="125"/>
                  </a:lnTo>
                  <a:lnTo>
                    <a:pt x="91" y="126"/>
                  </a:lnTo>
                  <a:lnTo>
                    <a:pt x="91" y="134"/>
                  </a:lnTo>
                  <a:lnTo>
                    <a:pt x="92" y="136"/>
                  </a:lnTo>
                  <a:lnTo>
                    <a:pt x="93" y="137"/>
                  </a:lnTo>
                  <a:lnTo>
                    <a:pt x="94" y="136"/>
                  </a:lnTo>
                  <a:lnTo>
                    <a:pt x="111" y="129"/>
                  </a:lnTo>
                  <a:lnTo>
                    <a:pt x="112" y="128"/>
                  </a:lnTo>
                  <a:lnTo>
                    <a:pt x="115" y="124"/>
                  </a:lnTo>
                  <a:lnTo>
                    <a:pt x="116" y="122"/>
                  </a:lnTo>
                  <a:lnTo>
                    <a:pt x="117" y="121"/>
                  </a:lnTo>
                  <a:lnTo>
                    <a:pt x="118" y="120"/>
                  </a:lnTo>
                  <a:lnTo>
                    <a:pt x="117" y="117"/>
                  </a:lnTo>
                  <a:lnTo>
                    <a:pt x="117" y="116"/>
                  </a:lnTo>
                  <a:lnTo>
                    <a:pt x="118" y="116"/>
                  </a:lnTo>
                  <a:lnTo>
                    <a:pt x="119" y="116"/>
                  </a:lnTo>
                  <a:lnTo>
                    <a:pt x="120" y="115"/>
                  </a:lnTo>
                  <a:lnTo>
                    <a:pt x="120" y="114"/>
                  </a:lnTo>
                  <a:lnTo>
                    <a:pt x="119" y="112"/>
                  </a:lnTo>
                  <a:lnTo>
                    <a:pt x="119" y="111"/>
                  </a:lnTo>
                  <a:lnTo>
                    <a:pt x="120" y="110"/>
                  </a:lnTo>
                  <a:lnTo>
                    <a:pt x="121" y="110"/>
                  </a:lnTo>
                  <a:lnTo>
                    <a:pt x="122" y="108"/>
                  </a:lnTo>
                  <a:lnTo>
                    <a:pt x="122" y="107"/>
                  </a:lnTo>
                  <a:lnTo>
                    <a:pt x="120" y="104"/>
                  </a:lnTo>
                  <a:lnTo>
                    <a:pt x="119" y="104"/>
                  </a:lnTo>
                  <a:lnTo>
                    <a:pt x="119" y="103"/>
                  </a:lnTo>
                  <a:lnTo>
                    <a:pt x="120" y="102"/>
                  </a:lnTo>
                  <a:lnTo>
                    <a:pt x="121" y="101"/>
                  </a:lnTo>
                  <a:lnTo>
                    <a:pt x="121" y="99"/>
                  </a:lnTo>
                  <a:lnTo>
                    <a:pt x="120" y="98"/>
                  </a:lnTo>
                  <a:lnTo>
                    <a:pt x="118" y="98"/>
                  </a:lnTo>
                  <a:lnTo>
                    <a:pt x="119" y="97"/>
                  </a:lnTo>
                  <a:lnTo>
                    <a:pt x="123" y="95"/>
                  </a:lnTo>
                  <a:lnTo>
                    <a:pt x="125" y="93"/>
                  </a:lnTo>
                  <a:lnTo>
                    <a:pt x="125" y="89"/>
                  </a:lnTo>
                  <a:lnTo>
                    <a:pt x="126" y="88"/>
                  </a:lnTo>
                  <a:lnTo>
                    <a:pt x="128" y="89"/>
                  </a:lnTo>
                  <a:lnTo>
                    <a:pt x="129" y="90"/>
                  </a:lnTo>
                  <a:lnTo>
                    <a:pt x="130" y="89"/>
                  </a:lnTo>
                  <a:lnTo>
                    <a:pt x="134" y="84"/>
                  </a:lnTo>
                  <a:lnTo>
                    <a:pt x="135" y="83"/>
                  </a:lnTo>
                  <a:lnTo>
                    <a:pt x="137" y="83"/>
                  </a:lnTo>
                  <a:lnTo>
                    <a:pt x="139" y="83"/>
                  </a:lnTo>
                  <a:lnTo>
                    <a:pt x="139" y="82"/>
                  </a:lnTo>
                  <a:lnTo>
                    <a:pt x="139" y="81"/>
                  </a:lnTo>
                  <a:lnTo>
                    <a:pt x="139" y="80"/>
                  </a:lnTo>
                  <a:lnTo>
                    <a:pt x="139" y="79"/>
                  </a:lnTo>
                  <a:lnTo>
                    <a:pt x="140" y="76"/>
                  </a:lnTo>
                  <a:lnTo>
                    <a:pt x="139" y="76"/>
                  </a:lnTo>
                  <a:lnTo>
                    <a:pt x="137" y="78"/>
                  </a:lnTo>
                  <a:lnTo>
                    <a:pt x="137" y="75"/>
                  </a:lnTo>
                  <a:lnTo>
                    <a:pt x="138" y="68"/>
                  </a:lnTo>
                  <a:lnTo>
                    <a:pt x="139" y="64"/>
                  </a:lnTo>
                  <a:lnTo>
                    <a:pt x="142" y="58"/>
                  </a:lnTo>
                  <a:lnTo>
                    <a:pt x="143" y="57"/>
                  </a:lnTo>
                  <a:lnTo>
                    <a:pt x="145" y="57"/>
                  </a:lnTo>
                  <a:lnTo>
                    <a:pt x="146" y="57"/>
                  </a:lnTo>
                  <a:lnTo>
                    <a:pt x="146" y="56"/>
                  </a:lnTo>
                  <a:lnTo>
                    <a:pt x="145" y="53"/>
                  </a:lnTo>
                  <a:lnTo>
                    <a:pt x="146" y="54"/>
                  </a:lnTo>
                  <a:lnTo>
                    <a:pt x="148" y="55"/>
                  </a:lnTo>
                  <a:lnTo>
                    <a:pt x="150" y="56"/>
                  </a:lnTo>
                  <a:lnTo>
                    <a:pt x="153" y="57"/>
                  </a:lnTo>
                  <a:lnTo>
                    <a:pt x="157" y="57"/>
                  </a:lnTo>
                  <a:lnTo>
                    <a:pt x="159" y="56"/>
                  </a:lnTo>
                  <a:lnTo>
                    <a:pt x="161" y="55"/>
                  </a:lnTo>
                  <a:lnTo>
                    <a:pt x="162" y="54"/>
                  </a:lnTo>
                  <a:lnTo>
                    <a:pt x="160" y="52"/>
                  </a:lnTo>
                  <a:lnTo>
                    <a:pt x="151" y="45"/>
                  </a:lnTo>
                  <a:lnTo>
                    <a:pt x="143" y="39"/>
                  </a:lnTo>
                  <a:lnTo>
                    <a:pt x="143" y="38"/>
                  </a:lnTo>
                  <a:lnTo>
                    <a:pt x="144" y="37"/>
                  </a:lnTo>
                  <a:lnTo>
                    <a:pt x="145" y="37"/>
                  </a:lnTo>
                  <a:lnTo>
                    <a:pt x="146" y="36"/>
                  </a:lnTo>
                  <a:lnTo>
                    <a:pt x="146" y="33"/>
                  </a:lnTo>
                  <a:lnTo>
                    <a:pt x="146" y="31"/>
                  </a:lnTo>
                  <a:lnTo>
                    <a:pt x="145" y="30"/>
                  </a:lnTo>
                  <a:lnTo>
                    <a:pt x="142" y="27"/>
                  </a:lnTo>
                  <a:lnTo>
                    <a:pt x="140" y="25"/>
                  </a:lnTo>
                  <a:lnTo>
                    <a:pt x="142" y="24"/>
                  </a:lnTo>
                  <a:lnTo>
                    <a:pt x="140" y="24"/>
                  </a:lnTo>
                  <a:lnTo>
                    <a:pt x="139" y="24"/>
                  </a:lnTo>
                  <a:lnTo>
                    <a:pt x="138" y="23"/>
                  </a:lnTo>
                  <a:lnTo>
                    <a:pt x="139" y="22"/>
                  </a:lnTo>
                  <a:lnTo>
                    <a:pt x="139" y="20"/>
                  </a:lnTo>
                  <a:lnTo>
                    <a:pt x="138" y="20"/>
                  </a:lnTo>
                  <a:lnTo>
                    <a:pt x="134" y="19"/>
                  </a:lnTo>
                  <a:lnTo>
                    <a:pt x="134" y="18"/>
                  </a:lnTo>
                  <a:lnTo>
                    <a:pt x="135" y="18"/>
                  </a:lnTo>
                  <a:lnTo>
                    <a:pt x="136" y="17"/>
                  </a:lnTo>
                  <a:lnTo>
                    <a:pt x="136" y="16"/>
                  </a:lnTo>
                  <a:lnTo>
                    <a:pt x="134" y="14"/>
                  </a:lnTo>
                  <a:lnTo>
                    <a:pt x="133" y="13"/>
                  </a:lnTo>
                  <a:lnTo>
                    <a:pt x="134" y="12"/>
                  </a:lnTo>
                  <a:lnTo>
                    <a:pt x="137" y="12"/>
                  </a:lnTo>
                  <a:lnTo>
                    <a:pt x="138" y="11"/>
                  </a:lnTo>
                  <a:lnTo>
                    <a:pt x="138" y="10"/>
                  </a:lnTo>
                  <a:lnTo>
                    <a:pt x="139" y="10"/>
                  </a:lnTo>
                  <a:lnTo>
                    <a:pt x="142" y="11"/>
                  </a:lnTo>
                  <a:lnTo>
                    <a:pt x="143" y="10"/>
                  </a:lnTo>
                  <a:lnTo>
                    <a:pt x="142" y="9"/>
                  </a:lnTo>
                  <a:lnTo>
                    <a:pt x="139" y="6"/>
                  </a:lnTo>
                  <a:lnTo>
                    <a:pt x="138" y="5"/>
                  </a:lnTo>
                  <a:lnTo>
                    <a:pt x="137" y="4"/>
                  </a:lnTo>
                  <a:lnTo>
                    <a:pt x="137" y="3"/>
                  </a:lnTo>
                  <a:lnTo>
                    <a:pt x="139" y="3"/>
                  </a:lnTo>
                  <a:lnTo>
                    <a:pt x="137" y="3"/>
                  </a:lnTo>
                  <a:lnTo>
                    <a:pt x="129"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2" name="Freeform 4895"/>
            <p:cNvSpPr>
              <a:spLocks/>
            </p:cNvSpPr>
            <p:nvPr/>
          </p:nvSpPr>
          <p:spPr bwMode="auto">
            <a:xfrm>
              <a:off x="4144" y="2526"/>
              <a:ext cx="27" cy="51"/>
            </a:xfrm>
            <a:custGeom>
              <a:avLst/>
              <a:gdLst>
                <a:gd name="T0" fmla="*/ 2 w 34"/>
                <a:gd name="T1" fmla="*/ 5 h 62"/>
                <a:gd name="T2" fmla="*/ 2 w 34"/>
                <a:gd name="T3" fmla="*/ 4 h 62"/>
                <a:gd name="T4" fmla="*/ 2 w 34"/>
                <a:gd name="T5" fmla="*/ 3 h 62"/>
                <a:gd name="T6" fmla="*/ 2 w 34"/>
                <a:gd name="T7" fmla="*/ 2 h 62"/>
                <a:gd name="T8" fmla="*/ 2 w 34"/>
                <a:gd name="T9" fmla="*/ 2 h 62"/>
                <a:gd name="T10" fmla="*/ 2 w 34"/>
                <a:gd name="T11" fmla="*/ 2 h 62"/>
                <a:gd name="T12" fmla="*/ 2 w 34"/>
                <a:gd name="T13" fmla="*/ 2 h 62"/>
                <a:gd name="T14" fmla="*/ 2 w 34"/>
                <a:gd name="T15" fmla="*/ 0 h 62"/>
                <a:gd name="T16" fmla="*/ 2 w 34"/>
                <a:gd name="T17" fmla="*/ 0 h 62"/>
                <a:gd name="T18" fmla="*/ 2 w 34"/>
                <a:gd name="T19" fmla="*/ 2 h 62"/>
                <a:gd name="T20" fmla="*/ 2 w 34"/>
                <a:gd name="T21" fmla="*/ 2 h 62"/>
                <a:gd name="T22" fmla="*/ 2 w 34"/>
                <a:gd name="T23" fmla="*/ 2 h 62"/>
                <a:gd name="T24" fmla="*/ 2 w 34"/>
                <a:gd name="T25" fmla="*/ 2 h 62"/>
                <a:gd name="T26" fmla="*/ 2 w 34"/>
                <a:gd name="T27" fmla="*/ 2 h 62"/>
                <a:gd name="T28" fmla="*/ 2 w 34"/>
                <a:gd name="T29" fmla="*/ 2 h 62"/>
                <a:gd name="T30" fmla="*/ 2 w 34"/>
                <a:gd name="T31" fmla="*/ 2 h 62"/>
                <a:gd name="T32" fmla="*/ 2 w 34"/>
                <a:gd name="T33" fmla="*/ 2 h 62"/>
                <a:gd name="T34" fmla="*/ 2 w 34"/>
                <a:gd name="T35" fmla="*/ 2 h 62"/>
                <a:gd name="T36" fmla="*/ 2 w 34"/>
                <a:gd name="T37" fmla="*/ 2 h 62"/>
                <a:gd name="T38" fmla="*/ 2 w 34"/>
                <a:gd name="T39" fmla="*/ 2 h 62"/>
                <a:gd name="T40" fmla="*/ 2 w 34"/>
                <a:gd name="T41" fmla="*/ 2 h 62"/>
                <a:gd name="T42" fmla="*/ 2 w 34"/>
                <a:gd name="T43" fmla="*/ 2 h 62"/>
                <a:gd name="T44" fmla="*/ 0 w 34"/>
                <a:gd name="T45" fmla="*/ 3 h 62"/>
                <a:gd name="T46" fmla="*/ 0 w 34"/>
                <a:gd name="T47" fmla="*/ 4 h 62"/>
                <a:gd name="T48" fmla="*/ 0 w 34"/>
                <a:gd name="T49" fmla="*/ 4 h 62"/>
                <a:gd name="T50" fmla="*/ 2 w 34"/>
                <a:gd name="T51" fmla="*/ 7 h 62"/>
                <a:gd name="T52" fmla="*/ 2 w 34"/>
                <a:gd name="T53" fmla="*/ 7 h 62"/>
                <a:gd name="T54" fmla="*/ 2 w 34"/>
                <a:gd name="T55" fmla="*/ 7 h 62"/>
                <a:gd name="T56" fmla="*/ 2 w 34"/>
                <a:gd name="T57" fmla="*/ 7 h 62"/>
                <a:gd name="T58" fmla="*/ 2 w 34"/>
                <a:gd name="T59" fmla="*/ 6 h 62"/>
                <a:gd name="T60" fmla="*/ 2 w 34"/>
                <a:gd name="T61" fmla="*/ 6 h 62"/>
                <a:gd name="T62" fmla="*/ 3 w 34"/>
                <a:gd name="T63" fmla="*/ 5 h 62"/>
                <a:gd name="T64" fmla="*/ 3 w 34"/>
                <a:gd name="T65" fmla="*/ 5 h 62"/>
                <a:gd name="T66" fmla="*/ 2 w 34"/>
                <a:gd name="T67" fmla="*/ 5 h 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62"/>
                <a:gd name="T104" fmla="*/ 34 w 34"/>
                <a:gd name="T105" fmla="*/ 62 h 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62">
                  <a:moveTo>
                    <a:pt x="32" y="37"/>
                  </a:moveTo>
                  <a:lnTo>
                    <a:pt x="32" y="37"/>
                  </a:lnTo>
                  <a:lnTo>
                    <a:pt x="31" y="36"/>
                  </a:lnTo>
                  <a:lnTo>
                    <a:pt x="30" y="33"/>
                  </a:lnTo>
                  <a:lnTo>
                    <a:pt x="28" y="28"/>
                  </a:lnTo>
                  <a:lnTo>
                    <a:pt x="25" y="21"/>
                  </a:lnTo>
                  <a:lnTo>
                    <a:pt x="22" y="17"/>
                  </a:lnTo>
                  <a:lnTo>
                    <a:pt x="20" y="15"/>
                  </a:lnTo>
                  <a:lnTo>
                    <a:pt x="17" y="10"/>
                  </a:lnTo>
                  <a:lnTo>
                    <a:pt x="12" y="3"/>
                  </a:lnTo>
                  <a:lnTo>
                    <a:pt x="8" y="1"/>
                  </a:lnTo>
                  <a:lnTo>
                    <a:pt x="5" y="0"/>
                  </a:lnTo>
                  <a:lnTo>
                    <a:pt x="4" y="0"/>
                  </a:lnTo>
                  <a:lnTo>
                    <a:pt x="4" y="1"/>
                  </a:lnTo>
                  <a:lnTo>
                    <a:pt x="6" y="3"/>
                  </a:lnTo>
                  <a:lnTo>
                    <a:pt x="7" y="3"/>
                  </a:lnTo>
                  <a:lnTo>
                    <a:pt x="10" y="4"/>
                  </a:lnTo>
                  <a:lnTo>
                    <a:pt x="12" y="5"/>
                  </a:lnTo>
                  <a:lnTo>
                    <a:pt x="10" y="5"/>
                  </a:lnTo>
                  <a:lnTo>
                    <a:pt x="8" y="5"/>
                  </a:lnTo>
                  <a:lnTo>
                    <a:pt x="7" y="4"/>
                  </a:lnTo>
                  <a:lnTo>
                    <a:pt x="6" y="4"/>
                  </a:lnTo>
                  <a:lnTo>
                    <a:pt x="6" y="5"/>
                  </a:lnTo>
                  <a:lnTo>
                    <a:pt x="6" y="6"/>
                  </a:lnTo>
                  <a:lnTo>
                    <a:pt x="5" y="7"/>
                  </a:lnTo>
                  <a:lnTo>
                    <a:pt x="5" y="8"/>
                  </a:lnTo>
                  <a:lnTo>
                    <a:pt x="5" y="10"/>
                  </a:lnTo>
                  <a:lnTo>
                    <a:pt x="4" y="12"/>
                  </a:lnTo>
                  <a:lnTo>
                    <a:pt x="3" y="15"/>
                  </a:lnTo>
                  <a:lnTo>
                    <a:pt x="3" y="19"/>
                  </a:lnTo>
                  <a:lnTo>
                    <a:pt x="2" y="23"/>
                  </a:lnTo>
                  <a:lnTo>
                    <a:pt x="0" y="28"/>
                  </a:lnTo>
                  <a:lnTo>
                    <a:pt x="0" y="31"/>
                  </a:lnTo>
                  <a:lnTo>
                    <a:pt x="0" y="34"/>
                  </a:lnTo>
                  <a:lnTo>
                    <a:pt x="5" y="57"/>
                  </a:lnTo>
                  <a:lnTo>
                    <a:pt x="6" y="58"/>
                  </a:lnTo>
                  <a:lnTo>
                    <a:pt x="7" y="60"/>
                  </a:lnTo>
                  <a:lnTo>
                    <a:pt x="11" y="61"/>
                  </a:lnTo>
                  <a:lnTo>
                    <a:pt x="14" y="62"/>
                  </a:lnTo>
                  <a:lnTo>
                    <a:pt x="16" y="61"/>
                  </a:lnTo>
                  <a:lnTo>
                    <a:pt x="31" y="52"/>
                  </a:lnTo>
                  <a:lnTo>
                    <a:pt x="32" y="50"/>
                  </a:lnTo>
                  <a:lnTo>
                    <a:pt x="33" y="47"/>
                  </a:lnTo>
                  <a:lnTo>
                    <a:pt x="34" y="42"/>
                  </a:lnTo>
                  <a:lnTo>
                    <a:pt x="33" y="40"/>
                  </a:lnTo>
                  <a:lnTo>
                    <a:pt x="32" y="3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3" name="Freeform 4896"/>
            <p:cNvSpPr>
              <a:spLocks/>
            </p:cNvSpPr>
            <p:nvPr/>
          </p:nvSpPr>
          <p:spPr bwMode="auto">
            <a:xfrm>
              <a:off x="3700" y="2823"/>
              <a:ext cx="2" cy="3"/>
            </a:xfrm>
            <a:custGeom>
              <a:avLst/>
              <a:gdLst>
                <a:gd name="T0" fmla="*/ 2 w 2"/>
                <a:gd name="T1" fmla="*/ 3 h 3"/>
                <a:gd name="T2" fmla="*/ 2 w 2"/>
                <a:gd name="T3" fmla="*/ 3 h 3"/>
                <a:gd name="T4" fmla="*/ 2 w 2"/>
                <a:gd name="T5" fmla="*/ 2 h 3"/>
                <a:gd name="T6" fmla="*/ 2 w 2"/>
                <a:gd name="T7" fmla="*/ 1 h 3"/>
                <a:gd name="T8" fmla="*/ 1 w 2"/>
                <a:gd name="T9" fmla="*/ 0 h 3"/>
                <a:gd name="T10" fmla="*/ 1 w 2"/>
                <a:gd name="T11" fmla="*/ 0 h 3"/>
                <a:gd name="T12" fmla="*/ 0 w 2"/>
                <a:gd name="T13" fmla="*/ 0 h 3"/>
                <a:gd name="T14" fmla="*/ 0 w 2"/>
                <a:gd name="T15" fmla="*/ 1 h 3"/>
                <a:gd name="T16" fmla="*/ 0 w 2"/>
                <a:gd name="T17" fmla="*/ 1 h 3"/>
                <a:gd name="T18" fmla="*/ 1 w 2"/>
                <a:gd name="T19" fmla="*/ 3 h 3"/>
                <a:gd name="T20" fmla="*/ 1 w 2"/>
                <a:gd name="T21" fmla="*/ 3 h 3"/>
                <a:gd name="T22" fmla="*/ 2 w 2"/>
                <a:gd name="T23" fmla="*/ 3 h 3"/>
                <a:gd name="T24" fmla="*/ 2 w 2"/>
                <a:gd name="T25" fmla="*/ 3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2" y="3"/>
                  </a:moveTo>
                  <a:lnTo>
                    <a:pt x="2" y="3"/>
                  </a:lnTo>
                  <a:lnTo>
                    <a:pt x="2" y="2"/>
                  </a:lnTo>
                  <a:lnTo>
                    <a:pt x="2" y="1"/>
                  </a:lnTo>
                  <a:lnTo>
                    <a:pt x="1" y="0"/>
                  </a:lnTo>
                  <a:lnTo>
                    <a:pt x="0" y="0"/>
                  </a:lnTo>
                  <a:lnTo>
                    <a:pt x="0" y="1"/>
                  </a:lnTo>
                  <a:lnTo>
                    <a:pt x="1" y="3"/>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4" name="Freeform 4897"/>
            <p:cNvSpPr>
              <a:spLocks/>
            </p:cNvSpPr>
            <p:nvPr/>
          </p:nvSpPr>
          <p:spPr bwMode="auto">
            <a:xfrm>
              <a:off x="3690" y="2815"/>
              <a:ext cx="3" cy="3"/>
            </a:xfrm>
            <a:custGeom>
              <a:avLst/>
              <a:gdLst>
                <a:gd name="T0" fmla="*/ 2 w 4"/>
                <a:gd name="T1" fmla="*/ 1 h 3"/>
                <a:gd name="T2" fmla="*/ 2 w 4"/>
                <a:gd name="T3" fmla="*/ 1 h 3"/>
                <a:gd name="T4" fmla="*/ 2 w 4"/>
                <a:gd name="T5" fmla="*/ 0 h 3"/>
                <a:gd name="T6" fmla="*/ 2 w 4"/>
                <a:gd name="T7" fmla="*/ 0 h 3"/>
                <a:gd name="T8" fmla="*/ 2 w 4"/>
                <a:gd name="T9" fmla="*/ 0 h 3"/>
                <a:gd name="T10" fmla="*/ 2 w 4"/>
                <a:gd name="T11" fmla="*/ 0 h 3"/>
                <a:gd name="T12" fmla="*/ 0 w 4"/>
                <a:gd name="T13" fmla="*/ 1 h 3"/>
                <a:gd name="T14" fmla="*/ 0 w 4"/>
                <a:gd name="T15" fmla="*/ 1 h 3"/>
                <a:gd name="T16" fmla="*/ 1 w 4"/>
                <a:gd name="T17" fmla="*/ 2 h 3"/>
                <a:gd name="T18" fmla="*/ 1 w 4"/>
                <a:gd name="T19" fmla="*/ 2 h 3"/>
                <a:gd name="T20" fmla="*/ 2 w 4"/>
                <a:gd name="T21" fmla="*/ 3 h 3"/>
                <a:gd name="T22" fmla="*/ 2 w 4"/>
                <a:gd name="T23" fmla="*/ 2 h 3"/>
                <a:gd name="T24" fmla="*/ 2 w 4"/>
                <a:gd name="T25" fmla="*/ 1 h 3"/>
                <a:gd name="T26" fmla="*/ 2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4" y="1"/>
                  </a:moveTo>
                  <a:lnTo>
                    <a:pt x="4" y="1"/>
                  </a:lnTo>
                  <a:lnTo>
                    <a:pt x="4" y="0"/>
                  </a:lnTo>
                  <a:lnTo>
                    <a:pt x="3" y="0"/>
                  </a:lnTo>
                  <a:lnTo>
                    <a:pt x="2" y="0"/>
                  </a:lnTo>
                  <a:lnTo>
                    <a:pt x="0" y="1"/>
                  </a:lnTo>
                  <a:lnTo>
                    <a:pt x="1" y="2"/>
                  </a:lnTo>
                  <a:lnTo>
                    <a:pt x="3" y="3"/>
                  </a:lnTo>
                  <a:lnTo>
                    <a:pt x="4" y="2"/>
                  </a:lnTo>
                  <a:lnTo>
                    <a:pt x="4"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5" name="Freeform 4898"/>
            <p:cNvSpPr>
              <a:spLocks/>
            </p:cNvSpPr>
            <p:nvPr/>
          </p:nvSpPr>
          <p:spPr bwMode="auto">
            <a:xfrm>
              <a:off x="3677" y="2805"/>
              <a:ext cx="3" cy="7"/>
            </a:xfrm>
            <a:custGeom>
              <a:avLst/>
              <a:gdLst>
                <a:gd name="T0" fmla="*/ 2 w 3"/>
                <a:gd name="T1" fmla="*/ 2 h 9"/>
                <a:gd name="T2" fmla="*/ 2 w 3"/>
                <a:gd name="T3" fmla="*/ 2 h 9"/>
                <a:gd name="T4" fmla="*/ 3 w 3"/>
                <a:gd name="T5" fmla="*/ 2 h 9"/>
                <a:gd name="T6" fmla="*/ 3 w 3"/>
                <a:gd name="T7" fmla="*/ 2 h 9"/>
                <a:gd name="T8" fmla="*/ 3 w 3"/>
                <a:gd name="T9" fmla="*/ 2 h 9"/>
                <a:gd name="T10" fmla="*/ 3 w 3"/>
                <a:gd name="T11" fmla="*/ 2 h 9"/>
                <a:gd name="T12" fmla="*/ 2 w 3"/>
                <a:gd name="T13" fmla="*/ 2 h 9"/>
                <a:gd name="T14" fmla="*/ 2 w 3"/>
                <a:gd name="T15" fmla="*/ 1 h 9"/>
                <a:gd name="T16" fmla="*/ 2 w 3"/>
                <a:gd name="T17" fmla="*/ 1 h 9"/>
                <a:gd name="T18" fmla="*/ 2 w 3"/>
                <a:gd name="T19" fmla="*/ 0 h 9"/>
                <a:gd name="T20" fmla="*/ 1 w 3"/>
                <a:gd name="T21" fmla="*/ 1 h 9"/>
                <a:gd name="T22" fmla="*/ 0 w 3"/>
                <a:gd name="T23" fmla="*/ 2 h 9"/>
                <a:gd name="T24" fmla="*/ 0 w 3"/>
                <a:gd name="T25" fmla="*/ 2 h 9"/>
                <a:gd name="T26" fmla="*/ 0 w 3"/>
                <a:gd name="T27" fmla="*/ 2 h 9"/>
                <a:gd name="T28" fmla="*/ 1 w 3"/>
                <a:gd name="T29" fmla="*/ 2 h 9"/>
                <a:gd name="T30" fmla="*/ 2 w 3"/>
                <a:gd name="T31" fmla="*/ 2 h 9"/>
                <a:gd name="T32" fmla="*/ 2 w 3"/>
                <a:gd name="T33" fmla="*/ 2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9"/>
                <a:gd name="T53" fmla="*/ 3 w 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9">
                  <a:moveTo>
                    <a:pt x="2" y="8"/>
                  </a:moveTo>
                  <a:lnTo>
                    <a:pt x="2" y="8"/>
                  </a:lnTo>
                  <a:lnTo>
                    <a:pt x="3" y="9"/>
                  </a:lnTo>
                  <a:lnTo>
                    <a:pt x="3" y="8"/>
                  </a:lnTo>
                  <a:lnTo>
                    <a:pt x="3" y="6"/>
                  </a:lnTo>
                  <a:lnTo>
                    <a:pt x="2" y="3"/>
                  </a:lnTo>
                  <a:lnTo>
                    <a:pt x="2" y="1"/>
                  </a:lnTo>
                  <a:lnTo>
                    <a:pt x="2" y="0"/>
                  </a:lnTo>
                  <a:lnTo>
                    <a:pt x="1" y="1"/>
                  </a:lnTo>
                  <a:lnTo>
                    <a:pt x="0" y="3"/>
                  </a:lnTo>
                  <a:lnTo>
                    <a:pt x="0" y="6"/>
                  </a:lnTo>
                  <a:lnTo>
                    <a:pt x="1" y="7"/>
                  </a:lnTo>
                  <a:lnTo>
                    <a:pt x="2"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6" name="Freeform 4899"/>
            <p:cNvSpPr>
              <a:spLocks/>
            </p:cNvSpPr>
            <p:nvPr/>
          </p:nvSpPr>
          <p:spPr bwMode="auto">
            <a:xfrm>
              <a:off x="3383" y="1967"/>
              <a:ext cx="120" cy="76"/>
            </a:xfrm>
            <a:custGeom>
              <a:avLst/>
              <a:gdLst>
                <a:gd name="T0" fmla="*/ 11 w 150"/>
                <a:gd name="T1" fmla="*/ 7 h 92"/>
                <a:gd name="T2" fmla="*/ 11 w 150"/>
                <a:gd name="T3" fmla="*/ 6 h 92"/>
                <a:gd name="T4" fmla="*/ 11 w 150"/>
                <a:gd name="T5" fmla="*/ 5 h 92"/>
                <a:gd name="T6" fmla="*/ 11 w 150"/>
                <a:gd name="T7" fmla="*/ 4 h 92"/>
                <a:gd name="T8" fmla="*/ 11 w 150"/>
                <a:gd name="T9" fmla="*/ 3 h 92"/>
                <a:gd name="T10" fmla="*/ 11 w 150"/>
                <a:gd name="T11" fmla="*/ 3 h 92"/>
                <a:gd name="T12" fmla="*/ 10 w 150"/>
                <a:gd name="T13" fmla="*/ 2 h 92"/>
                <a:gd name="T14" fmla="*/ 10 w 150"/>
                <a:gd name="T15" fmla="*/ 2 h 92"/>
                <a:gd name="T16" fmla="*/ 9 w 150"/>
                <a:gd name="T17" fmla="*/ 2 h 92"/>
                <a:gd name="T18" fmla="*/ 9 w 150"/>
                <a:gd name="T19" fmla="*/ 0 h 92"/>
                <a:gd name="T20" fmla="*/ 8 w 150"/>
                <a:gd name="T21" fmla="*/ 2 h 92"/>
                <a:gd name="T22" fmla="*/ 6 w 150"/>
                <a:gd name="T23" fmla="*/ 2 h 92"/>
                <a:gd name="T24" fmla="*/ 6 w 150"/>
                <a:gd name="T25" fmla="*/ 2 h 92"/>
                <a:gd name="T26" fmla="*/ 6 w 150"/>
                <a:gd name="T27" fmla="*/ 2 h 92"/>
                <a:gd name="T28" fmla="*/ 5 w 150"/>
                <a:gd name="T29" fmla="*/ 2 h 92"/>
                <a:gd name="T30" fmla="*/ 4 w 150"/>
                <a:gd name="T31" fmla="*/ 2 h 92"/>
                <a:gd name="T32" fmla="*/ 4 w 150"/>
                <a:gd name="T33" fmla="*/ 2 h 92"/>
                <a:gd name="T34" fmla="*/ 2 w 150"/>
                <a:gd name="T35" fmla="*/ 2 h 92"/>
                <a:gd name="T36" fmla="*/ 2 w 150"/>
                <a:gd name="T37" fmla="*/ 3 h 92"/>
                <a:gd name="T38" fmla="*/ 2 w 150"/>
                <a:gd name="T39" fmla="*/ 4 h 92"/>
                <a:gd name="T40" fmla="*/ 2 w 150"/>
                <a:gd name="T41" fmla="*/ 5 h 92"/>
                <a:gd name="T42" fmla="*/ 2 w 150"/>
                <a:gd name="T43" fmla="*/ 5 h 92"/>
                <a:gd name="T44" fmla="*/ 2 w 150"/>
                <a:gd name="T45" fmla="*/ 5 h 92"/>
                <a:gd name="T46" fmla="*/ 2 w 150"/>
                <a:gd name="T47" fmla="*/ 6 h 92"/>
                <a:gd name="T48" fmla="*/ 2 w 150"/>
                <a:gd name="T49" fmla="*/ 7 h 92"/>
                <a:gd name="T50" fmla="*/ 2 w 150"/>
                <a:gd name="T51" fmla="*/ 7 h 92"/>
                <a:gd name="T52" fmla="*/ 2 w 150"/>
                <a:gd name="T53" fmla="*/ 8 h 92"/>
                <a:gd name="T54" fmla="*/ 2 w 150"/>
                <a:gd name="T55" fmla="*/ 8 h 92"/>
                <a:gd name="T56" fmla="*/ 2 w 150"/>
                <a:gd name="T57" fmla="*/ 8 h 92"/>
                <a:gd name="T58" fmla="*/ 2 w 150"/>
                <a:gd name="T59" fmla="*/ 8 h 92"/>
                <a:gd name="T60" fmla="*/ 2 w 150"/>
                <a:gd name="T61" fmla="*/ 9 h 92"/>
                <a:gd name="T62" fmla="*/ 3 w 150"/>
                <a:gd name="T63" fmla="*/ 9 h 92"/>
                <a:gd name="T64" fmla="*/ 3 w 150"/>
                <a:gd name="T65" fmla="*/ 9 h 92"/>
                <a:gd name="T66" fmla="*/ 3 w 150"/>
                <a:gd name="T67" fmla="*/ 9 h 92"/>
                <a:gd name="T68" fmla="*/ 3 w 150"/>
                <a:gd name="T69" fmla="*/ 10 h 92"/>
                <a:gd name="T70" fmla="*/ 3 w 150"/>
                <a:gd name="T71" fmla="*/ 10 h 92"/>
                <a:gd name="T72" fmla="*/ 4 w 150"/>
                <a:gd name="T73" fmla="*/ 10 h 92"/>
                <a:gd name="T74" fmla="*/ 4 w 150"/>
                <a:gd name="T75" fmla="*/ 11 h 92"/>
                <a:gd name="T76" fmla="*/ 5 w 150"/>
                <a:gd name="T77" fmla="*/ 11 h 92"/>
                <a:gd name="T78" fmla="*/ 6 w 150"/>
                <a:gd name="T79" fmla="*/ 12 h 92"/>
                <a:gd name="T80" fmla="*/ 6 w 150"/>
                <a:gd name="T81" fmla="*/ 11 h 92"/>
                <a:gd name="T82" fmla="*/ 6 w 150"/>
                <a:gd name="T83" fmla="*/ 11 h 92"/>
                <a:gd name="T84" fmla="*/ 7 w 150"/>
                <a:gd name="T85" fmla="*/ 12 h 92"/>
                <a:gd name="T86" fmla="*/ 7 w 150"/>
                <a:gd name="T87" fmla="*/ 11 h 92"/>
                <a:gd name="T88" fmla="*/ 9 w 150"/>
                <a:gd name="T89" fmla="*/ 10 h 92"/>
                <a:gd name="T90" fmla="*/ 10 w 150"/>
                <a:gd name="T91" fmla="*/ 10 h 92"/>
                <a:gd name="T92" fmla="*/ 11 w 150"/>
                <a:gd name="T93" fmla="*/ 11 h 92"/>
                <a:gd name="T94" fmla="*/ 11 w 150"/>
                <a:gd name="T95" fmla="*/ 10 h 92"/>
                <a:gd name="T96" fmla="*/ 11 w 150"/>
                <a:gd name="T97" fmla="*/ 10 h 92"/>
                <a:gd name="T98" fmla="*/ 11 w 150"/>
                <a:gd name="T99" fmla="*/ 9 h 92"/>
                <a:gd name="T100" fmla="*/ 12 w 150"/>
                <a:gd name="T101" fmla="*/ 8 h 92"/>
                <a:gd name="T102" fmla="*/ 11 w 150"/>
                <a:gd name="T103" fmla="*/ 8 h 92"/>
                <a:gd name="T104" fmla="*/ 12 w 150"/>
                <a:gd name="T105" fmla="*/ 8 h 92"/>
                <a:gd name="T106" fmla="*/ 12 w 150"/>
                <a:gd name="T107" fmla="*/ 8 h 92"/>
                <a:gd name="T108" fmla="*/ 12 w 150"/>
                <a:gd name="T109" fmla="*/ 8 h 92"/>
                <a:gd name="T110" fmla="*/ 14 w 150"/>
                <a:gd name="T111" fmla="*/ 8 h 92"/>
                <a:gd name="T112" fmla="*/ 14 w 150"/>
                <a:gd name="T113" fmla="*/ 7 h 92"/>
                <a:gd name="T114" fmla="*/ 12 w 150"/>
                <a:gd name="T115" fmla="*/ 7 h 92"/>
                <a:gd name="T116" fmla="*/ 11 w 150"/>
                <a:gd name="T117" fmla="*/ 7 h 92"/>
                <a:gd name="T118" fmla="*/ 11 w 150"/>
                <a:gd name="T119" fmla="*/ 7 h 92"/>
                <a:gd name="T120" fmla="*/ 11 w 150"/>
                <a:gd name="T121" fmla="*/ 7 h 92"/>
                <a:gd name="T122" fmla="*/ 11 w 150"/>
                <a:gd name="T123" fmla="*/ 7 h 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0"/>
                <a:gd name="T187" fmla="*/ 0 h 92"/>
                <a:gd name="T188" fmla="*/ 150 w 150"/>
                <a:gd name="T189" fmla="*/ 92 h 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0" h="92">
                  <a:moveTo>
                    <a:pt x="128" y="57"/>
                  </a:moveTo>
                  <a:lnTo>
                    <a:pt x="128" y="57"/>
                  </a:lnTo>
                  <a:lnTo>
                    <a:pt x="127" y="56"/>
                  </a:lnTo>
                  <a:lnTo>
                    <a:pt x="125" y="54"/>
                  </a:lnTo>
                  <a:lnTo>
                    <a:pt x="125" y="51"/>
                  </a:lnTo>
                  <a:lnTo>
                    <a:pt x="125" y="44"/>
                  </a:lnTo>
                  <a:lnTo>
                    <a:pt x="125" y="43"/>
                  </a:lnTo>
                  <a:lnTo>
                    <a:pt x="128" y="38"/>
                  </a:lnTo>
                  <a:lnTo>
                    <a:pt x="128" y="33"/>
                  </a:lnTo>
                  <a:lnTo>
                    <a:pt x="128" y="32"/>
                  </a:lnTo>
                  <a:lnTo>
                    <a:pt x="125" y="30"/>
                  </a:lnTo>
                  <a:lnTo>
                    <a:pt x="125" y="28"/>
                  </a:lnTo>
                  <a:lnTo>
                    <a:pt x="125" y="26"/>
                  </a:lnTo>
                  <a:lnTo>
                    <a:pt x="123" y="24"/>
                  </a:lnTo>
                  <a:lnTo>
                    <a:pt x="117" y="18"/>
                  </a:lnTo>
                  <a:lnTo>
                    <a:pt x="115" y="15"/>
                  </a:lnTo>
                  <a:lnTo>
                    <a:pt x="114" y="13"/>
                  </a:lnTo>
                  <a:lnTo>
                    <a:pt x="113" y="12"/>
                  </a:lnTo>
                  <a:lnTo>
                    <a:pt x="111" y="7"/>
                  </a:lnTo>
                  <a:lnTo>
                    <a:pt x="108" y="3"/>
                  </a:lnTo>
                  <a:lnTo>
                    <a:pt x="107" y="2"/>
                  </a:lnTo>
                  <a:lnTo>
                    <a:pt x="102" y="0"/>
                  </a:lnTo>
                  <a:lnTo>
                    <a:pt x="94" y="5"/>
                  </a:lnTo>
                  <a:lnTo>
                    <a:pt x="92" y="5"/>
                  </a:lnTo>
                  <a:lnTo>
                    <a:pt x="82" y="7"/>
                  </a:lnTo>
                  <a:lnTo>
                    <a:pt x="78" y="8"/>
                  </a:lnTo>
                  <a:lnTo>
                    <a:pt x="76" y="10"/>
                  </a:lnTo>
                  <a:lnTo>
                    <a:pt x="75" y="10"/>
                  </a:lnTo>
                  <a:lnTo>
                    <a:pt x="74" y="10"/>
                  </a:lnTo>
                  <a:lnTo>
                    <a:pt x="69" y="6"/>
                  </a:lnTo>
                  <a:lnTo>
                    <a:pt x="68" y="6"/>
                  </a:lnTo>
                  <a:lnTo>
                    <a:pt x="53" y="5"/>
                  </a:lnTo>
                  <a:lnTo>
                    <a:pt x="52" y="5"/>
                  </a:lnTo>
                  <a:lnTo>
                    <a:pt x="51" y="5"/>
                  </a:lnTo>
                  <a:lnTo>
                    <a:pt x="49" y="4"/>
                  </a:lnTo>
                  <a:lnTo>
                    <a:pt x="47" y="3"/>
                  </a:lnTo>
                  <a:lnTo>
                    <a:pt x="45" y="4"/>
                  </a:lnTo>
                  <a:lnTo>
                    <a:pt x="41" y="6"/>
                  </a:lnTo>
                  <a:lnTo>
                    <a:pt x="31" y="14"/>
                  </a:lnTo>
                  <a:lnTo>
                    <a:pt x="30" y="14"/>
                  </a:lnTo>
                  <a:lnTo>
                    <a:pt x="22" y="26"/>
                  </a:lnTo>
                  <a:lnTo>
                    <a:pt x="20" y="31"/>
                  </a:lnTo>
                  <a:lnTo>
                    <a:pt x="19" y="32"/>
                  </a:lnTo>
                  <a:lnTo>
                    <a:pt x="19" y="33"/>
                  </a:lnTo>
                  <a:lnTo>
                    <a:pt x="16" y="38"/>
                  </a:lnTo>
                  <a:lnTo>
                    <a:pt x="14" y="40"/>
                  </a:lnTo>
                  <a:lnTo>
                    <a:pt x="11" y="41"/>
                  </a:lnTo>
                  <a:lnTo>
                    <a:pt x="9" y="41"/>
                  </a:lnTo>
                  <a:lnTo>
                    <a:pt x="8" y="41"/>
                  </a:lnTo>
                  <a:lnTo>
                    <a:pt x="7" y="42"/>
                  </a:lnTo>
                  <a:lnTo>
                    <a:pt x="7" y="43"/>
                  </a:lnTo>
                  <a:lnTo>
                    <a:pt x="0" y="44"/>
                  </a:lnTo>
                  <a:lnTo>
                    <a:pt x="7" y="51"/>
                  </a:lnTo>
                  <a:lnTo>
                    <a:pt x="9" y="55"/>
                  </a:lnTo>
                  <a:lnTo>
                    <a:pt x="8" y="56"/>
                  </a:lnTo>
                  <a:lnTo>
                    <a:pt x="9" y="56"/>
                  </a:lnTo>
                  <a:lnTo>
                    <a:pt x="16" y="60"/>
                  </a:lnTo>
                  <a:lnTo>
                    <a:pt x="20" y="62"/>
                  </a:lnTo>
                  <a:lnTo>
                    <a:pt x="20" y="63"/>
                  </a:lnTo>
                  <a:lnTo>
                    <a:pt x="21" y="66"/>
                  </a:lnTo>
                  <a:lnTo>
                    <a:pt x="20" y="66"/>
                  </a:lnTo>
                  <a:lnTo>
                    <a:pt x="19" y="69"/>
                  </a:lnTo>
                  <a:lnTo>
                    <a:pt x="18" y="69"/>
                  </a:lnTo>
                  <a:lnTo>
                    <a:pt x="20" y="70"/>
                  </a:lnTo>
                  <a:lnTo>
                    <a:pt x="27" y="73"/>
                  </a:lnTo>
                  <a:lnTo>
                    <a:pt x="28" y="74"/>
                  </a:lnTo>
                  <a:lnTo>
                    <a:pt x="30" y="75"/>
                  </a:lnTo>
                  <a:lnTo>
                    <a:pt x="31" y="75"/>
                  </a:lnTo>
                  <a:lnTo>
                    <a:pt x="34" y="73"/>
                  </a:lnTo>
                  <a:lnTo>
                    <a:pt x="35" y="72"/>
                  </a:lnTo>
                  <a:lnTo>
                    <a:pt x="37" y="72"/>
                  </a:lnTo>
                  <a:lnTo>
                    <a:pt x="39" y="73"/>
                  </a:lnTo>
                  <a:lnTo>
                    <a:pt x="39" y="74"/>
                  </a:lnTo>
                  <a:lnTo>
                    <a:pt x="39" y="75"/>
                  </a:lnTo>
                  <a:lnTo>
                    <a:pt x="38" y="74"/>
                  </a:lnTo>
                  <a:lnTo>
                    <a:pt x="37" y="74"/>
                  </a:lnTo>
                  <a:lnTo>
                    <a:pt x="37" y="75"/>
                  </a:lnTo>
                  <a:lnTo>
                    <a:pt x="36" y="76"/>
                  </a:lnTo>
                  <a:lnTo>
                    <a:pt x="36" y="77"/>
                  </a:lnTo>
                  <a:lnTo>
                    <a:pt x="38" y="80"/>
                  </a:lnTo>
                  <a:lnTo>
                    <a:pt x="44" y="83"/>
                  </a:lnTo>
                  <a:lnTo>
                    <a:pt x="44" y="84"/>
                  </a:lnTo>
                  <a:lnTo>
                    <a:pt x="43" y="86"/>
                  </a:lnTo>
                  <a:lnTo>
                    <a:pt x="43" y="88"/>
                  </a:lnTo>
                  <a:lnTo>
                    <a:pt x="44" y="89"/>
                  </a:lnTo>
                  <a:lnTo>
                    <a:pt x="46" y="89"/>
                  </a:lnTo>
                  <a:lnTo>
                    <a:pt x="51" y="88"/>
                  </a:lnTo>
                  <a:lnTo>
                    <a:pt x="60" y="90"/>
                  </a:lnTo>
                  <a:lnTo>
                    <a:pt x="63" y="91"/>
                  </a:lnTo>
                  <a:lnTo>
                    <a:pt x="65" y="91"/>
                  </a:lnTo>
                  <a:lnTo>
                    <a:pt x="68" y="90"/>
                  </a:lnTo>
                  <a:lnTo>
                    <a:pt x="69" y="90"/>
                  </a:lnTo>
                  <a:lnTo>
                    <a:pt x="71" y="90"/>
                  </a:lnTo>
                  <a:lnTo>
                    <a:pt x="82" y="92"/>
                  </a:lnTo>
                  <a:lnTo>
                    <a:pt x="83" y="92"/>
                  </a:lnTo>
                  <a:lnTo>
                    <a:pt x="87" y="91"/>
                  </a:lnTo>
                  <a:lnTo>
                    <a:pt x="88" y="90"/>
                  </a:lnTo>
                  <a:lnTo>
                    <a:pt x="97" y="85"/>
                  </a:lnTo>
                  <a:lnTo>
                    <a:pt x="99" y="84"/>
                  </a:lnTo>
                  <a:lnTo>
                    <a:pt x="111" y="83"/>
                  </a:lnTo>
                  <a:lnTo>
                    <a:pt x="113" y="83"/>
                  </a:lnTo>
                  <a:lnTo>
                    <a:pt x="115" y="84"/>
                  </a:lnTo>
                  <a:lnTo>
                    <a:pt x="133" y="90"/>
                  </a:lnTo>
                  <a:lnTo>
                    <a:pt x="134" y="88"/>
                  </a:lnTo>
                  <a:lnTo>
                    <a:pt x="134" y="82"/>
                  </a:lnTo>
                  <a:lnTo>
                    <a:pt x="134" y="78"/>
                  </a:lnTo>
                  <a:lnTo>
                    <a:pt x="136" y="76"/>
                  </a:lnTo>
                  <a:lnTo>
                    <a:pt x="137" y="75"/>
                  </a:lnTo>
                  <a:lnTo>
                    <a:pt x="137" y="74"/>
                  </a:lnTo>
                  <a:lnTo>
                    <a:pt x="136" y="74"/>
                  </a:lnTo>
                  <a:lnTo>
                    <a:pt x="136" y="73"/>
                  </a:lnTo>
                  <a:lnTo>
                    <a:pt x="138" y="72"/>
                  </a:lnTo>
                  <a:lnTo>
                    <a:pt x="139" y="72"/>
                  </a:lnTo>
                  <a:lnTo>
                    <a:pt x="137" y="72"/>
                  </a:lnTo>
                  <a:lnTo>
                    <a:pt x="136" y="71"/>
                  </a:lnTo>
                  <a:lnTo>
                    <a:pt x="137" y="70"/>
                  </a:lnTo>
                  <a:lnTo>
                    <a:pt x="139" y="66"/>
                  </a:lnTo>
                  <a:lnTo>
                    <a:pt x="141" y="65"/>
                  </a:lnTo>
                  <a:lnTo>
                    <a:pt x="142" y="65"/>
                  </a:lnTo>
                  <a:lnTo>
                    <a:pt x="142" y="66"/>
                  </a:lnTo>
                  <a:lnTo>
                    <a:pt x="141" y="68"/>
                  </a:lnTo>
                  <a:lnTo>
                    <a:pt x="142" y="68"/>
                  </a:lnTo>
                  <a:lnTo>
                    <a:pt x="145" y="68"/>
                  </a:lnTo>
                  <a:lnTo>
                    <a:pt x="149" y="68"/>
                  </a:lnTo>
                  <a:lnTo>
                    <a:pt x="150" y="66"/>
                  </a:lnTo>
                  <a:lnTo>
                    <a:pt x="150" y="64"/>
                  </a:lnTo>
                  <a:lnTo>
                    <a:pt x="150" y="62"/>
                  </a:lnTo>
                  <a:lnTo>
                    <a:pt x="150" y="59"/>
                  </a:lnTo>
                  <a:lnTo>
                    <a:pt x="149" y="58"/>
                  </a:lnTo>
                  <a:lnTo>
                    <a:pt x="147" y="57"/>
                  </a:lnTo>
                  <a:lnTo>
                    <a:pt x="144" y="57"/>
                  </a:lnTo>
                  <a:lnTo>
                    <a:pt x="142" y="58"/>
                  </a:lnTo>
                  <a:lnTo>
                    <a:pt x="137" y="60"/>
                  </a:lnTo>
                  <a:lnTo>
                    <a:pt x="136" y="60"/>
                  </a:lnTo>
                  <a:lnTo>
                    <a:pt x="136" y="61"/>
                  </a:lnTo>
                  <a:lnTo>
                    <a:pt x="135" y="61"/>
                  </a:lnTo>
                  <a:lnTo>
                    <a:pt x="133" y="60"/>
                  </a:lnTo>
                  <a:lnTo>
                    <a:pt x="131" y="59"/>
                  </a:lnTo>
                  <a:lnTo>
                    <a:pt x="128" y="57"/>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7" name="Freeform 4900"/>
            <p:cNvSpPr>
              <a:spLocks/>
            </p:cNvSpPr>
            <p:nvPr/>
          </p:nvSpPr>
          <p:spPr bwMode="auto">
            <a:xfrm>
              <a:off x="3375" y="1843"/>
              <a:ext cx="41" cy="17"/>
            </a:xfrm>
            <a:custGeom>
              <a:avLst/>
              <a:gdLst>
                <a:gd name="T0" fmla="*/ 6 w 50"/>
                <a:gd name="T1" fmla="*/ 2 h 21"/>
                <a:gd name="T2" fmla="*/ 6 w 50"/>
                <a:gd name="T3" fmla="*/ 2 h 21"/>
                <a:gd name="T4" fmla="*/ 5 w 50"/>
                <a:gd name="T5" fmla="*/ 2 h 21"/>
                <a:gd name="T6" fmla="*/ 5 w 50"/>
                <a:gd name="T7" fmla="*/ 2 h 21"/>
                <a:gd name="T8" fmla="*/ 5 w 50"/>
                <a:gd name="T9" fmla="*/ 2 h 21"/>
                <a:gd name="T10" fmla="*/ 5 w 50"/>
                <a:gd name="T11" fmla="*/ 2 h 21"/>
                <a:gd name="T12" fmla="*/ 4 w 50"/>
                <a:gd name="T13" fmla="*/ 2 h 21"/>
                <a:gd name="T14" fmla="*/ 4 w 50"/>
                <a:gd name="T15" fmla="*/ 2 h 21"/>
                <a:gd name="T16" fmla="*/ 4 w 50"/>
                <a:gd name="T17" fmla="*/ 2 h 21"/>
                <a:gd name="T18" fmla="*/ 3 w 50"/>
                <a:gd name="T19" fmla="*/ 2 h 21"/>
                <a:gd name="T20" fmla="*/ 2 w 50"/>
                <a:gd name="T21" fmla="*/ 2 h 21"/>
                <a:gd name="T22" fmla="*/ 2 w 50"/>
                <a:gd name="T23" fmla="*/ 2 h 21"/>
                <a:gd name="T24" fmla="*/ 2 w 50"/>
                <a:gd name="T25" fmla="*/ 2 h 21"/>
                <a:gd name="T26" fmla="*/ 2 w 50"/>
                <a:gd name="T27" fmla="*/ 2 h 21"/>
                <a:gd name="T28" fmla="*/ 2 w 50"/>
                <a:gd name="T29" fmla="*/ 2 h 21"/>
                <a:gd name="T30" fmla="*/ 2 w 50"/>
                <a:gd name="T31" fmla="*/ 2 h 21"/>
                <a:gd name="T32" fmla="*/ 2 w 50"/>
                <a:gd name="T33" fmla="*/ 2 h 21"/>
                <a:gd name="T34" fmla="*/ 2 w 50"/>
                <a:gd name="T35" fmla="*/ 0 h 21"/>
                <a:gd name="T36" fmla="*/ 2 w 50"/>
                <a:gd name="T37" fmla="*/ 1 h 21"/>
                <a:gd name="T38" fmla="*/ 2 w 50"/>
                <a:gd name="T39" fmla="*/ 2 h 21"/>
                <a:gd name="T40" fmla="*/ 2 w 50"/>
                <a:gd name="T41" fmla="*/ 2 h 21"/>
                <a:gd name="T42" fmla="*/ 2 w 50"/>
                <a:gd name="T43" fmla="*/ 2 h 21"/>
                <a:gd name="T44" fmla="*/ 2 w 50"/>
                <a:gd name="T45" fmla="*/ 2 h 21"/>
                <a:gd name="T46" fmla="*/ 2 w 50"/>
                <a:gd name="T47" fmla="*/ 2 h 21"/>
                <a:gd name="T48" fmla="*/ 1 w 50"/>
                <a:gd name="T49" fmla="*/ 2 h 21"/>
                <a:gd name="T50" fmla="*/ 0 w 50"/>
                <a:gd name="T51" fmla="*/ 2 h 21"/>
                <a:gd name="T52" fmla="*/ 0 w 50"/>
                <a:gd name="T53" fmla="*/ 2 h 21"/>
                <a:gd name="T54" fmla="*/ 2 w 50"/>
                <a:gd name="T55" fmla="*/ 2 h 21"/>
                <a:gd name="T56" fmla="*/ 2 w 50"/>
                <a:gd name="T57" fmla="*/ 2 h 21"/>
                <a:gd name="T58" fmla="*/ 2 w 50"/>
                <a:gd name="T59" fmla="*/ 2 h 21"/>
                <a:gd name="T60" fmla="*/ 2 w 50"/>
                <a:gd name="T61" fmla="*/ 2 h 21"/>
                <a:gd name="T62" fmla="*/ 2 w 50"/>
                <a:gd name="T63" fmla="*/ 2 h 21"/>
                <a:gd name="T64" fmla="*/ 2 w 50"/>
                <a:gd name="T65" fmla="*/ 2 h 21"/>
                <a:gd name="T66" fmla="*/ 2 w 50"/>
                <a:gd name="T67" fmla="*/ 2 h 21"/>
                <a:gd name="T68" fmla="*/ 2 w 50"/>
                <a:gd name="T69" fmla="*/ 2 h 21"/>
                <a:gd name="T70" fmla="*/ 6 w 50"/>
                <a:gd name="T71" fmla="*/ 2 h 21"/>
                <a:gd name="T72" fmla="*/ 5 w 50"/>
                <a:gd name="T73" fmla="*/ 2 h 21"/>
                <a:gd name="T74" fmla="*/ 6 w 50"/>
                <a:gd name="T75" fmla="*/ 2 h 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21"/>
                <a:gd name="T116" fmla="*/ 50 w 50"/>
                <a:gd name="T117" fmla="*/ 21 h 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21">
                  <a:moveTo>
                    <a:pt x="49" y="13"/>
                  </a:moveTo>
                  <a:lnTo>
                    <a:pt x="49" y="13"/>
                  </a:lnTo>
                  <a:lnTo>
                    <a:pt x="50" y="12"/>
                  </a:lnTo>
                  <a:lnTo>
                    <a:pt x="47" y="8"/>
                  </a:lnTo>
                  <a:lnTo>
                    <a:pt x="46" y="6"/>
                  </a:lnTo>
                  <a:lnTo>
                    <a:pt x="46" y="5"/>
                  </a:lnTo>
                  <a:lnTo>
                    <a:pt x="40" y="5"/>
                  </a:lnTo>
                  <a:lnTo>
                    <a:pt x="39" y="6"/>
                  </a:lnTo>
                  <a:lnTo>
                    <a:pt x="37" y="6"/>
                  </a:lnTo>
                  <a:lnTo>
                    <a:pt x="36" y="5"/>
                  </a:lnTo>
                  <a:lnTo>
                    <a:pt x="27" y="2"/>
                  </a:lnTo>
                  <a:lnTo>
                    <a:pt x="25" y="2"/>
                  </a:lnTo>
                  <a:lnTo>
                    <a:pt x="25" y="5"/>
                  </a:lnTo>
                  <a:lnTo>
                    <a:pt x="25" y="6"/>
                  </a:lnTo>
                  <a:lnTo>
                    <a:pt x="18" y="8"/>
                  </a:lnTo>
                  <a:lnTo>
                    <a:pt x="16" y="8"/>
                  </a:lnTo>
                  <a:lnTo>
                    <a:pt x="14" y="8"/>
                  </a:lnTo>
                  <a:lnTo>
                    <a:pt x="15" y="7"/>
                  </a:lnTo>
                  <a:lnTo>
                    <a:pt x="18" y="3"/>
                  </a:lnTo>
                  <a:lnTo>
                    <a:pt x="20" y="1"/>
                  </a:lnTo>
                  <a:lnTo>
                    <a:pt x="21" y="0"/>
                  </a:lnTo>
                  <a:lnTo>
                    <a:pt x="20" y="1"/>
                  </a:lnTo>
                  <a:lnTo>
                    <a:pt x="12" y="6"/>
                  </a:lnTo>
                  <a:lnTo>
                    <a:pt x="5" y="8"/>
                  </a:lnTo>
                  <a:lnTo>
                    <a:pt x="4" y="10"/>
                  </a:lnTo>
                  <a:lnTo>
                    <a:pt x="4" y="11"/>
                  </a:lnTo>
                  <a:lnTo>
                    <a:pt x="4" y="12"/>
                  </a:lnTo>
                  <a:lnTo>
                    <a:pt x="4" y="13"/>
                  </a:lnTo>
                  <a:lnTo>
                    <a:pt x="1" y="17"/>
                  </a:lnTo>
                  <a:lnTo>
                    <a:pt x="0" y="18"/>
                  </a:lnTo>
                  <a:lnTo>
                    <a:pt x="3" y="15"/>
                  </a:lnTo>
                  <a:lnTo>
                    <a:pt x="4" y="14"/>
                  </a:lnTo>
                  <a:lnTo>
                    <a:pt x="5" y="13"/>
                  </a:lnTo>
                  <a:lnTo>
                    <a:pt x="6" y="14"/>
                  </a:lnTo>
                  <a:lnTo>
                    <a:pt x="7" y="14"/>
                  </a:lnTo>
                  <a:lnTo>
                    <a:pt x="9" y="14"/>
                  </a:lnTo>
                  <a:lnTo>
                    <a:pt x="11" y="14"/>
                  </a:lnTo>
                  <a:lnTo>
                    <a:pt x="11" y="15"/>
                  </a:lnTo>
                  <a:lnTo>
                    <a:pt x="2" y="19"/>
                  </a:lnTo>
                  <a:lnTo>
                    <a:pt x="26" y="21"/>
                  </a:lnTo>
                  <a:lnTo>
                    <a:pt x="49" y="21"/>
                  </a:lnTo>
                  <a:lnTo>
                    <a:pt x="48" y="14"/>
                  </a:lnTo>
                  <a:lnTo>
                    <a:pt x="49" y="1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8" name="Freeform 4901"/>
            <p:cNvSpPr>
              <a:spLocks/>
            </p:cNvSpPr>
            <p:nvPr/>
          </p:nvSpPr>
          <p:spPr bwMode="auto">
            <a:xfrm>
              <a:off x="3340" y="1945"/>
              <a:ext cx="73" cy="31"/>
            </a:xfrm>
            <a:custGeom>
              <a:avLst/>
              <a:gdLst>
                <a:gd name="T0" fmla="*/ 1 w 91"/>
                <a:gd name="T1" fmla="*/ 3 h 37"/>
                <a:gd name="T2" fmla="*/ 0 w 91"/>
                <a:gd name="T3" fmla="*/ 3 h 37"/>
                <a:gd name="T4" fmla="*/ 1 w 91"/>
                <a:gd name="T5" fmla="*/ 4 h 37"/>
                <a:gd name="T6" fmla="*/ 2 w 91"/>
                <a:gd name="T7" fmla="*/ 4 h 37"/>
                <a:gd name="T8" fmla="*/ 2 w 91"/>
                <a:gd name="T9" fmla="*/ 5 h 37"/>
                <a:gd name="T10" fmla="*/ 2 w 91"/>
                <a:gd name="T11" fmla="*/ 5 h 37"/>
                <a:gd name="T12" fmla="*/ 2 w 91"/>
                <a:gd name="T13" fmla="*/ 5 h 37"/>
                <a:gd name="T14" fmla="*/ 2 w 91"/>
                <a:gd name="T15" fmla="*/ 5 h 37"/>
                <a:gd name="T16" fmla="*/ 2 w 91"/>
                <a:gd name="T17" fmla="*/ 6 h 37"/>
                <a:gd name="T18" fmla="*/ 2 w 91"/>
                <a:gd name="T19" fmla="*/ 6 h 37"/>
                <a:gd name="T20" fmla="*/ 2 w 91"/>
                <a:gd name="T21" fmla="*/ 6 h 37"/>
                <a:gd name="T22" fmla="*/ 2 w 91"/>
                <a:gd name="T23" fmla="*/ 5 h 37"/>
                <a:gd name="T24" fmla="*/ 2 w 91"/>
                <a:gd name="T25" fmla="*/ 5 h 37"/>
                <a:gd name="T26" fmla="*/ 2 w 91"/>
                <a:gd name="T27" fmla="*/ 5 h 37"/>
                <a:gd name="T28" fmla="*/ 3 w 91"/>
                <a:gd name="T29" fmla="*/ 5 h 37"/>
                <a:gd name="T30" fmla="*/ 4 w 91"/>
                <a:gd name="T31" fmla="*/ 4 h 37"/>
                <a:gd name="T32" fmla="*/ 4 w 91"/>
                <a:gd name="T33" fmla="*/ 4 h 37"/>
                <a:gd name="T34" fmla="*/ 5 w 91"/>
                <a:gd name="T35" fmla="*/ 4 h 37"/>
                <a:gd name="T36" fmla="*/ 5 w 91"/>
                <a:gd name="T37" fmla="*/ 3 h 37"/>
                <a:gd name="T38" fmla="*/ 5 w 91"/>
                <a:gd name="T39" fmla="*/ 3 h 37"/>
                <a:gd name="T40" fmla="*/ 6 w 91"/>
                <a:gd name="T41" fmla="*/ 3 h 37"/>
                <a:gd name="T42" fmla="*/ 6 w 91"/>
                <a:gd name="T43" fmla="*/ 3 h 37"/>
                <a:gd name="T44" fmla="*/ 6 w 91"/>
                <a:gd name="T45" fmla="*/ 3 h 37"/>
                <a:gd name="T46" fmla="*/ 7 w 91"/>
                <a:gd name="T47" fmla="*/ 4 h 37"/>
                <a:gd name="T48" fmla="*/ 7 w 91"/>
                <a:gd name="T49" fmla="*/ 3 h 37"/>
                <a:gd name="T50" fmla="*/ 7 w 91"/>
                <a:gd name="T51" fmla="*/ 3 h 37"/>
                <a:gd name="T52" fmla="*/ 8 w 91"/>
                <a:gd name="T53" fmla="*/ 3 h 37"/>
                <a:gd name="T54" fmla="*/ 8 w 91"/>
                <a:gd name="T55" fmla="*/ 3 h 37"/>
                <a:gd name="T56" fmla="*/ 7 w 91"/>
                <a:gd name="T57" fmla="*/ 3 h 37"/>
                <a:gd name="T58" fmla="*/ 7 w 91"/>
                <a:gd name="T59" fmla="*/ 3 h 37"/>
                <a:gd name="T60" fmla="*/ 6 w 91"/>
                <a:gd name="T61" fmla="*/ 3 h 37"/>
                <a:gd name="T62" fmla="*/ 6 w 91"/>
                <a:gd name="T63" fmla="*/ 3 h 37"/>
                <a:gd name="T64" fmla="*/ 5 w 91"/>
                <a:gd name="T65" fmla="*/ 3 h 37"/>
                <a:gd name="T66" fmla="*/ 4 w 91"/>
                <a:gd name="T67" fmla="*/ 3 h 37"/>
                <a:gd name="T68" fmla="*/ 4 w 91"/>
                <a:gd name="T69" fmla="*/ 3 h 37"/>
                <a:gd name="T70" fmla="*/ 4 w 91"/>
                <a:gd name="T71" fmla="*/ 3 h 37"/>
                <a:gd name="T72" fmla="*/ 4 w 91"/>
                <a:gd name="T73" fmla="*/ 3 h 37"/>
                <a:gd name="T74" fmla="*/ 4 w 91"/>
                <a:gd name="T75" fmla="*/ 2 h 37"/>
                <a:gd name="T76" fmla="*/ 4 w 91"/>
                <a:gd name="T77" fmla="*/ 1 h 37"/>
                <a:gd name="T78" fmla="*/ 4 w 91"/>
                <a:gd name="T79" fmla="*/ 0 h 37"/>
                <a:gd name="T80" fmla="*/ 3 w 91"/>
                <a:gd name="T81" fmla="*/ 3 h 37"/>
                <a:gd name="T82" fmla="*/ 3 w 91"/>
                <a:gd name="T83" fmla="*/ 3 h 37"/>
                <a:gd name="T84" fmla="*/ 2 w 91"/>
                <a:gd name="T85" fmla="*/ 1 h 37"/>
                <a:gd name="T86" fmla="*/ 2 w 91"/>
                <a:gd name="T87" fmla="*/ 3 h 37"/>
                <a:gd name="T88" fmla="*/ 2 w 91"/>
                <a:gd name="T89" fmla="*/ 3 h 37"/>
                <a:gd name="T90" fmla="*/ 2 w 91"/>
                <a:gd name="T91" fmla="*/ 3 h 37"/>
                <a:gd name="T92" fmla="*/ 2 w 91"/>
                <a:gd name="T93" fmla="*/ 3 h 37"/>
                <a:gd name="T94" fmla="*/ 2 w 91"/>
                <a:gd name="T95" fmla="*/ 3 h 37"/>
                <a:gd name="T96" fmla="*/ 2 w 91"/>
                <a:gd name="T97" fmla="*/ 3 h 37"/>
                <a:gd name="T98" fmla="*/ 2 w 91"/>
                <a:gd name="T99" fmla="*/ 3 h 37"/>
                <a:gd name="T100" fmla="*/ 1 w 91"/>
                <a:gd name="T101" fmla="*/ 3 h 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
                <a:gd name="T154" fmla="*/ 0 h 37"/>
                <a:gd name="T155" fmla="*/ 91 w 91"/>
                <a:gd name="T156" fmla="*/ 37 h 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 h="37">
                  <a:moveTo>
                    <a:pt x="1" y="19"/>
                  </a:moveTo>
                  <a:lnTo>
                    <a:pt x="1" y="19"/>
                  </a:lnTo>
                  <a:lnTo>
                    <a:pt x="1" y="20"/>
                  </a:lnTo>
                  <a:lnTo>
                    <a:pt x="0" y="23"/>
                  </a:lnTo>
                  <a:lnTo>
                    <a:pt x="0" y="25"/>
                  </a:lnTo>
                  <a:lnTo>
                    <a:pt x="1" y="26"/>
                  </a:lnTo>
                  <a:lnTo>
                    <a:pt x="1" y="27"/>
                  </a:lnTo>
                  <a:lnTo>
                    <a:pt x="2" y="28"/>
                  </a:lnTo>
                  <a:lnTo>
                    <a:pt x="3" y="29"/>
                  </a:lnTo>
                  <a:lnTo>
                    <a:pt x="3" y="30"/>
                  </a:lnTo>
                  <a:lnTo>
                    <a:pt x="4" y="32"/>
                  </a:lnTo>
                  <a:lnTo>
                    <a:pt x="5" y="32"/>
                  </a:lnTo>
                  <a:lnTo>
                    <a:pt x="6" y="32"/>
                  </a:lnTo>
                  <a:lnTo>
                    <a:pt x="8" y="33"/>
                  </a:lnTo>
                  <a:lnTo>
                    <a:pt x="12" y="36"/>
                  </a:lnTo>
                  <a:lnTo>
                    <a:pt x="15" y="37"/>
                  </a:lnTo>
                  <a:lnTo>
                    <a:pt x="23" y="37"/>
                  </a:lnTo>
                  <a:lnTo>
                    <a:pt x="28" y="36"/>
                  </a:lnTo>
                  <a:lnTo>
                    <a:pt x="30" y="36"/>
                  </a:lnTo>
                  <a:lnTo>
                    <a:pt x="31" y="35"/>
                  </a:lnTo>
                  <a:lnTo>
                    <a:pt x="31" y="33"/>
                  </a:lnTo>
                  <a:lnTo>
                    <a:pt x="30" y="33"/>
                  </a:lnTo>
                  <a:lnTo>
                    <a:pt x="31" y="32"/>
                  </a:lnTo>
                  <a:lnTo>
                    <a:pt x="33" y="31"/>
                  </a:lnTo>
                  <a:lnTo>
                    <a:pt x="42" y="28"/>
                  </a:lnTo>
                  <a:lnTo>
                    <a:pt x="44" y="28"/>
                  </a:lnTo>
                  <a:lnTo>
                    <a:pt x="47" y="29"/>
                  </a:lnTo>
                  <a:lnTo>
                    <a:pt x="49" y="29"/>
                  </a:lnTo>
                  <a:lnTo>
                    <a:pt x="50" y="29"/>
                  </a:lnTo>
                  <a:lnTo>
                    <a:pt x="51" y="28"/>
                  </a:lnTo>
                  <a:lnTo>
                    <a:pt x="56" y="23"/>
                  </a:lnTo>
                  <a:lnTo>
                    <a:pt x="57" y="22"/>
                  </a:lnTo>
                  <a:lnTo>
                    <a:pt x="58" y="22"/>
                  </a:lnTo>
                  <a:lnTo>
                    <a:pt x="62" y="20"/>
                  </a:lnTo>
                  <a:lnTo>
                    <a:pt x="63" y="20"/>
                  </a:lnTo>
                  <a:lnTo>
                    <a:pt x="73" y="21"/>
                  </a:lnTo>
                  <a:lnTo>
                    <a:pt x="74" y="21"/>
                  </a:lnTo>
                  <a:lnTo>
                    <a:pt x="76" y="23"/>
                  </a:lnTo>
                  <a:lnTo>
                    <a:pt x="77" y="25"/>
                  </a:lnTo>
                  <a:lnTo>
                    <a:pt x="80" y="25"/>
                  </a:lnTo>
                  <a:lnTo>
                    <a:pt x="85" y="23"/>
                  </a:lnTo>
                  <a:lnTo>
                    <a:pt x="85" y="22"/>
                  </a:lnTo>
                  <a:lnTo>
                    <a:pt x="85" y="20"/>
                  </a:lnTo>
                  <a:lnTo>
                    <a:pt x="90" y="11"/>
                  </a:lnTo>
                  <a:lnTo>
                    <a:pt x="91" y="11"/>
                  </a:lnTo>
                  <a:lnTo>
                    <a:pt x="87" y="8"/>
                  </a:lnTo>
                  <a:lnTo>
                    <a:pt x="82" y="6"/>
                  </a:lnTo>
                  <a:lnTo>
                    <a:pt x="78" y="4"/>
                  </a:lnTo>
                  <a:lnTo>
                    <a:pt x="73" y="3"/>
                  </a:lnTo>
                  <a:lnTo>
                    <a:pt x="72" y="3"/>
                  </a:lnTo>
                  <a:lnTo>
                    <a:pt x="66" y="5"/>
                  </a:lnTo>
                  <a:lnTo>
                    <a:pt x="64" y="5"/>
                  </a:lnTo>
                  <a:lnTo>
                    <a:pt x="57" y="4"/>
                  </a:lnTo>
                  <a:lnTo>
                    <a:pt x="56" y="4"/>
                  </a:lnTo>
                  <a:lnTo>
                    <a:pt x="49" y="6"/>
                  </a:lnTo>
                  <a:lnTo>
                    <a:pt x="47" y="7"/>
                  </a:lnTo>
                  <a:lnTo>
                    <a:pt x="46" y="7"/>
                  </a:lnTo>
                  <a:lnTo>
                    <a:pt x="46" y="6"/>
                  </a:lnTo>
                  <a:lnTo>
                    <a:pt x="46" y="4"/>
                  </a:lnTo>
                  <a:lnTo>
                    <a:pt x="46" y="3"/>
                  </a:lnTo>
                  <a:lnTo>
                    <a:pt x="44" y="2"/>
                  </a:lnTo>
                  <a:lnTo>
                    <a:pt x="43" y="1"/>
                  </a:lnTo>
                  <a:lnTo>
                    <a:pt x="43" y="0"/>
                  </a:lnTo>
                  <a:lnTo>
                    <a:pt x="42" y="0"/>
                  </a:lnTo>
                  <a:lnTo>
                    <a:pt x="36" y="3"/>
                  </a:lnTo>
                  <a:lnTo>
                    <a:pt x="35" y="3"/>
                  </a:lnTo>
                  <a:lnTo>
                    <a:pt x="31" y="1"/>
                  </a:lnTo>
                  <a:lnTo>
                    <a:pt x="25" y="4"/>
                  </a:lnTo>
                  <a:lnTo>
                    <a:pt x="22" y="5"/>
                  </a:lnTo>
                  <a:lnTo>
                    <a:pt x="20" y="8"/>
                  </a:lnTo>
                  <a:lnTo>
                    <a:pt x="19" y="11"/>
                  </a:lnTo>
                  <a:lnTo>
                    <a:pt x="17" y="12"/>
                  </a:lnTo>
                  <a:lnTo>
                    <a:pt x="12" y="15"/>
                  </a:lnTo>
                  <a:lnTo>
                    <a:pt x="10" y="15"/>
                  </a:lnTo>
                  <a:lnTo>
                    <a:pt x="8" y="15"/>
                  </a:lnTo>
                  <a:lnTo>
                    <a:pt x="7" y="15"/>
                  </a:lnTo>
                  <a:lnTo>
                    <a:pt x="5" y="15"/>
                  </a:lnTo>
                  <a:lnTo>
                    <a:pt x="4" y="16"/>
                  </a:lnTo>
                  <a:lnTo>
                    <a:pt x="2" y="18"/>
                  </a:lnTo>
                  <a:lnTo>
                    <a:pt x="1" y="1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79" name="Freeform 4902"/>
            <p:cNvSpPr>
              <a:spLocks/>
            </p:cNvSpPr>
            <p:nvPr/>
          </p:nvSpPr>
          <p:spPr bwMode="auto">
            <a:xfrm>
              <a:off x="3305" y="1852"/>
              <a:ext cx="128" cy="103"/>
            </a:xfrm>
            <a:custGeom>
              <a:avLst/>
              <a:gdLst>
                <a:gd name="T0" fmla="*/ 7 w 160"/>
                <a:gd name="T1" fmla="*/ 14 h 125"/>
                <a:gd name="T2" fmla="*/ 7 w 160"/>
                <a:gd name="T3" fmla="*/ 13 h 125"/>
                <a:gd name="T4" fmla="*/ 8 w 160"/>
                <a:gd name="T5" fmla="*/ 14 h 125"/>
                <a:gd name="T6" fmla="*/ 8 w 160"/>
                <a:gd name="T7" fmla="*/ 14 h 125"/>
                <a:gd name="T8" fmla="*/ 9 w 160"/>
                <a:gd name="T9" fmla="*/ 14 h 125"/>
                <a:gd name="T10" fmla="*/ 9 w 160"/>
                <a:gd name="T11" fmla="*/ 14 h 125"/>
                <a:gd name="T12" fmla="*/ 11 w 160"/>
                <a:gd name="T13" fmla="*/ 14 h 125"/>
                <a:gd name="T14" fmla="*/ 11 w 160"/>
                <a:gd name="T15" fmla="*/ 14 h 125"/>
                <a:gd name="T16" fmla="*/ 12 w 160"/>
                <a:gd name="T17" fmla="*/ 15 h 125"/>
                <a:gd name="T18" fmla="*/ 11 w 160"/>
                <a:gd name="T19" fmla="*/ 13 h 125"/>
                <a:gd name="T20" fmla="*/ 13 w 160"/>
                <a:gd name="T21" fmla="*/ 12 h 125"/>
                <a:gd name="T22" fmla="*/ 14 w 160"/>
                <a:gd name="T23" fmla="*/ 11 h 125"/>
                <a:gd name="T24" fmla="*/ 14 w 160"/>
                <a:gd name="T25" fmla="*/ 10 h 125"/>
                <a:gd name="T26" fmla="*/ 14 w 160"/>
                <a:gd name="T27" fmla="*/ 10 h 125"/>
                <a:gd name="T28" fmla="*/ 14 w 160"/>
                <a:gd name="T29" fmla="*/ 8 h 125"/>
                <a:gd name="T30" fmla="*/ 14 w 160"/>
                <a:gd name="T31" fmla="*/ 7 h 125"/>
                <a:gd name="T32" fmla="*/ 12 w 160"/>
                <a:gd name="T33" fmla="*/ 7 h 125"/>
                <a:gd name="T34" fmla="*/ 14 w 160"/>
                <a:gd name="T35" fmla="*/ 5 h 125"/>
                <a:gd name="T36" fmla="*/ 12 w 160"/>
                <a:gd name="T37" fmla="*/ 2 h 125"/>
                <a:gd name="T38" fmla="*/ 12 w 160"/>
                <a:gd name="T39" fmla="*/ 2 h 125"/>
                <a:gd name="T40" fmla="*/ 10 w 160"/>
                <a:gd name="T41" fmla="*/ 2 h 125"/>
                <a:gd name="T42" fmla="*/ 7 w 160"/>
                <a:gd name="T43" fmla="*/ 2 h 125"/>
                <a:gd name="T44" fmla="*/ 7 w 160"/>
                <a:gd name="T45" fmla="*/ 2 h 125"/>
                <a:gd name="T46" fmla="*/ 7 w 160"/>
                <a:gd name="T47" fmla="*/ 2 h 125"/>
                <a:gd name="T48" fmla="*/ 6 w 160"/>
                <a:gd name="T49" fmla="*/ 2 h 125"/>
                <a:gd name="T50" fmla="*/ 6 w 160"/>
                <a:gd name="T51" fmla="*/ 2 h 125"/>
                <a:gd name="T52" fmla="*/ 6 w 160"/>
                <a:gd name="T53" fmla="*/ 0 h 125"/>
                <a:gd name="T54" fmla="*/ 4 w 160"/>
                <a:gd name="T55" fmla="*/ 2 h 125"/>
                <a:gd name="T56" fmla="*/ 3 w 160"/>
                <a:gd name="T57" fmla="*/ 2 h 125"/>
                <a:gd name="T58" fmla="*/ 2 w 160"/>
                <a:gd name="T59" fmla="*/ 2 h 125"/>
                <a:gd name="T60" fmla="*/ 2 w 160"/>
                <a:gd name="T61" fmla="*/ 2 h 125"/>
                <a:gd name="T62" fmla="*/ 2 w 160"/>
                <a:gd name="T63" fmla="*/ 2 h 125"/>
                <a:gd name="T64" fmla="*/ 2 w 160"/>
                <a:gd name="T65" fmla="*/ 3 h 125"/>
                <a:gd name="T66" fmla="*/ 2 w 160"/>
                <a:gd name="T67" fmla="*/ 4 h 125"/>
                <a:gd name="T68" fmla="*/ 2 w 160"/>
                <a:gd name="T69" fmla="*/ 5 h 125"/>
                <a:gd name="T70" fmla="*/ 2 w 160"/>
                <a:gd name="T71" fmla="*/ 6 h 125"/>
                <a:gd name="T72" fmla="*/ 2 w 160"/>
                <a:gd name="T73" fmla="*/ 6 h 125"/>
                <a:gd name="T74" fmla="*/ 2 w 160"/>
                <a:gd name="T75" fmla="*/ 7 h 125"/>
                <a:gd name="T76" fmla="*/ 2 w 160"/>
                <a:gd name="T77" fmla="*/ 7 h 125"/>
                <a:gd name="T78" fmla="*/ 2 w 160"/>
                <a:gd name="T79" fmla="*/ 8 h 125"/>
                <a:gd name="T80" fmla="*/ 2 w 160"/>
                <a:gd name="T81" fmla="*/ 8 h 125"/>
                <a:gd name="T82" fmla="*/ 2 w 160"/>
                <a:gd name="T83" fmla="*/ 9 h 125"/>
                <a:gd name="T84" fmla="*/ 2 w 160"/>
                <a:gd name="T85" fmla="*/ 10 h 125"/>
                <a:gd name="T86" fmla="*/ 2 w 160"/>
                <a:gd name="T87" fmla="*/ 10 h 125"/>
                <a:gd name="T88" fmla="*/ 2 w 160"/>
                <a:gd name="T89" fmla="*/ 10 h 125"/>
                <a:gd name="T90" fmla="*/ 2 w 160"/>
                <a:gd name="T91" fmla="*/ 10 h 125"/>
                <a:gd name="T92" fmla="*/ 3 w 160"/>
                <a:gd name="T93" fmla="*/ 11 h 125"/>
                <a:gd name="T94" fmla="*/ 3 w 160"/>
                <a:gd name="T95" fmla="*/ 11 h 125"/>
                <a:gd name="T96" fmla="*/ 3 w 160"/>
                <a:gd name="T97" fmla="*/ 12 h 125"/>
                <a:gd name="T98" fmla="*/ 4 w 160"/>
                <a:gd name="T99" fmla="*/ 12 h 125"/>
                <a:gd name="T100" fmla="*/ 4 w 160"/>
                <a:gd name="T101" fmla="*/ 12 h 125"/>
                <a:gd name="T102" fmla="*/ 5 w 160"/>
                <a:gd name="T103" fmla="*/ 12 h 125"/>
                <a:gd name="T104" fmla="*/ 5 w 160"/>
                <a:gd name="T105" fmla="*/ 12 h 125"/>
                <a:gd name="T106" fmla="*/ 5 w 160"/>
                <a:gd name="T107" fmla="*/ 12 h 125"/>
                <a:gd name="T108" fmla="*/ 5 w 160"/>
                <a:gd name="T109" fmla="*/ 12 h 125"/>
                <a:gd name="T110" fmla="*/ 6 w 160"/>
                <a:gd name="T111" fmla="*/ 12 h 1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0"/>
                <a:gd name="T169" fmla="*/ 0 h 125"/>
                <a:gd name="T170" fmla="*/ 160 w 160"/>
                <a:gd name="T171" fmla="*/ 125 h 1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0" h="125">
                  <a:moveTo>
                    <a:pt x="75" y="114"/>
                  </a:moveTo>
                  <a:lnTo>
                    <a:pt x="75" y="114"/>
                  </a:lnTo>
                  <a:lnTo>
                    <a:pt x="79" y="116"/>
                  </a:lnTo>
                  <a:lnTo>
                    <a:pt x="80" y="116"/>
                  </a:lnTo>
                  <a:lnTo>
                    <a:pt x="86" y="113"/>
                  </a:lnTo>
                  <a:lnTo>
                    <a:pt x="87" y="113"/>
                  </a:lnTo>
                  <a:lnTo>
                    <a:pt x="87" y="114"/>
                  </a:lnTo>
                  <a:lnTo>
                    <a:pt x="88" y="115"/>
                  </a:lnTo>
                  <a:lnTo>
                    <a:pt x="90" y="116"/>
                  </a:lnTo>
                  <a:lnTo>
                    <a:pt x="90" y="117"/>
                  </a:lnTo>
                  <a:lnTo>
                    <a:pt x="90" y="119"/>
                  </a:lnTo>
                  <a:lnTo>
                    <a:pt x="90" y="120"/>
                  </a:lnTo>
                  <a:lnTo>
                    <a:pt x="91" y="120"/>
                  </a:lnTo>
                  <a:lnTo>
                    <a:pt x="93" y="119"/>
                  </a:lnTo>
                  <a:lnTo>
                    <a:pt x="100" y="117"/>
                  </a:lnTo>
                  <a:lnTo>
                    <a:pt x="101" y="117"/>
                  </a:lnTo>
                  <a:lnTo>
                    <a:pt x="108" y="118"/>
                  </a:lnTo>
                  <a:lnTo>
                    <a:pt x="110" y="118"/>
                  </a:lnTo>
                  <a:lnTo>
                    <a:pt x="116" y="116"/>
                  </a:lnTo>
                  <a:lnTo>
                    <a:pt x="117" y="116"/>
                  </a:lnTo>
                  <a:lnTo>
                    <a:pt x="122" y="117"/>
                  </a:lnTo>
                  <a:lnTo>
                    <a:pt x="126" y="119"/>
                  </a:lnTo>
                  <a:lnTo>
                    <a:pt x="131" y="121"/>
                  </a:lnTo>
                  <a:lnTo>
                    <a:pt x="135" y="124"/>
                  </a:lnTo>
                  <a:lnTo>
                    <a:pt x="138" y="125"/>
                  </a:lnTo>
                  <a:lnTo>
                    <a:pt x="139" y="125"/>
                  </a:lnTo>
                  <a:lnTo>
                    <a:pt x="139" y="124"/>
                  </a:lnTo>
                  <a:lnTo>
                    <a:pt x="137" y="121"/>
                  </a:lnTo>
                  <a:lnTo>
                    <a:pt x="137" y="119"/>
                  </a:lnTo>
                  <a:lnTo>
                    <a:pt x="137" y="114"/>
                  </a:lnTo>
                  <a:lnTo>
                    <a:pt x="137" y="112"/>
                  </a:lnTo>
                  <a:lnTo>
                    <a:pt x="149" y="100"/>
                  </a:lnTo>
                  <a:lnTo>
                    <a:pt x="151" y="99"/>
                  </a:lnTo>
                  <a:lnTo>
                    <a:pt x="152" y="98"/>
                  </a:lnTo>
                  <a:lnTo>
                    <a:pt x="156" y="97"/>
                  </a:lnTo>
                  <a:lnTo>
                    <a:pt x="158" y="94"/>
                  </a:lnTo>
                  <a:lnTo>
                    <a:pt x="159" y="91"/>
                  </a:lnTo>
                  <a:lnTo>
                    <a:pt x="159" y="90"/>
                  </a:lnTo>
                  <a:lnTo>
                    <a:pt x="159" y="89"/>
                  </a:lnTo>
                  <a:lnTo>
                    <a:pt x="158" y="88"/>
                  </a:lnTo>
                  <a:lnTo>
                    <a:pt x="158" y="87"/>
                  </a:lnTo>
                  <a:lnTo>
                    <a:pt x="160" y="86"/>
                  </a:lnTo>
                  <a:lnTo>
                    <a:pt x="160" y="85"/>
                  </a:lnTo>
                  <a:lnTo>
                    <a:pt x="158" y="84"/>
                  </a:lnTo>
                  <a:lnTo>
                    <a:pt x="156" y="81"/>
                  </a:lnTo>
                  <a:lnTo>
                    <a:pt x="151" y="71"/>
                  </a:lnTo>
                  <a:lnTo>
                    <a:pt x="150" y="70"/>
                  </a:lnTo>
                  <a:lnTo>
                    <a:pt x="150" y="69"/>
                  </a:lnTo>
                  <a:lnTo>
                    <a:pt x="152" y="61"/>
                  </a:lnTo>
                  <a:lnTo>
                    <a:pt x="151" y="60"/>
                  </a:lnTo>
                  <a:lnTo>
                    <a:pt x="150" y="59"/>
                  </a:lnTo>
                  <a:lnTo>
                    <a:pt x="149" y="58"/>
                  </a:lnTo>
                  <a:lnTo>
                    <a:pt x="146" y="56"/>
                  </a:lnTo>
                  <a:lnTo>
                    <a:pt x="145" y="55"/>
                  </a:lnTo>
                  <a:lnTo>
                    <a:pt x="157" y="45"/>
                  </a:lnTo>
                  <a:lnTo>
                    <a:pt x="157" y="42"/>
                  </a:lnTo>
                  <a:lnTo>
                    <a:pt x="157" y="37"/>
                  </a:lnTo>
                  <a:lnTo>
                    <a:pt x="155" y="33"/>
                  </a:lnTo>
                  <a:lnTo>
                    <a:pt x="150" y="21"/>
                  </a:lnTo>
                  <a:lnTo>
                    <a:pt x="148" y="14"/>
                  </a:lnTo>
                  <a:lnTo>
                    <a:pt x="147" y="13"/>
                  </a:lnTo>
                  <a:lnTo>
                    <a:pt x="146" y="13"/>
                  </a:lnTo>
                  <a:lnTo>
                    <a:pt x="142" y="9"/>
                  </a:lnTo>
                  <a:lnTo>
                    <a:pt x="141" y="9"/>
                  </a:lnTo>
                  <a:lnTo>
                    <a:pt x="129" y="10"/>
                  </a:lnTo>
                  <a:lnTo>
                    <a:pt x="115" y="10"/>
                  </a:lnTo>
                  <a:lnTo>
                    <a:pt x="91" y="8"/>
                  </a:lnTo>
                  <a:lnTo>
                    <a:pt x="89" y="9"/>
                  </a:lnTo>
                  <a:lnTo>
                    <a:pt x="84" y="13"/>
                  </a:lnTo>
                  <a:lnTo>
                    <a:pt x="83" y="13"/>
                  </a:lnTo>
                  <a:lnTo>
                    <a:pt x="82" y="13"/>
                  </a:lnTo>
                  <a:lnTo>
                    <a:pt x="82" y="11"/>
                  </a:lnTo>
                  <a:lnTo>
                    <a:pt x="83" y="10"/>
                  </a:lnTo>
                  <a:lnTo>
                    <a:pt x="87" y="9"/>
                  </a:lnTo>
                  <a:lnTo>
                    <a:pt x="88" y="8"/>
                  </a:lnTo>
                  <a:lnTo>
                    <a:pt x="83" y="8"/>
                  </a:lnTo>
                  <a:lnTo>
                    <a:pt x="80" y="9"/>
                  </a:lnTo>
                  <a:lnTo>
                    <a:pt x="76" y="10"/>
                  </a:lnTo>
                  <a:lnTo>
                    <a:pt x="73" y="9"/>
                  </a:lnTo>
                  <a:lnTo>
                    <a:pt x="70" y="7"/>
                  </a:lnTo>
                  <a:lnTo>
                    <a:pt x="69" y="4"/>
                  </a:lnTo>
                  <a:lnTo>
                    <a:pt x="68" y="2"/>
                  </a:lnTo>
                  <a:lnTo>
                    <a:pt x="69" y="1"/>
                  </a:lnTo>
                  <a:lnTo>
                    <a:pt x="74" y="3"/>
                  </a:lnTo>
                  <a:lnTo>
                    <a:pt x="73" y="2"/>
                  </a:lnTo>
                  <a:lnTo>
                    <a:pt x="68" y="1"/>
                  </a:lnTo>
                  <a:lnTo>
                    <a:pt x="63" y="0"/>
                  </a:lnTo>
                  <a:lnTo>
                    <a:pt x="58" y="1"/>
                  </a:lnTo>
                  <a:lnTo>
                    <a:pt x="52" y="2"/>
                  </a:lnTo>
                  <a:lnTo>
                    <a:pt x="40" y="6"/>
                  </a:lnTo>
                  <a:lnTo>
                    <a:pt x="38" y="7"/>
                  </a:lnTo>
                  <a:lnTo>
                    <a:pt x="37" y="7"/>
                  </a:lnTo>
                  <a:lnTo>
                    <a:pt x="36" y="9"/>
                  </a:lnTo>
                  <a:lnTo>
                    <a:pt x="34" y="11"/>
                  </a:lnTo>
                  <a:lnTo>
                    <a:pt x="33" y="13"/>
                  </a:lnTo>
                  <a:lnTo>
                    <a:pt x="31" y="13"/>
                  </a:lnTo>
                  <a:lnTo>
                    <a:pt x="21" y="15"/>
                  </a:lnTo>
                  <a:lnTo>
                    <a:pt x="9" y="18"/>
                  </a:lnTo>
                  <a:lnTo>
                    <a:pt x="4" y="19"/>
                  </a:lnTo>
                  <a:lnTo>
                    <a:pt x="3" y="20"/>
                  </a:lnTo>
                  <a:lnTo>
                    <a:pt x="2" y="19"/>
                  </a:lnTo>
                  <a:lnTo>
                    <a:pt x="2" y="21"/>
                  </a:lnTo>
                  <a:lnTo>
                    <a:pt x="6" y="21"/>
                  </a:lnTo>
                  <a:lnTo>
                    <a:pt x="7" y="21"/>
                  </a:lnTo>
                  <a:lnTo>
                    <a:pt x="8" y="22"/>
                  </a:lnTo>
                  <a:lnTo>
                    <a:pt x="8" y="25"/>
                  </a:lnTo>
                  <a:lnTo>
                    <a:pt x="7" y="27"/>
                  </a:lnTo>
                  <a:lnTo>
                    <a:pt x="5" y="25"/>
                  </a:lnTo>
                  <a:lnTo>
                    <a:pt x="3" y="24"/>
                  </a:lnTo>
                  <a:lnTo>
                    <a:pt x="4" y="30"/>
                  </a:lnTo>
                  <a:lnTo>
                    <a:pt x="5" y="33"/>
                  </a:lnTo>
                  <a:lnTo>
                    <a:pt x="4" y="37"/>
                  </a:lnTo>
                  <a:lnTo>
                    <a:pt x="4" y="38"/>
                  </a:lnTo>
                  <a:lnTo>
                    <a:pt x="2" y="39"/>
                  </a:lnTo>
                  <a:lnTo>
                    <a:pt x="2" y="41"/>
                  </a:lnTo>
                  <a:lnTo>
                    <a:pt x="0" y="41"/>
                  </a:lnTo>
                  <a:lnTo>
                    <a:pt x="0" y="43"/>
                  </a:lnTo>
                  <a:lnTo>
                    <a:pt x="5" y="46"/>
                  </a:lnTo>
                  <a:lnTo>
                    <a:pt x="6" y="47"/>
                  </a:lnTo>
                  <a:lnTo>
                    <a:pt x="7" y="48"/>
                  </a:lnTo>
                  <a:lnTo>
                    <a:pt x="8" y="49"/>
                  </a:lnTo>
                  <a:lnTo>
                    <a:pt x="8" y="50"/>
                  </a:lnTo>
                  <a:lnTo>
                    <a:pt x="7" y="52"/>
                  </a:lnTo>
                  <a:lnTo>
                    <a:pt x="7" y="53"/>
                  </a:lnTo>
                  <a:lnTo>
                    <a:pt x="8" y="56"/>
                  </a:lnTo>
                  <a:lnTo>
                    <a:pt x="9" y="56"/>
                  </a:lnTo>
                  <a:lnTo>
                    <a:pt x="9" y="57"/>
                  </a:lnTo>
                  <a:lnTo>
                    <a:pt x="9" y="61"/>
                  </a:lnTo>
                  <a:lnTo>
                    <a:pt x="9" y="62"/>
                  </a:lnTo>
                  <a:lnTo>
                    <a:pt x="8" y="64"/>
                  </a:lnTo>
                  <a:lnTo>
                    <a:pt x="8" y="65"/>
                  </a:lnTo>
                  <a:lnTo>
                    <a:pt x="8" y="66"/>
                  </a:lnTo>
                  <a:lnTo>
                    <a:pt x="9" y="70"/>
                  </a:lnTo>
                  <a:lnTo>
                    <a:pt x="10" y="71"/>
                  </a:lnTo>
                  <a:lnTo>
                    <a:pt x="10" y="72"/>
                  </a:lnTo>
                  <a:lnTo>
                    <a:pt x="12" y="74"/>
                  </a:lnTo>
                  <a:lnTo>
                    <a:pt x="13" y="75"/>
                  </a:lnTo>
                  <a:lnTo>
                    <a:pt x="14" y="77"/>
                  </a:lnTo>
                  <a:lnTo>
                    <a:pt x="12" y="84"/>
                  </a:lnTo>
                  <a:lnTo>
                    <a:pt x="11" y="86"/>
                  </a:lnTo>
                  <a:lnTo>
                    <a:pt x="12" y="85"/>
                  </a:lnTo>
                  <a:lnTo>
                    <a:pt x="13" y="84"/>
                  </a:lnTo>
                  <a:lnTo>
                    <a:pt x="14" y="84"/>
                  </a:lnTo>
                  <a:lnTo>
                    <a:pt x="13" y="83"/>
                  </a:lnTo>
                  <a:lnTo>
                    <a:pt x="16" y="83"/>
                  </a:lnTo>
                  <a:lnTo>
                    <a:pt x="17" y="83"/>
                  </a:lnTo>
                  <a:lnTo>
                    <a:pt x="18" y="84"/>
                  </a:lnTo>
                  <a:lnTo>
                    <a:pt x="20" y="87"/>
                  </a:lnTo>
                  <a:lnTo>
                    <a:pt x="21" y="88"/>
                  </a:lnTo>
                  <a:lnTo>
                    <a:pt x="30" y="89"/>
                  </a:lnTo>
                  <a:lnTo>
                    <a:pt x="33" y="90"/>
                  </a:lnTo>
                  <a:lnTo>
                    <a:pt x="35" y="90"/>
                  </a:lnTo>
                  <a:lnTo>
                    <a:pt x="36" y="91"/>
                  </a:lnTo>
                  <a:lnTo>
                    <a:pt x="36" y="93"/>
                  </a:lnTo>
                  <a:lnTo>
                    <a:pt x="34" y="93"/>
                  </a:lnTo>
                  <a:lnTo>
                    <a:pt x="34" y="94"/>
                  </a:lnTo>
                  <a:lnTo>
                    <a:pt x="34" y="95"/>
                  </a:lnTo>
                  <a:lnTo>
                    <a:pt x="34" y="97"/>
                  </a:lnTo>
                  <a:lnTo>
                    <a:pt x="38" y="100"/>
                  </a:lnTo>
                  <a:lnTo>
                    <a:pt x="39" y="101"/>
                  </a:lnTo>
                  <a:lnTo>
                    <a:pt x="40" y="101"/>
                  </a:lnTo>
                  <a:lnTo>
                    <a:pt x="42" y="100"/>
                  </a:lnTo>
                  <a:lnTo>
                    <a:pt x="45" y="99"/>
                  </a:lnTo>
                  <a:lnTo>
                    <a:pt x="46" y="99"/>
                  </a:lnTo>
                  <a:lnTo>
                    <a:pt x="46" y="98"/>
                  </a:lnTo>
                  <a:lnTo>
                    <a:pt x="45" y="95"/>
                  </a:lnTo>
                  <a:lnTo>
                    <a:pt x="45" y="94"/>
                  </a:lnTo>
                  <a:lnTo>
                    <a:pt x="46" y="94"/>
                  </a:lnTo>
                  <a:lnTo>
                    <a:pt x="51" y="97"/>
                  </a:lnTo>
                  <a:lnTo>
                    <a:pt x="54" y="98"/>
                  </a:lnTo>
                  <a:lnTo>
                    <a:pt x="56" y="98"/>
                  </a:lnTo>
                  <a:lnTo>
                    <a:pt x="58" y="97"/>
                  </a:lnTo>
                  <a:lnTo>
                    <a:pt x="58" y="98"/>
                  </a:lnTo>
                  <a:lnTo>
                    <a:pt x="58" y="99"/>
                  </a:lnTo>
                  <a:lnTo>
                    <a:pt x="56" y="100"/>
                  </a:lnTo>
                  <a:lnTo>
                    <a:pt x="55" y="100"/>
                  </a:lnTo>
                  <a:lnTo>
                    <a:pt x="55" y="101"/>
                  </a:lnTo>
                  <a:lnTo>
                    <a:pt x="56" y="102"/>
                  </a:lnTo>
                  <a:lnTo>
                    <a:pt x="59" y="104"/>
                  </a:lnTo>
                  <a:lnTo>
                    <a:pt x="61" y="104"/>
                  </a:lnTo>
                  <a:lnTo>
                    <a:pt x="62" y="103"/>
                  </a:lnTo>
                  <a:lnTo>
                    <a:pt x="63" y="103"/>
                  </a:lnTo>
                  <a:lnTo>
                    <a:pt x="70" y="107"/>
                  </a:lnTo>
                  <a:lnTo>
                    <a:pt x="72" y="109"/>
                  </a:lnTo>
                  <a:lnTo>
                    <a:pt x="75" y="11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0" name="Freeform 4903"/>
            <p:cNvSpPr>
              <a:spLocks/>
            </p:cNvSpPr>
            <p:nvPr/>
          </p:nvSpPr>
          <p:spPr bwMode="auto">
            <a:xfrm>
              <a:off x="3330" y="1962"/>
              <a:ext cx="86" cy="47"/>
            </a:xfrm>
            <a:custGeom>
              <a:avLst/>
              <a:gdLst>
                <a:gd name="T0" fmla="*/ 2 w 107"/>
                <a:gd name="T1" fmla="*/ 2 h 57"/>
                <a:gd name="T2" fmla="*/ 2 w 107"/>
                <a:gd name="T3" fmla="*/ 2 h 57"/>
                <a:gd name="T4" fmla="*/ 2 w 107"/>
                <a:gd name="T5" fmla="*/ 2 h 57"/>
                <a:gd name="T6" fmla="*/ 2 w 107"/>
                <a:gd name="T7" fmla="*/ 2 h 57"/>
                <a:gd name="T8" fmla="*/ 2 w 107"/>
                <a:gd name="T9" fmla="*/ 2 h 57"/>
                <a:gd name="T10" fmla="*/ 2 w 107"/>
                <a:gd name="T11" fmla="*/ 2 h 57"/>
                <a:gd name="T12" fmla="*/ 2 w 107"/>
                <a:gd name="T13" fmla="*/ 2 h 57"/>
                <a:gd name="T14" fmla="*/ 2 w 107"/>
                <a:gd name="T15" fmla="*/ 2 h 57"/>
                <a:gd name="T16" fmla="*/ 2 w 107"/>
                <a:gd name="T17" fmla="*/ 2 h 57"/>
                <a:gd name="T18" fmla="*/ 2 w 107"/>
                <a:gd name="T19" fmla="*/ 2 h 57"/>
                <a:gd name="T20" fmla="*/ 2 w 107"/>
                <a:gd name="T21" fmla="*/ 2 h 57"/>
                <a:gd name="T22" fmla="*/ 2 w 107"/>
                <a:gd name="T23" fmla="*/ 3 h 57"/>
                <a:gd name="T24" fmla="*/ 2 w 107"/>
                <a:gd name="T25" fmla="*/ 3 h 57"/>
                <a:gd name="T26" fmla="*/ 2 w 107"/>
                <a:gd name="T27" fmla="*/ 4 h 57"/>
                <a:gd name="T28" fmla="*/ 2 w 107"/>
                <a:gd name="T29" fmla="*/ 4 h 57"/>
                <a:gd name="T30" fmla="*/ 2 w 107"/>
                <a:gd name="T31" fmla="*/ 4 h 57"/>
                <a:gd name="T32" fmla="*/ 1 w 107"/>
                <a:gd name="T33" fmla="*/ 4 h 57"/>
                <a:gd name="T34" fmla="*/ 1 w 107"/>
                <a:gd name="T35" fmla="*/ 4 h 57"/>
                <a:gd name="T36" fmla="*/ 2 w 107"/>
                <a:gd name="T37" fmla="*/ 5 h 57"/>
                <a:gd name="T38" fmla="*/ 2 w 107"/>
                <a:gd name="T39" fmla="*/ 5 h 57"/>
                <a:gd name="T40" fmla="*/ 2 w 107"/>
                <a:gd name="T41" fmla="*/ 5 h 57"/>
                <a:gd name="T42" fmla="*/ 2 w 107"/>
                <a:gd name="T43" fmla="*/ 5 h 57"/>
                <a:gd name="T44" fmla="*/ 2 w 107"/>
                <a:gd name="T45" fmla="*/ 6 h 57"/>
                <a:gd name="T46" fmla="*/ 2 w 107"/>
                <a:gd name="T47" fmla="*/ 6 h 57"/>
                <a:gd name="T48" fmla="*/ 2 w 107"/>
                <a:gd name="T49" fmla="*/ 7 h 57"/>
                <a:gd name="T50" fmla="*/ 2 w 107"/>
                <a:gd name="T51" fmla="*/ 7 h 57"/>
                <a:gd name="T52" fmla="*/ 2 w 107"/>
                <a:gd name="T53" fmla="*/ 7 h 57"/>
                <a:gd name="T54" fmla="*/ 3 w 107"/>
                <a:gd name="T55" fmla="*/ 7 h 57"/>
                <a:gd name="T56" fmla="*/ 4 w 107"/>
                <a:gd name="T57" fmla="*/ 7 h 57"/>
                <a:gd name="T58" fmla="*/ 5 w 107"/>
                <a:gd name="T59" fmla="*/ 6 h 57"/>
                <a:gd name="T60" fmla="*/ 6 w 107"/>
                <a:gd name="T61" fmla="*/ 6 h 57"/>
                <a:gd name="T62" fmla="*/ 6 w 107"/>
                <a:gd name="T63" fmla="*/ 6 h 57"/>
                <a:gd name="T64" fmla="*/ 6 w 107"/>
                <a:gd name="T65" fmla="*/ 6 h 57"/>
                <a:gd name="T66" fmla="*/ 6 w 107"/>
                <a:gd name="T67" fmla="*/ 6 h 57"/>
                <a:gd name="T68" fmla="*/ 6 w 107"/>
                <a:gd name="T69" fmla="*/ 6 h 57"/>
                <a:gd name="T70" fmla="*/ 7 w 107"/>
                <a:gd name="T71" fmla="*/ 6 h 57"/>
                <a:gd name="T72" fmla="*/ 7 w 107"/>
                <a:gd name="T73" fmla="*/ 6 h 57"/>
                <a:gd name="T74" fmla="*/ 7 w 107"/>
                <a:gd name="T75" fmla="*/ 5 h 57"/>
                <a:gd name="T76" fmla="*/ 7 w 107"/>
                <a:gd name="T77" fmla="*/ 5 h 57"/>
                <a:gd name="T78" fmla="*/ 8 w 107"/>
                <a:gd name="T79" fmla="*/ 4 h 57"/>
                <a:gd name="T80" fmla="*/ 9 w 107"/>
                <a:gd name="T81" fmla="*/ 2 h 57"/>
                <a:gd name="T82" fmla="*/ 9 w 107"/>
                <a:gd name="T83" fmla="*/ 2 h 57"/>
                <a:gd name="T84" fmla="*/ 9 w 107"/>
                <a:gd name="T85" fmla="*/ 2 h 57"/>
                <a:gd name="T86" fmla="*/ 8 w 107"/>
                <a:gd name="T87" fmla="*/ 2 h 57"/>
                <a:gd name="T88" fmla="*/ 7 w 107"/>
                <a:gd name="T89" fmla="*/ 1 h 57"/>
                <a:gd name="T90" fmla="*/ 6 w 107"/>
                <a:gd name="T91" fmla="*/ 0 h 57"/>
                <a:gd name="T92" fmla="*/ 6 w 107"/>
                <a:gd name="T93" fmla="*/ 0 h 57"/>
                <a:gd name="T94" fmla="*/ 6 w 107"/>
                <a:gd name="T95" fmla="*/ 2 h 57"/>
                <a:gd name="T96" fmla="*/ 6 w 107"/>
                <a:gd name="T97" fmla="*/ 2 h 57"/>
                <a:gd name="T98" fmla="*/ 6 w 107"/>
                <a:gd name="T99" fmla="*/ 2 h 57"/>
                <a:gd name="T100" fmla="*/ 5 w 107"/>
                <a:gd name="T101" fmla="*/ 2 h 57"/>
                <a:gd name="T102" fmla="*/ 5 w 107"/>
                <a:gd name="T103" fmla="*/ 2 h 57"/>
                <a:gd name="T104" fmla="*/ 4 w 107"/>
                <a:gd name="T105" fmla="*/ 2 h 57"/>
                <a:gd name="T106" fmla="*/ 4 w 107"/>
                <a:gd name="T107" fmla="*/ 2 h 57"/>
                <a:gd name="T108" fmla="*/ 4 w 107"/>
                <a:gd name="T109" fmla="*/ 2 h 57"/>
                <a:gd name="T110" fmla="*/ 4 w 107"/>
                <a:gd name="T111" fmla="*/ 2 h 57"/>
                <a:gd name="T112" fmla="*/ 4 w 107"/>
                <a:gd name="T113" fmla="*/ 2 h 57"/>
                <a:gd name="T114" fmla="*/ 3 w 107"/>
                <a:gd name="T115" fmla="*/ 2 h 57"/>
                <a:gd name="T116" fmla="*/ 2 w 107"/>
                <a:gd name="T117" fmla="*/ 2 h 57"/>
                <a:gd name="T118" fmla="*/ 2 w 107"/>
                <a:gd name="T119" fmla="*/ 2 h 57"/>
                <a:gd name="T120" fmla="*/ 2 w 107"/>
                <a:gd name="T121" fmla="*/ 2 h 57"/>
                <a:gd name="T122" fmla="*/ 2 w 107"/>
                <a:gd name="T123" fmla="*/ 2 h 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7"/>
                <a:gd name="T187" fmla="*/ 0 h 57"/>
                <a:gd name="T188" fmla="*/ 107 w 107"/>
                <a:gd name="T189" fmla="*/ 57 h 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7" h="57">
                  <a:moveTo>
                    <a:pt x="16" y="12"/>
                  </a:moveTo>
                  <a:lnTo>
                    <a:pt x="16" y="12"/>
                  </a:lnTo>
                  <a:lnTo>
                    <a:pt x="16" y="13"/>
                  </a:lnTo>
                  <a:lnTo>
                    <a:pt x="15" y="17"/>
                  </a:lnTo>
                  <a:lnTo>
                    <a:pt x="15" y="19"/>
                  </a:lnTo>
                  <a:lnTo>
                    <a:pt x="13" y="19"/>
                  </a:lnTo>
                  <a:lnTo>
                    <a:pt x="10" y="19"/>
                  </a:lnTo>
                  <a:lnTo>
                    <a:pt x="9" y="17"/>
                  </a:lnTo>
                  <a:lnTo>
                    <a:pt x="8" y="17"/>
                  </a:lnTo>
                  <a:lnTo>
                    <a:pt x="7" y="17"/>
                  </a:lnTo>
                  <a:lnTo>
                    <a:pt x="6" y="17"/>
                  </a:lnTo>
                  <a:lnTo>
                    <a:pt x="5" y="19"/>
                  </a:lnTo>
                  <a:lnTo>
                    <a:pt x="5" y="20"/>
                  </a:lnTo>
                  <a:lnTo>
                    <a:pt x="6" y="20"/>
                  </a:lnTo>
                  <a:lnTo>
                    <a:pt x="8" y="22"/>
                  </a:lnTo>
                  <a:lnTo>
                    <a:pt x="8" y="23"/>
                  </a:lnTo>
                  <a:lnTo>
                    <a:pt x="7" y="24"/>
                  </a:lnTo>
                  <a:lnTo>
                    <a:pt x="5" y="25"/>
                  </a:lnTo>
                  <a:lnTo>
                    <a:pt x="5" y="28"/>
                  </a:lnTo>
                  <a:lnTo>
                    <a:pt x="6" y="31"/>
                  </a:lnTo>
                  <a:lnTo>
                    <a:pt x="5" y="31"/>
                  </a:lnTo>
                  <a:lnTo>
                    <a:pt x="5" y="33"/>
                  </a:lnTo>
                  <a:lnTo>
                    <a:pt x="3" y="31"/>
                  </a:lnTo>
                  <a:lnTo>
                    <a:pt x="2" y="33"/>
                  </a:lnTo>
                  <a:lnTo>
                    <a:pt x="1" y="34"/>
                  </a:lnTo>
                  <a:lnTo>
                    <a:pt x="0" y="35"/>
                  </a:lnTo>
                  <a:lnTo>
                    <a:pt x="1" y="35"/>
                  </a:lnTo>
                  <a:lnTo>
                    <a:pt x="2" y="35"/>
                  </a:lnTo>
                  <a:lnTo>
                    <a:pt x="3" y="36"/>
                  </a:lnTo>
                  <a:lnTo>
                    <a:pt x="3" y="37"/>
                  </a:lnTo>
                  <a:lnTo>
                    <a:pt x="4" y="39"/>
                  </a:lnTo>
                  <a:lnTo>
                    <a:pt x="5" y="40"/>
                  </a:lnTo>
                  <a:lnTo>
                    <a:pt x="7" y="42"/>
                  </a:lnTo>
                  <a:lnTo>
                    <a:pt x="9" y="43"/>
                  </a:lnTo>
                  <a:lnTo>
                    <a:pt x="12" y="45"/>
                  </a:lnTo>
                  <a:lnTo>
                    <a:pt x="13" y="48"/>
                  </a:lnTo>
                  <a:lnTo>
                    <a:pt x="19" y="53"/>
                  </a:lnTo>
                  <a:lnTo>
                    <a:pt x="22" y="54"/>
                  </a:lnTo>
                  <a:lnTo>
                    <a:pt x="26" y="56"/>
                  </a:lnTo>
                  <a:lnTo>
                    <a:pt x="29" y="56"/>
                  </a:lnTo>
                  <a:lnTo>
                    <a:pt x="33" y="57"/>
                  </a:lnTo>
                  <a:lnTo>
                    <a:pt x="35" y="57"/>
                  </a:lnTo>
                  <a:lnTo>
                    <a:pt x="44" y="54"/>
                  </a:lnTo>
                  <a:lnTo>
                    <a:pt x="56" y="50"/>
                  </a:lnTo>
                  <a:lnTo>
                    <a:pt x="59" y="49"/>
                  </a:lnTo>
                  <a:lnTo>
                    <a:pt x="63" y="50"/>
                  </a:lnTo>
                  <a:lnTo>
                    <a:pt x="65" y="50"/>
                  </a:lnTo>
                  <a:lnTo>
                    <a:pt x="66" y="51"/>
                  </a:lnTo>
                  <a:lnTo>
                    <a:pt x="73" y="50"/>
                  </a:lnTo>
                  <a:lnTo>
                    <a:pt x="73" y="49"/>
                  </a:lnTo>
                  <a:lnTo>
                    <a:pt x="74" y="48"/>
                  </a:lnTo>
                  <a:lnTo>
                    <a:pt x="75" y="48"/>
                  </a:lnTo>
                  <a:lnTo>
                    <a:pt x="77" y="48"/>
                  </a:lnTo>
                  <a:lnTo>
                    <a:pt x="80" y="47"/>
                  </a:lnTo>
                  <a:lnTo>
                    <a:pt x="82" y="45"/>
                  </a:lnTo>
                  <a:lnTo>
                    <a:pt x="85" y="40"/>
                  </a:lnTo>
                  <a:lnTo>
                    <a:pt x="85" y="39"/>
                  </a:lnTo>
                  <a:lnTo>
                    <a:pt x="86" y="38"/>
                  </a:lnTo>
                  <a:lnTo>
                    <a:pt x="88" y="33"/>
                  </a:lnTo>
                  <a:lnTo>
                    <a:pt x="96" y="21"/>
                  </a:lnTo>
                  <a:lnTo>
                    <a:pt x="97" y="21"/>
                  </a:lnTo>
                  <a:lnTo>
                    <a:pt x="107" y="13"/>
                  </a:lnTo>
                  <a:lnTo>
                    <a:pt x="97" y="3"/>
                  </a:lnTo>
                  <a:lnTo>
                    <a:pt x="92" y="5"/>
                  </a:lnTo>
                  <a:lnTo>
                    <a:pt x="89" y="5"/>
                  </a:lnTo>
                  <a:lnTo>
                    <a:pt x="88" y="3"/>
                  </a:lnTo>
                  <a:lnTo>
                    <a:pt x="86" y="1"/>
                  </a:lnTo>
                  <a:lnTo>
                    <a:pt x="85" y="1"/>
                  </a:lnTo>
                  <a:lnTo>
                    <a:pt x="75" y="0"/>
                  </a:lnTo>
                  <a:lnTo>
                    <a:pt x="74" y="0"/>
                  </a:lnTo>
                  <a:lnTo>
                    <a:pt x="70" y="2"/>
                  </a:lnTo>
                  <a:lnTo>
                    <a:pt x="69" y="2"/>
                  </a:lnTo>
                  <a:lnTo>
                    <a:pt x="68" y="3"/>
                  </a:lnTo>
                  <a:lnTo>
                    <a:pt x="63" y="8"/>
                  </a:lnTo>
                  <a:lnTo>
                    <a:pt x="62" y="9"/>
                  </a:lnTo>
                  <a:lnTo>
                    <a:pt x="61" y="9"/>
                  </a:lnTo>
                  <a:lnTo>
                    <a:pt x="59" y="9"/>
                  </a:lnTo>
                  <a:lnTo>
                    <a:pt x="56" y="8"/>
                  </a:lnTo>
                  <a:lnTo>
                    <a:pt x="54" y="8"/>
                  </a:lnTo>
                  <a:lnTo>
                    <a:pt x="45" y="11"/>
                  </a:lnTo>
                  <a:lnTo>
                    <a:pt x="43" y="12"/>
                  </a:lnTo>
                  <a:lnTo>
                    <a:pt x="42" y="13"/>
                  </a:lnTo>
                  <a:lnTo>
                    <a:pt x="43" y="13"/>
                  </a:lnTo>
                  <a:lnTo>
                    <a:pt x="43" y="15"/>
                  </a:lnTo>
                  <a:lnTo>
                    <a:pt x="42" y="16"/>
                  </a:lnTo>
                  <a:lnTo>
                    <a:pt x="40" y="16"/>
                  </a:lnTo>
                  <a:lnTo>
                    <a:pt x="35" y="17"/>
                  </a:lnTo>
                  <a:lnTo>
                    <a:pt x="27" y="17"/>
                  </a:lnTo>
                  <a:lnTo>
                    <a:pt x="24" y="16"/>
                  </a:lnTo>
                  <a:lnTo>
                    <a:pt x="20" y="13"/>
                  </a:lnTo>
                  <a:lnTo>
                    <a:pt x="18" y="12"/>
                  </a:lnTo>
                  <a:lnTo>
                    <a:pt x="17" y="12"/>
                  </a:lnTo>
                  <a:lnTo>
                    <a:pt x="16" y="1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1" name="Freeform 4904"/>
            <p:cNvSpPr>
              <a:spLocks/>
            </p:cNvSpPr>
            <p:nvPr/>
          </p:nvSpPr>
          <p:spPr bwMode="auto">
            <a:xfrm>
              <a:off x="3278" y="1919"/>
              <a:ext cx="87" cy="43"/>
            </a:xfrm>
            <a:custGeom>
              <a:avLst/>
              <a:gdLst>
                <a:gd name="T0" fmla="*/ 4 w 108"/>
                <a:gd name="T1" fmla="*/ 2 h 52"/>
                <a:gd name="T2" fmla="*/ 3 w 108"/>
                <a:gd name="T3" fmla="*/ 2 h 52"/>
                <a:gd name="T4" fmla="*/ 3 w 108"/>
                <a:gd name="T5" fmla="*/ 2 h 52"/>
                <a:gd name="T6" fmla="*/ 3 w 108"/>
                <a:gd name="T7" fmla="*/ 2 h 52"/>
                <a:gd name="T8" fmla="*/ 2 w 108"/>
                <a:gd name="T9" fmla="*/ 2 h 52"/>
                <a:gd name="T10" fmla="*/ 2 w 108"/>
                <a:gd name="T11" fmla="*/ 2 h 52"/>
                <a:gd name="T12" fmla="*/ 2 w 108"/>
                <a:gd name="T13" fmla="*/ 2 h 52"/>
                <a:gd name="T14" fmla="*/ 2 w 108"/>
                <a:gd name="T15" fmla="*/ 2 h 52"/>
                <a:gd name="T16" fmla="*/ 2 w 108"/>
                <a:gd name="T17" fmla="*/ 2 h 52"/>
                <a:gd name="T18" fmla="*/ 1 w 108"/>
                <a:gd name="T19" fmla="*/ 2 h 52"/>
                <a:gd name="T20" fmla="*/ 2 w 108"/>
                <a:gd name="T21" fmla="*/ 2 h 52"/>
                <a:gd name="T22" fmla="*/ 2 w 108"/>
                <a:gd name="T23" fmla="*/ 2 h 52"/>
                <a:gd name="T24" fmla="*/ 2 w 108"/>
                <a:gd name="T25" fmla="*/ 3 h 52"/>
                <a:gd name="T26" fmla="*/ 2 w 108"/>
                <a:gd name="T27" fmla="*/ 3 h 52"/>
                <a:gd name="T28" fmla="*/ 2 w 108"/>
                <a:gd name="T29" fmla="*/ 4 h 52"/>
                <a:gd name="T30" fmla="*/ 2 w 108"/>
                <a:gd name="T31" fmla="*/ 5 h 52"/>
                <a:gd name="T32" fmla="*/ 2 w 108"/>
                <a:gd name="T33" fmla="*/ 6 h 52"/>
                <a:gd name="T34" fmla="*/ 2 w 108"/>
                <a:gd name="T35" fmla="*/ 6 h 52"/>
                <a:gd name="T36" fmla="*/ 3 w 108"/>
                <a:gd name="T37" fmla="*/ 7 h 52"/>
                <a:gd name="T38" fmla="*/ 4 w 108"/>
                <a:gd name="T39" fmla="*/ 7 h 52"/>
                <a:gd name="T40" fmla="*/ 4 w 108"/>
                <a:gd name="T41" fmla="*/ 6 h 52"/>
                <a:gd name="T42" fmla="*/ 4 w 108"/>
                <a:gd name="T43" fmla="*/ 6 h 52"/>
                <a:gd name="T44" fmla="*/ 5 w 108"/>
                <a:gd name="T45" fmla="*/ 6 h 52"/>
                <a:gd name="T46" fmla="*/ 5 w 108"/>
                <a:gd name="T47" fmla="*/ 6 h 52"/>
                <a:gd name="T48" fmla="*/ 6 w 108"/>
                <a:gd name="T49" fmla="*/ 6 h 52"/>
                <a:gd name="T50" fmla="*/ 6 w 108"/>
                <a:gd name="T51" fmla="*/ 6 h 52"/>
                <a:gd name="T52" fmla="*/ 8 w 108"/>
                <a:gd name="T53" fmla="*/ 6 h 52"/>
                <a:gd name="T54" fmla="*/ 8 w 108"/>
                <a:gd name="T55" fmla="*/ 6 h 52"/>
                <a:gd name="T56" fmla="*/ 8 w 108"/>
                <a:gd name="T57" fmla="*/ 6 h 52"/>
                <a:gd name="T58" fmla="*/ 8 w 108"/>
                <a:gd name="T59" fmla="*/ 6 h 52"/>
                <a:gd name="T60" fmla="*/ 10 w 108"/>
                <a:gd name="T61" fmla="*/ 5 h 52"/>
                <a:gd name="T62" fmla="*/ 10 w 108"/>
                <a:gd name="T63" fmla="*/ 5 h 52"/>
                <a:gd name="T64" fmla="*/ 10 w 108"/>
                <a:gd name="T65" fmla="*/ 3 h 52"/>
                <a:gd name="T66" fmla="*/ 9 w 108"/>
                <a:gd name="T67" fmla="*/ 2 h 52"/>
                <a:gd name="T68" fmla="*/ 8 w 108"/>
                <a:gd name="T69" fmla="*/ 2 h 52"/>
                <a:gd name="T70" fmla="*/ 8 w 108"/>
                <a:gd name="T71" fmla="*/ 2 h 52"/>
                <a:gd name="T72" fmla="*/ 8 w 108"/>
                <a:gd name="T73" fmla="*/ 2 h 52"/>
                <a:gd name="T74" fmla="*/ 8 w 108"/>
                <a:gd name="T75" fmla="*/ 2 h 52"/>
                <a:gd name="T76" fmla="*/ 8 w 108"/>
                <a:gd name="T77" fmla="*/ 2 h 52"/>
                <a:gd name="T78" fmla="*/ 8 w 108"/>
                <a:gd name="T79" fmla="*/ 2 h 52"/>
                <a:gd name="T80" fmla="*/ 8 w 108"/>
                <a:gd name="T81" fmla="*/ 2 h 52"/>
                <a:gd name="T82" fmla="*/ 8 w 108"/>
                <a:gd name="T83" fmla="*/ 2 h 52"/>
                <a:gd name="T84" fmla="*/ 8 w 108"/>
                <a:gd name="T85" fmla="*/ 2 h 52"/>
                <a:gd name="T86" fmla="*/ 6 w 108"/>
                <a:gd name="T87" fmla="*/ 2 h 52"/>
                <a:gd name="T88" fmla="*/ 6 w 108"/>
                <a:gd name="T89" fmla="*/ 2 h 52"/>
                <a:gd name="T90" fmla="*/ 6 w 108"/>
                <a:gd name="T91" fmla="*/ 2 h 52"/>
                <a:gd name="T92" fmla="*/ 6 w 108"/>
                <a:gd name="T93" fmla="*/ 2 h 52"/>
                <a:gd name="T94" fmla="*/ 6 w 108"/>
                <a:gd name="T95" fmla="*/ 2 h 52"/>
                <a:gd name="T96" fmla="*/ 5 w 108"/>
                <a:gd name="T97" fmla="*/ 2 h 52"/>
                <a:gd name="T98" fmla="*/ 5 w 108"/>
                <a:gd name="T99" fmla="*/ 2 h 52"/>
                <a:gd name="T100" fmla="*/ 4 w 108"/>
                <a:gd name="T101" fmla="*/ 2 h 52"/>
                <a:gd name="T102" fmla="*/ 4 w 108"/>
                <a:gd name="T103" fmla="*/ 2 h 52"/>
                <a:gd name="T104" fmla="*/ 4 w 108"/>
                <a:gd name="T105" fmla="*/ 2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
                <a:gd name="T160" fmla="*/ 0 h 52"/>
                <a:gd name="T161" fmla="*/ 108 w 108"/>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 h="52">
                  <a:moveTo>
                    <a:pt x="44" y="5"/>
                  </a:moveTo>
                  <a:lnTo>
                    <a:pt x="44" y="5"/>
                  </a:lnTo>
                  <a:lnTo>
                    <a:pt x="43" y="4"/>
                  </a:lnTo>
                  <a:lnTo>
                    <a:pt x="40" y="2"/>
                  </a:lnTo>
                  <a:lnTo>
                    <a:pt x="38" y="2"/>
                  </a:lnTo>
                  <a:lnTo>
                    <a:pt x="36" y="0"/>
                  </a:lnTo>
                  <a:lnTo>
                    <a:pt x="36" y="2"/>
                  </a:lnTo>
                  <a:lnTo>
                    <a:pt x="36" y="4"/>
                  </a:lnTo>
                  <a:lnTo>
                    <a:pt x="36" y="5"/>
                  </a:lnTo>
                  <a:lnTo>
                    <a:pt x="29" y="7"/>
                  </a:lnTo>
                  <a:lnTo>
                    <a:pt x="25" y="8"/>
                  </a:lnTo>
                  <a:lnTo>
                    <a:pt x="23" y="8"/>
                  </a:lnTo>
                  <a:lnTo>
                    <a:pt x="18" y="11"/>
                  </a:lnTo>
                  <a:lnTo>
                    <a:pt x="15" y="13"/>
                  </a:lnTo>
                  <a:lnTo>
                    <a:pt x="13" y="14"/>
                  </a:lnTo>
                  <a:lnTo>
                    <a:pt x="9" y="14"/>
                  </a:lnTo>
                  <a:lnTo>
                    <a:pt x="7" y="16"/>
                  </a:lnTo>
                  <a:lnTo>
                    <a:pt x="4" y="18"/>
                  </a:lnTo>
                  <a:lnTo>
                    <a:pt x="3" y="19"/>
                  </a:lnTo>
                  <a:lnTo>
                    <a:pt x="2" y="19"/>
                  </a:lnTo>
                  <a:lnTo>
                    <a:pt x="1" y="17"/>
                  </a:lnTo>
                  <a:lnTo>
                    <a:pt x="0" y="17"/>
                  </a:lnTo>
                  <a:lnTo>
                    <a:pt x="1" y="18"/>
                  </a:lnTo>
                  <a:lnTo>
                    <a:pt x="2" y="21"/>
                  </a:lnTo>
                  <a:lnTo>
                    <a:pt x="2" y="22"/>
                  </a:lnTo>
                  <a:lnTo>
                    <a:pt x="3" y="22"/>
                  </a:lnTo>
                  <a:lnTo>
                    <a:pt x="5" y="23"/>
                  </a:lnTo>
                  <a:lnTo>
                    <a:pt x="8" y="24"/>
                  </a:lnTo>
                  <a:lnTo>
                    <a:pt x="7" y="26"/>
                  </a:lnTo>
                  <a:lnTo>
                    <a:pt x="5" y="27"/>
                  </a:lnTo>
                  <a:lnTo>
                    <a:pt x="5" y="28"/>
                  </a:lnTo>
                  <a:lnTo>
                    <a:pt x="9" y="33"/>
                  </a:lnTo>
                  <a:lnTo>
                    <a:pt x="9" y="34"/>
                  </a:lnTo>
                  <a:lnTo>
                    <a:pt x="13" y="37"/>
                  </a:lnTo>
                  <a:lnTo>
                    <a:pt x="18" y="40"/>
                  </a:lnTo>
                  <a:lnTo>
                    <a:pt x="21" y="44"/>
                  </a:lnTo>
                  <a:lnTo>
                    <a:pt x="22" y="44"/>
                  </a:lnTo>
                  <a:lnTo>
                    <a:pt x="24" y="45"/>
                  </a:lnTo>
                  <a:lnTo>
                    <a:pt x="28" y="48"/>
                  </a:lnTo>
                  <a:lnTo>
                    <a:pt x="30" y="49"/>
                  </a:lnTo>
                  <a:lnTo>
                    <a:pt x="35" y="52"/>
                  </a:lnTo>
                  <a:lnTo>
                    <a:pt x="39" y="52"/>
                  </a:lnTo>
                  <a:lnTo>
                    <a:pt x="42" y="52"/>
                  </a:lnTo>
                  <a:lnTo>
                    <a:pt x="44" y="50"/>
                  </a:lnTo>
                  <a:lnTo>
                    <a:pt x="45" y="49"/>
                  </a:lnTo>
                  <a:lnTo>
                    <a:pt x="46" y="47"/>
                  </a:lnTo>
                  <a:lnTo>
                    <a:pt x="46" y="45"/>
                  </a:lnTo>
                  <a:lnTo>
                    <a:pt x="47" y="44"/>
                  </a:lnTo>
                  <a:lnTo>
                    <a:pt x="50" y="45"/>
                  </a:lnTo>
                  <a:lnTo>
                    <a:pt x="54" y="45"/>
                  </a:lnTo>
                  <a:lnTo>
                    <a:pt x="56" y="46"/>
                  </a:lnTo>
                  <a:lnTo>
                    <a:pt x="58" y="46"/>
                  </a:lnTo>
                  <a:lnTo>
                    <a:pt x="66" y="49"/>
                  </a:lnTo>
                  <a:lnTo>
                    <a:pt x="67" y="49"/>
                  </a:lnTo>
                  <a:lnTo>
                    <a:pt x="70" y="48"/>
                  </a:lnTo>
                  <a:lnTo>
                    <a:pt x="71" y="48"/>
                  </a:lnTo>
                  <a:lnTo>
                    <a:pt x="74" y="49"/>
                  </a:lnTo>
                  <a:lnTo>
                    <a:pt x="78" y="51"/>
                  </a:lnTo>
                  <a:lnTo>
                    <a:pt x="79" y="50"/>
                  </a:lnTo>
                  <a:lnTo>
                    <a:pt x="81" y="48"/>
                  </a:lnTo>
                  <a:lnTo>
                    <a:pt x="82" y="47"/>
                  </a:lnTo>
                  <a:lnTo>
                    <a:pt x="84" y="47"/>
                  </a:lnTo>
                  <a:lnTo>
                    <a:pt x="85" y="47"/>
                  </a:lnTo>
                  <a:lnTo>
                    <a:pt x="87" y="47"/>
                  </a:lnTo>
                  <a:lnTo>
                    <a:pt x="89" y="47"/>
                  </a:lnTo>
                  <a:lnTo>
                    <a:pt x="94" y="44"/>
                  </a:lnTo>
                  <a:lnTo>
                    <a:pt x="96" y="43"/>
                  </a:lnTo>
                  <a:lnTo>
                    <a:pt x="97" y="40"/>
                  </a:lnTo>
                  <a:lnTo>
                    <a:pt x="99" y="37"/>
                  </a:lnTo>
                  <a:lnTo>
                    <a:pt x="102" y="36"/>
                  </a:lnTo>
                  <a:lnTo>
                    <a:pt x="108" y="33"/>
                  </a:lnTo>
                  <a:lnTo>
                    <a:pt x="105" y="28"/>
                  </a:lnTo>
                  <a:lnTo>
                    <a:pt x="103" y="26"/>
                  </a:lnTo>
                  <a:lnTo>
                    <a:pt x="96" y="22"/>
                  </a:lnTo>
                  <a:lnTo>
                    <a:pt x="95" y="22"/>
                  </a:lnTo>
                  <a:lnTo>
                    <a:pt x="94" y="23"/>
                  </a:lnTo>
                  <a:lnTo>
                    <a:pt x="92" y="23"/>
                  </a:lnTo>
                  <a:lnTo>
                    <a:pt x="89" y="21"/>
                  </a:lnTo>
                  <a:lnTo>
                    <a:pt x="88" y="20"/>
                  </a:lnTo>
                  <a:lnTo>
                    <a:pt x="88" y="19"/>
                  </a:lnTo>
                  <a:lnTo>
                    <a:pt x="89" y="19"/>
                  </a:lnTo>
                  <a:lnTo>
                    <a:pt x="91" y="18"/>
                  </a:lnTo>
                  <a:lnTo>
                    <a:pt x="91" y="17"/>
                  </a:lnTo>
                  <a:lnTo>
                    <a:pt x="91" y="16"/>
                  </a:lnTo>
                  <a:lnTo>
                    <a:pt x="89" y="17"/>
                  </a:lnTo>
                  <a:lnTo>
                    <a:pt x="87" y="17"/>
                  </a:lnTo>
                  <a:lnTo>
                    <a:pt x="84" y="16"/>
                  </a:lnTo>
                  <a:lnTo>
                    <a:pt x="79" y="13"/>
                  </a:lnTo>
                  <a:lnTo>
                    <a:pt x="78" y="13"/>
                  </a:lnTo>
                  <a:lnTo>
                    <a:pt x="78" y="14"/>
                  </a:lnTo>
                  <a:lnTo>
                    <a:pt x="79" y="17"/>
                  </a:lnTo>
                  <a:lnTo>
                    <a:pt x="79" y="18"/>
                  </a:lnTo>
                  <a:lnTo>
                    <a:pt x="78" y="18"/>
                  </a:lnTo>
                  <a:lnTo>
                    <a:pt x="75" y="19"/>
                  </a:lnTo>
                  <a:lnTo>
                    <a:pt x="73" y="20"/>
                  </a:lnTo>
                  <a:lnTo>
                    <a:pt x="72" y="20"/>
                  </a:lnTo>
                  <a:lnTo>
                    <a:pt x="71" y="19"/>
                  </a:lnTo>
                  <a:lnTo>
                    <a:pt x="67" y="16"/>
                  </a:lnTo>
                  <a:lnTo>
                    <a:pt x="67" y="14"/>
                  </a:lnTo>
                  <a:lnTo>
                    <a:pt x="67" y="13"/>
                  </a:lnTo>
                  <a:lnTo>
                    <a:pt x="67" y="12"/>
                  </a:lnTo>
                  <a:lnTo>
                    <a:pt x="69" y="12"/>
                  </a:lnTo>
                  <a:lnTo>
                    <a:pt x="69" y="10"/>
                  </a:lnTo>
                  <a:lnTo>
                    <a:pt x="68" y="9"/>
                  </a:lnTo>
                  <a:lnTo>
                    <a:pt x="66" y="9"/>
                  </a:lnTo>
                  <a:lnTo>
                    <a:pt x="63" y="8"/>
                  </a:lnTo>
                  <a:lnTo>
                    <a:pt x="54" y="7"/>
                  </a:lnTo>
                  <a:lnTo>
                    <a:pt x="53" y="6"/>
                  </a:lnTo>
                  <a:lnTo>
                    <a:pt x="51" y="3"/>
                  </a:lnTo>
                  <a:lnTo>
                    <a:pt x="50" y="2"/>
                  </a:lnTo>
                  <a:lnTo>
                    <a:pt x="49" y="2"/>
                  </a:lnTo>
                  <a:lnTo>
                    <a:pt x="46" y="2"/>
                  </a:lnTo>
                  <a:lnTo>
                    <a:pt x="47" y="3"/>
                  </a:lnTo>
                  <a:lnTo>
                    <a:pt x="46" y="3"/>
                  </a:lnTo>
                  <a:lnTo>
                    <a:pt x="45" y="4"/>
                  </a:lnTo>
                  <a:lnTo>
                    <a:pt x="44"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2" name="Freeform 4905"/>
            <p:cNvSpPr>
              <a:spLocks/>
            </p:cNvSpPr>
            <p:nvPr/>
          </p:nvSpPr>
          <p:spPr bwMode="auto">
            <a:xfrm>
              <a:off x="3375" y="2104"/>
              <a:ext cx="3" cy="3"/>
            </a:xfrm>
            <a:custGeom>
              <a:avLst/>
              <a:gdLst>
                <a:gd name="T0" fmla="*/ 1 w 3"/>
                <a:gd name="T1" fmla="*/ 0 h 4"/>
                <a:gd name="T2" fmla="*/ 1 w 3"/>
                <a:gd name="T3" fmla="*/ 0 h 4"/>
                <a:gd name="T4" fmla="*/ 0 w 3"/>
                <a:gd name="T5" fmla="*/ 0 h 4"/>
                <a:gd name="T6" fmla="*/ 0 w 3"/>
                <a:gd name="T7" fmla="*/ 1 h 4"/>
                <a:gd name="T8" fmla="*/ 0 w 3"/>
                <a:gd name="T9" fmla="*/ 1 h 4"/>
                <a:gd name="T10" fmla="*/ 0 w 3"/>
                <a:gd name="T11" fmla="*/ 1 h 4"/>
                <a:gd name="T12" fmla="*/ 3 w 3"/>
                <a:gd name="T13" fmla="*/ 2 h 4"/>
                <a:gd name="T14" fmla="*/ 3 w 3"/>
                <a:gd name="T15" fmla="*/ 2 h 4"/>
                <a:gd name="T16" fmla="*/ 3 w 3"/>
                <a:gd name="T17" fmla="*/ 2 h 4"/>
                <a:gd name="T18" fmla="*/ 3 w 3"/>
                <a:gd name="T19" fmla="*/ 2 h 4"/>
                <a:gd name="T20" fmla="*/ 3 w 3"/>
                <a:gd name="T21" fmla="*/ 2 h 4"/>
                <a:gd name="T22" fmla="*/ 3 w 3"/>
                <a:gd name="T23" fmla="*/ 2 h 4"/>
                <a:gd name="T24" fmla="*/ 2 w 3"/>
                <a:gd name="T25" fmla="*/ 2 h 4"/>
                <a:gd name="T26" fmla="*/ 3 w 3"/>
                <a:gd name="T27" fmla="*/ 1 h 4"/>
                <a:gd name="T28" fmla="*/ 3 w 3"/>
                <a:gd name="T29" fmla="*/ 1 h 4"/>
                <a:gd name="T30" fmla="*/ 3 w 3"/>
                <a:gd name="T31" fmla="*/ 1 h 4"/>
                <a:gd name="T32" fmla="*/ 3 w 3"/>
                <a:gd name="T33" fmla="*/ 0 h 4"/>
                <a:gd name="T34" fmla="*/ 1 w 3"/>
                <a:gd name="T35" fmla="*/ 0 h 4"/>
                <a:gd name="T36" fmla="*/ 1 w 3"/>
                <a:gd name="T37" fmla="*/ 0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4"/>
                <a:gd name="T59" fmla="*/ 3 w 3"/>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4">
                  <a:moveTo>
                    <a:pt x="1" y="0"/>
                  </a:moveTo>
                  <a:lnTo>
                    <a:pt x="1" y="0"/>
                  </a:lnTo>
                  <a:lnTo>
                    <a:pt x="0" y="0"/>
                  </a:lnTo>
                  <a:lnTo>
                    <a:pt x="0" y="1"/>
                  </a:lnTo>
                  <a:lnTo>
                    <a:pt x="3" y="4"/>
                  </a:lnTo>
                  <a:lnTo>
                    <a:pt x="3" y="3"/>
                  </a:lnTo>
                  <a:lnTo>
                    <a:pt x="2" y="2"/>
                  </a:lnTo>
                  <a:lnTo>
                    <a:pt x="3" y="1"/>
                  </a:lnTo>
                  <a:lnTo>
                    <a:pt x="3"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3" name="Freeform 4906"/>
            <p:cNvSpPr>
              <a:spLocks/>
            </p:cNvSpPr>
            <p:nvPr/>
          </p:nvSpPr>
          <p:spPr bwMode="auto">
            <a:xfrm>
              <a:off x="3387" y="2118"/>
              <a:ext cx="1" cy="4"/>
            </a:xfrm>
            <a:custGeom>
              <a:avLst/>
              <a:gdLst>
                <a:gd name="T0" fmla="*/ 1 w 2"/>
                <a:gd name="T1" fmla="*/ 4 h 4"/>
                <a:gd name="T2" fmla="*/ 1 w 2"/>
                <a:gd name="T3" fmla="*/ 4 h 4"/>
                <a:gd name="T4" fmla="*/ 1 w 2"/>
                <a:gd name="T5" fmla="*/ 4 h 4"/>
                <a:gd name="T6" fmla="*/ 1 w 2"/>
                <a:gd name="T7" fmla="*/ 2 h 4"/>
                <a:gd name="T8" fmla="*/ 1 w 2"/>
                <a:gd name="T9" fmla="*/ 2 h 4"/>
                <a:gd name="T10" fmla="*/ 1 w 2"/>
                <a:gd name="T11" fmla="*/ 0 h 4"/>
                <a:gd name="T12" fmla="*/ 1 w 2"/>
                <a:gd name="T13" fmla="*/ 0 h 4"/>
                <a:gd name="T14" fmla="*/ 1 w 2"/>
                <a:gd name="T15" fmla="*/ 1 h 4"/>
                <a:gd name="T16" fmla="*/ 1 w 2"/>
                <a:gd name="T17" fmla="*/ 1 h 4"/>
                <a:gd name="T18" fmla="*/ 0 w 2"/>
                <a:gd name="T19" fmla="*/ 4 h 4"/>
                <a:gd name="T20" fmla="*/ 1 w 2"/>
                <a:gd name="T21" fmla="*/ 4 h 4"/>
                <a:gd name="T22" fmla="*/ 1 w 2"/>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1" y="4"/>
                  </a:moveTo>
                  <a:lnTo>
                    <a:pt x="1" y="4"/>
                  </a:lnTo>
                  <a:lnTo>
                    <a:pt x="2" y="4"/>
                  </a:lnTo>
                  <a:lnTo>
                    <a:pt x="2" y="2"/>
                  </a:lnTo>
                  <a:lnTo>
                    <a:pt x="2" y="0"/>
                  </a:lnTo>
                  <a:lnTo>
                    <a:pt x="1" y="1"/>
                  </a:lnTo>
                  <a:lnTo>
                    <a:pt x="0" y="4"/>
                  </a:lnTo>
                  <a:lnTo>
                    <a:pt x="1"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4" name="Freeform 4907"/>
            <p:cNvSpPr>
              <a:spLocks/>
            </p:cNvSpPr>
            <p:nvPr/>
          </p:nvSpPr>
          <p:spPr bwMode="auto">
            <a:xfrm>
              <a:off x="3385" y="2125"/>
              <a:ext cx="4" cy="5"/>
            </a:xfrm>
            <a:custGeom>
              <a:avLst/>
              <a:gdLst>
                <a:gd name="T0" fmla="*/ 1 w 6"/>
                <a:gd name="T1" fmla="*/ 1 h 7"/>
                <a:gd name="T2" fmla="*/ 1 w 6"/>
                <a:gd name="T3" fmla="*/ 1 h 7"/>
                <a:gd name="T4" fmla="*/ 1 w 6"/>
                <a:gd name="T5" fmla="*/ 1 h 7"/>
                <a:gd name="T6" fmla="*/ 1 w 6"/>
                <a:gd name="T7" fmla="*/ 1 h 7"/>
                <a:gd name="T8" fmla="*/ 1 w 6"/>
                <a:gd name="T9" fmla="*/ 1 h 7"/>
                <a:gd name="T10" fmla="*/ 0 w 6"/>
                <a:gd name="T11" fmla="*/ 1 h 7"/>
                <a:gd name="T12" fmla="*/ 1 w 6"/>
                <a:gd name="T13" fmla="*/ 1 h 7"/>
                <a:gd name="T14" fmla="*/ 1 w 6"/>
                <a:gd name="T15" fmla="*/ 1 h 7"/>
                <a:gd name="T16" fmla="*/ 1 w 6"/>
                <a:gd name="T17" fmla="*/ 1 h 7"/>
                <a:gd name="T18" fmla="*/ 1 w 6"/>
                <a:gd name="T19" fmla="*/ 1 h 7"/>
                <a:gd name="T20" fmla="*/ 1 w 6"/>
                <a:gd name="T21" fmla="*/ 1 h 7"/>
                <a:gd name="T22" fmla="*/ 1 w 6"/>
                <a:gd name="T23" fmla="*/ 1 h 7"/>
                <a:gd name="T24" fmla="*/ 1 w 6"/>
                <a:gd name="T25" fmla="*/ 1 h 7"/>
                <a:gd name="T26" fmla="*/ 1 w 6"/>
                <a:gd name="T27" fmla="*/ 1 h 7"/>
                <a:gd name="T28" fmla="*/ 1 w 6"/>
                <a:gd name="T29" fmla="*/ 1 h 7"/>
                <a:gd name="T30" fmla="*/ 1 w 6"/>
                <a:gd name="T31" fmla="*/ 1 h 7"/>
                <a:gd name="T32" fmla="*/ 1 w 6"/>
                <a:gd name="T33" fmla="*/ 1 h 7"/>
                <a:gd name="T34" fmla="*/ 1 w 6"/>
                <a:gd name="T35" fmla="*/ 0 h 7"/>
                <a:gd name="T36" fmla="*/ 1 w 6"/>
                <a:gd name="T37" fmla="*/ 0 h 7"/>
                <a:gd name="T38" fmla="*/ 1 w 6"/>
                <a:gd name="T39" fmla="*/ 0 h 7"/>
                <a:gd name="T40" fmla="*/ 1 w 6"/>
                <a:gd name="T41" fmla="*/ 0 h 7"/>
                <a:gd name="T42" fmla="*/ 1 w 6"/>
                <a:gd name="T43" fmla="*/ 1 h 7"/>
                <a:gd name="T44" fmla="*/ 1 w 6"/>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7"/>
                <a:gd name="T71" fmla="*/ 6 w 6"/>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7">
                  <a:moveTo>
                    <a:pt x="2" y="2"/>
                  </a:moveTo>
                  <a:lnTo>
                    <a:pt x="2" y="2"/>
                  </a:lnTo>
                  <a:lnTo>
                    <a:pt x="2" y="3"/>
                  </a:lnTo>
                  <a:lnTo>
                    <a:pt x="1" y="3"/>
                  </a:lnTo>
                  <a:lnTo>
                    <a:pt x="0" y="4"/>
                  </a:lnTo>
                  <a:lnTo>
                    <a:pt x="1" y="5"/>
                  </a:lnTo>
                  <a:lnTo>
                    <a:pt x="2" y="5"/>
                  </a:lnTo>
                  <a:lnTo>
                    <a:pt x="3" y="6"/>
                  </a:lnTo>
                  <a:lnTo>
                    <a:pt x="4" y="6"/>
                  </a:lnTo>
                  <a:lnTo>
                    <a:pt x="6" y="7"/>
                  </a:lnTo>
                  <a:lnTo>
                    <a:pt x="6" y="5"/>
                  </a:lnTo>
                  <a:lnTo>
                    <a:pt x="4" y="0"/>
                  </a:lnTo>
                  <a:lnTo>
                    <a:pt x="3" y="0"/>
                  </a:lnTo>
                  <a:lnTo>
                    <a:pt x="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5" name="Freeform 4908"/>
            <p:cNvSpPr>
              <a:spLocks/>
            </p:cNvSpPr>
            <p:nvPr/>
          </p:nvSpPr>
          <p:spPr bwMode="auto">
            <a:xfrm>
              <a:off x="3388" y="2133"/>
              <a:ext cx="3" cy="2"/>
            </a:xfrm>
            <a:custGeom>
              <a:avLst/>
              <a:gdLst>
                <a:gd name="T0" fmla="*/ 1 w 4"/>
                <a:gd name="T1" fmla="*/ 0 h 3"/>
                <a:gd name="T2" fmla="*/ 1 w 4"/>
                <a:gd name="T3" fmla="*/ 0 h 3"/>
                <a:gd name="T4" fmla="*/ 0 w 4"/>
                <a:gd name="T5" fmla="*/ 0 h 3"/>
                <a:gd name="T6" fmla="*/ 0 w 4"/>
                <a:gd name="T7" fmla="*/ 1 h 3"/>
                <a:gd name="T8" fmla="*/ 0 w 4"/>
                <a:gd name="T9" fmla="*/ 1 h 3"/>
                <a:gd name="T10" fmla="*/ 1 w 4"/>
                <a:gd name="T11" fmla="*/ 1 h 3"/>
                <a:gd name="T12" fmla="*/ 2 w 4"/>
                <a:gd name="T13" fmla="*/ 1 h 3"/>
                <a:gd name="T14" fmla="*/ 2 w 4"/>
                <a:gd name="T15" fmla="*/ 1 h 3"/>
                <a:gd name="T16" fmla="*/ 2 w 4"/>
                <a:gd name="T17" fmla="*/ 1 h 3"/>
                <a:gd name="T18" fmla="*/ 2 w 4"/>
                <a:gd name="T19" fmla="*/ 1 h 3"/>
                <a:gd name="T20" fmla="*/ 2 w 4"/>
                <a:gd name="T21" fmla="*/ 1 h 3"/>
                <a:gd name="T22" fmla="*/ 2 w 4"/>
                <a:gd name="T23" fmla="*/ 1 h 3"/>
                <a:gd name="T24" fmla="*/ 1 w 4"/>
                <a:gd name="T25" fmla="*/ 1 h 3"/>
                <a:gd name="T26" fmla="*/ 1 w 4"/>
                <a:gd name="T27" fmla="*/ 0 h 3"/>
                <a:gd name="T28" fmla="*/ 1 w 4"/>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0"/>
                  </a:moveTo>
                  <a:lnTo>
                    <a:pt x="1" y="0"/>
                  </a:lnTo>
                  <a:lnTo>
                    <a:pt x="0" y="0"/>
                  </a:lnTo>
                  <a:lnTo>
                    <a:pt x="0" y="1"/>
                  </a:lnTo>
                  <a:lnTo>
                    <a:pt x="1" y="3"/>
                  </a:lnTo>
                  <a:lnTo>
                    <a:pt x="2" y="3"/>
                  </a:lnTo>
                  <a:lnTo>
                    <a:pt x="3" y="3"/>
                  </a:lnTo>
                  <a:lnTo>
                    <a:pt x="4" y="3"/>
                  </a:lnTo>
                  <a:lnTo>
                    <a:pt x="3" y="2"/>
                  </a:lnTo>
                  <a:lnTo>
                    <a:pt x="1"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6" name="Freeform 4909"/>
            <p:cNvSpPr>
              <a:spLocks/>
            </p:cNvSpPr>
            <p:nvPr/>
          </p:nvSpPr>
          <p:spPr bwMode="auto">
            <a:xfrm>
              <a:off x="3418" y="2156"/>
              <a:ext cx="0" cy="2"/>
            </a:xfrm>
            <a:custGeom>
              <a:avLst/>
              <a:gdLst>
                <a:gd name="T0" fmla="*/ 0 w 2"/>
                <a:gd name="T1" fmla="*/ 1 h 3"/>
                <a:gd name="T2" fmla="*/ 0 w 2"/>
                <a:gd name="T3" fmla="*/ 1 h 3"/>
                <a:gd name="T4" fmla="*/ 0 w 2"/>
                <a:gd name="T5" fmla="*/ 0 h 3"/>
                <a:gd name="T6" fmla="*/ 0 w 2"/>
                <a:gd name="T7" fmla="*/ 0 h 3"/>
                <a:gd name="T8" fmla="*/ 0 w 2"/>
                <a:gd name="T9" fmla="*/ 1 h 3"/>
                <a:gd name="T10" fmla="*/ 0 w 2"/>
                <a:gd name="T11" fmla="*/ 1 h 3"/>
                <a:gd name="T12" fmla="*/ 0 w 2"/>
                <a:gd name="T13" fmla="*/ 1 h 3"/>
                <a:gd name="T14" fmla="*/ 0 w 2"/>
                <a:gd name="T15" fmla="*/ 1 h 3"/>
                <a:gd name="T16" fmla="*/ 0 w 2"/>
                <a:gd name="T17" fmla="*/ 1 h 3"/>
                <a:gd name="T18" fmla="*/ 0 w 2"/>
                <a:gd name="T19" fmla="*/ 1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0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1"/>
                  </a:moveTo>
                  <a:lnTo>
                    <a:pt x="2" y="1"/>
                  </a:lnTo>
                  <a:lnTo>
                    <a:pt x="1" y="0"/>
                  </a:lnTo>
                  <a:lnTo>
                    <a:pt x="0" y="0"/>
                  </a:lnTo>
                  <a:lnTo>
                    <a:pt x="0" y="1"/>
                  </a:lnTo>
                  <a:lnTo>
                    <a:pt x="0" y="2"/>
                  </a:lnTo>
                  <a:lnTo>
                    <a:pt x="1" y="3"/>
                  </a:lnTo>
                  <a:lnTo>
                    <a:pt x="2" y="3"/>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7" name="Freeform 4910"/>
            <p:cNvSpPr>
              <a:spLocks/>
            </p:cNvSpPr>
            <p:nvPr/>
          </p:nvSpPr>
          <p:spPr bwMode="auto">
            <a:xfrm>
              <a:off x="3418" y="2116"/>
              <a:ext cx="20" cy="16"/>
            </a:xfrm>
            <a:custGeom>
              <a:avLst/>
              <a:gdLst>
                <a:gd name="T0" fmla="*/ 2 w 26"/>
                <a:gd name="T1" fmla="*/ 3 h 19"/>
                <a:gd name="T2" fmla="*/ 2 w 26"/>
                <a:gd name="T3" fmla="*/ 3 h 19"/>
                <a:gd name="T4" fmla="*/ 2 w 26"/>
                <a:gd name="T5" fmla="*/ 3 h 19"/>
                <a:gd name="T6" fmla="*/ 2 w 26"/>
                <a:gd name="T7" fmla="*/ 3 h 19"/>
                <a:gd name="T8" fmla="*/ 2 w 26"/>
                <a:gd name="T9" fmla="*/ 3 h 19"/>
                <a:gd name="T10" fmla="*/ 2 w 26"/>
                <a:gd name="T11" fmla="*/ 3 h 19"/>
                <a:gd name="T12" fmla="*/ 2 w 26"/>
                <a:gd name="T13" fmla="*/ 3 h 19"/>
                <a:gd name="T14" fmla="*/ 2 w 26"/>
                <a:gd name="T15" fmla="*/ 3 h 19"/>
                <a:gd name="T16" fmla="*/ 2 w 26"/>
                <a:gd name="T17" fmla="*/ 3 h 19"/>
                <a:gd name="T18" fmla="*/ 2 w 26"/>
                <a:gd name="T19" fmla="*/ 3 h 19"/>
                <a:gd name="T20" fmla="*/ 2 w 26"/>
                <a:gd name="T21" fmla="*/ 3 h 19"/>
                <a:gd name="T22" fmla="*/ 2 w 26"/>
                <a:gd name="T23" fmla="*/ 3 h 19"/>
                <a:gd name="T24" fmla="*/ 2 w 26"/>
                <a:gd name="T25" fmla="*/ 3 h 19"/>
                <a:gd name="T26" fmla="*/ 2 w 26"/>
                <a:gd name="T27" fmla="*/ 3 h 19"/>
                <a:gd name="T28" fmla="*/ 2 w 26"/>
                <a:gd name="T29" fmla="*/ 3 h 19"/>
                <a:gd name="T30" fmla="*/ 2 w 26"/>
                <a:gd name="T31" fmla="*/ 3 h 19"/>
                <a:gd name="T32" fmla="*/ 2 w 26"/>
                <a:gd name="T33" fmla="*/ 1 h 19"/>
                <a:gd name="T34" fmla="*/ 2 w 26"/>
                <a:gd name="T35" fmla="*/ 1 h 19"/>
                <a:gd name="T36" fmla="*/ 2 w 26"/>
                <a:gd name="T37" fmla="*/ 0 h 19"/>
                <a:gd name="T38" fmla="*/ 2 w 26"/>
                <a:gd name="T39" fmla="*/ 0 h 19"/>
                <a:gd name="T40" fmla="*/ 2 w 26"/>
                <a:gd name="T41" fmla="*/ 1 h 19"/>
                <a:gd name="T42" fmla="*/ 2 w 26"/>
                <a:gd name="T43" fmla="*/ 1 h 19"/>
                <a:gd name="T44" fmla="*/ 0 w 26"/>
                <a:gd name="T45" fmla="*/ 2 h 19"/>
                <a:gd name="T46" fmla="*/ 0 w 26"/>
                <a:gd name="T47" fmla="*/ 2 h 19"/>
                <a:gd name="T48" fmla="*/ 1 w 26"/>
                <a:gd name="T49" fmla="*/ 2 h 19"/>
                <a:gd name="T50" fmla="*/ 1 w 26"/>
                <a:gd name="T51" fmla="*/ 2 h 19"/>
                <a:gd name="T52" fmla="*/ 2 w 26"/>
                <a:gd name="T53" fmla="*/ 2 h 19"/>
                <a:gd name="T54" fmla="*/ 2 w 26"/>
                <a:gd name="T55" fmla="*/ 3 h 19"/>
                <a:gd name="T56" fmla="*/ 2 w 26"/>
                <a:gd name="T57" fmla="*/ 3 h 19"/>
                <a:gd name="T58" fmla="*/ 2 w 26"/>
                <a:gd name="T59" fmla="*/ 3 h 19"/>
                <a:gd name="T60" fmla="*/ 2 w 26"/>
                <a:gd name="T61" fmla="*/ 3 h 19"/>
                <a:gd name="T62" fmla="*/ 2 w 26"/>
                <a:gd name="T63" fmla="*/ 3 h 19"/>
                <a:gd name="T64" fmla="*/ 2 w 26"/>
                <a:gd name="T65" fmla="*/ 3 h 19"/>
                <a:gd name="T66" fmla="*/ 2 w 26"/>
                <a:gd name="T67" fmla="*/ 3 h 19"/>
                <a:gd name="T68" fmla="*/ 2 w 26"/>
                <a:gd name="T69" fmla="*/ 3 h 19"/>
                <a:gd name="T70" fmla="*/ 2 w 26"/>
                <a:gd name="T71" fmla="*/ 3 h 19"/>
                <a:gd name="T72" fmla="*/ 2 w 26"/>
                <a:gd name="T73" fmla="*/ 3 h 19"/>
                <a:gd name="T74" fmla="*/ 2 w 26"/>
                <a:gd name="T75" fmla="*/ 3 h 19"/>
                <a:gd name="T76" fmla="*/ 2 w 26"/>
                <a:gd name="T77" fmla="*/ 3 h 19"/>
                <a:gd name="T78" fmla="*/ 2 w 26"/>
                <a:gd name="T79" fmla="*/ 3 h 19"/>
                <a:gd name="T80" fmla="*/ 2 w 26"/>
                <a:gd name="T81" fmla="*/ 3 h 19"/>
                <a:gd name="T82" fmla="*/ 2 w 26"/>
                <a:gd name="T83" fmla="*/ 3 h 19"/>
                <a:gd name="T84" fmla="*/ 2 w 26"/>
                <a:gd name="T85" fmla="*/ 3 h 19"/>
                <a:gd name="T86" fmla="*/ 2 w 26"/>
                <a:gd name="T87" fmla="*/ 3 h 19"/>
                <a:gd name="T88" fmla="*/ 2 w 26"/>
                <a:gd name="T89" fmla="*/ 3 h 19"/>
                <a:gd name="T90" fmla="*/ 2 w 26"/>
                <a:gd name="T91" fmla="*/ 3 h 19"/>
                <a:gd name="T92" fmla="*/ 2 w 26"/>
                <a:gd name="T93" fmla="*/ 3 h 19"/>
                <a:gd name="T94" fmla="*/ 2 w 26"/>
                <a:gd name="T95" fmla="*/ 3 h 19"/>
                <a:gd name="T96" fmla="*/ 2 w 26"/>
                <a:gd name="T97" fmla="*/ 3 h 19"/>
                <a:gd name="T98" fmla="*/ 2 w 26"/>
                <a:gd name="T99" fmla="*/ 3 h 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19"/>
                <a:gd name="T152" fmla="*/ 26 w 26"/>
                <a:gd name="T153" fmla="*/ 19 h 1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19">
                  <a:moveTo>
                    <a:pt x="21" y="13"/>
                  </a:moveTo>
                  <a:lnTo>
                    <a:pt x="21" y="13"/>
                  </a:lnTo>
                  <a:lnTo>
                    <a:pt x="20" y="10"/>
                  </a:lnTo>
                  <a:lnTo>
                    <a:pt x="20" y="8"/>
                  </a:lnTo>
                  <a:lnTo>
                    <a:pt x="20" y="7"/>
                  </a:lnTo>
                  <a:lnTo>
                    <a:pt x="19" y="6"/>
                  </a:lnTo>
                  <a:lnTo>
                    <a:pt x="17" y="6"/>
                  </a:lnTo>
                  <a:lnTo>
                    <a:pt x="15" y="5"/>
                  </a:lnTo>
                  <a:lnTo>
                    <a:pt x="14" y="5"/>
                  </a:lnTo>
                  <a:lnTo>
                    <a:pt x="12" y="4"/>
                  </a:lnTo>
                  <a:lnTo>
                    <a:pt x="10" y="4"/>
                  </a:lnTo>
                  <a:lnTo>
                    <a:pt x="9" y="3"/>
                  </a:lnTo>
                  <a:lnTo>
                    <a:pt x="7" y="1"/>
                  </a:lnTo>
                  <a:lnTo>
                    <a:pt x="7" y="0"/>
                  </a:lnTo>
                  <a:lnTo>
                    <a:pt x="6" y="0"/>
                  </a:lnTo>
                  <a:lnTo>
                    <a:pt x="2" y="1"/>
                  </a:lnTo>
                  <a:lnTo>
                    <a:pt x="0" y="2"/>
                  </a:lnTo>
                  <a:lnTo>
                    <a:pt x="1" y="2"/>
                  </a:lnTo>
                  <a:lnTo>
                    <a:pt x="3" y="2"/>
                  </a:lnTo>
                  <a:lnTo>
                    <a:pt x="5" y="3"/>
                  </a:lnTo>
                  <a:lnTo>
                    <a:pt x="8" y="6"/>
                  </a:lnTo>
                  <a:lnTo>
                    <a:pt x="9" y="8"/>
                  </a:lnTo>
                  <a:lnTo>
                    <a:pt x="11" y="10"/>
                  </a:lnTo>
                  <a:lnTo>
                    <a:pt x="15" y="10"/>
                  </a:lnTo>
                  <a:lnTo>
                    <a:pt x="16" y="10"/>
                  </a:lnTo>
                  <a:lnTo>
                    <a:pt x="18" y="12"/>
                  </a:lnTo>
                  <a:lnTo>
                    <a:pt x="19" y="14"/>
                  </a:lnTo>
                  <a:lnTo>
                    <a:pt x="20" y="16"/>
                  </a:lnTo>
                  <a:lnTo>
                    <a:pt x="23" y="18"/>
                  </a:lnTo>
                  <a:lnTo>
                    <a:pt x="24" y="19"/>
                  </a:lnTo>
                  <a:lnTo>
                    <a:pt x="25" y="18"/>
                  </a:lnTo>
                  <a:lnTo>
                    <a:pt x="26" y="17"/>
                  </a:lnTo>
                  <a:lnTo>
                    <a:pt x="25" y="16"/>
                  </a:lnTo>
                  <a:lnTo>
                    <a:pt x="24" y="16"/>
                  </a:lnTo>
                  <a:lnTo>
                    <a:pt x="21" y="1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8" name="Freeform 4911"/>
            <p:cNvSpPr>
              <a:spLocks/>
            </p:cNvSpPr>
            <p:nvPr/>
          </p:nvSpPr>
          <p:spPr bwMode="auto">
            <a:xfrm>
              <a:off x="3424" y="2166"/>
              <a:ext cx="36" cy="10"/>
            </a:xfrm>
            <a:custGeom>
              <a:avLst/>
              <a:gdLst>
                <a:gd name="T0" fmla="*/ 2 w 44"/>
                <a:gd name="T1" fmla="*/ 1 h 13"/>
                <a:gd name="T2" fmla="*/ 2 w 44"/>
                <a:gd name="T3" fmla="*/ 1 h 13"/>
                <a:gd name="T4" fmla="*/ 2 w 44"/>
                <a:gd name="T5" fmla="*/ 0 h 13"/>
                <a:gd name="T6" fmla="*/ 2 w 44"/>
                <a:gd name="T7" fmla="*/ 0 h 13"/>
                <a:gd name="T8" fmla="*/ 2 w 44"/>
                <a:gd name="T9" fmla="*/ 2 h 13"/>
                <a:gd name="T10" fmla="*/ 2 w 44"/>
                <a:gd name="T11" fmla="*/ 2 h 13"/>
                <a:gd name="T12" fmla="*/ 2 w 44"/>
                <a:gd name="T13" fmla="*/ 2 h 13"/>
                <a:gd name="T14" fmla="*/ 1 w 44"/>
                <a:gd name="T15" fmla="*/ 2 h 13"/>
                <a:gd name="T16" fmla="*/ 1 w 44"/>
                <a:gd name="T17" fmla="*/ 2 h 13"/>
                <a:gd name="T18" fmla="*/ 0 w 44"/>
                <a:gd name="T19" fmla="*/ 2 h 13"/>
                <a:gd name="T20" fmla="*/ 1 w 44"/>
                <a:gd name="T21" fmla="*/ 2 h 13"/>
                <a:gd name="T22" fmla="*/ 2 w 44"/>
                <a:gd name="T23" fmla="*/ 2 h 13"/>
                <a:gd name="T24" fmla="*/ 2 w 44"/>
                <a:gd name="T25" fmla="*/ 2 h 13"/>
                <a:gd name="T26" fmla="*/ 2 w 44"/>
                <a:gd name="T27" fmla="*/ 2 h 13"/>
                <a:gd name="T28" fmla="*/ 2 w 44"/>
                <a:gd name="T29" fmla="*/ 2 h 13"/>
                <a:gd name="T30" fmla="*/ 2 w 44"/>
                <a:gd name="T31" fmla="*/ 2 h 13"/>
                <a:gd name="T32" fmla="*/ 2 w 44"/>
                <a:gd name="T33" fmla="*/ 2 h 13"/>
                <a:gd name="T34" fmla="*/ 2 w 44"/>
                <a:gd name="T35" fmla="*/ 2 h 13"/>
                <a:gd name="T36" fmla="*/ 2 w 44"/>
                <a:gd name="T37" fmla="*/ 2 h 13"/>
                <a:gd name="T38" fmla="*/ 2 w 44"/>
                <a:gd name="T39" fmla="*/ 2 h 13"/>
                <a:gd name="T40" fmla="*/ 2 w 44"/>
                <a:gd name="T41" fmla="*/ 2 h 13"/>
                <a:gd name="T42" fmla="*/ 2 w 44"/>
                <a:gd name="T43" fmla="*/ 2 h 13"/>
                <a:gd name="T44" fmla="*/ 5 w 44"/>
                <a:gd name="T45" fmla="*/ 2 h 13"/>
                <a:gd name="T46" fmla="*/ 5 w 44"/>
                <a:gd name="T47" fmla="*/ 2 h 13"/>
                <a:gd name="T48" fmla="*/ 5 w 44"/>
                <a:gd name="T49" fmla="*/ 2 h 13"/>
                <a:gd name="T50" fmla="*/ 5 w 44"/>
                <a:gd name="T51" fmla="*/ 2 h 13"/>
                <a:gd name="T52" fmla="*/ 5 w 44"/>
                <a:gd name="T53" fmla="*/ 2 h 13"/>
                <a:gd name="T54" fmla="*/ 5 w 44"/>
                <a:gd name="T55" fmla="*/ 2 h 13"/>
                <a:gd name="T56" fmla="*/ 5 w 44"/>
                <a:gd name="T57" fmla="*/ 2 h 13"/>
                <a:gd name="T58" fmla="*/ 5 w 44"/>
                <a:gd name="T59" fmla="*/ 2 h 13"/>
                <a:gd name="T60" fmla="*/ 5 w 44"/>
                <a:gd name="T61" fmla="*/ 2 h 13"/>
                <a:gd name="T62" fmla="*/ 4 w 44"/>
                <a:gd name="T63" fmla="*/ 2 h 13"/>
                <a:gd name="T64" fmla="*/ 4 w 44"/>
                <a:gd name="T65" fmla="*/ 2 h 13"/>
                <a:gd name="T66" fmla="*/ 4 w 44"/>
                <a:gd name="T67" fmla="*/ 2 h 13"/>
                <a:gd name="T68" fmla="*/ 4 w 44"/>
                <a:gd name="T69" fmla="*/ 2 h 13"/>
                <a:gd name="T70" fmla="*/ 4 w 44"/>
                <a:gd name="T71" fmla="*/ 2 h 13"/>
                <a:gd name="T72" fmla="*/ 4 w 44"/>
                <a:gd name="T73" fmla="*/ 2 h 13"/>
                <a:gd name="T74" fmla="*/ 4 w 44"/>
                <a:gd name="T75" fmla="*/ 2 h 13"/>
                <a:gd name="T76" fmla="*/ 4 w 44"/>
                <a:gd name="T77" fmla="*/ 2 h 13"/>
                <a:gd name="T78" fmla="*/ 4 w 44"/>
                <a:gd name="T79" fmla="*/ 2 h 13"/>
                <a:gd name="T80" fmla="*/ 4 w 44"/>
                <a:gd name="T81" fmla="*/ 2 h 13"/>
                <a:gd name="T82" fmla="*/ 3 w 44"/>
                <a:gd name="T83" fmla="*/ 2 h 13"/>
                <a:gd name="T84" fmla="*/ 3 w 44"/>
                <a:gd name="T85" fmla="*/ 2 h 13"/>
                <a:gd name="T86" fmla="*/ 2 w 44"/>
                <a:gd name="T87" fmla="*/ 2 h 13"/>
                <a:gd name="T88" fmla="*/ 2 w 44"/>
                <a:gd name="T89" fmla="*/ 2 h 13"/>
                <a:gd name="T90" fmla="*/ 2 w 44"/>
                <a:gd name="T91" fmla="*/ 2 h 13"/>
                <a:gd name="T92" fmla="*/ 2 w 44"/>
                <a:gd name="T93" fmla="*/ 2 h 13"/>
                <a:gd name="T94" fmla="*/ 2 w 44"/>
                <a:gd name="T95" fmla="*/ 2 h 13"/>
                <a:gd name="T96" fmla="*/ 2 w 44"/>
                <a:gd name="T97" fmla="*/ 2 h 13"/>
                <a:gd name="T98" fmla="*/ 2 w 44"/>
                <a:gd name="T99" fmla="*/ 2 h 13"/>
                <a:gd name="T100" fmla="*/ 2 w 44"/>
                <a:gd name="T101" fmla="*/ 2 h 13"/>
                <a:gd name="T102" fmla="*/ 2 w 44"/>
                <a:gd name="T103" fmla="*/ 2 h 13"/>
                <a:gd name="T104" fmla="*/ 2 w 44"/>
                <a:gd name="T105" fmla="*/ 2 h 13"/>
                <a:gd name="T106" fmla="*/ 2 w 44"/>
                <a:gd name="T107" fmla="*/ 2 h 13"/>
                <a:gd name="T108" fmla="*/ 2 w 44"/>
                <a:gd name="T109" fmla="*/ 1 h 13"/>
                <a:gd name="T110" fmla="*/ 2 w 44"/>
                <a:gd name="T111" fmla="*/ 1 h 13"/>
                <a:gd name="T112" fmla="*/ 2 w 44"/>
                <a:gd name="T113" fmla="*/ 1 h 13"/>
                <a:gd name="T114" fmla="*/ 2 w 44"/>
                <a:gd name="T115" fmla="*/ 2 h 13"/>
                <a:gd name="T116" fmla="*/ 2 w 44"/>
                <a:gd name="T117" fmla="*/ 2 h 13"/>
                <a:gd name="T118" fmla="*/ 2 w 44"/>
                <a:gd name="T119" fmla="*/ 2 h 13"/>
                <a:gd name="T120" fmla="*/ 2 w 44"/>
                <a:gd name="T121" fmla="*/ 1 h 13"/>
                <a:gd name="T122" fmla="*/ 2 w 44"/>
                <a:gd name="T123" fmla="*/ 1 h 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
                <a:gd name="T187" fmla="*/ 0 h 13"/>
                <a:gd name="T188" fmla="*/ 44 w 44"/>
                <a:gd name="T189" fmla="*/ 13 h 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 h="13">
                  <a:moveTo>
                    <a:pt x="5" y="1"/>
                  </a:moveTo>
                  <a:lnTo>
                    <a:pt x="5" y="1"/>
                  </a:lnTo>
                  <a:lnTo>
                    <a:pt x="5" y="0"/>
                  </a:lnTo>
                  <a:lnTo>
                    <a:pt x="3" y="0"/>
                  </a:lnTo>
                  <a:lnTo>
                    <a:pt x="2" y="2"/>
                  </a:lnTo>
                  <a:lnTo>
                    <a:pt x="2" y="3"/>
                  </a:lnTo>
                  <a:lnTo>
                    <a:pt x="1" y="4"/>
                  </a:lnTo>
                  <a:lnTo>
                    <a:pt x="0" y="6"/>
                  </a:lnTo>
                  <a:lnTo>
                    <a:pt x="1" y="7"/>
                  </a:lnTo>
                  <a:lnTo>
                    <a:pt x="2" y="7"/>
                  </a:lnTo>
                  <a:lnTo>
                    <a:pt x="13" y="9"/>
                  </a:lnTo>
                  <a:lnTo>
                    <a:pt x="19" y="11"/>
                  </a:lnTo>
                  <a:lnTo>
                    <a:pt x="20" y="11"/>
                  </a:lnTo>
                  <a:lnTo>
                    <a:pt x="20" y="12"/>
                  </a:lnTo>
                  <a:lnTo>
                    <a:pt x="20" y="13"/>
                  </a:lnTo>
                  <a:lnTo>
                    <a:pt x="22" y="13"/>
                  </a:lnTo>
                  <a:lnTo>
                    <a:pt x="42" y="12"/>
                  </a:lnTo>
                  <a:lnTo>
                    <a:pt x="43" y="11"/>
                  </a:lnTo>
                  <a:lnTo>
                    <a:pt x="44" y="10"/>
                  </a:lnTo>
                  <a:lnTo>
                    <a:pt x="44" y="9"/>
                  </a:lnTo>
                  <a:lnTo>
                    <a:pt x="44" y="8"/>
                  </a:lnTo>
                  <a:lnTo>
                    <a:pt x="43" y="8"/>
                  </a:lnTo>
                  <a:lnTo>
                    <a:pt x="38" y="9"/>
                  </a:lnTo>
                  <a:lnTo>
                    <a:pt x="37" y="10"/>
                  </a:lnTo>
                  <a:lnTo>
                    <a:pt x="37" y="9"/>
                  </a:lnTo>
                  <a:lnTo>
                    <a:pt x="36" y="8"/>
                  </a:lnTo>
                  <a:lnTo>
                    <a:pt x="36" y="7"/>
                  </a:lnTo>
                  <a:lnTo>
                    <a:pt x="33" y="7"/>
                  </a:lnTo>
                  <a:lnTo>
                    <a:pt x="29" y="7"/>
                  </a:lnTo>
                  <a:lnTo>
                    <a:pt x="25" y="6"/>
                  </a:lnTo>
                  <a:lnTo>
                    <a:pt x="20" y="6"/>
                  </a:lnTo>
                  <a:lnTo>
                    <a:pt x="15" y="6"/>
                  </a:lnTo>
                  <a:lnTo>
                    <a:pt x="13" y="4"/>
                  </a:lnTo>
                  <a:lnTo>
                    <a:pt x="10" y="3"/>
                  </a:lnTo>
                  <a:lnTo>
                    <a:pt x="11" y="3"/>
                  </a:lnTo>
                  <a:lnTo>
                    <a:pt x="11" y="2"/>
                  </a:lnTo>
                  <a:lnTo>
                    <a:pt x="11" y="1"/>
                  </a:lnTo>
                  <a:lnTo>
                    <a:pt x="9" y="1"/>
                  </a:lnTo>
                  <a:lnTo>
                    <a:pt x="7" y="2"/>
                  </a:lnTo>
                  <a:lnTo>
                    <a:pt x="5" y="2"/>
                  </a:lnTo>
                  <a:lnTo>
                    <a:pt x="5"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89" name="Freeform 4912"/>
            <p:cNvSpPr>
              <a:spLocks/>
            </p:cNvSpPr>
            <p:nvPr/>
          </p:nvSpPr>
          <p:spPr bwMode="auto">
            <a:xfrm>
              <a:off x="3470" y="2166"/>
              <a:ext cx="2" cy="3"/>
            </a:xfrm>
            <a:custGeom>
              <a:avLst/>
              <a:gdLst>
                <a:gd name="T0" fmla="*/ 1 w 2"/>
                <a:gd name="T1" fmla="*/ 0 h 5"/>
                <a:gd name="T2" fmla="*/ 1 w 2"/>
                <a:gd name="T3" fmla="*/ 0 h 5"/>
                <a:gd name="T4" fmla="*/ 0 w 2"/>
                <a:gd name="T5" fmla="*/ 1 h 5"/>
                <a:gd name="T6" fmla="*/ 1 w 2"/>
                <a:gd name="T7" fmla="*/ 1 h 5"/>
                <a:gd name="T8" fmla="*/ 1 w 2"/>
                <a:gd name="T9" fmla="*/ 1 h 5"/>
                <a:gd name="T10" fmla="*/ 1 w 2"/>
                <a:gd name="T11" fmla="*/ 1 h 5"/>
                <a:gd name="T12" fmla="*/ 1 w 2"/>
                <a:gd name="T13" fmla="*/ 1 h 5"/>
                <a:gd name="T14" fmla="*/ 1 w 2"/>
                <a:gd name="T15" fmla="*/ 1 h 5"/>
                <a:gd name="T16" fmla="*/ 1 w 2"/>
                <a:gd name="T17" fmla="*/ 1 h 5"/>
                <a:gd name="T18" fmla="*/ 2 w 2"/>
                <a:gd name="T19" fmla="*/ 1 h 5"/>
                <a:gd name="T20" fmla="*/ 2 w 2"/>
                <a:gd name="T21" fmla="*/ 1 h 5"/>
                <a:gd name="T22" fmla="*/ 2 w 2"/>
                <a:gd name="T23" fmla="*/ 1 h 5"/>
                <a:gd name="T24" fmla="*/ 1 w 2"/>
                <a:gd name="T25" fmla="*/ 1 h 5"/>
                <a:gd name="T26" fmla="*/ 2 w 2"/>
                <a:gd name="T27" fmla="*/ 1 h 5"/>
                <a:gd name="T28" fmla="*/ 2 w 2"/>
                <a:gd name="T29" fmla="*/ 1 h 5"/>
                <a:gd name="T30" fmla="*/ 2 w 2"/>
                <a:gd name="T31" fmla="*/ 0 h 5"/>
                <a:gd name="T32" fmla="*/ 1 w 2"/>
                <a:gd name="T33" fmla="*/ 0 h 5"/>
                <a:gd name="T34" fmla="*/ 1 w 2"/>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
                <a:gd name="T55" fmla="*/ 0 h 5"/>
                <a:gd name="T56" fmla="*/ 2 w 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 h="5">
                  <a:moveTo>
                    <a:pt x="1" y="0"/>
                  </a:moveTo>
                  <a:lnTo>
                    <a:pt x="1" y="0"/>
                  </a:lnTo>
                  <a:lnTo>
                    <a:pt x="0" y="2"/>
                  </a:lnTo>
                  <a:lnTo>
                    <a:pt x="1" y="4"/>
                  </a:lnTo>
                  <a:lnTo>
                    <a:pt x="1" y="5"/>
                  </a:lnTo>
                  <a:lnTo>
                    <a:pt x="2" y="4"/>
                  </a:lnTo>
                  <a:lnTo>
                    <a:pt x="2" y="3"/>
                  </a:lnTo>
                  <a:lnTo>
                    <a:pt x="1" y="2"/>
                  </a:lnTo>
                  <a:lnTo>
                    <a:pt x="2" y="1"/>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0" name="Freeform 4913"/>
            <p:cNvSpPr>
              <a:spLocks/>
            </p:cNvSpPr>
            <p:nvPr/>
          </p:nvSpPr>
          <p:spPr bwMode="auto">
            <a:xfrm>
              <a:off x="3478" y="2155"/>
              <a:ext cx="7" cy="7"/>
            </a:xfrm>
            <a:custGeom>
              <a:avLst/>
              <a:gdLst>
                <a:gd name="T0" fmla="*/ 2 w 9"/>
                <a:gd name="T1" fmla="*/ 2 h 9"/>
                <a:gd name="T2" fmla="*/ 2 w 9"/>
                <a:gd name="T3" fmla="*/ 2 h 9"/>
                <a:gd name="T4" fmla="*/ 2 w 9"/>
                <a:gd name="T5" fmla="*/ 2 h 9"/>
                <a:gd name="T6" fmla="*/ 2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0 h 9"/>
                <a:gd name="T20" fmla="*/ 2 w 9"/>
                <a:gd name="T21" fmla="*/ 0 h 9"/>
                <a:gd name="T22" fmla="*/ 2 w 9"/>
                <a:gd name="T23" fmla="*/ 0 h 9"/>
                <a:gd name="T24" fmla="*/ 2 w 9"/>
                <a:gd name="T25" fmla="*/ 0 h 9"/>
                <a:gd name="T26" fmla="*/ 2 w 9"/>
                <a:gd name="T27" fmla="*/ 1 h 9"/>
                <a:gd name="T28" fmla="*/ 2 w 9"/>
                <a:gd name="T29" fmla="*/ 2 h 9"/>
                <a:gd name="T30" fmla="*/ 0 w 9"/>
                <a:gd name="T31" fmla="*/ 2 h 9"/>
                <a:gd name="T32" fmla="*/ 0 w 9"/>
                <a:gd name="T33" fmla="*/ 2 h 9"/>
                <a:gd name="T34" fmla="*/ 1 w 9"/>
                <a:gd name="T35" fmla="*/ 2 h 9"/>
                <a:gd name="T36" fmla="*/ 1 w 9"/>
                <a:gd name="T37" fmla="*/ 2 h 9"/>
                <a:gd name="T38" fmla="*/ 2 w 9"/>
                <a:gd name="T39" fmla="*/ 2 h 9"/>
                <a:gd name="T40" fmla="*/ 2 w 9"/>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9"/>
                <a:gd name="T65" fmla="*/ 9 w 9"/>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9">
                  <a:moveTo>
                    <a:pt x="2" y="9"/>
                  </a:moveTo>
                  <a:lnTo>
                    <a:pt x="2" y="9"/>
                  </a:lnTo>
                  <a:lnTo>
                    <a:pt x="4" y="8"/>
                  </a:lnTo>
                  <a:lnTo>
                    <a:pt x="5" y="8"/>
                  </a:lnTo>
                  <a:lnTo>
                    <a:pt x="6" y="7"/>
                  </a:lnTo>
                  <a:lnTo>
                    <a:pt x="6" y="5"/>
                  </a:lnTo>
                  <a:lnTo>
                    <a:pt x="9" y="2"/>
                  </a:lnTo>
                  <a:lnTo>
                    <a:pt x="9" y="0"/>
                  </a:lnTo>
                  <a:lnTo>
                    <a:pt x="6" y="0"/>
                  </a:lnTo>
                  <a:lnTo>
                    <a:pt x="4" y="1"/>
                  </a:lnTo>
                  <a:lnTo>
                    <a:pt x="2" y="3"/>
                  </a:lnTo>
                  <a:lnTo>
                    <a:pt x="0" y="7"/>
                  </a:lnTo>
                  <a:lnTo>
                    <a:pt x="1" y="9"/>
                  </a:lnTo>
                  <a:lnTo>
                    <a:pt x="2" y="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1" name="Freeform 4914"/>
            <p:cNvSpPr>
              <a:spLocks/>
            </p:cNvSpPr>
            <p:nvPr/>
          </p:nvSpPr>
          <p:spPr bwMode="auto">
            <a:xfrm>
              <a:off x="3435" y="2150"/>
              <a:ext cx="2" cy="1"/>
            </a:xfrm>
            <a:custGeom>
              <a:avLst/>
              <a:gdLst>
                <a:gd name="T0" fmla="*/ 2 w 2"/>
                <a:gd name="T1" fmla="*/ 1 h 1"/>
                <a:gd name="T2" fmla="*/ 2 w 2"/>
                <a:gd name="T3" fmla="*/ 1 h 1"/>
                <a:gd name="T4" fmla="*/ 2 w 2"/>
                <a:gd name="T5" fmla="*/ 0 h 1"/>
                <a:gd name="T6" fmla="*/ 2 w 2"/>
                <a:gd name="T7" fmla="*/ 0 h 1"/>
                <a:gd name="T8" fmla="*/ 1 w 2"/>
                <a:gd name="T9" fmla="*/ 0 h 1"/>
                <a:gd name="T10" fmla="*/ 1 w 2"/>
                <a:gd name="T11" fmla="*/ 0 h 1"/>
                <a:gd name="T12" fmla="*/ 0 w 2"/>
                <a:gd name="T13" fmla="*/ 1 h 1"/>
                <a:gd name="T14" fmla="*/ 2 w 2"/>
                <a:gd name="T15" fmla="*/ 1 h 1"/>
                <a:gd name="T16" fmla="*/ 2 w 2"/>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2" y="1"/>
                  </a:moveTo>
                  <a:lnTo>
                    <a:pt x="2" y="1"/>
                  </a:lnTo>
                  <a:lnTo>
                    <a:pt x="2" y="0"/>
                  </a:lnTo>
                  <a:lnTo>
                    <a:pt x="1" y="0"/>
                  </a:lnTo>
                  <a:lnTo>
                    <a:pt x="0" y="1"/>
                  </a:lnTo>
                  <a:lnTo>
                    <a:pt x="2"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2" name="Freeform 4915"/>
            <p:cNvSpPr>
              <a:spLocks/>
            </p:cNvSpPr>
            <p:nvPr/>
          </p:nvSpPr>
          <p:spPr bwMode="auto">
            <a:xfrm>
              <a:off x="3449" y="215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1 h 3"/>
                <a:gd name="T14" fmla="*/ 0 w 1"/>
                <a:gd name="T15" fmla="*/ 0 h 3"/>
                <a:gd name="T16" fmla="*/ 0 w 1"/>
                <a:gd name="T17" fmla="*/ 1 h 3"/>
                <a:gd name="T18" fmla="*/ 0 w 1"/>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1"/>
                  </a:moveTo>
                  <a:lnTo>
                    <a:pt x="0" y="1"/>
                  </a:lnTo>
                  <a:lnTo>
                    <a:pt x="1" y="2"/>
                  </a:lnTo>
                  <a:lnTo>
                    <a:pt x="1" y="3"/>
                  </a:lnTo>
                  <a:lnTo>
                    <a:pt x="1" y="2"/>
                  </a:lnTo>
                  <a:lnTo>
                    <a:pt x="1" y="1"/>
                  </a:lnTo>
                  <a:lnTo>
                    <a:pt x="0"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3" name="Freeform 4916"/>
            <p:cNvSpPr>
              <a:spLocks/>
            </p:cNvSpPr>
            <p:nvPr/>
          </p:nvSpPr>
          <p:spPr bwMode="auto">
            <a:xfrm>
              <a:off x="3449" y="2143"/>
              <a:ext cx="2" cy="3"/>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1 h 4"/>
                <a:gd name="T14" fmla="*/ 1 w 4"/>
                <a:gd name="T15" fmla="*/ 1 h 4"/>
                <a:gd name="T16" fmla="*/ 1 w 4"/>
                <a:gd name="T17" fmla="*/ 0 h 4"/>
                <a:gd name="T18" fmla="*/ 1 w 4"/>
                <a:gd name="T19" fmla="*/ 0 h 4"/>
                <a:gd name="T20" fmla="*/ 0 w 4"/>
                <a:gd name="T21" fmla="*/ 1 h 4"/>
                <a:gd name="T22" fmla="*/ 0 w 4"/>
                <a:gd name="T23" fmla="*/ 2 h 4"/>
                <a:gd name="T24" fmla="*/ 1 w 4"/>
                <a:gd name="T25" fmla="*/ 2 h 4"/>
                <a:gd name="T26" fmla="*/ 1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1" y="3"/>
                  </a:moveTo>
                  <a:lnTo>
                    <a:pt x="1" y="3"/>
                  </a:lnTo>
                  <a:lnTo>
                    <a:pt x="1" y="4"/>
                  </a:lnTo>
                  <a:lnTo>
                    <a:pt x="3" y="4"/>
                  </a:lnTo>
                  <a:lnTo>
                    <a:pt x="4" y="1"/>
                  </a:lnTo>
                  <a:lnTo>
                    <a:pt x="3" y="0"/>
                  </a:lnTo>
                  <a:lnTo>
                    <a:pt x="0" y="1"/>
                  </a:lnTo>
                  <a:lnTo>
                    <a:pt x="0" y="2"/>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4" name="Freeform 4917"/>
            <p:cNvSpPr>
              <a:spLocks/>
            </p:cNvSpPr>
            <p:nvPr/>
          </p:nvSpPr>
          <p:spPr bwMode="auto">
            <a:xfrm>
              <a:off x="3445" y="2144"/>
              <a:ext cx="2" cy="2"/>
            </a:xfrm>
            <a:custGeom>
              <a:avLst/>
              <a:gdLst>
                <a:gd name="T0" fmla="*/ 1 w 2"/>
                <a:gd name="T1" fmla="*/ 0 h 3"/>
                <a:gd name="T2" fmla="*/ 1 w 2"/>
                <a:gd name="T3" fmla="*/ 0 h 3"/>
                <a:gd name="T4" fmla="*/ 0 w 2"/>
                <a:gd name="T5" fmla="*/ 1 h 3"/>
                <a:gd name="T6" fmla="*/ 0 w 2"/>
                <a:gd name="T7" fmla="*/ 1 h 3"/>
                <a:gd name="T8" fmla="*/ 0 w 2"/>
                <a:gd name="T9" fmla="*/ 1 h 3"/>
                <a:gd name="T10" fmla="*/ 1 w 2"/>
                <a:gd name="T11" fmla="*/ 1 h 3"/>
                <a:gd name="T12" fmla="*/ 2 w 2"/>
                <a:gd name="T13" fmla="*/ 1 h 3"/>
                <a:gd name="T14" fmla="*/ 2 w 2"/>
                <a:gd name="T15" fmla="*/ 1 h 3"/>
                <a:gd name="T16" fmla="*/ 2 w 2"/>
                <a:gd name="T17" fmla="*/ 1 h 3"/>
                <a:gd name="T18" fmla="*/ 2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1"/>
                  </a:lnTo>
                  <a:lnTo>
                    <a:pt x="0" y="2"/>
                  </a:lnTo>
                  <a:lnTo>
                    <a:pt x="1" y="3"/>
                  </a:lnTo>
                  <a:lnTo>
                    <a:pt x="2" y="2"/>
                  </a:lnTo>
                  <a:lnTo>
                    <a:pt x="2" y="1"/>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5" name="Freeform 4918"/>
            <p:cNvSpPr>
              <a:spLocks/>
            </p:cNvSpPr>
            <p:nvPr/>
          </p:nvSpPr>
          <p:spPr bwMode="auto">
            <a:xfrm>
              <a:off x="3424" y="2134"/>
              <a:ext cx="1" cy="1"/>
            </a:xfrm>
            <a:custGeom>
              <a:avLst/>
              <a:gdLst>
                <a:gd name="T0" fmla="*/ 0 w 2"/>
                <a:gd name="T1" fmla="*/ 0 h 2"/>
                <a:gd name="T2" fmla="*/ 0 w 2"/>
                <a:gd name="T3" fmla="*/ 0 h 2"/>
                <a:gd name="T4" fmla="*/ 0 w 2"/>
                <a:gd name="T5" fmla="*/ 1 h 2"/>
                <a:gd name="T6" fmla="*/ 1 w 2"/>
                <a:gd name="T7" fmla="*/ 1 h 2"/>
                <a:gd name="T8" fmla="*/ 1 w 2"/>
                <a:gd name="T9" fmla="*/ 1 h 2"/>
                <a:gd name="T10" fmla="*/ 1 w 2"/>
                <a:gd name="T11" fmla="*/ 1 h 2"/>
                <a:gd name="T12" fmla="*/ 1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0"/>
                  </a:moveTo>
                  <a:lnTo>
                    <a:pt x="0" y="0"/>
                  </a:lnTo>
                  <a:lnTo>
                    <a:pt x="0" y="1"/>
                  </a:lnTo>
                  <a:lnTo>
                    <a:pt x="1" y="2"/>
                  </a:lnTo>
                  <a:lnTo>
                    <a:pt x="2"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6" name="Freeform 4919"/>
            <p:cNvSpPr>
              <a:spLocks/>
            </p:cNvSpPr>
            <p:nvPr/>
          </p:nvSpPr>
          <p:spPr bwMode="auto">
            <a:xfrm>
              <a:off x="3437" y="2116"/>
              <a:ext cx="3" cy="3"/>
            </a:xfrm>
            <a:custGeom>
              <a:avLst/>
              <a:gdLst>
                <a:gd name="T0" fmla="*/ 0 w 3"/>
                <a:gd name="T1" fmla="*/ 2 h 3"/>
                <a:gd name="T2" fmla="*/ 0 w 3"/>
                <a:gd name="T3" fmla="*/ 2 h 3"/>
                <a:gd name="T4" fmla="*/ 0 w 3"/>
                <a:gd name="T5" fmla="*/ 2 h 3"/>
                <a:gd name="T6" fmla="*/ 1 w 3"/>
                <a:gd name="T7" fmla="*/ 3 h 3"/>
                <a:gd name="T8" fmla="*/ 1 w 3"/>
                <a:gd name="T9" fmla="*/ 3 h 3"/>
                <a:gd name="T10" fmla="*/ 3 w 3"/>
                <a:gd name="T11" fmla="*/ 3 h 3"/>
                <a:gd name="T12" fmla="*/ 3 w 3"/>
                <a:gd name="T13" fmla="*/ 2 h 3"/>
                <a:gd name="T14" fmla="*/ 3 w 3"/>
                <a:gd name="T15" fmla="*/ 2 h 3"/>
                <a:gd name="T16" fmla="*/ 0 w 3"/>
                <a:gd name="T17" fmla="*/ 0 h 3"/>
                <a:gd name="T18" fmla="*/ 0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3" y="3"/>
                  </a:lnTo>
                  <a:lnTo>
                    <a:pt x="3" y="2"/>
                  </a:lnTo>
                  <a:lnTo>
                    <a:pt x="0" y="0"/>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7" name="Freeform 4920"/>
            <p:cNvSpPr>
              <a:spLocks/>
            </p:cNvSpPr>
            <p:nvPr/>
          </p:nvSpPr>
          <p:spPr bwMode="auto">
            <a:xfrm>
              <a:off x="3440" y="2132"/>
              <a:ext cx="3" cy="3"/>
            </a:xfrm>
            <a:custGeom>
              <a:avLst/>
              <a:gdLst>
                <a:gd name="T0" fmla="*/ 1 w 3"/>
                <a:gd name="T1" fmla="*/ 2 h 4"/>
                <a:gd name="T2" fmla="*/ 1 w 3"/>
                <a:gd name="T3" fmla="*/ 2 h 4"/>
                <a:gd name="T4" fmla="*/ 2 w 3"/>
                <a:gd name="T5" fmla="*/ 2 h 4"/>
                <a:gd name="T6" fmla="*/ 3 w 3"/>
                <a:gd name="T7" fmla="*/ 2 h 4"/>
                <a:gd name="T8" fmla="*/ 3 w 3"/>
                <a:gd name="T9" fmla="*/ 2 h 4"/>
                <a:gd name="T10" fmla="*/ 3 w 3"/>
                <a:gd name="T11" fmla="*/ 2 h 4"/>
                <a:gd name="T12" fmla="*/ 3 w 3"/>
                <a:gd name="T13" fmla="*/ 2 h 4"/>
                <a:gd name="T14" fmla="*/ 2 w 3"/>
                <a:gd name="T15" fmla="*/ 1 h 4"/>
                <a:gd name="T16" fmla="*/ 2 w 3"/>
                <a:gd name="T17" fmla="*/ 1 h 4"/>
                <a:gd name="T18" fmla="*/ 0 w 3"/>
                <a:gd name="T19" fmla="*/ 0 h 4"/>
                <a:gd name="T20" fmla="*/ 0 w 3"/>
                <a:gd name="T21" fmla="*/ 0 h 4"/>
                <a:gd name="T22" fmla="*/ 1 w 3"/>
                <a:gd name="T23" fmla="*/ 2 h 4"/>
                <a:gd name="T24" fmla="*/ 1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1" y="2"/>
                  </a:moveTo>
                  <a:lnTo>
                    <a:pt x="1" y="2"/>
                  </a:lnTo>
                  <a:lnTo>
                    <a:pt x="2" y="4"/>
                  </a:lnTo>
                  <a:lnTo>
                    <a:pt x="3" y="4"/>
                  </a:lnTo>
                  <a:lnTo>
                    <a:pt x="3" y="2"/>
                  </a:lnTo>
                  <a:lnTo>
                    <a:pt x="2" y="1"/>
                  </a:lnTo>
                  <a:lnTo>
                    <a:pt x="0" y="0"/>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8" name="Freeform 4921"/>
            <p:cNvSpPr>
              <a:spLocks/>
            </p:cNvSpPr>
            <p:nvPr/>
          </p:nvSpPr>
          <p:spPr bwMode="auto">
            <a:xfrm>
              <a:off x="3444" y="2135"/>
              <a:ext cx="3" cy="3"/>
            </a:xfrm>
            <a:custGeom>
              <a:avLst/>
              <a:gdLst>
                <a:gd name="T0" fmla="*/ 2 w 4"/>
                <a:gd name="T1" fmla="*/ 2 h 3"/>
                <a:gd name="T2" fmla="*/ 2 w 4"/>
                <a:gd name="T3" fmla="*/ 2 h 3"/>
                <a:gd name="T4" fmla="*/ 2 w 4"/>
                <a:gd name="T5" fmla="*/ 3 h 3"/>
                <a:gd name="T6" fmla="*/ 2 w 4"/>
                <a:gd name="T7" fmla="*/ 3 h 3"/>
                <a:gd name="T8" fmla="*/ 2 w 4"/>
                <a:gd name="T9" fmla="*/ 2 h 3"/>
                <a:gd name="T10" fmla="*/ 2 w 4"/>
                <a:gd name="T11" fmla="*/ 2 h 3"/>
                <a:gd name="T12" fmla="*/ 1 w 4"/>
                <a:gd name="T13" fmla="*/ 0 h 3"/>
                <a:gd name="T14" fmla="*/ 0 w 4"/>
                <a:gd name="T15" fmla="*/ 0 h 3"/>
                <a:gd name="T16" fmla="*/ 2 w 4"/>
                <a:gd name="T17" fmla="*/ 2 h 3"/>
                <a:gd name="T18" fmla="*/ 2 w 4"/>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2"/>
                  </a:moveTo>
                  <a:lnTo>
                    <a:pt x="2" y="2"/>
                  </a:lnTo>
                  <a:lnTo>
                    <a:pt x="3" y="3"/>
                  </a:lnTo>
                  <a:lnTo>
                    <a:pt x="4" y="3"/>
                  </a:lnTo>
                  <a:lnTo>
                    <a:pt x="3" y="2"/>
                  </a:lnTo>
                  <a:lnTo>
                    <a:pt x="1" y="0"/>
                  </a:lnTo>
                  <a:lnTo>
                    <a:pt x="0" y="0"/>
                  </a:lnTo>
                  <a:lnTo>
                    <a:pt x="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899" name="Freeform 4922"/>
            <p:cNvSpPr>
              <a:spLocks/>
            </p:cNvSpPr>
            <p:nvPr/>
          </p:nvSpPr>
          <p:spPr bwMode="auto">
            <a:xfrm>
              <a:off x="3437" y="2088"/>
              <a:ext cx="4" cy="4"/>
            </a:xfrm>
            <a:custGeom>
              <a:avLst/>
              <a:gdLst>
                <a:gd name="T0" fmla="*/ 2 w 5"/>
                <a:gd name="T1" fmla="*/ 0 h 4"/>
                <a:gd name="T2" fmla="*/ 2 w 5"/>
                <a:gd name="T3" fmla="*/ 0 h 4"/>
                <a:gd name="T4" fmla="*/ 1 w 5"/>
                <a:gd name="T5" fmla="*/ 0 h 4"/>
                <a:gd name="T6" fmla="*/ 0 w 5"/>
                <a:gd name="T7" fmla="*/ 0 h 4"/>
                <a:gd name="T8" fmla="*/ 1 w 5"/>
                <a:gd name="T9" fmla="*/ 1 h 4"/>
                <a:gd name="T10" fmla="*/ 1 w 5"/>
                <a:gd name="T11" fmla="*/ 1 h 4"/>
                <a:gd name="T12" fmla="*/ 2 w 5"/>
                <a:gd name="T13" fmla="*/ 4 h 4"/>
                <a:gd name="T14" fmla="*/ 2 w 5"/>
                <a:gd name="T15" fmla="*/ 4 h 4"/>
                <a:gd name="T16" fmla="*/ 2 w 5"/>
                <a:gd name="T17" fmla="*/ 4 h 4"/>
                <a:gd name="T18" fmla="*/ 2 w 5"/>
                <a:gd name="T19" fmla="*/ 1 h 4"/>
                <a:gd name="T20" fmla="*/ 2 w 5"/>
                <a:gd name="T21" fmla="*/ 0 h 4"/>
                <a:gd name="T22" fmla="*/ 2 w 5"/>
                <a:gd name="T23" fmla="*/ 0 h 4"/>
                <a:gd name="T24" fmla="*/ 2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4" y="0"/>
                  </a:moveTo>
                  <a:lnTo>
                    <a:pt x="4" y="0"/>
                  </a:lnTo>
                  <a:lnTo>
                    <a:pt x="1" y="0"/>
                  </a:lnTo>
                  <a:lnTo>
                    <a:pt x="0" y="0"/>
                  </a:lnTo>
                  <a:lnTo>
                    <a:pt x="1" y="1"/>
                  </a:lnTo>
                  <a:lnTo>
                    <a:pt x="3" y="4"/>
                  </a:lnTo>
                  <a:lnTo>
                    <a:pt x="4" y="4"/>
                  </a:lnTo>
                  <a:lnTo>
                    <a:pt x="5" y="1"/>
                  </a:lnTo>
                  <a:lnTo>
                    <a:pt x="5" y="0"/>
                  </a:lnTo>
                  <a:lnTo>
                    <a:pt x="4"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0" name="Freeform 4923"/>
            <p:cNvSpPr>
              <a:spLocks/>
            </p:cNvSpPr>
            <p:nvPr/>
          </p:nvSpPr>
          <p:spPr bwMode="auto">
            <a:xfrm>
              <a:off x="3455" y="2122"/>
              <a:ext cx="3" cy="7"/>
            </a:xfrm>
            <a:custGeom>
              <a:avLst/>
              <a:gdLst>
                <a:gd name="T0" fmla="*/ 2 w 4"/>
                <a:gd name="T1" fmla="*/ 0 h 9"/>
                <a:gd name="T2" fmla="*/ 2 w 4"/>
                <a:gd name="T3" fmla="*/ 0 h 9"/>
                <a:gd name="T4" fmla="*/ 1 w 4"/>
                <a:gd name="T5" fmla="*/ 0 h 9"/>
                <a:gd name="T6" fmla="*/ 0 w 4"/>
                <a:gd name="T7" fmla="*/ 0 h 9"/>
                <a:gd name="T8" fmla="*/ 0 w 4"/>
                <a:gd name="T9" fmla="*/ 1 h 9"/>
                <a:gd name="T10" fmla="*/ 0 w 4"/>
                <a:gd name="T11" fmla="*/ 1 h 9"/>
                <a:gd name="T12" fmla="*/ 0 w 4"/>
                <a:gd name="T13" fmla="*/ 2 h 9"/>
                <a:gd name="T14" fmla="*/ 1 w 4"/>
                <a:gd name="T15" fmla="*/ 2 h 9"/>
                <a:gd name="T16" fmla="*/ 1 w 4"/>
                <a:gd name="T17" fmla="*/ 2 h 9"/>
                <a:gd name="T18" fmla="*/ 1 w 4"/>
                <a:gd name="T19" fmla="*/ 2 h 9"/>
                <a:gd name="T20" fmla="*/ 2 w 4"/>
                <a:gd name="T21" fmla="*/ 2 h 9"/>
                <a:gd name="T22" fmla="*/ 2 w 4"/>
                <a:gd name="T23" fmla="*/ 2 h 9"/>
                <a:gd name="T24" fmla="*/ 2 w 4"/>
                <a:gd name="T25" fmla="*/ 2 h 9"/>
                <a:gd name="T26" fmla="*/ 2 w 4"/>
                <a:gd name="T27" fmla="*/ 2 h 9"/>
                <a:gd name="T28" fmla="*/ 2 w 4"/>
                <a:gd name="T29" fmla="*/ 2 h 9"/>
                <a:gd name="T30" fmla="*/ 2 w 4"/>
                <a:gd name="T31" fmla="*/ 2 h 9"/>
                <a:gd name="T32" fmla="*/ 2 w 4"/>
                <a:gd name="T33" fmla="*/ 2 h 9"/>
                <a:gd name="T34" fmla="*/ 2 w 4"/>
                <a:gd name="T35" fmla="*/ 1 h 9"/>
                <a:gd name="T36" fmla="*/ 2 w 4"/>
                <a:gd name="T37" fmla="*/ 0 h 9"/>
                <a:gd name="T38" fmla="*/ 2 w 4"/>
                <a:gd name="T39" fmla="*/ 0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9"/>
                <a:gd name="T62" fmla="*/ 4 w 4"/>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9">
                  <a:moveTo>
                    <a:pt x="3" y="0"/>
                  </a:moveTo>
                  <a:lnTo>
                    <a:pt x="3" y="0"/>
                  </a:lnTo>
                  <a:lnTo>
                    <a:pt x="1" y="0"/>
                  </a:lnTo>
                  <a:lnTo>
                    <a:pt x="0" y="0"/>
                  </a:lnTo>
                  <a:lnTo>
                    <a:pt x="0" y="1"/>
                  </a:lnTo>
                  <a:lnTo>
                    <a:pt x="0" y="5"/>
                  </a:lnTo>
                  <a:lnTo>
                    <a:pt x="1" y="7"/>
                  </a:lnTo>
                  <a:lnTo>
                    <a:pt x="1" y="8"/>
                  </a:lnTo>
                  <a:lnTo>
                    <a:pt x="2" y="9"/>
                  </a:lnTo>
                  <a:lnTo>
                    <a:pt x="3" y="8"/>
                  </a:lnTo>
                  <a:lnTo>
                    <a:pt x="4" y="6"/>
                  </a:lnTo>
                  <a:lnTo>
                    <a:pt x="4" y="3"/>
                  </a:lnTo>
                  <a:lnTo>
                    <a:pt x="4" y="2"/>
                  </a:lnTo>
                  <a:lnTo>
                    <a:pt x="4" y="1"/>
                  </a:lnTo>
                  <a:lnTo>
                    <a:pt x="3"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1" name="Freeform 4924"/>
            <p:cNvSpPr>
              <a:spLocks/>
            </p:cNvSpPr>
            <p:nvPr/>
          </p:nvSpPr>
          <p:spPr bwMode="auto">
            <a:xfrm>
              <a:off x="3455" y="2109"/>
              <a:ext cx="10" cy="7"/>
            </a:xfrm>
            <a:custGeom>
              <a:avLst/>
              <a:gdLst>
                <a:gd name="T0" fmla="*/ 3 w 12"/>
                <a:gd name="T1" fmla="*/ 2 h 9"/>
                <a:gd name="T2" fmla="*/ 3 w 12"/>
                <a:gd name="T3" fmla="*/ 2 h 9"/>
                <a:gd name="T4" fmla="*/ 3 w 12"/>
                <a:gd name="T5" fmla="*/ 2 h 9"/>
                <a:gd name="T6" fmla="*/ 3 w 12"/>
                <a:gd name="T7" fmla="*/ 2 h 9"/>
                <a:gd name="T8" fmla="*/ 3 w 12"/>
                <a:gd name="T9" fmla="*/ 2 h 9"/>
                <a:gd name="T10" fmla="*/ 3 w 12"/>
                <a:gd name="T11" fmla="*/ 2 h 9"/>
                <a:gd name="T12" fmla="*/ 3 w 12"/>
                <a:gd name="T13" fmla="*/ 2 h 9"/>
                <a:gd name="T14" fmla="*/ 3 w 12"/>
                <a:gd name="T15" fmla="*/ 2 h 9"/>
                <a:gd name="T16" fmla="*/ 3 w 12"/>
                <a:gd name="T17" fmla="*/ 2 h 9"/>
                <a:gd name="T18" fmla="*/ 3 w 12"/>
                <a:gd name="T19" fmla="*/ 2 h 9"/>
                <a:gd name="T20" fmla="*/ 3 w 12"/>
                <a:gd name="T21" fmla="*/ 0 h 9"/>
                <a:gd name="T22" fmla="*/ 3 w 12"/>
                <a:gd name="T23" fmla="*/ 1 h 9"/>
                <a:gd name="T24" fmla="*/ 3 w 12"/>
                <a:gd name="T25" fmla="*/ 1 h 9"/>
                <a:gd name="T26" fmla="*/ 1 w 12"/>
                <a:gd name="T27" fmla="*/ 2 h 9"/>
                <a:gd name="T28" fmla="*/ 0 w 12"/>
                <a:gd name="T29" fmla="*/ 2 h 9"/>
                <a:gd name="T30" fmla="*/ 2 w 12"/>
                <a:gd name="T31" fmla="*/ 2 h 9"/>
                <a:gd name="T32" fmla="*/ 2 w 12"/>
                <a:gd name="T33" fmla="*/ 2 h 9"/>
                <a:gd name="T34" fmla="*/ 3 w 12"/>
                <a:gd name="T35" fmla="*/ 2 h 9"/>
                <a:gd name="T36" fmla="*/ 3 w 12"/>
                <a:gd name="T37" fmla="*/ 2 h 9"/>
                <a:gd name="T38" fmla="*/ 3 w 12"/>
                <a:gd name="T39" fmla="*/ 2 h 9"/>
                <a:gd name="T40" fmla="*/ 3 w 12"/>
                <a:gd name="T41" fmla="*/ 2 h 9"/>
                <a:gd name="T42" fmla="*/ 3 w 12"/>
                <a:gd name="T43" fmla="*/ 2 h 9"/>
                <a:gd name="T44" fmla="*/ 3 w 12"/>
                <a:gd name="T45" fmla="*/ 2 h 9"/>
                <a:gd name="T46" fmla="*/ 3 w 12"/>
                <a:gd name="T47" fmla="*/ 2 h 9"/>
                <a:gd name="T48" fmla="*/ 3 w 12"/>
                <a:gd name="T49" fmla="*/ 2 h 9"/>
                <a:gd name="T50" fmla="*/ 3 w 12"/>
                <a:gd name="T51" fmla="*/ 2 h 9"/>
                <a:gd name="T52" fmla="*/ 3 w 12"/>
                <a:gd name="T53" fmla="*/ 2 h 9"/>
                <a:gd name="T54" fmla="*/ 3 w 12"/>
                <a:gd name="T55" fmla="*/ 2 h 9"/>
                <a:gd name="T56" fmla="*/ 3 w 12"/>
                <a:gd name="T57" fmla="*/ 2 h 9"/>
                <a:gd name="T58" fmla="*/ 3 w 12"/>
                <a:gd name="T59" fmla="*/ 2 h 9"/>
                <a:gd name="T60" fmla="*/ 3 w 12"/>
                <a:gd name="T61" fmla="*/ 2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9"/>
                <a:gd name="T95" fmla="*/ 12 w 12"/>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9">
                  <a:moveTo>
                    <a:pt x="11" y="6"/>
                  </a:moveTo>
                  <a:lnTo>
                    <a:pt x="11" y="6"/>
                  </a:lnTo>
                  <a:lnTo>
                    <a:pt x="11" y="7"/>
                  </a:lnTo>
                  <a:lnTo>
                    <a:pt x="12" y="7"/>
                  </a:lnTo>
                  <a:lnTo>
                    <a:pt x="11" y="4"/>
                  </a:lnTo>
                  <a:lnTo>
                    <a:pt x="9" y="3"/>
                  </a:lnTo>
                  <a:lnTo>
                    <a:pt x="9" y="2"/>
                  </a:lnTo>
                  <a:lnTo>
                    <a:pt x="7" y="0"/>
                  </a:lnTo>
                  <a:lnTo>
                    <a:pt x="4" y="1"/>
                  </a:lnTo>
                  <a:lnTo>
                    <a:pt x="1" y="2"/>
                  </a:lnTo>
                  <a:lnTo>
                    <a:pt x="0" y="3"/>
                  </a:lnTo>
                  <a:lnTo>
                    <a:pt x="2" y="3"/>
                  </a:lnTo>
                  <a:lnTo>
                    <a:pt x="5" y="4"/>
                  </a:lnTo>
                  <a:lnTo>
                    <a:pt x="4" y="7"/>
                  </a:lnTo>
                  <a:lnTo>
                    <a:pt x="7" y="8"/>
                  </a:lnTo>
                  <a:lnTo>
                    <a:pt x="9" y="9"/>
                  </a:lnTo>
                  <a:lnTo>
                    <a:pt x="10" y="9"/>
                  </a:lnTo>
                  <a:lnTo>
                    <a:pt x="10" y="8"/>
                  </a:lnTo>
                  <a:lnTo>
                    <a:pt x="10" y="6"/>
                  </a:lnTo>
                  <a:lnTo>
                    <a:pt x="11"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2" name="Freeform 4925"/>
            <p:cNvSpPr>
              <a:spLocks/>
            </p:cNvSpPr>
            <p:nvPr/>
          </p:nvSpPr>
          <p:spPr bwMode="auto">
            <a:xfrm>
              <a:off x="3445" y="2100"/>
              <a:ext cx="5" cy="4"/>
            </a:xfrm>
            <a:custGeom>
              <a:avLst/>
              <a:gdLst>
                <a:gd name="T0" fmla="*/ 3 w 6"/>
                <a:gd name="T1" fmla="*/ 0 h 5"/>
                <a:gd name="T2" fmla="*/ 3 w 6"/>
                <a:gd name="T3" fmla="*/ 0 h 5"/>
                <a:gd name="T4" fmla="*/ 3 w 6"/>
                <a:gd name="T5" fmla="*/ 2 h 5"/>
                <a:gd name="T6" fmla="*/ 3 w 6"/>
                <a:gd name="T7" fmla="*/ 1 h 5"/>
                <a:gd name="T8" fmla="*/ 3 w 6"/>
                <a:gd name="T9" fmla="*/ 1 h 5"/>
                <a:gd name="T10" fmla="*/ 2 w 6"/>
                <a:gd name="T11" fmla="*/ 1 h 5"/>
                <a:gd name="T12" fmla="*/ 1 w 6"/>
                <a:gd name="T13" fmla="*/ 1 h 5"/>
                <a:gd name="T14" fmla="*/ 1 w 6"/>
                <a:gd name="T15" fmla="*/ 1 h 5"/>
                <a:gd name="T16" fmla="*/ 0 w 6"/>
                <a:gd name="T17" fmla="*/ 1 h 5"/>
                <a:gd name="T18" fmla="*/ 0 w 6"/>
                <a:gd name="T19" fmla="*/ 2 h 5"/>
                <a:gd name="T20" fmla="*/ 0 w 6"/>
                <a:gd name="T21" fmla="*/ 2 h 5"/>
                <a:gd name="T22" fmla="*/ 0 w 6"/>
                <a:gd name="T23" fmla="*/ 2 h 5"/>
                <a:gd name="T24" fmla="*/ 1 w 6"/>
                <a:gd name="T25" fmla="*/ 2 h 5"/>
                <a:gd name="T26" fmla="*/ 1 w 6"/>
                <a:gd name="T27" fmla="*/ 2 h 5"/>
                <a:gd name="T28" fmla="*/ 2 w 6"/>
                <a:gd name="T29" fmla="*/ 2 h 5"/>
                <a:gd name="T30" fmla="*/ 3 w 6"/>
                <a:gd name="T31" fmla="*/ 2 h 5"/>
                <a:gd name="T32" fmla="*/ 3 w 6"/>
                <a:gd name="T33" fmla="*/ 2 h 5"/>
                <a:gd name="T34" fmla="*/ 3 w 6"/>
                <a:gd name="T35" fmla="*/ 2 h 5"/>
                <a:gd name="T36" fmla="*/ 3 w 6"/>
                <a:gd name="T37" fmla="*/ 2 h 5"/>
                <a:gd name="T38" fmla="*/ 3 w 6"/>
                <a:gd name="T39" fmla="*/ 2 h 5"/>
                <a:gd name="T40" fmla="*/ 3 w 6"/>
                <a:gd name="T41" fmla="*/ 1 h 5"/>
                <a:gd name="T42" fmla="*/ 3 w 6"/>
                <a:gd name="T43" fmla="*/ 0 h 5"/>
                <a:gd name="T44" fmla="*/ 3 w 6"/>
                <a:gd name="T45" fmla="*/ 0 h 5"/>
                <a:gd name="T46" fmla="*/ 3 w 6"/>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5"/>
                <a:gd name="T74" fmla="*/ 6 w 6"/>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5">
                  <a:moveTo>
                    <a:pt x="5" y="0"/>
                  </a:moveTo>
                  <a:lnTo>
                    <a:pt x="5" y="0"/>
                  </a:lnTo>
                  <a:lnTo>
                    <a:pt x="4" y="2"/>
                  </a:lnTo>
                  <a:lnTo>
                    <a:pt x="3" y="1"/>
                  </a:lnTo>
                  <a:lnTo>
                    <a:pt x="2" y="1"/>
                  </a:lnTo>
                  <a:lnTo>
                    <a:pt x="1" y="1"/>
                  </a:lnTo>
                  <a:lnTo>
                    <a:pt x="0" y="1"/>
                  </a:lnTo>
                  <a:lnTo>
                    <a:pt x="0" y="2"/>
                  </a:lnTo>
                  <a:lnTo>
                    <a:pt x="0" y="4"/>
                  </a:lnTo>
                  <a:lnTo>
                    <a:pt x="1" y="4"/>
                  </a:lnTo>
                  <a:lnTo>
                    <a:pt x="2" y="2"/>
                  </a:lnTo>
                  <a:lnTo>
                    <a:pt x="4" y="4"/>
                  </a:lnTo>
                  <a:lnTo>
                    <a:pt x="4" y="5"/>
                  </a:lnTo>
                  <a:lnTo>
                    <a:pt x="5" y="2"/>
                  </a:lnTo>
                  <a:lnTo>
                    <a:pt x="5" y="1"/>
                  </a:lnTo>
                  <a:lnTo>
                    <a:pt x="6" y="0"/>
                  </a:lnTo>
                  <a:lnTo>
                    <a:pt x="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3" name="Freeform 4926"/>
            <p:cNvSpPr>
              <a:spLocks/>
            </p:cNvSpPr>
            <p:nvPr/>
          </p:nvSpPr>
          <p:spPr bwMode="auto">
            <a:xfrm>
              <a:off x="3450" y="2094"/>
              <a:ext cx="2" cy="0"/>
            </a:xfrm>
            <a:custGeom>
              <a:avLst/>
              <a:gdLst>
                <a:gd name="T0" fmla="*/ 2 w 2"/>
                <a:gd name="T1" fmla="*/ 2 w 2"/>
                <a:gd name="T2" fmla="*/ 0 w 2"/>
                <a:gd name="T3" fmla="*/ 0 w 2"/>
                <a:gd name="T4" fmla="*/ 1 w 2"/>
                <a:gd name="T5" fmla="*/ 1 w 2"/>
                <a:gd name="T6" fmla="*/ 2 w 2"/>
                <a:gd name="T7" fmla="*/ 2 w 2"/>
                <a:gd name="T8" fmla="*/ 2 w 2"/>
                <a:gd name="T9" fmla="*/ 2 w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w 2"/>
                <a:gd name="T21" fmla="*/ 2 w 2"/>
              </a:gdLst>
              <a:ahLst/>
              <a:cxnLst>
                <a:cxn ang="T10">
                  <a:pos x="T0" y="0"/>
                </a:cxn>
                <a:cxn ang="T11">
                  <a:pos x="T1" y="0"/>
                </a:cxn>
                <a:cxn ang="T12">
                  <a:pos x="T2" y="0"/>
                </a:cxn>
                <a:cxn ang="T13">
                  <a:pos x="T3" y="0"/>
                </a:cxn>
                <a:cxn ang="T14">
                  <a:pos x="T4" y="0"/>
                </a:cxn>
                <a:cxn ang="T15">
                  <a:pos x="T5" y="0"/>
                </a:cxn>
                <a:cxn ang="T16">
                  <a:pos x="T6" y="0"/>
                </a:cxn>
                <a:cxn ang="T17">
                  <a:pos x="T7" y="0"/>
                </a:cxn>
                <a:cxn ang="T18">
                  <a:pos x="T8" y="0"/>
                </a:cxn>
                <a:cxn ang="T19">
                  <a:pos x="T9" y="0"/>
                </a:cxn>
              </a:cxnLst>
              <a:rect l="T20" t="0" r="T21" b="0"/>
              <a:pathLst>
                <a:path w="2">
                  <a:moveTo>
                    <a:pt x="2" y="0"/>
                  </a:moveTo>
                  <a:lnTo>
                    <a:pt x="2" y="0"/>
                  </a:lnTo>
                  <a:lnTo>
                    <a:pt x="0" y="0"/>
                  </a:lnTo>
                  <a:lnTo>
                    <a:pt x="1"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4" name="Freeform 4927"/>
            <p:cNvSpPr>
              <a:spLocks/>
            </p:cNvSpPr>
            <p:nvPr/>
          </p:nvSpPr>
          <p:spPr bwMode="auto">
            <a:xfrm>
              <a:off x="3469" y="2147"/>
              <a:ext cx="5" cy="2"/>
            </a:xfrm>
            <a:custGeom>
              <a:avLst/>
              <a:gdLst>
                <a:gd name="T0" fmla="*/ 3 w 6"/>
                <a:gd name="T1" fmla="*/ 0 h 3"/>
                <a:gd name="T2" fmla="*/ 3 w 6"/>
                <a:gd name="T3" fmla="*/ 0 h 3"/>
                <a:gd name="T4" fmla="*/ 2 w 6"/>
                <a:gd name="T5" fmla="*/ 1 h 3"/>
                <a:gd name="T6" fmla="*/ 0 w 6"/>
                <a:gd name="T7" fmla="*/ 1 h 3"/>
                <a:gd name="T8" fmla="*/ 0 w 6"/>
                <a:gd name="T9" fmla="*/ 1 h 3"/>
                <a:gd name="T10" fmla="*/ 2 w 6"/>
                <a:gd name="T11" fmla="*/ 1 h 3"/>
                <a:gd name="T12" fmla="*/ 2 w 6"/>
                <a:gd name="T13" fmla="*/ 1 h 3"/>
                <a:gd name="T14" fmla="*/ 3 w 6"/>
                <a:gd name="T15" fmla="*/ 1 h 3"/>
                <a:gd name="T16" fmla="*/ 3 w 6"/>
                <a:gd name="T17" fmla="*/ 1 h 3"/>
                <a:gd name="T18" fmla="*/ 3 w 6"/>
                <a:gd name="T19" fmla="*/ 0 h 3"/>
                <a:gd name="T20" fmla="*/ 3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5" y="0"/>
                  </a:moveTo>
                  <a:lnTo>
                    <a:pt x="5" y="0"/>
                  </a:lnTo>
                  <a:lnTo>
                    <a:pt x="2" y="2"/>
                  </a:lnTo>
                  <a:lnTo>
                    <a:pt x="0" y="3"/>
                  </a:lnTo>
                  <a:lnTo>
                    <a:pt x="2" y="3"/>
                  </a:lnTo>
                  <a:lnTo>
                    <a:pt x="5" y="2"/>
                  </a:lnTo>
                  <a:lnTo>
                    <a:pt x="6" y="2"/>
                  </a:lnTo>
                  <a:lnTo>
                    <a:pt x="5"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5" name="Freeform 4928"/>
            <p:cNvSpPr>
              <a:spLocks/>
            </p:cNvSpPr>
            <p:nvPr/>
          </p:nvSpPr>
          <p:spPr bwMode="auto">
            <a:xfrm>
              <a:off x="3467" y="2145"/>
              <a:ext cx="2" cy="1"/>
            </a:xfrm>
            <a:custGeom>
              <a:avLst/>
              <a:gdLst>
                <a:gd name="T0" fmla="*/ 2 w 2"/>
                <a:gd name="T1" fmla="*/ 1 h 2"/>
                <a:gd name="T2" fmla="*/ 2 w 2"/>
                <a:gd name="T3" fmla="*/ 1 h 2"/>
                <a:gd name="T4" fmla="*/ 2 w 2"/>
                <a:gd name="T5" fmla="*/ 1 h 2"/>
                <a:gd name="T6" fmla="*/ 1 w 2"/>
                <a:gd name="T7" fmla="*/ 1 h 2"/>
                <a:gd name="T8" fmla="*/ 0 w 2"/>
                <a:gd name="T9" fmla="*/ 0 h 2"/>
                <a:gd name="T10" fmla="*/ 0 w 2"/>
                <a:gd name="T11" fmla="*/ 0 h 2"/>
                <a:gd name="T12" fmla="*/ 1 w 2"/>
                <a:gd name="T13" fmla="*/ 1 h 2"/>
                <a:gd name="T14" fmla="*/ 2 w 2"/>
                <a:gd name="T15" fmla="*/ 1 h 2"/>
                <a:gd name="T16" fmla="*/ 2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1"/>
                  </a:lnTo>
                  <a:lnTo>
                    <a:pt x="1" y="1"/>
                  </a:lnTo>
                  <a:lnTo>
                    <a:pt x="0" y="0"/>
                  </a:lnTo>
                  <a:lnTo>
                    <a:pt x="1" y="1"/>
                  </a:lnTo>
                  <a:lnTo>
                    <a:pt x="2"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6" name="Freeform 4929"/>
            <p:cNvSpPr>
              <a:spLocks/>
            </p:cNvSpPr>
            <p:nvPr/>
          </p:nvSpPr>
          <p:spPr bwMode="auto">
            <a:xfrm>
              <a:off x="3465" y="2134"/>
              <a:ext cx="6" cy="3"/>
            </a:xfrm>
            <a:custGeom>
              <a:avLst/>
              <a:gdLst>
                <a:gd name="T0" fmla="*/ 2 w 8"/>
                <a:gd name="T1" fmla="*/ 0 h 4"/>
                <a:gd name="T2" fmla="*/ 2 w 8"/>
                <a:gd name="T3" fmla="*/ 0 h 4"/>
                <a:gd name="T4" fmla="*/ 2 w 8"/>
                <a:gd name="T5" fmla="*/ 0 h 4"/>
                <a:gd name="T6" fmla="*/ 0 w 8"/>
                <a:gd name="T7" fmla="*/ 0 h 4"/>
                <a:gd name="T8" fmla="*/ 2 w 8"/>
                <a:gd name="T9" fmla="*/ 1 h 4"/>
                <a:gd name="T10" fmla="*/ 2 w 8"/>
                <a:gd name="T11" fmla="*/ 1 h 4"/>
                <a:gd name="T12" fmla="*/ 2 w 8"/>
                <a:gd name="T13" fmla="*/ 2 h 4"/>
                <a:gd name="T14" fmla="*/ 2 w 8"/>
                <a:gd name="T15" fmla="*/ 2 h 4"/>
                <a:gd name="T16" fmla="*/ 2 w 8"/>
                <a:gd name="T17" fmla="*/ 2 h 4"/>
                <a:gd name="T18" fmla="*/ 2 w 8"/>
                <a:gd name="T19" fmla="*/ 2 h 4"/>
                <a:gd name="T20" fmla="*/ 2 w 8"/>
                <a:gd name="T21" fmla="*/ 1 h 4"/>
                <a:gd name="T22" fmla="*/ 2 w 8"/>
                <a:gd name="T23" fmla="*/ 1 h 4"/>
                <a:gd name="T24" fmla="*/ 2 w 8"/>
                <a:gd name="T25" fmla="*/ 0 h 4"/>
                <a:gd name="T26" fmla="*/ 2 w 8"/>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4"/>
                <a:gd name="T44" fmla="*/ 8 w 8"/>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4">
                  <a:moveTo>
                    <a:pt x="7" y="0"/>
                  </a:moveTo>
                  <a:lnTo>
                    <a:pt x="7" y="0"/>
                  </a:lnTo>
                  <a:lnTo>
                    <a:pt x="2" y="0"/>
                  </a:lnTo>
                  <a:lnTo>
                    <a:pt x="0" y="0"/>
                  </a:lnTo>
                  <a:lnTo>
                    <a:pt x="2" y="1"/>
                  </a:lnTo>
                  <a:lnTo>
                    <a:pt x="2" y="2"/>
                  </a:lnTo>
                  <a:lnTo>
                    <a:pt x="3" y="4"/>
                  </a:lnTo>
                  <a:lnTo>
                    <a:pt x="4" y="2"/>
                  </a:lnTo>
                  <a:lnTo>
                    <a:pt x="7" y="1"/>
                  </a:lnTo>
                  <a:lnTo>
                    <a:pt x="8" y="1"/>
                  </a:lnTo>
                  <a:lnTo>
                    <a:pt x="7"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7" name="Freeform 4930"/>
            <p:cNvSpPr>
              <a:spLocks/>
            </p:cNvSpPr>
            <p:nvPr/>
          </p:nvSpPr>
          <p:spPr bwMode="auto">
            <a:xfrm>
              <a:off x="3456" y="2135"/>
              <a:ext cx="5" cy="3"/>
            </a:xfrm>
            <a:custGeom>
              <a:avLst/>
              <a:gdLst>
                <a:gd name="T0" fmla="*/ 3 w 5"/>
                <a:gd name="T1" fmla="*/ 3 h 3"/>
                <a:gd name="T2" fmla="*/ 3 w 5"/>
                <a:gd name="T3" fmla="*/ 3 h 3"/>
                <a:gd name="T4" fmla="*/ 4 w 5"/>
                <a:gd name="T5" fmla="*/ 0 h 3"/>
                <a:gd name="T6" fmla="*/ 5 w 5"/>
                <a:gd name="T7" fmla="*/ 0 h 3"/>
                <a:gd name="T8" fmla="*/ 3 w 5"/>
                <a:gd name="T9" fmla="*/ 2 h 3"/>
                <a:gd name="T10" fmla="*/ 3 w 5"/>
                <a:gd name="T11" fmla="*/ 2 h 3"/>
                <a:gd name="T12" fmla="*/ 0 w 5"/>
                <a:gd name="T13" fmla="*/ 3 h 3"/>
                <a:gd name="T14" fmla="*/ 3 w 5"/>
                <a:gd name="T15" fmla="*/ 3 h 3"/>
                <a:gd name="T16" fmla="*/ 3 w 5"/>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3" y="3"/>
                  </a:moveTo>
                  <a:lnTo>
                    <a:pt x="3" y="3"/>
                  </a:lnTo>
                  <a:lnTo>
                    <a:pt x="4" y="0"/>
                  </a:lnTo>
                  <a:lnTo>
                    <a:pt x="5" y="0"/>
                  </a:lnTo>
                  <a:lnTo>
                    <a:pt x="3" y="2"/>
                  </a:lnTo>
                  <a:lnTo>
                    <a:pt x="0" y="3"/>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8" name="Freeform 4931"/>
            <p:cNvSpPr>
              <a:spLocks/>
            </p:cNvSpPr>
            <p:nvPr/>
          </p:nvSpPr>
          <p:spPr bwMode="auto">
            <a:xfrm>
              <a:off x="3380" y="2074"/>
              <a:ext cx="85" cy="81"/>
            </a:xfrm>
            <a:custGeom>
              <a:avLst/>
              <a:gdLst>
                <a:gd name="T0" fmla="*/ 9 w 106"/>
                <a:gd name="T1" fmla="*/ 2 h 99"/>
                <a:gd name="T2" fmla="*/ 9 w 106"/>
                <a:gd name="T3" fmla="*/ 2 h 99"/>
                <a:gd name="T4" fmla="*/ 9 w 106"/>
                <a:gd name="T5" fmla="*/ 0 h 99"/>
                <a:gd name="T6" fmla="*/ 9 w 106"/>
                <a:gd name="T7" fmla="*/ 2 h 99"/>
                <a:gd name="T8" fmla="*/ 7 w 106"/>
                <a:gd name="T9" fmla="*/ 2 h 99"/>
                <a:gd name="T10" fmla="*/ 6 w 106"/>
                <a:gd name="T11" fmla="*/ 2 h 99"/>
                <a:gd name="T12" fmla="*/ 5 w 106"/>
                <a:gd name="T13" fmla="*/ 2 h 99"/>
                <a:gd name="T14" fmla="*/ 4 w 106"/>
                <a:gd name="T15" fmla="*/ 2 h 99"/>
                <a:gd name="T16" fmla="*/ 3 w 106"/>
                <a:gd name="T17" fmla="*/ 2 h 99"/>
                <a:gd name="T18" fmla="*/ 2 w 106"/>
                <a:gd name="T19" fmla="*/ 2 h 99"/>
                <a:gd name="T20" fmla="*/ 2 w 106"/>
                <a:gd name="T21" fmla="*/ 2 h 99"/>
                <a:gd name="T22" fmla="*/ 2 w 106"/>
                <a:gd name="T23" fmla="*/ 2 h 99"/>
                <a:gd name="T24" fmla="*/ 2 w 106"/>
                <a:gd name="T25" fmla="*/ 3 h 99"/>
                <a:gd name="T26" fmla="*/ 2 w 106"/>
                <a:gd name="T27" fmla="*/ 4 h 99"/>
                <a:gd name="T28" fmla="*/ 0 w 106"/>
                <a:gd name="T29" fmla="*/ 4 h 99"/>
                <a:gd name="T30" fmla="*/ 2 w 106"/>
                <a:gd name="T31" fmla="*/ 6 h 99"/>
                <a:gd name="T32" fmla="*/ 2 w 106"/>
                <a:gd name="T33" fmla="*/ 6 h 99"/>
                <a:gd name="T34" fmla="*/ 2 w 106"/>
                <a:gd name="T35" fmla="*/ 6 h 99"/>
                <a:gd name="T36" fmla="*/ 2 w 106"/>
                <a:gd name="T37" fmla="*/ 6 h 99"/>
                <a:gd name="T38" fmla="*/ 2 w 106"/>
                <a:gd name="T39" fmla="*/ 7 h 99"/>
                <a:gd name="T40" fmla="*/ 2 w 106"/>
                <a:gd name="T41" fmla="*/ 7 h 99"/>
                <a:gd name="T42" fmla="*/ 3 w 106"/>
                <a:gd name="T43" fmla="*/ 7 h 99"/>
                <a:gd name="T44" fmla="*/ 5 w 106"/>
                <a:gd name="T45" fmla="*/ 7 h 99"/>
                <a:gd name="T46" fmla="*/ 3 w 106"/>
                <a:gd name="T47" fmla="*/ 7 h 99"/>
                <a:gd name="T48" fmla="*/ 2 w 106"/>
                <a:gd name="T49" fmla="*/ 7 h 99"/>
                <a:gd name="T50" fmla="*/ 2 w 106"/>
                <a:gd name="T51" fmla="*/ 9 h 99"/>
                <a:gd name="T52" fmla="*/ 2 w 106"/>
                <a:gd name="T53" fmla="*/ 11 h 99"/>
                <a:gd name="T54" fmla="*/ 3 w 106"/>
                <a:gd name="T55" fmla="*/ 11 h 99"/>
                <a:gd name="T56" fmla="*/ 4 w 106"/>
                <a:gd name="T57" fmla="*/ 11 h 99"/>
                <a:gd name="T58" fmla="*/ 4 w 106"/>
                <a:gd name="T59" fmla="*/ 11 h 99"/>
                <a:gd name="T60" fmla="*/ 5 w 106"/>
                <a:gd name="T61" fmla="*/ 11 h 99"/>
                <a:gd name="T62" fmla="*/ 5 w 106"/>
                <a:gd name="T63" fmla="*/ 9 h 99"/>
                <a:gd name="T64" fmla="*/ 5 w 106"/>
                <a:gd name="T65" fmla="*/ 9 h 99"/>
                <a:gd name="T66" fmla="*/ 4 w 106"/>
                <a:gd name="T67" fmla="*/ 8 h 99"/>
                <a:gd name="T68" fmla="*/ 5 w 106"/>
                <a:gd name="T69" fmla="*/ 7 h 99"/>
                <a:gd name="T70" fmla="*/ 5 w 106"/>
                <a:gd name="T71" fmla="*/ 7 h 99"/>
                <a:gd name="T72" fmla="*/ 6 w 106"/>
                <a:gd name="T73" fmla="*/ 9 h 99"/>
                <a:gd name="T74" fmla="*/ 6 w 106"/>
                <a:gd name="T75" fmla="*/ 8 h 99"/>
                <a:gd name="T76" fmla="*/ 6 w 106"/>
                <a:gd name="T77" fmla="*/ 7 h 99"/>
                <a:gd name="T78" fmla="*/ 4 w 106"/>
                <a:gd name="T79" fmla="*/ 6 h 99"/>
                <a:gd name="T80" fmla="*/ 4 w 106"/>
                <a:gd name="T81" fmla="*/ 6 h 99"/>
                <a:gd name="T82" fmla="*/ 4 w 106"/>
                <a:gd name="T83" fmla="*/ 5 h 99"/>
                <a:gd name="T84" fmla="*/ 5 w 106"/>
                <a:gd name="T85" fmla="*/ 5 h 99"/>
                <a:gd name="T86" fmla="*/ 5 w 106"/>
                <a:gd name="T87" fmla="*/ 5 h 99"/>
                <a:gd name="T88" fmla="*/ 4 w 106"/>
                <a:gd name="T89" fmla="*/ 3 h 99"/>
                <a:gd name="T90" fmla="*/ 4 w 106"/>
                <a:gd name="T91" fmla="*/ 2 h 99"/>
                <a:gd name="T92" fmla="*/ 5 w 106"/>
                <a:gd name="T93" fmla="*/ 3 h 99"/>
                <a:gd name="T94" fmla="*/ 5 w 106"/>
                <a:gd name="T95" fmla="*/ 4 h 99"/>
                <a:gd name="T96" fmla="*/ 5 w 106"/>
                <a:gd name="T97" fmla="*/ 3 h 99"/>
                <a:gd name="T98" fmla="*/ 5 w 106"/>
                <a:gd name="T99" fmla="*/ 3 h 99"/>
                <a:gd name="T100" fmla="*/ 6 w 106"/>
                <a:gd name="T101" fmla="*/ 4 h 99"/>
                <a:gd name="T102" fmla="*/ 6 w 106"/>
                <a:gd name="T103" fmla="*/ 2 h 99"/>
                <a:gd name="T104" fmla="*/ 6 w 106"/>
                <a:gd name="T105" fmla="*/ 2 h 99"/>
                <a:gd name="T106" fmla="*/ 6 w 106"/>
                <a:gd name="T107" fmla="*/ 2 h 99"/>
                <a:gd name="T108" fmla="*/ 7 w 106"/>
                <a:gd name="T109" fmla="*/ 2 h 99"/>
                <a:gd name="T110" fmla="*/ 9 w 106"/>
                <a:gd name="T111" fmla="*/ 2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
                <a:gd name="T169" fmla="*/ 0 h 99"/>
                <a:gd name="T170" fmla="*/ 106 w 106"/>
                <a:gd name="T171" fmla="*/ 99 h 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 h="99">
                  <a:moveTo>
                    <a:pt x="99" y="16"/>
                  </a:moveTo>
                  <a:lnTo>
                    <a:pt x="99" y="16"/>
                  </a:lnTo>
                  <a:lnTo>
                    <a:pt x="101" y="14"/>
                  </a:lnTo>
                  <a:lnTo>
                    <a:pt x="101" y="12"/>
                  </a:lnTo>
                  <a:lnTo>
                    <a:pt x="101" y="11"/>
                  </a:lnTo>
                  <a:lnTo>
                    <a:pt x="101" y="10"/>
                  </a:lnTo>
                  <a:lnTo>
                    <a:pt x="103" y="9"/>
                  </a:lnTo>
                  <a:lnTo>
                    <a:pt x="105" y="6"/>
                  </a:lnTo>
                  <a:lnTo>
                    <a:pt x="106" y="5"/>
                  </a:lnTo>
                  <a:lnTo>
                    <a:pt x="105" y="3"/>
                  </a:lnTo>
                  <a:lnTo>
                    <a:pt x="104" y="1"/>
                  </a:lnTo>
                  <a:lnTo>
                    <a:pt x="101" y="0"/>
                  </a:lnTo>
                  <a:lnTo>
                    <a:pt x="99" y="0"/>
                  </a:lnTo>
                  <a:lnTo>
                    <a:pt x="97" y="0"/>
                  </a:lnTo>
                  <a:lnTo>
                    <a:pt x="97" y="2"/>
                  </a:lnTo>
                  <a:lnTo>
                    <a:pt x="98" y="3"/>
                  </a:lnTo>
                  <a:lnTo>
                    <a:pt x="98" y="5"/>
                  </a:lnTo>
                  <a:lnTo>
                    <a:pt x="98" y="6"/>
                  </a:lnTo>
                  <a:lnTo>
                    <a:pt x="96" y="8"/>
                  </a:lnTo>
                  <a:lnTo>
                    <a:pt x="85" y="9"/>
                  </a:lnTo>
                  <a:lnTo>
                    <a:pt x="83" y="9"/>
                  </a:lnTo>
                  <a:lnTo>
                    <a:pt x="82" y="8"/>
                  </a:lnTo>
                  <a:lnTo>
                    <a:pt x="78" y="8"/>
                  </a:lnTo>
                  <a:lnTo>
                    <a:pt x="76" y="6"/>
                  </a:lnTo>
                  <a:lnTo>
                    <a:pt x="73" y="4"/>
                  </a:lnTo>
                  <a:lnTo>
                    <a:pt x="71" y="3"/>
                  </a:lnTo>
                  <a:lnTo>
                    <a:pt x="69" y="3"/>
                  </a:lnTo>
                  <a:lnTo>
                    <a:pt x="58" y="6"/>
                  </a:lnTo>
                  <a:lnTo>
                    <a:pt x="54" y="6"/>
                  </a:lnTo>
                  <a:lnTo>
                    <a:pt x="45" y="8"/>
                  </a:lnTo>
                  <a:lnTo>
                    <a:pt x="44" y="8"/>
                  </a:lnTo>
                  <a:lnTo>
                    <a:pt x="43" y="9"/>
                  </a:lnTo>
                  <a:lnTo>
                    <a:pt x="42" y="11"/>
                  </a:lnTo>
                  <a:lnTo>
                    <a:pt x="41" y="11"/>
                  </a:lnTo>
                  <a:lnTo>
                    <a:pt x="37" y="11"/>
                  </a:lnTo>
                  <a:lnTo>
                    <a:pt x="35" y="11"/>
                  </a:lnTo>
                  <a:lnTo>
                    <a:pt x="30" y="13"/>
                  </a:lnTo>
                  <a:lnTo>
                    <a:pt x="29" y="14"/>
                  </a:lnTo>
                  <a:lnTo>
                    <a:pt x="27" y="15"/>
                  </a:lnTo>
                  <a:lnTo>
                    <a:pt x="17" y="17"/>
                  </a:lnTo>
                  <a:lnTo>
                    <a:pt x="16" y="16"/>
                  </a:lnTo>
                  <a:lnTo>
                    <a:pt x="15" y="17"/>
                  </a:lnTo>
                  <a:lnTo>
                    <a:pt x="16" y="19"/>
                  </a:lnTo>
                  <a:lnTo>
                    <a:pt x="16" y="22"/>
                  </a:lnTo>
                  <a:lnTo>
                    <a:pt x="13" y="24"/>
                  </a:lnTo>
                  <a:lnTo>
                    <a:pt x="12" y="25"/>
                  </a:lnTo>
                  <a:lnTo>
                    <a:pt x="11" y="28"/>
                  </a:lnTo>
                  <a:lnTo>
                    <a:pt x="10" y="30"/>
                  </a:lnTo>
                  <a:lnTo>
                    <a:pt x="10" y="31"/>
                  </a:lnTo>
                  <a:lnTo>
                    <a:pt x="9" y="31"/>
                  </a:lnTo>
                  <a:lnTo>
                    <a:pt x="7" y="31"/>
                  </a:lnTo>
                  <a:lnTo>
                    <a:pt x="6" y="32"/>
                  </a:lnTo>
                  <a:lnTo>
                    <a:pt x="6" y="34"/>
                  </a:lnTo>
                  <a:lnTo>
                    <a:pt x="6" y="37"/>
                  </a:lnTo>
                  <a:lnTo>
                    <a:pt x="4" y="37"/>
                  </a:lnTo>
                  <a:lnTo>
                    <a:pt x="3" y="39"/>
                  </a:lnTo>
                  <a:lnTo>
                    <a:pt x="2" y="39"/>
                  </a:lnTo>
                  <a:lnTo>
                    <a:pt x="0" y="39"/>
                  </a:lnTo>
                  <a:lnTo>
                    <a:pt x="3" y="43"/>
                  </a:lnTo>
                  <a:lnTo>
                    <a:pt x="7" y="46"/>
                  </a:lnTo>
                  <a:lnTo>
                    <a:pt x="11" y="51"/>
                  </a:lnTo>
                  <a:lnTo>
                    <a:pt x="12" y="52"/>
                  </a:lnTo>
                  <a:lnTo>
                    <a:pt x="13" y="50"/>
                  </a:lnTo>
                  <a:lnTo>
                    <a:pt x="15" y="50"/>
                  </a:lnTo>
                  <a:lnTo>
                    <a:pt x="17" y="51"/>
                  </a:lnTo>
                  <a:lnTo>
                    <a:pt x="17" y="53"/>
                  </a:lnTo>
                  <a:lnTo>
                    <a:pt x="17" y="54"/>
                  </a:lnTo>
                  <a:lnTo>
                    <a:pt x="16" y="54"/>
                  </a:lnTo>
                  <a:lnTo>
                    <a:pt x="15" y="53"/>
                  </a:lnTo>
                  <a:lnTo>
                    <a:pt x="14" y="53"/>
                  </a:lnTo>
                  <a:lnTo>
                    <a:pt x="13" y="53"/>
                  </a:lnTo>
                  <a:lnTo>
                    <a:pt x="12" y="53"/>
                  </a:lnTo>
                  <a:lnTo>
                    <a:pt x="12" y="54"/>
                  </a:lnTo>
                  <a:lnTo>
                    <a:pt x="12" y="55"/>
                  </a:lnTo>
                  <a:lnTo>
                    <a:pt x="13" y="56"/>
                  </a:lnTo>
                  <a:lnTo>
                    <a:pt x="15" y="59"/>
                  </a:lnTo>
                  <a:lnTo>
                    <a:pt x="17" y="61"/>
                  </a:lnTo>
                  <a:lnTo>
                    <a:pt x="17" y="64"/>
                  </a:lnTo>
                  <a:lnTo>
                    <a:pt x="18" y="64"/>
                  </a:lnTo>
                  <a:lnTo>
                    <a:pt x="21" y="62"/>
                  </a:lnTo>
                  <a:lnTo>
                    <a:pt x="22" y="62"/>
                  </a:lnTo>
                  <a:lnTo>
                    <a:pt x="23" y="64"/>
                  </a:lnTo>
                  <a:lnTo>
                    <a:pt x="24" y="65"/>
                  </a:lnTo>
                  <a:lnTo>
                    <a:pt x="26" y="65"/>
                  </a:lnTo>
                  <a:lnTo>
                    <a:pt x="29" y="64"/>
                  </a:lnTo>
                  <a:lnTo>
                    <a:pt x="34" y="64"/>
                  </a:lnTo>
                  <a:lnTo>
                    <a:pt x="41" y="64"/>
                  </a:lnTo>
                  <a:lnTo>
                    <a:pt x="48" y="66"/>
                  </a:lnTo>
                  <a:lnTo>
                    <a:pt x="51" y="67"/>
                  </a:lnTo>
                  <a:lnTo>
                    <a:pt x="51" y="68"/>
                  </a:lnTo>
                  <a:lnTo>
                    <a:pt x="51" y="69"/>
                  </a:lnTo>
                  <a:lnTo>
                    <a:pt x="48" y="71"/>
                  </a:lnTo>
                  <a:lnTo>
                    <a:pt x="45" y="71"/>
                  </a:lnTo>
                  <a:lnTo>
                    <a:pt x="43" y="70"/>
                  </a:lnTo>
                  <a:lnTo>
                    <a:pt x="37" y="67"/>
                  </a:lnTo>
                  <a:lnTo>
                    <a:pt x="32" y="65"/>
                  </a:lnTo>
                  <a:lnTo>
                    <a:pt x="29" y="65"/>
                  </a:lnTo>
                  <a:lnTo>
                    <a:pt x="27" y="65"/>
                  </a:lnTo>
                  <a:lnTo>
                    <a:pt x="24" y="67"/>
                  </a:lnTo>
                  <a:lnTo>
                    <a:pt x="21" y="69"/>
                  </a:lnTo>
                  <a:lnTo>
                    <a:pt x="21" y="70"/>
                  </a:lnTo>
                  <a:lnTo>
                    <a:pt x="17" y="71"/>
                  </a:lnTo>
                  <a:lnTo>
                    <a:pt x="17" y="72"/>
                  </a:lnTo>
                  <a:lnTo>
                    <a:pt x="18" y="74"/>
                  </a:lnTo>
                  <a:lnTo>
                    <a:pt x="25" y="79"/>
                  </a:lnTo>
                  <a:lnTo>
                    <a:pt x="26" y="82"/>
                  </a:lnTo>
                  <a:lnTo>
                    <a:pt x="26" y="84"/>
                  </a:lnTo>
                  <a:lnTo>
                    <a:pt x="25" y="87"/>
                  </a:lnTo>
                  <a:lnTo>
                    <a:pt x="26" y="89"/>
                  </a:lnTo>
                  <a:lnTo>
                    <a:pt x="27" y="90"/>
                  </a:lnTo>
                  <a:lnTo>
                    <a:pt x="27" y="92"/>
                  </a:lnTo>
                  <a:lnTo>
                    <a:pt x="27" y="93"/>
                  </a:lnTo>
                  <a:lnTo>
                    <a:pt x="29" y="92"/>
                  </a:lnTo>
                  <a:lnTo>
                    <a:pt x="32" y="88"/>
                  </a:lnTo>
                  <a:lnTo>
                    <a:pt x="34" y="88"/>
                  </a:lnTo>
                  <a:lnTo>
                    <a:pt x="36" y="90"/>
                  </a:lnTo>
                  <a:lnTo>
                    <a:pt x="38" y="95"/>
                  </a:lnTo>
                  <a:lnTo>
                    <a:pt x="39" y="98"/>
                  </a:lnTo>
                  <a:lnTo>
                    <a:pt x="40" y="99"/>
                  </a:lnTo>
                  <a:lnTo>
                    <a:pt x="40" y="98"/>
                  </a:lnTo>
                  <a:lnTo>
                    <a:pt x="40" y="96"/>
                  </a:lnTo>
                  <a:lnTo>
                    <a:pt x="40" y="95"/>
                  </a:lnTo>
                  <a:lnTo>
                    <a:pt x="41" y="94"/>
                  </a:lnTo>
                  <a:lnTo>
                    <a:pt x="41" y="93"/>
                  </a:lnTo>
                  <a:lnTo>
                    <a:pt x="42" y="93"/>
                  </a:lnTo>
                  <a:lnTo>
                    <a:pt x="47" y="95"/>
                  </a:lnTo>
                  <a:lnTo>
                    <a:pt x="50" y="98"/>
                  </a:lnTo>
                  <a:lnTo>
                    <a:pt x="51" y="99"/>
                  </a:lnTo>
                  <a:lnTo>
                    <a:pt x="51" y="98"/>
                  </a:lnTo>
                  <a:lnTo>
                    <a:pt x="51" y="96"/>
                  </a:lnTo>
                  <a:lnTo>
                    <a:pt x="44" y="81"/>
                  </a:lnTo>
                  <a:lnTo>
                    <a:pt x="44" y="80"/>
                  </a:lnTo>
                  <a:lnTo>
                    <a:pt x="47" y="81"/>
                  </a:lnTo>
                  <a:lnTo>
                    <a:pt x="49" y="82"/>
                  </a:lnTo>
                  <a:lnTo>
                    <a:pt x="51" y="83"/>
                  </a:lnTo>
                  <a:lnTo>
                    <a:pt x="55" y="82"/>
                  </a:lnTo>
                  <a:lnTo>
                    <a:pt x="55" y="81"/>
                  </a:lnTo>
                  <a:lnTo>
                    <a:pt x="55" y="80"/>
                  </a:lnTo>
                  <a:lnTo>
                    <a:pt x="55" y="78"/>
                  </a:lnTo>
                  <a:lnTo>
                    <a:pt x="54" y="76"/>
                  </a:lnTo>
                  <a:lnTo>
                    <a:pt x="54" y="78"/>
                  </a:lnTo>
                  <a:lnTo>
                    <a:pt x="52" y="78"/>
                  </a:lnTo>
                  <a:lnTo>
                    <a:pt x="51" y="76"/>
                  </a:lnTo>
                  <a:lnTo>
                    <a:pt x="49" y="73"/>
                  </a:lnTo>
                  <a:lnTo>
                    <a:pt x="48" y="72"/>
                  </a:lnTo>
                  <a:lnTo>
                    <a:pt x="49" y="72"/>
                  </a:lnTo>
                  <a:lnTo>
                    <a:pt x="50" y="71"/>
                  </a:lnTo>
                  <a:lnTo>
                    <a:pt x="53" y="71"/>
                  </a:lnTo>
                  <a:lnTo>
                    <a:pt x="55" y="70"/>
                  </a:lnTo>
                  <a:lnTo>
                    <a:pt x="57" y="69"/>
                  </a:lnTo>
                  <a:lnTo>
                    <a:pt x="57" y="70"/>
                  </a:lnTo>
                  <a:lnTo>
                    <a:pt x="57" y="71"/>
                  </a:lnTo>
                  <a:lnTo>
                    <a:pt x="58" y="71"/>
                  </a:lnTo>
                  <a:lnTo>
                    <a:pt x="59" y="72"/>
                  </a:lnTo>
                  <a:lnTo>
                    <a:pt x="61" y="73"/>
                  </a:lnTo>
                  <a:lnTo>
                    <a:pt x="61" y="74"/>
                  </a:lnTo>
                  <a:lnTo>
                    <a:pt x="62" y="74"/>
                  </a:lnTo>
                  <a:lnTo>
                    <a:pt x="63" y="74"/>
                  </a:lnTo>
                  <a:lnTo>
                    <a:pt x="63" y="75"/>
                  </a:lnTo>
                  <a:lnTo>
                    <a:pt x="64" y="76"/>
                  </a:lnTo>
                  <a:lnTo>
                    <a:pt x="65" y="75"/>
                  </a:lnTo>
                  <a:lnTo>
                    <a:pt x="65" y="73"/>
                  </a:lnTo>
                  <a:lnTo>
                    <a:pt x="64" y="70"/>
                  </a:lnTo>
                  <a:lnTo>
                    <a:pt x="64" y="68"/>
                  </a:lnTo>
                  <a:lnTo>
                    <a:pt x="65" y="67"/>
                  </a:lnTo>
                  <a:lnTo>
                    <a:pt x="64" y="66"/>
                  </a:lnTo>
                  <a:lnTo>
                    <a:pt x="51" y="59"/>
                  </a:lnTo>
                  <a:lnTo>
                    <a:pt x="49" y="57"/>
                  </a:lnTo>
                  <a:lnTo>
                    <a:pt x="45" y="56"/>
                  </a:lnTo>
                  <a:lnTo>
                    <a:pt x="42" y="55"/>
                  </a:lnTo>
                  <a:lnTo>
                    <a:pt x="41" y="55"/>
                  </a:lnTo>
                  <a:lnTo>
                    <a:pt x="43" y="54"/>
                  </a:lnTo>
                  <a:lnTo>
                    <a:pt x="48" y="53"/>
                  </a:lnTo>
                  <a:lnTo>
                    <a:pt x="48" y="52"/>
                  </a:lnTo>
                  <a:lnTo>
                    <a:pt x="48" y="50"/>
                  </a:lnTo>
                  <a:lnTo>
                    <a:pt x="47" y="48"/>
                  </a:lnTo>
                  <a:lnTo>
                    <a:pt x="45" y="48"/>
                  </a:lnTo>
                  <a:lnTo>
                    <a:pt x="45" y="46"/>
                  </a:lnTo>
                  <a:lnTo>
                    <a:pt x="48" y="45"/>
                  </a:lnTo>
                  <a:lnTo>
                    <a:pt x="50" y="46"/>
                  </a:lnTo>
                  <a:lnTo>
                    <a:pt x="51" y="47"/>
                  </a:lnTo>
                  <a:lnTo>
                    <a:pt x="51" y="48"/>
                  </a:lnTo>
                  <a:lnTo>
                    <a:pt x="50" y="50"/>
                  </a:lnTo>
                  <a:lnTo>
                    <a:pt x="51" y="50"/>
                  </a:lnTo>
                  <a:lnTo>
                    <a:pt x="53" y="48"/>
                  </a:lnTo>
                  <a:lnTo>
                    <a:pt x="53" y="47"/>
                  </a:lnTo>
                  <a:lnTo>
                    <a:pt x="48" y="41"/>
                  </a:lnTo>
                  <a:lnTo>
                    <a:pt x="43" y="36"/>
                  </a:lnTo>
                  <a:lnTo>
                    <a:pt x="41" y="31"/>
                  </a:lnTo>
                  <a:lnTo>
                    <a:pt x="41" y="29"/>
                  </a:lnTo>
                  <a:lnTo>
                    <a:pt x="41" y="27"/>
                  </a:lnTo>
                  <a:lnTo>
                    <a:pt x="43" y="23"/>
                  </a:lnTo>
                  <a:lnTo>
                    <a:pt x="44" y="22"/>
                  </a:lnTo>
                  <a:lnTo>
                    <a:pt x="47" y="20"/>
                  </a:lnTo>
                  <a:lnTo>
                    <a:pt x="47" y="23"/>
                  </a:lnTo>
                  <a:lnTo>
                    <a:pt x="45" y="24"/>
                  </a:lnTo>
                  <a:lnTo>
                    <a:pt x="45" y="25"/>
                  </a:lnTo>
                  <a:lnTo>
                    <a:pt x="48" y="26"/>
                  </a:lnTo>
                  <a:lnTo>
                    <a:pt x="50" y="27"/>
                  </a:lnTo>
                  <a:lnTo>
                    <a:pt x="52" y="28"/>
                  </a:lnTo>
                  <a:lnTo>
                    <a:pt x="53" y="30"/>
                  </a:lnTo>
                  <a:lnTo>
                    <a:pt x="53" y="31"/>
                  </a:lnTo>
                  <a:lnTo>
                    <a:pt x="54" y="32"/>
                  </a:lnTo>
                  <a:lnTo>
                    <a:pt x="54" y="33"/>
                  </a:lnTo>
                  <a:lnTo>
                    <a:pt x="55" y="33"/>
                  </a:lnTo>
                  <a:lnTo>
                    <a:pt x="58" y="34"/>
                  </a:lnTo>
                  <a:lnTo>
                    <a:pt x="59" y="34"/>
                  </a:lnTo>
                  <a:lnTo>
                    <a:pt x="57" y="33"/>
                  </a:lnTo>
                  <a:lnTo>
                    <a:pt x="55" y="31"/>
                  </a:lnTo>
                  <a:lnTo>
                    <a:pt x="54" y="30"/>
                  </a:lnTo>
                  <a:lnTo>
                    <a:pt x="53" y="29"/>
                  </a:lnTo>
                  <a:lnTo>
                    <a:pt x="55" y="29"/>
                  </a:lnTo>
                  <a:lnTo>
                    <a:pt x="57" y="29"/>
                  </a:lnTo>
                  <a:lnTo>
                    <a:pt x="59" y="29"/>
                  </a:lnTo>
                  <a:lnTo>
                    <a:pt x="61" y="30"/>
                  </a:lnTo>
                  <a:lnTo>
                    <a:pt x="61" y="32"/>
                  </a:lnTo>
                  <a:lnTo>
                    <a:pt x="62" y="33"/>
                  </a:lnTo>
                  <a:lnTo>
                    <a:pt x="64" y="33"/>
                  </a:lnTo>
                  <a:lnTo>
                    <a:pt x="64" y="32"/>
                  </a:lnTo>
                  <a:lnTo>
                    <a:pt x="61" y="29"/>
                  </a:lnTo>
                  <a:lnTo>
                    <a:pt x="59" y="27"/>
                  </a:lnTo>
                  <a:lnTo>
                    <a:pt x="61" y="26"/>
                  </a:lnTo>
                  <a:lnTo>
                    <a:pt x="62" y="26"/>
                  </a:lnTo>
                  <a:lnTo>
                    <a:pt x="64" y="27"/>
                  </a:lnTo>
                  <a:lnTo>
                    <a:pt x="65" y="27"/>
                  </a:lnTo>
                  <a:lnTo>
                    <a:pt x="64" y="26"/>
                  </a:lnTo>
                  <a:lnTo>
                    <a:pt x="63" y="25"/>
                  </a:lnTo>
                  <a:lnTo>
                    <a:pt x="62" y="23"/>
                  </a:lnTo>
                  <a:lnTo>
                    <a:pt x="61" y="19"/>
                  </a:lnTo>
                  <a:lnTo>
                    <a:pt x="61" y="18"/>
                  </a:lnTo>
                  <a:lnTo>
                    <a:pt x="63" y="17"/>
                  </a:lnTo>
                  <a:lnTo>
                    <a:pt x="68" y="16"/>
                  </a:lnTo>
                  <a:lnTo>
                    <a:pt x="71" y="15"/>
                  </a:lnTo>
                  <a:lnTo>
                    <a:pt x="75" y="15"/>
                  </a:lnTo>
                  <a:lnTo>
                    <a:pt x="77" y="16"/>
                  </a:lnTo>
                  <a:lnTo>
                    <a:pt x="79" y="16"/>
                  </a:lnTo>
                  <a:lnTo>
                    <a:pt x="81" y="14"/>
                  </a:lnTo>
                  <a:lnTo>
                    <a:pt x="83" y="14"/>
                  </a:lnTo>
                  <a:lnTo>
                    <a:pt x="85" y="15"/>
                  </a:lnTo>
                  <a:lnTo>
                    <a:pt x="96" y="18"/>
                  </a:lnTo>
                  <a:lnTo>
                    <a:pt x="97" y="18"/>
                  </a:lnTo>
                  <a:lnTo>
                    <a:pt x="98" y="18"/>
                  </a:lnTo>
                  <a:lnTo>
                    <a:pt x="99" y="1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09" name="Freeform 4932"/>
            <p:cNvSpPr>
              <a:spLocks/>
            </p:cNvSpPr>
            <p:nvPr/>
          </p:nvSpPr>
          <p:spPr bwMode="auto">
            <a:xfrm>
              <a:off x="3229" y="2082"/>
              <a:ext cx="19" cy="36"/>
            </a:xfrm>
            <a:custGeom>
              <a:avLst/>
              <a:gdLst>
                <a:gd name="T0" fmla="*/ 1 w 25"/>
                <a:gd name="T1" fmla="*/ 2 h 45"/>
                <a:gd name="T2" fmla="*/ 2 w 25"/>
                <a:gd name="T3" fmla="*/ 2 h 45"/>
                <a:gd name="T4" fmla="*/ 2 w 25"/>
                <a:gd name="T5" fmla="*/ 2 h 45"/>
                <a:gd name="T6" fmla="*/ 2 w 25"/>
                <a:gd name="T7" fmla="*/ 2 h 45"/>
                <a:gd name="T8" fmla="*/ 2 w 25"/>
                <a:gd name="T9" fmla="*/ 2 h 45"/>
                <a:gd name="T10" fmla="*/ 2 w 25"/>
                <a:gd name="T11" fmla="*/ 2 h 45"/>
                <a:gd name="T12" fmla="*/ 2 w 25"/>
                <a:gd name="T13" fmla="*/ 2 h 45"/>
                <a:gd name="T14" fmla="*/ 2 w 25"/>
                <a:gd name="T15" fmla="*/ 3 h 45"/>
                <a:gd name="T16" fmla="*/ 2 w 25"/>
                <a:gd name="T17" fmla="*/ 4 h 45"/>
                <a:gd name="T18" fmla="*/ 2 w 25"/>
                <a:gd name="T19" fmla="*/ 4 h 45"/>
                <a:gd name="T20" fmla="*/ 2 w 25"/>
                <a:gd name="T21" fmla="*/ 4 h 45"/>
                <a:gd name="T22" fmla="*/ 2 w 25"/>
                <a:gd name="T23" fmla="*/ 4 h 45"/>
                <a:gd name="T24" fmla="*/ 2 w 25"/>
                <a:gd name="T25" fmla="*/ 4 h 45"/>
                <a:gd name="T26" fmla="*/ 2 w 25"/>
                <a:gd name="T27" fmla="*/ 3 h 45"/>
                <a:gd name="T28" fmla="*/ 2 w 25"/>
                <a:gd name="T29" fmla="*/ 3 h 45"/>
                <a:gd name="T30" fmla="*/ 2 w 25"/>
                <a:gd name="T31" fmla="*/ 3 h 45"/>
                <a:gd name="T32" fmla="*/ 2 w 25"/>
                <a:gd name="T33" fmla="*/ 3 h 45"/>
                <a:gd name="T34" fmla="*/ 2 w 25"/>
                <a:gd name="T35" fmla="*/ 4 h 45"/>
                <a:gd name="T36" fmla="*/ 2 w 25"/>
                <a:gd name="T37" fmla="*/ 3 h 45"/>
                <a:gd name="T38" fmla="*/ 2 w 25"/>
                <a:gd name="T39" fmla="*/ 2 h 45"/>
                <a:gd name="T40" fmla="*/ 2 w 25"/>
                <a:gd name="T41" fmla="*/ 2 h 45"/>
                <a:gd name="T42" fmla="*/ 2 w 25"/>
                <a:gd name="T43" fmla="*/ 2 h 45"/>
                <a:gd name="T44" fmla="*/ 2 w 25"/>
                <a:gd name="T45" fmla="*/ 2 h 45"/>
                <a:gd name="T46" fmla="*/ 2 w 25"/>
                <a:gd name="T47" fmla="*/ 2 h 45"/>
                <a:gd name="T48" fmla="*/ 2 w 25"/>
                <a:gd name="T49" fmla="*/ 2 h 45"/>
                <a:gd name="T50" fmla="*/ 2 w 25"/>
                <a:gd name="T51" fmla="*/ 2 h 45"/>
                <a:gd name="T52" fmla="*/ 2 w 25"/>
                <a:gd name="T53" fmla="*/ 1 h 45"/>
                <a:gd name="T54" fmla="*/ 2 w 25"/>
                <a:gd name="T55" fmla="*/ 0 h 45"/>
                <a:gd name="T56" fmla="*/ 2 w 25"/>
                <a:gd name="T57" fmla="*/ 0 h 45"/>
                <a:gd name="T58" fmla="*/ 2 w 25"/>
                <a:gd name="T59" fmla="*/ 2 h 45"/>
                <a:gd name="T60" fmla="*/ 2 w 25"/>
                <a:gd name="T61" fmla="*/ 2 h 45"/>
                <a:gd name="T62" fmla="*/ 2 w 25"/>
                <a:gd name="T63" fmla="*/ 2 h 45"/>
                <a:gd name="T64" fmla="*/ 1 w 25"/>
                <a:gd name="T65" fmla="*/ 2 h 45"/>
                <a:gd name="T66" fmla="*/ 0 w 25"/>
                <a:gd name="T67" fmla="*/ 2 h 45"/>
                <a:gd name="T68" fmla="*/ 0 w 25"/>
                <a:gd name="T69" fmla="*/ 2 h 45"/>
                <a:gd name="T70" fmla="*/ 0 w 25"/>
                <a:gd name="T71" fmla="*/ 2 h 45"/>
                <a:gd name="T72" fmla="*/ 1 w 25"/>
                <a:gd name="T73" fmla="*/ 2 h 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
                <a:gd name="T112" fmla="*/ 0 h 45"/>
                <a:gd name="T113" fmla="*/ 25 w 25"/>
                <a:gd name="T114" fmla="*/ 45 h 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 h="45">
                  <a:moveTo>
                    <a:pt x="1" y="12"/>
                  </a:moveTo>
                  <a:lnTo>
                    <a:pt x="1" y="12"/>
                  </a:lnTo>
                  <a:lnTo>
                    <a:pt x="2" y="12"/>
                  </a:lnTo>
                  <a:lnTo>
                    <a:pt x="3" y="14"/>
                  </a:lnTo>
                  <a:lnTo>
                    <a:pt x="4" y="18"/>
                  </a:lnTo>
                  <a:lnTo>
                    <a:pt x="4" y="21"/>
                  </a:lnTo>
                  <a:lnTo>
                    <a:pt x="4" y="24"/>
                  </a:lnTo>
                  <a:lnTo>
                    <a:pt x="5" y="27"/>
                  </a:lnTo>
                  <a:lnTo>
                    <a:pt x="6" y="28"/>
                  </a:lnTo>
                  <a:lnTo>
                    <a:pt x="5" y="30"/>
                  </a:lnTo>
                  <a:lnTo>
                    <a:pt x="3" y="38"/>
                  </a:lnTo>
                  <a:lnTo>
                    <a:pt x="3" y="40"/>
                  </a:lnTo>
                  <a:lnTo>
                    <a:pt x="4" y="41"/>
                  </a:lnTo>
                  <a:lnTo>
                    <a:pt x="6" y="42"/>
                  </a:lnTo>
                  <a:lnTo>
                    <a:pt x="7" y="43"/>
                  </a:lnTo>
                  <a:lnTo>
                    <a:pt x="8" y="45"/>
                  </a:lnTo>
                  <a:lnTo>
                    <a:pt x="10" y="44"/>
                  </a:lnTo>
                  <a:lnTo>
                    <a:pt x="12" y="42"/>
                  </a:lnTo>
                  <a:lnTo>
                    <a:pt x="14" y="38"/>
                  </a:lnTo>
                  <a:lnTo>
                    <a:pt x="15" y="38"/>
                  </a:lnTo>
                  <a:lnTo>
                    <a:pt x="16" y="38"/>
                  </a:lnTo>
                  <a:lnTo>
                    <a:pt x="18" y="37"/>
                  </a:lnTo>
                  <a:lnTo>
                    <a:pt x="19" y="38"/>
                  </a:lnTo>
                  <a:lnTo>
                    <a:pt x="21" y="40"/>
                  </a:lnTo>
                  <a:lnTo>
                    <a:pt x="22" y="38"/>
                  </a:lnTo>
                  <a:lnTo>
                    <a:pt x="22" y="36"/>
                  </a:lnTo>
                  <a:lnTo>
                    <a:pt x="23" y="30"/>
                  </a:lnTo>
                  <a:lnTo>
                    <a:pt x="25" y="16"/>
                  </a:lnTo>
                  <a:lnTo>
                    <a:pt x="25" y="12"/>
                  </a:lnTo>
                  <a:lnTo>
                    <a:pt x="25" y="9"/>
                  </a:lnTo>
                  <a:lnTo>
                    <a:pt x="24" y="7"/>
                  </a:lnTo>
                  <a:lnTo>
                    <a:pt x="22" y="6"/>
                  </a:lnTo>
                  <a:lnTo>
                    <a:pt x="21" y="5"/>
                  </a:lnTo>
                  <a:lnTo>
                    <a:pt x="21" y="4"/>
                  </a:lnTo>
                  <a:lnTo>
                    <a:pt x="22" y="2"/>
                  </a:lnTo>
                  <a:lnTo>
                    <a:pt x="21" y="1"/>
                  </a:lnTo>
                  <a:lnTo>
                    <a:pt x="20" y="1"/>
                  </a:lnTo>
                  <a:lnTo>
                    <a:pt x="17" y="0"/>
                  </a:lnTo>
                  <a:lnTo>
                    <a:pt x="15" y="0"/>
                  </a:lnTo>
                  <a:lnTo>
                    <a:pt x="12" y="2"/>
                  </a:lnTo>
                  <a:lnTo>
                    <a:pt x="8" y="6"/>
                  </a:lnTo>
                  <a:lnTo>
                    <a:pt x="6" y="7"/>
                  </a:lnTo>
                  <a:lnTo>
                    <a:pt x="4" y="7"/>
                  </a:lnTo>
                  <a:lnTo>
                    <a:pt x="3" y="7"/>
                  </a:lnTo>
                  <a:lnTo>
                    <a:pt x="1" y="5"/>
                  </a:lnTo>
                  <a:lnTo>
                    <a:pt x="0" y="5"/>
                  </a:lnTo>
                  <a:lnTo>
                    <a:pt x="0" y="6"/>
                  </a:lnTo>
                  <a:lnTo>
                    <a:pt x="0" y="10"/>
                  </a:lnTo>
                  <a:lnTo>
                    <a:pt x="0" y="12"/>
                  </a:lnTo>
                  <a:lnTo>
                    <a:pt x="1" y="1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0" name="Freeform 4933"/>
            <p:cNvSpPr>
              <a:spLocks/>
            </p:cNvSpPr>
            <p:nvPr/>
          </p:nvSpPr>
          <p:spPr bwMode="auto">
            <a:xfrm>
              <a:off x="3254" y="2055"/>
              <a:ext cx="4" cy="3"/>
            </a:xfrm>
            <a:custGeom>
              <a:avLst/>
              <a:gdLst>
                <a:gd name="T0" fmla="*/ 4 w 4"/>
                <a:gd name="T1" fmla="*/ 2 h 3"/>
                <a:gd name="T2" fmla="*/ 4 w 4"/>
                <a:gd name="T3" fmla="*/ 2 h 3"/>
                <a:gd name="T4" fmla="*/ 4 w 4"/>
                <a:gd name="T5" fmla="*/ 0 h 3"/>
                <a:gd name="T6" fmla="*/ 2 w 4"/>
                <a:gd name="T7" fmla="*/ 0 h 3"/>
                <a:gd name="T8" fmla="*/ 2 w 4"/>
                <a:gd name="T9" fmla="*/ 0 h 3"/>
                <a:gd name="T10" fmla="*/ 0 w 4"/>
                <a:gd name="T11" fmla="*/ 2 h 3"/>
                <a:gd name="T12" fmla="*/ 0 w 4"/>
                <a:gd name="T13" fmla="*/ 2 h 3"/>
                <a:gd name="T14" fmla="*/ 3 w 4"/>
                <a:gd name="T15" fmla="*/ 3 h 3"/>
                <a:gd name="T16" fmla="*/ 3 w 4"/>
                <a:gd name="T17" fmla="*/ 3 h 3"/>
                <a:gd name="T18" fmla="*/ 3 w 4"/>
                <a:gd name="T19" fmla="*/ 3 h 3"/>
                <a:gd name="T20" fmla="*/ 4 w 4"/>
                <a:gd name="T21" fmla="*/ 2 h 3"/>
                <a:gd name="T22" fmla="*/ 4 w 4"/>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4" y="0"/>
                  </a:lnTo>
                  <a:lnTo>
                    <a:pt x="2" y="0"/>
                  </a:lnTo>
                  <a:lnTo>
                    <a:pt x="0" y="2"/>
                  </a:lnTo>
                  <a:lnTo>
                    <a:pt x="3" y="3"/>
                  </a:lnTo>
                  <a:lnTo>
                    <a:pt x="4"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1" name="Freeform 4934"/>
            <p:cNvSpPr>
              <a:spLocks/>
            </p:cNvSpPr>
            <p:nvPr/>
          </p:nvSpPr>
          <p:spPr bwMode="auto">
            <a:xfrm>
              <a:off x="3284" y="2127"/>
              <a:ext cx="40" cy="24"/>
            </a:xfrm>
            <a:custGeom>
              <a:avLst/>
              <a:gdLst>
                <a:gd name="T0" fmla="*/ 4 w 50"/>
                <a:gd name="T1" fmla="*/ 2 h 29"/>
                <a:gd name="T2" fmla="*/ 4 w 50"/>
                <a:gd name="T3" fmla="*/ 2 h 29"/>
                <a:gd name="T4" fmla="*/ 3 w 50"/>
                <a:gd name="T5" fmla="*/ 2 h 29"/>
                <a:gd name="T6" fmla="*/ 2 w 50"/>
                <a:gd name="T7" fmla="*/ 2 h 29"/>
                <a:gd name="T8" fmla="*/ 2 w 50"/>
                <a:gd name="T9" fmla="*/ 2 h 29"/>
                <a:gd name="T10" fmla="*/ 2 w 50"/>
                <a:gd name="T11" fmla="*/ 2 h 29"/>
                <a:gd name="T12" fmla="*/ 2 w 50"/>
                <a:gd name="T13" fmla="*/ 2 h 29"/>
                <a:gd name="T14" fmla="*/ 2 w 50"/>
                <a:gd name="T15" fmla="*/ 1 h 29"/>
                <a:gd name="T16" fmla="*/ 2 w 50"/>
                <a:gd name="T17" fmla="*/ 1 h 29"/>
                <a:gd name="T18" fmla="*/ 2 w 50"/>
                <a:gd name="T19" fmla="*/ 1 h 29"/>
                <a:gd name="T20" fmla="*/ 2 w 50"/>
                <a:gd name="T21" fmla="*/ 1 h 29"/>
                <a:gd name="T22" fmla="*/ 2 w 50"/>
                <a:gd name="T23" fmla="*/ 2 h 29"/>
                <a:gd name="T24" fmla="*/ 2 w 50"/>
                <a:gd name="T25" fmla="*/ 2 h 29"/>
                <a:gd name="T26" fmla="*/ 2 w 50"/>
                <a:gd name="T27" fmla="*/ 2 h 29"/>
                <a:gd name="T28" fmla="*/ 2 w 50"/>
                <a:gd name="T29" fmla="*/ 1 h 29"/>
                <a:gd name="T30" fmla="*/ 2 w 50"/>
                <a:gd name="T31" fmla="*/ 1 h 29"/>
                <a:gd name="T32" fmla="*/ 2 w 50"/>
                <a:gd name="T33" fmla="*/ 2 h 29"/>
                <a:gd name="T34" fmla="*/ 2 w 50"/>
                <a:gd name="T35" fmla="*/ 2 h 29"/>
                <a:gd name="T36" fmla="*/ 2 w 50"/>
                <a:gd name="T37" fmla="*/ 2 h 29"/>
                <a:gd name="T38" fmla="*/ 0 w 50"/>
                <a:gd name="T39" fmla="*/ 2 h 29"/>
                <a:gd name="T40" fmla="*/ 0 w 50"/>
                <a:gd name="T41" fmla="*/ 2 h 29"/>
                <a:gd name="T42" fmla="*/ 1 w 50"/>
                <a:gd name="T43" fmla="*/ 2 h 29"/>
                <a:gd name="T44" fmla="*/ 1 w 50"/>
                <a:gd name="T45" fmla="*/ 2 h 29"/>
                <a:gd name="T46" fmla="*/ 2 w 50"/>
                <a:gd name="T47" fmla="*/ 2 h 29"/>
                <a:gd name="T48" fmla="*/ 2 w 50"/>
                <a:gd name="T49" fmla="*/ 2 h 29"/>
                <a:gd name="T50" fmla="*/ 2 w 50"/>
                <a:gd name="T51" fmla="*/ 2 h 29"/>
                <a:gd name="T52" fmla="*/ 2 w 50"/>
                <a:gd name="T53" fmla="*/ 2 h 29"/>
                <a:gd name="T54" fmla="*/ 2 w 50"/>
                <a:gd name="T55" fmla="*/ 2 h 29"/>
                <a:gd name="T56" fmla="*/ 2 w 50"/>
                <a:gd name="T57" fmla="*/ 2 h 29"/>
                <a:gd name="T58" fmla="*/ 2 w 50"/>
                <a:gd name="T59" fmla="*/ 2 h 29"/>
                <a:gd name="T60" fmla="*/ 2 w 50"/>
                <a:gd name="T61" fmla="*/ 2 h 29"/>
                <a:gd name="T62" fmla="*/ 2 w 50"/>
                <a:gd name="T63" fmla="*/ 2 h 29"/>
                <a:gd name="T64" fmla="*/ 2 w 50"/>
                <a:gd name="T65" fmla="*/ 2 h 29"/>
                <a:gd name="T66" fmla="*/ 2 w 50"/>
                <a:gd name="T67" fmla="*/ 3 h 29"/>
                <a:gd name="T68" fmla="*/ 2 w 50"/>
                <a:gd name="T69" fmla="*/ 3 h 29"/>
                <a:gd name="T70" fmla="*/ 3 w 50"/>
                <a:gd name="T71" fmla="*/ 3 h 29"/>
                <a:gd name="T72" fmla="*/ 3 w 50"/>
                <a:gd name="T73" fmla="*/ 3 h 29"/>
                <a:gd name="T74" fmla="*/ 3 w 50"/>
                <a:gd name="T75" fmla="*/ 3 h 29"/>
                <a:gd name="T76" fmla="*/ 3 w 50"/>
                <a:gd name="T77" fmla="*/ 3 h 29"/>
                <a:gd name="T78" fmla="*/ 4 w 50"/>
                <a:gd name="T79" fmla="*/ 4 h 29"/>
                <a:gd name="T80" fmla="*/ 4 w 50"/>
                <a:gd name="T81" fmla="*/ 4 h 29"/>
                <a:gd name="T82" fmla="*/ 4 w 50"/>
                <a:gd name="T83" fmla="*/ 3 h 29"/>
                <a:gd name="T84" fmla="*/ 4 w 50"/>
                <a:gd name="T85" fmla="*/ 3 h 29"/>
                <a:gd name="T86" fmla="*/ 4 w 50"/>
                <a:gd name="T87" fmla="*/ 3 h 29"/>
                <a:gd name="T88" fmla="*/ 4 w 50"/>
                <a:gd name="T89" fmla="*/ 2 h 29"/>
                <a:gd name="T90" fmla="*/ 4 w 50"/>
                <a:gd name="T91" fmla="*/ 2 h 29"/>
                <a:gd name="T92" fmla="*/ 4 w 50"/>
                <a:gd name="T93" fmla="*/ 2 h 29"/>
                <a:gd name="T94" fmla="*/ 4 w 50"/>
                <a:gd name="T95" fmla="*/ 2 h 29"/>
                <a:gd name="T96" fmla="*/ 4 w 50"/>
                <a:gd name="T97" fmla="*/ 2 h 29"/>
                <a:gd name="T98" fmla="*/ 4 w 50"/>
                <a:gd name="T99" fmla="*/ 2 h 29"/>
                <a:gd name="T100" fmla="*/ 4 w 50"/>
                <a:gd name="T101" fmla="*/ 2 h 29"/>
                <a:gd name="T102" fmla="*/ 4 w 50"/>
                <a:gd name="T103" fmla="*/ 2 h 29"/>
                <a:gd name="T104" fmla="*/ 4 w 50"/>
                <a:gd name="T105" fmla="*/ 2 h 29"/>
                <a:gd name="T106" fmla="*/ 4 w 50"/>
                <a:gd name="T107" fmla="*/ 1 h 29"/>
                <a:gd name="T108" fmla="*/ 4 w 50"/>
                <a:gd name="T109" fmla="*/ 1 h 29"/>
                <a:gd name="T110" fmla="*/ 5 w 50"/>
                <a:gd name="T111" fmla="*/ 0 h 29"/>
                <a:gd name="T112" fmla="*/ 4 w 50"/>
                <a:gd name="T113" fmla="*/ 0 h 29"/>
                <a:gd name="T114" fmla="*/ 4 w 50"/>
                <a:gd name="T115" fmla="*/ 2 h 29"/>
                <a:gd name="T116" fmla="*/ 4 w 50"/>
                <a:gd name="T117" fmla="*/ 2 h 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29"/>
                <a:gd name="T179" fmla="*/ 50 w 50"/>
                <a:gd name="T180" fmla="*/ 29 h 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29">
                  <a:moveTo>
                    <a:pt x="40" y="2"/>
                  </a:moveTo>
                  <a:lnTo>
                    <a:pt x="40" y="2"/>
                  </a:lnTo>
                  <a:lnTo>
                    <a:pt x="34" y="3"/>
                  </a:lnTo>
                  <a:lnTo>
                    <a:pt x="30" y="4"/>
                  </a:lnTo>
                  <a:lnTo>
                    <a:pt x="21" y="3"/>
                  </a:lnTo>
                  <a:lnTo>
                    <a:pt x="17" y="3"/>
                  </a:lnTo>
                  <a:lnTo>
                    <a:pt x="14" y="1"/>
                  </a:lnTo>
                  <a:lnTo>
                    <a:pt x="12" y="1"/>
                  </a:lnTo>
                  <a:lnTo>
                    <a:pt x="10" y="1"/>
                  </a:lnTo>
                  <a:lnTo>
                    <a:pt x="6" y="3"/>
                  </a:lnTo>
                  <a:lnTo>
                    <a:pt x="5" y="3"/>
                  </a:lnTo>
                  <a:lnTo>
                    <a:pt x="4" y="1"/>
                  </a:lnTo>
                  <a:lnTo>
                    <a:pt x="3" y="2"/>
                  </a:lnTo>
                  <a:lnTo>
                    <a:pt x="0" y="5"/>
                  </a:lnTo>
                  <a:lnTo>
                    <a:pt x="0" y="7"/>
                  </a:lnTo>
                  <a:lnTo>
                    <a:pt x="1" y="9"/>
                  </a:lnTo>
                  <a:lnTo>
                    <a:pt x="2" y="12"/>
                  </a:lnTo>
                  <a:lnTo>
                    <a:pt x="4" y="13"/>
                  </a:lnTo>
                  <a:lnTo>
                    <a:pt x="5" y="13"/>
                  </a:lnTo>
                  <a:lnTo>
                    <a:pt x="7" y="13"/>
                  </a:lnTo>
                  <a:lnTo>
                    <a:pt x="10" y="14"/>
                  </a:lnTo>
                  <a:lnTo>
                    <a:pt x="17" y="17"/>
                  </a:lnTo>
                  <a:lnTo>
                    <a:pt x="24" y="20"/>
                  </a:lnTo>
                  <a:lnTo>
                    <a:pt x="28" y="22"/>
                  </a:lnTo>
                  <a:lnTo>
                    <a:pt x="31" y="26"/>
                  </a:lnTo>
                  <a:lnTo>
                    <a:pt x="33" y="27"/>
                  </a:lnTo>
                  <a:lnTo>
                    <a:pt x="35" y="28"/>
                  </a:lnTo>
                  <a:lnTo>
                    <a:pt x="39" y="28"/>
                  </a:lnTo>
                  <a:lnTo>
                    <a:pt x="42" y="29"/>
                  </a:lnTo>
                  <a:lnTo>
                    <a:pt x="43" y="28"/>
                  </a:lnTo>
                  <a:lnTo>
                    <a:pt x="43" y="24"/>
                  </a:lnTo>
                  <a:lnTo>
                    <a:pt x="45" y="22"/>
                  </a:lnTo>
                  <a:lnTo>
                    <a:pt x="45" y="21"/>
                  </a:lnTo>
                  <a:lnTo>
                    <a:pt x="44" y="20"/>
                  </a:lnTo>
                  <a:lnTo>
                    <a:pt x="42" y="16"/>
                  </a:lnTo>
                  <a:lnTo>
                    <a:pt x="42" y="14"/>
                  </a:lnTo>
                  <a:lnTo>
                    <a:pt x="43" y="9"/>
                  </a:lnTo>
                  <a:lnTo>
                    <a:pt x="45" y="5"/>
                  </a:lnTo>
                  <a:lnTo>
                    <a:pt x="48" y="1"/>
                  </a:lnTo>
                  <a:lnTo>
                    <a:pt x="50" y="0"/>
                  </a:lnTo>
                  <a:lnTo>
                    <a:pt x="48" y="0"/>
                  </a:lnTo>
                  <a:lnTo>
                    <a:pt x="4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2" name="Freeform 4935"/>
            <p:cNvSpPr>
              <a:spLocks/>
            </p:cNvSpPr>
            <p:nvPr/>
          </p:nvSpPr>
          <p:spPr bwMode="auto">
            <a:xfrm>
              <a:off x="3209" y="1986"/>
              <a:ext cx="150" cy="147"/>
            </a:xfrm>
            <a:custGeom>
              <a:avLst/>
              <a:gdLst>
                <a:gd name="T0" fmla="*/ 2 w 189"/>
                <a:gd name="T1" fmla="*/ 3 h 178"/>
                <a:gd name="T2" fmla="*/ 2 w 189"/>
                <a:gd name="T3" fmla="*/ 5 h 178"/>
                <a:gd name="T4" fmla="*/ 0 w 189"/>
                <a:gd name="T5" fmla="*/ 5 h 178"/>
                <a:gd name="T6" fmla="*/ 2 w 189"/>
                <a:gd name="T7" fmla="*/ 6 h 178"/>
                <a:gd name="T8" fmla="*/ 2 w 189"/>
                <a:gd name="T9" fmla="*/ 7 h 178"/>
                <a:gd name="T10" fmla="*/ 2 w 189"/>
                <a:gd name="T11" fmla="*/ 7 h 178"/>
                <a:gd name="T12" fmla="*/ 2 w 189"/>
                <a:gd name="T13" fmla="*/ 8 h 178"/>
                <a:gd name="T14" fmla="*/ 4 w 189"/>
                <a:gd name="T15" fmla="*/ 8 h 178"/>
                <a:gd name="T16" fmla="*/ 5 w 189"/>
                <a:gd name="T17" fmla="*/ 10 h 178"/>
                <a:gd name="T18" fmla="*/ 5 w 189"/>
                <a:gd name="T19" fmla="*/ 10 h 178"/>
                <a:gd name="T20" fmla="*/ 6 w 189"/>
                <a:gd name="T21" fmla="*/ 12 h 178"/>
                <a:gd name="T22" fmla="*/ 6 w 189"/>
                <a:gd name="T23" fmla="*/ 12 h 178"/>
                <a:gd name="T24" fmla="*/ 8 w 189"/>
                <a:gd name="T25" fmla="*/ 14 h 178"/>
                <a:gd name="T26" fmla="*/ 10 w 189"/>
                <a:gd name="T27" fmla="*/ 14 h 178"/>
                <a:gd name="T28" fmla="*/ 10 w 189"/>
                <a:gd name="T29" fmla="*/ 16 h 178"/>
                <a:gd name="T30" fmla="*/ 10 w 189"/>
                <a:gd name="T31" fmla="*/ 17 h 178"/>
                <a:gd name="T32" fmla="*/ 10 w 189"/>
                <a:gd name="T33" fmla="*/ 17 h 178"/>
                <a:gd name="T34" fmla="*/ 12 w 189"/>
                <a:gd name="T35" fmla="*/ 19 h 178"/>
                <a:gd name="T36" fmla="*/ 11 w 189"/>
                <a:gd name="T37" fmla="*/ 21 h 178"/>
                <a:gd name="T38" fmla="*/ 11 w 189"/>
                <a:gd name="T39" fmla="*/ 21 h 178"/>
                <a:gd name="T40" fmla="*/ 12 w 189"/>
                <a:gd name="T41" fmla="*/ 21 h 178"/>
                <a:gd name="T42" fmla="*/ 13 w 189"/>
                <a:gd name="T43" fmla="*/ 21 h 178"/>
                <a:gd name="T44" fmla="*/ 13 w 189"/>
                <a:gd name="T45" fmla="*/ 19 h 178"/>
                <a:gd name="T46" fmla="*/ 13 w 189"/>
                <a:gd name="T47" fmla="*/ 17 h 178"/>
                <a:gd name="T48" fmla="*/ 13 w 189"/>
                <a:gd name="T49" fmla="*/ 17 h 178"/>
                <a:gd name="T50" fmla="*/ 13 w 189"/>
                <a:gd name="T51" fmla="*/ 16 h 178"/>
                <a:gd name="T52" fmla="*/ 13 w 189"/>
                <a:gd name="T53" fmla="*/ 16 h 178"/>
                <a:gd name="T54" fmla="*/ 14 w 189"/>
                <a:gd name="T55" fmla="*/ 17 h 178"/>
                <a:gd name="T56" fmla="*/ 15 w 189"/>
                <a:gd name="T57" fmla="*/ 17 h 178"/>
                <a:gd name="T58" fmla="*/ 13 w 189"/>
                <a:gd name="T59" fmla="*/ 14 h 178"/>
                <a:gd name="T60" fmla="*/ 12 w 189"/>
                <a:gd name="T61" fmla="*/ 13 h 178"/>
                <a:gd name="T62" fmla="*/ 12 w 189"/>
                <a:gd name="T63" fmla="*/ 12 h 178"/>
                <a:gd name="T64" fmla="*/ 10 w 189"/>
                <a:gd name="T65" fmla="*/ 12 h 178"/>
                <a:gd name="T66" fmla="*/ 8 w 189"/>
                <a:gd name="T67" fmla="*/ 9 h 178"/>
                <a:gd name="T68" fmla="*/ 6 w 189"/>
                <a:gd name="T69" fmla="*/ 6 h 178"/>
                <a:gd name="T70" fmla="*/ 8 w 189"/>
                <a:gd name="T71" fmla="*/ 6 h 178"/>
                <a:gd name="T72" fmla="*/ 6 w 189"/>
                <a:gd name="T73" fmla="*/ 5 h 178"/>
                <a:gd name="T74" fmla="*/ 8 w 189"/>
                <a:gd name="T75" fmla="*/ 4 h 178"/>
                <a:gd name="T76" fmla="*/ 8 w 189"/>
                <a:gd name="T77" fmla="*/ 3 h 178"/>
                <a:gd name="T78" fmla="*/ 8 w 189"/>
                <a:gd name="T79" fmla="*/ 3 h 178"/>
                <a:gd name="T80" fmla="*/ 9 w 189"/>
                <a:gd name="T81" fmla="*/ 3 h 178"/>
                <a:gd name="T82" fmla="*/ 8 w 189"/>
                <a:gd name="T83" fmla="*/ 2 h 178"/>
                <a:gd name="T84" fmla="*/ 8 w 189"/>
                <a:gd name="T85" fmla="*/ 2 h 178"/>
                <a:gd name="T86" fmla="*/ 8 w 189"/>
                <a:gd name="T87" fmla="*/ 2 h 178"/>
                <a:gd name="T88" fmla="*/ 8 w 189"/>
                <a:gd name="T89" fmla="*/ 2 h 178"/>
                <a:gd name="T90" fmla="*/ 6 w 189"/>
                <a:gd name="T91" fmla="*/ 2 h 178"/>
                <a:gd name="T92" fmla="*/ 6 w 189"/>
                <a:gd name="T93" fmla="*/ 0 h 178"/>
                <a:gd name="T94" fmla="*/ 6 w 189"/>
                <a:gd name="T95" fmla="*/ 2 h 178"/>
                <a:gd name="T96" fmla="*/ 5 w 189"/>
                <a:gd name="T97" fmla="*/ 2 h 178"/>
                <a:gd name="T98" fmla="*/ 5 w 189"/>
                <a:gd name="T99" fmla="*/ 2 h 178"/>
                <a:gd name="T100" fmla="*/ 4 w 189"/>
                <a:gd name="T101" fmla="*/ 2 h 178"/>
                <a:gd name="T102" fmla="*/ 4 w 189"/>
                <a:gd name="T103" fmla="*/ 2 h 178"/>
                <a:gd name="T104" fmla="*/ 3 w 189"/>
                <a:gd name="T105" fmla="*/ 2 h 178"/>
                <a:gd name="T106" fmla="*/ 3 w 189"/>
                <a:gd name="T107" fmla="*/ 2 h 178"/>
                <a:gd name="T108" fmla="*/ 3 w 189"/>
                <a:gd name="T109" fmla="*/ 2 h 178"/>
                <a:gd name="T110" fmla="*/ 3 w 189"/>
                <a:gd name="T111" fmla="*/ 3 h 178"/>
                <a:gd name="T112" fmla="*/ 2 w 189"/>
                <a:gd name="T113" fmla="*/ 2 h 178"/>
                <a:gd name="T114" fmla="*/ 2 w 189"/>
                <a:gd name="T115" fmla="*/ 2 h 178"/>
                <a:gd name="T116" fmla="*/ 2 w 189"/>
                <a:gd name="T117" fmla="*/ 2 h 178"/>
                <a:gd name="T118" fmla="*/ 2 w 189"/>
                <a:gd name="T119" fmla="*/ 2 h 178"/>
                <a:gd name="T120" fmla="*/ 2 w 189"/>
                <a:gd name="T121" fmla="*/ 2 h 178"/>
                <a:gd name="T122" fmla="*/ 2 w 189"/>
                <a:gd name="T123" fmla="*/ 3 h 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9"/>
                <a:gd name="T187" fmla="*/ 0 h 178"/>
                <a:gd name="T188" fmla="*/ 189 w 189"/>
                <a:gd name="T189" fmla="*/ 178 h 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9" h="178">
                  <a:moveTo>
                    <a:pt x="6" y="24"/>
                  </a:moveTo>
                  <a:lnTo>
                    <a:pt x="6" y="24"/>
                  </a:lnTo>
                  <a:lnTo>
                    <a:pt x="3" y="26"/>
                  </a:lnTo>
                  <a:lnTo>
                    <a:pt x="3" y="27"/>
                  </a:lnTo>
                  <a:lnTo>
                    <a:pt x="6" y="32"/>
                  </a:lnTo>
                  <a:lnTo>
                    <a:pt x="7" y="34"/>
                  </a:lnTo>
                  <a:lnTo>
                    <a:pt x="8" y="35"/>
                  </a:lnTo>
                  <a:lnTo>
                    <a:pt x="7" y="37"/>
                  </a:lnTo>
                  <a:lnTo>
                    <a:pt x="1" y="39"/>
                  </a:lnTo>
                  <a:lnTo>
                    <a:pt x="0" y="40"/>
                  </a:lnTo>
                  <a:lnTo>
                    <a:pt x="6" y="48"/>
                  </a:lnTo>
                  <a:lnTo>
                    <a:pt x="5" y="49"/>
                  </a:lnTo>
                  <a:lnTo>
                    <a:pt x="5" y="50"/>
                  </a:lnTo>
                  <a:lnTo>
                    <a:pt x="4" y="54"/>
                  </a:lnTo>
                  <a:lnTo>
                    <a:pt x="4" y="55"/>
                  </a:lnTo>
                  <a:lnTo>
                    <a:pt x="16" y="60"/>
                  </a:lnTo>
                  <a:lnTo>
                    <a:pt x="17" y="61"/>
                  </a:lnTo>
                  <a:lnTo>
                    <a:pt x="15" y="66"/>
                  </a:lnTo>
                  <a:lnTo>
                    <a:pt x="18" y="65"/>
                  </a:lnTo>
                  <a:lnTo>
                    <a:pt x="22" y="64"/>
                  </a:lnTo>
                  <a:lnTo>
                    <a:pt x="26" y="62"/>
                  </a:lnTo>
                  <a:lnTo>
                    <a:pt x="31" y="55"/>
                  </a:lnTo>
                  <a:lnTo>
                    <a:pt x="31" y="54"/>
                  </a:lnTo>
                  <a:lnTo>
                    <a:pt x="35" y="54"/>
                  </a:lnTo>
                  <a:lnTo>
                    <a:pt x="45" y="57"/>
                  </a:lnTo>
                  <a:lnTo>
                    <a:pt x="55" y="62"/>
                  </a:lnTo>
                  <a:lnTo>
                    <a:pt x="57" y="63"/>
                  </a:lnTo>
                  <a:lnTo>
                    <a:pt x="58" y="65"/>
                  </a:lnTo>
                  <a:lnTo>
                    <a:pt x="58" y="68"/>
                  </a:lnTo>
                  <a:lnTo>
                    <a:pt x="61" y="77"/>
                  </a:lnTo>
                  <a:lnTo>
                    <a:pt x="62" y="79"/>
                  </a:lnTo>
                  <a:lnTo>
                    <a:pt x="62" y="80"/>
                  </a:lnTo>
                  <a:lnTo>
                    <a:pt x="61" y="82"/>
                  </a:lnTo>
                  <a:lnTo>
                    <a:pt x="62" y="82"/>
                  </a:lnTo>
                  <a:lnTo>
                    <a:pt x="65" y="83"/>
                  </a:lnTo>
                  <a:lnTo>
                    <a:pt x="68" y="84"/>
                  </a:lnTo>
                  <a:lnTo>
                    <a:pt x="72" y="90"/>
                  </a:lnTo>
                  <a:lnTo>
                    <a:pt x="73" y="92"/>
                  </a:lnTo>
                  <a:lnTo>
                    <a:pt x="72" y="92"/>
                  </a:lnTo>
                  <a:lnTo>
                    <a:pt x="71" y="93"/>
                  </a:lnTo>
                  <a:lnTo>
                    <a:pt x="73" y="93"/>
                  </a:lnTo>
                  <a:lnTo>
                    <a:pt x="76" y="94"/>
                  </a:lnTo>
                  <a:lnTo>
                    <a:pt x="78" y="95"/>
                  </a:lnTo>
                  <a:lnTo>
                    <a:pt x="81" y="96"/>
                  </a:lnTo>
                  <a:lnTo>
                    <a:pt x="100" y="114"/>
                  </a:lnTo>
                  <a:lnTo>
                    <a:pt x="102" y="115"/>
                  </a:lnTo>
                  <a:lnTo>
                    <a:pt x="103" y="116"/>
                  </a:lnTo>
                  <a:lnTo>
                    <a:pt x="106" y="116"/>
                  </a:lnTo>
                  <a:lnTo>
                    <a:pt x="111" y="116"/>
                  </a:lnTo>
                  <a:lnTo>
                    <a:pt x="114" y="116"/>
                  </a:lnTo>
                  <a:lnTo>
                    <a:pt x="116" y="118"/>
                  </a:lnTo>
                  <a:lnTo>
                    <a:pt x="119" y="122"/>
                  </a:lnTo>
                  <a:lnTo>
                    <a:pt x="124" y="124"/>
                  </a:lnTo>
                  <a:lnTo>
                    <a:pt x="125" y="125"/>
                  </a:lnTo>
                  <a:lnTo>
                    <a:pt x="124" y="128"/>
                  </a:lnTo>
                  <a:lnTo>
                    <a:pt x="125" y="128"/>
                  </a:lnTo>
                  <a:lnTo>
                    <a:pt x="129" y="126"/>
                  </a:lnTo>
                  <a:lnTo>
                    <a:pt x="130" y="126"/>
                  </a:lnTo>
                  <a:lnTo>
                    <a:pt x="131" y="128"/>
                  </a:lnTo>
                  <a:lnTo>
                    <a:pt x="132" y="130"/>
                  </a:lnTo>
                  <a:lnTo>
                    <a:pt x="133" y="133"/>
                  </a:lnTo>
                  <a:lnTo>
                    <a:pt x="133" y="135"/>
                  </a:lnTo>
                  <a:lnTo>
                    <a:pt x="134" y="135"/>
                  </a:lnTo>
                  <a:lnTo>
                    <a:pt x="137" y="137"/>
                  </a:lnTo>
                  <a:lnTo>
                    <a:pt x="139" y="138"/>
                  </a:lnTo>
                  <a:lnTo>
                    <a:pt x="141" y="138"/>
                  </a:lnTo>
                  <a:lnTo>
                    <a:pt x="144" y="138"/>
                  </a:lnTo>
                  <a:lnTo>
                    <a:pt x="145" y="139"/>
                  </a:lnTo>
                  <a:lnTo>
                    <a:pt x="146" y="142"/>
                  </a:lnTo>
                  <a:lnTo>
                    <a:pt x="150" y="150"/>
                  </a:lnTo>
                  <a:lnTo>
                    <a:pt x="151" y="156"/>
                  </a:lnTo>
                  <a:lnTo>
                    <a:pt x="153" y="159"/>
                  </a:lnTo>
                  <a:lnTo>
                    <a:pt x="154" y="160"/>
                  </a:lnTo>
                  <a:lnTo>
                    <a:pt x="154" y="161"/>
                  </a:lnTo>
                  <a:lnTo>
                    <a:pt x="152" y="162"/>
                  </a:lnTo>
                  <a:lnTo>
                    <a:pt x="148" y="163"/>
                  </a:lnTo>
                  <a:lnTo>
                    <a:pt x="148" y="164"/>
                  </a:lnTo>
                  <a:lnTo>
                    <a:pt x="148" y="165"/>
                  </a:lnTo>
                  <a:lnTo>
                    <a:pt x="148" y="166"/>
                  </a:lnTo>
                  <a:lnTo>
                    <a:pt x="148" y="167"/>
                  </a:lnTo>
                  <a:lnTo>
                    <a:pt x="147" y="168"/>
                  </a:lnTo>
                  <a:lnTo>
                    <a:pt x="145" y="173"/>
                  </a:lnTo>
                  <a:lnTo>
                    <a:pt x="144" y="175"/>
                  </a:lnTo>
                  <a:lnTo>
                    <a:pt x="144" y="176"/>
                  </a:lnTo>
                  <a:lnTo>
                    <a:pt x="145" y="177"/>
                  </a:lnTo>
                  <a:lnTo>
                    <a:pt x="148" y="178"/>
                  </a:lnTo>
                  <a:lnTo>
                    <a:pt x="152" y="177"/>
                  </a:lnTo>
                  <a:lnTo>
                    <a:pt x="155" y="173"/>
                  </a:lnTo>
                  <a:lnTo>
                    <a:pt x="158" y="170"/>
                  </a:lnTo>
                  <a:lnTo>
                    <a:pt x="159" y="168"/>
                  </a:lnTo>
                  <a:lnTo>
                    <a:pt x="159" y="165"/>
                  </a:lnTo>
                  <a:lnTo>
                    <a:pt x="159" y="163"/>
                  </a:lnTo>
                  <a:lnTo>
                    <a:pt x="159" y="162"/>
                  </a:lnTo>
                  <a:lnTo>
                    <a:pt x="160" y="161"/>
                  </a:lnTo>
                  <a:lnTo>
                    <a:pt x="162" y="160"/>
                  </a:lnTo>
                  <a:lnTo>
                    <a:pt x="166" y="159"/>
                  </a:lnTo>
                  <a:lnTo>
                    <a:pt x="167" y="159"/>
                  </a:lnTo>
                  <a:lnTo>
                    <a:pt x="168" y="159"/>
                  </a:lnTo>
                  <a:lnTo>
                    <a:pt x="169" y="158"/>
                  </a:lnTo>
                  <a:lnTo>
                    <a:pt x="169" y="152"/>
                  </a:lnTo>
                  <a:lnTo>
                    <a:pt x="167" y="150"/>
                  </a:lnTo>
                  <a:lnTo>
                    <a:pt x="165" y="148"/>
                  </a:lnTo>
                  <a:lnTo>
                    <a:pt x="162" y="146"/>
                  </a:lnTo>
                  <a:lnTo>
                    <a:pt x="160" y="146"/>
                  </a:lnTo>
                  <a:lnTo>
                    <a:pt x="159" y="146"/>
                  </a:lnTo>
                  <a:lnTo>
                    <a:pt x="158" y="144"/>
                  </a:lnTo>
                  <a:lnTo>
                    <a:pt x="160" y="137"/>
                  </a:lnTo>
                  <a:lnTo>
                    <a:pt x="162" y="134"/>
                  </a:lnTo>
                  <a:lnTo>
                    <a:pt x="165" y="131"/>
                  </a:lnTo>
                  <a:lnTo>
                    <a:pt x="167" y="130"/>
                  </a:lnTo>
                  <a:lnTo>
                    <a:pt x="169" y="129"/>
                  </a:lnTo>
                  <a:lnTo>
                    <a:pt x="171" y="129"/>
                  </a:lnTo>
                  <a:lnTo>
                    <a:pt x="171" y="130"/>
                  </a:lnTo>
                  <a:lnTo>
                    <a:pt x="170" y="131"/>
                  </a:lnTo>
                  <a:lnTo>
                    <a:pt x="172" y="131"/>
                  </a:lnTo>
                  <a:lnTo>
                    <a:pt x="175" y="132"/>
                  </a:lnTo>
                  <a:lnTo>
                    <a:pt x="178" y="133"/>
                  </a:lnTo>
                  <a:lnTo>
                    <a:pt x="180" y="135"/>
                  </a:lnTo>
                  <a:lnTo>
                    <a:pt x="183" y="139"/>
                  </a:lnTo>
                  <a:lnTo>
                    <a:pt x="187" y="143"/>
                  </a:lnTo>
                  <a:lnTo>
                    <a:pt x="188" y="142"/>
                  </a:lnTo>
                  <a:lnTo>
                    <a:pt x="189" y="139"/>
                  </a:lnTo>
                  <a:lnTo>
                    <a:pt x="189" y="137"/>
                  </a:lnTo>
                  <a:lnTo>
                    <a:pt x="189" y="136"/>
                  </a:lnTo>
                  <a:lnTo>
                    <a:pt x="188" y="134"/>
                  </a:lnTo>
                  <a:lnTo>
                    <a:pt x="183" y="129"/>
                  </a:lnTo>
                  <a:lnTo>
                    <a:pt x="176" y="124"/>
                  </a:lnTo>
                  <a:lnTo>
                    <a:pt x="172" y="122"/>
                  </a:lnTo>
                  <a:lnTo>
                    <a:pt x="165" y="118"/>
                  </a:lnTo>
                  <a:lnTo>
                    <a:pt x="155" y="114"/>
                  </a:lnTo>
                  <a:lnTo>
                    <a:pt x="152" y="111"/>
                  </a:lnTo>
                  <a:lnTo>
                    <a:pt x="150" y="109"/>
                  </a:lnTo>
                  <a:lnTo>
                    <a:pt x="150" y="108"/>
                  </a:lnTo>
                  <a:lnTo>
                    <a:pt x="151" y="107"/>
                  </a:lnTo>
                  <a:lnTo>
                    <a:pt x="153" y="106"/>
                  </a:lnTo>
                  <a:lnTo>
                    <a:pt x="153" y="105"/>
                  </a:lnTo>
                  <a:lnTo>
                    <a:pt x="153" y="104"/>
                  </a:lnTo>
                  <a:lnTo>
                    <a:pt x="152" y="103"/>
                  </a:lnTo>
                  <a:lnTo>
                    <a:pt x="151" y="102"/>
                  </a:lnTo>
                  <a:lnTo>
                    <a:pt x="143" y="103"/>
                  </a:lnTo>
                  <a:lnTo>
                    <a:pt x="138" y="102"/>
                  </a:lnTo>
                  <a:lnTo>
                    <a:pt x="133" y="101"/>
                  </a:lnTo>
                  <a:lnTo>
                    <a:pt x="129" y="98"/>
                  </a:lnTo>
                  <a:lnTo>
                    <a:pt x="124" y="93"/>
                  </a:lnTo>
                  <a:lnTo>
                    <a:pt x="118" y="87"/>
                  </a:lnTo>
                  <a:lnTo>
                    <a:pt x="116" y="83"/>
                  </a:lnTo>
                  <a:lnTo>
                    <a:pt x="115" y="80"/>
                  </a:lnTo>
                  <a:lnTo>
                    <a:pt x="114" y="77"/>
                  </a:lnTo>
                  <a:lnTo>
                    <a:pt x="113" y="74"/>
                  </a:lnTo>
                  <a:lnTo>
                    <a:pt x="109" y="70"/>
                  </a:lnTo>
                  <a:lnTo>
                    <a:pt x="103" y="66"/>
                  </a:lnTo>
                  <a:lnTo>
                    <a:pt x="97" y="62"/>
                  </a:lnTo>
                  <a:lnTo>
                    <a:pt x="92" y="56"/>
                  </a:lnTo>
                  <a:lnTo>
                    <a:pt x="91" y="53"/>
                  </a:lnTo>
                  <a:lnTo>
                    <a:pt x="90" y="50"/>
                  </a:lnTo>
                  <a:lnTo>
                    <a:pt x="90" y="48"/>
                  </a:lnTo>
                  <a:lnTo>
                    <a:pt x="90" y="47"/>
                  </a:lnTo>
                  <a:lnTo>
                    <a:pt x="91" y="46"/>
                  </a:lnTo>
                  <a:lnTo>
                    <a:pt x="94" y="46"/>
                  </a:lnTo>
                  <a:lnTo>
                    <a:pt x="94" y="45"/>
                  </a:lnTo>
                  <a:lnTo>
                    <a:pt x="94" y="42"/>
                  </a:lnTo>
                  <a:lnTo>
                    <a:pt x="92" y="40"/>
                  </a:lnTo>
                  <a:lnTo>
                    <a:pt x="89" y="38"/>
                  </a:lnTo>
                  <a:lnTo>
                    <a:pt x="89" y="36"/>
                  </a:lnTo>
                  <a:lnTo>
                    <a:pt x="89" y="35"/>
                  </a:lnTo>
                  <a:lnTo>
                    <a:pt x="91" y="32"/>
                  </a:lnTo>
                  <a:lnTo>
                    <a:pt x="92" y="32"/>
                  </a:lnTo>
                  <a:lnTo>
                    <a:pt x="92" y="33"/>
                  </a:lnTo>
                  <a:lnTo>
                    <a:pt x="92" y="34"/>
                  </a:lnTo>
                  <a:lnTo>
                    <a:pt x="94" y="34"/>
                  </a:lnTo>
                  <a:lnTo>
                    <a:pt x="98" y="32"/>
                  </a:lnTo>
                  <a:lnTo>
                    <a:pt x="102" y="31"/>
                  </a:lnTo>
                  <a:lnTo>
                    <a:pt x="103" y="29"/>
                  </a:lnTo>
                  <a:lnTo>
                    <a:pt x="104" y="28"/>
                  </a:lnTo>
                  <a:lnTo>
                    <a:pt x="104" y="27"/>
                  </a:lnTo>
                  <a:lnTo>
                    <a:pt x="108" y="27"/>
                  </a:lnTo>
                  <a:lnTo>
                    <a:pt x="110" y="27"/>
                  </a:lnTo>
                  <a:lnTo>
                    <a:pt x="111" y="27"/>
                  </a:lnTo>
                  <a:lnTo>
                    <a:pt x="112" y="27"/>
                  </a:lnTo>
                  <a:lnTo>
                    <a:pt x="113" y="28"/>
                  </a:lnTo>
                  <a:lnTo>
                    <a:pt x="113" y="31"/>
                  </a:lnTo>
                  <a:lnTo>
                    <a:pt x="115" y="31"/>
                  </a:lnTo>
                  <a:lnTo>
                    <a:pt x="116" y="29"/>
                  </a:lnTo>
                  <a:lnTo>
                    <a:pt x="115" y="28"/>
                  </a:lnTo>
                  <a:lnTo>
                    <a:pt x="113" y="27"/>
                  </a:lnTo>
                  <a:lnTo>
                    <a:pt x="112" y="24"/>
                  </a:lnTo>
                  <a:lnTo>
                    <a:pt x="110" y="22"/>
                  </a:lnTo>
                  <a:lnTo>
                    <a:pt x="110" y="21"/>
                  </a:lnTo>
                  <a:lnTo>
                    <a:pt x="111" y="21"/>
                  </a:lnTo>
                  <a:lnTo>
                    <a:pt x="112" y="20"/>
                  </a:lnTo>
                  <a:lnTo>
                    <a:pt x="112" y="19"/>
                  </a:lnTo>
                  <a:lnTo>
                    <a:pt x="109" y="17"/>
                  </a:lnTo>
                  <a:lnTo>
                    <a:pt x="109" y="15"/>
                  </a:lnTo>
                  <a:lnTo>
                    <a:pt x="112" y="14"/>
                  </a:lnTo>
                  <a:lnTo>
                    <a:pt x="113" y="12"/>
                  </a:lnTo>
                  <a:lnTo>
                    <a:pt x="111" y="11"/>
                  </a:lnTo>
                  <a:lnTo>
                    <a:pt x="100" y="10"/>
                  </a:lnTo>
                  <a:lnTo>
                    <a:pt x="97" y="9"/>
                  </a:lnTo>
                  <a:lnTo>
                    <a:pt x="95" y="9"/>
                  </a:lnTo>
                  <a:lnTo>
                    <a:pt x="92" y="8"/>
                  </a:lnTo>
                  <a:lnTo>
                    <a:pt x="90" y="7"/>
                  </a:lnTo>
                  <a:lnTo>
                    <a:pt x="89" y="5"/>
                  </a:lnTo>
                  <a:lnTo>
                    <a:pt x="89" y="3"/>
                  </a:lnTo>
                  <a:lnTo>
                    <a:pt x="89" y="1"/>
                  </a:lnTo>
                  <a:lnTo>
                    <a:pt x="89" y="0"/>
                  </a:lnTo>
                  <a:lnTo>
                    <a:pt x="88" y="0"/>
                  </a:lnTo>
                  <a:lnTo>
                    <a:pt x="87" y="0"/>
                  </a:lnTo>
                  <a:lnTo>
                    <a:pt x="73" y="3"/>
                  </a:lnTo>
                  <a:lnTo>
                    <a:pt x="72" y="4"/>
                  </a:lnTo>
                  <a:lnTo>
                    <a:pt x="71" y="6"/>
                  </a:lnTo>
                  <a:lnTo>
                    <a:pt x="70" y="7"/>
                  </a:lnTo>
                  <a:lnTo>
                    <a:pt x="69" y="7"/>
                  </a:lnTo>
                  <a:lnTo>
                    <a:pt x="68" y="6"/>
                  </a:lnTo>
                  <a:lnTo>
                    <a:pt x="62" y="6"/>
                  </a:lnTo>
                  <a:lnTo>
                    <a:pt x="61" y="5"/>
                  </a:lnTo>
                  <a:lnTo>
                    <a:pt x="61" y="10"/>
                  </a:lnTo>
                  <a:lnTo>
                    <a:pt x="60" y="11"/>
                  </a:lnTo>
                  <a:lnTo>
                    <a:pt x="56" y="10"/>
                  </a:lnTo>
                  <a:lnTo>
                    <a:pt x="55" y="11"/>
                  </a:lnTo>
                  <a:lnTo>
                    <a:pt x="55" y="12"/>
                  </a:lnTo>
                  <a:lnTo>
                    <a:pt x="55" y="13"/>
                  </a:lnTo>
                  <a:lnTo>
                    <a:pt x="56" y="14"/>
                  </a:lnTo>
                  <a:lnTo>
                    <a:pt x="56" y="15"/>
                  </a:lnTo>
                  <a:lnTo>
                    <a:pt x="56" y="17"/>
                  </a:lnTo>
                  <a:lnTo>
                    <a:pt x="56" y="18"/>
                  </a:lnTo>
                  <a:lnTo>
                    <a:pt x="55" y="18"/>
                  </a:lnTo>
                  <a:lnTo>
                    <a:pt x="46" y="14"/>
                  </a:lnTo>
                  <a:lnTo>
                    <a:pt x="43" y="12"/>
                  </a:lnTo>
                  <a:lnTo>
                    <a:pt x="42" y="13"/>
                  </a:lnTo>
                  <a:lnTo>
                    <a:pt x="42" y="17"/>
                  </a:lnTo>
                  <a:lnTo>
                    <a:pt x="42" y="18"/>
                  </a:lnTo>
                  <a:lnTo>
                    <a:pt x="40" y="20"/>
                  </a:lnTo>
                  <a:lnTo>
                    <a:pt x="39" y="21"/>
                  </a:lnTo>
                  <a:lnTo>
                    <a:pt x="39" y="23"/>
                  </a:lnTo>
                  <a:lnTo>
                    <a:pt x="37" y="24"/>
                  </a:lnTo>
                  <a:lnTo>
                    <a:pt x="36" y="25"/>
                  </a:lnTo>
                  <a:lnTo>
                    <a:pt x="36" y="24"/>
                  </a:lnTo>
                  <a:lnTo>
                    <a:pt x="35" y="21"/>
                  </a:lnTo>
                  <a:lnTo>
                    <a:pt x="34" y="21"/>
                  </a:lnTo>
                  <a:lnTo>
                    <a:pt x="33" y="20"/>
                  </a:lnTo>
                  <a:lnTo>
                    <a:pt x="29" y="18"/>
                  </a:lnTo>
                  <a:lnTo>
                    <a:pt x="29" y="17"/>
                  </a:lnTo>
                  <a:lnTo>
                    <a:pt x="29" y="14"/>
                  </a:lnTo>
                  <a:lnTo>
                    <a:pt x="29" y="13"/>
                  </a:lnTo>
                  <a:lnTo>
                    <a:pt x="28" y="13"/>
                  </a:lnTo>
                  <a:lnTo>
                    <a:pt x="26" y="15"/>
                  </a:lnTo>
                  <a:lnTo>
                    <a:pt x="25" y="17"/>
                  </a:lnTo>
                  <a:lnTo>
                    <a:pt x="23" y="20"/>
                  </a:lnTo>
                  <a:lnTo>
                    <a:pt x="22" y="21"/>
                  </a:lnTo>
                  <a:lnTo>
                    <a:pt x="20" y="23"/>
                  </a:lnTo>
                  <a:lnTo>
                    <a:pt x="19" y="24"/>
                  </a:lnTo>
                  <a:lnTo>
                    <a:pt x="15" y="23"/>
                  </a:lnTo>
                  <a:lnTo>
                    <a:pt x="14" y="23"/>
                  </a:lnTo>
                  <a:lnTo>
                    <a:pt x="13" y="23"/>
                  </a:lnTo>
                  <a:lnTo>
                    <a:pt x="7" y="24"/>
                  </a:lnTo>
                  <a:lnTo>
                    <a:pt x="6" y="2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3" name="Freeform 4936"/>
            <p:cNvSpPr>
              <a:spLocks/>
            </p:cNvSpPr>
            <p:nvPr/>
          </p:nvSpPr>
          <p:spPr bwMode="auto">
            <a:xfrm>
              <a:off x="3107" y="2004"/>
              <a:ext cx="1" cy="3"/>
            </a:xfrm>
            <a:custGeom>
              <a:avLst/>
              <a:gdLst>
                <a:gd name="T0" fmla="*/ 1 w 2"/>
                <a:gd name="T1" fmla="*/ 3 h 3"/>
                <a:gd name="T2" fmla="*/ 1 w 2"/>
                <a:gd name="T3" fmla="*/ 3 h 3"/>
                <a:gd name="T4" fmla="*/ 1 w 2"/>
                <a:gd name="T5" fmla="*/ 3 h 3"/>
                <a:gd name="T6" fmla="*/ 1 w 2"/>
                <a:gd name="T7" fmla="*/ 3 h 3"/>
                <a:gd name="T8" fmla="*/ 1 w 2"/>
                <a:gd name="T9" fmla="*/ 1 h 3"/>
                <a:gd name="T10" fmla="*/ 1 w 2"/>
                <a:gd name="T11" fmla="*/ 1 h 3"/>
                <a:gd name="T12" fmla="*/ 0 w 2"/>
                <a:gd name="T13" fmla="*/ 0 h 3"/>
                <a:gd name="T14" fmla="*/ 0 w 2"/>
                <a:gd name="T15" fmla="*/ 1 h 3"/>
                <a:gd name="T16" fmla="*/ 0 w 2"/>
                <a:gd name="T17" fmla="*/ 1 h 3"/>
                <a:gd name="T18" fmla="*/ 0 w 2"/>
                <a:gd name="T19" fmla="*/ 2 h 3"/>
                <a:gd name="T20" fmla="*/ 1 w 2"/>
                <a:gd name="T21" fmla="*/ 3 h 3"/>
                <a:gd name="T22" fmla="*/ 1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1" y="1"/>
                  </a:lnTo>
                  <a:lnTo>
                    <a:pt x="0" y="0"/>
                  </a:lnTo>
                  <a:lnTo>
                    <a:pt x="0" y="1"/>
                  </a:lnTo>
                  <a:lnTo>
                    <a:pt x="0" y="2"/>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4" name="Freeform 4937"/>
            <p:cNvSpPr>
              <a:spLocks/>
            </p:cNvSpPr>
            <p:nvPr/>
          </p:nvSpPr>
          <p:spPr bwMode="auto">
            <a:xfrm>
              <a:off x="3095" y="1987"/>
              <a:ext cx="1" cy="3"/>
            </a:xfrm>
            <a:custGeom>
              <a:avLst/>
              <a:gdLst>
                <a:gd name="T0" fmla="*/ 1 w 1"/>
                <a:gd name="T1" fmla="*/ 2 h 3"/>
                <a:gd name="T2" fmla="*/ 1 w 1"/>
                <a:gd name="T3" fmla="*/ 2 h 3"/>
                <a:gd name="T4" fmla="*/ 0 w 1"/>
                <a:gd name="T5" fmla="*/ 0 h 3"/>
                <a:gd name="T6" fmla="*/ 0 w 1"/>
                <a:gd name="T7" fmla="*/ 0 h 3"/>
                <a:gd name="T8" fmla="*/ 0 w 1"/>
                <a:gd name="T9" fmla="*/ 0 h 3"/>
                <a:gd name="T10" fmla="*/ 0 w 1"/>
                <a:gd name="T11" fmla="*/ 0 h 3"/>
                <a:gd name="T12" fmla="*/ 1 w 1"/>
                <a:gd name="T13" fmla="*/ 3 h 3"/>
                <a:gd name="T14" fmla="*/ 1 w 1"/>
                <a:gd name="T15" fmla="*/ 3 h 3"/>
                <a:gd name="T16" fmla="*/ 1 w 1"/>
                <a:gd name="T17" fmla="*/ 2 h 3"/>
                <a:gd name="T18" fmla="*/ 1 w 1"/>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1" y="2"/>
                  </a:moveTo>
                  <a:lnTo>
                    <a:pt x="1" y="2"/>
                  </a:lnTo>
                  <a:lnTo>
                    <a:pt x="0" y="0"/>
                  </a:lnTo>
                  <a:lnTo>
                    <a:pt x="1" y="3"/>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5" name="Freeform 4938"/>
            <p:cNvSpPr>
              <a:spLocks/>
            </p:cNvSpPr>
            <p:nvPr/>
          </p:nvSpPr>
          <p:spPr bwMode="auto">
            <a:xfrm>
              <a:off x="3233" y="2053"/>
              <a:ext cx="14" cy="25"/>
            </a:xfrm>
            <a:custGeom>
              <a:avLst/>
              <a:gdLst>
                <a:gd name="T0" fmla="*/ 4 w 16"/>
                <a:gd name="T1" fmla="*/ 2 h 31"/>
                <a:gd name="T2" fmla="*/ 4 w 16"/>
                <a:gd name="T3" fmla="*/ 2 h 31"/>
                <a:gd name="T4" fmla="*/ 4 w 16"/>
                <a:gd name="T5" fmla="*/ 2 h 31"/>
                <a:gd name="T6" fmla="*/ 4 w 16"/>
                <a:gd name="T7" fmla="*/ 2 h 31"/>
                <a:gd name="T8" fmla="*/ 4 w 16"/>
                <a:gd name="T9" fmla="*/ 2 h 31"/>
                <a:gd name="T10" fmla="*/ 2 w 16"/>
                <a:gd name="T11" fmla="*/ 2 h 31"/>
                <a:gd name="T12" fmla="*/ 1 w 16"/>
                <a:gd name="T13" fmla="*/ 2 h 31"/>
                <a:gd name="T14" fmla="*/ 0 w 16"/>
                <a:gd name="T15" fmla="*/ 2 h 31"/>
                <a:gd name="T16" fmla="*/ 0 w 16"/>
                <a:gd name="T17" fmla="*/ 2 h 31"/>
                <a:gd name="T18" fmla="*/ 1 w 16"/>
                <a:gd name="T19" fmla="*/ 2 h 31"/>
                <a:gd name="T20" fmla="*/ 1 w 16"/>
                <a:gd name="T21" fmla="*/ 2 h 31"/>
                <a:gd name="T22" fmla="*/ 0 w 16"/>
                <a:gd name="T23" fmla="*/ 2 h 31"/>
                <a:gd name="T24" fmla="*/ 1 w 16"/>
                <a:gd name="T25" fmla="*/ 2 h 31"/>
                <a:gd name="T26" fmla="*/ 1 w 16"/>
                <a:gd name="T27" fmla="*/ 2 h 31"/>
                <a:gd name="T28" fmla="*/ 3 w 16"/>
                <a:gd name="T29" fmla="*/ 2 h 31"/>
                <a:gd name="T30" fmla="*/ 3 w 16"/>
                <a:gd name="T31" fmla="*/ 2 h 31"/>
                <a:gd name="T32" fmla="*/ 3 w 16"/>
                <a:gd name="T33" fmla="*/ 2 h 31"/>
                <a:gd name="T34" fmla="*/ 2 w 16"/>
                <a:gd name="T35" fmla="*/ 2 h 31"/>
                <a:gd name="T36" fmla="*/ 2 w 16"/>
                <a:gd name="T37" fmla="*/ 2 h 31"/>
                <a:gd name="T38" fmla="*/ 2 w 16"/>
                <a:gd name="T39" fmla="*/ 2 h 31"/>
                <a:gd name="T40" fmla="*/ 2 w 16"/>
                <a:gd name="T41" fmla="*/ 2 h 31"/>
                <a:gd name="T42" fmla="*/ 4 w 16"/>
                <a:gd name="T43" fmla="*/ 2 h 31"/>
                <a:gd name="T44" fmla="*/ 4 w 16"/>
                <a:gd name="T45" fmla="*/ 2 h 31"/>
                <a:gd name="T46" fmla="*/ 4 w 16"/>
                <a:gd name="T47" fmla="*/ 2 h 31"/>
                <a:gd name="T48" fmla="*/ 4 w 16"/>
                <a:gd name="T49" fmla="*/ 2 h 31"/>
                <a:gd name="T50" fmla="*/ 4 w 16"/>
                <a:gd name="T51" fmla="*/ 2 h 31"/>
                <a:gd name="T52" fmla="*/ 4 w 16"/>
                <a:gd name="T53" fmla="*/ 2 h 31"/>
                <a:gd name="T54" fmla="*/ 4 w 16"/>
                <a:gd name="T55" fmla="*/ 2 h 31"/>
                <a:gd name="T56" fmla="*/ 4 w 16"/>
                <a:gd name="T57" fmla="*/ 2 h 31"/>
                <a:gd name="T58" fmla="*/ 4 w 16"/>
                <a:gd name="T59" fmla="*/ 2 h 31"/>
                <a:gd name="T60" fmla="*/ 4 w 16"/>
                <a:gd name="T61" fmla="*/ 2 h 31"/>
                <a:gd name="T62" fmla="*/ 4 w 16"/>
                <a:gd name="T63" fmla="*/ 2 h 31"/>
                <a:gd name="T64" fmla="*/ 4 w 16"/>
                <a:gd name="T65" fmla="*/ 2 h 31"/>
                <a:gd name="T66" fmla="*/ 4 w 16"/>
                <a:gd name="T67" fmla="*/ 2 h 31"/>
                <a:gd name="T68" fmla="*/ 4 w 16"/>
                <a:gd name="T69" fmla="*/ 2 h 31"/>
                <a:gd name="T70" fmla="*/ 4 w 16"/>
                <a:gd name="T71" fmla="*/ 2 h 31"/>
                <a:gd name="T72" fmla="*/ 4 w 16"/>
                <a:gd name="T73" fmla="*/ 2 h 31"/>
                <a:gd name="T74" fmla="*/ 4 w 16"/>
                <a:gd name="T75" fmla="*/ 2 h 31"/>
                <a:gd name="T76" fmla="*/ 4 w 16"/>
                <a:gd name="T77" fmla="*/ 1 h 31"/>
                <a:gd name="T78" fmla="*/ 4 w 16"/>
                <a:gd name="T79" fmla="*/ 1 h 31"/>
                <a:gd name="T80" fmla="*/ 4 w 16"/>
                <a:gd name="T81" fmla="*/ 0 h 31"/>
                <a:gd name="T82" fmla="*/ 4 w 16"/>
                <a:gd name="T83" fmla="*/ 0 h 31"/>
                <a:gd name="T84" fmla="*/ 4 w 16"/>
                <a:gd name="T85" fmla="*/ 1 h 31"/>
                <a:gd name="T86" fmla="*/ 4 w 16"/>
                <a:gd name="T87" fmla="*/ 1 h 31"/>
                <a:gd name="T88" fmla="*/ 4 w 16"/>
                <a:gd name="T89" fmla="*/ 2 h 31"/>
                <a:gd name="T90" fmla="*/ 4 w 16"/>
                <a:gd name="T91" fmla="*/ 2 h 31"/>
                <a:gd name="T92" fmla="*/ 4 w 16"/>
                <a:gd name="T93" fmla="*/ 2 h 31"/>
                <a:gd name="T94" fmla="*/ 4 w 16"/>
                <a:gd name="T95" fmla="*/ 2 h 3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
                <a:gd name="T145" fmla="*/ 0 h 31"/>
                <a:gd name="T146" fmla="*/ 16 w 16"/>
                <a:gd name="T147" fmla="*/ 31 h 3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 h="31">
                  <a:moveTo>
                    <a:pt x="12" y="6"/>
                  </a:moveTo>
                  <a:lnTo>
                    <a:pt x="12" y="6"/>
                  </a:lnTo>
                  <a:lnTo>
                    <a:pt x="9" y="7"/>
                  </a:lnTo>
                  <a:lnTo>
                    <a:pt x="5" y="8"/>
                  </a:lnTo>
                  <a:lnTo>
                    <a:pt x="2" y="11"/>
                  </a:lnTo>
                  <a:lnTo>
                    <a:pt x="1" y="12"/>
                  </a:lnTo>
                  <a:lnTo>
                    <a:pt x="0" y="14"/>
                  </a:lnTo>
                  <a:lnTo>
                    <a:pt x="1" y="19"/>
                  </a:lnTo>
                  <a:lnTo>
                    <a:pt x="0" y="21"/>
                  </a:lnTo>
                  <a:lnTo>
                    <a:pt x="1" y="21"/>
                  </a:lnTo>
                  <a:lnTo>
                    <a:pt x="3" y="22"/>
                  </a:lnTo>
                  <a:lnTo>
                    <a:pt x="3" y="23"/>
                  </a:lnTo>
                  <a:lnTo>
                    <a:pt x="2" y="24"/>
                  </a:lnTo>
                  <a:lnTo>
                    <a:pt x="2" y="25"/>
                  </a:lnTo>
                  <a:lnTo>
                    <a:pt x="4" y="25"/>
                  </a:lnTo>
                  <a:lnTo>
                    <a:pt x="4" y="26"/>
                  </a:lnTo>
                  <a:lnTo>
                    <a:pt x="4" y="28"/>
                  </a:lnTo>
                  <a:lnTo>
                    <a:pt x="5" y="29"/>
                  </a:lnTo>
                  <a:lnTo>
                    <a:pt x="9" y="31"/>
                  </a:lnTo>
                  <a:lnTo>
                    <a:pt x="10" y="31"/>
                  </a:lnTo>
                  <a:lnTo>
                    <a:pt x="11" y="30"/>
                  </a:lnTo>
                  <a:lnTo>
                    <a:pt x="15" y="16"/>
                  </a:lnTo>
                  <a:lnTo>
                    <a:pt x="16" y="13"/>
                  </a:lnTo>
                  <a:lnTo>
                    <a:pt x="16" y="10"/>
                  </a:lnTo>
                  <a:lnTo>
                    <a:pt x="15" y="3"/>
                  </a:lnTo>
                  <a:lnTo>
                    <a:pt x="14" y="1"/>
                  </a:lnTo>
                  <a:lnTo>
                    <a:pt x="13" y="0"/>
                  </a:lnTo>
                  <a:lnTo>
                    <a:pt x="13" y="1"/>
                  </a:lnTo>
                  <a:lnTo>
                    <a:pt x="13" y="5"/>
                  </a:lnTo>
                  <a:lnTo>
                    <a:pt x="13" y="6"/>
                  </a:lnTo>
                  <a:lnTo>
                    <a:pt x="12"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6" name="Freeform 4939"/>
            <p:cNvSpPr>
              <a:spLocks/>
            </p:cNvSpPr>
            <p:nvPr/>
          </p:nvSpPr>
          <p:spPr bwMode="auto">
            <a:xfrm>
              <a:off x="4003" y="3348"/>
              <a:ext cx="24" cy="20"/>
            </a:xfrm>
            <a:custGeom>
              <a:avLst/>
              <a:gdLst>
                <a:gd name="T0" fmla="*/ 2 w 29"/>
                <a:gd name="T1" fmla="*/ 3 h 23"/>
                <a:gd name="T2" fmla="*/ 2 w 29"/>
                <a:gd name="T3" fmla="*/ 3 h 23"/>
                <a:gd name="T4" fmla="*/ 2 w 29"/>
                <a:gd name="T5" fmla="*/ 3 h 23"/>
                <a:gd name="T6" fmla="*/ 2 w 29"/>
                <a:gd name="T7" fmla="*/ 3 h 23"/>
                <a:gd name="T8" fmla="*/ 2 w 29"/>
                <a:gd name="T9" fmla="*/ 3 h 23"/>
                <a:gd name="T10" fmla="*/ 2 w 29"/>
                <a:gd name="T11" fmla="*/ 3 h 23"/>
                <a:gd name="T12" fmla="*/ 2 w 29"/>
                <a:gd name="T13" fmla="*/ 3 h 23"/>
                <a:gd name="T14" fmla="*/ 2 w 29"/>
                <a:gd name="T15" fmla="*/ 3 h 23"/>
                <a:gd name="T16" fmla="*/ 2 w 29"/>
                <a:gd name="T17" fmla="*/ 3 h 23"/>
                <a:gd name="T18" fmla="*/ 2 w 29"/>
                <a:gd name="T19" fmla="*/ 3 h 23"/>
                <a:gd name="T20" fmla="*/ 2 w 29"/>
                <a:gd name="T21" fmla="*/ 3 h 23"/>
                <a:gd name="T22" fmla="*/ 2 w 29"/>
                <a:gd name="T23" fmla="*/ 3 h 23"/>
                <a:gd name="T24" fmla="*/ 2 w 29"/>
                <a:gd name="T25" fmla="*/ 3 h 23"/>
                <a:gd name="T26" fmla="*/ 2 w 29"/>
                <a:gd name="T27" fmla="*/ 3 h 23"/>
                <a:gd name="T28" fmla="*/ 2 w 29"/>
                <a:gd name="T29" fmla="*/ 3 h 23"/>
                <a:gd name="T30" fmla="*/ 2 w 29"/>
                <a:gd name="T31" fmla="*/ 3 h 23"/>
                <a:gd name="T32" fmla="*/ 2 w 29"/>
                <a:gd name="T33" fmla="*/ 3 h 23"/>
                <a:gd name="T34" fmla="*/ 2 w 29"/>
                <a:gd name="T35" fmla="*/ 3 h 23"/>
                <a:gd name="T36" fmla="*/ 2 w 29"/>
                <a:gd name="T37" fmla="*/ 3 h 23"/>
                <a:gd name="T38" fmla="*/ 2 w 29"/>
                <a:gd name="T39" fmla="*/ 3 h 23"/>
                <a:gd name="T40" fmla="*/ 2 w 29"/>
                <a:gd name="T41" fmla="*/ 3 h 23"/>
                <a:gd name="T42" fmla="*/ 2 w 29"/>
                <a:gd name="T43" fmla="*/ 3 h 23"/>
                <a:gd name="T44" fmla="*/ 2 w 29"/>
                <a:gd name="T45" fmla="*/ 2 h 23"/>
                <a:gd name="T46" fmla="*/ 2 w 29"/>
                <a:gd name="T47" fmla="*/ 2 h 23"/>
                <a:gd name="T48" fmla="*/ 2 w 29"/>
                <a:gd name="T49" fmla="*/ 1 h 23"/>
                <a:gd name="T50" fmla="*/ 2 w 29"/>
                <a:gd name="T51" fmla="*/ 0 h 23"/>
                <a:gd name="T52" fmla="*/ 2 w 29"/>
                <a:gd name="T53" fmla="*/ 3 h 23"/>
                <a:gd name="T54" fmla="*/ 0 w 29"/>
                <a:gd name="T55" fmla="*/ 3 h 23"/>
                <a:gd name="T56" fmla="*/ 1 w 29"/>
                <a:gd name="T57" fmla="*/ 3 h 23"/>
                <a:gd name="T58" fmla="*/ 0 w 29"/>
                <a:gd name="T59" fmla="*/ 3 h 23"/>
                <a:gd name="T60" fmla="*/ 1 w 29"/>
                <a:gd name="T61" fmla="*/ 3 h 23"/>
                <a:gd name="T62" fmla="*/ 0 w 29"/>
                <a:gd name="T63" fmla="*/ 3 h 23"/>
                <a:gd name="T64" fmla="*/ 1 w 29"/>
                <a:gd name="T65" fmla="*/ 3 h 23"/>
                <a:gd name="T66" fmla="*/ 1 w 29"/>
                <a:gd name="T67" fmla="*/ 3 h 23"/>
                <a:gd name="T68" fmla="*/ 0 w 29"/>
                <a:gd name="T69" fmla="*/ 5 h 23"/>
                <a:gd name="T70" fmla="*/ 2 w 29"/>
                <a:gd name="T71" fmla="*/ 4 h 23"/>
                <a:gd name="T72" fmla="*/ 2 w 29"/>
                <a:gd name="T73" fmla="*/ 4 h 23"/>
                <a:gd name="T74" fmla="*/ 2 w 29"/>
                <a:gd name="T75" fmla="*/ 4 h 23"/>
                <a:gd name="T76" fmla="*/ 2 w 29"/>
                <a:gd name="T77" fmla="*/ 3 h 23"/>
                <a:gd name="T78" fmla="*/ 2 w 29"/>
                <a:gd name="T79" fmla="*/ 4 h 23"/>
                <a:gd name="T80" fmla="*/ 2 w 29"/>
                <a:gd name="T81" fmla="*/ 4 h 23"/>
                <a:gd name="T82" fmla="*/ 3 w 29"/>
                <a:gd name="T83" fmla="*/ 4 h 23"/>
                <a:gd name="T84" fmla="*/ 2 w 29"/>
                <a:gd name="T85" fmla="*/ 4 h 23"/>
                <a:gd name="T86" fmla="*/ 2 w 29"/>
                <a:gd name="T87" fmla="*/ 4 h 23"/>
                <a:gd name="T88" fmla="*/ 2 w 29"/>
                <a:gd name="T89" fmla="*/ 3 h 23"/>
                <a:gd name="T90" fmla="*/ 2 w 29"/>
                <a:gd name="T91" fmla="*/ 3 h 23"/>
                <a:gd name="T92" fmla="*/ 2 w 29"/>
                <a:gd name="T93" fmla="*/ 3 h 23"/>
                <a:gd name="T94" fmla="*/ 2 w 29"/>
                <a:gd name="T95" fmla="*/ 3 h 23"/>
                <a:gd name="T96" fmla="*/ 2 w 29"/>
                <a:gd name="T97" fmla="*/ 3 h 23"/>
                <a:gd name="T98" fmla="*/ 2 w 29"/>
                <a:gd name="T99" fmla="*/ 3 h 23"/>
                <a:gd name="T100" fmla="*/ 3 w 29"/>
                <a:gd name="T101" fmla="*/ 3 h 23"/>
                <a:gd name="T102" fmla="*/ 3 w 29"/>
                <a:gd name="T103" fmla="*/ 3 h 23"/>
                <a:gd name="T104" fmla="*/ 3 w 29"/>
                <a:gd name="T105" fmla="*/ 3 h 23"/>
                <a:gd name="T106" fmla="*/ 3 w 29"/>
                <a:gd name="T107" fmla="*/ 3 h 23"/>
                <a:gd name="T108" fmla="*/ 3 w 29"/>
                <a:gd name="T109" fmla="*/ 3 h 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
                <a:gd name="T166" fmla="*/ 0 h 23"/>
                <a:gd name="T167" fmla="*/ 29 w 29"/>
                <a:gd name="T168" fmla="*/ 23 h 2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 h="23">
                  <a:moveTo>
                    <a:pt x="24" y="10"/>
                  </a:moveTo>
                  <a:lnTo>
                    <a:pt x="24" y="10"/>
                  </a:lnTo>
                  <a:lnTo>
                    <a:pt x="23" y="10"/>
                  </a:lnTo>
                  <a:lnTo>
                    <a:pt x="22" y="10"/>
                  </a:lnTo>
                  <a:lnTo>
                    <a:pt x="20" y="11"/>
                  </a:lnTo>
                  <a:lnTo>
                    <a:pt x="17" y="13"/>
                  </a:lnTo>
                  <a:lnTo>
                    <a:pt x="16" y="13"/>
                  </a:lnTo>
                  <a:lnTo>
                    <a:pt x="15" y="14"/>
                  </a:lnTo>
                  <a:lnTo>
                    <a:pt x="14" y="14"/>
                  </a:lnTo>
                  <a:lnTo>
                    <a:pt x="13" y="13"/>
                  </a:lnTo>
                  <a:lnTo>
                    <a:pt x="12" y="13"/>
                  </a:lnTo>
                  <a:lnTo>
                    <a:pt x="11" y="13"/>
                  </a:lnTo>
                  <a:lnTo>
                    <a:pt x="11" y="12"/>
                  </a:lnTo>
                  <a:lnTo>
                    <a:pt x="11" y="11"/>
                  </a:lnTo>
                  <a:lnTo>
                    <a:pt x="10" y="11"/>
                  </a:lnTo>
                  <a:lnTo>
                    <a:pt x="11" y="11"/>
                  </a:lnTo>
                  <a:lnTo>
                    <a:pt x="12" y="10"/>
                  </a:lnTo>
                  <a:lnTo>
                    <a:pt x="14" y="10"/>
                  </a:lnTo>
                  <a:lnTo>
                    <a:pt x="14" y="9"/>
                  </a:lnTo>
                  <a:lnTo>
                    <a:pt x="13" y="7"/>
                  </a:lnTo>
                  <a:lnTo>
                    <a:pt x="12" y="7"/>
                  </a:lnTo>
                  <a:lnTo>
                    <a:pt x="12" y="9"/>
                  </a:lnTo>
                  <a:lnTo>
                    <a:pt x="11" y="9"/>
                  </a:lnTo>
                  <a:lnTo>
                    <a:pt x="10" y="9"/>
                  </a:lnTo>
                  <a:lnTo>
                    <a:pt x="9" y="10"/>
                  </a:lnTo>
                  <a:lnTo>
                    <a:pt x="7" y="10"/>
                  </a:lnTo>
                  <a:lnTo>
                    <a:pt x="7" y="9"/>
                  </a:lnTo>
                  <a:lnTo>
                    <a:pt x="6" y="7"/>
                  </a:lnTo>
                  <a:lnTo>
                    <a:pt x="5" y="9"/>
                  </a:lnTo>
                  <a:lnTo>
                    <a:pt x="5" y="7"/>
                  </a:lnTo>
                  <a:lnTo>
                    <a:pt x="6" y="6"/>
                  </a:lnTo>
                  <a:lnTo>
                    <a:pt x="6" y="5"/>
                  </a:lnTo>
                  <a:lnTo>
                    <a:pt x="7" y="4"/>
                  </a:lnTo>
                  <a:lnTo>
                    <a:pt x="6" y="3"/>
                  </a:lnTo>
                  <a:lnTo>
                    <a:pt x="3" y="4"/>
                  </a:lnTo>
                  <a:lnTo>
                    <a:pt x="2" y="5"/>
                  </a:lnTo>
                  <a:lnTo>
                    <a:pt x="3" y="3"/>
                  </a:lnTo>
                  <a:lnTo>
                    <a:pt x="6" y="2"/>
                  </a:lnTo>
                  <a:lnTo>
                    <a:pt x="5" y="2"/>
                  </a:lnTo>
                  <a:lnTo>
                    <a:pt x="3" y="2"/>
                  </a:lnTo>
                  <a:lnTo>
                    <a:pt x="5" y="2"/>
                  </a:lnTo>
                  <a:lnTo>
                    <a:pt x="5" y="1"/>
                  </a:lnTo>
                  <a:lnTo>
                    <a:pt x="5" y="0"/>
                  </a:lnTo>
                  <a:lnTo>
                    <a:pt x="3" y="0"/>
                  </a:lnTo>
                  <a:lnTo>
                    <a:pt x="3" y="1"/>
                  </a:lnTo>
                  <a:lnTo>
                    <a:pt x="2" y="3"/>
                  </a:lnTo>
                  <a:lnTo>
                    <a:pt x="1" y="4"/>
                  </a:lnTo>
                  <a:lnTo>
                    <a:pt x="0" y="5"/>
                  </a:lnTo>
                  <a:lnTo>
                    <a:pt x="0" y="6"/>
                  </a:lnTo>
                  <a:lnTo>
                    <a:pt x="1" y="7"/>
                  </a:lnTo>
                  <a:lnTo>
                    <a:pt x="0" y="9"/>
                  </a:lnTo>
                  <a:lnTo>
                    <a:pt x="0" y="10"/>
                  </a:lnTo>
                  <a:lnTo>
                    <a:pt x="1" y="11"/>
                  </a:lnTo>
                  <a:lnTo>
                    <a:pt x="0" y="12"/>
                  </a:lnTo>
                  <a:lnTo>
                    <a:pt x="0" y="13"/>
                  </a:lnTo>
                  <a:lnTo>
                    <a:pt x="1" y="14"/>
                  </a:lnTo>
                  <a:lnTo>
                    <a:pt x="1" y="16"/>
                  </a:lnTo>
                  <a:lnTo>
                    <a:pt x="1" y="17"/>
                  </a:lnTo>
                  <a:lnTo>
                    <a:pt x="0" y="21"/>
                  </a:lnTo>
                  <a:lnTo>
                    <a:pt x="0" y="23"/>
                  </a:lnTo>
                  <a:lnTo>
                    <a:pt x="1" y="21"/>
                  </a:lnTo>
                  <a:lnTo>
                    <a:pt x="5" y="19"/>
                  </a:lnTo>
                  <a:lnTo>
                    <a:pt x="7" y="18"/>
                  </a:lnTo>
                  <a:lnTo>
                    <a:pt x="9" y="19"/>
                  </a:lnTo>
                  <a:lnTo>
                    <a:pt x="14" y="21"/>
                  </a:lnTo>
                  <a:lnTo>
                    <a:pt x="15" y="20"/>
                  </a:lnTo>
                  <a:lnTo>
                    <a:pt x="14" y="19"/>
                  </a:lnTo>
                  <a:lnTo>
                    <a:pt x="14" y="18"/>
                  </a:lnTo>
                  <a:lnTo>
                    <a:pt x="15" y="19"/>
                  </a:lnTo>
                  <a:lnTo>
                    <a:pt x="16" y="20"/>
                  </a:lnTo>
                  <a:lnTo>
                    <a:pt x="19" y="21"/>
                  </a:lnTo>
                  <a:lnTo>
                    <a:pt x="21" y="21"/>
                  </a:lnTo>
                  <a:lnTo>
                    <a:pt x="23" y="21"/>
                  </a:lnTo>
                  <a:lnTo>
                    <a:pt x="25" y="20"/>
                  </a:lnTo>
                  <a:lnTo>
                    <a:pt x="25" y="19"/>
                  </a:lnTo>
                  <a:lnTo>
                    <a:pt x="23" y="19"/>
                  </a:lnTo>
                  <a:lnTo>
                    <a:pt x="22" y="20"/>
                  </a:lnTo>
                  <a:lnTo>
                    <a:pt x="21" y="20"/>
                  </a:lnTo>
                  <a:lnTo>
                    <a:pt x="19" y="19"/>
                  </a:lnTo>
                  <a:lnTo>
                    <a:pt x="16" y="17"/>
                  </a:lnTo>
                  <a:lnTo>
                    <a:pt x="15" y="17"/>
                  </a:lnTo>
                  <a:lnTo>
                    <a:pt x="15" y="16"/>
                  </a:lnTo>
                  <a:lnTo>
                    <a:pt x="17" y="16"/>
                  </a:lnTo>
                  <a:lnTo>
                    <a:pt x="19" y="16"/>
                  </a:lnTo>
                  <a:lnTo>
                    <a:pt x="17" y="15"/>
                  </a:lnTo>
                  <a:lnTo>
                    <a:pt x="19" y="15"/>
                  </a:lnTo>
                  <a:lnTo>
                    <a:pt x="21" y="15"/>
                  </a:lnTo>
                  <a:lnTo>
                    <a:pt x="23" y="15"/>
                  </a:lnTo>
                  <a:lnTo>
                    <a:pt x="24" y="15"/>
                  </a:lnTo>
                  <a:lnTo>
                    <a:pt x="26" y="17"/>
                  </a:lnTo>
                  <a:lnTo>
                    <a:pt x="27" y="17"/>
                  </a:lnTo>
                  <a:lnTo>
                    <a:pt x="27" y="16"/>
                  </a:lnTo>
                  <a:lnTo>
                    <a:pt x="27" y="15"/>
                  </a:lnTo>
                  <a:lnTo>
                    <a:pt x="28" y="14"/>
                  </a:lnTo>
                  <a:lnTo>
                    <a:pt x="29" y="14"/>
                  </a:lnTo>
                  <a:lnTo>
                    <a:pt x="29" y="13"/>
                  </a:lnTo>
                  <a:lnTo>
                    <a:pt x="28" y="10"/>
                  </a:lnTo>
                  <a:lnTo>
                    <a:pt x="26" y="9"/>
                  </a:lnTo>
                  <a:lnTo>
                    <a:pt x="24"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7" name="Freeform 4940"/>
            <p:cNvSpPr>
              <a:spLocks/>
            </p:cNvSpPr>
            <p:nvPr/>
          </p:nvSpPr>
          <p:spPr bwMode="auto">
            <a:xfrm>
              <a:off x="4010" y="3354"/>
              <a:ext cx="2" cy="3"/>
            </a:xfrm>
            <a:custGeom>
              <a:avLst/>
              <a:gdLst>
                <a:gd name="T0" fmla="*/ 1 w 2"/>
                <a:gd name="T1" fmla="*/ 2 h 4"/>
                <a:gd name="T2" fmla="*/ 1 w 2"/>
                <a:gd name="T3" fmla="*/ 2 h 4"/>
                <a:gd name="T4" fmla="*/ 2 w 2"/>
                <a:gd name="T5" fmla="*/ 1 h 4"/>
                <a:gd name="T6" fmla="*/ 2 w 2"/>
                <a:gd name="T7" fmla="*/ 0 h 4"/>
                <a:gd name="T8" fmla="*/ 2 w 2"/>
                <a:gd name="T9" fmla="*/ 0 h 4"/>
                <a:gd name="T10" fmla="*/ 2 w 2"/>
                <a:gd name="T11" fmla="*/ 0 h 4"/>
                <a:gd name="T12" fmla="*/ 1 w 2"/>
                <a:gd name="T13" fmla="*/ 1 h 4"/>
                <a:gd name="T14" fmla="*/ 1 w 2"/>
                <a:gd name="T15" fmla="*/ 1 h 4"/>
                <a:gd name="T16" fmla="*/ 0 w 2"/>
                <a:gd name="T17" fmla="*/ 2 h 4"/>
                <a:gd name="T18" fmla="*/ 1 w 2"/>
                <a:gd name="T19" fmla="*/ 2 h 4"/>
                <a:gd name="T20" fmla="*/ 1 w 2"/>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1" y="3"/>
                  </a:moveTo>
                  <a:lnTo>
                    <a:pt x="1" y="3"/>
                  </a:lnTo>
                  <a:lnTo>
                    <a:pt x="2" y="1"/>
                  </a:lnTo>
                  <a:lnTo>
                    <a:pt x="2" y="0"/>
                  </a:lnTo>
                  <a:lnTo>
                    <a:pt x="1" y="1"/>
                  </a:lnTo>
                  <a:lnTo>
                    <a:pt x="0" y="4"/>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8" name="Freeform 4941"/>
            <p:cNvSpPr>
              <a:spLocks/>
            </p:cNvSpPr>
            <p:nvPr/>
          </p:nvSpPr>
          <p:spPr bwMode="auto">
            <a:xfrm>
              <a:off x="3831" y="2933"/>
              <a:ext cx="7" cy="7"/>
            </a:xfrm>
            <a:custGeom>
              <a:avLst/>
              <a:gdLst>
                <a:gd name="T0" fmla="*/ 1 w 8"/>
                <a:gd name="T1" fmla="*/ 0 h 8"/>
                <a:gd name="T2" fmla="*/ 1 w 8"/>
                <a:gd name="T3" fmla="*/ 0 h 8"/>
                <a:gd name="T4" fmla="*/ 0 w 8"/>
                <a:gd name="T5" fmla="*/ 3 h 8"/>
                <a:gd name="T6" fmla="*/ 0 w 8"/>
                <a:gd name="T7" fmla="*/ 4 h 8"/>
                <a:gd name="T8" fmla="*/ 1 w 8"/>
                <a:gd name="T9" fmla="*/ 4 h 8"/>
                <a:gd name="T10" fmla="*/ 1 w 8"/>
                <a:gd name="T11" fmla="*/ 4 h 8"/>
                <a:gd name="T12" fmla="*/ 2 w 8"/>
                <a:gd name="T13" fmla="*/ 4 h 8"/>
                <a:gd name="T14" fmla="*/ 3 w 8"/>
                <a:gd name="T15" fmla="*/ 4 h 8"/>
                <a:gd name="T16" fmla="*/ 4 w 8"/>
                <a:gd name="T17" fmla="*/ 4 h 8"/>
                <a:gd name="T18" fmla="*/ 4 w 8"/>
                <a:gd name="T19" fmla="*/ 4 h 8"/>
                <a:gd name="T20" fmla="*/ 4 w 8"/>
                <a:gd name="T21" fmla="*/ 4 h 8"/>
                <a:gd name="T22" fmla="*/ 4 w 8"/>
                <a:gd name="T23" fmla="*/ 4 h 8"/>
                <a:gd name="T24" fmla="*/ 4 w 8"/>
                <a:gd name="T25" fmla="*/ 3 h 8"/>
                <a:gd name="T26" fmla="*/ 4 w 8"/>
                <a:gd name="T27" fmla="*/ 3 h 8"/>
                <a:gd name="T28" fmla="*/ 4 w 8"/>
                <a:gd name="T29" fmla="*/ 0 h 8"/>
                <a:gd name="T30" fmla="*/ 3 w 8"/>
                <a:gd name="T31" fmla="*/ 0 h 8"/>
                <a:gd name="T32" fmla="*/ 2 w 8"/>
                <a:gd name="T33" fmla="*/ 0 h 8"/>
                <a:gd name="T34" fmla="*/ 1 w 8"/>
                <a:gd name="T35" fmla="*/ 0 h 8"/>
                <a:gd name="T36" fmla="*/ 1 w 8"/>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8"/>
                <a:gd name="T59" fmla="*/ 8 w 8"/>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8">
                  <a:moveTo>
                    <a:pt x="1" y="0"/>
                  </a:moveTo>
                  <a:lnTo>
                    <a:pt x="1" y="0"/>
                  </a:lnTo>
                  <a:lnTo>
                    <a:pt x="0" y="3"/>
                  </a:lnTo>
                  <a:lnTo>
                    <a:pt x="0" y="4"/>
                  </a:lnTo>
                  <a:lnTo>
                    <a:pt x="1" y="6"/>
                  </a:lnTo>
                  <a:lnTo>
                    <a:pt x="2" y="8"/>
                  </a:lnTo>
                  <a:lnTo>
                    <a:pt x="3" y="8"/>
                  </a:lnTo>
                  <a:lnTo>
                    <a:pt x="6" y="8"/>
                  </a:lnTo>
                  <a:lnTo>
                    <a:pt x="7" y="7"/>
                  </a:lnTo>
                  <a:lnTo>
                    <a:pt x="8" y="6"/>
                  </a:lnTo>
                  <a:lnTo>
                    <a:pt x="6" y="3"/>
                  </a:lnTo>
                  <a:lnTo>
                    <a:pt x="5" y="0"/>
                  </a:lnTo>
                  <a:lnTo>
                    <a:pt x="3" y="0"/>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19" name="Freeform 4942"/>
            <p:cNvSpPr>
              <a:spLocks/>
            </p:cNvSpPr>
            <p:nvPr/>
          </p:nvSpPr>
          <p:spPr bwMode="auto">
            <a:xfrm>
              <a:off x="3857" y="2920"/>
              <a:ext cx="6" cy="8"/>
            </a:xfrm>
            <a:custGeom>
              <a:avLst/>
              <a:gdLst>
                <a:gd name="T0" fmla="*/ 3 w 7"/>
                <a:gd name="T1" fmla="*/ 0 h 9"/>
                <a:gd name="T2" fmla="*/ 3 w 7"/>
                <a:gd name="T3" fmla="*/ 0 h 9"/>
                <a:gd name="T4" fmla="*/ 3 w 7"/>
                <a:gd name="T5" fmla="*/ 0 h 9"/>
                <a:gd name="T6" fmla="*/ 2 w 7"/>
                <a:gd name="T7" fmla="*/ 1 h 9"/>
                <a:gd name="T8" fmla="*/ 0 w 7"/>
                <a:gd name="T9" fmla="*/ 4 h 9"/>
                <a:gd name="T10" fmla="*/ 0 w 7"/>
                <a:gd name="T11" fmla="*/ 4 h 9"/>
                <a:gd name="T12" fmla="*/ 0 w 7"/>
                <a:gd name="T13" fmla="*/ 4 h 9"/>
                <a:gd name="T14" fmla="*/ 0 w 7"/>
                <a:gd name="T15" fmla="*/ 4 h 9"/>
                <a:gd name="T16" fmla="*/ 2 w 7"/>
                <a:gd name="T17" fmla="*/ 4 h 9"/>
                <a:gd name="T18" fmla="*/ 2 w 7"/>
                <a:gd name="T19" fmla="*/ 4 h 9"/>
                <a:gd name="T20" fmla="*/ 3 w 7"/>
                <a:gd name="T21" fmla="*/ 4 h 9"/>
                <a:gd name="T22" fmla="*/ 3 w 7"/>
                <a:gd name="T23" fmla="*/ 4 h 9"/>
                <a:gd name="T24" fmla="*/ 3 w 7"/>
                <a:gd name="T25" fmla="*/ 4 h 9"/>
                <a:gd name="T26" fmla="*/ 3 w 7"/>
                <a:gd name="T27" fmla="*/ 4 h 9"/>
                <a:gd name="T28" fmla="*/ 3 w 7"/>
                <a:gd name="T29" fmla="*/ 3 h 9"/>
                <a:gd name="T30" fmla="*/ 3 w 7"/>
                <a:gd name="T31" fmla="*/ 0 h 9"/>
                <a:gd name="T32" fmla="*/ 3 w 7"/>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9"/>
                <a:gd name="T53" fmla="*/ 7 w 7"/>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9">
                  <a:moveTo>
                    <a:pt x="4" y="0"/>
                  </a:moveTo>
                  <a:lnTo>
                    <a:pt x="4" y="0"/>
                  </a:lnTo>
                  <a:lnTo>
                    <a:pt x="3" y="0"/>
                  </a:lnTo>
                  <a:lnTo>
                    <a:pt x="2" y="1"/>
                  </a:lnTo>
                  <a:lnTo>
                    <a:pt x="0" y="7"/>
                  </a:lnTo>
                  <a:lnTo>
                    <a:pt x="0" y="8"/>
                  </a:lnTo>
                  <a:lnTo>
                    <a:pt x="0" y="9"/>
                  </a:lnTo>
                  <a:lnTo>
                    <a:pt x="2" y="8"/>
                  </a:lnTo>
                  <a:lnTo>
                    <a:pt x="4" y="7"/>
                  </a:lnTo>
                  <a:lnTo>
                    <a:pt x="6" y="6"/>
                  </a:lnTo>
                  <a:lnTo>
                    <a:pt x="7" y="5"/>
                  </a:lnTo>
                  <a:lnTo>
                    <a:pt x="6" y="3"/>
                  </a:lnTo>
                  <a:lnTo>
                    <a:pt x="4"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0" name="Freeform 4943"/>
            <p:cNvSpPr>
              <a:spLocks/>
            </p:cNvSpPr>
            <p:nvPr/>
          </p:nvSpPr>
          <p:spPr bwMode="auto">
            <a:xfrm>
              <a:off x="5222" y="2923"/>
              <a:ext cx="38" cy="30"/>
            </a:xfrm>
            <a:custGeom>
              <a:avLst/>
              <a:gdLst>
                <a:gd name="T0" fmla="*/ 4 w 48"/>
                <a:gd name="T1" fmla="*/ 3 h 37"/>
                <a:gd name="T2" fmla="*/ 4 w 48"/>
                <a:gd name="T3" fmla="*/ 3 h 37"/>
                <a:gd name="T4" fmla="*/ 4 w 48"/>
                <a:gd name="T5" fmla="*/ 3 h 37"/>
                <a:gd name="T6" fmla="*/ 4 w 48"/>
                <a:gd name="T7" fmla="*/ 3 h 37"/>
                <a:gd name="T8" fmla="*/ 3 w 48"/>
                <a:gd name="T9" fmla="*/ 2 h 37"/>
                <a:gd name="T10" fmla="*/ 3 w 48"/>
                <a:gd name="T11" fmla="*/ 2 h 37"/>
                <a:gd name="T12" fmla="*/ 2 w 48"/>
                <a:gd name="T13" fmla="*/ 2 h 37"/>
                <a:gd name="T14" fmla="*/ 2 w 48"/>
                <a:gd name="T15" fmla="*/ 2 h 37"/>
                <a:gd name="T16" fmla="*/ 2 w 48"/>
                <a:gd name="T17" fmla="*/ 2 h 37"/>
                <a:gd name="T18" fmla="*/ 2 w 48"/>
                <a:gd name="T19" fmla="*/ 2 h 37"/>
                <a:gd name="T20" fmla="*/ 2 w 48"/>
                <a:gd name="T21" fmla="*/ 2 h 37"/>
                <a:gd name="T22" fmla="*/ 2 w 48"/>
                <a:gd name="T23" fmla="*/ 2 h 37"/>
                <a:gd name="T24" fmla="*/ 2 w 48"/>
                <a:gd name="T25" fmla="*/ 2 h 37"/>
                <a:gd name="T26" fmla="*/ 2 w 48"/>
                <a:gd name="T27" fmla="*/ 2 h 37"/>
                <a:gd name="T28" fmla="*/ 2 w 48"/>
                <a:gd name="T29" fmla="*/ 2 h 37"/>
                <a:gd name="T30" fmla="*/ 2 w 48"/>
                <a:gd name="T31" fmla="*/ 2 h 37"/>
                <a:gd name="T32" fmla="*/ 2 w 48"/>
                <a:gd name="T33" fmla="*/ 2 h 37"/>
                <a:gd name="T34" fmla="*/ 2 w 48"/>
                <a:gd name="T35" fmla="*/ 2 h 37"/>
                <a:gd name="T36" fmla="*/ 2 w 48"/>
                <a:gd name="T37" fmla="*/ 2 h 37"/>
                <a:gd name="T38" fmla="*/ 2 w 48"/>
                <a:gd name="T39" fmla="*/ 2 h 37"/>
                <a:gd name="T40" fmla="*/ 2 w 48"/>
                <a:gd name="T41" fmla="*/ 2 h 37"/>
                <a:gd name="T42" fmla="*/ 2 w 48"/>
                <a:gd name="T43" fmla="*/ 2 h 37"/>
                <a:gd name="T44" fmla="*/ 1 w 48"/>
                <a:gd name="T45" fmla="*/ 1 h 37"/>
                <a:gd name="T46" fmla="*/ 1 w 48"/>
                <a:gd name="T47" fmla="*/ 1 h 37"/>
                <a:gd name="T48" fmla="*/ 0 w 48"/>
                <a:gd name="T49" fmla="*/ 0 h 37"/>
                <a:gd name="T50" fmla="*/ 0 w 48"/>
                <a:gd name="T51" fmla="*/ 0 h 37"/>
                <a:gd name="T52" fmla="*/ 1 w 48"/>
                <a:gd name="T53" fmla="*/ 1 h 37"/>
                <a:gd name="T54" fmla="*/ 1 w 48"/>
                <a:gd name="T55" fmla="*/ 1 h 37"/>
                <a:gd name="T56" fmla="*/ 2 w 48"/>
                <a:gd name="T57" fmla="*/ 2 h 37"/>
                <a:gd name="T58" fmla="*/ 2 w 48"/>
                <a:gd name="T59" fmla="*/ 2 h 37"/>
                <a:gd name="T60" fmla="*/ 2 w 48"/>
                <a:gd name="T61" fmla="*/ 2 h 37"/>
                <a:gd name="T62" fmla="*/ 2 w 48"/>
                <a:gd name="T63" fmla="*/ 2 h 37"/>
                <a:gd name="T64" fmla="*/ 2 w 48"/>
                <a:gd name="T65" fmla="*/ 2 h 37"/>
                <a:gd name="T66" fmla="*/ 2 w 48"/>
                <a:gd name="T67" fmla="*/ 2 h 37"/>
                <a:gd name="T68" fmla="*/ 2 w 48"/>
                <a:gd name="T69" fmla="*/ 2 h 37"/>
                <a:gd name="T70" fmla="*/ 2 w 48"/>
                <a:gd name="T71" fmla="*/ 2 h 37"/>
                <a:gd name="T72" fmla="*/ 2 w 48"/>
                <a:gd name="T73" fmla="*/ 2 h 37"/>
                <a:gd name="T74" fmla="*/ 2 w 48"/>
                <a:gd name="T75" fmla="*/ 2 h 37"/>
                <a:gd name="T76" fmla="*/ 2 w 48"/>
                <a:gd name="T77" fmla="*/ 2 h 37"/>
                <a:gd name="T78" fmla="*/ 2 w 48"/>
                <a:gd name="T79" fmla="*/ 2 h 37"/>
                <a:gd name="T80" fmla="*/ 3 w 48"/>
                <a:gd name="T81" fmla="*/ 3 h 37"/>
                <a:gd name="T82" fmla="*/ 3 w 48"/>
                <a:gd name="T83" fmla="*/ 3 h 37"/>
                <a:gd name="T84" fmla="*/ 3 w 48"/>
                <a:gd name="T85" fmla="*/ 3 h 37"/>
                <a:gd name="T86" fmla="*/ 4 w 48"/>
                <a:gd name="T87" fmla="*/ 3 h 37"/>
                <a:gd name="T88" fmla="*/ 4 w 48"/>
                <a:gd name="T89" fmla="*/ 3 h 37"/>
                <a:gd name="T90" fmla="*/ 4 w 48"/>
                <a:gd name="T91" fmla="*/ 3 h 37"/>
                <a:gd name="T92" fmla="*/ 4 w 48"/>
                <a:gd name="T93" fmla="*/ 3 h 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37"/>
                <a:gd name="T143" fmla="*/ 48 w 48"/>
                <a:gd name="T144" fmla="*/ 37 h 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37">
                  <a:moveTo>
                    <a:pt x="48" y="36"/>
                  </a:moveTo>
                  <a:lnTo>
                    <a:pt x="48" y="36"/>
                  </a:lnTo>
                  <a:lnTo>
                    <a:pt x="48" y="34"/>
                  </a:lnTo>
                  <a:lnTo>
                    <a:pt x="46" y="32"/>
                  </a:lnTo>
                  <a:lnTo>
                    <a:pt x="43" y="30"/>
                  </a:lnTo>
                  <a:lnTo>
                    <a:pt x="31" y="21"/>
                  </a:lnTo>
                  <a:lnTo>
                    <a:pt x="27" y="19"/>
                  </a:lnTo>
                  <a:lnTo>
                    <a:pt x="23" y="16"/>
                  </a:lnTo>
                  <a:lnTo>
                    <a:pt x="19" y="11"/>
                  </a:lnTo>
                  <a:lnTo>
                    <a:pt x="14" y="7"/>
                  </a:lnTo>
                  <a:lnTo>
                    <a:pt x="10" y="5"/>
                  </a:lnTo>
                  <a:lnTo>
                    <a:pt x="8" y="3"/>
                  </a:lnTo>
                  <a:lnTo>
                    <a:pt x="7" y="2"/>
                  </a:lnTo>
                  <a:lnTo>
                    <a:pt x="6" y="2"/>
                  </a:lnTo>
                  <a:lnTo>
                    <a:pt x="6" y="3"/>
                  </a:lnTo>
                  <a:lnTo>
                    <a:pt x="4" y="3"/>
                  </a:lnTo>
                  <a:lnTo>
                    <a:pt x="1" y="1"/>
                  </a:lnTo>
                  <a:lnTo>
                    <a:pt x="0" y="0"/>
                  </a:lnTo>
                  <a:lnTo>
                    <a:pt x="1" y="1"/>
                  </a:lnTo>
                  <a:lnTo>
                    <a:pt x="4" y="7"/>
                  </a:lnTo>
                  <a:lnTo>
                    <a:pt x="9" y="14"/>
                  </a:lnTo>
                  <a:lnTo>
                    <a:pt x="16" y="19"/>
                  </a:lnTo>
                  <a:lnTo>
                    <a:pt x="23" y="25"/>
                  </a:lnTo>
                  <a:lnTo>
                    <a:pt x="24" y="26"/>
                  </a:lnTo>
                  <a:lnTo>
                    <a:pt x="27" y="26"/>
                  </a:lnTo>
                  <a:lnTo>
                    <a:pt x="29" y="28"/>
                  </a:lnTo>
                  <a:lnTo>
                    <a:pt x="30" y="28"/>
                  </a:lnTo>
                  <a:lnTo>
                    <a:pt x="36" y="33"/>
                  </a:lnTo>
                  <a:lnTo>
                    <a:pt x="42" y="36"/>
                  </a:lnTo>
                  <a:lnTo>
                    <a:pt x="45" y="37"/>
                  </a:lnTo>
                  <a:lnTo>
                    <a:pt x="47" y="37"/>
                  </a:lnTo>
                  <a:lnTo>
                    <a:pt x="48" y="3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1" name="Freeform 4944"/>
            <p:cNvSpPr>
              <a:spLocks/>
            </p:cNvSpPr>
            <p:nvPr/>
          </p:nvSpPr>
          <p:spPr bwMode="auto">
            <a:xfrm>
              <a:off x="5259" y="2930"/>
              <a:ext cx="7" cy="7"/>
            </a:xfrm>
            <a:custGeom>
              <a:avLst/>
              <a:gdLst>
                <a:gd name="T0" fmla="*/ 2 w 9"/>
                <a:gd name="T1" fmla="*/ 2 h 9"/>
                <a:gd name="T2" fmla="*/ 2 w 9"/>
                <a:gd name="T3" fmla="*/ 2 h 9"/>
                <a:gd name="T4" fmla="*/ 1 w 9"/>
                <a:gd name="T5" fmla="*/ 2 h 9"/>
                <a:gd name="T6" fmla="*/ 1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2 h 9"/>
                <a:gd name="T20" fmla="*/ 2 w 9"/>
                <a:gd name="T21" fmla="*/ 2 h 9"/>
                <a:gd name="T22" fmla="*/ 2 w 9"/>
                <a:gd name="T23" fmla="*/ 2 h 9"/>
                <a:gd name="T24" fmla="*/ 2 w 9"/>
                <a:gd name="T25" fmla="*/ 2 h 9"/>
                <a:gd name="T26" fmla="*/ 2 w 9"/>
                <a:gd name="T27" fmla="*/ 2 h 9"/>
                <a:gd name="T28" fmla="*/ 2 w 9"/>
                <a:gd name="T29" fmla="*/ 2 h 9"/>
                <a:gd name="T30" fmla="*/ 2 w 9"/>
                <a:gd name="T31" fmla="*/ 2 h 9"/>
                <a:gd name="T32" fmla="*/ 2 w 9"/>
                <a:gd name="T33" fmla="*/ 1 h 9"/>
                <a:gd name="T34" fmla="*/ 2 w 9"/>
                <a:gd name="T35" fmla="*/ 0 h 9"/>
                <a:gd name="T36" fmla="*/ 2 w 9"/>
                <a:gd name="T37" fmla="*/ 1 h 9"/>
                <a:gd name="T38" fmla="*/ 2 w 9"/>
                <a:gd name="T39" fmla="*/ 1 h 9"/>
                <a:gd name="T40" fmla="*/ 0 w 9"/>
                <a:gd name="T41" fmla="*/ 2 h 9"/>
                <a:gd name="T42" fmla="*/ 2 w 9"/>
                <a:gd name="T43" fmla="*/ 2 h 9"/>
                <a:gd name="T44" fmla="*/ 2 w 9"/>
                <a:gd name="T45" fmla="*/ 2 h 9"/>
                <a:gd name="T46" fmla="*/ 2 w 9"/>
                <a:gd name="T47" fmla="*/ 2 h 9"/>
                <a:gd name="T48" fmla="*/ 2 w 9"/>
                <a:gd name="T49" fmla="*/ 2 h 9"/>
                <a:gd name="T50" fmla="*/ 2 w 9"/>
                <a:gd name="T51" fmla="*/ 2 h 9"/>
                <a:gd name="T52" fmla="*/ 2 w 9"/>
                <a:gd name="T53" fmla="*/ 2 h 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
                <a:gd name="T82" fmla="*/ 0 h 9"/>
                <a:gd name="T83" fmla="*/ 9 w 9"/>
                <a:gd name="T84" fmla="*/ 9 h 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 h="9">
                  <a:moveTo>
                    <a:pt x="2" y="3"/>
                  </a:moveTo>
                  <a:lnTo>
                    <a:pt x="2" y="3"/>
                  </a:lnTo>
                  <a:lnTo>
                    <a:pt x="1" y="4"/>
                  </a:lnTo>
                  <a:lnTo>
                    <a:pt x="1" y="6"/>
                  </a:lnTo>
                  <a:lnTo>
                    <a:pt x="2" y="7"/>
                  </a:lnTo>
                  <a:lnTo>
                    <a:pt x="3" y="7"/>
                  </a:lnTo>
                  <a:lnTo>
                    <a:pt x="6" y="8"/>
                  </a:lnTo>
                  <a:lnTo>
                    <a:pt x="7" y="9"/>
                  </a:lnTo>
                  <a:lnTo>
                    <a:pt x="8" y="8"/>
                  </a:lnTo>
                  <a:lnTo>
                    <a:pt x="9" y="7"/>
                  </a:lnTo>
                  <a:lnTo>
                    <a:pt x="8" y="6"/>
                  </a:lnTo>
                  <a:lnTo>
                    <a:pt x="7" y="3"/>
                  </a:lnTo>
                  <a:lnTo>
                    <a:pt x="6" y="1"/>
                  </a:lnTo>
                  <a:lnTo>
                    <a:pt x="4" y="0"/>
                  </a:lnTo>
                  <a:lnTo>
                    <a:pt x="2" y="1"/>
                  </a:lnTo>
                  <a:lnTo>
                    <a:pt x="0" y="2"/>
                  </a:lnTo>
                  <a:lnTo>
                    <a:pt x="2" y="2"/>
                  </a:lnTo>
                  <a:lnTo>
                    <a:pt x="3" y="2"/>
                  </a:lnTo>
                  <a:lnTo>
                    <a:pt x="3" y="3"/>
                  </a:lnTo>
                  <a:lnTo>
                    <a:pt x="2"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2" name="Freeform 4945"/>
            <p:cNvSpPr>
              <a:spLocks/>
            </p:cNvSpPr>
            <p:nvPr/>
          </p:nvSpPr>
          <p:spPr bwMode="auto">
            <a:xfrm>
              <a:off x="5270" y="2940"/>
              <a:ext cx="4" cy="2"/>
            </a:xfrm>
            <a:custGeom>
              <a:avLst/>
              <a:gdLst>
                <a:gd name="T0" fmla="*/ 2 w 4"/>
                <a:gd name="T1" fmla="*/ 0 h 4"/>
                <a:gd name="T2" fmla="*/ 2 w 4"/>
                <a:gd name="T3" fmla="*/ 0 h 4"/>
                <a:gd name="T4" fmla="*/ 1 w 4"/>
                <a:gd name="T5" fmla="*/ 0 h 4"/>
                <a:gd name="T6" fmla="*/ 0 w 4"/>
                <a:gd name="T7" fmla="*/ 1 h 4"/>
                <a:gd name="T8" fmla="*/ 0 w 4"/>
                <a:gd name="T9" fmla="*/ 1 h 4"/>
                <a:gd name="T10" fmla="*/ 1 w 4"/>
                <a:gd name="T11" fmla="*/ 1 h 4"/>
                <a:gd name="T12" fmla="*/ 1 w 4"/>
                <a:gd name="T13" fmla="*/ 1 h 4"/>
                <a:gd name="T14" fmla="*/ 2 w 4"/>
                <a:gd name="T15" fmla="*/ 1 h 4"/>
                <a:gd name="T16" fmla="*/ 2 w 4"/>
                <a:gd name="T17" fmla="*/ 1 h 4"/>
                <a:gd name="T18" fmla="*/ 2 w 4"/>
                <a:gd name="T19" fmla="*/ 1 h 4"/>
                <a:gd name="T20" fmla="*/ 4 w 4"/>
                <a:gd name="T21" fmla="*/ 1 h 4"/>
                <a:gd name="T22" fmla="*/ 4 w 4"/>
                <a:gd name="T23" fmla="*/ 1 h 4"/>
                <a:gd name="T24" fmla="*/ 4 w 4"/>
                <a:gd name="T25" fmla="*/ 1 h 4"/>
                <a:gd name="T26" fmla="*/ 4 w 4"/>
                <a:gd name="T27" fmla="*/ 1 h 4"/>
                <a:gd name="T28" fmla="*/ 4 w 4"/>
                <a:gd name="T29" fmla="*/ 1 h 4"/>
                <a:gd name="T30" fmla="*/ 3 w 4"/>
                <a:gd name="T31" fmla="*/ 0 h 4"/>
                <a:gd name="T32" fmla="*/ 2 w 4"/>
                <a:gd name="T33" fmla="*/ 0 h 4"/>
                <a:gd name="T34" fmla="*/ 2 w 4"/>
                <a:gd name="T35" fmla="*/ 0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4"/>
                <a:gd name="T56" fmla="*/ 4 w 4"/>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4">
                  <a:moveTo>
                    <a:pt x="2" y="0"/>
                  </a:moveTo>
                  <a:lnTo>
                    <a:pt x="2" y="0"/>
                  </a:lnTo>
                  <a:lnTo>
                    <a:pt x="1" y="0"/>
                  </a:lnTo>
                  <a:lnTo>
                    <a:pt x="0" y="1"/>
                  </a:lnTo>
                  <a:lnTo>
                    <a:pt x="1" y="3"/>
                  </a:lnTo>
                  <a:lnTo>
                    <a:pt x="1" y="4"/>
                  </a:lnTo>
                  <a:lnTo>
                    <a:pt x="2" y="4"/>
                  </a:lnTo>
                  <a:lnTo>
                    <a:pt x="4" y="3"/>
                  </a:lnTo>
                  <a:lnTo>
                    <a:pt x="4" y="2"/>
                  </a:lnTo>
                  <a:lnTo>
                    <a:pt x="4"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3" name="Freeform 4946"/>
            <p:cNvSpPr>
              <a:spLocks/>
            </p:cNvSpPr>
            <p:nvPr/>
          </p:nvSpPr>
          <p:spPr bwMode="auto">
            <a:xfrm>
              <a:off x="5254" y="2926"/>
              <a:ext cx="1" cy="4"/>
            </a:xfrm>
            <a:custGeom>
              <a:avLst/>
              <a:gdLst>
                <a:gd name="T0" fmla="*/ 1 w 1"/>
                <a:gd name="T1" fmla="*/ 0 h 4"/>
                <a:gd name="T2" fmla="*/ 1 w 1"/>
                <a:gd name="T3" fmla="*/ 0 h 4"/>
                <a:gd name="T4" fmla="*/ 0 w 1"/>
                <a:gd name="T5" fmla="*/ 3 h 4"/>
                <a:gd name="T6" fmla="*/ 0 w 1"/>
                <a:gd name="T7" fmla="*/ 4 h 4"/>
                <a:gd name="T8" fmla="*/ 0 w 1"/>
                <a:gd name="T9" fmla="*/ 4 h 4"/>
                <a:gd name="T10" fmla="*/ 0 w 1"/>
                <a:gd name="T11" fmla="*/ 4 h 4"/>
                <a:gd name="T12" fmla="*/ 1 w 1"/>
                <a:gd name="T13" fmla="*/ 2 h 4"/>
                <a:gd name="T14" fmla="*/ 1 w 1"/>
                <a:gd name="T15" fmla="*/ 2 h 4"/>
                <a:gd name="T16" fmla="*/ 1 w 1"/>
                <a:gd name="T17" fmla="*/ 0 h 4"/>
                <a:gd name="T18" fmla="*/ 1 w 1"/>
                <a:gd name="T19" fmla="*/ 0 h 4"/>
                <a:gd name="T20" fmla="*/ 1 w 1"/>
                <a:gd name="T21" fmla="*/ 0 h 4"/>
                <a:gd name="T22" fmla="*/ 1 w 1"/>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4"/>
                <a:gd name="T38" fmla="*/ 1 w 1"/>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4">
                  <a:moveTo>
                    <a:pt x="1" y="0"/>
                  </a:moveTo>
                  <a:lnTo>
                    <a:pt x="1" y="0"/>
                  </a:lnTo>
                  <a:lnTo>
                    <a:pt x="0" y="3"/>
                  </a:lnTo>
                  <a:lnTo>
                    <a:pt x="0" y="4"/>
                  </a:lnTo>
                  <a:lnTo>
                    <a:pt x="1" y="2"/>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4" name="Freeform 4947"/>
            <p:cNvSpPr>
              <a:spLocks/>
            </p:cNvSpPr>
            <p:nvPr/>
          </p:nvSpPr>
          <p:spPr bwMode="auto">
            <a:xfrm>
              <a:off x="3063" y="1918"/>
              <a:ext cx="167" cy="146"/>
            </a:xfrm>
            <a:custGeom>
              <a:avLst/>
              <a:gdLst>
                <a:gd name="T0" fmla="*/ 15 w 208"/>
                <a:gd name="T1" fmla="*/ 4 h 177"/>
                <a:gd name="T2" fmla="*/ 14 w 208"/>
                <a:gd name="T3" fmla="*/ 4 h 177"/>
                <a:gd name="T4" fmla="*/ 14 w 208"/>
                <a:gd name="T5" fmla="*/ 3 h 177"/>
                <a:gd name="T6" fmla="*/ 14 w 208"/>
                <a:gd name="T7" fmla="*/ 2 h 177"/>
                <a:gd name="T8" fmla="*/ 13 w 208"/>
                <a:gd name="T9" fmla="*/ 2 h 177"/>
                <a:gd name="T10" fmla="*/ 11 w 208"/>
                <a:gd name="T11" fmla="*/ 2 h 177"/>
                <a:gd name="T12" fmla="*/ 11 w 208"/>
                <a:gd name="T13" fmla="*/ 2 h 177"/>
                <a:gd name="T14" fmla="*/ 11 w 208"/>
                <a:gd name="T15" fmla="*/ 2 h 177"/>
                <a:gd name="T16" fmla="*/ 10 w 208"/>
                <a:gd name="T17" fmla="*/ 0 h 177"/>
                <a:gd name="T18" fmla="*/ 9 w 208"/>
                <a:gd name="T19" fmla="*/ 2 h 177"/>
                <a:gd name="T20" fmla="*/ 7 w 208"/>
                <a:gd name="T21" fmla="*/ 3 h 177"/>
                <a:gd name="T22" fmla="*/ 7 w 208"/>
                <a:gd name="T23" fmla="*/ 5 h 177"/>
                <a:gd name="T24" fmla="*/ 5 w 208"/>
                <a:gd name="T25" fmla="*/ 5 h 177"/>
                <a:gd name="T26" fmla="*/ 5 w 208"/>
                <a:gd name="T27" fmla="*/ 4 h 177"/>
                <a:gd name="T28" fmla="*/ 4 w 208"/>
                <a:gd name="T29" fmla="*/ 5 h 177"/>
                <a:gd name="T30" fmla="*/ 5 w 208"/>
                <a:gd name="T31" fmla="*/ 6 h 177"/>
                <a:gd name="T32" fmla="*/ 4 w 208"/>
                <a:gd name="T33" fmla="*/ 7 h 177"/>
                <a:gd name="T34" fmla="*/ 2 w 208"/>
                <a:gd name="T35" fmla="*/ 6 h 177"/>
                <a:gd name="T36" fmla="*/ 0 w 208"/>
                <a:gd name="T37" fmla="*/ 7 h 177"/>
                <a:gd name="T38" fmla="*/ 2 w 208"/>
                <a:gd name="T39" fmla="*/ 7 h 177"/>
                <a:gd name="T40" fmla="*/ 2 w 208"/>
                <a:gd name="T41" fmla="*/ 7 h 177"/>
                <a:gd name="T42" fmla="*/ 2 w 208"/>
                <a:gd name="T43" fmla="*/ 7 h 177"/>
                <a:gd name="T44" fmla="*/ 2 w 208"/>
                <a:gd name="T45" fmla="*/ 8 h 177"/>
                <a:gd name="T46" fmla="*/ 2 w 208"/>
                <a:gd name="T47" fmla="*/ 9 h 177"/>
                <a:gd name="T48" fmla="*/ 3 w 208"/>
                <a:gd name="T49" fmla="*/ 9 h 177"/>
                <a:gd name="T50" fmla="*/ 4 w 208"/>
                <a:gd name="T51" fmla="*/ 10 h 177"/>
                <a:gd name="T52" fmla="*/ 4 w 208"/>
                <a:gd name="T53" fmla="*/ 10 h 177"/>
                <a:gd name="T54" fmla="*/ 4 w 208"/>
                <a:gd name="T55" fmla="*/ 11 h 177"/>
                <a:gd name="T56" fmla="*/ 5 w 208"/>
                <a:gd name="T57" fmla="*/ 12 h 177"/>
                <a:gd name="T58" fmla="*/ 5 w 208"/>
                <a:gd name="T59" fmla="*/ 13 h 177"/>
                <a:gd name="T60" fmla="*/ 5 w 208"/>
                <a:gd name="T61" fmla="*/ 14 h 177"/>
                <a:gd name="T62" fmla="*/ 5 w 208"/>
                <a:gd name="T63" fmla="*/ 17 h 177"/>
                <a:gd name="T64" fmla="*/ 4 w 208"/>
                <a:gd name="T65" fmla="*/ 18 h 177"/>
                <a:gd name="T66" fmla="*/ 5 w 208"/>
                <a:gd name="T67" fmla="*/ 20 h 177"/>
                <a:gd name="T68" fmla="*/ 6 w 208"/>
                <a:gd name="T69" fmla="*/ 21 h 177"/>
                <a:gd name="T70" fmla="*/ 7 w 208"/>
                <a:gd name="T71" fmla="*/ 21 h 177"/>
                <a:gd name="T72" fmla="*/ 8 w 208"/>
                <a:gd name="T73" fmla="*/ 21 h 177"/>
                <a:gd name="T74" fmla="*/ 9 w 208"/>
                <a:gd name="T75" fmla="*/ 21 h 177"/>
                <a:gd name="T76" fmla="*/ 11 w 208"/>
                <a:gd name="T77" fmla="*/ 21 h 177"/>
                <a:gd name="T78" fmla="*/ 11 w 208"/>
                <a:gd name="T79" fmla="*/ 20 h 177"/>
                <a:gd name="T80" fmla="*/ 13 w 208"/>
                <a:gd name="T81" fmla="*/ 18 h 177"/>
                <a:gd name="T82" fmla="*/ 14 w 208"/>
                <a:gd name="T83" fmla="*/ 18 h 177"/>
                <a:gd name="T84" fmla="*/ 14 w 208"/>
                <a:gd name="T85" fmla="*/ 18 h 177"/>
                <a:gd name="T86" fmla="*/ 15 w 208"/>
                <a:gd name="T87" fmla="*/ 20 h 177"/>
                <a:gd name="T88" fmla="*/ 17 w 208"/>
                <a:gd name="T89" fmla="*/ 18 h 177"/>
                <a:gd name="T90" fmla="*/ 18 w 208"/>
                <a:gd name="T91" fmla="*/ 17 h 177"/>
                <a:gd name="T92" fmla="*/ 17 w 208"/>
                <a:gd name="T93" fmla="*/ 16 h 177"/>
                <a:gd name="T94" fmla="*/ 16 w 208"/>
                <a:gd name="T95" fmla="*/ 14 h 177"/>
                <a:gd name="T96" fmla="*/ 17 w 208"/>
                <a:gd name="T97" fmla="*/ 14 h 177"/>
                <a:gd name="T98" fmla="*/ 17 w 208"/>
                <a:gd name="T99" fmla="*/ 13 h 177"/>
                <a:gd name="T100" fmla="*/ 17 w 208"/>
                <a:gd name="T101" fmla="*/ 12 h 177"/>
                <a:gd name="T102" fmla="*/ 16 w 208"/>
                <a:gd name="T103" fmla="*/ 12 h 177"/>
                <a:gd name="T104" fmla="*/ 15 w 208"/>
                <a:gd name="T105" fmla="*/ 12 h 177"/>
                <a:gd name="T106" fmla="*/ 16 w 208"/>
                <a:gd name="T107" fmla="*/ 12 h 177"/>
                <a:gd name="T108" fmla="*/ 16 w 208"/>
                <a:gd name="T109" fmla="*/ 10 h 177"/>
                <a:gd name="T110" fmla="*/ 17 w 208"/>
                <a:gd name="T111" fmla="*/ 10 h 177"/>
                <a:gd name="T112" fmla="*/ 17 w 208"/>
                <a:gd name="T113" fmla="*/ 9 h 177"/>
                <a:gd name="T114" fmla="*/ 17 w 208"/>
                <a:gd name="T115" fmla="*/ 10 h 177"/>
                <a:gd name="T116" fmla="*/ 18 w 208"/>
                <a:gd name="T117" fmla="*/ 9 h 177"/>
                <a:gd name="T118" fmla="*/ 18 w 208"/>
                <a:gd name="T119" fmla="*/ 7 h 177"/>
                <a:gd name="T120" fmla="*/ 18 w 208"/>
                <a:gd name="T121" fmla="*/ 6 h 177"/>
                <a:gd name="T122" fmla="*/ 17 w 208"/>
                <a:gd name="T123" fmla="*/ 5 h 177"/>
                <a:gd name="T124" fmla="*/ 17 w 208"/>
                <a:gd name="T125" fmla="*/ 5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8"/>
                <a:gd name="T190" fmla="*/ 0 h 177"/>
                <a:gd name="T191" fmla="*/ 208 w 208"/>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8" h="177">
                  <a:moveTo>
                    <a:pt x="177" y="35"/>
                  </a:moveTo>
                  <a:lnTo>
                    <a:pt x="177" y="35"/>
                  </a:lnTo>
                  <a:lnTo>
                    <a:pt x="176" y="34"/>
                  </a:lnTo>
                  <a:lnTo>
                    <a:pt x="175" y="34"/>
                  </a:lnTo>
                  <a:lnTo>
                    <a:pt x="171" y="35"/>
                  </a:lnTo>
                  <a:lnTo>
                    <a:pt x="170" y="34"/>
                  </a:lnTo>
                  <a:lnTo>
                    <a:pt x="169" y="34"/>
                  </a:lnTo>
                  <a:lnTo>
                    <a:pt x="168" y="34"/>
                  </a:lnTo>
                  <a:lnTo>
                    <a:pt x="165" y="34"/>
                  </a:lnTo>
                  <a:lnTo>
                    <a:pt x="163" y="34"/>
                  </a:lnTo>
                  <a:lnTo>
                    <a:pt x="162" y="32"/>
                  </a:lnTo>
                  <a:lnTo>
                    <a:pt x="161" y="32"/>
                  </a:lnTo>
                  <a:lnTo>
                    <a:pt x="156" y="28"/>
                  </a:lnTo>
                  <a:lnTo>
                    <a:pt x="155" y="28"/>
                  </a:lnTo>
                  <a:lnTo>
                    <a:pt x="154" y="28"/>
                  </a:lnTo>
                  <a:lnTo>
                    <a:pt x="154" y="27"/>
                  </a:lnTo>
                  <a:lnTo>
                    <a:pt x="153" y="25"/>
                  </a:lnTo>
                  <a:lnTo>
                    <a:pt x="153" y="22"/>
                  </a:lnTo>
                  <a:lnTo>
                    <a:pt x="153" y="21"/>
                  </a:lnTo>
                  <a:lnTo>
                    <a:pt x="152" y="21"/>
                  </a:lnTo>
                  <a:lnTo>
                    <a:pt x="147" y="24"/>
                  </a:lnTo>
                  <a:lnTo>
                    <a:pt x="145" y="25"/>
                  </a:lnTo>
                  <a:lnTo>
                    <a:pt x="143" y="24"/>
                  </a:lnTo>
                  <a:lnTo>
                    <a:pt x="142" y="24"/>
                  </a:lnTo>
                  <a:lnTo>
                    <a:pt x="142" y="23"/>
                  </a:lnTo>
                  <a:lnTo>
                    <a:pt x="143" y="20"/>
                  </a:lnTo>
                  <a:lnTo>
                    <a:pt x="143" y="19"/>
                  </a:lnTo>
                  <a:lnTo>
                    <a:pt x="141" y="17"/>
                  </a:lnTo>
                  <a:lnTo>
                    <a:pt x="140" y="17"/>
                  </a:lnTo>
                  <a:lnTo>
                    <a:pt x="135" y="17"/>
                  </a:lnTo>
                  <a:lnTo>
                    <a:pt x="135" y="18"/>
                  </a:lnTo>
                  <a:lnTo>
                    <a:pt x="135" y="17"/>
                  </a:lnTo>
                  <a:lnTo>
                    <a:pt x="134" y="14"/>
                  </a:lnTo>
                  <a:lnTo>
                    <a:pt x="134" y="13"/>
                  </a:lnTo>
                  <a:lnTo>
                    <a:pt x="133" y="13"/>
                  </a:lnTo>
                  <a:lnTo>
                    <a:pt x="131" y="13"/>
                  </a:lnTo>
                  <a:lnTo>
                    <a:pt x="129" y="12"/>
                  </a:lnTo>
                  <a:lnTo>
                    <a:pt x="129" y="11"/>
                  </a:lnTo>
                  <a:lnTo>
                    <a:pt x="128" y="9"/>
                  </a:lnTo>
                  <a:lnTo>
                    <a:pt x="127" y="8"/>
                  </a:lnTo>
                  <a:lnTo>
                    <a:pt x="125" y="7"/>
                  </a:lnTo>
                  <a:lnTo>
                    <a:pt x="123" y="9"/>
                  </a:lnTo>
                  <a:lnTo>
                    <a:pt x="121" y="9"/>
                  </a:lnTo>
                  <a:lnTo>
                    <a:pt x="118" y="5"/>
                  </a:lnTo>
                  <a:lnTo>
                    <a:pt x="117" y="4"/>
                  </a:lnTo>
                  <a:lnTo>
                    <a:pt x="116" y="0"/>
                  </a:lnTo>
                  <a:lnTo>
                    <a:pt x="115" y="1"/>
                  </a:lnTo>
                  <a:lnTo>
                    <a:pt x="106" y="4"/>
                  </a:lnTo>
                  <a:lnTo>
                    <a:pt x="103" y="6"/>
                  </a:lnTo>
                  <a:lnTo>
                    <a:pt x="101" y="7"/>
                  </a:lnTo>
                  <a:lnTo>
                    <a:pt x="101" y="9"/>
                  </a:lnTo>
                  <a:lnTo>
                    <a:pt x="102" y="18"/>
                  </a:lnTo>
                  <a:lnTo>
                    <a:pt x="102" y="20"/>
                  </a:lnTo>
                  <a:lnTo>
                    <a:pt x="101" y="21"/>
                  </a:lnTo>
                  <a:lnTo>
                    <a:pt x="94" y="24"/>
                  </a:lnTo>
                  <a:lnTo>
                    <a:pt x="90" y="26"/>
                  </a:lnTo>
                  <a:lnTo>
                    <a:pt x="87" y="26"/>
                  </a:lnTo>
                  <a:lnTo>
                    <a:pt x="83" y="28"/>
                  </a:lnTo>
                  <a:lnTo>
                    <a:pt x="80" y="29"/>
                  </a:lnTo>
                  <a:lnTo>
                    <a:pt x="78" y="31"/>
                  </a:lnTo>
                  <a:lnTo>
                    <a:pt x="77" y="34"/>
                  </a:lnTo>
                  <a:lnTo>
                    <a:pt x="78" y="34"/>
                  </a:lnTo>
                  <a:lnTo>
                    <a:pt x="79" y="35"/>
                  </a:lnTo>
                  <a:lnTo>
                    <a:pt x="83" y="35"/>
                  </a:lnTo>
                  <a:lnTo>
                    <a:pt x="80" y="36"/>
                  </a:lnTo>
                  <a:lnTo>
                    <a:pt x="77" y="37"/>
                  </a:lnTo>
                  <a:lnTo>
                    <a:pt x="73" y="38"/>
                  </a:lnTo>
                  <a:lnTo>
                    <a:pt x="69" y="38"/>
                  </a:lnTo>
                  <a:lnTo>
                    <a:pt x="60" y="38"/>
                  </a:lnTo>
                  <a:lnTo>
                    <a:pt x="59" y="37"/>
                  </a:lnTo>
                  <a:lnTo>
                    <a:pt x="58" y="37"/>
                  </a:lnTo>
                  <a:lnTo>
                    <a:pt x="57" y="36"/>
                  </a:lnTo>
                  <a:lnTo>
                    <a:pt x="56" y="34"/>
                  </a:lnTo>
                  <a:lnTo>
                    <a:pt x="56" y="32"/>
                  </a:lnTo>
                  <a:lnTo>
                    <a:pt x="56" y="31"/>
                  </a:lnTo>
                  <a:lnTo>
                    <a:pt x="55" y="29"/>
                  </a:lnTo>
                  <a:lnTo>
                    <a:pt x="52" y="29"/>
                  </a:lnTo>
                  <a:lnTo>
                    <a:pt x="51" y="31"/>
                  </a:lnTo>
                  <a:lnTo>
                    <a:pt x="50" y="31"/>
                  </a:lnTo>
                  <a:lnTo>
                    <a:pt x="48" y="31"/>
                  </a:lnTo>
                  <a:lnTo>
                    <a:pt x="46" y="29"/>
                  </a:lnTo>
                  <a:lnTo>
                    <a:pt x="45" y="29"/>
                  </a:lnTo>
                  <a:lnTo>
                    <a:pt x="46" y="31"/>
                  </a:lnTo>
                  <a:lnTo>
                    <a:pt x="48" y="36"/>
                  </a:lnTo>
                  <a:lnTo>
                    <a:pt x="49" y="39"/>
                  </a:lnTo>
                  <a:lnTo>
                    <a:pt x="50" y="40"/>
                  </a:lnTo>
                  <a:lnTo>
                    <a:pt x="51" y="41"/>
                  </a:lnTo>
                  <a:lnTo>
                    <a:pt x="51" y="42"/>
                  </a:lnTo>
                  <a:lnTo>
                    <a:pt x="51" y="47"/>
                  </a:lnTo>
                  <a:lnTo>
                    <a:pt x="52" y="49"/>
                  </a:lnTo>
                  <a:lnTo>
                    <a:pt x="52" y="51"/>
                  </a:lnTo>
                  <a:lnTo>
                    <a:pt x="54" y="52"/>
                  </a:lnTo>
                  <a:lnTo>
                    <a:pt x="52" y="52"/>
                  </a:lnTo>
                  <a:lnTo>
                    <a:pt x="47" y="51"/>
                  </a:lnTo>
                  <a:lnTo>
                    <a:pt x="46" y="51"/>
                  </a:lnTo>
                  <a:lnTo>
                    <a:pt x="45" y="52"/>
                  </a:lnTo>
                  <a:lnTo>
                    <a:pt x="45" y="54"/>
                  </a:lnTo>
                  <a:lnTo>
                    <a:pt x="43" y="53"/>
                  </a:lnTo>
                  <a:lnTo>
                    <a:pt x="40" y="53"/>
                  </a:lnTo>
                  <a:lnTo>
                    <a:pt x="34" y="54"/>
                  </a:lnTo>
                  <a:lnTo>
                    <a:pt x="32" y="54"/>
                  </a:lnTo>
                  <a:lnTo>
                    <a:pt x="32" y="53"/>
                  </a:lnTo>
                  <a:lnTo>
                    <a:pt x="28" y="49"/>
                  </a:lnTo>
                  <a:lnTo>
                    <a:pt x="27" y="48"/>
                  </a:lnTo>
                  <a:lnTo>
                    <a:pt x="24" y="48"/>
                  </a:lnTo>
                  <a:lnTo>
                    <a:pt x="17" y="51"/>
                  </a:lnTo>
                  <a:lnTo>
                    <a:pt x="3" y="53"/>
                  </a:lnTo>
                  <a:lnTo>
                    <a:pt x="2" y="54"/>
                  </a:lnTo>
                  <a:lnTo>
                    <a:pt x="0" y="54"/>
                  </a:lnTo>
                  <a:lnTo>
                    <a:pt x="0" y="56"/>
                  </a:lnTo>
                  <a:lnTo>
                    <a:pt x="0" y="59"/>
                  </a:lnTo>
                  <a:lnTo>
                    <a:pt x="2" y="58"/>
                  </a:lnTo>
                  <a:lnTo>
                    <a:pt x="5" y="58"/>
                  </a:lnTo>
                  <a:lnTo>
                    <a:pt x="6" y="58"/>
                  </a:lnTo>
                  <a:lnTo>
                    <a:pt x="5" y="59"/>
                  </a:lnTo>
                  <a:lnTo>
                    <a:pt x="6" y="58"/>
                  </a:lnTo>
                  <a:lnTo>
                    <a:pt x="7" y="58"/>
                  </a:lnTo>
                  <a:lnTo>
                    <a:pt x="6" y="59"/>
                  </a:lnTo>
                  <a:lnTo>
                    <a:pt x="3" y="59"/>
                  </a:lnTo>
                  <a:lnTo>
                    <a:pt x="3" y="60"/>
                  </a:lnTo>
                  <a:lnTo>
                    <a:pt x="3" y="61"/>
                  </a:lnTo>
                  <a:lnTo>
                    <a:pt x="4" y="61"/>
                  </a:lnTo>
                  <a:lnTo>
                    <a:pt x="6" y="61"/>
                  </a:lnTo>
                  <a:lnTo>
                    <a:pt x="7" y="62"/>
                  </a:lnTo>
                  <a:lnTo>
                    <a:pt x="6" y="63"/>
                  </a:lnTo>
                  <a:lnTo>
                    <a:pt x="4" y="63"/>
                  </a:lnTo>
                  <a:lnTo>
                    <a:pt x="1" y="64"/>
                  </a:lnTo>
                  <a:lnTo>
                    <a:pt x="1" y="65"/>
                  </a:lnTo>
                  <a:lnTo>
                    <a:pt x="5" y="67"/>
                  </a:lnTo>
                  <a:lnTo>
                    <a:pt x="6" y="68"/>
                  </a:lnTo>
                  <a:lnTo>
                    <a:pt x="8" y="68"/>
                  </a:lnTo>
                  <a:lnTo>
                    <a:pt x="10" y="67"/>
                  </a:lnTo>
                  <a:lnTo>
                    <a:pt x="14" y="67"/>
                  </a:lnTo>
                  <a:lnTo>
                    <a:pt x="18" y="68"/>
                  </a:lnTo>
                  <a:lnTo>
                    <a:pt x="24" y="73"/>
                  </a:lnTo>
                  <a:lnTo>
                    <a:pt x="26" y="75"/>
                  </a:lnTo>
                  <a:lnTo>
                    <a:pt x="27" y="74"/>
                  </a:lnTo>
                  <a:lnTo>
                    <a:pt x="28" y="74"/>
                  </a:lnTo>
                  <a:lnTo>
                    <a:pt x="28" y="73"/>
                  </a:lnTo>
                  <a:lnTo>
                    <a:pt x="30" y="73"/>
                  </a:lnTo>
                  <a:lnTo>
                    <a:pt x="35" y="76"/>
                  </a:lnTo>
                  <a:lnTo>
                    <a:pt x="36" y="76"/>
                  </a:lnTo>
                  <a:lnTo>
                    <a:pt x="36" y="77"/>
                  </a:lnTo>
                  <a:lnTo>
                    <a:pt x="35" y="78"/>
                  </a:lnTo>
                  <a:lnTo>
                    <a:pt x="36" y="79"/>
                  </a:lnTo>
                  <a:lnTo>
                    <a:pt x="38" y="80"/>
                  </a:lnTo>
                  <a:lnTo>
                    <a:pt x="41" y="80"/>
                  </a:lnTo>
                  <a:lnTo>
                    <a:pt x="44" y="79"/>
                  </a:lnTo>
                  <a:lnTo>
                    <a:pt x="45" y="79"/>
                  </a:lnTo>
                  <a:lnTo>
                    <a:pt x="47" y="80"/>
                  </a:lnTo>
                  <a:lnTo>
                    <a:pt x="47" y="81"/>
                  </a:lnTo>
                  <a:lnTo>
                    <a:pt x="46" y="80"/>
                  </a:lnTo>
                  <a:lnTo>
                    <a:pt x="43" y="79"/>
                  </a:lnTo>
                  <a:lnTo>
                    <a:pt x="42" y="80"/>
                  </a:lnTo>
                  <a:lnTo>
                    <a:pt x="41" y="82"/>
                  </a:lnTo>
                  <a:lnTo>
                    <a:pt x="42" y="83"/>
                  </a:lnTo>
                  <a:lnTo>
                    <a:pt x="43" y="84"/>
                  </a:lnTo>
                  <a:lnTo>
                    <a:pt x="44" y="86"/>
                  </a:lnTo>
                  <a:lnTo>
                    <a:pt x="43" y="86"/>
                  </a:lnTo>
                  <a:lnTo>
                    <a:pt x="43" y="88"/>
                  </a:lnTo>
                  <a:lnTo>
                    <a:pt x="44" y="91"/>
                  </a:lnTo>
                  <a:lnTo>
                    <a:pt x="47" y="95"/>
                  </a:lnTo>
                  <a:lnTo>
                    <a:pt x="48" y="96"/>
                  </a:lnTo>
                  <a:lnTo>
                    <a:pt x="49" y="96"/>
                  </a:lnTo>
                  <a:lnTo>
                    <a:pt x="58" y="98"/>
                  </a:lnTo>
                  <a:lnTo>
                    <a:pt x="58" y="100"/>
                  </a:lnTo>
                  <a:lnTo>
                    <a:pt x="58" y="101"/>
                  </a:lnTo>
                  <a:lnTo>
                    <a:pt x="57" y="103"/>
                  </a:lnTo>
                  <a:lnTo>
                    <a:pt x="58" y="106"/>
                  </a:lnTo>
                  <a:lnTo>
                    <a:pt x="58" y="107"/>
                  </a:lnTo>
                  <a:lnTo>
                    <a:pt x="58" y="109"/>
                  </a:lnTo>
                  <a:lnTo>
                    <a:pt x="58" y="110"/>
                  </a:lnTo>
                  <a:lnTo>
                    <a:pt x="57" y="109"/>
                  </a:lnTo>
                  <a:lnTo>
                    <a:pt x="56" y="110"/>
                  </a:lnTo>
                  <a:lnTo>
                    <a:pt x="57" y="111"/>
                  </a:lnTo>
                  <a:lnTo>
                    <a:pt x="58" y="114"/>
                  </a:lnTo>
                  <a:lnTo>
                    <a:pt x="58" y="116"/>
                  </a:lnTo>
                  <a:lnTo>
                    <a:pt x="58" y="130"/>
                  </a:lnTo>
                  <a:lnTo>
                    <a:pt x="59" y="131"/>
                  </a:lnTo>
                  <a:lnTo>
                    <a:pt x="59" y="132"/>
                  </a:lnTo>
                  <a:lnTo>
                    <a:pt x="59" y="133"/>
                  </a:lnTo>
                  <a:lnTo>
                    <a:pt x="57" y="135"/>
                  </a:lnTo>
                  <a:lnTo>
                    <a:pt x="55" y="138"/>
                  </a:lnTo>
                  <a:lnTo>
                    <a:pt x="54" y="147"/>
                  </a:lnTo>
                  <a:lnTo>
                    <a:pt x="52" y="152"/>
                  </a:lnTo>
                  <a:lnTo>
                    <a:pt x="50" y="156"/>
                  </a:lnTo>
                  <a:lnTo>
                    <a:pt x="48" y="157"/>
                  </a:lnTo>
                  <a:lnTo>
                    <a:pt x="48" y="158"/>
                  </a:lnTo>
                  <a:lnTo>
                    <a:pt x="49" y="158"/>
                  </a:lnTo>
                  <a:lnTo>
                    <a:pt x="52" y="159"/>
                  </a:lnTo>
                  <a:lnTo>
                    <a:pt x="54" y="159"/>
                  </a:lnTo>
                  <a:lnTo>
                    <a:pt x="54" y="161"/>
                  </a:lnTo>
                  <a:lnTo>
                    <a:pt x="54" y="163"/>
                  </a:lnTo>
                  <a:lnTo>
                    <a:pt x="54" y="164"/>
                  </a:lnTo>
                  <a:lnTo>
                    <a:pt x="55" y="164"/>
                  </a:lnTo>
                  <a:lnTo>
                    <a:pt x="63" y="165"/>
                  </a:lnTo>
                  <a:lnTo>
                    <a:pt x="64" y="166"/>
                  </a:lnTo>
                  <a:lnTo>
                    <a:pt x="66" y="167"/>
                  </a:lnTo>
                  <a:lnTo>
                    <a:pt x="68" y="169"/>
                  </a:lnTo>
                  <a:lnTo>
                    <a:pt x="70" y="167"/>
                  </a:lnTo>
                  <a:lnTo>
                    <a:pt x="71" y="167"/>
                  </a:lnTo>
                  <a:lnTo>
                    <a:pt x="72" y="167"/>
                  </a:lnTo>
                  <a:lnTo>
                    <a:pt x="73" y="170"/>
                  </a:lnTo>
                  <a:lnTo>
                    <a:pt x="77" y="171"/>
                  </a:lnTo>
                  <a:lnTo>
                    <a:pt x="86" y="171"/>
                  </a:lnTo>
                  <a:lnTo>
                    <a:pt x="87" y="171"/>
                  </a:lnTo>
                  <a:lnTo>
                    <a:pt x="87" y="170"/>
                  </a:lnTo>
                  <a:lnTo>
                    <a:pt x="87" y="167"/>
                  </a:lnTo>
                  <a:lnTo>
                    <a:pt x="88" y="167"/>
                  </a:lnTo>
                  <a:lnTo>
                    <a:pt x="89" y="167"/>
                  </a:lnTo>
                  <a:lnTo>
                    <a:pt x="99" y="173"/>
                  </a:lnTo>
                  <a:lnTo>
                    <a:pt x="100" y="172"/>
                  </a:lnTo>
                  <a:lnTo>
                    <a:pt x="103" y="173"/>
                  </a:lnTo>
                  <a:lnTo>
                    <a:pt x="104" y="173"/>
                  </a:lnTo>
                  <a:lnTo>
                    <a:pt x="103" y="174"/>
                  </a:lnTo>
                  <a:lnTo>
                    <a:pt x="111" y="177"/>
                  </a:lnTo>
                  <a:lnTo>
                    <a:pt x="115" y="177"/>
                  </a:lnTo>
                  <a:lnTo>
                    <a:pt x="120" y="177"/>
                  </a:lnTo>
                  <a:lnTo>
                    <a:pt x="127" y="175"/>
                  </a:lnTo>
                  <a:lnTo>
                    <a:pt x="126" y="173"/>
                  </a:lnTo>
                  <a:lnTo>
                    <a:pt x="125" y="167"/>
                  </a:lnTo>
                  <a:lnTo>
                    <a:pt x="124" y="167"/>
                  </a:lnTo>
                  <a:lnTo>
                    <a:pt x="125" y="165"/>
                  </a:lnTo>
                  <a:lnTo>
                    <a:pt x="127" y="162"/>
                  </a:lnTo>
                  <a:lnTo>
                    <a:pt x="130" y="160"/>
                  </a:lnTo>
                  <a:lnTo>
                    <a:pt x="133" y="158"/>
                  </a:lnTo>
                  <a:lnTo>
                    <a:pt x="138" y="156"/>
                  </a:lnTo>
                  <a:lnTo>
                    <a:pt x="140" y="154"/>
                  </a:lnTo>
                  <a:lnTo>
                    <a:pt x="141" y="154"/>
                  </a:lnTo>
                  <a:lnTo>
                    <a:pt x="143" y="154"/>
                  </a:lnTo>
                  <a:lnTo>
                    <a:pt x="145" y="156"/>
                  </a:lnTo>
                  <a:lnTo>
                    <a:pt x="147" y="156"/>
                  </a:lnTo>
                  <a:lnTo>
                    <a:pt x="151" y="156"/>
                  </a:lnTo>
                  <a:lnTo>
                    <a:pt x="152" y="156"/>
                  </a:lnTo>
                  <a:lnTo>
                    <a:pt x="152" y="157"/>
                  </a:lnTo>
                  <a:lnTo>
                    <a:pt x="153" y="157"/>
                  </a:lnTo>
                  <a:lnTo>
                    <a:pt x="156" y="157"/>
                  </a:lnTo>
                  <a:lnTo>
                    <a:pt x="157" y="158"/>
                  </a:lnTo>
                  <a:lnTo>
                    <a:pt x="160" y="158"/>
                  </a:lnTo>
                  <a:lnTo>
                    <a:pt x="161" y="159"/>
                  </a:lnTo>
                  <a:lnTo>
                    <a:pt x="161" y="160"/>
                  </a:lnTo>
                  <a:lnTo>
                    <a:pt x="163" y="160"/>
                  </a:lnTo>
                  <a:lnTo>
                    <a:pt x="166" y="161"/>
                  </a:lnTo>
                  <a:lnTo>
                    <a:pt x="168" y="162"/>
                  </a:lnTo>
                  <a:lnTo>
                    <a:pt x="169" y="163"/>
                  </a:lnTo>
                  <a:lnTo>
                    <a:pt x="171" y="163"/>
                  </a:lnTo>
                  <a:lnTo>
                    <a:pt x="174" y="163"/>
                  </a:lnTo>
                  <a:lnTo>
                    <a:pt x="175" y="163"/>
                  </a:lnTo>
                  <a:lnTo>
                    <a:pt x="177" y="162"/>
                  </a:lnTo>
                  <a:lnTo>
                    <a:pt x="184" y="157"/>
                  </a:lnTo>
                  <a:lnTo>
                    <a:pt x="186" y="156"/>
                  </a:lnTo>
                  <a:lnTo>
                    <a:pt x="189" y="153"/>
                  </a:lnTo>
                  <a:lnTo>
                    <a:pt x="191" y="152"/>
                  </a:lnTo>
                  <a:lnTo>
                    <a:pt x="194" y="151"/>
                  </a:lnTo>
                  <a:lnTo>
                    <a:pt x="197" y="149"/>
                  </a:lnTo>
                  <a:lnTo>
                    <a:pt x="199" y="144"/>
                  </a:lnTo>
                  <a:lnTo>
                    <a:pt x="198" y="143"/>
                  </a:lnTo>
                  <a:lnTo>
                    <a:pt x="186" y="138"/>
                  </a:lnTo>
                  <a:lnTo>
                    <a:pt x="186" y="137"/>
                  </a:lnTo>
                  <a:lnTo>
                    <a:pt x="187" y="133"/>
                  </a:lnTo>
                  <a:lnTo>
                    <a:pt x="187" y="132"/>
                  </a:lnTo>
                  <a:lnTo>
                    <a:pt x="188" y="131"/>
                  </a:lnTo>
                  <a:lnTo>
                    <a:pt x="182" y="123"/>
                  </a:lnTo>
                  <a:lnTo>
                    <a:pt x="183" y="122"/>
                  </a:lnTo>
                  <a:lnTo>
                    <a:pt x="189" y="120"/>
                  </a:lnTo>
                  <a:lnTo>
                    <a:pt x="190" y="118"/>
                  </a:lnTo>
                  <a:lnTo>
                    <a:pt x="189" y="117"/>
                  </a:lnTo>
                  <a:lnTo>
                    <a:pt x="188" y="115"/>
                  </a:lnTo>
                  <a:lnTo>
                    <a:pt x="185" y="110"/>
                  </a:lnTo>
                  <a:lnTo>
                    <a:pt x="185" y="109"/>
                  </a:lnTo>
                  <a:lnTo>
                    <a:pt x="188" y="107"/>
                  </a:lnTo>
                  <a:lnTo>
                    <a:pt x="188" y="106"/>
                  </a:lnTo>
                  <a:lnTo>
                    <a:pt x="186" y="103"/>
                  </a:lnTo>
                  <a:lnTo>
                    <a:pt x="185" y="102"/>
                  </a:lnTo>
                  <a:lnTo>
                    <a:pt x="185" y="97"/>
                  </a:lnTo>
                  <a:lnTo>
                    <a:pt x="184" y="96"/>
                  </a:lnTo>
                  <a:lnTo>
                    <a:pt x="182" y="96"/>
                  </a:lnTo>
                  <a:lnTo>
                    <a:pt x="181" y="96"/>
                  </a:lnTo>
                  <a:lnTo>
                    <a:pt x="177" y="97"/>
                  </a:lnTo>
                  <a:lnTo>
                    <a:pt x="176" y="97"/>
                  </a:lnTo>
                  <a:lnTo>
                    <a:pt x="175" y="100"/>
                  </a:lnTo>
                  <a:lnTo>
                    <a:pt x="172" y="102"/>
                  </a:lnTo>
                  <a:lnTo>
                    <a:pt x="172" y="103"/>
                  </a:lnTo>
                  <a:lnTo>
                    <a:pt x="172" y="101"/>
                  </a:lnTo>
                  <a:lnTo>
                    <a:pt x="173" y="100"/>
                  </a:lnTo>
                  <a:lnTo>
                    <a:pt x="173" y="98"/>
                  </a:lnTo>
                  <a:lnTo>
                    <a:pt x="173" y="97"/>
                  </a:lnTo>
                  <a:lnTo>
                    <a:pt x="173" y="96"/>
                  </a:lnTo>
                  <a:lnTo>
                    <a:pt x="174" y="94"/>
                  </a:lnTo>
                  <a:lnTo>
                    <a:pt x="179" y="90"/>
                  </a:lnTo>
                  <a:lnTo>
                    <a:pt x="179" y="89"/>
                  </a:lnTo>
                  <a:lnTo>
                    <a:pt x="180" y="87"/>
                  </a:lnTo>
                  <a:lnTo>
                    <a:pt x="180" y="86"/>
                  </a:lnTo>
                  <a:lnTo>
                    <a:pt x="184" y="83"/>
                  </a:lnTo>
                  <a:lnTo>
                    <a:pt x="187" y="80"/>
                  </a:lnTo>
                  <a:lnTo>
                    <a:pt x="188" y="79"/>
                  </a:lnTo>
                  <a:lnTo>
                    <a:pt x="188" y="78"/>
                  </a:lnTo>
                  <a:lnTo>
                    <a:pt x="186" y="78"/>
                  </a:lnTo>
                  <a:lnTo>
                    <a:pt x="186" y="77"/>
                  </a:lnTo>
                  <a:lnTo>
                    <a:pt x="187" y="76"/>
                  </a:lnTo>
                  <a:lnTo>
                    <a:pt x="188" y="75"/>
                  </a:lnTo>
                  <a:lnTo>
                    <a:pt x="189" y="75"/>
                  </a:lnTo>
                  <a:lnTo>
                    <a:pt x="190" y="76"/>
                  </a:lnTo>
                  <a:lnTo>
                    <a:pt x="191" y="77"/>
                  </a:lnTo>
                  <a:lnTo>
                    <a:pt x="193" y="77"/>
                  </a:lnTo>
                  <a:lnTo>
                    <a:pt x="194" y="77"/>
                  </a:lnTo>
                  <a:lnTo>
                    <a:pt x="195" y="76"/>
                  </a:lnTo>
                  <a:lnTo>
                    <a:pt x="196" y="75"/>
                  </a:lnTo>
                  <a:lnTo>
                    <a:pt x="197" y="74"/>
                  </a:lnTo>
                  <a:lnTo>
                    <a:pt x="197" y="73"/>
                  </a:lnTo>
                  <a:lnTo>
                    <a:pt x="197" y="69"/>
                  </a:lnTo>
                  <a:lnTo>
                    <a:pt x="197" y="63"/>
                  </a:lnTo>
                  <a:lnTo>
                    <a:pt x="199" y="61"/>
                  </a:lnTo>
                  <a:lnTo>
                    <a:pt x="202" y="51"/>
                  </a:lnTo>
                  <a:lnTo>
                    <a:pt x="203" y="50"/>
                  </a:lnTo>
                  <a:lnTo>
                    <a:pt x="208" y="46"/>
                  </a:lnTo>
                  <a:lnTo>
                    <a:pt x="208" y="45"/>
                  </a:lnTo>
                  <a:lnTo>
                    <a:pt x="207" y="45"/>
                  </a:lnTo>
                  <a:lnTo>
                    <a:pt x="202" y="44"/>
                  </a:lnTo>
                  <a:lnTo>
                    <a:pt x="201" y="44"/>
                  </a:lnTo>
                  <a:lnTo>
                    <a:pt x="199" y="44"/>
                  </a:lnTo>
                  <a:lnTo>
                    <a:pt x="198" y="44"/>
                  </a:lnTo>
                  <a:lnTo>
                    <a:pt x="194" y="41"/>
                  </a:lnTo>
                  <a:lnTo>
                    <a:pt x="193" y="41"/>
                  </a:lnTo>
                  <a:lnTo>
                    <a:pt x="189" y="41"/>
                  </a:lnTo>
                  <a:lnTo>
                    <a:pt x="188" y="41"/>
                  </a:lnTo>
                  <a:lnTo>
                    <a:pt x="184" y="40"/>
                  </a:lnTo>
                  <a:lnTo>
                    <a:pt x="183" y="39"/>
                  </a:lnTo>
                  <a:lnTo>
                    <a:pt x="181" y="37"/>
                  </a:lnTo>
                  <a:lnTo>
                    <a:pt x="180" y="36"/>
                  </a:lnTo>
                  <a:lnTo>
                    <a:pt x="177" y="3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5" name="Freeform 4948"/>
            <p:cNvSpPr>
              <a:spLocks/>
            </p:cNvSpPr>
            <p:nvPr/>
          </p:nvSpPr>
          <p:spPr bwMode="auto">
            <a:xfrm>
              <a:off x="2892" y="2280"/>
              <a:ext cx="2" cy="2"/>
            </a:xfrm>
            <a:custGeom>
              <a:avLst/>
              <a:gdLst>
                <a:gd name="T0" fmla="*/ 0 w 3"/>
                <a:gd name="T1" fmla="*/ 1 h 3"/>
                <a:gd name="T2" fmla="*/ 0 w 3"/>
                <a:gd name="T3" fmla="*/ 1 h 3"/>
                <a:gd name="T4" fmla="*/ 0 w 3"/>
                <a:gd name="T5" fmla="*/ 1 h 3"/>
                <a:gd name="T6" fmla="*/ 1 w 3"/>
                <a:gd name="T7" fmla="*/ 1 h 3"/>
                <a:gd name="T8" fmla="*/ 1 w 3"/>
                <a:gd name="T9" fmla="*/ 1 h 3"/>
                <a:gd name="T10" fmla="*/ 1 w 3"/>
                <a:gd name="T11" fmla="*/ 1 h 3"/>
                <a:gd name="T12" fmla="*/ 1 w 3"/>
                <a:gd name="T13" fmla="*/ 1 h 3"/>
                <a:gd name="T14" fmla="*/ 1 w 3"/>
                <a:gd name="T15" fmla="*/ 1 h 3"/>
                <a:gd name="T16" fmla="*/ 1 w 3"/>
                <a:gd name="T17" fmla="*/ 1 h 3"/>
                <a:gd name="T18" fmla="*/ 1 w 3"/>
                <a:gd name="T19" fmla="*/ 0 h 3"/>
                <a:gd name="T20" fmla="*/ 1 w 3"/>
                <a:gd name="T21" fmla="*/ 0 h 3"/>
                <a:gd name="T22" fmla="*/ 0 w 3"/>
                <a:gd name="T23" fmla="*/ 1 h 3"/>
                <a:gd name="T24" fmla="*/ 0 w 3"/>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0" y="1"/>
                  </a:moveTo>
                  <a:lnTo>
                    <a:pt x="0" y="1"/>
                  </a:lnTo>
                  <a:lnTo>
                    <a:pt x="0" y="2"/>
                  </a:lnTo>
                  <a:lnTo>
                    <a:pt x="1" y="3"/>
                  </a:lnTo>
                  <a:lnTo>
                    <a:pt x="3" y="3"/>
                  </a:lnTo>
                  <a:lnTo>
                    <a:pt x="3" y="2"/>
                  </a:lnTo>
                  <a:lnTo>
                    <a:pt x="3"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6" name="Freeform 4949"/>
            <p:cNvSpPr>
              <a:spLocks/>
            </p:cNvSpPr>
            <p:nvPr/>
          </p:nvSpPr>
          <p:spPr bwMode="auto">
            <a:xfrm>
              <a:off x="2893" y="2265"/>
              <a:ext cx="5" cy="4"/>
            </a:xfrm>
            <a:custGeom>
              <a:avLst/>
              <a:gdLst>
                <a:gd name="T0" fmla="*/ 2 w 6"/>
                <a:gd name="T1" fmla="*/ 0 h 5"/>
                <a:gd name="T2" fmla="*/ 2 w 6"/>
                <a:gd name="T3" fmla="*/ 0 h 5"/>
                <a:gd name="T4" fmla="*/ 0 w 6"/>
                <a:gd name="T5" fmla="*/ 1 h 5"/>
                <a:gd name="T6" fmla="*/ 2 w 6"/>
                <a:gd name="T7" fmla="*/ 2 h 5"/>
                <a:gd name="T8" fmla="*/ 2 w 6"/>
                <a:gd name="T9" fmla="*/ 2 h 5"/>
                <a:gd name="T10" fmla="*/ 2 w 6"/>
                <a:gd name="T11" fmla="*/ 2 h 5"/>
                <a:gd name="T12" fmla="*/ 3 w 6"/>
                <a:gd name="T13" fmla="*/ 2 h 5"/>
                <a:gd name="T14" fmla="*/ 3 w 6"/>
                <a:gd name="T15" fmla="*/ 2 h 5"/>
                <a:gd name="T16" fmla="*/ 3 w 6"/>
                <a:gd name="T17" fmla="*/ 2 h 5"/>
                <a:gd name="T18" fmla="*/ 3 w 6"/>
                <a:gd name="T19" fmla="*/ 2 h 5"/>
                <a:gd name="T20" fmla="*/ 3 w 6"/>
                <a:gd name="T21" fmla="*/ 1 h 5"/>
                <a:gd name="T22" fmla="*/ 3 w 6"/>
                <a:gd name="T23" fmla="*/ 0 h 5"/>
                <a:gd name="T24" fmla="*/ 2 w 6"/>
                <a:gd name="T25" fmla="*/ 0 h 5"/>
                <a:gd name="T26" fmla="*/ 2 w 6"/>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5"/>
                <a:gd name="T44" fmla="*/ 6 w 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5">
                  <a:moveTo>
                    <a:pt x="2" y="0"/>
                  </a:moveTo>
                  <a:lnTo>
                    <a:pt x="2" y="0"/>
                  </a:lnTo>
                  <a:lnTo>
                    <a:pt x="0" y="1"/>
                  </a:lnTo>
                  <a:lnTo>
                    <a:pt x="2" y="2"/>
                  </a:lnTo>
                  <a:lnTo>
                    <a:pt x="2" y="3"/>
                  </a:lnTo>
                  <a:lnTo>
                    <a:pt x="4" y="5"/>
                  </a:lnTo>
                  <a:lnTo>
                    <a:pt x="5" y="4"/>
                  </a:lnTo>
                  <a:lnTo>
                    <a:pt x="6" y="2"/>
                  </a:lnTo>
                  <a:lnTo>
                    <a:pt x="5" y="1"/>
                  </a:lnTo>
                  <a:lnTo>
                    <a:pt x="4"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7" name="Freeform 4950"/>
            <p:cNvSpPr>
              <a:spLocks/>
            </p:cNvSpPr>
            <p:nvPr/>
          </p:nvSpPr>
          <p:spPr bwMode="auto">
            <a:xfrm>
              <a:off x="2903" y="2275"/>
              <a:ext cx="2" cy="3"/>
            </a:xfrm>
            <a:custGeom>
              <a:avLst/>
              <a:gdLst>
                <a:gd name="T0" fmla="*/ 1 w 4"/>
                <a:gd name="T1" fmla="*/ 0 h 3"/>
                <a:gd name="T2" fmla="*/ 1 w 4"/>
                <a:gd name="T3" fmla="*/ 0 h 3"/>
                <a:gd name="T4" fmla="*/ 0 w 4"/>
                <a:gd name="T5" fmla="*/ 1 h 3"/>
                <a:gd name="T6" fmla="*/ 0 w 4"/>
                <a:gd name="T7" fmla="*/ 1 h 3"/>
                <a:gd name="T8" fmla="*/ 0 w 4"/>
                <a:gd name="T9" fmla="*/ 2 h 3"/>
                <a:gd name="T10" fmla="*/ 0 w 4"/>
                <a:gd name="T11" fmla="*/ 2 h 3"/>
                <a:gd name="T12" fmla="*/ 1 w 4"/>
                <a:gd name="T13" fmla="*/ 3 h 3"/>
                <a:gd name="T14" fmla="*/ 1 w 4"/>
                <a:gd name="T15" fmla="*/ 3 h 3"/>
                <a:gd name="T16" fmla="*/ 1 w 4"/>
                <a:gd name="T17" fmla="*/ 1 h 3"/>
                <a:gd name="T18" fmla="*/ 1 w 4"/>
                <a:gd name="T19" fmla="*/ 1 h 3"/>
                <a:gd name="T20" fmla="*/ 1 w 4"/>
                <a:gd name="T21" fmla="*/ 1 h 3"/>
                <a:gd name="T22" fmla="*/ 1 w 4"/>
                <a:gd name="T23" fmla="*/ 0 h 3"/>
                <a:gd name="T24" fmla="*/ 1 w 4"/>
                <a:gd name="T25" fmla="*/ 0 h 3"/>
                <a:gd name="T26" fmla="*/ 1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1" y="0"/>
                  </a:moveTo>
                  <a:lnTo>
                    <a:pt x="1" y="0"/>
                  </a:lnTo>
                  <a:lnTo>
                    <a:pt x="0" y="1"/>
                  </a:lnTo>
                  <a:lnTo>
                    <a:pt x="0" y="2"/>
                  </a:lnTo>
                  <a:lnTo>
                    <a:pt x="1" y="3"/>
                  </a:lnTo>
                  <a:lnTo>
                    <a:pt x="4" y="1"/>
                  </a:lnTo>
                  <a:lnTo>
                    <a:pt x="2" y="0"/>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8" name="Freeform 4951"/>
            <p:cNvSpPr>
              <a:spLocks/>
            </p:cNvSpPr>
            <p:nvPr/>
          </p:nvSpPr>
          <p:spPr bwMode="auto">
            <a:xfrm>
              <a:off x="2908" y="2269"/>
              <a:ext cx="9" cy="9"/>
            </a:xfrm>
            <a:custGeom>
              <a:avLst/>
              <a:gdLst>
                <a:gd name="T0" fmla="*/ 2 w 11"/>
                <a:gd name="T1" fmla="*/ 5 h 10"/>
                <a:gd name="T2" fmla="*/ 2 w 11"/>
                <a:gd name="T3" fmla="*/ 5 h 10"/>
                <a:gd name="T4" fmla="*/ 2 w 11"/>
                <a:gd name="T5" fmla="*/ 5 h 10"/>
                <a:gd name="T6" fmla="*/ 2 w 11"/>
                <a:gd name="T7" fmla="*/ 5 h 10"/>
                <a:gd name="T8" fmla="*/ 2 w 11"/>
                <a:gd name="T9" fmla="*/ 5 h 10"/>
                <a:gd name="T10" fmla="*/ 2 w 11"/>
                <a:gd name="T11" fmla="*/ 5 h 10"/>
                <a:gd name="T12" fmla="*/ 2 w 11"/>
                <a:gd name="T13" fmla="*/ 2 h 10"/>
                <a:gd name="T14" fmla="*/ 2 w 11"/>
                <a:gd name="T15" fmla="*/ 2 h 10"/>
                <a:gd name="T16" fmla="*/ 2 w 11"/>
                <a:gd name="T17" fmla="*/ 0 h 10"/>
                <a:gd name="T18" fmla="*/ 2 w 11"/>
                <a:gd name="T19" fmla="*/ 0 h 10"/>
                <a:gd name="T20" fmla="*/ 2 w 11"/>
                <a:gd name="T21" fmla="*/ 0 h 10"/>
                <a:gd name="T22" fmla="*/ 2 w 11"/>
                <a:gd name="T23" fmla="*/ 0 h 10"/>
                <a:gd name="T24" fmla="*/ 2 w 11"/>
                <a:gd name="T25" fmla="*/ 2 h 10"/>
                <a:gd name="T26" fmla="*/ 2 w 11"/>
                <a:gd name="T27" fmla="*/ 2 h 10"/>
                <a:gd name="T28" fmla="*/ 2 w 11"/>
                <a:gd name="T29" fmla="*/ 3 h 10"/>
                <a:gd name="T30" fmla="*/ 1 w 11"/>
                <a:gd name="T31" fmla="*/ 3 h 10"/>
                <a:gd name="T32" fmla="*/ 1 w 11"/>
                <a:gd name="T33" fmla="*/ 3 h 10"/>
                <a:gd name="T34" fmla="*/ 0 w 11"/>
                <a:gd name="T35" fmla="*/ 5 h 10"/>
                <a:gd name="T36" fmla="*/ 0 w 11"/>
                <a:gd name="T37" fmla="*/ 5 h 10"/>
                <a:gd name="T38" fmla="*/ 1 w 11"/>
                <a:gd name="T39" fmla="*/ 5 h 10"/>
                <a:gd name="T40" fmla="*/ 1 w 11"/>
                <a:gd name="T41" fmla="*/ 5 h 10"/>
                <a:gd name="T42" fmla="*/ 2 w 11"/>
                <a:gd name="T43" fmla="*/ 5 h 10"/>
                <a:gd name="T44" fmla="*/ 2 w 11"/>
                <a:gd name="T45" fmla="*/ 5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1"/>
                <a:gd name="T70" fmla="*/ 0 h 10"/>
                <a:gd name="T71" fmla="*/ 11 w 11"/>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1" h="10">
                  <a:moveTo>
                    <a:pt x="3" y="10"/>
                  </a:moveTo>
                  <a:lnTo>
                    <a:pt x="3" y="10"/>
                  </a:lnTo>
                  <a:lnTo>
                    <a:pt x="4" y="10"/>
                  </a:lnTo>
                  <a:lnTo>
                    <a:pt x="5" y="9"/>
                  </a:lnTo>
                  <a:lnTo>
                    <a:pt x="11" y="2"/>
                  </a:lnTo>
                  <a:lnTo>
                    <a:pt x="11" y="0"/>
                  </a:lnTo>
                  <a:lnTo>
                    <a:pt x="9" y="0"/>
                  </a:lnTo>
                  <a:lnTo>
                    <a:pt x="7" y="2"/>
                  </a:lnTo>
                  <a:lnTo>
                    <a:pt x="4" y="3"/>
                  </a:lnTo>
                  <a:lnTo>
                    <a:pt x="1" y="3"/>
                  </a:lnTo>
                  <a:lnTo>
                    <a:pt x="0" y="5"/>
                  </a:lnTo>
                  <a:lnTo>
                    <a:pt x="1" y="6"/>
                  </a:lnTo>
                  <a:lnTo>
                    <a:pt x="3"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29" name="Freeform 4952"/>
            <p:cNvSpPr>
              <a:spLocks/>
            </p:cNvSpPr>
            <p:nvPr/>
          </p:nvSpPr>
          <p:spPr bwMode="auto">
            <a:xfrm>
              <a:off x="2921" y="2276"/>
              <a:ext cx="7" cy="5"/>
            </a:xfrm>
            <a:custGeom>
              <a:avLst/>
              <a:gdLst>
                <a:gd name="T0" fmla="*/ 0 w 8"/>
                <a:gd name="T1" fmla="*/ 2 h 6"/>
                <a:gd name="T2" fmla="*/ 0 w 8"/>
                <a:gd name="T3" fmla="*/ 2 h 6"/>
                <a:gd name="T4" fmla="*/ 0 w 8"/>
                <a:gd name="T5" fmla="*/ 3 h 6"/>
                <a:gd name="T6" fmla="*/ 0 w 8"/>
                <a:gd name="T7" fmla="*/ 3 h 6"/>
                <a:gd name="T8" fmla="*/ 2 w 8"/>
                <a:gd name="T9" fmla="*/ 3 h 6"/>
                <a:gd name="T10" fmla="*/ 2 w 8"/>
                <a:gd name="T11" fmla="*/ 3 h 6"/>
                <a:gd name="T12" fmla="*/ 3 w 8"/>
                <a:gd name="T13" fmla="*/ 3 h 6"/>
                <a:gd name="T14" fmla="*/ 4 w 8"/>
                <a:gd name="T15" fmla="*/ 3 h 6"/>
                <a:gd name="T16" fmla="*/ 4 w 8"/>
                <a:gd name="T17" fmla="*/ 3 h 6"/>
                <a:gd name="T18" fmla="*/ 4 w 8"/>
                <a:gd name="T19" fmla="*/ 3 h 6"/>
                <a:gd name="T20" fmla="*/ 4 w 8"/>
                <a:gd name="T21" fmla="*/ 3 h 6"/>
                <a:gd name="T22" fmla="*/ 4 w 8"/>
                <a:gd name="T23" fmla="*/ 1 h 6"/>
                <a:gd name="T24" fmla="*/ 4 w 8"/>
                <a:gd name="T25" fmla="*/ 1 h 6"/>
                <a:gd name="T26" fmla="*/ 4 w 8"/>
                <a:gd name="T27" fmla="*/ 0 h 6"/>
                <a:gd name="T28" fmla="*/ 4 w 8"/>
                <a:gd name="T29" fmla="*/ 0 h 6"/>
                <a:gd name="T30" fmla="*/ 4 w 8"/>
                <a:gd name="T31" fmla="*/ 0 h 6"/>
                <a:gd name="T32" fmla="*/ 4 w 8"/>
                <a:gd name="T33" fmla="*/ 0 h 6"/>
                <a:gd name="T34" fmla="*/ 3 w 8"/>
                <a:gd name="T35" fmla="*/ 0 h 6"/>
                <a:gd name="T36" fmla="*/ 3 w 8"/>
                <a:gd name="T37" fmla="*/ 0 h 6"/>
                <a:gd name="T38" fmla="*/ 2 w 8"/>
                <a:gd name="T39" fmla="*/ 0 h 6"/>
                <a:gd name="T40" fmla="*/ 2 w 8"/>
                <a:gd name="T41" fmla="*/ 1 h 6"/>
                <a:gd name="T42" fmla="*/ 2 w 8"/>
                <a:gd name="T43" fmla="*/ 1 h 6"/>
                <a:gd name="T44" fmla="*/ 1 w 8"/>
                <a:gd name="T45" fmla="*/ 1 h 6"/>
                <a:gd name="T46" fmla="*/ 0 w 8"/>
                <a:gd name="T47" fmla="*/ 2 h 6"/>
                <a:gd name="T48" fmla="*/ 0 w 8"/>
                <a:gd name="T49" fmla="*/ 2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6"/>
                <a:gd name="T77" fmla="*/ 8 w 8"/>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6">
                  <a:moveTo>
                    <a:pt x="0" y="2"/>
                  </a:moveTo>
                  <a:lnTo>
                    <a:pt x="0" y="2"/>
                  </a:lnTo>
                  <a:lnTo>
                    <a:pt x="0" y="3"/>
                  </a:lnTo>
                  <a:lnTo>
                    <a:pt x="0" y="4"/>
                  </a:lnTo>
                  <a:lnTo>
                    <a:pt x="2" y="6"/>
                  </a:lnTo>
                  <a:lnTo>
                    <a:pt x="3" y="6"/>
                  </a:lnTo>
                  <a:lnTo>
                    <a:pt x="4" y="6"/>
                  </a:lnTo>
                  <a:lnTo>
                    <a:pt x="5" y="5"/>
                  </a:lnTo>
                  <a:lnTo>
                    <a:pt x="6" y="4"/>
                  </a:lnTo>
                  <a:lnTo>
                    <a:pt x="8" y="1"/>
                  </a:lnTo>
                  <a:lnTo>
                    <a:pt x="6" y="0"/>
                  </a:lnTo>
                  <a:lnTo>
                    <a:pt x="5" y="0"/>
                  </a:lnTo>
                  <a:lnTo>
                    <a:pt x="4" y="0"/>
                  </a:lnTo>
                  <a:lnTo>
                    <a:pt x="3" y="0"/>
                  </a:lnTo>
                  <a:lnTo>
                    <a:pt x="2" y="0"/>
                  </a:lnTo>
                  <a:lnTo>
                    <a:pt x="2" y="1"/>
                  </a:lnTo>
                  <a:lnTo>
                    <a:pt x="1"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0" name="Freeform 4953"/>
            <p:cNvSpPr>
              <a:spLocks/>
            </p:cNvSpPr>
            <p:nvPr/>
          </p:nvSpPr>
          <p:spPr bwMode="auto">
            <a:xfrm>
              <a:off x="2939" y="2267"/>
              <a:ext cx="8" cy="10"/>
            </a:xfrm>
            <a:custGeom>
              <a:avLst/>
              <a:gdLst>
                <a:gd name="T0" fmla="*/ 2 w 10"/>
                <a:gd name="T1" fmla="*/ 1 h 12"/>
                <a:gd name="T2" fmla="*/ 2 w 10"/>
                <a:gd name="T3" fmla="*/ 1 h 12"/>
                <a:gd name="T4" fmla="*/ 2 w 10"/>
                <a:gd name="T5" fmla="*/ 3 h 12"/>
                <a:gd name="T6" fmla="*/ 2 w 10"/>
                <a:gd name="T7" fmla="*/ 3 h 12"/>
                <a:gd name="T8" fmla="*/ 2 w 10"/>
                <a:gd name="T9" fmla="*/ 3 h 12"/>
                <a:gd name="T10" fmla="*/ 2 w 10"/>
                <a:gd name="T11" fmla="*/ 3 h 12"/>
                <a:gd name="T12" fmla="*/ 1 w 10"/>
                <a:gd name="T13" fmla="*/ 3 h 12"/>
                <a:gd name="T14" fmla="*/ 1 w 10"/>
                <a:gd name="T15" fmla="*/ 3 h 12"/>
                <a:gd name="T16" fmla="*/ 0 w 10"/>
                <a:gd name="T17" fmla="*/ 3 h 12"/>
                <a:gd name="T18" fmla="*/ 1 w 10"/>
                <a:gd name="T19" fmla="*/ 3 h 12"/>
                <a:gd name="T20" fmla="*/ 1 w 10"/>
                <a:gd name="T21" fmla="*/ 3 h 12"/>
                <a:gd name="T22" fmla="*/ 2 w 10"/>
                <a:gd name="T23" fmla="*/ 3 h 12"/>
                <a:gd name="T24" fmla="*/ 2 w 10"/>
                <a:gd name="T25" fmla="*/ 3 h 12"/>
                <a:gd name="T26" fmla="*/ 2 w 10"/>
                <a:gd name="T27" fmla="*/ 3 h 12"/>
                <a:gd name="T28" fmla="*/ 2 w 10"/>
                <a:gd name="T29" fmla="*/ 3 h 12"/>
                <a:gd name="T30" fmla="*/ 2 w 10"/>
                <a:gd name="T31" fmla="*/ 3 h 12"/>
                <a:gd name="T32" fmla="*/ 2 w 10"/>
                <a:gd name="T33" fmla="*/ 3 h 12"/>
                <a:gd name="T34" fmla="*/ 2 w 10"/>
                <a:gd name="T35" fmla="*/ 1 h 12"/>
                <a:gd name="T36" fmla="*/ 2 w 10"/>
                <a:gd name="T37" fmla="*/ 1 h 12"/>
                <a:gd name="T38" fmla="*/ 2 w 10"/>
                <a:gd name="T39" fmla="*/ 0 h 12"/>
                <a:gd name="T40" fmla="*/ 2 w 10"/>
                <a:gd name="T41" fmla="*/ 0 h 12"/>
                <a:gd name="T42" fmla="*/ 2 w 10"/>
                <a:gd name="T43" fmla="*/ 1 h 12"/>
                <a:gd name="T44" fmla="*/ 2 w 10"/>
                <a:gd name="T45" fmla="*/ 1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12"/>
                <a:gd name="T71" fmla="*/ 10 w 10"/>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12">
                  <a:moveTo>
                    <a:pt x="7" y="1"/>
                  </a:moveTo>
                  <a:lnTo>
                    <a:pt x="7" y="1"/>
                  </a:lnTo>
                  <a:lnTo>
                    <a:pt x="5" y="4"/>
                  </a:lnTo>
                  <a:lnTo>
                    <a:pt x="4" y="8"/>
                  </a:lnTo>
                  <a:lnTo>
                    <a:pt x="3" y="10"/>
                  </a:lnTo>
                  <a:lnTo>
                    <a:pt x="1" y="11"/>
                  </a:lnTo>
                  <a:lnTo>
                    <a:pt x="0" y="12"/>
                  </a:lnTo>
                  <a:lnTo>
                    <a:pt x="1" y="12"/>
                  </a:lnTo>
                  <a:lnTo>
                    <a:pt x="2" y="12"/>
                  </a:lnTo>
                  <a:lnTo>
                    <a:pt x="4" y="12"/>
                  </a:lnTo>
                  <a:lnTo>
                    <a:pt x="8" y="9"/>
                  </a:lnTo>
                  <a:lnTo>
                    <a:pt x="9" y="8"/>
                  </a:lnTo>
                  <a:lnTo>
                    <a:pt x="10" y="5"/>
                  </a:lnTo>
                  <a:lnTo>
                    <a:pt x="9" y="1"/>
                  </a:lnTo>
                  <a:lnTo>
                    <a:pt x="9" y="0"/>
                  </a:lnTo>
                  <a:lnTo>
                    <a:pt x="8" y="0"/>
                  </a:lnTo>
                  <a:lnTo>
                    <a:pt x="7"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1" name="Freeform 4954"/>
            <p:cNvSpPr>
              <a:spLocks/>
            </p:cNvSpPr>
            <p:nvPr/>
          </p:nvSpPr>
          <p:spPr bwMode="auto">
            <a:xfrm>
              <a:off x="2947" y="2260"/>
              <a:ext cx="5" cy="5"/>
            </a:xfrm>
            <a:custGeom>
              <a:avLst/>
              <a:gdLst>
                <a:gd name="T0" fmla="*/ 0 w 6"/>
                <a:gd name="T1" fmla="*/ 3 h 6"/>
                <a:gd name="T2" fmla="*/ 0 w 6"/>
                <a:gd name="T3" fmla="*/ 3 h 6"/>
                <a:gd name="T4" fmla="*/ 1 w 6"/>
                <a:gd name="T5" fmla="*/ 3 h 6"/>
                <a:gd name="T6" fmla="*/ 1 w 6"/>
                <a:gd name="T7" fmla="*/ 3 h 6"/>
                <a:gd name="T8" fmla="*/ 3 w 6"/>
                <a:gd name="T9" fmla="*/ 3 h 6"/>
                <a:gd name="T10" fmla="*/ 3 w 6"/>
                <a:gd name="T11" fmla="*/ 3 h 6"/>
                <a:gd name="T12" fmla="*/ 3 w 6"/>
                <a:gd name="T13" fmla="*/ 3 h 6"/>
                <a:gd name="T14" fmla="*/ 3 w 6"/>
                <a:gd name="T15" fmla="*/ 0 h 6"/>
                <a:gd name="T16" fmla="*/ 3 w 6"/>
                <a:gd name="T17" fmla="*/ 0 h 6"/>
                <a:gd name="T18" fmla="*/ 3 w 6"/>
                <a:gd name="T19" fmla="*/ 0 h 6"/>
                <a:gd name="T20" fmla="*/ 3 w 6"/>
                <a:gd name="T21" fmla="*/ 0 h 6"/>
                <a:gd name="T22" fmla="*/ 1 w 6"/>
                <a:gd name="T23" fmla="*/ 3 h 6"/>
                <a:gd name="T24" fmla="*/ 1 w 6"/>
                <a:gd name="T25" fmla="*/ 3 h 6"/>
                <a:gd name="T26" fmla="*/ 0 w 6"/>
                <a:gd name="T27" fmla="*/ 3 h 6"/>
                <a:gd name="T28" fmla="*/ 0 w 6"/>
                <a:gd name="T29" fmla="*/ 3 h 6"/>
                <a:gd name="T30" fmla="*/ 0 w 6"/>
                <a:gd name="T31" fmla="*/ 3 h 6"/>
                <a:gd name="T32" fmla="*/ 0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0" y="5"/>
                  </a:moveTo>
                  <a:lnTo>
                    <a:pt x="0" y="5"/>
                  </a:lnTo>
                  <a:lnTo>
                    <a:pt x="1" y="6"/>
                  </a:lnTo>
                  <a:lnTo>
                    <a:pt x="4" y="5"/>
                  </a:lnTo>
                  <a:lnTo>
                    <a:pt x="5" y="4"/>
                  </a:lnTo>
                  <a:lnTo>
                    <a:pt x="6" y="0"/>
                  </a:lnTo>
                  <a:lnTo>
                    <a:pt x="5" y="0"/>
                  </a:lnTo>
                  <a:lnTo>
                    <a:pt x="1" y="3"/>
                  </a:lnTo>
                  <a:lnTo>
                    <a:pt x="0" y="4"/>
                  </a:lnTo>
                  <a:lnTo>
                    <a:pt x="0"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2" name="Freeform 4955"/>
            <p:cNvSpPr>
              <a:spLocks/>
            </p:cNvSpPr>
            <p:nvPr/>
          </p:nvSpPr>
          <p:spPr bwMode="auto">
            <a:xfrm>
              <a:off x="3140" y="2115"/>
              <a:ext cx="5" cy="3"/>
            </a:xfrm>
            <a:custGeom>
              <a:avLst/>
              <a:gdLst>
                <a:gd name="T0" fmla="*/ 4 w 5"/>
                <a:gd name="T1" fmla="*/ 1 h 5"/>
                <a:gd name="T2" fmla="*/ 4 w 5"/>
                <a:gd name="T3" fmla="*/ 1 h 5"/>
                <a:gd name="T4" fmla="*/ 5 w 5"/>
                <a:gd name="T5" fmla="*/ 0 h 5"/>
                <a:gd name="T6" fmla="*/ 4 w 5"/>
                <a:gd name="T7" fmla="*/ 0 h 5"/>
                <a:gd name="T8" fmla="*/ 1 w 5"/>
                <a:gd name="T9" fmla="*/ 1 h 5"/>
                <a:gd name="T10" fmla="*/ 1 w 5"/>
                <a:gd name="T11" fmla="*/ 1 h 5"/>
                <a:gd name="T12" fmla="*/ 0 w 5"/>
                <a:gd name="T13" fmla="*/ 1 h 5"/>
                <a:gd name="T14" fmla="*/ 0 w 5"/>
                <a:gd name="T15" fmla="*/ 1 h 5"/>
                <a:gd name="T16" fmla="*/ 0 w 5"/>
                <a:gd name="T17" fmla="*/ 1 h 5"/>
                <a:gd name="T18" fmla="*/ 0 w 5"/>
                <a:gd name="T19" fmla="*/ 1 h 5"/>
                <a:gd name="T20" fmla="*/ 1 w 5"/>
                <a:gd name="T21" fmla="*/ 1 h 5"/>
                <a:gd name="T22" fmla="*/ 2 w 5"/>
                <a:gd name="T23" fmla="*/ 1 h 5"/>
                <a:gd name="T24" fmla="*/ 4 w 5"/>
                <a:gd name="T25" fmla="*/ 1 h 5"/>
                <a:gd name="T26" fmla="*/ 4 w 5"/>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5"/>
                <a:gd name="T44" fmla="*/ 5 w 5"/>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5">
                  <a:moveTo>
                    <a:pt x="4" y="2"/>
                  </a:moveTo>
                  <a:lnTo>
                    <a:pt x="4" y="2"/>
                  </a:lnTo>
                  <a:lnTo>
                    <a:pt x="5" y="0"/>
                  </a:lnTo>
                  <a:lnTo>
                    <a:pt x="4" y="0"/>
                  </a:lnTo>
                  <a:lnTo>
                    <a:pt x="1" y="1"/>
                  </a:lnTo>
                  <a:lnTo>
                    <a:pt x="0" y="1"/>
                  </a:lnTo>
                  <a:lnTo>
                    <a:pt x="0" y="2"/>
                  </a:lnTo>
                  <a:lnTo>
                    <a:pt x="0" y="3"/>
                  </a:lnTo>
                  <a:lnTo>
                    <a:pt x="1" y="5"/>
                  </a:lnTo>
                  <a:lnTo>
                    <a:pt x="2" y="5"/>
                  </a:lnTo>
                  <a:lnTo>
                    <a:pt x="4"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3" name="Freeform 4956"/>
            <p:cNvSpPr>
              <a:spLocks/>
            </p:cNvSpPr>
            <p:nvPr/>
          </p:nvSpPr>
          <p:spPr bwMode="auto">
            <a:xfrm>
              <a:off x="3155" y="2100"/>
              <a:ext cx="13" cy="11"/>
            </a:xfrm>
            <a:custGeom>
              <a:avLst/>
              <a:gdLst>
                <a:gd name="T0" fmla="*/ 2 w 16"/>
                <a:gd name="T1" fmla="*/ 0 h 13"/>
                <a:gd name="T2" fmla="*/ 2 w 16"/>
                <a:gd name="T3" fmla="*/ 0 h 13"/>
                <a:gd name="T4" fmla="*/ 2 w 16"/>
                <a:gd name="T5" fmla="*/ 1 h 13"/>
                <a:gd name="T6" fmla="*/ 1 w 16"/>
                <a:gd name="T7" fmla="*/ 3 h 13"/>
                <a:gd name="T8" fmla="*/ 1 w 16"/>
                <a:gd name="T9" fmla="*/ 3 h 13"/>
                <a:gd name="T10" fmla="*/ 0 w 16"/>
                <a:gd name="T11" fmla="*/ 3 h 13"/>
                <a:gd name="T12" fmla="*/ 0 w 16"/>
                <a:gd name="T13" fmla="*/ 3 h 13"/>
                <a:gd name="T14" fmla="*/ 1 w 16"/>
                <a:gd name="T15" fmla="*/ 3 h 13"/>
                <a:gd name="T16" fmla="*/ 1 w 16"/>
                <a:gd name="T17" fmla="*/ 3 h 13"/>
                <a:gd name="T18" fmla="*/ 2 w 16"/>
                <a:gd name="T19" fmla="*/ 3 h 13"/>
                <a:gd name="T20" fmla="*/ 2 w 16"/>
                <a:gd name="T21" fmla="*/ 3 h 13"/>
                <a:gd name="T22" fmla="*/ 2 w 16"/>
                <a:gd name="T23" fmla="*/ 3 h 13"/>
                <a:gd name="T24" fmla="*/ 2 w 16"/>
                <a:gd name="T25" fmla="*/ 3 h 13"/>
                <a:gd name="T26" fmla="*/ 2 w 16"/>
                <a:gd name="T27" fmla="*/ 3 h 13"/>
                <a:gd name="T28" fmla="*/ 2 w 16"/>
                <a:gd name="T29" fmla="*/ 3 h 13"/>
                <a:gd name="T30" fmla="*/ 2 w 16"/>
                <a:gd name="T31" fmla="*/ 3 h 13"/>
                <a:gd name="T32" fmla="*/ 2 w 16"/>
                <a:gd name="T33" fmla="*/ 3 h 13"/>
                <a:gd name="T34" fmla="*/ 2 w 16"/>
                <a:gd name="T35" fmla="*/ 3 h 13"/>
                <a:gd name="T36" fmla="*/ 2 w 16"/>
                <a:gd name="T37" fmla="*/ 3 h 13"/>
                <a:gd name="T38" fmla="*/ 2 w 16"/>
                <a:gd name="T39" fmla="*/ 3 h 13"/>
                <a:gd name="T40" fmla="*/ 2 w 16"/>
                <a:gd name="T41" fmla="*/ 3 h 13"/>
                <a:gd name="T42" fmla="*/ 2 w 16"/>
                <a:gd name="T43" fmla="*/ 3 h 13"/>
                <a:gd name="T44" fmla="*/ 2 w 16"/>
                <a:gd name="T45" fmla="*/ 3 h 13"/>
                <a:gd name="T46" fmla="*/ 2 w 16"/>
                <a:gd name="T47" fmla="*/ 3 h 13"/>
                <a:gd name="T48" fmla="*/ 2 w 16"/>
                <a:gd name="T49" fmla="*/ 3 h 13"/>
                <a:gd name="T50" fmla="*/ 2 w 16"/>
                <a:gd name="T51" fmla="*/ 3 h 13"/>
                <a:gd name="T52" fmla="*/ 2 w 16"/>
                <a:gd name="T53" fmla="*/ 3 h 13"/>
                <a:gd name="T54" fmla="*/ 2 w 16"/>
                <a:gd name="T55" fmla="*/ 3 h 13"/>
                <a:gd name="T56" fmla="*/ 2 w 16"/>
                <a:gd name="T57" fmla="*/ 3 h 13"/>
                <a:gd name="T58" fmla="*/ 2 w 16"/>
                <a:gd name="T59" fmla="*/ 3 h 13"/>
                <a:gd name="T60" fmla="*/ 2 w 16"/>
                <a:gd name="T61" fmla="*/ 3 h 13"/>
                <a:gd name="T62" fmla="*/ 2 w 16"/>
                <a:gd name="T63" fmla="*/ 3 h 13"/>
                <a:gd name="T64" fmla="*/ 2 w 16"/>
                <a:gd name="T65" fmla="*/ 0 h 13"/>
                <a:gd name="T66" fmla="*/ 2 w 16"/>
                <a:gd name="T67" fmla="*/ 0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3"/>
                <a:gd name="T104" fmla="*/ 16 w 16"/>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3">
                  <a:moveTo>
                    <a:pt x="12" y="0"/>
                  </a:moveTo>
                  <a:lnTo>
                    <a:pt x="12" y="0"/>
                  </a:lnTo>
                  <a:lnTo>
                    <a:pt x="9" y="1"/>
                  </a:lnTo>
                  <a:lnTo>
                    <a:pt x="1" y="6"/>
                  </a:lnTo>
                  <a:lnTo>
                    <a:pt x="0" y="7"/>
                  </a:lnTo>
                  <a:lnTo>
                    <a:pt x="0" y="8"/>
                  </a:lnTo>
                  <a:lnTo>
                    <a:pt x="1" y="8"/>
                  </a:lnTo>
                  <a:lnTo>
                    <a:pt x="3" y="8"/>
                  </a:lnTo>
                  <a:lnTo>
                    <a:pt x="4" y="9"/>
                  </a:lnTo>
                  <a:lnTo>
                    <a:pt x="4" y="10"/>
                  </a:lnTo>
                  <a:lnTo>
                    <a:pt x="5" y="11"/>
                  </a:lnTo>
                  <a:lnTo>
                    <a:pt x="5" y="12"/>
                  </a:lnTo>
                  <a:lnTo>
                    <a:pt x="9" y="13"/>
                  </a:lnTo>
                  <a:lnTo>
                    <a:pt x="11" y="13"/>
                  </a:lnTo>
                  <a:lnTo>
                    <a:pt x="13" y="11"/>
                  </a:lnTo>
                  <a:lnTo>
                    <a:pt x="16" y="7"/>
                  </a:lnTo>
                  <a:lnTo>
                    <a:pt x="16" y="6"/>
                  </a:lnTo>
                  <a:lnTo>
                    <a:pt x="16" y="5"/>
                  </a:lnTo>
                  <a:lnTo>
                    <a:pt x="14" y="5"/>
                  </a:lnTo>
                  <a:lnTo>
                    <a:pt x="13" y="5"/>
                  </a:lnTo>
                  <a:lnTo>
                    <a:pt x="12" y="4"/>
                  </a:lnTo>
                  <a:lnTo>
                    <a:pt x="12" y="3"/>
                  </a:lnTo>
                  <a:lnTo>
                    <a:pt x="11" y="3"/>
                  </a:lnTo>
                  <a:lnTo>
                    <a:pt x="1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4" name="Freeform 4957"/>
            <p:cNvSpPr>
              <a:spLocks/>
            </p:cNvSpPr>
            <p:nvPr/>
          </p:nvSpPr>
          <p:spPr bwMode="auto">
            <a:xfrm>
              <a:off x="3173" y="2099"/>
              <a:ext cx="6" cy="5"/>
            </a:xfrm>
            <a:custGeom>
              <a:avLst/>
              <a:gdLst>
                <a:gd name="T0" fmla="*/ 3 w 7"/>
                <a:gd name="T1" fmla="*/ 3 h 6"/>
                <a:gd name="T2" fmla="*/ 3 w 7"/>
                <a:gd name="T3" fmla="*/ 3 h 6"/>
                <a:gd name="T4" fmla="*/ 3 w 7"/>
                <a:gd name="T5" fmla="*/ 3 h 6"/>
                <a:gd name="T6" fmla="*/ 3 w 7"/>
                <a:gd name="T7" fmla="*/ 3 h 6"/>
                <a:gd name="T8" fmla="*/ 3 w 7"/>
                <a:gd name="T9" fmla="*/ 2 h 6"/>
                <a:gd name="T10" fmla="*/ 3 w 7"/>
                <a:gd name="T11" fmla="*/ 2 h 6"/>
                <a:gd name="T12" fmla="*/ 3 w 7"/>
                <a:gd name="T13" fmla="*/ 1 h 6"/>
                <a:gd name="T14" fmla="*/ 3 w 7"/>
                <a:gd name="T15" fmla="*/ 1 h 6"/>
                <a:gd name="T16" fmla="*/ 1 w 7"/>
                <a:gd name="T17" fmla="*/ 0 h 6"/>
                <a:gd name="T18" fmla="*/ 1 w 7"/>
                <a:gd name="T19" fmla="*/ 0 h 6"/>
                <a:gd name="T20" fmla="*/ 0 w 7"/>
                <a:gd name="T21" fmla="*/ 1 h 6"/>
                <a:gd name="T22" fmla="*/ 0 w 7"/>
                <a:gd name="T23" fmla="*/ 1 h 6"/>
                <a:gd name="T24" fmla="*/ 0 w 7"/>
                <a:gd name="T25" fmla="*/ 2 h 6"/>
                <a:gd name="T26" fmla="*/ 0 w 7"/>
                <a:gd name="T27" fmla="*/ 2 h 6"/>
                <a:gd name="T28" fmla="*/ 3 w 7"/>
                <a:gd name="T29" fmla="*/ 3 h 6"/>
                <a:gd name="T30" fmla="*/ 3 w 7"/>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6"/>
                <a:gd name="T50" fmla="*/ 7 w 7"/>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6">
                  <a:moveTo>
                    <a:pt x="6" y="5"/>
                  </a:moveTo>
                  <a:lnTo>
                    <a:pt x="6" y="5"/>
                  </a:lnTo>
                  <a:lnTo>
                    <a:pt x="7" y="6"/>
                  </a:lnTo>
                  <a:lnTo>
                    <a:pt x="7" y="5"/>
                  </a:lnTo>
                  <a:lnTo>
                    <a:pt x="6" y="2"/>
                  </a:lnTo>
                  <a:lnTo>
                    <a:pt x="6" y="1"/>
                  </a:lnTo>
                  <a:lnTo>
                    <a:pt x="4" y="1"/>
                  </a:lnTo>
                  <a:lnTo>
                    <a:pt x="1" y="0"/>
                  </a:lnTo>
                  <a:lnTo>
                    <a:pt x="0" y="1"/>
                  </a:lnTo>
                  <a:lnTo>
                    <a:pt x="0" y="2"/>
                  </a:lnTo>
                  <a:lnTo>
                    <a:pt x="6"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5" name="Freeform 4958"/>
            <p:cNvSpPr>
              <a:spLocks/>
            </p:cNvSpPr>
            <p:nvPr/>
          </p:nvSpPr>
          <p:spPr bwMode="auto">
            <a:xfrm>
              <a:off x="3005" y="2041"/>
              <a:ext cx="162" cy="120"/>
            </a:xfrm>
            <a:custGeom>
              <a:avLst/>
              <a:gdLst>
                <a:gd name="T0" fmla="*/ 15 w 202"/>
                <a:gd name="T1" fmla="*/ 2 h 147"/>
                <a:gd name="T2" fmla="*/ 14 w 202"/>
                <a:gd name="T3" fmla="*/ 2 h 147"/>
                <a:gd name="T4" fmla="*/ 14 w 202"/>
                <a:gd name="T5" fmla="*/ 2 h 147"/>
                <a:gd name="T6" fmla="*/ 12 w 202"/>
                <a:gd name="T7" fmla="*/ 2 h 147"/>
                <a:gd name="T8" fmla="*/ 11 w 202"/>
                <a:gd name="T9" fmla="*/ 2 h 147"/>
                <a:gd name="T10" fmla="*/ 11 w 202"/>
                <a:gd name="T11" fmla="*/ 2 h 147"/>
                <a:gd name="T12" fmla="*/ 11 w 202"/>
                <a:gd name="T13" fmla="*/ 2 h 147"/>
                <a:gd name="T14" fmla="*/ 9 w 202"/>
                <a:gd name="T15" fmla="*/ 2 h 147"/>
                <a:gd name="T16" fmla="*/ 8 w 202"/>
                <a:gd name="T17" fmla="*/ 2 h 147"/>
                <a:gd name="T18" fmla="*/ 5 w 202"/>
                <a:gd name="T19" fmla="*/ 2 h 147"/>
                <a:gd name="T20" fmla="*/ 3 w 202"/>
                <a:gd name="T21" fmla="*/ 2 h 147"/>
                <a:gd name="T22" fmla="*/ 2 w 202"/>
                <a:gd name="T23" fmla="*/ 2 h 147"/>
                <a:gd name="T24" fmla="*/ 2 w 202"/>
                <a:gd name="T25" fmla="*/ 1 h 147"/>
                <a:gd name="T26" fmla="*/ 2 w 202"/>
                <a:gd name="T27" fmla="*/ 2 h 147"/>
                <a:gd name="T28" fmla="*/ 2 w 202"/>
                <a:gd name="T29" fmla="*/ 2 h 147"/>
                <a:gd name="T30" fmla="*/ 2 w 202"/>
                <a:gd name="T31" fmla="*/ 2 h 147"/>
                <a:gd name="T32" fmla="*/ 0 w 202"/>
                <a:gd name="T33" fmla="*/ 2 h 147"/>
                <a:gd name="T34" fmla="*/ 2 w 202"/>
                <a:gd name="T35" fmla="*/ 2 h 147"/>
                <a:gd name="T36" fmla="*/ 2 w 202"/>
                <a:gd name="T37" fmla="*/ 2 h 147"/>
                <a:gd name="T38" fmla="*/ 2 w 202"/>
                <a:gd name="T39" fmla="*/ 3 h 147"/>
                <a:gd name="T40" fmla="*/ 2 w 202"/>
                <a:gd name="T41" fmla="*/ 3 h 147"/>
                <a:gd name="T42" fmla="*/ 2 w 202"/>
                <a:gd name="T43" fmla="*/ 4 h 147"/>
                <a:gd name="T44" fmla="*/ 2 w 202"/>
                <a:gd name="T45" fmla="*/ 4 h 147"/>
                <a:gd name="T46" fmla="*/ 2 w 202"/>
                <a:gd name="T47" fmla="*/ 4 h 147"/>
                <a:gd name="T48" fmla="*/ 2 w 202"/>
                <a:gd name="T49" fmla="*/ 4 h 147"/>
                <a:gd name="T50" fmla="*/ 2 w 202"/>
                <a:gd name="T51" fmla="*/ 4 h 147"/>
                <a:gd name="T52" fmla="*/ 3 w 202"/>
                <a:gd name="T53" fmla="*/ 4 h 147"/>
                <a:gd name="T54" fmla="*/ 3 w 202"/>
                <a:gd name="T55" fmla="*/ 4 h 147"/>
                <a:gd name="T56" fmla="*/ 4 w 202"/>
                <a:gd name="T57" fmla="*/ 4 h 147"/>
                <a:gd name="T58" fmla="*/ 4 w 202"/>
                <a:gd name="T59" fmla="*/ 5 h 147"/>
                <a:gd name="T60" fmla="*/ 4 w 202"/>
                <a:gd name="T61" fmla="*/ 6 h 147"/>
                <a:gd name="T62" fmla="*/ 3 w 202"/>
                <a:gd name="T63" fmla="*/ 7 h 147"/>
                <a:gd name="T64" fmla="*/ 3 w 202"/>
                <a:gd name="T65" fmla="*/ 7 h 147"/>
                <a:gd name="T66" fmla="*/ 3 w 202"/>
                <a:gd name="T67" fmla="*/ 9 h 147"/>
                <a:gd name="T68" fmla="*/ 2 w 202"/>
                <a:gd name="T69" fmla="*/ 9 h 147"/>
                <a:gd name="T70" fmla="*/ 3 w 202"/>
                <a:gd name="T71" fmla="*/ 9 h 147"/>
                <a:gd name="T72" fmla="*/ 3 w 202"/>
                <a:gd name="T73" fmla="*/ 11 h 147"/>
                <a:gd name="T74" fmla="*/ 3 w 202"/>
                <a:gd name="T75" fmla="*/ 11 h 147"/>
                <a:gd name="T76" fmla="*/ 3 w 202"/>
                <a:gd name="T77" fmla="*/ 11 h 147"/>
                <a:gd name="T78" fmla="*/ 3 w 202"/>
                <a:gd name="T79" fmla="*/ 12 h 147"/>
                <a:gd name="T80" fmla="*/ 2 w 202"/>
                <a:gd name="T81" fmla="*/ 13 h 147"/>
                <a:gd name="T82" fmla="*/ 2 w 202"/>
                <a:gd name="T83" fmla="*/ 13 h 147"/>
                <a:gd name="T84" fmla="*/ 3 w 202"/>
                <a:gd name="T85" fmla="*/ 13 h 147"/>
                <a:gd name="T86" fmla="*/ 4 w 202"/>
                <a:gd name="T87" fmla="*/ 13 h 147"/>
                <a:gd name="T88" fmla="*/ 4 w 202"/>
                <a:gd name="T89" fmla="*/ 15 h 147"/>
                <a:gd name="T90" fmla="*/ 6 w 202"/>
                <a:gd name="T91" fmla="*/ 16 h 147"/>
                <a:gd name="T92" fmla="*/ 6 w 202"/>
                <a:gd name="T93" fmla="*/ 15 h 147"/>
                <a:gd name="T94" fmla="*/ 9 w 202"/>
                <a:gd name="T95" fmla="*/ 15 h 147"/>
                <a:gd name="T96" fmla="*/ 10 w 202"/>
                <a:gd name="T97" fmla="*/ 15 h 147"/>
                <a:gd name="T98" fmla="*/ 11 w 202"/>
                <a:gd name="T99" fmla="*/ 13 h 147"/>
                <a:gd name="T100" fmla="*/ 11 w 202"/>
                <a:gd name="T101" fmla="*/ 13 h 147"/>
                <a:gd name="T102" fmla="*/ 11 w 202"/>
                <a:gd name="T103" fmla="*/ 13 h 147"/>
                <a:gd name="T104" fmla="*/ 12 w 202"/>
                <a:gd name="T105" fmla="*/ 11 h 147"/>
                <a:gd name="T106" fmla="*/ 13 w 202"/>
                <a:gd name="T107" fmla="*/ 11 h 147"/>
                <a:gd name="T108" fmla="*/ 14 w 202"/>
                <a:gd name="T109" fmla="*/ 6 h 147"/>
                <a:gd name="T110" fmla="*/ 16 w 202"/>
                <a:gd name="T111" fmla="*/ 5 h 147"/>
                <a:gd name="T112" fmla="*/ 18 w 202"/>
                <a:gd name="T113" fmla="*/ 4 h 147"/>
                <a:gd name="T114" fmla="*/ 18 w 202"/>
                <a:gd name="T115" fmla="*/ 3 h 147"/>
                <a:gd name="T116" fmla="*/ 17 w 202"/>
                <a:gd name="T117" fmla="*/ 3 h 1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2"/>
                <a:gd name="T178" fmla="*/ 0 h 147"/>
                <a:gd name="T179" fmla="*/ 202 w 202"/>
                <a:gd name="T180" fmla="*/ 147 h 1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2" h="147">
                  <a:moveTo>
                    <a:pt x="184" y="28"/>
                  </a:moveTo>
                  <a:lnTo>
                    <a:pt x="184" y="28"/>
                  </a:lnTo>
                  <a:lnTo>
                    <a:pt x="176" y="25"/>
                  </a:lnTo>
                  <a:lnTo>
                    <a:pt x="174" y="26"/>
                  </a:lnTo>
                  <a:lnTo>
                    <a:pt x="173" y="26"/>
                  </a:lnTo>
                  <a:lnTo>
                    <a:pt x="172" y="26"/>
                  </a:lnTo>
                  <a:lnTo>
                    <a:pt x="172" y="25"/>
                  </a:lnTo>
                  <a:lnTo>
                    <a:pt x="172" y="24"/>
                  </a:lnTo>
                  <a:lnTo>
                    <a:pt x="162" y="18"/>
                  </a:lnTo>
                  <a:lnTo>
                    <a:pt x="161" y="18"/>
                  </a:lnTo>
                  <a:lnTo>
                    <a:pt x="160" y="18"/>
                  </a:lnTo>
                  <a:lnTo>
                    <a:pt x="160" y="21"/>
                  </a:lnTo>
                  <a:lnTo>
                    <a:pt x="160" y="22"/>
                  </a:lnTo>
                  <a:lnTo>
                    <a:pt x="159" y="22"/>
                  </a:lnTo>
                  <a:lnTo>
                    <a:pt x="150" y="22"/>
                  </a:lnTo>
                  <a:lnTo>
                    <a:pt x="146" y="21"/>
                  </a:lnTo>
                  <a:lnTo>
                    <a:pt x="145" y="18"/>
                  </a:lnTo>
                  <a:lnTo>
                    <a:pt x="144" y="18"/>
                  </a:lnTo>
                  <a:lnTo>
                    <a:pt x="143" y="18"/>
                  </a:lnTo>
                  <a:lnTo>
                    <a:pt x="141" y="20"/>
                  </a:lnTo>
                  <a:lnTo>
                    <a:pt x="139" y="18"/>
                  </a:lnTo>
                  <a:lnTo>
                    <a:pt x="137" y="17"/>
                  </a:lnTo>
                  <a:lnTo>
                    <a:pt x="136" y="16"/>
                  </a:lnTo>
                  <a:lnTo>
                    <a:pt x="128" y="15"/>
                  </a:lnTo>
                  <a:lnTo>
                    <a:pt x="127" y="15"/>
                  </a:lnTo>
                  <a:lnTo>
                    <a:pt x="127" y="14"/>
                  </a:lnTo>
                  <a:lnTo>
                    <a:pt x="127" y="12"/>
                  </a:lnTo>
                  <a:lnTo>
                    <a:pt x="125" y="11"/>
                  </a:lnTo>
                  <a:lnTo>
                    <a:pt x="123" y="10"/>
                  </a:lnTo>
                  <a:lnTo>
                    <a:pt x="121" y="10"/>
                  </a:lnTo>
                  <a:lnTo>
                    <a:pt x="120" y="9"/>
                  </a:lnTo>
                  <a:lnTo>
                    <a:pt x="118" y="9"/>
                  </a:lnTo>
                  <a:lnTo>
                    <a:pt x="114" y="9"/>
                  </a:lnTo>
                  <a:lnTo>
                    <a:pt x="110" y="9"/>
                  </a:lnTo>
                  <a:lnTo>
                    <a:pt x="106" y="8"/>
                  </a:lnTo>
                  <a:lnTo>
                    <a:pt x="105" y="8"/>
                  </a:lnTo>
                  <a:lnTo>
                    <a:pt x="102" y="8"/>
                  </a:lnTo>
                  <a:lnTo>
                    <a:pt x="97" y="8"/>
                  </a:lnTo>
                  <a:lnTo>
                    <a:pt x="94" y="7"/>
                  </a:lnTo>
                  <a:lnTo>
                    <a:pt x="93" y="7"/>
                  </a:lnTo>
                  <a:lnTo>
                    <a:pt x="91" y="5"/>
                  </a:lnTo>
                  <a:lnTo>
                    <a:pt x="87" y="7"/>
                  </a:lnTo>
                  <a:lnTo>
                    <a:pt x="81" y="8"/>
                  </a:lnTo>
                  <a:lnTo>
                    <a:pt x="79" y="8"/>
                  </a:lnTo>
                  <a:lnTo>
                    <a:pt x="75" y="8"/>
                  </a:lnTo>
                  <a:lnTo>
                    <a:pt x="60" y="4"/>
                  </a:lnTo>
                  <a:lnTo>
                    <a:pt x="57" y="3"/>
                  </a:lnTo>
                  <a:lnTo>
                    <a:pt x="55" y="2"/>
                  </a:lnTo>
                  <a:lnTo>
                    <a:pt x="53" y="3"/>
                  </a:lnTo>
                  <a:lnTo>
                    <a:pt x="38" y="7"/>
                  </a:lnTo>
                  <a:lnTo>
                    <a:pt x="37" y="7"/>
                  </a:lnTo>
                  <a:lnTo>
                    <a:pt x="34" y="4"/>
                  </a:lnTo>
                  <a:lnTo>
                    <a:pt x="29" y="1"/>
                  </a:lnTo>
                  <a:lnTo>
                    <a:pt x="26" y="1"/>
                  </a:lnTo>
                  <a:lnTo>
                    <a:pt x="24" y="2"/>
                  </a:lnTo>
                  <a:lnTo>
                    <a:pt x="23" y="2"/>
                  </a:lnTo>
                  <a:lnTo>
                    <a:pt x="22" y="2"/>
                  </a:lnTo>
                  <a:lnTo>
                    <a:pt x="23" y="1"/>
                  </a:lnTo>
                  <a:lnTo>
                    <a:pt x="23" y="0"/>
                  </a:lnTo>
                  <a:lnTo>
                    <a:pt x="22" y="1"/>
                  </a:lnTo>
                  <a:lnTo>
                    <a:pt x="18" y="4"/>
                  </a:lnTo>
                  <a:lnTo>
                    <a:pt x="17" y="4"/>
                  </a:lnTo>
                  <a:lnTo>
                    <a:pt x="17" y="5"/>
                  </a:lnTo>
                  <a:lnTo>
                    <a:pt x="18" y="5"/>
                  </a:lnTo>
                  <a:lnTo>
                    <a:pt x="19" y="7"/>
                  </a:lnTo>
                  <a:lnTo>
                    <a:pt x="18" y="8"/>
                  </a:lnTo>
                  <a:lnTo>
                    <a:pt x="17" y="8"/>
                  </a:lnTo>
                  <a:lnTo>
                    <a:pt x="12" y="9"/>
                  </a:lnTo>
                  <a:lnTo>
                    <a:pt x="10" y="10"/>
                  </a:lnTo>
                  <a:lnTo>
                    <a:pt x="9" y="9"/>
                  </a:lnTo>
                  <a:lnTo>
                    <a:pt x="7" y="10"/>
                  </a:lnTo>
                  <a:lnTo>
                    <a:pt x="5" y="11"/>
                  </a:lnTo>
                  <a:lnTo>
                    <a:pt x="4" y="12"/>
                  </a:lnTo>
                  <a:lnTo>
                    <a:pt x="2" y="12"/>
                  </a:lnTo>
                  <a:lnTo>
                    <a:pt x="2" y="13"/>
                  </a:lnTo>
                  <a:lnTo>
                    <a:pt x="0" y="15"/>
                  </a:lnTo>
                  <a:lnTo>
                    <a:pt x="0" y="16"/>
                  </a:lnTo>
                  <a:lnTo>
                    <a:pt x="2" y="17"/>
                  </a:lnTo>
                  <a:lnTo>
                    <a:pt x="4" y="21"/>
                  </a:lnTo>
                  <a:lnTo>
                    <a:pt x="5" y="22"/>
                  </a:lnTo>
                  <a:lnTo>
                    <a:pt x="4" y="24"/>
                  </a:lnTo>
                  <a:lnTo>
                    <a:pt x="6" y="23"/>
                  </a:lnTo>
                  <a:lnTo>
                    <a:pt x="9" y="22"/>
                  </a:lnTo>
                  <a:lnTo>
                    <a:pt x="9" y="23"/>
                  </a:lnTo>
                  <a:lnTo>
                    <a:pt x="7" y="25"/>
                  </a:lnTo>
                  <a:lnTo>
                    <a:pt x="6" y="25"/>
                  </a:lnTo>
                  <a:lnTo>
                    <a:pt x="7" y="26"/>
                  </a:lnTo>
                  <a:lnTo>
                    <a:pt x="9" y="27"/>
                  </a:lnTo>
                  <a:lnTo>
                    <a:pt x="9" y="28"/>
                  </a:lnTo>
                  <a:lnTo>
                    <a:pt x="7" y="29"/>
                  </a:lnTo>
                  <a:lnTo>
                    <a:pt x="8" y="30"/>
                  </a:lnTo>
                  <a:lnTo>
                    <a:pt x="9" y="30"/>
                  </a:lnTo>
                  <a:lnTo>
                    <a:pt x="10" y="29"/>
                  </a:lnTo>
                  <a:lnTo>
                    <a:pt x="9" y="30"/>
                  </a:lnTo>
                  <a:lnTo>
                    <a:pt x="8" y="31"/>
                  </a:lnTo>
                  <a:lnTo>
                    <a:pt x="7" y="34"/>
                  </a:lnTo>
                  <a:lnTo>
                    <a:pt x="7" y="36"/>
                  </a:lnTo>
                  <a:lnTo>
                    <a:pt x="7" y="37"/>
                  </a:lnTo>
                  <a:lnTo>
                    <a:pt x="8" y="36"/>
                  </a:lnTo>
                  <a:lnTo>
                    <a:pt x="10" y="35"/>
                  </a:lnTo>
                  <a:lnTo>
                    <a:pt x="13" y="34"/>
                  </a:lnTo>
                  <a:lnTo>
                    <a:pt x="16" y="32"/>
                  </a:lnTo>
                  <a:lnTo>
                    <a:pt x="18" y="31"/>
                  </a:lnTo>
                  <a:lnTo>
                    <a:pt x="19" y="34"/>
                  </a:lnTo>
                  <a:lnTo>
                    <a:pt x="19" y="35"/>
                  </a:lnTo>
                  <a:lnTo>
                    <a:pt x="18" y="36"/>
                  </a:lnTo>
                  <a:lnTo>
                    <a:pt x="18" y="38"/>
                  </a:lnTo>
                  <a:lnTo>
                    <a:pt x="19" y="39"/>
                  </a:lnTo>
                  <a:lnTo>
                    <a:pt x="20" y="39"/>
                  </a:lnTo>
                  <a:lnTo>
                    <a:pt x="21" y="38"/>
                  </a:lnTo>
                  <a:lnTo>
                    <a:pt x="22" y="37"/>
                  </a:lnTo>
                  <a:lnTo>
                    <a:pt x="23" y="37"/>
                  </a:lnTo>
                  <a:lnTo>
                    <a:pt x="26" y="38"/>
                  </a:lnTo>
                  <a:lnTo>
                    <a:pt x="27" y="38"/>
                  </a:lnTo>
                  <a:lnTo>
                    <a:pt x="33" y="37"/>
                  </a:lnTo>
                  <a:lnTo>
                    <a:pt x="34" y="37"/>
                  </a:lnTo>
                  <a:lnTo>
                    <a:pt x="36" y="36"/>
                  </a:lnTo>
                  <a:lnTo>
                    <a:pt x="37" y="36"/>
                  </a:lnTo>
                  <a:lnTo>
                    <a:pt x="38" y="36"/>
                  </a:lnTo>
                  <a:lnTo>
                    <a:pt x="41" y="36"/>
                  </a:lnTo>
                  <a:lnTo>
                    <a:pt x="43" y="36"/>
                  </a:lnTo>
                  <a:lnTo>
                    <a:pt x="44" y="37"/>
                  </a:lnTo>
                  <a:lnTo>
                    <a:pt x="45" y="38"/>
                  </a:lnTo>
                  <a:lnTo>
                    <a:pt x="44" y="39"/>
                  </a:lnTo>
                  <a:lnTo>
                    <a:pt x="45" y="40"/>
                  </a:lnTo>
                  <a:lnTo>
                    <a:pt x="49" y="42"/>
                  </a:lnTo>
                  <a:lnTo>
                    <a:pt x="49" y="43"/>
                  </a:lnTo>
                  <a:lnTo>
                    <a:pt x="48" y="44"/>
                  </a:lnTo>
                  <a:lnTo>
                    <a:pt x="47" y="48"/>
                  </a:lnTo>
                  <a:lnTo>
                    <a:pt x="46" y="48"/>
                  </a:lnTo>
                  <a:lnTo>
                    <a:pt x="45" y="49"/>
                  </a:lnTo>
                  <a:lnTo>
                    <a:pt x="41" y="50"/>
                  </a:lnTo>
                  <a:lnTo>
                    <a:pt x="38" y="53"/>
                  </a:lnTo>
                  <a:lnTo>
                    <a:pt x="39" y="58"/>
                  </a:lnTo>
                  <a:lnTo>
                    <a:pt x="39" y="64"/>
                  </a:lnTo>
                  <a:lnTo>
                    <a:pt x="39" y="67"/>
                  </a:lnTo>
                  <a:lnTo>
                    <a:pt x="38" y="68"/>
                  </a:lnTo>
                  <a:lnTo>
                    <a:pt x="37" y="68"/>
                  </a:lnTo>
                  <a:lnTo>
                    <a:pt x="38" y="71"/>
                  </a:lnTo>
                  <a:lnTo>
                    <a:pt x="37" y="76"/>
                  </a:lnTo>
                  <a:lnTo>
                    <a:pt x="37" y="78"/>
                  </a:lnTo>
                  <a:lnTo>
                    <a:pt x="36" y="79"/>
                  </a:lnTo>
                  <a:lnTo>
                    <a:pt x="35" y="79"/>
                  </a:lnTo>
                  <a:lnTo>
                    <a:pt x="31" y="79"/>
                  </a:lnTo>
                  <a:lnTo>
                    <a:pt x="29" y="79"/>
                  </a:lnTo>
                  <a:lnTo>
                    <a:pt x="29" y="80"/>
                  </a:lnTo>
                  <a:lnTo>
                    <a:pt x="32" y="85"/>
                  </a:lnTo>
                  <a:lnTo>
                    <a:pt x="33" y="86"/>
                  </a:lnTo>
                  <a:lnTo>
                    <a:pt x="34" y="88"/>
                  </a:lnTo>
                  <a:lnTo>
                    <a:pt x="35" y="90"/>
                  </a:lnTo>
                  <a:lnTo>
                    <a:pt x="37" y="91"/>
                  </a:lnTo>
                  <a:lnTo>
                    <a:pt x="36" y="93"/>
                  </a:lnTo>
                  <a:lnTo>
                    <a:pt x="35" y="95"/>
                  </a:lnTo>
                  <a:lnTo>
                    <a:pt x="34" y="96"/>
                  </a:lnTo>
                  <a:lnTo>
                    <a:pt x="33" y="98"/>
                  </a:lnTo>
                  <a:lnTo>
                    <a:pt x="32" y="100"/>
                  </a:lnTo>
                  <a:lnTo>
                    <a:pt x="32" y="101"/>
                  </a:lnTo>
                  <a:lnTo>
                    <a:pt x="35" y="107"/>
                  </a:lnTo>
                  <a:lnTo>
                    <a:pt x="36" y="107"/>
                  </a:lnTo>
                  <a:lnTo>
                    <a:pt x="37" y="107"/>
                  </a:lnTo>
                  <a:lnTo>
                    <a:pt x="37" y="108"/>
                  </a:lnTo>
                  <a:lnTo>
                    <a:pt x="33" y="110"/>
                  </a:lnTo>
                  <a:lnTo>
                    <a:pt x="32" y="111"/>
                  </a:lnTo>
                  <a:lnTo>
                    <a:pt x="30" y="115"/>
                  </a:lnTo>
                  <a:lnTo>
                    <a:pt x="29" y="119"/>
                  </a:lnTo>
                  <a:lnTo>
                    <a:pt x="29" y="120"/>
                  </a:lnTo>
                  <a:lnTo>
                    <a:pt x="30" y="122"/>
                  </a:lnTo>
                  <a:lnTo>
                    <a:pt x="30" y="124"/>
                  </a:lnTo>
                  <a:lnTo>
                    <a:pt x="31" y="124"/>
                  </a:lnTo>
                  <a:lnTo>
                    <a:pt x="34" y="124"/>
                  </a:lnTo>
                  <a:lnTo>
                    <a:pt x="36" y="125"/>
                  </a:lnTo>
                  <a:lnTo>
                    <a:pt x="37" y="124"/>
                  </a:lnTo>
                  <a:lnTo>
                    <a:pt x="38" y="123"/>
                  </a:lnTo>
                  <a:lnTo>
                    <a:pt x="38" y="124"/>
                  </a:lnTo>
                  <a:lnTo>
                    <a:pt x="39" y="125"/>
                  </a:lnTo>
                  <a:lnTo>
                    <a:pt x="39" y="126"/>
                  </a:lnTo>
                  <a:lnTo>
                    <a:pt x="45" y="129"/>
                  </a:lnTo>
                  <a:lnTo>
                    <a:pt x="46" y="132"/>
                  </a:lnTo>
                  <a:lnTo>
                    <a:pt x="48" y="130"/>
                  </a:lnTo>
                  <a:lnTo>
                    <a:pt x="48" y="132"/>
                  </a:lnTo>
                  <a:lnTo>
                    <a:pt x="47" y="134"/>
                  </a:lnTo>
                  <a:lnTo>
                    <a:pt x="47" y="135"/>
                  </a:lnTo>
                  <a:lnTo>
                    <a:pt x="52" y="142"/>
                  </a:lnTo>
                  <a:lnTo>
                    <a:pt x="55" y="146"/>
                  </a:lnTo>
                  <a:lnTo>
                    <a:pt x="58" y="147"/>
                  </a:lnTo>
                  <a:lnTo>
                    <a:pt x="61" y="146"/>
                  </a:lnTo>
                  <a:lnTo>
                    <a:pt x="63" y="144"/>
                  </a:lnTo>
                  <a:lnTo>
                    <a:pt x="64" y="143"/>
                  </a:lnTo>
                  <a:lnTo>
                    <a:pt x="66" y="141"/>
                  </a:lnTo>
                  <a:lnTo>
                    <a:pt x="68" y="139"/>
                  </a:lnTo>
                  <a:lnTo>
                    <a:pt x="73" y="138"/>
                  </a:lnTo>
                  <a:lnTo>
                    <a:pt x="76" y="136"/>
                  </a:lnTo>
                  <a:lnTo>
                    <a:pt x="78" y="134"/>
                  </a:lnTo>
                  <a:lnTo>
                    <a:pt x="85" y="134"/>
                  </a:lnTo>
                  <a:lnTo>
                    <a:pt x="97" y="134"/>
                  </a:lnTo>
                  <a:lnTo>
                    <a:pt x="103" y="134"/>
                  </a:lnTo>
                  <a:lnTo>
                    <a:pt x="105" y="135"/>
                  </a:lnTo>
                  <a:lnTo>
                    <a:pt x="108" y="134"/>
                  </a:lnTo>
                  <a:lnTo>
                    <a:pt x="110" y="133"/>
                  </a:lnTo>
                  <a:lnTo>
                    <a:pt x="111" y="133"/>
                  </a:lnTo>
                  <a:lnTo>
                    <a:pt x="113" y="133"/>
                  </a:lnTo>
                  <a:lnTo>
                    <a:pt x="114" y="134"/>
                  </a:lnTo>
                  <a:lnTo>
                    <a:pt x="115" y="134"/>
                  </a:lnTo>
                  <a:lnTo>
                    <a:pt x="117" y="132"/>
                  </a:lnTo>
                  <a:lnTo>
                    <a:pt x="120" y="125"/>
                  </a:lnTo>
                  <a:lnTo>
                    <a:pt x="123" y="122"/>
                  </a:lnTo>
                  <a:lnTo>
                    <a:pt x="125" y="121"/>
                  </a:lnTo>
                  <a:lnTo>
                    <a:pt x="132" y="119"/>
                  </a:lnTo>
                  <a:lnTo>
                    <a:pt x="133" y="118"/>
                  </a:lnTo>
                  <a:lnTo>
                    <a:pt x="134" y="119"/>
                  </a:lnTo>
                  <a:lnTo>
                    <a:pt x="135" y="119"/>
                  </a:lnTo>
                  <a:lnTo>
                    <a:pt x="136" y="119"/>
                  </a:lnTo>
                  <a:lnTo>
                    <a:pt x="136" y="118"/>
                  </a:lnTo>
                  <a:lnTo>
                    <a:pt x="136" y="116"/>
                  </a:lnTo>
                  <a:lnTo>
                    <a:pt x="135" y="115"/>
                  </a:lnTo>
                  <a:lnTo>
                    <a:pt x="136" y="113"/>
                  </a:lnTo>
                  <a:lnTo>
                    <a:pt x="138" y="108"/>
                  </a:lnTo>
                  <a:lnTo>
                    <a:pt x="139" y="107"/>
                  </a:lnTo>
                  <a:lnTo>
                    <a:pt x="141" y="105"/>
                  </a:lnTo>
                  <a:lnTo>
                    <a:pt x="144" y="101"/>
                  </a:lnTo>
                  <a:lnTo>
                    <a:pt x="151" y="97"/>
                  </a:lnTo>
                  <a:lnTo>
                    <a:pt x="152" y="97"/>
                  </a:lnTo>
                  <a:lnTo>
                    <a:pt x="152" y="96"/>
                  </a:lnTo>
                  <a:lnTo>
                    <a:pt x="151" y="95"/>
                  </a:lnTo>
                  <a:lnTo>
                    <a:pt x="148" y="93"/>
                  </a:lnTo>
                  <a:lnTo>
                    <a:pt x="145" y="88"/>
                  </a:lnTo>
                  <a:lnTo>
                    <a:pt x="145" y="86"/>
                  </a:lnTo>
                  <a:lnTo>
                    <a:pt x="145" y="83"/>
                  </a:lnTo>
                  <a:lnTo>
                    <a:pt x="146" y="79"/>
                  </a:lnTo>
                  <a:lnTo>
                    <a:pt x="148" y="74"/>
                  </a:lnTo>
                  <a:lnTo>
                    <a:pt x="161" y="58"/>
                  </a:lnTo>
                  <a:lnTo>
                    <a:pt x="162" y="57"/>
                  </a:lnTo>
                  <a:lnTo>
                    <a:pt x="163" y="55"/>
                  </a:lnTo>
                  <a:lnTo>
                    <a:pt x="166" y="53"/>
                  </a:lnTo>
                  <a:lnTo>
                    <a:pt x="172" y="51"/>
                  </a:lnTo>
                  <a:lnTo>
                    <a:pt x="183" y="48"/>
                  </a:lnTo>
                  <a:lnTo>
                    <a:pt x="187" y="44"/>
                  </a:lnTo>
                  <a:lnTo>
                    <a:pt x="191" y="42"/>
                  </a:lnTo>
                  <a:lnTo>
                    <a:pt x="194" y="41"/>
                  </a:lnTo>
                  <a:lnTo>
                    <a:pt x="199" y="39"/>
                  </a:lnTo>
                  <a:lnTo>
                    <a:pt x="200" y="36"/>
                  </a:lnTo>
                  <a:lnTo>
                    <a:pt x="199" y="34"/>
                  </a:lnTo>
                  <a:lnTo>
                    <a:pt x="199" y="31"/>
                  </a:lnTo>
                  <a:lnTo>
                    <a:pt x="199" y="30"/>
                  </a:lnTo>
                  <a:lnTo>
                    <a:pt x="201" y="29"/>
                  </a:lnTo>
                  <a:lnTo>
                    <a:pt x="202" y="28"/>
                  </a:lnTo>
                  <a:lnTo>
                    <a:pt x="201" y="28"/>
                  </a:lnTo>
                  <a:lnTo>
                    <a:pt x="200" y="26"/>
                  </a:lnTo>
                  <a:lnTo>
                    <a:pt x="193" y="28"/>
                  </a:lnTo>
                  <a:lnTo>
                    <a:pt x="188" y="28"/>
                  </a:lnTo>
                  <a:lnTo>
                    <a:pt x="184" y="28"/>
                  </a:lnTo>
                  <a:close/>
                </a:path>
              </a:pathLst>
            </a:custGeom>
            <a:solidFill>
              <a:srgbClr val="FF0000"/>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6" name="Freeform 4959"/>
            <p:cNvSpPr>
              <a:spLocks/>
            </p:cNvSpPr>
            <p:nvPr/>
          </p:nvSpPr>
          <p:spPr bwMode="auto">
            <a:xfrm>
              <a:off x="3156" y="1911"/>
              <a:ext cx="48" cy="35"/>
            </a:xfrm>
            <a:custGeom>
              <a:avLst/>
              <a:gdLst>
                <a:gd name="T0" fmla="*/ 2 w 61"/>
                <a:gd name="T1" fmla="*/ 2 h 42"/>
                <a:gd name="T2" fmla="*/ 2 w 61"/>
                <a:gd name="T3" fmla="*/ 2 h 42"/>
                <a:gd name="T4" fmla="*/ 2 w 61"/>
                <a:gd name="T5" fmla="*/ 2 h 42"/>
                <a:gd name="T6" fmla="*/ 2 w 61"/>
                <a:gd name="T7" fmla="*/ 2 h 42"/>
                <a:gd name="T8" fmla="*/ 2 w 61"/>
                <a:gd name="T9" fmla="*/ 3 h 42"/>
                <a:gd name="T10" fmla="*/ 2 w 61"/>
                <a:gd name="T11" fmla="*/ 3 h 42"/>
                <a:gd name="T12" fmla="*/ 2 w 61"/>
                <a:gd name="T13" fmla="*/ 4 h 42"/>
                <a:gd name="T14" fmla="*/ 2 w 61"/>
                <a:gd name="T15" fmla="*/ 4 h 42"/>
                <a:gd name="T16" fmla="*/ 2 w 61"/>
                <a:gd name="T17" fmla="*/ 4 h 42"/>
                <a:gd name="T18" fmla="*/ 2 w 61"/>
                <a:gd name="T19" fmla="*/ 4 h 42"/>
                <a:gd name="T20" fmla="*/ 2 w 61"/>
                <a:gd name="T21" fmla="*/ 4 h 42"/>
                <a:gd name="T22" fmla="*/ 2 w 61"/>
                <a:gd name="T23" fmla="*/ 5 h 42"/>
                <a:gd name="T24" fmla="*/ 2 w 61"/>
                <a:gd name="T25" fmla="*/ 5 h 42"/>
                <a:gd name="T26" fmla="*/ 2 w 61"/>
                <a:gd name="T27" fmla="*/ 5 h 42"/>
                <a:gd name="T28" fmla="*/ 3 w 61"/>
                <a:gd name="T29" fmla="*/ 4 h 42"/>
                <a:gd name="T30" fmla="*/ 3 w 61"/>
                <a:gd name="T31" fmla="*/ 5 h 42"/>
                <a:gd name="T32" fmla="*/ 3 w 61"/>
                <a:gd name="T33" fmla="*/ 6 h 42"/>
                <a:gd name="T34" fmla="*/ 3 w 61"/>
                <a:gd name="T35" fmla="*/ 6 h 42"/>
                <a:gd name="T36" fmla="*/ 3 w 61"/>
                <a:gd name="T37" fmla="*/ 6 h 42"/>
                <a:gd name="T38" fmla="*/ 4 w 61"/>
                <a:gd name="T39" fmla="*/ 6 h 42"/>
                <a:gd name="T40" fmla="*/ 4 w 61"/>
                <a:gd name="T41" fmla="*/ 6 h 42"/>
                <a:gd name="T42" fmla="*/ 4 w 61"/>
                <a:gd name="T43" fmla="*/ 6 h 42"/>
                <a:gd name="T44" fmla="*/ 4 w 61"/>
                <a:gd name="T45" fmla="*/ 6 h 42"/>
                <a:gd name="T46" fmla="*/ 4 w 61"/>
                <a:gd name="T47" fmla="*/ 6 h 42"/>
                <a:gd name="T48" fmla="*/ 4 w 61"/>
                <a:gd name="T49" fmla="*/ 5 h 42"/>
                <a:gd name="T50" fmla="*/ 4 w 61"/>
                <a:gd name="T51" fmla="*/ 5 h 42"/>
                <a:gd name="T52" fmla="*/ 4 w 61"/>
                <a:gd name="T53" fmla="*/ 5 h 42"/>
                <a:gd name="T54" fmla="*/ 4 w 61"/>
                <a:gd name="T55" fmla="*/ 4 h 42"/>
                <a:gd name="T56" fmla="*/ 4 w 61"/>
                <a:gd name="T57" fmla="*/ 4 h 42"/>
                <a:gd name="T58" fmla="*/ 5 w 61"/>
                <a:gd name="T59" fmla="*/ 4 h 42"/>
                <a:gd name="T60" fmla="*/ 5 w 61"/>
                <a:gd name="T61" fmla="*/ 4 h 42"/>
                <a:gd name="T62" fmla="*/ 4 w 61"/>
                <a:gd name="T63" fmla="*/ 2 h 42"/>
                <a:gd name="T64" fmla="*/ 4 w 61"/>
                <a:gd name="T65" fmla="*/ 2 h 42"/>
                <a:gd name="T66" fmla="*/ 4 w 61"/>
                <a:gd name="T67" fmla="*/ 2 h 42"/>
                <a:gd name="T68" fmla="*/ 4 w 61"/>
                <a:gd name="T69" fmla="*/ 2 h 42"/>
                <a:gd name="T70" fmla="*/ 4 w 61"/>
                <a:gd name="T71" fmla="*/ 2 h 42"/>
                <a:gd name="T72" fmla="*/ 4 w 61"/>
                <a:gd name="T73" fmla="*/ 2 h 42"/>
                <a:gd name="T74" fmla="*/ 4 w 61"/>
                <a:gd name="T75" fmla="*/ 2 h 42"/>
                <a:gd name="T76" fmla="*/ 4 w 61"/>
                <a:gd name="T77" fmla="*/ 2 h 42"/>
                <a:gd name="T78" fmla="*/ 4 w 61"/>
                <a:gd name="T79" fmla="*/ 2 h 42"/>
                <a:gd name="T80" fmla="*/ 4 w 61"/>
                <a:gd name="T81" fmla="*/ 2 h 42"/>
                <a:gd name="T82" fmla="*/ 4 w 61"/>
                <a:gd name="T83" fmla="*/ 2 h 42"/>
                <a:gd name="T84" fmla="*/ 4 w 61"/>
                <a:gd name="T85" fmla="*/ 2 h 42"/>
                <a:gd name="T86" fmla="*/ 3 w 61"/>
                <a:gd name="T87" fmla="*/ 2 h 42"/>
                <a:gd name="T88" fmla="*/ 3 w 61"/>
                <a:gd name="T89" fmla="*/ 2 h 42"/>
                <a:gd name="T90" fmla="*/ 3 w 61"/>
                <a:gd name="T91" fmla="*/ 2 h 42"/>
                <a:gd name="T92" fmla="*/ 3 w 61"/>
                <a:gd name="T93" fmla="*/ 2 h 42"/>
                <a:gd name="T94" fmla="*/ 3 w 61"/>
                <a:gd name="T95" fmla="*/ 1 h 42"/>
                <a:gd name="T96" fmla="*/ 3 w 61"/>
                <a:gd name="T97" fmla="*/ 1 h 42"/>
                <a:gd name="T98" fmla="*/ 2 w 61"/>
                <a:gd name="T99" fmla="*/ 1 h 42"/>
                <a:gd name="T100" fmla="*/ 2 w 61"/>
                <a:gd name="T101" fmla="*/ 1 h 42"/>
                <a:gd name="T102" fmla="*/ 2 w 61"/>
                <a:gd name="T103" fmla="*/ 1 h 42"/>
                <a:gd name="T104" fmla="*/ 2 w 61"/>
                <a:gd name="T105" fmla="*/ 2 h 42"/>
                <a:gd name="T106" fmla="*/ 2 w 61"/>
                <a:gd name="T107" fmla="*/ 2 h 42"/>
                <a:gd name="T108" fmla="*/ 2 w 61"/>
                <a:gd name="T109" fmla="*/ 2 h 42"/>
                <a:gd name="T110" fmla="*/ 2 w 61"/>
                <a:gd name="T111" fmla="*/ 2 h 42"/>
                <a:gd name="T112" fmla="*/ 2 w 61"/>
                <a:gd name="T113" fmla="*/ 2 h 42"/>
                <a:gd name="T114" fmla="*/ 2 w 61"/>
                <a:gd name="T115" fmla="*/ 2 h 42"/>
                <a:gd name="T116" fmla="*/ 2 w 61"/>
                <a:gd name="T117" fmla="*/ 2 h 42"/>
                <a:gd name="T118" fmla="*/ 2 w 61"/>
                <a:gd name="T119" fmla="*/ 2 h 42"/>
                <a:gd name="T120" fmla="*/ 2 w 61"/>
                <a:gd name="T121" fmla="*/ 2 h 42"/>
                <a:gd name="T122" fmla="*/ 0 w 61"/>
                <a:gd name="T123" fmla="*/ 2 h 42"/>
                <a:gd name="T124" fmla="*/ 2 w 61"/>
                <a:gd name="T125" fmla="*/ 2 h 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
                <a:gd name="T190" fmla="*/ 0 h 42"/>
                <a:gd name="T191" fmla="*/ 61 w 61"/>
                <a:gd name="T192" fmla="*/ 42 h 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 h="42">
                  <a:moveTo>
                    <a:pt x="2" y="13"/>
                  </a:moveTo>
                  <a:lnTo>
                    <a:pt x="2" y="13"/>
                  </a:lnTo>
                  <a:lnTo>
                    <a:pt x="5" y="17"/>
                  </a:lnTo>
                  <a:lnTo>
                    <a:pt x="7" y="17"/>
                  </a:lnTo>
                  <a:lnTo>
                    <a:pt x="9" y="15"/>
                  </a:lnTo>
                  <a:lnTo>
                    <a:pt x="11" y="16"/>
                  </a:lnTo>
                  <a:lnTo>
                    <a:pt x="12" y="17"/>
                  </a:lnTo>
                  <a:lnTo>
                    <a:pt x="13" y="19"/>
                  </a:lnTo>
                  <a:lnTo>
                    <a:pt x="13" y="20"/>
                  </a:lnTo>
                  <a:lnTo>
                    <a:pt x="15" y="21"/>
                  </a:lnTo>
                  <a:lnTo>
                    <a:pt x="17" y="21"/>
                  </a:lnTo>
                  <a:lnTo>
                    <a:pt x="18" y="21"/>
                  </a:lnTo>
                  <a:lnTo>
                    <a:pt x="18" y="22"/>
                  </a:lnTo>
                  <a:lnTo>
                    <a:pt x="19" y="25"/>
                  </a:lnTo>
                  <a:lnTo>
                    <a:pt x="19" y="26"/>
                  </a:lnTo>
                  <a:lnTo>
                    <a:pt x="19" y="25"/>
                  </a:lnTo>
                  <a:lnTo>
                    <a:pt x="24" y="25"/>
                  </a:lnTo>
                  <a:lnTo>
                    <a:pt x="25" y="25"/>
                  </a:lnTo>
                  <a:lnTo>
                    <a:pt x="27" y="27"/>
                  </a:lnTo>
                  <a:lnTo>
                    <a:pt x="27" y="28"/>
                  </a:lnTo>
                  <a:lnTo>
                    <a:pt x="26" y="31"/>
                  </a:lnTo>
                  <a:lnTo>
                    <a:pt x="26" y="32"/>
                  </a:lnTo>
                  <a:lnTo>
                    <a:pt x="27" y="32"/>
                  </a:lnTo>
                  <a:lnTo>
                    <a:pt x="29" y="33"/>
                  </a:lnTo>
                  <a:lnTo>
                    <a:pt x="31" y="32"/>
                  </a:lnTo>
                  <a:lnTo>
                    <a:pt x="36" y="29"/>
                  </a:lnTo>
                  <a:lnTo>
                    <a:pt x="37" y="29"/>
                  </a:lnTo>
                  <a:lnTo>
                    <a:pt x="37" y="30"/>
                  </a:lnTo>
                  <a:lnTo>
                    <a:pt x="37" y="33"/>
                  </a:lnTo>
                  <a:lnTo>
                    <a:pt x="38" y="35"/>
                  </a:lnTo>
                  <a:lnTo>
                    <a:pt x="38" y="36"/>
                  </a:lnTo>
                  <a:lnTo>
                    <a:pt x="39" y="36"/>
                  </a:lnTo>
                  <a:lnTo>
                    <a:pt x="40" y="36"/>
                  </a:lnTo>
                  <a:lnTo>
                    <a:pt x="45" y="40"/>
                  </a:lnTo>
                  <a:lnTo>
                    <a:pt x="46" y="40"/>
                  </a:lnTo>
                  <a:lnTo>
                    <a:pt x="47" y="42"/>
                  </a:lnTo>
                  <a:lnTo>
                    <a:pt x="49" y="42"/>
                  </a:lnTo>
                  <a:lnTo>
                    <a:pt x="52" y="42"/>
                  </a:lnTo>
                  <a:lnTo>
                    <a:pt x="53" y="42"/>
                  </a:lnTo>
                  <a:lnTo>
                    <a:pt x="53" y="41"/>
                  </a:lnTo>
                  <a:lnTo>
                    <a:pt x="54" y="40"/>
                  </a:lnTo>
                  <a:lnTo>
                    <a:pt x="54" y="37"/>
                  </a:lnTo>
                  <a:lnTo>
                    <a:pt x="52" y="35"/>
                  </a:lnTo>
                  <a:lnTo>
                    <a:pt x="52" y="34"/>
                  </a:lnTo>
                  <a:lnTo>
                    <a:pt x="53" y="33"/>
                  </a:lnTo>
                  <a:lnTo>
                    <a:pt x="54" y="30"/>
                  </a:lnTo>
                  <a:lnTo>
                    <a:pt x="55" y="29"/>
                  </a:lnTo>
                  <a:lnTo>
                    <a:pt x="56" y="28"/>
                  </a:lnTo>
                  <a:lnTo>
                    <a:pt x="58" y="29"/>
                  </a:lnTo>
                  <a:lnTo>
                    <a:pt x="61" y="26"/>
                  </a:lnTo>
                  <a:lnTo>
                    <a:pt x="61" y="25"/>
                  </a:lnTo>
                  <a:lnTo>
                    <a:pt x="60" y="20"/>
                  </a:lnTo>
                  <a:lnTo>
                    <a:pt x="56" y="16"/>
                  </a:lnTo>
                  <a:lnTo>
                    <a:pt x="55" y="16"/>
                  </a:lnTo>
                  <a:lnTo>
                    <a:pt x="53" y="16"/>
                  </a:lnTo>
                  <a:lnTo>
                    <a:pt x="51" y="16"/>
                  </a:lnTo>
                  <a:lnTo>
                    <a:pt x="51" y="15"/>
                  </a:lnTo>
                  <a:lnTo>
                    <a:pt x="51" y="14"/>
                  </a:lnTo>
                  <a:lnTo>
                    <a:pt x="51" y="13"/>
                  </a:lnTo>
                  <a:lnTo>
                    <a:pt x="52" y="12"/>
                  </a:lnTo>
                  <a:lnTo>
                    <a:pt x="52" y="11"/>
                  </a:lnTo>
                  <a:lnTo>
                    <a:pt x="52" y="9"/>
                  </a:lnTo>
                  <a:lnTo>
                    <a:pt x="53" y="9"/>
                  </a:lnTo>
                  <a:lnTo>
                    <a:pt x="53" y="8"/>
                  </a:lnTo>
                  <a:lnTo>
                    <a:pt x="53" y="7"/>
                  </a:lnTo>
                  <a:lnTo>
                    <a:pt x="52" y="6"/>
                  </a:lnTo>
                  <a:lnTo>
                    <a:pt x="50" y="6"/>
                  </a:lnTo>
                  <a:lnTo>
                    <a:pt x="49" y="4"/>
                  </a:lnTo>
                  <a:lnTo>
                    <a:pt x="47" y="4"/>
                  </a:lnTo>
                  <a:lnTo>
                    <a:pt x="47" y="5"/>
                  </a:lnTo>
                  <a:lnTo>
                    <a:pt x="46" y="5"/>
                  </a:lnTo>
                  <a:lnTo>
                    <a:pt x="44" y="5"/>
                  </a:lnTo>
                  <a:lnTo>
                    <a:pt x="43" y="5"/>
                  </a:lnTo>
                  <a:lnTo>
                    <a:pt x="43" y="4"/>
                  </a:lnTo>
                  <a:lnTo>
                    <a:pt x="42" y="3"/>
                  </a:lnTo>
                  <a:lnTo>
                    <a:pt x="41" y="3"/>
                  </a:lnTo>
                  <a:lnTo>
                    <a:pt x="41" y="2"/>
                  </a:lnTo>
                  <a:lnTo>
                    <a:pt x="41" y="1"/>
                  </a:lnTo>
                  <a:lnTo>
                    <a:pt x="39" y="1"/>
                  </a:lnTo>
                  <a:lnTo>
                    <a:pt x="37" y="0"/>
                  </a:lnTo>
                  <a:lnTo>
                    <a:pt x="36" y="1"/>
                  </a:lnTo>
                  <a:lnTo>
                    <a:pt x="35" y="1"/>
                  </a:lnTo>
                  <a:lnTo>
                    <a:pt x="33" y="1"/>
                  </a:lnTo>
                  <a:lnTo>
                    <a:pt x="31" y="1"/>
                  </a:lnTo>
                  <a:lnTo>
                    <a:pt x="30" y="2"/>
                  </a:lnTo>
                  <a:lnTo>
                    <a:pt x="29" y="2"/>
                  </a:lnTo>
                  <a:lnTo>
                    <a:pt x="29" y="3"/>
                  </a:lnTo>
                  <a:lnTo>
                    <a:pt x="28" y="3"/>
                  </a:lnTo>
                  <a:lnTo>
                    <a:pt x="27" y="3"/>
                  </a:lnTo>
                  <a:lnTo>
                    <a:pt x="26" y="4"/>
                  </a:lnTo>
                  <a:lnTo>
                    <a:pt x="24" y="5"/>
                  </a:lnTo>
                  <a:lnTo>
                    <a:pt x="22" y="6"/>
                  </a:lnTo>
                  <a:lnTo>
                    <a:pt x="19" y="5"/>
                  </a:lnTo>
                  <a:lnTo>
                    <a:pt x="17" y="4"/>
                  </a:lnTo>
                  <a:lnTo>
                    <a:pt x="15" y="5"/>
                  </a:lnTo>
                  <a:lnTo>
                    <a:pt x="14" y="5"/>
                  </a:lnTo>
                  <a:lnTo>
                    <a:pt x="14" y="4"/>
                  </a:lnTo>
                  <a:lnTo>
                    <a:pt x="14" y="3"/>
                  </a:lnTo>
                  <a:lnTo>
                    <a:pt x="11" y="4"/>
                  </a:lnTo>
                  <a:lnTo>
                    <a:pt x="0" y="8"/>
                  </a:lnTo>
                  <a:lnTo>
                    <a:pt x="1" y="12"/>
                  </a:lnTo>
                  <a:lnTo>
                    <a:pt x="2" y="1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7" name="Freeform 4960"/>
            <p:cNvSpPr>
              <a:spLocks/>
            </p:cNvSpPr>
            <p:nvPr/>
          </p:nvSpPr>
          <p:spPr bwMode="auto">
            <a:xfrm>
              <a:off x="3198" y="1934"/>
              <a:ext cx="9" cy="13"/>
            </a:xfrm>
            <a:custGeom>
              <a:avLst/>
              <a:gdLst>
                <a:gd name="T0" fmla="*/ 2 w 12"/>
                <a:gd name="T1" fmla="*/ 3 h 15"/>
                <a:gd name="T2" fmla="*/ 2 w 12"/>
                <a:gd name="T3" fmla="*/ 3 h 15"/>
                <a:gd name="T4" fmla="*/ 2 w 12"/>
                <a:gd name="T5" fmla="*/ 3 h 15"/>
                <a:gd name="T6" fmla="*/ 2 w 12"/>
                <a:gd name="T7" fmla="*/ 3 h 15"/>
                <a:gd name="T8" fmla="*/ 2 w 12"/>
                <a:gd name="T9" fmla="*/ 3 h 15"/>
                <a:gd name="T10" fmla="*/ 2 w 12"/>
                <a:gd name="T11" fmla="*/ 3 h 15"/>
                <a:gd name="T12" fmla="*/ 2 w 12"/>
                <a:gd name="T13" fmla="*/ 3 h 15"/>
                <a:gd name="T14" fmla="*/ 2 w 12"/>
                <a:gd name="T15" fmla="*/ 3 h 15"/>
                <a:gd name="T16" fmla="*/ 2 w 12"/>
                <a:gd name="T17" fmla="*/ 3 h 15"/>
                <a:gd name="T18" fmla="*/ 2 w 12"/>
                <a:gd name="T19" fmla="*/ 3 h 15"/>
                <a:gd name="T20" fmla="*/ 2 w 12"/>
                <a:gd name="T21" fmla="*/ 3 h 15"/>
                <a:gd name="T22" fmla="*/ 2 w 12"/>
                <a:gd name="T23" fmla="*/ 3 h 15"/>
                <a:gd name="T24" fmla="*/ 2 w 12"/>
                <a:gd name="T25" fmla="*/ 3 h 15"/>
                <a:gd name="T26" fmla="*/ 2 w 12"/>
                <a:gd name="T27" fmla="*/ 3 h 15"/>
                <a:gd name="T28" fmla="*/ 2 w 12"/>
                <a:gd name="T29" fmla="*/ 3 h 15"/>
                <a:gd name="T30" fmla="*/ 2 w 12"/>
                <a:gd name="T31" fmla="*/ 1 h 15"/>
                <a:gd name="T32" fmla="*/ 2 w 12"/>
                <a:gd name="T33" fmla="*/ 1 h 15"/>
                <a:gd name="T34" fmla="*/ 2 w 12"/>
                <a:gd name="T35" fmla="*/ 0 h 15"/>
                <a:gd name="T36" fmla="*/ 2 w 12"/>
                <a:gd name="T37" fmla="*/ 0 h 15"/>
                <a:gd name="T38" fmla="*/ 2 w 12"/>
                <a:gd name="T39" fmla="*/ 1 h 15"/>
                <a:gd name="T40" fmla="*/ 2 w 12"/>
                <a:gd name="T41" fmla="*/ 2 h 15"/>
                <a:gd name="T42" fmla="*/ 2 w 12"/>
                <a:gd name="T43" fmla="*/ 2 h 15"/>
                <a:gd name="T44" fmla="*/ 1 w 12"/>
                <a:gd name="T45" fmla="*/ 3 h 15"/>
                <a:gd name="T46" fmla="*/ 1 w 12"/>
                <a:gd name="T47" fmla="*/ 3 h 15"/>
                <a:gd name="T48" fmla="*/ 0 w 12"/>
                <a:gd name="T49" fmla="*/ 3 h 15"/>
                <a:gd name="T50" fmla="*/ 0 w 12"/>
                <a:gd name="T51" fmla="*/ 3 h 15"/>
                <a:gd name="T52" fmla="*/ 0 w 12"/>
                <a:gd name="T53" fmla="*/ 3 h 15"/>
                <a:gd name="T54" fmla="*/ 0 w 12"/>
                <a:gd name="T55" fmla="*/ 3 h 15"/>
                <a:gd name="T56" fmla="*/ 0 w 12"/>
                <a:gd name="T57" fmla="*/ 3 h 15"/>
                <a:gd name="T58" fmla="*/ 2 w 12"/>
                <a:gd name="T59" fmla="*/ 3 h 15"/>
                <a:gd name="T60" fmla="*/ 2 w 12"/>
                <a:gd name="T61" fmla="*/ 3 h 15"/>
                <a:gd name="T62" fmla="*/ 2 w 12"/>
                <a:gd name="T63" fmla="*/ 3 h 15"/>
                <a:gd name="T64" fmla="*/ 2 w 12"/>
                <a:gd name="T65" fmla="*/ 3 h 15"/>
                <a:gd name="T66" fmla="*/ 1 w 12"/>
                <a:gd name="T67" fmla="*/ 3 h 15"/>
                <a:gd name="T68" fmla="*/ 1 w 12"/>
                <a:gd name="T69" fmla="*/ 3 h 15"/>
                <a:gd name="T70" fmla="*/ 1 w 12"/>
                <a:gd name="T71" fmla="*/ 3 h 15"/>
                <a:gd name="T72" fmla="*/ 2 w 12"/>
                <a:gd name="T73" fmla="*/ 3 h 15"/>
                <a:gd name="T74" fmla="*/ 2 w 12"/>
                <a:gd name="T75" fmla="*/ 3 h 15"/>
                <a:gd name="T76" fmla="*/ 2 w 12"/>
                <a:gd name="T77" fmla="*/ 3 h 15"/>
                <a:gd name="T78" fmla="*/ 2 w 12"/>
                <a:gd name="T79" fmla="*/ 3 h 15"/>
                <a:gd name="T80" fmla="*/ 2 w 12"/>
                <a:gd name="T81" fmla="*/ 3 h 15"/>
                <a:gd name="T82" fmla="*/ 2 w 12"/>
                <a:gd name="T83" fmla="*/ 3 h 15"/>
                <a:gd name="T84" fmla="*/ 2 w 12"/>
                <a:gd name="T85" fmla="*/ 3 h 15"/>
                <a:gd name="T86" fmla="*/ 2 w 12"/>
                <a:gd name="T87" fmla="*/ 3 h 15"/>
                <a:gd name="T88" fmla="*/ 2 w 12"/>
                <a:gd name="T89" fmla="*/ 3 h 15"/>
                <a:gd name="T90" fmla="*/ 2 w 12"/>
                <a:gd name="T91" fmla="*/ 3 h 15"/>
                <a:gd name="T92" fmla="*/ 2 w 12"/>
                <a:gd name="T93" fmla="*/ 3 h 15"/>
                <a:gd name="T94" fmla="*/ 2 w 12"/>
                <a:gd name="T95" fmla="*/ 3 h 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
                <a:gd name="T145" fmla="*/ 0 h 15"/>
                <a:gd name="T146" fmla="*/ 12 w 12"/>
                <a:gd name="T147" fmla="*/ 15 h 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 h="15">
                  <a:moveTo>
                    <a:pt x="9" y="13"/>
                  </a:moveTo>
                  <a:lnTo>
                    <a:pt x="9" y="13"/>
                  </a:lnTo>
                  <a:lnTo>
                    <a:pt x="11" y="12"/>
                  </a:lnTo>
                  <a:lnTo>
                    <a:pt x="12" y="9"/>
                  </a:lnTo>
                  <a:lnTo>
                    <a:pt x="12" y="8"/>
                  </a:lnTo>
                  <a:lnTo>
                    <a:pt x="11" y="7"/>
                  </a:lnTo>
                  <a:lnTo>
                    <a:pt x="7" y="5"/>
                  </a:lnTo>
                  <a:lnTo>
                    <a:pt x="6" y="3"/>
                  </a:lnTo>
                  <a:lnTo>
                    <a:pt x="6" y="1"/>
                  </a:lnTo>
                  <a:lnTo>
                    <a:pt x="4" y="0"/>
                  </a:lnTo>
                  <a:lnTo>
                    <a:pt x="3" y="1"/>
                  </a:lnTo>
                  <a:lnTo>
                    <a:pt x="2" y="2"/>
                  </a:lnTo>
                  <a:lnTo>
                    <a:pt x="1" y="5"/>
                  </a:lnTo>
                  <a:lnTo>
                    <a:pt x="0" y="6"/>
                  </a:lnTo>
                  <a:lnTo>
                    <a:pt x="0" y="7"/>
                  </a:lnTo>
                  <a:lnTo>
                    <a:pt x="2" y="9"/>
                  </a:lnTo>
                  <a:lnTo>
                    <a:pt x="2" y="12"/>
                  </a:lnTo>
                  <a:lnTo>
                    <a:pt x="1" y="13"/>
                  </a:lnTo>
                  <a:lnTo>
                    <a:pt x="1" y="14"/>
                  </a:lnTo>
                  <a:lnTo>
                    <a:pt x="2" y="14"/>
                  </a:lnTo>
                  <a:lnTo>
                    <a:pt x="3" y="15"/>
                  </a:lnTo>
                  <a:lnTo>
                    <a:pt x="7" y="14"/>
                  </a:lnTo>
                  <a:lnTo>
                    <a:pt x="8" y="14"/>
                  </a:lnTo>
                  <a:lnTo>
                    <a:pt x="9" y="15"/>
                  </a:lnTo>
                  <a:lnTo>
                    <a:pt x="9" y="1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8" name="Freeform 4961"/>
            <p:cNvSpPr>
              <a:spLocks/>
            </p:cNvSpPr>
            <p:nvPr/>
          </p:nvSpPr>
          <p:spPr bwMode="auto">
            <a:xfrm>
              <a:off x="3292" y="1855"/>
              <a:ext cx="8" cy="8"/>
            </a:xfrm>
            <a:custGeom>
              <a:avLst/>
              <a:gdLst>
                <a:gd name="T0" fmla="*/ 2 w 10"/>
                <a:gd name="T1" fmla="*/ 2 h 10"/>
                <a:gd name="T2" fmla="*/ 2 w 10"/>
                <a:gd name="T3" fmla="*/ 2 h 10"/>
                <a:gd name="T4" fmla="*/ 2 w 10"/>
                <a:gd name="T5" fmla="*/ 2 h 10"/>
                <a:gd name="T6" fmla="*/ 2 w 10"/>
                <a:gd name="T7" fmla="*/ 2 h 10"/>
                <a:gd name="T8" fmla="*/ 2 w 10"/>
                <a:gd name="T9" fmla="*/ 2 h 10"/>
                <a:gd name="T10" fmla="*/ 2 w 10"/>
                <a:gd name="T11" fmla="*/ 2 h 10"/>
                <a:gd name="T12" fmla="*/ 2 w 10"/>
                <a:gd name="T13" fmla="*/ 2 h 10"/>
                <a:gd name="T14" fmla="*/ 2 w 10"/>
                <a:gd name="T15" fmla="*/ 2 h 10"/>
                <a:gd name="T16" fmla="*/ 2 w 10"/>
                <a:gd name="T17" fmla="*/ 2 h 10"/>
                <a:gd name="T18" fmla="*/ 2 w 10"/>
                <a:gd name="T19" fmla="*/ 2 h 10"/>
                <a:gd name="T20" fmla="*/ 2 w 10"/>
                <a:gd name="T21" fmla="*/ 2 h 10"/>
                <a:gd name="T22" fmla="*/ 2 w 10"/>
                <a:gd name="T23" fmla="*/ 2 h 10"/>
                <a:gd name="T24" fmla="*/ 2 w 10"/>
                <a:gd name="T25" fmla="*/ 2 h 10"/>
                <a:gd name="T26" fmla="*/ 2 w 10"/>
                <a:gd name="T27" fmla="*/ 2 h 10"/>
                <a:gd name="T28" fmla="*/ 2 w 10"/>
                <a:gd name="T29" fmla="*/ 2 h 10"/>
                <a:gd name="T30" fmla="*/ 2 w 10"/>
                <a:gd name="T31" fmla="*/ 2 h 10"/>
                <a:gd name="T32" fmla="*/ 2 w 10"/>
                <a:gd name="T33" fmla="*/ 2 h 10"/>
                <a:gd name="T34" fmla="*/ 2 w 10"/>
                <a:gd name="T35" fmla="*/ 2 h 10"/>
                <a:gd name="T36" fmla="*/ 2 w 10"/>
                <a:gd name="T37" fmla="*/ 2 h 10"/>
                <a:gd name="T38" fmla="*/ 2 w 10"/>
                <a:gd name="T39" fmla="*/ 2 h 10"/>
                <a:gd name="T40" fmla="*/ 2 w 10"/>
                <a:gd name="T41" fmla="*/ 2 h 10"/>
                <a:gd name="T42" fmla="*/ 2 w 10"/>
                <a:gd name="T43" fmla="*/ 2 h 10"/>
                <a:gd name="T44" fmla="*/ 2 w 10"/>
                <a:gd name="T45" fmla="*/ 1 h 10"/>
                <a:gd name="T46" fmla="*/ 2 w 10"/>
                <a:gd name="T47" fmla="*/ 1 h 10"/>
                <a:gd name="T48" fmla="*/ 2 w 10"/>
                <a:gd name="T49" fmla="*/ 0 h 10"/>
                <a:gd name="T50" fmla="*/ 2 w 10"/>
                <a:gd name="T51" fmla="*/ 1 h 10"/>
                <a:gd name="T52" fmla="*/ 2 w 10"/>
                <a:gd name="T53" fmla="*/ 1 h 10"/>
                <a:gd name="T54" fmla="*/ 2 w 10"/>
                <a:gd name="T55" fmla="*/ 1 h 10"/>
                <a:gd name="T56" fmla="*/ 2 w 10"/>
                <a:gd name="T57" fmla="*/ 2 h 10"/>
                <a:gd name="T58" fmla="*/ 2 w 10"/>
                <a:gd name="T59" fmla="*/ 2 h 10"/>
                <a:gd name="T60" fmla="*/ 2 w 10"/>
                <a:gd name="T61" fmla="*/ 2 h 10"/>
                <a:gd name="T62" fmla="*/ 2 w 10"/>
                <a:gd name="T63" fmla="*/ 2 h 10"/>
                <a:gd name="T64" fmla="*/ 1 w 10"/>
                <a:gd name="T65" fmla="*/ 2 h 10"/>
                <a:gd name="T66" fmla="*/ 1 w 10"/>
                <a:gd name="T67" fmla="*/ 2 h 10"/>
                <a:gd name="T68" fmla="*/ 0 w 10"/>
                <a:gd name="T69" fmla="*/ 2 h 10"/>
                <a:gd name="T70" fmla="*/ 0 w 10"/>
                <a:gd name="T71" fmla="*/ 2 h 10"/>
                <a:gd name="T72" fmla="*/ 0 w 10"/>
                <a:gd name="T73" fmla="*/ 2 h 10"/>
                <a:gd name="T74" fmla="*/ 0 w 10"/>
                <a:gd name="T75" fmla="*/ 2 h 10"/>
                <a:gd name="T76" fmla="*/ 0 w 10"/>
                <a:gd name="T77" fmla="*/ 2 h 10"/>
                <a:gd name="T78" fmla="*/ 1 w 10"/>
                <a:gd name="T79" fmla="*/ 2 h 10"/>
                <a:gd name="T80" fmla="*/ 2 w 10"/>
                <a:gd name="T81" fmla="*/ 2 h 10"/>
                <a:gd name="T82" fmla="*/ 2 w 10"/>
                <a:gd name="T83" fmla="*/ 2 h 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
                <a:gd name="T127" fmla="*/ 0 h 10"/>
                <a:gd name="T128" fmla="*/ 10 w 10"/>
                <a:gd name="T129" fmla="*/ 10 h 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 h="10">
                  <a:moveTo>
                    <a:pt x="4" y="10"/>
                  </a:moveTo>
                  <a:lnTo>
                    <a:pt x="4" y="10"/>
                  </a:lnTo>
                  <a:lnTo>
                    <a:pt x="5" y="10"/>
                  </a:lnTo>
                  <a:lnTo>
                    <a:pt x="6" y="8"/>
                  </a:lnTo>
                  <a:lnTo>
                    <a:pt x="7" y="7"/>
                  </a:lnTo>
                  <a:lnTo>
                    <a:pt x="8" y="7"/>
                  </a:lnTo>
                  <a:lnTo>
                    <a:pt x="10" y="8"/>
                  </a:lnTo>
                  <a:lnTo>
                    <a:pt x="10" y="7"/>
                  </a:lnTo>
                  <a:lnTo>
                    <a:pt x="8" y="6"/>
                  </a:lnTo>
                  <a:lnTo>
                    <a:pt x="7" y="5"/>
                  </a:lnTo>
                  <a:lnTo>
                    <a:pt x="8" y="4"/>
                  </a:lnTo>
                  <a:lnTo>
                    <a:pt x="9" y="4"/>
                  </a:lnTo>
                  <a:lnTo>
                    <a:pt x="9" y="3"/>
                  </a:lnTo>
                  <a:lnTo>
                    <a:pt x="8" y="3"/>
                  </a:lnTo>
                  <a:lnTo>
                    <a:pt x="6" y="3"/>
                  </a:lnTo>
                  <a:lnTo>
                    <a:pt x="5" y="2"/>
                  </a:lnTo>
                  <a:lnTo>
                    <a:pt x="6" y="1"/>
                  </a:lnTo>
                  <a:lnTo>
                    <a:pt x="5" y="0"/>
                  </a:lnTo>
                  <a:lnTo>
                    <a:pt x="2" y="1"/>
                  </a:lnTo>
                  <a:lnTo>
                    <a:pt x="4" y="2"/>
                  </a:lnTo>
                  <a:lnTo>
                    <a:pt x="5" y="3"/>
                  </a:lnTo>
                  <a:lnTo>
                    <a:pt x="4" y="3"/>
                  </a:lnTo>
                  <a:lnTo>
                    <a:pt x="1" y="3"/>
                  </a:lnTo>
                  <a:lnTo>
                    <a:pt x="0" y="3"/>
                  </a:lnTo>
                  <a:lnTo>
                    <a:pt x="0" y="4"/>
                  </a:lnTo>
                  <a:lnTo>
                    <a:pt x="0" y="6"/>
                  </a:lnTo>
                  <a:lnTo>
                    <a:pt x="1" y="7"/>
                  </a:lnTo>
                  <a:lnTo>
                    <a:pt x="4"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39" name="Freeform 4962"/>
            <p:cNvSpPr>
              <a:spLocks/>
            </p:cNvSpPr>
            <p:nvPr/>
          </p:nvSpPr>
          <p:spPr bwMode="auto">
            <a:xfrm>
              <a:off x="3199" y="1849"/>
              <a:ext cx="117" cy="134"/>
            </a:xfrm>
            <a:custGeom>
              <a:avLst/>
              <a:gdLst>
                <a:gd name="T0" fmla="*/ 2 w 146"/>
                <a:gd name="T1" fmla="*/ 13 h 164"/>
                <a:gd name="T2" fmla="*/ 2 w 146"/>
                <a:gd name="T3" fmla="*/ 13 h 164"/>
                <a:gd name="T4" fmla="*/ 2 w 146"/>
                <a:gd name="T5" fmla="*/ 13 h 164"/>
                <a:gd name="T6" fmla="*/ 3 w 146"/>
                <a:gd name="T7" fmla="*/ 13 h 164"/>
                <a:gd name="T8" fmla="*/ 2 w 146"/>
                <a:gd name="T9" fmla="*/ 16 h 164"/>
                <a:gd name="T10" fmla="*/ 2 w 146"/>
                <a:gd name="T11" fmla="*/ 16 h 164"/>
                <a:gd name="T12" fmla="*/ 4 w 146"/>
                <a:gd name="T13" fmla="*/ 16 h 164"/>
                <a:gd name="T14" fmla="*/ 4 w 146"/>
                <a:gd name="T15" fmla="*/ 16 h 164"/>
                <a:gd name="T16" fmla="*/ 4 w 146"/>
                <a:gd name="T17" fmla="*/ 16 h 164"/>
                <a:gd name="T18" fmla="*/ 6 w 146"/>
                <a:gd name="T19" fmla="*/ 16 h 164"/>
                <a:gd name="T20" fmla="*/ 6 w 146"/>
                <a:gd name="T21" fmla="*/ 17 h 164"/>
                <a:gd name="T22" fmla="*/ 7 w 146"/>
                <a:gd name="T23" fmla="*/ 17 h 164"/>
                <a:gd name="T24" fmla="*/ 8 w 146"/>
                <a:gd name="T25" fmla="*/ 16 h 164"/>
                <a:gd name="T26" fmla="*/ 9 w 146"/>
                <a:gd name="T27" fmla="*/ 16 h 164"/>
                <a:gd name="T28" fmla="*/ 10 w 146"/>
                <a:gd name="T29" fmla="*/ 17 h 164"/>
                <a:gd name="T30" fmla="*/ 10 w 146"/>
                <a:gd name="T31" fmla="*/ 16 h 164"/>
                <a:gd name="T32" fmla="*/ 10 w 146"/>
                <a:gd name="T33" fmla="*/ 16 h 164"/>
                <a:gd name="T34" fmla="*/ 11 w 146"/>
                <a:gd name="T35" fmla="*/ 16 h 164"/>
                <a:gd name="T36" fmla="*/ 11 w 146"/>
                <a:gd name="T37" fmla="*/ 13 h 164"/>
                <a:gd name="T38" fmla="*/ 9 w 146"/>
                <a:gd name="T39" fmla="*/ 13 h 164"/>
                <a:gd name="T40" fmla="*/ 9 w 146"/>
                <a:gd name="T41" fmla="*/ 11 h 164"/>
                <a:gd name="T42" fmla="*/ 9 w 146"/>
                <a:gd name="T43" fmla="*/ 11 h 164"/>
                <a:gd name="T44" fmla="*/ 10 w 146"/>
                <a:gd name="T45" fmla="*/ 11 h 164"/>
                <a:gd name="T46" fmla="*/ 11 w 146"/>
                <a:gd name="T47" fmla="*/ 10 h 164"/>
                <a:gd name="T48" fmla="*/ 12 w 146"/>
                <a:gd name="T49" fmla="*/ 10 h 164"/>
                <a:gd name="T50" fmla="*/ 12 w 146"/>
                <a:gd name="T51" fmla="*/ 9 h 164"/>
                <a:gd name="T52" fmla="*/ 12 w 146"/>
                <a:gd name="T53" fmla="*/ 7 h 164"/>
                <a:gd name="T54" fmla="*/ 12 w 146"/>
                <a:gd name="T55" fmla="*/ 7 h 164"/>
                <a:gd name="T56" fmla="*/ 12 w 146"/>
                <a:gd name="T57" fmla="*/ 6 h 164"/>
                <a:gd name="T58" fmla="*/ 11 w 146"/>
                <a:gd name="T59" fmla="*/ 5 h 164"/>
                <a:gd name="T60" fmla="*/ 11 w 146"/>
                <a:gd name="T61" fmla="*/ 3 h 164"/>
                <a:gd name="T62" fmla="*/ 10 w 146"/>
                <a:gd name="T63" fmla="*/ 2 h 164"/>
                <a:gd name="T64" fmla="*/ 9 w 146"/>
                <a:gd name="T65" fmla="*/ 2 h 164"/>
                <a:gd name="T66" fmla="*/ 9 w 146"/>
                <a:gd name="T67" fmla="*/ 2 h 164"/>
                <a:gd name="T68" fmla="*/ 7 w 146"/>
                <a:gd name="T69" fmla="*/ 2 h 164"/>
                <a:gd name="T70" fmla="*/ 6 w 146"/>
                <a:gd name="T71" fmla="*/ 2 h 164"/>
                <a:gd name="T72" fmla="*/ 6 w 146"/>
                <a:gd name="T73" fmla="*/ 2 h 164"/>
                <a:gd name="T74" fmla="*/ 5 w 146"/>
                <a:gd name="T75" fmla="*/ 2 h 164"/>
                <a:gd name="T76" fmla="*/ 4 w 146"/>
                <a:gd name="T77" fmla="*/ 2 h 164"/>
                <a:gd name="T78" fmla="*/ 4 w 146"/>
                <a:gd name="T79" fmla="*/ 2 h 164"/>
                <a:gd name="T80" fmla="*/ 4 w 146"/>
                <a:gd name="T81" fmla="*/ 2 h 164"/>
                <a:gd name="T82" fmla="*/ 4 w 146"/>
                <a:gd name="T83" fmla="*/ 2 h 164"/>
                <a:gd name="T84" fmla="*/ 4 w 146"/>
                <a:gd name="T85" fmla="*/ 2 h 164"/>
                <a:gd name="T86" fmla="*/ 4 w 146"/>
                <a:gd name="T87" fmla="*/ 2 h 164"/>
                <a:gd name="T88" fmla="*/ 4 w 146"/>
                <a:gd name="T89" fmla="*/ 4 h 164"/>
                <a:gd name="T90" fmla="*/ 3 w 146"/>
                <a:gd name="T91" fmla="*/ 4 h 164"/>
                <a:gd name="T92" fmla="*/ 2 w 146"/>
                <a:gd name="T93" fmla="*/ 3 h 164"/>
                <a:gd name="T94" fmla="*/ 2 w 146"/>
                <a:gd name="T95" fmla="*/ 4 h 164"/>
                <a:gd name="T96" fmla="*/ 2 w 146"/>
                <a:gd name="T97" fmla="*/ 5 h 164"/>
                <a:gd name="T98" fmla="*/ 2 w 146"/>
                <a:gd name="T99" fmla="*/ 6 h 164"/>
                <a:gd name="T100" fmla="*/ 2 w 146"/>
                <a:gd name="T101" fmla="*/ 6 h 164"/>
                <a:gd name="T102" fmla="*/ 2 w 146"/>
                <a:gd name="T103" fmla="*/ 7 h 164"/>
                <a:gd name="T104" fmla="*/ 2 w 146"/>
                <a:gd name="T105" fmla="*/ 7 h 164"/>
                <a:gd name="T106" fmla="*/ 2 w 146"/>
                <a:gd name="T107" fmla="*/ 9 h 164"/>
                <a:gd name="T108" fmla="*/ 2 w 146"/>
                <a:gd name="T109" fmla="*/ 9 h 164"/>
                <a:gd name="T110" fmla="*/ 0 w 146"/>
                <a:gd name="T111" fmla="*/ 10 h 164"/>
                <a:gd name="T112" fmla="*/ 2 w 146"/>
                <a:gd name="T113" fmla="*/ 11 h 164"/>
                <a:gd name="T114" fmla="*/ 2 w 146"/>
                <a:gd name="T115" fmla="*/ 11 h 1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
                <a:gd name="T175" fmla="*/ 0 h 164"/>
                <a:gd name="T176" fmla="*/ 146 w 146"/>
                <a:gd name="T177" fmla="*/ 164 h 1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 h="164">
                  <a:moveTo>
                    <a:pt x="4" y="106"/>
                  </a:moveTo>
                  <a:lnTo>
                    <a:pt x="4" y="106"/>
                  </a:lnTo>
                  <a:lnTo>
                    <a:pt x="4" y="108"/>
                  </a:lnTo>
                  <a:lnTo>
                    <a:pt x="5" y="110"/>
                  </a:lnTo>
                  <a:lnTo>
                    <a:pt x="9" y="112"/>
                  </a:lnTo>
                  <a:lnTo>
                    <a:pt x="10" y="113"/>
                  </a:lnTo>
                  <a:lnTo>
                    <a:pt x="10" y="114"/>
                  </a:lnTo>
                  <a:lnTo>
                    <a:pt x="9" y="117"/>
                  </a:lnTo>
                  <a:lnTo>
                    <a:pt x="7" y="118"/>
                  </a:lnTo>
                  <a:lnTo>
                    <a:pt x="7" y="120"/>
                  </a:lnTo>
                  <a:lnTo>
                    <a:pt x="10" y="121"/>
                  </a:lnTo>
                  <a:lnTo>
                    <a:pt x="11" y="122"/>
                  </a:lnTo>
                  <a:lnTo>
                    <a:pt x="13" y="124"/>
                  </a:lnTo>
                  <a:lnTo>
                    <a:pt x="14" y="125"/>
                  </a:lnTo>
                  <a:lnTo>
                    <a:pt x="18" y="126"/>
                  </a:lnTo>
                  <a:lnTo>
                    <a:pt x="19" y="126"/>
                  </a:lnTo>
                  <a:lnTo>
                    <a:pt x="23" y="126"/>
                  </a:lnTo>
                  <a:lnTo>
                    <a:pt x="24" y="126"/>
                  </a:lnTo>
                  <a:lnTo>
                    <a:pt x="28" y="129"/>
                  </a:lnTo>
                  <a:lnTo>
                    <a:pt x="29" y="129"/>
                  </a:lnTo>
                  <a:lnTo>
                    <a:pt x="31" y="129"/>
                  </a:lnTo>
                  <a:lnTo>
                    <a:pt x="32" y="129"/>
                  </a:lnTo>
                  <a:lnTo>
                    <a:pt x="37" y="130"/>
                  </a:lnTo>
                  <a:lnTo>
                    <a:pt x="38" y="130"/>
                  </a:lnTo>
                  <a:lnTo>
                    <a:pt x="38" y="131"/>
                  </a:lnTo>
                  <a:lnTo>
                    <a:pt x="33" y="135"/>
                  </a:lnTo>
                  <a:lnTo>
                    <a:pt x="32" y="136"/>
                  </a:lnTo>
                  <a:lnTo>
                    <a:pt x="29" y="146"/>
                  </a:lnTo>
                  <a:lnTo>
                    <a:pt x="27" y="148"/>
                  </a:lnTo>
                  <a:lnTo>
                    <a:pt x="27" y="154"/>
                  </a:lnTo>
                  <a:lnTo>
                    <a:pt x="27" y="158"/>
                  </a:lnTo>
                  <a:lnTo>
                    <a:pt x="27" y="159"/>
                  </a:lnTo>
                  <a:lnTo>
                    <a:pt x="28" y="159"/>
                  </a:lnTo>
                  <a:lnTo>
                    <a:pt x="29" y="159"/>
                  </a:lnTo>
                  <a:lnTo>
                    <a:pt x="31" y="159"/>
                  </a:lnTo>
                  <a:lnTo>
                    <a:pt x="32" y="159"/>
                  </a:lnTo>
                  <a:lnTo>
                    <a:pt x="33" y="159"/>
                  </a:lnTo>
                  <a:lnTo>
                    <a:pt x="35" y="159"/>
                  </a:lnTo>
                  <a:lnTo>
                    <a:pt x="38" y="159"/>
                  </a:lnTo>
                  <a:lnTo>
                    <a:pt x="41" y="159"/>
                  </a:lnTo>
                  <a:lnTo>
                    <a:pt x="42" y="159"/>
                  </a:lnTo>
                  <a:lnTo>
                    <a:pt x="43" y="158"/>
                  </a:lnTo>
                  <a:lnTo>
                    <a:pt x="43" y="157"/>
                  </a:lnTo>
                  <a:lnTo>
                    <a:pt x="42" y="157"/>
                  </a:lnTo>
                  <a:lnTo>
                    <a:pt x="41" y="157"/>
                  </a:lnTo>
                  <a:lnTo>
                    <a:pt x="41" y="155"/>
                  </a:lnTo>
                  <a:lnTo>
                    <a:pt x="42" y="154"/>
                  </a:lnTo>
                  <a:lnTo>
                    <a:pt x="43" y="154"/>
                  </a:lnTo>
                  <a:lnTo>
                    <a:pt x="44" y="154"/>
                  </a:lnTo>
                  <a:lnTo>
                    <a:pt x="45" y="155"/>
                  </a:lnTo>
                  <a:lnTo>
                    <a:pt x="45" y="157"/>
                  </a:lnTo>
                  <a:lnTo>
                    <a:pt x="47" y="157"/>
                  </a:lnTo>
                  <a:lnTo>
                    <a:pt x="49" y="157"/>
                  </a:lnTo>
                  <a:lnTo>
                    <a:pt x="53" y="157"/>
                  </a:lnTo>
                  <a:lnTo>
                    <a:pt x="58" y="159"/>
                  </a:lnTo>
                  <a:lnTo>
                    <a:pt x="59" y="160"/>
                  </a:lnTo>
                  <a:lnTo>
                    <a:pt x="65" y="160"/>
                  </a:lnTo>
                  <a:lnTo>
                    <a:pt x="66" y="160"/>
                  </a:lnTo>
                  <a:lnTo>
                    <a:pt x="68" y="161"/>
                  </a:lnTo>
                  <a:lnTo>
                    <a:pt x="69" y="162"/>
                  </a:lnTo>
                  <a:lnTo>
                    <a:pt x="69" y="163"/>
                  </a:lnTo>
                  <a:lnTo>
                    <a:pt x="69" y="164"/>
                  </a:lnTo>
                  <a:lnTo>
                    <a:pt x="71" y="163"/>
                  </a:lnTo>
                  <a:lnTo>
                    <a:pt x="73" y="162"/>
                  </a:lnTo>
                  <a:lnTo>
                    <a:pt x="73" y="161"/>
                  </a:lnTo>
                  <a:lnTo>
                    <a:pt x="73" y="159"/>
                  </a:lnTo>
                  <a:lnTo>
                    <a:pt x="74" y="159"/>
                  </a:lnTo>
                  <a:lnTo>
                    <a:pt x="80" y="160"/>
                  </a:lnTo>
                  <a:lnTo>
                    <a:pt x="81" y="160"/>
                  </a:lnTo>
                  <a:lnTo>
                    <a:pt x="81" y="162"/>
                  </a:lnTo>
                  <a:lnTo>
                    <a:pt x="82" y="162"/>
                  </a:lnTo>
                  <a:lnTo>
                    <a:pt x="87" y="161"/>
                  </a:lnTo>
                  <a:lnTo>
                    <a:pt x="88" y="161"/>
                  </a:lnTo>
                  <a:lnTo>
                    <a:pt x="89" y="160"/>
                  </a:lnTo>
                  <a:lnTo>
                    <a:pt x="91" y="159"/>
                  </a:lnTo>
                  <a:lnTo>
                    <a:pt x="93" y="159"/>
                  </a:lnTo>
                  <a:lnTo>
                    <a:pt x="97" y="158"/>
                  </a:lnTo>
                  <a:lnTo>
                    <a:pt x="100" y="158"/>
                  </a:lnTo>
                  <a:lnTo>
                    <a:pt x="102" y="157"/>
                  </a:lnTo>
                  <a:lnTo>
                    <a:pt x="103" y="157"/>
                  </a:lnTo>
                  <a:lnTo>
                    <a:pt x="107" y="158"/>
                  </a:lnTo>
                  <a:lnTo>
                    <a:pt x="108" y="158"/>
                  </a:lnTo>
                  <a:lnTo>
                    <a:pt x="109" y="157"/>
                  </a:lnTo>
                  <a:lnTo>
                    <a:pt x="110" y="157"/>
                  </a:lnTo>
                  <a:lnTo>
                    <a:pt x="113" y="161"/>
                  </a:lnTo>
                  <a:lnTo>
                    <a:pt x="114" y="161"/>
                  </a:lnTo>
                  <a:lnTo>
                    <a:pt x="114" y="160"/>
                  </a:lnTo>
                  <a:lnTo>
                    <a:pt x="114" y="159"/>
                  </a:lnTo>
                  <a:lnTo>
                    <a:pt x="114" y="157"/>
                  </a:lnTo>
                  <a:lnTo>
                    <a:pt x="114" y="155"/>
                  </a:lnTo>
                  <a:lnTo>
                    <a:pt x="113" y="155"/>
                  </a:lnTo>
                  <a:lnTo>
                    <a:pt x="112" y="155"/>
                  </a:lnTo>
                  <a:lnTo>
                    <a:pt x="113" y="153"/>
                  </a:lnTo>
                  <a:lnTo>
                    <a:pt x="113" y="152"/>
                  </a:lnTo>
                  <a:lnTo>
                    <a:pt x="112" y="151"/>
                  </a:lnTo>
                  <a:lnTo>
                    <a:pt x="111" y="149"/>
                  </a:lnTo>
                  <a:lnTo>
                    <a:pt x="110" y="148"/>
                  </a:lnTo>
                  <a:lnTo>
                    <a:pt x="110" y="147"/>
                  </a:lnTo>
                  <a:lnTo>
                    <a:pt x="117" y="144"/>
                  </a:lnTo>
                  <a:lnTo>
                    <a:pt x="120" y="143"/>
                  </a:lnTo>
                  <a:lnTo>
                    <a:pt x="121" y="141"/>
                  </a:lnTo>
                  <a:lnTo>
                    <a:pt x="121" y="139"/>
                  </a:lnTo>
                  <a:lnTo>
                    <a:pt x="122" y="138"/>
                  </a:lnTo>
                  <a:lnTo>
                    <a:pt x="123" y="138"/>
                  </a:lnTo>
                  <a:lnTo>
                    <a:pt x="125" y="139"/>
                  </a:lnTo>
                  <a:lnTo>
                    <a:pt x="126" y="138"/>
                  </a:lnTo>
                  <a:lnTo>
                    <a:pt x="126" y="135"/>
                  </a:lnTo>
                  <a:lnTo>
                    <a:pt x="127" y="134"/>
                  </a:lnTo>
                  <a:lnTo>
                    <a:pt x="123" y="131"/>
                  </a:lnTo>
                  <a:lnTo>
                    <a:pt x="121" y="130"/>
                  </a:lnTo>
                  <a:lnTo>
                    <a:pt x="120" y="130"/>
                  </a:lnTo>
                  <a:lnTo>
                    <a:pt x="117" y="126"/>
                  </a:lnTo>
                  <a:lnTo>
                    <a:pt x="112" y="123"/>
                  </a:lnTo>
                  <a:lnTo>
                    <a:pt x="108" y="120"/>
                  </a:lnTo>
                  <a:lnTo>
                    <a:pt x="108" y="119"/>
                  </a:lnTo>
                  <a:lnTo>
                    <a:pt x="104" y="114"/>
                  </a:lnTo>
                  <a:lnTo>
                    <a:pt x="104" y="113"/>
                  </a:lnTo>
                  <a:lnTo>
                    <a:pt x="106" y="112"/>
                  </a:lnTo>
                  <a:lnTo>
                    <a:pt x="107" y="110"/>
                  </a:lnTo>
                  <a:lnTo>
                    <a:pt x="104" y="109"/>
                  </a:lnTo>
                  <a:lnTo>
                    <a:pt x="102" y="108"/>
                  </a:lnTo>
                  <a:lnTo>
                    <a:pt x="101" y="108"/>
                  </a:lnTo>
                  <a:lnTo>
                    <a:pt x="101" y="107"/>
                  </a:lnTo>
                  <a:lnTo>
                    <a:pt x="100" y="104"/>
                  </a:lnTo>
                  <a:lnTo>
                    <a:pt x="99" y="103"/>
                  </a:lnTo>
                  <a:lnTo>
                    <a:pt x="100" y="103"/>
                  </a:lnTo>
                  <a:lnTo>
                    <a:pt x="101" y="105"/>
                  </a:lnTo>
                  <a:lnTo>
                    <a:pt x="102" y="105"/>
                  </a:lnTo>
                  <a:lnTo>
                    <a:pt x="103" y="104"/>
                  </a:lnTo>
                  <a:lnTo>
                    <a:pt x="106" y="102"/>
                  </a:lnTo>
                  <a:lnTo>
                    <a:pt x="108" y="100"/>
                  </a:lnTo>
                  <a:lnTo>
                    <a:pt x="112" y="100"/>
                  </a:lnTo>
                  <a:lnTo>
                    <a:pt x="114" y="99"/>
                  </a:lnTo>
                  <a:lnTo>
                    <a:pt x="117" y="97"/>
                  </a:lnTo>
                  <a:lnTo>
                    <a:pt x="122" y="94"/>
                  </a:lnTo>
                  <a:lnTo>
                    <a:pt x="124" y="94"/>
                  </a:lnTo>
                  <a:lnTo>
                    <a:pt x="128" y="93"/>
                  </a:lnTo>
                  <a:lnTo>
                    <a:pt x="135" y="91"/>
                  </a:lnTo>
                  <a:lnTo>
                    <a:pt x="135" y="90"/>
                  </a:lnTo>
                  <a:lnTo>
                    <a:pt x="135" y="88"/>
                  </a:lnTo>
                  <a:lnTo>
                    <a:pt x="135" y="86"/>
                  </a:lnTo>
                  <a:lnTo>
                    <a:pt x="137" y="88"/>
                  </a:lnTo>
                  <a:lnTo>
                    <a:pt x="139" y="88"/>
                  </a:lnTo>
                  <a:lnTo>
                    <a:pt x="142" y="90"/>
                  </a:lnTo>
                  <a:lnTo>
                    <a:pt x="143" y="91"/>
                  </a:lnTo>
                  <a:lnTo>
                    <a:pt x="144" y="89"/>
                  </a:lnTo>
                  <a:lnTo>
                    <a:pt x="146" y="82"/>
                  </a:lnTo>
                  <a:lnTo>
                    <a:pt x="145" y="80"/>
                  </a:lnTo>
                  <a:lnTo>
                    <a:pt x="144" y="79"/>
                  </a:lnTo>
                  <a:lnTo>
                    <a:pt x="142" y="77"/>
                  </a:lnTo>
                  <a:lnTo>
                    <a:pt x="142" y="76"/>
                  </a:lnTo>
                  <a:lnTo>
                    <a:pt x="141" y="75"/>
                  </a:lnTo>
                  <a:lnTo>
                    <a:pt x="140" y="71"/>
                  </a:lnTo>
                  <a:lnTo>
                    <a:pt x="140" y="70"/>
                  </a:lnTo>
                  <a:lnTo>
                    <a:pt x="140" y="69"/>
                  </a:lnTo>
                  <a:lnTo>
                    <a:pt x="141" y="67"/>
                  </a:lnTo>
                  <a:lnTo>
                    <a:pt x="141" y="66"/>
                  </a:lnTo>
                  <a:lnTo>
                    <a:pt x="141" y="62"/>
                  </a:lnTo>
                  <a:lnTo>
                    <a:pt x="141" y="61"/>
                  </a:lnTo>
                  <a:lnTo>
                    <a:pt x="140" y="61"/>
                  </a:lnTo>
                  <a:lnTo>
                    <a:pt x="139" y="58"/>
                  </a:lnTo>
                  <a:lnTo>
                    <a:pt x="139" y="57"/>
                  </a:lnTo>
                  <a:lnTo>
                    <a:pt x="140" y="55"/>
                  </a:lnTo>
                  <a:lnTo>
                    <a:pt x="140" y="54"/>
                  </a:lnTo>
                  <a:lnTo>
                    <a:pt x="139" y="53"/>
                  </a:lnTo>
                  <a:lnTo>
                    <a:pt x="138" y="52"/>
                  </a:lnTo>
                  <a:lnTo>
                    <a:pt x="137" y="51"/>
                  </a:lnTo>
                  <a:lnTo>
                    <a:pt x="132" y="48"/>
                  </a:lnTo>
                  <a:lnTo>
                    <a:pt x="132" y="46"/>
                  </a:lnTo>
                  <a:lnTo>
                    <a:pt x="134" y="46"/>
                  </a:lnTo>
                  <a:lnTo>
                    <a:pt x="134" y="44"/>
                  </a:lnTo>
                  <a:lnTo>
                    <a:pt x="136" y="43"/>
                  </a:lnTo>
                  <a:lnTo>
                    <a:pt x="136" y="42"/>
                  </a:lnTo>
                  <a:lnTo>
                    <a:pt x="137" y="38"/>
                  </a:lnTo>
                  <a:lnTo>
                    <a:pt x="136" y="35"/>
                  </a:lnTo>
                  <a:lnTo>
                    <a:pt x="135" y="29"/>
                  </a:lnTo>
                  <a:lnTo>
                    <a:pt x="134" y="29"/>
                  </a:lnTo>
                  <a:lnTo>
                    <a:pt x="130" y="28"/>
                  </a:lnTo>
                  <a:lnTo>
                    <a:pt x="128" y="27"/>
                  </a:lnTo>
                  <a:lnTo>
                    <a:pt x="127" y="26"/>
                  </a:lnTo>
                  <a:lnTo>
                    <a:pt x="126" y="22"/>
                  </a:lnTo>
                  <a:lnTo>
                    <a:pt x="125" y="21"/>
                  </a:lnTo>
                  <a:lnTo>
                    <a:pt x="124" y="20"/>
                  </a:lnTo>
                  <a:lnTo>
                    <a:pt x="121" y="20"/>
                  </a:lnTo>
                  <a:lnTo>
                    <a:pt x="118" y="19"/>
                  </a:lnTo>
                  <a:lnTo>
                    <a:pt x="115" y="15"/>
                  </a:lnTo>
                  <a:lnTo>
                    <a:pt x="115" y="14"/>
                  </a:lnTo>
                  <a:lnTo>
                    <a:pt x="114" y="14"/>
                  </a:lnTo>
                  <a:lnTo>
                    <a:pt x="113" y="14"/>
                  </a:lnTo>
                  <a:lnTo>
                    <a:pt x="110" y="15"/>
                  </a:lnTo>
                  <a:lnTo>
                    <a:pt x="107" y="15"/>
                  </a:lnTo>
                  <a:lnTo>
                    <a:pt x="104" y="15"/>
                  </a:lnTo>
                  <a:lnTo>
                    <a:pt x="106" y="14"/>
                  </a:lnTo>
                  <a:lnTo>
                    <a:pt x="111" y="13"/>
                  </a:lnTo>
                  <a:lnTo>
                    <a:pt x="112" y="13"/>
                  </a:lnTo>
                  <a:lnTo>
                    <a:pt x="110" y="13"/>
                  </a:lnTo>
                  <a:lnTo>
                    <a:pt x="106" y="13"/>
                  </a:lnTo>
                  <a:lnTo>
                    <a:pt x="104" y="14"/>
                  </a:lnTo>
                  <a:lnTo>
                    <a:pt x="103" y="15"/>
                  </a:lnTo>
                  <a:lnTo>
                    <a:pt x="101" y="20"/>
                  </a:lnTo>
                  <a:lnTo>
                    <a:pt x="100" y="21"/>
                  </a:lnTo>
                  <a:lnTo>
                    <a:pt x="99" y="21"/>
                  </a:lnTo>
                  <a:lnTo>
                    <a:pt x="98" y="20"/>
                  </a:lnTo>
                  <a:lnTo>
                    <a:pt x="96" y="20"/>
                  </a:lnTo>
                  <a:lnTo>
                    <a:pt x="90" y="23"/>
                  </a:lnTo>
                  <a:lnTo>
                    <a:pt x="87" y="24"/>
                  </a:lnTo>
                  <a:lnTo>
                    <a:pt x="84" y="24"/>
                  </a:lnTo>
                  <a:lnTo>
                    <a:pt x="80" y="24"/>
                  </a:lnTo>
                  <a:lnTo>
                    <a:pt x="80" y="23"/>
                  </a:lnTo>
                  <a:lnTo>
                    <a:pt x="80" y="21"/>
                  </a:lnTo>
                  <a:lnTo>
                    <a:pt x="83" y="16"/>
                  </a:lnTo>
                  <a:lnTo>
                    <a:pt x="84" y="15"/>
                  </a:lnTo>
                  <a:lnTo>
                    <a:pt x="83" y="14"/>
                  </a:lnTo>
                  <a:lnTo>
                    <a:pt x="79" y="15"/>
                  </a:lnTo>
                  <a:lnTo>
                    <a:pt x="75" y="15"/>
                  </a:lnTo>
                  <a:lnTo>
                    <a:pt x="73" y="14"/>
                  </a:lnTo>
                  <a:lnTo>
                    <a:pt x="71" y="14"/>
                  </a:lnTo>
                  <a:lnTo>
                    <a:pt x="70" y="14"/>
                  </a:lnTo>
                  <a:lnTo>
                    <a:pt x="69" y="15"/>
                  </a:lnTo>
                  <a:lnTo>
                    <a:pt x="69" y="13"/>
                  </a:lnTo>
                  <a:lnTo>
                    <a:pt x="69" y="12"/>
                  </a:lnTo>
                  <a:lnTo>
                    <a:pt x="68" y="13"/>
                  </a:lnTo>
                  <a:lnTo>
                    <a:pt x="66" y="13"/>
                  </a:lnTo>
                  <a:lnTo>
                    <a:pt x="65" y="13"/>
                  </a:lnTo>
                  <a:lnTo>
                    <a:pt x="66" y="12"/>
                  </a:lnTo>
                  <a:lnTo>
                    <a:pt x="67" y="11"/>
                  </a:lnTo>
                  <a:lnTo>
                    <a:pt x="67" y="10"/>
                  </a:lnTo>
                  <a:lnTo>
                    <a:pt x="67" y="8"/>
                  </a:lnTo>
                  <a:lnTo>
                    <a:pt x="66" y="7"/>
                  </a:lnTo>
                  <a:lnTo>
                    <a:pt x="63" y="6"/>
                  </a:lnTo>
                  <a:lnTo>
                    <a:pt x="61" y="6"/>
                  </a:lnTo>
                  <a:lnTo>
                    <a:pt x="58" y="5"/>
                  </a:lnTo>
                  <a:lnTo>
                    <a:pt x="56" y="5"/>
                  </a:lnTo>
                  <a:lnTo>
                    <a:pt x="55" y="5"/>
                  </a:lnTo>
                  <a:lnTo>
                    <a:pt x="46" y="4"/>
                  </a:lnTo>
                  <a:lnTo>
                    <a:pt x="45" y="4"/>
                  </a:lnTo>
                  <a:lnTo>
                    <a:pt x="44" y="4"/>
                  </a:lnTo>
                  <a:lnTo>
                    <a:pt x="42" y="4"/>
                  </a:lnTo>
                  <a:lnTo>
                    <a:pt x="41" y="4"/>
                  </a:lnTo>
                  <a:lnTo>
                    <a:pt x="41" y="2"/>
                  </a:lnTo>
                  <a:lnTo>
                    <a:pt x="41" y="0"/>
                  </a:lnTo>
                  <a:lnTo>
                    <a:pt x="40" y="0"/>
                  </a:lnTo>
                  <a:lnTo>
                    <a:pt x="39" y="4"/>
                  </a:lnTo>
                  <a:lnTo>
                    <a:pt x="39" y="6"/>
                  </a:lnTo>
                  <a:lnTo>
                    <a:pt x="40" y="5"/>
                  </a:lnTo>
                  <a:lnTo>
                    <a:pt x="41" y="5"/>
                  </a:lnTo>
                  <a:lnTo>
                    <a:pt x="43" y="4"/>
                  </a:lnTo>
                  <a:lnTo>
                    <a:pt x="44" y="4"/>
                  </a:lnTo>
                  <a:lnTo>
                    <a:pt x="45" y="5"/>
                  </a:lnTo>
                  <a:lnTo>
                    <a:pt x="47" y="9"/>
                  </a:lnTo>
                  <a:lnTo>
                    <a:pt x="49" y="11"/>
                  </a:lnTo>
                  <a:lnTo>
                    <a:pt x="49" y="12"/>
                  </a:lnTo>
                  <a:lnTo>
                    <a:pt x="49" y="13"/>
                  </a:lnTo>
                  <a:lnTo>
                    <a:pt x="47" y="14"/>
                  </a:lnTo>
                  <a:lnTo>
                    <a:pt x="45" y="14"/>
                  </a:lnTo>
                  <a:lnTo>
                    <a:pt x="44" y="14"/>
                  </a:lnTo>
                  <a:lnTo>
                    <a:pt x="44" y="15"/>
                  </a:lnTo>
                  <a:lnTo>
                    <a:pt x="45" y="16"/>
                  </a:lnTo>
                  <a:lnTo>
                    <a:pt x="46" y="16"/>
                  </a:lnTo>
                  <a:lnTo>
                    <a:pt x="48" y="16"/>
                  </a:lnTo>
                  <a:lnTo>
                    <a:pt x="48" y="18"/>
                  </a:lnTo>
                  <a:lnTo>
                    <a:pt x="47" y="19"/>
                  </a:lnTo>
                  <a:lnTo>
                    <a:pt x="47" y="20"/>
                  </a:lnTo>
                  <a:lnTo>
                    <a:pt x="47" y="21"/>
                  </a:lnTo>
                  <a:lnTo>
                    <a:pt x="47" y="22"/>
                  </a:lnTo>
                  <a:lnTo>
                    <a:pt x="48" y="22"/>
                  </a:lnTo>
                  <a:lnTo>
                    <a:pt x="52" y="24"/>
                  </a:lnTo>
                  <a:lnTo>
                    <a:pt x="55" y="27"/>
                  </a:lnTo>
                  <a:lnTo>
                    <a:pt x="54" y="26"/>
                  </a:lnTo>
                  <a:lnTo>
                    <a:pt x="52" y="26"/>
                  </a:lnTo>
                  <a:lnTo>
                    <a:pt x="47" y="26"/>
                  </a:lnTo>
                  <a:lnTo>
                    <a:pt x="44" y="26"/>
                  </a:lnTo>
                  <a:lnTo>
                    <a:pt x="43" y="26"/>
                  </a:lnTo>
                  <a:lnTo>
                    <a:pt x="43" y="27"/>
                  </a:lnTo>
                  <a:lnTo>
                    <a:pt x="42" y="29"/>
                  </a:lnTo>
                  <a:lnTo>
                    <a:pt x="43" y="32"/>
                  </a:lnTo>
                  <a:lnTo>
                    <a:pt x="43" y="34"/>
                  </a:lnTo>
                  <a:lnTo>
                    <a:pt x="43" y="35"/>
                  </a:lnTo>
                  <a:lnTo>
                    <a:pt x="43" y="36"/>
                  </a:lnTo>
                  <a:lnTo>
                    <a:pt x="42" y="34"/>
                  </a:lnTo>
                  <a:lnTo>
                    <a:pt x="42" y="33"/>
                  </a:lnTo>
                  <a:lnTo>
                    <a:pt x="40" y="32"/>
                  </a:lnTo>
                  <a:lnTo>
                    <a:pt x="39" y="32"/>
                  </a:lnTo>
                  <a:lnTo>
                    <a:pt x="39" y="33"/>
                  </a:lnTo>
                  <a:lnTo>
                    <a:pt x="39" y="34"/>
                  </a:lnTo>
                  <a:lnTo>
                    <a:pt x="39" y="35"/>
                  </a:lnTo>
                  <a:lnTo>
                    <a:pt x="37" y="36"/>
                  </a:lnTo>
                  <a:lnTo>
                    <a:pt x="35" y="35"/>
                  </a:lnTo>
                  <a:lnTo>
                    <a:pt x="35" y="34"/>
                  </a:lnTo>
                  <a:lnTo>
                    <a:pt x="37" y="33"/>
                  </a:lnTo>
                  <a:lnTo>
                    <a:pt x="34" y="30"/>
                  </a:lnTo>
                  <a:lnTo>
                    <a:pt x="31" y="29"/>
                  </a:lnTo>
                  <a:lnTo>
                    <a:pt x="28" y="29"/>
                  </a:lnTo>
                  <a:lnTo>
                    <a:pt x="23" y="30"/>
                  </a:lnTo>
                  <a:lnTo>
                    <a:pt x="20" y="32"/>
                  </a:lnTo>
                  <a:lnTo>
                    <a:pt x="19" y="34"/>
                  </a:lnTo>
                  <a:lnTo>
                    <a:pt x="18" y="36"/>
                  </a:lnTo>
                  <a:lnTo>
                    <a:pt x="19" y="37"/>
                  </a:lnTo>
                  <a:lnTo>
                    <a:pt x="20" y="38"/>
                  </a:lnTo>
                  <a:lnTo>
                    <a:pt x="23" y="38"/>
                  </a:lnTo>
                  <a:lnTo>
                    <a:pt x="21" y="39"/>
                  </a:lnTo>
                  <a:lnTo>
                    <a:pt x="21" y="41"/>
                  </a:lnTo>
                  <a:lnTo>
                    <a:pt x="21" y="40"/>
                  </a:lnTo>
                  <a:lnTo>
                    <a:pt x="21" y="39"/>
                  </a:lnTo>
                  <a:lnTo>
                    <a:pt x="21" y="42"/>
                  </a:lnTo>
                  <a:lnTo>
                    <a:pt x="20" y="44"/>
                  </a:lnTo>
                  <a:lnTo>
                    <a:pt x="19" y="48"/>
                  </a:lnTo>
                  <a:lnTo>
                    <a:pt x="18" y="52"/>
                  </a:lnTo>
                  <a:lnTo>
                    <a:pt x="16" y="53"/>
                  </a:lnTo>
                  <a:lnTo>
                    <a:pt x="14" y="53"/>
                  </a:lnTo>
                  <a:lnTo>
                    <a:pt x="14" y="54"/>
                  </a:lnTo>
                  <a:lnTo>
                    <a:pt x="14" y="55"/>
                  </a:lnTo>
                  <a:lnTo>
                    <a:pt x="13" y="56"/>
                  </a:lnTo>
                  <a:lnTo>
                    <a:pt x="14" y="56"/>
                  </a:lnTo>
                  <a:lnTo>
                    <a:pt x="17" y="57"/>
                  </a:lnTo>
                  <a:lnTo>
                    <a:pt x="18" y="58"/>
                  </a:lnTo>
                  <a:lnTo>
                    <a:pt x="18" y="61"/>
                  </a:lnTo>
                  <a:lnTo>
                    <a:pt x="18" y="62"/>
                  </a:lnTo>
                  <a:lnTo>
                    <a:pt x="16" y="63"/>
                  </a:lnTo>
                  <a:lnTo>
                    <a:pt x="14" y="64"/>
                  </a:lnTo>
                  <a:lnTo>
                    <a:pt x="13" y="65"/>
                  </a:lnTo>
                  <a:lnTo>
                    <a:pt x="13" y="66"/>
                  </a:lnTo>
                  <a:lnTo>
                    <a:pt x="15" y="66"/>
                  </a:lnTo>
                  <a:lnTo>
                    <a:pt x="15" y="67"/>
                  </a:lnTo>
                  <a:lnTo>
                    <a:pt x="14" y="68"/>
                  </a:lnTo>
                  <a:lnTo>
                    <a:pt x="13" y="68"/>
                  </a:lnTo>
                  <a:lnTo>
                    <a:pt x="10" y="69"/>
                  </a:lnTo>
                  <a:lnTo>
                    <a:pt x="7" y="69"/>
                  </a:lnTo>
                  <a:lnTo>
                    <a:pt x="4" y="68"/>
                  </a:lnTo>
                  <a:lnTo>
                    <a:pt x="3" y="69"/>
                  </a:lnTo>
                  <a:lnTo>
                    <a:pt x="2" y="70"/>
                  </a:lnTo>
                  <a:lnTo>
                    <a:pt x="1" y="71"/>
                  </a:lnTo>
                  <a:lnTo>
                    <a:pt x="1" y="72"/>
                  </a:lnTo>
                  <a:lnTo>
                    <a:pt x="5" y="77"/>
                  </a:lnTo>
                  <a:lnTo>
                    <a:pt x="5" y="80"/>
                  </a:lnTo>
                  <a:lnTo>
                    <a:pt x="4" y="81"/>
                  </a:lnTo>
                  <a:lnTo>
                    <a:pt x="3" y="82"/>
                  </a:lnTo>
                  <a:lnTo>
                    <a:pt x="3" y="83"/>
                  </a:lnTo>
                  <a:lnTo>
                    <a:pt x="3" y="84"/>
                  </a:lnTo>
                  <a:lnTo>
                    <a:pt x="4" y="84"/>
                  </a:lnTo>
                  <a:lnTo>
                    <a:pt x="3" y="85"/>
                  </a:lnTo>
                  <a:lnTo>
                    <a:pt x="2" y="85"/>
                  </a:lnTo>
                  <a:lnTo>
                    <a:pt x="0" y="86"/>
                  </a:lnTo>
                  <a:lnTo>
                    <a:pt x="0" y="88"/>
                  </a:lnTo>
                  <a:lnTo>
                    <a:pt x="0" y="89"/>
                  </a:lnTo>
                  <a:lnTo>
                    <a:pt x="1" y="89"/>
                  </a:lnTo>
                  <a:lnTo>
                    <a:pt x="2" y="90"/>
                  </a:lnTo>
                  <a:lnTo>
                    <a:pt x="3" y="90"/>
                  </a:lnTo>
                  <a:lnTo>
                    <a:pt x="2" y="91"/>
                  </a:lnTo>
                  <a:lnTo>
                    <a:pt x="2" y="92"/>
                  </a:lnTo>
                  <a:lnTo>
                    <a:pt x="2" y="93"/>
                  </a:lnTo>
                  <a:lnTo>
                    <a:pt x="6" y="97"/>
                  </a:lnTo>
                  <a:lnTo>
                    <a:pt x="7" y="102"/>
                  </a:lnTo>
                  <a:lnTo>
                    <a:pt x="7" y="103"/>
                  </a:lnTo>
                  <a:lnTo>
                    <a:pt x="4" y="10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0" name="Freeform 4963"/>
            <p:cNvSpPr>
              <a:spLocks/>
            </p:cNvSpPr>
            <p:nvPr/>
          </p:nvSpPr>
          <p:spPr bwMode="auto">
            <a:xfrm>
              <a:off x="3301" y="1868"/>
              <a:ext cx="5" cy="2"/>
            </a:xfrm>
            <a:custGeom>
              <a:avLst/>
              <a:gdLst>
                <a:gd name="T0" fmla="*/ 3 w 6"/>
                <a:gd name="T1" fmla="*/ 1 h 3"/>
                <a:gd name="T2" fmla="*/ 3 w 6"/>
                <a:gd name="T3" fmla="*/ 1 h 3"/>
                <a:gd name="T4" fmla="*/ 3 w 6"/>
                <a:gd name="T5" fmla="*/ 1 h 3"/>
                <a:gd name="T6" fmla="*/ 3 w 6"/>
                <a:gd name="T7" fmla="*/ 1 h 3"/>
                <a:gd name="T8" fmla="*/ 3 w 6"/>
                <a:gd name="T9" fmla="*/ 0 h 3"/>
                <a:gd name="T10" fmla="*/ 2 w 6"/>
                <a:gd name="T11" fmla="*/ 0 h 3"/>
                <a:gd name="T12" fmla="*/ 2 w 6"/>
                <a:gd name="T13" fmla="*/ 0 h 3"/>
                <a:gd name="T14" fmla="*/ 0 w 6"/>
                <a:gd name="T15" fmla="*/ 1 h 3"/>
                <a:gd name="T16" fmla="*/ 0 w 6"/>
                <a:gd name="T17" fmla="*/ 1 h 3"/>
                <a:gd name="T18" fmla="*/ 1 w 6"/>
                <a:gd name="T19" fmla="*/ 1 h 3"/>
                <a:gd name="T20" fmla="*/ 1 w 6"/>
                <a:gd name="T21" fmla="*/ 1 h 3"/>
                <a:gd name="T22" fmla="*/ 3 w 6"/>
                <a:gd name="T23" fmla="*/ 1 h 3"/>
                <a:gd name="T24" fmla="*/ 3 w 6"/>
                <a:gd name="T25" fmla="*/ 1 h 3"/>
                <a:gd name="T26" fmla="*/ 3 w 6"/>
                <a:gd name="T27" fmla="*/ 1 h 3"/>
                <a:gd name="T28" fmla="*/ 3 w 6"/>
                <a:gd name="T29" fmla="*/ 1 h 3"/>
                <a:gd name="T30" fmla="*/ 3 w 6"/>
                <a:gd name="T31" fmla="*/ 1 h 3"/>
                <a:gd name="T32" fmla="*/ 3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6" y="1"/>
                  </a:moveTo>
                  <a:lnTo>
                    <a:pt x="6" y="1"/>
                  </a:lnTo>
                  <a:lnTo>
                    <a:pt x="3" y="0"/>
                  </a:lnTo>
                  <a:lnTo>
                    <a:pt x="2" y="0"/>
                  </a:lnTo>
                  <a:lnTo>
                    <a:pt x="0" y="1"/>
                  </a:lnTo>
                  <a:lnTo>
                    <a:pt x="0" y="2"/>
                  </a:lnTo>
                  <a:lnTo>
                    <a:pt x="1" y="3"/>
                  </a:lnTo>
                  <a:lnTo>
                    <a:pt x="4" y="3"/>
                  </a:lnTo>
                  <a:lnTo>
                    <a:pt x="6" y="3"/>
                  </a:lnTo>
                  <a:lnTo>
                    <a:pt x="6"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1" name="Freeform 4964"/>
            <p:cNvSpPr>
              <a:spLocks/>
            </p:cNvSpPr>
            <p:nvPr/>
          </p:nvSpPr>
          <p:spPr bwMode="auto">
            <a:xfrm>
              <a:off x="3171" y="1907"/>
              <a:ext cx="5" cy="3"/>
            </a:xfrm>
            <a:custGeom>
              <a:avLst/>
              <a:gdLst>
                <a:gd name="T0" fmla="*/ 3 w 6"/>
                <a:gd name="T1" fmla="*/ 3 h 3"/>
                <a:gd name="T2" fmla="*/ 3 w 6"/>
                <a:gd name="T3" fmla="*/ 3 h 3"/>
                <a:gd name="T4" fmla="*/ 3 w 6"/>
                <a:gd name="T5" fmla="*/ 3 h 3"/>
                <a:gd name="T6" fmla="*/ 3 w 6"/>
                <a:gd name="T7" fmla="*/ 3 h 3"/>
                <a:gd name="T8" fmla="*/ 3 w 6"/>
                <a:gd name="T9" fmla="*/ 3 h 3"/>
                <a:gd name="T10" fmla="*/ 3 w 6"/>
                <a:gd name="T11" fmla="*/ 3 h 3"/>
                <a:gd name="T12" fmla="*/ 3 w 6"/>
                <a:gd name="T13" fmla="*/ 1 h 3"/>
                <a:gd name="T14" fmla="*/ 3 w 6"/>
                <a:gd name="T15" fmla="*/ 1 h 3"/>
                <a:gd name="T16" fmla="*/ 3 w 6"/>
                <a:gd name="T17" fmla="*/ 0 h 3"/>
                <a:gd name="T18" fmla="*/ 2 w 6"/>
                <a:gd name="T19" fmla="*/ 1 h 3"/>
                <a:gd name="T20" fmla="*/ 2 w 6"/>
                <a:gd name="T21" fmla="*/ 1 h 3"/>
                <a:gd name="T22" fmla="*/ 0 w 6"/>
                <a:gd name="T23" fmla="*/ 1 h 3"/>
                <a:gd name="T24" fmla="*/ 0 w 6"/>
                <a:gd name="T25" fmla="*/ 3 h 3"/>
                <a:gd name="T26" fmla="*/ 0 w 6"/>
                <a:gd name="T27" fmla="*/ 3 h 3"/>
                <a:gd name="T28" fmla="*/ 2 w 6"/>
                <a:gd name="T29" fmla="*/ 3 h 3"/>
                <a:gd name="T30" fmla="*/ 3 w 6"/>
                <a:gd name="T31" fmla="*/ 3 h 3"/>
                <a:gd name="T32" fmla="*/ 3 w 6"/>
                <a:gd name="T33" fmla="*/ 3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3" y="3"/>
                  </a:moveTo>
                  <a:lnTo>
                    <a:pt x="3" y="3"/>
                  </a:lnTo>
                  <a:lnTo>
                    <a:pt x="5" y="3"/>
                  </a:lnTo>
                  <a:lnTo>
                    <a:pt x="6" y="3"/>
                  </a:lnTo>
                  <a:lnTo>
                    <a:pt x="4" y="1"/>
                  </a:lnTo>
                  <a:lnTo>
                    <a:pt x="3" y="0"/>
                  </a:lnTo>
                  <a:lnTo>
                    <a:pt x="2" y="1"/>
                  </a:lnTo>
                  <a:lnTo>
                    <a:pt x="0" y="1"/>
                  </a:lnTo>
                  <a:lnTo>
                    <a:pt x="0" y="3"/>
                  </a:lnTo>
                  <a:lnTo>
                    <a:pt x="2" y="3"/>
                  </a:lnTo>
                  <a:lnTo>
                    <a:pt x="3"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2" name="Freeform 4965"/>
            <p:cNvSpPr>
              <a:spLocks/>
            </p:cNvSpPr>
            <p:nvPr/>
          </p:nvSpPr>
          <p:spPr bwMode="auto">
            <a:xfrm>
              <a:off x="3174" y="1906"/>
              <a:ext cx="4" cy="2"/>
            </a:xfrm>
            <a:custGeom>
              <a:avLst/>
              <a:gdLst>
                <a:gd name="T0" fmla="*/ 2 w 5"/>
                <a:gd name="T1" fmla="*/ 2 h 2"/>
                <a:gd name="T2" fmla="*/ 2 w 5"/>
                <a:gd name="T3" fmla="*/ 2 h 2"/>
                <a:gd name="T4" fmla="*/ 2 w 5"/>
                <a:gd name="T5" fmla="*/ 2 h 2"/>
                <a:gd name="T6" fmla="*/ 2 w 5"/>
                <a:gd name="T7" fmla="*/ 2 h 2"/>
                <a:gd name="T8" fmla="*/ 2 w 5"/>
                <a:gd name="T9" fmla="*/ 2 h 2"/>
                <a:gd name="T10" fmla="*/ 2 w 5"/>
                <a:gd name="T11" fmla="*/ 1 h 2"/>
                <a:gd name="T12" fmla="*/ 2 w 5"/>
                <a:gd name="T13" fmla="*/ 1 h 2"/>
                <a:gd name="T14" fmla="*/ 1 w 5"/>
                <a:gd name="T15" fmla="*/ 0 h 2"/>
                <a:gd name="T16" fmla="*/ 1 w 5"/>
                <a:gd name="T17" fmla="*/ 0 h 2"/>
                <a:gd name="T18" fmla="*/ 0 w 5"/>
                <a:gd name="T19" fmla="*/ 0 h 2"/>
                <a:gd name="T20" fmla="*/ 0 w 5"/>
                <a:gd name="T21" fmla="*/ 0 h 2"/>
                <a:gd name="T22" fmla="*/ 0 w 5"/>
                <a:gd name="T23" fmla="*/ 0 h 2"/>
                <a:gd name="T24" fmla="*/ 1 w 5"/>
                <a:gd name="T25" fmla="*/ 1 h 2"/>
                <a:gd name="T26" fmla="*/ 2 w 5"/>
                <a:gd name="T27" fmla="*/ 2 h 2"/>
                <a:gd name="T28" fmla="*/ 2 w 5"/>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2"/>
                <a:gd name="T47" fmla="*/ 5 w 5"/>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2">
                  <a:moveTo>
                    <a:pt x="3" y="2"/>
                  </a:moveTo>
                  <a:lnTo>
                    <a:pt x="3" y="2"/>
                  </a:lnTo>
                  <a:lnTo>
                    <a:pt x="5" y="2"/>
                  </a:lnTo>
                  <a:lnTo>
                    <a:pt x="5" y="1"/>
                  </a:lnTo>
                  <a:lnTo>
                    <a:pt x="4" y="1"/>
                  </a:lnTo>
                  <a:lnTo>
                    <a:pt x="1" y="0"/>
                  </a:lnTo>
                  <a:lnTo>
                    <a:pt x="0" y="0"/>
                  </a:lnTo>
                  <a:lnTo>
                    <a:pt x="1" y="1"/>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3" name="Freeform 4966"/>
            <p:cNvSpPr>
              <a:spLocks/>
            </p:cNvSpPr>
            <p:nvPr/>
          </p:nvSpPr>
          <p:spPr bwMode="auto">
            <a:xfrm>
              <a:off x="3185" y="1882"/>
              <a:ext cx="2" cy="4"/>
            </a:xfrm>
            <a:custGeom>
              <a:avLst/>
              <a:gdLst>
                <a:gd name="T0" fmla="*/ 1 w 2"/>
                <a:gd name="T1" fmla="*/ 2 h 5"/>
                <a:gd name="T2" fmla="*/ 1 w 2"/>
                <a:gd name="T3" fmla="*/ 2 h 5"/>
                <a:gd name="T4" fmla="*/ 2 w 2"/>
                <a:gd name="T5" fmla="*/ 0 h 5"/>
                <a:gd name="T6" fmla="*/ 2 w 2"/>
                <a:gd name="T7" fmla="*/ 0 h 5"/>
                <a:gd name="T8" fmla="*/ 0 w 2"/>
                <a:gd name="T9" fmla="*/ 2 h 5"/>
                <a:gd name="T10" fmla="*/ 0 w 2"/>
                <a:gd name="T11" fmla="*/ 2 h 5"/>
                <a:gd name="T12" fmla="*/ 0 w 2"/>
                <a:gd name="T13" fmla="*/ 2 h 5"/>
                <a:gd name="T14" fmla="*/ 0 w 2"/>
                <a:gd name="T15" fmla="*/ 2 h 5"/>
                <a:gd name="T16" fmla="*/ 1 w 2"/>
                <a:gd name="T17" fmla="*/ 2 h 5"/>
                <a:gd name="T18" fmla="*/ 1 w 2"/>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1" y="2"/>
                  </a:moveTo>
                  <a:lnTo>
                    <a:pt x="1" y="2"/>
                  </a:lnTo>
                  <a:lnTo>
                    <a:pt x="2" y="0"/>
                  </a:lnTo>
                  <a:lnTo>
                    <a:pt x="0" y="2"/>
                  </a:lnTo>
                  <a:lnTo>
                    <a:pt x="0" y="3"/>
                  </a:lnTo>
                  <a:lnTo>
                    <a:pt x="0" y="5"/>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4" name="Freeform 4967"/>
            <p:cNvSpPr>
              <a:spLocks/>
            </p:cNvSpPr>
            <p:nvPr/>
          </p:nvSpPr>
          <p:spPr bwMode="auto">
            <a:xfrm>
              <a:off x="3167" y="1914"/>
              <a:ext cx="10" cy="3"/>
            </a:xfrm>
            <a:custGeom>
              <a:avLst/>
              <a:gdLst>
                <a:gd name="T0" fmla="*/ 0 w 13"/>
                <a:gd name="T1" fmla="*/ 2 h 3"/>
                <a:gd name="T2" fmla="*/ 0 w 13"/>
                <a:gd name="T3" fmla="*/ 2 h 3"/>
                <a:gd name="T4" fmla="*/ 1 w 13"/>
                <a:gd name="T5" fmla="*/ 2 h 3"/>
                <a:gd name="T6" fmla="*/ 1 w 13"/>
                <a:gd name="T7" fmla="*/ 2 h 3"/>
                <a:gd name="T8" fmla="*/ 2 w 13"/>
                <a:gd name="T9" fmla="*/ 1 h 3"/>
                <a:gd name="T10" fmla="*/ 2 w 13"/>
                <a:gd name="T11" fmla="*/ 1 h 3"/>
                <a:gd name="T12" fmla="*/ 2 w 13"/>
                <a:gd name="T13" fmla="*/ 2 h 3"/>
                <a:gd name="T14" fmla="*/ 2 w 13"/>
                <a:gd name="T15" fmla="*/ 2 h 3"/>
                <a:gd name="T16" fmla="*/ 2 w 13"/>
                <a:gd name="T17" fmla="*/ 3 h 3"/>
                <a:gd name="T18" fmla="*/ 2 w 13"/>
                <a:gd name="T19" fmla="*/ 3 h 3"/>
                <a:gd name="T20" fmla="*/ 2 w 13"/>
                <a:gd name="T21" fmla="*/ 2 h 3"/>
                <a:gd name="T22" fmla="*/ 2 w 13"/>
                <a:gd name="T23" fmla="*/ 2 h 3"/>
                <a:gd name="T24" fmla="*/ 2 w 13"/>
                <a:gd name="T25" fmla="*/ 1 h 3"/>
                <a:gd name="T26" fmla="*/ 2 w 13"/>
                <a:gd name="T27" fmla="*/ 1 h 3"/>
                <a:gd name="T28" fmla="*/ 2 w 13"/>
                <a:gd name="T29" fmla="*/ 0 h 3"/>
                <a:gd name="T30" fmla="*/ 2 w 13"/>
                <a:gd name="T31" fmla="*/ 0 h 3"/>
                <a:gd name="T32" fmla="*/ 2 w 13"/>
                <a:gd name="T33" fmla="*/ 0 h 3"/>
                <a:gd name="T34" fmla="*/ 2 w 13"/>
                <a:gd name="T35" fmla="*/ 0 h 3"/>
                <a:gd name="T36" fmla="*/ 0 w 13"/>
                <a:gd name="T37" fmla="*/ 0 h 3"/>
                <a:gd name="T38" fmla="*/ 0 w 13"/>
                <a:gd name="T39" fmla="*/ 1 h 3"/>
                <a:gd name="T40" fmla="*/ 0 w 13"/>
                <a:gd name="T41" fmla="*/ 1 h 3"/>
                <a:gd name="T42" fmla="*/ 0 w 13"/>
                <a:gd name="T43" fmla="*/ 2 h 3"/>
                <a:gd name="T44" fmla="*/ 0 w 13"/>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
                <a:gd name="T70" fmla="*/ 0 h 3"/>
                <a:gd name="T71" fmla="*/ 13 w 13"/>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 h="3">
                  <a:moveTo>
                    <a:pt x="0" y="2"/>
                  </a:moveTo>
                  <a:lnTo>
                    <a:pt x="0" y="2"/>
                  </a:lnTo>
                  <a:lnTo>
                    <a:pt x="1" y="2"/>
                  </a:lnTo>
                  <a:lnTo>
                    <a:pt x="3" y="1"/>
                  </a:lnTo>
                  <a:lnTo>
                    <a:pt x="5" y="2"/>
                  </a:lnTo>
                  <a:lnTo>
                    <a:pt x="8" y="3"/>
                  </a:lnTo>
                  <a:lnTo>
                    <a:pt x="10" y="2"/>
                  </a:lnTo>
                  <a:lnTo>
                    <a:pt x="12" y="1"/>
                  </a:lnTo>
                  <a:lnTo>
                    <a:pt x="13" y="0"/>
                  </a:lnTo>
                  <a:lnTo>
                    <a:pt x="12" y="0"/>
                  </a:lnTo>
                  <a:lnTo>
                    <a:pt x="0" y="0"/>
                  </a:lnTo>
                  <a:lnTo>
                    <a:pt x="0" y="1"/>
                  </a:lnTo>
                  <a:lnTo>
                    <a:pt x="0"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5" name="Freeform 4968"/>
            <p:cNvSpPr>
              <a:spLocks noEditPoints="1"/>
            </p:cNvSpPr>
            <p:nvPr/>
          </p:nvSpPr>
          <p:spPr bwMode="auto">
            <a:xfrm>
              <a:off x="3168" y="1878"/>
              <a:ext cx="47" cy="47"/>
            </a:xfrm>
            <a:custGeom>
              <a:avLst/>
              <a:gdLst>
                <a:gd name="T0" fmla="*/ 4 w 60"/>
                <a:gd name="T1" fmla="*/ 2 h 57"/>
                <a:gd name="T2" fmla="*/ 3 w 60"/>
                <a:gd name="T3" fmla="*/ 0 h 57"/>
                <a:gd name="T4" fmla="*/ 2 w 60"/>
                <a:gd name="T5" fmla="*/ 2 h 57"/>
                <a:gd name="T6" fmla="*/ 2 w 60"/>
                <a:gd name="T7" fmla="*/ 2 h 57"/>
                <a:gd name="T8" fmla="*/ 2 w 60"/>
                <a:gd name="T9" fmla="*/ 4 h 57"/>
                <a:gd name="T10" fmla="*/ 2 w 60"/>
                <a:gd name="T11" fmla="*/ 4 h 57"/>
                <a:gd name="T12" fmla="*/ 2 w 60"/>
                <a:gd name="T13" fmla="*/ 4 h 57"/>
                <a:gd name="T14" fmla="*/ 2 w 60"/>
                <a:gd name="T15" fmla="*/ 5 h 57"/>
                <a:gd name="T16" fmla="*/ 2 w 60"/>
                <a:gd name="T17" fmla="*/ 5 h 57"/>
                <a:gd name="T18" fmla="*/ 2 w 60"/>
                <a:gd name="T19" fmla="*/ 5 h 57"/>
                <a:gd name="T20" fmla="*/ 2 w 60"/>
                <a:gd name="T21" fmla="*/ 5 h 57"/>
                <a:gd name="T22" fmla="*/ 2 w 60"/>
                <a:gd name="T23" fmla="*/ 5 h 57"/>
                <a:gd name="T24" fmla="*/ 2 w 60"/>
                <a:gd name="T25" fmla="*/ 5 h 57"/>
                <a:gd name="T26" fmla="*/ 2 w 60"/>
                <a:gd name="T27" fmla="*/ 6 h 57"/>
                <a:gd name="T28" fmla="*/ 2 w 60"/>
                <a:gd name="T29" fmla="*/ 5 h 57"/>
                <a:gd name="T30" fmla="*/ 2 w 60"/>
                <a:gd name="T31" fmla="*/ 5 h 57"/>
                <a:gd name="T32" fmla="*/ 2 w 60"/>
                <a:gd name="T33" fmla="*/ 5 h 57"/>
                <a:gd name="T34" fmla="*/ 2 w 60"/>
                <a:gd name="T35" fmla="*/ 5 h 57"/>
                <a:gd name="T36" fmla="*/ 2 w 60"/>
                <a:gd name="T37" fmla="*/ 6 h 57"/>
                <a:gd name="T38" fmla="*/ 2 w 60"/>
                <a:gd name="T39" fmla="*/ 6 h 57"/>
                <a:gd name="T40" fmla="*/ 2 w 60"/>
                <a:gd name="T41" fmla="*/ 6 h 57"/>
                <a:gd name="T42" fmla="*/ 2 w 60"/>
                <a:gd name="T43" fmla="*/ 6 h 57"/>
                <a:gd name="T44" fmla="*/ 2 w 60"/>
                <a:gd name="T45" fmla="*/ 6 h 57"/>
                <a:gd name="T46" fmla="*/ 2 w 60"/>
                <a:gd name="T47" fmla="*/ 7 h 57"/>
                <a:gd name="T48" fmla="*/ 2 w 60"/>
                <a:gd name="T49" fmla="*/ 7 h 57"/>
                <a:gd name="T50" fmla="*/ 2 w 60"/>
                <a:gd name="T51" fmla="*/ 7 h 57"/>
                <a:gd name="T52" fmla="*/ 3 w 60"/>
                <a:gd name="T53" fmla="*/ 7 h 57"/>
                <a:gd name="T54" fmla="*/ 3 w 60"/>
                <a:gd name="T55" fmla="*/ 7 h 57"/>
                <a:gd name="T56" fmla="*/ 2 w 60"/>
                <a:gd name="T57" fmla="*/ 7 h 57"/>
                <a:gd name="T58" fmla="*/ 2 w 60"/>
                <a:gd name="T59" fmla="*/ 6 h 57"/>
                <a:gd name="T60" fmla="*/ 3 w 60"/>
                <a:gd name="T61" fmla="*/ 6 h 57"/>
                <a:gd name="T62" fmla="*/ 3 w 60"/>
                <a:gd name="T63" fmla="*/ 6 h 57"/>
                <a:gd name="T64" fmla="*/ 3 w 60"/>
                <a:gd name="T65" fmla="*/ 6 h 57"/>
                <a:gd name="T66" fmla="*/ 2 w 60"/>
                <a:gd name="T67" fmla="*/ 5 h 57"/>
                <a:gd name="T68" fmla="*/ 3 w 60"/>
                <a:gd name="T69" fmla="*/ 4 h 57"/>
                <a:gd name="T70" fmla="*/ 3 w 60"/>
                <a:gd name="T71" fmla="*/ 4 h 57"/>
                <a:gd name="T72" fmla="*/ 4 w 60"/>
                <a:gd name="T73" fmla="*/ 4 h 57"/>
                <a:gd name="T74" fmla="*/ 4 w 60"/>
                <a:gd name="T75" fmla="*/ 4 h 57"/>
                <a:gd name="T76" fmla="*/ 4 w 60"/>
                <a:gd name="T77" fmla="*/ 3 h 57"/>
                <a:gd name="T78" fmla="*/ 4 w 60"/>
                <a:gd name="T79" fmla="*/ 3 h 57"/>
                <a:gd name="T80" fmla="*/ 4 w 60"/>
                <a:gd name="T81" fmla="*/ 2 h 57"/>
                <a:gd name="T82" fmla="*/ 4 w 60"/>
                <a:gd name="T83" fmla="*/ 2 h 57"/>
                <a:gd name="T84" fmla="*/ 4 w 60"/>
                <a:gd name="T85" fmla="*/ 2 h 57"/>
                <a:gd name="T86" fmla="*/ 4 w 60"/>
                <a:gd name="T87" fmla="*/ 2 h 57"/>
                <a:gd name="T88" fmla="*/ 4 w 60"/>
                <a:gd name="T89" fmla="*/ 2 h 57"/>
                <a:gd name="T90" fmla="*/ 4 w 60"/>
                <a:gd name="T91" fmla="*/ 2 h 57"/>
                <a:gd name="T92" fmla="*/ 2 w 60"/>
                <a:gd name="T93" fmla="*/ 2 h 57"/>
                <a:gd name="T94" fmla="*/ 2 w 60"/>
                <a:gd name="T95" fmla="*/ 2 h 57"/>
                <a:gd name="T96" fmla="*/ 2 w 60"/>
                <a:gd name="T97" fmla="*/ 2 h 57"/>
                <a:gd name="T98" fmla="*/ 2 w 60"/>
                <a:gd name="T99" fmla="*/ 3 h 57"/>
                <a:gd name="T100" fmla="*/ 2 w 60"/>
                <a:gd name="T101" fmla="*/ 2 h 57"/>
                <a:gd name="T102" fmla="*/ 2 w 60"/>
                <a:gd name="T103" fmla="*/ 2 h 57"/>
                <a:gd name="T104" fmla="*/ 2 w 60"/>
                <a:gd name="T105" fmla="*/ 2 h 57"/>
                <a:gd name="T106" fmla="*/ 2 w 60"/>
                <a:gd name="T107" fmla="*/ 2 h 57"/>
                <a:gd name="T108" fmla="*/ 2 w 60"/>
                <a:gd name="T109" fmla="*/ 2 h 57"/>
                <a:gd name="T110" fmla="*/ 2 w 60"/>
                <a:gd name="T111" fmla="*/ 2 h 57"/>
                <a:gd name="T112" fmla="*/ 2 w 60"/>
                <a:gd name="T113" fmla="*/ 2 h 57"/>
                <a:gd name="T114" fmla="*/ 2 w 60"/>
                <a:gd name="T115" fmla="*/ 2 h 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57"/>
                <a:gd name="T176" fmla="*/ 60 w 60"/>
                <a:gd name="T177" fmla="*/ 57 h 5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57">
                  <a:moveTo>
                    <a:pt x="60" y="3"/>
                  </a:moveTo>
                  <a:lnTo>
                    <a:pt x="60" y="3"/>
                  </a:lnTo>
                  <a:lnTo>
                    <a:pt x="59" y="3"/>
                  </a:lnTo>
                  <a:lnTo>
                    <a:pt x="56" y="1"/>
                  </a:lnTo>
                  <a:lnTo>
                    <a:pt x="53" y="0"/>
                  </a:lnTo>
                  <a:lnTo>
                    <a:pt x="51" y="0"/>
                  </a:lnTo>
                  <a:lnTo>
                    <a:pt x="46" y="0"/>
                  </a:lnTo>
                  <a:lnTo>
                    <a:pt x="38" y="1"/>
                  </a:lnTo>
                  <a:lnTo>
                    <a:pt x="35" y="3"/>
                  </a:lnTo>
                  <a:lnTo>
                    <a:pt x="31" y="5"/>
                  </a:lnTo>
                  <a:lnTo>
                    <a:pt x="28" y="8"/>
                  </a:lnTo>
                  <a:lnTo>
                    <a:pt x="26" y="10"/>
                  </a:lnTo>
                  <a:lnTo>
                    <a:pt x="22" y="11"/>
                  </a:lnTo>
                  <a:lnTo>
                    <a:pt x="21" y="12"/>
                  </a:lnTo>
                  <a:lnTo>
                    <a:pt x="20" y="14"/>
                  </a:lnTo>
                  <a:lnTo>
                    <a:pt x="17" y="21"/>
                  </a:lnTo>
                  <a:lnTo>
                    <a:pt x="15" y="27"/>
                  </a:lnTo>
                  <a:lnTo>
                    <a:pt x="11" y="31"/>
                  </a:lnTo>
                  <a:lnTo>
                    <a:pt x="10" y="32"/>
                  </a:lnTo>
                  <a:lnTo>
                    <a:pt x="10" y="33"/>
                  </a:lnTo>
                  <a:lnTo>
                    <a:pt x="12" y="34"/>
                  </a:lnTo>
                  <a:lnTo>
                    <a:pt x="15" y="36"/>
                  </a:lnTo>
                  <a:lnTo>
                    <a:pt x="17" y="36"/>
                  </a:lnTo>
                  <a:lnTo>
                    <a:pt x="20" y="35"/>
                  </a:lnTo>
                  <a:lnTo>
                    <a:pt x="22" y="34"/>
                  </a:lnTo>
                  <a:lnTo>
                    <a:pt x="22" y="35"/>
                  </a:lnTo>
                  <a:lnTo>
                    <a:pt x="22" y="36"/>
                  </a:lnTo>
                  <a:lnTo>
                    <a:pt x="17" y="36"/>
                  </a:lnTo>
                  <a:lnTo>
                    <a:pt x="14" y="38"/>
                  </a:lnTo>
                  <a:lnTo>
                    <a:pt x="13" y="39"/>
                  </a:lnTo>
                  <a:lnTo>
                    <a:pt x="12" y="39"/>
                  </a:lnTo>
                  <a:lnTo>
                    <a:pt x="10" y="39"/>
                  </a:lnTo>
                  <a:lnTo>
                    <a:pt x="9" y="40"/>
                  </a:lnTo>
                  <a:lnTo>
                    <a:pt x="10" y="40"/>
                  </a:lnTo>
                  <a:lnTo>
                    <a:pt x="12" y="41"/>
                  </a:lnTo>
                  <a:lnTo>
                    <a:pt x="13" y="42"/>
                  </a:lnTo>
                  <a:lnTo>
                    <a:pt x="12" y="42"/>
                  </a:lnTo>
                  <a:lnTo>
                    <a:pt x="10" y="41"/>
                  </a:lnTo>
                  <a:lnTo>
                    <a:pt x="7" y="40"/>
                  </a:lnTo>
                  <a:lnTo>
                    <a:pt x="4" y="39"/>
                  </a:lnTo>
                  <a:lnTo>
                    <a:pt x="1" y="40"/>
                  </a:lnTo>
                  <a:lnTo>
                    <a:pt x="0" y="41"/>
                  </a:lnTo>
                  <a:lnTo>
                    <a:pt x="2" y="42"/>
                  </a:lnTo>
                  <a:lnTo>
                    <a:pt x="8" y="43"/>
                  </a:lnTo>
                  <a:lnTo>
                    <a:pt x="11" y="43"/>
                  </a:lnTo>
                  <a:lnTo>
                    <a:pt x="13" y="44"/>
                  </a:lnTo>
                  <a:lnTo>
                    <a:pt x="14" y="44"/>
                  </a:lnTo>
                  <a:lnTo>
                    <a:pt x="14" y="43"/>
                  </a:lnTo>
                  <a:lnTo>
                    <a:pt x="15" y="43"/>
                  </a:lnTo>
                  <a:lnTo>
                    <a:pt x="16" y="42"/>
                  </a:lnTo>
                  <a:lnTo>
                    <a:pt x="18" y="42"/>
                  </a:lnTo>
                  <a:lnTo>
                    <a:pt x="20" y="42"/>
                  </a:lnTo>
                  <a:lnTo>
                    <a:pt x="21" y="42"/>
                  </a:lnTo>
                  <a:lnTo>
                    <a:pt x="22" y="41"/>
                  </a:lnTo>
                  <a:lnTo>
                    <a:pt x="24" y="42"/>
                  </a:lnTo>
                  <a:lnTo>
                    <a:pt x="26" y="42"/>
                  </a:lnTo>
                  <a:lnTo>
                    <a:pt x="26" y="43"/>
                  </a:lnTo>
                  <a:lnTo>
                    <a:pt x="26" y="44"/>
                  </a:lnTo>
                  <a:lnTo>
                    <a:pt x="27" y="44"/>
                  </a:lnTo>
                  <a:lnTo>
                    <a:pt x="28" y="45"/>
                  </a:lnTo>
                  <a:lnTo>
                    <a:pt x="28" y="46"/>
                  </a:lnTo>
                  <a:lnTo>
                    <a:pt x="29" y="46"/>
                  </a:lnTo>
                  <a:lnTo>
                    <a:pt x="31" y="46"/>
                  </a:lnTo>
                  <a:lnTo>
                    <a:pt x="32" y="46"/>
                  </a:lnTo>
                  <a:lnTo>
                    <a:pt x="32" y="45"/>
                  </a:lnTo>
                  <a:lnTo>
                    <a:pt x="34" y="45"/>
                  </a:lnTo>
                  <a:lnTo>
                    <a:pt x="35" y="47"/>
                  </a:lnTo>
                  <a:lnTo>
                    <a:pt x="37" y="47"/>
                  </a:lnTo>
                  <a:lnTo>
                    <a:pt x="38" y="48"/>
                  </a:lnTo>
                  <a:lnTo>
                    <a:pt x="38" y="49"/>
                  </a:lnTo>
                  <a:lnTo>
                    <a:pt x="38" y="50"/>
                  </a:lnTo>
                  <a:lnTo>
                    <a:pt x="37" y="50"/>
                  </a:lnTo>
                  <a:lnTo>
                    <a:pt x="37" y="52"/>
                  </a:lnTo>
                  <a:lnTo>
                    <a:pt x="37" y="53"/>
                  </a:lnTo>
                  <a:lnTo>
                    <a:pt x="36" y="54"/>
                  </a:lnTo>
                  <a:lnTo>
                    <a:pt x="36" y="55"/>
                  </a:lnTo>
                  <a:lnTo>
                    <a:pt x="36" y="56"/>
                  </a:lnTo>
                  <a:lnTo>
                    <a:pt x="36" y="57"/>
                  </a:lnTo>
                  <a:lnTo>
                    <a:pt x="38" y="57"/>
                  </a:lnTo>
                  <a:lnTo>
                    <a:pt x="40" y="57"/>
                  </a:lnTo>
                  <a:lnTo>
                    <a:pt x="41" y="57"/>
                  </a:lnTo>
                  <a:lnTo>
                    <a:pt x="41" y="56"/>
                  </a:lnTo>
                  <a:lnTo>
                    <a:pt x="41" y="55"/>
                  </a:lnTo>
                  <a:lnTo>
                    <a:pt x="42" y="54"/>
                  </a:lnTo>
                  <a:lnTo>
                    <a:pt x="41" y="54"/>
                  </a:lnTo>
                  <a:lnTo>
                    <a:pt x="40" y="53"/>
                  </a:lnTo>
                  <a:lnTo>
                    <a:pt x="39" y="53"/>
                  </a:lnTo>
                  <a:lnTo>
                    <a:pt x="39" y="52"/>
                  </a:lnTo>
                  <a:lnTo>
                    <a:pt x="39" y="50"/>
                  </a:lnTo>
                  <a:lnTo>
                    <a:pt x="41" y="49"/>
                  </a:lnTo>
                  <a:lnTo>
                    <a:pt x="42" y="49"/>
                  </a:lnTo>
                  <a:lnTo>
                    <a:pt x="43" y="48"/>
                  </a:lnTo>
                  <a:lnTo>
                    <a:pt x="42" y="48"/>
                  </a:lnTo>
                  <a:lnTo>
                    <a:pt x="42" y="47"/>
                  </a:lnTo>
                  <a:lnTo>
                    <a:pt x="42" y="46"/>
                  </a:lnTo>
                  <a:lnTo>
                    <a:pt x="43" y="45"/>
                  </a:lnTo>
                  <a:lnTo>
                    <a:pt x="44" y="44"/>
                  </a:lnTo>
                  <a:lnTo>
                    <a:pt x="44" y="41"/>
                  </a:lnTo>
                  <a:lnTo>
                    <a:pt x="40" y="36"/>
                  </a:lnTo>
                  <a:lnTo>
                    <a:pt x="40" y="35"/>
                  </a:lnTo>
                  <a:lnTo>
                    <a:pt x="41" y="34"/>
                  </a:lnTo>
                  <a:lnTo>
                    <a:pt x="42" y="33"/>
                  </a:lnTo>
                  <a:lnTo>
                    <a:pt x="43" y="32"/>
                  </a:lnTo>
                  <a:lnTo>
                    <a:pt x="46" y="33"/>
                  </a:lnTo>
                  <a:lnTo>
                    <a:pt x="49" y="33"/>
                  </a:lnTo>
                  <a:lnTo>
                    <a:pt x="52" y="32"/>
                  </a:lnTo>
                  <a:lnTo>
                    <a:pt x="53" y="32"/>
                  </a:lnTo>
                  <a:lnTo>
                    <a:pt x="54" y="31"/>
                  </a:lnTo>
                  <a:lnTo>
                    <a:pt x="54" y="30"/>
                  </a:lnTo>
                  <a:lnTo>
                    <a:pt x="52" y="30"/>
                  </a:lnTo>
                  <a:lnTo>
                    <a:pt x="52" y="29"/>
                  </a:lnTo>
                  <a:lnTo>
                    <a:pt x="53" y="28"/>
                  </a:lnTo>
                  <a:lnTo>
                    <a:pt x="55" y="27"/>
                  </a:lnTo>
                  <a:lnTo>
                    <a:pt x="57" y="26"/>
                  </a:lnTo>
                  <a:lnTo>
                    <a:pt x="57" y="25"/>
                  </a:lnTo>
                  <a:lnTo>
                    <a:pt x="57" y="22"/>
                  </a:lnTo>
                  <a:lnTo>
                    <a:pt x="56" y="21"/>
                  </a:lnTo>
                  <a:lnTo>
                    <a:pt x="53" y="20"/>
                  </a:lnTo>
                  <a:lnTo>
                    <a:pt x="52" y="20"/>
                  </a:lnTo>
                  <a:lnTo>
                    <a:pt x="53" y="19"/>
                  </a:lnTo>
                  <a:lnTo>
                    <a:pt x="53" y="18"/>
                  </a:lnTo>
                  <a:lnTo>
                    <a:pt x="53" y="17"/>
                  </a:lnTo>
                  <a:lnTo>
                    <a:pt x="55" y="17"/>
                  </a:lnTo>
                  <a:lnTo>
                    <a:pt x="57" y="16"/>
                  </a:lnTo>
                  <a:lnTo>
                    <a:pt x="58" y="12"/>
                  </a:lnTo>
                  <a:lnTo>
                    <a:pt x="59" y="8"/>
                  </a:lnTo>
                  <a:lnTo>
                    <a:pt x="60" y="6"/>
                  </a:lnTo>
                  <a:lnTo>
                    <a:pt x="60" y="3"/>
                  </a:lnTo>
                  <a:close/>
                  <a:moveTo>
                    <a:pt x="37" y="18"/>
                  </a:moveTo>
                  <a:lnTo>
                    <a:pt x="37" y="18"/>
                  </a:lnTo>
                  <a:lnTo>
                    <a:pt x="36" y="18"/>
                  </a:lnTo>
                  <a:lnTo>
                    <a:pt x="35" y="18"/>
                  </a:lnTo>
                  <a:lnTo>
                    <a:pt x="32" y="18"/>
                  </a:lnTo>
                  <a:lnTo>
                    <a:pt x="29" y="20"/>
                  </a:lnTo>
                  <a:lnTo>
                    <a:pt x="28" y="21"/>
                  </a:lnTo>
                  <a:lnTo>
                    <a:pt x="28" y="22"/>
                  </a:lnTo>
                  <a:lnTo>
                    <a:pt x="30" y="24"/>
                  </a:lnTo>
                  <a:lnTo>
                    <a:pt x="32" y="24"/>
                  </a:lnTo>
                  <a:lnTo>
                    <a:pt x="37" y="20"/>
                  </a:lnTo>
                  <a:lnTo>
                    <a:pt x="38" y="21"/>
                  </a:lnTo>
                  <a:lnTo>
                    <a:pt x="36" y="22"/>
                  </a:lnTo>
                  <a:lnTo>
                    <a:pt x="35" y="24"/>
                  </a:lnTo>
                  <a:lnTo>
                    <a:pt x="32" y="25"/>
                  </a:lnTo>
                  <a:lnTo>
                    <a:pt x="28" y="25"/>
                  </a:lnTo>
                  <a:lnTo>
                    <a:pt x="26" y="24"/>
                  </a:lnTo>
                  <a:lnTo>
                    <a:pt x="26" y="22"/>
                  </a:lnTo>
                  <a:lnTo>
                    <a:pt x="26" y="20"/>
                  </a:lnTo>
                  <a:lnTo>
                    <a:pt x="26" y="18"/>
                  </a:lnTo>
                  <a:lnTo>
                    <a:pt x="26" y="17"/>
                  </a:lnTo>
                  <a:lnTo>
                    <a:pt x="27" y="16"/>
                  </a:lnTo>
                  <a:lnTo>
                    <a:pt x="29" y="16"/>
                  </a:lnTo>
                  <a:lnTo>
                    <a:pt x="30" y="15"/>
                  </a:lnTo>
                  <a:lnTo>
                    <a:pt x="29" y="14"/>
                  </a:lnTo>
                  <a:lnTo>
                    <a:pt x="27" y="14"/>
                  </a:lnTo>
                  <a:lnTo>
                    <a:pt x="26" y="12"/>
                  </a:lnTo>
                  <a:lnTo>
                    <a:pt x="26" y="11"/>
                  </a:lnTo>
                  <a:lnTo>
                    <a:pt x="29" y="10"/>
                  </a:lnTo>
                  <a:lnTo>
                    <a:pt x="31" y="8"/>
                  </a:lnTo>
                  <a:lnTo>
                    <a:pt x="32" y="11"/>
                  </a:lnTo>
                  <a:lnTo>
                    <a:pt x="32" y="12"/>
                  </a:lnTo>
                  <a:lnTo>
                    <a:pt x="34" y="12"/>
                  </a:lnTo>
                  <a:lnTo>
                    <a:pt x="36" y="12"/>
                  </a:lnTo>
                  <a:lnTo>
                    <a:pt x="36" y="13"/>
                  </a:lnTo>
                  <a:lnTo>
                    <a:pt x="35" y="15"/>
                  </a:lnTo>
                  <a:lnTo>
                    <a:pt x="35" y="16"/>
                  </a:lnTo>
                  <a:lnTo>
                    <a:pt x="38" y="18"/>
                  </a:lnTo>
                  <a:lnTo>
                    <a:pt x="39" y="18"/>
                  </a:lnTo>
                  <a:lnTo>
                    <a:pt x="37" y="1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6" name="Freeform 4969"/>
            <p:cNvSpPr>
              <a:spLocks/>
            </p:cNvSpPr>
            <p:nvPr/>
          </p:nvSpPr>
          <p:spPr bwMode="auto">
            <a:xfrm>
              <a:off x="3044" y="1780"/>
              <a:ext cx="102" cy="158"/>
            </a:xfrm>
            <a:custGeom>
              <a:avLst/>
              <a:gdLst>
                <a:gd name="T0" fmla="*/ 2 w 129"/>
                <a:gd name="T1" fmla="*/ 4 h 192"/>
                <a:gd name="T2" fmla="*/ 2 w 129"/>
                <a:gd name="T3" fmla="*/ 5 h 192"/>
                <a:gd name="T4" fmla="*/ 2 w 129"/>
                <a:gd name="T5" fmla="*/ 6 h 192"/>
                <a:gd name="T6" fmla="*/ 2 w 129"/>
                <a:gd name="T7" fmla="*/ 6 h 192"/>
                <a:gd name="T8" fmla="*/ 2 w 129"/>
                <a:gd name="T9" fmla="*/ 7 h 192"/>
                <a:gd name="T10" fmla="*/ 2 w 129"/>
                <a:gd name="T11" fmla="*/ 6 h 192"/>
                <a:gd name="T12" fmla="*/ 2 w 129"/>
                <a:gd name="T13" fmla="*/ 6 h 192"/>
                <a:gd name="T14" fmla="*/ 2 w 129"/>
                <a:gd name="T15" fmla="*/ 6 h 192"/>
                <a:gd name="T16" fmla="*/ 2 w 129"/>
                <a:gd name="T17" fmla="*/ 7 h 192"/>
                <a:gd name="T18" fmla="*/ 2 w 129"/>
                <a:gd name="T19" fmla="*/ 8 h 192"/>
                <a:gd name="T20" fmla="*/ 2 w 129"/>
                <a:gd name="T21" fmla="*/ 9 h 192"/>
                <a:gd name="T22" fmla="*/ 2 w 129"/>
                <a:gd name="T23" fmla="*/ 7 h 192"/>
                <a:gd name="T24" fmla="*/ 2 w 129"/>
                <a:gd name="T25" fmla="*/ 8 h 192"/>
                <a:gd name="T26" fmla="*/ 2 w 129"/>
                <a:gd name="T27" fmla="*/ 7 h 192"/>
                <a:gd name="T28" fmla="*/ 2 w 129"/>
                <a:gd name="T29" fmla="*/ 7 h 192"/>
                <a:gd name="T30" fmla="*/ 2 w 129"/>
                <a:gd name="T31" fmla="*/ 10 h 192"/>
                <a:gd name="T32" fmla="*/ 2 w 129"/>
                <a:gd name="T33" fmla="*/ 11 h 192"/>
                <a:gd name="T34" fmla="*/ 2 w 129"/>
                <a:gd name="T35" fmla="*/ 11 h 192"/>
                <a:gd name="T36" fmla="*/ 3 w 129"/>
                <a:gd name="T37" fmla="*/ 10 h 192"/>
                <a:gd name="T38" fmla="*/ 3 w 129"/>
                <a:gd name="T39" fmla="*/ 12 h 192"/>
                <a:gd name="T40" fmla="*/ 4 w 129"/>
                <a:gd name="T41" fmla="*/ 12 h 192"/>
                <a:gd name="T42" fmla="*/ 4 w 129"/>
                <a:gd name="T43" fmla="*/ 14 h 192"/>
                <a:gd name="T44" fmla="*/ 4 w 129"/>
                <a:gd name="T45" fmla="*/ 14 h 192"/>
                <a:gd name="T46" fmla="*/ 2 w 129"/>
                <a:gd name="T47" fmla="*/ 14 h 192"/>
                <a:gd name="T48" fmla="*/ 2 w 129"/>
                <a:gd name="T49" fmla="*/ 15 h 192"/>
                <a:gd name="T50" fmla="*/ 2 w 129"/>
                <a:gd name="T51" fmla="*/ 15 h 192"/>
                <a:gd name="T52" fmla="*/ 2 w 129"/>
                <a:gd name="T53" fmla="*/ 17 h 192"/>
                <a:gd name="T54" fmla="*/ 2 w 129"/>
                <a:gd name="T55" fmla="*/ 18 h 192"/>
                <a:gd name="T56" fmla="*/ 2 w 129"/>
                <a:gd name="T57" fmla="*/ 18 h 192"/>
                <a:gd name="T58" fmla="*/ 2 w 129"/>
                <a:gd name="T59" fmla="*/ 19 h 192"/>
                <a:gd name="T60" fmla="*/ 4 w 129"/>
                <a:gd name="T61" fmla="*/ 18 h 192"/>
                <a:gd name="T62" fmla="*/ 2 w 129"/>
                <a:gd name="T63" fmla="*/ 20 h 192"/>
                <a:gd name="T64" fmla="*/ 2 w 129"/>
                <a:gd name="T65" fmla="*/ 22 h 192"/>
                <a:gd name="T66" fmla="*/ 2 w 129"/>
                <a:gd name="T67" fmla="*/ 22 h 192"/>
                <a:gd name="T68" fmla="*/ 3 w 129"/>
                <a:gd name="T69" fmla="*/ 22 h 192"/>
                <a:gd name="T70" fmla="*/ 5 w 129"/>
                <a:gd name="T71" fmla="*/ 21 h 192"/>
                <a:gd name="T72" fmla="*/ 5 w 129"/>
                <a:gd name="T73" fmla="*/ 21 h 192"/>
                <a:gd name="T74" fmla="*/ 6 w 129"/>
                <a:gd name="T75" fmla="*/ 21 h 192"/>
                <a:gd name="T76" fmla="*/ 9 w 129"/>
                <a:gd name="T77" fmla="*/ 20 h 192"/>
                <a:gd name="T78" fmla="*/ 8 w 129"/>
                <a:gd name="T79" fmla="*/ 19 h 192"/>
                <a:gd name="T80" fmla="*/ 9 w 129"/>
                <a:gd name="T81" fmla="*/ 18 h 192"/>
                <a:gd name="T82" fmla="*/ 10 w 129"/>
                <a:gd name="T83" fmla="*/ 16 h 192"/>
                <a:gd name="T84" fmla="*/ 8 w 129"/>
                <a:gd name="T85" fmla="*/ 16 h 192"/>
                <a:gd name="T86" fmla="*/ 7 w 129"/>
                <a:gd name="T87" fmla="*/ 14 h 192"/>
                <a:gd name="T88" fmla="*/ 8 w 129"/>
                <a:gd name="T89" fmla="*/ 13 h 192"/>
                <a:gd name="T90" fmla="*/ 6 w 129"/>
                <a:gd name="T91" fmla="*/ 11 h 192"/>
                <a:gd name="T92" fmla="*/ 5 w 129"/>
                <a:gd name="T93" fmla="*/ 7 h 192"/>
                <a:gd name="T94" fmla="*/ 4 w 129"/>
                <a:gd name="T95" fmla="*/ 7 h 192"/>
                <a:gd name="T96" fmla="*/ 5 w 129"/>
                <a:gd name="T97" fmla="*/ 6 h 192"/>
                <a:gd name="T98" fmla="*/ 5 w 129"/>
                <a:gd name="T99" fmla="*/ 3 h 192"/>
                <a:gd name="T100" fmla="*/ 3 w 129"/>
                <a:gd name="T101" fmla="*/ 3 h 192"/>
                <a:gd name="T102" fmla="*/ 3 w 129"/>
                <a:gd name="T103" fmla="*/ 2 h 192"/>
                <a:gd name="T104" fmla="*/ 3 w 129"/>
                <a:gd name="T105" fmla="*/ 2 h 192"/>
                <a:gd name="T106" fmla="*/ 3 w 129"/>
                <a:gd name="T107" fmla="*/ 0 h 192"/>
                <a:gd name="T108" fmla="*/ 2 w 129"/>
                <a:gd name="T109" fmla="*/ 2 h 192"/>
                <a:gd name="T110" fmla="*/ 2 w 129"/>
                <a:gd name="T111" fmla="*/ 2 h 192"/>
                <a:gd name="T112" fmla="*/ 2 w 129"/>
                <a:gd name="T113" fmla="*/ 2 h 192"/>
                <a:gd name="T114" fmla="*/ 2 w 129"/>
                <a:gd name="T115" fmla="*/ 2 h 192"/>
                <a:gd name="T116" fmla="*/ 2 w 129"/>
                <a:gd name="T117" fmla="*/ 2 h 192"/>
                <a:gd name="T118" fmla="*/ 2 w 129"/>
                <a:gd name="T119" fmla="*/ 2 h 192"/>
                <a:gd name="T120" fmla="*/ 2 w 129"/>
                <a:gd name="T121" fmla="*/ 3 h 1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9"/>
                <a:gd name="T184" fmla="*/ 0 h 192"/>
                <a:gd name="T185" fmla="*/ 129 w 129"/>
                <a:gd name="T186" fmla="*/ 192 h 1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9" h="192">
                  <a:moveTo>
                    <a:pt x="10" y="29"/>
                  </a:moveTo>
                  <a:lnTo>
                    <a:pt x="10" y="29"/>
                  </a:lnTo>
                  <a:lnTo>
                    <a:pt x="12" y="29"/>
                  </a:lnTo>
                  <a:lnTo>
                    <a:pt x="12" y="30"/>
                  </a:lnTo>
                  <a:lnTo>
                    <a:pt x="10" y="32"/>
                  </a:lnTo>
                  <a:lnTo>
                    <a:pt x="10" y="33"/>
                  </a:lnTo>
                  <a:lnTo>
                    <a:pt x="11" y="32"/>
                  </a:lnTo>
                  <a:lnTo>
                    <a:pt x="12" y="32"/>
                  </a:lnTo>
                  <a:lnTo>
                    <a:pt x="12" y="33"/>
                  </a:lnTo>
                  <a:lnTo>
                    <a:pt x="11" y="34"/>
                  </a:lnTo>
                  <a:lnTo>
                    <a:pt x="11" y="35"/>
                  </a:lnTo>
                  <a:lnTo>
                    <a:pt x="12" y="36"/>
                  </a:lnTo>
                  <a:lnTo>
                    <a:pt x="11" y="36"/>
                  </a:lnTo>
                  <a:lnTo>
                    <a:pt x="10" y="37"/>
                  </a:lnTo>
                  <a:lnTo>
                    <a:pt x="9" y="37"/>
                  </a:lnTo>
                  <a:lnTo>
                    <a:pt x="9" y="38"/>
                  </a:lnTo>
                  <a:lnTo>
                    <a:pt x="11" y="39"/>
                  </a:lnTo>
                  <a:lnTo>
                    <a:pt x="12" y="39"/>
                  </a:lnTo>
                  <a:lnTo>
                    <a:pt x="11" y="39"/>
                  </a:lnTo>
                  <a:lnTo>
                    <a:pt x="9" y="39"/>
                  </a:lnTo>
                  <a:lnTo>
                    <a:pt x="7" y="39"/>
                  </a:lnTo>
                  <a:lnTo>
                    <a:pt x="7" y="41"/>
                  </a:lnTo>
                  <a:lnTo>
                    <a:pt x="7" y="43"/>
                  </a:lnTo>
                  <a:lnTo>
                    <a:pt x="7" y="44"/>
                  </a:lnTo>
                  <a:lnTo>
                    <a:pt x="6" y="44"/>
                  </a:lnTo>
                  <a:lnTo>
                    <a:pt x="2" y="44"/>
                  </a:lnTo>
                  <a:lnTo>
                    <a:pt x="2" y="46"/>
                  </a:lnTo>
                  <a:lnTo>
                    <a:pt x="3" y="46"/>
                  </a:lnTo>
                  <a:lnTo>
                    <a:pt x="4" y="47"/>
                  </a:lnTo>
                  <a:lnTo>
                    <a:pt x="2" y="47"/>
                  </a:lnTo>
                  <a:lnTo>
                    <a:pt x="1" y="48"/>
                  </a:lnTo>
                  <a:lnTo>
                    <a:pt x="0" y="49"/>
                  </a:lnTo>
                  <a:lnTo>
                    <a:pt x="1" y="49"/>
                  </a:lnTo>
                  <a:lnTo>
                    <a:pt x="4" y="51"/>
                  </a:lnTo>
                  <a:lnTo>
                    <a:pt x="5" y="51"/>
                  </a:lnTo>
                  <a:lnTo>
                    <a:pt x="4" y="52"/>
                  </a:lnTo>
                  <a:lnTo>
                    <a:pt x="4" y="53"/>
                  </a:lnTo>
                  <a:lnTo>
                    <a:pt x="3" y="53"/>
                  </a:lnTo>
                  <a:lnTo>
                    <a:pt x="2" y="53"/>
                  </a:lnTo>
                  <a:lnTo>
                    <a:pt x="1" y="54"/>
                  </a:lnTo>
                  <a:lnTo>
                    <a:pt x="1" y="55"/>
                  </a:lnTo>
                  <a:lnTo>
                    <a:pt x="1" y="56"/>
                  </a:lnTo>
                  <a:lnTo>
                    <a:pt x="3" y="55"/>
                  </a:lnTo>
                  <a:lnTo>
                    <a:pt x="5" y="54"/>
                  </a:lnTo>
                  <a:lnTo>
                    <a:pt x="7" y="54"/>
                  </a:lnTo>
                  <a:lnTo>
                    <a:pt x="10" y="53"/>
                  </a:lnTo>
                  <a:lnTo>
                    <a:pt x="11" y="52"/>
                  </a:lnTo>
                  <a:lnTo>
                    <a:pt x="10" y="51"/>
                  </a:lnTo>
                  <a:lnTo>
                    <a:pt x="7" y="50"/>
                  </a:lnTo>
                  <a:lnTo>
                    <a:pt x="6" y="50"/>
                  </a:lnTo>
                  <a:lnTo>
                    <a:pt x="5" y="48"/>
                  </a:lnTo>
                  <a:lnTo>
                    <a:pt x="4" y="48"/>
                  </a:lnTo>
                  <a:lnTo>
                    <a:pt x="7" y="49"/>
                  </a:lnTo>
                  <a:lnTo>
                    <a:pt x="10" y="50"/>
                  </a:lnTo>
                  <a:lnTo>
                    <a:pt x="12" y="50"/>
                  </a:lnTo>
                  <a:lnTo>
                    <a:pt x="18" y="44"/>
                  </a:lnTo>
                  <a:lnTo>
                    <a:pt x="18" y="43"/>
                  </a:lnTo>
                  <a:lnTo>
                    <a:pt x="19" y="43"/>
                  </a:lnTo>
                  <a:lnTo>
                    <a:pt x="20" y="44"/>
                  </a:lnTo>
                  <a:lnTo>
                    <a:pt x="19" y="46"/>
                  </a:lnTo>
                  <a:lnTo>
                    <a:pt x="17" y="47"/>
                  </a:lnTo>
                  <a:lnTo>
                    <a:pt x="16" y="48"/>
                  </a:lnTo>
                  <a:lnTo>
                    <a:pt x="16" y="49"/>
                  </a:lnTo>
                  <a:lnTo>
                    <a:pt x="15" y="49"/>
                  </a:lnTo>
                  <a:lnTo>
                    <a:pt x="14" y="50"/>
                  </a:lnTo>
                  <a:lnTo>
                    <a:pt x="14" y="51"/>
                  </a:lnTo>
                  <a:lnTo>
                    <a:pt x="14" y="52"/>
                  </a:lnTo>
                  <a:lnTo>
                    <a:pt x="12" y="54"/>
                  </a:lnTo>
                  <a:lnTo>
                    <a:pt x="12" y="55"/>
                  </a:lnTo>
                  <a:lnTo>
                    <a:pt x="12" y="56"/>
                  </a:lnTo>
                  <a:lnTo>
                    <a:pt x="12" y="57"/>
                  </a:lnTo>
                  <a:lnTo>
                    <a:pt x="12" y="58"/>
                  </a:lnTo>
                  <a:lnTo>
                    <a:pt x="12" y="60"/>
                  </a:lnTo>
                  <a:lnTo>
                    <a:pt x="11" y="61"/>
                  </a:lnTo>
                  <a:lnTo>
                    <a:pt x="10" y="63"/>
                  </a:lnTo>
                  <a:lnTo>
                    <a:pt x="11" y="64"/>
                  </a:lnTo>
                  <a:lnTo>
                    <a:pt x="11" y="65"/>
                  </a:lnTo>
                  <a:lnTo>
                    <a:pt x="12" y="66"/>
                  </a:lnTo>
                  <a:lnTo>
                    <a:pt x="13" y="66"/>
                  </a:lnTo>
                  <a:lnTo>
                    <a:pt x="13" y="67"/>
                  </a:lnTo>
                  <a:lnTo>
                    <a:pt x="11" y="69"/>
                  </a:lnTo>
                  <a:lnTo>
                    <a:pt x="10" y="71"/>
                  </a:lnTo>
                  <a:lnTo>
                    <a:pt x="9" y="75"/>
                  </a:lnTo>
                  <a:lnTo>
                    <a:pt x="9" y="76"/>
                  </a:lnTo>
                  <a:lnTo>
                    <a:pt x="9" y="77"/>
                  </a:lnTo>
                  <a:lnTo>
                    <a:pt x="12" y="77"/>
                  </a:lnTo>
                  <a:lnTo>
                    <a:pt x="13" y="76"/>
                  </a:lnTo>
                  <a:lnTo>
                    <a:pt x="12" y="74"/>
                  </a:lnTo>
                  <a:lnTo>
                    <a:pt x="13" y="72"/>
                  </a:lnTo>
                  <a:lnTo>
                    <a:pt x="13" y="71"/>
                  </a:lnTo>
                  <a:lnTo>
                    <a:pt x="14" y="70"/>
                  </a:lnTo>
                  <a:lnTo>
                    <a:pt x="14" y="69"/>
                  </a:lnTo>
                  <a:lnTo>
                    <a:pt x="14" y="67"/>
                  </a:lnTo>
                  <a:lnTo>
                    <a:pt x="16" y="66"/>
                  </a:lnTo>
                  <a:lnTo>
                    <a:pt x="16" y="65"/>
                  </a:lnTo>
                  <a:lnTo>
                    <a:pt x="14" y="63"/>
                  </a:lnTo>
                  <a:lnTo>
                    <a:pt x="15" y="62"/>
                  </a:lnTo>
                  <a:lnTo>
                    <a:pt x="19" y="56"/>
                  </a:lnTo>
                  <a:lnTo>
                    <a:pt x="20" y="56"/>
                  </a:lnTo>
                  <a:lnTo>
                    <a:pt x="20" y="57"/>
                  </a:lnTo>
                  <a:lnTo>
                    <a:pt x="19" y="57"/>
                  </a:lnTo>
                  <a:lnTo>
                    <a:pt x="17" y="60"/>
                  </a:lnTo>
                  <a:lnTo>
                    <a:pt x="16" y="61"/>
                  </a:lnTo>
                  <a:lnTo>
                    <a:pt x="16" y="62"/>
                  </a:lnTo>
                  <a:lnTo>
                    <a:pt x="17" y="64"/>
                  </a:lnTo>
                  <a:lnTo>
                    <a:pt x="18" y="64"/>
                  </a:lnTo>
                  <a:lnTo>
                    <a:pt x="19" y="64"/>
                  </a:lnTo>
                  <a:lnTo>
                    <a:pt x="20" y="63"/>
                  </a:lnTo>
                  <a:lnTo>
                    <a:pt x="21" y="63"/>
                  </a:lnTo>
                  <a:lnTo>
                    <a:pt x="21" y="64"/>
                  </a:lnTo>
                  <a:lnTo>
                    <a:pt x="23" y="63"/>
                  </a:lnTo>
                  <a:lnTo>
                    <a:pt x="23" y="60"/>
                  </a:lnTo>
                  <a:lnTo>
                    <a:pt x="24" y="58"/>
                  </a:lnTo>
                  <a:lnTo>
                    <a:pt x="25" y="57"/>
                  </a:lnTo>
                  <a:lnTo>
                    <a:pt x="26" y="60"/>
                  </a:lnTo>
                  <a:lnTo>
                    <a:pt x="27" y="62"/>
                  </a:lnTo>
                  <a:lnTo>
                    <a:pt x="27" y="63"/>
                  </a:lnTo>
                  <a:lnTo>
                    <a:pt x="26" y="63"/>
                  </a:lnTo>
                  <a:lnTo>
                    <a:pt x="24" y="63"/>
                  </a:lnTo>
                  <a:lnTo>
                    <a:pt x="24" y="64"/>
                  </a:lnTo>
                  <a:lnTo>
                    <a:pt x="24" y="65"/>
                  </a:lnTo>
                  <a:lnTo>
                    <a:pt x="24" y="68"/>
                  </a:lnTo>
                  <a:lnTo>
                    <a:pt x="24" y="69"/>
                  </a:lnTo>
                  <a:lnTo>
                    <a:pt x="25" y="70"/>
                  </a:lnTo>
                  <a:lnTo>
                    <a:pt x="27" y="71"/>
                  </a:lnTo>
                  <a:lnTo>
                    <a:pt x="27" y="72"/>
                  </a:lnTo>
                  <a:lnTo>
                    <a:pt x="27" y="74"/>
                  </a:lnTo>
                  <a:lnTo>
                    <a:pt x="21" y="81"/>
                  </a:lnTo>
                  <a:lnTo>
                    <a:pt x="20" y="84"/>
                  </a:lnTo>
                  <a:lnTo>
                    <a:pt x="19" y="84"/>
                  </a:lnTo>
                  <a:lnTo>
                    <a:pt x="18" y="85"/>
                  </a:lnTo>
                  <a:lnTo>
                    <a:pt x="17" y="85"/>
                  </a:lnTo>
                  <a:lnTo>
                    <a:pt x="18" y="87"/>
                  </a:lnTo>
                  <a:lnTo>
                    <a:pt x="20" y="88"/>
                  </a:lnTo>
                  <a:lnTo>
                    <a:pt x="21" y="90"/>
                  </a:lnTo>
                  <a:lnTo>
                    <a:pt x="21" y="92"/>
                  </a:lnTo>
                  <a:lnTo>
                    <a:pt x="23" y="92"/>
                  </a:lnTo>
                  <a:lnTo>
                    <a:pt x="23" y="90"/>
                  </a:lnTo>
                  <a:lnTo>
                    <a:pt x="23" y="88"/>
                  </a:lnTo>
                  <a:lnTo>
                    <a:pt x="25" y="88"/>
                  </a:lnTo>
                  <a:lnTo>
                    <a:pt x="26" y="89"/>
                  </a:lnTo>
                  <a:lnTo>
                    <a:pt x="28" y="90"/>
                  </a:lnTo>
                  <a:lnTo>
                    <a:pt x="29" y="91"/>
                  </a:lnTo>
                  <a:lnTo>
                    <a:pt x="31" y="91"/>
                  </a:lnTo>
                  <a:lnTo>
                    <a:pt x="32" y="90"/>
                  </a:lnTo>
                  <a:lnTo>
                    <a:pt x="31" y="89"/>
                  </a:lnTo>
                  <a:lnTo>
                    <a:pt x="30" y="87"/>
                  </a:lnTo>
                  <a:lnTo>
                    <a:pt x="31" y="87"/>
                  </a:lnTo>
                  <a:lnTo>
                    <a:pt x="34" y="89"/>
                  </a:lnTo>
                  <a:lnTo>
                    <a:pt x="35" y="90"/>
                  </a:lnTo>
                  <a:lnTo>
                    <a:pt x="38" y="89"/>
                  </a:lnTo>
                  <a:lnTo>
                    <a:pt x="41" y="87"/>
                  </a:lnTo>
                  <a:lnTo>
                    <a:pt x="43" y="84"/>
                  </a:lnTo>
                  <a:lnTo>
                    <a:pt x="45" y="84"/>
                  </a:lnTo>
                  <a:lnTo>
                    <a:pt x="49" y="84"/>
                  </a:lnTo>
                  <a:lnTo>
                    <a:pt x="52" y="84"/>
                  </a:lnTo>
                  <a:lnTo>
                    <a:pt x="51" y="85"/>
                  </a:lnTo>
                  <a:lnTo>
                    <a:pt x="47" y="87"/>
                  </a:lnTo>
                  <a:lnTo>
                    <a:pt x="45" y="90"/>
                  </a:lnTo>
                  <a:lnTo>
                    <a:pt x="44" y="93"/>
                  </a:lnTo>
                  <a:lnTo>
                    <a:pt x="43" y="95"/>
                  </a:lnTo>
                  <a:lnTo>
                    <a:pt x="44" y="97"/>
                  </a:lnTo>
                  <a:lnTo>
                    <a:pt x="46" y="99"/>
                  </a:lnTo>
                  <a:lnTo>
                    <a:pt x="49" y="104"/>
                  </a:lnTo>
                  <a:lnTo>
                    <a:pt x="51" y="105"/>
                  </a:lnTo>
                  <a:lnTo>
                    <a:pt x="52" y="104"/>
                  </a:lnTo>
                  <a:lnTo>
                    <a:pt x="53" y="102"/>
                  </a:lnTo>
                  <a:lnTo>
                    <a:pt x="54" y="102"/>
                  </a:lnTo>
                  <a:lnTo>
                    <a:pt x="55" y="102"/>
                  </a:lnTo>
                  <a:lnTo>
                    <a:pt x="55" y="104"/>
                  </a:lnTo>
                  <a:lnTo>
                    <a:pt x="53" y="107"/>
                  </a:lnTo>
                  <a:lnTo>
                    <a:pt x="53" y="108"/>
                  </a:lnTo>
                  <a:lnTo>
                    <a:pt x="53" y="109"/>
                  </a:lnTo>
                  <a:lnTo>
                    <a:pt x="54" y="111"/>
                  </a:lnTo>
                  <a:lnTo>
                    <a:pt x="54" y="112"/>
                  </a:lnTo>
                  <a:lnTo>
                    <a:pt x="54" y="113"/>
                  </a:lnTo>
                  <a:lnTo>
                    <a:pt x="52" y="116"/>
                  </a:lnTo>
                  <a:lnTo>
                    <a:pt x="52" y="117"/>
                  </a:lnTo>
                  <a:lnTo>
                    <a:pt x="53" y="118"/>
                  </a:lnTo>
                  <a:lnTo>
                    <a:pt x="55" y="120"/>
                  </a:lnTo>
                  <a:lnTo>
                    <a:pt x="56" y="121"/>
                  </a:lnTo>
                  <a:lnTo>
                    <a:pt x="55" y="121"/>
                  </a:lnTo>
                  <a:lnTo>
                    <a:pt x="54" y="120"/>
                  </a:lnTo>
                  <a:lnTo>
                    <a:pt x="53" y="119"/>
                  </a:lnTo>
                  <a:lnTo>
                    <a:pt x="52" y="119"/>
                  </a:lnTo>
                  <a:lnTo>
                    <a:pt x="49" y="119"/>
                  </a:lnTo>
                  <a:lnTo>
                    <a:pt x="51" y="120"/>
                  </a:lnTo>
                  <a:lnTo>
                    <a:pt x="52" y="122"/>
                  </a:lnTo>
                  <a:lnTo>
                    <a:pt x="51" y="122"/>
                  </a:lnTo>
                  <a:lnTo>
                    <a:pt x="43" y="121"/>
                  </a:lnTo>
                  <a:lnTo>
                    <a:pt x="41" y="121"/>
                  </a:lnTo>
                  <a:lnTo>
                    <a:pt x="39" y="121"/>
                  </a:lnTo>
                  <a:lnTo>
                    <a:pt x="37" y="123"/>
                  </a:lnTo>
                  <a:lnTo>
                    <a:pt x="35" y="123"/>
                  </a:lnTo>
                  <a:lnTo>
                    <a:pt x="35" y="122"/>
                  </a:lnTo>
                  <a:lnTo>
                    <a:pt x="35" y="121"/>
                  </a:lnTo>
                  <a:lnTo>
                    <a:pt x="33" y="121"/>
                  </a:lnTo>
                  <a:lnTo>
                    <a:pt x="32" y="120"/>
                  </a:lnTo>
                  <a:lnTo>
                    <a:pt x="32" y="119"/>
                  </a:lnTo>
                  <a:lnTo>
                    <a:pt x="31" y="119"/>
                  </a:lnTo>
                  <a:lnTo>
                    <a:pt x="29" y="119"/>
                  </a:lnTo>
                  <a:lnTo>
                    <a:pt x="28" y="120"/>
                  </a:lnTo>
                  <a:lnTo>
                    <a:pt x="29" y="121"/>
                  </a:lnTo>
                  <a:lnTo>
                    <a:pt x="30" y="124"/>
                  </a:lnTo>
                  <a:lnTo>
                    <a:pt x="31" y="125"/>
                  </a:lnTo>
                  <a:lnTo>
                    <a:pt x="32" y="125"/>
                  </a:lnTo>
                  <a:lnTo>
                    <a:pt x="31" y="126"/>
                  </a:lnTo>
                  <a:lnTo>
                    <a:pt x="30" y="127"/>
                  </a:lnTo>
                  <a:lnTo>
                    <a:pt x="29" y="129"/>
                  </a:lnTo>
                  <a:lnTo>
                    <a:pt x="26" y="131"/>
                  </a:lnTo>
                  <a:lnTo>
                    <a:pt x="25" y="132"/>
                  </a:lnTo>
                  <a:lnTo>
                    <a:pt x="26" y="132"/>
                  </a:lnTo>
                  <a:lnTo>
                    <a:pt x="28" y="132"/>
                  </a:lnTo>
                  <a:lnTo>
                    <a:pt x="30" y="131"/>
                  </a:lnTo>
                  <a:lnTo>
                    <a:pt x="34" y="130"/>
                  </a:lnTo>
                  <a:lnTo>
                    <a:pt x="35" y="130"/>
                  </a:lnTo>
                  <a:lnTo>
                    <a:pt x="35" y="132"/>
                  </a:lnTo>
                  <a:lnTo>
                    <a:pt x="35" y="134"/>
                  </a:lnTo>
                  <a:lnTo>
                    <a:pt x="35" y="136"/>
                  </a:lnTo>
                  <a:lnTo>
                    <a:pt x="37" y="137"/>
                  </a:lnTo>
                  <a:lnTo>
                    <a:pt x="38" y="137"/>
                  </a:lnTo>
                  <a:lnTo>
                    <a:pt x="38" y="138"/>
                  </a:lnTo>
                  <a:lnTo>
                    <a:pt x="35" y="141"/>
                  </a:lnTo>
                  <a:lnTo>
                    <a:pt x="33" y="144"/>
                  </a:lnTo>
                  <a:lnTo>
                    <a:pt x="32" y="145"/>
                  </a:lnTo>
                  <a:lnTo>
                    <a:pt x="23" y="148"/>
                  </a:lnTo>
                  <a:lnTo>
                    <a:pt x="18" y="150"/>
                  </a:lnTo>
                  <a:lnTo>
                    <a:pt x="17" y="151"/>
                  </a:lnTo>
                  <a:lnTo>
                    <a:pt x="17" y="152"/>
                  </a:lnTo>
                  <a:lnTo>
                    <a:pt x="18" y="153"/>
                  </a:lnTo>
                  <a:lnTo>
                    <a:pt x="18" y="154"/>
                  </a:lnTo>
                  <a:lnTo>
                    <a:pt x="17" y="155"/>
                  </a:lnTo>
                  <a:lnTo>
                    <a:pt x="18" y="155"/>
                  </a:lnTo>
                  <a:lnTo>
                    <a:pt x="21" y="154"/>
                  </a:lnTo>
                  <a:lnTo>
                    <a:pt x="23" y="154"/>
                  </a:lnTo>
                  <a:lnTo>
                    <a:pt x="21" y="155"/>
                  </a:lnTo>
                  <a:lnTo>
                    <a:pt x="20" y="157"/>
                  </a:lnTo>
                  <a:lnTo>
                    <a:pt x="19" y="157"/>
                  </a:lnTo>
                  <a:lnTo>
                    <a:pt x="20" y="158"/>
                  </a:lnTo>
                  <a:lnTo>
                    <a:pt x="21" y="159"/>
                  </a:lnTo>
                  <a:lnTo>
                    <a:pt x="25" y="157"/>
                  </a:lnTo>
                  <a:lnTo>
                    <a:pt x="27" y="155"/>
                  </a:lnTo>
                  <a:lnTo>
                    <a:pt x="29" y="155"/>
                  </a:lnTo>
                  <a:lnTo>
                    <a:pt x="30" y="154"/>
                  </a:lnTo>
                  <a:lnTo>
                    <a:pt x="32" y="154"/>
                  </a:lnTo>
                  <a:lnTo>
                    <a:pt x="35" y="155"/>
                  </a:lnTo>
                  <a:lnTo>
                    <a:pt x="35" y="157"/>
                  </a:lnTo>
                  <a:lnTo>
                    <a:pt x="34" y="157"/>
                  </a:lnTo>
                  <a:lnTo>
                    <a:pt x="32" y="159"/>
                  </a:lnTo>
                  <a:lnTo>
                    <a:pt x="31" y="160"/>
                  </a:lnTo>
                  <a:lnTo>
                    <a:pt x="33" y="160"/>
                  </a:lnTo>
                  <a:lnTo>
                    <a:pt x="38" y="159"/>
                  </a:lnTo>
                  <a:lnTo>
                    <a:pt x="41" y="160"/>
                  </a:lnTo>
                  <a:lnTo>
                    <a:pt x="42" y="160"/>
                  </a:lnTo>
                  <a:lnTo>
                    <a:pt x="44" y="161"/>
                  </a:lnTo>
                  <a:lnTo>
                    <a:pt x="46" y="161"/>
                  </a:lnTo>
                  <a:lnTo>
                    <a:pt x="55" y="159"/>
                  </a:lnTo>
                  <a:lnTo>
                    <a:pt x="58" y="158"/>
                  </a:lnTo>
                  <a:lnTo>
                    <a:pt x="59" y="158"/>
                  </a:lnTo>
                  <a:lnTo>
                    <a:pt x="58" y="159"/>
                  </a:lnTo>
                  <a:lnTo>
                    <a:pt x="54" y="162"/>
                  </a:lnTo>
                  <a:lnTo>
                    <a:pt x="53" y="164"/>
                  </a:lnTo>
                  <a:lnTo>
                    <a:pt x="53" y="166"/>
                  </a:lnTo>
                  <a:lnTo>
                    <a:pt x="53" y="167"/>
                  </a:lnTo>
                  <a:lnTo>
                    <a:pt x="52" y="167"/>
                  </a:lnTo>
                  <a:lnTo>
                    <a:pt x="48" y="166"/>
                  </a:lnTo>
                  <a:lnTo>
                    <a:pt x="42" y="166"/>
                  </a:lnTo>
                  <a:lnTo>
                    <a:pt x="35" y="166"/>
                  </a:lnTo>
                  <a:lnTo>
                    <a:pt x="32" y="167"/>
                  </a:lnTo>
                  <a:lnTo>
                    <a:pt x="30" y="169"/>
                  </a:lnTo>
                  <a:lnTo>
                    <a:pt x="28" y="175"/>
                  </a:lnTo>
                  <a:lnTo>
                    <a:pt x="27" y="177"/>
                  </a:lnTo>
                  <a:lnTo>
                    <a:pt x="25" y="179"/>
                  </a:lnTo>
                  <a:lnTo>
                    <a:pt x="23" y="180"/>
                  </a:lnTo>
                  <a:lnTo>
                    <a:pt x="19" y="181"/>
                  </a:lnTo>
                  <a:lnTo>
                    <a:pt x="16" y="183"/>
                  </a:lnTo>
                  <a:lnTo>
                    <a:pt x="11" y="189"/>
                  </a:lnTo>
                  <a:lnTo>
                    <a:pt x="10" y="190"/>
                  </a:lnTo>
                  <a:lnTo>
                    <a:pt x="11" y="190"/>
                  </a:lnTo>
                  <a:lnTo>
                    <a:pt x="15" y="190"/>
                  </a:lnTo>
                  <a:lnTo>
                    <a:pt x="16" y="191"/>
                  </a:lnTo>
                  <a:lnTo>
                    <a:pt x="17" y="192"/>
                  </a:lnTo>
                  <a:lnTo>
                    <a:pt x="18" y="192"/>
                  </a:lnTo>
                  <a:lnTo>
                    <a:pt x="20" y="189"/>
                  </a:lnTo>
                  <a:lnTo>
                    <a:pt x="23" y="187"/>
                  </a:lnTo>
                  <a:lnTo>
                    <a:pt x="32" y="185"/>
                  </a:lnTo>
                  <a:lnTo>
                    <a:pt x="33" y="185"/>
                  </a:lnTo>
                  <a:lnTo>
                    <a:pt x="34" y="185"/>
                  </a:lnTo>
                  <a:lnTo>
                    <a:pt x="34" y="183"/>
                  </a:lnTo>
                  <a:lnTo>
                    <a:pt x="35" y="185"/>
                  </a:lnTo>
                  <a:lnTo>
                    <a:pt x="37" y="185"/>
                  </a:lnTo>
                  <a:lnTo>
                    <a:pt x="40" y="187"/>
                  </a:lnTo>
                  <a:lnTo>
                    <a:pt x="41" y="188"/>
                  </a:lnTo>
                  <a:lnTo>
                    <a:pt x="42" y="188"/>
                  </a:lnTo>
                  <a:lnTo>
                    <a:pt x="43" y="187"/>
                  </a:lnTo>
                  <a:lnTo>
                    <a:pt x="45" y="181"/>
                  </a:lnTo>
                  <a:lnTo>
                    <a:pt x="45" y="179"/>
                  </a:lnTo>
                  <a:lnTo>
                    <a:pt x="46" y="178"/>
                  </a:lnTo>
                  <a:lnTo>
                    <a:pt x="51" y="177"/>
                  </a:lnTo>
                  <a:lnTo>
                    <a:pt x="55" y="177"/>
                  </a:lnTo>
                  <a:lnTo>
                    <a:pt x="58" y="177"/>
                  </a:lnTo>
                  <a:lnTo>
                    <a:pt x="60" y="178"/>
                  </a:lnTo>
                  <a:lnTo>
                    <a:pt x="61" y="180"/>
                  </a:lnTo>
                  <a:lnTo>
                    <a:pt x="62" y="180"/>
                  </a:lnTo>
                  <a:lnTo>
                    <a:pt x="67" y="179"/>
                  </a:lnTo>
                  <a:lnTo>
                    <a:pt x="68" y="179"/>
                  </a:lnTo>
                  <a:lnTo>
                    <a:pt x="69" y="178"/>
                  </a:lnTo>
                  <a:lnTo>
                    <a:pt x="69" y="177"/>
                  </a:lnTo>
                  <a:lnTo>
                    <a:pt x="69" y="176"/>
                  </a:lnTo>
                  <a:lnTo>
                    <a:pt x="70" y="176"/>
                  </a:lnTo>
                  <a:lnTo>
                    <a:pt x="74" y="176"/>
                  </a:lnTo>
                  <a:lnTo>
                    <a:pt x="76" y="175"/>
                  </a:lnTo>
                  <a:lnTo>
                    <a:pt x="77" y="174"/>
                  </a:lnTo>
                  <a:lnTo>
                    <a:pt x="79" y="173"/>
                  </a:lnTo>
                  <a:lnTo>
                    <a:pt x="80" y="173"/>
                  </a:lnTo>
                  <a:lnTo>
                    <a:pt x="83" y="174"/>
                  </a:lnTo>
                  <a:lnTo>
                    <a:pt x="87" y="175"/>
                  </a:lnTo>
                  <a:lnTo>
                    <a:pt x="89" y="176"/>
                  </a:lnTo>
                  <a:lnTo>
                    <a:pt x="91" y="176"/>
                  </a:lnTo>
                  <a:lnTo>
                    <a:pt x="95" y="175"/>
                  </a:lnTo>
                  <a:lnTo>
                    <a:pt x="97" y="175"/>
                  </a:lnTo>
                  <a:lnTo>
                    <a:pt x="100" y="175"/>
                  </a:lnTo>
                  <a:lnTo>
                    <a:pt x="103" y="176"/>
                  </a:lnTo>
                  <a:lnTo>
                    <a:pt x="107" y="176"/>
                  </a:lnTo>
                  <a:lnTo>
                    <a:pt x="109" y="175"/>
                  </a:lnTo>
                  <a:lnTo>
                    <a:pt x="115" y="172"/>
                  </a:lnTo>
                  <a:lnTo>
                    <a:pt x="118" y="171"/>
                  </a:lnTo>
                  <a:lnTo>
                    <a:pt x="122" y="168"/>
                  </a:lnTo>
                  <a:lnTo>
                    <a:pt x="123" y="167"/>
                  </a:lnTo>
                  <a:lnTo>
                    <a:pt x="124" y="166"/>
                  </a:lnTo>
                  <a:lnTo>
                    <a:pt x="124" y="164"/>
                  </a:lnTo>
                  <a:lnTo>
                    <a:pt x="124" y="163"/>
                  </a:lnTo>
                  <a:lnTo>
                    <a:pt x="123" y="162"/>
                  </a:lnTo>
                  <a:lnTo>
                    <a:pt x="109" y="161"/>
                  </a:lnTo>
                  <a:lnTo>
                    <a:pt x="111" y="160"/>
                  </a:lnTo>
                  <a:lnTo>
                    <a:pt x="113" y="160"/>
                  </a:lnTo>
                  <a:lnTo>
                    <a:pt x="114" y="160"/>
                  </a:lnTo>
                  <a:lnTo>
                    <a:pt x="116" y="158"/>
                  </a:lnTo>
                  <a:lnTo>
                    <a:pt x="115" y="157"/>
                  </a:lnTo>
                  <a:lnTo>
                    <a:pt x="113" y="155"/>
                  </a:lnTo>
                  <a:lnTo>
                    <a:pt x="113" y="154"/>
                  </a:lnTo>
                  <a:lnTo>
                    <a:pt x="114" y="154"/>
                  </a:lnTo>
                  <a:lnTo>
                    <a:pt x="119" y="154"/>
                  </a:lnTo>
                  <a:lnTo>
                    <a:pt x="121" y="153"/>
                  </a:lnTo>
                  <a:lnTo>
                    <a:pt x="121" y="152"/>
                  </a:lnTo>
                  <a:lnTo>
                    <a:pt x="119" y="151"/>
                  </a:lnTo>
                  <a:lnTo>
                    <a:pt x="121" y="150"/>
                  </a:lnTo>
                  <a:lnTo>
                    <a:pt x="123" y="150"/>
                  </a:lnTo>
                  <a:lnTo>
                    <a:pt x="124" y="150"/>
                  </a:lnTo>
                  <a:lnTo>
                    <a:pt x="126" y="148"/>
                  </a:lnTo>
                  <a:lnTo>
                    <a:pt x="128" y="144"/>
                  </a:lnTo>
                  <a:lnTo>
                    <a:pt x="129" y="138"/>
                  </a:lnTo>
                  <a:lnTo>
                    <a:pt x="129" y="137"/>
                  </a:lnTo>
                  <a:lnTo>
                    <a:pt x="128" y="135"/>
                  </a:lnTo>
                  <a:lnTo>
                    <a:pt x="125" y="132"/>
                  </a:lnTo>
                  <a:lnTo>
                    <a:pt x="123" y="130"/>
                  </a:lnTo>
                  <a:lnTo>
                    <a:pt x="119" y="129"/>
                  </a:lnTo>
                  <a:lnTo>
                    <a:pt x="114" y="129"/>
                  </a:lnTo>
                  <a:lnTo>
                    <a:pt x="111" y="130"/>
                  </a:lnTo>
                  <a:lnTo>
                    <a:pt x="107" y="132"/>
                  </a:lnTo>
                  <a:lnTo>
                    <a:pt x="105" y="132"/>
                  </a:lnTo>
                  <a:lnTo>
                    <a:pt x="104" y="132"/>
                  </a:lnTo>
                  <a:lnTo>
                    <a:pt x="102" y="131"/>
                  </a:lnTo>
                  <a:lnTo>
                    <a:pt x="101" y="131"/>
                  </a:lnTo>
                  <a:lnTo>
                    <a:pt x="102" y="129"/>
                  </a:lnTo>
                  <a:lnTo>
                    <a:pt x="105" y="126"/>
                  </a:lnTo>
                  <a:lnTo>
                    <a:pt x="107" y="125"/>
                  </a:lnTo>
                  <a:lnTo>
                    <a:pt x="107" y="123"/>
                  </a:lnTo>
                  <a:lnTo>
                    <a:pt x="102" y="119"/>
                  </a:lnTo>
                  <a:lnTo>
                    <a:pt x="98" y="115"/>
                  </a:lnTo>
                  <a:lnTo>
                    <a:pt x="96" y="113"/>
                  </a:lnTo>
                  <a:lnTo>
                    <a:pt x="94" y="112"/>
                  </a:lnTo>
                  <a:lnTo>
                    <a:pt x="93" y="112"/>
                  </a:lnTo>
                  <a:lnTo>
                    <a:pt x="94" y="112"/>
                  </a:lnTo>
                  <a:lnTo>
                    <a:pt x="96" y="112"/>
                  </a:lnTo>
                  <a:lnTo>
                    <a:pt x="98" y="112"/>
                  </a:lnTo>
                  <a:lnTo>
                    <a:pt x="99" y="113"/>
                  </a:lnTo>
                  <a:lnTo>
                    <a:pt x="100" y="113"/>
                  </a:lnTo>
                  <a:lnTo>
                    <a:pt x="102" y="115"/>
                  </a:lnTo>
                  <a:lnTo>
                    <a:pt x="103" y="115"/>
                  </a:lnTo>
                  <a:lnTo>
                    <a:pt x="102" y="113"/>
                  </a:lnTo>
                  <a:lnTo>
                    <a:pt x="100" y="107"/>
                  </a:lnTo>
                  <a:lnTo>
                    <a:pt x="98" y="104"/>
                  </a:lnTo>
                  <a:lnTo>
                    <a:pt x="97" y="102"/>
                  </a:lnTo>
                  <a:lnTo>
                    <a:pt x="91" y="96"/>
                  </a:lnTo>
                  <a:lnTo>
                    <a:pt x="88" y="94"/>
                  </a:lnTo>
                  <a:lnTo>
                    <a:pt x="85" y="92"/>
                  </a:lnTo>
                  <a:lnTo>
                    <a:pt x="83" y="91"/>
                  </a:lnTo>
                  <a:lnTo>
                    <a:pt x="80" y="88"/>
                  </a:lnTo>
                  <a:lnTo>
                    <a:pt x="77" y="82"/>
                  </a:lnTo>
                  <a:lnTo>
                    <a:pt x="76" y="78"/>
                  </a:lnTo>
                  <a:lnTo>
                    <a:pt x="76" y="75"/>
                  </a:lnTo>
                  <a:lnTo>
                    <a:pt x="74" y="71"/>
                  </a:lnTo>
                  <a:lnTo>
                    <a:pt x="72" y="69"/>
                  </a:lnTo>
                  <a:lnTo>
                    <a:pt x="69" y="66"/>
                  </a:lnTo>
                  <a:lnTo>
                    <a:pt x="63" y="64"/>
                  </a:lnTo>
                  <a:lnTo>
                    <a:pt x="60" y="63"/>
                  </a:lnTo>
                  <a:lnTo>
                    <a:pt x="56" y="62"/>
                  </a:lnTo>
                  <a:lnTo>
                    <a:pt x="49" y="62"/>
                  </a:lnTo>
                  <a:lnTo>
                    <a:pt x="47" y="62"/>
                  </a:lnTo>
                  <a:lnTo>
                    <a:pt x="47" y="61"/>
                  </a:lnTo>
                  <a:lnTo>
                    <a:pt x="48" y="61"/>
                  </a:lnTo>
                  <a:lnTo>
                    <a:pt x="52" y="60"/>
                  </a:lnTo>
                  <a:lnTo>
                    <a:pt x="53" y="58"/>
                  </a:lnTo>
                  <a:lnTo>
                    <a:pt x="54" y="57"/>
                  </a:lnTo>
                  <a:lnTo>
                    <a:pt x="55" y="57"/>
                  </a:lnTo>
                  <a:lnTo>
                    <a:pt x="57" y="57"/>
                  </a:lnTo>
                  <a:lnTo>
                    <a:pt x="58" y="56"/>
                  </a:lnTo>
                  <a:lnTo>
                    <a:pt x="58" y="55"/>
                  </a:lnTo>
                  <a:lnTo>
                    <a:pt x="57" y="52"/>
                  </a:lnTo>
                  <a:lnTo>
                    <a:pt x="57" y="51"/>
                  </a:lnTo>
                  <a:lnTo>
                    <a:pt x="59" y="49"/>
                  </a:lnTo>
                  <a:lnTo>
                    <a:pt x="60" y="47"/>
                  </a:lnTo>
                  <a:lnTo>
                    <a:pt x="61" y="46"/>
                  </a:lnTo>
                  <a:lnTo>
                    <a:pt x="63" y="44"/>
                  </a:lnTo>
                  <a:lnTo>
                    <a:pt x="65" y="42"/>
                  </a:lnTo>
                  <a:lnTo>
                    <a:pt x="66" y="41"/>
                  </a:lnTo>
                  <a:lnTo>
                    <a:pt x="66" y="39"/>
                  </a:lnTo>
                  <a:lnTo>
                    <a:pt x="67" y="38"/>
                  </a:lnTo>
                  <a:lnTo>
                    <a:pt x="68" y="36"/>
                  </a:lnTo>
                  <a:lnTo>
                    <a:pt x="69" y="34"/>
                  </a:lnTo>
                  <a:lnTo>
                    <a:pt x="70" y="33"/>
                  </a:lnTo>
                  <a:lnTo>
                    <a:pt x="71" y="30"/>
                  </a:lnTo>
                  <a:lnTo>
                    <a:pt x="72" y="28"/>
                  </a:lnTo>
                  <a:lnTo>
                    <a:pt x="72" y="26"/>
                  </a:lnTo>
                  <a:lnTo>
                    <a:pt x="71" y="25"/>
                  </a:lnTo>
                  <a:lnTo>
                    <a:pt x="69" y="25"/>
                  </a:lnTo>
                  <a:lnTo>
                    <a:pt x="56" y="23"/>
                  </a:lnTo>
                  <a:lnTo>
                    <a:pt x="51" y="23"/>
                  </a:lnTo>
                  <a:lnTo>
                    <a:pt x="46" y="23"/>
                  </a:lnTo>
                  <a:lnTo>
                    <a:pt x="44" y="24"/>
                  </a:lnTo>
                  <a:lnTo>
                    <a:pt x="40" y="25"/>
                  </a:lnTo>
                  <a:lnTo>
                    <a:pt x="38" y="25"/>
                  </a:lnTo>
                  <a:lnTo>
                    <a:pt x="35" y="26"/>
                  </a:lnTo>
                  <a:lnTo>
                    <a:pt x="34" y="27"/>
                  </a:lnTo>
                  <a:lnTo>
                    <a:pt x="33" y="27"/>
                  </a:lnTo>
                  <a:lnTo>
                    <a:pt x="33" y="26"/>
                  </a:lnTo>
                  <a:lnTo>
                    <a:pt x="34" y="23"/>
                  </a:lnTo>
                  <a:lnTo>
                    <a:pt x="35" y="23"/>
                  </a:lnTo>
                  <a:lnTo>
                    <a:pt x="37" y="23"/>
                  </a:lnTo>
                  <a:lnTo>
                    <a:pt x="38" y="22"/>
                  </a:lnTo>
                  <a:lnTo>
                    <a:pt x="39" y="21"/>
                  </a:lnTo>
                  <a:lnTo>
                    <a:pt x="38" y="20"/>
                  </a:lnTo>
                  <a:lnTo>
                    <a:pt x="32" y="19"/>
                  </a:lnTo>
                  <a:lnTo>
                    <a:pt x="35" y="19"/>
                  </a:lnTo>
                  <a:lnTo>
                    <a:pt x="37" y="19"/>
                  </a:lnTo>
                  <a:lnTo>
                    <a:pt x="35" y="16"/>
                  </a:lnTo>
                  <a:lnTo>
                    <a:pt x="39" y="15"/>
                  </a:lnTo>
                  <a:lnTo>
                    <a:pt x="48" y="9"/>
                  </a:lnTo>
                  <a:lnTo>
                    <a:pt x="51" y="7"/>
                  </a:lnTo>
                  <a:lnTo>
                    <a:pt x="52" y="4"/>
                  </a:lnTo>
                  <a:lnTo>
                    <a:pt x="53" y="1"/>
                  </a:lnTo>
                  <a:lnTo>
                    <a:pt x="52" y="0"/>
                  </a:lnTo>
                  <a:lnTo>
                    <a:pt x="47" y="0"/>
                  </a:lnTo>
                  <a:lnTo>
                    <a:pt x="46" y="0"/>
                  </a:lnTo>
                  <a:lnTo>
                    <a:pt x="45" y="1"/>
                  </a:lnTo>
                  <a:lnTo>
                    <a:pt x="44" y="1"/>
                  </a:lnTo>
                  <a:lnTo>
                    <a:pt x="42" y="2"/>
                  </a:lnTo>
                  <a:lnTo>
                    <a:pt x="39" y="2"/>
                  </a:lnTo>
                  <a:lnTo>
                    <a:pt x="38" y="2"/>
                  </a:lnTo>
                  <a:lnTo>
                    <a:pt x="37" y="2"/>
                  </a:lnTo>
                  <a:lnTo>
                    <a:pt x="35" y="2"/>
                  </a:lnTo>
                  <a:lnTo>
                    <a:pt x="31" y="4"/>
                  </a:lnTo>
                  <a:lnTo>
                    <a:pt x="30" y="5"/>
                  </a:lnTo>
                  <a:lnTo>
                    <a:pt x="29" y="4"/>
                  </a:lnTo>
                  <a:lnTo>
                    <a:pt x="29" y="2"/>
                  </a:lnTo>
                  <a:lnTo>
                    <a:pt x="27" y="4"/>
                  </a:lnTo>
                  <a:lnTo>
                    <a:pt x="27" y="5"/>
                  </a:lnTo>
                  <a:lnTo>
                    <a:pt x="26" y="5"/>
                  </a:lnTo>
                  <a:lnTo>
                    <a:pt x="26" y="4"/>
                  </a:lnTo>
                  <a:lnTo>
                    <a:pt x="26" y="2"/>
                  </a:lnTo>
                  <a:lnTo>
                    <a:pt x="25" y="1"/>
                  </a:lnTo>
                  <a:lnTo>
                    <a:pt x="24" y="1"/>
                  </a:lnTo>
                  <a:lnTo>
                    <a:pt x="21" y="1"/>
                  </a:lnTo>
                  <a:lnTo>
                    <a:pt x="20" y="2"/>
                  </a:lnTo>
                  <a:lnTo>
                    <a:pt x="19" y="6"/>
                  </a:lnTo>
                  <a:lnTo>
                    <a:pt x="18" y="8"/>
                  </a:lnTo>
                  <a:lnTo>
                    <a:pt x="19" y="9"/>
                  </a:lnTo>
                  <a:lnTo>
                    <a:pt x="21" y="10"/>
                  </a:lnTo>
                  <a:lnTo>
                    <a:pt x="19" y="10"/>
                  </a:lnTo>
                  <a:lnTo>
                    <a:pt x="16" y="10"/>
                  </a:lnTo>
                  <a:lnTo>
                    <a:pt x="15" y="10"/>
                  </a:lnTo>
                  <a:lnTo>
                    <a:pt x="16" y="12"/>
                  </a:lnTo>
                  <a:lnTo>
                    <a:pt x="16" y="13"/>
                  </a:lnTo>
                  <a:lnTo>
                    <a:pt x="16" y="14"/>
                  </a:lnTo>
                  <a:lnTo>
                    <a:pt x="15" y="13"/>
                  </a:lnTo>
                  <a:lnTo>
                    <a:pt x="14" y="14"/>
                  </a:lnTo>
                  <a:lnTo>
                    <a:pt x="15" y="14"/>
                  </a:lnTo>
                  <a:lnTo>
                    <a:pt x="18" y="18"/>
                  </a:lnTo>
                  <a:lnTo>
                    <a:pt x="19" y="19"/>
                  </a:lnTo>
                  <a:lnTo>
                    <a:pt x="16" y="18"/>
                  </a:lnTo>
                  <a:lnTo>
                    <a:pt x="15" y="18"/>
                  </a:lnTo>
                  <a:lnTo>
                    <a:pt x="15" y="19"/>
                  </a:lnTo>
                  <a:lnTo>
                    <a:pt x="14" y="19"/>
                  </a:lnTo>
                  <a:lnTo>
                    <a:pt x="13" y="19"/>
                  </a:lnTo>
                  <a:lnTo>
                    <a:pt x="12" y="18"/>
                  </a:lnTo>
                  <a:lnTo>
                    <a:pt x="11" y="18"/>
                  </a:lnTo>
                  <a:lnTo>
                    <a:pt x="11" y="19"/>
                  </a:lnTo>
                  <a:lnTo>
                    <a:pt x="11" y="20"/>
                  </a:lnTo>
                  <a:lnTo>
                    <a:pt x="10" y="20"/>
                  </a:lnTo>
                  <a:lnTo>
                    <a:pt x="9" y="19"/>
                  </a:lnTo>
                  <a:lnTo>
                    <a:pt x="9" y="20"/>
                  </a:lnTo>
                  <a:lnTo>
                    <a:pt x="9" y="21"/>
                  </a:lnTo>
                  <a:lnTo>
                    <a:pt x="10" y="23"/>
                  </a:lnTo>
                  <a:lnTo>
                    <a:pt x="12" y="25"/>
                  </a:lnTo>
                  <a:lnTo>
                    <a:pt x="13" y="26"/>
                  </a:lnTo>
                  <a:lnTo>
                    <a:pt x="12" y="27"/>
                  </a:lnTo>
                  <a:lnTo>
                    <a:pt x="11" y="27"/>
                  </a:lnTo>
                  <a:lnTo>
                    <a:pt x="9" y="26"/>
                  </a:lnTo>
                  <a:lnTo>
                    <a:pt x="7" y="26"/>
                  </a:lnTo>
                  <a:lnTo>
                    <a:pt x="7" y="27"/>
                  </a:lnTo>
                  <a:lnTo>
                    <a:pt x="7" y="29"/>
                  </a:lnTo>
                  <a:lnTo>
                    <a:pt x="9" y="29"/>
                  </a:lnTo>
                  <a:lnTo>
                    <a:pt x="10" y="29"/>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7" name="Freeform 4970"/>
            <p:cNvSpPr>
              <a:spLocks/>
            </p:cNvSpPr>
            <p:nvPr/>
          </p:nvSpPr>
          <p:spPr bwMode="auto">
            <a:xfrm>
              <a:off x="3104" y="1925"/>
              <a:ext cx="6" cy="2"/>
            </a:xfrm>
            <a:custGeom>
              <a:avLst/>
              <a:gdLst>
                <a:gd name="T0" fmla="*/ 1 w 8"/>
                <a:gd name="T1" fmla="*/ 1 h 3"/>
                <a:gd name="T2" fmla="*/ 1 w 8"/>
                <a:gd name="T3" fmla="*/ 1 h 3"/>
                <a:gd name="T4" fmla="*/ 0 w 8"/>
                <a:gd name="T5" fmla="*/ 1 h 3"/>
                <a:gd name="T6" fmla="*/ 0 w 8"/>
                <a:gd name="T7" fmla="*/ 1 h 3"/>
                <a:gd name="T8" fmla="*/ 0 w 8"/>
                <a:gd name="T9" fmla="*/ 1 h 3"/>
                <a:gd name="T10" fmla="*/ 0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1 h 3"/>
                <a:gd name="T28" fmla="*/ 2 w 8"/>
                <a:gd name="T29" fmla="*/ 0 h 3"/>
                <a:gd name="T30" fmla="*/ 1 w 8"/>
                <a:gd name="T31" fmla="*/ 1 h 3"/>
                <a:gd name="T32" fmla="*/ 1 w 8"/>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3"/>
                <a:gd name="T53" fmla="*/ 8 w 8"/>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3">
                  <a:moveTo>
                    <a:pt x="1" y="1"/>
                  </a:moveTo>
                  <a:lnTo>
                    <a:pt x="1" y="1"/>
                  </a:lnTo>
                  <a:lnTo>
                    <a:pt x="0" y="1"/>
                  </a:lnTo>
                  <a:lnTo>
                    <a:pt x="0" y="2"/>
                  </a:lnTo>
                  <a:lnTo>
                    <a:pt x="4" y="3"/>
                  </a:lnTo>
                  <a:lnTo>
                    <a:pt x="6" y="3"/>
                  </a:lnTo>
                  <a:lnTo>
                    <a:pt x="8" y="2"/>
                  </a:lnTo>
                  <a:lnTo>
                    <a:pt x="8" y="1"/>
                  </a:lnTo>
                  <a:lnTo>
                    <a:pt x="7" y="1"/>
                  </a:lnTo>
                  <a:lnTo>
                    <a:pt x="4" y="0"/>
                  </a:lnTo>
                  <a:lnTo>
                    <a:pt x="1"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8" name="Freeform 4971"/>
            <p:cNvSpPr>
              <a:spLocks/>
            </p:cNvSpPr>
            <p:nvPr/>
          </p:nvSpPr>
          <p:spPr bwMode="auto">
            <a:xfrm>
              <a:off x="3102" y="1743"/>
              <a:ext cx="8" cy="15"/>
            </a:xfrm>
            <a:custGeom>
              <a:avLst/>
              <a:gdLst>
                <a:gd name="T0" fmla="*/ 2 w 10"/>
                <a:gd name="T1" fmla="*/ 2 h 18"/>
                <a:gd name="T2" fmla="*/ 2 w 10"/>
                <a:gd name="T3" fmla="*/ 2 h 18"/>
                <a:gd name="T4" fmla="*/ 2 w 10"/>
                <a:gd name="T5" fmla="*/ 2 h 18"/>
                <a:gd name="T6" fmla="*/ 2 w 10"/>
                <a:gd name="T7" fmla="*/ 2 h 18"/>
                <a:gd name="T8" fmla="*/ 2 w 10"/>
                <a:gd name="T9" fmla="*/ 2 h 18"/>
                <a:gd name="T10" fmla="*/ 2 w 10"/>
                <a:gd name="T11" fmla="*/ 2 h 18"/>
                <a:gd name="T12" fmla="*/ 2 w 10"/>
                <a:gd name="T13" fmla="*/ 2 h 18"/>
                <a:gd name="T14" fmla="*/ 2 w 10"/>
                <a:gd name="T15" fmla="*/ 2 h 18"/>
                <a:gd name="T16" fmla="*/ 2 w 10"/>
                <a:gd name="T17" fmla="*/ 2 h 18"/>
                <a:gd name="T18" fmla="*/ 2 w 10"/>
                <a:gd name="T19" fmla="*/ 2 h 18"/>
                <a:gd name="T20" fmla="*/ 2 w 10"/>
                <a:gd name="T21" fmla="*/ 2 h 18"/>
                <a:gd name="T22" fmla="*/ 2 w 10"/>
                <a:gd name="T23" fmla="*/ 2 h 18"/>
                <a:gd name="T24" fmla="*/ 2 w 10"/>
                <a:gd name="T25" fmla="*/ 2 h 18"/>
                <a:gd name="T26" fmla="*/ 2 w 10"/>
                <a:gd name="T27" fmla="*/ 2 h 18"/>
                <a:gd name="T28" fmla="*/ 2 w 10"/>
                <a:gd name="T29" fmla="*/ 2 h 18"/>
                <a:gd name="T30" fmla="*/ 2 w 10"/>
                <a:gd name="T31" fmla="*/ 2 h 18"/>
                <a:gd name="T32" fmla="*/ 2 w 10"/>
                <a:gd name="T33" fmla="*/ 2 h 18"/>
                <a:gd name="T34" fmla="*/ 2 w 10"/>
                <a:gd name="T35" fmla="*/ 2 h 18"/>
                <a:gd name="T36" fmla="*/ 2 w 10"/>
                <a:gd name="T37" fmla="*/ 2 h 18"/>
                <a:gd name="T38" fmla="*/ 2 w 10"/>
                <a:gd name="T39" fmla="*/ 2 h 18"/>
                <a:gd name="T40" fmla="*/ 2 w 10"/>
                <a:gd name="T41" fmla="*/ 2 h 18"/>
                <a:gd name="T42" fmla="*/ 2 w 10"/>
                <a:gd name="T43" fmla="*/ 2 h 18"/>
                <a:gd name="T44" fmla="*/ 2 w 10"/>
                <a:gd name="T45" fmla="*/ 2 h 18"/>
                <a:gd name="T46" fmla="*/ 2 w 10"/>
                <a:gd name="T47" fmla="*/ 2 h 18"/>
                <a:gd name="T48" fmla="*/ 2 w 10"/>
                <a:gd name="T49" fmla="*/ 2 h 18"/>
                <a:gd name="T50" fmla="*/ 2 w 10"/>
                <a:gd name="T51" fmla="*/ 2 h 18"/>
                <a:gd name="T52" fmla="*/ 2 w 10"/>
                <a:gd name="T53" fmla="*/ 2 h 18"/>
                <a:gd name="T54" fmla="*/ 2 w 10"/>
                <a:gd name="T55" fmla="*/ 2 h 18"/>
                <a:gd name="T56" fmla="*/ 2 w 10"/>
                <a:gd name="T57" fmla="*/ 2 h 18"/>
                <a:gd name="T58" fmla="*/ 2 w 10"/>
                <a:gd name="T59" fmla="*/ 1 h 18"/>
                <a:gd name="T60" fmla="*/ 2 w 10"/>
                <a:gd name="T61" fmla="*/ 0 h 18"/>
                <a:gd name="T62" fmla="*/ 2 w 10"/>
                <a:gd name="T63" fmla="*/ 0 h 18"/>
                <a:gd name="T64" fmla="*/ 2 w 10"/>
                <a:gd name="T65" fmla="*/ 0 h 18"/>
                <a:gd name="T66" fmla="*/ 2 w 10"/>
                <a:gd name="T67" fmla="*/ 0 h 18"/>
                <a:gd name="T68" fmla="*/ 2 w 10"/>
                <a:gd name="T69" fmla="*/ 1 h 18"/>
                <a:gd name="T70" fmla="*/ 2 w 10"/>
                <a:gd name="T71" fmla="*/ 1 h 18"/>
                <a:gd name="T72" fmla="*/ 2 w 10"/>
                <a:gd name="T73" fmla="*/ 2 h 18"/>
                <a:gd name="T74" fmla="*/ 2 w 10"/>
                <a:gd name="T75" fmla="*/ 2 h 18"/>
                <a:gd name="T76" fmla="*/ 2 w 10"/>
                <a:gd name="T77" fmla="*/ 2 h 18"/>
                <a:gd name="T78" fmla="*/ 2 w 10"/>
                <a:gd name="T79" fmla="*/ 2 h 18"/>
                <a:gd name="T80" fmla="*/ 1 w 10"/>
                <a:gd name="T81" fmla="*/ 2 h 18"/>
                <a:gd name="T82" fmla="*/ 1 w 10"/>
                <a:gd name="T83" fmla="*/ 2 h 18"/>
                <a:gd name="T84" fmla="*/ 2 w 10"/>
                <a:gd name="T85" fmla="*/ 2 h 18"/>
                <a:gd name="T86" fmla="*/ 2 w 10"/>
                <a:gd name="T87" fmla="*/ 2 h 18"/>
                <a:gd name="T88" fmla="*/ 2 w 10"/>
                <a:gd name="T89" fmla="*/ 2 h 18"/>
                <a:gd name="T90" fmla="*/ 2 w 10"/>
                <a:gd name="T91" fmla="*/ 2 h 18"/>
                <a:gd name="T92" fmla="*/ 2 w 10"/>
                <a:gd name="T93" fmla="*/ 2 h 18"/>
                <a:gd name="T94" fmla="*/ 2 w 10"/>
                <a:gd name="T95" fmla="*/ 2 h 18"/>
                <a:gd name="T96" fmla="*/ 2 w 10"/>
                <a:gd name="T97" fmla="*/ 2 h 18"/>
                <a:gd name="T98" fmla="*/ 2 w 10"/>
                <a:gd name="T99" fmla="*/ 2 h 18"/>
                <a:gd name="T100" fmla="*/ 2 w 10"/>
                <a:gd name="T101" fmla="*/ 2 h 18"/>
                <a:gd name="T102" fmla="*/ 2 w 10"/>
                <a:gd name="T103" fmla="*/ 2 h 18"/>
                <a:gd name="T104" fmla="*/ 2 w 10"/>
                <a:gd name="T105" fmla="*/ 2 h 18"/>
                <a:gd name="T106" fmla="*/ 2 w 10"/>
                <a:gd name="T107" fmla="*/ 2 h 18"/>
                <a:gd name="T108" fmla="*/ 2 w 10"/>
                <a:gd name="T109" fmla="*/ 2 h 18"/>
                <a:gd name="T110" fmla="*/ 0 w 10"/>
                <a:gd name="T111" fmla="*/ 2 h 18"/>
                <a:gd name="T112" fmla="*/ 0 w 10"/>
                <a:gd name="T113" fmla="*/ 2 h 18"/>
                <a:gd name="T114" fmla="*/ 0 w 10"/>
                <a:gd name="T115" fmla="*/ 2 h 18"/>
                <a:gd name="T116" fmla="*/ 0 w 10"/>
                <a:gd name="T117" fmla="*/ 2 h 18"/>
                <a:gd name="T118" fmla="*/ 1 w 10"/>
                <a:gd name="T119" fmla="*/ 2 h 18"/>
                <a:gd name="T120" fmla="*/ 2 w 10"/>
                <a:gd name="T121" fmla="*/ 2 h 18"/>
                <a:gd name="T122" fmla="*/ 2 w 10"/>
                <a:gd name="T123" fmla="*/ 2 h 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
                <a:gd name="T187" fmla="*/ 0 h 18"/>
                <a:gd name="T188" fmla="*/ 10 w 10"/>
                <a:gd name="T189" fmla="*/ 18 h 1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 h="18">
                  <a:moveTo>
                    <a:pt x="2" y="10"/>
                  </a:moveTo>
                  <a:lnTo>
                    <a:pt x="2" y="10"/>
                  </a:lnTo>
                  <a:lnTo>
                    <a:pt x="3" y="10"/>
                  </a:lnTo>
                  <a:lnTo>
                    <a:pt x="5" y="10"/>
                  </a:lnTo>
                  <a:lnTo>
                    <a:pt x="6" y="9"/>
                  </a:lnTo>
                  <a:lnTo>
                    <a:pt x="7" y="9"/>
                  </a:lnTo>
                  <a:lnTo>
                    <a:pt x="7" y="11"/>
                  </a:lnTo>
                  <a:lnTo>
                    <a:pt x="7" y="13"/>
                  </a:lnTo>
                  <a:lnTo>
                    <a:pt x="6" y="15"/>
                  </a:lnTo>
                  <a:lnTo>
                    <a:pt x="6" y="16"/>
                  </a:lnTo>
                  <a:lnTo>
                    <a:pt x="6" y="17"/>
                  </a:lnTo>
                  <a:lnTo>
                    <a:pt x="7" y="18"/>
                  </a:lnTo>
                  <a:lnTo>
                    <a:pt x="8" y="16"/>
                  </a:lnTo>
                  <a:lnTo>
                    <a:pt x="10" y="5"/>
                  </a:lnTo>
                  <a:lnTo>
                    <a:pt x="10" y="4"/>
                  </a:lnTo>
                  <a:lnTo>
                    <a:pt x="9" y="5"/>
                  </a:lnTo>
                  <a:lnTo>
                    <a:pt x="9" y="4"/>
                  </a:lnTo>
                  <a:lnTo>
                    <a:pt x="7" y="1"/>
                  </a:lnTo>
                  <a:lnTo>
                    <a:pt x="6" y="0"/>
                  </a:lnTo>
                  <a:lnTo>
                    <a:pt x="5" y="0"/>
                  </a:lnTo>
                  <a:lnTo>
                    <a:pt x="5" y="1"/>
                  </a:lnTo>
                  <a:lnTo>
                    <a:pt x="5" y="2"/>
                  </a:lnTo>
                  <a:lnTo>
                    <a:pt x="3" y="2"/>
                  </a:lnTo>
                  <a:lnTo>
                    <a:pt x="2" y="2"/>
                  </a:lnTo>
                  <a:lnTo>
                    <a:pt x="1" y="2"/>
                  </a:lnTo>
                  <a:lnTo>
                    <a:pt x="2" y="3"/>
                  </a:lnTo>
                  <a:lnTo>
                    <a:pt x="3" y="3"/>
                  </a:lnTo>
                  <a:lnTo>
                    <a:pt x="5" y="4"/>
                  </a:lnTo>
                  <a:lnTo>
                    <a:pt x="6" y="5"/>
                  </a:lnTo>
                  <a:lnTo>
                    <a:pt x="6" y="6"/>
                  </a:lnTo>
                  <a:lnTo>
                    <a:pt x="2" y="8"/>
                  </a:lnTo>
                  <a:lnTo>
                    <a:pt x="0" y="8"/>
                  </a:lnTo>
                  <a:lnTo>
                    <a:pt x="0" y="9"/>
                  </a:lnTo>
                  <a:lnTo>
                    <a:pt x="1" y="10"/>
                  </a:lnTo>
                  <a:lnTo>
                    <a:pt x="2" y="1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49" name="Freeform 4972"/>
            <p:cNvSpPr>
              <a:spLocks/>
            </p:cNvSpPr>
            <p:nvPr/>
          </p:nvSpPr>
          <p:spPr bwMode="auto">
            <a:xfrm>
              <a:off x="3109" y="1741"/>
              <a:ext cx="2" cy="4"/>
            </a:xfrm>
            <a:custGeom>
              <a:avLst/>
              <a:gdLst>
                <a:gd name="T0" fmla="*/ 1 w 2"/>
                <a:gd name="T1" fmla="*/ 2 h 4"/>
                <a:gd name="T2" fmla="*/ 1 w 2"/>
                <a:gd name="T3" fmla="*/ 2 h 4"/>
                <a:gd name="T4" fmla="*/ 2 w 2"/>
                <a:gd name="T5" fmla="*/ 0 h 4"/>
                <a:gd name="T6" fmla="*/ 1 w 2"/>
                <a:gd name="T7" fmla="*/ 0 h 4"/>
                <a:gd name="T8" fmla="*/ 1 w 2"/>
                <a:gd name="T9" fmla="*/ 0 h 4"/>
                <a:gd name="T10" fmla="*/ 0 w 2"/>
                <a:gd name="T11" fmla="*/ 0 h 4"/>
                <a:gd name="T12" fmla="*/ 0 w 2"/>
                <a:gd name="T13" fmla="*/ 1 h 4"/>
                <a:gd name="T14" fmla="*/ 0 w 2"/>
                <a:gd name="T15" fmla="*/ 1 h 4"/>
                <a:gd name="T16" fmla="*/ 0 w 2"/>
                <a:gd name="T17" fmla="*/ 2 h 4"/>
                <a:gd name="T18" fmla="*/ 0 w 2"/>
                <a:gd name="T19" fmla="*/ 4 h 4"/>
                <a:gd name="T20" fmla="*/ 0 w 2"/>
                <a:gd name="T21" fmla="*/ 4 h 4"/>
                <a:gd name="T22" fmla="*/ 0 w 2"/>
                <a:gd name="T23" fmla="*/ 4 h 4"/>
                <a:gd name="T24" fmla="*/ 1 w 2"/>
                <a:gd name="T25" fmla="*/ 2 h 4"/>
                <a:gd name="T26" fmla="*/ 1 w 2"/>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4"/>
                <a:gd name="T44" fmla="*/ 2 w 2"/>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4">
                  <a:moveTo>
                    <a:pt x="1" y="2"/>
                  </a:moveTo>
                  <a:lnTo>
                    <a:pt x="1" y="2"/>
                  </a:lnTo>
                  <a:lnTo>
                    <a:pt x="2" y="0"/>
                  </a:lnTo>
                  <a:lnTo>
                    <a:pt x="1" y="0"/>
                  </a:lnTo>
                  <a:lnTo>
                    <a:pt x="0" y="0"/>
                  </a:lnTo>
                  <a:lnTo>
                    <a:pt x="0" y="1"/>
                  </a:lnTo>
                  <a:lnTo>
                    <a:pt x="0" y="2"/>
                  </a:lnTo>
                  <a:lnTo>
                    <a:pt x="0" y="4"/>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0" name="Freeform 4973"/>
            <p:cNvSpPr>
              <a:spLocks/>
            </p:cNvSpPr>
            <p:nvPr/>
          </p:nvSpPr>
          <p:spPr bwMode="auto">
            <a:xfrm>
              <a:off x="3111" y="1738"/>
              <a:ext cx="2" cy="3"/>
            </a:xfrm>
            <a:custGeom>
              <a:avLst/>
              <a:gdLst>
                <a:gd name="T0" fmla="*/ 1 w 3"/>
                <a:gd name="T1" fmla="*/ 2 h 3"/>
                <a:gd name="T2" fmla="*/ 1 w 3"/>
                <a:gd name="T3" fmla="*/ 2 h 3"/>
                <a:gd name="T4" fmla="*/ 1 w 3"/>
                <a:gd name="T5" fmla="*/ 0 h 3"/>
                <a:gd name="T6" fmla="*/ 1 w 3"/>
                <a:gd name="T7" fmla="*/ 0 h 3"/>
                <a:gd name="T8" fmla="*/ 1 w 3"/>
                <a:gd name="T9" fmla="*/ 0 h 3"/>
                <a:gd name="T10" fmla="*/ 1 w 3"/>
                <a:gd name="T11" fmla="*/ 1 h 3"/>
                <a:gd name="T12" fmla="*/ 0 w 3"/>
                <a:gd name="T13" fmla="*/ 2 h 3"/>
                <a:gd name="T14" fmla="*/ 1 w 3"/>
                <a:gd name="T15" fmla="*/ 3 h 3"/>
                <a:gd name="T16" fmla="*/ 1 w 3"/>
                <a:gd name="T17" fmla="*/ 3 h 3"/>
                <a:gd name="T18" fmla="*/ 1 w 3"/>
                <a:gd name="T19" fmla="*/ 3 h 3"/>
                <a:gd name="T20" fmla="*/ 1 w 3"/>
                <a:gd name="T21" fmla="*/ 3 h 3"/>
                <a:gd name="T22" fmla="*/ 1 w 3"/>
                <a:gd name="T23" fmla="*/ 2 h 3"/>
                <a:gd name="T24" fmla="*/ 1 w 3"/>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3" y="2"/>
                  </a:moveTo>
                  <a:lnTo>
                    <a:pt x="3" y="2"/>
                  </a:lnTo>
                  <a:lnTo>
                    <a:pt x="3" y="0"/>
                  </a:lnTo>
                  <a:lnTo>
                    <a:pt x="2" y="0"/>
                  </a:lnTo>
                  <a:lnTo>
                    <a:pt x="1" y="1"/>
                  </a:lnTo>
                  <a:lnTo>
                    <a:pt x="0" y="2"/>
                  </a:lnTo>
                  <a:lnTo>
                    <a:pt x="1" y="3"/>
                  </a:lnTo>
                  <a:lnTo>
                    <a:pt x="2" y="3"/>
                  </a:lnTo>
                  <a:lnTo>
                    <a:pt x="3" y="3"/>
                  </a:lnTo>
                  <a:lnTo>
                    <a:pt x="3"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1" name="Freeform 4974"/>
            <p:cNvSpPr>
              <a:spLocks/>
            </p:cNvSpPr>
            <p:nvPr/>
          </p:nvSpPr>
          <p:spPr bwMode="auto">
            <a:xfrm>
              <a:off x="3081" y="1776"/>
              <a:ext cx="1" cy="2"/>
            </a:xfrm>
            <a:custGeom>
              <a:avLst/>
              <a:gdLst>
                <a:gd name="T0" fmla="*/ 1 w 2"/>
                <a:gd name="T1" fmla="*/ 1 h 3"/>
                <a:gd name="T2" fmla="*/ 1 w 2"/>
                <a:gd name="T3" fmla="*/ 1 h 3"/>
                <a:gd name="T4" fmla="*/ 1 w 2"/>
                <a:gd name="T5" fmla="*/ 1 h 3"/>
                <a:gd name="T6" fmla="*/ 1 w 2"/>
                <a:gd name="T7" fmla="*/ 1 h 3"/>
                <a:gd name="T8" fmla="*/ 1 w 2"/>
                <a:gd name="T9" fmla="*/ 1 h 3"/>
                <a:gd name="T10" fmla="*/ 1 w 2"/>
                <a:gd name="T11" fmla="*/ 1 h 3"/>
                <a:gd name="T12" fmla="*/ 1 w 2"/>
                <a:gd name="T13" fmla="*/ 1 h 3"/>
                <a:gd name="T14" fmla="*/ 0 w 2"/>
                <a:gd name="T15" fmla="*/ 0 h 3"/>
                <a:gd name="T16" fmla="*/ 0 w 2"/>
                <a:gd name="T17" fmla="*/ 0 h 3"/>
                <a:gd name="T18" fmla="*/ 0 w 2"/>
                <a:gd name="T19" fmla="*/ 1 h 3"/>
                <a:gd name="T20" fmla="*/ 1 w 2"/>
                <a:gd name="T21" fmla="*/ 1 h 3"/>
                <a:gd name="T22" fmla="*/ 1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2" y="2"/>
                  </a:lnTo>
                  <a:lnTo>
                    <a:pt x="1" y="1"/>
                  </a:lnTo>
                  <a:lnTo>
                    <a:pt x="0" y="0"/>
                  </a:lnTo>
                  <a:lnTo>
                    <a:pt x="0" y="1"/>
                  </a:lnTo>
                  <a:lnTo>
                    <a:pt x="1"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2" name="Freeform 4975"/>
            <p:cNvSpPr>
              <a:spLocks/>
            </p:cNvSpPr>
            <p:nvPr/>
          </p:nvSpPr>
          <p:spPr bwMode="auto">
            <a:xfrm>
              <a:off x="3080" y="1772"/>
              <a:ext cx="10" cy="5"/>
            </a:xfrm>
            <a:custGeom>
              <a:avLst/>
              <a:gdLst>
                <a:gd name="T0" fmla="*/ 2 w 12"/>
                <a:gd name="T1" fmla="*/ 4 h 5"/>
                <a:gd name="T2" fmla="*/ 2 w 12"/>
                <a:gd name="T3" fmla="*/ 4 h 5"/>
                <a:gd name="T4" fmla="*/ 3 w 12"/>
                <a:gd name="T5" fmla="*/ 5 h 5"/>
                <a:gd name="T6" fmla="*/ 3 w 12"/>
                <a:gd name="T7" fmla="*/ 5 h 5"/>
                <a:gd name="T8" fmla="*/ 3 w 12"/>
                <a:gd name="T9" fmla="*/ 5 h 5"/>
                <a:gd name="T10" fmla="*/ 3 w 12"/>
                <a:gd name="T11" fmla="*/ 5 h 5"/>
                <a:gd name="T12" fmla="*/ 3 w 12"/>
                <a:gd name="T13" fmla="*/ 5 h 5"/>
                <a:gd name="T14" fmla="*/ 3 w 12"/>
                <a:gd name="T15" fmla="*/ 4 h 5"/>
                <a:gd name="T16" fmla="*/ 3 w 12"/>
                <a:gd name="T17" fmla="*/ 4 h 5"/>
                <a:gd name="T18" fmla="*/ 3 w 12"/>
                <a:gd name="T19" fmla="*/ 3 h 5"/>
                <a:gd name="T20" fmla="*/ 3 w 12"/>
                <a:gd name="T21" fmla="*/ 3 h 5"/>
                <a:gd name="T22" fmla="*/ 3 w 12"/>
                <a:gd name="T23" fmla="*/ 3 h 5"/>
                <a:gd name="T24" fmla="*/ 3 w 12"/>
                <a:gd name="T25" fmla="*/ 3 h 5"/>
                <a:gd name="T26" fmla="*/ 3 w 12"/>
                <a:gd name="T27" fmla="*/ 3 h 5"/>
                <a:gd name="T28" fmla="*/ 3 w 12"/>
                <a:gd name="T29" fmla="*/ 3 h 5"/>
                <a:gd name="T30" fmla="*/ 3 w 12"/>
                <a:gd name="T31" fmla="*/ 2 h 5"/>
                <a:gd name="T32" fmla="*/ 3 w 12"/>
                <a:gd name="T33" fmla="*/ 2 h 5"/>
                <a:gd name="T34" fmla="*/ 3 w 12"/>
                <a:gd name="T35" fmla="*/ 1 h 5"/>
                <a:gd name="T36" fmla="*/ 3 w 12"/>
                <a:gd name="T37" fmla="*/ 0 h 5"/>
                <a:gd name="T38" fmla="*/ 3 w 12"/>
                <a:gd name="T39" fmla="*/ 0 h 5"/>
                <a:gd name="T40" fmla="*/ 3 w 12"/>
                <a:gd name="T41" fmla="*/ 0 h 5"/>
                <a:gd name="T42" fmla="*/ 1 w 12"/>
                <a:gd name="T43" fmla="*/ 1 h 5"/>
                <a:gd name="T44" fmla="*/ 1 w 12"/>
                <a:gd name="T45" fmla="*/ 1 h 5"/>
                <a:gd name="T46" fmla="*/ 0 w 12"/>
                <a:gd name="T47" fmla="*/ 2 h 5"/>
                <a:gd name="T48" fmla="*/ 1 w 12"/>
                <a:gd name="T49" fmla="*/ 3 h 5"/>
                <a:gd name="T50" fmla="*/ 2 w 12"/>
                <a:gd name="T51" fmla="*/ 4 h 5"/>
                <a:gd name="T52" fmla="*/ 2 w 12"/>
                <a:gd name="T53" fmla="*/ 4 h 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5"/>
                <a:gd name="T83" fmla="*/ 12 w 12"/>
                <a:gd name="T84" fmla="*/ 5 h 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5">
                  <a:moveTo>
                    <a:pt x="2" y="4"/>
                  </a:moveTo>
                  <a:lnTo>
                    <a:pt x="2" y="4"/>
                  </a:lnTo>
                  <a:lnTo>
                    <a:pt x="6" y="5"/>
                  </a:lnTo>
                  <a:lnTo>
                    <a:pt x="10" y="5"/>
                  </a:lnTo>
                  <a:lnTo>
                    <a:pt x="11" y="5"/>
                  </a:lnTo>
                  <a:lnTo>
                    <a:pt x="12" y="5"/>
                  </a:lnTo>
                  <a:lnTo>
                    <a:pt x="12" y="4"/>
                  </a:lnTo>
                  <a:lnTo>
                    <a:pt x="10" y="3"/>
                  </a:lnTo>
                  <a:lnTo>
                    <a:pt x="9" y="3"/>
                  </a:lnTo>
                  <a:lnTo>
                    <a:pt x="6" y="3"/>
                  </a:lnTo>
                  <a:lnTo>
                    <a:pt x="7" y="2"/>
                  </a:lnTo>
                  <a:lnTo>
                    <a:pt x="7" y="1"/>
                  </a:lnTo>
                  <a:lnTo>
                    <a:pt x="6" y="0"/>
                  </a:lnTo>
                  <a:lnTo>
                    <a:pt x="3" y="0"/>
                  </a:lnTo>
                  <a:lnTo>
                    <a:pt x="1" y="1"/>
                  </a:lnTo>
                  <a:lnTo>
                    <a:pt x="0" y="2"/>
                  </a:lnTo>
                  <a:lnTo>
                    <a:pt x="1" y="3"/>
                  </a:lnTo>
                  <a:lnTo>
                    <a:pt x="2"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3" name="Freeform 4976"/>
            <p:cNvSpPr>
              <a:spLocks/>
            </p:cNvSpPr>
            <p:nvPr/>
          </p:nvSpPr>
          <p:spPr bwMode="auto">
            <a:xfrm>
              <a:off x="3033" y="1785"/>
              <a:ext cx="12" cy="11"/>
            </a:xfrm>
            <a:custGeom>
              <a:avLst/>
              <a:gdLst>
                <a:gd name="T0" fmla="*/ 2 w 16"/>
                <a:gd name="T1" fmla="*/ 2 h 14"/>
                <a:gd name="T2" fmla="*/ 2 w 16"/>
                <a:gd name="T3" fmla="*/ 2 h 14"/>
                <a:gd name="T4" fmla="*/ 2 w 16"/>
                <a:gd name="T5" fmla="*/ 2 h 14"/>
                <a:gd name="T6" fmla="*/ 2 w 16"/>
                <a:gd name="T7" fmla="*/ 2 h 14"/>
                <a:gd name="T8" fmla="*/ 2 w 16"/>
                <a:gd name="T9" fmla="*/ 2 h 14"/>
                <a:gd name="T10" fmla="*/ 2 w 16"/>
                <a:gd name="T11" fmla="*/ 2 h 14"/>
                <a:gd name="T12" fmla="*/ 2 w 16"/>
                <a:gd name="T13" fmla="*/ 2 h 14"/>
                <a:gd name="T14" fmla="*/ 2 w 16"/>
                <a:gd name="T15" fmla="*/ 2 h 14"/>
                <a:gd name="T16" fmla="*/ 1 w 16"/>
                <a:gd name="T17" fmla="*/ 2 h 14"/>
                <a:gd name="T18" fmla="*/ 1 w 16"/>
                <a:gd name="T19" fmla="*/ 2 h 14"/>
                <a:gd name="T20" fmla="*/ 0 w 16"/>
                <a:gd name="T21" fmla="*/ 2 h 14"/>
                <a:gd name="T22" fmla="*/ 0 w 16"/>
                <a:gd name="T23" fmla="*/ 2 h 14"/>
                <a:gd name="T24" fmla="*/ 0 w 16"/>
                <a:gd name="T25" fmla="*/ 2 h 14"/>
                <a:gd name="T26" fmla="*/ 1 w 16"/>
                <a:gd name="T27" fmla="*/ 2 h 14"/>
                <a:gd name="T28" fmla="*/ 1 w 16"/>
                <a:gd name="T29" fmla="*/ 2 h 14"/>
                <a:gd name="T30" fmla="*/ 2 w 16"/>
                <a:gd name="T31" fmla="*/ 2 h 14"/>
                <a:gd name="T32" fmla="*/ 2 w 16"/>
                <a:gd name="T33" fmla="*/ 2 h 14"/>
                <a:gd name="T34" fmla="*/ 2 w 16"/>
                <a:gd name="T35" fmla="*/ 2 h 14"/>
                <a:gd name="T36" fmla="*/ 2 w 16"/>
                <a:gd name="T37" fmla="*/ 2 h 14"/>
                <a:gd name="T38" fmla="*/ 2 w 16"/>
                <a:gd name="T39" fmla="*/ 2 h 14"/>
                <a:gd name="T40" fmla="*/ 2 w 16"/>
                <a:gd name="T41" fmla="*/ 2 h 14"/>
                <a:gd name="T42" fmla="*/ 2 w 16"/>
                <a:gd name="T43" fmla="*/ 2 h 14"/>
                <a:gd name="T44" fmla="*/ 2 w 16"/>
                <a:gd name="T45" fmla="*/ 2 h 14"/>
                <a:gd name="T46" fmla="*/ 2 w 16"/>
                <a:gd name="T47" fmla="*/ 2 h 14"/>
                <a:gd name="T48" fmla="*/ 2 w 16"/>
                <a:gd name="T49" fmla="*/ 2 h 14"/>
                <a:gd name="T50" fmla="*/ 2 w 16"/>
                <a:gd name="T51" fmla="*/ 2 h 14"/>
                <a:gd name="T52" fmla="*/ 2 w 16"/>
                <a:gd name="T53" fmla="*/ 2 h 14"/>
                <a:gd name="T54" fmla="*/ 2 w 16"/>
                <a:gd name="T55" fmla="*/ 2 h 14"/>
                <a:gd name="T56" fmla="*/ 2 w 16"/>
                <a:gd name="T57" fmla="*/ 2 h 14"/>
                <a:gd name="T58" fmla="*/ 2 w 16"/>
                <a:gd name="T59" fmla="*/ 2 h 14"/>
                <a:gd name="T60" fmla="*/ 2 w 16"/>
                <a:gd name="T61" fmla="*/ 2 h 14"/>
                <a:gd name="T62" fmla="*/ 2 w 16"/>
                <a:gd name="T63" fmla="*/ 2 h 14"/>
                <a:gd name="T64" fmla="*/ 2 w 16"/>
                <a:gd name="T65" fmla="*/ 2 h 14"/>
                <a:gd name="T66" fmla="*/ 2 w 16"/>
                <a:gd name="T67" fmla="*/ 2 h 14"/>
                <a:gd name="T68" fmla="*/ 2 w 16"/>
                <a:gd name="T69" fmla="*/ 2 h 14"/>
                <a:gd name="T70" fmla="*/ 2 w 16"/>
                <a:gd name="T71" fmla="*/ 2 h 14"/>
                <a:gd name="T72" fmla="*/ 2 w 16"/>
                <a:gd name="T73" fmla="*/ 2 h 14"/>
                <a:gd name="T74" fmla="*/ 2 w 16"/>
                <a:gd name="T75" fmla="*/ 2 h 14"/>
                <a:gd name="T76" fmla="*/ 2 w 16"/>
                <a:gd name="T77" fmla="*/ 2 h 14"/>
                <a:gd name="T78" fmla="*/ 2 w 16"/>
                <a:gd name="T79" fmla="*/ 2 h 14"/>
                <a:gd name="T80" fmla="*/ 2 w 16"/>
                <a:gd name="T81" fmla="*/ 2 h 14"/>
                <a:gd name="T82" fmla="*/ 2 w 16"/>
                <a:gd name="T83" fmla="*/ 2 h 14"/>
                <a:gd name="T84" fmla="*/ 2 w 16"/>
                <a:gd name="T85" fmla="*/ 2 h 14"/>
                <a:gd name="T86" fmla="*/ 2 w 16"/>
                <a:gd name="T87" fmla="*/ 2 h 14"/>
                <a:gd name="T88" fmla="*/ 2 w 16"/>
                <a:gd name="T89" fmla="*/ 2 h 14"/>
                <a:gd name="T90" fmla="*/ 2 w 16"/>
                <a:gd name="T91" fmla="*/ 2 h 14"/>
                <a:gd name="T92" fmla="*/ 2 w 16"/>
                <a:gd name="T93" fmla="*/ 2 h 14"/>
                <a:gd name="T94" fmla="*/ 2 w 16"/>
                <a:gd name="T95" fmla="*/ 2 h 14"/>
                <a:gd name="T96" fmla="*/ 2 w 16"/>
                <a:gd name="T97" fmla="*/ 2 h 14"/>
                <a:gd name="T98" fmla="*/ 2 w 16"/>
                <a:gd name="T99" fmla="*/ 1 h 14"/>
                <a:gd name="T100" fmla="*/ 2 w 16"/>
                <a:gd name="T101" fmla="*/ 1 h 14"/>
                <a:gd name="T102" fmla="*/ 2 w 16"/>
                <a:gd name="T103" fmla="*/ 0 h 14"/>
                <a:gd name="T104" fmla="*/ 2 w 16"/>
                <a:gd name="T105" fmla="*/ 0 h 14"/>
                <a:gd name="T106" fmla="*/ 2 w 16"/>
                <a:gd name="T107" fmla="*/ 1 h 14"/>
                <a:gd name="T108" fmla="*/ 2 w 16"/>
                <a:gd name="T109" fmla="*/ 1 h 14"/>
                <a:gd name="T110" fmla="*/ 2 w 16"/>
                <a:gd name="T111" fmla="*/ 2 h 14"/>
                <a:gd name="T112" fmla="*/ 2 w 16"/>
                <a:gd name="T113" fmla="*/ 2 h 14"/>
                <a:gd name="T114" fmla="*/ 2 w 16"/>
                <a:gd name="T115" fmla="*/ 2 h 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
                <a:gd name="T175" fmla="*/ 0 h 14"/>
                <a:gd name="T176" fmla="*/ 16 w 16"/>
                <a:gd name="T177" fmla="*/ 14 h 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 h="14">
                  <a:moveTo>
                    <a:pt x="9" y="3"/>
                  </a:moveTo>
                  <a:lnTo>
                    <a:pt x="9" y="3"/>
                  </a:lnTo>
                  <a:lnTo>
                    <a:pt x="6" y="4"/>
                  </a:lnTo>
                  <a:lnTo>
                    <a:pt x="4" y="5"/>
                  </a:lnTo>
                  <a:lnTo>
                    <a:pt x="3" y="6"/>
                  </a:lnTo>
                  <a:lnTo>
                    <a:pt x="2" y="5"/>
                  </a:lnTo>
                  <a:lnTo>
                    <a:pt x="1" y="6"/>
                  </a:lnTo>
                  <a:lnTo>
                    <a:pt x="1" y="7"/>
                  </a:lnTo>
                  <a:lnTo>
                    <a:pt x="0" y="9"/>
                  </a:lnTo>
                  <a:lnTo>
                    <a:pt x="0" y="11"/>
                  </a:lnTo>
                  <a:lnTo>
                    <a:pt x="1" y="11"/>
                  </a:lnTo>
                  <a:lnTo>
                    <a:pt x="6" y="14"/>
                  </a:lnTo>
                  <a:lnTo>
                    <a:pt x="8" y="14"/>
                  </a:lnTo>
                  <a:lnTo>
                    <a:pt x="6" y="13"/>
                  </a:lnTo>
                  <a:lnTo>
                    <a:pt x="6" y="11"/>
                  </a:lnTo>
                  <a:lnTo>
                    <a:pt x="8" y="10"/>
                  </a:lnTo>
                  <a:lnTo>
                    <a:pt x="8" y="9"/>
                  </a:lnTo>
                  <a:lnTo>
                    <a:pt x="9" y="10"/>
                  </a:lnTo>
                  <a:lnTo>
                    <a:pt x="9" y="13"/>
                  </a:lnTo>
                  <a:lnTo>
                    <a:pt x="10" y="13"/>
                  </a:lnTo>
                  <a:lnTo>
                    <a:pt x="11" y="11"/>
                  </a:lnTo>
                  <a:lnTo>
                    <a:pt x="12" y="10"/>
                  </a:lnTo>
                  <a:lnTo>
                    <a:pt x="11" y="9"/>
                  </a:lnTo>
                  <a:lnTo>
                    <a:pt x="10" y="8"/>
                  </a:lnTo>
                  <a:lnTo>
                    <a:pt x="11" y="8"/>
                  </a:lnTo>
                  <a:lnTo>
                    <a:pt x="12" y="8"/>
                  </a:lnTo>
                  <a:lnTo>
                    <a:pt x="12" y="6"/>
                  </a:lnTo>
                  <a:lnTo>
                    <a:pt x="14" y="6"/>
                  </a:lnTo>
                  <a:lnTo>
                    <a:pt x="15" y="6"/>
                  </a:lnTo>
                  <a:lnTo>
                    <a:pt x="16" y="6"/>
                  </a:lnTo>
                  <a:lnTo>
                    <a:pt x="16" y="4"/>
                  </a:lnTo>
                  <a:lnTo>
                    <a:pt x="15" y="3"/>
                  </a:lnTo>
                  <a:lnTo>
                    <a:pt x="15" y="1"/>
                  </a:lnTo>
                  <a:lnTo>
                    <a:pt x="14" y="0"/>
                  </a:lnTo>
                  <a:lnTo>
                    <a:pt x="13" y="0"/>
                  </a:lnTo>
                  <a:lnTo>
                    <a:pt x="12" y="1"/>
                  </a:lnTo>
                  <a:lnTo>
                    <a:pt x="11" y="2"/>
                  </a:lnTo>
                  <a:lnTo>
                    <a:pt x="9"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4" name="Freeform 4977"/>
            <p:cNvSpPr>
              <a:spLocks/>
            </p:cNvSpPr>
            <p:nvPr/>
          </p:nvSpPr>
          <p:spPr bwMode="auto">
            <a:xfrm>
              <a:off x="3033" y="1796"/>
              <a:ext cx="4" cy="3"/>
            </a:xfrm>
            <a:custGeom>
              <a:avLst/>
              <a:gdLst>
                <a:gd name="T0" fmla="*/ 0 w 4"/>
                <a:gd name="T1" fmla="*/ 1 h 3"/>
                <a:gd name="T2" fmla="*/ 0 w 4"/>
                <a:gd name="T3" fmla="*/ 1 h 3"/>
                <a:gd name="T4" fmla="*/ 0 w 4"/>
                <a:gd name="T5" fmla="*/ 2 h 3"/>
                <a:gd name="T6" fmla="*/ 0 w 4"/>
                <a:gd name="T7" fmla="*/ 2 h 3"/>
                <a:gd name="T8" fmla="*/ 0 w 4"/>
                <a:gd name="T9" fmla="*/ 2 h 3"/>
                <a:gd name="T10" fmla="*/ 0 w 4"/>
                <a:gd name="T11" fmla="*/ 2 h 3"/>
                <a:gd name="T12" fmla="*/ 2 w 4"/>
                <a:gd name="T13" fmla="*/ 3 h 3"/>
                <a:gd name="T14" fmla="*/ 3 w 4"/>
                <a:gd name="T15" fmla="*/ 2 h 3"/>
                <a:gd name="T16" fmla="*/ 4 w 4"/>
                <a:gd name="T17" fmla="*/ 1 h 3"/>
                <a:gd name="T18" fmla="*/ 4 w 4"/>
                <a:gd name="T19" fmla="*/ 0 h 3"/>
                <a:gd name="T20" fmla="*/ 4 w 4"/>
                <a:gd name="T21" fmla="*/ 0 h 3"/>
                <a:gd name="T22" fmla="*/ 2 w 4"/>
                <a:gd name="T23" fmla="*/ 0 h 3"/>
                <a:gd name="T24" fmla="*/ 0 w 4"/>
                <a:gd name="T25" fmla="*/ 1 h 3"/>
                <a:gd name="T26" fmla="*/ 0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0" y="1"/>
                  </a:moveTo>
                  <a:lnTo>
                    <a:pt x="0" y="1"/>
                  </a:lnTo>
                  <a:lnTo>
                    <a:pt x="0" y="2"/>
                  </a:lnTo>
                  <a:lnTo>
                    <a:pt x="2" y="3"/>
                  </a:lnTo>
                  <a:lnTo>
                    <a:pt x="3" y="2"/>
                  </a:lnTo>
                  <a:lnTo>
                    <a:pt x="4" y="1"/>
                  </a:lnTo>
                  <a:lnTo>
                    <a:pt x="4" y="0"/>
                  </a:lnTo>
                  <a:lnTo>
                    <a:pt x="2" y="0"/>
                  </a:lnTo>
                  <a:lnTo>
                    <a:pt x="0"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5" name="Freeform 4978"/>
            <p:cNvSpPr>
              <a:spLocks/>
            </p:cNvSpPr>
            <p:nvPr/>
          </p:nvSpPr>
          <p:spPr bwMode="auto">
            <a:xfrm>
              <a:off x="3028" y="1800"/>
              <a:ext cx="5" cy="2"/>
            </a:xfrm>
            <a:custGeom>
              <a:avLst/>
              <a:gdLst>
                <a:gd name="T0" fmla="*/ 1 w 6"/>
                <a:gd name="T1" fmla="*/ 1 h 3"/>
                <a:gd name="T2" fmla="*/ 1 w 6"/>
                <a:gd name="T3" fmla="*/ 1 h 3"/>
                <a:gd name="T4" fmla="*/ 2 w 6"/>
                <a:gd name="T5" fmla="*/ 1 h 3"/>
                <a:gd name="T6" fmla="*/ 3 w 6"/>
                <a:gd name="T7" fmla="*/ 1 h 3"/>
                <a:gd name="T8" fmla="*/ 3 w 6"/>
                <a:gd name="T9" fmla="*/ 1 h 3"/>
                <a:gd name="T10" fmla="*/ 3 w 6"/>
                <a:gd name="T11" fmla="*/ 1 h 3"/>
                <a:gd name="T12" fmla="*/ 3 w 6"/>
                <a:gd name="T13" fmla="*/ 1 h 3"/>
                <a:gd name="T14" fmla="*/ 3 w 6"/>
                <a:gd name="T15" fmla="*/ 1 h 3"/>
                <a:gd name="T16" fmla="*/ 3 w 6"/>
                <a:gd name="T17" fmla="*/ 1 h 3"/>
                <a:gd name="T18" fmla="*/ 3 w 6"/>
                <a:gd name="T19" fmla="*/ 1 h 3"/>
                <a:gd name="T20" fmla="*/ 3 w 6"/>
                <a:gd name="T21" fmla="*/ 0 h 3"/>
                <a:gd name="T22" fmla="*/ 1 w 6"/>
                <a:gd name="T23" fmla="*/ 0 h 3"/>
                <a:gd name="T24" fmla="*/ 1 w 6"/>
                <a:gd name="T25" fmla="*/ 0 h 3"/>
                <a:gd name="T26" fmla="*/ 0 w 6"/>
                <a:gd name="T27" fmla="*/ 1 h 3"/>
                <a:gd name="T28" fmla="*/ 0 w 6"/>
                <a:gd name="T29" fmla="*/ 1 h 3"/>
                <a:gd name="T30" fmla="*/ 1 w 6"/>
                <a:gd name="T31" fmla="*/ 1 h 3"/>
                <a:gd name="T32" fmla="*/ 1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1" y="2"/>
                  </a:moveTo>
                  <a:lnTo>
                    <a:pt x="1" y="2"/>
                  </a:lnTo>
                  <a:lnTo>
                    <a:pt x="2" y="2"/>
                  </a:lnTo>
                  <a:lnTo>
                    <a:pt x="4" y="3"/>
                  </a:lnTo>
                  <a:lnTo>
                    <a:pt x="5" y="3"/>
                  </a:lnTo>
                  <a:lnTo>
                    <a:pt x="6" y="1"/>
                  </a:lnTo>
                  <a:lnTo>
                    <a:pt x="5" y="0"/>
                  </a:lnTo>
                  <a:lnTo>
                    <a:pt x="1" y="0"/>
                  </a:lnTo>
                  <a:lnTo>
                    <a:pt x="0" y="1"/>
                  </a:lnTo>
                  <a:lnTo>
                    <a:pt x="1" y="2"/>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6" name="Freeform 4979"/>
            <p:cNvSpPr>
              <a:spLocks/>
            </p:cNvSpPr>
            <p:nvPr/>
          </p:nvSpPr>
          <p:spPr bwMode="auto">
            <a:xfrm>
              <a:off x="3030" y="1803"/>
              <a:ext cx="1" cy="1"/>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1 h 1"/>
                <a:gd name="T16" fmla="*/ 1 w 1"/>
                <a:gd name="T17" fmla="*/ 0 h 1"/>
                <a:gd name="T18" fmla="*/ 1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0"/>
                  </a:moveTo>
                  <a:lnTo>
                    <a:pt x="1" y="0"/>
                  </a:lnTo>
                  <a:lnTo>
                    <a:pt x="0" y="0"/>
                  </a:lnTo>
                  <a:lnTo>
                    <a:pt x="0" y="1"/>
                  </a:lnTo>
                  <a:lnTo>
                    <a:pt x="1" y="1"/>
                  </a:lnTo>
                  <a:lnTo>
                    <a:pt x="1"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7" name="Freeform 4980"/>
            <p:cNvSpPr>
              <a:spLocks/>
            </p:cNvSpPr>
            <p:nvPr/>
          </p:nvSpPr>
          <p:spPr bwMode="auto">
            <a:xfrm>
              <a:off x="3028" y="1812"/>
              <a:ext cx="1" cy="1"/>
            </a:xfrm>
            <a:custGeom>
              <a:avLst/>
              <a:gdLst>
                <a:gd name="T0" fmla="*/ 0 w 2"/>
                <a:gd name="T1" fmla="*/ 0 h 1"/>
                <a:gd name="T2" fmla="*/ 0 w 2"/>
                <a:gd name="T3" fmla="*/ 0 h 1"/>
                <a:gd name="T4" fmla="*/ 1 w 2"/>
                <a:gd name="T5" fmla="*/ 1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1"/>
                  </a:lnTo>
                  <a:lnTo>
                    <a:pt x="1" y="0"/>
                  </a:lnTo>
                  <a:lnTo>
                    <a:pt x="0"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8" name="Freeform 4981"/>
            <p:cNvSpPr>
              <a:spLocks/>
            </p:cNvSpPr>
            <p:nvPr/>
          </p:nvSpPr>
          <p:spPr bwMode="auto">
            <a:xfrm>
              <a:off x="3028" y="1804"/>
              <a:ext cx="4" cy="6"/>
            </a:xfrm>
            <a:custGeom>
              <a:avLst/>
              <a:gdLst>
                <a:gd name="T0" fmla="*/ 3 w 4"/>
                <a:gd name="T1" fmla="*/ 2 h 8"/>
                <a:gd name="T2" fmla="*/ 3 w 4"/>
                <a:gd name="T3" fmla="*/ 2 h 8"/>
                <a:gd name="T4" fmla="*/ 4 w 4"/>
                <a:gd name="T5" fmla="*/ 2 h 8"/>
                <a:gd name="T6" fmla="*/ 3 w 4"/>
                <a:gd name="T7" fmla="*/ 1 h 8"/>
                <a:gd name="T8" fmla="*/ 3 w 4"/>
                <a:gd name="T9" fmla="*/ 1 h 8"/>
                <a:gd name="T10" fmla="*/ 1 w 4"/>
                <a:gd name="T11" fmla="*/ 0 h 8"/>
                <a:gd name="T12" fmla="*/ 0 w 4"/>
                <a:gd name="T13" fmla="*/ 2 h 8"/>
                <a:gd name="T14" fmla="*/ 0 w 4"/>
                <a:gd name="T15" fmla="*/ 2 h 8"/>
                <a:gd name="T16" fmla="*/ 0 w 4"/>
                <a:gd name="T17" fmla="*/ 2 h 8"/>
                <a:gd name="T18" fmla="*/ 1 w 4"/>
                <a:gd name="T19" fmla="*/ 2 h 8"/>
                <a:gd name="T20" fmla="*/ 3 w 4"/>
                <a:gd name="T21" fmla="*/ 2 h 8"/>
                <a:gd name="T22" fmla="*/ 3 w 4"/>
                <a:gd name="T23" fmla="*/ 2 h 8"/>
                <a:gd name="T24" fmla="*/ 3 w 4"/>
                <a:gd name="T25" fmla="*/ 2 h 8"/>
                <a:gd name="T26" fmla="*/ 2 w 4"/>
                <a:gd name="T27" fmla="*/ 2 h 8"/>
                <a:gd name="T28" fmla="*/ 2 w 4"/>
                <a:gd name="T29" fmla="*/ 2 h 8"/>
                <a:gd name="T30" fmla="*/ 3 w 4"/>
                <a:gd name="T31" fmla="*/ 2 h 8"/>
                <a:gd name="T32" fmla="*/ 2 w 4"/>
                <a:gd name="T33" fmla="*/ 2 h 8"/>
                <a:gd name="T34" fmla="*/ 2 w 4"/>
                <a:gd name="T35" fmla="*/ 2 h 8"/>
                <a:gd name="T36" fmla="*/ 2 w 4"/>
                <a:gd name="T37" fmla="*/ 2 h 8"/>
                <a:gd name="T38" fmla="*/ 3 w 4"/>
                <a:gd name="T39" fmla="*/ 2 h 8"/>
                <a:gd name="T40" fmla="*/ 3 w 4"/>
                <a:gd name="T41" fmla="*/ 2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8"/>
                <a:gd name="T65" fmla="*/ 4 w 4"/>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8">
                  <a:moveTo>
                    <a:pt x="3" y="4"/>
                  </a:moveTo>
                  <a:lnTo>
                    <a:pt x="3" y="4"/>
                  </a:lnTo>
                  <a:lnTo>
                    <a:pt x="4" y="3"/>
                  </a:lnTo>
                  <a:lnTo>
                    <a:pt x="3" y="1"/>
                  </a:lnTo>
                  <a:lnTo>
                    <a:pt x="1" y="0"/>
                  </a:lnTo>
                  <a:lnTo>
                    <a:pt x="0" y="3"/>
                  </a:lnTo>
                  <a:lnTo>
                    <a:pt x="0" y="5"/>
                  </a:lnTo>
                  <a:lnTo>
                    <a:pt x="1" y="7"/>
                  </a:lnTo>
                  <a:lnTo>
                    <a:pt x="3" y="8"/>
                  </a:lnTo>
                  <a:lnTo>
                    <a:pt x="3" y="7"/>
                  </a:lnTo>
                  <a:lnTo>
                    <a:pt x="2" y="6"/>
                  </a:lnTo>
                  <a:lnTo>
                    <a:pt x="3" y="5"/>
                  </a:lnTo>
                  <a:lnTo>
                    <a:pt x="2" y="4"/>
                  </a:lnTo>
                  <a:lnTo>
                    <a:pt x="3" y="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59" name="Freeform 4982"/>
            <p:cNvSpPr>
              <a:spLocks/>
            </p:cNvSpPr>
            <p:nvPr/>
          </p:nvSpPr>
          <p:spPr bwMode="auto">
            <a:xfrm>
              <a:off x="3037" y="1800"/>
              <a:ext cx="15" cy="11"/>
            </a:xfrm>
            <a:custGeom>
              <a:avLst/>
              <a:gdLst>
                <a:gd name="T0" fmla="*/ 2 w 19"/>
                <a:gd name="T1" fmla="*/ 0 h 14"/>
                <a:gd name="T2" fmla="*/ 2 w 19"/>
                <a:gd name="T3" fmla="*/ 0 h 14"/>
                <a:gd name="T4" fmla="*/ 2 w 19"/>
                <a:gd name="T5" fmla="*/ 0 h 14"/>
                <a:gd name="T6" fmla="*/ 2 w 19"/>
                <a:gd name="T7" fmla="*/ 2 h 14"/>
                <a:gd name="T8" fmla="*/ 2 w 19"/>
                <a:gd name="T9" fmla="*/ 2 h 14"/>
                <a:gd name="T10" fmla="*/ 2 w 19"/>
                <a:gd name="T11" fmla="*/ 2 h 14"/>
                <a:gd name="T12" fmla="*/ 2 w 19"/>
                <a:gd name="T13" fmla="*/ 2 h 14"/>
                <a:gd name="T14" fmla="*/ 2 w 19"/>
                <a:gd name="T15" fmla="*/ 1 h 14"/>
                <a:gd name="T16" fmla="*/ 2 w 19"/>
                <a:gd name="T17" fmla="*/ 1 h 14"/>
                <a:gd name="T18" fmla="*/ 2 w 19"/>
                <a:gd name="T19" fmla="*/ 1 h 14"/>
                <a:gd name="T20" fmla="*/ 2 w 19"/>
                <a:gd name="T21" fmla="*/ 2 h 14"/>
                <a:gd name="T22" fmla="*/ 2 w 19"/>
                <a:gd name="T23" fmla="*/ 2 h 14"/>
                <a:gd name="T24" fmla="*/ 2 w 19"/>
                <a:gd name="T25" fmla="*/ 2 h 14"/>
                <a:gd name="T26" fmla="*/ 1 w 19"/>
                <a:gd name="T27" fmla="*/ 2 h 14"/>
                <a:gd name="T28" fmla="*/ 1 w 19"/>
                <a:gd name="T29" fmla="*/ 2 h 14"/>
                <a:gd name="T30" fmla="*/ 0 w 19"/>
                <a:gd name="T31" fmla="*/ 2 h 14"/>
                <a:gd name="T32" fmla="*/ 1 w 19"/>
                <a:gd name="T33" fmla="*/ 2 h 14"/>
                <a:gd name="T34" fmla="*/ 1 w 19"/>
                <a:gd name="T35" fmla="*/ 2 h 14"/>
                <a:gd name="T36" fmla="*/ 1 w 19"/>
                <a:gd name="T37" fmla="*/ 2 h 14"/>
                <a:gd name="T38" fmla="*/ 2 w 19"/>
                <a:gd name="T39" fmla="*/ 2 h 14"/>
                <a:gd name="T40" fmla="*/ 2 w 19"/>
                <a:gd name="T41" fmla="*/ 2 h 14"/>
                <a:gd name="T42" fmla="*/ 2 w 19"/>
                <a:gd name="T43" fmla="*/ 2 h 14"/>
                <a:gd name="T44" fmla="*/ 2 w 19"/>
                <a:gd name="T45" fmla="*/ 2 h 14"/>
                <a:gd name="T46" fmla="*/ 2 w 19"/>
                <a:gd name="T47" fmla="*/ 2 h 14"/>
                <a:gd name="T48" fmla="*/ 2 w 19"/>
                <a:gd name="T49" fmla="*/ 2 h 14"/>
                <a:gd name="T50" fmla="*/ 2 w 19"/>
                <a:gd name="T51" fmla="*/ 2 h 14"/>
                <a:gd name="T52" fmla="*/ 2 w 19"/>
                <a:gd name="T53" fmla="*/ 2 h 14"/>
                <a:gd name="T54" fmla="*/ 2 w 19"/>
                <a:gd name="T55" fmla="*/ 2 h 14"/>
                <a:gd name="T56" fmla="*/ 2 w 19"/>
                <a:gd name="T57" fmla="*/ 2 h 14"/>
                <a:gd name="T58" fmla="*/ 2 w 19"/>
                <a:gd name="T59" fmla="*/ 2 h 14"/>
                <a:gd name="T60" fmla="*/ 2 w 19"/>
                <a:gd name="T61" fmla="*/ 2 h 14"/>
                <a:gd name="T62" fmla="*/ 2 w 19"/>
                <a:gd name="T63" fmla="*/ 2 h 14"/>
                <a:gd name="T64" fmla="*/ 2 w 19"/>
                <a:gd name="T65" fmla="*/ 2 h 14"/>
                <a:gd name="T66" fmla="*/ 2 w 19"/>
                <a:gd name="T67" fmla="*/ 2 h 14"/>
                <a:gd name="T68" fmla="*/ 2 w 19"/>
                <a:gd name="T69" fmla="*/ 2 h 14"/>
                <a:gd name="T70" fmla="*/ 2 w 19"/>
                <a:gd name="T71" fmla="*/ 2 h 14"/>
                <a:gd name="T72" fmla="*/ 2 w 19"/>
                <a:gd name="T73" fmla="*/ 2 h 14"/>
                <a:gd name="T74" fmla="*/ 2 w 19"/>
                <a:gd name="T75" fmla="*/ 2 h 14"/>
                <a:gd name="T76" fmla="*/ 2 w 19"/>
                <a:gd name="T77" fmla="*/ 2 h 14"/>
                <a:gd name="T78" fmla="*/ 2 w 19"/>
                <a:gd name="T79" fmla="*/ 2 h 14"/>
                <a:gd name="T80" fmla="*/ 2 w 19"/>
                <a:gd name="T81" fmla="*/ 2 h 14"/>
                <a:gd name="T82" fmla="*/ 2 w 19"/>
                <a:gd name="T83" fmla="*/ 2 h 14"/>
                <a:gd name="T84" fmla="*/ 2 w 19"/>
                <a:gd name="T85" fmla="*/ 2 h 14"/>
                <a:gd name="T86" fmla="*/ 2 w 19"/>
                <a:gd name="T87" fmla="*/ 2 h 14"/>
                <a:gd name="T88" fmla="*/ 2 w 19"/>
                <a:gd name="T89" fmla="*/ 2 h 14"/>
                <a:gd name="T90" fmla="*/ 2 w 19"/>
                <a:gd name="T91" fmla="*/ 2 h 14"/>
                <a:gd name="T92" fmla="*/ 2 w 19"/>
                <a:gd name="T93" fmla="*/ 2 h 14"/>
                <a:gd name="T94" fmla="*/ 2 w 19"/>
                <a:gd name="T95" fmla="*/ 2 h 14"/>
                <a:gd name="T96" fmla="*/ 2 w 19"/>
                <a:gd name="T97" fmla="*/ 2 h 14"/>
                <a:gd name="T98" fmla="*/ 2 w 19"/>
                <a:gd name="T99" fmla="*/ 2 h 14"/>
                <a:gd name="T100" fmla="*/ 2 w 19"/>
                <a:gd name="T101" fmla="*/ 2 h 14"/>
                <a:gd name="T102" fmla="*/ 2 w 19"/>
                <a:gd name="T103" fmla="*/ 2 h 14"/>
                <a:gd name="T104" fmla="*/ 2 w 19"/>
                <a:gd name="T105" fmla="*/ 2 h 14"/>
                <a:gd name="T106" fmla="*/ 2 w 19"/>
                <a:gd name="T107" fmla="*/ 2 h 14"/>
                <a:gd name="T108" fmla="*/ 2 w 19"/>
                <a:gd name="T109" fmla="*/ 2 h 14"/>
                <a:gd name="T110" fmla="*/ 2 w 19"/>
                <a:gd name="T111" fmla="*/ 2 h 14"/>
                <a:gd name="T112" fmla="*/ 2 w 19"/>
                <a:gd name="T113" fmla="*/ 2 h 14"/>
                <a:gd name="T114" fmla="*/ 2 w 19"/>
                <a:gd name="T115" fmla="*/ 2 h 14"/>
                <a:gd name="T116" fmla="*/ 2 w 19"/>
                <a:gd name="T117" fmla="*/ 2 h 14"/>
                <a:gd name="T118" fmla="*/ 2 w 19"/>
                <a:gd name="T119" fmla="*/ 1 h 14"/>
                <a:gd name="T120" fmla="*/ 2 w 19"/>
                <a:gd name="T121" fmla="*/ 0 h 14"/>
                <a:gd name="T122" fmla="*/ 2 w 19"/>
                <a:gd name="T123" fmla="*/ 0 h 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
                <a:gd name="T187" fmla="*/ 0 h 14"/>
                <a:gd name="T188" fmla="*/ 19 w 19"/>
                <a:gd name="T189" fmla="*/ 14 h 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 h="14">
                  <a:moveTo>
                    <a:pt x="8" y="0"/>
                  </a:moveTo>
                  <a:lnTo>
                    <a:pt x="8" y="0"/>
                  </a:lnTo>
                  <a:lnTo>
                    <a:pt x="7" y="0"/>
                  </a:lnTo>
                  <a:lnTo>
                    <a:pt x="7" y="3"/>
                  </a:lnTo>
                  <a:lnTo>
                    <a:pt x="7" y="4"/>
                  </a:lnTo>
                  <a:lnTo>
                    <a:pt x="6" y="3"/>
                  </a:lnTo>
                  <a:lnTo>
                    <a:pt x="4" y="1"/>
                  </a:lnTo>
                  <a:lnTo>
                    <a:pt x="3" y="1"/>
                  </a:lnTo>
                  <a:lnTo>
                    <a:pt x="3" y="2"/>
                  </a:lnTo>
                  <a:lnTo>
                    <a:pt x="3" y="4"/>
                  </a:lnTo>
                  <a:lnTo>
                    <a:pt x="1" y="3"/>
                  </a:lnTo>
                  <a:lnTo>
                    <a:pt x="0" y="3"/>
                  </a:lnTo>
                  <a:lnTo>
                    <a:pt x="1" y="4"/>
                  </a:lnTo>
                  <a:lnTo>
                    <a:pt x="1" y="5"/>
                  </a:lnTo>
                  <a:lnTo>
                    <a:pt x="4" y="5"/>
                  </a:lnTo>
                  <a:lnTo>
                    <a:pt x="6" y="6"/>
                  </a:lnTo>
                  <a:lnTo>
                    <a:pt x="7" y="8"/>
                  </a:lnTo>
                  <a:lnTo>
                    <a:pt x="6" y="8"/>
                  </a:lnTo>
                  <a:lnTo>
                    <a:pt x="8" y="10"/>
                  </a:lnTo>
                  <a:lnTo>
                    <a:pt x="11" y="11"/>
                  </a:lnTo>
                  <a:lnTo>
                    <a:pt x="12" y="11"/>
                  </a:lnTo>
                  <a:lnTo>
                    <a:pt x="12" y="10"/>
                  </a:lnTo>
                  <a:lnTo>
                    <a:pt x="13" y="10"/>
                  </a:lnTo>
                  <a:lnTo>
                    <a:pt x="15" y="11"/>
                  </a:lnTo>
                  <a:lnTo>
                    <a:pt x="15" y="12"/>
                  </a:lnTo>
                  <a:lnTo>
                    <a:pt x="14" y="13"/>
                  </a:lnTo>
                  <a:lnTo>
                    <a:pt x="13" y="14"/>
                  </a:lnTo>
                  <a:lnTo>
                    <a:pt x="14" y="14"/>
                  </a:lnTo>
                  <a:lnTo>
                    <a:pt x="17" y="12"/>
                  </a:lnTo>
                  <a:lnTo>
                    <a:pt x="18" y="11"/>
                  </a:lnTo>
                  <a:lnTo>
                    <a:pt x="19" y="10"/>
                  </a:lnTo>
                  <a:lnTo>
                    <a:pt x="18" y="9"/>
                  </a:lnTo>
                  <a:lnTo>
                    <a:pt x="15" y="9"/>
                  </a:lnTo>
                  <a:lnTo>
                    <a:pt x="13" y="9"/>
                  </a:lnTo>
                  <a:lnTo>
                    <a:pt x="12" y="9"/>
                  </a:lnTo>
                  <a:lnTo>
                    <a:pt x="11" y="8"/>
                  </a:lnTo>
                  <a:lnTo>
                    <a:pt x="10" y="6"/>
                  </a:lnTo>
                  <a:lnTo>
                    <a:pt x="10" y="5"/>
                  </a:lnTo>
                  <a:lnTo>
                    <a:pt x="11" y="3"/>
                  </a:lnTo>
                  <a:lnTo>
                    <a:pt x="10" y="1"/>
                  </a:lnTo>
                  <a:lnTo>
                    <a:pt x="8"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0" name="Freeform 4983"/>
            <p:cNvSpPr>
              <a:spLocks/>
            </p:cNvSpPr>
            <p:nvPr/>
          </p:nvSpPr>
          <p:spPr bwMode="auto">
            <a:xfrm>
              <a:off x="3042" y="1811"/>
              <a:ext cx="2" cy="2"/>
            </a:xfrm>
            <a:custGeom>
              <a:avLst/>
              <a:gdLst>
                <a:gd name="T0" fmla="*/ 1 w 3"/>
                <a:gd name="T1" fmla="*/ 1 h 2"/>
                <a:gd name="T2" fmla="*/ 1 w 3"/>
                <a:gd name="T3" fmla="*/ 1 h 2"/>
                <a:gd name="T4" fmla="*/ 1 w 3"/>
                <a:gd name="T5" fmla="*/ 0 h 2"/>
                <a:gd name="T6" fmla="*/ 1 w 3"/>
                <a:gd name="T7" fmla="*/ 0 h 2"/>
                <a:gd name="T8" fmla="*/ 0 w 3"/>
                <a:gd name="T9" fmla="*/ 0 h 2"/>
                <a:gd name="T10" fmla="*/ 1 w 3"/>
                <a:gd name="T11" fmla="*/ 1 h 2"/>
                <a:gd name="T12" fmla="*/ 1 w 3"/>
                <a:gd name="T13" fmla="*/ 1 h 2"/>
                <a:gd name="T14" fmla="*/ 1 w 3"/>
                <a:gd name="T15" fmla="*/ 2 h 2"/>
                <a:gd name="T16" fmla="*/ 1 w 3"/>
                <a:gd name="T17" fmla="*/ 2 h 2"/>
                <a:gd name="T18" fmla="*/ 1 w 3"/>
                <a:gd name="T19" fmla="*/ 1 h 2"/>
                <a:gd name="T20" fmla="*/ 1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1" y="0"/>
                  </a:lnTo>
                  <a:lnTo>
                    <a:pt x="0" y="0"/>
                  </a:lnTo>
                  <a:lnTo>
                    <a:pt x="1" y="1"/>
                  </a:lnTo>
                  <a:lnTo>
                    <a:pt x="2" y="2"/>
                  </a:lnTo>
                  <a:lnTo>
                    <a:pt x="3" y="2"/>
                  </a:lnTo>
                  <a:lnTo>
                    <a:pt x="3" y="1"/>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1" name="Freeform 4984"/>
            <p:cNvSpPr>
              <a:spLocks/>
            </p:cNvSpPr>
            <p:nvPr/>
          </p:nvSpPr>
          <p:spPr bwMode="auto">
            <a:xfrm>
              <a:off x="3039" y="1819"/>
              <a:ext cx="3" cy="1"/>
            </a:xfrm>
            <a:custGeom>
              <a:avLst/>
              <a:gdLst>
                <a:gd name="T0" fmla="*/ 0 w 3"/>
                <a:gd name="T1" fmla="*/ 0 h 3"/>
                <a:gd name="T2" fmla="*/ 0 w 3"/>
                <a:gd name="T3" fmla="*/ 0 h 3"/>
                <a:gd name="T4" fmla="*/ 1 w 3"/>
                <a:gd name="T5" fmla="*/ 0 h 3"/>
                <a:gd name="T6" fmla="*/ 2 w 3"/>
                <a:gd name="T7" fmla="*/ 0 h 3"/>
                <a:gd name="T8" fmla="*/ 3 w 3"/>
                <a:gd name="T9" fmla="*/ 0 h 3"/>
                <a:gd name="T10" fmla="*/ 3 w 3"/>
                <a:gd name="T11" fmla="*/ 0 h 3"/>
                <a:gd name="T12" fmla="*/ 2 w 3"/>
                <a:gd name="T13" fmla="*/ 0 h 3"/>
                <a:gd name="T14" fmla="*/ 1 w 3"/>
                <a:gd name="T15" fmla="*/ 0 h 3"/>
                <a:gd name="T16" fmla="*/ 0 w 3"/>
                <a:gd name="T17" fmla="*/ 0 h 3"/>
                <a:gd name="T18" fmla="*/ 0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3"/>
                  </a:lnTo>
                  <a:lnTo>
                    <a:pt x="1" y="2"/>
                  </a:lnTo>
                  <a:lnTo>
                    <a:pt x="2" y="2"/>
                  </a:lnTo>
                  <a:lnTo>
                    <a:pt x="3" y="1"/>
                  </a:lnTo>
                  <a:lnTo>
                    <a:pt x="2" y="0"/>
                  </a:lnTo>
                  <a:lnTo>
                    <a:pt x="1" y="1"/>
                  </a:lnTo>
                  <a:lnTo>
                    <a:pt x="0" y="3"/>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2" name="Freeform 4985"/>
            <p:cNvSpPr>
              <a:spLocks/>
            </p:cNvSpPr>
            <p:nvPr/>
          </p:nvSpPr>
          <p:spPr bwMode="auto">
            <a:xfrm>
              <a:off x="3042" y="1833"/>
              <a:ext cx="4" cy="6"/>
            </a:xfrm>
            <a:custGeom>
              <a:avLst/>
              <a:gdLst>
                <a:gd name="T0" fmla="*/ 1 w 6"/>
                <a:gd name="T1" fmla="*/ 3 h 7"/>
                <a:gd name="T2" fmla="*/ 1 w 6"/>
                <a:gd name="T3" fmla="*/ 3 h 7"/>
                <a:gd name="T4" fmla="*/ 1 w 6"/>
                <a:gd name="T5" fmla="*/ 3 h 7"/>
                <a:gd name="T6" fmla="*/ 1 w 6"/>
                <a:gd name="T7" fmla="*/ 3 h 7"/>
                <a:gd name="T8" fmla="*/ 1 w 6"/>
                <a:gd name="T9" fmla="*/ 3 h 7"/>
                <a:gd name="T10" fmla="*/ 1 w 6"/>
                <a:gd name="T11" fmla="*/ 0 h 7"/>
                <a:gd name="T12" fmla="*/ 1 w 6"/>
                <a:gd name="T13" fmla="*/ 0 h 7"/>
                <a:gd name="T14" fmla="*/ 1 w 6"/>
                <a:gd name="T15" fmla="*/ 0 h 7"/>
                <a:gd name="T16" fmla="*/ 1 w 6"/>
                <a:gd name="T17" fmla="*/ 0 h 7"/>
                <a:gd name="T18" fmla="*/ 1 w 6"/>
                <a:gd name="T19" fmla="*/ 0 h 7"/>
                <a:gd name="T20" fmla="*/ 1 w 6"/>
                <a:gd name="T21" fmla="*/ 1 h 7"/>
                <a:gd name="T22" fmla="*/ 1 w 6"/>
                <a:gd name="T23" fmla="*/ 1 h 7"/>
                <a:gd name="T24" fmla="*/ 1 w 6"/>
                <a:gd name="T25" fmla="*/ 1 h 7"/>
                <a:gd name="T26" fmla="*/ 1 w 6"/>
                <a:gd name="T27" fmla="*/ 0 h 7"/>
                <a:gd name="T28" fmla="*/ 0 w 6"/>
                <a:gd name="T29" fmla="*/ 1 h 7"/>
                <a:gd name="T30" fmla="*/ 0 w 6"/>
                <a:gd name="T31" fmla="*/ 1 h 7"/>
                <a:gd name="T32" fmla="*/ 0 w 6"/>
                <a:gd name="T33" fmla="*/ 2 h 7"/>
                <a:gd name="T34" fmla="*/ 0 w 6"/>
                <a:gd name="T35" fmla="*/ 2 h 7"/>
                <a:gd name="T36" fmla="*/ 1 w 6"/>
                <a:gd name="T37" fmla="*/ 2 h 7"/>
                <a:gd name="T38" fmla="*/ 1 w 6"/>
                <a:gd name="T39" fmla="*/ 2 h 7"/>
                <a:gd name="T40" fmla="*/ 1 w 6"/>
                <a:gd name="T41" fmla="*/ 3 h 7"/>
                <a:gd name="T42" fmla="*/ 1 w 6"/>
                <a:gd name="T43" fmla="*/ 3 h 7"/>
                <a:gd name="T44" fmla="*/ 1 w 6"/>
                <a:gd name="T45" fmla="*/ 3 h 7"/>
                <a:gd name="T46" fmla="*/ 1 w 6"/>
                <a:gd name="T47" fmla="*/ 3 h 7"/>
                <a:gd name="T48" fmla="*/ 1 w 6"/>
                <a:gd name="T49" fmla="*/ 3 h 7"/>
                <a:gd name="T50" fmla="*/ 1 w 6"/>
                <a:gd name="T51" fmla="*/ 3 h 7"/>
                <a:gd name="T52" fmla="*/ 1 w 6"/>
                <a:gd name="T53" fmla="*/ 3 h 7"/>
                <a:gd name="T54" fmla="*/ 1 w 6"/>
                <a:gd name="T55" fmla="*/ 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
                <a:gd name="T85" fmla="*/ 0 h 7"/>
                <a:gd name="T86" fmla="*/ 6 w 6"/>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 h="7">
                  <a:moveTo>
                    <a:pt x="5" y="5"/>
                  </a:moveTo>
                  <a:lnTo>
                    <a:pt x="5" y="5"/>
                  </a:lnTo>
                  <a:lnTo>
                    <a:pt x="6" y="4"/>
                  </a:lnTo>
                  <a:lnTo>
                    <a:pt x="6" y="3"/>
                  </a:lnTo>
                  <a:lnTo>
                    <a:pt x="5" y="0"/>
                  </a:lnTo>
                  <a:lnTo>
                    <a:pt x="4" y="0"/>
                  </a:lnTo>
                  <a:lnTo>
                    <a:pt x="3" y="0"/>
                  </a:lnTo>
                  <a:lnTo>
                    <a:pt x="2" y="1"/>
                  </a:lnTo>
                  <a:lnTo>
                    <a:pt x="1" y="0"/>
                  </a:lnTo>
                  <a:lnTo>
                    <a:pt x="0" y="1"/>
                  </a:lnTo>
                  <a:lnTo>
                    <a:pt x="0" y="2"/>
                  </a:lnTo>
                  <a:lnTo>
                    <a:pt x="2" y="2"/>
                  </a:lnTo>
                  <a:lnTo>
                    <a:pt x="3" y="3"/>
                  </a:lnTo>
                  <a:lnTo>
                    <a:pt x="3" y="4"/>
                  </a:lnTo>
                  <a:lnTo>
                    <a:pt x="2" y="6"/>
                  </a:lnTo>
                  <a:lnTo>
                    <a:pt x="2" y="7"/>
                  </a:lnTo>
                  <a:lnTo>
                    <a:pt x="3" y="7"/>
                  </a:lnTo>
                  <a:lnTo>
                    <a:pt x="5" y="5"/>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3" name="Freeform 4986"/>
            <p:cNvSpPr>
              <a:spLocks/>
            </p:cNvSpPr>
            <p:nvPr/>
          </p:nvSpPr>
          <p:spPr bwMode="auto">
            <a:xfrm>
              <a:off x="3046" y="1828"/>
              <a:ext cx="5" cy="7"/>
            </a:xfrm>
            <a:custGeom>
              <a:avLst/>
              <a:gdLst>
                <a:gd name="T0" fmla="*/ 2 w 6"/>
                <a:gd name="T1" fmla="*/ 4 h 8"/>
                <a:gd name="T2" fmla="*/ 2 w 6"/>
                <a:gd name="T3" fmla="*/ 4 h 8"/>
                <a:gd name="T4" fmla="*/ 3 w 6"/>
                <a:gd name="T5" fmla="*/ 3 h 8"/>
                <a:gd name="T6" fmla="*/ 3 w 6"/>
                <a:gd name="T7" fmla="*/ 3 h 8"/>
                <a:gd name="T8" fmla="*/ 3 w 6"/>
                <a:gd name="T9" fmla="*/ 0 h 8"/>
                <a:gd name="T10" fmla="*/ 3 w 6"/>
                <a:gd name="T11" fmla="*/ 0 h 8"/>
                <a:gd name="T12" fmla="*/ 3 w 6"/>
                <a:gd name="T13" fmla="*/ 0 h 8"/>
                <a:gd name="T14" fmla="*/ 3 w 6"/>
                <a:gd name="T15" fmla="*/ 0 h 8"/>
                <a:gd name="T16" fmla="*/ 1 w 6"/>
                <a:gd name="T17" fmla="*/ 3 h 8"/>
                <a:gd name="T18" fmla="*/ 0 w 6"/>
                <a:gd name="T19" fmla="*/ 4 h 8"/>
                <a:gd name="T20" fmla="*/ 0 w 6"/>
                <a:gd name="T21" fmla="*/ 4 h 8"/>
                <a:gd name="T22" fmla="*/ 0 w 6"/>
                <a:gd name="T23" fmla="*/ 4 h 8"/>
                <a:gd name="T24" fmla="*/ 1 w 6"/>
                <a:gd name="T25" fmla="*/ 4 h 8"/>
                <a:gd name="T26" fmla="*/ 1 w 6"/>
                <a:gd name="T27" fmla="*/ 4 h 8"/>
                <a:gd name="T28" fmla="*/ 2 w 6"/>
                <a:gd name="T29" fmla="*/ 4 h 8"/>
                <a:gd name="T30" fmla="*/ 2 w 6"/>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8"/>
                <a:gd name="T50" fmla="*/ 6 w 6"/>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8">
                  <a:moveTo>
                    <a:pt x="2" y="7"/>
                  </a:moveTo>
                  <a:lnTo>
                    <a:pt x="2" y="7"/>
                  </a:lnTo>
                  <a:lnTo>
                    <a:pt x="5" y="3"/>
                  </a:lnTo>
                  <a:lnTo>
                    <a:pt x="6" y="0"/>
                  </a:lnTo>
                  <a:lnTo>
                    <a:pt x="1" y="3"/>
                  </a:lnTo>
                  <a:lnTo>
                    <a:pt x="0" y="5"/>
                  </a:lnTo>
                  <a:lnTo>
                    <a:pt x="0" y="7"/>
                  </a:lnTo>
                  <a:lnTo>
                    <a:pt x="1" y="8"/>
                  </a:lnTo>
                  <a:lnTo>
                    <a:pt x="2" y="7"/>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4" name="Freeform 4987"/>
            <p:cNvSpPr>
              <a:spLocks/>
            </p:cNvSpPr>
            <p:nvPr/>
          </p:nvSpPr>
          <p:spPr bwMode="auto">
            <a:xfrm>
              <a:off x="3055" y="1836"/>
              <a:ext cx="5" cy="5"/>
            </a:xfrm>
            <a:custGeom>
              <a:avLst/>
              <a:gdLst>
                <a:gd name="T0" fmla="*/ 4 w 5"/>
                <a:gd name="T1" fmla="*/ 3 h 6"/>
                <a:gd name="T2" fmla="*/ 4 w 5"/>
                <a:gd name="T3" fmla="*/ 3 h 6"/>
                <a:gd name="T4" fmla="*/ 4 w 5"/>
                <a:gd name="T5" fmla="*/ 3 h 6"/>
                <a:gd name="T6" fmla="*/ 5 w 5"/>
                <a:gd name="T7" fmla="*/ 3 h 6"/>
                <a:gd name="T8" fmla="*/ 4 w 5"/>
                <a:gd name="T9" fmla="*/ 2 h 6"/>
                <a:gd name="T10" fmla="*/ 4 w 5"/>
                <a:gd name="T11" fmla="*/ 2 h 6"/>
                <a:gd name="T12" fmla="*/ 3 w 5"/>
                <a:gd name="T13" fmla="*/ 0 h 6"/>
                <a:gd name="T14" fmla="*/ 1 w 5"/>
                <a:gd name="T15" fmla="*/ 0 h 6"/>
                <a:gd name="T16" fmla="*/ 1 w 5"/>
                <a:gd name="T17" fmla="*/ 0 h 6"/>
                <a:gd name="T18" fmla="*/ 0 w 5"/>
                <a:gd name="T19" fmla="*/ 0 h 6"/>
                <a:gd name="T20" fmla="*/ 0 w 5"/>
                <a:gd name="T21" fmla="*/ 1 h 6"/>
                <a:gd name="T22" fmla="*/ 1 w 5"/>
                <a:gd name="T23" fmla="*/ 2 h 6"/>
                <a:gd name="T24" fmla="*/ 1 w 5"/>
                <a:gd name="T25" fmla="*/ 2 h 6"/>
                <a:gd name="T26" fmla="*/ 2 w 5"/>
                <a:gd name="T27" fmla="*/ 3 h 6"/>
                <a:gd name="T28" fmla="*/ 3 w 5"/>
                <a:gd name="T29" fmla="*/ 3 h 6"/>
                <a:gd name="T30" fmla="*/ 4 w 5"/>
                <a:gd name="T31" fmla="*/ 3 h 6"/>
                <a:gd name="T32" fmla="*/ 4 w 5"/>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4" y="6"/>
                  </a:moveTo>
                  <a:lnTo>
                    <a:pt x="4" y="6"/>
                  </a:lnTo>
                  <a:lnTo>
                    <a:pt x="5" y="4"/>
                  </a:lnTo>
                  <a:lnTo>
                    <a:pt x="4" y="2"/>
                  </a:lnTo>
                  <a:lnTo>
                    <a:pt x="3" y="0"/>
                  </a:lnTo>
                  <a:lnTo>
                    <a:pt x="1" y="0"/>
                  </a:lnTo>
                  <a:lnTo>
                    <a:pt x="0" y="0"/>
                  </a:lnTo>
                  <a:lnTo>
                    <a:pt x="0" y="1"/>
                  </a:lnTo>
                  <a:lnTo>
                    <a:pt x="1" y="2"/>
                  </a:lnTo>
                  <a:lnTo>
                    <a:pt x="2" y="4"/>
                  </a:lnTo>
                  <a:lnTo>
                    <a:pt x="3" y="6"/>
                  </a:lnTo>
                  <a:lnTo>
                    <a:pt x="4" y="6"/>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5" name="Freeform 4988"/>
            <p:cNvSpPr>
              <a:spLocks/>
            </p:cNvSpPr>
            <p:nvPr/>
          </p:nvSpPr>
          <p:spPr bwMode="auto">
            <a:xfrm>
              <a:off x="3063" y="1860"/>
              <a:ext cx="5" cy="7"/>
            </a:xfrm>
            <a:custGeom>
              <a:avLst/>
              <a:gdLst>
                <a:gd name="T0" fmla="*/ 1 w 6"/>
                <a:gd name="T1" fmla="*/ 4 h 8"/>
                <a:gd name="T2" fmla="*/ 1 w 6"/>
                <a:gd name="T3" fmla="*/ 4 h 8"/>
                <a:gd name="T4" fmla="*/ 3 w 6"/>
                <a:gd name="T5" fmla="*/ 4 h 8"/>
                <a:gd name="T6" fmla="*/ 3 w 6"/>
                <a:gd name="T7" fmla="*/ 4 h 8"/>
                <a:gd name="T8" fmla="*/ 3 w 6"/>
                <a:gd name="T9" fmla="*/ 4 h 8"/>
                <a:gd name="T10" fmla="*/ 3 w 6"/>
                <a:gd name="T11" fmla="*/ 4 h 8"/>
                <a:gd name="T12" fmla="*/ 3 w 6"/>
                <a:gd name="T13" fmla="*/ 2 h 8"/>
                <a:gd name="T14" fmla="*/ 3 w 6"/>
                <a:gd name="T15" fmla="*/ 2 h 8"/>
                <a:gd name="T16" fmla="*/ 3 w 6"/>
                <a:gd name="T17" fmla="*/ 0 h 8"/>
                <a:gd name="T18" fmla="*/ 3 w 6"/>
                <a:gd name="T19" fmla="*/ 1 h 8"/>
                <a:gd name="T20" fmla="*/ 3 w 6"/>
                <a:gd name="T21" fmla="*/ 1 h 8"/>
                <a:gd name="T22" fmla="*/ 2 w 6"/>
                <a:gd name="T23" fmla="*/ 4 h 8"/>
                <a:gd name="T24" fmla="*/ 0 w 6"/>
                <a:gd name="T25" fmla="*/ 4 h 8"/>
                <a:gd name="T26" fmla="*/ 0 w 6"/>
                <a:gd name="T27" fmla="*/ 4 h 8"/>
                <a:gd name="T28" fmla="*/ 0 w 6"/>
                <a:gd name="T29" fmla="*/ 4 h 8"/>
                <a:gd name="T30" fmla="*/ 0 w 6"/>
                <a:gd name="T31" fmla="*/ 4 h 8"/>
                <a:gd name="T32" fmla="*/ 1 w 6"/>
                <a:gd name="T33" fmla="*/ 4 h 8"/>
                <a:gd name="T34" fmla="*/ 1 w 6"/>
                <a:gd name="T35" fmla="*/ 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8"/>
                <a:gd name="T56" fmla="*/ 6 w 6"/>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8">
                  <a:moveTo>
                    <a:pt x="1" y="8"/>
                  </a:moveTo>
                  <a:lnTo>
                    <a:pt x="1" y="8"/>
                  </a:lnTo>
                  <a:lnTo>
                    <a:pt x="3" y="7"/>
                  </a:lnTo>
                  <a:lnTo>
                    <a:pt x="5" y="5"/>
                  </a:lnTo>
                  <a:lnTo>
                    <a:pt x="6" y="4"/>
                  </a:lnTo>
                  <a:lnTo>
                    <a:pt x="6" y="2"/>
                  </a:lnTo>
                  <a:lnTo>
                    <a:pt x="6" y="0"/>
                  </a:lnTo>
                  <a:lnTo>
                    <a:pt x="5" y="1"/>
                  </a:lnTo>
                  <a:lnTo>
                    <a:pt x="2" y="4"/>
                  </a:lnTo>
                  <a:lnTo>
                    <a:pt x="0" y="6"/>
                  </a:lnTo>
                  <a:lnTo>
                    <a:pt x="0" y="8"/>
                  </a:lnTo>
                  <a:lnTo>
                    <a:pt x="1" y="8"/>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6" name="Freeform 4989"/>
            <p:cNvSpPr>
              <a:spLocks/>
            </p:cNvSpPr>
            <p:nvPr/>
          </p:nvSpPr>
          <p:spPr bwMode="auto">
            <a:xfrm>
              <a:off x="3020" y="1845"/>
              <a:ext cx="34" cy="22"/>
            </a:xfrm>
            <a:custGeom>
              <a:avLst/>
              <a:gdLst>
                <a:gd name="T0" fmla="*/ 3 w 43"/>
                <a:gd name="T1" fmla="*/ 3 h 26"/>
                <a:gd name="T2" fmla="*/ 3 w 43"/>
                <a:gd name="T3" fmla="*/ 3 h 26"/>
                <a:gd name="T4" fmla="*/ 2 w 43"/>
                <a:gd name="T5" fmla="*/ 3 h 26"/>
                <a:gd name="T6" fmla="*/ 2 w 43"/>
                <a:gd name="T7" fmla="*/ 3 h 26"/>
                <a:gd name="T8" fmla="*/ 3 w 43"/>
                <a:gd name="T9" fmla="*/ 3 h 26"/>
                <a:gd name="T10" fmla="*/ 3 w 43"/>
                <a:gd name="T11" fmla="*/ 3 h 26"/>
                <a:gd name="T12" fmla="*/ 2 w 43"/>
                <a:gd name="T13" fmla="*/ 3 h 26"/>
                <a:gd name="T14" fmla="*/ 2 w 43"/>
                <a:gd name="T15" fmla="*/ 2 h 26"/>
                <a:gd name="T16" fmla="*/ 2 w 43"/>
                <a:gd name="T17" fmla="*/ 0 h 26"/>
                <a:gd name="T18" fmla="*/ 2 w 43"/>
                <a:gd name="T19" fmla="*/ 1 h 26"/>
                <a:gd name="T20" fmla="*/ 2 w 43"/>
                <a:gd name="T21" fmla="*/ 2 h 26"/>
                <a:gd name="T22" fmla="*/ 2 w 43"/>
                <a:gd name="T23" fmla="*/ 3 h 26"/>
                <a:gd name="T24" fmla="*/ 2 w 43"/>
                <a:gd name="T25" fmla="*/ 3 h 26"/>
                <a:gd name="T26" fmla="*/ 2 w 43"/>
                <a:gd name="T27" fmla="*/ 3 h 26"/>
                <a:gd name="T28" fmla="*/ 2 w 43"/>
                <a:gd name="T29" fmla="*/ 3 h 26"/>
                <a:gd name="T30" fmla="*/ 2 w 43"/>
                <a:gd name="T31" fmla="*/ 3 h 26"/>
                <a:gd name="T32" fmla="*/ 2 w 43"/>
                <a:gd name="T33" fmla="*/ 3 h 26"/>
                <a:gd name="T34" fmla="*/ 2 w 43"/>
                <a:gd name="T35" fmla="*/ 3 h 26"/>
                <a:gd name="T36" fmla="*/ 2 w 43"/>
                <a:gd name="T37" fmla="*/ 3 h 26"/>
                <a:gd name="T38" fmla="*/ 2 w 43"/>
                <a:gd name="T39" fmla="*/ 3 h 26"/>
                <a:gd name="T40" fmla="*/ 0 w 43"/>
                <a:gd name="T41" fmla="*/ 3 h 26"/>
                <a:gd name="T42" fmla="*/ 0 w 43"/>
                <a:gd name="T43" fmla="*/ 3 h 26"/>
                <a:gd name="T44" fmla="*/ 2 w 43"/>
                <a:gd name="T45" fmla="*/ 3 h 26"/>
                <a:gd name="T46" fmla="*/ 2 w 43"/>
                <a:gd name="T47" fmla="*/ 4 h 26"/>
                <a:gd name="T48" fmla="*/ 2 w 43"/>
                <a:gd name="T49" fmla="*/ 4 h 26"/>
                <a:gd name="T50" fmla="*/ 2 w 43"/>
                <a:gd name="T51" fmla="*/ 3 h 26"/>
                <a:gd name="T52" fmla="*/ 2 w 43"/>
                <a:gd name="T53" fmla="*/ 3 h 26"/>
                <a:gd name="T54" fmla="*/ 2 w 43"/>
                <a:gd name="T55" fmla="*/ 3 h 26"/>
                <a:gd name="T56" fmla="*/ 2 w 43"/>
                <a:gd name="T57" fmla="*/ 3 h 26"/>
                <a:gd name="T58" fmla="*/ 2 w 43"/>
                <a:gd name="T59" fmla="*/ 3 h 26"/>
                <a:gd name="T60" fmla="*/ 2 w 43"/>
                <a:gd name="T61" fmla="*/ 3 h 26"/>
                <a:gd name="T62" fmla="*/ 2 w 43"/>
                <a:gd name="T63" fmla="*/ 3 h 26"/>
                <a:gd name="T64" fmla="*/ 2 w 43"/>
                <a:gd name="T65" fmla="*/ 4 h 26"/>
                <a:gd name="T66" fmla="*/ 2 w 43"/>
                <a:gd name="T67" fmla="*/ 4 h 26"/>
                <a:gd name="T68" fmla="*/ 2 w 43"/>
                <a:gd name="T69" fmla="*/ 4 h 26"/>
                <a:gd name="T70" fmla="*/ 2 w 43"/>
                <a:gd name="T71" fmla="*/ 4 h 26"/>
                <a:gd name="T72" fmla="*/ 2 w 43"/>
                <a:gd name="T73" fmla="*/ 4 h 26"/>
                <a:gd name="T74" fmla="*/ 2 w 43"/>
                <a:gd name="T75" fmla="*/ 4 h 26"/>
                <a:gd name="T76" fmla="*/ 2 w 43"/>
                <a:gd name="T77" fmla="*/ 4 h 26"/>
                <a:gd name="T78" fmla="*/ 3 w 43"/>
                <a:gd name="T79" fmla="*/ 3 h 26"/>
                <a:gd name="T80" fmla="*/ 3 w 43"/>
                <a:gd name="T81" fmla="*/ 3 h 26"/>
                <a:gd name="T82" fmla="*/ 3 w 43"/>
                <a:gd name="T83" fmla="*/ 3 h 26"/>
                <a:gd name="T84" fmla="*/ 3 w 43"/>
                <a:gd name="T85" fmla="*/ 3 h 26"/>
                <a:gd name="T86" fmla="*/ 3 w 43"/>
                <a:gd name="T87" fmla="*/ 3 h 26"/>
                <a:gd name="T88" fmla="*/ 3 w 43"/>
                <a:gd name="T89" fmla="*/ 3 h 26"/>
                <a:gd name="T90" fmla="*/ 3 w 43"/>
                <a:gd name="T91" fmla="*/ 3 h 26"/>
                <a:gd name="T92" fmla="*/ 3 w 43"/>
                <a:gd name="T93" fmla="*/ 3 h 26"/>
                <a:gd name="T94" fmla="*/ 3 w 43"/>
                <a:gd name="T95" fmla="*/ 3 h 26"/>
                <a:gd name="T96" fmla="*/ 3 w 43"/>
                <a:gd name="T97" fmla="*/ 3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
                <a:gd name="T148" fmla="*/ 0 h 26"/>
                <a:gd name="T149" fmla="*/ 43 w 43"/>
                <a:gd name="T150" fmla="*/ 26 h 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 h="26">
                  <a:moveTo>
                    <a:pt x="42" y="14"/>
                  </a:moveTo>
                  <a:lnTo>
                    <a:pt x="42" y="14"/>
                  </a:lnTo>
                  <a:lnTo>
                    <a:pt x="41" y="13"/>
                  </a:lnTo>
                  <a:lnTo>
                    <a:pt x="40" y="13"/>
                  </a:lnTo>
                  <a:lnTo>
                    <a:pt x="36" y="13"/>
                  </a:lnTo>
                  <a:lnTo>
                    <a:pt x="35" y="14"/>
                  </a:lnTo>
                  <a:lnTo>
                    <a:pt x="35" y="13"/>
                  </a:lnTo>
                  <a:lnTo>
                    <a:pt x="38" y="11"/>
                  </a:lnTo>
                  <a:lnTo>
                    <a:pt x="39" y="10"/>
                  </a:lnTo>
                  <a:lnTo>
                    <a:pt x="38" y="8"/>
                  </a:lnTo>
                  <a:lnTo>
                    <a:pt x="35" y="5"/>
                  </a:lnTo>
                  <a:lnTo>
                    <a:pt x="33" y="2"/>
                  </a:lnTo>
                  <a:lnTo>
                    <a:pt x="31" y="1"/>
                  </a:lnTo>
                  <a:lnTo>
                    <a:pt x="27" y="0"/>
                  </a:lnTo>
                  <a:lnTo>
                    <a:pt x="22" y="1"/>
                  </a:lnTo>
                  <a:lnTo>
                    <a:pt x="19" y="2"/>
                  </a:lnTo>
                  <a:lnTo>
                    <a:pt x="15" y="3"/>
                  </a:lnTo>
                  <a:lnTo>
                    <a:pt x="12" y="5"/>
                  </a:lnTo>
                  <a:lnTo>
                    <a:pt x="11" y="9"/>
                  </a:lnTo>
                  <a:lnTo>
                    <a:pt x="10" y="10"/>
                  </a:lnTo>
                  <a:lnTo>
                    <a:pt x="7" y="11"/>
                  </a:lnTo>
                  <a:lnTo>
                    <a:pt x="4" y="12"/>
                  </a:lnTo>
                  <a:lnTo>
                    <a:pt x="3" y="12"/>
                  </a:lnTo>
                  <a:lnTo>
                    <a:pt x="4" y="13"/>
                  </a:lnTo>
                  <a:lnTo>
                    <a:pt x="6" y="14"/>
                  </a:lnTo>
                  <a:lnTo>
                    <a:pt x="0" y="16"/>
                  </a:lnTo>
                  <a:lnTo>
                    <a:pt x="0" y="17"/>
                  </a:lnTo>
                  <a:lnTo>
                    <a:pt x="4" y="22"/>
                  </a:lnTo>
                  <a:lnTo>
                    <a:pt x="12" y="25"/>
                  </a:lnTo>
                  <a:lnTo>
                    <a:pt x="13" y="25"/>
                  </a:lnTo>
                  <a:lnTo>
                    <a:pt x="13" y="24"/>
                  </a:lnTo>
                  <a:lnTo>
                    <a:pt x="14" y="20"/>
                  </a:lnTo>
                  <a:lnTo>
                    <a:pt x="15" y="20"/>
                  </a:lnTo>
                  <a:lnTo>
                    <a:pt x="16" y="19"/>
                  </a:lnTo>
                  <a:lnTo>
                    <a:pt x="19" y="19"/>
                  </a:lnTo>
                  <a:lnTo>
                    <a:pt x="20" y="20"/>
                  </a:lnTo>
                  <a:lnTo>
                    <a:pt x="22" y="23"/>
                  </a:lnTo>
                  <a:lnTo>
                    <a:pt x="24" y="24"/>
                  </a:lnTo>
                  <a:lnTo>
                    <a:pt x="24" y="26"/>
                  </a:lnTo>
                  <a:lnTo>
                    <a:pt x="25" y="26"/>
                  </a:lnTo>
                  <a:lnTo>
                    <a:pt x="28" y="26"/>
                  </a:lnTo>
                  <a:lnTo>
                    <a:pt x="31" y="26"/>
                  </a:lnTo>
                  <a:lnTo>
                    <a:pt x="33" y="26"/>
                  </a:lnTo>
                  <a:lnTo>
                    <a:pt x="34" y="26"/>
                  </a:lnTo>
                  <a:lnTo>
                    <a:pt x="35" y="25"/>
                  </a:lnTo>
                  <a:lnTo>
                    <a:pt x="38" y="23"/>
                  </a:lnTo>
                  <a:lnTo>
                    <a:pt x="40" y="22"/>
                  </a:lnTo>
                  <a:lnTo>
                    <a:pt x="41" y="22"/>
                  </a:lnTo>
                  <a:lnTo>
                    <a:pt x="41" y="20"/>
                  </a:lnTo>
                  <a:lnTo>
                    <a:pt x="40" y="19"/>
                  </a:lnTo>
                  <a:lnTo>
                    <a:pt x="39" y="19"/>
                  </a:lnTo>
                  <a:lnTo>
                    <a:pt x="39" y="18"/>
                  </a:lnTo>
                  <a:lnTo>
                    <a:pt x="40" y="17"/>
                  </a:lnTo>
                  <a:lnTo>
                    <a:pt x="41" y="18"/>
                  </a:lnTo>
                  <a:lnTo>
                    <a:pt x="41" y="19"/>
                  </a:lnTo>
                  <a:lnTo>
                    <a:pt x="43" y="19"/>
                  </a:lnTo>
                  <a:lnTo>
                    <a:pt x="43" y="18"/>
                  </a:lnTo>
                  <a:lnTo>
                    <a:pt x="43" y="17"/>
                  </a:lnTo>
                  <a:lnTo>
                    <a:pt x="42" y="14"/>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7" name="Freeform 4990"/>
            <p:cNvSpPr>
              <a:spLocks/>
            </p:cNvSpPr>
            <p:nvPr/>
          </p:nvSpPr>
          <p:spPr bwMode="auto">
            <a:xfrm>
              <a:off x="3095" y="1951"/>
              <a:ext cx="2" cy="0"/>
            </a:xfrm>
            <a:custGeom>
              <a:avLst/>
              <a:gdLst>
                <a:gd name="T0" fmla="*/ 1 w 3"/>
                <a:gd name="T1" fmla="*/ 0 h 1"/>
                <a:gd name="T2" fmla="*/ 1 w 3"/>
                <a:gd name="T3" fmla="*/ 0 h 1"/>
                <a:gd name="T4" fmla="*/ 0 w 3"/>
                <a:gd name="T5" fmla="*/ 0 h 1"/>
                <a:gd name="T6" fmla="*/ 1 w 3"/>
                <a:gd name="T7" fmla="*/ 0 h 1"/>
                <a:gd name="T8" fmla="*/ 1 w 3"/>
                <a:gd name="T9" fmla="*/ 0 h 1"/>
                <a:gd name="T10" fmla="*/ 1 w 3"/>
                <a:gd name="T11" fmla="*/ 0 h 1"/>
                <a:gd name="T12" fmla="*/ 1 w 3"/>
                <a:gd name="T13" fmla="*/ 0 h 1"/>
                <a:gd name="T14" fmla="*/ 1 w 3"/>
                <a:gd name="T15" fmla="*/ 0 h 1"/>
                <a:gd name="T16" fmla="*/ 1 w 3"/>
                <a:gd name="T17" fmla="*/ 0 h 1"/>
                <a:gd name="T18" fmla="*/ 1 w 3"/>
                <a:gd name="T19" fmla="*/ 0 h 1"/>
                <a:gd name="T20" fmla="*/ 1 w 3"/>
                <a:gd name="T21" fmla="*/ 0 h 1"/>
                <a:gd name="T22" fmla="*/ 1 w 3"/>
                <a:gd name="T23" fmla="*/ 0 h 1"/>
                <a:gd name="T24" fmla="*/ 1 w 3"/>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1"/>
                <a:gd name="T41" fmla="*/ 3 w 3"/>
                <a:gd name="T42" fmla="*/ 0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1">
                  <a:moveTo>
                    <a:pt x="2" y="0"/>
                  </a:moveTo>
                  <a:lnTo>
                    <a:pt x="2" y="0"/>
                  </a:lnTo>
                  <a:lnTo>
                    <a:pt x="0" y="0"/>
                  </a:lnTo>
                  <a:lnTo>
                    <a:pt x="1" y="1"/>
                  </a:lnTo>
                  <a:lnTo>
                    <a:pt x="2" y="1"/>
                  </a:lnTo>
                  <a:lnTo>
                    <a:pt x="3" y="1"/>
                  </a:lnTo>
                  <a:lnTo>
                    <a:pt x="3" y="0"/>
                  </a:lnTo>
                  <a:lnTo>
                    <a:pt x="2" y="0"/>
                  </a:lnTo>
                  <a:close/>
                </a:path>
              </a:pathLst>
            </a:custGeom>
            <a:solidFill>
              <a:srgbClr val="AA9B89"/>
            </a:solidFill>
            <a:ln w="9525">
              <a:solidFill>
                <a:srgbClr val="000000"/>
              </a:solidFill>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8" name="Freeform 4991"/>
            <p:cNvSpPr>
              <a:spLocks noEditPoints="1"/>
            </p:cNvSpPr>
            <p:nvPr/>
          </p:nvSpPr>
          <p:spPr bwMode="auto">
            <a:xfrm>
              <a:off x="975" y="1507"/>
              <a:ext cx="486" cy="373"/>
            </a:xfrm>
            <a:custGeom>
              <a:avLst/>
              <a:gdLst>
                <a:gd name="T0" fmla="*/ 43 w 608"/>
                <a:gd name="T1" fmla="*/ 35 h 455"/>
                <a:gd name="T2" fmla="*/ 32 w 608"/>
                <a:gd name="T3" fmla="*/ 5 h 455"/>
                <a:gd name="T4" fmla="*/ 18 w 608"/>
                <a:gd name="T5" fmla="*/ 2 h 455"/>
                <a:gd name="T6" fmla="*/ 14 w 608"/>
                <a:gd name="T7" fmla="*/ 2 h 455"/>
                <a:gd name="T8" fmla="*/ 11 w 608"/>
                <a:gd name="T9" fmla="*/ 2 h 455"/>
                <a:gd name="T10" fmla="*/ 2 w 608"/>
                <a:gd name="T11" fmla="*/ 10 h 455"/>
                <a:gd name="T12" fmla="*/ 9 w 608"/>
                <a:gd name="T13" fmla="*/ 14 h 455"/>
                <a:gd name="T14" fmla="*/ 8 w 608"/>
                <a:gd name="T15" fmla="*/ 15 h 455"/>
                <a:gd name="T16" fmla="*/ 6 w 608"/>
                <a:gd name="T17" fmla="*/ 16 h 455"/>
                <a:gd name="T18" fmla="*/ 2 w 608"/>
                <a:gd name="T19" fmla="*/ 19 h 455"/>
                <a:gd name="T20" fmla="*/ 7 w 608"/>
                <a:gd name="T21" fmla="*/ 21 h 455"/>
                <a:gd name="T22" fmla="*/ 10 w 608"/>
                <a:gd name="T23" fmla="*/ 23 h 455"/>
                <a:gd name="T24" fmla="*/ 3 w 608"/>
                <a:gd name="T25" fmla="*/ 29 h 455"/>
                <a:gd name="T26" fmla="*/ 5 w 608"/>
                <a:gd name="T27" fmla="*/ 32 h 455"/>
                <a:gd name="T28" fmla="*/ 5 w 608"/>
                <a:gd name="T29" fmla="*/ 32 h 455"/>
                <a:gd name="T30" fmla="*/ 7 w 608"/>
                <a:gd name="T31" fmla="*/ 34 h 455"/>
                <a:gd name="T32" fmla="*/ 9 w 608"/>
                <a:gd name="T33" fmla="*/ 35 h 455"/>
                <a:gd name="T34" fmla="*/ 11 w 608"/>
                <a:gd name="T35" fmla="*/ 36 h 455"/>
                <a:gd name="T36" fmla="*/ 14 w 608"/>
                <a:gd name="T37" fmla="*/ 36 h 455"/>
                <a:gd name="T38" fmla="*/ 14 w 608"/>
                <a:gd name="T39" fmla="*/ 40 h 455"/>
                <a:gd name="T40" fmla="*/ 9 w 608"/>
                <a:gd name="T41" fmla="*/ 44 h 455"/>
                <a:gd name="T42" fmla="*/ 8 w 608"/>
                <a:gd name="T43" fmla="*/ 47 h 455"/>
                <a:gd name="T44" fmla="*/ 11 w 608"/>
                <a:gd name="T45" fmla="*/ 45 h 455"/>
                <a:gd name="T46" fmla="*/ 14 w 608"/>
                <a:gd name="T47" fmla="*/ 43 h 455"/>
                <a:gd name="T48" fmla="*/ 19 w 608"/>
                <a:gd name="T49" fmla="*/ 39 h 455"/>
                <a:gd name="T50" fmla="*/ 19 w 608"/>
                <a:gd name="T51" fmla="*/ 35 h 455"/>
                <a:gd name="T52" fmla="*/ 23 w 608"/>
                <a:gd name="T53" fmla="*/ 32 h 455"/>
                <a:gd name="T54" fmla="*/ 22 w 608"/>
                <a:gd name="T55" fmla="*/ 34 h 455"/>
                <a:gd name="T56" fmla="*/ 24 w 608"/>
                <a:gd name="T57" fmla="*/ 35 h 455"/>
                <a:gd name="T58" fmla="*/ 27 w 608"/>
                <a:gd name="T59" fmla="*/ 34 h 455"/>
                <a:gd name="T60" fmla="*/ 27 w 608"/>
                <a:gd name="T61" fmla="*/ 32 h 455"/>
                <a:gd name="T62" fmla="*/ 28 w 608"/>
                <a:gd name="T63" fmla="*/ 32 h 455"/>
                <a:gd name="T64" fmla="*/ 30 w 608"/>
                <a:gd name="T65" fmla="*/ 32 h 455"/>
                <a:gd name="T66" fmla="*/ 38 w 608"/>
                <a:gd name="T67" fmla="*/ 34 h 455"/>
                <a:gd name="T68" fmla="*/ 43 w 608"/>
                <a:gd name="T69" fmla="*/ 39 h 455"/>
                <a:gd name="T70" fmla="*/ 43 w 608"/>
                <a:gd name="T71" fmla="*/ 36 h 455"/>
                <a:gd name="T72" fmla="*/ 45 w 608"/>
                <a:gd name="T73" fmla="*/ 36 h 455"/>
                <a:gd name="T74" fmla="*/ 47 w 608"/>
                <a:gd name="T75" fmla="*/ 39 h 455"/>
                <a:gd name="T76" fmla="*/ 48 w 608"/>
                <a:gd name="T77" fmla="*/ 42 h 455"/>
                <a:gd name="T78" fmla="*/ 50 w 608"/>
                <a:gd name="T79" fmla="*/ 44 h 455"/>
                <a:gd name="T80" fmla="*/ 43 w 608"/>
                <a:gd name="T81" fmla="*/ 39 h 455"/>
                <a:gd name="T82" fmla="*/ 44 w 608"/>
                <a:gd name="T83" fmla="*/ 39 h 455"/>
                <a:gd name="T84" fmla="*/ 46 w 608"/>
                <a:gd name="T85" fmla="*/ 39 h 455"/>
                <a:gd name="T86" fmla="*/ 44 w 608"/>
                <a:gd name="T87" fmla="*/ 41 h 455"/>
                <a:gd name="T88" fmla="*/ 46 w 608"/>
                <a:gd name="T89" fmla="*/ 44 h 455"/>
                <a:gd name="T90" fmla="*/ 46 w 608"/>
                <a:gd name="T91" fmla="*/ 43 h 455"/>
                <a:gd name="T92" fmla="*/ 47 w 608"/>
                <a:gd name="T93" fmla="*/ 43 h 455"/>
                <a:gd name="T94" fmla="*/ 48 w 608"/>
                <a:gd name="T95" fmla="*/ 47 h 455"/>
                <a:gd name="T96" fmla="*/ 48 w 608"/>
                <a:gd name="T97" fmla="*/ 45 h 455"/>
                <a:gd name="T98" fmla="*/ 47 w 608"/>
                <a:gd name="T99" fmla="*/ 47 h 455"/>
                <a:gd name="T100" fmla="*/ 49 w 608"/>
                <a:gd name="T101" fmla="*/ 44 h 455"/>
                <a:gd name="T102" fmla="*/ 50 w 608"/>
                <a:gd name="T103" fmla="*/ 47 h 455"/>
                <a:gd name="T104" fmla="*/ 50 w 608"/>
                <a:gd name="T105" fmla="*/ 47 h 455"/>
                <a:gd name="T106" fmla="*/ 22 w 608"/>
                <a:gd name="T107" fmla="*/ 39 h 455"/>
                <a:gd name="T108" fmla="*/ 22 w 608"/>
                <a:gd name="T109" fmla="*/ 39 h 455"/>
                <a:gd name="T110" fmla="*/ 19 w 608"/>
                <a:gd name="T111" fmla="*/ 39 h 455"/>
                <a:gd name="T112" fmla="*/ 19 w 608"/>
                <a:gd name="T113" fmla="*/ 41 h 455"/>
                <a:gd name="T114" fmla="*/ 21 w 608"/>
                <a:gd name="T115" fmla="*/ 39 h 455"/>
                <a:gd name="T116" fmla="*/ 10 w 608"/>
                <a:gd name="T117" fmla="*/ 47 h 455"/>
                <a:gd name="T118" fmla="*/ 2 w 608"/>
                <a:gd name="T119" fmla="*/ 50 h 455"/>
                <a:gd name="T120" fmla="*/ 3 w 608"/>
                <a:gd name="T121" fmla="*/ 49 h 455"/>
                <a:gd name="T122" fmla="*/ 6 w 608"/>
                <a:gd name="T123" fmla="*/ 48 h 455"/>
                <a:gd name="T124" fmla="*/ 2 w 608"/>
                <a:gd name="T125" fmla="*/ 34 h 4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8"/>
                <a:gd name="T190" fmla="*/ 0 h 455"/>
                <a:gd name="T191" fmla="*/ 608 w 608"/>
                <a:gd name="T192" fmla="*/ 455 h 45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8" h="455">
                  <a:moveTo>
                    <a:pt x="608" y="397"/>
                  </a:moveTo>
                  <a:lnTo>
                    <a:pt x="608" y="397"/>
                  </a:lnTo>
                  <a:lnTo>
                    <a:pt x="608" y="396"/>
                  </a:lnTo>
                  <a:lnTo>
                    <a:pt x="608" y="395"/>
                  </a:lnTo>
                  <a:lnTo>
                    <a:pt x="607" y="394"/>
                  </a:lnTo>
                  <a:lnTo>
                    <a:pt x="604" y="391"/>
                  </a:lnTo>
                  <a:lnTo>
                    <a:pt x="602" y="390"/>
                  </a:lnTo>
                  <a:lnTo>
                    <a:pt x="597" y="387"/>
                  </a:lnTo>
                  <a:lnTo>
                    <a:pt x="590" y="385"/>
                  </a:lnTo>
                  <a:lnTo>
                    <a:pt x="585" y="383"/>
                  </a:lnTo>
                  <a:lnTo>
                    <a:pt x="580" y="381"/>
                  </a:lnTo>
                  <a:lnTo>
                    <a:pt x="579" y="381"/>
                  </a:lnTo>
                  <a:lnTo>
                    <a:pt x="575" y="375"/>
                  </a:lnTo>
                  <a:lnTo>
                    <a:pt x="571" y="371"/>
                  </a:lnTo>
                  <a:lnTo>
                    <a:pt x="571" y="369"/>
                  </a:lnTo>
                  <a:lnTo>
                    <a:pt x="572" y="368"/>
                  </a:lnTo>
                  <a:lnTo>
                    <a:pt x="572" y="367"/>
                  </a:lnTo>
                  <a:lnTo>
                    <a:pt x="570" y="363"/>
                  </a:lnTo>
                  <a:lnTo>
                    <a:pt x="567" y="359"/>
                  </a:lnTo>
                  <a:lnTo>
                    <a:pt x="556" y="344"/>
                  </a:lnTo>
                  <a:lnTo>
                    <a:pt x="554" y="340"/>
                  </a:lnTo>
                  <a:lnTo>
                    <a:pt x="546" y="333"/>
                  </a:lnTo>
                  <a:lnTo>
                    <a:pt x="542" y="331"/>
                  </a:lnTo>
                  <a:lnTo>
                    <a:pt x="539" y="327"/>
                  </a:lnTo>
                  <a:lnTo>
                    <a:pt x="535" y="324"/>
                  </a:lnTo>
                  <a:lnTo>
                    <a:pt x="533" y="321"/>
                  </a:lnTo>
                  <a:lnTo>
                    <a:pt x="528" y="318"/>
                  </a:lnTo>
                  <a:lnTo>
                    <a:pt x="525" y="314"/>
                  </a:lnTo>
                  <a:lnTo>
                    <a:pt x="521" y="309"/>
                  </a:lnTo>
                  <a:lnTo>
                    <a:pt x="519" y="307"/>
                  </a:lnTo>
                  <a:lnTo>
                    <a:pt x="518" y="307"/>
                  </a:lnTo>
                  <a:lnTo>
                    <a:pt x="516" y="309"/>
                  </a:lnTo>
                  <a:lnTo>
                    <a:pt x="512" y="310"/>
                  </a:lnTo>
                  <a:lnTo>
                    <a:pt x="507" y="311"/>
                  </a:lnTo>
                  <a:lnTo>
                    <a:pt x="506" y="311"/>
                  </a:lnTo>
                  <a:lnTo>
                    <a:pt x="507" y="312"/>
                  </a:lnTo>
                  <a:lnTo>
                    <a:pt x="507" y="313"/>
                  </a:lnTo>
                  <a:lnTo>
                    <a:pt x="507" y="314"/>
                  </a:lnTo>
                  <a:lnTo>
                    <a:pt x="506" y="315"/>
                  </a:lnTo>
                  <a:lnTo>
                    <a:pt x="505" y="315"/>
                  </a:lnTo>
                  <a:lnTo>
                    <a:pt x="504" y="315"/>
                  </a:lnTo>
                  <a:lnTo>
                    <a:pt x="504" y="317"/>
                  </a:lnTo>
                  <a:lnTo>
                    <a:pt x="504" y="319"/>
                  </a:lnTo>
                  <a:lnTo>
                    <a:pt x="503" y="320"/>
                  </a:lnTo>
                  <a:lnTo>
                    <a:pt x="502" y="321"/>
                  </a:lnTo>
                  <a:lnTo>
                    <a:pt x="499" y="323"/>
                  </a:lnTo>
                  <a:lnTo>
                    <a:pt x="493" y="325"/>
                  </a:lnTo>
                  <a:lnTo>
                    <a:pt x="489" y="327"/>
                  </a:lnTo>
                  <a:lnTo>
                    <a:pt x="488" y="327"/>
                  </a:lnTo>
                  <a:lnTo>
                    <a:pt x="488" y="324"/>
                  </a:lnTo>
                  <a:lnTo>
                    <a:pt x="486" y="320"/>
                  </a:lnTo>
                  <a:lnTo>
                    <a:pt x="485" y="318"/>
                  </a:lnTo>
                  <a:lnTo>
                    <a:pt x="462" y="301"/>
                  </a:lnTo>
                  <a:lnTo>
                    <a:pt x="461" y="300"/>
                  </a:lnTo>
                  <a:lnTo>
                    <a:pt x="461" y="298"/>
                  </a:lnTo>
                  <a:lnTo>
                    <a:pt x="462" y="295"/>
                  </a:lnTo>
                  <a:lnTo>
                    <a:pt x="462" y="293"/>
                  </a:lnTo>
                  <a:lnTo>
                    <a:pt x="461" y="293"/>
                  </a:lnTo>
                  <a:lnTo>
                    <a:pt x="455" y="293"/>
                  </a:lnTo>
                  <a:lnTo>
                    <a:pt x="451" y="295"/>
                  </a:lnTo>
                  <a:lnTo>
                    <a:pt x="449" y="297"/>
                  </a:lnTo>
                  <a:lnTo>
                    <a:pt x="447" y="297"/>
                  </a:lnTo>
                  <a:lnTo>
                    <a:pt x="433" y="295"/>
                  </a:lnTo>
                  <a:lnTo>
                    <a:pt x="432" y="293"/>
                  </a:lnTo>
                  <a:lnTo>
                    <a:pt x="432" y="292"/>
                  </a:lnTo>
                  <a:lnTo>
                    <a:pt x="432" y="290"/>
                  </a:lnTo>
                  <a:lnTo>
                    <a:pt x="432" y="51"/>
                  </a:lnTo>
                  <a:lnTo>
                    <a:pt x="427" y="49"/>
                  </a:lnTo>
                  <a:lnTo>
                    <a:pt x="405" y="41"/>
                  </a:lnTo>
                  <a:lnTo>
                    <a:pt x="398" y="40"/>
                  </a:lnTo>
                  <a:lnTo>
                    <a:pt x="390" y="39"/>
                  </a:lnTo>
                  <a:lnTo>
                    <a:pt x="388" y="39"/>
                  </a:lnTo>
                  <a:lnTo>
                    <a:pt x="385" y="40"/>
                  </a:lnTo>
                  <a:lnTo>
                    <a:pt x="382" y="41"/>
                  </a:lnTo>
                  <a:lnTo>
                    <a:pt x="381" y="41"/>
                  </a:lnTo>
                  <a:lnTo>
                    <a:pt x="378" y="40"/>
                  </a:lnTo>
                  <a:lnTo>
                    <a:pt x="376" y="40"/>
                  </a:lnTo>
                  <a:lnTo>
                    <a:pt x="374" y="41"/>
                  </a:lnTo>
                  <a:lnTo>
                    <a:pt x="372" y="41"/>
                  </a:lnTo>
                  <a:lnTo>
                    <a:pt x="368" y="41"/>
                  </a:lnTo>
                  <a:lnTo>
                    <a:pt x="363" y="40"/>
                  </a:lnTo>
                  <a:lnTo>
                    <a:pt x="359" y="38"/>
                  </a:lnTo>
                  <a:lnTo>
                    <a:pt x="352" y="36"/>
                  </a:lnTo>
                  <a:lnTo>
                    <a:pt x="338" y="36"/>
                  </a:lnTo>
                  <a:lnTo>
                    <a:pt x="316" y="33"/>
                  </a:lnTo>
                  <a:lnTo>
                    <a:pt x="300" y="31"/>
                  </a:lnTo>
                  <a:lnTo>
                    <a:pt x="290" y="29"/>
                  </a:lnTo>
                  <a:lnTo>
                    <a:pt x="284" y="28"/>
                  </a:lnTo>
                  <a:lnTo>
                    <a:pt x="279" y="28"/>
                  </a:lnTo>
                  <a:lnTo>
                    <a:pt x="276" y="28"/>
                  </a:lnTo>
                  <a:lnTo>
                    <a:pt x="273" y="28"/>
                  </a:lnTo>
                  <a:lnTo>
                    <a:pt x="270" y="28"/>
                  </a:lnTo>
                  <a:lnTo>
                    <a:pt x="269" y="28"/>
                  </a:lnTo>
                  <a:lnTo>
                    <a:pt x="268" y="29"/>
                  </a:lnTo>
                  <a:lnTo>
                    <a:pt x="267" y="31"/>
                  </a:lnTo>
                  <a:lnTo>
                    <a:pt x="263" y="28"/>
                  </a:lnTo>
                  <a:lnTo>
                    <a:pt x="260" y="27"/>
                  </a:lnTo>
                  <a:lnTo>
                    <a:pt x="260" y="26"/>
                  </a:lnTo>
                  <a:lnTo>
                    <a:pt x="260" y="25"/>
                  </a:lnTo>
                  <a:lnTo>
                    <a:pt x="259" y="25"/>
                  </a:lnTo>
                  <a:lnTo>
                    <a:pt x="250" y="25"/>
                  </a:lnTo>
                  <a:lnTo>
                    <a:pt x="248" y="25"/>
                  </a:lnTo>
                  <a:lnTo>
                    <a:pt x="248" y="24"/>
                  </a:lnTo>
                  <a:lnTo>
                    <a:pt x="250" y="24"/>
                  </a:lnTo>
                  <a:lnTo>
                    <a:pt x="253" y="24"/>
                  </a:lnTo>
                  <a:lnTo>
                    <a:pt x="252" y="23"/>
                  </a:lnTo>
                  <a:lnTo>
                    <a:pt x="249" y="22"/>
                  </a:lnTo>
                  <a:lnTo>
                    <a:pt x="248" y="21"/>
                  </a:lnTo>
                  <a:lnTo>
                    <a:pt x="249" y="21"/>
                  </a:lnTo>
                  <a:lnTo>
                    <a:pt x="252" y="18"/>
                  </a:lnTo>
                  <a:lnTo>
                    <a:pt x="252" y="16"/>
                  </a:lnTo>
                  <a:lnTo>
                    <a:pt x="229" y="15"/>
                  </a:lnTo>
                  <a:lnTo>
                    <a:pt x="227" y="15"/>
                  </a:lnTo>
                  <a:lnTo>
                    <a:pt x="224" y="16"/>
                  </a:lnTo>
                  <a:lnTo>
                    <a:pt x="222" y="18"/>
                  </a:lnTo>
                  <a:lnTo>
                    <a:pt x="220" y="19"/>
                  </a:lnTo>
                  <a:lnTo>
                    <a:pt x="218" y="18"/>
                  </a:lnTo>
                  <a:lnTo>
                    <a:pt x="215" y="16"/>
                  </a:lnTo>
                  <a:lnTo>
                    <a:pt x="214" y="15"/>
                  </a:lnTo>
                  <a:lnTo>
                    <a:pt x="214" y="13"/>
                  </a:lnTo>
                  <a:lnTo>
                    <a:pt x="213" y="11"/>
                  </a:lnTo>
                  <a:lnTo>
                    <a:pt x="213" y="10"/>
                  </a:lnTo>
                  <a:lnTo>
                    <a:pt x="211" y="10"/>
                  </a:lnTo>
                  <a:lnTo>
                    <a:pt x="208" y="11"/>
                  </a:lnTo>
                  <a:lnTo>
                    <a:pt x="207" y="11"/>
                  </a:lnTo>
                  <a:lnTo>
                    <a:pt x="207" y="10"/>
                  </a:lnTo>
                  <a:lnTo>
                    <a:pt x="207" y="8"/>
                  </a:lnTo>
                  <a:lnTo>
                    <a:pt x="206" y="9"/>
                  </a:lnTo>
                  <a:lnTo>
                    <a:pt x="204" y="9"/>
                  </a:lnTo>
                  <a:lnTo>
                    <a:pt x="205" y="10"/>
                  </a:lnTo>
                  <a:lnTo>
                    <a:pt x="205" y="12"/>
                  </a:lnTo>
                  <a:lnTo>
                    <a:pt x="201" y="12"/>
                  </a:lnTo>
                  <a:lnTo>
                    <a:pt x="200" y="13"/>
                  </a:lnTo>
                  <a:lnTo>
                    <a:pt x="200" y="14"/>
                  </a:lnTo>
                  <a:lnTo>
                    <a:pt x="199" y="16"/>
                  </a:lnTo>
                  <a:lnTo>
                    <a:pt x="197" y="18"/>
                  </a:lnTo>
                  <a:lnTo>
                    <a:pt x="195" y="16"/>
                  </a:lnTo>
                  <a:lnTo>
                    <a:pt x="194" y="16"/>
                  </a:lnTo>
                  <a:lnTo>
                    <a:pt x="194" y="18"/>
                  </a:lnTo>
                  <a:lnTo>
                    <a:pt x="194" y="19"/>
                  </a:lnTo>
                  <a:lnTo>
                    <a:pt x="193" y="19"/>
                  </a:lnTo>
                  <a:lnTo>
                    <a:pt x="193" y="18"/>
                  </a:lnTo>
                  <a:lnTo>
                    <a:pt x="192" y="14"/>
                  </a:lnTo>
                  <a:lnTo>
                    <a:pt x="193" y="13"/>
                  </a:lnTo>
                  <a:lnTo>
                    <a:pt x="194" y="12"/>
                  </a:lnTo>
                  <a:lnTo>
                    <a:pt x="197" y="11"/>
                  </a:lnTo>
                  <a:lnTo>
                    <a:pt x="198" y="10"/>
                  </a:lnTo>
                  <a:lnTo>
                    <a:pt x="198" y="9"/>
                  </a:lnTo>
                  <a:lnTo>
                    <a:pt x="197" y="8"/>
                  </a:lnTo>
                  <a:lnTo>
                    <a:pt x="190" y="7"/>
                  </a:lnTo>
                  <a:lnTo>
                    <a:pt x="185" y="5"/>
                  </a:lnTo>
                  <a:lnTo>
                    <a:pt x="184" y="2"/>
                  </a:lnTo>
                  <a:lnTo>
                    <a:pt x="183" y="1"/>
                  </a:lnTo>
                  <a:lnTo>
                    <a:pt x="185" y="1"/>
                  </a:lnTo>
                  <a:lnTo>
                    <a:pt x="186" y="1"/>
                  </a:lnTo>
                  <a:lnTo>
                    <a:pt x="186" y="0"/>
                  </a:lnTo>
                  <a:lnTo>
                    <a:pt x="185" y="0"/>
                  </a:lnTo>
                  <a:lnTo>
                    <a:pt x="183" y="1"/>
                  </a:lnTo>
                  <a:lnTo>
                    <a:pt x="181" y="2"/>
                  </a:lnTo>
                  <a:lnTo>
                    <a:pt x="172" y="10"/>
                  </a:lnTo>
                  <a:lnTo>
                    <a:pt x="166" y="15"/>
                  </a:lnTo>
                  <a:lnTo>
                    <a:pt x="163" y="16"/>
                  </a:lnTo>
                  <a:lnTo>
                    <a:pt x="159" y="16"/>
                  </a:lnTo>
                  <a:lnTo>
                    <a:pt x="154" y="16"/>
                  </a:lnTo>
                  <a:lnTo>
                    <a:pt x="154" y="18"/>
                  </a:lnTo>
                  <a:lnTo>
                    <a:pt x="150" y="19"/>
                  </a:lnTo>
                  <a:lnTo>
                    <a:pt x="147" y="18"/>
                  </a:lnTo>
                  <a:lnTo>
                    <a:pt x="141" y="19"/>
                  </a:lnTo>
                  <a:lnTo>
                    <a:pt x="139" y="19"/>
                  </a:lnTo>
                  <a:lnTo>
                    <a:pt x="138" y="19"/>
                  </a:lnTo>
                  <a:lnTo>
                    <a:pt x="139" y="19"/>
                  </a:lnTo>
                  <a:lnTo>
                    <a:pt x="140" y="18"/>
                  </a:lnTo>
                  <a:lnTo>
                    <a:pt x="139" y="16"/>
                  </a:lnTo>
                  <a:lnTo>
                    <a:pt x="137" y="16"/>
                  </a:lnTo>
                  <a:lnTo>
                    <a:pt x="136" y="16"/>
                  </a:lnTo>
                  <a:lnTo>
                    <a:pt x="131" y="20"/>
                  </a:lnTo>
                  <a:lnTo>
                    <a:pt x="128" y="22"/>
                  </a:lnTo>
                  <a:lnTo>
                    <a:pt x="127" y="22"/>
                  </a:lnTo>
                  <a:lnTo>
                    <a:pt x="128" y="23"/>
                  </a:lnTo>
                  <a:lnTo>
                    <a:pt x="130" y="23"/>
                  </a:lnTo>
                  <a:lnTo>
                    <a:pt x="131" y="24"/>
                  </a:lnTo>
                  <a:lnTo>
                    <a:pt x="131" y="26"/>
                  </a:lnTo>
                  <a:lnTo>
                    <a:pt x="134" y="26"/>
                  </a:lnTo>
                  <a:lnTo>
                    <a:pt x="136" y="26"/>
                  </a:lnTo>
                  <a:lnTo>
                    <a:pt x="135" y="27"/>
                  </a:lnTo>
                  <a:lnTo>
                    <a:pt x="131" y="27"/>
                  </a:lnTo>
                  <a:lnTo>
                    <a:pt x="131" y="28"/>
                  </a:lnTo>
                  <a:lnTo>
                    <a:pt x="130" y="32"/>
                  </a:lnTo>
                  <a:lnTo>
                    <a:pt x="131" y="33"/>
                  </a:lnTo>
                  <a:lnTo>
                    <a:pt x="131" y="35"/>
                  </a:lnTo>
                  <a:lnTo>
                    <a:pt x="130" y="34"/>
                  </a:lnTo>
                  <a:lnTo>
                    <a:pt x="129" y="31"/>
                  </a:lnTo>
                  <a:lnTo>
                    <a:pt x="128" y="31"/>
                  </a:lnTo>
                  <a:lnTo>
                    <a:pt x="127" y="32"/>
                  </a:lnTo>
                  <a:lnTo>
                    <a:pt x="128" y="29"/>
                  </a:lnTo>
                  <a:lnTo>
                    <a:pt x="129" y="27"/>
                  </a:lnTo>
                  <a:lnTo>
                    <a:pt x="128" y="27"/>
                  </a:lnTo>
                  <a:lnTo>
                    <a:pt x="126" y="27"/>
                  </a:lnTo>
                  <a:lnTo>
                    <a:pt x="127" y="26"/>
                  </a:lnTo>
                  <a:lnTo>
                    <a:pt x="129" y="25"/>
                  </a:lnTo>
                  <a:lnTo>
                    <a:pt x="128" y="24"/>
                  </a:lnTo>
                  <a:lnTo>
                    <a:pt x="127" y="24"/>
                  </a:lnTo>
                  <a:lnTo>
                    <a:pt x="126" y="24"/>
                  </a:lnTo>
                  <a:lnTo>
                    <a:pt x="122" y="27"/>
                  </a:lnTo>
                  <a:lnTo>
                    <a:pt x="120" y="27"/>
                  </a:lnTo>
                  <a:lnTo>
                    <a:pt x="117" y="28"/>
                  </a:lnTo>
                  <a:lnTo>
                    <a:pt x="114" y="32"/>
                  </a:lnTo>
                  <a:lnTo>
                    <a:pt x="109" y="34"/>
                  </a:lnTo>
                  <a:lnTo>
                    <a:pt x="103" y="34"/>
                  </a:lnTo>
                  <a:lnTo>
                    <a:pt x="101" y="35"/>
                  </a:lnTo>
                  <a:lnTo>
                    <a:pt x="98" y="36"/>
                  </a:lnTo>
                  <a:lnTo>
                    <a:pt x="97" y="36"/>
                  </a:lnTo>
                  <a:lnTo>
                    <a:pt x="98" y="35"/>
                  </a:lnTo>
                  <a:lnTo>
                    <a:pt x="99" y="34"/>
                  </a:lnTo>
                  <a:lnTo>
                    <a:pt x="100" y="34"/>
                  </a:lnTo>
                  <a:lnTo>
                    <a:pt x="100" y="33"/>
                  </a:lnTo>
                  <a:lnTo>
                    <a:pt x="99" y="33"/>
                  </a:lnTo>
                  <a:lnTo>
                    <a:pt x="97" y="33"/>
                  </a:lnTo>
                  <a:lnTo>
                    <a:pt x="95" y="34"/>
                  </a:lnTo>
                  <a:lnTo>
                    <a:pt x="87" y="41"/>
                  </a:lnTo>
                  <a:lnTo>
                    <a:pt x="82" y="48"/>
                  </a:lnTo>
                  <a:lnTo>
                    <a:pt x="80" y="50"/>
                  </a:lnTo>
                  <a:lnTo>
                    <a:pt x="78" y="53"/>
                  </a:lnTo>
                  <a:lnTo>
                    <a:pt x="76" y="57"/>
                  </a:lnTo>
                  <a:lnTo>
                    <a:pt x="75" y="60"/>
                  </a:lnTo>
                  <a:lnTo>
                    <a:pt x="73" y="63"/>
                  </a:lnTo>
                  <a:lnTo>
                    <a:pt x="69" y="66"/>
                  </a:lnTo>
                  <a:lnTo>
                    <a:pt x="65" y="69"/>
                  </a:lnTo>
                  <a:lnTo>
                    <a:pt x="58" y="71"/>
                  </a:lnTo>
                  <a:lnTo>
                    <a:pt x="51" y="73"/>
                  </a:lnTo>
                  <a:lnTo>
                    <a:pt x="36" y="73"/>
                  </a:lnTo>
                  <a:lnTo>
                    <a:pt x="31" y="73"/>
                  </a:lnTo>
                  <a:lnTo>
                    <a:pt x="29" y="74"/>
                  </a:lnTo>
                  <a:lnTo>
                    <a:pt x="29" y="75"/>
                  </a:lnTo>
                  <a:lnTo>
                    <a:pt x="28" y="81"/>
                  </a:lnTo>
                  <a:lnTo>
                    <a:pt x="26" y="85"/>
                  </a:lnTo>
                  <a:lnTo>
                    <a:pt x="25" y="87"/>
                  </a:lnTo>
                  <a:lnTo>
                    <a:pt x="23" y="88"/>
                  </a:lnTo>
                  <a:lnTo>
                    <a:pt x="19" y="88"/>
                  </a:lnTo>
                  <a:lnTo>
                    <a:pt x="22" y="88"/>
                  </a:lnTo>
                  <a:lnTo>
                    <a:pt x="26" y="89"/>
                  </a:lnTo>
                  <a:lnTo>
                    <a:pt x="28" y="90"/>
                  </a:lnTo>
                  <a:lnTo>
                    <a:pt x="30" y="91"/>
                  </a:lnTo>
                  <a:lnTo>
                    <a:pt x="32" y="93"/>
                  </a:lnTo>
                  <a:lnTo>
                    <a:pt x="37" y="94"/>
                  </a:lnTo>
                  <a:lnTo>
                    <a:pt x="42" y="96"/>
                  </a:lnTo>
                  <a:lnTo>
                    <a:pt x="46" y="99"/>
                  </a:lnTo>
                  <a:lnTo>
                    <a:pt x="52" y="103"/>
                  </a:lnTo>
                  <a:lnTo>
                    <a:pt x="53" y="102"/>
                  </a:lnTo>
                  <a:lnTo>
                    <a:pt x="54" y="103"/>
                  </a:lnTo>
                  <a:lnTo>
                    <a:pt x="61" y="107"/>
                  </a:lnTo>
                  <a:lnTo>
                    <a:pt x="65" y="111"/>
                  </a:lnTo>
                  <a:lnTo>
                    <a:pt x="67" y="115"/>
                  </a:lnTo>
                  <a:lnTo>
                    <a:pt x="68" y="118"/>
                  </a:lnTo>
                  <a:lnTo>
                    <a:pt x="68" y="120"/>
                  </a:lnTo>
                  <a:lnTo>
                    <a:pt x="69" y="121"/>
                  </a:lnTo>
                  <a:lnTo>
                    <a:pt x="72" y="122"/>
                  </a:lnTo>
                  <a:lnTo>
                    <a:pt x="78" y="123"/>
                  </a:lnTo>
                  <a:lnTo>
                    <a:pt x="80" y="123"/>
                  </a:lnTo>
                  <a:lnTo>
                    <a:pt x="81" y="124"/>
                  </a:lnTo>
                  <a:lnTo>
                    <a:pt x="83" y="123"/>
                  </a:lnTo>
                  <a:lnTo>
                    <a:pt x="84" y="123"/>
                  </a:lnTo>
                  <a:lnTo>
                    <a:pt x="85" y="123"/>
                  </a:lnTo>
                  <a:lnTo>
                    <a:pt x="86" y="124"/>
                  </a:lnTo>
                  <a:lnTo>
                    <a:pt x="87" y="123"/>
                  </a:lnTo>
                  <a:lnTo>
                    <a:pt x="89" y="121"/>
                  </a:lnTo>
                  <a:lnTo>
                    <a:pt x="91" y="120"/>
                  </a:lnTo>
                  <a:lnTo>
                    <a:pt x="89" y="121"/>
                  </a:lnTo>
                  <a:lnTo>
                    <a:pt x="89" y="123"/>
                  </a:lnTo>
                  <a:lnTo>
                    <a:pt x="89" y="124"/>
                  </a:lnTo>
                  <a:lnTo>
                    <a:pt x="91" y="124"/>
                  </a:lnTo>
                  <a:lnTo>
                    <a:pt x="92" y="123"/>
                  </a:lnTo>
                  <a:lnTo>
                    <a:pt x="94" y="123"/>
                  </a:lnTo>
                  <a:lnTo>
                    <a:pt x="97" y="123"/>
                  </a:lnTo>
                  <a:lnTo>
                    <a:pt x="100" y="123"/>
                  </a:lnTo>
                  <a:lnTo>
                    <a:pt x="102" y="124"/>
                  </a:lnTo>
                  <a:lnTo>
                    <a:pt x="103" y="124"/>
                  </a:lnTo>
                  <a:lnTo>
                    <a:pt x="103" y="125"/>
                  </a:lnTo>
                  <a:lnTo>
                    <a:pt x="99" y="129"/>
                  </a:lnTo>
                  <a:lnTo>
                    <a:pt x="98" y="130"/>
                  </a:lnTo>
                  <a:lnTo>
                    <a:pt x="98" y="132"/>
                  </a:lnTo>
                  <a:lnTo>
                    <a:pt x="101" y="134"/>
                  </a:lnTo>
                  <a:lnTo>
                    <a:pt x="103" y="135"/>
                  </a:lnTo>
                  <a:lnTo>
                    <a:pt x="103" y="136"/>
                  </a:lnTo>
                  <a:lnTo>
                    <a:pt x="106" y="136"/>
                  </a:lnTo>
                  <a:lnTo>
                    <a:pt x="108" y="136"/>
                  </a:lnTo>
                  <a:lnTo>
                    <a:pt x="109" y="135"/>
                  </a:lnTo>
                  <a:lnTo>
                    <a:pt x="110" y="134"/>
                  </a:lnTo>
                  <a:lnTo>
                    <a:pt x="112" y="133"/>
                  </a:lnTo>
                  <a:lnTo>
                    <a:pt x="114" y="133"/>
                  </a:lnTo>
                  <a:lnTo>
                    <a:pt x="116" y="134"/>
                  </a:lnTo>
                  <a:lnTo>
                    <a:pt x="117" y="135"/>
                  </a:lnTo>
                  <a:lnTo>
                    <a:pt x="119" y="135"/>
                  </a:lnTo>
                  <a:lnTo>
                    <a:pt x="120" y="134"/>
                  </a:lnTo>
                  <a:lnTo>
                    <a:pt x="121" y="134"/>
                  </a:lnTo>
                  <a:lnTo>
                    <a:pt x="122" y="134"/>
                  </a:lnTo>
                  <a:lnTo>
                    <a:pt x="123" y="134"/>
                  </a:lnTo>
                  <a:lnTo>
                    <a:pt x="124" y="135"/>
                  </a:lnTo>
                  <a:lnTo>
                    <a:pt x="125" y="138"/>
                  </a:lnTo>
                  <a:lnTo>
                    <a:pt x="124" y="140"/>
                  </a:lnTo>
                  <a:lnTo>
                    <a:pt x="122" y="140"/>
                  </a:lnTo>
                  <a:lnTo>
                    <a:pt x="117" y="140"/>
                  </a:lnTo>
                  <a:lnTo>
                    <a:pt x="113" y="138"/>
                  </a:lnTo>
                  <a:lnTo>
                    <a:pt x="109" y="137"/>
                  </a:lnTo>
                  <a:lnTo>
                    <a:pt x="107" y="137"/>
                  </a:lnTo>
                  <a:lnTo>
                    <a:pt x="105" y="137"/>
                  </a:lnTo>
                  <a:lnTo>
                    <a:pt x="105" y="136"/>
                  </a:lnTo>
                  <a:lnTo>
                    <a:pt x="101" y="136"/>
                  </a:lnTo>
                  <a:lnTo>
                    <a:pt x="97" y="135"/>
                  </a:lnTo>
                  <a:lnTo>
                    <a:pt x="96" y="134"/>
                  </a:lnTo>
                  <a:lnTo>
                    <a:pt x="95" y="133"/>
                  </a:lnTo>
                  <a:lnTo>
                    <a:pt x="96" y="132"/>
                  </a:lnTo>
                  <a:lnTo>
                    <a:pt x="96" y="131"/>
                  </a:lnTo>
                  <a:lnTo>
                    <a:pt x="95" y="130"/>
                  </a:lnTo>
                  <a:lnTo>
                    <a:pt x="94" y="129"/>
                  </a:lnTo>
                  <a:lnTo>
                    <a:pt x="92" y="127"/>
                  </a:lnTo>
                  <a:lnTo>
                    <a:pt x="91" y="125"/>
                  </a:lnTo>
                  <a:lnTo>
                    <a:pt x="89" y="125"/>
                  </a:lnTo>
                  <a:lnTo>
                    <a:pt x="88" y="126"/>
                  </a:lnTo>
                  <a:lnTo>
                    <a:pt x="87" y="130"/>
                  </a:lnTo>
                  <a:lnTo>
                    <a:pt x="87" y="131"/>
                  </a:lnTo>
                  <a:lnTo>
                    <a:pt x="89" y="132"/>
                  </a:lnTo>
                  <a:lnTo>
                    <a:pt x="93" y="133"/>
                  </a:lnTo>
                  <a:lnTo>
                    <a:pt x="95" y="134"/>
                  </a:lnTo>
                  <a:lnTo>
                    <a:pt x="97" y="136"/>
                  </a:lnTo>
                  <a:lnTo>
                    <a:pt x="98" y="138"/>
                  </a:lnTo>
                  <a:lnTo>
                    <a:pt x="98" y="139"/>
                  </a:lnTo>
                  <a:lnTo>
                    <a:pt x="98" y="140"/>
                  </a:lnTo>
                  <a:lnTo>
                    <a:pt x="97" y="143"/>
                  </a:lnTo>
                  <a:lnTo>
                    <a:pt x="97" y="144"/>
                  </a:lnTo>
                  <a:lnTo>
                    <a:pt x="98" y="143"/>
                  </a:lnTo>
                  <a:lnTo>
                    <a:pt x="99" y="141"/>
                  </a:lnTo>
                  <a:lnTo>
                    <a:pt x="100" y="140"/>
                  </a:lnTo>
                  <a:lnTo>
                    <a:pt x="105" y="140"/>
                  </a:lnTo>
                  <a:lnTo>
                    <a:pt x="110" y="141"/>
                  </a:lnTo>
                  <a:lnTo>
                    <a:pt x="112" y="144"/>
                  </a:lnTo>
                  <a:lnTo>
                    <a:pt x="112" y="145"/>
                  </a:lnTo>
                  <a:lnTo>
                    <a:pt x="111" y="148"/>
                  </a:lnTo>
                  <a:lnTo>
                    <a:pt x="111" y="146"/>
                  </a:lnTo>
                  <a:lnTo>
                    <a:pt x="111" y="145"/>
                  </a:lnTo>
                  <a:lnTo>
                    <a:pt x="110" y="145"/>
                  </a:lnTo>
                  <a:lnTo>
                    <a:pt x="109" y="145"/>
                  </a:lnTo>
                  <a:lnTo>
                    <a:pt x="106" y="146"/>
                  </a:lnTo>
                  <a:lnTo>
                    <a:pt x="102" y="146"/>
                  </a:lnTo>
                  <a:lnTo>
                    <a:pt x="100" y="148"/>
                  </a:lnTo>
                  <a:lnTo>
                    <a:pt x="100" y="149"/>
                  </a:lnTo>
                  <a:lnTo>
                    <a:pt x="100" y="150"/>
                  </a:lnTo>
                  <a:lnTo>
                    <a:pt x="99" y="151"/>
                  </a:lnTo>
                  <a:lnTo>
                    <a:pt x="94" y="151"/>
                  </a:lnTo>
                  <a:lnTo>
                    <a:pt x="86" y="150"/>
                  </a:lnTo>
                  <a:lnTo>
                    <a:pt x="85" y="151"/>
                  </a:lnTo>
                  <a:lnTo>
                    <a:pt x="80" y="150"/>
                  </a:lnTo>
                  <a:lnTo>
                    <a:pt x="72" y="149"/>
                  </a:lnTo>
                  <a:lnTo>
                    <a:pt x="68" y="149"/>
                  </a:lnTo>
                  <a:lnTo>
                    <a:pt x="66" y="148"/>
                  </a:lnTo>
                  <a:lnTo>
                    <a:pt x="64" y="146"/>
                  </a:lnTo>
                  <a:lnTo>
                    <a:pt x="65" y="145"/>
                  </a:lnTo>
                  <a:lnTo>
                    <a:pt x="66" y="145"/>
                  </a:lnTo>
                  <a:lnTo>
                    <a:pt x="67" y="141"/>
                  </a:lnTo>
                  <a:lnTo>
                    <a:pt x="67" y="140"/>
                  </a:lnTo>
                  <a:lnTo>
                    <a:pt x="67" y="139"/>
                  </a:lnTo>
                  <a:lnTo>
                    <a:pt x="68" y="137"/>
                  </a:lnTo>
                  <a:lnTo>
                    <a:pt x="67" y="136"/>
                  </a:lnTo>
                  <a:lnTo>
                    <a:pt x="66" y="136"/>
                  </a:lnTo>
                  <a:lnTo>
                    <a:pt x="55" y="136"/>
                  </a:lnTo>
                  <a:lnTo>
                    <a:pt x="53" y="136"/>
                  </a:lnTo>
                  <a:lnTo>
                    <a:pt x="51" y="138"/>
                  </a:lnTo>
                  <a:lnTo>
                    <a:pt x="48" y="139"/>
                  </a:lnTo>
                  <a:lnTo>
                    <a:pt x="47" y="140"/>
                  </a:lnTo>
                  <a:lnTo>
                    <a:pt x="44" y="139"/>
                  </a:lnTo>
                  <a:lnTo>
                    <a:pt x="42" y="139"/>
                  </a:lnTo>
                  <a:lnTo>
                    <a:pt x="40" y="140"/>
                  </a:lnTo>
                  <a:lnTo>
                    <a:pt x="34" y="144"/>
                  </a:lnTo>
                  <a:lnTo>
                    <a:pt x="34" y="145"/>
                  </a:lnTo>
                  <a:lnTo>
                    <a:pt x="36" y="145"/>
                  </a:lnTo>
                  <a:lnTo>
                    <a:pt x="40" y="147"/>
                  </a:lnTo>
                  <a:lnTo>
                    <a:pt x="39" y="148"/>
                  </a:lnTo>
                  <a:lnTo>
                    <a:pt x="34" y="148"/>
                  </a:lnTo>
                  <a:lnTo>
                    <a:pt x="30" y="148"/>
                  </a:lnTo>
                  <a:lnTo>
                    <a:pt x="28" y="147"/>
                  </a:lnTo>
                  <a:lnTo>
                    <a:pt x="27" y="147"/>
                  </a:lnTo>
                  <a:lnTo>
                    <a:pt x="24" y="148"/>
                  </a:lnTo>
                  <a:lnTo>
                    <a:pt x="19" y="151"/>
                  </a:lnTo>
                  <a:lnTo>
                    <a:pt x="18" y="151"/>
                  </a:lnTo>
                  <a:lnTo>
                    <a:pt x="17" y="151"/>
                  </a:lnTo>
                  <a:lnTo>
                    <a:pt x="16" y="153"/>
                  </a:lnTo>
                  <a:lnTo>
                    <a:pt x="15" y="154"/>
                  </a:lnTo>
                  <a:lnTo>
                    <a:pt x="14" y="155"/>
                  </a:lnTo>
                  <a:lnTo>
                    <a:pt x="13" y="154"/>
                  </a:lnTo>
                  <a:lnTo>
                    <a:pt x="11" y="154"/>
                  </a:lnTo>
                  <a:lnTo>
                    <a:pt x="9" y="154"/>
                  </a:lnTo>
                  <a:lnTo>
                    <a:pt x="8" y="157"/>
                  </a:lnTo>
                  <a:lnTo>
                    <a:pt x="6" y="159"/>
                  </a:lnTo>
                  <a:lnTo>
                    <a:pt x="5" y="159"/>
                  </a:lnTo>
                  <a:lnTo>
                    <a:pt x="1" y="160"/>
                  </a:lnTo>
                  <a:lnTo>
                    <a:pt x="0" y="161"/>
                  </a:lnTo>
                  <a:lnTo>
                    <a:pt x="1" y="162"/>
                  </a:lnTo>
                  <a:lnTo>
                    <a:pt x="5" y="164"/>
                  </a:lnTo>
                  <a:lnTo>
                    <a:pt x="12" y="166"/>
                  </a:lnTo>
                  <a:lnTo>
                    <a:pt x="17" y="167"/>
                  </a:lnTo>
                  <a:lnTo>
                    <a:pt x="19" y="167"/>
                  </a:lnTo>
                  <a:lnTo>
                    <a:pt x="25" y="168"/>
                  </a:lnTo>
                  <a:lnTo>
                    <a:pt x="29" y="170"/>
                  </a:lnTo>
                  <a:lnTo>
                    <a:pt x="31" y="171"/>
                  </a:lnTo>
                  <a:lnTo>
                    <a:pt x="30" y="171"/>
                  </a:lnTo>
                  <a:lnTo>
                    <a:pt x="29" y="171"/>
                  </a:lnTo>
                  <a:lnTo>
                    <a:pt x="26" y="171"/>
                  </a:lnTo>
                  <a:lnTo>
                    <a:pt x="25" y="172"/>
                  </a:lnTo>
                  <a:lnTo>
                    <a:pt x="24" y="174"/>
                  </a:lnTo>
                  <a:lnTo>
                    <a:pt x="23" y="174"/>
                  </a:lnTo>
                  <a:lnTo>
                    <a:pt x="20" y="174"/>
                  </a:lnTo>
                  <a:lnTo>
                    <a:pt x="18" y="174"/>
                  </a:lnTo>
                  <a:lnTo>
                    <a:pt x="17" y="174"/>
                  </a:lnTo>
                  <a:lnTo>
                    <a:pt x="19" y="175"/>
                  </a:lnTo>
                  <a:lnTo>
                    <a:pt x="24" y="178"/>
                  </a:lnTo>
                  <a:lnTo>
                    <a:pt x="25" y="179"/>
                  </a:lnTo>
                  <a:lnTo>
                    <a:pt x="25" y="180"/>
                  </a:lnTo>
                  <a:lnTo>
                    <a:pt x="25" y="184"/>
                  </a:lnTo>
                  <a:lnTo>
                    <a:pt x="26" y="185"/>
                  </a:lnTo>
                  <a:lnTo>
                    <a:pt x="28" y="187"/>
                  </a:lnTo>
                  <a:lnTo>
                    <a:pt x="32" y="189"/>
                  </a:lnTo>
                  <a:lnTo>
                    <a:pt x="34" y="189"/>
                  </a:lnTo>
                  <a:lnTo>
                    <a:pt x="42" y="190"/>
                  </a:lnTo>
                  <a:lnTo>
                    <a:pt x="46" y="191"/>
                  </a:lnTo>
                  <a:lnTo>
                    <a:pt x="51" y="191"/>
                  </a:lnTo>
                  <a:lnTo>
                    <a:pt x="52" y="191"/>
                  </a:lnTo>
                  <a:lnTo>
                    <a:pt x="50" y="191"/>
                  </a:lnTo>
                  <a:lnTo>
                    <a:pt x="48" y="191"/>
                  </a:lnTo>
                  <a:lnTo>
                    <a:pt x="51" y="190"/>
                  </a:lnTo>
                  <a:lnTo>
                    <a:pt x="54" y="190"/>
                  </a:lnTo>
                  <a:lnTo>
                    <a:pt x="55" y="189"/>
                  </a:lnTo>
                  <a:lnTo>
                    <a:pt x="57" y="188"/>
                  </a:lnTo>
                  <a:lnTo>
                    <a:pt x="61" y="188"/>
                  </a:lnTo>
                  <a:lnTo>
                    <a:pt x="67" y="188"/>
                  </a:lnTo>
                  <a:lnTo>
                    <a:pt x="71" y="189"/>
                  </a:lnTo>
                  <a:lnTo>
                    <a:pt x="73" y="189"/>
                  </a:lnTo>
                  <a:lnTo>
                    <a:pt x="75" y="191"/>
                  </a:lnTo>
                  <a:lnTo>
                    <a:pt x="78" y="192"/>
                  </a:lnTo>
                  <a:lnTo>
                    <a:pt x="79" y="191"/>
                  </a:lnTo>
                  <a:lnTo>
                    <a:pt x="80" y="190"/>
                  </a:lnTo>
                  <a:lnTo>
                    <a:pt x="79" y="190"/>
                  </a:lnTo>
                  <a:lnTo>
                    <a:pt x="74" y="188"/>
                  </a:lnTo>
                  <a:lnTo>
                    <a:pt x="75" y="187"/>
                  </a:lnTo>
                  <a:lnTo>
                    <a:pt x="76" y="187"/>
                  </a:lnTo>
                  <a:lnTo>
                    <a:pt x="80" y="188"/>
                  </a:lnTo>
                  <a:lnTo>
                    <a:pt x="82" y="190"/>
                  </a:lnTo>
                  <a:lnTo>
                    <a:pt x="83" y="192"/>
                  </a:lnTo>
                  <a:lnTo>
                    <a:pt x="83" y="194"/>
                  </a:lnTo>
                  <a:lnTo>
                    <a:pt x="85" y="193"/>
                  </a:lnTo>
                  <a:lnTo>
                    <a:pt x="86" y="191"/>
                  </a:lnTo>
                  <a:lnTo>
                    <a:pt x="87" y="189"/>
                  </a:lnTo>
                  <a:lnTo>
                    <a:pt x="91" y="188"/>
                  </a:lnTo>
                  <a:lnTo>
                    <a:pt x="93" y="186"/>
                  </a:lnTo>
                  <a:lnTo>
                    <a:pt x="95" y="185"/>
                  </a:lnTo>
                  <a:lnTo>
                    <a:pt x="97" y="185"/>
                  </a:lnTo>
                  <a:lnTo>
                    <a:pt x="99" y="184"/>
                  </a:lnTo>
                  <a:lnTo>
                    <a:pt x="100" y="182"/>
                  </a:lnTo>
                  <a:lnTo>
                    <a:pt x="102" y="182"/>
                  </a:lnTo>
                  <a:lnTo>
                    <a:pt x="105" y="184"/>
                  </a:lnTo>
                  <a:lnTo>
                    <a:pt x="108" y="181"/>
                  </a:lnTo>
                  <a:lnTo>
                    <a:pt x="110" y="179"/>
                  </a:lnTo>
                  <a:lnTo>
                    <a:pt x="112" y="179"/>
                  </a:lnTo>
                  <a:lnTo>
                    <a:pt x="112" y="180"/>
                  </a:lnTo>
                  <a:lnTo>
                    <a:pt x="113" y="181"/>
                  </a:lnTo>
                  <a:lnTo>
                    <a:pt x="115" y="184"/>
                  </a:lnTo>
                  <a:lnTo>
                    <a:pt x="115" y="185"/>
                  </a:lnTo>
                  <a:lnTo>
                    <a:pt x="113" y="187"/>
                  </a:lnTo>
                  <a:lnTo>
                    <a:pt x="110" y="189"/>
                  </a:lnTo>
                  <a:lnTo>
                    <a:pt x="108" y="190"/>
                  </a:lnTo>
                  <a:lnTo>
                    <a:pt x="106" y="190"/>
                  </a:lnTo>
                  <a:lnTo>
                    <a:pt x="106" y="192"/>
                  </a:lnTo>
                  <a:lnTo>
                    <a:pt x="108" y="192"/>
                  </a:lnTo>
                  <a:lnTo>
                    <a:pt x="109" y="192"/>
                  </a:lnTo>
                  <a:lnTo>
                    <a:pt x="109" y="193"/>
                  </a:lnTo>
                  <a:lnTo>
                    <a:pt x="111" y="196"/>
                  </a:lnTo>
                  <a:lnTo>
                    <a:pt x="113" y="198"/>
                  </a:lnTo>
                  <a:lnTo>
                    <a:pt x="113" y="200"/>
                  </a:lnTo>
                  <a:lnTo>
                    <a:pt x="114" y="203"/>
                  </a:lnTo>
                  <a:lnTo>
                    <a:pt x="115" y="205"/>
                  </a:lnTo>
                  <a:lnTo>
                    <a:pt x="115" y="206"/>
                  </a:lnTo>
                  <a:lnTo>
                    <a:pt x="115" y="208"/>
                  </a:lnTo>
                  <a:lnTo>
                    <a:pt x="114" y="210"/>
                  </a:lnTo>
                  <a:lnTo>
                    <a:pt x="113" y="213"/>
                  </a:lnTo>
                  <a:lnTo>
                    <a:pt x="110" y="215"/>
                  </a:lnTo>
                  <a:lnTo>
                    <a:pt x="106" y="216"/>
                  </a:lnTo>
                  <a:lnTo>
                    <a:pt x="95" y="216"/>
                  </a:lnTo>
                  <a:lnTo>
                    <a:pt x="93" y="215"/>
                  </a:lnTo>
                  <a:lnTo>
                    <a:pt x="92" y="215"/>
                  </a:lnTo>
                  <a:lnTo>
                    <a:pt x="91" y="216"/>
                  </a:lnTo>
                  <a:lnTo>
                    <a:pt x="88" y="219"/>
                  </a:lnTo>
                  <a:lnTo>
                    <a:pt x="85" y="222"/>
                  </a:lnTo>
                  <a:lnTo>
                    <a:pt x="83" y="223"/>
                  </a:lnTo>
                  <a:lnTo>
                    <a:pt x="82" y="226"/>
                  </a:lnTo>
                  <a:lnTo>
                    <a:pt x="80" y="227"/>
                  </a:lnTo>
                  <a:lnTo>
                    <a:pt x="76" y="227"/>
                  </a:lnTo>
                  <a:lnTo>
                    <a:pt x="73" y="227"/>
                  </a:lnTo>
                  <a:lnTo>
                    <a:pt x="70" y="224"/>
                  </a:lnTo>
                  <a:lnTo>
                    <a:pt x="66" y="222"/>
                  </a:lnTo>
                  <a:lnTo>
                    <a:pt x="62" y="222"/>
                  </a:lnTo>
                  <a:lnTo>
                    <a:pt x="59" y="223"/>
                  </a:lnTo>
                  <a:lnTo>
                    <a:pt x="56" y="224"/>
                  </a:lnTo>
                  <a:lnTo>
                    <a:pt x="56" y="226"/>
                  </a:lnTo>
                  <a:lnTo>
                    <a:pt x="58" y="227"/>
                  </a:lnTo>
                  <a:lnTo>
                    <a:pt x="59" y="228"/>
                  </a:lnTo>
                  <a:lnTo>
                    <a:pt x="58" y="228"/>
                  </a:lnTo>
                  <a:lnTo>
                    <a:pt x="54" y="228"/>
                  </a:lnTo>
                  <a:lnTo>
                    <a:pt x="52" y="230"/>
                  </a:lnTo>
                  <a:lnTo>
                    <a:pt x="51" y="233"/>
                  </a:lnTo>
                  <a:lnTo>
                    <a:pt x="51" y="236"/>
                  </a:lnTo>
                  <a:lnTo>
                    <a:pt x="51" y="237"/>
                  </a:lnTo>
                  <a:lnTo>
                    <a:pt x="53" y="236"/>
                  </a:lnTo>
                  <a:lnTo>
                    <a:pt x="55" y="235"/>
                  </a:lnTo>
                  <a:lnTo>
                    <a:pt x="56" y="235"/>
                  </a:lnTo>
                  <a:lnTo>
                    <a:pt x="53" y="238"/>
                  </a:lnTo>
                  <a:lnTo>
                    <a:pt x="52" y="241"/>
                  </a:lnTo>
                  <a:lnTo>
                    <a:pt x="51" y="241"/>
                  </a:lnTo>
                  <a:lnTo>
                    <a:pt x="48" y="240"/>
                  </a:lnTo>
                  <a:lnTo>
                    <a:pt x="47" y="241"/>
                  </a:lnTo>
                  <a:lnTo>
                    <a:pt x="45" y="242"/>
                  </a:lnTo>
                  <a:lnTo>
                    <a:pt x="40" y="247"/>
                  </a:lnTo>
                  <a:lnTo>
                    <a:pt x="37" y="250"/>
                  </a:lnTo>
                  <a:lnTo>
                    <a:pt x="37" y="254"/>
                  </a:lnTo>
                  <a:lnTo>
                    <a:pt x="38" y="257"/>
                  </a:lnTo>
                  <a:lnTo>
                    <a:pt x="37" y="257"/>
                  </a:lnTo>
                  <a:lnTo>
                    <a:pt x="36" y="258"/>
                  </a:lnTo>
                  <a:lnTo>
                    <a:pt x="31" y="258"/>
                  </a:lnTo>
                  <a:lnTo>
                    <a:pt x="34" y="260"/>
                  </a:lnTo>
                  <a:lnTo>
                    <a:pt x="34" y="261"/>
                  </a:lnTo>
                  <a:lnTo>
                    <a:pt x="33" y="261"/>
                  </a:lnTo>
                  <a:lnTo>
                    <a:pt x="31" y="262"/>
                  </a:lnTo>
                  <a:lnTo>
                    <a:pt x="30" y="262"/>
                  </a:lnTo>
                  <a:lnTo>
                    <a:pt x="29" y="262"/>
                  </a:lnTo>
                  <a:lnTo>
                    <a:pt x="30" y="264"/>
                  </a:lnTo>
                  <a:lnTo>
                    <a:pt x="32" y="264"/>
                  </a:lnTo>
                  <a:lnTo>
                    <a:pt x="34" y="264"/>
                  </a:lnTo>
                  <a:lnTo>
                    <a:pt x="36" y="265"/>
                  </a:lnTo>
                  <a:lnTo>
                    <a:pt x="34" y="266"/>
                  </a:lnTo>
                  <a:lnTo>
                    <a:pt x="33" y="269"/>
                  </a:lnTo>
                  <a:lnTo>
                    <a:pt x="34" y="270"/>
                  </a:lnTo>
                  <a:lnTo>
                    <a:pt x="37" y="270"/>
                  </a:lnTo>
                  <a:lnTo>
                    <a:pt x="39" y="271"/>
                  </a:lnTo>
                  <a:lnTo>
                    <a:pt x="38" y="273"/>
                  </a:lnTo>
                  <a:lnTo>
                    <a:pt x="39" y="275"/>
                  </a:lnTo>
                  <a:lnTo>
                    <a:pt x="40" y="275"/>
                  </a:lnTo>
                  <a:lnTo>
                    <a:pt x="41" y="275"/>
                  </a:lnTo>
                  <a:lnTo>
                    <a:pt x="43" y="275"/>
                  </a:lnTo>
                  <a:lnTo>
                    <a:pt x="42" y="274"/>
                  </a:lnTo>
                  <a:lnTo>
                    <a:pt x="42" y="273"/>
                  </a:lnTo>
                  <a:lnTo>
                    <a:pt x="43" y="272"/>
                  </a:lnTo>
                  <a:lnTo>
                    <a:pt x="44" y="271"/>
                  </a:lnTo>
                  <a:lnTo>
                    <a:pt x="44" y="270"/>
                  </a:lnTo>
                  <a:lnTo>
                    <a:pt x="43" y="272"/>
                  </a:lnTo>
                  <a:lnTo>
                    <a:pt x="43" y="273"/>
                  </a:lnTo>
                  <a:lnTo>
                    <a:pt x="45" y="274"/>
                  </a:lnTo>
                  <a:lnTo>
                    <a:pt x="45" y="273"/>
                  </a:lnTo>
                  <a:lnTo>
                    <a:pt x="46" y="272"/>
                  </a:lnTo>
                  <a:lnTo>
                    <a:pt x="46" y="273"/>
                  </a:lnTo>
                  <a:lnTo>
                    <a:pt x="45" y="274"/>
                  </a:lnTo>
                  <a:lnTo>
                    <a:pt x="47" y="275"/>
                  </a:lnTo>
                  <a:lnTo>
                    <a:pt x="50" y="275"/>
                  </a:lnTo>
                  <a:lnTo>
                    <a:pt x="51" y="275"/>
                  </a:lnTo>
                  <a:lnTo>
                    <a:pt x="48" y="277"/>
                  </a:lnTo>
                  <a:lnTo>
                    <a:pt x="47" y="277"/>
                  </a:lnTo>
                  <a:lnTo>
                    <a:pt x="46" y="277"/>
                  </a:lnTo>
                  <a:lnTo>
                    <a:pt x="45" y="278"/>
                  </a:lnTo>
                  <a:lnTo>
                    <a:pt x="46" y="279"/>
                  </a:lnTo>
                  <a:lnTo>
                    <a:pt x="47" y="279"/>
                  </a:lnTo>
                  <a:lnTo>
                    <a:pt x="50" y="278"/>
                  </a:lnTo>
                  <a:lnTo>
                    <a:pt x="52" y="279"/>
                  </a:lnTo>
                  <a:lnTo>
                    <a:pt x="53" y="279"/>
                  </a:lnTo>
                  <a:lnTo>
                    <a:pt x="54" y="279"/>
                  </a:lnTo>
                  <a:lnTo>
                    <a:pt x="56" y="280"/>
                  </a:lnTo>
                  <a:lnTo>
                    <a:pt x="58" y="280"/>
                  </a:lnTo>
                  <a:lnTo>
                    <a:pt x="62" y="280"/>
                  </a:lnTo>
                  <a:lnTo>
                    <a:pt x="64" y="280"/>
                  </a:lnTo>
                  <a:lnTo>
                    <a:pt x="66" y="279"/>
                  </a:lnTo>
                  <a:lnTo>
                    <a:pt x="68" y="278"/>
                  </a:lnTo>
                  <a:lnTo>
                    <a:pt x="69" y="279"/>
                  </a:lnTo>
                  <a:lnTo>
                    <a:pt x="71" y="280"/>
                  </a:lnTo>
                  <a:lnTo>
                    <a:pt x="69" y="280"/>
                  </a:lnTo>
                  <a:lnTo>
                    <a:pt x="66" y="280"/>
                  </a:lnTo>
                  <a:lnTo>
                    <a:pt x="68" y="282"/>
                  </a:lnTo>
                  <a:lnTo>
                    <a:pt x="71" y="282"/>
                  </a:lnTo>
                  <a:lnTo>
                    <a:pt x="72" y="283"/>
                  </a:lnTo>
                  <a:lnTo>
                    <a:pt x="73" y="285"/>
                  </a:lnTo>
                  <a:lnTo>
                    <a:pt x="71" y="287"/>
                  </a:lnTo>
                  <a:lnTo>
                    <a:pt x="69" y="288"/>
                  </a:lnTo>
                  <a:lnTo>
                    <a:pt x="68" y="288"/>
                  </a:lnTo>
                  <a:lnTo>
                    <a:pt x="67" y="287"/>
                  </a:lnTo>
                  <a:lnTo>
                    <a:pt x="67" y="286"/>
                  </a:lnTo>
                  <a:lnTo>
                    <a:pt x="66" y="284"/>
                  </a:lnTo>
                  <a:lnTo>
                    <a:pt x="65" y="284"/>
                  </a:lnTo>
                  <a:lnTo>
                    <a:pt x="64" y="284"/>
                  </a:lnTo>
                  <a:lnTo>
                    <a:pt x="61" y="286"/>
                  </a:lnTo>
                  <a:lnTo>
                    <a:pt x="60" y="286"/>
                  </a:lnTo>
                  <a:lnTo>
                    <a:pt x="58" y="288"/>
                  </a:lnTo>
                  <a:lnTo>
                    <a:pt x="57" y="288"/>
                  </a:lnTo>
                  <a:lnTo>
                    <a:pt x="58" y="287"/>
                  </a:lnTo>
                  <a:lnTo>
                    <a:pt x="59" y="286"/>
                  </a:lnTo>
                  <a:lnTo>
                    <a:pt x="60" y="285"/>
                  </a:lnTo>
                  <a:lnTo>
                    <a:pt x="59" y="284"/>
                  </a:lnTo>
                  <a:lnTo>
                    <a:pt x="55" y="283"/>
                  </a:lnTo>
                  <a:lnTo>
                    <a:pt x="54" y="282"/>
                  </a:lnTo>
                  <a:lnTo>
                    <a:pt x="53" y="280"/>
                  </a:lnTo>
                  <a:lnTo>
                    <a:pt x="52" y="280"/>
                  </a:lnTo>
                  <a:lnTo>
                    <a:pt x="51" y="280"/>
                  </a:lnTo>
                  <a:lnTo>
                    <a:pt x="50" y="280"/>
                  </a:lnTo>
                  <a:lnTo>
                    <a:pt x="50" y="279"/>
                  </a:lnTo>
                  <a:lnTo>
                    <a:pt x="50" y="280"/>
                  </a:lnTo>
                  <a:lnTo>
                    <a:pt x="50" y="282"/>
                  </a:lnTo>
                  <a:lnTo>
                    <a:pt x="48" y="283"/>
                  </a:lnTo>
                  <a:lnTo>
                    <a:pt x="47" y="284"/>
                  </a:lnTo>
                  <a:lnTo>
                    <a:pt x="47" y="285"/>
                  </a:lnTo>
                  <a:lnTo>
                    <a:pt x="46" y="286"/>
                  </a:lnTo>
                  <a:lnTo>
                    <a:pt x="43" y="287"/>
                  </a:lnTo>
                  <a:lnTo>
                    <a:pt x="42" y="288"/>
                  </a:lnTo>
                  <a:lnTo>
                    <a:pt x="42" y="289"/>
                  </a:lnTo>
                  <a:lnTo>
                    <a:pt x="45" y="289"/>
                  </a:lnTo>
                  <a:lnTo>
                    <a:pt x="46" y="289"/>
                  </a:lnTo>
                  <a:lnTo>
                    <a:pt x="48" y="288"/>
                  </a:lnTo>
                  <a:lnTo>
                    <a:pt x="48" y="289"/>
                  </a:lnTo>
                  <a:lnTo>
                    <a:pt x="46" y="291"/>
                  </a:lnTo>
                  <a:lnTo>
                    <a:pt x="47" y="292"/>
                  </a:lnTo>
                  <a:lnTo>
                    <a:pt x="52" y="295"/>
                  </a:lnTo>
                  <a:lnTo>
                    <a:pt x="54" y="295"/>
                  </a:lnTo>
                  <a:lnTo>
                    <a:pt x="55" y="296"/>
                  </a:lnTo>
                  <a:lnTo>
                    <a:pt x="58" y="301"/>
                  </a:lnTo>
                  <a:lnTo>
                    <a:pt x="62" y="305"/>
                  </a:lnTo>
                  <a:lnTo>
                    <a:pt x="65" y="306"/>
                  </a:lnTo>
                  <a:lnTo>
                    <a:pt x="67" y="306"/>
                  </a:lnTo>
                  <a:lnTo>
                    <a:pt x="76" y="305"/>
                  </a:lnTo>
                  <a:lnTo>
                    <a:pt x="81" y="304"/>
                  </a:lnTo>
                  <a:lnTo>
                    <a:pt x="83" y="303"/>
                  </a:lnTo>
                  <a:lnTo>
                    <a:pt x="84" y="302"/>
                  </a:lnTo>
                  <a:lnTo>
                    <a:pt x="85" y="302"/>
                  </a:lnTo>
                  <a:lnTo>
                    <a:pt x="86" y="302"/>
                  </a:lnTo>
                  <a:lnTo>
                    <a:pt x="87" y="302"/>
                  </a:lnTo>
                  <a:lnTo>
                    <a:pt x="88" y="300"/>
                  </a:lnTo>
                  <a:lnTo>
                    <a:pt x="89" y="298"/>
                  </a:lnTo>
                  <a:lnTo>
                    <a:pt x="88" y="297"/>
                  </a:lnTo>
                  <a:lnTo>
                    <a:pt x="87" y="297"/>
                  </a:lnTo>
                  <a:lnTo>
                    <a:pt x="86" y="296"/>
                  </a:lnTo>
                  <a:lnTo>
                    <a:pt x="87" y="295"/>
                  </a:lnTo>
                  <a:lnTo>
                    <a:pt x="87" y="293"/>
                  </a:lnTo>
                  <a:lnTo>
                    <a:pt x="88" y="293"/>
                  </a:lnTo>
                  <a:lnTo>
                    <a:pt x="89" y="292"/>
                  </a:lnTo>
                  <a:lnTo>
                    <a:pt x="89" y="291"/>
                  </a:lnTo>
                  <a:lnTo>
                    <a:pt x="91" y="290"/>
                  </a:lnTo>
                  <a:lnTo>
                    <a:pt x="91" y="289"/>
                  </a:lnTo>
                  <a:lnTo>
                    <a:pt x="92" y="288"/>
                  </a:lnTo>
                  <a:lnTo>
                    <a:pt x="93" y="287"/>
                  </a:lnTo>
                  <a:lnTo>
                    <a:pt x="94" y="286"/>
                  </a:lnTo>
                  <a:lnTo>
                    <a:pt x="94" y="285"/>
                  </a:lnTo>
                  <a:lnTo>
                    <a:pt x="95" y="285"/>
                  </a:lnTo>
                  <a:lnTo>
                    <a:pt x="96" y="286"/>
                  </a:lnTo>
                  <a:lnTo>
                    <a:pt x="96" y="285"/>
                  </a:lnTo>
                  <a:lnTo>
                    <a:pt x="98" y="285"/>
                  </a:lnTo>
                  <a:lnTo>
                    <a:pt x="96" y="286"/>
                  </a:lnTo>
                  <a:lnTo>
                    <a:pt x="93" y="288"/>
                  </a:lnTo>
                  <a:lnTo>
                    <a:pt x="92" y="290"/>
                  </a:lnTo>
                  <a:lnTo>
                    <a:pt x="89" y="293"/>
                  </a:lnTo>
                  <a:lnTo>
                    <a:pt x="89" y="295"/>
                  </a:lnTo>
                  <a:lnTo>
                    <a:pt x="89" y="296"/>
                  </a:lnTo>
                  <a:lnTo>
                    <a:pt x="92" y="298"/>
                  </a:lnTo>
                  <a:lnTo>
                    <a:pt x="92" y="297"/>
                  </a:lnTo>
                  <a:lnTo>
                    <a:pt x="93" y="297"/>
                  </a:lnTo>
                  <a:lnTo>
                    <a:pt x="94" y="298"/>
                  </a:lnTo>
                  <a:lnTo>
                    <a:pt x="94" y="301"/>
                  </a:lnTo>
                  <a:lnTo>
                    <a:pt x="96" y="306"/>
                  </a:lnTo>
                  <a:lnTo>
                    <a:pt x="98" y="311"/>
                  </a:lnTo>
                  <a:lnTo>
                    <a:pt x="100" y="313"/>
                  </a:lnTo>
                  <a:lnTo>
                    <a:pt x="100" y="314"/>
                  </a:lnTo>
                  <a:lnTo>
                    <a:pt x="99" y="315"/>
                  </a:lnTo>
                  <a:lnTo>
                    <a:pt x="96" y="318"/>
                  </a:lnTo>
                  <a:lnTo>
                    <a:pt x="96" y="319"/>
                  </a:lnTo>
                  <a:lnTo>
                    <a:pt x="96" y="321"/>
                  </a:lnTo>
                  <a:lnTo>
                    <a:pt x="97" y="323"/>
                  </a:lnTo>
                  <a:lnTo>
                    <a:pt x="98" y="324"/>
                  </a:lnTo>
                  <a:lnTo>
                    <a:pt x="100" y="323"/>
                  </a:lnTo>
                  <a:lnTo>
                    <a:pt x="102" y="323"/>
                  </a:lnTo>
                  <a:lnTo>
                    <a:pt x="102" y="324"/>
                  </a:lnTo>
                  <a:lnTo>
                    <a:pt x="99" y="325"/>
                  </a:lnTo>
                  <a:lnTo>
                    <a:pt x="99" y="326"/>
                  </a:lnTo>
                  <a:lnTo>
                    <a:pt x="100" y="329"/>
                  </a:lnTo>
                  <a:lnTo>
                    <a:pt x="100" y="330"/>
                  </a:lnTo>
                  <a:lnTo>
                    <a:pt x="101" y="330"/>
                  </a:lnTo>
                  <a:lnTo>
                    <a:pt x="101" y="331"/>
                  </a:lnTo>
                  <a:lnTo>
                    <a:pt x="95" y="333"/>
                  </a:lnTo>
                  <a:lnTo>
                    <a:pt x="94" y="334"/>
                  </a:lnTo>
                  <a:lnTo>
                    <a:pt x="95" y="334"/>
                  </a:lnTo>
                  <a:lnTo>
                    <a:pt x="99" y="334"/>
                  </a:lnTo>
                  <a:lnTo>
                    <a:pt x="100" y="334"/>
                  </a:lnTo>
                  <a:lnTo>
                    <a:pt x="101" y="334"/>
                  </a:lnTo>
                  <a:lnTo>
                    <a:pt x="101" y="335"/>
                  </a:lnTo>
                  <a:lnTo>
                    <a:pt x="105" y="333"/>
                  </a:lnTo>
                  <a:lnTo>
                    <a:pt x="108" y="332"/>
                  </a:lnTo>
                  <a:lnTo>
                    <a:pt x="110" y="330"/>
                  </a:lnTo>
                  <a:lnTo>
                    <a:pt x="114" y="328"/>
                  </a:lnTo>
                  <a:lnTo>
                    <a:pt x="114" y="329"/>
                  </a:lnTo>
                  <a:lnTo>
                    <a:pt x="115" y="328"/>
                  </a:lnTo>
                  <a:lnTo>
                    <a:pt x="120" y="326"/>
                  </a:lnTo>
                  <a:lnTo>
                    <a:pt x="122" y="325"/>
                  </a:lnTo>
                  <a:lnTo>
                    <a:pt x="123" y="325"/>
                  </a:lnTo>
                  <a:lnTo>
                    <a:pt x="124" y="327"/>
                  </a:lnTo>
                  <a:lnTo>
                    <a:pt x="124" y="328"/>
                  </a:lnTo>
                  <a:lnTo>
                    <a:pt x="125" y="327"/>
                  </a:lnTo>
                  <a:lnTo>
                    <a:pt x="126" y="328"/>
                  </a:lnTo>
                  <a:lnTo>
                    <a:pt x="126" y="329"/>
                  </a:lnTo>
                  <a:lnTo>
                    <a:pt x="127" y="328"/>
                  </a:lnTo>
                  <a:lnTo>
                    <a:pt x="128" y="328"/>
                  </a:lnTo>
                  <a:lnTo>
                    <a:pt x="128" y="329"/>
                  </a:lnTo>
                  <a:lnTo>
                    <a:pt x="129" y="330"/>
                  </a:lnTo>
                  <a:lnTo>
                    <a:pt x="130" y="330"/>
                  </a:lnTo>
                  <a:lnTo>
                    <a:pt x="131" y="330"/>
                  </a:lnTo>
                  <a:lnTo>
                    <a:pt x="133" y="327"/>
                  </a:lnTo>
                  <a:lnTo>
                    <a:pt x="134" y="327"/>
                  </a:lnTo>
                  <a:lnTo>
                    <a:pt x="135" y="328"/>
                  </a:lnTo>
                  <a:lnTo>
                    <a:pt x="135" y="329"/>
                  </a:lnTo>
                  <a:lnTo>
                    <a:pt x="136" y="330"/>
                  </a:lnTo>
                  <a:lnTo>
                    <a:pt x="137" y="330"/>
                  </a:lnTo>
                  <a:lnTo>
                    <a:pt x="138" y="332"/>
                  </a:lnTo>
                  <a:lnTo>
                    <a:pt x="142" y="338"/>
                  </a:lnTo>
                  <a:lnTo>
                    <a:pt x="144" y="339"/>
                  </a:lnTo>
                  <a:lnTo>
                    <a:pt x="145" y="340"/>
                  </a:lnTo>
                  <a:lnTo>
                    <a:pt x="148" y="339"/>
                  </a:lnTo>
                  <a:lnTo>
                    <a:pt x="149" y="338"/>
                  </a:lnTo>
                  <a:lnTo>
                    <a:pt x="148" y="337"/>
                  </a:lnTo>
                  <a:lnTo>
                    <a:pt x="145" y="332"/>
                  </a:lnTo>
                  <a:lnTo>
                    <a:pt x="145" y="331"/>
                  </a:lnTo>
                  <a:lnTo>
                    <a:pt x="147" y="329"/>
                  </a:lnTo>
                  <a:lnTo>
                    <a:pt x="148" y="328"/>
                  </a:lnTo>
                  <a:lnTo>
                    <a:pt x="148" y="327"/>
                  </a:lnTo>
                  <a:lnTo>
                    <a:pt x="149" y="328"/>
                  </a:lnTo>
                  <a:lnTo>
                    <a:pt x="150" y="328"/>
                  </a:lnTo>
                  <a:lnTo>
                    <a:pt x="152" y="325"/>
                  </a:lnTo>
                  <a:lnTo>
                    <a:pt x="153" y="324"/>
                  </a:lnTo>
                  <a:lnTo>
                    <a:pt x="152" y="323"/>
                  </a:lnTo>
                  <a:lnTo>
                    <a:pt x="153" y="323"/>
                  </a:lnTo>
                  <a:lnTo>
                    <a:pt x="154" y="324"/>
                  </a:lnTo>
                  <a:lnTo>
                    <a:pt x="156" y="325"/>
                  </a:lnTo>
                  <a:lnTo>
                    <a:pt x="158" y="325"/>
                  </a:lnTo>
                  <a:lnTo>
                    <a:pt x="159" y="326"/>
                  </a:lnTo>
                  <a:lnTo>
                    <a:pt x="159" y="327"/>
                  </a:lnTo>
                  <a:lnTo>
                    <a:pt x="158" y="326"/>
                  </a:lnTo>
                  <a:lnTo>
                    <a:pt x="156" y="325"/>
                  </a:lnTo>
                  <a:lnTo>
                    <a:pt x="154" y="325"/>
                  </a:lnTo>
                  <a:lnTo>
                    <a:pt x="153" y="326"/>
                  </a:lnTo>
                  <a:lnTo>
                    <a:pt x="152" y="327"/>
                  </a:lnTo>
                  <a:lnTo>
                    <a:pt x="152" y="329"/>
                  </a:lnTo>
                  <a:lnTo>
                    <a:pt x="152" y="330"/>
                  </a:lnTo>
                  <a:lnTo>
                    <a:pt x="153" y="331"/>
                  </a:lnTo>
                  <a:lnTo>
                    <a:pt x="154" y="332"/>
                  </a:lnTo>
                  <a:lnTo>
                    <a:pt x="155" y="334"/>
                  </a:lnTo>
                  <a:lnTo>
                    <a:pt x="157" y="334"/>
                  </a:lnTo>
                  <a:lnTo>
                    <a:pt x="159" y="334"/>
                  </a:lnTo>
                  <a:lnTo>
                    <a:pt x="162" y="333"/>
                  </a:lnTo>
                  <a:lnTo>
                    <a:pt x="168" y="330"/>
                  </a:lnTo>
                  <a:lnTo>
                    <a:pt x="171" y="330"/>
                  </a:lnTo>
                  <a:lnTo>
                    <a:pt x="175" y="328"/>
                  </a:lnTo>
                  <a:lnTo>
                    <a:pt x="177" y="326"/>
                  </a:lnTo>
                  <a:lnTo>
                    <a:pt x="179" y="324"/>
                  </a:lnTo>
                  <a:lnTo>
                    <a:pt x="179" y="323"/>
                  </a:lnTo>
                  <a:lnTo>
                    <a:pt x="179" y="324"/>
                  </a:lnTo>
                  <a:lnTo>
                    <a:pt x="177" y="328"/>
                  </a:lnTo>
                  <a:lnTo>
                    <a:pt x="176" y="330"/>
                  </a:lnTo>
                  <a:lnTo>
                    <a:pt x="176" y="331"/>
                  </a:lnTo>
                  <a:lnTo>
                    <a:pt x="177" y="332"/>
                  </a:lnTo>
                  <a:lnTo>
                    <a:pt x="176" y="333"/>
                  </a:lnTo>
                  <a:lnTo>
                    <a:pt x="169" y="340"/>
                  </a:lnTo>
                  <a:lnTo>
                    <a:pt x="168" y="342"/>
                  </a:lnTo>
                  <a:lnTo>
                    <a:pt x="168" y="343"/>
                  </a:lnTo>
                  <a:lnTo>
                    <a:pt x="170" y="343"/>
                  </a:lnTo>
                  <a:lnTo>
                    <a:pt x="173" y="344"/>
                  </a:lnTo>
                  <a:lnTo>
                    <a:pt x="173" y="345"/>
                  </a:lnTo>
                  <a:lnTo>
                    <a:pt x="170" y="344"/>
                  </a:lnTo>
                  <a:lnTo>
                    <a:pt x="168" y="345"/>
                  </a:lnTo>
                  <a:lnTo>
                    <a:pt x="167" y="347"/>
                  </a:lnTo>
                  <a:lnTo>
                    <a:pt x="166" y="351"/>
                  </a:lnTo>
                  <a:lnTo>
                    <a:pt x="165" y="356"/>
                  </a:lnTo>
                  <a:lnTo>
                    <a:pt x="165" y="357"/>
                  </a:lnTo>
                  <a:lnTo>
                    <a:pt x="166" y="358"/>
                  </a:lnTo>
                  <a:lnTo>
                    <a:pt x="167" y="359"/>
                  </a:lnTo>
                  <a:lnTo>
                    <a:pt x="166" y="360"/>
                  </a:lnTo>
                  <a:lnTo>
                    <a:pt x="165" y="360"/>
                  </a:lnTo>
                  <a:lnTo>
                    <a:pt x="165" y="359"/>
                  </a:lnTo>
                  <a:lnTo>
                    <a:pt x="164" y="359"/>
                  </a:lnTo>
                  <a:lnTo>
                    <a:pt x="157" y="363"/>
                  </a:lnTo>
                  <a:lnTo>
                    <a:pt x="153" y="368"/>
                  </a:lnTo>
                  <a:lnTo>
                    <a:pt x="150" y="370"/>
                  </a:lnTo>
                  <a:lnTo>
                    <a:pt x="150" y="371"/>
                  </a:lnTo>
                  <a:lnTo>
                    <a:pt x="150" y="373"/>
                  </a:lnTo>
                  <a:lnTo>
                    <a:pt x="150" y="376"/>
                  </a:lnTo>
                  <a:lnTo>
                    <a:pt x="149" y="377"/>
                  </a:lnTo>
                  <a:lnTo>
                    <a:pt x="148" y="376"/>
                  </a:lnTo>
                  <a:lnTo>
                    <a:pt x="144" y="375"/>
                  </a:lnTo>
                  <a:lnTo>
                    <a:pt x="143" y="376"/>
                  </a:lnTo>
                  <a:lnTo>
                    <a:pt x="126" y="387"/>
                  </a:lnTo>
                  <a:lnTo>
                    <a:pt x="123" y="388"/>
                  </a:lnTo>
                  <a:lnTo>
                    <a:pt x="122" y="390"/>
                  </a:lnTo>
                  <a:lnTo>
                    <a:pt x="120" y="393"/>
                  </a:lnTo>
                  <a:lnTo>
                    <a:pt x="120" y="395"/>
                  </a:lnTo>
                  <a:lnTo>
                    <a:pt x="120" y="396"/>
                  </a:lnTo>
                  <a:lnTo>
                    <a:pt x="123" y="397"/>
                  </a:lnTo>
                  <a:lnTo>
                    <a:pt x="124" y="398"/>
                  </a:lnTo>
                  <a:lnTo>
                    <a:pt x="124" y="399"/>
                  </a:lnTo>
                  <a:lnTo>
                    <a:pt x="124" y="400"/>
                  </a:lnTo>
                  <a:lnTo>
                    <a:pt x="116" y="398"/>
                  </a:lnTo>
                  <a:lnTo>
                    <a:pt x="117" y="400"/>
                  </a:lnTo>
                  <a:lnTo>
                    <a:pt x="117" y="401"/>
                  </a:lnTo>
                  <a:lnTo>
                    <a:pt x="114" y="400"/>
                  </a:lnTo>
                  <a:lnTo>
                    <a:pt x="113" y="398"/>
                  </a:lnTo>
                  <a:lnTo>
                    <a:pt x="113" y="397"/>
                  </a:lnTo>
                  <a:lnTo>
                    <a:pt x="112" y="397"/>
                  </a:lnTo>
                  <a:lnTo>
                    <a:pt x="113" y="396"/>
                  </a:lnTo>
                  <a:lnTo>
                    <a:pt x="114" y="396"/>
                  </a:lnTo>
                  <a:lnTo>
                    <a:pt x="114" y="395"/>
                  </a:lnTo>
                  <a:lnTo>
                    <a:pt x="113" y="395"/>
                  </a:lnTo>
                  <a:lnTo>
                    <a:pt x="111" y="395"/>
                  </a:lnTo>
                  <a:lnTo>
                    <a:pt x="108" y="395"/>
                  </a:lnTo>
                  <a:lnTo>
                    <a:pt x="99" y="398"/>
                  </a:lnTo>
                  <a:lnTo>
                    <a:pt x="92" y="403"/>
                  </a:lnTo>
                  <a:lnTo>
                    <a:pt x="81" y="412"/>
                  </a:lnTo>
                  <a:lnTo>
                    <a:pt x="80" y="413"/>
                  </a:lnTo>
                  <a:lnTo>
                    <a:pt x="79" y="413"/>
                  </a:lnTo>
                  <a:lnTo>
                    <a:pt x="80" y="412"/>
                  </a:lnTo>
                  <a:lnTo>
                    <a:pt x="79" y="412"/>
                  </a:lnTo>
                  <a:lnTo>
                    <a:pt x="76" y="414"/>
                  </a:lnTo>
                  <a:lnTo>
                    <a:pt x="75" y="415"/>
                  </a:lnTo>
                  <a:lnTo>
                    <a:pt x="75" y="416"/>
                  </a:lnTo>
                  <a:lnTo>
                    <a:pt x="75" y="418"/>
                  </a:lnTo>
                  <a:lnTo>
                    <a:pt x="75" y="420"/>
                  </a:lnTo>
                  <a:lnTo>
                    <a:pt x="74" y="421"/>
                  </a:lnTo>
                  <a:lnTo>
                    <a:pt x="75" y="420"/>
                  </a:lnTo>
                  <a:lnTo>
                    <a:pt x="78" y="417"/>
                  </a:lnTo>
                  <a:lnTo>
                    <a:pt x="78" y="416"/>
                  </a:lnTo>
                  <a:lnTo>
                    <a:pt x="76" y="415"/>
                  </a:lnTo>
                  <a:lnTo>
                    <a:pt x="78" y="414"/>
                  </a:lnTo>
                  <a:lnTo>
                    <a:pt x="79" y="414"/>
                  </a:lnTo>
                  <a:lnTo>
                    <a:pt x="80" y="415"/>
                  </a:lnTo>
                  <a:lnTo>
                    <a:pt x="81" y="416"/>
                  </a:lnTo>
                  <a:lnTo>
                    <a:pt x="81" y="417"/>
                  </a:lnTo>
                  <a:lnTo>
                    <a:pt x="82" y="417"/>
                  </a:lnTo>
                  <a:lnTo>
                    <a:pt x="86" y="417"/>
                  </a:lnTo>
                  <a:lnTo>
                    <a:pt x="86" y="416"/>
                  </a:lnTo>
                  <a:lnTo>
                    <a:pt x="86" y="415"/>
                  </a:lnTo>
                  <a:lnTo>
                    <a:pt x="86" y="414"/>
                  </a:lnTo>
                  <a:lnTo>
                    <a:pt x="86" y="413"/>
                  </a:lnTo>
                  <a:lnTo>
                    <a:pt x="85" y="413"/>
                  </a:lnTo>
                  <a:lnTo>
                    <a:pt x="84" y="412"/>
                  </a:lnTo>
                  <a:lnTo>
                    <a:pt x="84" y="411"/>
                  </a:lnTo>
                  <a:lnTo>
                    <a:pt x="85" y="411"/>
                  </a:lnTo>
                  <a:lnTo>
                    <a:pt x="86" y="412"/>
                  </a:lnTo>
                  <a:lnTo>
                    <a:pt x="89" y="413"/>
                  </a:lnTo>
                  <a:lnTo>
                    <a:pt x="91" y="414"/>
                  </a:lnTo>
                  <a:lnTo>
                    <a:pt x="91" y="415"/>
                  </a:lnTo>
                  <a:lnTo>
                    <a:pt x="89" y="415"/>
                  </a:lnTo>
                  <a:lnTo>
                    <a:pt x="89" y="416"/>
                  </a:lnTo>
                  <a:lnTo>
                    <a:pt x="91" y="416"/>
                  </a:lnTo>
                  <a:lnTo>
                    <a:pt x="92" y="416"/>
                  </a:lnTo>
                  <a:lnTo>
                    <a:pt x="93" y="415"/>
                  </a:lnTo>
                  <a:lnTo>
                    <a:pt x="94" y="414"/>
                  </a:lnTo>
                  <a:lnTo>
                    <a:pt x="95" y="415"/>
                  </a:lnTo>
                  <a:lnTo>
                    <a:pt x="96" y="413"/>
                  </a:lnTo>
                  <a:lnTo>
                    <a:pt x="96" y="412"/>
                  </a:lnTo>
                  <a:lnTo>
                    <a:pt x="97" y="411"/>
                  </a:lnTo>
                  <a:lnTo>
                    <a:pt x="99" y="409"/>
                  </a:lnTo>
                  <a:lnTo>
                    <a:pt x="101" y="407"/>
                  </a:lnTo>
                  <a:lnTo>
                    <a:pt x="102" y="404"/>
                  </a:lnTo>
                  <a:lnTo>
                    <a:pt x="105" y="403"/>
                  </a:lnTo>
                  <a:lnTo>
                    <a:pt x="109" y="404"/>
                  </a:lnTo>
                  <a:lnTo>
                    <a:pt x="110" y="405"/>
                  </a:lnTo>
                  <a:lnTo>
                    <a:pt x="108" y="405"/>
                  </a:lnTo>
                  <a:lnTo>
                    <a:pt x="106" y="405"/>
                  </a:lnTo>
                  <a:lnTo>
                    <a:pt x="105" y="408"/>
                  </a:lnTo>
                  <a:lnTo>
                    <a:pt x="103" y="410"/>
                  </a:lnTo>
                  <a:lnTo>
                    <a:pt x="106" y="409"/>
                  </a:lnTo>
                  <a:lnTo>
                    <a:pt x="109" y="409"/>
                  </a:lnTo>
                  <a:lnTo>
                    <a:pt x="115" y="408"/>
                  </a:lnTo>
                  <a:lnTo>
                    <a:pt x="116" y="407"/>
                  </a:lnTo>
                  <a:lnTo>
                    <a:pt x="116" y="405"/>
                  </a:lnTo>
                  <a:lnTo>
                    <a:pt x="116" y="404"/>
                  </a:lnTo>
                  <a:lnTo>
                    <a:pt x="117" y="404"/>
                  </a:lnTo>
                  <a:lnTo>
                    <a:pt x="119" y="403"/>
                  </a:lnTo>
                  <a:lnTo>
                    <a:pt x="119" y="404"/>
                  </a:lnTo>
                  <a:lnTo>
                    <a:pt x="119" y="407"/>
                  </a:lnTo>
                  <a:lnTo>
                    <a:pt x="120" y="407"/>
                  </a:lnTo>
                  <a:lnTo>
                    <a:pt x="121" y="404"/>
                  </a:lnTo>
                  <a:lnTo>
                    <a:pt x="122" y="402"/>
                  </a:lnTo>
                  <a:lnTo>
                    <a:pt x="123" y="402"/>
                  </a:lnTo>
                  <a:lnTo>
                    <a:pt x="133" y="399"/>
                  </a:lnTo>
                  <a:lnTo>
                    <a:pt x="134" y="399"/>
                  </a:lnTo>
                  <a:lnTo>
                    <a:pt x="134" y="400"/>
                  </a:lnTo>
                  <a:lnTo>
                    <a:pt x="134" y="401"/>
                  </a:lnTo>
                  <a:lnTo>
                    <a:pt x="134" y="402"/>
                  </a:lnTo>
                  <a:lnTo>
                    <a:pt x="134" y="403"/>
                  </a:lnTo>
                  <a:lnTo>
                    <a:pt x="133" y="404"/>
                  </a:lnTo>
                  <a:lnTo>
                    <a:pt x="135" y="403"/>
                  </a:lnTo>
                  <a:lnTo>
                    <a:pt x="136" y="400"/>
                  </a:lnTo>
                  <a:lnTo>
                    <a:pt x="136" y="398"/>
                  </a:lnTo>
                  <a:lnTo>
                    <a:pt x="136" y="399"/>
                  </a:lnTo>
                  <a:lnTo>
                    <a:pt x="137" y="399"/>
                  </a:lnTo>
                  <a:lnTo>
                    <a:pt x="138" y="399"/>
                  </a:lnTo>
                  <a:lnTo>
                    <a:pt x="140" y="398"/>
                  </a:lnTo>
                  <a:lnTo>
                    <a:pt x="147" y="396"/>
                  </a:lnTo>
                  <a:lnTo>
                    <a:pt x="149" y="396"/>
                  </a:lnTo>
                  <a:lnTo>
                    <a:pt x="149" y="395"/>
                  </a:lnTo>
                  <a:lnTo>
                    <a:pt x="150" y="391"/>
                  </a:lnTo>
                  <a:lnTo>
                    <a:pt x="150" y="390"/>
                  </a:lnTo>
                  <a:lnTo>
                    <a:pt x="151" y="393"/>
                  </a:lnTo>
                  <a:lnTo>
                    <a:pt x="151" y="394"/>
                  </a:lnTo>
                  <a:lnTo>
                    <a:pt x="152" y="394"/>
                  </a:lnTo>
                  <a:lnTo>
                    <a:pt x="152" y="395"/>
                  </a:lnTo>
                  <a:lnTo>
                    <a:pt x="153" y="395"/>
                  </a:lnTo>
                  <a:lnTo>
                    <a:pt x="152" y="394"/>
                  </a:lnTo>
                  <a:lnTo>
                    <a:pt x="152" y="391"/>
                  </a:lnTo>
                  <a:lnTo>
                    <a:pt x="153" y="391"/>
                  </a:lnTo>
                  <a:lnTo>
                    <a:pt x="154" y="389"/>
                  </a:lnTo>
                  <a:lnTo>
                    <a:pt x="154" y="388"/>
                  </a:lnTo>
                  <a:lnTo>
                    <a:pt x="154" y="387"/>
                  </a:lnTo>
                  <a:lnTo>
                    <a:pt x="153" y="387"/>
                  </a:lnTo>
                  <a:lnTo>
                    <a:pt x="152" y="387"/>
                  </a:lnTo>
                  <a:lnTo>
                    <a:pt x="150" y="388"/>
                  </a:lnTo>
                  <a:lnTo>
                    <a:pt x="151" y="387"/>
                  </a:lnTo>
                  <a:lnTo>
                    <a:pt x="156" y="383"/>
                  </a:lnTo>
                  <a:lnTo>
                    <a:pt x="162" y="380"/>
                  </a:lnTo>
                  <a:lnTo>
                    <a:pt x="164" y="380"/>
                  </a:lnTo>
                  <a:lnTo>
                    <a:pt x="166" y="380"/>
                  </a:lnTo>
                  <a:lnTo>
                    <a:pt x="168" y="381"/>
                  </a:lnTo>
                  <a:lnTo>
                    <a:pt x="168" y="380"/>
                  </a:lnTo>
                  <a:lnTo>
                    <a:pt x="167" y="377"/>
                  </a:lnTo>
                  <a:lnTo>
                    <a:pt x="168" y="377"/>
                  </a:lnTo>
                  <a:lnTo>
                    <a:pt x="172" y="377"/>
                  </a:lnTo>
                  <a:lnTo>
                    <a:pt x="175" y="376"/>
                  </a:lnTo>
                  <a:lnTo>
                    <a:pt x="177" y="375"/>
                  </a:lnTo>
                  <a:lnTo>
                    <a:pt x="179" y="373"/>
                  </a:lnTo>
                  <a:lnTo>
                    <a:pt x="179" y="374"/>
                  </a:lnTo>
                  <a:lnTo>
                    <a:pt x="180" y="373"/>
                  </a:lnTo>
                  <a:lnTo>
                    <a:pt x="180" y="372"/>
                  </a:lnTo>
                  <a:lnTo>
                    <a:pt x="181" y="372"/>
                  </a:lnTo>
                  <a:lnTo>
                    <a:pt x="182" y="372"/>
                  </a:lnTo>
                  <a:lnTo>
                    <a:pt x="182" y="371"/>
                  </a:lnTo>
                  <a:lnTo>
                    <a:pt x="182" y="370"/>
                  </a:lnTo>
                  <a:lnTo>
                    <a:pt x="182" y="369"/>
                  </a:lnTo>
                  <a:lnTo>
                    <a:pt x="184" y="368"/>
                  </a:lnTo>
                  <a:lnTo>
                    <a:pt x="185" y="366"/>
                  </a:lnTo>
                  <a:lnTo>
                    <a:pt x="183" y="366"/>
                  </a:lnTo>
                  <a:lnTo>
                    <a:pt x="183" y="365"/>
                  </a:lnTo>
                  <a:lnTo>
                    <a:pt x="184" y="363"/>
                  </a:lnTo>
                  <a:lnTo>
                    <a:pt x="191" y="360"/>
                  </a:lnTo>
                  <a:lnTo>
                    <a:pt x="194" y="359"/>
                  </a:lnTo>
                  <a:lnTo>
                    <a:pt x="197" y="357"/>
                  </a:lnTo>
                  <a:lnTo>
                    <a:pt x="198" y="355"/>
                  </a:lnTo>
                  <a:lnTo>
                    <a:pt x="198" y="354"/>
                  </a:lnTo>
                  <a:lnTo>
                    <a:pt x="199" y="354"/>
                  </a:lnTo>
                  <a:lnTo>
                    <a:pt x="201" y="355"/>
                  </a:lnTo>
                  <a:lnTo>
                    <a:pt x="203" y="354"/>
                  </a:lnTo>
                  <a:lnTo>
                    <a:pt x="204" y="353"/>
                  </a:lnTo>
                  <a:lnTo>
                    <a:pt x="206" y="352"/>
                  </a:lnTo>
                  <a:lnTo>
                    <a:pt x="207" y="351"/>
                  </a:lnTo>
                  <a:lnTo>
                    <a:pt x="207" y="349"/>
                  </a:lnTo>
                  <a:lnTo>
                    <a:pt x="208" y="348"/>
                  </a:lnTo>
                  <a:lnTo>
                    <a:pt x="210" y="347"/>
                  </a:lnTo>
                  <a:lnTo>
                    <a:pt x="215" y="345"/>
                  </a:lnTo>
                  <a:lnTo>
                    <a:pt x="217" y="344"/>
                  </a:lnTo>
                  <a:lnTo>
                    <a:pt x="218" y="345"/>
                  </a:lnTo>
                  <a:lnTo>
                    <a:pt x="218" y="346"/>
                  </a:lnTo>
                  <a:lnTo>
                    <a:pt x="219" y="345"/>
                  </a:lnTo>
                  <a:lnTo>
                    <a:pt x="220" y="344"/>
                  </a:lnTo>
                  <a:lnTo>
                    <a:pt x="221" y="344"/>
                  </a:lnTo>
                  <a:lnTo>
                    <a:pt x="221" y="343"/>
                  </a:lnTo>
                  <a:lnTo>
                    <a:pt x="221" y="342"/>
                  </a:lnTo>
                  <a:lnTo>
                    <a:pt x="222" y="342"/>
                  </a:lnTo>
                  <a:lnTo>
                    <a:pt x="221" y="342"/>
                  </a:lnTo>
                  <a:lnTo>
                    <a:pt x="220" y="342"/>
                  </a:lnTo>
                  <a:lnTo>
                    <a:pt x="220" y="341"/>
                  </a:lnTo>
                  <a:lnTo>
                    <a:pt x="223" y="340"/>
                  </a:lnTo>
                  <a:lnTo>
                    <a:pt x="223" y="338"/>
                  </a:lnTo>
                  <a:lnTo>
                    <a:pt x="224" y="337"/>
                  </a:lnTo>
                  <a:lnTo>
                    <a:pt x="225" y="337"/>
                  </a:lnTo>
                  <a:lnTo>
                    <a:pt x="225" y="335"/>
                  </a:lnTo>
                  <a:lnTo>
                    <a:pt x="226" y="334"/>
                  </a:lnTo>
                  <a:lnTo>
                    <a:pt x="229" y="333"/>
                  </a:lnTo>
                  <a:lnTo>
                    <a:pt x="233" y="332"/>
                  </a:lnTo>
                  <a:lnTo>
                    <a:pt x="234" y="330"/>
                  </a:lnTo>
                  <a:lnTo>
                    <a:pt x="235" y="328"/>
                  </a:lnTo>
                  <a:lnTo>
                    <a:pt x="234" y="327"/>
                  </a:lnTo>
                  <a:lnTo>
                    <a:pt x="229" y="325"/>
                  </a:lnTo>
                  <a:lnTo>
                    <a:pt x="229" y="324"/>
                  </a:lnTo>
                  <a:lnTo>
                    <a:pt x="227" y="324"/>
                  </a:lnTo>
                  <a:lnTo>
                    <a:pt x="222" y="324"/>
                  </a:lnTo>
                  <a:lnTo>
                    <a:pt x="221" y="324"/>
                  </a:lnTo>
                  <a:lnTo>
                    <a:pt x="221" y="323"/>
                  </a:lnTo>
                  <a:lnTo>
                    <a:pt x="220" y="321"/>
                  </a:lnTo>
                  <a:lnTo>
                    <a:pt x="221" y="321"/>
                  </a:lnTo>
                  <a:lnTo>
                    <a:pt x="222" y="320"/>
                  </a:lnTo>
                  <a:lnTo>
                    <a:pt x="222" y="319"/>
                  </a:lnTo>
                  <a:lnTo>
                    <a:pt x="222" y="318"/>
                  </a:lnTo>
                  <a:lnTo>
                    <a:pt x="224" y="317"/>
                  </a:lnTo>
                  <a:lnTo>
                    <a:pt x="223" y="317"/>
                  </a:lnTo>
                  <a:lnTo>
                    <a:pt x="222" y="316"/>
                  </a:lnTo>
                  <a:lnTo>
                    <a:pt x="224" y="316"/>
                  </a:lnTo>
                  <a:lnTo>
                    <a:pt x="227" y="315"/>
                  </a:lnTo>
                  <a:lnTo>
                    <a:pt x="228" y="314"/>
                  </a:lnTo>
                  <a:lnTo>
                    <a:pt x="227" y="313"/>
                  </a:lnTo>
                  <a:lnTo>
                    <a:pt x="228" y="312"/>
                  </a:lnTo>
                  <a:lnTo>
                    <a:pt x="231" y="312"/>
                  </a:lnTo>
                  <a:lnTo>
                    <a:pt x="231" y="311"/>
                  </a:lnTo>
                  <a:lnTo>
                    <a:pt x="229" y="310"/>
                  </a:lnTo>
                  <a:lnTo>
                    <a:pt x="231" y="310"/>
                  </a:lnTo>
                  <a:lnTo>
                    <a:pt x="233" y="307"/>
                  </a:lnTo>
                  <a:lnTo>
                    <a:pt x="234" y="307"/>
                  </a:lnTo>
                  <a:lnTo>
                    <a:pt x="234" y="310"/>
                  </a:lnTo>
                  <a:lnTo>
                    <a:pt x="235" y="310"/>
                  </a:lnTo>
                  <a:lnTo>
                    <a:pt x="239" y="307"/>
                  </a:lnTo>
                  <a:lnTo>
                    <a:pt x="240" y="306"/>
                  </a:lnTo>
                  <a:lnTo>
                    <a:pt x="239" y="305"/>
                  </a:lnTo>
                  <a:lnTo>
                    <a:pt x="236" y="305"/>
                  </a:lnTo>
                  <a:lnTo>
                    <a:pt x="238" y="304"/>
                  </a:lnTo>
                  <a:lnTo>
                    <a:pt x="242" y="303"/>
                  </a:lnTo>
                  <a:lnTo>
                    <a:pt x="246" y="302"/>
                  </a:lnTo>
                  <a:lnTo>
                    <a:pt x="247" y="301"/>
                  </a:lnTo>
                  <a:lnTo>
                    <a:pt x="246" y="299"/>
                  </a:lnTo>
                  <a:lnTo>
                    <a:pt x="245" y="298"/>
                  </a:lnTo>
                  <a:lnTo>
                    <a:pt x="242" y="297"/>
                  </a:lnTo>
                  <a:lnTo>
                    <a:pt x="240" y="295"/>
                  </a:lnTo>
                  <a:lnTo>
                    <a:pt x="239" y="295"/>
                  </a:lnTo>
                  <a:lnTo>
                    <a:pt x="243" y="293"/>
                  </a:lnTo>
                  <a:lnTo>
                    <a:pt x="252" y="292"/>
                  </a:lnTo>
                  <a:lnTo>
                    <a:pt x="252" y="291"/>
                  </a:lnTo>
                  <a:lnTo>
                    <a:pt x="251" y="290"/>
                  </a:lnTo>
                  <a:lnTo>
                    <a:pt x="253" y="288"/>
                  </a:lnTo>
                  <a:lnTo>
                    <a:pt x="255" y="287"/>
                  </a:lnTo>
                  <a:lnTo>
                    <a:pt x="256" y="285"/>
                  </a:lnTo>
                  <a:lnTo>
                    <a:pt x="259" y="284"/>
                  </a:lnTo>
                  <a:lnTo>
                    <a:pt x="260" y="284"/>
                  </a:lnTo>
                  <a:lnTo>
                    <a:pt x="260" y="283"/>
                  </a:lnTo>
                  <a:lnTo>
                    <a:pt x="260" y="280"/>
                  </a:lnTo>
                  <a:lnTo>
                    <a:pt x="263" y="278"/>
                  </a:lnTo>
                  <a:lnTo>
                    <a:pt x="267" y="276"/>
                  </a:lnTo>
                  <a:lnTo>
                    <a:pt x="270" y="275"/>
                  </a:lnTo>
                  <a:lnTo>
                    <a:pt x="273" y="273"/>
                  </a:lnTo>
                  <a:lnTo>
                    <a:pt x="275" y="272"/>
                  </a:lnTo>
                  <a:lnTo>
                    <a:pt x="277" y="271"/>
                  </a:lnTo>
                  <a:lnTo>
                    <a:pt x="278" y="270"/>
                  </a:lnTo>
                  <a:lnTo>
                    <a:pt x="280" y="269"/>
                  </a:lnTo>
                  <a:lnTo>
                    <a:pt x="283" y="269"/>
                  </a:lnTo>
                  <a:lnTo>
                    <a:pt x="288" y="269"/>
                  </a:lnTo>
                  <a:lnTo>
                    <a:pt x="292" y="268"/>
                  </a:lnTo>
                  <a:lnTo>
                    <a:pt x="295" y="265"/>
                  </a:lnTo>
                  <a:lnTo>
                    <a:pt x="298" y="265"/>
                  </a:lnTo>
                  <a:lnTo>
                    <a:pt x="300" y="265"/>
                  </a:lnTo>
                  <a:lnTo>
                    <a:pt x="297" y="266"/>
                  </a:lnTo>
                  <a:lnTo>
                    <a:pt x="293" y="269"/>
                  </a:lnTo>
                  <a:lnTo>
                    <a:pt x="291" y="271"/>
                  </a:lnTo>
                  <a:lnTo>
                    <a:pt x="289" y="273"/>
                  </a:lnTo>
                  <a:lnTo>
                    <a:pt x="288" y="274"/>
                  </a:lnTo>
                  <a:lnTo>
                    <a:pt x="289" y="275"/>
                  </a:lnTo>
                  <a:lnTo>
                    <a:pt x="298" y="279"/>
                  </a:lnTo>
                  <a:lnTo>
                    <a:pt x="300" y="280"/>
                  </a:lnTo>
                  <a:lnTo>
                    <a:pt x="297" y="279"/>
                  </a:lnTo>
                  <a:lnTo>
                    <a:pt x="293" y="278"/>
                  </a:lnTo>
                  <a:lnTo>
                    <a:pt x="290" y="279"/>
                  </a:lnTo>
                  <a:lnTo>
                    <a:pt x="287" y="279"/>
                  </a:lnTo>
                  <a:lnTo>
                    <a:pt x="283" y="279"/>
                  </a:lnTo>
                  <a:lnTo>
                    <a:pt x="279" y="278"/>
                  </a:lnTo>
                  <a:lnTo>
                    <a:pt x="278" y="278"/>
                  </a:lnTo>
                  <a:lnTo>
                    <a:pt x="277" y="279"/>
                  </a:lnTo>
                  <a:lnTo>
                    <a:pt x="274" y="282"/>
                  </a:lnTo>
                  <a:lnTo>
                    <a:pt x="272" y="283"/>
                  </a:lnTo>
                  <a:lnTo>
                    <a:pt x="267" y="284"/>
                  </a:lnTo>
                  <a:lnTo>
                    <a:pt x="265" y="285"/>
                  </a:lnTo>
                  <a:lnTo>
                    <a:pt x="266" y="286"/>
                  </a:lnTo>
                  <a:lnTo>
                    <a:pt x="267" y="288"/>
                  </a:lnTo>
                  <a:lnTo>
                    <a:pt x="268" y="289"/>
                  </a:lnTo>
                  <a:lnTo>
                    <a:pt x="267" y="292"/>
                  </a:lnTo>
                  <a:lnTo>
                    <a:pt x="266" y="292"/>
                  </a:lnTo>
                  <a:lnTo>
                    <a:pt x="266" y="293"/>
                  </a:lnTo>
                  <a:lnTo>
                    <a:pt x="265" y="297"/>
                  </a:lnTo>
                  <a:lnTo>
                    <a:pt x="263" y="299"/>
                  </a:lnTo>
                  <a:lnTo>
                    <a:pt x="261" y="301"/>
                  </a:lnTo>
                  <a:lnTo>
                    <a:pt x="260" y="304"/>
                  </a:lnTo>
                  <a:lnTo>
                    <a:pt x="259" y="307"/>
                  </a:lnTo>
                  <a:lnTo>
                    <a:pt x="259" y="309"/>
                  </a:lnTo>
                  <a:lnTo>
                    <a:pt x="261" y="310"/>
                  </a:lnTo>
                  <a:lnTo>
                    <a:pt x="264" y="311"/>
                  </a:lnTo>
                  <a:lnTo>
                    <a:pt x="265" y="311"/>
                  </a:lnTo>
                  <a:lnTo>
                    <a:pt x="267" y="310"/>
                  </a:lnTo>
                  <a:lnTo>
                    <a:pt x="269" y="307"/>
                  </a:lnTo>
                  <a:lnTo>
                    <a:pt x="270" y="307"/>
                  </a:lnTo>
                  <a:lnTo>
                    <a:pt x="272" y="307"/>
                  </a:lnTo>
                  <a:lnTo>
                    <a:pt x="270" y="309"/>
                  </a:lnTo>
                  <a:lnTo>
                    <a:pt x="269" y="311"/>
                  </a:lnTo>
                  <a:lnTo>
                    <a:pt x="268" y="312"/>
                  </a:lnTo>
                  <a:lnTo>
                    <a:pt x="266" y="312"/>
                  </a:lnTo>
                  <a:lnTo>
                    <a:pt x="266" y="313"/>
                  </a:lnTo>
                  <a:lnTo>
                    <a:pt x="266" y="315"/>
                  </a:lnTo>
                  <a:lnTo>
                    <a:pt x="265" y="315"/>
                  </a:lnTo>
                  <a:lnTo>
                    <a:pt x="263" y="315"/>
                  </a:lnTo>
                  <a:lnTo>
                    <a:pt x="262" y="315"/>
                  </a:lnTo>
                  <a:lnTo>
                    <a:pt x="259" y="316"/>
                  </a:lnTo>
                  <a:lnTo>
                    <a:pt x="259" y="317"/>
                  </a:lnTo>
                  <a:lnTo>
                    <a:pt x="256" y="318"/>
                  </a:lnTo>
                  <a:lnTo>
                    <a:pt x="258" y="319"/>
                  </a:lnTo>
                  <a:lnTo>
                    <a:pt x="260" y="321"/>
                  </a:lnTo>
                  <a:lnTo>
                    <a:pt x="262" y="321"/>
                  </a:lnTo>
                  <a:lnTo>
                    <a:pt x="265" y="320"/>
                  </a:lnTo>
                  <a:lnTo>
                    <a:pt x="269" y="318"/>
                  </a:lnTo>
                  <a:lnTo>
                    <a:pt x="272" y="318"/>
                  </a:lnTo>
                  <a:lnTo>
                    <a:pt x="277" y="315"/>
                  </a:lnTo>
                  <a:lnTo>
                    <a:pt x="278" y="315"/>
                  </a:lnTo>
                  <a:lnTo>
                    <a:pt x="278" y="314"/>
                  </a:lnTo>
                  <a:lnTo>
                    <a:pt x="278" y="313"/>
                  </a:lnTo>
                  <a:lnTo>
                    <a:pt x="279" y="312"/>
                  </a:lnTo>
                  <a:lnTo>
                    <a:pt x="280" y="313"/>
                  </a:lnTo>
                  <a:lnTo>
                    <a:pt x="280" y="314"/>
                  </a:lnTo>
                  <a:lnTo>
                    <a:pt x="281" y="314"/>
                  </a:lnTo>
                  <a:lnTo>
                    <a:pt x="283" y="310"/>
                  </a:lnTo>
                  <a:lnTo>
                    <a:pt x="284" y="309"/>
                  </a:lnTo>
                  <a:lnTo>
                    <a:pt x="282" y="313"/>
                  </a:lnTo>
                  <a:lnTo>
                    <a:pt x="282" y="314"/>
                  </a:lnTo>
                  <a:lnTo>
                    <a:pt x="286" y="312"/>
                  </a:lnTo>
                  <a:lnTo>
                    <a:pt x="287" y="310"/>
                  </a:lnTo>
                  <a:lnTo>
                    <a:pt x="287" y="309"/>
                  </a:lnTo>
                  <a:lnTo>
                    <a:pt x="289" y="309"/>
                  </a:lnTo>
                  <a:lnTo>
                    <a:pt x="288" y="307"/>
                  </a:lnTo>
                  <a:lnTo>
                    <a:pt x="290" y="307"/>
                  </a:lnTo>
                  <a:lnTo>
                    <a:pt x="292" y="310"/>
                  </a:lnTo>
                  <a:lnTo>
                    <a:pt x="292" y="309"/>
                  </a:lnTo>
                  <a:lnTo>
                    <a:pt x="291" y="306"/>
                  </a:lnTo>
                  <a:lnTo>
                    <a:pt x="291" y="305"/>
                  </a:lnTo>
                  <a:lnTo>
                    <a:pt x="292" y="305"/>
                  </a:lnTo>
                  <a:lnTo>
                    <a:pt x="292" y="304"/>
                  </a:lnTo>
                  <a:lnTo>
                    <a:pt x="293" y="303"/>
                  </a:lnTo>
                  <a:lnTo>
                    <a:pt x="293" y="304"/>
                  </a:lnTo>
                  <a:lnTo>
                    <a:pt x="294" y="309"/>
                  </a:lnTo>
                  <a:lnTo>
                    <a:pt x="295" y="309"/>
                  </a:lnTo>
                  <a:lnTo>
                    <a:pt x="294" y="306"/>
                  </a:lnTo>
                  <a:lnTo>
                    <a:pt x="295" y="304"/>
                  </a:lnTo>
                  <a:lnTo>
                    <a:pt x="296" y="303"/>
                  </a:lnTo>
                  <a:lnTo>
                    <a:pt x="297" y="301"/>
                  </a:lnTo>
                  <a:lnTo>
                    <a:pt x="297" y="300"/>
                  </a:lnTo>
                  <a:lnTo>
                    <a:pt x="298" y="301"/>
                  </a:lnTo>
                  <a:lnTo>
                    <a:pt x="300" y="304"/>
                  </a:lnTo>
                  <a:lnTo>
                    <a:pt x="301" y="303"/>
                  </a:lnTo>
                  <a:lnTo>
                    <a:pt x="301" y="301"/>
                  </a:lnTo>
                  <a:lnTo>
                    <a:pt x="303" y="301"/>
                  </a:lnTo>
                  <a:lnTo>
                    <a:pt x="304" y="301"/>
                  </a:lnTo>
                  <a:lnTo>
                    <a:pt x="305" y="302"/>
                  </a:lnTo>
                  <a:lnTo>
                    <a:pt x="306" y="303"/>
                  </a:lnTo>
                  <a:lnTo>
                    <a:pt x="307" y="304"/>
                  </a:lnTo>
                  <a:lnTo>
                    <a:pt x="310" y="303"/>
                  </a:lnTo>
                  <a:lnTo>
                    <a:pt x="314" y="301"/>
                  </a:lnTo>
                  <a:lnTo>
                    <a:pt x="314" y="300"/>
                  </a:lnTo>
                  <a:lnTo>
                    <a:pt x="315" y="299"/>
                  </a:lnTo>
                  <a:lnTo>
                    <a:pt x="316" y="298"/>
                  </a:lnTo>
                  <a:lnTo>
                    <a:pt x="317" y="298"/>
                  </a:lnTo>
                  <a:lnTo>
                    <a:pt x="318" y="297"/>
                  </a:lnTo>
                  <a:lnTo>
                    <a:pt x="317" y="297"/>
                  </a:lnTo>
                  <a:lnTo>
                    <a:pt x="314" y="296"/>
                  </a:lnTo>
                  <a:lnTo>
                    <a:pt x="315" y="295"/>
                  </a:lnTo>
                  <a:lnTo>
                    <a:pt x="317" y="293"/>
                  </a:lnTo>
                  <a:lnTo>
                    <a:pt x="317" y="292"/>
                  </a:lnTo>
                  <a:lnTo>
                    <a:pt x="318" y="292"/>
                  </a:lnTo>
                  <a:lnTo>
                    <a:pt x="320" y="291"/>
                  </a:lnTo>
                  <a:lnTo>
                    <a:pt x="321" y="291"/>
                  </a:lnTo>
                  <a:lnTo>
                    <a:pt x="321" y="290"/>
                  </a:lnTo>
                  <a:lnTo>
                    <a:pt x="320" y="288"/>
                  </a:lnTo>
                  <a:lnTo>
                    <a:pt x="319" y="287"/>
                  </a:lnTo>
                  <a:lnTo>
                    <a:pt x="318" y="288"/>
                  </a:lnTo>
                  <a:lnTo>
                    <a:pt x="317" y="290"/>
                  </a:lnTo>
                  <a:lnTo>
                    <a:pt x="316" y="291"/>
                  </a:lnTo>
                  <a:lnTo>
                    <a:pt x="315" y="291"/>
                  </a:lnTo>
                  <a:lnTo>
                    <a:pt x="312" y="290"/>
                  </a:lnTo>
                  <a:lnTo>
                    <a:pt x="310" y="290"/>
                  </a:lnTo>
                  <a:lnTo>
                    <a:pt x="309" y="290"/>
                  </a:lnTo>
                  <a:lnTo>
                    <a:pt x="310" y="289"/>
                  </a:lnTo>
                  <a:lnTo>
                    <a:pt x="312" y="288"/>
                  </a:lnTo>
                  <a:lnTo>
                    <a:pt x="315" y="288"/>
                  </a:lnTo>
                  <a:lnTo>
                    <a:pt x="317" y="287"/>
                  </a:lnTo>
                  <a:lnTo>
                    <a:pt x="317" y="285"/>
                  </a:lnTo>
                  <a:lnTo>
                    <a:pt x="317" y="284"/>
                  </a:lnTo>
                  <a:lnTo>
                    <a:pt x="316" y="285"/>
                  </a:lnTo>
                  <a:lnTo>
                    <a:pt x="314" y="286"/>
                  </a:lnTo>
                  <a:lnTo>
                    <a:pt x="314" y="285"/>
                  </a:lnTo>
                  <a:lnTo>
                    <a:pt x="314" y="283"/>
                  </a:lnTo>
                  <a:lnTo>
                    <a:pt x="312" y="284"/>
                  </a:lnTo>
                  <a:lnTo>
                    <a:pt x="310" y="285"/>
                  </a:lnTo>
                  <a:lnTo>
                    <a:pt x="309" y="285"/>
                  </a:lnTo>
                  <a:lnTo>
                    <a:pt x="310" y="284"/>
                  </a:lnTo>
                  <a:lnTo>
                    <a:pt x="312" y="283"/>
                  </a:lnTo>
                  <a:lnTo>
                    <a:pt x="310" y="283"/>
                  </a:lnTo>
                  <a:lnTo>
                    <a:pt x="314" y="282"/>
                  </a:lnTo>
                  <a:lnTo>
                    <a:pt x="316" y="280"/>
                  </a:lnTo>
                  <a:lnTo>
                    <a:pt x="316" y="279"/>
                  </a:lnTo>
                  <a:lnTo>
                    <a:pt x="315" y="278"/>
                  </a:lnTo>
                  <a:lnTo>
                    <a:pt x="316" y="278"/>
                  </a:lnTo>
                  <a:lnTo>
                    <a:pt x="318" y="277"/>
                  </a:lnTo>
                  <a:lnTo>
                    <a:pt x="318" y="276"/>
                  </a:lnTo>
                  <a:lnTo>
                    <a:pt x="316" y="276"/>
                  </a:lnTo>
                  <a:lnTo>
                    <a:pt x="315" y="277"/>
                  </a:lnTo>
                  <a:lnTo>
                    <a:pt x="314" y="277"/>
                  </a:lnTo>
                  <a:lnTo>
                    <a:pt x="315" y="276"/>
                  </a:lnTo>
                  <a:lnTo>
                    <a:pt x="317" y="275"/>
                  </a:lnTo>
                  <a:lnTo>
                    <a:pt x="319" y="274"/>
                  </a:lnTo>
                  <a:lnTo>
                    <a:pt x="321" y="274"/>
                  </a:lnTo>
                  <a:lnTo>
                    <a:pt x="323" y="273"/>
                  </a:lnTo>
                  <a:lnTo>
                    <a:pt x="324" y="272"/>
                  </a:lnTo>
                  <a:lnTo>
                    <a:pt x="320" y="277"/>
                  </a:lnTo>
                  <a:lnTo>
                    <a:pt x="319" y="278"/>
                  </a:lnTo>
                  <a:lnTo>
                    <a:pt x="320" y="279"/>
                  </a:lnTo>
                  <a:lnTo>
                    <a:pt x="321" y="280"/>
                  </a:lnTo>
                  <a:lnTo>
                    <a:pt x="322" y="280"/>
                  </a:lnTo>
                  <a:lnTo>
                    <a:pt x="323" y="280"/>
                  </a:lnTo>
                  <a:lnTo>
                    <a:pt x="324" y="279"/>
                  </a:lnTo>
                  <a:lnTo>
                    <a:pt x="325" y="279"/>
                  </a:lnTo>
                  <a:lnTo>
                    <a:pt x="326" y="278"/>
                  </a:lnTo>
                  <a:lnTo>
                    <a:pt x="325" y="277"/>
                  </a:lnTo>
                  <a:lnTo>
                    <a:pt x="326" y="277"/>
                  </a:lnTo>
                  <a:lnTo>
                    <a:pt x="326" y="276"/>
                  </a:lnTo>
                  <a:lnTo>
                    <a:pt x="328" y="275"/>
                  </a:lnTo>
                  <a:lnTo>
                    <a:pt x="328" y="274"/>
                  </a:lnTo>
                  <a:lnTo>
                    <a:pt x="328" y="275"/>
                  </a:lnTo>
                  <a:lnTo>
                    <a:pt x="328" y="278"/>
                  </a:lnTo>
                  <a:lnTo>
                    <a:pt x="328" y="279"/>
                  </a:lnTo>
                  <a:lnTo>
                    <a:pt x="328" y="278"/>
                  </a:lnTo>
                  <a:lnTo>
                    <a:pt x="329" y="277"/>
                  </a:lnTo>
                  <a:lnTo>
                    <a:pt x="329" y="278"/>
                  </a:lnTo>
                  <a:lnTo>
                    <a:pt x="330" y="279"/>
                  </a:lnTo>
                  <a:lnTo>
                    <a:pt x="331" y="278"/>
                  </a:lnTo>
                  <a:lnTo>
                    <a:pt x="333" y="277"/>
                  </a:lnTo>
                  <a:lnTo>
                    <a:pt x="336" y="277"/>
                  </a:lnTo>
                  <a:lnTo>
                    <a:pt x="338" y="277"/>
                  </a:lnTo>
                  <a:lnTo>
                    <a:pt x="340" y="276"/>
                  </a:lnTo>
                  <a:lnTo>
                    <a:pt x="344" y="275"/>
                  </a:lnTo>
                  <a:lnTo>
                    <a:pt x="346" y="274"/>
                  </a:lnTo>
                  <a:lnTo>
                    <a:pt x="347" y="275"/>
                  </a:lnTo>
                  <a:lnTo>
                    <a:pt x="345" y="275"/>
                  </a:lnTo>
                  <a:lnTo>
                    <a:pt x="343" y="276"/>
                  </a:lnTo>
                  <a:lnTo>
                    <a:pt x="343" y="277"/>
                  </a:lnTo>
                  <a:lnTo>
                    <a:pt x="342" y="277"/>
                  </a:lnTo>
                  <a:lnTo>
                    <a:pt x="342" y="278"/>
                  </a:lnTo>
                  <a:lnTo>
                    <a:pt x="340" y="278"/>
                  </a:lnTo>
                  <a:lnTo>
                    <a:pt x="340" y="279"/>
                  </a:lnTo>
                  <a:lnTo>
                    <a:pt x="342" y="282"/>
                  </a:lnTo>
                  <a:lnTo>
                    <a:pt x="344" y="282"/>
                  </a:lnTo>
                  <a:lnTo>
                    <a:pt x="347" y="282"/>
                  </a:lnTo>
                  <a:lnTo>
                    <a:pt x="348" y="282"/>
                  </a:lnTo>
                  <a:lnTo>
                    <a:pt x="347" y="283"/>
                  </a:lnTo>
                  <a:lnTo>
                    <a:pt x="344" y="284"/>
                  </a:lnTo>
                  <a:lnTo>
                    <a:pt x="343" y="284"/>
                  </a:lnTo>
                  <a:lnTo>
                    <a:pt x="342" y="284"/>
                  </a:lnTo>
                  <a:lnTo>
                    <a:pt x="342" y="285"/>
                  </a:lnTo>
                  <a:lnTo>
                    <a:pt x="344" y="285"/>
                  </a:lnTo>
                  <a:lnTo>
                    <a:pt x="347" y="284"/>
                  </a:lnTo>
                  <a:lnTo>
                    <a:pt x="350" y="284"/>
                  </a:lnTo>
                  <a:lnTo>
                    <a:pt x="351" y="284"/>
                  </a:lnTo>
                  <a:lnTo>
                    <a:pt x="350" y="285"/>
                  </a:lnTo>
                  <a:lnTo>
                    <a:pt x="348" y="286"/>
                  </a:lnTo>
                  <a:lnTo>
                    <a:pt x="349" y="286"/>
                  </a:lnTo>
                  <a:lnTo>
                    <a:pt x="352" y="285"/>
                  </a:lnTo>
                  <a:lnTo>
                    <a:pt x="354" y="285"/>
                  </a:lnTo>
                  <a:lnTo>
                    <a:pt x="357" y="286"/>
                  </a:lnTo>
                  <a:lnTo>
                    <a:pt x="358" y="286"/>
                  </a:lnTo>
                  <a:lnTo>
                    <a:pt x="358" y="287"/>
                  </a:lnTo>
                  <a:lnTo>
                    <a:pt x="356" y="288"/>
                  </a:lnTo>
                  <a:lnTo>
                    <a:pt x="353" y="290"/>
                  </a:lnTo>
                  <a:lnTo>
                    <a:pt x="356" y="290"/>
                  </a:lnTo>
                  <a:lnTo>
                    <a:pt x="365" y="291"/>
                  </a:lnTo>
                  <a:lnTo>
                    <a:pt x="368" y="289"/>
                  </a:lnTo>
                  <a:lnTo>
                    <a:pt x="372" y="285"/>
                  </a:lnTo>
                  <a:lnTo>
                    <a:pt x="373" y="285"/>
                  </a:lnTo>
                  <a:lnTo>
                    <a:pt x="373" y="286"/>
                  </a:lnTo>
                  <a:lnTo>
                    <a:pt x="371" y="288"/>
                  </a:lnTo>
                  <a:lnTo>
                    <a:pt x="371" y="290"/>
                  </a:lnTo>
                  <a:lnTo>
                    <a:pt x="371" y="292"/>
                  </a:lnTo>
                  <a:lnTo>
                    <a:pt x="370" y="292"/>
                  </a:lnTo>
                  <a:lnTo>
                    <a:pt x="370" y="293"/>
                  </a:lnTo>
                  <a:lnTo>
                    <a:pt x="370" y="295"/>
                  </a:lnTo>
                  <a:lnTo>
                    <a:pt x="371" y="296"/>
                  </a:lnTo>
                  <a:lnTo>
                    <a:pt x="382" y="300"/>
                  </a:lnTo>
                  <a:lnTo>
                    <a:pt x="385" y="301"/>
                  </a:lnTo>
                  <a:lnTo>
                    <a:pt x="405" y="300"/>
                  </a:lnTo>
                  <a:lnTo>
                    <a:pt x="413" y="301"/>
                  </a:lnTo>
                  <a:lnTo>
                    <a:pt x="420" y="302"/>
                  </a:lnTo>
                  <a:lnTo>
                    <a:pt x="421" y="303"/>
                  </a:lnTo>
                  <a:lnTo>
                    <a:pt x="422" y="303"/>
                  </a:lnTo>
                  <a:lnTo>
                    <a:pt x="425" y="302"/>
                  </a:lnTo>
                  <a:lnTo>
                    <a:pt x="426" y="301"/>
                  </a:lnTo>
                  <a:lnTo>
                    <a:pt x="426" y="300"/>
                  </a:lnTo>
                  <a:lnTo>
                    <a:pt x="425" y="299"/>
                  </a:lnTo>
                  <a:lnTo>
                    <a:pt x="426" y="299"/>
                  </a:lnTo>
                  <a:lnTo>
                    <a:pt x="427" y="299"/>
                  </a:lnTo>
                  <a:lnTo>
                    <a:pt x="428" y="301"/>
                  </a:lnTo>
                  <a:lnTo>
                    <a:pt x="428" y="303"/>
                  </a:lnTo>
                  <a:lnTo>
                    <a:pt x="427" y="304"/>
                  </a:lnTo>
                  <a:lnTo>
                    <a:pt x="426" y="304"/>
                  </a:lnTo>
                  <a:lnTo>
                    <a:pt x="427" y="305"/>
                  </a:lnTo>
                  <a:lnTo>
                    <a:pt x="433" y="307"/>
                  </a:lnTo>
                  <a:lnTo>
                    <a:pt x="439" y="309"/>
                  </a:lnTo>
                  <a:lnTo>
                    <a:pt x="442" y="309"/>
                  </a:lnTo>
                  <a:lnTo>
                    <a:pt x="449" y="306"/>
                  </a:lnTo>
                  <a:lnTo>
                    <a:pt x="454" y="304"/>
                  </a:lnTo>
                  <a:lnTo>
                    <a:pt x="456" y="302"/>
                  </a:lnTo>
                  <a:lnTo>
                    <a:pt x="456" y="301"/>
                  </a:lnTo>
                  <a:lnTo>
                    <a:pt x="458" y="301"/>
                  </a:lnTo>
                  <a:lnTo>
                    <a:pt x="464" y="305"/>
                  </a:lnTo>
                  <a:lnTo>
                    <a:pt x="464" y="306"/>
                  </a:lnTo>
                  <a:lnTo>
                    <a:pt x="463" y="305"/>
                  </a:lnTo>
                  <a:lnTo>
                    <a:pt x="460" y="305"/>
                  </a:lnTo>
                  <a:lnTo>
                    <a:pt x="460" y="306"/>
                  </a:lnTo>
                  <a:lnTo>
                    <a:pt x="460" y="307"/>
                  </a:lnTo>
                  <a:lnTo>
                    <a:pt x="460" y="311"/>
                  </a:lnTo>
                  <a:lnTo>
                    <a:pt x="460" y="312"/>
                  </a:lnTo>
                  <a:lnTo>
                    <a:pt x="459" y="312"/>
                  </a:lnTo>
                  <a:lnTo>
                    <a:pt x="459" y="310"/>
                  </a:lnTo>
                  <a:lnTo>
                    <a:pt x="459" y="307"/>
                  </a:lnTo>
                  <a:lnTo>
                    <a:pt x="458" y="304"/>
                  </a:lnTo>
                  <a:lnTo>
                    <a:pt x="458" y="303"/>
                  </a:lnTo>
                  <a:lnTo>
                    <a:pt x="457" y="303"/>
                  </a:lnTo>
                  <a:lnTo>
                    <a:pt x="455" y="304"/>
                  </a:lnTo>
                  <a:lnTo>
                    <a:pt x="455" y="305"/>
                  </a:lnTo>
                  <a:lnTo>
                    <a:pt x="455" y="306"/>
                  </a:lnTo>
                  <a:lnTo>
                    <a:pt x="456" y="310"/>
                  </a:lnTo>
                  <a:lnTo>
                    <a:pt x="454" y="312"/>
                  </a:lnTo>
                  <a:lnTo>
                    <a:pt x="450" y="313"/>
                  </a:lnTo>
                  <a:lnTo>
                    <a:pt x="451" y="313"/>
                  </a:lnTo>
                  <a:lnTo>
                    <a:pt x="458" y="316"/>
                  </a:lnTo>
                  <a:lnTo>
                    <a:pt x="463" y="319"/>
                  </a:lnTo>
                  <a:lnTo>
                    <a:pt x="468" y="321"/>
                  </a:lnTo>
                  <a:lnTo>
                    <a:pt x="471" y="321"/>
                  </a:lnTo>
                  <a:lnTo>
                    <a:pt x="472" y="321"/>
                  </a:lnTo>
                  <a:lnTo>
                    <a:pt x="471" y="323"/>
                  </a:lnTo>
                  <a:lnTo>
                    <a:pt x="472" y="324"/>
                  </a:lnTo>
                  <a:lnTo>
                    <a:pt x="500" y="343"/>
                  </a:lnTo>
                  <a:lnTo>
                    <a:pt x="501" y="343"/>
                  </a:lnTo>
                  <a:lnTo>
                    <a:pt x="502" y="342"/>
                  </a:lnTo>
                  <a:lnTo>
                    <a:pt x="502" y="341"/>
                  </a:lnTo>
                  <a:lnTo>
                    <a:pt x="503" y="341"/>
                  </a:lnTo>
                  <a:lnTo>
                    <a:pt x="505" y="342"/>
                  </a:lnTo>
                  <a:lnTo>
                    <a:pt x="505" y="341"/>
                  </a:lnTo>
                  <a:lnTo>
                    <a:pt x="505" y="340"/>
                  </a:lnTo>
                  <a:lnTo>
                    <a:pt x="504" y="339"/>
                  </a:lnTo>
                  <a:lnTo>
                    <a:pt x="505" y="340"/>
                  </a:lnTo>
                  <a:lnTo>
                    <a:pt x="509" y="341"/>
                  </a:lnTo>
                  <a:lnTo>
                    <a:pt x="510" y="341"/>
                  </a:lnTo>
                  <a:lnTo>
                    <a:pt x="511" y="341"/>
                  </a:lnTo>
                  <a:lnTo>
                    <a:pt x="512" y="339"/>
                  </a:lnTo>
                  <a:lnTo>
                    <a:pt x="511" y="337"/>
                  </a:lnTo>
                  <a:lnTo>
                    <a:pt x="509" y="335"/>
                  </a:lnTo>
                  <a:lnTo>
                    <a:pt x="509" y="334"/>
                  </a:lnTo>
                  <a:lnTo>
                    <a:pt x="507" y="334"/>
                  </a:lnTo>
                  <a:lnTo>
                    <a:pt x="505" y="334"/>
                  </a:lnTo>
                  <a:lnTo>
                    <a:pt x="505" y="333"/>
                  </a:lnTo>
                  <a:lnTo>
                    <a:pt x="506" y="332"/>
                  </a:lnTo>
                  <a:lnTo>
                    <a:pt x="505" y="332"/>
                  </a:lnTo>
                  <a:lnTo>
                    <a:pt x="503" y="330"/>
                  </a:lnTo>
                  <a:lnTo>
                    <a:pt x="502" y="330"/>
                  </a:lnTo>
                  <a:lnTo>
                    <a:pt x="504" y="330"/>
                  </a:lnTo>
                  <a:lnTo>
                    <a:pt x="501" y="329"/>
                  </a:lnTo>
                  <a:lnTo>
                    <a:pt x="498" y="328"/>
                  </a:lnTo>
                  <a:lnTo>
                    <a:pt x="497" y="329"/>
                  </a:lnTo>
                  <a:lnTo>
                    <a:pt x="495" y="329"/>
                  </a:lnTo>
                  <a:lnTo>
                    <a:pt x="496" y="328"/>
                  </a:lnTo>
                  <a:lnTo>
                    <a:pt x="497" y="326"/>
                  </a:lnTo>
                  <a:lnTo>
                    <a:pt x="496" y="325"/>
                  </a:lnTo>
                  <a:lnTo>
                    <a:pt x="499" y="326"/>
                  </a:lnTo>
                  <a:lnTo>
                    <a:pt x="501" y="327"/>
                  </a:lnTo>
                  <a:lnTo>
                    <a:pt x="502" y="327"/>
                  </a:lnTo>
                  <a:lnTo>
                    <a:pt x="502" y="326"/>
                  </a:lnTo>
                  <a:lnTo>
                    <a:pt x="503" y="326"/>
                  </a:lnTo>
                  <a:lnTo>
                    <a:pt x="504" y="327"/>
                  </a:lnTo>
                  <a:lnTo>
                    <a:pt x="505" y="329"/>
                  </a:lnTo>
                  <a:lnTo>
                    <a:pt x="507" y="330"/>
                  </a:lnTo>
                  <a:lnTo>
                    <a:pt x="510" y="330"/>
                  </a:lnTo>
                  <a:lnTo>
                    <a:pt x="511" y="329"/>
                  </a:lnTo>
                  <a:lnTo>
                    <a:pt x="511" y="328"/>
                  </a:lnTo>
                  <a:lnTo>
                    <a:pt x="510" y="326"/>
                  </a:lnTo>
                  <a:lnTo>
                    <a:pt x="511" y="327"/>
                  </a:lnTo>
                  <a:lnTo>
                    <a:pt x="512" y="328"/>
                  </a:lnTo>
                  <a:lnTo>
                    <a:pt x="513" y="328"/>
                  </a:lnTo>
                  <a:lnTo>
                    <a:pt x="514" y="328"/>
                  </a:lnTo>
                  <a:lnTo>
                    <a:pt x="513" y="329"/>
                  </a:lnTo>
                  <a:lnTo>
                    <a:pt x="512" y="330"/>
                  </a:lnTo>
                  <a:lnTo>
                    <a:pt x="512" y="331"/>
                  </a:lnTo>
                  <a:lnTo>
                    <a:pt x="514" y="334"/>
                  </a:lnTo>
                  <a:lnTo>
                    <a:pt x="515" y="338"/>
                  </a:lnTo>
                  <a:lnTo>
                    <a:pt x="514" y="338"/>
                  </a:lnTo>
                  <a:lnTo>
                    <a:pt x="514" y="339"/>
                  </a:lnTo>
                  <a:lnTo>
                    <a:pt x="514" y="340"/>
                  </a:lnTo>
                  <a:lnTo>
                    <a:pt x="516" y="340"/>
                  </a:lnTo>
                  <a:lnTo>
                    <a:pt x="518" y="340"/>
                  </a:lnTo>
                  <a:lnTo>
                    <a:pt x="519" y="340"/>
                  </a:lnTo>
                  <a:lnTo>
                    <a:pt x="520" y="340"/>
                  </a:lnTo>
                  <a:lnTo>
                    <a:pt x="520" y="339"/>
                  </a:lnTo>
                  <a:lnTo>
                    <a:pt x="520" y="338"/>
                  </a:lnTo>
                  <a:lnTo>
                    <a:pt x="521" y="340"/>
                  </a:lnTo>
                  <a:lnTo>
                    <a:pt x="523" y="342"/>
                  </a:lnTo>
                  <a:lnTo>
                    <a:pt x="525" y="343"/>
                  </a:lnTo>
                  <a:lnTo>
                    <a:pt x="526" y="343"/>
                  </a:lnTo>
                  <a:lnTo>
                    <a:pt x="527" y="342"/>
                  </a:lnTo>
                  <a:lnTo>
                    <a:pt x="527" y="341"/>
                  </a:lnTo>
                  <a:lnTo>
                    <a:pt x="527" y="339"/>
                  </a:lnTo>
                  <a:lnTo>
                    <a:pt x="525" y="335"/>
                  </a:lnTo>
                  <a:lnTo>
                    <a:pt x="525" y="334"/>
                  </a:lnTo>
                  <a:lnTo>
                    <a:pt x="526" y="334"/>
                  </a:lnTo>
                  <a:lnTo>
                    <a:pt x="525" y="332"/>
                  </a:lnTo>
                  <a:lnTo>
                    <a:pt x="523" y="329"/>
                  </a:lnTo>
                  <a:lnTo>
                    <a:pt x="521" y="327"/>
                  </a:lnTo>
                  <a:lnTo>
                    <a:pt x="521" y="326"/>
                  </a:lnTo>
                  <a:lnTo>
                    <a:pt x="521" y="324"/>
                  </a:lnTo>
                  <a:lnTo>
                    <a:pt x="521" y="321"/>
                  </a:lnTo>
                  <a:lnTo>
                    <a:pt x="520" y="320"/>
                  </a:lnTo>
                  <a:lnTo>
                    <a:pt x="521" y="320"/>
                  </a:lnTo>
                  <a:lnTo>
                    <a:pt x="523" y="320"/>
                  </a:lnTo>
                  <a:lnTo>
                    <a:pt x="521" y="319"/>
                  </a:lnTo>
                  <a:lnTo>
                    <a:pt x="520" y="318"/>
                  </a:lnTo>
                  <a:lnTo>
                    <a:pt x="521" y="318"/>
                  </a:lnTo>
                  <a:lnTo>
                    <a:pt x="521" y="317"/>
                  </a:lnTo>
                  <a:lnTo>
                    <a:pt x="523" y="316"/>
                  </a:lnTo>
                  <a:lnTo>
                    <a:pt x="523" y="318"/>
                  </a:lnTo>
                  <a:lnTo>
                    <a:pt x="523" y="319"/>
                  </a:lnTo>
                  <a:lnTo>
                    <a:pt x="524" y="320"/>
                  </a:lnTo>
                  <a:lnTo>
                    <a:pt x="525" y="324"/>
                  </a:lnTo>
                  <a:lnTo>
                    <a:pt x="525" y="326"/>
                  </a:lnTo>
                  <a:lnTo>
                    <a:pt x="526" y="328"/>
                  </a:lnTo>
                  <a:lnTo>
                    <a:pt x="527" y="330"/>
                  </a:lnTo>
                  <a:lnTo>
                    <a:pt x="528" y="331"/>
                  </a:lnTo>
                  <a:lnTo>
                    <a:pt x="529" y="331"/>
                  </a:lnTo>
                  <a:lnTo>
                    <a:pt x="530" y="332"/>
                  </a:lnTo>
                  <a:lnTo>
                    <a:pt x="529" y="333"/>
                  </a:lnTo>
                  <a:lnTo>
                    <a:pt x="528" y="333"/>
                  </a:lnTo>
                  <a:lnTo>
                    <a:pt x="529" y="334"/>
                  </a:lnTo>
                  <a:lnTo>
                    <a:pt x="531" y="338"/>
                  </a:lnTo>
                  <a:lnTo>
                    <a:pt x="533" y="340"/>
                  </a:lnTo>
                  <a:lnTo>
                    <a:pt x="535" y="342"/>
                  </a:lnTo>
                  <a:lnTo>
                    <a:pt x="540" y="344"/>
                  </a:lnTo>
                  <a:lnTo>
                    <a:pt x="542" y="344"/>
                  </a:lnTo>
                  <a:lnTo>
                    <a:pt x="542" y="343"/>
                  </a:lnTo>
                  <a:lnTo>
                    <a:pt x="542" y="341"/>
                  </a:lnTo>
                  <a:lnTo>
                    <a:pt x="543" y="341"/>
                  </a:lnTo>
                  <a:lnTo>
                    <a:pt x="543" y="340"/>
                  </a:lnTo>
                  <a:lnTo>
                    <a:pt x="544" y="338"/>
                  </a:lnTo>
                  <a:lnTo>
                    <a:pt x="546" y="337"/>
                  </a:lnTo>
                  <a:lnTo>
                    <a:pt x="545" y="338"/>
                  </a:lnTo>
                  <a:lnTo>
                    <a:pt x="544" y="339"/>
                  </a:lnTo>
                  <a:lnTo>
                    <a:pt x="544" y="341"/>
                  </a:lnTo>
                  <a:lnTo>
                    <a:pt x="544" y="342"/>
                  </a:lnTo>
                  <a:lnTo>
                    <a:pt x="544" y="343"/>
                  </a:lnTo>
                  <a:lnTo>
                    <a:pt x="543" y="343"/>
                  </a:lnTo>
                  <a:lnTo>
                    <a:pt x="543" y="344"/>
                  </a:lnTo>
                  <a:lnTo>
                    <a:pt x="543" y="346"/>
                  </a:lnTo>
                  <a:lnTo>
                    <a:pt x="544" y="347"/>
                  </a:lnTo>
                  <a:lnTo>
                    <a:pt x="545" y="348"/>
                  </a:lnTo>
                  <a:lnTo>
                    <a:pt x="546" y="348"/>
                  </a:lnTo>
                  <a:lnTo>
                    <a:pt x="547" y="347"/>
                  </a:lnTo>
                  <a:lnTo>
                    <a:pt x="548" y="345"/>
                  </a:lnTo>
                  <a:lnTo>
                    <a:pt x="549" y="345"/>
                  </a:lnTo>
                  <a:lnTo>
                    <a:pt x="548" y="347"/>
                  </a:lnTo>
                  <a:lnTo>
                    <a:pt x="548" y="348"/>
                  </a:lnTo>
                  <a:lnTo>
                    <a:pt x="549" y="349"/>
                  </a:lnTo>
                  <a:lnTo>
                    <a:pt x="548" y="349"/>
                  </a:lnTo>
                  <a:lnTo>
                    <a:pt x="546" y="349"/>
                  </a:lnTo>
                  <a:lnTo>
                    <a:pt x="547" y="351"/>
                  </a:lnTo>
                  <a:lnTo>
                    <a:pt x="548" y="353"/>
                  </a:lnTo>
                  <a:lnTo>
                    <a:pt x="549" y="353"/>
                  </a:lnTo>
                  <a:lnTo>
                    <a:pt x="552" y="351"/>
                  </a:lnTo>
                  <a:lnTo>
                    <a:pt x="554" y="351"/>
                  </a:lnTo>
                  <a:lnTo>
                    <a:pt x="555" y="352"/>
                  </a:lnTo>
                  <a:lnTo>
                    <a:pt x="553" y="352"/>
                  </a:lnTo>
                  <a:lnTo>
                    <a:pt x="552" y="352"/>
                  </a:lnTo>
                  <a:lnTo>
                    <a:pt x="551" y="353"/>
                  </a:lnTo>
                  <a:lnTo>
                    <a:pt x="551" y="354"/>
                  </a:lnTo>
                  <a:lnTo>
                    <a:pt x="552" y="355"/>
                  </a:lnTo>
                  <a:lnTo>
                    <a:pt x="554" y="357"/>
                  </a:lnTo>
                  <a:lnTo>
                    <a:pt x="553" y="357"/>
                  </a:lnTo>
                  <a:lnTo>
                    <a:pt x="551" y="356"/>
                  </a:lnTo>
                  <a:lnTo>
                    <a:pt x="549" y="357"/>
                  </a:lnTo>
                  <a:lnTo>
                    <a:pt x="549" y="358"/>
                  </a:lnTo>
                  <a:lnTo>
                    <a:pt x="553" y="358"/>
                  </a:lnTo>
                  <a:lnTo>
                    <a:pt x="554" y="358"/>
                  </a:lnTo>
                  <a:lnTo>
                    <a:pt x="554" y="359"/>
                  </a:lnTo>
                  <a:lnTo>
                    <a:pt x="553" y="360"/>
                  </a:lnTo>
                  <a:lnTo>
                    <a:pt x="553" y="362"/>
                  </a:lnTo>
                  <a:lnTo>
                    <a:pt x="554" y="363"/>
                  </a:lnTo>
                  <a:lnTo>
                    <a:pt x="556" y="365"/>
                  </a:lnTo>
                  <a:lnTo>
                    <a:pt x="558" y="365"/>
                  </a:lnTo>
                  <a:lnTo>
                    <a:pt x="556" y="366"/>
                  </a:lnTo>
                  <a:lnTo>
                    <a:pt x="554" y="366"/>
                  </a:lnTo>
                  <a:lnTo>
                    <a:pt x="553" y="366"/>
                  </a:lnTo>
                  <a:lnTo>
                    <a:pt x="552" y="368"/>
                  </a:lnTo>
                  <a:lnTo>
                    <a:pt x="553" y="368"/>
                  </a:lnTo>
                  <a:lnTo>
                    <a:pt x="557" y="368"/>
                  </a:lnTo>
                  <a:lnTo>
                    <a:pt x="559" y="369"/>
                  </a:lnTo>
                  <a:lnTo>
                    <a:pt x="561" y="370"/>
                  </a:lnTo>
                  <a:lnTo>
                    <a:pt x="563" y="371"/>
                  </a:lnTo>
                  <a:lnTo>
                    <a:pt x="563" y="372"/>
                  </a:lnTo>
                  <a:lnTo>
                    <a:pt x="562" y="372"/>
                  </a:lnTo>
                  <a:lnTo>
                    <a:pt x="561" y="372"/>
                  </a:lnTo>
                  <a:lnTo>
                    <a:pt x="562" y="374"/>
                  </a:lnTo>
                  <a:lnTo>
                    <a:pt x="565" y="375"/>
                  </a:lnTo>
                  <a:lnTo>
                    <a:pt x="568" y="376"/>
                  </a:lnTo>
                  <a:lnTo>
                    <a:pt x="569" y="376"/>
                  </a:lnTo>
                  <a:lnTo>
                    <a:pt x="570" y="376"/>
                  </a:lnTo>
                  <a:lnTo>
                    <a:pt x="569" y="377"/>
                  </a:lnTo>
                  <a:lnTo>
                    <a:pt x="568" y="379"/>
                  </a:lnTo>
                  <a:lnTo>
                    <a:pt x="569" y="379"/>
                  </a:lnTo>
                  <a:lnTo>
                    <a:pt x="568" y="380"/>
                  </a:lnTo>
                  <a:lnTo>
                    <a:pt x="567" y="380"/>
                  </a:lnTo>
                  <a:lnTo>
                    <a:pt x="568" y="381"/>
                  </a:lnTo>
                  <a:lnTo>
                    <a:pt x="569" y="381"/>
                  </a:lnTo>
                  <a:lnTo>
                    <a:pt x="571" y="382"/>
                  </a:lnTo>
                  <a:lnTo>
                    <a:pt x="573" y="385"/>
                  </a:lnTo>
                  <a:lnTo>
                    <a:pt x="574" y="386"/>
                  </a:lnTo>
                  <a:lnTo>
                    <a:pt x="576" y="387"/>
                  </a:lnTo>
                  <a:lnTo>
                    <a:pt x="579" y="389"/>
                  </a:lnTo>
                  <a:lnTo>
                    <a:pt x="579" y="390"/>
                  </a:lnTo>
                  <a:lnTo>
                    <a:pt x="578" y="391"/>
                  </a:lnTo>
                  <a:lnTo>
                    <a:pt x="578" y="393"/>
                  </a:lnTo>
                  <a:lnTo>
                    <a:pt x="578" y="395"/>
                  </a:lnTo>
                  <a:lnTo>
                    <a:pt x="576" y="396"/>
                  </a:lnTo>
                  <a:lnTo>
                    <a:pt x="575" y="397"/>
                  </a:lnTo>
                  <a:lnTo>
                    <a:pt x="575" y="398"/>
                  </a:lnTo>
                  <a:lnTo>
                    <a:pt x="575" y="399"/>
                  </a:lnTo>
                  <a:lnTo>
                    <a:pt x="574" y="399"/>
                  </a:lnTo>
                  <a:lnTo>
                    <a:pt x="573" y="399"/>
                  </a:lnTo>
                  <a:lnTo>
                    <a:pt x="573" y="400"/>
                  </a:lnTo>
                  <a:lnTo>
                    <a:pt x="573" y="401"/>
                  </a:lnTo>
                  <a:lnTo>
                    <a:pt x="573" y="400"/>
                  </a:lnTo>
                  <a:lnTo>
                    <a:pt x="572" y="400"/>
                  </a:lnTo>
                  <a:lnTo>
                    <a:pt x="572" y="402"/>
                  </a:lnTo>
                  <a:lnTo>
                    <a:pt x="575" y="404"/>
                  </a:lnTo>
                  <a:lnTo>
                    <a:pt x="576" y="405"/>
                  </a:lnTo>
                  <a:lnTo>
                    <a:pt x="576" y="402"/>
                  </a:lnTo>
                  <a:lnTo>
                    <a:pt x="578" y="401"/>
                  </a:lnTo>
                  <a:lnTo>
                    <a:pt x="580" y="400"/>
                  </a:lnTo>
                  <a:lnTo>
                    <a:pt x="580" y="399"/>
                  </a:lnTo>
                  <a:lnTo>
                    <a:pt x="578" y="398"/>
                  </a:lnTo>
                  <a:lnTo>
                    <a:pt x="580" y="397"/>
                  </a:lnTo>
                  <a:lnTo>
                    <a:pt x="589" y="394"/>
                  </a:lnTo>
                  <a:lnTo>
                    <a:pt x="590" y="393"/>
                  </a:lnTo>
                  <a:lnTo>
                    <a:pt x="590" y="394"/>
                  </a:lnTo>
                  <a:lnTo>
                    <a:pt x="589" y="396"/>
                  </a:lnTo>
                  <a:lnTo>
                    <a:pt x="590" y="397"/>
                  </a:lnTo>
                  <a:lnTo>
                    <a:pt x="593" y="400"/>
                  </a:lnTo>
                  <a:lnTo>
                    <a:pt x="594" y="403"/>
                  </a:lnTo>
                  <a:lnTo>
                    <a:pt x="595" y="409"/>
                  </a:lnTo>
                  <a:lnTo>
                    <a:pt x="597" y="410"/>
                  </a:lnTo>
                  <a:lnTo>
                    <a:pt x="598" y="411"/>
                  </a:lnTo>
                  <a:lnTo>
                    <a:pt x="595" y="411"/>
                  </a:lnTo>
                  <a:lnTo>
                    <a:pt x="593" y="411"/>
                  </a:lnTo>
                  <a:lnTo>
                    <a:pt x="592" y="412"/>
                  </a:lnTo>
                  <a:lnTo>
                    <a:pt x="590" y="414"/>
                  </a:lnTo>
                  <a:lnTo>
                    <a:pt x="592" y="415"/>
                  </a:lnTo>
                  <a:lnTo>
                    <a:pt x="593" y="415"/>
                  </a:lnTo>
                  <a:lnTo>
                    <a:pt x="595" y="415"/>
                  </a:lnTo>
                  <a:lnTo>
                    <a:pt x="594" y="415"/>
                  </a:lnTo>
                  <a:lnTo>
                    <a:pt x="593" y="416"/>
                  </a:lnTo>
                  <a:lnTo>
                    <a:pt x="593" y="417"/>
                  </a:lnTo>
                  <a:lnTo>
                    <a:pt x="594" y="420"/>
                  </a:lnTo>
                  <a:lnTo>
                    <a:pt x="594" y="421"/>
                  </a:lnTo>
                  <a:lnTo>
                    <a:pt x="595" y="422"/>
                  </a:lnTo>
                  <a:lnTo>
                    <a:pt x="596" y="423"/>
                  </a:lnTo>
                  <a:lnTo>
                    <a:pt x="598" y="422"/>
                  </a:lnTo>
                  <a:lnTo>
                    <a:pt x="601" y="420"/>
                  </a:lnTo>
                  <a:lnTo>
                    <a:pt x="603" y="417"/>
                  </a:lnTo>
                  <a:lnTo>
                    <a:pt x="607" y="412"/>
                  </a:lnTo>
                  <a:lnTo>
                    <a:pt x="608" y="411"/>
                  </a:lnTo>
                  <a:lnTo>
                    <a:pt x="608" y="409"/>
                  </a:lnTo>
                  <a:lnTo>
                    <a:pt x="607" y="407"/>
                  </a:lnTo>
                  <a:lnTo>
                    <a:pt x="606" y="403"/>
                  </a:lnTo>
                  <a:lnTo>
                    <a:pt x="606" y="401"/>
                  </a:lnTo>
                  <a:lnTo>
                    <a:pt x="606" y="400"/>
                  </a:lnTo>
                  <a:lnTo>
                    <a:pt x="608" y="397"/>
                  </a:lnTo>
                  <a:close/>
                  <a:moveTo>
                    <a:pt x="504" y="347"/>
                  </a:moveTo>
                  <a:lnTo>
                    <a:pt x="504" y="347"/>
                  </a:lnTo>
                  <a:lnTo>
                    <a:pt x="503" y="348"/>
                  </a:lnTo>
                  <a:lnTo>
                    <a:pt x="503" y="351"/>
                  </a:lnTo>
                  <a:lnTo>
                    <a:pt x="504" y="352"/>
                  </a:lnTo>
                  <a:lnTo>
                    <a:pt x="505" y="352"/>
                  </a:lnTo>
                  <a:lnTo>
                    <a:pt x="505" y="351"/>
                  </a:lnTo>
                  <a:lnTo>
                    <a:pt x="505" y="348"/>
                  </a:lnTo>
                  <a:lnTo>
                    <a:pt x="505" y="347"/>
                  </a:lnTo>
                  <a:lnTo>
                    <a:pt x="504" y="347"/>
                  </a:lnTo>
                  <a:close/>
                  <a:moveTo>
                    <a:pt x="518" y="360"/>
                  </a:moveTo>
                  <a:lnTo>
                    <a:pt x="518" y="360"/>
                  </a:lnTo>
                  <a:lnTo>
                    <a:pt x="519" y="360"/>
                  </a:lnTo>
                  <a:lnTo>
                    <a:pt x="517" y="357"/>
                  </a:lnTo>
                  <a:lnTo>
                    <a:pt x="516" y="355"/>
                  </a:lnTo>
                  <a:lnTo>
                    <a:pt x="518" y="356"/>
                  </a:lnTo>
                  <a:lnTo>
                    <a:pt x="524" y="358"/>
                  </a:lnTo>
                  <a:lnTo>
                    <a:pt x="527" y="360"/>
                  </a:lnTo>
                  <a:lnTo>
                    <a:pt x="529" y="360"/>
                  </a:lnTo>
                  <a:lnTo>
                    <a:pt x="531" y="360"/>
                  </a:lnTo>
                  <a:lnTo>
                    <a:pt x="531" y="359"/>
                  </a:lnTo>
                  <a:lnTo>
                    <a:pt x="530" y="356"/>
                  </a:lnTo>
                  <a:lnTo>
                    <a:pt x="529" y="355"/>
                  </a:lnTo>
                  <a:lnTo>
                    <a:pt x="528" y="355"/>
                  </a:lnTo>
                  <a:lnTo>
                    <a:pt x="525" y="355"/>
                  </a:lnTo>
                  <a:lnTo>
                    <a:pt x="524" y="355"/>
                  </a:lnTo>
                  <a:lnTo>
                    <a:pt x="523" y="355"/>
                  </a:lnTo>
                  <a:lnTo>
                    <a:pt x="520" y="352"/>
                  </a:lnTo>
                  <a:lnTo>
                    <a:pt x="517" y="351"/>
                  </a:lnTo>
                  <a:lnTo>
                    <a:pt x="527" y="354"/>
                  </a:lnTo>
                  <a:lnTo>
                    <a:pt x="528" y="353"/>
                  </a:lnTo>
                  <a:lnTo>
                    <a:pt x="527" y="352"/>
                  </a:lnTo>
                  <a:lnTo>
                    <a:pt x="526" y="352"/>
                  </a:lnTo>
                  <a:lnTo>
                    <a:pt x="526" y="351"/>
                  </a:lnTo>
                  <a:lnTo>
                    <a:pt x="528" y="352"/>
                  </a:lnTo>
                  <a:lnTo>
                    <a:pt x="529" y="352"/>
                  </a:lnTo>
                  <a:lnTo>
                    <a:pt x="529" y="348"/>
                  </a:lnTo>
                  <a:lnTo>
                    <a:pt x="528" y="347"/>
                  </a:lnTo>
                  <a:lnTo>
                    <a:pt x="527" y="346"/>
                  </a:lnTo>
                  <a:lnTo>
                    <a:pt x="525" y="346"/>
                  </a:lnTo>
                  <a:lnTo>
                    <a:pt x="521" y="346"/>
                  </a:lnTo>
                  <a:lnTo>
                    <a:pt x="520" y="346"/>
                  </a:lnTo>
                  <a:lnTo>
                    <a:pt x="520" y="347"/>
                  </a:lnTo>
                  <a:lnTo>
                    <a:pt x="518" y="349"/>
                  </a:lnTo>
                  <a:lnTo>
                    <a:pt x="517" y="349"/>
                  </a:lnTo>
                  <a:lnTo>
                    <a:pt x="516" y="348"/>
                  </a:lnTo>
                  <a:lnTo>
                    <a:pt x="518" y="346"/>
                  </a:lnTo>
                  <a:lnTo>
                    <a:pt x="519" y="346"/>
                  </a:lnTo>
                  <a:lnTo>
                    <a:pt x="519" y="345"/>
                  </a:lnTo>
                  <a:lnTo>
                    <a:pt x="517" y="343"/>
                  </a:lnTo>
                  <a:lnTo>
                    <a:pt x="515" y="343"/>
                  </a:lnTo>
                  <a:lnTo>
                    <a:pt x="514" y="343"/>
                  </a:lnTo>
                  <a:lnTo>
                    <a:pt x="513" y="344"/>
                  </a:lnTo>
                  <a:lnTo>
                    <a:pt x="511" y="344"/>
                  </a:lnTo>
                  <a:lnTo>
                    <a:pt x="510" y="344"/>
                  </a:lnTo>
                  <a:lnTo>
                    <a:pt x="510" y="345"/>
                  </a:lnTo>
                  <a:lnTo>
                    <a:pt x="509" y="346"/>
                  </a:lnTo>
                  <a:lnTo>
                    <a:pt x="507" y="345"/>
                  </a:lnTo>
                  <a:lnTo>
                    <a:pt x="506" y="345"/>
                  </a:lnTo>
                  <a:lnTo>
                    <a:pt x="506" y="346"/>
                  </a:lnTo>
                  <a:lnTo>
                    <a:pt x="504" y="346"/>
                  </a:lnTo>
                  <a:lnTo>
                    <a:pt x="507" y="348"/>
                  </a:lnTo>
                  <a:lnTo>
                    <a:pt x="510" y="352"/>
                  </a:lnTo>
                  <a:lnTo>
                    <a:pt x="509" y="351"/>
                  </a:lnTo>
                  <a:lnTo>
                    <a:pt x="507" y="349"/>
                  </a:lnTo>
                  <a:lnTo>
                    <a:pt x="506" y="352"/>
                  </a:lnTo>
                  <a:lnTo>
                    <a:pt x="506" y="353"/>
                  </a:lnTo>
                  <a:lnTo>
                    <a:pt x="507" y="353"/>
                  </a:lnTo>
                  <a:lnTo>
                    <a:pt x="509" y="354"/>
                  </a:lnTo>
                  <a:lnTo>
                    <a:pt x="511" y="356"/>
                  </a:lnTo>
                  <a:lnTo>
                    <a:pt x="513" y="359"/>
                  </a:lnTo>
                  <a:lnTo>
                    <a:pt x="515" y="360"/>
                  </a:lnTo>
                  <a:lnTo>
                    <a:pt x="518" y="360"/>
                  </a:lnTo>
                  <a:close/>
                  <a:moveTo>
                    <a:pt x="542" y="366"/>
                  </a:moveTo>
                  <a:lnTo>
                    <a:pt x="542" y="366"/>
                  </a:lnTo>
                  <a:lnTo>
                    <a:pt x="543" y="365"/>
                  </a:lnTo>
                  <a:lnTo>
                    <a:pt x="544" y="365"/>
                  </a:lnTo>
                  <a:lnTo>
                    <a:pt x="546" y="363"/>
                  </a:lnTo>
                  <a:lnTo>
                    <a:pt x="546" y="361"/>
                  </a:lnTo>
                  <a:lnTo>
                    <a:pt x="545" y="359"/>
                  </a:lnTo>
                  <a:lnTo>
                    <a:pt x="543" y="356"/>
                  </a:lnTo>
                  <a:lnTo>
                    <a:pt x="542" y="355"/>
                  </a:lnTo>
                  <a:lnTo>
                    <a:pt x="541" y="353"/>
                  </a:lnTo>
                  <a:lnTo>
                    <a:pt x="540" y="352"/>
                  </a:lnTo>
                  <a:lnTo>
                    <a:pt x="540" y="349"/>
                  </a:lnTo>
                  <a:lnTo>
                    <a:pt x="540" y="348"/>
                  </a:lnTo>
                  <a:lnTo>
                    <a:pt x="540" y="347"/>
                  </a:lnTo>
                  <a:lnTo>
                    <a:pt x="542" y="351"/>
                  </a:lnTo>
                  <a:lnTo>
                    <a:pt x="544" y="355"/>
                  </a:lnTo>
                  <a:lnTo>
                    <a:pt x="546" y="357"/>
                  </a:lnTo>
                  <a:lnTo>
                    <a:pt x="546" y="356"/>
                  </a:lnTo>
                  <a:lnTo>
                    <a:pt x="542" y="347"/>
                  </a:lnTo>
                  <a:lnTo>
                    <a:pt x="541" y="345"/>
                  </a:lnTo>
                  <a:lnTo>
                    <a:pt x="539" y="345"/>
                  </a:lnTo>
                  <a:lnTo>
                    <a:pt x="535" y="345"/>
                  </a:lnTo>
                  <a:lnTo>
                    <a:pt x="533" y="344"/>
                  </a:lnTo>
                  <a:lnTo>
                    <a:pt x="531" y="341"/>
                  </a:lnTo>
                  <a:lnTo>
                    <a:pt x="529" y="340"/>
                  </a:lnTo>
                  <a:lnTo>
                    <a:pt x="529" y="342"/>
                  </a:lnTo>
                  <a:lnTo>
                    <a:pt x="530" y="344"/>
                  </a:lnTo>
                  <a:lnTo>
                    <a:pt x="530" y="345"/>
                  </a:lnTo>
                  <a:lnTo>
                    <a:pt x="531" y="345"/>
                  </a:lnTo>
                  <a:lnTo>
                    <a:pt x="532" y="345"/>
                  </a:lnTo>
                  <a:lnTo>
                    <a:pt x="532" y="346"/>
                  </a:lnTo>
                  <a:lnTo>
                    <a:pt x="531" y="348"/>
                  </a:lnTo>
                  <a:lnTo>
                    <a:pt x="532" y="351"/>
                  </a:lnTo>
                  <a:lnTo>
                    <a:pt x="534" y="358"/>
                  </a:lnTo>
                  <a:lnTo>
                    <a:pt x="534" y="360"/>
                  </a:lnTo>
                  <a:lnTo>
                    <a:pt x="535" y="360"/>
                  </a:lnTo>
                  <a:lnTo>
                    <a:pt x="537" y="360"/>
                  </a:lnTo>
                  <a:lnTo>
                    <a:pt x="538" y="360"/>
                  </a:lnTo>
                  <a:lnTo>
                    <a:pt x="539" y="361"/>
                  </a:lnTo>
                  <a:lnTo>
                    <a:pt x="539" y="363"/>
                  </a:lnTo>
                  <a:lnTo>
                    <a:pt x="538" y="363"/>
                  </a:lnTo>
                  <a:lnTo>
                    <a:pt x="537" y="366"/>
                  </a:lnTo>
                  <a:lnTo>
                    <a:pt x="535" y="369"/>
                  </a:lnTo>
                  <a:lnTo>
                    <a:pt x="535" y="371"/>
                  </a:lnTo>
                  <a:lnTo>
                    <a:pt x="537" y="370"/>
                  </a:lnTo>
                  <a:lnTo>
                    <a:pt x="541" y="368"/>
                  </a:lnTo>
                  <a:lnTo>
                    <a:pt x="542" y="367"/>
                  </a:lnTo>
                  <a:lnTo>
                    <a:pt x="542" y="366"/>
                  </a:lnTo>
                  <a:close/>
                  <a:moveTo>
                    <a:pt x="516" y="365"/>
                  </a:moveTo>
                  <a:lnTo>
                    <a:pt x="516" y="365"/>
                  </a:lnTo>
                  <a:lnTo>
                    <a:pt x="515" y="365"/>
                  </a:lnTo>
                  <a:lnTo>
                    <a:pt x="514" y="365"/>
                  </a:lnTo>
                  <a:lnTo>
                    <a:pt x="516" y="367"/>
                  </a:lnTo>
                  <a:lnTo>
                    <a:pt x="516" y="369"/>
                  </a:lnTo>
                  <a:lnTo>
                    <a:pt x="515" y="371"/>
                  </a:lnTo>
                  <a:lnTo>
                    <a:pt x="515" y="372"/>
                  </a:lnTo>
                  <a:lnTo>
                    <a:pt x="516" y="373"/>
                  </a:lnTo>
                  <a:lnTo>
                    <a:pt x="518" y="371"/>
                  </a:lnTo>
                  <a:lnTo>
                    <a:pt x="519" y="370"/>
                  </a:lnTo>
                  <a:lnTo>
                    <a:pt x="519" y="369"/>
                  </a:lnTo>
                  <a:lnTo>
                    <a:pt x="518" y="366"/>
                  </a:lnTo>
                  <a:lnTo>
                    <a:pt x="516" y="365"/>
                  </a:lnTo>
                  <a:close/>
                  <a:moveTo>
                    <a:pt x="529" y="363"/>
                  </a:moveTo>
                  <a:lnTo>
                    <a:pt x="529" y="363"/>
                  </a:lnTo>
                  <a:lnTo>
                    <a:pt x="527" y="362"/>
                  </a:lnTo>
                  <a:lnTo>
                    <a:pt x="526" y="361"/>
                  </a:lnTo>
                  <a:lnTo>
                    <a:pt x="523" y="361"/>
                  </a:lnTo>
                  <a:lnTo>
                    <a:pt x="523" y="360"/>
                  </a:lnTo>
                  <a:lnTo>
                    <a:pt x="523" y="359"/>
                  </a:lnTo>
                  <a:lnTo>
                    <a:pt x="520" y="360"/>
                  </a:lnTo>
                  <a:lnTo>
                    <a:pt x="519" y="362"/>
                  </a:lnTo>
                  <a:lnTo>
                    <a:pt x="519" y="363"/>
                  </a:lnTo>
                  <a:lnTo>
                    <a:pt x="518" y="363"/>
                  </a:lnTo>
                  <a:lnTo>
                    <a:pt x="518" y="365"/>
                  </a:lnTo>
                  <a:lnTo>
                    <a:pt x="519" y="366"/>
                  </a:lnTo>
                  <a:lnTo>
                    <a:pt x="520" y="367"/>
                  </a:lnTo>
                  <a:lnTo>
                    <a:pt x="521" y="367"/>
                  </a:lnTo>
                  <a:lnTo>
                    <a:pt x="523" y="367"/>
                  </a:lnTo>
                  <a:lnTo>
                    <a:pt x="523" y="368"/>
                  </a:lnTo>
                  <a:lnTo>
                    <a:pt x="523" y="369"/>
                  </a:lnTo>
                  <a:lnTo>
                    <a:pt x="524" y="371"/>
                  </a:lnTo>
                  <a:lnTo>
                    <a:pt x="525" y="372"/>
                  </a:lnTo>
                  <a:lnTo>
                    <a:pt x="524" y="373"/>
                  </a:lnTo>
                  <a:lnTo>
                    <a:pt x="523" y="374"/>
                  </a:lnTo>
                  <a:lnTo>
                    <a:pt x="523" y="375"/>
                  </a:lnTo>
                  <a:lnTo>
                    <a:pt x="524" y="376"/>
                  </a:lnTo>
                  <a:lnTo>
                    <a:pt x="526" y="376"/>
                  </a:lnTo>
                  <a:lnTo>
                    <a:pt x="526" y="377"/>
                  </a:lnTo>
                  <a:lnTo>
                    <a:pt x="525" y="379"/>
                  </a:lnTo>
                  <a:lnTo>
                    <a:pt x="527" y="379"/>
                  </a:lnTo>
                  <a:lnTo>
                    <a:pt x="527" y="380"/>
                  </a:lnTo>
                  <a:lnTo>
                    <a:pt x="527" y="381"/>
                  </a:lnTo>
                  <a:lnTo>
                    <a:pt x="528" y="381"/>
                  </a:lnTo>
                  <a:lnTo>
                    <a:pt x="529" y="380"/>
                  </a:lnTo>
                  <a:lnTo>
                    <a:pt x="530" y="380"/>
                  </a:lnTo>
                  <a:lnTo>
                    <a:pt x="530" y="382"/>
                  </a:lnTo>
                  <a:lnTo>
                    <a:pt x="530" y="385"/>
                  </a:lnTo>
                  <a:lnTo>
                    <a:pt x="533" y="389"/>
                  </a:lnTo>
                  <a:lnTo>
                    <a:pt x="533" y="390"/>
                  </a:lnTo>
                  <a:lnTo>
                    <a:pt x="534" y="389"/>
                  </a:lnTo>
                  <a:lnTo>
                    <a:pt x="534" y="386"/>
                  </a:lnTo>
                  <a:lnTo>
                    <a:pt x="533" y="377"/>
                  </a:lnTo>
                  <a:lnTo>
                    <a:pt x="532" y="371"/>
                  </a:lnTo>
                  <a:lnTo>
                    <a:pt x="530" y="367"/>
                  </a:lnTo>
                  <a:lnTo>
                    <a:pt x="529" y="363"/>
                  </a:lnTo>
                  <a:close/>
                  <a:moveTo>
                    <a:pt x="548" y="381"/>
                  </a:moveTo>
                  <a:lnTo>
                    <a:pt x="548" y="381"/>
                  </a:lnTo>
                  <a:lnTo>
                    <a:pt x="548" y="380"/>
                  </a:lnTo>
                  <a:lnTo>
                    <a:pt x="548" y="379"/>
                  </a:lnTo>
                  <a:lnTo>
                    <a:pt x="547" y="376"/>
                  </a:lnTo>
                  <a:lnTo>
                    <a:pt x="546" y="376"/>
                  </a:lnTo>
                  <a:lnTo>
                    <a:pt x="546" y="377"/>
                  </a:lnTo>
                  <a:lnTo>
                    <a:pt x="546" y="379"/>
                  </a:lnTo>
                  <a:lnTo>
                    <a:pt x="545" y="377"/>
                  </a:lnTo>
                  <a:lnTo>
                    <a:pt x="545" y="376"/>
                  </a:lnTo>
                  <a:lnTo>
                    <a:pt x="543" y="374"/>
                  </a:lnTo>
                  <a:lnTo>
                    <a:pt x="541" y="373"/>
                  </a:lnTo>
                  <a:lnTo>
                    <a:pt x="542" y="374"/>
                  </a:lnTo>
                  <a:lnTo>
                    <a:pt x="541" y="375"/>
                  </a:lnTo>
                  <a:lnTo>
                    <a:pt x="540" y="374"/>
                  </a:lnTo>
                  <a:lnTo>
                    <a:pt x="539" y="374"/>
                  </a:lnTo>
                  <a:lnTo>
                    <a:pt x="538" y="375"/>
                  </a:lnTo>
                  <a:lnTo>
                    <a:pt x="538" y="377"/>
                  </a:lnTo>
                  <a:lnTo>
                    <a:pt x="538" y="379"/>
                  </a:lnTo>
                  <a:lnTo>
                    <a:pt x="539" y="379"/>
                  </a:lnTo>
                  <a:lnTo>
                    <a:pt x="540" y="379"/>
                  </a:lnTo>
                  <a:lnTo>
                    <a:pt x="541" y="380"/>
                  </a:lnTo>
                  <a:lnTo>
                    <a:pt x="540" y="380"/>
                  </a:lnTo>
                  <a:lnTo>
                    <a:pt x="540" y="381"/>
                  </a:lnTo>
                  <a:lnTo>
                    <a:pt x="541" y="381"/>
                  </a:lnTo>
                  <a:lnTo>
                    <a:pt x="540" y="382"/>
                  </a:lnTo>
                  <a:lnTo>
                    <a:pt x="541" y="382"/>
                  </a:lnTo>
                  <a:lnTo>
                    <a:pt x="542" y="382"/>
                  </a:lnTo>
                  <a:lnTo>
                    <a:pt x="544" y="384"/>
                  </a:lnTo>
                  <a:lnTo>
                    <a:pt x="544" y="385"/>
                  </a:lnTo>
                  <a:lnTo>
                    <a:pt x="544" y="386"/>
                  </a:lnTo>
                  <a:lnTo>
                    <a:pt x="543" y="386"/>
                  </a:lnTo>
                  <a:lnTo>
                    <a:pt x="542" y="385"/>
                  </a:lnTo>
                  <a:lnTo>
                    <a:pt x="540" y="386"/>
                  </a:lnTo>
                  <a:lnTo>
                    <a:pt x="540" y="387"/>
                  </a:lnTo>
                  <a:lnTo>
                    <a:pt x="541" y="387"/>
                  </a:lnTo>
                  <a:lnTo>
                    <a:pt x="541" y="389"/>
                  </a:lnTo>
                  <a:lnTo>
                    <a:pt x="540" y="390"/>
                  </a:lnTo>
                  <a:lnTo>
                    <a:pt x="541" y="390"/>
                  </a:lnTo>
                  <a:lnTo>
                    <a:pt x="541" y="391"/>
                  </a:lnTo>
                  <a:lnTo>
                    <a:pt x="541" y="394"/>
                  </a:lnTo>
                  <a:lnTo>
                    <a:pt x="542" y="394"/>
                  </a:lnTo>
                  <a:lnTo>
                    <a:pt x="542" y="393"/>
                  </a:lnTo>
                  <a:lnTo>
                    <a:pt x="543" y="389"/>
                  </a:lnTo>
                  <a:lnTo>
                    <a:pt x="544" y="388"/>
                  </a:lnTo>
                  <a:lnTo>
                    <a:pt x="545" y="391"/>
                  </a:lnTo>
                  <a:lnTo>
                    <a:pt x="545" y="390"/>
                  </a:lnTo>
                  <a:lnTo>
                    <a:pt x="545" y="389"/>
                  </a:lnTo>
                  <a:lnTo>
                    <a:pt x="545" y="387"/>
                  </a:lnTo>
                  <a:lnTo>
                    <a:pt x="546" y="387"/>
                  </a:lnTo>
                  <a:lnTo>
                    <a:pt x="546" y="385"/>
                  </a:lnTo>
                  <a:lnTo>
                    <a:pt x="546" y="382"/>
                  </a:lnTo>
                  <a:lnTo>
                    <a:pt x="546" y="381"/>
                  </a:lnTo>
                  <a:lnTo>
                    <a:pt x="548" y="381"/>
                  </a:lnTo>
                  <a:close/>
                  <a:moveTo>
                    <a:pt x="560" y="374"/>
                  </a:moveTo>
                  <a:lnTo>
                    <a:pt x="560" y="374"/>
                  </a:lnTo>
                  <a:lnTo>
                    <a:pt x="560" y="373"/>
                  </a:lnTo>
                  <a:lnTo>
                    <a:pt x="559" y="372"/>
                  </a:lnTo>
                  <a:lnTo>
                    <a:pt x="557" y="372"/>
                  </a:lnTo>
                  <a:lnTo>
                    <a:pt x="556" y="373"/>
                  </a:lnTo>
                  <a:lnTo>
                    <a:pt x="555" y="373"/>
                  </a:lnTo>
                  <a:lnTo>
                    <a:pt x="551" y="371"/>
                  </a:lnTo>
                  <a:lnTo>
                    <a:pt x="545" y="370"/>
                  </a:lnTo>
                  <a:lnTo>
                    <a:pt x="544" y="371"/>
                  </a:lnTo>
                  <a:lnTo>
                    <a:pt x="544" y="372"/>
                  </a:lnTo>
                  <a:lnTo>
                    <a:pt x="546" y="373"/>
                  </a:lnTo>
                  <a:lnTo>
                    <a:pt x="547" y="374"/>
                  </a:lnTo>
                  <a:lnTo>
                    <a:pt x="546" y="374"/>
                  </a:lnTo>
                  <a:lnTo>
                    <a:pt x="547" y="375"/>
                  </a:lnTo>
                  <a:lnTo>
                    <a:pt x="548" y="375"/>
                  </a:lnTo>
                  <a:lnTo>
                    <a:pt x="549" y="375"/>
                  </a:lnTo>
                  <a:lnTo>
                    <a:pt x="549" y="376"/>
                  </a:lnTo>
                  <a:lnTo>
                    <a:pt x="549" y="381"/>
                  </a:lnTo>
                  <a:lnTo>
                    <a:pt x="551" y="384"/>
                  </a:lnTo>
                  <a:lnTo>
                    <a:pt x="552" y="385"/>
                  </a:lnTo>
                  <a:lnTo>
                    <a:pt x="554" y="385"/>
                  </a:lnTo>
                  <a:lnTo>
                    <a:pt x="557" y="383"/>
                  </a:lnTo>
                  <a:lnTo>
                    <a:pt x="558" y="382"/>
                  </a:lnTo>
                  <a:lnTo>
                    <a:pt x="558" y="381"/>
                  </a:lnTo>
                  <a:lnTo>
                    <a:pt x="557" y="380"/>
                  </a:lnTo>
                  <a:lnTo>
                    <a:pt x="555" y="377"/>
                  </a:lnTo>
                  <a:lnTo>
                    <a:pt x="555" y="376"/>
                  </a:lnTo>
                  <a:lnTo>
                    <a:pt x="556" y="376"/>
                  </a:lnTo>
                  <a:lnTo>
                    <a:pt x="557" y="377"/>
                  </a:lnTo>
                  <a:lnTo>
                    <a:pt x="558" y="379"/>
                  </a:lnTo>
                  <a:lnTo>
                    <a:pt x="559" y="380"/>
                  </a:lnTo>
                  <a:lnTo>
                    <a:pt x="561" y="380"/>
                  </a:lnTo>
                  <a:lnTo>
                    <a:pt x="561" y="379"/>
                  </a:lnTo>
                  <a:lnTo>
                    <a:pt x="560" y="374"/>
                  </a:lnTo>
                  <a:close/>
                  <a:moveTo>
                    <a:pt x="561" y="381"/>
                  </a:moveTo>
                  <a:lnTo>
                    <a:pt x="561" y="381"/>
                  </a:lnTo>
                  <a:lnTo>
                    <a:pt x="561" y="383"/>
                  </a:lnTo>
                  <a:lnTo>
                    <a:pt x="562" y="383"/>
                  </a:lnTo>
                  <a:lnTo>
                    <a:pt x="566" y="383"/>
                  </a:lnTo>
                  <a:lnTo>
                    <a:pt x="567" y="383"/>
                  </a:lnTo>
                  <a:lnTo>
                    <a:pt x="567" y="382"/>
                  </a:lnTo>
                  <a:lnTo>
                    <a:pt x="567" y="381"/>
                  </a:lnTo>
                  <a:lnTo>
                    <a:pt x="565" y="377"/>
                  </a:lnTo>
                  <a:lnTo>
                    <a:pt x="563" y="376"/>
                  </a:lnTo>
                  <a:lnTo>
                    <a:pt x="561" y="376"/>
                  </a:lnTo>
                  <a:lnTo>
                    <a:pt x="562" y="379"/>
                  </a:lnTo>
                  <a:lnTo>
                    <a:pt x="562" y="381"/>
                  </a:lnTo>
                  <a:lnTo>
                    <a:pt x="561" y="381"/>
                  </a:lnTo>
                  <a:close/>
                  <a:moveTo>
                    <a:pt x="555" y="391"/>
                  </a:moveTo>
                  <a:lnTo>
                    <a:pt x="555" y="391"/>
                  </a:lnTo>
                  <a:lnTo>
                    <a:pt x="551" y="393"/>
                  </a:lnTo>
                  <a:lnTo>
                    <a:pt x="548" y="395"/>
                  </a:lnTo>
                  <a:lnTo>
                    <a:pt x="547" y="396"/>
                  </a:lnTo>
                  <a:lnTo>
                    <a:pt x="548" y="396"/>
                  </a:lnTo>
                  <a:lnTo>
                    <a:pt x="553" y="395"/>
                  </a:lnTo>
                  <a:lnTo>
                    <a:pt x="555" y="394"/>
                  </a:lnTo>
                  <a:lnTo>
                    <a:pt x="555" y="393"/>
                  </a:lnTo>
                  <a:lnTo>
                    <a:pt x="555" y="391"/>
                  </a:lnTo>
                  <a:close/>
                  <a:moveTo>
                    <a:pt x="560" y="412"/>
                  </a:moveTo>
                  <a:lnTo>
                    <a:pt x="560" y="412"/>
                  </a:lnTo>
                  <a:lnTo>
                    <a:pt x="561" y="412"/>
                  </a:lnTo>
                  <a:lnTo>
                    <a:pt x="563" y="411"/>
                  </a:lnTo>
                  <a:lnTo>
                    <a:pt x="563" y="412"/>
                  </a:lnTo>
                  <a:lnTo>
                    <a:pt x="565" y="413"/>
                  </a:lnTo>
                  <a:lnTo>
                    <a:pt x="566" y="412"/>
                  </a:lnTo>
                  <a:lnTo>
                    <a:pt x="567" y="412"/>
                  </a:lnTo>
                  <a:lnTo>
                    <a:pt x="567" y="414"/>
                  </a:lnTo>
                  <a:lnTo>
                    <a:pt x="566" y="415"/>
                  </a:lnTo>
                  <a:lnTo>
                    <a:pt x="567" y="415"/>
                  </a:lnTo>
                  <a:lnTo>
                    <a:pt x="568" y="415"/>
                  </a:lnTo>
                  <a:lnTo>
                    <a:pt x="568" y="416"/>
                  </a:lnTo>
                  <a:lnTo>
                    <a:pt x="567" y="417"/>
                  </a:lnTo>
                  <a:lnTo>
                    <a:pt x="567" y="418"/>
                  </a:lnTo>
                  <a:lnTo>
                    <a:pt x="568" y="418"/>
                  </a:lnTo>
                  <a:lnTo>
                    <a:pt x="569" y="418"/>
                  </a:lnTo>
                  <a:lnTo>
                    <a:pt x="571" y="420"/>
                  </a:lnTo>
                  <a:lnTo>
                    <a:pt x="572" y="421"/>
                  </a:lnTo>
                  <a:lnTo>
                    <a:pt x="572" y="422"/>
                  </a:lnTo>
                  <a:lnTo>
                    <a:pt x="572" y="423"/>
                  </a:lnTo>
                  <a:lnTo>
                    <a:pt x="573" y="423"/>
                  </a:lnTo>
                  <a:lnTo>
                    <a:pt x="575" y="423"/>
                  </a:lnTo>
                  <a:lnTo>
                    <a:pt x="576" y="420"/>
                  </a:lnTo>
                  <a:lnTo>
                    <a:pt x="576" y="417"/>
                  </a:lnTo>
                  <a:lnTo>
                    <a:pt x="576" y="416"/>
                  </a:lnTo>
                  <a:lnTo>
                    <a:pt x="575" y="416"/>
                  </a:lnTo>
                  <a:lnTo>
                    <a:pt x="574" y="417"/>
                  </a:lnTo>
                  <a:lnTo>
                    <a:pt x="575" y="415"/>
                  </a:lnTo>
                  <a:lnTo>
                    <a:pt x="576" y="414"/>
                  </a:lnTo>
                  <a:lnTo>
                    <a:pt x="578" y="412"/>
                  </a:lnTo>
                  <a:lnTo>
                    <a:pt x="576" y="411"/>
                  </a:lnTo>
                  <a:lnTo>
                    <a:pt x="575" y="412"/>
                  </a:lnTo>
                  <a:lnTo>
                    <a:pt x="574" y="411"/>
                  </a:lnTo>
                  <a:lnTo>
                    <a:pt x="574" y="410"/>
                  </a:lnTo>
                  <a:lnTo>
                    <a:pt x="573" y="409"/>
                  </a:lnTo>
                  <a:lnTo>
                    <a:pt x="570" y="408"/>
                  </a:lnTo>
                  <a:lnTo>
                    <a:pt x="570" y="407"/>
                  </a:lnTo>
                  <a:lnTo>
                    <a:pt x="569" y="405"/>
                  </a:lnTo>
                  <a:lnTo>
                    <a:pt x="567" y="407"/>
                  </a:lnTo>
                  <a:lnTo>
                    <a:pt x="566" y="407"/>
                  </a:lnTo>
                  <a:lnTo>
                    <a:pt x="567" y="404"/>
                  </a:lnTo>
                  <a:lnTo>
                    <a:pt x="568" y="403"/>
                  </a:lnTo>
                  <a:lnTo>
                    <a:pt x="569" y="403"/>
                  </a:lnTo>
                  <a:lnTo>
                    <a:pt x="570" y="405"/>
                  </a:lnTo>
                  <a:lnTo>
                    <a:pt x="573" y="405"/>
                  </a:lnTo>
                  <a:lnTo>
                    <a:pt x="572" y="404"/>
                  </a:lnTo>
                  <a:lnTo>
                    <a:pt x="570" y="403"/>
                  </a:lnTo>
                  <a:lnTo>
                    <a:pt x="567" y="397"/>
                  </a:lnTo>
                  <a:lnTo>
                    <a:pt x="566" y="395"/>
                  </a:lnTo>
                  <a:lnTo>
                    <a:pt x="563" y="394"/>
                  </a:lnTo>
                  <a:lnTo>
                    <a:pt x="560" y="394"/>
                  </a:lnTo>
                  <a:lnTo>
                    <a:pt x="559" y="393"/>
                  </a:lnTo>
                  <a:lnTo>
                    <a:pt x="559" y="389"/>
                  </a:lnTo>
                  <a:lnTo>
                    <a:pt x="559" y="388"/>
                  </a:lnTo>
                  <a:lnTo>
                    <a:pt x="557" y="388"/>
                  </a:lnTo>
                  <a:lnTo>
                    <a:pt x="555" y="387"/>
                  </a:lnTo>
                  <a:lnTo>
                    <a:pt x="552" y="387"/>
                  </a:lnTo>
                  <a:lnTo>
                    <a:pt x="551" y="387"/>
                  </a:lnTo>
                  <a:lnTo>
                    <a:pt x="551" y="388"/>
                  </a:lnTo>
                  <a:lnTo>
                    <a:pt x="551" y="390"/>
                  </a:lnTo>
                  <a:lnTo>
                    <a:pt x="552" y="390"/>
                  </a:lnTo>
                  <a:lnTo>
                    <a:pt x="554" y="390"/>
                  </a:lnTo>
                  <a:lnTo>
                    <a:pt x="556" y="391"/>
                  </a:lnTo>
                  <a:lnTo>
                    <a:pt x="557" y="394"/>
                  </a:lnTo>
                  <a:lnTo>
                    <a:pt x="556" y="396"/>
                  </a:lnTo>
                  <a:lnTo>
                    <a:pt x="557" y="397"/>
                  </a:lnTo>
                  <a:lnTo>
                    <a:pt x="557" y="398"/>
                  </a:lnTo>
                  <a:lnTo>
                    <a:pt x="556" y="400"/>
                  </a:lnTo>
                  <a:lnTo>
                    <a:pt x="555" y="401"/>
                  </a:lnTo>
                  <a:lnTo>
                    <a:pt x="554" y="402"/>
                  </a:lnTo>
                  <a:lnTo>
                    <a:pt x="555" y="403"/>
                  </a:lnTo>
                  <a:lnTo>
                    <a:pt x="556" y="404"/>
                  </a:lnTo>
                  <a:lnTo>
                    <a:pt x="557" y="404"/>
                  </a:lnTo>
                  <a:lnTo>
                    <a:pt x="559" y="403"/>
                  </a:lnTo>
                  <a:lnTo>
                    <a:pt x="560" y="403"/>
                  </a:lnTo>
                  <a:lnTo>
                    <a:pt x="559" y="404"/>
                  </a:lnTo>
                  <a:lnTo>
                    <a:pt x="558" y="405"/>
                  </a:lnTo>
                  <a:lnTo>
                    <a:pt x="559" y="407"/>
                  </a:lnTo>
                  <a:lnTo>
                    <a:pt x="561" y="409"/>
                  </a:lnTo>
                  <a:lnTo>
                    <a:pt x="560" y="410"/>
                  </a:lnTo>
                  <a:lnTo>
                    <a:pt x="557" y="410"/>
                  </a:lnTo>
                  <a:lnTo>
                    <a:pt x="556" y="410"/>
                  </a:lnTo>
                  <a:lnTo>
                    <a:pt x="557" y="410"/>
                  </a:lnTo>
                  <a:lnTo>
                    <a:pt x="560" y="411"/>
                  </a:lnTo>
                  <a:lnTo>
                    <a:pt x="560" y="412"/>
                  </a:lnTo>
                  <a:close/>
                  <a:moveTo>
                    <a:pt x="560" y="387"/>
                  </a:moveTo>
                  <a:lnTo>
                    <a:pt x="560" y="387"/>
                  </a:lnTo>
                  <a:lnTo>
                    <a:pt x="562" y="389"/>
                  </a:lnTo>
                  <a:lnTo>
                    <a:pt x="565" y="388"/>
                  </a:lnTo>
                  <a:lnTo>
                    <a:pt x="565" y="387"/>
                  </a:lnTo>
                  <a:lnTo>
                    <a:pt x="565" y="385"/>
                  </a:lnTo>
                  <a:lnTo>
                    <a:pt x="565" y="384"/>
                  </a:lnTo>
                  <a:lnTo>
                    <a:pt x="563" y="384"/>
                  </a:lnTo>
                  <a:lnTo>
                    <a:pt x="561" y="385"/>
                  </a:lnTo>
                  <a:lnTo>
                    <a:pt x="560" y="385"/>
                  </a:lnTo>
                  <a:lnTo>
                    <a:pt x="560" y="386"/>
                  </a:lnTo>
                  <a:lnTo>
                    <a:pt x="560" y="387"/>
                  </a:lnTo>
                  <a:close/>
                  <a:moveTo>
                    <a:pt x="554" y="410"/>
                  </a:moveTo>
                  <a:lnTo>
                    <a:pt x="554" y="410"/>
                  </a:lnTo>
                  <a:lnTo>
                    <a:pt x="553" y="411"/>
                  </a:lnTo>
                  <a:lnTo>
                    <a:pt x="553" y="412"/>
                  </a:lnTo>
                  <a:lnTo>
                    <a:pt x="554" y="412"/>
                  </a:lnTo>
                  <a:lnTo>
                    <a:pt x="555" y="412"/>
                  </a:lnTo>
                  <a:lnTo>
                    <a:pt x="556" y="412"/>
                  </a:lnTo>
                  <a:lnTo>
                    <a:pt x="556" y="411"/>
                  </a:lnTo>
                  <a:lnTo>
                    <a:pt x="555" y="410"/>
                  </a:lnTo>
                  <a:lnTo>
                    <a:pt x="554" y="410"/>
                  </a:lnTo>
                  <a:close/>
                  <a:moveTo>
                    <a:pt x="570" y="388"/>
                  </a:moveTo>
                  <a:lnTo>
                    <a:pt x="570" y="388"/>
                  </a:lnTo>
                  <a:lnTo>
                    <a:pt x="569" y="387"/>
                  </a:lnTo>
                  <a:lnTo>
                    <a:pt x="568" y="387"/>
                  </a:lnTo>
                  <a:lnTo>
                    <a:pt x="566" y="389"/>
                  </a:lnTo>
                  <a:lnTo>
                    <a:pt x="565" y="390"/>
                  </a:lnTo>
                  <a:lnTo>
                    <a:pt x="565" y="391"/>
                  </a:lnTo>
                  <a:lnTo>
                    <a:pt x="566" y="391"/>
                  </a:lnTo>
                  <a:lnTo>
                    <a:pt x="568" y="393"/>
                  </a:lnTo>
                  <a:lnTo>
                    <a:pt x="569" y="394"/>
                  </a:lnTo>
                  <a:lnTo>
                    <a:pt x="570" y="394"/>
                  </a:lnTo>
                  <a:lnTo>
                    <a:pt x="570" y="395"/>
                  </a:lnTo>
                  <a:lnTo>
                    <a:pt x="570" y="396"/>
                  </a:lnTo>
                  <a:lnTo>
                    <a:pt x="571" y="396"/>
                  </a:lnTo>
                  <a:lnTo>
                    <a:pt x="573" y="396"/>
                  </a:lnTo>
                  <a:lnTo>
                    <a:pt x="574" y="396"/>
                  </a:lnTo>
                  <a:lnTo>
                    <a:pt x="574" y="395"/>
                  </a:lnTo>
                  <a:lnTo>
                    <a:pt x="574" y="393"/>
                  </a:lnTo>
                  <a:lnTo>
                    <a:pt x="573" y="391"/>
                  </a:lnTo>
                  <a:lnTo>
                    <a:pt x="570" y="390"/>
                  </a:lnTo>
                  <a:lnTo>
                    <a:pt x="569" y="390"/>
                  </a:lnTo>
                  <a:lnTo>
                    <a:pt x="569" y="389"/>
                  </a:lnTo>
                  <a:lnTo>
                    <a:pt x="570" y="388"/>
                  </a:lnTo>
                  <a:close/>
                  <a:moveTo>
                    <a:pt x="576" y="391"/>
                  </a:moveTo>
                  <a:lnTo>
                    <a:pt x="576" y="391"/>
                  </a:lnTo>
                  <a:lnTo>
                    <a:pt x="576" y="390"/>
                  </a:lnTo>
                  <a:lnTo>
                    <a:pt x="575" y="388"/>
                  </a:lnTo>
                  <a:lnTo>
                    <a:pt x="572" y="385"/>
                  </a:lnTo>
                  <a:lnTo>
                    <a:pt x="571" y="384"/>
                  </a:lnTo>
                  <a:lnTo>
                    <a:pt x="571" y="385"/>
                  </a:lnTo>
                  <a:lnTo>
                    <a:pt x="571" y="387"/>
                  </a:lnTo>
                  <a:lnTo>
                    <a:pt x="573" y="390"/>
                  </a:lnTo>
                  <a:lnTo>
                    <a:pt x="575" y="391"/>
                  </a:lnTo>
                  <a:lnTo>
                    <a:pt x="576" y="391"/>
                  </a:lnTo>
                  <a:close/>
                  <a:moveTo>
                    <a:pt x="561" y="422"/>
                  </a:moveTo>
                  <a:lnTo>
                    <a:pt x="561" y="422"/>
                  </a:lnTo>
                  <a:lnTo>
                    <a:pt x="563" y="424"/>
                  </a:lnTo>
                  <a:lnTo>
                    <a:pt x="565" y="424"/>
                  </a:lnTo>
                  <a:lnTo>
                    <a:pt x="559" y="414"/>
                  </a:lnTo>
                  <a:lnTo>
                    <a:pt x="559" y="412"/>
                  </a:lnTo>
                  <a:lnTo>
                    <a:pt x="558" y="412"/>
                  </a:lnTo>
                  <a:lnTo>
                    <a:pt x="557" y="413"/>
                  </a:lnTo>
                  <a:lnTo>
                    <a:pt x="557" y="415"/>
                  </a:lnTo>
                  <a:lnTo>
                    <a:pt x="557" y="416"/>
                  </a:lnTo>
                  <a:lnTo>
                    <a:pt x="558" y="418"/>
                  </a:lnTo>
                  <a:lnTo>
                    <a:pt x="560" y="421"/>
                  </a:lnTo>
                  <a:lnTo>
                    <a:pt x="561" y="422"/>
                  </a:lnTo>
                  <a:close/>
                  <a:moveTo>
                    <a:pt x="580" y="412"/>
                  </a:moveTo>
                  <a:lnTo>
                    <a:pt x="580" y="412"/>
                  </a:lnTo>
                  <a:lnTo>
                    <a:pt x="580" y="413"/>
                  </a:lnTo>
                  <a:lnTo>
                    <a:pt x="581" y="413"/>
                  </a:lnTo>
                  <a:lnTo>
                    <a:pt x="581" y="412"/>
                  </a:lnTo>
                  <a:lnTo>
                    <a:pt x="581" y="410"/>
                  </a:lnTo>
                  <a:lnTo>
                    <a:pt x="580" y="409"/>
                  </a:lnTo>
                  <a:lnTo>
                    <a:pt x="579" y="409"/>
                  </a:lnTo>
                  <a:lnTo>
                    <a:pt x="580" y="412"/>
                  </a:lnTo>
                  <a:close/>
                  <a:moveTo>
                    <a:pt x="581" y="405"/>
                  </a:moveTo>
                  <a:lnTo>
                    <a:pt x="581" y="405"/>
                  </a:lnTo>
                  <a:lnTo>
                    <a:pt x="580" y="407"/>
                  </a:lnTo>
                  <a:lnTo>
                    <a:pt x="580" y="408"/>
                  </a:lnTo>
                  <a:lnTo>
                    <a:pt x="581" y="409"/>
                  </a:lnTo>
                  <a:lnTo>
                    <a:pt x="582" y="410"/>
                  </a:lnTo>
                  <a:lnTo>
                    <a:pt x="583" y="409"/>
                  </a:lnTo>
                  <a:lnTo>
                    <a:pt x="583" y="408"/>
                  </a:lnTo>
                  <a:lnTo>
                    <a:pt x="585" y="407"/>
                  </a:lnTo>
                  <a:lnTo>
                    <a:pt x="586" y="407"/>
                  </a:lnTo>
                  <a:lnTo>
                    <a:pt x="586" y="408"/>
                  </a:lnTo>
                  <a:lnTo>
                    <a:pt x="587" y="405"/>
                  </a:lnTo>
                  <a:lnTo>
                    <a:pt x="586" y="409"/>
                  </a:lnTo>
                  <a:lnTo>
                    <a:pt x="586" y="410"/>
                  </a:lnTo>
                  <a:lnTo>
                    <a:pt x="586" y="411"/>
                  </a:lnTo>
                  <a:lnTo>
                    <a:pt x="588" y="410"/>
                  </a:lnTo>
                  <a:lnTo>
                    <a:pt x="589" y="409"/>
                  </a:lnTo>
                  <a:lnTo>
                    <a:pt x="589" y="410"/>
                  </a:lnTo>
                  <a:lnTo>
                    <a:pt x="589" y="412"/>
                  </a:lnTo>
                  <a:lnTo>
                    <a:pt x="592" y="411"/>
                  </a:lnTo>
                  <a:lnTo>
                    <a:pt x="593" y="409"/>
                  </a:lnTo>
                  <a:lnTo>
                    <a:pt x="593" y="407"/>
                  </a:lnTo>
                  <a:lnTo>
                    <a:pt x="592" y="400"/>
                  </a:lnTo>
                  <a:lnTo>
                    <a:pt x="590" y="398"/>
                  </a:lnTo>
                  <a:lnTo>
                    <a:pt x="588" y="396"/>
                  </a:lnTo>
                  <a:lnTo>
                    <a:pt x="586" y="396"/>
                  </a:lnTo>
                  <a:lnTo>
                    <a:pt x="584" y="397"/>
                  </a:lnTo>
                  <a:lnTo>
                    <a:pt x="583" y="397"/>
                  </a:lnTo>
                  <a:lnTo>
                    <a:pt x="584" y="397"/>
                  </a:lnTo>
                  <a:lnTo>
                    <a:pt x="585" y="398"/>
                  </a:lnTo>
                  <a:lnTo>
                    <a:pt x="583" y="398"/>
                  </a:lnTo>
                  <a:lnTo>
                    <a:pt x="582" y="399"/>
                  </a:lnTo>
                  <a:lnTo>
                    <a:pt x="584" y="399"/>
                  </a:lnTo>
                  <a:lnTo>
                    <a:pt x="583" y="399"/>
                  </a:lnTo>
                  <a:lnTo>
                    <a:pt x="582" y="400"/>
                  </a:lnTo>
                  <a:lnTo>
                    <a:pt x="582" y="401"/>
                  </a:lnTo>
                  <a:lnTo>
                    <a:pt x="581" y="402"/>
                  </a:lnTo>
                  <a:lnTo>
                    <a:pt x="582" y="403"/>
                  </a:lnTo>
                  <a:lnTo>
                    <a:pt x="582" y="404"/>
                  </a:lnTo>
                  <a:lnTo>
                    <a:pt x="581" y="405"/>
                  </a:lnTo>
                  <a:close/>
                  <a:moveTo>
                    <a:pt x="585" y="417"/>
                  </a:moveTo>
                  <a:lnTo>
                    <a:pt x="585" y="417"/>
                  </a:lnTo>
                  <a:lnTo>
                    <a:pt x="586" y="416"/>
                  </a:lnTo>
                  <a:lnTo>
                    <a:pt x="586" y="414"/>
                  </a:lnTo>
                  <a:lnTo>
                    <a:pt x="585" y="412"/>
                  </a:lnTo>
                  <a:lnTo>
                    <a:pt x="584" y="411"/>
                  </a:lnTo>
                  <a:lnTo>
                    <a:pt x="583" y="411"/>
                  </a:lnTo>
                  <a:lnTo>
                    <a:pt x="583" y="412"/>
                  </a:lnTo>
                  <a:lnTo>
                    <a:pt x="583" y="413"/>
                  </a:lnTo>
                  <a:lnTo>
                    <a:pt x="583" y="414"/>
                  </a:lnTo>
                  <a:lnTo>
                    <a:pt x="583" y="416"/>
                  </a:lnTo>
                  <a:lnTo>
                    <a:pt x="583" y="417"/>
                  </a:lnTo>
                  <a:lnTo>
                    <a:pt x="585" y="417"/>
                  </a:lnTo>
                  <a:close/>
                  <a:moveTo>
                    <a:pt x="588" y="418"/>
                  </a:moveTo>
                  <a:lnTo>
                    <a:pt x="588" y="418"/>
                  </a:lnTo>
                  <a:lnTo>
                    <a:pt x="586" y="417"/>
                  </a:lnTo>
                  <a:lnTo>
                    <a:pt x="585" y="418"/>
                  </a:lnTo>
                  <a:lnTo>
                    <a:pt x="586" y="420"/>
                  </a:lnTo>
                  <a:lnTo>
                    <a:pt x="588" y="418"/>
                  </a:lnTo>
                  <a:close/>
                  <a:moveTo>
                    <a:pt x="336" y="295"/>
                  </a:moveTo>
                  <a:lnTo>
                    <a:pt x="336" y="295"/>
                  </a:lnTo>
                  <a:lnTo>
                    <a:pt x="335" y="295"/>
                  </a:lnTo>
                  <a:lnTo>
                    <a:pt x="334" y="293"/>
                  </a:lnTo>
                  <a:lnTo>
                    <a:pt x="333" y="293"/>
                  </a:lnTo>
                  <a:lnTo>
                    <a:pt x="333" y="295"/>
                  </a:lnTo>
                  <a:lnTo>
                    <a:pt x="331" y="297"/>
                  </a:lnTo>
                  <a:lnTo>
                    <a:pt x="330" y="299"/>
                  </a:lnTo>
                  <a:lnTo>
                    <a:pt x="328" y="301"/>
                  </a:lnTo>
                  <a:lnTo>
                    <a:pt x="324" y="302"/>
                  </a:lnTo>
                  <a:lnTo>
                    <a:pt x="322" y="305"/>
                  </a:lnTo>
                  <a:lnTo>
                    <a:pt x="322" y="306"/>
                  </a:lnTo>
                  <a:lnTo>
                    <a:pt x="323" y="306"/>
                  </a:lnTo>
                  <a:lnTo>
                    <a:pt x="329" y="303"/>
                  </a:lnTo>
                  <a:lnTo>
                    <a:pt x="330" y="302"/>
                  </a:lnTo>
                  <a:lnTo>
                    <a:pt x="331" y="300"/>
                  </a:lnTo>
                  <a:lnTo>
                    <a:pt x="332" y="299"/>
                  </a:lnTo>
                  <a:lnTo>
                    <a:pt x="335" y="297"/>
                  </a:lnTo>
                  <a:lnTo>
                    <a:pt x="336" y="296"/>
                  </a:lnTo>
                  <a:lnTo>
                    <a:pt x="337" y="296"/>
                  </a:lnTo>
                  <a:lnTo>
                    <a:pt x="336" y="295"/>
                  </a:lnTo>
                  <a:close/>
                  <a:moveTo>
                    <a:pt x="248" y="335"/>
                  </a:moveTo>
                  <a:lnTo>
                    <a:pt x="248" y="335"/>
                  </a:lnTo>
                  <a:lnTo>
                    <a:pt x="250" y="335"/>
                  </a:lnTo>
                  <a:lnTo>
                    <a:pt x="249" y="334"/>
                  </a:lnTo>
                  <a:lnTo>
                    <a:pt x="248" y="335"/>
                  </a:lnTo>
                  <a:close/>
                  <a:moveTo>
                    <a:pt x="254" y="341"/>
                  </a:moveTo>
                  <a:lnTo>
                    <a:pt x="254" y="341"/>
                  </a:lnTo>
                  <a:lnTo>
                    <a:pt x="254" y="340"/>
                  </a:lnTo>
                  <a:lnTo>
                    <a:pt x="253" y="340"/>
                  </a:lnTo>
                  <a:lnTo>
                    <a:pt x="252" y="341"/>
                  </a:lnTo>
                  <a:lnTo>
                    <a:pt x="252" y="340"/>
                  </a:lnTo>
                  <a:lnTo>
                    <a:pt x="252" y="339"/>
                  </a:lnTo>
                  <a:lnTo>
                    <a:pt x="251" y="339"/>
                  </a:lnTo>
                  <a:lnTo>
                    <a:pt x="251" y="340"/>
                  </a:lnTo>
                  <a:lnTo>
                    <a:pt x="250" y="341"/>
                  </a:lnTo>
                  <a:lnTo>
                    <a:pt x="250" y="340"/>
                  </a:lnTo>
                  <a:lnTo>
                    <a:pt x="247" y="338"/>
                  </a:lnTo>
                  <a:lnTo>
                    <a:pt x="246" y="338"/>
                  </a:lnTo>
                  <a:lnTo>
                    <a:pt x="243" y="340"/>
                  </a:lnTo>
                  <a:lnTo>
                    <a:pt x="242" y="340"/>
                  </a:lnTo>
                  <a:lnTo>
                    <a:pt x="243" y="341"/>
                  </a:lnTo>
                  <a:lnTo>
                    <a:pt x="243" y="342"/>
                  </a:lnTo>
                  <a:lnTo>
                    <a:pt x="242" y="342"/>
                  </a:lnTo>
                  <a:lnTo>
                    <a:pt x="240" y="342"/>
                  </a:lnTo>
                  <a:lnTo>
                    <a:pt x="239" y="342"/>
                  </a:lnTo>
                  <a:lnTo>
                    <a:pt x="240" y="344"/>
                  </a:lnTo>
                  <a:lnTo>
                    <a:pt x="240" y="345"/>
                  </a:lnTo>
                  <a:lnTo>
                    <a:pt x="238" y="345"/>
                  </a:lnTo>
                  <a:lnTo>
                    <a:pt x="237" y="345"/>
                  </a:lnTo>
                  <a:lnTo>
                    <a:pt x="238" y="346"/>
                  </a:lnTo>
                  <a:lnTo>
                    <a:pt x="239" y="346"/>
                  </a:lnTo>
                  <a:lnTo>
                    <a:pt x="241" y="348"/>
                  </a:lnTo>
                  <a:lnTo>
                    <a:pt x="242" y="348"/>
                  </a:lnTo>
                  <a:lnTo>
                    <a:pt x="243" y="348"/>
                  </a:lnTo>
                  <a:lnTo>
                    <a:pt x="246" y="345"/>
                  </a:lnTo>
                  <a:lnTo>
                    <a:pt x="247" y="345"/>
                  </a:lnTo>
                  <a:lnTo>
                    <a:pt x="247" y="344"/>
                  </a:lnTo>
                  <a:lnTo>
                    <a:pt x="250" y="345"/>
                  </a:lnTo>
                  <a:lnTo>
                    <a:pt x="251" y="345"/>
                  </a:lnTo>
                  <a:lnTo>
                    <a:pt x="252" y="344"/>
                  </a:lnTo>
                  <a:lnTo>
                    <a:pt x="252" y="343"/>
                  </a:lnTo>
                  <a:lnTo>
                    <a:pt x="253" y="344"/>
                  </a:lnTo>
                  <a:lnTo>
                    <a:pt x="254" y="345"/>
                  </a:lnTo>
                  <a:lnTo>
                    <a:pt x="256" y="343"/>
                  </a:lnTo>
                  <a:lnTo>
                    <a:pt x="256" y="342"/>
                  </a:lnTo>
                  <a:lnTo>
                    <a:pt x="255" y="342"/>
                  </a:lnTo>
                  <a:lnTo>
                    <a:pt x="254" y="342"/>
                  </a:lnTo>
                  <a:lnTo>
                    <a:pt x="254" y="341"/>
                  </a:lnTo>
                  <a:close/>
                  <a:moveTo>
                    <a:pt x="250" y="358"/>
                  </a:moveTo>
                  <a:lnTo>
                    <a:pt x="250" y="358"/>
                  </a:lnTo>
                  <a:lnTo>
                    <a:pt x="249" y="357"/>
                  </a:lnTo>
                  <a:lnTo>
                    <a:pt x="249" y="356"/>
                  </a:lnTo>
                  <a:lnTo>
                    <a:pt x="251" y="354"/>
                  </a:lnTo>
                  <a:lnTo>
                    <a:pt x="251" y="353"/>
                  </a:lnTo>
                  <a:lnTo>
                    <a:pt x="250" y="353"/>
                  </a:lnTo>
                  <a:lnTo>
                    <a:pt x="249" y="352"/>
                  </a:lnTo>
                  <a:lnTo>
                    <a:pt x="248" y="352"/>
                  </a:lnTo>
                  <a:lnTo>
                    <a:pt x="247" y="351"/>
                  </a:lnTo>
                  <a:lnTo>
                    <a:pt x="246" y="352"/>
                  </a:lnTo>
                  <a:lnTo>
                    <a:pt x="245" y="352"/>
                  </a:lnTo>
                  <a:lnTo>
                    <a:pt x="245" y="353"/>
                  </a:lnTo>
                  <a:lnTo>
                    <a:pt x="243" y="353"/>
                  </a:lnTo>
                  <a:lnTo>
                    <a:pt x="243" y="352"/>
                  </a:lnTo>
                  <a:lnTo>
                    <a:pt x="242" y="351"/>
                  </a:lnTo>
                  <a:lnTo>
                    <a:pt x="240" y="351"/>
                  </a:lnTo>
                  <a:lnTo>
                    <a:pt x="239" y="351"/>
                  </a:lnTo>
                  <a:lnTo>
                    <a:pt x="238" y="349"/>
                  </a:lnTo>
                  <a:lnTo>
                    <a:pt x="236" y="349"/>
                  </a:lnTo>
                  <a:lnTo>
                    <a:pt x="237" y="351"/>
                  </a:lnTo>
                  <a:lnTo>
                    <a:pt x="238" y="352"/>
                  </a:lnTo>
                  <a:lnTo>
                    <a:pt x="237" y="352"/>
                  </a:lnTo>
                  <a:lnTo>
                    <a:pt x="237" y="354"/>
                  </a:lnTo>
                  <a:lnTo>
                    <a:pt x="236" y="354"/>
                  </a:lnTo>
                  <a:lnTo>
                    <a:pt x="233" y="353"/>
                  </a:lnTo>
                  <a:lnTo>
                    <a:pt x="235" y="355"/>
                  </a:lnTo>
                  <a:lnTo>
                    <a:pt x="235" y="356"/>
                  </a:lnTo>
                  <a:lnTo>
                    <a:pt x="234" y="355"/>
                  </a:lnTo>
                  <a:lnTo>
                    <a:pt x="233" y="354"/>
                  </a:lnTo>
                  <a:lnTo>
                    <a:pt x="233" y="355"/>
                  </a:lnTo>
                  <a:lnTo>
                    <a:pt x="233" y="356"/>
                  </a:lnTo>
                  <a:lnTo>
                    <a:pt x="233" y="355"/>
                  </a:lnTo>
                  <a:lnTo>
                    <a:pt x="231" y="353"/>
                  </a:lnTo>
                  <a:lnTo>
                    <a:pt x="229" y="352"/>
                  </a:lnTo>
                  <a:lnTo>
                    <a:pt x="228" y="352"/>
                  </a:lnTo>
                  <a:lnTo>
                    <a:pt x="225" y="353"/>
                  </a:lnTo>
                  <a:lnTo>
                    <a:pt x="225" y="354"/>
                  </a:lnTo>
                  <a:lnTo>
                    <a:pt x="225" y="355"/>
                  </a:lnTo>
                  <a:lnTo>
                    <a:pt x="228" y="356"/>
                  </a:lnTo>
                  <a:lnTo>
                    <a:pt x="231" y="357"/>
                  </a:lnTo>
                  <a:lnTo>
                    <a:pt x="227" y="357"/>
                  </a:lnTo>
                  <a:lnTo>
                    <a:pt x="226" y="357"/>
                  </a:lnTo>
                  <a:lnTo>
                    <a:pt x="227" y="358"/>
                  </a:lnTo>
                  <a:lnTo>
                    <a:pt x="228" y="359"/>
                  </a:lnTo>
                  <a:lnTo>
                    <a:pt x="227" y="359"/>
                  </a:lnTo>
                  <a:lnTo>
                    <a:pt x="226" y="359"/>
                  </a:lnTo>
                  <a:lnTo>
                    <a:pt x="227" y="359"/>
                  </a:lnTo>
                  <a:lnTo>
                    <a:pt x="225" y="360"/>
                  </a:lnTo>
                  <a:lnTo>
                    <a:pt x="223" y="359"/>
                  </a:lnTo>
                  <a:lnTo>
                    <a:pt x="223" y="358"/>
                  </a:lnTo>
                  <a:lnTo>
                    <a:pt x="222" y="357"/>
                  </a:lnTo>
                  <a:lnTo>
                    <a:pt x="220" y="357"/>
                  </a:lnTo>
                  <a:lnTo>
                    <a:pt x="217" y="358"/>
                  </a:lnTo>
                  <a:lnTo>
                    <a:pt x="214" y="360"/>
                  </a:lnTo>
                  <a:lnTo>
                    <a:pt x="212" y="362"/>
                  </a:lnTo>
                  <a:lnTo>
                    <a:pt x="211" y="365"/>
                  </a:lnTo>
                  <a:lnTo>
                    <a:pt x="212" y="366"/>
                  </a:lnTo>
                  <a:lnTo>
                    <a:pt x="214" y="367"/>
                  </a:lnTo>
                  <a:lnTo>
                    <a:pt x="215" y="368"/>
                  </a:lnTo>
                  <a:lnTo>
                    <a:pt x="215" y="370"/>
                  </a:lnTo>
                  <a:lnTo>
                    <a:pt x="215" y="371"/>
                  </a:lnTo>
                  <a:lnTo>
                    <a:pt x="217" y="372"/>
                  </a:lnTo>
                  <a:lnTo>
                    <a:pt x="219" y="373"/>
                  </a:lnTo>
                  <a:lnTo>
                    <a:pt x="220" y="374"/>
                  </a:lnTo>
                  <a:lnTo>
                    <a:pt x="221" y="373"/>
                  </a:lnTo>
                  <a:lnTo>
                    <a:pt x="221" y="372"/>
                  </a:lnTo>
                  <a:lnTo>
                    <a:pt x="221" y="371"/>
                  </a:lnTo>
                  <a:lnTo>
                    <a:pt x="219" y="370"/>
                  </a:lnTo>
                  <a:lnTo>
                    <a:pt x="218" y="370"/>
                  </a:lnTo>
                  <a:lnTo>
                    <a:pt x="218" y="369"/>
                  </a:lnTo>
                  <a:lnTo>
                    <a:pt x="219" y="369"/>
                  </a:lnTo>
                  <a:lnTo>
                    <a:pt x="223" y="369"/>
                  </a:lnTo>
                  <a:lnTo>
                    <a:pt x="224" y="369"/>
                  </a:lnTo>
                  <a:lnTo>
                    <a:pt x="223" y="370"/>
                  </a:lnTo>
                  <a:lnTo>
                    <a:pt x="223" y="372"/>
                  </a:lnTo>
                  <a:lnTo>
                    <a:pt x="225" y="371"/>
                  </a:lnTo>
                  <a:lnTo>
                    <a:pt x="226" y="369"/>
                  </a:lnTo>
                  <a:lnTo>
                    <a:pt x="226" y="370"/>
                  </a:lnTo>
                  <a:lnTo>
                    <a:pt x="226" y="371"/>
                  </a:lnTo>
                  <a:lnTo>
                    <a:pt x="223" y="376"/>
                  </a:lnTo>
                  <a:lnTo>
                    <a:pt x="222" y="377"/>
                  </a:lnTo>
                  <a:lnTo>
                    <a:pt x="223" y="377"/>
                  </a:lnTo>
                  <a:lnTo>
                    <a:pt x="224" y="377"/>
                  </a:lnTo>
                  <a:lnTo>
                    <a:pt x="225" y="377"/>
                  </a:lnTo>
                  <a:lnTo>
                    <a:pt x="226" y="375"/>
                  </a:lnTo>
                  <a:lnTo>
                    <a:pt x="229" y="373"/>
                  </a:lnTo>
                  <a:lnTo>
                    <a:pt x="231" y="372"/>
                  </a:lnTo>
                  <a:lnTo>
                    <a:pt x="229" y="371"/>
                  </a:lnTo>
                  <a:lnTo>
                    <a:pt x="228" y="371"/>
                  </a:lnTo>
                  <a:lnTo>
                    <a:pt x="231" y="370"/>
                  </a:lnTo>
                  <a:lnTo>
                    <a:pt x="232" y="370"/>
                  </a:lnTo>
                  <a:lnTo>
                    <a:pt x="232" y="369"/>
                  </a:lnTo>
                  <a:lnTo>
                    <a:pt x="233" y="368"/>
                  </a:lnTo>
                  <a:lnTo>
                    <a:pt x="235" y="368"/>
                  </a:lnTo>
                  <a:lnTo>
                    <a:pt x="238" y="367"/>
                  </a:lnTo>
                  <a:lnTo>
                    <a:pt x="240" y="367"/>
                  </a:lnTo>
                  <a:lnTo>
                    <a:pt x="240" y="366"/>
                  </a:lnTo>
                  <a:lnTo>
                    <a:pt x="239" y="366"/>
                  </a:lnTo>
                  <a:lnTo>
                    <a:pt x="239" y="365"/>
                  </a:lnTo>
                  <a:lnTo>
                    <a:pt x="240" y="365"/>
                  </a:lnTo>
                  <a:lnTo>
                    <a:pt x="243" y="365"/>
                  </a:lnTo>
                  <a:lnTo>
                    <a:pt x="246" y="365"/>
                  </a:lnTo>
                  <a:lnTo>
                    <a:pt x="247" y="363"/>
                  </a:lnTo>
                  <a:lnTo>
                    <a:pt x="246" y="362"/>
                  </a:lnTo>
                  <a:lnTo>
                    <a:pt x="243" y="361"/>
                  </a:lnTo>
                  <a:lnTo>
                    <a:pt x="241" y="360"/>
                  </a:lnTo>
                  <a:lnTo>
                    <a:pt x="242" y="360"/>
                  </a:lnTo>
                  <a:lnTo>
                    <a:pt x="248" y="361"/>
                  </a:lnTo>
                  <a:lnTo>
                    <a:pt x="250" y="361"/>
                  </a:lnTo>
                  <a:lnTo>
                    <a:pt x="251" y="360"/>
                  </a:lnTo>
                  <a:lnTo>
                    <a:pt x="253" y="358"/>
                  </a:lnTo>
                  <a:lnTo>
                    <a:pt x="252" y="358"/>
                  </a:lnTo>
                  <a:lnTo>
                    <a:pt x="250" y="358"/>
                  </a:lnTo>
                  <a:close/>
                  <a:moveTo>
                    <a:pt x="234" y="351"/>
                  </a:moveTo>
                  <a:lnTo>
                    <a:pt x="234" y="351"/>
                  </a:lnTo>
                  <a:lnTo>
                    <a:pt x="233" y="351"/>
                  </a:lnTo>
                  <a:lnTo>
                    <a:pt x="234" y="352"/>
                  </a:lnTo>
                  <a:lnTo>
                    <a:pt x="236" y="353"/>
                  </a:lnTo>
                  <a:lnTo>
                    <a:pt x="234" y="351"/>
                  </a:lnTo>
                  <a:close/>
                  <a:moveTo>
                    <a:pt x="240" y="368"/>
                  </a:moveTo>
                  <a:lnTo>
                    <a:pt x="240" y="368"/>
                  </a:lnTo>
                  <a:lnTo>
                    <a:pt x="236" y="368"/>
                  </a:lnTo>
                  <a:lnTo>
                    <a:pt x="235" y="368"/>
                  </a:lnTo>
                  <a:lnTo>
                    <a:pt x="235" y="369"/>
                  </a:lnTo>
                  <a:lnTo>
                    <a:pt x="234" y="370"/>
                  </a:lnTo>
                  <a:lnTo>
                    <a:pt x="235" y="370"/>
                  </a:lnTo>
                  <a:lnTo>
                    <a:pt x="236" y="370"/>
                  </a:lnTo>
                  <a:lnTo>
                    <a:pt x="240" y="369"/>
                  </a:lnTo>
                  <a:lnTo>
                    <a:pt x="241" y="368"/>
                  </a:lnTo>
                  <a:lnTo>
                    <a:pt x="240" y="368"/>
                  </a:lnTo>
                  <a:close/>
                  <a:moveTo>
                    <a:pt x="136" y="415"/>
                  </a:moveTo>
                  <a:lnTo>
                    <a:pt x="136" y="415"/>
                  </a:lnTo>
                  <a:lnTo>
                    <a:pt x="136" y="414"/>
                  </a:lnTo>
                  <a:lnTo>
                    <a:pt x="136" y="413"/>
                  </a:lnTo>
                  <a:lnTo>
                    <a:pt x="136" y="412"/>
                  </a:lnTo>
                  <a:lnTo>
                    <a:pt x="135" y="413"/>
                  </a:lnTo>
                  <a:lnTo>
                    <a:pt x="135" y="414"/>
                  </a:lnTo>
                  <a:lnTo>
                    <a:pt x="134" y="415"/>
                  </a:lnTo>
                  <a:lnTo>
                    <a:pt x="135" y="415"/>
                  </a:lnTo>
                  <a:lnTo>
                    <a:pt x="135" y="416"/>
                  </a:lnTo>
                  <a:lnTo>
                    <a:pt x="136" y="415"/>
                  </a:lnTo>
                  <a:close/>
                  <a:moveTo>
                    <a:pt x="129" y="411"/>
                  </a:moveTo>
                  <a:lnTo>
                    <a:pt x="129" y="411"/>
                  </a:lnTo>
                  <a:lnTo>
                    <a:pt x="127" y="413"/>
                  </a:lnTo>
                  <a:lnTo>
                    <a:pt x="126" y="415"/>
                  </a:lnTo>
                  <a:lnTo>
                    <a:pt x="126" y="416"/>
                  </a:lnTo>
                  <a:lnTo>
                    <a:pt x="126" y="417"/>
                  </a:lnTo>
                  <a:lnTo>
                    <a:pt x="127" y="416"/>
                  </a:lnTo>
                  <a:lnTo>
                    <a:pt x="128" y="415"/>
                  </a:lnTo>
                  <a:lnTo>
                    <a:pt x="129" y="414"/>
                  </a:lnTo>
                  <a:lnTo>
                    <a:pt x="130" y="414"/>
                  </a:lnTo>
                  <a:lnTo>
                    <a:pt x="130" y="412"/>
                  </a:lnTo>
                  <a:lnTo>
                    <a:pt x="130" y="411"/>
                  </a:lnTo>
                  <a:lnTo>
                    <a:pt x="129" y="411"/>
                  </a:lnTo>
                  <a:close/>
                  <a:moveTo>
                    <a:pt x="117" y="409"/>
                  </a:moveTo>
                  <a:lnTo>
                    <a:pt x="117" y="409"/>
                  </a:lnTo>
                  <a:lnTo>
                    <a:pt x="115" y="409"/>
                  </a:lnTo>
                  <a:lnTo>
                    <a:pt x="114" y="410"/>
                  </a:lnTo>
                  <a:lnTo>
                    <a:pt x="115" y="411"/>
                  </a:lnTo>
                  <a:lnTo>
                    <a:pt x="115" y="413"/>
                  </a:lnTo>
                  <a:lnTo>
                    <a:pt x="115" y="414"/>
                  </a:lnTo>
                  <a:lnTo>
                    <a:pt x="116" y="414"/>
                  </a:lnTo>
                  <a:lnTo>
                    <a:pt x="120" y="413"/>
                  </a:lnTo>
                  <a:lnTo>
                    <a:pt x="120" y="412"/>
                  </a:lnTo>
                  <a:lnTo>
                    <a:pt x="119" y="410"/>
                  </a:lnTo>
                  <a:lnTo>
                    <a:pt x="117" y="409"/>
                  </a:lnTo>
                  <a:close/>
                  <a:moveTo>
                    <a:pt x="92" y="417"/>
                  </a:moveTo>
                  <a:lnTo>
                    <a:pt x="92" y="417"/>
                  </a:lnTo>
                  <a:lnTo>
                    <a:pt x="91" y="418"/>
                  </a:lnTo>
                  <a:lnTo>
                    <a:pt x="91" y="420"/>
                  </a:lnTo>
                  <a:lnTo>
                    <a:pt x="91" y="421"/>
                  </a:lnTo>
                  <a:lnTo>
                    <a:pt x="92" y="420"/>
                  </a:lnTo>
                  <a:lnTo>
                    <a:pt x="93" y="418"/>
                  </a:lnTo>
                  <a:lnTo>
                    <a:pt x="92" y="417"/>
                  </a:lnTo>
                  <a:close/>
                  <a:moveTo>
                    <a:pt x="84" y="429"/>
                  </a:moveTo>
                  <a:lnTo>
                    <a:pt x="84" y="429"/>
                  </a:lnTo>
                  <a:lnTo>
                    <a:pt x="85" y="430"/>
                  </a:lnTo>
                  <a:lnTo>
                    <a:pt x="86" y="431"/>
                  </a:lnTo>
                  <a:lnTo>
                    <a:pt x="87" y="430"/>
                  </a:lnTo>
                  <a:lnTo>
                    <a:pt x="86" y="430"/>
                  </a:lnTo>
                  <a:lnTo>
                    <a:pt x="84" y="429"/>
                  </a:lnTo>
                  <a:close/>
                  <a:moveTo>
                    <a:pt x="0" y="451"/>
                  </a:moveTo>
                  <a:lnTo>
                    <a:pt x="0" y="451"/>
                  </a:lnTo>
                  <a:lnTo>
                    <a:pt x="0" y="452"/>
                  </a:lnTo>
                  <a:lnTo>
                    <a:pt x="1" y="452"/>
                  </a:lnTo>
                  <a:lnTo>
                    <a:pt x="2" y="451"/>
                  </a:lnTo>
                  <a:lnTo>
                    <a:pt x="2" y="450"/>
                  </a:lnTo>
                  <a:lnTo>
                    <a:pt x="1" y="450"/>
                  </a:lnTo>
                  <a:lnTo>
                    <a:pt x="0" y="451"/>
                  </a:lnTo>
                  <a:close/>
                  <a:moveTo>
                    <a:pt x="25" y="440"/>
                  </a:moveTo>
                  <a:lnTo>
                    <a:pt x="25" y="440"/>
                  </a:lnTo>
                  <a:lnTo>
                    <a:pt x="23" y="441"/>
                  </a:lnTo>
                  <a:lnTo>
                    <a:pt x="22" y="439"/>
                  </a:lnTo>
                  <a:lnTo>
                    <a:pt x="20" y="439"/>
                  </a:lnTo>
                  <a:lnTo>
                    <a:pt x="17" y="440"/>
                  </a:lnTo>
                  <a:lnTo>
                    <a:pt x="16" y="440"/>
                  </a:lnTo>
                  <a:lnTo>
                    <a:pt x="15" y="442"/>
                  </a:lnTo>
                  <a:lnTo>
                    <a:pt x="16" y="444"/>
                  </a:lnTo>
                  <a:lnTo>
                    <a:pt x="17" y="444"/>
                  </a:lnTo>
                  <a:lnTo>
                    <a:pt x="19" y="444"/>
                  </a:lnTo>
                  <a:lnTo>
                    <a:pt x="19" y="445"/>
                  </a:lnTo>
                  <a:lnTo>
                    <a:pt x="17" y="445"/>
                  </a:lnTo>
                  <a:lnTo>
                    <a:pt x="16" y="446"/>
                  </a:lnTo>
                  <a:lnTo>
                    <a:pt x="15" y="446"/>
                  </a:lnTo>
                  <a:lnTo>
                    <a:pt x="15" y="448"/>
                  </a:lnTo>
                  <a:lnTo>
                    <a:pt x="15" y="450"/>
                  </a:lnTo>
                  <a:lnTo>
                    <a:pt x="14" y="450"/>
                  </a:lnTo>
                  <a:lnTo>
                    <a:pt x="4" y="453"/>
                  </a:lnTo>
                  <a:lnTo>
                    <a:pt x="3" y="454"/>
                  </a:lnTo>
                  <a:lnTo>
                    <a:pt x="4" y="455"/>
                  </a:lnTo>
                  <a:lnTo>
                    <a:pt x="6" y="455"/>
                  </a:lnTo>
                  <a:lnTo>
                    <a:pt x="8" y="455"/>
                  </a:lnTo>
                  <a:lnTo>
                    <a:pt x="9" y="455"/>
                  </a:lnTo>
                  <a:lnTo>
                    <a:pt x="9" y="454"/>
                  </a:lnTo>
                  <a:lnTo>
                    <a:pt x="11" y="453"/>
                  </a:lnTo>
                  <a:lnTo>
                    <a:pt x="16" y="451"/>
                  </a:lnTo>
                  <a:lnTo>
                    <a:pt x="17" y="451"/>
                  </a:lnTo>
                  <a:lnTo>
                    <a:pt x="18" y="451"/>
                  </a:lnTo>
                  <a:lnTo>
                    <a:pt x="19" y="451"/>
                  </a:lnTo>
                  <a:lnTo>
                    <a:pt x="20" y="450"/>
                  </a:lnTo>
                  <a:lnTo>
                    <a:pt x="22" y="450"/>
                  </a:lnTo>
                  <a:lnTo>
                    <a:pt x="22" y="449"/>
                  </a:lnTo>
                  <a:lnTo>
                    <a:pt x="24" y="448"/>
                  </a:lnTo>
                  <a:lnTo>
                    <a:pt x="26" y="446"/>
                  </a:lnTo>
                  <a:lnTo>
                    <a:pt x="28" y="446"/>
                  </a:lnTo>
                  <a:lnTo>
                    <a:pt x="28" y="445"/>
                  </a:lnTo>
                  <a:lnTo>
                    <a:pt x="27" y="445"/>
                  </a:lnTo>
                  <a:lnTo>
                    <a:pt x="24" y="444"/>
                  </a:lnTo>
                  <a:lnTo>
                    <a:pt x="25" y="443"/>
                  </a:lnTo>
                  <a:lnTo>
                    <a:pt x="26" y="442"/>
                  </a:lnTo>
                  <a:lnTo>
                    <a:pt x="27" y="442"/>
                  </a:lnTo>
                  <a:lnTo>
                    <a:pt x="28" y="442"/>
                  </a:lnTo>
                  <a:lnTo>
                    <a:pt x="28" y="441"/>
                  </a:lnTo>
                  <a:lnTo>
                    <a:pt x="27" y="439"/>
                  </a:lnTo>
                  <a:lnTo>
                    <a:pt x="26" y="439"/>
                  </a:lnTo>
                  <a:lnTo>
                    <a:pt x="25" y="440"/>
                  </a:lnTo>
                  <a:close/>
                  <a:moveTo>
                    <a:pt x="34" y="435"/>
                  </a:moveTo>
                  <a:lnTo>
                    <a:pt x="34" y="435"/>
                  </a:lnTo>
                  <a:lnTo>
                    <a:pt x="32" y="435"/>
                  </a:lnTo>
                  <a:lnTo>
                    <a:pt x="31" y="435"/>
                  </a:lnTo>
                  <a:lnTo>
                    <a:pt x="30" y="436"/>
                  </a:lnTo>
                  <a:lnTo>
                    <a:pt x="31" y="437"/>
                  </a:lnTo>
                  <a:lnTo>
                    <a:pt x="33" y="438"/>
                  </a:lnTo>
                  <a:lnTo>
                    <a:pt x="37" y="438"/>
                  </a:lnTo>
                  <a:lnTo>
                    <a:pt x="38" y="437"/>
                  </a:lnTo>
                  <a:lnTo>
                    <a:pt x="37" y="436"/>
                  </a:lnTo>
                  <a:lnTo>
                    <a:pt x="34" y="435"/>
                  </a:lnTo>
                  <a:close/>
                  <a:moveTo>
                    <a:pt x="40" y="435"/>
                  </a:moveTo>
                  <a:lnTo>
                    <a:pt x="40" y="435"/>
                  </a:lnTo>
                  <a:lnTo>
                    <a:pt x="40" y="434"/>
                  </a:lnTo>
                  <a:lnTo>
                    <a:pt x="39" y="432"/>
                  </a:lnTo>
                  <a:lnTo>
                    <a:pt x="38" y="434"/>
                  </a:lnTo>
                  <a:lnTo>
                    <a:pt x="39" y="436"/>
                  </a:lnTo>
                  <a:lnTo>
                    <a:pt x="40" y="436"/>
                  </a:lnTo>
                  <a:lnTo>
                    <a:pt x="41" y="435"/>
                  </a:lnTo>
                  <a:lnTo>
                    <a:pt x="40" y="435"/>
                  </a:lnTo>
                  <a:close/>
                  <a:moveTo>
                    <a:pt x="76" y="423"/>
                  </a:moveTo>
                  <a:lnTo>
                    <a:pt x="76" y="423"/>
                  </a:lnTo>
                  <a:lnTo>
                    <a:pt x="73" y="420"/>
                  </a:lnTo>
                  <a:lnTo>
                    <a:pt x="72" y="416"/>
                  </a:lnTo>
                  <a:lnTo>
                    <a:pt x="71" y="415"/>
                  </a:lnTo>
                  <a:lnTo>
                    <a:pt x="69" y="415"/>
                  </a:lnTo>
                  <a:lnTo>
                    <a:pt x="67" y="416"/>
                  </a:lnTo>
                  <a:lnTo>
                    <a:pt x="64" y="417"/>
                  </a:lnTo>
                  <a:lnTo>
                    <a:pt x="59" y="418"/>
                  </a:lnTo>
                  <a:lnTo>
                    <a:pt x="56" y="420"/>
                  </a:lnTo>
                  <a:lnTo>
                    <a:pt x="55" y="421"/>
                  </a:lnTo>
                  <a:lnTo>
                    <a:pt x="51" y="425"/>
                  </a:lnTo>
                  <a:lnTo>
                    <a:pt x="50" y="426"/>
                  </a:lnTo>
                  <a:lnTo>
                    <a:pt x="50" y="427"/>
                  </a:lnTo>
                  <a:lnTo>
                    <a:pt x="51" y="428"/>
                  </a:lnTo>
                  <a:lnTo>
                    <a:pt x="52" y="430"/>
                  </a:lnTo>
                  <a:lnTo>
                    <a:pt x="54" y="430"/>
                  </a:lnTo>
                  <a:lnTo>
                    <a:pt x="55" y="430"/>
                  </a:lnTo>
                  <a:lnTo>
                    <a:pt x="58" y="429"/>
                  </a:lnTo>
                  <a:lnTo>
                    <a:pt x="58" y="428"/>
                  </a:lnTo>
                  <a:lnTo>
                    <a:pt x="59" y="427"/>
                  </a:lnTo>
                  <a:lnTo>
                    <a:pt x="62" y="426"/>
                  </a:lnTo>
                  <a:lnTo>
                    <a:pt x="68" y="426"/>
                  </a:lnTo>
                  <a:lnTo>
                    <a:pt x="72" y="425"/>
                  </a:lnTo>
                  <a:lnTo>
                    <a:pt x="74" y="423"/>
                  </a:lnTo>
                  <a:lnTo>
                    <a:pt x="75" y="423"/>
                  </a:lnTo>
                  <a:lnTo>
                    <a:pt x="76" y="424"/>
                  </a:lnTo>
                  <a:lnTo>
                    <a:pt x="79" y="425"/>
                  </a:lnTo>
                  <a:lnTo>
                    <a:pt x="79" y="424"/>
                  </a:lnTo>
                  <a:lnTo>
                    <a:pt x="76" y="423"/>
                  </a:lnTo>
                  <a:close/>
                  <a:moveTo>
                    <a:pt x="116" y="331"/>
                  </a:moveTo>
                  <a:lnTo>
                    <a:pt x="116" y="331"/>
                  </a:lnTo>
                  <a:lnTo>
                    <a:pt x="116" y="330"/>
                  </a:lnTo>
                  <a:lnTo>
                    <a:pt x="115" y="331"/>
                  </a:lnTo>
                  <a:lnTo>
                    <a:pt x="112" y="332"/>
                  </a:lnTo>
                  <a:lnTo>
                    <a:pt x="111" y="333"/>
                  </a:lnTo>
                  <a:lnTo>
                    <a:pt x="111" y="334"/>
                  </a:lnTo>
                  <a:lnTo>
                    <a:pt x="112" y="335"/>
                  </a:lnTo>
                  <a:lnTo>
                    <a:pt x="113" y="335"/>
                  </a:lnTo>
                  <a:lnTo>
                    <a:pt x="116" y="331"/>
                  </a:lnTo>
                  <a:close/>
                  <a:moveTo>
                    <a:pt x="38" y="301"/>
                  </a:moveTo>
                  <a:lnTo>
                    <a:pt x="38" y="301"/>
                  </a:lnTo>
                  <a:lnTo>
                    <a:pt x="37" y="300"/>
                  </a:lnTo>
                  <a:lnTo>
                    <a:pt x="37" y="299"/>
                  </a:lnTo>
                  <a:lnTo>
                    <a:pt x="37" y="298"/>
                  </a:lnTo>
                  <a:lnTo>
                    <a:pt x="37" y="297"/>
                  </a:lnTo>
                  <a:lnTo>
                    <a:pt x="37" y="295"/>
                  </a:lnTo>
                  <a:lnTo>
                    <a:pt x="34" y="293"/>
                  </a:lnTo>
                  <a:lnTo>
                    <a:pt x="32" y="293"/>
                  </a:lnTo>
                  <a:lnTo>
                    <a:pt x="31" y="293"/>
                  </a:lnTo>
                  <a:lnTo>
                    <a:pt x="31" y="292"/>
                  </a:lnTo>
                  <a:lnTo>
                    <a:pt x="30" y="292"/>
                  </a:lnTo>
                  <a:lnTo>
                    <a:pt x="29" y="292"/>
                  </a:lnTo>
                  <a:lnTo>
                    <a:pt x="27" y="293"/>
                  </a:lnTo>
                  <a:lnTo>
                    <a:pt x="25" y="292"/>
                  </a:lnTo>
                  <a:lnTo>
                    <a:pt x="24" y="293"/>
                  </a:lnTo>
                  <a:lnTo>
                    <a:pt x="22" y="295"/>
                  </a:lnTo>
                  <a:lnTo>
                    <a:pt x="19" y="295"/>
                  </a:lnTo>
                  <a:lnTo>
                    <a:pt x="18" y="296"/>
                  </a:lnTo>
                  <a:lnTo>
                    <a:pt x="17" y="297"/>
                  </a:lnTo>
                  <a:lnTo>
                    <a:pt x="16" y="297"/>
                  </a:lnTo>
                  <a:lnTo>
                    <a:pt x="14" y="297"/>
                  </a:lnTo>
                  <a:lnTo>
                    <a:pt x="11" y="297"/>
                  </a:lnTo>
                  <a:lnTo>
                    <a:pt x="10" y="297"/>
                  </a:lnTo>
                  <a:lnTo>
                    <a:pt x="10" y="298"/>
                  </a:lnTo>
                  <a:lnTo>
                    <a:pt x="12" y="298"/>
                  </a:lnTo>
                  <a:lnTo>
                    <a:pt x="27" y="306"/>
                  </a:lnTo>
                  <a:lnTo>
                    <a:pt x="29" y="307"/>
                  </a:lnTo>
                  <a:lnTo>
                    <a:pt x="29" y="306"/>
                  </a:lnTo>
                  <a:lnTo>
                    <a:pt x="28" y="305"/>
                  </a:lnTo>
                  <a:lnTo>
                    <a:pt x="29" y="305"/>
                  </a:lnTo>
                  <a:lnTo>
                    <a:pt x="33" y="304"/>
                  </a:lnTo>
                  <a:lnTo>
                    <a:pt x="34" y="304"/>
                  </a:lnTo>
                  <a:lnTo>
                    <a:pt x="38" y="304"/>
                  </a:lnTo>
                  <a:lnTo>
                    <a:pt x="39" y="304"/>
                  </a:lnTo>
                  <a:lnTo>
                    <a:pt x="39" y="303"/>
                  </a:lnTo>
                  <a:lnTo>
                    <a:pt x="39" y="302"/>
                  </a:lnTo>
                  <a:lnTo>
                    <a:pt x="38" y="301"/>
                  </a:lnTo>
                  <a:close/>
                  <a:moveTo>
                    <a:pt x="2" y="158"/>
                  </a:moveTo>
                  <a:lnTo>
                    <a:pt x="2" y="158"/>
                  </a:lnTo>
                  <a:lnTo>
                    <a:pt x="1" y="158"/>
                  </a:lnTo>
                  <a:lnTo>
                    <a:pt x="1" y="159"/>
                  </a:lnTo>
                  <a:lnTo>
                    <a:pt x="2" y="159"/>
                  </a:lnTo>
                  <a:lnTo>
                    <a:pt x="2" y="158"/>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69" name="Freeform 4992"/>
            <p:cNvSpPr>
              <a:spLocks noEditPoints="1"/>
            </p:cNvSpPr>
            <p:nvPr/>
          </p:nvSpPr>
          <p:spPr bwMode="auto">
            <a:xfrm>
              <a:off x="1079" y="1949"/>
              <a:ext cx="1188" cy="454"/>
            </a:xfrm>
            <a:custGeom>
              <a:avLst/>
              <a:gdLst>
                <a:gd name="T0" fmla="*/ 116 w 1485"/>
                <a:gd name="T1" fmla="*/ 32 h 554"/>
                <a:gd name="T2" fmla="*/ 86 w 1485"/>
                <a:gd name="T3" fmla="*/ 45 h 554"/>
                <a:gd name="T4" fmla="*/ 88 w 1485"/>
                <a:gd name="T5" fmla="*/ 43 h 554"/>
                <a:gd name="T6" fmla="*/ 89 w 1485"/>
                <a:gd name="T7" fmla="*/ 41 h 554"/>
                <a:gd name="T8" fmla="*/ 91 w 1485"/>
                <a:gd name="T9" fmla="*/ 41 h 554"/>
                <a:gd name="T10" fmla="*/ 96 w 1485"/>
                <a:gd name="T11" fmla="*/ 43 h 554"/>
                <a:gd name="T12" fmla="*/ 96 w 1485"/>
                <a:gd name="T13" fmla="*/ 42 h 554"/>
                <a:gd name="T14" fmla="*/ 98 w 1485"/>
                <a:gd name="T15" fmla="*/ 40 h 554"/>
                <a:gd name="T16" fmla="*/ 101 w 1485"/>
                <a:gd name="T17" fmla="*/ 40 h 554"/>
                <a:gd name="T18" fmla="*/ 102 w 1485"/>
                <a:gd name="T19" fmla="*/ 41 h 554"/>
                <a:gd name="T20" fmla="*/ 106 w 1485"/>
                <a:gd name="T21" fmla="*/ 44 h 554"/>
                <a:gd name="T22" fmla="*/ 107 w 1485"/>
                <a:gd name="T23" fmla="*/ 49 h 554"/>
                <a:gd name="T24" fmla="*/ 109 w 1485"/>
                <a:gd name="T25" fmla="*/ 43 h 554"/>
                <a:gd name="T26" fmla="*/ 109 w 1485"/>
                <a:gd name="T27" fmla="*/ 38 h 554"/>
                <a:gd name="T28" fmla="*/ 110 w 1485"/>
                <a:gd name="T29" fmla="*/ 34 h 554"/>
                <a:gd name="T30" fmla="*/ 114 w 1485"/>
                <a:gd name="T31" fmla="*/ 32 h 554"/>
                <a:gd name="T32" fmla="*/ 114 w 1485"/>
                <a:gd name="T33" fmla="*/ 30 h 554"/>
                <a:gd name="T34" fmla="*/ 114 w 1485"/>
                <a:gd name="T35" fmla="*/ 29 h 554"/>
                <a:gd name="T36" fmla="*/ 115 w 1485"/>
                <a:gd name="T37" fmla="*/ 27 h 554"/>
                <a:gd name="T38" fmla="*/ 114 w 1485"/>
                <a:gd name="T39" fmla="*/ 25 h 554"/>
                <a:gd name="T40" fmla="*/ 114 w 1485"/>
                <a:gd name="T41" fmla="*/ 23 h 554"/>
                <a:gd name="T42" fmla="*/ 114 w 1485"/>
                <a:gd name="T43" fmla="*/ 23 h 554"/>
                <a:gd name="T44" fmla="*/ 116 w 1485"/>
                <a:gd name="T45" fmla="*/ 25 h 554"/>
                <a:gd name="T46" fmla="*/ 117 w 1485"/>
                <a:gd name="T47" fmla="*/ 23 h 554"/>
                <a:gd name="T48" fmla="*/ 118 w 1485"/>
                <a:gd name="T49" fmla="*/ 21 h 554"/>
                <a:gd name="T50" fmla="*/ 120 w 1485"/>
                <a:gd name="T51" fmla="*/ 19 h 554"/>
                <a:gd name="T52" fmla="*/ 122 w 1485"/>
                <a:gd name="T53" fmla="*/ 17 h 554"/>
                <a:gd name="T54" fmla="*/ 122 w 1485"/>
                <a:gd name="T55" fmla="*/ 16 h 554"/>
                <a:gd name="T56" fmla="*/ 124 w 1485"/>
                <a:gd name="T57" fmla="*/ 12 h 554"/>
                <a:gd name="T58" fmla="*/ 126 w 1485"/>
                <a:gd name="T59" fmla="*/ 11 h 554"/>
                <a:gd name="T60" fmla="*/ 126 w 1485"/>
                <a:gd name="T61" fmla="*/ 6 h 554"/>
                <a:gd name="T62" fmla="*/ 117 w 1485"/>
                <a:gd name="T63" fmla="*/ 9 h 554"/>
                <a:gd name="T64" fmla="*/ 111 w 1485"/>
                <a:gd name="T65" fmla="*/ 13 h 554"/>
                <a:gd name="T66" fmla="*/ 106 w 1485"/>
                <a:gd name="T67" fmla="*/ 17 h 554"/>
                <a:gd name="T68" fmla="*/ 106 w 1485"/>
                <a:gd name="T69" fmla="*/ 10 h 554"/>
                <a:gd name="T70" fmla="*/ 102 w 1485"/>
                <a:gd name="T71" fmla="*/ 11 h 554"/>
                <a:gd name="T72" fmla="*/ 101 w 1485"/>
                <a:gd name="T73" fmla="*/ 17 h 554"/>
                <a:gd name="T74" fmla="*/ 99 w 1485"/>
                <a:gd name="T75" fmla="*/ 10 h 554"/>
                <a:gd name="T76" fmla="*/ 101 w 1485"/>
                <a:gd name="T77" fmla="*/ 9 h 554"/>
                <a:gd name="T78" fmla="*/ 104 w 1485"/>
                <a:gd name="T79" fmla="*/ 7 h 554"/>
                <a:gd name="T80" fmla="*/ 99 w 1485"/>
                <a:gd name="T81" fmla="*/ 6 h 554"/>
                <a:gd name="T82" fmla="*/ 95 w 1485"/>
                <a:gd name="T83" fmla="*/ 6 h 554"/>
                <a:gd name="T84" fmla="*/ 93 w 1485"/>
                <a:gd name="T85" fmla="*/ 2 h 554"/>
                <a:gd name="T86" fmla="*/ 50 w 1485"/>
                <a:gd name="T87" fmla="*/ 2 h 554"/>
                <a:gd name="T88" fmla="*/ 52 w 1485"/>
                <a:gd name="T89" fmla="*/ 3 h 554"/>
                <a:gd name="T90" fmla="*/ 52 w 1485"/>
                <a:gd name="T91" fmla="*/ 5 h 554"/>
                <a:gd name="T92" fmla="*/ 50 w 1485"/>
                <a:gd name="T93" fmla="*/ 2 h 554"/>
                <a:gd name="T94" fmla="*/ 50 w 1485"/>
                <a:gd name="T95" fmla="*/ 6 h 554"/>
                <a:gd name="T96" fmla="*/ 50 w 1485"/>
                <a:gd name="T97" fmla="*/ 7 h 554"/>
                <a:gd name="T98" fmla="*/ 50 w 1485"/>
                <a:gd name="T99" fmla="*/ 19 h 554"/>
                <a:gd name="T100" fmla="*/ 52 w 1485"/>
                <a:gd name="T101" fmla="*/ 25 h 554"/>
                <a:gd name="T102" fmla="*/ 52 w 1485"/>
                <a:gd name="T103" fmla="*/ 26 h 554"/>
                <a:gd name="T104" fmla="*/ 54 w 1485"/>
                <a:gd name="T105" fmla="*/ 32 h 554"/>
                <a:gd name="T106" fmla="*/ 70 w 1485"/>
                <a:gd name="T107" fmla="*/ 39 h 554"/>
                <a:gd name="T108" fmla="*/ 78 w 1485"/>
                <a:gd name="T109" fmla="*/ 41 h 554"/>
                <a:gd name="T110" fmla="*/ 86 w 1485"/>
                <a:gd name="T111" fmla="*/ 49 h 554"/>
                <a:gd name="T112" fmla="*/ 55 w 1485"/>
                <a:gd name="T113" fmla="*/ 33 h 554"/>
                <a:gd name="T114" fmla="*/ 52 w 1485"/>
                <a:gd name="T115" fmla="*/ 2 h 554"/>
                <a:gd name="T116" fmla="*/ 5 w 1485"/>
                <a:gd name="T117" fmla="*/ 59 h 554"/>
                <a:gd name="T118" fmla="*/ 4 w 1485"/>
                <a:gd name="T119" fmla="*/ 58 h 554"/>
                <a:gd name="T120" fmla="*/ 3 w 1485"/>
                <a:gd name="T121" fmla="*/ 57 h 554"/>
                <a:gd name="T122" fmla="*/ 86 w 1485"/>
                <a:gd name="T123" fmla="*/ 44 h 554"/>
                <a:gd name="T124" fmla="*/ 110 w 1485"/>
                <a:gd name="T125" fmla="*/ 50 h 5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85"/>
                <a:gd name="T190" fmla="*/ 0 h 554"/>
                <a:gd name="T191" fmla="*/ 1485 w 1485"/>
                <a:gd name="T192" fmla="*/ 554 h 5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85" h="554">
                  <a:moveTo>
                    <a:pt x="1466" y="101"/>
                  </a:moveTo>
                  <a:lnTo>
                    <a:pt x="1466" y="101"/>
                  </a:lnTo>
                  <a:lnTo>
                    <a:pt x="1466" y="99"/>
                  </a:lnTo>
                  <a:lnTo>
                    <a:pt x="1465" y="99"/>
                  </a:lnTo>
                  <a:lnTo>
                    <a:pt x="1463" y="100"/>
                  </a:lnTo>
                  <a:lnTo>
                    <a:pt x="1463" y="101"/>
                  </a:lnTo>
                  <a:lnTo>
                    <a:pt x="1463" y="102"/>
                  </a:lnTo>
                  <a:lnTo>
                    <a:pt x="1464" y="102"/>
                  </a:lnTo>
                  <a:lnTo>
                    <a:pt x="1465" y="102"/>
                  </a:lnTo>
                  <a:lnTo>
                    <a:pt x="1466" y="101"/>
                  </a:lnTo>
                  <a:close/>
                  <a:moveTo>
                    <a:pt x="1437" y="161"/>
                  </a:moveTo>
                  <a:lnTo>
                    <a:pt x="1437" y="161"/>
                  </a:lnTo>
                  <a:lnTo>
                    <a:pt x="1436" y="161"/>
                  </a:lnTo>
                  <a:lnTo>
                    <a:pt x="1433" y="161"/>
                  </a:lnTo>
                  <a:lnTo>
                    <a:pt x="1435" y="161"/>
                  </a:lnTo>
                  <a:lnTo>
                    <a:pt x="1437" y="161"/>
                  </a:lnTo>
                  <a:close/>
                  <a:moveTo>
                    <a:pt x="1352" y="224"/>
                  </a:moveTo>
                  <a:lnTo>
                    <a:pt x="1352" y="224"/>
                  </a:lnTo>
                  <a:lnTo>
                    <a:pt x="1355" y="220"/>
                  </a:lnTo>
                  <a:lnTo>
                    <a:pt x="1355" y="218"/>
                  </a:lnTo>
                  <a:lnTo>
                    <a:pt x="1352" y="224"/>
                  </a:lnTo>
                  <a:close/>
                  <a:moveTo>
                    <a:pt x="1348" y="273"/>
                  </a:moveTo>
                  <a:lnTo>
                    <a:pt x="1348" y="273"/>
                  </a:lnTo>
                  <a:lnTo>
                    <a:pt x="1349" y="269"/>
                  </a:lnTo>
                  <a:lnTo>
                    <a:pt x="1349" y="267"/>
                  </a:lnTo>
                  <a:lnTo>
                    <a:pt x="1349" y="264"/>
                  </a:lnTo>
                  <a:lnTo>
                    <a:pt x="1348" y="271"/>
                  </a:lnTo>
                  <a:lnTo>
                    <a:pt x="1347" y="272"/>
                  </a:lnTo>
                  <a:lnTo>
                    <a:pt x="1346" y="273"/>
                  </a:lnTo>
                  <a:lnTo>
                    <a:pt x="1346" y="274"/>
                  </a:lnTo>
                  <a:lnTo>
                    <a:pt x="1347" y="274"/>
                  </a:lnTo>
                  <a:lnTo>
                    <a:pt x="1348" y="273"/>
                  </a:lnTo>
                  <a:close/>
                  <a:moveTo>
                    <a:pt x="1333" y="285"/>
                  </a:moveTo>
                  <a:lnTo>
                    <a:pt x="1333" y="285"/>
                  </a:lnTo>
                  <a:lnTo>
                    <a:pt x="1338" y="279"/>
                  </a:lnTo>
                  <a:lnTo>
                    <a:pt x="1335" y="281"/>
                  </a:lnTo>
                  <a:lnTo>
                    <a:pt x="1333" y="285"/>
                  </a:lnTo>
                  <a:close/>
                  <a:moveTo>
                    <a:pt x="1002" y="436"/>
                  </a:moveTo>
                  <a:lnTo>
                    <a:pt x="1002" y="436"/>
                  </a:lnTo>
                  <a:lnTo>
                    <a:pt x="1002" y="434"/>
                  </a:lnTo>
                  <a:lnTo>
                    <a:pt x="1000" y="435"/>
                  </a:lnTo>
                  <a:lnTo>
                    <a:pt x="1000" y="433"/>
                  </a:lnTo>
                  <a:lnTo>
                    <a:pt x="999" y="430"/>
                  </a:lnTo>
                  <a:lnTo>
                    <a:pt x="998" y="427"/>
                  </a:lnTo>
                  <a:lnTo>
                    <a:pt x="996" y="422"/>
                  </a:lnTo>
                  <a:lnTo>
                    <a:pt x="996" y="420"/>
                  </a:lnTo>
                  <a:lnTo>
                    <a:pt x="996" y="418"/>
                  </a:lnTo>
                  <a:lnTo>
                    <a:pt x="998" y="415"/>
                  </a:lnTo>
                  <a:lnTo>
                    <a:pt x="997" y="414"/>
                  </a:lnTo>
                  <a:lnTo>
                    <a:pt x="996" y="414"/>
                  </a:lnTo>
                  <a:lnTo>
                    <a:pt x="994" y="414"/>
                  </a:lnTo>
                  <a:lnTo>
                    <a:pt x="993" y="412"/>
                  </a:lnTo>
                  <a:lnTo>
                    <a:pt x="993" y="411"/>
                  </a:lnTo>
                  <a:lnTo>
                    <a:pt x="995" y="412"/>
                  </a:lnTo>
                  <a:lnTo>
                    <a:pt x="997" y="413"/>
                  </a:lnTo>
                  <a:lnTo>
                    <a:pt x="998" y="413"/>
                  </a:lnTo>
                  <a:lnTo>
                    <a:pt x="1000" y="410"/>
                  </a:lnTo>
                  <a:lnTo>
                    <a:pt x="1000" y="407"/>
                  </a:lnTo>
                  <a:lnTo>
                    <a:pt x="1000" y="406"/>
                  </a:lnTo>
                  <a:lnTo>
                    <a:pt x="999" y="405"/>
                  </a:lnTo>
                  <a:lnTo>
                    <a:pt x="999" y="404"/>
                  </a:lnTo>
                  <a:lnTo>
                    <a:pt x="998" y="404"/>
                  </a:lnTo>
                  <a:lnTo>
                    <a:pt x="1000" y="403"/>
                  </a:lnTo>
                  <a:lnTo>
                    <a:pt x="1002" y="403"/>
                  </a:lnTo>
                  <a:lnTo>
                    <a:pt x="1004" y="403"/>
                  </a:lnTo>
                  <a:lnTo>
                    <a:pt x="1005" y="401"/>
                  </a:lnTo>
                  <a:lnTo>
                    <a:pt x="1005" y="400"/>
                  </a:lnTo>
                  <a:lnTo>
                    <a:pt x="1004" y="399"/>
                  </a:lnTo>
                  <a:lnTo>
                    <a:pt x="1005" y="398"/>
                  </a:lnTo>
                  <a:lnTo>
                    <a:pt x="1006" y="397"/>
                  </a:lnTo>
                  <a:lnTo>
                    <a:pt x="1007" y="396"/>
                  </a:lnTo>
                  <a:lnTo>
                    <a:pt x="1008" y="393"/>
                  </a:lnTo>
                  <a:lnTo>
                    <a:pt x="1009" y="393"/>
                  </a:lnTo>
                  <a:lnTo>
                    <a:pt x="1010" y="393"/>
                  </a:lnTo>
                  <a:lnTo>
                    <a:pt x="1011" y="396"/>
                  </a:lnTo>
                  <a:lnTo>
                    <a:pt x="1012" y="394"/>
                  </a:lnTo>
                  <a:lnTo>
                    <a:pt x="1014" y="393"/>
                  </a:lnTo>
                  <a:lnTo>
                    <a:pt x="1013" y="391"/>
                  </a:lnTo>
                  <a:lnTo>
                    <a:pt x="1011" y="389"/>
                  </a:lnTo>
                  <a:lnTo>
                    <a:pt x="1012" y="389"/>
                  </a:lnTo>
                  <a:lnTo>
                    <a:pt x="1014" y="390"/>
                  </a:lnTo>
                  <a:lnTo>
                    <a:pt x="1014" y="389"/>
                  </a:lnTo>
                  <a:lnTo>
                    <a:pt x="1015" y="389"/>
                  </a:lnTo>
                  <a:lnTo>
                    <a:pt x="1016" y="389"/>
                  </a:lnTo>
                  <a:lnTo>
                    <a:pt x="1018" y="389"/>
                  </a:lnTo>
                  <a:lnTo>
                    <a:pt x="1018" y="390"/>
                  </a:lnTo>
                  <a:lnTo>
                    <a:pt x="1019" y="390"/>
                  </a:lnTo>
                  <a:lnTo>
                    <a:pt x="1020" y="390"/>
                  </a:lnTo>
                  <a:lnTo>
                    <a:pt x="1021" y="390"/>
                  </a:lnTo>
                  <a:lnTo>
                    <a:pt x="1020" y="391"/>
                  </a:lnTo>
                  <a:lnTo>
                    <a:pt x="1019" y="392"/>
                  </a:lnTo>
                  <a:lnTo>
                    <a:pt x="1021" y="392"/>
                  </a:lnTo>
                  <a:lnTo>
                    <a:pt x="1023" y="390"/>
                  </a:lnTo>
                  <a:lnTo>
                    <a:pt x="1024" y="390"/>
                  </a:lnTo>
                  <a:lnTo>
                    <a:pt x="1023" y="390"/>
                  </a:lnTo>
                  <a:lnTo>
                    <a:pt x="1022" y="389"/>
                  </a:lnTo>
                  <a:lnTo>
                    <a:pt x="1023" y="389"/>
                  </a:lnTo>
                  <a:lnTo>
                    <a:pt x="1026" y="388"/>
                  </a:lnTo>
                  <a:lnTo>
                    <a:pt x="1030" y="386"/>
                  </a:lnTo>
                  <a:lnTo>
                    <a:pt x="1033" y="383"/>
                  </a:lnTo>
                  <a:lnTo>
                    <a:pt x="1034" y="381"/>
                  </a:lnTo>
                  <a:lnTo>
                    <a:pt x="1035" y="380"/>
                  </a:lnTo>
                  <a:lnTo>
                    <a:pt x="1037" y="379"/>
                  </a:lnTo>
                  <a:lnTo>
                    <a:pt x="1039" y="378"/>
                  </a:lnTo>
                  <a:lnTo>
                    <a:pt x="1039" y="377"/>
                  </a:lnTo>
                  <a:lnTo>
                    <a:pt x="1039" y="376"/>
                  </a:lnTo>
                  <a:lnTo>
                    <a:pt x="1038" y="375"/>
                  </a:lnTo>
                  <a:lnTo>
                    <a:pt x="1037" y="374"/>
                  </a:lnTo>
                  <a:lnTo>
                    <a:pt x="1037" y="372"/>
                  </a:lnTo>
                  <a:lnTo>
                    <a:pt x="1037" y="371"/>
                  </a:lnTo>
                  <a:lnTo>
                    <a:pt x="1038" y="372"/>
                  </a:lnTo>
                  <a:lnTo>
                    <a:pt x="1039" y="372"/>
                  </a:lnTo>
                  <a:lnTo>
                    <a:pt x="1039" y="371"/>
                  </a:lnTo>
                  <a:lnTo>
                    <a:pt x="1041" y="370"/>
                  </a:lnTo>
                  <a:lnTo>
                    <a:pt x="1041" y="371"/>
                  </a:lnTo>
                  <a:lnTo>
                    <a:pt x="1040" y="373"/>
                  </a:lnTo>
                  <a:lnTo>
                    <a:pt x="1041" y="374"/>
                  </a:lnTo>
                  <a:lnTo>
                    <a:pt x="1043" y="374"/>
                  </a:lnTo>
                  <a:lnTo>
                    <a:pt x="1042" y="375"/>
                  </a:lnTo>
                  <a:lnTo>
                    <a:pt x="1040" y="377"/>
                  </a:lnTo>
                  <a:lnTo>
                    <a:pt x="1041" y="377"/>
                  </a:lnTo>
                  <a:lnTo>
                    <a:pt x="1044" y="375"/>
                  </a:lnTo>
                  <a:lnTo>
                    <a:pt x="1048" y="374"/>
                  </a:lnTo>
                  <a:lnTo>
                    <a:pt x="1053" y="372"/>
                  </a:lnTo>
                  <a:lnTo>
                    <a:pt x="1055" y="372"/>
                  </a:lnTo>
                  <a:lnTo>
                    <a:pt x="1055" y="370"/>
                  </a:lnTo>
                  <a:lnTo>
                    <a:pt x="1055" y="367"/>
                  </a:lnTo>
                  <a:lnTo>
                    <a:pt x="1056" y="367"/>
                  </a:lnTo>
                  <a:lnTo>
                    <a:pt x="1056" y="371"/>
                  </a:lnTo>
                  <a:lnTo>
                    <a:pt x="1062" y="371"/>
                  </a:lnTo>
                  <a:lnTo>
                    <a:pt x="1063" y="370"/>
                  </a:lnTo>
                  <a:lnTo>
                    <a:pt x="1062" y="369"/>
                  </a:lnTo>
                  <a:lnTo>
                    <a:pt x="1063" y="369"/>
                  </a:lnTo>
                  <a:lnTo>
                    <a:pt x="1064" y="367"/>
                  </a:lnTo>
                  <a:lnTo>
                    <a:pt x="1064" y="366"/>
                  </a:lnTo>
                  <a:lnTo>
                    <a:pt x="1064" y="365"/>
                  </a:lnTo>
                  <a:lnTo>
                    <a:pt x="1065" y="366"/>
                  </a:lnTo>
                  <a:lnTo>
                    <a:pt x="1067" y="367"/>
                  </a:lnTo>
                  <a:lnTo>
                    <a:pt x="1071" y="370"/>
                  </a:lnTo>
                  <a:lnTo>
                    <a:pt x="1077" y="373"/>
                  </a:lnTo>
                  <a:lnTo>
                    <a:pt x="1079" y="374"/>
                  </a:lnTo>
                  <a:lnTo>
                    <a:pt x="1081" y="374"/>
                  </a:lnTo>
                  <a:lnTo>
                    <a:pt x="1083" y="373"/>
                  </a:lnTo>
                  <a:lnTo>
                    <a:pt x="1083" y="372"/>
                  </a:lnTo>
                  <a:lnTo>
                    <a:pt x="1082" y="371"/>
                  </a:lnTo>
                  <a:lnTo>
                    <a:pt x="1083" y="370"/>
                  </a:lnTo>
                  <a:lnTo>
                    <a:pt x="1086" y="370"/>
                  </a:lnTo>
                  <a:lnTo>
                    <a:pt x="1090" y="370"/>
                  </a:lnTo>
                  <a:lnTo>
                    <a:pt x="1091" y="371"/>
                  </a:lnTo>
                  <a:lnTo>
                    <a:pt x="1092" y="372"/>
                  </a:lnTo>
                  <a:lnTo>
                    <a:pt x="1094" y="374"/>
                  </a:lnTo>
                  <a:lnTo>
                    <a:pt x="1095" y="375"/>
                  </a:lnTo>
                  <a:lnTo>
                    <a:pt x="1096" y="374"/>
                  </a:lnTo>
                  <a:lnTo>
                    <a:pt x="1097" y="374"/>
                  </a:lnTo>
                  <a:lnTo>
                    <a:pt x="1097" y="375"/>
                  </a:lnTo>
                  <a:lnTo>
                    <a:pt x="1097" y="376"/>
                  </a:lnTo>
                  <a:lnTo>
                    <a:pt x="1099" y="377"/>
                  </a:lnTo>
                  <a:lnTo>
                    <a:pt x="1103" y="380"/>
                  </a:lnTo>
                  <a:lnTo>
                    <a:pt x="1105" y="381"/>
                  </a:lnTo>
                  <a:lnTo>
                    <a:pt x="1107" y="381"/>
                  </a:lnTo>
                  <a:lnTo>
                    <a:pt x="1107" y="380"/>
                  </a:lnTo>
                  <a:lnTo>
                    <a:pt x="1108" y="378"/>
                  </a:lnTo>
                  <a:lnTo>
                    <a:pt x="1110" y="378"/>
                  </a:lnTo>
                  <a:lnTo>
                    <a:pt x="1112" y="378"/>
                  </a:lnTo>
                  <a:lnTo>
                    <a:pt x="1113" y="379"/>
                  </a:lnTo>
                  <a:lnTo>
                    <a:pt x="1113" y="380"/>
                  </a:lnTo>
                  <a:lnTo>
                    <a:pt x="1113" y="381"/>
                  </a:lnTo>
                  <a:lnTo>
                    <a:pt x="1115" y="381"/>
                  </a:lnTo>
                  <a:lnTo>
                    <a:pt x="1116" y="379"/>
                  </a:lnTo>
                  <a:lnTo>
                    <a:pt x="1117" y="376"/>
                  </a:lnTo>
                  <a:lnTo>
                    <a:pt x="1115" y="375"/>
                  </a:lnTo>
                  <a:lnTo>
                    <a:pt x="1115" y="374"/>
                  </a:lnTo>
                  <a:lnTo>
                    <a:pt x="1117" y="374"/>
                  </a:lnTo>
                  <a:lnTo>
                    <a:pt x="1120" y="376"/>
                  </a:lnTo>
                  <a:lnTo>
                    <a:pt x="1125" y="380"/>
                  </a:lnTo>
                  <a:lnTo>
                    <a:pt x="1126" y="381"/>
                  </a:lnTo>
                  <a:lnTo>
                    <a:pt x="1127" y="381"/>
                  </a:lnTo>
                  <a:lnTo>
                    <a:pt x="1129" y="381"/>
                  </a:lnTo>
                  <a:lnTo>
                    <a:pt x="1127" y="383"/>
                  </a:lnTo>
                  <a:lnTo>
                    <a:pt x="1127" y="385"/>
                  </a:lnTo>
                  <a:lnTo>
                    <a:pt x="1129" y="384"/>
                  </a:lnTo>
                  <a:lnTo>
                    <a:pt x="1130" y="384"/>
                  </a:lnTo>
                  <a:lnTo>
                    <a:pt x="1132" y="383"/>
                  </a:lnTo>
                  <a:lnTo>
                    <a:pt x="1133" y="380"/>
                  </a:lnTo>
                  <a:lnTo>
                    <a:pt x="1132" y="380"/>
                  </a:lnTo>
                  <a:lnTo>
                    <a:pt x="1132" y="379"/>
                  </a:lnTo>
                  <a:lnTo>
                    <a:pt x="1131" y="378"/>
                  </a:lnTo>
                  <a:lnTo>
                    <a:pt x="1129" y="377"/>
                  </a:lnTo>
                  <a:lnTo>
                    <a:pt x="1125" y="377"/>
                  </a:lnTo>
                  <a:lnTo>
                    <a:pt x="1124" y="376"/>
                  </a:lnTo>
                  <a:lnTo>
                    <a:pt x="1123" y="375"/>
                  </a:lnTo>
                  <a:lnTo>
                    <a:pt x="1122" y="374"/>
                  </a:lnTo>
                  <a:lnTo>
                    <a:pt x="1122" y="373"/>
                  </a:lnTo>
                  <a:lnTo>
                    <a:pt x="1123" y="373"/>
                  </a:lnTo>
                  <a:lnTo>
                    <a:pt x="1125" y="373"/>
                  </a:lnTo>
                  <a:lnTo>
                    <a:pt x="1125" y="372"/>
                  </a:lnTo>
                  <a:lnTo>
                    <a:pt x="1124" y="372"/>
                  </a:lnTo>
                  <a:lnTo>
                    <a:pt x="1124" y="371"/>
                  </a:lnTo>
                  <a:lnTo>
                    <a:pt x="1125" y="371"/>
                  </a:lnTo>
                  <a:lnTo>
                    <a:pt x="1127" y="370"/>
                  </a:lnTo>
                  <a:lnTo>
                    <a:pt x="1127" y="369"/>
                  </a:lnTo>
                  <a:lnTo>
                    <a:pt x="1126" y="367"/>
                  </a:lnTo>
                  <a:lnTo>
                    <a:pt x="1126" y="365"/>
                  </a:lnTo>
                  <a:lnTo>
                    <a:pt x="1125" y="365"/>
                  </a:lnTo>
                  <a:lnTo>
                    <a:pt x="1124" y="367"/>
                  </a:lnTo>
                  <a:lnTo>
                    <a:pt x="1122" y="367"/>
                  </a:lnTo>
                  <a:lnTo>
                    <a:pt x="1120" y="367"/>
                  </a:lnTo>
                  <a:lnTo>
                    <a:pt x="1120" y="366"/>
                  </a:lnTo>
                  <a:lnTo>
                    <a:pt x="1122" y="365"/>
                  </a:lnTo>
                  <a:lnTo>
                    <a:pt x="1122" y="364"/>
                  </a:lnTo>
                  <a:lnTo>
                    <a:pt x="1121" y="364"/>
                  </a:lnTo>
                  <a:lnTo>
                    <a:pt x="1113" y="364"/>
                  </a:lnTo>
                  <a:lnTo>
                    <a:pt x="1110" y="364"/>
                  </a:lnTo>
                  <a:lnTo>
                    <a:pt x="1110" y="363"/>
                  </a:lnTo>
                  <a:lnTo>
                    <a:pt x="1111" y="362"/>
                  </a:lnTo>
                  <a:lnTo>
                    <a:pt x="1113" y="361"/>
                  </a:lnTo>
                  <a:lnTo>
                    <a:pt x="1117" y="361"/>
                  </a:lnTo>
                  <a:lnTo>
                    <a:pt x="1120" y="361"/>
                  </a:lnTo>
                  <a:lnTo>
                    <a:pt x="1123" y="363"/>
                  </a:lnTo>
                  <a:lnTo>
                    <a:pt x="1124" y="363"/>
                  </a:lnTo>
                  <a:lnTo>
                    <a:pt x="1125" y="362"/>
                  </a:lnTo>
                  <a:lnTo>
                    <a:pt x="1127" y="361"/>
                  </a:lnTo>
                  <a:lnTo>
                    <a:pt x="1130" y="360"/>
                  </a:lnTo>
                  <a:lnTo>
                    <a:pt x="1134" y="359"/>
                  </a:lnTo>
                  <a:lnTo>
                    <a:pt x="1139" y="360"/>
                  </a:lnTo>
                  <a:lnTo>
                    <a:pt x="1145" y="360"/>
                  </a:lnTo>
                  <a:lnTo>
                    <a:pt x="1146" y="361"/>
                  </a:lnTo>
                  <a:lnTo>
                    <a:pt x="1147" y="360"/>
                  </a:lnTo>
                  <a:lnTo>
                    <a:pt x="1148" y="358"/>
                  </a:lnTo>
                  <a:lnTo>
                    <a:pt x="1148" y="355"/>
                  </a:lnTo>
                  <a:lnTo>
                    <a:pt x="1149" y="355"/>
                  </a:lnTo>
                  <a:lnTo>
                    <a:pt x="1150" y="357"/>
                  </a:lnTo>
                  <a:lnTo>
                    <a:pt x="1150" y="358"/>
                  </a:lnTo>
                  <a:lnTo>
                    <a:pt x="1150" y="359"/>
                  </a:lnTo>
                  <a:lnTo>
                    <a:pt x="1152" y="359"/>
                  </a:lnTo>
                  <a:lnTo>
                    <a:pt x="1152" y="361"/>
                  </a:lnTo>
                  <a:lnTo>
                    <a:pt x="1153" y="362"/>
                  </a:lnTo>
                  <a:lnTo>
                    <a:pt x="1154" y="362"/>
                  </a:lnTo>
                  <a:lnTo>
                    <a:pt x="1155" y="361"/>
                  </a:lnTo>
                  <a:lnTo>
                    <a:pt x="1157" y="361"/>
                  </a:lnTo>
                  <a:lnTo>
                    <a:pt x="1158" y="361"/>
                  </a:lnTo>
                  <a:lnTo>
                    <a:pt x="1159" y="361"/>
                  </a:lnTo>
                  <a:lnTo>
                    <a:pt x="1161" y="360"/>
                  </a:lnTo>
                  <a:lnTo>
                    <a:pt x="1162" y="358"/>
                  </a:lnTo>
                  <a:lnTo>
                    <a:pt x="1163" y="357"/>
                  </a:lnTo>
                  <a:lnTo>
                    <a:pt x="1164" y="357"/>
                  </a:lnTo>
                  <a:lnTo>
                    <a:pt x="1165" y="356"/>
                  </a:lnTo>
                  <a:lnTo>
                    <a:pt x="1165" y="357"/>
                  </a:lnTo>
                  <a:lnTo>
                    <a:pt x="1166" y="358"/>
                  </a:lnTo>
                  <a:lnTo>
                    <a:pt x="1165" y="359"/>
                  </a:lnTo>
                  <a:lnTo>
                    <a:pt x="1163" y="360"/>
                  </a:lnTo>
                  <a:lnTo>
                    <a:pt x="1164" y="360"/>
                  </a:lnTo>
                  <a:lnTo>
                    <a:pt x="1172" y="359"/>
                  </a:lnTo>
                  <a:lnTo>
                    <a:pt x="1176" y="358"/>
                  </a:lnTo>
                  <a:lnTo>
                    <a:pt x="1178" y="358"/>
                  </a:lnTo>
                  <a:lnTo>
                    <a:pt x="1179" y="359"/>
                  </a:lnTo>
                  <a:lnTo>
                    <a:pt x="1178" y="359"/>
                  </a:lnTo>
                  <a:lnTo>
                    <a:pt x="1176" y="359"/>
                  </a:lnTo>
                  <a:lnTo>
                    <a:pt x="1177" y="360"/>
                  </a:lnTo>
                  <a:lnTo>
                    <a:pt x="1182" y="363"/>
                  </a:lnTo>
                  <a:lnTo>
                    <a:pt x="1186" y="364"/>
                  </a:lnTo>
                  <a:lnTo>
                    <a:pt x="1185" y="363"/>
                  </a:lnTo>
                  <a:lnTo>
                    <a:pt x="1183" y="362"/>
                  </a:lnTo>
                  <a:lnTo>
                    <a:pt x="1186" y="361"/>
                  </a:lnTo>
                  <a:lnTo>
                    <a:pt x="1188" y="361"/>
                  </a:lnTo>
                  <a:lnTo>
                    <a:pt x="1187" y="362"/>
                  </a:lnTo>
                  <a:lnTo>
                    <a:pt x="1188" y="363"/>
                  </a:lnTo>
                  <a:lnTo>
                    <a:pt x="1190" y="365"/>
                  </a:lnTo>
                  <a:lnTo>
                    <a:pt x="1191" y="365"/>
                  </a:lnTo>
                  <a:lnTo>
                    <a:pt x="1190" y="365"/>
                  </a:lnTo>
                  <a:lnTo>
                    <a:pt x="1188" y="364"/>
                  </a:lnTo>
                  <a:lnTo>
                    <a:pt x="1187" y="364"/>
                  </a:lnTo>
                  <a:lnTo>
                    <a:pt x="1188" y="365"/>
                  </a:lnTo>
                  <a:lnTo>
                    <a:pt x="1191" y="369"/>
                  </a:lnTo>
                  <a:lnTo>
                    <a:pt x="1193" y="371"/>
                  </a:lnTo>
                  <a:lnTo>
                    <a:pt x="1193" y="372"/>
                  </a:lnTo>
                  <a:lnTo>
                    <a:pt x="1194" y="372"/>
                  </a:lnTo>
                  <a:lnTo>
                    <a:pt x="1199" y="370"/>
                  </a:lnTo>
                  <a:lnTo>
                    <a:pt x="1210" y="365"/>
                  </a:lnTo>
                  <a:lnTo>
                    <a:pt x="1213" y="365"/>
                  </a:lnTo>
                  <a:lnTo>
                    <a:pt x="1217" y="366"/>
                  </a:lnTo>
                  <a:lnTo>
                    <a:pt x="1220" y="370"/>
                  </a:lnTo>
                  <a:lnTo>
                    <a:pt x="1221" y="372"/>
                  </a:lnTo>
                  <a:lnTo>
                    <a:pt x="1222" y="373"/>
                  </a:lnTo>
                  <a:lnTo>
                    <a:pt x="1223" y="374"/>
                  </a:lnTo>
                  <a:lnTo>
                    <a:pt x="1223" y="375"/>
                  </a:lnTo>
                  <a:lnTo>
                    <a:pt x="1224" y="376"/>
                  </a:lnTo>
                  <a:lnTo>
                    <a:pt x="1233" y="381"/>
                  </a:lnTo>
                  <a:lnTo>
                    <a:pt x="1234" y="384"/>
                  </a:lnTo>
                  <a:lnTo>
                    <a:pt x="1235" y="386"/>
                  </a:lnTo>
                  <a:lnTo>
                    <a:pt x="1235" y="391"/>
                  </a:lnTo>
                  <a:lnTo>
                    <a:pt x="1234" y="394"/>
                  </a:lnTo>
                  <a:lnTo>
                    <a:pt x="1233" y="398"/>
                  </a:lnTo>
                  <a:lnTo>
                    <a:pt x="1232" y="401"/>
                  </a:lnTo>
                  <a:lnTo>
                    <a:pt x="1232" y="403"/>
                  </a:lnTo>
                  <a:lnTo>
                    <a:pt x="1233" y="405"/>
                  </a:lnTo>
                  <a:lnTo>
                    <a:pt x="1234" y="406"/>
                  </a:lnTo>
                  <a:lnTo>
                    <a:pt x="1235" y="406"/>
                  </a:lnTo>
                  <a:lnTo>
                    <a:pt x="1235" y="405"/>
                  </a:lnTo>
                  <a:lnTo>
                    <a:pt x="1235" y="403"/>
                  </a:lnTo>
                  <a:lnTo>
                    <a:pt x="1236" y="403"/>
                  </a:lnTo>
                  <a:lnTo>
                    <a:pt x="1237" y="403"/>
                  </a:lnTo>
                  <a:lnTo>
                    <a:pt x="1238" y="403"/>
                  </a:lnTo>
                  <a:lnTo>
                    <a:pt x="1238" y="404"/>
                  </a:lnTo>
                  <a:lnTo>
                    <a:pt x="1237" y="406"/>
                  </a:lnTo>
                  <a:lnTo>
                    <a:pt x="1236" y="408"/>
                  </a:lnTo>
                  <a:lnTo>
                    <a:pt x="1236" y="410"/>
                  </a:lnTo>
                  <a:lnTo>
                    <a:pt x="1235" y="410"/>
                  </a:lnTo>
                  <a:lnTo>
                    <a:pt x="1235" y="411"/>
                  </a:lnTo>
                  <a:lnTo>
                    <a:pt x="1237" y="415"/>
                  </a:lnTo>
                  <a:lnTo>
                    <a:pt x="1239" y="418"/>
                  </a:lnTo>
                  <a:lnTo>
                    <a:pt x="1241" y="420"/>
                  </a:lnTo>
                  <a:lnTo>
                    <a:pt x="1243" y="421"/>
                  </a:lnTo>
                  <a:lnTo>
                    <a:pt x="1243" y="420"/>
                  </a:lnTo>
                  <a:lnTo>
                    <a:pt x="1244" y="419"/>
                  </a:lnTo>
                  <a:lnTo>
                    <a:pt x="1244" y="421"/>
                  </a:lnTo>
                  <a:lnTo>
                    <a:pt x="1244" y="424"/>
                  </a:lnTo>
                  <a:lnTo>
                    <a:pt x="1245" y="426"/>
                  </a:lnTo>
                  <a:lnTo>
                    <a:pt x="1245" y="427"/>
                  </a:lnTo>
                  <a:lnTo>
                    <a:pt x="1246" y="426"/>
                  </a:lnTo>
                  <a:lnTo>
                    <a:pt x="1247" y="425"/>
                  </a:lnTo>
                  <a:lnTo>
                    <a:pt x="1247" y="427"/>
                  </a:lnTo>
                  <a:lnTo>
                    <a:pt x="1247" y="429"/>
                  </a:lnTo>
                  <a:lnTo>
                    <a:pt x="1248" y="429"/>
                  </a:lnTo>
                  <a:lnTo>
                    <a:pt x="1249" y="434"/>
                  </a:lnTo>
                  <a:lnTo>
                    <a:pt x="1250" y="436"/>
                  </a:lnTo>
                  <a:lnTo>
                    <a:pt x="1252" y="438"/>
                  </a:lnTo>
                  <a:lnTo>
                    <a:pt x="1255" y="440"/>
                  </a:lnTo>
                  <a:lnTo>
                    <a:pt x="1261" y="446"/>
                  </a:lnTo>
                  <a:lnTo>
                    <a:pt x="1262" y="448"/>
                  </a:lnTo>
                  <a:lnTo>
                    <a:pt x="1261" y="448"/>
                  </a:lnTo>
                  <a:lnTo>
                    <a:pt x="1259" y="448"/>
                  </a:lnTo>
                  <a:lnTo>
                    <a:pt x="1259" y="449"/>
                  </a:lnTo>
                  <a:lnTo>
                    <a:pt x="1260" y="450"/>
                  </a:lnTo>
                  <a:lnTo>
                    <a:pt x="1261" y="450"/>
                  </a:lnTo>
                  <a:lnTo>
                    <a:pt x="1262" y="449"/>
                  </a:lnTo>
                  <a:lnTo>
                    <a:pt x="1263" y="449"/>
                  </a:lnTo>
                  <a:lnTo>
                    <a:pt x="1265" y="450"/>
                  </a:lnTo>
                  <a:lnTo>
                    <a:pt x="1266" y="449"/>
                  </a:lnTo>
                  <a:lnTo>
                    <a:pt x="1269" y="449"/>
                  </a:lnTo>
                  <a:lnTo>
                    <a:pt x="1270" y="449"/>
                  </a:lnTo>
                  <a:lnTo>
                    <a:pt x="1271" y="447"/>
                  </a:lnTo>
                  <a:lnTo>
                    <a:pt x="1273" y="444"/>
                  </a:lnTo>
                  <a:lnTo>
                    <a:pt x="1274" y="441"/>
                  </a:lnTo>
                  <a:lnTo>
                    <a:pt x="1276" y="424"/>
                  </a:lnTo>
                  <a:lnTo>
                    <a:pt x="1276" y="419"/>
                  </a:lnTo>
                  <a:lnTo>
                    <a:pt x="1275" y="416"/>
                  </a:lnTo>
                  <a:lnTo>
                    <a:pt x="1273" y="413"/>
                  </a:lnTo>
                  <a:lnTo>
                    <a:pt x="1272" y="411"/>
                  </a:lnTo>
                  <a:lnTo>
                    <a:pt x="1267" y="399"/>
                  </a:lnTo>
                  <a:lnTo>
                    <a:pt x="1264" y="391"/>
                  </a:lnTo>
                  <a:lnTo>
                    <a:pt x="1264" y="389"/>
                  </a:lnTo>
                  <a:lnTo>
                    <a:pt x="1265" y="390"/>
                  </a:lnTo>
                  <a:lnTo>
                    <a:pt x="1265" y="391"/>
                  </a:lnTo>
                  <a:lnTo>
                    <a:pt x="1266" y="391"/>
                  </a:lnTo>
                  <a:lnTo>
                    <a:pt x="1266" y="392"/>
                  </a:lnTo>
                  <a:lnTo>
                    <a:pt x="1267" y="397"/>
                  </a:lnTo>
                  <a:lnTo>
                    <a:pt x="1267" y="394"/>
                  </a:lnTo>
                  <a:lnTo>
                    <a:pt x="1267" y="392"/>
                  </a:lnTo>
                  <a:lnTo>
                    <a:pt x="1265" y="388"/>
                  </a:lnTo>
                  <a:lnTo>
                    <a:pt x="1261" y="381"/>
                  </a:lnTo>
                  <a:lnTo>
                    <a:pt x="1258" y="374"/>
                  </a:lnTo>
                  <a:lnTo>
                    <a:pt x="1253" y="356"/>
                  </a:lnTo>
                  <a:lnTo>
                    <a:pt x="1252" y="350"/>
                  </a:lnTo>
                  <a:lnTo>
                    <a:pt x="1253" y="347"/>
                  </a:lnTo>
                  <a:lnTo>
                    <a:pt x="1253" y="346"/>
                  </a:lnTo>
                  <a:lnTo>
                    <a:pt x="1255" y="346"/>
                  </a:lnTo>
                  <a:lnTo>
                    <a:pt x="1256" y="346"/>
                  </a:lnTo>
                  <a:lnTo>
                    <a:pt x="1257" y="345"/>
                  </a:lnTo>
                  <a:lnTo>
                    <a:pt x="1256" y="344"/>
                  </a:lnTo>
                  <a:lnTo>
                    <a:pt x="1255" y="343"/>
                  </a:lnTo>
                  <a:lnTo>
                    <a:pt x="1256" y="341"/>
                  </a:lnTo>
                  <a:lnTo>
                    <a:pt x="1257" y="339"/>
                  </a:lnTo>
                  <a:lnTo>
                    <a:pt x="1257" y="336"/>
                  </a:lnTo>
                  <a:lnTo>
                    <a:pt x="1258" y="335"/>
                  </a:lnTo>
                  <a:lnTo>
                    <a:pt x="1260" y="335"/>
                  </a:lnTo>
                  <a:lnTo>
                    <a:pt x="1261" y="334"/>
                  </a:lnTo>
                  <a:lnTo>
                    <a:pt x="1262" y="332"/>
                  </a:lnTo>
                  <a:lnTo>
                    <a:pt x="1264" y="330"/>
                  </a:lnTo>
                  <a:lnTo>
                    <a:pt x="1265" y="328"/>
                  </a:lnTo>
                  <a:lnTo>
                    <a:pt x="1265" y="327"/>
                  </a:lnTo>
                  <a:lnTo>
                    <a:pt x="1264" y="323"/>
                  </a:lnTo>
                  <a:lnTo>
                    <a:pt x="1264" y="322"/>
                  </a:lnTo>
                  <a:lnTo>
                    <a:pt x="1265" y="323"/>
                  </a:lnTo>
                  <a:lnTo>
                    <a:pt x="1266" y="323"/>
                  </a:lnTo>
                  <a:lnTo>
                    <a:pt x="1267" y="325"/>
                  </a:lnTo>
                  <a:lnTo>
                    <a:pt x="1269" y="324"/>
                  </a:lnTo>
                  <a:lnTo>
                    <a:pt x="1269" y="323"/>
                  </a:lnTo>
                  <a:lnTo>
                    <a:pt x="1269" y="322"/>
                  </a:lnTo>
                  <a:lnTo>
                    <a:pt x="1267" y="322"/>
                  </a:lnTo>
                  <a:lnTo>
                    <a:pt x="1269" y="321"/>
                  </a:lnTo>
                  <a:lnTo>
                    <a:pt x="1271" y="322"/>
                  </a:lnTo>
                  <a:lnTo>
                    <a:pt x="1272" y="321"/>
                  </a:lnTo>
                  <a:lnTo>
                    <a:pt x="1273" y="320"/>
                  </a:lnTo>
                  <a:lnTo>
                    <a:pt x="1275" y="320"/>
                  </a:lnTo>
                  <a:lnTo>
                    <a:pt x="1277" y="319"/>
                  </a:lnTo>
                  <a:lnTo>
                    <a:pt x="1278" y="318"/>
                  </a:lnTo>
                  <a:lnTo>
                    <a:pt x="1278" y="317"/>
                  </a:lnTo>
                  <a:lnTo>
                    <a:pt x="1279" y="317"/>
                  </a:lnTo>
                  <a:lnTo>
                    <a:pt x="1282" y="317"/>
                  </a:lnTo>
                  <a:lnTo>
                    <a:pt x="1283" y="316"/>
                  </a:lnTo>
                  <a:lnTo>
                    <a:pt x="1287" y="313"/>
                  </a:lnTo>
                  <a:lnTo>
                    <a:pt x="1289" y="311"/>
                  </a:lnTo>
                  <a:lnTo>
                    <a:pt x="1289" y="309"/>
                  </a:lnTo>
                  <a:lnTo>
                    <a:pt x="1289" y="307"/>
                  </a:lnTo>
                  <a:lnTo>
                    <a:pt x="1290" y="307"/>
                  </a:lnTo>
                  <a:lnTo>
                    <a:pt x="1290" y="308"/>
                  </a:lnTo>
                  <a:lnTo>
                    <a:pt x="1291" y="306"/>
                  </a:lnTo>
                  <a:lnTo>
                    <a:pt x="1292" y="304"/>
                  </a:lnTo>
                  <a:lnTo>
                    <a:pt x="1293" y="303"/>
                  </a:lnTo>
                  <a:lnTo>
                    <a:pt x="1296" y="301"/>
                  </a:lnTo>
                  <a:lnTo>
                    <a:pt x="1299" y="299"/>
                  </a:lnTo>
                  <a:lnTo>
                    <a:pt x="1301" y="297"/>
                  </a:lnTo>
                  <a:lnTo>
                    <a:pt x="1303" y="296"/>
                  </a:lnTo>
                  <a:lnTo>
                    <a:pt x="1306" y="297"/>
                  </a:lnTo>
                  <a:lnTo>
                    <a:pt x="1308" y="297"/>
                  </a:lnTo>
                  <a:lnTo>
                    <a:pt x="1310" y="296"/>
                  </a:lnTo>
                  <a:lnTo>
                    <a:pt x="1310" y="293"/>
                  </a:lnTo>
                  <a:lnTo>
                    <a:pt x="1311" y="294"/>
                  </a:lnTo>
                  <a:lnTo>
                    <a:pt x="1311" y="295"/>
                  </a:lnTo>
                  <a:lnTo>
                    <a:pt x="1312" y="294"/>
                  </a:lnTo>
                  <a:lnTo>
                    <a:pt x="1313" y="291"/>
                  </a:lnTo>
                  <a:lnTo>
                    <a:pt x="1315" y="289"/>
                  </a:lnTo>
                  <a:lnTo>
                    <a:pt x="1317" y="288"/>
                  </a:lnTo>
                  <a:lnTo>
                    <a:pt x="1318" y="286"/>
                  </a:lnTo>
                  <a:lnTo>
                    <a:pt x="1319" y="285"/>
                  </a:lnTo>
                  <a:lnTo>
                    <a:pt x="1318" y="282"/>
                  </a:lnTo>
                  <a:lnTo>
                    <a:pt x="1319" y="282"/>
                  </a:lnTo>
                  <a:lnTo>
                    <a:pt x="1320" y="282"/>
                  </a:lnTo>
                  <a:lnTo>
                    <a:pt x="1322" y="281"/>
                  </a:lnTo>
                  <a:lnTo>
                    <a:pt x="1324" y="281"/>
                  </a:lnTo>
                  <a:lnTo>
                    <a:pt x="1325" y="282"/>
                  </a:lnTo>
                  <a:lnTo>
                    <a:pt x="1326" y="282"/>
                  </a:lnTo>
                  <a:lnTo>
                    <a:pt x="1328" y="281"/>
                  </a:lnTo>
                  <a:lnTo>
                    <a:pt x="1331" y="280"/>
                  </a:lnTo>
                  <a:lnTo>
                    <a:pt x="1333" y="280"/>
                  </a:lnTo>
                  <a:lnTo>
                    <a:pt x="1335" y="279"/>
                  </a:lnTo>
                  <a:lnTo>
                    <a:pt x="1336" y="278"/>
                  </a:lnTo>
                  <a:lnTo>
                    <a:pt x="1335" y="278"/>
                  </a:lnTo>
                  <a:lnTo>
                    <a:pt x="1334" y="277"/>
                  </a:lnTo>
                  <a:lnTo>
                    <a:pt x="1333" y="278"/>
                  </a:lnTo>
                  <a:lnTo>
                    <a:pt x="1332" y="278"/>
                  </a:lnTo>
                  <a:lnTo>
                    <a:pt x="1331" y="278"/>
                  </a:lnTo>
                  <a:lnTo>
                    <a:pt x="1330" y="279"/>
                  </a:lnTo>
                  <a:lnTo>
                    <a:pt x="1329" y="279"/>
                  </a:lnTo>
                  <a:lnTo>
                    <a:pt x="1328" y="279"/>
                  </a:lnTo>
                  <a:lnTo>
                    <a:pt x="1326" y="278"/>
                  </a:lnTo>
                  <a:lnTo>
                    <a:pt x="1325" y="277"/>
                  </a:lnTo>
                  <a:lnTo>
                    <a:pt x="1327" y="277"/>
                  </a:lnTo>
                  <a:lnTo>
                    <a:pt x="1330" y="276"/>
                  </a:lnTo>
                  <a:lnTo>
                    <a:pt x="1333" y="275"/>
                  </a:lnTo>
                  <a:lnTo>
                    <a:pt x="1333" y="273"/>
                  </a:lnTo>
                  <a:lnTo>
                    <a:pt x="1333" y="272"/>
                  </a:lnTo>
                  <a:lnTo>
                    <a:pt x="1332" y="272"/>
                  </a:lnTo>
                  <a:lnTo>
                    <a:pt x="1327" y="269"/>
                  </a:lnTo>
                  <a:lnTo>
                    <a:pt x="1326" y="269"/>
                  </a:lnTo>
                  <a:lnTo>
                    <a:pt x="1328" y="269"/>
                  </a:lnTo>
                  <a:lnTo>
                    <a:pt x="1331" y="269"/>
                  </a:lnTo>
                  <a:lnTo>
                    <a:pt x="1332" y="269"/>
                  </a:lnTo>
                  <a:lnTo>
                    <a:pt x="1332" y="267"/>
                  </a:lnTo>
                  <a:lnTo>
                    <a:pt x="1332" y="268"/>
                  </a:lnTo>
                  <a:lnTo>
                    <a:pt x="1333" y="269"/>
                  </a:lnTo>
                  <a:lnTo>
                    <a:pt x="1335" y="269"/>
                  </a:lnTo>
                  <a:lnTo>
                    <a:pt x="1338" y="269"/>
                  </a:lnTo>
                  <a:lnTo>
                    <a:pt x="1340" y="269"/>
                  </a:lnTo>
                  <a:lnTo>
                    <a:pt x="1343" y="267"/>
                  </a:lnTo>
                  <a:lnTo>
                    <a:pt x="1345" y="265"/>
                  </a:lnTo>
                  <a:lnTo>
                    <a:pt x="1345" y="263"/>
                  </a:lnTo>
                  <a:lnTo>
                    <a:pt x="1344" y="260"/>
                  </a:lnTo>
                  <a:lnTo>
                    <a:pt x="1343" y="260"/>
                  </a:lnTo>
                  <a:lnTo>
                    <a:pt x="1342" y="261"/>
                  </a:lnTo>
                  <a:lnTo>
                    <a:pt x="1342" y="263"/>
                  </a:lnTo>
                  <a:lnTo>
                    <a:pt x="1341" y="264"/>
                  </a:lnTo>
                  <a:lnTo>
                    <a:pt x="1341" y="263"/>
                  </a:lnTo>
                  <a:lnTo>
                    <a:pt x="1341" y="261"/>
                  </a:lnTo>
                  <a:lnTo>
                    <a:pt x="1341" y="260"/>
                  </a:lnTo>
                  <a:lnTo>
                    <a:pt x="1341" y="259"/>
                  </a:lnTo>
                  <a:lnTo>
                    <a:pt x="1340" y="260"/>
                  </a:lnTo>
                  <a:lnTo>
                    <a:pt x="1339" y="260"/>
                  </a:lnTo>
                  <a:lnTo>
                    <a:pt x="1338" y="260"/>
                  </a:lnTo>
                  <a:lnTo>
                    <a:pt x="1336" y="261"/>
                  </a:lnTo>
                  <a:lnTo>
                    <a:pt x="1335" y="261"/>
                  </a:lnTo>
                  <a:lnTo>
                    <a:pt x="1333" y="261"/>
                  </a:lnTo>
                  <a:lnTo>
                    <a:pt x="1331" y="261"/>
                  </a:lnTo>
                  <a:lnTo>
                    <a:pt x="1330" y="260"/>
                  </a:lnTo>
                  <a:lnTo>
                    <a:pt x="1330" y="258"/>
                  </a:lnTo>
                  <a:lnTo>
                    <a:pt x="1329" y="256"/>
                  </a:lnTo>
                  <a:lnTo>
                    <a:pt x="1330" y="256"/>
                  </a:lnTo>
                  <a:lnTo>
                    <a:pt x="1331" y="259"/>
                  </a:lnTo>
                  <a:lnTo>
                    <a:pt x="1333" y="259"/>
                  </a:lnTo>
                  <a:lnTo>
                    <a:pt x="1334" y="258"/>
                  </a:lnTo>
                  <a:lnTo>
                    <a:pt x="1335" y="258"/>
                  </a:lnTo>
                  <a:lnTo>
                    <a:pt x="1334" y="256"/>
                  </a:lnTo>
                  <a:lnTo>
                    <a:pt x="1336" y="256"/>
                  </a:lnTo>
                  <a:lnTo>
                    <a:pt x="1338" y="256"/>
                  </a:lnTo>
                  <a:lnTo>
                    <a:pt x="1338" y="255"/>
                  </a:lnTo>
                  <a:lnTo>
                    <a:pt x="1340" y="256"/>
                  </a:lnTo>
                  <a:lnTo>
                    <a:pt x="1339" y="255"/>
                  </a:lnTo>
                  <a:lnTo>
                    <a:pt x="1338" y="254"/>
                  </a:lnTo>
                  <a:lnTo>
                    <a:pt x="1339" y="253"/>
                  </a:lnTo>
                  <a:lnTo>
                    <a:pt x="1339" y="254"/>
                  </a:lnTo>
                  <a:lnTo>
                    <a:pt x="1341" y="255"/>
                  </a:lnTo>
                  <a:lnTo>
                    <a:pt x="1342" y="256"/>
                  </a:lnTo>
                  <a:lnTo>
                    <a:pt x="1342" y="254"/>
                  </a:lnTo>
                  <a:lnTo>
                    <a:pt x="1343" y="255"/>
                  </a:lnTo>
                  <a:lnTo>
                    <a:pt x="1344" y="256"/>
                  </a:lnTo>
                  <a:lnTo>
                    <a:pt x="1343" y="253"/>
                  </a:lnTo>
                  <a:lnTo>
                    <a:pt x="1341" y="250"/>
                  </a:lnTo>
                  <a:lnTo>
                    <a:pt x="1340" y="249"/>
                  </a:lnTo>
                  <a:lnTo>
                    <a:pt x="1341" y="249"/>
                  </a:lnTo>
                  <a:lnTo>
                    <a:pt x="1342" y="248"/>
                  </a:lnTo>
                  <a:lnTo>
                    <a:pt x="1342" y="247"/>
                  </a:lnTo>
                  <a:lnTo>
                    <a:pt x="1343" y="248"/>
                  </a:lnTo>
                  <a:lnTo>
                    <a:pt x="1343" y="249"/>
                  </a:lnTo>
                  <a:lnTo>
                    <a:pt x="1343" y="246"/>
                  </a:lnTo>
                  <a:lnTo>
                    <a:pt x="1342" y="242"/>
                  </a:lnTo>
                  <a:lnTo>
                    <a:pt x="1340" y="242"/>
                  </a:lnTo>
                  <a:lnTo>
                    <a:pt x="1339" y="242"/>
                  </a:lnTo>
                  <a:lnTo>
                    <a:pt x="1338" y="242"/>
                  </a:lnTo>
                  <a:lnTo>
                    <a:pt x="1335" y="242"/>
                  </a:lnTo>
                  <a:lnTo>
                    <a:pt x="1333" y="244"/>
                  </a:lnTo>
                  <a:lnTo>
                    <a:pt x="1333" y="242"/>
                  </a:lnTo>
                  <a:lnTo>
                    <a:pt x="1333" y="241"/>
                  </a:lnTo>
                  <a:lnTo>
                    <a:pt x="1331" y="239"/>
                  </a:lnTo>
                  <a:lnTo>
                    <a:pt x="1331" y="238"/>
                  </a:lnTo>
                  <a:lnTo>
                    <a:pt x="1332" y="239"/>
                  </a:lnTo>
                  <a:lnTo>
                    <a:pt x="1334" y="241"/>
                  </a:lnTo>
                  <a:lnTo>
                    <a:pt x="1335" y="240"/>
                  </a:lnTo>
                  <a:lnTo>
                    <a:pt x="1335" y="239"/>
                  </a:lnTo>
                  <a:lnTo>
                    <a:pt x="1335" y="237"/>
                  </a:lnTo>
                  <a:lnTo>
                    <a:pt x="1334" y="236"/>
                  </a:lnTo>
                  <a:lnTo>
                    <a:pt x="1335" y="235"/>
                  </a:lnTo>
                  <a:lnTo>
                    <a:pt x="1338" y="234"/>
                  </a:lnTo>
                  <a:lnTo>
                    <a:pt x="1338" y="233"/>
                  </a:lnTo>
                  <a:lnTo>
                    <a:pt x="1336" y="231"/>
                  </a:lnTo>
                  <a:lnTo>
                    <a:pt x="1334" y="228"/>
                  </a:lnTo>
                  <a:lnTo>
                    <a:pt x="1336" y="227"/>
                  </a:lnTo>
                  <a:lnTo>
                    <a:pt x="1336" y="225"/>
                  </a:lnTo>
                  <a:lnTo>
                    <a:pt x="1336" y="224"/>
                  </a:lnTo>
                  <a:lnTo>
                    <a:pt x="1335" y="223"/>
                  </a:lnTo>
                  <a:lnTo>
                    <a:pt x="1327" y="219"/>
                  </a:lnTo>
                  <a:lnTo>
                    <a:pt x="1325" y="218"/>
                  </a:lnTo>
                  <a:lnTo>
                    <a:pt x="1324" y="217"/>
                  </a:lnTo>
                  <a:lnTo>
                    <a:pt x="1324" y="216"/>
                  </a:lnTo>
                  <a:lnTo>
                    <a:pt x="1322" y="216"/>
                  </a:lnTo>
                  <a:lnTo>
                    <a:pt x="1321" y="216"/>
                  </a:lnTo>
                  <a:lnTo>
                    <a:pt x="1320" y="216"/>
                  </a:lnTo>
                  <a:lnTo>
                    <a:pt x="1320" y="214"/>
                  </a:lnTo>
                  <a:lnTo>
                    <a:pt x="1322" y="210"/>
                  </a:lnTo>
                  <a:lnTo>
                    <a:pt x="1322" y="211"/>
                  </a:lnTo>
                  <a:lnTo>
                    <a:pt x="1322" y="212"/>
                  </a:lnTo>
                  <a:lnTo>
                    <a:pt x="1321" y="214"/>
                  </a:lnTo>
                  <a:lnTo>
                    <a:pt x="1324" y="214"/>
                  </a:lnTo>
                  <a:lnTo>
                    <a:pt x="1325" y="213"/>
                  </a:lnTo>
                  <a:lnTo>
                    <a:pt x="1326" y="214"/>
                  </a:lnTo>
                  <a:lnTo>
                    <a:pt x="1327" y="216"/>
                  </a:lnTo>
                  <a:lnTo>
                    <a:pt x="1328" y="216"/>
                  </a:lnTo>
                  <a:lnTo>
                    <a:pt x="1329" y="216"/>
                  </a:lnTo>
                  <a:lnTo>
                    <a:pt x="1331" y="217"/>
                  </a:lnTo>
                  <a:lnTo>
                    <a:pt x="1334" y="220"/>
                  </a:lnTo>
                  <a:lnTo>
                    <a:pt x="1335" y="220"/>
                  </a:lnTo>
                  <a:lnTo>
                    <a:pt x="1335" y="219"/>
                  </a:lnTo>
                  <a:lnTo>
                    <a:pt x="1335" y="217"/>
                  </a:lnTo>
                  <a:lnTo>
                    <a:pt x="1334" y="217"/>
                  </a:lnTo>
                  <a:lnTo>
                    <a:pt x="1331" y="213"/>
                  </a:lnTo>
                  <a:lnTo>
                    <a:pt x="1330" y="212"/>
                  </a:lnTo>
                  <a:lnTo>
                    <a:pt x="1331" y="212"/>
                  </a:lnTo>
                  <a:lnTo>
                    <a:pt x="1334" y="214"/>
                  </a:lnTo>
                  <a:lnTo>
                    <a:pt x="1334" y="213"/>
                  </a:lnTo>
                  <a:lnTo>
                    <a:pt x="1333" y="210"/>
                  </a:lnTo>
                  <a:lnTo>
                    <a:pt x="1333" y="208"/>
                  </a:lnTo>
                  <a:lnTo>
                    <a:pt x="1333" y="206"/>
                  </a:lnTo>
                  <a:lnTo>
                    <a:pt x="1333" y="205"/>
                  </a:lnTo>
                  <a:lnTo>
                    <a:pt x="1332" y="203"/>
                  </a:lnTo>
                  <a:lnTo>
                    <a:pt x="1333" y="204"/>
                  </a:lnTo>
                  <a:lnTo>
                    <a:pt x="1334" y="204"/>
                  </a:lnTo>
                  <a:lnTo>
                    <a:pt x="1333" y="200"/>
                  </a:lnTo>
                  <a:lnTo>
                    <a:pt x="1332" y="199"/>
                  </a:lnTo>
                  <a:lnTo>
                    <a:pt x="1333" y="198"/>
                  </a:lnTo>
                  <a:lnTo>
                    <a:pt x="1334" y="197"/>
                  </a:lnTo>
                  <a:lnTo>
                    <a:pt x="1335" y="196"/>
                  </a:lnTo>
                  <a:lnTo>
                    <a:pt x="1338" y="195"/>
                  </a:lnTo>
                  <a:lnTo>
                    <a:pt x="1340" y="194"/>
                  </a:lnTo>
                  <a:lnTo>
                    <a:pt x="1342" y="192"/>
                  </a:lnTo>
                  <a:lnTo>
                    <a:pt x="1343" y="193"/>
                  </a:lnTo>
                  <a:lnTo>
                    <a:pt x="1343" y="194"/>
                  </a:lnTo>
                  <a:lnTo>
                    <a:pt x="1341" y="196"/>
                  </a:lnTo>
                  <a:lnTo>
                    <a:pt x="1342" y="196"/>
                  </a:lnTo>
                  <a:lnTo>
                    <a:pt x="1340" y="197"/>
                  </a:lnTo>
                  <a:lnTo>
                    <a:pt x="1338" y="199"/>
                  </a:lnTo>
                  <a:lnTo>
                    <a:pt x="1338" y="200"/>
                  </a:lnTo>
                  <a:lnTo>
                    <a:pt x="1339" y="200"/>
                  </a:lnTo>
                  <a:lnTo>
                    <a:pt x="1339" y="202"/>
                  </a:lnTo>
                  <a:lnTo>
                    <a:pt x="1339" y="203"/>
                  </a:lnTo>
                  <a:lnTo>
                    <a:pt x="1339" y="204"/>
                  </a:lnTo>
                  <a:lnTo>
                    <a:pt x="1338" y="204"/>
                  </a:lnTo>
                  <a:lnTo>
                    <a:pt x="1336" y="204"/>
                  </a:lnTo>
                  <a:lnTo>
                    <a:pt x="1335" y="205"/>
                  </a:lnTo>
                  <a:lnTo>
                    <a:pt x="1335" y="206"/>
                  </a:lnTo>
                  <a:lnTo>
                    <a:pt x="1336" y="205"/>
                  </a:lnTo>
                  <a:lnTo>
                    <a:pt x="1338" y="205"/>
                  </a:lnTo>
                  <a:lnTo>
                    <a:pt x="1339" y="206"/>
                  </a:lnTo>
                  <a:lnTo>
                    <a:pt x="1340" y="207"/>
                  </a:lnTo>
                  <a:lnTo>
                    <a:pt x="1339" y="208"/>
                  </a:lnTo>
                  <a:lnTo>
                    <a:pt x="1338" y="209"/>
                  </a:lnTo>
                  <a:lnTo>
                    <a:pt x="1339" y="210"/>
                  </a:lnTo>
                  <a:lnTo>
                    <a:pt x="1341" y="210"/>
                  </a:lnTo>
                  <a:lnTo>
                    <a:pt x="1341" y="211"/>
                  </a:lnTo>
                  <a:lnTo>
                    <a:pt x="1340" y="211"/>
                  </a:lnTo>
                  <a:lnTo>
                    <a:pt x="1338" y="211"/>
                  </a:lnTo>
                  <a:lnTo>
                    <a:pt x="1336" y="212"/>
                  </a:lnTo>
                  <a:lnTo>
                    <a:pt x="1336" y="213"/>
                  </a:lnTo>
                  <a:lnTo>
                    <a:pt x="1336" y="214"/>
                  </a:lnTo>
                  <a:lnTo>
                    <a:pt x="1339" y="216"/>
                  </a:lnTo>
                  <a:lnTo>
                    <a:pt x="1340" y="217"/>
                  </a:lnTo>
                  <a:lnTo>
                    <a:pt x="1341" y="217"/>
                  </a:lnTo>
                  <a:lnTo>
                    <a:pt x="1342" y="217"/>
                  </a:lnTo>
                  <a:lnTo>
                    <a:pt x="1343" y="216"/>
                  </a:lnTo>
                  <a:lnTo>
                    <a:pt x="1344" y="217"/>
                  </a:lnTo>
                  <a:lnTo>
                    <a:pt x="1343" y="218"/>
                  </a:lnTo>
                  <a:lnTo>
                    <a:pt x="1343" y="219"/>
                  </a:lnTo>
                  <a:lnTo>
                    <a:pt x="1342" y="220"/>
                  </a:lnTo>
                  <a:lnTo>
                    <a:pt x="1343" y="220"/>
                  </a:lnTo>
                  <a:lnTo>
                    <a:pt x="1344" y="220"/>
                  </a:lnTo>
                  <a:lnTo>
                    <a:pt x="1344" y="221"/>
                  </a:lnTo>
                  <a:lnTo>
                    <a:pt x="1343" y="223"/>
                  </a:lnTo>
                  <a:lnTo>
                    <a:pt x="1344" y="223"/>
                  </a:lnTo>
                  <a:lnTo>
                    <a:pt x="1346" y="223"/>
                  </a:lnTo>
                  <a:lnTo>
                    <a:pt x="1346" y="224"/>
                  </a:lnTo>
                  <a:lnTo>
                    <a:pt x="1342" y="232"/>
                  </a:lnTo>
                  <a:lnTo>
                    <a:pt x="1342" y="233"/>
                  </a:lnTo>
                  <a:lnTo>
                    <a:pt x="1342" y="236"/>
                  </a:lnTo>
                  <a:lnTo>
                    <a:pt x="1342" y="238"/>
                  </a:lnTo>
                  <a:lnTo>
                    <a:pt x="1343" y="238"/>
                  </a:lnTo>
                  <a:lnTo>
                    <a:pt x="1343" y="237"/>
                  </a:lnTo>
                  <a:lnTo>
                    <a:pt x="1344" y="235"/>
                  </a:lnTo>
                  <a:lnTo>
                    <a:pt x="1344" y="233"/>
                  </a:lnTo>
                  <a:lnTo>
                    <a:pt x="1345" y="232"/>
                  </a:lnTo>
                  <a:lnTo>
                    <a:pt x="1347" y="231"/>
                  </a:lnTo>
                  <a:lnTo>
                    <a:pt x="1348" y="230"/>
                  </a:lnTo>
                  <a:lnTo>
                    <a:pt x="1349" y="225"/>
                  </a:lnTo>
                  <a:lnTo>
                    <a:pt x="1350" y="221"/>
                  </a:lnTo>
                  <a:lnTo>
                    <a:pt x="1355" y="214"/>
                  </a:lnTo>
                  <a:lnTo>
                    <a:pt x="1356" y="214"/>
                  </a:lnTo>
                  <a:lnTo>
                    <a:pt x="1356" y="213"/>
                  </a:lnTo>
                  <a:lnTo>
                    <a:pt x="1356" y="211"/>
                  </a:lnTo>
                  <a:lnTo>
                    <a:pt x="1355" y="211"/>
                  </a:lnTo>
                  <a:lnTo>
                    <a:pt x="1355" y="210"/>
                  </a:lnTo>
                  <a:lnTo>
                    <a:pt x="1356" y="208"/>
                  </a:lnTo>
                  <a:lnTo>
                    <a:pt x="1355" y="207"/>
                  </a:lnTo>
                  <a:lnTo>
                    <a:pt x="1353" y="206"/>
                  </a:lnTo>
                  <a:lnTo>
                    <a:pt x="1350" y="202"/>
                  </a:lnTo>
                  <a:lnTo>
                    <a:pt x="1348" y="196"/>
                  </a:lnTo>
                  <a:lnTo>
                    <a:pt x="1347" y="194"/>
                  </a:lnTo>
                  <a:lnTo>
                    <a:pt x="1347" y="192"/>
                  </a:lnTo>
                  <a:lnTo>
                    <a:pt x="1348" y="191"/>
                  </a:lnTo>
                  <a:lnTo>
                    <a:pt x="1350" y="189"/>
                  </a:lnTo>
                  <a:lnTo>
                    <a:pt x="1348" y="192"/>
                  </a:lnTo>
                  <a:lnTo>
                    <a:pt x="1348" y="194"/>
                  </a:lnTo>
                  <a:lnTo>
                    <a:pt x="1349" y="195"/>
                  </a:lnTo>
                  <a:lnTo>
                    <a:pt x="1353" y="198"/>
                  </a:lnTo>
                  <a:lnTo>
                    <a:pt x="1356" y="199"/>
                  </a:lnTo>
                  <a:lnTo>
                    <a:pt x="1358" y="200"/>
                  </a:lnTo>
                  <a:lnTo>
                    <a:pt x="1359" y="200"/>
                  </a:lnTo>
                  <a:lnTo>
                    <a:pt x="1359" y="203"/>
                  </a:lnTo>
                  <a:lnTo>
                    <a:pt x="1358" y="205"/>
                  </a:lnTo>
                  <a:lnTo>
                    <a:pt x="1360" y="204"/>
                  </a:lnTo>
                  <a:lnTo>
                    <a:pt x="1361" y="203"/>
                  </a:lnTo>
                  <a:lnTo>
                    <a:pt x="1361" y="200"/>
                  </a:lnTo>
                  <a:lnTo>
                    <a:pt x="1363" y="198"/>
                  </a:lnTo>
                  <a:lnTo>
                    <a:pt x="1364" y="197"/>
                  </a:lnTo>
                  <a:lnTo>
                    <a:pt x="1366" y="197"/>
                  </a:lnTo>
                  <a:lnTo>
                    <a:pt x="1367" y="196"/>
                  </a:lnTo>
                  <a:lnTo>
                    <a:pt x="1367" y="195"/>
                  </a:lnTo>
                  <a:lnTo>
                    <a:pt x="1368" y="195"/>
                  </a:lnTo>
                  <a:lnTo>
                    <a:pt x="1369" y="193"/>
                  </a:lnTo>
                  <a:lnTo>
                    <a:pt x="1370" y="191"/>
                  </a:lnTo>
                  <a:lnTo>
                    <a:pt x="1371" y="188"/>
                  </a:lnTo>
                  <a:lnTo>
                    <a:pt x="1373" y="183"/>
                  </a:lnTo>
                  <a:lnTo>
                    <a:pt x="1373" y="179"/>
                  </a:lnTo>
                  <a:lnTo>
                    <a:pt x="1373" y="178"/>
                  </a:lnTo>
                  <a:lnTo>
                    <a:pt x="1372" y="177"/>
                  </a:lnTo>
                  <a:lnTo>
                    <a:pt x="1370" y="177"/>
                  </a:lnTo>
                  <a:lnTo>
                    <a:pt x="1369" y="176"/>
                  </a:lnTo>
                  <a:lnTo>
                    <a:pt x="1369" y="175"/>
                  </a:lnTo>
                  <a:lnTo>
                    <a:pt x="1372" y="170"/>
                  </a:lnTo>
                  <a:lnTo>
                    <a:pt x="1373" y="169"/>
                  </a:lnTo>
                  <a:lnTo>
                    <a:pt x="1373" y="170"/>
                  </a:lnTo>
                  <a:lnTo>
                    <a:pt x="1373" y="171"/>
                  </a:lnTo>
                  <a:lnTo>
                    <a:pt x="1373" y="172"/>
                  </a:lnTo>
                  <a:lnTo>
                    <a:pt x="1376" y="172"/>
                  </a:lnTo>
                  <a:lnTo>
                    <a:pt x="1386" y="171"/>
                  </a:lnTo>
                  <a:lnTo>
                    <a:pt x="1395" y="169"/>
                  </a:lnTo>
                  <a:lnTo>
                    <a:pt x="1396" y="168"/>
                  </a:lnTo>
                  <a:lnTo>
                    <a:pt x="1398" y="168"/>
                  </a:lnTo>
                  <a:lnTo>
                    <a:pt x="1399" y="168"/>
                  </a:lnTo>
                  <a:lnTo>
                    <a:pt x="1401" y="167"/>
                  </a:lnTo>
                  <a:lnTo>
                    <a:pt x="1404" y="166"/>
                  </a:lnTo>
                  <a:lnTo>
                    <a:pt x="1405" y="165"/>
                  </a:lnTo>
                  <a:lnTo>
                    <a:pt x="1403" y="165"/>
                  </a:lnTo>
                  <a:lnTo>
                    <a:pt x="1399" y="165"/>
                  </a:lnTo>
                  <a:lnTo>
                    <a:pt x="1400" y="164"/>
                  </a:lnTo>
                  <a:lnTo>
                    <a:pt x="1401" y="163"/>
                  </a:lnTo>
                  <a:lnTo>
                    <a:pt x="1400" y="163"/>
                  </a:lnTo>
                  <a:lnTo>
                    <a:pt x="1397" y="164"/>
                  </a:lnTo>
                  <a:lnTo>
                    <a:pt x="1392" y="166"/>
                  </a:lnTo>
                  <a:lnTo>
                    <a:pt x="1387" y="167"/>
                  </a:lnTo>
                  <a:lnTo>
                    <a:pt x="1384" y="167"/>
                  </a:lnTo>
                  <a:lnTo>
                    <a:pt x="1382" y="167"/>
                  </a:lnTo>
                  <a:lnTo>
                    <a:pt x="1380" y="167"/>
                  </a:lnTo>
                  <a:lnTo>
                    <a:pt x="1378" y="168"/>
                  </a:lnTo>
                  <a:lnTo>
                    <a:pt x="1377" y="168"/>
                  </a:lnTo>
                  <a:lnTo>
                    <a:pt x="1377" y="169"/>
                  </a:lnTo>
                  <a:lnTo>
                    <a:pt x="1376" y="170"/>
                  </a:lnTo>
                  <a:lnTo>
                    <a:pt x="1375" y="170"/>
                  </a:lnTo>
                  <a:lnTo>
                    <a:pt x="1374" y="170"/>
                  </a:lnTo>
                  <a:lnTo>
                    <a:pt x="1375" y="169"/>
                  </a:lnTo>
                  <a:lnTo>
                    <a:pt x="1377" y="167"/>
                  </a:lnTo>
                  <a:lnTo>
                    <a:pt x="1382" y="164"/>
                  </a:lnTo>
                  <a:lnTo>
                    <a:pt x="1388" y="161"/>
                  </a:lnTo>
                  <a:lnTo>
                    <a:pt x="1392" y="161"/>
                  </a:lnTo>
                  <a:lnTo>
                    <a:pt x="1397" y="160"/>
                  </a:lnTo>
                  <a:lnTo>
                    <a:pt x="1402" y="160"/>
                  </a:lnTo>
                  <a:lnTo>
                    <a:pt x="1409" y="160"/>
                  </a:lnTo>
                  <a:lnTo>
                    <a:pt x="1413" y="158"/>
                  </a:lnTo>
                  <a:lnTo>
                    <a:pt x="1414" y="158"/>
                  </a:lnTo>
                  <a:lnTo>
                    <a:pt x="1414" y="157"/>
                  </a:lnTo>
                  <a:lnTo>
                    <a:pt x="1414" y="153"/>
                  </a:lnTo>
                  <a:lnTo>
                    <a:pt x="1415" y="151"/>
                  </a:lnTo>
                  <a:lnTo>
                    <a:pt x="1416" y="151"/>
                  </a:lnTo>
                  <a:lnTo>
                    <a:pt x="1417" y="152"/>
                  </a:lnTo>
                  <a:lnTo>
                    <a:pt x="1418" y="151"/>
                  </a:lnTo>
                  <a:lnTo>
                    <a:pt x="1418" y="152"/>
                  </a:lnTo>
                  <a:lnTo>
                    <a:pt x="1418" y="153"/>
                  </a:lnTo>
                  <a:lnTo>
                    <a:pt x="1418" y="155"/>
                  </a:lnTo>
                  <a:lnTo>
                    <a:pt x="1419" y="155"/>
                  </a:lnTo>
                  <a:lnTo>
                    <a:pt x="1420" y="155"/>
                  </a:lnTo>
                  <a:lnTo>
                    <a:pt x="1424" y="153"/>
                  </a:lnTo>
                  <a:lnTo>
                    <a:pt x="1426" y="152"/>
                  </a:lnTo>
                  <a:lnTo>
                    <a:pt x="1427" y="152"/>
                  </a:lnTo>
                  <a:lnTo>
                    <a:pt x="1429" y="153"/>
                  </a:lnTo>
                  <a:lnTo>
                    <a:pt x="1431" y="153"/>
                  </a:lnTo>
                  <a:lnTo>
                    <a:pt x="1436" y="153"/>
                  </a:lnTo>
                  <a:lnTo>
                    <a:pt x="1438" y="152"/>
                  </a:lnTo>
                  <a:lnTo>
                    <a:pt x="1438" y="150"/>
                  </a:lnTo>
                  <a:lnTo>
                    <a:pt x="1438" y="147"/>
                  </a:lnTo>
                  <a:lnTo>
                    <a:pt x="1436" y="146"/>
                  </a:lnTo>
                  <a:lnTo>
                    <a:pt x="1435" y="146"/>
                  </a:lnTo>
                  <a:lnTo>
                    <a:pt x="1436" y="147"/>
                  </a:lnTo>
                  <a:lnTo>
                    <a:pt x="1437" y="149"/>
                  </a:lnTo>
                  <a:lnTo>
                    <a:pt x="1437" y="150"/>
                  </a:lnTo>
                  <a:lnTo>
                    <a:pt x="1436" y="151"/>
                  </a:lnTo>
                  <a:lnTo>
                    <a:pt x="1432" y="152"/>
                  </a:lnTo>
                  <a:lnTo>
                    <a:pt x="1430" y="151"/>
                  </a:lnTo>
                  <a:lnTo>
                    <a:pt x="1428" y="150"/>
                  </a:lnTo>
                  <a:lnTo>
                    <a:pt x="1426" y="144"/>
                  </a:lnTo>
                  <a:lnTo>
                    <a:pt x="1425" y="142"/>
                  </a:lnTo>
                  <a:lnTo>
                    <a:pt x="1423" y="141"/>
                  </a:lnTo>
                  <a:lnTo>
                    <a:pt x="1420" y="140"/>
                  </a:lnTo>
                  <a:lnTo>
                    <a:pt x="1422" y="139"/>
                  </a:lnTo>
                  <a:lnTo>
                    <a:pt x="1423" y="137"/>
                  </a:lnTo>
                  <a:lnTo>
                    <a:pt x="1425" y="136"/>
                  </a:lnTo>
                  <a:lnTo>
                    <a:pt x="1427" y="135"/>
                  </a:lnTo>
                  <a:lnTo>
                    <a:pt x="1427" y="134"/>
                  </a:lnTo>
                  <a:lnTo>
                    <a:pt x="1425" y="134"/>
                  </a:lnTo>
                  <a:lnTo>
                    <a:pt x="1425" y="132"/>
                  </a:lnTo>
                  <a:lnTo>
                    <a:pt x="1425" y="127"/>
                  </a:lnTo>
                  <a:lnTo>
                    <a:pt x="1426" y="125"/>
                  </a:lnTo>
                  <a:lnTo>
                    <a:pt x="1428" y="123"/>
                  </a:lnTo>
                  <a:lnTo>
                    <a:pt x="1431" y="119"/>
                  </a:lnTo>
                  <a:lnTo>
                    <a:pt x="1435" y="115"/>
                  </a:lnTo>
                  <a:lnTo>
                    <a:pt x="1436" y="112"/>
                  </a:lnTo>
                  <a:lnTo>
                    <a:pt x="1437" y="111"/>
                  </a:lnTo>
                  <a:lnTo>
                    <a:pt x="1438" y="110"/>
                  </a:lnTo>
                  <a:lnTo>
                    <a:pt x="1440" y="111"/>
                  </a:lnTo>
                  <a:lnTo>
                    <a:pt x="1440" y="110"/>
                  </a:lnTo>
                  <a:lnTo>
                    <a:pt x="1440" y="109"/>
                  </a:lnTo>
                  <a:lnTo>
                    <a:pt x="1441" y="111"/>
                  </a:lnTo>
                  <a:lnTo>
                    <a:pt x="1442" y="110"/>
                  </a:lnTo>
                  <a:lnTo>
                    <a:pt x="1443" y="108"/>
                  </a:lnTo>
                  <a:lnTo>
                    <a:pt x="1443" y="109"/>
                  </a:lnTo>
                  <a:lnTo>
                    <a:pt x="1443" y="110"/>
                  </a:lnTo>
                  <a:lnTo>
                    <a:pt x="1444" y="109"/>
                  </a:lnTo>
                  <a:lnTo>
                    <a:pt x="1445" y="109"/>
                  </a:lnTo>
                  <a:lnTo>
                    <a:pt x="1446" y="108"/>
                  </a:lnTo>
                  <a:lnTo>
                    <a:pt x="1446" y="107"/>
                  </a:lnTo>
                  <a:lnTo>
                    <a:pt x="1447" y="108"/>
                  </a:lnTo>
                  <a:lnTo>
                    <a:pt x="1449" y="109"/>
                  </a:lnTo>
                  <a:lnTo>
                    <a:pt x="1449" y="108"/>
                  </a:lnTo>
                  <a:lnTo>
                    <a:pt x="1451" y="108"/>
                  </a:lnTo>
                  <a:lnTo>
                    <a:pt x="1452" y="107"/>
                  </a:lnTo>
                  <a:lnTo>
                    <a:pt x="1452" y="105"/>
                  </a:lnTo>
                  <a:lnTo>
                    <a:pt x="1453" y="102"/>
                  </a:lnTo>
                  <a:lnTo>
                    <a:pt x="1455" y="99"/>
                  </a:lnTo>
                  <a:lnTo>
                    <a:pt x="1457" y="97"/>
                  </a:lnTo>
                  <a:lnTo>
                    <a:pt x="1457" y="98"/>
                  </a:lnTo>
                  <a:lnTo>
                    <a:pt x="1456" y="99"/>
                  </a:lnTo>
                  <a:lnTo>
                    <a:pt x="1457" y="99"/>
                  </a:lnTo>
                  <a:lnTo>
                    <a:pt x="1456" y="100"/>
                  </a:lnTo>
                  <a:lnTo>
                    <a:pt x="1456" y="101"/>
                  </a:lnTo>
                  <a:lnTo>
                    <a:pt x="1458" y="101"/>
                  </a:lnTo>
                  <a:lnTo>
                    <a:pt x="1459" y="102"/>
                  </a:lnTo>
                  <a:lnTo>
                    <a:pt x="1460" y="100"/>
                  </a:lnTo>
                  <a:lnTo>
                    <a:pt x="1463" y="98"/>
                  </a:lnTo>
                  <a:lnTo>
                    <a:pt x="1464" y="98"/>
                  </a:lnTo>
                  <a:lnTo>
                    <a:pt x="1466" y="98"/>
                  </a:lnTo>
                  <a:lnTo>
                    <a:pt x="1467" y="99"/>
                  </a:lnTo>
                  <a:lnTo>
                    <a:pt x="1467" y="100"/>
                  </a:lnTo>
                  <a:lnTo>
                    <a:pt x="1468" y="100"/>
                  </a:lnTo>
                  <a:lnTo>
                    <a:pt x="1469" y="100"/>
                  </a:lnTo>
                  <a:lnTo>
                    <a:pt x="1470" y="98"/>
                  </a:lnTo>
                  <a:lnTo>
                    <a:pt x="1470" y="99"/>
                  </a:lnTo>
                  <a:lnTo>
                    <a:pt x="1471" y="98"/>
                  </a:lnTo>
                  <a:lnTo>
                    <a:pt x="1472" y="97"/>
                  </a:lnTo>
                  <a:lnTo>
                    <a:pt x="1472" y="96"/>
                  </a:lnTo>
                  <a:lnTo>
                    <a:pt x="1473" y="96"/>
                  </a:lnTo>
                  <a:lnTo>
                    <a:pt x="1478" y="95"/>
                  </a:lnTo>
                  <a:lnTo>
                    <a:pt x="1480" y="94"/>
                  </a:lnTo>
                  <a:lnTo>
                    <a:pt x="1481" y="95"/>
                  </a:lnTo>
                  <a:lnTo>
                    <a:pt x="1482" y="95"/>
                  </a:lnTo>
                  <a:lnTo>
                    <a:pt x="1483" y="94"/>
                  </a:lnTo>
                  <a:lnTo>
                    <a:pt x="1485" y="93"/>
                  </a:lnTo>
                  <a:lnTo>
                    <a:pt x="1485" y="91"/>
                  </a:lnTo>
                  <a:lnTo>
                    <a:pt x="1484" y="91"/>
                  </a:lnTo>
                  <a:lnTo>
                    <a:pt x="1483" y="91"/>
                  </a:lnTo>
                  <a:lnTo>
                    <a:pt x="1483" y="89"/>
                  </a:lnTo>
                  <a:lnTo>
                    <a:pt x="1484" y="88"/>
                  </a:lnTo>
                  <a:lnTo>
                    <a:pt x="1484" y="87"/>
                  </a:lnTo>
                  <a:lnTo>
                    <a:pt x="1482" y="85"/>
                  </a:lnTo>
                  <a:lnTo>
                    <a:pt x="1481" y="85"/>
                  </a:lnTo>
                  <a:lnTo>
                    <a:pt x="1480" y="85"/>
                  </a:lnTo>
                  <a:lnTo>
                    <a:pt x="1479" y="85"/>
                  </a:lnTo>
                  <a:lnTo>
                    <a:pt x="1478" y="83"/>
                  </a:lnTo>
                  <a:lnTo>
                    <a:pt x="1478" y="79"/>
                  </a:lnTo>
                  <a:lnTo>
                    <a:pt x="1478" y="78"/>
                  </a:lnTo>
                  <a:lnTo>
                    <a:pt x="1479" y="78"/>
                  </a:lnTo>
                  <a:lnTo>
                    <a:pt x="1477" y="77"/>
                  </a:lnTo>
                  <a:lnTo>
                    <a:pt x="1474" y="75"/>
                  </a:lnTo>
                  <a:lnTo>
                    <a:pt x="1473" y="74"/>
                  </a:lnTo>
                  <a:lnTo>
                    <a:pt x="1472" y="74"/>
                  </a:lnTo>
                  <a:lnTo>
                    <a:pt x="1472" y="73"/>
                  </a:lnTo>
                  <a:lnTo>
                    <a:pt x="1472" y="69"/>
                  </a:lnTo>
                  <a:lnTo>
                    <a:pt x="1472" y="50"/>
                  </a:lnTo>
                  <a:lnTo>
                    <a:pt x="1471" y="47"/>
                  </a:lnTo>
                  <a:lnTo>
                    <a:pt x="1470" y="45"/>
                  </a:lnTo>
                  <a:lnTo>
                    <a:pt x="1466" y="42"/>
                  </a:lnTo>
                  <a:lnTo>
                    <a:pt x="1464" y="42"/>
                  </a:lnTo>
                  <a:lnTo>
                    <a:pt x="1461" y="42"/>
                  </a:lnTo>
                  <a:lnTo>
                    <a:pt x="1457" y="44"/>
                  </a:lnTo>
                  <a:lnTo>
                    <a:pt x="1454" y="44"/>
                  </a:lnTo>
                  <a:lnTo>
                    <a:pt x="1453" y="43"/>
                  </a:lnTo>
                  <a:lnTo>
                    <a:pt x="1452" y="42"/>
                  </a:lnTo>
                  <a:lnTo>
                    <a:pt x="1452" y="40"/>
                  </a:lnTo>
                  <a:lnTo>
                    <a:pt x="1451" y="39"/>
                  </a:lnTo>
                  <a:lnTo>
                    <a:pt x="1450" y="39"/>
                  </a:lnTo>
                  <a:lnTo>
                    <a:pt x="1449" y="40"/>
                  </a:lnTo>
                  <a:lnTo>
                    <a:pt x="1447" y="41"/>
                  </a:lnTo>
                  <a:lnTo>
                    <a:pt x="1445" y="45"/>
                  </a:lnTo>
                  <a:lnTo>
                    <a:pt x="1432" y="66"/>
                  </a:lnTo>
                  <a:lnTo>
                    <a:pt x="1432" y="68"/>
                  </a:lnTo>
                  <a:lnTo>
                    <a:pt x="1432" y="69"/>
                  </a:lnTo>
                  <a:lnTo>
                    <a:pt x="1432" y="70"/>
                  </a:lnTo>
                  <a:lnTo>
                    <a:pt x="1432" y="71"/>
                  </a:lnTo>
                  <a:lnTo>
                    <a:pt x="1426" y="82"/>
                  </a:lnTo>
                  <a:lnTo>
                    <a:pt x="1424" y="82"/>
                  </a:lnTo>
                  <a:lnTo>
                    <a:pt x="1423" y="83"/>
                  </a:lnTo>
                  <a:lnTo>
                    <a:pt x="1420" y="83"/>
                  </a:lnTo>
                  <a:lnTo>
                    <a:pt x="1418" y="82"/>
                  </a:lnTo>
                  <a:lnTo>
                    <a:pt x="1415" y="83"/>
                  </a:lnTo>
                  <a:lnTo>
                    <a:pt x="1414" y="85"/>
                  </a:lnTo>
                  <a:lnTo>
                    <a:pt x="1413" y="88"/>
                  </a:lnTo>
                  <a:lnTo>
                    <a:pt x="1363" y="88"/>
                  </a:lnTo>
                  <a:lnTo>
                    <a:pt x="1359" y="88"/>
                  </a:lnTo>
                  <a:lnTo>
                    <a:pt x="1356" y="89"/>
                  </a:lnTo>
                  <a:lnTo>
                    <a:pt x="1352" y="92"/>
                  </a:lnTo>
                  <a:lnTo>
                    <a:pt x="1343" y="98"/>
                  </a:lnTo>
                  <a:lnTo>
                    <a:pt x="1342" y="100"/>
                  </a:lnTo>
                  <a:lnTo>
                    <a:pt x="1338" y="105"/>
                  </a:lnTo>
                  <a:lnTo>
                    <a:pt x="1335" y="106"/>
                  </a:lnTo>
                  <a:lnTo>
                    <a:pt x="1336" y="107"/>
                  </a:lnTo>
                  <a:lnTo>
                    <a:pt x="1338" y="107"/>
                  </a:lnTo>
                  <a:lnTo>
                    <a:pt x="1339" y="108"/>
                  </a:lnTo>
                  <a:lnTo>
                    <a:pt x="1339" y="110"/>
                  </a:lnTo>
                  <a:lnTo>
                    <a:pt x="1338" y="110"/>
                  </a:lnTo>
                  <a:lnTo>
                    <a:pt x="1336" y="111"/>
                  </a:lnTo>
                  <a:lnTo>
                    <a:pt x="1338" y="112"/>
                  </a:lnTo>
                  <a:lnTo>
                    <a:pt x="1339" y="114"/>
                  </a:lnTo>
                  <a:lnTo>
                    <a:pt x="1339" y="116"/>
                  </a:lnTo>
                  <a:lnTo>
                    <a:pt x="1338" y="116"/>
                  </a:lnTo>
                  <a:lnTo>
                    <a:pt x="1334" y="117"/>
                  </a:lnTo>
                  <a:lnTo>
                    <a:pt x="1333" y="119"/>
                  </a:lnTo>
                  <a:lnTo>
                    <a:pt x="1329" y="121"/>
                  </a:lnTo>
                  <a:lnTo>
                    <a:pt x="1327" y="123"/>
                  </a:lnTo>
                  <a:lnTo>
                    <a:pt x="1318" y="122"/>
                  </a:lnTo>
                  <a:lnTo>
                    <a:pt x="1316" y="122"/>
                  </a:lnTo>
                  <a:lnTo>
                    <a:pt x="1314" y="121"/>
                  </a:lnTo>
                  <a:lnTo>
                    <a:pt x="1310" y="120"/>
                  </a:lnTo>
                  <a:lnTo>
                    <a:pt x="1306" y="120"/>
                  </a:lnTo>
                  <a:lnTo>
                    <a:pt x="1302" y="121"/>
                  </a:lnTo>
                  <a:lnTo>
                    <a:pt x="1292" y="122"/>
                  </a:lnTo>
                  <a:lnTo>
                    <a:pt x="1291" y="124"/>
                  </a:lnTo>
                  <a:lnTo>
                    <a:pt x="1292" y="126"/>
                  </a:lnTo>
                  <a:lnTo>
                    <a:pt x="1293" y="126"/>
                  </a:lnTo>
                  <a:lnTo>
                    <a:pt x="1294" y="126"/>
                  </a:lnTo>
                  <a:lnTo>
                    <a:pt x="1294" y="127"/>
                  </a:lnTo>
                  <a:lnTo>
                    <a:pt x="1294" y="128"/>
                  </a:lnTo>
                  <a:lnTo>
                    <a:pt x="1296" y="130"/>
                  </a:lnTo>
                  <a:lnTo>
                    <a:pt x="1294" y="133"/>
                  </a:lnTo>
                  <a:lnTo>
                    <a:pt x="1293" y="134"/>
                  </a:lnTo>
                  <a:lnTo>
                    <a:pt x="1288" y="137"/>
                  </a:lnTo>
                  <a:lnTo>
                    <a:pt x="1280" y="142"/>
                  </a:lnTo>
                  <a:lnTo>
                    <a:pt x="1274" y="146"/>
                  </a:lnTo>
                  <a:lnTo>
                    <a:pt x="1269" y="148"/>
                  </a:lnTo>
                  <a:lnTo>
                    <a:pt x="1259" y="151"/>
                  </a:lnTo>
                  <a:lnTo>
                    <a:pt x="1252" y="154"/>
                  </a:lnTo>
                  <a:lnTo>
                    <a:pt x="1249" y="156"/>
                  </a:lnTo>
                  <a:lnTo>
                    <a:pt x="1246" y="157"/>
                  </a:lnTo>
                  <a:lnTo>
                    <a:pt x="1238" y="158"/>
                  </a:lnTo>
                  <a:lnTo>
                    <a:pt x="1236" y="158"/>
                  </a:lnTo>
                  <a:lnTo>
                    <a:pt x="1231" y="157"/>
                  </a:lnTo>
                  <a:lnTo>
                    <a:pt x="1230" y="157"/>
                  </a:lnTo>
                  <a:lnTo>
                    <a:pt x="1230" y="156"/>
                  </a:lnTo>
                  <a:lnTo>
                    <a:pt x="1233" y="156"/>
                  </a:lnTo>
                  <a:lnTo>
                    <a:pt x="1233" y="155"/>
                  </a:lnTo>
                  <a:lnTo>
                    <a:pt x="1231" y="154"/>
                  </a:lnTo>
                  <a:lnTo>
                    <a:pt x="1224" y="152"/>
                  </a:lnTo>
                  <a:lnTo>
                    <a:pt x="1222" y="152"/>
                  </a:lnTo>
                  <a:lnTo>
                    <a:pt x="1221" y="151"/>
                  </a:lnTo>
                  <a:lnTo>
                    <a:pt x="1222" y="150"/>
                  </a:lnTo>
                  <a:lnTo>
                    <a:pt x="1233" y="134"/>
                  </a:lnTo>
                  <a:lnTo>
                    <a:pt x="1234" y="134"/>
                  </a:lnTo>
                  <a:lnTo>
                    <a:pt x="1234" y="136"/>
                  </a:lnTo>
                  <a:lnTo>
                    <a:pt x="1234" y="137"/>
                  </a:lnTo>
                  <a:lnTo>
                    <a:pt x="1238" y="126"/>
                  </a:lnTo>
                  <a:lnTo>
                    <a:pt x="1237" y="125"/>
                  </a:lnTo>
                  <a:lnTo>
                    <a:pt x="1236" y="121"/>
                  </a:lnTo>
                  <a:lnTo>
                    <a:pt x="1234" y="110"/>
                  </a:lnTo>
                  <a:lnTo>
                    <a:pt x="1233" y="108"/>
                  </a:lnTo>
                  <a:lnTo>
                    <a:pt x="1231" y="107"/>
                  </a:lnTo>
                  <a:lnTo>
                    <a:pt x="1225" y="109"/>
                  </a:lnTo>
                  <a:lnTo>
                    <a:pt x="1220" y="111"/>
                  </a:lnTo>
                  <a:lnTo>
                    <a:pt x="1217" y="114"/>
                  </a:lnTo>
                  <a:lnTo>
                    <a:pt x="1215" y="114"/>
                  </a:lnTo>
                  <a:lnTo>
                    <a:pt x="1215" y="111"/>
                  </a:lnTo>
                  <a:lnTo>
                    <a:pt x="1215" y="109"/>
                  </a:lnTo>
                  <a:lnTo>
                    <a:pt x="1216" y="108"/>
                  </a:lnTo>
                  <a:lnTo>
                    <a:pt x="1218" y="107"/>
                  </a:lnTo>
                  <a:lnTo>
                    <a:pt x="1220" y="107"/>
                  </a:lnTo>
                  <a:lnTo>
                    <a:pt x="1220" y="105"/>
                  </a:lnTo>
                  <a:lnTo>
                    <a:pt x="1220" y="103"/>
                  </a:lnTo>
                  <a:lnTo>
                    <a:pt x="1222" y="102"/>
                  </a:lnTo>
                  <a:lnTo>
                    <a:pt x="1223" y="101"/>
                  </a:lnTo>
                  <a:lnTo>
                    <a:pt x="1224" y="97"/>
                  </a:lnTo>
                  <a:lnTo>
                    <a:pt x="1223" y="93"/>
                  </a:lnTo>
                  <a:lnTo>
                    <a:pt x="1222" y="89"/>
                  </a:lnTo>
                  <a:lnTo>
                    <a:pt x="1221" y="88"/>
                  </a:lnTo>
                  <a:lnTo>
                    <a:pt x="1222" y="87"/>
                  </a:lnTo>
                  <a:lnTo>
                    <a:pt x="1224" y="87"/>
                  </a:lnTo>
                  <a:lnTo>
                    <a:pt x="1224" y="86"/>
                  </a:lnTo>
                  <a:lnTo>
                    <a:pt x="1222" y="83"/>
                  </a:lnTo>
                  <a:lnTo>
                    <a:pt x="1220" y="81"/>
                  </a:lnTo>
                  <a:lnTo>
                    <a:pt x="1218" y="80"/>
                  </a:lnTo>
                  <a:lnTo>
                    <a:pt x="1214" y="79"/>
                  </a:lnTo>
                  <a:lnTo>
                    <a:pt x="1211" y="78"/>
                  </a:lnTo>
                  <a:lnTo>
                    <a:pt x="1210" y="77"/>
                  </a:lnTo>
                  <a:lnTo>
                    <a:pt x="1209" y="75"/>
                  </a:lnTo>
                  <a:lnTo>
                    <a:pt x="1208" y="75"/>
                  </a:lnTo>
                  <a:lnTo>
                    <a:pt x="1203" y="74"/>
                  </a:lnTo>
                  <a:lnTo>
                    <a:pt x="1200" y="72"/>
                  </a:lnTo>
                  <a:lnTo>
                    <a:pt x="1197" y="73"/>
                  </a:lnTo>
                  <a:lnTo>
                    <a:pt x="1196" y="74"/>
                  </a:lnTo>
                  <a:lnTo>
                    <a:pt x="1196" y="77"/>
                  </a:lnTo>
                  <a:lnTo>
                    <a:pt x="1197" y="80"/>
                  </a:lnTo>
                  <a:lnTo>
                    <a:pt x="1197" y="81"/>
                  </a:lnTo>
                  <a:lnTo>
                    <a:pt x="1196" y="81"/>
                  </a:lnTo>
                  <a:lnTo>
                    <a:pt x="1193" y="82"/>
                  </a:lnTo>
                  <a:lnTo>
                    <a:pt x="1192" y="82"/>
                  </a:lnTo>
                  <a:lnTo>
                    <a:pt x="1191" y="84"/>
                  </a:lnTo>
                  <a:lnTo>
                    <a:pt x="1191" y="86"/>
                  </a:lnTo>
                  <a:lnTo>
                    <a:pt x="1190" y="88"/>
                  </a:lnTo>
                  <a:lnTo>
                    <a:pt x="1189" y="88"/>
                  </a:lnTo>
                  <a:lnTo>
                    <a:pt x="1189" y="89"/>
                  </a:lnTo>
                  <a:lnTo>
                    <a:pt x="1188" y="89"/>
                  </a:lnTo>
                  <a:lnTo>
                    <a:pt x="1187" y="92"/>
                  </a:lnTo>
                  <a:lnTo>
                    <a:pt x="1187" y="91"/>
                  </a:lnTo>
                  <a:lnTo>
                    <a:pt x="1187" y="88"/>
                  </a:lnTo>
                  <a:lnTo>
                    <a:pt x="1188" y="86"/>
                  </a:lnTo>
                  <a:lnTo>
                    <a:pt x="1187" y="84"/>
                  </a:lnTo>
                  <a:lnTo>
                    <a:pt x="1186" y="85"/>
                  </a:lnTo>
                  <a:lnTo>
                    <a:pt x="1185" y="88"/>
                  </a:lnTo>
                  <a:lnTo>
                    <a:pt x="1183" y="89"/>
                  </a:lnTo>
                  <a:lnTo>
                    <a:pt x="1182" y="88"/>
                  </a:lnTo>
                  <a:lnTo>
                    <a:pt x="1182" y="89"/>
                  </a:lnTo>
                  <a:lnTo>
                    <a:pt x="1181" y="89"/>
                  </a:lnTo>
                  <a:lnTo>
                    <a:pt x="1180" y="91"/>
                  </a:lnTo>
                  <a:lnTo>
                    <a:pt x="1179" y="91"/>
                  </a:lnTo>
                  <a:lnTo>
                    <a:pt x="1177" y="94"/>
                  </a:lnTo>
                  <a:lnTo>
                    <a:pt x="1176" y="98"/>
                  </a:lnTo>
                  <a:lnTo>
                    <a:pt x="1174" y="101"/>
                  </a:lnTo>
                  <a:lnTo>
                    <a:pt x="1174" y="105"/>
                  </a:lnTo>
                  <a:lnTo>
                    <a:pt x="1174" y="108"/>
                  </a:lnTo>
                  <a:lnTo>
                    <a:pt x="1174" y="111"/>
                  </a:lnTo>
                  <a:lnTo>
                    <a:pt x="1174" y="113"/>
                  </a:lnTo>
                  <a:lnTo>
                    <a:pt x="1174" y="117"/>
                  </a:lnTo>
                  <a:lnTo>
                    <a:pt x="1175" y="121"/>
                  </a:lnTo>
                  <a:lnTo>
                    <a:pt x="1176" y="123"/>
                  </a:lnTo>
                  <a:lnTo>
                    <a:pt x="1177" y="124"/>
                  </a:lnTo>
                  <a:lnTo>
                    <a:pt x="1177" y="127"/>
                  </a:lnTo>
                  <a:lnTo>
                    <a:pt x="1178" y="132"/>
                  </a:lnTo>
                  <a:lnTo>
                    <a:pt x="1177" y="136"/>
                  </a:lnTo>
                  <a:lnTo>
                    <a:pt x="1175" y="139"/>
                  </a:lnTo>
                  <a:lnTo>
                    <a:pt x="1172" y="147"/>
                  </a:lnTo>
                  <a:lnTo>
                    <a:pt x="1168" y="150"/>
                  </a:lnTo>
                  <a:lnTo>
                    <a:pt x="1165" y="153"/>
                  </a:lnTo>
                  <a:lnTo>
                    <a:pt x="1163" y="154"/>
                  </a:lnTo>
                  <a:lnTo>
                    <a:pt x="1161" y="154"/>
                  </a:lnTo>
                  <a:lnTo>
                    <a:pt x="1157" y="152"/>
                  </a:lnTo>
                  <a:lnTo>
                    <a:pt x="1155" y="150"/>
                  </a:lnTo>
                  <a:lnTo>
                    <a:pt x="1153" y="146"/>
                  </a:lnTo>
                  <a:lnTo>
                    <a:pt x="1152" y="141"/>
                  </a:lnTo>
                  <a:lnTo>
                    <a:pt x="1152" y="138"/>
                  </a:lnTo>
                  <a:lnTo>
                    <a:pt x="1152" y="133"/>
                  </a:lnTo>
                  <a:lnTo>
                    <a:pt x="1151" y="128"/>
                  </a:lnTo>
                  <a:lnTo>
                    <a:pt x="1151" y="123"/>
                  </a:lnTo>
                  <a:lnTo>
                    <a:pt x="1152" y="119"/>
                  </a:lnTo>
                  <a:lnTo>
                    <a:pt x="1153" y="110"/>
                  </a:lnTo>
                  <a:lnTo>
                    <a:pt x="1157" y="102"/>
                  </a:lnTo>
                  <a:lnTo>
                    <a:pt x="1158" y="97"/>
                  </a:lnTo>
                  <a:lnTo>
                    <a:pt x="1160" y="92"/>
                  </a:lnTo>
                  <a:lnTo>
                    <a:pt x="1161" y="91"/>
                  </a:lnTo>
                  <a:lnTo>
                    <a:pt x="1162" y="89"/>
                  </a:lnTo>
                  <a:lnTo>
                    <a:pt x="1163" y="88"/>
                  </a:lnTo>
                  <a:lnTo>
                    <a:pt x="1164" y="84"/>
                  </a:lnTo>
                  <a:lnTo>
                    <a:pt x="1164" y="83"/>
                  </a:lnTo>
                  <a:lnTo>
                    <a:pt x="1163" y="84"/>
                  </a:lnTo>
                  <a:lnTo>
                    <a:pt x="1162" y="85"/>
                  </a:lnTo>
                  <a:lnTo>
                    <a:pt x="1161" y="86"/>
                  </a:lnTo>
                  <a:lnTo>
                    <a:pt x="1160" y="87"/>
                  </a:lnTo>
                  <a:lnTo>
                    <a:pt x="1159" y="89"/>
                  </a:lnTo>
                  <a:lnTo>
                    <a:pt x="1159" y="91"/>
                  </a:lnTo>
                  <a:lnTo>
                    <a:pt x="1158" y="91"/>
                  </a:lnTo>
                  <a:lnTo>
                    <a:pt x="1155" y="92"/>
                  </a:lnTo>
                  <a:lnTo>
                    <a:pt x="1153" y="94"/>
                  </a:lnTo>
                  <a:lnTo>
                    <a:pt x="1152" y="96"/>
                  </a:lnTo>
                  <a:lnTo>
                    <a:pt x="1150" y="97"/>
                  </a:lnTo>
                  <a:lnTo>
                    <a:pt x="1149" y="97"/>
                  </a:lnTo>
                  <a:lnTo>
                    <a:pt x="1149" y="95"/>
                  </a:lnTo>
                  <a:lnTo>
                    <a:pt x="1150" y="93"/>
                  </a:lnTo>
                  <a:lnTo>
                    <a:pt x="1152" y="89"/>
                  </a:lnTo>
                  <a:lnTo>
                    <a:pt x="1154" y="88"/>
                  </a:lnTo>
                  <a:lnTo>
                    <a:pt x="1159" y="81"/>
                  </a:lnTo>
                  <a:lnTo>
                    <a:pt x="1162" y="77"/>
                  </a:lnTo>
                  <a:lnTo>
                    <a:pt x="1163" y="75"/>
                  </a:lnTo>
                  <a:lnTo>
                    <a:pt x="1164" y="72"/>
                  </a:lnTo>
                  <a:lnTo>
                    <a:pt x="1165" y="71"/>
                  </a:lnTo>
                  <a:lnTo>
                    <a:pt x="1165" y="73"/>
                  </a:lnTo>
                  <a:lnTo>
                    <a:pt x="1165" y="74"/>
                  </a:lnTo>
                  <a:lnTo>
                    <a:pt x="1166" y="74"/>
                  </a:lnTo>
                  <a:lnTo>
                    <a:pt x="1168" y="72"/>
                  </a:lnTo>
                  <a:lnTo>
                    <a:pt x="1169" y="72"/>
                  </a:lnTo>
                  <a:lnTo>
                    <a:pt x="1171" y="71"/>
                  </a:lnTo>
                  <a:lnTo>
                    <a:pt x="1173" y="71"/>
                  </a:lnTo>
                  <a:lnTo>
                    <a:pt x="1172" y="72"/>
                  </a:lnTo>
                  <a:lnTo>
                    <a:pt x="1171" y="73"/>
                  </a:lnTo>
                  <a:lnTo>
                    <a:pt x="1169" y="74"/>
                  </a:lnTo>
                  <a:lnTo>
                    <a:pt x="1169" y="75"/>
                  </a:lnTo>
                  <a:lnTo>
                    <a:pt x="1171" y="75"/>
                  </a:lnTo>
                  <a:lnTo>
                    <a:pt x="1172" y="74"/>
                  </a:lnTo>
                  <a:lnTo>
                    <a:pt x="1173" y="73"/>
                  </a:lnTo>
                  <a:lnTo>
                    <a:pt x="1174" y="73"/>
                  </a:lnTo>
                  <a:lnTo>
                    <a:pt x="1176" y="72"/>
                  </a:lnTo>
                  <a:lnTo>
                    <a:pt x="1177" y="70"/>
                  </a:lnTo>
                  <a:lnTo>
                    <a:pt x="1177" y="69"/>
                  </a:lnTo>
                  <a:lnTo>
                    <a:pt x="1178" y="69"/>
                  </a:lnTo>
                  <a:lnTo>
                    <a:pt x="1181" y="69"/>
                  </a:lnTo>
                  <a:lnTo>
                    <a:pt x="1182" y="69"/>
                  </a:lnTo>
                  <a:lnTo>
                    <a:pt x="1185" y="68"/>
                  </a:lnTo>
                  <a:lnTo>
                    <a:pt x="1187" y="68"/>
                  </a:lnTo>
                  <a:lnTo>
                    <a:pt x="1188" y="67"/>
                  </a:lnTo>
                  <a:lnTo>
                    <a:pt x="1189" y="67"/>
                  </a:lnTo>
                  <a:lnTo>
                    <a:pt x="1190" y="66"/>
                  </a:lnTo>
                  <a:lnTo>
                    <a:pt x="1193" y="67"/>
                  </a:lnTo>
                  <a:lnTo>
                    <a:pt x="1196" y="68"/>
                  </a:lnTo>
                  <a:lnTo>
                    <a:pt x="1200" y="70"/>
                  </a:lnTo>
                  <a:lnTo>
                    <a:pt x="1200" y="71"/>
                  </a:lnTo>
                  <a:lnTo>
                    <a:pt x="1201" y="71"/>
                  </a:lnTo>
                  <a:lnTo>
                    <a:pt x="1202" y="69"/>
                  </a:lnTo>
                  <a:lnTo>
                    <a:pt x="1202" y="68"/>
                  </a:lnTo>
                  <a:lnTo>
                    <a:pt x="1204" y="68"/>
                  </a:lnTo>
                  <a:lnTo>
                    <a:pt x="1209" y="68"/>
                  </a:lnTo>
                  <a:lnTo>
                    <a:pt x="1214" y="69"/>
                  </a:lnTo>
                  <a:lnTo>
                    <a:pt x="1215" y="69"/>
                  </a:lnTo>
                  <a:lnTo>
                    <a:pt x="1215" y="68"/>
                  </a:lnTo>
                  <a:lnTo>
                    <a:pt x="1214" y="67"/>
                  </a:lnTo>
                  <a:lnTo>
                    <a:pt x="1213" y="67"/>
                  </a:lnTo>
                  <a:lnTo>
                    <a:pt x="1213" y="66"/>
                  </a:lnTo>
                  <a:lnTo>
                    <a:pt x="1211" y="65"/>
                  </a:lnTo>
                  <a:lnTo>
                    <a:pt x="1210" y="65"/>
                  </a:lnTo>
                  <a:lnTo>
                    <a:pt x="1209" y="64"/>
                  </a:lnTo>
                  <a:lnTo>
                    <a:pt x="1209" y="63"/>
                  </a:lnTo>
                  <a:lnTo>
                    <a:pt x="1209" y="60"/>
                  </a:lnTo>
                  <a:lnTo>
                    <a:pt x="1208" y="59"/>
                  </a:lnTo>
                  <a:lnTo>
                    <a:pt x="1207" y="58"/>
                  </a:lnTo>
                  <a:lnTo>
                    <a:pt x="1205" y="59"/>
                  </a:lnTo>
                  <a:lnTo>
                    <a:pt x="1204" y="59"/>
                  </a:lnTo>
                  <a:lnTo>
                    <a:pt x="1203" y="58"/>
                  </a:lnTo>
                  <a:lnTo>
                    <a:pt x="1202" y="57"/>
                  </a:lnTo>
                  <a:lnTo>
                    <a:pt x="1199" y="57"/>
                  </a:lnTo>
                  <a:lnTo>
                    <a:pt x="1197" y="56"/>
                  </a:lnTo>
                  <a:lnTo>
                    <a:pt x="1196" y="56"/>
                  </a:lnTo>
                  <a:lnTo>
                    <a:pt x="1196" y="55"/>
                  </a:lnTo>
                  <a:lnTo>
                    <a:pt x="1197" y="53"/>
                  </a:lnTo>
                  <a:lnTo>
                    <a:pt x="1196" y="53"/>
                  </a:lnTo>
                  <a:lnTo>
                    <a:pt x="1186" y="55"/>
                  </a:lnTo>
                  <a:lnTo>
                    <a:pt x="1178" y="56"/>
                  </a:lnTo>
                  <a:lnTo>
                    <a:pt x="1174" y="57"/>
                  </a:lnTo>
                  <a:lnTo>
                    <a:pt x="1171" y="59"/>
                  </a:lnTo>
                  <a:lnTo>
                    <a:pt x="1169" y="59"/>
                  </a:lnTo>
                  <a:lnTo>
                    <a:pt x="1168" y="59"/>
                  </a:lnTo>
                  <a:lnTo>
                    <a:pt x="1165" y="58"/>
                  </a:lnTo>
                  <a:lnTo>
                    <a:pt x="1162" y="57"/>
                  </a:lnTo>
                  <a:lnTo>
                    <a:pt x="1159" y="57"/>
                  </a:lnTo>
                  <a:lnTo>
                    <a:pt x="1158" y="56"/>
                  </a:lnTo>
                  <a:lnTo>
                    <a:pt x="1158" y="55"/>
                  </a:lnTo>
                  <a:lnTo>
                    <a:pt x="1155" y="53"/>
                  </a:lnTo>
                  <a:lnTo>
                    <a:pt x="1154" y="52"/>
                  </a:lnTo>
                  <a:lnTo>
                    <a:pt x="1149" y="50"/>
                  </a:lnTo>
                  <a:lnTo>
                    <a:pt x="1145" y="50"/>
                  </a:lnTo>
                  <a:lnTo>
                    <a:pt x="1143" y="52"/>
                  </a:lnTo>
                  <a:lnTo>
                    <a:pt x="1141" y="53"/>
                  </a:lnTo>
                  <a:lnTo>
                    <a:pt x="1141" y="51"/>
                  </a:lnTo>
                  <a:lnTo>
                    <a:pt x="1143" y="49"/>
                  </a:lnTo>
                  <a:lnTo>
                    <a:pt x="1144" y="47"/>
                  </a:lnTo>
                  <a:lnTo>
                    <a:pt x="1150" y="41"/>
                  </a:lnTo>
                  <a:lnTo>
                    <a:pt x="1151" y="40"/>
                  </a:lnTo>
                  <a:lnTo>
                    <a:pt x="1153" y="40"/>
                  </a:lnTo>
                  <a:lnTo>
                    <a:pt x="1151" y="39"/>
                  </a:lnTo>
                  <a:lnTo>
                    <a:pt x="1147" y="39"/>
                  </a:lnTo>
                  <a:lnTo>
                    <a:pt x="1143" y="40"/>
                  </a:lnTo>
                  <a:lnTo>
                    <a:pt x="1140" y="42"/>
                  </a:lnTo>
                  <a:lnTo>
                    <a:pt x="1139" y="44"/>
                  </a:lnTo>
                  <a:lnTo>
                    <a:pt x="1141" y="45"/>
                  </a:lnTo>
                  <a:lnTo>
                    <a:pt x="1141" y="46"/>
                  </a:lnTo>
                  <a:lnTo>
                    <a:pt x="1139" y="45"/>
                  </a:lnTo>
                  <a:lnTo>
                    <a:pt x="1138" y="44"/>
                  </a:lnTo>
                  <a:lnTo>
                    <a:pt x="1112" y="56"/>
                  </a:lnTo>
                  <a:lnTo>
                    <a:pt x="1111" y="56"/>
                  </a:lnTo>
                  <a:lnTo>
                    <a:pt x="1109" y="56"/>
                  </a:lnTo>
                  <a:lnTo>
                    <a:pt x="1106" y="55"/>
                  </a:lnTo>
                  <a:lnTo>
                    <a:pt x="1104" y="54"/>
                  </a:lnTo>
                  <a:lnTo>
                    <a:pt x="1104" y="53"/>
                  </a:lnTo>
                  <a:lnTo>
                    <a:pt x="1105" y="50"/>
                  </a:lnTo>
                  <a:lnTo>
                    <a:pt x="1104" y="49"/>
                  </a:lnTo>
                  <a:lnTo>
                    <a:pt x="1102" y="50"/>
                  </a:lnTo>
                  <a:lnTo>
                    <a:pt x="1094" y="53"/>
                  </a:lnTo>
                  <a:lnTo>
                    <a:pt x="1090" y="54"/>
                  </a:lnTo>
                  <a:lnTo>
                    <a:pt x="1085" y="54"/>
                  </a:lnTo>
                  <a:lnTo>
                    <a:pt x="1084" y="54"/>
                  </a:lnTo>
                  <a:lnTo>
                    <a:pt x="1083" y="53"/>
                  </a:lnTo>
                  <a:lnTo>
                    <a:pt x="1084" y="52"/>
                  </a:lnTo>
                  <a:lnTo>
                    <a:pt x="1102" y="38"/>
                  </a:lnTo>
                  <a:lnTo>
                    <a:pt x="1106" y="36"/>
                  </a:lnTo>
                  <a:lnTo>
                    <a:pt x="1111" y="33"/>
                  </a:lnTo>
                  <a:lnTo>
                    <a:pt x="1119" y="30"/>
                  </a:lnTo>
                  <a:lnTo>
                    <a:pt x="1125" y="28"/>
                  </a:lnTo>
                  <a:lnTo>
                    <a:pt x="1115" y="27"/>
                  </a:lnTo>
                  <a:lnTo>
                    <a:pt x="1106" y="26"/>
                  </a:lnTo>
                  <a:lnTo>
                    <a:pt x="1105" y="26"/>
                  </a:lnTo>
                  <a:lnTo>
                    <a:pt x="1104" y="25"/>
                  </a:lnTo>
                  <a:lnTo>
                    <a:pt x="1103" y="24"/>
                  </a:lnTo>
                  <a:lnTo>
                    <a:pt x="1100" y="24"/>
                  </a:lnTo>
                  <a:lnTo>
                    <a:pt x="1098" y="25"/>
                  </a:lnTo>
                  <a:lnTo>
                    <a:pt x="1095" y="27"/>
                  </a:lnTo>
                  <a:lnTo>
                    <a:pt x="1092" y="26"/>
                  </a:lnTo>
                  <a:lnTo>
                    <a:pt x="1090" y="25"/>
                  </a:lnTo>
                  <a:lnTo>
                    <a:pt x="1088" y="24"/>
                  </a:lnTo>
                  <a:lnTo>
                    <a:pt x="1084" y="22"/>
                  </a:lnTo>
                  <a:lnTo>
                    <a:pt x="1082" y="21"/>
                  </a:lnTo>
                  <a:lnTo>
                    <a:pt x="1080" y="22"/>
                  </a:lnTo>
                  <a:lnTo>
                    <a:pt x="1080" y="23"/>
                  </a:lnTo>
                  <a:lnTo>
                    <a:pt x="1079" y="23"/>
                  </a:lnTo>
                  <a:lnTo>
                    <a:pt x="1078" y="22"/>
                  </a:lnTo>
                  <a:lnTo>
                    <a:pt x="1077" y="19"/>
                  </a:lnTo>
                  <a:lnTo>
                    <a:pt x="1076" y="18"/>
                  </a:lnTo>
                  <a:lnTo>
                    <a:pt x="1074" y="16"/>
                  </a:lnTo>
                  <a:lnTo>
                    <a:pt x="1065" y="15"/>
                  </a:lnTo>
                  <a:lnTo>
                    <a:pt x="1062" y="16"/>
                  </a:lnTo>
                  <a:lnTo>
                    <a:pt x="1058" y="17"/>
                  </a:lnTo>
                  <a:lnTo>
                    <a:pt x="1056" y="17"/>
                  </a:lnTo>
                  <a:lnTo>
                    <a:pt x="1053" y="16"/>
                  </a:lnTo>
                  <a:lnTo>
                    <a:pt x="1049" y="14"/>
                  </a:lnTo>
                  <a:lnTo>
                    <a:pt x="1048" y="14"/>
                  </a:lnTo>
                  <a:lnTo>
                    <a:pt x="1047" y="14"/>
                  </a:lnTo>
                  <a:lnTo>
                    <a:pt x="1044" y="14"/>
                  </a:lnTo>
                  <a:lnTo>
                    <a:pt x="1043" y="13"/>
                  </a:lnTo>
                  <a:lnTo>
                    <a:pt x="1041" y="9"/>
                  </a:lnTo>
                  <a:lnTo>
                    <a:pt x="1040" y="3"/>
                  </a:lnTo>
                  <a:lnTo>
                    <a:pt x="1039" y="2"/>
                  </a:lnTo>
                  <a:lnTo>
                    <a:pt x="1038" y="1"/>
                  </a:lnTo>
                  <a:lnTo>
                    <a:pt x="1035" y="0"/>
                  </a:lnTo>
                  <a:lnTo>
                    <a:pt x="1035" y="7"/>
                  </a:lnTo>
                  <a:lnTo>
                    <a:pt x="1034" y="8"/>
                  </a:lnTo>
                  <a:lnTo>
                    <a:pt x="594" y="8"/>
                  </a:lnTo>
                  <a:lnTo>
                    <a:pt x="588" y="8"/>
                  </a:lnTo>
                  <a:lnTo>
                    <a:pt x="589" y="8"/>
                  </a:lnTo>
                  <a:lnTo>
                    <a:pt x="590" y="8"/>
                  </a:lnTo>
                  <a:lnTo>
                    <a:pt x="592" y="8"/>
                  </a:lnTo>
                  <a:lnTo>
                    <a:pt x="593" y="8"/>
                  </a:lnTo>
                  <a:lnTo>
                    <a:pt x="593" y="9"/>
                  </a:lnTo>
                  <a:lnTo>
                    <a:pt x="593" y="10"/>
                  </a:lnTo>
                  <a:lnTo>
                    <a:pt x="594" y="12"/>
                  </a:lnTo>
                  <a:lnTo>
                    <a:pt x="596" y="13"/>
                  </a:lnTo>
                  <a:lnTo>
                    <a:pt x="597" y="13"/>
                  </a:lnTo>
                  <a:lnTo>
                    <a:pt x="597" y="14"/>
                  </a:lnTo>
                  <a:lnTo>
                    <a:pt x="598" y="15"/>
                  </a:lnTo>
                  <a:lnTo>
                    <a:pt x="598" y="16"/>
                  </a:lnTo>
                  <a:lnTo>
                    <a:pt x="597" y="18"/>
                  </a:lnTo>
                  <a:lnTo>
                    <a:pt x="597" y="19"/>
                  </a:lnTo>
                  <a:lnTo>
                    <a:pt x="596" y="19"/>
                  </a:lnTo>
                  <a:lnTo>
                    <a:pt x="596" y="21"/>
                  </a:lnTo>
                  <a:lnTo>
                    <a:pt x="597" y="21"/>
                  </a:lnTo>
                  <a:lnTo>
                    <a:pt x="598" y="22"/>
                  </a:lnTo>
                  <a:lnTo>
                    <a:pt x="599" y="23"/>
                  </a:lnTo>
                  <a:lnTo>
                    <a:pt x="599" y="25"/>
                  </a:lnTo>
                  <a:lnTo>
                    <a:pt x="599" y="27"/>
                  </a:lnTo>
                  <a:lnTo>
                    <a:pt x="601" y="27"/>
                  </a:lnTo>
                  <a:lnTo>
                    <a:pt x="602" y="28"/>
                  </a:lnTo>
                  <a:lnTo>
                    <a:pt x="601" y="29"/>
                  </a:lnTo>
                  <a:lnTo>
                    <a:pt x="599" y="29"/>
                  </a:lnTo>
                  <a:lnTo>
                    <a:pt x="601" y="30"/>
                  </a:lnTo>
                  <a:lnTo>
                    <a:pt x="599" y="31"/>
                  </a:lnTo>
                  <a:lnTo>
                    <a:pt x="599" y="32"/>
                  </a:lnTo>
                  <a:lnTo>
                    <a:pt x="599" y="33"/>
                  </a:lnTo>
                  <a:lnTo>
                    <a:pt x="598" y="35"/>
                  </a:lnTo>
                  <a:lnTo>
                    <a:pt x="599" y="36"/>
                  </a:lnTo>
                  <a:lnTo>
                    <a:pt x="599" y="37"/>
                  </a:lnTo>
                  <a:lnTo>
                    <a:pt x="599" y="38"/>
                  </a:lnTo>
                  <a:lnTo>
                    <a:pt x="599" y="39"/>
                  </a:lnTo>
                  <a:lnTo>
                    <a:pt x="599" y="40"/>
                  </a:lnTo>
                  <a:lnTo>
                    <a:pt x="599" y="41"/>
                  </a:lnTo>
                  <a:lnTo>
                    <a:pt x="597" y="43"/>
                  </a:lnTo>
                  <a:lnTo>
                    <a:pt x="594" y="45"/>
                  </a:lnTo>
                  <a:lnTo>
                    <a:pt x="591" y="46"/>
                  </a:lnTo>
                  <a:lnTo>
                    <a:pt x="590" y="45"/>
                  </a:lnTo>
                  <a:lnTo>
                    <a:pt x="589" y="45"/>
                  </a:lnTo>
                  <a:lnTo>
                    <a:pt x="590" y="44"/>
                  </a:lnTo>
                  <a:lnTo>
                    <a:pt x="591" y="42"/>
                  </a:lnTo>
                  <a:lnTo>
                    <a:pt x="592" y="41"/>
                  </a:lnTo>
                  <a:lnTo>
                    <a:pt x="592" y="42"/>
                  </a:lnTo>
                  <a:lnTo>
                    <a:pt x="593" y="43"/>
                  </a:lnTo>
                  <a:lnTo>
                    <a:pt x="593" y="42"/>
                  </a:lnTo>
                  <a:lnTo>
                    <a:pt x="594" y="40"/>
                  </a:lnTo>
                  <a:lnTo>
                    <a:pt x="595" y="40"/>
                  </a:lnTo>
                  <a:lnTo>
                    <a:pt x="595" y="42"/>
                  </a:lnTo>
                  <a:lnTo>
                    <a:pt x="596" y="41"/>
                  </a:lnTo>
                  <a:lnTo>
                    <a:pt x="596" y="39"/>
                  </a:lnTo>
                  <a:lnTo>
                    <a:pt x="595" y="35"/>
                  </a:lnTo>
                  <a:lnTo>
                    <a:pt x="595" y="33"/>
                  </a:lnTo>
                  <a:lnTo>
                    <a:pt x="596" y="33"/>
                  </a:lnTo>
                  <a:lnTo>
                    <a:pt x="597" y="32"/>
                  </a:lnTo>
                  <a:lnTo>
                    <a:pt x="597" y="31"/>
                  </a:lnTo>
                  <a:lnTo>
                    <a:pt x="597" y="30"/>
                  </a:lnTo>
                  <a:lnTo>
                    <a:pt x="596" y="31"/>
                  </a:lnTo>
                  <a:lnTo>
                    <a:pt x="592" y="35"/>
                  </a:lnTo>
                  <a:lnTo>
                    <a:pt x="589" y="37"/>
                  </a:lnTo>
                  <a:lnTo>
                    <a:pt x="588" y="39"/>
                  </a:lnTo>
                  <a:lnTo>
                    <a:pt x="588" y="40"/>
                  </a:lnTo>
                  <a:lnTo>
                    <a:pt x="589" y="40"/>
                  </a:lnTo>
                  <a:lnTo>
                    <a:pt x="591" y="40"/>
                  </a:lnTo>
                  <a:lnTo>
                    <a:pt x="590" y="40"/>
                  </a:lnTo>
                  <a:lnTo>
                    <a:pt x="588" y="41"/>
                  </a:lnTo>
                  <a:lnTo>
                    <a:pt x="587" y="40"/>
                  </a:lnTo>
                  <a:lnTo>
                    <a:pt x="588" y="39"/>
                  </a:lnTo>
                  <a:lnTo>
                    <a:pt x="591" y="35"/>
                  </a:lnTo>
                  <a:lnTo>
                    <a:pt x="591" y="33"/>
                  </a:lnTo>
                  <a:lnTo>
                    <a:pt x="592" y="31"/>
                  </a:lnTo>
                  <a:lnTo>
                    <a:pt x="592" y="32"/>
                  </a:lnTo>
                  <a:lnTo>
                    <a:pt x="592" y="33"/>
                  </a:lnTo>
                  <a:lnTo>
                    <a:pt x="594" y="32"/>
                  </a:lnTo>
                  <a:lnTo>
                    <a:pt x="595" y="30"/>
                  </a:lnTo>
                  <a:lnTo>
                    <a:pt x="595" y="29"/>
                  </a:lnTo>
                  <a:lnTo>
                    <a:pt x="593" y="26"/>
                  </a:lnTo>
                  <a:lnTo>
                    <a:pt x="592" y="27"/>
                  </a:lnTo>
                  <a:lnTo>
                    <a:pt x="592" y="28"/>
                  </a:lnTo>
                  <a:lnTo>
                    <a:pt x="591" y="27"/>
                  </a:lnTo>
                  <a:lnTo>
                    <a:pt x="588" y="25"/>
                  </a:lnTo>
                  <a:lnTo>
                    <a:pt x="585" y="25"/>
                  </a:lnTo>
                  <a:lnTo>
                    <a:pt x="579" y="25"/>
                  </a:lnTo>
                  <a:lnTo>
                    <a:pt x="574" y="25"/>
                  </a:lnTo>
                  <a:lnTo>
                    <a:pt x="570" y="23"/>
                  </a:lnTo>
                  <a:lnTo>
                    <a:pt x="564" y="21"/>
                  </a:lnTo>
                  <a:lnTo>
                    <a:pt x="562" y="21"/>
                  </a:lnTo>
                  <a:lnTo>
                    <a:pt x="562" y="26"/>
                  </a:lnTo>
                  <a:lnTo>
                    <a:pt x="563" y="29"/>
                  </a:lnTo>
                  <a:lnTo>
                    <a:pt x="564" y="31"/>
                  </a:lnTo>
                  <a:lnTo>
                    <a:pt x="567" y="36"/>
                  </a:lnTo>
                  <a:lnTo>
                    <a:pt x="568" y="40"/>
                  </a:lnTo>
                  <a:lnTo>
                    <a:pt x="570" y="46"/>
                  </a:lnTo>
                  <a:lnTo>
                    <a:pt x="570" y="47"/>
                  </a:lnTo>
                  <a:lnTo>
                    <a:pt x="570" y="49"/>
                  </a:lnTo>
                  <a:lnTo>
                    <a:pt x="571" y="49"/>
                  </a:lnTo>
                  <a:lnTo>
                    <a:pt x="571" y="47"/>
                  </a:lnTo>
                  <a:lnTo>
                    <a:pt x="574" y="47"/>
                  </a:lnTo>
                  <a:lnTo>
                    <a:pt x="576" y="49"/>
                  </a:lnTo>
                  <a:lnTo>
                    <a:pt x="575" y="50"/>
                  </a:lnTo>
                  <a:lnTo>
                    <a:pt x="573" y="51"/>
                  </a:lnTo>
                  <a:lnTo>
                    <a:pt x="573" y="52"/>
                  </a:lnTo>
                  <a:lnTo>
                    <a:pt x="571" y="51"/>
                  </a:lnTo>
                  <a:lnTo>
                    <a:pt x="571" y="52"/>
                  </a:lnTo>
                  <a:lnTo>
                    <a:pt x="573" y="53"/>
                  </a:lnTo>
                  <a:lnTo>
                    <a:pt x="574" y="53"/>
                  </a:lnTo>
                  <a:lnTo>
                    <a:pt x="576" y="54"/>
                  </a:lnTo>
                  <a:lnTo>
                    <a:pt x="575" y="54"/>
                  </a:lnTo>
                  <a:lnTo>
                    <a:pt x="575" y="55"/>
                  </a:lnTo>
                  <a:lnTo>
                    <a:pt x="575" y="56"/>
                  </a:lnTo>
                  <a:lnTo>
                    <a:pt x="575" y="57"/>
                  </a:lnTo>
                  <a:lnTo>
                    <a:pt x="575" y="58"/>
                  </a:lnTo>
                  <a:lnTo>
                    <a:pt x="574" y="60"/>
                  </a:lnTo>
                  <a:lnTo>
                    <a:pt x="574" y="59"/>
                  </a:lnTo>
                  <a:lnTo>
                    <a:pt x="574" y="56"/>
                  </a:lnTo>
                  <a:lnTo>
                    <a:pt x="573" y="56"/>
                  </a:lnTo>
                  <a:lnTo>
                    <a:pt x="573" y="57"/>
                  </a:lnTo>
                  <a:lnTo>
                    <a:pt x="573" y="61"/>
                  </a:lnTo>
                  <a:lnTo>
                    <a:pt x="573" y="63"/>
                  </a:lnTo>
                  <a:lnTo>
                    <a:pt x="574" y="63"/>
                  </a:lnTo>
                  <a:lnTo>
                    <a:pt x="584" y="65"/>
                  </a:lnTo>
                  <a:lnTo>
                    <a:pt x="585" y="65"/>
                  </a:lnTo>
                  <a:lnTo>
                    <a:pt x="584" y="65"/>
                  </a:lnTo>
                  <a:lnTo>
                    <a:pt x="579" y="66"/>
                  </a:lnTo>
                  <a:lnTo>
                    <a:pt x="576" y="65"/>
                  </a:lnTo>
                  <a:lnTo>
                    <a:pt x="574" y="64"/>
                  </a:lnTo>
                  <a:lnTo>
                    <a:pt x="574" y="66"/>
                  </a:lnTo>
                  <a:lnTo>
                    <a:pt x="574" y="69"/>
                  </a:lnTo>
                  <a:lnTo>
                    <a:pt x="574" y="71"/>
                  </a:lnTo>
                  <a:lnTo>
                    <a:pt x="575" y="74"/>
                  </a:lnTo>
                  <a:lnTo>
                    <a:pt x="575" y="77"/>
                  </a:lnTo>
                  <a:lnTo>
                    <a:pt x="574" y="78"/>
                  </a:lnTo>
                  <a:lnTo>
                    <a:pt x="574" y="82"/>
                  </a:lnTo>
                  <a:lnTo>
                    <a:pt x="574" y="87"/>
                  </a:lnTo>
                  <a:lnTo>
                    <a:pt x="571" y="95"/>
                  </a:lnTo>
                  <a:lnTo>
                    <a:pt x="570" y="111"/>
                  </a:lnTo>
                  <a:lnTo>
                    <a:pt x="569" y="117"/>
                  </a:lnTo>
                  <a:lnTo>
                    <a:pt x="568" y="120"/>
                  </a:lnTo>
                  <a:lnTo>
                    <a:pt x="569" y="120"/>
                  </a:lnTo>
                  <a:lnTo>
                    <a:pt x="569" y="119"/>
                  </a:lnTo>
                  <a:lnTo>
                    <a:pt x="570" y="119"/>
                  </a:lnTo>
                  <a:lnTo>
                    <a:pt x="570" y="120"/>
                  </a:lnTo>
                  <a:lnTo>
                    <a:pt x="566" y="125"/>
                  </a:lnTo>
                  <a:lnTo>
                    <a:pt x="565" y="128"/>
                  </a:lnTo>
                  <a:lnTo>
                    <a:pt x="565" y="130"/>
                  </a:lnTo>
                  <a:lnTo>
                    <a:pt x="565" y="132"/>
                  </a:lnTo>
                  <a:lnTo>
                    <a:pt x="566" y="134"/>
                  </a:lnTo>
                  <a:lnTo>
                    <a:pt x="567" y="136"/>
                  </a:lnTo>
                  <a:lnTo>
                    <a:pt x="567" y="141"/>
                  </a:lnTo>
                  <a:lnTo>
                    <a:pt x="567" y="143"/>
                  </a:lnTo>
                  <a:lnTo>
                    <a:pt x="569" y="146"/>
                  </a:lnTo>
                  <a:lnTo>
                    <a:pt x="570" y="148"/>
                  </a:lnTo>
                  <a:lnTo>
                    <a:pt x="570" y="149"/>
                  </a:lnTo>
                  <a:lnTo>
                    <a:pt x="570" y="165"/>
                  </a:lnTo>
                  <a:lnTo>
                    <a:pt x="570" y="168"/>
                  </a:lnTo>
                  <a:lnTo>
                    <a:pt x="570" y="169"/>
                  </a:lnTo>
                  <a:lnTo>
                    <a:pt x="571" y="169"/>
                  </a:lnTo>
                  <a:lnTo>
                    <a:pt x="570" y="170"/>
                  </a:lnTo>
                  <a:lnTo>
                    <a:pt x="569" y="172"/>
                  </a:lnTo>
                  <a:lnTo>
                    <a:pt x="567" y="175"/>
                  </a:lnTo>
                  <a:lnTo>
                    <a:pt x="568" y="177"/>
                  </a:lnTo>
                  <a:lnTo>
                    <a:pt x="574" y="185"/>
                  </a:lnTo>
                  <a:lnTo>
                    <a:pt x="576" y="190"/>
                  </a:lnTo>
                  <a:lnTo>
                    <a:pt x="577" y="192"/>
                  </a:lnTo>
                  <a:lnTo>
                    <a:pt x="577" y="194"/>
                  </a:lnTo>
                  <a:lnTo>
                    <a:pt x="577" y="196"/>
                  </a:lnTo>
                  <a:lnTo>
                    <a:pt x="577" y="198"/>
                  </a:lnTo>
                  <a:lnTo>
                    <a:pt x="578" y="200"/>
                  </a:lnTo>
                  <a:lnTo>
                    <a:pt x="578" y="203"/>
                  </a:lnTo>
                  <a:lnTo>
                    <a:pt x="578" y="205"/>
                  </a:lnTo>
                  <a:lnTo>
                    <a:pt x="580" y="208"/>
                  </a:lnTo>
                  <a:lnTo>
                    <a:pt x="590" y="220"/>
                  </a:lnTo>
                  <a:lnTo>
                    <a:pt x="591" y="221"/>
                  </a:lnTo>
                  <a:lnTo>
                    <a:pt x="593" y="222"/>
                  </a:lnTo>
                  <a:lnTo>
                    <a:pt x="595" y="224"/>
                  </a:lnTo>
                  <a:lnTo>
                    <a:pt x="596" y="225"/>
                  </a:lnTo>
                  <a:lnTo>
                    <a:pt x="597" y="225"/>
                  </a:lnTo>
                  <a:lnTo>
                    <a:pt x="597" y="224"/>
                  </a:lnTo>
                  <a:lnTo>
                    <a:pt x="597" y="223"/>
                  </a:lnTo>
                  <a:lnTo>
                    <a:pt x="597" y="222"/>
                  </a:lnTo>
                  <a:lnTo>
                    <a:pt x="597" y="221"/>
                  </a:lnTo>
                  <a:lnTo>
                    <a:pt x="598" y="220"/>
                  </a:lnTo>
                  <a:lnTo>
                    <a:pt x="599" y="220"/>
                  </a:lnTo>
                  <a:lnTo>
                    <a:pt x="601" y="220"/>
                  </a:lnTo>
                  <a:lnTo>
                    <a:pt x="603" y="221"/>
                  </a:lnTo>
                  <a:lnTo>
                    <a:pt x="604" y="220"/>
                  </a:lnTo>
                  <a:lnTo>
                    <a:pt x="605" y="219"/>
                  </a:lnTo>
                  <a:lnTo>
                    <a:pt x="606" y="220"/>
                  </a:lnTo>
                  <a:lnTo>
                    <a:pt x="608" y="221"/>
                  </a:lnTo>
                  <a:lnTo>
                    <a:pt x="609" y="221"/>
                  </a:lnTo>
                  <a:lnTo>
                    <a:pt x="610" y="221"/>
                  </a:lnTo>
                  <a:lnTo>
                    <a:pt x="609" y="222"/>
                  </a:lnTo>
                  <a:lnTo>
                    <a:pt x="607" y="221"/>
                  </a:lnTo>
                  <a:lnTo>
                    <a:pt x="605" y="221"/>
                  </a:lnTo>
                  <a:lnTo>
                    <a:pt x="602" y="221"/>
                  </a:lnTo>
                  <a:lnTo>
                    <a:pt x="601" y="222"/>
                  </a:lnTo>
                  <a:lnTo>
                    <a:pt x="599" y="222"/>
                  </a:lnTo>
                  <a:lnTo>
                    <a:pt x="599" y="223"/>
                  </a:lnTo>
                  <a:lnTo>
                    <a:pt x="599" y="225"/>
                  </a:lnTo>
                  <a:lnTo>
                    <a:pt x="602" y="228"/>
                  </a:lnTo>
                  <a:lnTo>
                    <a:pt x="604" y="232"/>
                  </a:lnTo>
                  <a:lnTo>
                    <a:pt x="603" y="232"/>
                  </a:lnTo>
                  <a:lnTo>
                    <a:pt x="601" y="231"/>
                  </a:lnTo>
                  <a:lnTo>
                    <a:pt x="599" y="230"/>
                  </a:lnTo>
                  <a:lnTo>
                    <a:pt x="599" y="228"/>
                  </a:lnTo>
                  <a:lnTo>
                    <a:pt x="599" y="226"/>
                  </a:lnTo>
                  <a:lnTo>
                    <a:pt x="598" y="226"/>
                  </a:lnTo>
                  <a:lnTo>
                    <a:pt x="597" y="226"/>
                  </a:lnTo>
                  <a:lnTo>
                    <a:pt x="597" y="227"/>
                  </a:lnTo>
                  <a:lnTo>
                    <a:pt x="597" y="231"/>
                  </a:lnTo>
                  <a:lnTo>
                    <a:pt x="597" y="233"/>
                  </a:lnTo>
                  <a:lnTo>
                    <a:pt x="598" y="234"/>
                  </a:lnTo>
                  <a:lnTo>
                    <a:pt x="599" y="236"/>
                  </a:lnTo>
                  <a:lnTo>
                    <a:pt x="599" y="237"/>
                  </a:lnTo>
                  <a:lnTo>
                    <a:pt x="601" y="238"/>
                  </a:lnTo>
                  <a:lnTo>
                    <a:pt x="606" y="241"/>
                  </a:lnTo>
                  <a:lnTo>
                    <a:pt x="607" y="241"/>
                  </a:lnTo>
                  <a:lnTo>
                    <a:pt x="608" y="244"/>
                  </a:lnTo>
                  <a:lnTo>
                    <a:pt x="608" y="247"/>
                  </a:lnTo>
                  <a:lnTo>
                    <a:pt x="608" y="248"/>
                  </a:lnTo>
                  <a:lnTo>
                    <a:pt x="607" y="248"/>
                  </a:lnTo>
                  <a:lnTo>
                    <a:pt x="607" y="247"/>
                  </a:lnTo>
                  <a:lnTo>
                    <a:pt x="606" y="248"/>
                  </a:lnTo>
                  <a:lnTo>
                    <a:pt x="607" y="249"/>
                  </a:lnTo>
                  <a:lnTo>
                    <a:pt x="607" y="251"/>
                  </a:lnTo>
                  <a:lnTo>
                    <a:pt x="607" y="253"/>
                  </a:lnTo>
                  <a:lnTo>
                    <a:pt x="615" y="262"/>
                  </a:lnTo>
                  <a:lnTo>
                    <a:pt x="621" y="269"/>
                  </a:lnTo>
                  <a:lnTo>
                    <a:pt x="623" y="272"/>
                  </a:lnTo>
                  <a:lnTo>
                    <a:pt x="623" y="273"/>
                  </a:lnTo>
                  <a:lnTo>
                    <a:pt x="624" y="275"/>
                  </a:lnTo>
                  <a:lnTo>
                    <a:pt x="626" y="276"/>
                  </a:lnTo>
                  <a:lnTo>
                    <a:pt x="628" y="276"/>
                  </a:lnTo>
                  <a:lnTo>
                    <a:pt x="628" y="277"/>
                  </a:lnTo>
                  <a:lnTo>
                    <a:pt x="628" y="280"/>
                  </a:lnTo>
                  <a:lnTo>
                    <a:pt x="628" y="283"/>
                  </a:lnTo>
                  <a:lnTo>
                    <a:pt x="626" y="285"/>
                  </a:lnTo>
                  <a:lnTo>
                    <a:pt x="629" y="286"/>
                  </a:lnTo>
                  <a:lnTo>
                    <a:pt x="642" y="288"/>
                  </a:lnTo>
                  <a:lnTo>
                    <a:pt x="644" y="288"/>
                  </a:lnTo>
                  <a:lnTo>
                    <a:pt x="647" y="289"/>
                  </a:lnTo>
                  <a:lnTo>
                    <a:pt x="652" y="293"/>
                  </a:lnTo>
                  <a:lnTo>
                    <a:pt x="656" y="294"/>
                  </a:lnTo>
                  <a:lnTo>
                    <a:pt x="657" y="295"/>
                  </a:lnTo>
                  <a:lnTo>
                    <a:pt x="659" y="294"/>
                  </a:lnTo>
                  <a:lnTo>
                    <a:pt x="660" y="295"/>
                  </a:lnTo>
                  <a:lnTo>
                    <a:pt x="661" y="296"/>
                  </a:lnTo>
                  <a:lnTo>
                    <a:pt x="662" y="299"/>
                  </a:lnTo>
                  <a:lnTo>
                    <a:pt x="663" y="300"/>
                  </a:lnTo>
                  <a:lnTo>
                    <a:pt x="664" y="300"/>
                  </a:lnTo>
                  <a:lnTo>
                    <a:pt x="666" y="300"/>
                  </a:lnTo>
                  <a:lnTo>
                    <a:pt x="668" y="301"/>
                  </a:lnTo>
                  <a:lnTo>
                    <a:pt x="674" y="304"/>
                  </a:lnTo>
                  <a:lnTo>
                    <a:pt x="676" y="307"/>
                  </a:lnTo>
                  <a:lnTo>
                    <a:pt x="680" y="313"/>
                  </a:lnTo>
                  <a:lnTo>
                    <a:pt x="684" y="321"/>
                  </a:lnTo>
                  <a:lnTo>
                    <a:pt x="721" y="318"/>
                  </a:lnTo>
                  <a:lnTo>
                    <a:pt x="720" y="322"/>
                  </a:lnTo>
                  <a:lnTo>
                    <a:pt x="774" y="341"/>
                  </a:lnTo>
                  <a:lnTo>
                    <a:pt x="777" y="342"/>
                  </a:lnTo>
                  <a:lnTo>
                    <a:pt x="785" y="343"/>
                  </a:lnTo>
                  <a:lnTo>
                    <a:pt x="824" y="343"/>
                  </a:lnTo>
                  <a:lnTo>
                    <a:pt x="826" y="336"/>
                  </a:lnTo>
                  <a:lnTo>
                    <a:pt x="826" y="335"/>
                  </a:lnTo>
                  <a:lnTo>
                    <a:pt x="827" y="335"/>
                  </a:lnTo>
                  <a:lnTo>
                    <a:pt x="852" y="335"/>
                  </a:lnTo>
                  <a:lnTo>
                    <a:pt x="853" y="335"/>
                  </a:lnTo>
                  <a:lnTo>
                    <a:pt x="854" y="336"/>
                  </a:lnTo>
                  <a:lnTo>
                    <a:pt x="856" y="338"/>
                  </a:lnTo>
                  <a:lnTo>
                    <a:pt x="859" y="342"/>
                  </a:lnTo>
                  <a:lnTo>
                    <a:pt x="865" y="345"/>
                  </a:lnTo>
                  <a:lnTo>
                    <a:pt x="869" y="349"/>
                  </a:lnTo>
                  <a:lnTo>
                    <a:pt x="874" y="352"/>
                  </a:lnTo>
                  <a:lnTo>
                    <a:pt x="877" y="355"/>
                  </a:lnTo>
                  <a:lnTo>
                    <a:pt x="879" y="358"/>
                  </a:lnTo>
                  <a:lnTo>
                    <a:pt x="881" y="361"/>
                  </a:lnTo>
                  <a:lnTo>
                    <a:pt x="882" y="365"/>
                  </a:lnTo>
                  <a:lnTo>
                    <a:pt x="882" y="367"/>
                  </a:lnTo>
                  <a:lnTo>
                    <a:pt x="883" y="370"/>
                  </a:lnTo>
                  <a:lnTo>
                    <a:pt x="886" y="373"/>
                  </a:lnTo>
                  <a:lnTo>
                    <a:pt x="894" y="378"/>
                  </a:lnTo>
                  <a:lnTo>
                    <a:pt x="900" y="381"/>
                  </a:lnTo>
                  <a:lnTo>
                    <a:pt x="905" y="384"/>
                  </a:lnTo>
                  <a:lnTo>
                    <a:pt x="908" y="383"/>
                  </a:lnTo>
                  <a:lnTo>
                    <a:pt x="910" y="380"/>
                  </a:lnTo>
                  <a:lnTo>
                    <a:pt x="912" y="375"/>
                  </a:lnTo>
                  <a:lnTo>
                    <a:pt x="914" y="372"/>
                  </a:lnTo>
                  <a:lnTo>
                    <a:pt x="915" y="371"/>
                  </a:lnTo>
                  <a:lnTo>
                    <a:pt x="916" y="371"/>
                  </a:lnTo>
                  <a:lnTo>
                    <a:pt x="918" y="370"/>
                  </a:lnTo>
                  <a:lnTo>
                    <a:pt x="919" y="370"/>
                  </a:lnTo>
                  <a:lnTo>
                    <a:pt x="919" y="369"/>
                  </a:lnTo>
                  <a:lnTo>
                    <a:pt x="921" y="369"/>
                  </a:lnTo>
                  <a:lnTo>
                    <a:pt x="927" y="370"/>
                  </a:lnTo>
                  <a:lnTo>
                    <a:pt x="930" y="371"/>
                  </a:lnTo>
                  <a:lnTo>
                    <a:pt x="932" y="371"/>
                  </a:lnTo>
                  <a:lnTo>
                    <a:pt x="933" y="370"/>
                  </a:lnTo>
                  <a:lnTo>
                    <a:pt x="936" y="371"/>
                  </a:lnTo>
                  <a:lnTo>
                    <a:pt x="940" y="375"/>
                  </a:lnTo>
                  <a:lnTo>
                    <a:pt x="944" y="379"/>
                  </a:lnTo>
                  <a:lnTo>
                    <a:pt x="951" y="390"/>
                  </a:lnTo>
                  <a:lnTo>
                    <a:pt x="958" y="403"/>
                  </a:lnTo>
                  <a:lnTo>
                    <a:pt x="960" y="405"/>
                  </a:lnTo>
                  <a:lnTo>
                    <a:pt x="962" y="406"/>
                  </a:lnTo>
                  <a:lnTo>
                    <a:pt x="964" y="407"/>
                  </a:lnTo>
                  <a:lnTo>
                    <a:pt x="965" y="410"/>
                  </a:lnTo>
                  <a:lnTo>
                    <a:pt x="965" y="412"/>
                  </a:lnTo>
                  <a:lnTo>
                    <a:pt x="965" y="414"/>
                  </a:lnTo>
                  <a:lnTo>
                    <a:pt x="971" y="428"/>
                  </a:lnTo>
                  <a:lnTo>
                    <a:pt x="971" y="429"/>
                  </a:lnTo>
                  <a:lnTo>
                    <a:pt x="972" y="429"/>
                  </a:lnTo>
                  <a:lnTo>
                    <a:pt x="974" y="429"/>
                  </a:lnTo>
                  <a:lnTo>
                    <a:pt x="977" y="430"/>
                  </a:lnTo>
                  <a:lnTo>
                    <a:pt x="986" y="434"/>
                  </a:lnTo>
                  <a:lnTo>
                    <a:pt x="988" y="434"/>
                  </a:lnTo>
                  <a:lnTo>
                    <a:pt x="994" y="435"/>
                  </a:lnTo>
                  <a:lnTo>
                    <a:pt x="996" y="436"/>
                  </a:lnTo>
                  <a:lnTo>
                    <a:pt x="998" y="438"/>
                  </a:lnTo>
                  <a:lnTo>
                    <a:pt x="999" y="438"/>
                  </a:lnTo>
                  <a:lnTo>
                    <a:pt x="1002" y="436"/>
                  </a:lnTo>
                  <a:close/>
                  <a:moveTo>
                    <a:pt x="661" y="314"/>
                  </a:moveTo>
                  <a:lnTo>
                    <a:pt x="661" y="314"/>
                  </a:lnTo>
                  <a:lnTo>
                    <a:pt x="662" y="316"/>
                  </a:lnTo>
                  <a:lnTo>
                    <a:pt x="663" y="316"/>
                  </a:lnTo>
                  <a:lnTo>
                    <a:pt x="662" y="315"/>
                  </a:lnTo>
                  <a:lnTo>
                    <a:pt x="661" y="314"/>
                  </a:lnTo>
                  <a:close/>
                  <a:moveTo>
                    <a:pt x="664" y="307"/>
                  </a:moveTo>
                  <a:lnTo>
                    <a:pt x="664" y="307"/>
                  </a:lnTo>
                  <a:lnTo>
                    <a:pt x="663" y="306"/>
                  </a:lnTo>
                  <a:lnTo>
                    <a:pt x="662" y="306"/>
                  </a:lnTo>
                  <a:lnTo>
                    <a:pt x="663" y="307"/>
                  </a:lnTo>
                  <a:lnTo>
                    <a:pt x="664" y="308"/>
                  </a:lnTo>
                  <a:lnTo>
                    <a:pt x="664" y="307"/>
                  </a:lnTo>
                  <a:close/>
                  <a:moveTo>
                    <a:pt x="634" y="295"/>
                  </a:moveTo>
                  <a:lnTo>
                    <a:pt x="634" y="295"/>
                  </a:lnTo>
                  <a:lnTo>
                    <a:pt x="635" y="296"/>
                  </a:lnTo>
                  <a:lnTo>
                    <a:pt x="636" y="296"/>
                  </a:lnTo>
                  <a:lnTo>
                    <a:pt x="636" y="295"/>
                  </a:lnTo>
                  <a:lnTo>
                    <a:pt x="634" y="295"/>
                  </a:lnTo>
                  <a:close/>
                  <a:moveTo>
                    <a:pt x="644" y="295"/>
                  </a:moveTo>
                  <a:lnTo>
                    <a:pt x="644" y="295"/>
                  </a:lnTo>
                  <a:lnTo>
                    <a:pt x="645" y="294"/>
                  </a:lnTo>
                  <a:lnTo>
                    <a:pt x="644" y="294"/>
                  </a:lnTo>
                  <a:lnTo>
                    <a:pt x="639" y="294"/>
                  </a:lnTo>
                  <a:lnTo>
                    <a:pt x="640" y="295"/>
                  </a:lnTo>
                  <a:lnTo>
                    <a:pt x="642" y="295"/>
                  </a:lnTo>
                  <a:lnTo>
                    <a:pt x="644" y="295"/>
                  </a:lnTo>
                  <a:close/>
                  <a:moveTo>
                    <a:pt x="588" y="16"/>
                  </a:moveTo>
                  <a:lnTo>
                    <a:pt x="588" y="16"/>
                  </a:lnTo>
                  <a:lnTo>
                    <a:pt x="587" y="17"/>
                  </a:lnTo>
                  <a:lnTo>
                    <a:pt x="588" y="18"/>
                  </a:lnTo>
                  <a:lnTo>
                    <a:pt x="589" y="19"/>
                  </a:lnTo>
                  <a:lnTo>
                    <a:pt x="589" y="17"/>
                  </a:lnTo>
                  <a:lnTo>
                    <a:pt x="588" y="16"/>
                  </a:lnTo>
                  <a:close/>
                  <a:moveTo>
                    <a:pt x="592" y="14"/>
                  </a:moveTo>
                  <a:lnTo>
                    <a:pt x="592" y="14"/>
                  </a:lnTo>
                  <a:lnTo>
                    <a:pt x="590" y="14"/>
                  </a:lnTo>
                  <a:lnTo>
                    <a:pt x="589" y="14"/>
                  </a:lnTo>
                  <a:lnTo>
                    <a:pt x="590" y="15"/>
                  </a:lnTo>
                  <a:lnTo>
                    <a:pt x="591" y="16"/>
                  </a:lnTo>
                  <a:lnTo>
                    <a:pt x="593" y="15"/>
                  </a:lnTo>
                  <a:lnTo>
                    <a:pt x="593" y="14"/>
                  </a:lnTo>
                  <a:lnTo>
                    <a:pt x="592" y="14"/>
                  </a:lnTo>
                  <a:close/>
                  <a:moveTo>
                    <a:pt x="595" y="23"/>
                  </a:moveTo>
                  <a:lnTo>
                    <a:pt x="595" y="23"/>
                  </a:lnTo>
                  <a:lnTo>
                    <a:pt x="596" y="22"/>
                  </a:lnTo>
                  <a:lnTo>
                    <a:pt x="596" y="21"/>
                  </a:lnTo>
                  <a:lnTo>
                    <a:pt x="595" y="21"/>
                  </a:lnTo>
                  <a:lnTo>
                    <a:pt x="593" y="22"/>
                  </a:lnTo>
                  <a:lnTo>
                    <a:pt x="593" y="23"/>
                  </a:lnTo>
                  <a:lnTo>
                    <a:pt x="594" y="25"/>
                  </a:lnTo>
                  <a:lnTo>
                    <a:pt x="596" y="27"/>
                  </a:lnTo>
                  <a:lnTo>
                    <a:pt x="597" y="28"/>
                  </a:lnTo>
                  <a:lnTo>
                    <a:pt x="598" y="29"/>
                  </a:lnTo>
                  <a:lnTo>
                    <a:pt x="598" y="28"/>
                  </a:lnTo>
                  <a:lnTo>
                    <a:pt x="597" y="26"/>
                  </a:lnTo>
                  <a:lnTo>
                    <a:pt x="596" y="25"/>
                  </a:lnTo>
                  <a:lnTo>
                    <a:pt x="594" y="23"/>
                  </a:lnTo>
                  <a:lnTo>
                    <a:pt x="595" y="23"/>
                  </a:lnTo>
                  <a:close/>
                  <a:moveTo>
                    <a:pt x="76" y="541"/>
                  </a:moveTo>
                  <a:lnTo>
                    <a:pt x="76" y="541"/>
                  </a:lnTo>
                  <a:lnTo>
                    <a:pt x="74" y="538"/>
                  </a:lnTo>
                  <a:lnTo>
                    <a:pt x="69" y="535"/>
                  </a:lnTo>
                  <a:lnTo>
                    <a:pt x="64" y="532"/>
                  </a:lnTo>
                  <a:lnTo>
                    <a:pt x="63" y="532"/>
                  </a:lnTo>
                  <a:lnTo>
                    <a:pt x="63" y="533"/>
                  </a:lnTo>
                  <a:lnTo>
                    <a:pt x="63" y="537"/>
                  </a:lnTo>
                  <a:lnTo>
                    <a:pt x="63" y="539"/>
                  </a:lnTo>
                  <a:lnTo>
                    <a:pt x="61" y="541"/>
                  </a:lnTo>
                  <a:lnTo>
                    <a:pt x="60" y="542"/>
                  </a:lnTo>
                  <a:lnTo>
                    <a:pt x="61" y="542"/>
                  </a:lnTo>
                  <a:lnTo>
                    <a:pt x="62" y="545"/>
                  </a:lnTo>
                  <a:lnTo>
                    <a:pt x="63" y="547"/>
                  </a:lnTo>
                  <a:lnTo>
                    <a:pt x="63" y="551"/>
                  </a:lnTo>
                  <a:lnTo>
                    <a:pt x="63" y="553"/>
                  </a:lnTo>
                  <a:lnTo>
                    <a:pt x="65" y="554"/>
                  </a:lnTo>
                  <a:lnTo>
                    <a:pt x="66" y="554"/>
                  </a:lnTo>
                  <a:lnTo>
                    <a:pt x="67" y="554"/>
                  </a:lnTo>
                  <a:lnTo>
                    <a:pt x="78" y="546"/>
                  </a:lnTo>
                  <a:lnTo>
                    <a:pt x="80" y="545"/>
                  </a:lnTo>
                  <a:lnTo>
                    <a:pt x="79" y="543"/>
                  </a:lnTo>
                  <a:lnTo>
                    <a:pt x="77" y="543"/>
                  </a:lnTo>
                  <a:lnTo>
                    <a:pt x="76" y="541"/>
                  </a:lnTo>
                  <a:close/>
                  <a:moveTo>
                    <a:pt x="51" y="527"/>
                  </a:moveTo>
                  <a:lnTo>
                    <a:pt x="51" y="527"/>
                  </a:lnTo>
                  <a:lnTo>
                    <a:pt x="51" y="528"/>
                  </a:lnTo>
                  <a:lnTo>
                    <a:pt x="52" y="528"/>
                  </a:lnTo>
                  <a:lnTo>
                    <a:pt x="52" y="527"/>
                  </a:lnTo>
                  <a:lnTo>
                    <a:pt x="51" y="527"/>
                  </a:lnTo>
                  <a:close/>
                  <a:moveTo>
                    <a:pt x="61" y="524"/>
                  </a:moveTo>
                  <a:lnTo>
                    <a:pt x="61" y="524"/>
                  </a:lnTo>
                  <a:lnTo>
                    <a:pt x="59" y="522"/>
                  </a:lnTo>
                  <a:lnTo>
                    <a:pt x="58" y="521"/>
                  </a:lnTo>
                  <a:lnTo>
                    <a:pt x="56" y="521"/>
                  </a:lnTo>
                  <a:lnTo>
                    <a:pt x="54" y="522"/>
                  </a:lnTo>
                  <a:lnTo>
                    <a:pt x="53" y="521"/>
                  </a:lnTo>
                  <a:lnTo>
                    <a:pt x="51" y="519"/>
                  </a:lnTo>
                  <a:lnTo>
                    <a:pt x="50" y="521"/>
                  </a:lnTo>
                  <a:lnTo>
                    <a:pt x="50" y="522"/>
                  </a:lnTo>
                  <a:lnTo>
                    <a:pt x="51" y="523"/>
                  </a:lnTo>
                  <a:lnTo>
                    <a:pt x="53" y="524"/>
                  </a:lnTo>
                  <a:lnTo>
                    <a:pt x="54" y="525"/>
                  </a:lnTo>
                  <a:lnTo>
                    <a:pt x="54" y="526"/>
                  </a:lnTo>
                  <a:lnTo>
                    <a:pt x="56" y="526"/>
                  </a:lnTo>
                  <a:lnTo>
                    <a:pt x="60" y="526"/>
                  </a:lnTo>
                  <a:lnTo>
                    <a:pt x="61" y="525"/>
                  </a:lnTo>
                  <a:lnTo>
                    <a:pt x="61" y="524"/>
                  </a:lnTo>
                  <a:close/>
                  <a:moveTo>
                    <a:pt x="46" y="522"/>
                  </a:moveTo>
                  <a:lnTo>
                    <a:pt x="46" y="522"/>
                  </a:lnTo>
                  <a:lnTo>
                    <a:pt x="45" y="523"/>
                  </a:lnTo>
                  <a:lnTo>
                    <a:pt x="46" y="524"/>
                  </a:lnTo>
                  <a:lnTo>
                    <a:pt x="47" y="524"/>
                  </a:lnTo>
                  <a:lnTo>
                    <a:pt x="48" y="524"/>
                  </a:lnTo>
                  <a:lnTo>
                    <a:pt x="48" y="523"/>
                  </a:lnTo>
                  <a:lnTo>
                    <a:pt x="47" y="522"/>
                  </a:lnTo>
                  <a:lnTo>
                    <a:pt x="46" y="522"/>
                  </a:lnTo>
                  <a:close/>
                  <a:moveTo>
                    <a:pt x="49" y="517"/>
                  </a:moveTo>
                  <a:lnTo>
                    <a:pt x="49" y="517"/>
                  </a:lnTo>
                  <a:lnTo>
                    <a:pt x="42" y="516"/>
                  </a:lnTo>
                  <a:lnTo>
                    <a:pt x="41" y="516"/>
                  </a:lnTo>
                  <a:lnTo>
                    <a:pt x="40" y="517"/>
                  </a:lnTo>
                  <a:lnTo>
                    <a:pt x="40" y="518"/>
                  </a:lnTo>
                  <a:lnTo>
                    <a:pt x="42" y="518"/>
                  </a:lnTo>
                  <a:lnTo>
                    <a:pt x="47" y="518"/>
                  </a:lnTo>
                  <a:lnTo>
                    <a:pt x="49" y="517"/>
                  </a:lnTo>
                  <a:lnTo>
                    <a:pt x="50" y="517"/>
                  </a:lnTo>
                  <a:lnTo>
                    <a:pt x="49" y="517"/>
                  </a:lnTo>
                  <a:close/>
                  <a:moveTo>
                    <a:pt x="31" y="509"/>
                  </a:moveTo>
                  <a:lnTo>
                    <a:pt x="31" y="509"/>
                  </a:lnTo>
                  <a:lnTo>
                    <a:pt x="28" y="509"/>
                  </a:lnTo>
                  <a:lnTo>
                    <a:pt x="27" y="510"/>
                  </a:lnTo>
                  <a:lnTo>
                    <a:pt x="26" y="510"/>
                  </a:lnTo>
                  <a:lnTo>
                    <a:pt x="25" y="511"/>
                  </a:lnTo>
                  <a:lnTo>
                    <a:pt x="25" y="512"/>
                  </a:lnTo>
                  <a:lnTo>
                    <a:pt x="26" y="514"/>
                  </a:lnTo>
                  <a:lnTo>
                    <a:pt x="26" y="515"/>
                  </a:lnTo>
                  <a:lnTo>
                    <a:pt x="27" y="515"/>
                  </a:lnTo>
                  <a:lnTo>
                    <a:pt x="30" y="514"/>
                  </a:lnTo>
                  <a:lnTo>
                    <a:pt x="31" y="514"/>
                  </a:lnTo>
                  <a:lnTo>
                    <a:pt x="32" y="515"/>
                  </a:lnTo>
                  <a:lnTo>
                    <a:pt x="33" y="515"/>
                  </a:lnTo>
                  <a:lnTo>
                    <a:pt x="34" y="515"/>
                  </a:lnTo>
                  <a:lnTo>
                    <a:pt x="34" y="513"/>
                  </a:lnTo>
                  <a:lnTo>
                    <a:pt x="32" y="511"/>
                  </a:lnTo>
                  <a:lnTo>
                    <a:pt x="31" y="509"/>
                  </a:lnTo>
                  <a:close/>
                  <a:moveTo>
                    <a:pt x="6" y="499"/>
                  </a:moveTo>
                  <a:lnTo>
                    <a:pt x="6" y="499"/>
                  </a:lnTo>
                  <a:lnTo>
                    <a:pt x="3" y="501"/>
                  </a:lnTo>
                  <a:lnTo>
                    <a:pt x="0" y="502"/>
                  </a:lnTo>
                  <a:lnTo>
                    <a:pt x="0" y="503"/>
                  </a:lnTo>
                  <a:lnTo>
                    <a:pt x="2" y="504"/>
                  </a:lnTo>
                  <a:lnTo>
                    <a:pt x="5" y="504"/>
                  </a:lnTo>
                  <a:lnTo>
                    <a:pt x="7" y="504"/>
                  </a:lnTo>
                  <a:lnTo>
                    <a:pt x="8" y="502"/>
                  </a:lnTo>
                  <a:lnTo>
                    <a:pt x="8" y="500"/>
                  </a:lnTo>
                  <a:lnTo>
                    <a:pt x="7" y="499"/>
                  </a:lnTo>
                  <a:lnTo>
                    <a:pt x="6" y="499"/>
                  </a:lnTo>
                  <a:close/>
                  <a:moveTo>
                    <a:pt x="1014" y="396"/>
                  </a:moveTo>
                  <a:lnTo>
                    <a:pt x="1014" y="396"/>
                  </a:lnTo>
                  <a:lnTo>
                    <a:pt x="1011" y="397"/>
                  </a:lnTo>
                  <a:lnTo>
                    <a:pt x="1009" y="398"/>
                  </a:lnTo>
                  <a:lnTo>
                    <a:pt x="1009" y="399"/>
                  </a:lnTo>
                  <a:lnTo>
                    <a:pt x="1010" y="398"/>
                  </a:lnTo>
                  <a:lnTo>
                    <a:pt x="1013" y="396"/>
                  </a:lnTo>
                  <a:lnTo>
                    <a:pt x="1014" y="396"/>
                  </a:lnTo>
                  <a:close/>
                  <a:moveTo>
                    <a:pt x="1005" y="403"/>
                  </a:moveTo>
                  <a:lnTo>
                    <a:pt x="1005" y="403"/>
                  </a:lnTo>
                  <a:lnTo>
                    <a:pt x="1007" y="401"/>
                  </a:lnTo>
                  <a:lnTo>
                    <a:pt x="1007" y="400"/>
                  </a:lnTo>
                  <a:lnTo>
                    <a:pt x="1005" y="402"/>
                  </a:lnTo>
                  <a:lnTo>
                    <a:pt x="1005" y="403"/>
                  </a:lnTo>
                  <a:close/>
                  <a:moveTo>
                    <a:pt x="1219" y="70"/>
                  </a:moveTo>
                  <a:lnTo>
                    <a:pt x="1219" y="70"/>
                  </a:lnTo>
                  <a:lnTo>
                    <a:pt x="1220" y="70"/>
                  </a:lnTo>
                  <a:lnTo>
                    <a:pt x="1220" y="68"/>
                  </a:lnTo>
                  <a:lnTo>
                    <a:pt x="1219" y="67"/>
                  </a:lnTo>
                  <a:lnTo>
                    <a:pt x="1218" y="67"/>
                  </a:lnTo>
                  <a:lnTo>
                    <a:pt x="1217" y="68"/>
                  </a:lnTo>
                  <a:lnTo>
                    <a:pt x="1215" y="69"/>
                  </a:lnTo>
                  <a:lnTo>
                    <a:pt x="1216" y="69"/>
                  </a:lnTo>
                  <a:lnTo>
                    <a:pt x="1219" y="70"/>
                  </a:lnTo>
                  <a:close/>
                  <a:moveTo>
                    <a:pt x="1131" y="30"/>
                  </a:moveTo>
                  <a:lnTo>
                    <a:pt x="1131" y="30"/>
                  </a:lnTo>
                  <a:lnTo>
                    <a:pt x="1138" y="27"/>
                  </a:lnTo>
                  <a:lnTo>
                    <a:pt x="1140" y="25"/>
                  </a:lnTo>
                  <a:lnTo>
                    <a:pt x="1138" y="25"/>
                  </a:lnTo>
                  <a:lnTo>
                    <a:pt x="1134" y="27"/>
                  </a:lnTo>
                  <a:lnTo>
                    <a:pt x="1131" y="29"/>
                  </a:lnTo>
                  <a:lnTo>
                    <a:pt x="1130" y="30"/>
                  </a:lnTo>
                  <a:lnTo>
                    <a:pt x="1131" y="30"/>
                  </a:lnTo>
                  <a:close/>
                  <a:moveTo>
                    <a:pt x="1244" y="428"/>
                  </a:moveTo>
                  <a:lnTo>
                    <a:pt x="1244" y="428"/>
                  </a:lnTo>
                  <a:lnTo>
                    <a:pt x="1243" y="427"/>
                  </a:lnTo>
                  <a:lnTo>
                    <a:pt x="1243" y="428"/>
                  </a:lnTo>
                  <a:lnTo>
                    <a:pt x="1244" y="429"/>
                  </a:lnTo>
                  <a:lnTo>
                    <a:pt x="1244" y="428"/>
                  </a:lnTo>
                  <a:close/>
                  <a:moveTo>
                    <a:pt x="1272" y="449"/>
                  </a:moveTo>
                  <a:lnTo>
                    <a:pt x="1272" y="449"/>
                  </a:lnTo>
                  <a:lnTo>
                    <a:pt x="1272" y="448"/>
                  </a:lnTo>
                  <a:lnTo>
                    <a:pt x="1267" y="454"/>
                  </a:lnTo>
                  <a:lnTo>
                    <a:pt x="1270" y="452"/>
                  </a:lnTo>
                  <a:lnTo>
                    <a:pt x="1272" y="449"/>
                  </a:lnTo>
                  <a:close/>
                  <a:moveTo>
                    <a:pt x="1428" y="157"/>
                  </a:moveTo>
                  <a:lnTo>
                    <a:pt x="1428" y="157"/>
                  </a:lnTo>
                  <a:lnTo>
                    <a:pt x="1427" y="157"/>
                  </a:lnTo>
                  <a:lnTo>
                    <a:pt x="1426" y="157"/>
                  </a:lnTo>
                  <a:lnTo>
                    <a:pt x="1426" y="158"/>
                  </a:lnTo>
                  <a:lnTo>
                    <a:pt x="1428" y="158"/>
                  </a:lnTo>
                  <a:lnTo>
                    <a:pt x="1428" y="15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0" name="Freeform 4993"/>
            <p:cNvSpPr>
              <a:spLocks/>
            </p:cNvSpPr>
            <p:nvPr/>
          </p:nvSpPr>
          <p:spPr bwMode="auto">
            <a:xfrm>
              <a:off x="5331" y="1885"/>
              <a:ext cx="11" cy="5"/>
            </a:xfrm>
            <a:custGeom>
              <a:avLst/>
              <a:gdLst>
                <a:gd name="T0" fmla="*/ 2 w 14"/>
                <a:gd name="T1" fmla="*/ 2 h 6"/>
                <a:gd name="T2" fmla="*/ 2 w 14"/>
                <a:gd name="T3" fmla="*/ 2 h 6"/>
                <a:gd name="T4" fmla="*/ 2 w 14"/>
                <a:gd name="T5" fmla="*/ 0 h 6"/>
                <a:gd name="T6" fmla="*/ 1 w 14"/>
                <a:gd name="T7" fmla="*/ 0 h 6"/>
                <a:gd name="T8" fmla="*/ 1 w 14"/>
                <a:gd name="T9" fmla="*/ 0 h 6"/>
                <a:gd name="T10" fmla="*/ 0 w 14"/>
                <a:gd name="T11" fmla="*/ 2 h 6"/>
                <a:gd name="T12" fmla="*/ 0 w 14"/>
                <a:gd name="T13" fmla="*/ 3 h 6"/>
                <a:gd name="T14" fmla="*/ 0 w 14"/>
                <a:gd name="T15" fmla="*/ 3 h 6"/>
                <a:gd name="T16" fmla="*/ 0 w 14"/>
                <a:gd name="T17" fmla="*/ 3 h 6"/>
                <a:gd name="T18" fmla="*/ 2 w 14"/>
                <a:gd name="T19" fmla="*/ 3 h 6"/>
                <a:gd name="T20" fmla="*/ 2 w 14"/>
                <a:gd name="T21" fmla="*/ 3 h 6"/>
                <a:gd name="T22" fmla="*/ 2 w 14"/>
                <a:gd name="T23" fmla="*/ 3 h 6"/>
                <a:gd name="T24" fmla="*/ 2 w 14"/>
                <a:gd name="T25" fmla="*/ 3 h 6"/>
                <a:gd name="T26" fmla="*/ 2 w 14"/>
                <a:gd name="T27" fmla="*/ 3 h 6"/>
                <a:gd name="T28" fmla="*/ 2 w 14"/>
                <a:gd name="T29" fmla="*/ 3 h 6"/>
                <a:gd name="T30" fmla="*/ 2 w 14"/>
                <a:gd name="T31" fmla="*/ 3 h 6"/>
                <a:gd name="T32" fmla="*/ 2 w 14"/>
                <a:gd name="T33" fmla="*/ 3 h 6"/>
                <a:gd name="T34" fmla="*/ 2 w 14"/>
                <a:gd name="T35" fmla="*/ 3 h 6"/>
                <a:gd name="T36" fmla="*/ 2 w 14"/>
                <a:gd name="T37" fmla="*/ 3 h 6"/>
                <a:gd name="T38" fmla="*/ 2 w 14"/>
                <a:gd name="T39" fmla="*/ 3 h 6"/>
                <a:gd name="T40" fmla="*/ 2 w 14"/>
                <a:gd name="T41" fmla="*/ 3 h 6"/>
                <a:gd name="T42" fmla="*/ 2 w 14"/>
                <a:gd name="T43" fmla="*/ 3 h 6"/>
                <a:gd name="T44" fmla="*/ 2 w 14"/>
                <a:gd name="T45" fmla="*/ 3 h 6"/>
                <a:gd name="T46" fmla="*/ 2 w 14"/>
                <a:gd name="T47" fmla="*/ 3 h 6"/>
                <a:gd name="T48" fmla="*/ 2 w 14"/>
                <a:gd name="T49" fmla="*/ 3 h 6"/>
                <a:gd name="T50" fmla="*/ 2 w 14"/>
                <a:gd name="T51" fmla="*/ 3 h 6"/>
                <a:gd name="T52" fmla="*/ 2 w 14"/>
                <a:gd name="T53" fmla="*/ 3 h 6"/>
                <a:gd name="T54" fmla="*/ 2 w 14"/>
                <a:gd name="T55" fmla="*/ 3 h 6"/>
                <a:gd name="T56" fmla="*/ 2 w 14"/>
                <a:gd name="T57" fmla="*/ 2 h 6"/>
                <a:gd name="T58" fmla="*/ 2 w 14"/>
                <a:gd name="T59" fmla="*/ 2 h 6"/>
                <a:gd name="T60" fmla="*/ 2 w 14"/>
                <a:gd name="T61" fmla="*/ 2 h 6"/>
                <a:gd name="T62" fmla="*/ 2 w 14"/>
                <a:gd name="T63" fmla="*/ 2 h 6"/>
                <a:gd name="T64" fmla="*/ 2 w 1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6"/>
                <a:gd name="T101" fmla="*/ 14 w 14"/>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6">
                  <a:moveTo>
                    <a:pt x="7" y="2"/>
                  </a:moveTo>
                  <a:lnTo>
                    <a:pt x="7" y="2"/>
                  </a:lnTo>
                  <a:lnTo>
                    <a:pt x="4" y="0"/>
                  </a:lnTo>
                  <a:lnTo>
                    <a:pt x="1" y="0"/>
                  </a:lnTo>
                  <a:lnTo>
                    <a:pt x="0" y="2"/>
                  </a:lnTo>
                  <a:lnTo>
                    <a:pt x="0" y="3"/>
                  </a:lnTo>
                  <a:lnTo>
                    <a:pt x="0" y="4"/>
                  </a:lnTo>
                  <a:lnTo>
                    <a:pt x="4" y="6"/>
                  </a:lnTo>
                  <a:lnTo>
                    <a:pt x="6" y="6"/>
                  </a:lnTo>
                  <a:lnTo>
                    <a:pt x="7" y="6"/>
                  </a:lnTo>
                  <a:lnTo>
                    <a:pt x="8" y="5"/>
                  </a:lnTo>
                  <a:lnTo>
                    <a:pt x="9" y="6"/>
                  </a:lnTo>
                  <a:lnTo>
                    <a:pt x="11" y="5"/>
                  </a:lnTo>
                  <a:lnTo>
                    <a:pt x="12" y="5"/>
                  </a:lnTo>
                  <a:lnTo>
                    <a:pt x="14" y="5"/>
                  </a:lnTo>
                  <a:lnTo>
                    <a:pt x="14" y="4"/>
                  </a:lnTo>
                  <a:lnTo>
                    <a:pt x="12" y="4"/>
                  </a:lnTo>
                  <a:lnTo>
                    <a:pt x="10" y="3"/>
                  </a:lnTo>
                  <a:lnTo>
                    <a:pt x="9" y="3"/>
                  </a:lnTo>
                  <a:lnTo>
                    <a:pt x="9" y="2"/>
                  </a:lnTo>
                  <a:lnTo>
                    <a:pt x="7"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1" name="Freeform 4994"/>
            <p:cNvSpPr>
              <a:spLocks/>
            </p:cNvSpPr>
            <p:nvPr/>
          </p:nvSpPr>
          <p:spPr bwMode="auto">
            <a:xfrm>
              <a:off x="5342" y="1894"/>
              <a:ext cx="4" cy="2"/>
            </a:xfrm>
            <a:custGeom>
              <a:avLst/>
              <a:gdLst>
                <a:gd name="T0" fmla="*/ 1 w 5"/>
                <a:gd name="T1" fmla="*/ 2 h 2"/>
                <a:gd name="T2" fmla="*/ 1 w 5"/>
                <a:gd name="T3" fmla="*/ 2 h 2"/>
                <a:gd name="T4" fmla="*/ 2 w 5"/>
                <a:gd name="T5" fmla="*/ 2 h 2"/>
                <a:gd name="T6" fmla="*/ 2 w 5"/>
                <a:gd name="T7" fmla="*/ 2 h 2"/>
                <a:gd name="T8" fmla="*/ 2 w 5"/>
                <a:gd name="T9" fmla="*/ 2 h 2"/>
                <a:gd name="T10" fmla="*/ 2 w 5"/>
                <a:gd name="T11" fmla="*/ 0 h 2"/>
                <a:gd name="T12" fmla="*/ 2 w 5"/>
                <a:gd name="T13" fmla="*/ 0 h 2"/>
                <a:gd name="T14" fmla="*/ 2 w 5"/>
                <a:gd name="T15" fmla="*/ 0 h 2"/>
                <a:gd name="T16" fmla="*/ 2 w 5"/>
                <a:gd name="T17" fmla="*/ 0 h 2"/>
                <a:gd name="T18" fmla="*/ 2 w 5"/>
                <a:gd name="T19" fmla="*/ 0 h 2"/>
                <a:gd name="T20" fmla="*/ 2 w 5"/>
                <a:gd name="T21" fmla="*/ 0 h 2"/>
                <a:gd name="T22" fmla="*/ 1 w 5"/>
                <a:gd name="T23" fmla="*/ 1 h 2"/>
                <a:gd name="T24" fmla="*/ 1 w 5"/>
                <a:gd name="T25" fmla="*/ 1 h 2"/>
                <a:gd name="T26" fmla="*/ 0 w 5"/>
                <a:gd name="T27" fmla="*/ 1 h 2"/>
                <a:gd name="T28" fmla="*/ 0 w 5"/>
                <a:gd name="T29" fmla="*/ 1 h 2"/>
                <a:gd name="T30" fmla="*/ 1 w 5"/>
                <a:gd name="T31" fmla="*/ 2 h 2"/>
                <a:gd name="T32" fmla="*/ 1 w 5"/>
                <a:gd name="T33" fmla="*/ 2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2"/>
                <a:gd name="T53" fmla="*/ 5 w 5"/>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2">
                  <a:moveTo>
                    <a:pt x="1" y="2"/>
                  </a:moveTo>
                  <a:lnTo>
                    <a:pt x="1" y="2"/>
                  </a:lnTo>
                  <a:lnTo>
                    <a:pt x="3" y="2"/>
                  </a:lnTo>
                  <a:lnTo>
                    <a:pt x="4" y="2"/>
                  </a:lnTo>
                  <a:lnTo>
                    <a:pt x="5" y="0"/>
                  </a:lnTo>
                  <a:lnTo>
                    <a:pt x="4" y="0"/>
                  </a:lnTo>
                  <a:lnTo>
                    <a:pt x="3" y="0"/>
                  </a:lnTo>
                  <a:lnTo>
                    <a:pt x="1" y="1"/>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2" name="Freeform 4995"/>
            <p:cNvSpPr>
              <a:spLocks/>
            </p:cNvSpPr>
            <p:nvPr/>
          </p:nvSpPr>
          <p:spPr bwMode="auto">
            <a:xfrm>
              <a:off x="5391" y="1901"/>
              <a:ext cx="5" cy="5"/>
            </a:xfrm>
            <a:custGeom>
              <a:avLst/>
              <a:gdLst>
                <a:gd name="T0" fmla="*/ 3 w 6"/>
                <a:gd name="T1" fmla="*/ 0 h 5"/>
                <a:gd name="T2" fmla="*/ 3 w 6"/>
                <a:gd name="T3" fmla="*/ 0 h 5"/>
                <a:gd name="T4" fmla="*/ 2 w 6"/>
                <a:gd name="T5" fmla="*/ 2 h 5"/>
                <a:gd name="T6" fmla="*/ 0 w 6"/>
                <a:gd name="T7" fmla="*/ 4 h 5"/>
                <a:gd name="T8" fmla="*/ 0 w 6"/>
                <a:gd name="T9" fmla="*/ 4 h 5"/>
                <a:gd name="T10" fmla="*/ 0 w 6"/>
                <a:gd name="T11" fmla="*/ 4 h 5"/>
                <a:gd name="T12" fmla="*/ 1 w 6"/>
                <a:gd name="T13" fmla="*/ 5 h 5"/>
                <a:gd name="T14" fmla="*/ 2 w 6"/>
                <a:gd name="T15" fmla="*/ 4 h 5"/>
                <a:gd name="T16" fmla="*/ 2 w 6"/>
                <a:gd name="T17" fmla="*/ 4 h 5"/>
                <a:gd name="T18" fmla="*/ 3 w 6"/>
                <a:gd name="T19" fmla="*/ 3 h 5"/>
                <a:gd name="T20" fmla="*/ 3 w 6"/>
                <a:gd name="T21" fmla="*/ 3 h 5"/>
                <a:gd name="T22" fmla="*/ 3 w 6"/>
                <a:gd name="T23" fmla="*/ 3 h 5"/>
                <a:gd name="T24" fmla="*/ 3 w 6"/>
                <a:gd name="T25" fmla="*/ 2 h 5"/>
                <a:gd name="T26" fmla="*/ 3 w 6"/>
                <a:gd name="T27" fmla="*/ 1 h 5"/>
                <a:gd name="T28" fmla="*/ 3 w 6"/>
                <a:gd name="T29" fmla="*/ 1 h 5"/>
                <a:gd name="T30" fmla="*/ 3 w 6"/>
                <a:gd name="T31" fmla="*/ 0 h 5"/>
                <a:gd name="T32" fmla="*/ 3 w 6"/>
                <a:gd name="T33" fmla="*/ 0 h 5"/>
                <a:gd name="T34" fmla="*/ 3 w 6"/>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5"/>
                <a:gd name="T56" fmla="*/ 6 w 6"/>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5">
                  <a:moveTo>
                    <a:pt x="5" y="0"/>
                  </a:moveTo>
                  <a:lnTo>
                    <a:pt x="5" y="0"/>
                  </a:lnTo>
                  <a:lnTo>
                    <a:pt x="2" y="2"/>
                  </a:lnTo>
                  <a:lnTo>
                    <a:pt x="0" y="4"/>
                  </a:lnTo>
                  <a:lnTo>
                    <a:pt x="1" y="5"/>
                  </a:lnTo>
                  <a:lnTo>
                    <a:pt x="2" y="4"/>
                  </a:lnTo>
                  <a:lnTo>
                    <a:pt x="3" y="3"/>
                  </a:lnTo>
                  <a:lnTo>
                    <a:pt x="5" y="3"/>
                  </a:lnTo>
                  <a:lnTo>
                    <a:pt x="5" y="2"/>
                  </a:lnTo>
                  <a:lnTo>
                    <a:pt x="5" y="1"/>
                  </a:lnTo>
                  <a:lnTo>
                    <a:pt x="6" y="0"/>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3" name="Freeform 4996"/>
            <p:cNvSpPr>
              <a:spLocks/>
            </p:cNvSpPr>
            <p:nvPr/>
          </p:nvSpPr>
          <p:spPr bwMode="auto">
            <a:xfrm>
              <a:off x="5409" y="1910"/>
              <a:ext cx="8" cy="4"/>
            </a:xfrm>
            <a:custGeom>
              <a:avLst/>
              <a:gdLst>
                <a:gd name="T0" fmla="*/ 2 w 10"/>
                <a:gd name="T1" fmla="*/ 1 h 6"/>
                <a:gd name="T2" fmla="*/ 2 w 10"/>
                <a:gd name="T3" fmla="*/ 1 h 6"/>
                <a:gd name="T4" fmla="*/ 2 w 10"/>
                <a:gd name="T5" fmla="*/ 1 h 6"/>
                <a:gd name="T6" fmla="*/ 2 w 10"/>
                <a:gd name="T7" fmla="*/ 1 h 6"/>
                <a:gd name="T8" fmla="*/ 2 w 10"/>
                <a:gd name="T9" fmla="*/ 1 h 6"/>
                <a:gd name="T10" fmla="*/ 2 w 10"/>
                <a:gd name="T11" fmla="*/ 1 h 6"/>
                <a:gd name="T12" fmla="*/ 2 w 10"/>
                <a:gd name="T13" fmla="*/ 1 h 6"/>
                <a:gd name="T14" fmla="*/ 2 w 10"/>
                <a:gd name="T15" fmla="*/ 1 h 6"/>
                <a:gd name="T16" fmla="*/ 2 w 10"/>
                <a:gd name="T17" fmla="*/ 1 h 6"/>
                <a:gd name="T18" fmla="*/ 2 w 10"/>
                <a:gd name="T19" fmla="*/ 1 h 6"/>
                <a:gd name="T20" fmla="*/ 2 w 10"/>
                <a:gd name="T21" fmla="*/ 1 h 6"/>
                <a:gd name="T22" fmla="*/ 2 w 10"/>
                <a:gd name="T23" fmla="*/ 1 h 6"/>
                <a:gd name="T24" fmla="*/ 2 w 10"/>
                <a:gd name="T25" fmla="*/ 1 h 6"/>
                <a:gd name="T26" fmla="*/ 1 w 10"/>
                <a:gd name="T27" fmla="*/ 0 h 6"/>
                <a:gd name="T28" fmla="*/ 1 w 10"/>
                <a:gd name="T29" fmla="*/ 0 h 6"/>
                <a:gd name="T30" fmla="*/ 0 w 10"/>
                <a:gd name="T31" fmla="*/ 1 h 6"/>
                <a:gd name="T32" fmla="*/ 0 w 10"/>
                <a:gd name="T33" fmla="*/ 1 h 6"/>
                <a:gd name="T34" fmla="*/ 2 w 10"/>
                <a:gd name="T35" fmla="*/ 1 h 6"/>
                <a:gd name="T36" fmla="*/ 2 w 10"/>
                <a:gd name="T37" fmla="*/ 1 h 6"/>
                <a:gd name="T38" fmla="*/ 2 w 10"/>
                <a:gd name="T39" fmla="*/ 1 h 6"/>
                <a:gd name="T40" fmla="*/ 2 w 10"/>
                <a:gd name="T41" fmla="*/ 1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7" y="5"/>
                  </a:moveTo>
                  <a:lnTo>
                    <a:pt x="7" y="5"/>
                  </a:lnTo>
                  <a:lnTo>
                    <a:pt x="8" y="6"/>
                  </a:lnTo>
                  <a:lnTo>
                    <a:pt x="10" y="6"/>
                  </a:lnTo>
                  <a:lnTo>
                    <a:pt x="10" y="5"/>
                  </a:lnTo>
                  <a:lnTo>
                    <a:pt x="8" y="5"/>
                  </a:lnTo>
                  <a:lnTo>
                    <a:pt x="7" y="4"/>
                  </a:lnTo>
                  <a:lnTo>
                    <a:pt x="6" y="3"/>
                  </a:lnTo>
                  <a:lnTo>
                    <a:pt x="4" y="1"/>
                  </a:lnTo>
                  <a:lnTo>
                    <a:pt x="1" y="0"/>
                  </a:lnTo>
                  <a:lnTo>
                    <a:pt x="0" y="1"/>
                  </a:lnTo>
                  <a:lnTo>
                    <a:pt x="2" y="2"/>
                  </a:lnTo>
                  <a:lnTo>
                    <a:pt x="7"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4" name="Freeform 4997"/>
            <p:cNvSpPr>
              <a:spLocks/>
            </p:cNvSpPr>
            <p:nvPr/>
          </p:nvSpPr>
          <p:spPr bwMode="auto">
            <a:xfrm>
              <a:off x="5420" y="1902"/>
              <a:ext cx="3" cy="3"/>
            </a:xfrm>
            <a:custGeom>
              <a:avLst/>
              <a:gdLst>
                <a:gd name="T0" fmla="*/ 2 w 4"/>
                <a:gd name="T1" fmla="*/ 2 h 3"/>
                <a:gd name="T2" fmla="*/ 2 w 4"/>
                <a:gd name="T3" fmla="*/ 2 h 3"/>
                <a:gd name="T4" fmla="*/ 2 w 4"/>
                <a:gd name="T5" fmla="*/ 1 h 3"/>
                <a:gd name="T6" fmla="*/ 2 w 4"/>
                <a:gd name="T7" fmla="*/ 0 h 3"/>
                <a:gd name="T8" fmla="*/ 2 w 4"/>
                <a:gd name="T9" fmla="*/ 0 h 3"/>
                <a:gd name="T10" fmla="*/ 1 w 4"/>
                <a:gd name="T11" fmla="*/ 0 h 3"/>
                <a:gd name="T12" fmla="*/ 0 w 4"/>
                <a:gd name="T13" fmla="*/ 1 h 3"/>
                <a:gd name="T14" fmla="*/ 0 w 4"/>
                <a:gd name="T15" fmla="*/ 1 h 3"/>
                <a:gd name="T16" fmla="*/ 0 w 4"/>
                <a:gd name="T17" fmla="*/ 1 h 3"/>
                <a:gd name="T18" fmla="*/ 1 w 4"/>
                <a:gd name="T19" fmla="*/ 2 h 3"/>
                <a:gd name="T20" fmla="*/ 2 w 4"/>
                <a:gd name="T21" fmla="*/ 2 h 3"/>
                <a:gd name="T22" fmla="*/ 2 w 4"/>
                <a:gd name="T23" fmla="*/ 2 h 3"/>
                <a:gd name="T24" fmla="*/ 2 w 4"/>
                <a:gd name="T25" fmla="*/ 3 h 3"/>
                <a:gd name="T26" fmla="*/ 2 w 4"/>
                <a:gd name="T27" fmla="*/ 2 h 3"/>
                <a:gd name="T28" fmla="*/ 2 w 4"/>
                <a:gd name="T29" fmla="*/ 2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4" y="2"/>
                  </a:moveTo>
                  <a:lnTo>
                    <a:pt x="4" y="2"/>
                  </a:lnTo>
                  <a:lnTo>
                    <a:pt x="4" y="1"/>
                  </a:lnTo>
                  <a:lnTo>
                    <a:pt x="3" y="0"/>
                  </a:lnTo>
                  <a:lnTo>
                    <a:pt x="1" y="0"/>
                  </a:lnTo>
                  <a:lnTo>
                    <a:pt x="0" y="1"/>
                  </a:lnTo>
                  <a:lnTo>
                    <a:pt x="1" y="2"/>
                  </a:lnTo>
                  <a:lnTo>
                    <a:pt x="2" y="2"/>
                  </a:lnTo>
                  <a:lnTo>
                    <a:pt x="2"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5" name="Freeform 4998"/>
            <p:cNvSpPr>
              <a:spLocks/>
            </p:cNvSpPr>
            <p:nvPr/>
          </p:nvSpPr>
          <p:spPr bwMode="auto">
            <a:xfrm>
              <a:off x="5449" y="1904"/>
              <a:ext cx="7" cy="6"/>
            </a:xfrm>
            <a:custGeom>
              <a:avLst/>
              <a:gdLst>
                <a:gd name="T0" fmla="*/ 4 w 8"/>
                <a:gd name="T1" fmla="*/ 2 h 7"/>
                <a:gd name="T2" fmla="*/ 4 w 8"/>
                <a:gd name="T3" fmla="*/ 2 h 7"/>
                <a:gd name="T4" fmla="*/ 4 w 8"/>
                <a:gd name="T5" fmla="*/ 1 h 7"/>
                <a:gd name="T6" fmla="*/ 4 w 8"/>
                <a:gd name="T7" fmla="*/ 1 h 7"/>
                <a:gd name="T8" fmla="*/ 4 w 8"/>
                <a:gd name="T9" fmla="*/ 1 h 7"/>
                <a:gd name="T10" fmla="*/ 3 w 8"/>
                <a:gd name="T11" fmla="*/ 0 h 7"/>
                <a:gd name="T12" fmla="*/ 1 w 8"/>
                <a:gd name="T13" fmla="*/ 0 h 7"/>
                <a:gd name="T14" fmla="*/ 1 w 8"/>
                <a:gd name="T15" fmla="*/ 0 h 7"/>
                <a:gd name="T16" fmla="*/ 0 w 8"/>
                <a:gd name="T17" fmla="*/ 0 h 7"/>
                <a:gd name="T18" fmla="*/ 0 w 8"/>
                <a:gd name="T19" fmla="*/ 1 h 7"/>
                <a:gd name="T20" fmla="*/ 0 w 8"/>
                <a:gd name="T21" fmla="*/ 1 h 7"/>
                <a:gd name="T22" fmla="*/ 0 w 8"/>
                <a:gd name="T23" fmla="*/ 1 h 7"/>
                <a:gd name="T24" fmla="*/ 3 w 8"/>
                <a:gd name="T25" fmla="*/ 3 h 7"/>
                <a:gd name="T26" fmla="*/ 3 w 8"/>
                <a:gd name="T27" fmla="*/ 3 h 7"/>
                <a:gd name="T28" fmla="*/ 4 w 8"/>
                <a:gd name="T29" fmla="*/ 3 h 7"/>
                <a:gd name="T30" fmla="*/ 4 w 8"/>
                <a:gd name="T31" fmla="*/ 3 h 7"/>
                <a:gd name="T32" fmla="*/ 4 w 8"/>
                <a:gd name="T33" fmla="*/ 3 h 7"/>
                <a:gd name="T34" fmla="*/ 4 w 8"/>
                <a:gd name="T35" fmla="*/ 3 h 7"/>
                <a:gd name="T36" fmla="*/ 4 w 8"/>
                <a:gd name="T37" fmla="*/ 3 h 7"/>
                <a:gd name="T38" fmla="*/ 4 w 8"/>
                <a:gd name="T39" fmla="*/ 2 h 7"/>
                <a:gd name="T40" fmla="*/ 4 w 8"/>
                <a:gd name="T41" fmla="*/ 2 h 7"/>
                <a:gd name="T42" fmla="*/ 4 w 8"/>
                <a:gd name="T43" fmla="*/ 2 h 7"/>
                <a:gd name="T44" fmla="*/ 4 w 8"/>
                <a:gd name="T45" fmla="*/ 2 h 7"/>
                <a:gd name="T46" fmla="*/ 4 w 8"/>
                <a:gd name="T47" fmla="*/ 2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
                <a:gd name="T73" fmla="*/ 0 h 7"/>
                <a:gd name="T74" fmla="*/ 8 w 8"/>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 h="7">
                  <a:moveTo>
                    <a:pt x="7" y="2"/>
                  </a:moveTo>
                  <a:lnTo>
                    <a:pt x="7" y="2"/>
                  </a:lnTo>
                  <a:lnTo>
                    <a:pt x="6" y="1"/>
                  </a:lnTo>
                  <a:lnTo>
                    <a:pt x="5" y="1"/>
                  </a:lnTo>
                  <a:lnTo>
                    <a:pt x="3" y="0"/>
                  </a:lnTo>
                  <a:lnTo>
                    <a:pt x="1" y="0"/>
                  </a:lnTo>
                  <a:lnTo>
                    <a:pt x="0" y="0"/>
                  </a:lnTo>
                  <a:lnTo>
                    <a:pt x="0" y="1"/>
                  </a:lnTo>
                  <a:lnTo>
                    <a:pt x="3" y="7"/>
                  </a:lnTo>
                  <a:lnTo>
                    <a:pt x="5" y="7"/>
                  </a:lnTo>
                  <a:lnTo>
                    <a:pt x="6" y="4"/>
                  </a:lnTo>
                  <a:lnTo>
                    <a:pt x="6" y="3"/>
                  </a:lnTo>
                  <a:lnTo>
                    <a:pt x="7" y="2"/>
                  </a:lnTo>
                  <a:lnTo>
                    <a:pt x="8" y="2"/>
                  </a:lnTo>
                  <a:lnTo>
                    <a:pt x="7"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6" name="Freeform 4999"/>
            <p:cNvSpPr>
              <a:spLocks/>
            </p:cNvSpPr>
            <p:nvPr/>
          </p:nvSpPr>
          <p:spPr bwMode="auto">
            <a:xfrm>
              <a:off x="5458" y="1905"/>
              <a:ext cx="5" cy="5"/>
            </a:xfrm>
            <a:custGeom>
              <a:avLst/>
              <a:gdLst>
                <a:gd name="T0" fmla="*/ 2 w 6"/>
                <a:gd name="T1" fmla="*/ 2 h 5"/>
                <a:gd name="T2" fmla="*/ 2 w 6"/>
                <a:gd name="T3" fmla="*/ 2 h 5"/>
                <a:gd name="T4" fmla="*/ 0 w 6"/>
                <a:gd name="T5" fmla="*/ 3 h 5"/>
                <a:gd name="T6" fmla="*/ 0 w 6"/>
                <a:gd name="T7" fmla="*/ 3 h 5"/>
                <a:gd name="T8" fmla="*/ 1 w 6"/>
                <a:gd name="T9" fmla="*/ 3 h 5"/>
                <a:gd name="T10" fmla="*/ 1 w 6"/>
                <a:gd name="T11" fmla="*/ 3 h 5"/>
                <a:gd name="T12" fmla="*/ 2 w 6"/>
                <a:gd name="T13" fmla="*/ 3 h 5"/>
                <a:gd name="T14" fmla="*/ 3 w 6"/>
                <a:gd name="T15" fmla="*/ 3 h 5"/>
                <a:gd name="T16" fmla="*/ 3 w 6"/>
                <a:gd name="T17" fmla="*/ 3 h 5"/>
                <a:gd name="T18" fmla="*/ 3 w 6"/>
                <a:gd name="T19" fmla="*/ 5 h 5"/>
                <a:gd name="T20" fmla="*/ 3 w 6"/>
                <a:gd name="T21" fmla="*/ 3 h 5"/>
                <a:gd name="T22" fmla="*/ 3 w 6"/>
                <a:gd name="T23" fmla="*/ 1 h 5"/>
                <a:gd name="T24" fmla="*/ 3 w 6"/>
                <a:gd name="T25" fmla="*/ 1 h 5"/>
                <a:gd name="T26" fmla="*/ 3 w 6"/>
                <a:gd name="T27" fmla="*/ 0 h 5"/>
                <a:gd name="T28" fmla="*/ 3 w 6"/>
                <a:gd name="T29" fmla="*/ 0 h 5"/>
                <a:gd name="T30" fmla="*/ 2 w 6"/>
                <a:gd name="T31" fmla="*/ 2 h 5"/>
                <a:gd name="T32" fmla="*/ 2 w 6"/>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2"/>
                  </a:moveTo>
                  <a:lnTo>
                    <a:pt x="2" y="2"/>
                  </a:lnTo>
                  <a:lnTo>
                    <a:pt x="0" y="3"/>
                  </a:lnTo>
                  <a:lnTo>
                    <a:pt x="1" y="3"/>
                  </a:lnTo>
                  <a:lnTo>
                    <a:pt x="2" y="3"/>
                  </a:lnTo>
                  <a:lnTo>
                    <a:pt x="3" y="3"/>
                  </a:lnTo>
                  <a:lnTo>
                    <a:pt x="4" y="5"/>
                  </a:lnTo>
                  <a:lnTo>
                    <a:pt x="5" y="3"/>
                  </a:lnTo>
                  <a:lnTo>
                    <a:pt x="6" y="1"/>
                  </a:lnTo>
                  <a:lnTo>
                    <a:pt x="6"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7" name="Freeform 5000"/>
            <p:cNvSpPr>
              <a:spLocks/>
            </p:cNvSpPr>
            <p:nvPr/>
          </p:nvSpPr>
          <p:spPr bwMode="auto">
            <a:xfrm>
              <a:off x="5466" y="1903"/>
              <a:ext cx="6" cy="7"/>
            </a:xfrm>
            <a:custGeom>
              <a:avLst/>
              <a:gdLst>
                <a:gd name="T0" fmla="*/ 1 w 7"/>
                <a:gd name="T1" fmla="*/ 4 h 8"/>
                <a:gd name="T2" fmla="*/ 1 w 7"/>
                <a:gd name="T3" fmla="*/ 4 h 8"/>
                <a:gd name="T4" fmla="*/ 2 w 7"/>
                <a:gd name="T5" fmla="*/ 4 h 8"/>
                <a:gd name="T6" fmla="*/ 2 w 7"/>
                <a:gd name="T7" fmla="*/ 4 h 8"/>
                <a:gd name="T8" fmla="*/ 2 w 7"/>
                <a:gd name="T9" fmla="*/ 4 h 8"/>
                <a:gd name="T10" fmla="*/ 2 w 7"/>
                <a:gd name="T11" fmla="*/ 4 h 8"/>
                <a:gd name="T12" fmla="*/ 3 w 7"/>
                <a:gd name="T13" fmla="*/ 4 h 8"/>
                <a:gd name="T14" fmla="*/ 3 w 7"/>
                <a:gd name="T15" fmla="*/ 4 h 8"/>
                <a:gd name="T16" fmla="*/ 3 w 7"/>
                <a:gd name="T17" fmla="*/ 4 h 8"/>
                <a:gd name="T18" fmla="*/ 3 w 7"/>
                <a:gd name="T19" fmla="*/ 4 h 8"/>
                <a:gd name="T20" fmla="*/ 3 w 7"/>
                <a:gd name="T21" fmla="*/ 4 h 8"/>
                <a:gd name="T22" fmla="*/ 3 w 7"/>
                <a:gd name="T23" fmla="*/ 4 h 8"/>
                <a:gd name="T24" fmla="*/ 3 w 7"/>
                <a:gd name="T25" fmla="*/ 4 h 8"/>
                <a:gd name="T26" fmla="*/ 3 w 7"/>
                <a:gd name="T27" fmla="*/ 4 h 8"/>
                <a:gd name="T28" fmla="*/ 3 w 7"/>
                <a:gd name="T29" fmla="*/ 4 h 8"/>
                <a:gd name="T30" fmla="*/ 3 w 7"/>
                <a:gd name="T31" fmla="*/ 3 h 8"/>
                <a:gd name="T32" fmla="*/ 3 w 7"/>
                <a:gd name="T33" fmla="*/ 2 h 8"/>
                <a:gd name="T34" fmla="*/ 3 w 7"/>
                <a:gd name="T35" fmla="*/ 2 h 8"/>
                <a:gd name="T36" fmla="*/ 3 w 7"/>
                <a:gd name="T37" fmla="*/ 2 h 8"/>
                <a:gd name="T38" fmla="*/ 3 w 7"/>
                <a:gd name="T39" fmla="*/ 1 h 8"/>
                <a:gd name="T40" fmla="*/ 3 w 7"/>
                <a:gd name="T41" fmla="*/ 1 h 8"/>
                <a:gd name="T42" fmla="*/ 3 w 7"/>
                <a:gd name="T43" fmla="*/ 0 h 8"/>
                <a:gd name="T44" fmla="*/ 3 w 7"/>
                <a:gd name="T45" fmla="*/ 0 h 8"/>
                <a:gd name="T46" fmla="*/ 3 w 7"/>
                <a:gd name="T47" fmla="*/ 0 h 8"/>
                <a:gd name="T48" fmla="*/ 3 w 7"/>
                <a:gd name="T49" fmla="*/ 0 h 8"/>
                <a:gd name="T50" fmla="*/ 2 w 7"/>
                <a:gd name="T51" fmla="*/ 1 h 8"/>
                <a:gd name="T52" fmla="*/ 2 w 7"/>
                <a:gd name="T53" fmla="*/ 2 h 8"/>
                <a:gd name="T54" fmla="*/ 2 w 7"/>
                <a:gd name="T55" fmla="*/ 2 h 8"/>
                <a:gd name="T56" fmla="*/ 2 w 7"/>
                <a:gd name="T57" fmla="*/ 3 h 8"/>
                <a:gd name="T58" fmla="*/ 1 w 7"/>
                <a:gd name="T59" fmla="*/ 3 h 8"/>
                <a:gd name="T60" fmla="*/ 1 w 7"/>
                <a:gd name="T61" fmla="*/ 3 h 8"/>
                <a:gd name="T62" fmla="*/ 0 w 7"/>
                <a:gd name="T63" fmla="*/ 3 h 8"/>
                <a:gd name="T64" fmla="*/ 0 w 7"/>
                <a:gd name="T65" fmla="*/ 4 h 8"/>
                <a:gd name="T66" fmla="*/ 0 w 7"/>
                <a:gd name="T67" fmla="*/ 4 h 8"/>
                <a:gd name="T68" fmla="*/ 0 w 7"/>
                <a:gd name="T69" fmla="*/ 4 h 8"/>
                <a:gd name="T70" fmla="*/ 0 w 7"/>
                <a:gd name="T71" fmla="*/ 4 h 8"/>
                <a:gd name="T72" fmla="*/ 0 w 7"/>
                <a:gd name="T73" fmla="*/ 4 h 8"/>
                <a:gd name="T74" fmla="*/ 0 w 7"/>
                <a:gd name="T75" fmla="*/ 4 h 8"/>
                <a:gd name="T76" fmla="*/ 1 w 7"/>
                <a:gd name="T77" fmla="*/ 4 h 8"/>
                <a:gd name="T78" fmla="*/ 1 w 7"/>
                <a:gd name="T79" fmla="*/ 4 h 8"/>
                <a:gd name="T80" fmla="*/ 1 w 7"/>
                <a:gd name="T81" fmla="*/ 4 h 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
                <a:gd name="T124" fmla="*/ 0 h 8"/>
                <a:gd name="T125" fmla="*/ 7 w 7"/>
                <a:gd name="T126" fmla="*/ 8 h 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 h="8">
                  <a:moveTo>
                    <a:pt x="1" y="7"/>
                  </a:moveTo>
                  <a:lnTo>
                    <a:pt x="1" y="7"/>
                  </a:lnTo>
                  <a:lnTo>
                    <a:pt x="2" y="8"/>
                  </a:lnTo>
                  <a:lnTo>
                    <a:pt x="2" y="7"/>
                  </a:lnTo>
                  <a:lnTo>
                    <a:pt x="3" y="7"/>
                  </a:lnTo>
                  <a:lnTo>
                    <a:pt x="3" y="5"/>
                  </a:lnTo>
                  <a:lnTo>
                    <a:pt x="4" y="5"/>
                  </a:lnTo>
                  <a:lnTo>
                    <a:pt x="5" y="5"/>
                  </a:lnTo>
                  <a:lnTo>
                    <a:pt x="6" y="5"/>
                  </a:lnTo>
                  <a:lnTo>
                    <a:pt x="7" y="4"/>
                  </a:lnTo>
                  <a:lnTo>
                    <a:pt x="6" y="3"/>
                  </a:lnTo>
                  <a:lnTo>
                    <a:pt x="5" y="2"/>
                  </a:lnTo>
                  <a:lnTo>
                    <a:pt x="4" y="2"/>
                  </a:lnTo>
                  <a:lnTo>
                    <a:pt x="5" y="1"/>
                  </a:lnTo>
                  <a:lnTo>
                    <a:pt x="5" y="0"/>
                  </a:lnTo>
                  <a:lnTo>
                    <a:pt x="3" y="0"/>
                  </a:lnTo>
                  <a:lnTo>
                    <a:pt x="2" y="1"/>
                  </a:lnTo>
                  <a:lnTo>
                    <a:pt x="2" y="2"/>
                  </a:lnTo>
                  <a:lnTo>
                    <a:pt x="2" y="3"/>
                  </a:lnTo>
                  <a:lnTo>
                    <a:pt x="1" y="3"/>
                  </a:lnTo>
                  <a:lnTo>
                    <a:pt x="0" y="3"/>
                  </a:lnTo>
                  <a:lnTo>
                    <a:pt x="0" y="4"/>
                  </a:lnTo>
                  <a:lnTo>
                    <a:pt x="0" y="8"/>
                  </a:lnTo>
                  <a:lnTo>
                    <a:pt x="0" y="7"/>
                  </a:lnTo>
                  <a:lnTo>
                    <a:pt x="1"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8" name="Freeform 5001"/>
            <p:cNvSpPr>
              <a:spLocks/>
            </p:cNvSpPr>
            <p:nvPr/>
          </p:nvSpPr>
          <p:spPr bwMode="auto">
            <a:xfrm>
              <a:off x="5473" y="1905"/>
              <a:ext cx="0" cy="3"/>
            </a:xfrm>
            <a:custGeom>
              <a:avLst/>
              <a:gdLst>
                <a:gd name="T0" fmla="*/ 0 w 1"/>
                <a:gd name="T1" fmla="*/ 0 h 3"/>
                <a:gd name="T2" fmla="*/ 0 w 1"/>
                <a:gd name="T3" fmla="*/ 0 h 3"/>
                <a:gd name="T4" fmla="*/ 0 w 1"/>
                <a:gd name="T5" fmla="*/ 0 h 3"/>
                <a:gd name="T6" fmla="*/ 0 w 1"/>
                <a:gd name="T7" fmla="*/ 1 h 3"/>
                <a:gd name="T8" fmla="*/ 0 w 1"/>
                <a:gd name="T9" fmla="*/ 2 h 3"/>
                <a:gd name="T10" fmla="*/ 0 w 1"/>
                <a:gd name="T11" fmla="*/ 2 h 3"/>
                <a:gd name="T12" fmla="*/ 0 w 1"/>
                <a:gd name="T13" fmla="*/ 3 h 3"/>
                <a:gd name="T14" fmla="*/ 0 w 1"/>
                <a:gd name="T15" fmla="*/ 2 h 3"/>
                <a:gd name="T16" fmla="*/ 0 w 1"/>
                <a:gd name="T17" fmla="*/ 1 h 3"/>
                <a:gd name="T18" fmla="*/ 0 w 1"/>
                <a:gd name="T19" fmla="*/ 0 h 3"/>
                <a:gd name="T20" fmla="*/ 0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0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0"/>
                  </a:moveTo>
                  <a:lnTo>
                    <a:pt x="0" y="0"/>
                  </a:lnTo>
                  <a:lnTo>
                    <a:pt x="0" y="1"/>
                  </a:lnTo>
                  <a:lnTo>
                    <a:pt x="0" y="2"/>
                  </a:lnTo>
                  <a:lnTo>
                    <a:pt x="1" y="3"/>
                  </a:lnTo>
                  <a:lnTo>
                    <a:pt x="1" y="2"/>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79" name="Freeform 5002"/>
            <p:cNvSpPr>
              <a:spLocks/>
            </p:cNvSpPr>
            <p:nvPr/>
          </p:nvSpPr>
          <p:spPr bwMode="auto">
            <a:xfrm>
              <a:off x="5476" y="1905"/>
              <a:ext cx="2" cy="2"/>
            </a:xfrm>
            <a:custGeom>
              <a:avLst/>
              <a:gdLst>
                <a:gd name="T0" fmla="*/ 0 w 2"/>
                <a:gd name="T1" fmla="*/ 1 h 2"/>
                <a:gd name="T2" fmla="*/ 0 w 2"/>
                <a:gd name="T3" fmla="*/ 1 h 2"/>
                <a:gd name="T4" fmla="*/ 0 w 2"/>
                <a:gd name="T5" fmla="*/ 1 h 2"/>
                <a:gd name="T6" fmla="*/ 0 w 2"/>
                <a:gd name="T7" fmla="*/ 2 h 2"/>
                <a:gd name="T8" fmla="*/ 1 w 2"/>
                <a:gd name="T9" fmla="*/ 1 h 2"/>
                <a:gd name="T10" fmla="*/ 1 w 2"/>
                <a:gd name="T11" fmla="*/ 1 h 2"/>
                <a:gd name="T12" fmla="*/ 2 w 2"/>
                <a:gd name="T13" fmla="*/ 1 h 2"/>
                <a:gd name="T14" fmla="*/ 1 w 2"/>
                <a:gd name="T15" fmla="*/ 0 h 2"/>
                <a:gd name="T16" fmla="*/ 1 w 2"/>
                <a:gd name="T17" fmla="*/ 0 h 2"/>
                <a:gd name="T18" fmla="*/ 0 w 2"/>
                <a:gd name="T19" fmla="*/ 0 h 2"/>
                <a:gd name="T20" fmla="*/ 0 w 2"/>
                <a:gd name="T21" fmla="*/ 1 h 2"/>
                <a:gd name="T22" fmla="*/ 0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1"/>
                  </a:moveTo>
                  <a:lnTo>
                    <a:pt x="0" y="1"/>
                  </a:lnTo>
                  <a:lnTo>
                    <a:pt x="0" y="2"/>
                  </a:lnTo>
                  <a:lnTo>
                    <a:pt x="1" y="1"/>
                  </a:lnTo>
                  <a:lnTo>
                    <a:pt x="2" y="1"/>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0" name="Freeform 5003"/>
            <p:cNvSpPr>
              <a:spLocks/>
            </p:cNvSpPr>
            <p:nvPr/>
          </p:nvSpPr>
          <p:spPr bwMode="auto">
            <a:xfrm>
              <a:off x="5477" y="1901"/>
              <a:ext cx="1" cy="2"/>
            </a:xfrm>
            <a:custGeom>
              <a:avLst/>
              <a:gdLst>
                <a:gd name="T0" fmla="*/ 1 w 1"/>
                <a:gd name="T1" fmla="*/ 1 h 3"/>
                <a:gd name="T2" fmla="*/ 1 w 1"/>
                <a:gd name="T3" fmla="*/ 1 h 3"/>
                <a:gd name="T4" fmla="*/ 0 w 1"/>
                <a:gd name="T5" fmla="*/ 0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1 h 3"/>
                <a:gd name="T22" fmla="*/ 1 w 1"/>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3"/>
                <a:gd name="T38" fmla="*/ 1 w 1"/>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3">
                  <a:moveTo>
                    <a:pt x="1" y="1"/>
                  </a:moveTo>
                  <a:lnTo>
                    <a:pt x="1" y="1"/>
                  </a:lnTo>
                  <a:lnTo>
                    <a:pt x="0" y="0"/>
                  </a:lnTo>
                  <a:lnTo>
                    <a:pt x="0" y="2"/>
                  </a:lnTo>
                  <a:lnTo>
                    <a:pt x="0" y="3"/>
                  </a:lnTo>
                  <a:lnTo>
                    <a:pt x="1" y="3"/>
                  </a:lnTo>
                  <a:lnTo>
                    <a:pt x="1" y="2"/>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1" name="Freeform 5004"/>
            <p:cNvSpPr>
              <a:spLocks/>
            </p:cNvSpPr>
            <p:nvPr/>
          </p:nvSpPr>
          <p:spPr bwMode="auto">
            <a:xfrm>
              <a:off x="5487" y="1895"/>
              <a:ext cx="16" cy="7"/>
            </a:xfrm>
            <a:custGeom>
              <a:avLst/>
              <a:gdLst>
                <a:gd name="T0" fmla="*/ 2 w 20"/>
                <a:gd name="T1" fmla="*/ 0 h 9"/>
                <a:gd name="T2" fmla="*/ 2 w 20"/>
                <a:gd name="T3" fmla="*/ 0 h 9"/>
                <a:gd name="T4" fmla="*/ 2 w 20"/>
                <a:gd name="T5" fmla="*/ 0 h 9"/>
                <a:gd name="T6" fmla="*/ 2 w 20"/>
                <a:gd name="T7" fmla="*/ 1 h 9"/>
                <a:gd name="T8" fmla="*/ 2 w 20"/>
                <a:gd name="T9" fmla="*/ 2 h 9"/>
                <a:gd name="T10" fmla="*/ 2 w 20"/>
                <a:gd name="T11" fmla="*/ 2 h 9"/>
                <a:gd name="T12" fmla="*/ 2 w 20"/>
                <a:gd name="T13" fmla="*/ 2 h 9"/>
                <a:gd name="T14" fmla="*/ 2 w 20"/>
                <a:gd name="T15" fmla="*/ 2 h 9"/>
                <a:gd name="T16" fmla="*/ 2 w 20"/>
                <a:gd name="T17" fmla="*/ 2 h 9"/>
                <a:gd name="T18" fmla="*/ 2 w 20"/>
                <a:gd name="T19" fmla="*/ 2 h 9"/>
                <a:gd name="T20" fmla="*/ 2 w 20"/>
                <a:gd name="T21" fmla="*/ 2 h 9"/>
                <a:gd name="T22" fmla="*/ 2 w 20"/>
                <a:gd name="T23" fmla="*/ 2 h 9"/>
                <a:gd name="T24" fmla="*/ 2 w 20"/>
                <a:gd name="T25" fmla="*/ 2 h 9"/>
                <a:gd name="T26" fmla="*/ 2 w 20"/>
                <a:gd name="T27" fmla="*/ 2 h 9"/>
                <a:gd name="T28" fmla="*/ 0 w 20"/>
                <a:gd name="T29" fmla="*/ 2 h 9"/>
                <a:gd name="T30" fmla="*/ 1 w 20"/>
                <a:gd name="T31" fmla="*/ 2 h 9"/>
                <a:gd name="T32" fmla="*/ 2 w 20"/>
                <a:gd name="T33" fmla="*/ 2 h 9"/>
                <a:gd name="T34" fmla="*/ 2 w 20"/>
                <a:gd name="T35" fmla="*/ 2 h 9"/>
                <a:gd name="T36" fmla="*/ 2 w 20"/>
                <a:gd name="T37" fmla="*/ 2 h 9"/>
                <a:gd name="T38" fmla="*/ 2 w 20"/>
                <a:gd name="T39" fmla="*/ 2 h 9"/>
                <a:gd name="T40" fmla="*/ 2 w 20"/>
                <a:gd name="T41" fmla="*/ 2 h 9"/>
                <a:gd name="T42" fmla="*/ 2 w 20"/>
                <a:gd name="T43" fmla="*/ 2 h 9"/>
                <a:gd name="T44" fmla="*/ 2 w 20"/>
                <a:gd name="T45" fmla="*/ 2 h 9"/>
                <a:gd name="T46" fmla="*/ 2 w 20"/>
                <a:gd name="T47" fmla="*/ 2 h 9"/>
                <a:gd name="T48" fmla="*/ 2 w 20"/>
                <a:gd name="T49" fmla="*/ 2 h 9"/>
                <a:gd name="T50" fmla="*/ 2 w 20"/>
                <a:gd name="T51" fmla="*/ 2 h 9"/>
                <a:gd name="T52" fmla="*/ 2 w 20"/>
                <a:gd name="T53" fmla="*/ 2 h 9"/>
                <a:gd name="T54" fmla="*/ 2 w 20"/>
                <a:gd name="T55" fmla="*/ 2 h 9"/>
                <a:gd name="T56" fmla="*/ 2 w 20"/>
                <a:gd name="T57" fmla="*/ 2 h 9"/>
                <a:gd name="T58" fmla="*/ 2 w 20"/>
                <a:gd name="T59" fmla="*/ 2 h 9"/>
                <a:gd name="T60" fmla="*/ 2 w 20"/>
                <a:gd name="T61" fmla="*/ 2 h 9"/>
                <a:gd name="T62" fmla="*/ 2 w 20"/>
                <a:gd name="T63" fmla="*/ 2 h 9"/>
                <a:gd name="T64" fmla="*/ 2 w 20"/>
                <a:gd name="T65" fmla="*/ 2 h 9"/>
                <a:gd name="T66" fmla="*/ 2 w 20"/>
                <a:gd name="T67" fmla="*/ 1 h 9"/>
                <a:gd name="T68" fmla="*/ 2 w 20"/>
                <a:gd name="T69" fmla="*/ 0 h 9"/>
                <a:gd name="T70" fmla="*/ 2 w 20"/>
                <a:gd name="T71" fmla="*/ 0 h 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
                <a:gd name="T109" fmla="*/ 0 h 9"/>
                <a:gd name="T110" fmla="*/ 20 w 20"/>
                <a:gd name="T111" fmla="*/ 9 h 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 h="9">
                  <a:moveTo>
                    <a:pt x="18" y="0"/>
                  </a:moveTo>
                  <a:lnTo>
                    <a:pt x="18" y="0"/>
                  </a:lnTo>
                  <a:lnTo>
                    <a:pt x="17" y="1"/>
                  </a:lnTo>
                  <a:lnTo>
                    <a:pt x="17" y="4"/>
                  </a:lnTo>
                  <a:lnTo>
                    <a:pt x="14" y="6"/>
                  </a:lnTo>
                  <a:lnTo>
                    <a:pt x="10" y="7"/>
                  </a:lnTo>
                  <a:lnTo>
                    <a:pt x="6" y="8"/>
                  </a:lnTo>
                  <a:lnTo>
                    <a:pt x="3" y="8"/>
                  </a:lnTo>
                  <a:lnTo>
                    <a:pt x="2" y="9"/>
                  </a:lnTo>
                  <a:lnTo>
                    <a:pt x="0" y="9"/>
                  </a:lnTo>
                  <a:lnTo>
                    <a:pt x="1" y="9"/>
                  </a:lnTo>
                  <a:lnTo>
                    <a:pt x="5" y="9"/>
                  </a:lnTo>
                  <a:lnTo>
                    <a:pt x="8" y="9"/>
                  </a:lnTo>
                  <a:lnTo>
                    <a:pt x="11" y="8"/>
                  </a:lnTo>
                  <a:lnTo>
                    <a:pt x="17" y="7"/>
                  </a:lnTo>
                  <a:lnTo>
                    <a:pt x="18" y="7"/>
                  </a:lnTo>
                  <a:lnTo>
                    <a:pt x="18" y="6"/>
                  </a:lnTo>
                  <a:lnTo>
                    <a:pt x="17" y="5"/>
                  </a:lnTo>
                  <a:lnTo>
                    <a:pt x="18" y="5"/>
                  </a:lnTo>
                  <a:lnTo>
                    <a:pt x="19" y="5"/>
                  </a:lnTo>
                  <a:lnTo>
                    <a:pt x="20" y="4"/>
                  </a:lnTo>
                  <a:lnTo>
                    <a:pt x="20" y="3"/>
                  </a:lnTo>
                  <a:lnTo>
                    <a:pt x="20" y="1"/>
                  </a:lnTo>
                  <a:lnTo>
                    <a:pt x="18"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2" name="Freeform 5005"/>
            <p:cNvSpPr>
              <a:spLocks/>
            </p:cNvSpPr>
            <p:nvPr/>
          </p:nvSpPr>
          <p:spPr bwMode="auto">
            <a:xfrm>
              <a:off x="5504" y="1901"/>
              <a:ext cx="12" cy="1"/>
            </a:xfrm>
            <a:custGeom>
              <a:avLst/>
              <a:gdLst>
                <a:gd name="T0" fmla="*/ 2 w 15"/>
                <a:gd name="T1" fmla="*/ 0 h 3"/>
                <a:gd name="T2" fmla="*/ 2 w 15"/>
                <a:gd name="T3" fmla="*/ 0 h 3"/>
                <a:gd name="T4" fmla="*/ 2 w 15"/>
                <a:gd name="T5" fmla="*/ 0 h 3"/>
                <a:gd name="T6" fmla="*/ 2 w 15"/>
                <a:gd name="T7" fmla="*/ 0 h 3"/>
                <a:gd name="T8" fmla="*/ 2 w 15"/>
                <a:gd name="T9" fmla="*/ 0 h 3"/>
                <a:gd name="T10" fmla="*/ 2 w 15"/>
                <a:gd name="T11" fmla="*/ 0 h 3"/>
                <a:gd name="T12" fmla="*/ 2 w 15"/>
                <a:gd name="T13" fmla="*/ 0 h 3"/>
                <a:gd name="T14" fmla="*/ 2 w 15"/>
                <a:gd name="T15" fmla="*/ 0 h 3"/>
                <a:gd name="T16" fmla="*/ 2 w 15"/>
                <a:gd name="T17" fmla="*/ 0 h 3"/>
                <a:gd name="T18" fmla="*/ 1 w 15"/>
                <a:gd name="T19" fmla="*/ 0 h 3"/>
                <a:gd name="T20" fmla="*/ 1 w 15"/>
                <a:gd name="T21" fmla="*/ 0 h 3"/>
                <a:gd name="T22" fmla="*/ 0 w 15"/>
                <a:gd name="T23" fmla="*/ 0 h 3"/>
                <a:gd name="T24" fmla="*/ 0 w 15"/>
                <a:gd name="T25" fmla="*/ 0 h 3"/>
                <a:gd name="T26" fmla="*/ 2 w 15"/>
                <a:gd name="T27" fmla="*/ 0 h 3"/>
                <a:gd name="T28" fmla="*/ 2 w 15"/>
                <a:gd name="T29" fmla="*/ 0 h 3"/>
                <a:gd name="T30" fmla="*/ 2 w 15"/>
                <a:gd name="T31" fmla="*/ 0 h 3"/>
                <a:gd name="T32" fmla="*/ 2 w 15"/>
                <a:gd name="T33" fmla="*/ 0 h 3"/>
                <a:gd name="T34" fmla="*/ 2 w 15"/>
                <a:gd name="T35" fmla="*/ 0 h 3"/>
                <a:gd name="T36" fmla="*/ 2 w 15"/>
                <a:gd name="T37" fmla="*/ 0 h 3"/>
                <a:gd name="T38" fmla="*/ 2 w 15"/>
                <a:gd name="T39" fmla="*/ 0 h 3"/>
                <a:gd name="T40" fmla="*/ 2 w 15"/>
                <a:gd name="T41" fmla="*/ 0 h 3"/>
                <a:gd name="T42" fmla="*/ 2 w 15"/>
                <a:gd name="T43" fmla="*/ 0 h 3"/>
                <a:gd name="T44" fmla="*/ 2 w 15"/>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
                <a:gd name="T70" fmla="*/ 0 h 3"/>
                <a:gd name="T71" fmla="*/ 15 w 15"/>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 h="3">
                  <a:moveTo>
                    <a:pt x="11" y="1"/>
                  </a:moveTo>
                  <a:lnTo>
                    <a:pt x="11" y="1"/>
                  </a:lnTo>
                  <a:lnTo>
                    <a:pt x="9" y="1"/>
                  </a:lnTo>
                  <a:lnTo>
                    <a:pt x="7" y="1"/>
                  </a:lnTo>
                  <a:lnTo>
                    <a:pt x="5" y="0"/>
                  </a:lnTo>
                  <a:lnTo>
                    <a:pt x="4" y="1"/>
                  </a:lnTo>
                  <a:lnTo>
                    <a:pt x="3" y="1"/>
                  </a:lnTo>
                  <a:lnTo>
                    <a:pt x="1" y="1"/>
                  </a:lnTo>
                  <a:lnTo>
                    <a:pt x="0" y="1"/>
                  </a:lnTo>
                  <a:lnTo>
                    <a:pt x="0" y="2"/>
                  </a:lnTo>
                  <a:lnTo>
                    <a:pt x="2" y="2"/>
                  </a:lnTo>
                  <a:lnTo>
                    <a:pt x="7" y="3"/>
                  </a:lnTo>
                  <a:lnTo>
                    <a:pt x="11" y="2"/>
                  </a:lnTo>
                  <a:lnTo>
                    <a:pt x="15" y="2"/>
                  </a:lnTo>
                  <a:lnTo>
                    <a:pt x="14" y="1"/>
                  </a:lnTo>
                  <a:lnTo>
                    <a:pt x="1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3" name="Freeform 5006"/>
            <p:cNvSpPr>
              <a:spLocks/>
            </p:cNvSpPr>
            <p:nvPr/>
          </p:nvSpPr>
          <p:spPr bwMode="auto">
            <a:xfrm>
              <a:off x="5522" y="1896"/>
              <a:ext cx="3" cy="3"/>
            </a:xfrm>
            <a:custGeom>
              <a:avLst/>
              <a:gdLst>
                <a:gd name="T0" fmla="*/ 1 w 3"/>
                <a:gd name="T1" fmla="*/ 3 h 3"/>
                <a:gd name="T2" fmla="*/ 1 w 3"/>
                <a:gd name="T3" fmla="*/ 3 h 3"/>
                <a:gd name="T4" fmla="*/ 3 w 3"/>
                <a:gd name="T5" fmla="*/ 0 h 3"/>
                <a:gd name="T6" fmla="*/ 2 w 3"/>
                <a:gd name="T7" fmla="*/ 0 h 3"/>
                <a:gd name="T8" fmla="*/ 2 w 3"/>
                <a:gd name="T9" fmla="*/ 0 h 3"/>
                <a:gd name="T10" fmla="*/ 0 w 3"/>
                <a:gd name="T11" fmla="*/ 0 h 3"/>
                <a:gd name="T12" fmla="*/ 0 w 3"/>
                <a:gd name="T13" fmla="*/ 2 h 3"/>
                <a:gd name="T14" fmla="*/ 0 w 3"/>
                <a:gd name="T15" fmla="*/ 2 h 3"/>
                <a:gd name="T16" fmla="*/ 0 w 3"/>
                <a:gd name="T17" fmla="*/ 3 h 3"/>
                <a:gd name="T18" fmla="*/ 0 w 3"/>
                <a:gd name="T19" fmla="*/ 3 h 3"/>
                <a:gd name="T20" fmla="*/ 1 w 3"/>
                <a:gd name="T21" fmla="*/ 3 h 3"/>
                <a:gd name="T22" fmla="*/ 1 w 3"/>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3"/>
                  </a:moveTo>
                  <a:lnTo>
                    <a:pt x="1" y="3"/>
                  </a:lnTo>
                  <a:lnTo>
                    <a:pt x="3" y="0"/>
                  </a:lnTo>
                  <a:lnTo>
                    <a:pt x="2" y="0"/>
                  </a:lnTo>
                  <a:lnTo>
                    <a:pt x="0" y="0"/>
                  </a:lnTo>
                  <a:lnTo>
                    <a:pt x="0" y="2"/>
                  </a:lnTo>
                  <a:lnTo>
                    <a:pt x="0" y="3"/>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4" name="Freeform 5007"/>
            <p:cNvSpPr>
              <a:spLocks/>
            </p:cNvSpPr>
            <p:nvPr/>
          </p:nvSpPr>
          <p:spPr bwMode="auto">
            <a:xfrm>
              <a:off x="5545" y="1891"/>
              <a:ext cx="2" cy="2"/>
            </a:xfrm>
            <a:custGeom>
              <a:avLst/>
              <a:gdLst>
                <a:gd name="T0" fmla="*/ 0 w 2"/>
                <a:gd name="T1" fmla="*/ 2 h 2"/>
                <a:gd name="T2" fmla="*/ 0 w 2"/>
                <a:gd name="T3" fmla="*/ 2 h 2"/>
                <a:gd name="T4" fmla="*/ 1 w 2"/>
                <a:gd name="T5" fmla="*/ 2 h 2"/>
                <a:gd name="T6" fmla="*/ 2 w 2"/>
                <a:gd name="T7" fmla="*/ 1 h 2"/>
                <a:gd name="T8" fmla="*/ 2 w 2"/>
                <a:gd name="T9" fmla="*/ 1 h 2"/>
                <a:gd name="T10" fmla="*/ 2 w 2"/>
                <a:gd name="T11" fmla="*/ 0 h 2"/>
                <a:gd name="T12" fmla="*/ 1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1" y="2"/>
                  </a:lnTo>
                  <a:lnTo>
                    <a:pt x="2" y="1"/>
                  </a:lnTo>
                  <a:lnTo>
                    <a:pt x="2"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5" name="Freeform 5008"/>
            <p:cNvSpPr>
              <a:spLocks/>
            </p:cNvSpPr>
            <p:nvPr/>
          </p:nvSpPr>
          <p:spPr bwMode="auto">
            <a:xfrm>
              <a:off x="5554" y="1888"/>
              <a:ext cx="4" cy="2"/>
            </a:xfrm>
            <a:custGeom>
              <a:avLst/>
              <a:gdLst>
                <a:gd name="T0" fmla="*/ 2 w 5"/>
                <a:gd name="T1" fmla="*/ 0 h 2"/>
                <a:gd name="T2" fmla="*/ 2 w 5"/>
                <a:gd name="T3" fmla="*/ 0 h 2"/>
                <a:gd name="T4" fmla="*/ 0 w 5"/>
                <a:gd name="T5" fmla="*/ 0 h 2"/>
                <a:gd name="T6" fmla="*/ 0 w 5"/>
                <a:gd name="T7" fmla="*/ 1 h 2"/>
                <a:gd name="T8" fmla="*/ 1 w 5"/>
                <a:gd name="T9" fmla="*/ 1 h 2"/>
                <a:gd name="T10" fmla="*/ 1 w 5"/>
                <a:gd name="T11" fmla="*/ 1 h 2"/>
                <a:gd name="T12" fmla="*/ 2 w 5"/>
                <a:gd name="T13" fmla="*/ 2 h 2"/>
                <a:gd name="T14" fmla="*/ 2 w 5"/>
                <a:gd name="T15" fmla="*/ 2 h 2"/>
                <a:gd name="T16" fmla="*/ 2 w 5"/>
                <a:gd name="T17" fmla="*/ 2 h 2"/>
                <a:gd name="T18" fmla="*/ 2 w 5"/>
                <a:gd name="T19" fmla="*/ 2 h 2"/>
                <a:gd name="T20" fmla="*/ 2 w 5"/>
                <a:gd name="T21" fmla="*/ 0 h 2"/>
                <a:gd name="T22" fmla="*/ 2 w 5"/>
                <a:gd name="T23" fmla="*/ 0 h 2"/>
                <a:gd name="T24" fmla="*/ 2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3" y="0"/>
                  </a:moveTo>
                  <a:lnTo>
                    <a:pt x="3" y="0"/>
                  </a:lnTo>
                  <a:lnTo>
                    <a:pt x="0" y="0"/>
                  </a:lnTo>
                  <a:lnTo>
                    <a:pt x="0" y="1"/>
                  </a:lnTo>
                  <a:lnTo>
                    <a:pt x="1" y="1"/>
                  </a:lnTo>
                  <a:lnTo>
                    <a:pt x="2" y="2"/>
                  </a:lnTo>
                  <a:lnTo>
                    <a:pt x="4" y="2"/>
                  </a:lnTo>
                  <a:lnTo>
                    <a:pt x="5" y="2"/>
                  </a:lnTo>
                  <a:lnTo>
                    <a:pt x="5"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6" name="Freeform 5009"/>
            <p:cNvSpPr>
              <a:spLocks/>
            </p:cNvSpPr>
            <p:nvPr/>
          </p:nvSpPr>
          <p:spPr bwMode="auto">
            <a:xfrm>
              <a:off x="5567" y="1876"/>
              <a:ext cx="13" cy="12"/>
            </a:xfrm>
            <a:custGeom>
              <a:avLst/>
              <a:gdLst>
                <a:gd name="T0" fmla="*/ 2 w 16"/>
                <a:gd name="T1" fmla="*/ 0 h 15"/>
                <a:gd name="T2" fmla="*/ 2 w 16"/>
                <a:gd name="T3" fmla="*/ 0 h 15"/>
                <a:gd name="T4" fmla="*/ 2 w 16"/>
                <a:gd name="T5" fmla="*/ 2 h 15"/>
                <a:gd name="T6" fmla="*/ 2 w 16"/>
                <a:gd name="T7" fmla="*/ 2 h 15"/>
                <a:gd name="T8" fmla="*/ 2 w 16"/>
                <a:gd name="T9" fmla="*/ 2 h 15"/>
                <a:gd name="T10" fmla="*/ 2 w 16"/>
                <a:gd name="T11" fmla="*/ 2 h 15"/>
                <a:gd name="T12" fmla="*/ 2 w 16"/>
                <a:gd name="T13" fmla="*/ 2 h 15"/>
                <a:gd name="T14" fmla="*/ 2 w 16"/>
                <a:gd name="T15" fmla="*/ 2 h 15"/>
                <a:gd name="T16" fmla="*/ 2 w 16"/>
                <a:gd name="T17" fmla="*/ 2 h 15"/>
                <a:gd name="T18" fmla="*/ 2 w 16"/>
                <a:gd name="T19" fmla="*/ 2 h 15"/>
                <a:gd name="T20" fmla="*/ 2 w 16"/>
                <a:gd name="T21" fmla="*/ 2 h 15"/>
                <a:gd name="T22" fmla="*/ 2 w 16"/>
                <a:gd name="T23" fmla="*/ 2 h 15"/>
                <a:gd name="T24" fmla="*/ 2 w 16"/>
                <a:gd name="T25" fmla="*/ 2 h 15"/>
                <a:gd name="T26" fmla="*/ 2 w 16"/>
                <a:gd name="T27" fmla="*/ 2 h 15"/>
                <a:gd name="T28" fmla="*/ 2 w 16"/>
                <a:gd name="T29" fmla="*/ 2 h 15"/>
                <a:gd name="T30" fmla="*/ 2 w 16"/>
                <a:gd name="T31" fmla="*/ 2 h 15"/>
                <a:gd name="T32" fmla="*/ 2 w 16"/>
                <a:gd name="T33" fmla="*/ 2 h 15"/>
                <a:gd name="T34" fmla="*/ 2 w 16"/>
                <a:gd name="T35" fmla="*/ 2 h 15"/>
                <a:gd name="T36" fmla="*/ 2 w 16"/>
                <a:gd name="T37" fmla="*/ 2 h 15"/>
                <a:gd name="T38" fmla="*/ 1 w 16"/>
                <a:gd name="T39" fmla="*/ 2 h 15"/>
                <a:gd name="T40" fmla="*/ 0 w 16"/>
                <a:gd name="T41" fmla="*/ 2 h 15"/>
                <a:gd name="T42" fmla="*/ 1 w 16"/>
                <a:gd name="T43" fmla="*/ 2 h 15"/>
                <a:gd name="T44" fmla="*/ 2 w 16"/>
                <a:gd name="T45" fmla="*/ 2 h 15"/>
                <a:gd name="T46" fmla="*/ 2 w 16"/>
                <a:gd name="T47" fmla="*/ 2 h 15"/>
                <a:gd name="T48" fmla="*/ 2 w 16"/>
                <a:gd name="T49" fmla="*/ 2 h 15"/>
                <a:gd name="T50" fmla="*/ 2 w 16"/>
                <a:gd name="T51" fmla="*/ 2 h 15"/>
                <a:gd name="T52" fmla="*/ 2 w 16"/>
                <a:gd name="T53" fmla="*/ 2 h 15"/>
                <a:gd name="T54" fmla="*/ 2 w 16"/>
                <a:gd name="T55" fmla="*/ 0 h 15"/>
                <a:gd name="T56" fmla="*/ 2 w 16"/>
                <a:gd name="T57" fmla="*/ 0 h 15"/>
                <a:gd name="T58" fmla="*/ 2 w 16"/>
                <a:gd name="T59" fmla="*/ 0 h 15"/>
                <a:gd name="T60" fmla="*/ 2 w 16"/>
                <a:gd name="T61" fmla="*/ 0 h 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5"/>
                <a:gd name="T95" fmla="*/ 16 w 16"/>
                <a:gd name="T96" fmla="*/ 15 h 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5">
                  <a:moveTo>
                    <a:pt x="14" y="0"/>
                  </a:moveTo>
                  <a:lnTo>
                    <a:pt x="14" y="0"/>
                  </a:lnTo>
                  <a:lnTo>
                    <a:pt x="11" y="2"/>
                  </a:lnTo>
                  <a:lnTo>
                    <a:pt x="9" y="3"/>
                  </a:lnTo>
                  <a:lnTo>
                    <a:pt x="9" y="4"/>
                  </a:lnTo>
                  <a:lnTo>
                    <a:pt x="9" y="6"/>
                  </a:lnTo>
                  <a:lnTo>
                    <a:pt x="8" y="7"/>
                  </a:lnTo>
                  <a:lnTo>
                    <a:pt x="6" y="6"/>
                  </a:lnTo>
                  <a:lnTo>
                    <a:pt x="4" y="7"/>
                  </a:lnTo>
                  <a:lnTo>
                    <a:pt x="3" y="8"/>
                  </a:lnTo>
                  <a:lnTo>
                    <a:pt x="4" y="9"/>
                  </a:lnTo>
                  <a:lnTo>
                    <a:pt x="3" y="10"/>
                  </a:lnTo>
                  <a:lnTo>
                    <a:pt x="3" y="11"/>
                  </a:lnTo>
                  <a:lnTo>
                    <a:pt x="1" y="14"/>
                  </a:lnTo>
                  <a:lnTo>
                    <a:pt x="0" y="15"/>
                  </a:lnTo>
                  <a:lnTo>
                    <a:pt x="1" y="15"/>
                  </a:lnTo>
                  <a:lnTo>
                    <a:pt x="15" y="4"/>
                  </a:lnTo>
                  <a:lnTo>
                    <a:pt x="16" y="4"/>
                  </a:lnTo>
                  <a:lnTo>
                    <a:pt x="16" y="2"/>
                  </a:lnTo>
                  <a:lnTo>
                    <a:pt x="16" y="0"/>
                  </a:lnTo>
                  <a:lnTo>
                    <a:pt x="15" y="0"/>
                  </a:lnTo>
                  <a:lnTo>
                    <a:pt x="1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7" name="Freeform 5010"/>
            <p:cNvSpPr>
              <a:spLocks/>
            </p:cNvSpPr>
            <p:nvPr/>
          </p:nvSpPr>
          <p:spPr bwMode="auto">
            <a:xfrm>
              <a:off x="4974" y="2475"/>
              <a:ext cx="4" cy="5"/>
            </a:xfrm>
            <a:custGeom>
              <a:avLst/>
              <a:gdLst>
                <a:gd name="T0" fmla="*/ 2 w 5"/>
                <a:gd name="T1" fmla="*/ 1 h 6"/>
                <a:gd name="T2" fmla="*/ 2 w 5"/>
                <a:gd name="T3" fmla="*/ 1 h 6"/>
                <a:gd name="T4" fmla="*/ 2 w 5"/>
                <a:gd name="T5" fmla="*/ 0 h 6"/>
                <a:gd name="T6" fmla="*/ 2 w 5"/>
                <a:gd name="T7" fmla="*/ 0 h 6"/>
                <a:gd name="T8" fmla="*/ 0 w 5"/>
                <a:gd name="T9" fmla="*/ 2 h 6"/>
                <a:gd name="T10" fmla="*/ 0 w 5"/>
                <a:gd name="T11" fmla="*/ 2 h 6"/>
                <a:gd name="T12" fmla="*/ 0 w 5"/>
                <a:gd name="T13" fmla="*/ 3 h 6"/>
                <a:gd name="T14" fmla="*/ 0 w 5"/>
                <a:gd name="T15" fmla="*/ 3 h 6"/>
                <a:gd name="T16" fmla="*/ 0 w 5"/>
                <a:gd name="T17" fmla="*/ 3 h 6"/>
                <a:gd name="T18" fmla="*/ 0 w 5"/>
                <a:gd name="T19" fmla="*/ 3 h 6"/>
                <a:gd name="T20" fmla="*/ 2 w 5"/>
                <a:gd name="T21" fmla="*/ 3 h 6"/>
                <a:gd name="T22" fmla="*/ 2 w 5"/>
                <a:gd name="T23" fmla="*/ 1 h 6"/>
                <a:gd name="T24" fmla="*/ 2 w 5"/>
                <a:gd name="T25" fmla="*/ 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6"/>
                <a:gd name="T41" fmla="*/ 5 w 5"/>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6">
                  <a:moveTo>
                    <a:pt x="5" y="1"/>
                  </a:moveTo>
                  <a:lnTo>
                    <a:pt x="5" y="1"/>
                  </a:lnTo>
                  <a:lnTo>
                    <a:pt x="5" y="0"/>
                  </a:lnTo>
                  <a:lnTo>
                    <a:pt x="4" y="0"/>
                  </a:lnTo>
                  <a:lnTo>
                    <a:pt x="0" y="2"/>
                  </a:lnTo>
                  <a:lnTo>
                    <a:pt x="0" y="4"/>
                  </a:lnTo>
                  <a:lnTo>
                    <a:pt x="0" y="5"/>
                  </a:lnTo>
                  <a:lnTo>
                    <a:pt x="0" y="6"/>
                  </a:lnTo>
                  <a:lnTo>
                    <a:pt x="2" y="5"/>
                  </a:lnTo>
                  <a:lnTo>
                    <a:pt x="5"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8" name="Freeform 5011"/>
            <p:cNvSpPr>
              <a:spLocks/>
            </p:cNvSpPr>
            <p:nvPr/>
          </p:nvSpPr>
          <p:spPr bwMode="auto">
            <a:xfrm>
              <a:off x="1600" y="1459"/>
              <a:ext cx="234" cy="116"/>
            </a:xfrm>
            <a:custGeom>
              <a:avLst/>
              <a:gdLst>
                <a:gd name="T0" fmla="*/ 25 w 292"/>
                <a:gd name="T1" fmla="*/ 11 h 142"/>
                <a:gd name="T2" fmla="*/ 24 w 292"/>
                <a:gd name="T3" fmla="*/ 11 h 142"/>
                <a:gd name="T4" fmla="*/ 23 w 292"/>
                <a:gd name="T5" fmla="*/ 9 h 142"/>
                <a:gd name="T6" fmla="*/ 22 w 292"/>
                <a:gd name="T7" fmla="*/ 9 h 142"/>
                <a:gd name="T8" fmla="*/ 21 w 292"/>
                <a:gd name="T9" fmla="*/ 9 h 142"/>
                <a:gd name="T10" fmla="*/ 21 w 292"/>
                <a:gd name="T11" fmla="*/ 6 h 142"/>
                <a:gd name="T12" fmla="*/ 19 w 292"/>
                <a:gd name="T13" fmla="*/ 4 h 142"/>
                <a:gd name="T14" fmla="*/ 19 w 292"/>
                <a:gd name="T15" fmla="*/ 2 h 142"/>
                <a:gd name="T16" fmla="*/ 18 w 292"/>
                <a:gd name="T17" fmla="*/ 2 h 142"/>
                <a:gd name="T18" fmla="*/ 17 w 292"/>
                <a:gd name="T19" fmla="*/ 2 h 142"/>
                <a:gd name="T20" fmla="*/ 15 w 292"/>
                <a:gd name="T21" fmla="*/ 2 h 142"/>
                <a:gd name="T22" fmla="*/ 15 w 292"/>
                <a:gd name="T23" fmla="*/ 2 h 142"/>
                <a:gd name="T24" fmla="*/ 15 w 292"/>
                <a:gd name="T25" fmla="*/ 3 h 142"/>
                <a:gd name="T26" fmla="*/ 16 w 292"/>
                <a:gd name="T27" fmla="*/ 5 h 142"/>
                <a:gd name="T28" fmla="*/ 17 w 292"/>
                <a:gd name="T29" fmla="*/ 5 h 142"/>
                <a:gd name="T30" fmla="*/ 15 w 292"/>
                <a:gd name="T31" fmla="*/ 6 h 142"/>
                <a:gd name="T32" fmla="*/ 15 w 292"/>
                <a:gd name="T33" fmla="*/ 5 h 142"/>
                <a:gd name="T34" fmla="*/ 14 w 292"/>
                <a:gd name="T35" fmla="*/ 3 h 142"/>
                <a:gd name="T36" fmla="*/ 14 w 292"/>
                <a:gd name="T37" fmla="*/ 2 h 142"/>
                <a:gd name="T38" fmla="*/ 13 w 292"/>
                <a:gd name="T39" fmla="*/ 2 h 142"/>
                <a:gd name="T40" fmla="*/ 12 w 292"/>
                <a:gd name="T41" fmla="*/ 2 h 142"/>
                <a:gd name="T42" fmla="*/ 13 w 292"/>
                <a:gd name="T43" fmla="*/ 2 h 142"/>
                <a:gd name="T44" fmla="*/ 12 w 292"/>
                <a:gd name="T45" fmla="*/ 2 h 142"/>
                <a:gd name="T46" fmla="*/ 11 w 292"/>
                <a:gd name="T47" fmla="*/ 3 h 142"/>
                <a:gd name="T48" fmla="*/ 11 w 292"/>
                <a:gd name="T49" fmla="*/ 3 h 142"/>
                <a:gd name="T50" fmla="*/ 10 w 292"/>
                <a:gd name="T51" fmla="*/ 4 h 142"/>
                <a:gd name="T52" fmla="*/ 11 w 292"/>
                <a:gd name="T53" fmla="*/ 2 h 142"/>
                <a:gd name="T54" fmla="*/ 8 w 292"/>
                <a:gd name="T55" fmla="*/ 2 h 142"/>
                <a:gd name="T56" fmla="*/ 8 w 292"/>
                <a:gd name="T57" fmla="*/ 2 h 142"/>
                <a:gd name="T58" fmla="*/ 7 w 292"/>
                <a:gd name="T59" fmla="*/ 2 h 142"/>
                <a:gd name="T60" fmla="*/ 7 w 292"/>
                <a:gd name="T61" fmla="*/ 2 h 142"/>
                <a:gd name="T62" fmla="*/ 5 w 292"/>
                <a:gd name="T63" fmla="*/ 2 h 142"/>
                <a:gd name="T64" fmla="*/ 2 w 292"/>
                <a:gd name="T65" fmla="*/ 2 h 142"/>
                <a:gd name="T66" fmla="*/ 2 w 292"/>
                <a:gd name="T67" fmla="*/ 4 h 142"/>
                <a:gd name="T68" fmla="*/ 2 w 292"/>
                <a:gd name="T69" fmla="*/ 6 h 142"/>
                <a:gd name="T70" fmla="*/ 2 w 292"/>
                <a:gd name="T71" fmla="*/ 6 h 142"/>
                <a:gd name="T72" fmla="*/ 2 w 292"/>
                <a:gd name="T73" fmla="*/ 7 h 142"/>
                <a:gd name="T74" fmla="*/ 2 w 292"/>
                <a:gd name="T75" fmla="*/ 6 h 142"/>
                <a:gd name="T76" fmla="*/ 2 w 292"/>
                <a:gd name="T77" fmla="*/ 7 h 142"/>
                <a:gd name="T78" fmla="*/ 2 w 292"/>
                <a:gd name="T79" fmla="*/ 9 h 142"/>
                <a:gd name="T80" fmla="*/ 6 w 292"/>
                <a:gd name="T81" fmla="*/ 9 h 142"/>
                <a:gd name="T82" fmla="*/ 8 w 292"/>
                <a:gd name="T83" fmla="*/ 9 h 142"/>
                <a:gd name="T84" fmla="*/ 9 w 292"/>
                <a:gd name="T85" fmla="*/ 9 h 142"/>
                <a:gd name="T86" fmla="*/ 11 w 292"/>
                <a:gd name="T87" fmla="*/ 10 h 142"/>
                <a:gd name="T88" fmla="*/ 9 w 292"/>
                <a:gd name="T89" fmla="*/ 11 h 142"/>
                <a:gd name="T90" fmla="*/ 2 w 292"/>
                <a:gd name="T91" fmla="*/ 11 h 142"/>
                <a:gd name="T92" fmla="*/ 3 w 292"/>
                <a:gd name="T93" fmla="*/ 12 h 142"/>
                <a:gd name="T94" fmla="*/ 8 w 292"/>
                <a:gd name="T95" fmla="*/ 13 h 142"/>
                <a:gd name="T96" fmla="*/ 8 w 292"/>
                <a:gd name="T97" fmla="*/ 15 h 142"/>
                <a:gd name="T98" fmla="*/ 14 w 292"/>
                <a:gd name="T99" fmla="*/ 15 h 142"/>
                <a:gd name="T100" fmla="*/ 17 w 292"/>
                <a:gd name="T101" fmla="*/ 13 h 142"/>
                <a:gd name="T102" fmla="*/ 18 w 292"/>
                <a:gd name="T103" fmla="*/ 13 h 142"/>
                <a:gd name="T104" fmla="*/ 19 w 292"/>
                <a:gd name="T105" fmla="*/ 13 h 142"/>
                <a:gd name="T106" fmla="*/ 22 w 292"/>
                <a:gd name="T107" fmla="*/ 15 h 142"/>
                <a:gd name="T108" fmla="*/ 24 w 292"/>
                <a:gd name="T109" fmla="*/ 13 h 142"/>
                <a:gd name="T110" fmla="*/ 24 w 292"/>
                <a:gd name="T111" fmla="*/ 13 h 142"/>
                <a:gd name="T112" fmla="*/ 22 w 292"/>
                <a:gd name="T113" fmla="*/ 13 h 142"/>
                <a:gd name="T114" fmla="*/ 22 w 292"/>
                <a:gd name="T115" fmla="*/ 13 h 142"/>
                <a:gd name="T116" fmla="*/ 22 w 292"/>
                <a:gd name="T117" fmla="*/ 12 h 142"/>
                <a:gd name="T118" fmla="*/ 24 w 292"/>
                <a:gd name="T119" fmla="*/ 11 h 142"/>
                <a:gd name="T120" fmla="*/ 24 w 292"/>
                <a:gd name="T121" fmla="*/ 11 h 142"/>
                <a:gd name="T122" fmla="*/ 25 w 292"/>
                <a:gd name="T123" fmla="*/ 11 h 14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2"/>
                <a:gd name="T187" fmla="*/ 0 h 142"/>
                <a:gd name="T188" fmla="*/ 292 w 292"/>
                <a:gd name="T189" fmla="*/ 142 h 14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2" h="142">
                  <a:moveTo>
                    <a:pt x="289" y="109"/>
                  </a:moveTo>
                  <a:lnTo>
                    <a:pt x="289" y="109"/>
                  </a:lnTo>
                  <a:lnTo>
                    <a:pt x="291" y="109"/>
                  </a:lnTo>
                  <a:lnTo>
                    <a:pt x="292" y="108"/>
                  </a:lnTo>
                  <a:lnTo>
                    <a:pt x="292" y="105"/>
                  </a:lnTo>
                  <a:lnTo>
                    <a:pt x="290" y="98"/>
                  </a:lnTo>
                  <a:lnTo>
                    <a:pt x="290" y="96"/>
                  </a:lnTo>
                  <a:lnTo>
                    <a:pt x="289" y="95"/>
                  </a:lnTo>
                  <a:lnTo>
                    <a:pt x="288" y="95"/>
                  </a:lnTo>
                  <a:lnTo>
                    <a:pt x="287" y="96"/>
                  </a:lnTo>
                  <a:lnTo>
                    <a:pt x="286" y="96"/>
                  </a:lnTo>
                  <a:lnTo>
                    <a:pt x="285" y="95"/>
                  </a:lnTo>
                  <a:lnTo>
                    <a:pt x="284" y="96"/>
                  </a:lnTo>
                  <a:lnTo>
                    <a:pt x="281" y="96"/>
                  </a:lnTo>
                  <a:lnTo>
                    <a:pt x="280" y="96"/>
                  </a:lnTo>
                  <a:lnTo>
                    <a:pt x="280" y="93"/>
                  </a:lnTo>
                  <a:lnTo>
                    <a:pt x="279" y="92"/>
                  </a:lnTo>
                  <a:lnTo>
                    <a:pt x="278" y="92"/>
                  </a:lnTo>
                  <a:lnTo>
                    <a:pt x="277" y="92"/>
                  </a:lnTo>
                  <a:lnTo>
                    <a:pt x="276" y="93"/>
                  </a:lnTo>
                  <a:lnTo>
                    <a:pt x="274" y="92"/>
                  </a:lnTo>
                  <a:lnTo>
                    <a:pt x="273" y="91"/>
                  </a:lnTo>
                  <a:lnTo>
                    <a:pt x="270" y="90"/>
                  </a:lnTo>
                  <a:lnTo>
                    <a:pt x="263" y="86"/>
                  </a:lnTo>
                  <a:lnTo>
                    <a:pt x="262" y="85"/>
                  </a:lnTo>
                  <a:lnTo>
                    <a:pt x="261" y="84"/>
                  </a:lnTo>
                  <a:lnTo>
                    <a:pt x="259" y="82"/>
                  </a:lnTo>
                  <a:lnTo>
                    <a:pt x="258" y="81"/>
                  </a:lnTo>
                  <a:lnTo>
                    <a:pt x="256" y="81"/>
                  </a:lnTo>
                  <a:lnTo>
                    <a:pt x="256" y="83"/>
                  </a:lnTo>
                  <a:lnTo>
                    <a:pt x="258" y="85"/>
                  </a:lnTo>
                  <a:lnTo>
                    <a:pt x="259" y="86"/>
                  </a:lnTo>
                  <a:lnTo>
                    <a:pt x="256" y="84"/>
                  </a:lnTo>
                  <a:lnTo>
                    <a:pt x="253" y="83"/>
                  </a:lnTo>
                  <a:lnTo>
                    <a:pt x="251" y="83"/>
                  </a:lnTo>
                  <a:lnTo>
                    <a:pt x="249" y="82"/>
                  </a:lnTo>
                  <a:lnTo>
                    <a:pt x="247" y="81"/>
                  </a:lnTo>
                  <a:lnTo>
                    <a:pt x="245" y="79"/>
                  </a:lnTo>
                  <a:lnTo>
                    <a:pt x="243" y="79"/>
                  </a:lnTo>
                  <a:lnTo>
                    <a:pt x="242" y="78"/>
                  </a:lnTo>
                  <a:lnTo>
                    <a:pt x="242" y="77"/>
                  </a:lnTo>
                  <a:lnTo>
                    <a:pt x="239" y="73"/>
                  </a:lnTo>
                  <a:lnTo>
                    <a:pt x="237" y="71"/>
                  </a:lnTo>
                  <a:lnTo>
                    <a:pt x="234" y="70"/>
                  </a:lnTo>
                  <a:lnTo>
                    <a:pt x="233" y="68"/>
                  </a:lnTo>
                  <a:lnTo>
                    <a:pt x="234" y="66"/>
                  </a:lnTo>
                  <a:lnTo>
                    <a:pt x="236" y="63"/>
                  </a:lnTo>
                  <a:lnTo>
                    <a:pt x="237" y="59"/>
                  </a:lnTo>
                  <a:lnTo>
                    <a:pt x="237" y="56"/>
                  </a:lnTo>
                  <a:lnTo>
                    <a:pt x="234" y="51"/>
                  </a:lnTo>
                  <a:lnTo>
                    <a:pt x="231" y="47"/>
                  </a:lnTo>
                  <a:lnTo>
                    <a:pt x="230" y="45"/>
                  </a:lnTo>
                  <a:lnTo>
                    <a:pt x="229" y="42"/>
                  </a:lnTo>
                  <a:lnTo>
                    <a:pt x="226" y="39"/>
                  </a:lnTo>
                  <a:lnTo>
                    <a:pt x="226" y="37"/>
                  </a:lnTo>
                  <a:lnTo>
                    <a:pt x="225" y="33"/>
                  </a:lnTo>
                  <a:lnTo>
                    <a:pt x="223" y="29"/>
                  </a:lnTo>
                  <a:lnTo>
                    <a:pt x="222" y="24"/>
                  </a:lnTo>
                  <a:lnTo>
                    <a:pt x="221" y="22"/>
                  </a:lnTo>
                  <a:lnTo>
                    <a:pt x="219" y="19"/>
                  </a:lnTo>
                  <a:lnTo>
                    <a:pt x="218" y="18"/>
                  </a:lnTo>
                  <a:lnTo>
                    <a:pt x="220" y="18"/>
                  </a:lnTo>
                  <a:lnTo>
                    <a:pt x="219" y="16"/>
                  </a:lnTo>
                  <a:lnTo>
                    <a:pt x="217" y="14"/>
                  </a:lnTo>
                  <a:lnTo>
                    <a:pt x="217" y="13"/>
                  </a:lnTo>
                  <a:lnTo>
                    <a:pt x="216" y="13"/>
                  </a:lnTo>
                  <a:lnTo>
                    <a:pt x="214" y="11"/>
                  </a:lnTo>
                  <a:lnTo>
                    <a:pt x="212" y="10"/>
                  </a:lnTo>
                  <a:lnTo>
                    <a:pt x="211" y="10"/>
                  </a:lnTo>
                  <a:lnTo>
                    <a:pt x="209" y="10"/>
                  </a:lnTo>
                  <a:lnTo>
                    <a:pt x="207" y="9"/>
                  </a:lnTo>
                  <a:lnTo>
                    <a:pt x="205" y="8"/>
                  </a:lnTo>
                  <a:lnTo>
                    <a:pt x="203" y="5"/>
                  </a:lnTo>
                  <a:lnTo>
                    <a:pt x="201" y="4"/>
                  </a:lnTo>
                  <a:lnTo>
                    <a:pt x="198" y="3"/>
                  </a:lnTo>
                  <a:lnTo>
                    <a:pt x="197" y="2"/>
                  </a:lnTo>
                  <a:lnTo>
                    <a:pt x="195" y="2"/>
                  </a:lnTo>
                  <a:lnTo>
                    <a:pt x="193" y="2"/>
                  </a:lnTo>
                  <a:lnTo>
                    <a:pt x="193" y="4"/>
                  </a:lnTo>
                  <a:lnTo>
                    <a:pt x="193" y="5"/>
                  </a:lnTo>
                  <a:lnTo>
                    <a:pt x="192" y="5"/>
                  </a:lnTo>
                  <a:lnTo>
                    <a:pt x="189" y="3"/>
                  </a:lnTo>
                  <a:lnTo>
                    <a:pt x="184" y="2"/>
                  </a:lnTo>
                  <a:lnTo>
                    <a:pt x="181" y="1"/>
                  </a:lnTo>
                  <a:lnTo>
                    <a:pt x="179" y="1"/>
                  </a:lnTo>
                  <a:lnTo>
                    <a:pt x="177" y="2"/>
                  </a:lnTo>
                  <a:lnTo>
                    <a:pt x="176" y="3"/>
                  </a:lnTo>
                  <a:lnTo>
                    <a:pt x="177" y="3"/>
                  </a:lnTo>
                  <a:lnTo>
                    <a:pt x="180" y="5"/>
                  </a:lnTo>
                  <a:lnTo>
                    <a:pt x="179" y="5"/>
                  </a:lnTo>
                  <a:lnTo>
                    <a:pt x="177" y="5"/>
                  </a:lnTo>
                  <a:lnTo>
                    <a:pt x="175" y="5"/>
                  </a:lnTo>
                  <a:lnTo>
                    <a:pt x="174" y="7"/>
                  </a:lnTo>
                  <a:lnTo>
                    <a:pt x="174" y="8"/>
                  </a:lnTo>
                  <a:lnTo>
                    <a:pt x="175" y="9"/>
                  </a:lnTo>
                  <a:lnTo>
                    <a:pt x="175" y="10"/>
                  </a:lnTo>
                  <a:lnTo>
                    <a:pt x="175" y="11"/>
                  </a:lnTo>
                  <a:lnTo>
                    <a:pt x="176" y="11"/>
                  </a:lnTo>
                  <a:lnTo>
                    <a:pt x="176" y="14"/>
                  </a:lnTo>
                  <a:lnTo>
                    <a:pt x="177" y="18"/>
                  </a:lnTo>
                  <a:lnTo>
                    <a:pt x="178" y="22"/>
                  </a:lnTo>
                  <a:lnTo>
                    <a:pt x="179" y="25"/>
                  </a:lnTo>
                  <a:lnTo>
                    <a:pt x="179" y="27"/>
                  </a:lnTo>
                  <a:lnTo>
                    <a:pt x="180" y="28"/>
                  </a:lnTo>
                  <a:lnTo>
                    <a:pt x="181" y="30"/>
                  </a:lnTo>
                  <a:lnTo>
                    <a:pt x="182" y="32"/>
                  </a:lnTo>
                  <a:lnTo>
                    <a:pt x="181" y="32"/>
                  </a:lnTo>
                  <a:lnTo>
                    <a:pt x="181" y="33"/>
                  </a:lnTo>
                  <a:lnTo>
                    <a:pt x="181" y="35"/>
                  </a:lnTo>
                  <a:lnTo>
                    <a:pt x="181" y="37"/>
                  </a:lnTo>
                  <a:lnTo>
                    <a:pt x="182" y="37"/>
                  </a:lnTo>
                  <a:lnTo>
                    <a:pt x="183" y="38"/>
                  </a:lnTo>
                  <a:lnTo>
                    <a:pt x="183" y="40"/>
                  </a:lnTo>
                  <a:lnTo>
                    <a:pt x="184" y="42"/>
                  </a:lnTo>
                  <a:lnTo>
                    <a:pt x="187" y="42"/>
                  </a:lnTo>
                  <a:lnTo>
                    <a:pt x="188" y="43"/>
                  </a:lnTo>
                  <a:lnTo>
                    <a:pt x="189" y="44"/>
                  </a:lnTo>
                  <a:lnTo>
                    <a:pt x="190" y="45"/>
                  </a:lnTo>
                  <a:lnTo>
                    <a:pt x="188" y="45"/>
                  </a:lnTo>
                  <a:lnTo>
                    <a:pt x="187" y="45"/>
                  </a:lnTo>
                  <a:lnTo>
                    <a:pt x="189" y="47"/>
                  </a:lnTo>
                  <a:lnTo>
                    <a:pt x="190" y="47"/>
                  </a:lnTo>
                  <a:lnTo>
                    <a:pt x="189" y="47"/>
                  </a:lnTo>
                  <a:lnTo>
                    <a:pt x="186" y="49"/>
                  </a:lnTo>
                  <a:lnTo>
                    <a:pt x="183" y="50"/>
                  </a:lnTo>
                  <a:lnTo>
                    <a:pt x="183" y="51"/>
                  </a:lnTo>
                  <a:lnTo>
                    <a:pt x="182" y="51"/>
                  </a:lnTo>
                  <a:lnTo>
                    <a:pt x="181" y="51"/>
                  </a:lnTo>
                  <a:lnTo>
                    <a:pt x="180" y="51"/>
                  </a:lnTo>
                  <a:lnTo>
                    <a:pt x="181" y="53"/>
                  </a:lnTo>
                  <a:lnTo>
                    <a:pt x="179" y="52"/>
                  </a:lnTo>
                  <a:lnTo>
                    <a:pt x="178" y="51"/>
                  </a:lnTo>
                  <a:lnTo>
                    <a:pt x="177" y="50"/>
                  </a:lnTo>
                  <a:lnTo>
                    <a:pt x="176" y="50"/>
                  </a:lnTo>
                  <a:lnTo>
                    <a:pt x="176" y="47"/>
                  </a:lnTo>
                  <a:lnTo>
                    <a:pt x="176" y="44"/>
                  </a:lnTo>
                  <a:lnTo>
                    <a:pt x="175" y="42"/>
                  </a:lnTo>
                  <a:lnTo>
                    <a:pt x="174" y="43"/>
                  </a:lnTo>
                  <a:lnTo>
                    <a:pt x="173" y="42"/>
                  </a:lnTo>
                  <a:lnTo>
                    <a:pt x="172" y="40"/>
                  </a:lnTo>
                  <a:lnTo>
                    <a:pt x="172" y="39"/>
                  </a:lnTo>
                  <a:lnTo>
                    <a:pt x="172" y="37"/>
                  </a:lnTo>
                  <a:lnTo>
                    <a:pt x="170" y="37"/>
                  </a:lnTo>
                  <a:lnTo>
                    <a:pt x="169" y="37"/>
                  </a:lnTo>
                  <a:lnTo>
                    <a:pt x="169" y="33"/>
                  </a:lnTo>
                  <a:lnTo>
                    <a:pt x="168" y="28"/>
                  </a:lnTo>
                  <a:lnTo>
                    <a:pt x="168" y="26"/>
                  </a:lnTo>
                  <a:lnTo>
                    <a:pt x="167" y="25"/>
                  </a:lnTo>
                  <a:lnTo>
                    <a:pt x="166" y="24"/>
                  </a:lnTo>
                  <a:lnTo>
                    <a:pt x="165" y="24"/>
                  </a:lnTo>
                  <a:lnTo>
                    <a:pt x="164" y="24"/>
                  </a:lnTo>
                  <a:lnTo>
                    <a:pt x="163" y="24"/>
                  </a:lnTo>
                  <a:lnTo>
                    <a:pt x="162" y="22"/>
                  </a:lnTo>
                  <a:lnTo>
                    <a:pt x="162" y="21"/>
                  </a:lnTo>
                  <a:lnTo>
                    <a:pt x="161" y="21"/>
                  </a:lnTo>
                  <a:lnTo>
                    <a:pt x="160" y="19"/>
                  </a:lnTo>
                  <a:lnTo>
                    <a:pt x="159" y="18"/>
                  </a:lnTo>
                  <a:lnTo>
                    <a:pt x="156" y="18"/>
                  </a:lnTo>
                  <a:lnTo>
                    <a:pt x="151" y="15"/>
                  </a:lnTo>
                  <a:lnTo>
                    <a:pt x="152" y="14"/>
                  </a:lnTo>
                  <a:lnTo>
                    <a:pt x="152" y="13"/>
                  </a:lnTo>
                  <a:lnTo>
                    <a:pt x="151" y="13"/>
                  </a:lnTo>
                  <a:lnTo>
                    <a:pt x="149" y="13"/>
                  </a:lnTo>
                  <a:lnTo>
                    <a:pt x="149" y="14"/>
                  </a:lnTo>
                  <a:lnTo>
                    <a:pt x="148" y="13"/>
                  </a:lnTo>
                  <a:lnTo>
                    <a:pt x="146" y="12"/>
                  </a:lnTo>
                  <a:lnTo>
                    <a:pt x="142" y="12"/>
                  </a:lnTo>
                  <a:lnTo>
                    <a:pt x="136" y="12"/>
                  </a:lnTo>
                  <a:lnTo>
                    <a:pt x="135" y="13"/>
                  </a:lnTo>
                  <a:lnTo>
                    <a:pt x="135" y="14"/>
                  </a:lnTo>
                  <a:lnTo>
                    <a:pt x="137" y="16"/>
                  </a:lnTo>
                  <a:lnTo>
                    <a:pt x="139" y="16"/>
                  </a:lnTo>
                  <a:lnTo>
                    <a:pt x="140" y="17"/>
                  </a:lnTo>
                  <a:lnTo>
                    <a:pt x="141" y="18"/>
                  </a:lnTo>
                  <a:lnTo>
                    <a:pt x="142" y="19"/>
                  </a:lnTo>
                  <a:lnTo>
                    <a:pt x="148" y="19"/>
                  </a:lnTo>
                  <a:lnTo>
                    <a:pt x="149" y="19"/>
                  </a:lnTo>
                  <a:lnTo>
                    <a:pt x="149" y="21"/>
                  </a:lnTo>
                  <a:lnTo>
                    <a:pt x="148" y="21"/>
                  </a:lnTo>
                  <a:lnTo>
                    <a:pt x="144" y="21"/>
                  </a:lnTo>
                  <a:lnTo>
                    <a:pt x="142" y="22"/>
                  </a:lnTo>
                  <a:lnTo>
                    <a:pt x="144" y="22"/>
                  </a:lnTo>
                  <a:lnTo>
                    <a:pt x="145" y="22"/>
                  </a:lnTo>
                  <a:lnTo>
                    <a:pt x="147" y="24"/>
                  </a:lnTo>
                  <a:lnTo>
                    <a:pt x="150" y="25"/>
                  </a:lnTo>
                  <a:lnTo>
                    <a:pt x="150" y="26"/>
                  </a:lnTo>
                  <a:lnTo>
                    <a:pt x="149" y="26"/>
                  </a:lnTo>
                  <a:lnTo>
                    <a:pt x="146" y="26"/>
                  </a:lnTo>
                  <a:lnTo>
                    <a:pt x="148" y="27"/>
                  </a:lnTo>
                  <a:lnTo>
                    <a:pt x="149" y="28"/>
                  </a:lnTo>
                  <a:lnTo>
                    <a:pt x="148" y="28"/>
                  </a:lnTo>
                  <a:lnTo>
                    <a:pt x="135" y="25"/>
                  </a:lnTo>
                  <a:lnTo>
                    <a:pt x="134" y="25"/>
                  </a:lnTo>
                  <a:lnTo>
                    <a:pt x="132" y="26"/>
                  </a:lnTo>
                  <a:lnTo>
                    <a:pt x="131" y="27"/>
                  </a:lnTo>
                  <a:lnTo>
                    <a:pt x="131" y="28"/>
                  </a:lnTo>
                  <a:lnTo>
                    <a:pt x="130" y="29"/>
                  </a:lnTo>
                  <a:lnTo>
                    <a:pt x="128" y="29"/>
                  </a:lnTo>
                  <a:lnTo>
                    <a:pt x="128" y="31"/>
                  </a:lnTo>
                  <a:lnTo>
                    <a:pt x="128" y="32"/>
                  </a:lnTo>
                  <a:lnTo>
                    <a:pt x="126" y="31"/>
                  </a:lnTo>
                  <a:lnTo>
                    <a:pt x="125" y="30"/>
                  </a:lnTo>
                  <a:lnTo>
                    <a:pt x="125" y="29"/>
                  </a:lnTo>
                  <a:lnTo>
                    <a:pt x="125" y="28"/>
                  </a:lnTo>
                  <a:lnTo>
                    <a:pt x="124" y="28"/>
                  </a:lnTo>
                  <a:lnTo>
                    <a:pt x="122" y="29"/>
                  </a:lnTo>
                  <a:lnTo>
                    <a:pt x="121" y="30"/>
                  </a:lnTo>
                  <a:lnTo>
                    <a:pt x="121" y="31"/>
                  </a:lnTo>
                  <a:lnTo>
                    <a:pt x="121" y="32"/>
                  </a:lnTo>
                  <a:lnTo>
                    <a:pt x="120" y="35"/>
                  </a:lnTo>
                  <a:lnTo>
                    <a:pt x="118" y="35"/>
                  </a:lnTo>
                  <a:lnTo>
                    <a:pt x="118" y="33"/>
                  </a:lnTo>
                  <a:lnTo>
                    <a:pt x="119" y="33"/>
                  </a:lnTo>
                  <a:lnTo>
                    <a:pt x="117" y="32"/>
                  </a:lnTo>
                  <a:lnTo>
                    <a:pt x="117" y="31"/>
                  </a:lnTo>
                  <a:lnTo>
                    <a:pt x="117" y="30"/>
                  </a:lnTo>
                  <a:lnTo>
                    <a:pt x="118" y="30"/>
                  </a:lnTo>
                  <a:lnTo>
                    <a:pt x="120" y="28"/>
                  </a:lnTo>
                  <a:lnTo>
                    <a:pt x="123" y="27"/>
                  </a:lnTo>
                  <a:lnTo>
                    <a:pt x="123" y="26"/>
                  </a:lnTo>
                  <a:lnTo>
                    <a:pt x="124" y="25"/>
                  </a:lnTo>
                  <a:lnTo>
                    <a:pt x="125" y="25"/>
                  </a:lnTo>
                  <a:lnTo>
                    <a:pt x="125" y="24"/>
                  </a:lnTo>
                  <a:lnTo>
                    <a:pt x="124" y="24"/>
                  </a:lnTo>
                  <a:lnTo>
                    <a:pt x="100" y="12"/>
                  </a:lnTo>
                  <a:lnTo>
                    <a:pt x="97" y="11"/>
                  </a:lnTo>
                  <a:lnTo>
                    <a:pt x="95" y="12"/>
                  </a:lnTo>
                  <a:lnTo>
                    <a:pt x="92" y="14"/>
                  </a:lnTo>
                  <a:lnTo>
                    <a:pt x="90" y="17"/>
                  </a:lnTo>
                  <a:lnTo>
                    <a:pt x="89" y="18"/>
                  </a:lnTo>
                  <a:lnTo>
                    <a:pt x="91" y="19"/>
                  </a:lnTo>
                  <a:lnTo>
                    <a:pt x="92" y="19"/>
                  </a:lnTo>
                  <a:lnTo>
                    <a:pt x="90" y="22"/>
                  </a:lnTo>
                  <a:lnTo>
                    <a:pt x="87" y="23"/>
                  </a:lnTo>
                  <a:lnTo>
                    <a:pt x="87" y="22"/>
                  </a:lnTo>
                  <a:lnTo>
                    <a:pt x="89" y="21"/>
                  </a:lnTo>
                  <a:lnTo>
                    <a:pt x="86" y="22"/>
                  </a:lnTo>
                  <a:lnTo>
                    <a:pt x="81" y="23"/>
                  </a:lnTo>
                  <a:lnTo>
                    <a:pt x="78" y="24"/>
                  </a:lnTo>
                  <a:lnTo>
                    <a:pt x="73" y="24"/>
                  </a:lnTo>
                  <a:lnTo>
                    <a:pt x="72" y="24"/>
                  </a:lnTo>
                  <a:lnTo>
                    <a:pt x="73" y="23"/>
                  </a:lnTo>
                  <a:lnTo>
                    <a:pt x="76" y="22"/>
                  </a:lnTo>
                  <a:lnTo>
                    <a:pt x="77" y="22"/>
                  </a:lnTo>
                  <a:lnTo>
                    <a:pt x="77" y="21"/>
                  </a:lnTo>
                  <a:lnTo>
                    <a:pt x="77" y="19"/>
                  </a:lnTo>
                  <a:lnTo>
                    <a:pt x="78" y="18"/>
                  </a:lnTo>
                  <a:lnTo>
                    <a:pt x="81" y="17"/>
                  </a:lnTo>
                  <a:lnTo>
                    <a:pt x="82" y="17"/>
                  </a:lnTo>
                  <a:lnTo>
                    <a:pt x="82" y="16"/>
                  </a:lnTo>
                  <a:lnTo>
                    <a:pt x="81" y="15"/>
                  </a:lnTo>
                  <a:lnTo>
                    <a:pt x="81" y="13"/>
                  </a:lnTo>
                  <a:lnTo>
                    <a:pt x="82" y="11"/>
                  </a:lnTo>
                  <a:lnTo>
                    <a:pt x="82" y="9"/>
                  </a:lnTo>
                  <a:lnTo>
                    <a:pt x="83" y="8"/>
                  </a:lnTo>
                  <a:lnTo>
                    <a:pt x="82" y="7"/>
                  </a:lnTo>
                  <a:lnTo>
                    <a:pt x="77" y="2"/>
                  </a:lnTo>
                  <a:lnTo>
                    <a:pt x="72" y="0"/>
                  </a:lnTo>
                  <a:lnTo>
                    <a:pt x="70" y="0"/>
                  </a:lnTo>
                  <a:lnTo>
                    <a:pt x="68" y="1"/>
                  </a:lnTo>
                  <a:lnTo>
                    <a:pt x="56" y="5"/>
                  </a:lnTo>
                  <a:lnTo>
                    <a:pt x="41" y="10"/>
                  </a:lnTo>
                  <a:lnTo>
                    <a:pt x="33" y="13"/>
                  </a:lnTo>
                  <a:lnTo>
                    <a:pt x="29" y="14"/>
                  </a:lnTo>
                  <a:lnTo>
                    <a:pt x="26" y="16"/>
                  </a:lnTo>
                  <a:lnTo>
                    <a:pt x="23" y="18"/>
                  </a:lnTo>
                  <a:lnTo>
                    <a:pt x="20" y="21"/>
                  </a:lnTo>
                  <a:lnTo>
                    <a:pt x="16" y="22"/>
                  </a:lnTo>
                  <a:lnTo>
                    <a:pt x="14" y="24"/>
                  </a:lnTo>
                  <a:lnTo>
                    <a:pt x="11" y="25"/>
                  </a:lnTo>
                  <a:lnTo>
                    <a:pt x="9" y="28"/>
                  </a:lnTo>
                  <a:lnTo>
                    <a:pt x="9" y="30"/>
                  </a:lnTo>
                  <a:lnTo>
                    <a:pt x="10" y="30"/>
                  </a:lnTo>
                  <a:lnTo>
                    <a:pt x="15" y="31"/>
                  </a:lnTo>
                  <a:lnTo>
                    <a:pt x="15" y="32"/>
                  </a:lnTo>
                  <a:lnTo>
                    <a:pt x="14" y="33"/>
                  </a:lnTo>
                  <a:lnTo>
                    <a:pt x="9" y="36"/>
                  </a:lnTo>
                  <a:lnTo>
                    <a:pt x="8" y="37"/>
                  </a:lnTo>
                  <a:lnTo>
                    <a:pt x="7" y="39"/>
                  </a:lnTo>
                  <a:lnTo>
                    <a:pt x="6" y="40"/>
                  </a:lnTo>
                  <a:lnTo>
                    <a:pt x="3" y="42"/>
                  </a:lnTo>
                  <a:lnTo>
                    <a:pt x="0" y="45"/>
                  </a:lnTo>
                  <a:lnTo>
                    <a:pt x="0" y="50"/>
                  </a:lnTo>
                  <a:lnTo>
                    <a:pt x="0" y="52"/>
                  </a:lnTo>
                  <a:lnTo>
                    <a:pt x="1" y="53"/>
                  </a:lnTo>
                  <a:lnTo>
                    <a:pt x="3" y="52"/>
                  </a:lnTo>
                  <a:lnTo>
                    <a:pt x="6" y="52"/>
                  </a:lnTo>
                  <a:lnTo>
                    <a:pt x="9" y="52"/>
                  </a:lnTo>
                  <a:lnTo>
                    <a:pt x="11" y="53"/>
                  </a:lnTo>
                  <a:lnTo>
                    <a:pt x="11" y="54"/>
                  </a:lnTo>
                  <a:lnTo>
                    <a:pt x="12" y="54"/>
                  </a:lnTo>
                  <a:lnTo>
                    <a:pt x="14" y="53"/>
                  </a:lnTo>
                  <a:lnTo>
                    <a:pt x="19" y="52"/>
                  </a:lnTo>
                  <a:lnTo>
                    <a:pt x="20" y="51"/>
                  </a:lnTo>
                  <a:lnTo>
                    <a:pt x="20" y="52"/>
                  </a:lnTo>
                  <a:lnTo>
                    <a:pt x="16" y="55"/>
                  </a:lnTo>
                  <a:lnTo>
                    <a:pt x="14" y="56"/>
                  </a:lnTo>
                  <a:lnTo>
                    <a:pt x="13" y="58"/>
                  </a:lnTo>
                  <a:lnTo>
                    <a:pt x="13" y="59"/>
                  </a:lnTo>
                  <a:lnTo>
                    <a:pt x="15" y="60"/>
                  </a:lnTo>
                  <a:lnTo>
                    <a:pt x="19" y="60"/>
                  </a:lnTo>
                  <a:lnTo>
                    <a:pt x="24" y="60"/>
                  </a:lnTo>
                  <a:lnTo>
                    <a:pt x="25" y="60"/>
                  </a:lnTo>
                  <a:lnTo>
                    <a:pt x="26" y="60"/>
                  </a:lnTo>
                  <a:lnTo>
                    <a:pt x="26" y="59"/>
                  </a:lnTo>
                  <a:lnTo>
                    <a:pt x="25" y="57"/>
                  </a:lnTo>
                  <a:lnTo>
                    <a:pt x="26" y="57"/>
                  </a:lnTo>
                  <a:lnTo>
                    <a:pt x="27" y="57"/>
                  </a:lnTo>
                  <a:lnTo>
                    <a:pt x="27" y="58"/>
                  </a:lnTo>
                  <a:lnTo>
                    <a:pt x="27" y="59"/>
                  </a:lnTo>
                  <a:lnTo>
                    <a:pt x="29" y="59"/>
                  </a:lnTo>
                  <a:lnTo>
                    <a:pt x="33" y="58"/>
                  </a:lnTo>
                  <a:lnTo>
                    <a:pt x="43" y="57"/>
                  </a:lnTo>
                  <a:lnTo>
                    <a:pt x="50" y="56"/>
                  </a:lnTo>
                  <a:lnTo>
                    <a:pt x="51" y="56"/>
                  </a:lnTo>
                  <a:lnTo>
                    <a:pt x="49" y="57"/>
                  </a:lnTo>
                  <a:lnTo>
                    <a:pt x="13" y="71"/>
                  </a:lnTo>
                  <a:lnTo>
                    <a:pt x="12" y="72"/>
                  </a:lnTo>
                  <a:lnTo>
                    <a:pt x="11" y="73"/>
                  </a:lnTo>
                  <a:lnTo>
                    <a:pt x="13" y="75"/>
                  </a:lnTo>
                  <a:lnTo>
                    <a:pt x="20" y="79"/>
                  </a:lnTo>
                  <a:lnTo>
                    <a:pt x="22" y="79"/>
                  </a:lnTo>
                  <a:lnTo>
                    <a:pt x="23" y="81"/>
                  </a:lnTo>
                  <a:lnTo>
                    <a:pt x="24" y="83"/>
                  </a:lnTo>
                  <a:lnTo>
                    <a:pt x="25" y="82"/>
                  </a:lnTo>
                  <a:lnTo>
                    <a:pt x="27" y="82"/>
                  </a:lnTo>
                  <a:lnTo>
                    <a:pt x="29" y="82"/>
                  </a:lnTo>
                  <a:lnTo>
                    <a:pt x="35" y="83"/>
                  </a:lnTo>
                  <a:lnTo>
                    <a:pt x="40" y="82"/>
                  </a:lnTo>
                  <a:lnTo>
                    <a:pt x="43" y="82"/>
                  </a:lnTo>
                  <a:lnTo>
                    <a:pt x="47" y="82"/>
                  </a:lnTo>
                  <a:lnTo>
                    <a:pt x="49" y="83"/>
                  </a:lnTo>
                  <a:lnTo>
                    <a:pt x="51" y="83"/>
                  </a:lnTo>
                  <a:lnTo>
                    <a:pt x="54" y="83"/>
                  </a:lnTo>
                  <a:lnTo>
                    <a:pt x="62" y="83"/>
                  </a:lnTo>
                  <a:lnTo>
                    <a:pt x="67" y="82"/>
                  </a:lnTo>
                  <a:lnTo>
                    <a:pt x="71" y="82"/>
                  </a:lnTo>
                  <a:lnTo>
                    <a:pt x="75" y="81"/>
                  </a:lnTo>
                  <a:lnTo>
                    <a:pt x="77" y="81"/>
                  </a:lnTo>
                  <a:lnTo>
                    <a:pt x="79" y="81"/>
                  </a:lnTo>
                  <a:lnTo>
                    <a:pt x="81" y="80"/>
                  </a:lnTo>
                  <a:lnTo>
                    <a:pt x="83" y="80"/>
                  </a:lnTo>
                  <a:lnTo>
                    <a:pt x="86" y="81"/>
                  </a:lnTo>
                  <a:lnTo>
                    <a:pt x="89" y="81"/>
                  </a:lnTo>
                  <a:lnTo>
                    <a:pt x="90" y="81"/>
                  </a:lnTo>
                  <a:lnTo>
                    <a:pt x="92" y="81"/>
                  </a:lnTo>
                  <a:lnTo>
                    <a:pt x="95" y="82"/>
                  </a:lnTo>
                  <a:lnTo>
                    <a:pt x="99" y="84"/>
                  </a:lnTo>
                  <a:lnTo>
                    <a:pt x="100" y="84"/>
                  </a:lnTo>
                  <a:lnTo>
                    <a:pt x="103" y="84"/>
                  </a:lnTo>
                  <a:lnTo>
                    <a:pt x="104" y="85"/>
                  </a:lnTo>
                  <a:lnTo>
                    <a:pt x="106" y="85"/>
                  </a:lnTo>
                  <a:lnTo>
                    <a:pt x="108" y="85"/>
                  </a:lnTo>
                  <a:lnTo>
                    <a:pt x="109" y="85"/>
                  </a:lnTo>
                  <a:lnTo>
                    <a:pt x="111" y="86"/>
                  </a:lnTo>
                  <a:lnTo>
                    <a:pt x="113" y="87"/>
                  </a:lnTo>
                  <a:lnTo>
                    <a:pt x="115" y="90"/>
                  </a:lnTo>
                  <a:lnTo>
                    <a:pt x="119" y="90"/>
                  </a:lnTo>
                  <a:lnTo>
                    <a:pt x="120" y="90"/>
                  </a:lnTo>
                  <a:lnTo>
                    <a:pt x="121" y="91"/>
                  </a:lnTo>
                  <a:lnTo>
                    <a:pt x="122" y="92"/>
                  </a:lnTo>
                  <a:lnTo>
                    <a:pt x="122" y="93"/>
                  </a:lnTo>
                  <a:lnTo>
                    <a:pt x="120" y="93"/>
                  </a:lnTo>
                  <a:lnTo>
                    <a:pt x="115" y="92"/>
                  </a:lnTo>
                  <a:lnTo>
                    <a:pt x="112" y="93"/>
                  </a:lnTo>
                  <a:lnTo>
                    <a:pt x="110" y="93"/>
                  </a:lnTo>
                  <a:lnTo>
                    <a:pt x="108" y="94"/>
                  </a:lnTo>
                  <a:lnTo>
                    <a:pt x="107" y="94"/>
                  </a:lnTo>
                  <a:lnTo>
                    <a:pt x="105" y="94"/>
                  </a:lnTo>
                  <a:lnTo>
                    <a:pt x="100" y="94"/>
                  </a:lnTo>
                  <a:lnTo>
                    <a:pt x="96" y="93"/>
                  </a:lnTo>
                  <a:lnTo>
                    <a:pt x="90" y="92"/>
                  </a:lnTo>
                  <a:lnTo>
                    <a:pt x="81" y="92"/>
                  </a:lnTo>
                  <a:lnTo>
                    <a:pt x="71" y="92"/>
                  </a:lnTo>
                  <a:lnTo>
                    <a:pt x="61" y="93"/>
                  </a:lnTo>
                  <a:lnTo>
                    <a:pt x="52" y="94"/>
                  </a:lnTo>
                  <a:lnTo>
                    <a:pt x="42" y="96"/>
                  </a:lnTo>
                  <a:lnTo>
                    <a:pt x="29" y="99"/>
                  </a:lnTo>
                  <a:lnTo>
                    <a:pt x="28" y="100"/>
                  </a:lnTo>
                  <a:lnTo>
                    <a:pt x="28" y="102"/>
                  </a:lnTo>
                  <a:lnTo>
                    <a:pt x="30" y="107"/>
                  </a:lnTo>
                  <a:lnTo>
                    <a:pt x="31" y="108"/>
                  </a:lnTo>
                  <a:lnTo>
                    <a:pt x="34" y="109"/>
                  </a:lnTo>
                  <a:lnTo>
                    <a:pt x="36" y="110"/>
                  </a:lnTo>
                  <a:lnTo>
                    <a:pt x="36" y="111"/>
                  </a:lnTo>
                  <a:lnTo>
                    <a:pt x="37" y="112"/>
                  </a:lnTo>
                  <a:lnTo>
                    <a:pt x="40" y="114"/>
                  </a:lnTo>
                  <a:lnTo>
                    <a:pt x="47" y="119"/>
                  </a:lnTo>
                  <a:lnTo>
                    <a:pt x="52" y="120"/>
                  </a:lnTo>
                  <a:lnTo>
                    <a:pt x="57" y="121"/>
                  </a:lnTo>
                  <a:lnTo>
                    <a:pt x="67" y="121"/>
                  </a:lnTo>
                  <a:lnTo>
                    <a:pt x="86" y="123"/>
                  </a:lnTo>
                  <a:lnTo>
                    <a:pt x="90" y="123"/>
                  </a:lnTo>
                  <a:lnTo>
                    <a:pt x="90" y="124"/>
                  </a:lnTo>
                  <a:lnTo>
                    <a:pt x="89" y="123"/>
                  </a:lnTo>
                  <a:lnTo>
                    <a:pt x="87" y="124"/>
                  </a:lnTo>
                  <a:lnTo>
                    <a:pt x="87" y="125"/>
                  </a:lnTo>
                  <a:lnTo>
                    <a:pt x="89" y="126"/>
                  </a:lnTo>
                  <a:lnTo>
                    <a:pt x="90" y="127"/>
                  </a:lnTo>
                  <a:lnTo>
                    <a:pt x="89" y="128"/>
                  </a:lnTo>
                  <a:lnTo>
                    <a:pt x="89" y="130"/>
                  </a:lnTo>
                  <a:lnTo>
                    <a:pt x="89" y="134"/>
                  </a:lnTo>
                  <a:lnTo>
                    <a:pt x="90" y="136"/>
                  </a:lnTo>
                  <a:lnTo>
                    <a:pt x="95" y="141"/>
                  </a:lnTo>
                  <a:lnTo>
                    <a:pt x="97" y="142"/>
                  </a:lnTo>
                  <a:lnTo>
                    <a:pt x="100" y="142"/>
                  </a:lnTo>
                  <a:lnTo>
                    <a:pt x="106" y="141"/>
                  </a:lnTo>
                  <a:lnTo>
                    <a:pt x="122" y="140"/>
                  </a:lnTo>
                  <a:lnTo>
                    <a:pt x="142" y="139"/>
                  </a:lnTo>
                  <a:lnTo>
                    <a:pt x="159" y="137"/>
                  </a:lnTo>
                  <a:lnTo>
                    <a:pt x="162" y="136"/>
                  </a:lnTo>
                  <a:lnTo>
                    <a:pt x="165" y="134"/>
                  </a:lnTo>
                  <a:lnTo>
                    <a:pt x="169" y="130"/>
                  </a:lnTo>
                  <a:lnTo>
                    <a:pt x="173" y="129"/>
                  </a:lnTo>
                  <a:lnTo>
                    <a:pt x="177" y="129"/>
                  </a:lnTo>
                  <a:lnTo>
                    <a:pt x="186" y="128"/>
                  </a:lnTo>
                  <a:lnTo>
                    <a:pt x="189" y="127"/>
                  </a:lnTo>
                  <a:lnTo>
                    <a:pt x="191" y="126"/>
                  </a:lnTo>
                  <a:lnTo>
                    <a:pt x="194" y="123"/>
                  </a:lnTo>
                  <a:lnTo>
                    <a:pt x="195" y="122"/>
                  </a:lnTo>
                  <a:lnTo>
                    <a:pt x="195" y="120"/>
                  </a:lnTo>
                  <a:lnTo>
                    <a:pt x="196" y="118"/>
                  </a:lnTo>
                  <a:lnTo>
                    <a:pt x="197" y="116"/>
                  </a:lnTo>
                  <a:lnTo>
                    <a:pt x="200" y="115"/>
                  </a:lnTo>
                  <a:lnTo>
                    <a:pt x="202" y="114"/>
                  </a:lnTo>
                  <a:lnTo>
                    <a:pt x="204" y="115"/>
                  </a:lnTo>
                  <a:lnTo>
                    <a:pt x="205" y="118"/>
                  </a:lnTo>
                  <a:lnTo>
                    <a:pt x="205" y="120"/>
                  </a:lnTo>
                  <a:lnTo>
                    <a:pt x="204" y="122"/>
                  </a:lnTo>
                  <a:lnTo>
                    <a:pt x="204" y="123"/>
                  </a:lnTo>
                  <a:lnTo>
                    <a:pt x="205" y="124"/>
                  </a:lnTo>
                  <a:lnTo>
                    <a:pt x="209" y="124"/>
                  </a:lnTo>
                  <a:lnTo>
                    <a:pt x="214" y="124"/>
                  </a:lnTo>
                  <a:lnTo>
                    <a:pt x="216" y="124"/>
                  </a:lnTo>
                  <a:lnTo>
                    <a:pt x="218" y="125"/>
                  </a:lnTo>
                  <a:lnTo>
                    <a:pt x="220" y="125"/>
                  </a:lnTo>
                  <a:lnTo>
                    <a:pt x="225" y="125"/>
                  </a:lnTo>
                  <a:lnTo>
                    <a:pt x="228" y="126"/>
                  </a:lnTo>
                  <a:lnTo>
                    <a:pt x="228" y="127"/>
                  </a:lnTo>
                  <a:lnTo>
                    <a:pt x="223" y="129"/>
                  </a:lnTo>
                  <a:lnTo>
                    <a:pt x="222" y="129"/>
                  </a:lnTo>
                  <a:lnTo>
                    <a:pt x="222" y="130"/>
                  </a:lnTo>
                  <a:lnTo>
                    <a:pt x="226" y="130"/>
                  </a:lnTo>
                  <a:lnTo>
                    <a:pt x="235" y="129"/>
                  </a:lnTo>
                  <a:lnTo>
                    <a:pt x="238" y="129"/>
                  </a:lnTo>
                  <a:lnTo>
                    <a:pt x="238" y="132"/>
                  </a:lnTo>
                  <a:lnTo>
                    <a:pt x="239" y="132"/>
                  </a:lnTo>
                  <a:lnTo>
                    <a:pt x="248" y="133"/>
                  </a:lnTo>
                  <a:lnTo>
                    <a:pt x="259" y="133"/>
                  </a:lnTo>
                  <a:lnTo>
                    <a:pt x="264" y="133"/>
                  </a:lnTo>
                  <a:lnTo>
                    <a:pt x="272" y="129"/>
                  </a:lnTo>
                  <a:lnTo>
                    <a:pt x="276" y="128"/>
                  </a:lnTo>
                  <a:lnTo>
                    <a:pt x="277" y="128"/>
                  </a:lnTo>
                  <a:lnTo>
                    <a:pt x="276" y="127"/>
                  </a:lnTo>
                  <a:lnTo>
                    <a:pt x="277" y="126"/>
                  </a:lnTo>
                  <a:lnTo>
                    <a:pt x="278" y="124"/>
                  </a:lnTo>
                  <a:lnTo>
                    <a:pt x="277" y="123"/>
                  </a:lnTo>
                  <a:lnTo>
                    <a:pt x="276" y="123"/>
                  </a:lnTo>
                  <a:lnTo>
                    <a:pt x="273" y="123"/>
                  </a:lnTo>
                  <a:lnTo>
                    <a:pt x="272" y="123"/>
                  </a:lnTo>
                  <a:lnTo>
                    <a:pt x="273" y="122"/>
                  </a:lnTo>
                  <a:lnTo>
                    <a:pt x="274" y="121"/>
                  </a:lnTo>
                  <a:lnTo>
                    <a:pt x="272" y="120"/>
                  </a:lnTo>
                  <a:lnTo>
                    <a:pt x="272" y="119"/>
                  </a:lnTo>
                  <a:lnTo>
                    <a:pt x="275" y="118"/>
                  </a:lnTo>
                  <a:lnTo>
                    <a:pt x="275" y="116"/>
                  </a:lnTo>
                  <a:lnTo>
                    <a:pt x="273" y="115"/>
                  </a:lnTo>
                  <a:lnTo>
                    <a:pt x="270" y="115"/>
                  </a:lnTo>
                  <a:lnTo>
                    <a:pt x="267" y="115"/>
                  </a:lnTo>
                  <a:lnTo>
                    <a:pt x="263" y="118"/>
                  </a:lnTo>
                  <a:lnTo>
                    <a:pt x="260" y="119"/>
                  </a:lnTo>
                  <a:lnTo>
                    <a:pt x="258" y="122"/>
                  </a:lnTo>
                  <a:lnTo>
                    <a:pt x="257" y="124"/>
                  </a:lnTo>
                  <a:lnTo>
                    <a:pt x="254" y="125"/>
                  </a:lnTo>
                  <a:lnTo>
                    <a:pt x="254" y="124"/>
                  </a:lnTo>
                  <a:lnTo>
                    <a:pt x="256" y="122"/>
                  </a:lnTo>
                  <a:lnTo>
                    <a:pt x="258" y="120"/>
                  </a:lnTo>
                  <a:lnTo>
                    <a:pt x="258" y="118"/>
                  </a:lnTo>
                  <a:lnTo>
                    <a:pt x="258" y="116"/>
                  </a:lnTo>
                  <a:lnTo>
                    <a:pt x="257" y="115"/>
                  </a:lnTo>
                  <a:lnTo>
                    <a:pt x="256" y="114"/>
                  </a:lnTo>
                  <a:lnTo>
                    <a:pt x="254" y="112"/>
                  </a:lnTo>
                  <a:lnTo>
                    <a:pt x="253" y="112"/>
                  </a:lnTo>
                  <a:lnTo>
                    <a:pt x="251" y="111"/>
                  </a:lnTo>
                  <a:lnTo>
                    <a:pt x="251" y="110"/>
                  </a:lnTo>
                  <a:lnTo>
                    <a:pt x="251" y="109"/>
                  </a:lnTo>
                  <a:lnTo>
                    <a:pt x="252" y="109"/>
                  </a:lnTo>
                  <a:lnTo>
                    <a:pt x="256" y="111"/>
                  </a:lnTo>
                  <a:lnTo>
                    <a:pt x="260" y="112"/>
                  </a:lnTo>
                  <a:lnTo>
                    <a:pt x="263" y="113"/>
                  </a:lnTo>
                  <a:lnTo>
                    <a:pt x="265" y="112"/>
                  </a:lnTo>
                  <a:lnTo>
                    <a:pt x="266" y="111"/>
                  </a:lnTo>
                  <a:lnTo>
                    <a:pt x="266" y="110"/>
                  </a:lnTo>
                  <a:lnTo>
                    <a:pt x="266" y="109"/>
                  </a:lnTo>
                  <a:lnTo>
                    <a:pt x="265" y="109"/>
                  </a:lnTo>
                  <a:lnTo>
                    <a:pt x="265" y="108"/>
                  </a:lnTo>
                  <a:lnTo>
                    <a:pt x="267" y="107"/>
                  </a:lnTo>
                  <a:lnTo>
                    <a:pt x="270" y="106"/>
                  </a:lnTo>
                  <a:lnTo>
                    <a:pt x="271" y="104"/>
                  </a:lnTo>
                  <a:lnTo>
                    <a:pt x="271" y="102"/>
                  </a:lnTo>
                  <a:lnTo>
                    <a:pt x="272" y="104"/>
                  </a:lnTo>
                  <a:lnTo>
                    <a:pt x="272" y="105"/>
                  </a:lnTo>
                  <a:lnTo>
                    <a:pt x="273" y="105"/>
                  </a:lnTo>
                  <a:lnTo>
                    <a:pt x="274" y="105"/>
                  </a:lnTo>
                  <a:lnTo>
                    <a:pt x="274" y="106"/>
                  </a:lnTo>
                  <a:lnTo>
                    <a:pt x="275" y="108"/>
                  </a:lnTo>
                  <a:lnTo>
                    <a:pt x="276" y="108"/>
                  </a:lnTo>
                  <a:lnTo>
                    <a:pt x="277" y="108"/>
                  </a:lnTo>
                  <a:lnTo>
                    <a:pt x="279" y="110"/>
                  </a:lnTo>
                  <a:lnTo>
                    <a:pt x="279" y="109"/>
                  </a:lnTo>
                  <a:lnTo>
                    <a:pt x="280" y="108"/>
                  </a:lnTo>
                  <a:lnTo>
                    <a:pt x="282" y="104"/>
                  </a:lnTo>
                  <a:lnTo>
                    <a:pt x="284" y="102"/>
                  </a:lnTo>
                  <a:lnTo>
                    <a:pt x="284" y="106"/>
                  </a:lnTo>
                  <a:lnTo>
                    <a:pt x="284" y="107"/>
                  </a:lnTo>
                  <a:lnTo>
                    <a:pt x="284" y="108"/>
                  </a:lnTo>
                  <a:lnTo>
                    <a:pt x="289" y="109"/>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89" name="Freeform 5012"/>
            <p:cNvSpPr>
              <a:spLocks/>
            </p:cNvSpPr>
            <p:nvPr/>
          </p:nvSpPr>
          <p:spPr bwMode="auto">
            <a:xfrm>
              <a:off x="1515" y="1429"/>
              <a:ext cx="134" cy="86"/>
            </a:xfrm>
            <a:custGeom>
              <a:avLst/>
              <a:gdLst>
                <a:gd name="T0" fmla="*/ 2 w 167"/>
                <a:gd name="T1" fmla="*/ 8 h 106"/>
                <a:gd name="T2" fmla="*/ 2 w 167"/>
                <a:gd name="T3" fmla="*/ 8 h 106"/>
                <a:gd name="T4" fmla="*/ 2 w 167"/>
                <a:gd name="T5" fmla="*/ 9 h 106"/>
                <a:gd name="T6" fmla="*/ 4 w 167"/>
                <a:gd name="T7" fmla="*/ 10 h 106"/>
                <a:gd name="T8" fmla="*/ 4 w 167"/>
                <a:gd name="T9" fmla="*/ 10 h 106"/>
                <a:gd name="T10" fmla="*/ 5 w 167"/>
                <a:gd name="T11" fmla="*/ 10 h 106"/>
                <a:gd name="T12" fmla="*/ 6 w 167"/>
                <a:gd name="T13" fmla="*/ 10 h 106"/>
                <a:gd name="T14" fmla="*/ 6 w 167"/>
                <a:gd name="T15" fmla="*/ 10 h 106"/>
                <a:gd name="T16" fmla="*/ 7 w 167"/>
                <a:gd name="T17" fmla="*/ 10 h 106"/>
                <a:gd name="T18" fmla="*/ 7 w 167"/>
                <a:gd name="T19" fmla="*/ 8 h 106"/>
                <a:gd name="T20" fmla="*/ 8 w 167"/>
                <a:gd name="T21" fmla="*/ 8 h 106"/>
                <a:gd name="T22" fmla="*/ 8 w 167"/>
                <a:gd name="T23" fmla="*/ 7 h 106"/>
                <a:gd name="T24" fmla="*/ 8 w 167"/>
                <a:gd name="T25" fmla="*/ 6 h 106"/>
                <a:gd name="T26" fmla="*/ 8 w 167"/>
                <a:gd name="T27" fmla="*/ 7 h 106"/>
                <a:gd name="T28" fmla="*/ 9 w 167"/>
                <a:gd name="T29" fmla="*/ 6 h 106"/>
                <a:gd name="T30" fmla="*/ 9 w 167"/>
                <a:gd name="T31" fmla="*/ 6 h 106"/>
                <a:gd name="T32" fmla="*/ 9 w 167"/>
                <a:gd name="T33" fmla="*/ 6 h 106"/>
                <a:gd name="T34" fmla="*/ 10 w 167"/>
                <a:gd name="T35" fmla="*/ 5 h 106"/>
                <a:gd name="T36" fmla="*/ 11 w 167"/>
                <a:gd name="T37" fmla="*/ 5 h 106"/>
                <a:gd name="T38" fmla="*/ 11 w 167"/>
                <a:gd name="T39" fmla="*/ 5 h 106"/>
                <a:gd name="T40" fmla="*/ 13 w 167"/>
                <a:gd name="T41" fmla="*/ 4 h 106"/>
                <a:gd name="T42" fmla="*/ 14 w 167"/>
                <a:gd name="T43" fmla="*/ 3 h 106"/>
                <a:gd name="T44" fmla="*/ 14 w 167"/>
                <a:gd name="T45" fmla="*/ 3 h 106"/>
                <a:gd name="T46" fmla="*/ 14 w 167"/>
                <a:gd name="T47" fmla="*/ 2 h 106"/>
                <a:gd name="T48" fmla="*/ 12 w 167"/>
                <a:gd name="T49" fmla="*/ 2 h 106"/>
                <a:gd name="T50" fmla="*/ 10 w 167"/>
                <a:gd name="T51" fmla="*/ 2 h 106"/>
                <a:gd name="T52" fmla="*/ 10 w 167"/>
                <a:gd name="T53" fmla="*/ 2 h 106"/>
                <a:gd name="T54" fmla="*/ 9 w 167"/>
                <a:gd name="T55" fmla="*/ 2 h 106"/>
                <a:gd name="T56" fmla="*/ 9 w 167"/>
                <a:gd name="T57" fmla="*/ 2 h 106"/>
                <a:gd name="T58" fmla="*/ 9 w 167"/>
                <a:gd name="T59" fmla="*/ 2 h 106"/>
                <a:gd name="T60" fmla="*/ 9 w 167"/>
                <a:gd name="T61" fmla="*/ 2 h 106"/>
                <a:gd name="T62" fmla="*/ 8 w 167"/>
                <a:gd name="T63" fmla="*/ 2 h 106"/>
                <a:gd name="T64" fmla="*/ 9 w 167"/>
                <a:gd name="T65" fmla="*/ 2 h 106"/>
                <a:gd name="T66" fmla="*/ 8 w 167"/>
                <a:gd name="T67" fmla="*/ 2 h 106"/>
                <a:gd name="T68" fmla="*/ 7 w 167"/>
                <a:gd name="T69" fmla="*/ 2 h 106"/>
                <a:gd name="T70" fmla="*/ 6 w 167"/>
                <a:gd name="T71" fmla="*/ 2 h 106"/>
                <a:gd name="T72" fmla="*/ 6 w 167"/>
                <a:gd name="T73" fmla="*/ 0 h 106"/>
                <a:gd name="T74" fmla="*/ 5 w 167"/>
                <a:gd name="T75" fmla="*/ 2 h 106"/>
                <a:gd name="T76" fmla="*/ 3 w 167"/>
                <a:gd name="T77" fmla="*/ 2 h 106"/>
                <a:gd name="T78" fmla="*/ 2 w 167"/>
                <a:gd name="T79" fmla="*/ 2 h 106"/>
                <a:gd name="T80" fmla="*/ 2 w 167"/>
                <a:gd name="T81" fmla="*/ 2 h 106"/>
                <a:gd name="T82" fmla="*/ 2 w 167"/>
                <a:gd name="T83" fmla="*/ 2 h 106"/>
                <a:gd name="T84" fmla="*/ 2 w 167"/>
                <a:gd name="T85" fmla="*/ 2 h 106"/>
                <a:gd name="T86" fmla="*/ 3 w 167"/>
                <a:gd name="T87" fmla="*/ 2 h 106"/>
                <a:gd name="T88" fmla="*/ 2 w 167"/>
                <a:gd name="T89" fmla="*/ 2 h 106"/>
                <a:gd name="T90" fmla="*/ 2 w 167"/>
                <a:gd name="T91" fmla="*/ 3 h 106"/>
                <a:gd name="T92" fmla="*/ 2 w 167"/>
                <a:gd name="T93" fmla="*/ 4 h 106"/>
                <a:gd name="T94" fmla="*/ 2 w 167"/>
                <a:gd name="T95" fmla="*/ 4 h 106"/>
                <a:gd name="T96" fmla="*/ 2 w 167"/>
                <a:gd name="T97" fmla="*/ 5 h 106"/>
                <a:gd name="T98" fmla="*/ 2 w 167"/>
                <a:gd name="T99" fmla="*/ 5 h 106"/>
                <a:gd name="T100" fmla="*/ 2 w 167"/>
                <a:gd name="T101" fmla="*/ 5 h 106"/>
                <a:gd name="T102" fmla="*/ 2 w 167"/>
                <a:gd name="T103" fmla="*/ 5 h 106"/>
                <a:gd name="T104" fmla="*/ 2 w 167"/>
                <a:gd name="T105" fmla="*/ 6 h 106"/>
                <a:gd name="T106" fmla="*/ 2 w 167"/>
                <a:gd name="T107" fmla="*/ 6 h 106"/>
                <a:gd name="T108" fmla="*/ 2 w 167"/>
                <a:gd name="T109" fmla="*/ 6 h 106"/>
                <a:gd name="T110" fmla="*/ 2 w 167"/>
                <a:gd name="T111" fmla="*/ 7 h 106"/>
                <a:gd name="T112" fmla="*/ 2 w 167"/>
                <a:gd name="T113" fmla="*/ 7 h 106"/>
                <a:gd name="T114" fmla="*/ 0 w 167"/>
                <a:gd name="T115" fmla="*/ 7 h 106"/>
                <a:gd name="T116" fmla="*/ 0 w 167"/>
                <a:gd name="T117" fmla="*/ 8 h 106"/>
                <a:gd name="T118" fmla="*/ 2 w 167"/>
                <a:gd name="T119" fmla="*/ 8 h 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7"/>
                <a:gd name="T181" fmla="*/ 0 h 106"/>
                <a:gd name="T182" fmla="*/ 167 w 167"/>
                <a:gd name="T183" fmla="*/ 106 h 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7" h="106">
                  <a:moveTo>
                    <a:pt x="8" y="79"/>
                  </a:moveTo>
                  <a:lnTo>
                    <a:pt x="8" y="79"/>
                  </a:lnTo>
                  <a:lnTo>
                    <a:pt x="12" y="79"/>
                  </a:lnTo>
                  <a:lnTo>
                    <a:pt x="11" y="80"/>
                  </a:lnTo>
                  <a:lnTo>
                    <a:pt x="8" y="80"/>
                  </a:lnTo>
                  <a:lnTo>
                    <a:pt x="10" y="81"/>
                  </a:lnTo>
                  <a:lnTo>
                    <a:pt x="17" y="84"/>
                  </a:lnTo>
                  <a:lnTo>
                    <a:pt x="24" y="87"/>
                  </a:lnTo>
                  <a:lnTo>
                    <a:pt x="26" y="88"/>
                  </a:lnTo>
                  <a:lnTo>
                    <a:pt x="31" y="92"/>
                  </a:lnTo>
                  <a:lnTo>
                    <a:pt x="40" y="104"/>
                  </a:lnTo>
                  <a:lnTo>
                    <a:pt x="43" y="105"/>
                  </a:lnTo>
                  <a:lnTo>
                    <a:pt x="45" y="106"/>
                  </a:lnTo>
                  <a:lnTo>
                    <a:pt x="48" y="105"/>
                  </a:lnTo>
                  <a:lnTo>
                    <a:pt x="49" y="104"/>
                  </a:lnTo>
                  <a:lnTo>
                    <a:pt x="53" y="102"/>
                  </a:lnTo>
                  <a:lnTo>
                    <a:pt x="59" y="100"/>
                  </a:lnTo>
                  <a:lnTo>
                    <a:pt x="63" y="95"/>
                  </a:lnTo>
                  <a:lnTo>
                    <a:pt x="64" y="94"/>
                  </a:lnTo>
                  <a:lnTo>
                    <a:pt x="66" y="94"/>
                  </a:lnTo>
                  <a:lnTo>
                    <a:pt x="67" y="95"/>
                  </a:lnTo>
                  <a:lnTo>
                    <a:pt x="69" y="96"/>
                  </a:lnTo>
                  <a:lnTo>
                    <a:pt x="71" y="96"/>
                  </a:lnTo>
                  <a:lnTo>
                    <a:pt x="74" y="96"/>
                  </a:lnTo>
                  <a:lnTo>
                    <a:pt x="79" y="94"/>
                  </a:lnTo>
                  <a:lnTo>
                    <a:pt x="83" y="93"/>
                  </a:lnTo>
                  <a:lnTo>
                    <a:pt x="85" y="92"/>
                  </a:lnTo>
                  <a:lnTo>
                    <a:pt x="86" y="89"/>
                  </a:lnTo>
                  <a:lnTo>
                    <a:pt x="86" y="84"/>
                  </a:lnTo>
                  <a:lnTo>
                    <a:pt x="86" y="81"/>
                  </a:lnTo>
                  <a:lnTo>
                    <a:pt x="87" y="79"/>
                  </a:lnTo>
                  <a:lnTo>
                    <a:pt x="89" y="77"/>
                  </a:lnTo>
                  <a:lnTo>
                    <a:pt x="90" y="75"/>
                  </a:lnTo>
                  <a:lnTo>
                    <a:pt x="89" y="73"/>
                  </a:lnTo>
                  <a:lnTo>
                    <a:pt x="88" y="72"/>
                  </a:lnTo>
                  <a:lnTo>
                    <a:pt x="89" y="70"/>
                  </a:lnTo>
                  <a:lnTo>
                    <a:pt x="90" y="72"/>
                  </a:lnTo>
                  <a:lnTo>
                    <a:pt x="91" y="72"/>
                  </a:lnTo>
                  <a:lnTo>
                    <a:pt x="93" y="72"/>
                  </a:lnTo>
                  <a:lnTo>
                    <a:pt x="95" y="72"/>
                  </a:lnTo>
                  <a:lnTo>
                    <a:pt x="98" y="70"/>
                  </a:lnTo>
                  <a:lnTo>
                    <a:pt x="102" y="68"/>
                  </a:lnTo>
                  <a:lnTo>
                    <a:pt x="103" y="67"/>
                  </a:lnTo>
                  <a:lnTo>
                    <a:pt x="103" y="66"/>
                  </a:lnTo>
                  <a:lnTo>
                    <a:pt x="104" y="65"/>
                  </a:lnTo>
                  <a:lnTo>
                    <a:pt x="104" y="64"/>
                  </a:lnTo>
                  <a:lnTo>
                    <a:pt x="105" y="61"/>
                  </a:lnTo>
                  <a:lnTo>
                    <a:pt x="106" y="60"/>
                  </a:lnTo>
                  <a:lnTo>
                    <a:pt x="108" y="59"/>
                  </a:lnTo>
                  <a:lnTo>
                    <a:pt x="113" y="56"/>
                  </a:lnTo>
                  <a:lnTo>
                    <a:pt x="119" y="54"/>
                  </a:lnTo>
                  <a:lnTo>
                    <a:pt x="128" y="49"/>
                  </a:lnTo>
                  <a:lnTo>
                    <a:pt x="131" y="48"/>
                  </a:lnTo>
                  <a:lnTo>
                    <a:pt x="135" y="47"/>
                  </a:lnTo>
                  <a:lnTo>
                    <a:pt x="139" y="46"/>
                  </a:lnTo>
                  <a:lnTo>
                    <a:pt x="142" y="44"/>
                  </a:lnTo>
                  <a:lnTo>
                    <a:pt x="145" y="42"/>
                  </a:lnTo>
                  <a:lnTo>
                    <a:pt x="154" y="39"/>
                  </a:lnTo>
                  <a:lnTo>
                    <a:pt x="160" y="37"/>
                  </a:lnTo>
                  <a:lnTo>
                    <a:pt x="163" y="35"/>
                  </a:lnTo>
                  <a:lnTo>
                    <a:pt x="165" y="34"/>
                  </a:lnTo>
                  <a:lnTo>
                    <a:pt x="167" y="33"/>
                  </a:lnTo>
                  <a:lnTo>
                    <a:pt x="165" y="31"/>
                  </a:lnTo>
                  <a:lnTo>
                    <a:pt x="162" y="28"/>
                  </a:lnTo>
                  <a:lnTo>
                    <a:pt x="159" y="27"/>
                  </a:lnTo>
                  <a:lnTo>
                    <a:pt x="151" y="22"/>
                  </a:lnTo>
                  <a:lnTo>
                    <a:pt x="145" y="17"/>
                  </a:lnTo>
                  <a:lnTo>
                    <a:pt x="140" y="13"/>
                  </a:lnTo>
                  <a:lnTo>
                    <a:pt x="134" y="11"/>
                  </a:lnTo>
                  <a:lnTo>
                    <a:pt x="129" y="9"/>
                  </a:lnTo>
                  <a:lnTo>
                    <a:pt x="125" y="9"/>
                  </a:lnTo>
                  <a:lnTo>
                    <a:pt x="116" y="10"/>
                  </a:lnTo>
                  <a:lnTo>
                    <a:pt x="113" y="11"/>
                  </a:lnTo>
                  <a:lnTo>
                    <a:pt x="111" y="11"/>
                  </a:lnTo>
                  <a:lnTo>
                    <a:pt x="112" y="13"/>
                  </a:lnTo>
                  <a:lnTo>
                    <a:pt x="111" y="14"/>
                  </a:lnTo>
                  <a:lnTo>
                    <a:pt x="111" y="16"/>
                  </a:lnTo>
                  <a:lnTo>
                    <a:pt x="106" y="18"/>
                  </a:lnTo>
                  <a:lnTo>
                    <a:pt x="105" y="18"/>
                  </a:lnTo>
                  <a:lnTo>
                    <a:pt x="105" y="17"/>
                  </a:lnTo>
                  <a:lnTo>
                    <a:pt x="106" y="12"/>
                  </a:lnTo>
                  <a:lnTo>
                    <a:pt x="106" y="11"/>
                  </a:lnTo>
                  <a:lnTo>
                    <a:pt x="105" y="11"/>
                  </a:lnTo>
                  <a:lnTo>
                    <a:pt x="103" y="10"/>
                  </a:lnTo>
                  <a:lnTo>
                    <a:pt x="101" y="11"/>
                  </a:lnTo>
                  <a:lnTo>
                    <a:pt x="100" y="12"/>
                  </a:lnTo>
                  <a:lnTo>
                    <a:pt x="98" y="13"/>
                  </a:lnTo>
                  <a:lnTo>
                    <a:pt x="95" y="14"/>
                  </a:lnTo>
                  <a:lnTo>
                    <a:pt x="94" y="14"/>
                  </a:lnTo>
                  <a:lnTo>
                    <a:pt x="95" y="14"/>
                  </a:lnTo>
                  <a:lnTo>
                    <a:pt x="98" y="11"/>
                  </a:lnTo>
                  <a:lnTo>
                    <a:pt x="98" y="10"/>
                  </a:lnTo>
                  <a:lnTo>
                    <a:pt x="97" y="10"/>
                  </a:lnTo>
                  <a:lnTo>
                    <a:pt x="90" y="8"/>
                  </a:lnTo>
                  <a:lnTo>
                    <a:pt x="87" y="8"/>
                  </a:lnTo>
                  <a:lnTo>
                    <a:pt x="81" y="7"/>
                  </a:lnTo>
                  <a:lnTo>
                    <a:pt x="77" y="5"/>
                  </a:lnTo>
                  <a:lnTo>
                    <a:pt x="76" y="4"/>
                  </a:lnTo>
                  <a:lnTo>
                    <a:pt x="74" y="2"/>
                  </a:lnTo>
                  <a:lnTo>
                    <a:pt x="72" y="2"/>
                  </a:lnTo>
                  <a:lnTo>
                    <a:pt x="69" y="0"/>
                  </a:lnTo>
                  <a:lnTo>
                    <a:pt x="66" y="0"/>
                  </a:lnTo>
                  <a:lnTo>
                    <a:pt x="62" y="0"/>
                  </a:lnTo>
                  <a:lnTo>
                    <a:pt x="57" y="2"/>
                  </a:lnTo>
                  <a:lnTo>
                    <a:pt x="51" y="4"/>
                  </a:lnTo>
                  <a:lnTo>
                    <a:pt x="45" y="4"/>
                  </a:lnTo>
                  <a:lnTo>
                    <a:pt x="35" y="4"/>
                  </a:lnTo>
                  <a:lnTo>
                    <a:pt x="18" y="6"/>
                  </a:lnTo>
                  <a:lnTo>
                    <a:pt x="16" y="7"/>
                  </a:lnTo>
                  <a:lnTo>
                    <a:pt x="17" y="7"/>
                  </a:lnTo>
                  <a:lnTo>
                    <a:pt x="19" y="8"/>
                  </a:lnTo>
                  <a:lnTo>
                    <a:pt x="20" y="10"/>
                  </a:lnTo>
                  <a:lnTo>
                    <a:pt x="21" y="13"/>
                  </a:lnTo>
                  <a:lnTo>
                    <a:pt x="22" y="17"/>
                  </a:lnTo>
                  <a:lnTo>
                    <a:pt x="23" y="19"/>
                  </a:lnTo>
                  <a:lnTo>
                    <a:pt x="24" y="20"/>
                  </a:lnTo>
                  <a:lnTo>
                    <a:pt x="26" y="22"/>
                  </a:lnTo>
                  <a:lnTo>
                    <a:pt x="30" y="23"/>
                  </a:lnTo>
                  <a:lnTo>
                    <a:pt x="32" y="23"/>
                  </a:lnTo>
                  <a:lnTo>
                    <a:pt x="32" y="24"/>
                  </a:lnTo>
                  <a:lnTo>
                    <a:pt x="30" y="26"/>
                  </a:lnTo>
                  <a:lnTo>
                    <a:pt x="28" y="28"/>
                  </a:lnTo>
                  <a:lnTo>
                    <a:pt x="28" y="30"/>
                  </a:lnTo>
                  <a:lnTo>
                    <a:pt x="26" y="32"/>
                  </a:lnTo>
                  <a:lnTo>
                    <a:pt x="24" y="33"/>
                  </a:lnTo>
                  <a:lnTo>
                    <a:pt x="22" y="34"/>
                  </a:lnTo>
                  <a:lnTo>
                    <a:pt x="21" y="36"/>
                  </a:lnTo>
                  <a:lnTo>
                    <a:pt x="20" y="39"/>
                  </a:lnTo>
                  <a:lnTo>
                    <a:pt x="19" y="41"/>
                  </a:lnTo>
                  <a:lnTo>
                    <a:pt x="16" y="45"/>
                  </a:lnTo>
                  <a:lnTo>
                    <a:pt x="15" y="46"/>
                  </a:lnTo>
                  <a:lnTo>
                    <a:pt x="15" y="47"/>
                  </a:lnTo>
                  <a:lnTo>
                    <a:pt x="16" y="47"/>
                  </a:lnTo>
                  <a:lnTo>
                    <a:pt x="18" y="48"/>
                  </a:lnTo>
                  <a:lnTo>
                    <a:pt x="20" y="50"/>
                  </a:lnTo>
                  <a:lnTo>
                    <a:pt x="19" y="50"/>
                  </a:lnTo>
                  <a:lnTo>
                    <a:pt x="18" y="51"/>
                  </a:lnTo>
                  <a:lnTo>
                    <a:pt x="15" y="52"/>
                  </a:lnTo>
                  <a:lnTo>
                    <a:pt x="12" y="52"/>
                  </a:lnTo>
                  <a:lnTo>
                    <a:pt x="10" y="52"/>
                  </a:lnTo>
                  <a:lnTo>
                    <a:pt x="10" y="53"/>
                  </a:lnTo>
                  <a:lnTo>
                    <a:pt x="10" y="54"/>
                  </a:lnTo>
                  <a:lnTo>
                    <a:pt x="11" y="56"/>
                  </a:lnTo>
                  <a:lnTo>
                    <a:pt x="11" y="60"/>
                  </a:lnTo>
                  <a:lnTo>
                    <a:pt x="10" y="62"/>
                  </a:lnTo>
                  <a:lnTo>
                    <a:pt x="8" y="64"/>
                  </a:lnTo>
                  <a:lnTo>
                    <a:pt x="7" y="64"/>
                  </a:lnTo>
                  <a:lnTo>
                    <a:pt x="6" y="65"/>
                  </a:lnTo>
                  <a:lnTo>
                    <a:pt x="5" y="66"/>
                  </a:lnTo>
                  <a:lnTo>
                    <a:pt x="5" y="68"/>
                  </a:lnTo>
                  <a:lnTo>
                    <a:pt x="4" y="69"/>
                  </a:lnTo>
                  <a:lnTo>
                    <a:pt x="3" y="72"/>
                  </a:lnTo>
                  <a:lnTo>
                    <a:pt x="2" y="72"/>
                  </a:lnTo>
                  <a:lnTo>
                    <a:pt x="2" y="73"/>
                  </a:lnTo>
                  <a:lnTo>
                    <a:pt x="1" y="74"/>
                  </a:lnTo>
                  <a:lnTo>
                    <a:pt x="0" y="75"/>
                  </a:lnTo>
                  <a:lnTo>
                    <a:pt x="0" y="76"/>
                  </a:lnTo>
                  <a:lnTo>
                    <a:pt x="1" y="78"/>
                  </a:lnTo>
                  <a:lnTo>
                    <a:pt x="0" y="79"/>
                  </a:lnTo>
                  <a:lnTo>
                    <a:pt x="2" y="79"/>
                  </a:lnTo>
                  <a:lnTo>
                    <a:pt x="8" y="79"/>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0" name="Freeform 5013"/>
            <p:cNvSpPr>
              <a:spLocks/>
            </p:cNvSpPr>
            <p:nvPr/>
          </p:nvSpPr>
          <p:spPr bwMode="auto">
            <a:xfrm>
              <a:off x="1620" y="1367"/>
              <a:ext cx="155" cy="65"/>
            </a:xfrm>
            <a:custGeom>
              <a:avLst/>
              <a:gdLst>
                <a:gd name="T0" fmla="*/ 3 w 195"/>
                <a:gd name="T1" fmla="*/ 2 h 80"/>
                <a:gd name="T2" fmla="*/ 3 w 195"/>
                <a:gd name="T3" fmla="*/ 2 h 80"/>
                <a:gd name="T4" fmla="*/ 2 w 195"/>
                <a:gd name="T5" fmla="*/ 3 h 80"/>
                <a:gd name="T6" fmla="*/ 2 w 195"/>
                <a:gd name="T7" fmla="*/ 3 h 80"/>
                <a:gd name="T8" fmla="*/ 4 w 195"/>
                <a:gd name="T9" fmla="*/ 4 h 80"/>
                <a:gd name="T10" fmla="*/ 2 w 195"/>
                <a:gd name="T11" fmla="*/ 4 h 80"/>
                <a:gd name="T12" fmla="*/ 2 w 195"/>
                <a:gd name="T13" fmla="*/ 5 h 80"/>
                <a:gd name="T14" fmla="*/ 4 w 195"/>
                <a:gd name="T15" fmla="*/ 4 h 80"/>
                <a:gd name="T16" fmla="*/ 2 w 195"/>
                <a:gd name="T17" fmla="*/ 5 h 80"/>
                <a:gd name="T18" fmla="*/ 0 w 195"/>
                <a:gd name="T19" fmla="*/ 6 h 80"/>
                <a:gd name="T20" fmla="*/ 2 w 195"/>
                <a:gd name="T21" fmla="*/ 6 h 80"/>
                <a:gd name="T22" fmla="*/ 2 w 195"/>
                <a:gd name="T23" fmla="*/ 6 h 80"/>
                <a:gd name="T24" fmla="*/ 2 w 195"/>
                <a:gd name="T25" fmla="*/ 7 h 80"/>
                <a:gd name="T26" fmla="*/ 2 w 195"/>
                <a:gd name="T27" fmla="*/ 6 h 80"/>
                <a:gd name="T28" fmla="*/ 3 w 195"/>
                <a:gd name="T29" fmla="*/ 6 h 80"/>
                <a:gd name="T30" fmla="*/ 4 w 195"/>
                <a:gd name="T31" fmla="*/ 7 h 80"/>
                <a:gd name="T32" fmla="*/ 5 w 195"/>
                <a:gd name="T33" fmla="*/ 6 h 80"/>
                <a:gd name="T34" fmla="*/ 5 w 195"/>
                <a:gd name="T35" fmla="*/ 6 h 80"/>
                <a:gd name="T36" fmla="*/ 5 w 195"/>
                <a:gd name="T37" fmla="*/ 5 h 80"/>
                <a:gd name="T38" fmla="*/ 5 w 195"/>
                <a:gd name="T39" fmla="*/ 6 h 80"/>
                <a:gd name="T40" fmla="*/ 6 w 195"/>
                <a:gd name="T41" fmla="*/ 6 h 80"/>
                <a:gd name="T42" fmla="*/ 7 w 195"/>
                <a:gd name="T43" fmla="*/ 6 h 80"/>
                <a:gd name="T44" fmla="*/ 7 w 195"/>
                <a:gd name="T45" fmla="*/ 6 h 80"/>
                <a:gd name="T46" fmla="*/ 8 w 195"/>
                <a:gd name="T47" fmla="*/ 6 h 80"/>
                <a:gd name="T48" fmla="*/ 9 w 195"/>
                <a:gd name="T49" fmla="*/ 6 h 80"/>
                <a:gd name="T50" fmla="*/ 7 w 195"/>
                <a:gd name="T51" fmla="*/ 7 h 80"/>
                <a:gd name="T52" fmla="*/ 5 w 195"/>
                <a:gd name="T53" fmla="*/ 8 h 80"/>
                <a:gd name="T54" fmla="*/ 11 w 195"/>
                <a:gd name="T55" fmla="*/ 6 h 80"/>
                <a:gd name="T56" fmla="*/ 12 w 195"/>
                <a:gd name="T57" fmla="*/ 7 h 80"/>
                <a:gd name="T58" fmla="*/ 14 w 195"/>
                <a:gd name="T59" fmla="*/ 6 h 80"/>
                <a:gd name="T60" fmla="*/ 15 w 195"/>
                <a:gd name="T61" fmla="*/ 6 h 80"/>
                <a:gd name="T62" fmla="*/ 15 w 195"/>
                <a:gd name="T63" fmla="*/ 6 h 80"/>
                <a:gd name="T64" fmla="*/ 15 w 195"/>
                <a:gd name="T65" fmla="*/ 5 h 80"/>
                <a:gd name="T66" fmla="*/ 16 w 195"/>
                <a:gd name="T67" fmla="*/ 4 h 80"/>
                <a:gd name="T68" fmla="*/ 14 w 195"/>
                <a:gd name="T69" fmla="*/ 3 h 80"/>
                <a:gd name="T70" fmla="*/ 14 w 195"/>
                <a:gd name="T71" fmla="*/ 4 h 80"/>
                <a:gd name="T72" fmla="*/ 14 w 195"/>
                <a:gd name="T73" fmla="*/ 4 h 80"/>
                <a:gd name="T74" fmla="*/ 14 w 195"/>
                <a:gd name="T75" fmla="*/ 3 h 80"/>
                <a:gd name="T76" fmla="*/ 12 w 195"/>
                <a:gd name="T77" fmla="*/ 3 h 80"/>
                <a:gd name="T78" fmla="*/ 12 w 195"/>
                <a:gd name="T79" fmla="*/ 2 h 80"/>
                <a:gd name="T80" fmla="*/ 11 w 195"/>
                <a:gd name="T81" fmla="*/ 2 h 80"/>
                <a:gd name="T82" fmla="*/ 11 w 195"/>
                <a:gd name="T83" fmla="*/ 2 h 80"/>
                <a:gd name="T84" fmla="*/ 11 w 195"/>
                <a:gd name="T85" fmla="*/ 1 h 80"/>
                <a:gd name="T86" fmla="*/ 11 w 195"/>
                <a:gd name="T87" fmla="*/ 2 h 80"/>
                <a:gd name="T88" fmla="*/ 10 w 195"/>
                <a:gd name="T89" fmla="*/ 2 h 80"/>
                <a:gd name="T90" fmla="*/ 10 w 195"/>
                <a:gd name="T91" fmla="*/ 2 h 80"/>
                <a:gd name="T92" fmla="*/ 10 w 195"/>
                <a:gd name="T93" fmla="*/ 2 h 80"/>
                <a:gd name="T94" fmla="*/ 10 w 195"/>
                <a:gd name="T95" fmla="*/ 3 h 80"/>
                <a:gd name="T96" fmla="*/ 11 w 195"/>
                <a:gd name="T97" fmla="*/ 5 h 80"/>
                <a:gd name="T98" fmla="*/ 10 w 195"/>
                <a:gd name="T99" fmla="*/ 5 h 80"/>
                <a:gd name="T100" fmla="*/ 8 w 195"/>
                <a:gd name="T101" fmla="*/ 4 h 80"/>
                <a:gd name="T102" fmla="*/ 7 w 195"/>
                <a:gd name="T103" fmla="*/ 3 h 80"/>
                <a:gd name="T104" fmla="*/ 7 w 195"/>
                <a:gd name="T105" fmla="*/ 3 h 80"/>
                <a:gd name="T106" fmla="*/ 6 w 195"/>
                <a:gd name="T107" fmla="*/ 2 h 80"/>
                <a:gd name="T108" fmla="*/ 5 w 195"/>
                <a:gd name="T109" fmla="*/ 2 h 80"/>
                <a:gd name="T110" fmla="*/ 4 w 195"/>
                <a:gd name="T111" fmla="*/ 2 h 80"/>
                <a:gd name="T112" fmla="*/ 2 w 195"/>
                <a:gd name="T113" fmla="*/ 2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5"/>
                <a:gd name="T172" fmla="*/ 0 h 80"/>
                <a:gd name="T173" fmla="*/ 195 w 195"/>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5" h="80">
                  <a:moveTo>
                    <a:pt x="28" y="16"/>
                  </a:moveTo>
                  <a:lnTo>
                    <a:pt x="28" y="16"/>
                  </a:lnTo>
                  <a:lnTo>
                    <a:pt x="28" y="17"/>
                  </a:lnTo>
                  <a:lnTo>
                    <a:pt x="28" y="18"/>
                  </a:lnTo>
                  <a:lnTo>
                    <a:pt x="30" y="19"/>
                  </a:lnTo>
                  <a:lnTo>
                    <a:pt x="33" y="20"/>
                  </a:lnTo>
                  <a:lnTo>
                    <a:pt x="45" y="23"/>
                  </a:lnTo>
                  <a:lnTo>
                    <a:pt x="47" y="23"/>
                  </a:lnTo>
                  <a:lnTo>
                    <a:pt x="46" y="24"/>
                  </a:lnTo>
                  <a:lnTo>
                    <a:pt x="41" y="24"/>
                  </a:lnTo>
                  <a:lnTo>
                    <a:pt x="33" y="23"/>
                  </a:lnTo>
                  <a:lnTo>
                    <a:pt x="26" y="22"/>
                  </a:lnTo>
                  <a:lnTo>
                    <a:pt x="21" y="23"/>
                  </a:lnTo>
                  <a:lnTo>
                    <a:pt x="17" y="24"/>
                  </a:lnTo>
                  <a:lnTo>
                    <a:pt x="15" y="25"/>
                  </a:lnTo>
                  <a:lnTo>
                    <a:pt x="15" y="26"/>
                  </a:lnTo>
                  <a:lnTo>
                    <a:pt x="15" y="27"/>
                  </a:lnTo>
                  <a:lnTo>
                    <a:pt x="16" y="27"/>
                  </a:lnTo>
                  <a:lnTo>
                    <a:pt x="17" y="28"/>
                  </a:lnTo>
                  <a:lnTo>
                    <a:pt x="15" y="29"/>
                  </a:lnTo>
                  <a:lnTo>
                    <a:pt x="14" y="30"/>
                  </a:lnTo>
                  <a:lnTo>
                    <a:pt x="14" y="31"/>
                  </a:lnTo>
                  <a:lnTo>
                    <a:pt x="17" y="32"/>
                  </a:lnTo>
                  <a:lnTo>
                    <a:pt x="28" y="32"/>
                  </a:lnTo>
                  <a:lnTo>
                    <a:pt x="43" y="31"/>
                  </a:lnTo>
                  <a:lnTo>
                    <a:pt x="45" y="32"/>
                  </a:lnTo>
                  <a:lnTo>
                    <a:pt x="43" y="33"/>
                  </a:lnTo>
                  <a:lnTo>
                    <a:pt x="38" y="33"/>
                  </a:lnTo>
                  <a:lnTo>
                    <a:pt x="31" y="33"/>
                  </a:lnTo>
                  <a:lnTo>
                    <a:pt x="26" y="34"/>
                  </a:lnTo>
                  <a:lnTo>
                    <a:pt x="20" y="34"/>
                  </a:lnTo>
                  <a:lnTo>
                    <a:pt x="14" y="34"/>
                  </a:lnTo>
                  <a:lnTo>
                    <a:pt x="11" y="37"/>
                  </a:lnTo>
                  <a:lnTo>
                    <a:pt x="7" y="40"/>
                  </a:lnTo>
                  <a:lnTo>
                    <a:pt x="6" y="41"/>
                  </a:lnTo>
                  <a:lnTo>
                    <a:pt x="6" y="42"/>
                  </a:lnTo>
                  <a:lnTo>
                    <a:pt x="9" y="42"/>
                  </a:lnTo>
                  <a:lnTo>
                    <a:pt x="15" y="42"/>
                  </a:lnTo>
                  <a:lnTo>
                    <a:pt x="20" y="42"/>
                  </a:lnTo>
                  <a:lnTo>
                    <a:pt x="26" y="41"/>
                  </a:lnTo>
                  <a:lnTo>
                    <a:pt x="39" y="39"/>
                  </a:lnTo>
                  <a:lnTo>
                    <a:pt x="41" y="39"/>
                  </a:lnTo>
                  <a:lnTo>
                    <a:pt x="39" y="40"/>
                  </a:lnTo>
                  <a:lnTo>
                    <a:pt x="37" y="41"/>
                  </a:lnTo>
                  <a:lnTo>
                    <a:pt x="34" y="42"/>
                  </a:lnTo>
                  <a:lnTo>
                    <a:pt x="30" y="43"/>
                  </a:lnTo>
                  <a:lnTo>
                    <a:pt x="26" y="44"/>
                  </a:lnTo>
                  <a:lnTo>
                    <a:pt x="4" y="47"/>
                  </a:lnTo>
                  <a:lnTo>
                    <a:pt x="1" y="50"/>
                  </a:lnTo>
                  <a:lnTo>
                    <a:pt x="0" y="52"/>
                  </a:lnTo>
                  <a:lnTo>
                    <a:pt x="0" y="54"/>
                  </a:lnTo>
                  <a:lnTo>
                    <a:pt x="2" y="55"/>
                  </a:lnTo>
                  <a:lnTo>
                    <a:pt x="7" y="56"/>
                  </a:lnTo>
                  <a:lnTo>
                    <a:pt x="12" y="56"/>
                  </a:lnTo>
                  <a:lnTo>
                    <a:pt x="14" y="57"/>
                  </a:lnTo>
                  <a:lnTo>
                    <a:pt x="16" y="56"/>
                  </a:lnTo>
                  <a:lnTo>
                    <a:pt x="18" y="55"/>
                  </a:lnTo>
                  <a:lnTo>
                    <a:pt x="21" y="54"/>
                  </a:lnTo>
                  <a:lnTo>
                    <a:pt x="23" y="55"/>
                  </a:lnTo>
                  <a:lnTo>
                    <a:pt x="21" y="56"/>
                  </a:lnTo>
                  <a:lnTo>
                    <a:pt x="20" y="57"/>
                  </a:lnTo>
                  <a:lnTo>
                    <a:pt x="23" y="57"/>
                  </a:lnTo>
                  <a:lnTo>
                    <a:pt x="23" y="58"/>
                  </a:lnTo>
                  <a:lnTo>
                    <a:pt x="23" y="59"/>
                  </a:lnTo>
                  <a:lnTo>
                    <a:pt x="25" y="60"/>
                  </a:lnTo>
                  <a:lnTo>
                    <a:pt x="29" y="61"/>
                  </a:lnTo>
                  <a:lnTo>
                    <a:pt x="31" y="61"/>
                  </a:lnTo>
                  <a:lnTo>
                    <a:pt x="33" y="61"/>
                  </a:lnTo>
                  <a:lnTo>
                    <a:pt x="33" y="59"/>
                  </a:lnTo>
                  <a:lnTo>
                    <a:pt x="32" y="58"/>
                  </a:lnTo>
                  <a:lnTo>
                    <a:pt x="32" y="56"/>
                  </a:lnTo>
                  <a:lnTo>
                    <a:pt x="33" y="56"/>
                  </a:lnTo>
                  <a:lnTo>
                    <a:pt x="35" y="56"/>
                  </a:lnTo>
                  <a:lnTo>
                    <a:pt x="39" y="55"/>
                  </a:lnTo>
                  <a:lnTo>
                    <a:pt x="39" y="56"/>
                  </a:lnTo>
                  <a:lnTo>
                    <a:pt x="39" y="58"/>
                  </a:lnTo>
                  <a:lnTo>
                    <a:pt x="39" y="59"/>
                  </a:lnTo>
                  <a:lnTo>
                    <a:pt x="40" y="60"/>
                  </a:lnTo>
                  <a:lnTo>
                    <a:pt x="42" y="61"/>
                  </a:lnTo>
                  <a:lnTo>
                    <a:pt x="43" y="61"/>
                  </a:lnTo>
                  <a:lnTo>
                    <a:pt x="44" y="61"/>
                  </a:lnTo>
                  <a:lnTo>
                    <a:pt x="48" y="59"/>
                  </a:lnTo>
                  <a:lnTo>
                    <a:pt x="53" y="57"/>
                  </a:lnTo>
                  <a:lnTo>
                    <a:pt x="53" y="55"/>
                  </a:lnTo>
                  <a:lnTo>
                    <a:pt x="52" y="53"/>
                  </a:lnTo>
                  <a:lnTo>
                    <a:pt x="49" y="51"/>
                  </a:lnTo>
                  <a:lnTo>
                    <a:pt x="51" y="52"/>
                  </a:lnTo>
                  <a:lnTo>
                    <a:pt x="53" y="53"/>
                  </a:lnTo>
                  <a:lnTo>
                    <a:pt x="55" y="53"/>
                  </a:lnTo>
                  <a:lnTo>
                    <a:pt x="56" y="53"/>
                  </a:lnTo>
                  <a:lnTo>
                    <a:pt x="56" y="51"/>
                  </a:lnTo>
                  <a:lnTo>
                    <a:pt x="57" y="47"/>
                  </a:lnTo>
                  <a:lnTo>
                    <a:pt x="57" y="46"/>
                  </a:lnTo>
                  <a:lnTo>
                    <a:pt x="58" y="47"/>
                  </a:lnTo>
                  <a:lnTo>
                    <a:pt x="59" y="48"/>
                  </a:lnTo>
                  <a:lnTo>
                    <a:pt x="60" y="48"/>
                  </a:lnTo>
                  <a:lnTo>
                    <a:pt x="62" y="48"/>
                  </a:lnTo>
                  <a:lnTo>
                    <a:pt x="63" y="48"/>
                  </a:lnTo>
                  <a:lnTo>
                    <a:pt x="62" y="50"/>
                  </a:lnTo>
                  <a:lnTo>
                    <a:pt x="61" y="51"/>
                  </a:lnTo>
                  <a:lnTo>
                    <a:pt x="60" y="52"/>
                  </a:lnTo>
                  <a:lnTo>
                    <a:pt x="59" y="55"/>
                  </a:lnTo>
                  <a:lnTo>
                    <a:pt x="59" y="57"/>
                  </a:lnTo>
                  <a:lnTo>
                    <a:pt x="59" y="58"/>
                  </a:lnTo>
                  <a:lnTo>
                    <a:pt x="61" y="59"/>
                  </a:lnTo>
                  <a:lnTo>
                    <a:pt x="65" y="58"/>
                  </a:lnTo>
                  <a:lnTo>
                    <a:pt x="76" y="57"/>
                  </a:lnTo>
                  <a:lnTo>
                    <a:pt x="79" y="57"/>
                  </a:lnTo>
                  <a:lnTo>
                    <a:pt x="79" y="56"/>
                  </a:lnTo>
                  <a:lnTo>
                    <a:pt x="80" y="54"/>
                  </a:lnTo>
                  <a:lnTo>
                    <a:pt x="80" y="52"/>
                  </a:lnTo>
                  <a:lnTo>
                    <a:pt x="80" y="53"/>
                  </a:lnTo>
                  <a:lnTo>
                    <a:pt x="81" y="55"/>
                  </a:lnTo>
                  <a:lnTo>
                    <a:pt x="83" y="54"/>
                  </a:lnTo>
                  <a:lnTo>
                    <a:pt x="84" y="54"/>
                  </a:lnTo>
                  <a:lnTo>
                    <a:pt x="83" y="56"/>
                  </a:lnTo>
                  <a:lnTo>
                    <a:pt x="83" y="57"/>
                  </a:lnTo>
                  <a:lnTo>
                    <a:pt x="85" y="57"/>
                  </a:lnTo>
                  <a:lnTo>
                    <a:pt x="88" y="56"/>
                  </a:lnTo>
                  <a:lnTo>
                    <a:pt x="90" y="56"/>
                  </a:lnTo>
                  <a:lnTo>
                    <a:pt x="93" y="56"/>
                  </a:lnTo>
                  <a:lnTo>
                    <a:pt x="94" y="55"/>
                  </a:lnTo>
                  <a:lnTo>
                    <a:pt x="95" y="56"/>
                  </a:lnTo>
                  <a:lnTo>
                    <a:pt x="97" y="55"/>
                  </a:lnTo>
                  <a:lnTo>
                    <a:pt x="100" y="54"/>
                  </a:lnTo>
                  <a:lnTo>
                    <a:pt x="102" y="52"/>
                  </a:lnTo>
                  <a:lnTo>
                    <a:pt x="103" y="52"/>
                  </a:lnTo>
                  <a:lnTo>
                    <a:pt x="102" y="54"/>
                  </a:lnTo>
                  <a:lnTo>
                    <a:pt x="101" y="57"/>
                  </a:lnTo>
                  <a:lnTo>
                    <a:pt x="98" y="59"/>
                  </a:lnTo>
                  <a:lnTo>
                    <a:pt x="95" y="60"/>
                  </a:lnTo>
                  <a:lnTo>
                    <a:pt x="93" y="61"/>
                  </a:lnTo>
                  <a:lnTo>
                    <a:pt x="86" y="61"/>
                  </a:lnTo>
                  <a:lnTo>
                    <a:pt x="82" y="61"/>
                  </a:lnTo>
                  <a:lnTo>
                    <a:pt x="70" y="66"/>
                  </a:lnTo>
                  <a:lnTo>
                    <a:pt x="54" y="69"/>
                  </a:lnTo>
                  <a:lnTo>
                    <a:pt x="52" y="70"/>
                  </a:lnTo>
                  <a:lnTo>
                    <a:pt x="52" y="71"/>
                  </a:lnTo>
                  <a:lnTo>
                    <a:pt x="54" y="73"/>
                  </a:lnTo>
                  <a:lnTo>
                    <a:pt x="59" y="77"/>
                  </a:lnTo>
                  <a:lnTo>
                    <a:pt x="65" y="79"/>
                  </a:lnTo>
                  <a:lnTo>
                    <a:pt x="70" y="80"/>
                  </a:lnTo>
                  <a:lnTo>
                    <a:pt x="75" y="80"/>
                  </a:lnTo>
                  <a:lnTo>
                    <a:pt x="81" y="79"/>
                  </a:lnTo>
                  <a:lnTo>
                    <a:pt x="108" y="70"/>
                  </a:lnTo>
                  <a:lnTo>
                    <a:pt x="138" y="59"/>
                  </a:lnTo>
                  <a:lnTo>
                    <a:pt x="140" y="59"/>
                  </a:lnTo>
                  <a:lnTo>
                    <a:pt x="142" y="59"/>
                  </a:lnTo>
                  <a:lnTo>
                    <a:pt x="143" y="59"/>
                  </a:lnTo>
                  <a:lnTo>
                    <a:pt x="153" y="62"/>
                  </a:lnTo>
                  <a:lnTo>
                    <a:pt x="154" y="62"/>
                  </a:lnTo>
                  <a:lnTo>
                    <a:pt x="155" y="61"/>
                  </a:lnTo>
                  <a:lnTo>
                    <a:pt x="157" y="58"/>
                  </a:lnTo>
                  <a:lnTo>
                    <a:pt x="159" y="58"/>
                  </a:lnTo>
                  <a:lnTo>
                    <a:pt x="185" y="59"/>
                  </a:lnTo>
                  <a:lnTo>
                    <a:pt x="186" y="59"/>
                  </a:lnTo>
                  <a:lnTo>
                    <a:pt x="185" y="58"/>
                  </a:lnTo>
                  <a:lnTo>
                    <a:pt x="185" y="57"/>
                  </a:lnTo>
                  <a:lnTo>
                    <a:pt x="186" y="57"/>
                  </a:lnTo>
                  <a:lnTo>
                    <a:pt x="188" y="56"/>
                  </a:lnTo>
                  <a:lnTo>
                    <a:pt x="188" y="55"/>
                  </a:lnTo>
                  <a:lnTo>
                    <a:pt x="187" y="54"/>
                  </a:lnTo>
                  <a:lnTo>
                    <a:pt x="187" y="53"/>
                  </a:lnTo>
                  <a:lnTo>
                    <a:pt x="188" y="52"/>
                  </a:lnTo>
                  <a:lnTo>
                    <a:pt x="191" y="51"/>
                  </a:lnTo>
                  <a:lnTo>
                    <a:pt x="192" y="50"/>
                  </a:lnTo>
                  <a:lnTo>
                    <a:pt x="191" y="48"/>
                  </a:lnTo>
                  <a:lnTo>
                    <a:pt x="191" y="47"/>
                  </a:lnTo>
                  <a:lnTo>
                    <a:pt x="192" y="46"/>
                  </a:lnTo>
                  <a:lnTo>
                    <a:pt x="192" y="45"/>
                  </a:lnTo>
                  <a:lnTo>
                    <a:pt x="191" y="45"/>
                  </a:lnTo>
                  <a:lnTo>
                    <a:pt x="193" y="43"/>
                  </a:lnTo>
                  <a:lnTo>
                    <a:pt x="195" y="41"/>
                  </a:lnTo>
                  <a:lnTo>
                    <a:pt x="195" y="39"/>
                  </a:lnTo>
                  <a:lnTo>
                    <a:pt x="195" y="37"/>
                  </a:lnTo>
                  <a:lnTo>
                    <a:pt x="195" y="34"/>
                  </a:lnTo>
                  <a:lnTo>
                    <a:pt x="194" y="32"/>
                  </a:lnTo>
                  <a:lnTo>
                    <a:pt x="191" y="29"/>
                  </a:lnTo>
                  <a:lnTo>
                    <a:pt x="186" y="28"/>
                  </a:lnTo>
                  <a:lnTo>
                    <a:pt x="182" y="27"/>
                  </a:lnTo>
                  <a:lnTo>
                    <a:pt x="179" y="27"/>
                  </a:lnTo>
                  <a:lnTo>
                    <a:pt x="177" y="27"/>
                  </a:lnTo>
                  <a:lnTo>
                    <a:pt x="174" y="28"/>
                  </a:lnTo>
                  <a:lnTo>
                    <a:pt x="172" y="29"/>
                  </a:lnTo>
                  <a:lnTo>
                    <a:pt x="172" y="31"/>
                  </a:lnTo>
                  <a:lnTo>
                    <a:pt x="172" y="33"/>
                  </a:lnTo>
                  <a:lnTo>
                    <a:pt x="174" y="34"/>
                  </a:lnTo>
                  <a:lnTo>
                    <a:pt x="176" y="36"/>
                  </a:lnTo>
                  <a:lnTo>
                    <a:pt x="174" y="36"/>
                  </a:lnTo>
                  <a:lnTo>
                    <a:pt x="172" y="37"/>
                  </a:lnTo>
                  <a:lnTo>
                    <a:pt x="172" y="39"/>
                  </a:lnTo>
                  <a:lnTo>
                    <a:pt x="171" y="40"/>
                  </a:lnTo>
                  <a:lnTo>
                    <a:pt x="171" y="39"/>
                  </a:lnTo>
                  <a:lnTo>
                    <a:pt x="170" y="37"/>
                  </a:lnTo>
                  <a:lnTo>
                    <a:pt x="169" y="33"/>
                  </a:lnTo>
                  <a:lnTo>
                    <a:pt x="169" y="32"/>
                  </a:lnTo>
                  <a:lnTo>
                    <a:pt x="168" y="31"/>
                  </a:lnTo>
                  <a:lnTo>
                    <a:pt x="165" y="31"/>
                  </a:lnTo>
                  <a:lnTo>
                    <a:pt x="163" y="32"/>
                  </a:lnTo>
                  <a:lnTo>
                    <a:pt x="162" y="31"/>
                  </a:lnTo>
                  <a:lnTo>
                    <a:pt x="160" y="30"/>
                  </a:lnTo>
                  <a:lnTo>
                    <a:pt x="158" y="28"/>
                  </a:lnTo>
                  <a:lnTo>
                    <a:pt x="157" y="27"/>
                  </a:lnTo>
                  <a:lnTo>
                    <a:pt x="155" y="26"/>
                  </a:lnTo>
                  <a:lnTo>
                    <a:pt x="153" y="27"/>
                  </a:lnTo>
                  <a:lnTo>
                    <a:pt x="151" y="26"/>
                  </a:lnTo>
                  <a:lnTo>
                    <a:pt x="151" y="25"/>
                  </a:lnTo>
                  <a:lnTo>
                    <a:pt x="153" y="20"/>
                  </a:lnTo>
                  <a:lnTo>
                    <a:pt x="153" y="19"/>
                  </a:lnTo>
                  <a:lnTo>
                    <a:pt x="151" y="17"/>
                  </a:lnTo>
                  <a:lnTo>
                    <a:pt x="149" y="16"/>
                  </a:lnTo>
                  <a:lnTo>
                    <a:pt x="148" y="15"/>
                  </a:lnTo>
                  <a:lnTo>
                    <a:pt x="145" y="14"/>
                  </a:lnTo>
                  <a:lnTo>
                    <a:pt x="145" y="11"/>
                  </a:lnTo>
                  <a:lnTo>
                    <a:pt x="145" y="10"/>
                  </a:lnTo>
                  <a:lnTo>
                    <a:pt x="144" y="10"/>
                  </a:lnTo>
                  <a:lnTo>
                    <a:pt x="143" y="8"/>
                  </a:lnTo>
                  <a:lnTo>
                    <a:pt x="143" y="6"/>
                  </a:lnTo>
                  <a:lnTo>
                    <a:pt x="146" y="5"/>
                  </a:lnTo>
                  <a:lnTo>
                    <a:pt x="146" y="4"/>
                  </a:lnTo>
                  <a:lnTo>
                    <a:pt x="145" y="3"/>
                  </a:lnTo>
                  <a:lnTo>
                    <a:pt x="144" y="3"/>
                  </a:lnTo>
                  <a:lnTo>
                    <a:pt x="143" y="1"/>
                  </a:lnTo>
                  <a:lnTo>
                    <a:pt x="142" y="0"/>
                  </a:lnTo>
                  <a:lnTo>
                    <a:pt x="141" y="1"/>
                  </a:lnTo>
                  <a:lnTo>
                    <a:pt x="140" y="1"/>
                  </a:lnTo>
                  <a:lnTo>
                    <a:pt x="137" y="1"/>
                  </a:lnTo>
                  <a:lnTo>
                    <a:pt x="135" y="1"/>
                  </a:lnTo>
                  <a:lnTo>
                    <a:pt x="134" y="2"/>
                  </a:lnTo>
                  <a:lnTo>
                    <a:pt x="131" y="4"/>
                  </a:lnTo>
                  <a:lnTo>
                    <a:pt x="130" y="4"/>
                  </a:lnTo>
                  <a:lnTo>
                    <a:pt x="129" y="6"/>
                  </a:lnTo>
                  <a:lnTo>
                    <a:pt x="128" y="8"/>
                  </a:lnTo>
                  <a:lnTo>
                    <a:pt x="127" y="9"/>
                  </a:lnTo>
                  <a:lnTo>
                    <a:pt x="125" y="10"/>
                  </a:lnTo>
                  <a:lnTo>
                    <a:pt x="125" y="11"/>
                  </a:lnTo>
                  <a:lnTo>
                    <a:pt x="126" y="11"/>
                  </a:lnTo>
                  <a:lnTo>
                    <a:pt x="126" y="12"/>
                  </a:lnTo>
                  <a:lnTo>
                    <a:pt x="124" y="12"/>
                  </a:lnTo>
                  <a:lnTo>
                    <a:pt x="122" y="13"/>
                  </a:lnTo>
                  <a:lnTo>
                    <a:pt x="120" y="14"/>
                  </a:lnTo>
                  <a:lnTo>
                    <a:pt x="117" y="15"/>
                  </a:lnTo>
                  <a:lnTo>
                    <a:pt x="116" y="16"/>
                  </a:lnTo>
                  <a:lnTo>
                    <a:pt x="116" y="18"/>
                  </a:lnTo>
                  <a:lnTo>
                    <a:pt x="118" y="18"/>
                  </a:lnTo>
                  <a:lnTo>
                    <a:pt x="121" y="19"/>
                  </a:lnTo>
                  <a:lnTo>
                    <a:pt x="131" y="26"/>
                  </a:lnTo>
                  <a:lnTo>
                    <a:pt x="132" y="27"/>
                  </a:lnTo>
                  <a:lnTo>
                    <a:pt x="131" y="28"/>
                  </a:lnTo>
                  <a:lnTo>
                    <a:pt x="129" y="29"/>
                  </a:lnTo>
                  <a:lnTo>
                    <a:pt x="124" y="31"/>
                  </a:lnTo>
                  <a:lnTo>
                    <a:pt x="123" y="31"/>
                  </a:lnTo>
                  <a:lnTo>
                    <a:pt x="123" y="32"/>
                  </a:lnTo>
                  <a:lnTo>
                    <a:pt x="124" y="33"/>
                  </a:lnTo>
                  <a:lnTo>
                    <a:pt x="140" y="39"/>
                  </a:lnTo>
                  <a:lnTo>
                    <a:pt x="140" y="40"/>
                  </a:lnTo>
                  <a:lnTo>
                    <a:pt x="140" y="41"/>
                  </a:lnTo>
                  <a:lnTo>
                    <a:pt x="140" y="44"/>
                  </a:lnTo>
                  <a:lnTo>
                    <a:pt x="139" y="45"/>
                  </a:lnTo>
                  <a:lnTo>
                    <a:pt x="138" y="45"/>
                  </a:lnTo>
                  <a:lnTo>
                    <a:pt x="137" y="45"/>
                  </a:lnTo>
                  <a:lnTo>
                    <a:pt x="126" y="44"/>
                  </a:lnTo>
                  <a:lnTo>
                    <a:pt x="116" y="43"/>
                  </a:lnTo>
                  <a:lnTo>
                    <a:pt x="103" y="44"/>
                  </a:lnTo>
                  <a:lnTo>
                    <a:pt x="101" y="43"/>
                  </a:lnTo>
                  <a:lnTo>
                    <a:pt x="100" y="41"/>
                  </a:lnTo>
                  <a:lnTo>
                    <a:pt x="100" y="37"/>
                  </a:lnTo>
                  <a:lnTo>
                    <a:pt x="99" y="34"/>
                  </a:lnTo>
                  <a:lnTo>
                    <a:pt x="98" y="34"/>
                  </a:lnTo>
                  <a:lnTo>
                    <a:pt x="96" y="33"/>
                  </a:lnTo>
                  <a:lnTo>
                    <a:pt x="87" y="34"/>
                  </a:lnTo>
                  <a:lnTo>
                    <a:pt x="87" y="33"/>
                  </a:lnTo>
                  <a:lnTo>
                    <a:pt x="88" y="32"/>
                  </a:lnTo>
                  <a:lnTo>
                    <a:pt x="89" y="32"/>
                  </a:lnTo>
                  <a:lnTo>
                    <a:pt x="91" y="31"/>
                  </a:lnTo>
                  <a:lnTo>
                    <a:pt x="90" y="30"/>
                  </a:lnTo>
                  <a:lnTo>
                    <a:pt x="87" y="28"/>
                  </a:lnTo>
                  <a:lnTo>
                    <a:pt x="77" y="20"/>
                  </a:lnTo>
                  <a:lnTo>
                    <a:pt x="75" y="19"/>
                  </a:lnTo>
                  <a:lnTo>
                    <a:pt x="73" y="19"/>
                  </a:lnTo>
                  <a:lnTo>
                    <a:pt x="70" y="19"/>
                  </a:lnTo>
                  <a:lnTo>
                    <a:pt x="68" y="19"/>
                  </a:lnTo>
                  <a:lnTo>
                    <a:pt x="66" y="20"/>
                  </a:lnTo>
                  <a:lnTo>
                    <a:pt x="59" y="22"/>
                  </a:lnTo>
                  <a:lnTo>
                    <a:pt x="57" y="20"/>
                  </a:lnTo>
                  <a:lnTo>
                    <a:pt x="58" y="20"/>
                  </a:lnTo>
                  <a:lnTo>
                    <a:pt x="58" y="19"/>
                  </a:lnTo>
                  <a:lnTo>
                    <a:pt x="57" y="18"/>
                  </a:lnTo>
                  <a:lnTo>
                    <a:pt x="49" y="12"/>
                  </a:lnTo>
                  <a:lnTo>
                    <a:pt x="47" y="12"/>
                  </a:lnTo>
                  <a:lnTo>
                    <a:pt x="45" y="11"/>
                  </a:lnTo>
                  <a:lnTo>
                    <a:pt x="43" y="12"/>
                  </a:lnTo>
                  <a:lnTo>
                    <a:pt x="42" y="13"/>
                  </a:lnTo>
                  <a:lnTo>
                    <a:pt x="35" y="13"/>
                  </a:lnTo>
                  <a:lnTo>
                    <a:pt x="33" y="14"/>
                  </a:lnTo>
                  <a:lnTo>
                    <a:pt x="32" y="15"/>
                  </a:lnTo>
                  <a:lnTo>
                    <a:pt x="28" y="16"/>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1" name="Freeform 5014"/>
            <p:cNvSpPr>
              <a:spLocks/>
            </p:cNvSpPr>
            <p:nvPr/>
          </p:nvSpPr>
          <p:spPr bwMode="auto">
            <a:xfrm>
              <a:off x="1598" y="1388"/>
              <a:ext cx="22" cy="15"/>
            </a:xfrm>
            <a:custGeom>
              <a:avLst/>
              <a:gdLst>
                <a:gd name="T0" fmla="*/ 2 w 28"/>
                <a:gd name="T1" fmla="*/ 0 h 19"/>
                <a:gd name="T2" fmla="*/ 2 w 28"/>
                <a:gd name="T3" fmla="*/ 0 h 19"/>
                <a:gd name="T4" fmla="*/ 2 w 28"/>
                <a:gd name="T5" fmla="*/ 0 h 19"/>
                <a:gd name="T6" fmla="*/ 2 w 28"/>
                <a:gd name="T7" fmla="*/ 1 h 19"/>
                <a:gd name="T8" fmla="*/ 2 w 28"/>
                <a:gd name="T9" fmla="*/ 2 h 19"/>
                <a:gd name="T10" fmla="*/ 2 w 28"/>
                <a:gd name="T11" fmla="*/ 2 h 19"/>
                <a:gd name="T12" fmla="*/ 2 w 28"/>
                <a:gd name="T13" fmla="*/ 2 h 19"/>
                <a:gd name="T14" fmla="*/ 2 w 28"/>
                <a:gd name="T15" fmla="*/ 2 h 19"/>
                <a:gd name="T16" fmla="*/ 2 w 28"/>
                <a:gd name="T17" fmla="*/ 2 h 19"/>
                <a:gd name="T18" fmla="*/ 2 w 28"/>
                <a:gd name="T19" fmla="*/ 2 h 19"/>
                <a:gd name="T20" fmla="*/ 2 w 28"/>
                <a:gd name="T21" fmla="*/ 2 h 19"/>
                <a:gd name="T22" fmla="*/ 2 w 28"/>
                <a:gd name="T23" fmla="*/ 2 h 19"/>
                <a:gd name="T24" fmla="*/ 2 w 28"/>
                <a:gd name="T25" fmla="*/ 2 h 19"/>
                <a:gd name="T26" fmla="*/ 2 w 28"/>
                <a:gd name="T27" fmla="*/ 2 h 19"/>
                <a:gd name="T28" fmla="*/ 2 w 28"/>
                <a:gd name="T29" fmla="*/ 2 h 19"/>
                <a:gd name="T30" fmla="*/ 2 w 28"/>
                <a:gd name="T31" fmla="*/ 2 h 19"/>
                <a:gd name="T32" fmla="*/ 2 w 28"/>
                <a:gd name="T33" fmla="*/ 2 h 19"/>
                <a:gd name="T34" fmla="*/ 0 w 28"/>
                <a:gd name="T35" fmla="*/ 2 h 19"/>
                <a:gd name="T36" fmla="*/ 0 w 28"/>
                <a:gd name="T37" fmla="*/ 2 h 19"/>
                <a:gd name="T38" fmla="*/ 2 w 28"/>
                <a:gd name="T39" fmla="*/ 2 h 19"/>
                <a:gd name="T40" fmla="*/ 2 w 28"/>
                <a:gd name="T41" fmla="*/ 2 h 19"/>
                <a:gd name="T42" fmla="*/ 2 w 28"/>
                <a:gd name="T43" fmla="*/ 2 h 19"/>
                <a:gd name="T44" fmla="*/ 2 w 28"/>
                <a:gd name="T45" fmla="*/ 2 h 19"/>
                <a:gd name="T46" fmla="*/ 2 w 28"/>
                <a:gd name="T47" fmla="*/ 2 h 19"/>
                <a:gd name="T48" fmla="*/ 2 w 28"/>
                <a:gd name="T49" fmla="*/ 2 h 19"/>
                <a:gd name="T50" fmla="*/ 2 w 28"/>
                <a:gd name="T51" fmla="*/ 2 h 19"/>
                <a:gd name="T52" fmla="*/ 2 w 28"/>
                <a:gd name="T53" fmla="*/ 2 h 19"/>
                <a:gd name="T54" fmla="*/ 2 w 28"/>
                <a:gd name="T55" fmla="*/ 2 h 19"/>
                <a:gd name="T56" fmla="*/ 2 w 28"/>
                <a:gd name="T57" fmla="*/ 2 h 19"/>
                <a:gd name="T58" fmla="*/ 2 w 28"/>
                <a:gd name="T59" fmla="*/ 2 h 19"/>
                <a:gd name="T60" fmla="*/ 2 w 28"/>
                <a:gd name="T61" fmla="*/ 1 h 19"/>
                <a:gd name="T62" fmla="*/ 2 w 28"/>
                <a:gd name="T63" fmla="*/ 0 h 19"/>
                <a:gd name="T64" fmla="*/ 2 w 28"/>
                <a:gd name="T65" fmla="*/ 0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19"/>
                <a:gd name="T101" fmla="*/ 28 w 28"/>
                <a:gd name="T102" fmla="*/ 19 h 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19">
                  <a:moveTo>
                    <a:pt x="27" y="0"/>
                  </a:moveTo>
                  <a:lnTo>
                    <a:pt x="27" y="0"/>
                  </a:lnTo>
                  <a:lnTo>
                    <a:pt x="26" y="0"/>
                  </a:lnTo>
                  <a:lnTo>
                    <a:pt x="24" y="1"/>
                  </a:lnTo>
                  <a:lnTo>
                    <a:pt x="23" y="2"/>
                  </a:lnTo>
                  <a:lnTo>
                    <a:pt x="22" y="2"/>
                  </a:lnTo>
                  <a:lnTo>
                    <a:pt x="19" y="3"/>
                  </a:lnTo>
                  <a:lnTo>
                    <a:pt x="17" y="4"/>
                  </a:lnTo>
                  <a:lnTo>
                    <a:pt x="15" y="4"/>
                  </a:lnTo>
                  <a:lnTo>
                    <a:pt x="12" y="6"/>
                  </a:lnTo>
                  <a:lnTo>
                    <a:pt x="10" y="7"/>
                  </a:lnTo>
                  <a:lnTo>
                    <a:pt x="2" y="13"/>
                  </a:lnTo>
                  <a:lnTo>
                    <a:pt x="0" y="15"/>
                  </a:lnTo>
                  <a:lnTo>
                    <a:pt x="0" y="16"/>
                  </a:lnTo>
                  <a:lnTo>
                    <a:pt x="2" y="17"/>
                  </a:lnTo>
                  <a:lnTo>
                    <a:pt x="9" y="19"/>
                  </a:lnTo>
                  <a:lnTo>
                    <a:pt x="11" y="19"/>
                  </a:lnTo>
                  <a:lnTo>
                    <a:pt x="13" y="19"/>
                  </a:lnTo>
                  <a:lnTo>
                    <a:pt x="15" y="18"/>
                  </a:lnTo>
                  <a:lnTo>
                    <a:pt x="26" y="6"/>
                  </a:lnTo>
                  <a:lnTo>
                    <a:pt x="28" y="3"/>
                  </a:lnTo>
                  <a:lnTo>
                    <a:pt x="28" y="1"/>
                  </a:lnTo>
                  <a:lnTo>
                    <a:pt x="27"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2" name="Freeform 5015"/>
            <p:cNvSpPr>
              <a:spLocks/>
            </p:cNvSpPr>
            <p:nvPr/>
          </p:nvSpPr>
          <p:spPr bwMode="auto">
            <a:xfrm>
              <a:off x="1550" y="1348"/>
              <a:ext cx="97" cy="47"/>
            </a:xfrm>
            <a:custGeom>
              <a:avLst/>
              <a:gdLst>
                <a:gd name="T0" fmla="*/ 2 w 121"/>
                <a:gd name="T1" fmla="*/ 5 h 58"/>
                <a:gd name="T2" fmla="*/ 2 w 121"/>
                <a:gd name="T3" fmla="*/ 5 h 58"/>
                <a:gd name="T4" fmla="*/ 2 w 121"/>
                <a:gd name="T5" fmla="*/ 5 h 58"/>
                <a:gd name="T6" fmla="*/ 3 w 121"/>
                <a:gd name="T7" fmla="*/ 5 h 58"/>
                <a:gd name="T8" fmla="*/ 3 w 121"/>
                <a:gd name="T9" fmla="*/ 5 h 58"/>
                <a:gd name="T10" fmla="*/ 3 w 121"/>
                <a:gd name="T11" fmla="*/ 5 h 58"/>
                <a:gd name="T12" fmla="*/ 4 w 121"/>
                <a:gd name="T13" fmla="*/ 5 h 58"/>
                <a:gd name="T14" fmla="*/ 4 w 121"/>
                <a:gd name="T15" fmla="*/ 5 h 58"/>
                <a:gd name="T16" fmla="*/ 4 w 121"/>
                <a:gd name="T17" fmla="*/ 5 h 58"/>
                <a:gd name="T18" fmla="*/ 5 w 121"/>
                <a:gd name="T19" fmla="*/ 5 h 58"/>
                <a:gd name="T20" fmla="*/ 5 w 121"/>
                <a:gd name="T21" fmla="*/ 4 h 58"/>
                <a:gd name="T22" fmla="*/ 5 w 121"/>
                <a:gd name="T23" fmla="*/ 4 h 58"/>
                <a:gd name="T24" fmla="*/ 5 w 121"/>
                <a:gd name="T25" fmla="*/ 4 h 58"/>
                <a:gd name="T26" fmla="*/ 6 w 121"/>
                <a:gd name="T27" fmla="*/ 5 h 58"/>
                <a:gd name="T28" fmla="*/ 6 w 121"/>
                <a:gd name="T29" fmla="*/ 4 h 58"/>
                <a:gd name="T30" fmla="*/ 6 w 121"/>
                <a:gd name="T31" fmla="*/ 3 h 58"/>
                <a:gd name="T32" fmla="*/ 6 w 121"/>
                <a:gd name="T33" fmla="*/ 3 h 58"/>
                <a:gd name="T34" fmla="*/ 6 w 121"/>
                <a:gd name="T35" fmla="*/ 3 h 58"/>
                <a:gd name="T36" fmla="*/ 7 w 121"/>
                <a:gd name="T37" fmla="*/ 2 h 58"/>
                <a:gd name="T38" fmla="*/ 7 w 121"/>
                <a:gd name="T39" fmla="*/ 2 h 58"/>
                <a:gd name="T40" fmla="*/ 7 w 121"/>
                <a:gd name="T41" fmla="*/ 3 h 58"/>
                <a:gd name="T42" fmla="*/ 7 w 121"/>
                <a:gd name="T43" fmla="*/ 3 h 58"/>
                <a:gd name="T44" fmla="*/ 7 w 121"/>
                <a:gd name="T45" fmla="*/ 4 h 58"/>
                <a:gd name="T46" fmla="*/ 8 w 121"/>
                <a:gd name="T47" fmla="*/ 4 h 58"/>
                <a:gd name="T48" fmla="*/ 9 w 121"/>
                <a:gd name="T49" fmla="*/ 4 h 58"/>
                <a:gd name="T50" fmla="*/ 10 w 121"/>
                <a:gd name="T51" fmla="*/ 2 h 58"/>
                <a:gd name="T52" fmla="*/ 10 w 121"/>
                <a:gd name="T53" fmla="*/ 2 h 58"/>
                <a:gd name="T54" fmla="*/ 10 w 121"/>
                <a:gd name="T55" fmla="*/ 2 h 58"/>
                <a:gd name="T56" fmla="*/ 10 w 121"/>
                <a:gd name="T57" fmla="*/ 2 h 58"/>
                <a:gd name="T58" fmla="*/ 10 w 121"/>
                <a:gd name="T59" fmla="*/ 2 h 58"/>
                <a:gd name="T60" fmla="*/ 11 w 121"/>
                <a:gd name="T61" fmla="*/ 2 h 58"/>
                <a:gd name="T62" fmla="*/ 9 w 121"/>
                <a:gd name="T63" fmla="*/ 1 h 58"/>
                <a:gd name="T64" fmla="*/ 9 w 121"/>
                <a:gd name="T65" fmla="*/ 1 h 58"/>
                <a:gd name="T66" fmla="*/ 9 w 121"/>
                <a:gd name="T67" fmla="*/ 2 h 58"/>
                <a:gd name="T68" fmla="*/ 9 w 121"/>
                <a:gd name="T69" fmla="*/ 2 h 58"/>
                <a:gd name="T70" fmla="*/ 9 w 121"/>
                <a:gd name="T71" fmla="*/ 2 h 58"/>
                <a:gd name="T72" fmla="*/ 9 w 121"/>
                <a:gd name="T73" fmla="*/ 2 h 58"/>
                <a:gd name="T74" fmla="*/ 8 w 121"/>
                <a:gd name="T75" fmla="*/ 2 h 58"/>
                <a:gd name="T76" fmla="*/ 7 w 121"/>
                <a:gd name="T77" fmla="*/ 2 h 58"/>
                <a:gd name="T78" fmla="*/ 7 w 121"/>
                <a:gd name="T79" fmla="*/ 2 h 58"/>
                <a:gd name="T80" fmla="*/ 6 w 121"/>
                <a:gd name="T81" fmla="*/ 2 h 58"/>
                <a:gd name="T82" fmla="*/ 5 w 121"/>
                <a:gd name="T83" fmla="*/ 2 h 58"/>
                <a:gd name="T84" fmla="*/ 5 w 121"/>
                <a:gd name="T85" fmla="*/ 2 h 58"/>
                <a:gd name="T86" fmla="*/ 4 w 121"/>
                <a:gd name="T87" fmla="*/ 2 h 58"/>
                <a:gd name="T88" fmla="*/ 4 w 121"/>
                <a:gd name="T89" fmla="*/ 2 h 58"/>
                <a:gd name="T90" fmla="*/ 3 w 121"/>
                <a:gd name="T91" fmla="*/ 2 h 58"/>
                <a:gd name="T92" fmla="*/ 3 w 121"/>
                <a:gd name="T93" fmla="*/ 2 h 58"/>
                <a:gd name="T94" fmla="*/ 2 w 121"/>
                <a:gd name="T95" fmla="*/ 3 h 58"/>
                <a:gd name="T96" fmla="*/ 2 w 121"/>
                <a:gd name="T97" fmla="*/ 3 h 58"/>
                <a:gd name="T98" fmla="*/ 2 w 121"/>
                <a:gd name="T99" fmla="*/ 4 h 58"/>
                <a:gd name="T100" fmla="*/ 2 w 121"/>
                <a:gd name="T101" fmla="*/ 4 h 58"/>
                <a:gd name="T102" fmla="*/ 2 w 121"/>
                <a:gd name="T103" fmla="*/ 4 h 58"/>
                <a:gd name="T104" fmla="*/ 1 w 121"/>
                <a:gd name="T105" fmla="*/ 5 h 5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
                <a:gd name="T160" fmla="*/ 0 h 58"/>
                <a:gd name="T161" fmla="*/ 121 w 121"/>
                <a:gd name="T162" fmla="*/ 58 h 5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 h="58">
                  <a:moveTo>
                    <a:pt x="1" y="49"/>
                  </a:moveTo>
                  <a:lnTo>
                    <a:pt x="1" y="49"/>
                  </a:lnTo>
                  <a:lnTo>
                    <a:pt x="2" y="49"/>
                  </a:lnTo>
                  <a:lnTo>
                    <a:pt x="5" y="48"/>
                  </a:lnTo>
                  <a:lnTo>
                    <a:pt x="7" y="48"/>
                  </a:lnTo>
                  <a:lnTo>
                    <a:pt x="8" y="49"/>
                  </a:lnTo>
                  <a:lnTo>
                    <a:pt x="8" y="51"/>
                  </a:lnTo>
                  <a:lnTo>
                    <a:pt x="7" y="52"/>
                  </a:lnTo>
                  <a:lnTo>
                    <a:pt x="8" y="54"/>
                  </a:lnTo>
                  <a:lnTo>
                    <a:pt x="10" y="55"/>
                  </a:lnTo>
                  <a:lnTo>
                    <a:pt x="18" y="55"/>
                  </a:lnTo>
                  <a:lnTo>
                    <a:pt x="26" y="55"/>
                  </a:lnTo>
                  <a:lnTo>
                    <a:pt x="32" y="54"/>
                  </a:lnTo>
                  <a:lnTo>
                    <a:pt x="33" y="53"/>
                  </a:lnTo>
                  <a:lnTo>
                    <a:pt x="32" y="52"/>
                  </a:lnTo>
                  <a:lnTo>
                    <a:pt x="32" y="50"/>
                  </a:lnTo>
                  <a:lnTo>
                    <a:pt x="33" y="48"/>
                  </a:lnTo>
                  <a:lnTo>
                    <a:pt x="34" y="47"/>
                  </a:lnTo>
                  <a:lnTo>
                    <a:pt x="35" y="47"/>
                  </a:lnTo>
                  <a:lnTo>
                    <a:pt x="36" y="48"/>
                  </a:lnTo>
                  <a:lnTo>
                    <a:pt x="37" y="49"/>
                  </a:lnTo>
                  <a:lnTo>
                    <a:pt x="37" y="50"/>
                  </a:lnTo>
                  <a:lnTo>
                    <a:pt x="37" y="51"/>
                  </a:lnTo>
                  <a:lnTo>
                    <a:pt x="40" y="52"/>
                  </a:lnTo>
                  <a:lnTo>
                    <a:pt x="42" y="53"/>
                  </a:lnTo>
                  <a:lnTo>
                    <a:pt x="42" y="54"/>
                  </a:lnTo>
                  <a:lnTo>
                    <a:pt x="42" y="55"/>
                  </a:lnTo>
                  <a:lnTo>
                    <a:pt x="42" y="57"/>
                  </a:lnTo>
                  <a:lnTo>
                    <a:pt x="43" y="58"/>
                  </a:lnTo>
                  <a:lnTo>
                    <a:pt x="44" y="57"/>
                  </a:lnTo>
                  <a:lnTo>
                    <a:pt x="55" y="54"/>
                  </a:lnTo>
                  <a:lnTo>
                    <a:pt x="56" y="53"/>
                  </a:lnTo>
                  <a:lnTo>
                    <a:pt x="57" y="52"/>
                  </a:lnTo>
                  <a:lnTo>
                    <a:pt x="56" y="51"/>
                  </a:lnTo>
                  <a:lnTo>
                    <a:pt x="55" y="49"/>
                  </a:lnTo>
                  <a:lnTo>
                    <a:pt x="55" y="48"/>
                  </a:lnTo>
                  <a:lnTo>
                    <a:pt x="55" y="46"/>
                  </a:lnTo>
                  <a:lnTo>
                    <a:pt x="54" y="43"/>
                  </a:lnTo>
                  <a:lnTo>
                    <a:pt x="53" y="42"/>
                  </a:lnTo>
                  <a:lnTo>
                    <a:pt x="55" y="41"/>
                  </a:lnTo>
                  <a:lnTo>
                    <a:pt x="56" y="40"/>
                  </a:lnTo>
                  <a:lnTo>
                    <a:pt x="57" y="41"/>
                  </a:lnTo>
                  <a:lnTo>
                    <a:pt x="57" y="43"/>
                  </a:lnTo>
                  <a:lnTo>
                    <a:pt x="57" y="44"/>
                  </a:lnTo>
                  <a:lnTo>
                    <a:pt x="58" y="46"/>
                  </a:lnTo>
                  <a:lnTo>
                    <a:pt x="60" y="48"/>
                  </a:lnTo>
                  <a:lnTo>
                    <a:pt x="63" y="48"/>
                  </a:lnTo>
                  <a:lnTo>
                    <a:pt x="65" y="47"/>
                  </a:lnTo>
                  <a:lnTo>
                    <a:pt x="69" y="44"/>
                  </a:lnTo>
                  <a:lnTo>
                    <a:pt x="71" y="42"/>
                  </a:lnTo>
                  <a:lnTo>
                    <a:pt x="71" y="40"/>
                  </a:lnTo>
                  <a:lnTo>
                    <a:pt x="69" y="38"/>
                  </a:lnTo>
                  <a:lnTo>
                    <a:pt x="68" y="37"/>
                  </a:lnTo>
                  <a:lnTo>
                    <a:pt x="67" y="36"/>
                  </a:lnTo>
                  <a:lnTo>
                    <a:pt x="67" y="35"/>
                  </a:lnTo>
                  <a:lnTo>
                    <a:pt x="69" y="35"/>
                  </a:lnTo>
                  <a:lnTo>
                    <a:pt x="72" y="35"/>
                  </a:lnTo>
                  <a:lnTo>
                    <a:pt x="74" y="34"/>
                  </a:lnTo>
                  <a:lnTo>
                    <a:pt x="75" y="34"/>
                  </a:lnTo>
                  <a:lnTo>
                    <a:pt x="75" y="33"/>
                  </a:lnTo>
                  <a:lnTo>
                    <a:pt x="75" y="28"/>
                  </a:lnTo>
                  <a:lnTo>
                    <a:pt x="76" y="27"/>
                  </a:lnTo>
                  <a:lnTo>
                    <a:pt x="77" y="26"/>
                  </a:lnTo>
                  <a:lnTo>
                    <a:pt x="81" y="25"/>
                  </a:lnTo>
                  <a:lnTo>
                    <a:pt x="82" y="25"/>
                  </a:lnTo>
                  <a:lnTo>
                    <a:pt x="84" y="26"/>
                  </a:lnTo>
                  <a:lnTo>
                    <a:pt x="84" y="27"/>
                  </a:lnTo>
                  <a:lnTo>
                    <a:pt x="82" y="28"/>
                  </a:lnTo>
                  <a:lnTo>
                    <a:pt x="81" y="30"/>
                  </a:lnTo>
                  <a:lnTo>
                    <a:pt x="81" y="33"/>
                  </a:lnTo>
                  <a:lnTo>
                    <a:pt x="82" y="34"/>
                  </a:lnTo>
                  <a:lnTo>
                    <a:pt x="82" y="35"/>
                  </a:lnTo>
                  <a:lnTo>
                    <a:pt x="79" y="37"/>
                  </a:lnTo>
                  <a:lnTo>
                    <a:pt x="79" y="38"/>
                  </a:lnTo>
                  <a:lnTo>
                    <a:pt x="81" y="40"/>
                  </a:lnTo>
                  <a:lnTo>
                    <a:pt x="83" y="41"/>
                  </a:lnTo>
                  <a:lnTo>
                    <a:pt x="85" y="41"/>
                  </a:lnTo>
                  <a:lnTo>
                    <a:pt x="89" y="42"/>
                  </a:lnTo>
                  <a:lnTo>
                    <a:pt x="95" y="42"/>
                  </a:lnTo>
                  <a:lnTo>
                    <a:pt x="96" y="42"/>
                  </a:lnTo>
                  <a:lnTo>
                    <a:pt x="97" y="41"/>
                  </a:lnTo>
                  <a:lnTo>
                    <a:pt x="100" y="38"/>
                  </a:lnTo>
                  <a:lnTo>
                    <a:pt x="113" y="30"/>
                  </a:lnTo>
                  <a:lnTo>
                    <a:pt x="114" y="29"/>
                  </a:lnTo>
                  <a:lnTo>
                    <a:pt x="113" y="28"/>
                  </a:lnTo>
                  <a:lnTo>
                    <a:pt x="112" y="26"/>
                  </a:lnTo>
                  <a:lnTo>
                    <a:pt x="110" y="24"/>
                  </a:lnTo>
                  <a:lnTo>
                    <a:pt x="107" y="23"/>
                  </a:lnTo>
                  <a:lnTo>
                    <a:pt x="107" y="22"/>
                  </a:lnTo>
                  <a:lnTo>
                    <a:pt x="112" y="22"/>
                  </a:lnTo>
                  <a:lnTo>
                    <a:pt x="115" y="22"/>
                  </a:lnTo>
                  <a:lnTo>
                    <a:pt x="115" y="21"/>
                  </a:lnTo>
                  <a:lnTo>
                    <a:pt x="113" y="20"/>
                  </a:lnTo>
                  <a:lnTo>
                    <a:pt x="109" y="18"/>
                  </a:lnTo>
                  <a:lnTo>
                    <a:pt x="107" y="16"/>
                  </a:lnTo>
                  <a:lnTo>
                    <a:pt x="107" y="15"/>
                  </a:lnTo>
                  <a:lnTo>
                    <a:pt x="110" y="13"/>
                  </a:lnTo>
                  <a:lnTo>
                    <a:pt x="113" y="11"/>
                  </a:lnTo>
                  <a:lnTo>
                    <a:pt x="120" y="9"/>
                  </a:lnTo>
                  <a:lnTo>
                    <a:pt x="121" y="8"/>
                  </a:lnTo>
                  <a:lnTo>
                    <a:pt x="119" y="7"/>
                  </a:lnTo>
                  <a:lnTo>
                    <a:pt x="114" y="4"/>
                  </a:lnTo>
                  <a:lnTo>
                    <a:pt x="107" y="1"/>
                  </a:lnTo>
                  <a:lnTo>
                    <a:pt x="103" y="0"/>
                  </a:lnTo>
                  <a:lnTo>
                    <a:pt x="100" y="0"/>
                  </a:lnTo>
                  <a:lnTo>
                    <a:pt x="99" y="1"/>
                  </a:lnTo>
                  <a:lnTo>
                    <a:pt x="100" y="2"/>
                  </a:lnTo>
                  <a:lnTo>
                    <a:pt x="99" y="2"/>
                  </a:lnTo>
                  <a:lnTo>
                    <a:pt x="96" y="4"/>
                  </a:lnTo>
                  <a:lnTo>
                    <a:pt x="95" y="4"/>
                  </a:lnTo>
                  <a:lnTo>
                    <a:pt x="95" y="5"/>
                  </a:lnTo>
                  <a:lnTo>
                    <a:pt x="96" y="6"/>
                  </a:lnTo>
                  <a:lnTo>
                    <a:pt x="98" y="6"/>
                  </a:lnTo>
                  <a:lnTo>
                    <a:pt x="100" y="6"/>
                  </a:lnTo>
                  <a:lnTo>
                    <a:pt x="102" y="7"/>
                  </a:lnTo>
                  <a:lnTo>
                    <a:pt x="101" y="7"/>
                  </a:lnTo>
                  <a:lnTo>
                    <a:pt x="100" y="8"/>
                  </a:lnTo>
                  <a:lnTo>
                    <a:pt x="98" y="9"/>
                  </a:lnTo>
                  <a:lnTo>
                    <a:pt x="96" y="8"/>
                  </a:lnTo>
                  <a:lnTo>
                    <a:pt x="95" y="7"/>
                  </a:lnTo>
                  <a:lnTo>
                    <a:pt x="95" y="8"/>
                  </a:lnTo>
                  <a:lnTo>
                    <a:pt x="96" y="9"/>
                  </a:lnTo>
                  <a:lnTo>
                    <a:pt x="95" y="10"/>
                  </a:lnTo>
                  <a:lnTo>
                    <a:pt x="92" y="9"/>
                  </a:lnTo>
                  <a:lnTo>
                    <a:pt x="88" y="8"/>
                  </a:lnTo>
                  <a:lnTo>
                    <a:pt x="87" y="8"/>
                  </a:lnTo>
                  <a:lnTo>
                    <a:pt x="84" y="7"/>
                  </a:lnTo>
                  <a:lnTo>
                    <a:pt x="81" y="6"/>
                  </a:lnTo>
                  <a:lnTo>
                    <a:pt x="78" y="7"/>
                  </a:lnTo>
                  <a:lnTo>
                    <a:pt x="72" y="7"/>
                  </a:lnTo>
                  <a:lnTo>
                    <a:pt x="68" y="8"/>
                  </a:lnTo>
                  <a:lnTo>
                    <a:pt x="67" y="8"/>
                  </a:lnTo>
                  <a:lnTo>
                    <a:pt x="63" y="8"/>
                  </a:lnTo>
                  <a:lnTo>
                    <a:pt x="60" y="9"/>
                  </a:lnTo>
                  <a:lnTo>
                    <a:pt x="59" y="11"/>
                  </a:lnTo>
                  <a:lnTo>
                    <a:pt x="58" y="12"/>
                  </a:lnTo>
                  <a:lnTo>
                    <a:pt x="55" y="14"/>
                  </a:lnTo>
                  <a:lnTo>
                    <a:pt x="53" y="15"/>
                  </a:lnTo>
                  <a:lnTo>
                    <a:pt x="50" y="16"/>
                  </a:lnTo>
                  <a:lnTo>
                    <a:pt x="48" y="19"/>
                  </a:lnTo>
                  <a:lnTo>
                    <a:pt x="47" y="19"/>
                  </a:lnTo>
                  <a:lnTo>
                    <a:pt x="46" y="21"/>
                  </a:lnTo>
                  <a:lnTo>
                    <a:pt x="45" y="22"/>
                  </a:lnTo>
                  <a:lnTo>
                    <a:pt x="43" y="23"/>
                  </a:lnTo>
                  <a:lnTo>
                    <a:pt x="42" y="23"/>
                  </a:lnTo>
                  <a:lnTo>
                    <a:pt x="42" y="24"/>
                  </a:lnTo>
                  <a:lnTo>
                    <a:pt x="42" y="26"/>
                  </a:lnTo>
                  <a:lnTo>
                    <a:pt x="40" y="27"/>
                  </a:lnTo>
                  <a:lnTo>
                    <a:pt x="37" y="27"/>
                  </a:lnTo>
                  <a:lnTo>
                    <a:pt x="35" y="28"/>
                  </a:lnTo>
                  <a:lnTo>
                    <a:pt x="34" y="28"/>
                  </a:lnTo>
                  <a:lnTo>
                    <a:pt x="33" y="29"/>
                  </a:lnTo>
                  <a:lnTo>
                    <a:pt x="31" y="29"/>
                  </a:lnTo>
                  <a:lnTo>
                    <a:pt x="29" y="30"/>
                  </a:lnTo>
                  <a:lnTo>
                    <a:pt x="29" y="32"/>
                  </a:lnTo>
                  <a:lnTo>
                    <a:pt x="28" y="33"/>
                  </a:lnTo>
                  <a:lnTo>
                    <a:pt x="27" y="34"/>
                  </a:lnTo>
                  <a:lnTo>
                    <a:pt x="26" y="35"/>
                  </a:lnTo>
                  <a:lnTo>
                    <a:pt x="25" y="36"/>
                  </a:lnTo>
                  <a:lnTo>
                    <a:pt x="23" y="38"/>
                  </a:lnTo>
                  <a:lnTo>
                    <a:pt x="19" y="38"/>
                  </a:lnTo>
                  <a:lnTo>
                    <a:pt x="16" y="38"/>
                  </a:lnTo>
                  <a:lnTo>
                    <a:pt x="12" y="39"/>
                  </a:lnTo>
                  <a:lnTo>
                    <a:pt x="8" y="40"/>
                  </a:lnTo>
                  <a:lnTo>
                    <a:pt x="6" y="41"/>
                  </a:lnTo>
                  <a:lnTo>
                    <a:pt x="6" y="43"/>
                  </a:lnTo>
                  <a:lnTo>
                    <a:pt x="5" y="44"/>
                  </a:lnTo>
                  <a:lnTo>
                    <a:pt x="4" y="44"/>
                  </a:lnTo>
                  <a:lnTo>
                    <a:pt x="2" y="46"/>
                  </a:lnTo>
                  <a:lnTo>
                    <a:pt x="0" y="48"/>
                  </a:lnTo>
                  <a:lnTo>
                    <a:pt x="0" y="49"/>
                  </a:lnTo>
                  <a:lnTo>
                    <a:pt x="1" y="49"/>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3" name="Freeform 5016"/>
            <p:cNvSpPr>
              <a:spLocks/>
            </p:cNvSpPr>
            <p:nvPr/>
          </p:nvSpPr>
          <p:spPr bwMode="auto">
            <a:xfrm>
              <a:off x="1654" y="1366"/>
              <a:ext cx="18" cy="5"/>
            </a:xfrm>
            <a:custGeom>
              <a:avLst/>
              <a:gdLst>
                <a:gd name="T0" fmla="*/ 1 w 22"/>
                <a:gd name="T1" fmla="*/ 2 h 6"/>
                <a:gd name="T2" fmla="*/ 1 w 22"/>
                <a:gd name="T3" fmla="*/ 2 h 6"/>
                <a:gd name="T4" fmla="*/ 0 w 22"/>
                <a:gd name="T5" fmla="*/ 3 h 6"/>
                <a:gd name="T6" fmla="*/ 0 w 22"/>
                <a:gd name="T7" fmla="*/ 3 h 6"/>
                <a:gd name="T8" fmla="*/ 2 w 22"/>
                <a:gd name="T9" fmla="*/ 3 h 6"/>
                <a:gd name="T10" fmla="*/ 2 w 22"/>
                <a:gd name="T11" fmla="*/ 3 h 6"/>
                <a:gd name="T12" fmla="*/ 2 w 22"/>
                <a:gd name="T13" fmla="*/ 3 h 6"/>
                <a:gd name="T14" fmla="*/ 2 w 22"/>
                <a:gd name="T15" fmla="*/ 3 h 6"/>
                <a:gd name="T16" fmla="*/ 2 w 22"/>
                <a:gd name="T17" fmla="*/ 3 h 6"/>
                <a:gd name="T18" fmla="*/ 2 w 22"/>
                <a:gd name="T19" fmla="*/ 3 h 6"/>
                <a:gd name="T20" fmla="*/ 2 w 22"/>
                <a:gd name="T21" fmla="*/ 3 h 6"/>
                <a:gd name="T22" fmla="*/ 2 w 22"/>
                <a:gd name="T23" fmla="*/ 3 h 6"/>
                <a:gd name="T24" fmla="*/ 2 w 22"/>
                <a:gd name="T25" fmla="*/ 1 h 6"/>
                <a:gd name="T26" fmla="*/ 2 w 22"/>
                <a:gd name="T27" fmla="*/ 0 h 6"/>
                <a:gd name="T28" fmla="*/ 2 w 22"/>
                <a:gd name="T29" fmla="*/ 0 h 6"/>
                <a:gd name="T30" fmla="*/ 2 w 22"/>
                <a:gd name="T31" fmla="*/ 0 h 6"/>
                <a:gd name="T32" fmla="*/ 2 w 22"/>
                <a:gd name="T33" fmla="*/ 1 h 6"/>
                <a:gd name="T34" fmla="*/ 1 w 22"/>
                <a:gd name="T35" fmla="*/ 2 h 6"/>
                <a:gd name="T36" fmla="*/ 1 w 22"/>
                <a:gd name="T37" fmla="*/ 2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6"/>
                <a:gd name="T59" fmla="*/ 22 w 22"/>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6">
                  <a:moveTo>
                    <a:pt x="1" y="2"/>
                  </a:moveTo>
                  <a:lnTo>
                    <a:pt x="1" y="2"/>
                  </a:lnTo>
                  <a:lnTo>
                    <a:pt x="0" y="3"/>
                  </a:lnTo>
                  <a:lnTo>
                    <a:pt x="2" y="4"/>
                  </a:lnTo>
                  <a:lnTo>
                    <a:pt x="11" y="5"/>
                  </a:lnTo>
                  <a:lnTo>
                    <a:pt x="16" y="6"/>
                  </a:lnTo>
                  <a:lnTo>
                    <a:pt x="21" y="5"/>
                  </a:lnTo>
                  <a:lnTo>
                    <a:pt x="22" y="4"/>
                  </a:lnTo>
                  <a:lnTo>
                    <a:pt x="22" y="3"/>
                  </a:lnTo>
                  <a:lnTo>
                    <a:pt x="21" y="1"/>
                  </a:lnTo>
                  <a:lnTo>
                    <a:pt x="18" y="0"/>
                  </a:lnTo>
                  <a:lnTo>
                    <a:pt x="10" y="0"/>
                  </a:lnTo>
                  <a:lnTo>
                    <a:pt x="5"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4" name="Freeform 5017"/>
            <p:cNvSpPr>
              <a:spLocks/>
            </p:cNvSpPr>
            <p:nvPr/>
          </p:nvSpPr>
          <p:spPr bwMode="auto">
            <a:xfrm>
              <a:off x="1652" y="1333"/>
              <a:ext cx="19" cy="10"/>
            </a:xfrm>
            <a:custGeom>
              <a:avLst/>
              <a:gdLst>
                <a:gd name="T0" fmla="*/ 2 w 24"/>
                <a:gd name="T1" fmla="*/ 3 h 12"/>
                <a:gd name="T2" fmla="*/ 2 w 24"/>
                <a:gd name="T3" fmla="*/ 3 h 12"/>
                <a:gd name="T4" fmla="*/ 2 w 24"/>
                <a:gd name="T5" fmla="*/ 3 h 12"/>
                <a:gd name="T6" fmla="*/ 2 w 24"/>
                <a:gd name="T7" fmla="*/ 3 h 12"/>
                <a:gd name="T8" fmla="*/ 2 w 24"/>
                <a:gd name="T9" fmla="*/ 3 h 12"/>
                <a:gd name="T10" fmla="*/ 2 w 24"/>
                <a:gd name="T11" fmla="*/ 3 h 12"/>
                <a:gd name="T12" fmla="*/ 2 w 24"/>
                <a:gd name="T13" fmla="*/ 3 h 12"/>
                <a:gd name="T14" fmla="*/ 2 w 24"/>
                <a:gd name="T15" fmla="*/ 3 h 12"/>
                <a:gd name="T16" fmla="*/ 2 w 24"/>
                <a:gd name="T17" fmla="*/ 3 h 12"/>
                <a:gd name="T18" fmla="*/ 2 w 24"/>
                <a:gd name="T19" fmla="*/ 3 h 12"/>
                <a:gd name="T20" fmla="*/ 2 w 24"/>
                <a:gd name="T21" fmla="*/ 3 h 12"/>
                <a:gd name="T22" fmla="*/ 2 w 24"/>
                <a:gd name="T23" fmla="*/ 0 h 12"/>
                <a:gd name="T24" fmla="*/ 2 w 24"/>
                <a:gd name="T25" fmla="*/ 0 h 12"/>
                <a:gd name="T26" fmla="*/ 2 w 24"/>
                <a:gd name="T27" fmla="*/ 0 h 12"/>
                <a:gd name="T28" fmla="*/ 2 w 24"/>
                <a:gd name="T29" fmla="*/ 0 h 12"/>
                <a:gd name="T30" fmla="*/ 2 w 24"/>
                <a:gd name="T31" fmla="*/ 0 h 12"/>
                <a:gd name="T32" fmla="*/ 2 w 24"/>
                <a:gd name="T33" fmla="*/ 2 h 12"/>
                <a:gd name="T34" fmla="*/ 2 w 24"/>
                <a:gd name="T35" fmla="*/ 2 h 12"/>
                <a:gd name="T36" fmla="*/ 2 w 24"/>
                <a:gd name="T37" fmla="*/ 3 h 12"/>
                <a:gd name="T38" fmla="*/ 1 w 24"/>
                <a:gd name="T39" fmla="*/ 3 h 12"/>
                <a:gd name="T40" fmla="*/ 1 w 24"/>
                <a:gd name="T41" fmla="*/ 3 h 12"/>
                <a:gd name="T42" fmla="*/ 0 w 24"/>
                <a:gd name="T43" fmla="*/ 3 h 12"/>
                <a:gd name="T44" fmla="*/ 0 w 24"/>
                <a:gd name="T45" fmla="*/ 3 h 12"/>
                <a:gd name="T46" fmla="*/ 2 w 24"/>
                <a:gd name="T47" fmla="*/ 3 h 12"/>
                <a:gd name="T48" fmla="*/ 2 w 24"/>
                <a:gd name="T49" fmla="*/ 3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12"/>
                <a:gd name="T77" fmla="*/ 24 w 24"/>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12">
                  <a:moveTo>
                    <a:pt x="3" y="7"/>
                  </a:moveTo>
                  <a:lnTo>
                    <a:pt x="3" y="7"/>
                  </a:lnTo>
                  <a:lnTo>
                    <a:pt x="11" y="11"/>
                  </a:lnTo>
                  <a:lnTo>
                    <a:pt x="14" y="12"/>
                  </a:lnTo>
                  <a:lnTo>
                    <a:pt x="18" y="12"/>
                  </a:lnTo>
                  <a:lnTo>
                    <a:pt x="22" y="10"/>
                  </a:lnTo>
                  <a:lnTo>
                    <a:pt x="24" y="9"/>
                  </a:lnTo>
                  <a:lnTo>
                    <a:pt x="24" y="8"/>
                  </a:lnTo>
                  <a:lnTo>
                    <a:pt x="13" y="0"/>
                  </a:lnTo>
                  <a:lnTo>
                    <a:pt x="12" y="0"/>
                  </a:lnTo>
                  <a:lnTo>
                    <a:pt x="10" y="0"/>
                  </a:lnTo>
                  <a:lnTo>
                    <a:pt x="4" y="2"/>
                  </a:lnTo>
                  <a:lnTo>
                    <a:pt x="3" y="3"/>
                  </a:lnTo>
                  <a:lnTo>
                    <a:pt x="1" y="3"/>
                  </a:lnTo>
                  <a:lnTo>
                    <a:pt x="0" y="3"/>
                  </a:lnTo>
                  <a:lnTo>
                    <a:pt x="0" y="4"/>
                  </a:lnTo>
                  <a:lnTo>
                    <a:pt x="3"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5" name="Freeform 5018"/>
            <p:cNvSpPr>
              <a:spLocks/>
            </p:cNvSpPr>
            <p:nvPr/>
          </p:nvSpPr>
          <p:spPr bwMode="auto">
            <a:xfrm>
              <a:off x="1674" y="1314"/>
              <a:ext cx="53" cy="14"/>
            </a:xfrm>
            <a:custGeom>
              <a:avLst/>
              <a:gdLst>
                <a:gd name="T0" fmla="*/ 2 w 65"/>
                <a:gd name="T1" fmla="*/ 2 h 17"/>
                <a:gd name="T2" fmla="*/ 2 w 65"/>
                <a:gd name="T3" fmla="*/ 2 h 17"/>
                <a:gd name="T4" fmla="*/ 2 w 65"/>
                <a:gd name="T5" fmla="*/ 2 h 17"/>
                <a:gd name="T6" fmla="*/ 2 w 65"/>
                <a:gd name="T7" fmla="*/ 2 h 17"/>
                <a:gd name="T8" fmla="*/ 2 w 65"/>
                <a:gd name="T9" fmla="*/ 2 h 17"/>
                <a:gd name="T10" fmla="*/ 2 w 65"/>
                <a:gd name="T11" fmla="*/ 2 h 17"/>
                <a:gd name="T12" fmla="*/ 2 w 65"/>
                <a:gd name="T13" fmla="*/ 2 h 17"/>
                <a:gd name="T14" fmla="*/ 2 w 65"/>
                <a:gd name="T15" fmla="*/ 2 h 17"/>
                <a:gd name="T16" fmla="*/ 2 w 65"/>
                <a:gd name="T17" fmla="*/ 2 h 17"/>
                <a:gd name="T18" fmla="*/ 3 w 65"/>
                <a:gd name="T19" fmla="*/ 2 h 17"/>
                <a:gd name="T20" fmla="*/ 3 w 65"/>
                <a:gd name="T21" fmla="*/ 2 h 17"/>
                <a:gd name="T22" fmla="*/ 3 w 65"/>
                <a:gd name="T23" fmla="*/ 2 h 17"/>
                <a:gd name="T24" fmla="*/ 3 w 65"/>
                <a:gd name="T25" fmla="*/ 2 h 17"/>
                <a:gd name="T26" fmla="*/ 3 w 65"/>
                <a:gd name="T27" fmla="*/ 2 h 17"/>
                <a:gd name="T28" fmla="*/ 4 w 65"/>
                <a:gd name="T29" fmla="*/ 2 h 17"/>
                <a:gd name="T30" fmla="*/ 4 w 65"/>
                <a:gd name="T31" fmla="*/ 2 h 17"/>
                <a:gd name="T32" fmla="*/ 4 w 65"/>
                <a:gd name="T33" fmla="*/ 2 h 17"/>
                <a:gd name="T34" fmla="*/ 5 w 65"/>
                <a:gd name="T35" fmla="*/ 2 h 17"/>
                <a:gd name="T36" fmla="*/ 6 w 65"/>
                <a:gd name="T37" fmla="*/ 2 h 17"/>
                <a:gd name="T38" fmla="*/ 6 w 65"/>
                <a:gd name="T39" fmla="*/ 2 h 17"/>
                <a:gd name="T40" fmla="*/ 6 w 65"/>
                <a:gd name="T41" fmla="*/ 2 h 17"/>
                <a:gd name="T42" fmla="*/ 7 w 65"/>
                <a:gd name="T43" fmla="*/ 2 h 17"/>
                <a:gd name="T44" fmla="*/ 7 w 65"/>
                <a:gd name="T45" fmla="*/ 2 h 17"/>
                <a:gd name="T46" fmla="*/ 7 w 65"/>
                <a:gd name="T47" fmla="*/ 2 h 17"/>
                <a:gd name="T48" fmla="*/ 7 w 65"/>
                <a:gd name="T49" fmla="*/ 2 h 17"/>
                <a:gd name="T50" fmla="*/ 7 w 65"/>
                <a:gd name="T51" fmla="*/ 2 h 17"/>
                <a:gd name="T52" fmla="*/ 7 w 65"/>
                <a:gd name="T53" fmla="*/ 2 h 17"/>
                <a:gd name="T54" fmla="*/ 7 w 65"/>
                <a:gd name="T55" fmla="*/ 2 h 17"/>
                <a:gd name="T56" fmla="*/ 7 w 65"/>
                <a:gd name="T57" fmla="*/ 2 h 17"/>
                <a:gd name="T58" fmla="*/ 6 w 65"/>
                <a:gd name="T59" fmla="*/ 2 h 17"/>
                <a:gd name="T60" fmla="*/ 6 w 65"/>
                <a:gd name="T61" fmla="*/ 2 h 17"/>
                <a:gd name="T62" fmla="*/ 6 w 65"/>
                <a:gd name="T63" fmla="*/ 2 h 17"/>
                <a:gd name="T64" fmla="*/ 6 w 65"/>
                <a:gd name="T65" fmla="*/ 2 h 17"/>
                <a:gd name="T66" fmla="*/ 6 w 65"/>
                <a:gd name="T67" fmla="*/ 1 h 17"/>
                <a:gd name="T68" fmla="*/ 6 w 65"/>
                <a:gd name="T69" fmla="*/ 1 h 17"/>
                <a:gd name="T70" fmla="*/ 5 w 65"/>
                <a:gd name="T71" fmla="*/ 0 h 17"/>
                <a:gd name="T72" fmla="*/ 5 w 65"/>
                <a:gd name="T73" fmla="*/ 0 h 17"/>
                <a:gd name="T74" fmla="*/ 4 w 65"/>
                <a:gd name="T75" fmla="*/ 1 h 17"/>
                <a:gd name="T76" fmla="*/ 4 w 65"/>
                <a:gd name="T77" fmla="*/ 1 h 17"/>
                <a:gd name="T78" fmla="*/ 2 w 65"/>
                <a:gd name="T79" fmla="*/ 2 h 17"/>
                <a:gd name="T80" fmla="*/ 2 w 65"/>
                <a:gd name="T81" fmla="*/ 2 h 17"/>
                <a:gd name="T82" fmla="*/ 1 w 65"/>
                <a:gd name="T83" fmla="*/ 2 h 17"/>
                <a:gd name="T84" fmla="*/ 0 w 65"/>
                <a:gd name="T85" fmla="*/ 2 h 17"/>
                <a:gd name="T86" fmla="*/ 1 w 65"/>
                <a:gd name="T87" fmla="*/ 2 h 17"/>
                <a:gd name="T88" fmla="*/ 1 w 65"/>
                <a:gd name="T89" fmla="*/ 2 h 17"/>
                <a:gd name="T90" fmla="*/ 2 w 65"/>
                <a:gd name="T91" fmla="*/ 2 h 17"/>
                <a:gd name="T92" fmla="*/ 2 w 65"/>
                <a:gd name="T93" fmla="*/ 2 h 17"/>
                <a:gd name="T94" fmla="*/ 2 w 65"/>
                <a:gd name="T95" fmla="*/ 2 h 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5"/>
                <a:gd name="T145" fmla="*/ 0 h 17"/>
                <a:gd name="T146" fmla="*/ 65 w 65"/>
                <a:gd name="T147" fmla="*/ 17 h 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5" h="17">
                  <a:moveTo>
                    <a:pt x="3" y="17"/>
                  </a:moveTo>
                  <a:lnTo>
                    <a:pt x="3" y="17"/>
                  </a:lnTo>
                  <a:lnTo>
                    <a:pt x="13" y="14"/>
                  </a:lnTo>
                  <a:lnTo>
                    <a:pt x="17" y="13"/>
                  </a:lnTo>
                  <a:lnTo>
                    <a:pt x="19" y="13"/>
                  </a:lnTo>
                  <a:lnTo>
                    <a:pt x="21" y="14"/>
                  </a:lnTo>
                  <a:lnTo>
                    <a:pt x="25" y="17"/>
                  </a:lnTo>
                  <a:lnTo>
                    <a:pt x="27" y="17"/>
                  </a:lnTo>
                  <a:lnTo>
                    <a:pt x="29" y="17"/>
                  </a:lnTo>
                  <a:lnTo>
                    <a:pt x="32" y="14"/>
                  </a:lnTo>
                  <a:lnTo>
                    <a:pt x="34" y="12"/>
                  </a:lnTo>
                  <a:lnTo>
                    <a:pt x="38" y="13"/>
                  </a:lnTo>
                  <a:lnTo>
                    <a:pt x="46" y="14"/>
                  </a:lnTo>
                  <a:lnTo>
                    <a:pt x="56" y="15"/>
                  </a:lnTo>
                  <a:lnTo>
                    <a:pt x="59" y="15"/>
                  </a:lnTo>
                  <a:lnTo>
                    <a:pt x="62" y="14"/>
                  </a:lnTo>
                  <a:lnTo>
                    <a:pt x="63" y="13"/>
                  </a:lnTo>
                  <a:lnTo>
                    <a:pt x="65" y="11"/>
                  </a:lnTo>
                  <a:lnTo>
                    <a:pt x="65" y="9"/>
                  </a:lnTo>
                  <a:lnTo>
                    <a:pt x="63" y="8"/>
                  </a:lnTo>
                  <a:lnTo>
                    <a:pt x="61" y="6"/>
                  </a:lnTo>
                  <a:lnTo>
                    <a:pt x="57" y="5"/>
                  </a:lnTo>
                  <a:lnTo>
                    <a:pt x="56" y="4"/>
                  </a:lnTo>
                  <a:lnTo>
                    <a:pt x="54" y="2"/>
                  </a:lnTo>
                  <a:lnTo>
                    <a:pt x="49" y="1"/>
                  </a:lnTo>
                  <a:lnTo>
                    <a:pt x="45" y="0"/>
                  </a:lnTo>
                  <a:lnTo>
                    <a:pt x="42" y="0"/>
                  </a:lnTo>
                  <a:lnTo>
                    <a:pt x="38" y="1"/>
                  </a:lnTo>
                  <a:lnTo>
                    <a:pt x="3" y="11"/>
                  </a:lnTo>
                  <a:lnTo>
                    <a:pt x="1" y="12"/>
                  </a:lnTo>
                  <a:lnTo>
                    <a:pt x="0" y="14"/>
                  </a:lnTo>
                  <a:lnTo>
                    <a:pt x="1" y="15"/>
                  </a:lnTo>
                  <a:lnTo>
                    <a:pt x="2" y="17"/>
                  </a:lnTo>
                  <a:lnTo>
                    <a:pt x="3" y="17"/>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6" name="Freeform 5019"/>
            <p:cNvSpPr>
              <a:spLocks/>
            </p:cNvSpPr>
            <p:nvPr/>
          </p:nvSpPr>
          <p:spPr bwMode="auto">
            <a:xfrm>
              <a:off x="1674" y="1332"/>
              <a:ext cx="48" cy="22"/>
            </a:xfrm>
            <a:custGeom>
              <a:avLst/>
              <a:gdLst>
                <a:gd name="T0" fmla="*/ 2 w 59"/>
                <a:gd name="T1" fmla="*/ 3 h 26"/>
                <a:gd name="T2" fmla="*/ 2 w 59"/>
                <a:gd name="T3" fmla="*/ 3 h 26"/>
                <a:gd name="T4" fmla="*/ 2 w 59"/>
                <a:gd name="T5" fmla="*/ 3 h 26"/>
                <a:gd name="T6" fmla="*/ 2 w 59"/>
                <a:gd name="T7" fmla="*/ 3 h 26"/>
                <a:gd name="T8" fmla="*/ 2 w 59"/>
                <a:gd name="T9" fmla="*/ 3 h 26"/>
                <a:gd name="T10" fmla="*/ 2 w 59"/>
                <a:gd name="T11" fmla="*/ 3 h 26"/>
                <a:gd name="T12" fmla="*/ 2 w 59"/>
                <a:gd name="T13" fmla="*/ 3 h 26"/>
                <a:gd name="T14" fmla="*/ 2 w 59"/>
                <a:gd name="T15" fmla="*/ 3 h 26"/>
                <a:gd name="T16" fmla="*/ 2 w 59"/>
                <a:gd name="T17" fmla="*/ 3 h 26"/>
                <a:gd name="T18" fmla="*/ 2 w 59"/>
                <a:gd name="T19" fmla="*/ 3 h 26"/>
                <a:gd name="T20" fmla="*/ 2 w 59"/>
                <a:gd name="T21" fmla="*/ 4 h 26"/>
                <a:gd name="T22" fmla="*/ 2 w 59"/>
                <a:gd name="T23" fmla="*/ 4 h 26"/>
                <a:gd name="T24" fmla="*/ 6 w 59"/>
                <a:gd name="T25" fmla="*/ 3 h 26"/>
                <a:gd name="T26" fmla="*/ 6 w 59"/>
                <a:gd name="T27" fmla="*/ 3 h 26"/>
                <a:gd name="T28" fmla="*/ 6 w 59"/>
                <a:gd name="T29" fmla="*/ 3 h 26"/>
                <a:gd name="T30" fmla="*/ 6 w 59"/>
                <a:gd name="T31" fmla="*/ 3 h 26"/>
                <a:gd name="T32" fmla="*/ 6 w 59"/>
                <a:gd name="T33" fmla="*/ 3 h 26"/>
                <a:gd name="T34" fmla="*/ 6 w 59"/>
                <a:gd name="T35" fmla="*/ 3 h 26"/>
                <a:gd name="T36" fmla="*/ 6 w 59"/>
                <a:gd name="T37" fmla="*/ 3 h 26"/>
                <a:gd name="T38" fmla="*/ 5 w 59"/>
                <a:gd name="T39" fmla="*/ 3 h 26"/>
                <a:gd name="T40" fmla="*/ 5 w 59"/>
                <a:gd name="T41" fmla="*/ 3 h 26"/>
                <a:gd name="T42" fmla="*/ 5 w 59"/>
                <a:gd name="T43" fmla="*/ 3 h 26"/>
                <a:gd name="T44" fmla="*/ 5 w 59"/>
                <a:gd name="T45" fmla="*/ 3 h 26"/>
                <a:gd name="T46" fmla="*/ 6 w 59"/>
                <a:gd name="T47" fmla="*/ 3 h 26"/>
                <a:gd name="T48" fmla="*/ 6 w 59"/>
                <a:gd name="T49" fmla="*/ 3 h 26"/>
                <a:gd name="T50" fmla="*/ 6 w 59"/>
                <a:gd name="T51" fmla="*/ 2 h 26"/>
                <a:gd name="T52" fmla="*/ 6 w 59"/>
                <a:gd name="T53" fmla="*/ 0 h 26"/>
                <a:gd name="T54" fmla="*/ 6 w 59"/>
                <a:gd name="T55" fmla="*/ 0 h 26"/>
                <a:gd name="T56" fmla="*/ 6 w 59"/>
                <a:gd name="T57" fmla="*/ 0 h 26"/>
                <a:gd name="T58" fmla="*/ 2 w 59"/>
                <a:gd name="T59" fmla="*/ 3 h 26"/>
                <a:gd name="T60" fmla="*/ 1 w 59"/>
                <a:gd name="T61" fmla="*/ 3 h 26"/>
                <a:gd name="T62" fmla="*/ 2 w 59"/>
                <a:gd name="T63" fmla="*/ 3 h 26"/>
                <a:gd name="T64" fmla="*/ 2 w 59"/>
                <a:gd name="T65" fmla="*/ 3 h 26"/>
                <a:gd name="T66" fmla="*/ 2 w 59"/>
                <a:gd name="T67" fmla="*/ 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
                <a:gd name="T103" fmla="*/ 0 h 26"/>
                <a:gd name="T104" fmla="*/ 59 w 59"/>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 h="26">
                  <a:moveTo>
                    <a:pt x="2" y="14"/>
                  </a:moveTo>
                  <a:lnTo>
                    <a:pt x="2" y="14"/>
                  </a:lnTo>
                  <a:lnTo>
                    <a:pt x="1" y="15"/>
                  </a:lnTo>
                  <a:lnTo>
                    <a:pt x="2" y="15"/>
                  </a:lnTo>
                  <a:lnTo>
                    <a:pt x="2" y="16"/>
                  </a:lnTo>
                  <a:lnTo>
                    <a:pt x="2" y="17"/>
                  </a:lnTo>
                  <a:lnTo>
                    <a:pt x="2" y="18"/>
                  </a:lnTo>
                  <a:lnTo>
                    <a:pt x="4" y="19"/>
                  </a:lnTo>
                  <a:lnTo>
                    <a:pt x="5" y="20"/>
                  </a:lnTo>
                  <a:lnTo>
                    <a:pt x="6" y="22"/>
                  </a:lnTo>
                  <a:lnTo>
                    <a:pt x="8" y="22"/>
                  </a:lnTo>
                  <a:lnTo>
                    <a:pt x="11" y="22"/>
                  </a:lnTo>
                  <a:lnTo>
                    <a:pt x="13" y="24"/>
                  </a:lnTo>
                  <a:lnTo>
                    <a:pt x="15" y="26"/>
                  </a:lnTo>
                  <a:lnTo>
                    <a:pt x="18" y="26"/>
                  </a:lnTo>
                  <a:lnTo>
                    <a:pt x="22" y="26"/>
                  </a:lnTo>
                  <a:lnTo>
                    <a:pt x="49" y="20"/>
                  </a:lnTo>
                  <a:lnTo>
                    <a:pt x="51" y="19"/>
                  </a:lnTo>
                  <a:lnTo>
                    <a:pt x="52" y="18"/>
                  </a:lnTo>
                  <a:lnTo>
                    <a:pt x="52" y="16"/>
                  </a:lnTo>
                  <a:lnTo>
                    <a:pt x="52" y="15"/>
                  </a:lnTo>
                  <a:lnTo>
                    <a:pt x="52" y="14"/>
                  </a:lnTo>
                  <a:lnTo>
                    <a:pt x="52" y="12"/>
                  </a:lnTo>
                  <a:lnTo>
                    <a:pt x="52" y="11"/>
                  </a:lnTo>
                  <a:lnTo>
                    <a:pt x="49" y="11"/>
                  </a:lnTo>
                  <a:lnTo>
                    <a:pt x="44" y="11"/>
                  </a:lnTo>
                  <a:lnTo>
                    <a:pt x="41" y="11"/>
                  </a:lnTo>
                  <a:lnTo>
                    <a:pt x="40" y="9"/>
                  </a:lnTo>
                  <a:lnTo>
                    <a:pt x="41" y="8"/>
                  </a:lnTo>
                  <a:lnTo>
                    <a:pt x="44" y="8"/>
                  </a:lnTo>
                  <a:lnTo>
                    <a:pt x="53" y="5"/>
                  </a:lnTo>
                  <a:lnTo>
                    <a:pt x="55" y="5"/>
                  </a:lnTo>
                  <a:lnTo>
                    <a:pt x="57" y="3"/>
                  </a:lnTo>
                  <a:lnTo>
                    <a:pt x="58" y="2"/>
                  </a:lnTo>
                  <a:lnTo>
                    <a:pt x="59" y="0"/>
                  </a:lnTo>
                  <a:lnTo>
                    <a:pt x="57" y="0"/>
                  </a:lnTo>
                  <a:lnTo>
                    <a:pt x="55" y="0"/>
                  </a:lnTo>
                  <a:lnTo>
                    <a:pt x="52" y="0"/>
                  </a:lnTo>
                  <a:lnTo>
                    <a:pt x="3" y="6"/>
                  </a:lnTo>
                  <a:lnTo>
                    <a:pt x="1" y="6"/>
                  </a:lnTo>
                  <a:lnTo>
                    <a:pt x="1" y="8"/>
                  </a:lnTo>
                  <a:lnTo>
                    <a:pt x="0" y="10"/>
                  </a:lnTo>
                  <a:lnTo>
                    <a:pt x="2" y="13"/>
                  </a:lnTo>
                  <a:lnTo>
                    <a:pt x="2" y="14"/>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7" name="Freeform 5020"/>
            <p:cNvSpPr>
              <a:spLocks/>
            </p:cNvSpPr>
            <p:nvPr/>
          </p:nvSpPr>
          <p:spPr bwMode="auto">
            <a:xfrm>
              <a:off x="1767" y="1342"/>
              <a:ext cx="22" cy="18"/>
            </a:xfrm>
            <a:custGeom>
              <a:avLst/>
              <a:gdLst>
                <a:gd name="T0" fmla="*/ 1 w 27"/>
                <a:gd name="T1" fmla="*/ 2 h 21"/>
                <a:gd name="T2" fmla="*/ 1 w 27"/>
                <a:gd name="T3" fmla="*/ 2 h 21"/>
                <a:gd name="T4" fmla="*/ 2 w 27"/>
                <a:gd name="T5" fmla="*/ 3 h 21"/>
                <a:gd name="T6" fmla="*/ 2 w 27"/>
                <a:gd name="T7" fmla="*/ 3 h 21"/>
                <a:gd name="T8" fmla="*/ 2 w 27"/>
                <a:gd name="T9" fmla="*/ 3 h 21"/>
                <a:gd name="T10" fmla="*/ 2 w 27"/>
                <a:gd name="T11" fmla="*/ 3 h 21"/>
                <a:gd name="T12" fmla="*/ 2 w 27"/>
                <a:gd name="T13" fmla="*/ 3 h 21"/>
                <a:gd name="T14" fmla="*/ 2 w 27"/>
                <a:gd name="T15" fmla="*/ 3 h 21"/>
                <a:gd name="T16" fmla="*/ 2 w 27"/>
                <a:gd name="T17" fmla="*/ 3 h 21"/>
                <a:gd name="T18" fmla="*/ 2 w 27"/>
                <a:gd name="T19" fmla="*/ 3 h 21"/>
                <a:gd name="T20" fmla="*/ 2 w 27"/>
                <a:gd name="T21" fmla="*/ 3 h 21"/>
                <a:gd name="T22" fmla="*/ 2 w 27"/>
                <a:gd name="T23" fmla="*/ 3 h 21"/>
                <a:gd name="T24" fmla="*/ 2 w 27"/>
                <a:gd name="T25" fmla="*/ 3 h 21"/>
                <a:gd name="T26" fmla="*/ 2 w 27"/>
                <a:gd name="T27" fmla="*/ 3 h 21"/>
                <a:gd name="T28" fmla="*/ 2 w 27"/>
                <a:gd name="T29" fmla="*/ 3 h 21"/>
                <a:gd name="T30" fmla="*/ 2 w 27"/>
                <a:gd name="T31" fmla="*/ 3 h 21"/>
                <a:gd name="T32" fmla="*/ 2 w 27"/>
                <a:gd name="T33" fmla="*/ 3 h 21"/>
                <a:gd name="T34" fmla="*/ 2 w 27"/>
                <a:gd name="T35" fmla="*/ 3 h 21"/>
                <a:gd name="T36" fmla="*/ 3 w 27"/>
                <a:gd name="T37" fmla="*/ 3 h 21"/>
                <a:gd name="T38" fmla="*/ 3 w 27"/>
                <a:gd name="T39" fmla="*/ 3 h 21"/>
                <a:gd name="T40" fmla="*/ 3 w 27"/>
                <a:gd name="T41" fmla="*/ 3 h 21"/>
                <a:gd name="T42" fmla="*/ 2 w 27"/>
                <a:gd name="T43" fmla="*/ 3 h 21"/>
                <a:gd name="T44" fmla="*/ 2 w 27"/>
                <a:gd name="T45" fmla="*/ 3 h 21"/>
                <a:gd name="T46" fmla="*/ 2 w 27"/>
                <a:gd name="T47" fmla="*/ 3 h 21"/>
                <a:gd name="T48" fmla="*/ 2 w 27"/>
                <a:gd name="T49" fmla="*/ 3 h 21"/>
                <a:gd name="T50" fmla="*/ 2 w 27"/>
                <a:gd name="T51" fmla="*/ 3 h 21"/>
                <a:gd name="T52" fmla="*/ 2 w 27"/>
                <a:gd name="T53" fmla="*/ 3 h 21"/>
                <a:gd name="T54" fmla="*/ 2 w 27"/>
                <a:gd name="T55" fmla="*/ 3 h 21"/>
                <a:gd name="T56" fmla="*/ 2 w 27"/>
                <a:gd name="T57" fmla="*/ 3 h 21"/>
                <a:gd name="T58" fmla="*/ 2 w 27"/>
                <a:gd name="T59" fmla="*/ 3 h 21"/>
                <a:gd name="T60" fmla="*/ 2 w 27"/>
                <a:gd name="T61" fmla="*/ 3 h 21"/>
                <a:gd name="T62" fmla="*/ 2 w 27"/>
                <a:gd name="T63" fmla="*/ 3 h 21"/>
                <a:gd name="T64" fmla="*/ 2 w 27"/>
                <a:gd name="T65" fmla="*/ 3 h 21"/>
                <a:gd name="T66" fmla="*/ 2 w 27"/>
                <a:gd name="T67" fmla="*/ 3 h 21"/>
                <a:gd name="T68" fmla="*/ 2 w 27"/>
                <a:gd name="T69" fmla="*/ 3 h 21"/>
                <a:gd name="T70" fmla="*/ 2 w 27"/>
                <a:gd name="T71" fmla="*/ 0 h 21"/>
                <a:gd name="T72" fmla="*/ 2 w 27"/>
                <a:gd name="T73" fmla="*/ 0 h 21"/>
                <a:gd name="T74" fmla="*/ 2 w 27"/>
                <a:gd name="T75" fmla="*/ 0 h 21"/>
                <a:gd name="T76" fmla="*/ 1 w 27"/>
                <a:gd name="T77" fmla="*/ 1 h 21"/>
                <a:gd name="T78" fmla="*/ 1 w 27"/>
                <a:gd name="T79" fmla="*/ 1 h 21"/>
                <a:gd name="T80" fmla="*/ 0 w 27"/>
                <a:gd name="T81" fmla="*/ 1 h 21"/>
                <a:gd name="T82" fmla="*/ 0 w 27"/>
                <a:gd name="T83" fmla="*/ 2 h 21"/>
                <a:gd name="T84" fmla="*/ 1 w 27"/>
                <a:gd name="T85" fmla="*/ 2 h 21"/>
                <a:gd name="T86" fmla="*/ 1 w 27"/>
                <a:gd name="T87" fmla="*/ 2 h 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21"/>
                <a:gd name="T134" fmla="*/ 27 w 27"/>
                <a:gd name="T135" fmla="*/ 21 h 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21">
                  <a:moveTo>
                    <a:pt x="1" y="2"/>
                  </a:moveTo>
                  <a:lnTo>
                    <a:pt x="1" y="2"/>
                  </a:lnTo>
                  <a:lnTo>
                    <a:pt x="2" y="4"/>
                  </a:lnTo>
                  <a:lnTo>
                    <a:pt x="3" y="6"/>
                  </a:lnTo>
                  <a:lnTo>
                    <a:pt x="7" y="12"/>
                  </a:lnTo>
                  <a:lnTo>
                    <a:pt x="11" y="18"/>
                  </a:lnTo>
                  <a:lnTo>
                    <a:pt x="13" y="19"/>
                  </a:lnTo>
                  <a:lnTo>
                    <a:pt x="15" y="19"/>
                  </a:lnTo>
                  <a:lnTo>
                    <a:pt x="16" y="19"/>
                  </a:lnTo>
                  <a:lnTo>
                    <a:pt x="20" y="20"/>
                  </a:lnTo>
                  <a:lnTo>
                    <a:pt x="22" y="21"/>
                  </a:lnTo>
                  <a:lnTo>
                    <a:pt x="24" y="21"/>
                  </a:lnTo>
                  <a:lnTo>
                    <a:pt x="25" y="20"/>
                  </a:lnTo>
                  <a:lnTo>
                    <a:pt x="27" y="18"/>
                  </a:lnTo>
                  <a:lnTo>
                    <a:pt x="27" y="16"/>
                  </a:lnTo>
                  <a:lnTo>
                    <a:pt x="26" y="15"/>
                  </a:lnTo>
                  <a:lnTo>
                    <a:pt x="23" y="13"/>
                  </a:lnTo>
                  <a:lnTo>
                    <a:pt x="22" y="13"/>
                  </a:lnTo>
                  <a:lnTo>
                    <a:pt x="22" y="12"/>
                  </a:lnTo>
                  <a:lnTo>
                    <a:pt x="21" y="11"/>
                  </a:lnTo>
                  <a:lnTo>
                    <a:pt x="20" y="11"/>
                  </a:lnTo>
                  <a:lnTo>
                    <a:pt x="17" y="11"/>
                  </a:lnTo>
                  <a:lnTo>
                    <a:pt x="17" y="8"/>
                  </a:lnTo>
                  <a:lnTo>
                    <a:pt x="16" y="6"/>
                  </a:lnTo>
                  <a:lnTo>
                    <a:pt x="13" y="4"/>
                  </a:lnTo>
                  <a:lnTo>
                    <a:pt x="8" y="0"/>
                  </a:lnTo>
                  <a:lnTo>
                    <a:pt x="5" y="0"/>
                  </a:lnTo>
                  <a:lnTo>
                    <a:pt x="1" y="1"/>
                  </a:lnTo>
                  <a:lnTo>
                    <a:pt x="0"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8" name="Freeform 5021"/>
            <p:cNvSpPr>
              <a:spLocks/>
            </p:cNvSpPr>
            <p:nvPr/>
          </p:nvSpPr>
          <p:spPr bwMode="auto">
            <a:xfrm>
              <a:off x="1774" y="1296"/>
              <a:ext cx="83" cy="44"/>
            </a:xfrm>
            <a:custGeom>
              <a:avLst/>
              <a:gdLst>
                <a:gd name="T0" fmla="*/ 2 w 105"/>
                <a:gd name="T1" fmla="*/ 2 h 55"/>
                <a:gd name="T2" fmla="*/ 2 w 105"/>
                <a:gd name="T3" fmla="*/ 2 h 55"/>
                <a:gd name="T4" fmla="*/ 2 w 105"/>
                <a:gd name="T5" fmla="*/ 2 h 55"/>
                <a:gd name="T6" fmla="*/ 2 w 105"/>
                <a:gd name="T7" fmla="*/ 2 h 55"/>
                <a:gd name="T8" fmla="*/ 2 w 105"/>
                <a:gd name="T9" fmla="*/ 2 h 55"/>
                <a:gd name="T10" fmla="*/ 2 w 105"/>
                <a:gd name="T11" fmla="*/ 2 h 55"/>
                <a:gd name="T12" fmla="*/ 2 w 105"/>
                <a:gd name="T13" fmla="*/ 2 h 55"/>
                <a:gd name="T14" fmla="*/ 2 w 105"/>
                <a:gd name="T15" fmla="*/ 2 h 55"/>
                <a:gd name="T16" fmla="*/ 2 w 105"/>
                <a:gd name="T17" fmla="*/ 2 h 55"/>
                <a:gd name="T18" fmla="*/ 2 w 105"/>
                <a:gd name="T19" fmla="*/ 2 h 55"/>
                <a:gd name="T20" fmla="*/ 2 w 105"/>
                <a:gd name="T21" fmla="*/ 2 h 55"/>
                <a:gd name="T22" fmla="*/ 2 w 105"/>
                <a:gd name="T23" fmla="*/ 2 h 55"/>
                <a:gd name="T24" fmla="*/ 2 w 105"/>
                <a:gd name="T25" fmla="*/ 2 h 55"/>
                <a:gd name="T26" fmla="*/ 2 w 105"/>
                <a:gd name="T27" fmla="*/ 2 h 55"/>
                <a:gd name="T28" fmla="*/ 2 w 105"/>
                <a:gd name="T29" fmla="*/ 2 h 55"/>
                <a:gd name="T30" fmla="*/ 2 w 105"/>
                <a:gd name="T31" fmla="*/ 2 h 55"/>
                <a:gd name="T32" fmla="*/ 2 w 105"/>
                <a:gd name="T33" fmla="*/ 2 h 55"/>
                <a:gd name="T34" fmla="*/ 2 w 105"/>
                <a:gd name="T35" fmla="*/ 2 h 55"/>
                <a:gd name="T36" fmla="*/ 2 w 105"/>
                <a:gd name="T37" fmla="*/ 3 h 55"/>
                <a:gd name="T38" fmla="*/ 2 w 105"/>
                <a:gd name="T39" fmla="*/ 4 h 55"/>
                <a:gd name="T40" fmla="*/ 2 w 105"/>
                <a:gd name="T41" fmla="*/ 3 h 55"/>
                <a:gd name="T42" fmla="*/ 2 w 105"/>
                <a:gd name="T43" fmla="*/ 3 h 55"/>
                <a:gd name="T44" fmla="*/ 3 w 105"/>
                <a:gd name="T45" fmla="*/ 3 h 55"/>
                <a:gd name="T46" fmla="*/ 4 w 105"/>
                <a:gd name="T47" fmla="*/ 4 h 55"/>
                <a:gd name="T48" fmla="*/ 5 w 105"/>
                <a:gd name="T49" fmla="*/ 4 h 55"/>
                <a:gd name="T50" fmla="*/ 5 w 105"/>
                <a:gd name="T51" fmla="*/ 4 h 55"/>
                <a:gd name="T52" fmla="*/ 5 w 105"/>
                <a:gd name="T53" fmla="*/ 4 h 55"/>
                <a:gd name="T54" fmla="*/ 6 w 105"/>
                <a:gd name="T55" fmla="*/ 4 h 55"/>
                <a:gd name="T56" fmla="*/ 6 w 105"/>
                <a:gd name="T57" fmla="*/ 5 h 55"/>
                <a:gd name="T58" fmla="*/ 6 w 105"/>
                <a:gd name="T59" fmla="*/ 5 h 55"/>
                <a:gd name="T60" fmla="*/ 6 w 105"/>
                <a:gd name="T61" fmla="*/ 5 h 55"/>
                <a:gd name="T62" fmla="*/ 8 w 105"/>
                <a:gd name="T63" fmla="*/ 5 h 55"/>
                <a:gd name="T64" fmla="*/ 8 w 105"/>
                <a:gd name="T65" fmla="*/ 4 h 55"/>
                <a:gd name="T66" fmla="*/ 8 w 105"/>
                <a:gd name="T67" fmla="*/ 4 h 55"/>
                <a:gd name="T68" fmla="*/ 8 w 105"/>
                <a:gd name="T69" fmla="*/ 4 h 55"/>
                <a:gd name="T70" fmla="*/ 7 w 105"/>
                <a:gd name="T71" fmla="*/ 4 h 55"/>
                <a:gd name="T72" fmla="*/ 6 w 105"/>
                <a:gd name="T73" fmla="*/ 3 h 55"/>
                <a:gd name="T74" fmla="*/ 6 w 105"/>
                <a:gd name="T75" fmla="*/ 3 h 55"/>
                <a:gd name="T76" fmla="*/ 7 w 105"/>
                <a:gd name="T77" fmla="*/ 2 h 55"/>
                <a:gd name="T78" fmla="*/ 6 w 105"/>
                <a:gd name="T79" fmla="*/ 2 h 55"/>
                <a:gd name="T80" fmla="*/ 6 w 105"/>
                <a:gd name="T81" fmla="*/ 2 h 55"/>
                <a:gd name="T82" fmla="*/ 6 w 105"/>
                <a:gd name="T83" fmla="*/ 2 h 55"/>
                <a:gd name="T84" fmla="*/ 6 w 105"/>
                <a:gd name="T85" fmla="*/ 2 h 55"/>
                <a:gd name="T86" fmla="*/ 6 w 105"/>
                <a:gd name="T87" fmla="*/ 2 h 55"/>
                <a:gd name="T88" fmla="*/ 5 w 105"/>
                <a:gd name="T89" fmla="*/ 2 h 55"/>
                <a:gd name="T90" fmla="*/ 5 w 105"/>
                <a:gd name="T91" fmla="*/ 2 h 55"/>
                <a:gd name="T92" fmla="*/ 5 w 105"/>
                <a:gd name="T93" fmla="*/ 2 h 55"/>
                <a:gd name="T94" fmla="*/ 5 w 105"/>
                <a:gd name="T95" fmla="*/ 2 h 55"/>
                <a:gd name="T96" fmla="*/ 4 w 105"/>
                <a:gd name="T97" fmla="*/ 2 h 55"/>
                <a:gd name="T98" fmla="*/ 4 w 105"/>
                <a:gd name="T99" fmla="*/ 2 h 55"/>
                <a:gd name="T100" fmla="*/ 3 w 105"/>
                <a:gd name="T101" fmla="*/ 2 h 55"/>
                <a:gd name="T102" fmla="*/ 3 w 105"/>
                <a:gd name="T103" fmla="*/ 2 h 55"/>
                <a:gd name="T104" fmla="*/ 3 w 105"/>
                <a:gd name="T105" fmla="*/ 2 h 55"/>
                <a:gd name="T106" fmla="*/ 3 w 105"/>
                <a:gd name="T107" fmla="*/ 2 h 55"/>
                <a:gd name="T108" fmla="*/ 2 w 105"/>
                <a:gd name="T109" fmla="*/ 0 h 55"/>
                <a:gd name="T110" fmla="*/ 2 w 105"/>
                <a:gd name="T111" fmla="*/ 2 h 55"/>
                <a:gd name="T112" fmla="*/ 2 w 105"/>
                <a:gd name="T113" fmla="*/ 2 h 55"/>
                <a:gd name="T114" fmla="*/ 2 w 105"/>
                <a:gd name="T115" fmla="*/ 2 h 55"/>
                <a:gd name="T116" fmla="*/ 1 w 105"/>
                <a:gd name="T117" fmla="*/ 2 h 55"/>
                <a:gd name="T118" fmla="*/ 0 w 105"/>
                <a:gd name="T119" fmla="*/ 2 h 55"/>
                <a:gd name="T120" fmla="*/ 2 w 105"/>
                <a:gd name="T121" fmla="*/ 2 h 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
                <a:gd name="T184" fmla="*/ 0 h 55"/>
                <a:gd name="T185" fmla="*/ 105 w 105"/>
                <a:gd name="T186" fmla="*/ 55 h 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 h="55">
                  <a:moveTo>
                    <a:pt x="3" y="13"/>
                  </a:moveTo>
                  <a:lnTo>
                    <a:pt x="3" y="13"/>
                  </a:lnTo>
                  <a:lnTo>
                    <a:pt x="13" y="12"/>
                  </a:lnTo>
                  <a:lnTo>
                    <a:pt x="14" y="13"/>
                  </a:lnTo>
                  <a:lnTo>
                    <a:pt x="14" y="14"/>
                  </a:lnTo>
                  <a:lnTo>
                    <a:pt x="11" y="17"/>
                  </a:lnTo>
                  <a:lnTo>
                    <a:pt x="9" y="18"/>
                  </a:lnTo>
                  <a:lnTo>
                    <a:pt x="9" y="20"/>
                  </a:lnTo>
                  <a:lnTo>
                    <a:pt x="11" y="20"/>
                  </a:lnTo>
                  <a:lnTo>
                    <a:pt x="13" y="19"/>
                  </a:lnTo>
                  <a:lnTo>
                    <a:pt x="15" y="18"/>
                  </a:lnTo>
                  <a:lnTo>
                    <a:pt x="17" y="16"/>
                  </a:lnTo>
                  <a:lnTo>
                    <a:pt x="18" y="15"/>
                  </a:lnTo>
                  <a:lnTo>
                    <a:pt x="20" y="14"/>
                  </a:lnTo>
                  <a:lnTo>
                    <a:pt x="23" y="15"/>
                  </a:lnTo>
                  <a:lnTo>
                    <a:pt x="27" y="16"/>
                  </a:lnTo>
                  <a:lnTo>
                    <a:pt x="28" y="17"/>
                  </a:lnTo>
                  <a:lnTo>
                    <a:pt x="23" y="20"/>
                  </a:lnTo>
                  <a:lnTo>
                    <a:pt x="22" y="21"/>
                  </a:lnTo>
                  <a:lnTo>
                    <a:pt x="23" y="21"/>
                  </a:lnTo>
                  <a:lnTo>
                    <a:pt x="25" y="21"/>
                  </a:lnTo>
                  <a:lnTo>
                    <a:pt x="27" y="22"/>
                  </a:lnTo>
                  <a:lnTo>
                    <a:pt x="29" y="22"/>
                  </a:lnTo>
                  <a:lnTo>
                    <a:pt x="30" y="21"/>
                  </a:lnTo>
                  <a:lnTo>
                    <a:pt x="32" y="21"/>
                  </a:lnTo>
                  <a:lnTo>
                    <a:pt x="35" y="21"/>
                  </a:lnTo>
                  <a:lnTo>
                    <a:pt x="35" y="22"/>
                  </a:lnTo>
                  <a:lnTo>
                    <a:pt x="34" y="22"/>
                  </a:lnTo>
                  <a:lnTo>
                    <a:pt x="33" y="23"/>
                  </a:lnTo>
                  <a:lnTo>
                    <a:pt x="32" y="24"/>
                  </a:lnTo>
                  <a:lnTo>
                    <a:pt x="31" y="24"/>
                  </a:lnTo>
                  <a:lnTo>
                    <a:pt x="28" y="24"/>
                  </a:lnTo>
                  <a:lnTo>
                    <a:pt x="26" y="26"/>
                  </a:lnTo>
                  <a:lnTo>
                    <a:pt x="27" y="27"/>
                  </a:lnTo>
                  <a:lnTo>
                    <a:pt x="33" y="27"/>
                  </a:lnTo>
                  <a:lnTo>
                    <a:pt x="34" y="28"/>
                  </a:lnTo>
                  <a:lnTo>
                    <a:pt x="33" y="29"/>
                  </a:lnTo>
                  <a:lnTo>
                    <a:pt x="33" y="30"/>
                  </a:lnTo>
                  <a:lnTo>
                    <a:pt x="32" y="31"/>
                  </a:lnTo>
                  <a:lnTo>
                    <a:pt x="31" y="31"/>
                  </a:lnTo>
                  <a:lnTo>
                    <a:pt x="27" y="30"/>
                  </a:lnTo>
                  <a:lnTo>
                    <a:pt x="23" y="30"/>
                  </a:lnTo>
                  <a:lnTo>
                    <a:pt x="20" y="29"/>
                  </a:lnTo>
                  <a:lnTo>
                    <a:pt x="18" y="28"/>
                  </a:lnTo>
                  <a:lnTo>
                    <a:pt x="15" y="28"/>
                  </a:lnTo>
                  <a:lnTo>
                    <a:pt x="11" y="29"/>
                  </a:lnTo>
                  <a:lnTo>
                    <a:pt x="8" y="30"/>
                  </a:lnTo>
                  <a:lnTo>
                    <a:pt x="8" y="31"/>
                  </a:lnTo>
                  <a:lnTo>
                    <a:pt x="11" y="34"/>
                  </a:lnTo>
                  <a:lnTo>
                    <a:pt x="15" y="37"/>
                  </a:lnTo>
                  <a:lnTo>
                    <a:pt x="19" y="40"/>
                  </a:lnTo>
                  <a:lnTo>
                    <a:pt x="26" y="40"/>
                  </a:lnTo>
                  <a:lnTo>
                    <a:pt x="27" y="40"/>
                  </a:lnTo>
                  <a:lnTo>
                    <a:pt x="28" y="39"/>
                  </a:lnTo>
                  <a:lnTo>
                    <a:pt x="32" y="36"/>
                  </a:lnTo>
                  <a:lnTo>
                    <a:pt x="36" y="36"/>
                  </a:lnTo>
                  <a:lnTo>
                    <a:pt x="42" y="35"/>
                  </a:lnTo>
                  <a:lnTo>
                    <a:pt x="43" y="36"/>
                  </a:lnTo>
                  <a:lnTo>
                    <a:pt x="44" y="37"/>
                  </a:lnTo>
                  <a:lnTo>
                    <a:pt x="45" y="39"/>
                  </a:lnTo>
                  <a:lnTo>
                    <a:pt x="46" y="40"/>
                  </a:lnTo>
                  <a:lnTo>
                    <a:pt x="49" y="40"/>
                  </a:lnTo>
                  <a:lnTo>
                    <a:pt x="57" y="39"/>
                  </a:lnTo>
                  <a:lnTo>
                    <a:pt x="65" y="40"/>
                  </a:lnTo>
                  <a:lnTo>
                    <a:pt x="68" y="41"/>
                  </a:lnTo>
                  <a:lnTo>
                    <a:pt x="71" y="42"/>
                  </a:lnTo>
                  <a:lnTo>
                    <a:pt x="72" y="42"/>
                  </a:lnTo>
                  <a:lnTo>
                    <a:pt x="73" y="42"/>
                  </a:lnTo>
                  <a:lnTo>
                    <a:pt x="73" y="43"/>
                  </a:lnTo>
                  <a:lnTo>
                    <a:pt x="75" y="44"/>
                  </a:lnTo>
                  <a:lnTo>
                    <a:pt x="76" y="45"/>
                  </a:lnTo>
                  <a:lnTo>
                    <a:pt x="76" y="47"/>
                  </a:lnTo>
                  <a:lnTo>
                    <a:pt x="76" y="49"/>
                  </a:lnTo>
                  <a:lnTo>
                    <a:pt x="77" y="50"/>
                  </a:lnTo>
                  <a:lnTo>
                    <a:pt x="78" y="50"/>
                  </a:lnTo>
                  <a:lnTo>
                    <a:pt x="80" y="53"/>
                  </a:lnTo>
                  <a:lnTo>
                    <a:pt x="82" y="54"/>
                  </a:lnTo>
                  <a:lnTo>
                    <a:pt x="85" y="55"/>
                  </a:lnTo>
                  <a:lnTo>
                    <a:pt x="89" y="55"/>
                  </a:lnTo>
                  <a:lnTo>
                    <a:pt x="94" y="55"/>
                  </a:lnTo>
                  <a:lnTo>
                    <a:pt x="103" y="53"/>
                  </a:lnTo>
                  <a:lnTo>
                    <a:pt x="104" y="51"/>
                  </a:lnTo>
                  <a:lnTo>
                    <a:pt x="104" y="50"/>
                  </a:lnTo>
                  <a:lnTo>
                    <a:pt x="104" y="49"/>
                  </a:lnTo>
                  <a:lnTo>
                    <a:pt x="105" y="47"/>
                  </a:lnTo>
                  <a:lnTo>
                    <a:pt x="105" y="46"/>
                  </a:lnTo>
                  <a:lnTo>
                    <a:pt x="104" y="45"/>
                  </a:lnTo>
                  <a:lnTo>
                    <a:pt x="103" y="44"/>
                  </a:lnTo>
                  <a:lnTo>
                    <a:pt x="102" y="43"/>
                  </a:lnTo>
                  <a:lnTo>
                    <a:pt x="100" y="42"/>
                  </a:lnTo>
                  <a:lnTo>
                    <a:pt x="99" y="42"/>
                  </a:lnTo>
                  <a:lnTo>
                    <a:pt x="98" y="40"/>
                  </a:lnTo>
                  <a:lnTo>
                    <a:pt x="97" y="39"/>
                  </a:lnTo>
                  <a:lnTo>
                    <a:pt x="95" y="39"/>
                  </a:lnTo>
                  <a:lnTo>
                    <a:pt x="94" y="37"/>
                  </a:lnTo>
                  <a:lnTo>
                    <a:pt x="94" y="36"/>
                  </a:lnTo>
                  <a:lnTo>
                    <a:pt x="91" y="33"/>
                  </a:lnTo>
                  <a:lnTo>
                    <a:pt x="92" y="32"/>
                  </a:lnTo>
                  <a:lnTo>
                    <a:pt x="94" y="31"/>
                  </a:lnTo>
                  <a:lnTo>
                    <a:pt x="96" y="29"/>
                  </a:lnTo>
                  <a:lnTo>
                    <a:pt x="97" y="28"/>
                  </a:lnTo>
                  <a:lnTo>
                    <a:pt x="96" y="28"/>
                  </a:lnTo>
                  <a:lnTo>
                    <a:pt x="94" y="27"/>
                  </a:lnTo>
                  <a:lnTo>
                    <a:pt x="90" y="27"/>
                  </a:lnTo>
                  <a:lnTo>
                    <a:pt x="89" y="26"/>
                  </a:lnTo>
                  <a:lnTo>
                    <a:pt x="90" y="24"/>
                  </a:lnTo>
                  <a:lnTo>
                    <a:pt x="90" y="23"/>
                  </a:lnTo>
                  <a:lnTo>
                    <a:pt x="88" y="22"/>
                  </a:lnTo>
                  <a:lnTo>
                    <a:pt x="86" y="21"/>
                  </a:lnTo>
                  <a:lnTo>
                    <a:pt x="84" y="20"/>
                  </a:lnTo>
                  <a:lnTo>
                    <a:pt x="83" y="19"/>
                  </a:lnTo>
                  <a:lnTo>
                    <a:pt x="80" y="20"/>
                  </a:lnTo>
                  <a:lnTo>
                    <a:pt x="76" y="21"/>
                  </a:lnTo>
                  <a:lnTo>
                    <a:pt x="74" y="21"/>
                  </a:lnTo>
                  <a:lnTo>
                    <a:pt x="73" y="21"/>
                  </a:lnTo>
                  <a:lnTo>
                    <a:pt x="71" y="20"/>
                  </a:lnTo>
                  <a:lnTo>
                    <a:pt x="70" y="19"/>
                  </a:lnTo>
                  <a:lnTo>
                    <a:pt x="71" y="18"/>
                  </a:lnTo>
                  <a:lnTo>
                    <a:pt x="72" y="16"/>
                  </a:lnTo>
                  <a:lnTo>
                    <a:pt x="72" y="15"/>
                  </a:lnTo>
                  <a:lnTo>
                    <a:pt x="70" y="15"/>
                  </a:lnTo>
                  <a:lnTo>
                    <a:pt x="69" y="14"/>
                  </a:lnTo>
                  <a:lnTo>
                    <a:pt x="68" y="13"/>
                  </a:lnTo>
                  <a:lnTo>
                    <a:pt x="63" y="10"/>
                  </a:lnTo>
                  <a:lnTo>
                    <a:pt x="59" y="10"/>
                  </a:lnTo>
                  <a:lnTo>
                    <a:pt x="57" y="10"/>
                  </a:lnTo>
                  <a:lnTo>
                    <a:pt x="53" y="13"/>
                  </a:lnTo>
                  <a:lnTo>
                    <a:pt x="50" y="13"/>
                  </a:lnTo>
                  <a:lnTo>
                    <a:pt x="50" y="14"/>
                  </a:lnTo>
                  <a:lnTo>
                    <a:pt x="50" y="16"/>
                  </a:lnTo>
                  <a:lnTo>
                    <a:pt x="49" y="16"/>
                  </a:lnTo>
                  <a:lnTo>
                    <a:pt x="46" y="15"/>
                  </a:lnTo>
                  <a:lnTo>
                    <a:pt x="45" y="15"/>
                  </a:lnTo>
                  <a:lnTo>
                    <a:pt x="46" y="13"/>
                  </a:lnTo>
                  <a:lnTo>
                    <a:pt x="46" y="12"/>
                  </a:lnTo>
                  <a:lnTo>
                    <a:pt x="46" y="10"/>
                  </a:lnTo>
                  <a:lnTo>
                    <a:pt x="43" y="6"/>
                  </a:lnTo>
                  <a:lnTo>
                    <a:pt x="41" y="4"/>
                  </a:lnTo>
                  <a:lnTo>
                    <a:pt x="37" y="3"/>
                  </a:lnTo>
                  <a:lnTo>
                    <a:pt x="31" y="1"/>
                  </a:lnTo>
                  <a:lnTo>
                    <a:pt x="27" y="0"/>
                  </a:lnTo>
                  <a:lnTo>
                    <a:pt x="23" y="0"/>
                  </a:lnTo>
                  <a:lnTo>
                    <a:pt x="17" y="2"/>
                  </a:lnTo>
                  <a:lnTo>
                    <a:pt x="11" y="2"/>
                  </a:lnTo>
                  <a:lnTo>
                    <a:pt x="7" y="2"/>
                  </a:lnTo>
                  <a:lnTo>
                    <a:pt x="4" y="2"/>
                  </a:lnTo>
                  <a:lnTo>
                    <a:pt x="2" y="2"/>
                  </a:lnTo>
                  <a:lnTo>
                    <a:pt x="2" y="3"/>
                  </a:lnTo>
                  <a:lnTo>
                    <a:pt x="2" y="4"/>
                  </a:lnTo>
                  <a:lnTo>
                    <a:pt x="1" y="4"/>
                  </a:lnTo>
                  <a:lnTo>
                    <a:pt x="0" y="5"/>
                  </a:lnTo>
                  <a:lnTo>
                    <a:pt x="0" y="7"/>
                  </a:lnTo>
                  <a:lnTo>
                    <a:pt x="0" y="10"/>
                  </a:lnTo>
                  <a:lnTo>
                    <a:pt x="0" y="12"/>
                  </a:lnTo>
                  <a:lnTo>
                    <a:pt x="1" y="12"/>
                  </a:lnTo>
                  <a:lnTo>
                    <a:pt x="3" y="13"/>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3999" name="Freeform 5022"/>
            <p:cNvSpPr>
              <a:spLocks/>
            </p:cNvSpPr>
            <p:nvPr/>
          </p:nvSpPr>
          <p:spPr bwMode="auto">
            <a:xfrm>
              <a:off x="1813" y="1338"/>
              <a:ext cx="20" cy="6"/>
            </a:xfrm>
            <a:custGeom>
              <a:avLst/>
              <a:gdLst>
                <a:gd name="T0" fmla="*/ 2 w 25"/>
                <a:gd name="T1" fmla="*/ 2 h 8"/>
                <a:gd name="T2" fmla="*/ 2 w 25"/>
                <a:gd name="T3" fmla="*/ 2 h 8"/>
                <a:gd name="T4" fmla="*/ 2 w 25"/>
                <a:gd name="T5" fmla="*/ 0 h 8"/>
                <a:gd name="T6" fmla="*/ 2 w 25"/>
                <a:gd name="T7" fmla="*/ 0 h 8"/>
                <a:gd name="T8" fmla="*/ 1 w 25"/>
                <a:gd name="T9" fmla="*/ 2 h 8"/>
                <a:gd name="T10" fmla="*/ 1 w 25"/>
                <a:gd name="T11" fmla="*/ 2 h 8"/>
                <a:gd name="T12" fmla="*/ 0 w 25"/>
                <a:gd name="T13" fmla="*/ 2 h 8"/>
                <a:gd name="T14" fmla="*/ 0 w 25"/>
                <a:gd name="T15" fmla="*/ 2 h 8"/>
                <a:gd name="T16" fmla="*/ 0 w 25"/>
                <a:gd name="T17" fmla="*/ 2 h 8"/>
                <a:gd name="T18" fmla="*/ 0 w 25"/>
                <a:gd name="T19" fmla="*/ 2 h 8"/>
                <a:gd name="T20" fmla="*/ 2 w 25"/>
                <a:gd name="T21" fmla="*/ 2 h 8"/>
                <a:gd name="T22" fmla="*/ 2 w 25"/>
                <a:gd name="T23" fmla="*/ 2 h 8"/>
                <a:gd name="T24" fmla="*/ 2 w 25"/>
                <a:gd name="T25" fmla="*/ 2 h 8"/>
                <a:gd name="T26" fmla="*/ 2 w 25"/>
                <a:gd name="T27" fmla="*/ 2 h 8"/>
                <a:gd name="T28" fmla="*/ 2 w 25"/>
                <a:gd name="T29" fmla="*/ 2 h 8"/>
                <a:gd name="T30" fmla="*/ 2 w 25"/>
                <a:gd name="T31" fmla="*/ 2 h 8"/>
                <a:gd name="T32" fmla="*/ 2 w 25"/>
                <a:gd name="T33" fmla="*/ 2 h 8"/>
                <a:gd name="T34" fmla="*/ 2 w 25"/>
                <a:gd name="T35" fmla="*/ 2 h 8"/>
                <a:gd name="T36" fmla="*/ 2 w 25"/>
                <a:gd name="T37" fmla="*/ 2 h 8"/>
                <a:gd name="T38" fmla="*/ 2 w 25"/>
                <a:gd name="T39" fmla="*/ 2 h 8"/>
                <a:gd name="T40" fmla="*/ 2 w 25"/>
                <a:gd name="T41" fmla="*/ 2 h 8"/>
                <a:gd name="T42" fmla="*/ 2 w 25"/>
                <a:gd name="T43" fmla="*/ 2 h 8"/>
                <a:gd name="T44" fmla="*/ 2 w 25"/>
                <a:gd name="T45" fmla="*/ 2 h 8"/>
                <a:gd name="T46" fmla="*/ 2 w 25"/>
                <a:gd name="T47" fmla="*/ 2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5"/>
                <a:gd name="T73" fmla="*/ 0 h 8"/>
                <a:gd name="T74" fmla="*/ 25 w 25"/>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5" h="8">
                  <a:moveTo>
                    <a:pt x="14" y="2"/>
                  </a:moveTo>
                  <a:lnTo>
                    <a:pt x="14" y="2"/>
                  </a:lnTo>
                  <a:lnTo>
                    <a:pt x="11" y="0"/>
                  </a:lnTo>
                  <a:lnTo>
                    <a:pt x="1" y="3"/>
                  </a:lnTo>
                  <a:lnTo>
                    <a:pt x="0" y="4"/>
                  </a:lnTo>
                  <a:lnTo>
                    <a:pt x="0" y="5"/>
                  </a:lnTo>
                  <a:lnTo>
                    <a:pt x="2" y="7"/>
                  </a:lnTo>
                  <a:lnTo>
                    <a:pt x="6" y="8"/>
                  </a:lnTo>
                  <a:lnTo>
                    <a:pt x="10" y="8"/>
                  </a:lnTo>
                  <a:lnTo>
                    <a:pt x="14" y="7"/>
                  </a:lnTo>
                  <a:lnTo>
                    <a:pt x="19" y="7"/>
                  </a:lnTo>
                  <a:lnTo>
                    <a:pt x="23" y="7"/>
                  </a:lnTo>
                  <a:lnTo>
                    <a:pt x="25" y="6"/>
                  </a:lnTo>
                  <a:lnTo>
                    <a:pt x="24" y="5"/>
                  </a:lnTo>
                  <a:lnTo>
                    <a:pt x="14" y="2"/>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0" name="Freeform 5023"/>
            <p:cNvSpPr>
              <a:spLocks/>
            </p:cNvSpPr>
            <p:nvPr/>
          </p:nvSpPr>
          <p:spPr bwMode="auto">
            <a:xfrm>
              <a:off x="1866" y="1312"/>
              <a:ext cx="44" cy="29"/>
            </a:xfrm>
            <a:custGeom>
              <a:avLst/>
              <a:gdLst>
                <a:gd name="T0" fmla="*/ 2 w 56"/>
                <a:gd name="T1" fmla="*/ 2 h 36"/>
                <a:gd name="T2" fmla="*/ 2 w 56"/>
                <a:gd name="T3" fmla="*/ 2 h 36"/>
                <a:gd name="T4" fmla="*/ 2 w 56"/>
                <a:gd name="T5" fmla="*/ 2 h 36"/>
                <a:gd name="T6" fmla="*/ 2 w 56"/>
                <a:gd name="T7" fmla="*/ 2 h 36"/>
                <a:gd name="T8" fmla="*/ 2 w 56"/>
                <a:gd name="T9" fmla="*/ 2 h 36"/>
                <a:gd name="T10" fmla="*/ 2 w 56"/>
                <a:gd name="T11" fmla="*/ 2 h 36"/>
                <a:gd name="T12" fmla="*/ 2 w 56"/>
                <a:gd name="T13" fmla="*/ 2 h 36"/>
                <a:gd name="T14" fmla="*/ 2 w 56"/>
                <a:gd name="T15" fmla="*/ 2 h 36"/>
                <a:gd name="T16" fmla="*/ 2 w 56"/>
                <a:gd name="T17" fmla="*/ 2 h 36"/>
                <a:gd name="T18" fmla="*/ 2 w 56"/>
                <a:gd name="T19" fmla="*/ 2 h 36"/>
                <a:gd name="T20" fmla="*/ 2 w 56"/>
                <a:gd name="T21" fmla="*/ 2 h 36"/>
                <a:gd name="T22" fmla="*/ 2 w 56"/>
                <a:gd name="T23" fmla="*/ 2 h 36"/>
                <a:gd name="T24" fmla="*/ 2 w 56"/>
                <a:gd name="T25" fmla="*/ 2 h 36"/>
                <a:gd name="T26" fmla="*/ 2 w 56"/>
                <a:gd name="T27" fmla="*/ 2 h 36"/>
                <a:gd name="T28" fmla="*/ 2 w 56"/>
                <a:gd name="T29" fmla="*/ 2 h 36"/>
                <a:gd name="T30" fmla="*/ 2 w 56"/>
                <a:gd name="T31" fmla="*/ 2 h 36"/>
                <a:gd name="T32" fmla="*/ 2 w 56"/>
                <a:gd name="T33" fmla="*/ 3 h 36"/>
                <a:gd name="T34" fmla="*/ 2 w 56"/>
                <a:gd name="T35" fmla="*/ 3 h 36"/>
                <a:gd name="T36" fmla="*/ 2 w 56"/>
                <a:gd name="T37" fmla="*/ 3 h 36"/>
                <a:gd name="T38" fmla="*/ 4 w 56"/>
                <a:gd name="T39" fmla="*/ 2 h 36"/>
                <a:gd name="T40" fmla="*/ 4 w 56"/>
                <a:gd name="T41" fmla="*/ 2 h 36"/>
                <a:gd name="T42" fmla="*/ 4 w 56"/>
                <a:gd name="T43" fmla="*/ 2 h 36"/>
                <a:gd name="T44" fmla="*/ 4 w 56"/>
                <a:gd name="T45" fmla="*/ 2 h 36"/>
                <a:gd name="T46" fmla="*/ 4 w 56"/>
                <a:gd name="T47" fmla="*/ 2 h 36"/>
                <a:gd name="T48" fmla="*/ 4 w 56"/>
                <a:gd name="T49" fmla="*/ 2 h 36"/>
                <a:gd name="T50" fmla="*/ 4 w 56"/>
                <a:gd name="T51" fmla="*/ 2 h 36"/>
                <a:gd name="T52" fmla="*/ 4 w 56"/>
                <a:gd name="T53" fmla="*/ 2 h 36"/>
                <a:gd name="T54" fmla="*/ 4 w 56"/>
                <a:gd name="T55" fmla="*/ 2 h 36"/>
                <a:gd name="T56" fmla="*/ 4 w 56"/>
                <a:gd name="T57" fmla="*/ 2 h 36"/>
                <a:gd name="T58" fmla="*/ 3 w 56"/>
                <a:gd name="T59" fmla="*/ 2 h 36"/>
                <a:gd name="T60" fmla="*/ 3 w 56"/>
                <a:gd name="T61" fmla="*/ 2 h 36"/>
                <a:gd name="T62" fmla="*/ 2 w 56"/>
                <a:gd name="T63" fmla="*/ 2 h 36"/>
                <a:gd name="T64" fmla="*/ 2 w 56"/>
                <a:gd name="T65" fmla="*/ 2 h 36"/>
                <a:gd name="T66" fmla="*/ 2 w 56"/>
                <a:gd name="T67" fmla="*/ 2 h 36"/>
                <a:gd name="T68" fmla="*/ 2 w 56"/>
                <a:gd name="T69" fmla="*/ 2 h 36"/>
                <a:gd name="T70" fmla="*/ 2 w 56"/>
                <a:gd name="T71" fmla="*/ 2 h 36"/>
                <a:gd name="T72" fmla="*/ 2 w 56"/>
                <a:gd name="T73" fmla="*/ 2 h 36"/>
                <a:gd name="T74" fmla="*/ 2 w 56"/>
                <a:gd name="T75" fmla="*/ 2 h 36"/>
                <a:gd name="T76" fmla="*/ 2 w 56"/>
                <a:gd name="T77" fmla="*/ 1 h 36"/>
                <a:gd name="T78" fmla="*/ 2 w 56"/>
                <a:gd name="T79" fmla="*/ 0 h 36"/>
                <a:gd name="T80" fmla="*/ 2 w 56"/>
                <a:gd name="T81" fmla="*/ 0 h 36"/>
                <a:gd name="T82" fmla="*/ 1 w 56"/>
                <a:gd name="T83" fmla="*/ 1 h 36"/>
                <a:gd name="T84" fmla="*/ 1 w 56"/>
                <a:gd name="T85" fmla="*/ 2 h 36"/>
                <a:gd name="T86" fmla="*/ 2 w 56"/>
                <a:gd name="T87" fmla="*/ 2 h 36"/>
                <a:gd name="T88" fmla="*/ 2 w 56"/>
                <a:gd name="T89" fmla="*/ 2 h 36"/>
                <a:gd name="T90" fmla="*/ 2 w 56"/>
                <a:gd name="T91" fmla="*/ 2 h 36"/>
                <a:gd name="T92" fmla="*/ 0 w 56"/>
                <a:gd name="T93" fmla="*/ 2 h 36"/>
                <a:gd name="T94" fmla="*/ 2 w 56"/>
                <a:gd name="T95" fmla="*/ 2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6"/>
                <a:gd name="T145" fmla="*/ 0 h 36"/>
                <a:gd name="T146" fmla="*/ 56 w 56"/>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6" h="36">
                  <a:moveTo>
                    <a:pt x="2" y="13"/>
                  </a:moveTo>
                  <a:lnTo>
                    <a:pt x="2" y="13"/>
                  </a:lnTo>
                  <a:lnTo>
                    <a:pt x="4" y="14"/>
                  </a:lnTo>
                  <a:lnTo>
                    <a:pt x="5" y="16"/>
                  </a:lnTo>
                  <a:lnTo>
                    <a:pt x="5" y="17"/>
                  </a:lnTo>
                  <a:lnTo>
                    <a:pt x="7" y="17"/>
                  </a:lnTo>
                  <a:lnTo>
                    <a:pt x="7" y="19"/>
                  </a:lnTo>
                  <a:lnTo>
                    <a:pt x="8" y="20"/>
                  </a:lnTo>
                  <a:lnTo>
                    <a:pt x="9" y="21"/>
                  </a:lnTo>
                  <a:lnTo>
                    <a:pt x="15" y="21"/>
                  </a:lnTo>
                  <a:lnTo>
                    <a:pt x="18" y="21"/>
                  </a:lnTo>
                  <a:lnTo>
                    <a:pt x="23" y="23"/>
                  </a:lnTo>
                  <a:lnTo>
                    <a:pt x="25" y="24"/>
                  </a:lnTo>
                  <a:lnTo>
                    <a:pt x="24" y="25"/>
                  </a:lnTo>
                  <a:lnTo>
                    <a:pt x="21" y="25"/>
                  </a:lnTo>
                  <a:lnTo>
                    <a:pt x="16" y="25"/>
                  </a:lnTo>
                  <a:lnTo>
                    <a:pt x="12" y="26"/>
                  </a:lnTo>
                  <a:lnTo>
                    <a:pt x="10" y="26"/>
                  </a:lnTo>
                  <a:lnTo>
                    <a:pt x="11" y="27"/>
                  </a:lnTo>
                  <a:lnTo>
                    <a:pt x="18" y="30"/>
                  </a:lnTo>
                  <a:lnTo>
                    <a:pt x="19" y="30"/>
                  </a:lnTo>
                  <a:lnTo>
                    <a:pt x="19" y="31"/>
                  </a:lnTo>
                  <a:lnTo>
                    <a:pt x="21" y="35"/>
                  </a:lnTo>
                  <a:lnTo>
                    <a:pt x="22" y="35"/>
                  </a:lnTo>
                  <a:lnTo>
                    <a:pt x="24" y="36"/>
                  </a:lnTo>
                  <a:lnTo>
                    <a:pt x="26" y="35"/>
                  </a:lnTo>
                  <a:lnTo>
                    <a:pt x="50" y="30"/>
                  </a:lnTo>
                  <a:lnTo>
                    <a:pt x="53" y="29"/>
                  </a:lnTo>
                  <a:lnTo>
                    <a:pt x="55" y="27"/>
                  </a:lnTo>
                  <a:lnTo>
                    <a:pt x="56" y="26"/>
                  </a:lnTo>
                  <a:lnTo>
                    <a:pt x="55" y="25"/>
                  </a:lnTo>
                  <a:lnTo>
                    <a:pt x="54" y="24"/>
                  </a:lnTo>
                  <a:lnTo>
                    <a:pt x="53" y="23"/>
                  </a:lnTo>
                  <a:lnTo>
                    <a:pt x="53" y="22"/>
                  </a:lnTo>
                  <a:lnTo>
                    <a:pt x="55" y="17"/>
                  </a:lnTo>
                  <a:lnTo>
                    <a:pt x="56" y="15"/>
                  </a:lnTo>
                  <a:lnTo>
                    <a:pt x="56" y="14"/>
                  </a:lnTo>
                  <a:lnTo>
                    <a:pt x="55" y="14"/>
                  </a:lnTo>
                  <a:lnTo>
                    <a:pt x="47" y="11"/>
                  </a:lnTo>
                  <a:lnTo>
                    <a:pt x="43" y="10"/>
                  </a:lnTo>
                  <a:lnTo>
                    <a:pt x="40" y="11"/>
                  </a:lnTo>
                  <a:lnTo>
                    <a:pt x="38" y="11"/>
                  </a:lnTo>
                  <a:lnTo>
                    <a:pt x="37" y="11"/>
                  </a:lnTo>
                  <a:lnTo>
                    <a:pt x="36" y="9"/>
                  </a:lnTo>
                  <a:lnTo>
                    <a:pt x="35" y="7"/>
                  </a:lnTo>
                  <a:lnTo>
                    <a:pt x="33" y="7"/>
                  </a:lnTo>
                  <a:lnTo>
                    <a:pt x="32" y="7"/>
                  </a:lnTo>
                  <a:lnTo>
                    <a:pt x="31" y="6"/>
                  </a:lnTo>
                  <a:lnTo>
                    <a:pt x="29" y="4"/>
                  </a:lnTo>
                  <a:lnTo>
                    <a:pt x="27" y="4"/>
                  </a:lnTo>
                  <a:lnTo>
                    <a:pt x="23" y="2"/>
                  </a:lnTo>
                  <a:lnTo>
                    <a:pt x="19" y="1"/>
                  </a:lnTo>
                  <a:lnTo>
                    <a:pt x="17" y="1"/>
                  </a:lnTo>
                  <a:lnTo>
                    <a:pt x="10" y="0"/>
                  </a:lnTo>
                  <a:lnTo>
                    <a:pt x="5" y="0"/>
                  </a:lnTo>
                  <a:lnTo>
                    <a:pt x="1" y="1"/>
                  </a:lnTo>
                  <a:lnTo>
                    <a:pt x="0" y="3"/>
                  </a:lnTo>
                  <a:lnTo>
                    <a:pt x="1" y="4"/>
                  </a:lnTo>
                  <a:lnTo>
                    <a:pt x="2" y="6"/>
                  </a:lnTo>
                  <a:lnTo>
                    <a:pt x="5" y="8"/>
                  </a:lnTo>
                  <a:lnTo>
                    <a:pt x="5" y="9"/>
                  </a:lnTo>
                  <a:lnTo>
                    <a:pt x="3" y="10"/>
                  </a:lnTo>
                  <a:lnTo>
                    <a:pt x="0" y="11"/>
                  </a:lnTo>
                  <a:lnTo>
                    <a:pt x="0" y="12"/>
                  </a:lnTo>
                  <a:lnTo>
                    <a:pt x="2" y="13"/>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1" name="Freeform 5024"/>
            <p:cNvSpPr>
              <a:spLocks/>
            </p:cNvSpPr>
            <p:nvPr/>
          </p:nvSpPr>
          <p:spPr bwMode="auto">
            <a:xfrm>
              <a:off x="1892" y="1340"/>
              <a:ext cx="40" cy="11"/>
            </a:xfrm>
            <a:custGeom>
              <a:avLst/>
              <a:gdLst>
                <a:gd name="T0" fmla="*/ 2 w 50"/>
                <a:gd name="T1" fmla="*/ 3 h 13"/>
                <a:gd name="T2" fmla="*/ 2 w 50"/>
                <a:gd name="T3" fmla="*/ 3 h 13"/>
                <a:gd name="T4" fmla="*/ 3 w 50"/>
                <a:gd name="T5" fmla="*/ 3 h 13"/>
                <a:gd name="T6" fmla="*/ 4 w 50"/>
                <a:gd name="T7" fmla="*/ 3 h 13"/>
                <a:gd name="T8" fmla="*/ 4 w 50"/>
                <a:gd name="T9" fmla="*/ 3 h 13"/>
                <a:gd name="T10" fmla="*/ 4 w 50"/>
                <a:gd name="T11" fmla="*/ 3 h 13"/>
                <a:gd name="T12" fmla="*/ 4 w 50"/>
                <a:gd name="T13" fmla="*/ 3 h 13"/>
                <a:gd name="T14" fmla="*/ 5 w 50"/>
                <a:gd name="T15" fmla="*/ 3 h 13"/>
                <a:gd name="T16" fmla="*/ 5 w 50"/>
                <a:gd name="T17" fmla="*/ 3 h 13"/>
                <a:gd name="T18" fmla="*/ 5 w 50"/>
                <a:gd name="T19" fmla="*/ 3 h 13"/>
                <a:gd name="T20" fmla="*/ 4 w 50"/>
                <a:gd name="T21" fmla="*/ 2 h 13"/>
                <a:gd name="T22" fmla="*/ 4 w 50"/>
                <a:gd name="T23" fmla="*/ 1 h 13"/>
                <a:gd name="T24" fmla="*/ 4 w 50"/>
                <a:gd name="T25" fmla="*/ 1 h 13"/>
                <a:gd name="T26" fmla="*/ 4 w 50"/>
                <a:gd name="T27" fmla="*/ 1 h 13"/>
                <a:gd name="T28" fmla="*/ 4 w 50"/>
                <a:gd name="T29" fmla="*/ 2 h 13"/>
                <a:gd name="T30" fmla="*/ 4 w 50"/>
                <a:gd name="T31" fmla="*/ 2 h 13"/>
                <a:gd name="T32" fmla="*/ 3 w 50"/>
                <a:gd name="T33" fmla="*/ 2 h 13"/>
                <a:gd name="T34" fmla="*/ 3 w 50"/>
                <a:gd name="T35" fmla="*/ 2 h 13"/>
                <a:gd name="T36" fmla="*/ 3 w 50"/>
                <a:gd name="T37" fmla="*/ 2 h 13"/>
                <a:gd name="T38" fmla="*/ 3 w 50"/>
                <a:gd name="T39" fmla="*/ 1 h 13"/>
                <a:gd name="T40" fmla="*/ 3 w 50"/>
                <a:gd name="T41" fmla="*/ 1 h 13"/>
                <a:gd name="T42" fmla="*/ 3 w 50"/>
                <a:gd name="T43" fmla="*/ 1 h 13"/>
                <a:gd name="T44" fmla="*/ 3 w 50"/>
                <a:gd name="T45" fmla="*/ 1 h 13"/>
                <a:gd name="T46" fmla="*/ 3 w 50"/>
                <a:gd name="T47" fmla="*/ 1 h 13"/>
                <a:gd name="T48" fmla="*/ 3 w 50"/>
                <a:gd name="T49" fmla="*/ 1 h 13"/>
                <a:gd name="T50" fmla="*/ 2 w 50"/>
                <a:gd name="T51" fmla="*/ 2 h 13"/>
                <a:gd name="T52" fmla="*/ 2 w 50"/>
                <a:gd name="T53" fmla="*/ 1 h 13"/>
                <a:gd name="T54" fmla="*/ 2 w 50"/>
                <a:gd name="T55" fmla="*/ 1 h 13"/>
                <a:gd name="T56" fmla="*/ 2 w 50"/>
                <a:gd name="T57" fmla="*/ 1 h 13"/>
                <a:gd name="T58" fmla="*/ 2 w 50"/>
                <a:gd name="T59" fmla="*/ 2 h 13"/>
                <a:gd name="T60" fmla="*/ 2 w 50"/>
                <a:gd name="T61" fmla="*/ 2 h 13"/>
                <a:gd name="T62" fmla="*/ 2 w 50"/>
                <a:gd name="T63" fmla="*/ 2 h 13"/>
                <a:gd name="T64" fmla="*/ 2 w 50"/>
                <a:gd name="T65" fmla="*/ 2 h 13"/>
                <a:gd name="T66" fmla="*/ 2 w 50"/>
                <a:gd name="T67" fmla="*/ 2 h 13"/>
                <a:gd name="T68" fmla="*/ 2 w 50"/>
                <a:gd name="T69" fmla="*/ 2 h 13"/>
                <a:gd name="T70" fmla="*/ 2 w 50"/>
                <a:gd name="T71" fmla="*/ 2 h 13"/>
                <a:gd name="T72" fmla="*/ 2 w 50"/>
                <a:gd name="T73" fmla="*/ 2 h 13"/>
                <a:gd name="T74" fmla="*/ 2 w 50"/>
                <a:gd name="T75" fmla="*/ 2 h 13"/>
                <a:gd name="T76" fmla="*/ 2 w 50"/>
                <a:gd name="T77" fmla="*/ 1 h 13"/>
                <a:gd name="T78" fmla="*/ 2 w 50"/>
                <a:gd name="T79" fmla="*/ 1 h 13"/>
                <a:gd name="T80" fmla="*/ 2 w 50"/>
                <a:gd name="T81" fmla="*/ 0 h 13"/>
                <a:gd name="T82" fmla="*/ 2 w 50"/>
                <a:gd name="T83" fmla="*/ 0 h 13"/>
                <a:gd name="T84" fmla="*/ 2 w 50"/>
                <a:gd name="T85" fmla="*/ 1 h 13"/>
                <a:gd name="T86" fmla="*/ 2 w 50"/>
                <a:gd name="T87" fmla="*/ 1 h 13"/>
                <a:gd name="T88" fmla="*/ 2 w 50"/>
                <a:gd name="T89" fmla="*/ 1 h 13"/>
                <a:gd name="T90" fmla="*/ 2 w 50"/>
                <a:gd name="T91" fmla="*/ 1 h 13"/>
                <a:gd name="T92" fmla="*/ 2 w 50"/>
                <a:gd name="T93" fmla="*/ 1 h 13"/>
                <a:gd name="T94" fmla="*/ 2 w 50"/>
                <a:gd name="T95" fmla="*/ 3 h 13"/>
                <a:gd name="T96" fmla="*/ 2 w 50"/>
                <a:gd name="T97" fmla="*/ 3 h 13"/>
                <a:gd name="T98" fmla="*/ 2 w 50"/>
                <a:gd name="T99" fmla="*/ 3 h 13"/>
                <a:gd name="T100" fmla="*/ 0 w 50"/>
                <a:gd name="T101" fmla="*/ 3 h 13"/>
                <a:gd name="T102" fmla="*/ 2 w 50"/>
                <a:gd name="T103" fmla="*/ 3 h 13"/>
                <a:gd name="T104" fmla="*/ 2 w 50"/>
                <a:gd name="T105" fmla="*/ 3 h 13"/>
                <a:gd name="T106" fmla="*/ 2 w 50"/>
                <a:gd name="T107" fmla="*/ 3 h 13"/>
                <a:gd name="T108" fmla="*/ 2 w 50"/>
                <a:gd name="T109" fmla="*/ 3 h 13"/>
                <a:gd name="T110" fmla="*/ 2 w 50"/>
                <a:gd name="T111" fmla="*/ 3 h 13"/>
                <a:gd name="T112" fmla="*/ 2 w 50"/>
                <a:gd name="T113" fmla="*/ 3 h 13"/>
                <a:gd name="T114" fmla="*/ 2 w 50"/>
                <a:gd name="T115" fmla="*/ 3 h 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0"/>
                <a:gd name="T175" fmla="*/ 0 h 13"/>
                <a:gd name="T176" fmla="*/ 50 w 50"/>
                <a:gd name="T177" fmla="*/ 13 h 1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0" h="13">
                  <a:moveTo>
                    <a:pt x="25" y="10"/>
                  </a:moveTo>
                  <a:lnTo>
                    <a:pt x="25" y="10"/>
                  </a:lnTo>
                  <a:lnTo>
                    <a:pt x="33" y="12"/>
                  </a:lnTo>
                  <a:lnTo>
                    <a:pt x="40" y="13"/>
                  </a:lnTo>
                  <a:lnTo>
                    <a:pt x="44" y="12"/>
                  </a:lnTo>
                  <a:lnTo>
                    <a:pt x="46" y="9"/>
                  </a:lnTo>
                  <a:lnTo>
                    <a:pt x="50" y="4"/>
                  </a:lnTo>
                  <a:lnTo>
                    <a:pt x="50" y="3"/>
                  </a:lnTo>
                  <a:lnTo>
                    <a:pt x="49" y="2"/>
                  </a:lnTo>
                  <a:lnTo>
                    <a:pt x="46" y="1"/>
                  </a:lnTo>
                  <a:lnTo>
                    <a:pt x="42" y="1"/>
                  </a:lnTo>
                  <a:lnTo>
                    <a:pt x="40" y="2"/>
                  </a:lnTo>
                  <a:lnTo>
                    <a:pt x="38" y="2"/>
                  </a:lnTo>
                  <a:lnTo>
                    <a:pt x="37" y="2"/>
                  </a:lnTo>
                  <a:lnTo>
                    <a:pt x="36" y="1"/>
                  </a:lnTo>
                  <a:lnTo>
                    <a:pt x="34" y="1"/>
                  </a:lnTo>
                  <a:lnTo>
                    <a:pt x="32" y="1"/>
                  </a:lnTo>
                  <a:lnTo>
                    <a:pt x="31" y="2"/>
                  </a:lnTo>
                  <a:lnTo>
                    <a:pt x="28" y="1"/>
                  </a:lnTo>
                  <a:lnTo>
                    <a:pt x="24" y="1"/>
                  </a:lnTo>
                  <a:lnTo>
                    <a:pt x="21" y="2"/>
                  </a:lnTo>
                  <a:lnTo>
                    <a:pt x="20" y="2"/>
                  </a:lnTo>
                  <a:lnTo>
                    <a:pt x="18" y="2"/>
                  </a:lnTo>
                  <a:lnTo>
                    <a:pt x="17" y="2"/>
                  </a:lnTo>
                  <a:lnTo>
                    <a:pt x="16" y="2"/>
                  </a:lnTo>
                  <a:lnTo>
                    <a:pt x="14" y="2"/>
                  </a:lnTo>
                  <a:lnTo>
                    <a:pt x="14" y="1"/>
                  </a:lnTo>
                  <a:lnTo>
                    <a:pt x="13" y="0"/>
                  </a:lnTo>
                  <a:lnTo>
                    <a:pt x="12" y="1"/>
                  </a:lnTo>
                  <a:lnTo>
                    <a:pt x="11" y="1"/>
                  </a:lnTo>
                  <a:lnTo>
                    <a:pt x="10" y="1"/>
                  </a:lnTo>
                  <a:lnTo>
                    <a:pt x="4" y="3"/>
                  </a:lnTo>
                  <a:lnTo>
                    <a:pt x="2" y="4"/>
                  </a:lnTo>
                  <a:lnTo>
                    <a:pt x="0" y="6"/>
                  </a:lnTo>
                  <a:lnTo>
                    <a:pt x="3" y="8"/>
                  </a:lnTo>
                  <a:lnTo>
                    <a:pt x="5" y="10"/>
                  </a:lnTo>
                  <a:lnTo>
                    <a:pt x="8" y="10"/>
                  </a:lnTo>
                  <a:lnTo>
                    <a:pt x="14" y="12"/>
                  </a:lnTo>
                  <a:lnTo>
                    <a:pt x="25" y="10"/>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2" name="Freeform 5025"/>
            <p:cNvSpPr>
              <a:spLocks/>
            </p:cNvSpPr>
            <p:nvPr/>
          </p:nvSpPr>
          <p:spPr bwMode="auto">
            <a:xfrm>
              <a:off x="1887" y="1234"/>
              <a:ext cx="149" cy="97"/>
            </a:xfrm>
            <a:custGeom>
              <a:avLst/>
              <a:gdLst>
                <a:gd name="T0" fmla="*/ 2 w 187"/>
                <a:gd name="T1" fmla="*/ 7 h 119"/>
                <a:gd name="T2" fmla="*/ 3 w 187"/>
                <a:gd name="T3" fmla="*/ 7 h 119"/>
                <a:gd name="T4" fmla="*/ 2 w 187"/>
                <a:gd name="T5" fmla="*/ 7 h 119"/>
                <a:gd name="T6" fmla="*/ 2 w 187"/>
                <a:gd name="T7" fmla="*/ 8 h 119"/>
                <a:gd name="T8" fmla="*/ 4 w 187"/>
                <a:gd name="T9" fmla="*/ 8 h 119"/>
                <a:gd name="T10" fmla="*/ 5 w 187"/>
                <a:gd name="T11" fmla="*/ 8 h 119"/>
                <a:gd name="T12" fmla="*/ 5 w 187"/>
                <a:gd name="T13" fmla="*/ 8 h 119"/>
                <a:gd name="T14" fmla="*/ 5 w 187"/>
                <a:gd name="T15" fmla="*/ 8 h 119"/>
                <a:gd name="T16" fmla="*/ 6 w 187"/>
                <a:gd name="T17" fmla="*/ 8 h 119"/>
                <a:gd name="T18" fmla="*/ 7 w 187"/>
                <a:gd name="T19" fmla="*/ 8 h 119"/>
                <a:gd name="T20" fmla="*/ 6 w 187"/>
                <a:gd name="T21" fmla="*/ 9 h 119"/>
                <a:gd name="T22" fmla="*/ 6 w 187"/>
                <a:gd name="T23" fmla="*/ 9 h 119"/>
                <a:gd name="T24" fmla="*/ 5 w 187"/>
                <a:gd name="T25" fmla="*/ 9 h 119"/>
                <a:gd name="T26" fmla="*/ 4 w 187"/>
                <a:gd name="T27" fmla="*/ 10 h 119"/>
                <a:gd name="T28" fmla="*/ 5 w 187"/>
                <a:gd name="T29" fmla="*/ 10 h 119"/>
                <a:gd name="T30" fmla="*/ 5 w 187"/>
                <a:gd name="T31" fmla="*/ 11 h 119"/>
                <a:gd name="T32" fmla="*/ 6 w 187"/>
                <a:gd name="T33" fmla="*/ 11 h 119"/>
                <a:gd name="T34" fmla="*/ 5 w 187"/>
                <a:gd name="T35" fmla="*/ 11 h 119"/>
                <a:gd name="T36" fmla="*/ 6 w 187"/>
                <a:gd name="T37" fmla="*/ 12 h 119"/>
                <a:gd name="T38" fmla="*/ 9 w 187"/>
                <a:gd name="T39" fmla="*/ 12 h 119"/>
                <a:gd name="T40" fmla="*/ 8 w 187"/>
                <a:gd name="T41" fmla="*/ 12 h 119"/>
                <a:gd name="T42" fmla="*/ 9 w 187"/>
                <a:gd name="T43" fmla="*/ 12 h 119"/>
                <a:gd name="T44" fmla="*/ 9 w 187"/>
                <a:gd name="T45" fmla="*/ 11 h 119"/>
                <a:gd name="T46" fmla="*/ 9 w 187"/>
                <a:gd name="T47" fmla="*/ 12 h 119"/>
                <a:gd name="T48" fmla="*/ 11 w 187"/>
                <a:gd name="T49" fmla="*/ 12 h 119"/>
                <a:gd name="T50" fmla="*/ 11 w 187"/>
                <a:gd name="T51" fmla="*/ 11 h 119"/>
                <a:gd name="T52" fmla="*/ 11 w 187"/>
                <a:gd name="T53" fmla="*/ 11 h 119"/>
                <a:gd name="T54" fmla="*/ 11 w 187"/>
                <a:gd name="T55" fmla="*/ 10 h 119"/>
                <a:gd name="T56" fmla="*/ 11 w 187"/>
                <a:gd name="T57" fmla="*/ 9 h 119"/>
                <a:gd name="T58" fmla="*/ 12 w 187"/>
                <a:gd name="T59" fmla="*/ 11 h 119"/>
                <a:gd name="T60" fmla="*/ 14 w 187"/>
                <a:gd name="T61" fmla="*/ 10 h 119"/>
                <a:gd name="T62" fmla="*/ 14 w 187"/>
                <a:gd name="T63" fmla="*/ 9 h 119"/>
                <a:gd name="T64" fmla="*/ 16 w 187"/>
                <a:gd name="T65" fmla="*/ 8 h 119"/>
                <a:gd name="T66" fmla="*/ 14 w 187"/>
                <a:gd name="T67" fmla="*/ 7 h 119"/>
                <a:gd name="T68" fmla="*/ 14 w 187"/>
                <a:gd name="T69" fmla="*/ 7 h 119"/>
                <a:gd name="T70" fmla="*/ 14 w 187"/>
                <a:gd name="T71" fmla="*/ 7 h 119"/>
                <a:gd name="T72" fmla="*/ 13 w 187"/>
                <a:gd name="T73" fmla="*/ 7 h 119"/>
                <a:gd name="T74" fmla="*/ 13 w 187"/>
                <a:gd name="T75" fmla="*/ 6 h 119"/>
                <a:gd name="T76" fmla="*/ 13 w 187"/>
                <a:gd name="T77" fmla="*/ 6 h 119"/>
                <a:gd name="T78" fmla="*/ 11 w 187"/>
                <a:gd name="T79" fmla="*/ 6 h 119"/>
                <a:gd name="T80" fmla="*/ 11 w 187"/>
                <a:gd name="T81" fmla="*/ 4 h 119"/>
                <a:gd name="T82" fmla="*/ 11 w 187"/>
                <a:gd name="T83" fmla="*/ 4 h 119"/>
                <a:gd name="T84" fmla="*/ 11 w 187"/>
                <a:gd name="T85" fmla="*/ 5 h 119"/>
                <a:gd name="T86" fmla="*/ 10 w 187"/>
                <a:gd name="T87" fmla="*/ 4 h 119"/>
                <a:gd name="T88" fmla="*/ 9 w 187"/>
                <a:gd name="T89" fmla="*/ 4 h 119"/>
                <a:gd name="T90" fmla="*/ 8 w 187"/>
                <a:gd name="T91" fmla="*/ 3 h 119"/>
                <a:gd name="T92" fmla="*/ 6 w 187"/>
                <a:gd name="T93" fmla="*/ 2 h 119"/>
                <a:gd name="T94" fmla="*/ 5 w 187"/>
                <a:gd name="T95" fmla="*/ 2 h 119"/>
                <a:gd name="T96" fmla="*/ 3 w 187"/>
                <a:gd name="T97" fmla="*/ 2 h 119"/>
                <a:gd name="T98" fmla="*/ 5 w 187"/>
                <a:gd name="T99" fmla="*/ 2 h 119"/>
                <a:gd name="T100" fmla="*/ 4 w 187"/>
                <a:gd name="T101" fmla="*/ 2 h 119"/>
                <a:gd name="T102" fmla="*/ 2 w 187"/>
                <a:gd name="T103" fmla="*/ 2 h 119"/>
                <a:gd name="T104" fmla="*/ 2 w 187"/>
                <a:gd name="T105" fmla="*/ 2 h 119"/>
                <a:gd name="T106" fmla="*/ 2 w 187"/>
                <a:gd name="T107" fmla="*/ 2 h 119"/>
                <a:gd name="T108" fmla="*/ 3 w 187"/>
                <a:gd name="T109" fmla="*/ 2 h 119"/>
                <a:gd name="T110" fmla="*/ 2 w 187"/>
                <a:gd name="T111" fmla="*/ 4 h 119"/>
                <a:gd name="T112" fmla="*/ 2 w 187"/>
                <a:gd name="T113" fmla="*/ 4 h 119"/>
                <a:gd name="T114" fmla="*/ 2 w 187"/>
                <a:gd name="T115" fmla="*/ 5 h 119"/>
                <a:gd name="T116" fmla="*/ 2 w 187"/>
                <a:gd name="T117" fmla="*/ 5 h 119"/>
                <a:gd name="T118" fmla="*/ 2 w 187"/>
                <a:gd name="T119" fmla="*/ 5 h 119"/>
                <a:gd name="T120" fmla="*/ 3 w 187"/>
                <a:gd name="T121" fmla="*/ 6 h 119"/>
                <a:gd name="T122" fmla="*/ 2 w 187"/>
                <a:gd name="T123" fmla="*/ 6 h 1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19"/>
                <a:gd name="T188" fmla="*/ 187 w 187"/>
                <a:gd name="T189" fmla="*/ 119 h 1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19">
                  <a:moveTo>
                    <a:pt x="2" y="55"/>
                  </a:moveTo>
                  <a:lnTo>
                    <a:pt x="2" y="55"/>
                  </a:lnTo>
                  <a:lnTo>
                    <a:pt x="3" y="57"/>
                  </a:lnTo>
                  <a:lnTo>
                    <a:pt x="5" y="59"/>
                  </a:lnTo>
                  <a:lnTo>
                    <a:pt x="6" y="59"/>
                  </a:lnTo>
                  <a:lnTo>
                    <a:pt x="7" y="60"/>
                  </a:lnTo>
                  <a:lnTo>
                    <a:pt x="9" y="62"/>
                  </a:lnTo>
                  <a:lnTo>
                    <a:pt x="10" y="62"/>
                  </a:lnTo>
                  <a:lnTo>
                    <a:pt x="12" y="63"/>
                  </a:lnTo>
                  <a:lnTo>
                    <a:pt x="15" y="65"/>
                  </a:lnTo>
                  <a:lnTo>
                    <a:pt x="20" y="65"/>
                  </a:lnTo>
                  <a:lnTo>
                    <a:pt x="27" y="64"/>
                  </a:lnTo>
                  <a:lnTo>
                    <a:pt x="30" y="63"/>
                  </a:lnTo>
                  <a:lnTo>
                    <a:pt x="35" y="62"/>
                  </a:lnTo>
                  <a:lnTo>
                    <a:pt x="37" y="63"/>
                  </a:lnTo>
                  <a:lnTo>
                    <a:pt x="35" y="64"/>
                  </a:lnTo>
                  <a:lnTo>
                    <a:pt x="31" y="66"/>
                  </a:lnTo>
                  <a:lnTo>
                    <a:pt x="27" y="67"/>
                  </a:lnTo>
                  <a:lnTo>
                    <a:pt x="20" y="67"/>
                  </a:lnTo>
                  <a:lnTo>
                    <a:pt x="18" y="68"/>
                  </a:lnTo>
                  <a:lnTo>
                    <a:pt x="17" y="69"/>
                  </a:lnTo>
                  <a:lnTo>
                    <a:pt x="16" y="71"/>
                  </a:lnTo>
                  <a:lnTo>
                    <a:pt x="16" y="74"/>
                  </a:lnTo>
                  <a:lnTo>
                    <a:pt x="17" y="74"/>
                  </a:lnTo>
                  <a:lnTo>
                    <a:pt x="23" y="75"/>
                  </a:lnTo>
                  <a:lnTo>
                    <a:pt x="24" y="75"/>
                  </a:lnTo>
                  <a:lnTo>
                    <a:pt x="24" y="77"/>
                  </a:lnTo>
                  <a:lnTo>
                    <a:pt x="25" y="78"/>
                  </a:lnTo>
                  <a:lnTo>
                    <a:pt x="27" y="78"/>
                  </a:lnTo>
                  <a:lnTo>
                    <a:pt x="31" y="77"/>
                  </a:lnTo>
                  <a:lnTo>
                    <a:pt x="34" y="75"/>
                  </a:lnTo>
                  <a:lnTo>
                    <a:pt x="37" y="74"/>
                  </a:lnTo>
                  <a:lnTo>
                    <a:pt x="40" y="74"/>
                  </a:lnTo>
                  <a:lnTo>
                    <a:pt x="41" y="74"/>
                  </a:lnTo>
                  <a:lnTo>
                    <a:pt x="42" y="75"/>
                  </a:lnTo>
                  <a:lnTo>
                    <a:pt x="41" y="77"/>
                  </a:lnTo>
                  <a:lnTo>
                    <a:pt x="41" y="78"/>
                  </a:lnTo>
                  <a:lnTo>
                    <a:pt x="42" y="79"/>
                  </a:lnTo>
                  <a:lnTo>
                    <a:pt x="46" y="79"/>
                  </a:lnTo>
                  <a:lnTo>
                    <a:pt x="48" y="78"/>
                  </a:lnTo>
                  <a:lnTo>
                    <a:pt x="49" y="76"/>
                  </a:lnTo>
                  <a:lnTo>
                    <a:pt x="51" y="76"/>
                  </a:lnTo>
                  <a:lnTo>
                    <a:pt x="52" y="76"/>
                  </a:lnTo>
                  <a:lnTo>
                    <a:pt x="53" y="75"/>
                  </a:lnTo>
                  <a:lnTo>
                    <a:pt x="54" y="74"/>
                  </a:lnTo>
                  <a:lnTo>
                    <a:pt x="55" y="75"/>
                  </a:lnTo>
                  <a:lnTo>
                    <a:pt x="56" y="75"/>
                  </a:lnTo>
                  <a:lnTo>
                    <a:pt x="58" y="75"/>
                  </a:lnTo>
                  <a:lnTo>
                    <a:pt x="59" y="74"/>
                  </a:lnTo>
                  <a:lnTo>
                    <a:pt x="59" y="73"/>
                  </a:lnTo>
                  <a:lnTo>
                    <a:pt x="59" y="71"/>
                  </a:lnTo>
                  <a:lnTo>
                    <a:pt x="61" y="73"/>
                  </a:lnTo>
                  <a:lnTo>
                    <a:pt x="62" y="74"/>
                  </a:lnTo>
                  <a:lnTo>
                    <a:pt x="66" y="73"/>
                  </a:lnTo>
                  <a:lnTo>
                    <a:pt x="67" y="73"/>
                  </a:lnTo>
                  <a:lnTo>
                    <a:pt x="68" y="74"/>
                  </a:lnTo>
                  <a:lnTo>
                    <a:pt x="68" y="75"/>
                  </a:lnTo>
                  <a:lnTo>
                    <a:pt x="73" y="76"/>
                  </a:lnTo>
                  <a:lnTo>
                    <a:pt x="77" y="76"/>
                  </a:lnTo>
                  <a:lnTo>
                    <a:pt x="81" y="76"/>
                  </a:lnTo>
                  <a:lnTo>
                    <a:pt x="83" y="75"/>
                  </a:lnTo>
                  <a:lnTo>
                    <a:pt x="86" y="75"/>
                  </a:lnTo>
                  <a:lnTo>
                    <a:pt x="89" y="75"/>
                  </a:lnTo>
                  <a:lnTo>
                    <a:pt x="88" y="76"/>
                  </a:lnTo>
                  <a:lnTo>
                    <a:pt x="85" y="76"/>
                  </a:lnTo>
                  <a:lnTo>
                    <a:pt x="80" y="77"/>
                  </a:lnTo>
                  <a:lnTo>
                    <a:pt x="74" y="77"/>
                  </a:lnTo>
                  <a:lnTo>
                    <a:pt x="67" y="78"/>
                  </a:lnTo>
                  <a:lnTo>
                    <a:pt x="66" y="78"/>
                  </a:lnTo>
                  <a:lnTo>
                    <a:pt x="66" y="79"/>
                  </a:lnTo>
                  <a:lnTo>
                    <a:pt x="67" y="80"/>
                  </a:lnTo>
                  <a:lnTo>
                    <a:pt x="72" y="80"/>
                  </a:lnTo>
                  <a:lnTo>
                    <a:pt x="77" y="80"/>
                  </a:lnTo>
                  <a:lnTo>
                    <a:pt x="98" y="79"/>
                  </a:lnTo>
                  <a:lnTo>
                    <a:pt x="101" y="80"/>
                  </a:lnTo>
                  <a:lnTo>
                    <a:pt x="97" y="81"/>
                  </a:lnTo>
                  <a:lnTo>
                    <a:pt x="80" y="82"/>
                  </a:lnTo>
                  <a:lnTo>
                    <a:pt x="74" y="82"/>
                  </a:lnTo>
                  <a:lnTo>
                    <a:pt x="68" y="82"/>
                  </a:lnTo>
                  <a:lnTo>
                    <a:pt x="65" y="82"/>
                  </a:lnTo>
                  <a:lnTo>
                    <a:pt x="61" y="83"/>
                  </a:lnTo>
                  <a:lnTo>
                    <a:pt x="59" y="82"/>
                  </a:lnTo>
                  <a:lnTo>
                    <a:pt x="58" y="82"/>
                  </a:lnTo>
                  <a:lnTo>
                    <a:pt x="55" y="82"/>
                  </a:lnTo>
                  <a:lnTo>
                    <a:pt x="53" y="84"/>
                  </a:lnTo>
                  <a:lnTo>
                    <a:pt x="47" y="87"/>
                  </a:lnTo>
                  <a:lnTo>
                    <a:pt x="41" y="88"/>
                  </a:lnTo>
                  <a:lnTo>
                    <a:pt x="40" y="89"/>
                  </a:lnTo>
                  <a:lnTo>
                    <a:pt x="41" y="90"/>
                  </a:lnTo>
                  <a:lnTo>
                    <a:pt x="43" y="92"/>
                  </a:lnTo>
                  <a:lnTo>
                    <a:pt x="46" y="93"/>
                  </a:lnTo>
                  <a:lnTo>
                    <a:pt x="49" y="94"/>
                  </a:lnTo>
                  <a:lnTo>
                    <a:pt x="53" y="94"/>
                  </a:lnTo>
                  <a:lnTo>
                    <a:pt x="58" y="96"/>
                  </a:lnTo>
                  <a:lnTo>
                    <a:pt x="59" y="97"/>
                  </a:lnTo>
                  <a:lnTo>
                    <a:pt x="56" y="97"/>
                  </a:lnTo>
                  <a:lnTo>
                    <a:pt x="53" y="97"/>
                  </a:lnTo>
                  <a:lnTo>
                    <a:pt x="48" y="96"/>
                  </a:lnTo>
                  <a:lnTo>
                    <a:pt x="48" y="97"/>
                  </a:lnTo>
                  <a:lnTo>
                    <a:pt x="49" y="98"/>
                  </a:lnTo>
                  <a:lnTo>
                    <a:pt x="54" y="101"/>
                  </a:lnTo>
                  <a:lnTo>
                    <a:pt x="56" y="103"/>
                  </a:lnTo>
                  <a:lnTo>
                    <a:pt x="58" y="103"/>
                  </a:lnTo>
                  <a:lnTo>
                    <a:pt x="61" y="102"/>
                  </a:lnTo>
                  <a:lnTo>
                    <a:pt x="63" y="102"/>
                  </a:lnTo>
                  <a:lnTo>
                    <a:pt x="66" y="102"/>
                  </a:lnTo>
                  <a:lnTo>
                    <a:pt x="71" y="103"/>
                  </a:lnTo>
                  <a:lnTo>
                    <a:pt x="80" y="104"/>
                  </a:lnTo>
                  <a:lnTo>
                    <a:pt x="82" y="104"/>
                  </a:lnTo>
                  <a:lnTo>
                    <a:pt x="81" y="104"/>
                  </a:lnTo>
                  <a:lnTo>
                    <a:pt x="79" y="105"/>
                  </a:lnTo>
                  <a:lnTo>
                    <a:pt x="74" y="105"/>
                  </a:lnTo>
                  <a:lnTo>
                    <a:pt x="69" y="105"/>
                  </a:lnTo>
                  <a:lnTo>
                    <a:pt x="65" y="106"/>
                  </a:lnTo>
                  <a:lnTo>
                    <a:pt x="61" y="106"/>
                  </a:lnTo>
                  <a:lnTo>
                    <a:pt x="60" y="107"/>
                  </a:lnTo>
                  <a:lnTo>
                    <a:pt x="60" y="108"/>
                  </a:lnTo>
                  <a:lnTo>
                    <a:pt x="62" y="109"/>
                  </a:lnTo>
                  <a:lnTo>
                    <a:pt x="65" y="110"/>
                  </a:lnTo>
                  <a:lnTo>
                    <a:pt x="71" y="114"/>
                  </a:lnTo>
                  <a:lnTo>
                    <a:pt x="73" y="114"/>
                  </a:lnTo>
                  <a:lnTo>
                    <a:pt x="74" y="115"/>
                  </a:lnTo>
                  <a:lnTo>
                    <a:pt x="75" y="116"/>
                  </a:lnTo>
                  <a:lnTo>
                    <a:pt x="77" y="115"/>
                  </a:lnTo>
                  <a:lnTo>
                    <a:pt x="79" y="115"/>
                  </a:lnTo>
                  <a:lnTo>
                    <a:pt x="81" y="116"/>
                  </a:lnTo>
                  <a:lnTo>
                    <a:pt x="85" y="117"/>
                  </a:lnTo>
                  <a:lnTo>
                    <a:pt x="90" y="118"/>
                  </a:lnTo>
                  <a:lnTo>
                    <a:pt x="96" y="119"/>
                  </a:lnTo>
                  <a:lnTo>
                    <a:pt x="101" y="118"/>
                  </a:lnTo>
                  <a:lnTo>
                    <a:pt x="103" y="118"/>
                  </a:lnTo>
                  <a:lnTo>
                    <a:pt x="103" y="117"/>
                  </a:lnTo>
                  <a:lnTo>
                    <a:pt x="102" y="115"/>
                  </a:lnTo>
                  <a:lnTo>
                    <a:pt x="101" y="114"/>
                  </a:lnTo>
                  <a:lnTo>
                    <a:pt x="97" y="112"/>
                  </a:lnTo>
                  <a:lnTo>
                    <a:pt x="99" y="111"/>
                  </a:lnTo>
                  <a:lnTo>
                    <a:pt x="104" y="111"/>
                  </a:lnTo>
                  <a:lnTo>
                    <a:pt x="107" y="112"/>
                  </a:lnTo>
                  <a:lnTo>
                    <a:pt x="108" y="114"/>
                  </a:lnTo>
                  <a:lnTo>
                    <a:pt x="110" y="116"/>
                  </a:lnTo>
                  <a:lnTo>
                    <a:pt x="112" y="116"/>
                  </a:lnTo>
                  <a:lnTo>
                    <a:pt x="115" y="118"/>
                  </a:lnTo>
                  <a:lnTo>
                    <a:pt x="116" y="118"/>
                  </a:lnTo>
                  <a:lnTo>
                    <a:pt x="116" y="117"/>
                  </a:lnTo>
                  <a:lnTo>
                    <a:pt x="114" y="114"/>
                  </a:lnTo>
                  <a:lnTo>
                    <a:pt x="113" y="112"/>
                  </a:lnTo>
                  <a:lnTo>
                    <a:pt x="112" y="110"/>
                  </a:lnTo>
                  <a:lnTo>
                    <a:pt x="110" y="108"/>
                  </a:lnTo>
                  <a:lnTo>
                    <a:pt x="108" y="105"/>
                  </a:lnTo>
                  <a:lnTo>
                    <a:pt x="107" y="103"/>
                  </a:lnTo>
                  <a:lnTo>
                    <a:pt x="108" y="102"/>
                  </a:lnTo>
                  <a:lnTo>
                    <a:pt x="109" y="103"/>
                  </a:lnTo>
                  <a:lnTo>
                    <a:pt x="111" y="105"/>
                  </a:lnTo>
                  <a:lnTo>
                    <a:pt x="116" y="110"/>
                  </a:lnTo>
                  <a:lnTo>
                    <a:pt x="118" y="111"/>
                  </a:lnTo>
                  <a:lnTo>
                    <a:pt x="120" y="114"/>
                  </a:lnTo>
                  <a:lnTo>
                    <a:pt x="122" y="116"/>
                  </a:lnTo>
                  <a:lnTo>
                    <a:pt x="125" y="117"/>
                  </a:lnTo>
                  <a:lnTo>
                    <a:pt x="127" y="118"/>
                  </a:lnTo>
                  <a:lnTo>
                    <a:pt x="128" y="116"/>
                  </a:lnTo>
                  <a:lnTo>
                    <a:pt x="129" y="114"/>
                  </a:lnTo>
                  <a:lnTo>
                    <a:pt x="130" y="111"/>
                  </a:lnTo>
                  <a:lnTo>
                    <a:pt x="131" y="109"/>
                  </a:lnTo>
                  <a:lnTo>
                    <a:pt x="130" y="107"/>
                  </a:lnTo>
                  <a:lnTo>
                    <a:pt x="128" y="104"/>
                  </a:lnTo>
                  <a:lnTo>
                    <a:pt x="128" y="103"/>
                  </a:lnTo>
                  <a:lnTo>
                    <a:pt x="128" y="102"/>
                  </a:lnTo>
                  <a:lnTo>
                    <a:pt x="129" y="102"/>
                  </a:lnTo>
                  <a:lnTo>
                    <a:pt x="131" y="103"/>
                  </a:lnTo>
                  <a:lnTo>
                    <a:pt x="136" y="107"/>
                  </a:lnTo>
                  <a:lnTo>
                    <a:pt x="138" y="107"/>
                  </a:lnTo>
                  <a:lnTo>
                    <a:pt x="140" y="106"/>
                  </a:lnTo>
                  <a:lnTo>
                    <a:pt x="141" y="103"/>
                  </a:lnTo>
                  <a:lnTo>
                    <a:pt x="141" y="102"/>
                  </a:lnTo>
                  <a:lnTo>
                    <a:pt x="140" y="101"/>
                  </a:lnTo>
                  <a:lnTo>
                    <a:pt x="137" y="99"/>
                  </a:lnTo>
                  <a:lnTo>
                    <a:pt x="135" y="99"/>
                  </a:lnTo>
                  <a:lnTo>
                    <a:pt x="137" y="99"/>
                  </a:lnTo>
                  <a:lnTo>
                    <a:pt x="138" y="98"/>
                  </a:lnTo>
                  <a:lnTo>
                    <a:pt x="138" y="97"/>
                  </a:lnTo>
                  <a:lnTo>
                    <a:pt x="137" y="96"/>
                  </a:lnTo>
                  <a:lnTo>
                    <a:pt x="137" y="94"/>
                  </a:lnTo>
                  <a:lnTo>
                    <a:pt x="137" y="93"/>
                  </a:lnTo>
                  <a:lnTo>
                    <a:pt x="137" y="90"/>
                  </a:lnTo>
                  <a:lnTo>
                    <a:pt x="138" y="89"/>
                  </a:lnTo>
                  <a:lnTo>
                    <a:pt x="138" y="88"/>
                  </a:lnTo>
                  <a:lnTo>
                    <a:pt x="140" y="88"/>
                  </a:lnTo>
                  <a:lnTo>
                    <a:pt x="141" y="88"/>
                  </a:lnTo>
                  <a:lnTo>
                    <a:pt x="143" y="87"/>
                  </a:lnTo>
                  <a:lnTo>
                    <a:pt x="143" y="85"/>
                  </a:lnTo>
                  <a:lnTo>
                    <a:pt x="143" y="88"/>
                  </a:lnTo>
                  <a:lnTo>
                    <a:pt x="142" y="90"/>
                  </a:lnTo>
                  <a:lnTo>
                    <a:pt x="143" y="92"/>
                  </a:lnTo>
                  <a:lnTo>
                    <a:pt x="144" y="97"/>
                  </a:lnTo>
                  <a:lnTo>
                    <a:pt x="145" y="99"/>
                  </a:lnTo>
                  <a:lnTo>
                    <a:pt x="146" y="101"/>
                  </a:lnTo>
                  <a:lnTo>
                    <a:pt x="148" y="99"/>
                  </a:lnTo>
                  <a:lnTo>
                    <a:pt x="149" y="97"/>
                  </a:lnTo>
                  <a:lnTo>
                    <a:pt x="152" y="95"/>
                  </a:lnTo>
                  <a:lnTo>
                    <a:pt x="155" y="93"/>
                  </a:lnTo>
                  <a:lnTo>
                    <a:pt x="156" y="91"/>
                  </a:lnTo>
                  <a:lnTo>
                    <a:pt x="156" y="89"/>
                  </a:lnTo>
                  <a:lnTo>
                    <a:pt x="157" y="89"/>
                  </a:lnTo>
                  <a:lnTo>
                    <a:pt x="160" y="90"/>
                  </a:lnTo>
                  <a:lnTo>
                    <a:pt x="162" y="90"/>
                  </a:lnTo>
                  <a:lnTo>
                    <a:pt x="163" y="89"/>
                  </a:lnTo>
                  <a:lnTo>
                    <a:pt x="164" y="87"/>
                  </a:lnTo>
                  <a:lnTo>
                    <a:pt x="165" y="85"/>
                  </a:lnTo>
                  <a:lnTo>
                    <a:pt x="167" y="84"/>
                  </a:lnTo>
                  <a:lnTo>
                    <a:pt x="177" y="82"/>
                  </a:lnTo>
                  <a:lnTo>
                    <a:pt x="182" y="81"/>
                  </a:lnTo>
                  <a:lnTo>
                    <a:pt x="184" y="80"/>
                  </a:lnTo>
                  <a:lnTo>
                    <a:pt x="186" y="79"/>
                  </a:lnTo>
                  <a:lnTo>
                    <a:pt x="187" y="79"/>
                  </a:lnTo>
                  <a:lnTo>
                    <a:pt x="187" y="78"/>
                  </a:lnTo>
                  <a:lnTo>
                    <a:pt x="187" y="76"/>
                  </a:lnTo>
                  <a:lnTo>
                    <a:pt x="186" y="75"/>
                  </a:lnTo>
                  <a:lnTo>
                    <a:pt x="184" y="74"/>
                  </a:lnTo>
                  <a:lnTo>
                    <a:pt x="180" y="68"/>
                  </a:lnTo>
                  <a:lnTo>
                    <a:pt x="176" y="66"/>
                  </a:lnTo>
                  <a:lnTo>
                    <a:pt x="174" y="66"/>
                  </a:lnTo>
                  <a:lnTo>
                    <a:pt x="174" y="68"/>
                  </a:lnTo>
                  <a:lnTo>
                    <a:pt x="173" y="70"/>
                  </a:lnTo>
                  <a:lnTo>
                    <a:pt x="172" y="73"/>
                  </a:lnTo>
                  <a:lnTo>
                    <a:pt x="171" y="73"/>
                  </a:lnTo>
                  <a:lnTo>
                    <a:pt x="171" y="71"/>
                  </a:lnTo>
                  <a:lnTo>
                    <a:pt x="171" y="67"/>
                  </a:lnTo>
                  <a:lnTo>
                    <a:pt x="170" y="66"/>
                  </a:lnTo>
                  <a:lnTo>
                    <a:pt x="168" y="66"/>
                  </a:lnTo>
                  <a:lnTo>
                    <a:pt x="165" y="65"/>
                  </a:lnTo>
                  <a:lnTo>
                    <a:pt x="164" y="65"/>
                  </a:lnTo>
                  <a:lnTo>
                    <a:pt x="163" y="66"/>
                  </a:lnTo>
                  <a:lnTo>
                    <a:pt x="160" y="67"/>
                  </a:lnTo>
                  <a:lnTo>
                    <a:pt x="159" y="68"/>
                  </a:lnTo>
                  <a:lnTo>
                    <a:pt x="159" y="67"/>
                  </a:lnTo>
                  <a:lnTo>
                    <a:pt x="158" y="67"/>
                  </a:lnTo>
                  <a:lnTo>
                    <a:pt x="156" y="67"/>
                  </a:lnTo>
                  <a:lnTo>
                    <a:pt x="153" y="68"/>
                  </a:lnTo>
                  <a:lnTo>
                    <a:pt x="152" y="69"/>
                  </a:lnTo>
                  <a:lnTo>
                    <a:pt x="150" y="69"/>
                  </a:lnTo>
                  <a:lnTo>
                    <a:pt x="150" y="68"/>
                  </a:lnTo>
                  <a:lnTo>
                    <a:pt x="150" y="67"/>
                  </a:lnTo>
                  <a:lnTo>
                    <a:pt x="153" y="65"/>
                  </a:lnTo>
                  <a:lnTo>
                    <a:pt x="154" y="64"/>
                  </a:lnTo>
                  <a:lnTo>
                    <a:pt x="155" y="63"/>
                  </a:lnTo>
                  <a:lnTo>
                    <a:pt x="155" y="60"/>
                  </a:lnTo>
                  <a:lnTo>
                    <a:pt x="157" y="55"/>
                  </a:lnTo>
                  <a:lnTo>
                    <a:pt x="156" y="55"/>
                  </a:lnTo>
                  <a:lnTo>
                    <a:pt x="155" y="55"/>
                  </a:lnTo>
                  <a:lnTo>
                    <a:pt x="153" y="56"/>
                  </a:lnTo>
                  <a:lnTo>
                    <a:pt x="151" y="57"/>
                  </a:lnTo>
                  <a:lnTo>
                    <a:pt x="149" y="57"/>
                  </a:lnTo>
                  <a:lnTo>
                    <a:pt x="150" y="56"/>
                  </a:lnTo>
                  <a:lnTo>
                    <a:pt x="155" y="54"/>
                  </a:lnTo>
                  <a:lnTo>
                    <a:pt x="155" y="53"/>
                  </a:lnTo>
                  <a:lnTo>
                    <a:pt x="154" y="53"/>
                  </a:lnTo>
                  <a:lnTo>
                    <a:pt x="153" y="51"/>
                  </a:lnTo>
                  <a:lnTo>
                    <a:pt x="152" y="50"/>
                  </a:lnTo>
                  <a:lnTo>
                    <a:pt x="150" y="50"/>
                  </a:lnTo>
                  <a:lnTo>
                    <a:pt x="146" y="50"/>
                  </a:lnTo>
                  <a:lnTo>
                    <a:pt x="142" y="50"/>
                  </a:lnTo>
                  <a:lnTo>
                    <a:pt x="140" y="49"/>
                  </a:lnTo>
                  <a:lnTo>
                    <a:pt x="140" y="48"/>
                  </a:lnTo>
                  <a:lnTo>
                    <a:pt x="141" y="47"/>
                  </a:lnTo>
                  <a:lnTo>
                    <a:pt x="145" y="46"/>
                  </a:lnTo>
                  <a:lnTo>
                    <a:pt x="146" y="45"/>
                  </a:lnTo>
                  <a:lnTo>
                    <a:pt x="146" y="42"/>
                  </a:lnTo>
                  <a:lnTo>
                    <a:pt x="146" y="38"/>
                  </a:lnTo>
                  <a:lnTo>
                    <a:pt x="144" y="37"/>
                  </a:lnTo>
                  <a:lnTo>
                    <a:pt x="141" y="36"/>
                  </a:lnTo>
                  <a:lnTo>
                    <a:pt x="136" y="36"/>
                  </a:lnTo>
                  <a:lnTo>
                    <a:pt x="132" y="36"/>
                  </a:lnTo>
                  <a:lnTo>
                    <a:pt x="130" y="37"/>
                  </a:lnTo>
                  <a:lnTo>
                    <a:pt x="129" y="38"/>
                  </a:lnTo>
                  <a:lnTo>
                    <a:pt x="129" y="39"/>
                  </a:lnTo>
                  <a:lnTo>
                    <a:pt x="131" y="42"/>
                  </a:lnTo>
                  <a:lnTo>
                    <a:pt x="135" y="46"/>
                  </a:lnTo>
                  <a:lnTo>
                    <a:pt x="137" y="48"/>
                  </a:lnTo>
                  <a:lnTo>
                    <a:pt x="137" y="49"/>
                  </a:lnTo>
                  <a:lnTo>
                    <a:pt x="137" y="48"/>
                  </a:lnTo>
                  <a:lnTo>
                    <a:pt x="135" y="48"/>
                  </a:lnTo>
                  <a:lnTo>
                    <a:pt x="132" y="48"/>
                  </a:lnTo>
                  <a:lnTo>
                    <a:pt x="129" y="48"/>
                  </a:lnTo>
                  <a:lnTo>
                    <a:pt x="125" y="46"/>
                  </a:lnTo>
                  <a:lnTo>
                    <a:pt x="121" y="42"/>
                  </a:lnTo>
                  <a:lnTo>
                    <a:pt x="121" y="41"/>
                  </a:lnTo>
                  <a:lnTo>
                    <a:pt x="122" y="40"/>
                  </a:lnTo>
                  <a:lnTo>
                    <a:pt x="122" y="39"/>
                  </a:lnTo>
                  <a:lnTo>
                    <a:pt x="123" y="38"/>
                  </a:lnTo>
                  <a:lnTo>
                    <a:pt x="123" y="36"/>
                  </a:lnTo>
                  <a:lnTo>
                    <a:pt x="122" y="34"/>
                  </a:lnTo>
                  <a:lnTo>
                    <a:pt x="118" y="33"/>
                  </a:lnTo>
                  <a:lnTo>
                    <a:pt x="115" y="33"/>
                  </a:lnTo>
                  <a:lnTo>
                    <a:pt x="112" y="34"/>
                  </a:lnTo>
                  <a:lnTo>
                    <a:pt x="111" y="34"/>
                  </a:lnTo>
                  <a:lnTo>
                    <a:pt x="110" y="33"/>
                  </a:lnTo>
                  <a:lnTo>
                    <a:pt x="108" y="33"/>
                  </a:lnTo>
                  <a:lnTo>
                    <a:pt x="104" y="32"/>
                  </a:lnTo>
                  <a:lnTo>
                    <a:pt x="97" y="32"/>
                  </a:lnTo>
                  <a:lnTo>
                    <a:pt x="96" y="31"/>
                  </a:lnTo>
                  <a:lnTo>
                    <a:pt x="95" y="28"/>
                  </a:lnTo>
                  <a:lnTo>
                    <a:pt x="94" y="26"/>
                  </a:lnTo>
                  <a:lnTo>
                    <a:pt x="89" y="23"/>
                  </a:lnTo>
                  <a:lnTo>
                    <a:pt x="85" y="19"/>
                  </a:lnTo>
                  <a:lnTo>
                    <a:pt x="79" y="11"/>
                  </a:lnTo>
                  <a:lnTo>
                    <a:pt x="75" y="8"/>
                  </a:lnTo>
                  <a:lnTo>
                    <a:pt x="73" y="6"/>
                  </a:lnTo>
                  <a:lnTo>
                    <a:pt x="62" y="3"/>
                  </a:lnTo>
                  <a:lnTo>
                    <a:pt x="53" y="0"/>
                  </a:lnTo>
                  <a:lnTo>
                    <a:pt x="51" y="1"/>
                  </a:lnTo>
                  <a:lnTo>
                    <a:pt x="52" y="1"/>
                  </a:lnTo>
                  <a:lnTo>
                    <a:pt x="52" y="3"/>
                  </a:lnTo>
                  <a:lnTo>
                    <a:pt x="51" y="3"/>
                  </a:lnTo>
                  <a:lnTo>
                    <a:pt x="43" y="1"/>
                  </a:lnTo>
                  <a:lnTo>
                    <a:pt x="41" y="1"/>
                  </a:lnTo>
                  <a:lnTo>
                    <a:pt x="40" y="3"/>
                  </a:lnTo>
                  <a:lnTo>
                    <a:pt x="39" y="4"/>
                  </a:lnTo>
                  <a:lnTo>
                    <a:pt x="38" y="5"/>
                  </a:lnTo>
                  <a:lnTo>
                    <a:pt x="38" y="6"/>
                  </a:lnTo>
                  <a:lnTo>
                    <a:pt x="39" y="6"/>
                  </a:lnTo>
                  <a:lnTo>
                    <a:pt x="42" y="7"/>
                  </a:lnTo>
                  <a:lnTo>
                    <a:pt x="45" y="7"/>
                  </a:lnTo>
                  <a:lnTo>
                    <a:pt x="52" y="7"/>
                  </a:lnTo>
                  <a:lnTo>
                    <a:pt x="55" y="7"/>
                  </a:lnTo>
                  <a:lnTo>
                    <a:pt x="57" y="8"/>
                  </a:lnTo>
                  <a:lnTo>
                    <a:pt x="58" y="9"/>
                  </a:lnTo>
                  <a:lnTo>
                    <a:pt x="58" y="10"/>
                  </a:lnTo>
                  <a:lnTo>
                    <a:pt x="57" y="10"/>
                  </a:lnTo>
                  <a:lnTo>
                    <a:pt x="57" y="11"/>
                  </a:lnTo>
                  <a:lnTo>
                    <a:pt x="57" y="12"/>
                  </a:lnTo>
                  <a:lnTo>
                    <a:pt x="56" y="12"/>
                  </a:lnTo>
                  <a:lnTo>
                    <a:pt x="54" y="12"/>
                  </a:lnTo>
                  <a:lnTo>
                    <a:pt x="42" y="11"/>
                  </a:lnTo>
                  <a:lnTo>
                    <a:pt x="35" y="12"/>
                  </a:lnTo>
                  <a:lnTo>
                    <a:pt x="28" y="13"/>
                  </a:lnTo>
                  <a:lnTo>
                    <a:pt x="26" y="14"/>
                  </a:lnTo>
                  <a:lnTo>
                    <a:pt x="24" y="15"/>
                  </a:lnTo>
                  <a:lnTo>
                    <a:pt x="24" y="17"/>
                  </a:lnTo>
                  <a:lnTo>
                    <a:pt x="21" y="18"/>
                  </a:lnTo>
                  <a:lnTo>
                    <a:pt x="19" y="19"/>
                  </a:lnTo>
                  <a:lnTo>
                    <a:pt x="24" y="20"/>
                  </a:lnTo>
                  <a:lnTo>
                    <a:pt x="25" y="20"/>
                  </a:lnTo>
                  <a:lnTo>
                    <a:pt x="23" y="20"/>
                  </a:lnTo>
                  <a:lnTo>
                    <a:pt x="20" y="21"/>
                  </a:lnTo>
                  <a:lnTo>
                    <a:pt x="20" y="22"/>
                  </a:lnTo>
                  <a:lnTo>
                    <a:pt x="21" y="23"/>
                  </a:lnTo>
                  <a:lnTo>
                    <a:pt x="24" y="23"/>
                  </a:lnTo>
                  <a:lnTo>
                    <a:pt x="28" y="23"/>
                  </a:lnTo>
                  <a:lnTo>
                    <a:pt x="29" y="22"/>
                  </a:lnTo>
                  <a:lnTo>
                    <a:pt x="29" y="23"/>
                  </a:lnTo>
                  <a:lnTo>
                    <a:pt x="28" y="23"/>
                  </a:lnTo>
                  <a:lnTo>
                    <a:pt x="28" y="24"/>
                  </a:lnTo>
                  <a:lnTo>
                    <a:pt x="29" y="24"/>
                  </a:lnTo>
                  <a:lnTo>
                    <a:pt x="31" y="25"/>
                  </a:lnTo>
                  <a:lnTo>
                    <a:pt x="34" y="25"/>
                  </a:lnTo>
                  <a:lnTo>
                    <a:pt x="38" y="24"/>
                  </a:lnTo>
                  <a:lnTo>
                    <a:pt x="40" y="25"/>
                  </a:lnTo>
                  <a:lnTo>
                    <a:pt x="39" y="26"/>
                  </a:lnTo>
                  <a:lnTo>
                    <a:pt x="26" y="28"/>
                  </a:lnTo>
                  <a:lnTo>
                    <a:pt x="14" y="31"/>
                  </a:lnTo>
                  <a:lnTo>
                    <a:pt x="12" y="31"/>
                  </a:lnTo>
                  <a:lnTo>
                    <a:pt x="12" y="32"/>
                  </a:lnTo>
                  <a:lnTo>
                    <a:pt x="13" y="32"/>
                  </a:lnTo>
                  <a:lnTo>
                    <a:pt x="14" y="33"/>
                  </a:lnTo>
                  <a:lnTo>
                    <a:pt x="12" y="34"/>
                  </a:lnTo>
                  <a:lnTo>
                    <a:pt x="11" y="34"/>
                  </a:lnTo>
                  <a:lnTo>
                    <a:pt x="12" y="34"/>
                  </a:lnTo>
                  <a:lnTo>
                    <a:pt x="14" y="35"/>
                  </a:lnTo>
                  <a:lnTo>
                    <a:pt x="15" y="36"/>
                  </a:lnTo>
                  <a:lnTo>
                    <a:pt x="3" y="39"/>
                  </a:lnTo>
                  <a:lnTo>
                    <a:pt x="2" y="39"/>
                  </a:lnTo>
                  <a:lnTo>
                    <a:pt x="3" y="40"/>
                  </a:lnTo>
                  <a:lnTo>
                    <a:pt x="4" y="40"/>
                  </a:lnTo>
                  <a:lnTo>
                    <a:pt x="4" y="41"/>
                  </a:lnTo>
                  <a:lnTo>
                    <a:pt x="3" y="41"/>
                  </a:lnTo>
                  <a:lnTo>
                    <a:pt x="4" y="42"/>
                  </a:lnTo>
                  <a:lnTo>
                    <a:pt x="5" y="42"/>
                  </a:lnTo>
                  <a:lnTo>
                    <a:pt x="12" y="43"/>
                  </a:lnTo>
                  <a:lnTo>
                    <a:pt x="14" y="45"/>
                  </a:lnTo>
                  <a:lnTo>
                    <a:pt x="17" y="43"/>
                  </a:lnTo>
                  <a:lnTo>
                    <a:pt x="18" y="43"/>
                  </a:lnTo>
                  <a:lnTo>
                    <a:pt x="19" y="43"/>
                  </a:lnTo>
                  <a:lnTo>
                    <a:pt x="20" y="45"/>
                  </a:lnTo>
                  <a:lnTo>
                    <a:pt x="19" y="45"/>
                  </a:lnTo>
                  <a:lnTo>
                    <a:pt x="18" y="45"/>
                  </a:lnTo>
                  <a:lnTo>
                    <a:pt x="18" y="46"/>
                  </a:lnTo>
                  <a:lnTo>
                    <a:pt x="20" y="47"/>
                  </a:lnTo>
                  <a:lnTo>
                    <a:pt x="23" y="47"/>
                  </a:lnTo>
                  <a:lnTo>
                    <a:pt x="32" y="45"/>
                  </a:lnTo>
                  <a:lnTo>
                    <a:pt x="34" y="43"/>
                  </a:lnTo>
                  <a:lnTo>
                    <a:pt x="38" y="45"/>
                  </a:lnTo>
                  <a:lnTo>
                    <a:pt x="38" y="46"/>
                  </a:lnTo>
                  <a:lnTo>
                    <a:pt x="33" y="48"/>
                  </a:lnTo>
                  <a:lnTo>
                    <a:pt x="31" y="49"/>
                  </a:lnTo>
                  <a:lnTo>
                    <a:pt x="34" y="50"/>
                  </a:lnTo>
                  <a:lnTo>
                    <a:pt x="35" y="52"/>
                  </a:lnTo>
                  <a:lnTo>
                    <a:pt x="34" y="51"/>
                  </a:lnTo>
                  <a:lnTo>
                    <a:pt x="31" y="51"/>
                  </a:lnTo>
                  <a:lnTo>
                    <a:pt x="28" y="51"/>
                  </a:lnTo>
                  <a:lnTo>
                    <a:pt x="16" y="50"/>
                  </a:lnTo>
                  <a:lnTo>
                    <a:pt x="1" y="49"/>
                  </a:lnTo>
                  <a:lnTo>
                    <a:pt x="0" y="49"/>
                  </a:lnTo>
                  <a:lnTo>
                    <a:pt x="0" y="50"/>
                  </a:lnTo>
                  <a:lnTo>
                    <a:pt x="1" y="51"/>
                  </a:lnTo>
                  <a:lnTo>
                    <a:pt x="2" y="53"/>
                  </a:lnTo>
                  <a:lnTo>
                    <a:pt x="2" y="55"/>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3" name="Freeform 5026"/>
            <p:cNvSpPr>
              <a:spLocks/>
            </p:cNvSpPr>
            <p:nvPr/>
          </p:nvSpPr>
          <p:spPr bwMode="auto">
            <a:xfrm>
              <a:off x="1810" y="1444"/>
              <a:ext cx="82" cy="67"/>
            </a:xfrm>
            <a:custGeom>
              <a:avLst/>
              <a:gdLst>
                <a:gd name="T0" fmla="*/ 9 w 103"/>
                <a:gd name="T1" fmla="*/ 6 h 81"/>
                <a:gd name="T2" fmla="*/ 8 w 103"/>
                <a:gd name="T3" fmla="*/ 5 h 81"/>
                <a:gd name="T4" fmla="*/ 7 w 103"/>
                <a:gd name="T5" fmla="*/ 5 h 81"/>
                <a:gd name="T6" fmla="*/ 7 w 103"/>
                <a:gd name="T7" fmla="*/ 4 h 81"/>
                <a:gd name="T8" fmla="*/ 6 w 103"/>
                <a:gd name="T9" fmla="*/ 4 h 81"/>
                <a:gd name="T10" fmla="*/ 6 w 103"/>
                <a:gd name="T11" fmla="*/ 4 h 81"/>
                <a:gd name="T12" fmla="*/ 6 w 103"/>
                <a:gd name="T13" fmla="*/ 3 h 81"/>
                <a:gd name="T14" fmla="*/ 7 w 103"/>
                <a:gd name="T15" fmla="*/ 2 h 81"/>
                <a:gd name="T16" fmla="*/ 7 w 103"/>
                <a:gd name="T17" fmla="*/ 2 h 81"/>
                <a:gd name="T18" fmla="*/ 7 w 103"/>
                <a:gd name="T19" fmla="*/ 2 h 81"/>
                <a:gd name="T20" fmla="*/ 7 w 103"/>
                <a:gd name="T21" fmla="*/ 2 h 81"/>
                <a:gd name="T22" fmla="*/ 7 w 103"/>
                <a:gd name="T23" fmla="*/ 2 h 81"/>
                <a:gd name="T24" fmla="*/ 7 w 103"/>
                <a:gd name="T25" fmla="*/ 2 h 81"/>
                <a:gd name="T26" fmla="*/ 6 w 103"/>
                <a:gd name="T27" fmla="*/ 2 h 81"/>
                <a:gd name="T28" fmla="*/ 6 w 103"/>
                <a:gd name="T29" fmla="*/ 2 h 81"/>
                <a:gd name="T30" fmla="*/ 5 w 103"/>
                <a:gd name="T31" fmla="*/ 2 h 81"/>
                <a:gd name="T32" fmla="*/ 4 w 103"/>
                <a:gd name="T33" fmla="*/ 2 h 81"/>
                <a:gd name="T34" fmla="*/ 4 w 103"/>
                <a:gd name="T35" fmla="*/ 2 h 81"/>
                <a:gd name="T36" fmla="*/ 4 w 103"/>
                <a:gd name="T37" fmla="*/ 2 h 81"/>
                <a:gd name="T38" fmla="*/ 4 w 103"/>
                <a:gd name="T39" fmla="*/ 2 h 81"/>
                <a:gd name="T40" fmla="*/ 3 w 103"/>
                <a:gd name="T41" fmla="*/ 2 h 81"/>
                <a:gd name="T42" fmla="*/ 2 w 103"/>
                <a:gd name="T43" fmla="*/ 2 h 81"/>
                <a:gd name="T44" fmla="*/ 2 w 103"/>
                <a:gd name="T45" fmla="*/ 2 h 81"/>
                <a:gd name="T46" fmla="*/ 3 w 103"/>
                <a:gd name="T47" fmla="*/ 2 h 81"/>
                <a:gd name="T48" fmla="*/ 3 w 103"/>
                <a:gd name="T49" fmla="*/ 2 h 81"/>
                <a:gd name="T50" fmla="*/ 2 w 103"/>
                <a:gd name="T51" fmla="*/ 2 h 81"/>
                <a:gd name="T52" fmla="*/ 2 w 103"/>
                <a:gd name="T53" fmla="*/ 2 h 81"/>
                <a:gd name="T54" fmla="*/ 2 w 103"/>
                <a:gd name="T55" fmla="*/ 2 h 81"/>
                <a:gd name="T56" fmla="*/ 3 w 103"/>
                <a:gd name="T57" fmla="*/ 2 h 81"/>
                <a:gd name="T58" fmla="*/ 4 w 103"/>
                <a:gd name="T59" fmla="*/ 2 h 81"/>
                <a:gd name="T60" fmla="*/ 4 w 103"/>
                <a:gd name="T61" fmla="*/ 2 h 81"/>
                <a:gd name="T62" fmla="*/ 3 w 103"/>
                <a:gd name="T63" fmla="*/ 3 h 81"/>
                <a:gd name="T64" fmla="*/ 3 w 103"/>
                <a:gd name="T65" fmla="*/ 3 h 81"/>
                <a:gd name="T66" fmla="*/ 4 w 103"/>
                <a:gd name="T67" fmla="*/ 4 h 81"/>
                <a:gd name="T68" fmla="*/ 3 w 103"/>
                <a:gd name="T69" fmla="*/ 4 h 81"/>
                <a:gd name="T70" fmla="*/ 3 w 103"/>
                <a:gd name="T71" fmla="*/ 3 h 81"/>
                <a:gd name="T72" fmla="*/ 3 w 103"/>
                <a:gd name="T73" fmla="*/ 4 h 81"/>
                <a:gd name="T74" fmla="*/ 3 w 103"/>
                <a:gd name="T75" fmla="*/ 5 h 81"/>
                <a:gd name="T76" fmla="*/ 2 w 103"/>
                <a:gd name="T77" fmla="*/ 5 h 81"/>
                <a:gd name="T78" fmla="*/ 2 w 103"/>
                <a:gd name="T79" fmla="*/ 3 h 81"/>
                <a:gd name="T80" fmla="*/ 2 w 103"/>
                <a:gd name="T81" fmla="*/ 4 h 81"/>
                <a:gd name="T82" fmla="*/ 1 w 103"/>
                <a:gd name="T83" fmla="*/ 5 h 81"/>
                <a:gd name="T84" fmla="*/ 2 w 103"/>
                <a:gd name="T85" fmla="*/ 6 h 81"/>
                <a:gd name="T86" fmla="*/ 2 w 103"/>
                <a:gd name="T87" fmla="*/ 6 h 81"/>
                <a:gd name="T88" fmla="*/ 2 w 103"/>
                <a:gd name="T89" fmla="*/ 6 h 81"/>
                <a:gd name="T90" fmla="*/ 2 w 103"/>
                <a:gd name="T91" fmla="*/ 7 h 81"/>
                <a:gd name="T92" fmla="*/ 3 w 103"/>
                <a:gd name="T93" fmla="*/ 7 h 81"/>
                <a:gd name="T94" fmla="*/ 4 w 103"/>
                <a:gd name="T95" fmla="*/ 8 h 81"/>
                <a:gd name="T96" fmla="*/ 5 w 103"/>
                <a:gd name="T97" fmla="*/ 9 h 81"/>
                <a:gd name="T98" fmla="*/ 5 w 103"/>
                <a:gd name="T99" fmla="*/ 10 h 81"/>
                <a:gd name="T100" fmla="*/ 5 w 103"/>
                <a:gd name="T101" fmla="*/ 10 h 81"/>
                <a:gd name="T102" fmla="*/ 6 w 103"/>
                <a:gd name="T103" fmla="*/ 10 h 81"/>
                <a:gd name="T104" fmla="*/ 6 w 103"/>
                <a:gd name="T105" fmla="*/ 9 h 81"/>
                <a:gd name="T106" fmla="*/ 6 w 103"/>
                <a:gd name="T107" fmla="*/ 8 h 81"/>
                <a:gd name="T108" fmla="*/ 6 w 103"/>
                <a:gd name="T109" fmla="*/ 8 h 81"/>
                <a:gd name="T110" fmla="*/ 9 w 103"/>
                <a:gd name="T111" fmla="*/ 7 h 81"/>
                <a:gd name="T112" fmla="*/ 8 w 103"/>
                <a:gd name="T113" fmla="*/ 7 h 81"/>
                <a:gd name="T114" fmla="*/ 8 w 103"/>
                <a:gd name="T115" fmla="*/ 7 h 81"/>
                <a:gd name="T116" fmla="*/ 8 w 103"/>
                <a:gd name="T117" fmla="*/ 6 h 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
                <a:gd name="T178" fmla="*/ 0 h 81"/>
                <a:gd name="T179" fmla="*/ 103 w 103"/>
                <a:gd name="T180" fmla="*/ 81 h 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 h="81">
                  <a:moveTo>
                    <a:pt x="96" y="49"/>
                  </a:moveTo>
                  <a:lnTo>
                    <a:pt x="96" y="49"/>
                  </a:lnTo>
                  <a:lnTo>
                    <a:pt x="102" y="47"/>
                  </a:lnTo>
                  <a:lnTo>
                    <a:pt x="103" y="46"/>
                  </a:lnTo>
                  <a:lnTo>
                    <a:pt x="102" y="44"/>
                  </a:lnTo>
                  <a:lnTo>
                    <a:pt x="101" y="42"/>
                  </a:lnTo>
                  <a:lnTo>
                    <a:pt x="99" y="39"/>
                  </a:lnTo>
                  <a:lnTo>
                    <a:pt x="98" y="37"/>
                  </a:lnTo>
                  <a:lnTo>
                    <a:pt x="97" y="37"/>
                  </a:lnTo>
                  <a:lnTo>
                    <a:pt x="92" y="40"/>
                  </a:lnTo>
                  <a:lnTo>
                    <a:pt x="91" y="41"/>
                  </a:lnTo>
                  <a:lnTo>
                    <a:pt x="92" y="39"/>
                  </a:lnTo>
                  <a:lnTo>
                    <a:pt x="92" y="36"/>
                  </a:lnTo>
                  <a:lnTo>
                    <a:pt x="89" y="36"/>
                  </a:lnTo>
                  <a:lnTo>
                    <a:pt x="88" y="35"/>
                  </a:lnTo>
                  <a:lnTo>
                    <a:pt x="88" y="32"/>
                  </a:lnTo>
                  <a:lnTo>
                    <a:pt x="87" y="31"/>
                  </a:lnTo>
                  <a:lnTo>
                    <a:pt x="86" y="30"/>
                  </a:lnTo>
                  <a:lnTo>
                    <a:pt x="83" y="29"/>
                  </a:lnTo>
                  <a:lnTo>
                    <a:pt x="77" y="29"/>
                  </a:lnTo>
                  <a:lnTo>
                    <a:pt x="72" y="30"/>
                  </a:lnTo>
                  <a:lnTo>
                    <a:pt x="70" y="32"/>
                  </a:lnTo>
                  <a:lnTo>
                    <a:pt x="69" y="33"/>
                  </a:lnTo>
                  <a:lnTo>
                    <a:pt x="68" y="31"/>
                  </a:lnTo>
                  <a:lnTo>
                    <a:pt x="68" y="30"/>
                  </a:lnTo>
                  <a:lnTo>
                    <a:pt x="68" y="29"/>
                  </a:lnTo>
                  <a:lnTo>
                    <a:pt x="70" y="28"/>
                  </a:lnTo>
                  <a:lnTo>
                    <a:pt x="74" y="26"/>
                  </a:lnTo>
                  <a:lnTo>
                    <a:pt x="79" y="21"/>
                  </a:lnTo>
                  <a:lnTo>
                    <a:pt x="82" y="20"/>
                  </a:lnTo>
                  <a:lnTo>
                    <a:pt x="85" y="19"/>
                  </a:lnTo>
                  <a:lnTo>
                    <a:pt x="87" y="18"/>
                  </a:lnTo>
                  <a:lnTo>
                    <a:pt x="89" y="16"/>
                  </a:lnTo>
                  <a:lnTo>
                    <a:pt x="88" y="15"/>
                  </a:lnTo>
                  <a:lnTo>
                    <a:pt x="87" y="15"/>
                  </a:lnTo>
                  <a:lnTo>
                    <a:pt x="85" y="15"/>
                  </a:lnTo>
                  <a:lnTo>
                    <a:pt x="84" y="15"/>
                  </a:lnTo>
                  <a:lnTo>
                    <a:pt x="83" y="15"/>
                  </a:lnTo>
                  <a:lnTo>
                    <a:pt x="82" y="14"/>
                  </a:lnTo>
                  <a:lnTo>
                    <a:pt x="82" y="13"/>
                  </a:lnTo>
                  <a:lnTo>
                    <a:pt x="83" y="13"/>
                  </a:lnTo>
                  <a:lnTo>
                    <a:pt x="84" y="12"/>
                  </a:lnTo>
                  <a:lnTo>
                    <a:pt x="85" y="12"/>
                  </a:lnTo>
                  <a:lnTo>
                    <a:pt x="86" y="12"/>
                  </a:lnTo>
                  <a:lnTo>
                    <a:pt x="89" y="12"/>
                  </a:lnTo>
                  <a:lnTo>
                    <a:pt x="93" y="8"/>
                  </a:lnTo>
                  <a:lnTo>
                    <a:pt x="93" y="7"/>
                  </a:lnTo>
                  <a:lnTo>
                    <a:pt x="92" y="5"/>
                  </a:lnTo>
                  <a:lnTo>
                    <a:pt x="89" y="3"/>
                  </a:lnTo>
                  <a:lnTo>
                    <a:pt x="87" y="3"/>
                  </a:lnTo>
                  <a:lnTo>
                    <a:pt x="85" y="3"/>
                  </a:lnTo>
                  <a:lnTo>
                    <a:pt x="83" y="2"/>
                  </a:lnTo>
                  <a:lnTo>
                    <a:pt x="81" y="1"/>
                  </a:lnTo>
                  <a:lnTo>
                    <a:pt x="80" y="1"/>
                  </a:lnTo>
                  <a:lnTo>
                    <a:pt x="79" y="2"/>
                  </a:lnTo>
                  <a:lnTo>
                    <a:pt x="77" y="3"/>
                  </a:lnTo>
                  <a:lnTo>
                    <a:pt x="74" y="4"/>
                  </a:lnTo>
                  <a:lnTo>
                    <a:pt x="72" y="5"/>
                  </a:lnTo>
                  <a:lnTo>
                    <a:pt x="65" y="5"/>
                  </a:lnTo>
                  <a:lnTo>
                    <a:pt x="64" y="6"/>
                  </a:lnTo>
                  <a:lnTo>
                    <a:pt x="61" y="6"/>
                  </a:lnTo>
                  <a:lnTo>
                    <a:pt x="59" y="6"/>
                  </a:lnTo>
                  <a:lnTo>
                    <a:pt x="58" y="7"/>
                  </a:lnTo>
                  <a:lnTo>
                    <a:pt x="56" y="7"/>
                  </a:lnTo>
                  <a:lnTo>
                    <a:pt x="54" y="5"/>
                  </a:lnTo>
                  <a:lnTo>
                    <a:pt x="51" y="3"/>
                  </a:lnTo>
                  <a:lnTo>
                    <a:pt x="49" y="2"/>
                  </a:lnTo>
                  <a:lnTo>
                    <a:pt x="47" y="1"/>
                  </a:lnTo>
                  <a:lnTo>
                    <a:pt x="46" y="0"/>
                  </a:lnTo>
                  <a:lnTo>
                    <a:pt x="44" y="0"/>
                  </a:lnTo>
                  <a:lnTo>
                    <a:pt x="41" y="2"/>
                  </a:lnTo>
                  <a:lnTo>
                    <a:pt x="40" y="2"/>
                  </a:lnTo>
                  <a:lnTo>
                    <a:pt x="40" y="3"/>
                  </a:lnTo>
                  <a:lnTo>
                    <a:pt x="41" y="4"/>
                  </a:lnTo>
                  <a:lnTo>
                    <a:pt x="43" y="3"/>
                  </a:lnTo>
                  <a:lnTo>
                    <a:pt x="45" y="2"/>
                  </a:lnTo>
                  <a:lnTo>
                    <a:pt x="46" y="2"/>
                  </a:lnTo>
                  <a:lnTo>
                    <a:pt x="46" y="3"/>
                  </a:lnTo>
                  <a:lnTo>
                    <a:pt x="44" y="5"/>
                  </a:lnTo>
                  <a:lnTo>
                    <a:pt x="43" y="5"/>
                  </a:lnTo>
                  <a:lnTo>
                    <a:pt x="42" y="5"/>
                  </a:lnTo>
                  <a:lnTo>
                    <a:pt x="39" y="4"/>
                  </a:lnTo>
                  <a:lnTo>
                    <a:pt x="36" y="3"/>
                  </a:lnTo>
                  <a:lnTo>
                    <a:pt x="33" y="4"/>
                  </a:lnTo>
                  <a:lnTo>
                    <a:pt x="32" y="4"/>
                  </a:lnTo>
                  <a:lnTo>
                    <a:pt x="30" y="4"/>
                  </a:lnTo>
                  <a:lnTo>
                    <a:pt x="28" y="4"/>
                  </a:lnTo>
                  <a:lnTo>
                    <a:pt x="28" y="6"/>
                  </a:lnTo>
                  <a:lnTo>
                    <a:pt x="27" y="7"/>
                  </a:lnTo>
                  <a:lnTo>
                    <a:pt x="27" y="8"/>
                  </a:lnTo>
                  <a:lnTo>
                    <a:pt x="29" y="9"/>
                  </a:lnTo>
                  <a:lnTo>
                    <a:pt x="33" y="11"/>
                  </a:lnTo>
                  <a:lnTo>
                    <a:pt x="35" y="11"/>
                  </a:lnTo>
                  <a:lnTo>
                    <a:pt x="35" y="12"/>
                  </a:lnTo>
                  <a:lnTo>
                    <a:pt x="36" y="15"/>
                  </a:lnTo>
                  <a:lnTo>
                    <a:pt x="37" y="16"/>
                  </a:lnTo>
                  <a:lnTo>
                    <a:pt x="33" y="15"/>
                  </a:lnTo>
                  <a:lnTo>
                    <a:pt x="31" y="12"/>
                  </a:lnTo>
                  <a:lnTo>
                    <a:pt x="29" y="11"/>
                  </a:lnTo>
                  <a:lnTo>
                    <a:pt x="26" y="11"/>
                  </a:lnTo>
                  <a:lnTo>
                    <a:pt x="25" y="12"/>
                  </a:lnTo>
                  <a:lnTo>
                    <a:pt x="23" y="12"/>
                  </a:lnTo>
                  <a:lnTo>
                    <a:pt x="20" y="13"/>
                  </a:lnTo>
                  <a:lnTo>
                    <a:pt x="19" y="14"/>
                  </a:lnTo>
                  <a:lnTo>
                    <a:pt x="19" y="15"/>
                  </a:lnTo>
                  <a:lnTo>
                    <a:pt x="20" y="16"/>
                  </a:lnTo>
                  <a:lnTo>
                    <a:pt x="27" y="19"/>
                  </a:lnTo>
                  <a:lnTo>
                    <a:pt x="30" y="20"/>
                  </a:lnTo>
                  <a:lnTo>
                    <a:pt x="32" y="21"/>
                  </a:lnTo>
                  <a:lnTo>
                    <a:pt x="36" y="20"/>
                  </a:lnTo>
                  <a:lnTo>
                    <a:pt x="38" y="19"/>
                  </a:lnTo>
                  <a:lnTo>
                    <a:pt x="38" y="18"/>
                  </a:lnTo>
                  <a:lnTo>
                    <a:pt x="38" y="17"/>
                  </a:lnTo>
                  <a:lnTo>
                    <a:pt x="39" y="18"/>
                  </a:lnTo>
                  <a:lnTo>
                    <a:pt x="42" y="20"/>
                  </a:lnTo>
                  <a:lnTo>
                    <a:pt x="43" y="21"/>
                  </a:lnTo>
                  <a:lnTo>
                    <a:pt x="45" y="22"/>
                  </a:lnTo>
                  <a:lnTo>
                    <a:pt x="46" y="23"/>
                  </a:lnTo>
                  <a:lnTo>
                    <a:pt x="41" y="21"/>
                  </a:lnTo>
                  <a:lnTo>
                    <a:pt x="38" y="21"/>
                  </a:lnTo>
                  <a:lnTo>
                    <a:pt x="37" y="22"/>
                  </a:lnTo>
                  <a:lnTo>
                    <a:pt x="37" y="23"/>
                  </a:lnTo>
                  <a:lnTo>
                    <a:pt x="36" y="25"/>
                  </a:lnTo>
                  <a:lnTo>
                    <a:pt x="35" y="25"/>
                  </a:lnTo>
                  <a:lnTo>
                    <a:pt x="36" y="26"/>
                  </a:lnTo>
                  <a:lnTo>
                    <a:pt x="37" y="27"/>
                  </a:lnTo>
                  <a:lnTo>
                    <a:pt x="38" y="27"/>
                  </a:lnTo>
                  <a:lnTo>
                    <a:pt x="39" y="26"/>
                  </a:lnTo>
                  <a:lnTo>
                    <a:pt x="40" y="26"/>
                  </a:lnTo>
                  <a:lnTo>
                    <a:pt x="41" y="26"/>
                  </a:lnTo>
                  <a:lnTo>
                    <a:pt x="42" y="28"/>
                  </a:lnTo>
                  <a:lnTo>
                    <a:pt x="43" y="31"/>
                  </a:lnTo>
                  <a:lnTo>
                    <a:pt x="43" y="32"/>
                  </a:lnTo>
                  <a:lnTo>
                    <a:pt x="41" y="33"/>
                  </a:lnTo>
                  <a:lnTo>
                    <a:pt x="40" y="33"/>
                  </a:lnTo>
                  <a:lnTo>
                    <a:pt x="40" y="32"/>
                  </a:lnTo>
                  <a:lnTo>
                    <a:pt x="39" y="31"/>
                  </a:lnTo>
                  <a:lnTo>
                    <a:pt x="38" y="30"/>
                  </a:lnTo>
                  <a:lnTo>
                    <a:pt x="38" y="28"/>
                  </a:lnTo>
                  <a:lnTo>
                    <a:pt x="37" y="29"/>
                  </a:lnTo>
                  <a:lnTo>
                    <a:pt x="38" y="31"/>
                  </a:lnTo>
                  <a:lnTo>
                    <a:pt x="38" y="32"/>
                  </a:lnTo>
                  <a:lnTo>
                    <a:pt x="39" y="33"/>
                  </a:lnTo>
                  <a:lnTo>
                    <a:pt x="39" y="35"/>
                  </a:lnTo>
                  <a:lnTo>
                    <a:pt x="38" y="36"/>
                  </a:lnTo>
                  <a:lnTo>
                    <a:pt x="35" y="37"/>
                  </a:lnTo>
                  <a:lnTo>
                    <a:pt x="31" y="36"/>
                  </a:lnTo>
                  <a:lnTo>
                    <a:pt x="30" y="36"/>
                  </a:lnTo>
                  <a:lnTo>
                    <a:pt x="30" y="37"/>
                  </a:lnTo>
                  <a:lnTo>
                    <a:pt x="30" y="39"/>
                  </a:lnTo>
                  <a:lnTo>
                    <a:pt x="29" y="39"/>
                  </a:lnTo>
                  <a:lnTo>
                    <a:pt x="27" y="37"/>
                  </a:lnTo>
                  <a:lnTo>
                    <a:pt x="15" y="28"/>
                  </a:lnTo>
                  <a:lnTo>
                    <a:pt x="13" y="27"/>
                  </a:lnTo>
                  <a:lnTo>
                    <a:pt x="12" y="27"/>
                  </a:lnTo>
                  <a:lnTo>
                    <a:pt x="9" y="27"/>
                  </a:lnTo>
                  <a:lnTo>
                    <a:pt x="4" y="29"/>
                  </a:lnTo>
                  <a:lnTo>
                    <a:pt x="2" y="31"/>
                  </a:lnTo>
                  <a:lnTo>
                    <a:pt x="2" y="32"/>
                  </a:lnTo>
                  <a:lnTo>
                    <a:pt x="1" y="34"/>
                  </a:lnTo>
                  <a:lnTo>
                    <a:pt x="0" y="36"/>
                  </a:lnTo>
                  <a:lnTo>
                    <a:pt x="0" y="37"/>
                  </a:lnTo>
                  <a:lnTo>
                    <a:pt x="1" y="39"/>
                  </a:lnTo>
                  <a:lnTo>
                    <a:pt x="3" y="41"/>
                  </a:lnTo>
                  <a:lnTo>
                    <a:pt x="6" y="43"/>
                  </a:lnTo>
                  <a:lnTo>
                    <a:pt x="12" y="44"/>
                  </a:lnTo>
                  <a:lnTo>
                    <a:pt x="13" y="47"/>
                  </a:lnTo>
                  <a:lnTo>
                    <a:pt x="14" y="48"/>
                  </a:lnTo>
                  <a:lnTo>
                    <a:pt x="15" y="50"/>
                  </a:lnTo>
                  <a:lnTo>
                    <a:pt x="16" y="50"/>
                  </a:lnTo>
                  <a:lnTo>
                    <a:pt x="18" y="50"/>
                  </a:lnTo>
                  <a:lnTo>
                    <a:pt x="19" y="51"/>
                  </a:lnTo>
                  <a:lnTo>
                    <a:pt x="20" y="53"/>
                  </a:lnTo>
                  <a:lnTo>
                    <a:pt x="22" y="53"/>
                  </a:lnTo>
                  <a:lnTo>
                    <a:pt x="23" y="50"/>
                  </a:lnTo>
                  <a:lnTo>
                    <a:pt x="24" y="49"/>
                  </a:lnTo>
                  <a:lnTo>
                    <a:pt x="25" y="49"/>
                  </a:lnTo>
                  <a:lnTo>
                    <a:pt x="27" y="51"/>
                  </a:lnTo>
                  <a:lnTo>
                    <a:pt x="28" y="54"/>
                  </a:lnTo>
                  <a:lnTo>
                    <a:pt x="29" y="54"/>
                  </a:lnTo>
                  <a:lnTo>
                    <a:pt x="31" y="54"/>
                  </a:lnTo>
                  <a:lnTo>
                    <a:pt x="33" y="54"/>
                  </a:lnTo>
                  <a:lnTo>
                    <a:pt x="35" y="55"/>
                  </a:lnTo>
                  <a:lnTo>
                    <a:pt x="38" y="58"/>
                  </a:lnTo>
                  <a:lnTo>
                    <a:pt x="41" y="61"/>
                  </a:lnTo>
                  <a:lnTo>
                    <a:pt x="44" y="63"/>
                  </a:lnTo>
                  <a:lnTo>
                    <a:pt x="46" y="64"/>
                  </a:lnTo>
                  <a:lnTo>
                    <a:pt x="47" y="64"/>
                  </a:lnTo>
                  <a:lnTo>
                    <a:pt x="50" y="67"/>
                  </a:lnTo>
                  <a:lnTo>
                    <a:pt x="51" y="70"/>
                  </a:lnTo>
                  <a:lnTo>
                    <a:pt x="52" y="71"/>
                  </a:lnTo>
                  <a:lnTo>
                    <a:pt x="53" y="72"/>
                  </a:lnTo>
                  <a:lnTo>
                    <a:pt x="54" y="73"/>
                  </a:lnTo>
                  <a:lnTo>
                    <a:pt x="54" y="74"/>
                  </a:lnTo>
                  <a:lnTo>
                    <a:pt x="55" y="77"/>
                  </a:lnTo>
                  <a:lnTo>
                    <a:pt x="56" y="78"/>
                  </a:lnTo>
                  <a:lnTo>
                    <a:pt x="57" y="78"/>
                  </a:lnTo>
                  <a:lnTo>
                    <a:pt x="59" y="78"/>
                  </a:lnTo>
                  <a:lnTo>
                    <a:pt x="60" y="77"/>
                  </a:lnTo>
                  <a:lnTo>
                    <a:pt x="63" y="79"/>
                  </a:lnTo>
                  <a:lnTo>
                    <a:pt x="64" y="81"/>
                  </a:lnTo>
                  <a:lnTo>
                    <a:pt x="65" y="81"/>
                  </a:lnTo>
                  <a:lnTo>
                    <a:pt x="67" y="79"/>
                  </a:lnTo>
                  <a:lnTo>
                    <a:pt x="74" y="74"/>
                  </a:lnTo>
                  <a:lnTo>
                    <a:pt x="74" y="73"/>
                  </a:lnTo>
                  <a:lnTo>
                    <a:pt x="72" y="72"/>
                  </a:lnTo>
                  <a:lnTo>
                    <a:pt x="71" y="71"/>
                  </a:lnTo>
                  <a:lnTo>
                    <a:pt x="71" y="69"/>
                  </a:lnTo>
                  <a:lnTo>
                    <a:pt x="71" y="68"/>
                  </a:lnTo>
                  <a:lnTo>
                    <a:pt x="72" y="69"/>
                  </a:lnTo>
                  <a:lnTo>
                    <a:pt x="72" y="70"/>
                  </a:lnTo>
                  <a:lnTo>
                    <a:pt x="73" y="70"/>
                  </a:lnTo>
                  <a:lnTo>
                    <a:pt x="75" y="70"/>
                  </a:lnTo>
                  <a:lnTo>
                    <a:pt x="78" y="70"/>
                  </a:lnTo>
                  <a:lnTo>
                    <a:pt x="80" y="70"/>
                  </a:lnTo>
                  <a:lnTo>
                    <a:pt x="83" y="69"/>
                  </a:lnTo>
                  <a:lnTo>
                    <a:pt x="98" y="63"/>
                  </a:lnTo>
                  <a:lnTo>
                    <a:pt x="100" y="61"/>
                  </a:lnTo>
                  <a:lnTo>
                    <a:pt x="100" y="60"/>
                  </a:lnTo>
                  <a:lnTo>
                    <a:pt x="100" y="59"/>
                  </a:lnTo>
                  <a:lnTo>
                    <a:pt x="99" y="58"/>
                  </a:lnTo>
                  <a:lnTo>
                    <a:pt x="98" y="58"/>
                  </a:lnTo>
                  <a:lnTo>
                    <a:pt x="100" y="57"/>
                  </a:lnTo>
                  <a:lnTo>
                    <a:pt x="100" y="56"/>
                  </a:lnTo>
                  <a:lnTo>
                    <a:pt x="99" y="54"/>
                  </a:lnTo>
                  <a:lnTo>
                    <a:pt x="99" y="51"/>
                  </a:lnTo>
                  <a:lnTo>
                    <a:pt x="97" y="50"/>
                  </a:lnTo>
                  <a:lnTo>
                    <a:pt x="95" y="50"/>
                  </a:lnTo>
                  <a:lnTo>
                    <a:pt x="96" y="49"/>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4" name="Freeform 5027"/>
            <p:cNvSpPr>
              <a:spLocks/>
            </p:cNvSpPr>
            <p:nvPr/>
          </p:nvSpPr>
          <p:spPr bwMode="auto">
            <a:xfrm>
              <a:off x="1742" y="1453"/>
              <a:ext cx="5" cy="1"/>
            </a:xfrm>
            <a:custGeom>
              <a:avLst/>
              <a:gdLst>
                <a:gd name="T0" fmla="*/ 0 w 6"/>
                <a:gd name="T1" fmla="*/ 1 h 1"/>
                <a:gd name="T2" fmla="*/ 0 w 6"/>
                <a:gd name="T3" fmla="*/ 1 h 1"/>
                <a:gd name="T4" fmla="*/ 3 w 6"/>
                <a:gd name="T5" fmla="*/ 1 h 1"/>
                <a:gd name="T6" fmla="*/ 3 w 6"/>
                <a:gd name="T7" fmla="*/ 1 h 1"/>
                <a:gd name="T8" fmla="*/ 3 w 6"/>
                <a:gd name="T9" fmla="*/ 0 h 1"/>
                <a:gd name="T10" fmla="*/ 1 w 6"/>
                <a:gd name="T11" fmla="*/ 0 h 1"/>
                <a:gd name="T12" fmla="*/ 0 w 6"/>
                <a:gd name="T13" fmla="*/ 0 h 1"/>
                <a:gd name="T14" fmla="*/ 0 w 6"/>
                <a:gd name="T15" fmla="*/ 1 h 1"/>
                <a:gd name="T16" fmla="*/ 0 w 6"/>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
                <a:gd name="T29" fmla="*/ 6 w 6"/>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
                  <a:moveTo>
                    <a:pt x="0" y="1"/>
                  </a:moveTo>
                  <a:lnTo>
                    <a:pt x="0" y="1"/>
                  </a:lnTo>
                  <a:lnTo>
                    <a:pt x="6" y="1"/>
                  </a:lnTo>
                  <a:lnTo>
                    <a:pt x="3" y="0"/>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5" name="Freeform 5028"/>
            <p:cNvSpPr>
              <a:spLocks/>
            </p:cNvSpPr>
            <p:nvPr/>
          </p:nvSpPr>
          <p:spPr bwMode="auto">
            <a:xfrm>
              <a:off x="1755" y="1449"/>
              <a:ext cx="32" cy="22"/>
            </a:xfrm>
            <a:custGeom>
              <a:avLst/>
              <a:gdLst>
                <a:gd name="T0" fmla="*/ 2 w 40"/>
                <a:gd name="T1" fmla="*/ 0 h 26"/>
                <a:gd name="T2" fmla="*/ 2 w 40"/>
                <a:gd name="T3" fmla="*/ 0 h 26"/>
                <a:gd name="T4" fmla="*/ 2 w 40"/>
                <a:gd name="T5" fmla="*/ 1 h 26"/>
                <a:gd name="T6" fmla="*/ 2 w 40"/>
                <a:gd name="T7" fmla="*/ 0 h 26"/>
                <a:gd name="T8" fmla="*/ 2 w 40"/>
                <a:gd name="T9" fmla="*/ 0 h 26"/>
                <a:gd name="T10" fmla="*/ 2 w 40"/>
                <a:gd name="T11" fmla="*/ 1 h 26"/>
                <a:gd name="T12" fmla="*/ 2 w 40"/>
                <a:gd name="T13" fmla="*/ 3 h 26"/>
                <a:gd name="T14" fmla="*/ 2 w 40"/>
                <a:gd name="T15" fmla="*/ 3 h 26"/>
                <a:gd name="T16" fmla="*/ 2 w 40"/>
                <a:gd name="T17" fmla="*/ 3 h 26"/>
                <a:gd name="T18" fmla="*/ 0 w 40"/>
                <a:gd name="T19" fmla="*/ 3 h 26"/>
                <a:gd name="T20" fmla="*/ 0 w 40"/>
                <a:gd name="T21" fmla="*/ 3 h 26"/>
                <a:gd name="T22" fmla="*/ 0 w 40"/>
                <a:gd name="T23" fmla="*/ 3 h 26"/>
                <a:gd name="T24" fmla="*/ 0 w 40"/>
                <a:gd name="T25" fmla="*/ 3 h 26"/>
                <a:gd name="T26" fmla="*/ 2 w 40"/>
                <a:gd name="T27" fmla="*/ 3 h 26"/>
                <a:gd name="T28" fmla="*/ 2 w 40"/>
                <a:gd name="T29" fmla="*/ 3 h 26"/>
                <a:gd name="T30" fmla="*/ 2 w 40"/>
                <a:gd name="T31" fmla="*/ 3 h 26"/>
                <a:gd name="T32" fmla="*/ 2 w 40"/>
                <a:gd name="T33" fmla="*/ 3 h 26"/>
                <a:gd name="T34" fmla="*/ 2 w 40"/>
                <a:gd name="T35" fmla="*/ 3 h 26"/>
                <a:gd name="T36" fmla="*/ 2 w 40"/>
                <a:gd name="T37" fmla="*/ 3 h 26"/>
                <a:gd name="T38" fmla="*/ 2 w 40"/>
                <a:gd name="T39" fmla="*/ 3 h 26"/>
                <a:gd name="T40" fmla="*/ 2 w 40"/>
                <a:gd name="T41" fmla="*/ 3 h 26"/>
                <a:gd name="T42" fmla="*/ 2 w 40"/>
                <a:gd name="T43" fmla="*/ 3 h 26"/>
                <a:gd name="T44" fmla="*/ 2 w 40"/>
                <a:gd name="T45" fmla="*/ 3 h 26"/>
                <a:gd name="T46" fmla="*/ 2 w 40"/>
                <a:gd name="T47" fmla="*/ 3 h 26"/>
                <a:gd name="T48" fmla="*/ 2 w 40"/>
                <a:gd name="T49" fmla="*/ 3 h 26"/>
                <a:gd name="T50" fmla="*/ 2 w 40"/>
                <a:gd name="T51" fmla="*/ 3 h 26"/>
                <a:gd name="T52" fmla="*/ 2 w 40"/>
                <a:gd name="T53" fmla="*/ 3 h 26"/>
                <a:gd name="T54" fmla="*/ 2 w 40"/>
                <a:gd name="T55" fmla="*/ 4 h 26"/>
                <a:gd name="T56" fmla="*/ 2 w 40"/>
                <a:gd name="T57" fmla="*/ 4 h 26"/>
                <a:gd name="T58" fmla="*/ 2 w 40"/>
                <a:gd name="T59" fmla="*/ 4 h 26"/>
                <a:gd name="T60" fmla="*/ 2 w 40"/>
                <a:gd name="T61" fmla="*/ 4 h 26"/>
                <a:gd name="T62" fmla="*/ 2 w 40"/>
                <a:gd name="T63" fmla="*/ 4 h 26"/>
                <a:gd name="T64" fmla="*/ 2 w 40"/>
                <a:gd name="T65" fmla="*/ 3 h 26"/>
                <a:gd name="T66" fmla="*/ 2 w 40"/>
                <a:gd name="T67" fmla="*/ 3 h 26"/>
                <a:gd name="T68" fmla="*/ 3 w 40"/>
                <a:gd name="T69" fmla="*/ 3 h 26"/>
                <a:gd name="T70" fmla="*/ 3 w 40"/>
                <a:gd name="T71" fmla="*/ 3 h 26"/>
                <a:gd name="T72" fmla="*/ 3 w 40"/>
                <a:gd name="T73" fmla="*/ 3 h 26"/>
                <a:gd name="T74" fmla="*/ 3 w 40"/>
                <a:gd name="T75" fmla="*/ 3 h 26"/>
                <a:gd name="T76" fmla="*/ 3 w 40"/>
                <a:gd name="T77" fmla="*/ 3 h 26"/>
                <a:gd name="T78" fmla="*/ 3 w 40"/>
                <a:gd name="T79" fmla="*/ 3 h 26"/>
                <a:gd name="T80" fmla="*/ 3 w 40"/>
                <a:gd name="T81" fmla="*/ 3 h 26"/>
                <a:gd name="T82" fmla="*/ 4 w 40"/>
                <a:gd name="T83" fmla="*/ 3 h 26"/>
                <a:gd name="T84" fmla="*/ 4 w 40"/>
                <a:gd name="T85" fmla="*/ 3 h 26"/>
                <a:gd name="T86" fmla="*/ 4 w 40"/>
                <a:gd name="T87" fmla="*/ 3 h 26"/>
                <a:gd name="T88" fmla="*/ 4 w 40"/>
                <a:gd name="T89" fmla="*/ 3 h 26"/>
                <a:gd name="T90" fmla="*/ 3 w 40"/>
                <a:gd name="T91" fmla="*/ 3 h 26"/>
                <a:gd name="T92" fmla="*/ 3 w 40"/>
                <a:gd name="T93" fmla="*/ 3 h 26"/>
                <a:gd name="T94" fmla="*/ 3 w 40"/>
                <a:gd name="T95" fmla="*/ 3 h 26"/>
                <a:gd name="T96" fmla="*/ 2 w 40"/>
                <a:gd name="T97" fmla="*/ 1 h 26"/>
                <a:gd name="T98" fmla="*/ 2 w 40"/>
                <a:gd name="T99" fmla="*/ 1 h 26"/>
                <a:gd name="T100" fmla="*/ 2 w 40"/>
                <a:gd name="T101" fmla="*/ 0 h 26"/>
                <a:gd name="T102" fmla="*/ 2 w 40"/>
                <a:gd name="T103" fmla="*/ 0 h 26"/>
                <a:gd name="T104" fmla="*/ 2 w 40"/>
                <a:gd name="T105" fmla="*/ 0 h 26"/>
                <a:gd name="T106" fmla="*/ 2 w 40"/>
                <a:gd name="T107" fmla="*/ 0 h 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
                <a:gd name="T163" fmla="*/ 0 h 26"/>
                <a:gd name="T164" fmla="*/ 40 w 40"/>
                <a:gd name="T165" fmla="*/ 26 h 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 h="26">
                  <a:moveTo>
                    <a:pt x="21" y="0"/>
                  </a:moveTo>
                  <a:lnTo>
                    <a:pt x="21" y="0"/>
                  </a:lnTo>
                  <a:lnTo>
                    <a:pt x="16" y="1"/>
                  </a:lnTo>
                  <a:lnTo>
                    <a:pt x="11" y="0"/>
                  </a:lnTo>
                  <a:lnTo>
                    <a:pt x="7" y="1"/>
                  </a:lnTo>
                  <a:lnTo>
                    <a:pt x="4" y="3"/>
                  </a:lnTo>
                  <a:lnTo>
                    <a:pt x="2" y="6"/>
                  </a:lnTo>
                  <a:lnTo>
                    <a:pt x="0" y="8"/>
                  </a:lnTo>
                  <a:lnTo>
                    <a:pt x="0" y="9"/>
                  </a:lnTo>
                  <a:lnTo>
                    <a:pt x="2" y="9"/>
                  </a:lnTo>
                  <a:lnTo>
                    <a:pt x="4" y="10"/>
                  </a:lnTo>
                  <a:lnTo>
                    <a:pt x="7" y="11"/>
                  </a:lnTo>
                  <a:lnTo>
                    <a:pt x="11" y="12"/>
                  </a:lnTo>
                  <a:lnTo>
                    <a:pt x="13" y="14"/>
                  </a:lnTo>
                  <a:lnTo>
                    <a:pt x="14" y="15"/>
                  </a:lnTo>
                  <a:lnTo>
                    <a:pt x="14" y="16"/>
                  </a:lnTo>
                  <a:lnTo>
                    <a:pt x="15" y="17"/>
                  </a:lnTo>
                  <a:lnTo>
                    <a:pt x="16" y="19"/>
                  </a:lnTo>
                  <a:lnTo>
                    <a:pt x="25" y="26"/>
                  </a:lnTo>
                  <a:lnTo>
                    <a:pt x="26" y="26"/>
                  </a:lnTo>
                  <a:lnTo>
                    <a:pt x="28" y="26"/>
                  </a:lnTo>
                  <a:lnTo>
                    <a:pt x="31" y="24"/>
                  </a:lnTo>
                  <a:lnTo>
                    <a:pt x="32" y="22"/>
                  </a:lnTo>
                  <a:lnTo>
                    <a:pt x="36" y="19"/>
                  </a:lnTo>
                  <a:lnTo>
                    <a:pt x="38" y="14"/>
                  </a:lnTo>
                  <a:lnTo>
                    <a:pt x="39" y="11"/>
                  </a:lnTo>
                  <a:lnTo>
                    <a:pt x="39" y="10"/>
                  </a:lnTo>
                  <a:lnTo>
                    <a:pt x="40" y="8"/>
                  </a:lnTo>
                  <a:lnTo>
                    <a:pt x="40" y="7"/>
                  </a:lnTo>
                  <a:lnTo>
                    <a:pt x="40" y="6"/>
                  </a:lnTo>
                  <a:lnTo>
                    <a:pt x="38" y="5"/>
                  </a:lnTo>
                  <a:lnTo>
                    <a:pt x="35" y="3"/>
                  </a:lnTo>
                  <a:lnTo>
                    <a:pt x="31" y="1"/>
                  </a:lnTo>
                  <a:lnTo>
                    <a:pt x="29" y="0"/>
                  </a:lnTo>
                  <a:lnTo>
                    <a:pt x="26" y="0"/>
                  </a:lnTo>
                  <a:lnTo>
                    <a:pt x="21" y="0"/>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6" name="Freeform 5029"/>
            <p:cNvSpPr>
              <a:spLocks/>
            </p:cNvSpPr>
            <p:nvPr/>
          </p:nvSpPr>
          <p:spPr bwMode="auto">
            <a:xfrm>
              <a:off x="1835" y="1525"/>
              <a:ext cx="7" cy="5"/>
            </a:xfrm>
            <a:custGeom>
              <a:avLst/>
              <a:gdLst>
                <a:gd name="T0" fmla="*/ 2 w 9"/>
                <a:gd name="T1" fmla="*/ 4 h 5"/>
                <a:gd name="T2" fmla="*/ 2 w 9"/>
                <a:gd name="T3" fmla="*/ 4 h 5"/>
                <a:gd name="T4" fmla="*/ 2 w 9"/>
                <a:gd name="T5" fmla="*/ 3 h 5"/>
                <a:gd name="T6" fmla="*/ 2 w 9"/>
                <a:gd name="T7" fmla="*/ 2 h 5"/>
                <a:gd name="T8" fmla="*/ 2 w 9"/>
                <a:gd name="T9" fmla="*/ 2 h 5"/>
                <a:gd name="T10" fmla="*/ 2 w 9"/>
                <a:gd name="T11" fmla="*/ 1 h 5"/>
                <a:gd name="T12" fmla="*/ 2 w 9"/>
                <a:gd name="T13" fmla="*/ 0 h 5"/>
                <a:gd name="T14" fmla="*/ 2 w 9"/>
                <a:gd name="T15" fmla="*/ 0 h 5"/>
                <a:gd name="T16" fmla="*/ 2 w 9"/>
                <a:gd name="T17" fmla="*/ 0 h 5"/>
                <a:gd name="T18" fmla="*/ 1 w 9"/>
                <a:gd name="T19" fmla="*/ 0 h 5"/>
                <a:gd name="T20" fmla="*/ 1 w 9"/>
                <a:gd name="T21" fmla="*/ 0 h 5"/>
                <a:gd name="T22" fmla="*/ 1 w 9"/>
                <a:gd name="T23" fmla="*/ 0 h 5"/>
                <a:gd name="T24" fmla="*/ 0 w 9"/>
                <a:gd name="T25" fmla="*/ 0 h 5"/>
                <a:gd name="T26" fmla="*/ 0 w 9"/>
                <a:gd name="T27" fmla="*/ 1 h 5"/>
                <a:gd name="T28" fmla="*/ 0 w 9"/>
                <a:gd name="T29" fmla="*/ 1 h 5"/>
                <a:gd name="T30" fmla="*/ 1 w 9"/>
                <a:gd name="T31" fmla="*/ 3 h 5"/>
                <a:gd name="T32" fmla="*/ 2 w 9"/>
                <a:gd name="T33" fmla="*/ 4 h 5"/>
                <a:gd name="T34" fmla="*/ 2 w 9"/>
                <a:gd name="T35" fmla="*/ 5 h 5"/>
                <a:gd name="T36" fmla="*/ 2 w 9"/>
                <a:gd name="T37" fmla="*/ 5 h 5"/>
                <a:gd name="T38" fmla="*/ 2 w 9"/>
                <a:gd name="T39" fmla="*/ 5 h 5"/>
                <a:gd name="T40" fmla="*/ 2 w 9"/>
                <a:gd name="T41" fmla="*/ 4 h 5"/>
                <a:gd name="T42" fmla="*/ 2 w 9"/>
                <a:gd name="T43" fmla="*/ 4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
                <a:gd name="T67" fmla="*/ 0 h 5"/>
                <a:gd name="T68" fmla="*/ 9 w 9"/>
                <a:gd name="T69" fmla="*/ 5 h 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 h="5">
                  <a:moveTo>
                    <a:pt x="9" y="4"/>
                  </a:moveTo>
                  <a:lnTo>
                    <a:pt x="9" y="4"/>
                  </a:lnTo>
                  <a:lnTo>
                    <a:pt x="9" y="3"/>
                  </a:lnTo>
                  <a:lnTo>
                    <a:pt x="8" y="2"/>
                  </a:lnTo>
                  <a:lnTo>
                    <a:pt x="6" y="1"/>
                  </a:lnTo>
                  <a:lnTo>
                    <a:pt x="4" y="0"/>
                  </a:lnTo>
                  <a:lnTo>
                    <a:pt x="3" y="0"/>
                  </a:lnTo>
                  <a:lnTo>
                    <a:pt x="1" y="0"/>
                  </a:lnTo>
                  <a:lnTo>
                    <a:pt x="0" y="0"/>
                  </a:lnTo>
                  <a:lnTo>
                    <a:pt x="0" y="1"/>
                  </a:lnTo>
                  <a:lnTo>
                    <a:pt x="1" y="3"/>
                  </a:lnTo>
                  <a:lnTo>
                    <a:pt x="4" y="4"/>
                  </a:lnTo>
                  <a:lnTo>
                    <a:pt x="7" y="5"/>
                  </a:lnTo>
                  <a:lnTo>
                    <a:pt x="8" y="5"/>
                  </a:lnTo>
                  <a:lnTo>
                    <a:pt x="9"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7" name="Freeform 5030"/>
            <p:cNvSpPr>
              <a:spLocks/>
            </p:cNvSpPr>
            <p:nvPr/>
          </p:nvSpPr>
          <p:spPr bwMode="auto">
            <a:xfrm>
              <a:off x="1742" y="1598"/>
              <a:ext cx="2" cy="5"/>
            </a:xfrm>
            <a:custGeom>
              <a:avLst/>
              <a:gdLst>
                <a:gd name="T0" fmla="*/ 1 w 3"/>
                <a:gd name="T1" fmla="*/ 4 h 5"/>
                <a:gd name="T2" fmla="*/ 1 w 3"/>
                <a:gd name="T3" fmla="*/ 4 h 5"/>
                <a:gd name="T4" fmla="*/ 1 w 3"/>
                <a:gd name="T5" fmla="*/ 5 h 5"/>
                <a:gd name="T6" fmla="*/ 1 w 3"/>
                <a:gd name="T7" fmla="*/ 5 h 5"/>
                <a:gd name="T8" fmla="*/ 1 w 3"/>
                <a:gd name="T9" fmla="*/ 4 h 5"/>
                <a:gd name="T10" fmla="*/ 1 w 3"/>
                <a:gd name="T11" fmla="*/ 4 h 5"/>
                <a:gd name="T12" fmla="*/ 1 w 3"/>
                <a:gd name="T13" fmla="*/ 1 h 5"/>
                <a:gd name="T14" fmla="*/ 1 w 3"/>
                <a:gd name="T15" fmla="*/ 0 h 5"/>
                <a:gd name="T16" fmla="*/ 1 w 3"/>
                <a:gd name="T17" fmla="*/ 0 h 5"/>
                <a:gd name="T18" fmla="*/ 0 w 3"/>
                <a:gd name="T19" fmla="*/ 1 h 5"/>
                <a:gd name="T20" fmla="*/ 0 w 3"/>
                <a:gd name="T21" fmla="*/ 2 h 5"/>
                <a:gd name="T22" fmla="*/ 1 w 3"/>
                <a:gd name="T23" fmla="*/ 4 h 5"/>
                <a:gd name="T24" fmla="*/ 1 w 3"/>
                <a:gd name="T25" fmla="*/ 4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1" y="4"/>
                  </a:moveTo>
                  <a:lnTo>
                    <a:pt x="1" y="4"/>
                  </a:lnTo>
                  <a:lnTo>
                    <a:pt x="1" y="5"/>
                  </a:lnTo>
                  <a:lnTo>
                    <a:pt x="2" y="5"/>
                  </a:lnTo>
                  <a:lnTo>
                    <a:pt x="2" y="4"/>
                  </a:lnTo>
                  <a:lnTo>
                    <a:pt x="3" y="1"/>
                  </a:lnTo>
                  <a:lnTo>
                    <a:pt x="2" y="0"/>
                  </a:lnTo>
                  <a:lnTo>
                    <a:pt x="0" y="1"/>
                  </a:lnTo>
                  <a:lnTo>
                    <a:pt x="0" y="2"/>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8" name="Freeform 5031"/>
            <p:cNvSpPr>
              <a:spLocks/>
            </p:cNvSpPr>
            <p:nvPr/>
          </p:nvSpPr>
          <p:spPr bwMode="auto">
            <a:xfrm>
              <a:off x="1741" y="1595"/>
              <a:ext cx="2" cy="3"/>
            </a:xfrm>
            <a:custGeom>
              <a:avLst/>
              <a:gdLst>
                <a:gd name="T0" fmla="*/ 1 w 3"/>
                <a:gd name="T1" fmla="*/ 0 h 5"/>
                <a:gd name="T2" fmla="*/ 1 w 3"/>
                <a:gd name="T3" fmla="*/ 0 h 5"/>
                <a:gd name="T4" fmla="*/ 0 w 3"/>
                <a:gd name="T5" fmla="*/ 1 h 5"/>
                <a:gd name="T6" fmla="*/ 0 w 3"/>
                <a:gd name="T7" fmla="*/ 1 h 5"/>
                <a:gd name="T8" fmla="*/ 0 w 3"/>
                <a:gd name="T9" fmla="*/ 1 h 5"/>
                <a:gd name="T10" fmla="*/ 0 w 3"/>
                <a:gd name="T11" fmla="*/ 1 h 5"/>
                <a:gd name="T12" fmla="*/ 1 w 3"/>
                <a:gd name="T13" fmla="*/ 1 h 5"/>
                <a:gd name="T14" fmla="*/ 1 w 3"/>
                <a:gd name="T15" fmla="*/ 1 h 5"/>
                <a:gd name="T16" fmla="*/ 1 w 3"/>
                <a:gd name="T17" fmla="*/ 1 h 5"/>
                <a:gd name="T18" fmla="*/ 1 w 3"/>
                <a:gd name="T19" fmla="*/ 1 h 5"/>
                <a:gd name="T20" fmla="*/ 1 w 3"/>
                <a:gd name="T21" fmla="*/ 1 h 5"/>
                <a:gd name="T22" fmla="*/ 1 w 3"/>
                <a:gd name="T23" fmla="*/ 1 h 5"/>
                <a:gd name="T24" fmla="*/ 1 w 3"/>
                <a:gd name="T25" fmla="*/ 1 h 5"/>
                <a:gd name="T26" fmla="*/ 1 w 3"/>
                <a:gd name="T27" fmla="*/ 0 h 5"/>
                <a:gd name="T28" fmla="*/ 1 w 3"/>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5"/>
                <a:gd name="T47" fmla="*/ 3 w 3"/>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5">
                  <a:moveTo>
                    <a:pt x="1" y="0"/>
                  </a:moveTo>
                  <a:lnTo>
                    <a:pt x="1" y="0"/>
                  </a:lnTo>
                  <a:lnTo>
                    <a:pt x="0" y="1"/>
                  </a:lnTo>
                  <a:lnTo>
                    <a:pt x="0" y="2"/>
                  </a:lnTo>
                  <a:lnTo>
                    <a:pt x="0" y="4"/>
                  </a:lnTo>
                  <a:lnTo>
                    <a:pt x="1" y="5"/>
                  </a:lnTo>
                  <a:lnTo>
                    <a:pt x="2" y="5"/>
                  </a:lnTo>
                  <a:lnTo>
                    <a:pt x="3" y="4"/>
                  </a:lnTo>
                  <a:lnTo>
                    <a:pt x="3"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09" name="Freeform 5032"/>
            <p:cNvSpPr>
              <a:spLocks/>
            </p:cNvSpPr>
            <p:nvPr/>
          </p:nvSpPr>
          <p:spPr bwMode="auto">
            <a:xfrm>
              <a:off x="1780" y="1574"/>
              <a:ext cx="8" cy="5"/>
            </a:xfrm>
            <a:custGeom>
              <a:avLst/>
              <a:gdLst>
                <a:gd name="T0" fmla="*/ 2 w 10"/>
                <a:gd name="T1" fmla="*/ 1 h 6"/>
                <a:gd name="T2" fmla="*/ 2 w 10"/>
                <a:gd name="T3" fmla="*/ 1 h 6"/>
                <a:gd name="T4" fmla="*/ 2 w 10"/>
                <a:gd name="T5" fmla="*/ 0 h 6"/>
                <a:gd name="T6" fmla="*/ 1 w 10"/>
                <a:gd name="T7" fmla="*/ 0 h 6"/>
                <a:gd name="T8" fmla="*/ 1 w 10"/>
                <a:gd name="T9" fmla="*/ 0 h 6"/>
                <a:gd name="T10" fmla="*/ 0 w 10"/>
                <a:gd name="T11" fmla="*/ 0 h 6"/>
                <a:gd name="T12" fmla="*/ 0 w 10"/>
                <a:gd name="T13" fmla="*/ 1 h 6"/>
                <a:gd name="T14" fmla="*/ 0 w 10"/>
                <a:gd name="T15" fmla="*/ 1 h 6"/>
                <a:gd name="T16" fmla="*/ 0 w 10"/>
                <a:gd name="T17" fmla="*/ 1 h 6"/>
                <a:gd name="T18" fmla="*/ 2 w 10"/>
                <a:gd name="T19" fmla="*/ 3 h 6"/>
                <a:gd name="T20" fmla="*/ 2 w 10"/>
                <a:gd name="T21" fmla="*/ 3 h 6"/>
                <a:gd name="T22" fmla="*/ 2 w 10"/>
                <a:gd name="T23" fmla="*/ 3 h 6"/>
                <a:gd name="T24" fmla="*/ 2 w 10"/>
                <a:gd name="T25" fmla="*/ 3 h 6"/>
                <a:gd name="T26" fmla="*/ 2 w 10"/>
                <a:gd name="T27" fmla="*/ 3 h 6"/>
                <a:gd name="T28" fmla="*/ 2 w 10"/>
                <a:gd name="T29" fmla="*/ 3 h 6"/>
                <a:gd name="T30" fmla="*/ 2 w 10"/>
                <a:gd name="T31" fmla="*/ 3 h 6"/>
                <a:gd name="T32" fmla="*/ 2 w 10"/>
                <a:gd name="T33" fmla="*/ 1 h 6"/>
                <a:gd name="T34" fmla="*/ 2 w 10"/>
                <a:gd name="T35" fmla="*/ 1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6"/>
                <a:gd name="T56" fmla="*/ 10 w 10"/>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6">
                  <a:moveTo>
                    <a:pt x="8" y="1"/>
                  </a:moveTo>
                  <a:lnTo>
                    <a:pt x="8" y="1"/>
                  </a:lnTo>
                  <a:lnTo>
                    <a:pt x="5" y="0"/>
                  </a:lnTo>
                  <a:lnTo>
                    <a:pt x="1" y="0"/>
                  </a:lnTo>
                  <a:lnTo>
                    <a:pt x="0" y="0"/>
                  </a:lnTo>
                  <a:lnTo>
                    <a:pt x="0" y="1"/>
                  </a:lnTo>
                  <a:lnTo>
                    <a:pt x="4" y="3"/>
                  </a:lnTo>
                  <a:lnTo>
                    <a:pt x="7" y="4"/>
                  </a:lnTo>
                  <a:lnTo>
                    <a:pt x="8" y="6"/>
                  </a:lnTo>
                  <a:lnTo>
                    <a:pt x="10" y="4"/>
                  </a:lnTo>
                  <a:lnTo>
                    <a:pt x="10" y="3"/>
                  </a:lnTo>
                  <a:lnTo>
                    <a:pt x="8"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0" name="Freeform 5033"/>
            <p:cNvSpPr>
              <a:spLocks/>
            </p:cNvSpPr>
            <p:nvPr/>
          </p:nvSpPr>
          <p:spPr bwMode="auto">
            <a:xfrm>
              <a:off x="1816" y="1569"/>
              <a:ext cx="7" cy="5"/>
            </a:xfrm>
            <a:custGeom>
              <a:avLst/>
              <a:gdLst>
                <a:gd name="T0" fmla="*/ 2 w 9"/>
                <a:gd name="T1" fmla="*/ 1 h 6"/>
                <a:gd name="T2" fmla="*/ 2 w 9"/>
                <a:gd name="T3" fmla="*/ 1 h 6"/>
                <a:gd name="T4" fmla="*/ 2 w 9"/>
                <a:gd name="T5" fmla="*/ 2 h 6"/>
                <a:gd name="T6" fmla="*/ 0 w 9"/>
                <a:gd name="T7" fmla="*/ 3 h 6"/>
                <a:gd name="T8" fmla="*/ 0 w 9"/>
                <a:gd name="T9" fmla="*/ 3 h 6"/>
                <a:gd name="T10" fmla="*/ 0 w 9"/>
                <a:gd name="T11" fmla="*/ 3 h 6"/>
                <a:gd name="T12" fmla="*/ 0 w 9"/>
                <a:gd name="T13" fmla="*/ 3 h 6"/>
                <a:gd name="T14" fmla="*/ 0 w 9"/>
                <a:gd name="T15" fmla="*/ 3 h 6"/>
                <a:gd name="T16" fmla="*/ 0 w 9"/>
                <a:gd name="T17" fmla="*/ 3 h 6"/>
                <a:gd name="T18" fmla="*/ 2 w 9"/>
                <a:gd name="T19" fmla="*/ 3 h 6"/>
                <a:gd name="T20" fmla="*/ 2 w 9"/>
                <a:gd name="T21" fmla="*/ 3 h 6"/>
                <a:gd name="T22" fmla="*/ 2 w 9"/>
                <a:gd name="T23" fmla="*/ 3 h 6"/>
                <a:gd name="T24" fmla="*/ 2 w 9"/>
                <a:gd name="T25" fmla="*/ 3 h 6"/>
                <a:gd name="T26" fmla="*/ 2 w 9"/>
                <a:gd name="T27" fmla="*/ 3 h 6"/>
                <a:gd name="T28" fmla="*/ 2 w 9"/>
                <a:gd name="T29" fmla="*/ 3 h 6"/>
                <a:gd name="T30" fmla="*/ 2 w 9"/>
                <a:gd name="T31" fmla="*/ 3 h 6"/>
                <a:gd name="T32" fmla="*/ 2 w 9"/>
                <a:gd name="T33" fmla="*/ 1 h 6"/>
                <a:gd name="T34" fmla="*/ 2 w 9"/>
                <a:gd name="T35" fmla="*/ 1 h 6"/>
                <a:gd name="T36" fmla="*/ 2 w 9"/>
                <a:gd name="T37" fmla="*/ 1 h 6"/>
                <a:gd name="T38" fmla="*/ 2 w 9"/>
                <a:gd name="T39" fmla="*/ 0 h 6"/>
                <a:gd name="T40" fmla="*/ 2 w 9"/>
                <a:gd name="T41" fmla="*/ 0 h 6"/>
                <a:gd name="T42" fmla="*/ 2 w 9"/>
                <a:gd name="T43" fmla="*/ 0 h 6"/>
                <a:gd name="T44" fmla="*/ 2 w 9"/>
                <a:gd name="T45" fmla="*/ 0 h 6"/>
                <a:gd name="T46" fmla="*/ 2 w 9"/>
                <a:gd name="T47" fmla="*/ 1 h 6"/>
                <a:gd name="T48" fmla="*/ 2 w 9"/>
                <a:gd name="T49" fmla="*/ 1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6"/>
                <a:gd name="T77" fmla="*/ 9 w 9"/>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6">
                  <a:moveTo>
                    <a:pt x="3" y="1"/>
                  </a:moveTo>
                  <a:lnTo>
                    <a:pt x="3" y="1"/>
                  </a:lnTo>
                  <a:lnTo>
                    <a:pt x="2" y="2"/>
                  </a:lnTo>
                  <a:lnTo>
                    <a:pt x="0" y="3"/>
                  </a:lnTo>
                  <a:lnTo>
                    <a:pt x="0" y="4"/>
                  </a:lnTo>
                  <a:lnTo>
                    <a:pt x="4" y="5"/>
                  </a:lnTo>
                  <a:lnTo>
                    <a:pt x="6" y="6"/>
                  </a:lnTo>
                  <a:lnTo>
                    <a:pt x="7" y="6"/>
                  </a:lnTo>
                  <a:lnTo>
                    <a:pt x="7" y="5"/>
                  </a:lnTo>
                  <a:lnTo>
                    <a:pt x="9" y="1"/>
                  </a:lnTo>
                  <a:lnTo>
                    <a:pt x="8" y="0"/>
                  </a:lnTo>
                  <a:lnTo>
                    <a:pt x="6" y="0"/>
                  </a:lnTo>
                  <a:lnTo>
                    <a:pt x="4" y="0"/>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1" name="Freeform 5034"/>
            <p:cNvSpPr>
              <a:spLocks/>
            </p:cNvSpPr>
            <p:nvPr/>
          </p:nvSpPr>
          <p:spPr bwMode="auto">
            <a:xfrm>
              <a:off x="1836" y="1563"/>
              <a:ext cx="6" cy="8"/>
            </a:xfrm>
            <a:custGeom>
              <a:avLst/>
              <a:gdLst>
                <a:gd name="T0" fmla="*/ 2 w 8"/>
                <a:gd name="T1" fmla="*/ 2 h 10"/>
                <a:gd name="T2" fmla="*/ 2 w 8"/>
                <a:gd name="T3" fmla="*/ 2 h 10"/>
                <a:gd name="T4" fmla="*/ 2 w 8"/>
                <a:gd name="T5" fmla="*/ 2 h 10"/>
                <a:gd name="T6" fmla="*/ 2 w 8"/>
                <a:gd name="T7" fmla="*/ 2 h 10"/>
                <a:gd name="T8" fmla="*/ 2 w 8"/>
                <a:gd name="T9" fmla="*/ 2 h 10"/>
                <a:gd name="T10" fmla="*/ 2 w 8"/>
                <a:gd name="T11" fmla="*/ 2 h 10"/>
                <a:gd name="T12" fmla="*/ 2 w 8"/>
                <a:gd name="T13" fmla="*/ 1 h 10"/>
                <a:gd name="T14" fmla="*/ 2 w 8"/>
                <a:gd name="T15" fmla="*/ 0 h 10"/>
                <a:gd name="T16" fmla="*/ 2 w 8"/>
                <a:gd name="T17" fmla="*/ 0 h 10"/>
                <a:gd name="T18" fmla="*/ 2 w 8"/>
                <a:gd name="T19" fmla="*/ 1 h 10"/>
                <a:gd name="T20" fmla="*/ 2 w 8"/>
                <a:gd name="T21" fmla="*/ 2 h 10"/>
                <a:gd name="T22" fmla="*/ 0 w 8"/>
                <a:gd name="T23" fmla="*/ 2 h 10"/>
                <a:gd name="T24" fmla="*/ 0 w 8"/>
                <a:gd name="T25" fmla="*/ 2 h 10"/>
                <a:gd name="T26" fmla="*/ 2 w 8"/>
                <a:gd name="T27" fmla="*/ 2 h 10"/>
                <a:gd name="T28" fmla="*/ 2 w 8"/>
                <a:gd name="T29" fmla="*/ 2 h 10"/>
                <a:gd name="T30" fmla="*/ 2 w 8"/>
                <a:gd name="T31" fmla="*/ 2 h 10"/>
                <a:gd name="T32" fmla="*/ 2 w 8"/>
                <a:gd name="T33" fmla="*/ 2 h 10"/>
                <a:gd name="T34" fmla="*/ 2 w 8"/>
                <a:gd name="T35" fmla="*/ 2 h 10"/>
                <a:gd name="T36" fmla="*/ 2 w 8"/>
                <a:gd name="T37" fmla="*/ 2 h 10"/>
                <a:gd name="T38" fmla="*/ 2 w 8"/>
                <a:gd name="T39" fmla="*/ 2 h 10"/>
                <a:gd name="T40" fmla="*/ 2 w 8"/>
                <a:gd name="T41" fmla="*/ 2 h 10"/>
                <a:gd name="T42" fmla="*/ 2 w 8"/>
                <a:gd name="T43" fmla="*/ 2 h 10"/>
                <a:gd name="T44" fmla="*/ 2 w 8"/>
                <a:gd name="T45" fmla="*/ 2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0"/>
                <a:gd name="T71" fmla="*/ 8 w 8"/>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0">
                  <a:moveTo>
                    <a:pt x="7" y="8"/>
                  </a:moveTo>
                  <a:lnTo>
                    <a:pt x="7" y="8"/>
                  </a:lnTo>
                  <a:lnTo>
                    <a:pt x="8" y="7"/>
                  </a:lnTo>
                  <a:lnTo>
                    <a:pt x="8" y="3"/>
                  </a:lnTo>
                  <a:lnTo>
                    <a:pt x="7" y="2"/>
                  </a:lnTo>
                  <a:lnTo>
                    <a:pt x="6" y="1"/>
                  </a:lnTo>
                  <a:lnTo>
                    <a:pt x="3" y="0"/>
                  </a:lnTo>
                  <a:lnTo>
                    <a:pt x="2" y="1"/>
                  </a:lnTo>
                  <a:lnTo>
                    <a:pt x="2" y="2"/>
                  </a:lnTo>
                  <a:lnTo>
                    <a:pt x="0" y="6"/>
                  </a:lnTo>
                  <a:lnTo>
                    <a:pt x="2" y="8"/>
                  </a:lnTo>
                  <a:lnTo>
                    <a:pt x="3" y="8"/>
                  </a:lnTo>
                  <a:lnTo>
                    <a:pt x="4" y="8"/>
                  </a:lnTo>
                  <a:lnTo>
                    <a:pt x="4" y="9"/>
                  </a:lnTo>
                  <a:lnTo>
                    <a:pt x="4" y="10"/>
                  </a:lnTo>
                  <a:lnTo>
                    <a:pt x="5" y="10"/>
                  </a:lnTo>
                  <a:lnTo>
                    <a:pt x="7"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2" name="Freeform 5035"/>
            <p:cNvSpPr>
              <a:spLocks/>
            </p:cNvSpPr>
            <p:nvPr/>
          </p:nvSpPr>
          <p:spPr bwMode="auto">
            <a:xfrm>
              <a:off x="1841" y="1561"/>
              <a:ext cx="4" cy="3"/>
            </a:xfrm>
            <a:custGeom>
              <a:avLst/>
              <a:gdLst>
                <a:gd name="T0" fmla="*/ 3 w 4"/>
                <a:gd name="T1" fmla="*/ 1 h 5"/>
                <a:gd name="T2" fmla="*/ 3 w 4"/>
                <a:gd name="T3" fmla="*/ 1 h 5"/>
                <a:gd name="T4" fmla="*/ 3 w 4"/>
                <a:gd name="T5" fmla="*/ 1 h 5"/>
                <a:gd name="T6" fmla="*/ 4 w 4"/>
                <a:gd name="T7" fmla="*/ 1 h 5"/>
                <a:gd name="T8" fmla="*/ 3 w 4"/>
                <a:gd name="T9" fmla="*/ 1 h 5"/>
                <a:gd name="T10" fmla="*/ 3 w 4"/>
                <a:gd name="T11" fmla="*/ 1 h 5"/>
                <a:gd name="T12" fmla="*/ 3 w 4"/>
                <a:gd name="T13" fmla="*/ 1 h 5"/>
                <a:gd name="T14" fmla="*/ 2 w 4"/>
                <a:gd name="T15" fmla="*/ 0 h 5"/>
                <a:gd name="T16" fmla="*/ 1 w 4"/>
                <a:gd name="T17" fmla="*/ 1 h 5"/>
                <a:gd name="T18" fmla="*/ 1 w 4"/>
                <a:gd name="T19" fmla="*/ 1 h 5"/>
                <a:gd name="T20" fmla="*/ 0 w 4"/>
                <a:gd name="T21" fmla="*/ 1 h 5"/>
                <a:gd name="T22" fmla="*/ 1 w 4"/>
                <a:gd name="T23" fmla="*/ 1 h 5"/>
                <a:gd name="T24" fmla="*/ 3 w 4"/>
                <a:gd name="T25" fmla="*/ 1 h 5"/>
                <a:gd name="T26" fmla="*/ 3 w 4"/>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5"/>
                <a:gd name="T44" fmla="*/ 4 w 4"/>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5">
                  <a:moveTo>
                    <a:pt x="3" y="5"/>
                  </a:moveTo>
                  <a:lnTo>
                    <a:pt x="3" y="5"/>
                  </a:lnTo>
                  <a:lnTo>
                    <a:pt x="4" y="5"/>
                  </a:lnTo>
                  <a:lnTo>
                    <a:pt x="3" y="1"/>
                  </a:lnTo>
                  <a:lnTo>
                    <a:pt x="2" y="0"/>
                  </a:lnTo>
                  <a:lnTo>
                    <a:pt x="1" y="2"/>
                  </a:lnTo>
                  <a:lnTo>
                    <a:pt x="0" y="3"/>
                  </a:lnTo>
                  <a:lnTo>
                    <a:pt x="1" y="4"/>
                  </a:lnTo>
                  <a:lnTo>
                    <a:pt x="3"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3" name="Freeform 5036"/>
            <p:cNvSpPr>
              <a:spLocks/>
            </p:cNvSpPr>
            <p:nvPr/>
          </p:nvSpPr>
          <p:spPr bwMode="auto">
            <a:xfrm>
              <a:off x="1850" y="1544"/>
              <a:ext cx="56" cy="32"/>
            </a:xfrm>
            <a:custGeom>
              <a:avLst/>
              <a:gdLst>
                <a:gd name="T0" fmla="*/ 3 w 70"/>
                <a:gd name="T1" fmla="*/ 2 h 39"/>
                <a:gd name="T2" fmla="*/ 2 w 70"/>
                <a:gd name="T3" fmla="*/ 0 h 39"/>
                <a:gd name="T4" fmla="*/ 2 w 70"/>
                <a:gd name="T5" fmla="*/ 2 h 39"/>
                <a:gd name="T6" fmla="*/ 2 w 70"/>
                <a:gd name="T7" fmla="*/ 2 h 39"/>
                <a:gd name="T8" fmla="*/ 2 w 70"/>
                <a:gd name="T9" fmla="*/ 2 h 39"/>
                <a:gd name="T10" fmla="*/ 2 w 70"/>
                <a:gd name="T11" fmla="*/ 2 h 39"/>
                <a:gd name="T12" fmla="*/ 2 w 70"/>
                <a:gd name="T13" fmla="*/ 2 h 39"/>
                <a:gd name="T14" fmla="*/ 2 w 70"/>
                <a:gd name="T15" fmla="*/ 2 h 39"/>
                <a:gd name="T16" fmla="*/ 2 w 70"/>
                <a:gd name="T17" fmla="*/ 2 h 39"/>
                <a:gd name="T18" fmla="*/ 2 w 70"/>
                <a:gd name="T19" fmla="*/ 2 h 39"/>
                <a:gd name="T20" fmla="*/ 2 w 70"/>
                <a:gd name="T21" fmla="*/ 2 h 39"/>
                <a:gd name="T22" fmla="*/ 0 w 70"/>
                <a:gd name="T23" fmla="*/ 2 h 39"/>
                <a:gd name="T24" fmla="*/ 2 w 70"/>
                <a:gd name="T25" fmla="*/ 2 h 39"/>
                <a:gd name="T26" fmla="*/ 2 w 70"/>
                <a:gd name="T27" fmla="*/ 3 h 39"/>
                <a:gd name="T28" fmla="*/ 2 w 70"/>
                <a:gd name="T29" fmla="*/ 3 h 39"/>
                <a:gd name="T30" fmla="*/ 2 w 70"/>
                <a:gd name="T31" fmla="*/ 3 h 39"/>
                <a:gd name="T32" fmla="*/ 2 w 70"/>
                <a:gd name="T33" fmla="*/ 2 h 39"/>
                <a:gd name="T34" fmla="*/ 2 w 70"/>
                <a:gd name="T35" fmla="*/ 3 h 39"/>
                <a:gd name="T36" fmla="*/ 2 w 70"/>
                <a:gd name="T37" fmla="*/ 3 h 39"/>
                <a:gd name="T38" fmla="*/ 2 w 70"/>
                <a:gd name="T39" fmla="*/ 3 h 39"/>
                <a:gd name="T40" fmla="*/ 2 w 70"/>
                <a:gd name="T41" fmla="*/ 3 h 39"/>
                <a:gd name="T42" fmla="*/ 2 w 70"/>
                <a:gd name="T43" fmla="*/ 3 h 39"/>
                <a:gd name="T44" fmla="*/ 2 w 70"/>
                <a:gd name="T45" fmla="*/ 4 h 39"/>
                <a:gd name="T46" fmla="*/ 2 w 70"/>
                <a:gd name="T47" fmla="*/ 4 h 39"/>
                <a:gd name="T48" fmla="*/ 3 w 70"/>
                <a:gd name="T49" fmla="*/ 4 h 39"/>
                <a:gd name="T50" fmla="*/ 3 w 70"/>
                <a:gd name="T51" fmla="*/ 4 h 39"/>
                <a:gd name="T52" fmla="*/ 4 w 70"/>
                <a:gd name="T53" fmla="*/ 4 h 39"/>
                <a:gd name="T54" fmla="*/ 4 w 70"/>
                <a:gd name="T55" fmla="*/ 4 h 39"/>
                <a:gd name="T56" fmla="*/ 4 w 70"/>
                <a:gd name="T57" fmla="*/ 4 h 39"/>
                <a:gd name="T58" fmla="*/ 5 w 70"/>
                <a:gd name="T59" fmla="*/ 4 h 39"/>
                <a:gd name="T60" fmla="*/ 6 w 70"/>
                <a:gd name="T61" fmla="*/ 3 h 39"/>
                <a:gd name="T62" fmla="*/ 6 w 70"/>
                <a:gd name="T63" fmla="*/ 3 h 39"/>
                <a:gd name="T64" fmla="*/ 6 w 70"/>
                <a:gd name="T65" fmla="*/ 3 h 39"/>
                <a:gd name="T66" fmla="*/ 6 w 70"/>
                <a:gd name="T67" fmla="*/ 3 h 39"/>
                <a:gd name="T68" fmla="*/ 5 w 70"/>
                <a:gd name="T69" fmla="*/ 3 h 39"/>
                <a:gd name="T70" fmla="*/ 5 w 70"/>
                <a:gd name="T71" fmla="*/ 2 h 39"/>
                <a:gd name="T72" fmla="*/ 5 w 70"/>
                <a:gd name="T73" fmla="*/ 2 h 39"/>
                <a:gd name="T74" fmla="*/ 5 w 70"/>
                <a:gd name="T75" fmla="*/ 2 h 39"/>
                <a:gd name="T76" fmla="*/ 5 w 70"/>
                <a:gd name="T77" fmla="*/ 2 h 39"/>
                <a:gd name="T78" fmla="*/ 5 w 70"/>
                <a:gd name="T79" fmla="*/ 2 h 39"/>
                <a:gd name="T80" fmla="*/ 5 w 70"/>
                <a:gd name="T81" fmla="*/ 2 h 39"/>
                <a:gd name="T82" fmla="*/ 5 w 70"/>
                <a:gd name="T83" fmla="*/ 2 h 39"/>
                <a:gd name="T84" fmla="*/ 5 w 70"/>
                <a:gd name="T85" fmla="*/ 2 h 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0"/>
                <a:gd name="T130" fmla="*/ 0 h 39"/>
                <a:gd name="T131" fmla="*/ 70 w 70"/>
                <a:gd name="T132" fmla="*/ 39 h 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0" h="39">
                  <a:moveTo>
                    <a:pt x="47" y="11"/>
                  </a:moveTo>
                  <a:lnTo>
                    <a:pt x="47" y="11"/>
                  </a:lnTo>
                  <a:lnTo>
                    <a:pt x="36" y="6"/>
                  </a:lnTo>
                  <a:lnTo>
                    <a:pt x="28" y="1"/>
                  </a:lnTo>
                  <a:lnTo>
                    <a:pt x="27" y="0"/>
                  </a:lnTo>
                  <a:lnTo>
                    <a:pt x="24" y="0"/>
                  </a:lnTo>
                  <a:lnTo>
                    <a:pt x="22" y="2"/>
                  </a:lnTo>
                  <a:lnTo>
                    <a:pt x="20" y="5"/>
                  </a:lnTo>
                  <a:lnTo>
                    <a:pt x="19" y="7"/>
                  </a:lnTo>
                  <a:lnTo>
                    <a:pt x="17" y="7"/>
                  </a:lnTo>
                  <a:lnTo>
                    <a:pt x="16" y="8"/>
                  </a:lnTo>
                  <a:lnTo>
                    <a:pt x="16" y="9"/>
                  </a:lnTo>
                  <a:lnTo>
                    <a:pt x="16" y="10"/>
                  </a:lnTo>
                  <a:lnTo>
                    <a:pt x="15" y="11"/>
                  </a:lnTo>
                  <a:lnTo>
                    <a:pt x="17" y="14"/>
                  </a:lnTo>
                  <a:lnTo>
                    <a:pt x="18" y="16"/>
                  </a:lnTo>
                  <a:lnTo>
                    <a:pt x="17" y="16"/>
                  </a:lnTo>
                  <a:lnTo>
                    <a:pt x="15" y="17"/>
                  </a:lnTo>
                  <a:lnTo>
                    <a:pt x="14" y="18"/>
                  </a:lnTo>
                  <a:lnTo>
                    <a:pt x="13" y="19"/>
                  </a:lnTo>
                  <a:lnTo>
                    <a:pt x="10" y="20"/>
                  </a:lnTo>
                  <a:lnTo>
                    <a:pt x="5" y="20"/>
                  </a:lnTo>
                  <a:lnTo>
                    <a:pt x="2" y="21"/>
                  </a:lnTo>
                  <a:lnTo>
                    <a:pt x="1" y="22"/>
                  </a:lnTo>
                  <a:lnTo>
                    <a:pt x="0" y="24"/>
                  </a:lnTo>
                  <a:lnTo>
                    <a:pt x="1" y="24"/>
                  </a:lnTo>
                  <a:lnTo>
                    <a:pt x="2" y="25"/>
                  </a:lnTo>
                  <a:lnTo>
                    <a:pt x="3" y="28"/>
                  </a:lnTo>
                  <a:lnTo>
                    <a:pt x="4" y="28"/>
                  </a:lnTo>
                  <a:lnTo>
                    <a:pt x="6" y="29"/>
                  </a:lnTo>
                  <a:lnTo>
                    <a:pt x="7" y="29"/>
                  </a:lnTo>
                  <a:lnTo>
                    <a:pt x="7" y="28"/>
                  </a:lnTo>
                  <a:lnTo>
                    <a:pt x="8" y="26"/>
                  </a:lnTo>
                  <a:lnTo>
                    <a:pt x="9" y="25"/>
                  </a:lnTo>
                  <a:lnTo>
                    <a:pt x="10" y="25"/>
                  </a:lnTo>
                  <a:lnTo>
                    <a:pt x="10" y="28"/>
                  </a:lnTo>
                  <a:lnTo>
                    <a:pt x="12" y="29"/>
                  </a:lnTo>
                  <a:lnTo>
                    <a:pt x="14" y="30"/>
                  </a:lnTo>
                  <a:lnTo>
                    <a:pt x="15" y="30"/>
                  </a:lnTo>
                  <a:lnTo>
                    <a:pt x="16" y="31"/>
                  </a:lnTo>
                  <a:lnTo>
                    <a:pt x="17" y="32"/>
                  </a:lnTo>
                  <a:lnTo>
                    <a:pt x="18" y="30"/>
                  </a:lnTo>
                  <a:lnTo>
                    <a:pt x="19" y="29"/>
                  </a:lnTo>
                  <a:lnTo>
                    <a:pt x="21" y="31"/>
                  </a:lnTo>
                  <a:lnTo>
                    <a:pt x="21" y="32"/>
                  </a:lnTo>
                  <a:lnTo>
                    <a:pt x="22" y="33"/>
                  </a:lnTo>
                  <a:lnTo>
                    <a:pt x="24" y="33"/>
                  </a:lnTo>
                  <a:lnTo>
                    <a:pt x="27" y="33"/>
                  </a:lnTo>
                  <a:lnTo>
                    <a:pt x="29" y="34"/>
                  </a:lnTo>
                  <a:lnTo>
                    <a:pt x="32" y="36"/>
                  </a:lnTo>
                  <a:lnTo>
                    <a:pt x="34" y="37"/>
                  </a:lnTo>
                  <a:lnTo>
                    <a:pt x="37" y="38"/>
                  </a:lnTo>
                  <a:lnTo>
                    <a:pt x="38" y="37"/>
                  </a:lnTo>
                  <a:lnTo>
                    <a:pt x="40" y="36"/>
                  </a:lnTo>
                  <a:lnTo>
                    <a:pt x="41" y="37"/>
                  </a:lnTo>
                  <a:lnTo>
                    <a:pt x="43" y="38"/>
                  </a:lnTo>
                  <a:lnTo>
                    <a:pt x="47" y="39"/>
                  </a:lnTo>
                  <a:lnTo>
                    <a:pt x="51" y="39"/>
                  </a:lnTo>
                  <a:lnTo>
                    <a:pt x="54" y="37"/>
                  </a:lnTo>
                  <a:lnTo>
                    <a:pt x="68" y="30"/>
                  </a:lnTo>
                  <a:lnTo>
                    <a:pt x="70" y="29"/>
                  </a:lnTo>
                  <a:lnTo>
                    <a:pt x="69" y="28"/>
                  </a:lnTo>
                  <a:lnTo>
                    <a:pt x="68" y="28"/>
                  </a:lnTo>
                  <a:lnTo>
                    <a:pt x="65" y="29"/>
                  </a:lnTo>
                  <a:lnTo>
                    <a:pt x="63" y="29"/>
                  </a:lnTo>
                  <a:lnTo>
                    <a:pt x="62" y="29"/>
                  </a:lnTo>
                  <a:lnTo>
                    <a:pt x="62" y="28"/>
                  </a:lnTo>
                  <a:lnTo>
                    <a:pt x="61" y="28"/>
                  </a:lnTo>
                  <a:lnTo>
                    <a:pt x="60" y="28"/>
                  </a:lnTo>
                  <a:lnTo>
                    <a:pt x="60" y="26"/>
                  </a:lnTo>
                  <a:lnTo>
                    <a:pt x="59" y="24"/>
                  </a:lnTo>
                  <a:lnTo>
                    <a:pt x="58" y="22"/>
                  </a:lnTo>
                  <a:lnTo>
                    <a:pt x="58" y="20"/>
                  </a:lnTo>
                  <a:lnTo>
                    <a:pt x="57" y="19"/>
                  </a:lnTo>
                  <a:lnTo>
                    <a:pt x="56" y="18"/>
                  </a:lnTo>
                  <a:lnTo>
                    <a:pt x="56" y="21"/>
                  </a:lnTo>
                  <a:lnTo>
                    <a:pt x="55" y="22"/>
                  </a:lnTo>
                  <a:lnTo>
                    <a:pt x="54" y="20"/>
                  </a:lnTo>
                  <a:lnTo>
                    <a:pt x="54" y="17"/>
                  </a:lnTo>
                  <a:lnTo>
                    <a:pt x="52" y="15"/>
                  </a:lnTo>
                  <a:lnTo>
                    <a:pt x="51" y="14"/>
                  </a:lnTo>
                  <a:lnTo>
                    <a:pt x="47" y="1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4" name="Freeform 5037"/>
            <p:cNvSpPr>
              <a:spLocks/>
            </p:cNvSpPr>
            <p:nvPr/>
          </p:nvSpPr>
          <p:spPr bwMode="auto">
            <a:xfrm>
              <a:off x="1896" y="1550"/>
              <a:ext cx="8" cy="7"/>
            </a:xfrm>
            <a:custGeom>
              <a:avLst/>
              <a:gdLst>
                <a:gd name="T0" fmla="*/ 1 w 11"/>
                <a:gd name="T1" fmla="*/ 2 h 9"/>
                <a:gd name="T2" fmla="*/ 1 w 11"/>
                <a:gd name="T3" fmla="*/ 2 h 9"/>
                <a:gd name="T4" fmla="*/ 1 w 11"/>
                <a:gd name="T5" fmla="*/ 2 h 9"/>
                <a:gd name="T6" fmla="*/ 1 w 11"/>
                <a:gd name="T7" fmla="*/ 2 h 9"/>
                <a:gd name="T8" fmla="*/ 1 w 11"/>
                <a:gd name="T9" fmla="*/ 0 h 9"/>
                <a:gd name="T10" fmla="*/ 1 w 11"/>
                <a:gd name="T11" fmla="*/ 0 h 9"/>
                <a:gd name="T12" fmla="*/ 1 w 11"/>
                <a:gd name="T13" fmla="*/ 0 h 9"/>
                <a:gd name="T14" fmla="*/ 1 w 11"/>
                <a:gd name="T15" fmla="*/ 0 h 9"/>
                <a:gd name="T16" fmla="*/ 1 w 11"/>
                <a:gd name="T17" fmla="*/ 0 h 9"/>
                <a:gd name="T18" fmla="*/ 1 w 11"/>
                <a:gd name="T19" fmla="*/ 1 h 9"/>
                <a:gd name="T20" fmla="*/ 0 w 11"/>
                <a:gd name="T21" fmla="*/ 2 h 9"/>
                <a:gd name="T22" fmla="*/ 0 w 11"/>
                <a:gd name="T23" fmla="*/ 2 h 9"/>
                <a:gd name="T24" fmla="*/ 0 w 11"/>
                <a:gd name="T25" fmla="*/ 2 h 9"/>
                <a:gd name="T26" fmla="*/ 1 w 11"/>
                <a:gd name="T27" fmla="*/ 2 h 9"/>
                <a:gd name="T28" fmla="*/ 1 w 11"/>
                <a:gd name="T29" fmla="*/ 2 h 9"/>
                <a:gd name="T30" fmla="*/ 1 w 11"/>
                <a:gd name="T31" fmla="*/ 2 h 9"/>
                <a:gd name="T32" fmla="*/ 1 w 11"/>
                <a:gd name="T33" fmla="*/ 2 h 9"/>
                <a:gd name="T34" fmla="*/ 1 w 11"/>
                <a:gd name="T35" fmla="*/ 2 h 9"/>
                <a:gd name="T36" fmla="*/ 1 w 11"/>
                <a:gd name="T37" fmla="*/ 2 h 9"/>
                <a:gd name="T38" fmla="*/ 1 w 11"/>
                <a:gd name="T39" fmla="*/ 2 h 9"/>
                <a:gd name="T40" fmla="*/ 1 w 11"/>
                <a:gd name="T41" fmla="*/ 2 h 9"/>
                <a:gd name="T42" fmla="*/ 1 w 11"/>
                <a:gd name="T43" fmla="*/ 2 h 9"/>
                <a:gd name="T44" fmla="*/ 1 w 11"/>
                <a:gd name="T45" fmla="*/ 2 h 9"/>
                <a:gd name="T46" fmla="*/ 1 w 11"/>
                <a:gd name="T47" fmla="*/ 2 h 9"/>
                <a:gd name="T48" fmla="*/ 1 w 11"/>
                <a:gd name="T49" fmla="*/ 2 h 9"/>
                <a:gd name="T50" fmla="*/ 1 w 11"/>
                <a:gd name="T51" fmla="*/ 2 h 9"/>
                <a:gd name="T52" fmla="*/ 1 w 11"/>
                <a:gd name="T53" fmla="*/ 2 h 9"/>
                <a:gd name="T54" fmla="*/ 1 w 11"/>
                <a:gd name="T55" fmla="*/ 2 h 9"/>
                <a:gd name="T56" fmla="*/ 1 w 11"/>
                <a:gd name="T57" fmla="*/ 2 h 9"/>
                <a:gd name="T58" fmla="*/ 1 w 11"/>
                <a:gd name="T59" fmla="*/ 2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
                <a:gd name="T91" fmla="*/ 0 h 9"/>
                <a:gd name="T92" fmla="*/ 11 w 11"/>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 h="9">
                  <a:moveTo>
                    <a:pt x="11" y="5"/>
                  </a:moveTo>
                  <a:lnTo>
                    <a:pt x="11" y="5"/>
                  </a:lnTo>
                  <a:lnTo>
                    <a:pt x="11" y="4"/>
                  </a:lnTo>
                  <a:lnTo>
                    <a:pt x="11" y="3"/>
                  </a:lnTo>
                  <a:lnTo>
                    <a:pt x="7" y="0"/>
                  </a:lnTo>
                  <a:lnTo>
                    <a:pt x="5" y="0"/>
                  </a:lnTo>
                  <a:lnTo>
                    <a:pt x="2" y="0"/>
                  </a:lnTo>
                  <a:lnTo>
                    <a:pt x="1" y="1"/>
                  </a:lnTo>
                  <a:lnTo>
                    <a:pt x="0" y="4"/>
                  </a:lnTo>
                  <a:lnTo>
                    <a:pt x="0" y="7"/>
                  </a:lnTo>
                  <a:lnTo>
                    <a:pt x="1" y="5"/>
                  </a:lnTo>
                  <a:lnTo>
                    <a:pt x="3" y="3"/>
                  </a:lnTo>
                  <a:lnTo>
                    <a:pt x="3" y="2"/>
                  </a:lnTo>
                  <a:lnTo>
                    <a:pt x="4" y="2"/>
                  </a:lnTo>
                  <a:lnTo>
                    <a:pt x="5" y="4"/>
                  </a:lnTo>
                  <a:lnTo>
                    <a:pt x="5" y="5"/>
                  </a:lnTo>
                  <a:lnTo>
                    <a:pt x="4" y="8"/>
                  </a:lnTo>
                  <a:lnTo>
                    <a:pt x="5" y="9"/>
                  </a:lnTo>
                  <a:lnTo>
                    <a:pt x="6" y="9"/>
                  </a:lnTo>
                  <a:lnTo>
                    <a:pt x="1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5" name="Freeform 5038"/>
            <p:cNvSpPr>
              <a:spLocks/>
            </p:cNvSpPr>
            <p:nvPr/>
          </p:nvSpPr>
          <p:spPr bwMode="auto">
            <a:xfrm>
              <a:off x="1882" y="1463"/>
              <a:ext cx="6" cy="8"/>
            </a:xfrm>
            <a:custGeom>
              <a:avLst/>
              <a:gdLst>
                <a:gd name="T0" fmla="*/ 0 w 8"/>
                <a:gd name="T1" fmla="*/ 4 h 9"/>
                <a:gd name="T2" fmla="*/ 0 w 8"/>
                <a:gd name="T3" fmla="*/ 4 h 9"/>
                <a:gd name="T4" fmla="*/ 0 w 8"/>
                <a:gd name="T5" fmla="*/ 4 h 9"/>
                <a:gd name="T6" fmla="*/ 1 w 8"/>
                <a:gd name="T7" fmla="*/ 4 h 9"/>
                <a:gd name="T8" fmla="*/ 1 w 8"/>
                <a:gd name="T9" fmla="*/ 4 h 9"/>
                <a:gd name="T10" fmla="*/ 2 w 8"/>
                <a:gd name="T11" fmla="*/ 4 h 9"/>
                <a:gd name="T12" fmla="*/ 2 w 8"/>
                <a:gd name="T13" fmla="*/ 4 h 9"/>
                <a:gd name="T14" fmla="*/ 2 w 8"/>
                <a:gd name="T15" fmla="*/ 4 h 9"/>
                <a:gd name="T16" fmla="*/ 2 w 8"/>
                <a:gd name="T17" fmla="*/ 4 h 9"/>
                <a:gd name="T18" fmla="*/ 2 w 8"/>
                <a:gd name="T19" fmla="*/ 4 h 9"/>
                <a:gd name="T20" fmla="*/ 2 w 8"/>
                <a:gd name="T21" fmla="*/ 4 h 9"/>
                <a:gd name="T22" fmla="*/ 2 w 8"/>
                <a:gd name="T23" fmla="*/ 4 h 9"/>
                <a:gd name="T24" fmla="*/ 2 w 8"/>
                <a:gd name="T25" fmla="*/ 2 h 9"/>
                <a:gd name="T26" fmla="*/ 2 w 8"/>
                <a:gd name="T27" fmla="*/ 0 h 9"/>
                <a:gd name="T28" fmla="*/ 2 w 8"/>
                <a:gd name="T29" fmla="*/ 0 h 9"/>
                <a:gd name="T30" fmla="*/ 1 w 8"/>
                <a:gd name="T31" fmla="*/ 2 h 9"/>
                <a:gd name="T32" fmla="*/ 0 w 8"/>
                <a:gd name="T33" fmla="*/ 3 h 9"/>
                <a:gd name="T34" fmla="*/ 0 w 8"/>
                <a:gd name="T35" fmla="*/ 4 h 9"/>
                <a:gd name="T36" fmla="*/ 0 w 8"/>
                <a:gd name="T37" fmla="*/ 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9"/>
                <a:gd name="T59" fmla="*/ 8 w 8"/>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9">
                  <a:moveTo>
                    <a:pt x="0" y="4"/>
                  </a:moveTo>
                  <a:lnTo>
                    <a:pt x="0" y="4"/>
                  </a:lnTo>
                  <a:lnTo>
                    <a:pt x="0" y="7"/>
                  </a:lnTo>
                  <a:lnTo>
                    <a:pt x="1" y="8"/>
                  </a:lnTo>
                  <a:lnTo>
                    <a:pt x="3" y="9"/>
                  </a:lnTo>
                  <a:lnTo>
                    <a:pt x="6" y="8"/>
                  </a:lnTo>
                  <a:lnTo>
                    <a:pt x="7" y="7"/>
                  </a:lnTo>
                  <a:lnTo>
                    <a:pt x="8" y="6"/>
                  </a:lnTo>
                  <a:lnTo>
                    <a:pt x="7" y="4"/>
                  </a:lnTo>
                  <a:lnTo>
                    <a:pt x="5" y="2"/>
                  </a:lnTo>
                  <a:lnTo>
                    <a:pt x="3" y="0"/>
                  </a:lnTo>
                  <a:lnTo>
                    <a:pt x="1" y="2"/>
                  </a:lnTo>
                  <a:lnTo>
                    <a:pt x="0"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6" name="Freeform 5039"/>
            <p:cNvSpPr>
              <a:spLocks/>
            </p:cNvSpPr>
            <p:nvPr/>
          </p:nvSpPr>
          <p:spPr bwMode="auto">
            <a:xfrm>
              <a:off x="1852" y="1440"/>
              <a:ext cx="23" cy="7"/>
            </a:xfrm>
            <a:custGeom>
              <a:avLst/>
              <a:gdLst>
                <a:gd name="T0" fmla="*/ 2 w 29"/>
                <a:gd name="T1" fmla="*/ 2 h 9"/>
                <a:gd name="T2" fmla="*/ 2 w 29"/>
                <a:gd name="T3" fmla="*/ 2 h 9"/>
                <a:gd name="T4" fmla="*/ 2 w 29"/>
                <a:gd name="T5" fmla="*/ 2 h 9"/>
                <a:gd name="T6" fmla="*/ 2 w 29"/>
                <a:gd name="T7" fmla="*/ 2 h 9"/>
                <a:gd name="T8" fmla="*/ 2 w 29"/>
                <a:gd name="T9" fmla="*/ 2 h 9"/>
                <a:gd name="T10" fmla="*/ 2 w 29"/>
                <a:gd name="T11" fmla="*/ 2 h 9"/>
                <a:gd name="T12" fmla="*/ 2 w 29"/>
                <a:gd name="T13" fmla="*/ 2 h 9"/>
                <a:gd name="T14" fmla="*/ 2 w 29"/>
                <a:gd name="T15" fmla="*/ 2 h 9"/>
                <a:gd name="T16" fmla="*/ 2 w 29"/>
                <a:gd name="T17" fmla="*/ 2 h 9"/>
                <a:gd name="T18" fmla="*/ 2 w 29"/>
                <a:gd name="T19" fmla="*/ 2 h 9"/>
                <a:gd name="T20" fmla="*/ 2 w 29"/>
                <a:gd name="T21" fmla="*/ 2 h 9"/>
                <a:gd name="T22" fmla="*/ 2 w 29"/>
                <a:gd name="T23" fmla="*/ 2 h 9"/>
                <a:gd name="T24" fmla="*/ 2 w 29"/>
                <a:gd name="T25" fmla="*/ 2 h 9"/>
                <a:gd name="T26" fmla="*/ 2 w 29"/>
                <a:gd name="T27" fmla="*/ 2 h 9"/>
                <a:gd name="T28" fmla="*/ 2 w 29"/>
                <a:gd name="T29" fmla="*/ 2 h 9"/>
                <a:gd name="T30" fmla="*/ 2 w 29"/>
                <a:gd name="T31" fmla="*/ 2 h 9"/>
                <a:gd name="T32" fmla="*/ 2 w 29"/>
                <a:gd name="T33" fmla="*/ 2 h 9"/>
                <a:gd name="T34" fmla="*/ 2 w 29"/>
                <a:gd name="T35" fmla="*/ 2 h 9"/>
                <a:gd name="T36" fmla="*/ 2 w 29"/>
                <a:gd name="T37" fmla="*/ 2 h 9"/>
                <a:gd name="T38" fmla="*/ 2 w 29"/>
                <a:gd name="T39" fmla="*/ 0 h 9"/>
                <a:gd name="T40" fmla="*/ 2 w 29"/>
                <a:gd name="T41" fmla="*/ 0 h 9"/>
                <a:gd name="T42" fmla="*/ 2 w 29"/>
                <a:gd name="T43" fmla="*/ 0 h 9"/>
                <a:gd name="T44" fmla="*/ 1 w 29"/>
                <a:gd name="T45" fmla="*/ 2 h 9"/>
                <a:gd name="T46" fmla="*/ 1 w 29"/>
                <a:gd name="T47" fmla="*/ 2 h 9"/>
                <a:gd name="T48" fmla="*/ 0 w 29"/>
                <a:gd name="T49" fmla="*/ 2 h 9"/>
                <a:gd name="T50" fmla="*/ 0 w 29"/>
                <a:gd name="T51" fmla="*/ 2 h 9"/>
                <a:gd name="T52" fmla="*/ 1 w 29"/>
                <a:gd name="T53" fmla="*/ 2 h 9"/>
                <a:gd name="T54" fmla="*/ 1 w 29"/>
                <a:gd name="T55" fmla="*/ 2 h 9"/>
                <a:gd name="T56" fmla="*/ 2 w 29"/>
                <a:gd name="T57" fmla="*/ 2 h 9"/>
                <a:gd name="T58" fmla="*/ 2 w 29"/>
                <a:gd name="T59" fmla="*/ 2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9"/>
                <a:gd name="T92" fmla="*/ 29 w 29"/>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9">
                  <a:moveTo>
                    <a:pt x="6" y="9"/>
                  </a:moveTo>
                  <a:lnTo>
                    <a:pt x="6" y="9"/>
                  </a:lnTo>
                  <a:lnTo>
                    <a:pt x="8" y="9"/>
                  </a:lnTo>
                  <a:lnTo>
                    <a:pt x="10" y="9"/>
                  </a:lnTo>
                  <a:lnTo>
                    <a:pt x="11" y="9"/>
                  </a:lnTo>
                  <a:lnTo>
                    <a:pt x="11" y="8"/>
                  </a:lnTo>
                  <a:lnTo>
                    <a:pt x="12" y="8"/>
                  </a:lnTo>
                  <a:lnTo>
                    <a:pt x="14" y="8"/>
                  </a:lnTo>
                  <a:lnTo>
                    <a:pt x="18" y="8"/>
                  </a:lnTo>
                  <a:lnTo>
                    <a:pt x="21" y="7"/>
                  </a:lnTo>
                  <a:lnTo>
                    <a:pt x="25" y="5"/>
                  </a:lnTo>
                  <a:lnTo>
                    <a:pt x="28" y="2"/>
                  </a:lnTo>
                  <a:lnTo>
                    <a:pt x="29" y="2"/>
                  </a:lnTo>
                  <a:lnTo>
                    <a:pt x="29" y="0"/>
                  </a:lnTo>
                  <a:lnTo>
                    <a:pt x="28" y="0"/>
                  </a:lnTo>
                  <a:lnTo>
                    <a:pt x="1" y="6"/>
                  </a:lnTo>
                  <a:lnTo>
                    <a:pt x="0" y="7"/>
                  </a:lnTo>
                  <a:lnTo>
                    <a:pt x="1" y="7"/>
                  </a:lnTo>
                  <a:lnTo>
                    <a:pt x="6"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7" name="Freeform 5040"/>
            <p:cNvSpPr>
              <a:spLocks/>
            </p:cNvSpPr>
            <p:nvPr/>
          </p:nvSpPr>
          <p:spPr bwMode="auto">
            <a:xfrm>
              <a:off x="1900" y="1440"/>
              <a:ext cx="69" cy="53"/>
            </a:xfrm>
            <a:custGeom>
              <a:avLst/>
              <a:gdLst>
                <a:gd name="T0" fmla="*/ 6 w 87"/>
                <a:gd name="T1" fmla="*/ 2 h 65"/>
                <a:gd name="T2" fmla="*/ 6 w 87"/>
                <a:gd name="T3" fmla="*/ 2 h 65"/>
                <a:gd name="T4" fmla="*/ 6 w 87"/>
                <a:gd name="T5" fmla="*/ 2 h 65"/>
                <a:gd name="T6" fmla="*/ 5 w 87"/>
                <a:gd name="T7" fmla="*/ 2 h 65"/>
                <a:gd name="T8" fmla="*/ 5 w 87"/>
                <a:gd name="T9" fmla="*/ 2 h 65"/>
                <a:gd name="T10" fmla="*/ 4 w 87"/>
                <a:gd name="T11" fmla="*/ 2 h 65"/>
                <a:gd name="T12" fmla="*/ 4 w 87"/>
                <a:gd name="T13" fmla="*/ 0 h 65"/>
                <a:gd name="T14" fmla="*/ 2 w 87"/>
                <a:gd name="T15" fmla="*/ 0 h 65"/>
                <a:gd name="T16" fmla="*/ 2 w 87"/>
                <a:gd name="T17" fmla="*/ 2 h 65"/>
                <a:gd name="T18" fmla="*/ 2 w 87"/>
                <a:gd name="T19" fmla="*/ 2 h 65"/>
                <a:gd name="T20" fmla="*/ 2 w 87"/>
                <a:gd name="T21" fmla="*/ 2 h 65"/>
                <a:gd name="T22" fmla="*/ 2 w 87"/>
                <a:gd name="T23" fmla="*/ 2 h 65"/>
                <a:gd name="T24" fmla="*/ 2 w 87"/>
                <a:gd name="T25" fmla="*/ 2 h 65"/>
                <a:gd name="T26" fmla="*/ 2 w 87"/>
                <a:gd name="T27" fmla="*/ 2 h 65"/>
                <a:gd name="T28" fmla="*/ 2 w 87"/>
                <a:gd name="T29" fmla="*/ 2 h 65"/>
                <a:gd name="T30" fmla="*/ 1 w 87"/>
                <a:gd name="T31" fmla="*/ 2 h 65"/>
                <a:gd name="T32" fmla="*/ 0 w 87"/>
                <a:gd name="T33" fmla="*/ 2 h 65"/>
                <a:gd name="T34" fmla="*/ 0 w 87"/>
                <a:gd name="T35" fmla="*/ 2 h 65"/>
                <a:gd name="T36" fmla="*/ 1 w 87"/>
                <a:gd name="T37" fmla="*/ 2 h 65"/>
                <a:gd name="T38" fmla="*/ 1 w 87"/>
                <a:gd name="T39" fmla="*/ 2 h 65"/>
                <a:gd name="T40" fmla="*/ 0 w 87"/>
                <a:gd name="T41" fmla="*/ 3 h 65"/>
                <a:gd name="T42" fmla="*/ 0 w 87"/>
                <a:gd name="T43" fmla="*/ 4 h 65"/>
                <a:gd name="T44" fmla="*/ 1 w 87"/>
                <a:gd name="T45" fmla="*/ 4 h 65"/>
                <a:gd name="T46" fmla="*/ 1 w 87"/>
                <a:gd name="T47" fmla="*/ 5 h 65"/>
                <a:gd name="T48" fmla="*/ 1 w 87"/>
                <a:gd name="T49" fmla="*/ 5 h 65"/>
                <a:gd name="T50" fmla="*/ 2 w 87"/>
                <a:gd name="T51" fmla="*/ 5 h 65"/>
                <a:gd name="T52" fmla="*/ 2 w 87"/>
                <a:gd name="T53" fmla="*/ 5 h 65"/>
                <a:gd name="T54" fmla="*/ 2 w 87"/>
                <a:gd name="T55" fmla="*/ 6 h 65"/>
                <a:gd name="T56" fmla="*/ 2 w 87"/>
                <a:gd name="T57" fmla="*/ 6 h 65"/>
                <a:gd name="T58" fmla="*/ 2 w 87"/>
                <a:gd name="T59" fmla="*/ 6 h 65"/>
                <a:gd name="T60" fmla="*/ 2 w 87"/>
                <a:gd name="T61" fmla="*/ 6 h 65"/>
                <a:gd name="T62" fmla="*/ 2 w 87"/>
                <a:gd name="T63" fmla="*/ 7 h 65"/>
                <a:gd name="T64" fmla="*/ 2 w 87"/>
                <a:gd name="T65" fmla="*/ 7 h 65"/>
                <a:gd name="T66" fmla="*/ 2 w 87"/>
                <a:gd name="T67" fmla="*/ 7 h 65"/>
                <a:gd name="T68" fmla="*/ 2 w 87"/>
                <a:gd name="T69" fmla="*/ 7 h 65"/>
                <a:gd name="T70" fmla="*/ 2 w 87"/>
                <a:gd name="T71" fmla="*/ 7 h 65"/>
                <a:gd name="T72" fmla="*/ 2 w 87"/>
                <a:gd name="T73" fmla="*/ 7 h 65"/>
                <a:gd name="T74" fmla="*/ 2 w 87"/>
                <a:gd name="T75" fmla="*/ 7 h 65"/>
                <a:gd name="T76" fmla="*/ 2 w 87"/>
                <a:gd name="T77" fmla="*/ 7 h 65"/>
                <a:gd name="T78" fmla="*/ 2 w 87"/>
                <a:gd name="T79" fmla="*/ 7 h 65"/>
                <a:gd name="T80" fmla="*/ 2 w 87"/>
                <a:gd name="T81" fmla="*/ 7 h 65"/>
                <a:gd name="T82" fmla="*/ 2 w 87"/>
                <a:gd name="T83" fmla="*/ 6 h 65"/>
                <a:gd name="T84" fmla="*/ 2 w 87"/>
                <a:gd name="T85" fmla="*/ 6 h 65"/>
                <a:gd name="T86" fmla="*/ 2 w 87"/>
                <a:gd name="T87" fmla="*/ 6 h 65"/>
                <a:gd name="T88" fmla="*/ 3 w 87"/>
                <a:gd name="T89" fmla="*/ 6 h 65"/>
                <a:gd name="T90" fmla="*/ 2 w 87"/>
                <a:gd name="T91" fmla="*/ 5 h 65"/>
                <a:gd name="T92" fmla="*/ 2 w 87"/>
                <a:gd name="T93" fmla="*/ 5 h 65"/>
                <a:gd name="T94" fmla="*/ 2 w 87"/>
                <a:gd name="T95" fmla="*/ 5 h 65"/>
                <a:gd name="T96" fmla="*/ 2 w 87"/>
                <a:gd name="T97" fmla="*/ 5 h 65"/>
                <a:gd name="T98" fmla="*/ 2 w 87"/>
                <a:gd name="T99" fmla="*/ 5 h 65"/>
                <a:gd name="T100" fmla="*/ 2 w 87"/>
                <a:gd name="T101" fmla="*/ 5 h 65"/>
                <a:gd name="T102" fmla="*/ 2 w 87"/>
                <a:gd name="T103" fmla="*/ 5 h 65"/>
                <a:gd name="T104" fmla="*/ 3 w 87"/>
                <a:gd name="T105" fmla="*/ 5 h 65"/>
                <a:gd name="T106" fmla="*/ 4 w 87"/>
                <a:gd name="T107" fmla="*/ 5 h 65"/>
                <a:gd name="T108" fmla="*/ 5 w 87"/>
                <a:gd name="T109" fmla="*/ 4 h 65"/>
                <a:gd name="T110" fmla="*/ 5 w 87"/>
                <a:gd name="T111" fmla="*/ 3 h 65"/>
                <a:gd name="T112" fmla="*/ 5 w 87"/>
                <a:gd name="T113" fmla="*/ 3 h 65"/>
                <a:gd name="T114" fmla="*/ 5 w 87"/>
                <a:gd name="T115" fmla="*/ 2 h 65"/>
                <a:gd name="T116" fmla="*/ 5 w 87"/>
                <a:gd name="T117" fmla="*/ 2 h 65"/>
                <a:gd name="T118" fmla="*/ 6 w 87"/>
                <a:gd name="T119" fmla="*/ 2 h 65"/>
                <a:gd name="T120" fmla="*/ 6 w 87"/>
                <a:gd name="T121" fmla="*/ 2 h 65"/>
                <a:gd name="T122" fmla="*/ 6 w 87"/>
                <a:gd name="T123" fmla="*/ 2 h 65"/>
                <a:gd name="T124" fmla="*/ 6 w 87"/>
                <a:gd name="T125" fmla="*/ 2 h 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7"/>
                <a:gd name="T190" fmla="*/ 0 h 65"/>
                <a:gd name="T191" fmla="*/ 87 w 87"/>
                <a:gd name="T192" fmla="*/ 65 h 6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7" h="65">
                  <a:moveTo>
                    <a:pt x="82" y="13"/>
                  </a:moveTo>
                  <a:lnTo>
                    <a:pt x="82" y="13"/>
                  </a:lnTo>
                  <a:lnTo>
                    <a:pt x="87" y="7"/>
                  </a:lnTo>
                  <a:lnTo>
                    <a:pt x="87" y="6"/>
                  </a:lnTo>
                  <a:lnTo>
                    <a:pt x="85" y="6"/>
                  </a:lnTo>
                  <a:lnTo>
                    <a:pt x="79" y="5"/>
                  </a:lnTo>
                  <a:lnTo>
                    <a:pt x="73" y="4"/>
                  </a:lnTo>
                  <a:lnTo>
                    <a:pt x="68" y="3"/>
                  </a:lnTo>
                  <a:lnTo>
                    <a:pt x="63" y="3"/>
                  </a:lnTo>
                  <a:lnTo>
                    <a:pt x="58" y="4"/>
                  </a:lnTo>
                  <a:lnTo>
                    <a:pt x="56" y="5"/>
                  </a:lnTo>
                  <a:lnTo>
                    <a:pt x="55" y="3"/>
                  </a:lnTo>
                  <a:lnTo>
                    <a:pt x="53" y="2"/>
                  </a:lnTo>
                  <a:lnTo>
                    <a:pt x="50" y="0"/>
                  </a:lnTo>
                  <a:lnTo>
                    <a:pt x="44" y="0"/>
                  </a:lnTo>
                  <a:lnTo>
                    <a:pt x="21" y="0"/>
                  </a:lnTo>
                  <a:lnTo>
                    <a:pt x="12" y="2"/>
                  </a:lnTo>
                  <a:lnTo>
                    <a:pt x="8" y="3"/>
                  </a:lnTo>
                  <a:lnTo>
                    <a:pt x="7" y="5"/>
                  </a:lnTo>
                  <a:lnTo>
                    <a:pt x="6" y="6"/>
                  </a:lnTo>
                  <a:lnTo>
                    <a:pt x="7" y="7"/>
                  </a:lnTo>
                  <a:lnTo>
                    <a:pt x="8" y="8"/>
                  </a:lnTo>
                  <a:lnTo>
                    <a:pt x="9" y="8"/>
                  </a:lnTo>
                  <a:lnTo>
                    <a:pt x="10" y="8"/>
                  </a:lnTo>
                  <a:lnTo>
                    <a:pt x="10" y="9"/>
                  </a:lnTo>
                  <a:lnTo>
                    <a:pt x="10" y="10"/>
                  </a:lnTo>
                  <a:lnTo>
                    <a:pt x="11" y="11"/>
                  </a:lnTo>
                  <a:lnTo>
                    <a:pt x="15" y="13"/>
                  </a:lnTo>
                  <a:lnTo>
                    <a:pt x="16" y="14"/>
                  </a:lnTo>
                  <a:lnTo>
                    <a:pt x="15" y="14"/>
                  </a:lnTo>
                  <a:lnTo>
                    <a:pt x="12" y="13"/>
                  </a:lnTo>
                  <a:lnTo>
                    <a:pt x="1" y="13"/>
                  </a:lnTo>
                  <a:lnTo>
                    <a:pt x="0" y="14"/>
                  </a:lnTo>
                  <a:lnTo>
                    <a:pt x="0" y="16"/>
                  </a:lnTo>
                  <a:lnTo>
                    <a:pt x="1" y="17"/>
                  </a:lnTo>
                  <a:lnTo>
                    <a:pt x="0" y="19"/>
                  </a:lnTo>
                  <a:lnTo>
                    <a:pt x="0" y="21"/>
                  </a:lnTo>
                  <a:lnTo>
                    <a:pt x="1" y="23"/>
                  </a:lnTo>
                  <a:lnTo>
                    <a:pt x="1" y="24"/>
                  </a:lnTo>
                  <a:lnTo>
                    <a:pt x="1" y="25"/>
                  </a:lnTo>
                  <a:lnTo>
                    <a:pt x="2" y="27"/>
                  </a:lnTo>
                  <a:lnTo>
                    <a:pt x="1" y="28"/>
                  </a:lnTo>
                  <a:lnTo>
                    <a:pt x="0" y="32"/>
                  </a:lnTo>
                  <a:lnTo>
                    <a:pt x="0" y="34"/>
                  </a:lnTo>
                  <a:lnTo>
                    <a:pt x="0" y="35"/>
                  </a:lnTo>
                  <a:lnTo>
                    <a:pt x="1" y="36"/>
                  </a:lnTo>
                  <a:lnTo>
                    <a:pt x="1" y="37"/>
                  </a:lnTo>
                  <a:lnTo>
                    <a:pt x="0" y="39"/>
                  </a:lnTo>
                  <a:lnTo>
                    <a:pt x="1" y="40"/>
                  </a:lnTo>
                  <a:lnTo>
                    <a:pt x="1" y="41"/>
                  </a:lnTo>
                  <a:lnTo>
                    <a:pt x="1" y="42"/>
                  </a:lnTo>
                  <a:lnTo>
                    <a:pt x="3" y="44"/>
                  </a:lnTo>
                  <a:lnTo>
                    <a:pt x="4" y="45"/>
                  </a:lnTo>
                  <a:lnTo>
                    <a:pt x="6" y="46"/>
                  </a:lnTo>
                  <a:lnTo>
                    <a:pt x="6" y="48"/>
                  </a:lnTo>
                  <a:lnTo>
                    <a:pt x="7" y="49"/>
                  </a:lnTo>
                  <a:lnTo>
                    <a:pt x="8" y="49"/>
                  </a:lnTo>
                  <a:lnTo>
                    <a:pt x="8" y="50"/>
                  </a:lnTo>
                  <a:lnTo>
                    <a:pt x="8" y="52"/>
                  </a:lnTo>
                  <a:lnTo>
                    <a:pt x="8" y="53"/>
                  </a:lnTo>
                  <a:lnTo>
                    <a:pt x="9" y="54"/>
                  </a:lnTo>
                  <a:lnTo>
                    <a:pt x="8" y="58"/>
                  </a:lnTo>
                  <a:lnTo>
                    <a:pt x="9" y="60"/>
                  </a:lnTo>
                  <a:lnTo>
                    <a:pt x="12" y="60"/>
                  </a:lnTo>
                  <a:lnTo>
                    <a:pt x="13" y="60"/>
                  </a:lnTo>
                  <a:lnTo>
                    <a:pt x="13" y="61"/>
                  </a:lnTo>
                  <a:lnTo>
                    <a:pt x="9" y="64"/>
                  </a:lnTo>
                  <a:lnTo>
                    <a:pt x="8" y="65"/>
                  </a:lnTo>
                  <a:lnTo>
                    <a:pt x="9" y="65"/>
                  </a:lnTo>
                  <a:lnTo>
                    <a:pt x="12" y="65"/>
                  </a:lnTo>
                  <a:lnTo>
                    <a:pt x="16" y="64"/>
                  </a:lnTo>
                  <a:lnTo>
                    <a:pt x="21" y="64"/>
                  </a:lnTo>
                  <a:lnTo>
                    <a:pt x="23" y="64"/>
                  </a:lnTo>
                  <a:lnTo>
                    <a:pt x="25" y="65"/>
                  </a:lnTo>
                  <a:lnTo>
                    <a:pt x="26" y="65"/>
                  </a:lnTo>
                  <a:lnTo>
                    <a:pt x="27" y="64"/>
                  </a:lnTo>
                  <a:lnTo>
                    <a:pt x="26" y="63"/>
                  </a:lnTo>
                  <a:lnTo>
                    <a:pt x="25" y="63"/>
                  </a:lnTo>
                  <a:lnTo>
                    <a:pt x="24" y="64"/>
                  </a:lnTo>
                  <a:lnTo>
                    <a:pt x="24" y="63"/>
                  </a:lnTo>
                  <a:lnTo>
                    <a:pt x="25" y="62"/>
                  </a:lnTo>
                  <a:lnTo>
                    <a:pt x="26" y="62"/>
                  </a:lnTo>
                  <a:lnTo>
                    <a:pt x="27" y="61"/>
                  </a:lnTo>
                  <a:lnTo>
                    <a:pt x="28" y="58"/>
                  </a:lnTo>
                  <a:lnTo>
                    <a:pt x="29" y="55"/>
                  </a:lnTo>
                  <a:lnTo>
                    <a:pt x="31" y="54"/>
                  </a:lnTo>
                  <a:lnTo>
                    <a:pt x="34" y="53"/>
                  </a:lnTo>
                  <a:lnTo>
                    <a:pt x="35" y="52"/>
                  </a:lnTo>
                  <a:lnTo>
                    <a:pt x="36" y="50"/>
                  </a:lnTo>
                  <a:lnTo>
                    <a:pt x="36" y="49"/>
                  </a:lnTo>
                  <a:lnTo>
                    <a:pt x="34" y="47"/>
                  </a:lnTo>
                  <a:lnTo>
                    <a:pt x="31" y="46"/>
                  </a:lnTo>
                  <a:lnTo>
                    <a:pt x="30" y="46"/>
                  </a:lnTo>
                  <a:lnTo>
                    <a:pt x="30" y="44"/>
                  </a:lnTo>
                  <a:lnTo>
                    <a:pt x="30" y="42"/>
                  </a:lnTo>
                  <a:lnTo>
                    <a:pt x="29" y="42"/>
                  </a:lnTo>
                  <a:lnTo>
                    <a:pt x="27" y="42"/>
                  </a:lnTo>
                  <a:lnTo>
                    <a:pt x="24" y="44"/>
                  </a:lnTo>
                  <a:lnTo>
                    <a:pt x="22" y="42"/>
                  </a:lnTo>
                  <a:lnTo>
                    <a:pt x="22" y="41"/>
                  </a:lnTo>
                  <a:lnTo>
                    <a:pt x="23" y="41"/>
                  </a:lnTo>
                  <a:lnTo>
                    <a:pt x="31" y="40"/>
                  </a:lnTo>
                  <a:lnTo>
                    <a:pt x="35" y="40"/>
                  </a:lnTo>
                  <a:lnTo>
                    <a:pt x="38" y="40"/>
                  </a:lnTo>
                  <a:lnTo>
                    <a:pt x="41" y="41"/>
                  </a:lnTo>
                  <a:lnTo>
                    <a:pt x="52" y="44"/>
                  </a:lnTo>
                  <a:lnTo>
                    <a:pt x="55" y="44"/>
                  </a:lnTo>
                  <a:lnTo>
                    <a:pt x="57" y="42"/>
                  </a:lnTo>
                  <a:lnTo>
                    <a:pt x="60" y="39"/>
                  </a:lnTo>
                  <a:lnTo>
                    <a:pt x="67" y="32"/>
                  </a:lnTo>
                  <a:lnTo>
                    <a:pt x="69" y="30"/>
                  </a:lnTo>
                  <a:lnTo>
                    <a:pt x="69" y="28"/>
                  </a:lnTo>
                  <a:lnTo>
                    <a:pt x="68" y="27"/>
                  </a:lnTo>
                  <a:lnTo>
                    <a:pt x="66" y="27"/>
                  </a:lnTo>
                  <a:lnTo>
                    <a:pt x="68" y="26"/>
                  </a:lnTo>
                  <a:lnTo>
                    <a:pt x="70" y="26"/>
                  </a:lnTo>
                  <a:lnTo>
                    <a:pt x="71" y="25"/>
                  </a:lnTo>
                  <a:lnTo>
                    <a:pt x="76" y="21"/>
                  </a:lnTo>
                  <a:lnTo>
                    <a:pt x="76" y="20"/>
                  </a:lnTo>
                  <a:lnTo>
                    <a:pt x="76" y="19"/>
                  </a:lnTo>
                  <a:lnTo>
                    <a:pt x="76" y="18"/>
                  </a:lnTo>
                  <a:lnTo>
                    <a:pt x="78" y="18"/>
                  </a:lnTo>
                  <a:lnTo>
                    <a:pt x="80" y="16"/>
                  </a:lnTo>
                  <a:lnTo>
                    <a:pt x="82" y="13"/>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8" name="Freeform 5041"/>
            <p:cNvSpPr>
              <a:spLocks/>
            </p:cNvSpPr>
            <p:nvPr/>
          </p:nvSpPr>
          <p:spPr bwMode="auto">
            <a:xfrm>
              <a:off x="1782" y="1406"/>
              <a:ext cx="16" cy="9"/>
            </a:xfrm>
            <a:custGeom>
              <a:avLst/>
              <a:gdLst>
                <a:gd name="T0" fmla="*/ 1 w 20"/>
                <a:gd name="T1" fmla="*/ 2 h 12"/>
                <a:gd name="T2" fmla="*/ 1 w 20"/>
                <a:gd name="T3" fmla="*/ 2 h 12"/>
                <a:gd name="T4" fmla="*/ 0 w 20"/>
                <a:gd name="T5" fmla="*/ 2 h 12"/>
                <a:gd name="T6" fmla="*/ 0 w 20"/>
                <a:gd name="T7" fmla="*/ 2 h 12"/>
                <a:gd name="T8" fmla="*/ 1 w 20"/>
                <a:gd name="T9" fmla="*/ 2 h 12"/>
                <a:gd name="T10" fmla="*/ 1 w 20"/>
                <a:gd name="T11" fmla="*/ 2 h 12"/>
                <a:gd name="T12" fmla="*/ 2 w 20"/>
                <a:gd name="T13" fmla="*/ 2 h 12"/>
                <a:gd name="T14" fmla="*/ 2 w 20"/>
                <a:gd name="T15" fmla="*/ 2 h 12"/>
                <a:gd name="T16" fmla="*/ 2 w 20"/>
                <a:gd name="T17" fmla="*/ 2 h 12"/>
                <a:gd name="T18" fmla="*/ 2 w 20"/>
                <a:gd name="T19" fmla="*/ 2 h 12"/>
                <a:gd name="T20" fmla="*/ 2 w 20"/>
                <a:gd name="T21" fmla="*/ 2 h 12"/>
                <a:gd name="T22" fmla="*/ 2 w 20"/>
                <a:gd name="T23" fmla="*/ 2 h 12"/>
                <a:gd name="T24" fmla="*/ 2 w 20"/>
                <a:gd name="T25" fmla="*/ 2 h 12"/>
                <a:gd name="T26" fmla="*/ 2 w 20"/>
                <a:gd name="T27" fmla="*/ 2 h 12"/>
                <a:gd name="T28" fmla="*/ 2 w 20"/>
                <a:gd name="T29" fmla="*/ 2 h 12"/>
                <a:gd name="T30" fmla="*/ 2 w 20"/>
                <a:gd name="T31" fmla="*/ 2 h 12"/>
                <a:gd name="T32" fmla="*/ 2 w 20"/>
                <a:gd name="T33" fmla="*/ 2 h 12"/>
                <a:gd name="T34" fmla="*/ 2 w 20"/>
                <a:gd name="T35" fmla="*/ 2 h 12"/>
                <a:gd name="T36" fmla="*/ 2 w 20"/>
                <a:gd name="T37" fmla="*/ 1 h 12"/>
                <a:gd name="T38" fmla="*/ 2 w 20"/>
                <a:gd name="T39" fmla="*/ 0 h 12"/>
                <a:gd name="T40" fmla="*/ 2 w 20"/>
                <a:gd name="T41" fmla="*/ 0 h 12"/>
                <a:gd name="T42" fmla="*/ 2 w 20"/>
                <a:gd name="T43" fmla="*/ 0 h 12"/>
                <a:gd name="T44" fmla="*/ 2 w 20"/>
                <a:gd name="T45" fmla="*/ 0 h 12"/>
                <a:gd name="T46" fmla="*/ 2 w 20"/>
                <a:gd name="T47" fmla="*/ 0 h 12"/>
                <a:gd name="T48" fmla="*/ 2 w 20"/>
                <a:gd name="T49" fmla="*/ 2 h 12"/>
                <a:gd name="T50" fmla="*/ 2 w 20"/>
                <a:gd name="T51" fmla="*/ 2 h 12"/>
                <a:gd name="T52" fmla="*/ 1 w 20"/>
                <a:gd name="T53" fmla="*/ 2 h 12"/>
                <a:gd name="T54" fmla="*/ 1 w 20"/>
                <a:gd name="T55" fmla="*/ 2 h 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0"/>
                <a:gd name="T85" fmla="*/ 0 h 12"/>
                <a:gd name="T86" fmla="*/ 20 w 20"/>
                <a:gd name="T87" fmla="*/ 12 h 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0" h="12">
                  <a:moveTo>
                    <a:pt x="1" y="8"/>
                  </a:moveTo>
                  <a:lnTo>
                    <a:pt x="1" y="8"/>
                  </a:lnTo>
                  <a:lnTo>
                    <a:pt x="0" y="9"/>
                  </a:lnTo>
                  <a:lnTo>
                    <a:pt x="0" y="10"/>
                  </a:lnTo>
                  <a:lnTo>
                    <a:pt x="1" y="10"/>
                  </a:lnTo>
                  <a:lnTo>
                    <a:pt x="8" y="12"/>
                  </a:lnTo>
                  <a:lnTo>
                    <a:pt x="14" y="12"/>
                  </a:lnTo>
                  <a:lnTo>
                    <a:pt x="17" y="11"/>
                  </a:lnTo>
                  <a:lnTo>
                    <a:pt x="19" y="10"/>
                  </a:lnTo>
                  <a:lnTo>
                    <a:pt x="20" y="8"/>
                  </a:lnTo>
                  <a:lnTo>
                    <a:pt x="19" y="7"/>
                  </a:lnTo>
                  <a:lnTo>
                    <a:pt x="19" y="6"/>
                  </a:lnTo>
                  <a:lnTo>
                    <a:pt x="18" y="4"/>
                  </a:lnTo>
                  <a:lnTo>
                    <a:pt x="17" y="3"/>
                  </a:lnTo>
                  <a:lnTo>
                    <a:pt x="16" y="1"/>
                  </a:lnTo>
                  <a:lnTo>
                    <a:pt x="14" y="0"/>
                  </a:lnTo>
                  <a:lnTo>
                    <a:pt x="10" y="0"/>
                  </a:lnTo>
                  <a:lnTo>
                    <a:pt x="9" y="0"/>
                  </a:lnTo>
                  <a:lnTo>
                    <a:pt x="5" y="3"/>
                  </a:lnTo>
                  <a:lnTo>
                    <a:pt x="3" y="5"/>
                  </a:lnTo>
                  <a:lnTo>
                    <a:pt x="1"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19" name="Freeform 5042"/>
            <p:cNvSpPr>
              <a:spLocks/>
            </p:cNvSpPr>
            <p:nvPr/>
          </p:nvSpPr>
          <p:spPr bwMode="auto">
            <a:xfrm>
              <a:off x="1786" y="1372"/>
              <a:ext cx="21" cy="9"/>
            </a:xfrm>
            <a:custGeom>
              <a:avLst/>
              <a:gdLst>
                <a:gd name="T0" fmla="*/ 2 w 26"/>
                <a:gd name="T1" fmla="*/ 2 h 12"/>
                <a:gd name="T2" fmla="*/ 2 w 26"/>
                <a:gd name="T3" fmla="*/ 2 h 12"/>
                <a:gd name="T4" fmla="*/ 2 w 26"/>
                <a:gd name="T5" fmla="*/ 2 h 12"/>
                <a:gd name="T6" fmla="*/ 2 w 26"/>
                <a:gd name="T7" fmla="*/ 2 h 12"/>
                <a:gd name="T8" fmla="*/ 2 w 26"/>
                <a:gd name="T9" fmla="*/ 0 h 12"/>
                <a:gd name="T10" fmla="*/ 2 w 26"/>
                <a:gd name="T11" fmla="*/ 0 h 12"/>
                <a:gd name="T12" fmla="*/ 2 w 26"/>
                <a:gd name="T13" fmla="*/ 0 h 12"/>
                <a:gd name="T14" fmla="*/ 0 w 26"/>
                <a:gd name="T15" fmla="*/ 2 h 12"/>
                <a:gd name="T16" fmla="*/ 0 w 26"/>
                <a:gd name="T17" fmla="*/ 2 h 12"/>
                <a:gd name="T18" fmla="*/ 0 w 26"/>
                <a:gd name="T19" fmla="*/ 2 h 12"/>
                <a:gd name="T20" fmla="*/ 0 w 26"/>
                <a:gd name="T21" fmla="*/ 2 h 12"/>
                <a:gd name="T22" fmla="*/ 0 w 26"/>
                <a:gd name="T23" fmla="*/ 2 h 12"/>
                <a:gd name="T24" fmla="*/ 0 w 26"/>
                <a:gd name="T25" fmla="*/ 2 h 12"/>
                <a:gd name="T26" fmla="*/ 1 w 26"/>
                <a:gd name="T27" fmla="*/ 2 h 12"/>
                <a:gd name="T28" fmla="*/ 2 w 26"/>
                <a:gd name="T29" fmla="*/ 2 h 12"/>
                <a:gd name="T30" fmla="*/ 2 w 26"/>
                <a:gd name="T31" fmla="*/ 2 h 12"/>
                <a:gd name="T32" fmla="*/ 2 w 26"/>
                <a:gd name="T33" fmla="*/ 2 h 12"/>
                <a:gd name="T34" fmla="*/ 2 w 26"/>
                <a:gd name="T35" fmla="*/ 2 h 12"/>
                <a:gd name="T36" fmla="*/ 2 w 26"/>
                <a:gd name="T37" fmla="*/ 2 h 12"/>
                <a:gd name="T38" fmla="*/ 2 w 26"/>
                <a:gd name="T39" fmla="*/ 2 h 12"/>
                <a:gd name="T40" fmla="*/ 2 w 26"/>
                <a:gd name="T41" fmla="*/ 2 h 12"/>
                <a:gd name="T42" fmla="*/ 2 w 26"/>
                <a:gd name="T43" fmla="*/ 2 h 12"/>
                <a:gd name="T44" fmla="*/ 2 w 26"/>
                <a:gd name="T45" fmla="*/ 2 h 12"/>
                <a:gd name="T46" fmla="*/ 2 w 26"/>
                <a:gd name="T47" fmla="*/ 2 h 12"/>
                <a:gd name="T48" fmla="*/ 2 w 26"/>
                <a:gd name="T49" fmla="*/ 2 h 12"/>
                <a:gd name="T50" fmla="*/ 2 w 26"/>
                <a:gd name="T51" fmla="*/ 2 h 12"/>
                <a:gd name="T52" fmla="*/ 2 w 26"/>
                <a:gd name="T53" fmla="*/ 2 h 12"/>
                <a:gd name="T54" fmla="*/ 2 w 26"/>
                <a:gd name="T55" fmla="*/ 2 h 12"/>
                <a:gd name="T56" fmla="*/ 2 w 26"/>
                <a:gd name="T57" fmla="*/ 2 h 12"/>
                <a:gd name="T58" fmla="*/ 2 w 26"/>
                <a:gd name="T59" fmla="*/ 2 h 12"/>
                <a:gd name="T60" fmla="*/ 2 w 26"/>
                <a:gd name="T61" fmla="*/ 2 h 12"/>
                <a:gd name="T62" fmla="*/ 2 w 26"/>
                <a:gd name="T63" fmla="*/ 2 h 12"/>
                <a:gd name="T64" fmla="*/ 2 w 26"/>
                <a:gd name="T65" fmla="*/ 2 h 12"/>
                <a:gd name="T66" fmla="*/ 2 w 26"/>
                <a:gd name="T67" fmla="*/ 2 h 12"/>
                <a:gd name="T68" fmla="*/ 2 w 26"/>
                <a:gd name="T69" fmla="*/ 2 h 12"/>
                <a:gd name="T70" fmla="*/ 2 w 26"/>
                <a:gd name="T71" fmla="*/ 2 h 12"/>
                <a:gd name="T72" fmla="*/ 2 w 26"/>
                <a:gd name="T73" fmla="*/ 2 h 12"/>
                <a:gd name="T74" fmla="*/ 2 w 26"/>
                <a:gd name="T75" fmla="*/ 2 h 12"/>
                <a:gd name="T76" fmla="*/ 2 w 26"/>
                <a:gd name="T77" fmla="*/ 2 h 1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
                <a:gd name="T118" fmla="*/ 0 h 12"/>
                <a:gd name="T119" fmla="*/ 26 w 26"/>
                <a:gd name="T120" fmla="*/ 12 h 1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 h="12">
                  <a:moveTo>
                    <a:pt x="25" y="7"/>
                  </a:moveTo>
                  <a:lnTo>
                    <a:pt x="25" y="7"/>
                  </a:lnTo>
                  <a:lnTo>
                    <a:pt x="11" y="2"/>
                  </a:lnTo>
                  <a:lnTo>
                    <a:pt x="7" y="0"/>
                  </a:lnTo>
                  <a:lnTo>
                    <a:pt x="6" y="0"/>
                  </a:lnTo>
                  <a:lnTo>
                    <a:pt x="0" y="3"/>
                  </a:lnTo>
                  <a:lnTo>
                    <a:pt x="0" y="4"/>
                  </a:lnTo>
                  <a:lnTo>
                    <a:pt x="1" y="6"/>
                  </a:lnTo>
                  <a:lnTo>
                    <a:pt x="3" y="6"/>
                  </a:lnTo>
                  <a:lnTo>
                    <a:pt x="4" y="6"/>
                  </a:lnTo>
                  <a:lnTo>
                    <a:pt x="4" y="8"/>
                  </a:lnTo>
                  <a:lnTo>
                    <a:pt x="4" y="9"/>
                  </a:lnTo>
                  <a:lnTo>
                    <a:pt x="4" y="10"/>
                  </a:lnTo>
                  <a:lnTo>
                    <a:pt x="4" y="11"/>
                  </a:lnTo>
                  <a:lnTo>
                    <a:pt x="3" y="11"/>
                  </a:lnTo>
                  <a:lnTo>
                    <a:pt x="4" y="12"/>
                  </a:lnTo>
                  <a:lnTo>
                    <a:pt x="6" y="12"/>
                  </a:lnTo>
                  <a:lnTo>
                    <a:pt x="14" y="12"/>
                  </a:lnTo>
                  <a:lnTo>
                    <a:pt x="18" y="12"/>
                  </a:lnTo>
                  <a:lnTo>
                    <a:pt x="21" y="11"/>
                  </a:lnTo>
                  <a:lnTo>
                    <a:pt x="26" y="9"/>
                  </a:lnTo>
                  <a:lnTo>
                    <a:pt x="26" y="8"/>
                  </a:lnTo>
                  <a:lnTo>
                    <a:pt x="25"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0" name="Freeform 5043"/>
            <p:cNvSpPr>
              <a:spLocks/>
            </p:cNvSpPr>
            <p:nvPr/>
          </p:nvSpPr>
          <p:spPr bwMode="auto">
            <a:xfrm>
              <a:off x="1788" y="1381"/>
              <a:ext cx="23" cy="8"/>
            </a:xfrm>
            <a:custGeom>
              <a:avLst/>
              <a:gdLst>
                <a:gd name="T0" fmla="*/ 2 w 29"/>
                <a:gd name="T1" fmla="*/ 0 h 10"/>
                <a:gd name="T2" fmla="*/ 2 w 29"/>
                <a:gd name="T3" fmla="*/ 0 h 10"/>
                <a:gd name="T4" fmla="*/ 2 w 29"/>
                <a:gd name="T5" fmla="*/ 2 h 10"/>
                <a:gd name="T6" fmla="*/ 2 w 29"/>
                <a:gd name="T7" fmla="*/ 2 h 10"/>
                <a:gd name="T8" fmla="*/ 2 w 29"/>
                <a:gd name="T9" fmla="*/ 2 h 10"/>
                <a:gd name="T10" fmla="*/ 2 w 29"/>
                <a:gd name="T11" fmla="*/ 2 h 10"/>
                <a:gd name="T12" fmla="*/ 2 w 29"/>
                <a:gd name="T13" fmla="*/ 2 h 10"/>
                <a:gd name="T14" fmla="*/ 0 w 29"/>
                <a:gd name="T15" fmla="*/ 2 h 10"/>
                <a:gd name="T16" fmla="*/ 0 w 29"/>
                <a:gd name="T17" fmla="*/ 2 h 10"/>
                <a:gd name="T18" fmla="*/ 0 w 29"/>
                <a:gd name="T19" fmla="*/ 2 h 10"/>
                <a:gd name="T20" fmla="*/ 0 w 29"/>
                <a:gd name="T21" fmla="*/ 2 h 10"/>
                <a:gd name="T22" fmla="*/ 1 w 29"/>
                <a:gd name="T23" fmla="*/ 2 h 10"/>
                <a:gd name="T24" fmla="*/ 1 w 29"/>
                <a:gd name="T25" fmla="*/ 2 h 10"/>
                <a:gd name="T26" fmla="*/ 2 w 29"/>
                <a:gd name="T27" fmla="*/ 2 h 10"/>
                <a:gd name="T28" fmla="*/ 2 w 29"/>
                <a:gd name="T29" fmla="*/ 2 h 10"/>
                <a:gd name="T30" fmla="*/ 2 w 29"/>
                <a:gd name="T31" fmla="*/ 2 h 10"/>
                <a:gd name="T32" fmla="*/ 2 w 29"/>
                <a:gd name="T33" fmla="*/ 2 h 10"/>
                <a:gd name="T34" fmla="*/ 2 w 29"/>
                <a:gd name="T35" fmla="*/ 2 h 10"/>
                <a:gd name="T36" fmla="*/ 2 w 29"/>
                <a:gd name="T37" fmla="*/ 2 h 10"/>
                <a:gd name="T38" fmla="*/ 2 w 29"/>
                <a:gd name="T39" fmla="*/ 2 h 10"/>
                <a:gd name="T40" fmla="*/ 2 w 29"/>
                <a:gd name="T41" fmla="*/ 2 h 10"/>
                <a:gd name="T42" fmla="*/ 2 w 29"/>
                <a:gd name="T43" fmla="*/ 2 h 10"/>
                <a:gd name="T44" fmla="*/ 2 w 29"/>
                <a:gd name="T45" fmla="*/ 2 h 10"/>
                <a:gd name="T46" fmla="*/ 2 w 29"/>
                <a:gd name="T47" fmla="*/ 1 h 10"/>
                <a:gd name="T48" fmla="*/ 2 w 29"/>
                <a:gd name="T49" fmla="*/ 0 h 10"/>
                <a:gd name="T50" fmla="*/ 2 w 29"/>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10"/>
                <a:gd name="T80" fmla="*/ 29 w 29"/>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10">
                  <a:moveTo>
                    <a:pt x="25" y="0"/>
                  </a:moveTo>
                  <a:lnTo>
                    <a:pt x="25" y="0"/>
                  </a:lnTo>
                  <a:lnTo>
                    <a:pt x="11" y="3"/>
                  </a:lnTo>
                  <a:lnTo>
                    <a:pt x="3" y="3"/>
                  </a:lnTo>
                  <a:lnTo>
                    <a:pt x="2" y="5"/>
                  </a:lnTo>
                  <a:lnTo>
                    <a:pt x="0" y="6"/>
                  </a:lnTo>
                  <a:lnTo>
                    <a:pt x="0" y="7"/>
                  </a:lnTo>
                  <a:lnTo>
                    <a:pt x="1" y="8"/>
                  </a:lnTo>
                  <a:lnTo>
                    <a:pt x="7" y="10"/>
                  </a:lnTo>
                  <a:lnTo>
                    <a:pt x="12" y="10"/>
                  </a:lnTo>
                  <a:lnTo>
                    <a:pt x="23" y="9"/>
                  </a:lnTo>
                  <a:lnTo>
                    <a:pt x="27" y="8"/>
                  </a:lnTo>
                  <a:lnTo>
                    <a:pt x="29" y="7"/>
                  </a:lnTo>
                  <a:lnTo>
                    <a:pt x="29" y="5"/>
                  </a:lnTo>
                  <a:lnTo>
                    <a:pt x="29" y="3"/>
                  </a:lnTo>
                  <a:lnTo>
                    <a:pt x="28" y="2"/>
                  </a:lnTo>
                  <a:lnTo>
                    <a:pt x="27" y="1"/>
                  </a:lnTo>
                  <a:lnTo>
                    <a:pt x="25" y="0"/>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1" name="Freeform 5044"/>
            <p:cNvSpPr>
              <a:spLocks/>
            </p:cNvSpPr>
            <p:nvPr/>
          </p:nvSpPr>
          <p:spPr bwMode="auto">
            <a:xfrm>
              <a:off x="1802" y="1391"/>
              <a:ext cx="17" cy="6"/>
            </a:xfrm>
            <a:custGeom>
              <a:avLst/>
              <a:gdLst>
                <a:gd name="T0" fmla="*/ 1 w 22"/>
                <a:gd name="T1" fmla="*/ 3 h 7"/>
                <a:gd name="T2" fmla="*/ 1 w 22"/>
                <a:gd name="T3" fmla="*/ 3 h 7"/>
                <a:gd name="T4" fmla="*/ 0 w 22"/>
                <a:gd name="T5" fmla="*/ 3 h 7"/>
                <a:gd name="T6" fmla="*/ 1 w 22"/>
                <a:gd name="T7" fmla="*/ 3 h 7"/>
                <a:gd name="T8" fmla="*/ 1 w 22"/>
                <a:gd name="T9" fmla="*/ 3 h 7"/>
                <a:gd name="T10" fmla="*/ 2 w 22"/>
                <a:gd name="T11" fmla="*/ 2 h 7"/>
                <a:gd name="T12" fmla="*/ 2 w 22"/>
                <a:gd name="T13" fmla="*/ 2 h 7"/>
                <a:gd name="T14" fmla="*/ 2 w 22"/>
                <a:gd name="T15" fmla="*/ 1 h 7"/>
                <a:gd name="T16" fmla="*/ 2 w 22"/>
                <a:gd name="T17" fmla="*/ 0 h 7"/>
                <a:gd name="T18" fmla="*/ 2 w 22"/>
                <a:gd name="T19" fmla="*/ 0 h 7"/>
                <a:gd name="T20" fmla="*/ 2 w 22"/>
                <a:gd name="T21" fmla="*/ 0 h 7"/>
                <a:gd name="T22" fmla="*/ 2 w 22"/>
                <a:gd name="T23" fmla="*/ 0 h 7"/>
                <a:gd name="T24" fmla="*/ 2 w 22"/>
                <a:gd name="T25" fmla="*/ 0 h 7"/>
                <a:gd name="T26" fmla="*/ 2 w 22"/>
                <a:gd name="T27" fmla="*/ 2 h 7"/>
                <a:gd name="T28" fmla="*/ 2 w 22"/>
                <a:gd name="T29" fmla="*/ 2 h 7"/>
                <a:gd name="T30" fmla="*/ 2 w 22"/>
                <a:gd name="T31" fmla="*/ 3 h 7"/>
                <a:gd name="T32" fmla="*/ 1 w 22"/>
                <a:gd name="T33" fmla="*/ 3 h 7"/>
                <a:gd name="T34" fmla="*/ 1 w 22"/>
                <a:gd name="T35" fmla="*/ 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7"/>
                <a:gd name="T56" fmla="*/ 22 w 2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7">
                  <a:moveTo>
                    <a:pt x="1" y="5"/>
                  </a:moveTo>
                  <a:lnTo>
                    <a:pt x="1" y="5"/>
                  </a:lnTo>
                  <a:lnTo>
                    <a:pt x="0" y="7"/>
                  </a:lnTo>
                  <a:lnTo>
                    <a:pt x="1" y="7"/>
                  </a:lnTo>
                  <a:lnTo>
                    <a:pt x="20" y="2"/>
                  </a:lnTo>
                  <a:lnTo>
                    <a:pt x="22" y="1"/>
                  </a:lnTo>
                  <a:lnTo>
                    <a:pt x="21" y="0"/>
                  </a:lnTo>
                  <a:lnTo>
                    <a:pt x="20" y="0"/>
                  </a:lnTo>
                  <a:lnTo>
                    <a:pt x="18" y="0"/>
                  </a:lnTo>
                  <a:lnTo>
                    <a:pt x="6" y="2"/>
                  </a:lnTo>
                  <a:lnTo>
                    <a:pt x="5" y="3"/>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2" name="Freeform 5045"/>
            <p:cNvSpPr>
              <a:spLocks/>
            </p:cNvSpPr>
            <p:nvPr/>
          </p:nvSpPr>
          <p:spPr bwMode="auto">
            <a:xfrm>
              <a:off x="1809" y="1371"/>
              <a:ext cx="69" cy="46"/>
            </a:xfrm>
            <a:custGeom>
              <a:avLst/>
              <a:gdLst>
                <a:gd name="T0" fmla="*/ 5 w 87"/>
                <a:gd name="T1" fmla="*/ 2 h 56"/>
                <a:gd name="T2" fmla="*/ 5 w 87"/>
                <a:gd name="T3" fmla="*/ 2 h 56"/>
                <a:gd name="T4" fmla="*/ 5 w 87"/>
                <a:gd name="T5" fmla="*/ 2 h 56"/>
                <a:gd name="T6" fmla="*/ 4 w 87"/>
                <a:gd name="T7" fmla="*/ 2 h 56"/>
                <a:gd name="T8" fmla="*/ 4 w 87"/>
                <a:gd name="T9" fmla="*/ 2 h 56"/>
                <a:gd name="T10" fmla="*/ 2 w 87"/>
                <a:gd name="T11" fmla="*/ 2 h 56"/>
                <a:gd name="T12" fmla="*/ 2 w 87"/>
                <a:gd name="T13" fmla="*/ 2 h 56"/>
                <a:gd name="T14" fmla="*/ 3 w 87"/>
                <a:gd name="T15" fmla="*/ 2 h 56"/>
                <a:gd name="T16" fmla="*/ 4 w 87"/>
                <a:gd name="T17" fmla="*/ 2 h 56"/>
                <a:gd name="T18" fmla="*/ 3 w 87"/>
                <a:gd name="T19" fmla="*/ 2 h 56"/>
                <a:gd name="T20" fmla="*/ 3 w 87"/>
                <a:gd name="T21" fmla="*/ 2 h 56"/>
                <a:gd name="T22" fmla="*/ 4 w 87"/>
                <a:gd name="T23" fmla="*/ 2 h 56"/>
                <a:gd name="T24" fmla="*/ 3 w 87"/>
                <a:gd name="T25" fmla="*/ 2 h 56"/>
                <a:gd name="T26" fmla="*/ 4 w 87"/>
                <a:gd name="T27" fmla="*/ 2 h 56"/>
                <a:gd name="T28" fmla="*/ 4 w 87"/>
                <a:gd name="T29" fmla="*/ 3 h 56"/>
                <a:gd name="T30" fmla="*/ 3 w 87"/>
                <a:gd name="T31" fmla="*/ 2 h 56"/>
                <a:gd name="T32" fmla="*/ 3 w 87"/>
                <a:gd name="T33" fmla="*/ 2 h 56"/>
                <a:gd name="T34" fmla="*/ 2 w 87"/>
                <a:gd name="T35" fmla="*/ 2 h 56"/>
                <a:gd name="T36" fmla="*/ 2 w 87"/>
                <a:gd name="T37" fmla="*/ 2 h 56"/>
                <a:gd name="T38" fmla="*/ 2 w 87"/>
                <a:gd name="T39" fmla="*/ 2 h 56"/>
                <a:gd name="T40" fmla="*/ 2 w 87"/>
                <a:gd name="T41" fmla="*/ 2 h 56"/>
                <a:gd name="T42" fmla="*/ 2 w 87"/>
                <a:gd name="T43" fmla="*/ 2 h 56"/>
                <a:gd name="T44" fmla="*/ 2 w 87"/>
                <a:gd name="T45" fmla="*/ 2 h 56"/>
                <a:gd name="T46" fmla="*/ 2 w 87"/>
                <a:gd name="T47" fmla="*/ 3 h 56"/>
                <a:gd name="T48" fmla="*/ 2 w 87"/>
                <a:gd name="T49" fmla="*/ 4 h 56"/>
                <a:gd name="T50" fmla="*/ 2 w 87"/>
                <a:gd name="T51" fmla="*/ 3 h 56"/>
                <a:gd name="T52" fmla="*/ 2 w 87"/>
                <a:gd name="T53" fmla="*/ 3 h 56"/>
                <a:gd name="T54" fmla="*/ 2 w 87"/>
                <a:gd name="T55" fmla="*/ 4 h 56"/>
                <a:gd name="T56" fmla="*/ 2 w 87"/>
                <a:gd name="T57" fmla="*/ 4 h 56"/>
                <a:gd name="T58" fmla="*/ 0 w 87"/>
                <a:gd name="T59" fmla="*/ 5 h 56"/>
                <a:gd name="T60" fmla="*/ 2 w 87"/>
                <a:gd name="T61" fmla="*/ 5 h 56"/>
                <a:gd name="T62" fmla="*/ 2 w 87"/>
                <a:gd name="T63" fmla="*/ 5 h 56"/>
                <a:gd name="T64" fmla="*/ 4 w 87"/>
                <a:gd name="T65" fmla="*/ 4 h 56"/>
                <a:gd name="T66" fmla="*/ 5 w 87"/>
                <a:gd name="T67" fmla="*/ 4 h 56"/>
                <a:gd name="T68" fmla="*/ 4 w 87"/>
                <a:gd name="T69" fmla="*/ 5 h 56"/>
                <a:gd name="T70" fmla="*/ 3 w 87"/>
                <a:gd name="T71" fmla="*/ 5 h 56"/>
                <a:gd name="T72" fmla="*/ 3 w 87"/>
                <a:gd name="T73" fmla="*/ 5 h 56"/>
                <a:gd name="T74" fmla="*/ 3 w 87"/>
                <a:gd name="T75" fmla="*/ 5 h 56"/>
                <a:gd name="T76" fmla="*/ 3 w 87"/>
                <a:gd name="T77" fmla="*/ 6 h 56"/>
                <a:gd name="T78" fmla="*/ 3 w 87"/>
                <a:gd name="T79" fmla="*/ 6 h 56"/>
                <a:gd name="T80" fmla="*/ 3 w 87"/>
                <a:gd name="T81" fmla="*/ 6 h 56"/>
                <a:gd name="T82" fmla="*/ 3 w 87"/>
                <a:gd name="T83" fmla="*/ 7 h 56"/>
                <a:gd name="T84" fmla="*/ 4 w 87"/>
                <a:gd name="T85" fmla="*/ 7 h 56"/>
                <a:gd name="T86" fmla="*/ 6 w 87"/>
                <a:gd name="T87" fmla="*/ 7 h 56"/>
                <a:gd name="T88" fmla="*/ 6 w 87"/>
                <a:gd name="T89" fmla="*/ 6 h 56"/>
                <a:gd name="T90" fmla="*/ 6 w 87"/>
                <a:gd name="T91" fmla="*/ 6 h 56"/>
                <a:gd name="T92" fmla="*/ 6 w 87"/>
                <a:gd name="T93" fmla="*/ 6 h 56"/>
                <a:gd name="T94" fmla="*/ 6 w 87"/>
                <a:gd name="T95" fmla="*/ 5 h 56"/>
                <a:gd name="T96" fmla="*/ 6 w 87"/>
                <a:gd name="T97" fmla="*/ 5 h 56"/>
                <a:gd name="T98" fmla="*/ 6 w 87"/>
                <a:gd name="T99" fmla="*/ 4 h 56"/>
                <a:gd name="T100" fmla="*/ 6 w 87"/>
                <a:gd name="T101" fmla="*/ 3 h 56"/>
                <a:gd name="T102" fmla="*/ 6 w 87"/>
                <a:gd name="T103" fmla="*/ 2 h 56"/>
                <a:gd name="T104" fmla="*/ 6 w 87"/>
                <a:gd name="T105" fmla="*/ 2 h 56"/>
                <a:gd name="T106" fmla="*/ 6 w 87"/>
                <a:gd name="T107" fmla="*/ 2 h 56"/>
                <a:gd name="T108" fmla="*/ 5 w 87"/>
                <a:gd name="T109" fmla="*/ 0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
                <a:gd name="T166" fmla="*/ 0 h 56"/>
                <a:gd name="T167" fmla="*/ 87 w 87"/>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 h="56">
                  <a:moveTo>
                    <a:pt x="68" y="1"/>
                  </a:moveTo>
                  <a:lnTo>
                    <a:pt x="68" y="1"/>
                  </a:lnTo>
                  <a:lnTo>
                    <a:pt x="69" y="1"/>
                  </a:lnTo>
                  <a:lnTo>
                    <a:pt x="69" y="3"/>
                  </a:lnTo>
                  <a:lnTo>
                    <a:pt x="67" y="4"/>
                  </a:lnTo>
                  <a:lnTo>
                    <a:pt x="65" y="4"/>
                  </a:lnTo>
                  <a:lnTo>
                    <a:pt x="61" y="4"/>
                  </a:lnTo>
                  <a:lnTo>
                    <a:pt x="60" y="4"/>
                  </a:lnTo>
                  <a:lnTo>
                    <a:pt x="60" y="5"/>
                  </a:lnTo>
                  <a:lnTo>
                    <a:pt x="62" y="7"/>
                  </a:lnTo>
                  <a:lnTo>
                    <a:pt x="62" y="9"/>
                  </a:lnTo>
                  <a:lnTo>
                    <a:pt x="62" y="8"/>
                  </a:lnTo>
                  <a:lnTo>
                    <a:pt x="61" y="8"/>
                  </a:lnTo>
                  <a:lnTo>
                    <a:pt x="60" y="10"/>
                  </a:lnTo>
                  <a:lnTo>
                    <a:pt x="59" y="10"/>
                  </a:lnTo>
                  <a:lnTo>
                    <a:pt x="58" y="10"/>
                  </a:lnTo>
                  <a:lnTo>
                    <a:pt x="57" y="8"/>
                  </a:lnTo>
                  <a:lnTo>
                    <a:pt x="58" y="8"/>
                  </a:lnTo>
                  <a:lnTo>
                    <a:pt x="58" y="7"/>
                  </a:lnTo>
                  <a:lnTo>
                    <a:pt x="55" y="6"/>
                  </a:lnTo>
                  <a:lnTo>
                    <a:pt x="52" y="4"/>
                  </a:lnTo>
                  <a:lnTo>
                    <a:pt x="51" y="4"/>
                  </a:lnTo>
                  <a:lnTo>
                    <a:pt x="52" y="3"/>
                  </a:lnTo>
                  <a:lnTo>
                    <a:pt x="51" y="3"/>
                  </a:lnTo>
                  <a:lnTo>
                    <a:pt x="48" y="3"/>
                  </a:lnTo>
                  <a:lnTo>
                    <a:pt x="45" y="3"/>
                  </a:lnTo>
                  <a:lnTo>
                    <a:pt x="42" y="3"/>
                  </a:lnTo>
                  <a:lnTo>
                    <a:pt x="38" y="3"/>
                  </a:lnTo>
                  <a:lnTo>
                    <a:pt x="34" y="5"/>
                  </a:lnTo>
                  <a:lnTo>
                    <a:pt x="33" y="5"/>
                  </a:lnTo>
                  <a:lnTo>
                    <a:pt x="33" y="6"/>
                  </a:lnTo>
                  <a:lnTo>
                    <a:pt x="31" y="7"/>
                  </a:lnTo>
                  <a:lnTo>
                    <a:pt x="30" y="7"/>
                  </a:lnTo>
                  <a:lnTo>
                    <a:pt x="30" y="8"/>
                  </a:lnTo>
                  <a:lnTo>
                    <a:pt x="33" y="10"/>
                  </a:lnTo>
                  <a:lnTo>
                    <a:pt x="36" y="11"/>
                  </a:lnTo>
                  <a:lnTo>
                    <a:pt x="38" y="11"/>
                  </a:lnTo>
                  <a:lnTo>
                    <a:pt x="42" y="11"/>
                  </a:lnTo>
                  <a:lnTo>
                    <a:pt x="43" y="11"/>
                  </a:lnTo>
                  <a:lnTo>
                    <a:pt x="44" y="12"/>
                  </a:lnTo>
                  <a:lnTo>
                    <a:pt x="46" y="13"/>
                  </a:lnTo>
                  <a:lnTo>
                    <a:pt x="47" y="14"/>
                  </a:lnTo>
                  <a:lnTo>
                    <a:pt x="46" y="14"/>
                  </a:lnTo>
                  <a:lnTo>
                    <a:pt x="44" y="13"/>
                  </a:lnTo>
                  <a:lnTo>
                    <a:pt x="43" y="13"/>
                  </a:lnTo>
                  <a:lnTo>
                    <a:pt x="43" y="14"/>
                  </a:lnTo>
                  <a:lnTo>
                    <a:pt x="42" y="14"/>
                  </a:lnTo>
                  <a:lnTo>
                    <a:pt x="39" y="14"/>
                  </a:lnTo>
                  <a:lnTo>
                    <a:pt x="38" y="15"/>
                  </a:lnTo>
                  <a:lnTo>
                    <a:pt x="39" y="17"/>
                  </a:lnTo>
                  <a:lnTo>
                    <a:pt x="42" y="17"/>
                  </a:lnTo>
                  <a:lnTo>
                    <a:pt x="45" y="17"/>
                  </a:lnTo>
                  <a:lnTo>
                    <a:pt x="47" y="18"/>
                  </a:lnTo>
                  <a:lnTo>
                    <a:pt x="51" y="19"/>
                  </a:lnTo>
                  <a:lnTo>
                    <a:pt x="52" y="19"/>
                  </a:lnTo>
                  <a:lnTo>
                    <a:pt x="50" y="19"/>
                  </a:lnTo>
                  <a:lnTo>
                    <a:pt x="46" y="19"/>
                  </a:lnTo>
                  <a:lnTo>
                    <a:pt x="45" y="19"/>
                  </a:lnTo>
                  <a:lnTo>
                    <a:pt x="43" y="19"/>
                  </a:lnTo>
                  <a:lnTo>
                    <a:pt x="42" y="20"/>
                  </a:lnTo>
                  <a:lnTo>
                    <a:pt x="43" y="20"/>
                  </a:lnTo>
                  <a:lnTo>
                    <a:pt x="44" y="21"/>
                  </a:lnTo>
                  <a:lnTo>
                    <a:pt x="45" y="23"/>
                  </a:lnTo>
                  <a:lnTo>
                    <a:pt x="47" y="24"/>
                  </a:lnTo>
                  <a:lnTo>
                    <a:pt x="51" y="24"/>
                  </a:lnTo>
                  <a:lnTo>
                    <a:pt x="53" y="24"/>
                  </a:lnTo>
                  <a:lnTo>
                    <a:pt x="52" y="25"/>
                  </a:lnTo>
                  <a:lnTo>
                    <a:pt x="48" y="26"/>
                  </a:lnTo>
                  <a:lnTo>
                    <a:pt x="46" y="26"/>
                  </a:lnTo>
                  <a:lnTo>
                    <a:pt x="44" y="25"/>
                  </a:lnTo>
                  <a:lnTo>
                    <a:pt x="42" y="24"/>
                  </a:lnTo>
                  <a:lnTo>
                    <a:pt x="40" y="22"/>
                  </a:lnTo>
                  <a:lnTo>
                    <a:pt x="38" y="21"/>
                  </a:lnTo>
                  <a:lnTo>
                    <a:pt x="37" y="21"/>
                  </a:lnTo>
                  <a:lnTo>
                    <a:pt x="38" y="20"/>
                  </a:lnTo>
                  <a:lnTo>
                    <a:pt x="36" y="20"/>
                  </a:lnTo>
                  <a:lnTo>
                    <a:pt x="34" y="20"/>
                  </a:lnTo>
                  <a:lnTo>
                    <a:pt x="34" y="19"/>
                  </a:lnTo>
                  <a:lnTo>
                    <a:pt x="32" y="17"/>
                  </a:lnTo>
                  <a:lnTo>
                    <a:pt x="30" y="15"/>
                  </a:lnTo>
                  <a:lnTo>
                    <a:pt x="28" y="13"/>
                  </a:lnTo>
                  <a:lnTo>
                    <a:pt x="26" y="11"/>
                  </a:lnTo>
                  <a:lnTo>
                    <a:pt x="21" y="9"/>
                  </a:lnTo>
                  <a:lnTo>
                    <a:pt x="17" y="9"/>
                  </a:lnTo>
                  <a:lnTo>
                    <a:pt x="14" y="9"/>
                  </a:lnTo>
                  <a:lnTo>
                    <a:pt x="13" y="10"/>
                  </a:lnTo>
                  <a:lnTo>
                    <a:pt x="13" y="11"/>
                  </a:lnTo>
                  <a:lnTo>
                    <a:pt x="13" y="12"/>
                  </a:lnTo>
                  <a:lnTo>
                    <a:pt x="12" y="12"/>
                  </a:lnTo>
                  <a:lnTo>
                    <a:pt x="12" y="13"/>
                  </a:lnTo>
                  <a:lnTo>
                    <a:pt x="11" y="15"/>
                  </a:lnTo>
                  <a:lnTo>
                    <a:pt x="11" y="17"/>
                  </a:lnTo>
                  <a:lnTo>
                    <a:pt x="13" y="17"/>
                  </a:lnTo>
                  <a:lnTo>
                    <a:pt x="15" y="17"/>
                  </a:lnTo>
                  <a:lnTo>
                    <a:pt x="21" y="15"/>
                  </a:lnTo>
                  <a:lnTo>
                    <a:pt x="20" y="17"/>
                  </a:lnTo>
                  <a:lnTo>
                    <a:pt x="17" y="18"/>
                  </a:lnTo>
                  <a:lnTo>
                    <a:pt x="16" y="20"/>
                  </a:lnTo>
                  <a:lnTo>
                    <a:pt x="16" y="22"/>
                  </a:lnTo>
                  <a:lnTo>
                    <a:pt x="17" y="23"/>
                  </a:lnTo>
                  <a:lnTo>
                    <a:pt x="18" y="23"/>
                  </a:lnTo>
                  <a:lnTo>
                    <a:pt x="23" y="23"/>
                  </a:lnTo>
                  <a:lnTo>
                    <a:pt x="24" y="23"/>
                  </a:lnTo>
                  <a:lnTo>
                    <a:pt x="21" y="25"/>
                  </a:lnTo>
                  <a:lnTo>
                    <a:pt x="20" y="26"/>
                  </a:lnTo>
                  <a:lnTo>
                    <a:pt x="21" y="28"/>
                  </a:lnTo>
                  <a:lnTo>
                    <a:pt x="24" y="29"/>
                  </a:lnTo>
                  <a:lnTo>
                    <a:pt x="25" y="31"/>
                  </a:lnTo>
                  <a:lnTo>
                    <a:pt x="29" y="29"/>
                  </a:lnTo>
                  <a:lnTo>
                    <a:pt x="30" y="29"/>
                  </a:lnTo>
                  <a:lnTo>
                    <a:pt x="29" y="31"/>
                  </a:lnTo>
                  <a:lnTo>
                    <a:pt x="28" y="31"/>
                  </a:lnTo>
                  <a:lnTo>
                    <a:pt x="24" y="31"/>
                  </a:lnTo>
                  <a:lnTo>
                    <a:pt x="20" y="29"/>
                  </a:lnTo>
                  <a:lnTo>
                    <a:pt x="16" y="27"/>
                  </a:lnTo>
                  <a:lnTo>
                    <a:pt x="15" y="26"/>
                  </a:lnTo>
                  <a:lnTo>
                    <a:pt x="14" y="27"/>
                  </a:lnTo>
                  <a:lnTo>
                    <a:pt x="12" y="27"/>
                  </a:lnTo>
                  <a:lnTo>
                    <a:pt x="10" y="27"/>
                  </a:lnTo>
                  <a:lnTo>
                    <a:pt x="9" y="28"/>
                  </a:lnTo>
                  <a:lnTo>
                    <a:pt x="10" y="29"/>
                  </a:lnTo>
                  <a:lnTo>
                    <a:pt x="11" y="31"/>
                  </a:lnTo>
                  <a:lnTo>
                    <a:pt x="10" y="31"/>
                  </a:lnTo>
                  <a:lnTo>
                    <a:pt x="11" y="32"/>
                  </a:lnTo>
                  <a:lnTo>
                    <a:pt x="12" y="33"/>
                  </a:lnTo>
                  <a:lnTo>
                    <a:pt x="11" y="33"/>
                  </a:lnTo>
                  <a:lnTo>
                    <a:pt x="6" y="33"/>
                  </a:lnTo>
                  <a:lnTo>
                    <a:pt x="4" y="33"/>
                  </a:lnTo>
                  <a:lnTo>
                    <a:pt x="4" y="34"/>
                  </a:lnTo>
                  <a:lnTo>
                    <a:pt x="3" y="35"/>
                  </a:lnTo>
                  <a:lnTo>
                    <a:pt x="0" y="36"/>
                  </a:lnTo>
                  <a:lnTo>
                    <a:pt x="0" y="37"/>
                  </a:lnTo>
                  <a:lnTo>
                    <a:pt x="2" y="39"/>
                  </a:lnTo>
                  <a:lnTo>
                    <a:pt x="3" y="40"/>
                  </a:lnTo>
                  <a:lnTo>
                    <a:pt x="4" y="40"/>
                  </a:lnTo>
                  <a:lnTo>
                    <a:pt x="6" y="39"/>
                  </a:lnTo>
                  <a:lnTo>
                    <a:pt x="9" y="38"/>
                  </a:lnTo>
                  <a:lnTo>
                    <a:pt x="12" y="38"/>
                  </a:lnTo>
                  <a:lnTo>
                    <a:pt x="19" y="37"/>
                  </a:lnTo>
                  <a:lnTo>
                    <a:pt x="21" y="37"/>
                  </a:lnTo>
                  <a:lnTo>
                    <a:pt x="23" y="37"/>
                  </a:lnTo>
                  <a:lnTo>
                    <a:pt x="24" y="37"/>
                  </a:lnTo>
                  <a:lnTo>
                    <a:pt x="25" y="37"/>
                  </a:lnTo>
                  <a:lnTo>
                    <a:pt x="37" y="35"/>
                  </a:lnTo>
                  <a:lnTo>
                    <a:pt x="47" y="34"/>
                  </a:lnTo>
                  <a:lnTo>
                    <a:pt x="50" y="34"/>
                  </a:lnTo>
                  <a:lnTo>
                    <a:pt x="52" y="34"/>
                  </a:lnTo>
                  <a:lnTo>
                    <a:pt x="54" y="34"/>
                  </a:lnTo>
                  <a:lnTo>
                    <a:pt x="60" y="33"/>
                  </a:lnTo>
                  <a:lnTo>
                    <a:pt x="62" y="33"/>
                  </a:lnTo>
                  <a:lnTo>
                    <a:pt x="62" y="34"/>
                  </a:lnTo>
                  <a:lnTo>
                    <a:pt x="59" y="35"/>
                  </a:lnTo>
                  <a:lnTo>
                    <a:pt x="55" y="34"/>
                  </a:lnTo>
                  <a:lnTo>
                    <a:pt x="50" y="35"/>
                  </a:lnTo>
                  <a:lnTo>
                    <a:pt x="48" y="35"/>
                  </a:lnTo>
                  <a:lnTo>
                    <a:pt x="48" y="36"/>
                  </a:lnTo>
                  <a:lnTo>
                    <a:pt x="50" y="37"/>
                  </a:lnTo>
                  <a:lnTo>
                    <a:pt x="48" y="37"/>
                  </a:lnTo>
                  <a:lnTo>
                    <a:pt x="46" y="38"/>
                  </a:lnTo>
                  <a:lnTo>
                    <a:pt x="43" y="38"/>
                  </a:lnTo>
                  <a:lnTo>
                    <a:pt x="43" y="39"/>
                  </a:lnTo>
                  <a:lnTo>
                    <a:pt x="44" y="39"/>
                  </a:lnTo>
                  <a:lnTo>
                    <a:pt x="45" y="40"/>
                  </a:lnTo>
                  <a:lnTo>
                    <a:pt x="44" y="40"/>
                  </a:lnTo>
                  <a:lnTo>
                    <a:pt x="42" y="40"/>
                  </a:lnTo>
                  <a:lnTo>
                    <a:pt x="43" y="41"/>
                  </a:lnTo>
                  <a:lnTo>
                    <a:pt x="39" y="41"/>
                  </a:lnTo>
                  <a:lnTo>
                    <a:pt x="37" y="41"/>
                  </a:lnTo>
                  <a:lnTo>
                    <a:pt x="38" y="42"/>
                  </a:lnTo>
                  <a:lnTo>
                    <a:pt x="38" y="43"/>
                  </a:lnTo>
                  <a:lnTo>
                    <a:pt x="38" y="45"/>
                  </a:lnTo>
                  <a:lnTo>
                    <a:pt x="36" y="45"/>
                  </a:lnTo>
                  <a:lnTo>
                    <a:pt x="34" y="45"/>
                  </a:lnTo>
                  <a:lnTo>
                    <a:pt x="36" y="46"/>
                  </a:lnTo>
                  <a:lnTo>
                    <a:pt x="39" y="46"/>
                  </a:lnTo>
                  <a:lnTo>
                    <a:pt x="40" y="46"/>
                  </a:lnTo>
                  <a:lnTo>
                    <a:pt x="40" y="47"/>
                  </a:lnTo>
                  <a:lnTo>
                    <a:pt x="39" y="47"/>
                  </a:lnTo>
                  <a:lnTo>
                    <a:pt x="42" y="48"/>
                  </a:lnTo>
                  <a:lnTo>
                    <a:pt x="44" y="48"/>
                  </a:lnTo>
                  <a:lnTo>
                    <a:pt x="44" y="49"/>
                  </a:lnTo>
                  <a:lnTo>
                    <a:pt x="42" y="49"/>
                  </a:lnTo>
                  <a:lnTo>
                    <a:pt x="39" y="49"/>
                  </a:lnTo>
                  <a:lnTo>
                    <a:pt x="37" y="50"/>
                  </a:lnTo>
                  <a:lnTo>
                    <a:pt x="38" y="50"/>
                  </a:lnTo>
                  <a:lnTo>
                    <a:pt x="39" y="51"/>
                  </a:lnTo>
                  <a:lnTo>
                    <a:pt x="39" y="53"/>
                  </a:lnTo>
                  <a:lnTo>
                    <a:pt x="40" y="55"/>
                  </a:lnTo>
                  <a:lnTo>
                    <a:pt x="42" y="56"/>
                  </a:lnTo>
                  <a:lnTo>
                    <a:pt x="45" y="56"/>
                  </a:lnTo>
                  <a:lnTo>
                    <a:pt x="50" y="56"/>
                  </a:lnTo>
                  <a:lnTo>
                    <a:pt x="52" y="56"/>
                  </a:lnTo>
                  <a:lnTo>
                    <a:pt x="53" y="55"/>
                  </a:lnTo>
                  <a:lnTo>
                    <a:pt x="55" y="53"/>
                  </a:lnTo>
                  <a:lnTo>
                    <a:pt x="56" y="53"/>
                  </a:lnTo>
                  <a:lnTo>
                    <a:pt x="57" y="53"/>
                  </a:lnTo>
                  <a:lnTo>
                    <a:pt x="69" y="54"/>
                  </a:lnTo>
                  <a:lnTo>
                    <a:pt x="78" y="55"/>
                  </a:lnTo>
                  <a:lnTo>
                    <a:pt x="78" y="54"/>
                  </a:lnTo>
                  <a:lnTo>
                    <a:pt x="76" y="52"/>
                  </a:lnTo>
                  <a:lnTo>
                    <a:pt x="75" y="50"/>
                  </a:lnTo>
                  <a:lnTo>
                    <a:pt x="76" y="49"/>
                  </a:lnTo>
                  <a:lnTo>
                    <a:pt x="79" y="50"/>
                  </a:lnTo>
                  <a:lnTo>
                    <a:pt x="82" y="51"/>
                  </a:lnTo>
                  <a:lnTo>
                    <a:pt x="83" y="51"/>
                  </a:lnTo>
                  <a:lnTo>
                    <a:pt x="82" y="50"/>
                  </a:lnTo>
                  <a:lnTo>
                    <a:pt x="81" y="50"/>
                  </a:lnTo>
                  <a:lnTo>
                    <a:pt x="81" y="49"/>
                  </a:lnTo>
                  <a:lnTo>
                    <a:pt x="81" y="48"/>
                  </a:lnTo>
                  <a:lnTo>
                    <a:pt x="79" y="47"/>
                  </a:lnTo>
                  <a:lnTo>
                    <a:pt x="78" y="47"/>
                  </a:lnTo>
                  <a:lnTo>
                    <a:pt x="78" y="45"/>
                  </a:lnTo>
                  <a:lnTo>
                    <a:pt x="80" y="42"/>
                  </a:lnTo>
                  <a:lnTo>
                    <a:pt x="81" y="41"/>
                  </a:lnTo>
                  <a:lnTo>
                    <a:pt x="81" y="38"/>
                  </a:lnTo>
                  <a:lnTo>
                    <a:pt x="82" y="38"/>
                  </a:lnTo>
                  <a:lnTo>
                    <a:pt x="83" y="38"/>
                  </a:lnTo>
                  <a:lnTo>
                    <a:pt x="85" y="40"/>
                  </a:lnTo>
                  <a:lnTo>
                    <a:pt x="86" y="41"/>
                  </a:lnTo>
                  <a:lnTo>
                    <a:pt x="86" y="40"/>
                  </a:lnTo>
                  <a:lnTo>
                    <a:pt x="86" y="38"/>
                  </a:lnTo>
                  <a:lnTo>
                    <a:pt x="87" y="36"/>
                  </a:lnTo>
                  <a:lnTo>
                    <a:pt x="87" y="34"/>
                  </a:lnTo>
                  <a:lnTo>
                    <a:pt x="85" y="33"/>
                  </a:lnTo>
                  <a:lnTo>
                    <a:pt x="83" y="33"/>
                  </a:lnTo>
                  <a:lnTo>
                    <a:pt x="83" y="32"/>
                  </a:lnTo>
                  <a:lnTo>
                    <a:pt x="84" y="31"/>
                  </a:lnTo>
                  <a:lnTo>
                    <a:pt x="84" y="29"/>
                  </a:lnTo>
                  <a:lnTo>
                    <a:pt x="83" y="27"/>
                  </a:lnTo>
                  <a:lnTo>
                    <a:pt x="83" y="24"/>
                  </a:lnTo>
                  <a:lnTo>
                    <a:pt x="84" y="21"/>
                  </a:lnTo>
                  <a:lnTo>
                    <a:pt x="85" y="19"/>
                  </a:lnTo>
                  <a:lnTo>
                    <a:pt x="85" y="18"/>
                  </a:lnTo>
                  <a:lnTo>
                    <a:pt x="83" y="15"/>
                  </a:lnTo>
                  <a:lnTo>
                    <a:pt x="82" y="14"/>
                  </a:lnTo>
                  <a:lnTo>
                    <a:pt x="82" y="12"/>
                  </a:lnTo>
                  <a:lnTo>
                    <a:pt x="82" y="9"/>
                  </a:lnTo>
                  <a:lnTo>
                    <a:pt x="81" y="7"/>
                  </a:lnTo>
                  <a:lnTo>
                    <a:pt x="79" y="6"/>
                  </a:lnTo>
                  <a:lnTo>
                    <a:pt x="75" y="5"/>
                  </a:lnTo>
                  <a:lnTo>
                    <a:pt x="72" y="5"/>
                  </a:lnTo>
                  <a:lnTo>
                    <a:pt x="71" y="5"/>
                  </a:lnTo>
                  <a:lnTo>
                    <a:pt x="73" y="4"/>
                  </a:lnTo>
                  <a:lnTo>
                    <a:pt x="74" y="4"/>
                  </a:lnTo>
                  <a:lnTo>
                    <a:pt x="72" y="4"/>
                  </a:lnTo>
                  <a:lnTo>
                    <a:pt x="71" y="3"/>
                  </a:lnTo>
                  <a:lnTo>
                    <a:pt x="70" y="1"/>
                  </a:lnTo>
                  <a:lnTo>
                    <a:pt x="69" y="0"/>
                  </a:lnTo>
                  <a:lnTo>
                    <a:pt x="66" y="0"/>
                  </a:lnTo>
                  <a:lnTo>
                    <a:pt x="65" y="1"/>
                  </a:lnTo>
                  <a:lnTo>
                    <a:pt x="68" y="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3" name="Freeform 5046"/>
            <p:cNvSpPr>
              <a:spLocks/>
            </p:cNvSpPr>
            <p:nvPr/>
          </p:nvSpPr>
          <p:spPr bwMode="auto">
            <a:xfrm>
              <a:off x="1824" y="1370"/>
              <a:ext cx="16" cy="4"/>
            </a:xfrm>
            <a:custGeom>
              <a:avLst/>
              <a:gdLst>
                <a:gd name="T0" fmla="*/ 2 w 20"/>
                <a:gd name="T1" fmla="*/ 1 h 6"/>
                <a:gd name="T2" fmla="*/ 2 w 20"/>
                <a:gd name="T3" fmla="*/ 1 h 6"/>
                <a:gd name="T4" fmla="*/ 0 w 20"/>
                <a:gd name="T5" fmla="*/ 1 h 6"/>
                <a:gd name="T6" fmla="*/ 1 w 20"/>
                <a:gd name="T7" fmla="*/ 1 h 6"/>
                <a:gd name="T8" fmla="*/ 1 w 20"/>
                <a:gd name="T9" fmla="*/ 1 h 6"/>
                <a:gd name="T10" fmla="*/ 2 w 20"/>
                <a:gd name="T11" fmla="*/ 1 h 6"/>
                <a:gd name="T12" fmla="*/ 2 w 20"/>
                <a:gd name="T13" fmla="*/ 1 h 6"/>
                <a:gd name="T14" fmla="*/ 2 w 20"/>
                <a:gd name="T15" fmla="*/ 1 h 6"/>
                <a:gd name="T16" fmla="*/ 2 w 20"/>
                <a:gd name="T17" fmla="*/ 1 h 6"/>
                <a:gd name="T18" fmla="*/ 2 w 20"/>
                <a:gd name="T19" fmla="*/ 1 h 6"/>
                <a:gd name="T20" fmla="*/ 2 w 20"/>
                <a:gd name="T21" fmla="*/ 1 h 6"/>
                <a:gd name="T22" fmla="*/ 2 w 20"/>
                <a:gd name="T23" fmla="*/ 0 h 6"/>
                <a:gd name="T24" fmla="*/ 2 w 20"/>
                <a:gd name="T25" fmla="*/ 1 h 6"/>
                <a:gd name="T26" fmla="*/ 2 w 20"/>
                <a:gd name="T27" fmla="*/ 1 h 6"/>
                <a:gd name="T28" fmla="*/ 2 w 20"/>
                <a:gd name="T29" fmla="*/ 1 h 6"/>
                <a:gd name="T30" fmla="*/ 2 w 20"/>
                <a:gd name="T31" fmla="*/ 1 h 6"/>
                <a:gd name="T32" fmla="*/ 2 w 20"/>
                <a:gd name="T33" fmla="*/ 1 h 6"/>
                <a:gd name="T34" fmla="*/ 2 w 20"/>
                <a:gd name="T35" fmla="*/ 1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6"/>
                <a:gd name="T56" fmla="*/ 20 w 20"/>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6">
                  <a:moveTo>
                    <a:pt x="2" y="5"/>
                  </a:moveTo>
                  <a:lnTo>
                    <a:pt x="2" y="5"/>
                  </a:lnTo>
                  <a:lnTo>
                    <a:pt x="0" y="6"/>
                  </a:lnTo>
                  <a:lnTo>
                    <a:pt x="1" y="6"/>
                  </a:lnTo>
                  <a:lnTo>
                    <a:pt x="8" y="5"/>
                  </a:lnTo>
                  <a:lnTo>
                    <a:pt x="18" y="2"/>
                  </a:lnTo>
                  <a:lnTo>
                    <a:pt x="20" y="1"/>
                  </a:lnTo>
                  <a:lnTo>
                    <a:pt x="15" y="0"/>
                  </a:lnTo>
                  <a:lnTo>
                    <a:pt x="12" y="1"/>
                  </a:lnTo>
                  <a:lnTo>
                    <a:pt x="8" y="3"/>
                  </a:lnTo>
                  <a:lnTo>
                    <a:pt x="6" y="3"/>
                  </a:lnTo>
                  <a:lnTo>
                    <a:pt x="2" y="5"/>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4" name="Freeform 5047"/>
            <p:cNvSpPr>
              <a:spLocks/>
            </p:cNvSpPr>
            <p:nvPr/>
          </p:nvSpPr>
          <p:spPr bwMode="auto">
            <a:xfrm>
              <a:off x="1888" y="1400"/>
              <a:ext cx="42" cy="27"/>
            </a:xfrm>
            <a:custGeom>
              <a:avLst/>
              <a:gdLst>
                <a:gd name="T0" fmla="*/ 2 w 51"/>
                <a:gd name="T1" fmla="*/ 2 h 33"/>
                <a:gd name="T2" fmla="*/ 2 w 51"/>
                <a:gd name="T3" fmla="*/ 2 h 33"/>
                <a:gd name="T4" fmla="*/ 2 w 51"/>
                <a:gd name="T5" fmla="*/ 2 h 33"/>
                <a:gd name="T6" fmla="*/ 2 w 51"/>
                <a:gd name="T7" fmla="*/ 3 h 33"/>
                <a:gd name="T8" fmla="*/ 2 w 51"/>
                <a:gd name="T9" fmla="*/ 3 h 33"/>
                <a:gd name="T10" fmla="*/ 2 w 51"/>
                <a:gd name="T11" fmla="*/ 3 h 33"/>
                <a:gd name="T12" fmla="*/ 2 w 51"/>
                <a:gd name="T13" fmla="*/ 3 h 33"/>
                <a:gd name="T14" fmla="*/ 2 w 51"/>
                <a:gd name="T15" fmla="*/ 3 h 33"/>
                <a:gd name="T16" fmla="*/ 2 w 51"/>
                <a:gd name="T17" fmla="*/ 3 h 33"/>
                <a:gd name="T18" fmla="*/ 2 w 51"/>
                <a:gd name="T19" fmla="*/ 3 h 33"/>
                <a:gd name="T20" fmla="*/ 2 w 51"/>
                <a:gd name="T21" fmla="*/ 3 h 33"/>
                <a:gd name="T22" fmla="*/ 3 w 51"/>
                <a:gd name="T23" fmla="*/ 3 h 33"/>
                <a:gd name="T24" fmla="*/ 3 w 51"/>
                <a:gd name="T25" fmla="*/ 3 h 33"/>
                <a:gd name="T26" fmla="*/ 4 w 51"/>
                <a:gd name="T27" fmla="*/ 4 h 33"/>
                <a:gd name="T28" fmla="*/ 4 w 51"/>
                <a:gd name="T29" fmla="*/ 3 h 33"/>
                <a:gd name="T30" fmla="*/ 6 w 51"/>
                <a:gd name="T31" fmla="*/ 3 h 33"/>
                <a:gd name="T32" fmla="*/ 6 w 51"/>
                <a:gd name="T33" fmla="*/ 3 h 33"/>
                <a:gd name="T34" fmla="*/ 6 w 51"/>
                <a:gd name="T35" fmla="*/ 3 h 33"/>
                <a:gd name="T36" fmla="*/ 6 w 51"/>
                <a:gd name="T37" fmla="*/ 2 h 33"/>
                <a:gd name="T38" fmla="*/ 6 w 51"/>
                <a:gd name="T39" fmla="*/ 2 h 33"/>
                <a:gd name="T40" fmla="*/ 6 w 51"/>
                <a:gd name="T41" fmla="*/ 2 h 33"/>
                <a:gd name="T42" fmla="*/ 6 w 51"/>
                <a:gd name="T43" fmla="*/ 2 h 33"/>
                <a:gd name="T44" fmla="*/ 6 w 51"/>
                <a:gd name="T45" fmla="*/ 2 h 33"/>
                <a:gd name="T46" fmla="*/ 6 w 51"/>
                <a:gd name="T47" fmla="*/ 2 h 33"/>
                <a:gd name="T48" fmla="*/ 6 w 51"/>
                <a:gd name="T49" fmla="*/ 2 h 33"/>
                <a:gd name="T50" fmla="*/ 6 w 51"/>
                <a:gd name="T51" fmla="*/ 2 h 33"/>
                <a:gd name="T52" fmla="*/ 6 w 51"/>
                <a:gd name="T53" fmla="*/ 2 h 33"/>
                <a:gd name="T54" fmla="*/ 6 w 51"/>
                <a:gd name="T55" fmla="*/ 2 h 33"/>
                <a:gd name="T56" fmla="*/ 5 w 51"/>
                <a:gd name="T57" fmla="*/ 2 h 33"/>
                <a:gd name="T58" fmla="*/ 4 w 51"/>
                <a:gd name="T59" fmla="*/ 1 h 33"/>
                <a:gd name="T60" fmla="*/ 4 w 51"/>
                <a:gd name="T61" fmla="*/ 1 h 33"/>
                <a:gd name="T62" fmla="*/ 3 w 51"/>
                <a:gd name="T63" fmla="*/ 0 h 33"/>
                <a:gd name="T64" fmla="*/ 3 w 51"/>
                <a:gd name="T65" fmla="*/ 2 h 33"/>
                <a:gd name="T66" fmla="*/ 2 w 51"/>
                <a:gd name="T67" fmla="*/ 2 h 33"/>
                <a:gd name="T68" fmla="*/ 2 w 51"/>
                <a:gd name="T69" fmla="*/ 2 h 33"/>
                <a:gd name="T70" fmla="*/ 2 w 51"/>
                <a:gd name="T71" fmla="*/ 2 h 33"/>
                <a:gd name="T72" fmla="*/ 2 w 51"/>
                <a:gd name="T73" fmla="*/ 2 h 33"/>
                <a:gd name="T74" fmla="*/ 2 w 51"/>
                <a:gd name="T75" fmla="*/ 2 h 33"/>
                <a:gd name="T76" fmla="*/ 2 w 51"/>
                <a:gd name="T77" fmla="*/ 2 h 33"/>
                <a:gd name="T78" fmla="*/ 0 w 51"/>
                <a:gd name="T79" fmla="*/ 2 h 33"/>
                <a:gd name="T80" fmla="*/ 0 w 51"/>
                <a:gd name="T81" fmla="*/ 2 h 33"/>
                <a:gd name="T82" fmla="*/ 0 w 51"/>
                <a:gd name="T83" fmla="*/ 2 h 33"/>
                <a:gd name="T84" fmla="*/ 2 w 51"/>
                <a:gd name="T85" fmla="*/ 2 h 33"/>
                <a:gd name="T86" fmla="*/ 2 w 51"/>
                <a:gd name="T87" fmla="*/ 2 h 33"/>
                <a:gd name="T88" fmla="*/ 2 w 51"/>
                <a:gd name="T89" fmla="*/ 2 h 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1"/>
                <a:gd name="T136" fmla="*/ 0 h 33"/>
                <a:gd name="T137" fmla="*/ 51 w 51"/>
                <a:gd name="T138" fmla="*/ 33 h 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1" h="33">
                  <a:moveTo>
                    <a:pt x="6" y="22"/>
                  </a:moveTo>
                  <a:lnTo>
                    <a:pt x="6" y="22"/>
                  </a:lnTo>
                  <a:lnTo>
                    <a:pt x="7" y="21"/>
                  </a:lnTo>
                  <a:lnTo>
                    <a:pt x="7" y="22"/>
                  </a:lnTo>
                  <a:lnTo>
                    <a:pt x="8" y="25"/>
                  </a:lnTo>
                  <a:lnTo>
                    <a:pt x="10" y="26"/>
                  </a:lnTo>
                  <a:lnTo>
                    <a:pt x="14" y="27"/>
                  </a:lnTo>
                  <a:lnTo>
                    <a:pt x="15" y="27"/>
                  </a:lnTo>
                  <a:lnTo>
                    <a:pt x="16" y="28"/>
                  </a:lnTo>
                  <a:lnTo>
                    <a:pt x="17" y="29"/>
                  </a:lnTo>
                  <a:lnTo>
                    <a:pt x="17" y="28"/>
                  </a:lnTo>
                  <a:lnTo>
                    <a:pt x="18" y="28"/>
                  </a:lnTo>
                  <a:lnTo>
                    <a:pt x="21" y="28"/>
                  </a:lnTo>
                  <a:lnTo>
                    <a:pt x="23" y="29"/>
                  </a:lnTo>
                  <a:lnTo>
                    <a:pt x="26" y="31"/>
                  </a:lnTo>
                  <a:lnTo>
                    <a:pt x="27" y="31"/>
                  </a:lnTo>
                  <a:lnTo>
                    <a:pt x="29" y="32"/>
                  </a:lnTo>
                  <a:lnTo>
                    <a:pt x="31" y="33"/>
                  </a:lnTo>
                  <a:lnTo>
                    <a:pt x="35" y="32"/>
                  </a:lnTo>
                  <a:lnTo>
                    <a:pt x="37" y="32"/>
                  </a:lnTo>
                  <a:lnTo>
                    <a:pt x="44" y="32"/>
                  </a:lnTo>
                  <a:lnTo>
                    <a:pt x="46" y="32"/>
                  </a:lnTo>
                  <a:lnTo>
                    <a:pt x="48" y="31"/>
                  </a:lnTo>
                  <a:lnTo>
                    <a:pt x="50" y="29"/>
                  </a:lnTo>
                  <a:lnTo>
                    <a:pt x="51" y="26"/>
                  </a:lnTo>
                  <a:lnTo>
                    <a:pt x="51" y="24"/>
                  </a:lnTo>
                  <a:lnTo>
                    <a:pt x="50" y="21"/>
                  </a:lnTo>
                  <a:lnTo>
                    <a:pt x="49" y="20"/>
                  </a:lnTo>
                  <a:lnTo>
                    <a:pt x="48" y="19"/>
                  </a:lnTo>
                  <a:lnTo>
                    <a:pt x="49" y="18"/>
                  </a:lnTo>
                  <a:lnTo>
                    <a:pt x="50" y="16"/>
                  </a:lnTo>
                  <a:lnTo>
                    <a:pt x="49" y="14"/>
                  </a:lnTo>
                  <a:lnTo>
                    <a:pt x="49" y="12"/>
                  </a:lnTo>
                  <a:lnTo>
                    <a:pt x="48" y="12"/>
                  </a:lnTo>
                  <a:lnTo>
                    <a:pt x="48" y="11"/>
                  </a:lnTo>
                  <a:lnTo>
                    <a:pt x="46" y="10"/>
                  </a:lnTo>
                  <a:lnTo>
                    <a:pt x="46" y="8"/>
                  </a:lnTo>
                  <a:lnTo>
                    <a:pt x="44" y="8"/>
                  </a:lnTo>
                  <a:lnTo>
                    <a:pt x="40" y="5"/>
                  </a:lnTo>
                  <a:lnTo>
                    <a:pt x="35" y="1"/>
                  </a:lnTo>
                  <a:lnTo>
                    <a:pt x="31" y="1"/>
                  </a:lnTo>
                  <a:lnTo>
                    <a:pt x="28" y="0"/>
                  </a:lnTo>
                  <a:lnTo>
                    <a:pt x="26" y="1"/>
                  </a:lnTo>
                  <a:lnTo>
                    <a:pt x="25" y="2"/>
                  </a:lnTo>
                  <a:lnTo>
                    <a:pt x="14" y="5"/>
                  </a:lnTo>
                  <a:lnTo>
                    <a:pt x="8" y="7"/>
                  </a:lnTo>
                  <a:lnTo>
                    <a:pt x="6" y="8"/>
                  </a:lnTo>
                  <a:lnTo>
                    <a:pt x="8" y="8"/>
                  </a:lnTo>
                  <a:lnTo>
                    <a:pt x="9" y="7"/>
                  </a:lnTo>
                  <a:lnTo>
                    <a:pt x="9" y="8"/>
                  </a:lnTo>
                  <a:lnTo>
                    <a:pt x="9" y="10"/>
                  </a:lnTo>
                  <a:lnTo>
                    <a:pt x="2" y="14"/>
                  </a:lnTo>
                  <a:lnTo>
                    <a:pt x="0" y="18"/>
                  </a:lnTo>
                  <a:lnTo>
                    <a:pt x="0" y="21"/>
                  </a:lnTo>
                  <a:lnTo>
                    <a:pt x="0" y="20"/>
                  </a:lnTo>
                  <a:lnTo>
                    <a:pt x="1" y="20"/>
                  </a:lnTo>
                  <a:lnTo>
                    <a:pt x="2" y="22"/>
                  </a:lnTo>
                  <a:lnTo>
                    <a:pt x="3" y="24"/>
                  </a:lnTo>
                  <a:lnTo>
                    <a:pt x="4" y="24"/>
                  </a:lnTo>
                  <a:lnTo>
                    <a:pt x="6" y="22"/>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5" name="Freeform 5048"/>
            <p:cNvSpPr>
              <a:spLocks/>
            </p:cNvSpPr>
            <p:nvPr/>
          </p:nvSpPr>
          <p:spPr bwMode="auto">
            <a:xfrm>
              <a:off x="1842" y="1273"/>
              <a:ext cx="20" cy="15"/>
            </a:xfrm>
            <a:custGeom>
              <a:avLst/>
              <a:gdLst>
                <a:gd name="T0" fmla="*/ 2 w 25"/>
                <a:gd name="T1" fmla="*/ 2 h 18"/>
                <a:gd name="T2" fmla="*/ 2 w 25"/>
                <a:gd name="T3" fmla="*/ 2 h 18"/>
                <a:gd name="T4" fmla="*/ 2 w 25"/>
                <a:gd name="T5" fmla="*/ 2 h 18"/>
                <a:gd name="T6" fmla="*/ 2 w 25"/>
                <a:gd name="T7" fmla="*/ 2 h 18"/>
                <a:gd name="T8" fmla="*/ 2 w 25"/>
                <a:gd name="T9" fmla="*/ 2 h 18"/>
                <a:gd name="T10" fmla="*/ 2 w 25"/>
                <a:gd name="T11" fmla="*/ 2 h 18"/>
                <a:gd name="T12" fmla="*/ 2 w 25"/>
                <a:gd name="T13" fmla="*/ 2 h 18"/>
                <a:gd name="T14" fmla="*/ 2 w 25"/>
                <a:gd name="T15" fmla="*/ 2 h 18"/>
                <a:gd name="T16" fmla="*/ 2 w 25"/>
                <a:gd name="T17" fmla="*/ 2 h 18"/>
                <a:gd name="T18" fmla="*/ 2 w 25"/>
                <a:gd name="T19" fmla="*/ 2 h 18"/>
                <a:gd name="T20" fmla="*/ 2 w 25"/>
                <a:gd name="T21" fmla="*/ 2 h 18"/>
                <a:gd name="T22" fmla="*/ 2 w 25"/>
                <a:gd name="T23" fmla="*/ 2 h 18"/>
                <a:gd name="T24" fmla="*/ 2 w 25"/>
                <a:gd name="T25" fmla="*/ 2 h 18"/>
                <a:gd name="T26" fmla="*/ 2 w 25"/>
                <a:gd name="T27" fmla="*/ 2 h 18"/>
                <a:gd name="T28" fmla="*/ 2 w 25"/>
                <a:gd name="T29" fmla="*/ 2 h 18"/>
                <a:gd name="T30" fmla="*/ 2 w 25"/>
                <a:gd name="T31" fmla="*/ 2 h 18"/>
                <a:gd name="T32" fmla="*/ 2 w 25"/>
                <a:gd name="T33" fmla="*/ 2 h 18"/>
                <a:gd name="T34" fmla="*/ 2 w 25"/>
                <a:gd name="T35" fmla="*/ 2 h 18"/>
                <a:gd name="T36" fmla="*/ 2 w 25"/>
                <a:gd name="T37" fmla="*/ 1 h 18"/>
                <a:gd name="T38" fmla="*/ 2 w 25"/>
                <a:gd name="T39" fmla="*/ 1 h 18"/>
                <a:gd name="T40" fmla="*/ 2 w 25"/>
                <a:gd name="T41" fmla="*/ 1 h 18"/>
                <a:gd name="T42" fmla="*/ 2 w 25"/>
                <a:gd name="T43" fmla="*/ 1 h 18"/>
                <a:gd name="T44" fmla="*/ 2 w 25"/>
                <a:gd name="T45" fmla="*/ 1 h 18"/>
                <a:gd name="T46" fmla="*/ 2 w 25"/>
                <a:gd name="T47" fmla="*/ 1 h 18"/>
                <a:gd name="T48" fmla="*/ 2 w 25"/>
                <a:gd name="T49" fmla="*/ 1 h 18"/>
                <a:gd name="T50" fmla="*/ 2 w 25"/>
                <a:gd name="T51" fmla="*/ 1 h 18"/>
                <a:gd name="T52" fmla="*/ 2 w 25"/>
                <a:gd name="T53" fmla="*/ 0 h 18"/>
                <a:gd name="T54" fmla="*/ 2 w 25"/>
                <a:gd name="T55" fmla="*/ 0 h 18"/>
                <a:gd name="T56" fmla="*/ 2 w 25"/>
                <a:gd name="T57" fmla="*/ 0 h 18"/>
                <a:gd name="T58" fmla="*/ 2 w 25"/>
                <a:gd name="T59" fmla="*/ 1 h 18"/>
                <a:gd name="T60" fmla="*/ 2 w 25"/>
                <a:gd name="T61" fmla="*/ 2 h 18"/>
                <a:gd name="T62" fmla="*/ 1 w 25"/>
                <a:gd name="T63" fmla="*/ 2 h 18"/>
                <a:gd name="T64" fmla="*/ 1 w 25"/>
                <a:gd name="T65" fmla="*/ 2 h 18"/>
                <a:gd name="T66" fmla="*/ 0 w 25"/>
                <a:gd name="T67" fmla="*/ 2 h 18"/>
                <a:gd name="T68" fmla="*/ 1 w 25"/>
                <a:gd name="T69" fmla="*/ 2 h 18"/>
                <a:gd name="T70" fmla="*/ 2 w 25"/>
                <a:gd name="T71" fmla="*/ 2 h 18"/>
                <a:gd name="T72" fmla="*/ 2 w 25"/>
                <a:gd name="T73" fmla="*/ 2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
                <a:gd name="T112" fmla="*/ 0 h 18"/>
                <a:gd name="T113" fmla="*/ 25 w 25"/>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 h="18">
                  <a:moveTo>
                    <a:pt x="3" y="10"/>
                  </a:moveTo>
                  <a:lnTo>
                    <a:pt x="3" y="10"/>
                  </a:lnTo>
                  <a:lnTo>
                    <a:pt x="20" y="17"/>
                  </a:lnTo>
                  <a:lnTo>
                    <a:pt x="22" y="18"/>
                  </a:lnTo>
                  <a:lnTo>
                    <a:pt x="23" y="17"/>
                  </a:lnTo>
                  <a:lnTo>
                    <a:pt x="24" y="14"/>
                  </a:lnTo>
                  <a:lnTo>
                    <a:pt x="25" y="13"/>
                  </a:lnTo>
                  <a:lnTo>
                    <a:pt x="24" y="10"/>
                  </a:lnTo>
                  <a:lnTo>
                    <a:pt x="23" y="9"/>
                  </a:lnTo>
                  <a:lnTo>
                    <a:pt x="24" y="7"/>
                  </a:lnTo>
                  <a:lnTo>
                    <a:pt x="23" y="5"/>
                  </a:lnTo>
                  <a:lnTo>
                    <a:pt x="22" y="3"/>
                  </a:lnTo>
                  <a:lnTo>
                    <a:pt x="20" y="2"/>
                  </a:lnTo>
                  <a:lnTo>
                    <a:pt x="19" y="1"/>
                  </a:lnTo>
                  <a:lnTo>
                    <a:pt x="17" y="1"/>
                  </a:lnTo>
                  <a:lnTo>
                    <a:pt x="15" y="1"/>
                  </a:lnTo>
                  <a:lnTo>
                    <a:pt x="13" y="1"/>
                  </a:lnTo>
                  <a:lnTo>
                    <a:pt x="11" y="1"/>
                  </a:lnTo>
                  <a:lnTo>
                    <a:pt x="9" y="0"/>
                  </a:lnTo>
                  <a:lnTo>
                    <a:pt x="6" y="0"/>
                  </a:lnTo>
                  <a:lnTo>
                    <a:pt x="3" y="1"/>
                  </a:lnTo>
                  <a:lnTo>
                    <a:pt x="2" y="2"/>
                  </a:lnTo>
                  <a:lnTo>
                    <a:pt x="1" y="4"/>
                  </a:lnTo>
                  <a:lnTo>
                    <a:pt x="0" y="7"/>
                  </a:lnTo>
                  <a:lnTo>
                    <a:pt x="1" y="9"/>
                  </a:lnTo>
                  <a:lnTo>
                    <a:pt x="3"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6" name="Freeform 5049"/>
            <p:cNvSpPr>
              <a:spLocks/>
            </p:cNvSpPr>
            <p:nvPr/>
          </p:nvSpPr>
          <p:spPr bwMode="auto">
            <a:xfrm>
              <a:off x="1885" y="1361"/>
              <a:ext cx="223" cy="70"/>
            </a:xfrm>
            <a:custGeom>
              <a:avLst/>
              <a:gdLst>
                <a:gd name="T0" fmla="*/ 10 w 280"/>
                <a:gd name="T1" fmla="*/ 9 h 86"/>
                <a:gd name="T2" fmla="*/ 11 w 280"/>
                <a:gd name="T3" fmla="*/ 8 h 86"/>
                <a:gd name="T4" fmla="*/ 11 w 280"/>
                <a:gd name="T5" fmla="*/ 8 h 86"/>
                <a:gd name="T6" fmla="*/ 11 w 280"/>
                <a:gd name="T7" fmla="*/ 7 h 86"/>
                <a:gd name="T8" fmla="*/ 11 w 280"/>
                <a:gd name="T9" fmla="*/ 8 h 86"/>
                <a:gd name="T10" fmla="*/ 11 w 280"/>
                <a:gd name="T11" fmla="*/ 9 h 86"/>
                <a:gd name="T12" fmla="*/ 13 w 280"/>
                <a:gd name="T13" fmla="*/ 9 h 86"/>
                <a:gd name="T14" fmla="*/ 14 w 280"/>
                <a:gd name="T15" fmla="*/ 9 h 86"/>
                <a:gd name="T16" fmla="*/ 14 w 280"/>
                <a:gd name="T17" fmla="*/ 9 h 86"/>
                <a:gd name="T18" fmla="*/ 14 w 280"/>
                <a:gd name="T19" fmla="*/ 9 h 86"/>
                <a:gd name="T20" fmla="*/ 16 w 280"/>
                <a:gd name="T21" fmla="*/ 8 h 86"/>
                <a:gd name="T22" fmla="*/ 17 w 280"/>
                <a:gd name="T23" fmla="*/ 9 h 86"/>
                <a:gd name="T24" fmla="*/ 18 w 280"/>
                <a:gd name="T25" fmla="*/ 8 h 86"/>
                <a:gd name="T26" fmla="*/ 18 w 280"/>
                <a:gd name="T27" fmla="*/ 8 h 86"/>
                <a:gd name="T28" fmla="*/ 18 w 280"/>
                <a:gd name="T29" fmla="*/ 9 h 86"/>
                <a:gd name="T30" fmla="*/ 22 w 280"/>
                <a:gd name="T31" fmla="*/ 8 h 86"/>
                <a:gd name="T32" fmla="*/ 22 w 280"/>
                <a:gd name="T33" fmla="*/ 8 h 86"/>
                <a:gd name="T34" fmla="*/ 22 w 280"/>
                <a:gd name="T35" fmla="*/ 8 h 86"/>
                <a:gd name="T36" fmla="*/ 22 w 280"/>
                <a:gd name="T37" fmla="*/ 7 h 86"/>
                <a:gd name="T38" fmla="*/ 23 w 280"/>
                <a:gd name="T39" fmla="*/ 7 h 86"/>
                <a:gd name="T40" fmla="*/ 22 w 280"/>
                <a:gd name="T41" fmla="*/ 6 h 86"/>
                <a:gd name="T42" fmla="*/ 21 w 280"/>
                <a:gd name="T43" fmla="*/ 5 h 86"/>
                <a:gd name="T44" fmla="*/ 18 w 280"/>
                <a:gd name="T45" fmla="*/ 5 h 86"/>
                <a:gd name="T46" fmla="*/ 17 w 280"/>
                <a:gd name="T47" fmla="*/ 5 h 86"/>
                <a:gd name="T48" fmla="*/ 17 w 280"/>
                <a:gd name="T49" fmla="*/ 6 h 86"/>
                <a:gd name="T50" fmla="*/ 14 w 280"/>
                <a:gd name="T51" fmla="*/ 6 h 86"/>
                <a:gd name="T52" fmla="*/ 14 w 280"/>
                <a:gd name="T53" fmla="*/ 6 h 86"/>
                <a:gd name="T54" fmla="*/ 13 w 280"/>
                <a:gd name="T55" fmla="*/ 6 h 86"/>
                <a:gd name="T56" fmla="*/ 11 w 280"/>
                <a:gd name="T57" fmla="*/ 6 h 86"/>
                <a:gd name="T58" fmla="*/ 11 w 280"/>
                <a:gd name="T59" fmla="*/ 6 h 86"/>
                <a:gd name="T60" fmla="*/ 10 w 280"/>
                <a:gd name="T61" fmla="*/ 5 h 86"/>
                <a:gd name="T62" fmla="*/ 9 w 280"/>
                <a:gd name="T63" fmla="*/ 5 h 86"/>
                <a:gd name="T64" fmla="*/ 8 w 280"/>
                <a:gd name="T65" fmla="*/ 4 h 86"/>
                <a:gd name="T66" fmla="*/ 8 w 280"/>
                <a:gd name="T67" fmla="*/ 4 h 86"/>
                <a:gd name="T68" fmla="*/ 9 w 280"/>
                <a:gd name="T69" fmla="*/ 4 h 86"/>
                <a:gd name="T70" fmla="*/ 7 w 280"/>
                <a:gd name="T71" fmla="*/ 3 h 86"/>
                <a:gd name="T72" fmla="*/ 9 w 280"/>
                <a:gd name="T73" fmla="*/ 3 h 86"/>
                <a:gd name="T74" fmla="*/ 10 w 280"/>
                <a:gd name="T75" fmla="*/ 3 h 86"/>
                <a:gd name="T76" fmla="*/ 7 w 280"/>
                <a:gd name="T77" fmla="*/ 2 h 86"/>
                <a:gd name="T78" fmla="*/ 8 w 280"/>
                <a:gd name="T79" fmla="*/ 2 h 86"/>
                <a:gd name="T80" fmla="*/ 6 w 280"/>
                <a:gd name="T81" fmla="*/ 2 h 86"/>
                <a:gd name="T82" fmla="*/ 5 w 280"/>
                <a:gd name="T83" fmla="*/ 2 h 86"/>
                <a:gd name="T84" fmla="*/ 5 w 280"/>
                <a:gd name="T85" fmla="*/ 2 h 86"/>
                <a:gd name="T86" fmla="*/ 2 w 280"/>
                <a:gd name="T87" fmla="*/ 2 h 86"/>
                <a:gd name="T88" fmla="*/ 2 w 280"/>
                <a:gd name="T89" fmla="*/ 2 h 86"/>
                <a:gd name="T90" fmla="*/ 2 w 280"/>
                <a:gd name="T91" fmla="*/ 2 h 86"/>
                <a:gd name="T92" fmla="*/ 0 w 280"/>
                <a:gd name="T93" fmla="*/ 2 h 86"/>
                <a:gd name="T94" fmla="*/ 2 w 280"/>
                <a:gd name="T95" fmla="*/ 2 h 86"/>
                <a:gd name="T96" fmla="*/ 2 w 280"/>
                <a:gd name="T97" fmla="*/ 2 h 86"/>
                <a:gd name="T98" fmla="*/ 2 w 280"/>
                <a:gd name="T99" fmla="*/ 3 h 86"/>
                <a:gd name="T100" fmla="*/ 3 w 280"/>
                <a:gd name="T101" fmla="*/ 3 h 86"/>
                <a:gd name="T102" fmla="*/ 5 w 280"/>
                <a:gd name="T103" fmla="*/ 2 h 86"/>
                <a:gd name="T104" fmla="*/ 6 w 280"/>
                <a:gd name="T105" fmla="*/ 4 h 86"/>
                <a:gd name="T106" fmla="*/ 6 w 280"/>
                <a:gd name="T107" fmla="*/ 5 h 86"/>
                <a:gd name="T108" fmla="*/ 6 w 280"/>
                <a:gd name="T109" fmla="*/ 6 h 86"/>
                <a:gd name="T110" fmla="*/ 6 w 280"/>
                <a:gd name="T111" fmla="*/ 7 h 86"/>
                <a:gd name="T112" fmla="*/ 7 w 280"/>
                <a:gd name="T113" fmla="*/ 8 h 86"/>
                <a:gd name="T114" fmla="*/ 7 w 280"/>
                <a:gd name="T115" fmla="*/ 8 h 86"/>
                <a:gd name="T116" fmla="*/ 8 w 280"/>
                <a:gd name="T117" fmla="*/ 8 h 86"/>
                <a:gd name="T118" fmla="*/ 9 w 280"/>
                <a:gd name="T119" fmla="*/ 9 h 8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0"/>
                <a:gd name="T181" fmla="*/ 0 h 86"/>
                <a:gd name="T182" fmla="*/ 280 w 280"/>
                <a:gd name="T183" fmla="*/ 86 h 8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0" h="86">
                  <a:moveTo>
                    <a:pt x="110" y="82"/>
                  </a:moveTo>
                  <a:lnTo>
                    <a:pt x="110" y="82"/>
                  </a:lnTo>
                  <a:lnTo>
                    <a:pt x="111" y="83"/>
                  </a:lnTo>
                  <a:lnTo>
                    <a:pt x="113" y="83"/>
                  </a:lnTo>
                  <a:lnTo>
                    <a:pt x="114" y="83"/>
                  </a:lnTo>
                  <a:lnTo>
                    <a:pt x="116" y="83"/>
                  </a:lnTo>
                  <a:lnTo>
                    <a:pt x="119" y="82"/>
                  </a:lnTo>
                  <a:lnTo>
                    <a:pt x="120" y="82"/>
                  </a:lnTo>
                  <a:lnTo>
                    <a:pt x="122" y="82"/>
                  </a:lnTo>
                  <a:lnTo>
                    <a:pt x="124" y="81"/>
                  </a:lnTo>
                  <a:lnTo>
                    <a:pt x="124" y="80"/>
                  </a:lnTo>
                  <a:lnTo>
                    <a:pt x="124" y="78"/>
                  </a:lnTo>
                  <a:lnTo>
                    <a:pt x="123" y="77"/>
                  </a:lnTo>
                  <a:lnTo>
                    <a:pt x="124" y="77"/>
                  </a:lnTo>
                  <a:lnTo>
                    <a:pt x="125" y="77"/>
                  </a:lnTo>
                  <a:lnTo>
                    <a:pt x="125" y="76"/>
                  </a:lnTo>
                  <a:lnTo>
                    <a:pt x="125" y="75"/>
                  </a:lnTo>
                  <a:lnTo>
                    <a:pt x="126" y="75"/>
                  </a:lnTo>
                  <a:lnTo>
                    <a:pt x="127" y="76"/>
                  </a:lnTo>
                  <a:lnTo>
                    <a:pt x="127" y="77"/>
                  </a:lnTo>
                  <a:lnTo>
                    <a:pt x="128" y="78"/>
                  </a:lnTo>
                  <a:lnTo>
                    <a:pt x="129" y="79"/>
                  </a:lnTo>
                  <a:lnTo>
                    <a:pt x="130" y="78"/>
                  </a:lnTo>
                  <a:lnTo>
                    <a:pt x="131" y="75"/>
                  </a:lnTo>
                  <a:lnTo>
                    <a:pt x="131" y="74"/>
                  </a:lnTo>
                  <a:lnTo>
                    <a:pt x="132" y="75"/>
                  </a:lnTo>
                  <a:lnTo>
                    <a:pt x="133" y="73"/>
                  </a:lnTo>
                  <a:lnTo>
                    <a:pt x="133" y="72"/>
                  </a:lnTo>
                  <a:lnTo>
                    <a:pt x="134" y="72"/>
                  </a:lnTo>
                  <a:lnTo>
                    <a:pt x="134" y="74"/>
                  </a:lnTo>
                  <a:lnTo>
                    <a:pt x="134" y="75"/>
                  </a:lnTo>
                  <a:lnTo>
                    <a:pt x="136" y="76"/>
                  </a:lnTo>
                  <a:lnTo>
                    <a:pt x="137" y="76"/>
                  </a:lnTo>
                  <a:lnTo>
                    <a:pt x="136" y="77"/>
                  </a:lnTo>
                  <a:lnTo>
                    <a:pt x="136" y="78"/>
                  </a:lnTo>
                  <a:lnTo>
                    <a:pt x="133" y="82"/>
                  </a:lnTo>
                  <a:lnTo>
                    <a:pt x="133" y="83"/>
                  </a:lnTo>
                  <a:lnTo>
                    <a:pt x="133" y="85"/>
                  </a:lnTo>
                  <a:lnTo>
                    <a:pt x="136" y="85"/>
                  </a:lnTo>
                  <a:lnTo>
                    <a:pt x="139" y="85"/>
                  </a:lnTo>
                  <a:lnTo>
                    <a:pt x="140" y="85"/>
                  </a:lnTo>
                  <a:lnTo>
                    <a:pt x="141" y="86"/>
                  </a:lnTo>
                  <a:lnTo>
                    <a:pt x="143" y="86"/>
                  </a:lnTo>
                  <a:lnTo>
                    <a:pt x="145" y="85"/>
                  </a:lnTo>
                  <a:lnTo>
                    <a:pt x="146" y="86"/>
                  </a:lnTo>
                  <a:lnTo>
                    <a:pt x="147" y="86"/>
                  </a:lnTo>
                  <a:lnTo>
                    <a:pt x="148" y="86"/>
                  </a:lnTo>
                  <a:lnTo>
                    <a:pt x="151" y="85"/>
                  </a:lnTo>
                  <a:lnTo>
                    <a:pt x="152" y="85"/>
                  </a:lnTo>
                  <a:lnTo>
                    <a:pt x="153" y="86"/>
                  </a:lnTo>
                  <a:lnTo>
                    <a:pt x="155" y="86"/>
                  </a:lnTo>
                  <a:lnTo>
                    <a:pt x="157" y="85"/>
                  </a:lnTo>
                  <a:lnTo>
                    <a:pt x="158" y="85"/>
                  </a:lnTo>
                  <a:lnTo>
                    <a:pt x="159" y="86"/>
                  </a:lnTo>
                  <a:lnTo>
                    <a:pt x="164" y="86"/>
                  </a:lnTo>
                  <a:lnTo>
                    <a:pt x="165" y="86"/>
                  </a:lnTo>
                  <a:lnTo>
                    <a:pt x="164" y="85"/>
                  </a:lnTo>
                  <a:lnTo>
                    <a:pt x="162" y="83"/>
                  </a:lnTo>
                  <a:lnTo>
                    <a:pt x="161" y="81"/>
                  </a:lnTo>
                  <a:lnTo>
                    <a:pt x="166" y="85"/>
                  </a:lnTo>
                  <a:lnTo>
                    <a:pt x="167" y="86"/>
                  </a:lnTo>
                  <a:lnTo>
                    <a:pt x="168" y="85"/>
                  </a:lnTo>
                  <a:lnTo>
                    <a:pt x="170" y="82"/>
                  </a:lnTo>
                  <a:lnTo>
                    <a:pt x="171" y="81"/>
                  </a:lnTo>
                  <a:lnTo>
                    <a:pt x="172" y="85"/>
                  </a:lnTo>
                  <a:lnTo>
                    <a:pt x="173" y="86"/>
                  </a:lnTo>
                  <a:lnTo>
                    <a:pt x="175" y="86"/>
                  </a:lnTo>
                  <a:lnTo>
                    <a:pt x="180" y="85"/>
                  </a:lnTo>
                  <a:lnTo>
                    <a:pt x="182" y="85"/>
                  </a:lnTo>
                  <a:lnTo>
                    <a:pt x="182" y="81"/>
                  </a:lnTo>
                  <a:lnTo>
                    <a:pt x="182" y="79"/>
                  </a:lnTo>
                  <a:lnTo>
                    <a:pt x="184" y="81"/>
                  </a:lnTo>
                  <a:lnTo>
                    <a:pt x="184" y="83"/>
                  </a:lnTo>
                  <a:lnTo>
                    <a:pt x="185" y="85"/>
                  </a:lnTo>
                  <a:lnTo>
                    <a:pt x="187" y="85"/>
                  </a:lnTo>
                  <a:lnTo>
                    <a:pt x="189" y="83"/>
                  </a:lnTo>
                  <a:lnTo>
                    <a:pt x="189" y="80"/>
                  </a:lnTo>
                  <a:lnTo>
                    <a:pt x="190" y="79"/>
                  </a:lnTo>
                  <a:lnTo>
                    <a:pt x="190" y="80"/>
                  </a:lnTo>
                  <a:lnTo>
                    <a:pt x="190" y="83"/>
                  </a:lnTo>
                  <a:lnTo>
                    <a:pt x="192" y="85"/>
                  </a:lnTo>
                  <a:lnTo>
                    <a:pt x="194" y="85"/>
                  </a:lnTo>
                  <a:lnTo>
                    <a:pt x="198" y="85"/>
                  </a:lnTo>
                  <a:lnTo>
                    <a:pt x="207" y="83"/>
                  </a:lnTo>
                  <a:lnTo>
                    <a:pt x="208" y="83"/>
                  </a:lnTo>
                  <a:lnTo>
                    <a:pt x="211" y="83"/>
                  </a:lnTo>
                  <a:lnTo>
                    <a:pt x="213" y="82"/>
                  </a:lnTo>
                  <a:lnTo>
                    <a:pt x="214" y="82"/>
                  </a:lnTo>
                  <a:lnTo>
                    <a:pt x="215" y="80"/>
                  </a:lnTo>
                  <a:lnTo>
                    <a:pt x="216" y="78"/>
                  </a:lnTo>
                  <a:lnTo>
                    <a:pt x="216" y="77"/>
                  </a:lnTo>
                  <a:lnTo>
                    <a:pt x="214" y="74"/>
                  </a:lnTo>
                  <a:lnTo>
                    <a:pt x="214" y="73"/>
                  </a:lnTo>
                  <a:lnTo>
                    <a:pt x="216" y="74"/>
                  </a:lnTo>
                  <a:lnTo>
                    <a:pt x="220" y="75"/>
                  </a:lnTo>
                  <a:lnTo>
                    <a:pt x="221" y="75"/>
                  </a:lnTo>
                  <a:lnTo>
                    <a:pt x="221" y="77"/>
                  </a:lnTo>
                  <a:lnTo>
                    <a:pt x="221" y="78"/>
                  </a:lnTo>
                  <a:lnTo>
                    <a:pt x="221" y="80"/>
                  </a:lnTo>
                  <a:lnTo>
                    <a:pt x="224" y="83"/>
                  </a:lnTo>
                  <a:lnTo>
                    <a:pt x="226" y="85"/>
                  </a:lnTo>
                  <a:lnTo>
                    <a:pt x="228" y="85"/>
                  </a:lnTo>
                  <a:lnTo>
                    <a:pt x="230" y="83"/>
                  </a:lnTo>
                  <a:lnTo>
                    <a:pt x="231" y="83"/>
                  </a:lnTo>
                  <a:lnTo>
                    <a:pt x="232" y="83"/>
                  </a:lnTo>
                  <a:lnTo>
                    <a:pt x="234" y="85"/>
                  </a:lnTo>
                  <a:lnTo>
                    <a:pt x="236" y="86"/>
                  </a:lnTo>
                  <a:lnTo>
                    <a:pt x="241" y="86"/>
                  </a:lnTo>
                  <a:lnTo>
                    <a:pt x="248" y="85"/>
                  </a:lnTo>
                  <a:lnTo>
                    <a:pt x="260" y="83"/>
                  </a:lnTo>
                  <a:lnTo>
                    <a:pt x="265" y="82"/>
                  </a:lnTo>
                  <a:lnTo>
                    <a:pt x="267" y="81"/>
                  </a:lnTo>
                  <a:lnTo>
                    <a:pt x="267" y="80"/>
                  </a:lnTo>
                  <a:lnTo>
                    <a:pt x="267" y="79"/>
                  </a:lnTo>
                  <a:lnTo>
                    <a:pt x="268" y="78"/>
                  </a:lnTo>
                  <a:lnTo>
                    <a:pt x="267" y="77"/>
                  </a:lnTo>
                  <a:lnTo>
                    <a:pt x="268" y="76"/>
                  </a:lnTo>
                  <a:lnTo>
                    <a:pt x="268" y="75"/>
                  </a:lnTo>
                  <a:lnTo>
                    <a:pt x="267" y="73"/>
                  </a:lnTo>
                  <a:lnTo>
                    <a:pt x="266" y="72"/>
                  </a:lnTo>
                  <a:lnTo>
                    <a:pt x="267" y="72"/>
                  </a:lnTo>
                  <a:lnTo>
                    <a:pt x="268" y="72"/>
                  </a:lnTo>
                  <a:lnTo>
                    <a:pt x="268" y="73"/>
                  </a:lnTo>
                  <a:lnTo>
                    <a:pt x="267" y="73"/>
                  </a:lnTo>
                  <a:lnTo>
                    <a:pt x="268" y="74"/>
                  </a:lnTo>
                  <a:lnTo>
                    <a:pt x="270" y="73"/>
                  </a:lnTo>
                  <a:lnTo>
                    <a:pt x="280" y="73"/>
                  </a:lnTo>
                  <a:lnTo>
                    <a:pt x="280" y="72"/>
                  </a:lnTo>
                  <a:lnTo>
                    <a:pt x="277" y="68"/>
                  </a:lnTo>
                  <a:lnTo>
                    <a:pt x="276" y="68"/>
                  </a:lnTo>
                  <a:lnTo>
                    <a:pt x="273" y="68"/>
                  </a:lnTo>
                  <a:lnTo>
                    <a:pt x="269" y="69"/>
                  </a:lnTo>
                  <a:lnTo>
                    <a:pt x="267" y="69"/>
                  </a:lnTo>
                  <a:lnTo>
                    <a:pt x="265" y="68"/>
                  </a:lnTo>
                  <a:lnTo>
                    <a:pt x="264" y="67"/>
                  </a:lnTo>
                  <a:lnTo>
                    <a:pt x="265" y="67"/>
                  </a:lnTo>
                  <a:lnTo>
                    <a:pt x="278" y="61"/>
                  </a:lnTo>
                  <a:lnTo>
                    <a:pt x="279" y="60"/>
                  </a:lnTo>
                  <a:lnTo>
                    <a:pt x="279" y="58"/>
                  </a:lnTo>
                  <a:lnTo>
                    <a:pt x="278" y="56"/>
                  </a:lnTo>
                  <a:lnTo>
                    <a:pt x="277" y="54"/>
                  </a:lnTo>
                  <a:lnTo>
                    <a:pt x="276" y="54"/>
                  </a:lnTo>
                  <a:lnTo>
                    <a:pt x="273" y="53"/>
                  </a:lnTo>
                  <a:lnTo>
                    <a:pt x="268" y="53"/>
                  </a:lnTo>
                  <a:lnTo>
                    <a:pt x="266" y="53"/>
                  </a:lnTo>
                  <a:lnTo>
                    <a:pt x="269" y="52"/>
                  </a:lnTo>
                  <a:lnTo>
                    <a:pt x="270" y="51"/>
                  </a:lnTo>
                  <a:lnTo>
                    <a:pt x="269" y="51"/>
                  </a:lnTo>
                  <a:lnTo>
                    <a:pt x="268" y="49"/>
                  </a:lnTo>
                  <a:lnTo>
                    <a:pt x="263" y="48"/>
                  </a:lnTo>
                  <a:lnTo>
                    <a:pt x="257" y="48"/>
                  </a:lnTo>
                  <a:lnTo>
                    <a:pt x="255" y="48"/>
                  </a:lnTo>
                  <a:lnTo>
                    <a:pt x="254" y="48"/>
                  </a:lnTo>
                  <a:lnTo>
                    <a:pt x="253" y="45"/>
                  </a:lnTo>
                  <a:lnTo>
                    <a:pt x="251" y="44"/>
                  </a:lnTo>
                  <a:lnTo>
                    <a:pt x="249" y="44"/>
                  </a:lnTo>
                  <a:lnTo>
                    <a:pt x="245" y="42"/>
                  </a:lnTo>
                  <a:lnTo>
                    <a:pt x="243" y="42"/>
                  </a:lnTo>
                  <a:lnTo>
                    <a:pt x="238" y="42"/>
                  </a:lnTo>
                  <a:lnTo>
                    <a:pt x="234" y="42"/>
                  </a:lnTo>
                  <a:lnTo>
                    <a:pt x="228" y="42"/>
                  </a:lnTo>
                  <a:lnTo>
                    <a:pt x="221" y="45"/>
                  </a:lnTo>
                  <a:lnTo>
                    <a:pt x="217" y="45"/>
                  </a:lnTo>
                  <a:lnTo>
                    <a:pt x="214" y="44"/>
                  </a:lnTo>
                  <a:lnTo>
                    <a:pt x="209" y="42"/>
                  </a:lnTo>
                  <a:lnTo>
                    <a:pt x="207" y="42"/>
                  </a:lnTo>
                  <a:lnTo>
                    <a:pt x="207" y="44"/>
                  </a:lnTo>
                  <a:lnTo>
                    <a:pt x="206" y="44"/>
                  </a:lnTo>
                  <a:lnTo>
                    <a:pt x="204" y="44"/>
                  </a:lnTo>
                  <a:lnTo>
                    <a:pt x="202" y="45"/>
                  </a:lnTo>
                  <a:lnTo>
                    <a:pt x="201" y="46"/>
                  </a:lnTo>
                  <a:lnTo>
                    <a:pt x="199" y="46"/>
                  </a:lnTo>
                  <a:lnTo>
                    <a:pt x="197" y="47"/>
                  </a:lnTo>
                  <a:lnTo>
                    <a:pt x="197" y="48"/>
                  </a:lnTo>
                  <a:lnTo>
                    <a:pt x="197" y="49"/>
                  </a:lnTo>
                  <a:lnTo>
                    <a:pt x="195" y="49"/>
                  </a:lnTo>
                  <a:lnTo>
                    <a:pt x="190" y="48"/>
                  </a:lnTo>
                  <a:lnTo>
                    <a:pt x="189" y="48"/>
                  </a:lnTo>
                  <a:lnTo>
                    <a:pt x="188" y="48"/>
                  </a:lnTo>
                  <a:lnTo>
                    <a:pt x="187" y="50"/>
                  </a:lnTo>
                  <a:lnTo>
                    <a:pt x="185" y="50"/>
                  </a:lnTo>
                  <a:lnTo>
                    <a:pt x="184" y="50"/>
                  </a:lnTo>
                  <a:lnTo>
                    <a:pt x="182" y="50"/>
                  </a:lnTo>
                  <a:lnTo>
                    <a:pt x="180" y="50"/>
                  </a:lnTo>
                  <a:lnTo>
                    <a:pt x="178" y="51"/>
                  </a:lnTo>
                  <a:lnTo>
                    <a:pt x="174" y="52"/>
                  </a:lnTo>
                  <a:lnTo>
                    <a:pt x="172" y="52"/>
                  </a:lnTo>
                  <a:lnTo>
                    <a:pt x="178" y="54"/>
                  </a:lnTo>
                  <a:lnTo>
                    <a:pt x="180" y="55"/>
                  </a:lnTo>
                  <a:lnTo>
                    <a:pt x="176" y="55"/>
                  </a:lnTo>
                  <a:lnTo>
                    <a:pt x="173" y="55"/>
                  </a:lnTo>
                  <a:lnTo>
                    <a:pt x="168" y="55"/>
                  </a:lnTo>
                  <a:lnTo>
                    <a:pt x="165" y="55"/>
                  </a:lnTo>
                  <a:lnTo>
                    <a:pt x="161" y="54"/>
                  </a:lnTo>
                  <a:lnTo>
                    <a:pt x="157" y="50"/>
                  </a:lnTo>
                  <a:lnTo>
                    <a:pt x="155" y="49"/>
                  </a:lnTo>
                  <a:lnTo>
                    <a:pt x="154" y="49"/>
                  </a:lnTo>
                  <a:lnTo>
                    <a:pt x="152" y="49"/>
                  </a:lnTo>
                  <a:lnTo>
                    <a:pt x="151" y="51"/>
                  </a:lnTo>
                  <a:lnTo>
                    <a:pt x="148" y="53"/>
                  </a:lnTo>
                  <a:lnTo>
                    <a:pt x="147" y="51"/>
                  </a:lnTo>
                  <a:lnTo>
                    <a:pt x="146" y="50"/>
                  </a:lnTo>
                  <a:lnTo>
                    <a:pt x="144" y="51"/>
                  </a:lnTo>
                  <a:lnTo>
                    <a:pt x="140" y="53"/>
                  </a:lnTo>
                  <a:lnTo>
                    <a:pt x="138" y="53"/>
                  </a:lnTo>
                  <a:lnTo>
                    <a:pt x="137" y="51"/>
                  </a:lnTo>
                  <a:lnTo>
                    <a:pt x="133" y="48"/>
                  </a:lnTo>
                  <a:lnTo>
                    <a:pt x="132" y="47"/>
                  </a:lnTo>
                  <a:lnTo>
                    <a:pt x="131" y="47"/>
                  </a:lnTo>
                  <a:lnTo>
                    <a:pt x="130" y="48"/>
                  </a:lnTo>
                  <a:lnTo>
                    <a:pt x="129" y="49"/>
                  </a:lnTo>
                  <a:lnTo>
                    <a:pt x="128" y="50"/>
                  </a:lnTo>
                  <a:lnTo>
                    <a:pt x="129" y="51"/>
                  </a:lnTo>
                  <a:lnTo>
                    <a:pt x="128" y="51"/>
                  </a:lnTo>
                  <a:lnTo>
                    <a:pt x="115" y="51"/>
                  </a:lnTo>
                  <a:lnTo>
                    <a:pt x="114" y="50"/>
                  </a:lnTo>
                  <a:lnTo>
                    <a:pt x="115" y="49"/>
                  </a:lnTo>
                  <a:lnTo>
                    <a:pt x="117" y="49"/>
                  </a:lnTo>
                  <a:lnTo>
                    <a:pt x="122" y="49"/>
                  </a:lnTo>
                  <a:lnTo>
                    <a:pt x="123" y="48"/>
                  </a:lnTo>
                  <a:lnTo>
                    <a:pt x="123" y="46"/>
                  </a:lnTo>
                  <a:lnTo>
                    <a:pt x="119" y="42"/>
                  </a:lnTo>
                  <a:lnTo>
                    <a:pt x="117" y="41"/>
                  </a:lnTo>
                  <a:lnTo>
                    <a:pt x="116" y="41"/>
                  </a:lnTo>
                  <a:lnTo>
                    <a:pt x="114" y="42"/>
                  </a:lnTo>
                  <a:lnTo>
                    <a:pt x="114" y="40"/>
                  </a:lnTo>
                  <a:lnTo>
                    <a:pt x="113" y="38"/>
                  </a:lnTo>
                  <a:lnTo>
                    <a:pt x="111" y="36"/>
                  </a:lnTo>
                  <a:lnTo>
                    <a:pt x="110" y="36"/>
                  </a:lnTo>
                  <a:lnTo>
                    <a:pt x="110" y="37"/>
                  </a:lnTo>
                  <a:lnTo>
                    <a:pt x="109" y="37"/>
                  </a:lnTo>
                  <a:lnTo>
                    <a:pt x="108" y="37"/>
                  </a:lnTo>
                  <a:lnTo>
                    <a:pt x="99" y="36"/>
                  </a:lnTo>
                  <a:lnTo>
                    <a:pt x="98" y="37"/>
                  </a:lnTo>
                  <a:lnTo>
                    <a:pt x="97" y="38"/>
                  </a:lnTo>
                  <a:lnTo>
                    <a:pt x="95" y="39"/>
                  </a:lnTo>
                  <a:lnTo>
                    <a:pt x="93" y="40"/>
                  </a:lnTo>
                  <a:lnTo>
                    <a:pt x="92" y="40"/>
                  </a:lnTo>
                  <a:lnTo>
                    <a:pt x="92" y="39"/>
                  </a:lnTo>
                  <a:lnTo>
                    <a:pt x="95" y="38"/>
                  </a:lnTo>
                  <a:lnTo>
                    <a:pt x="93" y="37"/>
                  </a:lnTo>
                  <a:lnTo>
                    <a:pt x="92" y="36"/>
                  </a:lnTo>
                  <a:lnTo>
                    <a:pt x="95" y="36"/>
                  </a:lnTo>
                  <a:lnTo>
                    <a:pt x="103" y="35"/>
                  </a:lnTo>
                  <a:lnTo>
                    <a:pt x="105" y="34"/>
                  </a:lnTo>
                  <a:lnTo>
                    <a:pt x="90" y="32"/>
                  </a:lnTo>
                  <a:lnTo>
                    <a:pt x="88" y="32"/>
                  </a:lnTo>
                  <a:lnTo>
                    <a:pt x="88" y="31"/>
                  </a:lnTo>
                  <a:lnTo>
                    <a:pt x="86" y="28"/>
                  </a:lnTo>
                  <a:lnTo>
                    <a:pt x="86" y="27"/>
                  </a:lnTo>
                  <a:lnTo>
                    <a:pt x="87" y="27"/>
                  </a:lnTo>
                  <a:lnTo>
                    <a:pt x="90" y="30"/>
                  </a:lnTo>
                  <a:lnTo>
                    <a:pt x="92" y="30"/>
                  </a:lnTo>
                  <a:lnTo>
                    <a:pt x="95" y="31"/>
                  </a:lnTo>
                  <a:lnTo>
                    <a:pt x="101" y="31"/>
                  </a:lnTo>
                  <a:lnTo>
                    <a:pt x="103" y="32"/>
                  </a:lnTo>
                  <a:lnTo>
                    <a:pt x="103" y="31"/>
                  </a:lnTo>
                  <a:lnTo>
                    <a:pt x="104" y="31"/>
                  </a:lnTo>
                  <a:lnTo>
                    <a:pt x="116" y="32"/>
                  </a:lnTo>
                  <a:lnTo>
                    <a:pt x="118" y="32"/>
                  </a:lnTo>
                  <a:lnTo>
                    <a:pt x="120" y="31"/>
                  </a:lnTo>
                  <a:lnTo>
                    <a:pt x="122" y="28"/>
                  </a:lnTo>
                  <a:lnTo>
                    <a:pt x="120" y="27"/>
                  </a:lnTo>
                  <a:lnTo>
                    <a:pt x="119" y="26"/>
                  </a:lnTo>
                  <a:lnTo>
                    <a:pt x="116" y="26"/>
                  </a:lnTo>
                  <a:lnTo>
                    <a:pt x="109" y="24"/>
                  </a:lnTo>
                  <a:lnTo>
                    <a:pt x="102" y="23"/>
                  </a:lnTo>
                  <a:lnTo>
                    <a:pt x="97" y="23"/>
                  </a:lnTo>
                  <a:lnTo>
                    <a:pt x="92" y="22"/>
                  </a:lnTo>
                  <a:lnTo>
                    <a:pt x="87" y="21"/>
                  </a:lnTo>
                  <a:lnTo>
                    <a:pt x="86" y="20"/>
                  </a:lnTo>
                  <a:lnTo>
                    <a:pt x="87" y="20"/>
                  </a:lnTo>
                  <a:lnTo>
                    <a:pt x="89" y="20"/>
                  </a:lnTo>
                  <a:lnTo>
                    <a:pt x="92" y="20"/>
                  </a:lnTo>
                  <a:lnTo>
                    <a:pt x="95" y="20"/>
                  </a:lnTo>
                  <a:lnTo>
                    <a:pt x="99" y="21"/>
                  </a:lnTo>
                  <a:lnTo>
                    <a:pt x="99" y="20"/>
                  </a:lnTo>
                  <a:lnTo>
                    <a:pt x="99" y="19"/>
                  </a:lnTo>
                  <a:lnTo>
                    <a:pt x="96" y="17"/>
                  </a:lnTo>
                  <a:lnTo>
                    <a:pt x="92" y="14"/>
                  </a:lnTo>
                  <a:lnTo>
                    <a:pt x="89" y="14"/>
                  </a:lnTo>
                  <a:lnTo>
                    <a:pt x="86" y="13"/>
                  </a:lnTo>
                  <a:lnTo>
                    <a:pt x="81" y="14"/>
                  </a:lnTo>
                  <a:lnTo>
                    <a:pt x="77" y="16"/>
                  </a:lnTo>
                  <a:lnTo>
                    <a:pt x="72" y="17"/>
                  </a:lnTo>
                  <a:lnTo>
                    <a:pt x="69" y="17"/>
                  </a:lnTo>
                  <a:lnTo>
                    <a:pt x="63" y="16"/>
                  </a:lnTo>
                  <a:lnTo>
                    <a:pt x="61" y="16"/>
                  </a:lnTo>
                  <a:lnTo>
                    <a:pt x="60" y="17"/>
                  </a:lnTo>
                  <a:lnTo>
                    <a:pt x="58" y="20"/>
                  </a:lnTo>
                  <a:lnTo>
                    <a:pt x="55" y="22"/>
                  </a:lnTo>
                  <a:lnTo>
                    <a:pt x="54" y="23"/>
                  </a:lnTo>
                  <a:lnTo>
                    <a:pt x="53" y="23"/>
                  </a:lnTo>
                  <a:lnTo>
                    <a:pt x="53" y="22"/>
                  </a:lnTo>
                  <a:lnTo>
                    <a:pt x="54" y="21"/>
                  </a:lnTo>
                  <a:lnTo>
                    <a:pt x="57" y="18"/>
                  </a:lnTo>
                  <a:lnTo>
                    <a:pt x="59" y="14"/>
                  </a:lnTo>
                  <a:lnTo>
                    <a:pt x="59" y="12"/>
                  </a:lnTo>
                  <a:lnTo>
                    <a:pt x="57" y="10"/>
                  </a:lnTo>
                  <a:lnTo>
                    <a:pt x="53" y="7"/>
                  </a:lnTo>
                  <a:lnTo>
                    <a:pt x="50" y="6"/>
                  </a:lnTo>
                  <a:lnTo>
                    <a:pt x="47" y="6"/>
                  </a:lnTo>
                  <a:lnTo>
                    <a:pt x="43" y="6"/>
                  </a:lnTo>
                  <a:lnTo>
                    <a:pt x="39" y="5"/>
                  </a:lnTo>
                  <a:lnTo>
                    <a:pt x="33" y="4"/>
                  </a:lnTo>
                  <a:lnTo>
                    <a:pt x="29" y="3"/>
                  </a:lnTo>
                  <a:lnTo>
                    <a:pt x="25" y="2"/>
                  </a:lnTo>
                  <a:lnTo>
                    <a:pt x="21" y="0"/>
                  </a:lnTo>
                  <a:lnTo>
                    <a:pt x="17" y="0"/>
                  </a:lnTo>
                  <a:lnTo>
                    <a:pt x="9" y="2"/>
                  </a:lnTo>
                  <a:lnTo>
                    <a:pt x="8" y="3"/>
                  </a:lnTo>
                  <a:lnTo>
                    <a:pt x="9" y="4"/>
                  </a:lnTo>
                  <a:lnTo>
                    <a:pt x="7" y="4"/>
                  </a:lnTo>
                  <a:lnTo>
                    <a:pt x="4" y="4"/>
                  </a:lnTo>
                  <a:lnTo>
                    <a:pt x="3" y="4"/>
                  </a:lnTo>
                  <a:lnTo>
                    <a:pt x="2" y="4"/>
                  </a:lnTo>
                  <a:lnTo>
                    <a:pt x="3" y="5"/>
                  </a:lnTo>
                  <a:lnTo>
                    <a:pt x="1" y="6"/>
                  </a:lnTo>
                  <a:lnTo>
                    <a:pt x="1" y="7"/>
                  </a:lnTo>
                  <a:lnTo>
                    <a:pt x="2" y="7"/>
                  </a:lnTo>
                  <a:lnTo>
                    <a:pt x="7" y="9"/>
                  </a:lnTo>
                  <a:lnTo>
                    <a:pt x="8" y="9"/>
                  </a:lnTo>
                  <a:lnTo>
                    <a:pt x="7" y="10"/>
                  </a:lnTo>
                  <a:lnTo>
                    <a:pt x="6" y="10"/>
                  </a:lnTo>
                  <a:lnTo>
                    <a:pt x="8" y="11"/>
                  </a:lnTo>
                  <a:lnTo>
                    <a:pt x="8" y="12"/>
                  </a:lnTo>
                  <a:lnTo>
                    <a:pt x="6" y="12"/>
                  </a:lnTo>
                  <a:lnTo>
                    <a:pt x="0" y="12"/>
                  </a:lnTo>
                  <a:lnTo>
                    <a:pt x="0" y="13"/>
                  </a:lnTo>
                  <a:lnTo>
                    <a:pt x="3" y="13"/>
                  </a:lnTo>
                  <a:lnTo>
                    <a:pt x="5" y="13"/>
                  </a:lnTo>
                  <a:lnTo>
                    <a:pt x="6" y="14"/>
                  </a:lnTo>
                  <a:lnTo>
                    <a:pt x="8" y="16"/>
                  </a:lnTo>
                  <a:lnTo>
                    <a:pt x="9" y="16"/>
                  </a:lnTo>
                  <a:lnTo>
                    <a:pt x="11" y="17"/>
                  </a:lnTo>
                  <a:lnTo>
                    <a:pt x="14" y="18"/>
                  </a:lnTo>
                  <a:lnTo>
                    <a:pt x="16" y="18"/>
                  </a:lnTo>
                  <a:lnTo>
                    <a:pt x="19" y="17"/>
                  </a:lnTo>
                  <a:lnTo>
                    <a:pt x="20" y="17"/>
                  </a:lnTo>
                  <a:lnTo>
                    <a:pt x="16" y="19"/>
                  </a:lnTo>
                  <a:lnTo>
                    <a:pt x="13" y="20"/>
                  </a:lnTo>
                  <a:lnTo>
                    <a:pt x="14" y="21"/>
                  </a:lnTo>
                  <a:lnTo>
                    <a:pt x="16" y="23"/>
                  </a:lnTo>
                  <a:lnTo>
                    <a:pt x="20" y="24"/>
                  </a:lnTo>
                  <a:lnTo>
                    <a:pt x="28" y="25"/>
                  </a:lnTo>
                  <a:lnTo>
                    <a:pt x="31" y="25"/>
                  </a:lnTo>
                  <a:lnTo>
                    <a:pt x="29" y="26"/>
                  </a:lnTo>
                  <a:lnTo>
                    <a:pt x="28" y="26"/>
                  </a:lnTo>
                  <a:lnTo>
                    <a:pt x="25" y="27"/>
                  </a:lnTo>
                  <a:lnTo>
                    <a:pt x="25" y="28"/>
                  </a:lnTo>
                  <a:lnTo>
                    <a:pt x="28" y="28"/>
                  </a:lnTo>
                  <a:lnTo>
                    <a:pt x="30" y="27"/>
                  </a:lnTo>
                  <a:lnTo>
                    <a:pt x="33" y="26"/>
                  </a:lnTo>
                  <a:lnTo>
                    <a:pt x="34" y="26"/>
                  </a:lnTo>
                  <a:lnTo>
                    <a:pt x="36" y="27"/>
                  </a:lnTo>
                  <a:lnTo>
                    <a:pt x="46" y="27"/>
                  </a:lnTo>
                  <a:lnTo>
                    <a:pt x="48" y="28"/>
                  </a:lnTo>
                  <a:lnTo>
                    <a:pt x="49" y="27"/>
                  </a:lnTo>
                  <a:lnTo>
                    <a:pt x="50" y="26"/>
                  </a:lnTo>
                  <a:lnTo>
                    <a:pt x="53" y="26"/>
                  </a:lnTo>
                  <a:lnTo>
                    <a:pt x="55" y="25"/>
                  </a:lnTo>
                  <a:lnTo>
                    <a:pt x="58" y="24"/>
                  </a:lnTo>
                  <a:lnTo>
                    <a:pt x="59" y="24"/>
                  </a:lnTo>
                  <a:lnTo>
                    <a:pt x="60" y="24"/>
                  </a:lnTo>
                  <a:lnTo>
                    <a:pt x="61" y="26"/>
                  </a:lnTo>
                  <a:lnTo>
                    <a:pt x="61" y="27"/>
                  </a:lnTo>
                  <a:lnTo>
                    <a:pt x="64" y="28"/>
                  </a:lnTo>
                  <a:lnTo>
                    <a:pt x="67" y="31"/>
                  </a:lnTo>
                  <a:lnTo>
                    <a:pt x="68" y="33"/>
                  </a:lnTo>
                  <a:lnTo>
                    <a:pt x="69" y="36"/>
                  </a:lnTo>
                  <a:lnTo>
                    <a:pt x="71" y="38"/>
                  </a:lnTo>
                  <a:lnTo>
                    <a:pt x="74" y="39"/>
                  </a:lnTo>
                  <a:lnTo>
                    <a:pt x="76" y="40"/>
                  </a:lnTo>
                  <a:lnTo>
                    <a:pt x="76" y="41"/>
                  </a:lnTo>
                  <a:lnTo>
                    <a:pt x="76" y="44"/>
                  </a:lnTo>
                  <a:lnTo>
                    <a:pt x="76" y="46"/>
                  </a:lnTo>
                  <a:lnTo>
                    <a:pt x="77" y="47"/>
                  </a:lnTo>
                  <a:lnTo>
                    <a:pt x="77" y="48"/>
                  </a:lnTo>
                  <a:lnTo>
                    <a:pt x="77" y="49"/>
                  </a:lnTo>
                  <a:lnTo>
                    <a:pt x="77" y="50"/>
                  </a:lnTo>
                  <a:lnTo>
                    <a:pt x="76" y="50"/>
                  </a:lnTo>
                  <a:lnTo>
                    <a:pt x="73" y="53"/>
                  </a:lnTo>
                  <a:lnTo>
                    <a:pt x="71" y="55"/>
                  </a:lnTo>
                  <a:lnTo>
                    <a:pt x="72" y="56"/>
                  </a:lnTo>
                  <a:lnTo>
                    <a:pt x="73" y="56"/>
                  </a:lnTo>
                  <a:lnTo>
                    <a:pt x="72" y="58"/>
                  </a:lnTo>
                  <a:lnTo>
                    <a:pt x="71" y="59"/>
                  </a:lnTo>
                  <a:lnTo>
                    <a:pt x="70" y="61"/>
                  </a:lnTo>
                  <a:lnTo>
                    <a:pt x="71" y="62"/>
                  </a:lnTo>
                  <a:lnTo>
                    <a:pt x="72" y="63"/>
                  </a:lnTo>
                  <a:lnTo>
                    <a:pt x="74" y="65"/>
                  </a:lnTo>
                  <a:lnTo>
                    <a:pt x="74" y="66"/>
                  </a:lnTo>
                  <a:lnTo>
                    <a:pt x="74" y="67"/>
                  </a:lnTo>
                  <a:lnTo>
                    <a:pt x="75" y="68"/>
                  </a:lnTo>
                  <a:lnTo>
                    <a:pt x="77" y="72"/>
                  </a:lnTo>
                  <a:lnTo>
                    <a:pt x="77" y="74"/>
                  </a:lnTo>
                  <a:lnTo>
                    <a:pt x="77" y="75"/>
                  </a:lnTo>
                  <a:lnTo>
                    <a:pt x="78" y="76"/>
                  </a:lnTo>
                  <a:lnTo>
                    <a:pt x="79" y="78"/>
                  </a:lnTo>
                  <a:lnTo>
                    <a:pt x="82" y="78"/>
                  </a:lnTo>
                  <a:lnTo>
                    <a:pt x="83" y="78"/>
                  </a:lnTo>
                  <a:lnTo>
                    <a:pt x="85" y="80"/>
                  </a:lnTo>
                  <a:lnTo>
                    <a:pt x="87" y="80"/>
                  </a:lnTo>
                  <a:lnTo>
                    <a:pt x="88" y="79"/>
                  </a:lnTo>
                  <a:lnTo>
                    <a:pt x="88" y="78"/>
                  </a:lnTo>
                  <a:lnTo>
                    <a:pt x="89" y="79"/>
                  </a:lnTo>
                  <a:lnTo>
                    <a:pt x="89" y="80"/>
                  </a:lnTo>
                  <a:lnTo>
                    <a:pt x="90" y="80"/>
                  </a:lnTo>
                  <a:lnTo>
                    <a:pt x="91" y="80"/>
                  </a:lnTo>
                  <a:lnTo>
                    <a:pt x="91" y="79"/>
                  </a:lnTo>
                  <a:lnTo>
                    <a:pt x="90" y="78"/>
                  </a:lnTo>
                  <a:lnTo>
                    <a:pt x="91" y="77"/>
                  </a:lnTo>
                  <a:lnTo>
                    <a:pt x="97" y="73"/>
                  </a:lnTo>
                  <a:lnTo>
                    <a:pt x="98" y="73"/>
                  </a:lnTo>
                  <a:lnTo>
                    <a:pt x="98" y="74"/>
                  </a:lnTo>
                  <a:lnTo>
                    <a:pt x="95" y="78"/>
                  </a:lnTo>
                  <a:lnTo>
                    <a:pt x="95" y="79"/>
                  </a:lnTo>
                  <a:lnTo>
                    <a:pt x="97" y="78"/>
                  </a:lnTo>
                  <a:lnTo>
                    <a:pt x="98" y="77"/>
                  </a:lnTo>
                  <a:lnTo>
                    <a:pt x="99" y="79"/>
                  </a:lnTo>
                  <a:lnTo>
                    <a:pt x="99" y="80"/>
                  </a:lnTo>
                  <a:lnTo>
                    <a:pt x="101" y="81"/>
                  </a:lnTo>
                  <a:lnTo>
                    <a:pt x="104" y="81"/>
                  </a:lnTo>
                  <a:lnTo>
                    <a:pt x="108" y="82"/>
                  </a:lnTo>
                  <a:lnTo>
                    <a:pt x="109" y="82"/>
                  </a:lnTo>
                  <a:lnTo>
                    <a:pt x="110" y="82"/>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7" name="Freeform 5050"/>
            <p:cNvSpPr>
              <a:spLocks/>
            </p:cNvSpPr>
            <p:nvPr/>
          </p:nvSpPr>
          <p:spPr bwMode="auto">
            <a:xfrm>
              <a:off x="2011" y="1580"/>
              <a:ext cx="8" cy="14"/>
            </a:xfrm>
            <a:custGeom>
              <a:avLst/>
              <a:gdLst>
                <a:gd name="T0" fmla="*/ 1 w 10"/>
                <a:gd name="T1" fmla="*/ 4 h 16"/>
                <a:gd name="T2" fmla="*/ 1 w 10"/>
                <a:gd name="T3" fmla="*/ 4 h 16"/>
                <a:gd name="T4" fmla="*/ 2 w 10"/>
                <a:gd name="T5" fmla="*/ 4 h 16"/>
                <a:gd name="T6" fmla="*/ 2 w 10"/>
                <a:gd name="T7" fmla="*/ 4 h 16"/>
                <a:gd name="T8" fmla="*/ 2 w 10"/>
                <a:gd name="T9" fmla="*/ 4 h 16"/>
                <a:gd name="T10" fmla="*/ 2 w 10"/>
                <a:gd name="T11" fmla="*/ 4 h 16"/>
                <a:gd name="T12" fmla="*/ 2 w 10"/>
                <a:gd name="T13" fmla="*/ 4 h 16"/>
                <a:gd name="T14" fmla="*/ 2 w 10"/>
                <a:gd name="T15" fmla="*/ 4 h 16"/>
                <a:gd name="T16" fmla="*/ 2 w 10"/>
                <a:gd name="T17" fmla="*/ 4 h 16"/>
                <a:gd name="T18" fmla="*/ 2 w 10"/>
                <a:gd name="T19" fmla="*/ 4 h 16"/>
                <a:gd name="T20" fmla="*/ 2 w 10"/>
                <a:gd name="T21" fmla="*/ 4 h 16"/>
                <a:gd name="T22" fmla="*/ 2 w 10"/>
                <a:gd name="T23" fmla="*/ 1 h 16"/>
                <a:gd name="T24" fmla="*/ 2 w 10"/>
                <a:gd name="T25" fmla="*/ 0 h 16"/>
                <a:gd name="T26" fmla="*/ 2 w 10"/>
                <a:gd name="T27" fmla="*/ 0 h 16"/>
                <a:gd name="T28" fmla="*/ 2 w 10"/>
                <a:gd name="T29" fmla="*/ 1 h 16"/>
                <a:gd name="T30" fmla="*/ 2 w 10"/>
                <a:gd name="T31" fmla="*/ 2 h 16"/>
                <a:gd name="T32" fmla="*/ 1 w 10"/>
                <a:gd name="T33" fmla="*/ 4 h 16"/>
                <a:gd name="T34" fmla="*/ 1 w 10"/>
                <a:gd name="T35" fmla="*/ 4 h 16"/>
                <a:gd name="T36" fmla="*/ 0 w 10"/>
                <a:gd name="T37" fmla="*/ 4 h 16"/>
                <a:gd name="T38" fmla="*/ 1 w 10"/>
                <a:gd name="T39" fmla="*/ 4 h 16"/>
                <a:gd name="T40" fmla="*/ 1 w 10"/>
                <a:gd name="T41" fmla="*/ 4 h 16"/>
                <a:gd name="T42" fmla="*/ 2 w 10"/>
                <a:gd name="T43" fmla="*/ 4 h 16"/>
                <a:gd name="T44" fmla="*/ 2 w 10"/>
                <a:gd name="T45" fmla="*/ 4 h 16"/>
                <a:gd name="T46" fmla="*/ 2 w 10"/>
                <a:gd name="T47" fmla="*/ 4 h 16"/>
                <a:gd name="T48" fmla="*/ 2 w 10"/>
                <a:gd name="T49" fmla="*/ 4 h 16"/>
                <a:gd name="T50" fmla="*/ 1 w 10"/>
                <a:gd name="T51" fmla="*/ 4 h 16"/>
                <a:gd name="T52" fmla="*/ 1 w 10"/>
                <a:gd name="T53" fmla="*/ 4 h 16"/>
                <a:gd name="T54" fmla="*/ 1 w 10"/>
                <a:gd name="T55" fmla="*/ 4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
                <a:gd name="T85" fmla="*/ 0 h 16"/>
                <a:gd name="T86" fmla="*/ 10 w 10"/>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 h="16">
                  <a:moveTo>
                    <a:pt x="1" y="12"/>
                  </a:moveTo>
                  <a:lnTo>
                    <a:pt x="1" y="12"/>
                  </a:lnTo>
                  <a:lnTo>
                    <a:pt x="2" y="14"/>
                  </a:lnTo>
                  <a:lnTo>
                    <a:pt x="4" y="15"/>
                  </a:lnTo>
                  <a:lnTo>
                    <a:pt x="6" y="16"/>
                  </a:lnTo>
                  <a:lnTo>
                    <a:pt x="8" y="15"/>
                  </a:lnTo>
                  <a:lnTo>
                    <a:pt x="9" y="14"/>
                  </a:lnTo>
                  <a:lnTo>
                    <a:pt x="10" y="9"/>
                  </a:lnTo>
                  <a:lnTo>
                    <a:pt x="9" y="4"/>
                  </a:lnTo>
                  <a:lnTo>
                    <a:pt x="8" y="1"/>
                  </a:lnTo>
                  <a:lnTo>
                    <a:pt x="7" y="0"/>
                  </a:lnTo>
                  <a:lnTo>
                    <a:pt x="4" y="1"/>
                  </a:lnTo>
                  <a:lnTo>
                    <a:pt x="2" y="2"/>
                  </a:lnTo>
                  <a:lnTo>
                    <a:pt x="1" y="4"/>
                  </a:lnTo>
                  <a:lnTo>
                    <a:pt x="0" y="5"/>
                  </a:lnTo>
                  <a:lnTo>
                    <a:pt x="1" y="6"/>
                  </a:lnTo>
                  <a:lnTo>
                    <a:pt x="2" y="8"/>
                  </a:lnTo>
                  <a:lnTo>
                    <a:pt x="2" y="9"/>
                  </a:lnTo>
                  <a:lnTo>
                    <a:pt x="1" y="10"/>
                  </a:lnTo>
                  <a:lnTo>
                    <a:pt x="1"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8" name="Freeform 5051"/>
            <p:cNvSpPr>
              <a:spLocks/>
            </p:cNvSpPr>
            <p:nvPr/>
          </p:nvSpPr>
          <p:spPr bwMode="auto">
            <a:xfrm>
              <a:off x="2090" y="1448"/>
              <a:ext cx="61" cy="25"/>
            </a:xfrm>
            <a:custGeom>
              <a:avLst/>
              <a:gdLst>
                <a:gd name="T0" fmla="*/ 5 w 77"/>
                <a:gd name="T1" fmla="*/ 2 h 31"/>
                <a:gd name="T2" fmla="*/ 5 w 77"/>
                <a:gd name="T3" fmla="*/ 2 h 31"/>
                <a:gd name="T4" fmla="*/ 5 w 77"/>
                <a:gd name="T5" fmla="*/ 2 h 31"/>
                <a:gd name="T6" fmla="*/ 5 w 77"/>
                <a:gd name="T7" fmla="*/ 2 h 31"/>
                <a:gd name="T8" fmla="*/ 5 w 77"/>
                <a:gd name="T9" fmla="*/ 2 h 31"/>
                <a:gd name="T10" fmla="*/ 5 w 77"/>
                <a:gd name="T11" fmla="*/ 2 h 31"/>
                <a:gd name="T12" fmla="*/ 4 w 77"/>
                <a:gd name="T13" fmla="*/ 2 h 31"/>
                <a:gd name="T14" fmla="*/ 4 w 77"/>
                <a:gd name="T15" fmla="*/ 2 h 31"/>
                <a:gd name="T16" fmla="*/ 3 w 77"/>
                <a:gd name="T17" fmla="*/ 2 h 31"/>
                <a:gd name="T18" fmla="*/ 2 w 77"/>
                <a:gd name="T19" fmla="*/ 2 h 31"/>
                <a:gd name="T20" fmla="*/ 2 w 77"/>
                <a:gd name="T21" fmla="*/ 2 h 31"/>
                <a:gd name="T22" fmla="*/ 2 w 77"/>
                <a:gd name="T23" fmla="*/ 2 h 31"/>
                <a:gd name="T24" fmla="*/ 2 w 77"/>
                <a:gd name="T25" fmla="*/ 2 h 31"/>
                <a:gd name="T26" fmla="*/ 2 w 77"/>
                <a:gd name="T27" fmla="*/ 2 h 31"/>
                <a:gd name="T28" fmla="*/ 2 w 77"/>
                <a:gd name="T29" fmla="*/ 2 h 31"/>
                <a:gd name="T30" fmla="*/ 2 w 77"/>
                <a:gd name="T31" fmla="*/ 1 h 31"/>
                <a:gd name="T32" fmla="*/ 2 w 77"/>
                <a:gd name="T33" fmla="*/ 0 h 31"/>
                <a:gd name="T34" fmla="*/ 2 w 77"/>
                <a:gd name="T35" fmla="*/ 1 h 31"/>
                <a:gd name="T36" fmla="*/ 1 w 77"/>
                <a:gd name="T37" fmla="*/ 2 h 31"/>
                <a:gd name="T38" fmla="*/ 1 w 77"/>
                <a:gd name="T39" fmla="*/ 2 h 31"/>
                <a:gd name="T40" fmla="*/ 1 w 77"/>
                <a:gd name="T41" fmla="*/ 2 h 31"/>
                <a:gd name="T42" fmla="*/ 1 w 77"/>
                <a:gd name="T43" fmla="*/ 2 h 31"/>
                <a:gd name="T44" fmla="*/ 2 w 77"/>
                <a:gd name="T45" fmla="*/ 2 h 31"/>
                <a:gd name="T46" fmla="*/ 1 w 77"/>
                <a:gd name="T47" fmla="*/ 2 h 31"/>
                <a:gd name="T48" fmla="*/ 0 w 77"/>
                <a:gd name="T49" fmla="*/ 2 h 31"/>
                <a:gd name="T50" fmla="*/ 0 w 77"/>
                <a:gd name="T51" fmla="*/ 2 h 31"/>
                <a:gd name="T52" fmla="*/ 2 w 77"/>
                <a:gd name="T53" fmla="*/ 2 h 31"/>
                <a:gd name="T54" fmla="*/ 2 w 77"/>
                <a:gd name="T55" fmla="*/ 2 h 31"/>
                <a:gd name="T56" fmla="*/ 2 w 77"/>
                <a:gd name="T57" fmla="*/ 2 h 31"/>
                <a:gd name="T58" fmla="*/ 2 w 77"/>
                <a:gd name="T59" fmla="*/ 2 h 31"/>
                <a:gd name="T60" fmla="*/ 2 w 77"/>
                <a:gd name="T61" fmla="*/ 2 h 31"/>
                <a:gd name="T62" fmla="*/ 2 w 77"/>
                <a:gd name="T63" fmla="*/ 2 h 31"/>
                <a:gd name="T64" fmla="*/ 2 w 77"/>
                <a:gd name="T65" fmla="*/ 2 h 31"/>
                <a:gd name="T66" fmla="*/ 2 w 77"/>
                <a:gd name="T67" fmla="*/ 2 h 31"/>
                <a:gd name="T68" fmla="*/ 3 w 77"/>
                <a:gd name="T69" fmla="*/ 2 h 31"/>
                <a:gd name="T70" fmla="*/ 5 w 77"/>
                <a:gd name="T71" fmla="*/ 2 h 31"/>
                <a:gd name="T72" fmla="*/ 6 w 77"/>
                <a:gd name="T73" fmla="*/ 2 h 31"/>
                <a:gd name="T74" fmla="*/ 6 w 77"/>
                <a:gd name="T75" fmla="*/ 2 h 31"/>
                <a:gd name="T76" fmla="*/ 6 w 77"/>
                <a:gd name="T77" fmla="*/ 2 h 31"/>
                <a:gd name="T78" fmla="*/ 6 w 77"/>
                <a:gd name="T79" fmla="*/ 2 h 31"/>
                <a:gd name="T80" fmla="*/ 6 w 77"/>
                <a:gd name="T81" fmla="*/ 2 h 31"/>
                <a:gd name="T82" fmla="*/ 6 w 77"/>
                <a:gd name="T83" fmla="*/ 2 h 31"/>
                <a:gd name="T84" fmla="*/ 5 w 77"/>
                <a:gd name="T85" fmla="*/ 2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7"/>
                <a:gd name="T130" fmla="*/ 0 h 31"/>
                <a:gd name="T131" fmla="*/ 77 w 77"/>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7" h="31">
                  <a:moveTo>
                    <a:pt x="71" y="21"/>
                  </a:moveTo>
                  <a:lnTo>
                    <a:pt x="71" y="21"/>
                  </a:lnTo>
                  <a:lnTo>
                    <a:pt x="69" y="18"/>
                  </a:lnTo>
                  <a:lnTo>
                    <a:pt x="67" y="16"/>
                  </a:lnTo>
                  <a:lnTo>
                    <a:pt x="65" y="15"/>
                  </a:lnTo>
                  <a:lnTo>
                    <a:pt x="64" y="14"/>
                  </a:lnTo>
                  <a:lnTo>
                    <a:pt x="62" y="14"/>
                  </a:lnTo>
                  <a:lnTo>
                    <a:pt x="62" y="11"/>
                  </a:lnTo>
                  <a:lnTo>
                    <a:pt x="59" y="10"/>
                  </a:lnTo>
                  <a:lnTo>
                    <a:pt x="57" y="9"/>
                  </a:lnTo>
                  <a:lnTo>
                    <a:pt x="53" y="7"/>
                  </a:lnTo>
                  <a:lnTo>
                    <a:pt x="47" y="6"/>
                  </a:lnTo>
                  <a:lnTo>
                    <a:pt x="40" y="3"/>
                  </a:lnTo>
                  <a:lnTo>
                    <a:pt x="36" y="4"/>
                  </a:lnTo>
                  <a:lnTo>
                    <a:pt x="31" y="4"/>
                  </a:lnTo>
                  <a:lnTo>
                    <a:pt x="25" y="4"/>
                  </a:lnTo>
                  <a:lnTo>
                    <a:pt x="21" y="4"/>
                  </a:lnTo>
                  <a:lnTo>
                    <a:pt x="19" y="3"/>
                  </a:lnTo>
                  <a:lnTo>
                    <a:pt x="16" y="2"/>
                  </a:lnTo>
                  <a:lnTo>
                    <a:pt x="14" y="2"/>
                  </a:lnTo>
                  <a:lnTo>
                    <a:pt x="13" y="2"/>
                  </a:lnTo>
                  <a:lnTo>
                    <a:pt x="11" y="2"/>
                  </a:lnTo>
                  <a:lnTo>
                    <a:pt x="9" y="1"/>
                  </a:lnTo>
                  <a:lnTo>
                    <a:pt x="7" y="0"/>
                  </a:lnTo>
                  <a:lnTo>
                    <a:pt x="4" y="0"/>
                  </a:lnTo>
                  <a:lnTo>
                    <a:pt x="2" y="1"/>
                  </a:lnTo>
                  <a:lnTo>
                    <a:pt x="1" y="2"/>
                  </a:lnTo>
                  <a:lnTo>
                    <a:pt x="1" y="3"/>
                  </a:lnTo>
                  <a:lnTo>
                    <a:pt x="1" y="4"/>
                  </a:lnTo>
                  <a:lnTo>
                    <a:pt x="0" y="7"/>
                  </a:lnTo>
                  <a:lnTo>
                    <a:pt x="1" y="9"/>
                  </a:lnTo>
                  <a:lnTo>
                    <a:pt x="2" y="10"/>
                  </a:lnTo>
                  <a:lnTo>
                    <a:pt x="1" y="11"/>
                  </a:lnTo>
                  <a:lnTo>
                    <a:pt x="0" y="11"/>
                  </a:lnTo>
                  <a:lnTo>
                    <a:pt x="0" y="14"/>
                  </a:lnTo>
                  <a:lnTo>
                    <a:pt x="0" y="15"/>
                  </a:lnTo>
                  <a:lnTo>
                    <a:pt x="1" y="15"/>
                  </a:lnTo>
                  <a:lnTo>
                    <a:pt x="3" y="16"/>
                  </a:lnTo>
                  <a:lnTo>
                    <a:pt x="9" y="17"/>
                  </a:lnTo>
                  <a:lnTo>
                    <a:pt x="11" y="17"/>
                  </a:lnTo>
                  <a:lnTo>
                    <a:pt x="11" y="18"/>
                  </a:lnTo>
                  <a:lnTo>
                    <a:pt x="11" y="22"/>
                  </a:lnTo>
                  <a:lnTo>
                    <a:pt x="12" y="24"/>
                  </a:lnTo>
                  <a:lnTo>
                    <a:pt x="12" y="26"/>
                  </a:lnTo>
                  <a:lnTo>
                    <a:pt x="15" y="29"/>
                  </a:lnTo>
                  <a:lnTo>
                    <a:pt x="20" y="31"/>
                  </a:lnTo>
                  <a:lnTo>
                    <a:pt x="22" y="31"/>
                  </a:lnTo>
                  <a:lnTo>
                    <a:pt x="25" y="31"/>
                  </a:lnTo>
                  <a:lnTo>
                    <a:pt x="30" y="30"/>
                  </a:lnTo>
                  <a:lnTo>
                    <a:pt x="40" y="28"/>
                  </a:lnTo>
                  <a:lnTo>
                    <a:pt x="45" y="27"/>
                  </a:lnTo>
                  <a:lnTo>
                    <a:pt x="57" y="27"/>
                  </a:lnTo>
                  <a:lnTo>
                    <a:pt x="75" y="27"/>
                  </a:lnTo>
                  <a:lnTo>
                    <a:pt x="77" y="27"/>
                  </a:lnTo>
                  <a:lnTo>
                    <a:pt x="75" y="26"/>
                  </a:lnTo>
                  <a:lnTo>
                    <a:pt x="73" y="25"/>
                  </a:lnTo>
                  <a:lnTo>
                    <a:pt x="73" y="24"/>
                  </a:lnTo>
                  <a:lnTo>
                    <a:pt x="73" y="23"/>
                  </a:lnTo>
                  <a:lnTo>
                    <a:pt x="75" y="22"/>
                  </a:lnTo>
                  <a:lnTo>
                    <a:pt x="73" y="22"/>
                  </a:lnTo>
                  <a:lnTo>
                    <a:pt x="71" y="2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29" name="Freeform 5052"/>
            <p:cNvSpPr>
              <a:spLocks/>
            </p:cNvSpPr>
            <p:nvPr/>
          </p:nvSpPr>
          <p:spPr bwMode="auto">
            <a:xfrm>
              <a:off x="2034" y="1631"/>
              <a:ext cx="8" cy="10"/>
            </a:xfrm>
            <a:custGeom>
              <a:avLst/>
              <a:gdLst>
                <a:gd name="T0" fmla="*/ 2 w 9"/>
                <a:gd name="T1" fmla="*/ 3 h 12"/>
                <a:gd name="T2" fmla="*/ 2 w 9"/>
                <a:gd name="T3" fmla="*/ 3 h 12"/>
                <a:gd name="T4" fmla="*/ 4 w 9"/>
                <a:gd name="T5" fmla="*/ 3 h 12"/>
                <a:gd name="T6" fmla="*/ 4 w 9"/>
                <a:gd name="T7" fmla="*/ 3 h 12"/>
                <a:gd name="T8" fmla="*/ 4 w 9"/>
                <a:gd name="T9" fmla="*/ 3 h 12"/>
                <a:gd name="T10" fmla="*/ 4 w 9"/>
                <a:gd name="T11" fmla="*/ 3 h 12"/>
                <a:gd name="T12" fmla="*/ 4 w 9"/>
                <a:gd name="T13" fmla="*/ 3 h 12"/>
                <a:gd name="T14" fmla="*/ 4 w 9"/>
                <a:gd name="T15" fmla="*/ 3 h 12"/>
                <a:gd name="T16" fmla="*/ 4 w 9"/>
                <a:gd name="T17" fmla="*/ 3 h 12"/>
                <a:gd name="T18" fmla="*/ 4 w 9"/>
                <a:gd name="T19" fmla="*/ 3 h 12"/>
                <a:gd name="T20" fmla="*/ 4 w 9"/>
                <a:gd name="T21" fmla="*/ 3 h 12"/>
                <a:gd name="T22" fmla="*/ 4 w 9"/>
                <a:gd name="T23" fmla="*/ 2 h 12"/>
                <a:gd name="T24" fmla="*/ 4 w 9"/>
                <a:gd name="T25" fmla="*/ 2 h 12"/>
                <a:gd name="T26" fmla="*/ 4 w 9"/>
                <a:gd name="T27" fmla="*/ 0 h 12"/>
                <a:gd name="T28" fmla="*/ 2 w 9"/>
                <a:gd name="T29" fmla="*/ 0 h 12"/>
                <a:gd name="T30" fmla="*/ 2 w 9"/>
                <a:gd name="T31" fmla="*/ 0 h 12"/>
                <a:gd name="T32" fmla="*/ 0 w 9"/>
                <a:gd name="T33" fmla="*/ 0 h 12"/>
                <a:gd name="T34" fmla="*/ 0 w 9"/>
                <a:gd name="T35" fmla="*/ 1 h 12"/>
                <a:gd name="T36" fmla="*/ 0 w 9"/>
                <a:gd name="T37" fmla="*/ 1 h 12"/>
                <a:gd name="T38" fmla="*/ 0 w 9"/>
                <a:gd name="T39" fmla="*/ 3 h 12"/>
                <a:gd name="T40" fmla="*/ 1 w 9"/>
                <a:gd name="T41" fmla="*/ 3 h 12"/>
                <a:gd name="T42" fmla="*/ 2 w 9"/>
                <a:gd name="T43" fmla="*/ 3 h 12"/>
                <a:gd name="T44" fmla="*/ 2 w 9"/>
                <a:gd name="T45" fmla="*/ 3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12"/>
                <a:gd name="T71" fmla="*/ 9 w 9"/>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12">
                  <a:moveTo>
                    <a:pt x="2" y="8"/>
                  </a:moveTo>
                  <a:lnTo>
                    <a:pt x="2" y="8"/>
                  </a:lnTo>
                  <a:lnTo>
                    <a:pt x="5" y="9"/>
                  </a:lnTo>
                  <a:lnTo>
                    <a:pt x="6" y="11"/>
                  </a:lnTo>
                  <a:lnTo>
                    <a:pt x="6" y="12"/>
                  </a:lnTo>
                  <a:lnTo>
                    <a:pt x="7" y="12"/>
                  </a:lnTo>
                  <a:lnTo>
                    <a:pt x="9" y="11"/>
                  </a:lnTo>
                  <a:lnTo>
                    <a:pt x="9" y="9"/>
                  </a:lnTo>
                  <a:lnTo>
                    <a:pt x="9" y="7"/>
                  </a:lnTo>
                  <a:lnTo>
                    <a:pt x="6" y="2"/>
                  </a:lnTo>
                  <a:lnTo>
                    <a:pt x="5" y="0"/>
                  </a:lnTo>
                  <a:lnTo>
                    <a:pt x="2" y="0"/>
                  </a:lnTo>
                  <a:lnTo>
                    <a:pt x="0" y="0"/>
                  </a:lnTo>
                  <a:lnTo>
                    <a:pt x="0" y="1"/>
                  </a:lnTo>
                  <a:lnTo>
                    <a:pt x="0" y="3"/>
                  </a:lnTo>
                  <a:lnTo>
                    <a:pt x="1" y="4"/>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0" name="Freeform 5053"/>
            <p:cNvSpPr>
              <a:spLocks/>
            </p:cNvSpPr>
            <p:nvPr/>
          </p:nvSpPr>
          <p:spPr bwMode="auto">
            <a:xfrm>
              <a:off x="2044" y="1629"/>
              <a:ext cx="15" cy="11"/>
            </a:xfrm>
            <a:custGeom>
              <a:avLst/>
              <a:gdLst>
                <a:gd name="T0" fmla="*/ 2 w 19"/>
                <a:gd name="T1" fmla="*/ 2 h 14"/>
                <a:gd name="T2" fmla="*/ 2 w 19"/>
                <a:gd name="T3" fmla="*/ 2 h 14"/>
                <a:gd name="T4" fmla="*/ 2 w 19"/>
                <a:gd name="T5" fmla="*/ 2 h 14"/>
                <a:gd name="T6" fmla="*/ 2 w 19"/>
                <a:gd name="T7" fmla="*/ 2 h 14"/>
                <a:gd name="T8" fmla="*/ 2 w 19"/>
                <a:gd name="T9" fmla="*/ 2 h 14"/>
                <a:gd name="T10" fmla="*/ 2 w 19"/>
                <a:gd name="T11" fmla="*/ 1 h 14"/>
                <a:gd name="T12" fmla="*/ 2 w 19"/>
                <a:gd name="T13" fmla="*/ 1 h 14"/>
                <a:gd name="T14" fmla="*/ 2 w 19"/>
                <a:gd name="T15" fmla="*/ 1 h 14"/>
                <a:gd name="T16" fmla="*/ 2 w 19"/>
                <a:gd name="T17" fmla="*/ 1 h 14"/>
                <a:gd name="T18" fmla="*/ 1 w 19"/>
                <a:gd name="T19" fmla="*/ 0 h 14"/>
                <a:gd name="T20" fmla="*/ 1 w 19"/>
                <a:gd name="T21" fmla="*/ 0 h 14"/>
                <a:gd name="T22" fmla="*/ 0 w 19"/>
                <a:gd name="T23" fmla="*/ 0 h 14"/>
                <a:gd name="T24" fmla="*/ 0 w 19"/>
                <a:gd name="T25" fmla="*/ 0 h 14"/>
                <a:gd name="T26" fmla="*/ 0 w 19"/>
                <a:gd name="T27" fmla="*/ 1 h 14"/>
                <a:gd name="T28" fmla="*/ 0 w 19"/>
                <a:gd name="T29" fmla="*/ 1 h 14"/>
                <a:gd name="T30" fmla="*/ 2 w 19"/>
                <a:gd name="T31" fmla="*/ 2 h 14"/>
                <a:gd name="T32" fmla="*/ 2 w 19"/>
                <a:gd name="T33" fmla="*/ 2 h 14"/>
                <a:gd name="T34" fmla="*/ 2 w 19"/>
                <a:gd name="T35" fmla="*/ 2 h 14"/>
                <a:gd name="T36" fmla="*/ 2 w 19"/>
                <a:gd name="T37" fmla="*/ 2 h 14"/>
                <a:gd name="T38" fmla="*/ 2 w 19"/>
                <a:gd name="T39" fmla="*/ 2 h 14"/>
                <a:gd name="T40" fmla="*/ 2 w 19"/>
                <a:gd name="T41" fmla="*/ 2 h 14"/>
                <a:gd name="T42" fmla="*/ 2 w 19"/>
                <a:gd name="T43" fmla="*/ 2 h 14"/>
                <a:gd name="T44" fmla="*/ 2 w 19"/>
                <a:gd name="T45" fmla="*/ 2 h 14"/>
                <a:gd name="T46" fmla="*/ 2 w 19"/>
                <a:gd name="T47" fmla="*/ 2 h 14"/>
                <a:gd name="T48" fmla="*/ 2 w 19"/>
                <a:gd name="T49" fmla="*/ 2 h 14"/>
                <a:gd name="T50" fmla="*/ 2 w 19"/>
                <a:gd name="T51" fmla="*/ 2 h 14"/>
                <a:gd name="T52" fmla="*/ 2 w 19"/>
                <a:gd name="T53" fmla="*/ 2 h 14"/>
                <a:gd name="T54" fmla="*/ 2 w 19"/>
                <a:gd name="T55" fmla="*/ 2 h 14"/>
                <a:gd name="T56" fmla="*/ 2 w 19"/>
                <a:gd name="T57" fmla="*/ 2 h 14"/>
                <a:gd name="T58" fmla="*/ 2 w 19"/>
                <a:gd name="T59" fmla="*/ 2 h 14"/>
                <a:gd name="T60" fmla="*/ 2 w 19"/>
                <a:gd name="T61" fmla="*/ 2 h 14"/>
                <a:gd name="T62" fmla="*/ 2 w 19"/>
                <a:gd name="T63" fmla="*/ 2 h 14"/>
                <a:gd name="T64" fmla="*/ 2 w 19"/>
                <a:gd name="T65" fmla="*/ 2 h 14"/>
                <a:gd name="T66" fmla="*/ 2 w 19"/>
                <a:gd name="T67" fmla="*/ 2 h 14"/>
                <a:gd name="T68" fmla="*/ 2 w 19"/>
                <a:gd name="T69" fmla="*/ 2 h 14"/>
                <a:gd name="T70" fmla="*/ 2 w 19"/>
                <a:gd name="T71" fmla="*/ 2 h 14"/>
                <a:gd name="T72" fmla="*/ 2 w 19"/>
                <a:gd name="T73" fmla="*/ 2 h 14"/>
                <a:gd name="T74" fmla="*/ 2 w 19"/>
                <a:gd name="T75" fmla="*/ 2 h 14"/>
                <a:gd name="T76" fmla="*/ 2 w 19"/>
                <a:gd name="T77" fmla="*/ 2 h 14"/>
                <a:gd name="T78" fmla="*/ 2 w 19"/>
                <a:gd name="T79" fmla="*/ 2 h 14"/>
                <a:gd name="T80" fmla="*/ 2 w 19"/>
                <a:gd name="T81" fmla="*/ 2 h 14"/>
                <a:gd name="T82" fmla="*/ 2 w 19"/>
                <a:gd name="T83" fmla="*/ 2 h 14"/>
                <a:gd name="T84" fmla="*/ 2 w 19"/>
                <a:gd name="T85" fmla="*/ 2 h 14"/>
                <a:gd name="T86" fmla="*/ 2 w 19"/>
                <a:gd name="T87" fmla="*/ 2 h 14"/>
                <a:gd name="T88" fmla="*/ 2 w 19"/>
                <a:gd name="T89" fmla="*/ 2 h 14"/>
                <a:gd name="T90" fmla="*/ 2 w 19"/>
                <a:gd name="T91" fmla="*/ 2 h 14"/>
                <a:gd name="T92" fmla="*/ 2 w 19"/>
                <a:gd name="T93" fmla="*/ 2 h 14"/>
                <a:gd name="T94" fmla="*/ 2 w 19"/>
                <a:gd name="T95" fmla="*/ 2 h 14"/>
                <a:gd name="T96" fmla="*/ 2 w 19"/>
                <a:gd name="T97" fmla="*/ 2 h 14"/>
                <a:gd name="T98" fmla="*/ 2 w 19"/>
                <a:gd name="T99" fmla="*/ 2 h 14"/>
                <a:gd name="T100" fmla="*/ 2 w 19"/>
                <a:gd name="T101" fmla="*/ 2 h 14"/>
                <a:gd name="T102" fmla="*/ 2 w 19"/>
                <a:gd name="T103" fmla="*/ 2 h 14"/>
                <a:gd name="T104" fmla="*/ 2 w 19"/>
                <a:gd name="T105" fmla="*/ 2 h 14"/>
                <a:gd name="T106" fmla="*/ 2 w 19"/>
                <a:gd name="T107" fmla="*/ 2 h 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
                <a:gd name="T163" fmla="*/ 0 h 14"/>
                <a:gd name="T164" fmla="*/ 19 w 19"/>
                <a:gd name="T165" fmla="*/ 14 h 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 h="14">
                  <a:moveTo>
                    <a:pt x="11" y="4"/>
                  </a:moveTo>
                  <a:lnTo>
                    <a:pt x="11" y="4"/>
                  </a:lnTo>
                  <a:lnTo>
                    <a:pt x="10" y="3"/>
                  </a:lnTo>
                  <a:lnTo>
                    <a:pt x="9" y="2"/>
                  </a:lnTo>
                  <a:lnTo>
                    <a:pt x="7" y="1"/>
                  </a:lnTo>
                  <a:lnTo>
                    <a:pt x="5" y="1"/>
                  </a:lnTo>
                  <a:lnTo>
                    <a:pt x="4" y="1"/>
                  </a:lnTo>
                  <a:lnTo>
                    <a:pt x="1" y="0"/>
                  </a:lnTo>
                  <a:lnTo>
                    <a:pt x="0" y="0"/>
                  </a:lnTo>
                  <a:lnTo>
                    <a:pt x="0" y="1"/>
                  </a:lnTo>
                  <a:lnTo>
                    <a:pt x="2" y="2"/>
                  </a:lnTo>
                  <a:lnTo>
                    <a:pt x="4" y="4"/>
                  </a:lnTo>
                  <a:lnTo>
                    <a:pt x="5" y="6"/>
                  </a:lnTo>
                  <a:lnTo>
                    <a:pt x="5" y="10"/>
                  </a:lnTo>
                  <a:lnTo>
                    <a:pt x="7" y="10"/>
                  </a:lnTo>
                  <a:lnTo>
                    <a:pt x="10" y="9"/>
                  </a:lnTo>
                  <a:lnTo>
                    <a:pt x="11" y="10"/>
                  </a:lnTo>
                  <a:lnTo>
                    <a:pt x="11" y="11"/>
                  </a:lnTo>
                  <a:lnTo>
                    <a:pt x="10" y="11"/>
                  </a:lnTo>
                  <a:lnTo>
                    <a:pt x="10" y="12"/>
                  </a:lnTo>
                  <a:lnTo>
                    <a:pt x="11" y="12"/>
                  </a:lnTo>
                  <a:lnTo>
                    <a:pt x="13" y="12"/>
                  </a:lnTo>
                  <a:lnTo>
                    <a:pt x="14" y="12"/>
                  </a:lnTo>
                  <a:lnTo>
                    <a:pt x="15" y="13"/>
                  </a:lnTo>
                  <a:lnTo>
                    <a:pt x="16" y="14"/>
                  </a:lnTo>
                  <a:lnTo>
                    <a:pt x="17" y="13"/>
                  </a:lnTo>
                  <a:lnTo>
                    <a:pt x="18" y="12"/>
                  </a:lnTo>
                  <a:lnTo>
                    <a:pt x="19" y="11"/>
                  </a:lnTo>
                  <a:lnTo>
                    <a:pt x="18" y="11"/>
                  </a:lnTo>
                  <a:lnTo>
                    <a:pt x="15" y="11"/>
                  </a:lnTo>
                  <a:lnTo>
                    <a:pt x="12" y="9"/>
                  </a:lnTo>
                  <a:lnTo>
                    <a:pt x="11" y="9"/>
                  </a:lnTo>
                  <a:lnTo>
                    <a:pt x="12" y="7"/>
                  </a:lnTo>
                  <a:lnTo>
                    <a:pt x="12" y="6"/>
                  </a:lnTo>
                  <a:lnTo>
                    <a:pt x="12" y="5"/>
                  </a:lnTo>
                  <a:lnTo>
                    <a:pt x="1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1" name="Freeform 5054"/>
            <p:cNvSpPr>
              <a:spLocks/>
            </p:cNvSpPr>
            <p:nvPr/>
          </p:nvSpPr>
          <p:spPr bwMode="auto">
            <a:xfrm>
              <a:off x="2008" y="1633"/>
              <a:ext cx="91" cy="58"/>
            </a:xfrm>
            <a:custGeom>
              <a:avLst/>
              <a:gdLst>
                <a:gd name="T0" fmla="*/ 9 w 114"/>
                <a:gd name="T1" fmla="*/ 6 h 71"/>
                <a:gd name="T2" fmla="*/ 9 w 114"/>
                <a:gd name="T3" fmla="*/ 5 h 71"/>
                <a:gd name="T4" fmla="*/ 9 w 114"/>
                <a:gd name="T5" fmla="*/ 6 h 71"/>
                <a:gd name="T6" fmla="*/ 8 w 114"/>
                <a:gd name="T7" fmla="*/ 5 h 71"/>
                <a:gd name="T8" fmla="*/ 7 w 114"/>
                <a:gd name="T9" fmla="*/ 6 h 71"/>
                <a:gd name="T10" fmla="*/ 7 w 114"/>
                <a:gd name="T11" fmla="*/ 5 h 71"/>
                <a:gd name="T12" fmla="*/ 8 w 114"/>
                <a:gd name="T13" fmla="*/ 5 h 71"/>
                <a:gd name="T14" fmla="*/ 7 w 114"/>
                <a:gd name="T15" fmla="*/ 5 h 71"/>
                <a:gd name="T16" fmla="*/ 7 w 114"/>
                <a:gd name="T17" fmla="*/ 4 h 71"/>
                <a:gd name="T18" fmla="*/ 6 w 114"/>
                <a:gd name="T19" fmla="*/ 2 h 71"/>
                <a:gd name="T20" fmla="*/ 4 w 114"/>
                <a:gd name="T21" fmla="*/ 2 h 71"/>
                <a:gd name="T22" fmla="*/ 4 w 114"/>
                <a:gd name="T23" fmla="*/ 2 h 71"/>
                <a:gd name="T24" fmla="*/ 3 w 114"/>
                <a:gd name="T25" fmla="*/ 2 h 71"/>
                <a:gd name="T26" fmla="*/ 3 w 114"/>
                <a:gd name="T27" fmla="*/ 2 h 71"/>
                <a:gd name="T28" fmla="*/ 3 w 114"/>
                <a:gd name="T29" fmla="*/ 2 h 71"/>
                <a:gd name="T30" fmla="*/ 3 w 114"/>
                <a:gd name="T31" fmla="*/ 2 h 71"/>
                <a:gd name="T32" fmla="*/ 3 w 114"/>
                <a:gd name="T33" fmla="*/ 2 h 71"/>
                <a:gd name="T34" fmla="*/ 2 w 114"/>
                <a:gd name="T35" fmla="*/ 2 h 71"/>
                <a:gd name="T36" fmla="*/ 2 w 114"/>
                <a:gd name="T37" fmla="*/ 0 h 71"/>
                <a:gd name="T38" fmla="*/ 2 w 114"/>
                <a:gd name="T39" fmla="*/ 1 h 71"/>
                <a:gd name="T40" fmla="*/ 2 w 114"/>
                <a:gd name="T41" fmla="*/ 2 h 71"/>
                <a:gd name="T42" fmla="*/ 2 w 114"/>
                <a:gd name="T43" fmla="*/ 2 h 71"/>
                <a:gd name="T44" fmla="*/ 2 w 114"/>
                <a:gd name="T45" fmla="*/ 2 h 71"/>
                <a:gd name="T46" fmla="*/ 2 w 114"/>
                <a:gd name="T47" fmla="*/ 2 h 71"/>
                <a:gd name="T48" fmla="*/ 2 w 114"/>
                <a:gd name="T49" fmla="*/ 2 h 71"/>
                <a:gd name="T50" fmla="*/ 2 w 114"/>
                <a:gd name="T51" fmla="*/ 3 h 71"/>
                <a:gd name="T52" fmla="*/ 2 w 114"/>
                <a:gd name="T53" fmla="*/ 4 h 71"/>
                <a:gd name="T54" fmla="*/ 2 w 114"/>
                <a:gd name="T55" fmla="*/ 5 h 71"/>
                <a:gd name="T56" fmla="*/ 2 w 114"/>
                <a:gd name="T57" fmla="*/ 5 h 71"/>
                <a:gd name="T58" fmla="*/ 1 w 114"/>
                <a:gd name="T59" fmla="*/ 6 h 71"/>
                <a:gd name="T60" fmla="*/ 2 w 114"/>
                <a:gd name="T61" fmla="*/ 6 h 71"/>
                <a:gd name="T62" fmla="*/ 2 w 114"/>
                <a:gd name="T63" fmla="*/ 6 h 71"/>
                <a:gd name="T64" fmla="*/ 2 w 114"/>
                <a:gd name="T65" fmla="*/ 6 h 71"/>
                <a:gd name="T66" fmla="*/ 2 w 114"/>
                <a:gd name="T67" fmla="*/ 7 h 71"/>
                <a:gd name="T68" fmla="*/ 2 w 114"/>
                <a:gd name="T69" fmla="*/ 7 h 71"/>
                <a:gd name="T70" fmla="*/ 4 w 114"/>
                <a:gd name="T71" fmla="*/ 7 h 71"/>
                <a:gd name="T72" fmla="*/ 4 w 114"/>
                <a:gd name="T73" fmla="*/ 7 h 71"/>
                <a:gd name="T74" fmla="*/ 5 w 114"/>
                <a:gd name="T75" fmla="*/ 6 h 71"/>
                <a:gd name="T76" fmla="*/ 5 w 114"/>
                <a:gd name="T77" fmla="*/ 6 h 71"/>
                <a:gd name="T78" fmla="*/ 5 w 114"/>
                <a:gd name="T79" fmla="*/ 6 h 71"/>
                <a:gd name="T80" fmla="*/ 6 w 114"/>
                <a:gd name="T81" fmla="*/ 5 h 71"/>
                <a:gd name="T82" fmla="*/ 6 w 114"/>
                <a:gd name="T83" fmla="*/ 6 h 71"/>
                <a:gd name="T84" fmla="*/ 6 w 114"/>
                <a:gd name="T85" fmla="*/ 6 h 71"/>
                <a:gd name="T86" fmla="*/ 6 w 114"/>
                <a:gd name="T87" fmla="*/ 6 h 71"/>
                <a:gd name="T88" fmla="*/ 7 w 114"/>
                <a:gd name="T89" fmla="*/ 6 h 71"/>
                <a:gd name="T90" fmla="*/ 9 w 114"/>
                <a:gd name="T91" fmla="*/ 7 h 71"/>
                <a:gd name="T92" fmla="*/ 9 w 114"/>
                <a:gd name="T93" fmla="*/ 7 h 71"/>
                <a:gd name="T94" fmla="*/ 10 w 114"/>
                <a:gd name="T95" fmla="*/ 6 h 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
                <a:gd name="T145" fmla="*/ 0 h 71"/>
                <a:gd name="T146" fmla="*/ 114 w 114"/>
                <a:gd name="T147" fmla="*/ 71 h 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 h="71">
                  <a:moveTo>
                    <a:pt x="113" y="55"/>
                  </a:moveTo>
                  <a:lnTo>
                    <a:pt x="113" y="55"/>
                  </a:lnTo>
                  <a:lnTo>
                    <a:pt x="108" y="54"/>
                  </a:lnTo>
                  <a:lnTo>
                    <a:pt x="105" y="52"/>
                  </a:lnTo>
                  <a:lnTo>
                    <a:pt x="103" y="50"/>
                  </a:lnTo>
                  <a:lnTo>
                    <a:pt x="102" y="48"/>
                  </a:lnTo>
                  <a:lnTo>
                    <a:pt x="101" y="48"/>
                  </a:lnTo>
                  <a:lnTo>
                    <a:pt x="100" y="49"/>
                  </a:lnTo>
                  <a:lnTo>
                    <a:pt x="99" y="49"/>
                  </a:lnTo>
                  <a:lnTo>
                    <a:pt x="96" y="48"/>
                  </a:lnTo>
                  <a:lnTo>
                    <a:pt x="94" y="48"/>
                  </a:lnTo>
                  <a:lnTo>
                    <a:pt x="92" y="49"/>
                  </a:lnTo>
                  <a:lnTo>
                    <a:pt x="91" y="49"/>
                  </a:lnTo>
                  <a:lnTo>
                    <a:pt x="86" y="50"/>
                  </a:lnTo>
                  <a:lnTo>
                    <a:pt x="85" y="49"/>
                  </a:lnTo>
                  <a:lnTo>
                    <a:pt x="86" y="48"/>
                  </a:lnTo>
                  <a:lnTo>
                    <a:pt x="89" y="48"/>
                  </a:lnTo>
                  <a:lnTo>
                    <a:pt x="90" y="47"/>
                  </a:lnTo>
                  <a:lnTo>
                    <a:pt x="90" y="46"/>
                  </a:lnTo>
                  <a:lnTo>
                    <a:pt x="89" y="43"/>
                  </a:lnTo>
                  <a:lnTo>
                    <a:pt x="88" y="42"/>
                  </a:lnTo>
                  <a:lnTo>
                    <a:pt x="88" y="41"/>
                  </a:lnTo>
                  <a:lnTo>
                    <a:pt x="87" y="39"/>
                  </a:lnTo>
                  <a:lnTo>
                    <a:pt x="86" y="37"/>
                  </a:lnTo>
                  <a:lnTo>
                    <a:pt x="82" y="33"/>
                  </a:lnTo>
                  <a:lnTo>
                    <a:pt x="70" y="26"/>
                  </a:lnTo>
                  <a:lnTo>
                    <a:pt x="64" y="23"/>
                  </a:lnTo>
                  <a:lnTo>
                    <a:pt x="58" y="20"/>
                  </a:lnTo>
                  <a:lnTo>
                    <a:pt x="53" y="19"/>
                  </a:lnTo>
                  <a:lnTo>
                    <a:pt x="49" y="17"/>
                  </a:lnTo>
                  <a:lnTo>
                    <a:pt x="47" y="14"/>
                  </a:lnTo>
                  <a:lnTo>
                    <a:pt x="43" y="11"/>
                  </a:lnTo>
                  <a:lnTo>
                    <a:pt x="42" y="12"/>
                  </a:lnTo>
                  <a:lnTo>
                    <a:pt x="41" y="13"/>
                  </a:lnTo>
                  <a:lnTo>
                    <a:pt x="39" y="18"/>
                  </a:lnTo>
                  <a:lnTo>
                    <a:pt x="38" y="19"/>
                  </a:lnTo>
                  <a:lnTo>
                    <a:pt x="36" y="14"/>
                  </a:lnTo>
                  <a:lnTo>
                    <a:pt x="35" y="13"/>
                  </a:lnTo>
                  <a:lnTo>
                    <a:pt x="33" y="12"/>
                  </a:lnTo>
                  <a:lnTo>
                    <a:pt x="32" y="11"/>
                  </a:lnTo>
                  <a:lnTo>
                    <a:pt x="31" y="10"/>
                  </a:lnTo>
                  <a:lnTo>
                    <a:pt x="32" y="10"/>
                  </a:lnTo>
                  <a:lnTo>
                    <a:pt x="34" y="9"/>
                  </a:lnTo>
                  <a:lnTo>
                    <a:pt x="34" y="8"/>
                  </a:lnTo>
                  <a:lnTo>
                    <a:pt x="33" y="5"/>
                  </a:lnTo>
                  <a:lnTo>
                    <a:pt x="32" y="2"/>
                  </a:lnTo>
                  <a:lnTo>
                    <a:pt x="30" y="4"/>
                  </a:lnTo>
                  <a:lnTo>
                    <a:pt x="28" y="4"/>
                  </a:lnTo>
                  <a:lnTo>
                    <a:pt x="27" y="2"/>
                  </a:lnTo>
                  <a:lnTo>
                    <a:pt x="28" y="1"/>
                  </a:lnTo>
                  <a:lnTo>
                    <a:pt x="28" y="0"/>
                  </a:lnTo>
                  <a:lnTo>
                    <a:pt x="27" y="0"/>
                  </a:lnTo>
                  <a:lnTo>
                    <a:pt x="26" y="0"/>
                  </a:lnTo>
                  <a:lnTo>
                    <a:pt x="24" y="1"/>
                  </a:lnTo>
                  <a:lnTo>
                    <a:pt x="21" y="4"/>
                  </a:lnTo>
                  <a:lnTo>
                    <a:pt x="20" y="6"/>
                  </a:lnTo>
                  <a:lnTo>
                    <a:pt x="18" y="11"/>
                  </a:lnTo>
                  <a:lnTo>
                    <a:pt x="18" y="14"/>
                  </a:lnTo>
                  <a:lnTo>
                    <a:pt x="18" y="15"/>
                  </a:lnTo>
                  <a:lnTo>
                    <a:pt x="17" y="17"/>
                  </a:lnTo>
                  <a:lnTo>
                    <a:pt x="17" y="18"/>
                  </a:lnTo>
                  <a:lnTo>
                    <a:pt x="18" y="20"/>
                  </a:lnTo>
                  <a:lnTo>
                    <a:pt x="18" y="22"/>
                  </a:lnTo>
                  <a:lnTo>
                    <a:pt x="17" y="24"/>
                  </a:lnTo>
                  <a:lnTo>
                    <a:pt x="17" y="25"/>
                  </a:lnTo>
                  <a:lnTo>
                    <a:pt x="17" y="26"/>
                  </a:lnTo>
                  <a:lnTo>
                    <a:pt x="17" y="28"/>
                  </a:lnTo>
                  <a:lnTo>
                    <a:pt x="17" y="29"/>
                  </a:lnTo>
                  <a:lnTo>
                    <a:pt x="16" y="31"/>
                  </a:lnTo>
                  <a:lnTo>
                    <a:pt x="14" y="34"/>
                  </a:lnTo>
                  <a:lnTo>
                    <a:pt x="14" y="38"/>
                  </a:lnTo>
                  <a:lnTo>
                    <a:pt x="14" y="41"/>
                  </a:lnTo>
                  <a:lnTo>
                    <a:pt x="15" y="43"/>
                  </a:lnTo>
                  <a:lnTo>
                    <a:pt x="17" y="46"/>
                  </a:lnTo>
                  <a:lnTo>
                    <a:pt x="17" y="47"/>
                  </a:lnTo>
                  <a:lnTo>
                    <a:pt x="16" y="48"/>
                  </a:lnTo>
                  <a:lnTo>
                    <a:pt x="8" y="51"/>
                  </a:lnTo>
                  <a:lnTo>
                    <a:pt x="4" y="53"/>
                  </a:lnTo>
                  <a:lnTo>
                    <a:pt x="1" y="57"/>
                  </a:lnTo>
                  <a:lnTo>
                    <a:pt x="0" y="60"/>
                  </a:lnTo>
                  <a:lnTo>
                    <a:pt x="1" y="61"/>
                  </a:lnTo>
                  <a:lnTo>
                    <a:pt x="3" y="60"/>
                  </a:lnTo>
                  <a:lnTo>
                    <a:pt x="5" y="59"/>
                  </a:lnTo>
                  <a:lnTo>
                    <a:pt x="16" y="56"/>
                  </a:lnTo>
                  <a:lnTo>
                    <a:pt x="22" y="56"/>
                  </a:lnTo>
                  <a:lnTo>
                    <a:pt x="24" y="56"/>
                  </a:lnTo>
                  <a:lnTo>
                    <a:pt x="25" y="56"/>
                  </a:lnTo>
                  <a:lnTo>
                    <a:pt x="26" y="59"/>
                  </a:lnTo>
                  <a:lnTo>
                    <a:pt x="27" y="60"/>
                  </a:lnTo>
                  <a:lnTo>
                    <a:pt x="27" y="62"/>
                  </a:lnTo>
                  <a:lnTo>
                    <a:pt x="26" y="65"/>
                  </a:lnTo>
                  <a:lnTo>
                    <a:pt x="27" y="67"/>
                  </a:lnTo>
                  <a:lnTo>
                    <a:pt x="29" y="70"/>
                  </a:lnTo>
                  <a:lnTo>
                    <a:pt x="31" y="71"/>
                  </a:lnTo>
                  <a:lnTo>
                    <a:pt x="34" y="71"/>
                  </a:lnTo>
                  <a:lnTo>
                    <a:pt x="41" y="68"/>
                  </a:lnTo>
                  <a:lnTo>
                    <a:pt x="43" y="66"/>
                  </a:lnTo>
                  <a:lnTo>
                    <a:pt x="45" y="65"/>
                  </a:lnTo>
                  <a:lnTo>
                    <a:pt x="46" y="62"/>
                  </a:lnTo>
                  <a:lnTo>
                    <a:pt x="48" y="60"/>
                  </a:lnTo>
                  <a:lnTo>
                    <a:pt x="52" y="60"/>
                  </a:lnTo>
                  <a:lnTo>
                    <a:pt x="53" y="59"/>
                  </a:lnTo>
                  <a:lnTo>
                    <a:pt x="56" y="56"/>
                  </a:lnTo>
                  <a:lnTo>
                    <a:pt x="58" y="55"/>
                  </a:lnTo>
                  <a:lnTo>
                    <a:pt x="58" y="53"/>
                  </a:lnTo>
                  <a:lnTo>
                    <a:pt x="58" y="51"/>
                  </a:lnTo>
                  <a:lnTo>
                    <a:pt x="59" y="49"/>
                  </a:lnTo>
                  <a:lnTo>
                    <a:pt x="66" y="47"/>
                  </a:lnTo>
                  <a:lnTo>
                    <a:pt x="68" y="46"/>
                  </a:lnTo>
                  <a:lnTo>
                    <a:pt x="69" y="46"/>
                  </a:lnTo>
                  <a:lnTo>
                    <a:pt x="68" y="47"/>
                  </a:lnTo>
                  <a:lnTo>
                    <a:pt x="66" y="50"/>
                  </a:lnTo>
                  <a:lnTo>
                    <a:pt x="70" y="50"/>
                  </a:lnTo>
                  <a:lnTo>
                    <a:pt x="73" y="50"/>
                  </a:lnTo>
                  <a:lnTo>
                    <a:pt x="76" y="51"/>
                  </a:lnTo>
                  <a:lnTo>
                    <a:pt x="78" y="53"/>
                  </a:lnTo>
                  <a:lnTo>
                    <a:pt x="78" y="54"/>
                  </a:lnTo>
                  <a:lnTo>
                    <a:pt x="77" y="54"/>
                  </a:lnTo>
                  <a:lnTo>
                    <a:pt x="76" y="56"/>
                  </a:lnTo>
                  <a:lnTo>
                    <a:pt x="75" y="57"/>
                  </a:lnTo>
                  <a:lnTo>
                    <a:pt x="78" y="57"/>
                  </a:lnTo>
                  <a:lnTo>
                    <a:pt x="85" y="59"/>
                  </a:lnTo>
                  <a:lnTo>
                    <a:pt x="90" y="61"/>
                  </a:lnTo>
                  <a:lnTo>
                    <a:pt x="97" y="63"/>
                  </a:lnTo>
                  <a:lnTo>
                    <a:pt x="100" y="64"/>
                  </a:lnTo>
                  <a:lnTo>
                    <a:pt x="101" y="63"/>
                  </a:lnTo>
                  <a:lnTo>
                    <a:pt x="102" y="62"/>
                  </a:lnTo>
                  <a:lnTo>
                    <a:pt x="104" y="61"/>
                  </a:lnTo>
                  <a:lnTo>
                    <a:pt x="111" y="57"/>
                  </a:lnTo>
                  <a:lnTo>
                    <a:pt x="113" y="56"/>
                  </a:lnTo>
                  <a:lnTo>
                    <a:pt x="114" y="56"/>
                  </a:lnTo>
                  <a:lnTo>
                    <a:pt x="113" y="55"/>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2" name="Freeform 5055"/>
            <p:cNvSpPr>
              <a:spLocks/>
            </p:cNvSpPr>
            <p:nvPr/>
          </p:nvSpPr>
          <p:spPr bwMode="auto">
            <a:xfrm>
              <a:off x="2051" y="1695"/>
              <a:ext cx="25" cy="16"/>
            </a:xfrm>
            <a:custGeom>
              <a:avLst/>
              <a:gdLst>
                <a:gd name="T0" fmla="*/ 2 w 32"/>
                <a:gd name="T1" fmla="*/ 2 h 20"/>
                <a:gd name="T2" fmla="*/ 2 w 32"/>
                <a:gd name="T3" fmla="*/ 2 h 20"/>
                <a:gd name="T4" fmla="*/ 2 w 32"/>
                <a:gd name="T5" fmla="*/ 1 h 20"/>
                <a:gd name="T6" fmla="*/ 2 w 32"/>
                <a:gd name="T7" fmla="*/ 1 h 20"/>
                <a:gd name="T8" fmla="*/ 2 w 32"/>
                <a:gd name="T9" fmla="*/ 0 h 20"/>
                <a:gd name="T10" fmla="*/ 2 w 32"/>
                <a:gd name="T11" fmla="*/ 0 h 20"/>
                <a:gd name="T12" fmla="*/ 2 w 32"/>
                <a:gd name="T13" fmla="*/ 0 h 20"/>
                <a:gd name="T14" fmla="*/ 2 w 32"/>
                <a:gd name="T15" fmla="*/ 0 h 20"/>
                <a:gd name="T16" fmla="*/ 2 w 32"/>
                <a:gd name="T17" fmla="*/ 0 h 20"/>
                <a:gd name="T18" fmla="*/ 2 w 32"/>
                <a:gd name="T19" fmla="*/ 1 h 20"/>
                <a:gd name="T20" fmla="*/ 2 w 32"/>
                <a:gd name="T21" fmla="*/ 1 h 20"/>
                <a:gd name="T22" fmla="*/ 2 w 32"/>
                <a:gd name="T23" fmla="*/ 1 h 20"/>
                <a:gd name="T24" fmla="*/ 2 w 32"/>
                <a:gd name="T25" fmla="*/ 1 h 20"/>
                <a:gd name="T26" fmla="*/ 2 w 32"/>
                <a:gd name="T27" fmla="*/ 2 h 20"/>
                <a:gd name="T28" fmla="*/ 2 w 32"/>
                <a:gd name="T29" fmla="*/ 2 h 20"/>
                <a:gd name="T30" fmla="*/ 2 w 32"/>
                <a:gd name="T31" fmla="*/ 2 h 20"/>
                <a:gd name="T32" fmla="*/ 2 w 32"/>
                <a:gd name="T33" fmla="*/ 2 h 20"/>
                <a:gd name="T34" fmla="*/ 2 w 32"/>
                <a:gd name="T35" fmla="*/ 1 h 20"/>
                <a:gd name="T36" fmla="*/ 2 w 32"/>
                <a:gd name="T37" fmla="*/ 1 h 20"/>
                <a:gd name="T38" fmla="*/ 2 w 32"/>
                <a:gd name="T39" fmla="*/ 1 h 20"/>
                <a:gd name="T40" fmla="*/ 2 w 32"/>
                <a:gd name="T41" fmla="*/ 2 h 20"/>
                <a:gd name="T42" fmla="*/ 2 w 32"/>
                <a:gd name="T43" fmla="*/ 2 h 20"/>
                <a:gd name="T44" fmla="*/ 2 w 32"/>
                <a:gd name="T45" fmla="*/ 2 h 20"/>
                <a:gd name="T46" fmla="*/ 2 w 32"/>
                <a:gd name="T47" fmla="*/ 2 h 20"/>
                <a:gd name="T48" fmla="*/ 1 w 32"/>
                <a:gd name="T49" fmla="*/ 2 h 20"/>
                <a:gd name="T50" fmla="*/ 1 w 32"/>
                <a:gd name="T51" fmla="*/ 2 h 20"/>
                <a:gd name="T52" fmla="*/ 0 w 32"/>
                <a:gd name="T53" fmla="*/ 2 h 20"/>
                <a:gd name="T54" fmla="*/ 0 w 32"/>
                <a:gd name="T55" fmla="*/ 2 h 20"/>
                <a:gd name="T56" fmla="*/ 0 w 32"/>
                <a:gd name="T57" fmla="*/ 2 h 20"/>
                <a:gd name="T58" fmla="*/ 2 w 32"/>
                <a:gd name="T59" fmla="*/ 2 h 20"/>
                <a:gd name="T60" fmla="*/ 2 w 32"/>
                <a:gd name="T61" fmla="*/ 2 h 20"/>
                <a:gd name="T62" fmla="*/ 2 w 32"/>
                <a:gd name="T63" fmla="*/ 2 h 20"/>
                <a:gd name="T64" fmla="*/ 2 w 32"/>
                <a:gd name="T65" fmla="*/ 2 h 20"/>
                <a:gd name="T66" fmla="*/ 2 w 32"/>
                <a:gd name="T67" fmla="*/ 2 h 20"/>
                <a:gd name="T68" fmla="*/ 2 w 32"/>
                <a:gd name="T69" fmla="*/ 2 h 20"/>
                <a:gd name="T70" fmla="*/ 2 w 32"/>
                <a:gd name="T71" fmla="*/ 2 h 20"/>
                <a:gd name="T72" fmla="*/ 2 w 32"/>
                <a:gd name="T73" fmla="*/ 2 h 20"/>
                <a:gd name="T74" fmla="*/ 2 w 32"/>
                <a:gd name="T75" fmla="*/ 2 h 20"/>
                <a:gd name="T76" fmla="*/ 2 w 32"/>
                <a:gd name="T77" fmla="*/ 2 h 20"/>
                <a:gd name="T78" fmla="*/ 2 w 32"/>
                <a:gd name="T79" fmla="*/ 2 h 20"/>
                <a:gd name="T80" fmla="*/ 2 w 32"/>
                <a:gd name="T81" fmla="*/ 2 h 20"/>
                <a:gd name="T82" fmla="*/ 2 w 32"/>
                <a:gd name="T83" fmla="*/ 2 h 20"/>
                <a:gd name="T84" fmla="*/ 2 w 32"/>
                <a:gd name="T85" fmla="*/ 2 h 20"/>
                <a:gd name="T86" fmla="*/ 2 w 32"/>
                <a:gd name="T87" fmla="*/ 2 h 20"/>
                <a:gd name="T88" fmla="*/ 2 w 32"/>
                <a:gd name="T89" fmla="*/ 2 h 20"/>
                <a:gd name="T90" fmla="*/ 2 w 32"/>
                <a:gd name="T91" fmla="*/ 2 h 20"/>
                <a:gd name="T92" fmla="*/ 2 w 32"/>
                <a:gd name="T93" fmla="*/ 2 h 20"/>
                <a:gd name="T94" fmla="*/ 2 w 32"/>
                <a:gd name="T95" fmla="*/ 2 h 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2"/>
                <a:gd name="T145" fmla="*/ 0 h 20"/>
                <a:gd name="T146" fmla="*/ 32 w 32"/>
                <a:gd name="T147" fmla="*/ 20 h 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2" h="20">
                  <a:moveTo>
                    <a:pt x="32" y="2"/>
                  </a:moveTo>
                  <a:lnTo>
                    <a:pt x="32" y="2"/>
                  </a:lnTo>
                  <a:lnTo>
                    <a:pt x="32" y="1"/>
                  </a:lnTo>
                  <a:lnTo>
                    <a:pt x="31" y="1"/>
                  </a:lnTo>
                  <a:lnTo>
                    <a:pt x="29" y="0"/>
                  </a:lnTo>
                  <a:lnTo>
                    <a:pt x="27" y="0"/>
                  </a:lnTo>
                  <a:lnTo>
                    <a:pt x="24" y="0"/>
                  </a:lnTo>
                  <a:lnTo>
                    <a:pt x="23" y="1"/>
                  </a:lnTo>
                  <a:lnTo>
                    <a:pt x="21" y="1"/>
                  </a:lnTo>
                  <a:lnTo>
                    <a:pt x="19" y="1"/>
                  </a:lnTo>
                  <a:lnTo>
                    <a:pt x="16" y="2"/>
                  </a:lnTo>
                  <a:lnTo>
                    <a:pt x="14" y="3"/>
                  </a:lnTo>
                  <a:lnTo>
                    <a:pt x="12" y="3"/>
                  </a:lnTo>
                  <a:lnTo>
                    <a:pt x="10" y="1"/>
                  </a:lnTo>
                  <a:lnTo>
                    <a:pt x="9" y="1"/>
                  </a:lnTo>
                  <a:lnTo>
                    <a:pt x="7" y="2"/>
                  </a:lnTo>
                  <a:lnTo>
                    <a:pt x="5" y="6"/>
                  </a:lnTo>
                  <a:lnTo>
                    <a:pt x="4" y="9"/>
                  </a:lnTo>
                  <a:lnTo>
                    <a:pt x="1" y="12"/>
                  </a:lnTo>
                  <a:lnTo>
                    <a:pt x="0" y="13"/>
                  </a:lnTo>
                  <a:lnTo>
                    <a:pt x="0" y="14"/>
                  </a:lnTo>
                  <a:lnTo>
                    <a:pt x="2" y="19"/>
                  </a:lnTo>
                  <a:lnTo>
                    <a:pt x="4" y="20"/>
                  </a:lnTo>
                  <a:lnTo>
                    <a:pt x="6" y="19"/>
                  </a:lnTo>
                  <a:lnTo>
                    <a:pt x="7" y="19"/>
                  </a:lnTo>
                  <a:lnTo>
                    <a:pt x="10" y="19"/>
                  </a:lnTo>
                  <a:lnTo>
                    <a:pt x="14" y="19"/>
                  </a:lnTo>
                  <a:lnTo>
                    <a:pt x="17" y="18"/>
                  </a:lnTo>
                  <a:lnTo>
                    <a:pt x="21" y="14"/>
                  </a:lnTo>
                  <a:lnTo>
                    <a:pt x="24" y="11"/>
                  </a:lnTo>
                  <a:lnTo>
                    <a:pt x="29" y="8"/>
                  </a:lnTo>
                  <a:lnTo>
                    <a:pt x="31" y="7"/>
                  </a:lnTo>
                  <a:lnTo>
                    <a:pt x="31" y="5"/>
                  </a:lnTo>
                  <a:lnTo>
                    <a:pt x="3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3" name="Freeform 5056"/>
            <p:cNvSpPr>
              <a:spLocks/>
            </p:cNvSpPr>
            <p:nvPr/>
          </p:nvSpPr>
          <p:spPr bwMode="auto">
            <a:xfrm>
              <a:off x="2118" y="1738"/>
              <a:ext cx="5" cy="3"/>
            </a:xfrm>
            <a:custGeom>
              <a:avLst/>
              <a:gdLst>
                <a:gd name="T0" fmla="*/ 3 w 6"/>
                <a:gd name="T1" fmla="*/ 0 h 3"/>
                <a:gd name="T2" fmla="*/ 3 w 6"/>
                <a:gd name="T3" fmla="*/ 0 h 3"/>
                <a:gd name="T4" fmla="*/ 1 w 6"/>
                <a:gd name="T5" fmla="*/ 2 h 3"/>
                <a:gd name="T6" fmla="*/ 0 w 6"/>
                <a:gd name="T7" fmla="*/ 3 h 3"/>
                <a:gd name="T8" fmla="*/ 0 w 6"/>
                <a:gd name="T9" fmla="*/ 3 h 3"/>
                <a:gd name="T10" fmla="*/ 0 w 6"/>
                <a:gd name="T11" fmla="*/ 3 h 3"/>
                <a:gd name="T12" fmla="*/ 3 w 6"/>
                <a:gd name="T13" fmla="*/ 2 h 3"/>
                <a:gd name="T14" fmla="*/ 3 w 6"/>
                <a:gd name="T15" fmla="*/ 0 h 3"/>
                <a:gd name="T16" fmla="*/ 3 w 6"/>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6" y="0"/>
                  </a:moveTo>
                  <a:lnTo>
                    <a:pt x="6" y="0"/>
                  </a:lnTo>
                  <a:lnTo>
                    <a:pt x="1" y="2"/>
                  </a:lnTo>
                  <a:lnTo>
                    <a:pt x="0" y="3"/>
                  </a:lnTo>
                  <a:lnTo>
                    <a:pt x="4" y="2"/>
                  </a:lnTo>
                  <a:lnTo>
                    <a:pt x="6"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4" name="Freeform 5057"/>
            <p:cNvSpPr>
              <a:spLocks/>
            </p:cNvSpPr>
            <p:nvPr/>
          </p:nvSpPr>
          <p:spPr bwMode="auto">
            <a:xfrm>
              <a:off x="2096" y="1707"/>
              <a:ext cx="14" cy="16"/>
            </a:xfrm>
            <a:custGeom>
              <a:avLst/>
              <a:gdLst>
                <a:gd name="T0" fmla="*/ 2 w 17"/>
                <a:gd name="T1" fmla="*/ 3 h 19"/>
                <a:gd name="T2" fmla="*/ 2 w 17"/>
                <a:gd name="T3" fmla="*/ 3 h 19"/>
                <a:gd name="T4" fmla="*/ 2 w 17"/>
                <a:gd name="T5" fmla="*/ 3 h 19"/>
                <a:gd name="T6" fmla="*/ 2 w 17"/>
                <a:gd name="T7" fmla="*/ 3 h 19"/>
                <a:gd name="T8" fmla="*/ 2 w 17"/>
                <a:gd name="T9" fmla="*/ 3 h 19"/>
                <a:gd name="T10" fmla="*/ 2 w 17"/>
                <a:gd name="T11" fmla="*/ 3 h 19"/>
                <a:gd name="T12" fmla="*/ 2 w 17"/>
                <a:gd name="T13" fmla="*/ 3 h 19"/>
                <a:gd name="T14" fmla="*/ 2 w 17"/>
                <a:gd name="T15" fmla="*/ 3 h 19"/>
                <a:gd name="T16" fmla="*/ 2 w 17"/>
                <a:gd name="T17" fmla="*/ 3 h 19"/>
                <a:gd name="T18" fmla="*/ 2 w 17"/>
                <a:gd name="T19" fmla="*/ 3 h 19"/>
                <a:gd name="T20" fmla="*/ 2 w 17"/>
                <a:gd name="T21" fmla="*/ 3 h 19"/>
                <a:gd name="T22" fmla="*/ 2 w 17"/>
                <a:gd name="T23" fmla="*/ 3 h 19"/>
                <a:gd name="T24" fmla="*/ 2 w 17"/>
                <a:gd name="T25" fmla="*/ 3 h 19"/>
                <a:gd name="T26" fmla="*/ 2 w 17"/>
                <a:gd name="T27" fmla="*/ 3 h 19"/>
                <a:gd name="T28" fmla="*/ 2 w 17"/>
                <a:gd name="T29" fmla="*/ 1 h 19"/>
                <a:gd name="T30" fmla="*/ 2 w 17"/>
                <a:gd name="T31" fmla="*/ 0 h 19"/>
                <a:gd name="T32" fmla="*/ 2 w 17"/>
                <a:gd name="T33" fmla="*/ 0 h 19"/>
                <a:gd name="T34" fmla="*/ 2 w 17"/>
                <a:gd name="T35" fmla="*/ 0 h 19"/>
                <a:gd name="T36" fmla="*/ 2 w 17"/>
                <a:gd name="T37" fmla="*/ 0 h 19"/>
                <a:gd name="T38" fmla="*/ 2 w 17"/>
                <a:gd name="T39" fmla="*/ 0 h 19"/>
                <a:gd name="T40" fmla="*/ 2 w 17"/>
                <a:gd name="T41" fmla="*/ 0 h 19"/>
                <a:gd name="T42" fmla="*/ 2 w 17"/>
                <a:gd name="T43" fmla="*/ 1 h 19"/>
                <a:gd name="T44" fmla="*/ 2 w 17"/>
                <a:gd name="T45" fmla="*/ 1 h 19"/>
                <a:gd name="T46" fmla="*/ 2 w 17"/>
                <a:gd name="T47" fmla="*/ 3 h 19"/>
                <a:gd name="T48" fmla="*/ 2 w 17"/>
                <a:gd name="T49" fmla="*/ 3 h 19"/>
                <a:gd name="T50" fmla="*/ 0 w 17"/>
                <a:gd name="T51" fmla="*/ 3 h 19"/>
                <a:gd name="T52" fmla="*/ 0 w 17"/>
                <a:gd name="T53" fmla="*/ 3 h 19"/>
                <a:gd name="T54" fmla="*/ 1 w 17"/>
                <a:gd name="T55" fmla="*/ 3 h 19"/>
                <a:gd name="T56" fmla="*/ 1 w 17"/>
                <a:gd name="T57" fmla="*/ 3 h 19"/>
                <a:gd name="T58" fmla="*/ 2 w 17"/>
                <a:gd name="T59" fmla="*/ 3 h 19"/>
                <a:gd name="T60" fmla="*/ 2 w 17"/>
                <a:gd name="T61" fmla="*/ 3 h 1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
                <a:gd name="T94" fmla="*/ 0 h 19"/>
                <a:gd name="T95" fmla="*/ 17 w 17"/>
                <a:gd name="T96" fmla="*/ 19 h 1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 h="19">
                  <a:moveTo>
                    <a:pt x="6" y="18"/>
                  </a:moveTo>
                  <a:lnTo>
                    <a:pt x="6" y="18"/>
                  </a:lnTo>
                  <a:lnTo>
                    <a:pt x="8" y="19"/>
                  </a:lnTo>
                  <a:lnTo>
                    <a:pt x="10" y="19"/>
                  </a:lnTo>
                  <a:lnTo>
                    <a:pt x="11" y="17"/>
                  </a:lnTo>
                  <a:lnTo>
                    <a:pt x="12" y="14"/>
                  </a:lnTo>
                  <a:lnTo>
                    <a:pt x="15" y="10"/>
                  </a:lnTo>
                  <a:lnTo>
                    <a:pt x="16" y="7"/>
                  </a:lnTo>
                  <a:lnTo>
                    <a:pt x="17" y="4"/>
                  </a:lnTo>
                  <a:lnTo>
                    <a:pt x="16" y="3"/>
                  </a:lnTo>
                  <a:lnTo>
                    <a:pt x="15" y="1"/>
                  </a:lnTo>
                  <a:lnTo>
                    <a:pt x="13" y="0"/>
                  </a:lnTo>
                  <a:lnTo>
                    <a:pt x="11" y="0"/>
                  </a:lnTo>
                  <a:lnTo>
                    <a:pt x="8" y="0"/>
                  </a:lnTo>
                  <a:lnTo>
                    <a:pt x="6" y="0"/>
                  </a:lnTo>
                  <a:lnTo>
                    <a:pt x="5" y="1"/>
                  </a:lnTo>
                  <a:lnTo>
                    <a:pt x="2" y="5"/>
                  </a:lnTo>
                  <a:lnTo>
                    <a:pt x="0" y="8"/>
                  </a:lnTo>
                  <a:lnTo>
                    <a:pt x="0" y="11"/>
                  </a:lnTo>
                  <a:lnTo>
                    <a:pt x="1" y="14"/>
                  </a:lnTo>
                  <a:lnTo>
                    <a:pt x="6" y="1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5" name="Freeform 5058"/>
            <p:cNvSpPr>
              <a:spLocks/>
            </p:cNvSpPr>
            <p:nvPr/>
          </p:nvSpPr>
          <p:spPr bwMode="auto">
            <a:xfrm>
              <a:off x="2120" y="1685"/>
              <a:ext cx="13" cy="8"/>
            </a:xfrm>
            <a:custGeom>
              <a:avLst/>
              <a:gdLst>
                <a:gd name="T0" fmla="*/ 2 w 16"/>
                <a:gd name="T1" fmla="*/ 2 h 10"/>
                <a:gd name="T2" fmla="*/ 2 w 16"/>
                <a:gd name="T3" fmla="*/ 2 h 10"/>
                <a:gd name="T4" fmla="*/ 2 w 16"/>
                <a:gd name="T5" fmla="*/ 2 h 10"/>
                <a:gd name="T6" fmla="*/ 2 w 16"/>
                <a:gd name="T7" fmla="*/ 2 h 10"/>
                <a:gd name="T8" fmla="*/ 2 w 16"/>
                <a:gd name="T9" fmla="*/ 2 h 10"/>
                <a:gd name="T10" fmla="*/ 2 w 16"/>
                <a:gd name="T11" fmla="*/ 2 h 10"/>
                <a:gd name="T12" fmla="*/ 2 w 16"/>
                <a:gd name="T13" fmla="*/ 2 h 10"/>
                <a:gd name="T14" fmla="*/ 2 w 16"/>
                <a:gd name="T15" fmla="*/ 2 h 10"/>
                <a:gd name="T16" fmla="*/ 2 w 16"/>
                <a:gd name="T17" fmla="*/ 1 h 10"/>
                <a:gd name="T18" fmla="*/ 2 w 16"/>
                <a:gd name="T19" fmla="*/ 1 h 10"/>
                <a:gd name="T20" fmla="*/ 2 w 16"/>
                <a:gd name="T21" fmla="*/ 0 h 10"/>
                <a:gd name="T22" fmla="*/ 2 w 16"/>
                <a:gd name="T23" fmla="*/ 0 h 10"/>
                <a:gd name="T24" fmla="*/ 2 w 16"/>
                <a:gd name="T25" fmla="*/ 1 h 10"/>
                <a:gd name="T26" fmla="*/ 1 w 16"/>
                <a:gd name="T27" fmla="*/ 2 h 10"/>
                <a:gd name="T28" fmla="*/ 1 w 16"/>
                <a:gd name="T29" fmla="*/ 2 h 10"/>
                <a:gd name="T30" fmla="*/ 0 w 16"/>
                <a:gd name="T31" fmla="*/ 2 h 10"/>
                <a:gd name="T32" fmla="*/ 0 w 16"/>
                <a:gd name="T33" fmla="*/ 2 h 10"/>
                <a:gd name="T34" fmla="*/ 2 w 16"/>
                <a:gd name="T35" fmla="*/ 2 h 10"/>
                <a:gd name="T36" fmla="*/ 2 w 16"/>
                <a:gd name="T37" fmla="*/ 2 h 10"/>
                <a:gd name="T38" fmla="*/ 2 w 16"/>
                <a:gd name="T39" fmla="*/ 2 h 10"/>
                <a:gd name="T40" fmla="*/ 2 w 16"/>
                <a:gd name="T41" fmla="*/ 2 h 10"/>
                <a:gd name="T42" fmla="*/ 2 w 16"/>
                <a:gd name="T43" fmla="*/ 2 h 10"/>
                <a:gd name="T44" fmla="*/ 2 w 16"/>
                <a:gd name="T45" fmla="*/ 2 h 10"/>
                <a:gd name="T46" fmla="*/ 2 w 16"/>
                <a:gd name="T47" fmla="*/ 2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0"/>
                <a:gd name="T74" fmla="*/ 16 w 16"/>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0">
                  <a:moveTo>
                    <a:pt x="11" y="10"/>
                  </a:moveTo>
                  <a:lnTo>
                    <a:pt x="11" y="10"/>
                  </a:lnTo>
                  <a:lnTo>
                    <a:pt x="14" y="7"/>
                  </a:lnTo>
                  <a:lnTo>
                    <a:pt x="16" y="5"/>
                  </a:lnTo>
                  <a:lnTo>
                    <a:pt x="15" y="4"/>
                  </a:lnTo>
                  <a:lnTo>
                    <a:pt x="14" y="2"/>
                  </a:lnTo>
                  <a:lnTo>
                    <a:pt x="13" y="2"/>
                  </a:lnTo>
                  <a:lnTo>
                    <a:pt x="12" y="1"/>
                  </a:lnTo>
                  <a:lnTo>
                    <a:pt x="6" y="0"/>
                  </a:lnTo>
                  <a:lnTo>
                    <a:pt x="4" y="1"/>
                  </a:lnTo>
                  <a:lnTo>
                    <a:pt x="1" y="2"/>
                  </a:lnTo>
                  <a:lnTo>
                    <a:pt x="0" y="2"/>
                  </a:lnTo>
                  <a:lnTo>
                    <a:pt x="0" y="3"/>
                  </a:lnTo>
                  <a:lnTo>
                    <a:pt x="2" y="4"/>
                  </a:lnTo>
                  <a:lnTo>
                    <a:pt x="6" y="8"/>
                  </a:lnTo>
                  <a:lnTo>
                    <a:pt x="10" y="10"/>
                  </a:lnTo>
                  <a:lnTo>
                    <a:pt x="11"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6" name="Freeform 5059"/>
            <p:cNvSpPr>
              <a:spLocks/>
            </p:cNvSpPr>
            <p:nvPr/>
          </p:nvSpPr>
          <p:spPr bwMode="auto">
            <a:xfrm>
              <a:off x="2127" y="1674"/>
              <a:ext cx="4" cy="1"/>
            </a:xfrm>
            <a:custGeom>
              <a:avLst/>
              <a:gdLst>
                <a:gd name="T0" fmla="*/ 2 w 5"/>
                <a:gd name="T1" fmla="*/ 0 h 1"/>
                <a:gd name="T2" fmla="*/ 2 w 5"/>
                <a:gd name="T3" fmla="*/ 0 h 1"/>
                <a:gd name="T4" fmla="*/ 2 w 5"/>
                <a:gd name="T5" fmla="*/ 0 h 1"/>
                <a:gd name="T6" fmla="*/ 1 w 5"/>
                <a:gd name="T7" fmla="*/ 0 h 1"/>
                <a:gd name="T8" fmla="*/ 0 w 5"/>
                <a:gd name="T9" fmla="*/ 0 h 1"/>
                <a:gd name="T10" fmla="*/ 0 w 5"/>
                <a:gd name="T11" fmla="*/ 0 h 1"/>
                <a:gd name="T12" fmla="*/ 0 w 5"/>
                <a:gd name="T13" fmla="*/ 1 h 1"/>
                <a:gd name="T14" fmla="*/ 2 w 5"/>
                <a:gd name="T15" fmla="*/ 0 h 1"/>
                <a:gd name="T16" fmla="*/ 2 w 5"/>
                <a:gd name="T17" fmla="*/ 0 h 1"/>
                <a:gd name="T18" fmla="*/ 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5" y="0"/>
                  </a:moveTo>
                  <a:lnTo>
                    <a:pt x="5" y="0"/>
                  </a:lnTo>
                  <a:lnTo>
                    <a:pt x="3" y="0"/>
                  </a:lnTo>
                  <a:lnTo>
                    <a:pt x="1" y="0"/>
                  </a:lnTo>
                  <a:lnTo>
                    <a:pt x="0" y="0"/>
                  </a:lnTo>
                  <a:lnTo>
                    <a:pt x="0" y="1"/>
                  </a:lnTo>
                  <a:lnTo>
                    <a:pt x="2" y="0"/>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7" name="Freeform 5060"/>
            <p:cNvSpPr>
              <a:spLocks/>
            </p:cNvSpPr>
            <p:nvPr/>
          </p:nvSpPr>
          <p:spPr bwMode="auto">
            <a:xfrm>
              <a:off x="2134" y="1679"/>
              <a:ext cx="10" cy="8"/>
            </a:xfrm>
            <a:custGeom>
              <a:avLst/>
              <a:gdLst>
                <a:gd name="T0" fmla="*/ 1 w 14"/>
                <a:gd name="T1" fmla="*/ 4 h 9"/>
                <a:gd name="T2" fmla="*/ 1 w 14"/>
                <a:gd name="T3" fmla="*/ 4 h 9"/>
                <a:gd name="T4" fmla="*/ 1 w 14"/>
                <a:gd name="T5" fmla="*/ 2 h 9"/>
                <a:gd name="T6" fmla="*/ 1 w 14"/>
                <a:gd name="T7" fmla="*/ 0 h 9"/>
                <a:gd name="T8" fmla="*/ 1 w 14"/>
                <a:gd name="T9" fmla="*/ 0 h 9"/>
                <a:gd name="T10" fmla="*/ 1 w 14"/>
                <a:gd name="T11" fmla="*/ 0 h 9"/>
                <a:gd name="T12" fmla="*/ 1 w 14"/>
                <a:gd name="T13" fmla="*/ 3 h 9"/>
                <a:gd name="T14" fmla="*/ 0 w 14"/>
                <a:gd name="T15" fmla="*/ 3 h 9"/>
                <a:gd name="T16" fmla="*/ 1 w 14"/>
                <a:gd name="T17" fmla="*/ 4 h 9"/>
                <a:gd name="T18" fmla="*/ 1 w 14"/>
                <a:gd name="T19" fmla="*/ 4 h 9"/>
                <a:gd name="T20" fmla="*/ 1 w 14"/>
                <a:gd name="T21" fmla="*/ 4 h 9"/>
                <a:gd name="T22" fmla="*/ 1 w 14"/>
                <a:gd name="T23" fmla="*/ 4 h 9"/>
                <a:gd name="T24" fmla="*/ 1 w 14"/>
                <a:gd name="T25" fmla="*/ 4 h 9"/>
                <a:gd name="T26" fmla="*/ 1 w 14"/>
                <a:gd name="T27" fmla="*/ 4 h 9"/>
                <a:gd name="T28" fmla="*/ 1 w 14"/>
                <a:gd name="T29" fmla="*/ 4 h 9"/>
                <a:gd name="T30" fmla="*/ 1 w 14"/>
                <a:gd name="T31" fmla="*/ 4 h 9"/>
                <a:gd name="T32" fmla="*/ 1 w 14"/>
                <a:gd name="T33" fmla="*/ 4 h 9"/>
                <a:gd name="T34" fmla="*/ 1 w 14"/>
                <a:gd name="T35" fmla="*/ 4 h 9"/>
                <a:gd name="T36" fmla="*/ 1 w 14"/>
                <a:gd name="T37" fmla="*/ 4 h 9"/>
                <a:gd name="T38" fmla="*/ 1 w 14"/>
                <a:gd name="T39" fmla="*/ 4 h 9"/>
                <a:gd name="T40" fmla="*/ 1 w 14"/>
                <a:gd name="T41" fmla="*/ 4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
                <a:gd name="T64" fmla="*/ 0 h 9"/>
                <a:gd name="T65" fmla="*/ 14 w 14"/>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 h="9">
                  <a:moveTo>
                    <a:pt x="11" y="5"/>
                  </a:moveTo>
                  <a:lnTo>
                    <a:pt x="11" y="5"/>
                  </a:lnTo>
                  <a:lnTo>
                    <a:pt x="8" y="2"/>
                  </a:lnTo>
                  <a:lnTo>
                    <a:pt x="4" y="0"/>
                  </a:lnTo>
                  <a:lnTo>
                    <a:pt x="3" y="0"/>
                  </a:lnTo>
                  <a:lnTo>
                    <a:pt x="1" y="3"/>
                  </a:lnTo>
                  <a:lnTo>
                    <a:pt x="0" y="3"/>
                  </a:lnTo>
                  <a:lnTo>
                    <a:pt x="2" y="5"/>
                  </a:lnTo>
                  <a:lnTo>
                    <a:pt x="8" y="8"/>
                  </a:lnTo>
                  <a:lnTo>
                    <a:pt x="10" y="9"/>
                  </a:lnTo>
                  <a:lnTo>
                    <a:pt x="13" y="8"/>
                  </a:lnTo>
                  <a:lnTo>
                    <a:pt x="14" y="7"/>
                  </a:lnTo>
                  <a:lnTo>
                    <a:pt x="12" y="6"/>
                  </a:lnTo>
                  <a:lnTo>
                    <a:pt x="1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8" name="Freeform 5061"/>
            <p:cNvSpPr>
              <a:spLocks/>
            </p:cNvSpPr>
            <p:nvPr/>
          </p:nvSpPr>
          <p:spPr bwMode="auto">
            <a:xfrm>
              <a:off x="2169" y="1699"/>
              <a:ext cx="8" cy="4"/>
            </a:xfrm>
            <a:custGeom>
              <a:avLst/>
              <a:gdLst>
                <a:gd name="T0" fmla="*/ 1 w 10"/>
                <a:gd name="T1" fmla="*/ 2 h 4"/>
                <a:gd name="T2" fmla="*/ 1 w 10"/>
                <a:gd name="T3" fmla="*/ 2 h 4"/>
                <a:gd name="T4" fmla="*/ 2 w 10"/>
                <a:gd name="T5" fmla="*/ 3 h 4"/>
                <a:gd name="T6" fmla="*/ 2 w 10"/>
                <a:gd name="T7" fmla="*/ 3 h 4"/>
                <a:gd name="T8" fmla="*/ 2 w 10"/>
                <a:gd name="T9" fmla="*/ 4 h 4"/>
                <a:gd name="T10" fmla="*/ 2 w 10"/>
                <a:gd name="T11" fmla="*/ 4 h 4"/>
                <a:gd name="T12" fmla="*/ 2 w 10"/>
                <a:gd name="T13" fmla="*/ 3 h 4"/>
                <a:gd name="T14" fmla="*/ 2 w 10"/>
                <a:gd name="T15" fmla="*/ 3 h 4"/>
                <a:gd name="T16" fmla="*/ 2 w 10"/>
                <a:gd name="T17" fmla="*/ 1 h 4"/>
                <a:gd name="T18" fmla="*/ 2 w 10"/>
                <a:gd name="T19" fmla="*/ 1 h 4"/>
                <a:gd name="T20" fmla="*/ 1 w 10"/>
                <a:gd name="T21" fmla="*/ 0 h 4"/>
                <a:gd name="T22" fmla="*/ 0 w 10"/>
                <a:gd name="T23" fmla="*/ 1 h 4"/>
                <a:gd name="T24" fmla="*/ 1 w 10"/>
                <a:gd name="T25" fmla="*/ 2 h 4"/>
                <a:gd name="T26" fmla="*/ 1 w 10"/>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4"/>
                <a:gd name="T44" fmla="*/ 10 w 10"/>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4">
                  <a:moveTo>
                    <a:pt x="1" y="2"/>
                  </a:moveTo>
                  <a:lnTo>
                    <a:pt x="1" y="2"/>
                  </a:lnTo>
                  <a:lnTo>
                    <a:pt x="4" y="3"/>
                  </a:lnTo>
                  <a:lnTo>
                    <a:pt x="6" y="3"/>
                  </a:lnTo>
                  <a:lnTo>
                    <a:pt x="10" y="4"/>
                  </a:lnTo>
                  <a:lnTo>
                    <a:pt x="10" y="3"/>
                  </a:lnTo>
                  <a:lnTo>
                    <a:pt x="8" y="3"/>
                  </a:lnTo>
                  <a:lnTo>
                    <a:pt x="5" y="1"/>
                  </a:lnTo>
                  <a:lnTo>
                    <a:pt x="1"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39" name="Freeform 5062"/>
            <p:cNvSpPr>
              <a:spLocks/>
            </p:cNvSpPr>
            <p:nvPr/>
          </p:nvSpPr>
          <p:spPr bwMode="auto">
            <a:xfrm>
              <a:off x="2213" y="1697"/>
              <a:ext cx="12" cy="7"/>
            </a:xfrm>
            <a:custGeom>
              <a:avLst/>
              <a:gdLst>
                <a:gd name="T0" fmla="*/ 2 w 16"/>
                <a:gd name="T1" fmla="*/ 0 h 9"/>
                <a:gd name="T2" fmla="*/ 2 w 16"/>
                <a:gd name="T3" fmla="*/ 0 h 9"/>
                <a:gd name="T4" fmla="*/ 0 w 16"/>
                <a:gd name="T5" fmla="*/ 1 h 9"/>
                <a:gd name="T6" fmla="*/ 2 w 16"/>
                <a:gd name="T7" fmla="*/ 1 h 9"/>
                <a:gd name="T8" fmla="*/ 2 w 16"/>
                <a:gd name="T9" fmla="*/ 1 h 9"/>
                <a:gd name="T10" fmla="*/ 2 w 16"/>
                <a:gd name="T11" fmla="*/ 2 h 9"/>
                <a:gd name="T12" fmla="*/ 2 w 16"/>
                <a:gd name="T13" fmla="*/ 2 h 9"/>
                <a:gd name="T14" fmla="*/ 2 w 16"/>
                <a:gd name="T15" fmla="*/ 2 h 9"/>
                <a:gd name="T16" fmla="*/ 2 w 16"/>
                <a:gd name="T17" fmla="*/ 2 h 9"/>
                <a:gd name="T18" fmla="*/ 2 w 16"/>
                <a:gd name="T19" fmla="*/ 2 h 9"/>
                <a:gd name="T20" fmla="*/ 2 w 16"/>
                <a:gd name="T21" fmla="*/ 2 h 9"/>
                <a:gd name="T22" fmla="*/ 2 w 16"/>
                <a:gd name="T23" fmla="*/ 2 h 9"/>
                <a:gd name="T24" fmla="*/ 2 w 16"/>
                <a:gd name="T25" fmla="*/ 2 h 9"/>
                <a:gd name="T26" fmla="*/ 2 w 16"/>
                <a:gd name="T27" fmla="*/ 2 h 9"/>
                <a:gd name="T28" fmla="*/ 2 w 16"/>
                <a:gd name="T29" fmla="*/ 2 h 9"/>
                <a:gd name="T30" fmla="*/ 2 w 16"/>
                <a:gd name="T31" fmla="*/ 2 h 9"/>
                <a:gd name="T32" fmla="*/ 2 w 16"/>
                <a:gd name="T33" fmla="*/ 2 h 9"/>
                <a:gd name="T34" fmla="*/ 2 w 16"/>
                <a:gd name="T35" fmla="*/ 2 h 9"/>
                <a:gd name="T36" fmla="*/ 2 w 16"/>
                <a:gd name="T37" fmla="*/ 1 h 9"/>
                <a:gd name="T38" fmla="*/ 2 w 16"/>
                <a:gd name="T39" fmla="*/ 0 h 9"/>
                <a:gd name="T40" fmla="*/ 2 w 16"/>
                <a:gd name="T41" fmla="*/ 0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9"/>
                <a:gd name="T65" fmla="*/ 16 w 16"/>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9">
                  <a:moveTo>
                    <a:pt x="3" y="0"/>
                  </a:moveTo>
                  <a:lnTo>
                    <a:pt x="3" y="0"/>
                  </a:lnTo>
                  <a:lnTo>
                    <a:pt x="0" y="1"/>
                  </a:lnTo>
                  <a:lnTo>
                    <a:pt x="2" y="1"/>
                  </a:lnTo>
                  <a:lnTo>
                    <a:pt x="3" y="2"/>
                  </a:lnTo>
                  <a:lnTo>
                    <a:pt x="6" y="3"/>
                  </a:lnTo>
                  <a:lnTo>
                    <a:pt x="8" y="6"/>
                  </a:lnTo>
                  <a:lnTo>
                    <a:pt x="8" y="9"/>
                  </a:lnTo>
                  <a:lnTo>
                    <a:pt x="10" y="9"/>
                  </a:lnTo>
                  <a:lnTo>
                    <a:pt x="14" y="9"/>
                  </a:lnTo>
                  <a:lnTo>
                    <a:pt x="16" y="9"/>
                  </a:lnTo>
                  <a:lnTo>
                    <a:pt x="15" y="7"/>
                  </a:lnTo>
                  <a:lnTo>
                    <a:pt x="13" y="5"/>
                  </a:lnTo>
                  <a:lnTo>
                    <a:pt x="10" y="2"/>
                  </a:lnTo>
                  <a:lnTo>
                    <a:pt x="7"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0" name="Freeform 5063"/>
            <p:cNvSpPr>
              <a:spLocks/>
            </p:cNvSpPr>
            <p:nvPr/>
          </p:nvSpPr>
          <p:spPr bwMode="auto">
            <a:xfrm>
              <a:off x="2250" y="1744"/>
              <a:ext cx="6" cy="7"/>
            </a:xfrm>
            <a:custGeom>
              <a:avLst/>
              <a:gdLst>
                <a:gd name="T0" fmla="*/ 2 w 7"/>
                <a:gd name="T1" fmla="*/ 2 h 9"/>
                <a:gd name="T2" fmla="*/ 2 w 7"/>
                <a:gd name="T3" fmla="*/ 2 h 9"/>
                <a:gd name="T4" fmla="*/ 2 w 7"/>
                <a:gd name="T5" fmla="*/ 2 h 9"/>
                <a:gd name="T6" fmla="*/ 1 w 7"/>
                <a:gd name="T7" fmla="*/ 2 h 9"/>
                <a:gd name="T8" fmla="*/ 1 w 7"/>
                <a:gd name="T9" fmla="*/ 2 h 9"/>
                <a:gd name="T10" fmla="*/ 0 w 7"/>
                <a:gd name="T11" fmla="*/ 2 h 9"/>
                <a:gd name="T12" fmla="*/ 0 w 7"/>
                <a:gd name="T13" fmla="*/ 2 h 9"/>
                <a:gd name="T14" fmla="*/ 0 w 7"/>
                <a:gd name="T15" fmla="*/ 2 h 9"/>
                <a:gd name="T16" fmla="*/ 0 w 7"/>
                <a:gd name="T17" fmla="*/ 2 h 9"/>
                <a:gd name="T18" fmla="*/ 1 w 7"/>
                <a:gd name="T19" fmla="*/ 2 h 9"/>
                <a:gd name="T20" fmla="*/ 2 w 7"/>
                <a:gd name="T21" fmla="*/ 2 h 9"/>
                <a:gd name="T22" fmla="*/ 3 w 7"/>
                <a:gd name="T23" fmla="*/ 2 h 9"/>
                <a:gd name="T24" fmla="*/ 3 w 7"/>
                <a:gd name="T25" fmla="*/ 2 h 9"/>
                <a:gd name="T26" fmla="*/ 3 w 7"/>
                <a:gd name="T27" fmla="*/ 2 h 9"/>
                <a:gd name="T28" fmla="*/ 3 w 7"/>
                <a:gd name="T29" fmla="*/ 2 h 9"/>
                <a:gd name="T30" fmla="*/ 3 w 7"/>
                <a:gd name="T31" fmla="*/ 2 h 9"/>
                <a:gd name="T32" fmla="*/ 3 w 7"/>
                <a:gd name="T33" fmla="*/ 1 h 9"/>
                <a:gd name="T34" fmla="*/ 3 w 7"/>
                <a:gd name="T35" fmla="*/ 0 h 9"/>
                <a:gd name="T36" fmla="*/ 3 w 7"/>
                <a:gd name="T37" fmla="*/ 0 h 9"/>
                <a:gd name="T38" fmla="*/ 3 w 7"/>
                <a:gd name="T39" fmla="*/ 0 h 9"/>
                <a:gd name="T40" fmla="*/ 2 w 7"/>
                <a:gd name="T41" fmla="*/ 2 h 9"/>
                <a:gd name="T42" fmla="*/ 2 w 7"/>
                <a:gd name="T43" fmla="*/ 2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
                <a:gd name="T67" fmla="*/ 0 h 9"/>
                <a:gd name="T68" fmla="*/ 7 w 7"/>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 h="9">
                  <a:moveTo>
                    <a:pt x="2" y="2"/>
                  </a:moveTo>
                  <a:lnTo>
                    <a:pt x="2" y="2"/>
                  </a:lnTo>
                  <a:lnTo>
                    <a:pt x="2" y="3"/>
                  </a:lnTo>
                  <a:lnTo>
                    <a:pt x="1" y="4"/>
                  </a:lnTo>
                  <a:lnTo>
                    <a:pt x="0" y="7"/>
                  </a:lnTo>
                  <a:lnTo>
                    <a:pt x="0" y="8"/>
                  </a:lnTo>
                  <a:lnTo>
                    <a:pt x="1" y="9"/>
                  </a:lnTo>
                  <a:lnTo>
                    <a:pt x="2" y="9"/>
                  </a:lnTo>
                  <a:lnTo>
                    <a:pt x="5" y="7"/>
                  </a:lnTo>
                  <a:lnTo>
                    <a:pt x="6" y="5"/>
                  </a:lnTo>
                  <a:lnTo>
                    <a:pt x="7" y="3"/>
                  </a:lnTo>
                  <a:lnTo>
                    <a:pt x="6" y="1"/>
                  </a:lnTo>
                  <a:lnTo>
                    <a:pt x="5" y="0"/>
                  </a:lnTo>
                  <a:lnTo>
                    <a:pt x="4"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1" name="Freeform 5064"/>
            <p:cNvSpPr>
              <a:spLocks/>
            </p:cNvSpPr>
            <p:nvPr/>
          </p:nvSpPr>
          <p:spPr bwMode="auto">
            <a:xfrm>
              <a:off x="2289" y="1717"/>
              <a:ext cx="5" cy="3"/>
            </a:xfrm>
            <a:custGeom>
              <a:avLst/>
              <a:gdLst>
                <a:gd name="T0" fmla="*/ 1 w 7"/>
                <a:gd name="T1" fmla="*/ 1 h 5"/>
                <a:gd name="T2" fmla="*/ 1 w 7"/>
                <a:gd name="T3" fmla="*/ 1 h 5"/>
                <a:gd name="T4" fmla="*/ 1 w 7"/>
                <a:gd name="T5" fmla="*/ 1 h 5"/>
                <a:gd name="T6" fmla="*/ 1 w 7"/>
                <a:gd name="T7" fmla="*/ 1 h 5"/>
                <a:gd name="T8" fmla="*/ 1 w 7"/>
                <a:gd name="T9" fmla="*/ 1 h 5"/>
                <a:gd name="T10" fmla="*/ 1 w 7"/>
                <a:gd name="T11" fmla="*/ 0 h 5"/>
                <a:gd name="T12" fmla="*/ 1 w 7"/>
                <a:gd name="T13" fmla="*/ 0 h 5"/>
                <a:gd name="T14" fmla="*/ 0 w 7"/>
                <a:gd name="T15" fmla="*/ 1 h 5"/>
                <a:gd name="T16" fmla="*/ 0 w 7"/>
                <a:gd name="T17" fmla="*/ 1 h 5"/>
                <a:gd name="T18" fmla="*/ 0 w 7"/>
                <a:gd name="T19" fmla="*/ 1 h 5"/>
                <a:gd name="T20" fmla="*/ 1 w 7"/>
                <a:gd name="T21" fmla="*/ 1 h 5"/>
                <a:gd name="T22" fmla="*/ 1 w 7"/>
                <a:gd name="T23" fmla="*/ 1 h 5"/>
                <a:gd name="T24" fmla="*/ 1 w 7"/>
                <a:gd name="T25" fmla="*/ 1 h 5"/>
                <a:gd name="T26" fmla="*/ 1 w 7"/>
                <a:gd name="T27" fmla="*/ 1 h 5"/>
                <a:gd name="T28" fmla="*/ 1 w 7"/>
                <a:gd name="T29" fmla="*/ 1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5"/>
                <a:gd name="T47" fmla="*/ 7 w 7"/>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5">
                  <a:moveTo>
                    <a:pt x="6" y="5"/>
                  </a:moveTo>
                  <a:lnTo>
                    <a:pt x="6" y="5"/>
                  </a:lnTo>
                  <a:lnTo>
                    <a:pt x="7" y="4"/>
                  </a:lnTo>
                  <a:lnTo>
                    <a:pt x="4" y="2"/>
                  </a:lnTo>
                  <a:lnTo>
                    <a:pt x="2" y="0"/>
                  </a:lnTo>
                  <a:lnTo>
                    <a:pt x="1" y="0"/>
                  </a:lnTo>
                  <a:lnTo>
                    <a:pt x="0" y="1"/>
                  </a:lnTo>
                  <a:lnTo>
                    <a:pt x="0" y="2"/>
                  </a:lnTo>
                  <a:lnTo>
                    <a:pt x="2" y="4"/>
                  </a:lnTo>
                  <a:lnTo>
                    <a:pt x="4" y="5"/>
                  </a:lnTo>
                  <a:lnTo>
                    <a:pt x="6"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2" name="Freeform 5065"/>
            <p:cNvSpPr>
              <a:spLocks/>
            </p:cNvSpPr>
            <p:nvPr/>
          </p:nvSpPr>
          <p:spPr bwMode="auto">
            <a:xfrm>
              <a:off x="2287" y="1722"/>
              <a:ext cx="9" cy="6"/>
            </a:xfrm>
            <a:custGeom>
              <a:avLst/>
              <a:gdLst>
                <a:gd name="T0" fmla="*/ 1 w 12"/>
                <a:gd name="T1" fmla="*/ 2 h 8"/>
                <a:gd name="T2" fmla="*/ 1 w 12"/>
                <a:gd name="T3" fmla="*/ 2 h 8"/>
                <a:gd name="T4" fmla="*/ 2 w 12"/>
                <a:gd name="T5" fmla="*/ 2 h 8"/>
                <a:gd name="T6" fmla="*/ 2 w 12"/>
                <a:gd name="T7" fmla="*/ 2 h 8"/>
                <a:gd name="T8" fmla="*/ 2 w 12"/>
                <a:gd name="T9" fmla="*/ 2 h 8"/>
                <a:gd name="T10" fmla="*/ 2 w 12"/>
                <a:gd name="T11" fmla="*/ 2 h 8"/>
                <a:gd name="T12" fmla="*/ 2 w 12"/>
                <a:gd name="T13" fmla="*/ 2 h 8"/>
                <a:gd name="T14" fmla="*/ 2 w 12"/>
                <a:gd name="T15" fmla="*/ 2 h 8"/>
                <a:gd name="T16" fmla="*/ 2 w 12"/>
                <a:gd name="T17" fmla="*/ 2 h 8"/>
                <a:gd name="T18" fmla="*/ 2 w 12"/>
                <a:gd name="T19" fmla="*/ 2 h 8"/>
                <a:gd name="T20" fmla="*/ 2 w 12"/>
                <a:gd name="T21" fmla="*/ 2 h 8"/>
                <a:gd name="T22" fmla="*/ 2 w 12"/>
                <a:gd name="T23" fmla="*/ 2 h 8"/>
                <a:gd name="T24" fmla="*/ 2 w 12"/>
                <a:gd name="T25" fmla="*/ 2 h 8"/>
                <a:gd name="T26" fmla="*/ 2 w 12"/>
                <a:gd name="T27" fmla="*/ 2 h 8"/>
                <a:gd name="T28" fmla="*/ 2 w 12"/>
                <a:gd name="T29" fmla="*/ 1 h 8"/>
                <a:gd name="T30" fmla="*/ 2 w 12"/>
                <a:gd name="T31" fmla="*/ 0 h 8"/>
                <a:gd name="T32" fmla="*/ 2 w 12"/>
                <a:gd name="T33" fmla="*/ 0 h 8"/>
                <a:gd name="T34" fmla="*/ 2 w 12"/>
                <a:gd name="T35" fmla="*/ 0 h 8"/>
                <a:gd name="T36" fmla="*/ 0 w 12"/>
                <a:gd name="T37" fmla="*/ 1 h 8"/>
                <a:gd name="T38" fmla="*/ 0 w 12"/>
                <a:gd name="T39" fmla="*/ 1 h 8"/>
                <a:gd name="T40" fmla="*/ 1 w 12"/>
                <a:gd name="T41" fmla="*/ 2 h 8"/>
                <a:gd name="T42" fmla="*/ 1 w 12"/>
                <a:gd name="T43" fmla="*/ 2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
                <a:gd name="T68" fmla="*/ 12 w 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
                  <a:moveTo>
                    <a:pt x="1" y="2"/>
                  </a:moveTo>
                  <a:lnTo>
                    <a:pt x="1" y="2"/>
                  </a:lnTo>
                  <a:lnTo>
                    <a:pt x="3" y="3"/>
                  </a:lnTo>
                  <a:lnTo>
                    <a:pt x="6" y="6"/>
                  </a:lnTo>
                  <a:lnTo>
                    <a:pt x="9" y="8"/>
                  </a:lnTo>
                  <a:lnTo>
                    <a:pt x="10" y="8"/>
                  </a:lnTo>
                  <a:lnTo>
                    <a:pt x="11" y="7"/>
                  </a:lnTo>
                  <a:lnTo>
                    <a:pt x="12" y="6"/>
                  </a:lnTo>
                  <a:lnTo>
                    <a:pt x="12" y="4"/>
                  </a:lnTo>
                  <a:lnTo>
                    <a:pt x="12" y="2"/>
                  </a:lnTo>
                  <a:lnTo>
                    <a:pt x="11" y="1"/>
                  </a:lnTo>
                  <a:lnTo>
                    <a:pt x="9" y="0"/>
                  </a:lnTo>
                  <a:lnTo>
                    <a:pt x="2"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3" name="Freeform 5066"/>
            <p:cNvSpPr>
              <a:spLocks/>
            </p:cNvSpPr>
            <p:nvPr/>
          </p:nvSpPr>
          <p:spPr bwMode="auto">
            <a:xfrm>
              <a:off x="2294" y="1704"/>
              <a:ext cx="6" cy="3"/>
            </a:xfrm>
            <a:custGeom>
              <a:avLst/>
              <a:gdLst>
                <a:gd name="T0" fmla="*/ 3 w 7"/>
                <a:gd name="T1" fmla="*/ 0 h 4"/>
                <a:gd name="T2" fmla="*/ 3 w 7"/>
                <a:gd name="T3" fmla="*/ 0 h 4"/>
                <a:gd name="T4" fmla="*/ 2 w 7"/>
                <a:gd name="T5" fmla="*/ 0 h 4"/>
                <a:gd name="T6" fmla="*/ 0 w 7"/>
                <a:gd name="T7" fmla="*/ 1 h 4"/>
                <a:gd name="T8" fmla="*/ 0 w 7"/>
                <a:gd name="T9" fmla="*/ 1 h 4"/>
                <a:gd name="T10" fmla="*/ 0 w 7"/>
                <a:gd name="T11" fmla="*/ 2 h 4"/>
                <a:gd name="T12" fmla="*/ 0 w 7"/>
                <a:gd name="T13" fmla="*/ 2 h 4"/>
                <a:gd name="T14" fmla="*/ 0 w 7"/>
                <a:gd name="T15" fmla="*/ 2 h 4"/>
                <a:gd name="T16" fmla="*/ 3 w 7"/>
                <a:gd name="T17" fmla="*/ 2 h 4"/>
                <a:gd name="T18" fmla="*/ 3 w 7"/>
                <a:gd name="T19" fmla="*/ 2 h 4"/>
                <a:gd name="T20" fmla="*/ 3 w 7"/>
                <a:gd name="T21" fmla="*/ 1 h 4"/>
                <a:gd name="T22" fmla="*/ 3 w 7"/>
                <a:gd name="T23" fmla="*/ 1 h 4"/>
                <a:gd name="T24" fmla="*/ 3 w 7"/>
                <a:gd name="T25" fmla="*/ 1 h 4"/>
                <a:gd name="T26" fmla="*/ 3 w 7"/>
                <a:gd name="T27" fmla="*/ 0 h 4"/>
                <a:gd name="T28" fmla="*/ 3 w 7"/>
                <a:gd name="T29" fmla="*/ 0 h 4"/>
                <a:gd name="T30" fmla="*/ 3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4" y="0"/>
                  </a:moveTo>
                  <a:lnTo>
                    <a:pt x="4" y="0"/>
                  </a:lnTo>
                  <a:lnTo>
                    <a:pt x="2" y="0"/>
                  </a:lnTo>
                  <a:lnTo>
                    <a:pt x="0" y="1"/>
                  </a:lnTo>
                  <a:lnTo>
                    <a:pt x="0" y="2"/>
                  </a:lnTo>
                  <a:lnTo>
                    <a:pt x="0" y="3"/>
                  </a:lnTo>
                  <a:lnTo>
                    <a:pt x="4" y="4"/>
                  </a:lnTo>
                  <a:lnTo>
                    <a:pt x="5" y="3"/>
                  </a:lnTo>
                  <a:lnTo>
                    <a:pt x="7" y="1"/>
                  </a:lnTo>
                  <a:lnTo>
                    <a:pt x="7" y="0"/>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4" name="Freeform 5067"/>
            <p:cNvSpPr>
              <a:spLocks/>
            </p:cNvSpPr>
            <p:nvPr/>
          </p:nvSpPr>
          <p:spPr bwMode="auto">
            <a:xfrm>
              <a:off x="2294" y="1746"/>
              <a:ext cx="6" cy="3"/>
            </a:xfrm>
            <a:custGeom>
              <a:avLst/>
              <a:gdLst>
                <a:gd name="T0" fmla="*/ 4 w 6"/>
                <a:gd name="T1" fmla="*/ 2 h 4"/>
                <a:gd name="T2" fmla="*/ 4 w 6"/>
                <a:gd name="T3" fmla="*/ 2 h 4"/>
                <a:gd name="T4" fmla="*/ 5 w 6"/>
                <a:gd name="T5" fmla="*/ 2 h 4"/>
                <a:gd name="T6" fmla="*/ 6 w 6"/>
                <a:gd name="T7" fmla="*/ 2 h 4"/>
                <a:gd name="T8" fmla="*/ 6 w 6"/>
                <a:gd name="T9" fmla="*/ 2 h 4"/>
                <a:gd name="T10" fmla="*/ 6 w 6"/>
                <a:gd name="T11" fmla="*/ 1 h 4"/>
                <a:gd name="T12" fmla="*/ 4 w 6"/>
                <a:gd name="T13" fmla="*/ 1 h 4"/>
                <a:gd name="T14" fmla="*/ 4 w 6"/>
                <a:gd name="T15" fmla="*/ 1 h 4"/>
                <a:gd name="T16" fmla="*/ 1 w 6"/>
                <a:gd name="T17" fmla="*/ 0 h 4"/>
                <a:gd name="T18" fmla="*/ 0 w 6"/>
                <a:gd name="T19" fmla="*/ 0 h 4"/>
                <a:gd name="T20" fmla="*/ 0 w 6"/>
                <a:gd name="T21" fmla="*/ 0 h 4"/>
                <a:gd name="T22" fmla="*/ 0 w 6"/>
                <a:gd name="T23" fmla="*/ 0 h 4"/>
                <a:gd name="T24" fmla="*/ 3 w 6"/>
                <a:gd name="T25" fmla="*/ 2 h 4"/>
                <a:gd name="T26" fmla="*/ 4 w 6"/>
                <a:gd name="T27" fmla="*/ 2 h 4"/>
                <a:gd name="T28" fmla="*/ 4 w 6"/>
                <a:gd name="T29" fmla="*/ 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4"/>
                <a:gd name="T47" fmla="*/ 6 w 6"/>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4">
                  <a:moveTo>
                    <a:pt x="4" y="2"/>
                  </a:moveTo>
                  <a:lnTo>
                    <a:pt x="4" y="2"/>
                  </a:lnTo>
                  <a:lnTo>
                    <a:pt x="5" y="4"/>
                  </a:lnTo>
                  <a:lnTo>
                    <a:pt x="6" y="2"/>
                  </a:lnTo>
                  <a:lnTo>
                    <a:pt x="6" y="1"/>
                  </a:lnTo>
                  <a:lnTo>
                    <a:pt x="4" y="1"/>
                  </a:lnTo>
                  <a:lnTo>
                    <a:pt x="1" y="0"/>
                  </a:lnTo>
                  <a:lnTo>
                    <a:pt x="0" y="0"/>
                  </a:lnTo>
                  <a:lnTo>
                    <a:pt x="3" y="2"/>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5" name="Freeform 5068"/>
            <p:cNvSpPr>
              <a:spLocks/>
            </p:cNvSpPr>
            <p:nvPr/>
          </p:nvSpPr>
          <p:spPr bwMode="auto">
            <a:xfrm>
              <a:off x="2335" y="1814"/>
              <a:ext cx="4" cy="5"/>
            </a:xfrm>
            <a:custGeom>
              <a:avLst/>
              <a:gdLst>
                <a:gd name="T0" fmla="*/ 2 w 5"/>
                <a:gd name="T1" fmla="*/ 0 h 7"/>
                <a:gd name="T2" fmla="*/ 2 w 5"/>
                <a:gd name="T3" fmla="*/ 0 h 7"/>
                <a:gd name="T4" fmla="*/ 2 w 5"/>
                <a:gd name="T5" fmla="*/ 0 h 7"/>
                <a:gd name="T6" fmla="*/ 2 w 5"/>
                <a:gd name="T7" fmla="*/ 0 h 7"/>
                <a:gd name="T8" fmla="*/ 2 w 5"/>
                <a:gd name="T9" fmla="*/ 0 h 7"/>
                <a:gd name="T10" fmla="*/ 1 w 5"/>
                <a:gd name="T11" fmla="*/ 1 h 7"/>
                <a:gd name="T12" fmla="*/ 0 w 5"/>
                <a:gd name="T13" fmla="*/ 1 h 7"/>
                <a:gd name="T14" fmla="*/ 0 w 5"/>
                <a:gd name="T15" fmla="*/ 1 h 7"/>
                <a:gd name="T16" fmla="*/ 0 w 5"/>
                <a:gd name="T17" fmla="*/ 1 h 7"/>
                <a:gd name="T18" fmla="*/ 1 w 5"/>
                <a:gd name="T19" fmla="*/ 1 h 7"/>
                <a:gd name="T20" fmla="*/ 1 w 5"/>
                <a:gd name="T21" fmla="*/ 1 h 7"/>
                <a:gd name="T22" fmla="*/ 2 w 5"/>
                <a:gd name="T23" fmla="*/ 1 h 7"/>
                <a:gd name="T24" fmla="*/ 2 w 5"/>
                <a:gd name="T25" fmla="*/ 1 h 7"/>
                <a:gd name="T26" fmla="*/ 2 w 5"/>
                <a:gd name="T27" fmla="*/ 1 h 7"/>
                <a:gd name="T28" fmla="*/ 2 w 5"/>
                <a:gd name="T29" fmla="*/ 1 h 7"/>
                <a:gd name="T30" fmla="*/ 2 w 5"/>
                <a:gd name="T31" fmla="*/ 1 h 7"/>
                <a:gd name="T32" fmla="*/ 2 w 5"/>
                <a:gd name="T33" fmla="*/ 1 h 7"/>
                <a:gd name="T34" fmla="*/ 2 w 5"/>
                <a:gd name="T35" fmla="*/ 1 h 7"/>
                <a:gd name="T36" fmla="*/ 2 w 5"/>
                <a:gd name="T37" fmla="*/ 1 h 7"/>
                <a:gd name="T38" fmla="*/ 2 w 5"/>
                <a:gd name="T39" fmla="*/ 1 h 7"/>
                <a:gd name="T40" fmla="*/ 2 w 5"/>
                <a:gd name="T41" fmla="*/ 1 h 7"/>
                <a:gd name="T42" fmla="*/ 2 w 5"/>
                <a:gd name="T43" fmla="*/ 1 h 7"/>
                <a:gd name="T44" fmla="*/ 2 w 5"/>
                <a:gd name="T45" fmla="*/ 1 h 7"/>
                <a:gd name="T46" fmla="*/ 2 w 5"/>
                <a:gd name="T47" fmla="*/ 1 h 7"/>
                <a:gd name="T48" fmla="*/ 2 w 5"/>
                <a:gd name="T49" fmla="*/ 1 h 7"/>
                <a:gd name="T50" fmla="*/ 2 w 5"/>
                <a:gd name="T51" fmla="*/ 0 h 7"/>
                <a:gd name="T52" fmla="*/ 2 w 5"/>
                <a:gd name="T53" fmla="*/ 0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
                <a:gd name="T82" fmla="*/ 0 h 7"/>
                <a:gd name="T83" fmla="*/ 5 w 5"/>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 h="7">
                  <a:moveTo>
                    <a:pt x="5" y="0"/>
                  </a:moveTo>
                  <a:lnTo>
                    <a:pt x="5" y="0"/>
                  </a:lnTo>
                  <a:lnTo>
                    <a:pt x="3" y="0"/>
                  </a:lnTo>
                  <a:lnTo>
                    <a:pt x="1" y="1"/>
                  </a:lnTo>
                  <a:lnTo>
                    <a:pt x="0" y="3"/>
                  </a:lnTo>
                  <a:lnTo>
                    <a:pt x="0" y="6"/>
                  </a:lnTo>
                  <a:lnTo>
                    <a:pt x="1" y="6"/>
                  </a:lnTo>
                  <a:lnTo>
                    <a:pt x="2" y="6"/>
                  </a:lnTo>
                  <a:lnTo>
                    <a:pt x="3" y="6"/>
                  </a:lnTo>
                  <a:lnTo>
                    <a:pt x="3" y="7"/>
                  </a:lnTo>
                  <a:lnTo>
                    <a:pt x="5" y="7"/>
                  </a:lnTo>
                  <a:lnTo>
                    <a:pt x="5" y="6"/>
                  </a:lnTo>
                  <a:lnTo>
                    <a:pt x="5" y="3"/>
                  </a:lnTo>
                  <a:lnTo>
                    <a:pt x="3" y="3"/>
                  </a:lnTo>
                  <a:lnTo>
                    <a:pt x="2" y="3"/>
                  </a:lnTo>
                  <a:lnTo>
                    <a:pt x="2" y="2"/>
                  </a:lnTo>
                  <a:lnTo>
                    <a:pt x="3" y="1"/>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6" name="Freeform 5069"/>
            <p:cNvSpPr>
              <a:spLocks/>
            </p:cNvSpPr>
            <p:nvPr/>
          </p:nvSpPr>
          <p:spPr bwMode="auto">
            <a:xfrm>
              <a:off x="2379" y="1851"/>
              <a:ext cx="5" cy="3"/>
            </a:xfrm>
            <a:custGeom>
              <a:avLst/>
              <a:gdLst>
                <a:gd name="T0" fmla="*/ 3 w 6"/>
                <a:gd name="T1" fmla="*/ 3 h 3"/>
                <a:gd name="T2" fmla="*/ 3 w 6"/>
                <a:gd name="T3" fmla="*/ 3 h 3"/>
                <a:gd name="T4" fmla="*/ 3 w 6"/>
                <a:gd name="T5" fmla="*/ 2 h 3"/>
                <a:gd name="T6" fmla="*/ 3 w 6"/>
                <a:gd name="T7" fmla="*/ 1 h 3"/>
                <a:gd name="T8" fmla="*/ 3 w 6"/>
                <a:gd name="T9" fmla="*/ 0 h 3"/>
                <a:gd name="T10" fmla="*/ 3 w 6"/>
                <a:gd name="T11" fmla="*/ 0 h 3"/>
                <a:gd name="T12" fmla="*/ 3 w 6"/>
                <a:gd name="T13" fmla="*/ 0 h 3"/>
                <a:gd name="T14" fmla="*/ 2 w 6"/>
                <a:gd name="T15" fmla="*/ 0 h 3"/>
                <a:gd name="T16" fmla="*/ 0 w 6"/>
                <a:gd name="T17" fmla="*/ 0 h 3"/>
                <a:gd name="T18" fmla="*/ 0 w 6"/>
                <a:gd name="T19" fmla="*/ 1 h 3"/>
                <a:gd name="T20" fmla="*/ 0 w 6"/>
                <a:gd name="T21" fmla="*/ 1 h 3"/>
                <a:gd name="T22" fmla="*/ 1 w 6"/>
                <a:gd name="T23" fmla="*/ 2 h 3"/>
                <a:gd name="T24" fmla="*/ 3 w 6"/>
                <a:gd name="T25" fmla="*/ 3 h 3"/>
                <a:gd name="T26" fmla="*/ 3 w 6"/>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3"/>
                <a:gd name="T44" fmla="*/ 6 w 6"/>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3">
                  <a:moveTo>
                    <a:pt x="3" y="3"/>
                  </a:moveTo>
                  <a:lnTo>
                    <a:pt x="3" y="3"/>
                  </a:lnTo>
                  <a:lnTo>
                    <a:pt x="6" y="2"/>
                  </a:lnTo>
                  <a:lnTo>
                    <a:pt x="6" y="1"/>
                  </a:lnTo>
                  <a:lnTo>
                    <a:pt x="6" y="0"/>
                  </a:lnTo>
                  <a:lnTo>
                    <a:pt x="5" y="0"/>
                  </a:lnTo>
                  <a:lnTo>
                    <a:pt x="2" y="0"/>
                  </a:lnTo>
                  <a:lnTo>
                    <a:pt x="0" y="0"/>
                  </a:lnTo>
                  <a:lnTo>
                    <a:pt x="0" y="1"/>
                  </a:lnTo>
                  <a:lnTo>
                    <a:pt x="1" y="2"/>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7" name="Freeform 5070"/>
            <p:cNvSpPr>
              <a:spLocks/>
            </p:cNvSpPr>
            <p:nvPr/>
          </p:nvSpPr>
          <p:spPr bwMode="auto">
            <a:xfrm>
              <a:off x="2364" y="1910"/>
              <a:ext cx="86" cy="84"/>
            </a:xfrm>
            <a:custGeom>
              <a:avLst/>
              <a:gdLst>
                <a:gd name="T0" fmla="*/ 5 w 108"/>
                <a:gd name="T1" fmla="*/ 2 h 104"/>
                <a:gd name="T2" fmla="*/ 4 w 108"/>
                <a:gd name="T3" fmla="*/ 2 h 104"/>
                <a:gd name="T4" fmla="*/ 3 w 108"/>
                <a:gd name="T5" fmla="*/ 2 h 104"/>
                <a:gd name="T6" fmla="*/ 3 w 108"/>
                <a:gd name="T7" fmla="*/ 2 h 104"/>
                <a:gd name="T8" fmla="*/ 2 w 108"/>
                <a:gd name="T9" fmla="*/ 4 h 104"/>
                <a:gd name="T10" fmla="*/ 2 w 108"/>
                <a:gd name="T11" fmla="*/ 5 h 104"/>
                <a:gd name="T12" fmla="*/ 2 w 108"/>
                <a:gd name="T13" fmla="*/ 5 h 104"/>
                <a:gd name="T14" fmla="*/ 2 w 108"/>
                <a:gd name="T15" fmla="*/ 5 h 104"/>
                <a:gd name="T16" fmla="*/ 2 w 108"/>
                <a:gd name="T17" fmla="*/ 6 h 104"/>
                <a:gd name="T18" fmla="*/ 2 w 108"/>
                <a:gd name="T19" fmla="*/ 6 h 104"/>
                <a:gd name="T20" fmla="*/ 2 w 108"/>
                <a:gd name="T21" fmla="*/ 6 h 104"/>
                <a:gd name="T22" fmla="*/ 2 w 108"/>
                <a:gd name="T23" fmla="*/ 6 h 104"/>
                <a:gd name="T24" fmla="*/ 1 w 108"/>
                <a:gd name="T25" fmla="*/ 8 h 104"/>
                <a:gd name="T26" fmla="*/ 2 w 108"/>
                <a:gd name="T27" fmla="*/ 8 h 104"/>
                <a:gd name="T28" fmla="*/ 4 w 108"/>
                <a:gd name="T29" fmla="*/ 8 h 104"/>
                <a:gd name="T30" fmla="*/ 5 w 108"/>
                <a:gd name="T31" fmla="*/ 8 h 104"/>
                <a:gd name="T32" fmla="*/ 5 w 108"/>
                <a:gd name="T33" fmla="*/ 8 h 104"/>
                <a:gd name="T34" fmla="*/ 5 w 108"/>
                <a:gd name="T35" fmla="*/ 8 h 104"/>
                <a:gd name="T36" fmla="*/ 5 w 108"/>
                <a:gd name="T37" fmla="*/ 8 h 104"/>
                <a:gd name="T38" fmla="*/ 5 w 108"/>
                <a:gd name="T39" fmla="*/ 8 h 104"/>
                <a:gd name="T40" fmla="*/ 6 w 108"/>
                <a:gd name="T41" fmla="*/ 8 h 104"/>
                <a:gd name="T42" fmla="*/ 6 w 108"/>
                <a:gd name="T43" fmla="*/ 8 h 104"/>
                <a:gd name="T44" fmla="*/ 5 w 108"/>
                <a:gd name="T45" fmla="*/ 10 h 104"/>
                <a:gd name="T46" fmla="*/ 6 w 108"/>
                <a:gd name="T47" fmla="*/ 10 h 104"/>
                <a:gd name="T48" fmla="*/ 6 w 108"/>
                <a:gd name="T49" fmla="*/ 8 h 104"/>
                <a:gd name="T50" fmla="*/ 6 w 108"/>
                <a:gd name="T51" fmla="*/ 8 h 104"/>
                <a:gd name="T52" fmla="*/ 7 w 108"/>
                <a:gd name="T53" fmla="*/ 8 h 104"/>
                <a:gd name="T54" fmla="*/ 7 w 108"/>
                <a:gd name="T55" fmla="*/ 9 h 104"/>
                <a:gd name="T56" fmla="*/ 7 w 108"/>
                <a:gd name="T57" fmla="*/ 9 h 104"/>
                <a:gd name="T58" fmla="*/ 7 w 108"/>
                <a:gd name="T59" fmla="*/ 10 h 104"/>
                <a:gd name="T60" fmla="*/ 8 w 108"/>
                <a:gd name="T61" fmla="*/ 10 h 104"/>
                <a:gd name="T62" fmla="*/ 8 w 108"/>
                <a:gd name="T63" fmla="*/ 10 h 104"/>
                <a:gd name="T64" fmla="*/ 9 w 108"/>
                <a:gd name="T65" fmla="*/ 8 h 104"/>
                <a:gd name="T66" fmla="*/ 9 w 108"/>
                <a:gd name="T67" fmla="*/ 8 h 104"/>
                <a:gd name="T68" fmla="*/ 9 w 108"/>
                <a:gd name="T69" fmla="*/ 7 h 104"/>
                <a:gd name="T70" fmla="*/ 7 w 108"/>
                <a:gd name="T71" fmla="*/ 8 h 104"/>
                <a:gd name="T72" fmla="*/ 7 w 108"/>
                <a:gd name="T73" fmla="*/ 7 h 104"/>
                <a:gd name="T74" fmla="*/ 7 w 108"/>
                <a:gd name="T75" fmla="*/ 7 h 104"/>
                <a:gd name="T76" fmla="*/ 9 w 108"/>
                <a:gd name="T77" fmla="*/ 6 h 104"/>
                <a:gd name="T78" fmla="*/ 8 w 108"/>
                <a:gd name="T79" fmla="*/ 6 h 104"/>
                <a:gd name="T80" fmla="*/ 7 w 108"/>
                <a:gd name="T81" fmla="*/ 6 h 104"/>
                <a:gd name="T82" fmla="*/ 7 w 108"/>
                <a:gd name="T83" fmla="*/ 6 h 104"/>
                <a:gd name="T84" fmla="*/ 7 w 108"/>
                <a:gd name="T85" fmla="*/ 6 h 104"/>
                <a:gd name="T86" fmla="*/ 7 w 108"/>
                <a:gd name="T87" fmla="*/ 6 h 104"/>
                <a:gd name="T88" fmla="*/ 7 w 108"/>
                <a:gd name="T89" fmla="*/ 6 h 104"/>
                <a:gd name="T90" fmla="*/ 7 w 108"/>
                <a:gd name="T91" fmla="*/ 5 h 104"/>
                <a:gd name="T92" fmla="*/ 7 w 108"/>
                <a:gd name="T93" fmla="*/ 5 h 104"/>
                <a:gd name="T94" fmla="*/ 6 w 108"/>
                <a:gd name="T95" fmla="*/ 4 h 104"/>
                <a:gd name="T96" fmla="*/ 6 w 108"/>
                <a:gd name="T97" fmla="*/ 5 h 104"/>
                <a:gd name="T98" fmla="*/ 6 w 108"/>
                <a:gd name="T99" fmla="*/ 5 h 104"/>
                <a:gd name="T100" fmla="*/ 6 w 108"/>
                <a:gd name="T101" fmla="*/ 4 h 104"/>
                <a:gd name="T102" fmla="*/ 5 w 108"/>
                <a:gd name="T103" fmla="*/ 5 h 104"/>
                <a:gd name="T104" fmla="*/ 5 w 108"/>
                <a:gd name="T105" fmla="*/ 5 h 104"/>
                <a:gd name="T106" fmla="*/ 5 w 108"/>
                <a:gd name="T107" fmla="*/ 4 h 104"/>
                <a:gd name="T108" fmla="*/ 5 w 108"/>
                <a:gd name="T109" fmla="*/ 4 h 104"/>
                <a:gd name="T110" fmla="*/ 5 w 108"/>
                <a:gd name="T111" fmla="*/ 3 h 104"/>
                <a:gd name="T112" fmla="*/ 5 w 108"/>
                <a:gd name="T113" fmla="*/ 3 h 104"/>
                <a:gd name="T114" fmla="*/ 4 w 108"/>
                <a:gd name="T115" fmla="*/ 3 h 104"/>
                <a:gd name="T116" fmla="*/ 4 w 108"/>
                <a:gd name="T117" fmla="*/ 3 h 104"/>
                <a:gd name="T118" fmla="*/ 5 w 108"/>
                <a:gd name="T119" fmla="*/ 2 h 104"/>
                <a:gd name="T120" fmla="*/ 5 w 108"/>
                <a:gd name="T121" fmla="*/ 2 h 104"/>
                <a:gd name="T122" fmla="*/ 5 w 108"/>
                <a:gd name="T123" fmla="*/ 2 h 104"/>
                <a:gd name="T124" fmla="*/ 5 w 108"/>
                <a:gd name="T125" fmla="*/ 1 h 1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8"/>
                <a:gd name="T190" fmla="*/ 0 h 104"/>
                <a:gd name="T191" fmla="*/ 108 w 108"/>
                <a:gd name="T192" fmla="*/ 104 h 1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8" h="104">
                  <a:moveTo>
                    <a:pt x="60" y="1"/>
                  </a:moveTo>
                  <a:lnTo>
                    <a:pt x="60" y="1"/>
                  </a:lnTo>
                  <a:lnTo>
                    <a:pt x="59" y="2"/>
                  </a:lnTo>
                  <a:lnTo>
                    <a:pt x="59" y="3"/>
                  </a:lnTo>
                  <a:lnTo>
                    <a:pt x="59" y="4"/>
                  </a:lnTo>
                  <a:lnTo>
                    <a:pt x="57" y="3"/>
                  </a:lnTo>
                  <a:lnTo>
                    <a:pt x="56" y="3"/>
                  </a:lnTo>
                  <a:lnTo>
                    <a:pt x="56" y="1"/>
                  </a:lnTo>
                  <a:lnTo>
                    <a:pt x="56" y="0"/>
                  </a:lnTo>
                  <a:lnTo>
                    <a:pt x="56" y="1"/>
                  </a:lnTo>
                  <a:lnTo>
                    <a:pt x="55" y="1"/>
                  </a:lnTo>
                  <a:lnTo>
                    <a:pt x="53" y="3"/>
                  </a:lnTo>
                  <a:lnTo>
                    <a:pt x="47" y="5"/>
                  </a:lnTo>
                  <a:lnTo>
                    <a:pt x="44" y="6"/>
                  </a:lnTo>
                  <a:lnTo>
                    <a:pt x="42" y="8"/>
                  </a:lnTo>
                  <a:lnTo>
                    <a:pt x="41" y="10"/>
                  </a:lnTo>
                  <a:lnTo>
                    <a:pt x="40" y="12"/>
                  </a:lnTo>
                  <a:lnTo>
                    <a:pt x="38" y="14"/>
                  </a:lnTo>
                  <a:lnTo>
                    <a:pt x="39" y="15"/>
                  </a:lnTo>
                  <a:lnTo>
                    <a:pt x="38" y="17"/>
                  </a:lnTo>
                  <a:lnTo>
                    <a:pt x="37" y="18"/>
                  </a:lnTo>
                  <a:lnTo>
                    <a:pt x="35" y="19"/>
                  </a:lnTo>
                  <a:lnTo>
                    <a:pt x="33" y="19"/>
                  </a:lnTo>
                  <a:lnTo>
                    <a:pt x="32" y="20"/>
                  </a:lnTo>
                  <a:lnTo>
                    <a:pt x="33" y="21"/>
                  </a:lnTo>
                  <a:lnTo>
                    <a:pt x="34" y="22"/>
                  </a:lnTo>
                  <a:lnTo>
                    <a:pt x="32" y="23"/>
                  </a:lnTo>
                  <a:lnTo>
                    <a:pt x="25" y="37"/>
                  </a:lnTo>
                  <a:lnTo>
                    <a:pt x="21" y="44"/>
                  </a:lnTo>
                  <a:lnTo>
                    <a:pt x="18" y="48"/>
                  </a:lnTo>
                  <a:lnTo>
                    <a:pt x="18" y="49"/>
                  </a:lnTo>
                  <a:lnTo>
                    <a:pt x="19" y="50"/>
                  </a:lnTo>
                  <a:lnTo>
                    <a:pt x="23" y="51"/>
                  </a:lnTo>
                  <a:lnTo>
                    <a:pt x="21" y="51"/>
                  </a:lnTo>
                  <a:lnTo>
                    <a:pt x="23" y="52"/>
                  </a:lnTo>
                  <a:lnTo>
                    <a:pt x="20" y="52"/>
                  </a:lnTo>
                  <a:lnTo>
                    <a:pt x="19" y="53"/>
                  </a:lnTo>
                  <a:lnTo>
                    <a:pt x="20" y="53"/>
                  </a:lnTo>
                  <a:lnTo>
                    <a:pt x="23" y="56"/>
                  </a:lnTo>
                  <a:lnTo>
                    <a:pt x="23" y="57"/>
                  </a:lnTo>
                  <a:lnTo>
                    <a:pt x="23" y="56"/>
                  </a:lnTo>
                  <a:lnTo>
                    <a:pt x="20" y="55"/>
                  </a:lnTo>
                  <a:lnTo>
                    <a:pt x="18" y="55"/>
                  </a:lnTo>
                  <a:lnTo>
                    <a:pt x="17" y="55"/>
                  </a:lnTo>
                  <a:lnTo>
                    <a:pt x="16" y="53"/>
                  </a:lnTo>
                  <a:lnTo>
                    <a:pt x="15" y="53"/>
                  </a:lnTo>
                  <a:lnTo>
                    <a:pt x="14" y="55"/>
                  </a:lnTo>
                  <a:lnTo>
                    <a:pt x="13" y="59"/>
                  </a:lnTo>
                  <a:lnTo>
                    <a:pt x="12" y="60"/>
                  </a:lnTo>
                  <a:lnTo>
                    <a:pt x="11" y="62"/>
                  </a:lnTo>
                  <a:lnTo>
                    <a:pt x="11" y="64"/>
                  </a:lnTo>
                  <a:lnTo>
                    <a:pt x="10" y="64"/>
                  </a:lnTo>
                  <a:lnTo>
                    <a:pt x="9" y="63"/>
                  </a:lnTo>
                  <a:lnTo>
                    <a:pt x="7" y="64"/>
                  </a:lnTo>
                  <a:lnTo>
                    <a:pt x="7" y="63"/>
                  </a:lnTo>
                  <a:lnTo>
                    <a:pt x="9" y="61"/>
                  </a:lnTo>
                  <a:lnTo>
                    <a:pt x="7" y="61"/>
                  </a:lnTo>
                  <a:lnTo>
                    <a:pt x="3" y="64"/>
                  </a:lnTo>
                  <a:lnTo>
                    <a:pt x="2" y="65"/>
                  </a:lnTo>
                  <a:lnTo>
                    <a:pt x="3" y="65"/>
                  </a:lnTo>
                  <a:lnTo>
                    <a:pt x="4" y="65"/>
                  </a:lnTo>
                  <a:lnTo>
                    <a:pt x="9" y="65"/>
                  </a:lnTo>
                  <a:lnTo>
                    <a:pt x="11" y="65"/>
                  </a:lnTo>
                  <a:lnTo>
                    <a:pt x="13" y="65"/>
                  </a:lnTo>
                  <a:lnTo>
                    <a:pt x="14" y="65"/>
                  </a:lnTo>
                  <a:lnTo>
                    <a:pt x="16" y="65"/>
                  </a:lnTo>
                  <a:lnTo>
                    <a:pt x="17" y="65"/>
                  </a:lnTo>
                  <a:lnTo>
                    <a:pt x="16" y="66"/>
                  </a:lnTo>
                  <a:lnTo>
                    <a:pt x="13" y="69"/>
                  </a:lnTo>
                  <a:lnTo>
                    <a:pt x="11" y="70"/>
                  </a:lnTo>
                  <a:lnTo>
                    <a:pt x="3" y="76"/>
                  </a:lnTo>
                  <a:lnTo>
                    <a:pt x="0" y="78"/>
                  </a:lnTo>
                  <a:lnTo>
                    <a:pt x="0" y="79"/>
                  </a:lnTo>
                  <a:lnTo>
                    <a:pt x="1" y="84"/>
                  </a:lnTo>
                  <a:lnTo>
                    <a:pt x="2" y="85"/>
                  </a:lnTo>
                  <a:lnTo>
                    <a:pt x="3" y="85"/>
                  </a:lnTo>
                  <a:lnTo>
                    <a:pt x="6" y="85"/>
                  </a:lnTo>
                  <a:lnTo>
                    <a:pt x="17" y="83"/>
                  </a:lnTo>
                  <a:lnTo>
                    <a:pt x="24" y="83"/>
                  </a:lnTo>
                  <a:lnTo>
                    <a:pt x="31" y="84"/>
                  </a:lnTo>
                  <a:lnTo>
                    <a:pt x="37" y="85"/>
                  </a:lnTo>
                  <a:lnTo>
                    <a:pt x="41" y="86"/>
                  </a:lnTo>
                  <a:lnTo>
                    <a:pt x="42" y="86"/>
                  </a:lnTo>
                  <a:lnTo>
                    <a:pt x="42" y="85"/>
                  </a:lnTo>
                  <a:lnTo>
                    <a:pt x="42" y="84"/>
                  </a:lnTo>
                  <a:lnTo>
                    <a:pt x="43" y="84"/>
                  </a:lnTo>
                  <a:lnTo>
                    <a:pt x="45" y="84"/>
                  </a:lnTo>
                  <a:lnTo>
                    <a:pt x="47" y="84"/>
                  </a:lnTo>
                  <a:lnTo>
                    <a:pt x="49" y="83"/>
                  </a:lnTo>
                  <a:lnTo>
                    <a:pt x="49" y="81"/>
                  </a:lnTo>
                  <a:lnTo>
                    <a:pt x="51" y="81"/>
                  </a:lnTo>
                  <a:lnTo>
                    <a:pt x="52" y="83"/>
                  </a:lnTo>
                  <a:lnTo>
                    <a:pt x="52" y="80"/>
                  </a:lnTo>
                  <a:lnTo>
                    <a:pt x="53" y="80"/>
                  </a:lnTo>
                  <a:lnTo>
                    <a:pt x="55" y="81"/>
                  </a:lnTo>
                  <a:lnTo>
                    <a:pt x="56" y="80"/>
                  </a:lnTo>
                  <a:lnTo>
                    <a:pt x="56" y="81"/>
                  </a:lnTo>
                  <a:lnTo>
                    <a:pt x="56" y="83"/>
                  </a:lnTo>
                  <a:lnTo>
                    <a:pt x="56" y="84"/>
                  </a:lnTo>
                  <a:lnTo>
                    <a:pt x="57" y="84"/>
                  </a:lnTo>
                  <a:lnTo>
                    <a:pt x="58" y="84"/>
                  </a:lnTo>
                  <a:lnTo>
                    <a:pt x="57" y="84"/>
                  </a:lnTo>
                  <a:lnTo>
                    <a:pt x="54" y="86"/>
                  </a:lnTo>
                  <a:lnTo>
                    <a:pt x="52" y="86"/>
                  </a:lnTo>
                  <a:lnTo>
                    <a:pt x="53" y="87"/>
                  </a:lnTo>
                  <a:lnTo>
                    <a:pt x="55" y="86"/>
                  </a:lnTo>
                  <a:lnTo>
                    <a:pt x="57" y="86"/>
                  </a:lnTo>
                  <a:lnTo>
                    <a:pt x="56" y="87"/>
                  </a:lnTo>
                  <a:lnTo>
                    <a:pt x="57" y="87"/>
                  </a:lnTo>
                  <a:lnTo>
                    <a:pt x="59" y="86"/>
                  </a:lnTo>
                  <a:lnTo>
                    <a:pt x="60" y="86"/>
                  </a:lnTo>
                  <a:lnTo>
                    <a:pt x="62" y="88"/>
                  </a:lnTo>
                  <a:lnTo>
                    <a:pt x="63" y="87"/>
                  </a:lnTo>
                  <a:lnTo>
                    <a:pt x="63" y="85"/>
                  </a:lnTo>
                  <a:lnTo>
                    <a:pt x="63" y="83"/>
                  </a:lnTo>
                  <a:lnTo>
                    <a:pt x="65" y="83"/>
                  </a:lnTo>
                  <a:lnTo>
                    <a:pt x="66" y="83"/>
                  </a:lnTo>
                  <a:lnTo>
                    <a:pt x="68" y="84"/>
                  </a:lnTo>
                  <a:lnTo>
                    <a:pt x="68" y="85"/>
                  </a:lnTo>
                  <a:lnTo>
                    <a:pt x="69" y="83"/>
                  </a:lnTo>
                  <a:lnTo>
                    <a:pt x="70" y="81"/>
                  </a:lnTo>
                  <a:lnTo>
                    <a:pt x="71" y="83"/>
                  </a:lnTo>
                  <a:lnTo>
                    <a:pt x="70" y="84"/>
                  </a:lnTo>
                  <a:lnTo>
                    <a:pt x="72" y="84"/>
                  </a:lnTo>
                  <a:lnTo>
                    <a:pt x="73" y="84"/>
                  </a:lnTo>
                  <a:lnTo>
                    <a:pt x="59" y="93"/>
                  </a:lnTo>
                  <a:lnTo>
                    <a:pt x="57" y="95"/>
                  </a:lnTo>
                  <a:lnTo>
                    <a:pt x="56" y="98"/>
                  </a:lnTo>
                  <a:lnTo>
                    <a:pt x="56" y="100"/>
                  </a:lnTo>
                  <a:lnTo>
                    <a:pt x="57" y="100"/>
                  </a:lnTo>
                  <a:lnTo>
                    <a:pt x="60" y="99"/>
                  </a:lnTo>
                  <a:lnTo>
                    <a:pt x="61" y="99"/>
                  </a:lnTo>
                  <a:lnTo>
                    <a:pt x="62" y="99"/>
                  </a:lnTo>
                  <a:lnTo>
                    <a:pt x="65" y="99"/>
                  </a:lnTo>
                  <a:lnTo>
                    <a:pt x="67" y="98"/>
                  </a:lnTo>
                  <a:lnTo>
                    <a:pt x="68" y="95"/>
                  </a:lnTo>
                  <a:lnTo>
                    <a:pt x="71" y="89"/>
                  </a:lnTo>
                  <a:lnTo>
                    <a:pt x="72" y="88"/>
                  </a:lnTo>
                  <a:lnTo>
                    <a:pt x="73" y="89"/>
                  </a:lnTo>
                  <a:lnTo>
                    <a:pt x="74" y="89"/>
                  </a:lnTo>
                  <a:lnTo>
                    <a:pt x="75" y="88"/>
                  </a:lnTo>
                  <a:lnTo>
                    <a:pt x="77" y="87"/>
                  </a:lnTo>
                  <a:lnTo>
                    <a:pt x="77" y="86"/>
                  </a:lnTo>
                  <a:lnTo>
                    <a:pt x="77" y="87"/>
                  </a:lnTo>
                  <a:lnTo>
                    <a:pt x="76" y="89"/>
                  </a:lnTo>
                  <a:lnTo>
                    <a:pt x="77" y="88"/>
                  </a:lnTo>
                  <a:lnTo>
                    <a:pt x="79" y="87"/>
                  </a:lnTo>
                  <a:lnTo>
                    <a:pt x="81" y="85"/>
                  </a:lnTo>
                  <a:lnTo>
                    <a:pt x="83" y="79"/>
                  </a:lnTo>
                  <a:lnTo>
                    <a:pt x="84" y="79"/>
                  </a:lnTo>
                  <a:lnTo>
                    <a:pt x="85" y="79"/>
                  </a:lnTo>
                  <a:lnTo>
                    <a:pt x="86" y="80"/>
                  </a:lnTo>
                  <a:lnTo>
                    <a:pt x="87" y="84"/>
                  </a:lnTo>
                  <a:lnTo>
                    <a:pt x="88" y="87"/>
                  </a:lnTo>
                  <a:lnTo>
                    <a:pt x="88" y="88"/>
                  </a:lnTo>
                  <a:lnTo>
                    <a:pt x="88" y="89"/>
                  </a:lnTo>
                  <a:lnTo>
                    <a:pt x="87" y="90"/>
                  </a:lnTo>
                  <a:lnTo>
                    <a:pt x="86" y="91"/>
                  </a:lnTo>
                  <a:lnTo>
                    <a:pt x="84" y="94"/>
                  </a:lnTo>
                  <a:lnTo>
                    <a:pt x="83" y="98"/>
                  </a:lnTo>
                  <a:lnTo>
                    <a:pt x="84" y="100"/>
                  </a:lnTo>
                  <a:lnTo>
                    <a:pt x="85" y="100"/>
                  </a:lnTo>
                  <a:lnTo>
                    <a:pt x="88" y="98"/>
                  </a:lnTo>
                  <a:lnTo>
                    <a:pt x="91" y="94"/>
                  </a:lnTo>
                  <a:lnTo>
                    <a:pt x="94" y="92"/>
                  </a:lnTo>
                  <a:lnTo>
                    <a:pt x="94" y="93"/>
                  </a:lnTo>
                  <a:lnTo>
                    <a:pt x="93" y="94"/>
                  </a:lnTo>
                  <a:lnTo>
                    <a:pt x="91" y="95"/>
                  </a:lnTo>
                  <a:lnTo>
                    <a:pt x="93" y="97"/>
                  </a:lnTo>
                  <a:lnTo>
                    <a:pt x="93" y="98"/>
                  </a:lnTo>
                  <a:lnTo>
                    <a:pt x="93" y="99"/>
                  </a:lnTo>
                  <a:lnTo>
                    <a:pt x="94" y="99"/>
                  </a:lnTo>
                  <a:lnTo>
                    <a:pt x="95" y="99"/>
                  </a:lnTo>
                  <a:lnTo>
                    <a:pt x="94" y="100"/>
                  </a:lnTo>
                  <a:lnTo>
                    <a:pt x="93" y="102"/>
                  </a:lnTo>
                  <a:lnTo>
                    <a:pt x="91" y="103"/>
                  </a:lnTo>
                  <a:lnTo>
                    <a:pt x="93" y="104"/>
                  </a:lnTo>
                  <a:lnTo>
                    <a:pt x="94" y="104"/>
                  </a:lnTo>
                  <a:lnTo>
                    <a:pt x="95" y="103"/>
                  </a:lnTo>
                  <a:lnTo>
                    <a:pt x="96" y="102"/>
                  </a:lnTo>
                  <a:lnTo>
                    <a:pt x="97" y="103"/>
                  </a:lnTo>
                  <a:lnTo>
                    <a:pt x="97" y="102"/>
                  </a:lnTo>
                  <a:lnTo>
                    <a:pt x="99" y="103"/>
                  </a:lnTo>
                  <a:lnTo>
                    <a:pt x="100" y="104"/>
                  </a:lnTo>
                  <a:lnTo>
                    <a:pt x="101" y="102"/>
                  </a:lnTo>
                  <a:lnTo>
                    <a:pt x="103" y="97"/>
                  </a:lnTo>
                  <a:lnTo>
                    <a:pt x="108" y="88"/>
                  </a:lnTo>
                  <a:lnTo>
                    <a:pt x="108" y="87"/>
                  </a:lnTo>
                  <a:lnTo>
                    <a:pt x="108" y="86"/>
                  </a:lnTo>
                  <a:lnTo>
                    <a:pt x="105" y="84"/>
                  </a:lnTo>
                  <a:lnTo>
                    <a:pt x="104" y="84"/>
                  </a:lnTo>
                  <a:lnTo>
                    <a:pt x="103" y="84"/>
                  </a:lnTo>
                  <a:lnTo>
                    <a:pt x="101" y="87"/>
                  </a:lnTo>
                  <a:lnTo>
                    <a:pt x="100" y="88"/>
                  </a:lnTo>
                  <a:lnTo>
                    <a:pt x="99" y="86"/>
                  </a:lnTo>
                  <a:lnTo>
                    <a:pt x="100" y="80"/>
                  </a:lnTo>
                  <a:lnTo>
                    <a:pt x="102" y="75"/>
                  </a:lnTo>
                  <a:lnTo>
                    <a:pt x="103" y="74"/>
                  </a:lnTo>
                  <a:lnTo>
                    <a:pt x="101" y="75"/>
                  </a:lnTo>
                  <a:lnTo>
                    <a:pt x="99" y="76"/>
                  </a:lnTo>
                  <a:lnTo>
                    <a:pt x="97" y="77"/>
                  </a:lnTo>
                  <a:lnTo>
                    <a:pt x="96" y="79"/>
                  </a:lnTo>
                  <a:lnTo>
                    <a:pt x="95" y="80"/>
                  </a:lnTo>
                  <a:lnTo>
                    <a:pt x="94" y="85"/>
                  </a:lnTo>
                  <a:lnTo>
                    <a:pt x="93" y="86"/>
                  </a:lnTo>
                  <a:lnTo>
                    <a:pt x="91" y="86"/>
                  </a:lnTo>
                  <a:lnTo>
                    <a:pt x="90" y="85"/>
                  </a:lnTo>
                  <a:lnTo>
                    <a:pt x="89" y="83"/>
                  </a:lnTo>
                  <a:lnTo>
                    <a:pt x="89" y="81"/>
                  </a:lnTo>
                  <a:lnTo>
                    <a:pt x="90" y="79"/>
                  </a:lnTo>
                  <a:lnTo>
                    <a:pt x="93" y="76"/>
                  </a:lnTo>
                  <a:lnTo>
                    <a:pt x="93" y="75"/>
                  </a:lnTo>
                  <a:lnTo>
                    <a:pt x="91" y="75"/>
                  </a:lnTo>
                  <a:lnTo>
                    <a:pt x="90" y="75"/>
                  </a:lnTo>
                  <a:lnTo>
                    <a:pt x="89" y="74"/>
                  </a:lnTo>
                  <a:lnTo>
                    <a:pt x="90" y="74"/>
                  </a:lnTo>
                  <a:lnTo>
                    <a:pt x="93" y="74"/>
                  </a:lnTo>
                  <a:lnTo>
                    <a:pt x="95" y="71"/>
                  </a:lnTo>
                  <a:lnTo>
                    <a:pt x="96" y="71"/>
                  </a:lnTo>
                  <a:lnTo>
                    <a:pt x="96" y="70"/>
                  </a:lnTo>
                  <a:lnTo>
                    <a:pt x="97" y="69"/>
                  </a:lnTo>
                  <a:lnTo>
                    <a:pt x="98" y="69"/>
                  </a:lnTo>
                  <a:lnTo>
                    <a:pt x="100" y="69"/>
                  </a:lnTo>
                  <a:lnTo>
                    <a:pt x="101" y="66"/>
                  </a:lnTo>
                  <a:lnTo>
                    <a:pt x="102" y="65"/>
                  </a:lnTo>
                  <a:lnTo>
                    <a:pt x="101" y="63"/>
                  </a:lnTo>
                  <a:lnTo>
                    <a:pt x="100" y="63"/>
                  </a:lnTo>
                  <a:lnTo>
                    <a:pt x="99" y="65"/>
                  </a:lnTo>
                  <a:lnTo>
                    <a:pt x="98" y="65"/>
                  </a:lnTo>
                  <a:lnTo>
                    <a:pt x="97" y="64"/>
                  </a:lnTo>
                  <a:lnTo>
                    <a:pt x="95" y="64"/>
                  </a:lnTo>
                  <a:lnTo>
                    <a:pt x="95" y="65"/>
                  </a:lnTo>
                  <a:lnTo>
                    <a:pt x="93" y="67"/>
                  </a:lnTo>
                  <a:lnTo>
                    <a:pt x="91" y="67"/>
                  </a:lnTo>
                  <a:lnTo>
                    <a:pt x="91" y="66"/>
                  </a:lnTo>
                  <a:lnTo>
                    <a:pt x="91" y="65"/>
                  </a:lnTo>
                  <a:lnTo>
                    <a:pt x="90" y="66"/>
                  </a:lnTo>
                  <a:lnTo>
                    <a:pt x="89" y="67"/>
                  </a:lnTo>
                  <a:lnTo>
                    <a:pt x="88" y="67"/>
                  </a:lnTo>
                  <a:lnTo>
                    <a:pt x="88" y="66"/>
                  </a:lnTo>
                  <a:lnTo>
                    <a:pt x="89" y="65"/>
                  </a:lnTo>
                  <a:lnTo>
                    <a:pt x="89" y="64"/>
                  </a:lnTo>
                  <a:lnTo>
                    <a:pt x="88" y="64"/>
                  </a:lnTo>
                  <a:lnTo>
                    <a:pt x="90" y="63"/>
                  </a:lnTo>
                  <a:lnTo>
                    <a:pt x="91" y="63"/>
                  </a:lnTo>
                  <a:lnTo>
                    <a:pt x="90" y="62"/>
                  </a:lnTo>
                  <a:lnTo>
                    <a:pt x="88" y="62"/>
                  </a:lnTo>
                  <a:lnTo>
                    <a:pt x="87" y="62"/>
                  </a:lnTo>
                  <a:lnTo>
                    <a:pt x="86" y="62"/>
                  </a:lnTo>
                  <a:lnTo>
                    <a:pt x="86" y="61"/>
                  </a:lnTo>
                  <a:lnTo>
                    <a:pt x="87" y="61"/>
                  </a:lnTo>
                  <a:lnTo>
                    <a:pt x="89" y="60"/>
                  </a:lnTo>
                  <a:lnTo>
                    <a:pt x="89" y="59"/>
                  </a:lnTo>
                  <a:lnTo>
                    <a:pt x="88" y="59"/>
                  </a:lnTo>
                  <a:lnTo>
                    <a:pt x="85" y="60"/>
                  </a:lnTo>
                  <a:lnTo>
                    <a:pt x="84" y="60"/>
                  </a:lnTo>
                  <a:lnTo>
                    <a:pt x="86" y="59"/>
                  </a:lnTo>
                  <a:lnTo>
                    <a:pt x="87" y="58"/>
                  </a:lnTo>
                  <a:lnTo>
                    <a:pt x="89" y="57"/>
                  </a:lnTo>
                  <a:lnTo>
                    <a:pt x="93" y="55"/>
                  </a:lnTo>
                  <a:lnTo>
                    <a:pt x="95" y="50"/>
                  </a:lnTo>
                  <a:lnTo>
                    <a:pt x="91" y="48"/>
                  </a:lnTo>
                  <a:lnTo>
                    <a:pt x="86" y="46"/>
                  </a:lnTo>
                  <a:lnTo>
                    <a:pt x="85" y="46"/>
                  </a:lnTo>
                  <a:lnTo>
                    <a:pt x="84" y="47"/>
                  </a:lnTo>
                  <a:lnTo>
                    <a:pt x="83" y="48"/>
                  </a:lnTo>
                  <a:lnTo>
                    <a:pt x="82" y="47"/>
                  </a:lnTo>
                  <a:lnTo>
                    <a:pt x="81" y="47"/>
                  </a:lnTo>
                  <a:lnTo>
                    <a:pt x="80" y="48"/>
                  </a:lnTo>
                  <a:lnTo>
                    <a:pt x="79" y="49"/>
                  </a:lnTo>
                  <a:lnTo>
                    <a:pt x="79" y="48"/>
                  </a:lnTo>
                  <a:lnTo>
                    <a:pt x="79" y="45"/>
                  </a:lnTo>
                  <a:lnTo>
                    <a:pt x="77" y="45"/>
                  </a:lnTo>
                  <a:lnTo>
                    <a:pt x="75" y="47"/>
                  </a:lnTo>
                  <a:lnTo>
                    <a:pt x="74" y="49"/>
                  </a:lnTo>
                  <a:lnTo>
                    <a:pt x="73" y="49"/>
                  </a:lnTo>
                  <a:lnTo>
                    <a:pt x="71" y="49"/>
                  </a:lnTo>
                  <a:lnTo>
                    <a:pt x="70" y="50"/>
                  </a:lnTo>
                  <a:lnTo>
                    <a:pt x="69" y="50"/>
                  </a:lnTo>
                  <a:lnTo>
                    <a:pt x="68" y="49"/>
                  </a:lnTo>
                  <a:lnTo>
                    <a:pt x="67" y="50"/>
                  </a:lnTo>
                  <a:lnTo>
                    <a:pt x="66" y="51"/>
                  </a:lnTo>
                  <a:lnTo>
                    <a:pt x="65" y="55"/>
                  </a:lnTo>
                  <a:lnTo>
                    <a:pt x="63" y="55"/>
                  </a:lnTo>
                  <a:lnTo>
                    <a:pt x="65" y="53"/>
                  </a:lnTo>
                  <a:lnTo>
                    <a:pt x="67" y="49"/>
                  </a:lnTo>
                  <a:lnTo>
                    <a:pt x="67" y="48"/>
                  </a:lnTo>
                  <a:lnTo>
                    <a:pt x="67" y="47"/>
                  </a:lnTo>
                  <a:lnTo>
                    <a:pt x="68" y="46"/>
                  </a:lnTo>
                  <a:lnTo>
                    <a:pt x="67" y="46"/>
                  </a:lnTo>
                  <a:lnTo>
                    <a:pt x="66" y="45"/>
                  </a:lnTo>
                  <a:lnTo>
                    <a:pt x="65" y="46"/>
                  </a:lnTo>
                  <a:lnTo>
                    <a:pt x="65" y="48"/>
                  </a:lnTo>
                  <a:lnTo>
                    <a:pt x="63" y="49"/>
                  </a:lnTo>
                  <a:lnTo>
                    <a:pt x="63" y="48"/>
                  </a:lnTo>
                  <a:lnTo>
                    <a:pt x="63" y="47"/>
                  </a:lnTo>
                  <a:lnTo>
                    <a:pt x="63" y="46"/>
                  </a:lnTo>
                  <a:lnTo>
                    <a:pt x="62" y="46"/>
                  </a:lnTo>
                  <a:lnTo>
                    <a:pt x="61" y="47"/>
                  </a:lnTo>
                  <a:lnTo>
                    <a:pt x="60" y="47"/>
                  </a:lnTo>
                  <a:lnTo>
                    <a:pt x="59" y="47"/>
                  </a:lnTo>
                  <a:lnTo>
                    <a:pt x="58" y="47"/>
                  </a:lnTo>
                  <a:lnTo>
                    <a:pt x="58" y="46"/>
                  </a:lnTo>
                  <a:lnTo>
                    <a:pt x="56" y="45"/>
                  </a:lnTo>
                  <a:lnTo>
                    <a:pt x="54" y="46"/>
                  </a:lnTo>
                  <a:lnTo>
                    <a:pt x="54" y="45"/>
                  </a:lnTo>
                  <a:lnTo>
                    <a:pt x="56" y="43"/>
                  </a:lnTo>
                  <a:lnTo>
                    <a:pt x="56" y="42"/>
                  </a:lnTo>
                  <a:lnTo>
                    <a:pt x="54" y="42"/>
                  </a:lnTo>
                  <a:lnTo>
                    <a:pt x="52" y="43"/>
                  </a:lnTo>
                  <a:lnTo>
                    <a:pt x="52" y="42"/>
                  </a:lnTo>
                  <a:lnTo>
                    <a:pt x="56" y="39"/>
                  </a:lnTo>
                  <a:lnTo>
                    <a:pt x="61" y="36"/>
                  </a:lnTo>
                  <a:lnTo>
                    <a:pt x="62" y="35"/>
                  </a:lnTo>
                  <a:lnTo>
                    <a:pt x="61" y="35"/>
                  </a:lnTo>
                  <a:lnTo>
                    <a:pt x="59" y="35"/>
                  </a:lnTo>
                  <a:lnTo>
                    <a:pt x="57" y="35"/>
                  </a:lnTo>
                  <a:lnTo>
                    <a:pt x="56" y="34"/>
                  </a:lnTo>
                  <a:lnTo>
                    <a:pt x="55" y="34"/>
                  </a:lnTo>
                  <a:lnTo>
                    <a:pt x="54" y="35"/>
                  </a:lnTo>
                  <a:lnTo>
                    <a:pt x="53" y="35"/>
                  </a:lnTo>
                  <a:lnTo>
                    <a:pt x="52" y="35"/>
                  </a:lnTo>
                  <a:lnTo>
                    <a:pt x="52" y="33"/>
                  </a:lnTo>
                  <a:lnTo>
                    <a:pt x="51" y="33"/>
                  </a:lnTo>
                  <a:lnTo>
                    <a:pt x="49" y="34"/>
                  </a:lnTo>
                  <a:lnTo>
                    <a:pt x="47" y="37"/>
                  </a:lnTo>
                  <a:lnTo>
                    <a:pt x="46" y="37"/>
                  </a:lnTo>
                  <a:lnTo>
                    <a:pt x="44" y="39"/>
                  </a:lnTo>
                  <a:lnTo>
                    <a:pt x="42" y="43"/>
                  </a:lnTo>
                  <a:lnTo>
                    <a:pt x="41" y="44"/>
                  </a:lnTo>
                  <a:lnTo>
                    <a:pt x="40" y="40"/>
                  </a:lnTo>
                  <a:lnTo>
                    <a:pt x="41" y="37"/>
                  </a:lnTo>
                  <a:lnTo>
                    <a:pt x="43" y="32"/>
                  </a:lnTo>
                  <a:lnTo>
                    <a:pt x="46" y="26"/>
                  </a:lnTo>
                  <a:lnTo>
                    <a:pt x="49" y="23"/>
                  </a:lnTo>
                  <a:lnTo>
                    <a:pt x="52" y="22"/>
                  </a:lnTo>
                  <a:lnTo>
                    <a:pt x="52" y="20"/>
                  </a:lnTo>
                  <a:lnTo>
                    <a:pt x="52" y="19"/>
                  </a:lnTo>
                  <a:lnTo>
                    <a:pt x="53" y="19"/>
                  </a:lnTo>
                  <a:lnTo>
                    <a:pt x="55" y="18"/>
                  </a:lnTo>
                  <a:lnTo>
                    <a:pt x="56" y="14"/>
                  </a:lnTo>
                  <a:lnTo>
                    <a:pt x="57" y="10"/>
                  </a:lnTo>
                  <a:lnTo>
                    <a:pt x="57" y="9"/>
                  </a:lnTo>
                  <a:lnTo>
                    <a:pt x="55" y="9"/>
                  </a:lnTo>
                  <a:lnTo>
                    <a:pt x="54" y="9"/>
                  </a:lnTo>
                  <a:lnTo>
                    <a:pt x="53" y="7"/>
                  </a:lnTo>
                  <a:lnTo>
                    <a:pt x="54" y="6"/>
                  </a:lnTo>
                  <a:lnTo>
                    <a:pt x="56" y="6"/>
                  </a:lnTo>
                  <a:lnTo>
                    <a:pt x="60" y="7"/>
                  </a:lnTo>
                  <a:lnTo>
                    <a:pt x="61" y="7"/>
                  </a:lnTo>
                  <a:lnTo>
                    <a:pt x="61" y="5"/>
                  </a:lnTo>
                  <a:lnTo>
                    <a:pt x="63" y="2"/>
                  </a:lnTo>
                  <a:lnTo>
                    <a:pt x="62" y="1"/>
                  </a:lnTo>
                  <a:lnTo>
                    <a:pt x="60" y="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8" name="Freeform 5071"/>
            <p:cNvSpPr>
              <a:spLocks/>
            </p:cNvSpPr>
            <p:nvPr/>
          </p:nvSpPr>
          <p:spPr bwMode="auto">
            <a:xfrm>
              <a:off x="2412" y="1924"/>
              <a:ext cx="2" cy="1"/>
            </a:xfrm>
            <a:custGeom>
              <a:avLst/>
              <a:gdLst>
                <a:gd name="T0" fmla="*/ 0 w 3"/>
                <a:gd name="T1" fmla="*/ 1 h 1"/>
                <a:gd name="T2" fmla="*/ 1 w 3"/>
                <a:gd name="T3" fmla="*/ 1 h 1"/>
                <a:gd name="T4" fmla="*/ 1 w 3"/>
                <a:gd name="T5" fmla="*/ 1 h 1"/>
                <a:gd name="T6" fmla="*/ 1 w 3"/>
                <a:gd name="T7" fmla="*/ 0 h 1"/>
                <a:gd name="T8" fmla="*/ 0 w 3"/>
                <a:gd name="T9" fmla="*/ 1 h 1"/>
                <a:gd name="T10" fmla="*/ 0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3" y="1"/>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49" name="Freeform 5072"/>
            <p:cNvSpPr>
              <a:spLocks/>
            </p:cNvSpPr>
            <p:nvPr/>
          </p:nvSpPr>
          <p:spPr bwMode="auto">
            <a:xfrm>
              <a:off x="2424" y="1944"/>
              <a:ext cx="2" cy="1"/>
            </a:xfrm>
            <a:custGeom>
              <a:avLst/>
              <a:gdLst>
                <a:gd name="T0" fmla="*/ 0 w 2"/>
                <a:gd name="T1" fmla="*/ 1 h 1"/>
                <a:gd name="T2" fmla="*/ 2 w 2"/>
                <a:gd name="T3" fmla="*/ 0 h 1"/>
                <a:gd name="T4" fmla="*/ 2 w 2"/>
                <a:gd name="T5" fmla="*/ 0 h 1"/>
                <a:gd name="T6" fmla="*/ 1 w 2"/>
                <a:gd name="T7" fmla="*/ 0 h 1"/>
                <a:gd name="T8" fmla="*/ 0 w 2"/>
                <a:gd name="T9" fmla="*/ 1 h 1"/>
                <a:gd name="T10" fmla="*/ 0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0"/>
                  </a:lnTo>
                  <a:lnTo>
                    <a:pt x="1" y="0"/>
                  </a:lnTo>
                  <a:lnTo>
                    <a:pt x="0" y="1"/>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0" name="Freeform 5073"/>
            <p:cNvSpPr>
              <a:spLocks/>
            </p:cNvSpPr>
            <p:nvPr/>
          </p:nvSpPr>
          <p:spPr bwMode="auto">
            <a:xfrm>
              <a:off x="2430" y="1942"/>
              <a:ext cx="3" cy="3"/>
            </a:xfrm>
            <a:custGeom>
              <a:avLst/>
              <a:gdLst>
                <a:gd name="T0" fmla="*/ 1 w 4"/>
                <a:gd name="T1" fmla="*/ 2 h 4"/>
                <a:gd name="T2" fmla="*/ 1 w 4"/>
                <a:gd name="T3" fmla="*/ 2 h 4"/>
                <a:gd name="T4" fmla="*/ 1 w 4"/>
                <a:gd name="T5" fmla="*/ 2 h 4"/>
                <a:gd name="T6" fmla="*/ 0 w 4"/>
                <a:gd name="T7" fmla="*/ 0 h 4"/>
                <a:gd name="T8" fmla="*/ 0 w 4"/>
                <a:gd name="T9" fmla="*/ 0 h 4"/>
                <a:gd name="T10" fmla="*/ 0 w 4"/>
                <a:gd name="T11" fmla="*/ 2 h 4"/>
                <a:gd name="T12" fmla="*/ 0 w 4"/>
                <a:gd name="T13" fmla="*/ 2 h 4"/>
                <a:gd name="T14" fmla="*/ 0 w 4"/>
                <a:gd name="T15" fmla="*/ 2 h 4"/>
                <a:gd name="T16" fmla="*/ 0 w 4"/>
                <a:gd name="T17" fmla="*/ 2 h 4"/>
                <a:gd name="T18" fmla="*/ 1 w 4"/>
                <a:gd name="T19" fmla="*/ 2 h 4"/>
                <a:gd name="T20" fmla="*/ 1 w 4"/>
                <a:gd name="T21" fmla="*/ 2 h 4"/>
                <a:gd name="T22" fmla="*/ 2 w 4"/>
                <a:gd name="T23" fmla="*/ 2 h 4"/>
                <a:gd name="T24" fmla="*/ 2 w 4"/>
                <a:gd name="T25" fmla="*/ 2 h 4"/>
                <a:gd name="T26" fmla="*/ 2 w 4"/>
                <a:gd name="T27" fmla="*/ 2 h 4"/>
                <a:gd name="T28" fmla="*/ 2 w 4"/>
                <a:gd name="T29" fmla="*/ 2 h 4"/>
                <a:gd name="T30" fmla="*/ 2 w 4"/>
                <a:gd name="T31" fmla="*/ 0 h 4"/>
                <a:gd name="T32" fmla="*/ 1 w 4"/>
                <a:gd name="T33" fmla="*/ 2 h 4"/>
                <a:gd name="T34" fmla="*/ 1 w 4"/>
                <a:gd name="T35" fmla="*/ 2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4"/>
                <a:gd name="T56" fmla="*/ 4 w 4"/>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4">
                  <a:moveTo>
                    <a:pt x="1" y="2"/>
                  </a:moveTo>
                  <a:lnTo>
                    <a:pt x="1" y="2"/>
                  </a:lnTo>
                  <a:lnTo>
                    <a:pt x="0" y="0"/>
                  </a:lnTo>
                  <a:lnTo>
                    <a:pt x="0" y="2"/>
                  </a:lnTo>
                  <a:lnTo>
                    <a:pt x="0" y="3"/>
                  </a:lnTo>
                  <a:lnTo>
                    <a:pt x="0" y="4"/>
                  </a:lnTo>
                  <a:lnTo>
                    <a:pt x="1" y="4"/>
                  </a:lnTo>
                  <a:lnTo>
                    <a:pt x="3" y="3"/>
                  </a:lnTo>
                  <a:lnTo>
                    <a:pt x="4" y="3"/>
                  </a:lnTo>
                  <a:lnTo>
                    <a:pt x="4" y="2"/>
                  </a:lnTo>
                  <a:lnTo>
                    <a:pt x="2"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1" name="Freeform 5074"/>
            <p:cNvSpPr>
              <a:spLocks/>
            </p:cNvSpPr>
            <p:nvPr/>
          </p:nvSpPr>
          <p:spPr bwMode="auto">
            <a:xfrm>
              <a:off x="2402" y="1985"/>
              <a:ext cx="1" cy="7"/>
            </a:xfrm>
            <a:custGeom>
              <a:avLst/>
              <a:gdLst>
                <a:gd name="T0" fmla="*/ 1 w 2"/>
                <a:gd name="T1" fmla="*/ 4 h 8"/>
                <a:gd name="T2" fmla="*/ 1 w 2"/>
                <a:gd name="T3" fmla="*/ 4 h 8"/>
                <a:gd name="T4" fmla="*/ 1 w 2"/>
                <a:gd name="T5" fmla="*/ 4 h 8"/>
                <a:gd name="T6" fmla="*/ 1 w 2"/>
                <a:gd name="T7" fmla="*/ 1 h 8"/>
                <a:gd name="T8" fmla="*/ 1 w 2"/>
                <a:gd name="T9" fmla="*/ 0 h 8"/>
                <a:gd name="T10" fmla="*/ 1 w 2"/>
                <a:gd name="T11" fmla="*/ 1 h 8"/>
                <a:gd name="T12" fmla="*/ 1 w 2"/>
                <a:gd name="T13" fmla="*/ 1 h 8"/>
                <a:gd name="T14" fmla="*/ 1 w 2"/>
                <a:gd name="T15" fmla="*/ 4 h 8"/>
                <a:gd name="T16" fmla="*/ 1 w 2"/>
                <a:gd name="T17" fmla="*/ 4 h 8"/>
                <a:gd name="T18" fmla="*/ 0 w 2"/>
                <a:gd name="T19" fmla="*/ 4 h 8"/>
                <a:gd name="T20" fmla="*/ 0 w 2"/>
                <a:gd name="T21" fmla="*/ 4 h 8"/>
                <a:gd name="T22" fmla="*/ 0 w 2"/>
                <a:gd name="T23" fmla="*/ 4 h 8"/>
                <a:gd name="T24" fmla="*/ 1 w 2"/>
                <a:gd name="T25" fmla="*/ 4 h 8"/>
                <a:gd name="T26" fmla="*/ 1 w 2"/>
                <a:gd name="T27" fmla="*/ 4 h 8"/>
                <a:gd name="T28" fmla="*/ 1 w 2"/>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8"/>
                <a:gd name="T47" fmla="*/ 2 w 2"/>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8">
                  <a:moveTo>
                    <a:pt x="1" y="6"/>
                  </a:moveTo>
                  <a:lnTo>
                    <a:pt x="1" y="6"/>
                  </a:lnTo>
                  <a:lnTo>
                    <a:pt x="2" y="4"/>
                  </a:lnTo>
                  <a:lnTo>
                    <a:pt x="1" y="1"/>
                  </a:lnTo>
                  <a:lnTo>
                    <a:pt x="1" y="0"/>
                  </a:lnTo>
                  <a:lnTo>
                    <a:pt x="1" y="1"/>
                  </a:lnTo>
                  <a:lnTo>
                    <a:pt x="1" y="5"/>
                  </a:lnTo>
                  <a:lnTo>
                    <a:pt x="0" y="7"/>
                  </a:lnTo>
                  <a:lnTo>
                    <a:pt x="0" y="8"/>
                  </a:lnTo>
                  <a:lnTo>
                    <a:pt x="1" y="8"/>
                  </a:lnTo>
                  <a:lnTo>
                    <a:pt x="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2" name="Freeform 5075"/>
            <p:cNvSpPr>
              <a:spLocks/>
            </p:cNvSpPr>
            <p:nvPr/>
          </p:nvSpPr>
          <p:spPr bwMode="auto">
            <a:xfrm>
              <a:off x="2296" y="1973"/>
              <a:ext cx="3" cy="2"/>
            </a:xfrm>
            <a:custGeom>
              <a:avLst/>
              <a:gdLst>
                <a:gd name="T0" fmla="*/ 0 w 3"/>
                <a:gd name="T1" fmla="*/ 2 h 2"/>
                <a:gd name="T2" fmla="*/ 0 w 3"/>
                <a:gd name="T3" fmla="*/ 2 h 2"/>
                <a:gd name="T4" fmla="*/ 1 w 3"/>
                <a:gd name="T5" fmla="*/ 2 h 2"/>
                <a:gd name="T6" fmla="*/ 1 w 3"/>
                <a:gd name="T7" fmla="*/ 1 h 2"/>
                <a:gd name="T8" fmla="*/ 3 w 3"/>
                <a:gd name="T9" fmla="*/ 0 h 2"/>
                <a:gd name="T10" fmla="*/ 3 w 3"/>
                <a:gd name="T11" fmla="*/ 0 h 2"/>
                <a:gd name="T12" fmla="*/ 1 w 3"/>
                <a:gd name="T13" fmla="*/ 0 h 2"/>
                <a:gd name="T14" fmla="*/ 0 w 3"/>
                <a:gd name="T15" fmla="*/ 2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2"/>
                  </a:moveTo>
                  <a:lnTo>
                    <a:pt x="0" y="2"/>
                  </a:lnTo>
                  <a:lnTo>
                    <a:pt x="1" y="2"/>
                  </a:lnTo>
                  <a:lnTo>
                    <a:pt x="1" y="1"/>
                  </a:lnTo>
                  <a:lnTo>
                    <a:pt x="3"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3" name="Freeform 5076"/>
            <p:cNvSpPr>
              <a:spLocks/>
            </p:cNvSpPr>
            <p:nvPr/>
          </p:nvSpPr>
          <p:spPr bwMode="auto">
            <a:xfrm>
              <a:off x="2300" y="1987"/>
              <a:ext cx="31" cy="18"/>
            </a:xfrm>
            <a:custGeom>
              <a:avLst/>
              <a:gdLst>
                <a:gd name="T0" fmla="*/ 3 w 38"/>
                <a:gd name="T1" fmla="*/ 2 h 22"/>
                <a:gd name="T2" fmla="*/ 3 w 38"/>
                <a:gd name="T3" fmla="*/ 2 h 22"/>
                <a:gd name="T4" fmla="*/ 4 w 38"/>
                <a:gd name="T5" fmla="*/ 2 h 22"/>
                <a:gd name="T6" fmla="*/ 4 w 38"/>
                <a:gd name="T7" fmla="*/ 2 h 22"/>
                <a:gd name="T8" fmla="*/ 4 w 38"/>
                <a:gd name="T9" fmla="*/ 2 h 22"/>
                <a:gd name="T10" fmla="*/ 2 w 38"/>
                <a:gd name="T11" fmla="*/ 2 h 22"/>
                <a:gd name="T12" fmla="*/ 2 w 38"/>
                <a:gd name="T13" fmla="*/ 2 h 22"/>
                <a:gd name="T14" fmla="*/ 2 w 38"/>
                <a:gd name="T15" fmla="*/ 2 h 22"/>
                <a:gd name="T16" fmla="*/ 2 w 38"/>
                <a:gd name="T17" fmla="*/ 2 h 22"/>
                <a:gd name="T18" fmla="*/ 2 w 38"/>
                <a:gd name="T19" fmla="*/ 2 h 22"/>
                <a:gd name="T20" fmla="*/ 2 w 38"/>
                <a:gd name="T21" fmla="*/ 2 h 22"/>
                <a:gd name="T22" fmla="*/ 2 w 38"/>
                <a:gd name="T23" fmla="*/ 2 h 22"/>
                <a:gd name="T24" fmla="*/ 2 w 38"/>
                <a:gd name="T25" fmla="*/ 2 h 22"/>
                <a:gd name="T26" fmla="*/ 2 w 38"/>
                <a:gd name="T27" fmla="*/ 2 h 22"/>
                <a:gd name="T28" fmla="*/ 0 w 38"/>
                <a:gd name="T29" fmla="*/ 2 h 22"/>
                <a:gd name="T30" fmla="*/ 0 w 38"/>
                <a:gd name="T31" fmla="*/ 2 h 22"/>
                <a:gd name="T32" fmla="*/ 1 w 38"/>
                <a:gd name="T33" fmla="*/ 2 h 22"/>
                <a:gd name="T34" fmla="*/ 2 w 38"/>
                <a:gd name="T35" fmla="*/ 2 h 22"/>
                <a:gd name="T36" fmla="*/ 2 w 38"/>
                <a:gd name="T37" fmla="*/ 2 h 22"/>
                <a:gd name="T38" fmla="*/ 2 w 38"/>
                <a:gd name="T39" fmla="*/ 2 h 22"/>
                <a:gd name="T40" fmla="*/ 2 w 38"/>
                <a:gd name="T41" fmla="*/ 2 h 22"/>
                <a:gd name="T42" fmla="*/ 2 w 38"/>
                <a:gd name="T43" fmla="*/ 2 h 22"/>
                <a:gd name="T44" fmla="*/ 2 w 38"/>
                <a:gd name="T45" fmla="*/ 2 h 22"/>
                <a:gd name="T46" fmla="*/ 2 w 38"/>
                <a:gd name="T47" fmla="*/ 2 h 22"/>
                <a:gd name="T48" fmla="*/ 2 w 38"/>
                <a:gd name="T49" fmla="*/ 2 h 22"/>
                <a:gd name="T50" fmla="*/ 2 w 38"/>
                <a:gd name="T51" fmla="*/ 2 h 22"/>
                <a:gd name="T52" fmla="*/ 2 w 38"/>
                <a:gd name="T53" fmla="*/ 2 h 22"/>
                <a:gd name="T54" fmla="*/ 2 w 38"/>
                <a:gd name="T55" fmla="*/ 2 h 22"/>
                <a:gd name="T56" fmla="*/ 2 w 38"/>
                <a:gd name="T57" fmla="*/ 2 h 22"/>
                <a:gd name="T58" fmla="*/ 2 w 38"/>
                <a:gd name="T59" fmla="*/ 2 h 22"/>
                <a:gd name="T60" fmla="*/ 3 w 38"/>
                <a:gd name="T61" fmla="*/ 2 h 22"/>
                <a:gd name="T62" fmla="*/ 3 w 38"/>
                <a:gd name="T63" fmla="*/ 2 h 22"/>
                <a:gd name="T64" fmla="*/ 3 w 38"/>
                <a:gd name="T65" fmla="*/ 2 h 22"/>
                <a:gd name="T66" fmla="*/ 3 w 38"/>
                <a:gd name="T67" fmla="*/ 2 h 22"/>
                <a:gd name="T68" fmla="*/ 3 w 38"/>
                <a:gd name="T69" fmla="*/ 2 h 22"/>
                <a:gd name="T70" fmla="*/ 3 w 38"/>
                <a:gd name="T71" fmla="*/ 2 h 22"/>
                <a:gd name="T72" fmla="*/ 3 w 38"/>
                <a:gd name="T73" fmla="*/ 2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
                <a:gd name="T112" fmla="*/ 0 h 22"/>
                <a:gd name="T113" fmla="*/ 38 w 38"/>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 h="22">
                  <a:moveTo>
                    <a:pt x="30" y="17"/>
                  </a:moveTo>
                  <a:lnTo>
                    <a:pt x="30" y="17"/>
                  </a:lnTo>
                  <a:lnTo>
                    <a:pt x="32" y="16"/>
                  </a:lnTo>
                  <a:lnTo>
                    <a:pt x="38" y="13"/>
                  </a:lnTo>
                  <a:lnTo>
                    <a:pt x="38" y="12"/>
                  </a:lnTo>
                  <a:lnTo>
                    <a:pt x="37" y="12"/>
                  </a:lnTo>
                  <a:lnTo>
                    <a:pt x="9" y="11"/>
                  </a:lnTo>
                  <a:lnTo>
                    <a:pt x="8" y="11"/>
                  </a:lnTo>
                  <a:lnTo>
                    <a:pt x="9" y="10"/>
                  </a:lnTo>
                  <a:lnTo>
                    <a:pt x="9" y="9"/>
                  </a:lnTo>
                  <a:lnTo>
                    <a:pt x="7" y="7"/>
                  </a:lnTo>
                  <a:lnTo>
                    <a:pt x="6" y="6"/>
                  </a:lnTo>
                  <a:lnTo>
                    <a:pt x="6" y="5"/>
                  </a:lnTo>
                  <a:lnTo>
                    <a:pt x="6" y="4"/>
                  </a:lnTo>
                  <a:lnTo>
                    <a:pt x="7" y="2"/>
                  </a:lnTo>
                  <a:lnTo>
                    <a:pt x="7" y="0"/>
                  </a:lnTo>
                  <a:lnTo>
                    <a:pt x="4" y="2"/>
                  </a:lnTo>
                  <a:lnTo>
                    <a:pt x="2" y="4"/>
                  </a:lnTo>
                  <a:lnTo>
                    <a:pt x="0" y="7"/>
                  </a:lnTo>
                  <a:lnTo>
                    <a:pt x="0" y="8"/>
                  </a:lnTo>
                  <a:lnTo>
                    <a:pt x="0" y="9"/>
                  </a:lnTo>
                  <a:lnTo>
                    <a:pt x="1" y="9"/>
                  </a:lnTo>
                  <a:lnTo>
                    <a:pt x="4" y="9"/>
                  </a:lnTo>
                  <a:lnTo>
                    <a:pt x="6" y="10"/>
                  </a:lnTo>
                  <a:lnTo>
                    <a:pt x="4" y="11"/>
                  </a:lnTo>
                  <a:lnTo>
                    <a:pt x="4" y="13"/>
                  </a:lnTo>
                  <a:lnTo>
                    <a:pt x="6" y="13"/>
                  </a:lnTo>
                  <a:lnTo>
                    <a:pt x="8" y="13"/>
                  </a:lnTo>
                  <a:lnTo>
                    <a:pt x="9" y="14"/>
                  </a:lnTo>
                  <a:lnTo>
                    <a:pt x="11" y="17"/>
                  </a:lnTo>
                  <a:lnTo>
                    <a:pt x="12" y="17"/>
                  </a:lnTo>
                  <a:lnTo>
                    <a:pt x="16" y="18"/>
                  </a:lnTo>
                  <a:lnTo>
                    <a:pt x="17" y="19"/>
                  </a:lnTo>
                  <a:lnTo>
                    <a:pt x="18" y="18"/>
                  </a:lnTo>
                  <a:lnTo>
                    <a:pt x="20" y="17"/>
                  </a:lnTo>
                  <a:lnTo>
                    <a:pt x="21" y="17"/>
                  </a:lnTo>
                  <a:lnTo>
                    <a:pt x="22" y="20"/>
                  </a:lnTo>
                  <a:lnTo>
                    <a:pt x="24" y="22"/>
                  </a:lnTo>
                  <a:lnTo>
                    <a:pt x="25" y="22"/>
                  </a:lnTo>
                  <a:lnTo>
                    <a:pt x="29" y="22"/>
                  </a:lnTo>
                  <a:lnTo>
                    <a:pt x="30" y="22"/>
                  </a:lnTo>
                  <a:lnTo>
                    <a:pt x="30" y="21"/>
                  </a:lnTo>
                  <a:lnTo>
                    <a:pt x="29" y="21"/>
                  </a:lnTo>
                  <a:lnTo>
                    <a:pt x="30" y="20"/>
                  </a:lnTo>
                  <a:lnTo>
                    <a:pt x="30" y="19"/>
                  </a:lnTo>
                  <a:lnTo>
                    <a:pt x="29" y="18"/>
                  </a:lnTo>
                  <a:lnTo>
                    <a:pt x="30" y="1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4" name="Freeform 5077"/>
            <p:cNvSpPr>
              <a:spLocks/>
            </p:cNvSpPr>
            <p:nvPr/>
          </p:nvSpPr>
          <p:spPr bwMode="auto">
            <a:xfrm>
              <a:off x="2299" y="1940"/>
              <a:ext cx="36" cy="14"/>
            </a:xfrm>
            <a:custGeom>
              <a:avLst/>
              <a:gdLst>
                <a:gd name="T0" fmla="*/ 4 w 45"/>
                <a:gd name="T1" fmla="*/ 2 h 18"/>
                <a:gd name="T2" fmla="*/ 4 w 45"/>
                <a:gd name="T3" fmla="*/ 2 h 18"/>
                <a:gd name="T4" fmla="*/ 4 w 45"/>
                <a:gd name="T5" fmla="*/ 2 h 18"/>
                <a:gd name="T6" fmla="*/ 3 w 45"/>
                <a:gd name="T7" fmla="*/ 2 h 18"/>
                <a:gd name="T8" fmla="*/ 3 w 45"/>
                <a:gd name="T9" fmla="*/ 2 h 18"/>
                <a:gd name="T10" fmla="*/ 3 w 45"/>
                <a:gd name="T11" fmla="*/ 2 h 18"/>
                <a:gd name="T12" fmla="*/ 3 w 45"/>
                <a:gd name="T13" fmla="*/ 2 h 18"/>
                <a:gd name="T14" fmla="*/ 3 w 45"/>
                <a:gd name="T15" fmla="*/ 2 h 18"/>
                <a:gd name="T16" fmla="*/ 2 w 45"/>
                <a:gd name="T17" fmla="*/ 2 h 18"/>
                <a:gd name="T18" fmla="*/ 2 w 45"/>
                <a:gd name="T19" fmla="*/ 2 h 18"/>
                <a:gd name="T20" fmla="*/ 2 w 45"/>
                <a:gd name="T21" fmla="*/ 2 h 18"/>
                <a:gd name="T22" fmla="*/ 2 w 45"/>
                <a:gd name="T23" fmla="*/ 2 h 18"/>
                <a:gd name="T24" fmla="*/ 2 w 45"/>
                <a:gd name="T25" fmla="*/ 2 h 18"/>
                <a:gd name="T26" fmla="*/ 2 w 45"/>
                <a:gd name="T27" fmla="*/ 2 h 18"/>
                <a:gd name="T28" fmla="*/ 2 w 45"/>
                <a:gd name="T29" fmla="*/ 1 h 18"/>
                <a:gd name="T30" fmla="*/ 2 w 45"/>
                <a:gd name="T31" fmla="*/ 0 h 18"/>
                <a:gd name="T32" fmla="*/ 2 w 45"/>
                <a:gd name="T33" fmla="*/ 0 h 18"/>
                <a:gd name="T34" fmla="*/ 0 w 45"/>
                <a:gd name="T35" fmla="*/ 0 h 18"/>
                <a:gd name="T36" fmla="*/ 0 w 45"/>
                <a:gd name="T37" fmla="*/ 1 h 18"/>
                <a:gd name="T38" fmla="*/ 2 w 45"/>
                <a:gd name="T39" fmla="*/ 2 h 18"/>
                <a:gd name="T40" fmla="*/ 2 w 45"/>
                <a:gd name="T41" fmla="*/ 2 h 18"/>
                <a:gd name="T42" fmla="*/ 2 w 45"/>
                <a:gd name="T43" fmla="*/ 2 h 18"/>
                <a:gd name="T44" fmla="*/ 2 w 45"/>
                <a:gd name="T45" fmla="*/ 2 h 18"/>
                <a:gd name="T46" fmla="*/ 2 w 45"/>
                <a:gd name="T47" fmla="*/ 2 h 18"/>
                <a:gd name="T48" fmla="*/ 2 w 45"/>
                <a:gd name="T49" fmla="*/ 2 h 18"/>
                <a:gd name="T50" fmla="*/ 2 w 45"/>
                <a:gd name="T51" fmla="*/ 2 h 18"/>
                <a:gd name="T52" fmla="*/ 2 w 45"/>
                <a:gd name="T53" fmla="*/ 2 h 18"/>
                <a:gd name="T54" fmla="*/ 2 w 45"/>
                <a:gd name="T55" fmla="*/ 2 h 18"/>
                <a:gd name="T56" fmla="*/ 2 w 45"/>
                <a:gd name="T57" fmla="*/ 2 h 18"/>
                <a:gd name="T58" fmla="*/ 2 w 45"/>
                <a:gd name="T59" fmla="*/ 2 h 18"/>
                <a:gd name="T60" fmla="*/ 2 w 45"/>
                <a:gd name="T61" fmla="*/ 2 h 18"/>
                <a:gd name="T62" fmla="*/ 3 w 45"/>
                <a:gd name="T63" fmla="*/ 2 h 18"/>
                <a:gd name="T64" fmla="*/ 3 w 45"/>
                <a:gd name="T65" fmla="*/ 2 h 18"/>
                <a:gd name="T66" fmla="*/ 3 w 45"/>
                <a:gd name="T67" fmla="*/ 2 h 18"/>
                <a:gd name="T68" fmla="*/ 4 w 45"/>
                <a:gd name="T69" fmla="*/ 2 h 18"/>
                <a:gd name="T70" fmla="*/ 4 w 45"/>
                <a:gd name="T71" fmla="*/ 2 h 18"/>
                <a:gd name="T72" fmla="*/ 4 w 45"/>
                <a:gd name="T73" fmla="*/ 2 h 18"/>
                <a:gd name="T74" fmla="*/ 4 w 45"/>
                <a:gd name="T75" fmla="*/ 2 h 18"/>
                <a:gd name="T76" fmla="*/ 4 w 45"/>
                <a:gd name="T77" fmla="*/ 2 h 18"/>
                <a:gd name="T78" fmla="*/ 4 w 45"/>
                <a:gd name="T79" fmla="*/ 2 h 18"/>
                <a:gd name="T80" fmla="*/ 4 w 45"/>
                <a:gd name="T81" fmla="*/ 2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5"/>
                <a:gd name="T124" fmla="*/ 0 h 18"/>
                <a:gd name="T125" fmla="*/ 45 w 45"/>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5" h="18">
                  <a:moveTo>
                    <a:pt x="43" y="12"/>
                  </a:moveTo>
                  <a:lnTo>
                    <a:pt x="43" y="12"/>
                  </a:lnTo>
                  <a:lnTo>
                    <a:pt x="40" y="11"/>
                  </a:lnTo>
                  <a:lnTo>
                    <a:pt x="38" y="10"/>
                  </a:lnTo>
                  <a:lnTo>
                    <a:pt x="36" y="9"/>
                  </a:lnTo>
                  <a:lnTo>
                    <a:pt x="33" y="8"/>
                  </a:lnTo>
                  <a:lnTo>
                    <a:pt x="31" y="7"/>
                  </a:lnTo>
                  <a:lnTo>
                    <a:pt x="30" y="6"/>
                  </a:lnTo>
                  <a:lnTo>
                    <a:pt x="25" y="3"/>
                  </a:lnTo>
                  <a:lnTo>
                    <a:pt x="20" y="2"/>
                  </a:lnTo>
                  <a:lnTo>
                    <a:pt x="14" y="1"/>
                  </a:lnTo>
                  <a:lnTo>
                    <a:pt x="3" y="0"/>
                  </a:lnTo>
                  <a:lnTo>
                    <a:pt x="0" y="0"/>
                  </a:lnTo>
                  <a:lnTo>
                    <a:pt x="0" y="1"/>
                  </a:lnTo>
                  <a:lnTo>
                    <a:pt x="2" y="2"/>
                  </a:lnTo>
                  <a:lnTo>
                    <a:pt x="9" y="5"/>
                  </a:lnTo>
                  <a:lnTo>
                    <a:pt x="12" y="7"/>
                  </a:lnTo>
                  <a:lnTo>
                    <a:pt x="14" y="8"/>
                  </a:lnTo>
                  <a:lnTo>
                    <a:pt x="16" y="11"/>
                  </a:lnTo>
                  <a:lnTo>
                    <a:pt x="18" y="11"/>
                  </a:lnTo>
                  <a:lnTo>
                    <a:pt x="26" y="15"/>
                  </a:lnTo>
                  <a:lnTo>
                    <a:pt x="29" y="15"/>
                  </a:lnTo>
                  <a:lnTo>
                    <a:pt x="34" y="16"/>
                  </a:lnTo>
                  <a:lnTo>
                    <a:pt x="38" y="18"/>
                  </a:lnTo>
                  <a:lnTo>
                    <a:pt x="40" y="18"/>
                  </a:lnTo>
                  <a:lnTo>
                    <a:pt x="44" y="16"/>
                  </a:lnTo>
                  <a:lnTo>
                    <a:pt x="45" y="15"/>
                  </a:lnTo>
                  <a:lnTo>
                    <a:pt x="43"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5" name="Freeform 5078"/>
            <p:cNvSpPr>
              <a:spLocks/>
            </p:cNvSpPr>
            <p:nvPr/>
          </p:nvSpPr>
          <p:spPr bwMode="auto">
            <a:xfrm>
              <a:off x="2332" y="1979"/>
              <a:ext cx="4" cy="5"/>
            </a:xfrm>
            <a:custGeom>
              <a:avLst/>
              <a:gdLst>
                <a:gd name="T0" fmla="*/ 1 w 5"/>
                <a:gd name="T1" fmla="*/ 1 h 7"/>
                <a:gd name="T2" fmla="*/ 1 w 5"/>
                <a:gd name="T3" fmla="*/ 1 h 7"/>
                <a:gd name="T4" fmla="*/ 2 w 5"/>
                <a:gd name="T5" fmla="*/ 1 h 7"/>
                <a:gd name="T6" fmla="*/ 2 w 5"/>
                <a:gd name="T7" fmla="*/ 1 h 7"/>
                <a:gd name="T8" fmla="*/ 2 w 5"/>
                <a:gd name="T9" fmla="*/ 0 h 7"/>
                <a:gd name="T10" fmla="*/ 2 w 5"/>
                <a:gd name="T11" fmla="*/ 0 h 7"/>
                <a:gd name="T12" fmla="*/ 2 w 5"/>
                <a:gd name="T13" fmla="*/ 0 h 7"/>
                <a:gd name="T14" fmla="*/ 1 w 5"/>
                <a:gd name="T15" fmla="*/ 1 h 7"/>
                <a:gd name="T16" fmla="*/ 0 w 5"/>
                <a:gd name="T17" fmla="*/ 1 h 7"/>
                <a:gd name="T18" fmla="*/ 0 w 5"/>
                <a:gd name="T19" fmla="*/ 1 h 7"/>
                <a:gd name="T20" fmla="*/ 0 w 5"/>
                <a:gd name="T21" fmla="*/ 1 h 7"/>
                <a:gd name="T22" fmla="*/ 1 w 5"/>
                <a:gd name="T23" fmla="*/ 1 h 7"/>
                <a:gd name="T24" fmla="*/ 1 w 5"/>
                <a:gd name="T25" fmla="*/ 1 h 7"/>
                <a:gd name="T26" fmla="*/ 2 w 5"/>
                <a:gd name="T27" fmla="*/ 1 h 7"/>
                <a:gd name="T28" fmla="*/ 1 w 5"/>
                <a:gd name="T29" fmla="*/ 1 h 7"/>
                <a:gd name="T30" fmla="*/ 1 w 5"/>
                <a:gd name="T31" fmla="*/ 1 h 7"/>
                <a:gd name="T32" fmla="*/ 0 w 5"/>
                <a:gd name="T33" fmla="*/ 1 h 7"/>
                <a:gd name="T34" fmla="*/ 1 w 5"/>
                <a:gd name="T35" fmla="*/ 1 h 7"/>
                <a:gd name="T36" fmla="*/ 1 w 5"/>
                <a:gd name="T37" fmla="*/ 1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7"/>
                <a:gd name="T59" fmla="*/ 5 w 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7">
                  <a:moveTo>
                    <a:pt x="1" y="4"/>
                  </a:moveTo>
                  <a:lnTo>
                    <a:pt x="1" y="4"/>
                  </a:lnTo>
                  <a:lnTo>
                    <a:pt x="4" y="1"/>
                  </a:lnTo>
                  <a:lnTo>
                    <a:pt x="5" y="0"/>
                  </a:lnTo>
                  <a:lnTo>
                    <a:pt x="4" y="0"/>
                  </a:lnTo>
                  <a:lnTo>
                    <a:pt x="1" y="3"/>
                  </a:lnTo>
                  <a:lnTo>
                    <a:pt x="0" y="5"/>
                  </a:lnTo>
                  <a:lnTo>
                    <a:pt x="0" y="7"/>
                  </a:lnTo>
                  <a:lnTo>
                    <a:pt x="1" y="6"/>
                  </a:lnTo>
                  <a:lnTo>
                    <a:pt x="2" y="6"/>
                  </a:lnTo>
                  <a:lnTo>
                    <a:pt x="1" y="5"/>
                  </a:lnTo>
                  <a:lnTo>
                    <a:pt x="0" y="5"/>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6" name="Freeform 5079"/>
            <p:cNvSpPr>
              <a:spLocks noEditPoints="1"/>
            </p:cNvSpPr>
            <p:nvPr/>
          </p:nvSpPr>
          <p:spPr bwMode="auto">
            <a:xfrm>
              <a:off x="2337" y="1987"/>
              <a:ext cx="21" cy="26"/>
            </a:xfrm>
            <a:custGeom>
              <a:avLst/>
              <a:gdLst>
                <a:gd name="T0" fmla="*/ 2 w 28"/>
                <a:gd name="T1" fmla="*/ 3 h 31"/>
                <a:gd name="T2" fmla="*/ 2 w 28"/>
                <a:gd name="T3" fmla="*/ 3 h 31"/>
                <a:gd name="T4" fmla="*/ 2 w 28"/>
                <a:gd name="T5" fmla="*/ 3 h 31"/>
                <a:gd name="T6" fmla="*/ 2 w 28"/>
                <a:gd name="T7" fmla="*/ 3 h 31"/>
                <a:gd name="T8" fmla="*/ 2 w 28"/>
                <a:gd name="T9" fmla="*/ 3 h 31"/>
                <a:gd name="T10" fmla="*/ 2 w 28"/>
                <a:gd name="T11" fmla="*/ 3 h 31"/>
                <a:gd name="T12" fmla="*/ 2 w 28"/>
                <a:gd name="T13" fmla="*/ 3 h 31"/>
                <a:gd name="T14" fmla="*/ 2 w 28"/>
                <a:gd name="T15" fmla="*/ 3 h 31"/>
                <a:gd name="T16" fmla="*/ 2 w 28"/>
                <a:gd name="T17" fmla="*/ 3 h 31"/>
                <a:gd name="T18" fmla="*/ 2 w 28"/>
                <a:gd name="T19" fmla="*/ 3 h 31"/>
                <a:gd name="T20" fmla="*/ 2 w 28"/>
                <a:gd name="T21" fmla="*/ 3 h 31"/>
                <a:gd name="T22" fmla="*/ 2 w 28"/>
                <a:gd name="T23" fmla="*/ 2 h 31"/>
                <a:gd name="T24" fmla="*/ 2 w 28"/>
                <a:gd name="T25" fmla="*/ 0 h 31"/>
                <a:gd name="T26" fmla="*/ 2 w 28"/>
                <a:gd name="T27" fmla="*/ 0 h 31"/>
                <a:gd name="T28" fmla="*/ 2 w 28"/>
                <a:gd name="T29" fmla="*/ 2 h 31"/>
                <a:gd name="T30" fmla="*/ 2 w 28"/>
                <a:gd name="T31" fmla="*/ 3 h 31"/>
                <a:gd name="T32" fmla="*/ 2 w 28"/>
                <a:gd name="T33" fmla="*/ 3 h 31"/>
                <a:gd name="T34" fmla="*/ 2 w 28"/>
                <a:gd name="T35" fmla="*/ 3 h 31"/>
                <a:gd name="T36" fmla="*/ 2 w 28"/>
                <a:gd name="T37" fmla="*/ 3 h 31"/>
                <a:gd name="T38" fmla="*/ 2 w 28"/>
                <a:gd name="T39" fmla="*/ 3 h 31"/>
                <a:gd name="T40" fmla="*/ 2 w 28"/>
                <a:gd name="T41" fmla="*/ 3 h 31"/>
                <a:gd name="T42" fmla="*/ 0 w 28"/>
                <a:gd name="T43" fmla="*/ 3 h 31"/>
                <a:gd name="T44" fmla="*/ 0 w 28"/>
                <a:gd name="T45" fmla="*/ 3 h 31"/>
                <a:gd name="T46" fmla="*/ 2 w 28"/>
                <a:gd name="T47" fmla="*/ 4 h 31"/>
                <a:gd name="T48" fmla="*/ 2 w 28"/>
                <a:gd name="T49" fmla="*/ 5 h 31"/>
                <a:gd name="T50" fmla="*/ 2 w 28"/>
                <a:gd name="T51" fmla="*/ 5 h 31"/>
                <a:gd name="T52" fmla="*/ 2 w 28"/>
                <a:gd name="T53" fmla="*/ 5 h 31"/>
                <a:gd name="T54" fmla="*/ 2 w 28"/>
                <a:gd name="T55" fmla="*/ 5 h 31"/>
                <a:gd name="T56" fmla="*/ 2 w 28"/>
                <a:gd name="T57" fmla="*/ 5 h 31"/>
                <a:gd name="T58" fmla="*/ 2 w 28"/>
                <a:gd name="T59" fmla="*/ 5 h 31"/>
                <a:gd name="T60" fmla="*/ 2 w 28"/>
                <a:gd name="T61" fmla="*/ 5 h 31"/>
                <a:gd name="T62" fmla="*/ 2 w 28"/>
                <a:gd name="T63" fmla="*/ 4 h 31"/>
                <a:gd name="T64" fmla="*/ 2 w 28"/>
                <a:gd name="T65" fmla="*/ 4 h 31"/>
                <a:gd name="T66" fmla="*/ 2 w 28"/>
                <a:gd name="T67" fmla="*/ 4 h 31"/>
                <a:gd name="T68" fmla="*/ 2 w 28"/>
                <a:gd name="T69" fmla="*/ 3 h 31"/>
                <a:gd name="T70" fmla="*/ 2 w 28"/>
                <a:gd name="T71" fmla="*/ 3 h 31"/>
                <a:gd name="T72" fmla="*/ 2 w 28"/>
                <a:gd name="T73" fmla="*/ 3 h 31"/>
                <a:gd name="T74" fmla="*/ 2 w 28"/>
                <a:gd name="T75" fmla="*/ 3 h 31"/>
                <a:gd name="T76" fmla="*/ 2 w 28"/>
                <a:gd name="T77" fmla="*/ 3 h 31"/>
                <a:gd name="T78" fmla="*/ 2 w 28"/>
                <a:gd name="T79" fmla="*/ 3 h 31"/>
                <a:gd name="T80" fmla="*/ 2 w 28"/>
                <a:gd name="T81" fmla="*/ 4 h 31"/>
                <a:gd name="T82" fmla="*/ 2 w 28"/>
                <a:gd name="T83" fmla="*/ 4 h 31"/>
                <a:gd name="T84" fmla="*/ 2 w 28"/>
                <a:gd name="T85" fmla="*/ 4 h 31"/>
                <a:gd name="T86" fmla="*/ 2 w 28"/>
                <a:gd name="T87" fmla="*/ 4 h 31"/>
                <a:gd name="T88" fmla="*/ 2 w 28"/>
                <a:gd name="T89" fmla="*/ 4 h 31"/>
                <a:gd name="T90" fmla="*/ 2 w 28"/>
                <a:gd name="T91" fmla="*/ 4 h 31"/>
                <a:gd name="T92" fmla="*/ 2 w 28"/>
                <a:gd name="T93" fmla="*/ 3 h 31"/>
                <a:gd name="T94" fmla="*/ 2 w 28"/>
                <a:gd name="T95" fmla="*/ 3 h 31"/>
                <a:gd name="T96" fmla="*/ 2 w 28"/>
                <a:gd name="T97" fmla="*/ 3 h 31"/>
                <a:gd name="T98" fmla="*/ 2 w 28"/>
                <a:gd name="T99" fmla="*/ 3 h 31"/>
                <a:gd name="T100" fmla="*/ 2 w 28"/>
                <a:gd name="T101" fmla="*/ 3 h 31"/>
                <a:gd name="T102" fmla="*/ 2 w 28"/>
                <a:gd name="T103" fmla="*/ 3 h 31"/>
                <a:gd name="T104" fmla="*/ 2 w 28"/>
                <a:gd name="T105" fmla="*/ 3 h 31"/>
                <a:gd name="T106" fmla="*/ 2 w 28"/>
                <a:gd name="T107" fmla="*/ 3 h 31"/>
                <a:gd name="T108" fmla="*/ 2 w 28"/>
                <a:gd name="T109" fmla="*/ 3 h 31"/>
                <a:gd name="T110" fmla="*/ 2 w 28"/>
                <a:gd name="T111" fmla="*/ 3 h 31"/>
                <a:gd name="T112" fmla="*/ 2 w 28"/>
                <a:gd name="T113" fmla="*/ 3 h 31"/>
                <a:gd name="T114" fmla="*/ 2 w 28"/>
                <a:gd name="T115" fmla="*/ 3 h 31"/>
                <a:gd name="T116" fmla="*/ 2 w 28"/>
                <a:gd name="T117" fmla="*/ 3 h 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
                <a:gd name="T178" fmla="*/ 0 h 31"/>
                <a:gd name="T179" fmla="*/ 28 w 28"/>
                <a:gd name="T180" fmla="*/ 31 h 3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 h="31">
                  <a:moveTo>
                    <a:pt x="27" y="19"/>
                  </a:moveTo>
                  <a:lnTo>
                    <a:pt x="27" y="19"/>
                  </a:lnTo>
                  <a:lnTo>
                    <a:pt x="23" y="17"/>
                  </a:lnTo>
                  <a:lnTo>
                    <a:pt x="21" y="16"/>
                  </a:lnTo>
                  <a:lnTo>
                    <a:pt x="19" y="16"/>
                  </a:lnTo>
                  <a:lnTo>
                    <a:pt x="18" y="17"/>
                  </a:lnTo>
                  <a:lnTo>
                    <a:pt x="18" y="16"/>
                  </a:lnTo>
                  <a:lnTo>
                    <a:pt x="17" y="17"/>
                  </a:lnTo>
                  <a:lnTo>
                    <a:pt x="15" y="17"/>
                  </a:lnTo>
                  <a:lnTo>
                    <a:pt x="17" y="14"/>
                  </a:lnTo>
                  <a:lnTo>
                    <a:pt x="18" y="11"/>
                  </a:lnTo>
                  <a:lnTo>
                    <a:pt x="20" y="6"/>
                  </a:lnTo>
                  <a:lnTo>
                    <a:pt x="20" y="5"/>
                  </a:lnTo>
                  <a:lnTo>
                    <a:pt x="19" y="4"/>
                  </a:lnTo>
                  <a:lnTo>
                    <a:pt x="18" y="4"/>
                  </a:lnTo>
                  <a:lnTo>
                    <a:pt x="18" y="2"/>
                  </a:lnTo>
                  <a:lnTo>
                    <a:pt x="18" y="0"/>
                  </a:lnTo>
                  <a:lnTo>
                    <a:pt x="17" y="0"/>
                  </a:lnTo>
                  <a:lnTo>
                    <a:pt x="15" y="0"/>
                  </a:lnTo>
                  <a:lnTo>
                    <a:pt x="14" y="2"/>
                  </a:lnTo>
                  <a:lnTo>
                    <a:pt x="12" y="5"/>
                  </a:lnTo>
                  <a:lnTo>
                    <a:pt x="10" y="7"/>
                  </a:lnTo>
                  <a:lnTo>
                    <a:pt x="9" y="9"/>
                  </a:lnTo>
                  <a:lnTo>
                    <a:pt x="8" y="10"/>
                  </a:lnTo>
                  <a:lnTo>
                    <a:pt x="6" y="14"/>
                  </a:lnTo>
                  <a:lnTo>
                    <a:pt x="3" y="18"/>
                  </a:lnTo>
                  <a:lnTo>
                    <a:pt x="1" y="19"/>
                  </a:lnTo>
                  <a:lnTo>
                    <a:pt x="0" y="21"/>
                  </a:lnTo>
                  <a:lnTo>
                    <a:pt x="0" y="22"/>
                  </a:lnTo>
                  <a:lnTo>
                    <a:pt x="1" y="24"/>
                  </a:lnTo>
                  <a:lnTo>
                    <a:pt x="3" y="28"/>
                  </a:lnTo>
                  <a:lnTo>
                    <a:pt x="4" y="30"/>
                  </a:lnTo>
                  <a:lnTo>
                    <a:pt x="5" y="31"/>
                  </a:lnTo>
                  <a:lnTo>
                    <a:pt x="6" y="30"/>
                  </a:lnTo>
                  <a:lnTo>
                    <a:pt x="7" y="30"/>
                  </a:lnTo>
                  <a:lnTo>
                    <a:pt x="10" y="30"/>
                  </a:lnTo>
                  <a:lnTo>
                    <a:pt x="12" y="30"/>
                  </a:lnTo>
                  <a:lnTo>
                    <a:pt x="13" y="30"/>
                  </a:lnTo>
                  <a:lnTo>
                    <a:pt x="15" y="30"/>
                  </a:lnTo>
                  <a:lnTo>
                    <a:pt x="19" y="28"/>
                  </a:lnTo>
                  <a:lnTo>
                    <a:pt x="21" y="27"/>
                  </a:lnTo>
                  <a:lnTo>
                    <a:pt x="22" y="25"/>
                  </a:lnTo>
                  <a:lnTo>
                    <a:pt x="23" y="24"/>
                  </a:lnTo>
                  <a:lnTo>
                    <a:pt x="26" y="24"/>
                  </a:lnTo>
                  <a:lnTo>
                    <a:pt x="27" y="24"/>
                  </a:lnTo>
                  <a:lnTo>
                    <a:pt x="27" y="23"/>
                  </a:lnTo>
                  <a:lnTo>
                    <a:pt x="28" y="20"/>
                  </a:lnTo>
                  <a:lnTo>
                    <a:pt x="28" y="19"/>
                  </a:lnTo>
                  <a:lnTo>
                    <a:pt x="27" y="19"/>
                  </a:lnTo>
                  <a:close/>
                  <a:moveTo>
                    <a:pt x="18" y="22"/>
                  </a:moveTo>
                  <a:lnTo>
                    <a:pt x="18" y="22"/>
                  </a:lnTo>
                  <a:lnTo>
                    <a:pt x="13" y="26"/>
                  </a:lnTo>
                  <a:lnTo>
                    <a:pt x="10" y="28"/>
                  </a:lnTo>
                  <a:lnTo>
                    <a:pt x="8" y="27"/>
                  </a:lnTo>
                  <a:lnTo>
                    <a:pt x="7" y="26"/>
                  </a:lnTo>
                  <a:lnTo>
                    <a:pt x="8" y="25"/>
                  </a:lnTo>
                  <a:lnTo>
                    <a:pt x="9" y="25"/>
                  </a:lnTo>
                  <a:lnTo>
                    <a:pt x="8" y="24"/>
                  </a:lnTo>
                  <a:lnTo>
                    <a:pt x="9" y="23"/>
                  </a:lnTo>
                  <a:lnTo>
                    <a:pt x="11" y="22"/>
                  </a:lnTo>
                  <a:lnTo>
                    <a:pt x="12" y="21"/>
                  </a:lnTo>
                  <a:lnTo>
                    <a:pt x="11" y="21"/>
                  </a:lnTo>
                  <a:lnTo>
                    <a:pt x="14" y="19"/>
                  </a:lnTo>
                  <a:lnTo>
                    <a:pt x="14" y="20"/>
                  </a:lnTo>
                  <a:lnTo>
                    <a:pt x="17" y="20"/>
                  </a:lnTo>
                  <a:lnTo>
                    <a:pt x="13" y="21"/>
                  </a:lnTo>
                  <a:lnTo>
                    <a:pt x="12" y="22"/>
                  </a:lnTo>
                  <a:lnTo>
                    <a:pt x="12" y="23"/>
                  </a:lnTo>
                  <a:lnTo>
                    <a:pt x="14" y="23"/>
                  </a:lnTo>
                  <a:lnTo>
                    <a:pt x="18" y="2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7" name="Freeform 5080"/>
            <p:cNvSpPr>
              <a:spLocks/>
            </p:cNvSpPr>
            <p:nvPr/>
          </p:nvSpPr>
          <p:spPr bwMode="auto">
            <a:xfrm>
              <a:off x="2357" y="2038"/>
              <a:ext cx="3" cy="1"/>
            </a:xfrm>
            <a:custGeom>
              <a:avLst/>
              <a:gdLst>
                <a:gd name="T0" fmla="*/ 0 w 5"/>
                <a:gd name="T1" fmla="*/ 1 h 1"/>
                <a:gd name="T2" fmla="*/ 1 w 5"/>
                <a:gd name="T3" fmla="*/ 0 h 1"/>
                <a:gd name="T4" fmla="*/ 1 w 5"/>
                <a:gd name="T5" fmla="*/ 0 h 1"/>
                <a:gd name="T6" fmla="*/ 1 w 5"/>
                <a:gd name="T7" fmla="*/ 0 h 1"/>
                <a:gd name="T8" fmla="*/ 0 w 5"/>
                <a:gd name="T9" fmla="*/ 1 h 1"/>
                <a:gd name="T10" fmla="*/ 0 w 5"/>
                <a:gd name="T11" fmla="*/ 1 h 1"/>
                <a:gd name="T12" fmla="*/ 0 60000 65536"/>
                <a:gd name="T13" fmla="*/ 0 60000 65536"/>
                <a:gd name="T14" fmla="*/ 0 60000 65536"/>
                <a:gd name="T15" fmla="*/ 0 60000 65536"/>
                <a:gd name="T16" fmla="*/ 0 60000 65536"/>
                <a:gd name="T17" fmla="*/ 0 60000 65536"/>
                <a:gd name="T18" fmla="*/ 0 w 5"/>
                <a:gd name="T19" fmla="*/ 0 h 1"/>
                <a:gd name="T20" fmla="*/ 5 w 5"/>
                <a:gd name="T21" fmla="*/ 1 h 1"/>
              </a:gdLst>
              <a:ahLst/>
              <a:cxnLst>
                <a:cxn ang="T12">
                  <a:pos x="T0" y="T1"/>
                </a:cxn>
                <a:cxn ang="T13">
                  <a:pos x="T2" y="T3"/>
                </a:cxn>
                <a:cxn ang="T14">
                  <a:pos x="T4" y="T5"/>
                </a:cxn>
                <a:cxn ang="T15">
                  <a:pos x="T6" y="T7"/>
                </a:cxn>
                <a:cxn ang="T16">
                  <a:pos x="T8" y="T9"/>
                </a:cxn>
                <a:cxn ang="T17">
                  <a:pos x="T10" y="T11"/>
                </a:cxn>
              </a:cxnLst>
              <a:rect l="T18" t="T19" r="T20" b="T21"/>
              <a:pathLst>
                <a:path w="5" h="1">
                  <a:moveTo>
                    <a:pt x="0" y="1"/>
                  </a:moveTo>
                  <a:lnTo>
                    <a:pt x="5" y="0"/>
                  </a:lnTo>
                  <a:lnTo>
                    <a:pt x="3" y="0"/>
                  </a:lnTo>
                  <a:lnTo>
                    <a:pt x="0" y="1"/>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8" name="Freeform 5081"/>
            <p:cNvSpPr>
              <a:spLocks/>
            </p:cNvSpPr>
            <p:nvPr/>
          </p:nvSpPr>
          <p:spPr bwMode="auto">
            <a:xfrm>
              <a:off x="2267" y="2025"/>
              <a:ext cx="2" cy="2"/>
            </a:xfrm>
            <a:custGeom>
              <a:avLst/>
              <a:gdLst>
                <a:gd name="T0" fmla="*/ 0 w 2"/>
                <a:gd name="T1" fmla="*/ 1 h 3"/>
                <a:gd name="T2" fmla="*/ 0 w 2"/>
                <a:gd name="T3" fmla="*/ 1 h 3"/>
                <a:gd name="T4" fmla="*/ 1 w 2"/>
                <a:gd name="T5" fmla="*/ 1 h 3"/>
                <a:gd name="T6" fmla="*/ 2 w 2"/>
                <a:gd name="T7" fmla="*/ 0 h 3"/>
                <a:gd name="T8" fmla="*/ 2 w 2"/>
                <a:gd name="T9" fmla="*/ 0 h 3"/>
                <a:gd name="T10" fmla="*/ 2 w 2"/>
                <a:gd name="T11" fmla="*/ 0 h 3"/>
                <a:gd name="T12" fmla="*/ 2 w 2"/>
                <a:gd name="T13" fmla="*/ 0 h 3"/>
                <a:gd name="T14" fmla="*/ 0 w 2"/>
                <a:gd name="T15" fmla="*/ 1 h 3"/>
                <a:gd name="T16" fmla="*/ 0 w 2"/>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3"/>
                  </a:moveTo>
                  <a:lnTo>
                    <a:pt x="0" y="3"/>
                  </a:lnTo>
                  <a:lnTo>
                    <a:pt x="1" y="2"/>
                  </a:lnTo>
                  <a:lnTo>
                    <a:pt x="2" y="0"/>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59" name="Freeform 5082"/>
            <p:cNvSpPr>
              <a:spLocks noEditPoints="1"/>
            </p:cNvSpPr>
            <p:nvPr/>
          </p:nvSpPr>
          <p:spPr bwMode="auto">
            <a:xfrm>
              <a:off x="1320" y="1493"/>
              <a:ext cx="1092" cy="577"/>
            </a:xfrm>
            <a:custGeom>
              <a:avLst/>
              <a:gdLst>
                <a:gd name="T0" fmla="*/ 113 w 1366"/>
                <a:gd name="T1" fmla="*/ 51 h 704"/>
                <a:gd name="T2" fmla="*/ 114 w 1366"/>
                <a:gd name="T3" fmla="*/ 50 h 704"/>
                <a:gd name="T4" fmla="*/ 110 w 1366"/>
                <a:gd name="T5" fmla="*/ 48 h 704"/>
                <a:gd name="T6" fmla="*/ 107 w 1366"/>
                <a:gd name="T7" fmla="*/ 44 h 704"/>
                <a:gd name="T8" fmla="*/ 107 w 1366"/>
                <a:gd name="T9" fmla="*/ 41 h 704"/>
                <a:gd name="T10" fmla="*/ 106 w 1366"/>
                <a:gd name="T11" fmla="*/ 39 h 704"/>
                <a:gd name="T12" fmla="*/ 105 w 1366"/>
                <a:gd name="T13" fmla="*/ 35 h 704"/>
                <a:gd name="T14" fmla="*/ 103 w 1366"/>
                <a:gd name="T15" fmla="*/ 39 h 704"/>
                <a:gd name="T16" fmla="*/ 100 w 1366"/>
                <a:gd name="T17" fmla="*/ 40 h 704"/>
                <a:gd name="T18" fmla="*/ 98 w 1366"/>
                <a:gd name="T19" fmla="*/ 39 h 704"/>
                <a:gd name="T20" fmla="*/ 97 w 1366"/>
                <a:gd name="T21" fmla="*/ 34 h 704"/>
                <a:gd name="T22" fmla="*/ 89 w 1366"/>
                <a:gd name="T23" fmla="*/ 30 h 704"/>
                <a:gd name="T24" fmla="*/ 86 w 1366"/>
                <a:gd name="T25" fmla="*/ 36 h 704"/>
                <a:gd name="T26" fmla="*/ 87 w 1366"/>
                <a:gd name="T27" fmla="*/ 47 h 704"/>
                <a:gd name="T28" fmla="*/ 86 w 1366"/>
                <a:gd name="T29" fmla="*/ 54 h 704"/>
                <a:gd name="T30" fmla="*/ 82 w 1366"/>
                <a:gd name="T31" fmla="*/ 57 h 704"/>
                <a:gd name="T32" fmla="*/ 74 w 1366"/>
                <a:gd name="T33" fmla="*/ 47 h 704"/>
                <a:gd name="T34" fmla="*/ 62 w 1366"/>
                <a:gd name="T35" fmla="*/ 35 h 704"/>
                <a:gd name="T36" fmla="*/ 66 w 1366"/>
                <a:gd name="T37" fmla="*/ 30 h 704"/>
                <a:gd name="T38" fmla="*/ 66 w 1366"/>
                <a:gd name="T39" fmla="*/ 26 h 704"/>
                <a:gd name="T40" fmla="*/ 72 w 1366"/>
                <a:gd name="T41" fmla="*/ 25 h 704"/>
                <a:gd name="T42" fmla="*/ 75 w 1366"/>
                <a:gd name="T43" fmla="*/ 17 h 704"/>
                <a:gd name="T44" fmla="*/ 78 w 1366"/>
                <a:gd name="T45" fmla="*/ 17 h 704"/>
                <a:gd name="T46" fmla="*/ 80 w 1366"/>
                <a:gd name="T47" fmla="*/ 7 h 704"/>
                <a:gd name="T48" fmla="*/ 77 w 1366"/>
                <a:gd name="T49" fmla="*/ 11 h 704"/>
                <a:gd name="T50" fmla="*/ 70 w 1366"/>
                <a:gd name="T51" fmla="*/ 9 h 704"/>
                <a:gd name="T52" fmla="*/ 68 w 1366"/>
                <a:gd name="T53" fmla="*/ 7 h 704"/>
                <a:gd name="T54" fmla="*/ 65 w 1366"/>
                <a:gd name="T55" fmla="*/ 2 h 704"/>
                <a:gd name="T56" fmla="*/ 61 w 1366"/>
                <a:gd name="T57" fmla="*/ 4 h 704"/>
                <a:gd name="T58" fmla="*/ 65 w 1366"/>
                <a:gd name="T59" fmla="*/ 11 h 704"/>
                <a:gd name="T60" fmla="*/ 62 w 1366"/>
                <a:gd name="T61" fmla="*/ 16 h 704"/>
                <a:gd name="T62" fmla="*/ 58 w 1366"/>
                <a:gd name="T63" fmla="*/ 13 h 704"/>
                <a:gd name="T64" fmla="*/ 49 w 1366"/>
                <a:gd name="T65" fmla="*/ 11 h 704"/>
                <a:gd name="T66" fmla="*/ 45 w 1366"/>
                <a:gd name="T67" fmla="*/ 13 h 704"/>
                <a:gd name="T68" fmla="*/ 45 w 1366"/>
                <a:gd name="T69" fmla="*/ 16 h 704"/>
                <a:gd name="T70" fmla="*/ 34 w 1366"/>
                <a:gd name="T71" fmla="*/ 10 h 704"/>
                <a:gd name="T72" fmla="*/ 22 w 1366"/>
                <a:gd name="T73" fmla="*/ 7 h 704"/>
                <a:gd name="T74" fmla="*/ 14 w 1366"/>
                <a:gd name="T75" fmla="*/ 7 h 704"/>
                <a:gd name="T76" fmla="*/ 11 w 1366"/>
                <a:gd name="T77" fmla="*/ 9 h 704"/>
                <a:gd name="T78" fmla="*/ 10 w 1366"/>
                <a:gd name="T79" fmla="*/ 7 h 704"/>
                <a:gd name="T80" fmla="*/ 2 w 1366"/>
                <a:gd name="T81" fmla="*/ 35 h 704"/>
                <a:gd name="T82" fmla="*/ 15 w 1366"/>
                <a:gd name="T83" fmla="*/ 49 h 704"/>
                <a:gd name="T84" fmla="*/ 17 w 1366"/>
                <a:gd name="T85" fmla="*/ 52 h 704"/>
                <a:gd name="T86" fmla="*/ 18 w 1366"/>
                <a:gd name="T87" fmla="*/ 54 h 704"/>
                <a:gd name="T88" fmla="*/ 18 w 1366"/>
                <a:gd name="T89" fmla="*/ 57 h 704"/>
                <a:gd name="T90" fmla="*/ 22 w 1366"/>
                <a:gd name="T91" fmla="*/ 60 h 704"/>
                <a:gd name="T92" fmla="*/ 62 w 1366"/>
                <a:gd name="T93" fmla="*/ 62 h 704"/>
                <a:gd name="T94" fmla="*/ 72 w 1366"/>
                <a:gd name="T95" fmla="*/ 64 h 704"/>
                <a:gd name="T96" fmla="*/ 82 w 1366"/>
                <a:gd name="T97" fmla="*/ 70 h 704"/>
                <a:gd name="T98" fmla="*/ 81 w 1366"/>
                <a:gd name="T99" fmla="*/ 78 h 704"/>
                <a:gd name="T100" fmla="*/ 97 w 1366"/>
                <a:gd name="T101" fmla="*/ 70 h 704"/>
                <a:gd name="T102" fmla="*/ 105 w 1366"/>
                <a:gd name="T103" fmla="*/ 73 h 704"/>
                <a:gd name="T104" fmla="*/ 108 w 1366"/>
                <a:gd name="T105" fmla="*/ 71 h 704"/>
                <a:gd name="T106" fmla="*/ 105 w 1366"/>
                <a:gd name="T107" fmla="*/ 65 h 704"/>
                <a:gd name="T108" fmla="*/ 97 w 1366"/>
                <a:gd name="T109" fmla="*/ 65 h 704"/>
                <a:gd name="T110" fmla="*/ 115 w 1366"/>
                <a:gd name="T111" fmla="*/ 57 h 704"/>
                <a:gd name="T112" fmla="*/ 28 w 1366"/>
                <a:gd name="T113" fmla="*/ 21 h 704"/>
                <a:gd name="T114" fmla="*/ 22 w 1366"/>
                <a:gd name="T115" fmla="*/ 19 h 704"/>
                <a:gd name="T116" fmla="*/ 30 w 1366"/>
                <a:gd name="T117" fmla="*/ 18 h 704"/>
                <a:gd name="T118" fmla="*/ 42 w 1366"/>
                <a:gd name="T119" fmla="*/ 29 h 704"/>
                <a:gd name="T120" fmla="*/ 36 w 1366"/>
                <a:gd name="T121" fmla="*/ 32 h 704"/>
                <a:gd name="T122" fmla="*/ 58 w 1366"/>
                <a:gd name="T123" fmla="*/ 51 h 704"/>
                <a:gd name="T124" fmla="*/ 59 w 1366"/>
                <a:gd name="T125" fmla="*/ 57 h 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6"/>
                <a:gd name="T190" fmla="*/ 0 h 704"/>
                <a:gd name="T191" fmla="*/ 1366 w 1366"/>
                <a:gd name="T192" fmla="*/ 704 h 7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6" h="704">
                  <a:moveTo>
                    <a:pt x="1361" y="492"/>
                  </a:moveTo>
                  <a:lnTo>
                    <a:pt x="1361" y="492"/>
                  </a:lnTo>
                  <a:lnTo>
                    <a:pt x="1362" y="492"/>
                  </a:lnTo>
                  <a:lnTo>
                    <a:pt x="1364" y="492"/>
                  </a:lnTo>
                  <a:lnTo>
                    <a:pt x="1365" y="492"/>
                  </a:lnTo>
                  <a:lnTo>
                    <a:pt x="1366" y="492"/>
                  </a:lnTo>
                  <a:lnTo>
                    <a:pt x="1366" y="491"/>
                  </a:lnTo>
                  <a:lnTo>
                    <a:pt x="1365" y="490"/>
                  </a:lnTo>
                  <a:lnTo>
                    <a:pt x="1361" y="489"/>
                  </a:lnTo>
                  <a:lnTo>
                    <a:pt x="1358" y="489"/>
                  </a:lnTo>
                  <a:lnTo>
                    <a:pt x="1354" y="489"/>
                  </a:lnTo>
                  <a:lnTo>
                    <a:pt x="1353" y="488"/>
                  </a:lnTo>
                  <a:lnTo>
                    <a:pt x="1354" y="488"/>
                  </a:lnTo>
                  <a:lnTo>
                    <a:pt x="1360" y="488"/>
                  </a:lnTo>
                  <a:lnTo>
                    <a:pt x="1360" y="487"/>
                  </a:lnTo>
                  <a:lnTo>
                    <a:pt x="1361" y="487"/>
                  </a:lnTo>
                  <a:lnTo>
                    <a:pt x="1363" y="487"/>
                  </a:lnTo>
                  <a:lnTo>
                    <a:pt x="1364" y="487"/>
                  </a:lnTo>
                  <a:lnTo>
                    <a:pt x="1364" y="486"/>
                  </a:lnTo>
                  <a:lnTo>
                    <a:pt x="1363" y="486"/>
                  </a:lnTo>
                  <a:lnTo>
                    <a:pt x="1361" y="486"/>
                  </a:lnTo>
                  <a:lnTo>
                    <a:pt x="1359" y="485"/>
                  </a:lnTo>
                  <a:lnTo>
                    <a:pt x="1359" y="484"/>
                  </a:lnTo>
                  <a:lnTo>
                    <a:pt x="1361" y="484"/>
                  </a:lnTo>
                  <a:lnTo>
                    <a:pt x="1362" y="483"/>
                  </a:lnTo>
                  <a:lnTo>
                    <a:pt x="1362" y="482"/>
                  </a:lnTo>
                  <a:lnTo>
                    <a:pt x="1361" y="481"/>
                  </a:lnTo>
                  <a:lnTo>
                    <a:pt x="1359" y="480"/>
                  </a:lnTo>
                  <a:lnTo>
                    <a:pt x="1359" y="478"/>
                  </a:lnTo>
                  <a:lnTo>
                    <a:pt x="1360" y="478"/>
                  </a:lnTo>
                  <a:lnTo>
                    <a:pt x="1361" y="478"/>
                  </a:lnTo>
                  <a:lnTo>
                    <a:pt x="1362" y="477"/>
                  </a:lnTo>
                  <a:lnTo>
                    <a:pt x="1362" y="476"/>
                  </a:lnTo>
                  <a:lnTo>
                    <a:pt x="1363" y="476"/>
                  </a:lnTo>
                  <a:lnTo>
                    <a:pt x="1364" y="475"/>
                  </a:lnTo>
                  <a:lnTo>
                    <a:pt x="1364" y="472"/>
                  </a:lnTo>
                  <a:lnTo>
                    <a:pt x="1363" y="472"/>
                  </a:lnTo>
                  <a:lnTo>
                    <a:pt x="1362" y="471"/>
                  </a:lnTo>
                  <a:lnTo>
                    <a:pt x="1360" y="471"/>
                  </a:lnTo>
                  <a:lnTo>
                    <a:pt x="1358" y="469"/>
                  </a:lnTo>
                  <a:lnTo>
                    <a:pt x="1357" y="468"/>
                  </a:lnTo>
                  <a:lnTo>
                    <a:pt x="1358" y="468"/>
                  </a:lnTo>
                  <a:lnTo>
                    <a:pt x="1360" y="468"/>
                  </a:lnTo>
                  <a:lnTo>
                    <a:pt x="1358" y="467"/>
                  </a:lnTo>
                  <a:lnTo>
                    <a:pt x="1351" y="466"/>
                  </a:lnTo>
                  <a:lnTo>
                    <a:pt x="1350" y="464"/>
                  </a:lnTo>
                  <a:lnTo>
                    <a:pt x="1351" y="463"/>
                  </a:lnTo>
                  <a:lnTo>
                    <a:pt x="1353" y="462"/>
                  </a:lnTo>
                  <a:lnTo>
                    <a:pt x="1351" y="462"/>
                  </a:lnTo>
                  <a:lnTo>
                    <a:pt x="1349" y="463"/>
                  </a:lnTo>
                  <a:lnTo>
                    <a:pt x="1346" y="463"/>
                  </a:lnTo>
                  <a:lnTo>
                    <a:pt x="1344" y="463"/>
                  </a:lnTo>
                  <a:lnTo>
                    <a:pt x="1343" y="464"/>
                  </a:lnTo>
                  <a:lnTo>
                    <a:pt x="1340" y="469"/>
                  </a:lnTo>
                  <a:lnTo>
                    <a:pt x="1339" y="470"/>
                  </a:lnTo>
                  <a:lnTo>
                    <a:pt x="1338" y="470"/>
                  </a:lnTo>
                  <a:lnTo>
                    <a:pt x="1338" y="469"/>
                  </a:lnTo>
                  <a:lnTo>
                    <a:pt x="1338" y="468"/>
                  </a:lnTo>
                  <a:lnTo>
                    <a:pt x="1338" y="466"/>
                  </a:lnTo>
                  <a:lnTo>
                    <a:pt x="1337" y="466"/>
                  </a:lnTo>
                  <a:lnTo>
                    <a:pt x="1336" y="466"/>
                  </a:lnTo>
                  <a:lnTo>
                    <a:pt x="1338" y="464"/>
                  </a:lnTo>
                  <a:lnTo>
                    <a:pt x="1341" y="463"/>
                  </a:lnTo>
                  <a:lnTo>
                    <a:pt x="1343" y="462"/>
                  </a:lnTo>
                  <a:lnTo>
                    <a:pt x="1343" y="461"/>
                  </a:lnTo>
                  <a:lnTo>
                    <a:pt x="1343" y="459"/>
                  </a:lnTo>
                  <a:lnTo>
                    <a:pt x="1339" y="457"/>
                  </a:lnTo>
                  <a:lnTo>
                    <a:pt x="1337" y="455"/>
                  </a:lnTo>
                  <a:lnTo>
                    <a:pt x="1335" y="454"/>
                  </a:lnTo>
                  <a:lnTo>
                    <a:pt x="1330" y="453"/>
                  </a:lnTo>
                  <a:lnTo>
                    <a:pt x="1326" y="453"/>
                  </a:lnTo>
                  <a:lnTo>
                    <a:pt x="1324" y="453"/>
                  </a:lnTo>
                  <a:lnTo>
                    <a:pt x="1322" y="454"/>
                  </a:lnTo>
                  <a:lnTo>
                    <a:pt x="1322" y="455"/>
                  </a:lnTo>
                  <a:lnTo>
                    <a:pt x="1325" y="455"/>
                  </a:lnTo>
                  <a:lnTo>
                    <a:pt x="1330" y="455"/>
                  </a:lnTo>
                  <a:lnTo>
                    <a:pt x="1331" y="455"/>
                  </a:lnTo>
                  <a:lnTo>
                    <a:pt x="1329" y="455"/>
                  </a:lnTo>
                  <a:lnTo>
                    <a:pt x="1323" y="456"/>
                  </a:lnTo>
                  <a:lnTo>
                    <a:pt x="1321" y="457"/>
                  </a:lnTo>
                  <a:lnTo>
                    <a:pt x="1317" y="458"/>
                  </a:lnTo>
                  <a:lnTo>
                    <a:pt x="1313" y="460"/>
                  </a:lnTo>
                  <a:lnTo>
                    <a:pt x="1311" y="461"/>
                  </a:lnTo>
                  <a:lnTo>
                    <a:pt x="1311" y="462"/>
                  </a:lnTo>
                  <a:lnTo>
                    <a:pt x="1311" y="463"/>
                  </a:lnTo>
                  <a:lnTo>
                    <a:pt x="1309" y="463"/>
                  </a:lnTo>
                  <a:lnTo>
                    <a:pt x="1307" y="464"/>
                  </a:lnTo>
                  <a:lnTo>
                    <a:pt x="1305" y="467"/>
                  </a:lnTo>
                  <a:lnTo>
                    <a:pt x="1302" y="468"/>
                  </a:lnTo>
                  <a:lnTo>
                    <a:pt x="1299" y="468"/>
                  </a:lnTo>
                  <a:lnTo>
                    <a:pt x="1298" y="468"/>
                  </a:lnTo>
                  <a:lnTo>
                    <a:pt x="1298" y="469"/>
                  </a:lnTo>
                  <a:lnTo>
                    <a:pt x="1298" y="470"/>
                  </a:lnTo>
                  <a:lnTo>
                    <a:pt x="1297" y="470"/>
                  </a:lnTo>
                  <a:lnTo>
                    <a:pt x="1295" y="472"/>
                  </a:lnTo>
                  <a:lnTo>
                    <a:pt x="1294" y="472"/>
                  </a:lnTo>
                  <a:lnTo>
                    <a:pt x="1294" y="473"/>
                  </a:lnTo>
                  <a:lnTo>
                    <a:pt x="1292" y="473"/>
                  </a:lnTo>
                  <a:lnTo>
                    <a:pt x="1291" y="473"/>
                  </a:lnTo>
                  <a:lnTo>
                    <a:pt x="1292" y="472"/>
                  </a:lnTo>
                  <a:lnTo>
                    <a:pt x="1293" y="472"/>
                  </a:lnTo>
                  <a:lnTo>
                    <a:pt x="1292" y="472"/>
                  </a:lnTo>
                  <a:lnTo>
                    <a:pt x="1291" y="471"/>
                  </a:lnTo>
                  <a:lnTo>
                    <a:pt x="1292" y="470"/>
                  </a:lnTo>
                  <a:lnTo>
                    <a:pt x="1295" y="469"/>
                  </a:lnTo>
                  <a:lnTo>
                    <a:pt x="1296" y="469"/>
                  </a:lnTo>
                  <a:lnTo>
                    <a:pt x="1295" y="468"/>
                  </a:lnTo>
                  <a:lnTo>
                    <a:pt x="1294" y="467"/>
                  </a:lnTo>
                  <a:lnTo>
                    <a:pt x="1295" y="466"/>
                  </a:lnTo>
                  <a:lnTo>
                    <a:pt x="1295" y="464"/>
                  </a:lnTo>
                  <a:lnTo>
                    <a:pt x="1295" y="463"/>
                  </a:lnTo>
                  <a:lnTo>
                    <a:pt x="1296" y="462"/>
                  </a:lnTo>
                  <a:lnTo>
                    <a:pt x="1297" y="461"/>
                  </a:lnTo>
                  <a:lnTo>
                    <a:pt x="1299" y="461"/>
                  </a:lnTo>
                  <a:lnTo>
                    <a:pt x="1302" y="460"/>
                  </a:lnTo>
                  <a:lnTo>
                    <a:pt x="1307" y="460"/>
                  </a:lnTo>
                  <a:lnTo>
                    <a:pt x="1310" y="459"/>
                  </a:lnTo>
                  <a:lnTo>
                    <a:pt x="1313" y="457"/>
                  </a:lnTo>
                  <a:lnTo>
                    <a:pt x="1315" y="456"/>
                  </a:lnTo>
                  <a:lnTo>
                    <a:pt x="1316" y="456"/>
                  </a:lnTo>
                  <a:lnTo>
                    <a:pt x="1318" y="456"/>
                  </a:lnTo>
                  <a:lnTo>
                    <a:pt x="1320" y="455"/>
                  </a:lnTo>
                  <a:lnTo>
                    <a:pt x="1321" y="453"/>
                  </a:lnTo>
                  <a:lnTo>
                    <a:pt x="1319" y="453"/>
                  </a:lnTo>
                  <a:lnTo>
                    <a:pt x="1312" y="456"/>
                  </a:lnTo>
                  <a:lnTo>
                    <a:pt x="1307" y="457"/>
                  </a:lnTo>
                  <a:lnTo>
                    <a:pt x="1304" y="457"/>
                  </a:lnTo>
                  <a:lnTo>
                    <a:pt x="1304" y="456"/>
                  </a:lnTo>
                  <a:lnTo>
                    <a:pt x="1306" y="456"/>
                  </a:lnTo>
                  <a:lnTo>
                    <a:pt x="1316" y="454"/>
                  </a:lnTo>
                  <a:lnTo>
                    <a:pt x="1319" y="453"/>
                  </a:lnTo>
                  <a:lnTo>
                    <a:pt x="1321" y="452"/>
                  </a:lnTo>
                  <a:lnTo>
                    <a:pt x="1323" y="452"/>
                  </a:lnTo>
                  <a:lnTo>
                    <a:pt x="1325" y="450"/>
                  </a:lnTo>
                  <a:lnTo>
                    <a:pt x="1324" y="449"/>
                  </a:lnTo>
                  <a:lnTo>
                    <a:pt x="1325" y="449"/>
                  </a:lnTo>
                  <a:lnTo>
                    <a:pt x="1332" y="448"/>
                  </a:lnTo>
                  <a:lnTo>
                    <a:pt x="1335" y="448"/>
                  </a:lnTo>
                  <a:lnTo>
                    <a:pt x="1336" y="447"/>
                  </a:lnTo>
                  <a:lnTo>
                    <a:pt x="1335" y="447"/>
                  </a:lnTo>
                  <a:lnTo>
                    <a:pt x="1334" y="447"/>
                  </a:lnTo>
                  <a:lnTo>
                    <a:pt x="1336" y="446"/>
                  </a:lnTo>
                  <a:lnTo>
                    <a:pt x="1338" y="445"/>
                  </a:lnTo>
                  <a:lnTo>
                    <a:pt x="1337" y="444"/>
                  </a:lnTo>
                  <a:lnTo>
                    <a:pt x="1336" y="444"/>
                  </a:lnTo>
                  <a:lnTo>
                    <a:pt x="1333" y="443"/>
                  </a:lnTo>
                  <a:lnTo>
                    <a:pt x="1332" y="442"/>
                  </a:lnTo>
                  <a:lnTo>
                    <a:pt x="1330" y="441"/>
                  </a:lnTo>
                  <a:lnTo>
                    <a:pt x="1329" y="441"/>
                  </a:lnTo>
                  <a:lnTo>
                    <a:pt x="1326" y="441"/>
                  </a:lnTo>
                  <a:lnTo>
                    <a:pt x="1325" y="441"/>
                  </a:lnTo>
                  <a:lnTo>
                    <a:pt x="1323" y="440"/>
                  </a:lnTo>
                  <a:lnTo>
                    <a:pt x="1322" y="440"/>
                  </a:lnTo>
                  <a:lnTo>
                    <a:pt x="1322" y="441"/>
                  </a:lnTo>
                  <a:lnTo>
                    <a:pt x="1321" y="441"/>
                  </a:lnTo>
                  <a:lnTo>
                    <a:pt x="1318" y="440"/>
                  </a:lnTo>
                  <a:lnTo>
                    <a:pt x="1317" y="439"/>
                  </a:lnTo>
                  <a:lnTo>
                    <a:pt x="1317" y="440"/>
                  </a:lnTo>
                  <a:lnTo>
                    <a:pt x="1316" y="440"/>
                  </a:lnTo>
                  <a:lnTo>
                    <a:pt x="1315" y="439"/>
                  </a:lnTo>
                  <a:lnTo>
                    <a:pt x="1312" y="438"/>
                  </a:lnTo>
                  <a:lnTo>
                    <a:pt x="1312" y="436"/>
                  </a:lnTo>
                  <a:lnTo>
                    <a:pt x="1313" y="436"/>
                  </a:lnTo>
                  <a:lnTo>
                    <a:pt x="1312" y="435"/>
                  </a:lnTo>
                  <a:lnTo>
                    <a:pt x="1312" y="434"/>
                  </a:lnTo>
                  <a:lnTo>
                    <a:pt x="1312" y="432"/>
                  </a:lnTo>
                  <a:lnTo>
                    <a:pt x="1310" y="433"/>
                  </a:lnTo>
                  <a:lnTo>
                    <a:pt x="1308" y="434"/>
                  </a:lnTo>
                  <a:lnTo>
                    <a:pt x="1307" y="434"/>
                  </a:lnTo>
                  <a:lnTo>
                    <a:pt x="1308" y="433"/>
                  </a:lnTo>
                  <a:lnTo>
                    <a:pt x="1310" y="430"/>
                  </a:lnTo>
                  <a:lnTo>
                    <a:pt x="1309" y="430"/>
                  </a:lnTo>
                  <a:lnTo>
                    <a:pt x="1308" y="431"/>
                  </a:lnTo>
                  <a:lnTo>
                    <a:pt x="1307" y="432"/>
                  </a:lnTo>
                  <a:lnTo>
                    <a:pt x="1306" y="434"/>
                  </a:lnTo>
                  <a:lnTo>
                    <a:pt x="1303" y="435"/>
                  </a:lnTo>
                  <a:lnTo>
                    <a:pt x="1299" y="439"/>
                  </a:lnTo>
                  <a:lnTo>
                    <a:pt x="1298" y="440"/>
                  </a:lnTo>
                  <a:lnTo>
                    <a:pt x="1298" y="439"/>
                  </a:lnTo>
                  <a:lnTo>
                    <a:pt x="1301" y="435"/>
                  </a:lnTo>
                  <a:lnTo>
                    <a:pt x="1302" y="434"/>
                  </a:lnTo>
                  <a:lnTo>
                    <a:pt x="1304" y="433"/>
                  </a:lnTo>
                  <a:lnTo>
                    <a:pt x="1305" y="432"/>
                  </a:lnTo>
                  <a:lnTo>
                    <a:pt x="1304" y="432"/>
                  </a:lnTo>
                  <a:lnTo>
                    <a:pt x="1299" y="432"/>
                  </a:lnTo>
                  <a:lnTo>
                    <a:pt x="1298" y="432"/>
                  </a:lnTo>
                  <a:lnTo>
                    <a:pt x="1298" y="431"/>
                  </a:lnTo>
                  <a:lnTo>
                    <a:pt x="1301" y="430"/>
                  </a:lnTo>
                  <a:lnTo>
                    <a:pt x="1299" y="429"/>
                  </a:lnTo>
                  <a:lnTo>
                    <a:pt x="1297" y="429"/>
                  </a:lnTo>
                  <a:lnTo>
                    <a:pt x="1295" y="431"/>
                  </a:lnTo>
                  <a:lnTo>
                    <a:pt x="1293" y="432"/>
                  </a:lnTo>
                  <a:lnTo>
                    <a:pt x="1292" y="433"/>
                  </a:lnTo>
                  <a:lnTo>
                    <a:pt x="1293" y="432"/>
                  </a:lnTo>
                  <a:lnTo>
                    <a:pt x="1294" y="430"/>
                  </a:lnTo>
                  <a:lnTo>
                    <a:pt x="1293" y="430"/>
                  </a:lnTo>
                  <a:lnTo>
                    <a:pt x="1293" y="429"/>
                  </a:lnTo>
                  <a:lnTo>
                    <a:pt x="1291" y="431"/>
                  </a:lnTo>
                  <a:lnTo>
                    <a:pt x="1286" y="434"/>
                  </a:lnTo>
                  <a:lnTo>
                    <a:pt x="1288" y="432"/>
                  </a:lnTo>
                  <a:lnTo>
                    <a:pt x="1290" y="430"/>
                  </a:lnTo>
                  <a:lnTo>
                    <a:pt x="1290" y="429"/>
                  </a:lnTo>
                  <a:lnTo>
                    <a:pt x="1289" y="430"/>
                  </a:lnTo>
                  <a:lnTo>
                    <a:pt x="1288" y="430"/>
                  </a:lnTo>
                  <a:lnTo>
                    <a:pt x="1288" y="429"/>
                  </a:lnTo>
                  <a:lnTo>
                    <a:pt x="1291" y="427"/>
                  </a:lnTo>
                  <a:lnTo>
                    <a:pt x="1291" y="426"/>
                  </a:lnTo>
                  <a:lnTo>
                    <a:pt x="1292" y="426"/>
                  </a:lnTo>
                  <a:lnTo>
                    <a:pt x="1293" y="425"/>
                  </a:lnTo>
                  <a:lnTo>
                    <a:pt x="1290" y="426"/>
                  </a:lnTo>
                  <a:lnTo>
                    <a:pt x="1290" y="425"/>
                  </a:lnTo>
                  <a:lnTo>
                    <a:pt x="1291" y="422"/>
                  </a:lnTo>
                  <a:lnTo>
                    <a:pt x="1290" y="423"/>
                  </a:lnTo>
                  <a:lnTo>
                    <a:pt x="1290" y="422"/>
                  </a:lnTo>
                  <a:lnTo>
                    <a:pt x="1289" y="421"/>
                  </a:lnTo>
                  <a:lnTo>
                    <a:pt x="1288" y="421"/>
                  </a:lnTo>
                  <a:lnTo>
                    <a:pt x="1289" y="420"/>
                  </a:lnTo>
                  <a:lnTo>
                    <a:pt x="1290" y="419"/>
                  </a:lnTo>
                  <a:lnTo>
                    <a:pt x="1291" y="418"/>
                  </a:lnTo>
                  <a:lnTo>
                    <a:pt x="1290" y="417"/>
                  </a:lnTo>
                  <a:lnTo>
                    <a:pt x="1289" y="417"/>
                  </a:lnTo>
                  <a:lnTo>
                    <a:pt x="1286" y="420"/>
                  </a:lnTo>
                  <a:lnTo>
                    <a:pt x="1285" y="421"/>
                  </a:lnTo>
                  <a:lnTo>
                    <a:pt x="1286" y="420"/>
                  </a:lnTo>
                  <a:lnTo>
                    <a:pt x="1286" y="418"/>
                  </a:lnTo>
                  <a:lnTo>
                    <a:pt x="1286" y="417"/>
                  </a:lnTo>
                  <a:lnTo>
                    <a:pt x="1285" y="418"/>
                  </a:lnTo>
                  <a:lnTo>
                    <a:pt x="1282" y="419"/>
                  </a:lnTo>
                  <a:lnTo>
                    <a:pt x="1281" y="419"/>
                  </a:lnTo>
                  <a:lnTo>
                    <a:pt x="1281" y="418"/>
                  </a:lnTo>
                  <a:lnTo>
                    <a:pt x="1284" y="417"/>
                  </a:lnTo>
                  <a:lnTo>
                    <a:pt x="1283" y="416"/>
                  </a:lnTo>
                  <a:lnTo>
                    <a:pt x="1280" y="416"/>
                  </a:lnTo>
                  <a:lnTo>
                    <a:pt x="1278" y="416"/>
                  </a:lnTo>
                  <a:lnTo>
                    <a:pt x="1278" y="415"/>
                  </a:lnTo>
                  <a:lnTo>
                    <a:pt x="1277" y="414"/>
                  </a:lnTo>
                  <a:lnTo>
                    <a:pt x="1274" y="413"/>
                  </a:lnTo>
                  <a:lnTo>
                    <a:pt x="1272" y="413"/>
                  </a:lnTo>
                  <a:lnTo>
                    <a:pt x="1274" y="413"/>
                  </a:lnTo>
                  <a:lnTo>
                    <a:pt x="1276" y="412"/>
                  </a:lnTo>
                  <a:lnTo>
                    <a:pt x="1275" y="412"/>
                  </a:lnTo>
                  <a:lnTo>
                    <a:pt x="1274" y="412"/>
                  </a:lnTo>
                  <a:lnTo>
                    <a:pt x="1275" y="409"/>
                  </a:lnTo>
                  <a:lnTo>
                    <a:pt x="1275" y="408"/>
                  </a:lnTo>
                  <a:lnTo>
                    <a:pt x="1274" y="408"/>
                  </a:lnTo>
                  <a:lnTo>
                    <a:pt x="1267" y="407"/>
                  </a:lnTo>
                  <a:lnTo>
                    <a:pt x="1264" y="407"/>
                  </a:lnTo>
                  <a:lnTo>
                    <a:pt x="1264" y="406"/>
                  </a:lnTo>
                  <a:lnTo>
                    <a:pt x="1266" y="406"/>
                  </a:lnTo>
                  <a:lnTo>
                    <a:pt x="1267" y="406"/>
                  </a:lnTo>
                  <a:lnTo>
                    <a:pt x="1268" y="406"/>
                  </a:lnTo>
                  <a:lnTo>
                    <a:pt x="1269" y="406"/>
                  </a:lnTo>
                  <a:lnTo>
                    <a:pt x="1268" y="406"/>
                  </a:lnTo>
                  <a:lnTo>
                    <a:pt x="1269" y="406"/>
                  </a:lnTo>
                  <a:lnTo>
                    <a:pt x="1270" y="406"/>
                  </a:lnTo>
                  <a:lnTo>
                    <a:pt x="1269" y="405"/>
                  </a:lnTo>
                  <a:lnTo>
                    <a:pt x="1266" y="403"/>
                  </a:lnTo>
                  <a:lnTo>
                    <a:pt x="1265" y="403"/>
                  </a:lnTo>
                  <a:lnTo>
                    <a:pt x="1264" y="403"/>
                  </a:lnTo>
                  <a:lnTo>
                    <a:pt x="1263" y="403"/>
                  </a:lnTo>
                  <a:lnTo>
                    <a:pt x="1264" y="402"/>
                  </a:lnTo>
                  <a:lnTo>
                    <a:pt x="1265" y="401"/>
                  </a:lnTo>
                  <a:lnTo>
                    <a:pt x="1268" y="401"/>
                  </a:lnTo>
                  <a:lnTo>
                    <a:pt x="1269" y="401"/>
                  </a:lnTo>
                  <a:lnTo>
                    <a:pt x="1267" y="400"/>
                  </a:lnTo>
                  <a:lnTo>
                    <a:pt x="1265" y="400"/>
                  </a:lnTo>
                  <a:lnTo>
                    <a:pt x="1262" y="399"/>
                  </a:lnTo>
                  <a:lnTo>
                    <a:pt x="1263" y="399"/>
                  </a:lnTo>
                  <a:lnTo>
                    <a:pt x="1264" y="399"/>
                  </a:lnTo>
                  <a:lnTo>
                    <a:pt x="1263" y="398"/>
                  </a:lnTo>
                  <a:lnTo>
                    <a:pt x="1258" y="397"/>
                  </a:lnTo>
                  <a:lnTo>
                    <a:pt x="1256" y="395"/>
                  </a:lnTo>
                  <a:lnTo>
                    <a:pt x="1255" y="394"/>
                  </a:lnTo>
                  <a:lnTo>
                    <a:pt x="1256" y="393"/>
                  </a:lnTo>
                  <a:lnTo>
                    <a:pt x="1257" y="393"/>
                  </a:lnTo>
                  <a:lnTo>
                    <a:pt x="1261" y="393"/>
                  </a:lnTo>
                  <a:lnTo>
                    <a:pt x="1262" y="393"/>
                  </a:lnTo>
                  <a:lnTo>
                    <a:pt x="1261" y="394"/>
                  </a:lnTo>
                  <a:lnTo>
                    <a:pt x="1257" y="394"/>
                  </a:lnTo>
                  <a:lnTo>
                    <a:pt x="1256" y="394"/>
                  </a:lnTo>
                  <a:lnTo>
                    <a:pt x="1257" y="395"/>
                  </a:lnTo>
                  <a:lnTo>
                    <a:pt x="1262" y="397"/>
                  </a:lnTo>
                  <a:lnTo>
                    <a:pt x="1263" y="398"/>
                  </a:lnTo>
                  <a:lnTo>
                    <a:pt x="1265" y="398"/>
                  </a:lnTo>
                  <a:lnTo>
                    <a:pt x="1266" y="398"/>
                  </a:lnTo>
                  <a:lnTo>
                    <a:pt x="1268" y="399"/>
                  </a:lnTo>
                  <a:lnTo>
                    <a:pt x="1269" y="399"/>
                  </a:lnTo>
                  <a:lnTo>
                    <a:pt x="1269" y="398"/>
                  </a:lnTo>
                  <a:lnTo>
                    <a:pt x="1268" y="398"/>
                  </a:lnTo>
                  <a:lnTo>
                    <a:pt x="1268" y="397"/>
                  </a:lnTo>
                  <a:lnTo>
                    <a:pt x="1268" y="395"/>
                  </a:lnTo>
                  <a:lnTo>
                    <a:pt x="1267" y="395"/>
                  </a:lnTo>
                  <a:lnTo>
                    <a:pt x="1266" y="395"/>
                  </a:lnTo>
                  <a:lnTo>
                    <a:pt x="1267" y="394"/>
                  </a:lnTo>
                  <a:lnTo>
                    <a:pt x="1268" y="394"/>
                  </a:lnTo>
                  <a:lnTo>
                    <a:pt x="1269" y="393"/>
                  </a:lnTo>
                  <a:lnTo>
                    <a:pt x="1270" y="391"/>
                  </a:lnTo>
                  <a:lnTo>
                    <a:pt x="1272" y="390"/>
                  </a:lnTo>
                  <a:lnTo>
                    <a:pt x="1274" y="391"/>
                  </a:lnTo>
                  <a:lnTo>
                    <a:pt x="1275" y="391"/>
                  </a:lnTo>
                  <a:lnTo>
                    <a:pt x="1275" y="390"/>
                  </a:lnTo>
                  <a:lnTo>
                    <a:pt x="1274" y="388"/>
                  </a:lnTo>
                  <a:lnTo>
                    <a:pt x="1272" y="387"/>
                  </a:lnTo>
                  <a:lnTo>
                    <a:pt x="1271" y="387"/>
                  </a:lnTo>
                  <a:lnTo>
                    <a:pt x="1269" y="386"/>
                  </a:lnTo>
                  <a:lnTo>
                    <a:pt x="1269" y="385"/>
                  </a:lnTo>
                  <a:lnTo>
                    <a:pt x="1268" y="386"/>
                  </a:lnTo>
                  <a:lnTo>
                    <a:pt x="1267" y="386"/>
                  </a:lnTo>
                  <a:lnTo>
                    <a:pt x="1266" y="386"/>
                  </a:lnTo>
                  <a:lnTo>
                    <a:pt x="1264" y="385"/>
                  </a:lnTo>
                  <a:lnTo>
                    <a:pt x="1265" y="384"/>
                  </a:lnTo>
                  <a:lnTo>
                    <a:pt x="1266" y="384"/>
                  </a:lnTo>
                  <a:lnTo>
                    <a:pt x="1266" y="383"/>
                  </a:lnTo>
                  <a:lnTo>
                    <a:pt x="1267" y="381"/>
                  </a:lnTo>
                  <a:lnTo>
                    <a:pt x="1266" y="380"/>
                  </a:lnTo>
                  <a:lnTo>
                    <a:pt x="1264" y="380"/>
                  </a:lnTo>
                  <a:lnTo>
                    <a:pt x="1262" y="379"/>
                  </a:lnTo>
                  <a:lnTo>
                    <a:pt x="1260" y="379"/>
                  </a:lnTo>
                  <a:lnTo>
                    <a:pt x="1258" y="380"/>
                  </a:lnTo>
                  <a:lnTo>
                    <a:pt x="1256" y="379"/>
                  </a:lnTo>
                  <a:lnTo>
                    <a:pt x="1255" y="378"/>
                  </a:lnTo>
                  <a:lnTo>
                    <a:pt x="1257" y="379"/>
                  </a:lnTo>
                  <a:lnTo>
                    <a:pt x="1258" y="379"/>
                  </a:lnTo>
                  <a:lnTo>
                    <a:pt x="1260" y="378"/>
                  </a:lnTo>
                  <a:lnTo>
                    <a:pt x="1261" y="377"/>
                  </a:lnTo>
                  <a:lnTo>
                    <a:pt x="1265" y="376"/>
                  </a:lnTo>
                  <a:lnTo>
                    <a:pt x="1266" y="375"/>
                  </a:lnTo>
                  <a:lnTo>
                    <a:pt x="1265" y="374"/>
                  </a:lnTo>
                  <a:lnTo>
                    <a:pt x="1260" y="369"/>
                  </a:lnTo>
                  <a:lnTo>
                    <a:pt x="1258" y="369"/>
                  </a:lnTo>
                  <a:lnTo>
                    <a:pt x="1257" y="369"/>
                  </a:lnTo>
                  <a:lnTo>
                    <a:pt x="1257" y="370"/>
                  </a:lnTo>
                  <a:lnTo>
                    <a:pt x="1256" y="369"/>
                  </a:lnTo>
                  <a:lnTo>
                    <a:pt x="1255" y="367"/>
                  </a:lnTo>
                  <a:lnTo>
                    <a:pt x="1254" y="369"/>
                  </a:lnTo>
                  <a:lnTo>
                    <a:pt x="1254" y="367"/>
                  </a:lnTo>
                  <a:lnTo>
                    <a:pt x="1255" y="367"/>
                  </a:lnTo>
                  <a:lnTo>
                    <a:pt x="1258" y="366"/>
                  </a:lnTo>
                  <a:lnTo>
                    <a:pt x="1260" y="366"/>
                  </a:lnTo>
                  <a:lnTo>
                    <a:pt x="1258" y="365"/>
                  </a:lnTo>
                  <a:lnTo>
                    <a:pt x="1257" y="365"/>
                  </a:lnTo>
                  <a:lnTo>
                    <a:pt x="1256" y="365"/>
                  </a:lnTo>
                  <a:lnTo>
                    <a:pt x="1255" y="365"/>
                  </a:lnTo>
                  <a:lnTo>
                    <a:pt x="1256" y="364"/>
                  </a:lnTo>
                  <a:lnTo>
                    <a:pt x="1256" y="363"/>
                  </a:lnTo>
                  <a:lnTo>
                    <a:pt x="1254" y="364"/>
                  </a:lnTo>
                  <a:lnTo>
                    <a:pt x="1252" y="364"/>
                  </a:lnTo>
                  <a:lnTo>
                    <a:pt x="1250" y="364"/>
                  </a:lnTo>
                  <a:lnTo>
                    <a:pt x="1248" y="365"/>
                  </a:lnTo>
                  <a:lnTo>
                    <a:pt x="1246" y="366"/>
                  </a:lnTo>
                  <a:lnTo>
                    <a:pt x="1244" y="367"/>
                  </a:lnTo>
                  <a:lnTo>
                    <a:pt x="1244" y="366"/>
                  </a:lnTo>
                  <a:lnTo>
                    <a:pt x="1246" y="366"/>
                  </a:lnTo>
                  <a:lnTo>
                    <a:pt x="1246" y="365"/>
                  </a:lnTo>
                  <a:lnTo>
                    <a:pt x="1248" y="364"/>
                  </a:lnTo>
                  <a:lnTo>
                    <a:pt x="1250" y="363"/>
                  </a:lnTo>
                  <a:lnTo>
                    <a:pt x="1252" y="363"/>
                  </a:lnTo>
                  <a:lnTo>
                    <a:pt x="1254" y="362"/>
                  </a:lnTo>
                  <a:lnTo>
                    <a:pt x="1255" y="362"/>
                  </a:lnTo>
                  <a:lnTo>
                    <a:pt x="1254" y="361"/>
                  </a:lnTo>
                  <a:lnTo>
                    <a:pt x="1251" y="361"/>
                  </a:lnTo>
                  <a:lnTo>
                    <a:pt x="1252" y="360"/>
                  </a:lnTo>
                  <a:lnTo>
                    <a:pt x="1254" y="360"/>
                  </a:lnTo>
                  <a:lnTo>
                    <a:pt x="1254" y="359"/>
                  </a:lnTo>
                  <a:lnTo>
                    <a:pt x="1254" y="358"/>
                  </a:lnTo>
                  <a:lnTo>
                    <a:pt x="1254" y="357"/>
                  </a:lnTo>
                  <a:lnTo>
                    <a:pt x="1255" y="356"/>
                  </a:lnTo>
                  <a:lnTo>
                    <a:pt x="1254" y="356"/>
                  </a:lnTo>
                  <a:lnTo>
                    <a:pt x="1252" y="356"/>
                  </a:lnTo>
                  <a:lnTo>
                    <a:pt x="1251" y="356"/>
                  </a:lnTo>
                  <a:lnTo>
                    <a:pt x="1249" y="357"/>
                  </a:lnTo>
                  <a:lnTo>
                    <a:pt x="1247" y="358"/>
                  </a:lnTo>
                  <a:lnTo>
                    <a:pt x="1246" y="358"/>
                  </a:lnTo>
                  <a:lnTo>
                    <a:pt x="1247" y="357"/>
                  </a:lnTo>
                  <a:lnTo>
                    <a:pt x="1246" y="357"/>
                  </a:lnTo>
                  <a:lnTo>
                    <a:pt x="1243" y="357"/>
                  </a:lnTo>
                  <a:lnTo>
                    <a:pt x="1242" y="358"/>
                  </a:lnTo>
                  <a:lnTo>
                    <a:pt x="1239" y="360"/>
                  </a:lnTo>
                  <a:lnTo>
                    <a:pt x="1239" y="359"/>
                  </a:lnTo>
                  <a:lnTo>
                    <a:pt x="1240" y="359"/>
                  </a:lnTo>
                  <a:lnTo>
                    <a:pt x="1242" y="357"/>
                  </a:lnTo>
                  <a:lnTo>
                    <a:pt x="1241" y="356"/>
                  </a:lnTo>
                  <a:lnTo>
                    <a:pt x="1240" y="356"/>
                  </a:lnTo>
                  <a:lnTo>
                    <a:pt x="1241" y="356"/>
                  </a:lnTo>
                  <a:lnTo>
                    <a:pt x="1246" y="355"/>
                  </a:lnTo>
                  <a:lnTo>
                    <a:pt x="1250" y="352"/>
                  </a:lnTo>
                  <a:lnTo>
                    <a:pt x="1250" y="351"/>
                  </a:lnTo>
                  <a:lnTo>
                    <a:pt x="1248" y="350"/>
                  </a:lnTo>
                  <a:lnTo>
                    <a:pt x="1249" y="350"/>
                  </a:lnTo>
                  <a:lnTo>
                    <a:pt x="1249" y="348"/>
                  </a:lnTo>
                  <a:lnTo>
                    <a:pt x="1249" y="347"/>
                  </a:lnTo>
                  <a:lnTo>
                    <a:pt x="1247" y="347"/>
                  </a:lnTo>
                  <a:lnTo>
                    <a:pt x="1246" y="347"/>
                  </a:lnTo>
                  <a:lnTo>
                    <a:pt x="1243" y="347"/>
                  </a:lnTo>
                  <a:lnTo>
                    <a:pt x="1244" y="346"/>
                  </a:lnTo>
                  <a:lnTo>
                    <a:pt x="1246" y="346"/>
                  </a:lnTo>
                  <a:lnTo>
                    <a:pt x="1246" y="345"/>
                  </a:lnTo>
                  <a:lnTo>
                    <a:pt x="1246" y="344"/>
                  </a:lnTo>
                  <a:lnTo>
                    <a:pt x="1244" y="345"/>
                  </a:lnTo>
                  <a:lnTo>
                    <a:pt x="1243" y="345"/>
                  </a:lnTo>
                  <a:lnTo>
                    <a:pt x="1244" y="344"/>
                  </a:lnTo>
                  <a:lnTo>
                    <a:pt x="1246" y="343"/>
                  </a:lnTo>
                  <a:lnTo>
                    <a:pt x="1247" y="343"/>
                  </a:lnTo>
                  <a:lnTo>
                    <a:pt x="1246" y="343"/>
                  </a:lnTo>
                  <a:lnTo>
                    <a:pt x="1243" y="342"/>
                  </a:lnTo>
                  <a:lnTo>
                    <a:pt x="1241" y="342"/>
                  </a:lnTo>
                  <a:lnTo>
                    <a:pt x="1236" y="343"/>
                  </a:lnTo>
                  <a:lnTo>
                    <a:pt x="1235" y="343"/>
                  </a:lnTo>
                  <a:lnTo>
                    <a:pt x="1235" y="344"/>
                  </a:lnTo>
                  <a:lnTo>
                    <a:pt x="1234" y="344"/>
                  </a:lnTo>
                  <a:lnTo>
                    <a:pt x="1233" y="343"/>
                  </a:lnTo>
                  <a:lnTo>
                    <a:pt x="1232" y="344"/>
                  </a:lnTo>
                  <a:lnTo>
                    <a:pt x="1232" y="343"/>
                  </a:lnTo>
                  <a:lnTo>
                    <a:pt x="1233" y="343"/>
                  </a:lnTo>
                  <a:lnTo>
                    <a:pt x="1236" y="342"/>
                  </a:lnTo>
                  <a:lnTo>
                    <a:pt x="1239" y="342"/>
                  </a:lnTo>
                  <a:lnTo>
                    <a:pt x="1241" y="339"/>
                  </a:lnTo>
                  <a:lnTo>
                    <a:pt x="1242" y="338"/>
                  </a:lnTo>
                  <a:lnTo>
                    <a:pt x="1241" y="338"/>
                  </a:lnTo>
                  <a:lnTo>
                    <a:pt x="1238" y="338"/>
                  </a:lnTo>
                  <a:lnTo>
                    <a:pt x="1239" y="337"/>
                  </a:lnTo>
                  <a:lnTo>
                    <a:pt x="1239" y="336"/>
                  </a:lnTo>
                  <a:lnTo>
                    <a:pt x="1239" y="335"/>
                  </a:lnTo>
                  <a:lnTo>
                    <a:pt x="1237" y="335"/>
                  </a:lnTo>
                  <a:lnTo>
                    <a:pt x="1237" y="336"/>
                  </a:lnTo>
                  <a:lnTo>
                    <a:pt x="1236" y="337"/>
                  </a:lnTo>
                  <a:lnTo>
                    <a:pt x="1235" y="337"/>
                  </a:lnTo>
                  <a:lnTo>
                    <a:pt x="1236" y="336"/>
                  </a:lnTo>
                  <a:lnTo>
                    <a:pt x="1236" y="335"/>
                  </a:lnTo>
                  <a:lnTo>
                    <a:pt x="1235" y="335"/>
                  </a:lnTo>
                  <a:lnTo>
                    <a:pt x="1233" y="334"/>
                  </a:lnTo>
                  <a:lnTo>
                    <a:pt x="1232" y="334"/>
                  </a:lnTo>
                  <a:lnTo>
                    <a:pt x="1234" y="333"/>
                  </a:lnTo>
                  <a:lnTo>
                    <a:pt x="1235" y="333"/>
                  </a:lnTo>
                  <a:lnTo>
                    <a:pt x="1236" y="332"/>
                  </a:lnTo>
                  <a:lnTo>
                    <a:pt x="1236" y="331"/>
                  </a:lnTo>
                  <a:lnTo>
                    <a:pt x="1235" y="331"/>
                  </a:lnTo>
                  <a:lnTo>
                    <a:pt x="1233" y="331"/>
                  </a:lnTo>
                  <a:lnTo>
                    <a:pt x="1234" y="330"/>
                  </a:lnTo>
                  <a:lnTo>
                    <a:pt x="1234" y="329"/>
                  </a:lnTo>
                  <a:lnTo>
                    <a:pt x="1233" y="329"/>
                  </a:lnTo>
                  <a:lnTo>
                    <a:pt x="1232" y="330"/>
                  </a:lnTo>
                  <a:lnTo>
                    <a:pt x="1230" y="331"/>
                  </a:lnTo>
                  <a:lnTo>
                    <a:pt x="1230" y="330"/>
                  </a:lnTo>
                  <a:lnTo>
                    <a:pt x="1233" y="328"/>
                  </a:lnTo>
                  <a:lnTo>
                    <a:pt x="1232" y="328"/>
                  </a:lnTo>
                  <a:lnTo>
                    <a:pt x="1229" y="327"/>
                  </a:lnTo>
                  <a:lnTo>
                    <a:pt x="1228" y="327"/>
                  </a:lnTo>
                  <a:lnTo>
                    <a:pt x="1228" y="325"/>
                  </a:lnTo>
                  <a:lnTo>
                    <a:pt x="1229" y="322"/>
                  </a:lnTo>
                  <a:lnTo>
                    <a:pt x="1228" y="322"/>
                  </a:lnTo>
                  <a:lnTo>
                    <a:pt x="1229" y="321"/>
                  </a:lnTo>
                  <a:lnTo>
                    <a:pt x="1229" y="320"/>
                  </a:lnTo>
                  <a:lnTo>
                    <a:pt x="1228" y="320"/>
                  </a:lnTo>
                  <a:lnTo>
                    <a:pt x="1227" y="319"/>
                  </a:lnTo>
                  <a:lnTo>
                    <a:pt x="1227" y="320"/>
                  </a:lnTo>
                  <a:lnTo>
                    <a:pt x="1226" y="321"/>
                  </a:lnTo>
                  <a:lnTo>
                    <a:pt x="1225" y="322"/>
                  </a:lnTo>
                  <a:lnTo>
                    <a:pt x="1224" y="322"/>
                  </a:lnTo>
                  <a:lnTo>
                    <a:pt x="1224" y="321"/>
                  </a:lnTo>
                  <a:lnTo>
                    <a:pt x="1223" y="320"/>
                  </a:lnTo>
                  <a:lnTo>
                    <a:pt x="1224" y="320"/>
                  </a:lnTo>
                  <a:lnTo>
                    <a:pt x="1225" y="320"/>
                  </a:lnTo>
                  <a:lnTo>
                    <a:pt x="1226" y="319"/>
                  </a:lnTo>
                  <a:lnTo>
                    <a:pt x="1225" y="319"/>
                  </a:lnTo>
                  <a:lnTo>
                    <a:pt x="1224" y="318"/>
                  </a:lnTo>
                  <a:lnTo>
                    <a:pt x="1223" y="319"/>
                  </a:lnTo>
                  <a:lnTo>
                    <a:pt x="1220" y="320"/>
                  </a:lnTo>
                  <a:lnTo>
                    <a:pt x="1220" y="319"/>
                  </a:lnTo>
                  <a:lnTo>
                    <a:pt x="1222" y="315"/>
                  </a:lnTo>
                  <a:lnTo>
                    <a:pt x="1223" y="314"/>
                  </a:lnTo>
                  <a:lnTo>
                    <a:pt x="1225" y="314"/>
                  </a:lnTo>
                  <a:lnTo>
                    <a:pt x="1223" y="313"/>
                  </a:lnTo>
                  <a:lnTo>
                    <a:pt x="1221" y="311"/>
                  </a:lnTo>
                  <a:lnTo>
                    <a:pt x="1219" y="311"/>
                  </a:lnTo>
                  <a:lnTo>
                    <a:pt x="1219" y="313"/>
                  </a:lnTo>
                  <a:lnTo>
                    <a:pt x="1218" y="316"/>
                  </a:lnTo>
                  <a:lnTo>
                    <a:pt x="1215" y="319"/>
                  </a:lnTo>
                  <a:lnTo>
                    <a:pt x="1214" y="320"/>
                  </a:lnTo>
                  <a:lnTo>
                    <a:pt x="1214" y="321"/>
                  </a:lnTo>
                  <a:lnTo>
                    <a:pt x="1214" y="323"/>
                  </a:lnTo>
                  <a:lnTo>
                    <a:pt x="1213" y="324"/>
                  </a:lnTo>
                  <a:lnTo>
                    <a:pt x="1215" y="325"/>
                  </a:lnTo>
                  <a:lnTo>
                    <a:pt x="1214" y="325"/>
                  </a:lnTo>
                  <a:lnTo>
                    <a:pt x="1213" y="324"/>
                  </a:lnTo>
                  <a:lnTo>
                    <a:pt x="1211" y="323"/>
                  </a:lnTo>
                  <a:lnTo>
                    <a:pt x="1209" y="324"/>
                  </a:lnTo>
                  <a:lnTo>
                    <a:pt x="1209" y="325"/>
                  </a:lnTo>
                  <a:lnTo>
                    <a:pt x="1208" y="325"/>
                  </a:lnTo>
                  <a:lnTo>
                    <a:pt x="1208" y="328"/>
                  </a:lnTo>
                  <a:lnTo>
                    <a:pt x="1209" y="330"/>
                  </a:lnTo>
                  <a:lnTo>
                    <a:pt x="1209" y="331"/>
                  </a:lnTo>
                  <a:lnTo>
                    <a:pt x="1210" y="331"/>
                  </a:lnTo>
                  <a:lnTo>
                    <a:pt x="1211" y="331"/>
                  </a:lnTo>
                  <a:lnTo>
                    <a:pt x="1212" y="332"/>
                  </a:lnTo>
                  <a:lnTo>
                    <a:pt x="1213" y="332"/>
                  </a:lnTo>
                  <a:lnTo>
                    <a:pt x="1214" y="333"/>
                  </a:lnTo>
                  <a:lnTo>
                    <a:pt x="1214" y="334"/>
                  </a:lnTo>
                  <a:lnTo>
                    <a:pt x="1213" y="333"/>
                  </a:lnTo>
                  <a:lnTo>
                    <a:pt x="1211" y="332"/>
                  </a:lnTo>
                  <a:lnTo>
                    <a:pt x="1210" y="332"/>
                  </a:lnTo>
                  <a:lnTo>
                    <a:pt x="1209" y="333"/>
                  </a:lnTo>
                  <a:lnTo>
                    <a:pt x="1208" y="332"/>
                  </a:lnTo>
                  <a:lnTo>
                    <a:pt x="1208" y="333"/>
                  </a:lnTo>
                  <a:lnTo>
                    <a:pt x="1209" y="334"/>
                  </a:lnTo>
                  <a:lnTo>
                    <a:pt x="1210" y="334"/>
                  </a:lnTo>
                  <a:lnTo>
                    <a:pt x="1209" y="335"/>
                  </a:lnTo>
                  <a:lnTo>
                    <a:pt x="1210" y="335"/>
                  </a:lnTo>
                  <a:lnTo>
                    <a:pt x="1210" y="336"/>
                  </a:lnTo>
                  <a:lnTo>
                    <a:pt x="1210" y="337"/>
                  </a:lnTo>
                  <a:lnTo>
                    <a:pt x="1208" y="335"/>
                  </a:lnTo>
                  <a:lnTo>
                    <a:pt x="1208" y="337"/>
                  </a:lnTo>
                  <a:lnTo>
                    <a:pt x="1208" y="338"/>
                  </a:lnTo>
                  <a:lnTo>
                    <a:pt x="1207" y="338"/>
                  </a:lnTo>
                  <a:lnTo>
                    <a:pt x="1206" y="337"/>
                  </a:lnTo>
                  <a:lnTo>
                    <a:pt x="1205" y="337"/>
                  </a:lnTo>
                  <a:lnTo>
                    <a:pt x="1205" y="339"/>
                  </a:lnTo>
                  <a:lnTo>
                    <a:pt x="1205" y="341"/>
                  </a:lnTo>
                  <a:lnTo>
                    <a:pt x="1206" y="342"/>
                  </a:lnTo>
                  <a:lnTo>
                    <a:pt x="1208" y="342"/>
                  </a:lnTo>
                  <a:lnTo>
                    <a:pt x="1209" y="342"/>
                  </a:lnTo>
                  <a:lnTo>
                    <a:pt x="1210" y="343"/>
                  </a:lnTo>
                  <a:lnTo>
                    <a:pt x="1208" y="343"/>
                  </a:lnTo>
                  <a:lnTo>
                    <a:pt x="1206" y="343"/>
                  </a:lnTo>
                  <a:lnTo>
                    <a:pt x="1205" y="343"/>
                  </a:lnTo>
                  <a:lnTo>
                    <a:pt x="1205" y="345"/>
                  </a:lnTo>
                  <a:lnTo>
                    <a:pt x="1202" y="344"/>
                  </a:lnTo>
                  <a:lnTo>
                    <a:pt x="1202" y="345"/>
                  </a:lnTo>
                  <a:lnTo>
                    <a:pt x="1201" y="346"/>
                  </a:lnTo>
                  <a:lnTo>
                    <a:pt x="1202" y="347"/>
                  </a:lnTo>
                  <a:lnTo>
                    <a:pt x="1202" y="348"/>
                  </a:lnTo>
                  <a:lnTo>
                    <a:pt x="1200" y="349"/>
                  </a:lnTo>
                  <a:lnTo>
                    <a:pt x="1199" y="350"/>
                  </a:lnTo>
                  <a:lnTo>
                    <a:pt x="1200" y="350"/>
                  </a:lnTo>
                  <a:lnTo>
                    <a:pt x="1202" y="352"/>
                  </a:lnTo>
                  <a:lnTo>
                    <a:pt x="1202" y="353"/>
                  </a:lnTo>
                  <a:lnTo>
                    <a:pt x="1202" y="355"/>
                  </a:lnTo>
                  <a:lnTo>
                    <a:pt x="1200" y="357"/>
                  </a:lnTo>
                  <a:lnTo>
                    <a:pt x="1200" y="358"/>
                  </a:lnTo>
                  <a:lnTo>
                    <a:pt x="1200" y="356"/>
                  </a:lnTo>
                  <a:lnTo>
                    <a:pt x="1200" y="352"/>
                  </a:lnTo>
                  <a:lnTo>
                    <a:pt x="1198" y="350"/>
                  </a:lnTo>
                  <a:lnTo>
                    <a:pt x="1196" y="349"/>
                  </a:lnTo>
                  <a:lnTo>
                    <a:pt x="1195" y="348"/>
                  </a:lnTo>
                  <a:lnTo>
                    <a:pt x="1194" y="348"/>
                  </a:lnTo>
                  <a:lnTo>
                    <a:pt x="1193" y="348"/>
                  </a:lnTo>
                  <a:lnTo>
                    <a:pt x="1191" y="352"/>
                  </a:lnTo>
                  <a:lnTo>
                    <a:pt x="1190" y="353"/>
                  </a:lnTo>
                  <a:lnTo>
                    <a:pt x="1190" y="356"/>
                  </a:lnTo>
                  <a:lnTo>
                    <a:pt x="1188" y="356"/>
                  </a:lnTo>
                  <a:lnTo>
                    <a:pt x="1177" y="361"/>
                  </a:lnTo>
                  <a:lnTo>
                    <a:pt x="1176" y="361"/>
                  </a:lnTo>
                  <a:lnTo>
                    <a:pt x="1174" y="362"/>
                  </a:lnTo>
                  <a:lnTo>
                    <a:pt x="1173" y="364"/>
                  </a:lnTo>
                  <a:lnTo>
                    <a:pt x="1173" y="365"/>
                  </a:lnTo>
                  <a:lnTo>
                    <a:pt x="1173" y="366"/>
                  </a:lnTo>
                  <a:lnTo>
                    <a:pt x="1173" y="365"/>
                  </a:lnTo>
                  <a:lnTo>
                    <a:pt x="1173" y="364"/>
                  </a:lnTo>
                  <a:lnTo>
                    <a:pt x="1173" y="362"/>
                  </a:lnTo>
                  <a:lnTo>
                    <a:pt x="1173" y="361"/>
                  </a:lnTo>
                  <a:lnTo>
                    <a:pt x="1173" y="360"/>
                  </a:lnTo>
                  <a:lnTo>
                    <a:pt x="1172" y="360"/>
                  </a:lnTo>
                  <a:lnTo>
                    <a:pt x="1172" y="359"/>
                  </a:lnTo>
                  <a:lnTo>
                    <a:pt x="1173" y="358"/>
                  </a:lnTo>
                  <a:lnTo>
                    <a:pt x="1173" y="357"/>
                  </a:lnTo>
                  <a:lnTo>
                    <a:pt x="1172" y="357"/>
                  </a:lnTo>
                  <a:lnTo>
                    <a:pt x="1171" y="358"/>
                  </a:lnTo>
                  <a:lnTo>
                    <a:pt x="1171" y="359"/>
                  </a:lnTo>
                  <a:lnTo>
                    <a:pt x="1171" y="360"/>
                  </a:lnTo>
                  <a:lnTo>
                    <a:pt x="1170" y="361"/>
                  </a:lnTo>
                  <a:lnTo>
                    <a:pt x="1170" y="362"/>
                  </a:lnTo>
                  <a:lnTo>
                    <a:pt x="1169" y="363"/>
                  </a:lnTo>
                  <a:lnTo>
                    <a:pt x="1167" y="364"/>
                  </a:lnTo>
                  <a:lnTo>
                    <a:pt x="1167" y="363"/>
                  </a:lnTo>
                  <a:lnTo>
                    <a:pt x="1169" y="361"/>
                  </a:lnTo>
                  <a:lnTo>
                    <a:pt x="1170" y="360"/>
                  </a:lnTo>
                  <a:lnTo>
                    <a:pt x="1170" y="359"/>
                  </a:lnTo>
                  <a:lnTo>
                    <a:pt x="1169" y="357"/>
                  </a:lnTo>
                  <a:lnTo>
                    <a:pt x="1170" y="356"/>
                  </a:lnTo>
                  <a:lnTo>
                    <a:pt x="1169" y="355"/>
                  </a:lnTo>
                  <a:lnTo>
                    <a:pt x="1168" y="353"/>
                  </a:lnTo>
                  <a:lnTo>
                    <a:pt x="1167" y="355"/>
                  </a:lnTo>
                  <a:lnTo>
                    <a:pt x="1166" y="355"/>
                  </a:lnTo>
                  <a:lnTo>
                    <a:pt x="1166" y="356"/>
                  </a:lnTo>
                  <a:lnTo>
                    <a:pt x="1165" y="358"/>
                  </a:lnTo>
                  <a:lnTo>
                    <a:pt x="1165" y="359"/>
                  </a:lnTo>
                  <a:lnTo>
                    <a:pt x="1165" y="361"/>
                  </a:lnTo>
                  <a:lnTo>
                    <a:pt x="1164" y="362"/>
                  </a:lnTo>
                  <a:lnTo>
                    <a:pt x="1163" y="364"/>
                  </a:lnTo>
                  <a:lnTo>
                    <a:pt x="1162" y="366"/>
                  </a:lnTo>
                  <a:lnTo>
                    <a:pt x="1156" y="367"/>
                  </a:lnTo>
                  <a:lnTo>
                    <a:pt x="1154" y="369"/>
                  </a:lnTo>
                  <a:lnTo>
                    <a:pt x="1151" y="370"/>
                  </a:lnTo>
                  <a:lnTo>
                    <a:pt x="1148" y="372"/>
                  </a:lnTo>
                  <a:lnTo>
                    <a:pt x="1146" y="372"/>
                  </a:lnTo>
                  <a:lnTo>
                    <a:pt x="1149" y="371"/>
                  </a:lnTo>
                  <a:lnTo>
                    <a:pt x="1151" y="369"/>
                  </a:lnTo>
                  <a:lnTo>
                    <a:pt x="1155" y="367"/>
                  </a:lnTo>
                  <a:lnTo>
                    <a:pt x="1159" y="366"/>
                  </a:lnTo>
                  <a:lnTo>
                    <a:pt x="1160" y="365"/>
                  </a:lnTo>
                  <a:lnTo>
                    <a:pt x="1162" y="365"/>
                  </a:lnTo>
                  <a:lnTo>
                    <a:pt x="1163" y="362"/>
                  </a:lnTo>
                  <a:lnTo>
                    <a:pt x="1164" y="360"/>
                  </a:lnTo>
                  <a:lnTo>
                    <a:pt x="1165" y="358"/>
                  </a:lnTo>
                  <a:lnTo>
                    <a:pt x="1165" y="357"/>
                  </a:lnTo>
                  <a:lnTo>
                    <a:pt x="1165" y="355"/>
                  </a:lnTo>
                  <a:lnTo>
                    <a:pt x="1165" y="353"/>
                  </a:lnTo>
                  <a:lnTo>
                    <a:pt x="1163" y="349"/>
                  </a:lnTo>
                  <a:lnTo>
                    <a:pt x="1160" y="347"/>
                  </a:lnTo>
                  <a:lnTo>
                    <a:pt x="1156" y="346"/>
                  </a:lnTo>
                  <a:lnTo>
                    <a:pt x="1154" y="346"/>
                  </a:lnTo>
                  <a:lnTo>
                    <a:pt x="1151" y="346"/>
                  </a:lnTo>
                  <a:lnTo>
                    <a:pt x="1150" y="346"/>
                  </a:lnTo>
                  <a:lnTo>
                    <a:pt x="1148" y="346"/>
                  </a:lnTo>
                  <a:lnTo>
                    <a:pt x="1146" y="347"/>
                  </a:lnTo>
                  <a:lnTo>
                    <a:pt x="1145" y="347"/>
                  </a:lnTo>
                  <a:lnTo>
                    <a:pt x="1143" y="349"/>
                  </a:lnTo>
                  <a:lnTo>
                    <a:pt x="1142" y="350"/>
                  </a:lnTo>
                  <a:lnTo>
                    <a:pt x="1141" y="350"/>
                  </a:lnTo>
                  <a:lnTo>
                    <a:pt x="1140" y="351"/>
                  </a:lnTo>
                  <a:lnTo>
                    <a:pt x="1139" y="352"/>
                  </a:lnTo>
                  <a:lnTo>
                    <a:pt x="1136" y="350"/>
                  </a:lnTo>
                  <a:lnTo>
                    <a:pt x="1135" y="349"/>
                  </a:lnTo>
                  <a:lnTo>
                    <a:pt x="1134" y="349"/>
                  </a:lnTo>
                  <a:lnTo>
                    <a:pt x="1136" y="348"/>
                  </a:lnTo>
                  <a:lnTo>
                    <a:pt x="1137" y="348"/>
                  </a:lnTo>
                  <a:lnTo>
                    <a:pt x="1138" y="347"/>
                  </a:lnTo>
                  <a:lnTo>
                    <a:pt x="1139" y="347"/>
                  </a:lnTo>
                  <a:lnTo>
                    <a:pt x="1139" y="346"/>
                  </a:lnTo>
                  <a:lnTo>
                    <a:pt x="1139" y="344"/>
                  </a:lnTo>
                  <a:lnTo>
                    <a:pt x="1140" y="344"/>
                  </a:lnTo>
                  <a:lnTo>
                    <a:pt x="1141" y="345"/>
                  </a:lnTo>
                  <a:lnTo>
                    <a:pt x="1142" y="347"/>
                  </a:lnTo>
                  <a:lnTo>
                    <a:pt x="1142" y="348"/>
                  </a:lnTo>
                  <a:lnTo>
                    <a:pt x="1143" y="348"/>
                  </a:lnTo>
                  <a:lnTo>
                    <a:pt x="1143" y="346"/>
                  </a:lnTo>
                  <a:lnTo>
                    <a:pt x="1144" y="346"/>
                  </a:lnTo>
                  <a:lnTo>
                    <a:pt x="1144" y="347"/>
                  </a:lnTo>
                  <a:lnTo>
                    <a:pt x="1144" y="346"/>
                  </a:lnTo>
                  <a:lnTo>
                    <a:pt x="1144" y="343"/>
                  </a:lnTo>
                  <a:lnTo>
                    <a:pt x="1144" y="342"/>
                  </a:lnTo>
                  <a:lnTo>
                    <a:pt x="1145" y="343"/>
                  </a:lnTo>
                  <a:lnTo>
                    <a:pt x="1146" y="342"/>
                  </a:lnTo>
                  <a:lnTo>
                    <a:pt x="1146" y="339"/>
                  </a:lnTo>
                  <a:lnTo>
                    <a:pt x="1146" y="338"/>
                  </a:lnTo>
                  <a:lnTo>
                    <a:pt x="1148" y="338"/>
                  </a:lnTo>
                  <a:lnTo>
                    <a:pt x="1149" y="338"/>
                  </a:lnTo>
                  <a:lnTo>
                    <a:pt x="1149" y="337"/>
                  </a:lnTo>
                  <a:lnTo>
                    <a:pt x="1148" y="336"/>
                  </a:lnTo>
                  <a:lnTo>
                    <a:pt x="1143" y="335"/>
                  </a:lnTo>
                  <a:lnTo>
                    <a:pt x="1142" y="336"/>
                  </a:lnTo>
                  <a:lnTo>
                    <a:pt x="1141" y="336"/>
                  </a:lnTo>
                  <a:lnTo>
                    <a:pt x="1141" y="335"/>
                  </a:lnTo>
                  <a:lnTo>
                    <a:pt x="1142" y="334"/>
                  </a:lnTo>
                  <a:lnTo>
                    <a:pt x="1141" y="334"/>
                  </a:lnTo>
                  <a:lnTo>
                    <a:pt x="1141" y="332"/>
                  </a:lnTo>
                  <a:lnTo>
                    <a:pt x="1141" y="331"/>
                  </a:lnTo>
                  <a:lnTo>
                    <a:pt x="1142" y="330"/>
                  </a:lnTo>
                  <a:lnTo>
                    <a:pt x="1143" y="330"/>
                  </a:lnTo>
                  <a:lnTo>
                    <a:pt x="1143" y="329"/>
                  </a:lnTo>
                  <a:lnTo>
                    <a:pt x="1143" y="327"/>
                  </a:lnTo>
                  <a:lnTo>
                    <a:pt x="1143" y="325"/>
                  </a:lnTo>
                  <a:lnTo>
                    <a:pt x="1143" y="324"/>
                  </a:lnTo>
                  <a:lnTo>
                    <a:pt x="1142" y="323"/>
                  </a:lnTo>
                  <a:lnTo>
                    <a:pt x="1143" y="323"/>
                  </a:lnTo>
                  <a:lnTo>
                    <a:pt x="1142" y="322"/>
                  </a:lnTo>
                  <a:lnTo>
                    <a:pt x="1140" y="321"/>
                  </a:lnTo>
                  <a:lnTo>
                    <a:pt x="1130" y="320"/>
                  </a:lnTo>
                  <a:lnTo>
                    <a:pt x="1129" y="320"/>
                  </a:lnTo>
                  <a:lnTo>
                    <a:pt x="1131" y="319"/>
                  </a:lnTo>
                  <a:lnTo>
                    <a:pt x="1137" y="320"/>
                  </a:lnTo>
                  <a:lnTo>
                    <a:pt x="1138" y="320"/>
                  </a:lnTo>
                  <a:lnTo>
                    <a:pt x="1139" y="320"/>
                  </a:lnTo>
                  <a:lnTo>
                    <a:pt x="1140" y="320"/>
                  </a:lnTo>
                  <a:lnTo>
                    <a:pt x="1139" y="319"/>
                  </a:lnTo>
                  <a:lnTo>
                    <a:pt x="1139" y="318"/>
                  </a:lnTo>
                  <a:lnTo>
                    <a:pt x="1140" y="318"/>
                  </a:lnTo>
                  <a:lnTo>
                    <a:pt x="1141" y="318"/>
                  </a:lnTo>
                  <a:lnTo>
                    <a:pt x="1142" y="317"/>
                  </a:lnTo>
                  <a:lnTo>
                    <a:pt x="1142" y="316"/>
                  </a:lnTo>
                  <a:lnTo>
                    <a:pt x="1141" y="314"/>
                  </a:lnTo>
                  <a:lnTo>
                    <a:pt x="1140" y="313"/>
                  </a:lnTo>
                  <a:lnTo>
                    <a:pt x="1140" y="311"/>
                  </a:lnTo>
                  <a:lnTo>
                    <a:pt x="1140" y="310"/>
                  </a:lnTo>
                  <a:lnTo>
                    <a:pt x="1140" y="308"/>
                  </a:lnTo>
                  <a:lnTo>
                    <a:pt x="1139" y="307"/>
                  </a:lnTo>
                  <a:lnTo>
                    <a:pt x="1140" y="306"/>
                  </a:lnTo>
                  <a:lnTo>
                    <a:pt x="1141" y="306"/>
                  </a:lnTo>
                  <a:lnTo>
                    <a:pt x="1141" y="305"/>
                  </a:lnTo>
                  <a:lnTo>
                    <a:pt x="1141" y="304"/>
                  </a:lnTo>
                  <a:lnTo>
                    <a:pt x="1141" y="303"/>
                  </a:lnTo>
                  <a:lnTo>
                    <a:pt x="1142" y="303"/>
                  </a:lnTo>
                  <a:lnTo>
                    <a:pt x="1144" y="302"/>
                  </a:lnTo>
                  <a:lnTo>
                    <a:pt x="1145" y="301"/>
                  </a:lnTo>
                  <a:lnTo>
                    <a:pt x="1146" y="300"/>
                  </a:lnTo>
                  <a:lnTo>
                    <a:pt x="1144" y="295"/>
                  </a:lnTo>
                  <a:lnTo>
                    <a:pt x="1144" y="294"/>
                  </a:lnTo>
                  <a:lnTo>
                    <a:pt x="1143" y="294"/>
                  </a:lnTo>
                  <a:lnTo>
                    <a:pt x="1142" y="295"/>
                  </a:lnTo>
                  <a:lnTo>
                    <a:pt x="1141" y="295"/>
                  </a:lnTo>
                  <a:lnTo>
                    <a:pt x="1141" y="297"/>
                  </a:lnTo>
                  <a:lnTo>
                    <a:pt x="1140" y="298"/>
                  </a:lnTo>
                  <a:lnTo>
                    <a:pt x="1139" y="298"/>
                  </a:lnTo>
                  <a:lnTo>
                    <a:pt x="1138" y="300"/>
                  </a:lnTo>
                  <a:lnTo>
                    <a:pt x="1137" y="300"/>
                  </a:lnTo>
                  <a:lnTo>
                    <a:pt x="1136" y="298"/>
                  </a:lnTo>
                  <a:lnTo>
                    <a:pt x="1135" y="296"/>
                  </a:lnTo>
                  <a:lnTo>
                    <a:pt x="1135" y="295"/>
                  </a:lnTo>
                  <a:lnTo>
                    <a:pt x="1134" y="294"/>
                  </a:lnTo>
                  <a:lnTo>
                    <a:pt x="1128" y="294"/>
                  </a:lnTo>
                  <a:lnTo>
                    <a:pt x="1127" y="295"/>
                  </a:lnTo>
                  <a:lnTo>
                    <a:pt x="1126" y="295"/>
                  </a:lnTo>
                  <a:lnTo>
                    <a:pt x="1118" y="294"/>
                  </a:lnTo>
                  <a:lnTo>
                    <a:pt x="1113" y="292"/>
                  </a:lnTo>
                  <a:lnTo>
                    <a:pt x="1109" y="289"/>
                  </a:lnTo>
                  <a:lnTo>
                    <a:pt x="1109" y="288"/>
                  </a:lnTo>
                  <a:lnTo>
                    <a:pt x="1108" y="287"/>
                  </a:lnTo>
                  <a:lnTo>
                    <a:pt x="1109" y="287"/>
                  </a:lnTo>
                  <a:lnTo>
                    <a:pt x="1111" y="286"/>
                  </a:lnTo>
                  <a:lnTo>
                    <a:pt x="1110" y="286"/>
                  </a:lnTo>
                  <a:lnTo>
                    <a:pt x="1109" y="286"/>
                  </a:lnTo>
                  <a:lnTo>
                    <a:pt x="1108" y="284"/>
                  </a:lnTo>
                  <a:lnTo>
                    <a:pt x="1108" y="283"/>
                  </a:lnTo>
                  <a:lnTo>
                    <a:pt x="1108" y="282"/>
                  </a:lnTo>
                  <a:lnTo>
                    <a:pt x="1109" y="282"/>
                  </a:lnTo>
                  <a:lnTo>
                    <a:pt x="1111" y="282"/>
                  </a:lnTo>
                  <a:lnTo>
                    <a:pt x="1111" y="281"/>
                  </a:lnTo>
                  <a:lnTo>
                    <a:pt x="1109" y="280"/>
                  </a:lnTo>
                  <a:lnTo>
                    <a:pt x="1108" y="279"/>
                  </a:lnTo>
                  <a:lnTo>
                    <a:pt x="1107" y="279"/>
                  </a:lnTo>
                  <a:lnTo>
                    <a:pt x="1104" y="280"/>
                  </a:lnTo>
                  <a:lnTo>
                    <a:pt x="1102" y="281"/>
                  </a:lnTo>
                  <a:lnTo>
                    <a:pt x="1101" y="281"/>
                  </a:lnTo>
                  <a:lnTo>
                    <a:pt x="1102" y="280"/>
                  </a:lnTo>
                  <a:lnTo>
                    <a:pt x="1103" y="279"/>
                  </a:lnTo>
                  <a:lnTo>
                    <a:pt x="1103" y="278"/>
                  </a:lnTo>
                  <a:lnTo>
                    <a:pt x="1102" y="277"/>
                  </a:lnTo>
                  <a:lnTo>
                    <a:pt x="1101" y="276"/>
                  </a:lnTo>
                  <a:lnTo>
                    <a:pt x="1102" y="276"/>
                  </a:lnTo>
                  <a:lnTo>
                    <a:pt x="1101" y="275"/>
                  </a:lnTo>
                  <a:lnTo>
                    <a:pt x="1097" y="274"/>
                  </a:lnTo>
                  <a:lnTo>
                    <a:pt x="1096" y="273"/>
                  </a:lnTo>
                  <a:lnTo>
                    <a:pt x="1095" y="273"/>
                  </a:lnTo>
                  <a:lnTo>
                    <a:pt x="1095" y="275"/>
                  </a:lnTo>
                  <a:lnTo>
                    <a:pt x="1095" y="276"/>
                  </a:lnTo>
                  <a:lnTo>
                    <a:pt x="1094" y="275"/>
                  </a:lnTo>
                  <a:lnTo>
                    <a:pt x="1094" y="273"/>
                  </a:lnTo>
                  <a:lnTo>
                    <a:pt x="1095" y="272"/>
                  </a:lnTo>
                  <a:lnTo>
                    <a:pt x="1095" y="270"/>
                  </a:lnTo>
                  <a:lnTo>
                    <a:pt x="1094" y="269"/>
                  </a:lnTo>
                  <a:lnTo>
                    <a:pt x="1093" y="268"/>
                  </a:lnTo>
                  <a:lnTo>
                    <a:pt x="1085" y="265"/>
                  </a:lnTo>
                  <a:lnTo>
                    <a:pt x="1084" y="263"/>
                  </a:lnTo>
                  <a:lnTo>
                    <a:pt x="1081" y="262"/>
                  </a:lnTo>
                  <a:lnTo>
                    <a:pt x="1079" y="260"/>
                  </a:lnTo>
                  <a:lnTo>
                    <a:pt x="1076" y="260"/>
                  </a:lnTo>
                  <a:lnTo>
                    <a:pt x="1070" y="263"/>
                  </a:lnTo>
                  <a:lnTo>
                    <a:pt x="1067" y="264"/>
                  </a:lnTo>
                  <a:lnTo>
                    <a:pt x="1063" y="265"/>
                  </a:lnTo>
                  <a:lnTo>
                    <a:pt x="1061" y="265"/>
                  </a:lnTo>
                  <a:lnTo>
                    <a:pt x="1060" y="265"/>
                  </a:lnTo>
                  <a:lnTo>
                    <a:pt x="1060" y="266"/>
                  </a:lnTo>
                  <a:lnTo>
                    <a:pt x="1061" y="267"/>
                  </a:lnTo>
                  <a:lnTo>
                    <a:pt x="1060" y="267"/>
                  </a:lnTo>
                  <a:lnTo>
                    <a:pt x="1055" y="265"/>
                  </a:lnTo>
                  <a:lnTo>
                    <a:pt x="1052" y="264"/>
                  </a:lnTo>
                  <a:lnTo>
                    <a:pt x="1048" y="264"/>
                  </a:lnTo>
                  <a:lnTo>
                    <a:pt x="1044" y="266"/>
                  </a:lnTo>
                  <a:lnTo>
                    <a:pt x="1045" y="265"/>
                  </a:lnTo>
                  <a:lnTo>
                    <a:pt x="1045" y="264"/>
                  </a:lnTo>
                  <a:lnTo>
                    <a:pt x="1032" y="260"/>
                  </a:lnTo>
                  <a:lnTo>
                    <a:pt x="1024" y="258"/>
                  </a:lnTo>
                  <a:lnTo>
                    <a:pt x="1019" y="258"/>
                  </a:lnTo>
                  <a:lnTo>
                    <a:pt x="1017" y="256"/>
                  </a:lnTo>
                  <a:lnTo>
                    <a:pt x="1015" y="258"/>
                  </a:lnTo>
                  <a:lnTo>
                    <a:pt x="1007" y="263"/>
                  </a:lnTo>
                  <a:lnTo>
                    <a:pt x="1006" y="264"/>
                  </a:lnTo>
                  <a:lnTo>
                    <a:pt x="1006" y="265"/>
                  </a:lnTo>
                  <a:lnTo>
                    <a:pt x="1010" y="276"/>
                  </a:lnTo>
                  <a:lnTo>
                    <a:pt x="1011" y="279"/>
                  </a:lnTo>
                  <a:lnTo>
                    <a:pt x="1013" y="280"/>
                  </a:lnTo>
                  <a:lnTo>
                    <a:pt x="1016" y="281"/>
                  </a:lnTo>
                  <a:lnTo>
                    <a:pt x="1016" y="282"/>
                  </a:lnTo>
                  <a:lnTo>
                    <a:pt x="1015" y="282"/>
                  </a:lnTo>
                  <a:lnTo>
                    <a:pt x="1014" y="282"/>
                  </a:lnTo>
                  <a:lnTo>
                    <a:pt x="1014" y="283"/>
                  </a:lnTo>
                  <a:lnTo>
                    <a:pt x="1014" y="284"/>
                  </a:lnTo>
                  <a:lnTo>
                    <a:pt x="1013" y="284"/>
                  </a:lnTo>
                  <a:lnTo>
                    <a:pt x="1012" y="284"/>
                  </a:lnTo>
                  <a:lnTo>
                    <a:pt x="1012" y="289"/>
                  </a:lnTo>
                  <a:lnTo>
                    <a:pt x="1012" y="292"/>
                  </a:lnTo>
                  <a:lnTo>
                    <a:pt x="1011" y="294"/>
                  </a:lnTo>
                  <a:lnTo>
                    <a:pt x="1007" y="296"/>
                  </a:lnTo>
                  <a:lnTo>
                    <a:pt x="1005" y="298"/>
                  </a:lnTo>
                  <a:lnTo>
                    <a:pt x="1005" y="300"/>
                  </a:lnTo>
                  <a:lnTo>
                    <a:pt x="1006" y="301"/>
                  </a:lnTo>
                  <a:lnTo>
                    <a:pt x="1009" y="300"/>
                  </a:lnTo>
                  <a:lnTo>
                    <a:pt x="1011" y="301"/>
                  </a:lnTo>
                  <a:lnTo>
                    <a:pt x="1012" y="301"/>
                  </a:lnTo>
                  <a:lnTo>
                    <a:pt x="1013" y="301"/>
                  </a:lnTo>
                  <a:lnTo>
                    <a:pt x="1014" y="301"/>
                  </a:lnTo>
                  <a:lnTo>
                    <a:pt x="1013" y="301"/>
                  </a:lnTo>
                  <a:lnTo>
                    <a:pt x="1013" y="302"/>
                  </a:lnTo>
                  <a:lnTo>
                    <a:pt x="1013" y="303"/>
                  </a:lnTo>
                  <a:lnTo>
                    <a:pt x="1011" y="304"/>
                  </a:lnTo>
                  <a:lnTo>
                    <a:pt x="1011" y="305"/>
                  </a:lnTo>
                  <a:lnTo>
                    <a:pt x="1012" y="305"/>
                  </a:lnTo>
                  <a:lnTo>
                    <a:pt x="1016" y="306"/>
                  </a:lnTo>
                  <a:lnTo>
                    <a:pt x="1016" y="307"/>
                  </a:lnTo>
                  <a:lnTo>
                    <a:pt x="1013" y="308"/>
                  </a:lnTo>
                  <a:lnTo>
                    <a:pt x="1012" y="310"/>
                  </a:lnTo>
                  <a:lnTo>
                    <a:pt x="1013" y="311"/>
                  </a:lnTo>
                  <a:lnTo>
                    <a:pt x="1014" y="315"/>
                  </a:lnTo>
                  <a:lnTo>
                    <a:pt x="1015" y="317"/>
                  </a:lnTo>
                  <a:lnTo>
                    <a:pt x="1015" y="318"/>
                  </a:lnTo>
                  <a:lnTo>
                    <a:pt x="1015" y="319"/>
                  </a:lnTo>
                  <a:lnTo>
                    <a:pt x="1018" y="320"/>
                  </a:lnTo>
                  <a:lnTo>
                    <a:pt x="1019" y="320"/>
                  </a:lnTo>
                  <a:lnTo>
                    <a:pt x="1018" y="320"/>
                  </a:lnTo>
                  <a:lnTo>
                    <a:pt x="1017" y="321"/>
                  </a:lnTo>
                  <a:lnTo>
                    <a:pt x="1018" y="322"/>
                  </a:lnTo>
                  <a:lnTo>
                    <a:pt x="1019" y="324"/>
                  </a:lnTo>
                  <a:lnTo>
                    <a:pt x="1018" y="324"/>
                  </a:lnTo>
                  <a:lnTo>
                    <a:pt x="1017" y="324"/>
                  </a:lnTo>
                  <a:lnTo>
                    <a:pt x="1017" y="325"/>
                  </a:lnTo>
                  <a:lnTo>
                    <a:pt x="1016" y="325"/>
                  </a:lnTo>
                  <a:lnTo>
                    <a:pt x="1016" y="327"/>
                  </a:lnTo>
                  <a:lnTo>
                    <a:pt x="1017" y="329"/>
                  </a:lnTo>
                  <a:lnTo>
                    <a:pt x="1018" y="330"/>
                  </a:lnTo>
                  <a:lnTo>
                    <a:pt x="1017" y="330"/>
                  </a:lnTo>
                  <a:lnTo>
                    <a:pt x="1016" y="329"/>
                  </a:lnTo>
                  <a:lnTo>
                    <a:pt x="1016" y="328"/>
                  </a:lnTo>
                  <a:lnTo>
                    <a:pt x="1015" y="328"/>
                  </a:lnTo>
                  <a:lnTo>
                    <a:pt x="1014" y="328"/>
                  </a:lnTo>
                  <a:lnTo>
                    <a:pt x="1013" y="328"/>
                  </a:lnTo>
                  <a:lnTo>
                    <a:pt x="1012" y="327"/>
                  </a:lnTo>
                  <a:lnTo>
                    <a:pt x="1012" y="328"/>
                  </a:lnTo>
                  <a:lnTo>
                    <a:pt x="1013" y="329"/>
                  </a:lnTo>
                  <a:lnTo>
                    <a:pt x="1013" y="330"/>
                  </a:lnTo>
                  <a:lnTo>
                    <a:pt x="1012" y="331"/>
                  </a:lnTo>
                  <a:lnTo>
                    <a:pt x="1011" y="332"/>
                  </a:lnTo>
                  <a:lnTo>
                    <a:pt x="1010" y="332"/>
                  </a:lnTo>
                  <a:lnTo>
                    <a:pt x="1010" y="333"/>
                  </a:lnTo>
                  <a:lnTo>
                    <a:pt x="1011" y="333"/>
                  </a:lnTo>
                  <a:lnTo>
                    <a:pt x="1013" y="334"/>
                  </a:lnTo>
                  <a:lnTo>
                    <a:pt x="1012" y="334"/>
                  </a:lnTo>
                  <a:lnTo>
                    <a:pt x="1011" y="336"/>
                  </a:lnTo>
                  <a:lnTo>
                    <a:pt x="1010" y="336"/>
                  </a:lnTo>
                  <a:lnTo>
                    <a:pt x="1009" y="337"/>
                  </a:lnTo>
                  <a:lnTo>
                    <a:pt x="1007" y="338"/>
                  </a:lnTo>
                  <a:lnTo>
                    <a:pt x="1006" y="338"/>
                  </a:lnTo>
                  <a:lnTo>
                    <a:pt x="1005" y="341"/>
                  </a:lnTo>
                  <a:lnTo>
                    <a:pt x="1004" y="342"/>
                  </a:lnTo>
                  <a:lnTo>
                    <a:pt x="1002" y="345"/>
                  </a:lnTo>
                  <a:lnTo>
                    <a:pt x="1002" y="346"/>
                  </a:lnTo>
                  <a:lnTo>
                    <a:pt x="1002" y="345"/>
                  </a:lnTo>
                  <a:lnTo>
                    <a:pt x="1002" y="344"/>
                  </a:lnTo>
                  <a:lnTo>
                    <a:pt x="1001" y="345"/>
                  </a:lnTo>
                  <a:lnTo>
                    <a:pt x="1000" y="345"/>
                  </a:lnTo>
                  <a:lnTo>
                    <a:pt x="1000" y="344"/>
                  </a:lnTo>
                  <a:lnTo>
                    <a:pt x="999" y="345"/>
                  </a:lnTo>
                  <a:lnTo>
                    <a:pt x="1000" y="348"/>
                  </a:lnTo>
                  <a:lnTo>
                    <a:pt x="1000" y="351"/>
                  </a:lnTo>
                  <a:lnTo>
                    <a:pt x="1001" y="352"/>
                  </a:lnTo>
                  <a:lnTo>
                    <a:pt x="1001" y="353"/>
                  </a:lnTo>
                  <a:lnTo>
                    <a:pt x="1002" y="355"/>
                  </a:lnTo>
                  <a:lnTo>
                    <a:pt x="1002" y="353"/>
                  </a:lnTo>
                  <a:lnTo>
                    <a:pt x="1002" y="352"/>
                  </a:lnTo>
                  <a:lnTo>
                    <a:pt x="1003" y="353"/>
                  </a:lnTo>
                  <a:lnTo>
                    <a:pt x="1004" y="355"/>
                  </a:lnTo>
                  <a:lnTo>
                    <a:pt x="1005" y="356"/>
                  </a:lnTo>
                  <a:lnTo>
                    <a:pt x="1006" y="356"/>
                  </a:lnTo>
                  <a:lnTo>
                    <a:pt x="1007" y="357"/>
                  </a:lnTo>
                  <a:lnTo>
                    <a:pt x="1007" y="358"/>
                  </a:lnTo>
                  <a:lnTo>
                    <a:pt x="1009" y="359"/>
                  </a:lnTo>
                  <a:lnTo>
                    <a:pt x="1012" y="360"/>
                  </a:lnTo>
                  <a:lnTo>
                    <a:pt x="1015" y="361"/>
                  </a:lnTo>
                  <a:lnTo>
                    <a:pt x="1016" y="361"/>
                  </a:lnTo>
                  <a:lnTo>
                    <a:pt x="1017" y="362"/>
                  </a:lnTo>
                  <a:lnTo>
                    <a:pt x="1017" y="363"/>
                  </a:lnTo>
                  <a:lnTo>
                    <a:pt x="1018" y="364"/>
                  </a:lnTo>
                  <a:lnTo>
                    <a:pt x="1020" y="365"/>
                  </a:lnTo>
                  <a:lnTo>
                    <a:pt x="1023" y="367"/>
                  </a:lnTo>
                  <a:lnTo>
                    <a:pt x="1026" y="372"/>
                  </a:lnTo>
                  <a:lnTo>
                    <a:pt x="1028" y="376"/>
                  </a:lnTo>
                  <a:lnTo>
                    <a:pt x="1030" y="383"/>
                  </a:lnTo>
                  <a:lnTo>
                    <a:pt x="1031" y="387"/>
                  </a:lnTo>
                  <a:lnTo>
                    <a:pt x="1031" y="388"/>
                  </a:lnTo>
                  <a:lnTo>
                    <a:pt x="1031" y="389"/>
                  </a:lnTo>
                  <a:lnTo>
                    <a:pt x="1032" y="395"/>
                  </a:lnTo>
                  <a:lnTo>
                    <a:pt x="1032" y="404"/>
                  </a:lnTo>
                  <a:lnTo>
                    <a:pt x="1029" y="412"/>
                  </a:lnTo>
                  <a:lnTo>
                    <a:pt x="1026" y="415"/>
                  </a:lnTo>
                  <a:lnTo>
                    <a:pt x="1023" y="418"/>
                  </a:lnTo>
                  <a:lnTo>
                    <a:pt x="1021" y="419"/>
                  </a:lnTo>
                  <a:lnTo>
                    <a:pt x="1023" y="419"/>
                  </a:lnTo>
                  <a:lnTo>
                    <a:pt x="1021" y="421"/>
                  </a:lnTo>
                  <a:lnTo>
                    <a:pt x="1017" y="425"/>
                  </a:lnTo>
                  <a:lnTo>
                    <a:pt x="1012" y="428"/>
                  </a:lnTo>
                  <a:lnTo>
                    <a:pt x="1005" y="432"/>
                  </a:lnTo>
                  <a:lnTo>
                    <a:pt x="982" y="442"/>
                  </a:lnTo>
                  <a:lnTo>
                    <a:pt x="981" y="443"/>
                  </a:lnTo>
                  <a:lnTo>
                    <a:pt x="982" y="443"/>
                  </a:lnTo>
                  <a:lnTo>
                    <a:pt x="983" y="443"/>
                  </a:lnTo>
                  <a:lnTo>
                    <a:pt x="984" y="444"/>
                  </a:lnTo>
                  <a:lnTo>
                    <a:pt x="984" y="445"/>
                  </a:lnTo>
                  <a:lnTo>
                    <a:pt x="984" y="446"/>
                  </a:lnTo>
                  <a:lnTo>
                    <a:pt x="985" y="449"/>
                  </a:lnTo>
                  <a:lnTo>
                    <a:pt x="986" y="450"/>
                  </a:lnTo>
                  <a:lnTo>
                    <a:pt x="986" y="452"/>
                  </a:lnTo>
                  <a:lnTo>
                    <a:pt x="987" y="452"/>
                  </a:lnTo>
                  <a:lnTo>
                    <a:pt x="988" y="452"/>
                  </a:lnTo>
                  <a:lnTo>
                    <a:pt x="988" y="454"/>
                  </a:lnTo>
                  <a:lnTo>
                    <a:pt x="989" y="454"/>
                  </a:lnTo>
                  <a:lnTo>
                    <a:pt x="990" y="453"/>
                  </a:lnTo>
                  <a:lnTo>
                    <a:pt x="990" y="454"/>
                  </a:lnTo>
                  <a:lnTo>
                    <a:pt x="989" y="455"/>
                  </a:lnTo>
                  <a:lnTo>
                    <a:pt x="988" y="455"/>
                  </a:lnTo>
                  <a:lnTo>
                    <a:pt x="988" y="456"/>
                  </a:lnTo>
                  <a:lnTo>
                    <a:pt x="989" y="456"/>
                  </a:lnTo>
                  <a:lnTo>
                    <a:pt x="990" y="456"/>
                  </a:lnTo>
                  <a:lnTo>
                    <a:pt x="992" y="456"/>
                  </a:lnTo>
                  <a:lnTo>
                    <a:pt x="992" y="457"/>
                  </a:lnTo>
                  <a:lnTo>
                    <a:pt x="991" y="458"/>
                  </a:lnTo>
                  <a:lnTo>
                    <a:pt x="992" y="459"/>
                  </a:lnTo>
                  <a:lnTo>
                    <a:pt x="991" y="459"/>
                  </a:lnTo>
                  <a:lnTo>
                    <a:pt x="992" y="460"/>
                  </a:lnTo>
                  <a:lnTo>
                    <a:pt x="993" y="461"/>
                  </a:lnTo>
                  <a:lnTo>
                    <a:pt x="992" y="461"/>
                  </a:lnTo>
                  <a:lnTo>
                    <a:pt x="991" y="461"/>
                  </a:lnTo>
                  <a:lnTo>
                    <a:pt x="990" y="462"/>
                  </a:lnTo>
                  <a:lnTo>
                    <a:pt x="990" y="463"/>
                  </a:lnTo>
                  <a:lnTo>
                    <a:pt x="991" y="464"/>
                  </a:lnTo>
                  <a:lnTo>
                    <a:pt x="992" y="464"/>
                  </a:lnTo>
                  <a:lnTo>
                    <a:pt x="992" y="466"/>
                  </a:lnTo>
                  <a:lnTo>
                    <a:pt x="993" y="467"/>
                  </a:lnTo>
                  <a:lnTo>
                    <a:pt x="991" y="468"/>
                  </a:lnTo>
                  <a:lnTo>
                    <a:pt x="991" y="469"/>
                  </a:lnTo>
                  <a:lnTo>
                    <a:pt x="993" y="471"/>
                  </a:lnTo>
                  <a:lnTo>
                    <a:pt x="993" y="473"/>
                  </a:lnTo>
                  <a:lnTo>
                    <a:pt x="993" y="476"/>
                  </a:lnTo>
                  <a:lnTo>
                    <a:pt x="993" y="478"/>
                  </a:lnTo>
                  <a:lnTo>
                    <a:pt x="993" y="480"/>
                  </a:lnTo>
                  <a:lnTo>
                    <a:pt x="995" y="480"/>
                  </a:lnTo>
                  <a:lnTo>
                    <a:pt x="996" y="480"/>
                  </a:lnTo>
                  <a:lnTo>
                    <a:pt x="997" y="482"/>
                  </a:lnTo>
                  <a:lnTo>
                    <a:pt x="997" y="483"/>
                  </a:lnTo>
                  <a:lnTo>
                    <a:pt x="997" y="486"/>
                  </a:lnTo>
                  <a:lnTo>
                    <a:pt x="997" y="488"/>
                  </a:lnTo>
                  <a:lnTo>
                    <a:pt x="998" y="489"/>
                  </a:lnTo>
                  <a:lnTo>
                    <a:pt x="999" y="489"/>
                  </a:lnTo>
                  <a:lnTo>
                    <a:pt x="1000" y="489"/>
                  </a:lnTo>
                  <a:lnTo>
                    <a:pt x="1000" y="491"/>
                  </a:lnTo>
                  <a:lnTo>
                    <a:pt x="1000" y="494"/>
                  </a:lnTo>
                  <a:lnTo>
                    <a:pt x="1001" y="495"/>
                  </a:lnTo>
                  <a:lnTo>
                    <a:pt x="1001" y="496"/>
                  </a:lnTo>
                  <a:lnTo>
                    <a:pt x="993" y="505"/>
                  </a:lnTo>
                  <a:lnTo>
                    <a:pt x="992" y="506"/>
                  </a:lnTo>
                  <a:lnTo>
                    <a:pt x="993" y="508"/>
                  </a:lnTo>
                  <a:lnTo>
                    <a:pt x="995" y="509"/>
                  </a:lnTo>
                  <a:lnTo>
                    <a:pt x="996" y="510"/>
                  </a:lnTo>
                  <a:lnTo>
                    <a:pt x="995" y="511"/>
                  </a:lnTo>
                  <a:lnTo>
                    <a:pt x="996" y="511"/>
                  </a:lnTo>
                  <a:lnTo>
                    <a:pt x="997" y="511"/>
                  </a:lnTo>
                  <a:lnTo>
                    <a:pt x="997" y="512"/>
                  </a:lnTo>
                  <a:lnTo>
                    <a:pt x="995" y="513"/>
                  </a:lnTo>
                  <a:lnTo>
                    <a:pt x="995" y="514"/>
                  </a:lnTo>
                  <a:lnTo>
                    <a:pt x="995" y="515"/>
                  </a:lnTo>
                  <a:lnTo>
                    <a:pt x="993" y="516"/>
                  </a:lnTo>
                  <a:lnTo>
                    <a:pt x="992" y="515"/>
                  </a:lnTo>
                  <a:lnTo>
                    <a:pt x="992" y="513"/>
                  </a:lnTo>
                  <a:lnTo>
                    <a:pt x="991" y="512"/>
                  </a:lnTo>
                  <a:lnTo>
                    <a:pt x="988" y="510"/>
                  </a:lnTo>
                  <a:lnTo>
                    <a:pt x="988" y="509"/>
                  </a:lnTo>
                  <a:lnTo>
                    <a:pt x="982" y="513"/>
                  </a:lnTo>
                  <a:lnTo>
                    <a:pt x="981" y="514"/>
                  </a:lnTo>
                  <a:lnTo>
                    <a:pt x="981" y="516"/>
                  </a:lnTo>
                  <a:lnTo>
                    <a:pt x="981" y="517"/>
                  </a:lnTo>
                  <a:lnTo>
                    <a:pt x="981" y="518"/>
                  </a:lnTo>
                  <a:lnTo>
                    <a:pt x="984" y="523"/>
                  </a:lnTo>
                  <a:lnTo>
                    <a:pt x="986" y="525"/>
                  </a:lnTo>
                  <a:lnTo>
                    <a:pt x="983" y="523"/>
                  </a:lnTo>
                  <a:lnTo>
                    <a:pt x="982" y="520"/>
                  </a:lnTo>
                  <a:lnTo>
                    <a:pt x="978" y="518"/>
                  </a:lnTo>
                  <a:lnTo>
                    <a:pt x="976" y="517"/>
                  </a:lnTo>
                  <a:lnTo>
                    <a:pt x="975" y="516"/>
                  </a:lnTo>
                  <a:lnTo>
                    <a:pt x="973" y="515"/>
                  </a:lnTo>
                  <a:lnTo>
                    <a:pt x="971" y="515"/>
                  </a:lnTo>
                  <a:lnTo>
                    <a:pt x="969" y="515"/>
                  </a:lnTo>
                  <a:lnTo>
                    <a:pt x="968" y="516"/>
                  </a:lnTo>
                  <a:lnTo>
                    <a:pt x="965" y="518"/>
                  </a:lnTo>
                  <a:lnTo>
                    <a:pt x="963" y="519"/>
                  </a:lnTo>
                  <a:lnTo>
                    <a:pt x="962" y="519"/>
                  </a:lnTo>
                  <a:lnTo>
                    <a:pt x="961" y="520"/>
                  </a:lnTo>
                  <a:lnTo>
                    <a:pt x="961" y="522"/>
                  </a:lnTo>
                  <a:lnTo>
                    <a:pt x="961" y="520"/>
                  </a:lnTo>
                  <a:lnTo>
                    <a:pt x="961" y="519"/>
                  </a:lnTo>
                  <a:lnTo>
                    <a:pt x="962" y="518"/>
                  </a:lnTo>
                  <a:lnTo>
                    <a:pt x="963" y="518"/>
                  </a:lnTo>
                  <a:lnTo>
                    <a:pt x="964" y="517"/>
                  </a:lnTo>
                  <a:lnTo>
                    <a:pt x="965" y="516"/>
                  </a:lnTo>
                  <a:lnTo>
                    <a:pt x="968" y="515"/>
                  </a:lnTo>
                  <a:lnTo>
                    <a:pt x="969" y="514"/>
                  </a:lnTo>
                  <a:lnTo>
                    <a:pt x="969" y="513"/>
                  </a:lnTo>
                  <a:lnTo>
                    <a:pt x="968" y="509"/>
                  </a:lnTo>
                  <a:lnTo>
                    <a:pt x="963" y="503"/>
                  </a:lnTo>
                  <a:lnTo>
                    <a:pt x="961" y="501"/>
                  </a:lnTo>
                  <a:lnTo>
                    <a:pt x="959" y="500"/>
                  </a:lnTo>
                  <a:lnTo>
                    <a:pt x="958" y="499"/>
                  </a:lnTo>
                  <a:lnTo>
                    <a:pt x="955" y="498"/>
                  </a:lnTo>
                  <a:lnTo>
                    <a:pt x="954" y="498"/>
                  </a:lnTo>
                  <a:lnTo>
                    <a:pt x="954" y="497"/>
                  </a:lnTo>
                  <a:lnTo>
                    <a:pt x="952" y="496"/>
                  </a:lnTo>
                  <a:lnTo>
                    <a:pt x="951" y="496"/>
                  </a:lnTo>
                  <a:lnTo>
                    <a:pt x="949" y="496"/>
                  </a:lnTo>
                  <a:lnTo>
                    <a:pt x="947" y="496"/>
                  </a:lnTo>
                  <a:lnTo>
                    <a:pt x="948" y="495"/>
                  </a:lnTo>
                  <a:lnTo>
                    <a:pt x="951" y="494"/>
                  </a:lnTo>
                  <a:lnTo>
                    <a:pt x="951" y="492"/>
                  </a:lnTo>
                  <a:lnTo>
                    <a:pt x="949" y="490"/>
                  </a:lnTo>
                  <a:lnTo>
                    <a:pt x="948" y="488"/>
                  </a:lnTo>
                  <a:lnTo>
                    <a:pt x="946" y="486"/>
                  </a:lnTo>
                  <a:lnTo>
                    <a:pt x="945" y="485"/>
                  </a:lnTo>
                  <a:lnTo>
                    <a:pt x="944" y="484"/>
                  </a:lnTo>
                  <a:lnTo>
                    <a:pt x="943" y="482"/>
                  </a:lnTo>
                  <a:lnTo>
                    <a:pt x="941" y="481"/>
                  </a:lnTo>
                  <a:lnTo>
                    <a:pt x="940" y="481"/>
                  </a:lnTo>
                  <a:lnTo>
                    <a:pt x="940" y="477"/>
                  </a:lnTo>
                  <a:lnTo>
                    <a:pt x="941" y="475"/>
                  </a:lnTo>
                  <a:lnTo>
                    <a:pt x="942" y="474"/>
                  </a:lnTo>
                  <a:lnTo>
                    <a:pt x="942" y="473"/>
                  </a:lnTo>
                  <a:lnTo>
                    <a:pt x="942" y="471"/>
                  </a:lnTo>
                  <a:lnTo>
                    <a:pt x="940" y="456"/>
                  </a:lnTo>
                  <a:lnTo>
                    <a:pt x="940" y="455"/>
                  </a:lnTo>
                  <a:lnTo>
                    <a:pt x="938" y="455"/>
                  </a:lnTo>
                  <a:lnTo>
                    <a:pt x="937" y="454"/>
                  </a:lnTo>
                  <a:lnTo>
                    <a:pt x="937" y="452"/>
                  </a:lnTo>
                  <a:lnTo>
                    <a:pt x="940" y="442"/>
                  </a:lnTo>
                  <a:lnTo>
                    <a:pt x="941" y="435"/>
                  </a:lnTo>
                  <a:lnTo>
                    <a:pt x="940" y="433"/>
                  </a:lnTo>
                  <a:lnTo>
                    <a:pt x="940" y="432"/>
                  </a:lnTo>
                  <a:lnTo>
                    <a:pt x="931" y="432"/>
                  </a:lnTo>
                  <a:lnTo>
                    <a:pt x="930" y="431"/>
                  </a:lnTo>
                  <a:lnTo>
                    <a:pt x="930" y="432"/>
                  </a:lnTo>
                  <a:lnTo>
                    <a:pt x="929" y="432"/>
                  </a:lnTo>
                  <a:lnTo>
                    <a:pt x="929" y="431"/>
                  </a:lnTo>
                  <a:lnTo>
                    <a:pt x="929" y="430"/>
                  </a:lnTo>
                  <a:lnTo>
                    <a:pt x="928" y="430"/>
                  </a:lnTo>
                  <a:lnTo>
                    <a:pt x="921" y="430"/>
                  </a:lnTo>
                  <a:lnTo>
                    <a:pt x="920" y="430"/>
                  </a:lnTo>
                  <a:lnTo>
                    <a:pt x="918" y="429"/>
                  </a:lnTo>
                  <a:lnTo>
                    <a:pt x="917" y="429"/>
                  </a:lnTo>
                  <a:lnTo>
                    <a:pt x="919" y="431"/>
                  </a:lnTo>
                  <a:lnTo>
                    <a:pt x="919" y="432"/>
                  </a:lnTo>
                  <a:lnTo>
                    <a:pt x="909" y="429"/>
                  </a:lnTo>
                  <a:lnTo>
                    <a:pt x="908" y="429"/>
                  </a:lnTo>
                  <a:lnTo>
                    <a:pt x="906" y="429"/>
                  </a:lnTo>
                  <a:lnTo>
                    <a:pt x="901" y="430"/>
                  </a:lnTo>
                  <a:lnTo>
                    <a:pt x="898" y="429"/>
                  </a:lnTo>
                  <a:lnTo>
                    <a:pt x="895" y="429"/>
                  </a:lnTo>
                  <a:lnTo>
                    <a:pt x="894" y="429"/>
                  </a:lnTo>
                  <a:lnTo>
                    <a:pt x="892" y="431"/>
                  </a:lnTo>
                  <a:lnTo>
                    <a:pt x="891" y="433"/>
                  </a:lnTo>
                  <a:lnTo>
                    <a:pt x="890" y="435"/>
                  </a:lnTo>
                  <a:lnTo>
                    <a:pt x="889" y="434"/>
                  </a:lnTo>
                  <a:lnTo>
                    <a:pt x="890" y="432"/>
                  </a:lnTo>
                  <a:lnTo>
                    <a:pt x="891" y="431"/>
                  </a:lnTo>
                  <a:lnTo>
                    <a:pt x="893" y="429"/>
                  </a:lnTo>
                  <a:lnTo>
                    <a:pt x="894" y="428"/>
                  </a:lnTo>
                  <a:lnTo>
                    <a:pt x="893" y="427"/>
                  </a:lnTo>
                  <a:lnTo>
                    <a:pt x="866" y="415"/>
                  </a:lnTo>
                  <a:lnTo>
                    <a:pt x="865" y="415"/>
                  </a:lnTo>
                  <a:lnTo>
                    <a:pt x="863" y="414"/>
                  </a:lnTo>
                  <a:lnTo>
                    <a:pt x="860" y="414"/>
                  </a:lnTo>
                  <a:lnTo>
                    <a:pt x="859" y="414"/>
                  </a:lnTo>
                  <a:lnTo>
                    <a:pt x="857" y="413"/>
                  </a:lnTo>
                  <a:lnTo>
                    <a:pt x="854" y="412"/>
                  </a:lnTo>
                  <a:lnTo>
                    <a:pt x="854" y="413"/>
                  </a:lnTo>
                  <a:lnTo>
                    <a:pt x="853" y="412"/>
                  </a:lnTo>
                  <a:lnTo>
                    <a:pt x="852" y="408"/>
                  </a:lnTo>
                  <a:lnTo>
                    <a:pt x="850" y="405"/>
                  </a:lnTo>
                  <a:lnTo>
                    <a:pt x="849" y="404"/>
                  </a:lnTo>
                  <a:lnTo>
                    <a:pt x="848" y="402"/>
                  </a:lnTo>
                  <a:lnTo>
                    <a:pt x="840" y="398"/>
                  </a:lnTo>
                  <a:lnTo>
                    <a:pt x="831" y="393"/>
                  </a:lnTo>
                  <a:lnTo>
                    <a:pt x="816" y="389"/>
                  </a:lnTo>
                  <a:lnTo>
                    <a:pt x="805" y="385"/>
                  </a:lnTo>
                  <a:lnTo>
                    <a:pt x="801" y="385"/>
                  </a:lnTo>
                  <a:lnTo>
                    <a:pt x="797" y="385"/>
                  </a:lnTo>
                  <a:lnTo>
                    <a:pt x="795" y="385"/>
                  </a:lnTo>
                  <a:lnTo>
                    <a:pt x="778" y="391"/>
                  </a:lnTo>
                  <a:lnTo>
                    <a:pt x="777" y="391"/>
                  </a:lnTo>
                  <a:lnTo>
                    <a:pt x="778" y="390"/>
                  </a:lnTo>
                  <a:lnTo>
                    <a:pt x="780" y="388"/>
                  </a:lnTo>
                  <a:lnTo>
                    <a:pt x="779" y="389"/>
                  </a:lnTo>
                  <a:lnTo>
                    <a:pt x="773" y="391"/>
                  </a:lnTo>
                  <a:lnTo>
                    <a:pt x="775" y="389"/>
                  </a:lnTo>
                  <a:lnTo>
                    <a:pt x="776" y="387"/>
                  </a:lnTo>
                  <a:lnTo>
                    <a:pt x="777" y="385"/>
                  </a:lnTo>
                  <a:lnTo>
                    <a:pt x="777" y="381"/>
                  </a:lnTo>
                  <a:lnTo>
                    <a:pt x="776" y="378"/>
                  </a:lnTo>
                  <a:lnTo>
                    <a:pt x="773" y="373"/>
                  </a:lnTo>
                  <a:lnTo>
                    <a:pt x="773" y="372"/>
                  </a:lnTo>
                  <a:lnTo>
                    <a:pt x="771" y="370"/>
                  </a:lnTo>
                  <a:lnTo>
                    <a:pt x="771" y="367"/>
                  </a:lnTo>
                  <a:lnTo>
                    <a:pt x="770" y="364"/>
                  </a:lnTo>
                  <a:lnTo>
                    <a:pt x="769" y="361"/>
                  </a:lnTo>
                  <a:lnTo>
                    <a:pt x="767" y="357"/>
                  </a:lnTo>
                  <a:lnTo>
                    <a:pt x="765" y="351"/>
                  </a:lnTo>
                  <a:lnTo>
                    <a:pt x="764" y="349"/>
                  </a:lnTo>
                  <a:lnTo>
                    <a:pt x="754" y="349"/>
                  </a:lnTo>
                  <a:lnTo>
                    <a:pt x="750" y="349"/>
                  </a:lnTo>
                  <a:lnTo>
                    <a:pt x="750" y="350"/>
                  </a:lnTo>
                  <a:lnTo>
                    <a:pt x="749" y="352"/>
                  </a:lnTo>
                  <a:lnTo>
                    <a:pt x="749" y="355"/>
                  </a:lnTo>
                  <a:lnTo>
                    <a:pt x="748" y="358"/>
                  </a:lnTo>
                  <a:lnTo>
                    <a:pt x="747" y="361"/>
                  </a:lnTo>
                  <a:lnTo>
                    <a:pt x="747" y="358"/>
                  </a:lnTo>
                  <a:lnTo>
                    <a:pt x="747" y="355"/>
                  </a:lnTo>
                  <a:lnTo>
                    <a:pt x="748" y="352"/>
                  </a:lnTo>
                  <a:lnTo>
                    <a:pt x="749" y="349"/>
                  </a:lnTo>
                  <a:lnTo>
                    <a:pt x="749" y="348"/>
                  </a:lnTo>
                  <a:lnTo>
                    <a:pt x="748" y="349"/>
                  </a:lnTo>
                  <a:lnTo>
                    <a:pt x="742" y="348"/>
                  </a:lnTo>
                  <a:lnTo>
                    <a:pt x="740" y="346"/>
                  </a:lnTo>
                  <a:lnTo>
                    <a:pt x="737" y="343"/>
                  </a:lnTo>
                  <a:lnTo>
                    <a:pt x="736" y="342"/>
                  </a:lnTo>
                  <a:lnTo>
                    <a:pt x="737" y="342"/>
                  </a:lnTo>
                  <a:lnTo>
                    <a:pt x="738" y="342"/>
                  </a:lnTo>
                  <a:lnTo>
                    <a:pt x="739" y="341"/>
                  </a:lnTo>
                  <a:lnTo>
                    <a:pt x="740" y="339"/>
                  </a:lnTo>
                  <a:lnTo>
                    <a:pt x="740" y="336"/>
                  </a:lnTo>
                  <a:lnTo>
                    <a:pt x="740" y="334"/>
                  </a:lnTo>
                  <a:lnTo>
                    <a:pt x="740" y="332"/>
                  </a:lnTo>
                  <a:lnTo>
                    <a:pt x="739" y="329"/>
                  </a:lnTo>
                  <a:lnTo>
                    <a:pt x="739" y="325"/>
                  </a:lnTo>
                  <a:lnTo>
                    <a:pt x="739" y="320"/>
                  </a:lnTo>
                  <a:lnTo>
                    <a:pt x="740" y="318"/>
                  </a:lnTo>
                  <a:lnTo>
                    <a:pt x="741" y="314"/>
                  </a:lnTo>
                  <a:lnTo>
                    <a:pt x="742" y="311"/>
                  </a:lnTo>
                  <a:lnTo>
                    <a:pt x="742" y="309"/>
                  </a:lnTo>
                  <a:lnTo>
                    <a:pt x="740" y="308"/>
                  </a:lnTo>
                  <a:lnTo>
                    <a:pt x="739" y="308"/>
                  </a:lnTo>
                  <a:lnTo>
                    <a:pt x="740" y="307"/>
                  </a:lnTo>
                  <a:lnTo>
                    <a:pt x="741" y="307"/>
                  </a:lnTo>
                  <a:lnTo>
                    <a:pt x="742" y="306"/>
                  </a:lnTo>
                  <a:lnTo>
                    <a:pt x="745" y="302"/>
                  </a:lnTo>
                  <a:lnTo>
                    <a:pt x="747" y="300"/>
                  </a:lnTo>
                  <a:lnTo>
                    <a:pt x="748" y="297"/>
                  </a:lnTo>
                  <a:lnTo>
                    <a:pt x="750" y="294"/>
                  </a:lnTo>
                  <a:lnTo>
                    <a:pt x="751" y="294"/>
                  </a:lnTo>
                  <a:lnTo>
                    <a:pt x="752" y="293"/>
                  </a:lnTo>
                  <a:lnTo>
                    <a:pt x="751" y="292"/>
                  </a:lnTo>
                  <a:lnTo>
                    <a:pt x="751" y="291"/>
                  </a:lnTo>
                  <a:lnTo>
                    <a:pt x="751" y="290"/>
                  </a:lnTo>
                  <a:lnTo>
                    <a:pt x="751" y="289"/>
                  </a:lnTo>
                  <a:lnTo>
                    <a:pt x="751" y="288"/>
                  </a:lnTo>
                  <a:lnTo>
                    <a:pt x="752" y="288"/>
                  </a:lnTo>
                  <a:lnTo>
                    <a:pt x="754" y="288"/>
                  </a:lnTo>
                  <a:lnTo>
                    <a:pt x="754" y="287"/>
                  </a:lnTo>
                  <a:lnTo>
                    <a:pt x="753" y="286"/>
                  </a:lnTo>
                  <a:lnTo>
                    <a:pt x="752" y="284"/>
                  </a:lnTo>
                  <a:lnTo>
                    <a:pt x="753" y="284"/>
                  </a:lnTo>
                  <a:lnTo>
                    <a:pt x="754" y="282"/>
                  </a:lnTo>
                  <a:lnTo>
                    <a:pt x="755" y="282"/>
                  </a:lnTo>
                  <a:lnTo>
                    <a:pt x="756" y="282"/>
                  </a:lnTo>
                  <a:lnTo>
                    <a:pt x="756" y="281"/>
                  </a:lnTo>
                  <a:lnTo>
                    <a:pt x="761" y="279"/>
                  </a:lnTo>
                  <a:lnTo>
                    <a:pt x="762" y="278"/>
                  </a:lnTo>
                  <a:lnTo>
                    <a:pt x="761" y="277"/>
                  </a:lnTo>
                  <a:lnTo>
                    <a:pt x="763" y="277"/>
                  </a:lnTo>
                  <a:lnTo>
                    <a:pt x="764" y="277"/>
                  </a:lnTo>
                  <a:lnTo>
                    <a:pt x="764" y="276"/>
                  </a:lnTo>
                  <a:lnTo>
                    <a:pt x="763" y="276"/>
                  </a:lnTo>
                  <a:lnTo>
                    <a:pt x="762" y="276"/>
                  </a:lnTo>
                  <a:lnTo>
                    <a:pt x="761" y="275"/>
                  </a:lnTo>
                  <a:lnTo>
                    <a:pt x="760" y="275"/>
                  </a:lnTo>
                  <a:lnTo>
                    <a:pt x="760" y="273"/>
                  </a:lnTo>
                  <a:lnTo>
                    <a:pt x="759" y="273"/>
                  </a:lnTo>
                  <a:lnTo>
                    <a:pt x="761" y="273"/>
                  </a:lnTo>
                  <a:lnTo>
                    <a:pt x="763" y="274"/>
                  </a:lnTo>
                  <a:lnTo>
                    <a:pt x="763" y="273"/>
                  </a:lnTo>
                  <a:lnTo>
                    <a:pt x="762" y="273"/>
                  </a:lnTo>
                  <a:lnTo>
                    <a:pt x="763" y="273"/>
                  </a:lnTo>
                  <a:lnTo>
                    <a:pt x="764" y="273"/>
                  </a:lnTo>
                  <a:lnTo>
                    <a:pt x="764" y="272"/>
                  </a:lnTo>
                  <a:lnTo>
                    <a:pt x="762" y="270"/>
                  </a:lnTo>
                  <a:lnTo>
                    <a:pt x="763" y="270"/>
                  </a:lnTo>
                  <a:lnTo>
                    <a:pt x="764" y="270"/>
                  </a:lnTo>
                  <a:lnTo>
                    <a:pt x="765" y="270"/>
                  </a:lnTo>
                  <a:lnTo>
                    <a:pt x="768" y="269"/>
                  </a:lnTo>
                  <a:lnTo>
                    <a:pt x="768" y="268"/>
                  </a:lnTo>
                  <a:lnTo>
                    <a:pt x="767" y="267"/>
                  </a:lnTo>
                  <a:lnTo>
                    <a:pt x="767" y="266"/>
                  </a:lnTo>
                  <a:lnTo>
                    <a:pt x="769" y="266"/>
                  </a:lnTo>
                  <a:lnTo>
                    <a:pt x="771" y="266"/>
                  </a:lnTo>
                  <a:lnTo>
                    <a:pt x="771" y="265"/>
                  </a:lnTo>
                  <a:lnTo>
                    <a:pt x="770" y="265"/>
                  </a:lnTo>
                  <a:lnTo>
                    <a:pt x="767" y="263"/>
                  </a:lnTo>
                  <a:lnTo>
                    <a:pt x="765" y="263"/>
                  </a:lnTo>
                  <a:lnTo>
                    <a:pt x="768" y="263"/>
                  </a:lnTo>
                  <a:lnTo>
                    <a:pt x="773" y="264"/>
                  </a:lnTo>
                  <a:lnTo>
                    <a:pt x="774" y="265"/>
                  </a:lnTo>
                  <a:lnTo>
                    <a:pt x="775" y="267"/>
                  </a:lnTo>
                  <a:lnTo>
                    <a:pt x="776" y="267"/>
                  </a:lnTo>
                  <a:lnTo>
                    <a:pt x="776" y="266"/>
                  </a:lnTo>
                  <a:lnTo>
                    <a:pt x="775" y="264"/>
                  </a:lnTo>
                  <a:lnTo>
                    <a:pt x="775" y="263"/>
                  </a:lnTo>
                  <a:lnTo>
                    <a:pt x="774" y="262"/>
                  </a:lnTo>
                  <a:lnTo>
                    <a:pt x="771" y="262"/>
                  </a:lnTo>
                  <a:lnTo>
                    <a:pt x="771" y="261"/>
                  </a:lnTo>
                  <a:lnTo>
                    <a:pt x="773" y="261"/>
                  </a:lnTo>
                  <a:lnTo>
                    <a:pt x="774" y="260"/>
                  </a:lnTo>
                  <a:lnTo>
                    <a:pt x="775" y="260"/>
                  </a:lnTo>
                  <a:lnTo>
                    <a:pt x="776" y="260"/>
                  </a:lnTo>
                  <a:lnTo>
                    <a:pt x="776" y="259"/>
                  </a:lnTo>
                  <a:lnTo>
                    <a:pt x="775" y="258"/>
                  </a:lnTo>
                  <a:lnTo>
                    <a:pt x="775" y="256"/>
                  </a:lnTo>
                  <a:lnTo>
                    <a:pt x="775" y="255"/>
                  </a:lnTo>
                  <a:lnTo>
                    <a:pt x="775" y="256"/>
                  </a:lnTo>
                  <a:lnTo>
                    <a:pt x="776" y="256"/>
                  </a:lnTo>
                  <a:lnTo>
                    <a:pt x="777" y="256"/>
                  </a:lnTo>
                  <a:lnTo>
                    <a:pt x="777" y="258"/>
                  </a:lnTo>
                  <a:lnTo>
                    <a:pt x="778" y="258"/>
                  </a:lnTo>
                  <a:lnTo>
                    <a:pt x="779" y="256"/>
                  </a:lnTo>
                  <a:lnTo>
                    <a:pt x="780" y="256"/>
                  </a:lnTo>
                  <a:lnTo>
                    <a:pt x="781" y="256"/>
                  </a:lnTo>
                  <a:lnTo>
                    <a:pt x="782" y="258"/>
                  </a:lnTo>
                  <a:lnTo>
                    <a:pt x="783" y="258"/>
                  </a:lnTo>
                  <a:lnTo>
                    <a:pt x="785" y="256"/>
                  </a:lnTo>
                  <a:lnTo>
                    <a:pt x="785" y="255"/>
                  </a:lnTo>
                  <a:lnTo>
                    <a:pt x="781" y="254"/>
                  </a:lnTo>
                  <a:lnTo>
                    <a:pt x="778" y="253"/>
                  </a:lnTo>
                  <a:lnTo>
                    <a:pt x="777" y="251"/>
                  </a:lnTo>
                  <a:lnTo>
                    <a:pt x="778" y="251"/>
                  </a:lnTo>
                  <a:lnTo>
                    <a:pt x="779" y="250"/>
                  </a:lnTo>
                  <a:lnTo>
                    <a:pt x="781" y="250"/>
                  </a:lnTo>
                  <a:lnTo>
                    <a:pt x="784" y="250"/>
                  </a:lnTo>
                  <a:lnTo>
                    <a:pt x="789" y="251"/>
                  </a:lnTo>
                  <a:lnTo>
                    <a:pt x="792" y="251"/>
                  </a:lnTo>
                  <a:lnTo>
                    <a:pt x="794" y="251"/>
                  </a:lnTo>
                  <a:lnTo>
                    <a:pt x="796" y="249"/>
                  </a:lnTo>
                  <a:lnTo>
                    <a:pt x="799" y="248"/>
                  </a:lnTo>
                  <a:lnTo>
                    <a:pt x="804" y="247"/>
                  </a:lnTo>
                  <a:lnTo>
                    <a:pt x="805" y="245"/>
                  </a:lnTo>
                  <a:lnTo>
                    <a:pt x="806" y="242"/>
                  </a:lnTo>
                  <a:lnTo>
                    <a:pt x="805" y="238"/>
                  </a:lnTo>
                  <a:lnTo>
                    <a:pt x="805" y="237"/>
                  </a:lnTo>
                  <a:lnTo>
                    <a:pt x="804" y="237"/>
                  </a:lnTo>
                  <a:lnTo>
                    <a:pt x="799" y="235"/>
                  </a:lnTo>
                  <a:lnTo>
                    <a:pt x="797" y="234"/>
                  </a:lnTo>
                  <a:lnTo>
                    <a:pt x="795" y="234"/>
                  </a:lnTo>
                  <a:lnTo>
                    <a:pt x="794" y="234"/>
                  </a:lnTo>
                  <a:lnTo>
                    <a:pt x="793" y="233"/>
                  </a:lnTo>
                  <a:lnTo>
                    <a:pt x="792" y="233"/>
                  </a:lnTo>
                  <a:lnTo>
                    <a:pt x="791" y="231"/>
                  </a:lnTo>
                  <a:lnTo>
                    <a:pt x="790" y="230"/>
                  </a:lnTo>
                  <a:lnTo>
                    <a:pt x="789" y="228"/>
                  </a:lnTo>
                  <a:lnTo>
                    <a:pt x="787" y="228"/>
                  </a:lnTo>
                  <a:lnTo>
                    <a:pt x="783" y="230"/>
                  </a:lnTo>
                  <a:lnTo>
                    <a:pt x="781" y="232"/>
                  </a:lnTo>
                  <a:lnTo>
                    <a:pt x="778" y="233"/>
                  </a:lnTo>
                  <a:lnTo>
                    <a:pt x="776" y="233"/>
                  </a:lnTo>
                  <a:lnTo>
                    <a:pt x="777" y="232"/>
                  </a:lnTo>
                  <a:lnTo>
                    <a:pt x="778" y="231"/>
                  </a:lnTo>
                  <a:lnTo>
                    <a:pt x="779" y="230"/>
                  </a:lnTo>
                  <a:lnTo>
                    <a:pt x="782" y="230"/>
                  </a:lnTo>
                  <a:lnTo>
                    <a:pt x="782" y="228"/>
                  </a:lnTo>
                  <a:lnTo>
                    <a:pt x="781" y="228"/>
                  </a:lnTo>
                  <a:lnTo>
                    <a:pt x="777" y="226"/>
                  </a:lnTo>
                  <a:lnTo>
                    <a:pt x="776" y="226"/>
                  </a:lnTo>
                  <a:lnTo>
                    <a:pt x="775" y="226"/>
                  </a:lnTo>
                  <a:lnTo>
                    <a:pt x="773" y="226"/>
                  </a:lnTo>
                  <a:lnTo>
                    <a:pt x="769" y="225"/>
                  </a:lnTo>
                  <a:lnTo>
                    <a:pt x="765" y="223"/>
                  </a:lnTo>
                  <a:lnTo>
                    <a:pt x="763" y="223"/>
                  </a:lnTo>
                  <a:lnTo>
                    <a:pt x="762" y="223"/>
                  </a:lnTo>
                  <a:lnTo>
                    <a:pt x="762" y="224"/>
                  </a:lnTo>
                  <a:lnTo>
                    <a:pt x="763" y="225"/>
                  </a:lnTo>
                  <a:lnTo>
                    <a:pt x="764" y="225"/>
                  </a:lnTo>
                  <a:lnTo>
                    <a:pt x="762" y="225"/>
                  </a:lnTo>
                  <a:lnTo>
                    <a:pt x="760" y="225"/>
                  </a:lnTo>
                  <a:lnTo>
                    <a:pt x="757" y="224"/>
                  </a:lnTo>
                  <a:lnTo>
                    <a:pt x="756" y="222"/>
                  </a:lnTo>
                  <a:lnTo>
                    <a:pt x="757" y="221"/>
                  </a:lnTo>
                  <a:lnTo>
                    <a:pt x="759" y="221"/>
                  </a:lnTo>
                  <a:lnTo>
                    <a:pt x="759" y="220"/>
                  </a:lnTo>
                  <a:lnTo>
                    <a:pt x="756" y="218"/>
                  </a:lnTo>
                  <a:lnTo>
                    <a:pt x="756" y="217"/>
                  </a:lnTo>
                  <a:lnTo>
                    <a:pt x="757" y="218"/>
                  </a:lnTo>
                  <a:lnTo>
                    <a:pt x="759" y="218"/>
                  </a:lnTo>
                  <a:lnTo>
                    <a:pt x="760" y="220"/>
                  </a:lnTo>
                  <a:lnTo>
                    <a:pt x="762" y="221"/>
                  </a:lnTo>
                  <a:lnTo>
                    <a:pt x="769" y="223"/>
                  </a:lnTo>
                  <a:lnTo>
                    <a:pt x="773" y="224"/>
                  </a:lnTo>
                  <a:lnTo>
                    <a:pt x="774" y="225"/>
                  </a:lnTo>
                  <a:lnTo>
                    <a:pt x="776" y="225"/>
                  </a:lnTo>
                  <a:lnTo>
                    <a:pt x="778" y="226"/>
                  </a:lnTo>
                  <a:lnTo>
                    <a:pt x="781" y="227"/>
                  </a:lnTo>
                  <a:lnTo>
                    <a:pt x="783" y="226"/>
                  </a:lnTo>
                  <a:lnTo>
                    <a:pt x="784" y="225"/>
                  </a:lnTo>
                  <a:lnTo>
                    <a:pt x="784" y="226"/>
                  </a:lnTo>
                  <a:lnTo>
                    <a:pt x="785" y="227"/>
                  </a:lnTo>
                  <a:lnTo>
                    <a:pt x="789" y="227"/>
                  </a:lnTo>
                  <a:lnTo>
                    <a:pt x="790" y="228"/>
                  </a:lnTo>
                  <a:lnTo>
                    <a:pt x="791" y="228"/>
                  </a:lnTo>
                  <a:lnTo>
                    <a:pt x="793" y="228"/>
                  </a:lnTo>
                  <a:lnTo>
                    <a:pt x="794" y="230"/>
                  </a:lnTo>
                  <a:lnTo>
                    <a:pt x="797" y="231"/>
                  </a:lnTo>
                  <a:lnTo>
                    <a:pt x="801" y="232"/>
                  </a:lnTo>
                  <a:lnTo>
                    <a:pt x="803" y="232"/>
                  </a:lnTo>
                  <a:lnTo>
                    <a:pt x="806" y="231"/>
                  </a:lnTo>
                  <a:lnTo>
                    <a:pt x="807" y="231"/>
                  </a:lnTo>
                  <a:lnTo>
                    <a:pt x="806" y="230"/>
                  </a:lnTo>
                  <a:lnTo>
                    <a:pt x="805" y="228"/>
                  </a:lnTo>
                  <a:lnTo>
                    <a:pt x="806" y="228"/>
                  </a:lnTo>
                  <a:lnTo>
                    <a:pt x="807" y="228"/>
                  </a:lnTo>
                  <a:lnTo>
                    <a:pt x="808" y="230"/>
                  </a:lnTo>
                  <a:lnTo>
                    <a:pt x="809" y="231"/>
                  </a:lnTo>
                  <a:lnTo>
                    <a:pt x="811" y="230"/>
                  </a:lnTo>
                  <a:lnTo>
                    <a:pt x="816" y="227"/>
                  </a:lnTo>
                  <a:lnTo>
                    <a:pt x="817" y="226"/>
                  </a:lnTo>
                  <a:lnTo>
                    <a:pt x="816" y="225"/>
                  </a:lnTo>
                  <a:lnTo>
                    <a:pt x="815" y="223"/>
                  </a:lnTo>
                  <a:lnTo>
                    <a:pt x="814" y="222"/>
                  </a:lnTo>
                  <a:lnTo>
                    <a:pt x="812" y="221"/>
                  </a:lnTo>
                  <a:lnTo>
                    <a:pt x="814" y="221"/>
                  </a:lnTo>
                  <a:lnTo>
                    <a:pt x="816" y="222"/>
                  </a:lnTo>
                  <a:lnTo>
                    <a:pt x="817" y="222"/>
                  </a:lnTo>
                  <a:lnTo>
                    <a:pt x="818" y="223"/>
                  </a:lnTo>
                  <a:lnTo>
                    <a:pt x="819" y="223"/>
                  </a:lnTo>
                  <a:lnTo>
                    <a:pt x="819" y="222"/>
                  </a:lnTo>
                  <a:lnTo>
                    <a:pt x="818" y="221"/>
                  </a:lnTo>
                  <a:lnTo>
                    <a:pt x="817" y="219"/>
                  </a:lnTo>
                  <a:lnTo>
                    <a:pt x="817" y="217"/>
                  </a:lnTo>
                  <a:lnTo>
                    <a:pt x="819" y="216"/>
                  </a:lnTo>
                  <a:lnTo>
                    <a:pt x="820" y="216"/>
                  </a:lnTo>
                  <a:lnTo>
                    <a:pt x="820" y="217"/>
                  </a:lnTo>
                  <a:lnTo>
                    <a:pt x="821" y="219"/>
                  </a:lnTo>
                  <a:lnTo>
                    <a:pt x="823" y="220"/>
                  </a:lnTo>
                  <a:lnTo>
                    <a:pt x="824" y="221"/>
                  </a:lnTo>
                  <a:lnTo>
                    <a:pt x="826" y="221"/>
                  </a:lnTo>
                  <a:lnTo>
                    <a:pt x="837" y="221"/>
                  </a:lnTo>
                  <a:lnTo>
                    <a:pt x="842" y="220"/>
                  </a:lnTo>
                  <a:lnTo>
                    <a:pt x="846" y="218"/>
                  </a:lnTo>
                  <a:lnTo>
                    <a:pt x="847" y="217"/>
                  </a:lnTo>
                  <a:lnTo>
                    <a:pt x="848" y="216"/>
                  </a:lnTo>
                  <a:lnTo>
                    <a:pt x="848" y="214"/>
                  </a:lnTo>
                  <a:lnTo>
                    <a:pt x="849" y="213"/>
                  </a:lnTo>
                  <a:lnTo>
                    <a:pt x="854" y="207"/>
                  </a:lnTo>
                  <a:lnTo>
                    <a:pt x="858" y="204"/>
                  </a:lnTo>
                  <a:lnTo>
                    <a:pt x="860" y="199"/>
                  </a:lnTo>
                  <a:lnTo>
                    <a:pt x="863" y="195"/>
                  </a:lnTo>
                  <a:lnTo>
                    <a:pt x="865" y="192"/>
                  </a:lnTo>
                  <a:lnTo>
                    <a:pt x="865" y="191"/>
                  </a:lnTo>
                  <a:lnTo>
                    <a:pt x="863" y="190"/>
                  </a:lnTo>
                  <a:lnTo>
                    <a:pt x="857" y="189"/>
                  </a:lnTo>
                  <a:lnTo>
                    <a:pt x="854" y="188"/>
                  </a:lnTo>
                  <a:lnTo>
                    <a:pt x="852" y="189"/>
                  </a:lnTo>
                  <a:lnTo>
                    <a:pt x="844" y="188"/>
                  </a:lnTo>
                  <a:lnTo>
                    <a:pt x="834" y="186"/>
                  </a:lnTo>
                  <a:lnTo>
                    <a:pt x="831" y="186"/>
                  </a:lnTo>
                  <a:lnTo>
                    <a:pt x="830" y="184"/>
                  </a:lnTo>
                  <a:lnTo>
                    <a:pt x="829" y="183"/>
                  </a:lnTo>
                  <a:lnTo>
                    <a:pt x="828" y="183"/>
                  </a:lnTo>
                  <a:lnTo>
                    <a:pt x="826" y="182"/>
                  </a:lnTo>
                  <a:lnTo>
                    <a:pt x="825" y="180"/>
                  </a:lnTo>
                  <a:lnTo>
                    <a:pt x="822" y="178"/>
                  </a:lnTo>
                  <a:lnTo>
                    <a:pt x="816" y="175"/>
                  </a:lnTo>
                  <a:lnTo>
                    <a:pt x="794" y="170"/>
                  </a:lnTo>
                  <a:lnTo>
                    <a:pt x="797" y="170"/>
                  </a:lnTo>
                  <a:lnTo>
                    <a:pt x="806" y="171"/>
                  </a:lnTo>
                  <a:lnTo>
                    <a:pt x="811" y="172"/>
                  </a:lnTo>
                  <a:lnTo>
                    <a:pt x="817" y="172"/>
                  </a:lnTo>
                  <a:lnTo>
                    <a:pt x="820" y="171"/>
                  </a:lnTo>
                  <a:lnTo>
                    <a:pt x="822" y="170"/>
                  </a:lnTo>
                  <a:lnTo>
                    <a:pt x="823" y="171"/>
                  </a:lnTo>
                  <a:lnTo>
                    <a:pt x="829" y="173"/>
                  </a:lnTo>
                  <a:lnTo>
                    <a:pt x="833" y="176"/>
                  </a:lnTo>
                  <a:lnTo>
                    <a:pt x="838" y="178"/>
                  </a:lnTo>
                  <a:lnTo>
                    <a:pt x="840" y="179"/>
                  </a:lnTo>
                  <a:lnTo>
                    <a:pt x="842" y="179"/>
                  </a:lnTo>
                  <a:lnTo>
                    <a:pt x="840" y="179"/>
                  </a:lnTo>
                  <a:lnTo>
                    <a:pt x="837" y="179"/>
                  </a:lnTo>
                  <a:lnTo>
                    <a:pt x="838" y="180"/>
                  </a:lnTo>
                  <a:lnTo>
                    <a:pt x="844" y="183"/>
                  </a:lnTo>
                  <a:lnTo>
                    <a:pt x="849" y="186"/>
                  </a:lnTo>
                  <a:lnTo>
                    <a:pt x="854" y="186"/>
                  </a:lnTo>
                  <a:lnTo>
                    <a:pt x="862" y="185"/>
                  </a:lnTo>
                  <a:lnTo>
                    <a:pt x="863" y="184"/>
                  </a:lnTo>
                  <a:lnTo>
                    <a:pt x="862" y="183"/>
                  </a:lnTo>
                  <a:lnTo>
                    <a:pt x="863" y="182"/>
                  </a:lnTo>
                  <a:lnTo>
                    <a:pt x="870" y="179"/>
                  </a:lnTo>
                  <a:lnTo>
                    <a:pt x="872" y="177"/>
                  </a:lnTo>
                  <a:lnTo>
                    <a:pt x="873" y="176"/>
                  </a:lnTo>
                  <a:lnTo>
                    <a:pt x="873" y="173"/>
                  </a:lnTo>
                  <a:lnTo>
                    <a:pt x="873" y="172"/>
                  </a:lnTo>
                  <a:lnTo>
                    <a:pt x="875" y="171"/>
                  </a:lnTo>
                  <a:lnTo>
                    <a:pt x="878" y="169"/>
                  </a:lnTo>
                  <a:lnTo>
                    <a:pt x="880" y="168"/>
                  </a:lnTo>
                  <a:lnTo>
                    <a:pt x="880" y="167"/>
                  </a:lnTo>
                  <a:lnTo>
                    <a:pt x="880" y="166"/>
                  </a:lnTo>
                  <a:lnTo>
                    <a:pt x="881" y="166"/>
                  </a:lnTo>
                  <a:lnTo>
                    <a:pt x="881" y="165"/>
                  </a:lnTo>
                  <a:lnTo>
                    <a:pt x="879" y="163"/>
                  </a:lnTo>
                  <a:lnTo>
                    <a:pt x="873" y="162"/>
                  </a:lnTo>
                  <a:lnTo>
                    <a:pt x="870" y="159"/>
                  </a:lnTo>
                  <a:lnTo>
                    <a:pt x="868" y="159"/>
                  </a:lnTo>
                  <a:lnTo>
                    <a:pt x="870" y="157"/>
                  </a:lnTo>
                  <a:lnTo>
                    <a:pt x="871" y="155"/>
                  </a:lnTo>
                  <a:lnTo>
                    <a:pt x="873" y="154"/>
                  </a:lnTo>
                  <a:lnTo>
                    <a:pt x="875" y="154"/>
                  </a:lnTo>
                  <a:lnTo>
                    <a:pt x="882" y="153"/>
                  </a:lnTo>
                  <a:lnTo>
                    <a:pt x="888" y="154"/>
                  </a:lnTo>
                  <a:lnTo>
                    <a:pt x="890" y="154"/>
                  </a:lnTo>
                  <a:lnTo>
                    <a:pt x="890" y="155"/>
                  </a:lnTo>
                  <a:lnTo>
                    <a:pt x="891" y="159"/>
                  </a:lnTo>
                  <a:lnTo>
                    <a:pt x="892" y="161"/>
                  </a:lnTo>
                  <a:lnTo>
                    <a:pt x="893" y="161"/>
                  </a:lnTo>
                  <a:lnTo>
                    <a:pt x="894" y="161"/>
                  </a:lnTo>
                  <a:lnTo>
                    <a:pt x="895" y="162"/>
                  </a:lnTo>
                  <a:lnTo>
                    <a:pt x="899" y="162"/>
                  </a:lnTo>
                  <a:lnTo>
                    <a:pt x="904" y="164"/>
                  </a:lnTo>
                  <a:lnTo>
                    <a:pt x="906" y="164"/>
                  </a:lnTo>
                  <a:lnTo>
                    <a:pt x="905" y="163"/>
                  </a:lnTo>
                  <a:lnTo>
                    <a:pt x="904" y="161"/>
                  </a:lnTo>
                  <a:lnTo>
                    <a:pt x="904" y="159"/>
                  </a:lnTo>
                  <a:lnTo>
                    <a:pt x="904" y="158"/>
                  </a:lnTo>
                  <a:lnTo>
                    <a:pt x="905" y="159"/>
                  </a:lnTo>
                  <a:lnTo>
                    <a:pt x="905" y="161"/>
                  </a:lnTo>
                  <a:lnTo>
                    <a:pt x="907" y="161"/>
                  </a:lnTo>
                  <a:lnTo>
                    <a:pt x="909" y="161"/>
                  </a:lnTo>
                  <a:lnTo>
                    <a:pt x="910" y="162"/>
                  </a:lnTo>
                  <a:lnTo>
                    <a:pt x="914" y="164"/>
                  </a:lnTo>
                  <a:lnTo>
                    <a:pt x="916" y="164"/>
                  </a:lnTo>
                  <a:lnTo>
                    <a:pt x="917" y="164"/>
                  </a:lnTo>
                  <a:lnTo>
                    <a:pt x="917" y="163"/>
                  </a:lnTo>
                  <a:lnTo>
                    <a:pt x="915" y="161"/>
                  </a:lnTo>
                  <a:lnTo>
                    <a:pt x="914" y="158"/>
                  </a:lnTo>
                  <a:lnTo>
                    <a:pt x="914" y="157"/>
                  </a:lnTo>
                  <a:lnTo>
                    <a:pt x="913" y="156"/>
                  </a:lnTo>
                  <a:lnTo>
                    <a:pt x="910" y="154"/>
                  </a:lnTo>
                  <a:lnTo>
                    <a:pt x="909" y="153"/>
                  </a:lnTo>
                  <a:lnTo>
                    <a:pt x="909" y="152"/>
                  </a:lnTo>
                  <a:lnTo>
                    <a:pt x="909" y="151"/>
                  </a:lnTo>
                  <a:lnTo>
                    <a:pt x="907" y="151"/>
                  </a:lnTo>
                  <a:lnTo>
                    <a:pt x="906" y="150"/>
                  </a:lnTo>
                  <a:lnTo>
                    <a:pt x="905" y="150"/>
                  </a:lnTo>
                  <a:lnTo>
                    <a:pt x="906" y="149"/>
                  </a:lnTo>
                  <a:lnTo>
                    <a:pt x="905" y="148"/>
                  </a:lnTo>
                  <a:lnTo>
                    <a:pt x="903" y="147"/>
                  </a:lnTo>
                  <a:lnTo>
                    <a:pt x="903" y="145"/>
                  </a:lnTo>
                  <a:lnTo>
                    <a:pt x="902" y="145"/>
                  </a:lnTo>
                  <a:lnTo>
                    <a:pt x="902" y="144"/>
                  </a:lnTo>
                  <a:lnTo>
                    <a:pt x="901" y="144"/>
                  </a:lnTo>
                  <a:lnTo>
                    <a:pt x="895" y="147"/>
                  </a:lnTo>
                  <a:lnTo>
                    <a:pt x="894" y="147"/>
                  </a:lnTo>
                  <a:lnTo>
                    <a:pt x="896" y="145"/>
                  </a:lnTo>
                  <a:lnTo>
                    <a:pt x="900" y="143"/>
                  </a:lnTo>
                  <a:lnTo>
                    <a:pt x="901" y="143"/>
                  </a:lnTo>
                  <a:lnTo>
                    <a:pt x="900" y="142"/>
                  </a:lnTo>
                  <a:lnTo>
                    <a:pt x="901" y="142"/>
                  </a:lnTo>
                  <a:lnTo>
                    <a:pt x="904" y="142"/>
                  </a:lnTo>
                  <a:lnTo>
                    <a:pt x="904" y="143"/>
                  </a:lnTo>
                  <a:lnTo>
                    <a:pt x="905" y="143"/>
                  </a:lnTo>
                  <a:lnTo>
                    <a:pt x="905" y="144"/>
                  </a:lnTo>
                  <a:lnTo>
                    <a:pt x="906" y="145"/>
                  </a:lnTo>
                  <a:lnTo>
                    <a:pt x="906" y="147"/>
                  </a:lnTo>
                  <a:lnTo>
                    <a:pt x="907" y="147"/>
                  </a:lnTo>
                  <a:lnTo>
                    <a:pt x="906" y="147"/>
                  </a:lnTo>
                  <a:lnTo>
                    <a:pt x="907" y="148"/>
                  </a:lnTo>
                  <a:lnTo>
                    <a:pt x="909" y="150"/>
                  </a:lnTo>
                  <a:lnTo>
                    <a:pt x="910" y="150"/>
                  </a:lnTo>
                  <a:lnTo>
                    <a:pt x="910" y="149"/>
                  </a:lnTo>
                  <a:lnTo>
                    <a:pt x="913" y="147"/>
                  </a:lnTo>
                  <a:lnTo>
                    <a:pt x="914" y="145"/>
                  </a:lnTo>
                  <a:lnTo>
                    <a:pt x="914" y="147"/>
                  </a:lnTo>
                  <a:lnTo>
                    <a:pt x="913" y="150"/>
                  </a:lnTo>
                  <a:lnTo>
                    <a:pt x="912" y="151"/>
                  </a:lnTo>
                  <a:lnTo>
                    <a:pt x="913" y="152"/>
                  </a:lnTo>
                  <a:lnTo>
                    <a:pt x="914" y="153"/>
                  </a:lnTo>
                  <a:lnTo>
                    <a:pt x="915" y="154"/>
                  </a:lnTo>
                  <a:lnTo>
                    <a:pt x="917" y="155"/>
                  </a:lnTo>
                  <a:lnTo>
                    <a:pt x="918" y="156"/>
                  </a:lnTo>
                  <a:lnTo>
                    <a:pt x="920" y="158"/>
                  </a:lnTo>
                  <a:lnTo>
                    <a:pt x="921" y="159"/>
                  </a:lnTo>
                  <a:lnTo>
                    <a:pt x="922" y="159"/>
                  </a:lnTo>
                  <a:lnTo>
                    <a:pt x="926" y="157"/>
                  </a:lnTo>
                  <a:lnTo>
                    <a:pt x="929" y="156"/>
                  </a:lnTo>
                  <a:lnTo>
                    <a:pt x="932" y="155"/>
                  </a:lnTo>
                  <a:lnTo>
                    <a:pt x="934" y="153"/>
                  </a:lnTo>
                  <a:lnTo>
                    <a:pt x="936" y="152"/>
                  </a:lnTo>
                  <a:lnTo>
                    <a:pt x="940" y="151"/>
                  </a:lnTo>
                  <a:lnTo>
                    <a:pt x="941" y="150"/>
                  </a:lnTo>
                  <a:lnTo>
                    <a:pt x="942" y="149"/>
                  </a:lnTo>
                  <a:lnTo>
                    <a:pt x="944" y="145"/>
                  </a:lnTo>
                  <a:lnTo>
                    <a:pt x="947" y="144"/>
                  </a:lnTo>
                  <a:lnTo>
                    <a:pt x="950" y="142"/>
                  </a:lnTo>
                  <a:lnTo>
                    <a:pt x="952" y="141"/>
                  </a:lnTo>
                  <a:lnTo>
                    <a:pt x="954" y="137"/>
                  </a:lnTo>
                  <a:lnTo>
                    <a:pt x="956" y="131"/>
                  </a:lnTo>
                  <a:lnTo>
                    <a:pt x="956" y="129"/>
                  </a:lnTo>
                  <a:lnTo>
                    <a:pt x="955" y="128"/>
                  </a:lnTo>
                  <a:lnTo>
                    <a:pt x="950" y="124"/>
                  </a:lnTo>
                  <a:lnTo>
                    <a:pt x="947" y="121"/>
                  </a:lnTo>
                  <a:lnTo>
                    <a:pt x="946" y="120"/>
                  </a:lnTo>
                  <a:lnTo>
                    <a:pt x="943" y="117"/>
                  </a:lnTo>
                  <a:lnTo>
                    <a:pt x="942" y="116"/>
                  </a:lnTo>
                  <a:lnTo>
                    <a:pt x="943" y="114"/>
                  </a:lnTo>
                  <a:lnTo>
                    <a:pt x="944" y="111"/>
                  </a:lnTo>
                  <a:lnTo>
                    <a:pt x="942" y="111"/>
                  </a:lnTo>
                  <a:lnTo>
                    <a:pt x="940" y="112"/>
                  </a:lnTo>
                  <a:lnTo>
                    <a:pt x="938" y="111"/>
                  </a:lnTo>
                  <a:lnTo>
                    <a:pt x="938" y="110"/>
                  </a:lnTo>
                  <a:lnTo>
                    <a:pt x="940" y="109"/>
                  </a:lnTo>
                  <a:lnTo>
                    <a:pt x="940" y="108"/>
                  </a:lnTo>
                  <a:lnTo>
                    <a:pt x="937" y="108"/>
                  </a:lnTo>
                  <a:lnTo>
                    <a:pt x="937" y="107"/>
                  </a:lnTo>
                  <a:lnTo>
                    <a:pt x="937" y="106"/>
                  </a:lnTo>
                  <a:lnTo>
                    <a:pt x="936" y="105"/>
                  </a:lnTo>
                  <a:lnTo>
                    <a:pt x="934" y="103"/>
                  </a:lnTo>
                  <a:lnTo>
                    <a:pt x="934" y="101"/>
                  </a:lnTo>
                  <a:lnTo>
                    <a:pt x="935" y="101"/>
                  </a:lnTo>
                  <a:lnTo>
                    <a:pt x="937" y="101"/>
                  </a:lnTo>
                  <a:lnTo>
                    <a:pt x="938" y="100"/>
                  </a:lnTo>
                  <a:lnTo>
                    <a:pt x="941" y="100"/>
                  </a:lnTo>
                  <a:lnTo>
                    <a:pt x="942" y="100"/>
                  </a:lnTo>
                  <a:lnTo>
                    <a:pt x="946" y="101"/>
                  </a:lnTo>
                  <a:lnTo>
                    <a:pt x="949" y="101"/>
                  </a:lnTo>
                  <a:lnTo>
                    <a:pt x="952" y="99"/>
                  </a:lnTo>
                  <a:lnTo>
                    <a:pt x="955" y="98"/>
                  </a:lnTo>
                  <a:lnTo>
                    <a:pt x="956" y="96"/>
                  </a:lnTo>
                  <a:lnTo>
                    <a:pt x="956" y="94"/>
                  </a:lnTo>
                  <a:lnTo>
                    <a:pt x="956" y="93"/>
                  </a:lnTo>
                  <a:lnTo>
                    <a:pt x="954" y="92"/>
                  </a:lnTo>
                  <a:lnTo>
                    <a:pt x="952" y="92"/>
                  </a:lnTo>
                  <a:lnTo>
                    <a:pt x="951" y="92"/>
                  </a:lnTo>
                  <a:lnTo>
                    <a:pt x="950" y="92"/>
                  </a:lnTo>
                  <a:lnTo>
                    <a:pt x="951" y="89"/>
                  </a:lnTo>
                  <a:lnTo>
                    <a:pt x="955" y="85"/>
                  </a:lnTo>
                  <a:lnTo>
                    <a:pt x="955" y="83"/>
                  </a:lnTo>
                  <a:lnTo>
                    <a:pt x="954" y="82"/>
                  </a:lnTo>
                  <a:lnTo>
                    <a:pt x="948" y="80"/>
                  </a:lnTo>
                  <a:lnTo>
                    <a:pt x="946" y="80"/>
                  </a:lnTo>
                  <a:lnTo>
                    <a:pt x="944" y="80"/>
                  </a:lnTo>
                  <a:lnTo>
                    <a:pt x="943" y="80"/>
                  </a:lnTo>
                  <a:lnTo>
                    <a:pt x="941" y="78"/>
                  </a:lnTo>
                  <a:lnTo>
                    <a:pt x="938" y="75"/>
                  </a:lnTo>
                  <a:lnTo>
                    <a:pt x="936" y="74"/>
                  </a:lnTo>
                  <a:lnTo>
                    <a:pt x="926" y="72"/>
                  </a:lnTo>
                  <a:lnTo>
                    <a:pt x="924" y="71"/>
                  </a:lnTo>
                  <a:lnTo>
                    <a:pt x="927" y="72"/>
                  </a:lnTo>
                  <a:lnTo>
                    <a:pt x="932" y="73"/>
                  </a:lnTo>
                  <a:lnTo>
                    <a:pt x="934" y="73"/>
                  </a:lnTo>
                  <a:lnTo>
                    <a:pt x="935" y="73"/>
                  </a:lnTo>
                  <a:lnTo>
                    <a:pt x="935" y="71"/>
                  </a:lnTo>
                  <a:lnTo>
                    <a:pt x="934" y="69"/>
                  </a:lnTo>
                  <a:lnTo>
                    <a:pt x="935" y="69"/>
                  </a:lnTo>
                  <a:lnTo>
                    <a:pt x="936" y="69"/>
                  </a:lnTo>
                  <a:lnTo>
                    <a:pt x="934" y="68"/>
                  </a:lnTo>
                  <a:lnTo>
                    <a:pt x="932" y="68"/>
                  </a:lnTo>
                  <a:lnTo>
                    <a:pt x="926" y="68"/>
                  </a:lnTo>
                  <a:lnTo>
                    <a:pt x="922" y="68"/>
                  </a:lnTo>
                  <a:lnTo>
                    <a:pt x="918" y="68"/>
                  </a:lnTo>
                  <a:lnTo>
                    <a:pt x="913" y="66"/>
                  </a:lnTo>
                  <a:lnTo>
                    <a:pt x="907" y="64"/>
                  </a:lnTo>
                  <a:lnTo>
                    <a:pt x="903" y="63"/>
                  </a:lnTo>
                  <a:lnTo>
                    <a:pt x="899" y="64"/>
                  </a:lnTo>
                  <a:lnTo>
                    <a:pt x="893" y="66"/>
                  </a:lnTo>
                  <a:lnTo>
                    <a:pt x="892" y="64"/>
                  </a:lnTo>
                  <a:lnTo>
                    <a:pt x="889" y="63"/>
                  </a:lnTo>
                  <a:lnTo>
                    <a:pt x="888" y="63"/>
                  </a:lnTo>
                  <a:lnTo>
                    <a:pt x="887" y="64"/>
                  </a:lnTo>
                  <a:lnTo>
                    <a:pt x="888" y="64"/>
                  </a:lnTo>
                  <a:lnTo>
                    <a:pt x="890" y="65"/>
                  </a:lnTo>
                  <a:lnTo>
                    <a:pt x="889" y="66"/>
                  </a:lnTo>
                  <a:lnTo>
                    <a:pt x="889" y="67"/>
                  </a:lnTo>
                  <a:lnTo>
                    <a:pt x="888" y="68"/>
                  </a:lnTo>
                  <a:lnTo>
                    <a:pt x="888" y="69"/>
                  </a:lnTo>
                  <a:lnTo>
                    <a:pt x="888" y="70"/>
                  </a:lnTo>
                  <a:lnTo>
                    <a:pt x="889" y="71"/>
                  </a:lnTo>
                  <a:lnTo>
                    <a:pt x="888" y="72"/>
                  </a:lnTo>
                  <a:lnTo>
                    <a:pt x="888" y="74"/>
                  </a:lnTo>
                  <a:lnTo>
                    <a:pt x="888" y="75"/>
                  </a:lnTo>
                  <a:lnTo>
                    <a:pt x="889" y="75"/>
                  </a:lnTo>
                  <a:lnTo>
                    <a:pt x="889" y="77"/>
                  </a:lnTo>
                  <a:lnTo>
                    <a:pt x="889" y="78"/>
                  </a:lnTo>
                  <a:lnTo>
                    <a:pt x="889" y="79"/>
                  </a:lnTo>
                  <a:lnTo>
                    <a:pt x="888" y="79"/>
                  </a:lnTo>
                  <a:lnTo>
                    <a:pt x="889" y="80"/>
                  </a:lnTo>
                  <a:lnTo>
                    <a:pt x="890" y="81"/>
                  </a:lnTo>
                  <a:lnTo>
                    <a:pt x="891" y="82"/>
                  </a:lnTo>
                  <a:lnTo>
                    <a:pt x="892" y="82"/>
                  </a:lnTo>
                  <a:lnTo>
                    <a:pt x="891" y="83"/>
                  </a:lnTo>
                  <a:lnTo>
                    <a:pt x="892" y="83"/>
                  </a:lnTo>
                  <a:lnTo>
                    <a:pt x="894" y="83"/>
                  </a:lnTo>
                  <a:lnTo>
                    <a:pt x="894" y="84"/>
                  </a:lnTo>
                  <a:lnTo>
                    <a:pt x="895" y="84"/>
                  </a:lnTo>
                  <a:lnTo>
                    <a:pt x="896" y="83"/>
                  </a:lnTo>
                  <a:lnTo>
                    <a:pt x="896" y="84"/>
                  </a:lnTo>
                  <a:lnTo>
                    <a:pt x="896" y="85"/>
                  </a:lnTo>
                  <a:lnTo>
                    <a:pt x="899" y="85"/>
                  </a:lnTo>
                  <a:lnTo>
                    <a:pt x="900" y="85"/>
                  </a:lnTo>
                  <a:lnTo>
                    <a:pt x="903" y="87"/>
                  </a:lnTo>
                  <a:lnTo>
                    <a:pt x="902" y="87"/>
                  </a:lnTo>
                  <a:lnTo>
                    <a:pt x="898" y="87"/>
                  </a:lnTo>
                  <a:lnTo>
                    <a:pt x="896" y="87"/>
                  </a:lnTo>
                  <a:lnTo>
                    <a:pt x="898" y="88"/>
                  </a:lnTo>
                  <a:lnTo>
                    <a:pt x="896" y="88"/>
                  </a:lnTo>
                  <a:lnTo>
                    <a:pt x="894" y="88"/>
                  </a:lnTo>
                  <a:lnTo>
                    <a:pt x="894" y="89"/>
                  </a:lnTo>
                  <a:lnTo>
                    <a:pt x="893" y="91"/>
                  </a:lnTo>
                  <a:lnTo>
                    <a:pt x="893" y="92"/>
                  </a:lnTo>
                  <a:lnTo>
                    <a:pt x="894" y="93"/>
                  </a:lnTo>
                  <a:lnTo>
                    <a:pt x="896" y="93"/>
                  </a:lnTo>
                  <a:lnTo>
                    <a:pt x="899" y="94"/>
                  </a:lnTo>
                  <a:lnTo>
                    <a:pt x="900" y="94"/>
                  </a:lnTo>
                  <a:lnTo>
                    <a:pt x="899" y="95"/>
                  </a:lnTo>
                  <a:lnTo>
                    <a:pt x="893" y="94"/>
                  </a:lnTo>
                  <a:lnTo>
                    <a:pt x="892" y="95"/>
                  </a:lnTo>
                  <a:lnTo>
                    <a:pt x="892" y="96"/>
                  </a:lnTo>
                  <a:lnTo>
                    <a:pt x="891" y="95"/>
                  </a:lnTo>
                  <a:lnTo>
                    <a:pt x="890" y="94"/>
                  </a:lnTo>
                  <a:lnTo>
                    <a:pt x="889" y="94"/>
                  </a:lnTo>
                  <a:lnTo>
                    <a:pt x="887" y="95"/>
                  </a:lnTo>
                  <a:lnTo>
                    <a:pt x="886" y="96"/>
                  </a:lnTo>
                  <a:lnTo>
                    <a:pt x="885" y="97"/>
                  </a:lnTo>
                  <a:lnTo>
                    <a:pt x="885" y="99"/>
                  </a:lnTo>
                  <a:lnTo>
                    <a:pt x="885" y="101"/>
                  </a:lnTo>
                  <a:lnTo>
                    <a:pt x="885" y="103"/>
                  </a:lnTo>
                  <a:lnTo>
                    <a:pt x="884" y="105"/>
                  </a:lnTo>
                  <a:lnTo>
                    <a:pt x="882" y="107"/>
                  </a:lnTo>
                  <a:lnTo>
                    <a:pt x="882" y="108"/>
                  </a:lnTo>
                  <a:lnTo>
                    <a:pt x="882" y="112"/>
                  </a:lnTo>
                  <a:lnTo>
                    <a:pt x="881" y="114"/>
                  </a:lnTo>
                  <a:lnTo>
                    <a:pt x="879" y="115"/>
                  </a:lnTo>
                  <a:lnTo>
                    <a:pt x="878" y="115"/>
                  </a:lnTo>
                  <a:lnTo>
                    <a:pt x="877" y="116"/>
                  </a:lnTo>
                  <a:lnTo>
                    <a:pt x="874" y="121"/>
                  </a:lnTo>
                  <a:lnTo>
                    <a:pt x="873" y="123"/>
                  </a:lnTo>
                  <a:lnTo>
                    <a:pt x="873" y="127"/>
                  </a:lnTo>
                  <a:lnTo>
                    <a:pt x="872" y="133"/>
                  </a:lnTo>
                  <a:lnTo>
                    <a:pt x="871" y="133"/>
                  </a:lnTo>
                  <a:lnTo>
                    <a:pt x="871" y="131"/>
                  </a:lnTo>
                  <a:lnTo>
                    <a:pt x="870" y="133"/>
                  </a:lnTo>
                  <a:lnTo>
                    <a:pt x="868" y="131"/>
                  </a:lnTo>
                  <a:lnTo>
                    <a:pt x="867" y="131"/>
                  </a:lnTo>
                  <a:lnTo>
                    <a:pt x="866" y="131"/>
                  </a:lnTo>
                  <a:lnTo>
                    <a:pt x="864" y="133"/>
                  </a:lnTo>
                  <a:lnTo>
                    <a:pt x="863" y="133"/>
                  </a:lnTo>
                  <a:lnTo>
                    <a:pt x="863" y="134"/>
                  </a:lnTo>
                  <a:lnTo>
                    <a:pt x="864" y="136"/>
                  </a:lnTo>
                  <a:lnTo>
                    <a:pt x="863" y="136"/>
                  </a:lnTo>
                  <a:lnTo>
                    <a:pt x="863" y="137"/>
                  </a:lnTo>
                  <a:lnTo>
                    <a:pt x="862" y="137"/>
                  </a:lnTo>
                  <a:lnTo>
                    <a:pt x="861" y="137"/>
                  </a:lnTo>
                  <a:lnTo>
                    <a:pt x="860" y="139"/>
                  </a:lnTo>
                  <a:lnTo>
                    <a:pt x="859" y="138"/>
                  </a:lnTo>
                  <a:lnTo>
                    <a:pt x="858" y="136"/>
                  </a:lnTo>
                  <a:lnTo>
                    <a:pt x="857" y="134"/>
                  </a:lnTo>
                  <a:lnTo>
                    <a:pt x="854" y="131"/>
                  </a:lnTo>
                  <a:lnTo>
                    <a:pt x="853" y="130"/>
                  </a:lnTo>
                  <a:lnTo>
                    <a:pt x="851" y="128"/>
                  </a:lnTo>
                  <a:lnTo>
                    <a:pt x="848" y="126"/>
                  </a:lnTo>
                  <a:lnTo>
                    <a:pt x="846" y="125"/>
                  </a:lnTo>
                  <a:lnTo>
                    <a:pt x="845" y="123"/>
                  </a:lnTo>
                  <a:lnTo>
                    <a:pt x="844" y="119"/>
                  </a:lnTo>
                  <a:lnTo>
                    <a:pt x="844" y="113"/>
                  </a:lnTo>
                  <a:lnTo>
                    <a:pt x="844" y="111"/>
                  </a:lnTo>
                  <a:lnTo>
                    <a:pt x="843" y="109"/>
                  </a:lnTo>
                  <a:lnTo>
                    <a:pt x="843" y="108"/>
                  </a:lnTo>
                  <a:lnTo>
                    <a:pt x="843" y="107"/>
                  </a:lnTo>
                  <a:lnTo>
                    <a:pt x="845" y="105"/>
                  </a:lnTo>
                  <a:lnTo>
                    <a:pt x="845" y="106"/>
                  </a:lnTo>
                  <a:lnTo>
                    <a:pt x="845" y="108"/>
                  </a:lnTo>
                  <a:lnTo>
                    <a:pt x="846" y="109"/>
                  </a:lnTo>
                  <a:lnTo>
                    <a:pt x="847" y="109"/>
                  </a:lnTo>
                  <a:lnTo>
                    <a:pt x="850" y="107"/>
                  </a:lnTo>
                  <a:lnTo>
                    <a:pt x="851" y="105"/>
                  </a:lnTo>
                  <a:lnTo>
                    <a:pt x="851" y="102"/>
                  </a:lnTo>
                  <a:lnTo>
                    <a:pt x="849" y="99"/>
                  </a:lnTo>
                  <a:lnTo>
                    <a:pt x="849" y="97"/>
                  </a:lnTo>
                  <a:lnTo>
                    <a:pt x="849" y="95"/>
                  </a:lnTo>
                  <a:lnTo>
                    <a:pt x="848" y="93"/>
                  </a:lnTo>
                  <a:lnTo>
                    <a:pt x="845" y="89"/>
                  </a:lnTo>
                  <a:lnTo>
                    <a:pt x="839" y="87"/>
                  </a:lnTo>
                  <a:lnTo>
                    <a:pt x="834" y="82"/>
                  </a:lnTo>
                  <a:lnTo>
                    <a:pt x="832" y="81"/>
                  </a:lnTo>
                  <a:lnTo>
                    <a:pt x="830" y="80"/>
                  </a:lnTo>
                  <a:lnTo>
                    <a:pt x="828" y="80"/>
                  </a:lnTo>
                  <a:lnTo>
                    <a:pt x="826" y="81"/>
                  </a:lnTo>
                  <a:lnTo>
                    <a:pt x="824" y="84"/>
                  </a:lnTo>
                  <a:lnTo>
                    <a:pt x="822" y="85"/>
                  </a:lnTo>
                  <a:lnTo>
                    <a:pt x="821" y="86"/>
                  </a:lnTo>
                  <a:lnTo>
                    <a:pt x="821" y="87"/>
                  </a:lnTo>
                  <a:lnTo>
                    <a:pt x="821" y="92"/>
                  </a:lnTo>
                  <a:lnTo>
                    <a:pt x="821" y="96"/>
                  </a:lnTo>
                  <a:lnTo>
                    <a:pt x="820" y="98"/>
                  </a:lnTo>
                  <a:lnTo>
                    <a:pt x="820" y="97"/>
                  </a:lnTo>
                  <a:lnTo>
                    <a:pt x="820" y="96"/>
                  </a:lnTo>
                  <a:lnTo>
                    <a:pt x="818" y="97"/>
                  </a:lnTo>
                  <a:lnTo>
                    <a:pt x="818" y="98"/>
                  </a:lnTo>
                  <a:lnTo>
                    <a:pt x="818" y="100"/>
                  </a:lnTo>
                  <a:lnTo>
                    <a:pt x="818" y="102"/>
                  </a:lnTo>
                  <a:lnTo>
                    <a:pt x="818" y="103"/>
                  </a:lnTo>
                  <a:lnTo>
                    <a:pt x="816" y="106"/>
                  </a:lnTo>
                  <a:lnTo>
                    <a:pt x="814" y="108"/>
                  </a:lnTo>
                  <a:lnTo>
                    <a:pt x="812" y="109"/>
                  </a:lnTo>
                  <a:lnTo>
                    <a:pt x="811" y="109"/>
                  </a:lnTo>
                  <a:lnTo>
                    <a:pt x="810" y="107"/>
                  </a:lnTo>
                  <a:lnTo>
                    <a:pt x="808" y="105"/>
                  </a:lnTo>
                  <a:lnTo>
                    <a:pt x="807" y="103"/>
                  </a:lnTo>
                  <a:lnTo>
                    <a:pt x="806" y="102"/>
                  </a:lnTo>
                  <a:lnTo>
                    <a:pt x="807" y="102"/>
                  </a:lnTo>
                  <a:lnTo>
                    <a:pt x="808" y="100"/>
                  </a:lnTo>
                  <a:lnTo>
                    <a:pt x="808" y="99"/>
                  </a:lnTo>
                  <a:lnTo>
                    <a:pt x="807" y="98"/>
                  </a:lnTo>
                  <a:lnTo>
                    <a:pt x="808" y="97"/>
                  </a:lnTo>
                  <a:lnTo>
                    <a:pt x="808" y="96"/>
                  </a:lnTo>
                  <a:lnTo>
                    <a:pt x="808" y="95"/>
                  </a:lnTo>
                  <a:lnTo>
                    <a:pt x="808" y="93"/>
                  </a:lnTo>
                  <a:lnTo>
                    <a:pt x="808" y="92"/>
                  </a:lnTo>
                  <a:lnTo>
                    <a:pt x="808" y="93"/>
                  </a:lnTo>
                  <a:lnTo>
                    <a:pt x="808" y="92"/>
                  </a:lnTo>
                  <a:lnTo>
                    <a:pt x="808" y="89"/>
                  </a:lnTo>
                  <a:lnTo>
                    <a:pt x="805" y="85"/>
                  </a:lnTo>
                  <a:lnTo>
                    <a:pt x="803" y="84"/>
                  </a:lnTo>
                  <a:lnTo>
                    <a:pt x="801" y="82"/>
                  </a:lnTo>
                  <a:lnTo>
                    <a:pt x="795" y="80"/>
                  </a:lnTo>
                  <a:lnTo>
                    <a:pt x="794" y="78"/>
                  </a:lnTo>
                  <a:lnTo>
                    <a:pt x="796" y="79"/>
                  </a:lnTo>
                  <a:lnTo>
                    <a:pt x="799" y="78"/>
                  </a:lnTo>
                  <a:lnTo>
                    <a:pt x="801" y="78"/>
                  </a:lnTo>
                  <a:lnTo>
                    <a:pt x="799" y="79"/>
                  </a:lnTo>
                  <a:lnTo>
                    <a:pt x="798" y="80"/>
                  </a:lnTo>
                  <a:lnTo>
                    <a:pt x="801" y="80"/>
                  </a:lnTo>
                  <a:lnTo>
                    <a:pt x="802" y="80"/>
                  </a:lnTo>
                  <a:lnTo>
                    <a:pt x="803" y="79"/>
                  </a:lnTo>
                  <a:lnTo>
                    <a:pt x="805" y="75"/>
                  </a:lnTo>
                  <a:lnTo>
                    <a:pt x="805" y="74"/>
                  </a:lnTo>
                  <a:lnTo>
                    <a:pt x="807" y="75"/>
                  </a:lnTo>
                  <a:lnTo>
                    <a:pt x="809" y="74"/>
                  </a:lnTo>
                  <a:lnTo>
                    <a:pt x="810" y="74"/>
                  </a:lnTo>
                  <a:lnTo>
                    <a:pt x="809" y="73"/>
                  </a:lnTo>
                  <a:lnTo>
                    <a:pt x="806" y="72"/>
                  </a:lnTo>
                  <a:lnTo>
                    <a:pt x="805" y="72"/>
                  </a:lnTo>
                  <a:lnTo>
                    <a:pt x="804" y="72"/>
                  </a:lnTo>
                  <a:lnTo>
                    <a:pt x="804" y="73"/>
                  </a:lnTo>
                  <a:lnTo>
                    <a:pt x="803" y="72"/>
                  </a:lnTo>
                  <a:lnTo>
                    <a:pt x="802" y="72"/>
                  </a:lnTo>
                  <a:lnTo>
                    <a:pt x="801" y="72"/>
                  </a:lnTo>
                  <a:lnTo>
                    <a:pt x="798" y="72"/>
                  </a:lnTo>
                  <a:lnTo>
                    <a:pt x="796" y="72"/>
                  </a:lnTo>
                  <a:lnTo>
                    <a:pt x="795" y="72"/>
                  </a:lnTo>
                  <a:lnTo>
                    <a:pt x="794" y="72"/>
                  </a:lnTo>
                  <a:lnTo>
                    <a:pt x="792" y="72"/>
                  </a:lnTo>
                  <a:lnTo>
                    <a:pt x="794" y="72"/>
                  </a:lnTo>
                  <a:lnTo>
                    <a:pt x="796" y="71"/>
                  </a:lnTo>
                  <a:lnTo>
                    <a:pt x="796" y="70"/>
                  </a:lnTo>
                  <a:lnTo>
                    <a:pt x="797" y="69"/>
                  </a:lnTo>
                  <a:lnTo>
                    <a:pt x="796" y="69"/>
                  </a:lnTo>
                  <a:lnTo>
                    <a:pt x="794" y="69"/>
                  </a:lnTo>
                  <a:lnTo>
                    <a:pt x="792" y="70"/>
                  </a:lnTo>
                  <a:lnTo>
                    <a:pt x="790" y="71"/>
                  </a:lnTo>
                  <a:lnTo>
                    <a:pt x="788" y="72"/>
                  </a:lnTo>
                  <a:lnTo>
                    <a:pt x="787" y="72"/>
                  </a:lnTo>
                  <a:lnTo>
                    <a:pt x="780" y="69"/>
                  </a:lnTo>
                  <a:lnTo>
                    <a:pt x="777" y="68"/>
                  </a:lnTo>
                  <a:lnTo>
                    <a:pt x="775" y="68"/>
                  </a:lnTo>
                  <a:lnTo>
                    <a:pt x="770" y="69"/>
                  </a:lnTo>
                  <a:lnTo>
                    <a:pt x="770" y="68"/>
                  </a:lnTo>
                  <a:lnTo>
                    <a:pt x="771" y="67"/>
                  </a:lnTo>
                  <a:lnTo>
                    <a:pt x="776" y="65"/>
                  </a:lnTo>
                  <a:lnTo>
                    <a:pt x="783" y="59"/>
                  </a:lnTo>
                  <a:lnTo>
                    <a:pt x="784" y="58"/>
                  </a:lnTo>
                  <a:lnTo>
                    <a:pt x="784" y="57"/>
                  </a:lnTo>
                  <a:lnTo>
                    <a:pt x="782" y="56"/>
                  </a:lnTo>
                  <a:lnTo>
                    <a:pt x="777" y="57"/>
                  </a:lnTo>
                  <a:lnTo>
                    <a:pt x="776" y="57"/>
                  </a:lnTo>
                  <a:lnTo>
                    <a:pt x="776" y="56"/>
                  </a:lnTo>
                  <a:lnTo>
                    <a:pt x="777" y="55"/>
                  </a:lnTo>
                  <a:lnTo>
                    <a:pt x="777" y="54"/>
                  </a:lnTo>
                  <a:lnTo>
                    <a:pt x="778" y="53"/>
                  </a:lnTo>
                  <a:lnTo>
                    <a:pt x="779" y="53"/>
                  </a:lnTo>
                  <a:lnTo>
                    <a:pt x="779" y="52"/>
                  </a:lnTo>
                  <a:lnTo>
                    <a:pt x="780" y="53"/>
                  </a:lnTo>
                  <a:lnTo>
                    <a:pt x="782" y="55"/>
                  </a:lnTo>
                  <a:lnTo>
                    <a:pt x="785" y="56"/>
                  </a:lnTo>
                  <a:lnTo>
                    <a:pt x="791" y="55"/>
                  </a:lnTo>
                  <a:lnTo>
                    <a:pt x="792" y="54"/>
                  </a:lnTo>
                  <a:lnTo>
                    <a:pt x="791" y="53"/>
                  </a:lnTo>
                  <a:lnTo>
                    <a:pt x="789" y="53"/>
                  </a:lnTo>
                  <a:lnTo>
                    <a:pt x="789" y="52"/>
                  </a:lnTo>
                  <a:lnTo>
                    <a:pt x="789" y="50"/>
                  </a:lnTo>
                  <a:lnTo>
                    <a:pt x="788" y="50"/>
                  </a:lnTo>
                  <a:lnTo>
                    <a:pt x="787" y="50"/>
                  </a:lnTo>
                  <a:lnTo>
                    <a:pt x="785" y="51"/>
                  </a:lnTo>
                  <a:lnTo>
                    <a:pt x="784" y="50"/>
                  </a:lnTo>
                  <a:lnTo>
                    <a:pt x="784" y="49"/>
                  </a:lnTo>
                  <a:lnTo>
                    <a:pt x="783" y="46"/>
                  </a:lnTo>
                  <a:lnTo>
                    <a:pt x="781" y="43"/>
                  </a:lnTo>
                  <a:lnTo>
                    <a:pt x="780" y="41"/>
                  </a:lnTo>
                  <a:lnTo>
                    <a:pt x="779" y="41"/>
                  </a:lnTo>
                  <a:lnTo>
                    <a:pt x="777" y="40"/>
                  </a:lnTo>
                  <a:lnTo>
                    <a:pt x="775" y="40"/>
                  </a:lnTo>
                  <a:lnTo>
                    <a:pt x="774" y="38"/>
                  </a:lnTo>
                  <a:lnTo>
                    <a:pt x="771" y="36"/>
                  </a:lnTo>
                  <a:lnTo>
                    <a:pt x="770" y="36"/>
                  </a:lnTo>
                  <a:lnTo>
                    <a:pt x="769" y="34"/>
                  </a:lnTo>
                  <a:lnTo>
                    <a:pt x="769" y="33"/>
                  </a:lnTo>
                  <a:lnTo>
                    <a:pt x="768" y="26"/>
                  </a:lnTo>
                  <a:lnTo>
                    <a:pt x="768" y="22"/>
                  </a:lnTo>
                  <a:lnTo>
                    <a:pt x="767" y="18"/>
                  </a:lnTo>
                  <a:lnTo>
                    <a:pt x="765" y="17"/>
                  </a:lnTo>
                  <a:lnTo>
                    <a:pt x="763" y="15"/>
                  </a:lnTo>
                  <a:lnTo>
                    <a:pt x="757" y="13"/>
                  </a:lnTo>
                  <a:lnTo>
                    <a:pt x="755" y="12"/>
                  </a:lnTo>
                  <a:lnTo>
                    <a:pt x="755" y="10"/>
                  </a:lnTo>
                  <a:lnTo>
                    <a:pt x="755" y="8"/>
                  </a:lnTo>
                  <a:lnTo>
                    <a:pt x="754" y="8"/>
                  </a:lnTo>
                  <a:lnTo>
                    <a:pt x="753" y="8"/>
                  </a:lnTo>
                  <a:lnTo>
                    <a:pt x="752" y="8"/>
                  </a:lnTo>
                  <a:lnTo>
                    <a:pt x="752" y="6"/>
                  </a:lnTo>
                  <a:lnTo>
                    <a:pt x="751" y="6"/>
                  </a:lnTo>
                  <a:lnTo>
                    <a:pt x="750" y="8"/>
                  </a:lnTo>
                  <a:lnTo>
                    <a:pt x="749" y="6"/>
                  </a:lnTo>
                  <a:lnTo>
                    <a:pt x="748" y="8"/>
                  </a:lnTo>
                  <a:lnTo>
                    <a:pt x="747" y="9"/>
                  </a:lnTo>
                  <a:lnTo>
                    <a:pt x="746" y="10"/>
                  </a:lnTo>
                  <a:lnTo>
                    <a:pt x="747" y="8"/>
                  </a:lnTo>
                  <a:lnTo>
                    <a:pt x="746" y="6"/>
                  </a:lnTo>
                  <a:lnTo>
                    <a:pt x="745" y="6"/>
                  </a:lnTo>
                  <a:lnTo>
                    <a:pt x="743" y="6"/>
                  </a:lnTo>
                  <a:lnTo>
                    <a:pt x="742" y="8"/>
                  </a:lnTo>
                  <a:lnTo>
                    <a:pt x="741" y="6"/>
                  </a:lnTo>
                  <a:lnTo>
                    <a:pt x="742" y="6"/>
                  </a:lnTo>
                  <a:lnTo>
                    <a:pt x="743" y="4"/>
                  </a:lnTo>
                  <a:lnTo>
                    <a:pt x="745" y="4"/>
                  </a:lnTo>
                  <a:lnTo>
                    <a:pt x="745" y="3"/>
                  </a:lnTo>
                  <a:lnTo>
                    <a:pt x="746" y="2"/>
                  </a:lnTo>
                  <a:lnTo>
                    <a:pt x="745" y="1"/>
                  </a:lnTo>
                  <a:lnTo>
                    <a:pt x="740" y="0"/>
                  </a:lnTo>
                  <a:lnTo>
                    <a:pt x="736" y="1"/>
                  </a:lnTo>
                  <a:lnTo>
                    <a:pt x="733" y="2"/>
                  </a:lnTo>
                  <a:lnTo>
                    <a:pt x="732" y="4"/>
                  </a:lnTo>
                  <a:lnTo>
                    <a:pt x="733" y="4"/>
                  </a:lnTo>
                  <a:lnTo>
                    <a:pt x="738" y="4"/>
                  </a:lnTo>
                  <a:lnTo>
                    <a:pt x="740" y="5"/>
                  </a:lnTo>
                  <a:lnTo>
                    <a:pt x="741" y="5"/>
                  </a:lnTo>
                  <a:lnTo>
                    <a:pt x="740" y="5"/>
                  </a:lnTo>
                  <a:lnTo>
                    <a:pt x="735" y="5"/>
                  </a:lnTo>
                  <a:lnTo>
                    <a:pt x="733" y="5"/>
                  </a:lnTo>
                  <a:lnTo>
                    <a:pt x="732" y="6"/>
                  </a:lnTo>
                  <a:lnTo>
                    <a:pt x="732" y="9"/>
                  </a:lnTo>
                  <a:lnTo>
                    <a:pt x="731" y="10"/>
                  </a:lnTo>
                  <a:lnTo>
                    <a:pt x="728" y="10"/>
                  </a:lnTo>
                  <a:lnTo>
                    <a:pt x="726" y="10"/>
                  </a:lnTo>
                  <a:lnTo>
                    <a:pt x="723" y="12"/>
                  </a:lnTo>
                  <a:lnTo>
                    <a:pt x="721" y="13"/>
                  </a:lnTo>
                  <a:lnTo>
                    <a:pt x="721" y="14"/>
                  </a:lnTo>
                  <a:lnTo>
                    <a:pt x="722" y="14"/>
                  </a:lnTo>
                  <a:lnTo>
                    <a:pt x="725" y="15"/>
                  </a:lnTo>
                  <a:lnTo>
                    <a:pt x="728" y="15"/>
                  </a:lnTo>
                  <a:lnTo>
                    <a:pt x="729" y="15"/>
                  </a:lnTo>
                  <a:lnTo>
                    <a:pt x="728" y="16"/>
                  </a:lnTo>
                  <a:lnTo>
                    <a:pt x="727" y="17"/>
                  </a:lnTo>
                  <a:lnTo>
                    <a:pt x="728" y="18"/>
                  </a:lnTo>
                  <a:lnTo>
                    <a:pt x="728" y="19"/>
                  </a:lnTo>
                  <a:lnTo>
                    <a:pt x="727" y="19"/>
                  </a:lnTo>
                  <a:lnTo>
                    <a:pt x="727" y="20"/>
                  </a:lnTo>
                  <a:lnTo>
                    <a:pt x="727" y="22"/>
                  </a:lnTo>
                  <a:lnTo>
                    <a:pt x="726" y="22"/>
                  </a:lnTo>
                  <a:lnTo>
                    <a:pt x="720" y="19"/>
                  </a:lnTo>
                  <a:lnTo>
                    <a:pt x="719" y="18"/>
                  </a:lnTo>
                  <a:lnTo>
                    <a:pt x="718" y="18"/>
                  </a:lnTo>
                  <a:lnTo>
                    <a:pt x="717" y="19"/>
                  </a:lnTo>
                  <a:lnTo>
                    <a:pt x="715" y="20"/>
                  </a:lnTo>
                  <a:lnTo>
                    <a:pt x="713" y="22"/>
                  </a:lnTo>
                  <a:lnTo>
                    <a:pt x="712" y="23"/>
                  </a:lnTo>
                  <a:lnTo>
                    <a:pt x="713" y="23"/>
                  </a:lnTo>
                  <a:lnTo>
                    <a:pt x="713" y="24"/>
                  </a:lnTo>
                  <a:lnTo>
                    <a:pt x="713" y="25"/>
                  </a:lnTo>
                  <a:lnTo>
                    <a:pt x="711" y="26"/>
                  </a:lnTo>
                  <a:lnTo>
                    <a:pt x="712" y="27"/>
                  </a:lnTo>
                  <a:lnTo>
                    <a:pt x="713" y="27"/>
                  </a:lnTo>
                  <a:lnTo>
                    <a:pt x="714" y="27"/>
                  </a:lnTo>
                  <a:lnTo>
                    <a:pt x="713" y="28"/>
                  </a:lnTo>
                  <a:lnTo>
                    <a:pt x="712" y="29"/>
                  </a:lnTo>
                  <a:lnTo>
                    <a:pt x="712" y="30"/>
                  </a:lnTo>
                  <a:lnTo>
                    <a:pt x="711" y="33"/>
                  </a:lnTo>
                  <a:lnTo>
                    <a:pt x="710" y="36"/>
                  </a:lnTo>
                  <a:lnTo>
                    <a:pt x="710" y="37"/>
                  </a:lnTo>
                  <a:lnTo>
                    <a:pt x="711" y="37"/>
                  </a:lnTo>
                  <a:lnTo>
                    <a:pt x="714" y="39"/>
                  </a:lnTo>
                  <a:lnTo>
                    <a:pt x="715" y="40"/>
                  </a:lnTo>
                  <a:lnTo>
                    <a:pt x="717" y="40"/>
                  </a:lnTo>
                  <a:lnTo>
                    <a:pt x="719" y="40"/>
                  </a:lnTo>
                  <a:lnTo>
                    <a:pt x="721" y="39"/>
                  </a:lnTo>
                  <a:lnTo>
                    <a:pt x="720" y="40"/>
                  </a:lnTo>
                  <a:lnTo>
                    <a:pt x="717" y="43"/>
                  </a:lnTo>
                  <a:lnTo>
                    <a:pt x="715" y="44"/>
                  </a:lnTo>
                  <a:lnTo>
                    <a:pt x="713" y="47"/>
                  </a:lnTo>
                  <a:lnTo>
                    <a:pt x="711" y="50"/>
                  </a:lnTo>
                  <a:lnTo>
                    <a:pt x="711" y="51"/>
                  </a:lnTo>
                  <a:lnTo>
                    <a:pt x="711" y="53"/>
                  </a:lnTo>
                  <a:lnTo>
                    <a:pt x="713" y="57"/>
                  </a:lnTo>
                  <a:lnTo>
                    <a:pt x="714" y="58"/>
                  </a:lnTo>
                  <a:lnTo>
                    <a:pt x="715" y="59"/>
                  </a:lnTo>
                  <a:lnTo>
                    <a:pt x="718" y="60"/>
                  </a:lnTo>
                  <a:lnTo>
                    <a:pt x="719" y="61"/>
                  </a:lnTo>
                  <a:lnTo>
                    <a:pt x="718" y="63"/>
                  </a:lnTo>
                  <a:lnTo>
                    <a:pt x="719" y="64"/>
                  </a:lnTo>
                  <a:lnTo>
                    <a:pt x="721" y="65"/>
                  </a:lnTo>
                  <a:lnTo>
                    <a:pt x="722" y="65"/>
                  </a:lnTo>
                  <a:lnTo>
                    <a:pt x="723" y="66"/>
                  </a:lnTo>
                  <a:lnTo>
                    <a:pt x="724" y="66"/>
                  </a:lnTo>
                  <a:lnTo>
                    <a:pt x="727" y="66"/>
                  </a:lnTo>
                  <a:lnTo>
                    <a:pt x="729" y="68"/>
                  </a:lnTo>
                  <a:lnTo>
                    <a:pt x="734" y="69"/>
                  </a:lnTo>
                  <a:lnTo>
                    <a:pt x="738" y="69"/>
                  </a:lnTo>
                  <a:lnTo>
                    <a:pt x="740" y="68"/>
                  </a:lnTo>
                  <a:lnTo>
                    <a:pt x="741" y="68"/>
                  </a:lnTo>
                  <a:lnTo>
                    <a:pt x="742" y="69"/>
                  </a:lnTo>
                  <a:lnTo>
                    <a:pt x="745" y="72"/>
                  </a:lnTo>
                  <a:lnTo>
                    <a:pt x="747" y="74"/>
                  </a:lnTo>
                  <a:lnTo>
                    <a:pt x="751" y="74"/>
                  </a:lnTo>
                  <a:lnTo>
                    <a:pt x="756" y="72"/>
                  </a:lnTo>
                  <a:lnTo>
                    <a:pt x="760" y="72"/>
                  </a:lnTo>
                  <a:lnTo>
                    <a:pt x="761" y="73"/>
                  </a:lnTo>
                  <a:lnTo>
                    <a:pt x="761" y="74"/>
                  </a:lnTo>
                  <a:lnTo>
                    <a:pt x="760" y="75"/>
                  </a:lnTo>
                  <a:lnTo>
                    <a:pt x="759" y="77"/>
                  </a:lnTo>
                  <a:lnTo>
                    <a:pt x="760" y="77"/>
                  </a:lnTo>
                  <a:lnTo>
                    <a:pt x="762" y="77"/>
                  </a:lnTo>
                  <a:lnTo>
                    <a:pt x="762" y="78"/>
                  </a:lnTo>
                  <a:lnTo>
                    <a:pt x="761" y="78"/>
                  </a:lnTo>
                  <a:lnTo>
                    <a:pt x="755" y="82"/>
                  </a:lnTo>
                  <a:lnTo>
                    <a:pt x="754" y="81"/>
                  </a:lnTo>
                  <a:lnTo>
                    <a:pt x="752" y="80"/>
                  </a:lnTo>
                  <a:lnTo>
                    <a:pt x="749" y="79"/>
                  </a:lnTo>
                  <a:lnTo>
                    <a:pt x="748" y="79"/>
                  </a:lnTo>
                  <a:lnTo>
                    <a:pt x="748" y="80"/>
                  </a:lnTo>
                  <a:lnTo>
                    <a:pt x="747" y="82"/>
                  </a:lnTo>
                  <a:lnTo>
                    <a:pt x="747" y="83"/>
                  </a:lnTo>
                  <a:lnTo>
                    <a:pt x="748" y="83"/>
                  </a:lnTo>
                  <a:lnTo>
                    <a:pt x="747" y="84"/>
                  </a:lnTo>
                  <a:lnTo>
                    <a:pt x="745" y="87"/>
                  </a:lnTo>
                  <a:lnTo>
                    <a:pt x="742" y="89"/>
                  </a:lnTo>
                  <a:lnTo>
                    <a:pt x="742" y="91"/>
                  </a:lnTo>
                  <a:lnTo>
                    <a:pt x="742" y="94"/>
                  </a:lnTo>
                  <a:lnTo>
                    <a:pt x="742" y="95"/>
                  </a:lnTo>
                  <a:lnTo>
                    <a:pt x="747" y="95"/>
                  </a:lnTo>
                  <a:lnTo>
                    <a:pt x="753" y="92"/>
                  </a:lnTo>
                  <a:lnTo>
                    <a:pt x="754" y="91"/>
                  </a:lnTo>
                  <a:lnTo>
                    <a:pt x="753" y="91"/>
                  </a:lnTo>
                  <a:lnTo>
                    <a:pt x="751" y="91"/>
                  </a:lnTo>
                  <a:lnTo>
                    <a:pt x="752" y="89"/>
                  </a:lnTo>
                  <a:lnTo>
                    <a:pt x="753" y="87"/>
                  </a:lnTo>
                  <a:lnTo>
                    <a:pt x="754" y="86"/>
                  </a:lnTo>
                  <a:lnTo>
                    <a:pt x="754" y="87"/>
                  </a:lnTo>
                  <a:lnTo>
                    <a:pt x="754" y="88"/>
                  </a:lnTo>
                  <a:lnTo>
                    <a:pt x="755" y="88"/>
                  </a:lnTo>
                  <a:lnTo>
                    <a:pt x="756" y="88"/>
                  </a:lnTo>
                  <a:lnTo>
                    <a:pt x="756" y="89"/>
                  </a:lnTo>
                  <a:lnTo>
                    <a:pt x="756" y="96"/>
                  </a:lnTo>
                  <a:lnTo>
                    <a:pt x="756" y="98"/>
                  </a:lnTo>
                  <a:lnTo>
                    <a:pt x="757" y="98"/>
                  </a:lnTo>
                  <a:lnTo>
                    <a:pt x="761" y="97"/>
                  </a:lnTo>
                  <a:lnTo>
                    <a:pt x="761" y="98"/>
                  </a:lnTo>
                  <a:lnTo>
                    <a:pt x="760" y="99"/>
                  </a:lnTo>
                  <a:lnTo>
                    <a:pt x="754" y="102"/>
                  </a:lnTo>
                  <a:lnTo>
                    <a:pt x="751" y="105"/>
                  </a:lnTo>
                  <a:lnTo>
                    <a:pt x="749" y="108"/>
                  </a:lnTo>
                  <a:lnTo>
                    <a:pt x="746" y="109"/>
                  </a:lnTo>
                  <a:lnTo>
                    <a:pt x="741" y="113"/>
                  </a:lnTo>
                  <a:lnTo>
                    <a:pt x="739" y="114"/>
                  </a:lnTo>
                  <a:lnTo>
                    <a:pt x="737" y="113"/>
                  </a:lnTo>
                  <a:lnTo>
                    <a:pt x="735" y="113"/>
                  </a:lnTo>
                  <a:lnTo>
                    <a:pt x="734" y="113"/>
                  </a:lnTo>
                  <a:lnTo>
                    <a:pt x="732" y="113"/>
                  </a:lnTo>
                  <a:lnTo>
                    <a:pt x="729" y="113"/>
                  </a:lnTo>
                  <a:lnTo>
                    <a:pt x="728" y="115"/>
                  </a:lnTo>
                  <a:lnTo>
                    <a:pt x="725" y="120"/>
                  </a:lnTo>
                  <a:lnTo>
                    <a:pt x="725" y="122"/>
                  </a:lnTo>
                  <a:lnTo>
                    <a:pt x="725" y="123"/>
                  </a:lnTo>
                  <a:lnTo>
                    <a:pt x="726" y="124"/>
                  </a:lnTo>
                  <a:lnTo>
                    <a:pt x="728" y="125"/>
                  </a:lnTo>
                  <a:lnTo>
                    <a:pt x="729" y="128"/>
                  </a:lnTo>
                  <a:lnTo>
                    <a:pt x="731" y="130"/>
                  </a:lnTo>
                  <a:lnTo>
                    <a:pt x="731" y="133"/>
                  </a:lnTo>
                  <a:lnTo>
                    <a:pt x="732" y="135"/>
                  </a:lnTo>
                  <a:lnTo>
                    <a:pt x="732" y="137"/>
                  </a:lnTo>
                  <a:lnTo>
                    <a:pt x="732" y="142"/>
                  </a:lnTo>
                  <a:lnTo>
                    <a:pt x="732" y="144"/>
                  </a:lnTo>
                  <a:lnTo>
                    <a:pt x="732" y="145"/>
                  </a:lnTo>
                  <a:lnTo>
                    <a:pt x="731" y="145"/>
                  </a:lnTo>
                  <a:lnTo>
                    <a:pt x="729" y="144"/>
                  </a:lnTo>
                  <a:lnTo>
                    <a:pt x="727" y="144"/>
                  </a:lnTo>
                  <a:lnTo>
                    <a:pt x="725" y="145"/>
                  </a:lnTo>
                  <a:lnTo>
                    <a:pt x="723" y="144"/>
                  </a:lnTo>
                  <a:lnTo>
                    <a:pt x="721" y="144"/>
                  </a:lnTo>
                  <a:lnTo>
                    <a:pt x="720" y="144"/>
                  </a:lnTo>
                  <a:lnTo>
                    <a:pt x="723" y="148"/>
                  </a:lnTo>
                  <a:lnTo>
                    <a:pt x="724" y="150"/>
                  </a:lnTo>
                  <a:lnTo>
                    <a:pt x="724" y="152"/>
                  </a:lnTo>
                  <a:lnTo>
                    <a:pt x="723" y="153"/>
                  </a:lnTo>
                  <a:lnTo>
                    <a:pt x="723" y="152"/>
                  </a:lnTo>
                  <a:lnTo>
                    <a:pt x="722" y="150"/>
                  </a:lnTo>
                  <a:lnTo>
                    <a:pt x="721" y="149"/>
                  </a:lnTo>
                  <a:lnTo>
                    <a:pt x="720" y="148"/>
                  </a:lnTo>
                  <a:lnTo>
                    <a:pt x="719" y="147"/>
                  </a:lnTo>
                  <a:lnTo>
                    <a:pt x="718" y="145"/>
                  </a:lnTo>
                  <a:lnTo>
                    <a:pt x="715" y="143"/>
                  </a:lnTo>
                  <a:lnTo>
                    <a:pt x="713" y="141"/>
                  </a:lnTo>
                  <a:lnTo>
                    <a:pt x="714" y="140"/>
                  </a:lnTo>
                  <a:lnTo>
                    <a:pt x="715" y="140"/>
                  </a:lnTo>
                  <a:lnTo>
                    <a:pt x="717" y="142"/>
                  </a:lnTo>
                  <a:lnTo>
                    <a:pt x="718" y="142"/>
                  </a:lnTo>
                  <a:lnTo>
                    <a:pt x="719" y="142"/>
                  </a:lnTo>
                  <a:lnTo>
                    <a:pt x="720" y="141"/>
                  </a:lnTo>
                  <a:lnTo>
                    <a:pt x="721" y="141"/>
                  </a:lnTo>
                  <a:lnTo>
                    <a:pt x="721" y="142"/>
                  </a:lnTo>
                  <a:lnTo>
                    <a:pt x="723" y="142"/>
                  </a:lnTo>
                  <a:lnTo>
                    <a:pt x="725" y="142"/>
                  </a:lnTo>
                  <a:lnTo>
                    <a:pt x="727" y="143"/>
                  </a:lnTo>
                  <a:lnTo>
                    <a:pt x="728" y="143"/>
                  </a:lnTo>
                  <a:lnTo>
                    <a:pt x="729" y="143"/>
                  </a:lnTo>
                  <a:lnTo>
                    <a:pt x="731" y="142"/>
                  </a:lnTo>
                  <a:lnTo>
                    <a:pt x="729" y="139"/>
                  </a:lnTo>
                  <a:lnTo>
                    <a:pt x="728" y="138"/>
                  </a:lnTo>
                  <a:lnTo>
                    <a:pt x="727" y="137"/>
                  </a:lnTo>
                  <a:lnTo>
                    <a:pt x="726" y="137"/>
                  </a:lnTo>
                  <a:lnTo>
                    <a:pt x="725" y="138"/>
                  </a:lnTo>
                  <a:lnTo>
                    <a:pt x="723" y="138"/>
                  </a:lnTo>
                  <a:lnTo>
                    <a:pt x="723" y="137"/>
                  </a:lnTo>
                  <a:lnTo>
                    <a:pt x="724" y="136"/>
                  </a:lnTo>
                  <a:lnTo>
                    <a:pt x="727" y="133"/>
                  </a:lnTo>
                  <a:lnTo>
                    <a:pt x="726" y="133"/>
                  </a:lnTo>
                  <a:lnTo>
                    <a:pt x="725" y="134"/>
                  </a:lnTo>
                  <a:lnTo>
                    <a:pt x="724" y="133"/>
                  </a:lnTo>
                  <a:lnTo>
                    <a:pt x="723" y="133"/>
                  </a:lnTo>
                  <a:lnTo>
                    <a:pt x="721" y="135"/>
                  </a:lnTo>
                  <a:lnTo>
                    <a:pt x="719" y="136"/>
                  </a:lnTo>
                  <a:lnTo>
                    <a:pt x="717" y="136"/>
                  </a:lnTo>
                  <a:lnTo>
                    <a:pt x="717" y="135"/>
                  </a:lnTo>
                  <a:lnTo>
                    <a:pt x="718" y="133"/>
                  </a:lnTo>
                  <a:lnTo>
                    <a:pt x="719" y="131"/>
                  </a:lnTo>
                  <a:lnTo>
                    <a:pt x="718" y="131"/>
                  </a:lnTo>
                  <a:lnTo>
                    <a:pt x="714" y="130"/>
                  </a:lnTo>
                  <a:lnTo>
                    <a:pt x="713" y="128"/>
                  </a:lnTo>
                  <a:lnTo>
                    <a:pt x="713" y="127"/>
                  </a:lnTo>
                  <a:lnTo>
                    <a:pt x="714" y="126"/>
                  </a:lnTo>
                  <a:lnTo>
                    <a:pt x="714" y="124"/>
                  </a:lnTo>
                  <a:lnTo>
                    <a:pt x="715" y="123"/>
                  </a:lnTo>
                  <a:lnTo>
                    <a:pt x="715" y="124"/>
                  </a:lnTo>
                  <a:lnTo>
                    <a:pt x="717" y="125"/>
                  </a:lnTo>
                  <a:lnTo>
                    <a:pt x="717" y="123"/>
                  </a:lnTo>
                  <a:lnTo>
                    <a:pt x="717" y="121"/>
                  </a:lnTo>
                  <a:lnTo>
                    <a:pt x="718" y="119"/>
                  </a:lnTo>
                  <a:lnTo>
                    <a:pt x="719" y="114"/>
                  </a:lnTo>
                  <a:lnTo>
                    <a:pt x="720" y="112"/>
                  </a:lnTo>
                  <a:lnTo>
                    <a:pt x="720" y="110"/>
                  </a:lnTo>
                  <a:lnTo>
                    <a:pt x="720" y="109"/>
                  </a:lnTo>
                  <a:lnTo>
                    <a:pt x="719" y="110"/>
                  </a:lnTo>
                  <a:lnTo>
                    <a:pt x="715" y="111"/>
                  </a:lnTo>
                  <a:lnTo>
                    <a:pt x="713" y="112"/>
                  </a:lnTo>
                  <a:lnTo>
                    <a:pt x="711" y="114"/>
                  </a:lnTo>
                  <a:lnTo>
                    <a:pt x="709" y="114"/>
                  </a:lnTo>
                  <a:lnTo>
                    <a:pt x="708" y="113"/>
                  </a:lnTo>
                  <a:lnTo>
                    <a:pt x="709" y="112"/>
                  </a:lnTo>
                  <a:lnTo>
                    <a:pt x="711" y="111"/>
                  </a:lnTo>
                  <a:lnTo>
                    <a:pt x="711" y="110"/>
                  </a:lnTo>
                  <a:lnTo>
                    <a:pt x="709" y="110"/>
                  </a:lnTo>
                  <a:lnTo>
                    <a:pt x="709" y="109"/>
                  </a:lnTo>
                  <a:lnTo>
                    <a:pt x="710" y="108"/>
                  </a:lnTo>
                  <a:lnTo>
                    <a:pt x="709" y="108"/>
                  </a:lnTo>
                  <a:lnTo>
                    <a:pt x="705" y="108"/>
                  </a:lnTo>
                  <a:lnTo>
                    <a:pt x="704" y="108"/>
                  </a:lnTo>
                  <a:lnTo>
                    <a:pt x="704" y="107"/>
                  </a:lnTo>
                  <a:lnTo>
                    <a:pt x="704" y="106"/>
                  </a:lnTo>
                  <a:lnTo>
                    <a:pt x="703" y="105"/>
                  </a:lnTo>
                  <a:lnTo>
                    <a:pt x="701" y="103"/>
                  </a:lnTo>
                  <a:lnTo>
                    <a:pt x="699" y="102"/>
                  </a:lnTo>
                  <a:lnTo>
                    <a:pt x="697" y="103"/>
                  </a:lnTo>
                  <a:lnTo>
                    <a:pt x="695" y="103"/>
                  </a:lnTo>
                  <a:lnTo>
                    <a:pt x="694" y="102"/>
                  </a:lnTo>
                  <a:lnTo>
                    <a:pt x="691" y="100"/>
                  </a:lnTo>
                  <a:lnTo>
                    <a:pt x="689" y="100"/>
                  </a:lnTo>
                  <a:lnTo>
                    <a:pt x="689" y="101"/>
                  </a:lnTo>
                  <a:lnTo>
                    <a:pt x="691" y="105"/>
                  </a:lnTo>
                  <a:lnTo>
                    <a:pt x="691" y="106"/>
                  </a:lnTo>
                  <a:lnTo>
                    <a:pt x="690" y="106"/>
                  </a:lnTo>
                  <a:lnTo>
                    <a:pt x="685" y="107"/>
                  </a:lnTo>
                  <a:lnTo>
                    <a:pt x="682" y="106"/>
                  </a:lnTo>
                  <a:lnTo>
                    <a:pt x="678" y="105"/>
                  </a:lnTo>
                  <a:lnTo>
                    <a:pt x="677" y="105"/>
                  </a:lnTo>
                  <a:lnTo>
                    <a:pt x="678" y="106"/>
                  </a:lnTo>
                  <a:lnTo>
                    <a:pt x="680" y="109"/>
                  </a:lnTo>
                  <a:lnTo>
                    <a:pt x="682" y="110"/>
                  </a:lnTo>
                  <a:lnTo>
                    <a:pt x="682" y="111"/>
                  </a:lnTo>
                  <a:lnTo>
                    <a:pt x="682" y="112"/>
                  </a:lnTo>
                  <a:lnTo>
                    <a:pt x="682" y="113"/>
                  </a:lnTo>
                  <a:lnTo>
                    <a:pt x="681" y="112"/>
                  </a:lnTo>
                  <a:lnTo>
                    <a:pt x="679" y="111"/>
                  </a:lnTo>
                  <a:lnTo>
                    <a:pt x="680" y="111"/>
                  </a:lnTo>
                  <a:lnTo>
                    <a:pt x="681" y="113"/>
                  </a:lnTo>
                  <a:lnTo>
                    <a:pt x="682" y="115"/>
                  </a:lnTo>
                  <a:lnTo>
                    <a:pt x="685" y="117"/>
                  </a:lnTo>
                  <a:lnTo>
                    <a:pt x="686" y="117"/>
                  </a:lnTo>
                  <a:lnTo>
                    <a:pt x="687" y="116"/>
                  </a:lnTo>
                  <a:lnTo>
                    <a:pt x="690" y="115"/>
                  </a:lnTo>
                  <a:lnTo>
                    <a:pt x="693" y="114"/>
                  </a:lnTo>
                  <a:lnTo>
                    <a:pt x="694" y="115"/>
                  </a:lnTo>
                  <a:lnTo>
                    <a:pt x="696" y="116"/>
                  </a:lnTo>
                  <a:lnTo>
                    <a:pt x="697" y="117"/>
                  </a:lnTo>
                  <a:lnTo>
                    <a:pt x="697" y="119"/>
                  </a:lnTo>
                  <a:lnTo>
                    <a:pt x="698" y="117"/>
                  </a:lnTo>
                  <a:lnTo>
                    <a:pt x="700" y="117"/>
                  </a:lnTo>
                  <a:lnTo>
                    <a:pt x="701" y="119"/>
                  </a:lnTo>
                  <a:lnTo>
                    <a:pt x="703" y="120"/>
                  </a:lnTo>
                  <a:lnTo>
                    <a:pt x="701" y="122"/>
                  </a:lnTo>
                  <a:lnTo>
                    <a:pt x="701" y="123"/>
                  </a:lnTo>
                  <a:lnTo>
                    <a:pt x="701" y="124"/>
                  </a:lnTo>
                  <a:lnTo>
                    <a:pt x="701" y="125"/>
                  </a:lnTo>
                  <a:lnTo>
                    <a:pt x="698" y="126"/>
                  </a:lnTo>
                  <a:lnTo>
                    <a:pt x="696" y="126"/>
                  </a:lnTo>
                  <a:lnTo>
                    <a:pt x="691" y="124"/>
                  </a:lnTo>
                  <a:lnTo>
                    <a:pt x="687" y="123"/>
                  </a:lnTo>
                  <a:lnTo>
                    <a:pt x="685" y="121"/>
                  </a:lnTo>
                  <a:lnTo>
                    <a:pt x="683" y="117"/>
                  </a:lnTo>
                  <a:lnTo>
                    <a:pt x="679" y="114"/>
                  </a:lnTo>
                  <a:lnTo>
                    <a:pt x="677" y="113"/>
                  </a:lnTo>
                  <a:lnTo>
                    <a:pt x="677" y="114"/>
                  </a:lnTo>
                  <a:lnTo>
                    <a:pt x="677" y="116"/>
                  </a:lnTo>
                  <a:lnTo>
                    <a:pt x="678" y="117"/>
                  </a:lnTo>
                  <a:lnTo>
                    <a:pt x="676" y="121"/>
                  </a:lnTo>
                  <a:lnTo>
                    <a:pt x="673" y="123"/>
                  </a:lnTo>
                  <a:lnTo>
                    <a:pt x="671" y="123"/>
                  </a:lnTo>
                  <a:lnTo>
                    <a:pt x="666" y="122"/>
                  </a:lnTo>
                  <a:lnTo>
                    <a:pt x="663" y="121"/>
                  </a:lnTo>
                  <a:lnTo>
                    <a:pt x="661" y="121"/>
                  </a:lnTo>
                  <a:lnTo>
                    <a:pt x="654" y="120"/>
                  </a:lnTo>
                  <a:lnTo>
                    <a:pt x="651" y="120"/>
                  </a:lnTo>
                  <a:lnTo>
                    <a:pt x="648" y="120"/>
                  </a:lnTo>
                  <a:lnTo>
                    <a:pt x="638" y="123"/>
                  </a:lnTo>
                  <a:lnTo>
                    <a:pt x="634" y="124"/>
                  </a:lnTo>
                  <a:lnTo>
                    <a:pt x="631" y="124"/>
                  </a:lnTo>
                  <a:lnTo>
                    <a:pt x="626" y="123"/>
                  </a:lnTo>
                  <a:lnTo>
                    <a:pt x="623" y="123"/>
                  </a:lnTo>
                  <a:lnTo>
                    <a:pt x="621" y="123"/>
                  </a:lnTo>
                  <a:lnTo>
                    <a:pt x="618" y="122"/>
                  </a:lnTo>
                  <a:lnTo>
                    <a:pt x="616" y="121"/>
                  </a:lnTo>
                  <a:lnTo>
                    <a:pt x="613" y="120"/>
                  </a:lnTo>
                  <a:lnTo>
                    <a:pt x="611" y="120"/>
                  </a:lnTo>
                  <a:lnTo>
                    <a:pt x="610" y="119"/>
                  </a:lnTo>
                  <a:lnTo>
                    <a:pt x="606" y="116"/>
                  </a:lnTo>
                  <a:lnTo>
                    <a:pt x="603" y="116"/>
                  </a:lnTo>
                  <a:lnTo>
                    <a:pt x="602" y="115"/>
                  </a:lnTo>
                  <a:lnTo>
                    <a:pt x="602" y="114"/>
                  </a:lnTo>
                  <a:lnTo>
                    <a:pt x="600" y="114"/>
                  </a:lnTo>
                  <a:lnTo>
                    <a:pt x="592" y="114"/>
                  </a:lnTo>
                  <a:lnTo>
                    <a:pt x="588" y="114"/>
                  </a:lnTo>
                  <a:lnTo>
                    <a:pt x="586" y="114"/>
                  </a:lnTo>
                  <a:lnTo>
                    <a:pt x="585" y="114"/>
                  </a:lnTo>
                  <a:lnTo>
                    <a:pt x="584" y="113"/>
                  </a:lnTo>
                  <a:lnTo>
                    <a:pt x="583" y="112"/>
                  </a:lnTo>
                  <a:lnTo>
                    <a:pt x="582" y="111"/>
                  </a:lnTo>
                  <a:lnTo>
                    <a:pt x="582" y="109"/>
                  </a:lnTo>
                  <a:lnTo>
                    <a:pt x="581" y="109"/>
                  </a:lnTo>
                  <a:lnTo>
                    <a:pt x="578" y="109"/>
                  </a:lnTo>
                  <a:lnTo>
                    <a:pt x="576" y="108"/>
                  </a:lnTo>
                  <a:lnTo>
                    <a:pt x="573" y="107"/>
                  </a:lnTo>
                  <a:lnTo>
                    <a:pt x="571" y="106"/>
                  </a:lnTo>
                  <a:lnTo>
                    <a:pt x="571" y="105"/>
                  </a:lnTo>
                  <a:lnTo>
                    <a:pt x="571" y="103"/>
                  </a:lnTo>
                  <a:lnTo>
                    <a:pt x="570" y="103"/>
                  </a:lnTo>
                  <a:lnTo>
                    <a:pt x="568" y="103"/>
                  </a:lnTo>
                  <a:lnTo>
                    <a:pt x="569" y="102"/>
                  </a:lnTo>
                  <a:lnTo>
                    <a:pt x="571" y="101"/>
                  </a:lnTo>
                  <a:lnTo>
                    <a:pt x="570" y="100"/>
                  </a:lnTo>
                  <a:lnTo>
                    <a:pt x="568" y="98"/>
                  </a:lnTo>
                  <a:lnTo>
                    <a:pt x="567" y="97"/>
                  </a:lnTo>
                  <a:lnTo>
                    <a:pt x="568" y="97"/>
                  </a:lnTo>
                  <a:lnTo>
                    <a:pt x="568" y="96"/>
                  </a:lnTo>
                  <a:lnTo>
                    <a:pt x="568" y="94"/>
                  </a:lnTo>
                  <a:lnTo>
                    <a:pt x="562" y="91"/>
                  </a:lnTo>
                  <a:lnTo>
                    <a:pt x="559" y="89"/>
                  </a:lnTo>
                  <a:lnTo>
                    <a:pt x="555" y="89"/>
                  </a:lnTo>
                  <a:lnTo>
                    <a:pt x="550" y="92"/>
                  </a:lnTo>
                  <a:lnTo>
                    <a:pt x="541" y="94"/>
                  </a:lnTo>
                  <a:lnTo>
                    <a:pt x="526" y="97"/>
                  </a:lnTo>
                  <a:lnTo>
                    <a:pt x="522" y="99"/>
                  </a:lnTo>
                  <a:lnTo>
                    <a:pt x="520" y="101"/>
                  </a:lnTo>
                  <a:lnTo>
                    <a:pt x="518" y="103"/>
                  </a:lnTo>
                  <a:lnTo>
                    <a:pt x="517" y="105"/>
                  </a:lnTo>
                  <a:lnTo>
                    <a:pt x="515" y="107"/>
                  </a:lnTo>
                  <a:lnTo>
                    <a:pt x="515" y="108"/>
                  </a:lnTo>
                  <a:lnTo>
                    <a:pt x="516" y="108"/>
                  </a:lnTo>
                  <a:lnTo>
                    <a:pt x="520" y="107"/>
                  </a:lnTo>
                  <a:lnTo>
                    <a:pt x="522" y="107"/>
                  </a:lnTo>
                  <a:lnTo>
                    <a:pt x="522" y="108"/>
                  </a:lnTo>
                  <a:lnTo>
                    <a:pt x="522" y="109"/>
                  </a:lnTo>
                  <a:lnTo>
                    <a:pt x="523" y="109"/>
                  </a:lnTo>
                  <a:lnTo>
                    <a:pt x="530" y="110"/>
                  </a:lnTo>
                  <a:lnTo>
                    <a:pt x="533" y="111"/>
                  </a:lnTo>
                  <a:lnTo>
                    <a:pt x="534" y="111"/>
                  </a:lnTo>
                  <a:lnTo>
                    <a:pt x="534" y="110"/>
                  </a:lnTo>
                  <a:lnTo>
                    <a:pt x="531" y="108"/>
                  </a:lnTo>
                  <a:lnTo>
                    <a:pt x="531" y="107"/>
                  </a:lnTo>
                  <a:lnTo>
                    <a:pt x="533" y="106"/>
                  </a:lnTo>
                  <a:lnTo>
                    <a:pt x="534" y="106"/>
                  </a:lnTo>
                  <a:lnTo>
                    <a:pt x="536" y="106"/>
                  </a:lnTo>
                  <a:lnTo>
                    <a:pt x="540" y="108"/>
                  </a:lnTo>
                  <a:lnTo>
                    <a:pt x="541" y="107"/>
                  </a:lnTo>
                  <a:lnTo>
                    <a:pt x="543" y="106"/>
                  </a:lnTo>
                  <a:lnTo>
                    <a:pt x="546" y="103"/>
                  </a:lnTo>
                  <a:lnTo>
                    <a:pt x="548" y="105"/>
                  </a:lnTo>
                  <a:lnTo>
                    <a:pt x="551" y="107"/>
                  </a:lnTo>
                  <a:lnTo>
                    <a:pt x="552" y="107"/>
                  </a:lnTo>
                  <a:lnTo>
                    <a:pt x="552" y="106"/>
                  </a:lnTo>
                  <a:lnTo>
                    <a:pt x="553" y="103"/>
                  </a:lnTo>
                  <a:lnTo>
                    <a:pt x="552" y="102"/>
                  </a:lnTo>
                  <a:lnTo>
                    <a:pt x="552" y="100"/>
                  </a:lnTo>
                  <a:lnTo>
                    <a:pt x="553" y="100"/>
                  </a:lnTo>
                  <a:lnTo>
                    <a:pt x="564" y="97"/>
                  </a:lnTo>
                  <a:lnTo>
                    <a:pt x="565" y="97"/>
                  </a:lnTo>
                  <a:lnTo>
                    <a:pt x="566" y="97"/>
                  </a:lnTo>
                  <a:lnTo>
                    <a:pt x="565" y="98"/>
                  </a:lnTo>
                  <a:lnTo>
                    <a:pt x="564" y="99"/>
                  </a:lnTo>
                  <a:lnTo>
                    <a:pt x="565" y="100"/>
                  </a:lnTo>
                  <a:lnTo>
                    <a:pt x="565" y="101"/>
                  </a:lnTo>
                  <a:lnTo>
                    <a:pt x="564" y="102"/>
                  </a:lnTo>
                  <a:lnTo>
                    <a:pt x="555" y="105"/>
                  </a:lnTo>
                  <a:lnTo>
                    <a:pt x="554" y="106"/>
                  </a:lnTo>
                  <a:lnTo>
                    <a:pt x="553" y="107"/>
                  </a:lnTo>
                  <a:lnTo>
                    <a:pt x="553" y="110"/>
                  </a:lnTo>
                  <a:lnTo>
                    <a:pt x="552" y="110"/>
                  </a:lnTo>
                  <a:lnTo>
                    <a:pt x="550" y="109"/>
                  </a:lnTo>
                  <a:lnTo>
                    <a:pt x="547" y="109"/>
                  </a:lnTo>
                  <a:lnTo>
                    <a:pt x="547" y="110"/>
                  </a:lnTo>
                  <a:lnTo>
                    <a:pt x="546" y="110"/>
                  </a:lnTo>
                  <a:lnTo>
                    <a:pt x="533" y="115"/>
                  </a:lnTo>
                  <a:lnTo>
                    <a:pt x="532" y="115"/>
                  </a:lnTo>
                  <a:lnTo>
                    <a:pt x="531" y="114"/>
                  </a:lnTo>
                  <a:lnTo>
                    <a:pt x="530" y="113"/>
                  </a:lnTo>
                  <a:lnTo>
                    <a:pt x="529" y="115"/>
                  </a:lnTo>
                  <a:lnTo>
                    <a:pt x="530" y="115"/>
                  </a:lnTo>
                  <a:lnTo>
                    <a:pt x="532" y="116"/>
                  </a:lnTo>
                  <a:lnTo>
                    <a:pt x="533" y="116"/>
                  </a:lnTo>
                  <a:lnTo>
                    <a:pt x="530" y="119"/>
                  </a:lnTo>
                  <a:lnTo>
                    <a:pt x="528" y="121"/>
                  </a:lnTo>
                  <a:lnTo>
                    <a:pt x="528" y="122"/>
                  </a:lnTo>
                  <a:lnTo>
                    <a:pt x="528" y="123"/>
                  </a:lnTo>
                  <a:lnTo>
                    <a:pt x="533" y="127"/>
                  </a:lnTo>
                  <a:lnTo>
                    <a:pt x="534" y="129"/>
                  </a:lnTo>
                  <a:lnTo>
                    <a:pt x="533" y="130"/>
                  </a:lnTo>
                  <a:lnTo>
                    <a:pt x="532" y="131"/>
                  </a:lnTo>
                  <a:lnTo>
                    <a:pt x="533" y="133"/>
                  </a:lnTo>
                  <a:lnTo>
                    <a:pt x="536" y="136"/>
                  </a:lnTo>
                  <a:lnTo>
                    <a:pt x="536" y="137"/>
                  </a:lnTo>
                  <a:lnTo>
                    <a:pt x="539" y="139"/>
                  </a:lnTo>
                  <a:lnTo>
                    <a:pt x="540" y="139"/>
                  </a:lnTo>
                  <a:lnTo>
                    <a:pt x="539" y="140"/>
                  </a:lnTo>
                  <a:lnTo>
                    <a:pt x="538" y="141"/>
                  </a:lnTo>
                  <a:lnTo>
                    <a:pt x="539" y="142"/>
                  </a:lnTo>
                  <a:lnTo>
                    <a:pt x="541" y="143"/>
                  </a:lnTo>
                  <a:lnTo>
                    <a:pt x="542" y="145"/>
                  </a:lnTo>
                  <a:lnTo>
                    <a:pt x="542" y="147"/>
                  </a:lnTo>
                  <a:lnTo>
                    <a:pt x="541" y="144"/>
                  </a:lnTo>
                  <a:lnTo>
                    <a:pt x="539" y="143"/>
                  </a:lnTo>
                  <a:lnTo>
                    <a:pt x="538" y="143"/>
                  </a:lnTo>
                  <a:lnTo>
                    <a:pt x="538" y="144"/>
                  </a:lnTo>
                  <a:lnTo>
                    <a:pt x="538" y="147"/>
                  </a:lnTo>
                  <a:lnTo>
                    <a:pt x="537" y="147"/>
                  </a:lnTo>
                  <a:lnTo>
                    <a:pt x="536" y="147"/>
                  </a:lnTo>
                  <a:lnTo>
                    <a:pt x="534" y="145"/>
                  </a:lnTo>
                  <a:lnTo>
                    <a:pt x="536" y="144"/>
                  </a:lnTo>
                  <a:lnTo>
                    <a:pt x="536" y="143"/>
                  </a:lnTo>
                  <a:lnTo>
                    <a:pt x="534" y="141"/>
                  </a:lnTo>
                  <a:lnTo>
                    <a:pt x="533" y="141"/>
                  </a:lnTo>
                  <a:lnTo>
                    <a:pt x="532" y="142"/>
                  </a:lnTo>
                  <a:lnTo>
                    <a:pt x="532" y="144"/>
                  </a:lnTo>
                  <a:lnTo>
                    <a:pt x="533" y="145"/>
                  </a:lnTo>
                  <a:lnTo>
                    <a:pt x="532" y="148"/>
                  </a:lnTo>
                  <a:lnTo>
                    <a:pt x="532" y="149"/>
                  </a:lnTo>
                  <a:lnTo>
                    <a:pt x="534" y="151"/>
                  </a:lnTo>
                  <a:lnTo>
                    <a:pt x="536" y="152"/>
                  </a:lnTo>
                  <a:lnTo>
                    <a:pt x="539" y="157"/>
                  </a:lnTo>
                  <a:lnTo>
                    <a:pt x="540" y="159"/>
                  </a:lnTo>
                  <a:lnTo>
                    <a:pt x="539" y="158"/>
                  </a:lnTo>
                  <a:lnTo>
                    <a:pt x="537" y="156"/>
                  </a:lnTo>
                  <a:lnTo>
                    <a:pt x="536" y="155"/>
                  </a:lnTo>
                  <a:lnTo>
                    <a:pt x="533" y="152"/>
                  </a:lnTo>
                  <a:lnTo>
                    <a:pt x="532" y="152"/>
                  </a:lnTo>
                  <a:lnTo>
                    <a:pt x="531" y="151"/>
                  </a:lnTo>
                  <a:lnTo>
                    <a:pt x="530" y="151"/>
                  </a:lnTo>
                  <a:lnTo>
                    <a:pt x="529" y="149"/>
                  </a:lnTo>
                  <a:lnTo>
                    <a:pt x="529" y="147"/>
                  </a:lnTo>
                  <a:lnTo>
                    <a:pt x="528" y="147"/>
                  </a:lnTo>
                  <a:lnTo>
                    <a:pt x="526" y="147"/>
                  </a:lnTo>
                  <a:lnTo>
                    <a:pt x="526" y="145"/>
                  </a:lnTo>
                  <a:lnTo>
                    <a:pt x="526" y="144"/>
                  </a:lnTo>
                  <a:lnTo>
                    <a:pt x="524" y="143"/>
                  </a:lnTo>
                  <a:lnTo>
                    <a:pt x="522" y="141"/>
                  </a:lnTo>
                  <a:lnTo>
                    <a:pt x="519" y="140"/>
                  </a:lnTo>
                  <a:lnTo>
                    <a:pt x="519" y="139"/>
                  </a:lnTo>
                  <a:lnTo>
                    <a:pt x="520" y="140"/>
                  </a:lnTo>
                  <a:lnTo>
                    <a:pt x="524" y="141"/>
                  </a:lnTo>
                  <a:lnTo>
                    <a:pt x="526" y="141"/>
                  </a:lnTo>
                  <a:lnTo>
                    <a:pt x="529" y="140"/>
                  </a:lnTo>
                  <a:lnTo>
                    <a:pt x="530" y="140"/>
                  </a:lnTo>
                  <a:lnTo>
                    <a:pt x="530" y="138"/>
                  </a:lnTo>
                  <a:lnTo>
                    <a:pt x="528" y="135"/>
                  </a:lnTo>
                  <a:lnTo>
                    <a:pt x="526" y="134"/>
                  </a:lnTo>
                  <a:lnTo>
                    <a:pt x="524" y="133"/>
                  </a:lnTo>
                  <a:lnTo>
                    <a:pt x="522" y="133"/>
                  </a:lnTo>
                  <a:lnTo>
                    <a:pt x="520" y="131"/>
                  </a:lnTo>
                  <a:lnTo>
                    <a:pt x="519" y="128"/>
                  </a:lnTo>
                  <a:lnTo>
                    <a:pt x="518" y="126"/>
                  </a:lnTo>
                  <a:lnTo>
                    <a:pt x="517" y="126"/>
                  </a:lnTo>
                  <a:lnTo>
                    <a:pt x="516" y="127"/>
                  </a:lnTo>
                  <a:lnTo>
                    <a:pt x="516" y="130"/>
                  </a:lnTo>
                  <a:lnTo>
                    <a:pt x="516" y="131"/>
                  </a:lnTo>
                  <a:lnTo>
                    <a:pt x="515" y="133"/>
                  </a:lnTo>
                  <a:lnTo>
                    <a:pt x="514" y="131"/>
                  </a:lnTo>
                  <a:lnTo>
                    <a:pt x="513" y="130"/>
                  </a:lnTo>
                  <a:lnTo>
                    <a:pt x="512" y="129"/>
                  </a:lnTo>
                  <a:lnTo>
                    <a:pt x="513" y="129"/>
                  </a:lnTo>
                  <a:lnTo>
                    <a:pt x="513" y="128"/>
                  </a:lnTo>
                  <a:lnTo>
                    <a:pt x="513" y="127"/>
                  </a:lnTo>
                  <a:lnTo>
                    <a:pt x="512" y="124"/>
                  </a:lnTo>
                  <a:lnTo>
                    <a:pt x="511" y="123"/>
                  </a:lnTo>
                  <a:lnTo>
                    <a:pt x="509" y="123"/>
                  </a:lnTo>
                  <a:lnTo>
                    <a:pt x="504" y="123"/>
                  </a:lnTo>
                  <a:lnTo>
                    <a:pt x="502" y="123"/>
                  </a:lnTo>
                  <a:lnTo>
                    <a:pt x="501" y="123"/>
                  </a:lnTo>
                  <a:lnTo>
                    <a:pt x="501" y="122"/>
                  </a:lnTo>
                  <a:lnTo>
                    <a:pt x="500" y="121"/>
                  </a:lnTo>
                  <a:lnTo>
                    <a:pt x="498" y="120"/>
                  </a:lnTo>
                  <a:lnTo>
                    <a:pt x="446" y="124"/>
                  </a:lnTo>
                  <a:lnTo>
                    <a:pt x="434" y="123"/>
                  </a:lnTo>
                  <a:lnTo>
                    <a:pt x="427" y="122"/>
                  </a:lnTo>
                  <a:lnTo>
                    <a:pt x="418" y="121"/>
                  </a:lnTo>
                  <a:lnTo>
                    <a:pt x="415" y="121"/>
                  </a:lnTo>
                  <a:lnTo>
                    <a:pt x="413" y="120"/>
                  </a:lnTo>
                  <a:lnTo>
                    <a:pt x="409" y="119"/>
                  </a:lnTo>
                  <a:lnTo>
                    <a:pt x="408" y="117"/>
                  </a:lnTo>
                  <a:lnTo>
                    <a:pt x="409" y="116"/>
                  </a:lnTo>
                  <a:lnTo>
                    <a:pt x="414" y="115"/>
                  </a:lnTo>
                  <a:lnTo>
                    <a:pt x="414" y="114"/>
                  </a:lnTo>
                  <a:lnTo>
                    <a:pt x="413" y="113"/>
                  </a:lnTo>
                  <a:lnTo>
                    <a:pt x="413" y="112"/>
                  </a:lnTo>
                  <a:lnTo>
                    <a:pt x="414" y="111"/>
                  </a:lnTo>
                  <a:lnTo>
                    <a:pt x="417" y="111"/>
                  </a:lnTo>
                  <a:lnTo>
                    <a:pt x="419" y="110"/>
                  </a:lnTo>
                  <a:lnTo>
                    <a:pt x="420" y="109"/>
                  </a:lnTo>
                  <a:lnTo>
                    <a:pt x="421" y="109"/>
                  </a:lnTo>
                  <a:lnTo>
                    <a:pt x="429" y="109"/>
                  </a:lnTo>
                  <a:lnTo>
                    <a:pt x="431" y="108"/>
                  </a:lnTo>
                  <a:lnTo>
                    <a:pt x="432" y="107"/>
                  </a:lnTo>
                  <a:lnTo>
                    <a:pt x="433" y="105"/>
                  </a:lnTo>
                  <a:lnTo>
                    <a:pt x="431" y="103"/>
                  </a:lnTo>
                  <a:lnTo>
                    <a:pt x="430" y="103"/>
                  </a:lnTo>
                  <a:lnTo>
                    <a:pt x="431" y="101"/>
                  </a:lnTo>
                  <a:lnTo>
                    <a:pt x="430" y="100"/>
                  </a:lnTo>
                  <a:lnTo>
                    <a:pt x="427" y="98"/>
                  </a:lnTo>
                  <a:lnTo>
                    <a:pt x="425" y="96"/>
                  </a:lnTo>
                  <a:lnTo>
                    <a:pt x="423" y="95"/>
                  </a:lnTo>
                  <a:lnTo>
                    <a:pt x="422" y="95"/>
                  </a:lnTo>
                  <a:lnTo>
                    <a:pt x="420" y="94"/>
                  </a:lnTo>
                  <a:lnTo>
                    <a:pt x="419" y="93"/>
                  </a:lnTo>
                  <a:lnTo>
                    <a:pt x="418" y="93"/>
                  </a:lnTo>
                  <a:lnTo>
                    <a:pt x="417" y="92"/>
                  </a:lnTo>
                  <a:lnTo>
                    <a:pt x="412" y="91"/>
                  </a:lnTo>
                  <a:lnTo>
                    <a:pt x="407" y="88"/>
                  </a:lnTo>
                  <a:lnTo>
                    <a:pt x="402" y="87"/>
                  </a:lnTo>
                  <a:lnTo>
                    <a:pt x="398" y="87"/>
                  </a:lnTo>
                  <a:lnTo>
                    <a:pt x="395" y="88"/>
                  </a:lnTo>
                  <a:lnTo>
                    <a:pt x="397" y="89"/>
                  </a:lnTo>
                  <a:lnTo>
                    <a:pt x="400" y="92"/>
                  </a:lnTo>
                  <a:lnTo>
                    <a:pt x="400" y="93"/>
                  </a:lnTo>
                  <a:lnTo>
                    <a:pt x="399" y="93"/>
                  </a:lnTo>
                  <a:lnTo>
                    <a:pt x="387" y="91"/>
                  </a:lnTo>
                  <a:lnTo>
                    <a:pt x="383" y="91"/>
                  </a:lnTo>
                  <a:lnTo>
                    <a:pt x="379" y="89"/>
                  </a:lnTo>
                  <a:lnTo>
                    <a:pt x="376" y="88"/>
                  </a:lnTo>
                  <a:lnTo>
                    <a:pt x="372" y="87"/>
                  </a:lnTo>
                  <a:lnTo>
                    <a:pt x="369" y="87"/>
                  </a:lnTo>
                  <a:lnTo>
                    <a:pt x="365" y="86"/>
                  </a:lnTo>
                  <a:lnTo>
                    <a:pt x="362" y="84"/>
                  </a:lnTo>
                  <a:lnTo>
                    <a:pt x="359" y="82"/>
                  </a:lnTo>
                  <a:lnTo>
                    <a:pt x="357" y="81"/>
                  </a:lnTo>
                  <a:lnTo>
                    <a:pt x="352" y="80"/>
                  </a:lnTo>
                  <a:lnTo>
                    <a:pt x="344" y="79"/>
                  </a:lnTo>
                  <a:lnTo>
                    <a:pt x="337" y="78"/>
                  </a:lnTo>
                  <a:lnTo>
                    <a:pt x="327" y="72"/>
                  </a:lnTo>
                  <a:lnTo>
                    <a:pt x="318" y="68"/>
                  </a:lnTo>
                  <a:lnTo>
                    <a:pt x="313" y="66"/>
                  </a:lnTo>
                  <a:lnTo>
                    <a:pt x="308" y="65"/>
                  </a:lnTo>
                  <a:lnTo>
                    <a:pt x="298" y="64"/>
                  </a:lnTo>
                  <a:lnTo>
                    <a:pt x="292" y="64"/>
                  </a:lnTo>
                  <a:lnTo>
                    <a:pt x="288" y="65"/>
                  </a:lnTo>
                  <a:lnTo>
                    <a:pt x="286" y="65"/>
                  </a:lnTo>
                  <a:lnTo>
                    <a:pt x="287" y="66"/>
                  </a:lnTo>
                  <a:lnTo>
                    <a:pt x="287" y="68"/>
                  </a:lnTo>
                  <a:lnTo>
                    <a:pt x="286" y="69"/>
                  </a:lnTo>
                  <a:lnTo>
                    <a:pt x="286" y="70"/>
                  </a:lnTo>
                  <a:lnTo>
                    <a:pt x="286" y="71"/>
                  </a:lnTo>
                  <a:lnTo>
                    <a:pt x="286" y="72"/>
                  </a:lnTo>
                  <a:lnTo>
                    <a:pt x="284" y="73"/>
                  </a:lnTo>
                  <a:lnTo>
                    <a:pt x="279" y="74"/>
                  </a:lnTo>
                  <a:lnTo>
                    <a:pt x="274" y="77"/>
                  </a:lnTo>
                  <a:lnTo>
                    <a:pt x="270" y="78"/>
                  </a:lnTo>
                  <a:lnTo>
                    <a:pt x="266" y="78"/>
                  </a:lnTo>
                  <a:lnTo>
                    <a:pt x="264" y="77"/>
                  </a:lnTo>
                  <a:lnTo>
                    <a:pt x="264" y="75"/>
                  </a:lnTo>
                  <a:lnTo>
                    <a:pt x="266" y="74"/>
                  </a:lnTo>
                  <a:lnTo>
                    <a:pt x="266" y="73"/>
                  </a:lnTo>
                  <a:lnTo>
                    <a:pt x="267" y="72"/>
                  </a:lnTo>
                  <a:lnTo>
                    <a:pt x="268" y="71"/>
                  </a:lnTo>
                  <a:lnTo>
                    <a:pt x="269" y="70"/>
                  </a:lnTo>
                  <a:lnTo>
                    <a:pt x="269" y="69"/>
                  </a:lnTo>
                  <a:lnTo>
                    <a:pt x="268" y="68"/>
                  </a:lnTo>
                  <a:lnTo>
                    <a:pt x="265" y="68"/>
                  </a:lnTo>
                  <a:lnTo>
                    <a:pt x="264" y="67"/>
                  </a:lnTo>
                  <a:lnTo>
                    <a:pt x="264" y="65"/>
                  </a:lnTo>
                  <a:lnTo>
                    <a:pt x="265" y="63"/>
                  </a:lnTo>
                  <a:lnTo>
                    <a:pt x="265" y="60"/>
                  </a:lnTo>
                  <a:lnTo>
                    <a:pt x="266" y="56"/>
                  </a:lnTo>
                  <a:lnTo>
                    <a:pt x="266" y="55"/>
                  </a:lnTo>
                  <a:lnTo>
                    <a:pt x="265" y="55"/>
                  </a:lnTo>
                  <a:lnTo>
                    <a:pt x="263" y="55"/>
                  </a:lnTo>
                  <a:lnTo>
                    <a:pt x="262" y="54"/>
                  </a:lnTo>
                  <a:lnTo>
                    <a:pt x="263" y="53"/>
                  </a:lnTo>
                  <a:lnTo>
                    <a:pt x="262" y="53"/>
                  </a:lnTo>
                  <a:lnTo>
                    <a:pt x="261" y="53"/>
                  </a:lnTo>
                  <a:lnTo>
                    <a:pt x="261" y="54"/>
                  </a:lnTo>
                  <a:lnTo>
                    <a:pt x="261" y="55"/>
                  </a:lnTo>
                  <a:lnTo>
                    <a:pt x="262" y="56"/>
                  </a:lnTo>
                  <a:lnTo>
                    <a:pt x="258" y="57"/>
                  </a:lnTo>
                  <a:lnTo>
                    <a:pt x="253" y="59"/>
                  </a:lnTo>
                  <a:lnTo>
                    <a:pt x="252" y="60"/>
                  </a:lnTo>
                  <a:lnTo>
                    <a:pt x="254" y="60"/>
                  </a:lnTo>
                  <a:lnTo>
                    <a:pt x="256" y="58"/>
                  </a:lnTo>
                  <a:lnTo>
                    <a:pt x="258" y="58"/>
                  </a:lnTo>
                  <a:lnTo>
                    <a:pt x="258" y="59"/>
                  </a:lnTo>
                  <a:lnTo>
                    <a:pt x="253" y="64"/>
                  </a:lnTo>
                  <a:lnTo>
                    <a:pt x="252" y="65"/>
                  </a:lnTo>
                  <a:lnTo>
                    <a:pt x="252" y="66"/>
                  </a:lnTo>
                  <a:lnTo>
                    <a:pt x="253" y="66"/>
                  </a:lnTo>
                  <a:lnTo>
                    <a:pt x="256" y="66"/>
                  </a:lnTo>
                  <a:lnTo>
                    <a:pt x="256" y="67"/>
                  </a:lnTo>
                  <a:lnTo>
                    <a:pt x="256" y="68"/>
                  </a:lnTo>
                  <a:lnTo>
                    <a:pt x="255" y="67"/>
                  </a:lnTo>
                  <a:lnTo>
                    <a:pt x="252" y="67"/>
                  </a:lnTo>
                  <a:lnTo>
                    <a:pt x="250" y="68"/>
                  </a:lnTo>
                  <a:lnTo>
                    <a:pt x="249" y="70"/>
                  </a:lnTo>
                  <a:lnTo>
                    <a:pt x="250" y="70"/>
                  </a:lnTo>
                  <a:lnTo>
                    <a:pt x="252" y="71"/>
                  </a:lnTo>
                  <a:lnTo>
                    <a:pt x="251" y="72"/>
                  </a:lnTo>
                  <a:lnTo>
                    <a:pt x="252" y="72"/>
                  </a:lnTo>
                  <a:lnTo>
                    <a:pt x="253" y="73"/>
                  </a:lnTo>
                  <a:lnTo>
                    <a:pt x="251" y="73"/>
                  </a:lnTo>
                  <a:lnTo>
                    <a:pt x="248" y="73"/>
                  </a:lnTo>
                  <a:lnTo>
                    <a:pt x="247" y="74"/>
                  </a:lnTo>
                  <a:lnTo>
                    <a:pt x="247" y="75"/>
                  </a:lnTo>
                  <a:lnTo>
                    <a:pt x="248" y="74"/>
                  </a:lnTo>
                  <a:lnTo>
                    <a:pt x="251" y="74"/>
                  </a:lnTo>
                  <a:lnTo>
                    <a:pt x="252" y="74"/>
                  </a:lnTo>
                  <a:lnTo>
                    <a:pt x="252" y="75"/>
                  </a:lnTo>
                  <a:lnTo>
                    <a:pt x="250" y="78"/>
                  </a:lnTo>
                  <a:lnTo>
                    <a:pt x="249" y="79"/>
                  </a:lnTo>
                  <a:lnTo>
                    <a:pt x="249" y="78"/>
                  </a:lnTo>
                  <a:lnTo>
                    <a:pt x="240" y="74"/>
                  </a:lnTo>
                  <a:lnTo>
                    <a:pt x="233" y="70"/>
                  </a:lnTo>
                  <a:lnTo>
                    <a:pt x="231" y="67"/>
                  </a:lnTo>
                  <a:lnTo>
                    <a:pt x="227" y="63"/>
                  </a:lnTo>
                  <a:lnTo>
                    <a:pt x="227" y="61"/>
                  </a:lnTo>
                  <a:lnTo>
                    <a:pt x="227" y="60"/>
                  </a:lnTo>
                  <a:lnTo>
                    <a:pt x="226" y="59"/>
                  </a:lnTo>
                  <a:lnTo>
                    <a:pt x="225" y="58"/>
                  </a:lnTo>
                  <a:lnTo>
                    <a:pt x="225" y="57"/>
                  </a:lnTo>
                  <a:lnTo>
                    <a:pt x="224" y="55"/>
                  </a:lnTo>
                  <a:lnTo>
                    <a:pt x="222" y="52"/>
                  </a:lnTo>
                  <a:lnTo>
                    <a:pt x="217" y="47"/>
                  </a:lnTo>
                  <a:lnTo>
                    <a:pt x="209" y="42"/>
                  </a:lnTo>
                  <a:lnTo>
                    <a:pt x="208" y="42"/>
                  </a:lnTo>
                  <a:lnTo>
                    <a:pt x="207" y="43"/>
                  </a:lnTo>
                  <a:lnTo>
                    <a:pt x="206" y="46"/>
                  </a:lnTo>
                  <a:lnTo>
                    <a:pt x="205" y="47"/>
                  </a:lnTo>
                  <a:lnTo>
                    <a:pt x="206" y="49"/>
                  </a:lnTo>
                  <a:lnTo>
                    <a:pt x="208" y="47"/>
                  </a:lnTo>
                  <a:lnTo>
                    <a:pt x="209" y="47"/>
                  </a:lnTo>
                  <a:lnTo>
                    <a:pt x="209" y="49"/>
                  </a:lnTo>
                  <a:lnTo>
                    <a:pt x="208" y="51"/>
                  </a:lnTo>
                  <a:lnTo>
                    <a:pt x="210" y="51"/>
                  </a:lnTo>
                  <a:lnTo>
                    <a:pt x="213" y="52"/>
                  </a:lnTo>
                  <a:lnTo>
                    <a:pt x="214" y="53"/>
                  </a:lnTo>
                  <a:lnTo>
                    <a:pt x="212" y="53"/>
                  </a:lnTo>
                  <a:lnTo>
                    <a:pt x="206" y="54"/>
                  </a:lnTo>
                  <a:lnTo>
                    <a:pt x="203" y="56"/>
                  </a:lnTo>
                  <a:lnTo>
                    <a:pt x="203" y="57"/>
                  </a:lnTo>
                  <a:lnTo>
                    <a:pt x="203" y="60"/>
                  </a:lnTo>
                  <a:lnTo>
                    <a:pt x="200" y="61"/>
                  </a:lnTo>
                  <a:lnTo>
                    <a:pt x="197" y="65"/>
                  </a:lnTo>
                  <a:lnTo>
                    <a:pt x="194" y="67"/>
                  </a:lnTo>
                  <a:lnTo>
                    <a:pt x="193" y="68"/>
                  </a:lnTo>
                  <a:lnTo>
                    <a:pt x="191" y="68"/>
                  </a:lnTo>
                  <a:lnTo>
                    <a:pt x="190" y="67"/>
                  </a:lnTo>
                  <a:lnTo>
                    <a:pt x="190" y="65"/>
                  </a:lnTo>
                  <a:lnTo>
                    <a:pt x="190" y="64"/>
                  </a:lnTo>
                  <a:lnTo>
                    <a:pt x="191" y="64"/>
                  </a:lnTo>
                  <a:lnTo>
                    <a:pt x="193" y="64"/>
                  </a:lnTo>
                  <a:lnTo>
                    <a:pt x="193" y="63"/>
                  </a:lnTo>
                  <a:lnTo>
                    <a:pt x="193" y="61"/>
                  </a:lnTo>
                  <a:lnTo>
                    <a:pt x="192" y="61"/>
                  </a:lnTo>
                  <a:lnTo>
                    <a:pt x="190" y="64"/>
                  </a:lnTo>
                  <a:lnTo>
                    <a:pt x="186" y="64"/>
                  </a:lnTo>
                  <a:lnTo>
                    <a:pt x="182" y="65"/>
                  </a:lnTo>
                  <a:lnTo>
                    <a:pt x="177" y="66"/>
                  </a:lnTo>
                  <a:lnTo>
                    <a:pt x="174" y="67"/>
                  </a:lnTo>
                  <a:lnTo>
                    <a:pt x="171" y="68"/>
                  </a:lnTo>
                  <a:lnTo>
                    <a:pt x="168" y="71"/>
                  </a:lnTo>
                  <a:lnTo>
                    <a:pt x="166" y="73"/>
                  </a:lnTo>
                  <a:lnTo>
                    <a:pt x="165" y="73"/>
                  </a:lnTo>
                  <a:lnTo>
                    <a:pt x="164" y="74"/>
                  </a:lnTo>
                  <a:lnTo>
                    <a:pt x="164" y="75"/>
                  </a:lnTo>
                  <a:lnTo>
                    <a:pt x="163" y="77"/>
                  </a:lnTo>
                  <a:lnTo>
                    <a:pt x="162" y="79"/>
                  </a:lnTo>
                  <a:lnTo>
                    <a:pt x="162" y="82"/>
                  </a:lnTo>
                  <a:lnTo>
                    <a:pt x="162" y="83"/>
                  </a:lnTo>
                  <a:lnTo>
                    <a:pt x="161" y="83"/>
                  </a:lnTo>
                  <a:lnTo>
                    <a:pt x="160" y="82"/>
                  </a:lnTo>
                  <a:lnTo>
                    <a:pt x="161" y="81"/>
                  </a:lnTo>
                  <a:lnTo>
                    <a:pt x="161" y="79"/>
                  </a:lnTo>
                  <a:lnTo>
                    <a:pt x="160" y="78"/>
                  </a:lnTo>
                  <a:lnTo>
                    <a:pt x="161" y="77"/>
                  </a:lnTo>
                  <a:lnTo>
                    <a:pt x="161" y="74"/>
                  </a:lnTo>
                  <a:lnTo>
                    <a:pt x="161" y="72"/>
                  </a:lnTo>
                  <a:lnTo>
                    <a:pt x="161" y="74"/>
                  </a:lnTo>
                  <a:lnTo>
                    <a:pt x="160" y="77"/>
                  </a:lnTo>
                  <a:lnTo>
                    <a:pt x="160" y="74"/>
                  </a:lnTo>
                  <a:lnTo>
                    <a:pt x="158" y="72"/>
                  </a:lnTo>
                  <a:lnTo>
                    <a:pt x="157" y="71"/>
                  </a:lnTo>
                  <a:lnTo>
                    <a:pt x="158" y="71"/>
                  </a:lnTo>
                  <a:lnTo>
                    <a:pt x="158" y="74"/>
                  </a:lnTo>
                  <a:lnTo>
                    <a:pt x="158" y="75"/>
                  </a:lnTo>
                  <a:lnTo>
                    <a:pt x="158" y="74"/>
                  </a:lnTo>
                  <a:lnTo>
                    <a:pt x="157" y="72"/>
                  </a:lnTo>
                  <a:lnTo>
                    <a:pt x="156" y="71"/>
                  </a:lnTo>
                  <a:lnTo>
                    <a:pt x="156" y="72"/>
                  </a:lnTo>
                  <a:lnTo>
                    <a:pt x="156" y="74"/>
                  </a:lnTo>
                  <a:lnTo>
                    <a:pt x="156" y="75"/>
                  </a:lnTo>
                  <a:lnTo>
                    <a:pt x="154" y="77"/>
                  </a:lnTo>
                  <a:lnTo>
                    <a:pt x="152" y="78"/>
                  </a:lnTo>
                  <a:lnTo>
                    <a:pt x="152" y="77"/>
                  </a:lnTo>
                  <a:lnTo>
                    <a:pt x="153" y="75"/>
                  </a:lnTo>
                  <a:lnTo>
                    <a:pt x="152" y="74"/>
                  </a:lnTo>
                  <a:lnTo>
                    <a:pt x="148" y="75"/>
                  </a:lnTo>
                  <a:lnTo>
                    <a:pt x="147" y="75"/>
                  </a:lnTo>
                  <a:lnTo>
                    <a:pt x="146" y="77"/>
                  </a:lnTo>
                  <a:lnTo>
                    <a:pt x="146" y="78"/>
                  </a:lnTo>
                  <a:lnTo>
                    <a:pt x="144" y="79"/>
                  </a:lnTo>
                  <a:lnTo>
                    <a:pt x="140" y="82"/>
                  </a:lnTo>
                  <a:lnTo>
                    <a:pt x="137" y="84"/>
                  </a:lnTo>
                  <a:lnTo>
                    <a:pt x="133" y="85"/>
                  </a:lnTo>
                  <a:lnTo>
                    <a:pt x="131" y="85"/>
                  </a:lnTo>
                  <a:lnTo>
                    <a:pt x="130" y="86"/>
                  </a:lnTo>
                  <a:lnTo>
                    <a:pt x="130" y="87"/>
                  </a:lnTo>
                  <a:lnTo>
                    <a:pt x="131" y="89"/>
                  </a:lnTo>
                  <a:lnTo>
                    <a:pt x="131" y="91"/>
                  </a:lnTo>
                  <a:lnTo>
                    <a:pt x="133" y="91"/>
                  </a:lnTo>
                  <a:lnTo>
                    <a:pt x="134" y="91"/>
                  </a:lnTo>
                  <a:lnTo>
                    <a:pt x="136" y="91"/>
                  </a:lnTo>
                  <a:lnTo>
                    <a:pt x="137" y="91"/>
                  </a:lnTo>
                  <a:lnTo>
                    <a:pt x="135" y="93"/>
                  </a:lnTo>
                  <a:lnTo>
                    <a:pt x="133" y="93"/>
                  </a:lnTo>
                  <a:lnTo>
                    <a:pt x="129" y="93"/>
                  </a:lnTo>
                  <a:lnTo>
                    <a:pt x="124" y="92"/>
                  </a:lnTo>
                  <a:lnTo>
                    <a:pt x="123" y="92"/>
                  </a:lnTo>
                  <a:lnTo>
                    <a:pt x="122" y="93"/>
                  </a:lnTo>
                  <a:lnTo>
                    <a:pt x="123" y="93"/>
                  </a:lnTo>
                  <a:lnTo>
                    <a:pt x="125" y="94"/>
                  </a:lnTo>
                  <a:lnTo>
                    <a:pt x="127" y="95"/>
                  </a:lnTo>
                  <a:lnTo>
                    <a:pt x="128" y="96"/>
                  </a:lnTo>
                  <a:lnTo>
                    <a:pt x="127" y="96"/>
                  </a:lnTo>
                  <a:lnTo>
                    <a:pt x="122" y="94"/>
                  </a:lnTo>
                  <a:lnTo>
                    <a:pt x="121" y="93"/>
                  </a:lnTo>
                  <a:lnTo>
                    <a:pt x="121" y="92"/>
                  </a:lnTo>
                  <a:lnTo>
                    <a:pt x="123" y="91"/>
                  </a:lnTo>
                  <a:lnTo>
                    <a:pt x="124" y="88"/>
                  </a:lnTo>
                  <a:lnTo>
                    <a:pt x="125" y="86"/>
                  </a:lnTo>
                  <a:lnTo>
                    <a:pt x="126" y="86"/>
                  </a:lnTo>
                  <a:lnTo>
                    <a:pt x="127" y="85"/>
                  </a:lnTo>
                  <a:lnTo>
                    <a:pt x="129" y="86"/>
                  </a:lnTo>
                  <a:lnTo>
                    <a:pt x="130" y="85"/>
                  </a:lnTo>
                  <a:lnTo>
                    <a:pt x="130" y="84"/>
                  </a:lnTo>
                  <a:lnTo>
                    <a:pt x="131" y="81"/>
                  </a:lnTo>
                  <a:lnTo>
                    <a:pt x="133" y="80"/>
                  </a:lnTo>
                  <a:lnTo>
                    <a:pt x="134" y="80"/>
                  </a:lnTo>
                  <a:lnTo>
                    <a:pt x="135" y="80"/>
                  </a:lnTo>
                  <a:lnTo>
                    <a:pt x="136" y="81"/>
                  </a:lnTo>
                  <a:lnTo>
                    <a:pt x="137" y="81"/>
                  </a:lnTo>
                  <a:lnTo>
                    <a:pt x="139" y="80"/>
                  </a:lnTo>
                  <a:lnTo>
                    <a:pt x="139" y="79"/>
                  </a:lnTo>
                  <a:lnTo>
                    <a:pt x="141" y="77"/>
                  </a:lnTo>
                  <a:lnTo>
                    <a:pt x="144" y="73"/>
                  </a:lnTo>
                  <a:lnTo>
                    <a:pt x="146" y="72"/>
                  </a:lnTo>
                  <a:lnTo>
                    <a:pt x="147" y="71"/>
                  </a:lnTo>
                  <a:lnTo>
                    <a:pt x="149" y="71"/>
                  </a:lnTo>
                  <a:lnTo>
                    <a:pt x="156" y="70"/>
                  </a:lnTo>
                  <a:lnTo>
                    <a:pt x="158" y="70"/>
                  </a:lnTo>
                  <a:lnTo>
                    <a:pt x="160" y="70"/>
                  </a:lnTo>
                  <a:lnTo>
                    <a:pt x="161" y="71"/>
                  </a:lnTo>
                  <a:lnTo>
                    <a:pt x="163" y="69"/>
                  </a:lnTo>
                  <a:lnTo>
                    <a:pt x="165" y="68"/>
                  </a:lnTo>
                  <a:lnTo>
                    <a:pt x="167" y="66"/>
                  </a:lnTo>
                  <a:lnTo>
                    <a:pt x="169" y="64"/>
                  </a:lnTo>
                  <a:lnTo>
                    <a:pt x="172" y="64"/>
                  </a:lnTo>
                  <a:lnTo>
                    <a:pt x="178" y="61"/>
                  </a:lnTo>
                  <a:lnTo>
                    <a:pt x="183" y="58"/>
                  </a:lnTo>
                  <a:lnTo>
                    <a:pt x="185" y="57"/>
                  </a:lnTo>
                  <a:lnTo>
                    <a:pt x="185" y="56"/>
                  </a:lnTo>
                  <a:lnTo>
                    <a:pt x="184" y="55"/>
                  </a:lnTo>
                  <a:lnTo>
                    <a:pt x="183" y="54"/>
                  </a:lnTo>
                  <a:lnTo>
                    <a:pt x="182" y="53"/>
                  </a:lnTo>
                  <a:lnTo>
                    <a:pt x="181" y="53"/>
                  </a:lnTo>
                  <a:lnTo>
                    <a:pt x="181" y="52"/>
                  </a:lnTo>
                  <a:lnTo>
                    <a:pt x="180" y="53"/>
                  </a:lnTo>
                  <a:lnTo>
                    <a:pt x="178" y="56"/>
                  </a:lnTo>
                  <a:lnTo>
                    <a:pt x="176" y="57"/>
                  </a:lnTo>
                  <a:lnTo>
                    <a:pt x="174" y="57"/>
                  </a:lnTo>
                  <a:lnTo>
                    <a:pt x="171" y="57"/>
                  </a:lnTo>
                  <a:lnTo>
                    <a:pt x="166" y="56"/>
                  </a:lnTo>
                  <a:lnTo>
                    <a:pt x="164" y="56"/>
                  </a:lnTo>
                  <a:lnTo>
                    <a:pt x="162" y="57"/>
                  </a:lnTo>
                  <a:lnTo>
                    <a:pt x="160" y="58"/>
                  </a:lnTo>
                  <a:lnTo>
                    <a:pt x="158" y="60"/>
                  </a:lnTo>
                  <a:lnTo>
                    <a:pt x="157" y="63"/>
                  </a:lnTo>
                  <a:lnTo>
                    <a:pt x="157" y="64"/>
                  </a:lnTo>
                  <a:lnTo>
                    <a:pt x="156" y="63"/>
                  </a:lnTo>
                  <a:lnTo>
                    <a:pt x="155" y="61"/>
                  </a:lnTo>
                  <a:lnTo>
                    <a:pt x="152" y="61"/>
                  </a:lnTo>
                  <a:lnTo>
                    <a:pt x="148" y="65"/>
                  </a:lnTo>
                  <a:lnTo>
                    <a:pt x="142" y="68"/>
                  </a:lnTo>
                  <a:lnTo>
                    <a:pt x="140" y="68"/>
                  </a:lnTo>
                  <a:lnTo>
                    <a:pt x="138" y="67"/>
                  </a:lnTo>
                  <a:lnTo>
                    <a:pt x="136" y="67"/>
                  </a:lnTo>
                  <a:lnTo>
                    <a:pt x="137" y="69"/>
                  </a:lnTo>
                  <a:lnTo>
                    <a:pt x="135" y="69"/>
                  </a:lnTo>
                  <a:lnTo>
                    <a:pt x="130" y="69"/>
                  </a:lnTo>
                  <a:lnTo>
                    <a:pt x="127" y="71"/>
                  </a:lnTo>
                  <a:lnTo>
                    <a:pt x="110" y="81"/>
                  </a:lnTo>
                  <a:lnTo>
                    <a:pt x="108" y="82"/>
                  </a:lnTo>
                  <a:lnTo>
                    <a:pt x="108" y="81"/>
                  </a:lnTo>
                  <a:lnTo>
                    <a:pt x="111" y="77"/>
                  </a:lnTo>
                  <a:lnTo>
                    <a:pt x="113" y="75"/>
                  </a:lnTo>
                  <a:lnTo>
                    <a:pt x="114" y="74"/>
                  </a:lnTo>
                  <a:lnTo>
                    <a:pt x="115" y="72"/>
                  </a:lnTo>
                  <a:lnTo>
                    <a:pt x="116" y="71"/>
                  </a:lnTo>
                  <a:lnTo>
                    <a:pt x="115" y="71"/>
                  </a:lnTo>
                  <a:lnTo>
                    <a:pt x="114" y="72"/>
                  </a:lnTo>
                  <a:lnTo>
                    <a:pt x="113" y="72"/>
                  </a:lnTo>
                  <a:lnTo>
                    <a:pt x="112" y="72"/>
                  </a:lnTo>
                  <a:lnTo>
                    <a:pt x="111" y="72"/>
                  </a:lnTo>
                  <a:lnTo>
                    <a:pt x="110" y="72"/>
                  </a:lnTo>
                  <a:lnTo>
                    <a:pt x="110" y="70"/>
                  </a:lnTo>
                  <a:lnTo>
                    <a:pt x="107" y="67"/>
                  </a:lnTo>
                  <a:lnTo>
                    <a:pt x="106" y="67"/>
                  </a:lnTo>
                  <a:lnTo>
                    <a:pt x="106" y="68"/>
                  </a:lnTo>
                  <a:lnTo>
                    <a:pt x="106" y="71"/>
                  </a:lnTo>
                  <a:lnTo>
                    <a:pt x="106" y="73"/>
                  </a:lnTo>
                  <a:lnTo>
                    <a:pt x="105" y="74"/>
                  </a:lnTo>
                  <a:lnTo>
                    <a:pt x="102" y="74"/>
                  </a:lnTo>
                  <a:lnTo>
                    <a:pt x="100" y="74"/>
                  </a:lnTo>
                  <a:lnTo>
                    <a:pt x="99" y="73"/>
                  </a:lnTo>
                  <a:lnTo>
                    <a:pt x="98" y="73"/>
                  </a:lnTo>
                  <a:lnTo>
                    <a:pt x="95" y="74"/>
                  </a:lnTo>
                  <a:lnTo>
                    <a:pt x="93" y="74"/>
                  </a:lnTo>
                  <a:lnTo>
                    <a:pt x="93" y="75"/>
                  </a:lnTo>
                  <a:lnTo>
                    <a:pt x="93" y="77"/>
                  </a:lnTo>
                  <a:lnTo>
                    <a:pt x="94" y="80"/>
                  </a:lnTo>
                  <a:lnTo>
                    <a:pt x="93" y="80"/>
                  </a:lnTo>
                  <a:lnTo>
                    <a:pt x="89" y="79"/>
                  </a:lnTo>
                  <a:lnTo>
                    <a:pt x="87" y="79"/>
                  </a:lnTo>
                  <a:lnTo>
                    <a:pt x="86" y="80"/>
                  </a:lnTo>
                  <a:lnTo>
                    <a:pt x="84" y="80"/>
                  </a:lnTo>
                  <a:lnTo>
                    <a:pt x="83" y="80"/>
                  </a:lnTo>
                  <a:lnTo>
                    <a:pt x="84" y="81"/>
                  </a:lnTo>
                  <a:lnTo>
                    <a:pt x="87" y="83"/>
                  </a:lnTo>
                  <a:lnTo>
                    <a:pt x="88" y="84"/>
                  </a:lnTo>
                  <a:lnTo>
                    <a:pt x="86" y="83"/>
                  </a:lnTo>
                  <a:lnTo>
                    <a:pt x="83" y="81"/>
                  </a:lnTo>
                  <a:lnTo>
                    <a:pt x="82" y="81"/>
                  </a:lnTo>
                  <a:lnTo>
                    <a:pt x="81" y="81"/>
                  </a:lnTo>
                  <a:lnTo>
                    <a:pt x="81" y="82"/>
                  </a:lnTo>
                  <a:lnTo>
                    <a:pt x="81" y="83"/>
                  </a:lnTo>
                  <a:lnTo>
                    <a:pt x="81" y="84"/>
                  </a:lnTo>
                  <a:lnTo>
                    <a:pt x="82" y="85"/>
                  </a:lnTo>
                  <a:lnTo>
                    <a:pt x="84" y="86"/>
                  </a:lnTo>
                  <a:lnTo>
                    <a:pt x="86" y="86"/>
                  </a:lnTo>
                  <a:lnTo>
                    <a:pt x="87" y="87"/>
                  </a:lnTo>
                  <a:lnTo>
                    <a:pt x="85" y="87"/>
                  </a:lnTo>
                  <a:lnTo>
                    <a:pt x="82" y="88"/>
                  </a:lnTo>
                  <a:lnTo>
                    <a:pt x="81" y="88"/>
                  </a:lnTo>
                  <a:lnTo>
                    <a:pt x="82" y="89"/>
                  </a:lnTo>
                  <a:lnTo>
                    <a:pt x="85" y="91"/>
                  </a:lnTo>
                  <a:lnTo>
                    <a:pt x="86" y="91"/>
                  </a:lnTo>
                  <a:lnTo>
                    <a:pt x="87" y="89"/>
                  </a:lnTo>
                  <a:lnTo>
                    <a:pt x="88" y="88"/>
                  </a:lnTo>
                  <a:lnTo>
                    <a:pt x="89" y="88"/>
                  </a:lnTo>
                  <a:lnTo>
                    <a:pt x="92" y="89"/>
                  </a:lnTo>
                  <a:lnTo>
                    <a:pt x="94" y="89"/>
                  </a:lnTo>
                  <a:lnTo>
                    <a:pt x="94" y="91"/>
                  </a:lnTo>
                  <a:lnTo>
                    <a:pt x="89" y="92"/>
                  </a:lnTo>
                  <a:lnTo>
                    <a:pt x="88" y="93"/>
                  </a:lnTo>
                  <a:lnTo>
                    <a:pt x="89" y="93"/>
                  </a:lnTo>
                  <a:lnTo>
                    <a:pt x="93" y="95"/>
                  </a:lnTo>
                  <a:lnTo>
                    <a:pt x="93" y="96"/>
                  </a:lnTo>
                  <a:lnTo>
                    <a:pt x="92" y="96"/>
                  </a:lnTo>
                  <a:lnTo>
                    <a:pt x="35" y="77"/>
                  </a:lnTo>
                  <a:lnTo>
                    <a:pt x="32" y="75"/>
                  </a:lnTo>
                  <a:lnTo>
                    <a:pt x="31" y="74"/>
                  </a:lnTo>
                  <a:lnTo>
                    <a:pt x="30" y="73"/>
                  </a:lnTo>
                  <a:lnTo>
                    <a:pt x="28" y="72"/>
                  </a:lnTo>
                  <a:lnTo>
                    <a:pt x="3" y="69"/>
                  </a:lnTo>
                  <a:lnTo>
                    <a:pt x="0" y="69"/>
                  </a:lnTo>
                  <a:lnTo>
                    <a:pt x="0" y="308"/>
                  </a:lnTo>
                  <a:lnTo>
                    <a:pt x="0" y="310"/>
                  </a:lnTo>
                  <a:lnTo>
                    <a:pt x="0" y="311"/>
                  </a:lnTo>
                  <a:lnTo>
                    <a:pt x="1" y="313"/>
                  </a:lnTo>
                  <a:lnTo>
                    <a:pt x="15" y="315"/>
                  </a:lnTo>
                  <a:lnTo>
                    <a:pt x="17" y="315"/>
                  </a:lnTo>
                  <a:lnTo>
                    <a:pt x="19" y="313"/>
                  </a:lnTo>
                  <a:lnTo>
                    <a:pt x="23" y="311"/>
                  </a:lnTo>
                  <a:lnTo>
                    <a:pt x="29" y="311"/>
                  </a:lnTo>
                  <a:lnTo>
                    <a:pt x="30" y="311"/>
                  </a:lnTo>
                  <a:lnTo>
                    <a:pt x="30" y="313"/>
                  </a:lnTo>
                  <a:lnTo>
                    <a:pt x="29" y="316"/>
                  </a:lnTo>
                  <a:lnTo>
                    <a:pt x="29" y="318"/>
                  </a:lnTo>
                  <a:lnTo>
                    <a:pt x="30" y="319"/>
                  </a:lnTo>
                  <a:lnTo>
                    <a:pt x="53" y="336"/>
                  </a:lnTo>
                  <a:lnTo>
                    <a:pt x="54" y="338"/>
                  </a:lnTo>
                  <a:lnTo>
                    <a:pt x="56" y="342"/>
                  </a:lnTo>
                  <a:lnTo>
                    <a:pt x="56" y="345"/>
                  </a:lnTo>
                  <a:lnTo>
                    <a:pt x="57" y="345"/>
                  </a:lnTo>
                  <a:lnTo>
                    <a:pt x="61" y="343"/>
                  </a:lnTo>
                  <a:lnTo>
                    <a:pt x="67" y="341"/>
                  </a:lnTo>
                  <a:lnTo>
                    <a:pt x="70" y="339"/>
                  </a:lnTo>
                  <a:lnTo>
                    <a:pt x="71" y="338"/>
                  </a:lnTo>
                  <a:lnTo>
                    <a:pt x="72" y="337"/>
                  </a:lnTo>
                  <a:lnTo>
                    <a:pt x="72" y="335"/>
                  </a:lnTo>
                  <a:lnTo>
                    <a:pt x="72" y="333"/>
                  </a:lnTo>
                  <a:lnTo>
                    <a:pt x="73" y="333"/>
                  </a:lnTo>
                  <a:lnTo>
                    <a:pt x="74" y="333"/>
                  </a:lnTo>
                  <a:lnTo>
                    <a:pt x="75" y="332"/>
                  </a:lnTo>
                  <a:lnTo>
                    <a:pt x="75" y="331"/>
                  </a:lnTo>
                  <a:lnTo>
                    <a:pt x="75" y="330"/>
                  </a:lnTo>
                  <a:lnTo>
                    <a:pt x="74" y="329"/>
                  </a:lnTo>
                  <a:lnTo>
                    <a:pt x="75" y="329"/>
                  </a:lnTo>
                  <a:lnTo>
                    <a:pt x="80" y="328"/>
                  </a:lnTo>
                  <a:lnTo>
                    <a:pt x="84" y="327"/>
                  </a:lnTo>
                  <a:lnTo>
                    <a:pt x="86" y="325"/>
                  </a:lnTo>
                  <a:lnTo>
                    <a:pt x="87" y="325"/>
                  </a:lnTo>
                  <a:lnTo>
                    <a:pt x="89" y="327"/>
                  </a:lnTo>
                  <a:lnTo>
                    <a:pt x="93" y="332"/>
                  </a:lnTo>
                  <a:lnTo>
                    <a:pt x="96" y="336"/>
                  </a:lnTo>
                  <a:lnTo>
                    <a:pt x="101" y="339"/>
                  </a:lnTo>
                  <a:lnTo>
                    <a:pt x="103" y="342"/>
                  </a:lnTo>
                  <a:lnTo>
                    <a:pt x="107" y="345"/>
                  </a:lnTo>
                  <a:lnTo>
                    <a:pt x="110" y="349"/>
                  </a:lnTo>
                  <a:lnTo>
                    <a:pt x="114" y="351"/>
                  </a:lnTo>
                  <a:lnTo>
                    <a:pt x="122" y="358"/>
                  </a:lnTo>
                  <a:lnTo>
                    <a:pt x="124" y="362"/>
                  </a:lnTo>
                  <a:lnTo>
                    <a:pt x="135" y="377"/>
                  </a:lnTo>
                  <a:lnTo>
                    <a:pt x="138" y="381"/>
                  </a:lnTo>
                  <a:lnTo>
                    <a:pt x="140" y="385"/>
                  </a:lnTo>
                  <a:lnTo>
                    <a:pt x="140" y="386"/>
                  </a:lnTo>
                  <a:lnTo>
                    <a:pt x="139" y="387"/>
                  </a:lnTo>
                  <a:lnTo>
                    <a:pt x="139" y="389"/>
                  </a:lnTo>
                  <a:lnTo>
                    <a:pt x="143" y="393"/>
                  </a:lnTo>
                  <a:lnTo>
                    <a:pt x="147" y="399"/>
                  </a:lnTo>
                  <a:lnTo>
                    <a:pt x="148" y="399"/>
                  </a:lnTo>
                  <a:lnTo>
                    <a:pt x="153" y="401"/>
                  </a:lnTo>
                  <a:lnTo>
                    <a:pt x="158" y="403"/>
                  </a:lnTo>
                  <a:lnTo>
                    <a:pt x="165" y="405"/>
                  </a:lnTo>
                  <a:lnTo>
                    <a:pt x="170" y="408"/>
                  </a:lnTo>
                  <a:lnTo>
                    <a:pt x="172" y="409"/>
                  </a:lnTo>
                  <a:lnTo>
                    <a:pt x="175" y="412"/>
                  </a:lnTo>
                  <a:lnTo>
                    <a:pt x="176" y="413"/>
                  </a:lnTo>
                  <a:lnTo>
                    <a:pt x="176" y="414"/>
                  </a:lnTo>
                  <a:lnTo>
                    <a:pt x="176" y="415"/>
                  </a:lnTo>
                  <a:lnTo>
                    <a:pt x="174" y="418"/>
                  </a:lnTo>
                  <a:lnTo>
                    <a:pt x="175" y="419"/>
                  </a:lnTo>
                  <a:lnTo>
                    <a:pt x="175" y="421"/>
                  </a:lnTo>
                  <a:lnTo>
                    <a:pt x="176" y="425"/>
                  </a:lnTo>
                  <a:lnTo>
                    <a:pt x="177" y="428"/>
                  </a:lnTo>
                  <a:lnTo>
                    <a:pt x="177" y="429"/>
                  </a:lnTo>
                  <a:lnTo>
                    <a:pt x="177" y="430"/>
                  </a:lnTo>
                  <a:lnTo>
                    <a:pt x="175" y="432"/>
                  </a:lnTo>
                  <a:lnTo>
                    <a:pt x="174" y="433"/>
                  </a:lnTo>
                  <a:lnTo>
                    <a:pt x="174" y="434"/>
                  </a:lnTo>
                  <a:lnTo>
                    <a:pt x="175" y="435"/>
                  </a:lnTo>
                  <a:lnTo>
                    <a:pt x="176" y="434"/>
                  </a:lnTo>
                  <a:lnTo>
                    <a:pt x="178" y="430"/>
                  </a:lnTo>
                  <a:lnTo>
                    <a:pt x="179" y="427"/>
                  </a:lnTo>
                  <a:lnTo>
                    <a:pt x="179" y="423"/>
                  </a:lnTo>
                  <a:lnTo>
                    <a:pt x="179" y="422"/>
                  </a:lnTo>
                  <a:lnTo>
                    <a:pt x="179" y="421"/>
                  </a:lnTo>
                  <a:lnTo>
                    <a:pt x="180" y="421"/>
                  </a:lnTo>
                  <a:lnTo>
                    <a:pt x="182" y="425"/>
                  </a:lnTo>
                  <a:lnTo>
                    <a:pt x="183" y="425"/>
                  </a:lnTo>
                  <a:lnTo>
                    <a:pt x="182" y="426"/>
                  </a:lnTo>
                  <a:lnTo>
                    <a:pt x="180" y="429"/>
                  </a:lnTo>
                  <a:lnTo>
                    <a:pt x="179" y="431"/>
                  </a:lnTo>
                  <a:lnTo>
                    <a:pt x="177" y="433"/>
                  </a:lnTo>
                  <a:lnTo>
                    <a:pt x="176" y="434"/>
                  </a:lnTo>
                  <a:lnTo>
                    <a:pt x="177" y="434"/>
                  </a:lnTo>
                  <a:lnTo>
                    <a:pt x="181" y="435"/>
                  </a:lnTo>
                  <a:lnTo>
                    <a:pt x="179" y="435"/>
                  </a:lnTo>
                  <a:lnTo>
                    <a:pt x="177" y="436"/>
                  </a:lnTo>
                  <a:lnTo>
                    <a:pt x="176" y="436"/>
                  </a:lnTo>
                  <a:lnTo>
                    <a:pt x="175" y="436"/>
                  </a:lnTo>
                  <a:lnTo>
                    <a:pt x="174" y="438"/>
                  </a:lnTo>
                  <a:lnTo>
                    <a:pt x="174" y="439"/>
                  </a:lnTo>
                  <a:lnTo>
                    <a:pt x="175" y="438"/>
                  </a:lnTo>
                  <a:lnTo>
                    <a:pt x="174" y="439"/>
                  </a:lnTo>
                  <a:lnTo>
                    <a:pt x="174" y="441"/>
                  </a:lnTo>
                  <a:lnTo>
                    <a:pt x="176" y="443"/>
                  </a:lnTo>
                  <a:lnTo>
                    <a:pt x="177" y="444"/>
                  </a:lnTo>
                  <a:lnTo>
                    <a:pt x="175" y="443"/>
                  </a:lnTo>
                  <a:lnTo>
                    <a:pt x="172" y="442"/>
                  </a:lnTo>
                  <a:lnTo>
                    <a:pt x="171" y="442"/>
                  </a:lnTo>
                  <a:lnTo>
                    <a:pt x="170" y="444"/>
                  </a:lnTo>
                  <a:lnTo>
                    <a:pt x="172" y="445"/>
                  </a:lnTo>
                  <a:lnTo>
                    <a:pt x="176" y="446"/>
                  </a:lnTo>
                  <a:lnTo>
                    <a:pt x="175" y="448"/>
                  </a:lnTo>
                  <a:lnTo>
                    <a:pt x="176" y="449"/>
                  </a:lnTo>
                  <a:lnTo>
                    <a:pt x="175" y="449"/>
                  </a:lnTo>
                  <a:lnTo>
                    <a:pt x="174" y="448"/>
                  </a:lnTo>
                  <a:lnTo>
                    <a:pt x="170" y="445"/>
                  </a:lnTo>
                  <a:lnTo>
                    <a:pt x="170" y="444"/>
                  </a:lnTo>
                  <a:lnTo>
                    <a:pt x="169" y="444"/>
                  </a:lnTo>
                  <a:lnTo>
                    <a:pt x="169" y="447"/>
                  </a:lnTo>
                  <a:lnTo>
                    <a:pt x="168" y="448"/>
                  </a:lnTo>
                  <a:lnTo>
                    <a:pt x="169" y="449"/>
                  </a:lnTo>
                  <a:lnTo>
                    <a:pt x="170" y="449"/>
                  </a:lnTo>
                  <a:lnTo>
                    <a:pt x="171" y="448"/>
                  </a:lnTo>
                  <a:lnTo>
                    <a:pt x="172" y="448"/>
                  </a:lnTo>
                  <a:lnTo>
                    <a:pt x="172" y="450"/>
                  </a:lnTo>
                  <a:lnTo>
                    <a:pt x="171" y="452"/>
                  </a:lnTo>
                  <a:lnTo>
                    <a:pt x="172" y="453"/>
                  </a:lnTo>
                  <a:lnTo>
                    <a:pt x="175" y="454"/>
                  </a:lnTo>
                  <a:lnTo>
                    <a:pt x="177" y="453"/>
                  </a:lnTo>
                  <a:lnTo>
                    <a:pt x="179" y="453"/>
                  </a:lnTo>
                  <a:lnTo>
                    <a:pt x="180" y="453"/>
                  </a:lnTo>
                  <a:lnTo>
                    <a:pt x="179" y="453"/>
                  </a:lnTo>
                  <a:lnTo>
                    <a:pt x="178" y="454"/>
                  </a:lnTo>
                  <a:lnTo>
                    <a:pt x="179" y="455"/>
                  </a:lnTo>
                  <a:lnTo>
                    <a:pt x="179" y="457"/>
                  </a:lnTo>
                  <a:lnTo>
                    <a:pt x="178" y="455"/>
                  </a:lnTo>
                  <a:lnTo>
                    <a:pt x="176" y="454"/>
                  </a:lnTo>
                  <a:lnTo>
                    <a:pt x="175" y="455"/>
                  </a:lnTo>
                  <a:lnTo>
                    <a:pt x="175" y="457"/>
                  </a:lnTo>
                  <a:lnTo>
                    <a:pt x="176" y="459"/>
                  </a:lnTo>
                  <a:lnTo>
                    <a:pt x="177" y="460"/>
                  </a:lnTo>
                  <a:lnTo>
                    <a:pt x="186" y="469"/>
                  </a:lnTo>
                  <a:lnTo>
                    <a:pt x="188" y="469"/>
                  </a:lnTo>
                  <a:lnTo>
                    <a:pt x="189" y="467"/>
                  </a:lnTo>
                  <a:lnTo>
                    <a:pt x="189" y="464"/>
                  </a:lnTo>
                  <a:lnTo>
                    <a:pt x="190" y="463"/>
                  </a:lnTo>
                  <a:lnTo>
                    <a:pt x="191" y="462"/>
                  </a:lnTo>
                  <a:lnTo>
                    <a:pt x="192" y="462"/>
                  </a:lnTo>
                  <a:lnTo>
                    <a:pt x="192" y="461"/>
                  </a:lnTo>
                  <a:lnTo>
                    <a:pt x="192" y="462"/>
                  </a:lnTo>
                  <a:lnTo>
                    <a:pt x="193" y="462"/>
                  </a:lnTo>
                  <a:lnTo>
                    <a:pt x="193" y="460"/>
                  </a:lnTo>
                  <a:lnTo>
                    <a:pt x="193" y="459"/>
                  </a:lnTo>
                  <a:lnTo>
                    <a:pt x="194" y="460"/>
                  </a:lnTo>
                  <a:lnTo>
                    <a:pt x="196" y="459"/>
                  </a:lnTo>
                  <a:lnTo>
                    <a:pt x="198" y="457"/>
                  </a:lnTo>
                  <a:lnTo>
                    <a:pt x="197" y="459"/>
                  </a:lnTo>
                  <a:lnTo>
                    <a:pt x="198" y="460"/>
                  </a:lnTo>
                  <a:lnTo>
                    <a:pt x="197" y="461"/>
                  </a:lnTo>
                  <a:lnTo>
                    <a:pt x="196" y="461"/>
                  </a:lnTo>
                  <a:lnTo>
                    <a:pt x="195" y="463"/>
                  </a:lnTo>
                  <a:lnTo>
                    <a:pt x="195" y="464"/>
                  </a:lnTo>
                  <a:lnTo>
                    <a:pt x="196" y="467"/>
                  </a:lnTo>
                  <a:lnTo>
                    <a:pt x="198" y="468"/>
                  </a:lnTo>
                  <a:lnTo>
                    <a:pt x="200" y="469"/>
                  </a:lnTo>
                  <a:lnTo>
                    <a:pt x="202" y="469"/>
                  </a:lnTo>
                  <a:lnTo>
                    <a:pt x="204" y="468"/>
                  </a:lnTo>
                  <a:lnTo>
                    <a:pt x="206" y="469"/>
                  </a:lnTo>
                  <a:lnTo>
                    <a:pt x="206" y="470"/>
                  </a:lnTo>
                  <a:lnTo>
                    <a:pt x="205" y="470"/>
                  </a:lnTo>
                  <a:lnTo>
                    <a:pt x="203" y="469"/>
                  </a:lnTo>
                  <a:lnTo>
                    <a:pt x="202" y="469"/>
                  </a:lnTo>
                  <a:lnTo>
                    <a:pt x="200" y="470"/>
                  </a:lnTo>
                  <a:lnTo>
                    <a:pt x="200" y="471"/>
                  </a:lnTo>
                  <a:lnTo>
                    <a:pt x="199" y="471"/>
                  </a:lnTo>
                  <a:lnTo>
                    <a:pt x="198" y="469"/>
                  </a:lnTo>
                  <a:lnTo>
                    <a:pt x="197" y="469"/>
                  </a:lnTo>
                  <a:lnTo>
                    <a:pt x="196" y="468"/>
                  </a:lnTo>
                  <a:lnTo>
                    <a:pt x="193" y="467"/>
                  </a:lnTo>
                  <a:lnTo>
                    <a:pt x="193" y="468"/>
                  </a:lnTo>
                  <a:lnTo>
                    <a:pt x="193" y="469"/>
                  </a:lnTo>
                  <a:lnTo>
                    <a:pt x="194" y="472"/>
                  </a:lnTo>
                  <a:lnTo>
                    <a:pt x="195" y="473"/>
                  </a:lnTo>
                  <a:lnTo>
                    <a:pt x="196" y="473"/>
                  </a:lnTo>
                  <a:lnTo>
                    <a:pt x="198" y="474"/>
                  </a:lnTo>
                  <a:lnTo>
                    <a:pt x="199" y="475"/>
                  </a:lnTo>
                  <a:lnTo>
                    <a:pt x="200" y="476"/>
                  </a:lnTo>
                  <a:lnTo>
                    <a:pt x="200" y="481"/>
                  </a:lnTo>
                  <a:lnTo>
                    <a:pt x="200" y="482"/>
                  </a:lnTo>
                  <a:lnTo>
                    <a:pt x="203" y="483"/>
                  </a:lnTo>
                  <a:lnTo>
                    <a:pt x="204" y="483"/>
                  </a:lnTo>
                  <a:lnTo>
                    <a:pt x="205" y="483"/>
                  </a:lnTo>
                  <a:lnTo>
                    <a:pt x="206" y="482"/>
                  </a:lnTo>
                  <a:lnTo>
                    <a:pt x="207" y="481"/>
                  </a:lnTo>
                  <a:lnTo>
                    <a:pt x="207" y="482"/>
                  </a:lnTo>
                  <a:lnTo>
                    <a:pt x="206" y="483"/>
                  </a:lnTo>
                  <a:lnTo>
                    <a:pt x="206" y="484"/>
                  </a:lnTo>
                  <a:lnTo>
                    <a:pt x="205" y="486"/>
                  </a:lnTo>
                  <a:lnTo>
                    <a:pt x="205" y="490"/>
                  </a:lnTo>
                  <a:lnTo>
                    <a:pt x="204" y="491"/>
                  </a:lnTo>
                  <a:lnTo>
                    <a:pt x="204" y="492"/>
                  </a:lnTo>
                  <a:lnTo>
                    <a:pt x="203" y="494"/>
                  </a:lnTo>
                  <a:lnTo>
                    <a:pt x="204" y="494"/>
                  </a:lnTo>
                  <a:lnTo>
                    <a:pt x="205" y="492"/>
                  </a:lnTo>
                  <a:lnTo>
                    <a:pt x="206" y="491"/>
                  </a:lnTo>
                  <a:lnTo>
                    <a:pt x="207" y="489"/>
                  </a:lnTo>
                  <a:lnTo>
                    <a:pt x="208" y="489"/>
                  </a:lnTo>
                  <a:lnTo>
                    <a:pt x="209" y="489"/>
                  </a:lnTo>
                  <a:lnTo>
                    <a:pt x="208" y="490"/>
                  </a:lnTo>
                  <a:lnTo>
                    <a:pt x="207" y="491"/>
                  </a:lnTo>
                  <a:lnTo>
                    <a:pt x="208" y="492"/>
                  </a:lnTo>
                  <a:lnTo>
                    <a:pt x="209" y="492"/>
                  </a:lnTo>
                  <a:lnTo>
                    <a:pt x="209" y="491"/>
                  </a:lnTo>
                  <a:lnTo>
                    <a:pt x="209" y="489"/>
                  </a:lnTo>
                  <a:lnTo>
                    <a:pt x="210" y="490"/>
                  </a:lnTo>
                  <a:lnTo>
                    <a:pt x="210" y="492"/>
                  </a:lnTo>
                  <a:lnTo>
                    <a:pt x="210" y="494"/>
                  </a:lnTo>
                  <a:lnTo>
                    <a:pt x="209" y="494"/>
                  </a:lnTo>
                  <a:lnTo>
                    <a:pt x="209" y="495"/>
                  </a:lnTo>
                  <a:lnTo>
                    <a:pt x="210" y="496"/>
                  </a:lnTo>
                  <a:lnTo>
                    <a:pt x="211" y="495"/>
                  </a:lnTo>
                  <a:lnTo>
                    <a:pt x="212" y="494"/>
                  </a:lnTo>
                  <a:lnTo>
                    <a:pt x="213" y="494"/>
                  </a:lnTo>
                  <a:lnTo>
                    <a:pt x="214" y="494"/>
                  </a:lnTo>
                  <a:lnTo>
                    <a:pt x="216" y="492"/>
                  </a:lnTo>
                  <a:lnTo>
                    <a:pt x="219" y="490"/>
                  </a:lnTo>
                  <a:lnTo>
                    <a:pt x="220" y="490"/>
                  </a:lnTo>
                  <a:lnTo>
                    <a:pt x="220" y="489"/>
                  </a:lnTo>
                  <a:lnTo>
                    <a:pt x="222" y="487"/>
                  </a:lnTo>
                  <a:lnTo>
                    <a:pt x="223" y="486"/>
                  </a:lnTo>
                  <a:lnTo>
                    <a:pt x="224" y="485"/>
                  </a:lnTo>
                  <a:lnTo>
                    <a:pt x="224" y="486"/>
                  </a:lnTo>
                  <a:lnTo>
                    <a:pt x="222" y="488"/>
                  </a:lnTo>
                  <a:lnTo>
                    <a:pt x="221" y="489"/>
                  </a:lnTo>
                  <a:lnTo>
                    <a:pt x="221" y="491"/>
                  </a:lnTo>
                  <a:lnTo>
                    <a:pt x="222" y="492"/>
                  </a:lnTo>
                  <a:lnTo>
                    <a:pt x="223" y="494"/>
                  </a:lnTo>
                  <a:lnTo>
                    <a:pt x="225" y="492"/>
                  </a:lnTo>
                  <a:lnTo>
                    <a:pt x="226" y="492"/>
                  </a:lnTo>
                  <a:lnTo>
                    <a:pt x="227" y="492"/>
                  </a:lnTo>
                  <a:lnTo>
                    <a:pt x="226" y="494"/>
                  </a:lnTo>
                  <a:lnTo>
                    <a:pt x="225" y="495"/>
                  </a:lnTo>
                  <a:lnTo>
                    <a:pt x="225" y="496"/>
                  </a:lnTo>
                  <a:lnTo>
                    <a:pt x="224" y="495"/>
                  </a:lnTo>
                  <a:lnTo>
                    <a:pt x="223" y="494"/>
                  </a:lnTo>
                  <a:lnTo>
                    <a:pt x="221" y="495"/>
                  </a:lnTo>
                  <a:lnTo>
                    <a:pt x="219" y="496"/>
                  </a:lnTo>
                  <a:lnTo>
                    <a:pt x="218" y="497"/>
                  </a:lnTo>
                  <a:lnTo>
                    <a:pt x="217" y="499"/>
                  </a:lnTo>
                  <a:lnTo>
                    <a:pt x="216" y="499"/>
                  </a:lnTo>
                  <a:lnTo>
                    <a:pt x="217" y="498"/>
                  </a:lnTo>
                  <a:lnTo>
                    <a:pt x="216" y="498"/>
                  </a:lnTo>
                  <a:lnTo>
                    <a:pt x="214" y="498"/>
                  </a:lnTo>
                  <a:lnTo>
                    <a:pt x="214" y="499"/>
                  </a:lnTo>
                  <a:lnTo>
                    <a:pt x="213" y="501"/>
                  </a:lnTo>
                  <a:lnTo>
                    <a:pt x="212" y="501"/>
                  </a:lnTo>
                  <a:lnTo>
                    <a:pt x="211" y="502"/>
                  </a:lnTo>
                  <a:lnTo>
                    <a:pt x="210" y="503"/>
                  </a:lnTo>
                  <a:lnTo>
                    <a:pt x="210" y="506"/>
                  </a:lnTo>
                  <a:lnTo>
                    <a:pt x="211" y="510"/>
                  </a:lnTo>
                  <a:lnTo>
                    <a:pt x="212" y="511"/>
                  </a:lnTo>
                  <a:lnTo>
                    <a:pt x="213" y="511"/>
                  </a:lnTo>
                  <a:lnTo>
                    <a:pt x="214" y="511"/>
                  </a:lnTo>
                  <a:lnTo>
                    <a:pt x="214" y="510"/>
                  </a:lnTo>
                  <a:lnTo>
                    <a:pt x="216" y="509"/>
                  </a:lnTo>
                  <a:lnTo>
                    <a:pt x="217" y="508"/>
                  </a:lnTo>
                  <a:lnTo>
                    <a:pt x="217" y="506"/>
                  </a:lnTo>
                  <a:lnTo>
                    <a:pt x="217" y="505"/>
                  </a:lnTo>
                  <a:lnTo>
                    <a:pt x="218" y="504"/>
                  </a:lnTo>
                  <a:lnTo>
                    <a:pt x="218" y="506"/>
                  </a:lnTo>
                  <a:lnTo>
                    <a:pt x="218" y="508"/>
                  </a:lnTo>
                  <a:lnTo>
                    <a:pt x="219" y="508"/>
                  </a:lnTo>
                  <a:lnTo>
                    <a:pt x="225" y="506"/>
                  </a:lnTo>
                  <a:lnTo>
                    <a:pt x="227" y="508"/>
                  </a:lnTo>
                  <a:lnTo>
                    <a:pt x="225" y="508"/>
                  </a:lnTo>
                  <a:lnTo>
                    <a:pt x="221" y="508"/>
                  </a:lnTo>
                  <a:lnTo>
                    <a:pt x="218" y="508"/>
                  </a:lnTo>
                  <a:lnTo>
                    <a:pt x="217" y="509"/>
                  </a:lnTo>
                  <a:lnTo>
                    <a:pt x="216" y="510"/>
                  </a:lnTo>
                  <a:lnTo>
                    <a:pt x="214" y="513"/>
                  </a:lnTo>
                  <a:lnTo>
                    <a:pt x="212" y="514"/>
                  </a:lnTo>
                  <a:lnTo>
                    <a:pt x="211" y="514"/>
                  </a:lnTo>
                  <a:lnTo>
                    <a:pt x="212" y="515"/>
                  </a:lnTo>
                  <a:lnTo>
                    <a:pt x="213" y="515"/>
                  </a:lnTo>
                  <a:lnTo>
                    <a:pt x="216" y="514"/>
                  </a:lnTo>
                  <a:lnTo>
                    <a:pt x="218" y="515"/>
                  </a:lnTo>
                  <a:lnTo>
                    <a:pt x="220" y="515"/>
                  </a:lnTo>
                  <a:lnTo>
                    <a:pt x="221" y="515"/>
                  </a:lnTo>
                  <a:lnTo>
                    <a:pt x="222" y="514"/>
                  </a:lnTo>
                  <a:lnTo>
                    <a:pt x="221" y="515"/>
                  </a:lnTo>
                  <a:lnTo>
                    <a:pt x="219" y="516"/>
                  </a:lnTo>
                  <a:lnTo>
                    <a:pt x="217" y="515"/>
                  </a:lnTo>
                  <a:lnTo>
                    <a:pt x="214" y="515"/>
                  </a:lnTo>
                  <a:lnTo>
                    <a:pt x="213" y="516"/>
                  </a:lnTo>
                  <a:lnTo>
                    <a:pt x="212" y="517"/>
                  </a:lnTo>
                  <a:lnTo>
                    <a:pt x="219" y="520"/>
                  </a:lnTo>
                  <a:lnTo>
                    <a:pt x="220" y="520"/>
                  </a:lnTo>
                  <a:lnTo>
                    <a:pt x="218" y="520"/>
                  </a:lnTo>
                  <a:lnTo>
                    <a:pt x="216" y="520"/>
                  </a:lnTo>
                  <a:lnTo>
                    <a:pt x="216" y="522"/>
                  </a:lnTo>
                  <a:lnTo>
                    <a:pt x="218" y="523"/>
                  </a:lnTo>
                  <a:lnTo>
                    <a:pt x="221" y="524"/>
                  </a:lnTo>
                  <a:lnTo>
                    <a:pt x="223" y="525"/>
                  </a:lnTo>
                  <a:lnTo>
                    <a:pt x="225" y="524"/>
                  </a:lnTo>
                  <a:lnTo>
                    <a:pt x="226" y="524"/>
                  </a:lnTo>
                  <a:lnTo>
                    <a:pt x="230" y="524"/>
                  </a:lnTo>
                  <a:lnTo>
                    <a:pt x="231" y="524"/>
                  </a:lnTo>
                  <a:lnTo>
                    <a:pt x="232" y="523"/>
                  </a:lnTo>
                  <a:lnTo>
                    <a:pt x="232" y="520"/>
                  </a:lnTo>
                  <a:lnTo>
                    <a:pt x="233" y="520"/>
                  </a:lnTo>
                  <a:lnTo>
                    <a:pt x="236" y="523"/>
                  </a:lnTo>
                  <a:lnTo>
                    <a:pt x="237" y="523"/>
                  </a:lnTo>
                  <a:lnTo>
                    <a:pt x="235" y="524"/>
                  </a:lnTo>
                  <a:lnTo>
                    <a:pt x="232" y="524"/>
                  </a:lnTo>
                  <a:lnTo>
                    <a:pt x="232" y="525"/>
                  </a:lnTo>
                  <a:lnTo>
                    <a:pt x="233" y="525"/>
                  </a:lnTo>
                  <a:lnTo>
                    <a:pt x="234" y="525"/>
                  </a:lnTo>
                  <a:lnTo>
                    <a:pt x="237" y="525"/>
                  </a:lnTo>
                  <a:lnTo>
                    <a:pt x="238" y="526"/>
                  </a:lnTo>
                  <a:lnTo>
                    <a:pt x="238" y="527"/>
                  </a:lnTo>
                  <a:lnTo>
                    <a:pt x="237" y="528"/>
                  </a:lnTo>
                  <a:lnTo>
                    <a:pt x="238" y="528"/>
                  </a:lnTo>
                  <a:lnTo>
                    <a:pt x="244" y="528"/>
                  </a:lnTo>
                  <a:lnTo>
                    <a:pt x="245" y="527"/>
                  </a:lnTo>
                  <a:lnTo>
                    <a:pt x="246" y="526"/>
                  </a:lnTo>
                  <a:lnTo>
                    <a:pt x="246" y="525"/>
                  </a:lnTo>
                  <a:lnTo>
                    <a:pt x="246" y="524"/>
                  </a:lnTo>
                  <a:lnTo>
                    <a:pt x="246" y="525"/>
                  </a:lnTo>
                  <a:lnTo>
                    <a:pt x="246" y="527"/>
                  </a:lnTo>
                  <a:lnTo>
                    <a:pt x="245" y="528"/>
                  </a:lnTo>
                  <a:lnTo>
                    <a:pt x="240" y="529"/>
                  </a:lnTo>
                  <a:lnTo>
                    <a:pt x="238" y="529"/>
                  </a:lnTo>
                  <a:lnTo>
                    <a:pt x="236" y="529"/>
                  </a:lnTo>
                  <a:lnTo>
                    <a:pt x="239" y="529"/>
                  </a:lnTo>
                  <a:lnTo>
                    <a:pt x="239" y="530"/>
                  </a:lnTo>
                  <a:lnTo>
                    <a:pt x="238" y="530"/>
                  </a:lnTo>
                  <a:lnTo>
                    <a:pt x="238" y="531"/>
                  </a:lnTo>
                  <a:lnTo>
                    <a:pt x="238" y="532"/>
                  </a:lnTo>
                  <a:lnTo>
                    <a:pt x="239" y="532"/>
                  </a:lnTo>
                  <a:lnTo>
                    <a:pt x="244" y="531"/>
                  </a:lnTo>
                  <a:lnTo>
                    <a:pt x="245" y="532"/>
                  </a:lnTo>
                  <a:lnTo>
                    <a:pt x="246" y="532"/>
                  </a:lnTo>
                  <a:lnTo>
                    <a:pt x="247" y="531"/>
                  </a:lnTo>
                  <a:lnTo>
                    <a:pt x="247" y="530"/>
                  </a:lnTo>
                  <a:lnTo>
                    <a:pt x="248" y="529"/>
                  </a:lnTo>
                  <a:lnTo>
                    <a:pt x="248" y="531"/>
                  </a:lnTo>
                  <a:lnTo>
                    <a:pt x="247" y="532"/>
                  </a:lnTo>
                  <a:lnTo>
                    <a:pt x="248" y="532"/>
                  </a:lnTo>
                  <a:lnTo>
                    <a:pt x="249" y="532"/>
                  </a:lnTo>
                  <a:lnTo>
                    <a:pt x="250" y="532"/>
                  </a:lnTo>
                  <a:lnTo>
                    <a:pt x="250" y="531"/>
                  </a:lnTo>
                  <a:lnTo>
                    <a:pt x="251" y="532"/>
                  </a:lnTo>
                  <a:lnTo>
                    <a:pt x="253" y="533"/>
                  </a:lnTo>
                  <a:lnTo>
                    <a:pt x="254" y="533"/>
                  </a:lnTo>
                  <a:lnTo>
                    <a:pt x="254" y="532"/>
                  </a:lnTo>
                  <a:lnTo>
                    <a:pt x="255" y="531"/>
                  </a:lnTo>
                  <a:lnTo>
                    <a:pt x="256" y="531"/>
                  </a:lnTo>
                  <a:lnTo>
                    <a:pt x="258" y="530"/>
                  </a:lnTo>
                  <a:lnTo>
                    <a:pt x="258" y="528"/>
                  </a:lnTo>
                  <a:lnTo>
                    <a:pt x="259" y="529"/>
                  </a:lnTo>
                  <a:lnTo>
                    <a:pt x="258" y="531"/>
                  </a:lnTo>
                  <a:lnTo>
                    <a:pt x="256" y="532"/>
                  </a:lnTo>
                  <a:lnTo>
                    <a:pt x="255" y="533"/>
                  </a:lnTo>
                  <a:lnTo>
                    <a:pt x="255" y="536"/>
                  </a:lnTo>
                  <a:lnTo>
                    <a:pt x="256" y="534"/>
                  </a:lnTo>
                  <a:lnTo>
                    <a:pt x="258" y="534"/>
                  </a:lnTo>
                  <a:lnTo>
                    <a:pt x="259" y="536"/>
                  </a:lnTo>
                  <a:lnTo>
                    <a:pt x="261" y="534"/>
                  </a:lnTo>
                  <a:lnTo>
                    <a:pt x="263" y="533"/>
                  </a:lnTo>
                  <a:lnTo>
                    <a:pt x="264" y="533"/>
                  </a:lnTo>
                  <a:lnTo>
                    <a:pt x="263" y="534"/>
                  </a:lnTo>
                  <a:lnTo>
                    <a:pt x="261" y="536"/>
                  </a:lnTo>
                  <a:lnTo>
                    <a:pt x="262" y="537"/>
                  </a:lnTo>
                  <a:lnTo>
                    <a:pt x="262" y="539"/>
                  </a:lnTo>
                  <a:lnTo>
                    <a:pt x="262" y="540"/>
                  </a:lnTo>
                  <a:lnTo>
                    <a:pt x="261" y="542"/>
                  </a:lnTo>
                  <a:lnTo>
                    <a:pt x="261" y="543"/>
                  </a:lnTo>
                  <a:lnTo>
                    <a:pt x="260" y="542"/>
                  </a:lnTo>
                  <a:lnTo>
                    <a:pt x="259" y="541"/>
                  </a:lnTo>
                  <a:lnTo>
                    <a:pt x="260" y="542"/>
                  </a:lnTo>
                  <a:lnTo>
                    <a:pt x="265" y="545"/>
                  </a:lnTo>
                  <a:lnTo>
                    <a:pt x="268" y="547"/>
                  </a:lnTo>
                  <a:lnTo>
                    <a:pt x="270" y="547"/>
                  </a:lnTo>
                  <a:lnTo>
                    <a:pt x="272" y="546"/>
                  </a:lnTo>
                  <a:lnTo>
                    <a:pt x="272" y="544"/>
                  </a:lnTo>
                  <a:lnTo>
                    <a:pt x="273" y="545"/>
                  </a:lnTo>
                  <a:lnTo>
                    <a:pt x="274" y="546"/>
                  </a:lnTo>
                  <a:lnTo>
                    <a:pt x="274" y="548"/>
                  </a:lnTo>
                  <a:lnTo>
                    <a:pt x="275" y="548"/>
                  </a:lnTo>
                  <a:lnTo>
                    <a:pt x="276" y="550"/>
                  </a:lnTo>
                  <a:lnTo>
                    <a:pt x="278" y="550"/>
                  </a:lnTo>
                  <a:lnTo>
                    <a:pt x="277" y="551"/>
                  </a:lnTo>
                  <a:lnTo>
                    <a:pt x="276" y="551"/>
                  </a:lnTo>
                  <a:lnTo>
                    <a:pt x="276" y="552"/>
                  </a:lnTo>
                  <a:lnTo>
                    <a:pt x="277" y="554"/>
                  </a:lnTo>
                  <a:lnTo>
                    <a:pt x="279" y="555"/>
                  </a:lnTo>
                  <a:lnTo>
                    <a:pt x="280" y="555"/>
                  </a:lnTo>
                  <a:lnTo>
                    <a:pt x="280" y="554"/>
                  </a:lnTo>
                  <a:lnTo>
                    <a:pt x="281" y="553"/>
                  </a:lnTo>
                  <a:lnTo>
                    <a:pt x="282" y="552"/>
                  </a:lnTo>
                  <a:lnTo>
                    <a:pt x="283" y="552"/>
                  </a:lnTo>
                  <a:lnTo>
                    <a:pt x="284" y="551"/>
                  </a:lnTo>
                  <a:lnTo>
                    <a:pt x="286" y="550"/>
                  </a:lnTo>
                  <a:lnTo>
                    <a:pt x="284" y="552"/>
                  </a:lnTo>
                  <a:lnTo>
                    <a:pt x="283" y="555"/>
                  </a:lnTo>
                  <a:lnTo>
                    <a:pt x="283" y="556"/>
                  </a:lnTo>
                  <a:lnTo>
                    <a:pt x="284" y="556"/>
                  </a:lnTo>
                  <a:lnTo>
                    <a:pt x="287" y="557"/>
                  </a:lnTo>
                  <a:lnTo>
                    <a:pt x="286" y="557"/>
                  </a:lnTo>
                  <a:lnTo>
                    <a:pt x="284" y="558"/>
                  </a:lnTo>
                  <a:lnTo>
                    <a:pt x="286" y="558"/>
                  </a:lnTo>
                  <a:lnTo>
                    <a:pt x="287" y="560"/>
                  </a:lnTo>
                  <a:lnTo>
                    <a:pt x="287" y="563"/>
                  </a:lnTo>
                  <a:lnTo>
                    <a:pt x="287" y="564"/>
                  </a:lnTo>
                  <a:lnTo>
                    <a:pt x="293" y="564"/>
                  </a:lnTo>
                  <a:lnTo>
                    <a:pt x="733" y="564"/>
                  </a:lnTo>
                  <a:lnTo>
                    <a:pt x="734" y="563"/>
                  </a:lnTo>
                  <a:lnTo>
                    <a:pt x="734" y="556"/>
                  </a:lnTo>
                  <a:lnTo>
                    <a:pt x="737" y="557"/>
                  </a:lnTo>
                  <a:lnTo>
                    <a:pt x="738" y="558"/>
                  </a:lnTo>
                  <a:lnTo>
                    <a:pt x="739" y="559"/>
                  </a:lnTo>
                  <a:lnTo>
                    <a:pt x="740" y="565"/>
                  </a:lnTo>
                  <a:lnTo>
                    <a:pt x="742" y="569"/>
                  </a:lnTo>
                  <a:lnTo>
                    <a:pt x="743" y="570"/>
                  </a:lnTo>
                  <a:lnTo>
                    <a:pt x="746" y="570"/>
                  </a:lnTo>
                  <a:lnTo>
                    <a:pt x="747" y="570"/>
                  </a:lnTo>
                  <a:lnTo>
                    <a:pt x="748" y="570"/>
                  </a:lnTo>
                  <a:lnTo>
                    <a:pt x="752" y="572"/>
                  </a:lnTo>
                  <a:lnTo>
                    <a:pt x="755" y="573"/>
                  </a:lnTo>
                  <a:lnTo>
                    <a:pt x="757" y="573"/>
                  </a:lnTo>
                  <a:lnTo>
                    <a:pt x="761" y="572"/>
                  </a:lnTo>
                  <a:lnTo>
                    <a:pt x="764" y="571"/>
                  </a:lnTo>
                  <a:lnTo>
                    <a:pt x="773" y="572"/>
                  </a:lnTo>
                  <a:lnTo>
                    <a:pt x="775" y="574"/>
                  </a:lnTo>
                  <a:lnTo>
                    <a:pt x="776" y="575"/>
                  </a:lnTo>
                  <a:lnTo>
                    <a:pt x="777" y="578"/>
                  </a:lnTo>
                  <a:lnTo>
                    <a:pt x="778" y="579"/>
                  </a:lnTo>
                  <a:lnTo>
                    <a:pt x="779" y="579"/>
                  </a:lnTo>
                  <a:lnTo>
                    <a:pt x="779" y="578"/>
                  </a:lnTo>
                  <a:lnTo>
                    <a:pt x="781" y="577"/>
                  </a:lnTo>
                  <a:lnTo>
                    <a:pt x="783" y="578"/>
                  </a:lnTo>
                  <a:lnTo>
                    <a:pt x="787" y="580"/>
                  </a:lnTo>
                  <a:lnTo>
                    <a:pt x="789" y="581"/>
                  </a:lnTo>
                  <a:lnTo>
                    <a:pt x="791" y="582"/>
                  </a:lnTo>
                  <a:lnTo>
                    <a:pt x="794" y="583"/>
                  </a:lnTo>
                  <a:lnTo>
                    <a:pt x="797" y="581"/>
                  </a:lnTo>
                  <a:lnTo>
                    <a:pt x="799" y="580"/>
                  </a:lnTo>
                  <a:lnTo>
                    <a:pt x="802" y="580"/>
                  </a:lnTo>
                  <a:lnTo>
                    <a:pt x="803" y="581"/>
                  </a:lnTo>
                  <a:lnTo>
                    <a:pt x="804" y="582"/>
                  </a:lnTo>
                  <a:lnTo>
                    <a:pt x="805" y="582"/>
                  </a:lnTo>
                  <a:lnTo>
                    <a:pt x="814" y="583"/>
                  </a:lnTo>
                  <a:lnTo>
                    <a:pt x="824" y="584"/>
                  </a:lnTo>
                  <a:lnTo>
                    <a:pt x="826" y="581"/>
                  </a:lnTo>
                  <a:lnTo>
                    <a:pt x="829" y="577"/>
                  </a:lnTo>
                  <a:lnTo>
                    <a:pt x="829" y="574"/>
                  </a:lnTo>
                  <a:lnTo>
                    <a:pt x="830" y="574"/>
                  </a:lnTo>
                  <a:lnTo>
                    <a:pt x="834" y="572"/>
                  </a:lnTo>
                  <a:lnTo>
                    <a:pt x="835" y="572"/>
                  </a:lnTo>
                  <a:lnTo>
                    <a:pt x="834" y="575"/>
                  </a:lnTo>
                  <a:lnTo>
                    <a:pt x="833" y="577"/>
                  </a:lnTo>
                  <a:lnTo>
                    <a:pt x="833" y="578"/>
                  </a:lnTo>
                  <a:lnTo>
                    <a:pt x="834" y="578"/>
                  </a:lnTo>
                  <a:lnTo>
                    <a:pt x="836" y="577"/>
                  </a:lnTo>
                  <a:lnTo>
                    <a:pt x="837" y="574"/>
                  </a:lnTo>
                  <a:lnTo>
                    <a:pt x="837" y="573"/>
                  </a:lnTo>
                  <a:lnTo>
                    <a:pt x="838" y="572"/>
                  </a:lnTo>
                  <a:lnTo>
                    <a:pt x="839" y="571"/>
                  </a:lnTo>
                  <a:lnTo>
                    <a:pt x="839" y="569"/>
                  </a:lnTo>
                  <a:lnTo>
                    <a:pt x="839" y="568"/>
                  </a:lnTo>
                  <a:lnTo>
                    <a:pt x="840" y="567"/>
                  </a:lnTo>
                  <a:lnTo>
                    <a:pt x="842" y="567"/>
                  </a:lnTo>
                  <a:lnTo>
                    <a:pt x="843" y="568"/>
                  </a:lnTo>
                  <a:lnTo>
                    <a:pt x="843" y="570"/>
                  </a:lnTo>
                  <a:lnTo>
                    <a:pt x="842" y="571"/>
                  </a:lnTo>
                  <a:lnTo>
                    <a:pt x="839" y="572"/>
                  </a:lnTo>
                  <a:lnTo>
                    <a:pt x="839" y="573"/>
                  </a:lnTo>
                  <a:lnTo>
                    <a:pt x="839" y="574"/>
                  </a:lnTo>
                  <a:lnTo>
                    <a:pt x="840" y="572"/>
                  </a:lnTo>
                  <a:lnTo>
                    <a:pt x="842" y="572"/>
                  </a:lnTo>
                  <a:lnTo>
                    <a:pt x="843" y="572"/>
                  </a:lnTo>
                  <a:lnTo>
                    <a:pt x="843" y="571"/>
                  </a:lnTo>
                  <a:lnTo>
                    <a:pt x="843" y="570"/>
                  </a:lnTo>
                  <a:lnTo>
                    <a:pt x="844" y="571"/>
                  </a:lnTo>
                  <a:lnTo>
                    <a:pt x="845" y="571"/>
                  </a:lnTo>
                  <a:lnTo>
                    <a:pt x="846" y="570"/>
                  </a:lnTo>
                  <a:lnTo>
                    <a:pt x="846" y="568"/>
                  </a:lnTo>
                  <a:lnTo>
                    <a:pt x="845" y="567"/>
                  </a:lnTo>
                  <a:lnTo>
                    <a:pt x="844" y="566"/>
                  </a:lnTo>
                  <a:lnTo>
                    <a:pt x="844" y="565"/>
                  </a:lnTo>
                  <a:lnTo>
                    <a:pt x="844" y="564"/>
                  </a:lnTo>
                  <a:lnTo>
                    <a:pt x="846" y="564"/>
                  </a:lnTo>
                  <a:lnTo>
                    <a:pt x="847" y="564"/>
                  </a:lnTo>
                  <a:lnTo>
                    <a:pt x="848" y="564"/>
                  </a:lnTo>
                  <a:lnTo>
                    <a:pt x="856" y="567"/>
                  </a:lnTo>
                  <a:lnTo>
                    <a:pt x="862" y="568"/>
                  </a:lnTo>
                  <a:lnTo>
                    <a:pt x="863" y="568"/>
                  </a:lnTo>
                  <a:lnTo>
                    <a:pt x="865" y="568"/>
                  </a:lnTo>
                  <a:lnTo>
                    <a:pt x="867" y="568"/>
                  </a:lnTo>
                  <a:lnTo>
                    <a:pt x="870" y="568"/>
                  </a:lnTo>
                  <a:lnTo>
                    <a:pt x="872" y="568"/>
                  </a:lnTo>
                  <a:lnTo>
                    <a:pt x="874" y="569"/>
                  </a:lnTo>
                  <a:lnTo>
                    <a:pt x="878" y="579"/>
                  </a:lnTo>
                  <a:lnTo>
                    <a:pt x="879" y="581"/>
                  </a:lnTo>
                  <a:lnTo>
                    <a:pt x="880" y="583"/>
                  </a:lnTo>
                  <a:lnTo>
                    <a:pt x="885" y="584"/>
                  </a:lnTo>
                  <a:lnTo>
                    <a:pt x="888" y="585"/>
                  </a:lnTo>
                  <a:lnTo>
                    <a:pt x="890" y="585"/>
                  </a:lnTo>
                  <a:lnTo>
                    <a:pt x="895" y="584"/>
                  </a:lnTo>
                  <a:lnTo>
                    <a:pt x="898" y="585"/>
                  </a:lnTo>
                  <a:lnTo>
                    <a:pt x="899" y="585"/>
                  </a:lnTo>
                  <a:lnTo>
                    <a:pt x="898" y="585"/>
                  </a:lnTo>
                  <a:lnTo>
                    <a:pt x="896" y="587"/>
                  </a:lnTo>
                  <a:lnTo>
                    <a:pt x="898" y="587"/>
                  </a:lnTo>
                  <a:lnTo>
                    <a:pt x="898" y="588"/>
                  </a:lnTo>
                  <a:lnTo>
                    <a:pt x="896" y="589"/>
                  </a:lnTo>
                  <a:lnTo>
                    <a:pt x="895" y="589"/>
                  </a:lnTo>
                  <a:lnTo>
                    <a:pt x="896" y="589"/>
                  </a:lnTo>
                  <a:lnTo>
                    <a:pt x="895" y="592"/>
                  </a:lnTo>
                  <a:lnTo>
                    <a:pt x="895" y="593"/>
                  </a:lnTo>
                  <a:lnTo>
                    <a:pt x="899" y="595"/>
                  </a:lnTo>
                  <a:lnTo>
                    <a:pt x="902" y="597"/>
                  </a:lnTo>
                  <a:lnTo>
                    <a:pt x="902" y="598"/>
                  </a:lnTo>
                  <a:lnTo>
                    <a:pt x="903" y="599"/>
                  </a:lnTo>
                  <a:lnTo>
                    <a:pt x="902" y="599"/>
                  </a:lnTo>
                  <a:lnTo>
                    <a:pt x="901" y="600"/>
                  </a:lnTo>
                  <a:lnTo>
                    <a:pt x="901" y="601"/>
                  </a:lnTo>
                  <a:lnTo>
                    <a:pt x="900" y="602"/>
                  </a:lnTo>
                  <a:lnTo>
                    <a:pt x="900" y="603"/>
                  </a:lnTo>
                  <a:lnTo>
                    <a:pt x="900" y="605"/>
                  </a:lnTo>
                  <a:lnTo>
                    <a:pt x="902" y="607"/>
                  </a:lnTo>
                  <a:lnTo>
                    <a:pt x="903" y="608"/>
                  </a:lnTo>
                  <a:lnTo>
                    <a:pt x="904" y="609"/>
                  </a:lnTo>
                  <a:lnTo>
                    <a:pt x="903" y="610"/>
                  </a:lnTo>
                  <a:lnTo>
                    <a:pt x="904" y="611"/>
                  </a:lnTo>
                  <a:lnTo>
                    <a:pt x="903" y="612"/>
                  </a:lnTo>
                  <a:lnTo>
                    <a:pt x="902" y="613"/>
                  </a:lnTo>
                  <a:lnTo>
                    <a:pt x="901" y="613"/>
                  </a:lnTo>
                  <a:lnTo>
                    <a:pt x="902" y="614"/>
                  </a:lnTo>
                  <a:lnTo>
                    <a:pt x="903" y="615"/>
                  </a:lnTo>
                  <a:lnTo>
                    <a:pt x="904" y="615"/>
                  </a:lnTo>
                  <a:lnTo>
                    <a:pt x="906" y="614"/>
                  </a:lnTo>
                  <a:lnTo>
                    <a:pt x="909" y="613"/>
                  </a:lnTo>
                  <a:lnTo>
                    <a:pt x="909" y="614"/>
                  </a:lnTo>
                  <a:lnTo>
                    <a:pt x="910" y="614"/>
                  </a:lnTo>
                  <a:lnTo>
                    <a:pt x="910" y="616"/>
                  </a:lnTo>
                  <a:lnTo>
                    <a:pt x="910" y="617"/>
                  </a:lnTo>
                  <a:lnTo>
                    <a:pt x="912" y="617"/>
                  </a:lnTo>
                  <a:lnTo>
                    <a:pt x="915" y="619"/>
                  </a:lnTo>
                  <a:lnTo>
                    <a:pt x="924" y="621"/>
                  </a:lnTo>
                  <a:lnTo>
                    <a:pt x="930" y="621"/>
                  </a:lnTo>
                  <a:lnTo>
                    <a:pt x="934" y="621"/>
                  </a:lnTo>
                  <a:lnTo>
                    <a:pt x="938" y="621"/>
                  </a:lnTo>
                  <a:lnTo>
                    <a:pt x="948" y="623"/>
                  </a:lnTo>
                  <a:lnTo>
                    <a:pt x="949" y="623"/>
                  </a:lnTo>
                  <a:lnTo>
                    <a:pt x="949" y="624"/>
                  </a:lnTo>
                  <a:lnTo>
                    <a:pt x="950" y="624"/>
                  </a:lnTo>
                  <a:lnTo>
                    <a:pt x="951" y="624"/>
                  </a:lnTo>
                  <a:lnTo>
                    <a:pt x="954" y="624"/>
                  </a:lnTo>
                  <a:lnTo>
                    <a:pt x="955" y="625"/>
                  </a:lnTo>
                  <a:lnTo>
                    <a:pt x="957" y="624"/>
                  </a:lnTo>
                  <a:lnTo>
                    <a:pt x="958" y="624"/>
                  </a:lnTo>
                  <a:lnTo>
                    <a:pt x="959" y="624"/>
                  </a:lnTo>
                  <a:lnTo>
                    <a:pt x="963" y="625"/>
                  </a:lnTo>
                  <a:lnTo>
                    <a:pt x="968" y="629"/>
                  </a:lnTo>
                  <a:lnTo>
                    <a:pt x="973" y="635"/>
                  </a:lnTo>
                  <a:lnTo>
                    <a:pt x="975" y="636"/>
                  </a:lnTo>
                  <a:lnTo>
                    <a:pt x="975" y="637"/>
                  </a:lnTo>
                  <a:lnTo>
                    <a:pt x="974" y="638"/>
                  </a:lnTo>
                  <a:lnTo>
                    <a:pt x="974" y="639"/>
                  </a:lnTo>
                  <a:lnTo>
                    <a:pt x="975" y="641"/>
                  </a:lnTo>
                  <a:lnTo>
                    <a:pt x="976" y="643"/>
                  </a:lnTo>
                  <a:lnTo>
                    <a:pt x="977" y="645"/>
                  </a:lnTo>
                  <a:lnTo>
                    <a:pt x="979" y="648"/>
                  </a:lnTo>
                  <a:lnTo>
                    <a:pt x="981" y="649"/>
                  </a:lnTo>
                  <a:lnTo>
                    <a:pt x="979" y="649"/>
                  </a:lnTo>
                  <a:lnTo>
                    <a:pt x="978" y="649"/>
                  </a:lnTo>
                  <a:lnTo>
                    <a:pt x="977" y="648"/>
                  </a:lnTo>
                  <a:lnTo>
                    <a:pt x="977" y="647"/>
                  </a:lnTo>
                  <a:lnTo>
                    <a:pt x="975" y="648"/>
                  </a:lnTo>
                  <a:lnTo>
                    <a:pt x="975" y="649"/>
                  </a:lnTo>
                  <a:lnTo>
                    <a:pt x="975" y="650"/>
                  </a:lnTo>
                  <a:lnTo>
                    <a:pt x="975" y="651"/>
                  </a:lnTo>
                  <a:lnTo>
                    <a:pt x="975" y="653"/>
                  </a:lnTo>
                  <a:lnTo>
                    <a:pt x="974" y="654"/>
                  </a:lnTo>
                  <a:lnTo>
                    <a:pt x="972" y="654"/>
                  </a:lnTo>
                  <a:lnTo>
                    <a:pt x="969" y="653"/>
                  </a:lnTo>
                  <a:lnTo>
                    <a:pt x="966" y="651"/>
                  </a:lnTo>
                  <a:lnTo>
                    <a:pt x="964" y="650"/>
                  </a:lnTo>
                  <a:lnTo>
                    <a:pt x="963" y="650"/>
                  </a:lnTo>
                  <a:lnTo>
                    <a:pt x="962" y="651"/>
                  </a:lnTo>
                  <a:lnTo>
                    <a:pt x="961" y="651"/>
                  </a:lnTo>
                  <a:lnTo>
                    <a:pt x="959" y="649"/>
                  </a:lnTo>
                  <a:lnTo>
                    <a:pt x="958" y="649"/>
                  </a:lnTo>
                  <a:lnTo>
                    <a:pt x="959" y="648"/>
                  </a:lnTo>
                  <a:lnTo>
                    <a:pt x="960" y="647"/>
                  </a:lnTo>
                  <a:lnTo>
                    <a:pt x="960" y="645"/>
                  </a:lnTo>
                  <a:lnTo>
                    <a:pt x="958" y="645"/>
                  </a:lnTo>
                  <a:lnTo>
                    <a:pt x="957" y="645"/>
                  </a:lnTo>
                  <a:lnTo>
                    <a:pt x="956" y="642"/>
                  </a:lnTo>
                  <a:lnTo>
                    <a:pt x="955" y="641"/>
                  </a:lnTo>
                  <a:lnTo>
                    <a:pt x="956" y="640"/>
                  </a:lnTo>
                  <a:lnTo>
                    <a:pt x="956" y="639"/>
                  </a:lnTo>
                  <a:lnTo>
                    <a:pt x="954" y="639"/>
                  </a:lnTo>
                  <a:lnTo>
                    <a:pt x="950" y="639"/>
                  </a:lnTo>
                  <a:lnTo>
                    <a:pt x="949" y="639"/>
                  </a:lnTo>
                  <a:lnTo>
                    <a:pt x="949" y="640"/>
                  </a:lnTo>
                  <a:lnTo>
                    <a:pt x="950" y="640"/>
                  </a:lnTo>
                  <a:lnTo>
                    <a:pt x="951" y="641"/>
                  </a:lnTo>
                  <a:lnTo>
                    <a:pt x="952" y="642"/>
                  </a:lnTo>
                  <a:lnTo>
                    <a:pt x="952" y="643"/>
                  </a:lnTo>
                  <a:lnTo>
                    <a:pt x="954" y="644"/>
                  </a:lnTo>
                  <a:lnTo>
                    <a:pt x="955" y="645"/>
                  </a:lnTo>
                  <a:lnTo>
                    <a:pt x="955" y="647"/>
                  </a:lnTo>
                  <a:lnTo>
                    <a:pt x="956" y="649"/>
                  </a:lnTo>
                  <a:lnTo>
                    <a:pt x="956" y="651"/>
                  </a:lnTo>
                  <a:lnTo>
                    <a:pt x="956" y="653"/>
                  </a:lnTo>
                  <a:lnTo>
                    <a:pt x="955" y="654"/>
                  </a:lnTo>
                  <a:lnTo>
                    <a:pt x="952" y="655"/>
                  </a:lnTo>
                  <a:lnTo>
                    <a:pt x="951" y="656"/>
                  </a:lnTo>
                  <a:lnTo>
                    <a:pt x="950" y="658"/>
                  </a:lnTo>
                  <a:lnTo>
                    <a:pt x="950" y="659"/>
                  </a:lnTo>
                  <a:lnTo>
                    <a:pt x="949" y="661"/>
                  </a:lnTo>
                  <a:lnTo>
                    <a:pt x="948" y="666"/>
                  </a:lnTo>
                  <a:lnTo>
                    <a:pt x="948" y="671"/>
                  </a:lnTo>
                  <a:lnTo>
                    <a:pt x="947" y="673"/>
                  </a:lnTo>
                  <a:lnTo>
                    <a:pt x="944" y="677"/>
                  </a:lnTo>
                  <a:lnTo>
                    <a:pt x="937" y="682"/>
                  </a:lnTo>
                  <a:lnTo>
                    <a:pt x="933" y="693"/>
                  </a:lnTo>
                  <a:lnTo>
                    <a:pt x="936" y="693"/>
                  </a:lnTo>
                  <a:lnTo>
                    <a:pt x="937" y="694"/>
                  </a:lnTo>
                  <a:lnTo>
                    <a:pt x="937" y="696"/>
                  </a:lnTo>
                  <a:lnTo>
                    <a:pt x="936" y="697"/>
                  </a:lnTo>
                  <a:lnTo>
                    <a:pt x="935" y="696"/>
                  </a:lnTo>
                  <a:lnTo>
                    <a:pt x="933" y="696"/>
                  </a:lnTo>
                  <a:lnTo>
                    <a:pt x="932" y="696"/>
                  </a:lnTo>
                  <a:lnTo>
                    <a:pt x="929" y="696"/>
                  </a:lnTo>
                  <a:lnTo>
                    <a:pt x="927" y="697"/>
                  </a:lnTo>
                  <a:lnTo>
                    <a:pt x="927" y="700"/>
                  </a:lnTo>
                  <a:lnTo>
                    <a:pt x="927" y="702"/>
                  </a:lnTo>
                  <a:lnTo>
                    <a:pt x="928" y="703"/>
                  </a:lnTo>
                  <a:lnTo>
                    <a:pt x="930" y="703"/>
                  </a:lnTo>
                  <a:lnTo>
                    <a:pt x="933" y="703"/>
                  </a:lnTo>
                  <a:lnTo>
                    <a:pt x="934" y="703"/>
                  </a:lnTo>
                  <a:lnTo>
                    <a:pt x="935" y="704"/>
                  </a:lnTo>
                  <a:lnTo>
                    <a:pt x="936" y="704"/>
                  </a:lnTo>
                  <a:lnTo>
                    <a:pt x="936" y="703"/>
                  </a:lnTo>
                  <a:lnTo>
                    <a:pt x="938" y="699"/>
                  </a:lnTo>
                  <a:lnTo>
                    <a:pt x="942" y="698"/>
                  </a:lnTo>
                  <a:lnTo>
                    <a:pt x="946" y="696"/>
                  </a:lnTo>
                  <a:lnTo>
                    <a:pt x="949" y="693"/>
                  </a:lnTo>
                  <a:lnTo>
                    <a:pt x="954" y="691"/>
                  </a:lnTo>
                  <a:lnTo>
                    <a:pt x="961" y="691"/>
                  </a:lnTo>
                  <a:lnTo>
                    <a:pt x="971" y="692"/>
                  </a:lnTo>
                  <a:lnTo>
                    <a:pt x="973" y="692"/>
                  </a:lnTo>
                  <a:lnTo>
                    <a:pt x="971" y="691"/>
                  </a:lnTo>
                  <a:lnTo>
                    <a:pt x="970" y="691"/>
                  </a:lnTo>
                  <a:lnTo>
                    <a:pt x="972" y="689"/>
                  </a:lnTo>
                  <a:lnTo>
                    <a:pt x="976" y="688"/>
                  </a:lnTo>
                  <a:lnTo>
                    <a:pt x="982" y="686"/>
                  </a:lnTo>
                  <a:lnTo>
                    <a:pt x="990" y="685"/>
                  </a:lnTo>
                  <a:lnTo>
                    <a:pt x="991" y="684"/>
                  </a:lnTo>
                  <a:lnTo>
                    <a:pt x="991" y="683"/>
                  </a:lnTo>
                  <a:lnTo>
                    <a:pt x="991" y="682"/>
                  </a:lnTo>
                  <a:lnTo>
                    <a:pt x="990" y="680"/>
                  </a:lnTo>
                  <a:lnTo>
                    <a:pt x="991" y="678"/>
                  </a:lnTo>
                  <a:lnTo>
                    <a:pt x="984" y="679"/>
                  </a:lnTo>
                  <a:lnTo>
                    <a:pt x="982" y="679"/>
                  </a:lnTo>
                  <a:lnTo>
                    <a:pt x="981" y="678"/>
                  </a:lnTo>
                  <a:lnTo>
                    <a:pt x="979" y="678"/>
                  </a:lnTo>
                  <a:lnTo>
                    <a:pt x="981" y="677"/>
                  </a:lnTo>
                  <a:lnTo>
                    <a:pt x="983" y="673"/>
                  </a:lnTo>
                  <a:lnTo>
                    <a:pt x="984" y="671"/>
                  </a:lnTo>
                  <a:lnTo>
                    <a:pt x="989" y="669"/>
                  </a:lnTo>
                  <a:lnTo>
                    <a:pt x="990" y="668"/>
                  </a:lnTo>
                  <a:lnTo>
                    <a:pt x="992" y="667"/>
                  </a:lnTo>
                  <a:lnTo>
                    <a:pt x="1014" y="664"/>
                  </a:lnTo>
                  <a:lnTo>
                    <a:pt x="1016" y="665"/>
                  </a:lnTo>
                  <a:lnTo>
                    <a:pt x="1018" y="665"/>
                  </a:lnTo>
                  <a:lnTo>
                    <a:pt x="1019" y="665"/>
                  </a:lnTo>
                  <a:lnTo>
                    <a:pt x="1020" y="666"/>
                  </a:lnTo>
                  <a:lnTo>
                    <a:pt x="1021" y="667"/>
                  </a:lnTo>
                  <a:lnTo>
                    <a:pt x="1023" y="666"/>
                  </a:lnTo>
                  <a:lnTo>
                    <a:pt x="1025" y="664"/>
                  </a:lnTo>
                  <a:lnTo>
                    <a:pt x="1027" y="662"/>
                  </a:lnTo>
                  <a:lnTo>
                    <a:pt x="1040" y="656"/>
                  </a:lnTo>
                  <a:lnTo>
                    <a:pt x="1042" y="654"/>
                  </a:lnTo>
                  <a:lnTo>
                    <a:pt x="1051" y="648"/>
                  </a:lnTo>
                  <a:lnTo>
                    <a:pt x="1055" y="645"/>
                  </a:lnTo>
                  <a:lnTo>
                    <a:pt x="1058" y="644"/>
                  </a:lnTo>
                  <a:lnTo>
                    <a:pt x="1062" y="644"/>
                  </a:lnTo>
                  <a:lnTo>
                    <a:pt x="1112" y="644"/>
                  </a:lnTo>
                  <a:lnTo>
                    <a:pt x="1113" y="641"/>
                  </a:lnTo>
                  <a:lnTo>
                    <a:pt x="1114" y="639"/>
                  </a:lnTo>
                  <a:lnTo>
                    <a:pt x="1117" y="638"/>
                  </a:lnTo>
                  <a:lnTo>
                    <a:pt x="1119" y="639"/>
                  </a:lnTo>
                  <a:lnTo>
                    <a:pt x="1122" y="639"/>
                  </a:lnTo>
                  <a:lnTo>
                    <a:pt x="1123" y="638"/>
                  </a:lnTo>
                  <a:lnTo>
                    <a:pt x="1125" y="638"/>
                  </a:lnTo>
                  <a:lnTo>
                    <a:pt x="1131" y="627"/>
                  </a:lnTo>
                  <a:lnTo>
                    <a:pt x="1131" y="626"/>
                  </a:lnTo>
                  <a:lnTo>
                    <a:pt x="1131" y="625"/>
                  </a:lnTo>
                  <a:lnTo>
                    <a:pt x="1131" y="624"/>
                  </a:lnTo>
                  <a:lnTo>
                    <a:pt x="1131" y="622"/>
                  </a:lnTo>
                  <a:lnTo>
                    <a:pt x="1144" y="601"/>
                  </a:lnTo>
                  <a:lnTo>
                    <a:pt x="1146" y="597"/>
                  </a:lnTo>
                  <a:lnTo>
                    <a:pt x="1148" y="596"/>
                  </a:lnTo>
                  <a:lnTo>
                    <a:pt x="1149" y="595"/>
                  </a:lnTo>
                  <a:lnTo>
                    <a:pt x="1150" y="595"/>
                  </a:lnTo>
                  <a:lnTo>
                    <a:pt x="1151" y="596"/>
                  </a:lnTo>
                  <a:lnTo>
                    <a:pt x="1151" y="598"/>
                  </a:lnTo>
                  <a:lnTo>
                    <a:pt x="1152" y="599"/>
                  </a:lnTo>
                  <a:lnTo>
                    <a:pt x="1153" y="600"/>
                  </a:lnTo>
                  <a:lnTo>
                    <a:pt x="1156" y="600"/>
                  </a:lnTo>
                  <a:lnTo>
                    <a:pt x="1160" y="598"/>
                  </a:lnTo>
                  <a:lnTo>
                    <a:pt x="1163" y="598"/>
                  </a:lnTo>
                  <a:lnTo>
                    <a:pt x="1165" y="598"/>
                  </a:lnTo>
                  <a:lnTo>
                    <a:pt x="1169" y="601"/>
                  </a:lnTo>
                  <a:lnTo>
                    <a:pt x="1170" y="603"/>
                  </a:lnTo>
                  <a:lnTo>
                    <a:pt x="1171" y="606"/>
                  </a:lnTo>
                  <a:lnTo>
                    <a:pt x="1171" y="625"/>
                  </a:lnTo>
                  <a:lnTo>
                    <a:pt x="1171" y="629"/>
                  </a:lnTo>
                  <a:lnTo>
                    <a:pt x="1171" y="630"/>
                  </a:lnTo>
                  <a:lnTo>
                    <a:pt x="1172" y="630"/>
                  </a:lnTo>
                  <a:lnTo>
                    <a:pt x="1173" y="631"/>
                  </a:lnTo>
                  <a:lnTo>
                    <a:pt x="1176" y="633"/>
                  </a:lnTo>
                  <a:lnTo>
                    <a:pt x="1178" y="634"/>
                  </a:lnTo>
                  <a:lnTo>
                    <a:pt x="1177" y="634"/>
                  </a:lnTo>
                  <a:lnTo>
                    <a:pt x="1177" y="635"/>
                  </a:lnTo>
                  <a:lnTo>
                    <a:pt x="1177" y="639"/>
                  </a:lnTo>
                  <a:lnTo>
                    <a:pt x="1178" y="641"/>
                  </a:lnTo>
                  <a:lnTo>
                    <a:pt x="1179" y="641"/>
                  </a:lnTo>
                  <a:lnTo>
                    <a:pt x="1180" y="641"/>
                  </a:lnTo>
                  <a:lnTo>
                    <a:pt x="1181" y="641"/>
                  </a:lnTo>
                  <a:lnTo>
                    <a:pt x="1183" y="643"/>
                  </a:lnTo>
                  <a:lnTo>
                    <a:pt x="1182" y="642"/>
                  </a:lnTo>
                  <a:lnTo>
                    <a:pt x="1183" y="642"/>
                  </a:lnTo>
                  <a:lnTo>
                    <a:pt x="1186" y="642"/>
                  </a:lnTo>
                  <a:lnTo>
                    <a:pt x="1192" y="642"/>
                  </a:lnTo>
                  <a:lnTo>
                    <a:pt x="1193" y="642"/>
                  </a:lnTo>
                  <a:lnTo>
                    <a:pt x="1195" y="641"/>
                  </a:lnTo>
                  <a:lnTo>
                    <a:pt x="1196" y="639"/>
                  </a:lnTo>
                  <a:lnTo>
                    <a:pt x="1198" y="637"/>
                  </a:lnTo>
                  <a:lnTo>
                    <a:pt x="1198" y="638"/>
                  </a:lnTo>
                  <a:lnTo>
                    <a:pt x="1199" y="638"/>
                  </a:lnTo>
                  <a:lnTo>
                    <a:pt x="1201" y="639"/>
                  </a:lnTo>
                  <a:lnTo>
                    <a:pt x="1202" y="639"/>
                  </a:lnTo>
                  <a:lnTo>
                    <a:pt x="1205" y="638"/>
                  </a:lnTo>
                  <a:lnTo>
                    <a:pt x="1219" y="630"/>
                  </a:lnTo>
                  <a:lnTo>
                    <a:pt x="1221" y="629"/>
                  </a:lnTo>
                  <a:lnTo>
                    <a:pt x="1222" y="628"/>
                  </a:lnTo>
                  <a:lnTo>
                    <a:pt x="1223" y="627"/>
                  </a:lnTo>
                  <a:lnTo>
                    <a:pt x="1222" y="625"/>
                  </a:lnTo>
                  <a:lnTo>
                    <a:pt x="1223" y="626"/>
                  </a:lnTo>
                  <a:lnTo>
                    <a:pt x="1224" y="629"/>
                  </a:lnTo>
                  <a:lnTo>
                    <a:pt x="1226" y="628"/>
                  </a:lnTo>
                  <a:lnTo>
                    <a:pt x="1227" y="628"/>
                  </a:lnTo>
                  <a:lnTo>
                    <a:pt x="1225" y="631"/>
                  </a:lnTo>
                  <a:lnTo>
                    <a:pt x="1221" y="636"/>
                  </a:lnTo>
                  <a:lnTo>
                    <a:pt x="1220" y="638"/>
                  </a:lnTo>
                  <a:lnTo>
                    <a:pt x="1223" y="637"/>
                  </a:lnTo>
                  <a:lnTo>
                    <a:pt x="1225" y="637"/>
                  </a:lnTo>
                  <a:lnTo>
                    <a:pt x="1228" y="637"/>
                  </a:lnTo>
                  <a:lnTo>
                    <a:pt x="1232" y="637"/>
                  </a:lnTo>
                  <a:lnTo>
                    <a:pt x="1236" y="636"/>
                  </a:lnTo>
                  <a:lnTo>
                    <a:pt x="1240" y="636"/>
                  </a:lnTo>
                  <a:lnTo>
                    <a:pt x="1241" y="637"/>
                  </a:lnTo>
                  <a:lnTo>
                    <a:pt x="1239" y="639"/>
                  </a:lnTo>
                  <a:lnTo>
                    <a:pt x="1234" y="642"/>
                  </a:lnTo>
                  <a:lnTo>
                    <a:pt x="1232" y="644"/>
                  </a:lnTo>
                  <a:lnTo>
                    <a:pt x="1229" y="643"/>
                  </a:lnTo>
                  <a:lnTo>
                    <a:pt x="1227" y="641"/>
                  </a:lnTo>
                  <a:lnTo>
                    <a:pt x="1226" y="641"/>
                  </a:lnTo>
                  <a:lnTo>
                    <a:pt x="1226" y="640"/>
                  </a:lnTo>
                  <a:lnTo>
                    <a:pt x="1227" y="639"/>
                  </a:lnTo>
                  <a:lnTo>
                    <a:pt x="1226" y="638"/>
                  </a:lnTo>
                  <a:lnTo>
                    <a:pt x="1225" y="638"/>
                  </a:lnTo>
                  <a:lnTo>
                    <a:pt x="1223" y="638"/>
                  </a:lnTo>
                  <a:lnTo>
                    <a:pt x="1204" y="651"/>
                  </a:lnTo>
                  <a:lnTo>
                    <a:pt x="1200" y="654"/>
                  </a:lnTo>
                  <a:lnTo>
                    <a:pt x="1198" y="657"/>
                  </a:lnTo>
                  <a:lnTo>
                    <a:pt x="1197" y="661"/>
                  </a:lnTo>
                  <a:lnTo>
                    <a:pt x="1197" y="662"/>
                  </a:lnTo>
                  <a:lnTo>
                    <a:pt x="1197" y="664"/>
                  </a:lnTo>
                  <a:lnTo>
                    <a:pt x="1198" y="667"/>
                  </a:lnTo>
                  <a:lnTo>
                    <a:pt x="1199" y="669"/>
                  </a:lnTo>
                  <a:lnTo>
                    <a:pt x="1200" y="669"/>
                  </a:lnTo>
                  <a:lnTo>
                    <a:pt x="1200" y="668"/>
                  </a:lnTo>
                  <a:lnTo>
                    <a:pt x="1201" y="668"/>
                  </a:lnTo>
                  <a:lnTo>
                    <a:pt x="1202" y="669"/>
                  </a:lnTo>
                  <a:lnTo>
                    <a:pt x="1204" y="672"/>
                  </a:lnTo>
                  <a:lnTo>
                    <a:pt x="1205" y="673"/>
                  </a:lnTo>
                  <a:lnTo>
                    <a:pt x="1206" y="673"/>
                  </a:lnTo>
                  <a:lnTo>
                    <a:pt x="1208" y="673"/>
                  </a:lnTo>
                  <a:lnTo>
                    <a:pt x="1210" y="672"/>
                  </a:lnTo>
                  <a:lnTo>
                    <a:pt x="1211" y="669"/>
                  </a:lnTo>
                  <a:lnTo>
                    <a:pt x="1212" y="669"/>
                  </a:lnTo>
                  <a:lnTo>
                    <a:pt x="1213" y="670"/>
                  </a:lnTo>
                  <a:lnTo>
                    <a:pt x="1214" y="670"/>
                  </a:lnTo>
                  <a:lnTo>
                    <a:pt x="1215" y="669"/>
                  </a:lnTo>
                  <a:lnTo>
                    <a:pt x="1216" y="667"/>
                  </a:lnTo>
                  <a:lnTo>
                    <a:pt x="1218" y="666"/>
                  </a:lnTo>
                  <a:lnTo>
                    <a:pt x="1220" y="665"/>
                  </a:lnTo>
                  <a:lnTo>
                    <a:pt x="1221" y="665"/>
                  </a:lnTo>
                  <a:lnTo>
                    <a:pt x="1222" y="664"/>
                  </a:lnTo>
                  <a:lnTo>
                    <a:pt x="1222" y="662"/>
                  </a:lnTo>
                  <a:lnTo>
                    <a:pt x="1223" y="661"/>
                  </a:lnTo>
                  <a:lnTo>
                    <a:pt x="1224" y="659"/>
                  </a:lnTo>
                  <a:lnTo>
                    <a:pt x="1226" y="658"/>
                  </a:lnTo>
                  <a:lnTo>
                    <a:pt x="1227" y="658"/>
                  </a:lnTo>
                  <a:lnTo>
                    <a:pt x="1227" y="657"/>
                  </a:lnTo>
                  <a:lnTo>
                    <a:pt x="1227" y="656"/>
                  </a:lnTo>
                  <a:lnTo>
                    <a:pt x="1226" y="656"/>
                  </a:lnTo>
                  <a:lnTo>
                    <a:pt x="1227" y="654"/>
                  </a:lnTo>
                  <a:lnTo>
                    <a:pt x="1228" y="653"/>
                  </a:lnTo>
                  <a:lnTo>
                    <a:pt x="1229" y="654"/>
                  </a:lnTo>
                  <a:lnTo>
                    <a:pt x="1230" y="654"/>
                  </a:lnTo>
                  <a:lnTo>
                    <a:pt x="1230" y="653"/>
                  </a:lnTo>
                  <a:lnTo>
                    <a:pt x="1232" y="651"/>
                  </a:lnTo>
                  <a:lnTo>
                    <a:pt x="1233" y="651"/>
                  </a:lnTo>
                  <a:lnTo>
                    <a:pt x="1233" y="653"/>
                  </a:lnTo>
                  <a:lnTo>
                    <a:pt x="1234" y="654"/>
                  </a:lnTo>
                  <a:lnTo>
                    <a:pt x="1237" y="655"/>
                  </a:lnTo>
                  <a:lnTo>
                    <a:pt x="1239" y="655"/>
                  </a:lnTo>
                  <a:lnTo>
                    <a:pt x="1239" y="653"/>
                  </a:lnTo>
                  <a:lnTo>
                    <a:pt x="1238" y="651"/>
                  </a:lnTo>
                  <a:lnTo>
                    <a:pt x="1238" y="650"/>
                  </a:lnTo>
                  <a:lnTo>
                    <a:pt x="1238" y="651"/>
                  </a:lnTo>
                  <a:lnTo>
                    <a:pt x="1241" y="652"/>
                  </a:lnTo>
                  <a:lnTo>
                    <a:pt x="1244" y="652"/>
                  </a:lnTo>
                  <a:lnTo>
                    <a:pt x="1250" y="650"/>
                  </a:lnTo>
                  <a:lnTo>
                    <a:pt x="1255" y="648"/>
                  </a:lnTo>
                  <a:lnTo>
                    <a:pt x="1280" y="639"/>
                  </a:lnTo>
                  <a:lnTo>
                    <a:pt x="1280" y="638"/>
                  </a:lnTo>
                  <a:lnTo>
                    <a:pt x="1279" y="637"/>
                  </a:lnTo>
                  <a:lnTo>
                    <a:pt x="1272" y="631"/>
                  </a:lnTo>
                  <a:lnTo>
                    <a:pt x="1271" y="630"/>
                  </a:lnTo>
                  <a:lnTo>
                    <a:pt x="1268" y="631"/>
                  </a:lnTo>
                  <a:lnTo>
                    <a:pt x="1266" y="631"/>
                  </a:lnTo>
                  <a:lnTo>
                    <a:pt x="1266" y="630"/>
                  </a:lnTo>
                  <a:lnTo>
                    <a:pt x="1266" y="628"/>
                  </a:lnTo>
                  <a:lnTo>
                    <a:pt x="1265" y="627"/>
                  </a:lnTo>
                  <a:lnTo>
                    <a:pt x="1264" y="627"/>
                  </a:lnTo>
                  <a:lnTo>
                    <a:pt x="1260" y="630"/>
                  </a:lnTo>
                  <a:lnTo>
                    <a:pt x="1257" y="631"/>
                  </a:lnTo>
                  <a:lnTo>
                    <a:pt x="1256" y="633"/>
                  </a:lnTo>
                  <a:lnTo>
                    <a:pt x="1255" y="633"/>
                  </a:lnTo>
                  <a:lnTo>
                    <a:pt x="1253" y="631"/>
                  </a:lnTo>
                  <a:lnTo>
                    <a:pt x="1253" y="630"/>
                  </a:lnTo>
                  <a:lnTo>
                    <a:pt x="1252" y="629"/>
                  </a:lnTo>
                  <a:lnTo>
                    <a:pt x="1244" y="629"/>
                  </a:lnTo>
                  <a:lnTo>
                    <a:pt x="1243" y="629"/>
                  </a:lnTo>
                  <a:lnTo>
                    <a:pt x="1243" y="628"/>
                  </a:lnTo>
                  <a:lnTo>
                    <a:pt x="1240" y="627"/>
                  </a:lnTo>
                  <a:lnTo>
                    <a:pt x="1234" y="625"/>
                  </a:lnTo>
                  <a:lnTo>
                    <a:pt x="1232" y="624"/>
                  </a:lnTo>
                  <a:lnTo>
                    <a:pt x="1234" y="623"/>
                  </a:lnTo>
                  <a:lnTo>
                    <a:pt x="1236" y="622"/>
                  </a:lnTo>
                  <a:lnTo>
                    <a:pt x="1234" y="622"/>
                  </a:lnTo>
                  <a:lnTo>
                    <a:pt x="1228" y="620"/>
                  </a:lnTo>
                  <a:lnTo>
                    <a:pt x="1226" y="620"/>
                  </a:lnTo>
                  <a:lnTo>
                    <a:pt x="1224" y="620"/>
                  </a:lnTo>
                  <a:lnTo>
                    <a:pt x="1224" y="619"/>
                  </a:lnTo>
                  <a:lnTo>
                    <a:pt x="1223" y="617"/>
                  </a:lnTo>
                  <a:lnTo>
                    <a:pt x="1222" y="617"/>
                  </a:lnTo>
                  <a:lnTo>
                    <a:pt x="1222" y="616"/>
                  </a:lnTo>
                  <a:lnTo>
                    <a:pt x="1222" y="615"/>
                  </a:lnTo>
                  <a:lnTo>
                    <a:pt x="1221" y="614"/>
                  </a:lnTo>
                  <a:lnTo>
                    <a:pt x="1221" y="611"/>
                  </a:lnTo>
                  <a:lnTo>
                    <a:pt x="1220" y="610"/>
                  </a:lnTo>
                  <a:lnTo>
                    <a:pt x="1219" y="609"/>
                  </a:lnTo>
                  <a:lnTo>
                    <a:pt x="1218" y="607"/>
                  </a:lnTo>
                  <a:lnTo>
                    <a:pt x="1218" y="606"/>
                  </a:lnTo>
                  <a:lnTo>
                    <a:pt x="1219" y="605"/>
                  </a:lnTo>
                  <a:lnTo>
                    <a:pt x="1219" y="603"/>
                  </a:lnTo>
                  <a:lnTo>
                    <a:pt x="1219" y="602"/>
                  </a:lnTo>
                  <a:lnTo>
                    <a:pt x="1218" y="602"/>
                  </a:lnTo>
                  <a:lnTo>
                    <a:pt x="1212" y="603"/>
                  </a:lnTo>
                  <a:lnTo>
                    <a:pt x="1211" y="603"/>
                  </a:lnTo>
                  <a:lnTo>
                    <a:pt x="1212" y="601"/>
                  </a:lnTo>
                  <a:lnTo>
                    <a:pt x="1215" y="599"/>
                  </a:lnTo>
                  <a:lnTo>
                    <a:pt x="1218" y="598"/>
                  </a:lnTo>
                  <a:lnTo>
                    <a:pt x="1218" y="595"/>
                  </a:lnTo>
                  <a:lnTo>
                    <a:pt x="1218" y="593"/>
                  </a:lnTo>
                  <a:lnTo>
                    <a:pt x="1220" y="591"/>
                  </a:lnTo>
                  <a:lnTo>
                    <a:pt x="1221" y="589"/>
                  </a:lnTo>
                  <a:lnTo>
                    <a:pt x="1220" y="589"/>
                  </a:lnTo>
                  <a:lnTo>
                    <a:pt x="1208" y="591"/>
                  </a:lnTo>
                  <a:lnTo>
                    <a:pt x="1207" y="591"/>
                  </a:lnTo>
                  <a:lnTo>
                    <a:pt x="1206" y="591"/>
                  </a:lnTo>
                  <a:lnTo>
                    <a:pt x="1202" y="587"/>
                  </a:lnTo>
                  <a:lnTo>
                    <a:pt x="1199" y="584"/>
                  </a:lnTo>
                  <a:lnTo>
                    <a:pt x="1196" y="583"/>
                  </a:lnTo>
                  <a:lnTo>
                    <a:pt x="1197" y="582"/>
                  </a:lnTo>
                  <a:lnTo>
                    <a:pt x="1201" y="581"/>
                  </a:lnTo>
                  <a:lnTo>
                    <a:pt x="1202" y="581"/>
                  </a:lnTo>
                  <a:lnTo>
                    <a:pt x="1204" y="581"/>
                  </a:lnTo>
                  <a:lnTo>
                    <a:pt x="1207" y="583"/>
                  </a:lnTo>
                  <a:lnTo>
                    <a:pt x="1210" y="584"/>
                  </a:lnTo>
                  <a:lnTo>
                    <a:pt x="1213" y="583"/>
                  </a:lnTo>
                  <a:lnTo>
                    <a:pt x="1215" y="581"/>
                  </a:lnTo>
                  <a:lnTo>
                    <a:pt x="1219" y="580"/>
                  </a:lnTo>
                  <a:lnTo>
                    <a:pt x="1220" y="579"/>
                  </a:lnTo>
                  <a:lnTo>
                    <a:pt x="1221" y="578"/>
                  </a:lnTo>
                  <a:lnTo>
                    <a:pt x="1224" y="577"/>
                  </a:lnTo>
                  <a:lnTo>
                    <a:pt x="1226" y="575"/>
                  </a:lnTo>
                  <a:lnTo>
                    <a:pt x="1227" y="574"/>
                  </a:lnTo>
                  <a:lnTo>
                    <a:pt x="1228" y="573"/>
                  </a:lnTo>
                  <a:lnTo>
                    <a:pt x="1227" y="572"/>
                  </a:lnTo>
                  <a:lnTo>
                    <a:pt x="1228" y="571"/>
                  </a:lnTo>
                  <a:lnTo>
                    <a:pt x="1227" y="570"/>
                  </a:lnTo>
                  <a:lnTo>
                    <a:pt x="1226" y="568"/>
                  </a:lnTo>
                  <a:lnTo>
                    <a:pt x="1225" y="567"/>
                  </a:lnTo>
                  <a:lnTo>
                    <a:pt x="1224" y="567"/>
                  </a:lnTo>
                  <a:lnTo>
                    <a:pt x="1225" y="567"/>
                  </a:lnTo>
                  <a:lnTo>
                    <a:pt x="1226" y="567"/>
                  </a:lnTo>
                  <a:lnTo>
                    <a:pt x="1229" y="568"/>
                  </a:lnTo>
                  <a:lnTo>
                    <a:pt x="1228" y="566"/>
                  </a:lnTo>
                  <a:lnTo>
                    <a:pt x="1227" y="564"/>
                  </a:lnTo>
                  <a:lnTo>
                    <a:pt x="1226" y="564"/>
                  </a:lnTo>
                  <a:lnTo>
                    <a:pt x="1224" y="561"/>
                  </a:lnTo>
                  <a:lnTo>
                    <a:pt x="1222" y="560"/>
                  </a:lnTo>
                  <a:lnTo>
                    <a:pt x="1219" y="559"/>
                  </a:lnTo>
                  <a:lnTo>
                    <a:pt x="1214" y="558"/>
                  </a:lnTo>
                  <a:lnTo>
                    <a:pt x="1211" y="558"/>
                  </a:lnTo>
                  <a:lnTo>
                    <a:pt x="1207" y="558"/>
                  </a:lnTo>
                  <a:lnTo>
                    <a:pt x="1201" y="559"/>
                  </a:lnTo>
                  <a:lnTo>
                    <a:pt x="1196" y="559"/>
                  </a:lnTo>
                  <a:lnTo>
                    <a:pt x="1186" y="563"/>
                  </a:lnTo>
                  <a:lnTo>
                    <a:pt x="1177" y="567"/>
                  </a:lnTo>
                  <a:lnTo>
                    <a:pt x="1168" y="570"/>
                  </a:lnTo>
                  <a:lnTo>
                    <a:pt x="1159" y="574"/>
                  </a:lnTo>
                  <a:lnTo>
                    <a:pt x="1155" y="577"/>
                  </a:lnTo>
                  <a:lnTo>
                    <a:pt x="1152" y="580"/>
                  </a:lnTo>
                  <a:lnTo>
                    <a:pt x="1138" y="594"/>
                  </a:lnTo>
                  <a:lnTo>
                    <a:pt x="1134" y="599"/>
                  </a:lnTo>
                  <a:lnTo>
                    <a:pt x="1130" y="602"/>
                  </a:lnTo>
                  <a:lnTo>
                    <a:pt x="1128" y="605"/>
                  </a:lnTo>
                  <a:lnTo>
                    <a:pt x="1117" y="609"/>
                  </a:lnTo>
                  <a:lnTo>
                    <a:pt x="1116" y="609"/>
                  </a:lnTo>
                  <a:lnTo>
                    <a:pt x="1117" y="608"/>
                  </a:lnTo>
                  <a:lnTo>
                    <a:pt x="1119" y="606"/>
                  </a:lnTo>
                  <a:lnTo>
                    <a:pt x="1121" y="603"/>
                  </a:lnTo>
                  <a:lnTo>
                    <a:pt x="1123" y="602"/>
                  </a:lnTo>
                  <a:lnTo>
                    <a:pt x="1125" y="600"/>
                  </a:lnTo>
                  <a:lnTo>
                    <a:pt x="1127" y="597"/>
                  </a:lnTo>
                  <a:lnTo>
                    <a:pt x="1129" y="595"/>
                  </a:lnTo>
                  <a:lnTo>
                    <a:pt x="1134" y="592"/>
                  </a:lnTo>
                  <a:lnTo>
                    <a:pt x="1136" y="589"/>
                  </a:lnTo>
                  <a:lnTo>
                    <a:pt x="1137" y="588"/>
                  </a:lnTo>
                  <a:lnTo>
                    <a:pt x="1138" y="587"/>
                  </a:lnTo>
                  <a:lnTo>
                    <a:pt x="1140" y="583"/>
                  </a:lnTo>
                  <a:lnTo>
                    <a:pt x="1140" y="582"/>
                  </a:lnTo>
                  <a:lnTo>
                    <a:pt x="1139" y="581"/>
                  </a:lnTo>
                  <a:lnTo>
                    <a:pt x="1138" y="580"/>
                  </a:lnTo>
                  <a:lnTo>
                    <a:pt x="1137" y="579"/>
                  </a:lnTo>
                  <a:lnTo>
                    <a:pt x="1135" y="580"/>
                  </a:lnTo>
                  <a:lnTo>
                    <a:pt x="1134" y="579"/>
                  </a:lnTo>
                  <a:lnTo>
                    <a:pt x="1130" y="578"/>
                  </a:lnTo>
                  <a:lnTo>
                    <a:pt x="1124" y="577"/>
                  </a:lnTo>
                  <a:lnTo>
                    <a:pt x="1123" y="578"/>
                  </a:lnTo>
                  <a:lnTo>
                    <a:pt x="1123" y="577"/>
                  </a:lnTo>
                  <a:lnTo>
                    <a:pt x="1123" y="575"/>
                  </a:lnTo>
                  <a:lnTo>
                    <a:pt x="1122" y="574"/>
                  </a:lnTo>
                  <a:lnTo>
                    <a:pt x="1123" y="575"/>
                  </a:lnTo>
                  <a:lnTo>
                    <a:pt x="1125" y="575"/>
                  </a:lnTo>
                  <a:lnTo>
                    <a:pt x="1126" y="577"/>
                  </a:lnTo>
                  <a:lnTo>
                    <a:pt x="1131" y="577"/>
                  </a:lnTo>
                  <a:lnTo>
                    <a:pt x="1132" y="578"/>
                  </a:lnTo>
                  <a:lnTo>
                    <a:pt x="1135" y="579"/>
                  </a:lnTo>
                  <a:lnTo>
                    <a:pt x="1137" y="579"/>
                  </a:lnTo>
                  <a:lnTo>
                    <a:pt x="1138" y="579"/>
                  </a:lnTo>
                  <a:lnTo>
                    <a:pt x="1140" y="581"/>
                  </a:lnTo>
                  <a:lnTo>
                    <a:pt x="1141" y="581"/>
                  </a:lnTo>
                  <a:lnTo>
                    <a:pt x="1144" y="578"/>
                  </a:lnTo>
                  <a:lnTo>
                    <a:pt x="1146" y="575"/>
                  </a:lnTo>
                  <a:lnTo>
                    <a:pt x="1148" y="573"/>
                  </a:lnTo>
                  <a:lnTo>
                    <a:pt x="1149" y="572"/>
                  </a:lnTo>
                  <a:lnTo>
                    <a:pt x="1151" y="570"/>
                  </a:lnTo>
                  <a:lnTo>
                    <a:pt x="1152" y="568"/>
                  </a:lnTo>
                  <a:lnTo>
                    <a:pt x="1155" y="566"/>
                  </a:lnTo>
                  <a:lnTo>
                    <a:pt x="1158" y="563"/>
                  </a:lnTo>
                  <a:lnTo>
                    <a:pt x="1159" y="561"/>
                  </a:lnTo>
                  <a:lnTo>
                    <a:pt x="1162" y="561"/>
                  </a:lnTo>
                  <a:lnTo>
                    <a:pt x="1164" y="560"/>
                  </a:lnTo>
                  <a:lnTo>
                    <a:pt x="1166" y="558"/>
                  </a:lnTo>
                  <a:lnTo>
                    <a:pt x="1169" y="557"/>
                  </a:lnTo>
                  <a:lnTo>
                    <a:pt x="1179" y="554"/>
                  </a:lnTo>
                  <a:lnTo>
                    <a:pt x="1180" y="554"/>
                  </a:lnTo>
                  <a:lnTo>
                    <a:pt x="1181" y="552"/>
                  </a:lnTo>
                  <a:lnTo>
                    <a:pt x="1181" y="550"/>
                  </a:lnTo>
                  <a:lnTo>
                    <a:pt x="1181" y="547"/>
                  </a:lnTo>
                  <a:lnTo>
                    <a:pt x="1182" y="546"/>
                  </a:lnTo>
                  <a:lnTo>
                    <a:pt x="1185" y="543"/>
                  </a:lnTo>
                  <a:lnTo>
                    <a:pt x="1188" y="541"/>
                  </a:lnTo>
                  <a:lnTo>
                    <a:pt x="1191" y="539"/>
                  </a:lnTo>
                  <a:lnTo>
                    <a:pt x="1193" y="538"/>
                  </a:lnTo>
                  <a:lnTo>
                    <a:pt x="1194" y="538"/>
                  </a:lnTo>
                  <a:lnTo>
                    <a:pt x="1197" y="538"/>
                  </a:lnTo>
                  <a:lnTo>
                    <a:pt x="1201" y="538"/>
                  </a:lnTo>
                  <a:lnTo>
                    <a:pt x="1209" y="537"/>
                  </a:lnTo>
                  <a:lnTo>
                    <a:pt x="1214" y="537"/>
                  </a:lnTo>
                  <a:lnTo>
                    <a:pt x="1225" y="537"/>
                  </a:lnTo>
                  <a:lnTo>
                    <a:pt x="1228" y="537"/>
                  </a:lnTo>
                  <a:lnTo>
                    <a:pt x="1232" y="537"/>
                  </a:lnTo>
                  <a:lnTo>
                    <a:pt x="1235" y="537"/>
                  </a:lnTo>
                  <a:lnTo>
                    <a:pt x="1237" y="537"/>
                  </a:lnTo>
                  <a:lnTo>
                    <a:pt x="1240" y="538"/>
                  </a:lnTo>
                  <a:lnTo>
                    <a:pt x="1242" y="538"/>
                  </a:lnTo>
                  <a:lnTo>
                    <a:pt x="1250" y="537"/>
                  </a:lnTo>
                  <a:lnTo>
                    <a:pt x="1253" y="537"/>
                  </a:lnTo>
                  <a:lnTo>
                    <a:pt x="1256" y="538"/>
                  </a:lnTo>
                  <a:lnTo>
                    <a:pt x="1262" y="538"/>
                  </a:lnTo>
                  <a:lnTo>
                    <a:pt x="1265" y="539"/>
                  </a:lnTo>
                  <a:lnTo>
                    <a:pt x="1268" y="540"/>
                  </a:lnTo>
                  <a:lnTo>
                    <a:pt x="1270" y="541"/>
                  </a:lnTo>
                  <a:lnTo>
                    <a:pt x="1275" y="540"/>
                  </a:lnTo>
                  <a:lnTo>
                    <a:pt x="1280" y="539"/>
                  </a:lnTo>
                  <a:lnTo>
                    <a:pt x="1291" y="538"/>
                  </a:lnTo>
                  <a:lnTo>
                    <a:pt x="1293" y="538"/>
                  </a:lnTo>
                  <a:lnTo>
                    <a:pt x="1295" y="537"/>
                  </a:lnTo>
                  <a:lnTo>
                    <a:pt x="1309" y="526"/>
                  </a:lnTo>
                  <a:lnTo>
                    <a:pt x="1310" y="525"/>
                  </a:lnTo>
                  <a:lnTo>
                    <a:pt x="1311" y="526"/>
                  </a:lnTo>
                  <a:lnTo>
                    <a:pt x="1312" y="525"/>
                  </a:lnTo>
                  <a:lnTo>
                    <a:pt x="1312" y="522"/>
                  </a:lnTo>
                  <a:lnTo>
                    <a:pt x="1313" y="520"/>
                  </a:lnTo>
                  <a:lnTo>
                    <a:pt x="1316" y="519"/>
                  </a:lnTo>
                  <a:lnTo>
                    <a:pt x="1318" y="518"/>
                  </a:lnTo>
                  <a:lnTo>
                    <a:pt x="1318" y="517"/>
                  </a:lnTo>
                  <a:lnTo>
                    <a:pt x="1319" y="516"/>
                  </a:lnTo>
                  <a:lnTo>
                    <a:pt x="1320" y="516"/>
                  </a:lnTo>
                  <a:lnTo>
                    <a:pt x="1325" y="514"/>
                  </a:lnTo>
                  <a:lnTo>
                    <a:pt x="1330" y="512"/>
                  </a:lnTo>
                  <a:lnTo>
                    <a:pt x="1334" y="512"/>
                  </a:lnTo>
                  <a:lnTo>
                    <a:pt x="1340" y="513"/>
                  </a:lnTo>
                  <a:lnTo>
                    <a:pt x="1344" y="512"/>
                  </a:lnTo>
                  <a:lnTo>
                    <a:pt x="1346" y="511"/>
                  </a:lnTo>
                  <a:lnTo>
                    <a:pt x="1351" y="508"/>
                  </a:lnTo>
                  <a:lnTo>
                    <a:pt x="1357" y="504"/>
                  </a:lnTo>
                  <a:lnTo>
                    <a:pt x="1360" y="502"/>
                  </a:lnTo>
                  <a:lnTo>
                    <a:pt x="1362" y="500"/>
                  </a:lnTo>
                  <a:lnTo>
                    <a:pt x="1363" y="497"/>
                  </a:lnTo>
                  <a:lnTo>
                    <a:pt x="1364" y="496"/>
                  </a:lnTo>
                  <a:lnTo>
                    <a:pt x="1365" y="496"/>
                  </a:lnTo>
                  <a:lnTo>
                    <a:pt x="1364" y="495"/>
                  </a:lnTo>
                  <a:lnTo>
                    <a:pt x="1360" y="492"/>
                  </a:lnTo>
                  <a:lnTo>
                    <a:pt x="1359" y="491"/>
                  </a:lnTo>
                  <a:lnTo>
                    <a:pt x="1361" y="492"/>
                  </a:lnTo>
                  <a:close/>
                  <a:moveTo>
                    <a:pt x="366" y="173"/>
                  </a:moveTo>
                  <a:lnTo>
                    <a:pt x="366" y="173"/>
                  </a:lnTo>
                  <a:lnTo>
                    <a:pt x="370" y="173"/>
                  </a:lnTo>
                  <a:lnTo>
                    <a:pt x="371" y="173"/>
                  </a:lnTo>
                  <a:lnTo>
                    <a:pt x="372" y="173"/>
                  </a:lnTo>
                  <a:lnTo>
                    <a:pt x="371" y="176"/>
                  </a:lnTo>
                  <a:lnTo>
                    <a:pt x="370" y="176"/>
                  </a:lnTo>
                  <a:lnTo>
                    <a:pt x="369" y="176"/>
                  </a:lnTo>
                  <a:lnTo>
                    <a:pt x="369" y="177"/>
                  </a:lnTo>
                  <a:lnTo>
                    <a:pt x="367" y="178"/>
                  </a:lnTo>
                  <a:lnTo>
                    <a:pt x="366" y="177"/>
                  </a:lnTo>
                  <a:lnTo>
                    <a:pt x="365" y="177"/>
                  </a:lnTo>
                  <a:lnTo>
                    <a:pt x="364" y="178"/>
                  </a:lnTo>
                  <a:lnTo>
                    <a:pt x="363" y="178"/>
                  </a:lnTo>
                  <a:lnTo>
                    <a:pt x="362" y="177"/>
                  </a:lnTo>
                  <a:lnTo>
                    <a:pt x="361" y="178"/>
                  </a:lnTo>
                  <a:lnTo>
                    <a:pt x="360" y="178"/>
                  </a:lnTo>
                  <a:lnTo>
                    <a:pt x="360" y="179"/>
                  </a:lnTo>
                  <a:lnTo>
                    <a:pt x="359" y="179"/>
                  </a:lnTo>
                  <a:lnTo>
                    <a:pt x="358" y="179"/>
                  </a:lnTo>
                  <a:lnTo>
                    <a:pt x="356" y="176"/>
                  </a:lnTo>
                  <a:lnTo>
                    <a:pt x="353" y="175"/>
                  </a:lnTo>
                  <a:lnTo>
                    <a:pt x="351" y="173"/>
                  </a:lnTo>
                  <a:lnTo>
                    <a:pt x="348" y="175"/>
                  </a:lnTo>
                  <a:lnTo>
                    <a:pt x="345" y="175"/>
                  </a:lnTo>
                  <a:lnTo>
                    <a:pt x="343" y="175"/>
                  </a:lnTo>
                  <a:lnTo>
                    <a:pt x="342" y="175"/>
                  </a:lnTo>
                  <a:lnTo>
                    <a:pt x="341" y="176"/>
                  </a:lnTo>
                  <a:lnTo>
                    <a:pt x="342" y="177"/>
                  </a:lnTo>
                  <a:lnTo>
                    <a:pt x="339" y="178"/>
                  </a:lnTo>
                  <a:lnTo>
                    <a:pt x="338" y="178"/>
                  </a:lnTo>
                  <a:lnTo>
                    <a:pt x="338" y="179"/>
                  </a:lnTo>
                  <a:lnTo>
                    <a:pt x="336" y="179"/>
                  </a:lnTo>
                  <a:lnTo>
                    <a:pt x="335" y="179"/>
                  </a:lnTo>
                  <a:lnTo>
                    <a:pt x="336" y="180"/>
                  </a:lnTo>
                  <a:lnTo>
                    <a:pt x="338" y="181"/>
                  </a:lnTo>
                  <a:lnTo>
                    <a:pt x="341" y="182"/>
                  </a:lnTo>
                  <a:lnTo>
                    <a:pt x="342" y="183"/>
                  </a:lnTo>
                  <a:lnTo>
                    <a:pt x="343" y="185"/>
                  </a:lnTo>
                  <a:lnTo>
                    <a:pt x="344" y="186"/>
                  </a:lnTo>
                  <a:lnTo>
                    <a:pt x="344" y="188"/>
                  </a:lnTo>
                  <a:lnTo>
                    <a:pt x="343" y="186"/>
                  </a:lnTo>
                  <a:lnTo>
                    <a:pt x="339" y="186"/>
                  </a:lnTo>
                  <a:lnTo>
                    <a:pt x="337" y="188"/>
                  </a:lnTo>
                  <a:lnTo>
                    <a:pt x="334" y="190"/>
                  </a:lnTo>
                  <a:lnTo>
                    <a:pt x="321" y="198"/>
                  </a:lnTo>
                  <a:lnTo>
                    <a:pt x="319" y="199"/>
                  </a:lnTo>
                  <a:lnTo>
                    <a:pt x="317" y="199"/>
                  </a:lnTo>
                  <a:lnTo>
                    <a:pt x="316" y="199"/>
                  </a:lnTo>
                  <a:lnTo>
                    <a:pt x="313" y="198"/>
                  </a:lnTo>
                  <a:lnTo>
                    <a:pt x="311" y="198"/>
                  </a:lnTo>
                  <a:lnTo>
                    <a:pt x="313" y="197"/>
                  </a:lnTo>
                  <a:lnTo>
                    <a:pt x="314" y="196"/>
                  </a:lnTo>
                  <a:lnTo>
                    <a:pt x="315" y="196"/>
                  </a:lnTo>
                  <a:lnTo>
                    <a:pt x="317" y="196"/>
                  </a:lnTo>
                  <a:lnTo>
                    <a:pt x="318" y="195"/>
                  </a:lnTo>
                  <a:lnTo>
                    <a:pt x="320" y="195"/>
                  </a:lnTo>
                  <a:lnTo>
                    <a:pt x="320" y="194"/>
                  </a:lnTo>
                  <a:lnTo>
                    <a:pt x="320" y="193"/>
                  </a:lnTo>
                  <a:lnTo>
                    <a:pt x="321" y="192"/>
                  </a:lnTo>
                  <a:lnTo>
                    <a:pt x="327" y="189"/>
                  </a:lnTo>
                  <a:lnTo>
                    <a:pt x="329" y="186"/>
                  </a:lnTo>
                  <a:lnTo>
                    <a:pt x="330" y="184"/>
                  </a:lnTo>
                  <a:lnTo>
                    <a:pt x="330" y="180"/>
                  </a:lnTo>
                  <a:lnTo>
                    <a:pt x="329" y="180"/>
                  </a:lnTo>
                  <a:lnTo>
                    <a:pt x="324" y="179"/>
                  </a:lnTo>
                  <a:lnTo>
                    <a:pt x="320" y="180"/>
                  </a:lnTo>
                  <a:lnTo>
                    <a:pt x="318" y="182"/>
                  </a:lnTo>
                  <a:lnTo>
                    <a:pt x="315" y="184"/>
                  </a:lnTo>
                  <a:lnTo>
                    <a:pt x="313" y="184"/>
                  </a:lnTo>
                  <a:lnTo>
                    <a:pt x="311" y="184"/>
                  </a:lnTo>
                  <a:lnTo>
                    <a:pt x="311" y="185"/>
                  </a:lnTo>
                  <a:lnTo>
                    <a:pt x="311" y="188"/>
                  </a:lnTo>
                  <a:lnTo>
                    <a:pt x="310" y="188"/>
                  </a:lnTo>
                  <a:lnTo>
                    <a:pt x="310" y="189"/>
                  </a:lnTo>
                  <a:lnTo>
                    <a:pt x="310" y="192"/>
                  </a:lnTo>
                  <a:lnTo>
                    <a:pt x="309" y="193"/>
                  </a:lnTo>
                  <a:lnTo>
                    <a:pt x="307" y="194"/>
                  </a:lnTo>
                  <a:lnTo>
                    <a:pt x="304" y="196"/>
                  </a:lnTo>
                  <a:lnTo>
                    <a:pt x="303" y="196"/>
                  </a:lnTo>
                  <a:lnTo>
                    <a:pt x="301" y="195"/>
                  </a:lnTo>
                  <a:lnTo>
                    <a:pt x="297" y="195"/>
                  </a:lnTo>
                  <a:lnTo>
                    <a:pt x="284" y="193"/>
                  </a:lnTo>
                  <a:lnTo>
                    <a:pt x="280" y="192"/>
                  </a:lnTo>
                  <a:lnTo>
                    <a:pt x="280" y="191"/>
                  </a:lnTo>
                  <a:lnTo>
                    <a:pt x="282" y="190"/>
                  </a:lnTo>
                  <a:lnTo>
                    <a:pt x="288" y="190"/>
                  </a:lnTo>
                  <a:lnTo>
                    <a:pt x="290" y="189"/>
                  </a:lnTo>
                  <a:lnTo>
                    <a:pt x="291" y="189"/>
                  </a:lnTo>
                  <a:lnTo>
                    <a:pt x="292" y="186"/>
                  </a:lnTo>
                  <a:lnTo>
                    <a:pt x="291" y="185"/>
                  </a:lnTo>
                  <a:lnTo>
                    <a:pt x="290" y="183"/>
                  </a:lnTo>
                  <a:lnTo>
                    <a:pt x="290" y="182"/>
                  </a:lnTo>
                  <a:lnTo>
                    <a:pt x="291" y="181"/>
                  </a:lnTo>
                  <a:lnTo>
                    <a:pt x="293" y="180"/>
                  </a:lnTo>
                  <a:lnTo>
                    <a:pt x="297" y="179"/>
                  </a:lnTo>
                  <a:lnTo>
                    <a:pt x="300" y="178"/>
                  </a:lnTo>
                  <a:lnTo>
                    <a:pt x="300" y="177"/>
                  </a:lnTo>
                  <a:lnTo>
                    <a:pt x="296" y="173"/>
                  </a:lnTo>
                  <a:lnTo>
                    <a:pt x="293" y="171"/>
                  </a:lnTo>
                  <a:lnTo>
                    <a:pt x="292" y="170"/>
                  </a:lnTo>
                  <a:lnTo>
                    <a:pt x="294" y="169"/>
                  </a:lnTo>
                  <a:lnTo>
                    <a:pt x="298" y="169"/>
                  </a:lnTo>
                  <a:lnTo>
                    <a:pt x="303" y="169"/>
                  </a:lnTo>
                  <a:lnTo>
                    <a:pt x="307" y="170"/>
                  </a:lnTo>
                  <a:lnTo>
                    <a:pt x="313" y="170"/>
                  </a:lnTo>
                  <a:lnTo>
                    <a:pt x="316" y="169"/>
                  </a:lnTo>
                  <a:lnTo>
                    <a:pt x="317" y="168"/>
                  </a:lnTo>
                  <a:lnTo>
                    <a:pt x="316" y="167"/>
                  </a:lnTo>
                  <a:lnTo>
                    <a:pt x="311" y="164"/>
                  </a:lnTo>
                  <a:lnTo>
                    <a:pt x="306" y="163"/>
                  </a:lnTo>
                  <a:lnTo>
                    <a:pt x="301" y="162"/>
                  </a:lnTo>
                  <a:lnTo>
                    <a:pt x="291" y="162"/>
                  </a:lnTo>
                  <a:lnTo>
                    <a:pt x="288" y="163"/>
                  </a:lnTo>
                  <a:lnTo>
                    <a:pt x="289" y="165"/>
                  </a:lnTo>
                  <a:lnTo>
                    <a:pt x="287" y="165"/>
                  </a:lnTo>
                  <a:lnTo>
                    <a:pt x="283" y="165"/>
                  </a:lnTo>
                  <a:lnTo>
                    <a:pt x="280" y="165"/>
                  </a:lnTo>
                  <a:lnTo>
                    <a:pt x="277" y="166"/>
                  </a:lnTo>
                  <a:lnTo>
                    <a:pt x="274" y="165"/>
                  </a:lnTo>
                  <a:lnTo>
                    <a:pt x="269" y="164"/>
                  </a:lnTo>
                  <a:lnTo>
                    <a:pt x="266" y="164"/>
                  </a:lnTo>
                  <a:lnTo>
                    <a:pt x="263" y="165"/>
                  </a:lnTo>
                  <a:lnTo>
                    <a:pt x="262" y="165"/>
                  </a:lnTo>
                  <a:lnTo>
                    <a:pt x="262" y="166"/>
                  </a:lnTo>
                  <a:lnTo>
                    <a:pt x="263" y="167"/>
                  </a:lnTo>
                  <a:lnTo>
                    <a:pt x="261" y="168"/>
                  </a:lnTo>
                  <a:lnTo>
                    <a:pt x="260" y="168"/>
                  </a:lnTo>
                  <a:lnTo>
                    <a:pt x="259" y="170"/>
                  </a:lnTo>
                  <a:lnTo>
                    <a:pt x="258" y="170"/>
                  </a:lnTo>
                  <a:lnTo>
                    <a:pt x="255" y="168"/>
                  </a:lnTo>
                  <a:lnTo>
                    <a:pt x="255" y="166"/>
                  </a:lnTo>
                  <a:lnTo>
                    <a:pt x="254" y="164"/>
                  </a:lnTo>
                  <a:lnTo>
                    <a:pt x="254" y="162"/>
                  </a:lnTo>
                  <a:lnTo>
                    <a:pt x="255" y="161"/>
                  </a:lnTo>
                  <a:lnTo>
                    <a:pt x="256" y="161"/>
                  </a:lnTo>
                  <a:lnTo>
                    <a:pt x="258" y="162"/>
                  </a:lnTo>
                  <a:lnTo>
                    <a:pt x="259" y="162"/>
                  </a:lnTo>
                  <a:lnTo>
                    <a:pt x="260" y="162"/>
                  </a:lnTo>
                  <a:lnTo>
                    <a:pt x="261" y="162"/>
                  </a:lnTo>
                  <a:lnTo>
                    <a:pt x="262" y="162"/>
                  </a:lnTo>
                  <a:lnTo>
                    <a:pt x="264" y="163"/>
                  </a:lnTo>
                  <a:lnTo>
                    <a:pt x="265" y="162"/>
                  </a:lnTo>
                  <a:lnTo>
                    <a:pt x="266" y="162"/>
                  </a:lnTo>
                  <a:lnTo>
                    <a:pt x="267" y="159"/>
                  </a:lnTo>
                  <a:lnTo>
                    <a:pt x="270" y="159"/>
                  </a:lnTo>
                  <a:lnTo>
                    <a:pt x="273" y="161"/>
                  </a:lnTo>
                  <a:lnTo>
                    <a:pt x="275" y="159"/>
                  </a:lnTo>
                  <a:lnTo>
                    <a:pt x="276" y="158"/>
                  </a:lnTo>
                  <a:lnTo>
                    <a:pt x="278" y="158"/>
                  </a:lnTo>
                  <a:lnTo>
                    <a:pt x="283" y="156"/>
                  </a:lnTo>
                  <a:lnTo>
                    <a:pt x="284" y="155"/>
                  </a:lnTo>
                  <a:lnTo>
                    <a:pt x="286" y="155"/>
                  </a:lnTo>
                  <a:lnTo>
                    <a:pt x="287" y="156"/>
                  </a:lnTo>
                  <a:lnTo>
                    <a:pt x="289" y="156"/>
                  </a:lnTo>
                  <a:lnTo>
                    <a:pt x="289" y="155"/>
                  </a:lnTo>
                  <a:lnTo>
                    <a:pt x="290" y="154"/>
                  </a:lnTo>
                  <a:lnTo>
                    <a:pt x="292" y="154"/>
                  </a:lnTo>
                  <a:lnTo>
                    <a:pt x="294" y="154"/>
                  </a:lnTo>
                  <a:lnTo>
                    <a:pt x="295" y="154"/>
                  </a:lnTo>
                  <a:lnTo>
                    <a:pt x="296" y="153"/>
                  </a:lnTo>
                  <a:lnTo>
                    <a:pt x="297" y="153"/>
                  </a:lnTo>
                  <a:lnTo>
                    <a:pt x="298" y="154"/>
                  </a:lnTo>
                  <a:lnTo>
                    <a:pt x="300" y="154"/>
                  </a:lnTo>
                  <a:lnTo>
                    <a:pt x="301" y="153"/>
                  </a:lnTo>
                  <a:lnTo>
                    <a:pt x="302" y="153"/>
                  </a:lnTo>
                  <a:lnTo>
                    <a:pt x="304" y="153"/>
                  </a:lnTo>
                  <a:lnTo>
                    <a:pt x="306" y="152"/>
                  </a:lnTo>
                  <a:lnTo>
                    <a:pt x="310" y="151"/>
                  </a:lnTo>
                  <a:lnTo>
                    <a:pt x="311" y="150"/>
                  </a:lnTo>
                  <a:lnTo>
                    <a:pt x="314" y="149"/>
                  </a:lnTo>
                  <a:lnTo>
                    <a:pt x="315" y="148"/>
                  </a:lnTo>
                  <a:lnTo>
                    <a:pt x="317" y="147"/>
                  </a:lnTo>
                  <a:lnTo>
                    <a:pt x="319" y="147"/>
                  </a:lnTo>
                  <a:lnTo>
                    <a:pt x="322" y="145"/>
                  </a:lnTo>
                  <a:lnTo>
                    <a:pt x="331" y="143"/>
                  </a:lnTo>
                  <a:lnTo>
                    <a:pt x="333" y="142"/>
                  </a:lnTo>
                  <a:lnTo>
                    <a:pt x="336" y="141"/>
                  </a:lnTo>
                  <a:lnTo>
                    <a:pt x="346" y="143"/>
                  </a:lnTo>
                  <a:lnTo>
                    <a:pt x="350" y="145"/>
                  </a:lnTo>
                  <a:lnTo>
                    <a:pt x="352" y="145"/>
                  </a:lnTo>
                  <a:lnTo>
                    <a:pt x="347" y="148"/>
                  </a:lnTo>
                  <a:lnTo>
                    <a:pt x="345" y="149"/>
                  </a:lnTo>
                  <a:lnTo>
                    <a:pt x="343" y="150"/>
                  </a:lnTo>
                  <a:lnTo>
                    <a:pt x="341" y="150"/>
                  </a:lnTo>
                  <a:lnTo>
                    <a:pt x="338" y="151"/>
                  </a:lnTo>
                  <a:lnTo>
                    <a:pt x="335" y="153"/>
                  </a:lnTo>
                  <a:lnTo>
                    <a:pt x="333" y="155"/>
                  </a:lnTo>
                  <a:lnTo>
                    <a:pt x="331" y="155"/>
                  </a:lnTo>
                  <a:lnTo>
                    <a:pt x="331" y="156"/>
                  </a:lnTo>
                  <a:lnTo>
                    <a:pt x="332" y="156"/>
                  </a:lnTo>
                  <a:lnTo>
                    <a:pt x="331" y="157"/>
                  </a:lnTo>
                  <a:lnTo>
                    <a:pt x="330" y="158"/>
                  </a:lnTo>
                  <a:lnTo>
                    <a:pt x="332" y="158"/>
                  </a:lnTo>
                  <a:lnTo>
                    <a:pt x="334" y="158"/>
                  </a:lnTo>
                  <a:lnTo>
                    <a:pt x="335" y="158"/>
                  </a:lnTo>
                  <a:lnTo>
                    <a:pt x="337" y="159"/>
                  </a:lnTo>
                  <a:lnTo>
                    <a:pt x="339" y="159"/>
                  </a:lnTo>
                  <a:lnTo>
                    <a:pt x="342" y="159"/>
                  </a:lnTo>
                  <a:lnTo>
                    <a:pt x="339" y="161"/>
                  </a:lnTo>
                  <a:lnTo>
                    <a:pt x="342" y="161"/>
                  </a:lnTo>
                  <a:lnTo>
                    <a:pt x="344" y="162"/>
                  </a:lnTo>
                  <a:lnTo>
                    <a:pt x="345" y="161"/>
                  </a:lnTo>
                  <a:lnTo>
                    <a:pt x="345" y="159"/>
                  </a:lnTo>
                  <a:lnTo>
                    <a:pt x="346" y="159"/>
                  </a:lnTo>
                  <a:lnTo>
                    <a:pt x="351" y="161"/>
                  </a:lnTo>
                  <a:lnTo>
                    <a:pt x="357" y="161"/>
                  </a:lnTo>
                  <a:lnTo>
                    <a:pt x="359" y="159"/>
                  </a:lnTo>
                  <a:lnTo>
                    <a:pt x="363" y="158"/>
                  </a:lnTo>
                  <a:lnTo>
                    <a:pt x="365" y="156"/>
                  </a:lnTo>
                  <a:lnTo>
                    <a:pt x="364" y="156"/>
                  </a:lnTo>
                  <a:lnTo>
                    <a:pt x="363" y="156"/>
                  </a:lnTo>
                  <a:lnTo>
                    <a:pt x="364" y="156"/>
                  </a:lnTo>
                  <a:lnTo>
                    <a:pt x="366" y="154"/>
                  </a:lnTo>
                  <a:lnTo>
                    <a:pt x="371" y="152"/>
                  </a:lnTo>
                  <a:lnTo>
                    <a:pt x="373" y="151"/>
                  </a:lnTo>
                  <a:lnTo>
                    <a:pt x="374" y="152"/>
                  </a:lnTo>
                  <a:lnTo>
                    <a:pt x="373" y="153"/>
                  </a:lnTo>
                  <a:lnTo>
                    <a:pt x="372" y="154"/>
                  </a:lnTo>
                  <a:lnTo>
                    <a:pt x="370" y="157"/>
                  </a:lnTo>
                  <a:lnTo>
                    <a:pt x="372" y="157"/>
                  </a:lnTo>
                  <a:lnTo>
                    <a:pt x="375" y="157"/>
                  </a:lnTo>
                  <a:lnTo>
                    <a:pt x="376" y="157"/>
                  </a:lnTo>
                  <a:lnTo>
                    <a:pt x="375" y="159"/>
                  </a:lnTo>
                  <a:lnTo>
                    <a:pt x="374" y="161"/>
                  </a:lnTo>
                  <a:lnTo>
                    <a:pt x="372" y="166"/>
                  </a:lnTo>
                  <a:lnTo>
                    <a:pt x="371" y="168"/>
                  </a:lnTo>
                  <a:lnTo>
                    <a:pt x="370" y="168"/>
                  </a:lnTo>
                  <a:lnTo>
                    <a:pt x="367" y="168"/>
                  </a:lnTo>
                  <a:lnTo>
                    <a:pt x="366" y="169"/>
                  </a:lnTo>
                  <a:lnTo>
                    <a:pt x="365" y="170"/>
                  </a:lnTo>
                  <a:lnTo>
                    <a:pt x="365" y="171"/>
                  </a:lnTo>
                  <a:lnTo>
                    <a:pt x="364" y="173"/>
                  </a:lnTo>
                  <a:lnTo>
                    <a:pt x="365" y="173"/>
                  </a:lnTo>
                  <a:lnTo>
                    <a:pt x="366" y="173"/>
                  </a:lnTo>
                  <a:close/>
                  <a:moveTo>
                    <a:pt x="512" y="252"/>
                  </a:moveTo>
                  <a:lnTo>
                    <a:pt x="512" y="252"/>
                  </a:lnTo>
                  <a:lnTo>
                    <a:pt x="509" y="255"/>
                  </a:lnTo>
                  <a:lnTo>
                    <a:pt x="508" y="256"/>
                  </a:lnTo>
                  <a:lnTo>
                    <a:pt x="508" y="255"/>
                  </a:lnTo>
                  <a:lnTo>
                    <a:pt x="506" y="254"/>
                  </a:lnTo>
                  <a:lnTo>
                    <a:pt x="506" y="253"/>
                  </a:lnTo>
                  <a:lnTo>
                    <a:pt x="504" y="253"/>
                  </a:lnTo>
                  <a:lnTo>
                    <a:pt x="501" y="251"/>
                  </a:lnTo>
                  <a:lnTo>
                    <a:pt x="498" y="251"/>
                  </a:lnTo>
                  <a:lnTo>
                    <a:pt x="491" y="250"/>
                  </a:lnTo>
                  <a:lnTo>
                    <a:pt x="486" y="250"/>
                  </a:lnTo>
                  <a:lnTo>
                    <a:pt x="481" y="252"/>
                  </a:lnTo>
                  <a:lnTo>
                    <a:pt x="475" y="254"/>
                  </a:lnTo>
                  <a:lnTo>
                    <a:pt x="471" y="259"/>
                  </a:lnTo>
                  <a:lnTo>
                    <a:pt x="470" y="261"/>
                  </a:lnTo>
                  <a:lnTo>
                    <a:pt x="470" y="262"/>
                  </a:lnTo>
                  <a:lnTo>
                    <a:pt x="470" y="261"/>
                  </a:lnTo>
                  <a:lnTo>
                    <a:pt x="474" y="259"/>
                  </a:lnTo>
                  <a:lnTo>
                    <a:pt x="478" y="256"/>
                  </a:lnTo>
                  <a:lnTo>
                    <a:pt x="482" y="255"/>
                  </a:lnTo>
                  <a:lnTo>
                    <a:pt x="486" y="254"/>
                  </a:lnTo>
                  <a:lnTo>
                    <a:pt x="488" y="254"/>
                  </a:lnTo>
                  <a:lnTo>
                    <a:pt x="488" y="253"/>
                  </a:lnTo>
                  <a:lnTo>
                    <a:pt x="488" y="252"/>
                  </a:lnTo>
                  <a:lnTo>
                    <a:pt x="489" y="252"/>
                  </a:lnTo>
                  <a:lnTo>
                    <a:pt x="497" y="252"/>
                  </a:lnTo>
                  <a:lnTo>
                    <a:pt x="499" y="252"/>
                  </a:lnTo>
                  <a:lnTo>
                    <a:pt x="498" y="253"/>
                  </a:lnTo>
                  <a:lnTo>
                    <a:pt x="491" y="252"/>
                  </a:lnTo>
                  <a:lnTo>
                    <a:pt x="490" y="252"/>
                  </a:lnTo>
                  <a:lnTo>
                    <a:pt x="490" y="253"/>
                  </a:lnTo>
                  <a:lnTo>
                    <a:pt x="492" y="254"/>
                  </a:lnTo>
                  <a:lnTo>
                    <a:pt x="496" y="254"/>
                  </a:lnTo>
                  <a:lnTo>
                    <a:pt x="500" y="254"/>
                  </a:lnTo>
                  <a:lnTo>
                    <a:pt x="501" y="254"/>
                  </a:lnTo>
                  <a:lnTo>
                    <a:pt x="500" y="255"/>
                  </a:lnTo>
                  <a:lnTo>
                    <a:pt x="490" y="258"/>
                  </a:lnTo>
                  <a:lnTo>
                    <a:pt x="487" y="258"/>
                  </a:lnTo>
                  <a:lnTo>
                    <a:pt x="486" y="258"/>
                  </a:lnTo>
                  <a:lnTo>
                    <a:pt x="485" y="258"/>
                  </a:lnTo>
                  <a:lnTo>
                    <a:pt x="486" y="259"/>
                  </a:lnTo>
                  <a:lnTo>
                    <a:pt x="488" y="259"/>
                  </a:lnTo>
                  <a:lnTo>
                    <a:pt x="490" y="258"/>
                  </a:lnTo>
                  <a:lnTo>
                    <a:pt x="490" y="259"/>
                  </a:lnTo>
                  <a:lnTo>
                    <a:pt x="492" y="259"/>
                  </a:lnTo>
                  <a:lnTo>
                    <a:pt x="494" y="259"/>
                  </a:lnTo>
                  <a:lnTo>
                    <a:pt x="496" y="258"/>
                  </a:lnTo>
                  <a:lnTo>
                    <a:pt x="498" y="258"/>
                  </a:lnTo>
                  <a:lnTo>
                    <a:pt x="499" y="258"/>
                  </a:lnTo>
                  <a:lnTo>
                    <a:pt x="497" y="259"/>
                  </a:lnTo>
                  <a:lnTo>
                    <a:pt x="491" y="261"/>
                  </a:lnTo>
                  <a:lnTo>
                    <a:pt x="487" y="262"/>
                  </a:lnTo>
                  <a:lnTo>
                    <a:pt x="484" y="261"/>
                  </a:lnTo>
                  <a:lnTo>
                    <a:pt x="480" y="261"/>
                  </a:lnTo>
                  <a:lnTo>
                    <a:pt x="473" y="267"/>
                  </a:lnTo>
                  <a:lnTo>
                    <a:pt x="470" y="269"/>
                  </a:lnTo>
                  <a:lnTo>
                    <a:pt x="471" y="269"/>
                  </a:lnTo>
                  <a:lnTo>
                    <a:pt x="473" y="269"/>
                  </a:lnTo>
                  <a:lnTo>
                    <a:pt x="471" y="272"/>
                  </a:lnTo>
                  <a:lnTo>
                    <a:pt x="461" y="279"/>
                  </a:lnTo>
                  <a:lnTo>
                    <a:pt x="458" y="282"/>
                  </a:lnTo>
                  <a:lnTo>
                    <a:pt x="455" y="283"/>
                  </a:lnTo>
                  <a:lnTo>
                    <a:pt x="448" y="284"/>
                  </a:lnTo>
                  <a:lnTo>
                    <a:pt x="443" y="286"/>
                  </a:lnTo>
                  <a:lnTo>
                    <a:pt x="440" y="287"/>
                  </a:lnTo>
                  <a:lnTo>
                    <a:pt x="439" y="289"/>
                  </a:lnTo>
                  <a:lnTo>
                    <a:pt x="437" y="290"/>
                  </a:lnTo>
                  <a:lnTo>
                    <a:pt x="437" y="291"/>
                  </a:lnTo>
                  <a:lnTo>
                    <a:pt x="437" y="292"/>
                  </a:lnTo>
                  <a:lnTo>
                    <a:pt x="436" y="295"/>
                  </a:lnTo>
                  <a:lnTo>
                    <a:pt x="435" y="295"/>
                  </a:lnTo>
                  <a:lnTo>
                    <a:pt x="434" y="296"/>
                  </a:lnTo>
                  <a:lnTo>
                    <a:pt x="413" y="298"/>
                  </a:lnTo>
                  <a:lnTo>
                    <a:pt x="407" y="300"/>
                  </a:lnTo>
                  <a:lnTo>
                    <a:pt x="403" y="300"/>
                  </a:lnTo>
                  <a:lnTo>
                    <a:pt x="399" y="298"/>
                  </a:lnTo>
                  <a:lnTo>
                    <a:pt x="393" y="296"/>
                  </a:lnTo>
                  <a:lnTo>
                    <a:pt x="390" y="295"/>
                  </a:lnTo>
                  <a:lnTo>
                    <a:pt x="387" y="294"/>
                  </a:lnTo>
                  <a:lnTo>
                    <a:pt x="383" y="294"/>
                  </a:lnTo>
                  <a:lnTo>
                    <a:pt x="380" y="293"/>
                  </a:lnTo>
                  <a:lnTo>
                    <a:pt x="378" y="292"/>
                  </a:lnTo>
                  <a:lnTo>
                    <a:pt x="376" y="290"/>
                  </a:lnTo>
                  <a:lnTo>
                    <a:pt x="374" y="289"/>
                  </a:lnTo>
                  <a:lnTo>
                    <a:pt x="376" y="289"/>
                  </a:lnTo>
                  <a:lnTo>
                    <a:pt x="385" y="290"/>
                  </a:lnTo>
                  <a:lnTo>
                    <a:pt x="388" y="290"/>
                  </a:lnTo>
                  <a:lnTo>
                    <a:pt x="388" y="288"/>
                  </a:lnTo>
                  <a:lnTo>
                    <a:pt x="389" y="288"/>
                  </a:lnTo>
                  <a:lnTo>
                    <a:pt x="391" y="288"/>
                  </a:lnTo>
                  <a:lnTo>
                    <a:pt x="398" y="290"/>
                  </a:lnTo>
                  <a:lnTo>
                    <a:pt x="400" y="290"/>
                  </a:lnTo>
                  <a:lnTo>
                    <a:pt x="402" y="289"/>
                  </a:lnTo>
                  <a:lnTo>
                    <a:pt x="401" y="288"/>
                  </a:lnTo>
                  <a:lnTo>
                    <a:pt x="401" y="287"/>
                  </a:lnTo>
                  <a:lnTo>
                    <a:pt x="400" y="287"/>
                  </a:lnTo>
                  <a:lnTo>
                    <a:pt x="402" y="286"/>
                  </a:lnTo>
                  <a:lnTo>
                    <a:pt x="404" y="286"/>
                  </a:lnTo>
                  <a:lnTo>
                    <a:pt x="404" y="283"/>
                  </a:lnTo>
                  <a:lnTo>
                    <a:pt x="405" y="281"/>
                  </a:lnTo>
                  <a:lnTo>
                    <a:pt x="406" y="280"/>
                  </a:lnTo>
                  <a:lnTo>
                    <a:pt x="407" y="278"/>
                  </a:lnTo>
                  <a:lnTo>
                    <a:pt x="408" y="277"/>
                  </a:lnTo>
                  <a:lnTo>
                    <a:pt x="409" y="277"/>
                  </a:lnTo>
                  <a:lnTo>
                    <a:pt x="413" y="277"/>
                  </a:lnTo>
                  <a:lnTo>
                    <a:pt x="417" y="277"/>
                  </a:lnTo>
                  <a:lnTo>
                    <a:pt x="420" y="276"/>
                  </a:lnTo>
                  <a:lnTo>
                    <a:pt x="421" y="275"/>
                  </a:lnTo>
                  <a:lnTo>
                    <a:pt x="421" y="274"/>
                  </a:lnTo>
                  <a:lnTo>
                    <a:pt x="421" y="273"/>
                  </a:lnTo>
                  <a:lnTo>
                    <a:pt x="420" y="273"/>
                  </a:lnTo>
                  <a:lnTo>
                    <a:pt x="420" y="272"/>
                  </a:lnTo>
                  <a:lnTo>
                    <a:pt x="419" y="270"/>
                  </a:lnTo>
                  <a:lnTo>
                    <a:pt x="417" y="269"/>
                  </a:lnTo>
                  <a:lnTo>
                    <a:pt x="416" y="269"/>
                  </a:lnTo>
                  <a:lnTo>
                    <a:pt x="415" y="268"/>
                  </a:lnTo>
                  <a:lnTo>
                    <a:pt x="415" y="266"/>
                  </a:lnTo>
                  <a:lnTo>
                    <a:pt x="414" y="265"/>
                  </a:lnTo>
                  <a:lnTo>
                    <a:pt x="413" y="265"/>
                  </a:lnTo>
                  <a:lnTo>
                    <a:pt x="411" y="265"/>
                  </a:lnTo>
                  <a:lnTo>
                    <a:pt x="412" y="264"/>
                  </a:lnTo>
                  <a:lnTo>
                    <a:pt x="412" y="263"/>
                  </a:lnTo>
                  <a:lnTo>
                    <a:pt x="412" y="262"/>
                  </a:lnTo>
                  <a:lnTo>
                    <a:pt x="412" y="260"/>
                  </a:lnTo>
                  <a:lnTo>
                    <a:pt x="411" y="260"/>
                  </a:lnTo>
                  <a:lnTo>
                    <a:pt x="407" y="260"/>
                  </a:lnTo>
                  <a:lnTo>
                    <a:pt x="405" y="260"/>
                  </a:lnTo>
                  <a:lnTo>
                    <a:pt x="404" y="259"/>
                  </a:lnTo>
                  <a:lnTo>
                    <a:pt x="403" y="256"/>
                  </a:lnTo>
                  <a:lnTo>
                    <a:pt x="402" y="255"/>
                  </a:lnTo>
                  <a:lnTo>
                    <a:pt x="400" y="254"/>
                  </a:lnTo>
                  <a:lnTo>
                    <a:pt x="399" y="253"/>
                  </a:lnTo>
                  <a:lnTo>
                    <a:pt x="400" y="252"/>
                  </a:lnTo>
                  <a:lnTo>
                    <a:pt x="402" y="252"/>
                  </a:lnTo>
                  <a:lnTo>
                    <a:pt x="404" y="253"/>
                  </a:lnTo>
                  <a:lnTo>
                    <a:pt x="406" y="255"/>
                  </a:lnTo>
                  <a:lnTo>
                    <a:pt x="409" y="255"/>
                  </a:lnTo>
                  <a:lnTo>
                    <a:pt x="411" y="256"/>
                  </a:lnTo>
                  <a:lnTo>
                    <a:pt x="413" y="258"/>
                  </a:lnTo>
                  <a:lnTo>
                    <a:pt x="417" y="260"/>
                  </a:lnTo>
                  <a:lnTo>
                    <a:pt x="422" y="262"/>
                  </a:lnTo>
                  <a:lnTo>
                    <a:pt x="423" y="263"/>
                  </a:lnTo>
                  <a:lnTo>
                    <a:pt x="426" y="262"/>
                  </a:lnTo>
                  <a:lnTo>
                    <a:pt x="427" y="261"/>
                  </a:lnTo>
                  <a:lnTo>
                    <a:pt x="428" y="262"/>
                  </a:lnTo>
                  <a:lnTo>
                    <a:pt x="429" y="264"/>
                  </a:lnTo>
                  <a:lnTo>
                    <a:pt x="431" y="264"/>
                  </a:lnTo>
                  <a:lnTo>
                    <a:pt x="433" y="266"/>
                  </a:lnTo>
                  <a:lnTo>
                    <a:pt x="434" y="267"/>
                  </a:lnTo>
                  <a:lnTo>
                    <a:pt x="435" y="267"/>
                  </a:lnTo>
                  <a:lnTo>
                    <a:pt x="437" y="268"/>
                  </a:lnTo>
                  <a:lnTo>
                    <a:pt x="439" y="270"/>
                  </a:lnTo>
                  <a:lnTo>
                    <a:pt x="441" y="270"/>
                  </a:lnTo>
                  <a:lnTo>
                    <a:pt x="442" y="272"/>
                  </a:lnTo>
                  <a:lnTo>
                    <a:pt x="444" y="272"/>
                  </a:lnTo>
                  <a:lnTo>
                    <a:pt x="445" y="270"/>
                  </a:lnTo>
                  <a:lnTo>
                    <a:pt x="447" y="270"/>
                  </a:lnTo>
                  <a:lnTo>
                    <a:pt x="448" y="270"/>
                  </a:lnTo>
                  <a:lnTo>
                    <a:pt x="449" y="269"/>
                  </a:lnTo>
                  <a:lnTo>
                    <a:pt x="450" y="269"/>
                  </a:lnTo>
                  <a:lnTo>
                    <a:pt x="451" y="270"/>
                  </a:lnTo>
                  <a:lnTo>
                    <a:pt x="453" y="270"/>
                  </a:lnTo>
                  <a:lnTo>
                    <a:pt x="456" y="270"/>
                  </a:lnTo>
                  <a:lnTo>
                    <a:pt x="459" y="268"/>
                  </a:lnTo>
                  <a:lnTo>
                    <a:pt x="462" y="265"/>
                  </a:lnTo>
                  <a:lnTo>
                    <a:pt x="467" y="262"/>
                  </a:lnTo>
                  <a:lnTo>
                    <a:pt x="468" y="262"/>
                  </a:lnTo>
                  <a:lnTo>
                    <a:pt x="469" y="261"/>
                  </a:lnTo>
                  <a:lnTo>
                    <a:pt x="470" y="259"/>
                  </a:lnTo>
                  <a:lnTo>
                    <a:pt x="471" y="256"/>
                  </a:lnTo>
                  <a:lnTo>
                    <a:pt x="473" y="254"/>
                  </a:lnTo>
                  <a:lnTo>
                    <a:pt x="475" y="252"/>
                  </a:lnTo>
                  <a:lnTo>
                    <a:pt x="477" y="251"/>
                  </a:lnTo>
                  <a:lnTo>
                    <a:pt x="480" y="250"/>
                  </a:lnTo>
                  <a:lnTo>
                    <a:pt x="488" y="248"/>
                  </a:lnTo>
                  <a:lnTo>
                    <a:pt x="492" y="248"/>
                  </a:lnTo>
                  <a:lnTo>
                    <a:pt x="496" y="248"/>
                  </a:lnTo>
                  <a:lnTo>
                    <a:pt x="505" y="250"/>
                  </a:lnTo>
                  <a:lnTo>
                    <a:pt x="512" y="251"/>
                  </a:lnTo>
                  <a:lnTo>
                    <a:pt x="513" y="251"/>
                  </a:lnTo>
                  <a:lnTo>
                    <a:pt x="513" y="252"/>
                  </a:lnTo>
                  <a:lnTo>
                    <a:pt x="512" y="252"/>
                  </a:lnTo>
                  <a:close/>
                  <a:moveTo>
                    <a:pt x="683" y="457"/>
                  </a:moveTo>
                  <a:lnTo>
                    <a:pt x="683" y="457"/>
                  </a:lnTo>
                  <a:lnTo>
                    <a:pt x="687" y="449"/>
                  </a:lnTo>
                  <a:lnTo>
                    <a:pt x="687" y="448"/>
                  </a:lnTo>
                  <a:lnTo>
                    <a:pt x="689" y="447"/>
                  </a:lnTo>
                  <a:lnTo>
                    <a:pt x="689" y="448"/>
                  </a:lnTo>
                  <a:lnTo>
                    <a:pt x="690" y="450"/>
                  </a:lnTo>
                  <a:lnTo>
                    <a:pt x="691" y="450"/>
                  </a:lnTo>
                  <a:lnTo>
                    <a:pt x="690" y="452"/>
                  </a:lnTo>
                  <a:lnTo>
                    <a:pt x="686" y="453"/>
                  </a:lnTo>
                  <a:lnTo>
                    <a:pt x="685" y="455"/>
                  </a:lnTo>
                  <a:lnTo>
                    <a:pt x="685" y="456"/>
                  </a:lnTo>
                  <a:lnTo>
                    <a:pt x="685" y="457"/>
                  </a:lnTo>
                  <a:lnTo>
                    <a:pt x="686" y="458"/>
                  </a:lnTo>
                  <a:lnTo>
                    <a:pt x="687" y="457"/>
                  </a:lnTo>
                  <a:lnTo>
                    <a:pt x="690" y="456"/>
                  </a:lnTo>
                  <a:lnTo>
                    <a:pt x="691" y="457"/>
                  </a:lnTo>
                  <a:lnTo>
                    <a:pt x="692" y="456"/>
                  </a:lnTo>
                  <a:lnTo>
                    <a:pt x="691" y="457"/>
                  </a:lnTo>
                  <a:lnTo>
                    <a:pt x="689" y="459"/>
                  </a:lnTo>
                  <a:lnTo>
                    <a:pt x="690" y="460"/>
                  </a:lnTo>
                  <a:lnTo>
                    <a:pt x="690" y="462"/>
                  </a:lnTo>
                  <a:lnTo>
                    <a:pt x="689" y="462"/>
                  </a:lnTo>
                  <a:lnTo>
                    <a:pt x="687" y="461"/>
                  </a:lnTo>
                  <a:lnTo>
                    <a:pt x="686" y="460"/>
                  </a:lnTo>
                  <a:lnTo>
                    <a:pt x="684" y="459"/>
                  </a:lnTo>
                  <a:lnTo>
                    <a:pt x="683" y="459"/>
                  </a:lnTo>
                  <a:lnTo>
                    <a:pt x="683" y="457"/>
                  </a:lnTo>
                  <a:close/>
                  <a:moveTo>
                    <a:pt x="715" y="518"/>
                  </a:moveTo>
                  <a:lnTo>
                    <a:pt x="715" y="518"/>
                  </a:lnTo>
                  <a:lnTo>
                    <a:pt x="714" y="520"/>
                  </a:lnTo>
                  <a:lnTo>
                    <a:pt x="714" y="522"/>
                  </a:lnTo>
                  <a:lnTo>
                    <a:pt x="714" y="527"/>
                  </a:lnTo>
                  <a:lnTo>
                    <a:pt x="714" y="529"/>
                  </a:lnTo>
                  <a:lnTo>
                    <a:pt x="714" y="530"/>
                  </a:lnTo>
                  <a:lnTo>
                    <a:pt x="714" y="529"/>
                  </a:lnTo>
                  <a:lnTo>
                    <a:pt x="712" y="528"/>
                  </a:lnTo>
                  <a:lnTo>
                    <a:pt x="711" y="528"/>
                  </a:lnTo>
                  <a:lnTo>
                    <a:pt x="711" y="530"/>
                  </a:lnTo>
                  <a:lnTo>
                    <a:pt x="710" y="533"/>
                  </a:lnTo>
                  <a:lnTo>
                    <a:pt x="709" y="534"/>
                  </a:lnTo>
                  <a:lnTo>
                    <a:pt x="708" y="534"/>
                  </a:lnTo>
                  <a:lnTo>
                    <a:pt x="706" y="533"/>
                  </a:lnTo>
                  <a:lnTo>
                    <a:pt x="705" y="532"/>
                  </a:lnTo>
                  <a:lnTo>
                    <a:pt x="705" y="527"/>
                  </a:lnTo>
                  <a:lnTo>
                    <a:pt x="705" y="522"/>
                  </a:lnTo>
                  <a:lnTo>
                    <a:pt x="705" y="520"/>
                  </a:lnTo>
                  <a:lnTo>
                    <a:pt x="706" y="519"/>
                  </a:lnTo>
                  <a:lnTo>
                    <a:pt x="707" y="519"/>
                  </a:lnTo>
                  <a:lnTo>
                    <a:pt x="708" y="517"/>
                  </a:lnTo>
                  <a:lnTo>
                    <a:pt x="709" y="515"/>
                  </a:lnTo>
                  <a:lnTo>
                    <a:pt x="710" y="514"/>
                  </a:lnTo>
                  <a:lnTo>
                    <a:pt x="709" y="514"/>
                  </a:lnTo>
                  <a:lnTo>
                    <a:pt x="707" y="517"/>
                  </a:lnTo>
                  <a:lnTo>
                    <a:pt x="706" y="518"/>
                  </a:lnTo>
                  <a:lnTo>
                    <a:pt x="705" y="518"/>
                  </a:lnTo>
                  <a:lnTo>
                    <a:pt x="705" y="516"/>
                  </a:lnTo>
                  <a:lnTo>
                    <a:pt x="705" y="514"/>
                  </a:lnTo>
                  <a:lnTo>
                    <a:pt x="707" y="512"/>
                  </a:lnTo>
                  <a:lnTo>
                    <a:pt x="708" y="512"/>
                  </a:lnTo>
                  <a:lnTo>
                    <a:pt x="708" y="510"/>
                  </a:lnTo>
                  <a:lnTo>
                    <a:pt x="707" y="509"/>
                  </a:lnTo>
                  <a:lnTo>
                    <a:pt x="706" y="508"/>
                  </a:lnTo>
                  <a:lnTo>
                    <a:pt x="704" y="508"/>
                  </a:lnTo>
                  <a:lnTo>
                    <a:pt x="703" y="510"/>
                  </a:lnTo>
                  <a:lnTo>
                    <a:pt x="700" y="513"/>
                  </a:lnTo>
                  <a:lnTo>
                    <a:pt x="699" y="513"/>
                  </a:lnTo>
                  <a:lnTo>
                    <a:pt x="699" y="511"/>
                  </a:lnTo>
                  <a:lnTo>
                    <a:pt x="700" y="505"/>
                  </a:lnTo>
                  <a:lnTo>
                    <a:pt x="700" y="503"/>
                  </a:lnTo>
                  <a:lnTo>
                    <a:pt x="699" y="501"/>
                  </a:lnTo>
                  <a:lnTo>
                    <a:pt x="697" y="500"/>
                  </a:lnTo>
                  <a:lnTo>
                    <a:pt x="696" y="500"/>
                  </a:lnTo>
                  <a:lnTo>
                    <a:pt x="695" y="502"/>
                  </a:lnTo>
                  <a:lnTo>
                    <a:pt x="695" y="500"/>
                  </a:lnTo>
                  <a:lnTo>
                    <a:pt x="696" y="498"/>
                  </a:lnTo>
                  <a:lnTo>
                    <a:pt x="695" y="498"/>
                  </a:lnTo>
                  <a:lnTo>
                    <a:pt x="693" y="498"/>
                  </a:lnTo>
                  <a:lnTo>
                    <a:pt x="692" y="498"/>
                  </a:lnTo>
                  <a:lnTo>
                    <a:pt x="692" y="501"/>
                  </a:lnTo>
                  <a:lnTo>
                    <a:pt x="692" y="502"/>
                  </a:lnTo>
                  <a:lnTo>
                    <a:pt x="691" y="503"/>
                  </a:lnTo>
                  <a:lnTo>
                    <a:pt x="689" y="502"/>
                  </a:lnTo>
                  <a:lnTo>
                    <a:pt x="686" y="500"/>
                  </a:lnTo>
                  <a:lnTo>
                    <a:pt x="685" y="497"/>
                  </a:lnTo>
                  <a:lnTo>
                    <a:pt x="683" y="495"/>
                  </a:lnTo>
                  <a:lnTo>
                    <a:pt x="682" y="492"/>
                  </a:lnTo>
                  <a:lnTo>
                    <a:pt x="680" y="491"/>
                  </a:lnTo>
                  <a:lnTo>
                    <a:pt x="677" y="486"/>
                  </a:lnTo>
                  <a:lnTo>
                    <a:pt x="676" y="484"/>
                  </a:lnTo>
                  <a:lnTo>
                    <a:pt x="676" y="482"/>
                  </a:lnTo>
                  <a:lnTo>
                    <a:pt x="678" y="480"/>
                  </a:lnTo>
                  <a:lnTo>
                    <a:pt x="679" y="478"/>
                  </a:lnTo>
                  <a:lnTo>
                    <a:pt x="681" y="478"/>
                  </a:lnTo>
                  <a:lnTo>
                    <a:pt x="680" y="478"/>
                  </a:lnTo>
                  <a:lnTo>
                    <a:pt x="678" y="477"/>
                  </a:lnTo>
                  <a:lnTo>
                    <a:pt x="675" y="477"/>
                  </a:lnTo>
                  <a:lnTo>
                    <a:pt x="672" y="478"/>
                  </a:lnTo>
                  <a:lnTo>
                    <a:pt x="670" y="476"/>
                  </a:lnTo>
                  <a:lnTo>
                    <a:pt x="669" y="475"/>
                  </a:lnTo>
                  <a:lnTo>
                    <a:pt x="668" y="475"/>
                  </a:lnTo>
                  <a:lnTo>
                    <a:pt x="668" y="473"/>
                  </a:lnTo>
                  <a:lnTo>
                    <a:pt x="670" y="468"/>
                  </a:lnTo>
                  <a:lnTo>
                    <a:pt x="672" y="461"/>
                  </a:lnTo>
                  <a:lnTo>
                    <a:pt x="672" y="460"/>
                  </a:lnTo>
                  <a:lnTo>
                    <a:pt x="673" y="460"/>
                  </a:lnTo>
                  <a:lnTo>
                    <a:pt x="676" y="460"/>
                  </a:lnTo>
                  <a:lnTo>
                    <a:pt x="679" y="461"/>
                  </a:lnTo>
                  <a:lnTo>
                    <a:pt x="681" y="460"/>
                  </a:lnTo>
                  <a:lnTo>
                    <a:pt x="683" y="461"/>
                  </a:lnTo>
                  <a:lnTo>
                    <a:pt x="686" y="462"/>
                  </a:lnTo>
                  <a:lnTo>
                    <a:pt x="689" y="463"/>
                  </a:lnTo>
                  <a:lnTo>
                    <a:pt x="690" y="463"/>
                  </a:lnTo>
                  <a:lnTo>
                    <a:pt x="691" y="463"/>
                  </a:lnTo>
                  <a:lnTo>
                    <a:pt x="691" y="464"/>
                  </a:lnTo>
                  <a:lnTo>
                    <a:pt x="691" y="467"/>
                  </a:lnTo>
                  <a:lnTo>
                    <a:pt x="692" y="468"/>
                  </a:lnTo>
                  <a:lnTo>
                    <a:pt x="695" y="472"/>
                  </a:lnTo>
                  <a:lnTo>
                    <a:pt x="696" y="474"/>
                  </a:lnTo>
                  <a:lnTo>
                    <a:pt x="697" y="475"/>
                  </a:lnTo>
                  <a:lnTo>
                    <a:pt x="698" y="477"/>
                  </a:lnTo>
                  <a:lnTo>
                    <a:pt x="698" y="480"/>
                  </a:lnTo>
                  <a:lnTo>
                    <a:pt x="697" y="482"/>
                  </a:lnTo>
                  <a:lnTo>
                    <a:pt x="699" y="484"/>
                  </a:lnTo>
                  <a:lnTo>
                    <a:pt x="701" y="487"/>
                  </a:lnTo>
                  <a:lnTo>
                    <a:pt x="703" y="489"/>
                  </a:lnTo>
                  <a:lnTo>
                    <a:pt x="704" y="496"/>
                  </a:lnTo>
                  <a:lnTo>
                    <a:pt x="705" y="498"/>
                  </a:lnTo>
                  <a:lnTo>
                    <a:pt x="706" y="499"/>
                  </a:lnTo>
                  <a:lnTo>
                    <a:pt x="706" y="500"/>
                  </a:lnTo>
                  <a:lnTo>
                    <a:pt x="707" y="501"/>
                  </a:lnTo>
                  <a:lnTo>
                    <a:pt x="706" y="503"/>
                  </a:lnTo>
                  <a:lnTo>
                    <a:pt x="707" y="503"/>
                  </a:lnTo>
                  <a:lnTo>
                    <a:pt x="708" y="504"/>
                  </a:lnTo>
                  <a:lnTo>
                    <a:pt x="709" y="505"/>
                  </a:lnTo>
                  <a:lnTo>
                    <a:pt x="708" y="506"/>
                  </a:lnTo>
                  <a:lnTo>
                    <a:pt x="709" y="508"/>
                  </a:lnTo>
                  <a:lnTo>
                    <a:pt x="712" y="512"/>
                  </a:lnTo>
                  <a:lnTo>
                    <a:pt x="712" y="514"/>
                  </a:lnTo>
                  <a:lnTo>
                    <a:pt x="714" y="515"/>
                  </a:lnTo>
                  <a:lnTo>
                    <a:pt x="715" y="516"/>
                  </a:lnTo>
                  <a:lnTo>
                    <a:pt x="715" y="517"/>
                  </a:lnTo>
                  <a:lnTo>
                    <a:pt x="715" y="518"/>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0" name="Freeform 5083"/>
            <p:cNvSpPr>
              <a:spLocks/>
            </p:cNvSpPr>
            <p:nvPr/>
          </p:nvSpPr>
          <p:spPr bwMode="auto">
            <a:xfrm>
              <a:off x="1482" y="1923"/>
              <a:ext cx="64" cy="44"/>
            </a:xfrm>
            <a:custGeom>
              <a:avLst/>
              <a:gdLst>
                <a:gd name="T0" fmla="*/ 6 w 81"/>
                <a:gd name="T1" fmla="*/ 7 h 53"/>
                <a:gd name="T2" fmla="*/ 6 w 81"/>
                <a:gd name="T3" fmla="*/ 6 h 53"/>
                <a:gd name="T4" fmla="*/ 6 w 81"/>
                <a:gd name="T5" fmla="*/ 6 h 53"/>
                <a:gd name="T6" fmla="*/ 6 w 81"/>
                <a:gd name="T7" fmla="*/ 6 h 53"/>
                <a:gd name="T8" fmla="*/ 6 w 81"/>
                <a:gd name="T9" fmla="*/ 5 h 53"/>
                <a:gd name="T10" fmla="*/ 5 w 81"/>
                <a:gd name="T11" fmla="*/ 5 h 53"/>
                <a:gd name="T12" fmla="*/ 5 w 81"/>
                <a:gd name="T13" fmla="*/ 5 h 53"/>
                <a:gd name="T14" fmla="*/ 5 w 81"/>
                <a:gd name="T15" fmla="*/ 4 h 53"/>
                <a:gd name="T16" fmla="*/ 5 w 81"/>
                <a:gd name="T17" fmla="*/ 4 h 53"/>
                <a:gd name="T18" fmla="*/ 4 w 81"/>
                <a:gd name="T19" fmla="*/ 3 h 53"/>
                <a:gd name="T20" fmla="*/ 4 w 81"/>
                <a:gd name="T21" fmla="*/ 2 h 53"/>
                <a:gd name="T22" fmla="*/ 4 w 81"/>
                <a:gd name="T23" fmla="*/ 2 h 53"/>
                <a:gd name="T24" fmla="*/ 4 w 81"/>
                <a:gd name="T25" fmla="*/ 2 h 53"/>
                <a:gd name="T26" fmla="*/ 3 w 81"/>
                <a:gd name="T27" fmla="*/ 2 h 53"/>
                <a:gd name="T28" fmla="*/ 3 w 81"/>
                <a:gd name="T29" fmla="*/ 2 h 53"/>
                <a:gd name="T30" fmla="*/ 2 w 81"/>
                <a:gd name="T31" fmla="*/ 2 h 53"/>
                <a:gd name="T32" fmla="*/ 2 w 81"/>
                <a:gd name="T33" fmla="*/ 2 h 53"/>
                <a:gd name="T34" fmla="*/ 2 w 81"/>
                <a:gd name="T35" fmla="*/ 2 h 53"/>
                <a:gd name="T36" fmla="*/ 2 w 81"/>
                <a:gd name="T37" fmla="*/ 0 h 53"/>
                <a:gd name="T38" fmla="*/ 0 w 81"/>
                <a:gd name="T39" fmla="*/ 1 h 53"/>
                <a:gd name="T40" fmla="*/ 2 w 81"/>
                <a:gd name="T41" fmla="*/ 2 h 53"/>
                <a:gd name="T42" fmla="*/ 2 w 81"/>
                <a:gd name="T43" fmla="*/ 2 h 53"/>
                <a:gd name="T44" fmla="*/ 2 w 81"/>
                <a:gd name="T45" fmla="*/ 2 h 53"/>
                <a:gd name="T46" fmla="*/ 2 w 81"/>
                <a:gd name="T47" fmla="*/ 2 h 53"/>
                <a:gd name="T48" fmla="*/ 2 w 81"/>
                <a:gd name="T49" fmla="*/ 2 h 53"/>
                <a:gd name="T50" fmla="*/ 2 w 81"/>
                <a:gd name="T51" fmla="*/ 2 h 53"/>
                <a:gd name="T52" fmla="*/ 2 w 81"/>
                <a:gd name="T53" fmla="*/ 2 h 53"/>
                <a:gd name="T54" fmla="*/ 2 w 81"/>
                <a:gd name="T55" fmla="*/ 2 h 53"/>
                <a:gd name="T56" fmla="*/ 2 w 81"/>
                <a:gd name="T57" fmla="*/ 2 h 53"/>
                <a:gd name="T58" fmla="*/ 2 w 81"/>
                <a:gd name="T59" fmla="*/ 2 h 53"/>
                <a:gd name="T60" fmla="*/ 2 w 81"/>
                <a:gd name="T61" fmla="*/ 2 h 53"/>
                <a:gd name="T62" fmla="*/ 2 w 81"/>
                <a:gd name="T63" fmla="*/ 2 h 53"/>
                <a:gd name="T64" fmla="*/ 2 w 81"/>
                <a:gd name="T65" fmla="*/ 2 h 53"/>
                <a:gd name="T66" fmla="*/ 2 w 81"/>
                <a:gd name="T67" fmla="*/ 2 h 53"/>
                <a:gd name="T68" fmla="*/ 2 w 81"/>
                <a:gd name="T69" fmla="*/ 2 h 53"/>
                <a:gd name="T70" fmla="*/ 2 w 81"/>
                <a:gd name="T71" fmla="*/ 2 h 53"/>
                <a:gd name="T72" fmla="*/ 2 w 81"/>
                <a:gd name="T73" fmla="*/ 2 h 53"/>
                <a:gd name="T74" fmla="*/ 2 w 81"/>
                <a:gd name="T75" fmla="*/ 2 h 53"/>
                <a:gd name="T76" fmla="*/ 2 w 81"/>
                <a:gd name="T77" fmla="*/ 3 h 53"/>
                <a:gd name="T78" fmla="*/ 2 w 81"/>
                <a:gd name="T79" fmla="*/ 3 h 53"/>
                <a:gd name="T80" fmla="*/ 2 w 81"/>
                <a:gd name="T81" fmla="*/ 4 h 53"/>
                <a:gd name="T82" fmla="*/ 2 w 81"/>
                <a:gd name="T83" fmla="*/ 4 h 53"/>
                <a:gd name="T84" fmla="*/ 3 w 81"/>
                <a:gd name="T85" fmla="*/ 4 h 53"/>
                <a:gd name="T86" fmla="*/ 3 w 81"/>
                <a:gd name="T87" fmla="*/ 4 h 53"/>
                <a:gd name="T88" fmla="*/ 3 w 81"/>
                <a:gd name="T89" fmla="*/ 4 h 53"/>
                <a:gd name="T90" fmla="*/ 3 w 81"/>
                <a:gd name="T91" fmla="*/ 5 h 53"/>
                <a:gd name="T92" fmla="*/ 3 w 81"/>
                <a:gd name="T93" fmla="*/ 5 h 53"/>
                <a:gd name="T94" fmla="*/ 3 w 81"/>
                <a:gd name="T95" fmla="*/ 5 h 53"/>
                <a:gd name="T96" fmla="*/ 4 w 81"/>
                <a:gd name="T97" fmla="*/ 5 h 53"/>
                <a:gd name="T98" fmla="*/ 4 w 81"/>
                <a:gd name="T99" fmla="*/ 5 h 53"/>
                <a:gd name="T100" fmla="*/ 4 w 81"/>
                <a:gd name="T101" fmla="*/ 5 h 53"/>
                <a:gd name="T102" fmla="*/ 4 w 81"/>
                <a:gd name="T103" fmla="*/ 6 h 53"/>
                <a:gd name="T104" fmla="*/ 4 w 81"/>
                <a:gd name="T105" fmla="*/ 6 h 53"/>
                <a:gd name="T106" fmla="*/ 6 w 81"/>
                <a:gd name="T107" fmla="*/ 7 h 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1"/>
                <a:gd name="T163" fmla="*/ 0 h 53"/>
                <a:gd name="T164" fmla="*/ 81 w 81"/>
                <a:gd name="T165" fmla="*/ 53 h 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1" h="53">
                  <a:moveTo>
                    <a:pt x="78" y="52"/>
                  </a:moveTo>
                  <a:lnTo>
                    <a:pt x="78" y="52"/>
                  </a:lnTo>
                  <a:lnTo>
                    <a:pt x="79" y="50"/>
                  </a:lnTo>
                  <a:lnTo>
                    <a:pt x="80" y="52"/>
                  </a:lnTo>
                  <a:lnTo>
                    <a:pt x="81" y="50"/>
                  </a:lnTo>
                  <a:lnTo>
                    <a:pt x="80" y="47"/>
                  </a:lnTo>
                  <a:lnTo>
                    <a:pt x="80" y="46"/>
                  </a:lnTo>
                  <a:lnTo>
                    <a:pt x="79" y="46"/>
                  </a:lnTo>
                  <a:lnTo>
                    <a:pt x="78" y="46"/>
                  </a:lnTo>
                  <a:lnTo>
                    <a:pt x="77" y="45"/>
                  </a:lnTo>
                  <a:lnTo>
                    <a:pt x="76" y="44"/>
                  </a:lnTo>
                  <a:lnTo>
                    <a:pt x="76" y="43"/>
                  </a:lnTo>
                  <a:lnTo>
                    <a:pt x="77" y="42"/>
                  </a:lnTo>
                  <a:lnTo>
                    <a:pt x="75" y="40"/>
                  </a:lnTo>
                  <a:lnTo>
                    <a:pt x="73" y="39"/>
                  </a:lnTo>
                  <a:lnTo>
                    <a:pt x="73" y="38"/>
                  </a:lnTo>
                  <a:lnTo>
                    <a:pt x="74" y="36"/>
                  </a:lnTo>
                  <a:lnTo>
                    <a:pt x="73" y="36"/>
                  </a:lnTo>
                  <a:lnTo>
                    <a:pt x="72" y="35"/>
                  </a:lnTo>
                  <a:lnTo>
                    <a:pt x="71" y="34"/>
                  </a:lnTo>
                  <a:lnTo>
                    <a:pt x="70" y="33"/>
                  </a:lnTo>
                  <a:lnTo>
                    <a:pt x="67" y="33"/>
                  </a:lnTo>
                  <a:lnTo>
                    <a:pt x="66" y="32"/>
                  </a:lnTo>
                  <a:lnTo>
                    <a:pt x="64" y="31"/>
                  </a:lnTo>
                  <a:lnTo>
                    <a:pt x="61" y="30"/>
                  </a:lnTo>
                  <a:lnTo>
                    <a:pt x="57" y="28"/>
                  </a:lnTo>
                  <a:lnTo>
                    <a:pt x="56" y="26"/>
                  </a:lnTo>
                  <a:lnTo>
                    <a:pt x="54" y="25"/>
                  </a:lnTo>
                  <a:lnTo>
                    <a:pt x="54" y="23"/>
                  </a:lnTo>
                  <a:lnTo>
                    <a:pt x="54" y="22"/>
                  </a:lnTo>
                  <a:lnTo>
                    <a:pt x="53" y="21"/>
                  </a:lnTo>
                  <a:lnTo>
                    <a:pt x="52" y="20"/>
                  </a:lnTo>
                  <a:lnTo>
                    <a:pt x="50" y="18"/>
                  </a:lnTo>
                  <a:lnTo>
                    <a:pt x="48" y="16"/>
                  </a:lnTo>
                  <a:lnTo>
                    <a:pt x="48" y="13"/>
                  </a:lnTo>
                  <a:lnTo>
                    <a:pt x="47" y="12"/>
                  </a:lnTo>
                  <a:lnTo>
                    <a:pt x="46" y="11"/>
                  </a:lnTo>
                  <a:lnTo>
                    <a:pt x="45" y="11"/>
                  </a:lnTo>
                  <a:lnTo>
                    <a:pt x="42" y="11"/>
                  </a:lnTo>
                  <a:lnTo>
                    <a:pt x="38" y="9"/>
                  </a:lnTo>
                  <a:lnTo>
                    <a:pt x="35" y="8"/>
                  </a:lnTo>
                  <a:lnTo>
                    <a:pt x="33" y="7"/>
                  </a:lnTo>
                  <a:lnTo>
                    <a:pt x="26" y="6"/>
                  </a:lnTo>
                  <a:lnTo>
                    <a:pt x="22" y="5"/>
                  </a:lnTo>
                  <a:lnTo>
                    <a:pt x="20" y="5"/>
                  </a:lnTo>
                  <a:lnTo>
                    <a:pt x="18" y="4"/>
                  </a:lnTo>
                  <a:lnTo>
                    <a:pt x="17" y="3"/>
                  </a:lnTo>
                  <a:lnTo>
                    <a:pt x="15" y="3"/>
                  </a:lnTo>
                  <a:lnTo>
                    <a:pt x="14" y="2"/>
                  </a:lnTo>
                  <a:lnTo>
                    <a:pt x="11" y="0"/>
                  </a:lnTo>
                  <a:lnTo>
                    <a:pt x="8" y="0"/>
                  </a:lnTo>
                  <a:lnTo>
                    <a:pt x="2" y="1"/>
                  </a:lnTo>
                  <a:lnTo>
                    <a:pt x="0" y="1"/>
                  </a:lnTo>
                  <a:lnTo>
                    <a:pt x="0" y="2"/>
                  </a:lnTo>
                  <a:lnTo>
                    <a:pt x="1" y="2"/>
                  </a:lnTo>
                  <a:lnTo>
                    <a:pt x="2" y="4"/>
                  </a:lnTo>
                  <a:lnTo>
                    <a:pt x="4" y="7"/>
                  </a:lnTo>
                  <a:lnTo>
                    <a:pt x="5" y="7"/>
                  </a:lnTo>
                  <a:lnTo>
                    <a:pt x="7" y="7"/>
                  </a:lnTo>
                  <a:lnTo>
                    <a:pt x="10" y="6"/>
                  </a:lnTo>
                  <a:lnTo>
                    <a:pt x="11" y="6"/>
                  </a:lnTo>
                  <a:lnTo>
                    <a:pt x="12" y="6"/>
                  </a:lnTo>
                  <a:lnTo>
                    <a:pt x="12" y="5"/>
                  </a:lnTo>
                  <a:lnTo>
                    <a:pt x="14" y="5"/>
                  </a:lnTo>
                  <a:lnTo>
                    <a:pt x="15" y="5"/>
                  </a:lnTo>
                  <a:lnTo>
                    <a:pt x="15" y="6"/>
                  </a:lnTo>
                  <a:lnTo>
                    <a:pt x="14" y="7"/>
                  </a:lnTo>
                  <a:lnTo>
                    <a:pt x="14" y="8"/>
                  </a:lnTo>
                  <a:lnTo>
                    <a:pt x="15" y="9"/>
                  </a:lnTo>
                  <a:lnTo>
                    <a:pt x="12" y="8"/>
                  </a:lnTo>
                  <a:lnTo>
                    <a:pt x="10" y="8"/>
                  </a:lnTo>
                  <a:lnTo>
                    <a:pt x="8" y="8"/>
                  </a:lnTo>
                  <a:lnTo>
                    <a:pt x="7" y="11"/>
                  </a:lnTo>
                  <a:lnTo>
                    <a:pt x="8" y="12"/>
                  </a:lnTo>
                  <a:lnTo>
                    <a:pt x="9" y="13"/>
                  </a:lnTo>
                  <a:lnTo>
                    <a:pt x="8" y="14"/>
                  </a:lnTo>
                  <a:lnTo>
                    <a:pt x="8" y="15"/>
                  </a:lnTo>
                  <a:lnTo>
                    <a:pt x="10" y="15"/>
                  </a:lnTo>
                  <a:lnTo>
                    <a:pt x="11" y="14"/>
                  </a:lnTo>
                  <a:lnTo>
                    <a:pt x="14" y="15"/>
                  </a:lnTo>
                  <a:lnTo>
                    <a:pt x="15" y="14"/>
                  </a:lnTo>
                  <a:lnTo>
                    <a:pt x="15" y="15"/>
                  </a:lnTo>
                  <a:lnTo>
                    <a:pt x="15" y="16"/>
                  </a:lnTo>
                  <a:lnTo>
                    <a:pt x="16" y="16"/>
                  </a:lnTo>
                  <a:lnTo>
                    <a:pt x="17" y="17"/>
                  </a:lnTo>
                  <a:lnTo>
                    <a:pt x="18" y="15"/>
                  </a:lnTo>
                  <a:lnTo>
                    <a:pt x="19" y="15"/>
                  </a:lnTo>
                  <a:lnTo>
                    <a:pt x="20" y="16"/>
                  </a:lnTo>
                  <a:lnTo>
                    <a:pt x="19" y="17"/>
                  </a:lnTo>
                  <a:lnTo>
                    <a:pt x="19" y="19"/>
                  </a:lnTo>
                  <a:lnTo>
                    <a:pt x="20" y="20"/>
                  </a:lnTo>
                  <a:lnTo>
                    <a:pt x="22" y="20"/>
                  </a:lnTo>
                  <a:lnTo>
                    <a:pt x="23" y="19"/>
                  </a:lnTo>
                  <a:lnTo>
                    <a:pt x="25" y="19"/>
                  </a:lnTo>
                  <a:lnTo>
                    <a:pt x="28" y="20"/>
                  </a:lnTo>
                  <a:lnTo>
                    <a:pt x="29" y="21"/>
                  </a:lnTo>
                  <a:lnTo>
                    <a:pt x="29" y="22"/>
                  </a:lnTo>
                  <a:lnTo>
                    <a:pt x="29" y="23"/>
                  </a:lnTo>
                  <a:lnTo>
                    <a:pt x="30" y="23"/>
                  </a:lnTo>
                  <a:lnTo>
                    <a:pt x="31" y="22"/>
                  </a:lnTo>
                  <a:lnTo>
                    <a:pt x="31" y="23"/>
                  </a:lnTo>
                  <a:lnTo>
                    <a:pt x="33" y="25"/>
                  </a:lnTo>
                  <a:lnTo>
                    <a:pt x="34" y="25"/>
                  </a:lnTo>
                  <a:lnTo>
                    <a:pt x="31" y="26"/>
                  </a:lnTo>
                  <a:lnTo>
                    <a:pt x="30" y="27"/>
                  </a:lnTo>
                  <a:lnTo>
                    <a:pt x="29" y="28"/>
                  </a:lnTo>
                  <a:lnTo>
                    <a:pt x="30" y="30"/>
                  </a:lnTo>
                  <a:lnTo>
                    <a:pt x="31" y="30"/>
                  </a:lnTo>
                  <a:lnTo>
                    <a:pt x="32" y="30"/>
                  </a:lnTo>
                  <a:lnTo>
                    <a:pt x="37" y="30"/>
                  </a:lnTo>
                  <a:lnTo>
                    <a:pt x="38" y="30"/>
                  </a:lnTo>
                  <a:lnTo>
                    <a:pt x="38" y="32"/>
                  </a:lnTo>
                  <a:lnTo>
                    <a:pt x="37" y="33"/>
                  </a:lnTo>
                  <a:lnTo>
                    <a:pt x="38" y="33"/>
                  </a:lnTo>
                  <a:lnTo>
                    <a:pt x="40" y="32"/>
                  </a:lnTo>
                  <a:lnTo>
                    <a:pt x="42" y="32"/>
                  </a:lnTo>
                  <a:lnTo>
                    <a:pt x="42" y="33"/>
                  </a:lnTo>
                  <a:lnTo>
                    <a:pt x="42" y="35"/>
                  </a:lnTo>
                  <a:lnTo>
                    <a:pt x="43" y="35"/>
                  </a:lnTo>
                  <a:lnTo>
                    <a:pt x="44" y="34"/>
                  </a:lnTo>
                  <a:lnTo>
                    <a:pt x="43" y="35"/>
                  </a:lnTo>
                  <a:lnTo>
                    <a:pt x="40" y="36"/>
                  </a:lnTo>
                  <a:lnTo>
                    <a:pt x="42" y="38"/>
                  </a:lnTo>
                  <a:lnTo>
                    <a:pt x="44" y="38"/>
                  </a:lnTo>
                  <a:lnTo>
                    <a:pt x="47" y="38"/>
                  </a:lnTo>
                  <a:lnTo>
                    <a:pt x="50" y="38"/>
                  </a:lnTo>
                  <a:lnTo>
                    <a:pt x="53" y="39"/>
                  </a:lnTo>
                  <a:lnTo>
                    <a:pt x="54" y="39"/>
                  </a:lnTo>
                  <a:lnTo>
                    <a:pt x="56" y="38"/>
                  </a:lnTo>
                  <a:lnTo>
                    <a:pt x="57" y="35"/>
                  </a:lnTo>
                  <a:lnTo>
                    <a:pt x="57" y="36"/>
                  </a:lnTo>
                  <a:lnTo>
                    <a:pt x="57" y="38"/>
                  </a:lnTo>
                  <a:lnTo>
                    <a:pt x="56" y="40"/>
                  </a:lnTo>
                  <a:lnTo>
                    <a:pt x="52" y="42"/>
                  </a:lnTo>
                  <a:lnTo>
                    <a:pt x="51" y="43"/>
                  </a:lnTo>
                  <a:lnTo>
                    <a:pt x="52" y="44"/>
                  </a:lnTo>
                  <a:lnTo>
                    <a:pt x="53" y="44"/>
                  </a:lnTo>
                  <a:lnTo>
                    <a:pt x="75" y="52"/>
                  </a:lnTo>
                  <a:lnTo>
                    <a:pt x="77" y="53"/>
                  </a:lnTo>
                  <a:lnTo>
                    <a:pt x="78" y="52"/>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1" name="Freeform 5084"/>
            <p:cNvSpPr>
              <a:spLocks/>
            </p:cNvSpPr>
            <p:nvPr/>
          </p:nvSpPr>
          <p:spPr bwMode="auto">
            <a:xfrm>
              <a:off x="1500" y="1940"/>
              <a:ext cx="4" cy="5"/>
            </a:xfrm>
            <a:custGeom>
              <a:avLst/>
              <a:gdLst>
                <a:gd name="T0" fmla="*/ 1 w 5"/>
                <a:gd name="T1" fmla="*/ 1 h 7"/>
                <a:gd name="T2" fmla="*/ 1 w 5"/>
                <a:gd name="T3" fmla="*/ 1 h 7"/>
                <a:gd name="T4" fmla="*/ 0 w 5"/>
                <a:gd name="T5" fmla="*/ 1 h 7"/>
                <a:gd name="T6" fmla="*/ 0 w 5"/>
                <a:gd name="T7" fmla="*/ 1 h 7"/>
                <a:gd name="T8" fmla="*/ 0 w 5"/>
                <a:gd name="T9" fmla="*/ 1 h 7"/>
                <a:gd name="T10" fmla="*/ 0 w 5"/>
                <a:gd name="T11" fmla="*/ 1 h 7"/>
                <a:gd name="T12" fmla="*/ 2 w 5"/>
                <a:gd name="T13" fmla="*/ 1 h 7"/>
                <a:gd name="T14" fmla="*/ 2 w 5"/>
                <a:gd name="T15" fmla="*/ 1 h 7"/>
                <a:gd name="T16" fmla="*/ 2 w 5"/>
                <a:gd name="T17" fmla="*/ 1 h 7"/>
                <a:gd name="T18" fmla="*/ 2 w 5"/>
                <a:gd name="T19" fmla="*/ 1 h 7"/>
                <a:gd name="T20" fmla="*/ 2 w 5"/>
                <a:gd name="T21" fmla="*/ 1 h 7"/>
                <a:gd name="T22" fmla="*/ 2 w 5"/>
                <a:gd name="T23" fmla="*/ 1 h 7"/>
                <a:gd name="T24" fmla="*/ 2 w 5"/>
                <a:gd name="T25" fmla="*/ 0 h 7"/>
                <a:gd name="T26" fmla="*/ 1 w 5"/>
                <a:gd name="T27" fmla="*/ 1 h 7"/>
                <a:gd name="T28" fmla="*/ 1 w 5"/>
                <a:gd name="T29" fmla="*/ 1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1" y="1"/>
                  </a:moveTo>
                  <a:lnTo>
                    <a:pt x="1" y="1"/>
                  </a:lnTo>
                  <a:lnTo>
                    <a:pt x="0" y="1"/>
                  </a:lnTo>
                  <a:lnTo>
                    <a:pt x="0" y="2"/>
                  </a:lnTo>
                  <a:lnTo>
                    <a:pt x="0" y="3"/>
                  </a:lnTo>
                  <a:lnTo>
                    <a:pt x="3" y="6"/>
                  </a:lnTo>
                  <a:lnTo>
                    <a:pt x="3" y="7"/>
                  </a:lnTo>
                  <a:lnTo>
                    <a:pt x="5" y="6"/>
                  </a:lnTo>
                  <a:lnTo>
                    <a:pt x="3" y="2"/>
                  </a:lnTo>
                  <a:lnTo>
                    <a:pt x="3" y="0"/>
                  </a:lnTo>
                  <a:lnTo>
                    <a:pt x="1" y="1"/>
                  </a:lnTo>
                  <a:close/>
                </a:path>
              </a:pathLst>
            </a:custGeom>
            <a:solidFill>
              <a:srgbClr val="0070C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2" name="Freeform 5085"/>
            <p:cNvSpPr>
              <a:spLocks/>
            </p:cNvSpPr>
            <p:nvPr/>
          </p:nvSpPr>
          <p:spPr bwMode="auto">
            <a:xfrm>
              <a:off x="1510" y="1949"/>
              <a:ext cx="1" cy="2"/>
            </a:xfrm>
            <a:custGeom>
              <a:avLst/>
              <a:gdLst>
                <a:gd name="T0" fmla="*/ 0 w 1"/>
                <a:gd name="T1" fmla="*/ 0 h 2"/>
                <a:gd name="T2" fmla="*/ 0 w 1"/>
                <a:gd name="T3" fmla="*/ 0 h 2"/>
                <a:gd name="T4" fmla="*/ 0 w 1"/>
                <a:gd name="T5" fmla="*/ 1 h 2"/>
                <a:gd name="T6" fmla="*/ 0 w 1"/>
                <a:gd name="T7" fmla="*/ 2 h 2"/>
                <a:gd name="T8" fmla="*/ 0 w 1"/>
                <a:gd name="T9" fmla="*/ 2 h 2"/>
                <a:gd name="T10" fmla="*/ 1 w 1"/>
                <a:gd name="T11" fmla="*/ 2 h 2"/>
                <a:gd name="T12" fmla="*/ 1 w 1"/>
                <a:gd name="T13" fmla="*/ 1 h 2"/>
                <a:gd name="T14" fmla="*/ 1 w 1"/>
                <a:gd name="T15" fmla="*/ 1 h 2"/>
                <a:gd name="T16" fmla="*/ 0 w 1"/>
                <a:gd name="T17" fmla="*/ 0 h 2"/>
                <a:gd name="T18" fmla="*/ 0 w 1"/>
                <a:gd name="T19" fmla="*/ 0 h 2"/>
                <a:gd name="T20" fmla="*/ 0 w 1"/>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0"/>
                  </a:moveTo>
                  <a:lnTo>
                    <a:pt x="0" y="0"/>
                  </a:lnTo>
                  <a:lnTo>
                    <a:pt x="0" y="1"/>
                  </a:lnTo>
                  <a:lnTo>
                    <a:pt x="0" y="2"/>
                  </a:lnTo>
                  <a:lnTo>
                    <a:pt x="1" y="2"/>
                  </a:lnTo>
                  <a:lnTo>
                    <a:pt x="1" y="1"/>
                  </a:lnTo>
                  <a:lnTo>
                    <a:pt x="0"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3" name="Freeform 5086"/>
            <p:cNvSpPr>
              <a:spLocks/>
            </p:cNvSpPr>
            <p:nvPr/>
          </p:nvSpPr>
          <p:spPr bwMode="auto">
            <a:xfrm>
              <a:off x="1544" y="1957"/>
              <a:ext cx="1" cy="2"/>
            </a:xfrm>
            <a:custGeom>
              <a:avLst/>
              <a:gdLst>
                <a:gd name="T0" fmla="*/ 0 w 2"/>
                <a:gd name="T1" fmla="*/ 0 h 3"/>
                <a:gd name="T2" fmla="*/ 0 w 2"/>
                <a:gd name="T3" fmla="*/ 0 h 3"/>
                <a:gd name="T4" fmla="*/ 0 w 2"/>
                <a:gd name="T5" fmla="*/ 1 h 3"/>
                <a:gd name="T6" fmla="*/ 0 w 2"/>
                <a:gd name="T7" fmla="*/ 1 h 3"/>
                <a:gd name="T8" fmla="*/ 1 w 2"/>
                <a:gd name="T9" fmla="*/ 1 h 3"/>
                <a:gd name="T10" fmla="*/ 1 w 2"/>
                <a:gd name="T11" fmla="*/ 1 h 3"/>
                <a:gd name="T12" fmla="*/ 1 w 2"/>
                <a:gd name="T13" fmla="*/ 1 h 3"/>
                <a:gd name="T14" fmla="*/ 1 w 2"/>
                <a:gd name="T15" fmla="*/ 1 h 3"/>
                <a:gd name="T16" fmla="*/ 1 w 2"/>
                <a:gd name="T17" fmla="*/ 1 h 3"/>
                <a:gd name="T18" fmla="*/ 1 w 2"/>
                <a:gd name="T19" fmla="*/ 0 h 3"/>
                <a:gd name="T20" fmla="*/ 0 w 2"/>
                <a:gd name="T21" fmla="*/ 0 h 3"/>
                <a:gd name="T22" fmla="*/ 0 w 2"/>
                <a:gd name="T23" fmla="*/ 0 h 3"/>
                <a:gd name="T24" fmla="*/ 0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0" y="0"/>
                  </a:moveTo>
                  <a:lnTo>
                    <a:pt x="0" y="0"/>
                  </a:lnTo>
                  <a:lnTo>
                    <a:pt x="0" y="2"/>
                  </a:lnTo>
                  <a:lnTo>
                    <a:pt x="1" y="3"/>
                  </a:lnTo>
                  <a:lnTo>
                    <a:pt x="2" y="2"/>
                  </a:lnTo>
                  <a:lnTo>
                    <a:pt x="2" y="1"/>
                  </a:lnTo>
                  <a:lnTo>
                    <a:pt x="1" y="0"/>
                  </a:lnTo>
                  <a:lnTo>
                    <a:pt x="0"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4" name="Freeform 5087"/>
            <p:cNvSpPr>
              <a:spLocks/>
            </p:cNvSpPr>
            <p:nvPr/>
          </p:nvSpPr>
          <p:spPr bwMode="auto">
            <a:xfrm>
              <a:off x="1544" y="1955"/>
              <a:ext cx="1" cy="3"/>
            </a:xfrm>
            <a:custGeom>
              <a:avLst/>
              <a:gdLst>
                <a:gd name="T0" fmla="*/ 0 w 3"/>
                <a:gd name="T1" fmla="*/ 0 h 3"/>
                <a:gd name="T2" fmla="*/ 0 w 3"/>
                <a:gd name="T3" fmla="*/ 0 h 3"/>
                <a:gd name="T4" fmla="*/ 0 w 3"/>
                <a:gd name="T5" fmla="*/ 2 h 3"/>
                <a:gd name="T6" fmla="*/ 0 w 3"/>
                <a:gd name="T7" fmla="*/ 3 h 3"/>
                <a:gd name="T8" fmla="*/ 0 w 3"/>
                <a:gd name="T9" fmla="*/ 3 h 3"/>
                <a:gd name="T10" fmla="*/ 0 w 3"/>
                <a:gd name="T11" fmla="*/ 3 h 3"/>
                <a:gd name="T12" fmla="*/ 0 w 3"/>
                <a:gd name="T13" fmla="*/ 2 h 3"/>
                <a:gd name="T14" fmla="*/ 0 w 3"/>
                <a:gd name="T15" fmla="*/ 0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0" y="0"/>
                  </a:lnTo>
                  <a:lnTo>
                    <a:pt x="1" y="2"/>
                  </a:lnTo>
                  <a:lnTo>
                    <a:pt x="3" y="3"/>
                  </a:lnTo>
                  <a:lnTo>
                    <a:pt x="2" y="2"/>
                  </a:lnTo>
                  <a:lnTo>
                    <a:pt x="0"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5" name="Freeform 5088"/>
            <p:cNvSpPr>
              <a:spLocks/>
            </p:cNvSpPr>
            <p:nvPr/>
          </p:nvSpPr>
          <p:spPr bwMode="auto">
            <a:xfrm>
              <a:off x="1529" y="1941"/>
              <a:ext cx="6" cy="5"/>
            </a:xfrm>
            <a:custGeom>
              <a:avLst/>
              <a:gdLst>
                <a:gd name="T0" fmla="*/ 3 w 7"/>
                <a:gd name="T1" fmla="*/ 3 h 6"/>
                <a:gd name="T2" fmla="*/ 3 w 7"/>
                <a:gd name="T3" fmla="*/ 3 h 6"/>
                <a:gd name="T4" fmla="*/ 3 w 7"/>
                <a:gd name="T5" fmla="*/ 3 h 6"/>
                <a:gd name="T6" fmla="*/ 3 w 7"/>
                <a:gd name="T7" fmla="*/ 3 h 6"/>
                <a:gd name="T8" fmla="*/ 3 w 7"/>
                <a:gd name="T9" fmla="*/ 3 h 6"/>
                <a:gd name="T10" fmla="*/ 1 w 7"/>
                <a:gd name="T11" fmla="*/ 0 h 6"/>
                <a:gd name="T12" fmla="*/ 1 w 7"/>
                <a:gd name="T13" fmla="*/ 0 h 6"/>
                <a:gd name="T14" fmla="*/ 0 w 7"/>
                <a:gd name="T15" fmla="*/ 0 h 6"/>
                <a:gd name="T16" fmla="*/ 0 w 7"/>
                <a:gd name="T17" fmla="*/ 0 h 6"/>
                <a:gd name="T18" fmla="*/ 0 w 7"/>
                <a:gd name="T19" fmla="*/ 0 h 6"/>
                <a:gd name="T20" fmla="*/ 0 w 7"/>
                <a:gd name="T21" fmla="*/ 0 h 6"/>
                <a:gd name="T22" fmla="*/ 0 w 7"/>
                <a:gd name="T23" fmla="*/ 1 h 6"/>
                <a:gd name="T24" fmla="*/ 1 w 7"/>
                <a:gd name="T25" fmla="*/ 3 h 6"/>
                <a:gd name="T26" fmla="*/ 3 w 7"/>
                <a:gd name="T27" fmla="*/ 3 h 6"/>
                <a:gd name="T28" fmla="*/ 3 w 7"/>
                <a:gd name="T29" fmla="*/ 3 h 6"/>
                <a:gd name="T30" fmla="*/ 3 w 7"/>
                <a:gd name="T31" fmla="*/ 3 h 6"/>
                <a:gd name="T32" fmla="*/ 3 w 7"/>
                <a:gd name="T33" fmla="*/ 3 h 6"/>
                <a:gd name="T34" fmla="*/ 3 w 7"/>
                <a:gd name="T35" fmla="*/ 3 h 6"/>
                <a:gd name="T36" fmla="*/ 3 w 7"/>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6"/>
                <a:gd name="T59" fmla="*/ 7 w 7"/>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6">
                  <a:moveTo>
                    <a:pt x="7" y="6"/>
                  </a:moveTo>
                  <a:lnTo>
                    <a:pt x="7" y="6"/>
                  </a:lnTo>
                  <a:lnTo>
                    <a:pt x="7" y="5"/>
                  </a:lnTo>
                  <a:lnTo>
                    <a:pt x="5" y="3"/>
                  </a:lnTo>
                  <a:lnTo>
                    <a:pt x="1" y="0"/>
                  </a:lnTo>
                  <a:lnTo>
                    <a:pt x="0" y="0"/>
                  </a:lnTo>
                  <a:lnTo>
                    <a:pt x="0" y="1"/>
                  </a:lnTo>
                  <a:lnTo>
                    <a:pt x="1" y="3"/>
                  </a:lnTo>
                  <a:lnTo>
                    <a:pt x="3" y="4"/>
                  </a:lnTo>
                  <a:lnTo>
                    <a:pt x="6" y="6"/>
                  </a:lnTo>
                  <a:lnTo>
                    <a:pt x="7" y="6"/>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6" name="Freeform 5089"/>
            <p:cNvSpPr>
              <a:spLocks/>
            </p:cNvSpPr>
            <p:nvPr/>
          </p:nvSpPr>
          <p:spPr bwMode="auto">
            <a:xfrm>
              <a:off x="1525" y="1934"/>
              <a:ext cx="2" cy="3"/>
            </a:xfrm>
            <a:custGeom>
              <a:avLst/>
              <a:gdLst>
                <a:gd name="T0" fmla="*/ 2 w 2"/>
                <a:gd name="T1" fmla="*/ 2 h 3"/>
                <a:gd name="T2" fmla="*/ 2 w 2"/>
                <a:gd name="T3" fmla="*/ 2 h 3"/>
                <a:gd name="T4" fmla="*/ 2 w 2"/>
                <a:gd name="T5" fmla="*/ 0 h 3"/>
                <a:gd name="T6" fmla="*/ 0 w 2"/>
                <a:gd name="T7" fmla="*/ 0 h 3"/>
                <a:gd name="T8" fmla="*/ 0 w 2"/>
                <a:gd name="T9" fmla="*/ 1 h 3"/>
                <a:gd name="T10" fmla="*/ 0 w 2"/>
                <a:gd name="T11" fmla="*/ 1 h 3"/>
                <a:gd name="T12" fmla="*/ 0 w 2"/>
                <a:gd name="T13" fmla="*/ 2 h 3"/>
                <a:gd name="T14" fmla="*/ 0 w 2"/>
                <a:gd name="T15" fmla="*/ 3 h 3"/>
                <a:gd name="T16" fmla="*/ 2 w 2"/>
                <a:gd name="T17" fmla="*/ 2 h 3"/>
                <a:gd name="T18" fmla="*/ 2 w 2"/>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2"/>
                  </a:moveTo>
                  <a:lnTo>
                    <a:pt x="2" y="2"/>
                  </a:lnTo>
                  <a:lnTo>
                    <a:pt x="2" y="0"/>
                  </a:lnTo>
                  <a:lnTo>
                    <a:pt x="0" y="0"/>
                  </a:lnTo>
                  <a:lnTo>
                    <a:pt x="0" y="1"/>
                  </a:lnTo>
                  <a:lnTo>
                    <a:pt x="0" y="2"/>
                  </a:lnTo>
                  <a:lnTo>
                    <a:pt x="0" y="3"/>
                  </a:lnTo>
                  <a:lnTo>
                    <a:pt x="2" y="2"/>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7" name="Freeform 5090"/>
            <p:cNvSpPr>
              <a:spLocks/>
            </p:cNvSpPr>
            <p:nvPr/>
          </p:nvSpPr>
          <p:spPr bwMode="auto">
            <a:xfrm>
              <a:off x="1521" y="1931"/>
              <a:ext cx="3" cy="5"/>
            </a:xfrm>
            <a:custGeom>
              <a:avLst/>
              <a:gdLst>
                <a:gd name="T0" fmla="*/ 2 w 4"/>
                <a:gd name="T1" fmla="*/ 1 h 7"/>
                <a:gd name="T2" fmla="*/ 2 w 4"/>
                <a:gd name="T3" fmla="*/ 1 h 7"/>
                <a:gd name="T4" fmla="*/ 2 w 4"/>
                <a:gd name="T5" fmla="*/ 1 h 7"/>
                <a:gd name="T6" fmla="*/ 2 w 4"/>
                <a:gd name="T7" fmla="*/ 1 h 7"/>
                <a:gd name="T8" fmla="*/ 2 w 4"/>
                <a:gd name="T9" fmla="*/ 1 h 7"/>
                <a:gd name="T10" fmla="*/ 2 w 4"/>
                <a:gd name="T11" fmla="*/ 1 h 7"/>
                <a:gd name="T12" fmla="*/ 1 w 4"/>
                <a:gd name="T13" fmla="*/ 0 h 7"/>
                <a:gd name="T14" fmla="*/ 0 w 4"/>
                <a:gd name="T15" fmla="*/ 0 h 7"/>
                <a:gd name="T16" fmla="*/ 0 w 4"/>
                <a:gd name="T17" fmla="*/ 0 h 7"/>
                <a:gd name="T18" fmla="*/ 0 w 4"/>
                <a:gd name="T19" fmla="*/ 1 h 7"/>
                <a:gd name="T20" fmla="*/ 0 w 4"/>
                <a:gd name="T21" fmla="*/ 1 h 7"/>
                <a:gd name="T22" fmla="*/ 0 w 4"/>
                <a:gd name="T23" fmla="*/ 1 h 7"/>
                <a:gd name="T24" fmla="*/ 1 w 4"/>
                <a:gd name="T25" fmla="*/ 1 h 7"/>
                <a:gd name="T26" fmla="*/ 2 w 4"/>
                <a:gd name="T27" fmla="*/ 1 h 7"/>
                <a:gd name="T28" fmla="*/ 2 w 4"/>
                <a:gd name="T29" fmla="*/ 1 h 7"/>
                <a:gd name="T30" fmla="*/ 2 w 4"/>
                <a:gd name="T31" fmla="*/ 1 h 7"/>
                <a:gd name="T32" fmla="*/ 2 w 4"/>
                <a:gd name="T33" fmla="*/ 1 h 7"/>
                <a:gd name="T34" fmla="*/ 2 w 4"/>
                <a:gd name="T35" fmla="*/ 1 h 7"/>
                <a:gd name="T36" fmla="*/ 2 w 4"/>
                <a:gd name="T37" fmla="*/ 1 h 7"/>
                <a:gd name="T38" fmla="*/ 2 w 4"/>
                <a:gd name="T39" fmla="*/ 1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7"/>
                <a:gd name="T62" fmla="*/ 4 w 4"/>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7">
                  <a:moveTo>
                    <a:pt x="3" y="6"/>
                  </a:moveTo>
                  <a:lnTo>
                    <a:pt x="3" y="6"/>
                  </a:lnTo>
                  <a:lnTo>
                    <a:pt x="3" y="5"/>
                  </a:lnTo>
                  <a:lnTo>
                    <a:pt x="4" y="4"/>
                  </a:lnTo>
                  <a:lnTo>
                    <a:pt x="3" y="2"/>
                  </a:lnTo>
                  <a:lnTo>
                    <a:pt x="1" y="0"/>
                  </a:lnTo>
                  <a:lnTo>
                    <a:pt x="0" y="0"/>
                  </a:lnTo>
                  <a:lnTo>
                    <a:pt x="0" y="3"/>
                  </a:lnTo>
                  <a:lnTo>
                    <a:pt x="0" y="4"/>
                  </a:lnTo>
                  <a:lnTo>
                    <a:pt x="1" y="6"/>
                  </a:lnTo>
                  <a:lnTo>
                    <a:pt x="2" y="7"/>
                  </a:lnTo>
                  <a:lnTo>
                    <a:pt x="2" y="6"/>
                  </a:lnTo>
                  <a:lnTo>
                    <a:pt x="2" y="5"/>
                  </a:lnTo>
                  <a:lnTo>
                    <a:pt x="3" y="6"/>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8" name="Freeform 5091"/>
            <p:cNvSpPr>
              <a:spLocks/>
            </p:cNvSpPr>
            <p:nvPr/>
          </p:nvSpPr>
          <p:spPr bwMode="auto">
            <a:xfrm>
              <a:off x="1505" y="1924"/>
              <a:ext cx="4" cy="2"/>
            </a:xfrm>
            <a:custGeom>
              <a:avLst/>
              <a:gdLst>
                <a:gd name="T0" fmla="*/ 2 w 5"/>
                <a:gd name="T1" fmla="*/ 1 h 3"/>
                <a:gd name="T2" fmla="*/ 2 w 5"/>
                <a:gd name="T3" fmla="*/ 1 h 3"/>
                <a:gd name="T4" fmla="*/ 2 w 5"/>
                <a:gd name="T5" fmla="*/ 0 h 3"/>
                <a:gd name="T6" fmla="*/ 2 w 5"/>
                <a:gd name="T7" fmla="*/ 0 h 3"/>
                <a:gd name="T8" fmla="*/ 2 w 5"/>
                <a:gd name="T9" fmla="*/ 0 h 3"/>
                <a:gd name="T10" fmla="*/ 0 w 5"/>
                <a:gd name="T11" fmla="*/ 1 h 3"/>
                <a:gd name="T12" fmla="*/ 1 w 5"/>
                <a:gd name="T13" fmla="*/ 1 h 3"/>
                <a:gd name="T14" fmla="*/ 2 w 5"/>
                <a:gd name="T15" fmla="*/ 1 h 3"/>
                <a:gd name="T16" fmla="*/ 2 w 5"/>
                <a:gd name="T17" fmla="*/ 1 h 3"/>
                <a:gd name="T18" fmla="*/ 2 w 5"/>
                <a:gd name="T19" fmla="*/ 1 h 3"/>
                <a:gd name="T20" fmla="*/ 2 w 5"/>
                <a:gd name="T21" fmla="*/ 1 h 3"/>
                <a:gd name="T22" fmla="*/ 2 w 5"/>
                <a:gd name="T23" fmla="*/ 1 h 3"/>
                <a:gd name="T24" fmla="*/ 2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4" y="0"/>
                  </a:lnTo>
                  <a:lnTo>
                    <a:pt x="3" y="0"/>
                  </a:lnTo>
                  <a:lnTo>
                    <a:pt x="0" y="2"/>
                  </a:lnTo>
                  <a:lnTo>
                    <a:pt x="1" y="3"/>
                  </a:lnTo>
                  <a:lnTo>
                    <a:pt x="3" y="3"/>
                  </a:lnTo>
                  <a:lnTo>
                    <a:pt x="4" y="3"/>
                  </a:lnTo>
                  <a:lnTo>
                    <a:pt x="5" y="2"/>
                  </a:lnTo>
                  <a:lnTo>
                    <a:pt x="5" y="1"/>
                  </a:lnTo>
                  <a:close/>
                </a:path>
              </a:pathLst>
            </a:custGeom>
            <a:solidFill>
              <a:srgbClr val="0070C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69" name="Freeform 5092"/>
            <p:cNvSpPr>
              <a:spLocks/>
            </p:cNvSpPr>
            <p:nvPr/>
          </p:nvSpPr>
          <p:spPr bwMode="auto">
            <a:xfrm>
              <a:off x="1488" y="1895"/>
              <a:ext cx="8" cy="8"/>
            </a:xfrm>
            <a:custGeom>
              <a:avLst/>
              <a:gdLst>
                <a:gd name="T0" fmla="*/ 1 w 9"/>
                <a:gd name="T1" fmla="*/ 2 h 10"/>
                <a:gd name="T2" fmla="*/ 1 w 9"/>
                <a:gd name="T3" fmla="*/ 2 h 10"/>
                <a:gd name="T4" fmla="*/ 3 w 9"/>
                <a:gd name="T5" fmla="*/ 2 h 10"/>
                <a:gd name="T6" fmla="*/ 4 w 9"/>
                <a:gd name="T7" fmla="*/ 2 h 10"/>
                <a:gd name="T8" fmla="*/ 4 w 9"/>
                <a:gd name="T9" fmla="*/ 2 h 10"/>
                <a:gd name="T10" fmla="*/ 4 w 9"/>
                <a:gd name="T11" fmla="*/ 1 h 10"/>
                <a:gd name="T12" fmla="*/ 4 w 9"/>
                <a:gd name="T13" fmla="*/ 1 h 10"/>
                <a:gd name="T14" fmla="*/ 4 w 9"/>
                <a:gd name="T15" fmla="*/ 0 h 10"/>
                <a:gd name="T16" fmla="*/ 4 w 9"/>
                <a:gd name="T17" fmla="*/ 0 h 10"/>
                <a:gd name="T18" fmla="*/ 4 w 9"/>
                <a:gd name="T19" fmla="*/ 1 h 10"/>
                <a:gd name="T20" fmla="*/ 4 w 9"/>
                <a:gd name="T21" fmla="*/ 1 h 10"/>
                <a:gd name="T22" fmla="*/ 2 w 9"/>
                <a:gd name="T23" fmla="*/ 2 h 10"/>
                <a:gd name="T24" fmla="*/ 1 w 9"/>
                <a:gd name="T25" fmla="*/ 2 h 10"/>
                <a:gd name="T26" fmla="*/ 0 w 9"/>
                <a:gd name="T27" fmla="*/ 2 h 10"/>
                <a:gd name="T28" fmla="*/ 0 w 9"/>
                <a:gd name="T29" fmla="*/ 2 h 10"/>
                <a:gd name="T30" fmla="*/ 0 w 9"/>
                <a:gd name="T31" fmla="*/ 2 h 10"/>
                <a:gd name="T32" fmla="*/ 0 w 9"/>
                <a:gd name="T33" fmla="*/ 2 h 10"/>
                <a:gd name="T34" fmla="*/ 1 w 9"/>
                <a:gd name="T35" fmla="*/ 2 h 10"/>
                <a:gd name="T36" fmla="*/ 1 w 9"/>
                <a:gd name="T37" fmla="*/ 2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10"/>
                <a:gd name="T59" fmla="*/ 9 w 9"/>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10">
                  <a:moveTo>
                    <a:pt x="1" y="10"/>
                  </a:moveTo>
                  <a:lnTo>
                    <a:pt x="1" y="10"/>
                  </a:lnTo>
                  <a:lnTo>
                    <a:pt x="3" y="7"/>
                  </a:lnTo>
                  <a:lnTo>
                    <a:pt x="6" y="5"/>
                  </a:lnTo>
                  <a:lnTo>
                    <a:pt x="9" y="1"/>
                  </a:lnTo>
                  <a:lnTo>
                    <a:pt x="9" y="0"/>
                  </a:lnTo>
                  <a:lnTo>
                    <a:pt x="7" y="1"/>
                  </a:lnTo>
                  <a:lnTo>
                    <a:pt x="2" y="5"/>
                  </a:lnTo>
                  <a:lnTo>
                    <a:pt x="1" y="6"/>
                  </a:lnTo>
                  <a:lnTo>
                    <a:pt x="0" y="7"/>
                  </a:lnTo>
                  <a:lnTo>
                    <a:pt x="0" y="10"/>
                  </a:lnTo>
                  <a:lnTo>
                    <a:pt x="1" y="1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0" name="Freeform 5093"/>
            <p:cNvSpPr>
              <a:spLocks/>
            </p:cNvSpPr>
            <p:nvPr/>
          </p:nvSpPr>
          <p:spPr bwMode="auto">
            <a:xfrm>
              <a:off x="1485" y="1908"/>
              <a:ext cx="2" cy="5"/>
            </a:xfrm>
            <a:custGeom>
              <a:avLst/>
              <a:gdLst>
                <a:gd name="T0" fmla="*/ 1 w 3"/>
                <a:gd name="T1" fmla="*/ 0 h 7"/>
                <a:gd name="T2" fmla="*/ 1 w 3"/>
                <a:gd name="T3" fmla="*/ 0 h 7"/>
                <a:gd name="T4" fmla="*/ 0 w 3"/>
                <a:gd name="T5" fmla="*/ 1 h 7"/>
                <a:gd name="T6" fmla="*/ 0 w 3"/>
                <a:gd name="T7" fmla="*/ 1 h 7"/>
                <a:gd name="T8" fmla="*/ 0 w 3"/>
                <a:gd name="T9" fmla="*/ 1 h 7"/>
                <a:gd name="T10" fmla="*/ 1 w 3"/>
                <a:gd name="T11" fmla="*/ 1 h 7"/>
                <a:gd name="T12" fmla="*/ 1 w 3"/>
                <a:gd name="T13" fmla="*/ 1 h 7"/>
                <a:gd name="T14" fmla="*/ 1 w 3"/>
                <a:gd name="T15" fmla="*/ 1 h 7"/>
                <a:gd name="T16" fmla="*/ 1 w 3"/>
                <a:gd name="T17" fmla="*/ 1 h 7"/>
                <a:gd name="T18" fmla="*/ 1 w 3"/>
                <a:gd name="T19" fmla="*/ 1 h 7"/>
                <a:gd name="T20" fmla="*/ 1 w 3"/>
                <a:gd name="T21" fmla="*/ 1 h 7"/>
                <a:gd name="T22" fmla="*/ 1 w 3"/>
                <a:gd name="T23" fmla="*/ 0 h 7"/>
                <a:gd name="T24" fmla="*/ 1 w 3"/>
                <a:gd name="T25" fmla="*/ 0 h 7"/>
                <a:gd name="T26" fmla="*/ 1 w 3"/>
                <a:gd name="T27" fmla="*/ 0 h 7"/>
                <a:gd name="T28" fmla="*/ 1 w 3"/>
                <a:gd name="T29" fmla="*/ 0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1" y="0"/>
                  </a:moveTo>
                  <a:lnTo>
                    <a:pt x="1" y="0"/>
                  </a:lnTo>
                  <a:lnTo>
                    <a:pt x="0" y="3"/>
                  </a:lnTo>
                  <a:lnTo>
                    <a:pt x="0" y="5"/>
                  </a:lnTo>
                  <a:lnTo>
                    <a:pt x="2" y="6"/>
                  </a:lnTo>
                  <a:lnTo>
                    <a:pt x="2" y="7"/>
                  </a:lnTo>
                  <a:lnTo>
                    <a:pt x="3" y="5"/>
                  </a:lnTo>
                  <a:lnTo>
                    <a:pt x="3" y="2"/>
                  </a:lnTo>
                  <a:lnTo>
                    <a:pt x="2" y="0"/>
                  </a:lnTo>
                  <a:lnTo>
                    <a:pt x="1"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1" name="Freeform 5094"/>
            <p:cNvSpPr>
              <a:spLocks/>
            </p:cNvSpPr>
            <p:nvPr/>
          </p:nvSpPr>
          <p:spPr bwMode="auto">
            <a:xfrm>
              <a:off x="1484" y="1901"/>
              <a:ext cx="3" cy="6"/>
            </a:xfrm>
            <a:custGeom>
              <a:avLst/>
              <a:gdLst>
                <a:gd name="T0" fmla="*/ 2 w 4"/>
                <a:gd name="T1" fmla="*/ 0 h 6"/>
                <a:gd name="T2" fmla="*/ 2 w 4"/>
                <a:gd name="T3" fmla="*/ 0 h 6"/>
                <a:gd name="T4" fmla="*/ 1 w 4"/>
                <a:gd name="T5" fmla="*/ 1 h 6"/>
                <a:gd name="T6" fmla="*/ 0 w 4"/>
                <a:gd name="T7" fmla="*/ 2 h 6"/>
                <a:gd name="T8" fmla="*/ 0 w 4"/>
                <a:gd name="T9" fmla="*/ 3 h 6"/>
                <a:gd name="T10" fmla="*/ 0 w 4"/>
                <a:gd name="T11" fmla="*/ 3 h 6"/>
                <a:gd name="T12" fmla="*/ 1 w 4"/>
                <a:gd name="T13" fmla="*/ 5 h 6"/>
                <a:gd name="T14" fmla="*/ 1 w 4"/>
                <a:gd name="T15" fmla="*/ 5 h 6"/>
                <a:gd name="T16" fmla="*/ 2 w 4"/>
                <a:gd name="T17" fmla="*/ 6 h 6"/>
                <a:gd name="T18" fmla="*/ 2 w 4"/>
                <a:gd name="T19" fmla="*/ 6 h 6"/>
                <a:gd name="T20" fmla="*/ 2 w 4"/>
                <a:gd name="T21" fmla="*/ 5 h 6"/>
                <a:gd name="T22" fmla="*/ 2 w 4"/>
                <a:gd name="T23" fmla="*/ 5 h 6"/>
                <a:gd name="T24" fmla="*/ 2 w 4"/>
                <a:gd name="T25" fmla="*/ 1 h 6"/>
                <a:gd name="T26" fmla="*/ 2 w 4"/>
                <a:gd name="T27" fmla="*/ 0 h 6"/>
                <a:gd name="T28" fmla="*/ 2 w 4"/>
                <a:gd name="T29" fmla="*/ 0 h 6"/>
                <a:gd name="T30" fmla="*/ 2 w 4"/>
                <a:gd name="T31" fmla="*/ 0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6"/>
                <a:gd name="T50" fmla="*/ 4 w 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6">
                  <a:moveTo>
                    <a:pt x="3" y="0"/>
                  </a:moveTo>
                  <a:lnTo>
                    <a:pt x="3" y="0"/>
                  </a:lnTo>
                  <a:lnTo>
                    <a:pt x="1" y="1"/>
                  </a:lnTo>
                  <a:lnTo>
                    <a:pt x="0" y="2"/>
                  </a:lnTo>
                  <a:lnTo>
                    <a:pt x="0" y="3"/>
                  </a:lnTo>
                  <a:lnTo>
                    <a:pt x="1" y="5"/>
                  </a:lnTo>
                  <a:lnTo>
                    <a:pt x="2" y="6"/>
                  </a:lnTo>
                  <a:lnTo>
                    <a:pt x="3" y="5"/>
                  </a:lnTo>
                  <a:lnTo>
                    <a:pt x="4" y="1"/>
                  </a:lnTo>
                  <a:lnTo>
                    <a:pt x="4" y="0"/>
                  </a:lnTo>
                  <a:lnTo>
                    <a:pt x="3" y="0"/>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2" name="Freeform 5095"/>
            <p:cNvSpPr>
              <a:spLocks/>
            </p:cNvSpPr>
            <p:nvPr/>
          </p:nvSpPr>
          <p:spPr bwMode="auto">
            <a:xfrm>
              <a:off x="1483" y="1900"/>
              <a:ext cx="2" cy="1"/>
            </a:xfrm>
            <a:custGeom>
              <a:avLst/>
              <a:gdLst>
                <a:gd name="T0" fmla="*/ 1 w 2"/>
                <a:gd name="T1" fmla="*/ 0 h 3"/>
                <a:gd name="T2" fmla="*/ 1 w 2"/>
                <a:gd name="T3" fmla="*/ 0 h 3"/>
                <a:gd name="T4" fmla="*/ 0 w 2"/>
                <a:gd name="T5" fmla="*/ 0 h 3"/>
                <a:gd name="T6" fmla="*/ 0 w 2"/>
                <a:gd name="T7" fmla="*/ 0 h 3"/>
                <a:gd name="T8" fmla="*/ 0 w 2"/>
                <a:gd name="T9" fmla="*/ 0 h 3"/>
                <a:gd name="T10" fmla="*/ 1 w 2"/>
                <a:gd name="T11" fmla="*/ 0 h 3"/>
                <a:gd name="T12" fmla="*/ 2 w 2"/>
                <a:gd name="T13" fmla="*/ 0 h 3"/>
                <a:gd name="T14" fmla="*/ 2 w 2"/>
                <a:gd name="T15" fmla="*/ 0 h 3"/>
                <a:gd name="T16" fmla="*/ 2 w 2"/>
                <a:gd name="T17" fmla="*/ 0 h 3"/>
                <a:gd name="T18" fmla="*/ 1 w 2"/>
                <a:gd name="T19" fmla="*/ 0 h 3"/>
                <a:gd name="T20" fmla="*/ 1 w 2"/>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3"/>
                <a:gd name="T35" fmla="*/ 2 w 2"/>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3">
                  <a:moveTo>
                    <a:pt x="1" y="1"/>
                  </a:moveTo>
                  <a:lnTo>
                    <a:pt x="1" y="1"/>
                  </a:lnTo>
                  <a:lnTo>
                    <a:pt x="0" y="2"/>
                  </a:lnTo>
                  <a:lnTo>
                    <a:pt x="0" y="3"/>
                  </a:lnTo>
                  <a:lnTo>
                    <a:pt x="1" y="3"/>
                  </a:lnTo>
                  <a:lnTo>
                    <a:pt x="2" y="2"/>
                  </a:lnTo>
                  <a:lnTo>
                    <a:pt x="2" y="0"/>
                  </a:lnTo>
                  <a:lnTo>
                    <a:pt x="1" y="1"/>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3" name="Freeform 5096"/>
            <p:cNvSpPr>
              <a:spLocks/>
            </p:cNvSpPr>
            <p:nvPr/>
          </p:nvSpPr>
          <p:spPr bwMode="auto">
            <a:xfrm>
              <a:off x="1455" y="1850"/>
              <a:ext cx="4" cy="2"/>
            </a:xfrm>
            <a:custGeom>
              <a:avLst/>
              <a:gdLst>
                <a:gd name="T0" fmla="*/ 0 w 5"/>
                <a:gd name="T1" fmla="*/ 1 h 3"/>
                <a:gd name="T2" fmla="*/ 0 w 5"/>
                <a:gd name="T3" fmla="*/ 1 h 3"/>
                <a:gd name="T4" fmla="*/ 2 w 5"/>
                <a:gd name="T5" fmla="*/ 1 h 3"/>
                <a:gd name="T6" fmla="*/ 2 w 5"/>
                <a:gd name="T7" fmla="*/ 1 h 3"/>
                <a:gd name="T8" fmla="*/ 2 w 5"/>
                <a:gd name="T9" fmla="*/ 0 h 3"/>
                <a:gd name="T10" fmla="*/ 2 w 5"/>
                <a:gd name="T11" fmla="*/ 0 h 3"/>
                <a:gd name="T12" fmla="*/ 2 w 5"/>
                <a:gd name="T13" fmla="*/ 0 h 3"/>
                <a:gd name="T14" fmla="*/ 2 w 5"/>
                <a:gd name="T15" fmla="*/ 0 h 3"/>
                <a:gd name="T16" fmla="*/ 0 w 5"/>
                <a:gd name="T17" fmla="*/ 1 h 3"/>
                <a:gd name="T18" fmla="*/ 0 w 5"/>
                <a:gd name="T19" fmla="*/ 1 h 3"/>
                <a:gd name="T20" fmla="*/ 0 w 5"/>
                <a:gd name="T21" fmla="*/ 1 h 3"/>
                <a:gd name="T22" fmla="*/ 0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0" y="3"/>
                  </a:moveTo>
                  <a:lnTo>
                    <a:pt x="0" y="3"/>
                  </a:lnTo>
                  <a:lnTo>
                    <a:pt x="3" y="2"/>
                  </a:lnTo>
                  <a:lnTo>
                    <a:pt x="5" y="0"/>
                  </a:lnTo>
                  <a:lnTo>
                    <a:pt x="3" y="0"/>
                  </a:lnTo>
                  <a:lnTo>
                    <a:pt x="0" y="3"/>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4" name="Freeform 5097"/>
            <p:cNvSpPr>
              <a:spLocks/>
            </p:cNvSpPr>
            <p:nvPr/>
          </p:nvSpPr>
          <p:spPr bwMode="auto">
            <a:xfrm>
              <a:off x="1421" y="1865"/>
              <a:ext cx="19" cy="17"/>
            </a:xfrm>
            <a:custGeom>
              <a:avLst/>
              <a:gdLst>
                <a:gd name="T0" fmla="*/ 2 w 24"/>
                <a:gd name="T1" fmla="*/ 2 h 21"/>
                <a:gd name="T2" fmla="*/ 2 w 24"/>
                <a:gd name="T3" fmla="*/ 2 h 21"/>
                <a:gd name="T4" fmla="*/ 2 w 24"/>
                <a:gd name="T5" fmla="*/ 2 h 21"/>
                <a:gd name="T6" fmla="*/ 2 w 24"/>
                <a:gd name="T7" fmla="*/ 2 h 21"/>
                <a:gd name="T8" fmla="*/ 2 w 24"/>
                <a:gd name="T9" fmla="*/ 2 h 21"/>
                <a:gd name="T10" fmla="*/ 2 w 24"/>
                <a:gd name="T11" fmla="*/ 2 h 21"/>
                <a:gd name="T12" fmla="*/ 2 w 24"/>
                <a:gd name="T13" fmla="*/ 2 h 21"/>
                <a:gd name="T14" fmla="*/ 2 w 24"/>
                <a:gd name="T15" fmla="*/ 2 h 21"/>
                <a:gd name="T16" fmla="*/ 2 w 24"/>
                <a:gd name="T17" fmla="*/ 1 h 21"/>
                <a:gd name="T18" fmla="*/ 2 w 24"/>
                <a:gd name="T19" fmla="*/ 2 h 21"/>
                <a:gd name="T20" fmla="*/ 2 w 24"/>
                <a:gd name="T21" fmla="*/ 2 h 21"/>
                <a:gd name="T22" fmla="*/ 2 w 24"/>
                <a:gd name="T23" fmla="*/ 2 h 21"/>
                <a:gd name="T24" fmla="*/ 2 w 24"/>
                <a:gd name="T25" fmla="*/ 2 h 21"/>
                <a:gd name="T26" fmla="*/ 2 w 24"/>
                <a:gd name="T27" fmla="*/ 2 h 21"/>
                <a:gd name="T28" fmla="*/ 2 w 24"/>
                <a:gd name="T29" fmla="*/ 2 h 21"/>
                <a:gd name="T30" fmla="*/ 2 w 24"/>
                <a:gd name="T31" fmla="*/ 2 h 21"/>
                <a:gd name="T32" fmla="*/ 2 w 24"/>
                <a:gd name="T33" fmla="*/ 2 h 21"/>
                <a:gd name="T34" fmla="*/ 2 w 24"/>
                <a:gd name="T35" fmla="*/ 2 h 21"/>
                <a:gd name="T36" fmla="*/ 2 w 24"/>
                <a:gd name="T37" fmla="*/ 2 h 21"/>
                <a:gd name="T38" fmla="*/ 2 w 24"/>
                <a:gd name="T39" fmla="*/ 2 h 21"/>
                <a:gd name="T40" fmla="*/ 2 w 24"/>
                <a:gd name="T41" fmla="*/ 1 h 21"/>
                <a:gd name="T42" fmla="*/ 2 w 24"/>
                <a:gd name="T43" fmla="*/ 2 h 21"/>
                <a:gd name="T44" fmla="*/ 2 w 24"/>
                <a:gd name="T45" fmla="*/ 1 h 21"/>
                <a:gd name="T46" fmla="*/ 2 w 24"/>
                <a:gd name="T47" fmla="*/ 0 h 21"/>
                <a:gd name="T48" fmla="*/ 2 w 24"/>
                <a:gd name="T49" fmla="*/ 1 h 21"/>
                <a:gd name="T50" fmla="*/ 2 w 24"/>
                <a:gd name="T51" fmla="*/ 0 h 21"/>
                <a:gd name="T52" fmla="*/ 1 w 24"/>
                <a:gd name="T53" fmla="*/ 0 h 21"/>
                <a:gd name="T54" fmla="*/ 1 w 24"/>
                <a:gd name="T55" fmla="*/ 1 h 21"/>
                <a:gd name="T56" fmla="*/ 1 w 24"/>
                <a:gd name="T57" fmla="*/ 2 h 21"/>
                <a:gd name="T58" fmla="*/ 1 w 24"/>
                <a:gd name="T59" fmla="*/ 2 h 21"/>
                <a:gd name="T60" fmla="*/ 0 w 24"/>
                <a:gd name="T61" fmla="*/ 2 h 21"/>
                <a:gd name="T62" fmla="*/ 1 w 24"/>
                <a:gd name="T63" fmla="*/ 2 h 21"/>
                <a:gd name="T64" fmla="*/ 2 w 24"/>
                <a:gd name="T65" fmla="*/ 2 h 21"/>
                <a:gd name="T66" fmla="*/ 2 w 24"/>
                <a:gd name="T67" fmla="*/ 2 h 21"/>
                <a:gd name="T68" fmla="*/ 2 w 24"/>
                <a:gd name="T69" fmla="*/ 2 h 21"/>
                <a:gd name="T70" fmla="*/ 2 w 24"/>
                <a:gd name="T71" fmla="*/ 2 h 21"/>
                <a:gd name="T72" fmla="*/ 2 w 24"/>
                <a:gd name="T73" fmla="*/ 2 h 21"/>
                <a:gd name="T74" fmla="*/ 2 w 24"/>
                <a:gd name="T75" fmla="*/ 2 h 21"/>
                <a:gd name="T76" fmla="*/ 2 w 24"/>
                <a:gd name="T77" fmla="*/ 2 h 21"/>
                <a:gd name="T78" fmla="*/ 2 w 24"/>
                <a:gd name="T79" fmla="*/ 2 h 21"/>
                <a:gd name="T80" fmla="*/ 2 w 24"/>
                <a:gd name="T81" fmla="*/ 2 h 21"/>
                <a:gd name="T82" fmla="*/ 2 w 24"/>
                <a:gd name="T83" fmla="*/ 2 h 21"/>
                <a:gd name="T84" fmla="*/ 2 w 24"/>
                <a:gd name="T85" fmla="*/ 2 h 21"/>
                <a:gd name="T86" fmla="*/ 2 w 24"/>
                <a:gd name="T87" fmla="*/ 2 h 21"/>
                <a:gd name="T88" fmla="*/ 2 w 24"/>
                <a:gd name="T89" fmla="*/ 2 h 21"/>
                <a:gd name="T90" fmla="*/ 2 w 24"/>
                <a:gd name="T91" fmla="*/ 2 h 21"/>
                <a:gd name="T92" fmla="*/ 2 w 24"/>
                <a:gd name="T93" fmla="*/ 2 h 2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
                <a:gd name="T142" fmla="*/ 0 h 21"/>
                <a:gd name="T143" fmla="*/ 24 w 24"/>
                <a:gd name="T144" fmla="*/ 21 h 2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 h="21">
                  <a:moveTo>
                    <a:pt x="14" y="21"/>
                  </a:moveTo>
                  <a:lnTo>
                    <a:pt x="14" y="21"/>
                  </a:lnTo>
                  <a:lnTo>
                    <a:pt x="15" y="20"/>
                  </a:lnTo>
                  <a:lnTo>
                    <a:pt x="14" y="20"/>
                  </a:lnTo>
                  <a:lnTo>
                    <a:pt x="15" y="20"/>
                  </a:lnTo>
                  <a:lnTo>
                    <a:pt x="18" y="19"/>
                  </a:lnTo>
                  <a:lnTo>
                    <a:pt x="20" y="17"/>
                  </a:lnTo>
                  <a:lnTo>
                    <a:pt x="20" y="15"/>
                  </a:lnTo>
                  <a:lnTo>
                    <a:pt x="20" y="10"/>
                  </a:lnTo>
                  <a:lnTo>
                    <a:pt x="20" y="8"/>
                  </a:lnTo>
                  <a:lnTo>
                    <a:pt x="21" y="7"/>
                  </a:lnTo>
                  <a:lnTo>
                    <a:pt x="23" y="3"/>
                  </a:lnTo>
                  <a:lnTo>
                    <a:pt x="24" y="1"/>
                  </a:lnTo>
                  <a:lnTo>
                    <a:pt x="22" y="1"/>
                  </a:lnTo>
                  <a:lnTo>
                    <a:pt x="20" y="2"/>
                  </a:lnTo>
                  <a:lnTo>
                    <a:pt x="17" y="3"/>
                  </a:lnTo>
                  <a:lnTo>
                    <a:pt x="16" y="2"/>
                  </a:lnTo>
                  <a:lnTo>
                    <a:pt x="16" y="3"/>
                  </a:lnTo>
                  <a:lnTo>
                    <a:pt x="16" y="6"/>
                  </a:lnTo>
                  <a:lnTo>
                    <a:pt x="15" y="9"/>
                  </a:lnTo>
                  <a:lnTo>
                    <a:pt x="13" y="12"/>
                  </a:lnTo>
                  <a:lnTo>
                    <a:pt x="11" y="12"/>
                  </a:lnTo>
                  <a:lnTo>
                    <a:pt x="11" y="10"/>
                  </a:lnTo>
                  <a:lnTo>
                    <a:pt x="14" y="8"/>
                  </a:lnTo>
                  <a:lnTo>
                    <a:pt x="15" y="7"/>
                  </a:lnTo>
                  <a:lnTo>
                    <a:pt x="16" y="6"/>
                  </a:lnTo>
                  <a:lnTo>
                    <a:pt x="15" y="2"/>
                  </a:lnTo>
                  <a:lnTo>
                    <a:pt x="14" y="1"/>
                  </a:lnTo>
                  <a:lnTo>
                    <a:pt x="13" y="1"/>
                  </a:lnTo>
                  <a:lnTo>
                    <a:pt x="11" y="2"/>
                  </a:lnTo>
                  <a:lnTo>
                    <a:pt x="10" y="2"/>
                  </a:lnTo>
                  <a:lnTo>
                    <a:pt x="9" y="1"/>
                  </a:lnTo>
                  <a:lnTo>
                    <a:pt x="8" y="0"/>
                  </a:lnTo>
                  <a:lnTo>
                    <a:pt x="7" y="1"/>
                  </a:lnTo>
                  <a:lnTo>
                    <a:pt x="4" y="1"/>
                  </a:lnTo>
                  <a:lnTo>
                    <a:pt x="2" y="0"/>
                  </a:lnTo>
                  <a:lnTo>
                    <a:pt x="1" y="0"/>
                  </a:lnTo>
                  <a:lnTo>
                    <a:pt x="1" y="1"/>
                  </a:lnTo>
                  <a:lnTo>
                    <a:pt x="1" y="2"/>
                  </a:lnTo>
                  <a:lnTo>
                    <a:pt x="1" y="3"/>
                  </a:lnTo>
                  <a:lnTo>
                    <a:pt x="0" y="4"/>
                  </a:lnTo>
                  <a:lnTo>
                    <a:pt x="0" y="7"/>
                  </a:lnTo>
                  <a:lnTo>
                    <a:pt x="1" y="7"/>
                  </a:lnTo>
                  <a:lnTo>
                    <a:pt x="2" y="7"/>
                  </a:lnTo>
                  <a:lnTo>
                    <a:pt x="2" y="8"/>
                  </a:lnTo>
                  <a:lnTo>
                    <a:pt x="2" y="10"/>
                  </a:lnTo>
                  <a:lnTo>
                    <a:pt x="3" y="10"/>
                  </a:lnTo>
                  <a:lnTo>
                    <a:pt x="3" y="12"/>
                  </a:lnTo>
                  <a:lnTo>
                    <a:pt x="3" y="13"/>
                  </a:lnTo>
                  <a:lnTo>
                    <a:pt x="5" y="15"/>
                  </a:lnTo>
                  <a:lnTo>
                    <a:pt x="10" y="17"/>
                  </a:lnTo>
                  <a:lnTo>
                    <a:pt x="11" y="18"/>
                  </a:lnTo>
                  <a:lnTo>
                    <a:pt x="10" y="17"/>
                  </a:lnTo>
                  <a:lnTo>
                    <a:pt x="9" y="17"/>
                  </a:lnTo>
                  <a:lnTo>
                    <a:pt x="7" y="18"/>
                  </a:lnTo>
                  <a:lnTo>
                    <a:pt x="8" y="18"/>
                  </a:lnTo>
                  <a:lnTo>
                    <a:pt x="9" y="18"/>
                  </a:lnTo>
                  <a:lnTo>
                    <a:pt x="8" y="19"/>
                  </a:lnTo>
                  <a:lnTo>
                    <a:pt x="9" y="20"/>
                  </a:lnTo>
                  <a:lnTo>
                    <a:pt x="10" y="21"/>
                  </a:lnTo>
                  <a:lnTo>
                    <a:pt x="11" y="21"/>
                  </a:lnTo>
                  <a:lnTo>
                    <a:pt x="14" y="2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5" name="Freeform 5098"/>
            <p:cNvSpPr>
              <a:spLocks/>
            </p:cNvSpPr>
            <p:nvPr/>
          </p:nvSpPr>
          <p:spPr bwMode="auto">
            <a:xfrm>
              <a:off x="1429" y="1880"/>
              <a:ext cx="18" cy="21"/>
            </a:xfrm>
            <a:custGeom>
              <a:avLst/>
              <a:gdLst>
                <a:gd name="T0" fmla="*/ 2 w 22"/>
                <a:gd name="T1" fmla="*/ 3 h 25"/>
                <a:gd name="T2" fmla="*/ 2 w 22"/>
                <a:gd name="T3" fmla="*/ 3 h 25"/>
                <a:gd name="T4" fmla="*/ 2 w 22"/>
                <a:gd name="T5" fmla="*/ 3 h 25"/>
                <a:gd name="T6" fmla="*/ 2 w 22"/>
                <a:gd name="T7" fmla="*/ 3 h 25"/>
                <a:gd name="T8" fmla="*/ 2 w 22"/>
                <a:gd name="T9" fmla="*/ 3 h 25"/>
                <a:gd name="T10" fmla="*/ 2 w 22"/>
                <a:gd name="T11" fmla="*/ 3 h 25"/>
                <a:gd name="T12" fmla="*/ 2 w 22"/>
                <a:gd name="T13" fmla="*/ 3 h 25"/>
                <a:gd name="T14" fmla="*/ 2 w 22"/>
                <a:gd name="T15" fmla="*/ 3 h 25"/>
                <a:gd name="T16" fmla="*/ 2 w 22"/>
                <a:gd name="T17" fmla="*/ 3 h 25"/>
                <a:gd name="T18" fmla="*/ 2 w 22"/>
                <a:gd name="T19" fmla="*/ 3 h 25"/>
                <a:gd name="T20" fmla="*/ 2 w 22"/>
                <a:gd name="T21" fmla="*/ 3 h 25"/>
                <a:gd name="T22" fmla="*/ 2 w 22"/>
                <a:gd name="T23" fmla="*/ 1 h 25"/>
                <a:gd name="T24" fmla="*/ 2 w 22"/>
                <a:gd name="T25" fmla="*/ 0 h 25"/>
                <a:gd name="T26" fmla="*/ 2 w 22"/>
                <a:gd name="T27" fmla="*/ 2 h 25"/>
                <a:gd name="T28" fmla="*/ 0 w 22"/>
                <a:gd name="T29" fmla="*/ 3 h 25"/>
                <a:gd name="T30" fmla="*/ 0 w 22"/>
                <a:gd name="T31" fmla="*/ 3 h 25"/>
                <a:gd name="T32" fmla="*/ 1 w 22"/>
                <a:gd name="T33" fmla="*/ 3 h 25"/>
                <a:gd name="T34" fmla="*/ 2 w 22"/>
                <a:gd name="T35" fmla="*/ 3 h 25"/>
                <a:gd name="T36" fmla="*/ 2 w 22"/>
                <a:gd name="T37" fmla="*/ 3 h 25"/>
                <a:gd name="T38" fmla="*/ 2 w 22"/>
                <a:gd name="T39" fmla="*/ 3 h 25"/>
                <a:gd name="T40" fmla="*/ 2 w 22"/>
                <a:gd name="T41" fmla="*/ 3 h 25"/>
                <a:gd name="T42" fmla="*/ 2 w 22"/>
                <a:gd name="T43" fmla="*/ 3 h 25"/>
                <a:gd name="T44" fmla="*/ 2 w 22"/>
                <a:gd name="T45" fmla="*/ 3 h 25"/>
                <a:gd name="T46" fmla="*/ 2 w 22"/>
                <a:gd name="T47" fmla="*/ 3 h 25"/>
                <a:gd name="T48" fmla="*/ 2 w 22"/>
                <a:gd name="T49" fmla="*/ 3 h 25"/>
                <a:gd name="T50" fmla="*/ 2 w 22"/>
                <a:gd name="T51" fmla="*/ 3 h 25"/>
                <a:gd name="T52" fmla="*/ 2 w 22"/>
                <a:gd name="T53" fmla="*/ 3 h 25"/>
                <a:gd name="T54" fmla="*/ 2 w 22"/>
                <a:gd name="T55" fmla="*/ 3 h 25"/>
                <a:gd name="T56" fmla="*/ 2 w 22"/>
                <a:gd name="T57" fmla="*/ 3 h 25"/>
                <a:gd name="T58" fmla="*/ 2 w 22"/>
                <a:gd name="T59" fmla="*/ 3 h 25"/>
                <a:gd name="T60" fmla="*/ 2 w 22"/>
                <a:gd name="T61" fmla="*/ 3 h 25"/>
                <a:gd name="T62" fmla="*/ 2 w 22"/>
                <a:gd name="T63" fmla="*/ 3 h 25"/>
                <a:gd name="T64" fmla="*/ 2 w 22"/>
                <a:gd name="T65" fmla="*/ 3 h 25"/>
                <a:gd name="T66" fmla="*/ 2 w 22"/>
                <a:gd name="T67" fmla="*/ 3 h 25"/>
                <a:gd name="T68" fmla="*/ 2 w 22"/>
                <a:gd name="T69" fmla="*/ 3 h 25"/>
                <a:gd name="T70" fmla="*/ 2 w 22"/>
                <a:gd name="T71" fmla="*/ 3 h 25"/>
                <a:gd name="T72" fmla="*/ 2 w 22"/>
                <a:gd name="T73" fmla="*/ 3 h 25"/>
                <a:gd name="T74" fmla="*/ 2 w 22"/>
                <a:gd name="T75" fmla="*/ 3 h 25"/>
                <a:gd name="T76" fmla="*/ 2 w 22"/>
                <a:gd name="T77" fmla="*/ 3 h 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
                <a:gd name="T118" fmla="*/ 0 h 25"/>
                <a:gd name="T119" fmla="*/ 22 w 22"/>
                <a:gd name="T120" fmla="*/ 25 h 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 h="25">
                  <a:moveTo>
                    <a:pt x="20" y="21"/>
                  </a:moveTo>
                  <a:lnTo>
                    <a:pt x="20" y="21"/>
                  </a:lnTo>
                  <a:lnTo>
                    <a:pt x="19" y="19"/>
                  </a:lnTo>
                  <a:lnTo>
                    <a:pt x="18" y="18"/>
                  </a:lnTo>
                  <a:lnTo>
                    <a:pt x="15" y="15"/>
                  </a:lnTo>
                  <a:lnTo>
                    <a:pt x="12" y="12"/>
                  </a:lnTo>
                  <a:lnTo>
                    <a:pt x="11" y="11"/>
                  </a:lnTo>
                  <a:lnTo>
                    <a:pt x="13" y="11"/>
                  </a:lnTo>
                  <a:lnTo>
                    <a:pt x="13" y="10"/>
                  </a:lnTo>
                  <a:lnTo>
                    <a:pt x="12" y="10"/>
                  </a:lnTo>
                  <a:lnTo>
                    <a:pt x="10" y="9"/>
                  </a:lnTo>
                  <a:lnTo>
                    <a:pt x="8" y="8"/>
                  </a:lnTo>
                  <a:lnTo>
                    <a:pt x="8" y="7"/>
                  </a:lnTo>
                  <a:lnTo>
                    <a:pt x="8" y="5"/>
                  </a:lnTo>
                  <a:lnTo>
                    <a:pt x="10" y="4"/>
                  </a:lnTo>
                  <a:lnTo>
                    <a:pt x="11" y="4"/>
                  </a:lnTo>
                  <a:lnTo>
                    <a:pt x="12" y="3"/>
                  </a:lnTo>
                  <a:lnTo>
                    <a:pt x="12" y="1"/>
                  </a:lnTo>
                  <a:lnTo>
                    <a:pt x="11" y="0"/>
                  </a:lnTo>
                  <a:lnTo>
                    <a:pt x="10" y="1"/>
                  </a:lnTo>
                  <a:lnTo>
                    <a:pt x="7" y="2"/>
                  </a:lnTo>
                  <a:lnTo>
                    <a:pt x="0" y="3"/>
                  </a:lnTo>
                  <a:lnTo>
                    <a:pt x="0" y="4"/>
                  </a:lnTo>
                  <a:lnTo>
                    <a:pt x="1" y="4"/>
                  </a:lnTo>
                  <a:lnTo>
                    <a:pt x="5" y="5"/>
                  </a:lnTo>
                  <a:lnTo>
                    <a:pt x="6" y="7"/>
                  </a:lnTo>
                  <a:lnTo>
                    <a:pt x="3" y="7"/>
                  </a:lnTo>
                  <a:lnTo>
                    <a:pt x="3" y="8"/>
                  </a:lnTo>
                  <a:lnTo>
                    <a:pt x="5" y="10"/>
                  </a:lnTo>
                  <a:lnTo>
                    <a:pt x="6" y="11"/>
                  </a:lnTo>
                  <a:lnTo>
                    <a:pt x="7" y="10"/>
                  </a:lnTo>
                  <a:lnTo>
                    <a:pt x="8" y="11"/>
                  </a:lnTo>
                  <a:lnTo>
                    <a:pt x="7" y="11"/>
                  </a:lnTo>
                  <a:lnTo>
                    <a:pt x="7" y="12"/>
                  </a:lnTo>
                  <a:lnTo>
                    <a:pt x="8" y="13"/>
                  </a:lnTo>
                  <a:lnTo>
                    <a:pt x="13" y="16"/>
                  </a:lnTo>
                  <a:lnTo>
                    <a:pt x="14" y="18"/>
                  </a:lnTo>
                  <a:lnTo>
                    <a:pt x="16" y="21"/>
                  </a:lnTo>
                  <a:lnTo>
                    <a:pt x="18" y="23"/>
                  </a:lnTo>
                  <a:lnTo>
                    <a:pt x="19" y="24"/>
                  </a:lnTo>
                  <a:lnTo>
                    <a:pt x="19" y="25"/>
                  </a:lnTo>
                  <a:lnTo>
                    <a:pt x="20" y="23"/>
                  </a:lnTo>
                  <a:lnTo>
                    <a:pt x="21" y="24"/>
                  </a:lnTo>
                  <a:lnTo>
                    <a:pt x="21" y="25"/>
                  </a:lnTo>
                  <a:lnTo>
                    <a:pt x="22" y="24"/>
                  </a:lnTo>
                  <a:lnTo>
                    <a:pt x="22" y="23"/>
                  </a:lnTo>
                  <a:lnTo>
                    <a:pt x="22" y="22"/>
                  </a:lnTo>
                  <a:lnTo>
                    <a:pt x="20" y="2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6" name="Freeform 5099"/>
            <p:cNvSpPr>
              <a:spLocks/>
            </p:cNvSpPr>
            <p:nvPr/>
          </p:nvSpPr>
          <p:spPr bwMode="auto">
            <a:xfrm>
              <a:off x="1438" y="1885"/>
              <a:ext cx="2" cy="1"/>
            </a:xfrm>
            <a:custGeom>
              <a:avLst/>
              <a:gdLst>
                <a:gd name="T0" fmla="*/ 1 w 3"/>
                <a:gd name="T1" fmla="*/ 1 h 2"/>
                <a:gd name="T2" fmla="*/ 1 w 3"/>
                <a:gd name="T3" fmla="*/ 1 h 2"/>
                <a:gd name="T4" fmla="*/ 1 w 3"/>
                <a:gd name="T5" fmla="*/ 1 h 2"/>
                <a:gd name="T6" fmla="*/ 1 w 3"/>
                <a:gd name="T7" fmla="*/ 1 h 2"/>
                <a:gd name="T8" fmla="*/ 1 w 3"/>
                <a:gd name="T9" fmla="*/ 0 h 2"/>
                <a:gd name="T10" fmla="*/ 1 w 3"/>
                <a:gd name="T11" fmla="*/ 0 h 2"/>
                <a:gd name="T12" fmla="*/ 0 w 3"/>
                <a:gd name="T13" fmla="*/ 0 h 2"/>
                <a:gd name="T14" fmla="*/ 0 w 3"/>
                <a:gd name="T15" fmla="*/ 0 h 2"/>
                <a:gd name="T16" fmla="*/ 0 w 3"/>
                <a:gd name="T17" fmla="*/ 1 h 2"/>
                <a:gd name="T18" fmla="*/ 0 w 3"/>
                <a:gd name="T19" fmla="*/ 1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1" y="2"/>
                  </a:moveTo>
                  <a:lnTo>
                    <a:pt x="1" y="2"/>
                  </a:lnTo>
                  <a:lnTo>
                    <a:pt x="3" y="2"/>
                  </a:lnTo>
                  <a:lnTo>
                    <a:pt x="2" y="0"/>
                  </a:lnTo>
                  <a:lnTo>
                    <a:pt x="0" y="0"/>
                  </a:lnTo>
                  <a:lnTo>
                    <a:pt x="0" y="2"/>
                  </a:lnTo>
                  <a:lnTo>
                    <a:pt x="1" y="2"/>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7" name="Freeform 5100"/>
            <p:cNvSpPr>
              <a:spLocks/>
            </p:cNvSpPr>
            <p:nvPr/>
          </p:nvSpPr>
          <p:spPr bwMode="auto">
            <a:xfrm>
              <a:off x="1451" y="1867"/>
              <a:ext cx="7" cy="3"/>
            </a:xfrm>
            <a:custGeom>
              <a:avLst/>
              <a:gdLst>
                <a:gd name="T0" fmla="*/ 4 w 8"/>
                <a:gd name="T1" fmla="*/ 2 h 4"/>
                <a:gd name="T2" fmla="*/ 4 w 8"/>
                <a:gd name="T3" fmla="*/ 2 h 4"/>
                <a:gd name="T4" fmla="*/ 4 w 8"/>
                <a:gd name="T5" fmla="*/ 2 h 4"/>
                <a:gd name="T6" fmla="*/ 4 w 8"/>
                <a:gd name="T7" fmla="*/ 2 h 4"/>
                <a:gd name="T8" fmla="*/ 4 w 8"/>
                <a:gd name="T9" fmla="*/ 0 h 4"/>
                <a:gd name="T10" fmla="*/ 4 w 8"/>
                <a:gd name="T11" fmla="*/ 0 h 4"/>
                <a:gd name="T12" fmla="*/ 4 w 8"/>
                <a:gd name="T13" fmla="*/ 0 h 4"/>
                <a:gd name="T14" fmla="*/ 2 w 8"/>
                <a:gd name="T15" fmla="*/ 1 h 4"/>
                <a:gd name="T16" fmla="*/ 2 w 8"/>
                <a:gd name="T17" fmla="*/ 1 h 4"/>
                <a:gd name="T18" fmla="*/ 0 w 8"/>
                <a:gd name="T19" fmla="*/ 2 h 4"/>
                <a:gd name="T20" fmla="*/ 0 w 8"/>
                <a:gd name="T21" fmla="*/ 2 h 4"/>
                <a:gd name="T22" fmla="*/ 2 w 8"/>
                <a:gd name="T23" fmla="*/ 2 h 4"/>
                <a:gd name="T24" fmla="*/ 2 w 8"/>
                <a:gd name="T25" fmla="*/ 2 h 4"/>
                <a:gd name="T26" fmla="*/ 4 w 8"/>
                <a:gd name="T27" fmla="*/ 2 h 4"/>
                <a:gd name="T28" fmla="*/ 4 w 8"/>
                <a:gd name="T29" fmla="*/ 2 h 4"/>
                <a:gd name="T30" fmla="*/ 4 w 8"/>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4"/>
                <a:gd name="T50" fmla="*/ 8 w 8"/>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4">
                  <a:moveTo>
                    <a:pt x="7" y="4"/>
                  </a:moveTo>
                  <a:lnTo>
                    <a:pt x="7" y="4"/>
                  </a:lnTo>
                  <a:lnTo>
                    <a:pt x="8" y="3"/>
                  </a:lnTo>
                  <a:lnTo>
                    <a:pt x="8" y="2"/>
                  </a:lnTo>
                  <a:lnTo>
                    <a:pt x="7" y="0"/>
                  </a:lnTo>
                  <a:lnTo>
                    <a:pt x="5" y="0"/>
                  </a:lnTo>
                  <a:lnTo>
                    <a:pt x="2" y="1"/>
                  </a:lnTo>
                  <a:lnTo>
                    <a:pt x="0" y="2"/>
                  </a:lnTo>
                  <a:lnTo>
                    <a:pt x="0" y="3"/>
                  </a:lnTo>
                  <a:lnTo>
                    <a:pt x="2" y="4"/>
                  </a:lnTo>
                  <a:lnTo>
                    <a:pt x="4" y="4"/>
                  </a:lnTo>
                  <a:lnTo>
                    <a:pt x="7" y="4"/>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8" name="Freeform 5101"/>
            <p:cNvSpPr>
              <a:spLocks/>
            </p:cNvSpPr>
            <p:nvPr/>
          </p:nvSpPr>
          <p:spPr bwMode="auto">
            <a:xfrm>
              <a:off x="1454" y="1875"/>
              <a:ext cx="11" cy="7"/>
            </a:xfrm>
            <a:custGeom>
              <a:avLst/>
              <a:gdLst>
                <a:gd name="T0" fmla="*/ 2 w 12"/>
                <a:gd name="T1" fmla="*/ 0 h 9"/>
                <a:gd name="T2" fmla="*/ 2 w 12"/>
                <a:gd name="T3" fmla="*/ 0 h 9"/>
                <a:gd name="T4" fmla="*/ 0 w 12"/>
                <a:gd name="T5" fmla="*/ 0 h 9"/>
                <a:gd name="T6" fmla="*/ 0 w 12"/>
                <a:gd name="T7" fmla="*/ 0 h 9"/>
                <a:gd name="T8" fmla="*/ 1 w 12"/>
                <a:gd name="T9" fmla="*/ 1 h 9"/>
                <a:gd name="T10" fmla="*/ 1 w 12"/>
                <a:gd name="T11" fmla="*/ 1 h 9"/>
                <a:gd name="T12" fmla="*/ 6 w 12"/>
                <a:gd name="T13" fmla="*/ 2 h 9"/>
                <a:gd name="T14" fmla="*/ 6 w 12"/>
                <a:gd name="T15" fmla="*/ 2 h 9"/>
                <a:gd name="T16" fmla="*/ 6 w 12"/>
                <a:gd name="T17" fmla="*/ 2 h 9"/>
                <a:gd name="T18" fmla="*/ 6 w 12"/>
                <a:gd name="T19" fmla="*/ 2 h 9"/>
                <a:gd name="T20" fmla="*/ 6 w 12"/>
                <a:gd name="T21" fmla="*/ 2 h 9"/>
                <a:gd name="T22" fmla="*/ 6 w 12"/>
                <a:gd name="T23" fmla="*/ 2 h 9"/>
                <a:gd name="T24" fmla="*/ 6 w 12"/>
                <a:gd name="T25" fmla="*/ 2 h 9"/>
                <a:gd name="T26" fmla="*/ 6 w 12"/>
                <a:gd name="T27" fmla="*/ 2 h 9"/>
                <a:gd name="T28" fmla="*/ 2 w 12"/>
                <a:gd name="T29" fmla="*/ 0 h 9"/>
                <a:gd name="T30" fmla="*/ 2 w 12"/>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
                <a:gd name="T49" fmla="*/ 0 h 9"/>
                <a:gd name="T50" fmla="*/ 12 w 12"/>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 h="9">
                  <a:moveTo>
                    <a:pt x="2" y="0"/>
                  </a:moveTo>
                  <a:lnTo>
                    <a:pt x="2" y="0"/>
                  </a:lnTo>
                  <a:lnTo>
                    <a:pt x="0" y="0"/>
                  </a:lnTo>
                  <a:lnTo>
                    <a:pt x="1" y="1"/>
                  </a:lnTo>
                  <a:lnTo>
                    <a:pt x="10" y="8"/>
                  </a:lnTo>
                  <a:lnTo>
                    <a:pt x="11" y="9"/>
                  </a:lnTo>
                  <a:lnTo>
                    <a:pt x="12" y="9"/>
                  </a:lnTo>
                  <a:lnTo>
                    <a:pt x="12" y="7"/>
                  </a:lnTo>
                  <a:lnTo>
                    <a:pt x="8" y="3"/>
                  </a:lnTo>
                  <a:lnTo>
                    <a:pt x="2"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79" name="Freeform 5102"/>
            <p:cNvSpPr>
              <a:spLocks/>
            </p:cNvSpPr>
            <p:nvPr/>
          </p:nvSpPr>
          <p:spPr bwMode="auto">
            <a:xfrm>
              <a:off x="1456" y="1870"/>
              <a:ext cx="12" cy="11"/>
            </a:xfrm>
            <a:custGeom>
              <a:avLst/>
              <a:gdLst>
                <a:gd name="T0" fmla="*/ 2 w 15"/>
                <a:gd name="T1" fmla="*/ 2 h 14"/>
                <a:gd name="T2" fmla="*/ 2 w 15"/>
                <a:gd name="T3" fmla="*/ 2 h 14"/>
                <a:gd name="T4" fmla="*/ 2 w 15"/>
                <a:gd name="T5" fmla="*/ 2 h 14"/>
                <a:gd name="T6" fmla="*/ 2 w 15"/>
                <a:gd name="T7" fmla="*/ 2 h 14"/>
                <a:gd name="T8" fmla="*/ 2 w 15"/>
                <a:gd name="T9" fmla="*/ 2 h 14"/>
                <a:gd name="T10" fmla="*/ 2 w 15"/>
                <a:gd name="T11" fmla="*/ 2 h 14"/>
                <a:gd name="T12" fmla="*/ 2 w 15"/>
                <a:gd name="T13" fmla="*/ 2 h 14"/>
                <a:gd name="T14" fmla="*/ 2 w 15"/>
                <a:gd name="T15" fmla="*/ 1 h 14"/>
                <a:gd name="T16" fmla="*/ 2 w 15"/>
                <a:gd name="T17" fmla="*/ 1 h 14"/>
                <a:gd name="T18" fmla="*/ 2 w 15"/>
                <a:gd name="T19" fmla="*/ 0 h 14"/>
                <a:gd name="T20" fmla="*/ 2 w 15"/>
                <a:gd name="T21" fmla="*/ 0 h 14"/>
                <a:gd name="T22" fmla="*/ 2 w 15"/>
                <a:gd name="T23" fmla="*/ 0 h 14"/>
                <a:gd name="T24" fmla="*/ 2 w 15"/>
                <a:gd name="T25" fmla="*/ 0 h 14"/>
                <a:gd name="T26" fmla="*/ 1 w 15"/>
                <a:gd name="T27" fmla="*/ 0 h 14"/>
                <a:gd name="T28" fmla="*/ 2 w 15"/>
                <a:gd name="T29" fmla="*/ 1 h 14"/>
                <a:gd name="T30" fmla="*/ 2 w 15"/>
                <a:gd name="T31" fmla="*/ 1 h 14"/>
                <a:gd name="T32" fmla="*/ 2 w 15"/>
                <a:gd name="T33" fmla="*/ 1 h 14"/>
                <a:gd name="T34" fmla="*/ 2 w 15"/>
                <a:gd name="T35" fmla="*/ 2 h 14"/>
                <a:gd name="T36" fmla="*/ 2 w 15"/>
                <a:gd name="T37" fmla="*/ 2 h 14"/>
                <a:gd name="T38" fmla="*/ 2 w 15"/>
                <a:gd name="T39" fmla="*/ 2 h 14"/>
                <a:gd name="T40" fmla="*/ 2 w 15"/>
                <a:gd name="T41" fmla="*/ 2 h 14"/>
                <a:gd name="T42" fmla="*/ 2 w 15"/>
                <a:gd name="T43" fmla="*/ 2 h 14"/>
                <a:gd name="T44" fmla="*/ 1 w 15"/>
                <a:gd name="T45" fmla="*/ 2 h 14"/>
                <a:gd name="T46" fmla="*/ 1 w 15"/>
                <a:gd name="T47" fmla="*/ 2 h 14"/>
                <a:gd name="T48" fmla="*/ 0 w 15"/>
                <a:gd name="T49" fmla="*/ 2 h 14"/>
                <a:gd name="T50" fmla="*/ 1 w 15"/>
                <a:gd name="T51" fmla="*/ 2 h 14"/>
                <a:gd name="T52" fmla="*/ 1 w 15"/>
                <a:gd name="T53" fmla="*/ 2 h 14"/>
                <a:gd name="T54" fmla="*/ 2 w 15"/>
                <a:gd name="T55" fmla="*/ 2 h 14"/>
                <a:gd name="T56" fmla="*/ 2 w 15"/>
                <a:gd name="T57" fmla="*/ 2 h 14"/>
                <a:gd name="T58" fmla="*/ 2 w 15"/>
                <a:gd name="T59" fmla="*/ 2 h 14"/>
                <a:gd name="T60" fmla="*/ 2 w 15"/>
                <a:gd name="T61" fmla="*/ 2 h 14"/>
                <a:gd name="T62" fmla="*/ 2 w 15"/>
                <a:gd name="T63" fmla="*/ 2 h 14"/>
                <a:gd name="T64" fmla="*/ 2 w 15"/>
                <a:gd name="T65" fmla="*/ 2 h 14"/>
                <a:gd name="T66" fmla="*/ 2 w 15"/>
                <a:gd name="T67" fmla="*/ 2 h 14"/>
                <a:gd name="T68" fmla="*/ 2 w 15"/>
                <a:gd name="T69" fmla="*/ 2 h 14"/>
                <a:gd name="T70" fmla="*/ 2 w 15"/>
                <a:gd name="T71" fmla="*/ 2 h 14"/>
                <a:gd name="T72" fmla="*/ 2 w 15"/>
                <a:gd name="T73" fmla="*/ 2 h 14"/>
                <a:gd name="T74" fmla="*/ 2 w 15"/>
                <a:gd name="T75" fmla="*/ 2 h 14"/>
                <a:gd name="T76" fmla="*/ 2 w 15"/>
                <a:gd name="T77" fmla="*/ 2 h 14"/>
                <a:gd name="T78" fmla="*/ 2 w 15"/>
                <a:gd name="T79" fmla="*/ 2 h 14"/>
                <a:gd name="T80" fmla="*/ 2 w 15"/>
                <a:gd name="T81" fmla="*/ 2 h 14"/>
                <a:gd name="T82" fmla="*/ 2 w 15"/>
                <a:gd name="T83" fmla="*/ 2 h 14"/>
                <a:gd name="T84" fmla="*/ 2 w 15"/>
                <a:gd name="T85" fmla="*/ 2 h 14"/>
                <a:gd name="T86" fmla="*/ 2 w 15"/>
                <a:gd name="T87" fmla="*/ 2 h 14"/>
                <a:gd name="T88" fmla="*/ 2 w 15"/>
                <a:gd name="T89" fmla="*/ 2 h 14"/>
                <a:gd name="T90" fmla="*/ 2 w 15"/>
                <a:gd name="T91" fmla="*/ 2 h 14"/>
                <a:gd name="T92" fmla="*/ 2 w 15"/>
                <a:gd name="T93" fmla="*/ 2 h 14"/>
                <a:gd name="T94" fmla="*/ 2 w 15"/>
                <a:gd name="T95" fmla="*/ 2 h 14"/>
                <a:gd name="T96" fmla="*/ 2 w 15"/>
                <a:gd name="T97" fmla="*/ 2 h 14"/>
                <a:gd name="T98" fmla="*/ 2 w 15"/>
                <a:gd name="T99" fmla="*/ 2 h 14"/>
                <a:gd name="T100" fmla="*/ 2 w 15"/>
                <a:gd name="T101" fmla="*/ 2 h 14"/>
                <a:gd name="T102" fmla="*/ 2 w 15"/>
                <a:gd name="T103" fmla="*/ 2 h 14"/>
                <a:gd name="T104" fmla="*/ 2 w 15"/>
                <a:gd name="T105" fmla="*/ 2 h 14"/>
                <a:gd name="T106" fmla="*/ 2 w 15"/>
                <a:gd name="T107" fmla="*/ 2 h 14"/>
                <a:gd name="T108" fmla="*/ 2 w 15"/>
                <a:gd name="T109" fmla="*/ 2 h 14"/>
                <a:gd name="T110" fmla="*/ 2 w 15"/>
                <a:gd name="T111" fmla="*/ 2 h 14"/>
                <a:gd name="T112" fmla="*/ 2 w 15"/>
                <a:gd name="T113" fmla="*/ 2 h 14"/>
                <a:gd name="T114" fmla="*/ 2 w 15"/>
                <a:gd name="T115" fmla="*/ 2 h 14"/>
                <a:gd name="T116" fmla="*/ 2 w 15"/>
                <a:gd name="T117" fmla="*/ 2 h 14"/>
                <a:gd name="T118" fmla="*/ 2 w 15"/>
                <a:gd name="T119" fmla="*/ 2 h 14"/>
                <a:gd name="T120" fmla="*/ 2 w 15"/>
                <a:gd name="T121" fmla="*/ 2 h 14"/>
                <a:gd name="T122" fmla="*/ 2 w 15"/>
                <a:gd name="T123" fmla="*/ 2 h 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
                <a:gd name="T187" fmla="*/ 0 h 14"/>
                <a:gd name="T188" fmla="*/ 15 w 15"/>
                <a:gd name="T189" fmla="*/ 14 h 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 h="14">
                  <a:moveTo>
                    <a:pt x="14" y="9"/>
                  </a:moveTo>
                  <a:lnTo>
                    <a:pt x="14" y="9"/>
                  </a:lnTo>
                  <a:lnTo>
                    <a:pt x="13" y="9"/>
                  </a:lnTo>
                  <a:lnTo>
                    <a:pt x="13" y="8"/>
                  </a:lnTo>
                  <a:lnTo>
                    <a:pt x="13" y="7"/>
                  </a:lnTo>
                  <a:lnTo>
                    <a:pt x="11" y="6"/>
                  </a:lnTo>
                  <a:lnTo>
                    <a:pt x="8" y="1"/>
                  </a:lnTo>
                  <a:lnTo>
                    <a:pt x="6" y="0"/>
                  </a:lnTo>
                  <a:lnTo>
                    <a:pt x="2" y="0"/>
                  </a:lnTo>
                  <a:lnTo>
                    <a:pt x="1" y="0"/>
                  </a:lnTo>
                  <a:lnTo>
                    <a:pt x="2" y="1"/>
                  </a:lnTo>
                  <a:lnTo>
                    <a:pt x="2" y="2"/>
                  </a:lnTo>
                  <a:lnTo>
                    <a:pt x="1" y="2"/>
                  </a:lnTo>
                  <a:lnTo>
                    <a:pt x="0" y="4"/>
                  </a:lnTo>
                  <a:lnTo>
                    <a:pt x="1" y="6"/>
                  </a:lnTo>
                  <a:lnTo>
                    <a:pt x="4" y="6"/>
                  </a:lnTo>
                  <a:lnTo>
                    <a:pt x="4" y="4"/>
                  </a:lnTo>
                  <a:lnTo>
                    <a:pt x="2" y="2"/>
                  </a:lnTo>
                  <a:lnTo>
                    <a:pt x="4" y="3"/>
                  </a:lnTo>
                  <a:lnTo>
                    <a:pt x="5" y="3"/>
                  </a:lnTo>
                  <a:lnTo>
                    <a:pt x="5" y="4"/>
                  </a:lnTo>
                  <a:lnTo>
                    <a:pt x="6" y="4"/>
                  </a:lnTo>
                  <a:lnTo>
                    <a:pt x="7" y="4"/>
                  </a:lnTo>
                  <a:lnTo>
                    <a:pt x="7" y="6"/>
                  </a:lnTo>
                  <a:lnTo>
                    <a:pt x="7" y="7"/>
                  </a:lnTo>
                  <a:lnTo>
                    <a:pt x="7" y="6"/>
                  </a:lnTo>
                  <a:lnTo>
                    <a:pt x="8" y="7"/>
                  </a:lnTo>
                  <a:lnTo>
                    <a:pt x="9" y="9"/>
                  </a:lnTo>
                  <a:lnTo>
                    <a:pt x="9" y="10"/>
                  </a:lnTo>
                  <a:lnTo>
                    <a:pt x="9" y="11"/>
                  </a:lnTo>
                  <a:lnTo>
                    <a:pt x="10" y="11"/>
                  </a:lnTo>
                  <a:lnTo>
                    <a:pt x="12" y="11"/>
                  </a:lnTo>
                  <a:lnTo>
                    <a:pt x="12" y="13"/>
                  </a:lnTo>
                  <a:lnTo>
                    <a:pt x="12" y="14"/>
                  </a:lnTo>
                  <a:lnTo>
                    <a:pt x="13" y="14"/>
                  </a:lnTo>
                  <a:lnTo>
                    <a:pt x="14" y="12"/>
                  </a:lnTo>
                  <a:lnTo>
                    <a:pt x="15" y="10"/>
                  </a:lnTo>
                  <a:lnTo>
                    <a:pt x="14" y="9"/>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0" name="Freeform 5103"/>
            <p:cNvSpPr>
              <a:spLocks/>
            </p:cNvSpPr>
            <p:nvPr/>
          </p:nvSpPr>
          <p:spPr bwMode="auto">
            <a:xfrm>
              <a:off x="1472" y="1872"/>
              <a:ext cx="4" cy="6"/>
            </a:xfrm>
            <a:custGeom>
              <a:avLst/>
              <a:gdLst>
                <a:gd name="T0" fmla="*/ 1 w 5"/>
                <a:gd name="T1" fmla="*/ 3 h 7"/>
                <a:gd name="T2" fmla="*/ 1 w 5"/>
                <a:gd name="T3" fmla="*/ 3 h 7"/>
                <a:gd name="T4" fmla="*/ 2 w 5"/>
                <a:gd name="T5" fmla="*/ 1 h 7"/>
                <a:gd name="T6" fmla="*/ 2 w 5"/>
                <a:gd name="T7" fmla="*/ 1 h 7"/>
                <a:gd name="T8" fmla="*/ 2 w 5"/>
                <a:gd name="T9" fmla="*/ 1 h 7"/>
                <a:gd name="T10" fmla="*/ 2 w 5"/>
                <a:gd name="T11" fmla="*/ 0 h 7"/>
                <a:gd name="T12" fmla="*/ 2 w 5"/>
                <a:gd name="T13" fmla="*/ 1 h 7"/>
                <a:gd name="T14" fmla="*/ 2 w 5"/>
                <a:gd name="T15" fmla="*/ 1 h 7"/>
                <a:gd name="T16" fmla="*/ 0 w 5"/>
                <a:gd name="T17" fmla="*/ 3 h 7"/>
                <a:gd name="T18" fmla="*/ 0 w 5"/>
                <a:gd name="T19" fmla="*/ 3 h 7"/>
                <a:gd name="T20" fmla="*/ 0 w 5"/>
                <a:gd name="T21" fmla="*/ 3 h 7"/>
                <a:gd name="T22" fmla="*/ 0 w 5"/>
                <a:gd name="T23" fmla="*/ 3 h 7"/>
                <a:gd name="T24" fmla="*/ 0 w 5"/>
                <a:gd name="T25" fmla="*/ 3 h 7"/>
                <a:gd name="T26" fmla="*/ 1 w 5"/>
                <a:gd name="T27" fmla="*/ 3 h 7"/>
                <a:gd name="T28" fmla="*/ 1 w 5"/>
                <a:gd name="T29" fmla="*/ 3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1" y="7"/>
                  </a:moveTo>
                  <a:lnTo>
                    <a:pt x="1" y="7"/>
                  </a:lnTo>
                  <a:lnTo>
                    <a:pt x="4" y="1"/>
                  </a:lnTo>
                  <a:lnTo>
                    <a:pt x="5" y="1"/>
                  </a:lnTo>
                  <a:lnTo>
                    <a:pt x="4" y="0"/>
                  </a:lnTo>
                  <a:lnTo>
                    <a:pt x="2" y="1"/>
                  </a:lnTo>
                  <a:lnTo>
                    <a:pt x="0" y="3"/>
                  </a:lnTo>
                  <a:lnTo>
                    <a:pt x="0" y="6"/>
                  </a:lnTo>
                  <a:lnTo>
                    <a:pt x="0" y="7"/>
                  </a:lnTo>
                  <a:lnTo>
                    <a:pt x="1" y="7"/>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1" name="Freeform 5104"/>
            <p:cNvSpPr>
              <a:spLocks/>
            </p:cNvSpPr>
            <p:nvPr/>
          </p:nvSpPr>
          <p:spPr bwMode="auto">
            <a:xfrm>
              <a:off x="1471" y="1890"/>
              <a:ext cx="4" cy="4"/>
            </a:xfrm>
            <a:custGeom>
              <a:avLst/>
              <a:gdLst>
                <a:gd name="T0" fmla="*/ 1 w 4"/>
                <a:gd name="T1" fmla="*/ 0 h 6"/>
                <a:gd name="T2" fmla="*/ 1 w 4"/>
                <a:gd name="T3" fmla="*/ 0 h 6"/>
                <a:gd name="T4" fmla="*/ 0 w 4"/>
                <a:gd name="T5" fmla="*/ 0 h 6"/>
                <a:gd name="T6" fmla="*/ 0 w 4"/>
                <a:gd name="T7" fmla="*/ 0 h 6"/>
                <a:gd name="T8" fmla="*/ 0 w 4"/>
                <a:gd name="T9" fmla="*/ 1 h 6"/>
                <a:gd name="T10" fmla="*/ 0 w 4"/>
                <a:gd name="T11" fmla="*/ 1 h 6"/>
                <a:gd name="T12" fmla="*/ 1 w 4"/>
                <a:gd name="T13" fmla="*/ 1 h 6"/>
                <a:gd name="T14" fmla="*/ 2 w 4"/>
                <a:gd name="T15" fmla="*/ 1 h 6"/>
                <a:gd name="T16" fmla="*/ 2 w 4"/>
                <a:gd name="T17" fmla="*/ 1 h 6"/>
                <a:gd name="T18" fmla="*/ 4 w 4"/>
                <a:gd name="T19" fmla="*/ 1 h 6"/>
                <a:gd name="T20" fmla="*/ 4 w 4"/>
                <a:gd name="T21" fmla="*/ 1 h 6"/>
                <a:gd name="T22" fmla="*/ 4 w 4"/>
                <a:gd name="T23" fmla="*/ 1 h 6"/>
                <a:gd name="T24" fmla="*/ 4 w 4"/>
                <a:gd name="T25" fmla="*/ 1 h 6"/>
                <a:gd name="T26" fmla="*/ 2 w 4"/>
                <a:gd name="T27" fmla="*/ 1 h 6"/>
                <a:gd name="T28" fmla="*/ 1 w 4"/>
                <a:gd name="T29" fmla="*/ 0 h 6"/>
                <a:gd name="T30" fmla="*/ 1 w 4"/>
                <a:gd name="T31" fmla="*/ 0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6"/>
                <a:gd name="T50" fmla="*/ 4 w 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6">
                  <a:moveTo>
                    <a:pt x="1" y="0"/>
                  </a:moveTo>
                  <a:lnTo>
                    <a:pt x="1" y="0"/>
                  </a:lnTo>
                  <a:lnTo>
                    <a:pt x="0" y="0"/>
                  </a:lnTo>
                  <a:lnTo>
                    <a:pt x="0" y="1"/>
                  </a:lnTo>
                  <a:lnTo>
                    <a:pt x="1" y="3"/>
                  </a:lnTo>
                  <a:lnTo>
                    <a:pt x="2" y="5"/>
                  </a:lnTo>
                  <a:lnTo>
                    <a:pt x="4" y="6"/>
                  </a:lnTo>
                  <a:lnTo>
                    <a:pt x="4" y="4"/>
                  </a:lnTo>
                  <a:lnTo>
                    <a:pt x="2" y="1"/>
                  </a:lnTo>
                  <a:lnTo>
                    <a:pt x="1"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2" name="Freeform 5105"/>
            <p:cNvSpPr>
              <a:spLocks/>
            </p:cNvSpPr>
            <p:nvPr/>
          </p:nvSpPr>
          <p:spPr bwMode="auto">
            <a:xfrm>
              <a:off x="1472" y="1880"/>
              <a:ext cx="8" cy="11"/>
            </a:xfrm>
            <a:custGeom>
              <a:avLst/>
              <a:gdLst>
                <a:gd name="T0" fmla="*/ 4 w 9"/>
                <a:gd name="T1" fmla="*/ 2 h 14"/>
                <a:gd name="T2" fmla="*/ 4 w 9"/>
                <a:gd name="T3" fmla="*/ 2 h 14"/>
                <a:gd name="T4" fmla="*/ 4 w 9"/>
                <a:gd name="T5" fmla="*/ 2 h 14"/>
                <a:gd name="T6" fmla="*/ 4 w 9"/>
                <a:gd name="T7" fmla="*/ 2 h 14"/>
                <a:gd name="T8" fmla="*/ 4 w 9"/>
                <a:gd name="T9" fmla="*/ 2 h 14"/>
                <a:gd name="T10" fmla="*/ 4 w 9"/>
                <a:gd name="T11" fmla="*/ 2 h 14"/>
                <a:gd name="T12" fmla="*/ 4 w 9"/>
                <a:gd name="T13" fmla="*/ 2 h 14"/>
                <a:gd name="T14" fmla="*/ 4 w 9"/>
                <a:gd name="T15" fmla="*/ 2 h 14"/>
                <a:gd name="T16" fmla="*/ 4 w 9"/>
                <a:gd name="T17" fmla="*/ 2 h 14"/>
                <a:gd name="T18" fmla="*/ 4 w 9"/>
                <a:gd name="T19" fmla="*/ 1 h 14"/>
                <a:gd name="T20" fmla="*/ 2 w 9"/>
                <a:gd name="T21" fmla="*/ 0 h 14"/>
                <a:gd name="T22" fmla="*/ 2 w 9"/>
                <a:gd name="T23" fmla="*/ 0 h 14"/>
                <a:gd name="T24" fmla="*/ 1 w 9"/>
                <a:gd name="T25" fmla="*/ 1 h 14"/>
                <a:gd name="T26" fmla="*/ 1 w 9"/>
                <a:gd name="T27" fmla="*/ 2 h 14"/>
                <a:gd name="T28" fmla="*/ 1 w 9"/>
                <a:gd name="T29" fmla="*/ 2 h 14"/>
                <a:gd name="T30" fmla="*/ 1 w 9"/>
                <a:gd name="T31" fmla="*/ 2 h 14"/>
                <a:gd name="T32" fmla="*/ 1 w 9"/>
                <a:gd name="T33" fmla="*/ 2 h 14"/>
                <a:gd name="T34" fmla="*/ 1 w 9"/>
                <a:gd name="T35" fmla="*/ 2 h 14"/>
                <a:gd name="T36" fmla="*/ 0 w 9"/>
                <a:gd name="T37" fmla="*/ 2 h 14"/>
                <a:gd name="T38" fmla="*/ 0 w 9"/>
                <a:gd name="T39" fmla="*/ 2 h 14"/>
                <a:gd name="T40" fmla="*/ 0 w 9"/>
                <a:gd name="T41" fmla="*/ 2 h 14"/>
                <a:gd name="T42" fmla="*/ 0 w 9"/>
                <a:gd name="T43" fmla="*/ 2 h 14"/>
                <a:gd name="T44" fmla="*/ 1 w 9"/>
                <a:gd name="T45" fmla="*/ 2 h 14"/>
                <a:gd name="T46" fmla="*/ 2 w 9"/>
                <a:gd name="T47" fmla="*/ 2 h 14"/>
                <a:gd name="T48" fmla="*/ 2 w 9"/>
                <a:gd name="T49" fmla="*/ 2 h 14"/>
                <a:gd name="T50" fmla="*/ 4 w 9"/>
                <a:gd name="T51" fmla="*/ 2 h 14"/>
                <a:gd name="T52" fmla="*/ 4 w 9"/>
                <a:gd name="T53" fmla="*/ 2 h 14"/>
                <a:gd name="T54" fmla="*/ 4 w 9"/>
                <a:gd name="T55" fmla="*/ 2 h 14"/>
                <a:gd name="T56" fmla="*/ 4 w 9"/>
                <a:gd name="T57" fmla="*/ 2 h 14"/>
                <a:gd name="T58" fmla="*/ 4 w 9"/>
                <a:gd name="T59" fmla="*/ 2 h 14"/>
                <a:gd name="T60" fmla="*/ 4 w 9"/>
                <a:gd name="T61" fmla="*/ 2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
                <a:gd name="T94" fmla="*/ 0 h 14"/>
                <a:gd name="T95" fmla="*/ 9 w 9"/>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 h="14">
                  <a:moveTo>
                    <a:pt x="7" y="14"/>
                  </a:moveTo>
                  <a:lnTo>
                    <a:pt x="7" y="14"/>
                  </a:lnTo>
                  <a:lnTo>
                    <a:pt x="8" y="14"/>
                  </a:lnTo>
                  <a:lnTo>
                    <a:pt x="9" y="13"/>
                  </a:lnTo>
                  <a:lnTo>
                    <a:pt x="9" y="8"/>
                  </a:lnTo>
                  <a:lnTo>
                    <a:pt x="9" y="5"/>
                  </a:lnTo>
                  <a:lnTo>
                    <a:pt x="8" y="3"/>
                  </a:lnTo>
                  <a:lnTo>
                    <a:pt x="4" y="1"/>
                  </a:lnTo>
                  <a:lnTo>
                    <a:pt x="2" y="0"/>
                  </a:lnTo>
                  <a:lnTo>
                    <a:pt x="1" y="1"/>
                  </a:lnTo>
                  <a:lnTo>
                    <a:pt x="1" y="2"/>
                  </a:lnTo>
                  <a:lnTo>
                    <a:pt x="1" y="3"/>
                  </a:lnTo>
                  <a:lnTo>
                    <a:pt x="1" y="4"/>
                  </a:lnTo>
                  <a:lnTo>
                    <a:pt x="0" y="5"/>
                  </a:lnTo>
                  <a:lnTo>
                    <a:pt x="0" y="6"/>
                  </a:lnTo>
                  <a:lnTo>
                    <a:pt x="0" y="8"/>
                  </a:lnTo>
                  <a:lnTo>
                    <a:pt x="1" y="10"/>
                  </a:lnTo>
                  <a:lnTo>
                    <a:pt x="2" y="12"/>
                  </a:lnTo>
                  <a:lnTo>
                    <a:pt x="4" y="14"/>
                  </a:lnTo>
                  <a:lnTo>
                    <a:pt x="6" y="14"/>
                  </a:lnTo>
                  <a:lnTo>
                    <a:pt x="6" y="13"/>
                  </a:lnTo>
                  <a:lnTo>
                    <a:pt x="7" y="14"/>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3" name="Freeform 5106"/>
            <p:cNvSpPr>
              <a:spLocks/>
            </p:cNvSpPr>
            <p:nvPr/>
          </p:nvSpPr>
          <p:spPr bwMode="auto">
            <a:xfrm>
              <a:off x="1477" y="1892"/>
              <a:ext cx="4" cy="3"/>
            </a:xfrm>
            <a:custGeom>
              <a:avLst/>
              <a:gdLst>
                <a:gd name="T0" fmla="*/ 0 w 4"/>
                <a:gd name="T1" fmla="*/ 1 h 4"/>
                <a:gd name="T2" fmla="*/ 0 w 4"/>
                <a:gd name="T3" fmla="*/ 1 h 4"/>
                <a:gd name="T4" fmla="*/ 0 w 4"/>
                <a:gd name="T5" fmla="*/ 2 h 4"/>
                <a:gd name="T6" fmla="*/ 0 w 4"/>
                <a:gd name="T7" fmla="*/ 2 h 4"/>
                <a:gd name="T8" fmla="*/ 1 w 4"/>
                <a:gd name="T9" fmla="*/ 2 h 4"/>
                <a:gd name="T10" fmla="*/ 1 w 4"/>
                <a:gd name="T11" fmla="*/ 2 h 4"/>
                <a:gd name="T12" fmla="*/ 3 w 4"/>
                <a:gd name="T13" fmla="*/ 2 h 4"/>
                <a:gd name="T14" fmla="*/ 3 w 4"/>
                <a:gd name="T15" fmla="*/ 2 h 4"/>
                <a:gd name="T16" fmla="*/ 4 w 4"/>
                <a:gd name="T17" fmla="*/ 2 h 4"/>
                <a:gd name="T18" fmla="*/ 4 w 4"/>
                <a:gd name="T19" fmla="*/ 2 h 4"/>
                <a:gd name="T20" fmla="*/ 3 w 4"/>
                <a:gd name="T21" fmla="*/ 0 h 4"/>
                <a:gd name="T22" fmla="*/ 3 w 4"/>
                <a:gd name="T23" fmla="*/ 0 h 4"/>
                <a:gd name="T24" fmla="*/ 3 w 4"/>
                <a:gd name="T25" fmla="*/ 0 h 4"/>
                <a:gd name="T26" fmla="*/ 2 w 4"/>
                <a:gd name="T27" fmla="*/ 0 h 4"/>
                <a:gd name="T28" fmla="*/ 0 w 4"/>
                <a:gd name="T29" fmla="*/ 1 h 4"/>
                <a:gd name="T30" fmla="*/ 0 w 4"/>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4"/>
                <a:gd name="T50" fmla="*/ 4 w 4"/>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4">
                  <a:moveTo>
                    <a:pt x="0" y="1"/>
                  </a:moveTo>
                  <a:lnTo>
                    <a:pt x="0" y="1"/>
                  </a:lnTo>
                  <a:lnTo>
                    <a:pt x="0" y="2"/>
                  </a:lnTo>
                  <a:lnTo>
                    <a:pt x="1" y="3"/>
                  </a:lnTo>
                  <a:lnTo>
                    <a:pt x="3" y="4"/>
                  </a:lnTo>
                  <a:lnTo>
                    <a:pt x="4" y="4"/>
                  </a:lnTo>
                  <a:lnTo>
                    <a:pt x="4" y="3"/>
                  </a:lnTo>
                  <a:lnTo>
                    <a:pt x="3" y="0"/>
                  </a:lnTo>
                  <a:lnTo>
                    <a:pt x="2" y="0"/>
                  </a:lnTo>
                  <a:lnTo>
                    <a:pt x="0" y="1"/>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4" name="Freeform 5107"/>
            <p:cNvSpPr>
              <a:spLocks/>
            </p:cNvSpPr>
            <p:nvPr/>
          </p:nvSpPr>
          <p:spPr bwMode="auto">
            <a:xfrm>
              <a:off x="1481" y="1890"/>
              <a:ext cx="2" cy="6"/>
            </a:xfrm>
            <a:custGeom>
              <a:avLst/>
              <a:gdLst>
                <a:gd name="T0" fmla="*/ 1 w 4"/>
                <a:gd name="T1" fmla="*/ 2 h 8"/>
                <a:gd name="T2" fmla="*/ 1 w 4"/>
                <a:gd name="T3" fmla="*/ 2 h 8"/>
                <a:gd name="T4" fmla="*/ 1 w 4"/>
                <a:gd name="T5" fmla="*/ 2 h 8"/>
                <a:gd name="T6" fmla="*/ 1 w 4"/>
                <a:gd name="T7" fmla="*/ 2 h 8"/>
                <a:gd name="T8" fmla="*/ 1 w 4"/>
                <a:gd name="T9" fmla="*/ 1 h 8"/>
                <a:gd name="T10" fmla="*/ 1 w 4"/>
                <a:gd name="T11" fmla="*/ 1 h 8"/>
                <a:gd name="T12" fmla="*/ 1 w 4"/>
                <a:gd name="T13" fmla="*/ 0 h 8"/>
                <a:gd name="T14" fmla="*/ 1 w 4"/>
                <a:gd name="T15" fmla="*/ 1 h 8"/>
                <a:gd name="T16" fmla="*/ 1 w 4"/>
                <a:gd name="T17" fmla="*/ 2 h 8"/>
                <a:gd name="T18" fmla="*/ 1 w 4"/>
                <a:gd name="T19" fmla="*/ 2 h 8"/>
                <a:gd name="T20" fmla="*/ 1 w 4"/>
                <a:gd name="T21" fmla="*/ 2 h 8"/>
                <a:gd name="T22" fmla="*/ 1 w 4"/>
                <a:gd name="T23" fmla="*/ 2 h 8"/>
                <a:gd name="T24" fmla="*/ 0 w 4"/>
                <a:gd name="T25" fmla="*/ 2 h 8"/>
                <a:gd name="T26" fmla="*/ 1 w 4"/>
                <a:gd name="T27" fmla="*/ 2 h 8"/>
                <a:gd name="T28" fmla="*/ 1 w 4"/>
                <a:gd name="T29" fmla="*/ 2 h 8"/>
                <a:gd name="T30" fmla="*/ 1 w 4"/>
                <a:gd name="T31" fmla="*/ 2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8"/>
                <a:gd name="T50" fmla="*/ 4 w 4"/>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8">
                  <a:moveTo>
                    <a:pt x="3" y="6"/>
                  </a:moveTo>
                  <a:lnTo>
                    <a:pt x="3" y="6"/>
                  </a:lnTo>
                  <a:lnTo>
                    <a:pt x="4" y="5"/>
                  </a:lnTo>
                  <a:lnTo>
                    <a:pt x="4" y="4"/>
                  </a:lnTo>
                  <a:lnTo>
                    <a:pt x="3" y="1"/>
                  </a:lnTo>
                  <a:lnTo>
                    <a:pt x="3" y="0"/>
                  </a:lnTo>
                  <a:lnTo>
                    <a:pt x="2" y="1"/>
                  </a:lnTo>
                  <a:lnTo>
                    <a:pt x="2" y="2"/>
                  </a:lnTo>
                  <a:lnTo>
                    <a:pt x="2" y="7"/>
                  </a:lnTo>
                  <a:lnTo>
                    <a:pt x="0" y="8"/>
                  </a:lnTo>
                  <a:lnTo>
                    <a:pt x="2" y="8"/>
                  </a:lnTo>
                  <a:lnTo>
                    <a:pt x="3" y="6"/>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5" name="Freeform 5108"/>
            <p:cNvSpPr>
              <a:spLocks/>
            </p:cNvSpPr>
            <p:nvPr/>
          </p:nvSpPr>
          <p:spPr bwMode="auto">
            <a:xfrm>
              <a:off x="1957" y="1345"/>
              <a:ext cx="21" cy="12"/>
            </a:xfrm>
            <a:custGeom>
              <a:avLst/>
              <a:gdLst>
                <a:gd name="T0" fmla="*/ 2 w 26"/>
                <a:gd name="T1" fmla="*/ 2 h 15"/>
                <a:gd name="T2" fmla="*/ 2 w 26"/>
                <a:gd name="T3" fmla="*/ 2 h 15"/>
                <a:gd name="T4" fmla="*/ 2 w 26"/>
                <a:gd name="T5" fmla="*/ 2 h 15"/>
                <a:gd name="T6" fmla="*/ 2 w 26"/>
                <a:gd name="T7" fmla="*/ 2 h 15"/>
                <a:gd name="T8" fmla="*/ 2 w 26"/>
                <a:gd name="T9" fmla="*/ 2 h 15"/>
                <a:gd name="T10" fmla="*/ 2 w 26"/>
                <a:gd name="T11" fmla="*/ 1 h 15"/>
                <a:gd name="T12" fmla="*/ 2 w 26"/>
                <a:gd name="T13" fmla="*/ 1 h 15"/>
                <a:gd name="T14" fmla="*/ 2 w 26"/>
                <a:gd name="T15" fmla="*/ 1 h 15"/>
                <a:gd name="T16" fmla="*/ 2 w 26"/>
                <a:gd name="T17" fmla="*/ 0 h 15"/>
                <a:gd name="T18" fmla="*/ 2 w 26"/>
                <a:gd name="T19" fmla="*/ 0 h 15"/>
                <a:gd name="T20" fmla="*/ 2 w 26"/>
                <a:gd name="T21" fmla="*/ 0 h 15"/>
                <a:gd name="T22" fmla="*/ 2 w 26"/>
                <a:gd name="T23" fmla="*/ 1 h 15"/>
                <a:gd name="T24" fmla="*/ 1 w 26"/>
                <a:gd name="T25" fmla="*/ 2 h 15"/>
                <a:gd name="T26" fmla="*/ 1 w 26"/>
                <a:gd name="T27" fmla="*/ 2 h 15"/>
                <a:gd name="T28" fmla="*/ 0 w 26"/>
                <a:gd name="T29" fmla="*/ 2 h 15"/>
                <a:gd name="T30" fmla="*/ 1 w 26"/>
                <a:gd name="T31" fmla="*/ 2 h 15"/>
                <a:gd name="T32" fmla="*/ 2 w 26"/>
                <a:gd name="T33" fmla="*/ 2 h 15"/>
                <a:gd name="T34" fmla="*/ 2 w 26"/>
                <a:gd name="T35" fmla="*/ 2 h 15"/>
                <a:gd name="T36" fmla="*/ 2 w 26"/>
                <a:gd name="T37" fmla="*/ 2 h 15"/>
                <a:gd name="T38" fmla="*/ 2 w 26"/>
                <a:gd name="T39" fmla="*/ 2 h 15"/>
                <a:gd name="T40" fmla="*/ 2 w 26"/>
                <a:gd name="T41" fmla="*/ 2 h 15"/>
                <a:gd name="T42" fmla="*/ 2 w 26"/>
                <a:gd name="T43" fmla="*/ 2 h 15"/>
                <a:gd name="T44" fmla="*/ 2 w 26"/>
                <a:gd name="T45" fmla="*/ 2 h 15"/>
                <a:gd name="T46" fmla="*/ 2 w 26"/>
                <a:gd name="T47" fmla="*/ 2 h 15"/>
                <a:gd name="T48" fmla="*/ 2 w 26"/>
                <a:gd name="T49" fmla="*/ 2 h 15"/>
                <a:gd name="T50" fmla="*/ 2 w 26"/>
                <a:gd name="T51" fmla="*/ 2 h 15"/>
                <a:gd name="T52" fmla="*/ 2 w 26"/>
                <a:gd name="T53" fmla="*/ 2 h 15"/>
                <a:gd name="T54" fmla="*/ 2 w 26"/>
                <a:gd name="T55" fmla="*/ 2 h 15"/>
                <a:gd name="T56" fmla="*/ 2 w 26"/>
                <a:gd name="T57" fmla="*/ 2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15"/>
                <a:gd name="T89" fmla="*/ 26 w 26"/>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15">
                  <a:moveTo>
                    <a:pt x="25" y="9"/>
                  </a:moveTo>
                  <a:lnTo>
                    <a:pt x="25" y="9"/>
                  </a:lnTo>
                  <a:lnTo>
                    <a:pt x="23" y="5"/>
                  </a:lnTo>
                  <a:lnTo>
                    <a:pt x="18" y="2"/>
                  </a:lnTo>
                  <a:lnTo>
                    <a:pt x="15" y="1"/>
                  </a:lnTo>
                  <a:lnTo>
                    <a:pt x="13" y="1"/>
                  </a:lnTo>
                  <a:lnTo>
                    <a:pt x="11" y="1"/>
                  </a:lnTo>
                  <a:lnTo>
                    <a:pt x="8" y="0"/>
                  </a:lnTo>
                  <a:lnTo>
                    <a:pt x="5" y="0"/>
                  </a:lnTo>
                  <a:lnTo>
                    <a:pt x="2" y="1"/>
                  </a:lnTo>
                  <a:lnTo>
                    <a:pt x="1" y="3"/>
                  </a:lnTo>
                  <a:lnTo>
                    <a:pt x="0" y="7"/>
                  </a:lnTo>
                  <a:lnTo>
                    <a:pt x="1" y="9"/>
                  </a:lnTo>
                  <a:lnTo>
                    <a:pt x="3" y="11"/>
                  </a:lnTo>
                  <a:lnTo>
                    <a:pt x="8" y="13"/>
                  </a:lnTo>
                  <a:lnTo>
                    <a:pt x="13" y="15"/>
                  </a:lnTo>
                  <a:lnTo>
                    <a:pt x="14" y="15"/>
                  </a:lnTo>
                  <a:lnTo>
                    <a:pt x="18" y="15"/>
                  </a:lnTo>
                  <a:lnTo>
                    <a:pt x="23" y="13"/>
                  </a:lnTo>
                  <a:lnTo>
                    <a:pt x="25" y="12"/>
                  </a:lnTo>
                  <a:lnTo>
                    <a:pt x="26" y="11"/>
                  </a:lnTo>
                  <a:lnTo>
                    <a:pt x="25"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6" name="Freeform 5109"/>
            <p:cNvSpPr>
              <a:spLocks/>
            </p:cNvSpPr>
            <p:nvPr/>
          </p:nvSpPr>
          <p:spPr bwMode="auto">
            <a:xfrm>
              <a:off x="1966" y="1367"/>
              <a:ext cx="11" cy="11"/>
            </a:xfrm>
            <a:custGeom>
              <a:avLst/>
              <a:gdLst>
                <a:gd name="T0" fmla="*/ 2 w 14"/>
                <a:gd name="T1" fmla="*/ 3 h 13"/>
                <a:gd name="T2" fmla="*/ 2 w 14"/>
                <a:gd name="T3" fmla="*/ 3 h 13"/>
                <a:gd name="T4" fmla="*/ 2 w 14"/>
                <a:gd name="T5" fmla="*/ 3 h 13"/>
                <a:gd name="T6" fmla="*/ 2 w 14"/>
                <a:gd name="T7" fmla="*/ 2 h 13"/>
                <a:gd name="T8" fmla="*/ 2 w 14"/>
                <a:gd name="T9" fmla="*/ 2 h 13"/>
                <a:gd name="T10" fmla="*/ 2 w 14"/>
                <a:gd name="T11" fmla="*/ 1 h 13"/>
                <a:gd name="T12" fmla="*/ 2 w 14"/>
                <a:gd name="T13" fmla="*/ 0 h 13"/>
                <a:gd name="T14" fmla="*/ 2 w 14"/>
                <a:gd name="T15" fmla="*/ 0 h 13"/>
                <a:gd name="T16" fmla="*/ 2 w 14"/>
                <a:gd name="T17" fmla="*/ 2 h 13"/>
                <a:gd name="T18" fmla="*/ 2 w 14"/>
                <a:gd name="T19" fmla="*/ 2 h 13"/>
                <a:gd name="T20" fmla="*/ 0 w 14"/>
                <a:gd name="T21" fmla="*/ 3 h 13"/>
                <a:gd name="T22" fmla="*/ 0 w 14"/>
                <a:gd name="T23" fmla="*/ 3 h 13"/>
                <a:gd name="T24" fmla="*/ 1 w 14"/>
                <a:gd name="T25" fmla="*/ 3 h 13"/>
                <a:gd name="T26" fmla="*/ 1 w 14"/>
                <a:gd name="T27" fmla="*/ 3 h 13"/>
                <a:gd name="T28" fmla="*/ 2 w 14"/>
                <a:gd name="T29" fmla="*/ 3 h 13"/>
                <a:gd name="T30" fmla="*/ 2 w 14"/>
                <a:gd name="T31" fmla="*/ 3 h 13"/>
                <a:gd name="T32" fmla="*/ 2 w 14"/>
                <a:gd name="T33" fmla="*/ 3 h 13"/>
                <a:gd name="T34" fmla="*/ 2 w 14"/>
                <a:gd name="T35" fmla="*/ 3 h 13"/>
                <a:gd name="T36" fmla="*/ 2 w 14"/>
                <a:gd name="T37" fmla="*/ 3 h 13"/>
                <a:gd name="T38" fmla="*/ 2 w 14"/>
                <a:gd name="T39" fmla="*/ 3 h 13"/>
                <a:gd name="T40" fmla="*/ 2 w 14"/>
                <a:gd name="T41" fmla="*/ 3 h 13"/>
                <a:gd name="T42" fmla="*/ 2 w 14"/>
                <a:gd name="T43" fmla="*/ 3 h 13"/>
                <a:gd name="T44" fmla="*/ 2 w 14"/>
                <a:gd name="T45" fmla="*/ 3 h 13"/>
                <a:gd name="T46" fmla="*/ 2 w 14"/>
                <a:gd name="T47" fmla="*/ 3 h 13"/>
                <a:gd name="T48" fmla="*/ 2 w 14"/>
                <a:gd name="T49" fmla="*/ 3 h 13"/>
                <a:gd name="T50" fmla="*/ 2 w 14"/>
                <a:gd name="T51" fmla="*/ 3 h 13"/>
                <a:gd name="T52" fmla="*/ 2 w 14"/>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3"/>
                <a:gd name="T83" fmla="*/ 14 w 14"/>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3">
                  <a:moveTo>
                    <a:pt x="13" y="5"/>
                  </a:moveTo>
                  <a:lnTo>
                    <a:pt x="13" y="5"/>
                  </a:lnTo>
                  <a:lnTo>
                    <a:pt x="14" y="4"/>
                  </a:lnTo>
                  <a:lnTo>
                    <a:pt x="13" y="2"/>
                  </a:lnTo>
                  <a:lnTo>
                    <a:pt x="10" y="1"/>
                  </a:lnTo>
                  <a:lnTo>
                    <a:pt x="8" y="0"/>
                  </a:lnTo>
                  <a:lnTo>
                    <a:pt x="2" y="2"/>
                  </a:lnTo>
                  <a:lnTo>
                    <a:pt x="0" y="3"/>
                  </a:lnTo>
                  <a:lnTo>
                    <a:pt x="1" y="4"/>
                  </a:lnTo>
                  <a:lnTo>
                    <a:pt x="8" y="12"/>
                  </a:lnTo>
                  <a:lnTo>
                    <a:pt x="10" y="13"/>
                  </a:lnTo>
                  <a:lnTo>
                    <a:pt x="13" y="12"/>
                  </a:lnTo>
                  <a:lnTo>
                    <a:pt x="14" y="12"/>
                  </a:lnTo>
                  <a:lnTo>
                    <a:pt x="14" y="11"/>
                  </a:lnTo>
                  <a:lnTo>
                    <a:pt x="12" y="9"/>
                  </a:lnTo>
                  <a:lnTo>
                    <a:pt x="11" y="8"/>
                  </a:lnTo>
                  <a:lnTo>
                    <a:pt x="12" y="8"/>
                  </a:lnTo>
                  <a:lnTo>
                    <a:pt x="13"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7" name="Freeform 5110"/>
            <p:cNvSpPr>
              <a:spLocks/>
            </p:cNvSpPr>
            <p:nvPr/>
          </p:nvSpPr>
          <p:spPr bwMode="auto">
            <a:xfrm>
              <a:off x="1948" y="1180"/>
              <a:ext cx="394" cy="207"/>
            </a:xfrm>
            <a:custGeom>
              <a:avLst/>
              <a:gdLst>
                <a:gd name="T0" fmla="*/ 2 w 493"/>
                <a:gd name="T1" fmla="*/ 7 h 252"/>
                <a:gd name="T2" fmla="*/ 3 w 493"/>
                <a:gd name="T3" fmla="*/ 8 h 252"/>
                <a:gd name="T4" fmla="*/ 7 w 493"/>
                <a:gd name="T5" fmla="*/ 9 h 252"/>
                <a:gd name="T6" fmla="*/ 6 w 493"/>
                <a:gd name="T7" fmla="*/ 10 h 252"/>
                <a:gd name="T8" fmla="*/ 12 w 493"/>
                <a:gd name="T9" fmla="*/ 9 h 252"/>
                <a:gd name="T10" fmla="*/ 8 w 493"/>
                <a:gd name="T11" fmla="*/ 12 h 252"/>
                <a:gd name="T12" fmla="*/ 11 w 493"/>
                <a:gd name="T13" fmla="*/ 11 h 252"/>
                <a:gd name="T14" fmla="*/ 18 w 493"/>
                <a:gd name="T15" fmla="*/ 10 h 252"/>
                <a:gd name="T16" fmla="*/ 21 w 493"/>
                <a:gd name="T17" fmla="*/ 8 h 252"/>
                <a:gd name="T18" fmla="*/ 21 w 493"/>
                <a:gd name="T19" fmla="*/ 10 h 252"/>
                <a:gd name="T20" fmla="*/ 14 w 493"/>
                <a:gd name="T21" fmla="*/ 12 h 252"/>
                <a:gd name="T22" fmla="*/ 17 w 493"/>
                <a:gd name="T23" fmla="*/ 14 h 252"/>
                <a:gd name="T24" fmla="*/ 11 w 493"/>
                <a:gd name="T25" fmla="*/ 12 h 252"/>
                <a:gd name="T26" fmla="*/ 8 w 493"/>
                <a:gd name="T27" fmla="*/ 14 h 252"/>
                <a:gd name="T28" fmla="*/ 11 w 493"/>
                <a:gd name="T29" fmla="*/ 17 h 252"/>
                <a:gd name="T30" fmla="*/ 14 w 493"/>
                <a:gd name="T31" fmla="*/ 17 h 252"/>
                <a:gd name="T32" fmla="*/ 14 w 493"/>
                <a:gd name="T33" fmla="*/ 20 h 252"/>
                <a:gd name="T34" fmla="*/ 6 w 493"/>
                <a:gd name="T35" fmla="*/ 20 h 252"/>
                <a:gd name="T36" fmla="*/ 9 w 493"/>
                <a:gd name="T37" fmla="*/ 21 h 252"/>
                <a:gd name="T38" fmla="*/ 10 w 493"/>
                <a:gd name="T39" fmla="*/ 21 h 252"/>
                <a:gd name="T40" fmla="*/ 9 w 493"/>
                <a:gd name="T41" fmla="*/ 21 h 252"/>
                <a:gd name="T42" fmla="*/ 9 w 493"/>
                <a:gd name="T43" fmla="*/ 22 h 252"/>
                <a:gd name="T44" fmla="*/ 12 w 493"/>
                <a:gd name="T45" fmla="*/ 21 h 252"/>
                <a:gd name="T46" fmla="*/ 10 w 493"/>
                <a:gd name="T47" fmla="*/ 25 h 252"/>
                <a:gd name="T48" fmla="*/ 5 w 493"/>
                <a:gd name="T49" fmla="*/ 22 h 252"/>
                <a:gd name="T50" fmla="*/ 6 w 493"/>
                <a:gd name="T51" fmla="*/ 25 h 252"/>
                <a:gd name="T52" fmla="*/ 4 w 493"/>
                <a:gd name="T53" fmla="*/ 28 h 252"/>
                <a:gd name="T54" fmla="*/ 5 w 493"/>
                <a:gd name="T55" fmla="*/ 27 h 252"/>
                <a:gd name="T56" fmla="*/ 7 w 493"/>
                <a:gd name="T57" fmla="*/ 28 h 252"/>
                <a:gd name="T58" fmla="*/ 9 w 493"/>
                <a:gd name="T59" fmla="*/ 29 h 252"/>
                <a:gd name="T60" fmla="*/ 11 w 493"/>
                <a:gd name="T61" fmla="*/ 27 h 252"/>
                <a:gd name="T62" fmla="*/ 14 w 493"/>
                <a:gd name="T63" fmla="*/ 26 h 252"/>
                <a:gd name="T64" fmla="*/ 18 w 493"/>
                <a:gd name="T65" fmla="*/ 29 h 252"/>
                <a:gd name="T66" fmla="*/ 18 w 493"/>
                <a:gd name="T67" fmla="*/ 26 h 252"/>
                <a:gd name="T68" fmla="*/ 14 w 493"/>
                <a:gd name="T69" fmla="*/ 25 h 252"/>
                <a:gd name="T70" fmla="*/ 17 w 493"/>
                <a:gd name="T71" fmla="*/ 25 h 252"/>
                <a:gd name="T72" fmla="*/ 19 w 493"/>
                <a:gd name="T73" fmla="*/ 21 h 252"/>
                <a:gd name="T74" fmla="*/ 22 w 493"/>
                <a:gd name="T75" fmla="*/ 21 h 252"/>
                <a:gd name="T76" fmla="*/ 22 w 493"/>
                <a:gd name="T77" fmla="*/ 18 h 252"/>
                <a:gd name="T78" fmla="*/ 19 w 493"/>
                <a:gd name="T79" fmla="*/ 17 h 252"/>
                <a:gd name="T80" fmla="*/ 22 w 493"/>
                <a:gd name="T81" fmla="*/ 17 h 252"/>
                <a:gd name="T82" fmla="*/ 19 w 493"/>
                <a:gd name="T83" fmla="*/ 17 h 252"/>
                <a:gd name="T84" fmla="*/ 21 w 493"/>
                <a:gd name="T85" fmla="*/ 16 h 252"/>
                <a:gd name="T86" fmla="*/ 26 w 493"/>
                <a:gd name="T87" fmla="*/ 14 h 252"/>
                <a:gd name="T88" fmla="*/ 26 w 493"/>
                <a:gd name="T89" fmla="*/ 14 h 252"/>
                <a:gd name="T90" fmla="*/ 27 w 493"/>
                <a:gd name="T91" fmla="*/ 14 h 252"/>
                <a:gd name="T92" fmla="*/ 30 w 493"/>
                <a:gd name="T93" fmla="*/ 12 h 252"/>
                <a:gd name="T94" fmla="*/ 37 w 493"/>
                <a:gd name="T95" fmla="*/ 7 h 252"/>
                <a:gd name="T96" fmla="*/ 32 w 493"/>
                <a:gd name="T97" fmla="*/ 7 h 252"/>
                <a:gd name="T98" fmla="*/ 42 w 493"/>
                <a:gd name="T99" fmla="*/ 2 h 252"/>
                <a:gd name="T100" fmla="*/ 34 w 493"/>
                <a:gd name="T101" fmla="*/ 2 h 252"/>
                <a:gd name="T102" fmla="*/ 30 w 493"/>
                <a:gd name="T103" fmla="*/ 2 h 252"/>
                <a:gd name="T104" fmla="*/ 26 w 493"/>
                <a:gd name="T105" fmla="*/ 2 h 252"/>
                <a:gd name="T106" fmla="*/ 20 w 493"/>
                <a:gd name="T107" fmla="*/ 2 h 252"/>
                <a:gd name="T108" fmla="*/ 21 w 493"/>
                <a:gd name="T109" fmla="*/ 2 h 252"/>
                <a:gd name="T110" fmla="*/ 18 w 493"/>
                <a:gd name="T111" fmla="*/ 2 h 252"/>
                <a:gd name="T112" fmla="*/ 14 w 493"/>
                <a:gd name="T113" fmla="*/ 2 h 252"/>
                <a:gd name="T114" fmla="*/ 18 w 493"/>
                <a:gd name="T115" fmla="*/ 6 h 252"/>
                <a:gd name="T116" fmla="*/ 9 w 493"/>
                <a:gd name="T117" fmla="*/ 3 h 252"/>
                <a:gd name="T118" fmla="*/ 10 w 493"/>
                <a:gd name="T119" fmla="*/ 5 h 252"/>
                <a:gd name="T120" fmla="*/ 7 w 493"/>
                <a:gd name="T121" fmla="*/ 6 h 252"/>
                <a:gd name="T122" fmla="*/ 4 w 493"/>
                <a:gd name="T123" fmla="*/ 6 h 252"/>
                <a:gd name="T124" fmla="*/ 0 w 493"/>
                <a:gd name="T125" fmla="*/ 7 h 2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93"/>
                <a:gd name="T190" fmla="*/ 0 h 252"/>
                <a:gd name="T191" fmla="*/ 493 w 493"/>
                <a:gd name="T192" fmla="*/ 252 h 2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93" h="252">
                  <a:moveTo>
                    <a:pt x="3" y="58"/>
                  </a:moveTo>
                  <a:lnTo>
                    <a:pt x="3" y="58"/>
                  </a:lnTo>
                  <a:lnTo>
                    <a:pt x="8" y="59"/>
                  </a:lnTo>
                  <a:lnTo>
                    <a:pt x="11" y="60"/>
                  </a:lnTo>
                  <a:lnTo>
                    <a:pt x="14" y="60"/>
                  </a:lnTo>
                  <a:lnTo>
                    <a:pt x="16" y="59"/>
                  </a:lnTo>
                  <a:lnTo>
                    <a:pt x="17" y="57"/>
                  </a:lnTo>
                  <a:lnTo>
                    <a:pt x="18" y="57"/>
                  </a:lnTo>
                  <a:lnTo>
                    <a:pt x="19" y="57"/>
                  </a:lnTo>
                  <a:lnTo>
                    <a:pt x="21" y="56"/>
                  </a:lnTo>
                  <a:lnTo>
                    <a:pt x="23" y="56"/>
                  </a:lnTo>
                  <a:lnTo>
                    <a:pt x="25" y="57"/>
                  </a:lnTo>
                  <a:lnTo>
                    <a:pt x="25" y="56"/>
                  </a:lnTo>
                  <a:lnTo>
                    <a:pt x="26" y="56"/>
                  </a:lnTo>
                  <a:lnTo>
                    <a:pt x="29" y="56"/>
                  </a:lnTo>
                  <a:lnTo>
                    <a:pt x="31" y="57"/>
                  </a:lnTo>
                  <a:lnTo>
                    <a:pt x="35" y="58"/>
                  </a:lnTo>
                  <a:lnTo>
                    <a:pt x="36" y="58"/>
                  </a:lnTo>
                  <a:lnTo>
                    <a:pt x="34" y="59"/>
                  </a:lnTo>
                  <a:lnTo>
                    <a:pt x="30" y="60"/>
                  </a:lnTo>
                  <a:lnTo>
                    <a:pt x="19" y="63"/>
                  </a:lnTo>
                  <a:lnTo>
                    <a:pt x="18" y="64"/>
                  </a:lnTo>
                  <a:lnTo>
                    <a:pt x="19" y="65"/>
                  </a:lnTo>
                  <a:lnTo>
                    <a:pt x="23" y="66"/>
                  </a:lnTo>
                  <a:lnTo>
                    <a:pt x="25" y="66"/>
                  </a:lnTo>
                  <a:lnTo>
                    <a:pt x="26" y="66"/>
                  </a:lnTo>
                  <a:lnTo>
                    <a:pt x="33" y="65"/>
                  </a:lnTo>
                  <a:lnTo>
                    <a:pt x="40" y="63"/>
                  </a:lnTo>
                  <a:lnTo>
                    <a:pt x="49" y="60"/>
                  </a:lnTo>
                  <a:lnTo>
                    <a:pt x="52" y="60"/>
                  </a:lnTo>
                  <a:lnTo>
                    <a:pt x="58" y="60"/>
                  </a:lnTo>
                  <a:lnTo>
                    <a:pt x="71" y="61"/>
                  </a:lnTo>
                  <a:lnTo>
                    <a:pt x="74" y="62"/>
                  </a:lnTo>
                  <a:lnTo>
                    <a:pt x="69" y="62"/>
                  </a:lnTo>
                  <a:lnTo>
                    <a:pt x="64" y="61"/>
                  </a:lnTo>
                  <a:lnTo>
                    <a:pt x="58" y="61"/>
                  </a:lnTo>
                  <a:lnTo>
                    <a:pt x="51" y="62"/>
                  </a:lnTo>
                  <a:lnTo>
                    <a:pt x="46" y="64"/>
                  </a:lnTo>
                  <a:lnTo>
                    <a:pt x="41" y="66"/>
                  </a:lnTo>
                  <a:lnTo>
                    <a:pt x="35" y="67"/>
                  </a:lnTo>
                  <a:lnTo>
                    <a:pt x="33" y="69"/>
                  </a:lnTo>
                  <a:lnTo>
                    <a:pt x="33" y="70"/>
                  </a:lnTo>
                  <a:lnTo>
                    <a:pt x="37" y="70"/>
                  </a:lnTo>
                  <a:lnTo>
                    <a:pt x="40" y="71"/>
                  </a:lnTo>
                  <a:lnTo>
                    <a:pt x="45" y="71"/>
                  </a:lnTo>
                  <a:lnTo>
                    <a:pt x="47" y="72"/>
                  </a:lnTo>
                  <a:lnTo>
                    <a:pt x="46" y="72"/>
                  </a:lnTo>
                  <a:lnTo>
                    <a:pt x="41" y="73"/>
                  </a:lnTo>
                  <a:lnTo>
                    <a:pt x="39" y="74"/>
                  </a:lnTo>
                  <a:lnTo>
                    <a:pt x="35" y="73"/>
                  </a:lnTo>
                  <a:lnTo>
                    <a:pt x="33" y="72"/>
                  </a:lnTo>
                  <a:lnTo>
                    <a:pt x="31" y="72"/>
                  </a:lnTo>
                  <a:lnTo>
                    <a:pt x="27" y="74"/>
                  </a:lnTo>
                  <a:lnTo>
                    <a:pt x="26" y="75"/>
                  </a:lnTo>
                  <a:lnTo>
                    <a:pt x="30" y="78"/>
                  </a:lnTo>
                  <a:lnTo>
                    <a:pt x="33" y="80"/>
                  </a:lnTo>
                  <a:lnTo>
                    <a:pt x="36" y="80"/>
                  </a:lnTo>
                  <a:lnTo>
                    <a:pt x="41" y="80"/>
                  </a:lnTo>
                  <a:lnTo>
                    <a:pt x="45" y="79"/>
                  </a:lnTo>
                  <a:lnTo>
                    <a:pt x="50" y="79"/>
                  </a:lnTo>
                  <a:lnTo>
                    <a:pt x="64" y="78"/>
                  </a:lnTo>
                  <a:lnTo>
                    <a:pt x="71" y="78"/>
                  </a:lnTo>
                  <a:lnTo>
                    <a:pt x="77" y="77"/>
                  </a:lnTo>
                  <a:lnTo>
                    <a:pt x="79" y="77"/>
                  </a:lnTo>
                  <a:lnTo>
                    <a:pt x="83" y="76"/>
                  </a:lnTo>
                  <a:lnTo>
                    <a:pt x="89" y="75"/>
                  </a:lnTo>
                  <a:lnTo>
                    <a:pt x="93" y="74"/>
                  </a:lnTo>
                  <a:lnTo>
                    <a:pt x="99" y="72"/>
                  </a:lnTo>
                  <a:lnTo>
                    <a:pt x="104" y="71"/>
                  </a:lnTo>
                  <a:lnTo>
                    <a:pt x="108" y="70"/>
                  </a:lnTo>
                  <a:lnTo>
                    <a:pt x="113" y="70"/>
                  </a:lnTo>
                  <a:lnTo>
                    <a:pt x="115" y="71"/>
                  </a:lnTo>
                  <a:lnTo>
                    <a:pt x="114" y="71"/>
                  </a:lnTo>
                  <a:lnTo>
                    <a:pt x="111" y="72"/>
                  </a:lnTo>
                  <a:lnTo>
                    <a:pt x="103" y="74"/>
                  </a:lnTo>
                  <a:lnTo>
                    <a:pt x="99" y="76"/>
                  </a:lnTo>
                  <a:lnTo>
                    <a:pt x="96" y="77"/>
                  </a:lnTo>
                  <a:lnTo>
                    <a:pt x="95" y="78"/>
                  </a:lnTo>
                  <a:lnTo>
                    <a:pt x="94" y="78"/>
                  </a:lnTo>
                  <a:lnTo>
                    <a:pt x="89" y="79"/>
                  </a:lnTo>
                  <a:lnTo>
                    <a:pt x="85" y="80"/>
                  </a:lnTo>
                  <a:lnTo>
                    <a:pt x="80" y="81"/>
                  </a:lnTo>
                  <a:lnTo>
                    <a:pt x="74" y="81"/>
                  </a:lnTo>
                  <a:lnTo>
                    <a:pt x="67" y="81"/>
                  </a:lnTo>
                  <a:lnTo>
                    <a:pt x="54" y="81"/>
                  </a:lnTo>
                  <a:lnTo>
                    <a:pt x="49" y="81"/>
                  </a:lnTo>
                  <a:lnTo>
                    <a:pt x="41" y="84"/>
                  </a:lnTo>
                  <a:lnTo>
                    <a:pt x="40" y="85"/>
                  </a:lnTo>
                  <a:lnTo>
                    <a:pt x="41" y="85"/>
                  </a:lnTo>
                  <a:lnTo>
                    <a:pt x="45" y="88"/>
                  </a:lnTo>
                  <a:lnTo>
                    <a:pt x="55" y="91"/>
                  </a:lnTo>
                  <a:lnTo>
                    <a:pt x="65" y="93"/>
                  </a:lnTo>
                  <a:lnTo>
                    <a:pt x="69" y="94"/>
                  </a:lnTo>
                  <a:lnTo>
                    <a:pt x="74" y="94"/>
                  </a:lnTo>
                  <a:lnTo>
                    <a:pt x="76" y="94"/>
                  </a:lnTo>
                  <a:lnTo>
                    <a:pt x="77" y="93"/>
                  </a:lnTo>
                  <a:lnTo>
                    <a:pt x="78" y="91"/>
                  </a:lnTo>
                  <a:lnTo>
                    <a:pt x="80" y="89"/>
                  </a:lnTo>
                  <a:lnTo>
                    <a:pt x="85" y="87"/>
                  </a:lnTo>
                  <a:lnTo>
                    <a:pt x="96" y="80"/>
                  </a:lnTo>
                  <a:lnTo>
                    <a:pt x="102" y="79"/>
                  </a:lnTo>
                  <a:lnTo>
                    <a:pt x="105" y="78"/>
                  </a:lnTo>
                  <a:lnTo>
                    <a:pt x="113" y="78"/>
                  </a:lnTo>
                  <a:lnTo>
                    <a:pt x="132" y="76"/>
                  </a:lnTo>
                  <a:lnTo>
                    <a:pt x="148" y="75"/>
                  </a:lnTo>
                  <a:lnTo>
                    <a:pt x="151" y="75"/>
                  </a:lnTo>
                  <a:lnTo>
                    <a:pt x="149" y="76"/>
                  </a:lnTo>
                  <a:lnTo>
                    <a:pt x="143" y="76"/>
                  </a:lnTo>
                  <a:lnTo>
                    <a:pt x="136" y="77"/>
                  </a:lnTo>
                  <a:lnTo>
                    <a:pt x="130" y="78"/>
                  </a:lnTo>
                  <a:lnTo>
                    <a:pt x="122" y="79"/>
                  </a:lnTo>
                  <a:lnTo>
                    <a:pt x="118" y="80"/>
                  </a:lnTo>
                  <a:lnTo>
                    <a:pt x="113" y="80"/>
                  </a:lnTo>
                  <a:lnTo>
                    <a:pt x="109" y="80"/>
                  </a:lnTo>
                  <a:lnTo>
                    <a:pt x="105" y="81"/>
                  </a:lnTo>
                  <a:lnTo>
                    <a:pt x="101" y="83"/>
                  </a:lnTo>
                  <a:lnTo>
                    <a:pt x="99" y="84"/>
                  </a:lnTo>
                  <a:lnTo>
                    <a:pt x="97" y="84"/>
                  </a:lnTo>
                  <a:lnTo>
                    <a:pt x="90" y="89"/>
                  </a:lnTo>
                  <a:lnTo>
                    <a:pt x="88" y="90"/>
                  </a:lnTo>
                  <a:lnTo>
                    <a:pt x="85" y="93"/>
                  </a:lnTo>
                  <a:lnTo>
                    <a:pt x="83" y="94"/>
                  </a:lnTo>
                  <a:lnTo>
                    <a:pt x="85" y="95"/>
                  </a:lnTo>
                  <a:lnTo>
                    <a:pt x="87" y="98"/>
                  </a:lnTo>
                  <a:lnTo>
                    <a:pt x="92" y="98"/>
                  </a:lnTo>
                  <a:lnTo>
                    <a:pt x="94" y="99"/>
                  </a:lnTo>
                  <a:lnTo>
                    <a:pt x="99" y="97"/>
                  </a:lnTo>
                  <a:lnTo>
                    <a:pt x="101" y="95"/>
                  </a:lnTo>
                  <a:lnTo>
                    <a:pt x="99" y="98"/>
                  </a:lnTo>
                  <a:lnTo>
                    <a:pt x="97" y="98"/>
                  </a:lnTo>
                  <a:lnTo>
                    <a:pt x="99" y="99"/>
                  </a:lnTo>
                  <a:lnTo>
                    <a:pt x="102" y="99"/>
                  </a:lnTo>
                  <a:lnTo>
                    <a:pt x="110" y="99"/>
                  </a:lnTo>
                  <a:lnTo>
                    <a:pt x="114" y="99"/>
                  </a:lnTo>
                  <a:lnTo>
                    <a:pt x="119" y="99"/>
                  </a:lnTo>
                  <a:lnTo>
                    <a:pt x="125" y="99"/>
                  </a:lnTo>
                  <a:lnTo>
                    <a:pt x="130" y="98"/>
                  </a:lnTo>
                  <a:lnTo>
                    <a:pt x="131" y="97"/>
                  </a:lnTo>
                  <a:lnTo>
                    <a:pt x="131" y="94"/>
                  </a:lnTo>
                  <a:lnTo>
                    <a:pt x="131" y="91"/>
                  </a:lnTo>
                  <a:lnTo>
                    <a:pt x="131" y="90"/>
                  </a:lnTo>
                  <a:lnTo>
                    <a:pt x="133" y="90"/>
                  </a:lnTo>
                  <a:lnTo>
                    <a:pt x="139" y="88"/>
                  </a:lnTo>
                  <a:lnTo>
                    <a:pt x="141" y="88"/>
                  </a:lnTo>
                  <a:lnTo>
                    <a:pt x="136" y="90"/>
                  </a:lnTo>
                  <a:lnTo>
                    <a:pt x="135" y="91"/>
                  </a:lnTo>
                  <a:lnTo>
                    <a:pt x="135" y="92"/>
                  </a:lnTo>
                  <a:lnTo>
                    <a:pt x="138" y="92"/>
                  </a:lnTo>
                  <a:lnTo>
                    <a:pt x="144" y="92"/>
                  </a:lnTo>
                  <a:lnTo>
                    <a:pt x="149" y="90"/>
                  </a:lnTo>
                  <a:lnTo>
                    <a:pt x="156" y="89"/>
                  </a:lnTo>
                  <a:lnTo>
                    <a:pt x="158" y="88"/>
                  </a:lnTo>
                  <a:lnTo>
                    <a:pt x="160" y="88"/>
                  </a:lnTo>
                  <a:lnTo>
                    <a:pt x="162" y="88"/>
                  </a:lnTo>
                  <a:lnTo>
                    <a:pt x="162" y="89"/>
                  </a:lnTo>
                  <a:lnTo>
                    <a:pt x="160" y="90"/>
                  </a:lnTo>
                  <a:lnTo>
                    <a:pt x="157" y="91"/>
                  </a:lnTo>
                  <a:lnTo>
                    <a:pt x="150" y="92"/>
                  </a:lnTo>
                  <a:lnTo>
                    <a:pt x="146" y="93"/>
                  </a:lnTo>
                  <a:lnTo>
                    <a:pt x="142" y="95"/>
                  </a:lnTo>
                  <a:lnTo>
                    <a:pt x="141" y="97"/>
                  </a:lnTo>
                  <a:lnTo>
                    <a:pt x="142" y="98"/>
                  </a:lnTo>
                  <a:lnTo>
                    <a:pt x="145" y="99"/>
                  </a:lnTo>
                  <a:lnTo>
                    <a:pt x="162" y="97"/>
                  </a:lnTo>
                  <a:lnTo>
                    <a:pt x="181" y="92"/>
                  </a:lnTo>
                  <a:lnTo>
                    <a:pt x="197" y="88"/>
                  </a:lnTo>
                  <a:lnTo>
                    <a:pt x="199" y="87"/>
                  </a:lnTo>
                  <a:lnTo>
                    <a:pt x="200" y="86"/>
                  </a:lnTo>
                  <a:lnTo>
                    <a:pt x="200" y="85"/>
                  </a:lnTo>
                  <a:lnTo>
                    <a:pt x="202" y="84"/>
                  </a:lnTo>
                  <a:lnTo>
                    <a:pt x="204" y="84"/>
                  </a:lnTo>
                  <a:lnTo>
                    <a:pt x="204" y="83"/>
                  </a:lnTo>
                  <a:lnTo>
                    <a:pt x="204" y="81"/>
                  </a:lnTo>
                  <a:lnTo>
                    <a:pt x="203" y="81"/>
                  </a:lnTo>
                  <a:lnTo>
                    <a:pt x="201" y="81"/>
                  </a:lnTo>
                  <a:lnTo>
                    <a:pt x="202" y="80"/>
                  </a:lnTo>
                  <a:lnTo>
                    <a:pt x="203" y="79"/>
                  </a:lnTo>
                  <a:lnTo>
                    <a:pt x="204" y="78"/>
                  </a:lnTo>
                  <a:lnTo>
                    <a:pt x="202" y="76"/>
                  </a:lnTo>
                  <a:lnTo>
                    <a:pt x="201" y="75"/>
                  </a:lnTo>
                  <a:lnTo>
                    <a:pt x="203" y="75"/>
                  </a:lnTo>
                  <a:lnTo>
                    <a:pt x="208" y="77"/>
                  </a:lnTo>
                  <a:lnTo>
                    <a:pt x="211" y="77"/>
                  </a:lnTo>
                  <a:lnTo>
                    <a:pt x="212" y="75"/>
                  </a:lnTo>
                  <a:lnTo>
                    <a:pt x="212" y="74"/>
                  </a:lnTo>
                  <a:lnTo>
                    <a:pt x="213" y="73"/>
                  </a:lnTo>
                  <a:lnTo>
                    <a:pt x="216" y="72"/>
                  </a:lnTo>
                  <a:lnTo>
                    <a:pt x="220" y="70"/>
                  </a:lnTo>
                  <a:lnTo>
                    <a:pt x="227" y="67"/>
                  </a:lnTo>
                  <a:lnTo>
                    <a:pt x="236" y="64"/>
                  </a:lnTo>
                  <a:lnTo>
                    <a:pt x="239" y="64"/>
                  </a:lnTo>
                  <a:lnTo>
                    <a:pt x="239" y="65"/>
                  </a:lnTo>
                  <a:lnTo>
                    <a:pt x="235" y="67"/>
                  </a:lnTo>
                  <a:lnTo>
                    <a:pt x="230" y="69"/>
                  </a:lnTo>
                  <a:lnTo>
                    <a:pt x="224" y="71"/>
                  </a:lnTo>
                  <a:lnTo>
                    <a:pt x="221" y="72"/>
                  </a:lnTo>
                  <a:lnTo>
                    <a:pt x="222" y="73"/>
                  </a:lnTo>
                  <a:lnTo>
                    <a:pt x="221" y="74"/>
                  </a:lnTo>
                  <a:lnTo>
                    <a:pt x="220" y="74"/>
                  </a:lnTo>
                  <a:lnTo>
                    <a:pt x="218" y="75"/>
                  </a:lnTo>
                  <a:lnTo>
                    <a:pt x="216" y="76"/>
                  </a:lnTo>
                  <a:lnTo>
                    <a:pt x="214" y="77"/>
                  </a:lnTo>
                  <a:lnTo>
                    <a:pt x="211" y="80"/>
                  </a:lnTo>
                  <a:lnTo>
                    <a:pt x="210" y="81"/>
                  </a:lnTo>
                  <a:lnTo>
                    <a:pt x="208" y="83"/>
                  </a:lnTo>
                  <a:lnTo>
                    <a:pt x="210" y="86"/>
                  </a:lnTo>
                  <a:lnTo>
                    <a:pt x="210" y="87"/>
                  </a:lnTo>
                  <a:lnTo>
                    <a:pt x="212" y="87"/>
                  </a:lnTo>
                  <a:lnTo>
                    <a:pt x="217" y="86"/>
                  </a:lnTo>
                  <a:lnTo>
                    <a:pt x="225" y="85"/>
                  </a:lnTo>
                  <a:lnTo>
                    <a:pt x="232" y="85"/>
                  </a:lnTo>
                  <a:lnTo>
                    <a:pt x="236" y="85"/>
                  </a:lnTo>
                  <a:lnTo>
                    <a:pt x="245" y="85"/>
                  </a:lnTo>
                  <a:lnTo>
                    <a:pt x="248" y="86"/>
                  </a:lnTo>
                  <a:lnTo>
                    <a:pt x="246" y="86"/>
                  </a:lnTo>
                  <a:lnTo>
                    <a:pt x="240" y="87"/>
                  </a:lnTo>
                  <a:lnTo>
                    <a:pt x="226" y="88"/>
                  </a:lnTo>
                  <a:lnTo>
                    <a:pt x="210" y="91"/>
                  </a:lnTo>
                  <a:lnTo>
                    <a:pt x="194" y="94"/>
                  </a:lnTo>
                  <a:lnTo>
                    <a:pt x="192" y="95"/>
                  </a:lnTo>
                  <a:lnTo>
                    <a:pt x="194" y="97"/>
                  </a:lnTo>
                  <a:lnTo>
                    <a:pt x="202" y="97"/>
                  </a:lnTo>
                  <a:lnTo>
                    <a:pt x="210" y="95"/>
                  </a:lnTo>
                  <a:lnTo>
                    <a:pt x="220" y="95"/>
                  </a:lnTo>
                  <a:lnTo>
                    <a:pt x="222" y="97"/>
                  </a:lnTo>
                  <a:lnTo>
                    <a:pt x="220" y="98"/>
                  </a:lnTo>
                  <a:lnTo>
                    <a:pt x="214" y="98"/>
                  </a:lnTo>
                  <a:lnTo>
                    <a:pt x="194" y="99"/>
                  </a:lnTo>
                  <a:lnTo>
                    <a:pt x="190" y="99"/>
                  </a:lnTo>
                  <a:lnTo>
                    <a:pt x="186" y="100"/>
                  </a:lnTo>
                  <a:lnTo>
                    <a:pt x="183" y="101"/>
                  </a:lnTo>
                  <a:lnTo>
                    <a:pt x="180" y="101"/>
                  </a:lnTo>
                  <a:lnTo>
                    <a:pt x="169" y="103"/>
                  </a:lnTo>
                  <a:lnTo>
                    <a:pt x="159" y="104"/>
                  </a:lnTo>
                  <a:lnTo>
                    <a:pt x="152" y="105"/>
                  </a:lnTo>
                  <a:lnTo>
                    <a:pt x="145" y="105"/>
                  </a:lnTo>
                  <a:lnTo>
                    <a:pt x="142" y="105"/>
                  </a:lnTo>
                  <a:lnTo>
                    <a:pt x="141" y="106"/>
                  </a:lnTo>
                  <a:lnTo>
                    <a:pt x="141" y="107"/>
                  </a:lnTo>
                  <a:lnTo>
                    <a:pt x="142" y="108"/>
                  </a:lnTo>
                  <a:lnTo>
                    <a:pt x="149" y="113"/>
                  </a:lnTo>
                  <a:lnTo>
                    <a:pt x="152" y="115"/>
                  </a:lnTo>
                  <a:lnTo>
                    <a:pt x="158" y="117"/>
                  </a:lnTo>
                  <a:lnTo>
                    <a:pt x="165" y="119"/>
                  </a:lnTo>
                  <a:lnTo>
                    <a:pt x="166" y="120"/>
                  </a:lnTo>
                  <a:lnTo>
                    <a:pt x="167" y="120"/>
                  </a:lnTo>
                  <a:lnTo>
                    <a:pt x="166" y="121"/>
                  </a:lnTo>
                  <a:lnTo>
                    <a:pt x="165" y="122"/>
                  </a:lnTo>
                  <a:lnTo>
                    <a:pt x="166" y="123"/>
                  </a:lnTo>
                  <a:lnTo>
                    <a:pt x="167" y="126"/>
                  </a:lnTo>
                  <a:lnTo>
                    <a:pt x="167" y="128"/>
                  </a:lnTo>
                  <a:lnTo>
                    <a:pt x="170" y="129"/>
                  </a:lnTo>
                  <a:lnTo>
                    <a:pt x="174" y="129"/>
                  </a:lnTo>
                  <a:lnTo>
                    <a:pt x="179" y="130"/>
                  </a:lnTo>
                  <a:lnTo>
                    <a:pt x="184" y="130"/>
                  </a:lnTo>
                  <a:lnTo>
                    <a:pt x="188" y="129"/>
                  </a:lnTo>
                  <a:lnTo>
                    <a:pt x="193" y="129"/>
                  </a:lnTo>
                  <a:lnTo>
                    <a:pt x="194" y="129"/>
                  </a:lnTo>
                  <a:lnTo>
                    <a:pt x="193" y="130"/>
                  </a:lnTo>
                  <a:lnTo>
                    <a:pt x="190" y="131"/>
                  </a:lnTo>
                  <a:lnTo>
                    <a:pt x="181" y="132"/>
                  </a:lnTo>
                  <a:lnTo>
                    <a:pt x="176" y="133"/>
                  </a:lnTo>
                  <a:lnTo>
                    <a:pt x="171" y="132"/>
                  </a:lnTo>
                  <a:lnTo>
                    <a:pt x="170" y="131"/>
                  </a:lnTo>
                  <a:lnTo>
                    <a:pt x="167" y="132"/>
                  </a:lnTo>
                  <a:lnTo>
                    <a:pt x="165" y="133"/>
                  </a:lnTo>
                  <a:lnTo>
                    <a:pt x="164" y="133"/>
                  </a:lnTo>
                  <a:lnTo>
                    <a:pt x="163" y="133"/>
                  </a:lnTo>
                  <a:lnTo>
                    <a:pt x="164" y="132"/>
                  </a:lnTo>
                  <a:lnTo>
                    <a:pt x="164" y="131"/>
                  </a:lnTo>
                  <a:lnTo>
                    <a:pt x="163" y="130"/>
                  </a:lnTo>
                  <a:lnTo>
                    <a:pt x="161" y="129"/>
                  </a:lnTo>
                  <a:lnTo>
                    <a:pt x="160" y="128"/>
                  </a:lnTo>
                  <a:lnTo>
                    <a:pt x="159" y="126"/>
                  </a:lnTo>
                  <a:lnTo>
                    <a:pt x="158" y="125"/>
                  </a:lnTo>
                  <a:lnTo>
                    <a:pt x="156" y="122"/>
                  </a:lnTo>
                  <a:lnTo>
                    <a:pt x="149" y="119"/>
                  </a:lnTo>
                  <a:lnTo>
                    <a:pt x="139" y="115"/>
                  </a:lnTo>
                  <a:lnTo>
                    <a:pt x="130" y="108"/>
                  </a:lnTo>
                  <a:lnTo>
                    <a:pt x="127" y="108"/>
                  </a:lnTo>
                  <a:lnTo>
                    <a:pt x="120" y="108"/>
                  </a:lnTo>
                  <a:lnTo>
                    <a:pt x="110" y="108"/>
                  </a:lnTo>
                  <a:lnTo>
                    <a:pt x="105" y="107"/>
                  </a:lnTo>
                  <a:lnTo>
                    <a:pt x="97" y="106"/>
                  </a:lnTo>
                  <a:lnTo>
                    <a:pt x="93" y="106"/>
                  </a:lnTo>
                  <a:lnTo>
                    <a:pt x="89" y="106"/>
                  </a:lnTo>
                  <a:lnTo>
                    <a:pt x="87" y="108"/>
                  </a:lnTo>
                  <a:lnTo>
                    <a:pt x="86" y="112"/>
                  </a:lnTo>
                  <a:lnTo>
                    <a:pt x="85" y="113"/>
                  </a:lnTo>
                  <a:lnTo>
                    <a:pt x="85" y="115"/>
                  </a:lnTo>
                  <a:lnTo>
                    <a:pt x="87" y="116"/>
                  </a:lnTo>
                  <a:lnTo>
                    <a:pt x="91" y="118"/>
                  </a:lnTo>
                  <a:lnTo>
                    <a:pt x="94" y="118"/>
                  </a:lnTo>
                  <a:lnTo>
                    <a:pt x="99" y="119"/>
                  </a:lnTo>
                  <a:lnTo>
                    <a:pt x="104" y="120"/>
                  </a:lnTo>
                  <a:lnTo>
                    <a:pt x="106" y="121"/>
                  </a:lnTo>
                  <a:lnTo>
                    <a:pt x="105" y="121"/>
                  </a:lnTo>
                  <a:lnTo>
                    <a:pt x="104" y="121"/>
                  </a:lnTo>
                  <a:lnTo>
                    <a:pt x="102" y="120"/>
                  </a:lnTo>
                  <a:lnTo>
                    <a:pt x="99" y="120"/>
                  </a:lnTo>
                  <a:lnTo>
                    <a:pt x="95" y="120"/>
                  </a:lnTo>
                  <a:lnTo>
                    <a:pt x="93" y="119"/>
                  </a:lnTo>
                  <a:lnTo>
                    <a:pt x="90" y="119"/>
                  </a:lnTo>
                  <a:lnTo>
                    <a:pt x="89" y="119"/>
                  </a:lnTo>
                  <a:lnTo>
                    <a:pt x="88" y="120"/>
                  </a:lnTo>
                  <a:lnTo>
                    <a:pt x="88" y="125"/>
                  </a:lnTo>
                  <a:lnTo>
                    <a:pt x="89" y="127"/>
                  </a:lnTo>
                  <a:lnTo>
                    <a:pt x="90" y="128"/>
                  </a:lnTo>
                  <a:lnTo>
                    <a:pt x="94" y="128"/>
                  </a:lnTo>
                  <a:lnTo>
                    <a:pt x="97" y="129"/>
                  </a:lnTo>
                  <a:lnTo>
                    <a:pt x="103" y="129"/>
                  </a:lnTo>
                  <a:lnTo>
                    <a:pt x="106" y="130"/>
                  </a:lnTo>
                  <a:lnTo>
                    <a:pt x="109" y="131"/>
                  </a:lnTo>
                  <a:lnTo>
                    <a:pt x="111" y="133"/>
                  </a:lnTo>
                  <a:lnTo>
                    <a:pt x="113" y="135"/>
                  </a:lnTo>
                  <a:lnTo>
                    <a:pt x="115" y="136"/>
                  </a:lnTo>
                  <a:lnTo>
                    <a:pt x="117" y="137"/>
                  </a:lnTo>
                  <a:lnTo>
                    <a:pt x="119" y="139"/>
                  </a:lnTo>
                  <a:lnTo>
                    <a:pt x="120" y="142"/>
                  </a:lnTo>
                  <a:lnTo>
                    <a:pt x="122" y="146"/>
                  </a:lnTo>
                  <a:lnTo>
                    <a:pt x="124" y="147"/>
                  </a:lnTo>
                  <a:lnTo>
                    <a:pt x="127" y="147"/>
                  </a:lnTo>
                  <a:lnTo>
                    <a:pt x="128" y="146"/>
                  </a:lnTo>
                  <a:lnTo>
                    <a:pt x="128" y="147"/>
                  </a:lnTo>
                  <a:lnTo>
                    <a:pt x="128" y="148"/>
                  </a:lnTo>
                  <a:lnTo>
                    <a:pt x="130" y="150"/>
                  </a:lnTo>
                  <a:lnTo>
                    <a:pt x="134" y="153"/>
                  </a:lnTo>
                  <a:lnTo>
                    <a:pt x="136" y="153"/>
                  </a:lnTo>
                  <a:lnTo>
                    <a:pt x="135" y="153"/>
                  </a:lnTo>
                  <a:lnTo>
                    <a:pt x="131" y="153"/>
                  </a:lnTo>
                  <a:lnTo>
                    <a:pt x="123" y="149"/>
                  </a:lnTo>
                  <a:lnTo>
                    <a:pt x="120" y="149"/>
                  </a:lnTo>
                  <a:lnTo>
                    <a:pt x="116" y="150"/>
                  </a:lnTo>
                  <a:lnTo>
                    <a:pt x="115" y="151"/>
                  </a:lnTo>
                  <a:lnTo>
                    <a:pt x="117" y="154"/>
                  </a:lnTo>
                  <a:lnTo>
                    <a:pt x="121" y="155"/>
                  </a:lnTo>
                  <a:lnTo>
                    <a:pt x="123" y="156"/>
                  </a:lnTo>
                  <a:lnTo>
                    <a:pt x="127" y="156"/>
                  </a:lnTo>
                  <a:lnTo>
                    <a:pt x="131" y="156"/>
                  </a:lnTo>
                  <a:lnTo>
                    <a:pt x="135" y="156"/>
                  </a:lnTo>
                  <a:lnTo>
                    <a:pt x="141" y="156"/>
                  </a:lnTo>
                  <a:lnTo>
                    <a:pt x="145" y="157"/>
                  </a:lnTo>
                  <a:lnTo>
                    <a:pt x="150" y="158"/>
                  </a:lnTo>
                  <a:lnTo>
                    <a:pt x="155" y="158"/>
                  </a:lnTo>
                  <a:lnTo>
                    <a:pt x="158" y="156"/>
                  </a:lnTo>
                  <a:lnTo>
                    <a:pt x="160" y="155"/>
                  </a:lnTo>
                  <a:lnTo>
                    <a:pt x="164" y="153"/>
                  </a:lnTo>
                  <a:lnTo>
                    <a:pt x="166" y="151"/>
                  </a:lnTo>
                  <a:lnTo>
                    <a:pt x="166" y="153"/>
                  </a:lnTo>
                  <a:lnTo>
                    <a:pt x="165" y="154"/>
                  </a:lnTo>
                  <a:lnTo>
                    <a:pt x="163" y="156"/>
                  </a:lnTo>
                  <a:lnTo>
                    <a:pt x="163" y="158"/>
                  </a:lnTo>
                  <a:lnTo>
                    <a:pt x="162" y="159"/>
                  </a:lnTo>
                  <a:lnTo>
                    <a:pt x="160" y="159"/>
                  </a:lnTo>
                  <a:lnTo>
                    <a:pt x="156" y="159"/>
                  </a:lnTo>
                  <a:lnTo>
                    <a:pt x="152" y="160"/>
                  </a:lnTo>
                  <a:lnTo>
                    <a:pt x="148" y="160"/>
                  </a:lnTo>
                  <a:lnTo>
                    <a:pt x="142" y="159"/>
                  </a:lnTo>
                  <a:lnTo>
                    <a:pt x="139" y="160"/>
                  </a:lnTo>
                  <a:lnTo>
                    <a:pt x="141" y="161"/>
                  </a:lnTo>
                  <a:lnTo>
                    <a:pt x="146" y="163"/>
                  </a:lnTo>
                  <a:lnTo>
                    <a:pt x="149" y="163"/>
                  </a:lnTo>
                  <a:lnTo>
                    <a:pt x="153" y="163"/>
                  </a:lnTo>
                  <a:lnTo>
                    <a:pt x="155" y="163"/>
                  </a:lnTo>
                  <a:lnTo>
                    <a:pt x="151" y="163"/>
                  </a:lnTo>
                  <a:lnTo>
                    <a:pt x="150" y="164"/>
                  </a:lnTo>
                  <a:lnTo>
                    <a:pt x="152" y="167"/>
                  </a:lnTo>
                  <a:lnTo>
                    <a:pt x="155" y="169"/>
                  </a:lnTo>
                  <a:lnTo>
                    <a:pt x="153" y="169"/>
                  </a:lnTo>
                  <a:lnTo>
                    <a:pt x="151" y="169"/>
                  </a:lnTo>
                  <a:lnTo>
                    <a:pt x="149" y="167"/>
                  </a:lnTo>
                  <a:lnTo>
                    <a:pt x="145" y="165"/>
                  </a:lnTo>
                  <a:lnTo>
                    <a:pt x="141" y="163"/>
                  </a:lnTo>
                  <a:lnTo>
                    <a:pt x="136" y="162"/>
                  </a:lnTo>
                  <a:lnTo>
                    <a:pt x="133" y="161"/>
                  </a:lnTo>
                  <a:lnTo>
                    <a:pt x="128" y="160"/>
                  </a:lnTo>
                  <a:lnTo>
                    <a:pt x="122" y="159"/>
                  </a:lnTo>
                  <a:lnTo>
                    <a:pt x="117" y="159"/>
                  </a:lnTo>
                  <a:lnTo>
                    <a:pt x="111" y="157"/>
                  </a:lnTo>
                  <a:lnTo>
                    <a:pt x="108" y="157"/>
                  </a:lnTo>
                  <a:lnTo>
                    <a:pt x="104" y="158"/>
                  </a:lnTo>
                  <a:lnTo>
                    <a:pt x="99" y="160"/>
                  </a:lnTo>
                  <a:lnTo>
                    <a:pt x="93" y="160"/>
                  </a:lnTo>
                  <a:lnTo>
                    <a:pt x="88" y="161"/>
                  </a:lnTo>
                  <a:lnTo>
                    <a:pt x="82" y="162"/>
                  </a:lnTo>
                  <a:lnTo>
                    <a:pt x="81" y="163"/>
                  </a:lnTo>
                  <a:lnTo>
                    <a:pt x="80" y="164"/>
                  </a:lnTo>
                  <a:lnTo>
                    <a:pt x="78" y="169"/>
                  </a:lnTo>
                  <a:lnTo>
                    <a:pt x="76" y="171"/>
                  </a:lnTo>
                  <a:lnTo>
                    <a:pt x="73" y="173"/>
                  </a:lnTo>
                  <a:lnTo>
                    <a:pt x="72" y="174"/>
                  </a:lnTo>
                  <a:lnTo>
                    <a:pt x="71" y="175"/>
                  </a:lnTo>
                  <a:lnTo>
                    <a:pt x="72" y="178"/>
                  </a:lnTo>
                  <a:lnTo>
                    <a:pt x="72" y="181"/>
                  </a:lnTo>
                  <a:lnTo>
                    <a:pt x="75" y="182"/>
                  </a:lnTo>
                  <a:lnTo>
                    <a:pt x="76" y="182"/>
                  </a:lnTo>
                  <a:lnTo>
                    <a:pt x="75" y="183"/>
                  </a:lnTo>
                  <a:lnTo>
                    <a:pt x="73" y="183"/>
                  </a:lnTo>
                  <a:lnTo>
                    <a:pt x="71" y="184"/>
                  </a:lnTo>
                  <a:lnTo>
                    <a:pt x="72" y="185"/>
                  </a:lnTo>
                  <a:lnTo>
                    <a:pt x="75" y="185"/>
                  </a:lnTo>
                  <a:lnTo>
                    <a:pt x="80" y="185"/>
                  </a:lnTo>
                  <a:lnTo>
                    <a:pt x="83" y="185"/>
                  </a:lnTo>
                  <a:lnTo>
                    <a:pt x="86" y="183"/>
                  </a:lnTo>
                  <a:lnTo>
                    <a:pt x="87" y="182"/>
                  </a:lnTo>
                  <a:lnTo>
                    <a:pt x="89" y="182"/>
                  </a:lnTo>
                  <a:lnTo>
                    <a:pt x="90" y="183"/>
                  </a:lnTo>
                  <a:lnTo>
                    <a:pt x="92" y="182"/>
                  </a:lnTo>
                  <a:lnTo>
                    <a:pt x="95" y="178"/>
                  </a:lnTo>
                  <a:lnTo>
                    <a:pt x="96" y="177"/>
                  </a:lnTo>
                  <a:lnTo>
                    <a:pt x="96" y="180"/>
                  </a:lnTo>
                  <a:lnTo>
                    <a:pt x="96" y="181"/>
                  </a:lnTo>
                  <a:lnTo>
                    <a:pt x="94" y="182"/>
                  </a:lnTo>
                  <a:lnTo>
                    <a:pt x="93" y="183"/>
                  </a:lnTo>
                  <a:lnTo>
                    <a:pt x="91" y="184"/>
                  </a:lnTo>
                  <a:lnTo>
                    <a:pt x="91" y="185"/>
                  </a:lnTo>
                  <a:lnTo>
                    <a:pt x="92" y="186"/>
                  </a:lnTo>
                  <a:lnTo>
                    <a:pt x="95" y="186"/>
                  </a:lnTo>
                  <a:lnTo>
                    <a:pt x="103" y="185"/>
                  </a:lnTo>
                  <a:lnTo>
                    <a:pt x="105" y="184"/>
                  </a:lnTo>
                  <a:lnTo>
                    <a:pt x="107" y="183"/>
                  </a:lnTo>
                  <a:lnTo>
                    <a:pt x="110" y="178"/>
                  </a:lnTo>
                  <a:lnTo>
                    <a:pt x="111" y="176"/>
                  </a:lnTo>
                  <a:lnTo>
                    <a:pt x="114" y="173"/>
                  </a:lnTo>
                  <a:lnTo>
                    <a:pt x="115" y="171"/>
                  </a:lnTo>
                  <a:lnTo>
                    <a:pt x="115" y="172"/>
                  </a:lnTo>
                  <a:lnTo>
                    <a:pt x="114" y="174"/>
                  </a:lnTo>
                  <a:lnTo>
                    <a:pt x="114" y="176"/>
                  </a:lnTo>
                  <a:lnTo>
                    <a:pt x="116" y="176"/>
                  </a:lnTo>
                  <a:lnTo>
                    <a:pt x="117" y="176"/>
                  </a:lnTo>
                  <a:lnTo>
                    <a:pt x="117" y="177"/>
                  </a:lnTo>
                  <a:lnTo>
                    <a:pt x="116" y="177"/>
                  </a:lnTo>
                  <a:lnTo>
                    <a:pt x="113" y="180"/>
                  </a:lnTo>
                  <a:lnTo>
                    <a:pt x="111" y="181"/>
                  </a:lnTo>
                  <a:lnTo>
                    <a:pt x="114" y="182"/>
                  </a:lnTo>
                  <a:lnTo>
                    <a:pt x="116" y="182"/>
                  </a:lnTo>
                  <a:lnTo>
                    <a:pt x="121" y="182"/>
                  </a:lnTo>
                  <a:lnTo>
                    <a:pt x="123" y="183"/>
                  </a:lnTo>
                  <a:lnTo>
                    <a:pt x="121" y="183"/>
                  </a:lnTo>
                  <a:lnTo>
                    <a:pt x="116" y="183"/>
                  </a:lnTo>
                  <a:lnTo>
                    <a:pt x="113" y="183"/>
                  </a:lnTo>
                  <a:lnTo>
                    <a:pt x="111" y="184"/>
                  </a:lnTo>
                  <a:lnTo>
                    <a:pt x="110" y="185"/>
                  </a:lnTo>
                  <a:lnTo>
                    <a:pt x="110" y="186"/>
                  </a:lnTo>
                  <a:lnTo>
                    <a:pt x="113" y="186"/>
                  </a:lnTo>
                  <a:lnTo>
                    <a:pt x="117" y="186"/>
                  </a:lnTo>
                  <a:lnTo>
                    <a:pt x="120" y="186"/>
                  </a:lnTo>
                  <a:lnTo>
                    <a:pt x="119" y="187"/>
                  </a:lnTo>
                  <a:lnTo>
                    <a:pt x="116" y="188"/>
                  </a:lnTo>
                  <a:lnTo>
                    <a:pt x="113" y="188"/>
                  </a:lnTo>
                  <a:lnTo>
                    <a:pt x="110" y="187"/>
                  </a:lnTo>
                  <a:lnTo>
                    <a:pt x="106" y="188"/>
                  </a:lnTo>
                  <a:lnTo>
                    <a:pt x="102" y="190"/>
                  </a:lnTo>
                  <a:lnTo>
                    <a:pt x="101" y="190"/>
                  </a:lnTo>
                  <a:lnTo>
                    <a:pt x="101" y="191"/>
                  </a:lnTo>
                  <a:lnTo>
                    <a:pt x="104" y="192"/>
                  </a:lnTo>
                  <a:lnTo>
                    <a:pt x="118" y="191"/>
                  </a:lnTo>
                  <a:lnTo>
                    <a:pt x="120" y="192"/>
                  </a:lnTo>
                  <a:lnTo>
                    <a:pt x="118" y="192"/>
                  </a:lnTo>
                  <a:lnTo>
                    <a:pt x="116" y="192"/>
                  </a:lnTo>
                  <a:lnTo>
                    <a:pt x="115" y="194"/>
                  </a:lnTo>
                  <a:lnTo>
                    <a:pt x="114" y="195"/>
                  </a:lnTo>
                  <a:lnTo>
                    <a:pt x="111" y="194"/>
                  </a:lnTo>
                  <a:lnTo>
                    <a:pt x="110" y="194"/>
                  </a:lnTo>
                  <a:lnTo>
                    <a:pt x="108" y="194"/>
                  </a:lnTo>
                  <a:lnTo>
                    <a:pt x="107" y="194"/>
                  </a:lnTo>
                  <a:lnTo>
                    <a:pt x="106" y="195"/>
                  </a:lnTo>
                  <a:lnTo>
                    <a:pt x="107" y="196"/>
                  </a:lnTo>
                  <a:lnTo>
                    <a:pt x="110" y="195"/>
                  </a:lnTo>
                  <a:lnTo>
                    <a:pt x="111" y="195"/>
                  </a:lnTo>
                  <a:lnTo>
                    <a:pt x="109" y="196"/>
                  </a:lnTo>
                  <a:lnTo>
                    <a:pt x="108" y="197"/>
                  </a:lnTo>
                  <a:lnTo>
                    <a:pt x="106" y="198"/>
                  </a:lnTo>
                  <a:lnTo>
                    <a:pt x="105" y="199"/>
                  </a:lnTo>
                  <a:lnTo>
                    <a:pt x="106" y="201"/>
                  </a:lnTo>
                  <a:lnTo>
                    <a:pt x="110" y="202"/>
                  </a:lnTo>
                  <a:lnTo>
                    <a:pt x="114" y="202"/>
                  </a:lnTo>
                  <a:lnTo>
                    <a:pt x="117" y="200"/>
                  </a:lnTo>
                  <a:lnTo>
                    <a:pt x="119" y="200"/>
                  </a:lnTo>
                  <a:lnTo>
                    <a:pt x="118" y="201"/>
                  </a:lnTo>
                  <a:lnTo>
                    <a:pt x="115" y="203"/>
                  </a:lnTo>
                  <a:lnTo>
                    <a:pt x="114" y="204"/>
                  </a:lnTo>
                  <a:lnTo>
                    <a:pt x="116" y="205"/>
                  </a:lnTo>
                  <a:lnTo>
                    <a:pt x="120" y="205"/>
                  </a:lnTo>
                  <a:lnTo>
                    <a:pt x="130" y="205"/>
                  </a:lnTo>
                  <a:lnTo>
                    <a:pt x="134" y="204"/>
                  </a:lnTo>
                  <a:lnTo>
                    <a:pt x="137" y="202"/>
                  </a:lnTo>
                  <a:lnTo>
                    <a:pt x="142" y="197"/>
                  </a:lnTo>
                  <a:lnTo>
                    <a:pt x="146" y="191"/>
                  </a:lnTo>
                  <a:lnTo>
                    <a:pt x="147" y="191"/>
                  </a:lnTo>
                  <a:lnTo>
                    <a:pt x="146" y="189"/>
                  </a:lnTo>
                  <a:lnTo>
                    <a:pt x="146" y="188"/>
                  </a:lnTo>
                  <a:lnTo>
                    <a:pt x="148" y="187"/>
                  </a:lnTo>
                  <a:lnTo>
                    <a:pt x="151" y="187"/>
                  </a:lnTo>
                  <a:lnTo>
                    <a:pt x="152" y="186"/>
                  </a:lnTo>
                  <a:lnTo>
                    <a:pt x="152" y="187"/>
                  </a:lnTo>
                  <a:lnTo>
                    <a:pt x="150" y="188"/>
                  </a:lnTo>
                  <a:lnTo>
                    <a:pt x="149" y="189"/>
                  </a:lnTo>
                  <a:lnTo>
                    <a:pt x="149" y="190"/>
                  </a:lnTo>
                  <a:lnTo>
                    <a:pt x="145" y="198"/>
                  </a:lnTo>
                  <a:lnTo>
                    <a:pt x="141" y="204"/>
                  </a:lnTo>
                  <a:lnTo>
                    <a:pt x="136" y="206"/>
                  </a:lnTo>
                  <a:lnTo>
                    <a:pt x="133" y="208"/>
                  </a:lnTo>
                  <a:lnTo>
                    <a:pt x="130" y="208"/>
                  </a:lnTo>
                  <a:lnTo>
                    <a:pt x="131" y="209"/>
                  </a:lnTo>
                  <a:lnTo>
                    <a:pt x="133" y="210"/>
                  </a:lnTo>
                  <a:lnTo>
                    <a:pt x="135" y="211"/>
                  </a:lnTo>
                  <a:lnTo>
                    <a:pt x="134" y="211"/>
                  </a:lnTo>
                  <a:lnTo>
                    <a:pt x="130" y="211"/>
                  </a:lnTo>
                  <a:lnTo>
                    <a:pt x="124" y="210"/>
                  </a:lnTo>
                  <a:lnTo>
                    <a:pt x="122" y="211"/>
                  </a:lnTo>
                  <a:lnTo>
                    <a:pt x="120" y="210"/>
                  </a:lnTo>
                  <a:lnTo>
                    <a:pt x="118" y="210"/>
                  </a:lnTo>
                  <a:lnTo>
                    <a:pt x="117" y="211"/>
                  </a:lnTo>
                  <a:lnTo>
                    <a:pt x="115" y="212"/>
                  </a:lnTo>
                  <a:lnTo>
                    <a:pt x="114" y="212"/>
                  </a:lnTo>
                  <a:lnTo>
                    <a:pt x="113" y="211"/>
                  </a:lnTo>
                  <a:lnTo>
                    <a:pt x="109" y="211"/>
                  </a:lnTo>
                  <a:lnTo>
                    <a:pt x="105" y="210"/>
                  </a:lnTo>
                  <a:lnTo>
                    <a:pt x="103" y="209"/>
                  </a:lnTo>
                  <a:lnTo>
                    <a:pt x="103" y="208"/>
                  </a:lnTo>
                  <a:lnTo>
                    <a:pt x="101" y="208"/>
                  </a:lnTo>
                  <a:lnTo>
                    <a:pt x="100" y="209"/>
                  </a:lnTo>
                  <a:lnTo>
                    <a:pt x="99" y="208"/>
                  </a:lnTo>
                  <a:lnTo>
                    <a:pt x="99" y="206"/>
                  </a:lnTo>
                  <a:lnTo>
                    <a:pt x="97" y="203"/>
                  </a:lnTo>
                  <a:lnTo>
                    <a:pt x="95" y="200"/>
                  </a:lnTo>
                  <a:lnTo>
                    <a:pt x="93" y="198"/>
                  </a:lnTo>
                  <a:lnTo>
                    <a:pt x="91" y="196"/>
                  </a:lnTo>
                  <a:lnTo>
                    <a:pt x="86" y="194"/>
                  </a:lnTo>
                  <a:lnTo>
                    <a:pt x="81" y="192"/>
                  </a:lnTo>
                  <a:lnTo>
                    <a:pt x="73" y="194"/>
                  </a:lnTo>
                  <a:lnTo>
                    <a:pt x="66" y="195"/>
                  </a:lnTo>
                  <a:lnTo>
                    <a:pt x="63" y="196"/>
                  </a:lnTo>
                  <a:lnTo>
                    <a:pt x="62" y="195"/>
                  </a:lnTo>
                  <a:lnTo>
                    <a:pt x="60" y="195"/>
                  </a:lnTo>
                  <a:lnTo>
                    <a:pt x="60" y="196"/>
                  </a:lnTo>
                  <a:lnTo>
                    <a:pt x="60" y="200"/>
                  </a:lnTo>
                  <a:lnTo>
                    <a:pt x="60" y="201"/>
                  </a:lnTo>
                  <a:lnTo>
                    <a:pt x="62" y="203"/>
                  </a:lnTo>
                  <a:lnTo>
                    <a:pt x="65" y="208"/>
                  </a:lnTo>
                  <a:lnTo>
                    <a:pt x="67" y="211"/>
                  </a:lnTo>
                  <a:lnTo>
                    <a:pt x="71" y="211"/>
                  </a:lnTo>
                  <a:lnTo>
                    <a:pt x="79" y="211"/>
                  </a:lnTo>
                  <a:lnTo>
                    <a:pt x="81" y="211"/>
                  </a:lnTo>
                  <a:lnTo>
                    <a:pt x="80" y="211"/>
                  </a:lnTo>
                  <a:lnTo>
                    <a:pt x="76" y="213"/>
                  </a:lnTo>
                  <a:lnTo>
                    <a:pt x="76" y="214"/>
                  </a:lnTo>
                  <a:lnTo>
                    <a:pt x="76" y="215"/>
                  </a:lnTo>
                  <a:lnTo>
                    <a:pt x="77" y="216"/>
                  </a:lnTo>
                  <a:lnTo>
                    <a:pt x="77" y="217"/>
                  </a:lnTo>
                  <a:lnTo>
                    <a:pt x="76" y="217"/>
                  </a:lnTo>
                  <a:lnTo>
                    <a:pt x="73" y="217"/>
                  </a:lnTo>
                  <a:lnTo>
                    <a:pt x="72" y="218"/>
                  </a:lnTo>
                  <a:lnTo>
                    <a:pt x="73" y="219"/>
                  </a:lnTo>
                  <a:lnTo>
                    <a:pt x="72" y="219"/>
                  </a:lnTo>
                  <a:lnTo>
                    <a:pt x="71" y="219"/>
                  </a:lnTo>
                  <a:lnTo>
                    <a:pt x="67" y="219"/>
                  </a:lnTo>
                  <a:lnTo>
                    <a:pt x="63" y="219"/>
                  </a:lnTo>
                  <a:lnTo>
                    <a:pt x="59" y="219"/>
                  </a:lnTo>
                  <a:lnTo>
                    <a:pt x="55" y="219"/>
                  </a:lnTo>
                  <a:lnTo>
                    <a:pt x="54" y="222"/>
                  </a:lnTo>
                  <a:lnTo>
                    <a:pt x="52" y="223"/>
                  </a:lnTo>
                  <a:lnTo>
                    <a:pt x="49" y="223"/>
                  </a:lnTo>
                  <a:lnTo>
                    <a:pt x="46" y="225"/>
                  </a:lnTo>
                  <a:lnTo>
                    <a:pt x="44" y="226"/>
                  </a:lnTo>
                  <a:lnTo>
                    <a:pt x="39" y="228"/>
                  </a:lnTo>
                  <a:lnTo>
                    <a:pt x="38" y="229"/>
                  </a:lnTo>
                  <a:lnTo>
                    <a:pt x="39" y="230"/>
                  </a:lnTo>
                  <a:lnTo>
                    <a:pt x="39" y="232"/>
                  </a:lnTo>
                  <a:lnTo>
                    <a:pt x="40" y="234"/>
                  </a:lnTo>
                  <a:lnTo>
                    <a:pt x="39" y="234"/>
                  </a:lnTo>
                  <a:lnTo>
                    <a:pt x="37" y="237"/>
                  </a:lnTo>
                  <a:lnTo>
                    <a:pt x="37" y="238"/>
                  </a:lnTo>
                  <a:lnTo>
                    <a:pt x="41" y="240"/>
                  </a:lnTo>
                  <a:lnTo>
                    <a:pt x="45" y="242"/>
                  </a:lnTo>
                  <a:lnTo>
                    <a:pt x="47" y="243"/>
                  </a:lnTo>
                  <a:lnTo>
                    <a:pt x="49" y="242"/>
                  </a:lnTo>
                  <a:lnTo>
                    <a:pt x="50" y="241"/>
                  </a:lnTo>
                  <a:lnTo>
                    <a:pt x="51" y="238"/>
                  </a:lnTo>
                  <a:lnTo>
                    <a:pt x="52" y="238"/>
                  </a:lnTo>
                  <a:lnTo>
                    <a:pt x="52" y="240"/>
                  </a:lnTo>
                  <a:lnTo>
                    <a:pt x="52" y="242"/>
                  </a:lnTo>
                  <a:lnTo>
                    <a:pt x="53" y="243"/>
                  </a:lnTo>
                  <a:lnTo>
                    <a:pt x="54" y="242"/>
                  </a:lnTo>
                  <a:lnTo>
                    <a:pt x="55" y="240"/>
                  </a:lnTo>
                  <a:lnTo>
                    <a:pt x="55" y="238"/>
                  </a:lnTo>
                  <a:lnTo>
                    <a:pt x="53" y="237"/>
                  </a:lnTo>
                  <a:lnTo>
                    <a:pt x="53" y="236"/>
                  </a:lnTo>
                  <a:lnTo>
                    <a:pt x="53" y="234"/>
                  </a:lnTo>
                  <a:lnTo>
                    <a:pt x="52" y="233"/>
                  </a:lnTo>
                  <a:lnTo>
                    <a:pt x="53" y="231"/>
                  </a:lnTo>
                  <a:lnTo>
                    <a:pt x="54" y="230"/>
                  </a:lnTo>
                  <a:lnTo>
                    <a:pt x="54" y="231"/>
                  </a:lnTo>
                  <a:lnTo>
                    <a:pt x="54" y="232"/>
                  </a:lnTo>
                  <a:lnTo>
                    <a:pt x="55" y="233"/>
                  </a:lnTo>
                  <a:lnTo>
                    <a:pt x="55" y="236"/>
                  </a:lnTo>
                  <a:lnTo>
                    <a:pt x="57" y="239"/>
                  </a:lnTo>
                  <a:lnTo>
                    <a:pt x="58" y="240"/>
                  </a:lnTo>
                  <a:lnTo>
                    <a:pt x="57" y="241"/>
                  </a:lnTo>
                  <a:lnTo>
                    <a:pt x="57" y="242"/>
                  </a:lnTo>
                  <a:lnTo>
                    <a:pt x="57" y="243"/>
                  </a:lnTo>
                  <a:lnTo>
                    <a:pt x="57" y="244"/>
                  </a:lnTo>
                  <a:lnTo>
                    <a:pt x="59" y="244"/>
                  </a:lnTo>
                  <a:lnTo>
                    <a:pt x="67" y="245"/>
                  </a:lnTo>
                  <a:lnTo>
                    <a:pt x="68" y="245"/>
                  </a:lnTo>
                  <a:lnTo>
                    <a:pt x="69" y="243"/>
                  </a:lnTo>
                  <a:lnTo>
                    <a:pt x="71" y="240"/>
                  </a:lnTo>
                  <a:lnTo>
                    <a:pt x="71" y="239"/>
                  </a:lnTo>
                  <a:lnTo>
                    <a:pt x="71" y="237"/>
                  </a:lnTo>
                  <a:lnTo>
                    <a:pt x="72" y="238"/>
                  </a:lnTo>
                  <a:lnTo>
                    <a:pt x="73" y="241"/>
                  </a:lnTo>
                  <a:lnTo>
                    <a:pt x="74" y="242"/>
                  </a:lnTo>
                  <a:lnTo>
                    <a:pt x="76" y="242"/>
                  </a:lnTo>
                  <a:lnTo>
                    <a:pt x="77" y="242"/>
                  </a:lnTo>
                  <a:lnTo>
                    <a:pt x="77" y="243"/>
                  </a:lnTo>
                  <a:lnTo>
                    <a:pt x="77" y="244"/>
                  </a:lnTo>
                  <a:lnTo>
                    <a:pt x="78" y="244"/>
                  </a:lnTo>
                  <a:lnTo>
                    <a:pt x="82" y="244"/>
                  </a:lnTo>
                  <a:lnTo>
                    <a:pt x="83" y="244"/>
                  </a:lnTo>
                  <a:lnTo>
                    <a:pt x="85" y="243"/>
                  </a:lnTo>
                  <a:lnTo>
                    <a:pt x="85" y="241"/>
                  </a:lnTo>
                  <a:lnTo>
                    <a:pt x="87" y="240"/>
                  </a:lnTo>
                  <a:lnTo>
                    <a:pt x="89" y="239"/>
                  </a:lnTo>
                  <a:lnTo>
                    <a:pt x="88" y="238"/>
                  </a:lnTo>
                  <a:lnTo>
                    <a:pt x="87" y="237"/>
                  </a:lnTo>
                  <a:lnTo>
                    <a:pt x="88" y="237"/>
                  </a:lnTo>
                  <a:lnTo>
                    <a:pt x="91" y="239"/>
                  </a:lnTo>
                  <a:lnTo>
                    <a:pt x="91" y="240"/>
                  </a:lnTo>
                  <a:lnTo>
                    <a:pt x="90" y="240"/>
                  </a:lnTo>
                  <a:lnTo>
                    <a:pt x="89" y="241"/>
                  </a:lnTo>
                  <a:lnTo>
                    <a:pt x="89" y="243"/>
                  </a:lnTo>
                  <a:lnTo>
                    <a:pt x="90" y="244"/>
                  </a:lnTo>
                  <a:lnTo>
                    <a:pt x="92" y="244"/>
                  </a:lnTo>
                  <a:lnTo>
                    <a:pt x="97" y="245"/>
                  </a:lnTo>
                  <a:lnTo>
                    <a:pt x="102" y="245"/>
                  </a:lnTo>
                  <a:lnTo>
                    <a:pt x="105" y="246"/>
                  </a:lnTo>
                  <a:lnTo>
                    <a:pt x="109" y="247"/>
                  </a:lnTo>
                  <a:lnTo>
                    <a:pt x="114" y="246"/>
                  </a:lnTo>
                  <a:lnTo>
                    <a:pt x="118" y="246"/>
                  </a:lnTo>
                  <a:lnTo>
                    <a:pt x="119" y="245"/>
                  </a:lnTo>
                  <a:lnTo>
                    <a:pt x="117" y="244"/>
                  </a:lnTo>
                  <a:lnTo>
                    <a:pt x="114" y="243"/>
                  </a:lnTo>
                  <a:lnTo>
                    <a:pt x="111" y="242"/>
                  </a:lnTo>
                  <a:lnTo>
                    <a:pt x="110" y="239"/>
                  </a:lnTo>
                  <a:lnTo>
                    <a:pt x="110" y="238"/>
                  </a:lnTo>
                  <a:lnTo>
                    <a:pt x="113" y="239"/>
                  </a:lnTo>
                  <a:lnTo>
                    <a:pt x="117" y="241"/>
                  </a:lnTo>
                  <a:lnTo>
                    <a:pt x="119" y="242"/>
                  </a:lnTo>
                  <a:lnTo>
                    <a:pt x="121" y="241"/>
                  </a:lnTo>
                  <a:lnTo>
                    <a:pt x="122" y="239"/>
                  </a:lnTo>
                  <a:lnTo>
                    <a:pt x="123" y="238"/>
                  </a:lnTo>
                  <a:lnTo>
                    <a:pt x="124" y="237"/>
                  </a:lnTo>
                  <a:lnTo>
                    <a:pt x="125" y="238"/>
                  </a:lnTo>
                  <a:lnTo>
                    <a:pt x="130" y="241"/>
                  </a:lnTo>
                  <a:lnTo>
                    <a:pt x="133" y="242"/>
                  </a:lnTo>
                  <a:lnTo>
                    <a:pt x="135" y="242"/>
                  </a:lnTo>
                  <a:lnTo>
                    <a:pt x="137" y="242"/>
                  </a:lnTo>
                  <a:lnTo>
                    <a:pt x="138" y="241"/>
                  </a:lnTo>
                  <a:lnTo>
                    <a:pt x="138" y="239"/>
                  </a:lnTo>
                  <a:lnTo>
                    <a:pt x="137" y="237"/>
                  </a:lnTo>
                  <a:lnTo>
                    <a:pt x="136" y="234"/>
                  </a:lnTo>
                  <a:lnTo>
                    <a:pt x="135" y="234"/>
                  </a:lnTo>
                  <a:lnTo>
                    <a:pt x="137" y="234"/>
                  </a:lnTo>
                  <a:lnTo>
                    <a:pt x="141" y="237"/>
                  </a:lnTo>
                  <a:lnTo>
                    <a:pt x="142" y="238"/>
                  </a:lnTo>
                  <a:lnTo>
                    <a:pt x="142" y="240"/>
                  </a:lnTo>
                  <a:lnTo>
                    <a:pt x="143" y="242"/>
                  </a:lnTo>
                  <a:lnTo>
                    <a:pt x="144" y="242"/>
                  </a:lnTo>
                  <a:lnTo>
                    <a:pt x="146" y="243"/>
                  </a:lnTo>
                  <a:lnTo>
                    <a:pt x="148" y="244"/>
                  </a:lnTo>
                  <a:lnTo>
                    <a:pt x="151" y="243"/>
                  </a:lnTo>
                  <a:lnTo>
                    <a:pt x="153" y="243"/>
                  </a:lnTo>
                  <a:lnTo>
                    <a:pt x="156" y="243"/>
                  </a:lnTo>
                  <a:lnTo>
                    <a:pt x="157" y="242"/>
                  </a:lnTo>
                  <a:lnTo>
                    <a:pt x="157" y="241"/>
                  </a:lnTo>
                  <a:lnTo>
                    <a:pt x="157" y="238"/>
                  </a:lnTo>
                  <a:lnTo>
                    <a:pt x="156" y="237"/>
                  </a:lnTo>
                  <a:lnTo>
                    <a:pt x="155" y="234"/>
                  </a:lnTo>
                  <a:lnTo>
                    <a:pt x="149" y="231"/>
                  </a:lnTo>
                  <a:lnTo>
                    <a:pt x="147" y="230"/>
                  </a:lnTo>
                  <a:lnTo>
                    <a:pt x="150" y="230"/>
                  </a:lnTo>
                  <a:lnTo>
                    <a:pt x="155" y="232"/>
                  </a:lnTo>
                  <a:lnTo>
                    <a:pt x="159" y="234"/>
                  </a:lnTo>
                  <a:lnTo>
                    <a:pt x="161" y="234"/>
                  </a:lnTo>
                  <a:lnTo>
                    <a:pt x="160" y="236"/>
                  </a:lnTo>
                  <a:lnTo>
                    <a:pt x="159" y="237"/>
                  </a:lnTo>
                  <a:lnTo>
                    <a:pt x="159" y="239"/>
                  </a:lnTo>
                  <a:lnTo>
                    <a:pt x="159" y="240"/>
                  </a:lnTo>
                  <a:lnTo>
                    <a:pt x="161" y="240"/>
                  </a:lnTo>
                  <a:lnTo>
                    <a:pt x="164" y="241"/>
                  </a:lnTo>
                  <a:lnTo>
                    <a:pt x="167" y="241"/>
                  </a:lnTo>
                  <a:lnTo>
                    <a:pt x="171" y="239"/>
                  </a:lnTo>
                  <a:lnTo>
                    <a:pt x="172" y="239"/>
                  </a:lnTo>
                  <a:lnTo>
                    <a:pt x="173" y="239"/>
                  </a:lnTo>
                  <a:lnTo>
                    <a:pt x="176" y="241"/>
                  </a:lnTo>
                  <a:lnTo>
                    <a:pt x="177" y="243"/>
                  </a:lnTo>
                  <a:lnTo>
                    <a:pt x="177" y="245"/>
                  </a:lnTo>
                  <a:lnTo>
                    <a:pt x="176" y="250"/>
                  </a:lnTo>
                  <a:lnTo>
                    <a:pt x="175" y="252"/>
                  </a:lnTo>
                  <a:lnTo>
                    <a:pt x="176" y="252"/>
                  </a:lnTo>
                  <a:lnTo>
                    <a:pt x="199" y="247"/>
                  </a:lnTo>
                  <a:lnTo>
                    <a:pt x="202" y="246"/>
                  </a:lnTo>
                  <a:lnTo>
                    <a:pt x="204" y="245"/>
                  </a:lnTo>
                  <a:lnTo>
                    <a:pt x="207" y="241"/>
                  </a:lnTo>
                  <a:lnTo>
                    <a:pt x="210" y="239"/>
                  </a:lnTo>
                  <a:lnTo>
                    <a:pt x="212" y="239"/>
                  </a:lnTo>
                  <a:lnTo>
                    <a:pt x="215" y="241"/>
                  </a:lnTo>
                  <a:lnTo>
                    <a:pt x="216" y="241"/>
                  </a:lnTo>
                  <a:lnTo>
                    <a:pt x="218" y="240"/>
                  </a:lnTo>
                  <a:lnTo>
                    <a:pt x="224" y="237"/>
                  </a:lnTo>
                  <a:lnTo>
                    <a:pt x="226" y="236"/>
                  </a:lnTo>
                  <a:lnTo>
                    <a:pt x="226" y="233"/>
                  </a:lnTo>
                  <a:lnTo>
                    <a:pt x="227" y="230"/>
                  </a:lnTo>
                  <a:lnTo>
                    <a:pt x="227" y="229"/>
                  </a:lnTo>
                  <a:lnTo>
                    <a:pt x="226" y="228"/>
                  </a:lnTo>
                  <a:lnTo>
                    <a:pt x="225" y="227"/>
                  </a:lnTo>
                  <a:lnTo>
                    <a:pt x="224" y="225"/>
                  </a:lnTo>
                  <a:lnTo>
                    <a:pt x="222" y="224"/>
                  </a:lnTo>
                  <a:lnTo>
                    <a:pt x="220" y="223"/>
                  </a:lnTo>
                  <a:lnTo>
                    <a:pt x="218" y="223"/>
                  </a:lnTo>
                  <a:lnTo>
                    <a:pt x="215" y="225"/>
                  </a:lnTo>
                  <a:lnTo>
                    <a:pt x="211" y="228"/>
                  </a:lnTo>
                  <a:lnTo>
                    <a:pt x="210" y="229"/>
                  </a:lnTo>
                  <a:lnTo>
                    <a:pt x="208" y="228"/>
                  </a:lnTo>
                  <a:lnTo>
                    <a:pt x="208" y="226"/>
                  </a:lnTo>
                  <a:lnTo>
                    <a:pt x="207" y="226"/>
                  </a:lnTo>
                  <a:lnTo>
                    <a:pt x="203" y="226"/>
                  </a:lnTo>
                  <a:lnTo>
                    <a:pt x="201" y="226"/>
                  </a:lnTo>
                  <a:lnTo>
                    <a:pt x="201" y="224"/>
                  </a:lnTo>
                  <a:lnTo>
                    <a:pt x="204" y="219"/>
                  </a:lnTo>
                  <a:lnTo>
                    <a:pt x="205" y="217"/>
                  </a:lnTo>
                  <a:lnTo>
                    <a:pt x="204" y="216"/>
                  </a:lnTo>
                  <a:lnTo>
                    <a:pt x="199" y="215"/>
                  </a:lnTo>
                  <a:lnTo>
                    <a:pt x="196" y="215"/>
                  </a:lnTo>
                  <a:lnTo>
                    <a:pt x="193" y="216"/>
                  </a:lnTo>
                  <a:lnTo>
                    <a:pt x="187" y="220"/>
                  </a:lnTo>
                  <a:lnTo>
                    <a:pt x="186" y="222"/>
                  </a:lnTo>
                  <a:lnTo>
                    <a:pt x="185" y="220"/>
                  </a:lnTo>
                  <a:lnTo>
                    <a:pt x="187" y="217"/>
                  </a:lnTo>
                  <a:lnTo>
                    <a:pt x="187" y="216"/>
                  </a:lnTo>
                  <a:lnTo>
                    <a:pt x="185" y="215"/>
                  </a:lnTo>
                  <a:lnTo>
                    <a:pt x="178" y="214"/>
                  </a:lnTo>
                  <a:lnTo>
                    <a:pt x="173" y="214"/>
                  </a:lnTo>
                  <a:lnTo>
                    <a:pt x="169" y="215"/>
                  </a:lnTo>
                  <a:lnTo>
                    <a:pt x="165" y="216"/>
                  </a:lnTo>
                  <a:lnTo>
                    <a:pt x="162" y="217"/>
                  </a:lnTo>
                  <a:lnTo>
                    <a:pt x="161" y="217"/>
                  </a:lnTo>
                  <a:lnTo>
                    <a:pt x="161" y="216"/>
                  </a:lnTo>
                  <a:lnTo>
                    <a:pt x="161" y="215"/>
                  </a:lnTo>
                  <a:lnTo>
                    <a:pt x="159" y="214"/>
                  </a:lnTo>
                  <a:lnTo>
                    <a:pt x="158" y="213"/>
                  </a:lnTo>
                  <a:lnTo>
                    <a:pt x="159" y="213"/>
                  </a:lnTo>
                  <a:lnTo>
                    <a:pt x="162" y="213"/>
                  </a:lnTo>
                  <a:lnTo>
                    <a:pt x="171" y="213"/>
                  </a:lnTo>
                  <a:lnTo>
                    <a:pt x="171" y="212"/>
                  </a:lnTo>
                  <a:lnTo>
                    <a:pt x="170" y="211"/>
                  </a:lnTo>
                  <a:lnTo>
                    <a:pt x="165" y="210"/>
                  </a:lnTo>
                  <a:lnTo>
                    <a:pt x="163" y="208"/>
                  </a:lnTo>
                  <a:lnTo>
                    <a:pt x="164" y="206"/>
                  </a:lnTo>
                  <a:lnTo>
                    <a:pt x="164" y="204"/>
                  </a:lnTo>
                  <a:lnTo>
                    <a:pt x="162" y="202"/>
                  </a:lnTo>
                  <a:lnTo>
                    <a:pt x="160" y="201"/>
                  </a:lnTo>
                  <a:lnTo>
                    <a:pt x="161" y="200"/>
                  </a:lnTo>
                  <a:lnTo>
                    <a:pt x="163" y="201"/>
                  </a:lnTo>
                  <a:lnTo>
                    <a:pt x="165" y="204"/>
                  </a:lnTo>
                  <a:lnTo>
                    <a:pt x="166" y="205"/>
                  </a:lnTo>
                  <a:lnTo>
                    <a:pt x="169" y="208"/>
                  </a:lnTo>
                  <a:lnTo>
                    <a:pt x="174" y="210"/>
                  </a:lnTo>
                  <a:lnTo>
                    <a:pt x="178" y="211"/>
                  </a:lnTo>
                  <a:lnTo>
                    <a:pt x="184" y="213"/>
                  </a:lnTo>
                  <a:lnTo>
                    <a:pt x="194" y="213"/>
                  </a:lnTo>
                  <a:lnTo>
                    <a:pt x="201" y="213"/>
                  </a:lnTo>
                  <a:lnTo>
                    <a:pt x="205" y="213"/>
                  </a:lnTo>
                  <a:lnTo>
                    <a:pt x="208" y="212"/>
                  </a:lnTo>
                  <a:lnTo>
                    <a:pt x="210" y="212"/>
                  </a:lnTo>
                  <a:lnTo>
                    <a:pt x="211" y="213"/>
                  </a:lnTo>
                  <a:lnTo>
                    <a:pt x="212" y="213"/>
                  </a:lnTo>
                  <a:lnTo>
                    <a:pt x="214" y="211"/>
                  </a:lnTo>
                  <a:lnTo>
                    <a:pt x="221" y="203"/>
                  </a:lnTo>
                  <a:lnTo>
                    <a:pt x="224" y="201"/>
                  </a:lnTo>
                  <a:lnTo>
                    <a:pt x="222" y="200"/>
                  </a:lnTo>
                  <a:lnTo>
                    <a:pt x="222" y="199"/>
                  </a:lnTo>
                  <a:lnTo>
                    <a:pt x="222" y="198"/>
                  </a:lnTo>
                  <a:lnTo>
                    <a:pt x="224" y="197"/>
                  </a:lnTo>
                  <a:lnTo>
                    <a:pt x="224" y="196"/>
                  </a:lnTo>
                  <a:lnTo>
                    <a:pt x="222" y="195"/>
                  </a:lnTo>
                  <a:lnTo>
                    <a:pt x="218" y="194"/>
                  </a:lnTo>
                  <a:lnTo>
                    <a:pt x="217" y="194"/>
                  </a:lnTo>
                  <a:lnTo>
                    <a:pt x="216" y="192"/>
                  </a:lnTo>
                  <a:lnTo>
                    <a:pt x="218" y="190"/>
                  </a:lnTo>
                  <a:lnTo>
                    <a:pt x="220" y="190"/>
                  </a:lnTo>
                  <a:lnTo>
                    <a:pt x="222" y="190"/>
                  </a:lnTo>
                  <a:lnTo>
                    <a:pt x="231" y="191"/>
                  </a:lnTo>
                  <a:lnTo>
                    <a:pt x="233" y="190"/>
                  </a:lnTo>
                  <a:lnTo>
                    <a:pt x="238" y="191"/>
                  </a:lnTo>
                  <a:lnTo>
                    <a:pt x="241" y="192"/>
                  </a:lnTo>
                  <a:lnTo>
                    <a:pt x="244" y="191"/>
                  </a:lnTo>
                  <a:lnTo>
                    <a:pt x="249" y="190"/>
                  </a:lnTo>
                  <a:lnTo>
                    <a:pt x="253" y="189"/>
                  </a:lnTo>
                  <a:lnTo>
                    <a:pt x="254" y="189"/>
                  </a:lnTo>
                  <a:lnTo>
                    <a:pt x="256" y="190"/>
                  </a:lnTo>
                  <a:lnTo>
                    <a:pt x="257" y="190"/>
                  </a:lnTo>
                  <a:lnTo>
                    <a:pt x="257" y="188"/>
                  </a:lnTo>
                  <a:lnTo>
                    <a:pt x="257" y="185"/>
                  </a:lnTo>
                  <a:lnTo>
                    <a:pt x="256" y="184"/>
                  </a:lnTo>
                  <a:lnTo>
                    <a:pt x="253" y="184"/>
                  </a:lnTo>
                  <a:lnTo>
                    <a:pt x="247" y="183"/>
                  </a:lnTo>
                  <a:lnTo>
                    <a:pt x="242" y="183"/>
                  </a:lnTo>
                  <a:lnTo>
                    <a:pt x="242" y="182"/>
                  </a:lnTo>
                  <a:lnTo>
                    <a:pt x="244" y="182"/>
                  </a:lnTo>
                  <a:lnTo>
                    <a:pt x="253" y="181"/>
                  </a:lnTo>
                  <a:lnTo>
                    <a:pt x="259" y="182"/>
                  </a:lnTo>
                  <a:lnTo>
                    <a:pt x="261" y="182"/>
                  </a:lnTo>
                  <a:lnTo>
                    <a:pt x="262" y="180"/>
                  </a:lnTo>
                  <a:lnTo>
                    <a:pt x="264" y="176"/>
                  </a:lnTo>
                  <a:lnTo>
                    <a:pt x="264" y="175"/>
                  </a:lnTo>
                  <a:lnTo>
                    <a:pt x="264" y="174"/>
                  </a:lnTo>
                  <a:lnTo>
                    <a:pt x="261" y="174"/>
                  </a:lnTo>
                  <a:lnTo>
                    <a:pt x="258" y="174"/>
                  </a:lnTo>
                  <a:lnTo>
                    <a:pt x="254" y="172"/>
                  </a:lnTo>
                  <a:lnTo>
                    <a:pt x="249" y="172"/>
                  </a:lnTo>
                  <a:lnTo>
                    <a:pt x="245" y="171"/>
                  </a:lnTo>
                  <a:lnTo>
                    <a:pt x="248" y="171"/>
                  </a:lnTo>
                  <a:lnTo>
                    <a:pt x="257" y="170"/>
                  </a:lnTo>
                  <a:lnTo>
                    <a:pt x="274" y="169"/>
                  </a:lnTo>
                  <a:lnTo>
                    <a:pt x="276" y="169"/>
                  </a:lnTo>
                  <a:lnTo>
                    <a:pt x="274" y="168"/>
                  </a:lnTo>
                  <a:lnTo>
                    <a:pt x="273" y="167"/>
                  </a:lnTo>
                  <a:lnTo>
                    <a:pt x="274" y="164"/>
                  </a:lnTo>
                  <a:lnTo>
                    <a:pt x="274" y="163"/>
                  </a:lnTo>
                  <a:lnTo>
                    <a:pt x="275" y="163"/>
                  </a:lnTo>
                  <a:lnTo>
                    <a:pt x="274" y="162"/>
                  </a:lnTo>
                  <a:lnTo>
                    <a:pt x="274" y="161"/>
                  </a:lnTo>
                  <a:lnTo>
                    <a:pt x="270" y="159"/>
                  </a:lnTo>
                  <a:lnTo>
                    <a:pt x="264" y="158"/>
                  </a:lnTo>
                  <a:lnTo>
                    <a:pt x="259" y="158"/>
                  </a:lnTo>
                  <a:lnTo>
                    <a:pt x="250" y="159"/>
                  </a:lnTo>
                  <a:lnTo>
                    <a:pt x="248" y="159"/>
                  </a:lnTo>
                  <a:lnTo>
                    <a:pt x="249" y="158"/>
                  </a:lnTo>
                  <a:lnTo>
                    <a:pt x="254" y="155"/>
                  </a:lnTo>
                  <a:lnTo>
                    <a:pt x="253" y="154"/>
                  </a:lnTo>
                  <a:lnTo>
                    <a:pt x="248" y="154"/>
                  </a:lnTo>
                  <a:lnTo>
                    <a:pt x="241" y="154"/>
                  </a:lnTo>
                  <a:lnTo>
                    <a:pt x="230" y="155"/>
                  </a:lnTo>
                  <a:lnTo>
                    <a:pt x="224" y="158"/>
                  </a:lnTo>
                  <a:lnTo>
                    <a:pt x="219" y="161"/>
                  </a:lnTo>
                  <a:lnTo>
                    <a:pt x="218" y="161"/>
                  </a:lnTo>
                  <a:lnTo>
                    <a:pt x="220" y="159"/>
                  </a:lnTo>
                  <a:lnTo>
                    <a:pt x="226" y="154"/>
                  </a:lnTo>
                  <a:lnTo>
                    <a:pt x="227" y="153"/>
                  </a:lnTo>
                  <a:lnTo>
                    <a:pt x="226" y="153"/>
                  </a:lnTo>
                  <a:lnTo>
                    <a:pt x="224" y="153"/>
                  </a:lnTo>
                  <a:lnTo>
                    <a:pt x="221" y="153"/>
                  </a:lnTo>
                  <a:lnTo>
                    <a:pt x="224" y="151"/>
                  </a:lnTo>
                  <a:lnTo>
                    <a:pt x="228" y="153"/>
                  </a:lnTo>
                  <a:lnTo>
                    <a:pt x="231" y="154"/>
                  </a:lnTo>
                  <a:lnTo>
                    <a:pt x="234" y="153"/>
                  </a:lnTo>
                  <a:lnTo>
                    <a:pt x="241" y="150"/>
                  </a:lnTo>
                  <a:lnTo>
                    <a:pt x="245" y="151"/>
                  </a:lnTo>
                  <a:lnTo>
                    <a:pt x="250" y="151"/>
                  </a:lnTo>
                  <a:lnTo>
                    <a:pt x="252" y="150"/>
                  </a:lnTo>
                  <a:lnTo>
                    <a:pt x="250" y="150"/>
                  </a:lnTo>
                  <a:lnTo>
                    <a:pt x="247" y="149"/>
                  </a:lnTo>
                  <a:lnTo>
                    <a:pt x="236" y="148"/>
                  </a:lnTo>
                  <a:lnTo>
                    <a:pt x="221" y="148"/>
                  </a:lnTo>
                  <a:lnTo>
                    <a:pt x="220" y="147"/>
                  </a:lnTo>
                  <a:lnTo>
                    <a:pt x="221" y="147"/>
                  </a:lnTo>
                  <a:lnTo>
                    <a:pt x="226" y="147"/>
                  </a:lnTo>
                  <a:lnTo>
                    <a:pt x="235" y="147"/>
                  </a:lnTo>
                  <a:lnTo>
                    <a:pt x="242" y="147"/>
                  </a:lnTo>
                  <a:lnTo>
                    <a:pt x="254" y="147"/>
                  </a:lnTo>
                  <a:lnTo>
                    <a:pt x="256" y="147"/>
                  </a:lnTo>
                  <a:lnTo>
                    <a:pt x="256" y="148"/>
                  </a:lnTo>
                  <a:lnTo>
                    <a:pt x="257" y="149"/>
                  </a:lnTo>
                  <a:lnTo>
                    <a:pt x="258" y="150"/>
                  </a:lnTo>
                  <a:lnTo>
                    <a:pt x="260" y="151"/>
                  </a:lnTo>
                  <a:lnTo>
                    <a:pt x="277" y="154"/>
                  </a:lnTo>
                  <a:lnTo>
                    <a:pt x="278" y="154"/>
                  </a:lnTo>
                  <a:lnTo>
                    <a:pt x="278" y="153"/>
                  </a:lnTo>
                  <a:lnTo>
                    <a:pt x="278" y="150"/>
                  </a:lnTo>
                  <a:lnTo>
                    <a:pt x="277" y="149"/>
                  </a:lnTo>
                  <a:lnTo>
                    <a:pt x="276" y="148"/>
                  </a:lnTo>
                  <a:lnTo>
                    <a:pt x="275" y="148"/>
                  </a:lnTo>
                  <a:lnTo>
                    <a:pt x="274" y="147"/>
                  </a:lnTo>
                  <a:lnTo>
                    <a:pt x="275" y="146"/>
                  </a:lnTo>
                  <a:lnTo>
                    <a:pt x="274" y="145"/>
                  </a:lnTo>
                  <a:lnTo>
                    <a:pt x="271" y="145"/>
                  </a:lnTo>
                  <a:lnTo>
                    <a:pt x="263" y="146"/>
                  </a:lnTo>
                  <a:lnTo>
                    <a:pt x="259" y="146"/>
                  </a:lnTo>
                  <a:lnTo>
                    <a:pt x="255" y="145"/>
                  </a:lnTo>
                  <a:lnTo>
                    <a:pt x="243" y="144"/>
                  </a:lnTo>
                  <a:lnTo>
                    <a:pt x="234" y="145"/>
                  </a:lnTo>
                  <a:lnTo>
                    <a:pt x="232" y="145"/>
                  </a:lnTo>
                  <a:lnTo>
                    <a:pt x="232" y="144"/>
                  </a:lnTo>
                  <a:lnTo>
                    <a:pt x="231" y="143"/>
                  </a:lnTo>
                  <a:lnTo>
                    <a:pt x="229" y="143"/>
                  </a:lnTo>
                  <a:lnTo>
                    <a:pt x="224" y="142"/>
                  </a:lnTo>
                  <a:lnTo>
                    <a:pt x="226" y="142"/>
                  </a:lnTo>
                  <a:lnTo>
                    <a:pt x="234" y="142"/>
                  </a:lnTo>
                  <a:lnTo>
                    <a:pt x="235" y="142"/>
                  </a:lnTo>
                  <a:lnTo>
                    <a:pt x="234" y="139"/>
                  </a:lnTo>
                  <a:lnTo>
                    <a:pt x="233" y="139"/>
                  </a:lnTo>
                  <a:lnTo>
                    <a:pt x="234" y="139"/>
                  </a:lnTo>
                  <a:lnTo>
                    <a:pt x="235" y="139"/>
                  </a:lnTo>
                  <a:lnTo>
                    <a:pt x="241" y="142"/>
                  </a:lnTo>
                  <a:lnTo>
                    <a:pt x="243" y="142"/>
                  </a:lnTo>
                  <a:lnTo>
                    <a:pt x="246" y="142"/>
                  </a:lnTo>
                  <a:lnTo>
                    <a:pt x="255" y="142"/>
                  </a:lnTo>
                  <a:lnTo>
                    <a:pt x="257" y="142"/>
                  </a:lnTo>
                  <a:lnTo>
                    <a:pt x="256" y="141"/>
                  </a:lnTo>
                  <a:lnTo>
                    <a:pt x="254" y="140"/>
                  </a:lnTo>
                  <a:lnTo>
                    <a:pt x="252" y="140"/>
                  </a:lnTo>
                  <a:lnTo>
                    <a:pt x="252" y="139"/>
                  </a:lnTo>
                  <a:lnTo>
                    <a:pt x="250" y="137"/>
                  </a:lnTo>
                  <a:lnTo>
                    <a:pt x="247" y="136"/>
                  </a:lnTo>
                  <a:lnTo>
                    <a:pt x="240" y="136"/>
                  </a:lnTo>
                  <a:lnTo>
                    <a:pt x="236" y="136"/>
                  </a:lnTo>
                  <a:lnTo>
                    <a:pt x="238" y="135"/>
                  </a:lnTo>
                  <a:lnTo>
                    <a:pt x="239" y="135"/>
                  </a:lnTo>
                  <a:lnTo>
                    <a:pt x="246" y="135"/>
                  </a:lnTo>
                  <a:lnTo>
                    <a:pt x="253" y="137"/>
                  </a:lnTo>
                  <a:lnTo>
                    <a:pt x="254" y="139"/>
                  </a:lnTo>
                  <a:lnTo>
                    <a:pt x="255" y="139"/>
                  </a:lnTo>
                  <a:lnTo>
                    <a:pt x="258" y="139"/>
                  </a:lnTo>
                  <a:lnTo>
                    <a:pt x="270" y="141"/>
                  </a:lnTo>
                  <a:lnTo>
                    <a:pt x="271" y="141"/>
                  </a:lnTo>
                  <a:lnTo>
                    <a:pt x="271" y="140"/>
                  </a:lnTo>
                  <a:lnTo>
                    <a:pt x="271" y="137"/>
                  </a:lnTo>
                  <a:lnTo>
                    <a:pt x="271" y="136"/>
                  </a:lnTo>
                  <a:lnTo>
                    <a:pt x="272" y="136"/>
                  </a:lnTo>
                  <a:lnTo>
                    <a:pt x="276" y="137"/>
                  </a:lnTo>
                  <a:lnTo>
                    <a:pt x="280" y="139"/>
                  </a:lnTo>
                  <a:lnTo>
                    <a:pt x="284" y="137"/>
                  </a:lnTo>
                  <a:lnTo>
                    <a:pt x="291" y="137"/>
                  </a:lnTo>
                  <a:lnTo>
                    <a:pt x="296" y="136"/>
                  </a:lnTo>
                  <a:lnTo>
                    <a:pt x="299" y="134"/>
                  </a:lnTo>
                  <a:lnTo>
                    <a:pt x="300" y="132"/>
                  </a:lnTo>
                  <a:lnTo>
                    <a:pt x="299" y="131"/>
                  </a:lnTo>
                  <a:lnTo>
                    <a:pt x="298" y="129"/>
                  </a:lnTo>
                  <a:lnTo>
                    <a:pt x="297" y="128"/>
                  </a:lnTo>
                  <a:lnTo>
                    <a:pt x="297" y="127"/>
                  </a:lnTo>
                  <a:lnTo>
                    <a:pt x="297" y="126"/>
                  </a:lnTo>
                  <a:lnTo>
                    <a:pt x="295" y="127"/>
                  </a:lnTo>
                  <a:lnTo>
                    <a:pt x="292" y="127"/>
                  </a:lnTo>
                  <a:lnTo>
                    <a:pt x="290" y="127"/>
                  </a:lnTo>
                  <a:lnTo>
                    <a:pt x="280" y="126"/>
                  </a:lnTo>
                  <a:lnTo>
                    <a:pt x="277" y="126"/>
                  </a:lnTo>
                  <a:lnTo>
                    <a:pt x="275" y="125"/>
                  </a:lnTo>
                  <a:lnTo>
                    <a:pt x="275" y="123"/>
                  </a:lnTo>
                  <a:lnTo>
                    <a:pt x="276" y="123"/>
                  </a:lnTo>
                  <a:lnTo>
                    <a:pt x="280" y="122"/>
                  </a:lnTo>
                  <a:lnTo>
                    <a:pt x="287" y="122"/>
                  </a:lnTo>
                  <a:lnTo>
                    <a:pt x="289" y="123"/>
                  </a:lnTo>
                  <a:lnTo>
                    <a:pt x="290" y="123"/>
                  </a:lnTo>
                  <a:lnTo>
                    <a:pt x="289" y="123"/>
                  </a:lnTo>
                  <a:lnTo>
                    <a:pt x="290" y="125"/>
                  </a:lnTo>
                  <a:lnTo>
                    <a:pt x="295" y="125"/>
                  </a:lnTo>
                  <a:lnTo>
                    <a:pt x="302" y="125"/>
                  </a:lnTo>
                  <a:lnTo>
                    <a:pt x="304" y="125"/>
                  </a:lnTo>
                  <a:lnTo>
                    <a:pt x="303" y="127"/>
                  </a:lnTo>
                  <a:lnTo>
                    <a:pt x="303" y="128"/>
                  </a:lnTo>
                  <a:lnTo>
                    <a:pt x="305" y="129"/>
                  </a:lnTo>
                  <a:lnTo>
                    <a:pt x="309" y="129"/>
                  </a:lnTo>
                  <a:lnTo>
                    <a:pt x="311" y="130"/>
                  </a:lnTo>
                  <a:lnTo>
                    <a:pt x="314" y="130"/>
                  </a:lnTo>
                  <a:lnTo>
                    <a:pt x="316" y="131"/>
                  </a:lnTo>
                  <a:lnTo>
                    <a:pt x="318" y="130"/>
                  </a:lnTo>
                  <a:lnTo>
                    <a:pt x="323" y="128"/>
                  </a:lnTo>
                  <a:lnTo>
                    <a:pt x="328" y="128"/>
                  </a:lnTo>
                  <a:lnTo>
                    <a:pt x="330" y="127"/>
                  </a:lnTo>
                  <a:lnTo>
                    <a:pt x="332" y="123"/>
                  </a:lnTo>
                  <a:lnTo>
                    <a:pt x="333" y="122"/>
                  </a:lnTo>
                  <a:lnTo>
                    <a:pt x="333" y="121"/>
                  </a:lnTo>
                  <a:lnTo>
                    <a:pt x="329" y="122"/>
                  </a:lnTo>
                  <a:lnTo>
                    <a:pt x="328" y="121"/>
                  </a:lnTo>
                  <a:lnTo>
                    <a:pt x="330" y="121"/>
                  </a:lnTo>
                  <a:lnTo>
                    <a:pt x="338" y="119"/>
                  </a:lnTo>
                  <a:lnTo>
                    <a:pt x="339" y="118"/>
                  </a:lnTo>
                  <a:lnTo>
                    <a:pt x="340" y="117"/>
                  </a:lnTo>
                  <a:lnTo>
                    <a:pt x="340" y="114"/>
                  </a:lnTo>
                  <a:lnTo>
                    <a:pt x="338" y="114"/>
                  </a:lnTo>
                  <a:lnTo>
                    <a:pt x="334" y="114"/>
                  </a:lnTo>
                  <a:lnTo>
                    <a:pt x="331" y="115"/>
                  </a:lnTo>
                  <a:lnTo>
                    <a:pt x="326" y="116"/>
                  </a:lnTo>
                  <a:lnTo>
                    <a:pt x="315" y="116"/>
                  </a:lnTo>
                  <a:lnTo>
                    <a:pt x="313" y="115"/>
                  </a:lnTo>
                  <a:lnTo>
                    <a:pt x="314" y="114"/>
                  </a:lnTo>
                  <a:lnTo>
                    <a:pt x="315" y="113"/>
                  </a:lnTo>
                  <a:lnTo>
                    <a:pt x="313" y="111"/>
                  </a:lnTo>
                  <a:lnTo>
                    <a:pt x="312" y="111"/>
                  </a:lnTo>
                  <a:lnTo>
                    <a:pt x="314" y="111"/>
                  </a:lnTo>
                  <a:lnTo>
                    <a:pt x="319" y="113"/>
                  </a:lnTo>
                  <a:lnTo>
                    <a:pt x="324" y="114"/>
                  </a:lnTo>
                  <a:lnTo>
                    <a:pt x="329" y="113"/>
                  </a:lnTo>
                  <a:lnTo>
                    <a:pt x="337" y="111"/>
                  </a:lnTo>
                  <a:lnTo>
                    <a:pt x="340" y="111"/>
                  </a:lnTo>
                  <a:lnTo>
                    <a:pt x="344" y="111"/>
                  </a:lnTo>
                  <a:lnTo>
                    <a:pt x="346" y="112"/>
                  </a:lnTo>
                  <a:lnTo>
                    <a:pt x="347" y="111"/>
                  </a:lnTo>
                  <a:lnTo>
                    <a:pt x="349" y="108"/>
                  </a:lnTo>
                  <a:lnTo>
                    <a:pt x="347" y="108"/>
                  </a:lnTo>
                  <a:lnTo>
                    <a:pt x="347" y="107"/>
                  </a:lnTo>
                  <a:lnTo>
                    <a:pt x="344" y="106"/>
                  </a:lnTo>
                  <a:lnTo>
                    <a:pt x="343" y="105"/>
                  </a:lnTo>
                  <a:lnTo>
                    <a:pt x="343" y="103"/>
                  </a:lnTo>
                  <a:lnTo>
                    <a:pt x="344" y="103"/>
                  </a:lnTo>
                  <a:lnTo>
                    <a:pt x="343" y="102"/>
                  </a:lnTo>
                  <a:lnTo>
                    <a:pt x="341" y="100"/>
                  </a:lnTo>
                  <a:lnTo>
                    <a:pt x="340" y="99"/>
                  </a:lnTo>
                  <a:lnTo>
                    <a:pt x="344" y="100"/>
                  </a:lnTo>
                  <a:lnTo>
                    <a:pt x="346" y="102"/>
                  </a:lnTo>
                  <a:lnTo>
                    <a:pt x="346" y="103"/>
                  </a:lnTo>
                  <a:lnTo>
                    <a:pt x="346" y="104"/>
                  </a:lnTo>
                  <a:lnTo>
                    <a:pt x="346" y="105"/>
                  </a:lnTo>
                  <a:lnTo>
                    <a:pt x="347" y="105"/>
                  </a:lnTo>
                  <a:lnTo>
                    <a:pt x="351" y="105"/>
                  </a:lnTo>
                  <a:lnTo>
                    <a:pt x="358" y="104"/>
                  </a:lnTo>
                  <a:lnTo>
                    <a:pt x="370" y="97"/>
                  </a:lnTo>
                  <a:lnTo>
                    <a:pt x="381" y="90"/>
                  </a:lnTo>
                  <a:lnTo>
                    <a:pt x="387" y="86"/>
                  </a:lnTo>
                  <a:lnTo>
                    <a:pt x="395" y="81"/>
                  </a:lnTo>
                  <a:lnTo>
                    <a:pt x="412" y="75"/>
                  </a:lnTo>
                  <a:lnTo>
                    <a:pt x="431" y="69"/>
                  </a:lnTo>
                  <a:lnTo>
                    <a:pt x="434" y="67"/>
                  </a:lnTo>
                  <a:lnTo>
                    <a:pt x="436" y="65"/>
                  </a:lnTo>
                  <a:lnTo>
                    <a:pt x="438" y="62"/>
                  </a:lnTo>
                  <a:lnTo>
                    <a:pt x="438" y="61"/>
                  </a:lnTo>
                  <a:lnTo>
                    <a:pt x="438" y="60"/>
                  </a:lnTo>
                  <a:lnTo>
                    <a:pt x="435" y="60"/>
                  </a:lnTo>
                  <a:lnTo>
                    <a:pt x="428" y="61"/>
                  </a:lnTo>
                  <a:lnTo>
                    <a:pt x="397" y="67"/>
                  </a:lnTo>
                  <a:lnTo>
                    <a:pt x="367" y="73"/>
                  </a:lnTo>
                  <a:lnTo>
                    <a:pt x="361" y="74"/>
                  </a:lnTo>
                  <a:lnTo>
                    <a:pt x="358" y="75"/>
                  </a:lnTo>
                  <a:lnTo>
                    <a:pt x="356" y="76"/>
                  </a:lnTo>
                  <a:lnTo>
                    <a:pt x="352" y="77"/>
                  </a:lnTo>
                  <a:lnTo>
                    <a:pt x="351" y="77"/>
                  </a:lnTo>
                  <a:lnTo>
                    <a:pt x="352" y="76"/>
                  </a:lnTo>
                  <a:lnTo>
                    <a:pt x="354" y="75"/>
                  </a:lnTo>
                  <a:lnTo>
                    <a:pt x="350" y="75"/>
                  </a:lnTo>
                  <a:lnTo>
                    <a:pt x="347" y="75"/>
                  </a:lnTo>
                  <a:lnTo>
                    <a:pt x="350" y="74"/>
                  </a:lnTo>
                  <a:lnTo>
                    <a:pt x="354" y="73"/>
                  </a:lnTo>
                  <a:lnTo>
                    <a:pt x="401" y="62"/>
                  </a:lnTo>
                  <a:lnTo>
                    <a:pt x="403" y="62"/>
                  </a:lnTo>
                  <a:lnTo>
                    <a:pt x="401" y="61"/>
                  </a:lnTo>
                  <a:lnTo>
                    <a:pt x="395" y="60"/>
                  </a:lnTo>
                  <a:lnTo>
                    <a:pt x="384" y="61"/>
                  </a:lnTo>
                  <a:lnTo>
                    <a:pt x="372" y="61"/>
                  </a:lnTo>
                  <a:lnTo>
                    <a:pt x="370" y="61"/>
                  </a:lnTo>
                  <a:lnTo>
                    <a:pt x="370" y="60"/>
                  </a:lnTo>
                  <a:lnTo>
                    <a:pt x="371" y="59"/>
                  </a:lnTo>
                  <a:lnTo>
                    <a:pt x="372" y="58"/>
                  </a:lnTo>
                  <a:lnTo>
                    <a:pt x="368" y="57"/>
                  </a:lnTo>
                  <a:lnTo>
                    <a:pt x="365" y="55"/>
                  </a:lnTo>
                  <a:lnTo>
                    <a:pt x="366" y="55"/>
                  </a:lnTo>
                  <a:lnTo>
                    <a:pt x="371" y="57"/>
                  </a:lnTo>
                  <a:lnTo>
                    <a:pt x="377" y="59"/>
                  </a:lnTo>
                  <a:lnTo>
                    <a:pt x="379" y="60"/>
                  </a:lnTo>
                  <a:lnTo>
                    <a:pt x="382" y="60"/>
                  </a:lnTo>
                  <a:lnTo>
                    <a:pt x="388" y="59"/>
                  </a:lnTo>
                  <a:lnTo>
                    <a:pt x="398" y="58"/>
                  </a:lnTo>
                  <a:lnTo>
                    <a:pt x="409" y="58"/>
                  </a:lnTo>
                  <a:lnTo>
                    <a:pt x="420" y="57"/>
                  </a:lnTo>
                  <a:lnTo>
                    <a:pt x="434" y="55"/>
                  </a:lnTo>
                  <a:lnTo>
                    <a:pt x="443" y="52"/>
                  </a:lnTo>
                  <a:lnTo>
                    <a:pt x="448" y="50"/>
                  </a:lnTo>
                  <a:lnTo>
                    <a:pt x="492" y="31"/>
                  </a:lnTo>
                  <a:lnTo>
                    <a:pt x="493" y="31"/>
                  </a:lnTo>
                  <a:lnTo>
                    <a:pt x="493" y="30"/>
                  </a:lnTo>
                  <a:lnTo>
                    <a:pt x="491" y="26"/>
                  </a:lnTo>
                  <a:lnTo>
                    <a:pt x="489" y="25"/>
                  </a:lnTo>
                  <a:lnTo>
                    <a:pt x="487" y="24"/>
                  </a:lnTo>
                  <a:lnTo>
                    <a:pt x="485" y="24"/>
                  </a:lnTo>
                  <a:lnTo>
                    <a:pt x="468" y="24"/>
                  </a:lnTo>
                  <a:lnTo>
                    <a:pt x="466" y="24"/>
                  </a:lnTo>
                  <a:lnTo>
                    <a:pt x="461" y="25"/>
                  </a:lnTo>
                  <a:lnTo>
                    <a:pt x="459" y="25"/>
                  </a:lnTo>
                  <a:lnTo>
                    <a:pt x="459" y="24"/>
                  </a:lnTo>
                  <a:lnTo>
                    <a:pt x="463" y="21"/>
                  </a:lnTo>
                  <a:lnTo>
                    <a:pt x="464" y="21"/>
                  </a:lnTo>
                  <a:lnTo>
                    <a:pt x="463" y="20"/>
                  </a:lnTo>
                  <a:lnTo>
                    <a:pt x="459" y="18"/>
                  </a:lnTo>
                  <a:lnTo>
                    <a:pt x="453" y="15"/>
                  </a:lnTo>
                  <a:lnTo>
                    <a:pt x="452" y="15"/>
                  </a:lnTo>
                  <a:lnTo>
                    <a:pt x="452" y="14"/>
                  </a:lnTo>
                  <a:lnTo>
                    <a:pt x="455" y="14"/>
                  </a:lnTo>
                  <a:lnTo>
                    <a:pt x="456" y="12"/>
                  </a:lnTo>
                  <a:lnTo>
                    <a:pt x="457" y="12"/>
                  </a:lnTo>
                  <a:lnTo>
                    <a:pt x="456" y="10"/>
                  </a:lnTo>
                  <a:lnTo>
                    <a:pt x="452" y="10"/>
                  </a:lnTo>
                  <a:lnTo>
                    <a:pt x="444" y="11"/>
                  </a:lnTo>
                  <a:lnTo>
                    <a:pt x="430" y="12"/>
                  </a:lnTo>
                  <a:lnTo>
                    <a:pt x="423" y="12"/>
                  </a:lnTo>
                  <a:lnTo>
                    <a:pt x="414" y="12"/>
                  </a:lnTo>
                  <a:lnTo>
                    <a:pt x="409" y="12"/>
                  </a:lnTo>
                  <a:lnTo>
                    <a:pt x="406" y="14"/>
                  </a:lnTo>
                  <a:lnTo>
                    <a:pt x="405" y="15"/>
                  </a:lnTo>
                  <a:lnTo>
                    <a:pt x="403" y="15"/>
                  </a:lnTo>
                  <a:lnTo>
                    <a:pt x="401" y="15"/>
                  </a:lnTo>
                  <a:lnTo>
                    <a:pt x="398" y="16"/>
                  </a:lnTo>
                  <a:lnTo>
                    <a:pt x="395" y="16"/>
                  </a:lnTo>
                  <a:lnTo>
                    <a:pt x="388" y="18"/>
                  </a:lnTo>
                  <a:lnTo>
                    <a:pt x="375" y="18"/>
                  </a:lnTo>
                  <a:lnTo>
                    <a:pt x="374" y="18"/>
                  </a:lnTo>
                  <a:lnTo>
                    <a:pt x="378" y="17"/>
                  </a:lnTo>
                  <a:lnTo>
                    <a:pt x="384" y="15"/>
                  </a:lnTo>
                  <a:lnTo>
                    <a:pt x="398" y="11"/>
                  </a:lnTo>
                  <a:lnTo>
                    <a:pt x="401" y="10"/>
                  </a:lnTo>
                  <a:lnTo>
                    <a:pt x="406" y="9"/>
                  </a:lnTo>
                  <a:lnTo>
                    <a:pt x="408" y="8"/>
                  </a:lnTo>
                  <a:lnTo>
                    <a:pt x="407" y="8"/>
                  </a:lnTo>
                  <a:lnTo>
                    <a:pt x="389" y="6"/>
                  </a:lnTo>
                  <a:lnTo>
                    <a:pt x="375" y="5"/>
                  </a:lnTo>
                  <a:lnTo>
                    <a:pt x="360" y="5"/>
                  </a:lnTo>
                  <a:lnTo>
                    <a:pt x="358" y="5"/>
                  </a:lnTo>
                  <a:lnTo>
                    <a:pt x="357" y="4"/>
                  </a:lnTo>
                  <a:lnTo>
                    <a:pt x="358" y="3"/>
                  </a:lnTo>
                  <a:lnTo>
                    <a:pt x="358" y="2"/>
                  </a:lnTo>
                  <a:lnTo>
                    <a:pt x="357" y="0"/>
                  </a:lnTo>
                  <a:lnTo>
                    <a:pt x="355" y="0"/>
                  </a:lnTo>
                  <a:lnTo>
                    <a:pt x="352" y="1"/>
                  </a:lnTo>
                  <a:lnTo>
                    <a:pt x="331" y="3"/>
                  </a:lnTo>
                  <a:lnTo>
                    <a:pt x="329" y="4"/>
                  </a:lnTo>
                  <a:lnTo>
                    <a:pt x="334" y="6"/>
                  </a:lnTo>
                  <a:lnTo>
                    <a:pt x="337" y="8"/>
                  </a:lnTo>
                  <a:lnTo>
                    <a:pt x="336" y="8"/>
                  </a:lnTo>
                  <a:lnTo>
                    <a:pt x="333" y="8"/>
                  </a:lnTo>
                  <a:lnTo>
                    <a:pt x="324" y="5"/>
                  </a:lnTo>
                  <a:lnTo>
                    <a:pt x="322" y="4"/>
                  </a:lnTo>
                  <a:lnTo>
                    <a:pt x="323" y="1"/>
                  </a:lnTo>
                  <a:lnTo>
                    <a:pt x="324" y="0"/>
                  </a:lnTo>
                  <a:lnTo>
                    <a:pt x="323" y="0"/>
                  </a:lnTo>
                  <a:lnTo>
                    <a:pt x="322" y="1"/>
                  </a:lnTo>
                  <a:lnTo>
                    <a:pt x="297" y="7"/>
                  </a:lnTo>
                  <a:lnTo>
                    <a:pt x="296" y="8"/>
                  </a:lnTo>
                  <a:lnTo>
                    <a:pt x="297" y="10"/>
                  </a:lnTo>
                  <a:lnTo>
                    <a:pt x="300" y="11"/>
                  </a:lnTo>
                  <a:lnTo>
                    <a:pt x="303" y="12"/>
                  </a:lnTo>
                  <a:lnTo>
                    <a:pt x="305" y="12"/>
                  </a:lnTo>
                  <a:lnTo>
                    <a:pt x="309" y="15"/>
                  </a:lnTo>
                  <a:lnTo>
                    <a:pt x="310" y="16"/>
                  </a:lnTo>
                  <a:lnTo>
                    <a:pt x="309" y="16"/>
                  </a:lnTo>
                  <a:lnTo>
                    <a:pt x="305" y="15"/>
                  </a:lnTo>
                  <a:lnTo>
                    <a:pt x="292" y="11"/>
                  </a:lnTo>
                  <a:lnTo>
                    <a:pt x="288" y="8"/>
                  </a:lnTo>
                  <a:lnTo>
                    <a:pt x="287" y="7"/>
                  </a:lnTo>
                  <a:lnTo>
                    <a:pt x="285" y="5"/>
                  </a:lnTo>
                  <a:lnTo>
                    <a:pt x="282" y="4"/>
                  </a:lnTo>
                  <a:lnTo>
                    <a:pt x="275" y="3"/>
                  </a:lnTo>
                  <a:lnTo>
                    <a:pt x="268" y="2"/>
                  </a:lnTo>
                  <a:lnTo>
                    <a:pt x="255" y="2"/>
                  </a:lnTo>
                  <a:lnTo>
                    <a:pt x="249" y="2"/>
                  </a:lnTo>
                  <a:lnTo>
                    <a:pt x="243" y="2"/>
                  </a:lnTo>
                  <a:lnTo>
                    <a:pt x="234" y="3"/>
                  </a:lnTo>
                  <a:lnTo>
                    <a:pt x="232" y="3"/>
                  </a:lnTo>
                  <a:lnTo>
                    <a:pt x="233" y="4"/>
                  </a:lnTo>
                  <a:lnTo>
                    <a:pt x="234" y="6"/>
                  </a:lnTo>
                  <a:lnTo>
                    <a:pt x="235" y="7"/>
                  </a:lnTo>
                  <a:lnTo>
                    <a:pt x="239" y="7"/>
                  </a:lnTo>
                  <a:lnTo>
                    <a:pt x="241" y="9"/>
                  </a:lnTo>
                  <a:lnTo>
                    <a:pt x="243" y="10"/>
                  </a:lnTo>
                  <a:lnTo>
                    <a:pt x="247" y="11"/>
                  </a:lnTo>
                  <a:lnTo>
                    <a:pt x="252" y="12"/>
                  </a:lnTo>
                  <a:lnTo>
                    <a:pt x="249" y="14"/>
                  </a:lnTo>
                  <a:lnTo>
                    <a:pt x="248" y="15"/>
                  </a:lnTo>
                  <a:lnTo>
                    <a:pt x="253" y="17"/>
                  </a:lnTo>
                  <a:lnTo>
                    <a:pt x="261" y="18"/>
                  </a:lnTo>
                  <a:lnTo>
                    <a:pt x="262" y="19"/>
                  </a:lnTo>
                  <a:lnTo>
                    <a:pt x="261" y="20"/>
                  </a:lnTo>
                  <a:lnTo>
                    <a:pt x="258" y="21"/>
                  </a:lnTo>
                  <a:lnTo>
                    <a:pt x="254" y="22"/>
                  </a:lnTo>
                  <a:lnTo>
                    <a:pt x="249" y="24"/>
                  </a:lnTo>
                  <a:lnTo>
                    <a:pt x="248" y="24"/>
                  </a:lnTo>
                  <a:lnTo>
                    <a:pt x="249" y="23"/>
                  </a:lnTo>
                  <a:lnTo>
                    <a:pt x="253" y="20"/>
                  </a:lnTo>
                  <a:lnTo>
                    <a:pt x="254" y="19"/>
                  </a:lnTo>
                  <a:lnTo>
                    <a:pt x="252" y="19"/>
                  </a:lnTo>
                  <a:lnTo>
                    <a:pt x="247" y="18"/>
                  </a:lnTo>
                  <a:lnTo>
                    <a:pt x="245" y="17"/>
                  </a:lnTo>
                  <a:lnTo>
                    <a:pt x="243" y="16"/>
                  </a:lnTo>
                  <a:lnTo>
                    <a:pt x="238" y="14"/>
                  </a:lnTo>
                  <a:lnTo>
                    <a:pt x="235" y="11"/>
                  </a:lnTo>
                  <a:lnTo>
                    <a:pt x="234" y="10"/>
                  </a:lnTo>
                  <a:lnTo>
                    <a:pt x="228" y="8"/>
                  </a:lnTo>
                  <a:lnTo>
                    <a:pt x="222" y="7"/>
                  </a:lnTo>
                  <a:lnTo>
                    <a:pt x="212" y="6"/>
                  </a:lnTo>
                  <a:lnTo>
                    <a:pt x="202" y="5"/>
                  </a:lnTo>
                  <a:lnTo>
                    <a:pt x="200" y="6"/>
                  </a:lnTo>
                  <a:lnTo>
                    <a:pt x="199" y="7"/>
                  </a:lnTo>
                  <a:lnTo>
                    <a:pt x="198" y="8"/>
                  </a:lnTo>
                  <a:lnTo>
                    <a:pt x="197" y="10"/>
                  </a:lnTo>
                  <a:lnTo>
                    <a:pt x="194" y="11"/>
                  </a:lnTo>
                  <a:lnTo>
                    <a:pt x="193" y="12"/>
                  </a:lnTo>
                  <a:lnTo>
                    <a:pt x="193" y="14"/>
                  </a:lnTo>
                  <a:lnTo>
                    <a:pt x="199" y="15"/>
                  </a:lnTo>
                  <a:lnTo>
                    <a:pt x="205" y="16"/>
                  </a:lnTo>
                  <a:lnTo>
                    <a:pt x="212" y="16"/>
                  </a:lnTo>
                  <a:lnTo>
                    <a:pt x="214" y="16"/>
                  </a:lnTo>
                  <a:lnTo>
                    <a:pt x="214" y="17"/>
                  </a:lnTo>
                  <a:lnTo>
                    <a:pt x="212" y="17"/>
                  </a:lnTo>
                  <a:lnTo>
                    <a:pt x="190" y="16"/>
                  </a:lnTo>
                  <a:lnTo>
                    <a:pt x="187" y="14"/>
                  </a:lnTo>
                  <a:lnTo>
                    <a:pt x="184" y="12"/>
                  </a:lnTo>
                  <a:lnTo>
                    <a:pt x="180" y="11"/>
                  </a:lnTo>
                  <a:lnTo>
                    <a:pt x="175" y="10"/>
                  </a:lnTo>
                  <a:lnTo>
                    <a:pt x="172" y="10"/>
                  </a:lnTo>
                  <a:lnTo>
                    <a:pt x="170" y="11"/>
                  </a:lnTo>
                  <a:lnTo>
                    <a:pt x="170" y="12"/>
                  </a:lnTo>
                  <a:lnTo>
                    <a:pt x="172" y="15"/>
                  </a:lnTo>
                  <a:lnTo>
                    <a:pt x="178" y="19"/>
                  </a:lnTo>
                  <a:lnTo>
                    <a:pt x="180" y="21"/>
                  </a:lnTo>
                  <a:lnTo>
                    <a:pt x="179" y="21"/>
                  </a:lnTo>
                  <a:lnTo>
                    <a:pt x="166" y="18"/>
                  </a:lnTo>
                  <a:lnTo>
                    <a:pt x="161" y="17"/>
                  </a:lnTo>
                  <a:lnTo>
                    <a:pt x="158" y="17"/>
                  </a:lnTo>
                  <a:lnTo>
                    <a:pt x="158" y="19"/>
                  </a:lnTo>
                  <a:lnTo>
                    <a:pt x="158" y="21"/>
                  </a:lnTo>
                  <a:lnTo>
                    <a:pt x="162" y="22"/>
                  </a:lnTo>
                  <a:lnTo>
                    <a:pt x="164" y="23"/>
                  </a:lnTo>
                  <a:lnTo>
                    <a:pt x="162" y="23"/>
                  </a:lnTo>
                  <a:lnTo>
                    <a:pt x="153" y="23"/>
                  </a:lnTo>
                  <a:lnTo>
                    <a:pt x="150" y="23"/>
                  </a:lnTo>
                  <a:lnTo>
                    <a:pt x="148" y="26"/>
                  </a:lnTo>
                  <a:lnTo>
                    <a:pt x="148" y="28"/>
                  </a:lnTo>
                  <a:lnTo>
                    <a:pt x="150" y="30"/>
                  </a:lnTo>
                  <a:lnTo>
                    <a:pt x="161" y="33"/>
                  </a:lnTo>
                  <a:lnTo>
                    <a:pt x="171" y="36"/>
                  </a:lnTo>
                  <a:lnTo>
                    <a:pt x="175" y="36"/>
                  </a:lnTo>
                  <a:lnTo>
                    <a:pt x="176" y="37"/>
                  </a:lnTo>
                  <a:lnTo>
                    <a:pt x="176" y="38"/>
                  </a:lnTo>
                  <a:lnTo>
                    <a:pt x="178" y="39"/>
                  </a:lnTo>
                  <a:lnTo>
                    <a:pt x="184" y="40"/>
                  </a:lnTo>
                  <a:lnTo>
                    <a:pt x="192" y="42"/>
                  </a:lnTo>
                  <a:lnTo>
                    <a:pt x="193" y="42"/>
                  </a:lnTo>
                  <a:lnTo>
                    <a:pt x="193" y="43"/>
                  </a:lnTo>
                  <a:lnTo>
                    <a:pt x="193" y="44"/>
                  </a:lnTo>
                  <a:lnTo>
                    <a:pt x="194" y="45"/>
                  </a:lnTo>
                  <a:lnTo>
                    <a:pt x="197" y="46"/>
                  </a:lnTo>
                  <a:lnTo>
                    <a:pt x="201" y="48"/>
                  </a:lnTo>
                  <a:lnTo>
                    <a:pt x="202" y="49"/>
                  </a:lnTo>
                  <a:lnTo>
                    <a:pt x="202" y="50"/>
                  </a:lnTo>
                  <a:lnTo>
                    <a:pt x="200" y="49"/>
                  </a:lnTo>
                  <a:lnTo>
                    <a:pt x="159" y="42"/>
                  </a:lnTo>
                  <a:lnTo>
                    <a:pt x="151" y="39"/>
                  </a:lnTo>
                  <a:lnTo>
                    <a:pt x="150" y="39"/>
                  </a:lnTo>
                  <a:lnTo>
                    <a:pt x="149" y="40"/>
                  </a:lnTo>
                  <a:lnTo>
                    <a:pt x="144" y="40"/>
                  </a:lnTo>
                  <a:lnTo>
                    <a:pt x="143" y="40"/>
                  </a:lnTo>
                  <a:lnTo>
                    <a:pt x="143" y="39"/>
                  </a:lnTo>
                  <a:lnTo>
                    <a:pt x="143" y="38"/>
                  </a:lnTo>
                  <a:lnTo>
                    <a:pt x="143" y="37"/>
                  </a:lnTo>
                  <a:lnTo>
                    <a:pt x="141" y="35"/>
                  </a:lnTo>
                  <a:lnTo>
                    <a:pt x="136" y="32"/>
                  </a:lnTo>
                  <a:lnTo>
                    <a:pt x="132" y="30"/>
                  </a:lnTo>
                  <a:lnTo>
                    <a:pt x="129" y="29"/>
                  </a:lnTo>
                  <a:lnTo>
                    <a:pt x="117" y="25"/>
                  </a:lnTo>
                  <a:lnTo>
                    <a:pt x="110" y="24"/>
                  </a:lnTo>
                  <a:lnTo>
                    <a:pt x="106" y="24"/>
                  </a:lnTo>
                  <a:lnTo>
                    <a:pt x="103" y="24"/>
                  </a:lnTo>
                  <a:lnTo>
                    <a:pt x="97" y="25"/>
                  </a:lnTo>
                  <a:lnTo>
                    <a:pt x="96" y="25"/>
                  </a:lnTo>
                  <a:lnTo>
                    <a:pt x="97" y="26"/>
                  </a:lnTo>
                  <a:lnTo>
                    <a:pt x="101" y="26"/>
                  </a:lnTo>
                  <a:lnTo>
                    <a:pt x="102" y="26"/>
                  </a:lnTo>
                  <a:lnTo>
                    <a:pt x="103" y="28"/>
                  </a:lnTo>
                  <a:lnTo>
                    <a:pt x="105" y="31"/>
                  </a:lnTo>
                  <a:lnTo>
                    <a:pt x="104" y="32"/>
                  </a:lnTo>
                  <a:lnTo>
                    <a:pt x="102" y="33"/>
                  </a:lnTo>
                  <a:lnTo>
                    <a:pt x="99" y="34"/>
                  </a:lnTo>
                  <a:lnTo>
                    <a:pt x="85" y="34"/>
                  </a:lnTo>
                  <a:lnTo>
                    <a:pt x="81" y="34"/>
                  </a:lnTo>
                  <a:lnTo>
                    <a:pt x="81" y="35"/>
                  </a:lnTo>
                  <a:lnTo>
                    <a:pt x="82" y="36"/>
                  </a:lnTo>
                  <a:lnTo>
                    <a:pt x="87" y="38"/>
                  </a:lnTo>
                  <a:lnTo>
                    <a:pt x="90" y="38"/>
                  </a:lnTo>
                  <a:lnTo>
                    <a:pt x="92" y="38"/>
                  </a:lnTo>
                  <a:lnTo>
                    <a:pt x="96" y="39"/>
                  </a:lnTo>
                  <a:lnTo>
                    <a:pt x="110" y="42"/>
                  </a:lnTo>
                  <a:lnTo>
                    <a:pt x="113" y="43"/>
                  </a:lnTo>
                  <a:lnTo>
                    <a:pt x="116" y="45"/>
                  </a:lnTo>
                  <a:lnTo>
                    <a:pt x="117" y="47"/>
                  </a:lnTo>
                  <a:lnTo>
                    <a:pt x="116" y="47"/>
                  </a:lnTo>
                  <a:lnTo>
                    <a:pt x="114" y="45"/>
                  </a:lnTo>
                  <a:lnTo>
                    <a:pt x="111" y="43"/>
                  </a:lnTo>
                  <a:lnTo>
                    <a:pt x="110" y="43"/>
                  </a:lnTo>
                  <a:lnTo>
                    <a:pt x="111" y="45"/>
                  </a:lnTo>
                  <a:lnTo>
                    <a:pt x="113" y="46"/>
                  </a:lnTo>
                  <a:lnTo>
                    <a:pt x="111" y="46"/>
                  </a:lnTo>
                  <a:lnTo>
                    <a:pt x="108" y="44"/>
                  </a:lnTo>
                  <a:lnTo>
                    <a:pt x="105" y="43"/>
                  </a:lnTo>
                  <a:lnTo>
                    <a:pt x="101" y="43"/>
                  </a:lnTo>
                  <a:lnTo>
                    <a:pt x="100" y="44"/>
                  </a:lnTo>
                  <a:lnTo>
                    <a:pt x="101" y="44"/>
                  </a:lnTo>
                  <a:lnTo>
                    <a:pt x="104" y="47"/>
                  </a:lnTo>
                  <a:lnTo>
                    <a:pt x="105" y="48"/>
                  </a:lnTo>
                  <a:lnTo>
                    <a:pt x="104" y="48"/>
                  </a:lnTo>
                  <a:lnTo>
                    <a:pt x="101" y="46"/>
                  </a:lnTo>
                  <a:lnTo>
                    <a:pt x="94" y="42"/>
                  </a:lnTo>
                  <a:lnTo>
                    <a:pt x="88" y="40"/>
                  </a:lnTo>
                  <a:lnTo>
                    <a:pt x="81" y="40"/>
                  </a:lnTo>
                  <a:lnTo>
                    <a:pt x="80" y="42"/>
                  </a:lnTo>
                  <a:lnTo>
                    <a:pt x="79" y="42"/>
                  </a:lnTo>
                  <a:lnTo>
                    <a:pt x="80" y="43"/>
                  </a:lnTo>
                  <a:lnTo>
                    <a:pt x="79" y="44"/>
                  </a:lnTo>
                  <a:lnTo>
                    <a:pt x="78" y="44"/>
                  </a:lnTo>
                  <a:lnTo>
                    <a:pt x="81" y="46"/>
                  </a:lnTo>
                  <a:lnTo>
                    <a:pt x="82" y="47"/>
                  </a:lnTo>
                  <a:lnTo>
                    <a:pt x="81" y="47"/>
                  </a:lnTo>
                  <a:lnTo>
                    <a:pt x="76" y="46"/>
                  </a:lnTo>
                  <a:lnTo>
                    <a:pt x="75" y="45"/>
                  </a:lnTo>
                  <a:lnTo>
                    <a:pt x="75" y="44"/>
                  </a:lnTo>
                  <a:lnTo>
                    <a:pt x="76" y="43"/>
                  </a:lnTo>
                  <a:lnTo>
                    <a:pt x="76" y="42"/>
                  </a:lnTo>
                  <a:lnTo>
                    <a:pt x="74" y="40"/>
                  </a:lnTo>
                  <a:lnTo>
                    <a:pt x="69" y="39"/>
                  </a:lnTo>
                  <a:lnTo>
                    <a:pt x="64" y="39"/>
                  </a:lnTo>
                  <a:lnTo>
                    <a:pt x="58" y="39"/>
                  </a:lnTo>
                  <a:lnTo>
                    <a:pt x="51" y="42"/>
                  </a:lnTo>
                  <a:lnTo>
                    <a:pt x="47" y="43"/>
                  </a:lnTo>
                  <a:lnTo>
                    <a:pt x="46" y="45"/>
                  </a:lnTo>
                  <a:lnTo>
                    <a:pt x="46" y="46"/>
                  </a:lnTo>
                  <a:lnTo>
                    <a:pt x="45" y="46"/>
                  </a:lnTo>
                  <a:lnTo>
                    <a:pt x="41" y="45"/>
                  </a:lnTo>
                  <a:lnTo>
                    <a:pt x="40" y="46"/>
                  </a:lnTo>
                  <a:lnTo>
                    <a:pt x="43" y="47"/>
                  </a:lnTo>
                  <a:lnTo>
                    <a:pt x="44" y="47"/>
                  </a:lnTo>
                  <a:lnTo>
                    <a:pt x="44" y="48"/>
                  </a:lnTo>
                  <a:lnTo>
                    <a:pt x="43" y="49"/>
                  </a:lnTo>
                  <a:lnTo>
                    <a:pt x="40" y="50"/>
                  </a:lnTo>
                  <a:lnTo>
                    <a:pt x="39" y="49"/>
                  </a:lnTo>
                  <a:lnTo>
                    <a:pt x="35" y="47"/>
                  </a:lnTo>
                  <a:lnTo>
                    <a:pt x="31" y="47"/>
                  </a:lnTo>
                  <a:lnTo>
                    <a:pt x="27" y="47"/>
                  </a:lnTo>
                  <a:lnTo>
                    <a:pt x="23" y="48"/>
                  </a:lnTo>
                  <a:lnTo>
                    <a:pt x="21" y="48"/>
                  </a:lnTo>
                  <a:lnTo>
                    <a:pt x="18" y="49"/>
                  </a:lnTo>
                  <a:lnTo>
                    <a:pt x="14" y="49"/>
                  </a:lnTo>
                  <a:lnTo>
                    <a:pt x="13" y="50"/>
                  </a:lnTo>
                  <a:lnTo>
                    <a:pt x="13" y="51"/>
                  </a:lnTo>
                  <a:lnTo>
                    <a:pt x="12" y="52"/>
                  </a:lnTo>
                  <a:lnTo>
                    <a:pt x="11" y="52"/>
                  </a:lnTo>
                  <a:lnTo>
                    <a:pt x="9" y="52"/>
                  </a:lnTo>
                  <a:lnTo>
                    <a:pt x="7" y="52"/>
                  </a:lnTo>
                  <a:lnTo>
                    <a:pt x="5" y="52"/>
                  </a:lnTo>
                  <a:lnTo>
                    <a:pt x="4" y="53"/>
                  </a:lnTo>
                  <a:lnTo>
                    <a:pt x="2" y="56"/>
                  </a:lnTo>
                  <a:lnTo>
                    <a:pt x="0" y="57"/>
                  </a:lnTo>
                  <a:lnTo>
                    <a:pt x="0" y="58"/>
                  </a:lnTo>
                  <a:lnTo>
                    <a:pt x="3" y="58"/>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8" name="Freeform 5111"/>
            <p:cNvSpPr>
              <a:spLocks/>
            </p:cNvSpPr>
            <p:nvPr/>
          </p:nvSpPr>
          <p:spPr bwMode="auto">
            <a:xfrm>
              <a:off x="2105" y="1387"/>
              <a:ext cx="11" cy="8"/>
            </a:xfrm>
            <a:custGeom>
              <a:avLst/>
              <a:gdLst>
                <a:gd name="T0" fmla="*/ 2 w 14"/>
                <a:gd name="T1" fmla="*/ 1 h 10"/>
                <a:gd name="T2" fmla="*/ 2 w 14"/>
                <a:gd name="T3" fmla="*/ 1 h 10"/>
                <a:gd name="T4" fmla="*/ 2 w 14"/>
                <a:gd name="T5" fmla="*/ 2 h 10"/>
                <a:gd name="T6" fmla="*/ 2 w 14"/>
                <a:gd name="T7" fmla="*/ 2 h 10"/>
                <a:gd name="T8" fmla="*/ 2 w 14"/>
                <a:gd name="T9" fmla="*/ 2 h 10"/>
                <a:gd name="T10" fmla="*/ 2 w 14"/>
                <a:gd name="T11" fmla="*/ 2 h 10"/>
                <a:gd name="T12" fmla="*/ 1 w 14"/>
                <a:gd name="T13" fmla="*/ 2 h 10"/>
                <a:gd name="T14" fmla="*/ 1 w 14"/>
                <a:gd name="T15" fmla="*/ 2 h 10"/>
                <a:gd name="T16" fmla="*/ 0 w 14"/>
                <a:gd name="T17" fmla="*/ 2 h 10"/>
                <a:gd name="T18" fmla="*/ 0 w 14"/>
                <a:gd name="T19" fmla="*/ 2 h 10"/>
                <a:gd name="T20" fmla="*/ 1 w 14"/>
                <a:gd name="T21" fmla="*/ 2 h 10"/>
                <a:gd name="T22" fmla="*/ 1 w 14"/>
                <a:gd name="T23" fmla="*/ 2 h 10"/>
                <a:gd name="T24" fmla="*/ 2 w 14"/>
                <a:gd name="T25" fmla="*/ 2 h 10"/>
                <a:gd name="T26" fmla="*/ 2 w 14"/>
                <a:gd name="T27" fmla="*/ 2 h 10"/>
                <a:gd name="T28" fmla="*/ 2 w 14"/>
                <a:gd name="T29" fmla="*/ 2 h 10"/>
                <a:gd name="T30" fmla="*/ 2 w 14"/>
                <a:gd name="T31" fmla="*/ 2 h 10"/>
                <a:gd name="T32" fmla="*/ 2 w 14"/>
                <a:gd name="T33" fmla="*/ 2 h 10"/>
                <a:gd name="T34" fmla="*/ 2 w 14"/>
                <a:gd name="T35" fmla="*/ 2 h 10"/>
                <a:gd name="T36" fmla="*/ 2 w 14"/>
                <a:gd name="T37" fmla="*/ 2 h 10"/>
                <a:gd name="T38" fmla="*/ 2 w 14"/>
                <a:gd name="T39" fmla="*/ 2 h 10"/>
                <a:gd name="T40" fmla="*/ 2 w 14"/>
                <a:gd name="T41" fmla="*/ 2 h 10"/>
                <a:gd name="T42" fmla="*/ 2 w 14"/>
                <a:gd name="T43" fmla="*/ 2 h 10"/>
                <a:gd name="T44" fmla="*/ 2 w 14"/>
                <a:gd name="T45" fmla="*/ 2 h 10"/>
                <a:gd name="T46" fmla="*/ 2 w 14"/>
                <a:gd name="T47" fmla="*/ 2 h 10"/>
                <a:gd name="T48" fmla="*/ 2 w 14"/>
                <a:gd name="T49" fmla="*/ 2 h 10"/>
                <a:gd name="T50" fmla="*/ 2 w 14"/>
                <a:gd name="T51" fmla="*/ 2 h 10"/>
                <a:gd name="T52" fmla="*/ 2 w 14"/>
                <a:gd name="T53" fmla="*/ 2 h 10"/>
                <a:gd name="T54" fmla="*/ 2 w 14"/>
                <a:gd name="T55" fmla="*/ 2 h 10"/>
                <a:gd name="T56" fmla="*/ 2 w 14"/>
                <a:gd name="T57" fmla="*/ 2 h 10"/>
                <a:gd name="T58" fmla="*/ 2 w 14"/>
                <a:gd name="T59" fmla="*/ 2 h 10"/>
                <a:gd name="T60" fmla="*/ 2 w 14"/>
                <a:gd name="T61" fmla="*/ 1 h 10"/>
                <a:gd name="T62" fmla="*/ 2 w 14"/>
                <a:gd name="T63" fmla="*/ 1 h 10"/>
                <a:gd name="T64" fmla="*/ 2 w 14"/>
                <a:gd name="T65" fmla="*/ 0 h 10"/>
                <a:gd name="T66" fmla="*/ 2 w 14"/>
                <a:gd name="T67" fmla="*/ 0 h 10"/>
                <a:gd name="T68" fmla="*/ 2 w 14"/>
                <a:gd name="T69" fmla="*/ 1 h 10"/>
                <a:gd name="T70" fmla="*/ 2 w 14"/>
                <a:gd name="T71" fmla="*/ 1 h 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10"/>
                <a:gd name="T110" fmla="*/ 14 w 14"/>
                <a:gd name="T111" fmla="*/ 10 h 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10">
                  <a:moveTo>
                    <a:pt x="9" y="1"/>
                  </a:moveTo>
                  <a:lnTo>
                    <a:pt x="9" y="1"/>
                  </a:lnTo>
                  <a:lnTo>
                    <a:pt x="6" y="3"/>
                  </a:lnTo>
                  <a:lnTo>
                    <a:pt x="4" y="5"/>
                  </a:lnTo>
                  <a:lnTo>
                    <a:pt x="1" y="7"/>
                  </a:lnTo>
                  <a:lnTo>
                    <a:pt x="0" y="8"/>
                  </a:lnTo>
                  <a:lnTo>
                    <a:pt x="1" y="9"/>
                  </a:lnTo>
                  <a:lnTo>
                    <a:pt x="2" y="9"/>
                  </a:lnTo>
                  <a:lnTo>
                    <a:pt x="3" y="10"/>
                  </a:lnTo>
                  <a:lnTo>
                    <a:pt x="6" y="10"/>
                  </a:lnTo>
                  <a:lnTo>
                    <a:pt x="8" y="9"/>
                  </a:lnTo>
                  <a:lnTo>
                    <a:pt x="9" y="8"/>
                  </a:lnTo>
                  <a:lnTo>
                    <a:pt x="10" y="9"/>
                  </a:lnTo>
                  <a:lnTo>
                    <a:pt x="12" y="9"/>
                  </a:lnTo>
                  <a:lnTo>
                    <a:pt x="11" y="8"/>
                  </a:lnTo>
                  <a:lnTo>
                    <a:pt x="9" y="7"/>
                  </a:lnTo>
                  <a:lnTo>
                    <a:pt x="8" y="6"/>
                  </a:lnTo>
                  <a:lnTo>
                    <a:pt x="9" y="4"/>
                  </a:lnTo>
                  <a:lnTo>
                    <a:pt x="12" y="1"/>
                  </a:lnTo>
                  <a:lnTo>
                    <a:pt x="14" y="0"/>
                  </a:lnTo>
                  <a:lnTo>
                    <a:pt x="12" y="0"/>
                  </a:lnTo>
                  <a:lnTo>
                    <a:pt x="9"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89" name="Freeform 5112"/>
            <p:cNvSpPr>
              <a:spLocks/>
            </p:cNvSpPr>
            <p:nvPr/>
          </p:nvSpPr>
          <p:spPr bwMode="auto">
            <a:xfrm>
              <a:off x="1342" y="1549"/>
              <a:ext cx="5" cy="3"/>
            </a:xfrm>
            <a:custGeom>
              <a:avLst/>
              <a:gdLst>
                <a:gd name="T0" fmla="*/ 1 w 6"/>
                <a:gd name="T1" fmla="*/ 2 h 3"/>
                <a:gd name="T2" fmla="*/ 1 w 6"/>
                <a:gd name="T3" fmla="*/ 2 h 3"/>
                <a:gd name="T4" fmla="*/ 2 w 6"/>
                <a:gd name="T5" fmla="*/ 3 h 3"/>
                <a:gd name="T6" fmla="*/ 3 w 6"/>
                <a:gd name="T7" fmla="*/ 3 h 3"/>
                <a:gd name="T8" fmla="*/ 3 w 6"/>
                <a:gd name="T9" fmla="*/ 2 h 3"/>
                <a:gd name="T10" fmla="*/ 3 w 6"/>
                <a:gd name="T11" fmla="*/ 2 h 3"/>
                <a:gd name="T12" fmla="*/ 3 w 6"/>
                <a:gd name="T13" fmla="*/ 2 h 3"/>
                <a:gd name="T14" fmla="*/ 3 w 6"/>
                <a:gd name="T15" fmla="*/ 1 h 3"/>
                <a:gd name="T16" fmla="*/ 3 w 6"/>
                <a:gd name="T17" fmla="*/ 1 h 3"/>
                <a:gd name="T18" fmla="*/ 3 w 6"/>
                <a:gd name="T19" fmla="*/ 0 h 3"/>
                <a:gd name="T20" fmla="*/ 2 w 6"/>
                <a:gd name="T21" fmla="*/ 1 h 3"/>
                <a:gd name="T22" fmla="*/ 2 w 6"/>
                <a:gd name="T23" fmla="*/ 1 h 3"/>
                <a:gd name="T24" fmla="*/ 1 w 6"/>
                <a:gd name="T25" fmla="*/ 1 h 3"/>
                <a:gd name="T26" fmla="*/ 0 w 6"/>
                <a:gd name="T27" fmla="*/ 2 h 3"/>
                <a:gd name="T28" fmla="*/ 1 w 6"/>
                <a:gd name="T29" fmla="*/ 2 h 3"/>
                <a:gd name="T30" fmla="*/ 1 w 6"/>
                <a:gd name="T31" fmla="*/ 2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
                <a:gd name="T50" fmla="*/ 6 w 6"/>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
                  <a:moveTo>
                    <a:pt x="1" y="2"/>
                  </a:moveTo>
                  <a:lnTo>
                    <a:pt x="1" y="2"/>
                  </a:lnTo>
                  <a:lnTo>
                    <a:pt x="2" y="3"/>
                  </a:lnTo>
                  <a:lnTo>
                    <a:pt x="3" y="3"/>
                  </a:lnTo>
                  <a:lnTo>
                    <a:pt x="5" y="2"/>
                  </a:lnTo>
                  <a:lnTo>
                    <a:pt x="6" y="2"/>
                  </a:lnTo>
                  <a:lnTo>
                    <a:pt x="6" y="1"/>
                  </a:lnTo>
                  <a:lnTo>
                    <a:pt x="4" y="0"/>
                  </a:lnTo>
                  <a:lnTo>
                    <a:pt x="2" y="1"/>
                  </a:lnTo>
                  <a:lnTo>
                    <a:pt x="1" y="1"/>
                  </a:lnTo>
                  <a:lnTo>
                    <a:pt x="0" y="2"/>
                  </a:lnTo>
                  <a:lnTo>
                    <a:pt x="1" y="2"/>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0" name="Freeform 5113"/>
            <p:cNvSpPr>
              <a:spLocks/>
            </p:cNvSpPr>
            <p:nvPr/>
          </p:nvSpPr>
          <p:spPr bwMode="auto">
            <a:xfrm>
              <a:off x="1704" y="1575"/>
              <a:ext cx="3" cy="1"/>
            </a:xfrm>
            <a:custGeom>
              <a:avLst/>
              <a:gdLst>
                <a:gd name="T0" fmla="*/ 1 w 4"/>
                <a:gd name="T1" fmla="*/ 1 h 2"/>
                <a:gd name="T2" fmla="*/ 1 w 4"/>
                <a:gd name="T3" fmla="*/ 1 h 2"/>
                <a:gd name="T4" fmla="*/ 0 w 4"/>
                <a:gd name="T5" fmla="*/ 1 h 2"/>
                <a:gd name="T6" fmla="*/ 0 w 4"/>
                <a:gd name="T7" fmla="*/ 1 h 2"/>
                <a:gd name="T8" fmla="*/ 1 w 4"/>
                <a:gd name="T9" fmla="*/ 1 h 2"/>
                <a:gd name="T10" fmla="*/ 1 w 4"/>
                <a:gd name="T11" fmla="*/ 1 h 2"/>
                <a:gd name="T12" fmla="*/ 2 w 4"/>
                <a:gd name="T13" fmla="*/ 1 h 2"/>
                <a:gd name="T14" fmla="*/ 2 w 4"/>
                <a:gd name="T15" fmla="*/ 1 h 2"/>
                <a:gd name="T16" fmla="*/ 2 w 4"/>
                <a:gd name="T17" fmla="*/ 1 h 2"/>
                <a:gd name="T18" fmla="*/ 2 w 4"/>
                <a:gd name="T19" fmla="*/ 1 h 2"/>
                <a:gd name="T20" fmla="*/ 2 w 4"/>
                <a:gd name="T21" fmla="*/ 0 h 2"/>
                <a:gd name="T22" fmla="*/ 1 w 4"/>
                <a:gd name="T23" fmla="*/ 1 h 2"/>
                <a:gd name="T24" fmla="*/ 1 w 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1" y="1"/>
                  </a:moveTo>
                  <a:lnTo>
                    <a:pt x="1" y="1"/>
                  </a:lnTo>
                  <a:lnTo>
                    <a:pt x="0" y="1"/>
                  </a:lnTo>
                  <a:lnTo>
                    <a:pt x="1" y="2"/>
                  </a:lnTo>
                  <a:lnTo>
                    <a:pt x="4"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1" name="Freeform 5114"/>
            <p:cNvSpPr>
              <a:spLocks/>
            </p:cNvSpPr>
            <p:nvPr/>
          </p:nvSpPr>
          <p:spPr bwMode="auto">
            <a:xfrm>
              <a:off x="2048" y="2001"/>
              <a:ext cx="5" cy="2"/>
            </a:xfrm>
            <a:custGeom>
              <a:avLst/>
              <a:gdLst>
                <a:gd name="T0" fmla="*/ 3 w 6"/>
                <a:gd name="T1" fmla="*/ 1 h 3"/>
                <a:gd name="T2" fmla="*/ 3 w 6"/>
                <a:gd name="T3" fmla="*/ 1 h 3"/>
                <a:gd name="T4" fmla="*/ 3 w 6"/>
                <a:gd name="T5" fmla="*/ 1 h 3"/>
                <a:gd name="T6" fmla="*/ 3 w 6"/>
                <a:gd name="T7" fmla="*/ 1 h 3"/>
                <a:gd name="T8" fmla="*/ 3 w 6"/>
                <a:gd name="T9" fmla="*/ 1 h 3"/>
                <a:gd name="T10" fmla="*/ 3 w 6"/>
                <a:gd name="T11" fmla="*/ 1 h 3"/>
                <a:gd name="T12" fmla="*/ 3 w 6"/>
                <a:gd name="T13" fmla="*/ 1 h 3"/>
                <a:gd name="T14" fmla="*/ 3 w 6"/>
                <a:gd name="T15" fmla="*/ 1 h 3"/>
                <a:gd name="T16" fmla="*/ 2 w 6"/>
                <a:gd name="T17" fmla="*/ 0 h 3"/>
                <a:gd name="T18" fmla="*/ 0 w 6"/>
                <a:gd name="T19" fmla="*/ 0 h 3"/>
                <a:gd name="T20" fmla="*/ 0 w 6"/>
                <a:gd name="T21" fmla="*/ 1 h 3"/>
                <a:gd name="T22" fmla="*/ 0 w 6"/>
                <a:gd name="T23" fmla="*/ 1 h 3"/>
                <a:gd name="T24" fmla="*/ 3 w 6"/>
                <a:gd name="T25" fmla="*/ 1 h 3"/>
                <a:gd name="T26" fmla="*/ 3 w 6"/>
                <a:gd name="T27" fmla="*/ 1 h 3"/>
                <a:gd name="T28" fmla="*/ 3 w 6"/>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3"/>
                <a:gd name="T47" fmla="*/ 6 w 6"/>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3">
                  <a:moveTo>
                    <a:pt x="4" y="3"/>
                  </a:moveTo>
                  <a:lnTo>
                    <a:pt x="4" y="3"/>
                  </a:lnTo>
                  <a:lnTo>
                    <a:pt x="5" y="3"/>
                  </a:lnTo>
                  <a:lnTo>
                    <a:pt x="6" y="1"/>
                  </a:lnTo>
                  <a:lnTo>
                    <a:pt x="5" y="1"/>
                  </a:lnTo>
                  <a:lnTo>
                    <a:pt x="2" y="0"/>
                  </a:lnTo>
                  <a:lnTo>
                    <a:pt x="0" y="0"/>
                  </a:lnTo>
                  <a:lnTo>
                    <a:pt x="0" y="1"/>
                  </a:lnTo>
                  <a:lnTo>
                    <a:pt x="3" y="3"/>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2" name="Freeform 5115"/>
            <p:cNvSpPr>
              <a:spLocks/>
            </p:cNvSpPr>
            <p:nvPr/>
          </p:nvSpPr>
          <p:spPr bwMode="auto">
            <a:xfrm>
              <a:off x="2056" y="2005"/>
              <a:ext cx="3" cy="2"/>
            </a:xfrm>
            <a:custGeom>
              <a:avLst/>
              <a:gdLst>
                <a:gd name="T0" fmla="*/ 0 w 3"/>
                <a:gd name="T1" fmla="*/ 1 h 2"/>
                <a:gd name="T2" fmla="*/ 0 w 3"/>
                <a:gd name="T3" fmla="*/ 1 h 2"/>
                <a:gd name="T4" fmla="*/ 1 w 3"/>
                <a:gd name="T5" fmla="*/ 2 h 2"/>
                <a:gd name="T6" fmla="*/ 2 w 3"/>
                <a:gd name="T7" fmla="*/ 2 h 2"/>
                <a:gd name="T8" fmla="*/ 3 w 3"/>
                <a:gd name="T9" fmla="*/ 1 h 2"/>
                <a:gd name="T10" fmla="*/ 3 w 3"/>
                <a:gd name="T11" fmla="*/ 1 h 2"/>
                <a:gd name="T12" fmla="*/ 2 w 3"/>
                <a:gd name="T13" fmla="*/ 0 h 2"/>
                <a:gd name="T14" fmla="*/ 1 w 3"/>
                <a:gd name="T15" fmla="*/ 0 h 2"/>
                <a:gd name="T16" fmla="*/ 1 w 3"/>
                <a:gd name="T17" fmla="*/ 0 h 2"/>
                <a:gd name="T18" fmla="*/ 0 w 3"/>
                <a:gd name="T19" fmla="*/ 1 h 2"/>
                <a:gd name="T20" fmla="*/ 0 w 3"/>
                <a:gd name="T21" fmla="*/ 1 h 2"/>
                <a:gd name="T22" fmla="*/ 0 w 3"/>
                <a:gd name="T23" fmla="*/ 1 h 2"/>
                <a:gd name="T24" fmla="*/ 0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0" y="1"/>
                  </a:moveTo>
                  <a:lnTo>
                    <a:pt x="0" y="1"/>
                  </a:lnTo>
                  <a:lnTo>
                    <a:pt x="1" y="2"/>
                  </a:lnTo>
                  <a:lnTo>
                    <a:pt x="2" y="2"/>
                  </a:lnTo>
                  <a:lnTo>
                    <a:pt x="3"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3" name="Freeform 5116"/>
            <p:cNvSpPr>
              <a:spLocks/>
            </p:cNvSpPr>
            <p:nvPr/>
          </p:nvSpPr>
          <p:spPr bwMode="auto">
            <a:xfrm>
              <a:off x="2059" y="2004"/>
              <a:ext cx="21" cy="9"/>
            </a:xfrm>
            <a:custGeom>
              <a:avLst/>
              <a:gdLst>
                <a:gd name="T0" fmla="*/ 2 w 26"/>
                <a:gd name="T1" fmla="*/ 3 h 10"/>
                <a:gd name="T2" fmla="*/ 2 w 26"/>
                <a:gd name="T3" fmla="*/ 3 h 10"/>
                <a:gd name="T4" fmla="*/ 2 w 26"/>
                <a:gd name="T5" fmla="*/ 4 h 10"/>
                <a:gd name="T6" fmla="*/ 2 w 26"/>
                <a:gd name="T7" fmla="*/ 4 h 10"/>
                <a:gd name="T8" fmla="*/ 2 w 26"/>
                <a:gd name="T9" fmla="*/ 4 h 10"/>
                <a:gd name="T10" fmla="*/ 2 w 26"/>
                <a:gd name="T11" fmla="*/ 4 h 10"/>
                <a:gd name="T12" fmla="*/ 2 w 26"/>
                <a:gd name="T13" fmla="*/ 4 h 10"/>
                <a:gd name="T14" fmla="*/ 2 w 26"/>
                <a:gd name="T15" fmla="*/ 5 h 10"/>
                <a:gd name="T16" fmla="*/ 2 w 26"/>
                <a:gd name="T17" fmla="*/ 5 h 10"/>
                <a:gd name="T18" fmla="*/ 2 w 26"/>
                <a:gd name="T19" fmla="*/ 5 h 10"/>
                <a:gd name="T20" fmla="*/ 2 w 26"/>
                <a:gd name="T21" fmla="*/ 5 h 10"/>
                <a:gd name="T22" fmla="*/ 2 w 26"/>
                <a:gd name="T23" fmla="*/ 5 h 10"/>
                <a:gd name="T24" fmla="*/ 2 w 26"/>
                <a:gd name="T25" fmla="*/ 5 h 10"/>
                <a:gd name="T26" fmla="*/ 2 w 26"/>
                <a:gd name="T27" fmla="*/ 5 h 10"/>
                <a:gd name="T28" fmla="*/ 2 w 26"/>
                <a:gd name="T29" fmla="*/ 5 h 10"/>
                <a:gd name="T30" fmla="*/ 2 w 26"/>
                <a:gd name="T31" fmla="*/ 5 h 10"/>
                <a:gd name="T32" fmla="*/ 2 w 26"/>
                <a:gd name="T33" fmla="*/ 5 h 10"/>
                <a:gd name="T34" fmla="*/ 2 w 26"/>
                <a:gd name="T35" fmla="*/ 5 h 10"/>
                <a:gd name="T36" fmla="*/ 2 w 26"/>
                <a:gd name="T37" fmla="*/ 5 h 10"/>
                <a:gd name="T38" fmla="*/ 2 w 26"/>
                <a:gd name="T39" fmla="*/ 5 h 10"/>
                <a:gd name="T40" fmla="*/ 2 w 26"/>
                <a:gd name="T41" fmla="*/ 5 h 10"/>
                <a:gd name="T42" fmla="*/ 2 w 26"/>
                <a:gd name="T43" fmla="*/ 5 h 10"/>
                <a:gd name="T44" fmla="*/ 2 w 26"/>
                <a:gd name="T45" fmla="*/ 5 h 10"/>
                <a:gd name="T46" fmla="*/ 2 w 26"/>
                <a:gd name="T47" fmla="*/ 4 h 10"/>
                <a:gd name="T48" fmla="*/ 2 w 26"/>
                <a:gd name="T49" fmla="*/ 3 h 10"/>
                <a:gd name="T50" fmla="*/ 2 w 26"/>
                <a:gd name="T51" fmla="*/ 3 h 10"/>
                <a:gd name="T52" fmla="*/ 2 w 26"/>
                <a:gd name="T53" fmla="*/ 2 h 10"/>
                <a:gd name="T54" fmla="*/ 2 w 26"/>
                <a:gd name="T55" fmla="*/ 4 h 10"/>
                <a:gd name="T56" fmla="*/ 2 w 26"/>
                <a:gd name="T57" fmla="*/ 4 h 10"/>
                <a:gd name="T58" fmla="*/ 2 w 26"/>
                <a:gd name="T59" fmla="*/ 4 h 10"/>
                <a:gd name="T60" fmla="*/ 2 w 26"/>
                <a:gd name="T61" fmla="*/ 2 h 10"/>
                <a:gd name="T62" fmla="*/ 2 w 26"/>
                <a:gd name="T63" fmla="*/ 2 h 10"/>
                <a:gd name="T64" fmla="*/ 2 w 26"/>
                <a:gd name="T65" fmla="*/ 1 h 10"/>
                <a:gd name="T66" fmla="*/ 2 w 26"/>
                <a:gd name="T67" fmla="*/ 1 h 10"/>
                <a:gd name="T68" fmla="*/ 2 w 26"/>
                <a:gd name="T69" fmla="*/ 1 h 10"/>
                <a:gd name="T70" fmla="*/ 2 w 26"/>
                <a:gd name="T71" fmla="*/ 1 h 10"/>
                <a:gd name="T72" fmla="*/ 2 w 26"/>
                <a:gd name="T73" fmla="*/ 2 h 10"/>
                <a:gd name="T74" fmla="*/ 2 w 26"/>
                <a:gd name="T75" fmla="*/ 1 h 10"/>
                <a:gd name="T76" fmla="*/ 2 w 26"/>
                <a:gd name="T77" fmla="*/ 1 h 10"/>
                <a:gd name="T78" fmla="*/ 2 w 26"/>
                <a:gd name="T79" fmla="*/ 0 h 10"/>
                <a:gd name="T80" fmla="*/ 2 w 26"/>
                <a:gd name="T81" fmla="*/ 1 h 10"/>
                <a:gd name="T82" fmla="*/ 2 w 26"/>
                <a:gd name="T83" fmla="*/ 2 h 10"/>
                <a:gd name="T84" fmla="*/ 2 w 26"/>
                <a:gd name="T85" fmla="*/ 2 h 10"/>
                <a:gd name="T86" fmla="*/ 2 w 26"/>
                <a:gd name="T87" fmla="*/ 3 h 10"/>
                <a:gd name="T88" fmla="*/ 2 w 26"/>
                <a:gd name="T89" fmla="*/ 1 h 10"/>
                <a:gd name="T90" fmla="*/ 2 w 26"/>
                <a:gd name="T91" fmla="*/ 1 h 10"/>
                <a:gd name="T92" fmla="*/ 2 w 26"/>
                <a:gd name="T93" fmla="*/ 1 h 10"/>
                <a:gd name="T94" fmla="*/ 2 w 26"/>
                <a:gd name="T95" fmla="*/ 1 h 10"/>
                <a:gd name="T96" fmla="*/ 2 w 26"/>
                <a:gd name="T97" fmla="*/ 2 h 10"/>
                <a:gd name="T98" fmla="*/ 2 w 26"/>
                <a:gd name="T99" fmla="*/ 2 h 10"/>
                <a:gd name="T100" fmla="*/ 0 w 26"/>
                <a:gd name="T101" fmla="*/ 2 h 10"/>
                <a:gd name="T102" fmla="*/ 0 w 26"/>
                <a:gd name="T103" fmla="*/ 2 h 10"/>
                <a:gd name="T104" fmla="*/ 2 w 26"/>
                <a:gd name="T105" fmla="*/ 3 h 10"/>
                <a:gd name="T106" fmla="*/ 2 w 26"/>
                <a:gd name="T107" fmla="*/ 3 h 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
                <a:gd name="T163" fmla="*/ 0 h 10"/>
                <a:gd name="T164" fmla="*/ 26 w 26"/>
                <a:gd name="T165" fmla="*/ 10 h 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 h="10">
                  <a:moveTo>
                    <a:pt x="2" y="3"/>
                  </a:moveTo>
                  <a:lnTo>
                    <a:pt x="2" y="3"/>
                  </a:lnTo>
                  <a:lnTo>
                    <a:pt x="3" y="4"/>
                  </a:lnTo>
                  <a:lnTo>
                    <a:pt x="4" y="4"/>
                  </a:lnTo>
                  <a:lnTo>
                    <a:pt x="6" y="4"/>
                  </a:lnTo>
                  <a:lnTo>
                    <a:pt x="11" y="5"/>
                  </a:lnTo>
                  <a:lnTo>
                    <a:pt x="17" y="7"/>
                  </a:lnTo>
                  <a:lnTo>
                    <a:pt x="19" y="9"/>
                  </a:lnTo>
                  <a:lnTo>
                    <a:pt x="20" y="9"/>
                  </a:lnTo>
                  <a:lnTo>
                    <a:pt x="23" y="7"/>
                  </a:lnTo>
                  <a:lnTo>
                    <a:pt x="22" y="9"/>
                  </a:lnTo>
                  <a:lnTo>
                    <a:pt x="21" y="10"/>
                  </a:lnTo>
                  <a:lnTo>
                    <a:pt x="22" y="10"/>
                  </a:lnTo>
                  <a:lnTo>
                    <a:pt x="23" y="10"/>
                  </a:lnTo>
                  <a:lnTo>
                    <a:pt x="24" y="7"/>
                  </a:lnTo>
                  <a:lnTo>
                    <a:pt x="25" y="5"/>
                  </a:lnTo>
                  <a:lnTo>
                    <a:pt x="26" y="4"/>
                  </a:lnTo>
                  <a:lnTo>
                    <a:pt x="25" y="3"/>
                  </a:lnTo>
                  <a:lnTo>
                    <a:pt x="25" y="2"/>
                  </a:lnTo>
                  <a:lnTo>
                    <a:pt x="24" y="4"/>
                  </a:lnTo>
                  <a:lnTo>
                    <a:pt x="23" y="4"/>
                  </a:lnTo>
                  <a:lnTo>
                    <a:pt x="22" y="2"/>
                  </a:lnTo>
                  <a:lnTo>
                    <a:pt x="21" y="1"/>
                  </a:lnTo>
                  <a:lnTo>
                    <a:pt x="20" y="1"/>
                  </a:lnTo>
                  <a:lnTo>
                    <a:pt x="18" y="2"/>
                  </a:lnTo>
                  <a:lnTo>
                    <a:pt x="17" y="1"/>
                  </a:lnTo>
                  <a:lnTo>
                    <a:pt x="16" y="0"/>
                  </a:lnTo>
                  <a:lnTo>
                    <a:pt x="14" y="1"/>
                  </a:lnTo>
                  <a:lnTo>
                    <a:pt x="11" y="2"/>
                  </a:lnTo>
                  <a:lnTo>
                    <a:pt x="9" y="3"/>
                  </a:lnTo>
                  <a:lnTo>
                    <a:pt x="8" y="1"/>
                  </a:lnTo>
                  <a:lnTo>
                    <a:pt x="7" y="1"/>
                  </a:lnTo>
                  <a:lnTo>
                    <a:pt x="5" y="1"/>
                  </a:lnTo>
                  <a:lnTo>
                    <a:pt x="2" y="2"/>
                  </a:lnTo>
                  <a:lnTo>
                    <a:pt x="0" y="2"/>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4" name="Freeform 5117"/>
            <p:cNvSpPr>
              <a:spLocks/>
            </p:cNvSpPr>
            <p:nvPr/>
          </p:nvSpPr>
          <p:spPr bwMode="auto">
            <a:xfrm>
              <a:off x="1998" y="1957"/>
              <a:ext cx="2" cy="2"/>
            </a:xfrm>
            <a:custGeom>
              <a:avLst/>
              <a:gdLst>
                <a:gd name="T0" fmla="*/ 1 w 4"/>
                <a:gd name="T1" fmla="*/ 2 h 2"/>
                <a:gd name="T2" fmla="*/ 1 w 4"/>
                <a:gd name="T3" fmla="*/ 2 h 2"/>
                <a:gd name="T4" fmla="*/ 1 w 4"/>
                <a:gd name="T5" fmla="*/ 1 h 2"/>
                <a:gd name="T6" fmla="*/ 1 w 4"/>
                <a:gd name="T7" fmla="*/ 1 h 2"/>
                <a:gd name="T8" fmla="*/ 1 w 4"/>
                <a:gd name="T9" fmla="*/ 1 h 2"/>
                <a:gd name="T10" fmla="*/ 1 w 4"/>
                <a:gd name="T11" fmla="*/ 0 h 2"/>
                <a:gd name="T12" fmla="*/ 0 w 4"/>
                <a:gd name="T13" fmla="*/ 1 h 2"/>
                <a:gd name="T14" fmla="*/ 0 w 4"/>
                <a:gd name="T15" fmla="*/ 1 h 2"/>
                <a:gd name="T16" fmla="*/ 0 w 4"/>
                <a:gd name="T17" fmla="*/ 2 h 2"/>
                <a:gd name="T18" fmla="*/ 0 w 4"/>
                <a:gd name="T19" fmla="*/ 2 h 2"/>
                <a:gd name="T20" fmla="*/ 1 w 4"/>
                <a:gd name="T21" fmla="*/ 2 h 2"/>
                <a:gd name="T22" fmla="*/ 1 w 4"/>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2"/>
                  </a:moveTo>
                  <a:lnTo>
                    <a:pt x="2" y="2"/>
                  </a:lnTo>
                  <a:lnTo>
                    <a:pt x="4" y="1"/>
                  </a:lnTo>
                  <a:lnTo>
                    <a:pt x="3" y="1"/>
                  </a:lnTo>
                  <a:lnTo>
                    <a:pt x="2" y="0"/>
                  </a:lnTo>
                  <a:lnTo>
                    <a:pt x="0" y="1"/>
                  </a:lnTo>
                  <a:lnTo>
                    <a:pt x="0" y="2"/>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5" name="Freeform 5118"/>
            <p:cNvSpPr>
              <a:spLocks noEditPoints="1"/>
            </p:cNvSpPr>
            <p:nvPr/>
          </p:nvSpPr>
          <p:spPr bwMode="auto">
            <a:xfrm>
              <a:off x="1972" y="1447"/>
              <a:ext cx="369" cy="270"/>
            </a:xfrm>
            <a:custGeom>
              <a:avLst/>
              <a:gdLst>
                <a:gd name="T0" fmla="*/ 37 w 461"/>
                <a:gd name="T1" fmla="*/ 23 h 330"/>
                <a:gd name="T2" fmla="*/ 35 w 461"/>
                <a:gd name="T3" fmla="*/ 21 h 330"/>
                <a:gd name="T4" fmla="*/ 34 w 461"/>
                <a:gd name="T5" fmla="*/ 20 h 330"/>
                <a:gd name="T6" fmla="*/ 34 w 461"/>
                <a:gd name="T7" fmla="*/ 20 h 330"/>
                <a:gd name="T8" fmla="*/ 32 w 461"/>
                <a:gd name="T9" fmla="*/ 19 h 330"/>
                <a:gd name="T10" fmla="*/ 32 w 461"/>
                <a:gd name="T11" fmla="*/ 16 h 330"/>
                <a:gd name="T12" fmla="*/ 30 w 461"/>
                <a:gd name="T13" fmla="*/ 16 h 330"/>
                <a:gd name="T14" fmla="*/ 30 w 461"/>
                <a:gd name="T15" fmla="*/ 16 h 330"/>
                <a:gd name="T16" fmla="*/ 29 w 461"/>
                <a:gd name="T17" fmla="*/ 13 h 330"/>
                <a:gd name="T18" fmla="*/ 30 w 461"/>
                <a:gd name="T19" fmla="*/ 13 h 330"/>
                <a:gd name="T20" fmla="*/ 27 w 461"/>
                <a:gd name="T21" fmla="*/ 13 h 330"/>
                <a:gd name="T22" fmla="*/ 27 w 461"/>
                <a:gd name="T23" fmla="*/ 11 h 330"/>
                <a:gd name="T24" fmla="*/ 26 w 461"/>
                <a:gd name="T25" fmla="*/ 11 h 330"/>
                <a:gd name="T26" fmla="*/ 26 w 461"/>
                <a:gd name="T27" fmla="*/ 7 h 330"/>
                <a:gd name="T28" fmla="*/ 22 w 461"/>
                <a:gd name="T29" fmla="*/ 9 h 330"/>
                <a:gd name="T30" fmla="*/ 21 w 461"/>
                <a:gd name="T31" fmla="*/ 7 h 330"/>
                <a:gd name="T32" fmla="*/ 19 w 461"/>
                <a:gd name="T33" fmla="*/ 7 h 330"/>
                <a:gd name="T34" fmla="*/ 17 w 461"/>
                <a:gd name="T35" fmla="*/ 4 h 330"/>
                <a:gd name="T36" fmla="*/ 17 w 461"/>
                <a:gd name="T37" fmla="*/ 6 h 330"/>
                <a:gd name="T38" fmla="*/ 15 w 461"/>
                <a:gd name="T39" fmla="*/ 6 h 330"/>
                <a:gd name="T40" fmla="*/ 14 w 461"/>
                <a:gd name="T41" fmla="*/ 6 h 330"/>
                <a:gd name="T42" fmla="*/ 14 w 461"/>
                <a:gd name="T43" fmla="*/ 4 h 330"/>
                <a:gd name="T44" fmla="*/ 9 w 461"/>
                <a:gd name="T45" fmla="*/ 2 h 330"/>
                <a:gd name="T46" fmla="*/ 2 w 461"/>
                <a:gd name="T47" fmla="*/ 2 h 330"/>
                <a:gd name="T48" fmla="*/ 1 w 461"/>
                <a:gd name="T49" fmla="*/ 7 h 330"/>
                <a:gd name="T50" fmla="*/ 2 w 461"/>
                <a:gd name="T51" fmla="*/ 11 h 330"/>
                <a:gd name="T52" fmla="*/ 5 w 461"/>
                <a:gd name="T53" fmla="*/ 11 h 330"/>
                <a:gd name="T54" fmla="*/ 11 w 461"/>
                <a:gd name="T55" fmla="*/ 13 h 330"/>
                <a:gd name="T56" fmla="*/ 14 w 461"/>
                <a:gd name="T57" fmla="*/ 13 h 330"/>
                <a:gd name="T58" fmla="*/ 15 w 461"/>
                <a:gd name="T59" fmla="*/ 11 h 330"/>
                <a:gd name="T60" fmla="*/ 18 w 461"/>
                <a:gd name="T61" fmla="*/ 13 h 330"/>
                <a:gd name="T62" fmla="*/ 18 w 461"/>
                <a:gd name="T63" fmla="*/ 13 h 330"/>
                <a:gd name="T64" fmla="*/ 21 w 461"/>
                <a:gd name="T65" fmla="*/ 16 h 330"/>
                <a:gd name="T66" fmla="*/ 22 w 461"/>
                <a:gd name="T67" fmla="*/ 19 h 330"/>
                <a:gd name="T68" fmla="*/ 24 w 461"/>
                <a:gd name="T69" fmla="*/ 23 h 330"/>
                <a:gd name="T70" fmla="*/ 28 w 461"/>
                <a:gd name="T71" fmla="*/ 24 h 330"/>
                <a:gd name="T72" fmla="*/ 22 w 461"/>
                <a:gd name="T73" fmla="*/ 25 h 330"/>
                <a:gd name="T74" fmla="*/ 21 w 461"/>
                <a:gd name="T75" fmla="*/ 28 h 330"/>
                <a:gd name="T76" fmla="*/ 18 w 461"/>
                <a:gd name="T77" fmla="*/ 28 h 330"/>
                <a:gd name="T78" fmla="*/ 21 w 461"/>
                <a:gd name="T79" fmla="*/ 29 h 330"/>
                <a:gd name="T80" fmla="*/ 22 w 461"/>
                <a:gd name="T81" fmla="*/ 29 h 330"/>
                <a:gd name="T82" fmla="*/ 24 w 461"/>
                <a:gd name="T83" fmla="*/ 31 h 330"/>
                <a:gd name="T84" fmla="*/ 24 w 461"/>
                <a:gd name="T85" fmla="*/ 32 h 330"/>
                <a:gd name="T86" fmla="*/ 32 w 461"/>
                <a:gd name="T87" fmla="*/ 35 h 330"/>
                <a:gd name="T88" fmla="*/ 32 w 461"/>
                <a:gd name="T89" fmla="*/ 34 h 330"/>
                <a:gd name="T90" fmla="*/ 30 w 461"/>
                <a:gd name="T91" fmla="*/ 32 h 330"/>
                <a:gd name="T92" fmla="*/ 34 w 461"/>
                <a:gd name="T93" fmla="*/ 34 h 330"/>
                <a:gd name="T94" fmla="*/ 34 w 461"/>
                <a:gd name="T95" fmla="*/ 34 h 330"/>
                <a:gd name="T96" fmla="*/ 34 w 461"/>
                <a:gd name="T97" fmla="*/ 31 h 330"/>
                <a:gd name="T98" fmla="*/ 34 w 461"/>
                <a:gd name="T99" fmla="*/ 29 h 330"/>
                <a:gd name="T100" fmla="*/ 34 w 461"/>
                <a:gd name="T101" fmla="*/ 29 h 330"/>
                <a:gd name="T102" fmla="*/ 32 w 461"/>
                <a:gd name="T103" fmla="*/ 28 h 330"/>
                <a:gd name="T104" fmla="*/ 30 w 461"/>
                <a:gd name="T105" fmla="*/ 25 h 330"/>
                <a:gd name="T106" fmla="*/ 30 w 461"/>
                <a:gd name="T107" fmla="*/ 24 h 330"/>
                <a:gd name="T108" fmla="*/ 34 w 461"/>
                <a:gd name="T109" fmla="*/ 24 h 330"/>
                <a:gd name="T110" fmla="*/ 34 w 461"/>
                <a:gd name="T111" fmla="*/ 27 h 330"/>
                <a:gd name="T112" fmla="*/ 37 w 461"/>
                <a:gd name="T113" fmla="*/ 28 h 330"/>
                <a:gd name="T114" fmla="*/ 37 w 461"/>
                <a:gd name="T115" fmla="*/ 25 h 330"/>
                <a:gd name="T116" fmla="*/ 38 w 461"/>
                <a:gd name="T117" fmla="*/ 25 h 330"/>
                <a:gd name="T118" fmla="*/ 38 w 461"/>
                <a:gd name="T119" fmla="*/ 23 h 330"/>
                <a:gd name="T120" fmla="*/ 7 w 461"/>
                <a:gd name="T121" fmla="*/ 9 h 330"/>
                <a:gd name="T122" fmla="*/ 8 w 461"/>
                <a:gd name="T123" fmla="*/ 6 h 3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1"/>
                <a:gd name="T187" fmla="*/ 0 h 330"/>
                <a:gd name="T188" fmla="*/ 461 w 461"/>
                <a:gd name="T189" fmla="*/ 330 h 3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1" h="330">
                  <a:moveTo>
                    <a:pt x="455" y="201"/>
                  </a:moveTo>
                  <a:lnTo>
                    <a:pt x="455" y="201"/>
                  </a:lnTo>
                  <a:lnTo>
                    <a:pt x="454" y="200"/>
                  </a:lnTo>
                  <a:lnTo>
                    <a:pt x="452" y="200"/>
                  </a:lnTo>
                  <a:lnTo>
                    <a:pt x="449" y="200"/>
                  </a:lnTo>
                  <a:lnTo>
                    <a:pt x="448" y="200"/>
                  </a:lnTo>
                  <a:lnTo>
                    <a:pt x="448" y="198"/>
                  </a:lnTo>
                  <a:lnTo>
                    <a:pt x="449" y="197"/>
                  </a:lnTo>
                  <a:lnTo>
                    <a:pt x="447" y="197"/>
                  </a:lnTo>
                  <a:lnTo>
                    <a:pt x="446" y="198"/>
                  </a:lnTo>
                  <a:lnTo>
                    <a:pt x="445" y="199"/>
                  </a:lnTo>
                  <a:lnTo>
                    <a:pt x="443" y="200"/>
                  </a:lnTo>
                  <a:lnTo>
                    <a:pt x="442" y="200"/>
                  </a:lnTo>
                  <a:lnTo>
                    <a:pt x="442" y="201"/>
                  </a:lnTo>
                  <a:lnTo>
                    <a:pt x="443" y="204"/>
                  </a:lnTo>
                  <a:lnTo>
                    <a:pt x="443" y="205"/>
                  </a:lnTo>
                  <a:lnTo>
                    <a:pt x="441" y="201"/>
                  </a:lnTo>
                  <a:lnTo>
                    <a:pt x="440" y="200"/>
                  </a:lnTo>
                  <a:lnTo>
                    <a:pt x="438" y="199"/>
                  </a:lnTo>
                  <a:lnTo>
                    <a:pt x="437" y="201"/>
                  </a:lnTo>
                  <a:lnTo>
                    <a:pt x="437" y="203"/>
                  </a:lnTo>
                  <a:lnTo>
                    <a:pt x="436" y="207"/>
                  </a:lnTo>
                  <a:lnTo>
                    <a:pt x="435" y="208"/>
                  </a:lnTo>
                  <a:lnTo>
                    <a:pt x="435" y="205"/>
                  </a:lnTo>
                  <a:lnTo>
                    <a:pt x="436" y="200"/>
                  </a:lnTo>
                  <a:lnTo>
                    <a:pt x="435" y="199"/>
                  </a:lnTo>
                  <a:lnTo>
                    <a:pt x="433" y="199"/>
                  </a:lnTo>
                  <a:lnTo>
                    <a:pt x="428" y="200"/>
                  </a:lnTo>
                  <a:lnTo>
                    <a:pt x="427" y="201"/>
                  </a:lnTo>
                  <a:lnTo>
                    <a:pt x="427" y="203"/>
                  </a:lnTo>
                  <a:lnTo>
                    <a:pt x="427" y="205"/>
                  </a:lnTo>
                  <a:lnTo>
                    <a:pt x="427" y="206"/>
                  </a:lnTo>
                  <a:lnTo>
                    <a:pt x="426" y="205"/>
                  </a:lnTo>
                  <a:lnTo>
                    <a:pt x="426" y="203"/>
                  </a:lnTo>
                  <a:lnTo>
                    <a:pt x="426" y="200"/>
                  </a:lnTo>
                  <a:lnTo>
                    <a:pt x="425" y="201"/>
                  </a:lnTo>
                  <a:lnTo>
                    <a:pt x="424" y="203"/>
                  </a:lnTo>
                  <a:lnTo>
                    <a:pt x="423" y="204"/>
                  </a:lnTo>
                  <a:lnTo>
                    <a:pt x="423" y="203"/>
                  </a:lnTo>
                  <a:lnTo>
                    <a:pt x="424" y="203"/>
                  </a:lnTo>
                  <a:lnTo>
                    <a:pt x="424" y="200"/>
                  </a:lnTo>
                  <a:lnTo>
                    <a:pt x="425" y="200"/>
                  </a:lnTo>
                  <a:lnTo>
                    <a:pt x="427" y="199"/>
                  </a:lnTo>
                  <a:lnTo>
                    <a:pt x="428" y="198"/>
                  </a:lnTo>
                  <a:lnTo>
                    <a:pt x="428" y="196"/>
                  </a:lnTo>
                  <a:lnTo>
                    <a:pt x="429" y="195"/>
                  </a:lnTo>
                  <a:lnTo>
                    <a:pt x="432" y="194"/>
                  </a:lnTo>
                  <a:lnTo>
                    <a:pt x="433" y="193"/>
                  </a:lnTo>
                  <a:lnTo>
                    <a:pt x="434" y="191"/>
                  </a:lnTo>
                  <a:lnTo>
                    <a:pt x="433" y="191"/>
                  </a:lnTo>
                  <a:lnTo>
                    <a:pt x="432" y="191"/>
                  </a:lnTo>
                  <a:lnTo>
                    <a:pt x="428" y="192"/>
                  </a:lnTo>
                  <a:lnTo>
                    <a:pt x="427" y="192"/>
                  </a:lnTo>
                  <a:lnTo>
                    <a:pt x="426" y="193"/>
                  </a:lnTo>
                  <a:lnTo>
                    <a:pt x="425" y="196"/>
                  </a:lnTo>
                  <a:lnTo>
                    <a:pt x="423" y="197"/>
                  </a:lnTo>
                  <a:lnTo>
                    <a:pt x="422" y="197"/>
                  </a:lnTo>
                  <a:lnTo>
                    <a:pt x="423" y="196"/>
                  </a:lnTo>
                  <a:lnTo>
                    <a:pt x="424" y="196"/>
                  </a:lnTo>
                  <a:lnTo>
                    <a:pt x="425" y="194"/>
                  </a:lnTo>
                  <a:lnTo>
                    <a:pt x="425" y="193"/>
                  </a:lnTo>
                  <a:lnTo>
                    <a:pt x="423" y="192"/>
                  </a:lnTo>
                  <a:lnTo>
                    <a:pt x="420" y="192"/>
                  </a:lnTo>
                  <a:lnTo>
                    <a:pt x="412" y="194"/>
                  </a:lnTo>
                  <a:lnTo>
                    <a:pt x="409" y="195"/>
                  </a:lnTo>
                  <a:lnTo>
                    <a:pt x="408" y="196"/>
                  </a:lnTo>
                  <a:lnTo>
                    <a:pt x="406" y="198"/>
                  </a:lnTo>
                  <a:lnTo>
                    <a:pt x="406" y="196"/>
                  </a:lnTo>
                  <a:lnTo>
                    <a:pt x="408" y="195"/>
                  </a:lnTo>
                  <a:lnTo>
                    <a:pt x="410" y="194"/>
                  </a:lnTo>
                  <a:lnTo>
                    <a:pt x="413" y="193"/>
                  </a:lnTo>
                  <a:lnTo>
                    <a:pt x="417" y="192"/>
                  </a:lnTo>
                  <a:lnTo>
                    <a:pt x="418" y="191"/>
                  </a:lnTo>
                  <a:lnTo>
                    <a:pt x="417" y="191"/>
                  </a:lnTo>
                  <a:lnTo>
                    <a:pt x="414" y="191"/>
                  </a:lnTo>
                  <a:lnTo>
                    <a:pt x="409" y="192"/>
                  </a:lnTo>
                  <a:lnTo>
                    <a:pt x="407" y="193"/>
                  </a:lnTo>
                  <a:lnTo>
                    <a:pt x="406" y="193"/>
                  </a:lnTo>
                  <a:lnTo>
                    <a:pt x="406" y="192"/>
                  </a:lnTo>
                  <a:lnTo>
                    <a:pt x="409" y="192"/>
                  </a:lnTo>
                  <a:lnTo>
                    <a:pt x="412" y="191"/>
                  </a:lnTo>
                  <a:lnTo>
                    <a:pt x="411" y="190"/>
                  </a:lnTo>
                  <a:lnTo>
                    <a:pt x="406" y="190"/>
                  </a:lnTo>
                  <a:lnTo>
                    <a:pt x="411" y="190"/>
                  </a:lnTo>
                  <a:lnTo>
                    <a:pt x="418" y="190"/>
                  </a:lnTo>
                  <a:lnTo>
                    <a:pt x="419" y="190"/>
                  </a:lnTo>
                  <a:lnTo>
                    <a:pt x="418" y="189"/>
                  </a:lnTo>
                  <a:lnTo>
                    <a:pt x="417" y="185"/>
                  </a:lnTo>
                  <a:lnTo>
                    <a:pt x="417" y="184"/>
                  </a:lnTo>
                  <a:lnTo>
                    <a:pt x="417" y="183"/>
                  </a:lnTo>
                  <a:lnTo>
                    <a:pt x="415" y="182"/>
                  </a:lnTo>
                  <a:lnTo>
                    <a:pt x="413" y="180"/>
                  </a:lnTo>
                  <a:lnTo>
                    <a:pt x="409" y="177"/>
                  </a:lnTo>
                  <a:lnTo>
                    <a:pt x="408" y="177"/>
                  </a:lnTo>
                  <a:lnTo>
                    <a:pt x="407" y="177"/>
                  </a:lnTo>
                  <a:lnTo>
                    <a:pt x="405" y="179"/>
                  </a:lnTo>
                  <a:lnTo>
                    <a:pt x="404" y="179"/>
                  </a:lnTo>
                  <a:lnTo>
                    <a:pt x="403" y="178"/>
                  </a:lnTo>
                  <a:lnTo>
                    <a:pt x="400" y="178"/>
                  </a:lnTo>
                  <a:lnTo>
                    <a:pt x="398" y="180"/>
                  </a:lnTo>
                  <a:lnTo>
                    <a:pt x="398" y="179"/>
                  </a:lnTo>
                  <a:lnTo>
                    <a:pt x="400" y="178"/>
                  </a:lnTo>
                  <a:lnTo>
                    <a:pt x="400" y="177"/>
                  </a:lnTo>
                  <a:lnTo>
                    <a:pt x="400" y="176"/>
                  </a:lnTo>
                  <a:lnTo>
                    <a:pt x="399" y="176"/>
                  </a:lnTo>
                  <a:lnTo>
                    <a:pt x="400" y="175"/>
                  </a:lnTo>
                  <a:lnTo>
                    <a:pt x="401" y="175"/>
                  </a:lnTo>
                  <a:lnTo>
                    <a:pt x="401" y="173"/>
                  </a:lnTo>
                  <a:lnTo>
                    <a:pt x="403" y="172"/>
                  </a:lnTo>
                  <a:lnTo>
                    <a:pt x="405" y="171"/>
                  </a:lnTo>
                  <a:lnTo>
                    <a:pt x="403" y="172"/>
                  </a:lnTo>
                  <a:lnTo>
                    <a:pt x="397" y="172"/>
                  </a:lnTo>
                  <a:lnTo>
                    <a:pt x="395" y="173"/>
                  </a:lnTo>
                  <a:lnTo>
                    <a:pt x="393" y="176"/>
                  </a:lnTo>
                  <a:lnTo>
                    <a:pt x="393" y="177"/>
                  </a:lnTo>
                  <a:lnTo>
                    <a:pt x="395" y="180"/>
                  </a:lnTo>
                  <a:lnTo>
                    <a:pt x="395" y="181"/>
                  </a:lnTo>
                  <a:lnTo>
                    <a:pt x="392" y="178"/>
                  </a:lnTo>
                  <a:lnTo>
                    <a:pt x="392" y="177"/>
                  </a:lnTo>
                  <a:lnTo>
                    <a:pt x="392" y="176"/>
                  </a:lnTo>
                  <a:lnTo>
                    <a:pt x="394" y="173"/>
                  </a:lnTo>
                  <a:lnTo>
                    <a:pt x="394" y="171"/>
                  </a:lnTo>
                  <a:lnTo>
                    <a:pt x="392" y="171"/>
                  </a:lnTo>
                  <a:lnTo>
                    <a:pt x="390" y="172"/>
                  </a:lnTo>
                  <a:lnTo>
                    <a:pt x="387" y="175"/>
                  </a:lnTo>
                  <a:lnTo>
                    <a:pt x="386" y="176"/>
                  </a:lnTo>
                  <a:lnTo>
                    <a:pt x="386" y="178"/>
                  </a:lnTo>
                  <a:lnTo>
                    <a:pt x="385" y="180"/>
                  </a:lnTo>
                  <a:lnTo>
                    <a:pt x="385" y="181"/>
                  </a:lnTo>
                  <a:lnTo>
                    <a:pt x="384" y="180"/>
                  </a:lnTo>
                  <a:lnTo>
                    <a:pt x="384" y="177"/>
                  </a:lnTo>
                  <a:lnTo>
                    <a:pt x="385" y="176"/>
                  </a:lnTo>
                  <a:lnTo>
                    <a:pt x="385" y="175"/>
                  </a:lnTo>
                  <a:lnTo>
                    <a:pt x="385" y="172"/>
                  </a:lnTo>
                  <a:lnTo>
                    <a:pt x="386" y="170"/>
                  </a:lnTo>
                  <a:lnTo>
                    <a:pt x="387" y="167"/>
                  </a:lnTo>
                  <a:lnTo>
                    <a:pt x="387" y="166"/>
                  </a:lnTo>
                  <a:lnTo>
                    <a:pt x="386" y="167"/>
                  </a:lnTo>
                  <a:lnTo>
                    <a:pt x="386" y="169"/>
                  </a:lnTo>
                  <a:lnTo>
                    <a:pt x="384" y="171"/>
                  </a:lnTo>
                  <a:lnTo>
                    <a:pt x="382" y="171"/>
                  </a:lnTo>
                  <a:lnTo>
                    <a:pt x="380" y="173"/>
                  </a:lnTo>
                  <a:lnTo>
                    <a:pt x="379" y="176"/>
                  </a:lnTo>
                  <a:lnTo>
                    <a:pt x="379" y="177"/>
                  </a:lnTo>
                  <a:lnTo>
                    <a:pt x="378" y="177"/>
                  </a:lnTo>
                  <a:lnTo>
                    <a:pt x="376" y="176"/>
                  </a:lnTo>
                  <a:lnTo>
                    <a:pt x="375" y="176"/>
                  </a:lnTo>
                  <a:lnTo>
                    <a:pt x="375" y="175"/>
                  </a:lnTo>
                  <a:lnTo>
                    <a:pt x="378" y="175"/>
                  </a:lnTo>
                  <a:lnTo>
                    <a:pt x="380" y="173"/>
                  </a:lnTo>
                  <a:lnTo>
                    <a:pt x="380" y="172"/>
                  </a:lnTo>
                  <a:lnTo>
                    <a:pt x="381" y="171"/>
                  </a:lnTo>
                  <a:lnTo>
                    <a:pt x="381" y="170"/>
                  </a:lnTo>
                  <a:lnTo>
                    <a:pt x="381" y="169"/>
                  </a:lnTo>
                  <a:lnTo>
                    <a:pt x="380" y="169"/>
                  </a:lnTo>
                  <a:lnTo>
                    <a:pt x="378" y="169"/>
                  </a:lnTo>
                  <a:lnTo>
                    <a:pt x="375" y="171"/>
                  </a:lnTo>
                  <a:lnTo>
                    <a:pt x="373" y="171"/>
                  </a:lnTo>
                  <a:lnTo>
                    <a:pt x="373" y="168"/>
                  </a:lnTo>
                  <a:lnTo>
                    <a:pt x="371" y="170"/>
                  </a:lnTo>
                  <a:lnTo>
                    <a:pt x="370" y="170"/>
                  </a:lnTo>
                  <a:lnTo>
                    <a:pt x="370" y="169"/>
                  </a:lnTo>
                  <a:lnTo>
                    <a:pt x="372" y="165"/>
                  </a:lnTo>
                  <a:lnTo>
                    <a:pt x="371" y="164"/>
                  </a:lnTo>
                  <a:lnTo>
                    <a:pt x="369" y="164"/>
                  </a:lnTo>
                  <a:lnTo>
                    <a:pt x="365" y="165"/>
                  </a:lnTo>
                  <a:lnTo>
                    <a:pt x="364" y="166"/>
                  </a:lnTo>
                  <a:lnTo>
                    <a:pt x="364" y="167"/>
                  </a:lnTo>
                  <a:lnTo>
                    <a:pt x="362" y="167"/>
                  </a:lnTo>
                  <a:lnTo>
                    <a:pt x="363" y="167"/>
                  </a:lnTo>
                  <a:lnTo>
                    <a:pt x="364" y="167"/>
                  </a:lnTo>
                  <a:lnTo>
                    <a:pt x="364" y="165"/>
                  </a:lnTo>
                  <a:lnTo>
                    <a:pt x="364" y="164"/>
                  </a:lnTo>
                  <a:lnTo>
                    <a:pt x="366" y="163"/>
                  </a:lnTo>
                  <a:lnTo>
                    <a:pt x="367" y="163"/>
                  </a:lnTo>
                  <a:lnTo>
                    <a:pt x="366" y="163"/>
                  </a:lnTo>
                  <a:lnTo>
                    <a:pt x="364" y="162"/>
                  </a:lnTo>
                  <a:lnTo>
                    <a:pt x="362" y="162"/>
                  </a:lnTo>
                  <a:lnTo>
                    <a:pt x="361" y="163"/>
                  </a:lnTo>
                  <a:lnTo>
                    <a:pt x="359" y="164"/>
                  </a:lnTo>
                  <a:lnTo>
                    <a:pt x="359" y="163"/>
                  </a:lnTo>
                  <a:lnTo>
                    <a:pt x="359" y="162"/>
                  </a:lnTo>
                  <a:lnTo>
                    <a:pt x="357" y="162"/>
                  </a:lnTo>
                  <a:lnTo>
                    <a:pt x="356" y="163"/>
                  </a:lnTo>
                  <a:lnTo>
                    <a:pt x="357" y="162"/>
                  </a:lnTo>
                  <a:lnTo>
                    <a:pt x="358" y="162"/>
                  </a:lnTo>
                  <a:lnTo>
                    <a:pt x="361" y="161"/>
                  </a:lnTo>
                  <a:lnTo>
                    <a:pt x="364" y="161"/>
                  </a:lnTo>
                  <a:lnTo>
                    <a:pt x="366" y="161"/>
                  </a:lnTo>
                  <a:lnTo>
                    <a:pt x="368" y="161"/>
                  </a:lnTo>
                  <a:lnTo>
                    <a:pt x="369" y="161"/>
                  </a:lnTo>
                  <a:lnTo>
                    <a:pt x="370" y="159"/>
                  </a:lnTo>
                  <a:lnTo>
                    <a:pt x="371" y="159"/>
                  </a:lnTo>
                  <a:lnTo>
                    <a:pt x="372" y="159"/>
                  </a:lnTo>
                  <a:lnTo>
                    <a:pt x="371" y="159"/>
                  </a:lnTo>
                  <a:lnTo>
                    <a:pt x="368" y="158"/>
                  </a:lnTo>
                  <a:lnTo>
                    <a:pt x="362" y="159"/>
                  </a:lnTo>
                  <a:lnTo>
                    <a:pt x="359" y="161"/>
                  </a:lnTo>
                  <a:lnTo>
                    <a:pt x="359" y="159"/>
                  </a:lnTo>
                  <a:lnTo>
                    <a:pt x="359" y="157"/>
                  </a:lnTo>
                  <a:lnTo>
                    <a:pt x="361" y="156"/>
                  </a:lnTo>
                  <a:lnTo>
                    <a:pt x="359" y="157"/>
                  </a:lnTo>
                  <a:lnTo>
                    <a:pt x="356" y="158"/>
                  </a:lnTo>
                  <a:lnTo>
                    <a:pt x="355" y="159"/>
                  </a:lnTo>
                  <a:lnTo>
                    <a:pt x="354" y="158"/>
                  </a:lnTo>
                  <a:lnTo>
                    <a:pt x="353" y="156"/>
                  </a:lnTo>
                  <a:lnTo>
                    <a:pt x="351" y="155"/>
                  </a:lnTo>
                  <a:lnTo>
                    <a:pt x="349" y="155"/>
                  </a:lnTo>
                  <a:lnTo>
                    <a:pt x="345" y="155"/>
                  </a:lnTo>
                  <a:lnTo>
                    <a:pt x="342" y="155"/>
                  </a:lnTo>
                  <a:lnTo>
                    <a:pt x="341" y="155"/>
                  </a:lnTo>
                  <a:lnTo>
                    <a:pt x="342" y="154"/>
                  </a:lnTo>
                  <a:lnTo>
                    <a:pt x="343" y="154"/>
                  </a:lnTo>
                  <a:lnTo>
                    <a:pt x="344" y="154"/>
                  </a:lnTo>
                  <a:lnTo>
                    <a:pt x="347" y="154"/>
                  </a:lnTo>
                  <a:lnTo>
                    <a:pt x="349" y="153"/>
                  </a:lnTo>
                  <a:lnTo>
                    <a:pt x="351" y="153"/>
                  </a:lnTo>
                  <a:lnTo>
                    <a:pt x="350" y="152"/>
                  </a:lnTo>
                  <a:lnTo>
                    <a:pt x="344" y="151"/>
                  </a:lnTo>
                  <a:lnTo>
                    <a:pt x="339" y="151"/>
                  </a:lnTo>
                  <a:lnTo>
                    <a:pt x="338" y="151"/>
                  </a:lnTo>
                  <a:lnTo>
                    <a:pt x="338" y="150"/>
                  </a:lnTo>
                  <a:lnTo>
                    <a:pt x="337" y="149"/>
                  </a:lnTo>
                  <a:lnTo>
                    <a:pt x="334" y="149"/>
                  </a:lnTo>
                  <a:lnTo>
                    <a:pt x="331" y="148"/>
                  </a:lnTo>
                  <a:lnTo>
                    <a:pt x="334" y="148"/>
                  </a:lnTo>
                  <a:lnTo>
                    <a:pt x="336" y="148"/>
                  </a:lnTo>
                  <a:lnTo>
                    <a:pt x="338" y="148"/>
                  </a:lnTo>
                  <a:lnTo>
                    <a:pt x="341" y="149"/>
                  </a:lnTo>
                  <a:lnTo>
                    <a:pt x="344" y="149"/>
                  </a:lnTo>
                  <a:lnTo>
                    <a:pt x="349" y="149"/>
                  </a:lnTo>
                  <a:lnTo>
                    <a:pt x="352" y="149"/>
                  </a:lnTo>
                  <a:lnTo>
                    <a:pt x="356" y="150"/>
                  </a:lnTo>
                  <a:lnTo>
                    <a:pt x="357" y="149"/>
                  </a:lnTo>
                  <a:lnTo>
                    <a:pt x="356" y="149"/>
                  </a:lnTo>
                  <a:lnTo>
                    <a:pt x="353" y="149"/>
                  </a:lnTo>
                  <a:lnTo>
                    <a:pt x="352" y="148"/>
                  </a:lnTo>
                  <a:lnTo>
                    <a:pt x="349" y="147"/>
                  </a:lnTo>
                  <a:lnTo>
                    <a:pt x="353" y="148"/>
                  </a:lnTo>
                  <a:lnTo>
                    <a:pt x="353" y="147"/>
                  </a:lnTo>
                  <a:lnTo>
                    <a:pt x="353" y="145"/>
                  </a:lnTo>
                  <a:lnTo>
                    <a:pt x="351" y="144"/>
                  </a:lnTo>
                  <a:lnTo>
                    <a:pt x="347" y="144"/>
                  </a:lnTo>
                  <a:lnTo>
                    <a:pt x="345" y="144"/>
                  </a:lnTo>
                  <a:lnTo>
                    <a:pt x="347" y="143"/>
                  </a:lnTo>
                  <a:lnTo>
                    <a:pt x="350" y="143"/>
                  </a:lnTo>
                  <a:lnTo>
                    <a:pt x="353" y="143"/>
                  </a:lnTo>
                  <a:lnTo>
                    <a:pt x="356" y="143"/>
                  </a:lnTo>
                  <a:lnTo>
                    <a:pt x="357" y="143"/>
                  </a:lnTo>
                  <a:lnTo>
                    <a:pt x="357" y="142"/>
                  </a:lnTo>
                  <a:lnTo>
                    <a:pt x="351" y="139"/>
                  </a:lnTo>
                  <a:lnTo>
                    <a:pt x="348" y="139"/>
                  </a:lnTo>
                  <a:lnTo>
                    <a:pt x="344" y="139"/>
                  </a:lnTo>
                  <a:lnTo>
                    <a:pt x="340" y="139"/>
                  </a:lnTo>
                  <a:lnTo>
                    <a:pt x="342" y="139"/>
                  </a:lnTo>
                  <a:lnTo>
                    <a:pt x="344" y="138"/>
                  </a:lnTo>
                  <a:lnTo>
                    <a:pt x="343" y="138"/>
                  </a:lnTo>
                  <a:lnTo>
                    <a:pt x="340" y="137"/>
                  </a:lnTo>
                  <a:lnTo>
                    <a:pt x="349" y="138"/>
                  </a:lnTo>
                  <a:lnTo>
                    <a:pt x="351" y="138"/>
                  </a:lnTo>
                  <a:lnTo>
                    <a:pt x="351" y="137"/>
                  </a:lnTo>
                  <a:lnTo>
                    <a:pt x="350" y="136"/>
                  </a:lnTo>
                  <a:lnTo>
                    <a:pt x="349" y="136"/>
                  </a:lnTo>
                  <a:lnTo>
                    <a:pt x="345" y="136"/>
                  </a:lnTo>
                  <a:lnTo>
                    <a:pt x="342" y="135"/>
                  </a:lnTo>
                  <a:lnTo>
                    <a:pt x="343" y="135"/>
                  </a:lnTo>
                  <a:lnTo>
                    <a:pt x="347" y="135"/>
                  </a:lnTo>
                  <a:lnTo>
                    <a:pt x="350" y="135"/>
                  </a:lnTo>
                  <a:lnTo>
                    <a:pt x="352" y="136"/>
                  </a:lnTo>
                  <a:lnTo>
                    <a:pt x="355" y="137"/>
                  </a:lnTo>
                  <a:lnTo>
                    <a:pt x="357" y="138"/>
                  </a:lnTo>
                  <a:lnTo>
                    <a:pt x="361" y="139"/>
                  </a:lnTo>
                  <a:lnTo>
                    <a:pt x="363" y="138"/>
                  </a:lnTo>
                  <a:lnTo>
                    <a:pt x="364" y="139"/>
                  </a:lnTo>
                  <a:lnTo>
                    <a:pt x="366" y="139"/>
                  </a:lnTo>
                  <a:lnTo>
                    <a:pt x="367" y="139"/>
                  </a:lnTo>
                  <a:lnTo>
                    <a:pt x="369" y="138"/>
                  </a:lnTo>
                  <a:lnTo>
                    <a:pt x="371" y="139"/>
                  </a:lnTo>
                  <a:lnTo>
                    <a:pt x="372" y="139"/>
                  </a:lnTo>
                  <a:lnTo>
                    <a:pt x="373" y="138"/>
                  </a:lnTo>
                  <a:lnTo>
                    <a:pt x="373" y="135"/>
                  </a:lnTo>
                  <a:lnTo>
                    <a:pt x="372" y="134"/>
                  </a:lnTo>
                  <a:lnTo>
                    <a:pt x="371" y="133"/>
                  </a:lnTo>
                  <a:lnTo>
                    <a:pt x="366" y="130"/>
                  </a:lnTo>
                  <a:lnTo>
                    <a:pt x="361" y="129"/>
                  </a:lnTo>
                  <a:lnTo>
                    <a:pt x="356" y="129"/>
                  </a:lnTo>
                  <a:lnTo>
                    <a:pt x="353" y="130"/>
                  </a:lnTo>
                  <a:lnTo>
                    <a:pt x="351" y="129"/>
                  </a:lnTo>
                  <a:lnTo>
                    <a:pt x="343" y="126"/>
                  </a:lnTo>
                  <a:lnTo>
                    <a:pt x="340" y="127"/>
                  </a:lnTo>
                  <a:lnTo>
                    <a:pt x="337" y="128"/>
                  </a:lnTo>
                  <a:lnTo>
                    <a:pt x="334" y="128"/>
                  </a:lnTo>
                  <a:lnTo>
                    <a:pt x="330" y="128"/>
                  </a:lnTo>
                  <a:lnTo>
                    <a:pt x="328" y="128"/>
                  </a:lnTo>
                  <a:lnTo>
                    <a:pt x="323" y="128"/>
                  </a:lnTo>
                  <a:lnTo>
                    <a:pt x="322" y="129"/>
                  </a:lnTo>
                  <a:lnTo>
                    <a:pt x="322" y="128"/>
                  </a:lnTo>
                  <a:lnTo>
                    <a:pt x="325" y="127"/>
                  </a:lnTo>
                  <a:lnTo>
                    <a:pt x="329" y="127"/>
                  </a:lnTo>
                  <a:lnTo>
                    <a:pt x="333" y="128"/>
                  </a:lnTo>
                  <a:lnTo>
                    <a:pt x="336" y="127"/>
                  </a:lnTo>
                  <a:lnTo>
                    <a:pt x="339" y="126"/>
                  </a:lnTo>
                  <a:lnTo>
                    <a:pt x="342" y="126"/>
                  </a:lnTo>
                  <a:lnTo>
                    <a:pt x="347" y="126"/>
                  </a:lnTo>
                  <a:lnTo>
                    <a:pt x="348" y="125"/>
                  </a:lnTo>
                  <a:lnTo>
                    <a:pt x="350" y="124"/>
                  </a:lnTo>
                  <a:lnTo>
                    <a:pt x="353" y="122"/>
                  </a:lnTo>
                  <a:lnTo>
                    <a:pt x="354" y="121"/>
                  </a:lnTo>
                  <a:lnTo>
                    <a:pt x="357" y="122"/>
                  </a:lnTo>
                  <a:lnTo>
                    <a:pt x="361" y="123"/>
                  </a:lnTo>
                  <a:lnTo>
                    <a:pt x="363" y="123"/>
                  </a:lnTo>
                  <a:lnTo>
                    <a:pt x="365" y="123"/>
                  </a:lnTo>
                  <a:lnTo>
                    <a:pt x="367" y="123"/>
                  </a:lnTo>
                  <a:lnTo>
                    <a:pt x="367" y="122"/>
                  </a:lnTo>
                  <a:lnTo>
                    <a:pt x="366" y="120"/>
                  </a:lnTo>
                  <a:lnTo>
                    <a:pt x="366" y="119"/>
                  </a:lnTo>
                  <a:lnTo>
                    <a:pt x="366" y="117"/>
                  </a:lnTo>
                  <a:lnTo>
                    <a:pt x="364" y="114"/>
                  </a:lnTo>
                  <a:lnTo>
                    <a:pt x="362" y="112"/>
                  </a:lnTo>
                  <a:lnTo>
                    <a:pt x="357" y="109"/>
                  </a:lnTo>
                  <a:lnTo>
                    <a:pt x="354" y="107"/>
                  </a:lnTo>
                  <a:lnTo>
                    <a:pt x="353" y="107"/>
                  </a:lnTo>
                  <a:lnTo>
                    <a:pt x="352" y="107"/>
                  </a:lnTo>
                  <a:lnTo>
                    <a:pt x="351" y="107"/>
                  </a:lnTo>
                  <a:lnTo>
                    <a:pt x="350" y="108"/>
                  </a:lnTo>
                  <a:lnTo>
                    <a:pt x="350" y="110"/>
                  </a:lnTo>
                  <a:lnTo>
                    <a:pt x="350" y="111"/>
                  </a:lnTo>
                  <a:lnTo>
                    <a:pt x="349" y="112"/>
                  </a:lnTo>
                  <a:lnTo>
                    <a:pt x="345" y="113"/>
                  </a:lnTo>
                  <a:lnTo>
                    <a:pt x="342" y="115"/>
                  </a:lnTo>
                  <a:lnTo>
                    <a:pt x="340" y="116"/>
                  </a:lnTo>
                  <a:lnTo>
                    <a:pt x="337" y="117"/>
                  </a:lnTo>
                  <a:lnTo>
                    <a:pt x="334" y="119"/>
                  </a:lnTo>
                  <a:lnTo>
                    <a:pt x="333" y="120"/>
                  </a:lnTo>
                  <a:lnTo>
                    <a:pt x="330" y="121"/>
                  </a:lnTo>
                  <a:lnTo>
                    <a:pt x="326" y="121"/>
                  </a:lnTo>
                  <a:lnTo>
                    <a:pt x="324" y="121"/>
                  </a:lnTo>
                  <a:lnTo>
                    <a:pt x="325" y="120"/>
                  </a:lnTo>
                  <a:lnTo>
                    <a:pt x="328" y="120"/>
                  </a:lnTo>
                  <a:lnTo>
                    <a:pt x="329" y="120"/>
                  </a:lnTo>
                  <a:lnTo>
                    <a:pt x="331" y="119"/>
                  </a:lnTo>
                  <a:lnTo>
                    <a:pt x="335" y="116"/>
                  </a:lnTo>
                  <a:lnTo>
                    <a:pt x="339" y="114"/>
                  </a:lnTo>
                  <a:lnTo>
                    <a:pt x="341" y="113"/>
                  </a:lnTo>
                  <a:lnTo>
                    <a:pt x="341" y="111"/>
                  </a:lnTo>
                  <a:lnTo>
                    <a:pt x="341" y="110"/>
                  </a:lnTo>
                  <a:lnTo>
                    <a:pt x="340" y="110"/>
                  </a:lnTo>
                  <a:lnTo>
                    <a:pt x="338" y="110"/>
                  </a:lnTo>
                  <a:lnTo>
                    <a:pt x="337" y="109"/>
                  </a:lnTo>
                  <a:lnTo>
                    <a:pt x="335" y="109"/>
                  </a:lnTo>
                  <a:lnTo>
                    <a:pt x="334" y="110"/>
                  </a:lnTo>
                  <a:lnTo>
                    <a:pt x="327" y="111"/>
                  </a:lnTo>
                  <a:lnTo>
                    <a:pt x="326" y="112"/>
                  </a:lnTo>
                  <a:lnTo>
                    <a:pt x="326" y="114"/>
                  </a:lnTo>
                  <a:lnTo>
                    <a:pt x="325" y="115"/>
                  </a:lnTo>
                  <a:lnTo>
                    <a:pt x="323" y="116"/>
                  </a:lnTo>
                  <a:lnTo>
                    <a:pt x="321" y="116"/>
                  </a:lnTo>
                  <a:lnTo>
                    <a:pt x="319" y="117"/>
                  </a:lnTo>
                  <a:lnTo>
                    <a:pt x="316" y="119"/>
                  </a:lnTo>
                  <a:lnTo>
                    <a:pt x="315" y="120"/>
                  </a:lnTo>
                  <a:lnTo>
                    <a:pt x="314" y="119"/>
                  </a:lnTo>
                  <a:lnTo>
                    <a:pt x="314" y="117"/>
                  </a:lnTo>
                  <a:lnTo>
                    <a:pt x="316" y="117"/>
                  </a:lnTo>
                  <a:lnTo>
                    <a:pt x="321" y="115"/>
                  </a:lnTo>
                  <a:lnTo>
                    <a:pt x="323" y="115"/>
                  </a:lnTo>
                  <a:lnTo>
                    <a:pt x="324" y="114"/>
                  </a:lnTo>
                  <a:lnTo>
                    <a:pt x="323" y="114"/>
                  </a:lnTo>
                  <a:lnTo>
                    <a:pt x="321" y="114"/>
                  </a:lnTo>
                  <a:lnTo>
                    <a:pt x="319" y="113"/>
                  </a:lnTo>
                  <a:lnTo>
                    <a:pt x="322" y="112"/>
                  </a:lnTo>
                  <a:lnTo>
                    <a:pt x="323" y="112"/>
                  </a:lnTo>
                  <a:lnTo>
                    <a:pt x="325" y="110"/>
                  </a:lnTo>
                  <a:lnTo>
                    <a:pt x="327" y="109"/>
                  </a:lnTo>
                  <a:lnTo>
                    <a:pt x="331" y="108"/>
                  </a:lnTo>
                  <a:lnTo>
                    <a:pt x="339" y="107"/>
                  </a:lnTo>
                  <a:lnTo>
                    <a:pt x="341" y="106"/>
                  </a:lnTo>
                  <a:lnTo>
                    <a:pt x="342" y="105"/>
                  </a:lnTo>
                  <a:lnTo>
                    <a:pt x="344" y="103"/>
                  </a:lnTo>
                  <a:lnTo>
                    <a:pt x="347" y="103"/>
                  </a:lnTo>
                  <a:lnTo>
                    <a:pt x="347" y="102"/>
                  </a:lnTo>
                  <a:lnTo>
                    <a:pt x="348" y="98"/>
                  </a:lnTo>
                  <a:lnTo>
                    <a:pt x="347" y="98"/>
                  </a:lnTo>
                  <a:lnTo>
                    <a:pt x="345" y="97"/>
                  </a:lnTo>
                  <a:lnTo>
                    <a:pt x="343" y="97"/>
                  </a:lnTo>
                  <a:lnTo>
                    <a:pt x="340" y="96"/>
                  </a:lnTo>
                  <a:lnTo>
                    <a:pt x="339" y="95"/>
                  </a:lnTo>
                  <a:lnTo>
                    <a:pt x="331" y="93"/>
                  </a:lnTo>
                  <a:lnTo>
                    <a:pt x="327" y="94"/>
                  </a:lnTo>
                  <a:lnTo>
                    <a:pt x="322" y="96"/>
                  </a:lnTo>
                  <a:lnTo>
                    <a:pt x="320" y="97"/>
                  </a:lnTo>
                  <a:lnTo>
                    <a:pt x="317" y="97"/>
                  </a:lnTo>
                  <a:lnTo>
                    <a:pt x="316" y="97"/>
                  </a:lnTo>
                  <a:lnTo>
                    <a:pt x="316" y="98"/>
                  </a:lnTo>
                  <a:lnTo>
                    <a:pt x="315" y="99"/>
                  </a:lnTo>
                  <a:lnTo>
                    <a:pt x="314" y="99"/>
                  </a:lnTo>
                  <a:lnTo>
                    <a:pt x="313" y="98"/>
                  </a:lnTo>
                  <a:lnTo>
                    <a:pt x="315" y="97"/>
                  </a:lnTo>
                  <a:lnTo>
                    <a:pt x="317" y="97"/>
                  </a:lnTo>
                  <a:lnTo>
                    <a:pt x="320" y="96"/>
                  </a:lnTo>
                  <a:lnTo>
                    <a:pt x="322" y="94"/>
                  </a:lnTo>
                  <a:lnTo>
                    <a:pt x="323" y="92"/>
                  </a:lnTo>
                  <a:lnTo>
                    <a:pt x="324" y="90"/>
                  </a:lnTo>
                  <a:lnTo>
                    <a:pt x="323" y="89"/>
                  </a:lnTo>
                  <a:lnTo>
                    <a:pt x="322" y="90"/>
                  </a:lnTo>
                  <a:lnTo>
                    <a:pt x="319" y="92"/>
                  </a:lnTo>
                  <a:lnTo>
                    <a:pt x="311" y="95"/>
                  </a:lnTo>
                  <a:lnTo>
                    <a:pt x="307" y="97"/>
                  </a:lnTo>
                  <a:lnTo>
                    <a:pt x="304" y="98"/>
                  </a:lnTo>
                  <a:lnTo>
                    <a:pt x="303" y="103"/>
                  </a:lnTo>
                  <a:lnTo>
                    <a:pt x="301" y="107"/>
                  </a:lnTo>
                  <a:lnTo>
                    <a:pt x="301" y="108"/>
                  </a:lnTo>
                  <a:lnTo>
                    <a:pt x="300" y="108"/>
                  </a:lnTo>
                  <a:lnTo>
                    <a:pt x="302" y="100"/>
                  </a:lnTo>
                  <a:lnTo>
                    <a:pt x="302" y="99"/>
                  </a:lnTo>
                  <a:lnTo>
                    <a:pt x="301" y="99"/>
                  </a:lnTo>
                  <a:lnTo>
                    <a:pt x="298" y="98"/>
                  </a:lnTo>
                  <a:lnTo>
                    <a:pt x="296" y="99"/>
                  </a:lnTo>
                  <a:lnTo>
                    <a:pt x="296" y="98"/>
                  </a:lnTo>
                  <a:lnTo>
                    <a:pt x="297" y="98"/>
                  </a:lnTo>
                  <a:lnTo>
                    <a:pt x="300" y="98"/>
                  </a:lnTo>
                  <a:lnTo>
                    <a:pt x="301" y="98"/>
                  </a:lnTo>
                  <a:lnTo>
                    <a:pt x="302" y="98"/>
                  </a:lnTo>
                  <a:lnTo>
                    <a:pt x="306" y="96"/>
                  </a:lnTo>
                  <a:lnTo>
                    <a:pt x="310" y="92"/>
                  </a:lnTo>
                  <a:lnTo>
                    <a:pt x="312" y="89"/>
                  </a:lnTo>
                  <a:lnTo>
                    <a:pt x="312" y="86"/>
                  </a:lnTo>
                  <a:lnTo>
                    <a:pt x="311" y="84"/>
                  </a:lnTo>
                  <a:lnTo>
                    <a:pt x="309" y="83"/>
                  </a:lnTo>
                  <a:lnTo>
                    <a:pt x="308" y="83"/>
                  </a:lnTo>
                  <a:lnTo>
                    <a:pt x="307" y="83"/>
                  </a:lnTo>
                  <a:lnTo>
                    <a:pt x="304" y="85"/>
                  </a:lnTo>
                  <a:lnTo>
                    <a:pt x="302" y="85"/>
                  </a:lnTo>
                  <a:lnTo>
                    <a:pt x="302" y="87"/>
                  </a:lnTo>
                  <a:lnTo>
                    <a:pt x="302" y="89"/>
                  </a:lnTo>
                  <a:lnTo>
                    <a:pt x="301" y="89"/>
                  </a:lnTo>
                  <a:lnTo>
                    <a:pt x="293" y="92"/>
                  </a:lnTo>
                  <a:lnTo>
                    <a:pt x="285" y="94"/>
                  </a:lnTo>
                  <a:lnTo>
                    <a:pt x="284" y="94"/>
                  </a:lnTo>
                  <a:lnTo>
                    <a:pt x="285" y="92"/>
                  </a:lnTo>
                  <a:lnTo>
                    <a:pt x="286" y="90"/>
                  </a:lnTo>
                  <a:lnTo>
                    <a:pt x="284" y="90"/>
                  </a:lnTo>
                  <a:lnTo>
                    <a:pt x="282" y="90"/>
                  </a:lnTo>
                  <a:lnTo>
                    <a:pt x="283" y="89"/>
                  </a:lnTo>
                  <a:lnTo>
                    <a:pt x="286" y="87"/>
                  </a:lnTo>
                  <a:lnTo>
                    <a:pt x="289" y="84"/>
                  </a:lnTo>
                  <a:lnTo>
                    <a:pt x="292" y="83"/>
                  </a:lnTo>
                  <a:lnTo>
                    <a:pt x="295" y="84"/>
                  </a:lnTo>
                  <a:lnTo>
                    <a:pt x="298" y="84"/>
                  </a:lnTo>
                  <a:lnTo>
                    <a:pt x="299" y="82"/>
                  </a:lnTo>
                  <a:lnTo>
                    <a:pt x="300" y="81"/>
                  </a:lnTo>
                  <a:lnTo>
                    <a:pt x="302" y="80"/>
                  </a:lnTo>
                  <a:lnTo>
                    <a:pt x="302" y="78"/>
                  </a:lnTo>
                  <a:lnTo>
                    <a:pt x="301" y="76"/>
                  </a:lnTo>
                  <a:lnTo>
                    <a:pt x="298" y="72"/>
                  </a:lnTo>
                  <a:lnTo>
                    <a:pt x="295" y="71"/>
                  </a:lnTo>
                  <a:lnTo>
                    <a:pt x="293" y="71"/>
                  </a:lnTo>
                  <a:lnTo>
                    <a:pt x="282" y="67"/>
                  </a:lnTo>
                  <a:lnTo>
                    <a:pt x="280" y="67"/>
                  </a:lnTo>
                  <a:lnTo>
                    <a:pt x="279" y="68"/>
                  </a:lnTo>
                  <a:lnTo>
                    <a:pt x="278" y="70"/>
                  </a:lnTo>
                  <a:lnTo>
                    <a:pt x="276" y="72"/>
                  </a:lnTo>
                  <a:lnTo>
                    <a:pt x="276" y="73"/>
                  </a:lnTo>
                  <a:lnTo>
                    <a:pt x="275" y="73"/>
                  </a:lnTo>
                  <a:lnTo>
                    <a:pt x="274" y="74"/>
                  </a:lnTo>
                  <a:lnTo>
                    <a:pt x="273" y="75"/>
                  </a:lnTo>
                  <a:lnTo>
                    <a:pt x="272" y="78"/>
                  </a:lnTo>
                  <a:lnTo>
                    <a:pt x="271" y="79"/>
                  </a:lnTo>
                  <a:lnTo>
                    <a:pt x="270" y="78"/>
                  </a:lnTo>
                  <a:lnTo>
                    <a:pt x="269" y="76"/>
                  </a:lnTo>
                  <a:lnTo>
                    <a:pt x="267" y="76"/>
                  </a:lnTo>
                  <a:lnTo>
                    <a:pt x="264" y="80"/>
                  </a:lnTo>
                  <a:lnTo>
                    <a:pt x="261" y="83"/>
                  </a:lnTo>
                  <a:lnTo>
                    <a:pt x="261" y="82"/>
                  </a:lnTo>
                  <a:lnTo>
                    <a:pt x="262" y="81"/>
                  </a:lnTo>
                  <a:lnTo>
                    <a:pt x="262" y="78"/>
                  </a:lnTo>
                  <a:lnTo>
                    <a:pt x="264" y="76"/>
                  </a:lnTo>
                  <a:lnTo>
                    <a:pt x="266" y="74"/>
                  </a:lnTo>
                  <a:lnTo>
                    <a:pt x="266" y="73"/>
                  </a:lnTo>
                  <a:lnTo>
                    <a:pt x="265" y="73"/>
                  </a:lnTo>
                  <a:lnTo>
                    <a:pt x="264" y="74"/>
                  </a:lnTo>
                  <a:lnTo>
                    <a:pt x="262" y="73"/>
                  </a:lnTo>
                  <a:lnTo>
                    <a:pt x="264" y="71"/>
                  </a:lnTo>
                  <a:lnTo>
                    <a:pt x="264" y="70"/>
                  </a:lnTo>
                  <a:lnTo>
                    <a:pt x="262" y="69"/>
                  </a:lnTo>
                  <a:lnTo>
                    <a:pt x="261" y="69"/>
                  </a:lnTo>
                  <a:lnTo>
                    <a:pt x="259" y="71"/>
                  </a:lnTo>
                  <a:lnTo>
                    <a:pt x="256" y="78"/>
                  </a:lnTo>
                  <a:lnTo>
                    <a:pt x="254" y="80"/>
                  </a:lnTo>
                  <a:lnTo>
                    <a:pt x="255" y="76"/>
                  </a:lnTo>
                  <a:lnTo>
                    <a:pt x="256" y="74"/>
                  </a:lnTo>
                  <a:lnTo>
                    <a:pt x="254" y="74"/>
                  </a:lnTo>
                  <a:lnTo>
                    <a:pt x="253" y="73"/>
                  </a:lnTo>
                  <a:lnTo>
                    <a:pt x="254" y="73"/>
                  </a:lnTo>
                  <a:lnTo>
                    <a:pt x="256" y="72"/>
                  </a:lnTo>
                  <a:lnTo>
                    <a:pt x="257" y="72"/>
                  </a:lnTo>
                  <a:lnTo>
                    <a:pt x="258" y="71"/>
                  </a:lnTo>
                  <a:lnTo>
                    <a:pt x="259" y="68"/>
                  </a:lnTo>
                  <a:lnTo>
                    <a:pt x="260" y="67"/>
                  </a:lnTo>
                  <a:lnTo>
                    <a:pt x="264" y="65"/>
                  </a:lnTo>
                  <a:lnTo>
                    <a:pt x="264" y="64"/>
                  </a:lnTo>
                  <a:lnTo>
                    <a:pt x="261" y="64"/>
                  </a:lnTo>
                  <a:lnTo>
                    <a:pt x="258" y="65"/>
                  </a:lnTo>
                  <a:lnTo>
                    <a:pt x="255" y="66"/>
                  </a:lnTo>
                  <a:lnTo>
                    <a:pt x="253" y="68"/>
                  </a:lnTo>
                  <a:lnTo>
                    <a:pt x="255" y="65"/>
                  </a:lnTo>
                  <a:lnTo>
                    <a:pt x="255" y="64"/>
                  </a:lnTo>
                  <a:lnTo>
                    <a:pt x="253" y="65"/>
                  </a:lnTo>
                  <a:lnTo>
                    <a:pt x="247" y="69"/>
                  </a:lnTo>
                  <a:lnTo>
                    <a:pt x="246" y="70"/>
                  </a:lnTo>
                  <a:lnTo>
                    <a:pt x="245" y="71"/>
                  </a:lnTo>
                  <a:lnTo>
                    <a:pt x="246" y="73"/>
                  </a:lnTo>
                  <a:lnTo>
                    <a:pt x="246" y="75"/>
                  </a:lnTo>
                  <a:lnTo>
                    <a:pt x="246" y="76"/>
                  </a:lnTo>
                  <a:lnTo>
                    <a:pt x="242" y="80"/>
                  </a:lnTo>
                  <a:lnTo>
                    <a:pt x="241" y="81"/>
                  </a:lnTo>
                  <a:lnTo>
                    <a:pt x="241" y="80"/>
                  </a:lnTo>
                  <a:lnTo>
                    <a:pt x="244" y="76"/>
                  </a:lnTo>
                  <a:lnTo>
                    <a:pt x="245" y="75"/>
                  </a:lnTo>
                  <a:lnTo>
                    <a:pt x="245" y="74"/>
                  </a:lnTo>
                  <a:lnTo>
                    <a:pt x="244" y="73"/>
                  </a:lnTo>
                  <a:lnTo>
                    <a:pt x="243" y="72"/>
                  </a:lnTo>
                  <a:lnTo>
                    <a:pt x="242" y="71"/>
                  </a:lnTo>
                  <a:lnTo>
                    <a:pt x="242" y="70"/>
                  </a:lnTo>
                  <a:lnTo>
                    <a:pt x="244" y="69"/>
                  </a:lnTo>
                  <a:lnTo>
                    <a:pt x="246" y="68"/>
                  </a:lnTo>
                  <a:lnTo>
                    <a:pt x="247" y="67"/>
                  </a:lnTo>
                  <a:lnTo>
                    <a:pt x="245" y="66"/>
                  </a:lnTo>
                  <a:lnTo>
                    <a:pt x="241" y="68"/>
                  </a:lnTo>
                  <a:lnTo>
                    <a:pt x="242" y="67"/>
                  </a:lnTo>
                  <a:lnTo>
                    <a:pt x="241" y="66"/>
                  </a:lnTo>
                  <a:lnTo>
                    <a:pt x="239" y="66"/>
                  </a:lnTo>
                  <a:lnTo>
                    <a:pt x="238" y="65"/>
                  </a:lnTo>
                  <a:lnTo>
                    <a:pt x="240" y="65"/>
                  </a:lnTo>
                  <a:lnTo>
                    <a:pt x="242" y="65"/>
                  </a:lnTo>
                  <a:lnTo>
                    <a:pt x="245" y="65"/>
                  </a:lnTo>
                  <a:lnTo>
                    <a:pt x="247" y="62"/>
                  </a:lnTo>
                  <a:lnTo>
                    <a:pt x="248" y="61"/>
                  </a:lnTo>
                  <a:lnTo>
                    <a:pt x="251" y="62"/>
                  </a:lnTo>
                  <a:lnTo>
                    <a:pt x="252" y="62"/>
                  </a:lnTo>
                  <a:lnTo>
                    <a:pt x="253" y="61"/>
                  </a:lnTo>
                  <a:lnTo>
                    <a:pt x="255" y="57"/>
                  </a:lnTo>
                  <a:lnTo>
                    <a:pt x="254" y="55"/>
                  </a:lnTo>
                  <a:lnTo>
                    <a:pt x="253" y="54"/>
                  </a:lnTo>
                  <a:lnTo>
                    <a:pt x="250" y="54"/>
                  </a:lnTo>
                  <a:lnTo>
                    <a:pt x="243" y="53"/>
                  </a:lnTo>
                  <a:lnTo>
                    <a:pt x="241" y="53"/>
                  </a:lnTo>
                  <a:lnTo>
                    <a:pt x="238" y="55"/>
                  </a:lnTo>
                  <a:lnTo>
                    <a:pt x="236" y="56"/>
                  </a:lnTo>
                  <a:lnTo>
                    <a:pt x="234" y="56"/>
                  </a:lnTo>
                  <a:lnTo>
                    <a:pt x="232" y="57"/>
                  </a:lnTo>
                  <a:lnTo>
                    <a:pt x="232" y="58"/>
                  </a:lnTo>
                  <a:lnTo>
                    <a:pt x="230" y="62"/>
                  </a:lnTo>
                  <a:lnTo>
                    <a:pt x="228" y="65"/>
                  </a:lnTo>
                  <a:lnTo>
                    <a:pt x="227" y="65"/>
                  </a:lnTo>
                  <a:lnTo>
                    <a:pt x="228" y="64"/>
                  </a:lnTo>
                  <a:lnTo>
                    <a:pt x="229" y="61"/>
                  </a:lnTo>
                  <a:lnTo>
                    <a:pt x="230" y="58"/>
                  </a:lnTo>
                  <a:lnTo>
                    <a:pt x="231" y="56"/>
                  </a:lnTo>
                  <a:lnTo>
                    <a:pt x="234" y="55"/>
                  </a:lnTo>
                  <a:lnTo>
                    <a:pt x="237" y="55"/>
                  </a:lnTo>
                  <a:lnTo>
                    <a:pt x="237" y="54"/>
                  </a:lnTo>
                  <a:lnTo>
                    <a:pt x="232" y="53"/>
                  </a:lnTo>
                  <a:lnTo>
                    <a:pt x="228" y="54"/>
                  </a:lnTo>
                  <a:lnTo>
                    <a:pt x="224" y="56"/>
                  </a:lnTo>
                  <a:lnTo>
                    <a:pt x="222" y="57"/>
                  </a:lnTo>
                  <a:lnTo>
                    <a:pt x="223" y="55"/>
                  </a:lnTo>
                  <a:lnTo>
                    <a:pt x="226" y="54"/>
                  </a:lnTo>
                  <a:lnTo>
                    <a:pt x="229" y="52"/>
                  </a:lnTo>
                  <a:lnTo>
                    <a:pt x="237" y="53"/>
                  </a:lnTo>
                  <a:lnTo>
                    <a:pt x="238" y="52"/>
                  </a:lnTo>
                  <a:lnTo>
                    <a:pt x="239" y="52"/>
                  </a:lnTo>
                  <a:lnTo>
                    <a:pt x="241" y="50"/>
                  </a:lnTo>
                  <a:lnTo>
                    <a:pt x="241" y="47"/>
                  </a:lnTo>
                  <a:lnTo>
                    <a:pt x="240" y="45"/>
                  </a:lnTo>
                  <a:lnTo>
                    <a:pt x="238" y="42"/>
                  </a:lnTo>
                  <a:lnTo>
                    <a:pt x="234" y="41"/>
                  </a:lnTo>
                  <a:lnTo>
                    <a:pt x="230" y="40"/>
                  </a:lnTo>
                  <a:lnTo>
                    <a:pt x="227" y="39"/>
                  </a:lnTo>
                  <a:lnTo>
                    <a:pt x="224" y="40"/>
                  </a:lnTo>
                  <a:lnTo>
                    <a:pt x="223" y="40"/>
                  </a:lnTo>
                  <a:lnTo>
                    <a:pt x="223" y="39"/>
                  </a:lnTo>
                  <a:lnTo>
                    <a:pt x="222" y="39"/>
                  </a:lnTo>
                  <a:lnTo>
                    <a:pt x="219" y="38"/>
                  </a:lnTo>
                  <a:lnTo>
                    <a:pt x="216" y="38"/>
                  </a:lnTo>
                  <a:lnTo>
                    <a:pt x="215" y="38"/>
                  </a:lnTo>
                  <a:lnTo>
                    <a:pt x="214" y="36"/>
                  </a:lnTo>
                  <a:lnTo>
                    <a:pt x="212" y="34"/>
                  </a:lnTo>
                  <a:lnTo>
                    <a:pt x="209" y="33"/>
                  </a:lnTo>
                  <a:lnTo>
                    <a:pt x="202" y="33"/>
                  </a:lnTo>
                  <a:lnTo>
                    <a:pt x="195" y="36"/>
                  </a:lnTo>
                  <a:lnTo>
                    <a:pt x="189" y="38"/>
                  </a:lnTo>
                  <a:lnTo>
                    <a:pt x="186" y="40"/>
                  </a:lnTo>
                  <a:lnTo>
                    <a:pt x="185" y="41"/>
                  </a:lnTo>
                  <a:lnTo>
                    <a:pt x="185" y="42"/>
                  </a:lnTo>
                  <a:lnTo>
                    <a:pt x="185" y="44"/>
                  </a:lnTo>
                  <a:lnTo>
                    <a:pt x="186" y="44"/>
                  </a:lnTo>
                  <a:lnTo>
                    <a:pt x="189" y="46"/>
                  </a:lnTo>
                  <a:lnTo>
                    <a:pt x="196" y="48"/>
                  </a:lnTo>
                  <a:lnTo>
                    <a:pt x="200" y="50"/>
                  </a:lnTo>
                  <a:lnTo>
                    <a:pt x="203" y="51"/>
                  </a:lnTo>
                  <a:lnTo>
                    <a:pt x="206" y="52"/>
                  </a:lnTo>
                  <a:lnTo>
                    <a:pt x="205" y="52"/>
                  </a:lnTo>
                  <a:lnTo>
                    <a:pt x="202" y="52"/>
                  </a:lnTo>
                  <a:lnTo>
                    <a:pt x="199" y="53"/>
                  </a:lnTo>
                  <a:lnTo>
                    <a:pt x="199" y="51"/>
                  </a:lnTo>
                  <a:lnTo>
                    <a:pt x="198" y="50"/>
                  </a:lnTo>
                  <a:lnTo>
                    <a:pt x="196" y="50"/>
                  </a:lnTo>
                  <a:lnTo>
                    <a:pt x="194" y="48"/>
                  </a:lnTo>
                  <a:lnTo>
                    <a:pt x="192" y="48"/>
                  </a:lnTo>
                  <a:lnTo>
                    <a:pt x="188" y="47"/>
                  </a:lnTo>
                  <a:lnTo>
                    <a:pt x="187" y="47"/>
                  </a:lnTo>
                  <a:lnTo>
                    <a:pt x="186" y="48"/>
                  </a:lnTo>
                  <a:lnTo>
                    <a:pt x="185" y="48"/>
                  </a:lnTo>
                  <a:lnTo>
                    <a:pt x="184" y="47"/>
                  </a:lnTo>
                  <a:lnTo>
                    <a:pt x="184" y="46"/>
                  </a:lnTo>
                  <a:lnTo>
                    <a:pt x="182" y="46"/>
                  </a:lnTo>
                  <a:lnTo>
                    <a:pt x="180" y="46"/>
                  </a:lnTo>
                  <a:lnTo>
                    <a:pt x="180" y="48"/>
                  </a:lnTo>
                  <a:lnTo>
                    <a:pt x="180" y="50"/>
                  </a:lnTo>
                  <a:lnTo>
                    <a:pt x="182" y="51"/>
                  </a:lnTo>
                  <a:lnTo>
                    <a:pt x="186" y="53"/>
                  </a:lnTo>
                  <a:lnTo>
                    <a:pt x="187" y="53"/>
                  </a:lnTo>
                  <a:lnTo>
                    <a:pt x="187" y="55"/>
                  </a:lnTo>
                  <a:lnTo>
                    <a:pt x="188" y="56"/>
                  </a:lnTo>
                  <a:lnTo>
                    <a:pt x="189" y="57"/>
                  </a:lnTo>
                  <a:lnTo>
                    <a:pt x="190" y="57"/>
                  </a:lnTo>
                  <a:lnTo>
                    <a:pt x="192" y="58"/>
                  </a:lnTo>
                  <a:lnTo>
                    <a:pt x="195" y="60"/>
                  </a:lnTo>
                  <a:lnTo>
                    <a:pt x="194" y="60"/>
                  </a:lnTo>
                  <a:lnTo>
                    <a:pt x="191" y="59"/>
                  </a:lnTo>
                  <a:lnTo>
                    <a:pt x="189" y="57"/>
                  </a:lnTo>
                  <a:lnTo>
                    <a:pt x="189" y="58"/>
                  </a:lnTo>
                  <a:lnTo>
                    <a:pt x="190" y="60"/>
                  </a:lnTo>
                  <a:lnTo>
                    <a:pt x="192" y="62"/>
                  </a:lnTo>
                  <a:lnTo>
                    <a:pt x="192" y="64"/>
                  </a:lnTo>
                  <a:lnTo>
                    <a:pt x="191" y="62"/>
                  </a:lnTo>
                  <a:lnTo>
                    <a:pt x="189" y="61"/>
                  </a:lnTo>
                  <a:lnTo>
                    <a:pt x="188" y="59"/>
                  </a:lnTo>
                  <a:lnTo>
                    <a:pt x="186" y="56"/>
                  </a:lnTo>
                  <a:lnTo>
                    <a:pt x="185" y="54"/>
                  </a:lnTo>
                  <a:lnTo>
                    <a:pt x="184" y="53"/>
                  </a:lnTo>
                  <a:lnTo>
                    <a:pt x="181" y="52"/>
                  </a:lnTo>
                  <a:lnTo>
                    <a:pt x="180" y="53"/>
                  </a:lnTo>
                  <a:lnTo>
                    <a:pt x="178" y="55"/>
                  </a:lnTo>
                  <a:lnTo>
                    <a:pt x="178" y="56"/>
                  </a:lnTo>
                  <a:lnTo>
                    <a:pt x="180" y="57"/>
                  </a:lnTo>
                  <a:lnTo>
                    <a:pt x="184" y="59"/>
                  </a:lnTo>
                  <a:lnTo>
                    <a:pt x="185" y="60"/>
                  </a:lnTo>
                  <a:lnTo>
                    <a:pt x="184" y="60"/>
                  </a:lnTo>
                  <a:lnTo>
                    <a:pt x="182" y="59"/>
                  </a:lnTo>
                  <a:lnTo>
                    <a:pt x="175" y="57"/>
                  </a:lnTo>
                  <a:lnTo>
                    <a:pt x="174" y="57"/>
                  </a:lnTo>
                  <a:lnTo>
                    <a:pt x="175" y="56"/>
                  </a:lnTo>
                  <a:lnTo>
                    <a:pt x="177" y="53"/>
                  </a:lnTo>
                  <a:lnTo>
                    <a:pt x="177" y="51"/>
                  </a:lnTo>
                  <a:lnTo>
                    <a:pt x="177" y="50"/>
                  </a:lnTo>
                  <a:lnTo>
                    <a:pt x="175" y="46"/>
                  </a:lnTo>
                  <a:lnTo>
                    <a:pt x="173" y="45"/>
                  </a:lnTo>
                  <a:lnTo>
                    <a:pt x="172" y="45"/>
                  </a:lnTo>
                  <a:lnTo>
                    <a:pt x="170" y="46"/>
                  </a:lnTo>
                  <a:lnTo>
                    <a:pt x="167" y="50"/>
                  </a:lnTo>
                  <a:lnTo>
                    <a:pt x="166" y="50"/>
                  </a:lnTo>
                  <a:lnTo>
                    <a:pt x="167" y="47"/>
                  </a:lnTo>
                  <a:lnTo>
                    <a:pt x="167" y="46"/>
                  </a:lnTo>
                  <a:lnTo>
                    <a:pt x="167" y="45"/>
                  </a:lnTo>
                  <a:lnTo>
                    <a:pt x="166" y="44"/>
                  </a:lnTo>
                  <a:lnTo>
                    <a:pt x="166" y="43"/>
                  </a:lnTo>
                  <a:lnTo>
                    <a:pt x="164" y="42"/>
                  </a:lnTo>
                  <a:lnTo>
                    <a:pt x="162" y="43"/>
                  </a:lnTo>
                  <a:lnTo>
                    <a:pt x="159" y="46"/>
                  </a:lnTo>
                  <a:lnTo>
                    <a:pt x="159" y="47"/>
                  </a:lnTo>
                  <a:lnTo>
                    <a:pt x="160" y="50"/>
                  </a:lnTo>
                  <a:lnTo>
                    <a:pt x="164" y="52"/>
                  </a:lnTo>
                  <a:lnTo>
                    <a:pt x="166" y="53"/>
                  </a:lnTo>
                  <a:lnTo>
                    <a:pt x="164" y="53"/>
                  </a:lnTo>
                  <a:lnTo>
                    <a:pt x="163" y="53"/>
                  </a:lnTo>
                  <a:lnTo>
                    <a:pt x="162" y="52"/>
                  </a:lnTo>
                  <a:lnTo>
                    <a:pt x="159" y="48"/>
                  </a:lnTo>
                  <a:lnTo>
                    <a:pt x="157" y="47"/>
                  </a:lnTo>
                  <a:lnTo>
                    <a:pt x="157" y="48"/>
                  </a:lnTo>
                  <a:lnTo>
                    <a:pt x="156" y="51"/>
                  </a:lnTo>
                  <a:lnTo>
                    <a:pt x="155" y="51"/>
                  </a:lnTo>
                  <a:lnTo>
                    <a:pt x="154" y="52"/>
                  </a:lnTo>
                  <a:lnTo>
                    <a:pt x="155" y="53"/>
                  </a:lnTo>
                  <a:lnTo>
                    <a:pt x="155" y="55"/>
                  </a:lnTo>
                  <a:lnTo>
                    <a:pt x="153" y="56"/>
                  </a:lnTo>
                  <a:lnTo>
                    <a:pt x="151" y="56"/>
                  </a:lnTo>
                  <a:lnTo>
                    <a:pt x="148" y="58"/>
                  </a:lnTo>
                  <a:lnTo>
                    <a:pt x="146" y="60"/>
                  </a:lnTo>
                  <a:lnTo>
                    <a:pt x="146" y="59"/>
                  </a:lnTo>
                  <a:lnTo>
                    <a:pt x="148" y="57"/>
                  </a:lnTo>
                  <a:lnTo>
                    <a:pt x="148" y="56"/>
                  </a:lnTo>
                  <a:lnTo>
                    <a:pt x="147" y="56"/>
                  </a:lnTo>
                  <a:lnTo>
                    <a:pt x="145" y="56"/>
                  </a:lnTo>
                  <a:lnTo>
                    <a:pt x="144" y="55"/>
                  </a:lnTo>
                  <a:lnTo>
                    <a:pt x="145" y="54"/>
                  </a:lnTo>
                  <a:lnTo>
                    <a:pt x="147" y="54"/>
                  </a:lnTo>
                  <a:lnTo>
                    <a:pt x="151" y="54"/>
                  </a:lnTo>
                  <a:lnTo>
                    <a:pt x="150" y="54"/>
                  </a:lnTo>
                  <a:lnTo>
                    <a:pt x="147" y="52"/>
                  </a:lnTo>
                  <a:lnTo>
                    <a:pt x="146" y="51"/>
                  </a:lnTo>
                  <a:lnTo>
                    <a:pt x="147" y="51"/>
                  </a:lnTo>
                  <a:lnTo>
                    <a:pt x="148" y="48"/>
                  </a:lnTo>
                  <a:lnTo>
                    <a:pt x="149" y="47"/>
                  </a:lnTo>
                  <a:lnTo>
                    <a:pt x="151" y="45"/>
                  </a:lnTo>
                  <a:lnTo>
                    <a:pt x="153" y="45"/>
                  </a:lnTo>
                  <a:lnTo>
                    <a:pt x="153" y="44"/>
                  </a:lnTo>
                  <a:lnTo>
                    <a:pt x="153" y="42"/>
                  </a:lnTo>
                  <a:lnTo>
                    <a:pt x="151" y="41"/>
                  </a:lnTo>
                  <a:lnTo>
                    <a:pt x="150" y="41"/>
                  </a:lnTo>
                  <a:lnTo>
                    <a:pt x="147" y="43"/>
                  </a:lnTo>
                  <a:lnTo>
                    <a:pt x="144" y="46"/>
                  </a:lnTo>
                  <a:lnTo>
                    <a:pt x="141" y="48"/>
                  </a:lnTo>
                  <a:lnTo>
                    <a:pt x="140" y="50"/>
                  </a:lnTo>
                  <a:lnTo>
                    <a:pt x="141" y="47"/>
                  </a:lnTo>
                  <a:lnTo>
                    <a:pt x="144" y="45"/>
                  </a:lnTo>
                  <a:lnTo>
                    <a:pt x="151" y="40"/>
                  </a:lnTo>
                  <a:lnTo>
                    <a:pt x="153" y="38"/>
                  </a:lnTo>
                  <a:lnTo>
                    <a:pt x="156" y="36"/>
                  </a:lnTo>
                  <a:lnTo>
                    <a:pt x="156" y="34"/>
                  </a:lnTo>
                  <a:lnTo>
                    <a:pt x="156" y="33"/>
                  </a:lnTo>
                  <a:lnTo>
                    <a:pt x="153" y="31"/>
                  </a:lnTo>
                  <a:lnTo>
                    <a:pt x="151" y="30"/>
                  </a:lnTo>
                  <a:lnTo>
                    <a:pt x="151" y="28"/>
                  </a:lnTo>
                  <a:lnTo>
                    <a:pt x="151" y="25"/>
                  </a:lnTo>
                  <a:lnTo>
                    <a:pt x="151" y="23"/>
                  </a:lnTo>
                  <a:lnTo>
                    <a:pt x="150" y="22"/>
                  </a:lnTo>
                  <a:lnTo>
                    <a:pt x="147" y="20"/>
                  </a:lnTo>
                  <a:lnTo>
                    <a:pt x="143" y="18"/>
                  </a:lnTo>
                  <a:lnTo>
                    <a:pt x="142" y="17"/>
                  </a:lnTo>
                  <a:lnTo>
                    <a:pt x="141" y="15"/>
                  </a:lnTo>
                  <a:lnTo>
                    <a:pt x="142" y="11"/>
                  </a:lnTo>
                  <a:lnTo>
                    <a:pt x="142" y="10"/>
                  </a:lnTo>
                  <a:lnTo>
                    <a:pt x="141" y="9"/>
                  </a:lnTo>
                  <a:lnTo>
                    <a:pt x="139" y="8"/>
                  </a:lnTo>
                  <a:lnTo>
                    <a:pt x="137" y="6"/>
                  </a:lnTo>
                  <a:lnTo>
                    <a:pt x="137" y="5"/>
                  </a:lnTo>
                  <a:lnTo>
                    <a:pt x="136" y="4"/>
                  </a:lnTo>
                  <a:lnTo>
                    <a:pt x="133" y="4"/>
                  </a:lnTo>
                  <a:lnTo>
                    <a:pt x="127" y="4"/>
                  </a:lnTo>
                  <a:lnTo>
                    <a:pt x="123" y="4"/>
                  </a:lnTo>
                  <a:lnTo>
                    <a:pt x="119" y="3"/>
                  </a:lnTo>
                  <a:lnTo>
                    <a:pt x="116" y="3"/>
                  </a:lnTo>
                  <a:lnTo>
                    <a:pt x="114" y="5"/>
                  </a:lnTo>
                  <a:lnTo>
                    <a:pt x="113" y="6"/>
                  </a:lnTo>
                  <a:lnTo>
                    <a:pt x="111" y="6"/>
                  </a:lnTo>
                  <a:lnTo>
                    <a:pt x="106" y="8"/>
                  </a:lnTo>
                  <a:lnTo>
                    <a:pt x="100" y="10"/>
                  </a:lnTo>
                  <a:lnTo>
                    <a:pt x="98" y="11"/>
                  </a:lnTo>
                  <a:lnTo>
                    <a:pt x="100" y="11"/>
                  </a:lnTo>
                  <a:lnTo>
                    <a:pt x="102" y="12"/>
                  </a:lnTo>
                  <a:lnTo>
                    <a:pt x="103" y="14"/>
                  </a:lnTo>
                  <a:lnTo>
                    <a:pt x="103" y="16"/>
                  </a:lnTo>
                  <a:lnTo>
                    <a:pt x="101" y="14"/>
                  </a:lnTo>
                  <a:lnTo>
                    <a:pt x="98" y="12"/>
                  </a:lnTo>
                  <a:lnTo>
                    <a:pt x="94" y="12"/>
                  </a:lnTo>
                  <a:lnTo>
                    <a:pt x="89" y="13"/>
                  </a:lnTo>
                  <a:lnTo>
                    <a:pt x="87" y="14"/>
                  </a:lnTo>
                  <a:lnTo>
                    <a:pt x="89" y="17"/>
                  </a:lnTo>
                  <a:lnTo>
                    <a:pt x="90" y="18"/>
                  </a:lnTo>
                  <a:lnTo>
                    <a:pt x="89" y="18"/>
                  </a:lnTo>
                  <a:lnTo>
                    <a:pt x="85" y="15"/>
                  </a:lnTo>
                  <a:lnTo>
                    <a:pt x="84" y="15"/>
                  </a:lnTo>
                  <a:lnTo>
                    <a:pt x="81" y="16"/>
                  </a:lnTo>
                  <a:lnTo>
                    <a:pt x="80" y="16"/>
                  </a:lnTo>
                  <a:lnTo>
                    <a:pt x="80" y="15"/>
                  </a:lnTo>
                  <a:lnTo>
                    <a:pt x="80" y="13"/>
                  </a:lnTo>
                  <a:lnTo>
                    <a:pt x="80" y="11"/>
                  </a:lnTo>
                  <a:lnTo>
                    <a:pt x="81" y="6"/>
                  </a:lnTo>
                  <a:lnTo>
                    <a:pt x="83" y="5"/>
                  </a:lnTo>
                  <a:lnTo>
                    <a:pt x="84" y="3"/>
                  </a:lnTo>
                  <a:lnTo>
                    <a:pt x="83" y="2"/>
                  </a:lnTo>
                  <a:lnTo>
                    <a:pt x="81" y="2"/>
                  </a:lnTo>
                  <a:lnTo>
                    <a:pt x="77" y="1"/>
                  </a:lnTo>
                  <a:lnTo>
                    <a:pt x="70" y="0"/>
                  </a:lnTo>
                  <a:lnTo>
                    <a:pt x="61" y="0"/>
                  </a:lnTo>
                  <a:lnTo>
                    <a:pt x="47" y="1"/>
                  </a:lnTo>
                  <a:lnTo>
                    <a:pt x="38" y="3"/>
                  </a:lnTo>
                  <a:lnTo>
                    <a:pt x="32" y="8"/>
                  </a:lnTo>
                  <a:lnTo>
                    <a:pt x="22" y="13"/>
                  </a:lnTo>
                  <a:lnTo>
                    <a:pt x="19" y="15"/>
                  </a:lnTo>
                  <a:lnTo>
                    <a:pt x="19" y="16"/>
                  </a:lnTo>
                  <a:lnTo>
                    <a:pt x="21" y="16"/>
                  </a:lnTo>
                  <a:lnTo>
                    <a:pt x="22" y="17"/>
                  </a:lnTo>
                  <a:lnTo>
                    <a:pt x="21" y="17"/>
                  </a:lnTo>
                  <a:lnTo>
                    <a:pt x="20" y="17"/>
                  </a:lnTo>
                  <a:lnTo>
                    <a:pt x="17" y="17"/>
                  </a:lnTo>
                  <a:lnTo>
                    <a:pt x="16" y="19"/>
                  </a:lnTo>
                  <a:lnTo>
                    <a:pt x="15" y="20"/>
                  </a:lnTo>
                  <a:lnTo>
                    <a:pt x="11" y="27"/>
                  </a:lnTo>
                  <a:lnTo>
                    <a:pt x="11" y="29"/>
                  </a:lnTo>
                  <a:lnTo>
                    <a:pt x="13" y="30"/>
                  </a:lnTo>
                  <a:lnTo>
                    <a:pt x="11" y="31"/>
                  </a:lnTo>
                  <a:lnTo>
                    <a:pt x="11" y="32"/>
                  </a:lnTo>
                  <a:lnTo>
                    <a:pt x="11" y="33"/>
                  </a:lnTo>
                  <a:lnTo>
                    <a:pt x="10" y="33"/>
                  </a:lnTo>
                  <a:lnTo>
                    <a:pt x="8" y="33"/>
                  </a:lnTo>
                  <a:lnTo>
                    <a:pt x="8" y="34"/>
                  </a:lnTo>
                  <a:lnTo>
                    <a:pt x="8" y="37"/>
                  </a:lnTo>
                  <a:lnTo>
                    <a:pt x="6" y="38"/>
                  </a:lnTo>
                  <a:lnTo>
                    <a:pt x="5" y="38"/>
                  </a:lnTo>
                  <a:lnTo>
                    <a:pt x="5" y="39"/>
                  </a:lnTo>
                  <a:lnTo>
                    <a:pt x="4" y="41"/>
                  </a:lnTo>
                  <a:lnTo>
                    <a:pt x="4" y="42"/>
                  </a:lnTo>
                  <a:lnTo>
                    <a:pt x="3" y="43"/>
                  </a:lnTo>
                  <a:lnTo>
                    <a:pt x="3" y="44"/>
                  </a:lnTo>
                  <a:lnTo>
                    <a:pt x="3" y="47"/>
                  </a:lnTo>
                  <a:lnTo>
                    <a:pt x="2" y="48"/>
                  </a:lnTo>
                  <a:lnTo>
                    <a:pt x="5" y="51"/>
                  </a:lnTo>
                  <a:lnTo>
                    <a:pt x="6" y="52"/>
                  </a:lnTo>
                  <a:lnTo>
                    <a:pt x="6" y="53"/>
                  </a:lnTo>
                  <a:lnTo>
                    <a:pt x="3" y="54"/>
                  </a:lnTo>
                  <a:lnTo>
                    <a:pt x="2" y="54"/>
                  </a:lnTo>
                  <a:lnTo>
                    <a:pt x="2" y="55"/>
                  </a:lnTo>
                  <a:lnTo>
                    <a:pt x="2" y="56"/>
                  </a:lnTo>
                  <a:lnTo>
                    <a:pt x="1" y="58"/>
                  </a:lnTo>
                  <a:lnTo>
                    <a:pt x="0" y="60"/>
                  </a:lnTo>
                  <a:lnTo>
                    <a:pt x="2" y="64"/>
                  </a:lnTo>
                  <a:lnTo>
                    <a:pt x="3" y="65"/>
                  </a:lnTo>
                  <a:lnTo>
                    <a:pt x="3" y="66"/>
                  </a:lnTo>
                  <a:lnTo>
                    <a:pt x="2" y="68"/>
                  </a:lnTo>
                  <a:lnTo>
                    <a:pt x="1" y="69"/>
                  </a:lnTo>
                  <a:lnTo>
                    <a:pt x="1" y="71"/>
                  </a:lnTo>
                  <a:lnTo>
                    <a:pt x="2" y="73"/>
                  </a:lnTo>
                  <a:lnTo>
                    <a:pt x="4" y="75"/>
                  </a:lnTo>
                  <a:lnTo>
                    <a:pt x="8" y="76"/>
                  </a:lnTo>
                  <a:lnTo>
                    <a:pt x="17" y="79"/>
                  </a:lnTo>
                  <a:lnTo>
                    <a:pt x="29" y="80"/>
                  </a:lnTo>
                  <a:lnTo>
                    <a:pt x="31" y="80"/>
                  </a:lnTo>
                  <a:lnTo>
                    <a:pt x="33" y="79"/>
                  </a:lnTo>
                  <a:lnTo>
                    <a:pt x="35" y="79"/>
                  </a:lnTo>
                  <a:lnTo>
                    <a:pt x="37" y="80"/>
                  </a:lnTo>
                  <a:lnTo>
                    <a:pt x="39" y="82"/>
                  </a:lnTo>
                  <a:lnTo>
                    <a:pt x="44" y="84"/>
                  </a:lnTo>
                  <a:lnTo>
                    <a:pt x="45" y="86"/>
                  </a:lnTo>
                  <a:lnTo>
                    <a:pt x="44" y="87"/>
                  </a:lnTo>
                  <a:lnTo>
                    <a:pt x="43" y="87"/>
                  </a:lnTo>
                  <a:lnTo>
                    <a:pt x="41" y="87"/>
                  </a:lnTo>
                  <a:lnTo>
                    <a:pt x="36" y="87"/>
                  </a:lnTo>
                  <a:lnTo>
                    <a:pt x="33" y="87"/>
                  </a:lnTo>
                  <a:lnTo>
                    <a:pt x="29" y="87"/>
                  </a:lnTo>
                  <a:lnTo>
                    <a:pt x="27" y="86"/>
                  </a:lnTo>
                  <a:lnTo>
                    <a:pt x="24" y="85"/>
                  </a:lnTo>
                  <a:lnTo>
                    <a:pt x="23" y="85"/>
                  </a:lnTo>
                  <a:lnTo>
                    <a:pt x="20" y="85"/>
                  </a:lnTo>
                  <a:lnTo>
                    <a:pt x="18" y="85"/>
                  </a:lnTo>
                  <a:lnTo>
                    <a:pt x="17" y="85"/>
                  </a:lnTo>
                  <a:lnTo>
                    <a:pt x="15" y="85"/>
                  </a:lnTo>
                  <a:lnTo>
                    <a:pt x="11" y="84"/>
                  </a:lnTo>
                  <a:lnTo>
                    <a:pt x="9" y="83"/>
                  </a:lnTo>
                  <a:lnTo>
                    <a:pt x="9" y="84"/>
                  </a:lnTo>
                  <a:lnTo>
                    <a:pt x="10" y="87"/>
                  </a:lnTo>
                  <a:lnTo>
                    <a:pt x="10" y="88"/>
                  </a:lnTo>
                  <a:lnTo>
                    <a:pt x="10" y="89"/>
                  </a:lnTo>
                  <a:lnTo>
                    <a:pt x="11" y="92"/>
                  </a:lnTo>
                  <a:lnTo>
                    <a:pt x="19" y="97"/>
                  </a:lnTo>
                  <a:lnTo>
                    <a:pt x="25" y="101"/>
                  </a:lnTo>
                  <a:lnTo>
                    <a:pt x="30" y="103"/>
                  </a:lnTo>
                  <a:lnTo>
                    <a:pt x="33" y="105"/>
                  </a:lnTo>
                  <a:lnTo>
                    <a:pt x="33" y="106"/>
                  </a:lnTo>
                  <a:lnTo>
                    <a:pt x="31" y="106"/>
                  </a:lnTo>
                  <a:lnTo>
                    <a:pt x="30" y="106"/>
                  </a:lnTo>
                  <a:lnTo>
                    <a:pt x="32" y="107"/>
                  </a:lnTo>
                  <a:lnTo>
                    <a:pt x="37" y="108"/>
                  </a:lnTo>
                  <a:lnTo>
                    <a:pt x="38" y="108"/>
                  </a:lnTo>
                  <a:lnTo>
                    <a:pt x="39" y="106"/>
                  </a:lnTo>
                  <a:lnTo>
                    <a:pt x="41" y="106"/>
                  </a:lnTo>
                  <a:lnTo>
                    <a:pt x="42" y="106"/>
                  </a:lnTo>
                  <a:lnTo>
                    <a:pt x="45" y="106"/>
                  </a:lnTo>
                  <a:lnTo>
                    <a:pt x="47" y="107"/>
                  </a:lnTo>
                  <a:lnTo>
                    <a:pt x="49" y="107"/>
                  </a:lnTo>
                  <a:lnTo>
                    <a:pt x="49" y="106"/>
                  </a:lnTo>
                  <a:lnTo>
                    <a:pt x="47" y="105"/>
                  </a:lnTo>
                  <a:lnTo>
                    <a:pt x="46" y="103"/>
                  </a:lnTo>
                  <a:lnTo>
                    <a:pt x="47" y="102"/>
                  </a:lnTo>
                  <a:lnTo>
                    <a:pt x="49" y="101"/>
                  </a:lnTo>
                  <a:lnTo>
                    <a:pt x="50" y="102"/>
                  </a:lnTo>
                  <a:lnTo>
                    <a:pt x="52" y="103"/>
                  </a:lnTo>
                  <a:lnTo>
                    <a:pt x="51" y="105"/>
                  </a:lnTo>
                  <a:lnTo>
                    <a:pt x="51" y="106"/>
                  </a:lnTo>
                  <a:lnTo>
                    <a:pt x="53" y="106"/>
                  </a:lnTo>
                  <a:lnTo>
                    <a:pt x="55" y="106"/>
                  </a:lnTo>
                  <a:lnTo>
                    <a:pt x="55" y="105"/>
                  </a:lnTo>
                  <a:lnTo>
                    <a:pt x="56" y="103"/>
                  </a:lnTo>
                  <a:lnTo>
                    <a:pt x="58" y="102"/>
                  </a:lnTo>
                  <a:lnTo>
                    <a:pt x="59" y="102"/>
                  </a:lnTo>
                  <a:lnTo>
                    <a:pt x="58" y="102"/>
                  </a:lnTo>
                  <a:lnTo>
                    <a:pt x="58" y="103"/>
                  </a:lnTo>
                  <a:lnTo>
                    <a:pt x="56" y="105"/>
                  </a:lnTo>
                  <a:lnTo>
                    <a:pt x="56" y="107"/>
                  </a:lnTo>
                  <a:lnTo>
                    <a:pt x="58" y="109"/>
                  </a:lnTo>
                  <a:lnTo>
                    <a:pt x="61" y="112"/>
                  </a:lnTo>
                  <a:lnTo>
                    <a:pt x="65" y="113"/>
                  </a:lnTo>
                  <a:lnTo>
                    <a:pt x="70" y="114"/>
                  </a:lnTo>
                  <a:lnTo>
                    <a:pt x="75" y="115"/>
                  </a:lnTo>
                  <a:lnTo>
                    <a:pt x="76" y="115"/>
                  </a:lnTo>
                  <a:lnTo>
                    <a:pt x="76" y="114"/>
                  </a:lnTo>
                  <a:lnTo>
                    <a:pt x="73" y="113"/>
                  </a:lnTo>
                  <a:lnTo>
                    <a:pt x="70" y="113"/>
                  </a:lnTo>
                  <a:lnTo>
                    <a:pt x="67" y="113"/>
                  </a:lnTo>
                  <a:lnTo>
                    <a:pt x="70" y="112"/>
                  </a:lnTo>
                  <a:lnTo>
                    <a:pt x="72" y="112"/>
                  </a:lnTo>
                  <a:lnTo>
                    <a:pt x="74" y="112"/>
                  </a:lnTo>
                  <a:lnTo>
                    <a:pt x="78" y="112"/>
                  </a:lnTo>
                  <a:lnTo>
                    <a:pt x="80" y="113"/>
                  </a:lnTo>
                  <a:lnTo>
                    <a:pt x="83" y="113"/>
                  </a:lnTo>
                  <a:lnTo>
                    <a:pt x="85" y="112"/>
                  </a:lnTo>
                  <a:lnTo>
                    <a:pt x="86" y="113"/>
                  </a:lnTo>
                  <a:lnTo>
                    <a:pt x="88" y="115"/>
                  </a:lnTo>
                  <a:lnTo>
                    <a:pt x="92" y="115"/>
                  </a:lnTo>
                  <a:lnTo>
                    <a:pt x="100" y="116"/>
                  </a:lnTo>
                  <a:lnTo>
                    <a:pt x="103" y="116"/>
                  </a:lnTo>
                  <a:lnTo>
                    <a:pt x="107" y="115"/>
                  </a:lnTo>
                  <a:lnTo>
                    <a:pt x="111" y="115"/>
                  </a:lnTo>
                  <a:lnTo>
                    <a:pt x="113" y="115"/>
                  </a:lnTo>
                  <a:lnTo>
                    <a:pt x="114" y="115"/>
                  </a:lnTo>
                  <a:lnTo>
                    <a:pt x="117" y="117"/>
                  </a:lnTo>
                  <a:lnTo>
                    <a:pt x="119" y="119"/>
                  </a:lnTo>
                  <a:lnTo>
                    <a:pt x="122" y="119"/>
                  </a:lnTo>
                  <a:lnTo>
                    <a:pt x="125" y="120"/>
                  </a:lnTo>
                  <a:lnTo>
                    <a:pt x="127" y="120"/>
                  </a:lnTo>
                  <a:lnTo>
                    <a:pt x="128" y="119"/>
                  </a:lnTo>
                  <a:lnTo>
                    <a:pt x="129" y="120"/>
                  </a:lnTo>
                  <a:lnTo>
                    <a:pt x="130" y="120"/>
                  </a:lnTo>
                  <a:lnTo>
                    <a:pt x="132" y="119"/>
                  </a:lnTo>
                  <a:lnTo>
                    <a:pt x="133" y="117"/>
                  </a:lnTo>
                  <a:lnTo>
                    <a:pt x="132" y="116"/>
                  </a:lnTo>
                  <a:lnTo>
                    <a:pt x="130" y="115"/>
                  </a:lnTo>
                  <a:lnTo>
                    <a:pt x="126" y="112"/>
                  </a:lnTo>
                  <a:lnTo>
                    <a:pt x="117" y="109"/>
                  </a:lnTo>
                  <a:lnTo>
                    <a:pt x="114" y="107"/>
                  </a:lnTo>
                  <a:lnTo>
                    <a:pt x="116" y="108"/>
                  </a:lnTo>
                  <a:lnTo>
                    <a:pt x="122" y="110"/>
                  </a:lnTo>
                  <a:lnTo>
                    <a:pt x="129" y="113"/>
                  </a:lnTo>
                  <a:lnTo>
                    <a:pt x="132" y="114"/>
                  </a:lnTo>
                  <a:lnTo>
                    <a:pt x="135" y="116"/>
                  </a:lnTo>
                  <a:lnTo>
                    <a:pt x="139" y="117"/>
                  </a:lnTo>
                  <a:lnTo>
                    <a:pt x="143" y="121"/>
                  </a:lnTo>
                  <a:lnTo>
                    <a:pt x="144" y="122"/>
                  </a:lnTo>
                  <a:lnTo>
                    <a:pt x="146" y="123"/>
                  </a:lnTo>
                  <a:lnTo>
                    <a:pt x="148" y="122"/>
                  </a:lnTo>
                  <a:lnTo>
                    <a:pt x="147" y="120"/>
                  </a:lnTo>
                  <a:lnTo>
                    <a:pt x="144" y="116"/>
                  </a:lnTo>
                  <a:lnTo>
                    <a:pt x="142" y="115"/>
                  </a:lnTo>
                  <a:lnTo>
                    <a:pt x="141" y="114"/>
                  </a:lnTo>
                  <a:lnTo>
                    <a:pt x="140" y="114"/>
                  </a:lnTo>
                  <a:lnTo>
                    <a:pt x="139" y="114"/>
                  </a:lnTo>
                  <a:lnTo>
                    <a:pt x="137" y="114"/>
                  </a:lnTo>
                  <a:lnTo>
                    <a:pt x="134" y="112"/>
                  </a:lnTo>
                  <a:lnTo>
                    <a:pt x="136" y="112"/>
                  </a:lnTo>
                  <a:lnTo>
                    <a:pt x="142" y="112"/>
                  </a:lnTo>
                  <a:lnTo>
                    <a:pt x="147" y="113"/>
                  </a:lnTo>
                  <a:lnTo>
                    <a:pt x="153" y="114"/>
                  </a:lnTo>
                  <a:lnTo>
                    <a:pt x="155" y="115"/>
                  </a:lnTo>
                  <a:lnTo>
                    <a:pt x="157" y="114"/>
                  </a:lnTo>
                  <a:lnTo>
                    <a:pt x="162" y="115"/>
                  </a:lnTo>
                  <a:lnTo>
                    <a:pt x="163" y="116"/>
                  </a:lnTo>
                  <a:lnTo>
                    <a:pt x="164" y="116"/>
                  </a:lnTo>
                  <a:lnTo>
                    <a:pt x="166" y="117"/>
                  </a:lnTo>
                  <a:lnTo>
                    <a:pt x="166" y="120"/>
                  </a:lnTo>
                  <a:lnTo>
                    <a:pt x="167" y="120"/>
                  </a:lnTo>
                  <a:lnTo>
                    <a:pt x="171" y="119"/>
                  </a:lnTo>
                  <a:lnTo>
                    <a:pt x="175" y="119"/>
                  </a:lnTo>
                  <a:lnTo>
                    <a:pt x="177" y="119"/>
                  </a:lnTo>
                  <a:lnTo>
                    <a:pt x="181" y="117"/>
                  </a:lnTo>
                  <a:lnTo>
                    <a:pt x="182" y="117"/>
                  </a:lnTo>
                  <a:lnTo>
                    <a:pt x="183" y="116"/>
                  </a:lnTo>
                  <a:lnTo>
                    <a:pt x="183" y="113"/>
                  </a:lnTo>
                  <a:lnTo>
                    <a:pt x="180" y="108"/>
                  </a:lnTo>
                  <a:lnTo>
                    <a:pt x="177" y="106"/>
                  </a:lnTo>
                  <a:lnTo>
                    <a:pt x="175" y="106"/>
                  </a:lnTo>
                  <a:lnTo>
                    <a:pt x="173" y="106"/>
                  </a:lnTo>
                  <a:lnTo>
                    <a:pt x="172" y="105"/>
                  </a:lnTo>
                  <a:lnTo>
                    <a:pt x="171" y="105"/>
                  </a:lnTo>
                  <a:lnTo>
                    <a:pt x="169" y="105"/>
                  </a:lnTo>
                  <a:lnTo>
                    <a:pt x="168" y="103"/>
                  </a:lnTo>
                  <a:lnTo>
                    <a:pt x="169" y="102"/>
                  </a:lnTo>
                  <a:lnTo>
                    <a:pt x="171" y="101"/>
                  </a:lnTo>
                  <a:lnTo>
                    <a:pt x="172" y="101"/>
                  </a:lnTo>
                  <a:lnTo>
                    <a:pt x="173" y="102"/>
                  </a:lnTo>
                  <a:lnTo>
                    <a:pt x="174" y="102"/>
                  </a:lnTo>
                  <a:lnTo>
                    <a:pt x="174" y="101"/>
                  </a:lnTo>
                  <a:lnTo>
                    <a:pt x="175" y="100"/>
                  </a:lnTo>
                  <a:lnTo>
                    <a:pt x="176" y="98"/>
                  </a:lnTo>
                  <a:lnTo>
                    <a:pt x="176" y="97"/>
                  </a:lnTo>
                  <a:lnTo>
                    <a:pt x="175" y="96"/>
                  </a:lnTo>
                  <a:lnTo>
                    <a:pt x="177" y="96"/>
                  </a:lnTo>
                  <a:lnTo>
                    <a:pt x="177" y="97"/>
                  </a:lnTo>
                  <a:lnTo>
                    <a:pt x="180" y="96"/>
                  </a:lnTo>
                  <a:lnTo>
                    <a:pt x="181" y="96"/>
                  </a:lnTo>
                  <a:lnTo>
                    <a:pt x="181" y="97"/>
                  </a:lnTo>
                  <a:lnTo>
                    <a:pt x="181" y="98"/>
                  </a:lnTo>
                  <a:lnTo>
                    <a:pt x="178" y="98"/>
                  </a:lnTo>
                  <a:lnTo>
                    <a:pt x="177" y="99"/>
                  </a:lnTo>
                  <a:lnTo>
                    <a:pt x="176" y="100"/>
                  </a:lnTo>
                  <a:lnTo>
                    <a:pt x="177" y="102"/>
                  </a:lnTo>
                  <a:lnTo>
                    <a:pt x="178" y="103"/>
                  </a:lnTo>
                  <a:lnTo>
                    <a:pt x="180" y="102"/>
                  </a:lnTo>
                  <a:lnTo>
                    <a:pt x="181" y="102"/>
                  </a:lnTo>
                  <a:lnTo>
                    <a:pt x="182" y="103"/>
                  </a:lnTo>
                  <a:lnTo>
                    <a:pt x="183" y="105"/>
                  </a:lnTo>
                  <a:lnTo>
                    <a:pt x="184" y="106"/>
                  </a:lnTo>
                  <a:lnTo>
                    <a:pt x="185" y="105"/>
                  </a:lnTo>
                  <a:lnTo>
                    <a:pt x="186" y="105"/>
                  </a:lnTo>
                  <a:lnTo>
                    <a:pt x="185" y="106"/>
                  </a:lnTo>
                  <a:lnTo>
                    <a:pt x="185" y="107"/>
                  </a:lnTo>
                  <a:lnTo>
                    <a:pt x="187" y="109"/>
                  </a:lnTo>
                  <a:lnTo>
                    <a:pt x="188" y="109"/>
                  </a:lnTo>
                  <a:lnTo>
                    <a:pt x="189" y="109"/>
                  </a:lnTo>
                  <a:lnTo>
                    <a:pt x="190" y="110"/>
                  </a:lnTo>
                  <a:lnTo>
                    <a:pt x="190" y="109"/>
                  </a:lnTo>
                  <a:lnTo>
                    <a:pt x="191" y="108"/>
                  </a:lnTo>
                  <a:lnTo>
                    <a:pt x="194" y="108"/>
                  </a:lnTo>
                  <a:lnTo>
                    <a:pt x="196" y="108"/>
                  </a:lnTo>
                  <a:lnTo>
                    <a:pt x="197" y="109"/>
                  </a:lnTo>
                  <a:lnTo>
                    <a:pt x="198" y="111"/>
                  </a:lnTo>
                  <a:lnTo>
                    <a:pt x="199" y="114"/>
                  </a:lnTo>
                  <a:lnTo>
                    <a:pt x="199" y="121"/>
                  </a:lnTo>
                  <a:lnTo>
                    <a:pt x="199" y="122"/>
                  </a:lnTo>
                  <a:lnTo>
                    <a:pt x="200" y="122"/>
                  </a:lnTo>
                  <a:lnTo>
                    <a:pt x="201" y="121"/>
                  </a:lnTo>
                  <a:lnTo>
                    <a:pt x="200" y="120"/>
                  </a:lnTo>
                  <a:lnTo>
                    <a:pt x="203" y="117"/>
                  </a:lnTo>
                  <a:lnTo>
                    <a:pt x="206" y="117"/>
                  </a:lnTo>
                  <a:lnTo>
                    <a:pt x="205" y="117"/>
                  </a:lnTo>
                  <a:lnTo>
                    <a:pt x="204" y="119"/>
                  </a:lnTo>
                  <a:lnTo>
                    <a:pt x="205" y="120"/>
                  </a:lnTo>
                  <a:lnTo>
                    <a:pt x="206" y="120"/>
                  </a:lnTo>
                  <a:lnTo>
                    <a:pt x="208" y="120"/>
                  </a:lnTo>
                  <a:lnTo>
                    <a:pt x="209" y="120"/>
                  </a:lnTo>
                  <a:lnTo>
                    <a:pt x="210" y="120"/>
                  </a:lnTo>
                  <a:lnTo>
                    <a:pt x="212" y="121"/>
                  </a:lnTo>
                  <a:lnTo>
                    <a:pt x="212" y="122"/>
                  </a:lnTo>
                  <a:lnTo>
                    <a:pt x="212" y="123"/>
                  </a:lnTo>
                  <a:lnTo>
                    <a:pt x="211" y="123"/>
                  </a:lnTo>
                  <a:lnTo>
                    <a:pt x="208" y="124"/>
                  </a:lnTo>
                  <a:lnTo>
                    <a:pt x="206" y="124"/>
                  </a:lnTo>
                  <a:lnTo>
                    <a:pt x="206" y="125"/>
                  </a:lnTo>
                  <a:lnTo>
                    <a:pt x="209" y="125"/>
                  </a:lnTo>
                  <a:lnTo>
                    <a:pt x="210" y="126"/>
                  </a:lnTo>
                  <a:lnTo>
                    <a:pt x="211" y="126"/>
                  </a:lnTo>
                  <a:lnTo>
                    <a:pt x="213" y="127"/>
                  </a:lnTo>
                  <a:lnTo>
                    <a:pt x="214" y="127"/>
                  </a:lnTo>
                  <a:lnTo>
                    <a:pt x="215" y="126"/>
                  </a:lnTo>
                  <a:lnTo>
                    <a:pt x="216" y="125"/>
                  </a:lnTo>
                  <a:lnTo>
                    <a:pt x="215" y="124"/>
                  </a:lnTo>
                  <a:lnTo>
                    <a:pt x="216" y="124"/>
                  </a:lnTo>
                  <a:lnTo>
                    <a:pt x="217" y="124"/>
                  </a:lnTo>
                  <a:lnTo>
                    <a:pt x="220" y="124"/>
                  </a:lnTo>
                  <a:lnTo>
                    <a:pt x="222" y="125"/>
                  </a:lnTo>
                  <a:lnTo>
                    <a:pt x="220" y="125"/>
                  </a:lnTo>
                  <a:lnTo>
                    <a:pt x="217" y="126"/>
                  </a:lnTo>
                  <a:lnTo>
                    <a:pt x="216" y="127"/>
                  </a:lnTo>
                  <a:lnTo>
                    <a:pt x="217" y="129"/>
                  </a:lnTo>
                  <a:lnTo>
                    <a:pt x="219" y="131"/>
                  </a:lnTo>
                  <a:lnTo>
                    <a:pt x="222" y="131"/>
                  </a:lnTo>
                  <a:lnTo>
                    <a:pt x="225" y="133"/>
                  </a:lnTo>
                  <a:lnTo>
                    <a:pt x="228" y="135"/>
                  </a:lnTo>
                  <a:lnTo>
                    <a:pt x="230" y="137"/>
                  </a:lnTo>
                  <a:lnTo>
                    <a:pt x="230" y="139"/>
                  </a:lnTo>
                  <a:lnTo>
                    <a:pt x="228" y="141"/>
                  </a:lnTo>
                  <a:lnTo>
                    <a:pt x="226" y="143"/>
                  </a:lnTo>
                  <a:lnTo>
                    <a:pt x="217" y="142"/>
                  </a:lnTo>
                  <a:lnTo>
                    <a:pt x="215" y="142"/>
                  </a:lnTo>
                  <a:lnTo>
                    <a:pt x="215" y="143"/>
                  </a:lnTo>
                  <a:lnTo>
                    <a:pt x="216" y="145"/>
                  </a:lnTo>
                  <a:lnTo>
                    <a:pt x="216" y="148"/>
                  </a:lnTo>
                  <a:lnTo>
                    <a:pt x="215" y="151"/>
                  </a:lnTo>
                  <a:lnTo>
                    <a:pt x="215" y="152"/>
                  </a:lnTo>
                  <a:lnTo>
                    <a:pt x="218" y="152"/>
                  </a:lnTo>
                  <a:lnTo>
                    <a:pt x="224" y="150"/>
                  </a:lnTo>
                  <a:lnTo>
                    <a:pt x="229" y="148"/>
                  </a:lnTo>
                  <a:lnTo>
                    <a:pt x="232" y="147"/>
                  </a:lnTo>
                  <a:lnTo>
                    <a:pt x="233" y="144"/>
                  </a:lnTo>
                  <a:lnTo>
                    <a:pt x="234" y="143"/>
                  </a:lnTo>
                  <a:lnTo>
                    <a:pt x="237" y="145"/>
                  </a:lnTo>
                  <a:lnTo>
                    <a:pt x="239" y="147"/>
                  </a:lnTo>
                  <a:lnTo>
                    <a:pt x="240" y="144"/>
                  </a:lnTo>
                  <a:lnTo>
                    <a:pt x="242" y="142"/>
                  </a:lnTo>
                  <a:lnTo>
                    <a:pt x="245" y="141"/>
                  </a:lnTo>
                  <a:lnTo>
                    <a:pt x="246" y="141"/>
                  </a:lnTo>
                  <a:lnTo>
                    <a:pt x="245" y="142"/>
                  </a:lnTo>
                  <a:lnTo>
                    <a:pt x="242" y="144"/>
                  </a:lnTo>
                  <a:lnTo>
                    <a:pt x="241" y="145"/>
                  </a:lnTo>
                  <a:lnTo>
                    <a:pt x="242" y="145"/>
                  </a:lnTo>
                  <a:lnTo>
                    <a:pt x="245" y="145"/>
                  </a:lnTo>
                  <a:lnTo>
                    <a:pt x="246" y="145"/>
                  </a:lnTo>
                  <a:lnTo>
                    <a:pt x="246" y="147"/>
                  </a:lnTo>
                  <a:lnTo>
                    <a:pt x="245" y="148"/>
                  </a:lnTo>
                  <a:lnTo>
                    <a:pt x="244" y="148"/>
                  </a:lnTo>
                  <a:lnTo>
                    <a:pt x="242" y="149"/>
                  </a:lnTo>
                  <a:lnTo>
                    <a:pt x="243" y="149"/>
                  </a:lnTo>
                  <a:lnTo>
                    <a:pt x="245" y="150"/>
                  </a:lnTo>
                  <a:lnTo>
                    <a:pt x="246" y="149"/>
                  </a:lnTo>
                  <a:lnTo>
                    <a:pt x="247" y="148"/>
                  </a:lnTo>
                  <a:lnTo>
                    <a:pt x="247" y="149"/>
                  </a:lnTo>
                  <a:lnTo>
                    <a:pt x="247" y="152"/>
                  </a:lnTo>
                  <a:lnTo>
                    <a:pt x="248" y="154"/>
                  </a:lnTo>
                  <a:lnTo>
                    <a:pt x="252" y="156"/>
                  </a:lnTo>
                  <a:lnTo>
                    <a:pt x="254" y="156"/>
                  </a:lnTo>
                  <a:lnTo>
                    <a:pt x="257" y="156"/>
                  </a:lnTo>
                  <a:lnTo>
                    <a:pt x="258" y="156"/>
                  </a:lnTo>
                  <a:lnTo>
                    <a:pt x="258" y="155"/>
                  </a:lnTo>
                  <a:lnTo>
                    <a:pt x="256" y="153"/>
                  </a:lnTo>
                  <a:lnTo>
                    <a:pt x="255" y="151"/>
                  </a:lnTo>
                  <a:lnTo>
                    <a:pt x="258" y="151"/>
                  </a:lnTo>
                  <a:lnTo>
                    <a:pt x="260" y="153"/>
                  </a:lnTo>
                  <a:lnTo>
                    <a:pt x="261" y="155"/>
                  </a:lnTo>
                  <a:lnTo>
                    <a:pt x="259" y="158"/>
                  </a:lnTo>
                  <a:lnTo>
                    <a:pt x="259" y="161"/>
                  </a:lnTo>
                  <a:lnTo>
                    <a:pt x="260" y="162"/>
                  </a:lnTo>
                  <a:lnTo>
                    <a:pt x="261" y="163"/>
                  </a:lnTo>
                  <a:lnTo>
                    <a:pt x="262" y="163"/>
                  </a:lnTo>
                  <a:lnTo>
                    <a:pt x="264" y="164"/>
                  </a:lnTo>
                  <a:lnTo>
                    <a:pt x="265" y="163"/>
                  </a:lnTo>
                  <a:lnTo>
                    <a:pt x="269" y="161"/>
                  </a:lnTo>
                  <a:lnTo>
                    <a:pt x="270" y="162"/>
                  </a:lnTo>
                  <a:lnTo>
                    <a:pt x="270" y="165"/>
                  </a:lnTo>
                  <a:lnTo>
                    <a:pt x="271" y="165"/>
                  </a:lnTo>
                  <a:lnTo>
                    <a:pt x="272" y="166"/>
                  </a:lnTo>
                  <a:lnTo>
                    <a:pt x="273" y="165"/>
                  </a:lnTo>
                  <a:lnTo>
                    <a:pt x="273" y="166"/>
                  </a:lnTo>
                  <a:lnTo>
                    <a:pt x="274" y="168"/>
                  </a:lnTo>
                  <a:lnTo>
                    <a:pt x="274" y="170"/>
                  </a:lnTo>
                  <a:lnTo>
                    <a:pt x="274" y="173"/>
                  </a:lnTo>
                  <a:lnTo>
                    <a:pt x="275" y="176"/>
                  </a:lnTo>
                  <a:lnTo>
                    <a:pt x="276" y="175"/>
                  </a:lnTo>
                  <a:lnTo>
                    <a:pt x="278" y="175"/>
                  </a:lnTo>
                  <a:lnTo>
                    <a:pt x="279" y="176"/>
                  </a:lnTo>
                  <a:lnTo>
                    <a:pt x="280" y="178"/>
                  </a:lnTo>
                  <a:lnTo>
                    <a:pt x="279" y="179"/>
                  </a:lnTo>
                  <a:lnTo>
                    <a:pt x="279" y="180"/>
                  </a:lnTo>
                  <a:lnTo>
                    <a:pt x="279" y="181"/>
                  </a:lnTo>
                  <a:lnTo>
                    <a:pt x="281" y="181"/>
                  </a:lnTo>
                  <a:lnTo>
                    <a:pt x="281" y="182"/>
                  </a:lnTo>
                  <a:lnTo>
                    <a:pt x="282" y="184"/>
                  </a:lnTo>
                  <a:lnTo>
                    <a:pt x="282" y="186"/>
                  </a:lnTo>
                  <a:lnTo>
                    <a:pt x="283" y="189"/>
                  </a:lnTo>
                  <a:lnTo>
                    <a:pt x="284" y="191"/>
                  </a:lnTo>
                  <a:lnTo>
                    <a:pt x="285" y="191"/>
                  </a:lnTo>
                  <a:lnTo>
                    <a:pt x="285" y="193"/>
                  </a:lnTo>
                  <a:lnTo>
                    <a:pt x="281" y="197"/>
                  </a:lnTo>
                  <a:lnTo>
                    <a:pt x="275" y="204"/>
                  </a:lnTo>
                  <a:lnTo>
                    <a:pt x="274" y="205"/>
                  </a:lnTo>
                  <a:lnTo>
                    <a:pt x="276" y="206"/>
                  </a:lnTo>
                  <a:lnTo>
                    <a:pt x="283" y="206"/>
                  </a:lnTo>
                  <a:lnTo>
                    <a:pt x="293" y="208"/>
                  </a:lnTo>
                  <a:lnTo>
                    <a:pt x="298" y="208"/>
                  </a:lnTo>
                  <a:lnTo>
                    <a:pt x="299" y="208"/>
                  </a:lnTo>
                  <a:lnTo>
                    <a:pt x="300" y="207"/>
                  </a:lnTo>
                  <a:lnTo>
                    <a:pt x="300" y="205"/>
                  </a:lnTo>
                  <a:lnTo>
                    <a:pt x="300" y="204"/>
                  </a:lnTo>
                  <a:lnTo>
                    <a:pt x="301" y="201"/>
                  </a:lnTo>
                  <a:lnTo>
                    <a:pt x="302" y="200"/>
                  </a:lnTo>
                  <a:lnTo>
                    <a:pt x="302" y="198"/>
                  </a:lnTo>
                  <a:lnTo>
                    <a:pt x="302" y="197"/>
                  </a:lnTo>
                  <a:lnTo>
                    <a:pt x="304" y="198"/>
                  </a:lnTo>
                  <a:lnTo>
                    <a:pt x="309" y="199"/>
                  </a:lnTo>
                  <a:lnTo>
                    <a:pt x="311" y="200"/>
                  </a:lnTo>
                  <a:lnTo>
                    <a:pt x="311" y="203"/>
                  </a:lnTo>
                  <a:lnTo>
                    <a:pt x="313" y="205"/>
                  </a:lnTo>
                  <a:lnTo>
                    <a:pt x="315" y="206"/>
                  </a:lnTo>
                  <a:lnTo>
                    <a:pt x="317" y="206"/>
                  </a:lnTo>
                  <a:lnTo>
                    <a:pt x="321" y="206"/>
                  </a:lnTo>
                  <a:lnTo>
                    <a:pt x="329" y="210"/>
                  </a:lnTo>
                  <a:lnTo>
                    <a:pt x="330" y="210"/>
                  </a:lnTo>
                  <a:lnTo>
                    <a:pt x="331" y="210"/>
                  </a:lnTo>
                  <a:lnTo>
                    <a:pt x="333" y="210"/>
                  </a:lnTo>
                  <a:lnTo>
                    <a:pt x="331" y="212"/>
                  </a:lnTo>
                  <a:lnTo>
                    <a:pt x="331" y="213"/>
                  </a:lnTo>
                  <a:lnTo>
                    <a:pt x="334" y="213"/>
                  </a:lnTo>
                  <a:lnTo>
                    <a:pt x="335" y="213"/>
                  </a:lnTo>
                  <a:lnTo>
                    <a:pt x="335" y="214"/>
                  </a:lnTo>
                  <a:lnTo>
                    <a:pt x="334" y="215"/>
                  </a:lnTo>
                  <a:lnTo>
                    <a:pt x="330" y="217"/>
                  </a:lnTo>
                  <a:lnTo>
                    <a:pt x="328" y="219"/>
                  </a:lnTo>
                  <a:lnTo>
                    <a:pt x="327" y="220"/>
                  </a:lnTo>
                  <a:lnTo>
                    <a:pt x="326" y="220"/>
                  </a:lnTo>
                  <a:lnTo>
                    <a:pt x="324" y="219"/>
                  </a:lnTo>
                  <a:lnTo>
                    <a:pt x="322" y="218"/>
                  </a:lnTo>
                  <a:lnTo>
                    <a:pt x="321" y="218"/>
                  </a:lnTo>
                  <a:lnTo>
                    <a:pt x="317" y="219"/>
                  </a:lnTo>
                  <a:lnTo>
                    <a:pt x="314" y="220"/>
                  </a:lnTo>
                  <a:lnTo>
                    <a:pt x="312" y="218"/>
                  </a:lnTo>
                  <a:lnTo>
                    <a:pt x="311" y="218"/>
                  </a:lnTo>
                  <a:lnTo>
                    <a:pt x="311" y="219"/>
                  </a:lnTo>
                  <a:lnTo>
                    <a:pt x="309" y="221"/>
                  </a:lnTo>
                  <a:lnTo>
                    <a:pt x="304" y="224"/>
                  </a:lnTo>
                  <a:lnTo>
                    <a:pt x="303" y="225"/>
                  </a:lnTo>
                  <a:lnTo>
                    <a:pt x="303" y="224"/>
                  </a:lnTo>
                  <a:lnTo>
                    <a:pt x="303" y="223"/>
                  </a:lnTo>
                  <a:lnTo>
                    <a:pt x="302" y="223"/>
                  </a:lnTo>
                  <a:lnTo>
                    <a:pt x="301" y="223"/>
                  </a:lnTo>
                  <a:lnTo>
                    <a:pt x="301" y="222"/>
                  </a:lnTo>
                  <a:lnTo>
                    <a:pt x="302" y="221"/>
                  </a:lnTo>
                  <a:lnTo>
                    <a:pt x="302" y="220"/>
                  </a:lnTo>
                  <a:lnTo>
                    <a:pt x="303" y="217"/>
                  </a:lnTo>
                  <a:lnTo>
                    <a:pt x="302" y="214"/>
                  </a:lnTo>
                  <a:lnTo>
                    <a:pt x="301" y="213"/>
                  </a:lnTo>
                  <a:lnTo>
                    <a:pt x="300" y="211"/>
                  </a:lnTo>
                  <a:lnTo>
                    <a:pt x="298" y="210"/>
                  </a:lnTo>
                  <a:lnTo>
                    <a:pt x="290" y="208"/>
                  </a:lnTo>
                  <a:lnTo>
                    <a:pt x="282" y="207"/>
                  </a:lnTo>
                  <a:lnTo>
                    <a:pt x="279" y="207"/>
                  </a:lnTo>
                  <a:lnTo>
                    <a:pt x="275" y="207"/>
                  </a:lnTo>
                  <a:lnTo>
                    <a:pt x="273" y="206"/>
                  </a:lnTo>
                  <a:lnTo>
                    <a:pt x="271" y="207"/>
                  </a:lnTo>
                  <a:lnTo>
                    <a:pt x="270" y="207"/>
                  </a:lnTo>
                  <a:lnTo>
                    <a:pt x="251" y="222"/>
                  </a:lnTo>
                  <a:lnTo>
                    <a:pt x="251" y="223"/>
                  </a:lnTo>
                  <a:lnTo>
                    <a:pt x="252" y="224"/>
                  </a:lnTo>
                  <a:lnTo>
                    <a:pt x="260" y="231"/>
                  </a:lnTo>
                  <a:lnTo>
                    <a:pt x="262" y="232"/>
                  </a:lnTo>
                  <a:lnTo>
                    <a:pt x="262" y="233"/>
                  </a:lnTo>
                  <a:lnTo>
                    <a:pt x="262" y="234"/>
                  </a:lnTo>
                  <a:lnTo>
                    <a:pt x="264" y="234"/>
                  </a:lnTo>
                  <a:lnTo>
                    <a:pt x="264" y="235"/>
                  </a:lnTo>
                  <a:lnTo>
                    <a:pt x="264" y="236"/>
                  </a:lnTo>
                  <a:lnTo>
                    <a:pt x="265" y="238"/>
                  </a:lnTo>
                  <a:lnTo>
                    <a:pt x="265" y="239"/>
                  </a:lnTo>
                  <a:lnTo>
                    <a:pt x="259" y="238"/>
                  </a:lnTo>
                  <a:lnTo>
                    <a:pt x="256" y="238"/>
                  </a:lnTo>
                  <a:lnTo>
                    <a:pt x="254" y="238"/>
                  </a:lnTo>
                  <a:lnTo>
                    <a:pt x="250" y="241"/>
                  </a:lnTo>
                  <a:lnTo>
                    <a:pt x="248" y="242"/>
                  </a:lnTo>
                  <a:lnTo>
                    <a:pt x="247" y="242"/>
                  </a:lnTo>
                  <a:lnTo>
                    <a:pt x="246" y="240"/>
                  </a:lnTo>
                  <a:lnTo>
                    <a:pt x="244" y="240"/>
                  </a:lnTo>
                  <a:lnTo>
                    <a:pt x="242" y="240"/>
                  </a:lnTo>
                  <a:lnTo>
                    <a:pt x="241" y="241"/>
                  </a:lnTo>
                  <a:lnTo>
                    <a:pt x="240" y="241"/>
                  </a:lnTo>
                  <a:lnTo>
                    <a:pt x="240" y="242"/>
                  </a:lnTo>
                  <a:lnTo>
                    <a:pt x="239" y="244"/>
                  </a:lnTo>
                  <a:lnTo>
                    <a:pt x="237" y="245"/>
                  </a:lnTo>
                  <a:lnTo>
                    <a:pt x="231" y="244"/>
                  </a:lnTo>
                  <a:lnTo>
                    <a:pt x="230" y="244"/>
                  </a:lnTo>
                  <a:lnTo>
                    <a:pt x="229" y="242"/>
                  </a:lnTo>
                  <a:lnTo>
                    <a:pt x="228" y="244"/>
                  </a:lnTo>
                  <a:lnTo>
                    <a:pt x="227" y="244"/>
                  </a:lnTo>
                  <a:lnTo>
                    <a:pt x="228" y="245"/>
                  </a:lnTo>
                  <a:lnTo>
                    <a:pt x="234" y="248"/>
                  </a:lnTo>
                  <a:lnTo>
                    <a:pt x="236" y="250"/>
                  </a:lnTo>
                  <a:lnTo>
                    <a:pt x="237" y="251"/>
                  </a:lnTo>
                  <a:lnTo>
                    <a:pt x="238" y="251"/>
                  </a:lnTo>
                  <a:lnTo>
                    <a:pt x="236" y="253"/>
                  </a:lnTo>
                  <a:lnTo>
                    <a:pt x="233" y="254"/>
                  </a:lnTo>
                  <a:lnTo>
                    <a:pt x="234" y="254"/>
                  </a:lnTo>
                  <a:lnTo>
                    <a:pt x="236" y="254"/>
                  </a:lnTo>
                  <a:lnTo>
                    <a:pt x="236" y="255"/>
                  </a:lnTo>
                  <a:lnTo>
                    <a:pt x="236" y="258"/>
                  </a:lnTo>
                  <a:lnTo>
                    <a:pt x="234" y="256"/>
                  </a:lnTo>
                  <a:lnTo>
                    <a:pt x="232" y="255"/>
                  </a:lnTo>
                  <a:lnTo>
                    <a:pt x="231" y="253"/>
                  </a:lnTo>
                  <a:lnTo>
                    <a:pt x="232" y="252"/>
                  </a:lnTo>
                  <a:lnTo>
                    <a:pt x="233" y="252"/>
                  </a:lnTo>
                  <a:lnTo>
                    <a:pt x="234" y="250"/>
                  </a:lnTo>
                  <a:lnTo>
                    <a:pt x="234" y="249"/>
                  </a:lnTo>
                  <a:lnTo>
                    <a:pt x="232" y="248"/>
                  </a:lnTo>
                  <a:lnTo>
                    <a:pt x="230" y="247"/>
                  </a:lnTo>
                  <a:lnTo>
                    <a:pt x="229" y="246"/>
                  </a:lnTo>
                  <a:lnTo>
                    <a:pt x="228" y="246"/>
                  </a:lnTo>
                  <a:lnTo>
                    <a:pt x="225" y="245"/>
                  </a:lnTo>
                  <a:lnTo>
                    <a:pt x="223" y="245"/>
                  </a:lnTo>
                  <a:lnTo>
                    <a:pt x="219" y="242"/>
                  </a:lnTo>
                  <a:lnTo>
                    <a:pt x="217" y="241"/>
                  </a:lnTo>
                  <a:lnTo>
                    <a:pt x="215" y="240"/>
                  </a:lnTo>
                  <a:lnTo>
                    <a:pt x="211" y="240"/>
                  </a:lnTo>
                  <a:lnTo>
                    <a:pt x="209" y="240"/>
                  </a:lnTo>
                  <a:lnTo>
                    <a:pt x="206" y="239"/>
                  </a:lnTo>
                  <a:lnTo>
                    <a:pt x="205" y="239"/>
                  </a:lnTo>
                  <a:lnTo>
                    <a:pt x="204" y="240"/>
                  </a:lnTo>
                  <a:lnTo>
                    <a:pt x="204" y="241"/>
                  </a:lnTo>
                  <a:lnTo>
                    <a:pt x="203" y="244"/>
                  </a:lnTo>
                  <a:lnTo>
                    <a:pt x="203" y="245"/>
                  </a:lnTo>
                  <a:lnTo>
                    <a:pt x="203" y="247"/>
                  </a:lnTo>
                  <a:lnTo>
                    <a:pt x="199" y="248"/>
                  </a:lnTo>
                  <a:lnTo>
                    <a:pt x="196" y="250"/>
                  </a:lnTo>
                  <a:lnTo>
                    <a:pt x="192" y="252"/>
                  </a:lnTo>
                  <a:lnTo>
                    <a:pt x="189" y="258"/>
                  </a:lnTo>
                  <a:lnTo>
                    <a:pt x="188" y="260"/>
                  </a:lnTo>
                  <a:lnTo>
                    <a:pt x="189" y="262"/>
                  </a:lnTo>
                  <a:lnTo>
                    <a:pt x="191" y="263"/>
                  </a:lnTo>
                  <a:lnTo>
                    <a:pt x="194" y="266"/>
                  </a:lnTo>
                  <a:lnTo>
                    <a:pt x="196" y="267"/>
                  </a:lnTo>
                  <a:lnTo>
                    <a:pt x="199" y="269"/>
                  </a:lnTo>
                  <a:lnTo>
                    <a:pt x="205" y="270"/>
                  </a:lnTo>
                  <a:lnTo>
                    <a:pt x="210" y="270"/>
                  </a:lnTo>
                  <a:lnTo>
                    <a:pt x="213" y="272"/>
                  </a:lnTo>
                  <a:lnTo>
                    <a:pt x="214" y="272"/>
                  </a:lnTo>
                  <a:lnTo>
                    <a:pt x="214" y="270"/>
                  </a:lnTo>
                  <a:lnTo>
                    <a:pt x="214" y="269"/>
                  </a:lnTo>
                  <a:lnTo>
                    <a:pt x="217" y="269"/>
                  </a:lnTo>
                  <a:lnTo>
                    <a:pt x="219" y="269"/>
                  </a:lnTo>
                  <a:lnTo>
                    <a:pt x="222" y="269"/>
                  </a:lnTo>
                  <a:lnTo>
                    <a:pt x="220" y="268"/>
                  </a:lnTo>
                  <a:lnTo>
                    <a:pt x="222" y="267"/>
                  </a:lnTo>
                  <a:lnTo>
                    <a:pt x="224" y="267"/>
                  </a:lnTo>
                  <a:lnTo>
                    <a:pt x="228" y="267"/>
                  </a:lnTo>
                  <a:lnTo>
                    <a:pt x="229" y="267"/>
                  </a:lnTo>
                  <a:lnTo>
                    <a:pt x="228" y="266"/>
                  </a:lnTo>
                  <a:lnTo>
                    <a:pt x="227" y="265"/>
                  </a:lnTo>
                  <a:lnTo>
                    <a:pt x="228" y="265"/>
                  </a:lnTo>
                  <a:lnTo>
                    <a:pt x="229" y="265"/>
                  </a:lnTo>
                  <a:lnTo>
                    <a:pt x="229" y="264"/>
                  </a:lnTo>
                  <a:lnTo>
                    <a:pt x="228" y="264"/>
                  </a:lnTo>
                  <a:lnTo>
                    <a:pt x="228" y="262"/>
                  </a:lnTo>
                  <a:lnTo>
                    <a:pt x="229" y="262"/>
                  </a:lnTo>
                  <a:lnTo>
                    <a:pt x="232" y="262"/>
                  </a:lnTo>
                  <a:lnTo>
                    <a:pt x="238" y="264"/>
                  </a:lnTo>
                  <a:lnTo>
                    <a:pt x="242" y="266"/>
                  </a:lnTo>
                  <a:lnTo>
                    <a:pt x="247" y="266"/>
                  </a:lnTo>
                  <a:lnTo>
                    <a:pt x="248" y="266"/>
                  </a:lnTo>
                  <a:lnTo>
                    <a:pt x="247" y="265"/>
                  </a:lnTo>
                  <a:lnTo>
                    <a:pt x="247" y="264"/>
                  </a:lnTo>
                  <a:lnTo>
                    <a:pt x="248" y="263"/>
                  </a:lnTo>
                  <a:lnTo>
                    <a:pt x="248" y="262"/>
                  </a:lnTo>
                  <a:lnTo>
                    <a:pt x="247" y="260"/>
                  </a:lnTo>
                  <a:lnTo>
                    <a:pt x="243" y="258"/>
                  </a:lnTo>
                  <a:lnTo>
                    <a:pt x="242" y="256"/>
                  </a:lnTo>
                  <a:lnTo>
                    <a:pt x="244" y="256"/>
                  </a:lnTo>
                  <a:lnTo>
                    <a:pt x="245" y="256"/>
                  </a:lnTo>
                  <a:lnTo>
                    <a:pt x="246" y="254"/>
                  </a:lnTo>
                  <a:lnTo>
                    <a:pt x="247" y="254"/>
                  </a:lnTo>
                  <a:lnTo>
                    <a:pt x="248" y="254"/>
                  </a:lnTo>
                  <a:lnTo>
                    <a:pt x="247" y="256"/>
                  </a:lnTo>
                  <a:lnTo>
                    <a:pt x="246" y="258"/>
                  </a:lnTo>
                  <a:lnTo>
                    <a:pt x="246" y="260"/>
                  </a:lnTo>
                  <a:lnTo>
                    <a:pt x="248" y="260"/>
                  </a:lnTo>
                  <a:lnTo>
                    <a:pt x="251" y="260"/>
                  </a:lnTo>
                  <a:lnTo>
                    <a:pt x="253" y="260"/>
                  </a:lnTo>
                  <a:lnTo>
                    <a:pt x="254" y="260"/>
                  </a:lnTo>
                  <a:lnTo>
                    <a:pt x="255" y="259"/>
                  </a:lnTo>
                  <a:lnTo>
                    <a:pt x="256" y="259"/>
                  </a:lnTo>
                  <a:lnTo>
                    <a:pt x="256" y="261"/>
                  </a:lnTo>
                  <a:lnTo>
                    <a:pt x="256" y="262"/>
                  </a:lnTo>
                  <a:lnTo>
                    <a:pt x="255" y="263"/>
                  </a:lnTo>
                  <a:lnTo>
                    <a:pt x="256" y="264"/>
                  </a:lnTo>
                  <a:lnTo>
                    <a:pt x="256" y="265"/>
                  </a:lnTo>
                  <a:lnTo>
                    <a:pt x="256" y="266"/>
                  </a:lnTo>
                  <a:lnTo>
                    <a:pt x="255" y="267"/>
                  </a:lnTo>
                  <a:lnTo>
                    <a:pt x="257" y="267"/>
                  </a:lnTo>
                  <a:lnTo>
                    <a:pt x="257" y="266"/>
                  </a:lnTo>
                  <a:lnTo>
                    <a:pt x="258" y="265"/>
                  </a:lnTo>
                  <a:lnTo>
                    <a:pt x="259" y="265"/>
                  </a:lnTo>
                  <a:lnTo>
                    <a:pt x="260" y="265"/>
                  </a:lnTo>
                  <a:lnTo>
                    <a:pt x="260" y="264"/>
                  </a:lnTo>
                  <a:lnTo>
                    <a:pt x="259" y="262"/>
                  </a:lnTo>
                  <a:lnTo>
                    <a:pt x="261" y="263"/>
                  </a:lnTo>
                  <a:lnTo>
                    <a:pt x="262" y="263"/>
                  </a:lnTo>
                  <a:lnTo>
                    <a:pt x="262" y="261"/>
                  </a:lnTo>
                  <a:lnTo>
                    <a:pt x="262" y="260"/>
                  </a:lnTo>
                  <a:lnTo>
                    <a:pt x="265" y="261"/>
                  </a:lnTo>
                  <a:lnTo>
                    <a:pt x="266" y="262"/>
                  </a:lnTo>
                  <a:lnTo>
                    <a:pt x="266" y="263"/>
                  </a:lnTo>
                  <a:lnTo>
                    <a:pt x="267" y="264"/>
                  </a:lnTo>
                  <a:lnTo>
                    <a:pt x="268" y="262"/>
                  </a:lnTo>
                  <a:lnTo>
                    <a:pt x="269" y="262"/>
                  </a:lnTo>
                  <a:lnTo>
                    <a:pt x="269" y="263"/>
                  </a:lnTo>
                  <a:lnTo>
                    <a:pt x="268" y="264"/>
                  </a:lnTo>
                  <a:lnTo>
                    <a:pt x="266" y="265"/>
                  </a:lnTo>
                  <a:lnTo>
                    <a:pt x="266" y="266"/>
                  </a:lnTo>
                  <a:lnTo>
                    <a:pt x="266" y="267"/>
                  </a:lnTo>
                  <a:lnTo>
                    <a:pt x="267" y="268"/>
                  </a:lnTo>
                  <a:lnTo>
                    <a:pt x="267" y="269"/>
                  </a:lnTo>
                  <a:lnTo>
                    <a:pt x="269" y="269"/>
                  </a:lnTo>
                  <a:lnTo>
                    <a:pt x="270" y="269"/>
                  </a:lnTo>
                  <a:lnTo>
                    <a:pt x="271" y="269"/>
                  </a:lnTo>
                  <a:lnTo>
                    <a:pt x="273" y="272"/>
                  </a:lnTo>
                  <a:lnTo>
                    <a:pt x="274" y="274"/>
                  </a:lnTo>
                  <a:lnTo>
                    <a:pt x="275" y="276"/>
                  </a:lnTo>
                  <a:lnTo>
                    <a:pt x="276" y="277"/>
                  </a:lnTo>
                  <a:lnTo>
                    <a:pt x="278" y="276"/>
                  </a:lnTo>
                  <a:lnTo>
                    <a:pt x="279" y="276"/>
                  </a:lnTo>
                  <a:lnTo>
                    <a:pt x="280" y="277"/>
                  </a:lnTo>
                  <a:lnTo>
                    <a:pt x="279" y="279"/>
                  </a:lnTo>
                  <a:lnTo>
                    <a:pt x="280" y="281"/>
                  </a:lnTo>
                  <a:lnTo>
                    <a:pt x="280" y="282"/>
                  </a:lnTo>
                  <a:lnTo>
                    <a:pt x="281" y="282"/>
                  </a:lnTo>
                  <a:lnTo>
                    <a:pt x="284" y="280"/>
                  </a:lnTo>
                  <a:lnTo>
                    <a:pt x="285" y="279"/>
                  </a:lnTo>
                  <a:lnTo>
                    <a:pt x="285" y="281"/>
                  </a:lnTo>
                  <a:lnTo>
                    <a:pt x="285" y="283"/>
                  </a:lnTo>
                  <a:lnTo>
                    <a:pt x="286" y="283"/>
                  </a:lnTo>
                  <a:lnTo>
                    <a:pt x="288" y="283"/>
                  </a:lnTo>
                  <a:lnTo>
                    <a:pt x="290" y="284"/>
                  </a:lnTo>
                  <a:lnTo>
                    <a:pt x="290" y="282"/>
                  </a:lnTo>
                  <a:lnTo>
                    <a:pt x="290" y="281"/>
                  </a:lnTo>
                  <a:lnTo>
                    <a:pt x="293" y="283"/>
                  </a:lnTo>
                  <a:lnTo>
                    <a:pt x="296" y="284"/>
                  </a:lnTo>
                  <a:lnTo>
                    <a:pt x="296" y="287"/>
                  </a:lnTo>
                  <a:lnTo>
                    <a:pt x="296" y="288"/>
                  </a:lnTo>
                  <a:lnTo>
                    <a:pt x="297" y="288"/>
                  </a:lnTo>
                  <a:lnTo>
                    <a:pt x="298" y="287"/>
                  </a:lnTo>
                  <a:lnTo>
                    <a:pt x="300" y="287"/>
                  </a:lnTo>
                  <a:lnTo>
                    <a:pt x="301" y="288"/>
                  </a:lnTo>
                  <a:lnTo>
                    <a:pt x="300" y="289"/>
                  </a:lnTo>
                  <a:lnTo>
                    <a:pt x="298" y="290"/>
                  </a:lnTo>
                  <a:lnTo>
                    <a:pt x="297" y="290"/>
                  </a:lnTo>
                  <a:lnTo>
                    <a:pt x="296" y="291"/>
                  </a:lnTo>
                  <a:lnTo>
                    <a:pt x="293" y="292"/>
                  </a:lnTo>
                  <a:lnTo>
                    <a:pt x="288" y="291"/>
                  </a:lnTo>
                  <a:lnTo>
                    <a:pt x="287" y="292"/>
                  </a:lnTo>
                  <a:lnTo>
                    <a:pt x="288" y="292"/>
                  </a:lnTo>
                  <a:lnTo>
                    <a:pt x="292" y="294"/>
                  </a:lnTo>
                  <a:lnTo>
                    <a:pt x="294" y="297"/>
                  </a:lnTo>
                  <a:lnTo>
                    <a:pt x="296" y="298"/>
                  </a:lnTo>
                  <a:lnTo>
                    <a:pt x="300" y="300"/>
                  </a:lnTo>
                  <a:lnTo>
                    <a:pt x="304" y="300"/>
                  </a:lnTo>
                  <a:lnTo>
                    <a:pt x="306" y="298"/>
                  </a:lnTo>
                  <a:lnTo>
                    <a:pt x="306" y="300"/>
                  </a:lnTo>
                  <a:lnTo>
                    <a:pt x="306" y="301"/>
                  </a:lnTo>
                  <a:lnTo>
                    <a:pt x="304" y="302"/>
                  </a:lnTo>
                  <a:lnTo>
                    <a:pt x="303" y="302"/>
                  </a:lnTo>
                  <a:lnTo>
                    <a:pt x="303" y="303"/>
                  </a:lnTo>
                  <a:lnTo>
                    <a:pt x="306" y="304"/>
                  </a:lnTo>
                  <a:lnTo>
                    <a:pt x="308" y="305"/>
                  </a:lnTo>
                  <a:lnTo>
                    <a:pt x="314" y="306"/>
                  </a:lnTo>
                  <a:lnTo>
                    <a:pt x="323" y="308"/>
                  </a:lnTo>
                  <a:lnTo>
                    <a:pt x="324" y="308"/>
                  </a:lnTo>
                  <a:lnTo>
                    <a:pt x="324" y="307"/>
                  </a:lnTo>
                  <a:lnTo>
                    <a:pt x="325" y="307"/>
                  </a:lnTo>
                  <a:lnTo>
                    <a:pt x="329" y="308"/>
                  </a:lnTo>
                  <a:lnTo>
                    <a:pt x="330" y="308"/>
                  </a:lnTo>
                  <a:lnTo>
                    <a:pt x="329" y="309"/>
                  </a:lnTo>
                  <a:lnTo>
                    <a:pt x="328" y="310"/>
                  </a:lnTo>
                  <a:lnTo>
                    <a:pt x="328" y="311"/>
                  </a:lnTo>
                  <a:lnTo>
                    <a:pt x="328" y="312"/>
                  </a:lnTo>
                  <a:lnTo>
                    <a:pt x="330" y="312"/>
                  </a:lnTo>
                  <a:lnTo>
                    <a:pt x="333" y="312"/>
                  </a:lnTo>
                  <a:lnTo>
                    <a:pt x="333" y="315"/>
                  </a:lnTo>
                  <a:lnTo>
                    <a:pt x="334" y="316"/>
                  </a:lnTo>
                  <a:lnTo>
                    <a:pt x="336" y="318"/>
                  </a:lnTo>
                  <a:lnTo>
                    <a:pt x="343" y="320"/>
                  </a:lnTo>
                  <a:lnTo>
                    <a:pt x="353" y="322"/>
                  </a:lnTo>
                  <a:lnTo>
                    <a:pt x="376" y="329"/>
                  </a:lnTo>
                  <a:lnTo>
                    <a:pt x="379" y="330"/>
                  </a:lnTo>
                  <a:lnTo>
                    <a:pt x="384" y="330"/>
                  </a:lnTo>
                  <a:lnTo>
                    <a:pt x="385" y="330"/>
                  </a:lnTo>
                  <a:lnTo>
                    <a:pt x="385" y="329"/>
                  </a:lnTo>
                  <a:lnTo>
                    <a:pt x="383" y="326"/>
                  </a:lnTo>
                  <a:lnTo>
                    <a:pt x="382" y="325"/>
                  </a:lnTo>
                  <a:lnTo>
                    <a:pt x="383" y="325"/>
                  </a:lnTo>
                  <a:lnTo>
                    <a:pt x="384" y="325"/>
                  </a:lnTo>
                  <a:lnTo>
                    <a:pt x="385" y="324"/>
                  </a:lnTo>
                  <a:lnTo>
                    <a:pt x="385" y="323"/>
                  </a:lnTo>
                  <a:lnTo>
                    <a:pt x="385" y="322"/>
                  </a:lnTo>
                  <a:lnTo>
                    <a:pt x="386" y="322"/>
                  </a:lnTo>
                  <a:lnTo>
                    <a:pt x="385" y="322"/>
                  </a:lnTo>
                  <a:lnTo>
                    <a:pt x="383" y="321"/>
                  </a:lnTo>
                  <a:lnTo>
                    <a:pt x="382" y="321"/>
                  </a:lnTo>
                  <a:lnTo>
                    <a:pt x="381" y="320"/>
                  </a:lnTo>
                  <a:lnTo>
                    <a:pt x="381" y="319"/>
                  </a:lnTo>
                  <a:lnTo>
                    <a:pt x="380" y="319"/>
                  </a:lnTo>
                  <a:lnTo>
                    <a:pt x="378" y="319"/>
                  </a:lnTo>
                  <a:lnTo>
                    <a:pt x="379" y="318"/>
                  </a:lnTo>
                  <a:lnTo>
                    <a:pt x="380" y="318"/>
                  </a:lnTo>
                  <a:lnTo>
                    <a:pt x="380" y="317"/>
                  </a:lnTo>
                  <a:lnTo>
                    <a:pt x="378" y="317"/>
                  </a:lnTo>
                  <a:lnTo>
                    <a:pt x="377" y="316"/>
                  </a:lnTo>
                  <a:lnTo>
                    <a:pt x="377" y="314"/>
                  </a:lnTo>
                  <a:lnTo>
                    <a:pt x="375" y="312"/>
                  </a:lnTo>
                  <a:lnTo>
                    <a:pt x="373" y="311"/>
                  </a:lnTo>
                  <a:lnTo>
                    <a:pt x="372" y="310"/>
                  </a:lnTo>
                  <a:lnTo>
                    <a:pt x="370" y="310"/>
                  </a:lnTo>
                  <a:lnTo>
                    <a:pt x="369" y="310"/>
                  </a:lnTo>
                  <a:lnTo>
                    <a:pt x="368" y="310"/>
                  </a:lnTo>
                  <a:lnTo>
                    <a:pt x="368" y="308"/>
                  </a:lnTo>
                  <a:lnTo>
                    <a:pt x="366" y="307"/>
                  </a:lnTo>
                  <a:lnTo>
                    <a:pt x="365" y="306"/>
                  </a:lnTo>
                  <a:lnTo>
                    <a:pt x="364" y="305"/>
                  </a:lnTo>
                  <a:lnTo>
                    <a:pt x="363" y="304"/>
                  </a:lnTo>
                  <a:lnTo>
                    <a:pt x="363" y="303"/>
                  </a:lnTo>
                  <a:lnTo>
                    <a:pt x="362" y="303"/>
                  </a:lnTo>
                  <a:lnTo>
                    <a:pt x="359" y="303"/>
                  </a:lnTo>
                  <a:lnTo>
                    <a:pt x="361" y="303"/>
                  </a:lnTo>
                  <a:lnTo>
                    <a:pt x="361" y="302"/>
                  </a:lnTo>
                  <a:lnTo>
                    <a:pt x="358" y="302"/>
                  </a:lnTo>
                  <a:lnTo>
                    <a:pt x="357" y="302"/>
                  </a:lnTo>
                  <a:lnTo>
                    <a:pt x="358" y="301"/>
                  </a:lnTo>
                  <a:lnTo>
                    <a:pt x="357" y="300"/>
                  </a:lnTo>
                  <a:lnTo>
                    <a:pt x="355" y="300"/>
                  </a:lnTo>
                  <a:lnTo>
                    <a:pt x="353" y="301"/>
                  </a:lnTo>
                  <a:lnTo>
                    <a:pt x="353" y="300"/>
                  </a:lnTo>
                  <a:lnTo>
                    <a:pt x="352" y="298"/>
                  </a:lnTo>
                  <a:lnTo>
                    <a:pt x="351" y="298"/>
                  </a:lnTo>
                  <a:lnTo>
                    <a:pt x="350" y="296"/>
                  </a:lnTo>
                  <a:lnTo>
                    <a:pt x="348" y="294"/>
                  </a:lnTo>
                  <a:lnTo>
                    <a:pt x="343" y="289"/>
                  </a:lnTo>
                  <a:lnTo>
                    <a:pt x="338" y="284"/>
                  </a:lnTo>
                  <a:lnTo>
                    <a:pt x="338" y="283"/>
                  </a:lnTo>
                  <a:lnTo>
                    <a:pt x="339" y="283"/>
                  </a:lnTo>
                  <a:lnTo>
                    <a:pt x="341" y="283"/>
                  </a:lnTo>
                  <a:lnTo>
                    <a:pt x="347" y="286"/>
                  </a:lnTo>
                  <a:lnTo>
                    <a:pt x="348" y="287"/>
                  </a:lnTo>
                  <a:lnTo>
                    <a:pt x="349" y="286"/>
                  </a:lnTo>
                  <a:lnTo>
                    <a:pt x="350" y="286"/>
                  </a:lnTo>
                  <a:lnTo>
                    <a:pt x="351" y="287"/>
                  </a:lnTo>
                  <a:lnTo>
                    <a:pt x="354" y="290"/>
                  </a:lnTo>
                  <a:lnTo>
                    <a:pt x="355" y="292"/>
                  </a:lnTo>
                  <a:lnTo>
                    <a:pt x="357" y="293"/>
                  </a:lnTo>
                  <a:lnTo>
                    <a:pt x="358" y="293"/>
                  </a:lnTo>
                  <a:lnTo>
                    <a:pt x="357" y="291"/>
                  </a:lnTo>
                  <a:lnTo>
                    <a:pt x="356" y="287"/>
                  </a:lnTo>
                  <a:lnTo>
                    <a:pt x="355" y="284"/>
                  </a:lnTo>
                  <a:lnTo>
                    <a:pt x="356" y="286"/>
                  </a:lnTo>
                  <a:lnTo>
                    <a:pt x="357" y="287"/>
                  </a:lnTo>
                  <a:lnTo>
                    <a:pt x="358" y="287"/>
                  </a:lnTo>
                  <a:lnTo>
                    <a:pt x="361" y="290"/>
                  </a:lnTo>
                  <a:lnTo>
                    <a:pt x="362" y="292"/>
                  </a:lnTo>
                  <a:lnTo>
                    <a:pt x="364" y="293"/>
                  </a:lnTo>
                  <a:lnTo>
                    <a:pt x="365" y="294"/>
                  </a:lnTo>
                  <a:lnTo>
                    <a:pt x="367" y="295"/>
                  </a:lnTo>
                  <a:lnTo>
                    <a:pt x="369" y="295"/>
                  </a:lnTo>
                  <a:lnTo>
                    <a:pt x="370" y="297"/>
                  </a:lnTo>
                  <a:lnTo>
                    <a:pt x="371" y="298"/>
                  </a:lnTo>
                  <a:lnTo>
                    <a:pt x="372" y="298"/>
                  </a:lnTo>
                  <a:lnTo>
                    <a:pt x="373" y="301"/>
                  </a:lnTo>
                  <a:lnTo>
                    <a:pt x="375" y="302"/>
                  </a:lnTo>
                  <a:lnTo>
                    <a:pt x="375" y="301"/>
                  </a:lnTo>
                  <a:lnTo>
                    <a:pt x="376" y="301"/>
                  </a:lnTo>
                  <a:lnTo>
                    <a:pt x="376" y="300"/>
                  </a:lnTo>
                  <a:lnTo>
                    <a:pt x="375" y="298"/>
                  </a:lnTo>
                  <a:lnTo>
                    <a:pt x="375" y="296"/>
                  </a:lnTo>
                  <a:lnTo>
                    <a:pt x="373" y="296"/>
                  </a:lnTo>
                  <a:lnTo>
                    <a:pt x="375" y="296"/>
                  </a:lnTo>
                  <a:lnTo>
                    <a:pt x="376" y="297"/>
                  </a:lnTo>
                  <a:lnTo>
                    <a:pt x="377" y="301"/>
                  </a:lnTo>
                  <a:lnTo>
                    <a:pt x="378" y="302"/>
                  </a:lnTo>
                  <a:lnTo>
                    <a:pt x="380" y="303"/>
                  </a:lnTo>
                  <a:lnTo>
                    <a:pt x="383" y="304"/>
                  </a:lnTo>
                  <a:lnTo>
                    <a:pt x="384" y="304"/>
                  </a:lnTo>
                  <a:lnTo>
                    <a:pt x="383" y="302"/>
                  </a:lnTo>
                  <a:lnTo>
                    <a:pt x="382" y="301"/>
                  </a:lnTo>
                  <a:lnTo>
                    <a:pt x="383" y="301"/>
                  </a:lnTo>
                  <a:lnTo>
                    <a:pt x="384" y="301"/>
                  </a:lnTo>
                  <a:lnTo>
                    <a:pt x="384" y="302"/>
                  </a:lnTo>
                  <a:lnTo>
                    <a:pt x="384" y="303"/>
                  </a:lnTo>
                  <a:lnTo>
                    <a:pt x="385" y="303"/>
                  </a:lnTo>
                  <a:lnTo>
                    <a:pt x="386" y="303"/>
                  </a:lnTo>
                  <a:lnTo>
                    <a:pt x="386" y="304"/>
                  </a:lnTo>
                  <a:lnTo>
                    <a:pt x="387" y="305"/>
                  </a:lnTo>
                  <a:lnTo>
                    <a:pt x="389" y="305"/>
                  </a:lnTo>
                  <a:lnTo>
                    <a:pt x="389" y="304"/>
                  </a:lnTo>
                  <a:lnTo>
                    <a:pt x="390" y="303"/>
                  </a:lnTo>
                  <a:lnTo>
                    <a:pt x="391" y="305"/>
                  </a:lnTo>
                  <a:lnTo>
                    <a:pt x="391" y="306"/>
                  </a:lnTo>
                  <a:lnTo>
                    <a:pt x="393" y="307"/>
                  </a:lnTo>
                  <a:lnTo>
                    <a:pt x="395" y="306"/>
                  </a:lnTo>
                  <a:lnTo>
                    <a:pt x="396" y="306"/>
                  </a:lnTo>
                  <a:lnTo>
                    <a:pt x="396" y="307"/>
                  </a:lnTo>
                  <a:lnTo>
                    <a:pt x="397" y="308"/>
                  </a:lnTo>
                  <a:lnTo>
                    <a:pt x="396" y="309"/>
                  </a:lnTo>
                  <a:lnTo>
                    <a:pt x="396" y="310"/>
                  </a:lnTo>
                  <a:lnTo>
                    <a:pt x="397" y="310"/>
                  </a:lnTo>
                  <a:lnTo>
                    <a:pt x="397" y="312"/>
                  </a:lnTo>
                  <a:lnTo>
                    <a:pt x="397" y="314"/>
                  </a:lnTo>
                  <a:lnTo>
                    <a:pt x="398" y="314"/>
                  </a:lnTo>
                  <a:lnTo>
                    <a:pt x="401" y="311"/>
                  </a:lnTo>
                  <a:lnTo>
                    <a:pt x="400" y="309"/>
                  </a:lnTo>
                  <a:lnTo>
                    <a:pt x="398" y="305"/>
                  </a:lnTo>
                  <a:lnTo>
                    <a:pt x="397" y="304"/>
                  </a:lnTo>
                  <a:lnTo>
                    <a:pt x="398" y="304"/>
                  </a:lnTo>
                  <a:lnTo>
                    <a:pt x="399" y="304"/>
                  </a:lnTo>
                  <a:lnTo>
                    <a:pt x="399" y="303"/>
                  </a:lnTo>
                  <a:lnTo>
                    <a:pt x="400" y="304"/>
                  </a:lnTo>
                  <a:lnTo>
                    <a:pt x="401" y="305"/>
                  </a:lnTo>
                  <a:lnTo>
                    <a:pt x="405" y="305"/>
                  </a:lnTo>
                  <a:lnTo>
                    <a:pt x="406" y="305"/>
                  </a:lnTo>
                  <a:lnTo>
                    <a:pt x="405" y="304"/>
                  </a:lnTo>
                  <a:lnTo>
                    <a:pt x="404" y="303"/>
                  </a:lnTo>
                  <a:lnTo>
                    <a:pt x="405" y="301"/>
                  </a:lnTo>
                  <a:lnTo>
                    <a:pt x="405" y="300"/>
                  </a:lnTo>
                  <a:lnTo>
                    <a:pt x="404" y="298"/>
                  </a:lnTo>
                  <a:lnTo>
                    <a:pt x="400" y="297"/>
                  </a:lnTo>
                  <a:lnTo>
                    <a:pt x="399" y="296"/>
                  </a:lnTo>
                  <a:lnTo>
                    <a:pt x="399" y="295"/>
                  </a:lnTo>
                  <a:lnTo>
                    <a:pt x="400" y="295"/>
                  </a:lnTo>
                  <a:lnTo>
                    <a:pt x="401" y="295"/>
                  </a:lnTo>
                  <a:lnTo>
                    <a:pt x="403" y="295"/>
                  </a:lnTo>
                  <a:lnTo>
                    <a:pt x="399" y="293"/>
                  </a:lnTo>
                  <a:lnTo>
                    <a:pt x="399" y="292"/>
                  </a:lnTo>
                  <a:lnTo>
                    <a:pt x="400" y="291"/>
                  </a:lnTo>
                  <a:lnTo>
                    <a:pt x="400" y="290"/>
                  </a:lnTo>
                  <a:lnTo>
                    <a:pt x="400" y="289"/>
                  </a:lnTo>
                  <a:lnTo>
                    <a:pt x="399" y="288"/>
                  </a:lnTo>
                  <a:lnTo>
                    <a:pt x="400" y="288"/>
                  </a:lnTo>
                  <a:lnTo>
                    <a:pt x="400" y="287"/>
                  </a:lnTo>
                  <a:lnTo>
                    <a:pt x="398" y="283"/>
                  </a:lnTo>
                  <a:lnTo>
                    <a:pt x="397" y="282"/>
                  </a:lnTo>
                  <a:lnTo>
                    <a:pt x="398" y="282"/>
                  </a:lnTo>
                  <a:lnTo>
                    <a:pt x="399" y="283"/>
                  </a:lnTo>
                  <a:lnTo>
                    <a:pt x="400" y="284"/>
                  </a:lnTo>
                  <a:lnTo>
                    <a:pt x="401" y="286"/>
                  </a:lnTo>
                  <a:lnTo>
                    <a:pt x="403" y="288"/>
                  </a:lnTo>
                  <a:lnTo>
                    <a:pt x="405" y="292"/>
                  </a:lnTo>
                  <a:lnTo>
                    <a:pt x="406" y="295"/>
                  </a:lnTo>
                  <a:lnTo>
                    <a:pt x="408" y="296"/>
                  </a:lnTo>
                  <a:lnTo>
                    <a:pt x="409" y="295"/>
                  </a:lnTo>
                  <a:lnTo>
                    <a:pt x="409" y="294"/>
                  </a:lnTo>
                  <a:lnTo>
                    <a:pt x="409" y="292"/>
                  </a:lnTo>
                  <a:lnTo>
                    <a:pt x="408" y="286"/>
                  </a:lnTo>
                  <a:lnTo>
                    <a:pt x="408" y="284"/>
                  </a:lnTo>
                  <a:lnTo>
                    <a:pt x="406" y="283"/>
                  </a:lnTo>
                  <a:lnTo>
                    <a:pt x="403" y="282"/>
                  </a:lnTo>
                  <a:lnTo>
                    <a:pt x="401" y="281"/>
                  </a:lnTo>
                  <a:lnTo>
                    <a:pt x="403" y="280"/>
                  </a:lnTo>
                  <a:lnTo>
                    <a:pt x="405" y="279"/>
                  </a:lnTo>
                  <a:lnTo>
                    <a:pt x="406" y="278"/>
                  </a:lnTo>
                  <a:lnTo>
                    <a:pt x="407" y="277"/>
                  </a:lnTo>
                  <a:lnTo>
                    <a:pt x="405" y="277"/>
                  </a:lnTo>
                  <a:lnTo>
                    <a:pt x="403" y="277"/>
                  </a:lnTo>
                  <a:lnTo>
                    <a:pt x="401" y="277"/>
                  </a:lnTo>
                  <a:lnTo>
                    <a:pt x="399" y="276"/>
                  </a:lnTo>
                  <a:lnTo>
                    <a:pt x="398" y="276"/>
                  </a:lnTo>
                  <a:lnTo>
                    <a:pt x="399" y="275"/>
                  </a:lnTo>
                  <a:lnTo>
                    <a:pt x="397" y="274"/>
                  </a:lnTo>
                  <a:lnTo>
                    <a:pt x="396" y="270"/>
                  </a:lnTo>
                  <a:lnTo>
                    <a:pt x="394" y="270"/>
                  </a:lnTo>
                  <a:lnTo>
                    <a:pt x="393" y="270"/>
                  </a:lnTo>
                  <a:lnTo>
                    <a:pt x="394" y="270"/>
                  </a:lnTo>
                  <a:lnTo>
                    <a:pt x="396" y="269"/>
                  </a:lnTo>
                  <a:lnTo>
                    <a:pt x="397" y="269"/>
                  </a:lnTo>
                  <a:lnTo>
                    <a:pt x="398" y="268"/>
                  </a:lnTo>
                  <a:lnTo>
                    <a:pt x="397" y="267"/>
                  </a:lnTo>
                  <a:lnTo>
                    <a:pt x="398" y="267"/>
                  </a:lnTo>
                  <a:lnTo>
                    <a:pt x="399" y="266"/>
                  </a:lnTo>
                  <a:lnTo>
                    <a:pt x="398" y="265"/>
                  </a:lnTo>
                  <a:lnTo>
                    <a:pt x="396" y="265"/>
                  </a:lnTo>
                  <a:lnTo>
                    <a:pt x="395" y="266"/>
                  </a:lnTo>
                  <a:lnTo>
                    <a:pt x="394" y="265"/>
                  </a:lnTo>
                  <a:lnTo>
                    <a:pt x="393" y="264"/>
                  </a:lnTo>
                  <a:lnTo>
                    <a:pt x="390" y="264"/>
                  </a:lnTo>
                  <a:lnTo>
                    <a:pt x="390" y="263"/>
                  </a:lnTo>
                  <a:lnTo>
                    <a:pt x="392" y="262"/>
                  </a:lnTo>
                  <a:lnTo>
                    <a:pt x="392" y="260"/>
                  </a:lnTo>
                  <a:lnTo>
                    <a:pt x="392" y="259"/>
                  </a:lnTo>
                  <a:lnTo>
                    <a:pt x="391" y="258"/>
                  </a:lnTo>
                  <a:lnTo>
                    <a:pt x="390" y="258"/>
                  </a:lnTo>
                  <a:lnTo>
                    <a:pt x="390" y="256"/>
                  </a:lnTo>
                  <a:lnTo>
                    <a:pt x="387" y="255"/>
                  </a:lnTo>
                  <a:lnTo>
                    <a:pt x="387" y="254"/>
                  </a:lnTo>
                  <a:lnTo>
                    <a:pt x="386" y="254"/>
                  </a:lnTo>
                  <a:lnTo>
                    <a:pt x="385" y="254"/>
                  </a:lnTo>
                  <a:lnTo>
                    <a:pt x="386" y="255"/>
                  </a:lnTo>
                  <a:lnTo>
                    <a:pt x="386" y="259"/>
                  </a:lnTo>
                  <a:lnTo>
                    <a:pt x="385" y="258"/>
                  </a:lnTo>
                  <a:lnTo>
                    <a:pt x="384" y="258"/>
                  </a:lnTo>
                  <a:lnTo>
                    <a:pt x="383" y="258"/>
                  </a:lnTo>
                  <a:lnTo>
                    <a:pt x="383" y="259"/>
                  </a:lnTo>
                  <a:lnTo>
                    <a:pt x="382" y="260"/>
                  </a:lnTo>
                  <a:lnTo>
                    <a:pt x="381" y="258"/>
                  </a:lnTo>
                  <a:lnTo>
                    <a:pt x="382" y="255"/>
                  </a:lnTo>
                  <a:lnTo>
                    <a:pt x="382" y="254"/>
                  </a:lnTo>
                  <a:lnTo>
                    <a:pt x="381" y="254"/>
                  </a:lnTo>
                  <a:lnTo>
                    <a:pt x="380" y="255"/>
                  </a:lnTo>
                  <a:lnTo>
                    <a:pt x="380" y="254"/>
                  </a:lnTo>
                  <a:lnTo>
                    <a:pt x="380" y="253"/>
                  </a:lnTo>
                  <a:lnTo>
                    <a:pt x="379" y="253"/>
                  </a:lnTo>
                  <a:lnTo>
                    <a:pt x="378" y="253"/>
                  </a:lnTo>
                  <a:lnTo>
                    <a:pt x="377" y="252"/>
                  </a:lnTo>
                  <a:lnTo>
                    <a:pt x="376" y="251"/>
                  </a:lnTo>
                  <a:lnTo>
                    <a:pt x="375" y="250"/>
                  </a:lnTo>
                  <a:lnTo>
                    <a:pt x="373" y="250"/>
                  </a:lnTo>
                  <a:lnTo>
                    <a:pt x="373" y="251"/>
                  </a:lnTo>
                  <a:lnTo>
                    <a:pt x="375" y="254"/>
                  </a:lnTo>
                  <a:lnTo>
                    <a:pt x="373" y="256"/>
                  </a:lnTo>
                  <a:lnTo>
                    <a:pt x="373" y="255"/>
                  </a:lnTo>
                  <a:lnTo>
                    <a:pt x="371" y="251"/>
                  </a:lnTo>
                  <a:lnTo>
                    <a:pt x="371" y="250"/>
                  </a:lnTo>
                  <a:lnTo>
                    <a:pt x="372" y="248"/>
                  </a:lnTo>
                  <a:lnTo>
                    <a:pt x="373" y="248"/>
                  </a:lnTo>
                  <a:lnTo>
                    <a:pt x="373" y="247"/>
                  </a:lnTo>
                  <a:lnTo>
                    <a:pt x="371" y="248"/>
                  </a:lnTo>
                  <a:lnTo>
                    <a:pt x="370" y="250"/>
                  </a:lnTo>
                  <a:lnTo>
                    <a:pt x="370" y="249"/>
                  </a:lnTo>
                  <a:lnTo>
                    <a:pt x="369" y="249"/>
                  </a:lnTo>
                  <a:lnTo>
                    <a:pt x="369" y="248"/>
                  </a:lnTo>
                  <a:lnTo>
                    <a:pt x="369" y="247"/>
                  </a:lnTo>
                  <a:lnTo>
                    <a:pt x="368" y="246"/>
                  </a:lnTo>
                  <a:lnTo>
                    <a:pt x="367" y="245"/>
                  </a:lnTo>
                  <a:lnTo>
                    <a:pt x="366" y="244"/>
                  </a:lnTo>
                  <a:lnTo>
                    <a:pt x="366" y="242"/>
                  </a:lnTo>
                  <a:lnTo>
                    <a:pt x="367" y="241"/>
                  </a:lnTo>
                  <a:lnTo>
                    <a:pt x="367" y="240"/>
                  </a:lnTo>
                  <a:lnTo>
                    <a:pt x="367" y="239"/>
                  </a:lnTo>
                  <a:lnTo>
                    <a:pt x="365" y="239"/>
                  </a:lnTo>
                  <a:lnTo>
                    <a:pt x="364" y="239"/>
                  </a:lnTo>
                  <a:lnTo>
                    <a:pt x="363" y="239"/>
                  </a:lnTo>
                  <a:lnTo>
                    <a:pt x="363" y="237"/>
                  </a:lnTo>
                  <a:lnTo>
                    <a:pt x="363" y="234"/>
                  </a:lnTo>
                  <a:lnTo>
                    <a:pt x="362" y="234"/>
                  </a:lnTo>
                  <a:lnTo>
                    <a:pt x="359" y="234"/>
                  </a:lnTo>
                  <a:lnTo>
                    <a:pt x="356" y="235"/>
                  </a:lnTo>
                  <a:lnTo>
                    <a:pt x="353" y="238"/>
                  </a:lnTo>
                  <a:lnTo>
                    <a:pt x="353" y="237"/>
                  </a:lnTo>
                  <a:lnTo>
                    <a:pt x="354" y="234"/>
                  </a:lnTo>
                  <a:lnTo>
                    <a:pt x="354" y="233"/>
                  </a:lnTo>
                  <a:lnTo>
                    <a:pt x="353" y="233"/>
                  </a:lnTo>
                  <a:lnTo>
                    <a:pt x="354" y="233"/>
                  </a:lnTo>
                  <a:lnTo>
                    <a:pt x="355" y="231"/>
                  </a:lnTo>
                  <a:lnTo>
                    <a:pt x="356" y="229"/>
                  </a:lnTo>
                  <a:lnTo>
                    <a:pt x="355" y="229"/>
                  </a:lnTo>
                  <a:lnTo>
                    <a:pt x="354" y="231"/>
                  </a:lnTo>
                  <a:lnTo>
                    <a:pt x="352" y="231"/>
                  </a:lnTo>
                  <a:lnTo>
                    <a:pt x="351" y="231"/>
                  </a:lnTo>
                  <a:lnTo>
                    <a:pt x="350" y="229"/>
                  </a:lnTo>
                  <a:lnTo>
                    <a:pt x="351" y="228"/>
                  </a:lnTo>
                  <a:lnTo>
                    <a:pt x="351" y="227"/>
                  </a:lnTo>
                  <a:lnTo>
                    <a:pt x="349" y="227"/>
                  </a:lnTo>
                  <a:lnTo>
                    <a:pt x="348" y="227"/>
                  </a:lnTo>
                  <a:lnTo>
                    <a:pt x="348" y="225"/>
                  </a:lnTo>
                  <a:lnTo>
                    <a:pt x="348" y="224"/>
                  </a:lnTo>
                  <a:lnTo>
                    <a:pt x="349" y="224"/>
                  </a:lnTo>
                  <a:lnTo>
                    <a:pt x="351" y="225"/>
                  </a:lnTo>
                  <a:lnTo>
                    <a:pt x="352" y="225"/>
                  </a:lnTo>
                  <a:lnTo>
                    <a:pt x="352" y="223"/>
                  </a:lnTo>
                  <a:lnTo>
                    <a:pt x="352" y="222"/>
                  </a:lnTo>
                  <a:lnTo>
                    <a:pt x="353" y="222"/>
                  </a:lnTo>
                  <a:lnTo>
                    <a:pt x="354" y="224"/>
                  </a:lnTo>
                  <a:lnTo>
                    <a:pt x="354" y="226"/>
                  </a:lnTo>
                  <a:lnTo>
                    <a:pt x="355" y="227"/>
                  </a:lnTo>
                  <a:lnTo>
                    <a:pt x="356" y="228"/>
                  </a:lnTo>
                  <a:lnTo>
                    <a:pt x="358" y="227"/>
                  </a:lnTo>
                  <a:lnTo>
                    <a:pt x="364" y="227"/>
                  </a:lnTo>
                  <a:lnTo>
                    <a:pt x="365" y="227"/>
                  </a:lnTo>
                  <a:lnTo>
                    <a:pt x="365" y="226"/>
                  </a:lnTo>
                  <a:lnTo>
                    <a:pt x="364" y="225"/>
                  </a:lnTo>
                  <a:lnTo>
                    <a:pt x="365" y="223"/>
                  </a:lnTo>
                  <a:lnTo>
                    <a:pt x="364" y="222"/>
                  </a:lnTo>
                  <a:lnTo>
                    <a:pt x="359" y="220"/>
                  </a:lnTo>
                  <a:lnTo>
                    <a:pt x="358" y="219"/>
                  </a:lnTo>
                  <a:lnTo>
                    <a:pt x="358" y="218"/>
                  </a:lnTo>
                  <a:lnTo>
                    <a:pt x="357" y="217"/>
                  </a:lnTo>
                  <a:lnTo>
                    <a:pt x="355" y="214"/>
                  </a:lnTo>
                  <a:lnTo>
                    <a:pt x="354" y="212"/>
                  </a:lnTo>
                  <a:lnTo>
                    <a:pt x="356" y="213"/>
                  </a:lnTo>
                  <a:lnTo>
                    <a:pt x="363" y="217"/>
                  </a:lnTo>
                  <a:lnTo>
                    <a:pt x="364" y="218"/>
                  </a:lnTo>
                  <a:lnTo>
                    <a:pt x="364" y="215"/>
                  </a:lnTo>
                  <a:lnTo>
                    <a:pt x="364" y="213"/>
                  </a:lnTo>
                  <a:lnTo>
                    <a:pt x="365" y="213"/>
                  </a:lnTo>
                  <a:lnTo>
                    <a:pt x="366" y="213"/>
                  </a:lnTo>
                  <a:lnTo>
                    <a:pt x="365" y="211"/>
                  </a:lnTo>
                  <a:lnTo>
                    <a:pt x="363" y="211"/>
                  </a:lnTo>
                  <a:lnTo>
                    <a:pt x="359" y="210"/>
                  </a:lnTo>
                  <a:lnTo>
                    <a:pt x="357" y="210"/>
                  </a:lnTo>
                  <a:lnTo>
                    <a:pt x="361" y="209"/>
                  </a:lnTo>
                  <a:lnTo>
                    <a:pt x="365" y="209"/>
                  </a:lnTo>
                  <a:lnTo>
                    <a:pt x="369" y="210"/>
                  </a:lnTo>
                  <a:lnTo>
                    <a:pt x="370" y="210"/>
                  </a:lnTo>
                  <a:lnTo>
                    <a:pt x="369" y="209"/>
                  </a:lnTo>
                  <a:lnTo>
                    <a:pt x="369" y="208"/>
                  </a:lnTo>
                  <a:lnTo>
                    <a:pt x="371" y="209"/>
                  </a:lnTo>
                  <a:lnTo>
                    <a:pt x="373" y="209"/>
                  </a:lnTo>
                  <a:lnTo>
                    <a:pt x="373" y="210"/>
                  </a:lnTo>
                  <a:lnTo>
                    <a:pt x="372" y="211"/>
                  </a:lnTo>
                  <a:lnTo>
                    <a:pt x="372" y="213"/>
                  </a:lnTo>
                  <a:lnTo>
                    <a:pt x="372" y="214"/>
                  </a:lnTo>
                  <a:lnTo>
                    <a:pt x="373" y="214"/>
                  </a:lnTo>
                  <a:lnTo>
                    <a:pt x="376" y="214"/>
                  </a:lnTo>
                  <a:lnTo>
                    <a:pt x="377" y="214"/>
                  </a:lnTo>
                  <a:lnTo>
                    <a:pt x="378" y="215"/>
                  </a:lnTo>
                  <a:lnTo>
                    <a:pt x="379" y="218"/>
                  </a:lnTo>
                  <a:lnTo>
                    <a:pt x="381" y="218"/>
                  </a:lnTo>
                  <a:lnTo>
                    <a:pt x="382" y="218"/>
                  </a:lnTo>
                  <a:lnTo>
                    <a:pt x="382" y="219"/>
                  </a:lnTo>
                  <a:lnTo>
                    <a:pt x="382" y="220"/>
                  </a:lnTo>
                  <a:lnTo>
                    <a:pt x="384" y="221"/>
                  </a:lnTo>
                  <a:lnTo>
                    <a:pt x="385" y="222"/>
                  </a:lnTo>
                  <a:lnTo>
                    <a:pt x="389" y="221"/>
                  </a:lnTo>
                  <a:lnTo>
                    <a:pt x="390" y="221"/>
                  </a:lnTo>
                  <a:lnTo>
                    <a:pt x="387" y="224"/>
                  </a:lnTo>
                  <a:lnTo>
                    <a:pt x="386" y="224"/>
                  </a:lnTo>
                  <a:lnTo>
                    <a:pt x="386" y="225"/>
                  </a:lnTo>
                  <a:lnTo>
                    <a:pt x="389" y="224"/>
                  </a:lnTo>
                  <a:lnTo>
                    <a:pt x="394" y="223"/>
                  </a:lnTo>
                  <a:lnTo>
                    <a:pt x="400" y="221"/>
                  </a:lnTo>
                  <a:lnTo>
                    <a:pt x="403" y="220"/>
                  </a:lnTo>
                  <a:lnTo>
                    <a:pt x="407" y="218"/>
                  </a:lnTo>
                  <a:lnTo>
                    <a:pt x="409" y="217"/>
                  </a:lnTo>
                  <a:lnTo>
                    <a:pt x="408" y="219"/>
                  </a:lnTo>
                  <a:lnTo>
                    <a:pt x="405" y="221"/>
                  </a:lnTo>
                  <a:lnTo>
                    <a:pt x="404" y="222"/>
                  </a:lnTo>
                  <a:lnTo>
                    <a:pt x="404" y="223"/>
                  </a:lnTo>
                  <a:lnTo>
                    <a:pt x="404" y="224"/>
                  </a:lnTo>
                  <a:lnTo>
                    <a:pt x="405" y="226"/>
                  </a:lnTo>
                  <a:lnTo>
                    <a:pt x="404" y="226"/>
                  </a:lnTo>
                  <a:lnTo>
                    <a:pt x="400" y="226"/>
                  </a:lnTo>
                  <a:lnTo>
                    <a:pt x="398" y="226"/>
                  </a:lnTo>
                  <a:lnTo>
                    <a:pt x="396" y="227"/>
                  </a:lnTo>
                  <a:lnTo>
                    <a:pt x="394" y="231"/>
                  </a:lnTo>
                  <a:lnTo>
                    <a:pt x="394" y="232"/>
                  </a:lnTo>
                  <a:lnTo>
                    <a:pt x="394" y="233"/>
                  </a:lnTo>
                  <a:lnTo>
                    <a:pt x="397" y="234"/>
                  </a:lnTo>
                  <a:lnTo>
                    <a:pt x="399" y="235"/>
                  </a:lnTo>
                  <a:lnTo>
                    <a:pt x="396" y="236"/>
                  </a:lnTo>
                  <a:lnTo>
                    <a:pt x="395" y="236"/>
                  </a:lnTo>
                  <a:lnTo>
                    <a:pt x="399" y="237"/>
                  </a:lnTo>
                  <a:lnTo>
                    <a:pt x="401" y="237"/>
                  </a:lnTo>
                  <a:lnTo>
                    <a:pt x="400" y="238"/>
                  </a:lnTo>
                  <a:lnTo>
                    <a:pt x="398" y="239"/>
                  </a:lnTo>
                  <a:lnTo>
                    <a:pt x="399" y="240"/>
                  </a:lnTo>
                  <a:lnTo>
                    <a:pt x="400" y="241"/>
                  </a:lnTo>
                  <a:lnTo>
                    <a:pt x="405" y="240"/>
                  </a:lnTo>
                  <a:lnTo>
                    <a:pt x="408" y="240"/>
                  </a:lnTo>
                  <a:lnTo>
                    <a:pt x="406" y="241"/>
                  </a:lnTo>
                  <a:lnTo>
                    <a:pt x="404" y="242"/>
                  </a:lnTo>
                  <a:lnTo>
                    <a:pt x="405" y="242"/>
                  </a:lnTo>
                  <a:lnTo>
                    <a:pt x="406" y="242"/>
                  </a:lnTo>
                  <a:lnTo>
                    <a:pt x="404" y="244"/>
                  </a:lnTo>
                  <a:lnTo>
                    <a:pt x="403" y="244"/>
                  </a:lnTo>
                  <a:lnTo>
                    <a:pt x="406" y="245"/>
                  </a:lnTo>
                  <a:lnTo>
                    <a:pt x="406" y="246"/>
                  </a:lnTo>
                  <a:lnTo>
                    <a:pt x="405" y="247"/>
                  </a:lnTo>
                  <a:lnTo>
                    <a:pt x="407" y="247"/>
                  </a:lnTo>
                  <a:lnTo>
                    <a:pt x="408" y="248"/>
                  </a:lnTo>
                  <a:lnTo>
                    <a:pt x="409" y="246"/>
                  </a:lnTo>
                  <a:lnTo>
                    <a:pt x="411" y="241"/>
                  </a:lnTo>
                  <a:lnTo>
                    <a:pt x="412" y="240"/>
                  </a:lnTo>
                  <a:lnTo>
                    <a:pt x="412" y="241"/>
                  </a:lnTo>
                  <a:lnTo>
                    <a:pt x="411" y="245"/>
                  </a:lnTo>
                  <a:lnTo>
                    <a:pt x="411" y="247"/>
                  </a:lnTo>
                  <a:lnTo>
                    <a:pt x="414" y="246"/>
                  </a:lnTo>
                  <a:lnTo>
                    <a:pt x="415" y="246"/>
                  </a:lnTo>
                  <a:lnTo>
                    <a:pt x="414" y="247"/>
                  </a:lnTo>
                  <a:lnTo>
                    <a:pt x="413" y="248"/>
                  </a:lnTo>
                  <a:lnTo>
                    <a:pt x="413" y="249"/>
                  </a:lnTo>
                  <a:lnTo>
                    <a:pt x="418" y="249"/>
                  </a:lnTo>
                  <a:lnTo>
                    <a:pt x="421" y="250"/>
                  </a:lnTo>
                  <a:lnTo>
                    <a:pt x="422" y="250"/>
                  </a:lnTo>
                  <a:lnTo>
                    <a:pt x="421" y="251"/>
                  </a:lnTo>
                  <a:lnTo>
                    <a:pt x="420" y="251"/>
                  </a:lnTo>
                  <a:lnTo>
                    <a:pt x="420" y="252"/>
                  </a:lnTo>
                  <a:lnTo>
                    <a:pt x="422" y="252"/>
                  </a:lnTo>
                  <a:lnTo>
                    <a:pt x="423" y="253"/>
                  </a:lnTo>
                  <a:lnTo>
                    <a:pt x="423" y="254"/>
                  </a:lnTo>
                  <a:lnTo>
                    <a:pt x="424" y="254"/>
                  </a:lnTo>
                  <a:lnTo>
                    <a:pt x="424" y="252"/>
                  </a:lnTo>
                  <a:lnTo>
                    <a:pt x="425" y="250"/>
                  </a:lnTo>
                  <a:lnTo>
                    <a:pt x="426" y="248"/>
                  </a:lnTo>
                  <a:lnTo>
                    <a:pt x="425" y="247"/>
                  </a:lnTo>
                  <a:lnTo>
                    <a:pt x="426" y="246"/>
                  </a:lnTo>
                  <a:lnTo>
                    <a:pt x="427" y="246"/>
                  </a:lnTo>
                  <a:lnTo>
                    <a:pt x="426" y="246"/>
                  </a:lnTo>
                  <a:lnTo>
                    <a:pt x="426" y="245"/>
                  </a:lnTo>
                  <a:lnTo>
                    <a:pt x="426" y="244"/>
                  </a:lnTo>
                  <a:lnTo>
                    <a:pt x="426" y="242"/>
                  </a:lnTo>
                  <a:lnTo>
                    <a:pt x="424" y="240"/>
                  </a:lnTo>
                  <a:lnTo>
                    <a:pt x="424" y="239"/>
                  </a:lnTo>
                  <a:lnTo>
                    <a:pt x="426" y="239"/>
                  </a:lnTo>
                  <a:lnTo>
                    <a:pt x="427" y="240"/>
                  </a:lnTo>
                  <a:lnTo>
                    <a:pt x="425" y="238"/>
                  </a:lnTo>
                  <a:lnTo>
                    <a:pt x="423" y="237"/>
                  </a:lnTo>
                  <a:lnTo>
                    <a:pt x="424" y="237"/>
                  </a:lnTo>
                  <a:lnTo>
                    <a:pt x="425" y="237"/>
                  </a:lnTo>
                  <a:lnTo>
                    <a:pt x="426" y="237"/>
                  </a:lnTo>
                  <a:lnTo>
                    <a:pt x="427" y="236"/>
                  </a:lnTo>
                  <a:lnTo>
                    <a:pt x="427" y="235"/>
                  </a:lnTo>
                  <a:lnTo>
                    <a:pt x="426" y="234"/>
                  </a:lnTo>
                  <a:lnTo>
                    <a:pt x="424" y="234"/>
                  </a:lnTo>
                  <a:lnTo>
                    <a:pt x="423" y="234"/>
                  </a:lnTo>
                  <a:lnTo>
                    <a:pt x="424" y="234"/>
                  </a:lnTo>
                  <a:lnTo>
                    <a:pt x="426" y="234"/>
                  </a:lnTo>
                  <a:lnTo>
                    <a:pt x="427" y="233"/>
                  </a:lnTo>
                  <a:lnTo>
                    <a:pt x="425" y="229"/>
                  </a:lnTo>
                  <a:lnTo>
                    <a:pt x="425" y="228"/>
                  </a:lnTo>
                  <a:lnTo>
                    <a:pt x="426" y="229"/>
                  </a:lnTo>
                  <a:lnTo>
                    <a:pt x="429" y="233"/>
                  </a:lnTo>
                  <a:lnTo>
                    <a:pt x="429" y="235"/>
                  </a:lnTo>
                  <a:lnTo>
                    <a:pt x="431" y="235"/>
                  </a:lnTo>
                  <a:lnTo>
                    <a:pt x="432" y="235"/>
                  </a:lnTo>
                  <a:lnTo>
                    <a:pt x="433" y="236"/>
                  </a:lnTo>
                  <a:lnTo>
                    <a:pt x="434" y="236"/>
                  </a:lnTo>
                  <a:lnTo>
                    <a:pt x="434" y="234"/>
                  </a:lnTo>
                  <a:lnTo>
                    <a:pt x="434" y="233"/>
                  </a:lnTo>
                  <a:lnTo>
                    <a:pt x="435" y="233"/>
                  </a:lnTo>
                  <a:lnTo>
                    <a:pt x="436" y="235"/>
                  </a:lnTo>
                  <a:lnTo>
                    <a:pt x="437" y="235"/>
                  </a:lnTo>
                  <a:lnTo>
                    <a:pt x="438" y="236"/>
                  </a:lnTo>
                  <a:lnTo>
                    <a:pt x="438" y="235"/>
                  </a:lnTo>
                  <a:lnTo>
                    <a:pt x="438" y="234"/>
                  </a:lnTo>
                  <a:lnTo>
                    <a:pt x="437" y="233"/>
                  </a:lnTo>
                  <a:lnTo>
                    <a:pt x="436" y="232"/>
                  </a:lnTo>
                  <a:lnTo>
                    <a:pt x="437" y="232"/>
                  </a:lnTo>
                  <a:lnTo>
                    <a:pt x="439" y="233"/>
                  </a:lnTo>
                  <a:lnTo>
                    <a:pt x="439" y="232"/>
                  </a:lnTo>
                  <a:lnTo>
                    <a:pt x="437" y="229"/>
                  </a:lnTo>
                  <a:lnTo>
                    <a:pt x="436" y="228"/>
                  </a:lnTo>
                  <a:lnTo>
                    <a:pt x="437" y="228"/>
                  </a:lnTo>
                  <a:lnTo>
                    <a:pt x="440" y="229"/>
                  </a:lnTo>
                  <a:lnTo>
                    <a:pt x="442" y="229"/>
                  </a:lnTo>
                  <a:lnTo>
                    <a:pt x="443" y="229"/>
                  </a:lnTo>
                  <a:lnTo>
                    <a:pt x="443" y="228"/>
                  </a:lnTo>
                  <a:lnTo>
                    <a:pt x="442" y="227"/>
                  </a:lnTo>
                  <a:lnTo>
                    <a:pt x="441" y="226"/>
                  </a:lnTo>
                  <a:lnTo>
                    <a:pt x="440" y="225"/>
                  </a:lnTo>
                  <a:lnTo>
                    <a:pt x="437" y="224"/>
                  </a:lnTo>
                  <a:lnTo>
                    <a:pt x="436" y="224"/>
                  </a:lnTo>
                  <a:lnTo>
                    <a:pt x="434" y="222"/>
                  </a:lnTo>
                  <a:lnTo>
                    <a:pt x="436" y="223"/>
                  </a:lnTo>
                  <a:lnTo>
                    <a:pt x="437" y="224"/>
                  </a:lnTo>
                  <a:lnTo>
                    <a:pt x="439" y="224"/>
                  </a:lnTo>
                  <a:lnTo>
                    <a:pt x="440" y="224"/>
                  </a:lnTo>
                  <a:lnTo>
                    <a:pt x="442" y="224"/>
                  </a:lnTo>
                  <a:lnTo>
                    <a:pt x="443" y="225"/>
                  </a:lnTo>
                  <a:lnTo>
                    <a:pt x="447" y="225"/>
                  </a:lnTo>
                  <a:lnTo>
                    <a:pt x="449" y="224"/>
                  </a:lnTo>
                  <a:lnTo>
                    <a:pt x="448" y="224"/>
                  </a:lnTo>
                  <a:lnTo>
                    <a:pt x="447" y="222"/>
                  </a:lnTo>
                  <a:lnTo>
                    <a:pt x="445" y="221"/>
                  </a:lnTo>
                  <a:lnTo>
                    <a:pt x="440" y="220"/>
                  </a:lnTo>
                  <a:lnTo>
                    <a:pt x="438" y="220"/>
                  </a:lnTo>
                  <a:lnTo>
                    <a:pt x="437" y="220"/>
                  </a:lnTo>
                  <a:lnTo>
                    <a:pt x="436" y="219"/>
                  </a:lnTo>
                  <a:lnTo>
                    <a:pt x="436" y="218"/>
                  </a:lnTo>
                  <a:lnTo>
                    <a:pt x="437" y="218"/>
                  </a:lnTo>
                  <a:lnTo>
                    <a:pt x="438" y="218"/>
                  </a:lnTo>
                  <a:lnTo>
                    <a:pt x="439" y="219"/>
                  </a:lnTo>
                  <a:lnTo>
                    <a:pt x="439" y="218"/>
                  </a:lnTo>
                  <a:lnTo>
                    <a:pt x="440" y="215"/>
                  </a:lnTo>
                  <a:lnTo>
                    <a:pt x="440" y="214"/>
                  </a:lnTo>
                  <a:lnTo>
                    <a:pt x="439" y="214"/>
                  </a:lnTo>
                  <a:lnTo>
                    <a:pt x="438" y="214"/>
                  </a:lnTo>
                  <a:lnTo>
                    <a:pt x="440" y="213"/>
                  </a:lnTo>
                  <a:lnTo>
                    <a:pt x="445" y="215"/>
                  </a:lnTo>
                  <a:lnTo>
                    <a:pt x="448" y="217"/>
                  </a:lnTo>
                  <a:lnTo>
                    <a:pt x="450" y="218"/>
                  </a:lnTo>
                  <a:lnTo>
                    <a:pt x="452" y="217"/>
                  </a:lnTo>
                  <a:lnTo>
                    <a:pt x="453" y="217"/>
                  </a:lnTo>
                  <a:lnTo>
                    <a:pt x="456" y="215"/>
                  </a:lnTo>
                  <a:lnTo>
                    <a:pt x="455" y="214"/>
                  </a:lnTo>
                  <a:lnTo>
                    <a:pt x="450" y="213"/>
                  </a:lnTo>
                  <a:lnTo>
                    <a:pt x="451" y="213"/>
                  </a:lnTo>
                  <a:lnTo>
                    <a:pt x="455" y="213"/>
                  </a:lnTo>
                  <a:lnTo>
                    <a:pt x="455" y="212"/>
                  </a:lnTo>
                  <a:lnTo>
                    <a:pt x="454" y="211"/>
                  </a:lnTo>
                  <a:lnTo>
                    <a:pt x="452" y="209"/>
                  </a:lnTo>
                  <a:lnTo>
                    <a:pt x="450" y="208"/>
                  </a:lnTo>
                  <a:lnTo>
                    <a:pt x="448" y="208"/>
                  </a:lnTo>
                  <a:lnTo>
                    <a:pt x="447" y="208"/>
                  </a:lnTo>
                  <a:lnTo>
                    <a:pt x="448" y="208"/>
                  </a:lnTo>
                  <a:lnTo>
                    <a:pt x="450" y="207"/>
                  </a:lnTo>
                  <a:lnTo>
                    <a:pt x="452" y="207"/>
                  </a:lnTo>
                  <a:lnTo>
                    <a:pt x="455" y="209"/>
                  </a:lnTo>
                  <a:lnTo>
                    <a:pt x="457" y="210"/>
                  </a:lnTo>
                  <a:lnTo>
                    <a:pt x="460" y="209"/>
                  </a:lnTo>
                  <a:lnTo>
                    <a:pt x="461" y="208"/>
                  </a:lnTo>
                  <a:lnTo>
                    <a:pt x="460" y="207"/>
                  </a:lnTo>
                  <a:lnTo>
                    <a:pt x="455" y="201"/>
                  </a:lnTo>
                  <a:close/>
                  <a:moveTo>
                    <a:pt x="88" y="72"/>
                  </a:moveTo>
                  <a:lnTo>
                    <a:pt x="88" y="72"/>
                  </a:lnTo>
                  <a:lnTo>
                    <a:pt x="88" y="73"/>
                  </a:lnTo>
                  <a:lnTo>
                    <a:pt x="87" y="73"/>
                  </a:lnTo>
                  <a:lnTo>
                    <a:pt x="85" y="74"/>
                  </a:lnTo>
                  <a:lnTo>
                    <a:pt x="85" y="76"/>
                  </a:lnTo>
                  <a:lnTo>
                    <a:pt x="85" y="79"/>
                  </a:lnTo>
                  <a:lnTo>
                    <a:pt x="85" y="80"/>
                  </a:lnTo>
                  <a:lnTo>
                    <a:pt x="85" y="81"/>
                  </a:lnTo>
                  <a:lnTo>
                    <a:pt x="84" y="83"/>
                  </a:lnTo>
                  <a:lnTo>
                    <a:pt x="85" y="85"/>
                  </a:lnTo>
                  <a:lnTo>
                    <a:pt x="85" y="87"/>
                  </a:lnTo>
                  <a:lnTo>
                    <a:pt x="83" y="88"/>
                  </a:lnTo>
                  <a:lnTo>
                    <a:pt x="81" y="87"/>
                  </a:lnTo>
                  <a:lnTo>
                    <a:pt x="81" y="86"/>
                  </a:lnTo>
                  <a:lnTo>
                    <a:pt x="81" y="85"/>
                  </a:lnTo>
                  <a:lnTo>
                    <a:pt x="80" y="84"/>
                  </a:lnTo>
                  <a:lnTo>
                    <a:pt x="79" y="83"/>
                  </a:lnTo>
                  <a:lnTo>
                    <a:pt x="80" y="83"/>
                  </a:lnTo>
                  <a:lnTo>
                    <a:pt x="81" y="83"/>
                  </a:lnTo>
                  <a:lnTo>
                    <a:pt x="83" y="83"/>
                  </a:lnTo>
                  <a:lnTo>
                    <a:pt x="83" y="82"/>
                  </a:lnTo>
                  <a:lnTo>
                    <a:pt x="81" y="81"/>
                  </a:lnTo>
                  <a:lnTo>
                    <a:pt x="80" y="81"/>
                  </a:lnTo>
                  <a:lnTo>
                    <a:pt x="80" y="80"/>
                  </a:lnTo>
                  <a:lnTo>
                    <a:pt x="80" y="79"/>
                  </a:lnTo>
                  <a:lnTo>
                    <a:pt x="83" y="78"/>
                  </a:lnTo>
                  <a:lnTo>
                    <a:pt x="84" y="78"/>
                  </a:lnTo>
                  <a:lnTo>
                    <a:pt x="84" y="76"/>
                  </a:lnTo>
                  <a:lnTo>
                    <a:pt x="81" y="74"/>
                  </a:lnTo>
                  <a:lnTo>
                    <a:pt x="81" y="71"/>
                  </a:lnTo>
                  <a:lnTo>
                    <a:pt x="81" y="69"/>
                  </a:lnTo>
                  <a:lnTo>
                    <a:pt x="81" y="68"/>
                  </a:lnTo>
                  <a:lnTo>
                    <a:pt x="83" y="67"/>
                  </a:lnTo>
                  <a:lnTo>
                    <a:pt x="86" y="66"/>
                  </a:lnTo>
                  <a:lnTo>
                    <a:pt x="87" y="66"/>
                  </a:lnTo>
                  <a:lnTo>
                    <a:pt x="88" y="68"/>
                  </a:lnTo>
                  <a:lnTo>
                    <a:pt x="88" y="72"/>
                  </a:lnTo>
                  <a:close/>
                  <a:moveTo>
                    <a:pt x="92" y="55"/>
                  </a:moveTo>
                  <a:lnTo>
                    <a:pt x="92" y="55"/>
                  </a:lnTo>
                  <a:lnTo>
                    <a:pt x="87" y="52"/>
                  </a:lnTo>
                  <a:lnTo>
                    <a:pt x="83" y="50"/>
                  </a:lnTo>
                  <a:lnTo>
                    <a:pt x="81" y="50"/>
                  </a:lnTo>
                  <a:lnTo>
                    <a:pt x="81" y="47"/>
                  </a:lnTo>
                  <a:lnTo>
                    <a:pt x="81" y="45"/>
                  </a:lnTo>
                  <a:lnTo>
                    <a:pt x="81" y="44"/>
                  </a:lnTo>
                  <a:lnTo>
                    <a:pt x="84" y="43"/>
                  </a:lnTo>
                  <a:lnTo>
                    <a:pt x="84" y="44"/>
                  </a:lnTo>
                  <a:lnTo>
                    <a:pt x="84" y="45"/>
                  </a:lnTo>
                  <a:lnTo>
                    <a:pt x="85" y="45"/>
                  </a:lnTo>
                  <a:lnTo>
                    <a:pt x="88" y="45"/>
                  </a:lnTo>
                  <a:lnTo>
                    <a:pt x="89" y="46"/>
                  </a:lnTo>
                  <a:lnTo>
                    <a:pt x="88" y="46"/>
                  </a:lnTo>
                  <a:lnTo>
                    <a:pt x="84" y="46"/>
                  </a:lnTo>
                  <a:lnTo>
                    <a:pt x="83" y="46"/>
                  </a:lnTo>
                  <a:lnTo>
                    <a:pt x="84" y="47"/>
                  </a:lnTo>
                  <a:lnTo>
                    <a:pt x="87" y="50"/>
                  </a:lnTo>
                  <a:lnTo>
                    <a:pt x="89" y="52"/>
                  </a:lnTo>
                  <a:lnTo>
                    <a:pt x="92" y="55"/>
                  </a:lnTo>
                  <a:lnTo>
                    <a:pt x="93" y="56"/>
                  </a:lnTo>
                  <a:lnTo>
                    <a:pt x="92" y="55"/>
                  </a:lnTo>
                  <a:close/>
                  <a:moveTo>
                    <a:pt x="97" y="33"/>
                  </a:moveTo>
                  <a:lnTo>
                    <a:pt x="97" y="33"/>
                  </a:lnTo>
                  <a:lnTo>
                    <a:pt x="92" y="32"/>
                  </a:lnTo>
                  <a:lnTo>
                    <a:pt x="89" y="31"/>
                  </a:lnTo>
                  <a:lnTo>
                    <a:pt x="83" y="29"/>
                  </a:lnTo>
                  <a:lnTo>
                    <a:pt x="81" y="29"/>
                  </a:lnTo>
                  <a:lnTo>
                    <a:pt x="80" y="28"/>
                  </a:lnTo>
                  <a:lnTo>
                    <a:pt x="81" y="27"/>
                  </a:lnTo>
                  <a:lnTo>
                    <a:pt x="83" y="28"/>
                  </a:lnTo>
                  <a:lnTo>
                    <a:pt x="85" y="29"/>
                  </a:lnTo>
                  <a:lnTo>
                    <a:pt x="87" y="29"/>
                  </a:lnTo>
                  <a:lnTo>
                    <a:pt x="91" y="31"/>
                  </a:lnTo>
                  <a:lnTo>
                    <a:pt x="94" y="32"/>
                  </a:lnTo>
                  <a:lnTo>
                    <a:pt x="97" y="32"/>
                  </a:lnTo>
                  <a:lnTo>
                    <a:pt x="97" y="33"/>
                  </a:lnTo>
                  <a:close/>
                  <a:moveTo>
                    <a:pt x="98" y="26"/>
                  </a:moveTo>
                  <a:lnTo>
                    <a:pt x="98" y="26"/>
                  </a:lnTo>
                  <a:lnTo>
                    <a:pt x="89" y="25"/>
                  </a:lnTo>
                  <a:lnTo>
                    <a:pt x="83" y="23"/>
                  </a:lnTo>
                  <a:lnTo>
                    <a:pt x="81" y="23"/>
                  </a:lnTo>
                  <a:lnTo>
                    <a:pt x="80" y="22"/>
                  </a:lnTo>
                  <a:lnTo>
                    <a:pt x="81" y="20"/>
                  </a:lnTo>
                  <a:lnTo>
                    <a:pt x="83" y="22"/>
                  </a:lnTo>
                  <a:lnTo>
                    <a:pt x="88" y="23"/>
                  </a:lnTo>
                  <a:lnTo>
                    <a:pt x="93" y="24"/>
                  </a:lnTo>
                  <a:lnTo>
                    <a:pt x="101" y="26"/>
                  </a:lnTo>
                  <a:lnTo>
                    <a:pt x="98" y="26"/>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6" name="Freeform 5119"/>
            <p:cNvSpPr>
              <a:spLocks/>
            </p:cNvSpPr>
            <p:nvPr/>
          </p:nvSpPr>
          <p:spPr bwMode="auto">
            <a:xfrm>
              <a:off x="2091" y="1546"/>
              <a:ext cx="17" cy="7"/>
            </a:xfrm>
            <a:custGeom>
              <a:avLst/>
              <a:gdLst>
                <a:gd name="T0" fmla="*/ 1 w 22"/>
                <a:gd name="T1" fmla="*/ 2 h 8"/>
                <a:gd name="T2" fmla="*/ 1 w 22"/>
                <a:gd name="T3" fmla="*/ 2 h 8"/>
                <a:gd name="T4" fmla="*/ 0 w 22"/>
                <a:gd name="T5" fmla="*/ 3 h 8"/>
                <a:gd name="T6" fmla="*/ 0 w 22"/>
                <a:gd name="T7" fmla="*/ 3 h 8"/>
                <a:gd name="T8" fmla="*/ 1 w 22"/>
                <a:gd name="T9" fmla="*/ 4 h 8"/>
                <a:gd name="T10" fmla="*/ 1 w 22"/>
                <a:gd name="T11" fmla="*/ 4 h 8"/>
                <a:gd name="T12" fmla="*/ 2 w 22"/>
                <a:gd name="T13" fmla="*/ 4 h 8"/>
                <a:gd name="T14" fmla="*/ 2 w 22"/>
                <a:gd name="T15" fmla="*/ 4 h 8"/>
                <a:gd name="T16" fmla="*/ 2 w 22"/>
                <a:gd name="T17" fmla="*/ 4 h 8"/>
                <a:gd name="T18" fmla="*/ 2 w 22"/>
                <a:gd name="T19" fmla="*/ 4 h 8"/>
                <a:gd name="T20" fmla="*/ 2 w 22"/>
                <a:gd name="T21" fmla="*/ 4 h 8"/>
                <a:gd name="T22" fmla="*/ 2 w 22"/>
                <a:gd name="T23" fmla="*/ 4 h 8"/>
                <a:gd name="T24" fmla="*/ 2 w 22"/>
                <a:gd name="T25" fmla="*/ 4 h 8"/>
                <a:gd name="T26" fmla="*/ 2 w 22"/>
                <a:gd name="T27" fmla="*/ 4 h 8"/>
                <a:gd name="T28" fmla="*/ 2 w 22"/>
                <a:gd name="T29" fmla="*/ 4 h 8"/>
                <a:gd name="T30" fmla="*/ 2 w 22"/>
                <a:gd name="T31" fmla="*/ 4 h 8"/>
                <a:gd name="T32" fmla="*/ 2 w 22"/>
                <a:gd name="T33" fmla="*/ 4 h 8"/>
                <a:gd name="T34" fmla="*/ 2 w 22"/>
                <a:gd name="T35" fmla="*/ 4 h 8"/>
                <a:gd name="T36" fmla="*/ 2 w 22"/>
                <a:gd name="T37" fmla="*/ 4 h 8"/>
                <a:gd name="T38" fmla="*/ 2 w 22"/>
                <a:gd name="T39" fmla="*/ 4 h 8"/>
                <a:gd name="T40" fmla="*/ 2 w 22"/>
                <a:gd name="T41" fmla="*/ 4 h 8"/>
                <a:gd name="T42" fmla="*/ 2 w 22"/>
                <a:gd name="T43" fmla="*/ 4 h 8"/>
                <a:gd name="T44" fmla="*/ 2 w 22"/>
                <a:gd name="T45" fmla="*/ 4 h 8"/>
                <a:gd name="T46" fmla="*/ 2 w 22"/>
                <a:gd name="T47" fmla="*/ 4 h 8"/>
                <a:gd name="T48" fmla="*/ 2 w 22"/>
                <a:gd name="T49" fmla="*/ 4 h 8"/>
                <a:gd name="T50" fmla="*/ 2 w 22"/>
                <a:gd name="T51" fmla="*/ 4 h 8"/>
                <a:gd name="T52" fmla="*/ 2 w 22"/>
                <a:gd name="T53" fmla="*/ 4 h 8"/>
                <a:gd name="T54" fmla="*/ 2 w 22"/>
                <a:gd name="T55" fmla="*/ 4 h 8"/>
                <a:gd name="T56" fmla="*/ 2 w 22"/>
                <a:gd name="T57" fmla="*/ 4 h 8"/>
                <a:gd name="T58" fmla="*/ 2 w 22"/>
                <a:gd name="T59" fmla="*/ 4 h 8"/>
                <a:gd name="T60" fmla="*/ 2 w 22"/>
                <a:gd name="T61" fmla="*/ 3 h 8"/>
                <a:gd name="T62" fmla="*/ 2 w 22"/>
                <a:gd name="T63" fmla="*/ 2 h 8"/>
                <a:gd name="T64" fmla="*/ 2 w 22"/>
                <a:gd name="T65" fmla="*/ 0 h 8"/>
                <a:gd name="T66" fmla="*/ 2 w 22"/>
                <a:gd name="T67" fmla="*/ 0 h 8"/>
                <a:gd name="T68" fmla="*/ 2 w 22"/>
                <a:gd name="T69" fmla="*/ 0 h 8"/>
                <a:gd name="T70" fmla="*/ 2 w 22"/>
                <a:gd name="T71" fmla="*/ 1 h 8"/>
                <a:gd name="T72" fmla="*/ 2 w 22"/>
                <a:gd name="T73" fmla="*/ 2 h 8"/>
                <a:gd name="T74" fmla="*/ 2 w 22"/>
                <a:gd name="T75" fmla="*/ 2 h 8"/>
                <a:gd name="T76" fmla="*/ 2 w 22"/>
                <a:gd name="T77" fmla="*/ 2 h 8"/>
                <a:gd name="T78" fmla="*/ 2 w 22"/>
                <a:gd name="T79" fmla="*/ 2 h 8"/>
                <a:gd name="T80" fmla="*/ 2 w 22"/>
                <a:gd name="T81" fmla="*/ 0 h 8"/>
                <a:gd name="T82" fmla="*/ 2 w 22"/>
                <a:gd name="T83" fmla="*/ 0 h 8"/>
                <a:gd name="T84" fmla="*/ 2 w 22"/>
                <a:gd name="T85" fmla="*/ 0 h 8"/>
                <a:gd name="T86" fmla="*/ 2 w 22"/>
                <a:gd name="T87" fmla="*/ 1 h 8"/>
                <a:gd name="T88" fmla="*/ 2 w 22"/>
                <a:gd name="T89" fmla="*/ 2 h 8"/>
                <a:gd name="T90" fmla="*/ 2 w 22"/>
                <a:gd name="T91" fmla="*/ 2 h 8"/>
                <a:gd name="T92" fmla="*/ 2 w 22"/>
                <a:gd name="T93" fmla="*/ 3 h 8"/>
                <a:gd name="T94" fmla="*/ 2 w 22"/>
                <a:gd name="T95" fmla="*/ 3 h 8"/>
                <a:gd name="T96" fmla="*/ 1 w 22"/>
                <a:gd name="T97" fmla="*/ 2 h 8"/>
                <a:gd name="T98" fmla="*/ 1 w 22"/>
                <a:gd name="T99" fmla="*/ 2 h 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
                <a:gd name="T151" fmla="*/ 0 h 8"/>
                <a:gd name="T152" fmla="*/ 22 w 22"/>
                <a:gd name="T153" fmla="*/ 8 h 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 h="8">
                  <a:moveTo>
                    <a:pt x="1" y="2"/>
                  </a:moveTo>
                  <a:lnTo>
                    <a:pt x="1" y="2"/>
                  </a:lnTo>
                  <a:lnTo>
                    <a:pt x="0" y="3"/>
                  </a:lnTo>
                  <a:lnTo>
                    <a:pt x="1" y="4"/>
                  </a:lnTo>
                  <a:lnTo>
                    <a:pt x="4" y="4"/>
                  </a:lnTo>
                  <a:lnTo>
                    <a:pt x="6" y="5"/>
                  </a:lnTo>
                  <a:lnTo>
                    <a:pt x="7" y="6"/>
                  </a:lnTo>
                  <a:lnTo>
                    <a:pt x="8" y="5"/>
                  </a:lnTo>
                  <a:lnTo>
                    <a:pt x="8" y="6"/>
                  </a:lnTo>
                  <a:lnTo>
                    <a:pt x="8" y="7"/>
                  </a:lnTo>
                  <a:lnTo>
                    <a:pt x="9" y="7"/>
                  </a:lnTo>
                  <a:lnTo>
                    <a:pt x="11" y="8"/>
                  </a:lnTo>
                  <a:lnTo>
                    <a:pt x="12" y="7"/>
                  </a:lnTo>
                  <a:lnTo>
                    <a:pt x="11" y="5"/>
                  </a:lnTo>
                  <a:lnTo>
                    <a:pt x="11" y="4"/>
                  </a:lnTo>
                  <a:lnTo>
                    <a:pt x="13" y="4"/>
                  </a:lnTo>
                  <a:lnTo>
                    <a:pt x="15" y="5"/>
                  </a:lnTo>
                  <a:lnTo>
                    <a:pt x="20" y="4"/>
                  </a:lnTo>
                  <a:lnTo>
                    <a:pt x="22" y="3"/>
                  </a:lnTo>
                  <a:lnTo>
                    <a:pt x="22" y="2"/>
                  </a:lnTo>
                  <a:lnTo>
                    <a:pt x="20" y="0"/>
                  </a:lnTo>
                  <a:lnTo>
                    <a:pt x="18" y="0"/>
                  </a:lnTo>
                  <a:lnTo>
                    <a:pt x="17" y="1"/>
                  </a:lnTo>
                  <a:lnTo>
                    <a:pt x="13" y="2"/>
                  </a:lnTo>
                  <a:lnTo>
                    <a:pt x="12" y="2"/>
                  </a:lnTo>
                  <a:lnTo>
                    <a:pt x="10" y="2"/>
                  </a:lnTo>
                  <a:lnTo>
                    <a:pt x="7" y="0"/>
                  </a:lnTo>
                  <a:lnTo>
                    <a:pt x="5" y="0"/>
                  </a:lnTo>
                  <a:lnTo>
                    <a:pt x="5" y="1"/>
                  </a:lnTo>
                  <a:lnTo>
                    <a:pt x="6" y="2"/>
                  </a:lnTo>
                  <a:lnTo>
                    <a:pt x="6" y="3"/>
                  </a:lnTo>
                  <a:lnTo>
                    <a:pt x="5" y="3"/>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7" name="Freeform 5120"/>
            <p:cNvSpPr>
              <a:spLocks/>
            </p:cNvSpPr>
            <p:nvPr/>
          </p:nvSpPr>
          <p:spPr bwMode="auto">
            <a:xfrm>
              <a:off x="2117" y="1547"/>
              <a:ext cx="10" cy="7"/>
            </a:xfrm>
            <a:custGeom>
              <a:avLst/>
              <a:gdLst>
                <a:gd name="T0" fmla="*/ 2 w 13"/>
                <a:gd name="T1" fmla="*/ 6 h 7"/>
                <a:gd name="T2" fmla="*/ 2 w 13"/>
                <a:gd name="T3" fmla="*/ 6 h 7"/>
                <a:gd name="T4" fmla="*/ 2 w 13"/>
                <a:gd name="T5" fmla="*/ 6 h 7"/>
                <a:gd name="T6" fmla="*/ 2 w 13"/>
                <a:gd name="T7" fmla="*/ 5 h 7"/>
                <a:gd name="T8" fmla="*/ 2 w 13"/>
                <a:gd name="T9" fmla="*/ 5 h 7"/>
                <a:gd name="T10" fmla="*/ 2 w 13"/>
                <a:gd name="T11" fmla="*/ 4 h 7"/>
                <a:gd name="T12" fmla="*/ 2 w 13"/>
                <a:gd name="T13" fmla="*/ 4 h 7"/>
                <a:gd name="T14" fmla="*/ 2 w 13"/>
                <a:gd name="T15" fmla="*/ 3 h 7"/>
                <a:gd name="T16" fmla="*/ 2 w 13"/>
                <a:gd name="T17" fmla="*/ 2 h 7"/>
                <a:gd name="T18" fmla="*/ 2 w 13"/>
                <a:gd name="T19" fmla="*/ 0 h 7"/>
                <a:gd name="T20" fmla="*/ 2 w 13"/>
                <a:gd name="T21" fmla="*/ 0 h 7"/>
                <a:gd name="T22" fmla="*/ 2 w 13"/>
                <a:gd name="T23" fmla="*/ 0 h 7"/>
                <a:gd name="T24" fmla="*/ 2 w 13"/>
                <a:gd name="T25" fmla="*/ 1 h 7"/>
                <a:gd name="T26" fmla="*/ 1 w 13"/>
                <a:gd name="T27" fmla="*/ 5 h 7"/>
                <a:gd name="T28" fmla="*/ 1 w 13"/>
                <a:gd name="T29" fmla="*/ 5 h 7"/>
                <a:gd name="T30" fmla="*/ 0 w 13"/>
                <a:gd name="T31" fmla="*/ 7 h 7"/>
                <a:gd name="T32" fmla="*/ 1 w 13"/>
                <a:gd name="T33" fmla="*/ 7 h 7"/>
                <a:gd name="T34" fmla="*/ 1 w 13"/>
                <a:gd name="T35" fmla="*/ 7 h 7"/>
                <a:gd name="T36" fmla="*/ 2 w 13"/>
                <a:gd name="T37" fmla="*/ 6 h 7"/>
                <a:gd name="T38" fmla="*/ 2 w 13"/>
                <a:gd name="T39" fmla="*/ 6 h 7"/>
                <a:gd name="T40" fmla="*/ 2 w 13"/>
                <a:gd name="T41" fmla="*/ 6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7"/>
                <a:gd name="T65" fmla="*/ 13 w 13"/>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7">
                  <a:moveTo>
                    <a:pt x="3" y="6"/>
                  </a:moveTo>
                  <a:lnTo>
                    <a:pt x="3" y="6"/>
                  </a:lnTo>
                  <a:lnTo>
                    <a:pt x="4" y="6"/>
                  </a:lnTo>
                  <a:lnTo>
                    <a:pt x="5" y="5"/>
                  </a:lnTo>
                  <a:lnTo>
                    <a:pt x="10" y="4"/>
                  </a:lnTo>
                  <a:lnTo>
                    <a:pt x="11" y="3"/>
                  </a:lnTo>
                  <a:lnTo>
                    <a:pt x="13" y="2"/>
                  </a:lnTo>
                  <a:lnTo>
                    <a:pt x="10" y="0"/>
                  </a:lnTo>
                  <a:lnTo>
                    <a:pt x="9" y="0"/>
                  </a:lnTo>
                  <a:lnTo>
                    <a:pt x="6" y="1"/>
                  </a:lnTo>
                  <a:lnTo>
                    <a:pt x="1" y="5"/>
                  </a:lnTo>
                  <a:lnTo>
                    <a:pt x="0" y="7"/>
                  </a:lnTo>
                  <a:lnTo>
                    <a:pt x="1" y="7"/>
                  </a:lnTo>
                  <a:lnTo>
                    <a:pt x="2" y="6"/>
                  </a:lnTo>
                  <a:lnTo>
                    <a:pt x="3"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8" name="Freeform 5121"/>
            <p:cNvSpPr>
              <a:spLocks/>
            </p:cNvSpPr>
            <p:nvPr/>
          </p:nvSpPr>
          <p:spPr bwMode="auto">
            <a:xfrm>
              <a:off x="2108" y="1555"/>
              <a:ext cx="15" cy="13"/>
            </a:xfrm>
            <a:custGeom>
              <a:avLst/>
              <a:gdLst>
                <a:gd name="T0" fmla="*/ 2 w 18"/>
                <a:gd name="T1" fmla="*/ 3 h 15"/>
                <a:gd name="T2" fmla="*/ 2 w 18"/>
                <a:gd name="T3" fmla="*/ 3 h 15"/>
                <a:gd name="T4" fmla="*/ 2 w 18"/>
                <a:gd name="T5" fmla="*/ 3 h 15"/>
                <a:gd name="T6" fmla="*/ 2 w 18"/>
                <a:gd name="T7" fmla="*/ 3 h 15"/>
                <a:gd name="T8" fmla="*/ 2 w 18"/>
                <a:gd name="T9" fmla="*/ 3 h 15"/>
                <a:gd name="T10" fmla="*/ 2 w 18"/>
                <a:gd name="T11" fmla="*/ 3 h 15"/>
                <a:gd name="T12" fmla="*/ 2 w 18"/>
                <a:gd name="T13" fmla="*/ 3 h 15"/>
                <a:gd name="T14" fmla="*/ 2 w 18"/>
                <a:gd name="T15" fmla="*/ 3 h 15"/>
                <a:gd name="T16" fmla="*/ 2 w 18"/>
                <a:gd name="T17" fmla="*/ 3 h 15"/>
                <a:gd name="T18" fmla="*/ 2 w 18"/>
                <a:gd name="T19" fmla="*/ 2 h 15"/>
                <a:gd name="T20" fmla="*/ 2 w 18"/>
                <a:gd name="T21" fmla="*/ 1 h 15"/>
                <a:gd name="T22" fmla="*/ 2 w 18"/>
                <a:gd name="T23" fmla="*/ 0 h 15"/>
                <a:gd name="T24" fmla="*/ 2 w 18"/>
                <a:gd name="T25" fmla="*/ 0 h 15"/>
                <a:gd name="T26" fmla="*/ 2 w 18"/>
                <a:gd name="T27" fmla="*/ 1 h 15"/>
                <a:gd name="T28" fmla="*/ 2 w 18"/>
                <a:gd name="T29" fmla="*/ 2 h 15"/>
                <a:gd name="T30" fmla="*/ 2 w 18"/>
                <a:gd name="T31" fmla="*/ 2 h 15"/>
                <a:gd name="T32" fmla="*/ 2 w 18"/>
                <a:gd name="T33" fmla="*/ 3 h 15"/>
                <a:gd name="T34" fmla="*/ 2 w 18"/>
                <a:gd name="T35" fmla="*/ 3 h 15"/>
                <a:gd name="T36" fmla="*/ 1 w 18"/>
                <a:gd name="T37" fmla="*/ 3 h 15"/>
                <a:gd name="T38" fmla="*/ 0 w 18"/>
                <a:gd name="T39" fmla="*/ 3 h 15"/>
                <a:gd name="T40" fmla="*/ 1 w 18"/>
                <a:gd name="T41" fmla="*/ 3 h 15"/>
                <a:gd name="T42" fmla="*/ 1 w 18"/>
                <a:gd name="T43" fmla="*/ 3 h 15"/>
                <a:gd name="T44" fmla="*/ 2 w 18"/>
                <a:gd name="T45" fmla="*/ 3 h 15"/>
                <a:gd name="T46" fmla="*/ 2 w 18"/>
                <a:gd name="T47" fmla="*/ 3 h 15"/>
                <a:gd name="T48" fmla="*/ 2 w 18"/>
                <a:gd name="T49" fmla="*/ 3 h 15"/>
                <a:gd name="T50" fmla="*/ 2 w 18"/>
                <a:gd name="T51" fmla="*/ 3 h 15"/>
                <a:gd name="T52" fmla="*/ 2 w 18"/>
                <a:gd name="T53" fmla="*/ 3 h 15"/>
                <a:gd name="T54" fmla="*/ 2 w 18"/>
                <a:gd name="T55" fmla="*/ 3 h 15"/>
                <a:gd name="T56" fmla="*/ 2 w 18"/>
                <a:gd name="T57" fmla="*/ 3 h 15"/>
                <a:gd name="T58" fmla="*/ 2 w 18"/>
                <a:gd name="T59" fmla="*/ 3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
                <a:gd name="T91" fmla="*/ 0 h 15"/>
                <a:gd name="T92" fmla="*/ 18 w 18"/>
                <a:gd name="T93" fmla="*/ 15 h 1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 h="15">
                  <a:moveTo>
                    <a:pt x="14" y="6"/>
                  </a:moveTo>
                  <a:lnTo>
                    <a:pt x="14" y="6"/>
                  </a:lnTo>
                  <a:lnTo>
                    <a:pt x="15" y="4"/>
                  </a:lnTo>
                  <a:lnTo>
                    <a:pt x="15" y="5"/>
                  </a:lnTo>
                  <a:lnTo>
                    <a:pt x="16" y="5"/>
                  </a:lnTo>
                  <a:lnTo>
                    <a:pt x="17" y="4"/>
                  </a:lnTo>
                  <a:lnTo>
                    <a:pt x="18" y="3"/>
                  </a:lnTo>
                  <a:lnTo>
                    <a:pt x="18" y="2"/>
                  </a:lnTo>
                  <a:lnTo>
                    <a:pt x="18" y="1"/>
                  </a:lnTo>
                  <a:lnTo>
                    <a:pt x="15" y="0"/>
                  </a:lnTo>
                  <a:lnTo>
                    <a:pt x="14" y="1"/>
                  </a:lnTo>
                  <a:lnTo>
                    <a:pt x="12" y="2"/>
                  </a:lnTo>
                  <a:lnTo>
                    <a:pt x="2" y="11"/>
                  </a:lnTo>
                  <a:lnTo>
                    <a:pt x="1" y="14"/>
                  </a:lnTo>
                  <a:lnTo>
                    <a:pt x="0" y="15"/>
                  </a:lnTo>
                  <a:lnTo>
                    <a:pt x="1" y="15"/>
                  </a:lnTo>
                  <a:lnTo>
                    <a:pt x="5" y="14"/>
                  </a:lnTo>
                  <a:lnTo>
                    <a:pt x="10" y="12"/>
                  </a:lnTo>
                  <a:lnTo>
                    <a:pt x="11" y="10"/>
                  </a:lnTo>
                  <a:lnTo>
                    <a:pt x="12" y="8"/>
                  </a:lnTo>
                  <a:lnTo>
                    <a:pt x="14"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099" name="Freeform 5122"/>
            <p:cNvSpPr>
              <a:spLocks/>
            </p:cNvSpPr>
            <p:nvPr/>
          </p:nvSpPr>
          <p:spPr bwMode="auto">
            <a:xfrm>
              <a:off x="2134" y="1554"/>
              <a:ext cx="9" cy="8"/>
            </a:xfrm>
            <a:custGeom>
              <a:avLst/>
              <a:gdLst>
                <a:gd name="T0" fmla="*/ 2 w 11"/>
                <a:gd name="T1" fmla="*/ 4 h 9"/>
                <a:gd name="T2" fmla="*/ 2 w 11"/>
                <a:gd name="T3" fmla="*/ 4 h 9"/>
                <a:gd name="T4" fmla="*/ 2 w 11"/>
                <a:gd name="T5" fmla="*/ 4 h 9"/>
                <a:gd name="T6" fmla="*/ 2 w 11"/>
                <a:gd name="T7" fmla="*/ 4 h 9"/>
                <a:gd name="T8" fmla="*/ 2 w 11"/>
                <a:gd name="T9" fmla="*/ 4 h 9"/>
                <a:gd name="T10" fmla="*/ 2 w 11"/>
                <a:gd name="T11" fmla="*/ 4 h 9"/>
                <a:gd name="T12" fmla="*/ 2 w 11"/>
                <a:gd name="T13" fmla="*/ 4 h 9"/>
                <a:gd name="T14" fmla="*/ 2 w 11"/>
                <a:gd name="T15" fmla="*/ 4 h 9"/>
                <a:gd name="T16" fmla="*/ 2 w 11"/>
                <a:gd name="T17" fmla="*/ 4 h 9"/>
                <a:gd name="T18" fmla="*/ 2 w 11"/>
                <a:gd name="T19" fmla="*/ 4 h 9"/>
                <a:gd name="T20" fmla="*/ 2 w 11"/>
                <a:gd name="T21" fmla="*/ 4 h 9"/>
                <a:gd name="T22" fmla="*/ 2 w 11"/>
                <a:gd name="T23" fmla="*/ 4 h 9"/>
                <a:gd name="T24" fmla="*/ 2 w 11"/>
                <a:gd name="T25" fmla="*/ 3 h 9"/>
                <a:gd name="T26" fmla="*/ 2 w 11"/>
                <a:gd name="T27" fmla="*/ 2 h 9"/>
                <a:gd name="T28" fmla="*/ 2 w 11"/>
                <a:gd name="T29" fmla="*/ 2 h 9"/>
                <a:gd name="T30" fmla="*/ 2 w 11"/>
                <a:gd name="T31" fmla="*/ 0 h 9"/>
                <a:gd name="T32" fmla="*/ 2 w 11"/>
                <a:gd name="T33" fmla="*/ 0 h 9"/>
                <a:gd name="T34" fmla="*/ 2 w 11"/>
                <a:gd name="T35" fmla="*/ 0 h 9"/>
                <a:gd name="T36" fmla="*/ 0 w 11"/>
                <a:gd name="T37" fmla="*/ 2 h 9"/>
                <a:gd name="T38" fmla="*/ 0 w 11"/>
                <a:gd name="T39" fmla="*/ 2 h 9"/>
                <a:gd name="T40" fmla="*/ 0 w 11"/>
                <a:gd name="T41" fmla="*/ 3 h 9"/>
                <a:gd name="T42" fmla="*/ 0 w 11"/>
                <a:gd name="T43" fmla="*/ 3 h 9"/>
                <a:gd name="T44" fmla="*/ 0 w 11"/>
                <a:gd name="T45" fmla="*/ 4 h 9"/>
                <a:gd name="T46" fmla="*/ 0 w 11"/>
                <a:gd name="T47" fmla="*/ 4 h 9"/>
                <a:gd name="T48" fmla="*/ 2 w 11"/>
                <a:gd name="T49" fmla="*/ 4 h 9"/>
                <a:gd name="T50" fmla="*/ 2 w 11"/>
                <a:gd name="T51" fmla="*/ 4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9"/>
                <a:gd name="T80" fmla="*/ 11 w 11"/>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9">
                  <a:moveTo>
                    <a:pt x="2" y="8"/>
                  </a:moveTo>
                  <a:lnTo>
                    <a:pt x="2" y="8"/>
                  </a:lnTo>
                  <a:lnTo>
                    <a:pt x="5" y="9"/>
                  </a:lnTo>
                  <a:lnTo>
                    <a:pt x="7" y="9"/>
                  </a:lnTo>
                  <a:lnTo>
                    <a:pt x="8" y="9"/>
                  </a:lnTo>
                  <a:lnTo>
                    <a:pt x="8" y="7"/>
                  </a:lnTo>
                  <a:lnTo>
                    <a:pt x="9" y="6"/>
                  </a:lnTo>
                  <a:lnTo>
                    <a:pt x="11" y="4"/>
                  </a:lnTo>
                  <a:lnTo>
                    <a:pt x="11" y="3"/>
                  </a:lnTo>
                  <a:lnTo>
                    <a:pt x="8" y="2"/>
                  </a:lnTo>
                  <a:lnTo>
                    <a:pt x="6" y="0"/>
                  </a:lnTo>
                  <a:lnTo>
                    <a:pt x="2" y="0"/>
                  </a:lnTo>
                  <a:lnTo>
                    <a:pt x="0" y="2"/>
                  </a:lnTo>
                  <a:lnTo>
                    <a:pt x="0" y="3"/>
                  </a:lnTo>
                  <a:lnTo>
                    <a:pt x="0" y="5"/>
                  </a:lnTo>
                  <a:lnTo>
                    <a:pt x="0" y="7"/>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0" name="Freeform 5123"/>
            <p:cNvSpPr>
              <a:spLocks/>
            </p:cNvSpPr>
            <p:nvPr/>
          </p:nvSpPr>
          <p:spPr bwMode="auto">
            <a:xfrm>
              <a:off x="2160" y="1571"/>
              <a:ext cx="7" cy="8"/>
            </a:xfrm>
            <a:custGeom>
              <a:avLst/>
              <a:gdLst>
                <a:gd name="T0" fmla="*/ 4 w 8"/>
                <a:gd name="T1" fmla="*/ 2 h 10"/>
                <a:gd name="T2" fmla="*/ 4 w 8"/>
                <a:gd name="T3" fmla="*/ 2 h 10"/>
                <a:gd name="T4" fmla="*/ 4 w 8"/>
                <a:gd name="T5" fmla="*/ 2 h 10"/>
                <a:gd name="T6" fmla="*/ 4 w 8"/>
                <a:gd name="T7" fmla="*/ 2 h 10"/>
                <a:gd name="T8" fmla="*/ 4 w 8"/>
                <a:gd name="T9" fmla="*/ 2 h 10"/>
                <a:gd name="T10" fmla="*/ 4 w 8"/>
                <a:gd name="T11" fmla="*/ 2 h 10"/>
                <a:gd name="T12" fmla="*/ 4 w 8"/>
                <a:gd name="T13" fmla="*/ 2 h 10"/>
                <a:gd name="T14" fmla="*/ 4 w 8"/>
                <a:gd name="T15" fmla="*/ 2 h 10"/>
                <a:gd name="T16" fmla="*/ 4 w 8"/>
                <a:gd name="T17" fmla="*/ 2 h 10"/>
                <a:gd name="T18" fmla="*/ 4 w 8"/>
                <a:gd name="T19" fmla="*/ 2 h 10"/>
                <a:gd name="T20" fmla="*/ 4 w 8"/>
                <a:gd name="T21" fmla="*/ 2 h 10"/>
                <a:gd name="T22" fmla="*/ 4 w 8"/>
                <a:gd name="T23" fmla="*/ 0 h 10"/>
                <a:gd name="T24" fmla="*/ 3 w 8"/>
                <a:gd name="T25" fmla="*/ 0 h 10"/>
                <a:gd name="T26" fmla="*/ 3 w 8"/>
                <a:gd name="T27" fmla="*/ 0 h 10"/>
                <a:gd name="T28" fmla="*/ 2 w 8"/>
                <a:gd name="T29" fmla="*/ 0 h 10"/>
                <a:gd name="T30" fmla="*/ 1 w 8"/>
                <a:gd name="T31" fmla="*/ 0 h 10"/>
                <a:gd name="T32" fmla="*/ 1 w 8"/>
                <a:gd name="T33" fmla="*/ 0 h 10"/>
                <a:gd name="T34" fmla="*/ 0 w 8"/>
                <a:gd name="T35" fmla="*/ 0 h 10"/>
                <a:gd name="T36" fmla="*/ 0 w 8"/>
                <a:gd name="T37" fmla="*/ 1 h 10"/>
                <a:gd name="T38" fmla="*/ 1 w 8"/>
                <a:gd name="T39" fmla="*/ 2 h 10"/>
                <a:gd name="T40" fmla="*/ 1 w 8"/>
                <a:gd name="T41" fmla="*/ 2 h 10"/>
                <a:gd name="T42" fmla="*/ 4 w 8"/>
                <a:gd name="T43" fmla="*/ 2 h 10"/>
                <a:gd name="T44" fmla="*/ 4 w 8"/>
                <a:gd name="T45" fmla="*/ 2 h 10"/>
                <a:gd name="T46" fmla="*/ 4 w 8"/>
                <a:gd name="T47" fmla="*/ 2 h 10"/>
                <a:gd name="T48" fmla="*/ 4 w 8"/>
                <a:gd name="T49" fmla="*/ 2 h 10"/>
                <a:gd name="T50" fmla="*/ 4 w 8"/>
                <a:gd name="T51" fmla="*/ 2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
                <a:gd name="T79" fmla="*/ 0 h 10"/>
                <a:gd name="T80" fmla="*/ 8 w 8"/>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 h="10">
                  <a:moveTo>
                    <a:pt x="7" y="10"/>
                  </a:moveTo>
                  <a:lnTo>
                    <a:pt x="7" y="10"/>
                  </a:lnTo>
                  <a:lnTo>
                    <a:pt x="8" y="10"/>
                  </a:lnTo>
                  <a:lnTo>
                    <a:pt x="8" y="7"/>
                  </a:lnTo>
                  <a:lnTo>
                    <a:pt x="8" y="6"/>
                  </a:lnTo>
                  <a:lnTo>
                    <a:pt x="7" y="5"/>
                  </a:lnTo>
                  <a:lnTo>
                    <a:pt x="6" y="4"/>
                  </a:lnTo>
                  <a:lnTo>
                    <a:pt x="5" y="2"/>
                  </a:lnTo>
                  <a:lnTo>
                    <a:pt x="4" y="0"/>
                  </a:lnTo>
                  <a:lnTo>
                    <a:pt x="3" y="0"/>
                  </a:lnTo>
                  <a:lnTo>
                    <a:pt x="2" y="0"/>
                  </a:lnTo>
                  <a:lnTo>
                    <a:pt x="1" y="0"/>
                  </a:lnTo>
                  <a:lnTo>
                    <a:pt x="0" y="0"/>
                  </a:lnTo>
                  <a:lnTo>
                    <a:pt x="0" y="1"/>
                  </a:lnTo>
                  <a:lnTo>
                    <a:pt x="1" y="2"/>
                  </a:lnTo>
                  <a:lnTo>
                    <a:pt x="4" y="9"/>
                  </a:lnTo>
                  <a:lnTo>
                    <a:pt x="5" y="10"/>
                  </a:lnTo>
                  <a:lnTo>
                    <a:pt x="7"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1" name="Freeform 5124"/>
            <p:cNvSpPr>
              <a:spLocks/>
            </p:cNvSpPr>
            <p:nvPr/>
          </p:nvSpPr>
          <p:spPr bwMode="auto">
            <a:xfrm>
              <a:off x="2135" y="1579"/>
              <a:ext cx="30" cy="25"/>
            </a:xfrm>
            <a:custGeom>
              <a:avLst/>
              <a:gdLst>
                <a:gd name="T0" fmla="*/ 2 w 37"/>
                <a:gd name="T1" fmla="*/ 1 h 30"/>
                <a:gd name="T2" fmla="*/ 2 w 37"/>
                <a:gd name="T3" fmla="*/ 1 h 30"/>
                <a:gd name="T4" fmla="*/ 2 w 37"/>
                <a:gd name="T5" fmla="*/ 1 h 30"/>
                <a:gd name="T6" fmla="*/ 2 w 37"/>
                <a:gd name="T7" fmla="*/ 1 h 30"/>
                <a:gd name="T8" fmla="*/ 2 w 37"/>
                <a:gd name="T9" fmla="*/ 1 h 30"/>
                <a:gd name="T10" fmla="*/ 2 w 37"/>
                <a:gd name="T11" fmla="*/ 0 h 30"/>
                <a:gd name="T12" fmla="*/ 2 w 37"/>
                <a:gd name="T13" fmla="*/ 0 h 30"/>
                <a:gd name="T14" fmla="*/ 2 w 37"/>
                <a:gd name="T15" fmla="*/ 2 h 30"/>
                <a:gd name="T16" fmla="*/ 2 w 37"/>
                <a:gd name="T17" fmla="*/ 2 h 30"/>
                <a:gd name="T18" fmla="*/ 2 w 37"/>
                <a:gd name="T19" fmla="*/ 3 h 30"/>
                <a:gd name="T20" fmla="*/ 2 w 37"/>
                <a:gd name="T21" fmla="*/ 3 h 30"/>
                <a:gd name="T22" fmla="*/ 2 w 37"/>
                <a:gd name="T23" fmla="*/ 3 h 30"/>
                <a:gd name="T24" fmla="*/ 1 w 37"/>
                <a:gd name="T25" fmla="*/ 3 h 30"/>
                <a:gd name="T26" fmla="*/ 1 w 37"/>
                <a:gd name="T27" fmla="*/ 3 h 30"/>
                <a:gd name="T28" fmla="*/ 0 w 37"/>
                <a:gd name="T29" fmla="*/ 3 h 30"/>
                <a:gd name="T30" fmla="*/ 0 w 37"/>
                <a:gd name="T31" fmla="*/ 3 h 30"/>
                <a:gd name="T32" fmla="*/ 1 w 37"/>
                <a:gd name="T33" fmla="*/ 3 h 30"/>
                <a:gd name="T34" fmla="*/ 2 w 37"/>
                <a:gd name="T35" fmla="*/ 4 h 30"/>
                <a:gd name="T36" fmla="*/ 2 w 37"/>
                <a:gd name="T37" fmla="*/ 5 h 30"/>
                <a:gd name="T38" fmla="*/ 2 w 37"/>
                <a:gd name="T39" fmla="*/ 5 h 30"/>
                <a:gd name="T40" fmla="*/ 2 w 37"/>
                <a:gd name="T41" fmla="*/ 5 h 30"/>
                <a:gd name="T42" fmla="*/ 2 w 37"/>
                <a:gd name="T43" fmla="*/ 5 h 30"/>
                <a:gd name="T44" fmla="*/ 2 w 37"/>
                <a:gd name="T45" fmla="*/ 4 h 30"/>
                <a:gd name="T46" fmla="*/ 2 w 37"/>
                <a:gd name="T47" fmla="*/ 4 h 30"/>
                <a:gd name="T48" fmla="*/ 3 w 37"/>
                <a:gd name="T49" fmla="*/ 4 h 30"/>
                <a:gd name="T50" fmla="*/ 3 w 37"/>
                <a:gd name="T51" fmla="*/ 3 h 30"/>
                <a:gd name="T52" fmla="*/ 3 w 37"/>
                <a:gd name="T53" fmla="*/ 3 h 30"/>
                <a:gd name="T54" fmla="*/ 3 w 37"/>
                <a:gd name="T55" fmla="*/ 3 h 30"/>
                <a:gd name="T56" fmla="*/ 3 w 37"/>
                <a:gd name="T57" fmla="*/ 3 h 30"/>
                <a:gd name="T58" fmla="*/ 3 w 37"/>
                <a:gd name="T59" fmla="*/ 3 h 30"/>
                <a:gd name="T60" fmla="*/ 3 w 37"/>
                <a:gd name="T61" fmla="*/ 3 h 30"/>
                <a:gd name="T62" fmla="*/ 3 w 37"/>
                <a:gd name="T63" fmla="*/ 3 h 30"/>
                <a:gd name="T64" fmla="*/ 3 w 37"/>
                <a:gd name="T65" fmla="*/ 3 h 30"/>
                <a:gd name="T66" fmla="*/ 3 w 37"/>
                <a:gd name="T67" fmla="*/ 3 h 30"/>
                <a:gd name="T68" fmla="*/ 3 w 37"/>
                <a:gd name="T69" fmla="*/ 3 h 30"/>
                <a:gd name="T70" fmla="*/ 3 w 37"/>
                <a:gd name="T71" fmla="*/ 3 h 30"/>
                <a:gd name="T72" fmla="*/ 3 w 37"/>
                <a:gd name="T73" fmla="*/ 3 h 30"/>
                <a:gd name="T74" fmla="*/ 3 w 37"/>
                <a:gd name="T75" fmla="*/ 3 h 30"/>
                <a:gd name="T76" fmla="*/ 3 w 37"/>
                <a:gd name="T77" fmla="*/ 3 h 30"/>
                <a:gd name="T78" fmla="*/ 2 w 37"/>
                <a:gd name="T79" fmla="*/ 2 h 30"/>
                <a:gd name="T80" fmla="*/ 2 w 37"/>
                <a:gd name="T81" fmla="*/ 2 h 30"/>
                <a:gd name="T82" fmla="*/ 2 w 37"/>
                <a:gd name="T83" fmla="*/ 1 h 30"/>
                <a:gd name="T84" fmla="*/ 2 w 37"/>
                <a:gd name="T85" fmla="*/ 1 h 30"/>
                <a:gd name="T86" fmla="*/ 2 w 37"/>
                <a:gd name="T87" fmla="*/ 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0"/>
                <a:gd name="T134" fmla="*/ 37 w 37"/>
                <a:gd name="T135" fmla="*/ 30 h 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0">
                  <a:moveTo>
                    <a:pt x="21" y="1"/>
                  </a:moveTo>
                  <a:lnTo>
                    <a:pt x="21" y="1"/>
                  </a:lnTo>
                  <a:lnTo>
                    <a:pt x="19" y="1"/>
                  </a:lnTo>
                  <a:lnTo>
                    <a:pt x="16" y="0"/>
                  </a:lnTo>
                  <a:lnTo>
                    <a:pt x="15" y="0"/>
                  </a:lnTo>
                  <a:lnTo>
                    <a:pt x="12" y="2"/>
                  </a:lnTo>
                  <a:lnTo>
                    <a:pt x="8" y="5"/>
                  </a:lnTo>
                  <a:lnTo>
                    <a:pt x="4" y="9"/>
                  </a:lnTo>
                  <a:lnTo>
                    <a:pt x="1" y="14"/>
                  </a:lnTo>
                  <a:lnTo>
                    <a:pt x="1" y="17"/>
                  </a:lnTo>
                  <a:lnTo>
                    <a:pt x="0" y="20"/>
                  </a:lnTo>
                  <a:lnTo>
                    <a:pt x="1" y="23"/>
                  </a:lnTo>
                  <a:lnTo>
                    <a:pt x="5" y="27"/>
                  </a:lnTo>
                  <a:lnTo>
                    <a:pt x="10" y="30"/>
                  </a:lnTo>
                  <a:lnTo>
                    <a:pt x="14" y="30"/>
                  </a:lnTo>
                  <a:lnTo>
                    <a:pt x="19" y="30"/>
                  </a:lnTo>
                  <a:lnTo>
                    <a:pt x="30" y="27"/>
                  </a:lnTo>
                  <a:lnTo>
                    <a:pt x="33" y="25"/>
                  </a:lnTo>
                  <a:lnTo>
                    <a:pt x="35" y="23"/>
                  </a:lnTo>
                  <a:lnTo>
                    <a:pt x="36" y="20"/>
                  </a:lnTo>
                  <a:lnTo>
                    <a:pt x="36" y="17"/>
                  </a:lnTo>
                  <a:lnTo>
                    <a:pt x="36" y="14"/>
                  </a:lnTo>
                  <a:lnTo>
                    <a:pt x="35" y="11"/>
                  </a:lnTo>
                  <a:lnTo>
                    <a:pt x="35" y="10"/>
                  </a:lnTo>
                  <a:lnTo>
                    <a:pt x="36" y="8"/>
                  </a:lnTo>
                  <a:lnTo>
                    <a:pt x="37" y="5"/>
                  </a:lnTo>
                  <a:lnTo>
                    <a:pt x="36" y="4"/>
                  </a:lnTo>
                  <a:lnTo>
                    <a:pt x="33" y="3"/>
                  </a:lnTo>
                  <a:lnTo>
                    <a:pt x="32" y="3"/>
                  </a:lnTo>
                  <a:lnTo>
                    <a:pt x="28" y="2"/>
                  </a:lnTo>
                  <a:lnTo>
                    <a:pt x="25" y="1"/>
                  </a:lnTo>
                  <a:lnTo>
                    <a:pt x="21" y="1"/>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2" name="Freeform 5125"/>
            <p:cNvSpPr>
              <a:spLocks/>
            </p:cNvSpPr>
            <p:nvPr/>
          </p:nvSpPr>
          <p:spPr bwMode="auto">
            <a:xfrm>
              <a:off x="2168" y="1584"/>
              <a:ext cx="17" cy="9"/>
            </a:xfrm>
            <a:custGeom>
              <a:avLst/>
              <a:gdLst>
                <a:gd name="T0" fmla="*/ 2 w 22"/>
                <a:gd name="T1" fmla="*/ 2 h 11"/>
                <a:gd name="T2" fmla="*/ 2 w 22"/>
                <a:gd name="T3" fmla="*/ 2 h 11"/>
                <a:gd name="T4" fmla="*/ 2 w 22"/>
                <a:gd name="T5" fmla="*/ 2 h 11"/>
                <a:gd name="T6" fmla="*/ 2 w 22"/>
                <a:gd name="T7" fmla="*/ 2 h 11"/>
                <a:gd name="T8" fmla="*/ 2 w 22"/>
                <a:gd name="T9" fmla="*/ 2 h 11"/>
                <a:gd name="T10" fmla="*/ 2 w 22"/>
                <a:gd name="T11" fmla="*/ 2 h 11"/>
                <a:gd name="T12" fmla="*/ 2 w 22"/>
                <a:gd name="T13" fmla="*/ 2 h 11"/>
                <a:gd name="T14" fmla="*/ 2 w 22"/>
                <a:gd name="T15" fmla="*/ 2 h 11"/>
                <a:gd name="T16" fmla="*/ 2 w 22"/>
                <a:gd name="T17" fmla="*/ 2 h 11"/>
                <a:gd name="T18" fmla="*/ 2 w 22"/>
                <a:gd name="T19" fmla="*/ 2 h 11"/>
                <a:gd name="T20" fmla="*/ 2 w 22"/>
                <a:gd name="T21" fmla="*/ 2 h 11"/>
                <a:gd name="T22" fmla="*/ 2 w 22"/>
                <a:gd name="T23" fmla="*/ 2 h 11"/>
                <a:gd name="T24" fmla="*/ 2 w 22"/>
                <a:gd name="T25" fmla="*/ 2 h 11"/>
                <a:gd name="T26" fmla="*/ 2 w 22"/>
                <a:gd name="T27" fmla="*/ 2 h 11"/>
                <a:gd name="T28" fmla="*/ 2 w 22"/>
                <a:gd name="T29" fmla="*/ 1 h 11"/>
                <a:gd name="T30" fmla="*/ 2 w 22"/>
                <a:gd name="T31" fmla="*/ 1 h 11"/>
                <a:gd name="T32" fmla="*/ 2 w 22"/>
                <a:gd name="T33" fmla="*/ 0 h 11"/>
                <a:gd name="T34" fmla="*/ 2 w 22"/>
                <a:gd name="T35" fmla="*/ 0 h 11"/>
                <a:gd name="T36" fmla="*/ 2 w 22"/>
                <a:gd name="T37" fmla="*/ 0 h 11"/>
                <a:gd name="T38" fmla="*/ 2 w 22"/>
                <a:gd name="T39" fmla="*/ 0 h 11"/>
                <a:gd name="T40" fmla="*/ 2 w 22"/>
                <a:gd name="T41" fmla="*/ 2 h 11"/>
                <a:gd name="T42" fmla="*/ 2 w 22"/>
                <a:gd name="T43" fmla="*/ 2 h 11"/>
                <a:gd name="T44" fmla="*/ 2 w 22"/>
                <a:gd name="T45" fmla="*/ 2 h 11"/>
                <a:gd name="T46" fmla="*/ 0 w 22"/>
                <a:gd name="T47" fmla="*/ 2 h 11"/>
                <a:gd name="T48" fmla="*/ 0 w 22"/>
                <a:gd name="T49" fmla="*/ 2 h 11"/>
                <a:gd name="T50" fmla="*/ 0 w 22"/>
                <a:gd name="T51" fmla="*/ 2 h 11"/>
                <a:gd name="T52" fmla="*/ 0 w 22"/>
                <a:gd name="T53" fmla="*/ 2 h 11"/>
                <a:gd name="T54" fmla="*/ 2 w 22"/>
                <a:gd name="T55" fmla="*/ 2 h 11"/>
                <a:gd name="T56" fmla="*/ 2 w 22"/>
                <a:gd name="T57" fmla="*/ 2 h 11"/>
                <a:gd name="T58" fmla="*/ 2 w 22"/>
                <a:gd name="T59" fmla="*/ 2 h 11"/>
                <a:gd name="T60" fmla="*/ 2 w 22"/>
                <a:gd name="T61" fmla="*/ 2 h 11"/>
                <a:gd name="T62" fmla="*/ 2 w 22"/>
                <a:gd name="T63" fmla="*/ 2 h 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11"/>
                <a:gd name="T98" fmla="*/ 22 w 22"/>
                <a:gd name="T99" fmla="*/ 11 h 1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11">
                  <a:moveTo>
                    <a:pt x="8" y="10"/>
                  </a:moveTo>
                  <a:lnTo>
                    <a:pt x="8" y="10"/>
                  </a:lnTo>
                  <a:lnTo>
                    <a:pt x="11" y="10"/>
                  </a:lnTo>
                  <a:lnTo>
                    <a:pt x="15" y="10"/>
                  </a:lnTo>
                  <a:lnTo>
                    <a:pt x="20" y="11"/>
                  </a:lnTo>
                  <a:lnTo>
                    <a:pt x="22" y="11"/>
                  </a:lnTo>
                  <a:lnTo>
                    <a:pt x="22" y="9"/>
                  </a:lnTo>
                  <a:lnTo>
                    <a:pt x="21" y="5"/>
                  </a:lnTo>
                  <a:lnTo>
                    <a:pt x="21" y="4"/>
                  </a:lnTo>
                  <a:lnTo>
                    <a:pt x="19" y="4"/>
                  </a:lnTo>
                  <a:lnTo>
                    <a:pt x="15" y="3"/>
                  </a:lnTo>
                  <a:lnTo>
                    <a:pt x="12" y="1"/>
                  </a:lnTo>
                  <a:lnTo>
                    <a:pt x="8" y="0"/>
                  </a:lnTo>
                  <a:lnTo>
                    <a:pt x="7" y="0"/>
                  </a:lnTo>
                  <a:lnTo>
                    <a:pt x="6" y="0"/>
                  </a:lnTo>
                  <a:lnTo>
                    <a:pt x="5" y="2"/>
                  </a:lnTo>
                  <a:lnTo>
                    <a:pt x="2" y="3"/>
                  </a:lnTo>
                  <a:lnTo>
                    <a:pt x="0" y="3"/>
                  </a:lnTo>
                  <a:lnTo>
                    <a:pt x="0" y="4"/>
                  </a:lnTo>
                  <a:lnTo>
                    <a:pt x="0" y="6"/>
                  </a:lnTo>
                  <a:lnTo>
                    <a:pt x="2" y="9"/>
                  </a:lnTo>
                  <a:lnTo>
                    <a:pt x="3" y="10"/>
                  </a:lnTo>
                  <a:lnTo>
                    <a:pt x="6" y="11"/>
                  </a:lnTo>
                  <a:lnTo>
                    <a:pt x="8"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3" name="Freeform 5126"/>
            <p:cNvSpPr>
              <a:spLocks/>
            </p:cNvSpPr>
            <p:nvPr/>
          </p:nvSpPr>
          <p:spPr bwMode="auto">
            <a:xfrm>
              <a:off x="2100" y="1825"/>
              <a:ext cx="2" cy="2"/>
            </a:xfrm>
            <a:custGeom>
              <a:avLst/>
              <a:gdLst>
                <a:gd name="T0" fmla="*/ 1 w 3"/>
                <a:gd name="T1" fmla="*/ 2 h 2"/>
                <a:gd name="T2" fmla="*/ 1 w 3"/>
                <a:gd name="T3" fmla="*/ 2 h 2"/>
                <a:gd name="T4" fmla="*/ 1 w 3"/>
                <a:gd name="T5" fmla="*/ 0 h 2"/>
                <a:gd name="T6" fmla="*/ 1 w 3"/>
                <a:gd name="T7" fmla="*/ 0 h 2"/>
                <a:gd name="T8" fmla="*/ 1 w 3"/>
                <a:gd name="T9" fmla="*/ 0 h 2"/>
                <a:gd name="T10" fmla="*/ 0 w 3"/>
                <a:gd name="T11" fmla="*/ 2 h 2"/>
                <a:gd name="T12" fmla="*/ 0 w 3"/>
                <a:gd name="T13" fmla="*/ 2 h 2"/>
                <a:gd name="T14" fmla="*/ 0 w 3"/>
                <a:gd name="T15" fmla="*/ 2 h 2"/>
                <a:gd name="T16" fmla="*/ 1 w 3"/>
                <a:gd name="T17" fmla="*/ 2 h 2"/>
                <a:gd name="T18" fmla="*/ 1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1" y="2"/>
                  </a:moveTo>
                  <a:lnTo>
                    <a:pt x="1" y="2"/>
                  </a:lnTo>
                  <a:lnTo>
                    <a:pt x="3" y="0"/>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4" name="Freeform 5127"/>
            <p:cNvSpPr>
              <a:spLocks/>
            </p:cNvSpPr>
            <p:nvPr/>
          </p:nvSpPr>
          <p:spPr bwMode="auto">
            <a:xfrm>
              <a:off x="2101" y="1819"/>
              <a:ext cx="13" cy="15"/>
            </a:xfrm>
            <a:custGeom>
              <a:avLst/>
              <a:gdLst>
                <a:gd name="T0" fmla="*/ 2 w 17"/>
                <a:gd name="T1" fmla="*/ 4 h 17"/>
                <a:gd name="T2" fmla="*/ 2 w 17"/>
                <a:gd name="T3" fmla="*/ 4 h 17"/>
                <a:gd name="T4" fmla="*/ 2 w 17"/>
                <a:gd name="T5" fmla="*/ 4 h 17"/>
                <a:gd name="T6" fmla="*/ 2 w 17"/>
                <a:gd name="T7" fmla="*/ 4 h 17"/>
                <a:gd name="T8" fmla="*/ 2 w 17"/>
                <a:gd name="T9" fmla="*/ 4 h 17"/>
                <a:gd name="T10" fmla="*/ 2 w 17"/>
                <a:gd name="T11" fmla="*/ 0 h 17"/>
                <a:gd name="T12" fmla="*/ 2 w 17"/>
                <a:gd name="T13" fmla="*/ 1 h 17"/>
                <a:gd name="T14" fmla="*/ 2 w 17"/>
                <a:gd name="T15" fmla="*/ 4 h 17"/>
                <a:gd name="T16" fmla="*/ 2 w 17"/>
                <a:gd name="T17" fmla="*/ 4 h 17"/>
                <a:gd name="T18" fmla="*/ 2 w 17"/>
                <a:gd name="T19" fmla="*/ 4 h 17"/>
                <a:gd name="T20" fmla="*/ 2 w 17"/>
                <a:gd name="T21" fmla="*/ 4 h 17"/>
                <a:gd name="T22" fmla="*/ 2 w 17"/>
                <a:gd name="T23" fmla="*/ 2 h 17"/>
                <a:gd name="T24" fmla="*/ 2 w 17"/>
                <a:gd name="T25" fmla="*/ 3 h 17"/>
                <a:gd name="T26" fmla="*/ 2 w 17"/>
                <a:gd name="T27" fmla="*/ 4 h 17"/>
                <a:gd name="T28" fmla="*/ 2 w 17"/>
                <a:gd name="T29" fmla="*/ 4 h 17"/>
                <a:gd name="T30" fmla="*/ 1 w 17"/>
                <a:gd name="T31" fmla="*/ 4 h 17"/>
                <a:gd name="T32" fmla="*/ 1 w 17"/>
                <a:gd name="T33" fmla="*/ 4 h 17"/>
                <a:gd name="T34" fmla="*/ 1 w 17"/>
                <a:gd name="T35" fmla="*/ 4 h 17"/>
                <a:gd name="T36" fmla="*/ 2 w 17"/>
                <a:gd name="T37" fmla="*/ 4 h 17"/>
                <a:gd name="T38" fmla="*/ 2 w 17"/>
                <a:gd name="T39" fmla="*/ 4 h 17"/>
                <a:gd name="T40" fmla="*/ 2 w 17"/>
                <a:gd name="T41" fmla="*/ 4 h 17"/>
                <a:gd name="T42" fmla="*/ 2 w 17"/>
                <a:gd name="T43" fmla="*/ 4 h 17"/>
                <a:gd name="T44" fmla="*/ 2 w 17"/>
                <a:gd name="T45" fmla="*/ 4 h 17"/>
                <a:gd name="T46" fmla="*/ 2 w 17"/>
                <a:gd name="T47" fmla="*/ 4 h 17"/>
                <a:gd name="T48" fmla="*/ 2 w 17"/>
                <a:gd name="T49" fmla="*/ 4 h 17"/>
                <a:gd name="T50" fmla="*/ 2 w 17"/>
                <a:gd name="T51" fmla="*/ 4 h 17"/>
                <a:gd name="T52" fmla="*/ 2 w 17"/>
                <a:gd name="T53" fmla="*/ 4 h 17"/>
                <a:gd name="T54" fmla="*/ 2 w 17"/>
                <a:gd name="T55" fmla="*/ 4 h 17"/>
                <a:gd name="T56" fmla="*/ 2 w 17"/>
                <a:gd name="T57" fmla="*/ 4 h 17"/>
                <a:gd name="T58" fmla="*/ 2 w 17"/>
                <a:gd name="T59" fmla="*/ 4 h 17"/>
                <a:gd name="T60" fmla="*/ 2 w 17"/>
                <a:gd name="T61" fmla="*/ 4 h 17"/>
                <a:gd name="T62" fmla="*/ 2 w 17"/>
                <a:gd name="T63" fmla="*/ 4 h 17"/>
                <a:gd name="T64" fmla="*/ 2 w 17"/>
                <a:gd name="T65" fmla="*/ 4 h 17"/>
                <a:gd name="T66" fmla="*/ 2 w 17"/>
                <a:gd name="T67" fmla="*/ 4 h 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
                <a:gd name="T103" fmla="*/ 0 h 17"/>
                <a:gd name="T104" fmla="*/ 17 w 17"/>
                <a:gd name="T105" fmla="*/ 17 h 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 h="17">
                  <a:moveTo>
                    <a:pt x="15" y="10"/>
                  </a:moveTo>
                  <a:lnTo>
                    <a:pt x="15" y="10"/>
                  </a:lnTo>
                  <a:lnTo>
                    <a:pt x="17" y="7"/>
                  </a:lnTo>
                  <a:lnTo>
                    <a:pt x="17" y="5"/>
                  </a:lnTo>
                  <a:lnTo>
                    <a:pt x="17" y="4"/>
                  </a:lnTo>
                  <a:lnTo>
                    <a:pt x="15" y="4"/>
                  </a:lnTo>
                  <a:lnTo>
                    <a:pt x="14" y="4"/>
                  </a:lnTo>
                  <a:lnTo>
                    <a:pt x="13" y="1"/>
                  </a:lnTo>
                  <a:lnTo>
                    <a:pt x="12" y="0"/>
                  </a:lnTo>
                  <a:lnTo>
                    <a:pt x="11" y="1"/>
                  </a:lnTo>
                  <a:lnTo>
                    <a:pt x="10" y="6"/>
                  </a:lnTo>
                  <a:lnTo>
                    <a:pt x="10" y="8"/>
                  </a:lnTo>
                  <a:lnTo>
                    <a:pt x="9" y="9"/>
                  </a:lnTo>
                  <a:lnTo>
                    <a:pt x="8" y="9"/>
                  </a:lnTo>
                  <a:lnTo>
                    <a:pt x="8" y="8"/>
                  </a:lnTo>
                  <a:lnTo>
                    <a:pt x="9" y="5"/>
                  </a:lnTo>
                  <a:lnTo>
                    <a:pt x="9" y="2"/>
                  </a:lnTo>
                  <a:lnTo>
                    <a:pt x="9" y="3"/>
                  </a:lnTo>
                  <a:lnTo>
                    <a:pt x="8" y="7"/>
                  </a:lnTo>
                  <a:lnTo>
                    <a:pt x="7" y="9"/>
                  </a:lnTo>
                  <a:lnTo>
                    <a:pt x="2" y="12"/>
                  </a:lnTo>
                  <a:lnTo>
                    <a:pt x="1" y="14"/>
                  </a:lnTo>
                  <a:lnTo>
                    <a:pt x="0" y="15"/>
                  </a:lnTo>
                  <a:lnTo>
                    <a:pt x="1" y="16"/>
                  </a:lnTo>
                  <a:lnTo>
                    <a:pt x="1" y="17"/>
                  </a:lnTo>
                  <a:lnTo>
                    <a:pt x="2" y="16"/>
                  </a:lnTo>
                  <a:lnTo>
                    <a:pt x="6" y="13"/>
                  </a:lnTo>
                  <a:lnTo>
                    <a:pt x="8" y="12"/>
                  </a:lnTo>
                  <a:lnTo>
                    <a:pt x="9" y="12"/>
                  </a:lnTo>
                  <a:lnTo>
                    <a:pt x="8" y="13"/>
                  </a:lnTo>
                  <a:lnTo>
                    <a:pt x="5" y="16"/>
                  </a:lnTo>
                  <a:lnTo>
                    <a:pt x="5" y="17"/>
                  </a:lnTo>
                  <a:lnTo>
                    <a:pt x="6" y="17"/>
                  </a:lnTo>
                  <a:lnTo>
                    <a:pt x="9" y="16"/>
                  </a:lnTo>
                  <a:lnTo>
                    <a:pt x="11" y="13"/>
                  </a:lnTo>
                  <a:lnTo>
                    <a:pt x="13" y="9"/>
                  </a:lnTo>
                  <a:lnTo>
                    <a:pt x="13" y="8"/>
                  </a:lnTo>
                  <a:lnTo>
                    <a:pt x="14" y="9"/>
                  </a:lnTo>
                  <a:lnTo>
                    <a:pt x="13" y="13"/>
                  </a:lnTo>
                  <a:lnTo>
                    <a:pt x="13" y="14"/>
                  </a:lnTo>
                  <a:lnTo>
                    <a:pt x="13" y="13"/>
                  </a:lnTo>
                  <a:lnTo>
                    <a:pt x="14" y="12"/>
                  </a:lnTo>
                  <a:lnTo>
                    <a:pt x="14" y="10"/>
                  </a:lnTo>
                  <a:lnTo>
                    <a:pt x="14" y="9"/>
                  </a:lnTo>
                  <a:lnTo>
                    <a:pt x="14" y="10"/>
                  </a:lnTo>
                  <a:lnTo>
                    <a:pt x="14" y="12"/>
                  </a:lnTo>
                  <a:lnTo>
                    <a:pt x="15"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5" name="Freeform 5128"/>
            <p:cNvSpPr>
              <a:spLocks/>
            </p:cNvSpPr>
            <p:nvPr/>
          </p:nvSpPr>
          <p:spPr bwMode="auto">
            <a:xfrm>
              <a:off x="2114" y="1824"/>
              <a:ext cx="4" cy="4"/>
            </a:xfrm>
            <a:custGeom>
              <a:avLst/>
              <a:gdLst>
                <a:gd name="T0" fmla="*/ 2 w 4"/>
                <a:gd name="T1" fmla="*/ 2 h 5"/>
                <a:gd name="T2" fmla="*/ 2 w 4"/>
                <a:gd name="T3" fmla="*/ 2 h 5"/>
                <a:gd name="T4" fmla="*/ 3 w 4"/>
                <a:gd name="T5" fmla="*/ 2 h 5"/>
                <a:gd name="T6" fmla="*/ 4 w 4"/>
                <a:gd name="T7" fmla="*/ 2 h 5"/>
                <a:gd name="T8" fmla="*/ 4 w 4"/>
                <a:gd name="T9" fmla="*/ 2 h 5"/>
                <a:gd name="T10" fmla="*/ 4 w 4"/>
                <a:gd name="T11" fmla="*/ 0 h 5"/>
                <a:gd name="T12" fmla="*/ 3 w 4"/>
                <a:gd name="T13" fmla="*/ 2 h 5"/>
                <a:gd name="T14" fmla="*/ 3 w 4"/>
                <a:gd name="T15" fmla="*/ 2 h 5"/>
                <a:gd name="T16" fmla="*/ 0 w 4"/>
                <a:gd name="T17" fmla="*/ 2 h 5"/>
                <a:gd name="T18" fmla="*/ 0 w 4"/>
                <a:gd name="T19" fmla="*/ 2 h 5"/>
                <a:gd name="T20" fmla="*/ 2 w 4"/>
                <a:gd name="T21" fmla="*/ 2 h 5"/>
                <a:gd name="T22" fmla="*/ 2 w 4"/>
                <a:gd name="T23" fmla="*/ 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2" y="5"/>
                  </a:moveTo>
                  <a:lnTo>
                    <a:pt x="2" y="5"/>
                  </a:lnTo>
                  <a:lnTo>
                    <a:pt x="3" y="4"/>
                  </a:lnTo>
                  <a:lnTo>
                    <a:pt x="4" y="2"/>
                  </a:lnTo>
                  <a:lnTo>
                    <a:pt x="4" y="0"/>
                  </a:lnTo>
                  <a:lnTo>
                    <a:pt x="3" y="2"/>
                  </a:lnTo>
                  <a:lnTo>
                    <a:pt x="0" y="4"/>
                  </a:lnTo>
                  <a:lnTo>
                    <a:pt x="0" y="5"/>
                  </a:lnTo>
                  <a:lnTo>
                    <a:pt x="2"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6" name="Freeform 5129"/>
            <p:cNvSpPr>
              <a:spLocks/>
            </p:cNvSpPr>
            <p:nvPr/>
          </p:nvSpPr>
          <p:spPr bwMode="auto">
            <a:xfrm>
              <a:off x="2075" y="1881"/>
              <a:ext cx="16" cy="10"/>
            </a:xfrm>
            <a:custGeom>
              <a:avLst/>
              <a:gdLst>
                <a:gd name="T0" fmla="*/ 1 w 20"/>
                <a:gd name="T1" fmla="*/ 4 h 11"/>
                <a:gd name="T2" fmla="*/ 1 w 20"/>
                <a:gd name="T3" fmla="*/ 4 h 11"/>
                <a:gd name="T4" fmla="*/ 2 w 20"/>
                <a:gd name="T5" fmla="*/ 5 h 11"/>
                <a:gd name="T6" fmla="*/ 2 w 20"/>
                <a:gd name="T7" fmla="*/ 5 h 11"/>
                <a:gd name="T8" fmla="*/ 2 w 20"/>
                <a:gd name="T9" fmla="*/ 5 h 11"/>
                <a:gd name="T10" fmla="*/ 2 w 20"/>
                <a:gd name="T11" fmla="*/ 5 h 11"/>
                <a:gd name="T12" fmla="*/ 2 w 20"/>
                <a:gd name="T13" fmla="*/ 5 h 11"/>
                <a:gd name="T14" fmla="*/ 2 w 20"/>
                <a:gd name="T15" fmla="*/ 5 h 11"/>
                <a:gd name="T16" fmla="*/ 2 w 20"/>
                <a:gd name="T17" fmla="*/ 5 h 11"/>
                <a:gd name="T18" fmla="*/ 2 w 20"/>
                <a:gd name="T19" fmla="*/ 5 h 11"/>
                <a:gd name="T20" fmla="*/ 2 w 20"/>
                <a:gd name="T21" fmla="*/ 5 h 11"/>
                <a:gd name="T22" fmla="*/ 2 w 20"/>
                <a:gd name="T23" fmla="*/ 5 h 11"/>
                <a:gd name="T24" fmla="*/ 2 w 20"/>
                <a:gd name="T25" fmla="*/ 1 h 11"/>
                <a:gd name="T26" fmla="*/ 2 w 20"/>
                <a:gd name="T27" fmla="*/ 1 h 11"/>
                <a:gd name="T28" fmla="*/ 2 w 20"/>
                <a:gd name="T29" fmla="*/ 0 h 11"/>
                <a:gd name="T30" fmla="*/ 2 w 20"/>
                <a:gd name="T31" fmla="*/ 0 h 11"/>
                <a:gd name="T32" fmla="*/ 1 w 20"/>
                <a:gd name="T33" fmla="*/ 2 h 11"/>
                <a:gd name="T34" fmla="*/ 1 w 20"/>
                <a:gd name="T35" fmla="*/ 2 h 11"/>
                <a:gd name="T36" fmla="*/ 0 w 20"/>
                <a:gd name="T37" fmla="*/ 3 h 11"/>
                <a:gd name="T38" fmla="*/ 0 w 20"/>
                <a:gd name="T39" fmla="*/ 4 h 11"/>
                <a:gd name="T40" fmla="*/ 1 w 20"/>
                <a:gd name="T41" fmla="*/ 4 h 11"/>
                <a:gd name="T42" fmla="*/ 1 w 20"/>
                <a:gd name="T43" fmla="*/ 4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1"/>
                <a:gd name="T68" fmla="*/ 20 w 20"/>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1">
                  <a:moveTo>
                    <a:pt x="1" y="4"/>
                  </a:moveTo>
                  <a:lnTo>
                    <a:pt x="1" y="4"/>
                  </a:lnTo>
                  <a:lnTo>
                    <a:pt x="7" y="8"/>
                  </a:lnTo>
                  <a:lnTo>
                    <a:pt x="13" y="9"/>
                  </a:lnTo>
                  <a:lnTo>
                    <a:pt x="18" y="11"/>
                  </a:lnTo>
                  <a:lnTo>
                    <a:pt x="19" y="11"/>
                  </a:lnTo>
                  <a:lnTo>
                    <a:pt x="20" y="11"/>
                  </a:lnTo>
                  <a:lnTo>
                    <a:pt x="20" y="9"/>
                  </a:lnTo>
                  <a:lnTo>
                    <a:pt x="18" y="6"/>
                  </a:lnTo>
                  <a:lnTo>
                    <a:pt x="15" y="1"/>
                  </a:lnTo>
                  <a:lnTo>
                    <a:pt x="12" y="0"/>
                  </a:lnTo>
                  <a:lnTo>
                    <a:pt x="8" y="0"/>
                  </a:lnTo>
                  <a:lnTo>
                    <a:pt x="1" y="2"/>
                  </a:lnTo>
                  <a:lnTo>
                    <a:pt x="0" y="3"/>
                  </a:lnTo>
                  <a:lnTo>
                    <a:pt x="0" y="4"/>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7" name="Freeform 5130"/>
            <p:cNvSpPr>
              <a:spLocks/>
            </p:cNvSpPr>
            <p:nvPr/>
          </p:nvSpPr>
          <p:spPr bwMode="auto">
            <a:xfrm>
              <a:off x="2107" y="1901"/>
              <a:ext cx="2" cy="2"/>
            </a:xfrm>
            <a:custGeom>
              <a:avLst/>
              <a:gdLst>
                <a:gd name="T0" fmla="*/ 1 w 4"/>
                <a:gd name="T1" fmla="*/ 1 h 2"/>
                <a:gd name="T2" fmla="*/ 1 w 4"/>
                <a:gd name="T3" fmla="*/ 1 h 2"/>
                <a:gd name="T4" fmla="*/ 1 w 4"/>
                <a:gd name="T5" fmla="*/ 0 h 2"/>
                <a:gd name="T6" fmla="*/ 1 w 4"/>
                <a:gd name="T7" fmla="*/ 0 h 2"/>
                <a:gd name="T8" fmla="*/ 1 w 4"/>
                <a:gd name="T9" fmla="*/ 0 h 2"/>
                <a:gd name="T10" fmla="*/ 0 w 4"/>
                <a:gd name="T11" fmla="*/ 1 h 2"/>
                <a:gd name="T12" fmla="*/ 0 w 4"/>
                <a:gd name="T13" fmla="*/ 2 h 2"/>
                <a:gd name="T14" fmla="*/ 1 w 4"/>
                <a:gd name="T15" fmla="*/ 2 h 2"/>
                <a:gd name="T16" fmla="*/ 1 w 4"/>
                <a:gd name="T17" fmla="*/ 2 h 2"/>
                <a:gd name="T18" fmla="*/ 1 w 4"/>
                <a:gd name="T19" fmla="*/ 2 h 2"/>
                <a:gd name="T20" fmla="*/ 1 w 4"/>
                <a:gd name="T21" fmla="*/ 2 h 2"/>
                <a:gd name="T22" fmla="*/ 1 w 4"/>
                <a:gd name="T23" fmla="*/ 1 h 2"/>
                <a:gd name="T24" fmla="*/ 1 w 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3" y="1"/>
                  </a:moveTo>
                  <a:lnTo>
                    <a:pt x="3" y="1"/>
                  </a:lnTo>
                  <a:lnTo>
                    <a:pt x="4" y="0"/>
                  </a:lnTo>
                  <a:lnTo>
                    <a:pt x="3" y="0"/>
                  </a:lnTo>
                  <a:lnTo>
                    <a:pt x="0" y="1"/>
                  </a:lnTo>
                  <a:lnTo>
                    <a:pt x="0" y="2"/>
                  </a:lnTo>
                  <a:lnTo>
                    <a:pt x="1" y="2"/>
                  </a:lnTo>
                  <a:lnTo>
                    <a:pt x="2" y="2"/>
                  </a:lnTo>
                  <a:lnTo>
                    <a:pt x="3"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8" name="Freeform 5131"/>
            <p:cNvSpPr>
              <a:spLocks/>
            </p:cNvSpPr>
            <p:nvPr/>
          </p:nvSpPr>
          <p:spPr bwMode="auto">
            <a:xfrm>
              <a:off x="2011" y="2380"/>
              <a:ext cx="2" cy="5"/>
            </a:xfrm>
            <a:custGeom>
              <a:avLst/>
              <a:gdLst>
                <a:gd name="T0" fmla="*/ 1 w 3"/>
                <a:gd name="T1" fmla="*/ 0 h 5"/>
                <a:gd name="T2" fmla="*/ 1 w 3"/>
                <a:gd name="T3" fmla="*/ 0 h 5"/>
                <a:gd name="T4" fmla="*/ 0 w 3"/>
                <a:gd name="T5" fmla="*/ 1 h 5"/>
                <a:gd name="T6" fmla="*/ 0 w 3"/>
                <a:gd name="T7" fmla="*/ 4 h 5"/>
                <a:gd name="T8" fmla="*/ 0 w 3"/>
                <a:gd name="T9" fmla="*/ 4 h 5"/>
                <a:gd name="T10" fmla="*/ 0 w 3"/>
                <a:gd name="T11" fmla="*/ 5 h 5"/>
                <a:gd name="T12" fmla="*/ 0 w 3"/>
                <a:gd name="T13" fmla="*/ 5 h 5"/>
                <a:gd name="T14" fmla="*/ 1 w 3"/>
                <a:gd name="T15" fmla="*/ 4 h 5"/>
                <a:gd name="T16" fmla="*/ 1 w 3"/>
                <a:gd name="T17" fmla="*/ 4 h 5"/>
                <a:gd name="T18" fmla="*/ 1 w 3"/>
                <a:gd name="T19" fmla="*/ 1 h 5"/>
                <a:gd name="T20" fmla="*/ 1 w 3"/>
                <a:gd name="T21" fmla="*/ 1 h 5"/>
                <a:gd name="T22" fmla="*/ 1 w 3"/>
                <a:gd name="T23" fmla="*/ 0 h 5"/>
                <a:gd name="T24" fmla="*/ 1 w 3"/>
                <a:gd name="T25" fmla="*/ 0 h 5"/>
                <a:gd name="T26" fmla="*/ 1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2" y="0"/>
                  </a:moveTo>
                  <a:lnTo>
                    <a:pt x="2" y="0"/>
                  </a:lnTo>
                  <a:lnTo>
                    <a:pt x="0" y="1"/>
                  </a:lnTo>
                  <a:lnTo>
                    <a:pt x="0" y="4"/>
                  </a:lnTo>
                  <a:lnTo>
                    <a:pt x="0" y="5"/>
                  </a:lnTo>
                  <a:lnTo>
                    <a:pt x="1" y="4"/>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09" name="Freeform 5132"/>
            <p:cNvSpPr>
              <a:spLocks/>
            </p:cNvSpPr>
            <p:nvPr/>
          </p:nvSpPr>
          <p:spPr bwMode="auto">
            <a:xfrm>
              <a:off x="1704" y="240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1 h 3"/>
                <a:gd name="T14" fmla="*/ 0 w 1"/>
                <a:gd name="T15" fmla="*/ 0 h 3"/>
                <a:gd name="T16" fmla="*/ 0 w 1"/>
                <a:gd name="T17" fmla="*/ 1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2"/>
                  </a:moveTo>
                  <a:lnTo>
                    <a:pt x="0" y="2"/>
                  </a:lnTo>
                  <a:lnTo>
                    <a:pt x="1" y="3"/>
                  </a:lnTo>
                  <a:lnTo>
                    <a:pt x="1" y="2"/>
                  </a:lnTo>
                  <a:lnTo>
                    <a:pt x="1" y="1"/>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0" name="Freeform 5133"/>
            <p:cNvSpPr>
              <a:spLocks/>
            </p:cNvSpPr>
            <p:nvPr/>
          </p:nvSpPr>
          <p:spPr bwMode="auto">
            <a:xfrm>
              <a:off x="1688" y="2316"/>
              <a:ext cx="2" cy="10"/>
            </a:xfrm>
            <a:custGeom>
              <a:avLst/>
              <a:gdLst>
                <a:gd name="T0" fmla="*/ 1 w 3"/>
                <a:gd name="T1" fmla="*/ 3 h 12"/>
                <a:gd name="T2" fmla="*/ 1 w 3"/>
                <a:gd name="T3" fmla="*/ 3 h 12"/>
                <a:gd name="T4" fmla="*/ 1 w 3"/>
                <a:gd name="T5" fmla="*/ 1 h 12"/>
                <a:gd name="T6" fmla="*/ 1 w 3"/>
                <a:gd name="T7" fmla="*/ 0 h 12"/>
                <a:gd name="T8" fmla="*/ 1 w 3"/>
                <a:gd name="T9" fmla="*/ 1 h 12"/>
                <a:gd name="T10" fmla="*/ 1 w 3"/>
                <a:gd name="T11" fmla="*/ 1 h 12"/>
                <a:gd name="T12" fmla="*/ 0 w 3"/>
                <a:gd name="T13" fmla="*/ 3 h 12"/>
                <a:gd name="T14" fmla="*/ 0 w 3"/>
                <a:gd name="T15" fmla="*/ 3 h 12"/>
                <a:gd name="T16" fmla="*/ 0 w 3"/>
                <a:gd name="T17" fmla="*/ 3 h 12"/>
                <a:gd name="T18" fmla="*/ 0 w 3"/>
                <a:gd name="T19" fmla="*/ 3 h 12"/>
                <a:gd name="T20" fmla="*/ 1 w 3"/>
                <a:gd name="T21" fmla="*/ 3 h 12"/>
                <a:gd name="T22" fmla="*/ 1 w 3"/>
                <a:gd name="T23" fmla="*/ 3 h 12"/>
                <a:gd name="T24" fmla="*/ 1 w 3"/>
                <a:gd name="T25" fmla="*/ 3 h 12"/>
                <a:gd name="T26" fmla="*/ 1 w 3"/>
                <a:gd name="T27" fmla="*/ 3 h 12"/>
                <a:gd name="T28" fmla="*/ 1 w 3"/>
                <a:gd name="T29" fmla="*/ 3 h 12"/>
                <a:gd name="T30" fmla="*/ 1 w 3"/>
                <a:gd name="T31" fmla="*/ 3 h 12"/>
                <a:gd name="T32" fmla="*/ 1 w 3"/>
                <a:gd name="T33" fmla="*/ 3 h 12"/>
                <a:gd name="T34" fmla="*/ 1 w 3"/>
                <a:gd name="T35" fmla="*/ 3 h 12"/>
                <a:gd name="T36" fmla="*/ 1 w 3"/>
                <a:gd name="T37" fmla="*/ 3 h 12"/>
                <a:gd name="T38" fmla="*/ 1 w 3"/>
                <a:gd name="T39" fmla="*/ 3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
                <a:gd name="T61" fmla="*/ 0 h 12"/>
                <a:gd name="T62" fmla="*/ 3 w 3"/>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 h="12">
                  <a:moveTo>
                    <a:pt x="1" y="6"/>
                  </a:moveTo>
                  <a:lnTo>
                    <a:pt x="1" y="6"/>
                  </a:lnTo>
                  <a:lnTo>
                    <a:pt x="1" y="1"/>
                  </a:lnTo>
                  <a:lnTo>
                    <a:pt x="2" y="0"/>
                  </a:lnTo>
                  <a:lnTo>
                    <a:pt x="1" y="1"/>
                  </a:lnTo>
                  <a:lnTo>
                    <a:pt x="0" y="6"/>
                  </a:lnTo>
                  <a:lnTo>
                    <a:pt x="0" y="7"/>
                  </a:lnTo>
                  <a:lnTo>
                    <a:pt x="0" y="8"/>
                  </a:lnTo>
                  <a:lnTo>
                    <a:pt x="1" y="10"/>
                  </a:lnTo>
                  <a:lnTo>
                    <a:pt x="2" y="11"/>
                  </a:lnTo>
                  <a:lnTo>
                    <a:pt x="3" y="12"/>
                  </a:lnTo>
                  <a:lnTo>
                    <a:pt x="2" y="11"/>
                  </a:lnTo>
                  <a:lnTo>
                    <a:pt x="1" y="8"/>
                  </a:lnTo>
                  <a:lnTo>
                    <a:pt x="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1" name="Freeform 5134"/>
            <p:cNvSpPr>
              <a:spLocks/>
            </p:cNvSpPr>
            <p:nvPr/>
          </p:nvSpPr>
          <p:spPr bwMode="auto">
            <a:xfrm>
              <a:off x="1708" y="2319"/>
              <a:ext cx="2" cy="3"/>
            </a:xfrm>
            <a:custGeom>
              <a:avLst/>
              <a:gdLst>
                <a:gd name="T0" fmla="*/ 1 w 2"/>
                <a:gd name="T1" fmla="*/ 2 h 3"/>
                <a:gd name="T2" fmla="*/ 1 w 2"/>
                <a:gd name="T3" fmla="*/ 2 h 3"/>
                <a:gd name="T4" fmla="*/ 2 w 2"/>
                <a:gd name="T5" fmla="*/ 3 h 3"/>
                <a:gd name="T6" fmla="*/ 2 w 2"/>
                <a:gd name="T7" fmla="*/ 3 h 3"/>
                <a:gd name="T8" fmla="*/ 2 w 2"/>
                <a:gd name="T9" fmla="*/ 2 h 3"/>
                <a:gd name="T10" fmla="*/ 2 w 2"/>
                <a:gd name="T11" fmla="*/ 2 h 3"/>
                <a:gd name="T12" fmla="*/ 1 w 2"/>
                <a:gd name="T13" fmla="*/ 0 h 3"/>
                <a:gd name="T14" fmla="*/ 0 w 2"/>
                <a:gd name="T15" fmla="*/ 0 h 3"/>
                <a:gd name="T16" fmla="*/ 1 w 2"/>
                <a:gd name="T17" fmla="*/ 2 h 3"/>
                <a:gd name="T18" fmla="*/ 1 w 2"/>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2"/>
                  </a:moveTo>
                  <a:lnTo>
                    <a:pt x="1" y="2"/>
                  </a:lnTo>
                  <a:lnTo>
                    <a:pt x="2" y="3"/>
                  </a:lnTo>
                  <a:lnTo>
                    <a:pt x="2" y="2"/>
                  </a:lnTo>
                  <a:lnTo>
                    <a:pt x="1" y="0"/>
                  </a:lnTo>
                  <a:lnTo>
                    <a:pt x="0"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2" name="Freeform 5135"/>
            <p:cNvSpPr>
              <a:spLocks/>
            </p:cNvSpPr>
            <p:nvPr/>
          </p:nvSpPr>
          <p:spPr bwMode="auto">
            <a:xfrm>
              <a:off x="1712" y="2327"/>
              <a:ext cx="1" cy="1"/>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1" y="0"/>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3" name="Freeform 5136"/>
            <p:cNvSpPr>
              <a:spLocks/>
            </p:cNvSpPr>
            <p:nvPr/>
          </p:nvSpPr>
          <p:spPr bwMode="auto">
            <a:xfrm>
              <a:off x="1649" y="2275"/>
              <a:ext cx="2" cy="2"/>
            </a:xfrm>
            <a:custGeom>
              <a:avLst/>
              <a:gdLst>
                <a:gd name="T0" fmla="*/ 1 w 2"/>
                <a:gd name="T1" fmla="*/ 1 h 2"/>
                <a:gd name="T2" fmla="*/ 1 w 2"/>
                <a:gd name="T3" fmla="*/ 1 h 2"/>
                <a:gd name="T4" fmla="*/ 0 w 2"/>
                <a:gd name="T5" fmla="*/ 2 h 2"/>
                <a:gd name="T6" fmla="*/ 1 w 2"/>
                <a:gd name="T7" fmla="*/ 2 h 2"/>
                <a:gd name="T8" fmla="*/ 1 w 2"/>
                <a:gd name="T9" fmla="*/ 2 h 2"/>
                <a:gd name="T10" fmla="*/ 2 w 2"/>
                <a:gd name="T11" fmla="*/ 2 h 2"/>
                <a:gd name="T12" fmla="*/ 2 w 2"/>
                <a:gd name="T13" fmla="*/ 1 h 2"/>
                <a:gd name="T14" fmla="*/ 2 w 2"/>
                <a:gd name="T15" fmla="*/ 1 h 2"/>
                <a:gd name="T16" fmla="*/ 2 w 2"/>
                <a:gd name="T17" fmla="*/ 0 h 2"/>
                <a:gd name="T18" fmla="*/ 1 w 2"/>
                <a:gd name="T19" fmla="*/ 1 h 2"/>
                <a:gd name="T20" fmla="*/ 1 w 2"/>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1" y="1"/>
                  </a:moveTo>
                  <a:lnTo>
                    <a:pt x="1" y="1"/>
                  </a:lnTo>
                  <a:lnTo>
                    <a:pt x="0" y="2"/>
                  </a:lnTo>
                  <a:lnTo>
                    <a:pt x="1" y="2"/>
                  </a:lnTo>
                  <a:lnTo>
                    <a:pt x="2" y="2"/>
                  </a:lnTo>
                  <a:lnTo>
                    <a:pt x="2"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4" name="Freeform 5137"/>
            <p:cNvSpPr>
              <a:spLocks/>
            </p:cNvSpPr>
            <p:nvPr/>
          </p:nvSpPr>
          <p:spPr bwMode="auto">
            <a:xfrm>
              <a:off x="1609" y="2260"/>
              <a:ext cx="1" cy="5"/>
            </a:xfrm>
            <a:custGeom>
              <a:avLst/>
              <a:gdLst>
                <a:gd name="T0" fmla="*/ 1 w 1"/>
                <a:gd name="T1" fmla="*/ 1 h 5"/>
                <a:gd name="T2" fmla="*/ 1 w 1"/>
                <a:gd name="T3" fmla="*/ 1 h 5"/>
                <a:gd name="T4" fmla="*/ 0 w 1"/>
                <a:gd name="T5" fmla="*/ 3 h 5"/>
                <a:gd name="T6" fmla="*/ 1 w 1"/>
                <a:gd name="T7" fmla="*/ 4 h 5"/>
                <a:gd name="T8" fmla="*/ 1 w 1"/>
                <a:gd name="T9" fmla="*/ 5 h 5"/>
                <a:gd name="T10" fmla="*/ 1 w 1"/>
                <a:gd name="T11" fmla="*/ 5 h 5"/>
                <a:gd name="T12" fmla="*/ 1 w 1"/>
                <a:gd name="T13" fmla="*/ 3 h 5"/>
                <a:gd name="T14" fmla="*/ 1 w 1"/>
                <a:gd name="T15" fmla="*/ 0 h 5"/>
                <a:gd name="T16" fmla="*/ 1 w 1"/>
                <a:gd name="T17" fmla="*/ 1 h 5"/>
                <a:gd name="T18" fmla="*/ 1 w 1"/>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1"/>
                  </a:moveTo>
                  <a:lnTo>
                    <a:pt x="1" y="1"/>
                  </a:lnTo>
                  <a:lnTo>
                    <a:pt x="0" y="3"/>
                  </a:lnTo>
                  <a:lnTo>
                    <a:pt x="1" y="4"/>
                  </a:lnTo>
                  <a:lnTo>
                    <a:pt x="1" y="5"/>
                  </a:lnTo>
                  <a:lnTo>
                    <a:pt x="1" y="3"/>
                  </a:lnTo>
                  <a:lnTo>
                    <a:pt x="1"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5" name="Freeform 5138"/>
            <p:cNvSpPr>
              <a:spLocks/>
            </p:cNvSpPr>
            <p:nvPr/>
          </p:nvSpPr>
          <p:spPr bwMode="auto">
            <a:xfrm>
              <a:off x="1671" y="2256"/>
              <a:ext cx="6" cy="7"/>
            </a:xfrm>
            <a:custGeom>
              <a:avLst/>
              <a:gdLst>
                <a:gd name="T0" fmla="*/ 3 w 7"/>
                <a:gd name="T1" fmla="*/ 2 h 9"/>
                <a:gd name="T2" fmla="*/ 3 w 7"/>
                <a:gd name="T3" fmla="*/ 2 h 9"/>
                <a:gd name="T4" fmla="*/ 3 w 7"/>
                <a:gd name="T5" fmla="*/ 2 h 9"/>
                <a:gd name="T6" fmla="*/ 3 w 7"/>
                <a:gd name="T7" fmla="*/ 2 h 9"/>
                <a:gd name="T8" fmla="*/ 3 w 7"/>
                <a:gd name="T9" fmla="*/ 2 h 9"/>
                <a:gd name="T10" fmla="*/ 2 w 7"/>
                <a:gd name="T11" fmla="*/ 1 h 9"/>
                <a:gd name="T12" fmla="*/ 1 w 7"/>
                <a:gd name="T13" fmla="*/ 0 h 9"/>
                <a:gd name="T14" fmla="*/ 1 w 7"/>
                <a:gd name="T15" fmla="*/ 0 h 9"/>
                <a:gd name="T16" fmla="*/ 0 w 7"/>
                <a:gd name="T17" fmla="*/ 0 h 9"/>
                <a:gd name="T18" fmla="*/ 0 w 7"/>
                <a:gd name="T19" fmla="*/ 2 h 9"/>
                <a:gd name="T20" fmla="*/ 0 w 7"/>
                <a:gd name="T21" fmla="*/ 2 h 9"/>
                <a:gd name="T22" fmla="*/ 2 w 7"/>
                <a:gd name="T23" fmla="*/ 2 h 9"/>
                <a:gd name="T24" fmla="*/ 3 w 7"/>
                <a:gd name="T25" fmla="*/ 2 h 9"/>
                <a:gd name="T26" fmla="*/ 3 w 7"/>
                <a:gd name="T27" fmla="*/ 2 h 9"/>
                <a:gd name="T28" fmla="*/ 3 w 7"/>
                <a:gd name="T29" fmla="*/ 2 h 9"/>
                <a:gd name="T30" fmla="*/ 3 w 7"/>
                <a:gd name="T31" fmla="*/ 2 h 9"/>
                <a:gd name="T32" fmla="*/ 3 w 7"/>
                <a:gd name="T33" fmla="*/ 2 h 9"/>
                <a:gd name="T34" fmla="*/ 3 w 7"/>
                <a:gd name="T35" fmla="*/ 2 h 9"/>
                <a:gd name="T36" fmla="*/ 3 w 7"/>
                <a:gd name="T37" fmla="*/ 2 h 9"/>
                <a:gd name="T38" fmla="*/ 3 w 7"/>
                <a:gd name="T39" fmla="*/ 2 h 9"/>
                <a:gd name="T40" fmla="*/ 3 w 7"/>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9"/>
                <a:gd name="T65" fmla="*/ 7 w 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9">
                  <a:moveTo>
                    <a:pt x="5" y="4"/>
                  </a:moveTo>
                  <a:lnTo>
                    <a:pt x="5" y="4"/>
                  </a:lnTo>
                  <a:lnTo>
                    <a:pt x="4" y="4"/>
                  </a:lnTo>
                  <a:lnTo>
                    <a:pt x="3" y="3"/>
                  </a:lnTo>
                  <a:lnTo>
                    <a:pt x="2" y="1"/>
                  </a:lnTo>
                  <a:lnTo>
                    <a:pt x="1" y="0"/>
                  </a:lnTo>
                  <a:lnTo>
                    <a:pt x="0" y="0"/>
                  </a:lnTo>
                  <a:lnTo>
                    <a:pt x="0" y="2"/>
                  </a:lnTo>
                  <a:lnTo>
                    <a:pt x="2" y="4"/>
                  </a:lnTo>
                  <a:lnTo>
                    <a:pt x="6" y="9"/>
                  </a:lnTo>
                  <a:lnTo>
                    <a:pt x="7" y="9"/>
                  </a:lnTo>
                  <a:lnTo>
                    <a:pt x="7" y="7"/>
                  </a:lnTo>
                  <a:lnTo>
                    <a:pt x="6" y="5"/>
                  </a:lnTo>
                  <a:lnTo>
                    <a:pt x="5"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6" name="Freeform 5139"/>
            <p:cNvSpPr>
              <a:spLocks/>
            </p:cNvSpPr>
            <p:nvPr/>
          </p:nvSpPr>
          <p:spPr bwMode="auto">
            <a:xfrm>
              <a:off x="1685" y="2260"/>
              <a:ext cx="3" cy="7"/>
            </a:xfrm>
            <a:custGeom>
              <a:avLst/>
              <a:gdLst>
                <a:gd name="T0" fmla="*/ 2 w 4"/>
                <a:gd name="T1" fmla="*/ 0 h 8"/>
                <a:gd name="T2" fmla="*/ 2 w 4"/>
                <a:gd name="T3" fmla="*/ 0 h 8"/>
                <a:gd name="T4" fmla="*/ 1 w 4"/>
                <a:gd name="T5" fmla="*/ 1 h 8"/>
                <a:gd name="T6" fmla="*/ 0 w 4"/>
                <a:gd name="T7" fmla="*/ 4 h 8"/>
                <a:gd name="T8" fmla="*/ 0 w 4"/>
                <a:gd name="T9" fmla="*/ 4 h 8"/>
                <a:gd name="T10" fmla="*/ 0 w 4"/>
                <a:gd name="T11" fmla="*/ 4 h 8"/>
                <a:gd name="T12" fmla="*/ 1 w 4"/>
                <a:gd name="T13" fmla="*/ 4 h 8"/>
                <a:gd name="T14" fmla="*/ 1 w 4"/>
                <a:gd name="T15" fmla="*/ 4 h 8"/>
                <a:gd name="T16" fmla="*/ 2 w 4"/>
                <a:gd name="T17" fmla="*/ 4 h 8"/>
                <a:gd name="T18" fmla="*/ 2 w 4"/>
                <a:gd name="T19" fmla="*/ 4 h 8"/>
                <a:gd name="T20" fmla="*/ 2 w 4"/>
                <a:gd name="T21" fmla="*/ 4 h 8"/>
                <a:gd name="T22" fmla="*/ 2 w 4"/>
                <a:gd name="T23" fmla="*/ 4 h 8"/>
                <a:gd name="T24" fmla="*/ 2 w 4"/>
                <a:gd name="T25" fmla="*/ 4 h 8"/>
                <a:gd name="T26" fmla="*/ 2 w 4"/>
                <a:gd name="T27" fmla="*/ 0 h 8"/>
                <a:gd name="T28" fmla="*/ 2 w 4"/>
                <a:gd name="T29" fmla="*/ 0 h 8"/>
                <a:gd name="T30" fmla="*/ 2 w 4"/>
                <a:gd name="T31" fmla="*/ 0 h 8"/>
                <a:gd name="T32" fmla="*/ 2 w 4"/>
                <a:gd name="T33" fmla="*/ 0 h 8"/>
                <a:gd name="T34" fmla="*/ 2 w 4"/>
                <a:gd name="T35" fmla="*/ 0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8"/>
                <a:gd name="T56" fmla="*/ 4 w 4"/>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8">
                  <a:moveTo>
                    <a:pt x="2" y="0"/>
                  </a:moveTo>
                  <a:lnTo>
                    <a:pt x="2" y="0"/>
                  </a:lnTo>
                  <a:lnTo>
                    <a:pt x="1" y="1"/>
                  </a:lnTo>
                  <a:lnTo>
                    <a:pt x="0" y="4"/>
                  </a:lnTo>
                  <a:lnTo>
                    <a:pt x="0" y="6"/>
                  </a:lnTo>
                  <a:lnTo>
                    <a:pt x="1" y="7"/>
                  </a:lnTo>
                  <a:lnTo>
                    <a:pt x="2" y="8"/>
                  </a:lnTo>
                  <a:lnTo>
                    <a:pt x="3" y="8"/>
                  </a:lnTo>
                  <a:lnTo>
                    <a:pt x="4" y="7"/>
                  </a:lnTo>
                  <a:lnTo>
                    <a:pt x="4" y="4"/>
                  </a:lnTo>
                  <a:lnTo>
                    <a:pt x="4" y="0"/>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7" name="Freeform 5140"/>
            <p:cNvSpPr>
              <a:spLocks/>
            </p:cNvSpPr>
            <p:nvPr/>
          </p:nvSpPr>
          <p:spPr bwMode="auto">
            <a:xfrm>
              <a:off x="1626" y="2209"/>
              <a:ext cx="387" cy="253"/>
            </a:xfrm>
            <a:custGeom>
              <a:avLst/>
              <a:gdLst>
                <a:gd name="T0" fmla="*/ 40 w 484"/>
                <a:gd name="T1" fmla="*/ 29 h 308"/>
                <a:gd name="T2" fmla="*/ 40 w 484"/>
                <a:gd name="T3" fmla="*/ 26 h 308"/>
                <a:gd name="T4" fmla="*/ 40 w 484"/>
                <a:gd name="T5" fmla="*/ 25 h 308"/>
                <a:gd name="T6" fmla="*/ 41 w 484"/>
                <a:gd name="T7" fmla="*/ 22 h 308"/>
                <a:gd name="T8" fmla="*/ 38 w 484"/>
                <a:gd name="T9" fmla="*/ 23 h 308"/>
                <a:gd name="T10" fmla="*/ 37 w 484"/>
                <a:gd name="T11" fmla="*/ 25 h 308"/>
                <a:gd name="T12" fmla="*/ 35 w 484"/>
                <a:gd name="T13" fmla="*/ 27 h 308"/>
                <a:gd name="T14" fmla="*/ 34 w 484"/>
                <a:gd name="T15" fmla="*/ 28 h 308"/>
                <a:gd name="T16" fmla="*/ 34 w 484"/>
                <a:gd name="T17" fmla="*/ 29 h 308"/>
                <a:gd name="T18" fmla="*/ 30 w 484"/>
                <a:gd name="T19" fmla="*/ 29 h 308"/>
                <a:gd name="T20" fmla="*/ 30 w 484"/>
                <a:gd name="T21" fmla="*/ 28 h 308"/>
                <a:gd name="T22" fmla="*/ 29 w 484"/>
                <a:gd name="T23" fmla="*/ 27 h 308"/>
                <a:gd name="T24" fmla="*/ 27 w 484"/>
                <a:gd name="T25" fmla="*/ 24 h 308"/>
                <a:gd name="T26" fmla="*/ 27 w 484"/>
                <a:gd name="T27" fmla="*/ 22 h 308"/>
                <a:gd name="T28" fmla="*/ 27 w 484"/>
                <a:gd name="T29" fmla="*/ 17 h 308"/>
                <a:gd name="T30" fmla="*/ 27 w 484"/>
                <a:gd name="T31" fmla="*/ 14 h 308"/>
                <a:gd name="T32" fmla="*/ 27 w 484"/>
                <a:gd name="T33" fmla="*/ 14 h 308"/>
                <a:gd name="T34" fmla="*/ 26 w 484"/>
                <a:gd name="T35" fmla="*/ 13 h 308"/>
                <a:gd name="T36" fmla="*/ 24 w 484"/>
                <a:gd name="T37" fmla="*/ 10 h 308"/>
                <a:gd name="T38" fmla="*/ 22 w 484"/>
                <a:gd name="T39" fmla="*/ 7 h 308"/>
                <a:gd name="T40" fmla="*/ 19 w 484"/>
                <a:gd name="T41" fmla="*/ 7 h 308"/>
                <a:gd name="T42" fmla="*/ 18 w 484"/>
                <a:gd name="T43" fmla="*/ 6 h 308"/>
                <a:gd name="T44" fmla="*/ 14 w 484"/>
                <a:gd name="T45" fmla="*/ 2 h 308"/>
                <a:gd name="T46" fmla="*/ 8 w 484"/>
                <a:gd name="T47" fmla="*/ 2 h 308"/>
                <a:gd name="T48" fmla="*/ 2 w 484"/>
                <a:gd name="T49" fmla="*/ 4 h 308"/>
                <a:gd name="T50" fmla="*/ 2 w 484"/>
                <a:gd name="T51" fmla="*/ 7 h 308"/>
                <a:gd name="T52" fmla="*/ 4 w 484"/>
                <a:gd name="T53" fmla="*/ 10 h 308"/>
                <a:gd name="T54" fmla="*/ 4 w 484"/>
                <a:gd name="T55" fmla="*/ 10 h 308"/>
                <a:gd name="T56" fmla="*/ 5 w 484"/>
                <a:gd name="T57" fmla="*/ 11 h 308"/>
                <a:gd name="T58" fmla="*/ 3 w 484"/>
                <a:gd name="T59" fmla="*/ 10 h 308"/>
                <a:gd name="T60" fmla="*/ 5 w 484"/>
                <a:gd name="T61" fmla="*/ 11 h 308"/>
                <a:gd name="T62" fmla="*/ 6 w 484"/>
                <a:gd name="T63" fmla="*/ 13 h 308"/>
                <a:gd name="T64" fmla="*/ 7 w 484"/>
                <a:gd name="T65" fmla="*/ 16 h 308"/>
                <a:gd name="T66" fmla="*/ 10 w 484"/>
                <a:gd name="T67" fmla="*/ 20 h 308"/>
                <a:gd name="T68" fmla="*/ 10 w 484"/>
                <a:gd name="T69" fmla="*/ 17 h 308"/>
                <a:gd name="T70" fmla="*/ 9 w 484"/>
                <a:gd name="T71" fmla="*/ 17 h 308"/>
                <a:gd name="T72" fmla="*/ 9 w 484"/>
                <a:gd name="T73" fmla="*/ 14 h 308"/>
                <a:gd name="T74" fmla="*/ 8 w 484"/>
                <a:gd name="T75" fmla="*/ 13 h 308"/>
                <a:gd name="T76" fmla="*/ 7 w 484"/>
                <a:gd name="T77" fmla="*/ 11 h 308"/>
                <a:gd name="T78" fmla="*/ 6 w 484"/>
                <a:gd name="T79" fmla="*/ 9 h 308"/>
                <a:gd name="T80" fmla="*/ 4 w 484"/>
                <a:gd name="T81" fmla="*/ 7 h 308"/>
                <a:gd name="T82" fmla="*/ 3 w 484"/>
                <a:gd name="T83" fmla="*/ 2 h 308"/>
                <a:gd name="T84" fmla="*/ 5 w 484"/>
                <a:gd name="T85" fmla="*/ 2 h 308"/>
                <a:gd name="T86" fmla="*/ 6 w 484"/>
                <a:gd name="T87" fmla="*/ 7 h 308"/>
                <a:gd name="T88" fmla="*/ 9 w 484"/>
                <a:gd name="T89" fmla="*/ 10 h 308"/>
                <a:gd name="T90" fmla="*/ 10 w 484"/>
                <a:gd name="T91" fmla="*/ 11 h 308"/>
                <a:gd name="T92" fmla="*/ 11 w 484"/>
                <a:gd name="T93" fmla="*/ 14 h 308"/>
                <a:gd name="T94" fmla="*/ 11 w 484"/>
                <a:gd name="T95" fmla="*/ 14 h 308"/>
                <a:gd name="T96" fmla="*/ 12 w 484"/>
                <a:gd name="T97" fmla="*/ 15 h 308"/>
                <a:gd name="T98" fmla="*/ 14 w 484"/>
                <a:gd name="T99" fmla="*/ 17 h 308"/>
                <a:gd name="T100" fmla="*/ 15 w 484"/>
                <a:gd name="T101" fmla="*/ 21 h 308"/>
                <a:gd name="T102" fmla="*/ 16 w 484"/>
                <a:gd name="T103" fmla="*/ 24 h 308"/>
                <a:gd name="T104" fmla="*/ 17 w 484"/>
                <a:gd name="T105" fmla="*/ 26 h 308"/>
                <a:gd name="T106" fmla="*/ 21 w 484"/>
                <a:gd name="T107" fmla="*/ 29 h 308"/>
                <a:gd name="T108" fmla="*/ 26 w 484"/>
                <a:gd name="T109" fmla="*/ 32 h 308"/>
                <a:gd name="T110" fmla="*/ 30 w 484"/>
                <a:gd name="T111" fmla="*/ 33 h 308"/>
                <a:gd name="T112" fmla="*/ 30 w 484"/>
                <a:gd name="T113" fmla="*/ 32 h 308"/>
                <a:gd name="T114" fmla="*/ 31 w 484"/>
                <a:gd name="T115" fmla="*/ 32 h 308"/>
                <a:gd name="T116" fmla="*/ 33 w 484"/>
                <a:gd name="T117" fmla="*/ 34 h 308"/>
                <a:gd name="T118" fmla="*/ 34 w 484"/>
                <a:gd name="T119" fmla="*/ 34 h 308"/>
                <a:gd name="T120" fmla="*/ 37 w 484"/>
                <a:gd name="T121" fmla="*/ 32 h 308"/>
                <a:gd name="T122" fmla="*/ 36 w 484"/>
                <a:gd name="T123" fmla="*/ 30 h 308"/>
                <a:gd name="T124" fmla="*/ 38 w 484"/>
                <a:gd name="T125" fmla="*/ 29 h 3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4"/>
                <a:gd name="T190" fmla="*/ 0 h 308"/>
                <a:gd name="T191" fmla="*/ 484 w 484"/>
                <a:gd name="T192" fmla="*/ 308 h 3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4" h="308">
                  <a:moveTo>
                    <a:pt x="460" y="243"/>
                  </a:moveTo>
                  <a:lnTo>
                    <a:pt x="460" y="243"/>
                  </a:lnTo>
                  <a:lnTo>
                    <a:pt x="461" y="243"/>
                  </a:lnTo>
                  <a:lnTo>
                    <a:pt x="462" y="240"/>
                  </a:lnTo>
                  <a:lnTo>
                    <a:pt x="464" y="239"/>
                  </a:lnTo>
                  <a:lnTo>
                    <a:pt x="464" y="241"/>
                  </a:lnTo>
                  <a:lnTo>
                    <a:pt x="465" y="245"/>
                  </a:lnTo>
                  <a:lnTo>
                    <a:pt x="466" y="248"/>
                  </a:lnTo>
                  <a:lnTo>
                    <a:pt x="467" y="249"/>
                  </a:lnTo>
                  <a:lnTo>
                    <a:pt x="468" y="248"/>
                  </a:lnTo>
                  <a:lnTo>
                    <a:pt x="469" y="243"/>
                  </a:lnTo>
                  <a:lnTo>
                    <a:pt x="470" y="237"/>
                  </a:lnTo>
                  <a:lnTo>
                    <a:pt x="473" y="233"/>
                  </a:lnTo>
                  <a:lnTo>
                    <a:pt x="474" y="231"/>
                  </a:lnTo>
                  <a:lnTo>
                    <a:pt x="473" y="231"/>
                  </a:lnTo>
                  <a:lnTo>
                    <a:pt x="471" y="231"/>
                  </a:lnTo>
                  <a:lnTo>
                    <a:pt x="471" y="229"/>
                  </a:lnTo>
                  <a:lnTo>
                    <a:pt x="474" y="227"/>
                  </a:lnTo>
                  <a:lnTo>
                    <a:pt x="475" y="227"/>
                  </a:lnTo>
                  <a:lnTo>
                    <a:pt x="475" y="226"/>
                  </a:lnTo>
                  <a:lnTo>
                    <a:pt x="474" y="226"/>
                  </a:lnTo>
                  <a:lnTo>
                    <a:pt x="470" y="226"/>
                  </a:lnTo>
                  <a:lnTo>
                    <a:pt x="469" y="225"/>
                  </a:lnTo>
                  <a:lnTo>
                    <a:pt x="469" y="224"/>
                  </a:lnTo>
                  <a:lnTo>
                    <a:pt x="470" y="223"/>
                  </a:lnTo>
                  <a:lnTo>
                    <a:pt x="471" y="223"/>
                  </a:lnTo>
                  <a:lnTo>
                    <a:pt x="473" y="222"/>
                  </a:lnTo>
                  <a:lnTo>
                    <a:pt x="474" y="220"/>
                  </a:lnTo>
                  <a:lnTo>
                    <a:pt x="474" y="217"/>
                  </a:lnTo>
                  <a:lnTo>
                    <a:pt x="475" y="213"/>
                  </a:lnTo>
                  <a:lnTo>
                    <a:pt x="477" y="211"/>
                  </a:lnTo>
                  <a:lnTo>
                    <a:pt x="481" y="206"/>
                  </a:lnTo>
                  <a:lnTo>
                    <a:pt x="483" y="203"/>
                  </a:lnTo>
                  <a:lnTo>
                    <a:pt x="484" y="200"/>
                  </a:lnTo>
                  <a:lnTo>
                    <a:pt x="484" y="197"/>
                  </a:lnTo>
                  <a:lnTo>
                    <a:pt x="483" y="194"/>
                  </a:lnTo>
                  <a:lnTo>
                    <a:pt x="481" y="193"/>
                  </a:lnTo>
                  <a:lnTo>
                    <a:pt x="477" y="193"/>
                  </a:lnTo>
                  <a:lnTo>
                    <a:pt x="476" y="193"/>
                  </a:lnTo>
                  <a:lnTo>
                    <a:pt x="475" y="193"/>
                  </a:lnTo>
                  <a:lnTo>
                    <a:pt x="474" y="194"/>
                  </a:lnTo>
                  <a:lnTo>
                    <a:pt x="473" y="194"/>
                  </a:lnTo>
                  <a:lnTo>
                    <a:pt x="465" y="193"/>
                  </a:lnTo>
                  <a:lnTo>
                    <a:pt x="459" y="193"/>
                  </a:lnTo>
                  <a:lnTo>
                    <a:pt x="455" y="194"/>
                  </a:lnTo>
                  <a:lnTo>
                    <a:pt x="452" y="195"/>
                  </a:lnTo>
                  <a:lnTo>
                    <a:pt x="450" y="196"/>
                  </a:lnTo>
                  <a:lnTo>
                    <a:pt x="442" y="197"/>
                  </a:lnTo>
                  <a:lnTo>
                    <a:pt x="436" y="198"/>
                  </a:lnTo>
                  <a:lnTo>
                    <a:pt x="432" y="199"/>
                  </a:lnTo>
                  <a:lnTo>
                    <a:pt x="428" y="203"/>
                  </a:lnTo>
                  <a:lnTo>
                    <a:pt x="427" y="205"/>
                  </a:lnTo>
                  <a:lnTo>
                    <a:pt x="426" y="207"/>
                  </a:lnTo>
                  <a:lnTo>
                    <a:pt x="426" y="211"/>
                  </a:lnTo>
                  <a:lnTo>
                    <a:pt x="425" y="213"/>
                  </a:lnTo>
                  <a:lnTo>
                    <a:pt x="425" y="218"/>
                  </a:lnTo>
                  <a:lnTo>
                    <a:pt x="424" y="220"/>
                  </a:lnTo>
                  <a:lnTo>
                    <a:pt x="422" y="223"/>
                  </a:lnTo>
                  <a:lnTo>
                    <a:pt x="422" y="225"/>
                  </a:lnTo>
                  <a:lnTo>
                    <a:pt x="421" y="229"/>
                  </a:lnTo>
                  <a:lnTo>
                    <a:pt x="420" y="232"/>
                  </a:lnTo>
                  <a:lnTo>
                    <a:pt x="418" y="233"/>
                  </a:lnTo>
                  <a:lnTo>
                    <a:pt x="412" y="236"/>
                  </a:lnTo>
                  <a:lnTo>
                    <a:pt x="411" y="237"/>
                  </a:lnTo>
                  <a:lnTo>
                    <a:pt x="413" y="237"/>
                  </a:lnTo>
                  <a:lnTo>
                    <a:pt x="412" y="238"/>
                  </a:lnTo>
                  <a:lnTo>
                    <a:pt x="411" y="239"/>
                  </a:lnTo>
                  <a:lnTo>
                    <a:pt x="412" y="240"/>
                  </a:lnTo>
                  <a:lnTo>
                    <a:pt x="412" y="241"/>
                  </a:lnTo>
                  <a:lnTo>
                    <a:pt x="413" y="241"/>
                  </a:lnTo>
                  <a:lnTo>
                    <a:pt x="412" y="242"/>
                  </a:lnTo>
                  <a:lnTo>
                    <a:pt x="407" y="245"/>
                  </a:lnTo>
                  <a:lnTo>
                    <a:pt x="405" y="245"/>
                  </a:lnTo>
                  <a:lnTo>
                    <a:pt x="404" y="245"/>
                  </a:lnTo>
                  <a:lnTo>
                    <a:pt x="401" y="242"/>
                  </a:lnTo>
                  <a:lnTo>
                    <a:pt x="401" y="241"/>
                  </a:lnTo>
                  <a:lnTo>
                    <a:pt x="402" y="241"/>
                  </a:lnTo>
                  <a:lnTo>
                    <a:pt x="404" y="242"/>
                  </a:lnTo>
                  <a:lnTo>
                    <a:pt x="404" y="241"/>
                  </a:lnTo>
                  <a:lnTo>
                    <a:pt x="401" y="240"/>
                  </a:lnTo>
                  <a:lnTo>
                    <a:pt x="399" y="240"/>
                  </a:lnTo>
                  <a:lnTo>
                    <a:pt x="397" y="240"/>
                  </a:lnTo>
                  <a:lnTo>
                    <a:pt x="394" y="241"/>
                  </a:lnTo>
                  <a:lnTo>
                    <a:pt x="392" y="242"/>
                  </a:lnTo>
                  <a:lnTo>
                    <a:pt x="391" y="243"/>
                  </a:lnTo>
                  <a:lnTo>
                    <a:pt x="391" y="242"/>
                  </a:lnTo>
                  <a:lnTo>
                    <a:pt x="388" y="242"/>
                  </a:lnTo>
                  <a:lnTo>
                    <a:pt x="386" y="242"/>
                  </a:lnTo>
                  <a:lnTo>
                    <a:pt x="383" y="245"/>
                  </a:lnTo>
                  <a:lnTo>
                    <a:pt x="380" y="245"/>
                  </a:lnTo>
                  <a:lnTo>
                    <a:pt x="377" y="245"/>
                  </a:lnTo>
                  <a:lnTo>
                    <a:pt x="373" y="247"/>
                  </a:lnTo>
                  <a:lnTo>
                    <a:pt x="371" y="248"/>
                  </a:lnTo>
                  <a:lnTo>
                    <a:pt x="366" y="249"/>
                  </a:lnTo>
                  <a:lnTo>
                    <a:pt x="362" y="249"/>
                  </a:lnTo>
                  <a:lnTo>
                    <a:pt x="359" y="249"/>
                  </a:lnTo>
                  <a:lnTo>
                    <a:pt x="358" y="247"/>
                  </a:lnTo>
                  <a:lnTo>
                    <a:pt x="355" y="243"/>
                  </a:lnTo>
                  <a:lnTo>
                    <a:pt x="353" y="242"/>
                  </a:lnTo>
                  <a:lnTo>
                    <a:pt x="350" y="240"/>
                  </a:lnTo>
                  <a:lnTo>
                    <a:pt x="349" y="240"/>
                  </a:lnTo>
                  <a:lnTo>
                    <a:pt x="346" y="240"/>
                  </a:lnTo>
                  <a:lnTo>
                    <a:pt x="344" y="240"/>
                  </a:lnTo>
                  <a:lnTo>
                    <a:pt x="343" y="239"/>
                  </a:lnTo>
                  <a:lnTo>
                    <a:pt x="341" y="240"/>
                  </a:lnTo>
                  <a:lnTo>
                    <a:pt x="340" y="240"/>
                  </a:lnTo>
                  <a:lnTo>
                    <a:pt x="339" y="241"/>
                  </a:lnTo>
                  <a:lnTo>
                    <a:pt x="339" y="242"/>
                  </a:lnTo>
                  <a:lnTo>
                    <a:pt x="338" y="243"/>
                  </a:lnTo>
                  <a:lnTo>
                    <a:pt x="337" y="243"/>
                  </a:lnTo>
                  <a:lnTo>
                    <a:pt x="338" y="241"/>
                  </a:lnTo>
                  <a:lnTo>
                    <a:pt x="338" y="240"/>
                  </a:lnTo>
                  <a:lnTo>
                    <a:pt x="338" y="239"/>
                  </a:lnTo>
                  <a:lnTo>
                    <a:pt x="338" y="238"/>
                  </a:lnTo>
                  <a:lnTo>
                    <a:pt x="340" y="239"/>
                  </a:lnTo>
                  <a:lnTo>
                    <a:pt x="339" y="237"/>
                  </a:lnTo>
                  <a:lnTo>
                    <a:pt x="335" y="233"/>
                  </a:lnTo>
                  <a:lnTo>
                    <a:pt x="332" y="229"/>
                  </a:lnTo>
                  <a:lnTo>
                    <a:pt x="331" y="225"/>
                  </a:lnTo>
                  <a:lnTo>
                    <a:pt x="330" y="223"/>
                  </a:lnTo>
                  <a:lnTo>
                    <a:pt x="328" y="220"/>
                  </a:lnTo>
                  <a:lnTo>
                    <a:pt x="323" y="212"/>
                  </a:lnTo>
                  <a:lnTo>
                    <a:pt x="317" y="206"/>
                  </a:lnTo>
                  <a:lnTo>
                    <a:pt x="316" y="201"/>
                  </a:lnTo>
                  <a:lnTo>
                    <a:pt x="312" y="193"/>
                  </a:lnTo>
                  <a:lnTo>
                    <a:pt x="310" y="190"/>
                  </a:lnTo>
                  <a:lnTo>
                    <a:pt x="310" y="187"/>
                  </a:lnTo>
                  <a:lnTo>
                    <a:pt x="311" y="188"/>
                  </a:lnTo>
                  <a:lnTo>
                    <a:pt x="314" y="192"/>
                  </a:lnTo>
                  <a:lnTo>
                    <a:pt x="314" y="194"/>
                  </a:lnTo>
                  <a:lnTo>
                    <a:pt x="314" y="197"/>
                  </a:lnTo>
                  <a:lnTo>
                    <a:pt x="315" y="196"/>
                  </a:lnTo>
                  <a:lnTo>
                    <a:pt x="316" y="193"/>
                  </a:lnTo>
                  <a:lnTo>
                    <a:pt x="315" y="191"/>
                  </a:lnTo>
                  <a:lnTo>
                    <a:pt x="312" y="186"/>
                  </a:lnTo>
                  <a:lnTo>
                    <a:pt x="310" y="184"/>
                  </a:lnTo>
                  <a:lnTo>
                    <a:pt x="309" y="182"/>
                  </a:lnTo>
                  <a:lnTo>
                    <a:pt x="308" y="176"/>
                  </a:lnTo>
                  <a:lnTo>
                    <a:pt x="308" y="172"/>
                  </a:lnTo>
                  <a:lnTo>
                    <a:pt x="309" y="168"/>
                  </a:lnTo>
                  <a:lnTo>
                    <a:pt x="310" y="160"/>
                  </a:lnTo>
                  <a:lnTo>
                    <a:pt x="310" y="155"/>
                  </a:lnTo>
                  <a:lnTo>
                    <a:pt x="308" y="145"/>
                  </a:lnTo>
                  <a:lnTo>
                    <a:pt x="309" y="142"/>
                  </a:lnTo>
                  <a:lnTo>
                    <a:pt x="310" y="138"/>
                  </a:lnTo>
                  <a:lnTo>
                    <a:pt x="311" y="137"/>
                  </a:lnTo>
                  <a:lnTo>
                    <a:pt x="310" y="135"/>
                  </a:lnTo>
                  <a:lnTo>
                    <a:pt x="309" y="131"/>
                  </a:lnTo>
                  <a:lnTo>
                    <a:pt x="309" y="129"/>
                  </a:lnTo>
                  <a:lnTo>
                    <a:pt x="310" y="128"/>
                  </a:lnTo>
                  <a:lnTo>
                    <a:pt x="311" y="129"/>
                  </a:lnTo>
                  <a:lnTo>
                    <a:pt x="312" y="129"/>
                  </a:lnTo>
                  <a:lnTo>
                    <a:pt x="313" y="129"/>
                  </a:lnTo>
                  <a:lnTo>
                    <a:pt x="313" y="127"/>
                  </a:lnTo>
                  <a:lnTo>
                    <a:pt x="314" y="127"/>
                  </a:lnTo>
                  <a:lnTo>
                    <a:pt x="314" y="129"/>
                  </a:lnTo>
                  <a:lnTo>
                    <a:pt x="314" y="131"/>
                  </a:lnTo>
                  <a:lnTo>
                    <a:pt x="316" y="127"/>
                  </a:lnTo>
                  <a:lnTo>
                    <a:pt x="318" y="120"/>
                  </a:lnTo>
                  <a:lnTo>
                    <a:pt x="318" y="118"/>
                  </a:lnTo>
                  <a:lnTo>
                    <a:pt x="315" y="120"/>
                  </a:lnTo>
                  <a:lnTo>
                    <a:pt x="314" y="120"/>
                  </a:lnTo>
                  <a:lnTo>
                    <a:pt x="312" y="118"/>
                  </a:lnTo>
                  <a:lnTo>
                    <a:pt x="310" y="117"/>
                  </a:lnTo>
                  <a:lnTo>
                    <a:pt x="304" y="116"/>
                  </a:lnTo>
                  <a:lnTo>
                    <a:pt x="302" y="116"/>
                  </a:lnTo>
                  <a:lnTo>
                    <a:pt x="293" y="112"/>
                  </a:lnTo>
                  <a:lnTo>
                    <a:pt x="290" y="111"/>
                  </a:lnTo>
                  <a:lnTo>
                    <a:pt x="288" y="111"/>
                  </a:lnTo>
                  <a:lnTo>
                    <a:pt x="287" y="111"/>
                  </a:lnTo>
                  <a:lnTo>
                    <a:pt x="287" y="110"/>
                  </a:lnTo>
                  <a:lnTo>
                    <a:pt x="281" y="96"/>
                  </a:lnTo>
                  <a:lnTo>
                    <a:pt x="281" y="94"/>
                  </a:lnTo>
                  <a:lnTo>
                    <a:pt x="281" y="92"/>
                  </a:lnTo>
                  <a:lnTo>
                    <a:pt x="280" y="89"/>
                  </a:lnTo>
                  <a:lnTo>
                    <a:pt x="278" y="88"/>
                  </a:lnTo>
                  <a:lnTo>
                    <a:pt x="276" y="87"/>
                  </a:lnTo>
                  <a:lnTo>
                    <a:pt x="274" y="85"/>
                  </a:lnTo>
                  <a:lnTo>
                    <a:pt x="267" y="72"/>
                  </a:lnTo>
                  <a:lnTo>
                    <a:pt x="260" y="61"/>
                  </a:lnTo>
                  <a:lnTo>
                    <a:pt x="256" y="57"/>
                  </a:lnTo>
                  <a:lnTo>
                    <a:pt x="252" y="53"/>
                  </a:lnTo>
                  <a:lnTo>
                    <a:pt x="249" y="52"/>
                  </a:lnTo>
                  <a:lnTo>
                    <a:pt x="248" y="53"/>
                  </a:lnTo>
                  <a:lnTo>
                    <a:pt x="246" y="53"/>
                  </a:lnTo>
                  <a:lnTo>
                    <a:pt x="243" y="52"/>
                  </a:lnTo>
                  <a:lnTo>
                    <a:pt x="237" y="51"/>
                  </a:lnTo>
                  <a:lnTo>
                    <a:pt x="235" y="51"/>
                  </a:lnTo>
                  <a:lnTo>
                    <a:pt x="235" y="52"/>
                  </a:lnTo>
                  <a:lnTo>
                    <a:pt x="234" y="52"/>
                  </a:lnTo>
                  <a:lnTo>
                    <a:pt x="232" y="53"/>
                  </a:lnTo>
                  <a:lnTo>
                    <a:pt x="231" y="53"/>
                  </a:lnTo>
                  <a:lnTo>
                    <a:pt x="230" y="54"/>
                  </a:lnTo>
                  <a:lnTo>
                    <a:pt x="228" y="57"/>
                  </a:lnTo>
                  <a:lnTo>
                    <a:pt x="226" y="62"/>
                  </a:lnTo>
                  <a:lnTo>
                    <a:pt x="224" y="65"/>
                  </a:lnTo>
                  <a:lnTo>
                    <a:pt x="221" y="66"/>
                  </a:lnTo>
                  <a:lnTo>
                    <a:pt x="216" y="63"/>
                  </a:lnTo>
                  <a:lnTo>
                    <a:pt x="210" y="60"/>
                  </a:lnTo>
                  <a:lnTo>
                    <a:pt x="202" y="55"/>
                  </a:lnTo>
                  <a:lnTo>
                    <a:pt x="199" y="52"/>
                  </a:lnTo>
                  <a:lnTo>
                    <a:pt x="198" y="49"/>
                  </a:lnTo>
                  <a:lnTo>
                    <a:pt x="198" y="47"/>
                  </a:lnTo>
                  <a:lnTo>
                    <a:pt x="197" y="43"/>
                  </a:lnTo>
                  <a:lnTo>
                    <a:pt x="195" y="40"/>
                  </a:lnTo>
                  <a:lnTo>
                    <a:pt x="193" y="37"/>
                  </a:lnTo>
                  <a:lnTo>
                    <a:pt x="190" y="34"/>
                  </a:lnTo>
                  <a:lnTo>
                    <a:pt x="185" y="31"/>
                  </a:lnTo>
                  <a:lnTo>
                    <a:pt x="181" y="27"/>
                  </a:lnTo>
                  <a:lnTo>
                    <a:pt x="175" y="24"/>
                  </a:lnTo>
                  <a:lnTo>
                    <a:pt x="172" y="20"/>
                  </a:lnTo>
                  <a:lnTo>
                    <a:pt x="170" y="18"/>
                  </a:lnTo>
                  <a:lnTo>
                    <a:pt x="169" y="17"/>
                  </a:lnTo>
                  <a:lnTo>
                    <a:pt x="168" y="17"/>
                  </a:lnTo>
                  <a:lnTo>
                    <a:pt x="143" y="17"/>
                  </a:lnTo>
                  <a:lnTo>
                    <a:pt x="142" y="17"/>
                  </a:lnTo>
                  <a:lnTo>
                    <a:pt x="142" y="18"/>
                  </a:lnTo>
                  <a:lnTo>
                    <a:pt x="140" y="25"/>
                  </a:lnTo>
                  <a:lnTo>
                    <a:pt x="101" y="25"/>
                  </a:lnTo>
                  <a:lnTo>
                    <a:pt x="93" y="24"/>
                  </a:lnTo>
                  <a:lnTo>
                    <a:pt x="90" y="23"/>
                  </a:lnTo>
                  <a:lnTo>
                    <a:pt x="36" y="4"/>
                  </a:lnTo>
                  <a:lnTo>
                    <a:pt x="37" y="0"/>
                  </a:lnTo>
                  <a:lnTo>
                    <a:pt x="0" y="3"/>
                  </a:lnTo>
                  <a:lnTo>
                    <a:pt x="2" y="10"/>
                  </a:lnTo>
                  <a:lnTo>
                    <a:pt x="4" y="15"/>
                  </a:lnTo>
                  <a:lnTo>
                    <a:pt x="6" y="19"/>
                  </a:lnTo>
                  <a:lnTo>
                    <a:pt x="9" y="26"/>
                  </a:lnTo>
                  <a:lnTo>
                    <a:pt x="11" y="30"/>
                  </a:lnTo>
                  <a:lnTo>
                    <a:pt x="14" y="32"/>
                  </a:lnTo>
                  <a:lnTo>
                    <a:pt x="16" y="33"/>
                  </a:lnTo>
                  <a:lnTo>
                    <a:pt x="16" y="35"/>
                  </a:lnTo>
                  <a:lnTo>
                    <a:pt x="17" y="39"/>
                  </a:lnTo>
                  <a:lnTo>
                    <a:pt x="17" y="42"/>
                  </a:lnTo>
                  <a:lnTo>
                    <a:pt x="18" y="41"/>
                  </a:lnTo>
                  <a:lnTo>
                    <a:pt x="19" y="41"/>
                  </a:lnTo>
                  <a:lnTo>
                    <a:pt x="20" y="43"/>
                  </a:lnTo>
                  <a:lnTo>
                    <a:pt x="20" y="47"/>
                  </a:lnTo>
                  <a:lnTo>
                    <a:pt x="21" y="49"/>
                  </a:lnTo>
                  <a:lnTo>
                    <a:pt x="22" y="53"/>
                  </a:lnTo>
                  <a:lnTo>
                    <a:pt x="26" y="56"/>
                  </a:lnTo>
                  <a:lnTo>
                    <a:pt x="30" y="58"/>
                  </a:lnTo>
                  <a:lnTo>
                    <a:pt x="32" y="59"/>
                  </a:lnTo>
                  <a:lnTo>
                    <a:pt x="35" y="60"/>
                  </a:lnTo>
                  <a:lnTo>
                    <a:pt x="42" y="68"/>
                  </a:lnTo>
                  <a:lnTo>
                    <a:pt x="46" y="72"/>
                  </a:lnTo>
                  <a:lnTo>
                    <a:pt x="47" y="74"/>
                  </a:lnTo>
                  <a:lnTo>
                    <a:pt x="47" y="76"/>
                  </a:lnTo>
                  <a:lnTo>
                    <a:pt x="46" y="82"/>
                  </a:lnTo>
                  <a:lnTo>
                    <a:pt x="47" y="83"/>
                  </a:lnTo>
                  <a:lnTo>
                    <a:pt x="46" y="84"/>
                  </a:lnTo>
                  <a:lnTo>
                    <a:pt x="45" y="84"/>
                  </a:lnTo>
                  <a:lnTo>
                    <a:pt x="45" y="85"/>
                  </a:lnTo>
                  <a:lnTo>
                    <a:pt x="46" y="84"/>
                  </a:lnTo>
                  <a:lnTo>
                    <a:pt x="47" y="84"/>
                  </a:lnTo>
                  <a:lnTo>
                    <a:pt x="47" y="87"/>
                  </a:lnTo>
                  <a:lnTo>
                    <a:pt x="48" y="87"/>
                  </a:lnTo>
                  <a:lnTo>
                    <a:pt x="49" y="87"/>
                  </a:lnTo>
                  <a:lnTo>
                    <a:pt x="49" y="85"/>
                  </a:lnTo>
                  <a:lnTo>
                    <a:pt x="50" y="86"/>
                  </a:lnTo>
                  <a:lnTo>
                    <a:pt x="51" y="89"/>
                  </a:lnTo>
                  <a:lnTo>
                    <a:pt x="52" y="90"/>
                  </a:lnTo>
                  <a:lnTo>
                    <a:pt x="51" y="93"/>
                  </a:lnTo>
                  <a:lnTo>
                    <a:pt x="50" y="93"/>
                  </a:lnTo>
                  <a:lnTo>
                    <a:pt x="50" y="92"/>
                  </a:lnTo>
                  <a:lnTo>
                    <a:pt x="50" y="89"/>
                  </a:lnTo>
                  <a:lnTo>
                    <a:pt x="49" y="89"/>
                  </a:lnTo>
                  <a:lnTo>
                    <a:pt x="47" y="88"/>
                  </a:lnTo>
                  <a:lnTo>
                    <a:pt x="45" y="87"/>
                  </a:lnTo>
                  <a:lnTo>
                    <a:pt x="44" y="86"/>
                  </a:lnTo>
                  <a:lnTo>
                    <a:pt x="43" y="87"/>
                  </a:lnTo>
                  <a:lnTo>
                    <a:pt x="37" y="87"/>
                  </a:lnTo>
                  <a:lnTo>
                    <a:pt x="33" y="86"/>
                  </a:lnTo>
                  <a:lnTo>
                    <a:pt x="32" y="86"/>
                  </a:lnTo>
                  <a:lnTo>
                    <a:pt x="33" y="87"/>
                  </a:lnTo>
                  <a:lnTo>
                    <a:pt x="38" y="94"/>
                  </a:lnTo>
                  <a:lnTo>
                    <a:pt x="43" y="97"/>
                  </a:lnTo>
                  <a:lnTo>
                    <a:pt x="49" y="102"/>
                  </a:lnTo>
                  <a:lnTo>
                    <a:pt x="53" y="104"/>
                  </a:lnTo>
                  <a:lnTo>
                    <a:pt x="56" y="104"/>
                  </a:lnTo>
                  <a:lnTo>
                    <a:pt x="58" y="104"/>
                  </a:lnTo>
                  <a:lnTo>
                    <a:pt x="59" y="104"/>
                  </a:lnTo>
                  <a:lnTo>
                    <a:pt x="61" y="104"/>
                  </a:lnTo>
                  <a:lnTo>
                    <a:pt x="61" y="103"/>
                  </a:lnTo>
                  <a:lnTo>
                    <a:pt x="62" y="101"/>
                  </a:lnTo>
                  <a:lnTo>
                    <a:pt x="62" y="103"/>
                  </a:lnTo>
                  <a:lnTo>
                    <a:pt x="62" y="106"/>
                  </a:lnTo>
                  <a:lnTo>
                    <a:pt x="63" y="106"/>
                  </a:lnTo>
                  <a:lnTo>
                    <a:pt x="72" y="112"/>
                  </a:lnTo>
                  <a:lnTo>
                    <a:pt x="75" y="115"/>
                  </a:lnTo>
                  <a:lnTo>
                    <a:pt x="77" y="117"/>
                  </a:lnTo>
                  <a:lnTo>
                    <a:pt x="78" y="120"/>
                  </a:lnTo>
                  <a:lnTo>
                    <a:pt x="79" y="127"/>
                  </a:lnTo>
                  <a:lnTo>
                    <a:pt x="79" y="132"/>
                  </a:lnTo>
                  <a:lnTo>
                    <a:pt x="78" y="136"/>
                  </a:lnTo>
                  <a:lnTo>
                    <a:pt x="78" y="137"/>
                  </a:lnTo>
                  <a:lnTo>
                    <a:pt x="79" y="136"/>
                  </a:lnTo>
                  <a:lnTo>
                    <a:pt x="79" y="135"/>
                  </a:lnTo>
                  <a:lnTo>
                    <a:pt x="79" y="137"/>
                  </a:lnTo>
                  <a:lnTo>
                    <a:pt x="79" y="138"/>
                  </a:lnTo>
                  <a:lnTo>
                    <a:pt x="80" y="138"/>
                  </a:lnTo>
                  <a:lnTo>
                    <a:pt x="85" y="141"/>
                  </a:lnTo>
                  <a:lnTo>
                    <a:pt x="95" y="150"/>
                  </a:lnTo>
                  <a:lnTo>
                    <a:pt x="104" y="155"/>
                  </a:lnTo>
                  <a:lnTo>
                    <a:pt x="107" y="158"/>
                  </a:lnTo>
                  <a:lnTo>
                    <a:pt x="111" y="163"/>
                  </a:lnTo>
                  <a:lnTo>
                    <a:pt x="115" y="169"/>
                  </a:lnTo>
                  <a:lnTo>
                    <a:pt x="115" y="170"/>
                  </a:lnTo>
                  <a:lnTo>
                    <a:pt x="116" y="169"/>
                  </a:lnTo>
                  <a:lnTo>
                    <a:pt x="117" y="168"/>
                  </a:lnTo>
                  <a:lnTo>
                    <a:pt x="119" y="167"/>
                  </a:lnTo>
                  <a:lnTo>
                    <a:pt x="121" y="167"/>
                  </a:lnTo>
                  <a:lnTo>
                    <a:pt x="122" y="165"/>
                  </a:lnTo>
                  <a:lnTo>
                    <a:pt x="122" y="163"/>
                  </a:lnTo>
                  <a:lnTo>
                    <a:pt x="121" y="159"/>
                  </a:lnTo>
                  <a:lnTo>
                    <a:pt x="120" y="157"/>
                  </a:lnTo>
                  <a:lnTo>
                    <a:pt x="118" y="156"/>
                  </a:lnTo>
                  <a:lnTo>
                    <a:pt x="117" y="154"/>
                  </a:lnTo>
                  <a:lnTo>
                    <a:pt x="117" y="152"/>
                  </a:lnTo>
                  <a:lnTo>
                    <a:pt x="115" y="151"/>
                  </a:lnTo>
                  <a:lnTo>
                    <a:pt x="113" y="151"/>
                  </a:lnTo>
                  <a:lnTo>
                    <a:pt x="112" y="149"/>
                  </a:lnTo>
                  <a:lnTo>
                    <a:pt x="109" y="146"/>
                  </a:lnTo>
                  <a:lnTo>
                    <a:pt x="108" y="145"/>
                  </a:lnTo>
                  <a:lnTo>
                    <a:pt x="108" y="146"/>
                  </a:lnTo>
                  <a:lnTo>
                    <a:pt x="107" y="149"/>
                  </a:lnTo>
                  <a:lnTo>
                    <a:pt x="107" y="150"/>
                  </a:lnTo>
                  <a:lnTo>
                    <a:pt x="106" y="150"/>
                  </a:lnTo>
                  <a:lnTo>
                    <a:pt x="107" y="149"/>
                  </a:lnTo>
                  <a:lnTo>
                    <a:pt x="104" y="148"/>
                  </a:lnTo>
                  <a:lnTo>
                    <a:pt x="103" y="146"/>
                  </a:lnTo>
                  <a:lnTo>
                    <a:pt x="102" y="144"/>
                  </a:lnTo>
                  <a:lnTo>
                    <a:pt x="102" y="138"/>
                  </a:lnTo>
                  <a:lnTo>
                    <a:pt x="101" y="134"/>
                  </a:lnTo>
                  <a:lnTo>
                    <a:pt x="99" y="130"/>
                  </a:lnTo>
                  <a:lnTo>
                    <a:pt x="95" y="125"/>
                  </a:lnTo>
                  <a:lnTo>
                    <a:pt x="94" y="121"/>
                  </a:lnTo>
                  <a:lnTo>
                    <a:pt x="95" y="118"/>
                  </a:lnTo>
                  <a:lnTo>
                    <a:pt x="95" y="116"/>
                  </a:lnTo>
                  <a:lnTo>
                    <a:pt x="94" y="117"/>
                  </a:lnTo>
                  <a:lnTo>
                    <a:pt x="93" y="120"/>
                  </a:lnTo>
                  <a:lnTo>
                    <a:pt x="93" y="117"/>
                  </a:lnTo>
                  <a:lnTo>
                    <a:pt x="91" y="115"/>
                  </a:lnTo>
                  <a:lnTo>
                    <a:pt x="90" y="111"/>
                  </a:lnTo>
                  <a:lnTo>
                    <a:pt x="89" y="109"/>
                  </a:lnTo>
                  <a:lnTo>
                    <a:pt x="88" y="106"/>
                  </a:lnTo>
                  <a:lnTo>
                    <a:pt x="85" y="102"/>
                  </a:lnTo>
                  <a:lnTo>
                    <a:pt x="85" y="103"/>
                  </a:lnTo>
                  <a:lnTo>
                    <a:pt x="86" y="107"/>
                  </a:lnTo>
                  <a:lnTo>
                    <a:pt x="85" y="108"/>
                  </a:lnTo>
                  <a:lnTo>
                    <a:pt x="84" y="106"/>
                  </a:lnTo>
                  <a:lnTo>
                    <a:pt x="81" y="102"/>
                  </a:lnTo>
                  <a:lnTo>
                    <a:pt x="81" y="100"/>
                  </a:lnTo>
                  <a:lnTo>
                    <a:pt x="81" y="99"/>
                  </a:lnTo>
                  <a:lnTo>
                    <a:pt x="79" y="98"/>
                  </a:lnTo>
                  <a:lnTo>
                    <a:pt x="77" y="96"/>
                  </a:lnTo>
                  <a:lnTo>
                    <a:pt x="75" y="94"/>
                  </a:lnTo>
                  <a:lnTo>
                    <a:pt x="72" y="87"/>
                  </a:lnTo>
                  <a:lnTo>
                    <a:pt x="70" y="84"/>
                  </a:lnTo>
                  <a:lnTo>
                    <a:pt x="68" y="82"/>
                  </a:lnTo>
                  <a:lnTo>
                    <a:pt x="67" y="78"/>
                  </a:lnTo>
                  <a:lnTo>
                    <a:pt x="67" y="76"/>
                  </a:lnTo>
                  <a:lnTo>
                    <a:pt x="66" y="75"/>
                  </a:lnTo>
                  <a:lnTo>
                    <a:pt x="63" y="73"/>
                  </a:lnTo>
                  <a:lnTo>
                    <a:pt x="61" y="71"/>
                  </a:lnTo>
                  <a:lnTo>
                    <a:pt x="59" y="68"/>
                  </a:lnTo>
                  <a:lnTo>
                    <a:pt x="58" y="67"/>
                  </a:lnTo>
                  <a:lnTo>
                    <a:pt x="58" y="68"/>
                  </a:lnTo>
                  <a:lnTo>
                    <a:pt x="57" y="67"/>
                  </a:lnTo>
                  <a:lnTo>
                    <a:pt x="49" y="56"/>
                  </a:lnTo>
                  <a:lnTo>
                    <a:pt x="47" y="54"/>
                  </a:lnTo>
                  <a:lnTo>
                    <a:pt x="46" y="53"/>
                  </a:lnTo>
                  <a:lnTo>
                    <a:pt x="43" y="51"/>
                  </a:lnTo>
                  <a:lnTo>
                    <a:pt x="40" y="47"/>
                  </a:lnTo>
                  <a:lnTo>
                    <a:pt x="39" y="43"/>
                  </a:lnTo>
                  <a:lnTo>
                    <a:pt x="38" y="37"/>
                  </a:lnTo>
                  <a:lnTo>
                    <a:pt x="37" y="34"/>
                  </a:lnTo>
                  <a:lnTo>
                    <a:pt x="36" y="30"/>
                  </a:lnTo>
                  <a:lnTo>
                    <a:pt x="36" y="23"/>
                  </a:lnTo>
                  <a:lnTo>
                    <a:pt x="36" y="19"/>
                  </a:lnTo>
                  <a:lnTo>
                    <a:pt x="36" y="17"/>
                  </a:lnTo>
                  <a:lnTo>
                    <a:pt x="35" y="16"/>
                  </a:lnTo>
                  <a:lnTo>
                    <a:pt x="34" y="15"/>
                  </a:lnTo>
                  <a:lnTo>
                    <a:pt x="36" y="16"/>
                  </a:lnTo>
                  <a:lnTo>
                    <a:pt x="38" y="17"/>
                  </a:lnTo>
                  <a:lnTo>
                    <a:pt x="40" y="18"/>
                  </a:lnTo>
                  <a:lnTo>
                    <a:pt x="45" y="20"/>
                  </a:lnTo>
                  <a:lnTo>
                    <a:pt x="48" y="23"/>
                  </a:lnTo>
                  <a:lnTo>
                    <a:pt x="49" y="21"/>
                  </a:lnTo>
                  <a:lnTo>
                    <a:pt x="50" y="20"/>
                  </a:lnTo>
                  <a:lnTo>
                    <a:pt x="49" y="19"/>
                  </a:lnTo>
                  <a:lnTo>
                    <a:pt x="51" y="19"/>
                  </a:lnTo>
                  <a:lnTo>
                    <a:pt x="63" y="27"/>
                  </a:lnTo>
                  <a:lnTo>
                    <a:pt x="64" y="29"/>
                  </a:lnTo>
                  <a:lnTo>
                    <a:pt x="64" y="31"/>
                  </a:lnTo>
                  <a:lnTo>
                    <a:pt x="63" y="33"/>
                  </a:lnTo>
                  <a:lnTo>
                    <a:pt x="64" y="37"/>
                  </a:lnTo>
                  <a:lnTo>
                    <a:pt x="75" y="59"/>
                  </a:lnTo>
                  <a:lnTo>
                    <a:pt x="76" y="60"/>
                  </a:lnTo>
                  <a:lnTo>
                    <a:pt x="77" y="61"/>
                  </a:lnTo>
                  <a:lnTo>
                    <a:pt x="78" y="62"/>
                  </a:lnTo>
                  <a:lnTo>
                    <a:pt x="78" y="65"/>
                  </a:lnTo>
                  <a:lnTo>
                    <a:pt x="79" y="67"/>
                  </a:lnTo>
                  <a:lnTo>
                    <a:pt x="97" y="84"/>
                  </a:lnTo>
                  <a:lnTo>
                    <a:pt x="98" y="84"/>
                  </a:lnTo>
                  <a:lnTo>
                    <a:pt x="101" y="85"/>
                  </a:lnTo>
                  <a:lnTo>
                    <a:pt x="104" y="85"/>
                  </a:lnTo>
                  <a:lnTo>
                    <a:pt x="104" y="86"/>
                  </a:lnTo>
                  <a:lnTo>
                    <a:pt x="103" y="88"/>
                  </a:lnTo>
                  <a:lnTo>
                    <a:pt x="103" y="90"/>
                  </a:lnTo>
                  <a:lnTo>
                    <a:pt x="103" y="93"/>
                  </a:lnTo>
                  <a:lnTo>
                    <a:pt x="106" y="96"/>
                  </a:lnTo>
                  <a:lnTo>
                    <a:pt x="108" y="98"/>
                  </a:lnTo>
                  <a:lnTo>
                    <a:pt x="111" y="98"/>
                  </a:lnTo>
                  <a:lnTo>
                    <a:pt x="113" y="98"/>
                  </a:lnTo>
                  <a:lnTo>
                    <a:pt x="114" y="99"/>
                  </a:lnTo>
                  <a:lnTo>
                    <a:pt x="114" y="100"/>
                  </a:lnTo>
                  <a:lnTo>
                    <a:pt x="115" y="102"/>
                  </a:lnTo>
                  <a:lnTo>
                    <a:pt x="116" y="103"/>
                  </a:lnTo>
                  <a:lnTo>
                    <a:pt x="118" y="104"/>
                  </a:lnTo>
                  <a:lnTo>
                    <a:pt x="122" y="107"/>
                  </a:lnTo>
                  <a:lnTo>
                    <a:pt x="125" y="108"/>
                  </a:lnTo>
                  <a:lnTo>
                    <a:pt x="127" y="111"/>
                  </a:lnTo>
                  <a:lnTo>
                    <a:pt x="128" y="113"/>
                  </a:lnTo>
                  <a:lnTo>
                    <a:pt x="127" y="113"/>
                  </a:lnTo>
                  <a:lnTo>
                    <a:pt x="126" y="113"/>
                  </a:lnTo>
                  <a:lnTo>
                    <a:pt x="125" y="114"/>
                  </a:lnTo>
                  <a:lnTo>
                    <a:pt x="123" y="116"/>
                  </a:lnTo>
                  <a:lnTo>
                    <a:pt x="122" y="120"/>
                  </a:lnTo>
                  <a:lnTo>
                    <a:pt x="122" y="122"/>
                  </a:lnTo>
                  <a:lnTo>
                    <a:pt x="123" y="122"/>
                  </a:lnTo>
                  <a:lnTo>
                    <a:pt x="125" y="122"/>
                  </a:lnTo>
                  <a:lnTo>
                    <a:pt x="125" y="123"/>
                  </a:lnTo>
                  <a:lnTo>
                    <a:pt x="125" y="124"/>
                  </a:lnTo>
                  <a:lnTo>
                    <a:pt x="126" y="123"/>
                  </a:lnTo>
                  <a:lnTo>
                    <a:pt x="127" y="124"/>
                  </a:lnTo>
                  <a:lnTo>
                    <a:pt x="129" y="124"/>
                  </a:lnTo>
                  <a:lnTo>
                    <a:pt x="130" y="124"/>
                  </a:lnTo>
                  <a:lnTo>
                    <a:pt x="130" y="125"/>
                  </a:lnTo>
                  <a:lnTo>
                    <a:pt x="129" y="126"/>
                  </a:lnTo>
                  <a:lnTo>
                    <a:pt x="130" y="127"/>
                  </a:lnTo>
                  <a:lnTo>
                    <a:pt x="136" y="129"/>
                  </a:lnTo>
                  <a:lnTo>
                    <a:pt x="141" y="131"/>
                  </a:lnTo>
                  <a:lnTo>
                    <a:pt x="144" y="135"/>
                  </a:lnTo>
                  <a:lnTo>
                    <a:pt x="145" y="135"/>
                  </a:lnTo>
                  <a:lnTo>
                    <a:pt x="145" y="136"/>
                  </a:lnTo>
                  <a:lnTo>
                    <a:pt x="145" y="139"/>
                  </a:lnTo>
                  <a:lnTo>
                    <a:pt x="146" y="141"/>
                  </a:lnTo>
                  <a:lnTo>
                    <a:pt x="148" y="142"/>
                  </a:lnTo>
                  <a:lnTo>
                    <a:pt x="151" y="144"/>
                  </a:lnTo>
                  <a:lnTo>
                    <a:pt x="153" y="143"/>
                  </a:lnTo>
                  <a:lnTo>
                    <a:pt x="154" y="143"/>
                  </a:lnTo>
                  <a:lnTo>
                    <a:pt x="153" y="144"/>
                  </a:lnTo>
                  <a:lnTo>
                    <a:pt x="151" y="144"/>
                  </a:lnTo>
                  <a:lnTo>
                    <a:pt x="153" y="145"/>
                  </a:lnTo>
                  <a:lnTo>
                    <a:pt x="158" y="151"/>
                  </a:lnTo>
                  <a:lnTo>
                    <a:pt x="168" y="160"/>
                  </a:lnTo>
                  <a:lnTo>
                    <a:pt x="176" y="171"/>
                  </a:lnTo>
                  <a:lnTo>
                    <a:pt x="181" y="176"/>
                  </a:lnTo>
                  <a:lnTo>
                    <a:pt x="183" y="179"/>
                  </a:lnTo>
                  <a:lnTo>
                    <a:pt x="183" y="182"/>
                  </a:lnTo>
                  <a:lnTo>
                    <a:pt x="183" y="185"/>
                  </a:lnTo>
                  <a:lnTo>
                    <a:pt x="184" y="188"/>
                  </a:lnTo>
                  <a:lnTo>
                    <a:pt x="188" y="194"/>
                  </a:lnTo>
                  <a:lnTo>
                    <a:pt x="189" y="196"/>
                  </a:lnTo>
                  <a:lnTo>
                    <a:pt x="189" y="198"/>
                  </a:lnTo>
                  <a:lnTo>
                    <a:pt x="187" y="204"/>
                  </a:lnTo>
                  <a:lnTo>
                    <a:pt x="185" y="206"/>
                  </a:lnTo>
                  <a:lnTo>
                    <a:pt x="186" y="206"/>
                  </a:lnTo>
                  <a:lnTo>
                    <a:pt x="187" y="207"/>
                  </a:lnTo>
                  <a:lnTo>
                    <a:pt x="189" y="207"/>
                  </a:lnTo>
                  <a:lnTo>
                    <a:pt x="189" y="208"/>
                  </a:lnTo>
                  <a:lnTo>
                    <a:pt x="188" y="209"/>
                  </a:lnTo>
                  <a:lnTo>
                    <a:pt x="185" y="210"/>
                  </a:lnTo>
                  <a:lnTo>
                    <a:pt x="184" y="211"/>
                  </a:lnTo>
                  <a:lnTo>
                    <a:pt x="183" y="212"/>
                  </a:lnTo>
                  <a:lnTo>
                    <a:pt x="184" y="215"/>
                  </a:lnTo>
                  <a:lnTo>
                    <a:pt x="186" y="220"/>
                  </a:lnTo>
                  <a:lnTo>
                    <a:pt x="190" y="226"/>
                  </a:lnTo>
                  <a:lnTo>
                    <a:pt x="195" y="231"/>
                  </a:lnTo>
                  <a:lnTo>
                    <a:pt x="201" y="234"/>
                  </a:lnTo>
                  <a:lnTo>
                    <a:pt x="206" y="236"/>
                  </a:lnTo>
                  <a:lnTo>
                    <a:pt x="212" y="239"/>
                  </a:lnTo>
                  <a:lnTo>
                    <a:pt x="216" y="245"/>
                  </a:lnTo>
                  <a:lnTo>
                    <a:pt x="218" y="246"/>
                  </a:lnTo>
                  <a:lnTo>
                    <a:pt x="226" y="249"/>
                  </a:lnTo>
                  <a:lnTo>
                    <a:pt x="235" y="252"/>
                  </a:lnTo>
                  <a:lnTo>
                    <a:pt x="239" y="253"/>
                  </a:lnTo>
                  <a:lnTo>
                    <a:pt x="241" y="252"/>
                  </a:lnTo>
                  <a:lnTo>
                    <a:pt x="242" y="252"/>
                  </a:lnTo>
                  <a:lnTo>
                    <a:pt x="243" y="253"/>
                  </a:lnTo>
                  <a:lnTo>
                    <a:pt x="248" y="259"/>
                  </a:lnTo>
                  <a:lnTo>
                    <a:pt x="257" y="263"/>
                  </a:lnTo>
                  <a:lnTo>
                    <a:pt x="276" y="271"/>
                  </a:lnTo>
                  <a:lnTo>
                    <a:pt x="284" y="275"/>
                  </a:lnTo>
                  <a:lnTo>
                    <a:pt x="290" y="276"/>
                  </a:lnTo>
                  <a:lnTo>
                    <a:pt x="293" y="277"/>
                  </a:lnTo>
                  <a:lnTo>
                    <a:pt x="295" y="278"/>
                  </a:lnTo>
                  <a:lnTo>
                    <a:pt x="301" y="281"/>
                  </a:lnTo>
                  <a:lnTo>
                    <a:pt x="308" y="284"/>
                  </a:lnTo>
                  <a:lnTo>
                    <a:pt x="311" y="285"/>
                  </a:lnTo>
                  <a:lnTo>
                    <a:pt x="314" y="285"/>
                  </a:lnTo>
                  <a:lnTo>
                    <a:pt x="320" y="287"/>
                  </a:lnTo>
                  <a:lnTo>
                    <a:pt x="325" y="289"/>
                  </a:lnTo>
                  <a:lnTo>
                    <a:pt x="327" y="290"/>
                  </a:lnTo>
                  <a:lnTo>
                    <a:pt x="330" y="290"/>
                  </a:lnTo>
                  <a:lnTo>
                    <a:pt x="335" y="289"/>
                  </a:lnTo>
                  <a:lnTo>
                    <a:pt x="339" y="288"/>
                  </a:lnTo>
                  <a:lnTo>
                    <a:pt x="343" y="285"/>
                  </a:lnTo>
                  <a:lnTo>
                    <a:pt x="346" y="284"/>
                  </a:lnTo>
                  <a:lnTo>
                    <a:pt x="350" y="282"/>
                  </a:lnTo>
                  <a:lnTo>
                    <a:pt x="353" y="281"/>
                  </a:lnTo>
                  <a:lnTo>
                    <a:pt x="354" y="281"/>
                  </a:lnTo>
                  <a:lnTo>
                    <a:pt x="353" y="280"/>
                  </a:lnTo>
                  <a:lnTo>
                    <a:pt x="354" y="280"/>
                  </a:lnTo>
                  <a:lnTo>
                    <a:pt x="355" y="278"/>
                  </a:lnTo>
                  <a:lnTo>
                    <a:pt x="356" y="279"/>
                  </a:lnTo>
                  <a:lnTo>
                    <a:pt x="356" y="280"/>
                  </a:lnTo>
                  <a:lnTo>
                    <a:pt x="357" y="279"/>
                  </a:lnTo>
                  <a:lnTo>
                    <a:pt x="359" y="279"/>
                  </a:lnTo>
                  <a:lnTo>
                    <a:pt x="358" y="280"/>
                  </a:lnTo>
                  <a:lnTo>
                    <a:pt x="358" y="281"/>
                  </a:lnTo>
                  <a:lnTo>
                    <a:pt x="359" y="281"/>
                  </a:lnTo>
                  <a:lnTo>
                    <a:pt x="363" y="282"/>
                  </a:lnTo>
                  <a:lnTo>
                    <a:pt x="365" y="282"/>
                  </a:lnTo>
                  <a:lnTo>
                    <a:pt x="368" y="284"/>
                  </a:lnTo>
                  <a:lnTo>
                    <a:pt x="369" y="284"/>
                  </a:lnTo>
                  <a:lnTo>
                    <a:pt x="368" y="283"/>
                  </a:lnTo>
                  <a:lnTo>
                    <a:pt x="364" y="281"/>
                  </a:lnTo>
                  <a:lnTo>
                    <a:pt x="363" y="281"/>
                  </a:lnTo>
                  <a:lnTo>
                    <a:pt x="364" y="280"/>
                  </a:lnTo>
                  <a:lnTo>
                    <a:pt x="367" y="281"/>
                  </a:lnTo>
                  <a:lnTo>
                    <a:pt x="369" y="283"/>
                  </a:lnTo>
                  <a:lnTo>
                    <a:pt x="382" y="293"/>
                  </a:lnTo>
                  <a:lnTo>
                    <a:pt x="384" y="295"/>
                  </a:lnTo>
                  <a:lnTo>
                    <a:pt x="386" y="297"/>
                  </a:lnTo>
                  <a:lnTo>
                    <a:pt x="388" y="298"/>
                  </a:lnTo>
                  <a:lnTo>
                    <a:pt x="390" y="301"/>
                  </a:lnTo>
                  <a:lnTo>
                    <a:pt x="395" y="307"/>
                  </a:lnTo>
                  <a:lnTo>
                    <a:pt x="397" y="308"/>
                  </a:lnTo>
                  <a:lnTo>
                    <a:pt x="398" y="306"/>
                  </a:lnTo>
                  <a:lnTo>
                    <a:pt x="398" y="304"/>
                  </a:lnTo>
                  <a:lnTo>
                    <a:pt x="399" y="302"/>
                  </a:lnTo>
                  <a:lnTo>
                    <a:pt x="399" y="299"/>
                  </a:lnTo>
                  <a:lnTo>
                    <a:pt x="399" y="298"/>
                  </a:lnTo>
                  <a:lnTo>
                    <a:pt x="398" y="296"/>
                  </a:lnTo>
                  <a:lnTo>
                    <a:pt x="400" y="292"/>
                  </a:lnTo>
                  <a:lnTo>
                    <a:pt x="404" y="287"/>
                  </a:lnTo>
                  <a:lnTo>
                    <a:pt x="407" y="284"/>
                  </a:lnTo>
                  <a:lnTo>
                    <a:pt x="411" y="283"/>
                  </a:lnTo>
                  <a:lnTo>
                    <a:pt x="421" y="283"/>
                  </a:lnTo>
                  <a:lnTo>
                    <a:pt x="424" y="283"/>
                  </a:lnTo>
                  <a:lnTo>
                    <a:pt x="426" y="282"/>
                  </a:lnTo>
                  <a:lnTo>
                    <a:pt x="426" y="280"/>
                  </a:lnTo>
                  <a:lnTo>
                    <a:pt x="425" y="278"/>
                  </a:lnTo>
                  <a:lnTo>
                    <a:pt x="411" y="265"/>
                  </a:lnTo>
                  <a:lnTo>
                    <a:pt x="410" y="264"/>
                  </a:lnTo>
                  <a:lnTo>
                    <a:pt x="412" y="264"/>
                  </a:lnTo>
                  <a:lnTo>
                    <a:pt x="415" y="264"/>
                  </a:lnTo>
                  <a:lnTo>
                    <a:pt x="416" y="264"/>
                  </a:lnTo>
                  <a:lnTo>
                    <a:pt x="418" y="262"/>
                  </a:lnTo>
                  <a:lnTo>
                    <a:pt x="416" y="257"/>
                  </a:lnTo>
                  <a:lnTo>
                    <a:pt x="418" y="255"/>
                  </a:lnTo>
                  <a:lnTo>
                    <a:pt x="420" y="255"/>
                  </a:lnTo>
                  <a:lnTo>
                    <a:pt x="446" y="255"/>
                  </a:lnTo>
                  <a:lnTo>
                    <a:pt x="447" y="254"/>
                  </a:lnTo>
                  <a:lnTo>
                    <a:pt x="447" y="253"/>
                  </a:lnTo>
                  <a:lnTo>
                    <a:pt x="449" y="252"/>
                  </a:lnTo>
                  <a:lnTo>
                    <a:pt x="451" y="253"/>
                  </a:lnTo>
                  <a:lnTo>
                    <a:pt x="452" y="252"/>
                  </a:lnTo>
                  <a:lnTo>
                    <a:pt x="455" y="247"/>
                  </a:lnTo>
                  <a:lnTo>
                    <a:pt x="457" y="245"/>
                  </a:lnTo>
                  <a:lnTo>
                    <a:pt x="460" y="24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8" name="Freeform 5141"/>
            <p:cNvSpPr>
              <a:spLocks/>
            </p:cNvSpPr>
            <p:nvPr/>
          </p:nvSpPr>
          <p:spPr bwMode="auto">
            <a:xfrm>
              <a:off x="1944" y="2419"/>
              <a:ext cx="52" cy="54"/>
            </a:xfrm>
            <a:custGeom>
              <a:avLst/>
              <a:gdLst>
                <a:gd name="T0" fmla="*/ 3 w 65"/>
                <a:gd name="T1" fmla="*/ 6 h 67"/>
                <a:gd name="T2" fmla="*/ 3 w 65"/>
                <a:gd name="T3" fmla="*/ 6 h 67"/>
                <a:gd name="T4" fmla="*/ 3 w 65"/>
                <a:gd name="T5" fmla="*/ 6 h 67"/>
                <a:gd name="T6" fmla="*/ 4 w 65"/>
                <a:gd name="T7" fmla="*/ 5 h 67"/>
                <a:gd name="T8" fmla="*/ 4 w 65"/>
                <a:gd name="T9" fmla="*/ 5 h 67"/>
                <a:gd name="T10" fmla="*/ 4 w 65"/>
                <a:gd name="T11" fmla="*/ 5 h 67"/>
                <a:gd name="T12" fmla="*/ 4 w 65"/>
                <a:gd name="T13" fmla="*/ 5 h 67"/>
                <a:gd name="T14" fmla="*/ 4 w 65"/>
                <a:gd name="T15" fmla="*/ 5 h 67"/>
                <a:gd name="T16" fmla="*/ 4 w 65"/>
                <a:gd name="T17" fmla="*/ 5 h 67"/>
                <a:gd name="T18" fmla="*/ 4 w 65"/>
                <a:gd name="T19" fmla="*/ 5 h 67"/>
                <a:gd name="T20" fmla="*/ 4 w 65"/>
                <a:gd name="T21" fmla="*/ 5 h 67"/>
                <a:gd name="T22" fmla="*/ 4 w 65"/>
                <a:gd name="T23" fmla="*/ 5 h 67"/>
                <a:gd name="T24" fmla="*/ 4 w 65"/>
                <a:gd name="T25" fmla="*/ 5 h 67"/>
                <a:gd name="T26" fmla="*/ 5 w 65"/>
                <a:gd name="T27" fmla="*/ 5 h 67"/>
                <a:gd name="T28" fmla="*/ 5 w 65"/>
                <a:gd name="T29" fmla="*/ 5 h 67"/>
                <a:gd name="T30" fmla="*/ 4 w 65"/>
                <a:gd name="T31" fmla="*/ 5 h 67"/>
                <a:gd name="T32" fmla="*/ 4 w 65"/>
                <a:gd name="T33" fmla="*/ 4 h 67"/>
                <a:gd name="T34" fmla="*/ 5 w 65"/>
                <a:gd name="T35" fmla="*/ 4 h 67"/>
                <a:gd name="T36" fmla="*/ 5 w 65"/>
                <a:gd name="T37" fmla="*/ 4 h 67"/>
                <a:gd name="T38" fmla="*/ 5 w 65"/>
                <a:gd name="T39" fmla="*/ 4 h 67"/>
                <a:gd name="T40" fmla="*/ 5 w 65"/>
                <a:gd name="T41" fmla="*/ 4 h 67"/>
                <a:gd name="T42" fmla="*/ 6 w 65"/>
                <a:gd name="T43" fmla="*/ 3 h 67"/>
                <a:gd name="T44" fmla="*/ 6 w 65"/>
                <a:gd name="T45" fmla="*/ 3 h 67"/>
                <a:gd name="T46" fmla="*/ 5 w 65"/>
                <a:gd name="T47" fmla="*/ 2 h 67"/>
                <a:gd name="T48" fmla="*/ 5 w 65"/>
                <a:gd name="T49" fmla="*/ 2 h 67"/>
                <a:gd name="T50" fmla="*/ 5 w 65"/>
                <a:gd name="T51" fmla="*/ 3 h 67"/>
                <a:gd name="T52" fmla="*/ 5 w 65"/>
                <a:gd name="T53" fmla="*/ 3 h 67"/>
                <a:gd name="T54" fmla="*/ 5 w 65"/>
                <a:gd name="T55" fmla="*/ 3 h 67"/>
                <a:gd name="T56" fmla="*/ 5 w 65"/>
                <a:gd name="T57" fmla="*/ 3 h 67"/>
                <a:gd name="T58" fmla="*/ 4 w 65"/>
                <a:gd name="T59" fmla="*/ 3 h 67"/>
                <a:gd name="T60" fmla="*/ 4 w 65"/>
                <a:gd name="T61" fmla="*/ 3 h 67"/>
                <a:gd name="T62" fmla="*/ 4 w 65"/>
                <a:gd name="T63" fmla="*/ 2 h 67"/>
                <a:gd name="T64" fmla="*/ 5 w 65"/>
                <a:gd name="T65" fmla="*/ 2 h 67"/>
                <a:gd name="T66" fmla="*/ 5 w 65"/>
                <a:gd name="T67" fmla="*/ 0 h 67"/>
                <a:gd name="T68" fmla="*/ 4 w 65"/>
                <a:gd name="T69" fmla="*/ 0 h 67"/>
                <a:gd name="T70" fmla="*/ 2 w 65"/>
                <a:gd name="T71" fmla="*/ 0 h 67"/>
                <a:gd name="T72" fmla="*/ 2 w 65"/>
                <a:gd name="T73" fmla="*/ 0 h 67"/>
                <a:gd name="T74" fmla="*/ 2 w 65"/>
                <a:gd name="T75" fmla="*/ 2 h 67"/>
                <a:gd name="T76" fmla="*/ 2 w 65"/>
                <a:gd name="T77" fmla="*/ 2 h 67"/>
                <a:gd name="T78" fmla="*/ 2 w 65"/>
                <a:gd name="T79" fmla="*/ 2 h 67"/>
                <a:gd name="T80" fmla="*/ 2 w 65"/>
                <a:gd name="T81" fmla="*/ 2 h 67"/>
                <a:gd name="T82" fmla="*/ 2 w 65"/>
                <a:gd name="T83" fmla="*/ 2 h 67"/>
                <a:gd name="T84" fmla="*/ 2 w 65"/>
                <a:gd name="T85" fmla="*/ 2 h 67"/>
                <a:gd name="T86" fmla="*/ 2 w 65"/>
                <a:gd name="T87" fmla="*/ 2 h 67"/>
                <a:gd name="T88" fmla="*/ 2 w 65"/>
                <a:gd name="T89" fmla="*/ 2 h 67"/>
                <a:gd name="T90" fmla="*/ 2 w 65"/>
                <a:gd name="T91" fmla="*/ 2 h 67"/>
                <a:gd name="T92" fmla="*/ 2 w 65"/>
                <a:gd name="T93" fmla="*/ 2 h 67"/>
                <a:gd name="T94" fmla="*/ 2 w 65"/>
                <a:gd name="T95" fmla="*/ 3 h 67"/>
                <a:gd name="T96" fmla="*/ 1 w 65"/>
                <a:gd name="T97" fmla="*/ 4 h 67"/>
                <a:gd name="T98" fmla="*/ 2 w 65"/>
                <a:gd name="T99" fmla="*/ 4 h 67"/>
                <a:gd name="T100" fmla="*/ 2 w 65"/>
                <a:gd name="T101" fmla="*/ 4 h 67"/>
                <a:gd name="T102" fmla="*/ 1 w 65"/>
                <a:gd name="T103" fmla="*/ 4 h 67"/>
                <a:gd name="T104" fmla="*/ 1 w 65"/>
                <a:gd name="T105" fmla="*/ 5 h 67"/>
                <a:gd name="T106" fmla="*/ 0 w 65"/>
                <a:gd name="T107" fmla="*/ 5 h 67"/>
                <a:gd name="T108" fmla="*/ 2 w 65"/>
                <a:gd name="T109" fmla="*/ 5 h 67"/>
                <a:gd name="T110" fmla="*/ 2 w 65"/>
                <a:gd name="T111" fmla="*/ 6 h 67"/>
                <a:gd name="T112" fmla="*/ 2 w 65"/>
                <a:gd name="T113" fmla="*/ 6 h 67"/>
                <a:gd name="T114" fmla="*/ 2 w 65"/>
                <a:gd name="T115" fmla="*/ 6 h 67"/>
                <a:gd name="T116" fmla="*/ 3 w 65"/>
                <a:gd name="T117" fmla="*/ 6 h 67"/>
                <a:gd name="T118" fmla="*/ 3 w 65"/>
                <a:gd name="T119" fmla="*/ 6 h 67"/>
                <a:gd name="T120" fmla="*/ 3 w 65"/>
                <a:gd name="T121" fmla="*/ 6 h 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
                <a:gd name="T184" fmla="*/ 0 h 67"/>
                <a:gd name="T185" fmla="*/ 65 w 65"/>
                <a:gd name="T186" fmla="*/ 67 h 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 h="67">
                  <a:moveTo>
                    <a:pt x="37" y="63"/>
                  </a:moveTo>
                  <a:lnTo>
                    <a:pt x="37" y="63"/>
                  </a:lnTo>
                  <a:lnTo>
                    <a:pt x="38" y="62"/>
                  </a:lnTo>
                  <a:lnTo>
                    <a:pt x="39" y="62"/>
                  </a:lnTo>
                  <a:lnTo>
                    <a:pt x="40" y="62"/>
                  </a:lnTo>
                  <a:lnTo>
                    <a:pt x="40" y="61"/>
                  </a:lnTo>
                  <a:lnTo>
                    <a:pt x="41" y="60"/>
                  </a:lnTo>
                  <a:lnTo>
                    <a:pt x="43" y="58"/>
                  </a:lnTo>
                  <a:lnTo>
                    <a:pt x="43" y="57"/>
                  </a:lnTo>
                  <a:lnTo>
                    <a:pt x="43" y="56"/>
                  </a:lnTo>
                  <a:lnTo>
                    <a:pt x="44" y="55"/>
                  </a:lnTo>
                  <a:lnTo>
                    <a:pt x="45" y="55"/>
                  </a:lnTo>
                  <a:lnTo>
                    <a:pt x="46" y="55"/>
                  </a:lnTo>
                  <a:lnTo>
                    <a:pt x="48" y="54"/>
                  </a:lnTo>
                  <a:lnTo>
                    <a:pt x="49" y="53"/>
                  </a:lnTo>
                  <a:lnTo>
                    <a:pt x="50" y="52"/>
                  </a:lnTo>
                  <a:lnTo>
                    <a:pt x="50" y="50"/>
                  </a:lnTo>
                  <a:lnTo>
                    <a:pt x="49" y="50"/>
                  </a:lnTo>
                  <a:lnTo>
                    <a:pt x="49" y="49"/>
                  </a:lnTo>
                  <a:lnTo>
                    <a:pt x="50" y="47"/>
                  </a:lnTo>
                  <a:lnTo>
                    <a:pt x="50" y="46"/>
                  </a:lnTo>
                  <a:lnTo>
                    <a:pt x="50" y="44"/>
                  </a:lnTo>
                  <a:lnTo>
                    <a:pt x="54" y="42"/>
                  </a:lnTo>
                  <a:lnTo>
                    <a:pt x="57" y="41"/>
                  </a:lnTo>
                  <a:lnTo>
                    <a:pt x="65" y="35"/>
                  </a:lnTo>
                  <a:lnTo>
                    <a:pt x="64" y="33"/>
                  </a:lnTo>
                  <a:lnTo>
                    <a:pt x="59" y="30"/>
                  </a:lnTo>
                  <a:lnTo>
                    <a:pt x="58" y="30"/>
                  </a:lnTo>
                  <a:lnTo>
                    <a:pt x="59" y="30"/>
                  </a:lnTo>
                  <a:lnTo>
                    <a:pt x="60" y="33"/>
                  </a:lnTo>
                  <a:lnTo>
                    <a:pt x="59" y="34"/>
                  </a:lnTo>
                  <a:lnTo>
                    <a:pt x="56" y="34"/>
                  </a:lnTo>
                  <a:lnTo>
                    <a:pt x="54" y="33"/>
                  </a:lnTo>
                  <a:lnTo>
                    <a:pt x="53" y="32"/>
                  </a:lnTo>
                  <a:lnTo>
                    <a:pt x="49" y="32"/>
                  </a:lnTo>
                  <a:lnTo>
                    <a:pt x="49" y="30"/>
                  </a:lnTo>
                  <a:lnTo>
                    <a:pt x="49" y="14"/>
                  </a:lnTo>
                  <a:lnTo>
                    <a:pt x="50" y="2"/>
                  </a:lnTo>
                  <a:lnTo>
                    <a:pt x="50" y="0"/>
                  </a:lnTo>
                  <a:lnTo>
                    <a:pt x="49" y="0"/>
                  </a:lnTo>
                  <a:lnTo>
                    <a:pt x="23" y="0"/>
                  </a:lnTo>
                  <a:lnTo>
                    <a:pt x="21" y="0"/>
                  </a:lnTo>
                  <a:lnTo>
                    <a:pt x="19" y="2"/>
                  </a:lnTo>
                  <a:lnTo>
                    <a:pt x="21" y="7"/>
                  </a:lnTo>
                  <a:lnTo>
                    <a:pt x="19" y="9"/>
                  </a:lnTo>
                  <a:lnTo>
                    <a:pt x="18" y="9"/>
                  </a:lnTo>
                  <a:lnTo>
                    <a:pt x="15" y="9"/>
                  </a:lnTo>
                  <a:lnTo>
                    <a:pt x="13" y="9"/>
                  </a:lnTo>
                  <a:lnTo>
                    <a:pt x="14" y="10"/>
                  </a:lnTo>
                  <a:lnTo>
                    <a:pt x="28" y="23"/>
                  </a:lnTo>
                  <a:lnTo>
                    <a:pt x="29" y="25"/>
                  </a:lnTo>
                  <a:lnTo>
                    <a:pt x="29" y="27"/>
                  </a:lnTo>
                  <a:lnTo>
                    <a:pt x="27" y="28"/>
                  </a:lnTo>
                  <a:lnTo>
                    <a:pt x="24" y="28"/>
                  </a:lnTo>
                  <a:lnTo>
                    <a:pt x="14" y="28"/>
                  </a:lnTo>
                  <a:lnTo>
                    <a:pt x="10" y="29"/>
                  </a:lnTo>
                  <a:lnTo>
                    <a:pt x="7" y="32"/>
                  </a:lnTo>
                  <a:lnTo>
                    <a:pt x="3" y="37"/>
                  </a:lnTo>
                  <a:lnTo>
                    <a:pt x="1" y="41"/>
                  </a:lnTo>
                  <a:lnTo>
                    <a:pt x="2" y="43"/>
                  </a:lnTo>
                  <a:lnTo>
                    <a:pt x="2" y="44"/>
                  </a:lnTo>
                  <a:lnTo>
                    <a:pt x="2" y="47"/>
                  </a:lnTo>
                  <a:lnTo>
                    <a:pt x="1" y="49"/>
                  </a:lnTo>
                  <a:lnTo>
                    <a:pt x="1" y="51"/>
                  </a:lnTo>
                  <a:lnTo>
                    <a:pt x="0" y="53"/>
                  </a:lnTo>
                  <a:lnTo>
                    <a:pt x="5" y="57"/>
                  </a:lnTo>
                  <a:lnTo>
                    <a:pt x="12" y="62"/>
                  </a:lnTo>
                  <a:lnTo>
                    <a:pt x="17" y="64"/>
                  </a:lnTo>
                  <a:lnTo>
                    <a:pt x="23" y="64"/>
                  </a:lnTo>
                  <a:lnTo>
                    <a:pt x="26" y="64"/>
                  </a:lnTo>
                  <a:lnTo>
                    <a:pt x="29" y="64"/>
                  </a:lnTo>
                  <a:lnTo>
                    <a:pt x="35" y="67"/>
                  </a:lnTo>
                  <a:lnTo>
                    <a:pt x="36" y="64"/>
                  </a:lnTo>
                  <a:lnTo>
                    <a:pt x="37" y="6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19" name="Freeform 5142"/>
            <p:cNvSpPr>
              <a:spLocks/>
            </p:cNvSpPr>
            <p:nvPr/>
          </p:nvSpPr>
          <p:spPr bwMode="auto">
            <a:xfrm>
              <a:off x="1983" y="2409"/>
              <a:ext cx="14" cy="36"/>
            </a:xfrm>
            <a:custGeom>
              <a:avLst/>
              <a:gdLst>
                <a:gd name="T0" fmla="*/ 0 w 17"/>
                <a:gd name="T1" fmla="*/ 5 h 44"/>
                <a:gd name="T2" fmla="*/ 0 w 17"/>
                <a:gd name="T3" fmla="*/ 5 h 44"/>
                <a:gd name="T4" fmla="*/ 0 w 17"/>
                <a:gd name="T5" fmla="*/ 5 h 44"/>
                <a:gd name="T6" fmla="*/ 0 w 17"/>
                <a:gd name="T7" fmla="*/ 5 h 44"/>
                <a:gd name="T8" fmla="*/ 0 w 17"/>
                <a:gd name="T9" fmla="*/ 5 h 44"/>
                <a:gd name="T10" fmla="*/ 2 w 17"/>
                <a:gd name="T11" fmla="*/ 5 h 44"/>
                <a:gd name="T12" fmla="*/ 2 w 17"/>
                <a:gd name="T13" fmla="*/ 5 h 44"/>
                <a:gd name="T14" fmla="*/ 2 w 17"/>
                <a:gd name="T15" fmla="*/ 5 h 44"/>
                <a:gd name="T16" fmla="*/ 2 w 17"/>
                <a:gd name="T17" fmla="*/ 5 h 44"/>
                <a:gd name="T18" fmla="*/ 2 w 17"/>
                <a:gd name="T19" fmla="*/ 4 h 44"/>
                <a:gd name="T20" fmla="*/ 2 w 17"/>
                <a:gd name="T21" fmla="*/ 4 h 44"/>
                <a:gd name="T22" fmla="*/ 2 w 17"/>
                <a:gd name="T23" fmla="*/ 4 h 44"/>
                <a:gd name="T24" fmla="*/ 2 w 17"/>
                <a:gd name="T25" fmla="*/ 3 h 44"/>
                <a:gd name="T26" fmla="*/ 2 w 17"/>
                <a:gd name="T27" fmla="*/ 3 h 44"/>
                <a:gd name="T28" fmla="*/ 2 w 17"/>
                <a:gd name="T29" fmla="*/ 2 h 44"/>
                <a:gd name="T30" fmla="*/ 2 w 17"/>
                <a:gd name="T31" fmla="*/ 2 h 44"/>
                <a:gd name="T32" fmla="*/ 2 w 17"/>
                <a:gd name="T33" fmla="*/ 2 h 44"/>
                <a:gd name="T34" fmla="*/ 2 w 17"/>
                <a:gd name="T35" fmla="*/ 2 h 44"/>
                <a:gd name="T36" fmla="*/ 2 w 17"/>
                <a:gd name="T37" fmla="*/ 2 h 44"/>
                <a:gd name="T38" fmla="*/ 2 w 17"/>
                <a:gd name="T39" fmla="*/ 2 h 44"/>
                <a:gd name="T40" fmla="*/ 2 w 17"/>
                <a:gd name="T41" fmla="*/ 2 h 44"/>
                <a:gd name="T42" fmla="*/ 2 w 17"/>
                <a:gd name="T43" fmla="*/ 2 h 44"/>
                <a:gd name="T44" fmla="*/ 2 w 17"/>
                <a:gd name="T45" fmla="*/ 2 h 44"/>
                <a:gd name="T46" fmla="*/ 2 w 17"/>
                <a:gd name="T47" fmla="*/ 2 h 44"/>
                <a:gd name="T48" fmla="*/ 2 w 17"/>
                <a:gd name="T49" fmla="*/ 2 h 44"/>
                <a:gd name="T50" fmla="*/ 2 w 17"/>
                <a:gd name="T51" fmla="*/ 2 h 44"/>
                <a:gd name="T52" fmla="*/ 2 w 17"/>
                <a:gd name="T53" fmla="*/ 2 h 44"/>
                <a:gd name="T54" fmla="*/ 2 w 17"/>
                <a:gd name="T55" fmla="*/ 0 h 44"/>
                <a:gd name="T56" fmla="*/ 2 w 17"/>
                <a:gd name="T57" fmla="*/ 0 h 44"/>
                <a:gd name="T58" fmla="*/ 2 w 17"/>
                <a:gd name="T59" fmla="*/ 2 h 44"/>
                <a:gd name="T60" fmla="*/ 2 w 17"/>
                <a:gd name="T61" fmla="*/ 2 h 44"/>
                <a:gd name="T62" fmla="*/ 2 w 17"/>
                <a:gd name="T63" fmla="*/ 2 h 44"/>
                <a:gd name="T64" fmla="*/ 2 w 17"/>
                <a:gd name="T65" fmla="*/ 2 h 44"/>
                <a:gd name="T66" fmla="*/ 2 w 17"/>
                <a:gd name="T67" fmla="*/ 2 h 44"/>
                <a:gd name="T68" fmla="*/ 2 w 17"/>
                <a:gd name="T69" fmla="*/ 2 h 44"/>
                <a:gd name="T70" fmla="*/ 2 w 17"/>
                <a:gd name="T71" fmla="*/ 2 h 44"/>
                <a:gd name="T72" fmla="*/ 2 w 17"/>
                <a:gd name="T73" fmla="*/ 2 h 44"/>
                <a:gd name="T74" fmla="*/ 1 w 17"/>
                <a:gd name="T75" fmla="*/ 2 h 44"/>
                <a:gd name="T76" fmla="*/ 1 w 17"/>
                <a:gd name="T77" fmla="*/ 2 h 44"/>
                <a:gd name="T78" fmla="*/ 1 w 17"/>
                <a:gd name="T79" fmla="*/ 2 h 44"/>
                <a:gd name="T80" fmla="*/ 1 w 17"/>
                <a:gd name="T81" fmla="*/ 2 h 44"/>
                <a:gd name="T82" fmla="*/ 1 w 17"/>
                <a:gd name="T83" fmla="*/ 2 h 44"/>
                <a:gd name="T84" fmla="*/ 1 w 17"/>
                <a:gd name="T85" fmla="*/ 2 h 44"/>
                <a:gd name="T86" fmla="*/ 1 w 17"/>
                <a:gd name="T87" fmla="*/ 2 h 44"/>
                <a:gd name="T88" fmla="*/ 0 w 17"/>
                <a:gd name="T89" fmla="*/ 2 h 44"/>
                <a:gd name="T90" fmla="*/ 0 w 17"/>
                <a:gd name="T91" fmla="*/ 5 h 44"/>
                <a:gd name="T92" fmla="*/ 0 w 17"/>
                <a:gd name="T93" fmla="*/ 5 h 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
                <a:gd name="T142" fmla="*/ 0 h 44"/>
                <a:gd name="T143" fmla="*/ 17 w 17"/>
                <a:gd name="T144" fmla="*/ 44 h 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 h="44">
                  <a:moveTo>
                    <a:pt x="0" y="42"/>
                  </a:moveTo>
                  <a:lnTo>
                    <a:pt x="0" y="42"/>
                  </a:lnTo>
                  <a:lnTo>
                    <a:pt x="0" y="44"/>
                  </a:lnTo>
                  <a:lnTo>
                    <a:pt x="4" y="44"/>
                  </a:lnTo>
                  <a:lnTo>
                    <a:pt x="6" y="41"/>
                  </a:lnTo>
                  <a:lnTo>
                    <a:pt x="10" y="37"/>
                  </a:lnTo>
                  <a:lnTo>
                    <a:pt x="13" y="33"/>
                  </a:lnTo>
                  <a:lnTo>
                    <a:pt x="15" y="28"/>
                  </a:lnTo>
                  <a:lnTo>
                    <a:pt x="16" y="27"/>
                  </a:lnTo>
                  <a:lnTo>
                    <a:pt x="16" y="25"/>
                  </a:lnTo>
                  <a:lnTo>
                    <a:pt x="15" y="22"/>
                  </a:lnTo>
                  <a:lnTo>
                    <a:pt x="15" y="19"/>
                  </a:lnTo>
                  <a:lnTo>
                    <a:pt x="17" y="7"/>
                  </a:lnTo>
                  <a:lnTo>
                    <a:pt x="17" y="5"/>
                  </a:lnTo>
                  <a:lnTo>
                    <a:pt x="17" y="4"/>
                  </a:lnTo>
                  <a:lnTo>
                    <a:pt x="16" y="4"/>
                  </a:lnTo>
                  <a:lnTo>
                    <a:pt x="14" y="3"/>
                  </a:lnTo>
                  <a:lnTo>
                    <a:pt x="13" y="2"/>
                  </a:lnTo>
                  <a:lnTo>
                    <a:pt x="14" y="0"/>
                  </a:lnTo>
                  <a:lnTo>
                    <a:pt x="11" y="2"/>
                  </a:lnTo>
                  <a:lnTo>
                    <a:pt x="9" y="4"/>
                  </a:lnTo>
                  <a:lnTo>
                    <a:pt x="6" y="9"/>
                  </a:lnTo>
                  <a:lnTo>
                    <a:pt x="5" y="10"/>
                  </a:lnTo>
                  <a:lnTo>
                    <a:pt x="3" y="9"/>
                  </a:lnTo>
                  <a:lnTo>
                    <a:pt x="1" y="10"/>
                  </a:lnTo>
                  <a:lnTo>
                    <a:pt x="1" y="11"/>
                  </a:lnTo>
                  <a:lnTo>
                    <a:pt x="1" y="12"/>
                  </a:lnTo>
                  <a:lnTo>
                    <a:pt x="1" y="14"/>
                  </a:lnTo>
                  <a:lnTo>
                    <a:pt x="0" y="26"/>
                  </a:lnTo>
                  <a:lnTo>
                    <a:pt x="0" y="4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0" name="Freeform 5143"/>
            <p:cNvSpPr>
              <a:spLocks/>
            </p:cNvSpPr>
            <p:nvPr/>
          </p:nvSpPr>
          <p:spPr bwMode="auto">
            <a:xfrm>
              <a:off x="1972" y="2463"/>
              <a:ext cx="29" cy="19"/>
            </a:xfrm>
            <a:custGeom>
              <a:avLst/>
              <a:gdLst>
                <a:gd name="T0" fmla="*/ 2 w 37"/>
                <a:gd name="T1" fmla="*/ 0 h 22"/>
                <a:gd name="T2" fmla="*/ 2 w 37"/>
                <a:gd name="T3" fmla="*/ 0 h 22"/>
                <a:gd name="T4" fmla="*/ 2 w 37"/>
                <a:gd name="T5" fmla="*/ 1 h 22"/>
                <a:gd name="T6" fmla="*/ 2 w 37"/>
                <a:gd name="T7" fmla="*/ 1 h 22"/>
                <a:gd name="T8" fmla="*/ 2 w 37"/>
                <a:gd name="T9" fmla="*/ 2 h 22"/>
                <a:gd name="T10" fmla="*/ 2 w 37"/>
                <a:gd name="T11" fmla="*/ 3 h 22"/>
                <a:gd name="T12" fmla="*/ 2 w 37"/>
                <a:gd name="T13" fmla="*/ 3 h 22"/>
                <a:gd name="T14" fmla="*/ 2 w 37"/>
                <a:gd name="T15" fmla="*/ 3 h 22"/>
                <a:gd name="T16" fmla="*/ 2 w 37"/>
                <a:gd name="T17" fmla="*/ 3 h 22"/>
                <a:gd name="T18" fmla="*/ 2 w 37"/>
                <a:gd name="T19" fmla="*/ 3 h 22"/>
                <a:gd name="T20" fmla="*/ 2 w 37"/>
                <a:gd name="T21" fmla="*/ 3 h 22"/>
                <a:gd name="T22" fmla="*/ 1 w 37"/>
                <a:gd name="T23" fmla="*/ 3 h 22"/>
                <a:gd name="T24" fmla="*/ 0 w 37"/>
                <a:gd name="T25" fmla="*/ 3 h 22"/>
                <a:gd name="T26" fmla="*/ 1 w 37"/>
                <a:gd name="T27" fmla="*/ 3 h 22"/>
                <a:gd name="T28" fmla="*/ 2 w 37"/>
                <a:gd name="T29" fmla="*/ 3 h 22"/>
                <a:gd name="T30" fmla="*/ 2 w 37"/>
                <a:gd name="T31" fmla="*/ 3 h 22"/>
                <a:gd name="T32" fmla="*/ 2 w 37"/>
                <a:gd name="T33" fmla="*/ 4 h 22"/>
                <a:gd name="T34" fmla="*/ 2 w 37"/>
                <a:gd name="T35" fmla="*/ 4 h 22"/>
                <a:gd name="T36" fmla="*/ 2 w 37"/>
                <a:gd name="T37" fmla="*/ 4 h 22"/>
                <a:gd name="T38" fmla="*/ 2 w 37"/>
                <a:gd name="T39" fmla="*/ 4 h 22"/>
                <a:gd name="T40" fmla="*/ 2 w 37"/>
                <a:gd name="T41" fmla="*/ 3 h 22"/>
                <a:gd name="T42" fmla="*/ 2 w 37"/>
                <a:gd name="T43" fmla="*/ 3 h 22"/>
                <a:gd name="T44" fmla="*/ 2 w 37"/>
                <a:gd name="T45" fmla="*/ 3 h 22"/>
                <a:gd name="T46" fmla="*/ 2 w 37"/>
                <a:gd name="T47" fmla="*/ 3 h 22"/>
                <a:gd name="T48" fmla="*/ 2 w 37"/>
                <a:gd name="T49" fmla="*/ 3 h 22"/>
                <a:gd name="T50" fmla="*/ 2 w 37"/>
                <a:gd name="T51" fmla="*/ 3 h 22"/>
                <a:gd name="T52" fmla="*/ 2 w 37"/>
                <a:gd name="T53" fmla="*/ 3 h 22"/>
                <a:gd name="T54" fmla="*/ 2 w 37"/>
                <a:gd name="T55" fmla="*/ 3 h 22"/>
                <a:gd name="T56" fmla="*/ 2 w 37"/>
                <a:gd name="T57" fmla="*/ 3 h 22"/>
                <a:gd name="T58" fmla="*/ 2 w 37"/>
                <a:gd name="T59" fmla="*/ 3 h 22"/>
                <a:gd name="T60" fmla="*/ 2 w 37"/>
                <a:gd name="T61" fmla="*/ 3 h 22"/>
                <a:gd name="T62" fmla="*/ 2 w 37"/>
                <a:gd name="T63" fmla="*/ 3 h 22"/>
                <a:gd name="T64" fmla="*/ 2 w 37"/>
                <a:gd name="T65" fmla="*/ 3 h 22"/>
                <a:gd name="T66" fmla="*/ 2 w 37"/>
                <a:gd name="T67" fmla="*/ 3 h 22"/>
                <a:gd name="T68" fmla="*/ 2 w 37"/>
                <a:gd name="T69" fmla="*/ 3 h 22"/>
                <a:gd name="T70" fmla="*/ 2 w 37"/>
                <a:gd name="T71" fmla="*/ 3 h 22"/>
                <a:gd name="T72" fmla="*/ 2 w 37"/>
                <a:gd name="T73" fmla="*/ 3 h 22"/>
                <a:gd name="T74" fmla="*/ 2 w 37"/>
                <a:gd name="T75" fmla="*/ 1 h 22"/>
                <a:gd name="T76" fmla="*/ 2 w 37"/>
                <a:gd name="T77" fmla="*/ 1 h 22"/>
                <a:gd name="T78" fmla="*/ 2 w 37"/>
                <a:gd name="T79" fmla="*/ 0 h 2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
                <a:gd name="T121" fmla="*/ 0 h 22"/>
                <a:gd name="T122" fmla="*/ 37 w 37"/>
                <a:gd name="T123" fmla="*/ 22 h 2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 h="22">
                  <a:moveTo>
                    <a:pt x="11" y="0"/>
                  </a:moveTo>
                  <a:lnTo>
                    <a:pt x="11" y="0"/>
                  </a:lnTo>
                  <a:lnTo>
                    <a:pt x="10" y="0"/>
                  </a:lnTo>
                  <a:lnTo>
                    <a:pt x="9" y="0"/>
                  </a:lnTo>
                  <a:lnTo>
                    <a:pt x="8" y="1"/>
                  </a:lnTo>
                  <a:lnTo>
                    <a:pt x="8" y="2"/>
                  </a:lnTo>
                  <a:lnTo>
                    <a:pt x="8" y="3"/>
                  </a:lnTo>
                  <a:lnTo>
                    <a:pt x="6" y="5"/>
                  </a:lnTo>
                  <a:lnTo>
                    <a:pt x="5" y="6"/>
                  </a:lnTo>
                  <a:lnTo>
                    <a:pt x="5" y="7"/>
                  </a:lnTo>
                  <a:lnTo>
                    <a:pt x="4" y="7"/>
                  </a:lnTo>
                  <a:lnTo>
                    <a:pt x="3" y="7"/>
                  </a:lnTo>
                  <a:lnTo>
                    <a:pt x="2" y="8"/>
                  </a:lnTo>
                  <a:lnTo>
                    <a:pt x="1" y="9"/>
                  </a:lnTo>
                  <a:lnTo>
                    <a:pt x="0" y="12"/>
                  </a:lnTo>
                  <a:lnTo>
                    <a:pt x="1" y="12"/>
                  </a:lnTo>
                  <a:lnTo>
                    <a:pt x="10" y="16"/>
                  </a:lnTo>
                  <a:lnTo>
                    <a:pt x="18" y="19"/>
                  </a:lnTo>
                  <a:lnTo>
                    <a:pt x="22" y="20"/>
                  </a:lnTo>
                  <a:lnTo>
                    <a:pt x="28" y="21"/>
                  </a:lnTo>
                  <a:lnTo>
                    <a:pt x="32" y="22"/>
                  </a:lnTo>
                  <a:lnTo>
                    <a:pt x="34" y="22"/>
                  </a:lnTo>
                  <a:lnTo>
                    <a:pt x="35" y="20"/>
                  </a:lnTo>
                  <a:lnTo>
                    <a:pt x="36" y="18"/>
                  </a:lnTo>
                  <a:lnTo>
                    <a:pt x="37" y="11"/>
                  </a:lnTo>
                  <a:lnTo>
                    <a:pt x="37" y="10"/>
                  </a:lnTo>
                  <a:lnTo>
                    <a:pt x="36" y="10"/>
                  </a:lnTo>
                  <a:lnTo>
                    <a:pt x="34" y="9"/>
                  </a:lnTo>
                  <a:lnTo>
                    <a:pt x="33" y="9"/>
                  </a:lnTo>
                  <a:lnTo>
                    <a:pt x="32" y="8"/>
                  </a:lnTo>
                  <a:lnTo>
                    <a:pt x="31" y="8"/>
                  </a:lnTo>
                  <a:lnTo>
                    <a:pt x="30" y="8"/>
                  </a:lnTo>
                  <a:lnTo>
                    <a:pt x="29" y="9"/>
                  </a:lnTo>
                  <a:lnTo>
                    <a:pt x="25" y="10"/>
                  </a:lnTo>
                  <a:lnTo>
                    <a:pt x="25" y="9"/>
                  </a:lnTo>
                  <a:lnTo>
                    <a:pt x="23" y="8"/>
                  </a:lnTo>
                  <a:lnTo>
                    <a:pt x="22" y="8"/>
                  </a:lnTo>
                  <a:lnTo>
                    <a:pt x="21" y="7"/>
                  </a:lnTo>
                  <a:lnTo>
                    <a:pt x="21" y="6"/>
                  </a:lnTo>
                  <a:lnTo>
                    <a:pt x="20" y="6"/>
                  </a:lnTo>
                  <a:lnTo>
                    <a:pt x="18" y="5"/>
                  </a:lnTo>
                  <a:lnTo>
                    <a:pt x="16" y="1"/>
                  </a:lnTo>
                  <a:lnTo>
                    <a:pt x="15" y="1"/>
                  </a:lnTo>
                  <a:lnTo>
                    <a:pt x="1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1" name="Freeform 5144"/>
            <p:cNvSpPr>
              <a:spLocks/>
            </p:cNvSpPr>
            <p:nvPr/>
          </p:nvSpPr>
          <p:spPr bwMode="auto">
            <a:xfrm>
              <a:off x="1981" y="2442"/>
              <a:ext cx="79" cy="41"/>
            </a:xfrm>
            <a:custGeom>
              <a:avLst/>
              <a:gdLst>
                <a:gd name="T0" fmla="*/ 3 w 100"/>
                <a:gd name="T1" fmla="*/ 5 h 50"/>
                <a:gd name="T2" fmla="*/ 3 w 100"/>
                <a:gd name="T3" fmla="*/ 5 h 50"/>
                <a:gd name="T4" fmla="*/ 3 w 100"/>
                <a:gd name="T5" fmla="*/ 5 h 50"/>
                <a:gd name="T6" fmla="*/ 3 w 100"/>
                <a:gd name="T7" fmla="*/ 4 h 50"/>
                <a:gd name="T8" fmla="*/ 3 w 100"/>
                <a:gd name="T9" fmla="*/ 4 h 50"/>
                <a:gd name="T10" fmla="*/ 4 w 100"/>
                <a:gd name="T11" fmla="*/ 4 h 50"/>
                <a:gd name="T12" fmla="*/ 4 w 100"/>
                <a:gd name="T13" fmla="*/ 4 h 50"/>
                <a:gd name="T14" fmla="*/ 4 w 100"/>
                <a:gd name="T15" fmla="*/ 4 h 50"/>
                <a:gd name="T16" fmla="*/ 4 w 100"/>
                <a:gd name="T17" fmla="*/ 4 h 50"/>
                <a:gd name="T18" fmla="*/ 5 w 100"/>
                <a:gd name="T19" fmla="*/ 4 h 50"/>
                <a:gd name="T20" fmla="*/ 5 w 100"/>
                <a:gd name="T21" fmla="*/ 3 h 50"/>
                <a:gd name="T22" fmla="*/ 5 w 100"/>
                <a:gd name="T23" fmla="*/ 2 h 50"/>
                <a:gd name="T24" fmla="*/ 5 w 100"/>
                <a:gd name="T25" fmla="*/ 2 h 50"/>
                <a:gd name="T26" fmla="*/ 5 w 100"/>
                <a:gd name="T27" fmla="*/ 2 h 50"/>
                <a:gd name="T28" fmla="*/ 6 w 100"/>
                <a:gd name="T29" fmla="*/ 2 h 50"/>
                <a:gd name="T30" fmla="*/ 7 w 100"/>
                <a:gd name="T31" fmla="*/ 2 h 50"/>
                <a:gd name="T32" fmla="*/ 6 w 100"/>
                <a:gd name="T33" fmla="*/ 2 h 50"/>
                <a:gd name="T34" fmla="*/ 6 w 100"/>
                <a:gd name="T35" fmla="*/ 2 h 50"/>
                <a:gd name="T36" fmla="*/ 6 w 100"/>
                <a:gd name="T37" fmla="*/ 2 h 50"/>
                <a:gd name="T38" fmla="*/ 6 w 100"/>
                <a:gd name="T39" fmla="*/ 2 h 50"/>
                <a:gd name="T40" fmla="*/ 6 w 100"/>
                <a:gd name="T41" fmla="*/ 2 h 50"/>
                <a:gd name="T42" fmla="*/ 6 w 100"/>
                <a:gd name="T43" fmla="*/ 2 h 50"/>
                <a:gd name="T44" fmla="*/ 6 w 100"/>
                <a:gd name="T45" fmla="*/ 2 h 50"/>
                <a:gd name="T46" fmla="*/ 5 w 100"/>
                <a:gd name="T47" fmla="*/ 2 h 50"/>
                <a:gd name="T48" fmla="*/ 5 w 100"/>
                <a:gd name="T49" fmla="*/ 2 h 50"/>
                <a:gd name="T50" fmla="*/ 4 w 100"/>
                <a:gd name="T51" fmla="*/ 0 h 50"/>
                <a:gd name="T52" fmla="*/ 4 w 100"/>
                <a:gd name="T53" fmla="*/ 2 h 50"/>
                <a:gd name="T54" fmla="*/ 3 w 100"/>
                <a:gd name="T55" fmla="*/ 2 h 50"/>
                <a:gd name="T56" fmla="*/ 2 w 100"/>
                <a:gd name="T57" fmla="*/ 2 h 50"/>
                <a:gd name="T58" fmla="*/ 2 w 100"/>
                <a:gd name="T59" fmla="*/ 2 h 50"/>
                <a:gd name="T60" fmla="*/ 2 w 100"/>
                <a:gd name="T61" fmla="*/ 2 h 50"/>
                <a:gd name="T62" fmla="*/ 2 w 100"/>
                <a:gd name="T63" fmla="*/ 2 h 50"/>
                <a:gd name="T64" fmla="*/ 2 w 100"/>
                <a:gd name="T65" fmla="*/ 2 h 50"/>
                <a:gd name="T66" fmla="*/ 2 w 100"/>
                <a:gd name="T67" fmla="*/ 2 h 50"/>
                <a:gd name="T68" fmla="*/ 2 w 100"/>
                <a:gd name="T69" fmla="*/ 2 h 50"/>
                <a:gd name="T70" fmla="*/ 0 w 100"/>
                <a:gd name="T71" fmla="*/ 2 h 50"/>
                <a:gd name="T72" fmla="*/ 2 w 100"/>
                <a:gd name="T73" fmla="*/ 3 h 50"/>
                <a:gd name="T74" fmla="*/ 2 w 100"/>
                <a:gd name="T75" fmla="*/ 3 h 50"/>
                <a:gd name="T76" fmla="*/ 2 w 100"/>
                <a:gd name="T77" fmla="*/ 4 h 50"/>
                <a:gd name="T78" fmla="*/ 2 w 100"/>
                <a:gd name="T79" fmla="*/ 4 h 50"/>
                <a:gd name="T80" fmla="*/ 2 w 100"/>
                <a:gd name="T81" fmla="*/ 4 h 50"/>
                <a:gd name="T82" fmla="*/ 2 w 100"/>
                <a:gd name="T83" fmla="*/ 4 h 50"/>
                <a:gd name="T84" fmla="*/ 2 w 100"/>
                <a:gd name="T85" fmla="*/ 4 h 50"/>
                <a:gd name="T86" fmla="*/ 2 w 100"/>
                <a:gd name="T87" fmla="*/ 4 h 50"/>
                <a:gd name="T88" fmla="*/ 2 w 100"/>
                <a:gd name="T89" fmla="*/ 4 h 50"/>
                <a:gd name="T90" fmla="*/ 2 w 100"/>
                <a:gd name="T91" fmla="*/ 5 h 50"/>
                <a:gd name="T92" fmla="*/ 2 w 100"/>
                <a:gd name="T93" fmla="*/ 5 h 50"/>
                <a:gd name="T94" fmla="*/ 2 w 100"/>
                <a:gd name="T95" fmla="*/ 5 h 50"/>
                <a:gd name="T96" fmla="*/ 2 w 100"/>
                <a:gd name="T97" fmla="*/ 6 h 50"/>
                <a:gd name="T98" fmla="*/ 2 w 100"/>
                <a:gd name="T99" fmla="*/ 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0"/>
                <a:gd name="T151" fmla="*/ 0 h 50"/>
                <a:gd name="T152" fmla="*/ 100 w 100"/>
                <a:gd name="T153" fmla="*/ 50 h 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0" h="50">
                  <a:moveTo>
                    <a:pt x="36" y="50"/>
                  </a:moveTo>
                  <a:lnTo>
                    <a:pt x="36" y="50"/>
                  </a:lnTo>
                  <a:lnTo>
                    <a:pt x="39" y="48"/>
                  </a:lnTo>
                  <a:lnTo>
                    <a:pt x="39" y="47"/>
                  </a:lnTo>
                  <a:lnTo>
                    <a:pt x="40" y="46"/>
                  </a:lnTo>
                  <a:lnTo>
                    <a:pt x="41" y="46"/>
                  </a:lnTo>
                  <a:lnTo>
                    <a:pt x="42" y="46"/>
                  </a:lnTo>
                  <a:lnTo>
                    <a:pt x="42" y="45"/>
                  </a:lnTo>
                  <a:lnTo>
                    <a:pt x="42" y="41"/>
                  </a:lnTo>
                  <a:lnTo>
                    <a:pt x="41" y="38"/>
                  </a:lnTo>
                  <a:lnTo>
                    <a:pt x="42" y="37"/>
                  </a:lnTo>
                  <a:lnTo>
                    <a:pt x="45" y="37"/>
                  </a:lnTo>
                  <a:lnTo>
                    <a:pt x="46" y="37"/>
                  </a:lnTo>
                  <a:lnTo>
                    <a:pt x="48" y="38"/>
                  </a:lnTo>
                  <a:lnTo>
                    <a:pt x="49" y="37"/>
                  </a:lnTo>
                  <a:lnTo>
                    <a:pt x="53" y="33"/>
                  </a:lnTo>
                  <a:lnTo>
                    <a:pt x="54" y="33"/>
                  </a:lnTo>
                  <a:lnTo>
                    <a:pt x="54" y="34"/>
                  </a:lnTo>
                  <a:lnTo>
                    <a:pt x="55" y="35"/>
                  </a:lnTo>
                  <a:lnTo>
                    <a:pt x="58" y="36"/>
                  </a:lnTo>
                  <a:lnTo>
                    <a:pt x="59" y="36"/>
                  </a:lnTo>
                  <a:lnTo>
                    <a:pt x="62" y="32"/>
                  </a:lnTo>
                  <a:lnTo>
                    <a:pt x="67" y="28"/>
                  </a:lnTo>
                  <a:lnTo>
                    <a:pt x="67" y="27"/>
                  </a:lnTo>
                  <a:lnTo>
                    <a:pt x="67" y="26"/>
                  </a:lnTo>
                  <a:lnTo>
                    <a:pt x="68" y="24"/>
                  </a:lnTo>
                  <a:lnTo>
                    <a:pt x="69" y="23"/>
                  </a:lnTo>
                  <a:lnTo>
                    <a:pt x="70" y="21"/>
                  </a:lnTo>
                  <a:lnTo>
                    <a:pt x="72" y="21"/>
                  </a:lnTo>
                  <a:lnTo>
                    <a:pt x="74" y="21"/>
                  </a:lnTo>
                  <a:lnTo>
                    <a:pt x="77" y="23"/>
                  </a:lnTo>
                  <a:lnTo>
                    <a:pt x="79" y="23"/>
                  </a:lnTo>
                  <a:lnTo>
                    <a:pt x="81" y="23"/>
                  </a:lnTo>
                  <a:lnTo>
                    <a:pt x="100" y="18"/>
                  </a:lnTo>
                  <a:lnTo>
                    <a:pt x="98" y="17"/>
                  </a:lnTo>
                  <a:lnTo>
                    <a:pt x="95" y="15"/>
                  </a:lnTo>
                  <a:lnTo>
                    <a:pt x="93" y="14"/>
                  </a:lnTo>
                  <a:lnTo>
                    <a:pt x="93" y="13"/>
                  </a:lnTo>
                  <a:lnTo>
                    <a:pt x="94" y="13"/>
                  </a:lnTo>
                  <a:lnTo>
                    <a:pt x="93" y="12"/>
                  </a:lnTo>
                  <a:lnTo>
                    <a:pt x="91" y="13"/>
                  </a:lnTo>
                  <a:lnTo>
                    <a:pt x="90" y="13"/>
                  </a:lnTo>
                  <a:lnTo>
                    <a:pt x="89" y="13"/>
                  </a:lnTo>
                  <a:lnTo>
                    <a:pt x="87" y="12"/>
                  </a:lnTo>
                  <a:lnTo>
                    <a:pt x="86" y="12"/>
                  </a:lnTo>
                  <a:lnTo>
                    <a:pt x="84" y="10"/>
                  </a:lnTo>
                  <a:lnTo>
                    <a:pt x="86" y="9"/>
                  </a:lnTo>
                  <a:lnTo>
                    <a:pt x="87" y="9"/>
                  </a:lnTo>
                  <a:lnTo>
                    <a:pt x="90" y="11"/>
                  </a:lnTo>
                  <a:lnTo>
                    <a:pt x="91" y="11"/>
                  </a:lnTo>
                  <a:lnTo>
                    <a:pt x="90" y="10"/>
                  </a:lnTo>
                  <a:lnTo>
                    <a:pt x="84" y="6"/>
                  </a:lnTo>
                  <a:lnTo>
                    <a:pt x="82" y="5"/>
                  </a:lnTo>
                  <a:lnTo>
                    <a:pt x="80" y="4"/>
                  </a:lnTo>
                  <a:lnTo>
                    <a:pt x="76" y="4"/>
                  </a:lnTo>
                  <a:lnTo>
                    <a:pt x="73" y="3"/>
                  </a:lnTo>
                  <a:lnTo>
                    <a:pt x="70" y="1"/>
                  </a:lnTo>
                  <a:lnTo>
                    <a:pt x="66" y="1"/>
                  </a:lnTo>
                  <a:lnTo>
                    <a:pt x="64" y="3"/>
                  </a:lnTo>
                  <a:lnTo>
                    <a:pt x="61" y="1"/>
                  </a:lnTo>
                  <a:lnTo>
                    <a:pt x="58" y="1"/>
                  </a:lnTo>
                  <a:lnTo>
                    <a:pt x="55" y="0"/>
                  </a:lnTo>
                  <a:lnTo>
                    <a:pt x="54" y="1"/>
                  </a:lnTo>
                  <a:lnTo>
                    <a:pt x="53" y="3"/>
                  </a:lnTo>
                  <a:lnTo>
                    <a:pt x="52" y="3"/>
                  </a:lnTo>
                  <a:lnTo>
                    <a:pt x="47" y="5"/>
                  </a:lnTo>
                  <a:lnTo>
                    <a:pt x="44" y="5"/>
                  </a:lnTo>
                  <a:lnTo>
                    <a:pt x="40" y="5"/>
                  </a:lnTo>
                  <a:lnTo>
                    <a:pt x="35" y="4"/>
                  </a:lnTo>
                  <a:lnTo>
                    <a:pt x="28" y="3"/>
                  </a:lnTo>
                  <a:lnTo>
                    <a:pt x="25" y="3"/>
                  </a:lnTo>
                  <a:lnTo>
                    <a:pt x="22" y="5"/>
                  </a:lnTo>
                  <a:lnTo>
                    <a:pt x="20" y="5"/>
                  </a:lnTo>
                  <a:lnTo>
                    <a:pt x="19" y="6"/>
                  </a:lnTo>
                  <a:lnTo>
                    <a:pt x="11" y="12"/>
                  </a:lnTo>
                  <a:lnTo>
                    <a:pt x="8" y="13"/>
                  </a:lnTo>
                  <a:lnTo>
                    <a:pt x="4" y="15"/>
                  </a:lnTo>
                  <a:lnTo>
                    <a:pt x="4" y="17"/>
                  </a:lnTo>
                  <a:lnTo>
                    <a:pt x="4" y="18"/>
                  </a:lnTo>
                  <a:lnTo>
                    <a:pt x="3" y="20"/>
                  </a:lnTo>
                  <a:lnTo>
                    <a:pt x="3" y="21"/>
                  </a:lnTo>
                  <a:lnTo>
                    <a:pt x="4" y="21"/>
                  </a:lnTo>
                  <a:lnTo>
                    <a:pt x="4" y="23"/>
                  </a:lnTo>
                  <a:lnTo>
                    <a:pt x="3" y="24"/>
                  </a:lnTo>
                  <a:lnTo>
                    <a:pt x="2" y="25"/>
                  </a:lnTo>
                  <a:lnTo>
                    <a:pt x="0" y="26"/>
                  </a:lnTo>
                  <a:lnTo>
                    <a:pt x="4" y="27"/>
                  </a:lnTo>
                  <a:lnTo>
                    <a:pt x="5" y="27"/>
                  </a:lnTo>
                  <a:lnTo>
                    <a:pt x="7" y="31"/>
                  </a:lnTo>
                  <a:lnTo>
                    <a:pt x="9" y="32"/>
                  </a:lnTo>
                  <a:lnTo>
                    <a:pt x="10" y="32"/>
                  </a:lnTo>
                  <a:lnTo>
                    <a:pt x="10" y="33"/>
                  </a:lnTo>
                  <a:lnTo>
                    <a:pt x="11" y="34"/>
                  </a:lnTo>
                  <a:lnTo>
                    <a:pt x="12" y="34"/>
                  </a:lnTo>
                  <a:lnTo>
                    <a:pt x="14" y="35"/>
                  </a:lnTo>
                  <a:lnTo>
                    <a:pt x="14" y="36"/>
                  </a:lnTo>
                  <a:lnTo>
                    <a:pt x="18" y="35"/>
                  </a:lnTo>
                  <a:lnTo>
                    <a:pt x="19" y="34"/>
                  </a:lnTo>
                  <a:lnTo>
                    <a:pt x="20" y="34"/>
                  </a:lnTo>
                  <a:lnTo>
                    <a:pt x="21" y="34"/>
                  </a:lnTo>
                  <a:lnTo>
                    <a:pt x="22" y="35"/>
                  </a:lnTo>
                  <a:lnTo>
                    <a:pt x="23" y="35"/>
                  </a:lnTo>
                  <a:lnTo>
                    <a:pt x="25" y="36"/>
                  </a:lnTo>
                  <a:lnTo>
                    <a:pt x="26" y="36"/>
                  </a:lnTo>
                  <a:lnTo>
                    <a:pt x="26" y="37"/>
                  </a:lnTo>
                  <a:lnTo>
                    <a:pt x="25" y="44"/>
                  </a:lnTo>
                  <a:lnTo>
                    <a:pt x="27" y="42"/>
                  </a:lnTo>
                  <a:lnTo>
                    <a:pt x="31" y="42"/>
                  </a:lnTo>
                  <a:lnTo>
                    <a:pt x="32" y="44"/>
                  </a:lnTo>
                  <a:lnTo>
                    <a:pt x="31" y="45"/>
                  </a:lnTo>
                  <a:lnTo>
                    <a:pt x="30" y="46"/>
                  </a:lnTo>
                  <a:lnTo>
                    <a:pt x="31" y="46"/>
                  </a:lnTo>
                  <a:lnTo>
                    <a:pt x="32" y="47"/>
                  </a:lnTo>
                  <a:lnTo>
                    <a:pt x="33" y="49"/>
                  </a:lnTo>
                  <a:lnTo>
                    <a:pt x="34" y="50"/>
                  </a:lnTo>
                  <a:lnTo>
                    <a:pt x="36" y="5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2" name="Freeform 5145"/>
            <p:cNvSpPr>
              <a:spLocks noEditPoints="1"/>
            </p:cNvSpPr>
            <p:nvPr/>
          </p:nvSpPr>
          <p:spPr bwMode="auto">
            <a:xfrm>
              <a:off x="2002" y="2457"/>
              <a:ext cx="58" cy="56"/>
            </a:xfrm>
            <a:custGeom>
              <a:avLst/>
              <a:gdLst>
                <a:gd name="T0" fmla="*/ 6 w 73"/>
                <a:gd name="T1" fmla="*/ 0 h 69"/>
                <a:gd name="T2" fmla="*/ 5 w 73"/>
                <a:gd name="T3" fmla="*/ 2 h 69"/>
                <a:gd name="T4" fmla="*/ 4 w 73"/>
                <a:gd name="T5" fmla="*/ 2 h 69"/>
                <a:gd name="T6" fmla="*/ 4 w 73"/>
                <a:gd name="T7" fmla="*/ 2 h 69"/>
                <a:gd name="T8" fmla="*/ 4 w 73"/>
                <a:gd name="T9" fmla="*/ 2 h 69"/>
                <a:gd name="T10" fmla="*/ 4 w 73"/>
                <a:gd name="T11" fmla="*/ 2 h 69"/>
                <a:gd name="T12" fmla="*/ 3 w 73"/>
                <a:gd name="T13" fmla="*/ 2 h 69"/>
                <a:gd name="T14" fmla="*/ 3 w 73"/>
                <a:gd name="T15" fmla="*/ 2 h 69"/>
                <a:gd name="T16" fmla="*/ 3 w 73"/>
                <a:gd name="T17" fmla="*/ 2 h 69"/>
                <a:gd name="T18" fmla="*/ 2 w 73"/>
                <a:gd name="T19" fmla="*/ 2 h 69"/>
                <a:gd name="T20" fmla="*/ 2 w 73"/>
                <a:gd name="T21" fmla="*/ 2 h 69"/>
                <a:gd name="T22" fmla="*/ 2 w 73"/>
                <a:gd name="T23" fmla="*/ 2 h 69"/>
                <a:gd name="T24" fmla="*/ 2 w 73"/>
                <a:gd name="T25" fmla="*/ 2 h 69"/>
                <a:gd name="T26" fmla="*/ 2 w 73"/>
                <a:gd name="T27" fmla="*/ 2 h 69"/>
                <a:gd name="T28" fmla="*/ 2 w 73"/>
                <a:gd name="T29" fmla="*/ 2 h 69"/>
                <a:gd name="T30" fmla="*/ 2 w 73"/>
                <a:gd name="T31" fmla="*/ 2 h 69"/>
                <a:gd name="T32" fmla="*/ 2 w 73"/>
                <a:gd name="T33" fmla="*/ 2 h 69"/>
                <a:gd name="T34" fmla="*/ 2 w 73"/>
                <a:gd name="T35" fmla="*/ 2 h 69"/>
                <a:gd name="T36" fmla="*/ 2 w 73"/>
                <a:gd name="T37" fmla="*/ 2 h 69"/>
                <a:gd name="T38" fmla="*/ 2 w 73"/>
                <a:gd name="T39" fmla="*/ 2 h 69"/>
                <a:gd name="T40" fmla="*/ 2 w 73"/>
                <a:gd name="T41" fmla="*/ 2 h 69"/>
                <a:gd name="T42" fmla="*/ 2 w 73"/>
                <a:gd name="T43" fmla="*/ 3 h 69"/>
                <a:gd name="T44" fmla="*/ 2 w 73"/>
                <a:gd name="T45" fmla="*/ 3 h 69"/>
                <a:gd name="T46" fmla="*/ 2 w 73"/>
                <a:gd name="T47" fmla="*/ 3 h 69"/>
                <a:gd name="T48" fmla="*/ 2 w 73"/>
                <a:gd name="T49" fmla="*/ 3 h 69"/>
                <a:gd name="T50" fmla="*/ 1 w 73"/>
                <a:gd name="T51" fmla="*/ 3 h 69"/>
                <a:gd name="T52" fmla="*/ 1 w 73"/>
                <a:gd name="T53" fmla="*/ 3 h 69"/>
                <a:gd name="T54" fmla="*/ 2 w 73"/>
                <a:gd name="T55" fmla="*/ 4 h 69"/>
                <a:gd name="T56" fmla="*/ 2 w 73"/>
                <a:gd name="T57" fmla="*/ 5 h 69"/>
                <a:gd name="T58" fmla="*/ 2 w 73"/>
                <a:gd name="T59" fmla="*/ 6 h 69"/>
                <a:gd name="T60" fmla="*/ 3 w 73"/>
                <a:gd name="T61" fmla="*/ 6 h 69"/>
                <a:gd name="T62" fmla="*/ 3 w 73"/>
                <a:gd name="T63" fmla="*/ 6 h 69"/>
                <a:gd name="T64" fmla="*/ 4 w 73"/>
                <a:gd name="T65" fmla="*/ 6 h 69"/>
                <a:gd name="T66" fmla="*/ 4 w 73"/>
                <a:gd name="T67" fmla="*/ 6 h 69"/>
                <a:gd name="T68" fmla="*/ 5 w 73"/>
                <a:gd name="T69" fmla="*/ 6 h 69"/>
                <a:gd name="T70" fmla="*/ 5 w 73"/>
                <a:gd name="T71" fmla="*/ 6 h 69"/>
                <a:gd name="T72" fmla="*/ 5 w 73"/>
                <a:gd name="T73" fmla="*/ 6 h 69"/>
                <a:gd name="T74" fmla="*/ 6 w 73"/>
                <a:gd name="T75" fmla="*/ 6 h 69"/>
                <a:gd name="T76" fmla="*/ 6 w 73"/>
                <a:gd name="T77" fmla="*/ 6 h 69"/>
                <a:gd name="T78" fmla="*/ 5 w 73"/>
                <a:gd name="T79" fmla="*/ 6 h 69"/>
                <a:gd name="T80" fmla="*/ 6 w 73"/>
                <a:gd name="T81" fmla="*/ 5 h 69"/>
                <a:gd name="T82" fmla="*/ 5 w 73"/>
                <a:gd name="T83" fmla="*/ 5 h 69"/>
                <a:gd name="T84" fmla="*/ 5 w 73"/>
                <a:gd name="T85" fmla="*/ 4 h 69"/>
                <a:gd name="T86" fmla="*/ 6 w 73"/>
                <a:gd name="T87" fmla="*/ 5 h 69"/>
                <a:gd name="T88" fmla="*/ 6 w 73"/>
                <a:gd name="T89" fmla="*/ 4 h 69"/>
                <a:gd name="T90" fmla="*/ 6 w 73"/>
                <a:gd name="T91" fmla="*/ 4 h 69"/>
                <a:gd name="T92" fmla="*/ 6 w 73"/>
                <a:gd name="T93" fmla="*/ 4 h 69"/>
                <a:gd name="T94" fmla="*/ 6 w 73"/>
                <a:gd name="T95" fmla="*/ 4 h 69"/>
                <a:gd name="T96" fmla="*/ 6 w 73"/>
                <a:gd name="T97" fmla="*/ 4 h 69"/>
                <a:gd name="T98" fmla="*/ 6 w 73"/>
                <a:gd name="T99" fmla="*/ 3 h 69"/>
                <a:gd name="T100" fmla="*/ 6 w 73"/>
                <a:gd name="T101" fmla="*/ 2 h 69"/>
                <a:gd name="T102" fmla="*/ 6 w 73"/>
                <a:gd name="T103" fmla="*/ 2 h 69"/>
                <a:gd name="T104" fmla="*/ 6 w 73"/>
                <a:gd name="T105" fmla="*/ 2 h 69"/>
                <a:gd name="T106" fmla="*/ 6 w 73"/>
                <a:gd name="T107" fmla="*/ 2 h 69"/>
                <a:gd name="T108" fmla="*/ 3 w 73"/>
                <a:gd name="T109" fmla="*/ 6 h 69"/>
                <a:gd name="T110" fmla="*/ 2 w 73"/>
                <a:gd name="T111" fmla="*/ 5 h 69"/>
                <a:gd name="T112" fmla="*/ 2 w 73"/>
                <a:gd name="T113" fmla="*/ 5 h 69"/>
                <a:gd name="T114" fmla="*/ 2 w 73"/>
                <a:gd name="T115" fmla="*/ 5 h 69"/>
                <a:gd name="T116" fmla="*/ 3 w 73"/>
                <a:gd name="T117" fmla="*/ 5 h 69"/>
                <a:gd name="T118" fmla="*/ 4 w 73"/>
                <a:gd name="T119" fmla="*/ 6 h 69"/>
                <a:gd name="T120" fmla="*/ 4 w 73"/>
                <a:gd name="T121" fmla="*/ 6 h 69"/>
                <a:gd name="T122" fmla="*/ 3 w 73"/>
                <a:gd name="T123" fmla="*/ 6 h 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3"/>
                <a:gd name="T187" fmla="*/ 0 h 69"/>
                <a:gd name="T188" fmla="*/ 73 w 73"/>
                <a:gd name="T189" fmla="*/ 69 h 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3" h="69">
                  <a:moveTo>
                    <a:pt x="70" y="1"/>
                  </a:moveTo>
                  <a:lnTo>
                    <a:pt x="70" y="1"/>
                  </a:lnTo>
                  <a:lnTo>
                    <a:pt x="73" y="0"/>
                  </a:lnTo>
                  <a:lnTo>
                    <a:pt x="54" y="5"/>
                  </a:lnTo>
                  <a:lnTo>
                    <a:pt x="52" y="5"/>
                  </a:lnTo>
                  <a:lnTo>
                    <a:pt x="50" y="5"/>
                  </a:lnTo>
                  <a:lnTo>
                    <a:pt x="47" y="3"/>
                  </a:lnTo>
                  <a:lnTo>
                    <a:pt x="45" y="3"/>
                  </a:lnTo>
                  <a:lnTo>
                    <a:pt x="43" y="3"/>
                  </a:lnTo>
                  <a:lnTo>
                    <a:pt x="42" y="5"/>
                  </a:lnTo>
                  <a:lnTo>
                    <a:pt x="41" y="6"/>
                  </a:lnTo>
                  <a:lnTo>
                    <a:pt x="40" y="8"/>
                  </a:lnTo>
                  <a:lnTo>
                    <a:pt x="40" y="9"/>
                  </a:lnTo>
                  <a:lnTo>
                    <a:pt x="40" y="10"/>
                  </a:lnTo>
                  <a:lnTo>
                    <a:pt x="35" y="14"/>
                  </a:lnTo>
                  <a:lnTo>
                    <a:pt x="32" y="18"/>
                  </a:lnTo>
                  <a:lnTo>
                    <a:pt x="31" y="18"/>
                  </a:lnTo>
                  <a:lnTo>
                    <a:pt x="28" y="17"/>
                  </a:lnTo>
                  <a:lnTo>
                    <a:pt x="27" y="16"/>
                  </a:lnTo>
                  <a:lnTo>
                    <a:pt x="27" y="15"/>
                  </a:lnTo>
                  <a:lnTo>
                    <a:pt x="26" y="15"/>
                  </a:lnTo>
                  <a:lnTo>
                    <a:pt x="22" y="19"/>
                  </a:lnTo>
                  <a:lnTo>
                    <a:pt x="21" y="20"/>
                  </a:lnTo>
                  <a:lnTo>
                    <a:pt x="19" y="19"/>
                  </a:lnTo>
                  <a:lnTo>
                    <a:pt x="18" y="19"/>
                  </a:lnTo>
                  <a:lnTo>
                    <a:pt x="15" y="19"/>
                  </a:lnTo>
                  <a:lnTo>
                    <a:pt x="14" y="20"/>
                  </a:lnTo>
                  <a:lnTo>
                    <a:pt x="15" y="23"/>
                  </a:lnTo>
                  <a:lnTo>
                    <a:pt x="15" y="27"/>
                  </a:lnTo>
                  <a:lnTo>
                    <a:pt x="15" y="28"/>
                  </a:lnTo>
                  <a:lnTo>
                    <a:pt x="14" y="28"/>
                  </a:lnTo>
                  <a:lnTo>
                    <a:pt x="13" y="28"/>
                  </a:lnTo>
                  <a:lnTo>
                    <a:pt x="12" y="29"/>
                  </a:lnTo>
                  <a:lnTo>
                    <a:pt x="12" y="30"/>
                  </a:lnTo>
                  <a:lnTo>
                    <a:pt x="9" y="32"/>
                  </a:lnTo>
                  <a:lnTo>
                    <a:pt x="7" y="32"/>
                  </a:lnTo>
                  <a:lnTo>
                    <a:pt x="6" y="33"/>
                  </a:lnTo>
                  <a:lnTo>
                    <a:pt x="5" y="33"/>
                  </a:lnTo>
                  <a:lnTo>
                    <a:pt x="3" y="31"/>
                  </a:lnTo>
                  <a:lnTo>
                    <a:pt x="1" y="31"/>
                  </a:lnTo>
                  <a:lnTo>
                    <a:pt x="0" y="33"/>
                  </a:lnTo>
                  <a:lnTo>
                    <a:pt x="1" y="34"/>
                  </a:lnTo>
                  <a:lnTo>
                    <a:pt x="12" y="44"/>
                  </a:lnTo>
                  <a:lnTo>
                    <a:pt x="14" y="45"/>
                  </a:lnTo>
                  <a:lnTo>
                    <a:pt x="15" y="47"/>
                  </a:lnTo>
                  <a:lnTo>
                    <a:pt x="20" y="52"/>
                  </a:lnTo>
                  <a:lnTo>
                    <a:pt x="27" y="59"/>
                  </a:lnTo>
                  <a:lnTo>
                    <a:pt x="32" y="63"/>
                  </a:lnTo>
                  <a:lnTo>
                    <a:pt x="33" y="62"/>
                  </a:lnTo>
                  <a:lnTo>
                    <a:pt x="34" y="61"/>
                  </a:lnTo>
                  <a:lnTo>
                    <a:pt x="36" y="62"/>
                  </a:lnTo>
                  <a:lnTo>
                    <a:pt x="45" y="64"/>
                  </a:lnTo>
                  <a:lnTo>
                    <a:pt x="47" y="64"/>
                  </a:lnTo>
                  <a:lnTo>
                    <a:pt x="50" y="64"/>
                  </a:lnTo>
                  <a:lnTo>
                    <a:pt x="51" y="64"/>
                  </a:lnTo>
                  <a:lnTo>
                    <a:pt x="55" y="68"/>
                  </a:lnTo>
                  <a:lnTo>
                    <a:pt x="57" y="68"/>
                  </a:lnTo>
                  <a:lnTo>
                    <a:pt x="62" y="69"/>
                  </a:lnTo>
                  <a:lnTo>
                    <a:pt x="63" y="68"/>
                  </a:lnTo>
                  <a:lnTo>
                    <a:pt x="64" y="65"/>
                  </a:lnTo>
                  <a:lnTo>
                    <a:pt x="62" y="62"/>
                  </a:lnTo>
                  <a:lnTo>
                    <a:pt x="61" y="60"/>
                  </a:lnTo>
                  <a:lnTo>
                    <a:pt x="62" y="58"/>
                  </a:lnTo>
                  <a:lnTo>
                    <a:pt x="64" y="55"/>
                  </a:lnTo>
                  <a:lnTo>
                    <a:pt x="64" y="54"/>
                  </a:lnTo>
                  <a:lnTo>
                    <a:pt x="64" y="52"/>
                  </a:lnTo>
                  <a:lnTo>
                    <a:pt x="62" y="49"/>
                  </a:lnTo>
                  <a:lnTo>
                    <a:pt x="62" y="47"/>
                  </a:lnTo>
                  <a:lnTo>
                    <a:pt x="63" y="46"/>
                  </a:lnTo>
                  <a:lnTo>
                    <a:pt x="64" y="47"/>
                  </a:lnTo>
                  <a:lnTo>
                    <a:pt x="64" y="46"/>
                  </a:lnTo>
                  <a:lnTo>
                    <a:pt x="64" y="42"/>
                  </a:lnTo>
                  <a:lnTo>
                    <a:pt x="64" y="40"/>
                  </a:lnTo>
                  <a:lnTo>
                    <a:pt x="65" y="38"/>
                  </a:lnTo>
                  <a:lnTo>
                    <a:pt x="66" y="37"/>
                  </a:lnTo>
                  <a:lnTo>
                    <a:pt x="66" y="40"/>
                  </a:lnTo>
                  <a:lnTo>
                    <a:pt x="65" y="42"/>
                  </a:lnTo>
                  <a:lnTo>
                    <a:pt x="66" y="42"/>
                  </a:lnTo>
                  <a:lnTo>
                    <a:pt x="67" y="42"/>
                  </a:lnTo>
                  <a:lnTo>
                    <a:pt x="67" y="41"/>
                  </a:lnTo>
                  <a:lnTo>
                    <a:pt x="67" y="37"/>
                  </a:lnTo>
                  <a:lnTo>
                    <a:pt x="67" y="32"/>
                  </a:lnTo>
                  <a:lnTo>
                    <a:pt x="67" y="28"/>
                  </a:lnTo>
                  <a:lnTo>
                    <a:pt x="68" y="21"/>
                  </a:lnTo>
                  <a:lnTo>
                    <a:pt x="69" y="15"/>
                  </a:lnTo>
                  <a:lnTo>
                    <a:pt x="71" y="11"/>
                  </a:lnTo>
                  <a:lnTo>
                    <a:pt x="71" y="10"/>
                  </a:lnTo>
                  <a:lnTo>
                    <a:pt x="71" y="8"/>
                  </a:lnTo>
                  <a:lnTo>
                    <a:pt x="71" y="6"/>
                  </a:lnTo>
                  <a:lnTo>
                    <a:pt x="69" y="4"/>
                  </a:lnTo>
                  <a:lnTo>
                    <a:pt x="69" y="2"/>
                  </a:lnTo>
                  <a:lnTo>
                    <a:pt x="70" y="1"/>
                  </a:lnTo>
                  <a:close/>
                  <a:moveTo>
                    <a:pt x="37" y="61"/>
                  </a:moveTo>
                  <a:lnTo>
                    <a:pt x="37" y="61"/>
                  </a:lnTo>
                  <a:lnTo>
                    <a:pt x="33" y="59"/>
                  </a:lnTo>
                  <a:lnTo>
                    <a:pt x="31" y="56"/>
                  </a:lnTo>
                  <a:lnTo>
                    <a:pt x="29" y="54"/>
                  </a:lnTo>
                  <a:lnTo>
                    <a:pt x="28" y="51"/>
                  </a:lnTo>
                  <a:lnTo>
                    <a:pt x="28" y="49"/>
                  </a:lnTo>
                  <a:lnTo>
                    <a:pt x="29" y="47"/>
                  </a:lnTo>
                  <a:lnTo>
                    <a:pt x="31" y="47"/>
                  </a:lnTo>
                  <a:lnTo>
                    <a:pt x="33" y="47"/>
                  </a:lnTo>
                  <a:lnTo>
                    <a:pt x="37" y="50"/>
                  </a:lnTo>
                  <a:lnTo>
                    <a:pt x="42" y="55"/>
                  </a:lnTo>
                  <a:lnTo>
                    <a:pt x="46" y="59"/>
                  </a:lnTo>
                  <a:lnTo>
                    <a:pt x="47" y="62"/>
                  </a:lnTo>
                  <a:lnTo>
                    <a:pt x="46" y="63"/>
                  </a:lnTo>
                  <a:lnTo>
                    <a:pt x="41" y="63"/>
                  </a:lnTo>
                  <a:lnTo>
                    <a:pt x="37" y="6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3" name="Freeform 5146"/>
            <p:cNvSpPr>
              <a:spLocks/>
            </p:cNvSpPr>
            <p:nvPr/>
          </p:nvSpPr>
          <p:spPr bwMode="auto">
            <a:xfrm>
              <a:off x="2029" y="2503"/>
              <a:ext cx="2" cy="1"/>
            </a:xfrm>
            <a:custGeom>
              <a:avLst/>
              <a:gdLst>
                <a:gd name="T0" fmla="*/ 0 w 3"/>
                <a:gd name="T1" fmla="*/ 0 h 2"/>
                <a:gd name="T2" fmla="*/ 0 w 3"/>
                <a:gd name="T3" fmla="*/ 0 h 2"/>
                <a:gd name="T4" fmla="*/ 1 w 3"/>
                <a:gd name="T5" fmla="*/ 1 h 2"/>
                <a:gd name="T6" fmla="*/ 1 w 3"/>
                <a:gd name="T7" fmla="*/ 1 h 2"/>
                <a:gd name="T8" fmla="*/ 1 w 3"/>
                <a:gd name="T9" fmla="*/ 1 h 2"/>
                <a:gd name="T10" fmla="*/ 1 w 3"/>
                <a:gd name="T11" fmla="*/ 1 h 2"/>
                <a:gd name="T12" fmla="*/ 1 w 3"/>
                <a:gd name="T13" fmla="*/ 1 h 2"/>
                <a:gd name="T14" fmla="*/ 1 w 3"/>
                <a:gd name="T15" fmla="*/ 1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1" y="1"/>
                  </a:lnTo>
                  <a:lnTo>
                    <a:pt x="2" y="2"/>
                  </a:lnTo>
                  <a:lnTo>
                    <a:pt x="3" y="2"/>
                  </a:lnTo>
                  <a:lnTo>
                    <a:pt x="2"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4" name="Freeform 5147"/>
            <p:cNvSpPr>
              <a:spLocks/>
            </p:cNvSpPr>
            <p:nvPr/>
          </p:nvSpPr>
          <p:spPr bwMode="auto">
            <a:xfrm>
              <a:off x="2025" y="2507"/>
              <a:ext cx="43" cy="41"/>
            </a:xfrm>
            <a:custGeom>
              <a:avLst/>
              <a:gdLst>
                <a:gd name="T0" fmla="*/ 4 w 54"/>
                <a:gd name="T1" fmla="*/ 5 h 50"/>
                <a:gd name="T2" fmla="*/ 4 w 54"/>
                <a:gd name="T3" fmla="*/ 5 h 50"/>
                <a:gd name="T4" fmla="*/ 4 w 54"/>
                <a:gd name="T5" fmla="*/ 5 h 50"/>
                <a:gd name="T6" fmla="*/ 5 w 54"/>
                <a:gd name="T7" fmla="*/ 4 h 50"/>
                <a:gd name="T8" fmla="*/ 5 w 54"/>
                <a:gd name="T9" fmla="*/ 4 h 50"/>
                <a:gd name="T10" fmla="*/ 4 w 54"/>
                <a:gd name="T11" fmla="*/ 4 h 50"/>
                <a:gd name="T12" fmla="*/ 4 w 54"/>
                <a:gd name="T13" fmla="*/ 3 h 50"/>
                <a:gd name="T14" fmla="*/ 4 w 54"/>
                <a:gd name="T15" fmla="*/ 2 h 50"/>
                <a:gd name="T16" fmla="*/ 5 w 54"/>
                <a:gd name="T17" fmla="*/ 3 h 50"/>
                <a:gd name="T18" fmla="*/ 5 w 54"/>
                <a:gd name="T19" fmla="*/ 2 h 50"/>
                <a:gd name="T20" fmla="*/ 4 w 54"/>
                <a:gd name="T21" fmla="*/ 2 h 50"/>
                <a:gd name="T22" fmla="*/ 3 w 54"/>
                <a:gd name="T23" fmla="*/ 2 h 50"/>
                <a:gd name="T24" fmla="*/ 3 w 54"/>
                <a:gd name="T25" fmla="*/ 2 h 50"/>
                <a:gd name="T26" fmla="*/ 3 w 54"/>
                <a:gd name="T27" fmla="*/ 2 h 50"/>
                <a:gd name="T28" fmla="*/ 2 w 54"/>
                <a:gd name="T29" fmla="*/ 2 h 50"/>
                <a:gd name="T30" fmla="*/ 2 w 54"/>
                <a:gd name="T31" fmla="*/ 2 h 50"/>
                <a:gd name="T32" fmla="*/ 2 w 54"/>
                <a:gd name="T33" fmla="*/ 2 h 50"/>
                <a:gd name="T34" fmla="*/ 2 w 54"/>
                <a:gd name="T35" fmla="*/ 2 h 50"/>
                <a:gd name="T36" fmla="*/ 2 w 54"/>
                <a:gd name="T37" fmla="*/ 0 h 50"/>
                <a:gd name="T38" fmla="*/ 2 w 54"/>
                <a:gd name="T39" fmla="*/ 2 h 50"/>
                <a:gd name="T40" fmla="*/ 2 w 54"/>
                <a:gd name="T41" fmla="*/ 2 h 50"/>
                <a:gd name="T42" fmla="*/ 2 w 54"/>
                <a:gd name="T43" fmla="*/ 2 h 50"/>
                <a:gd name="T44" fmla="*/ 0 w 54"/>
                <a:gd name="T45" fmla="*/ 2 h 50"/>
                <a:gd name="T46" fmla="*/ 1 w 54"/>
                <a:gd name="T47" fmla="*/ 2 h 50"/>
                <a:gd name="T48" fmla="*/ 2 w 54"/>
                <a:gd name="T49" fmla="*/ 2 h 50"/>
                <a:gd name="T50" fmla="*/ 2 w 54"/>
                <a:gd name="T51" fmla="*/ 2 h 50"/>
                <a:gd name="T52" fmla="*/ 2 w 54"/>
                <a:gd name="T53" fmla="*/ 2 h 50"/>
                <a:gd name="T54" fmla="*/ 2 w 54"/>
                <a:gd name="T55" fmla="*/ 2 h 50"/>
                <a:gd name="T56" fmla="*/ 2 w 54"/>
                <a:gd name="T57" fmla="*/ 2 h 50"/>
                <a:gd name="T58" fmla="*/ 2 w 54"/>
                <a:gd name="T59" fmla="*/ 2 h 50"/>
                <a:gd name="T60" fmla="*/ 2 w 54"/>
                <a:gd name="T61" fmla="*/ 2 h 50"/>
                <a:gd name="T62" fmla="*/ 2 w 54"/>
                <a:gd name="T63" fmla="*/ 2 h 50"/>
                <a:gd name="T64" fmla="*/ 2 w 54"/>
                <a:gd name="T65" fmla="*/ 2 h 50"/>
                <a:gd name="T66" fmla="*/ 2 w 54"/>
                <a:gd name="T67" fmla="*/ 2 h 50"/>
                <a:gd name="T68" fmla="*/ 2 w 54"/>
                <a:gd name="T69" fmla="*/ 2 h 50"/>
                <a:gd name="T70" fmla="*/ 2 w 54"/>
                <a:gd name="T71" fmla="*/ 2 h 50"/>
                <a:gd name="T72" fmla="*/ 2 w 54"/>
                <a:gd name="T73" fmla="*/ 2 h 50"/>
                <a:gd name="T74" fmla="*/ 2 w 54"/>
                <a:gd name="T75" fmla="*/ 3 h 50"/>
                <a:gd name="T76" fmla="*/ 3 w 54"/>
                <a:gd name="T77" fmla="*/ 4 h 50"/>
                <a:gd name="T78" fmla="*/ 3 w 54"/>
                <a:gd name="T79" fmla="*/ 5 h 50"/>
                <a:gd name="T80" fmla="*/ 3 w 54"/>
                <a:gd name="T81" fmla="*/ 5 h 50"/>
                <a:gd name="T82" fmla="*/ 4 w 54"/>
                <a:gd name="T83" fmla="*/ 5 h 50"/>
                <a:gd name="T84" fmla="*/ 4 w 54"/>
                <a:gd name="T85" fmla="*/ 5 h 50"/>
                <a:gd name="T86" fmla="*/ 4 w 54"/>
                <a:gd name="T87" fmla="*/ 5 h 50"/>
                <a:gd name="T88" fmla="*/ 4 w 54"/>
                <a:gd name="T89" fmla="*/ 5 h 50"/>
                <a:gd name="T90" fmla="*/ 4 w 54"/>
                <a:gd name="T91" fmla="*/ 5 h 50"/>
                <a:gd name="T92" fmla="*/ 4 w 54"/>
                <a:gd name="T93" fmla="*/ 5 h 5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
                <a:gd name="T142" fmla="*/ 0 h 50"/>
                <a:gd name="T143" fmla="*/ 54 w 54"/>
                <a:gd name="T144" fmla="*/ 50 h 5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 h="50">
                  <a:moveTo>
                    <a:pt x="48" y="45"/>
                  </a:moveTo>
                  <a:lnTo>
                    <a:pt x="48" y="45"/>
                  </a:lnTo>
                  <a:lnTo>
                    <a:pt x="49" y="43"/>
                  </a:lnTo>
                  <a:lnTo>
                    <a:pt x="49" y="42"/>
                  </a:lnTo>
                  <a:lnTo>
                    <a:pt x="49" y="41"/>
                  </a:lnTo>
                  <a:lnTo>
                    <a:pt x="48" y="40"/>
                  </a:lnTo>
                  <a:lnTo>
                    <a:pt x="49" y="40"/>
                  </a:lnTo>
                  <a:lnTo>
                    <a:pt x="51" y="38"/>
                  </a:lnTo>
                  <a:lnTo>
                    <a:pt x="51" y="37"/>
                  </a:lnTo>
                  <a:lnTo>
                    <a:pt x="49" y="35"/>
                  </a:lnTo>
                  <a:lnTo>
                    <a:pt x="48" y="33"/>
                  </a:lnTo>
                  <a:lnTo>
                    <a:pt x="48" y="30"/>
                  </a:lnTo>
                  <a:lnTo>
                    <a:pt x="49" y="27"/>
                  </a:lnTo>
                  <a:lnTo>
                    <a:pt x="50" y="26"/>
                  </a:lnTo>
                  <a:lnTo>
                    <a:pt x="52" y="27"/>
                  </a:lnTo>
                  <a:lnTo>
                    <a:pt x="54" y="26"/>
                  </a:lnTo>
                  <a:lnTo>
                    <a:pt x="53" y="26"/>
                  </a:lnTo>
                  <a:lnTo>
                    <a:pt x="48" y="22"/>
                  </a:lnTo>
                  <a:lnTo>
                    <a:pt x="42" y="15"/>
                  </a:lnTo>
                  <a:lnTo>
                    <a:pt x="37" y="7"/>
                  </a:lnTo>
                  <a:lnTo>
                    <a:pt x="36" y="4"/>
                  </a:lnTo>
                  <a:lnTo>
                    <a:pt x="35" y="7"/>
                  </a:lnTo>
                  <a:lnTo>
                    <a:pt x="34" y="8"/>
                  </a:lnTo>
                  <a:lnTo>
                    <a:pt x="29" y="7"/>
                  </a:lnTo>
                  <a:lnTo>
                    <a:pt x="27" y="7"/>
                  </a:lnTo>
                  <a:lnTo>
                    <a:pt x="23" y="3"/>
                  </a:lnTo>
                  <a:lnTo>
                    <a:pt x="22" y="3"/>
                  </a:lnTo>
                  <a:lnTo>
                    <a:pt x="19" y="3"/>
                  </a:lnTo>
                  <a:lnTo>
                    <a:pt x="17" y="3"/>
                  </a:lnTo>
                  <a:lnTo>
                    <a:pt x="8" y="1"/>
                  </a:lnTo>
                  <a:lnTo>
                    <a:pt x="6" y="0"/>
                  </a:lnTo>
                  <a:lnTo>
                    <a:pt x="5" y="1"/>
                  </a:lnTo>
                  <a:lnTo>
                    <a:pt x="4" y="2"/>
                  </a:lnTo>
                  <a:lnTo>
                    <a:pt x="4" y="3"/>
                  </a:lnTo>
                  <a:lnTo>
                    <a:pt x="3" y="4"/>
                  </a:lnTo>
                  <a:lnTo>
                    <a:pt x="1" y="4"/>
                  </a:lnTo>
                  <a:lnTo>
                    <a:pt x="0" y="4"/>
                  </a:lnTo>
                  <a:lnTo>
                    <a:pt x="0" y="5"/>
                  </a:lnTo>
                  <a:lnTo>
                    <a:pt x="1" y="5"/>
                  </a:lnTo>
                  <a:lnTo>
                    <a:pt x="4" y="7"/>
                  </a:lnTo>
                  <a:lnTo>
                    <a:pt x="5" y="7"/>
                  </a:lnTo>
                  <a:lnTo>
                    <a:pt x="5" y="8"/>
                  </a:lnTo>
                  <a:lnTo>
                    <a:pt x="5" y="9"/>
                  </a:lnTo>
                  <a:lnTo>
                    <a:pt x="5" y="10"/>
                  </a:lnTo>
                  <a:lnTo>
                    <a:pt x="3" y="11"/>
                  </a:lnTo>
                  <a:lnTo>
                    <a:pt x="3" y="12"/>
                  </a:lnTo>
                  <a:lnTo>
                    <a:pt x="4" y="18"/>
                  </a:lnTo>
                  <a:lnTo>
                    <a:pt x="4" y="19"/>
                  </a:lnTo>
                  <a:lnTo>
                    <a:pt x="5" y="21"/>
                  </a:lnTo>
                  <a:lnTo>
                    <a:pt x="7" y="22"/>
                  </a:lnTo>
                  <a:lnTo>
                    <a:pt x="10" y="24"/>
                  </a:lnTo>
                  <a:lnTo>
                    <a:pt x="12" y="25"/>
                  </a:lnTo>
                  <a:lnTo>
                    <a:pt x="13" y="26"/>
                  </a:lnTo>
                  <a:lnTo>
                    <a:pt x="14" y="26"/>
                  </a:lnTo>
                  <a:lnTo>
                    <a:pt x="17" y="23"/>
                  </a:lnTo>
                  <a:lnTo>
                    <a:pt x="15" y="22"/>
                  </a:lnTo>
                  <a:lnTo>
                    <a:pt x="13" y="19"/>
                  </a:lnTo>
                  <a:lnTo>
                    <a:pt x="11" y="17"/>
                  </a:lnTo>
                  <a:lnTo>
                    <a:pt x="11" y="16"/>
                  </a:lnTo>
                  <a:lnTo>
                    <a:pt x="13" y="16"/>
                  </a:lnTo>
                  <a:lnTo>
                    <a:pt x="19" y="19"/>
                  </a:lnTo>
                  <a:lnTo>
                    <a:pt x="20" y="21"/>
                  </a:lnTo>
                  <a:lnTo>
                    <a:pt x="20" y="23"/>
                  </a:lnTo>
                  <a:lnTo>
                    <a:pt x="21" y="25"/>
                  </a:lnTo>
                  <a:lnTo>
                    <a:pt x="22" y="26"/>
                  </a:lnTo>
                  <a:lnTo>
                    <a:pt x="24" y="27"/>
                  </a:lnTo>
                  <a:lnTo>
                    <a:pt x="32" y="30"/>
                  </a:lnTo>
                  <a:lnTo>
                    <a:pt x="35" y="32"/>
                  </a:lnTo>
                  <a:lnTo>
                    <a:pt x="36" y="35"/>
                  </a:lnTo>
                  <a:lnTo>
                    <a:pt x="37" y="38"/>
                  </a:lnTo>
                  <a:lnTo>
                    <a:pt x="36" y="40"/>
                  </a:lnTo>
                  <a:lnTo>
                    <a:pt x="36" y="42"/>
                  </a:lnTo>
                  <a:lnTo>
                    <a:pt x="37" y="43"/>
                  </a:lnTo>
                  <a:lnTo>
                    <a:pt x="38" y="44"/>
                  </a:lnTo>
                  <a:lnTo>
                    <a:pt x="41" y="45"/>
                  </a:lnTo>
                  <a:lnTo>
                    <a:pt x="42" y="45"/>
                  </a:lnTo>
                  <a:lnTo>
                    <a:pt x="41" y="44"/>
                  </a:lnTo>
                  <a:lnTo>
                    <a:pt x="40" y="41"/>
                  </a:lnTo>
                  <a:lnTo>
                    <a:pt x="41" y="41"/>
                  </a:lnTo>
                  <a:lnTo>
                    <a:pt x="43" y="41"/>
                  </a:lnTo>
                  <a:lnTo>
                    <a:pt x="45" y="42"/>
                  </a:lnTo>
                  <a:lnTo>
                    <a:pt x="45" y="44"/>
                  </a:lnTo>
                  <a:lnTo>
                    <a:pt x="46" y="46"/>
                  </a:lnTo>
                  <a:lnTo>
                    <a:pt x="48" y="50"/>
                  </a:lnTo>
                  <a:lnTo>
                    <a:pt x="47" y="46"/>
                  </a:lnTo>
                  <a:lnTo>
                    <a:pt x="48" y="4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5" name="Freeform 5148"/>
            <p:cNvSpPr>
              <a:spLocks/>
            </p:cNvSpPr>
            <p:nvPr/>
          </p:nvSpPr>
          <p:spPr bwMode="auto">
            <a:xfrm>
              <a:off x="2062" y="2529"/>
              <a:ext cx="75" cy="32"/>
            </a:xfrm>
            <a:custGeom>
              <a:avLst/>
              <a:gdLst>
                <a:gd name="T0" fmla="*/ 8 w 93"/>
                <a:gd name="T1" fmla="*/ 3 h 39"/>
                <a:gd name="T2" fmla="*/ 8 w 93"/>
                <a:gd name="T3" fmla="*/ 4 h 39"/>
                <a:gd name="T4" fmla="*/ 8 w 93"/>
                <a:gd name="T5" fmla="*/ 3 h 39"/>
                <a:gd name="T6" fmla="*/ 8 w 93"/>
                <a:gd name="T7" fmla="*/ 2 h 39"/>
                <a:gd name="T8" fmla="*/ 8 w 93"/>
                <a:gd name="T9" fmla="*/ 2 h 39"/>
                <a:gd name="T10" fmla="*/ 8 w 93"/>
                <a:gd name="T11" fmla="*/ 2 h 39"/>
                <a:gd name="T12" fmla="*/ 8 w 93"/>
                <a:gd name="T13" fmla="*/ 2 h 39"/>
                <a:gd name="T14" fmla="*/ 8 w 93"/>
                <a:gd name="T15" fmla="*/ 2 h 39"/>
                <a:gd name="T16" fmla="*/ 8 w 93"/>
                <a:gd name="T17" fmla="*/ 2 h 39"/>
                <a:gd name="T18" fmla="*/ 5 w 93"/>
                <a:gd name="T19" fmla="*/ 2 h 39"/>
                <a:gd name="T20" fmla="*/ 4 w 93"/>
                <a:gd name="T21" fmla="*/ 2 h 39"/>
                <a:gd name="T22" fmla="*/ 2 w 93"/>
                <a:gd name="T23" fmla="*/ 2 h 39"/>
                <a:gd name="T24" fmla="*/ 2 w 93"/>
                <a:gd name="T25" fmla="*/ 2 h 39"/>
                <a:gd name="T26" fmla="*/ 2 w 93"/>
                <a:gd name="T27" fmla="*/ 2 h 39"/>
                <a:gd name="T28" fmla="*/ 2 w 93"/>
                <a:gd name="T29" fmla="*/ 2 h 39"/>
                <a:gd name="T30" fmla="*/ 2 w 93"/>
                <a:gd name="T31" fmla="*/ 2 h 39"/>
                <a:gd name="T32" fmla="*/ 2 w 93"/>
                <a:gd name="T33" fmla="*/ 2 h 39"/>
                <a:gd name="T34" fmla="*/ 2 w 93"/>
                <a:gd name="T35" fmla="*/ 0 h 39"/>
                <a:gd name="T36" fmla="*/ 2 w 93"/>
                <a:gd name="T37" fmla="*/ 0 h 39"/>
                <a:gd name="T38" fmla="*/ 1 w 93"/>
                <a:gd name="T39" fmla="*/ 2 h 39"/>
                <a:gd name="T40" fmla="*/ 2 w 93"/>
                <a:gd name="T41" fmla="*/ 2 h 39"/>
                <a:gd name="T42" fmla="*/ 2 w 93"/>
                <a:gd name="T43" fmla="*/ 2 h 39"/>
                <a:gd name="T44" fmla="*/ 1 w 93"/>
                <a:gd name="T45" fmla="*/ 2 h 39"/>
                <a:gd name="T46" fmla="*/ 2 w 93"/>
                <a:gd name="T47" fmla="*/ 2 h 39"/>
                <a:gd name="T48" fmla="*/ 1 w 93"/>
                <a:gd name="T49" fmla="*/ 2 h 39"/>
                <a:gd name="T50" fmla="*/ 1 w 93"/>
                <a:gd name="T51" fmla="*/ 2 h 39"/>
                <a:gd name="T52" fmla="*/ 2 w 93"/>
                <a:gd name="T53" fmla="*/ 2 h 39"/>
                <a:gd name="T54" fmla="*/ 2 w 93"/>
                <a:gd name="T55" fmla="*/ 2 h 39"/>
                <a:gd name="T56" fmla="*/ 2 w 93"/>
                <a:gd name="T57" fmla="*/ 2 h 39"/>
                <a:gd name="T58" fmla="*/ 2 w 93"/>
                <a:gd name="T59" fmla="*/ 2 h 39"/>
                <a:gd name="T60" fmla="*/ 2 w 93"/>
                <a:gd name="T61" fmla="*/ 2 h 39"/>
                <a:gd name="T62" fmla="*/ 2 w 93"/>
                <a:gd name="T63" fmla="*/ 2 h 39"/>
                <a:gd name="T64" fmla="*/ 2 w 93"/>
                <a:gd name="T65" fmla="*/ 3 h 39"/>
                <a:gd name="T66" fmla="*/ 2 w 93"/>
                <a:gd name="T67" fmla="*/ 3 h 39"/>
                <a:gd name="T68" fmla="*/ 2 w 93"/>
                <a:gd name="T69" fmla="*/ 3 h 39"/>
                <a:gd name="T70" fmla="*/ 2 w 93"/>
                <a:gd name="T71" fmla="*/ 3 h 39"/>
                <a:gd name="T72" fmla="*/ 3 w 93"/>
                <a:gd name="T73" fmla="*/ 4 h 39"/>
                <a:gd name="T74" fmla="*/ 3 w 93"/>
                <a:gd name="T75" fmla="*/ 4 h 39"/>
                <a:gd name="T76" fmla="*/ 4 w 93"/>
                <a:gd name="T77" fmla="*/ 4 h 39"/>
                <a:gd name="T78" fmla="*/ 4 w 93"/>
                <a:gd name="T79" fmla="*/ 4 h 39"/>
                <a:gd name="T80" fmla="*/ 4 w 93"/>
                <a:gd name="T81" fmla="*/ 2 h 39"/>
                <a:gd name="T82" fmla="*/ 4 w 93"/>
                <a:gd name="T83" fmla="*/ 2 h 39"/>
                <a:gd name="T84" fmla="*/ 4 w 93"/>
                <a:gd name="T85" fmla="*/ 2 h 39"/>
                <a:gd name="T86" fmla="*/ 5 w 93"/>
                <a:gd name="T87" fmla="*/ 2 h 39"/>
                <a:gd name="T88" fmla="*/ 5 w 93"/>
                <a:gd name="T89" fmla="*/ 2 h 39"/>
                <a:gd name="T90" fmla="*/ 5 w 93"/>
                <a:gd name="T91" fmla="*/ 2 h 39"/>
                <a:gd name="T92" fmla="*/ 6 w 93"/>
                <a:gd name="T93" fmla="*/ 2 h 39"/>
                <a:gd name="T94" fmla="*/ 6 w 93"/>
                <a:gd name="T95" fmla="*/ 2 h 39"/>
                <a:gd name="T96" fmla="*/ 6 w 93"/>
                <a:gd name="T97" fmla="*/ 2 h 39"/>
                <a:gd name="T98" fmla="*/ 6 w 93"/>
                <a:gd name="T99" fmla="*/ 2 h 39"/>
                <a:gd name="T100" fmla="*/ 6 w 93"/>
                <a:gd name="T101" fmla="*/ 2 h 39"/>
                <a:gd name="T102" fmla="*/ 6 w 93"/>
                <a:gd name="T103" fmla="*/ 2 h 39"/>
                <a:gd name="T104" fmla="*/ 7 w 93"/>
                <a:gd name="T105" fmla="*/ 2 h 39"/>
                <a:gd name="T106" fmla="*/ 8 w 93"/>
                <a:gd name="T107" fmla="*/ 2 h 39"/>
                <a:gd name="T108" fmla="*/ 8 w 93"/>
                <a:gd name="T109" fmla="*/ 2 h 39"/>
                <a:gd name="T110" fmla="*/ 8 w 93"/>
                <a:gd name="T111" fmla="*/ 2 h 39"/>
                <a:gd name="T112" fmla="*/ 8 w 93"/>
                <a:gd name="T113" fmla="*/ 2 h 39"/>
                <a:gd name="T114" fmla="*/ 7 w 93"/>
                <a:gd name="T115" fmla="*/ 2 h 39"/>
                <a:gd name="T116" fmla="*/ 6 w 93"/>
                <a:gd name="T117" fmla="*/ 3 h 39"/>
                <a:gd name="T118" fmla="*/ 8 w 93"/>
                <a:gd name="T119" fmla="*/ 3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3"/>
                <a:gd name="T181" fmla="*/ 0 h 39"/>
                <a:gd name="T182" fmla="*/ 93 w 93"/>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3" h="39">
                  <a:moveTo>
                    <a:pt x="84" y="31"/>
                  </a:moveTo>
                  <a:lnTo>
                    <a:pt x="84" y="31"/>
                  </a:lnTo>
                  <a:lnTo>
                    <a:pt x="84" y="30"/>
                  </a:lnTo>
                  <a:lnTo>
                    <a:pt x="85" y="31"/>
                  </a:lnTo>
                  <a:lnTo>
                    <a:pt x="86" y="33"/>
                  </a:lnTo>
                  <a:lnTo>
                    <a:pt x="87" y="33"/>
                  </a:lnTo>
                  <a:lnTo>
                    <a:pt x="88" y="32"/>
                  </a:lnTo>
                  <a:lnTo>
                    <a:pt x="91" y="28"/>
                  </a:lnTo>
                  <a:lnTo>
                    <a:pt x="93" y="27"/>
                  </a:lnTo>
                  <a:lnTo>
                    <a:pt x="92" y="26"/>
                  </a:lnTo>
                  <a:lnTo>
                    <a:pt x="91" y="21"/>
                  </a:lnTo>
                  <a:lnTo>
                    <a:pt x="90" y="20"/>
                  </a:lnTo>
                  <a:lnTo>
                    <a:pt x="89" y="18"/>
                  </a:lnTo>
                  <a:lnTo>
                    <a:pt x="88" y="17"/>
                  </a:lnTo>
                  <a:lnTo>
                    <a:pt x="90" y="15"/>
                  </a:lnTo>
                  <a:lnTo>
                    <a:pt x="89" y="15"/>
                  </a:lnTo>
                  <a:lnTo>
                    <a:pt x="87" y="14"/>
                  </a:lnTo>
                  <a:lnTo>
                    <a:pt x="85" y="11"/>
                  </a:lnTo>
                  <a:lnTo>
                    <a:pt x="83" y="9"/>
                  </a:lnTo>
                  <a:lnTo>
                    <a:pt x="79" y="7"/>
                  </a:lnTo>
                  <a:lnTo>
                    <a:pt x="63" y="1"/>
                  </a:lnTo>
                  <a:lnTo>
                    <a:pt x="57" y="1"/>
                  </a:lnTo>
                  <a:lnTo>
                    <a:pt x="53" y="2"/>
                  </a:lnTo>
                  <a:lnTo>
                    <a:pt x="48" y="4"/>
                  </a:lnTo>
                  <a:lnTo>
                    <a:pt x="45" y="7"/>
                  </a:lnTo>
                  <a:lnTo>
                    <a:pt x="42" y="9"/>
                  </a:lnTo>
                  <a:lnTo>
                    <a:pt x="38" y="10"/>
                  </a:lnTo>
                  <a:lnTo>
                    <a:pt x="33" y="12"/>
                  </a:lnTo>
                  <a:lnTo>
                    <a:pt x="30" y="13"/>
                  </a:lnTo>
                  <a:lnTo>
                    <a:pt x="28" y="13"/>
                  </a:lnTo>
                  <a:lnTo>
                    <a:pt x="20" y="10"/>
                  </a:lnTo>
                  <a:lnTo>
                    <a:pt x="19" y="7"/>
                  </a:lnTo>
                  <a:lnTo>
                    <a:pt x="19" y="9"/>
                  </a:lnTo>
                  <a:lnTo>
                    <a:pt x="19" y="10"/>
                  </a:lnTo>
                  <a:lnTo>
                    <a:pt x="19" y="11"/>
                  </a:lnTo>
                  <a:lnTo>
                    <a:pt x="17" y="11"/>
                  </a:lnTo>
                  <a:lnTo>
                    <a:pt x="15" y="11"/>
                  </a:lnTo>
                  <a:lnTo>
                    <a:pt x="13" y="9"/>
                  </a:lnTo>
                  <a:lnTo>
                    <a:pt x="13" y="7"/>
                  </a:lnTo>
                  <a:lnTo>
                    <a:pt x="13" y="6"/>
                  </a:lnTo>
                  <a:lnTo>
                    <a:pt x="12" y="6"/>
                  </a:lnTo>
                  <a:lnTo>
                    <a:pt x="9" y="5"/>
                  </a:lnTo>
                  <a:lnTo>
                    <a:pt x="8" y="2"/>
                  </a:lnTo>
                  <a:lnTo>
                    <a:pt x="7" y="0"/>
                  </a:lnTo>
                  <a:lnTo>
                    <a:pt x="5" y="1"/>
                  </a:lnTo>
                  <a:lnTo>
                    <a:pt x="3" y="0"/>
                  </a:lnTo>
                  <a:lnTo>
                    <a:pt x="2" y="1"/>
                  </a:lnTo>
                  <a:lnTo>
                    <a:pt x="1" y="4"/>
                  </a:lnTo>
                  <a:lnTo>
                    <a:pt x="1" y="7"/>
                  </a:lnTo>
                  <a:lnTo>
                    <a:pt x="2" y="9"/>
                  </a:lnTo>
                  <a:lnTo>
                    <a:pt x="4" y="11"/>
                  </a:lnTo>
                  <a:lnTo>
                    <a:pt x="4" y="12"/>
                  </a:lnTo>
                  <a:lnTo>
                    <a:pt x="2" y="14"/>
                  </a:lnTo>
                  <a:lnTo>
                    <a:pt x="1" y="14"/>
                  </a:lnTo>
                  <a:lnTo>
                    <a:pt x="2" y="15"/>
                  </a:lnTo>
                  <a:lnTo>
                    <a:pt x="2" y="16"/>
                  </a:lnTo>
                  <a:lnTo>
                    <a:pt x="2" y="17"/>
                  </a:lnTo>
                  <a:lnTo>
                    <a:pt x="1" y="19"/>
                  </a:lnTo>
                  <a:lnTo>
                    <a:pt x="0" y="20"/>
                  </a:lnTo>
                  <a:lnTo>
                    <a:pt x="1" y="24"/>
                  </a:lnTo>
                  <a:lnTo>
                    <a:pt x="2" y="25"/>
                  </a:lnTo>
                  <a:lnTo>
                    <a:pt x="3" y="24"/>
                  </a:lnTo>
                  <a:lnTo>
                    <a:pt x="4" y="21"/>
                  </a:lnTo>
                  <a:lnTo>
                    <a:pt x="5" y="20"/>
                  </a:lnTo>
                  <a:lnTo>
                    <a:pt x="6" y="20"/>
                  </a:lnTo>
                  <a:lnTo>
                    <a:pt x="12" y="20"/>
                  </a:lnTo>
                  <a:lnTo>
                    <a:pt x="13" y="20"/>
                  </a:lnTo>
                  <a:lnTo>
                    <a:pt x="13" y="23"/>
                  </a:lnTo>
                  <a:lnTo>
                    <a:pt x="14" y="23"/>
                  </a:lnTo>
                  <a:lnTo>
                    <a:pt x="15" y="23"/>
                  </a:lnTo>
                  <a:lnTo>
                    <a:pt x="17" y="21"/>
                  </a:lnTo>
                  <a:lnTo>
                    <a:pt x="18" y="23"/>
                  </a:lnTo>
                  <a:lnTo>
                    <a:pt x="19" y="24"/>
                  </a:lnTo>
                  <a:lnTo>
                    <a:pt x="20" y="24"/>
                  </a:lnTo>
                  <a:lnTo>
                    <a:pt x="21" y="24"/>
                  </a:lnTo>
                  <a:lnTo>
                    <a:pt x="22" y="27"/>
                  </a:lnTo>
                  <a:lnTo>
                    <a:pt x="23" y="29"/>
                  </a:lnTo>
                  <a:lnTo>
                    <a:pt x="24" y="30"/>
                  </a:lnTo>
                  <a:lnTo>
                    <a:pt x="26" y="31"/>
                  </a:lnTo>
                  <a:lnTo>
                    <a:pt x="28" y="31"/>
                  </a:lnTo>
                  <a:lnTo>
                    <a:pt x="29" y="31"/>
                  </a:lnTo>
                  <a:lnTo>
                    <a:pt x="29" y="29"/>
                  </a:lnTo>
                  <a:lnTo>
                    <a:pt x="30" y="28"/>
                  </a:lnTo>
                  <a:lnTo>
                    <a:pt x="31" y="28"/>
                  </a:lnTo>
                  <a:lnTo>
                    <a:pt x="31" y="30"/>
                  </a:lnTo>
                  <a:lnTo>
                    <a:pt x="33" y="33"/>
                  </a:lnTo>
                  <a:lnTo>
                    <a:pt x="34" y="35"/>
                  </a:lnTo>
                  <a:lnTo>
                    <a:pt x="34" y="37"/>
                  </a:lnTo>
                  <a:lnTo>
                    <a:pt x="33" y="38"/>
                  </a:lnTo>
                  <a:lnTo>
                    <a:pt x="35" y="38"/>
                  </a:lnTo>
                  <a:lnTo>
                    <a:pt x="37" y="38"/>
                  </a:lnTo>
                  <a:lnTo>
                    <a:pt x="40" y="38"/>
                  </a:lnTo>
                  <a:lnTo>
                    <a:pt x="47" y="34"/>
                  </a:lnTo>
                  <a:lnTo>
                    <a:pt x="48" y="33"/>
                  </a:lnTo>
                  <a:lnTo>
                    <a:pt x="47" y="32"/>
                  </a:lnTo>
                  <a:lnTo>
                    <a:pt x="43" y="28"/>
                  </a:lnTo>
                  <a:lnTo>
                    <a:pt x="41" y="25"/>
                  </a:lnTo>
                  <a:lnTo>
                    <a:pt x="41" y="23"/>
                  </a:lnTo>
                  <a:lnTo>
                    <a:pt x="42" y="20"/>
                  </a:lnTo>
                  <a:lnTo>
                    <a:pt x="43" y="21"/>
                  </a:lnTo>
                  <a:lnTo>
                    <a:pt x="44" y="20"/>
                  </a:lnTo>
                  <a:lnTo>
                    <a:pt x="46" y="19"/>
                  </a:lnTo>
                  <a:lnTo>
                    <a:pt x="51" y="16"/>
                  </a:lnTo>
                  <a:lnTo>
                    <a:pt x="53" y="16"/>
                  </a:lnTo>
                  <a:lnTo>
                    <a:pt x="51" y="16"/>
                  </a:lnTo>
                  <a:lnTo>
                    <a:pt x="50" y="15"/>
                  </a:lnTo>
                  <a:lnTo>
                    <a:pt x="51" y="14"/>
                  </a:lnTo>
                  <a:lnTo>
                    <a:pt x="53" y="12"/>
                  </a:lnTo>
                  <a:lnTo>
                    <a:pt x="55" y="11"/>
                  </a:lnTo>
                  <a:lnTo>
                    <a:pt x="59" y="10"/>
                  </a:lnTo>
                  <a:lnTo>
                    <a:pt x="60" y="10"/>
                  </a:lnTo>
                  <a:lnTo>
                    <a:pt x="62" y="9"/>
                  </a:lnTo>
                  <a:lnTo>
                    <a:pt x="63" y="9"/>
                  </a:lnTo>
                  <a:lnTo>
                    <a:pt x="62" y="10"/>
                  </a:lnTo>
                  <a:lnTo>
                    <a:pt x="63" y="10"/>
                  </a:lnTo>
                  <a:lnTo>
                    <a:pt x="70" y="14"/>
                  </a:lnTo>
                  <a:lnTo>
                    <a:pt x="71" y="14"/>
                  </a:lnTo>
                  <a:lnTo>
                    <a:pt x="72" y="16"/>
                  </a:lnTo>
                  <a:lnTo>
                    <a:pt x="73" y="19"/>
                  </a:lnTo>
                  <a:lnTo>
                    <a:pt x="73" y="20"/>
                  </a:lnTo>
                  <a:lnTo>
                    <a:pt x="74" y="18"/>
                  </a:lnTo>
                  <a:lnTo>
                    <a:pt x="74" y="17"/>
                  </a:lnTo>
                  <a:lnTo>
                    <a:pt x="75" y="17"/>
                  </a:lnTo>
                  <a:lnTo>
                    <a:pt x="76" y="17"/>
                  </a:lnTo>
                  <a:lnTo>
                    <a:pt x="76" y="18"/>
                  </a:lnTo>
                  <a:lnTo>
                    <a:pt x="76" y="19"/>
                  </a:lnTo>
                  <a:lnTo>
                    <a:pt x="77" y="19"/>
                  </a:lnTo>
                  <a:lnTo>
                    <a:pt x="78" y="18"/>
                  </a:lnTo>
                  <a:lnTo>
                    <a:pt x="78" y="17"/>
                  </a:lnTo>
                  <a:lnTo>
                    <a:pt x="79" y="18"/>
                  </a:lnTo>
                  <a:lnTo>
                    <a:pt x="82" y="21"/>
                  </a:lnTo>
                  <a:lnTo>
                    <a:pt x="83" y="23"/>
                  </a:lnTo>
                  <a:lnTo>
                    <a:pt x="82" y="23"/>
                  </a:lnTo>
                  <a:lnTo>
                    <a:pt x="81" y="21"/>
                  </a:lnTo>
                  <a:lnTo>
                    <a:pt x="79" y="21"/>
                  </a:lnTo>
                  <a:lnTo>
                    <a:pt x="78" y="19"/>
                  </a:lnTo>
                  <a:lnTo>
                    <a:pt x="76" y="20"/>
                  </a:lnTo>
                  <a:lnTo>
                    <a:pt x="74" y="24"/>
                  </a:lnTo>
                  <a:lnTo>
                    <a:pt x="73" y="26"/>
                  </a:lnTo>
                  <a:lnTo>
                    <a:pt x="74" y="28"/>
                  </a:lnTo>
                  <a:lnTo>
                    <a:pt x="82" y="39"/>
                  </a:lnTo>
                  <a:lnTo>
                    <a:pt x="84" y="34"/>
                  </a:lnTo>
                  <a:lnTo>
                    <a:pt x="84" y="3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6" name="Freeform 5149"/>
            <p:cNvSpPr>
              <a:spLocks/>
            </p:cNvSpPr>
            <p:nvPr/>
          </p:nvSpPr>
          <p:spPr bwMode="auto">
            <a:xfrm>
              <a:off x="2076" y="2554"/>
              <a:ext cx="4" cy="5"/>
            </a:xfrm>
            <a:custGeom>
              <a:avLst/>
              <a:gdLst>
                <a:gd name="T0" fmla="*/ 1 w 4"/>
                <a:gd name="T1" fmla="*/ 0 h 5"/>
                <a:gd name="T2" fmla="*/ 1 w 4"/>
                <a:gd name="T3" fmla="*/ 0 h 5"/>
                <a:gd name="T4" fmla="*/ 0 w 4"/>
                <a:gd name="T5" fmla="*/ 2 h 5"/>
                <a:gd name="T6" fmla="*/ 1 w 4"/>
                <a:gd name="T7" fmla="*/ 3 h 5"/>
                <a:gd name="T8" fmla="*/ 3 w 4"/>
                <a:gd name="T9" fmla="*/ 5 h 5"/>
                <a:gd name="T10" fmla="*/ 3 w 4"/>
                <a:gd name="T11" fmla="*/ 5 h 5"/>
                <a:gd name="T12" fmla="*/ 4 w 4"/>
                <a:gd name="T13" fmla="*/ 5 h 5"/>
                <a:gd name="T14" fmla="*/ 4 w 4"/>
                <a:gd name="T15" fmla="*/ 5 h 5"/>
                <a:gd name="T16" fmla="*/ 4 w 4"/>
                <a:gd name="T17" fmla="*/ 3 h 5"/>
                <a:gd name="T18" fmla="*/ 4 w 4"/>
                <a:gd name="T19" fmla="*/ 3 h 5"/>
                <a:gd name="T20" fmla="*/ 2 w 4"/>
                <a:gd name="T21" fmla="*/ 1 h 5"/>
                <a:gd name="T22" fmla="*/ 2 w 4"/>
                <a:gd name="T23" fmla="*/ 0 h 5"/>
                <a:gd name="T24" fmla="*/ 1 w 4"/>
                <a:gd name="T25" fmla="*/ 0 h 5"/>
                <a:gd name="T26" fmla="*/ 1 w 4"/>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5"/>
                <a:gd name="T44" fmla="*/ 4 w 4"/>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5">
                  <a:moveTo>
                    <a:pt x="1" y="0"/>
                  </a:moveTo>
                  <a:lnTo>
                    <a:pt x="1" y="0"/>
                  </a:lnTo>
                  <a:lnTo>
                    <a:pt x="0" y="2"/>
                  </a:lnTo>
                  <a:lnTo>
                    <a:pt x="1" y="3"/>
                  </a:lnTo>
                  <a:lnTo>
                    <a:pt x="3" y="5"/>
                  </a:lnTo>
                  <a:lnTo>
                    <a:pt x="4" y="5"/>
                  </a:lnTo>
                  <a:lnTo>
                    <a:pt x="4" y="3"/>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7" name="Freeform 5150"/>
            <p:cNvSpPr>
              <a:spLocks/>
            </p:cNvSpPr>
            <p:nvPr/>
          </p:nvSpPr>
          <p:spPr bwMode="auto">
            <a:xfrm>
              <a:off x="2114" y="2543"/>
              <a:ext cx="2" cy="2"/>
            </a:xfrm>
            <a:custGeom>
              <a:avLst/>
              <a:gdLst>
                <a:gd name="T0" fmla="*/ 2 w 2"/>
                <a:gd name="T1" fmla="*/ 1 h 3"/>
                <a:gd name="T2" fmla="*/ 2 w 2"/>
                <a:gd name="T3" fmla="*/ 1 h 3"/>
                <a:gd name="T4" fmla="*/ 2 w 2"/>
                <a:gd name="T5" fmla="*/ 1 h 3"/>
                <a:gd name="T6" fmla="*/ 2 w 2"/>
                <a:gd name="T7" fmla="*/ 0 h 3"/>
                <a:gd name="T8" fmla="*/ 0 w 2"/>
                <a:gd name="T9" fmla="*/ 0 h 3"/>
                <a:gd name="T10" fmla="*/ 0 w 2"/>
                <a:gd name="T11" fmla="*/ 0 h 3"/>
                <a:gd name="T12" fmla="*/ 0 w 2"/>
                <a:gd name="T13" fmla="*/ 1 h 3"/>
                <a:gd name="T14" fmla="*/ 0 w 2"/>
                <a:gd name="T15" fmla="*/ 1 h 3"/>
                <a:gd name="T16" fmla="*/ 2 w 2"/>
                <a:gd name="T17" fmla="*/ 1 h 3"/>
                <a:gd name="T18" fmla="*/ 2 w 2"/>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2" y="3"/>
                  </a:lnTo>
                  <a:lnTo>
                    <a:pt x="2" y="1"/>
                  </a:lnTo>
                  <a:lnTo>
                    <a:pt x="2" y="0"/>
                  </a:lnTo>
                  <a:lnTo>
                    <a:pt x="0" y="0"/>
                  </a:lnTo>
                  <a:lnTo>
                    <a:pt x="0" y="2"/>
                  </a:lnTo>
                  <a:lnTo>
                    <a:pt x="0"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8" name="Freeform 5151"/>
            <p:cNvSpPr>
              <a:spLocks/>
            </p:cNvSpPr>
            <p:nvPr/>
          </p:nvSpPr>
          <p:spPr bwMode="auto">
            <a:xfrm>
              <a:off x="2073" y="2532"/>
              <a:ext cx="2" cy="0"/>
            </a:xfrm>
            <a:custGeom>
              <a:avLst/>
              <a:gdLst>
                <a:gd name="T0" fmla="*/ 1 w 2"/>
                <a:gd name="T1" fmla="*/ 0 h 1"/>
                <a:gd name="T2" fmla="*/ 1 w 2"/>
                <a:gd name="T3" fmla="*/ 0 h 1"/>
                <a:gd name="T4" fmla="*/ 1 w 2"/>
                <a:gd name="T5" fmla="*/ 0 h 1"/>
                <a:gd name="T6" fmla="*/ 2 w 2"/>
                <a:gd name="T7" fmla="*/ 0 h 1"/>
                <a:gd name="T8" fmla="*/ 1 w 2"/>
                <a:gd name="T9" fmla="*/ 0 h 1"/>
                <a:gd name="T10" fmla="*/ 1 w 2"/>
                <a:gd name="T11" fmla="*/ 0 h 1"/>
                <a:gd name="T12" fmla="*/ 0 w 2"/>
                <a:gd name="T13" fmla="*/ 0 h 1"/>
                <a:gd name="T14" fmla="*/ 0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1" y="1"/>
                  </a:moveTo>
                  <a:lnTo>
                    <a:pt x="1" y="1"/>
                  </a:lnTo>
                  <a:lnTo>
                    <a:pt x="2" y="1"/>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29" name="Freeform 5152"/>
            <p:cNvSpPr>
              <a:spLocks/>
            </p:cNvSpPr>
            <p:nvPr/>
          </p:nvSpPr>
          <p:spPr bwMode="auto">
            <a:xfrm>
              <a:off x="2113" y="2491"/>
              <a:ext cx="155" cy="220"/>
            </a:xfrm>
            <a:custGeom>
              <a:avLst/>
              <a:gdLst>
                <a:gd name="T0" fmla="*/ 2 w 194"/>
                <a:gd name="T1" fmla="*/ 21 h 268"/>
                <a:gd name="T2" fmla="*/ 3 w 194"/>
                <a:gd name="T3" fmla="*/ 22 h 268"/>
                <a:gd name="T4" fmla="*/ 5 w 194"/>
                <a:gd name="T5" fmla="*/ 23 h 268"/>
                <a:gd name="T6" fmla="*/ 6 w 194"/>
                <a:gd name="T7" fmla="*/ 24 h 268"/>
                <a:gd name="T8" fmla="*/ 7 w 194"/>
                <a:gd name="T9" fmla="*/ 25 h 268"/>
                <a:gd name="T10" fmla="*/ 8 w 194"/>
                <a:gd name="T11" fmla="*/ 26 h 268"/>
                <a:gd name="T12" fmla="*/ 9 w 194"/>
                <a:gd name="T13" fmla="*/ 27 h 268"/>
                <a:gd name="T14" fmla="*/ 9 w 194"/>
                <a:gd name="T15" fmla="*/ 27 h 268"/>
                <a:gd name="T16" fmla="*/ 10 w 194"/>
                <a:gd name="T17" fmla="*/ 27 h 268"/>
                <a:gd name="T18" fmla="*/ 11 w 194"/>
                <a:gd name="T19" fmla="*/ 27 h 268"/>
                <a:gd name="T20" fmla="*/ 11 w 194"/>
                <a:gd name="T21" fmla="*/ 27 h 268"/>
                <a:gd name="T22" fmla="*/ 11 w 194"/>
                <a:gd name="T23" fmla="*/ 29 h 268"/>
                <a:gd name="T24" fmla="*/ 12 w 194"/>
                <a:gd name="T25" fmla="*/ 30 h 268"/>
                <a:gd name="T26" fmla="*/ 14 w 194"/>
                <a:gd name="T27" fmla="*/ 26 h 268"/>
                <a:gd name="T28" fmla="*/ 12 w 194"/>
                <a:gd name="T29" fmla="*/ 23 h 268"/>
                <a:gd name="T30" fmla="*/ 12 w 194"/>
                <a:gd name="T31" fmla="*/ 21 h 268"/>
                <a:gd name="T32" fmla="*/ 14 w 194"/>
                <a:gd name="T33" fmla="*/ 21 h 268"/>
                <a:gd name="T34" fmla="*/ 14 w 194"/>
                <a:gd name="T35" fmla="*/ 21 h 268"/>
                <a:gd name="T36" fmla="*/ 12 w 194"/>
                <a:gd name="T37" fmla="*/ 21 h 268"/>
                <a:gd name="T38" fmla="*/ 14 w 194"/>
                <a:gd name="T39" fmla="*/ 20 h 268"/>
                <a:gd name="T40" fmla="*/ 15 w 194"/>
                <a:gd name="T41" fmla="*/ 20 h 268"/>
                <a:gd name="T42" fmla="*/ 17 w 194"/>
                <a:gd name="T43" fmla="*/ 21 h 268"/>
                <a:gd name="T44" fmla="*/ 17 w 194"/>
                <a:gd name="T45" fmla="*/ 21 h 268"/>
                <a:gd name="T46" fmla="*/ 15 w 194"/>
                <a:gd name="T47" fmla="*/ 17 h 268"/>
                <a:gd name="T48" fmla="*/ 16 w 194"/>
                <a:gd name="T49" fmla="*/ 17 h 268"/>
                <a:gd name="T50" fmla="*/ 15 w 194"/>
                <a:gd name="T51" fmla="*/ 17 h 268"/>
                <a:gd name="T52" fmla="*/ 15 w 194"/>
                <a:gd name="T53" fmla="*/ 14 h 268"/>
                <a:gd name="T54" fmla="*/ 15 w 194"/>
                <a:gd name="T55" fmla="*/ 11 h 268"/>
                <a:gd name="T56" fmla="*/ 14 w 194"/>
                <a:gd name="T57" fmla="*/ 11 h 268"/>
                <a:gd name="T58" fmla="*/ 11 w 194"/>
                <a:gd name="T59" fmla="*/ 9 h 268"/>
                <a:gd name="T60" fmla="*/ 10 w 194"/>
                <a:gd name="T61" fmla="*/ 9 h 268"/>
                <a:gd name="T62" fmla="*/ 9 w 194"/>
                <a:gd name="T63" fmla="*/ 9 h 268"/>
                <a:gd name="T64" fmla="*/ 9 w 194"/>
                <a:gd name="T65" fmla="*/ 7 h 268"/>
                <a:gd name="T66" fmla="*/ 9 w 194"/>
                <a:gd name="T67" fmla="*/ 6 h 268"/>
                <a:gd name="T68" fmla="*/ 8 w 194"/>
                <a:gd name="T69" fmla="*/ 6 h 268"/>
                <a:gd name="T70" fmla="*/ 9 w 194"/>
                <a:gd name="T71" fmla="*/ 4 h 268"/>
                <a:gd name="T72" fmla="*/ 9 w 194"/>
                <a:gd name="T73" fmla="*/ 2 h 268"/>
                <a:gd name="T74" fmla="*/ 10 w 194"/>
                <a:gd name="T75" fmla="*/ 2 h 268"/>
                <a:gd name="T76" fmla="*/ 11 w 194"/>
                <a:gd name="T77" fmla="*/ 2 h 268"/>
                <a:gd name="T78" fmla="*/ 9 w 194"/>
                <a:gd name="T79" fmla="*/ 2 h 268"/>
                <a:gd name="T80" fmla="*/ 7 w 194"/>
                <a:gd name="T81" fmla="*/ 2 h 268"/>
                <a:gd name="T82" fmla="*/ 6 w 194"/>
                <a:gd name="T83" fmla="*/ 3 h 268"/>
                <a:gd name="T84" fmla="*/ 6 w 194"/>
                <a:gd name="T85" fmla="*/ 2 h 268"/>
                <a:gd name="T86" fmla="*/ 5 w 194"/>
                <a:gd name="T87" fmla="*/ 3 h 268"/>
                <a:gd name="T88" fmla="*/ 5 w 194"/>
                <a:gd name="T89" fmla="*/ 4 h 268"/>
                <a:gd name="T90" fmla="*/ 5 w 194"/>
                <a:gd name="T91" fmla="*/ 5 h 268"/>
                <a:gd name="T92" fmla="*/ 4 w 194"/>
                <a:gd name="T93" fmla="*/ 6 h 268"/>
                <a:gd name="T94" fmla="*/ 3 w 194"/>
                <a:gd name="T95" fmla="*/ 7 h 268"/>
                <a:gd name="T96" fmla="*/ 2 w 194"/>
                <a:gd name="T97" fmla="*/ 7 h 268"/>
                <a:gd name="T98" fmla="*/ 2 w 194"/>
                <a:gd name="T99" fmla="*/ 7 h 268"/>
                <a:gd name="T100" fmla="*/ 2 w 194"/>
                <a:gd name="T101" fmla="*/ 9 h 268"/>
                <a:gd name="T102" fmla="*/ 2 w 194"/>
                <a:gd name="T103" fmla="*/ 9 h 268"/>
                <a:gd name="T104" fmla="*/ 2 w 194"/>
                <a:gd name="T105" fmla="*/ 11 h 268"/>
                <a:gd name="T106" fmla="*/ 2 w 194"/>
                <a:gd name="T107" fmla="*/ 13 h 268"/>
                <a:gd name="T108" fmla="*/ 2 w 194"/>
                <a:gd name="T109" fmla="*/ 15 h 268"/>
                <a:gd name="T110" fmla="*/ 2 w 194"/>
                <a:gd name="T111" fmla="*/ 16 h 268"/>
                <a:gd name="T112" fmla="*/ 2 w 194"/>
                <a:gd name="T113" fmla="*/ 16 h 268"/>
                <a:gd name="T114" fmla="*/ 2 w 194"/>
                <a:gd name="T115" fmla="*/ 17 h 268"/>
                <a:gd name="T116" fmla="*/ 2 w 194"/>
                <a:gd name="T117" fmla="*/ 19 h 268"/>
                <a:gd name="T118" fmla="*/ 1 w 194"/>
                <a:gd name="T119" fmla="*/ 21 h 268"/>
                <a:gd name="T120" fmla="*/ 2 w 194"/>
                <a:gd name="T121" fmla="*/ 21 h 26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4"/>
                <a:gd name="T184" fmla="*/ 0 h 268"/>
                <a:gd name="T185" fmla="*/ 194 w 194"/>
                <a:gd name="T186" fmla="*/ 268 h 26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4" h="268">
                  <a:moveTo>
                    <a:pt x="8" y="181"/>
                  </a:moveTo>
                  <a:lnTo>
                    <a:pt x="8" y="181"/>
                  </a:lnTo>
                  <a:lnTo>
                    <a:pt x="10" y="182"/>
                  </a:lnTo>
                  <a:lnTo>
                    <a:pt x="13" y="184"/>
                  </a:lnTo>
                  <a:lnTo>
                    <a:pt x="20" y="187"/>
                  </a:lnTo>
                  <a:lnTo>
                    <a:pt x="22" y="187"/>
                  </a:lnTo>
                  <a:lnTo>
                    <a:pt x="24" y="190"/>
                  </a:lnTo>
                  <a:lnTo>
                    <a:pt x="25" y="192"/>
                  </a:lnTo>
                  <a:lnTo>
                    <a:pt x="26" y="194"/>
                  </a:lnTo>
                  <a:lnTo>
                    <a:pt x="27" y="195"/>
                  </a:lnTo>
                  <a:lnTo>
                    <a:pt x="32" y="195"/>
                  </a:lnTo>
                  <a:lnTo>
                    <a:pt x="35" y="196"/>
                  </a:lnTo>
                  <a:lnTo>
                    <a:pt x="39" y="196"/>
                  </a:lnTo>
                  <a:lnTo>
                    <a:pt x="45" y="195"/>
                  </a:lnTo>
                  <a:lnTo>
                    <a:pt x="46" y="195"/>
                  </a:lnTo>
                  <a:lnTo>
                    <a:pt x="60" y="202"/>
                  </a:lnTo>
                  <a:lnTo>
                    <a:pt x="62" y="201"/>
                  </a:lnTo>
                  <a:lnTo>
                    <a:pt x="65" y="202"/>
                  </a:lnTo>
                  <a:lnTo>
                    <a:pt x="68" y="204"/>
                  </a:lnTo>
                  <a:lnTo>
                    <a:pt x="71" y="208"/>
                  </a:lnTo>
                  <a:lnTo>
                    <a:pt x="74" y="209"/>
                  </a:lnTo>
                  <a:lnTo>
                    <a:pt x="74" y="210"/>
                  </a:lnTo>
                  <a:lnTo>
                    <a:pt x="76" y="215"/>
                  </a:lnTo>
                  <a:lnTo>
                    <a:pt x="78" y="217"/>
                  </a:lnTo>
                  <a:lnTo>
                    <a:pt x="79" y="217"/>
                  </a:lnTo>
                  <a:lnTo>
                    <a:pt x="81" y="218"/>
                  </a:lnTo>
                  <a:lnTo>
                    <a:pt x="84" y="220"/>
                  </a:lnTo>
                  <a:lnTo>
                    <a:pt x="88" y="223"/>
                  </a:lnTo>
                  <a:lnTo>
                    <a:pt x="88" y="224"/>
                  </a:lnTo>
                  <a:lnTo>
                    <a:pt x="89" y="226"/>
                  </a:lnTo>
                  <a:lnTo>
                    <a:pt x="89" y="229"/>
                  </a:lnTo>
                  <a:lnTo>
                    <a:pt x="91" y="229"/>
                  </a:lnTo>
                  <a:lnTo>
                    <a:pt x="93" y="230"/>
                  </a:lnTo>
                  <a:lnTo>
                    <a:pt x="94" y="230"/>
                  </a:lnTo>
                  <a:lnTo>
                    <a:pt x="94" y="232"/>
                  </a:lnTo>
                  <a:lnTo>
                    <a:pt x="95" y="237"/>
                  </a:lnTo>
                  <a:lnTo>
                    <a:pt x="96" y="239"/>
                  </a:lnTo>
                  <a:lnTo>
                    <a:pt x="98" y="240"/>
                  </a:lnTo>
                  <a:lnTo>
                    <a:pt x="101" y="240"/>
                  </a:lnTo>
                  <a:lnTo>
                    <a:pt x="102" y="240"/>
                  </a:lnTo>
                  <a:lnTo>
                    <a:pt x="103" y="239"/>
                  </a:lnTo>
                  <a:lnTo>
                    <a:pt x="106" y="240"/>
                  </a:lnTo>
                  <a:lnTo>
                    <a:pt x="108" y="240"/>
                  </a:lnTo>
                  <a:lnTo>
                    <a:pt x="111" y="239"/>
                  </a:lnTo>
                  <a:lnTo>
                    <a:pt x="112" y="238"/>
                  </a:lnTo>
                  <a:lnTo>
                    <a:pt x="113" y="237"/>
                  </a:lnTo>
                  <a:lnTo>
                    <a:pt x="115" y="236"/>
                  </a:lnTo>
                  <a:lnTo>
                    <a:pt x="116" y="236"/>
                  </a:lnTo>
                  <a:lnTo>
                    <a:pt x="119" y="237"/>
                  </a:lnTo>
                  <a:lnTo>
                    <a:pt x="121" y="238"/>
                  </a:lnTo>
                  <a:lnTo>
                    <a:pt x="124" y="238"/>
                  </a:lnTo>
                  <a:lnTo>
                    <a:pt x="126" y="238"/>
                  </a:lnTo>
                  <a:lnTo>
                    <a:pt x="129" y="237"/>
                  </a:lnTo>
                  <a:lnTo>
                    <a:pt x="130" y="236"/>
                  </a:lnTo>
                  <a:lnTo>
                    <a:pt x="132" y="237"/>
                  </a:lnTo>
                  <a:lnTo>
                    <a:pt x="134" y="239"/>
                  </a:lnTo>
                  <a:lnTo>
                    <a:pt x="136" y="239"/>
                  </a:lnTo>
                  <a:lnTo>
                    <a:pt x="139" y="240"/>
                  </a:lnTo>
                  <a:lnTo>
                    <a:pt x="142" y="241"/>
                  </a:lnTo>
                  <a:lnTo>
                    <a:pt x="143" y="242"/>
                  </a:lnTo>
                  <a:lnTo>
                    <a:pt x="142" y="245"/>
                  </a:lnTo>
                  <a:lnTo>
                    <a:pt x="140" y="247"/>
                  </a:lnTo>
                  <a:lnTo>
                    <a:pt x="137" y="253"/>
                  </a:lnTo>
                  <a:lnTo>
                    <a:pt x="134" y="258"/>
                  </a:lnTo>
                  <a:lnTo>
                    <a:pt x="134" y="261"/>
                  </a:lnTo>
                  <a:lnTo>
                    <a:pt x="135" y="261"/>
                  </a:lnTo>
                  <a:lnTo>
                    <a:pt x="137" y="261"/>
                  </a:lnTo>
                  <a:lnTo>
                    <a:pt x="138" y="261"/>
                  </a:lnTo>
                  <a:lnTo>
                    <a:pt x="139" y="261"/>
                  </a:lnTo>
                  <a:lnTo>
                    <a:pt x="145" y="268"/>
                  </a:lnTo>
                  <a:lnTo>
                    <a:pt x="145" y="265"/>
                  </a:lnTo>
                  <a:lnTo>
                    <a:pt x="149" y="243"/>
                  </a:lnTo>
                  <a:lnTo>
                    <a:pt x="152" y="225"/>
                  </a:lnTo>
                  <a:lnTo>
                    <a:pt x="152" y="219"/>
                  </a:lnTo>
                  <a:lnTo>
                    <a:pt x="152" y="216"/>
                  </a:lnTo>
                  <a:lnTo>
                    <a:pt x="151" y="212"/>
                  </a:lnTo>
                  <a:lnTo>
                    <a:pt x="150" y="209"/>
                  </a:lnTo>
                  <a:lnTo>
                    <a:pt x="148" y="206"/>
                  </a:lnTo>
                  <a:lnTo>
                    <a:pt x="145" y="204"/>
                  </a:lnTo>
                  <a:lnTo>
                    <a:pt x="144" y="203"/>
                  </a:lnTo>
                  <a:lnTo>
                    <a:pt x="143" y="201"/>
                  </a:lnTo>
                  <a:lnTo>
                    <a:pt x="143" y="196"/>
                  </a:lnTo>
                  <a:lnTo>
                    <a:pt x="143" y="191"/>
                  </a:lnTo>
                  <a:lnTo>
                    <a:pt x="144" y="190"/>
                  </a:lnTo>
                  <a:lnTo>
                    <a:pt x="151" y="188"/>
                  </a:lnTo>
                  <a:lnTo>
                    <a:pt x="154" y="188"/>
                  </a:lnTo>
                  <a:lnTo>
                    <a:pt x="157" y="189"/>
                  </a:lnTo>
                  <a:lnTo>
                    <a:pt x="158" y="189"/>
                  </a:lnTo>
                  <a:lnTo>
                    <a:pt x="158" y="188"/>
                  </a:lnTo>
                  <a:lnTo>
                    <a:pt x="157" y="186"/>
                  </a:lnTo>
                  <a:lnTo>
                    <a:pt x="157" y="185"/>
                  </a:lnTo>
                  <a:lnTo>
                    <a:pt x="156" y="184"/>
                  </a:lnTo>
                  <a:lnTo>
                    <a:pt x="154" y="183"/>
                  </a:lnTo>
                  <a:lnTo>
                    <a:pt x="153" y="184"/>
                  </a:lnTo>
                  <a:lnTo>
                    <a:pt x="152" y="184"/>
                  </a:lnTo>
                  <a:lnTo>
                    <a:pt x="147" y="183"/>
                  </a:lnTo>
                  <a:lnTo>
                    <a:pt x="146" y="183"/>
                  </a:lnTo>
                  <a:lnTo>
                    <a:pt x="146" y="182"/>
                  </a:lnTo>
                  <a:lnTo>
                    <a:pt x="146" y="173"/>
                  </a:lnTo>
                  <a:lnTo>
                    <a:pt x="147" y="173"/>
                  </a:lnTo>
                  <a:lnTo>
                    <a:pt x="173" y="172"/>
                  </a:lnTo>
                  <a:lnTo>
                    <a:pt x="172" y="170"/>
                  </a:lnTo>
                  <a:lnTo>
                    <a:pt x="173" y="169"/>
                  </a:lnTo>
                  <a:lnTo>
                    <a:pt x="173" y="168"/>
                  </a:lnTo>
                  <a:lnTo>
                    <a:pt x="174" y="169"/>
                  </a:lnTo>
                  <a:lnTo>
                    <a:pt x="175" y="171"/>
                  </a:lnTo>
                  <a:lnTo>
                    <a:pt x="177" y="172"/>
                  </a:lnTo>
                  <a:lnTo>
                    <a:pt x="179" y="171"/>
                  </a:lnTo>
                  <a:lnTo>
                    <a:pt x="180" y="170"/>
                  </a:lnTo>
                  <a:lnTo>
                    <a:pt x="181" y="169"/>
                  </a:lnTo>
                  <a:lnTo>
                    <a:pt x="182" y="168"/>
                  </a:lnTo>
                  <a:lnTo>
                    <a:pt x="185" y="167"/>
                  </a:lnTo>
                  <a:lnTo>
                    <a:pt x="187" y="167"/>
                  </a:lnTo>
                  <a:lnTo>
                    <a:pt x="188" y="169"/>
                  </a:lnTo>
                  <a:lnTo>
                    <a:pt x="189" y="172"/>
                  </a:lnTo>
                  <a:lnTo>
                    <a:pt x="190" y="173"/>
                  </a:lnTo>
                  <a:lnTo>
                    <a:pt x="191" y="176"/>
                  </a:lnTo>
                  <a:lnTo>
                    <a:pt x="190" y="180"/>
                  </a:lnTo>
                  <a:lnTo>
                    <a:pt x="191" y="181"/>
                  </a:lnTo>
                  <a:lnTo>
                    <a:pt x="194" y="181"/>
                  </a:lnTo>
                  <a:lnTo>
                    <a:pt x="194" y="180"/>
                  </a:lnTo>
                  <a:lnTo>
                    <a:pt x="191" y="170"/>
                  </a:lnTo>
                  <a:lnTo>
                    <a:pt x="187" y="160"/>
                  </a:lnTo>
                  <a:lnTo>
                    <a:pt x="182" y="156"/>
                  </a:lnTo>
                  <a:lnTo>
                    <a:pt x="181" y="156"/>
                  </a:lnTo>
                  <a:lnTo>
                    <a:pt x="179" y="155"/>
                  </a:lnTo>
                  <a:lnTo>
                    <a:pt x="178" y="155"/>
                  </a:lnTo>
                  <a:lnTo>
                    <a:pt x="178" y="154"/>
                  </a:lnTo>
                  <a:lnTo>
                    <a:pt x="186" y="148"/>
                  </a:lnTo>
                  <a:lnTo>
                    <a:pt x="187" y="145"/>
                  </a:lnTo>
                  <a:lnTo>
                    <a:pt x="186" y="144"/>
                  </a:lnTo>
                  <a:lnTo>
                    <a:pt x="185" y="142"/>
                  </a:lnTo>
                  <a:lnTo>
                    <a:pt x="182" y="141"/>
                  </a:lnTo>
                  <a:lnTo>
                    <a:pt x="182" y="140"/>
                  </a:lnTo>
                  <a:lnTo>
                    <a:pt x="180" y="135"/>
                  </a:lnTo>
                  <a:lnTo>
                    <a:pt x="179" y="132"/>
                  </a:lnTo>
                  <a:lnTo>
                    <a:pt x="178" y="129"/>
                  </a:lnTo>
                  <a:lnTo>
                    <a:pt x="178" y="125"/>
                  </a:lnTo>
                  <a:lnTo>
                    <a:pt x="178" y="116"/>
                  </a:lnTo>
                  <a:lnTo>
                    <a:pt x="179" y="114"/>
                  </a:lnTo>
                  <a:lnTo>
                    <a:pt x="185" y="105"/>
                  </a:lnTo>
                  <a:lnTo>
                    <a:pt x="185" y="103"/>
                  </a:lnTo>
                  <a:lnTo>
                    <a:pt x="185" y="102"/>
                  </a:lnTo>
                  <a:lnTo>
                    <a:pt x="184" y="101"/>
                  </a:lnTo>
                  <a:lnTo>
                    <a:pt x="179" y="100"/>
                  </a:lnTo>
                  <a:lnTo>
                    <a:pt x="174" y="100"/>
                  </a:lnTo>
                  <a:lnTo>
                    <a:pt x="168" y="100"/>
                  </a:lnTo>
                  <a:lnTo>
                    <a:pt x="153" y="102"/>
                  </a:lnTo>
                  <a:lnTo>
                    <a:pt x="152" y="102"/>
                  </a:lnTo>
                  <a:lnTo>
                    <a:pt x="143" y="89"/>
                  </a:lnTo>
                  <a:lnTo>
                    <a:pt x="142" y="88"/>
                  </a:lnTo>
                  <a:lnTo>
                    <a:pt x="137" y="87"/>
                  </a:lnTo>
                  <a:lnTo>
                    <a:pt x="134" y="87"/>
                  </a:lnTo>
                  <a:lnTo>
                    <a:pt x="131" y="87"/>
                  </a:lnTo>
                  <a:lnTo>
                    <a:pt x="127" y="88"/>
                  </a:lnTo>
                  <a:lnTo>
                    <a:pt x="125" y="88"/>
                  </a:lnTo>
                  <a:lnTo>
                    <a:pt x="117" y="87"/>
                  </a:lnTo>
                  <a:lnTo>
                    <a:pt x="112" y="88"/>
                  </a:lnTo>
                  <a:lnTo>
                    <a:pt x="111" y="87"/>
                  </a:lnTo>
                  <a:lnTo>
                    <a:pt x="110" y="85"/>
                  </a:lnTo>
                  <a:lnTo>
                    <a:pt x="109" y="83"/>
                  </a:lnTo>
                  <a:lnTo>
                    <a:pt x="108" y="81"/>
                  </a:lnTo>
                  <a:lnTo>
                    <a:pt x="106" y="81"/>
                  </a:lnTo>
                  <a:lnTo>
                    <a:pt x="105" y="78"/>
                  </a:lnTo>
                  <a:lnTo>
                    <a:pt x="105" y="74"/>
                  </a:lnTo>
                  <a:lnTo>
                    <a:pt x="106" y="72"/>
                  </a:lnTo>
                  <a:lnTo>
                    <a:pt x="106" y="71"/>
                  </a:lnTo>
                  <a:lnTo>
                    <a:pt x="106" y="66"/>
                  </a:lnTo>
                  <a:lnTo>
                    <a:pt x="105" y="65"/>
                  </a:lnTo>
                  <a:lnTo>
                    <a:pt x="104" y="64"/>
                  </a:lnTo>
                  <a:lnTo>
                    <a:pt x="99" y="55"/>
                  </a:lnTo>
                  <a:lnTo>
                    <a:pt x="98" y="53"/>
                  </a:lnTo>
                  <a:lnTo>
                    <a:pt x="97" y="53"/>
                  </a:lnTo>
                  <a:lnTo>
                    <a:pt x="96" y="53"/>
                  </a:lnTo>
                  <a:lnTo>
                    <a:pt x="96" y="51"/>
                  </a:lnTo>
                  <a:lnTo>
                    <a:pt x="95" y="51"/>
                  </a:lnTo>
                  <a:lnTo>
                    <a:pt x="91" y="52"/>
                  </a:lnTo>
                  <a:lnTo>
                    <a:pt x="90" y="52"/>
                  </a:lnTo>
                  <a:lnTo>
                    <a:pt x="94" y="45"/>
                  </a:lnTo>
                  <a:lnTo>
                    <a:pt x="96" y="41"/>
                  </a:lnTo>
                  <a:lnTo>
                    <a:pt x="96" y="37"/>
                  </a:lnTo>
                  <a:lnTo>
                    <a:pt x="97" y="33"/>
                  </a:lnTo>
                  <a:lnTo>
                    <a:pt x="97" y="32"/>
                  </a:lnTo>
                  <a:lnTo>
                    <a:pt x="98" y="31"/>
                  </a:lnTo>
                  <a:lnTo>
                    <a:pt x="99" y="30"/>
                  </a:lnTo>
                  <a:lnTo>
                    <a:pt x="101" y="27"/>
                  </a:lnTo>
                  <a:lnTo>
                    <a:pt x="103" y="22"/>
                  </a:lnTo>
                  <a:lnTo>
                    <a:pt x="105" y="22"/>
                  </a:lnTo>
                  <a:lnTo>
                    <a:pt x="107" y="21"/>
                  </a:lnTo>
                  <a:lnTo>
                    <a:pt x="108" y="20"/>
                  </a:lnTo>
                  <a:lnTo>
                    <a:pt x="109" y="19"/>
                  </a:lnTo>
                  <a:lnTo>
                    <a:pt x="111" y="14"/>
                  </a:lnTo>
                  <a:lnTo>
                    <a:pt x="112" y="13"/>
                  </a:lnTo>
                  <a:lnTo>
                    <a:pt x="113" y="13"/>
                  </a:lnTo>
                  <a:lnTo>
                    <a:pt x="119" y="10"/>
                  </a:lnTo>
                  <a:lnTo>
                    <a:pt x="123" y="8"/>
                  </a:lnTo>
                  <a:lnTo>
                    <a:pt x="125" y="6"/>
                  </a:lnTo>
                  <a:lnTo>
                    <a:pt x="125" y="5"/>
                  </a:lnTo>
                  <a:lnTo>
                    <a:pt x="124" y="3"/>
                  </a:lnTo>
                  <a:lnTo>
                    <a:pt x="122" y="1"/>
                  </a:lnTo>
                  <a:lnTo>
                    <a:pt x="120" y="0"/>
                  </a:lnTo>
                  <a:lnTo>
                    <a:pt x="118" y="0"/>
                  </a:lnTo>
                  <a:lnTo>
                    <a:pt x="116" y="1"/>
                  </a:lnTo>
                  <a:lnTo>
                    <a:pt x="111" y="3"/>
                  </a:lnTo>
                  <a:lnTo>
                    <a:pt x="109" y="4"/>
                  </a:lnTo>
                  <a:lnTo>
                    <a:pt x="108" y="6"/>
                  </a:lnTo>
                  <a:lnTo>
                    <a:pt x="107" y="9"/>
                  </a:lnTo>
                  <a:lnTo>
                    <a:pt x="105" y="10"/>
                  </a:lnTo>
                  <a:lnTo>
                    <a:pt x="96" y="16"/>
                  </a:lnTo>
                  <a:lnTo>
                    <a:pt x="90" y="19"/>
                  </a:lnTo>
                  <a:lnTo>
                    <a:pt x="85" y="19"/>
                  </a:lnTo>
                  <a:lnTo>
                    <a:pt x="81" y="18"/>
                  </a:lnTo>
                  <a:lnTo>
                    <a:pt x="80" y="18"/>
                  </a:lnTo>
                  <a:lnTo>
                    <a:pt x="79" y="18"/>
                  </a:lnTo>
                  <a:lnTo>
                    <a:pt x="77" y="20"/>
                  </a:lnTo>
                  <a:lnTo>
                    <a:pt x="75" y="25"/>
                  </a:lnTo>
                  <a:lnTo>
                    <a:pt x="75" y="27"/>
                  </a:lnTo>
                  <a:lnTo>
                    <a:pt x="73" y="27"/>
                  </a:lnTo>
                  <a:lnTo>
                    <a:pt x="71" y="27"/>
                  </a:lnTo>
                  <a:lnTo>
                    <a:pt x="71" y="24"/>
                  </a:lnTo>
                  <a:lnTo>
                    <a:pt x="73" y="24"/>
                  </a:lnTo>
                  <a:lnTo>
                    <a:pt x="71" y="23"/>
                  </a:lnTo>
                  <a:lnTo>
                    <a:pt x="68" y="22"/>
                  </a:lnTo>
                  <a:lnTo>
                    <a:pt x="67" y="22"/>
                  </a:lnTo>
                  <a:lnTo>
                    <a:pt x="66" y="22"/>
                  </a:lnTo>
                  <a:lnTo>
                    <a:pt x="62" y="25"/>
                  </a:lnTo>
                  <a:lnTo>
                    <a:pt x="61" y="27"/>
                  </a:lnTo>
                  <a:lnTo>
                    <a:pt x="61" y="28"/>
                  </a:lnTo>
                  <a:lnTo>
                    <a:pt x="60" y="29"/>
                  </a:lnTo>
                  <a:lnTo>
                    <a:pt x="59" y="30"/>
                  </a:lnTo>
                  <a:lnTo>
                    <a:pt x="56" y="30"/>
                  </a:lnTo>
                  <a:lnTo>
                    <a:pt x="55" y="30"/>
                  </a:lnTo>
                  <a:lnTo>
                    <a:pt x="55" y="31"/>
                  </a:lnTo>
                  <a:lnTo>
                    <a:pt x="53" y="35"/>
                  </a:lnTo>
                  <a:lnTo>
                    <a:pt x="53" y="36"/>
                  </a:lnTo>
                  <a:lnTo>
                    <a:pt x="54" y="36"/>
                  </a:lnTo>
                  <a:lnTo>
                    <a:pt x="55" y="36"/>
                  </a:lnTo>
                  <a:lnTo>
                    <a:pt x="55" y="38"/>
                  </a:lnTo>
                  <a:lnTo>
                    <a:pt x="53" y="42"/>
                  </a:lnTo>
                  <a:lnTo>
                    <a:pt x="53" y="44"/>
                  </a:lnTo>
                  <a:lnTo>
                    <a:pt x="54" y="45"/>
                  </a:lnTo>
                  <a:lnTo>
                    <a:pt x="54" y="46"/>
                  </a:lnTo>
                  <a:lnTo>
                    <a:pt x="53" y="48"/>
                  </a:lnTo>
                  <a:lnTo>
                    <a:pt x="53" y="49"/>
                  </a:lnTo>
                  <a:lnTo>
                    <a:pt x="51" y="49"/>
                  </a:lnTo>
                  <a:lnTo>
                    <a:pt x="48" y="50"/>
                  </a:lnTo>
                  <a:lnTo>
                    <a:pt x="47" y="51"/>
                  </a:lnTo>
                  <a:lnTo>
                    <a:pt x="46" y="52"/>
                  </a:lnTo>
                  <a:lnTo>
                    <a:pt x="43" y="57"/>
                  </a:lnTo>
                  <a:lnTo>
                    <a:pt x="39" y="60"/>
                  </a:lnTo>
                  <a:lnTo>
                    <a:pt x="35" y="61"/>
                  </a:lnTo>
                  <a:lnTo>
                    <a:pt x="33" y="63"/>
                  </a:lnTo>
                  <a:lnTo>
                    <a:pt x="34" y="64"/>
                  </a:lnTo>
                  <a:lnTo>
                    <a:pt x="36" y="69"/>
                  </a:lnTo>
                  <a:lnTo>
                    <a:pt x="36" y="71"/>
                  </a:lnTo>
                  <a:lnTo>
                    <a:pt x="36" y="73"/>
                  </a:lnTo>
                  <a:lnTo>
                    <a:pt x="35" y="73"/>
                  </a:lnTo>
                  <a:lnTo>
                    <a:pt x="33" y="70"/>
                  </a:lnTo>
                  <a:lnTo>
                    <a:pt x="29" y="63"/>
                  </a:lnTo>
                  <a:lnTo>
                    <a:pt x="26" y="61"/>
                  </a:lnTo>
                  <a:lnTo>
                    <a:pt x="24" y="63"/>
                  </a:lnTo>
                  <a:lnTo>
                    <a:pt x="25" y="64"/>
                  </a:lnTo>
                  <a:lnTo>
                    <a:pt x="26" y="66"/>
                  </a:lnTo>
                  <a:lnTo>
                    <a:pt x="27" y="67"/>
                  </a:lnTo>
                  <a:lnTo>
                    <a:pt x="28" y="72"/>
                  </a:lnTo>
                  <a:lnTo>
                    <a:pt x="29" y="73"/>
                  </a:lnTo>
                  <a:lnTo>
                    <a:pt x="27" y="74"/>
                  </a:lnTo>
                  <a:lnTo>
                    <a:pt x="24" y="78"/>
                  </a:lnTo>
                  <a:lnTo>
                    <a:pt x="23" y="79"/>
                  </a:lnTo>
                  <a:lnTo>
                    <a:pt x="22" y="79"/>
                  </a:lnTo>
                  <a:lnTo>
                    <a:pt x="21" y="77"/>
                  </a:lnTo>
                  <a:lnTo>
                    <a:pt x="20" y="76"/>
                  </a:lnTo>
                  <a:lnTo>
                    <a:pt x="20" y="77"/>
                  </a:lnTo>
                  <a:lnTo>
                    <a:pt x="20" y="80"/>
                  </a:lnTo>
                  <a:lnTo>
                    <a:pt x="18" y="85"/>
                  </a:lnTo>
                  <a:lnTo>
                    <a:pt x="20" y="87"/>
                  </a:lnTo>
                  <a:lnTo>
                    <a:pt x="24" y="91"/>
                  </a:lnTo>
                  <a:lnTo>
                    <a:pt x="26" y="93"/>
                  </a:lnTo>
                  <a:lnTo>
                    <a:pt x="26" y="95"/>
                  </a:lnTo>
                  <a:lnTo>
                    <a:pt x="24" y="100"/>
                  </a:lnTo>
                  <a:lnTo>
                    <a:pt x="24" y="101"/>
                  </a:lnTo>
                  <a:lnTo>
                    <a:pt x="26" y="104"/>
                  </a:lnTo>
                  <a:lnTo>
                    <a:pt x="28" y="107"/>
                  </a:lnTo>
                  <a:lnTo>
                    <a:pt x="27" y="108"/>
                  </a:lnTo>
                  <a:lnTo>
                    <a:pt x="27" y="109"/>
                  </a:lnTo>
                  <a:lnTo>
                    <a:pt x="24" y="111"/>
                  </a:lnTo>
                  <a:lnTo>
                    <a:pt x="25" y="113"/>
                  </a:lnTo>
                  <a:lnTo>
                    <a:pt x="26" y="116"/>
                  </a:lnTo>
                  <a:lnTo>
                    <a:pt x="26" y="119"/>
                  </a:lnTo>
                  <a:lnTo>
                    <a:pt x="27" y="124"/>
                  </a:lnTo>
                  <a:lnTo>
                    <a:pt x="26" y="129"/>
                  </a:lnTo>
                  <a:lnTo>
                    <a:pt x="26" y="130"/>
                  </a:lnTo>
                  <a:lnTo>
                    <a:pt x="27" y="131"/>
                  </a:lnTo>
                  <a:lnTo>
                    <a:pt x="27" y="132"/>
                  </a:lnTo>
                  <a:lnTo>
                    <a:pt x="26" y="133"/>
                  </a:lnTo>
                  <a:lnTo>
                    <a:pt x="25" y="134"/>
                  </a:lnTo>
                  <a:lnTo>
                    <a:pt x="26" y="135"/>
                  </a:lnTo>
                  <a:lnTo>
                    <a:pt x="27" y="135"/>
                  </a:lnTo>
                  <a:lnTo>
                    <a:pt x="28" y="134"/>
                  </a:lnTo>
                  <a:lnTo>
                    <a:pt x="29" y="135"/>
                  </a:lnTo>
                  <a:lnTo>
                    <a:pt x="29" y="138"/>
                  </a:lnTo>
                  <a:lnTo>
                    <a:pt x="31" y="138"/>
                  </a:lnTo>
                  <a:lnTo>
                    <a:pt x="32" y="138"/>
                  </a:lnTo>
                  <a:lnTo>
                    <a:pt x="31" y="139"/>
                  </a:lnTo>
                  <a:lnTo>
                    <a:pt x="26" y="147"/>
                  </a:lnTo>
                  <a:lnTo>
                    <a:pt x="22" y="150"/>
                  </a:lnTo>
                  <a:lnTo>
                    <a:pt x="21" y="152"/>
                  </a:lnTo>
                  <a:lnTo>
                    <a:pt x="21" y="153"/>
                  </a:lnTo>
                  <a:lnTo>
                    <a:pt x="21" y="155"/>
                  </a:lnTo>
                  <a:lnTo>
                    <a:pt x="20" y="156"/>
                  </a:lnTo>
                  <a:lnTo>
                    <a:pt x="19" y="158"/>
                  </a:lnTo>
                  <a:lnTo>
                    <a:pt x="17" y="159"/>
                  </a:lnTo>
                  <a:lnTo>
                    <a:pt x="10" y="161"/>
                  </a:lnTo>
                  <a:lnTo>
                    <a:pt x="7" y="162"/>
                  </a:lnTo>
                  <a:lnTo>
                    <a:pt x="6" y="163"/>
                  </a:lnTo>
                  <a:lnTo>
                    <a:pt x="6" y="166"/>
                  </a:lnTo>
                  <a:lnTo>
                    <a:pt x="6" y="168"/>
                  </a:lnTo>
                  <a:lnTo>
                    <a:pt x="7" y="169"/>
                  </a:lnTo>
                  <a:lnTo>
                    <a:pt x="8" y="170"/>
                  </a:lnTo>
                  <a:lnTo>
                    <a:pt x="7" y="171"/>
                  </a:lnTo>
                  <a:lnTo>
                    <a:pt x="5" y="173"/>
                  </a:lnTo>
                  <a:lnTo>
                    <a:pt x="4" y="174"/>
                  </a:lnTo>
                  <a:lnTo>
                    <a:pt x="1" y="173"/>
                  </a:lnTo>
                  <a:lnTo>
                    <a:pt x="0" y="174"/>
                  </a:lnTo>
                  <a:lnTo>
                    <a:pt x="1" y="175"/>
                  </a:lnTo>
                  <a:lnTo>
                    <a:pt x="4" y="176"/>
                  </a:lnTo>
                  <a:lnTo>
                    <a:pt x="3" y="177"/>
                  </a:lnTo>
                  <a:lnTo>
                    <a:pt x="7" y="181"/>
                  </a:lnTo>
                  <a:lnTo>
                    <a:pt x="8" y="18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0" name="Freeform 5153"/>
            <p:cNvSpPr>
              <a:spLocks/>
            </p:cNvSpPr>
            <p:nvPr/>
          </p:nvSpPr>
          <p:spPr bwMode="auto">
            <a:xfrm>
              <a:off x="2088" y="2636"/>
              <a:ext cx="74" cy="84"/>
            </a:xfrm>
            <a:custGeom>
              <a:avLst/>
              <a:gdLst>
                <a:gd name="T0" fmla="*/ 2 w 93"/>
                <a:gd name="T1" fmla="*/ 9 h 103"/>
                <a:gd name="T2" fmla="*/ 2 w 93"/>
                <a:gd name="T3" fmla="*/ 10 h 103"/>
                <a:gd name="T4" fmla="*/ 2 w 93"/>
                <a:gd name="T5" fmla="*/ 10 h 103"/>
                <a:gd name="T6" fmla="*/ 2 w 93"/>
                <a:gd name="T7" fmla="*/ 10 h 103"/>
                <a:gd name="T8" fmla="*/ 2 w 93"/>
                <a:gd name="T9" fmla="*/ 10 h 103"/>
                <a:gd name="T10" fmla="*/ 2 w 93"/>
                <a:gd name="T11" fmla="*/ 10 h 103"/>
                <a:gd name="T12" fmla="*/ 2 w 93"/>
                <a:gd name="T13" fmla="*/ 11 h 103"/>
                <a:gd name="T14" fmla="*/ 2 w 93"/>
                <a:gd name="T15" fmla="*/ 11 h 103"/>
                <a:gd name="T16" fmla="*/ 3 w 93"/>
                <a:gd name="T17" fmla="*/ 10 h 103"/>
                <a:gd name="T18" fmla="*/ 4 w 93"/>
                <a:gd name="T19" fmla="*/ 9 h 103"/>
                <a:gd name="T20" fmla="*/ 4 w 93"/>
                <a:gd name="T21" fmla="*/ 8 h 103"/>
                <a:gd name="T22" fmla="*/ 4 w 93"/>
                <a:gd name="T23" fmla="*/ 8 h 103"/>
                <a:gd name="T24" fmla="*/ 5 w 93"/>
                <a:gd name="T25" fmla="*/ 7 h 103"/>
                <a:gd name="T26" fmla="*/ 6 w 93"/>
                <a:gd name="T27" fmla="*/ 7 h 103"/>
                <a:gd name="T28" fmla="*/ 7 w 93"/>
                <a:gd name="T29" fmla="*/ 5 h 103"/>
                <a:gd name="T30" fmla="*/ 7 w 93"/>
                <a:gd name="T31" fmla="*/ 4 h 103"/>
                <a:gd name="T32" fmla="*/ 7 w 93"/>
                <a:gd name="T33" fmla="*/ 3 h 103"/>
                <a:gd name="T34" fmla="*/ 7 w 93"/>
                <a:gd name="T35" fmla="*/ 2 h 103"/>
                <a:gd name="T36" fmla="*/ 7 w 93"/>
                <a:gd name="T37" fmla="*/ 2 h 103"/>
                <a:gd name="T38" fmla="*/ 7 w 93"/>
                <a:gd name="T39" fmla="*/ 2 h 103"/>
                <a:gd name="T40" fmla="*/ 6 w 93"/>
                <a:gd name="T41" fmla="*/ 2 h 103"/>
                <a:gd name="T42" fmla="*/ 6 w 93"/>
                <a:gd name="T43" fmla="*/ 2 h 103"/>
                <a:gd name="T44" fmla="*/ 5 w 93"/>
                <a:gd name="T45" fmla="*/ 2 h 103"/>
                <a:gd name="T46" fmla="*/ 5 w 93"/>
                <a:gd name="T47" fmla="*/ 2 h 103"/>
                <a:gd name="T48" fmla="*/ 5 w 93"/>
                <a:gd name="T49" fmla="*/ 2 h 103"/>
                <a:gd name="T50" fmla="*/ 4 w 93"/>
                <a:gd name="T51" fmla="*/ 2 h 103"/>
                <a:gd name="T52" fmla="*/ 3 w 93"/>
                <a:gd name="T53" fmla="*/ 2 h 103"/>
                <a:gd name="T54" fmla="*/ 2 w 93"/>
                <a:gd name="T55" fmla="*/ 2 h 103"/>
                <a:gd name="T56" fmla="*/ 2 w 93"/>
                <a:gd name="T57" fmla="*/ 2 h 103"/>
                <a:gd name="T58" fmla="*/ 2 w 93"/>
                <a:gd name="T59" fmla="*/ 2 h 103"/>
                <a:gd name="T60" fmla="*/ 2 w 93"/>
                <a:gd name="T61" fmla="*/ 2 h 103"/>
                <a:gd name="T62" fmla="*/ 2 w 93"/>
                <a:gd name="T63" fmla="*/ 2 h 103"/>
                <a:gd name="T64" fmla="*/ 2 w 93"/>
                <a:gd name="T65" fmla="*/ 2 h 103"/>
                <a:gd name="T66" fmla="*/ 2 w 93"/>
                <a:gd name="T67" fmla="*/ 2 h 103"/>
                <a:gd name="T68" fmla="*/ 2 w 93"/>
                <a:gd name="T69" fmla="*/ 2 h 103"/>
                <a:gd name="T70" fmla="*/ 2 w 93"/>
                <a:gd name="T71" fmla="*/ 3 h 103"/>
                <a:gd name="T72" fmla="*/ 2 w 93"/>
                <a:gd name="T73" fmla="*/ 4 h 103"/>
                <a:gd name="T74" fmla="*/ 2 w 93"/>
                <a:gd name="T75" fmla="*/ 4 h 103"/>
                <a:gd name="T76" fmla="*/ 2 w 93"/>
                <a:gd name="T77" fmla="*/ 5 h 103"/>
                <a:gd name="T78" fmla="*/ 2 w 93"/>
                <a:gd name="T79" fmla="*/ 5 h 103"/>
                <a:gd name="T80" fmla="*/ 2 w 93"/>
                <a:gd name="T81" fmla="*/ 6 h 103"/>
                <a:gd name="T82" fmla="*/ 1 w 93"/>
                <a:gd name="T83" fmla="*/ 7 h 103"/>
                <a:gd name="T84" fmla="*/ 2 w 93"/>
                <a:gd name="T85" fmla="*/ 7 h 103"/>
                <a:gd name="T86" fmla="*/ 2 w 93"/>
                <a:gd name="T87" fmla="*/ 7 h 103"/>
                <a:gd name="T88" fmla="*/ 2 w 93"/>
                <a:gd name="T89" fmla="*/ 7 h 103"/>
                <a:gd name="T90" fmla="*/ 2 w 93"/>
                <a:gd name="T91" fmla="*/ 7 h 103"/>
                <a:gd name="T92" fmla="*/ 2 w 93"/>
                <a:gd name="T93" fmla="*/ 7 h 103"/>
                <a:gd name="T94" fmla="*/ 2 w 93"/>
                <a:gd name="T95" fmla="*/ 7 h 103"/>
                <a:gd name="T96" fmla="*/ 2 w 93"/>
                <a:gd name="T97" fmla="*/ 6 h 103"/>
                <a:gd name="T98" fmla="*/ 2 w 93"/>
                <a:gd name="T99" fmla="*/ 6 h 103"/>
                <a:gd name="T100" fmla="*/ 2 w 93"/>
                <a:gd name="T101" fmla="*/ 7 h 103"/>
                <a:gd name="T102" fmla="*/ 2 w 93"/>
                <a:gd name="T103" fmla="*/ 7 h 103"/>
                <a:gd name="T104" fmla="*/ 2 w 93"/>
                <a:gd name="T105" fmla="*/ 8 h 103"/>
                <a:gd name="T106" fmla="*/ 2 w 93"/>
                <a:gd name="T107" fmla="*/ 9 h 1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
                <a:gd name="T163" fmla="*/ 0 h 103"/>
                <a:gd name="T164" fmla="*/ 93 w 93"/>
                <a:gd name="T165" fmla="*/ 103 h 1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 h="103">
                  <a:moveTo>
                    <a:pt x="13" y="86"/>
                  </a:moveTo>
                  <a:lnTo>
                    <a:pt x="13" y="86"/>
                  </a:lnTo>
                  <a:lnTo>
                    <a:pt x="9" y="87"/>
                  </a:lnTo>
                  <a:lnTo>
                    <a:pt x="8" y="88"/>
                  </a:lnTo>
                  <a:lnTo>
                    <a:pt x="8" y="89"/>
                  </a:lnTo>
                  <a:lnTo>
                    <a:pt x="9" y="92"/>
                  </a:lnTo>
                  <a:lnTo>
                    <a:pt x="8" y="93"/>
                  </a:lnTo>
                  <a:lnTo>
                    <a:pt x="9" y="94"/>
                  </a:lnTo>
                  <a:lnTo>
                    <a:pt x="10" y="94"/>
                  </a:lnTo>
                  <a:lnTo>
                    <a:pt x="12" y="93"/>
                  </a:lnTo>
                  <a:lnTo>
                    <a:pt x="13" y="92"/>
                  </a:lnTo>
                  <a:lnTo>
                    <a:pt x="14" y="92"/>
                  </a:lnTo>
                  <a:lnTo>
                    <a:pt x="15" y="92"/>
                  </a:lnTo>
                  <a:lnTo>
                    <a:pt x="19" y="94"/>
                  </a:lnTo>
                  <a:lnTo>
                    <a:pt x="21" y="94"/>
                  </a:lnTo>
                  <a:lnTo>
                    <a:pt x="22" y="94"/>
                  </a:lnTo>
                  <a:lnTo>
                    <a:pt x="25" y="100"/>
                  </a:lnTo>
                  <a:lnTo>
                    <a:pt x="27" y="102"/>
                  </a:lnTo>
                  <a:lnTo>
                    <a:pt x="29" y="103"/>
                  </a:lnTo>
                  <a:lnTo>
                    <a:pt x="30" y="103"/>
                  </a:lnTo>
                  <a:lnTo>
                    <a:pt x="32" y="102"/>
                  </a:lnTo>
                  <a:lnTo>
                    <a:pt x="36" y="97"/>
                  </a:lnTo>
                  <a:lnTo>
                    <a:pt x="38" y="94"/>
                  </a:lnTo>
                  <a:lnTo>
                    <a:pt x="41" y="82"/>
                  </a:lnTo>
                  <a:lnTo>
                    <a:pt x="42" y="80"/>
                  </a:lnTo>
                  <a:lnTo>
                    <a:pt x="43" y="79"/>
                  </a:lnTo>
                  <a:lnTo>
                    <a:pt x="44" y="79"/>
                  </a:lnTo>
                  <a:lnTo>
                    <a:pt x="45" y="78"/>
                  </a:lnTo>
                  <a:lnTo>
                    <a:pt x="46" y="76"/>
                  </a:lnTo>
                  <a:lnTo>
                    <a:pt x="47" y="74"/>
                  </a:lnTo>
                  <a:lnTo>
                    <a:pt x="51" y="72"/>
                  </a:lnTo>
                  <a:lnTo>
                    <a:pt x="52" y="70"/>
                  </a:lnTo>
                  <a:lnTo>
                    <a:pt x="68" y="65"/>
                  </a:lnTo>
                  <a:lnTo>
                    <a:pt x="70" y="63"/>
                  </a:lnTo>
                  <a:lnTo>
                    <a:pt x="83" y="52"/>
                  </a:lnTo>
                  <a:lnTo>
                    <a:pt x="87" y="47"/>
                  </a:lnTo>
                  <a:lnTo>
                    <a:pt x="91" y="40"/>
                  </a:lnTo>
                  <a:lnTo>
                    <a:pt x="92" y="39"/>
                  </a:lnTo>
                  <a:lnTo>
                    <a:pt x="93" y="36"/>
                  </a:lnTo>
                  <a:lnTo>
                    <a:pt x="91" y="32"/>
                  </a:lnTo>
                  <a:lnTo>
                    <a:pt x="88" y="28"/>
                  </a:lnTo>
                  <a:lnTo>
                    <a:pt x="87" y="26"/>
                  </a:lnTo>
                  <a:lnTo>
                    <a:pt x="86" y="26"/>
                  </a:lnTo>
                  <a:lnTo>
                    <a:pt x="85" y="25"/>
                  </a:lnTo>
                  <a:lnTo>
                    <a:pt x="86" y="25"/>
                  </a:lnTo>
                  <a:lnTo>
                    <a:pt x="89" y="25"/>
                  </a:lnTo>
                  <a:lnTo>
                    <a:pt x="92" y="25"/>
                  </a:lnTo>
                  <a:lnTo>
                    <a:pt x="78" y="18"/>
                  </a:lnTo>
                  <a:lnTo>
                    <a:pt x="77" y="18"/>
                  </a:lnTo>
                  <a:lnTo>
                    <a:pt x="71" y="19"/>
                  </a:lnTo>
                  <a:lnTo>
                    <a:pt x="67" y="19"/>
                  </a:lnTo>
                  <a:lnTo>
                    <a:pt x="64" y="18"/>
                  </a:lnTo>
                  <a:lnTo>
                    <a:pt x="59" y="18"/>
                  </a:lnTo>
                  <a:lnTo>
                    <a:pt x="58" y="17"/>
                  </a:lnTo>
                  <a:lnTo>
                    <a:pt x="57" y="15"/>
                  </a:lnTo>
                  <a:lnTo>
                    <a:pt x="56" y="13"/>
                  </a:lnTo>
                  <a:lnTo>
                    <a:pt x="54" y="10"/>
                  </a:lnTo>
                  <a:lnTo>
                    <a:pt x="52" y="10"/>
                  </a:lnTo>
                  <a:lnTo>
                    <a:pt x="45" y="7"/>
                  </a:lnTo>
                  <a:lnTo>
                    <a:pt x="42" y="5"/>
                  </a:lnTo>
                  <a:lnTo>
                    <a:pt x="40" y="4"/>
                  </a:lnTo>
                  <a:lnTo>
                    <a:pt x="39" y="4"/>
                  </a:lnTo>
                  <a:lnTo>
                    <a:pt x="35" y="0"/>
                  </a:lnTo>
                  <a:lnTo>
                    <a:pt x="33" y="3"/>
                  </a:lnTo>
                  <a:lnTo>
                    <a:pt x="32" y="4"/>
                  </a:lnTo>
                  <a:lnTo>
                    <a:pt x="31" y="5"/>
                  </a:lnTo>
                  <a:lnTo>
                    <a:pt x="25" y="7"/>
                  </a:lnTo>
                  <a:lnTo>
                    <a:pt x="23" y="7"/>
                  </a:lnTo>
                  <a:lnTo>
                    <a:pt x="22" y="8"/>
                  </a:lnTo>
                  <a:lnTo>
                    <a:pt x="22" y="9"/>
                  </a:lnTo>
                  <a:lnTo>
                    <a:pt x="21" y="9"/>
                  </a:lnTo>
                  <a:lnTo>
                    <a:pt x="18" y="9"/>
                  </a:lnTo>
                  <a:lnTo>
                    <a:pt x="15" y="10"/>
                  </a:lnTo>
                  <a:lnTo>
                    <a:pt x="14" y="11"/>
                  </a:lnTo>
                  <a:lnTo>
                    <a:pt x="15" y="12"/>
                  </a:lnTo>
                  <a:lnTo>
                    <a:pt x="15" y="13"/>
                  </a:lnTo>
                  <a:lnTo>
                    <a:pt x="15" y="14"/>
                  </a:lnTo>
                  <a:lnTo>
                    <a:pt x="15" y="15"/>
                  </a:lnTo>
                  <a:lnTo>
                    <a:pt x="16" y="17"/>
                  </a:lnTo>
                  <a:lnTo>
                    <a:pt x="16" y="18"/>
                  </a:lnTo>
                  <a:lnTo>
                    <a:pt x="15" y="21"/>
                  </a:lnTo>
                  <a:lnTo>
                    <a:pt x="14" y="23"/>
                  </a:lnTo>
                  <a:lnTo>
                    <a:pt x="12" y="25"/>
                  </a:lnTo>
                  <a:lnTo>
                    <a:pt x="10" y="27"/>
                  </a:lnTo>
                  <a:lnTo>
                    <a:pt x="9" y="28"/>
                  </a:lnTo>
                  <a:lnTo>
                    <a:pt x="9" y="31"/>
                  </a:lnTo>
                  <a:lnTo>
                    <a:pt x="10" y="33"/>
                  </a:lnTo>
                  <a:lnTo>
                    <a:pt x="10" y="34"/>
                  </a:lnTo>
                  <a:lnTo>
                    <a:pt x="8" y="36"/>
                  </a:lnTo>
                  <a:lnTo>
                    <a:pt x="6" y="37"/>
                  </a:lnTo>
                  <a:lnTo>
                    <a:pt x="4" y="38"/>
                  </a:lnTo>
                  <a:lnTo>
                    <a:pt x="2" y="39"/>
                  </a:lnTo>
                  <a:lnTo>
                    <a:pt x="2" y="40"/>
                  </a:lnTo>
                  <a:lnTo>
                    <a:pt x="2" y="41"/>
                  </a:lnTo>
                  <a:lnTo>
                    <a:pt x="3" y="45"/>
                  </a:lnTo>
                  <a:lnTo>
                    <a:pt x="3" y="46"/>
                  </a:lnTo>
                  <a:lnTo>
                    <a:pt x="4" y="52"/>
                  </a:lnTo>
                  <a:lnTo>
                    <a:pt x="3" y="56"/>
                  </a:lnTo>
                  <a:lnTo>
                    <a:pt x="3" y="57"/>
                  </a:lnTo>
                  <a:lnTo>
                    <a:pt x="2" y="59"/>
                  </a:lnTo>
                  <a:lnTo>
                    <a:pt x="0" y="59"/>
                  </a:lnTo>
                  <a:lnTo>
                    <a:pt x="1" y="60"/>
                  </a:lnTo>
                  <a:lnTo>
                    <a:pt x="6" y="63"/>
                  </a:lnTo>
                  <a:lnTo>
                    <a:pt x="11" y="66"/>
                  </a:lnTo>
                  <a:lnTo>
                    <a:pt x="12" y="66"/>
                  </a:lnTo>
                  <a:lnTo>
                    <a:pt x="12" y="65"/>
                  </a:lnTo>
                  <a:lnTo>
                    <a:pt x="13" y="65"/>
                  </a:lnTo>
                  <a:lnTo>
                    <a:pt x="15" y="63"/>
                  </a:lnTo>
                  <a:lnTo>
                    <a:pt x="16" y="62"/>
                  </a:lnTo>
                  <a:lnTo>
                    <a:pt x="16" y="61"/>
                  </a:lnTo>
                  <a:lnTo>
                    <a:pt x="16" y="62"/>
                  </a:lnTo>
                  <a:lnTo>
                    <a:pt x="16" y="63"/>
                  </a:lnTo>
                  <a:lnTo>
                    <a:pt x="16" y="64"/>
                  </a:lnTo>
                  <a:lnTo>
                    <a:pt x="16" y="65"/>
                  </a:lnTo>
                  <a:lnTo>
                    <a:pt x="17" y="65"/>
                  </a:lnTo>
                  <a:lnTo>
                    <a:pt x="18" y="64"/>
                  </a:lnTo>
                  <a:lnTo>
                    <a:pt x="18" y="62"/>
                  </a:lnTo>
                  <a:lnTo>
                    <a:pt x="18" y="59"/>
                  </a:lnTo>
                  <a:lnTo>
                    <a:pt x="18" y="56"/>
                  </a:lnTo>
                  <a:lnTo>
                    <a:pt x="19" y="56"/>
                  </a:lnTo>
                  <a:lnTo>
                    <a:pt x="19" y="57"/>
                  </a:lnTo>
                  <a:lnTo>
                    <a:pt x="19" y="61"/>
                  </a:lnTo>
                  <a:lnTo>
                    <a:pt x="19" y="63"/>
                  </a:lnTo>
                  <a:lnTo>
                    <a:pt x="19" y="65"/>
                  </a:lnTo>
                  <a:lnTo>
                    <a:pt x="18" y="72"/>
                  </a:lnTo>
                  <a:lnTo>
                    <a:pt x="16" y="74"/>
                  </a:lnTo>
                  <a:lnTo>
                    <a:pt x="15" y="76"/>
                  </a:lnTo>
                  <a:lnTo>
                    <a:pt x="13" y="76"/>
                  </a:lnTo>
                  <a:lnTo>
                    <a:pt x="12" y="77"/>
                  </a:lnTo>
                  <a:lnTo>
                    <a:pt x="11" y="78"/>
                  </a:lnTo>
                  <a:lnTo>
                    <a:pt x="13" y="84"/>
                  </a:lnTo>
                  <a:lnTo>
                    <a:pt x="13" y="8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1" name="Freeform 5154"/>
            <p:cNvSpPr>
              <a:spLocks/>
            </p:cNvSpPr>
            <p:nvPr/>
          </p:nvSpPr>
          <p:spPr bwMode="auto">
            <a:xfrm>
              <a:off x="1967" y="2671"/>
              <a:ext cx="1" cy="2"/>
            </a:xfrm>
            <a:custGeom>
              <a:avLst/>
              <a:gdLst>
                <a:gd name="T0" fmla="*/ 0 w 2"/>
                <a:gd name="T1" fmla="*/ 2 h 2"/>
                <a:gd name="T2" fmla="*/ 0 w 2"/>
                <a:gd name="T3" fmla="*/ 2 h 2"/>
                <a:gd name="T4" fmla="*/ 1 w 2"/>
                <a:gd name="T5" fmla="*/ 2 h 2"/>
                <a:gd name="T6" fmla="*/ 1 w 2"/>
                <a:gd name="T7" fmla="*/ 2 h 2"/>
                <a:gd name="T8" fmla="*/ 1 w 2"/>
                <a:gd name="T9" fmla="*/ 2 h 2"/>
                <a:gd name="T10" fmla="*/ 1 w 2"/>
                <a:gd name="T11" fmla="*/ 2 h 2"/>
                <a:gd name="T12" fmla="*/ 1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1" y="2"/>
                  </a:lnTo>
                  <a:lnTo>
                    <a:pt x="2" y="2"/>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2" name="Freeform 5155"/>
            <p:cNvSpPr>
              <a:spLocks/>
            </p:cNvSpPr>
            <p:nvPr/>
          </p:nvSpPr>
          <p:spPr bwMode="auto">
            <a:xfrm>
              <a:off x="1952" y="2653"/>
              <a:ext cx="11" cy="15"/>
            </a:xfrm>
            <a:custGeom>
              <a:avLst/>
              <a:gdLst>
                <a:gd name="T0" fmla="*/ 3 w 13"/>
                <a:gd name="T1" fmla="*/ 2 h 18"/>
                <a:gd name="T2" fmla="*/ 3 w 13"/>
                <a:gd name="T3" fmla="*/ 2 h 18"/>
                <a:gd name="T4" fmla="*/ 3 w 13"/>
                <a:gd name="T5" fmla="*/ 2 h 18"/>
                <a:gd name="T6" fmla="*/ 3 w 13"/>
                <a:gd name="T7" fmla="*/ 2 h 18"/>
                <a:gd name="T8" fmla="*/ 3 w 13"/>
                <a:gd name="T9" fmla="*/ 2 h 18"/>
                <a:gd name="T10" fmla="*/ 3 w 13"/>
                <a:gd name="T11" fmla="*/ 2 h 18"/>
                <a:gd name="T12" fmla="*/ 3 w 13"/>
                <a:gd name="T13" fmla="*/ 2 h 18"/>
                <a:gd name="T14" fmla="*/ 3 w 13"/>
                <a:gd name="T15" fmla="*/ 2 h 18"/>
                <a:gd name="T16" fmla="*/ 3 w 13"/>
                <a:gd name="T17" fmla="*/ 2 h 18"/>
                <a:gd name="T18" fmla="*/ 3 w 13"/>
                <a:gd name="T19" fmla="*/ 0 h 18"/>
                <a:gd name="T20" fmla="*/ 3 w 13"/>
                <a:gd name="T21" fmla="*/ 0 h 18"/>
                <a:gd name="T22" fmla="*/ 3 w 13"/>
                <a:gd name="T23" fmla="*/ 0 h 18"/>
                <a:gd name="T24" fmla="*/ 3 w 13"/>
                <a:gd name="T25" fmla="*/ 0 h 18"/>
                <a:gd name="T26" fmla="*/ 0 w 13"/>
                <a:gd name="T27" fmla="*/ 2 h 18"/>
                <a:gd name="T28" fmla="*/ 0 w 13"/>
                <a:gd name="T29" fmla="*/ 2 h 18"/>
                <a:gd name="T30" fmla="*/ 0 w 13"/>
                <a:gd name="T31" fmla="*/ 2 h 18"/>
                <a:gd name="T32" fmla="*/ 0 w 13"/>
                <a:gd name="T33" fmla="*/ 2 h 18"/>
                <a:gd name="T34" fmla="*/ 2 w 13"/>
                <a:gd name="T35" fmla="*/ 2 h 18"/>
                <a:gd name="T36" fmla="*/ 2 w 13"/>
                <a:gd name="T37" fmla="*/ 2 h 18"/>
                <a:gd name="T38" fmla="*/ 2 w 13"/>
                <a:gd name="T39" fmla="*/ 2 h 18"/>
                <a:gd name="T40" fmla="*/ 3 w 13"/>
                <a:gd name="T41" fmla="*/ 2 h 18"/>
                <a:gd name="T42" fmla="*/ 3 w 13"/>
                <a:gd name="T43" fmla="*/ 2 h 18"/>
                <a:gd name="T44" fmla="*/ 3 w 13"/>
                <a:gd name="T45" fmla="*/ 2 h 18"/>
                <a:gd name="T46" fmla="*/ 3 w 13"/>
                <a:gd name="T47" fmla="*/ 2 h 18"/>
                <a:gd name="T48" fmla="*/ 3 w 13"/>
                <a:gd name="T49" fmla="*/ 2 h 18"/>
                <a:gd name="T50" fmla="*/ 3 w 13"/>
                <a:gd name="T51" fmla="*/ 2 h 18"/>
                <a:gd name="T52" fmla="*/ 3 w 13"/>
                <a:gd name="T53" fmla="*/ 2 h 18"/>
                <a:gd name="T54" fmla="*/ 3 w 13"/>
                <a:gd name="T55" fmla="*/ 2 h 18"/>
                <a:gd name="T56" fmla="*/ 3 w 13"/>
                <a:gd name="T57" fmla="*/ 2 h 18"/>
                <a:gd name="T58" fmla="*/ 1 w 13"/>
                <a:gd name="T59" fmla="*/ 2 h 18"/>
                <a:gd name="T60" fmla="*/ 1 w 13"/>
                <a:gd name="T61" fmla="*/ 2 h 18"/>
                <a:gd name="T62" fmla="*/ 1 w 13"/>
                <a:gd name="T63" fmla="*/ 2 h 18"/>
                <a:gd name="T64" fmla="*/ 2 w 13"/>
                <a:gd name="T65" fmla="*/ 2 h 18"/>
                <a:gd name="T66" fmla="*/ 3 w 13"/>
                <a:gd name="T67" fmla="*/ 2 h 18"/>
                <a:gd name="T68" fmla="*/ 3 w 13"/>
                <a:gd name="T69" fmla="*/ 2 h 18"/>
                <a:gd name="T70" fmla="*/ 3 w 13"/>
                <a:gd name="T71" fmla="*/ 2 h 18"/>
                <a:gd name="T72" fmla="*/ 3 w 13"/>
                <a:gd name="T73" fmla="*/ 2 h 18"/>
                <a:gd name="T74" fmla="*/ 3 w 13"/>
                <a:gd name="T75" fmla="*/ 2 h 18"/>
                <a:gd name="T76" fmla="*/ 3 w 13"/>
                <a:gd name="T77" fmla="*/ 2 h 18"/>
                <a:gd name="T78" fmla="*/ 3 w 13"/>
                <a:gd name="T79" fmla="*/ 2 h 18"/>
                <a:gd name="T80" fmla="*/ 3 w 13"/>
                <a:gd name="T81" fmla="*/ 2 h 18"/>
                <a:gd name="T82" fmla="*/ 3 w 13"/>
                <a:gd name="T83" fmla="*/ 2 h 18"/>
                <a:gd name="T84" fmla="*/ 3 w 13"/>
                <a:gd name="T85" fmla="*/ 2 h 18"/>
                <a:gd name="T86" fmla="*/ 3 w 13"/>
                <a:gd name="T87" fmla="*/ 2 h 18"/>
                <a:gd name="T88" fmla="*/ 3 w 13"/>
                <a:gd name="T89" fmla="*/ 2 h 18"/>
                <a:gd name="T90" fmla="*/ 3 w 13"/>
                <a:gd name="T91" fmla="*/ 2 h 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
                <a:gd name="T139" fmla="*/ 0 h 18"/>
                <a:gd name="T140" fmla="*/ 13 w 13"/>
                <a:gd name="T141" fmla="*/ 18 h 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 h="18">
                  <a:moveTo>
                    <a:pt x="11" y="11"/>
                  </a:moveTo>
                  <a:lnTo>
                    <a:pt x="11" y="11"/>
                  </a:lnTo>
                  <a:lnTo>
                    <a:pt x="10" y="10"/>
                  </a:lnTo>
                  <a:lnTo>
                    <a:pt x="8" y="8"/>
                  </a:lnTo>
                  <a:lnTo>
                    <a:pt x="7" y="7"/>
                  </a:lnTo>
                  <a:lnTo>
                    <a:pt x="6" y="6"/>
                  </a:lnTo>
                  <a:lnTo>
                    <a:pt x="6" y="3"/>
                  </a:lnTo>
                  <a:lnTo>
                    <a:pt x="5" y="0"/>
                  </a:lnTo>
                  <a:lnTo>
                    <a:pt x="4" y="0"/>
                  </a:lnTo>
                  <a:lnTo>
                    <a:pt x="3" y="0"/>
                  </a:lnTo>
                  <a:lnTo>
                    <a:pt x="0" y="2"/>
                  </a:lnTo>
                  <a:lnTo>
                    <a:pt x="2" y="2"/>
                  </a:lnTo>
                  <a:lnTo>
                    <a:pt x="2" y="3"/>
                  </a:lnTo>
                  <a:lnTo>
                    <a:pt x="3" y="5"/>
                  </a:lnTo>
                  <a:lnTo>
                    <a:pt x="4" y="7"/>
                  </a:lnTo>
                  <a:lnTo>
                    <a:pt x="6" y="10"/>
                  </a:lnTo>
                  <a:lnTo>
                    <a:pt x="7" y="12"/>
                  </a:lnTo>
                  <a:lnTo>
                    <a:pt x="7" y="13"/>
                  </a:lnTo>
                  <a:lnTo>
                    <a:pt x="3" y="14"/>
                  </a:lnTo>
                  <a:lnTo>
                    <a:pt x="1" y="15"/>
                  </a:lnTo>
                  <a:lnTo>
                    <a:pt x="1" y="16"/>
                  </a:lnTo>
                  <a:lnTo>
                    <a:pt x="2" y="17"/>
                  </a:lnTo>
                  <a:lnTo>
                    <a:pt x="5" y="18"/>
                  </a:lnTo>
                  <a:lnTo>
                    <a:pt x="7" y="18"/>
                  </a:lnTo>
                  <a:lnTo>
                    <a:pt x="12" y="15"/>
                  </a:lnTo>
                  <a:lnTo>
                    <a:pt x="13" y="14"/>
                  </a:lnTo>
                  <a:lnTo>
                    <a:pt x="12" y="13"/>
                  </a:lnTo>
                  <a:lnTo>
                    <a:pt x="11" y="13"/>
                  </a:lnTo>
                  <a:lnTo>
                    <a:pt x="11"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3" name="Freeform 5156"/>
            <p:cNvSpPr>
              <a:spLocks/>
            </p:cNvSpPr>
            <p:nvPr/>
          </p:nvSpPr>
          <p:spPr bwMode="auto">
            <a:xfrm>
              <a:off x="1952" y="2658"/>
              <a:ext cx="3" cy="3"/>
            </a:xfrm>
            <a:custGeom>
              <a:avLst/>
              <a:gdLst>
                <a:gd name="T0" fmla="*/ 2 w 4"/>
                <a:gd name="T1" fmla="*/ 1 h 4"/>
                <a:gd name="T2" fmla="*/ 2 w 4"/>
                <a:gd name="T3" fmla="*/ 1 h 4"/>
                <a:gd name="T4" fmla="*/ 2 w 4"/>
                <a:gd name="T5" fmla="*/ 0 h 4"/>
                <a:gd name="T6" fmla="*/ 1 w 4"/>
                <a:gd name="T7" fmla="*/ 0 h 4"/>
                <a:gd name="T8" fmla="*/ 1 w 4"/>
                <a:gd name="T9" fmla="*/ 0 h 4"/>
                <a:gd name="T10" fmla="*/ 0 w 4"/>
                <a:gd name="T11" fmla="*/ 1 h 4"/>
                <a:gd name="T12" fmla="*/ 1 w 4"/>
                <a:gd name="T13" fmla="*/ 2 h 4"/>
                <a:gd name="T14" fmla="*/ 1 w 4"/>
                <a:gd name="T15" fmla="*/ 2 h 4"/>
                <a:gd name="T16" fmla="*/ 1 w 4"/>
                <a:gd name="T17" fmla="*/ 2 h 4"/>
                <a:gd name="T18" fmla="*/ 2 w 4"/>
                <a:gd name="T19" fmla="*/ 2 h 4"/>
                <a:gd name="T20" fmla="*/ 2 w 4"/>
                <a:gd name="T21" fmla="*/ 2 h 4"/>
                <a:gd name="T22" fmla="*/ 2 w 4"/>
                <a:gd name="T23" fmla="*/ 2 h 4"/>
                <a:gd name="T24" fmla="*/ 2 w 4"/>
                <a:gd name="T25" fmla="*/ 2 h 4"/>
                <a:gd name="T26" fmla="*/ 2 w 4"/>
                <a:gd name="T27" fmla="*/ 1 h 4"/>
                <a:gd name="T28" fmla="*/ 2 w 4"/>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3" y="1"/>
                  </a:moveTo>
                  <a:lnTo>
                    <a:pt x="3" y="1"/>
                  </a:lnTo>
                  <a:lnTo>
                    <a:pt x="2" y="0"/>
                  </a:lnTo>
                  <a:lnTo>
                    <a:pt x="1" y="0"/>
                  </a:lnTo>
                  <a:lnTo>
                    <a:pt x="0" y="1"/>
                  </a:lnTo>
                  <a:lnTo>
                    <a:pt x="1" y="2"/>
                  </a:lnTo>
                  <a:lnTo>
                    <a:pt x="1" y="4"/>
                  </a:lnTo>
                  <a:lnTo>
                    <a:pt x="2" y="4"/>
                  </a:lnTo>
                  <a:lnTo>
                    <a:pt x="3" y="4"/>
                  </a:lnTo>
                  <a:lnTo>
                    <a:pt x="4"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4" name="Freeform 5157"/>
            <p:cNvSpPr>
              <a:spLocks/>
            </p:cNvSpPr>
            <p:nvPr/>
          </p:nvSpPr>
          <p:spPr bwMode="auto">
            <a:xfrm>
              <a:off x="1962" y="2656"/>
              <a:ext cx="4" cy="3"/>
            </a:xfrm>
            <a:custGeom>
              <a:avLst/>
              <a:gdLst>
                <a:gd name="T0" fmla="*/ 1 w 4"/>
                <a:gd name="T1" fmla="*/ 0 h 3"/>
                <a:gd name="T2" fmla="*/ 1 w 4"/>
                <a:gd name="T3" fmla="*/ 0 h 3"/>
                <a:gd name="T4" fmla="*/ 0 w 4"/>
                <a:gd name="T5" fmla="*/ 1 h 3"/>
                <a:gd name="T6" fmla="*/ 0 w 4"/>
                <a:gd name="T7" fmla="*/ 2 h 3"/>
                <a:gd name="T8" fmla="*/ 0 w 4"/>
                <a:gd name="T9" fmla="*/ 2 h 3"/>
                <a:gd name="T10" fmla="*/ 2 w 4"/>
                <a:gd name="T11" fmla="*/ 3 h 3"/>
                <a:gd name="T12" fmla="*/ 3 w 4"/>
                <a:gd name="T13" fmla="*/ 3 h 3"/>
                <a:gd name="T14" fmla="*/ 4 w 4"/>
                <a:gd name="T15" fmla="*/ 3 h 3"/>
                <a:gd name="T16" fmla="*/ 4 w 4"/>
                <a:gd name="T17" fmla="*/ 3 h 3"/>
                <a:gd name="T18" fmla="*/ 3 w 4"/>
                <a:gd name="T19" fmla="*/ 1 h 3"/>
                <a:gd name="T20" fmla="*/ 1 w 4"/>
                <a:gd name="T21" fmla="*/ 0 h 3"/>
                <a:gd name="T22" fmla="*/ 1 w 4"/>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1" y="0"/>
                  </a:moveTo>
                  <a:lnTo>
                    <a:pt x="1" y="0"/>
                  </a:lnTo>
                  <a:lnTo>
                    <a:pt x="0" y="1"/>
                  </a:lnTo>
                  <a:lnTo>
                    <a:pt x="0" y="2"/>
                  </a:lnTo>
                  <a:lnTo>
                    <a:pt x="2" y="3"/>
                  </a:lnTo>
                  <a:lnTo>
                    <a:pt x="3" y="3"/>
                  </a:lnTo>
                  <a:lnTo>
                    <a:pt x="4" y="3"/>
                  </a:lnTo>
                  <a:lnTo>
                    <a:pt x="3"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5" name="Freeform 5158"/>
            <p:cNvSpPr>
              <a:spLocks/>
            </p:cNvSpPr>
            <p:nvPr/>
          </p:nvSpPr>
          <p:spPr bwMode="auto">
            <a:xfrm>
              <a:off x="1967" y="2662"/>
              <a:ext cx="4" cy="3"/>
            </a:xfrm>
            <a:custGeom>
              <a:avLst/>
              <a:gdLst>
                <a:gd name="T0" fmla="*/ 0 w 6"/>
                <a:gd name="T1" fmla="*/ 1 h 3"/>
                <a:gd name="T2" fmla="*/ 0 w 6"/>
                <a:gd name="T3" fmla="*/ 1 h 3"/>
                <a:gd name="T4" fmla="*/ 0 w 6"/>
                <a:gd name="T5" fmla="*/ 2 h 3"/>
                <a:gd name="T6" fmla="*/ 1 w 6"/>
                <a:gd name="T7" fmla="*/ 2 h 3"/>
                <a:gd name="T8" fmla="*/ 1 w 6"/>
                <a:gd name="T9" fmla="*/ 3 h 3"/>
                <a:gd name="T10" fmla="*/ 1 w 6"/>
                <a:gd name="T11" fmla="*/ 3 h 3"/>
                <a:gd name="T12" fmla="*/ 1 w 6"/>
                <a:gd name="T13" fmla="*/ 2 h 3"/>
                <a:gd name="T14" fmla="*/ 1 w 6"/>
                <a:gd name="T15" fmla="*/ 1 h 3"/>
                <a:gd name="T16" fmla="*/ 1 w 6"/>
                <a:gd name="T17" fmla="*/ 1 h 3"/>
                <a:gd name="T18" fmla="*/ 1 w 6"/>
                <a:gd name="T19" fmla="*/ 0 h 3"/>
                <a:gd name="T20" fmla="*/ 1 w 6"/>
                <a:gd name="T21" fmla="*/ 0 h 3"/>
                <a:gd name="T22" fmla="*/ 0 w 6"/>
                <a:gd name="T23" fmla="*/ 0 h 3"/>
                <a:gd name="T24" fmla="*/ 0 w 6"/>
                <a:gd name="T25" fmla="*/ 1 h 3"/>
                <a:gd name="T26" fmla="*/ 0 w 6"/>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3"/>
                <a:gd name="T44" fmla="*/ 6 w 6"/>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3">
                  <a:moveTo>
                    <a:pt x="0" y="1"/>
                  </a:moveTo>
                  <a:lnTo>
                    <a:pt x="0" y="1"/>
                  </a:lnTo>
                  <a:lnTo>
                    <a:pt x="0" y="2"/>
                  </a:lnTo>
                  <a:lnTo>
                    <a:pt x="1" y="2"/>
                  </a:lnTo>
                  <a:lnTo>
                    <a:pt x="2" y="3"/>
                  </a:lnTo>
                  <a:lnTo>
                    <a:pt x="4" y="2"/>
                  </a:lnTo>
                  <a:lnTo>
                    <a:pt x="6" y="1"/>
                  </a:lnTo>
                  <a:lnTo>
                    <a:pt x="4" y="0"/>
                  </a:lnTo>
                  <a:lnTo>
                    <a:pt x="2"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6" name="Freeform 5159"/>
            <p:cNvSpPr>
              <a:spLocks/>
            </p:cNvSpPr>
            <p:nvPr/>
          </p:nvSpPr>
          <p:spPr bwMode="auto">
            <a:xfrm>
              <a:off x="1978" y="2665"/>
              <a:ext cx="4" cy="2"/>
            </a:xfrm>
            <a:custGeom>
              <a:avLst/>
              <a:gdLst>
                <a:gd name="T0" fmla="*/ 1 w 5"/>
                <a:gd name="T1" fmla="*/ 1 h 3"/>
                <a:gd name="T2" fmla="*/ 1 w 5"/>
                <a:gd name="T3" fmla="*/ 1 h 3"/>
                <a:gd name="T4" fmla="*/ 0 w 5"/>
                <a:gd name="T5" fmla="*/ 1 h 3"/>
                <a:gd name="T6" fmla="*/ 0 w 5"/>
                <a:gd name="T7" fmla="*/ 1 h 3"/>
                <a:gd name="T8" fmla="*/ 0 w 5"/>
                <a:gd name="T9" fmla="*/ 1 h 3"/>
                <a:gd name="T10" fmla="*/ 0 w 5"/>
                <a:gd name="T11" fmla="*/ 1 h 3"/>
                <a:gd name="T12" fmla="*/ 1 w 5"/>
                <a:gd name="T13" fmla="*/ 1 h 3"/>
                <a:gd name="T14" fmla="*/ 2 w 5"/>
                <a:gd name="T15" fmla="*/ 1 h 3"/>
                <a:gd name="T16" fmla="*/ 2 w 5"/>
                <a:gd name="T17" fmla="*/ 1 h 3"/>
                <a:gd name="T18" fmla="*/ 2 w 5"/>
                <a:gd name="T19" fmla="*/ 1 h 3"/>
                <a:gd name="T20" fmla="*/ 2 w 5"/>
                <a:gd name="T21" fmla="*/ 0 h 3"/>
                <a:gd name="T22" fmla="*/ 2 w 5"/>
                <a:gd name="T23" fmla="*/ 0 h 3"/>
                <a:gd name="T24" fmla="*/ 2 w 5"/>
                <a:gd name="T25" fmla="*/ 0 h 3"/>
                <a:gd name="T26" fmla="*/ 1 w 5"/>
                <a:gd name="T27" fmla="*/ 1 h 3"/>
                <a:gd name="T28" fmla="*/ 1 w 5"/>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3"/>
                <a:gd name="T47" fmla="*/ 5 w 5"/>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3">
                  <a:moveTo>
                    <a:pt x="1" y="1"/>
                  </a:moveTo>
                  <a:lnTo>
                    <a:pt x="1" y="1"/>
                  </a:lnTo>
                  <a:lnTo>
                    <a:pt x="0" y="2"/>
                  </a:lnTo>
                  <a:lnTo>
                    <a:pt x="0" y="3"/>
                  </a:lnTo>
                  <a:lnTo>
                    <a:pt x="1" y="3"/>
                  </a:lnTo>
                  <a:lnTo>
                    <a:pt x="2" y="3"/>
                  </a:lnTo>
                  <a:lnTo>
                    <a:pt x="5" y="1"/>
                  </a:lnTo>
                  <a:lnTo>
                    <a:pt x="5" y="0"/>
                  </a:lnTo>
                  <a:lnTo>
                    <a:pt x="3"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7" name="Freeform 5160"/>
            <p:cNvSpPr>
              <a:spLocks/>
            </p:cNvSpPr>
            <p:nvPr/>
          </p:nvSpPr>
          <p:spPr bwMode="auto">
            <a:xfrm>
              <a:off x="2097" y="2690"/>
              <a:ext cx="5" cy="5"/>
            </a:xfrm>
            <a:custGeom>
              <a:avLst/>
              <a:gdLst>
                <a:gd name="T0" fmla="*/ 2 w 5"/>
                <a:gd name="T1" fmla="*/ 3 h 6"/>
                <a:gd name="T2" fmla="*/ 2 w 5"/>
                <a:gd name="T3" fmla="*/ 3 h 6"/>
                <a:gd name="T4" fmla="*/ 4 w 5"/>
                <a:gd name="T5" fmla="*/ 2 h 6"/>
                <a:gd name="T6" fmla="*/ 5 w 5"/>
                <a:gd name="T7" fmla="*/ 0 h 6"/>
                <a:gd name="T8" fmla="*/ 4 w 5"/>
                <a:gd name="T9" fmla="*/ 0 h 6"/>
                <a:gd name="T10" fmla="*/ 4 w 5"/>
                <a:gd name="T11" fmla="*/ 0 h 6"/>
                <a:gd name="T12" fmla="*/ 1 w 5"/>
                <a:gd name="T13" fmla="*/ 1 h 6"/>
                <a:gd name="T14" fmla="*/ 0 w 5"/>
                <a:gd name="T15" fmla="*/ 2 h 6"/>
                <a:gd name="T16" fmla="*/ 0 w 5"/>
                <a:gd name="T17" fmla="*/ 3 h 6"/>
                <a:gd name="T18" fmla="*/ 0 w 5"/>
                <a:gd name="T19" fmla="*/ 3 h 6"/>
                <a:gd name="T20" fmla="*/ 0 w 5"/>
                <a:gd name="T21" fmla="*/ 3 h 6"/>
                <a:gd name="T22" fmla="*/ 1 w 5"/>
                <a:gd name="T23" fmla="*/ 3 h 6"/>
                <a:gd name="T24" fmla="*/ 2 w 5"/>
                <a:gd name="T25" fmla="*/ 3 h 6"/>
                <a:gd name="T26" fmla="*/ 2 w 5"/>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6"/>
                <a:gd name="T44" fmla="*/ 5 w 5"/>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6">
                  <a:moveTo>
                    <a:pt x="2" y="4"/>
                  </a:moveTo>
                  <a:lnTo>
                    <a:pt x="2" y="4"/>
                  </a:lnTo>
                  <a:lnTo>
                    <a:pt x="4" y="2"/>
                  </a:lnTo>
                  <a:lnTo>
                    <a:pt x="5" y="0"/>
                  </a:lnTo>
                  <a:lnTo>
                    <a:pt x="4" y="0"/>
                  </a:lnTo>
                  <a:lnTo>
                    <a:pt x="1" y="1"/>
                  </a:lnTo>
                  <a:lnTo>
                    <a:pt x="0" y="2"/>
                  </a:lnTo>
                  <a:lnTo>
                    <a:pt x="0" y="4"/>
                  </a:lnTo>
                  <a:lnTo>
                    <a:pt x="0" y="6"/>
                  </a:lnTo>
                  <a:lnTo>
                    <a:pt x="1" y="6"/>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8" name="Freeform 5161"/>
            <p:cNvSpPr>
              <a:spLocks/>
            </p:cNvSpPr>
            <p:nvPr/>
          </p:nvSpPr>
          <p:spPr bwMode="auto">
            <a:xfrm>
              <a:off x="2185" y="2494"/>
              <a:ext cx="173" cy="151"/>
            </a:xfrm>
            <a:custGeom>
              <a:avLst/>
              <a:gdLst>
                <a:gd name="T0" fmla="*/ 17 w 216"/>
                <a:gd name="T1" fmla="*/ 11 h 185"/>
                <a:gd name="T2" fmla="*/ 18 w 216"/>
                <a:gd name="T3" fmla="*/ 10 h 185"/>
                <a:gd name="T4" fmla="*/ 18 w 216"/>
                <a:gd name="T5" fmla="*/ 9 h 185"/>
                <a:gd name="T6" fmla="*/ 18 w 216"/>
                <a:gd name="T7" fmla="*/ 9 h 185"/>
                <a:gd name="T8" fmla="*/ 18 w 216"/>
                <a:gd name="T9" fmla="*/ 8 h 185"/>
                <a:gd name="T10" fmla="*/ 18 w 216"/>
                <a:gd name="T11" fmla="*/ 7 h 185"/>
                <a:gd name="T12" fmla="*/ 18 w 216"/>
                <a:gd name="T13" fmla="*/ 6 h 185"/>
                <a:gd name="T14" fmla="*/ 17 w 216"/>
                <a:gd name="T15" fmla="*/ 6 h 185"/>
                <a:gd name="T16" fmla="*/ 18 w 216"/>
                <a:gd name="T17" fmla="*/ 6 h 185"/>
                <a:gd name="T18" fmla="*/ 18 w 216"/>
                <a:gd name="T19" fmla="*/ 5 h 185"/>
                <a:gd name="T20" fmla="*/ 17 w 216"/>
                <a:gd name="T21" fmla="*/ 5 h 185"/>
                <a:gd name="T22" fmla="*/ 15 w 216"/>
                <a:gd name="T23" fmla="*/ 4 h 185"/>
                <a:gd name="T24" fmla="*/ 15 w 216"/>
                <a:gd name="T25" fmla="*/ 4 h 185"/>
                <a:gd name="T26" fmla="*/ 14 w 216"/>
                <a:gd name="T27" fmla="*/ 3 h 185"/>
                <a:gd name="T28" fmla="*/ 15 w 216"/>
                <a:gd name="T29" fmla="*/ 3 h 185"/>
                <a:gd name="T30" fmla="*/ 14 w 216"/>
                <a:gd name="T31" fmla="*/ 2 h 185"/>
                <a:gd name="T32" fmla="*/ 14 w 216"/>
                <a:gd name="T33" fmla="*/ 2 h 185"/>
                <a:gd name="T34" fmla="*/ 14 w 216"/>
                <a:gd name="T35" fmla="*/ 3 h 185"/>
                <a:gd name="T36" fmla="*/ 11 w 216"/>
                <a:gd name="T37" fmla="*/ 4 h 185"/>
                <a:gd name="T38" fmla="*/ 10 w 216"/>
                <a:gd name="T39" fmla="*/ 2 h 185"/>
                <a:gd name="T40" fmla="*/ 7 w 216"/>
                <a:gd name="T41" fmla="*/ 2 h 185"/>
                <a:gd name="T42" fmla="*/ 5 w 216"/>
                <a:gd name="T43" fmla="*/ 2 h 185"/>
                <a:gd name="T44" fmla="*/ 5 w 216"/>
                <a:gd name="T45" fmla="*/ 2 h 185"/>
                <a:gd name="T46" fmla="*/ 5 w 216"/>
                <a:gd name="T47" fmla="*/ 2 h 185"/>
                <a:gd name="T48" fmla="*/ 5 w 216"/>
                <a:gd name="T49" fmla="*/ 2 h 185"/>
                <a:gd name="T50" fmla="*/ 2 w 216"/>
                <a:gd name="T51" fmla="*/ 2 h 185"/>
                <a:gd name="T52" fmla="*/ 3 w 216"/>
                <a:gd name="T53" fmla="*/ 5 h 185"/>
                <a:gd name="T54" fmla="*/ 2 w 216"/>
                <a:gd name="T55" fmla="*/ 5 h 185"/>
                <a:gd name="T56" fmla="*/ 2 w 216"/>
                <a:gd name="T57" fmla="*/ 2 h 185"/>
                <a:gd name="T58" fmla="*/ 2 w 216"/>
                <a:gd name="T59" fmla="*/ 2 h 185"/>
                <a:gd name="T60" fmla="*/ 2 w 216"/>
                <a:gd name="T61" fmla="*/ 2 h 185"/>
                <a:gd name="T62" fmla="*/ 2 w 216"/>
                <a:gd name="T63" fmla="*/ 2 h 185"/>
                <a:gd name="T64" fmla="*/ 2 w 216"/>
                <a:gd name="T65" fmla="*/ 3 h 185"/>
                <a:gd name="T66" fmla="*/ 0 w 216"/>
                <a:gd name="T67" fmla="*/ 5 h 185"/>
                <a:gd name="T68" fmla="*/ 2 w 216"/>
                <a:gd name="T69" fmla="*/ 6 h 185"/>
                <a:gd name="T70" fmla="*/ 2 w 216"/>
                <a:gd name="T71" fmla="*/ 7 h 185"/>
                <a:gd name="T72" fmla="*/ 2 w 216"/>
                <a:gd name="T73" fmla="*/ 7 h 185"/>
                <a:gd name="T74" fmla="*/ 2 w 216"/>
                <a:gd name="T75" fmla="*/ 9 h 185"/>
                <a:gd name="T76" fmla="*/ 4 w 216"/>
                <a:gd name="T77" fmla="*/ 9 h 185"/>
                <a:gd name="T78" fmla="*/ 6 w 216"/>
                <a:gd name="T79" fmla="*/ 11 h 185"/>
                <a:gd name="T80" fmla="*/ 8 w 216"/>
                <a:gd name="T81" fmla="*/ 11 h 185"/>
                <a:gd name="T82" fmla="*/ 7 w 216"/>
                <a:gd name="T83" fmla="*/ 13 h 185"/>
                <a:gd name="T84" fmla="*/ 8 w 216"/>
                <a:gd name="T85" fmla="*/ 15 h 185"/>
                <a:gd name="T86" fmla="*/ 9 w 216"/>
                <a:gd name="T87" fmla="*/ 16 h 185"/>
                <a:gd name="T88" fmla="*/ 8 w 216"/>
                <a:gd name="T89" fmla="*/ 16 h 185"/>
                <a:gd name="T90" fmla="*/ 9 w 216"/>
                <a:gd name="T91" fmla="*/ 19 h 185"/>
                <a:gd name="T92" fmla="*/ 11 w 216"/>
                <a:gd name="T93" fmla="*/ 20 h 185"/>
                <a:gd name="T94" fmla="*/ 11 w 216"/>
                <a:gd name="T95" fmla="*/ 20 h 185"/>
                <a:gd name="T96" fmla="*/ 12 w 216"/>
                <a:gd name="T97" fmla="*/ 19 h 185"/>
                <a:gd name="T98" fmla="*/ 12 w 216"/>
                <a:gd name="T99" fmla="*/ 19 h 185"/>
                <a:gd name="T100" fmla="*/ 14 w 216"/>
                <a:gd name="T101" fmla="*/ 16 h 185"/>
                <a:gd name="T102" fmla="*/ 14 w 216"/>
                <a:gd name="T103" fmla="*/ 16 h 185"/>
                <a:gd name="T104" fmla="*/ 12 w 216"/>
                <a:gd name="T105" fmla="*/ 15 h 185"/>
                <a:gd name="T106" fmla="*/ 12 w 216"/>
                <a:gd name="T107" fmla="*/ 13 h 185"/>
                <a:gd name="T108" fmla="*/ 14 w 216"/>
                <a:gd name="T109" fmla="*/ 15 h 185"/>
                <a:gd name="T110" fmla="*/ 14 w 216"/>
                <a:gd name="T111" fmla="*/ 15 h 185"/>
                <a:gd name="T112" fmla="*/ 14 w 216"/>
                <a:gd name="T113" fmla="*/ 14 h 185"/>
                <a:gd name="T114" fmla="*/ 17 w 216"/>
                <a:gd name="T115" fmla="*/ 13 h 185"/>
                <a:gd name="T116" fmla="*/ 18 w 216"/>
                <a:gd name="T117" fmla="*/ 13 h 1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185"/>
                <a:gd name="T179" fmla="*/ 216 w 216"/>
                <a:gd name="T180" fmla="*/ 185 h 1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185">
                  <a:moveTo>
                    <a:pt x="202" y="113"/>
                  </a:moveTo>
                  <a:lnTo>
                    <a:pt x="202" y="113"/>
                  </a:lnTo>
                  <a:lnTo>
                    <a:pt x="201" y="112"/>
                  </a:lnTo>
                  <a:lnTo>
                    <a:pt x="193" y="101"/>
                  </a:lnTo>
                  <a:lnTo>
                    <a:pt x="192" y="101"/>
                  </a:lnTo>
                  <a:lnTo>
                    <a:pt x="193" y="100"/>
                  </a:lnTo>
                  <a:lnTo>
                    <a:pt x="196" y="97"/>
                  </a:lnTo>
                  <a:lnTo>
                    <a:pt x="196" y="96"/>
                  </a:lnTo>
                  <a:lnTo>
                    <a:pt x="196" y="95"/>
                  </a:lnTo>
                  <a:lnTo>
                    <a:pt x="196" y="94"/>
                  </a:lnTo>
                  <a:lnTo>
                    <a:pt x="196" y="90"/>
                  </a:lnTo>
                  <a:lnTo>
                    <a:pt x="196" y="89"/>
                  </a:lnTo>
                  <a:lnTo>
                    <a:pt x="196" y="88"/>
                  </a:lnTo>
                  <a:lnTo>
                    <a:pt x="198" y="88"/>
                  </a:lnTo>
                  <a:lnTo>
                    <a:pt x="199" y="87"/>
                  </a:lnTo>
                  <a:lnTo>
                    <a:pt x="200" y="87"/>
                  </a:lnTo>
                  <a:lnTo>
                    <a:pt x="202" y="87"/>
                  </a:lnTo>
                  <a:lnTo>
                    <a:pt x="203" y="87"/>
                  </a:lnTo>
                  <a:lnTo>
                    <a:pt x="207" y="85"/>
                  </a:lnTo>
                  <a:lnTo>
                    <a:pt x="208" y="85"/>
                  </a:lnTo>
                  <a:lnTo>
                    <a:pt x="209" y="83"/>
                  </a:lnTo>
                  <a:lnTo>
                    <a:pt x="209" y="82"/>
                  </a:lnTo>
                  <a:lnTo>
                    <a:pt x="208" y="81"/>
                  </a:lnTo>
                  <a:lnTo>
                    <a:pt x="206" y="81"/>
                  </a:lnTo>
                  <a:lnTo>
                    <a:pt x="204" y="80"/>
                  </a:lnTo>
                  <a:lnTo>
                    <a:pt x="202" y="76"/>
                  </a:lnTo>
                  <a:lnTo>
                    <a:pt x="202" y="75"/>
                  </a:lnTo>
                  <a:lnTo>
                    <a:pt x="203" y="74"/>
                  </a:lnTo>
                  <a:lnTo>
                    <a:pt x="204" y="72"/>
                  </a:lnTo>
                  <a:lnTo>
                    <a:pt x="206" y="71"/>
                  </a:lnTo>
                  <a:lnTo>
                    <a:pt x="207" y="71"/>
                  </a:lnTo>
                  <a:lnTo>
                    <a:pt x="208" y="70"/>
                  </a:lnTo>
                  <a:lnTo>
                    <a:pt x="211" y="69"/>
                  </a:lnTo>
                  <a:lnTo>
                    <a:pt x="214" y="66"/>
                  </a:lnTo>
                  <a:lnTo>
                    <a:pt x="216" y="65"/>
                  </a:lnTo>
                  <a:lnTo>
                    <a:pt x="216" y="62"/>
                  </a:lnTo>
                  <a:lnTo>
                    <a:pt x="214" y="59"/>
                  </a:lnTo>
                  <a:lnTo>
                    <a:pt x="210" y="58"/>
                  </a:lnTo>
                  <a:lnTo>
                    <a:pt x="208" y="58"/>
                  </a:lnTo>
                  <a:lnTo>
                    <a:pt x="206" y="58"/>
                  </a:lnTo>
                  <a:lnTo>
                    <a:pt x="200" y="60"/>
                  </a:lnTo>
                  <a:lnTo>
                    <a:pt x="198" y="60"/>
                  </a:lnTo>
                  <a:lnTo>
                    <a:pt x="197" y="59"/>
                  </a:lnTo>
                  <a:lnTo>
                    <a:pt x="196" y="60"/>
                  </a:lnTo>
                  <a:lnTo>
                    <a:pt x="193" y="60"/>
                  </a:lnTo>
                  <a:lnTo>
                    <a:pt x="189" y="59"/>
                  </a:lnTo>
                  <a:lnTo>
                    <a:pt x="188" y="58"/>
                  </a:lnTo>
                  <a:lnTo>
                    <a:pt x="190" y="58"/>
                  </a:lnTo>
                  <a:lnTo>
                    <a:pt x="194" y="58"/>
                  </a:lnTo>
                  <a:lnTo>
                    <a:pt x="195" y="58"/>
                  </a:lnTo>
                  <a:lnTo>
                    <a:pt x="195" y="57"/>
                  </a:lnTo>
                  <a:lnTo>
                    <a:pt x="197" y="53"/>
                  </a:lnTo>
                  <a:lnTo>
                    <a:pt x="197" y="51"/>
                  </a:lnTo>
                  <a:lnTo>
                    <a:pt x="196" y="51"/>
                  </a:lnTo>
                  <a:lnTo>
                    <a:pt x="197" y="49"/>
                  </a:lnTo>
                  <a:lnTo>
                    <a:pt x="198" y="48"/>
                  </a:lnTo>
                  <a:lnTo>
                    <a:pt x="200" y="47"/>
                  </a:lnTo>
                  <a:lnTo>
                    <a:pt x="201" y="46"/>
                  </a:lnTo>
                  <a:lnTo>
                    <a:pt x="200" y="45"/>
                  </a:lnTo>
                  <a:lnTo>
                    <a:pt x="190" y="39"/>
                  </a:lnTo>
                  <a:lnTo>
                    <a:pt x="189" y="38"/>
                  </a:lnTo>
                  <a:lnTo>
                    <a:pt x="188" y="39"/>
                  </a:lnTo>
                  <a:lnTo>
                    <a:pt x="188" y="40"/>
                  </a:lnTo>
                  <a:lnTo>
                    <a:pt x="187" y="40"/>
                  </a:lnTo>
                  <a:lnTo>
                    <a:pt x="186" y="41"/>
                  </a:lnTo>
                  <a:lnTo>
                    <a:pt x="185" y="40"/>
                  </a:lnTo>
                  <a:lnTo>
                    <a:pt x="182" y="37"/>
                  </a:lnTo>
                  <a:lnTo>
                    <a:pt x="181" y="35"/>
                  </a:lnTo>
                  <a:lnTo>
                    <a:pt x="180" y="38"/>
                  </a:lnTo>
                  <a:lnTo>
                    <a:pt x="180" y="39"/>
                  </a:lnTo>
                  <a:lnTo>
                    <a:pt x="180" y="38"/>
                  </a:lnTo>
                  <a:lnTo>
                    <a:pt x="179" y="37"/>
                  </a:lnTo>
                  <a:lnTo>
                    <a:pt x="178" y="38"/>
                  </a:lnTo>
                  <a:lnTo>
                    <a:pt x="178" y="40"/>
                  </a:lnTo>
                  <a:lnTo>
                    <a:pt x="176" y="38"/>
                  </a:lnTo>
                  <a:lnTo>
                    <a:pt x="174" y="33"/>
                  </a:lnTo>
                  <a:lnTo>
                    <a:pt x="174" y="32"/>
                  </a:lnTo>
                  <a:lnTo>
                    <a:pt x="173" y="32"/>
                  </a:lnTo>
                  <a:lnTo>
                    <a:pt x="172" y="33"/>
                  </a:lnTo>
                  <a:lnTo>
                    <a:pt x="171" y="32"/>
                  </a:lnTo>
                  <a:lnTo>
                    <a:pt x="170" y="31"/>
                  </a:lnTo>
                  <a:lnTo>
                    <a:pt x="168" y="30"/>
                  </a:lnTo>
                  <a:lnTo>
                    <a:pt x="168" y="29"/>
                  </a:lnTo>
                  <a:lnTo>
                    <a:pt x="167" y="28"/>
                  </a:lnTo>
                  <a:lnTo>
                    <a:pt x="167" y="27"/>
                  </a:lnTo>
                  <a:lnTo>
                    <a:pt x="169" y="27"/>
                  </a:lnTo>
                  <a:lnTo>
                    <a:pt x="173" y="27"/>
                  </a:lnTo>
                  <a:lnTo>
                    <a:pt x="175" y="27"/>
                  </a:lnTo>
                  <a:lnTo>
                    <a:pt x="179" y="26"/>
                  </a:lnTo>
                  <a:lnTo>
                    <a:pt x="183" y="24"/>
                  </a:lnTo>
                  <a:lnTo>
                    <a:pt x="181" y="24"/>
                  </a:lnTo>
                  <a:lnTo>
                    <a:pt x="170" y="24"/>
                  </a:lnTo>
                  <a:lnTo>
                    <a:pt x="165" y="24"/>
                  </a:lnTo>
                  <a:lnTo>
                    <a:pt x="161" y="25"/>
                  </a:lnTo>
                  <a:lnTo>
                    <a:pt x="158" y="26"/>
                  </a:lnTo>
                  <a:lnTo>
                    <a:pt x="156" y="26"/>
                  </a:lnTo>
                  <a:lnTo>
                    <a:pt x="154" y="25"/>
                  </a:lnTo>
                  <a:lnTo>
                    <a:pt x="153" y="25"/>
                  </a:lnTo>
                  <a:lnTo>
                    <a:pt x="152" y="25"/>
                  </a:lnTo>
                  <a:lnTo>
                    <a:pt x="151" y="25"/>
                  </a:lnTo>
                  <a:lnTo>
                    <a:pt x="150" y="25"/>
                  </a:lnTo>
                  <a:lnTo>
                    <a:pt x="147" y="25"/>
                  </a:lnTo>
                  <a:lnTo>
                    <a:pt x="146" y="25"/>
                  </a:lnTo>
                  <a:lnTo>
                    <a:pt x="146" y="26"/>
                  </a:lnTo>
                  <a:lnTo>
                    <a:pt x="147" y="27"/>
                  </a:lnTo>
                  <a:lnTo>
                    <a:pt x="151" y="27"/>
                  </a:lnTo>
                  <a:lnTo>
                    <a:pt x="153" y="27"/>
                  </a:lnTo>
                  <a:lnTo>
                    <a:pt x="154" y="28"/>
                  </a:lnTo>
                  <a:lnTo>
                    <a:pt x="151" y="29"/>
                  </a:lnTo>
                  <a:lnTo>
                    <a:pt x="143" y="31"/>
                  </a:lnTo>
                  <a:lnTo>
                    <a:pt x="138" y="33"/>
                  </a:lnTo>
                  <a:lnTo>
                    <a:pt x="136" y="34"/>
                  </a:lnTo>
                  <a:lnTo>
                    <a:pt x="133" y="34"/>
                  </a:lnTo>
                  <a:lnTo>
                    <a:pt x="131" y="33"/>
                  </a:lnTo>
                  <a:lnTo>
                    <a:pt x="124" y="33"/>
                  </a:lnTo>
                  <a:lnTo>
                    <a:pt x="120" y="31"/>
                  </a:lnTo>
                  <a:lnTo>
                    <a:pt x="118" y="30"/>
                  </a:lnTo>
                  <a:lnTo>
                    <a:pt x="117" y="29"/>
                  </a:lnTo>
                  <a:lnTo>
                    <a:pt x="116" y="27"/>
                  </a:lnTo>
                  <a:lnTo>
                    <a:pt x="115" y="26"/>
                  </a:lnTo>
                  <a:lnTo>
                    <a:pt x="113" y="26"/>
                  </a:lnTo>
                  <a:lnTo>
                    <a:pt x="102" y="26"/>
                  </a:lnTo>
                  <a:lnTo>
                    <a:pt x="91" y="27"/>
                  </a:lnTo>
                  <a:lnTo>
                    <a:pt x="86" y="27"/>
                  </a:lnTo>
                  <a:lnTo>
                    <a:pt x="83" y="26"/>
                  </a:lnTo>
                  <a:lnTo>
                    <a:pt x="82" y="24"/>
                  </a:lnTo>
                  <a:lnTo>
                    <a:pt x="80" y="18"/>
                  </a:lnTo>
                  <a:lnTo>
                    <a:pt x="77" y="16"/>
                  </a:lnTo>
                  <a:lnTo>
                    <a:pt x="75" y="14"/>
                  </a:lnTo>
                  <a:lnTo>
                    <a:pt x="71" y="13"/>
                  </a:lnTo>
                  <a:lnTo>
                    <a:pt x="68" y="12"/>
                  </a:lnTo>
                  <a:lnTo>
                    <a:pt x="61" y="11"/>
                  </a:lnTo>
                  <a:lnTo>
                    <a:pt x="58" y="9"/>
                  </a:lnTo>
                  <a:lnTo>
                    <a:pt x="57" y="4"/>
                  </a:lnTo>
                  <a:lnTo>
                    <a:pt x="56" y="2"/>
                  </a:lnTo>
                  <a:lnTo>
                    <a:pt x="55" y="1"/>
                  </a:lnTo>
                  <a:lnTo>
                    <a:pt x="54" y="0"/>
                  </a:lnTo>
                  <a:lnTo>
                    <a:pt x="53" y="0"/>
                  </a:lnTo>
                  <a:lnTo>
                    <a:pt x="50" y="3"/>
                  </a:lnTo>
                  <a:lnTo>
                    <a:pt x="49" y="4"/>
                  </a:lnTo>
                  <a:lnTo>
                    <a:pt x="50" y="6"/>
                  </a:lnTo>
                  <a:lnTo>
                    <a:pt x="52" y="9"/>
                  </a:lnTo>
                  <a:lnTo>
                    <a:pt x="54" y="9"/>
                  </a:lnTo>
                  <a:lnTo>
                    <a:pt x="57" y="9"/>
                  </a:lnTo>
                  <a:lnTo>
                    <a:pt x="57" y="10"/>
                  </a:lnTo>
                  <a:lnTo>
                    <a:pt x="58" y="11"/>
                  </a:lnTo>
                  <a:lnTo>
                    <a:pt x="57" y="11"/>
                  </a:lnTo>
                  <a:lnTo>
                    <a:pt x="54" y="11"/>
                  </a:lnTo>
                  <a:lnTo>
                    <a:pt x="53" y="11"/>
                  </a:lnTo>
                  <a:lnTo>
                    <a:pt x="53" y="12"/>
                  </a:lnTo>
                  <a:lnTo>
                    <a:pt x="53" y="13"/>
                  </a:lnTo>
                  <a:lnTo>
                    <a:pt x="52" y="13"/>
                  </a:lnTo>
                  <a:lnTo>
                    <a:pt x="47" y="14"/>
                  </a:lnTo>
                  <a:lnTo>
                    <a:pt x="43" y="15"/>
                  </a:lnTo>
                  <a:lnTo>
                    <a:pt x="33" y="19"/>
                  </a:lnTo>
                  <a:lnTo>
                    <a:pt x="31" y="20"/>
                  </a:lnTo>
                  <a:lnTo>
                    <a:pt x="30" y="21"/>
                  </a:lnTo>
                  <a:lnTo>
                    <a:pt x="30" y="24"/>
                  </a:lnTo>
                  <a:lnTo>
                    <a:pt x="31" y="27"/>
                  </a:lnTo>
                  <a:lnTo>
                    <a:pt x="32" y="31"/>
                  </a:lnTo>
                  <a:lnTo>
                    <a:pt x="35" y="38"/>
                  </a:lnTo>
                  <a:lnTo>
                    <a:pt x="36" y="41"/>
                  </a:lnTo>
                  <a:lnTo>
                    <a:pt x="36" y="44"/>
                  </a:lnTo>
                  <a:lnTo>
                    <a:pt x="36" y="47"/>
                  </a:lnTo>
                  <a:lnTo>
                    <a:pt x="35" y="48"/>
                  </a:lnTo>
                  <a:lnTo>
                    <a:pt x="33" y="49"/>
                  </a:lnTo>
                  <a:lnTo>
                    <a:pt x="30" y="51"/>
                  </a:lnTo>
                  <a:lnTo>
                    <a:pt x="28" y="51"/>
                  </a:lnTo>
                  <a:lnTo>
                    <a:pt x="27" y="51"/>
                  </a:lnTo>
                  <a:lnTo>
                    <a:pt x="27" y="48"/>
                  </a:lnTo>
                  <a:lnTo>
                    <a:pt x="26" y="46"/>
                  </a:lnTo>
                  <a:lnTo>
                    <a:pt x="26" y="45"/>
                  </a:lnTo>
                  <a:lnTo>
                    <a:pt x="23" y="43"/>
                  </a:lnTo>
                  <a:lnTo>
                    <a:pt x="21" y="42"/>
                  </a:lnTo>
                  <a:lnTo>
                    <a:pt x="21" y="40"/>
                  </a:lnTo>
                  <a:lnTo>
                    <a:pt x="21" y="38"/>
                  </a:lnTo>
                  <a:lnTo>
                    <a:pt x="22" y="34"/>
                  </a:lnTo>
                  <a:lnTo>
                    <a:pt x="27" y="28"/>
                  </a:lnTo>
                  <a:lnTo>
                    <a:pt x="28" y="25"/>
                  </a:lnTo>
                  <a:lnTo>
                    <a:pt x="28" y="21"/>
                  </a:lnTo>
                  <a:lnTo>
                    <a:pt x="27" y="19"/>
                  </a:lnTo>
                  <a:lnTo>
                    <a:pt x="28" y="19"/>
                  </a:lnTo>
                  <a:lnTo>
                    <a:pt x="27" y="18"/>
                  </a:lnTo>
                  <a:lnTo>
                    <a:pt x="25" y="15"/>
                  </a:lnTo>
                  <a:lnTo>
                    <a:pt x="22" y="13"/>
                  </a:lnTo>
                  <a:lnTo>
                    <a:pt x="23" y="11"/>
                  </a:lnTo>
                  <a:lnTo>
                    <a:pt x="26" y="9"/>
                  </a:lnTo>
                  <a:lnTo>
                    <a:pt x="29" y="6"/>
                  </a:lnTo>
                  <a:lnTo>
                    <a:pt x="23" y="9"/>
                  </a:lnTo>
                  <a:lnTo>
                    <a:pt x="22" y="9"/>
                  </a:lnTo>
                  <a:lnTo>
                    <a:pt x="21" y="10"/>
                  </a:lnTo>
                  <a:lnTo>
                    <a:pt x="19" y="15"/>
                  </a:lnTo>
                  <a:lnTo>
                    <a:pt x="18" y="16"/>
                  </a:lnTo>
                  <a:lnTo>
                    <a:pt x="17" y="17"/>
                  </a:lnTo>
                  <a:lnTo>
                    <a:pt x="15" y="18"/>
                  </a:lnTo>
                  <a:lnTo>
                    <a:pt x="13" y="18"/>
                  </a:lnTo>
                  <a:lnTo>
                    <a:pt x="11" y="23"/>
                  </a:lnTo>
                  <a:lnTo>
                    <a:pt x="9" y="26"/>
                  </a:lnTo>
                  <a:lnTo>
                    <a:pt x="8" y="27"/>
                  </a:lnTo>
                  <a:lnTo>
                    <a:pt x="7" y="28"/>
                  </a:lnTo>
                  <a:lnTo>
                    <a:pt x="7" y="29"/>
                  </a:lnTo>
                  <a:lnTo>
                    <a:pt x="6" y="33"/>
                  </a:lnTo>
                  <a:lnTo>
                    <a:pt x="6" y="37"/>
                  </a:lnTo>
                  <a:lnTo>
                    <a:pt x="4" y="41"/>
                  </a:lnTo>
                  <a:lnTo>
                    <a:pt x="0" y="48"/>
                  </a:lnTo>
                  <a:lnTo>
                    <a:pt x="1" y="48"/>
                  </a:lnTo>
                  <a:lnTo>
                    <a:pt x="5" y="47"/>
                  </a:lnTo>
                  <a:lnTo>
                    <a:pt x="6" y="47"/>
                  </a:lnTo>
                  <a:lnTo>
                    <a:pt x="6" y="49"/>
                  </a:lnTo>
                  <a:lnTo>
                    <a:pt x="7" y="49"/>
                  </a:lnTo>
                  <a:lnTo>
                    <a:pt x="8" y="49"/>
                  </a:lnTo>
                  <a:lnTo>
                    <a:pt x="9" y="51"/>
                  </a:lnTo>
                  <a:lnTo>
                    <a:pt x="14" y="60"/>
                  </a:lnTo>
                  <a:lnTo>
                    <a:pt x="15" y="61"/>
                  </a:lnTo>
                  <a:lnTo>
                    <a:pt x="16" y="62"/>
                  </a:lnTo>
                  <a:lnTo>
                    <a:pt x="16" y="67"/>
                  </a:lnTo>
                  <a:lnTo>
                    <a:pt x="16" y="68"/>
                  </a:lnTo>
                  <a:lnTo>
                    <a:pt x="15" y="70"/>
                  </a:lnTo>
                  <a:lnTo>
                    <a:pt x="15" y="74"/>
                  </a:lnTo>
                  <a:lnTo>
                    <a:pt x="16" y="77"/>
                  </a:lnTo>
                  <a:lnTo>
                    <a:pt x="18" y="77"/>
                  </a:lnTo>
                  <a:lnTo>
                    <a:pt x="19" y="79"/>
                  </a:lnTo>
                  <a:lnTo>
                    <a:pt x="20" y="81"/>
                  </a:lnTo>
                  <a:lnTo>
                    <a:pt x="21" y="83"/>
                  </a:lnTo>
                  <a:lnTo>
                    <a:pt x="22" y="84"/>
                  </a:lnTo>
                  <a:lnTo>
                    <a:pt x="27" y="83"/>
                  </a:lnTo>
                  <a:lnTo>
                    <a:pt x="35" y="84"/>
                  </a:lnTo>
                  <a:lnTo>
                    <a:pt x="37" y="84"/>
                  </a:lnTo>
                  <a:lnTo>
                    <a:pt x="41" y="83"/>
                  </a:lnTo>
                  <a:lnTo>
                    <a:pt x="44" y="83"/>
                  </a:lnTo>
                  <a:lnTo>
                    <a:pt x="47" y="83"/>
                  </a:lnTo>
                  <a:lnTo>
                    <a:pt x="52" y="84"/>
                  </a:lnTo>
                  <a:lnTo>
                    <a:pt x="53" y="85"/>
                  </a:lnTo>
                  <a:lnTo>
                    <a:pt x="62" y="98"/>
                  </a:lnTo>
                  <a:lnTo>
                    <a:pt x="63" y="98"/>
                  </a:lnTo>
                  <a:lnTo>
                    <a:pt x="78" y="96"/>
                  </a:lnTo>
                  <a:lnTo>
                    <a:pt x="84" y="96"/>
                  </a:lnTo>
                  <a:lnTo>
                    <a:pt x="89" y="96"/>
                  </a:lnTo>
                  <a:lnTo>
                    <a:pt x="94" y="97"/>
                  </a:lnTo>
                  <a:lnTo>
                    <a:pt x="95" y="98"/>
                  </a:lnTo>
                  <a:lnTo>
                    <a:pt x="95" y="99"/>
                  </a:lnTo>
                  <a:lnTo>
                    <a:pt x="95" y="101"/>
                  </a:lnTo>
                  <a:lnTo>
                    <a:pt x="89" y="110"/>
                  </a:lnTo>
                  <a:lnTo>
                    <a:pt x="88" y="112"/>
                  </a:lnTo>
                  <a:lnTo>
                    <a:pt x="88" y="121"/>
                  </a:lnTo>
                  <a:lnTo>
                    <a:pt x="88" y="125"/>
                  </a:lnTo>
                  <a:lnTo>
                    <a:pt x="89" y="128"/>
                  </a:lnTo>
                  <a:lnTo>
                    <a:pt x="90" y="131"/>
                  </a:lnTo>
                  <a:lnTo>
                    <a:pt x="92" y="136"/>
                  </a:lnTo>
                  <a:lnTo>
                    <a:pt x="92" y="137"/>
                  </a:lnTo>
                  <a:lnTo>
                    <a:pt x="95" y="138"/>
                  </a:lnTo>
                  <a:lnTo>
                    <a:pt x="96" y="140"/>
                  </a:lnTo>
                  <a:lnTo>
                    <a:pt x="97" y="141"/>
                  </a:lnTo>
                  <a:lnTo>
                    <a:pt x="96" y="144"/>
                  </a:lnTo>
                  <a:lnTo>
                    <a:pt x="88" y="150"/>
                  </a:lnTo>
                  <a:lnTo>
                    <a:pt x="88" y="151"/>
                  </a:lnTo>
                  <a:lnTo>
                    <a:pt x="89" y="151"/>
                  </a:lnTo>
                  <a:lnTo>
                    <a:pt x="91" y="152"/>
                  </a:lnTo>
                  <a:lnTo>
                    <a:pt x="92" y="152"/>
                  </a:lnTo>
                  <a:lnTo>
                    <a:pt x="97" y="156"/>
                  </a:lnTo>
                  <a:lnTo>
                    <a:pt x="101" y="166"/>
                  </a:lnTo>
                  <a:lnTo>
                    <a:pt x="104" y="176"/>
                  </a:lnTo>
                  <a:lnTo>
                    <a:pt x="104" y="177"/>
                  </a:lnTo>
                  <a:lnTo>
                    <a:pt x="112" y="183"/>
                  </a:lnTo>
                  <a:lnTo>
                    <a:pt x="113" y="184"/>
                  </a:lnTo>
                  <a:lnTo>
                    <a:pt x="115" y="184"/>
                  </a:lnTo>
                  <a:lnTo>
                    <a:pt x="118" y="184"/>
                  </a:lnTo>
                  <a:lnTo>
                    <a:pt x="122" y="182"/>
                  </a:lnTo>
                  <a:lnTo>
                    <a:pt x="125" y="181"/>
                  </a:lnTo>
                  <a:lnTo>
                    <a:pt x="126" y="182"/>
                  </a:lnTo>
                  <a:lnTo>
                    <a:pt x="126" y="183"/>
                  </a:lnTo>
                  <a:lnTo>
                    <a:pt x="125" y="184"/>
                  </a:lnTo>
                  <a:lnTo>
                    <a:pt x="125" y="185"/>
                  </a:lnTo>
                  <a:lnTo>
                    <a:pt x="127" y="184"/>
                  </a:lnTo>
                  <a:lnTo>
                    <a:pt x="131" y="180"/>
                  </a:lnTo>
                  <a:lnTo>
                    <a:pt x="132" y="178"/>
                  </a:lnTo>
                  <a:lnTo>
                    <a:pt x="136" y="177"/>
                  </a:lnTo>
                  <a:lnTo>
                    <a:pt x="139" y="176"/>
                  </a:lnTo>
                  <a:lnTo>
                    <a:pt x="141" y="174"/>
                  </a:lnTo>
                  <a:lnTo>
                    <a:pt x="143" y="172"/>
                  </a:lnTo>
                  <a:lnTo>
                    <a:pt x="144" y="172"/>
                  </a:lnTo>
                  <a:lnTo>
                    <a:pt x="144" y="173"/>
                  </a:lnTo>
                  <a:lnTo>
                    <a:pt x="143" y="174"/>
                  </a:lnTo>
                  <a:lnTo>
                    <a:pt x="144" y="174"/>
                  </a:lnTo>
                  <a:lnTo>
                    <a:pt x="148" y="169"/>
                  </a:lnTo>
                  <a:lnTo>
                    <a:pt x="148" y="167"/>
                  </a:lnTo>
                  <a:lnTo>
                    <a:pt x="150" y="165"/>
                  </a:lnTo>
                  <a:lnTo>
                    <a:pt x="159" y="160"/>
                  </a:lnTo>
                  <a:lnTo>
                    <a:pt x="160" y="159"/>
                  </a:lnTo>
                  <a:lnTo>
                    <a:pt x="160" y="158"/>
                  </a:lnTo>
                  <a:lnTo>
                    <a:pt x="159" y="158"/>
                  </a:lnTo>
                  <a:lnTo>
                    <a:pt x="151" y="157"/>
                  </a:lnTo>
                  <a:lnTo>
                    <a:pt x="150" y="156"/>
                  </a:lnTo>
                  <a:lnTo>
                    <a:pt x="150" y="154"/>
                  </a:lnTo>
                  <a:lnTo>
                    <a:pt x="150" y="152"/>
                  </a:lnTo>
                  <a:lnTo>
                    <a:pt x="148" y="146"/>
                  </a:lnTo>
                  <a:lnTo>
                    <a:pt x="146" y="141"/>
                  </a:lnTo>
                  <a:lnTo>
                    <a:pt x="146" y="140"/>
                  </a:lnTo>
                  <a:lnTo>
                    <a:pt x="146" y="139"/>
                  </a:lnTo>
                  <a:lnTo>
                    <a:pt x="145" y="137"/>
                  </a:lnTo>
                  <a:lnTo>
                    <a:pt x="142" y="136"/>
                  </a:lnTo>
                  <a:lnTo>
                    <a:pt x="140" y="132"/>
                  </a:lnTo>
                  <a:lnTo>
                    <a:pt x="138" y="129"/>
                  </a:lnTo>
                  <a:lnTo>
                    <a:pt x="139" y="128"/>
                  </a:lnTo>
                  <a:lnTo>
                    <a:pt x="140" y="128"/>
                  </a:lnTo>
                  <a:lnTo>
                    <a:pt x="150" y="134"/>
                  </a:lnTo>
                  <a:lnTo>
                    <a:pt x="152" y="134"/>
                  </a:lnTo>
                  <a:lnTo>
                    <a:pt x="154" y="134"/>
                  </a:lnTo>
                  <a:lnTo>
                    <a:pt x="156" y="132"/>
                  </a:lnTo>
                  <a:lnTo>
                    <a:pt x="156" y="134"/>
                  </a:lnTo>
                  <a:lnTo>
                    <a:pt x="157" y="134"/>
                  </a:lnTo>
                  <a:lnTo>
                    <a:pt x="158" y="134"/>
                  </a:lnTo>
                  <a:lnTo>
                    <a:pt x="159" y="134"/>
                  </a:lnTo>
                  <a:lnTo>
                    <a:pt x="159" y="132"/>
                  </a:lnTo>
                  <a:lnTo>
                    <a:pt x="161" y="135"/>
                  </a:lnTo>
                  <a:lnTo>
                    <a:pt x="165" y="137"/>
                  </a:lnTo>
                  <a:lnTo>
                    <a:pt x="166" y="139"/>
                  </a:lnTo>
                  <a:lnTo>
                    <a:pt x="167" y="139"/>
                  </a:lnTo>
                  <a:lnTo>
                    <a:pt x="168" y="138"/>
                  </a:lnTo>
                  <a:lnTo>
                    <a:pt x="169" y="136"/>
                  </a:lnTo>
                  <a:lnTo>
                    <a:pt x="169" y="132"/>
                  </a:lnTo>
                  <a:lnTo>
                    <a:pt x="170" y="132"/>
                  </a:lnTo>
                  <a:lnTo>
                    <a:pt x="171" y="131"/>
                  </a:lnTo>
                  <a:lnTo>
                    <a:pt x="184" y="128"/>
                  </a:lnTo>
                  <a:lnTo>
                    <a:pt x="186" y="128"/>
                  </a:lnTo>
                  <a:lnTo>
                    <a:pt x="188" y="128"/>
                  </a:lnTo>
                  <a:lnTo>
                    <a:pt x="194" y="125"/>
                  </a:lnTo>
                  <a:lnTo>
                    <a:pt x="197" y="124"/>
                  </a:lnTo>
                  <a:lnTo>
                    <a:pt x="199" y="123"/>
                  </a:lnTo>
                  <a:lnTo>
                    <a:pt x="201" y="121"/>
                  </a:lnTo>
                  <a:lnTo>
                    <a:pt x="203" y="118"/>
                  </a:lnTo>
                  <a:lnTo>
                    <a:pt x="203" y="116"/>
                  </a:lnTo>
                  <a:lnTo>
                    <a:pt x="203" y="115"/>
                  </a:lnTo>
                  <a:lnTo>
                    <a:pt x="202" y="1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39" name="Freeform 5162"/>
            <p:cNvSpPr>
              <a:spLocks/>
            </p:cNvSpPr>
            <p:nvPr/>
          </p:nvSpPr>
          <p:spPr bwMode="auto">
            <a:xfrm>
              <a:off x="2301" y="2508"/>
              <a:ext cx="7" cy="4"/>
            </a:xfrm>
            <a:custGeom>
              <a:avLst/>
              <a:gdLst>
                <a:gd name="T0" fmla="*/ 4 w 8"/>
                <a:gd name="T1" fmla="*/ 1 h 4"/>
                <a:gd name="T2" fmla="*/ 4 w 8"/>
                <a:gd name="T3" fmla="*/ 1 h 4"/>
                <a:gd name="T4" fmla="*/ 3 w 8"/>
                <a:gd name="T5" fmla="*/ 2 h 4"/>
                <a:gd name="T6" fmla="*/ 1 w 8"/>
                <a:gd name="T7" fmla="*/ 1 h 4"/>
                <a:gd name="T8" fmla="*/ 1 w 8"/>
                <a:gd name="T9" fmla="*/ 1 h 4"/>
                <a:gd name="T10" fmla="*/ 0 w 8"/>
                <a:gd name="T11" fmla="*/ 1 h 4"/>
                <a:gd name="T12" fmla="*/ 0 w 8"/>
                <a:gd name="T13" fmla="*/ 1 h 4"/>
                <a:gd name="T14" fmla="*/ 0 w 8"/>
                <a:gd name="T15" fmla="*/ 2 h 4"/>
                <a:gd name="T16" fmla="*/ 0 w 8"/>
                <a:gd name="T17" fmla="*/ 2 h 4"/>
                <a:gd name="T18" fmla="*/ 2 w 8"/>
                <a:gd name="T19" fmla="*/ 3 h 4"/>
                <a:gd name="T20" fmla="*/ 4 w 8"/>
                <a:gd name="T21" fmla="*/ 4 h 4"/>
                <a:gd name="T22" fmla="*/ 4 w 8"/>
                <a:gd name="T23" fmla="*/ 4 h 4"/>
                <a:gd name="T24" fmla="*/ 4 w 8"/>
                <a:gd name="T25" fmla="*/ 3 h 4"/>
                <a:gd name="T26" fmla="*/ 4 w 8"/>
                <a:gd name="T27" fmla="*/ 1 h 4"/>
                <a:gd name="T28" fmla="*/ 4 w 8"/>
                <a:gd name="T29" fmla="*/ 1 h 4"/>
                <a:gd name="T30" fmla="*/ 4 w 8"/>
                <a:gd name="T31" fmla="*/ 0 h 4"/>
                <a:gd name="T32" fmla="*/ 4 w 8"/>
                <a:gd name="T33" fmla="*/ 0 h 4"/>
                <a:gd name="T34" fmla="*/ 4 w 8"/>
                <a:gd name="T35" fmla="*/ 1 h 4"/>
                <a:gd name="T36" fmla="*/ 4 w 8"/>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4"/>
                <a:gd name="T59" fmla="*/ 8 w 8"/>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4">
                  <a:moveTo>
                    <a:pt x="6" y="1"/>
                  </a:moveTo>
                  <a:lnTo>
                    <a:pt x="6" y="1"/>
                  </a:lnTo>
                  <a:lnTo>
                    <a:pt x="3" y="2"/>
                  </a:lnTo>
                  <a:lnTo>
                    <a:pt x="1" y="1"/>
                  </a:lnTo>
                  <a:lnTo>
                    <a:pt x="0" y="1"/>
                  </a:lnTo>
                  <a:lnTo>
                    <a:pt x="0" y="2"/>
                  </a:lnTo>
                  <a:lnTo>
                    <a:pt x="2" y="3"/>
                  </a:lnTo>
                  <a:lnTo>
                    <a:pt x="5" y="4"/>
                  </a:lnTo>
                  <a:lnTo>
                    <a:pt x="8" y="3"/>
                  </a:lnTo>
                  <a:lnTo>
                    <a:pt x="8" y="1"/>
                  </a:lnTo>
                  <a:lnTo>
                    <a:pt x="8" y="0"/>
                  </a:lnTo>
                  <a:lnTo>
                    <a:pt x="7" y="0"/>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0" name="Freeform 5163"/>
            <p:cNvSpPr>
              <a:spLocks/>
            </p:cNvSpPr>
            <p:nvPr/>
          </p:nvSpPr>
          <p:spPr bwMode="auto">
            <a:xfrm>
              <a:off x="2287" y="2511"/>
              <a:ext cx="2" cy="1"/>
            </a:xfrm>
            <a:custGeom>
              <a:avLst/>
              <a:gdLst>
                <a:gd name="T0" fmla="*/ 1 w 2"/>
                <a:gd name="T1" fmla="*/ 0 h 1"/>
                <a:gd name="T2" fmla="*/ 1 w 2"/>
                <a:gd name="T3" fmla="*/ 0 h 1"/>
                <a:gd name="T4" fmla="*/ 0 w 2"/>
                <a:gd name="T5" fmla="*/ 0 h 1"/>
                <a:gd name="T6" fmla="*/ 1 w 2"/>
                <a:gd name="T7" fmla="*/ 0 h 1"/>
                <a:gd name="T8" fmla="*/ 2 w 2"/>
                <a:gd name="T9" fmla="*/ 1 h 1"/>
                <a:gd name="T10" fmla="*/ 2 w 2"/>
                <a:gd name="T11" fmla="*/ 1 h 1"/>
                <a:gd name="T12" fmla="*/ 2 w 2"/>
                <a:gd name="T13" fmla="*/ 0 h 1"/>
                <a:gd name="T14" fmla="*/ 2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1" y="0"/>
                  </a:moveTo>
                  <a:lnTo>
                    <a:pt x="1" y="0"/>
                  </a:lnTo>
                  <a:lnTo>
                    <a:pt x="0" y="0"/>
                  </a:lnTo>
                  <a:lnTo>
                    <a:pt x="1" y="0"/>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1" name="Freeform 5164"/>
            <p:cNvSpPr>
              <a:spLocks/>
            </p:cNvSpPr>
            <p:nvPr/>
          </p:nvSpPr>
          <p:spPr bwMode="auto">
            <a:xfrm>
              <a:off x="2250" y="2493"/>
              <a:ext cx="1" cy="3"/>
            </a:xfrm>
            <a:custGeom>
              <a:avLst/>
              <a:gdLst>
                <a:gd name="T0" fmla="*/ 1 w 2"/>
                <a:gd name="T1" fmla="*/ 0 h 3"/>
                <a:gd name="T2" fmla="*/ 1 w 2"/>
                <a:gd name="T3" fmla="*/ 0 h 3"/>
                <a:gd name="T4" fmla="*/ 0 w 2"/>
                <a:gd name="T5" fmla="*/ 0 h 3"/>
                <a:gd name="T6" fmla="*/ 0 w 2"/>
                <a:gd name="T7" fmla="*/ 1 h 3"/>
                <a:gd name="T8" fmla="*/ 1 w 2"/>
                <a:gd name="T9" fmla="*/ 3 h 3"/>
                <a:gd name="T10" fmla="*/ 1 w 2"/>
                <a:gd name="T11" fmla="*/ 3 h 3"/>
                <a:gd name="T12" fmla="*/ 1 w 2"/>
                <a:gd name="T13" fmla="*/ 2 h 3"/>
                <a:gd name="T14" fmla="*/ 1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0"/>
                  </a:lnTo>
                  <a:lnTo>
                    <a:pt x="0" y="1"/>
                  </a:lnTo>
                  <a:lnTo>
                    <a:pt x="2" y="3"/>
                  </a:lnTo>
                  <a:lnTo>
                    <a:pt x="2" y="2"/>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2" name="Freeform 5165"/>
            <p:cNvSpPr>
              <a:spLocks/>
            </p:cNvSpPr>
            <p:nvPr/>
          </p:nvSpPr>
          <p:spPr bwMode="auto">
            <a:xfrm>
              <a:off x="2229" y="2488"/>
              <a:ext cx="1" cy="3"/>
            </a:xfrm>
            <a:custGeom>
              <a:avLst/>
              <a:gdLst>
                <a:gd name="T0" fmla="*/ 0 w 2"/>
                <a:gd name="T1" fmla="*/ 0 h 3"/>
                <a:gd name="T2" fmla="*/ 0 w 2"/>
                <a:gd name="T3" fmla="*/ 0 h 3"/>
                <a:gd name="T4" fmla="*/ 1 w 2"/>
                <a:gd name="T5" fmla="*/ 3 h 3"/>
                <a:gd name="T6" fmla="*/ 1 w 2"/>
                <a:gd name="T7" fmla="*/ 3 h 3"/>
                <a:gd name="T8" fmla="*/ 1 w 2"/>
                <a:gd name="T9" fmla="*/ 3 h 3"/>
                <a:gd name="T10" fmla="*/ 1 w 2"/>
                <a:gd name="T11" fmla="*/ 2 h 3"/>
                <a:gd name="T12" fmla="*/ 0 w 2"/>
                <a:gd name="T13" fmla="*/ 0 h 3"/>
                <a:gd name="T14" fmla="*/ 0 w 2"/>
                <a:gd name="T15" fmla="*/ 0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1" y="3"/>
                  </a:lnTo>
                  <a:lnTo>
                    <a:pt x="2" y="3"/>
                  </a:lnTo>
                  <a:lnTo>
                    <a:pt x="1" y="2"/>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3" name="Freeform 5166"/>
            <p:cNvSpPr>
              <a:spLocks/>
            </p:cNvSpPr>
            <p:nvPr/>
          </p:nvSpPr>
          <p:spPr bwMode="auto">
            <a:xfrm>
              <a:off x="2339" y="2543"/>
              <a:ext cx="62" cy="96"/>
            </a:xfrm>
            <a:custGeom>
              <a:avLst/>
              <a:gdLst>
                <a:gd name="T0" fmla="*/ 2 w 78"/>
                <a:gd name="T1" fmla="*/ 2 h 118"/>
                <a:gd name="T2" fmla="*/ 2 w 78"/>
                <a:gd name="T3" fmla="*/ 2 h 118"/>
                <a:gd name="T4" fmla="*/ 2 w 78"/>
                <a:gd name="T5" fmla="*/ 2 h 118"/>
                <a:gd name="T6" fmla="*/ 2 w 78"/>
                <a:gd name="T7" fmla="*/ 2 h 118"/>
                <a:gd name="T8" fmla="*/ 2 w 78"/>
                <a:gd name="T9" fmla="*/ 2 h 118"/>
                <a:gd name="T10" fmla="*/ 2 w 78"/>
                <a:gd name="T11" fmla="*/ 2 h 118"/>
                <a:gd name="T12" fmla="*/ 2 w 78"/>
                <a:gd name="T13" fmla="*/ 3 h 118"/>
                <a:gd name="T14" fmla="*/ 2 w 78"/>
                <a:gd name="T15" fmla="*/ 3 h 118"/>
                <a:gd name="T16" fmla="*/ 2 w 78"/>
                <a:gd name="T17" fmla="*/ 3 h 118"/>
                <a:gd name="T18" fmla="*/ 2 w 78"/>
                <a:gd name="T19" fmla="*/ 4 h 118"/>
                <a:gd name="T20" fmla="*/ 2 w 78"/>
                <a:gd name="T21" fmla="*/ 4 h 118"/>
                <a:gd name="T22" fmla="*/ 0 w 78"/>
                <a:gd name="T23" fmla="*/ 5 h 118"/>
                <a:gd name="T24" fmla="*/ 2 w 78"/>
                <a:gd name="T25" fmla="*/ 6 h 118"/>
                <a:gd name="T26" fmla="*/ 2 w 78"/>
                <a:gd name="T27" fmla="*/ 6 h 118"/>
                <a:gd name="T28" fmla="*/ 2 w 78"/>
                <a:gd name="T29" fmla="*/ 6 h 118"/>
                <a:gd name="T30" fmla="*/ 2 w 78"/>
                <a:gd name="T31" fmla="*/ 7 h 118"/>
                <a:gd name="T32" fmla="*/ 2 w 78"/>
                <a:gd name="T33" fmla="*/ 7 h 118"/>
                <a:gd name="T34" fmla="*/ 2 w 78"/>
                <a:gd name="T35" fmla="*/ 7 h 118"/>
                <a:gd name="T36" fmla="*/ 2 w 78"/>
                <a:gd name="T37" fmla="*/ 7 h 118"/>
                <a:gd name="T38" fmla="*/ 2 w 78"/>
                <a:gd name="T39" fmla="*/ 7 h 118"/>
                <a:gd name="T40" fmla="*/ 2 w 78"/>
                <a:gd name="T41" fmla="*/ 8 h 118"/>
                <a:gd name="T42" fmla="*/ 2 w 78"/>
                <a:gd name="T43" fmla="*/ 10 h 118"/>
                <a:gd name="T44" fmla="*/ 2 w 78"/>
                <a:gd name="T45" fmla="*/ 11 h 118"/>
                <a:gd name="T46" fmla="*/ 2 w 78"/>
                <a:gd name="T47" fmla="*/ 11 h 118"/>
                <a:gd name="T48" fmla="*/ 3 w 78"/>
                <a:gd name="T49" fmla="*/ 12 h 118"/>
                <a:gd name="T50" fmla="*/ 3 w 78"/>
                <a:gd name="T51" fmla="*/ 12 h 118"/>
                <a:gd name="T52" fmla="*/ 4 w 78"/>
                <a:gd name="T53" fmla="*/ 12 h 118"/>
                <a:gd name="T54" fmla="*/ 4 w 78"/>
                <a:gd name="T55" fmla="*/ 12 h 118"/>
                <a:gd name="T56" fmla="*/ 4 w 78"/>
                <a:gd name="T57" fmla="*/ 12 h 118"/>
                <a:gd name="T58" fmla="*/ 5 w 78"/>
                <a:gd name="T59" fmla="*/ 11 h 118"/>
                <a:gd name="T60" fmla="*/ 6 w 78"/>
                <a:gd name="T61" fmla="*/ 11 h 118"/>
                <a:gd name="T62" fmla="*/ 6 w 78"/>
                <a:gd name="T63" fmla="*/ 11 h 118"/>
                <a:gd name="T64" fmla="*/ 6 w 78"/>
                <a:gd name="T65" fmla="*/ 11 h 118"/>
                <a:gd name="T66" fmla="*/ 6 w 78"/>
                <a:gd name="T67" fmla="*/ 11 h 118"/>
                <a:gd name="T68" fmla="*/ 6 w 78"/>
                <a:gd name="T69" fmla="*/ 10 h 118"/>
                <a:gd name="T70" fmla="*/ 6 w 78"/>
                <a:gd name="T71" fmla="*/ 9 h 118"/>
                <a:gd name="T72" fmla="*/ 5 w 78"/>
                <a:gd name="T73" fmla="*/ 9 h 118"/>
                <a:gd name="T74" fmla="*/ 5 w 78"/>
                <a:gd name="T75" fmla="*/ 7 h 118"/>
                <a:gd name="T76" fmla="*/ 5 w 78"/>
                <a:gd name="T77" fmla="*/ 7 h 118"/>
                <a:gd name="T78" fmla="*/ 5 w 78"/>
                <a:gd name="T79" fmla="*/ 7 h 118"/>
                <a:gd name="T80" fmla="*/ 5 w 78"/>
                <a:gd name="T81" fmla="*/ 6 h 118"/>
                <a:gd name="T82" fmla="*/ 6 w 78"/>
                <a:gd name="T83" fmla="*/ 6 h 118"/>
                <a:gd name="T84" fmla="*/ 6 w 78"/>
                <a:gd name="T85" fmla="*/ 5 h 118"/>
                <a:gd name="T86" fmla="*/ 6 w 78"/>
                <a:gd name="T87" fmla="*/ 4 h 118"/>
                <a:gd name="T88" fmla="*/ 5 w 78"/>
                <a:gd name="T89" fmla="*/ 4 h 118"/>
                <a:gd name="T90" fmla="*/ 5 w 78"/>
                <a:gd name="T91" fmla="*/ 3 h 118"/>
                <a:gd name="T92" fmla="*/ 4 w 78"/>
                <a:gd name="T93" fmla="*/ 3 h 118"/>
                <a:gd name="T94" fmla="*/ 4 w 78"/>
                <a:gd name="T95" fmla="*/ 3 h 118"/>
                <a:gd name="T96" fmla="*/ 4 w 78"/>
                <a:gd name="T97" fmla="*/ 2 h 118"/>
                <a:gd name="T98" fmla="*/ 3 w 78"/>
                <a:gd name="T99" fmla="*/ 2 h 118"/>
                <a:gd name="T100" fmla="*/ 2 w 78"/>
                <a:gd name="T101" fmla="*/ 2 h 118"/>
                <a:gd name="T102" fmla="*/ 2 w 78"/>
                <a:gd name="T103" fmla="*/ 0 h 118"/>
                <a:gd name="T104" fmla="*/ 2 w 78"/>
                <a:gd name="T105" fmla="*/ 2 h 11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8"/>
                <a:gd name="T160" fmla="*/ 0 h 118"/>
                <a:gd name="T161" fmla="*/ 78 w 78"/>
                <a:gd name="T162" fmla="*/ 118 h 11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8" h="118">
                  <a:moveTo>
                    <a:pt x="19" y="10"/>
                  </a:moveTo>
                  <a:lnTo>
                    <a:pt x="19" y="10"/>
                  </a:lnTo>
                  <a:lnTo>
                    <a:pt x="16" y="11"/>
                  </a:lnTo>
                  <a:lnTo>
                    <a:pt x="15" y="12"/>
                  </a:lnTo>
                  <a:lnTo>
                    <a:pt x="14" y="12"/>
                  </a:lnTo>
                  <a:lnTo>
                    <a:pt x="12" y="13"/>
                  </a:lnTo>
                  <a:lnTo>
                    <a:pt x="11" y="15"/>
                  </a:lnTo>
                  <a:lnTo>
                    <a:pt x="10" y="16"/>
                  </a:lnTo>
                  <a:lnTo>
                    <a:pt x="10" y="17"/>
                  </a:lnTo>
                  <a:lnTo>
                    <a:pt x="12" y="21"/>
                  </a:lnTo>
                  <a:lnTo>
                    <a:pt x="14" y="22"/>
                  </a:lnTo>
                  <a:lnTo>
                    <a:pt x="16" y="22"/>
                  </a:lnTo>
                  <a:lnTo>
                    <a:pt x="17" y="23"/>
                  </a:lnTo>
                  <a:lnTo>
                    <a:pt x="17" y="24"/>
                  </a:lnTo>
                  <a:lnTo>
                    <a:pt x="16" y="26"/>
                  </a:lnTo>
                  <a:lnTo>
                    <a:pt x="15" y="26"/>
                  </a:lnTo>
                  <a:lnTo>
                    <a:pt x="11" y="28"/>
                  </a:lnTo>
                  <a:lnTo>
                    <a:pt x="10" y="28"/>
                  </a:lnTo>
                  <a:lnTo>
                    <a:pt x="8" y="28"/>
                  </a:lnTo>
                  <a:lnTo>
                    <a:pt x="7" y="28"/>
                  </a:lnTo>
                  <a:lnTo>
                    <a:pt x="6" y="29"/>
                  </a:lnTo>
                  <a:lnTo>
                    <a:pt x="4" y="29"/>
                  </a:lnTo>
                  <a:lnTo>
                    <a:pt x="4" y="30"/>
                  </a:lnTo>
                  <a:lnTo>
                    <a:pt x="4" y="31"/>
                  </a:lnTo>
                  <a:lnTo>
                    <a:pt x="4" y="35"/>
                  </a:lnTo>
                  <a:lnTo>
                    <a:pt x="4" y="36"/>
                  </a:lnTo>
                  <a:lnTo>
                    <a:pt x="4" y="37"/>
                  </a:lnTo>
                  <a:lnTo>
                    <a:pt x="4" y="38"/>
                  </a:lnTo>
                  <a:lnTo>
                    <a:pt x="1" y="41"/>
                  </a:lnTo>
                  <a:lnTo>
                    <a:pt x="0" y="42"/>
                  </a:lnTo>
                  <a:lnTo>
                    <a:pt x="1" y="42"/>
                  </a:lnTo>
                  <a:lnTo>
                    <a:pt x="9" y="53"/>
                  </a:lnTo>
                  <a:lnTo>
                    <a:pt x="10" y="54"/>
                  </a:lnTo>
                  <a:lnTo>
                    <a:pt x="14" y="53"/>
                  </a:lnTo>
                  <a:lnTo>
                    <a:pt x="17" y="53"/>
                  </a:lnTo>
                  <a:lnTo>
                    <a:pt x="19" y="54"/>
                  </a:lnTo>
                  <a:lnTo>
                    <a:pt x="21" y="55"/>
                  </a:lnTo>
                  <a:lnTo>
                    <a:pt x="22" y="57"/>
                  </a:lnTo>
                  <a:lnTo>
                    <a:pt x="22" y="58"/>
                  </a:lnTo>
                  <a:lnTo>
                    <a:pt x="21" y="62"/>
                  </a:lnTo>
                  <a:lnTo>
                    <a:pt x="20" y="64"/>
                  </a:lnTo>
                  <a:lnTo>
                    <a:pt x="20" y="65"/>
                  </a:lnTo>
                  <a:lnTo>
                    <a:pt x="21" y="65"/>
                  </a:lnTo>
                  <a:lnTo>
                    <a:pt x="22" y="65"/>
                  </a:lnTo>
                  <a:lnTo>
                    <a:pt x="24" y="65"/>
                  </a:lnTo>
                  <a:lnTo>
                    <a:pt x="25" y="66"/>
                  </a:lnTo>
                  <a:lnTo>
                    <a:pt x="27" y="67"/>
                  </a:lnTo>
                  <a:lnTo>
                    <a:pt x="27" y="69"/>
                  </a:lnTo>
                  <a:lnTo>
                    <a:pt x="28" y="71"/>
                  </a:lnTo>
                  <a:lnTo>
                    <a:pt x="29" y="73"/>
                  </a:lnTo>
                  <a:lnTo>
                    <a:pt x="29" y="75"/>
                  </a:lnTo>
                  <a:lnTo>
                    <a:pt x="27" y="78"/>
                  </a:lnTo>
                  <a:lnTo>
                    <a:pt x="24" y="83"/>
                  </a:lnTo>
                  <a:lnTo>
                    <a:pt x="22" y="91"/>
                  </a:lnTo>
                  <a:lnTo>
                    <a:pt x="22" y="95"/>
                  </a:lnTo>
                  <a:lnTo>
                    <a:pt x="23" y="98"/>
                  </a:lnTo>
                  <a:lnTo>
                    <a:pt x="24" y="100"/>
                  </a:lnTo>
                  <a:lnTo>
                    <a:pt x="25" y="100"/>
                  </a:lnTo>
                  <a:lnTo>
                    <a:pt x="27" y="107"/>
                  </a:lnTo>
                  <a:lnTo>
                    <a:pt x="28" y="108"/>
                  </a:lnTo>
                  <a:lnTo>
                    <a:pt x="33" y="113"/>
                  </a:lnTo>
                  <a:lnTo>
                    <a:pt x="34" y="114"/>
                  </a:lnTo>
                  <a:lnTo>
                    <a:pt x="36" y="115"/>
                  </a:lnTo>
                  <a:lnTo>
                    <a:pt x="38" y="117"/>
                  </a:lnTo>
                  <a:lnTo>
                    <a:pt x="39" y="118"/>
                  </a:lnTo>
                  <a:lnTo>
                    <a:pt x="43" y="118"/>
                  </a:lnTo>
                  <a:lnTo>
                    <a:pt x="46" y="117"/>
                  </a:lnTo>
                  <a:lnTo>
                    <a:pt x="46" y="115"/>
                  </a:lnTo>
                  <a:lnTo>
                    <a:pt x="46" y="114"/>
                  </a:lnTo>
                  <a:lnTo>
                    <a:pt x="46" y="113"/>
                  </a:lnTo>
                  <a:lnTo>
                    <a:pt x="59" y="111"/>
                  </a:lnTo>
                  <a:lnTo>
                    <a:pt x="60" y="110"/>
                  </a:lnTo>
                  <a:lnTo>
                    <a:pt x="63" y="108"/>
                  </a:lnTo>
                  <a:lnTo>
                    <a:pt x="65" y="106"/>
                  </a:lnTo>
                  <a:lnTo>
                    <a:pt x="67" y="105"/>
                  </a:lnTo>
                  <a:lnTo>
                    <a:pt x="69" y="105"/>
                  </a:lnTo>
                  <a:lnTo>
                    <a:pt x="69" y="106"/>
                  </a:lnTo>
                  <a:lnTo>
                    <a:pt x="71" y="106"/>
                  </a:lnTo>
                  <a:lnTo>
                    <a:pt x="78" y="106"/>
                  </a:lnTo>
                  <a:lnTo>
                    <a:pt x="76" y="105"/>
                  </a:lnTo>
                  <a:lnTo>
                    <a:pt x="74" y="103"/>
                  </a:lnTo>
                  <a:lnTo>
                    <a:pt x="72" y="100"/>
                  </a:lnTo>
                  <a:lnTo>
                    <a:pt x="69" y="96"/>
                  </a:lnTo>
                  <a:lnTo>
                    <a:pt x="67" y="92"/>
                  </a:lnTo>
                  <a:lnTo>
                    <a:pt x="65" y="87"/>
                  </a:lnTo>
                  <a:lnTo>
                    <a:pt x="65" y="84"/>
                  </a:lnTo>
                  <a:lnTo>
                    <a:pt x="64" y="83"/>
                  </a:lnTo>
                  <a:lnTo>
                    <a:pt x="62" y="83"/>
                  </a:lnTo>
                  <a:lnTo>
                    <a:pt x="60" y="83"/>
                  </a:lnTo>
                  <a:lnTo>
                    <a:pt x="59" y="82"/>
                  </a:lnTo>
                  <a:lnTo>
                    <a:pt x="53" y="72"/>
                  </a:lnTo>
                  <a:lnTo>
                    <a:pt x="52" y="70"/>
                  </a:lnTo>
                  <a:lnTo>
                    <a:pt x="53" y="69"/>
                  </a:lnTo>
                  <a:lnTo>
                    <a:pt x="56" y="66"/>
                  </a:lnTo>
                  <a:lnTo>
                    <a:pt x="57" y="61"/>
                  </a:lnTo>
                  <a:lnTo>
                    <a:pt x="57" y="58"/>
                  </a:lnTo>
                  <a:lnTo>
                    <a:pt x="59" y="57"/>
                  </a:lnTo>
                  <a:lnTo>
                    <a:pt x="63" y="57"/>
                  </a:lnTo>
                  <a:lnTo>
                    <a:pt x="65" y="56"/>
                  </a:lnTo>
                  <a:lnTo>
                    <a:pt x="65" y="55"/>
                  </a:lnTo>
                  <a:lnTo>
                    <a:pt x="66" y="51"/>
                  </a:lnTo>
                  <a:lnTo>
                    <a:pt x="66" y="49"/>
                  </a:lnTo>
                  <a:lnTo>
                    <a:pt x="67" y="45"/>
                  </a:lnTo>
                  <a:lnTo>
                    <a:pt x="66" y="40"/>
                  </a:lnTo>
                  <a:lnTo>
                    <a:pt x="65" y="38"/>
                  </a:lnTo>
                  <a:lnTo>
                    <a:pt x="63" y="37"/>
                  </a:lnTo>
                  <a:lnTo>
                    <a:pt x="62" y="37"/>
                  </a:lnTo>
                  <a:lnTo>
                    <a:pt x="61" y="36"/>
                  </a:lnTo>
                  <a:lnTo>
                    <a:pt x="61" y="34"/>
                  </a:lnTo>
                  <a:lnTo>
                    <a:pt x="59" y="32"/>
                  </a:lnTo>
                  <a:lnTo>
                    <a:pt x="56" y="30"/>
                  </a:lnTo>
                  <a:lnTo>
                    <a:pt x="53" y="29"/>
                  </a:lnTo>
                  <a:lnTo>
                    <a:pt x="52" y="28"/>
                  </a:lnTo>
                  <a:lnTo>
                    <a:pt x="48" y="27"/>
                  </a:lnTo>
                  <a:lnTo>
                    <a:pt x="47" y="27"/>
                  </a:lnTo>
                  <a:lnTo>
                    <a:pt x="46" y="28"/>
                  </a:lnTo>
                  <a:lnTo>
                    <a:pt x="45" y="30"/>
                  </a:lnTo>
                  <a:lnTo>
                    <a:pt x="47" y="25"/>
                  </a:lnTo>
                  <a:lnTo>
                    <a:pt x="47" y="22"/>
                  </a:lnTo>
                  <a:lnTo>
                    <a:pt x="46" y="18"/>
                  </a:lnTo>
                  <a:lnTo>
                    <a:pt x="44" y="15"/>
                  </a:lnTo>
                  <a:lnTo>
                    <a:pt x="38" y="11"/>
                  </a:lnTo>
                  <a:lnTo>
                    <a:pt x="35" y="9"/>
                  </a:lnTo>
                  <a:lnTo>
                    <a:pt x="33" y="8"/>
                  </a:lnTo>
                  <a:lnTo>
                    <a:pt x="31" y="6"/>
                  </a:lnTo>
                  <a:lnTo>
                    <a:pt x="28" y="4"/>
                  </a:lnTo>
                  <a:lnTo>
                    <a:pt x="23" y="1"/>
                  </a:lnTo>
                  <a:lnTo>
                    <a:pt x="22" y="0"/>
                  </a:lnTo>
                  <a:lnTo>
                    <a:pt x="24" y="3"/>
                  </a:lnTo>
                  <a:lnTo>
                    <a:pt x="24" y="6"/>
                  </a:lnTo>
                  <a:lnTo>
                    <a:pt x="22" y="7"/>
                  </a:lnTo>
                  <a:lnTo>
                    <a:pt x="19"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4" name="Freeform 5167"/>
            <p:cNvSpPr>
              <a:spLocks/>
            </p:cNvSpPr>
            <p:nvPr/>
          </p:nvSpPr>
          <p:spPr bwMode="auto">
            <a:xfrm>
              <a:off x="2380" y="2576"/>
              <a:ext cx="53" cy="54"/>
            </a:xfrm>
            <a:custGeom>
              <a:avLst/>
              <a:gdLst>
                <a:gd name="T0" fmla="*/ 2 w 66"/>
                <a:gd name="T1" fmla="*/ 2 h 66"/>
                <a:gd name="T2" fmla="*/ 2 w 66"/>
                <a:gd name="T3" fmla="*/ 2 h 66"/>
                <a:gd name="T4" fmla="*/ 2 w 66"/>
                <a:gd name="T5" fmla="*/ 2 h 66"/>
                <a:gd name="T6" fmla="*/ 2 w 66"/>
                <a:gd name="T7" fmla="*/ 2 h 66"/>
                <a:gd name="T8" fmla="*/ 1 w 66"/>
                <a:gd name="T9" fmla="*/ 3 h 66"/>
                <a:gd name="T10" fmla="*/ 1 w 66"/>
                <a:gd name="T11" fmla="*/ 3 h 66"/>
                <a:gd name="T12" fmla="*/ 2 w 66"/>
                <a:gd name="T13" fmla="*/ 5 h 66"/>
                <a:gd name="T14" fmla="*/ 2 w 66"/>
                <a:gd name="T15" fmla="*/ 5 h 66"/>
                <a:gd name="T16" fmla="*/ 2 w 66"/>
                <a:gd name="T17" fmla="*/ 5 h 66"/>
                <a:gd name="T18" fmla="*/ 2 w 66"/>
                <a:gd name="T19" fmla="*/ 6 h 66"/>
                <a:gd name="T20" fmla="*/ 2 w 66"/>
                <a:gd name="T21" fmla="*/ 6 h 66"/>
                <a:gd name="T22" fmla="*/ 2 w 66"/>
                <a:gd name="T23" fmla="*/ 7 h 66"/>
                <a:gd name="T24" fmla="*/ 2 w 66"/>
                <a:gd name="T25" fmla="*/ 7 h 66"/>
                <a:gd name="T26" fmla="*/ 2 w 66"/>
                <a:gd name="T27" fmla="*/ 7 h 66"/>
                <a:gd name="T28" fmla="*/ 3 w 66"/>
                <a:gd name="T29" fmla="*/ 7 h 66"/>
                <a:gd name="T30" fmla="*/ 3 w 66"/>
                <a:gd name="T31" fmla="*/ 7 h 66"/>
                <a:gd name="T32" fmla="*/ 3 w 66"/>
                <a:gd name="T33" fmla="*/ 7 h 66"/>
                <a:gd name="T34" fmla="*/ 3 w 66"/>
                <a:gd name="T35" fmla="*/ 6 h 66"/>
                <a:gd name="T36" fmla="*/ 3 w 66"/>
                <a:gd name="T37" fmla="*/ 6 h 66"/>
                <a:gd name="T38" fmla="*/ 4 w 66"/>
                <a:gd name="T39" fmla="*/ 6 h 66"/>
                <a:gd name="T40" fmla="*/ 4 w 66"/>
                <a:gd name="T41" fmla="*/ 6 h 66"/>
                <a:gd name="T42" fmla="*/ 5 w 66"/>
                <a:gd name="T43" fmla="*/ 6 h 66"/>
                <a:gd name="T44" fmla="*/ 5 w 66"/>
                <a:gd name="T45" fmla="*/ 6 h 66"/>
                <a:gd name="T46" fmla="*/ 5 w 66"/>
                <a:gd name="T47" fmla="*/ 6 h 66"/>
                <a:gd name="T48" fmla="*/ 6 w 66"/>
                <a:gd name="T49" fmla="*/ 6 h 66"/>
                <a:gd name="T50" fmla="*/ 6 w 66"/>
                <a:gd name="T51" fmla="*/ 5 h 66"/>
                <a:gd name="T52" fmla="*/ 6 w 66"/>
                <a:gd name="T53" fmla="*/ 4 h 66"/>
                <a:gd name="T54" fmla="*/ 6 w 66"/>
                <a:gd name="T55" fmla="*/ 4 h 66"/>
                <a:gd name="T56" fmla="*/ 5 w 66"/>
                <a:gd name="T57" fmla="*/ 2 h 66"/>
                <a:gd name="T58" fmla="*/ 5 w 66"/>
                <a:gd name="T59" fmla="*/ 2 h 66"/>
                <a:gd name="T60" fmla="*/ 6 w 66"/>
                <a:gd name="T61" fmla="*/ 2 h 66"/>
                <a:gd name="T62" fmla="*/ 6 w 66"/>
                <a:gd name="T63" fmla="*/ 2 h 66"/>
                <a:gd name="T64" fmla="*/ 6 w 66"/>
                <a:gd name="T65" fmla="*/ 2 h 66"/>
                <a:gd name="T66" fmla="*/ 6 w 66"/>
                <a:gd name="T67" fmla="*/ 2 h 66"/>
                <a:gd name="T68" fmla="*/ 4 w 66"/>
                <a:gd name="T69" fmla="*/ 0 h 66"/>
                <a:gd name="T70" fmla="*/ 4 w 66"/>
                <a:gd name="T71" fmla="*/ 1 h 66"/>
                <a:gd name="T72" fmla="*/ 4 w 66"/>
                <a:gd name="T73" fmla="*/ 1 h 66"/>
                <a:gd name="T74" fmla="*/ 3 w 66"/>
                <a:gd name="T75" fmla="*/ 1 h 66"/>
                <a:gd name="T76" fmla="*/ 3 w 66"/>
                <a:gd name="T77" fmla="*/ 2 h 66"/>
                <a:gd name="T78" fmla="*/ 3 w 66"/>
                <a:gd name="T79" fmla="*/ 2 h 66"/>
                <a:gd name="T80" fmla="*/ 2 w 66"/>
                <a:gd name="T81" fmla="*/ 2 h 66"/>
                <a:gd name="T82" fmla="*/ 2 w 66"/>
                <a:gd name="T83" fmla="*/ 1 h 66"/>
                <a:gd name="T84" fmla="*/ 2 w 66"/>
                <a:gd name="T85" fmla="*/ 2 h 66"/>
                <a:gd name="T86" fmla="*/ 2 w 66"/>
                <a:gd name="T87" fmla="*/ 2 h 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6"/>
                <a:gd name="T133" fmla="*/ 0 h 66"/>
                <a:gd name="T134" fmla="*/ 66 w 66"/>
                <a:gd name="T135" fmla="*/ 66 h 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6" h="66">
                  <a:moveTo>
                    <a:pt x="14" y="10"/>
                  </a:moveTo>
                  <a:lnTo>
                    <a:pt x="14" y="10"/>
                  </a:lnTo>
                  <a:lnTo>
                    <a:pt x="13" y="14"/>
                  </a:lnTo>
                  <a:lnTo>
                    <a:pt x="13" y="15"/>
                  </a:lnTo>
                  <a:lnTo>
                    <a:pt x="11" y="16"/>
                  </a:lnTo>
                  <a:lnTo>
                    <a:pt x="7" y="16"/>
                  </a:lnTo>
                  <a:lnTo>
                    <a:pt x="5" y="17"/>
                  </a:lnTo>
                  <a:lnTo>
                    <a:pt x="5" y="20"/>
                  </a:lnTo>
                  <a:lnTo>
                    <a:pt x="4" y="25"/>
                  </a:lnTo>
                  <a:lnTo>
                    <a:pt x="1" y="28"/>
                  </a:lnTo>
                  <a:lnTo>
                    <a:pt x="0" y="29"/>
                  </a:lnTo>
                  <a:lnTo>
                    <a:pt x="1" y="31"/>
                  </a:lnTo>
                  <a:lnTo>
                    <a:pt x="7" y="41"/>
                  </a:lnTo>
                  <a:lnTo>
                    <a:pt x="8" y="42"/>
                  </a:lnTo>
                  <a:lnTo>
                    <a:pt x="10" y="42"/>
                  </a:lnTo>
                  <a:lnTo>
                    <a:pt x="12" y="42"/>
                  </a:lnTo>
                  <a:lnTo>
                    <a:pt x="13" y="43"/>
                  </a:lnTo>
                  <a:lnTo>
                    <a:pt x="13" y="46"/>
                  </a:lnTo>
                  <a:lnTo>
                    <a:pt x="15" y="51"/>
                  </a:lnTo>
                  <a:lnTo>
                    <a:pt x="17" y="55"/>
                  </a:lnTo>
                  <a:lnTo>
                    <a:pt x="20" y="59"/>
                  </a:lnTo>
                  <a:lnTo>
                    <a:pt x="22" y="62"/>
                  </a:lnTo>
                  <a:lnTo>
                    <a:pt x="24" y="64"/>
                  </a:lnTo>
                  <a:lnTo>
                    <a:pt x="26" y="65"/>
                  </a:lnTo>
                  <a:lnTo>
                    <a:pt x="27" y="65"/>
                  </a:lnTo>
                  <a:lnTo>
                    <a:pt x="31" y="66"/>
                  </a:lnTo>
                  <a:lnTo>
                    <a:pt x="34" y="66"/>
                  </a:lnTo>
                  <a:lnTo>
                    <a:pt x="35" y="66"/>
                  </a:lnTo>
                  <a:lnTo>
                    <a:pt x="35" y="65"/>
                  </a:lnTo>
                  <a:lnTo>
                    <a:pt x="35" y="63"/>
                  </a:lnTo>
                  <a:lnTo>
                    <a:pt x="34" y="62"/>
                  </a:lnTo>
                  <a:lnTo>
                    <a:pt x="33" y="60"/>
                  </a:lnTo>
                  <a:lnTo>
                    <a:pt x="33" y="58"/>
                  </a:lnTo>
                  <a:lnTo>
                    <a:pt x="34" y="56"/>
                  </a:lnTo>
                  <a:lnTo>
                    <a:pt x="35" y="56"/>
                  </a:lnTo>
                  <a:lnTo>
                    <a:pt x="37" y="56"/>
                  </a:lnTo>
                  <a:lnTo>
                    <a:pt x="40" y="57"/>
                  </a:lnTo>
                  <a:lnTo>
                    <a:pt x="43" y="57"/>
                  </a:lnTo>
                  <a:lnTo>
                    <a:pt x="49" y="55"/>
                  </a:lnTo>
                  <a:lnTo>
                    <a:pt x="50" y="54"/>
                  </a:lnTo>
                  <a:lnTo>
                    <a:pt x="51" y="54"/>
                  </a:lnTo>
                  <a:lnTo>
                    <a:pt x="51" y="55"/>
                  </a:lnTo>
                  <a:lnTo>
                    <a:pt x="55" y="58"/>
                  </a:lnTo>
                  <a:lnTo>
                    <a:pt x="56" y="58"/>
                  </a:lnTo>
                  <a:lnTo>
                    <a:pt x="62" y="52"/>
                  </a:lnTo>
                  <a:lnTo>
                    <a:pt x="63" y="50"/>
                  </a:lnTo>
                  <a:lnTo>
                    <a:pt x="64" y="48"/>
                  </a:lnTo>
                  <a:lnTo>
                    <a:pt x="64" y="44"/>
                  </a:lnTo>
                  <a:lnTo>
                    <a:pt x="65" y="40"/>
                  </a:lnTo>
                  <a:lnTo>
                    <a:pt x="66" y="39"/>
                  </a:lnTo>
                  <a:lnTo>
                    <a:pt x="65" y="38"/>
                  </a:lnTo>
                  <a:lnTo>
                    <a:pt x="64" y="36"/>
                  </a:lnTo>
                  <a:lnTo>
                    <a:pt x="60" y="25"/>
                  </a:lnTo>
                  <a:lnTo>
                    <a:pt x="59" y="21"/>
                  </a:lnTo>
                  <a:lnTo>
                    <a:pt x="59" y="16"/>
                  </a:lnTo>
                  <a:lnTo>
                    <a:pt x="61" y="13"/>
                  </a:lnTo>
                  <a:lnTo>
                    <a:pt x="62" y="11"/>
                  </a:lnTo>
                  <a:lnTo>
                    <a:pt x="64" y="10"/>
                  </a:lnTo>
                  <a:lnTo>
                    <a:pt x="64" y="9"/>
                  </a:lnTo>
                  <a:lnTo>
                    <a:pt x="65" y="4"/>
                  </a:lnTo>
                  <a:lnTo>
                    <a:pt x="65" y="3"/>
                  </a:lnTo>
                  <a:lnTo>
                    <a:pt x="64" y="3"/>
                  </a:lnTo>
                  <a:lnTo>
                    <a:pt x="63" y="2"/>
                  </a:lnTo>
                  <a:lnTo>
                    <a:pt x="50" y="0"/>
                  </a:lnTo>
                  <a:lnTo>
                    <a:pt x="48" y="0"/>
                  </a:lnTo>
                  <a:lnTo>
                    <a:pt x="48" y="1"/>
                  </a:lnTo>
                  <a:lnTo>
                    <a:pt x="48" y="2"/>
                  </a:lnTo>
                  <a:lnTo>
                    <a:pt x="46" y="1"/>
                  </a:lnTo>
                  <a:lnTo>
                    <a:pt x="41" y="1"/>
                  </a:lnTo>
                  <a:lnTo>
                    <a:pt x="38" y="1"/>
                  </a:lnTo>
                  <a:lnTo>
                    <a:pt x="36" y="1"/>
                  </a:lnTo>
                  <a:lnTo>
                    <a:pt x="36" y="2"/>
                  </a:lnTo>
                  <a:lnTo>
                    <a:pt x="36" y="4"/>
                  </a:lnTo>
                  <a:lnTo>
                    <a:pt x="35" y="4"/>
                  </a:lnTo>
                  <a:lnTo>
                    <a:pt x="34" y="4"/>
                  </a:lnTo>
                  <a:lnTo>
                    <a:pt x="26" y="2"/>
                  </a:lnTo>
                  <a:lnTo>
                    <a:pt x="20" y="0"/>
                  </a:lnTo>
                  <a:lnTo>
                    <a:pt x="18" y="1"/>
                  </a:lnTo>
                  <a:lnTo>
                    <a:pt x="15" y="3"/>
                  </a:lnTo>
                  <a:lnTo>
                    <a:pt x="15" y="4"/>
                  </a:lnTo>
                  <a:lnTo>
                    <a:pt x="14" y="8"/>
                  </a:lnTo>
                  <a:lnTo>
                    <a:pt x="14"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5" name="Freeform 5168"/>
            <p:cNvSpPr>
              <a:spLocks/>
            </p:cNvSpPr>
            <p:nvPr/>
          </p:nvSpPr>
          <p:spPr bwMode="auto">
            <a:xfrm>
              <a:off x="2425" y="2579"/>
              <a:ext cx="39" cy="49"/>
            </a:xfrm>
            <a:custGeom>
              <a:avLst/>
              <a:gdLst>
                <a:gd name="T0" fmla="*/ 2 w 48"/>
                <a:gd name="T1" fmla="*/ 2 h 59"/>
                <a:gd name="T2" fmla="*/ 2 w 48"/>
                <a:gd name="T3" fmla="*/ 2 h 59"/>
                <a:gd name="T4" fmla="*/ 2 w 48"/>
                <a:gd name="T5" fmla="*/ 2 h 59"/>
                <a:gd name="T6" fmla="*/ 2 w 48"/>
                <a:gd name="T7" fmla="*/ 2 h 59"/>
                <a:gd name="T8" fmla="*/ 2 w 48"/>
                <a:gd name="T9" fmla="*/ 4 h 59"/>
                <a:gd name="T10" fmla="*/ 2 w 48"/>
                <a:gd name="T11" fmla="*/ 4 h 59"/>
                <a:gd name="T12" fmla="*/ 2 w 48"/>
                <a:gd name="T13" fmla="*/ 5 h 59"/>
                <a:gd name="T14" fmla="*/ 2 w 48"/>
                <a:gd name="T15" fmla="*/ 5 h 59"/>
                <a:gd name="T16" fmla="*/ 2 w 48"/>
                <a:gd name="T17" fmla="*/ 6 h 59"/>
                <a:gd name="T18" fmla="*/ 2 w 48"/>
                <a:gd name="T19" fmla="*/ 6 h 59"/>
                <a:gd name="T20" fmla="*/ 0 w 48"/>
                <a:gd name="T21" fmla="*/ 7 h 59"/>
                <a:gd name="T22" fmla="*/ 2 w 48"/>
                <a:gd name="T23" fmla="*/ 7 h 59"/>
                <a:gd name="T24" fmla="*/ 2 w 48"/>
                <a:gd name="T25" fmla="*/ 7 h 59"/>
                <a:gd name="T26" fmla="*/ 2 w 48"/>
                <a:gd name="T27" fmla="*/ 7 h 59"/>
                <a:gd name="T28" fmla="*/ 2 w 48"/>
                <a:gd name="T29" fmla="*/ 7 h 59"/>
                <a:gd name="T30" fmla="*/ 2 w 48"/>
                <a:gd name="T31" fmla="*/ 7 h 59"/>
                <a:gd name="T32" fmla="*/ 2 w 48"/>
                <a:gd name="T33" fmla="*/ 7 h 59"/>
                <a:gd name="T34" fmla="*/ 2 w 48"/>
                <a:gd name="T35" fmla="*/ 7 h 59"/>
                <a:gd name="T36" fmla="*/ 2 w 48"/>
                <a:gd name="T37" fmla="*/ 7 h 59"/>
                <a:gd name="T38" fmla="*/ 2 w 48"/>
                <a:gd name="T39" fmla="*/ 7 h 59"/>
                <a:gd name="T40" fmla="*/ 3 w 48"/>
                <a:gd name="T41" fmla="*/ 7 h 59"/>
                <a:gd name="T42" fmla="*/ 3 w 48"/>
                <a:gd name="T43" fmla="*/ 7 h 59"/>
                <a:gd name="T44" fmla="*/ 4 w 48"/>
                <a:gd name="T45" fmla="*/ 7 h 59"/>
                <a:gd name="T46" fmla="*/ 4 w 48"/>
                <a:gd name="T47" fmla="*/ 6 h 59"/>
                <a:gd name="T48" fmla="*/ 4 w 48"/>
                <a:gd name="T49" fmla="*/ 6 h 59"/>
                <a:gd name="T50" fmla="*/ 5 w 48"/>
                <a:gd name="T51" fmla="*/ 5 h 59"/>
                <a:gd name="T52" fmla="*/ 5 w 48"/>
                <a:gd name="T53" fmla="*/ 3 h 59"/>
                <a:gd name="T54" fmla="*/ 5 w 48"/>
                <a:gd name="T55" fmla="*/ 3 h 59"/>
                <a:gd name="T56" fmla="*/ 5 w 48"/>
                <a:gd name="T57" fmla="*/ 2 h 59"/>
                <a:gd name="T58" fmla="*/ 5 w 48"/>
                <a:gd name="T59" fmla="*/ 2 h 59"/>
                <a:gd name="T60" fmla="*/ 5 w 48"/>
                <a:gd name="T61" fmla="*/ 2 h 59"/>
                <a:gd name="T62" fmla="*/ 5 w 48"/>
                <a:gd name="T63" fmla="*/ 2 h 59"/>
                <a:gd name="T64" fmla="*/ 4 w 48"/>
                <a:gd name="T65" fmla="*/ 2 h 59"/>
                <a:gd name="T66" fmla="*/ 4 w 48"/>
                <a:gd name="T67" fmla="*/ 2 h 59"/>
                <a:gd name="T68" fmla="*/ 4 w 48"/>
                <a:gd name="T69" fmla="*/ 2 h 59"/>
                <a:gd name="T70" fmla="*/ 2 w 48"/>
                <a:gd name="T71" fmla="*/ 2 h 59"/>
                <a:gd name="T72" fmla="*/ 2 w 48"/>
                <a:gd name="T73" fmla="*/ 2 h 59"/>
                <a:gd name="T74" fmla="*/ 2 w 48"/>
                <a:gd name="T75" fmla="*/ 0 h 59"/>
                <a:gd name="T76" fmla="*/ 2 w 48"/>
                <a:gd name="T77" fmla="*/ 1 h 59"/>
                <a:gd name="T78" fmla="*/ 2 w 48"/>
                <a:gd name="T79" fmla="*/ 2 h 59"/>
                <a:gd name="T80" fmla="*/ 2 w 48"/>
                <a:gd name="T81" fmla="*/ 2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
                <a:gd name="T124" fmla="*/ 0 h 59"/>
                <a:gd name="T125" fmla="*/ 48 w 48"/>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 h="59">
                  <a:moveTo>
                    <a:pt x="6" y="7"/>
                  </a:moveTo>
                  <a:lnTo>
                    <a:pt x="6" y="7"/>
                  </a:lnTo>
                  <a:lnTo>
                    <a:pt x="5" y="9"/>
                  </a:lnTo>
                  <a:lnTo>
                    <a:pt x="3" y="12"/>
                  </a:lnTo>
                  <a:lnTo>
                    <a:pt x="3" y="17"/>
                  </a:lnTo>
                  <a:lnTo>
                    <a:pt x="4" y="21"/>
                  </a:lnTo>
                  <a:lnTo>
                    <a:pt x="8" y="32"/>
                  </a:lnTo>
                  <a:lnTo>
                    <a:pt x="9" y="34"/>
                  </a:lnTo>
                  <a:lnTo>
                    <a:pt x="10" y="35"/>
                  </a:lnTo>
                  <a:lnTo>
                    <a:pt x="9" y="36"/>
                  </a:lnTo>
                  <a:lnTo>
                    <a:pt x="8" y="40"/>
                  </a:lnTo>
                  <a:lnTo>
                    <a:pt x="8" y="44"/>
                  </a:lnTo>
                  <a:lnTo>
                    <a:pt x="7" y="46"/>
                  </a:lnTo>
                  <a:lnTo>
                    <a:pt x="6" y="48"/>
                  </a:lnTo>
                  <a:lnTo>
                    <a:pt x="0" y="54"/>
                  </a:lnTo>
                  <a:lnTo>
                    <a:pt x="4" y="56"/>
                  </a:lnTo>
                  <a:lnTo>
                    <a:pt x="6" y="58"/>
                  </a:lnTo>
                  <a:lnTo>
                    <a:pt x="8" y="59"/>
                  </a:lnTo>
                  <a:lnTo>
                    <a:pt x="10" y="58"/>
                  </a:lnTo>
                  <a:lnTo>
                    <a:pt x="13" y="55"/>
                  </a:lnTo>
                  <a:lnTo>
                    <a:pt x="20" y="54"/>
                  </a:lnTo>
                  <a:lnTo>
                    <a:pt x="21" y="55"/>
                  </a:lnTo>
                  <a:lnTo>
                    <a:pt x="22" y="56"/>
                  </a:lnTo>
                  <a:lnTo>
                    <a:pt x="24" y="56"/>
                  </a:lnTo>
                  <a:lnTo>
                    <a:pt x="27" y="56"/>
                  </a:lnTo>
                  <a:lnTo>
                    <a:pt x="31" y="54"/>
                  </a:lnTo>
                  <a:lnTo>
                    <a:pt x="33" y="52"/>
                  </a:lnTo>
                  <a:lnTo>
                    <a:pt x="34" y="47"/>
                  </a:lnTo>
                  <a:lnTo>
                    <a:pt x="36" y="42"/>
                  </a:lnTo>
                  <a:lnTo>
                    <a:pt x="40" y="36"/>
                  </a:lnTo>
                  <a:lnTo>
                    <a:pt x="48" y="25"/>
                  </a:lnTo>
                  <a:lnTo>
                    <a:pt x="46" y="20"/>
                  </a:lnTo>
                  <a:lnTo>
                    <a:pt x="45" y="18"/>
                  </a:lnTo>
                  <a:lnTo>
                    <a:pt x="43" y="18"/>
                  </a:lnTo>
                  <a:lnTo>
                    <a:pt x="42" y="19"/>
                  </a:lnTo>
                  <a:lnTo>
                    <a:pt x="40" y="17"/>
                  </a:lnTo>
                  <a:lnTo>
                    <a:pt x="39" y="16"/>
                  </a:lnTo>
                  <a:lnTo>
                    <a:pt x="38" y="16"/>
                  </a:lnTo>
                  <a:lnTo>
                    <a:pt x="37" y="16"/>
                  </a:lnTo>
                  <a:lnTo>
                    <a:pt x="36" y="13"/>
                  </a:lnTo>
                  <a:lnTo>
                    <a:pt x="29" y="8"/>
                  </a:lnTo>
                  <a:lnTo>
                    <a:pt x="25" y="5"/>
                  </a:lnTo>
                  <a:lnTo>
                    <a:pt x="21" y="4"/>
                  </a:lnTo>
                  <a:lnTo>
                    <a:pt x="14" y="0"/>
                  </a:lnTo>
                  <a:lnTo>
                    <a:pt x="12" y="0"/>
                  </a:lnTo>
                  <a:lnTo>
                    <a:pt x="11" y="1"/>
                  </a:lnTo>
                  <a:lnTo>
                    <a:pt x="8" y="5"/>
                  </a:lnTo>
                  <a:lnTo>
                    <a:pt x="8" y="6"/>
                  </a:lnTo>
                  <a:lnTo>
                    <a:pt x="6"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6" name="Freeform 5169"/>
            <p:cNvSpPr>
              <a:spLocks/>
            </p:cNvSpPr>
            <p:nvPr/>
          </p:nvSpPr>
          <p:spPr bwMode="auto">
            <a:xfrm>
              <a:off x="2461" y="2662"/>
              <a:ext cx="8" cy="13"/>
            </a:xfrm>
            <a:custGeom>
              <a:avLst/>
              <a:gdLst>
                <a:gd name="T0" fmla="*/ 2 w 10"/>
                <a:gd name="T1" fmla="*/ 3 h 15"/>
                <a:gd name="T2" fmla="*/ 2 w 10"/>
                <a:gd name="T3" fmla="*/ 3 h 15"/>
                <a:gd name="T4" fmla="*/ 2 w 10"/>
                <a:gd name="T5" fmla="*/ 3 h 15"/>
                <a:gd name="T6" fmla="*/ 0 w 10"/>
                <a:gd name="T7" fmla="*/ 3 h 15"/>
                <a:gd name="T8" fmla="*/ 0 w 10"/>
                <a:gd name="T9" fmla="*/ 3 h 15"/>
                <a:gd name="T10" fmla="*/ 0 w 10"/>
                <a:gd name="T11" fmla="*/ 3 h 15"/>
                <a:gd name="T12" fmla="*/ 0 w 10"/>
                <a:gd name="T13" fmla="*/ 3 h 15"/>
                <a:gd name="T14" fmla="*/ 1 w 10"/>
                <a:gd name="T15" fmla="*/ 3 h 15"/>
                <a:gd name="T16" fmla="*/ 1 w 10"/>
                <a:gd name="T17" fmla="*/ 3 h 15"/>
                <a:gd name="T18" fmla="*/ 2 w 10"/>
                <a:gd name="T19" fmla="*/ 3 h 15"/>
                <a:gd name="T20" fmla="*/ 2 w 10"/>
                <a:gd name="T21" fmla="*/ 3 h 15"/>
                <a:gd name="T22" fmla="*/ 2 w 10"/>
                <a:gd name="T23" fmla="*/ 3 h 15"/>
                <a:gd name="T24" fmla="*/ 2 w 10"/>
                <a:gd name="T25" fmla="*/ 3 h 15"/>
                <a:gd name="T26" fmla="*/ 2 w 10"/>
                <a:gd name="T27" fmla="*/ 1 h 15"/>
                <a:gd name="T28" fmla="*/ 2 w 10"/>
                <a:gd name="T29" fmla="*/ 1 h 15"/>
                <a:gd name="T30" fmla="*/ 2 w 10"/>
                <a:gd name="T31" fmla="*/ 0 h 15"/>
                <a:gd name="T32" fmla="*/ 2 w 10"/>
                <a:gd name="T33" fmla="*/ 0 h 15"/>
                <a:gd name="T34" fmla="*/ 2 w 10"/>
                <a:gd name="T35" fmla="*/ 3 h 15"/>
                <a:gd name="T36" fmla="*/ 2 w 10"/>
                <a:gd name="T37" fmla="*/ 3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5"/>
                <a:gd name="T59" fmla="*/ 10 w 10"/>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5">
                  <a:moveTo>
                    <a:pt x="4" y="3"/>
                  </a:moveTo>
                  <a:lnTo>
                    <a:pt x="4" y="3"/>
                  </a:lnTo>
                  <a:lnTo>
                    <a:pt x="2" y="6"/>
                  </a:lnTo>
                  <a:lnTo>
                    <a:pt x="0" y="11"/>
                  </a:lnTo>
                  <a:lnTo>
                    <a:pt x="0" y="14"/>
                  </a:lnTo>
                  <a:lnTo>
                    <a:pt x="0" y="15"/>
                  </a:lnTo>
                  <a:lnTo>
                    <a:pt x="1" y="14"/>
                  </a:lnTo>
                  <a:lnTo>
                    <a:pt x="6" y="10"/>
                  </a:lnTo>
                  <a:lnTo>
                    <a:pt x="8" y="8"/>
                  </a:lnTo>
                  <a:lnTo>
                    <a:pt x="9" y="6"/>
                  </a:lnTo>
                  <a:lnTo>
                    <a:pt x="10" y="1"/>
                  </a:lnTo>
                  <a:lnTo>
                    <a:pt x="10" y="0"/>
                  </a:lnTo>
                  <a:lnTo>
                    <a:pt x="8" y="0"/>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7" name="Freeform 5170"/>
            <p:cNvSpPr>
              <a:spLocks/>
            </p:cNvSpPr>
            <p:nvPr/>
          </p:nvSpPr>
          <p:spPr bwMode="auto">
            <a:xfrm>
              <a:off x="2467" y="2656"/>
              <a:ext cx="3" cy="4"/>
            </a:xfrm>
            <a:custGeom>
              <a:avLst/>
              <a:gdLst>
                <a:gd name="T0" fmla="*/ 3 w 3"/>
                <a:gd name="T1" fmla="*/ 2 h 4"/>
                <a:gd name="T2" fmla="*/ 3 w 3"/>
                <a:gd name="T3" fmla="*/ 2 h 4"/>
                <a:gd name="T4" fmla="*/ 3 w 3"/>
                <a:gd name="T5" fmla="*/ 0 h 4"/>
                <a:gd name="T6" fmla="*/ 3 w 3"/>
                <a:gd name="T7" fmla="*/ 0 h 4"/>
                <a:gd name="T8" fmla="*/ 1 w 3"/>
                <a:gd name="T9" fmla="*/ 2 h 4"/>
                <a:gd name="T10" fmla="*/ 1 w 3"/>
                <a:gd name="T11" fmla="*/ 2 h 4"/>
                <a:gd name="T12" fmla="*/ 0 w 3"/>
                <a:gd name="T13" fmla="*/ 4 h 4"/>
                <a:gd name="T14" fmla="*/ 0 w 3"/>
                <a:gd name="T15" fmla="*/ 4 h 4"/>
                <a:gd name="T16" fmla="*/ 0 w 3"/>
                <a:gd name="T17" fmla="*/ 4 h 4"/>
                <a:gd name="T18" fmla="*/ 3 w 3"/>
                <a:gd name="T19" fmla="*/ 2 h 4"/>
                <a:gd name="T20" fmla="*/ 3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3" y="2"/>
                  </a:moveTo>
                  <a:lnTo>
                    <a:pt x="3" y="2"/>
                  </a:lnTo>
                  <a:lnTo>
                    <a:pt x="3" y="0"/>
                  </a:lnTo>
                  <a:lnTo>
                    <a:pt x="1" y="2"/>
                  </a:lnTo>
                  <a:lnTo>
                    <a:pt x="0" y="4"/>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8" name="Freeform 5171"/>
            <p:cNvSpPr>
              <a:spLocks/>
            </p:cNvSpPr>
            <p:nvPr/>
          </p:nvSpPr>
          <p:spPr bwMode="auto">
            <a:xfrm>
              <a:off x="2470" y="2663"/>
              <a:ext cx="4" cy="4"/>
            </a:xfrm>
            <a:custGeom>
              <a:avLst/>
              <a:gdLst>
                <a:gd name="T0" fmla="*/ 2 w 5"/>
                <a:gd name="T1" fmla="*/ 2 h 5"/>
                <a:gd name="T2" fmla="*/ 2 w 5"/>
                <a:gd name="T3" fmla="*/ 2 h 5"/>
                <a:gd name="T4" fmla="*/ 2 w 5"/>
                <a:gd name="T5" fmla="*/ 1 h 5"/>
                <a:gd name="T6" fmla="*/ 2 w 5"/>
                <a:gd name="T7" fmla="*/ 1 h 5"/>
                <a:gd name="T8" fmla="*/ 2 w 5"/>
                <a:gd name="T9" fmla="*/ 0 h 5"/>
                <a:gd name="T10" fmla="*/ 2 w 5"/>
                <a:gd name="T11" fmla="*/ 0 h 5"/>
                <a:gd name="T12" fmla="*/ 1 w 5"/>
                <a:gd name="T13" fmla="*/ 1 h 5"/>
                <a:gd name="T14" fmla="*/ 1 w 5"/>
                <a:gd name="T15" fmla="*/ 1 h 5"/>
                <a:gd name="T16" fmla="*/ 0 w 5"/>
                <a:gd name="T17" fmla="*/ 2 h 5"/>
                <a:gd name="T18" fmla="*/ 0 w 5"/>
                <a:gd name="T19" fmla="*/ 2 h 5"/>
                <a:gd name="T20" fmla="*/ 0 w 5"/>
                <a:gd name="T21" fmla="*/ 2 h 5"/>
                <a:gd name="T22" fmla="*/ 0 w 5"/>
                <a:gd name="T23" fmla="*/ 2 h 5"/>
                <a:gd name="T24" fmla="*/ 1 w 5"/>
                <a:gd name="T25" fmla="*/ 2 h 5"/>
                <a:gd name="T26" fmla="*/ 2 w 5"/>
                <a:gd name="T27" fmla="*/ 2 h 5"/>
                <a:gd name="T28" fmla="*/ 2 w 5"/>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5"/>
                <a:gd name="T47" fmla="*/ 5 w 5"/>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5">
                  <a:moveTo>
                    <a:pt x="3" y="3"/>
                  </a:moveTo>
                  <a:lnTo>
                    <a:pt x="3" y="3"/>
                  </a:lnTo>
                  <a:lnTo>
                    <a:pt x="5" y="1"/>
                  </a:lnTo>
                  <a:lnTo>
                    <a:pt x="5" y="0"/>
                  </a:lnTo>
                  <a:lnTo>
                    <a:pt x="1" y="1"/>
                  </a:lnTo>
                  <a:lnTo>
                    <a:pt x="0" y="3"/>
                  </a:lnTo>
                  <a:lnTo>
                    <a:pt x="0" y="4"/>
                  </a:lnTo>
                  <a:lnTo>
                    <a:pt x="0" y="5"/>
                  </a:lnTo>
                  <a:lnTo>
                    <a:pt x="1" y="5"/>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49" name="Freeform 5172"/>
            <p:cNvSpPr>
              <a:spLocks/>
            </p:cNvSpPr>
            <p:nvPr/>
          </p:nvSpPr>
          <p:spPr bwMode="auto">
            <a:xfrm>
              <a:off x="2471" y="2655"/>
              <a:ext cx="5" cy="3"/>
            </a:xfrm>
            <a:custGeom>
              <a:avLst/>
              <a:gdLst>
                <a:gd name="T0" fmla="*/ 1 w 7"/>
                <a:gd name="T1" fmla="*/ 2 h 4"/>
                <a:gd name="T2" fmla="*/ 1 w 7"/>
                <a:gd name="T3" fmla="*/ 2 h 4"/>
                <a:gd name="T4" fmla="*/ 1 w 7"/>
                <a:gd name="T5" fmla="*/ 1 h 4"/>
                <a:gd name="T6" fmla="*/ 1 w 7"/>
                <a:gd name="T7" fmla="*/ 0 h 4"/>
                <a:gd name="T8" fmla="*/ 1 w 7"/>
                <a:gd name="T9" fmla="*/ 0 h 4"/>
                <a:gd name="T10" fmla="*/ 1 w 7"/>
                <a:gd name="T11" fmla="*/ 1 h 4"/>
                <a:gd name="T12" fmla="*/ 1 w 7"/>
                <a:gd name="T13" fmla="*/ 1 h 4"/>
                <a:gd name="T14" fmla="*/ 1 w 7"/>
                <a:gd name="T15" fmla="*/ 1 h 4"/>
                <a:gd name="T16" fmla="*/ 0 w 7"/>
                <a:gd name="T17" fmla="*/ 2 h 4"/>
                <a:gd name="T18" fmla="*/ 0 w 7"/>
                <a:gd name="T19" fmla="*/ 2 h 4"/>
                <a:gd name="T20" fmla="*/ 1 w 7"/>
                <a:gd name="T21" fmla="*/ 2 h 4"/>
                <a:gd name="T22" fmla="*/ 1 w 7"/>
                <a:gd name="T23" fmla="*/ 2 h 4"/>
                <a:gd name="T24" fmla="*/ 1 w 7"/>
                <a:gd name="T25" fmla="*/ 2 h 4"/>
                <a:gd name="T26" fmla="*/ 1 w 7"/>
                <a:gd name="T27" fmla="*/ 2 h 4"/>
                <a:gd name="T28" fmla="*/ 1 w 7"/>
                <a:gd name="T29" fmla="*/ 2 h 4"/>
                <a:gd name="T30" fmla="*/ 1 w 7"/>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7" y="2"/>
                  </a:moveTo>
                  <a:lnTo>
                    <a:pt x="7" y="2"/>
                  </a:lnTo>
                  <a:lnTo>
                    <a:pt x="7" y="1"/>
                  </a:lnTo>
                  <a:lnTo>
                    <a:pt x="6" y="0"/>
                  </a:lnTo>
                  <a:lnTo>
                    <a:pt x="5" y="1"/>
                  </a:lnTo>
                  <a:lnTo>
                    <a:pt x="2" y="1"/>
                  </a:lnTo>
                  <a:lnTo>
                    <a:pt x="0" y="2"/>
                  </a:lnTo>
                  <a:lnTo>
                    <a:pt x="0" y="3"/>
                  </a:lnTo>
                  <a:lnTo>
                    <a:pt x="2" y="4"/>
                  </a:lnTo>
                  <a:lnTo>
                    <a:pt x="3" y="4"/>
                  </a:lnTo>
                  <a:lnTo>
                    <a:pt x="4" y="4"/>
                  </a:lnTo>
                  <a:lnTo>
                    <a:pt x="7"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0" name="Freeform 5173"/>
            <p:cNvSpPr>
              <a:spLocks/>
            </p:cNvSpPr>
            <p:nvPr/>
          </p:nvSpPr>
          <p:spPr bwMode="auto">
            <a:xfrm>
              <a:off x="2477" y="2653"/>
              <a:ext cx="2" cy="2"/>
            </a:xfrm>
            <a:custGeom>
              <a:avLst/>
              <a:gdLst>
                <a:gd name="T0" fmla="*/ 0 w 2"/>
                <a:gd name="T1" fmla="*/ 1 h 3"/>
                <a:gd name="T2" fmla="*/ 0 w 2"/>
                <a:gd name="T3" fmla="*/ 1 h 3"/>
                <a:gd name="T4" fmla="*/ 0 w 2"/>
                <a:gd name="T5" fmla="*/ 1 h 3"/>
                <a:gd name="T6" fmla="*/ 0 w 2"/>
                <a:gd name="T7" fmla="*/ 1 h 3"/>
                <a:gd name="T8" fmla="*/ 1 w 2"/>
                <a:gd name="T9" fmla="*/ 1 h 3"/>
                <a:gd name="T10" fmla="*/ 1 w 2"/>
                <a:gd name="T11" fmla="*/ 1 h 3"/>
                <a:gd name="T12" fmla="*/ 2 w 2"/>
                <a:gd name="T13" fmla="*/ 1 h 3"/>
                <a:gd name="T14" fmla="*/ 1 w 2"/>
                <a:gd name="T15" fmla="*/ 1 h 3"/>
                <a:gd name="T16" fmla="*/ 1 w 2"/>
                <a:gd name="T17" fmla="*/ 1 h 3"/>
                <a:gd name="T18" fmla="*/ 0 w 2"/>
                <a:gd name="T19" fmla="*/ 0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2"/>
                  </a:moveTo>
                  <a:lnTo>
                    <a:pt x="0" y="2"/>
                  </a:lnTo>
                  <a:lnTo>
                    <a:pt x="0" y="3"/>
                  </a:lnTo>
                  <a:lnTo>
                    <a:pt x="1" y="3"/>
                  </a:lnTo>
                  <a:lnTo>
                    <a:pt x="2" y="2"/>
                  </a:lnTo>
                  <a:lnTo>
                    <a:pt x="1" y="1"/>
                  </a:lnTo>
                  <a:lnTo>
                    <a:pt x="0"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1" name="Freeform 5174"/>
            <p:cNvSpPr>
              <a:spLocks/>
            </p:cNvSpPr>
            <p:nvPr/>
          </p:nvSpPr>
          <p:spPr bwMode="auto">
            <a:xfrm>
              <a:off x="2479" y="2646"/>
              <a:ext cx="1" cy="7"/>
            </a:xfrm>
            <a:custGeom>
              <a:avLst/>
              <a:gdLst>
                <a:gd name="T0" fmla="*/ 0 w 1"/>
                <a:gd name="T1" fmla="*/ 5 h 7"/>
                <a:gd name="T2" fmla="*/ 0 w 1"/>
                <a:gd name="T3" fmla="*/ 5 h 7"/>
                <a:gd name="T4" fmla="*/ 0 w 1"/>
                <a:gd name="T5" fmla="*/ 6 h 7"/>
                <a:gd name="T6" fmla="*/ 0 w 1"/>
                <a:gd name="T7" fmla="*/ 7 h 7"/>
                <a:gd name="T8" fmla="*/ 1 w 1"/>
                <a:gd name="T9" fmla="*/ 6 h 7"/>
                <a:gd name="T10" fmla="*/ 1 w 1"/>
                <a:gd name="T11" fmla="*/ 6 h 7"/>
                <a:gd name="T12" fmla="*/ 1 w 1"/>
                <a:gd name="T13" fmla="*/ 5 h 7"/>
                <a:gd name="T14" fmla="*/ 1 w 1"/>
                <a:gd name="T15" fmla="*/ 1 h 7"/>
                <a:gd name="T16" fmla="*/ 1 w 1"/>
                <a:gd name="T17" fmla="*/ 1 h 7"/>
                <a:gd name="T18" fmla="*/ 1 w 1"/>
                <a:gd name="T19" fmla="*/ 0 h 7"/>
                <a:gd name="T20" fmla="*/ 1 w 1"/>
                <a:gd name="T21" fmla="*/ 0 h 7"/>
                <a:gd name="T22" fmla="*/ 0 w 1"/>
                <a:gd name="T23" fmla="*/ 5 h 7"/>
                <a:gd name="T24" fmla="*/ 0 w 1"/>
                <a:gd name="T25" fmla="*/ 5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
                <a:gd name="T40" fmla="*/ 0 h 7"/>
                <a:gd name="T41" fmla="*/ 1 w 1"/>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 h="7">
                  <a:moveTo>
                    <a:pt x="0" y="5"/>
                  </a:moveTo>
                  <a:lnTo>
                    <a:pt x="0" y="5"/>
                  </a:lnTo>
                  <a:lnTo>
                    <a:pt x="0" y="6"/>
                  </a:lnTo>
                  <a:lnTo>
                    <a:pt x="0" y="7"/>
                  </a:lnTo>
                  <a:lnTo>
                    <a:pt x="1" y="6"/>
                  </a:lnTo>
                  <a:lnTo>
                    <a:pt x="1" y="5"/>
                  </a:lnTo>
                  <a:lnTo>
                    <a:pt x="1" y="1"/>
                  </a:lnTo>
                  <a:lnTo>
                    <a:pt x="1" y="0"/>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2" name="Freeform 5175"/>
            <p:cNvSpPr>
              <a:spLocks/>
            </p:cNvSpPr>
            <p:nvPr/>
          </p:nvSpPr>
          <p:spPr bwMode="auto">
            <a:xfrm>
              <a:off x="2481" y="2646"/>
              <a:ext cx="3" cy="5"/>
            </a:xfrm>
            <a:custGeom>
              <a:avLst/>
              <a:gdLst>
                <a:gd name="T0" fmla="*/ 0 w 5"/>
                <a:gd name="T1" fmla="*/ 2 h 5"/>
                <a:gd name="T2" fmla="*/ 0 w 5"/>
                <a:gd name="T3" fmla="*/ 2 h 5"/>
                <a:gd name="T4" fmla="*/ 0 w 5"/>
                <a:gd name="T5" fmla="*/ 4 h 5"/>
                <a:gd name="T6" fmla="*/ 1 w 5"/>
                <a:gd name="T7" fmla="*/ 5 h 5"/>
                <a:gd name="T8" fmla="*/ 1 w 5"/>
                <a:gd name="T9" fmla="*/ 4 h 5"/>
                <a:gd name="T10" fmla="*/ 1 w 5"/>
                <a:gd name="T11" fmla="*/ 4 h 5"/>
                <a:gd name="T12" fmla="*/ 1 w 5"/>
                <a:gd name="T13" fmla="*/ 1 h 5"/>
                <a:gd name="T14" fmla="*/ 1 w 5"/>
                <a:gd name="T15" fmla="*/ 0 h 5"/>
                <a:gd name="T16" fmla="*/ 1 w 5"/>
                <a:gd name="T17" fmla="*/ 0 h 5"/>
                <a:gd name="T18" fmla="*/ 1 w 5"/>
                <a:gd name="T19" fmla="*/ 0 h 5"/>
                <a:gd name="T20" fmla="*/ 1 w 5"/>
                <a:gd name="T21" fmla="*/ 0 h 5"/>
                <a:gd name="T22" fmla="*/ 0 w 5"/>
                <a:gd name="T23" fmla="*/ 2 h 5"/>
                <a:gd name="T24" fmla="*/ 0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0" y="2"/>
                  </a:moveTo>
                  <a:lnTo>
                    <a:pt x="0" y="2"/>
                  </a:lnTo>
                  <a:lnTo>
                    <a:pt x="0" y="4"/>
                  </a:lnTo>
                  <a:lnTo>
                    <a:pt x="1" y="5"/>
                  </a:lnTo>
                  <a:lnTo>
                    <a:pt x="2" y="4"/>
                  </a:lnTo>
                  <a:lnTo>
                    <a:pt x="5" y="1"/>
                  </a:lnTo>
                  <a:lnTo>
                    <a:pt x="5" y="0"/>
                  </a:lnTo>
                  <a:lnTo>
                    <a:pt x="2"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3" name="Freeform 5176"/>
            <p:cNvSpPr>
              <a:spLocks/>
            </p:cNvSpPr>
            <p:nvPr/>
          </p:nvSpPr>
          <p:spPr bwMode="auto">
            <a:xfrm>
              <a:off x="2482" y="2644"/>
              <a:ext cx="2" cy="1"/>
            </a:xfrm>
            <a:custGeom>
              <a:avLst/>
              <a:gdLst>
                <a:gd name="T0" fmla="*/ 1 w 4"/>
                <a:gd name="T1" fmla="*/ 1 h 2"/>
                <a:gd name="T2" fmla="*/ 1 w 4"/>
                <a:gd name="T3" fmla="*/ 1 h 2"/>
                <a:gd name="T4" fmla="*/ 0 w 4"/>
                <a:gd name="T5" fmla="*/ 1 h 2"/>
                <a:gd name="T6" fmla="*/ 1 w 4"/>
                <a:gd name="T7" fmla="*/ 1 h 2"/>
                <a:gd name="T8" fmla="*/ 1 w 4"/>
                <a:gd name="T9" fmla="*/ 1 h 2"/>
                <a:gd name="T10" fmla="*/ 1 w 4"/>
                <a:gd name="T11" fmla="*/ 1 h 2"/>
                <a:gd name="T12" fmla="*/ 1 w 4"/>
                <a:gd name="T13" fmla="*/ 0 h 2"/>
                <a:gd name="T14" fmla="*/ 1 w 4"/>
                <a:gd name="T15" fmla="*/ 0 h 2"/>
                <a:gd name="T16" fmla="*/ 1 w 4"/>
                <a:gd name="T17" fmla="*/ 1 h 2"/>
                <a:gd name="T18" fmla="*/ 1 w 4"/>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1" y="1"/>
                  </a:moveTo>
                  <a:lnTo>
                    <a:pt x="1" y="1"/>
                  </a:lnTo>
                  <a:lnTo>
                    <a:pt x="0" y="2"/>
                  </a:lnTo>
                  <a:lnTo>
                    <a:pt x="1" y="2"/>
                  </a:lnTo>
                  <a:lnTo>
                    <a:pt x="4" y="1"/>
                  </a:lnTo>
                  <a:lnTo>
                    <a:pt x="4" y="0"/>
                  </a:lnTo>
                  <a:lnTo>
                    <a:pt x="3"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4" name="Freeform 5177"/>
            <p:cNvSpPr>
              <a:spLocks/>
            </p:cNvSpPr>
            <p:nvPr/>
          </p:nvSpPr>
          <p:spPr bwMode="auto">
            <a:xfrm>
              <a:off x="2479" y="2651"/>
              <a:ext cx="10" cy="4"/>
            </a:xfrm>
            <a:custGeom>
              <a:avLst/>
              <a:gdLst>
                <a:gd name="T0" fmla="*/ 2 w 13"/>
                <a:gd name="T1" fmla="*/ 0 h 5"/>
                <a:gd name="T2" fmla="*/ 2 w 13"/>
                <a:gd name="T3" fmla="*/ 0 h 5"/>
                <a:gd name="T4" fmla="*/ 2 w 13"/>
                <a:gd name="T5" fmla="*/ 2 h 5"/>
                <a:gd name="T6" fmla="*/ 2 w 13"/>
                <a:gd name="T7" fmla="*/ 2 h 5"/>
                <a:gd name="T8" fmla="*/ 0 w 13"/>
                <a:gd name="T9" fmla="*/ 2 h 5"/>
                <a:gd name="T10" fmla="*/ 1 w 13"/>
                <a:gd name="T11" fmla="*/ 2 h 5"/>
                <a:gd name="T12" fmla="*/ 2 w 13"/>
                <a:gd name="T13" fmla="*/ 2 h 5"/>
                <a:gd name="T14" fmla="*/ 2 w 13"/>
                <a:gd name="T15" fmla="*/ 2 h 5"/>
                <a:gd name="T16" fmla="*/ 2 w 13"/>
                <a:gd name="T17" fmla="*/ 2 h 5"/>
                <a:gd name="T18" fmla="*/ 2 w 13"/>
                <a:gd name="T19" fmla="*/ 2 h 5"/>
                <a:gd name="T20" fmla="*/ 2 w 13"/>
                <a:gd name="T21" fmla="*/ 2 h 5"/>
                <a:gd name="T22" fmla="*/ 2 w 13"/>
                <a:gd name="T23" fmla="*/ 2 h 5"/>
                <a:gd name="T24" fmla="*/ 2 w 13"/>
                <a:gd name="T25" fmla="*/ 2 h 5"/>
                <a:gd name="T26" fmla="*/ 2 w 13"/>
                <a:gd name="T27" fmla="*/ 2 h 5"/>
                <a:gd name="T28" fmla="*/ 2 w 13"/>
                <a:gd name="T29" fmla="*/ 1 h 5"/>
                <a:gd name="T30" fmla="*/ 2 w 13"/>
                <a:gd name="T31" fmla="*/ 1 h 5"/>
                <a:gd name="T32" fmla="*/ 2 w 13"/>
                <a:gd name="T33" fmla="*/ 1 h 5"/>
                <a:gd name="T34" fmla="*/ 2 w 13"/>
                <a:gd name="T35" fmla="*/ 0 h 5"/>
                <a:gd name="T36" fmla="*/ 2 w 13"/>
                <a:gd name="T37" fmla="*/ 0 h 5"/>
                <a:gd name="T38" fmla="*/ 2 w 13"/>
                <a:gd name="T39" fmla="*/ 0 h 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
                <a:gd name="T61" fmla="*/ 0 h 5"/>
                <a:gd name="T62" fmla="*/ 13 w 13"/>
                <a:gd name="T63" fmla="*/ 5 h 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 h="5">
                  <a:moveTo>
                    <a:pt x="9" y="0"/>
                  </a:moveTo>
                  <a:lnTo>
                    <a:pt x="9" y="0"/>
                  </a:lnTo>
                  <a:lnTo>
                    <a:pt x="2" y="2"/>
                  </a:lnTo>
                  <a:lnTo>
                    <a:pt x="0" y="3"/>
                  </a:lnTo>
                  <a:lnTo>
                    <a:pt x="1" y="4"/>
                  </a:lnTo>
                  <a:lnTo>
                    <a:pt x="2" y="5"/>
                  </a:lnTo>
                  <a:lnTo>
                    <a:pt x="7" y="5"/>
                  </a:lnTo>
                  <a:lnTo>
                    <a:pt x="8" y="5"/>
                  </a:lnTo>
                  <a:lnTo>
                    <a:pt x="10" y="4"/>
                  </a:lnTo>
                  <a:lnTo>
                    <a:pt x="11" y="3"/>
                  </a:lnTo>
                  <a:lnTo>
                    <a:pt x="13" y="1"/>
                  </a:lnTo>
                  <a:lnTo>
                    <a:pt x="12" y="0"/>
                  </a:lnTo>
                  <a:lnTo>
                    <a:pt x="9"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5" name="Freeform 5178"/>
            <p:cNvSpPr>
              <a:spLocks/>
            </p:cNvSpPr>
            <p:nvPr/>
          </p:nvSpPr>
          <p:spPr bwMode="auto">
            <a:xfrm>
              <a:off x="2487" y="2655"/>
              <a:ext cx="5" cy="1"/>
            </a:xfrm>
            <a:custGeom>
              <a:avLst/>
              <a:gdLst>
                <a:gd name="T0" fmla="*/ 1 w 6"/>
                <a:gd name="T1" fmla="*/ 0 h 2"/>
                <a:gd name="T2" fmla="*/ 1 w 6"/>
                <a:gd name="T3" fmla="*/ 0 h 2"/>
                <a:gd name="T4" fmla="*/ 0 w 6"/>
                <a:gd name="T5" fmla="*/ 0 h 2"/>
                <a:gd name="T6" fmla="*/ 1 w 6"/>
                <a:gd name="T7" fmla="*/ 1 h 2"/>
                <a:gd name="T8" fmla="*/ 2 w 6"/>
                <a:gd name="T9" fmla="*/ 1 h 2"/>
                <a:gd name="T10" fmla="*/ 2 w 6"/>
                <a:gd name="T11" fmla="*/ 1 h 2"/>
                <a:gd name="T12" fmla="*/ 3 w 6"/>
                <a:gd name="T13" fmla="*/ 1 h 2"/>
                <a:gd name="T14" fmla="*/ 3 w 6"/>
                <a:gd name="T15" fmla="*/ 1 h 2"/>
                <a:gd name="T16" fmla="*/ 3 w 6"/>
                <a:gd name="T17" fmla="*/ 1 h 2"/>
                <a:gd name="T18" fmla="*/ 3 w 6"/>
                <a:gd name="T19" fmla="*/ 0 h 2"/>
                <a:gd name="T20" fmla="*/ 3 w 6"/>
                <a:gd name="T21" fmla="*/ 0 h 2"/>
                <a:gd name="T22" fmla="*/ 1 w 6"/>
                <a:gd name="T23" fmla="*/ 0 h 2"/>
                <a:gd name="T24" fmla="*/ 1 w 6"/>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2"/>
                <a:gd name="T41" fmla="*/ 6 w 6"/>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2">
                  <a:moveTo>
                    <a:pt x="1" y="0"/>
                  </a:moveTo>
                  <a:lnTo>
                    <a:pt x="1" y="0"/>
                  </a:lnTo>
                  <a:lnTo>
                    <a:pt x="0" y="0"/>
                  </a:lnTo>
                  <a:lnTo>
                    <a:pt x="1" y="1"/>
                  </a:lnTo>
                  <a:lnTo>
                    <a:pt x="2" y="2"/>
                  </a:lnTo>
                  <a:lnTo>
                    <a:pt x="3" y="2"/>
                  </a:lnTo>
                  <a:lnTo>
                    <a:pt x="5" y="1"/>
                  </a:lnTo>
                  <a:lnTo>
                    <a:pt x="6" y="0"/>
                  </a:lnTo>
                  <a:lnTo>
                    <a:pt x="5" y="0"/>
                  </a:lnTo>
                  <a:lnTo>
                    <a:pt x="1" y="0"/>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6" name="Freeform 5179"/>
            <p:cNvSpPr>
              <a:spLocks/>
            </p:cNvSpPr>
            <p:nvPr/>
          </p:nvSpPr>
          <p:spPr bwMode="auto">
            <a:xfrm>
              <a:off x="2474" y="2656"/>
              <a:ext cx="31" cy="22"/>
            </a:xfrm>
            <a:custGeom>
              <a:avLst/>
              <a:gdLst>
                <a:gd name="T0" fmla="*/ 2 w 39"/>
                <a:gd name="T1" fmla="*/ 2 h 27"/>
                <a:gd name="T2" fmla="*/ 2 w 39"/>
                <a:gd name="T3" fmla="*/ 2 h 27"/>
                <a:gd name="T4" fmla="*/ 2 w 39"/>
                <a:gd name="T5" fmla="*/ 3 h 27"/>
                <a:gd name="T6" fmla="*/ 2 w 39"/>
                <a:gd name="T7" fmla="*/ 2 h 27"/>
                <a:gd name="T8" fmla="*/ 2 w 39"/>
                <a:gd name="T9" fmla="*/ 2 h 27"/>
                <a:gd name="T10" fmla="*/ 2 w 39"/>
                <a:gd name="T11" fmla="*/ 2 h 27"/>
                <a:gd name="T12" fmla="*/ 2 w 39"/>
                <a:gd name="T13" fmla="*/ 2 h 27"/>
                <a:gd name="T14" fmla="*/ 2 w 39"/>
                <a:gd name="T15" fmla="*/ 2 h 27"/>
                <a:gd name="T16" fmla="*/ 2 w 39"/>
                <a:gd name="T17" fmla="*/ 2 h 27"/>
                <a:gd name="T18" fmla="*/ 2 w 39"/>
                <a:gd name="T19" fmla="*/ 2 h 27"/>
                <a:gd name="T20" fmla="*/ 2 w 39"/>
                <a:gd name="T21" fmla="*/ 2 h 27"/>
                <a:gd name="T22" fmla="*/ 3 w 39"/>
                <a:gd name="T23" fmla="*/ 2 h 27"/>
                <a:gd name="T24" fmla="*/ 3 w 39"/>
                <a:gd name="T25" fmla="*/ 2 h 27"/>
                <a:gd name="T26" fmla="*/ 3 w 39"/>
                <a:gd name="T27" fmla="*/ 2 h 27"/>
                <a:gd name="T28" fmla="*/ 3 w 39"/>
                <a:gd name="T29" fmla="*/ 2 h 27"/>
                <a:gd name="T30" fmla="*/ 3 w 39"/>
                <a:gd name="T31" fmla="*/ 2 h 27"/>
                <a:gd name="T32" fmla="*/ 3 w 39"/>
                <a:gd name="T33" fmla="*/ 2 h 27"/>
                <a:gd name="T34" fmla="*/ 3 w 39"/>
                <a:gd name="T35" fmla="*/ 2 h 27"/>
                <a:gd name="T36" fmla="*/ 3 w 39"/>
                <a:gd name="T37" fmla="*/ 1 h 27"/>
                <a:gd name="T38" fmla="*/ 2 w 39"/>
                <a:gd name="T39" fmla="*/ 1 h 27"/>
                <a:gd name="T40" fmla="*/ 2 w 39"/>
                <a:gd name="T41" fmla="*/ 1 h 27"/>
                <a:gd name="T42" fmla="*/ 2 w 39"/>
                <a:gd name="T43" fmla="*/ 1 h 27"/>
                <a:gd name="T44" fmla="*/ 2 w 39"/>
                <a:gd name="T45" fmla="*/ 0 h 27"/>
                <a:gd name="T46" fmla="*/ 2 w 39"/>
                <a:gd name="T47" fmla="*/ 0 h 27"/>
                <a:gd name="T48" fmla="*/ 2 w 39"/>
                <a:gd name="T49" fmla="*/ 2 h 27"/>
                <a:gd name="T50" fmla="*/ 2 w 39"/>
                <a:gd name="T51" fmla="*/ 2 h 27"/>
                <a:gd name="T52" fmla="*/ 2 w 39"/>
                <a:gd name="T53" fmla="*/ 2 h 27"/>
                <a:gd name="T54" fmla="*/ 2 w 39"/>
                <a:gd name="T55" fmla="*/ 2 h 27"/>
                <a:gd name="T56" fmla="*/ 2 w 39"/>
                <a:gd name="T57" fmla="*/ 2 h 27"/>
                <a:gd name="T58" fmla="*/ 1 w 39"/>
                <a:gd name="T59" fmla="*/ 2 h 27"/>
                <a:gd name="T60" fmla="*/ 0 w 39"/>
                <a:gd name="T61" fmla="*/ 2 h 27"/>
                <a:gd name="T62" fmla="*/ 2 w 39"/>
                <a:gd name="T63" fmla="*/ 2 h 27"/>
                <a:gd name="T64" fmla="*/ 2 w 39"/>
                <a:gd name="T65" fmla="*/ 2 h 27"/>
                <a:gd name="T66" fmla="*/ 2 w 39"/>
                <a:gd name="T67" fmla="*/ 2 h 27"/>
                <a:gd name="T68" fmla="*/ 1 w 39"/>
                <a:gd name="T69" fmla="*/ 2 h 27"/>
                <a:gd name="T70" fmla="*/ 0 w 39"/>
                <a:gd name="T71" fmla="*/ 2 h 27"/>
                <a:gd name="T72" fmla="*/ 2 w 39"/>
                <a:gd name="T73" fmla="*/ 2 h 27"/>
                <a:gd name="T74" fmla="*/ 2 w 39"/>
                <a:gd name="T75" fmla="*/ 3 h 27"/>
                <a:gd name="T76" fmla="*/ 2 w 39"/>
                <a:gd name="T77" fmla="*/ 2 h 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27"/>
                <a:gd name="T119" fmla="*/ 39 w 39"/>
                <a:gd name="T120" fmla="*/ 27 h 2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27">
                  <a:moveTo>
                    <a:pt x="8" y="26"/>
                  </a:moveTo>
                  <a:lnTo>
                    <a:pt x="8" y="26"/>
                  </a:lnTo>
                  <a:lnTo>
                    <a:pt x="10" y="26"/>
                  </a:lnTo>
                  <a:lnTo>
                    <a:pt x="14" y="26"/>
                  </a:lnTo>
                  <a:lnTo>
                    <a:pt x="15" y="27"/>
                  </a:lnTo>
                  <a:lnTo>
                    <a:pt x="17" y="26"/>
                  </a:lnTo>
                  <a:lnTo>
                    <a:pt x="19" y="26"/>
                  </a:lnTo>
                  <a:lnTo>
                    <a:pt x="20" y="26"/>
                  </a:lnTo>
                  <a:lnTo>
                    <a:pt x="20" y="24"/>
                  </a:lnTo>
                  <a:lnTo>
                    <a:pt x="21" y="23"/>
                  </a:lnTo>
                  <a:lnTo>
                    <a:pt x="22" y="24"/>
                  </a:lnTo>
                  <a:lnTo>
                    <a:pt x="23" y="24"/>
                  </a:lnTo>
                  <a:lnTo>
                    <a:pt x="29" y="23"/>
                  </a:lnTo>
                  <a:lnTo>
                    <a:pt x="31" y="22"/>
                  </a:lnTo>
                  <a:lnTo>
                    <a:pt x="32" y="20"/>
                  </a:lnTo>
                  <a:lnTo>
                    <a:pt x="34" y="16"/>
                  </a:lnTo>
                  <a:lnTo>
                    <a:pt x="35" y="15"/>
                  </a:lnTo>
                  <a:lnTo>
                    <a:pt x="35" y="13"/>
                  </a:lnTo>
                  <a:lnTo>
                    <a:pt x="36" y="11"/>
                  </a:lnTo>
                  <a:lnTo>
                    <a:pt x="37" y="8"/>
                  </a:lnTo>
                  <a:lnTo>
                    <a:pt x="37" y="7"/>
                  </a:lnTo>
                  <a:lnTo>
                    <a:pt x="39" y="4"/>
                  </a:lnTo>
                  <a:lnTo>
                    <a:pt x="39" y="3"/>
                  </a:lnTo>
                  <a:lnTo>
                    <a:pt x="39" y="2"/>
                  </a:lnTo>
                  <a:lnTo>
                    <a:pt x="36" y="1"/>
                  </a:lnTo>
                  <a:lnTo>
                    <a:pt x="30" y="1"/>
                  </a:lnTo>
                  <a:lnTo>
                    <a:pt x="26" y="1"/>
                  </a:lnTo>
                  <a:lnTo>
                    <a:pt x="23" y="1"/>
                  </a:lnTo>
                  <a:lnTo>
                    <a:pt x="18" y="1"/>
                  </a:lnTo>
                  <a:lnTo>
                    <a:pt x="14" y="0"/>
                  </a:lnTo>
                  <a:lnTo>
                    <a:pt x="5" y="0"/>
                  </a:lnTo>
                  <a:lnTo>
                    <a:pt x="4" y="0"/>
                  </a:lnTo>
                  <a:lnTo>
                    <a:pt x="3" y="2"/>
                  </a:lnTo>
                  <a:lnTo>
                    <a:pt x="2" y="4"/>
                  </a:lnTo>
                  <a:lnTo>
                    <a:pt x="2" y="7"/>
                  </a:lnTo>
                  <a:lnTo>
                    <a:pt x="3" y="7"/>
                  </a:lnTo>
                  <a:lnTo>
                    <a:pt x="3" y="8"/>
                  </a:lnTo>
                  <a:lnTo>
                    <a:pt x="2" y="8"/>
                  </a:lnTo>
                  <a:lnTo>
                    <a:pt x="1" y="10"/>
                  </a:lnTo>
                  <a:lnTo>
                    <a:pt x="0" y="11"/>
                  </a:lnTo>
                  <a:lnTo>
                    <a:pt x="1" y="13"/>
                  </a:lnTo>
                  <a:lnTo>
                    <a:pt x="3" y="14"/>
                  </a:lnTo>
                  <a:lnTo>
                    <a:pt x="4" y="15"/>
                  </a:lnTo>
                  <a:lnTo>
                    <a:pt x="4" y="16"/>
                  </a:lnTo>
                  <a:lnTo>
                    <a:pt x="3" y="16"/>
                  </a:lnTo>
                  <a:lnTo>
                    <a:pt x="1" y="16"/>
                  </a:lnTo>
                  <a:lnTo>
                    <a:pt x="0" y="16"/>
                  </a:lnTo>
                  <a:lnTo>
                    <a:pt x="1" y="20"/>
                  </a:lnTo>
                  <a:lnTo>
                    <a:pt x="4" y="25"/>
                  </a:lnTo>
                  <a:lnTo>
                    <a:pt x="6" y="27"/>
                  </a:lnTo>
                  <a:lnTo>
                    <a:pt x="8" y="2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7" name="Freeform 5180"/>
            <p:cNvSpPr>
              <a:spLocks/>
            </p:cNvSpPr>
            <p:nvPr/>
          </p:nvSpPr>
          <p:spPr bwMode="auto">
            <a:xfrm>
              <a:off x="2177" y="2586"/>
              <a:ext cx="502" cy="529"/>
            </a:xfrm>
            <a:custGeom>
              <a:avLst/>
              <a:gdLst>
                <a:gd name="T0" fmla="*/ 24 w 627"/>
                <a:gd name="T1" fmla="*/ 51 h 645"/>
                <a:gd name="T2" fmla="*/ 26 w 627"/>
                <a:gd name="T3" fmla="*/ 54 h 645"/>
                <a:gd name="T4" fmla="*/ 27 w 627"/>
                <a:gd name="T5" fmla="*/ 57 h 645"/>
                <a:gd name="T6" fmla="*/ 27 w 627"/>
                <a:gd name="T7" fmla="*/ 60 h 645"/>
                <a:gd name="T8" fmla="*/ 24 w 627"/>
                <a:gd name="T9" fmla="*/ 62 h 645"/>
                <a:gd name="T10" fmla="*/ 24 w 627"/>
                <a:gd name="T11" fmla="*/ 66 h 645"/>
                <a:gd name="T12" fmla="*/ 26 w 627"/>
                <a:gd name="T13" fmla="*/ 67 h 645"/>
                <a:gd name="T14" fmla="*/ 28 w 627"/>
                <a:gd name="T15" fmla="*/ 72 h 645"/>
                <a:gd name="T16" fmla="*/ 30 w 627"/>
                <a:gd name="T17" fmla="*/ 67 h 645"/>
                <a:gd name="T18" fmla="*/ 32 w 627"/>
                <a:gd name="T19" fmla="*/ 66 h 645"/>
                <a:gd name="T20" fmla="*/ 30 w 627"/>
                <a:gd name="T21" fmla="*/ 69 h 645"/>
                <a:gd name="T22" fmla="*/ 35 w 627"/>
                <a:gd name="T23" fmla="*/ 60 h 645"/>
                <a:gd name="T24" fmla="*/ 35 w 627"/>
                <a:gd name="T25" fmla="*/ 57 h 645"/>
                <a:gd name="T26" fmla="*/ 38 w 627"/>
                <a:gd name="T27" fmla="*/ 54 h 645"/>
                <a:gd name="T28" fmla="*/ 40 w 627"/>
                <a:gd name="T29" fmla="*/ 52 h 645"/>
                <a:gd name="T30" fmla="*/ 43 w 627"/>
                <a:gd name="T31" fmla="*/ 51 h 645"/>
                <a:gd name="T32" fmla="*/ 46 w 627"/>
                <a:gd name="T33" fmla="*/ 49 h 645"/>
                <a:gd name="T34" fmla="*/ 47 w 627"/>
                <a:gd name="T35" fmla="*/ 43 h 645"/>
                <a:gd name="T36" fmla="*/ 48 w 627"/>
                <a:gd name="T37" fmla="*/ 34 h 645"/>
                <a:gd name="T38" fmla="*/ 50 w 627"/>
                <a:gd name="T39" fmla="*/ 32 h 645"/>
                <a:gd name="T40" fmla="*/ 53 w 627"/>
                <a:gd name="T41" fmla="*/ 28 h 645"/>
                <a:gd name="T42" fmla="*/ 54 w 627"/>
                <a:gd name="T43" fmla="*/ 19 h 645"/>
                <a:gd name="T44" fmla="*/ 45 w 627"/>
                <a:gd name="T45" fmla="*/ 14 h 645"/>
                <a:gd name="T46" fmla="*/ 42 w 627"/>
                <a:gd name="T47" fmla="*/ 14 h 645"/>
                <a:gd name="T48" fmla="*/ 40 w 627"/>
                <a:gd name="T49" fmla="*/ 14 h 645"/>
                <a:gd name="T50" fmla="*/ 40 w 627"/>
                <a:gd name="T51" fmla="*/ 11 h 645"/>
                <a:gd name="T52" fmla="*/ 38 w 627"/>
                <a:gd name="T53" fmla="*/ 11 h 645"/>
                <a:gd name="T54" fmla="*/ 37 w 627"/>
                <a:gd name="T55" fmla="*/ 11 h 645"/>
                <a:gd name="T56" fmla="*/ 35 w 627"/>
                <a:gd name="T57" fmla="*/ 12 h 645"/>
                <a:gd name="T58" fmla="*/ 34 w 627"/>
                <a:gd name="T59" fmla="*/ 13 h 645"/>
                <a:gd name="T60" fmla="*/ 30 w 627"/>
                <a:gd name="T61" fmla="*/ 11 h 645"/>
                <a:gd name="T62" fmla="*/ 30 w 627"/>
                <a:gd name="T63" fmla="*/ 11 h 645"/>
                <a:gd name="T64" fmla="*/ 32 w 627"/>
                <a:gd name="T65" fmla="*/ 6 h 645"/>
                <a:gd name="T66" fmla="*/ 30 w 627"/>
                <a:gd name="T67" fmla="*/ 2 h 645"/>
                <a:gd name="T68" fmla="*/ 27 w 627"/>
                <a:gd name="T69" fmla="*/ 5 h 645"/>
                <a:gd name="T70" fmla="*/ 26 w 627"/>
                <a:gd name="T71" fmla="*/ 5 h 645"/>
                <a:gd name="T72" fmla="*/ 24 w 627"/>
                <a:gd name="T73" fmla="*/ 6 h 645"/>
                <a:gd name="T74" fmla="*/ 22 w 627"/>
                <a:gd name="T75" fmla="*/ 7 h 645"/>
                <a:gd name="T76" fmla="*/ 19 w 627"/>
                <a:gd name="T77" fmla="*/ 3 h 645"/>
                <a:gd name="T78" fmla="*/ 19 w 627"/>
                <a:gd name="T79" fmla="*/ 2 h 645"/>
                <a:gd name="T80" fmla="*/ 18 w 627"/>
                <a:gd name="T81" fmla="*/ 2 h 645"/>
                <a:gd name="T82" fmla="*/ 14 w 627"/>
                <a:gd name="T83" fmla="*/ 2 h 645"/>
                <a:gd name="T84" fmla="*/ 14 w 627"/>
                <a:gd name="T85" fmla="*/ 2 h 645"/>
                <a:gd name="T86" fmla="*/ 14 w 627"/>
                <a:gd name="T87" fmla="*/ 6 h 645"/>
                <a:gd name="T88" fmla="*/ 11 w 627"/>
                <a:gd name="T89" fmla="*/ 8 h 645"/>
                <a:gd name="T90" fmla="*/ 10 w 627"/>
                <a:gd name="T91" fmla="*/ 7 h 645"/>
                <a:gd name="T92" fmla="*/ 8 w 627"/>
                <a:gd name="T93" fmla="*/ 6 h 645"/>
                <a:gd name="T94" fmla="*/ 6 w 627"/>
                <a:gd name="T95" fmla="*/ 7 h 645"/>
                <a:gd name="T96" fmla="*/ 6 w 627"/>
                <a:gd name="T97" fmla="*/ 9 h 645"/>
                <a:gd name="T98" fmla="*/ 6 w 627"/>
                <a:gd name="T99" fmla="*/ 17 h 645"/>
                <a:gd name="T100" fmla="*/ 4 w 627"/>
                <a:gd name="T101" fmla="*/ 17 h 645"/>
                <a:gd name="T102" fmla="*/ 2 w 627"/>
                <a:gd name="T103" fmla="*/ 21 h 645"/>
                <a:gd name="T104" fmla="*/ 2 w 627"/>
                <a:gd name="T105" fmla="*/ 25 h 645"/>
                <a:gd name="T106" fmla="*/ 2 w 627"/>
                <a:gd name="T107" fmla="*/ 28 h 645"/>
                <a:gd name="T108" fmla="*/ 5 w 627"/>
                <a:gd name="T109" fmla="*/ 27 h 645"/>
                <a:gd name="T110" fmla="*/ 6 w 627"/>
                <a:gd name="T111" fmla="*/ 30 h 645"/>
                <a:gd name="T112" fmla="*/ 10 w 627"/>
                <a:gd name="T113" fmla="*/ 28 h 645"/>
                <a:gd name="T114" fmla="*/ 11 w 627"/>
                <a:gd name="T115" fmla="*/ 30 h 645"/>
                <a:gd name="T116" fmla="*/ 15 w 627"/>
                <a:gd name="T117" fmla="*/ 32 h 645"/>
                <a:gd name="T118" fmla="*/ 19 w 627"/>
                <a:gd name="T119" fmla="*/ 34 h 645"/>
                <a:gd name="T120" fmla="*/ 19 w 627"/>
                <a:gd name="T121" fmla="*/ 39 h 645"/>
                <a:gd name="T122" fmla="*/ 22 w 627"/>
                <a:gd name="T123" fmla="*/ 42 h 645"/>
                <a:gd name="T124" fmla="*/ 22 w 627"/>
                <a:gd name="T125" fmla="*/ 45 h 6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7"/>
                <a:gd name="T190" fmla="*/ 0 h 645"/>
                <a:gd name="T191" fmla="*/ 627 w 627"/>
                <a:gd name="T192" fmla="*/ 645 h 6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7" h="645">
                  <a:moveTo>
                    <a:pt x="253" y="411"/>
                  </a:moveTo>
                  <a:lnTo>
                    <a:pt x="253" y="412"/>
                  </a:lnTo>
                  <a:lnTo>
                    <a:pt x="258" y="421"/>
                  </a:lnTo>
                  <a:lnTo>
                    <a:pt x="259" y="426"/>
                  </a:lnTo>
                  <a:lnTo>
                    <a:pt x="259" y="428"/>
                  </a:lnTo>
                  <a:lnTo>
                    <a:pt x="258" y="431"/>
                  </a:lnTo>
                  <a:lnTo>
                    <a:pt x="258" y="432"/>
                  </a:lnTo>
                  <a:lnTo>
                    <a:pt x="258" y="434"/>
                  </a:lnTo>
                  <a:lnTo>
                    <a:pt x="257" y="439"/>
                  </a:lnTo>
                  <a:lnTo>
                    <a:pt x="257" y="442"/>
                  </a:lnTo>
                  <a:lnTo>
                    <a:pt x="257" y="443"/>
                  </a:lnTo>
                  <a:lnTo>
                    <a:pt x="257" y="444"/>
                  </a:lnTo>
                  <a:lnTo>
                    <a:pt x="274" y="447"/>
                  </a:lnTo>
                  <a:lnTo>
                    <a:pt x="275" y="446"/>
                  </a:lnTo>
                  <a:lnTo>
                    <a:pt x="280" y="443"/>
                  </a:lnTo>
                  <a:lnTo>
                    <a:pt x="281" y="443"/>
                  </a:lnTo>
                  <a:lnTo>
                    <a:pt x="281" y="444"/>
                  </a:lnTo>
                  <a:lnTo>
                    <a:pt x="283" y="446"/>
                  </a:lnTo>
                  <a:lnTo>
                    <a:pt x="287" y="447"/>
                  </a:lnTo>
                  <a:lnTo>
                    <a:pt x="290" y="448"/>
                  </a:lnTo>
                  <a:lnTo>
                    <a:pt x="291" y="448"/>
                  </a:lnTo>
                  <a:lnTo>
                    <a:pt x="292" y="449"/>
                  </a:lnTo>
                  <a:lnTo>
                    <a:pt x="294" y="454"/>
                  </a:lnTo>
                  <a:lnTo>
                    <a:pt x="294" y="455"/>
                  </a:lnTo>
                  <a:lnTo>
                    <a:pt x="295" y="464"/>
                  </a:lnTo>
                  <a:lnTo>
                    <a:pt x="296" y="471"/>
                  </a:lnTo>
                  <a:lnTo>
                    <a:pt x="297" y="473"/>
                  </a:lnTo>
                  <a:lnTo>
                    <a:pt x="299" y="475"/>
                  </a:lnTo>
                  <a:lnTo>
                    <a:pt x="300" y="475"/>
                  </a:lnTo>
                  <a:lnTo>
                    <a:pt x="303" y="475"/>
                  </a:lnTo>
                  <a:lnTo>
                    <a:pt x="306" y="474"/>
                  </a:lnTo>
                  <a:lnTo>
                    <a:pt x="307" y="474"/>
                  </a:lnTo>
                  <a:lnTo>
                    <a:pt x="308" y="474"/>
                  </a:lnTo>
                  <a:lnTo>
                    <a:pt x="315" y="476"/>
                  </a:lnTo>
                  <a:lnTo>
                    <a:pt x="316" y="476"/>
                  </a:lnTo>
                  <a:lnTo>
                    <a:pt x="316" y="477"/>
                  </a:lnTo>
                  <a:lnTo>
                    <a:pt x="315" y="487"/>
                  </a:lnTo>
                  <a:lnTo>
                    <a:pt x="310" y="500"/>
                  </a:lnTo>
                  <a:lnTo>
                    <a:pt x="310" y="502"/>
                  </a:lnTo>
                  <a:lnTo>
                    <a:pt x="311" y="503"/>
                  </a:lnTo>
                  <a:lnTo>
                    <a:pt x="314" y="503"/>
                  </a:lnTo>
                  <a:lnTo>
                    <a:pt x="316" y="502"/>
                  </a:lnTo>
                  <a:lnTo>
                    <a:pt x="317" y="502"/>
                  </a:lnTo>
                  <a:lnTo>
                    <a:pt x="320" y="502"/>
                  </a:lnTo>
                  <a:lnTo>
                    <a:pt x="321" y="503"/>
                  </a:lnTo>
                  <a:lnTo>
                    <a:pt x="325" y="514"/>
                  </a:lnTo>
                  <a:lnTo>
                    <a:pt x="325" y="517"/>
                  </a:lnTo>
                  <a:lnTo>
                    <a:pt x="324" y="523"/>
                  </a:lnTo>
                  <a:lnTo>
                    <a:pt x="323" y="528"/>
                  </a:lnTo>
                  <a:lnTo>
                    <a:pt x="322" y="530"/>
                  </a:lnTo>
                  <a:lnTo>
                    <a:pt x="321" y="530"/>
                  </a:lnTo>
                  <a:lnTo>
                    <a:pt x="315" y="533"/>
                  </a:lnTo>
                  <a:lnTo>
                    <a:pt x="309" y="536"/>
                  </a:lnTo>
                  <a:lnTo>
                    <a:pt x="307" y="536"/>
                  </a:lnTo>
                  <a:lnTo>
                    <a:pt x="305" y="538"/>
                  </a:lnTo>
                  <a:lnTo>
                    <a:pt x="302" y="541"/>
                  </a:lnTo>
                  <a:lnTo>
                    <a:pt x="300" y="543"/>
                  </a:lnTo>
                  <a:lnTo>
                    <a:pt x="297" y="544"/>
                  </a:lnTo>
                  <a:lnTo>
                    <a:pt x="296" y="545"/>
                  </a:lnTo>
                  <a:lnTo>
                    <a:pt x="295" y="545"/>
                  </a:lnTo>
                  <a:lnTo>
                    <a:pt x="292" y="547"/>
                  </a:lnTo>
                  <a:lnTo>
                    <a:pt x="292" y="548"/>
                  </a:lnTo>
                  <a:lnTo>
                    <a:pt x="292" y="551"/>
                  </a:lnTo>
                  <a:lnTo>
                    <a:pt x="292" y="552"/>
                  </a:lnTo>
                  <a:lnTo>
                    <a:pt x="291" y="552"/>
                  </a:lnTo>
                  <a:lnTo>
                    <a:pt x="286" y="556"/>
                  </a:lnTo>
                  <a:lnTo>
                    <a:pt x="281" y="561"/>
                  </a:lnTo>
                  <a:lnTo>
                    <a:pt x="276" y="568"/>
                  </a:lnTo>
                  <a:lnTo>
                    <a:pt x="269" y="574"/>
                  </a:lnTo>
                  <a:lnTo>
                    <a:pt x="264" y="580"/>
                  </a:lnTo>
                  <a:lnTo>
                    <a:pt x="262" y="582"/>
                  </a:lnTo>
                  <a:lnTo>
                    <a:pt x="267" y="584"/>
                  </a:lnTo>
                  <a:lnTo>
                    <a:pt x="268" y="584"/>
                  </a:lnTo>
                  <a:lnTo>
                    <a:pt x="269" y="583"/>
                  </a:lnTo>
                  <a:lnTo>
                    <a:pt x="271" y="581"/>
                  </a:lnTo>
                  <a:lnTo>
                    <a:pt x="273" y="581"/>
                  </a:lnTo>
                  <a:lnTo>
                    <a:pt x="276" y="582"/>
                  </a:lnTo>
                  <a:lnTo>
                    <a:pt x="278" y="584"/>
                  </a:lnTo>
                  <a:lnTo>
                    <a:pt x="285" y="589"/>
                  </a:lnTo>
                  <a:lnTo>
                    <a:pt x="287" y="592"/>
                  </a:lnTo>
                  <a:lnTo>
                    <a:pt x="288" y="594"/>
                  </a:lnTo>
                  <a:lnTo>
                    <a:pt x="288" y="597"/>
                  </a:lnTo>
                  <a:lnTo>
                    <a:pt x="288" y="598"/>
                  </a:lnTo>
                  <a:lnTo>
                    <a:pt x="291" y="597"/>
                  </a:lnTo>
                  <a:lnTo>
                    <a:pt x="292" y="596"/>
                  </a:lnTo>
                  <a:lnTo>
                    <a:pt x="293" y="596"/>
                  </a:lnTo>
                  <a:lnTo>
                    <a:pt x="293" y="595"/>
                  </a:lnTo>
                  <a:lnTo>
                    <a:pt x="293" y="594"/>
                  </a:lnTo>
                  <a:lnTo>
                    <a:pt x="294" y="594"/>
                  </a:lnTo>
                  <a:lnTo>
                    <a:pt x="296" y="595"/>
                  </a:lnTo>
                  <a:lnTo>
                    <a:pt x="299" y="598"/>
                  </a:lnTo>
                  <a:lnTo>
                    <a:pt x="300" y="600"/>
                  </a:lnTo>
                  <a:lnTo>
                    <a:pt x="303" y="601"/>
                  </a:lnTo>
                  <a:lnTo>
                    <a:pt x="310" y="604"/>
                  </a:lnTo>
                  <a:lnTo>
                    <a:pt x="311" y="606"/>
                  </a:lnTo>
                  <a:lnTo>
                    <a:pt x="311" y="607"/>
                  </a:lnTo>
                  <a:lnTo>
                    <a:pt x="314" y="609"/>
                  </a:lnTo>
                  <a:lnTo>
                    <a:pt x="320" y="613"/>
                  </a:lnTo>
                  <a:lnTo>
                    <a:pt x="321" y="613"/>
                  </a:lnTo>
                  <a:lnTo>
                    <a:pt x="324" y="618"/>
                  </a:lnTo>
                  <a:lnTo>
                    <a:pt x="328" y="622"/>
                  </a:lnTo>
                  <a:lnTo>
                    <a:pt x="333" y="625"/>
                  </a:lnTo>
                  <a:lnTo>
                    <a:pt x="333" y="626"/>
                  </a:lnTo>
                  <a:lnTo>
                    <a:pt x="330" y="630"/>
                  </a:lnTo>
                  <a:lnTo>
                    <a:pt x="328" y="635"/>
                  </a:lnTo>
                  <a:lnTo>
                    <a:pt x="328" y="641"/>
                  </a:lnTo>
                  <a:lnTo>
                    <a:pt x="328" y="643"/>
                  </a:lnTo>
                  <a:lnTo>
                    <a:pt x="330" y="645"/>
                  </a:lnTo>
                  <a:lnTo>
                    <a:pt x="336" y="640"/>
                  </a:lnTo>
                  <a:lnTo>
                    <a:pt x="339" y="636"/>
                  </a:lnTo>
                  <a:lnTo>
                    <a:pt x="342" y="631"/>
                  </a:lnTo>
                  <a:lnTo>
                    <a:pt x="347" y="623"/>
                  </a:lnTo>
                  <a:lnTo>
                    <a:pt x="349" y="620"/>
                  </a:lnTo>
                  <a:lnTo>
                    <a:pt x="349" y="616"/>
                  </a:lnTo>
                  <a:lnTo>
                    <a:pt x="348" y="611"/>
                  </a:lnTo>
                  <a:lnTo>
                    <a:pt x="348" y="609"/>
                  </a:lnTo>
                  <a:lnTo>
                    <a:pt x="350" y="607"/>
                  </a:lnTo>
                  <a:lnTo>
                    <a:pt x="351" y="606"/>
                  </a:lnTo>
                  <a:lnTo>
                    <a:pt x="352" y="603"/>
                  </a:lnTo>
                  <a:lnTo>
                    <a:pt x="353" y="601"/>
                  </a:lnTo>
                  <a:lnTo>
                    <a:pt x="356" y="600"/>
                  </a:lnTo>
                  <a:lnTo>
                    <a:pt x="360" y="597"/>
                  </a:lnTo>
                  <a:lnTo>
                    <a:pt x="362" y="594"/>
                  </a:lnTo>
                  <a:lnTo>
                    <a:pt x="364" y="588"/>
                  </a:lnTo>
                  <a:lnTo>
                    <a:pt x="364" y="586"/>
                  </a:lnTo>
                  <a:lnTo>
                    <a:pt x="364" y="584"/>
                  </a:lnTo>
                  <a:lnTo>
                    <a:pt x="365" y="582"/>
                  </a:lnTo>
                  <a:lnTo>
                    <a:pt x="366" y="582"/>
                  </a:lnTo>
                  <a:lnTo>
                    <a:pt x="372" y="583"/>
                  </a:lnTo>
                  <a:lnTo>
                    <a:pt x="374" y="584"/>
                  </a:lnTo>
                  <a:lnTo>
                    <a:pt x="374" y="585"/>
                  </a:lnTo>
                  <a:lnTo>
                    <a:pt x="373" y="586"/>
                  </a:lnTo>
                  <a:lnTo>
                    <a:pt x="374" y="587"/>
                  </a:lnTo>
                  <a:lnTo>
                    <a:pt x="374" y="588"/>
                  </a:lnTo>
                  <a:lnTo>
                    <a:pt x="374" y="589"/>
                  </a:lnTo>
                  <a:lnTo>
                    <a:pt x="371" y="593"/>
                  </a:lnTo>
                  <a:lnTo>
                    <a:pt x="369" y="595"/>
                  </a:lnTo>
                  <a:lnTo>
                    <a:pt x="369" y="596"/>
                  </a:lnTo>
                  <a:lnTo>
                    <a:pt x="369" y="598"/>
                  </a:lnTo>
                  <a:lnTo>
                    <a:pt x="367" y="598"/>
                  </a:lnTo>
                  <a:lnTo>
                    <a:pt x="365" y="597"/>
                  </a:lnTo>
                  <a:lnTo>
                    <a:pt x="365" y="600"/>
                  </a:lnTo>
                  <a:lnTo>
                    <a:pt x="363" y="603"/>
                  </a:lnTo>
                  <a:lnTo>
                    <a:pt x="361" y="607"/>
                  </a:lnTo>
                  <a:lnTo>
                    <a:pt x="357" y="610"/>
                  </a:lnTo>
                  <a:lnTo>
                    <a:pt x="356" y="611"/>
                  </a:lnTo>
                  <a:lnTo>
                    <a:pt x="353" y="612"/>
                  </a:lnTo>
                  <a:lnTo>
                    <a:pt x="352" y="611"/>
                  </a:lnTo>
                  <a:lnTo>
                    <a:pt x="351" y="613"/>
                  </a:lnTo>
                  <a:lnTo>
                    <a:pt x="351" y="614"/>
                  </a:lnTo>
                  <a:lnTo>
                    <a:pt x="352" y="614"/>
                  </a:lnTo>
                  <a:lnTo>
                    <a:pt x="357" y="612"/>
                  </a:lnTo>
                  <a:lnTo>
                    <a:pt x="362" y="608"/>
                  </a:lnTo>
                  <a:lnTo>
                    <a:pt x="366" y="604"/>
                  </a:lnTo>
                  <a:lnTo>
                    <a:pt x="374" y="596"/>
                  </a:lnTo>
                  <a:lnTo>
                    <a:pt x="378" y="588"/>
                  </a:lnTo>
                  <a:lnTo>
                    <a:pt x="383" y="580"/>
                  </a:lnTo>
                  <a:lnTo>
                    <a:pt x="387" y="572"/>
                  </a:lnTo>
                  <a:lnTo>
                    <a:pt x="389" y="567"/>
                  </a:lnTo>
                  <a:lnTo>
                    <a:pt x="392" y="564"/>
                  </a:lnTo>
                  <a:lnTo>
                    <a:pt x="397" y="561"/>
                  </a:lnTo>
                  <a:lnTo>
                    <a:pt x="401" y="558"/>
                  </a:lnTo>
                  <a:lnTo>
                    <a:pt x="404" y="554"/>
                  </a:lnTo>
                  <a:lnTo>
                    <a:pt x="406" y="550"/>
                  </a:lnTo>
                  <a:lnTo>
                    <a:pt x="406" y="543"/>
                  </a:lnTo>
                  <a:lnTo>
                    <a:pt x="405" y="534"/>
                  </a:lnTo>
                  <a:lnTo>
                    <a:pt x="405" y="532"/>
                  </a:lnTo>
                  <a:lnTo>
                    <a:pt x="406" y="531"/>
                  </a:lnTo>
                  <a:lnTo>
                    <a:pt x="407" y="530"/>
                  </a:lnTo>
                  <a:lnTo>
                    <a:pt x="406" y="528"/>
                  </a:lnTo>
                  <a:lnTo>
                    <a:pt x="405" y="525"/>
                  </a:lnTo>
                  <a:lnTo>
                    <a:pt x="404" y="523"/>
                  </a:lnTo>
                  <a:lnTo>
                    <a:pt x="405" y="519"/>
                  </a:lnTo>
                  <a:lnTo>
                    <a:pt x="408" y="514"/>
                  </a:lnTo>
                  <a:lnTo>
                    <a:pt x="408" y="513"/>
                  </a:lnTo>
                  <a:lnTo>
                    <a:pt x="407" y="513"/>
                  </a:lnTo>
                  <a:lnTo>
                    <a:pt x="406" y="514"/>
                  </a:lnTo>
                  <a:lnTo>
                    <a:pt x="405" y="513"/>
                  </a:lnTo>
                  <a:lnTo>
                    <a:pt x="405" y="512"/>
                  </a:lnTo>
                  <a:lnTo>
                    <a:pt x="406" y="511"/>
                  </a:lnTo>
                  <a:lnTo>
                    <a:pt x="407" y="509"/>
                  </a:lnTo>
                  <a:lnTo>
                    <a:pt x="406" y="509"/>
                  </a:lnTo>
                  <a:lnTo>
                    <a:pt x="405" y="508"/>
                  </a:lnTo>
                  <a:lnTo>
                    <a:pt x="411" y="504"/>
                  </a:lnTo>
                  <a:lnTo>
                    <a:pt x="412" y="503"/>
                  </a:lnTo>
                  <a:lnTo>
                    <a:pt x="410" y="502"/>
                  </a:lnTo>
                  <a:lnTo>
                    <a:pt x="407" y="501"/>
                  </a:lnTo>
                  <a:lnTo>
                    <a:pt x="406" y="500"/>
                  </a:lnTo>
                  <a:lnTo>
                    <a:pt x="407" y="499"/>
                  </a:lnTo>
                  <a:lnTo>
                    <a:pt x="410" y="498"/>
                  </a:lnTo>
                  <a:lnTo>
                    <a:pt x="411" y="497"/>
                  </a:lnTo>
                  <a:lnTo>
                    <a:pt x="413" y="497"/>
                  </a:lnTo>
                  <a:lnTo>
                    <a:pt x="415" y="498"/>
                  </a:lnTo>
                  <a:lnTo>
                    <a:pt x="416" y="497"/>
                  </a:lnTo>
                  <a:lnTo>
                    <a:pt x="416" y="495"/>
                  </a:lnTo>
                  <a:lnTo>
                    <a:pt x="416" y="493"/>
                  </a:lnTo>
                  <a:lnTo>
                    <a:pt x="418" y="492"/>
                  </a:lnTo>
                  <a:lnTo>
                    <a:pt x="431" y="484"/>
                  </a:lnTo>
                  <a:lnTo>
                    <a:pt x="442" y="475"/>
                  </a:lnTo>
                  <a:lnTo>
                    <a:pt x="444" y="474"/>
                  </a:lnTo>
                  <a:lnTo>
                    <a:pt x="445" y="473"/>
                  </a:lnTo>
                  <a:lnTo>
                    <a:pt x="447" y="473"/>
                  </a:lnTo>
                  <a:lnTo>
                    <a:pt x="452" y="472"/>
                  </a:lnTo>
                  <a:lnTo>
                    <a:pt x="455" y="472"/>
                  </a:lnTo>
                  <a:lnTo>
                    <a:pt x="457" y="472"/>
                  </a:lnTo>
                  <a:lnTo>
                    <a:pt x="458" y="474"/>
                  </a:lnTo>
                  <a:lnTo>
                    <a:pt x="459" y="475"/>
                  </a:lnTo>
                  <a:lnTo>
                    <a:pt x="460" y="475"/>
                  </a:lnTo>
                  <a:lnTo>
                    <a:pt x="460" y="473"/>
                  </a:lnTo>
                  <a:lnTo>
                    <a:pt x="460" y="471"/>
                  </a:lnTo>
                  <a:lnTo>
                    <a:pt x="459" y="472"/>
                  </a:lnTo>
                  <a:lnTo>
                    <a:pt x="458" y="472"/>
                  </a:lnTo>
                  <a:lnTo>
                    <a:pt x="458" y="471"/>
                  </a:lnTo>
                  <a:lnTo>
                    <a:pt x="460" y="470"/>
                  </a:lnTo>
                  <a:lnTo>
                    <a:pt x="468" y="465"/>
                  </a:lnTo>
                  <a:lnTo>
                    <a:pt x="471" y="464"/>
                  </a:lnTo>
                  <a:lnTo>
                    <a:pt x="471" y="463"/>
                  </a:lnTo>
                  <a:lnTo>
                    <a:pt x="471" y="462"/>
                  </a:lnTo>
                  <a:lnTo>
                    <a:pt x="470" y="461"/>
                  </a:lnTo>
                  <a:lnTo>
                    <a:pt x="470" y="460"/>
                  </a:lnTo>
                  <a:lnTo>
                    <a:pt x="473" y="459"/>
                  </a:lnTo>
                  <a:lnTo>
                    <a:pt x="474" y="459"/>
                  </a:lnTo>
                  <a:lnTo>
                    <a:pt x="476" y="459"/>
                  </a:lnTo>
                  <a:lnTo>
                    <a:pt x="482" y="458"/>
                  </a:lnTo>
                  <a:lnTo>
                    <a:pt x="484" y="457"/>
                  </a:lnTo>
                  <a:lnTo>
                    <a:pt x="487" y="458"/>
                  </a:lnTo>
                  <a:lnTo>
                    <a:pt x="491" y="459"/>
                  </a:lnTo>
                  <a:lnTo>
                    <a:pt x="492" y="459"/>
                  </a:lnTo>
                  <a:lnTo>
                    <a:pt x="492" y="458"/>
                  </a:lnTo>
                  <a:lnTo>
                    <a:pt x="492" y="456"/>
                  </a:lnTo>
                  <a:lnTo>
                    <a:pt x="494" y="454"/>
                  </a:lnTo>
                  <a:lnTo>
                    <a:pt x="495" y="454"/>
                  </a:lnTo>
                  <a:lnTo>
                    <a:pt x="496" y="455"/>
                  </a:lnTo>
                  <a:lnTo>
                    <a:pt x="496" y="456"/>
                  </a:lnTo>
                  <a:lnTo>
                    <a:pt x="497" y="457"/>
                  </a:lnTo>
                  <a:lnTo>
                    <a:pt x="502" y="458"/>
                  </a:lnTo>
                  <a:lnTo>
                    <a:pt x="505" y="459"/>
                  </a:lnTo>
                  <a:lnTo>
                    <a:pt x="509" y="459"/>
                  </a:lnTo>
                  <a:lnTo>
                    <a:pt x="511" y="459"/>
                  </a:lnTo>
                  <a:lnTo>
                    <a:pt x="512" y="458"/>
                  </a:lnTo>
                  <a:lnTo>
                    <a:pt x="513" y="456"/>
                  </a:lnTo>
                  <a:lnTo>
                    <a:pt x="513" y="454"/>
                  </a:lnTo>
                  <a:lnTo>
                    <a:pt x="513" y="453"/>
                  </a:lnTo>
                  <a:lnTo>
                    <a:pt x="513" y="451"/>
                  </a:lnTo>
                  <a:lnTo>
                    <a:pt x="517" y="448"/>
                  </a:lnTo>
                  <a:lnTo>
                    <a:pt x="525" y="444"/>
                  </a:lnTo>
                  <a:lnTo>
                    <a:pt x="528" y="441"/>
                  </a:lnTo>
                  <a:lnTo>
                    <a:pt x="528" y="439"/>
                  </a:lnTo>
                  <a:lnTo>
                    <a:pt x="528" y="436"/>
                  </a:lnTo>
                  <a:lnTo>
                    <a:pt x="528" y="431"/>
                  </a:lnTo>
                  <a:lnTo>
                    <a:pt x="529" y="428"/>
                  </a:lnTo>
                  <a:lnTo>
                    <a:pt x="530" y="425"/>
                  </a:lnTo>
                  <a:lnTo>
                    <a:pt x="533" y="421"/>
                  </a:lnTo>
                  <a:lnTo>
                    <a:pt x="538" y="417"/>
                  </a:lnTo>
                  <a:lnTo>
                    <a:pt x="539" y="414"/>
                  </a:lnTo>
                  <a:lnTo>
                    <a:pt x="539" y="413"/>
                  </a:lnTo>
                  <a:lnTo>
                    <a:pt x="540" y="412"/>
                  </a:lnTo>
                  <a:lnTo>
                    <a:pt x="541" y="409"/>
                  </a:lnTo>
                  <a:lnTo>
                    <a:pt x="543" y="405"/>
                  </a:lnTo>
                  <a:lnTo>
                    <a:pt x="546" y="402"/>
                  </a:lnTo>
                  <a:lnTo>
                    <a:pt x="548" y="401"/>
                  </a:lnTo>
                  <a:lnTo>
                    <a:pt x="550" y="399"/>
                  </a:lnTo>
                  <a:lnTo>
                    <a:pt x="548" y="391"/>
                  </a:lnTo>
                  <a:lnTo>
                    <a:pt x="548" y="383"/>
                  </a:lnTo>
                  <a:lnTo>
                    <a:pt x="550" y="380"/>
                  </a:lnTo>
                  <a:lnTo>
                    <a:pt x="553" y="376"/>
                  </a:lnTo>
                  <a:lnTo>
                    <a:pt x="556" y="373"/>
                  </a:lnTo>
                  <a:lnTo>
                    <a:pt x="557" y="371"/>
                  </a:lnTo>
                  <a:lnTo>
                    <a:pt x="557" y="367"/>
                  </a:lnTo>
                  <a:lnTo>
                    <a:pt x="557" y="363"/>
                  </a:lnTo>
                  <a:lnTo>
                    <a:pt x="557" y="359"/>
                  </a:lnTo>
                  <a:lnTo>
                    <a:pt x="558" y="354"/>
                  </a:lnTo>
                  <a:lnTo>
                    <a:pt x="559" y="350"/>
                  </a:lnTo>
                  <a:lnTo>
                    <a:pt x="560" y="346"/>
                  </a:lnTo>
                  <a:lnTo>
                    <a:pt x="560" y="335"/>
                  </a:lnTo>
                  <a:lnTo>
                    <a:pt x="560" y="323"/>
                  </a:lnTo>
                  <a:lnTo>
                    <a:pt x="560" y="312"/>
                  </a:lnTo>
                  <a:lnTo>
                    <a:pt x="560" y="309"/>
                  </a:lnTo>
                  <a:lnTo>
                    <a:pt x="559" y="306"/>
                  </a:lnTo>
                  <a:lnTo>
                    <a:pt x="559" y="305"/>
                  </a:lnTo>
                  <a:lnTo>
                    <a:pt x="559" y="304"/>
                  </a:lnTo>
                  <a:lnTo>
                    <a:pt x="559" y="302"/>
                  </a:lnTo>
                  <a:lnTo>
                    <a:pt x="559" y="300"/>
                  </a:lnTo>
                  <a:lnTo>
                    <a:pt x="560" y="297"/>
                  </a:lnTo>
                  <a:lnTo>
                    <a:pt x="564" y="294"/>
                  </a:lnTo>
                  <a:lnTo>
                    <a:pt x="565" y="293"/>
                  </a:lnTo>
                  <a:lnTo>
                    <a:pt x="564" y="291"/>
                  </a:lnTo>
                  <a:lnTo>
                    <a:pt x="564" y="290"/>
                  </a:lnTo>
                  <a:lnTo>
                    <a:pt x="564" y="288"/>
                  </a:lnTo>
                  <a:lnTo>
                    <a:pt x="564" y="287"/>
                  </a:lnTo>
                  <a:lnTo>
                    <a:pt x="566" y="287"/>
                  </a:lnTo>
                  <a:lnTo>
                    <a:pt x="567" y="287"/>
                  </a:lnTo>
                  <a:lnTo>
                    <a:pt x="568" y="288"/>
                  </a:lnTo>
                  <a:lnTo>
                    <a:pt x="569" y="292"/>
                  </a:lnTo>
                  <a:lnTo>
                    <a:pt x="570" y="293"/>
                  </a:lnTo>
                  <a:lnTo>
                    <a:pt x="571" y="291"/>
                  </a:lnTo>
                  <a:lnTo>
                    <a:pt x="574" y="288"/>
                  </a:lnTo>
                  <a:lnTo>
                    <a:pt x="580" y="280"/>
                  </a:lnTo>
                  <a:lnTo>
                    <a:pt x="585" y="270"/>
                  </a:lnTo>
                  <a:lnTo>
                    <a:pt x="585" y="266"/>
                  </a:lnTo>
                  <a:lnTo>
                    <a:pt x="586" y="265"/>
                  </a:lnTo>
                  <a:lnTo>
                    <a:pt x="586" y="264"/>
                  </a:lnTo>
                  <a:lnTo>
                    <a:pt x="588" y="263"/>
                  </a:lnTo>
                  <a:lnTo>
                    <a:pt x="589" y="261"/>
                  </a:lnTo>
                  <a:lnTo>
                    <a:pt x="589" y="258"/>
                  </a:lnTo>
                  <a:lnTo>
                    <a:pt x="591" y="256"/>
                  </a:lnTo>
                  <a:lnTo>
                    <a:pt x="592" y="256"/>
                  </a:lnTo>
                  <a:lnTo>
                    <a:pt x="593" y="258"/>
                  </a:lnTo>
                  <a:lnTo>
                    <a:pt x="595" y="255"/>
                  </a:lnTo>
                  <a:lnTo>
                    <a:pt x="599" y="253"/>
                  </a:lnTo>
                  <a:lnTo>
                    <a:pt x="601" y="252"/>
                  </a:lnTo>
                  <a:lnTo>
                    <a:pt x="603" y="249"/>
                  </a:lnTo>
                  <a:lnTo>
                    <a:pt x="606" y="247"/>
                  </a:lnTo>
                  <a:lnTo>
                    <a:pt x="609" y="245"/>
                  </a:lnTo>
                  <a:lnTo>
                    <a:pt x="611" y="242"/>
                  </a:lnTo>
                  <a:lnTo>
                    <a:pt x="611" y="240"/>
                  </a:lnTo>
                  <a:lnTo>
                    <a:pt x="610" y="238"/>
                  </a:lnTo>
                  <a:lnTo>
                    <a:pt x="612" y="237"/>
                  </a:lnTo>
                  <a:lnTo>
                    <a:pt x="615" y="235"/>
                  </a:lnTo>
                  <a:lnTo>
                    <a:pt x="619" y="231"/>
                  </a:lnTo>
                  <a:lnTo>
                    <a:pt x="624" y="222"/>
                  </a:lnTo>
                  <a:lnTo>
                    <a:pt x="626" y="217"/>
                  </a:lnTo>
                  <a:lnTo>
                    <a:pt x="627" y="211"/>
                  </a:lnTo>
                  <a:lnTo>
                    <a:pt x="627" y="206"/>
                  </a:lnTo>
                  <a:lnTo>
                    <a:pt x="627" y="201"/>
                  </a:lnTo>
                  <a:lnTo>
                    <a:pt x="624" y="189"/>
                  </a:lnTo>
                  <a:lnTo>
                    <a:pt x="620" y="173"/>
                  </a:lnTo>
                  <a:lnTo>
                    <a:pt x="617" y="169"/>
                  </a:lnTo>
                  <a:lnTo>
                    <a:pt x="614" y="166"/>
                  </a:lnTo>
                  <a:lnTo>
                    <a:pt x="610" y="165"/>
                  </a:lnTo>
                  <a:lnTo>
                    <a:pt x="605" y="165"/>
                  </a:lnTo>
                  <a:lnTo>
                    <a:pt x="599" y="165"/>
                  </a:lnTo>
                  <a:lnTo>
                    <a:pt x="592" y="163"/>
                  </a:lnTo>
                  <a:lnTo>
                    <a:pt x="583" y="157"/>
                  </a:lnTo>
                  <a:lnTo>
                    <a:pt x="572" y="149"/>
                  </a:lnTo>
                  <a:lnTo>
                    <a:pt x="561" y="140"/>
                  </a:lnTo>
                  <a:lnTo>
                    <a:pt x="552" y="135"/>
                  </a:lnTo>
                  <a:lnTo>
                    <a:pt x="543" y="131"/>
                  </a:lnTo>
                  <a:lnTo>
                    <a:pt x="533" y="129"/>
                  </a:lnTo>
                  <a:lnTo>
                    <a:pt x="530" y="129"/>
                  </a:lnTo>
                  <a:lnTo>
                    <a:pt x="526" y="129"/>
                  </a:lnTo>
                  <a:lnTo>
                    <a:pt x="524" y="129"/>
                  </a:lnTo>
                  <a:lnTo>
                    <a:pt x="524" y="130"/>
                  </a:lnTo>
                  <a:lnTo>
                    <a:pt x="524" y="131"/>
                  </a:lnTo>
                  <a:lnTo>
                    <a:pt x="524" y="133"/>
                  </a:lnTo>
                  <a:lnTo>
                    <a:pt x="520" y="131"/>
                  </a:lnTo>
                  <a:lnTo>
                    <a:pt x="516" y="129"/>
                  </a:lnTo>
                  <a:lnTo>
                    <a:pt x="514" y="128"/>
                  </a:lnTo>
                  <a:lnTo>
                    <a:pt x="512" y="129"/>
                  </a:lnTo>
                  <a:lnTo>
                    <a:pt x="510" y="129"/>
                  </a:lnTo>
                  <a:lnTo>
                    <a:pt x="506" y="129"/>
                  </a:lnTo>
                  <a:lnTo>
                    <a:pt x="500" y="126"/>
                  </a:lnTo>
                  <a:lnTo>
                    <a:pt x="495" y="124"/>
                  </a:lnTo>
                  <a:lnTo>
                    <a:pt x="491" y="123"/>
                  </a:lnTo>
                  <a:lnTo>
                    <a:pt x="489" y="123"/>
                  </a:lnTo>
                  <a:lnTo>
                    <a:pt x="484" y="125"/>
                  </a:lnTo>
                  <a:lnTo>
                    <a:pt x="482" y="126"/>
                  </a:lnTo>
                  <a:lnTo>
                    <a:pt x="480" y="127"/>
                  </a:lnTo>
                  <a:lnTo>
                    <a:pt x="480" y="128"/>
                  </a:lnTo>
                  <a:lnTo>
                    <a:pt x="477" y="128"/>
                  </a:lnTo>
                  <a:lnTo>
                    <a:pt x="477" y="127"/>
                  </a:lnTo>
                  <a:lnTo>
                    <a:pt x="478" y="125"/>
                  </a:lnTo>
                  <a:lnTo>
                    <a:pt x="480" y="123"/>
                  </a:lnTo>
                  <a:lnTo>
                    <a:pt x="477" y="123"/>
                  </a:lnTo>
                  <a:lnTo>
                    <a:pt x="475" y="126"/>
                  </a:lnTo>
                  <a:lnTo>
                    <a:pt x="474" y="129"/>
                  </a:lnTo>
                  <a:lnTo>
                    <a:pt x="470" y="134"/>
                  </a:lnTo>
                  <a:lnTo>
                    <a:pt x="469" y="135"/>
                  </a:lnTo>
                  <a:lnTo>
                    <a:pt x="469" y="131"/>
                  </a:lnTo>
                  <a:lnTo>
                    <a:pt x="471" y="125"/>
                  </a:lnTo>
                  <a:lnTo>
                    <a:pt x="471" y="123"/>
                  </a:lnTo>
                  <a:lnTo>
                    <a:pt x="472" y="122"/>
                  </a:lnTo>
                  <a:lnTo>
                    <a:pt x="474" y="118"/>
                  </a:lnTo>
                  <a:lnTo>
                    <a:pt x="474" y="117"/>
                  </a:lnTo>
                  <a:lnTo>
                    <a:pt x="473" y="117"/>
                  </a:lnTo>
                  <a:lnTo>
                    <a:pt x="471" y="118"/>
                  </a:lnTo>
                  <a:lnTo>
                    <a:pt x="471" y="114"/>
                  </a:lnTo>
                  <a:lnTo>
                    <a:pt x="471" y="112"/>
                  </a:lnTo>
                  <a:lnTo>
                    <a:pt x="470" y="112"/>
                  </a:lnTo>
                  <a:lnTo>
                    <a:pt x="468" y="113"/>
                  </a:lnTo>
                  <a:lnTo>
                    <a:pt x="468" y="112"/>
                  </a:lnTo>
                  <a:lnTo>
                    <a:pt x="467" y="111"/>
                  </a:lnTo>
                  <a:lnTo>
                    <a:pt x="466" y="110"/>
                  </a:lnTo>
                  <a:lnTo>
                    <a:pt x="464" y="108"/>
                  </a:lnTo>
                  <a:lnTo>
                    <a:pt x="463" y="108"/>
                  </a:lnTo>
                  <a:lnTo>
                    <a:pt x="462" y="109"/>
                  </a:lnTo>
                  <a:lnTo>
                    <a:pt x="460" y="110"/>
                  </a:lnTo>
                  <a:lnTo>
                    <a:pt x="459" y="109"/>
                  </a:lnTo>
                  <a:lnTo>
                    <a:pt x="459" y="108"/>
                  </a:lnTo>
                  <a:lnTo>
                    <a:pt x="458" y="106"/>
                  </a:lnTo>
                  <a:lnTo>
                    <a:pt x="457" y="107"/>
                  </a:lnTo>
                  <a:lnTo>
                    <a:pt x="457" y="106"/>
                  </a:lnTo>
                  <a:lnTo>
                    <a:pt x="456" y="104"/>
                  </a:lnTo>
                  <a:lnTo>
                    <a:pt x="454" y="103"/>
                  </a:lnTo>
                  <a:lnTo>
                    <a:pt x="453" y="102"/>
                  </a:lnTo>
                  <a:lnTo>
                    <a:pt x="452" y="102"/>
                  </a:lnTo>
                  <a:lnTo>
                    <a:pt x="450" y="102"/>
                  </a:lnTo>
                  <a:lnTo>
                    <a:pt x="447" y="102"/>
                  </a:lnTo>
                  <a:lnTo>
                    <a:pt x="446" y="102"/>
                  </a:lnTo>
                  <a:lnTo>
                    <a:pt x="445" y="101"/>
                  </a:lnTo>
                  <a:lnTo>
                    <a:pt x="444" y="101"/>
                  </a:lnTo>
                  <a:lnTo>
                    <a:pt x="444" y="100"/>
                  </a:lnTo>
                  <a:lnTo>
                    <a:pt x="444" y="99"/>
                  </a:lnTo>
                  <a:lnTo>
                    <a:pt x="443" y="100"/>
                  </a:lnTo>
                  <a:lnTo>
                    <a:pt x="439" y="100"/>
                  </a:lnTo>
                  <a:lnTo>
                    <a:pt x="436" y="100"/>
                  </a:lnTo>
                  <a:lnTo>
                    <a:pt x="436" y="99"/>
                  </a:lnTo>
                  <a:lnTo>
                    <a:pt x="438" y="98"/>
                  </a:lnTo>
                  <a:lnTo>
                    <a:pt x="438" y="97"/>
                  </a:lnTo>
                  <a:lnTo>
                    <a:pt x="436" y="97"/>
                  </a:lnTo>
                  <a:lnTo>
                    <a:pt x="435" y="97"/>
                  </a:lnTo>
                  <a:lnTo>
                    <a:pt x="435" y="96"/>
                  </a:lnTo>
                  <a:lnTo>
                    <a:pt x="434" y="96"/>
                  </a:lnTo>
                  <a:lnTo>
                    <a:pt x="433" y="95"/>
                  </a:lnTo>
                  <a:lnTo>
                    <a:pt x="432" y="96"/>
                  </a:lnTo>
                  <a:lnTo>
                    <a:pt x="430" y="97"/>
                  </a:lnTo>
                  <a:lnTo>
                    <a:pt x="429" y="96"/>
                  </a:lnTo>
                  <a:lnTo>
                    <a:pt x="428" y="95"/>
                  </a:lnTo>
                  <a:lnTo>
                    <a:pt x="426" y="94"/>
                  </a:lnTo>
                  <a:lnTo>
                    <a:pt x="425" y="94"/>
                  </a:lnTo>
                  <a:lnTo>
                    <a:pt x="420" y="94"/>
                  </a:lnTo>
                  <a:lnTo>
                    <a:pt x="415" y="97"/>
                  </a:lnTo>
                  <a:lnTo>
                    <a:pt x="412" y="98"/>
                  </a:lnTo>
                  <a:lnTo>
                    <a:pt x="412" y="99"/>
                  </a:lnTo>
                  <a:lnTo>
                    <a:pt x="412" y="100"/>
                  </a:lnTo>
                  <a:lnTo>
                    <a:pt x="413" y="101"/>
                  </a:lnTo>
                  <a:lnTo>
                    <a:pt x="413" y="102"/>
                  </a:lnTo>
                  <a:lnTo>
                    <a:pt x="410" y="103"/>
                  </a:lnTo>
                  <a:lnTo>
                    <a:pt x="407" y="106"/>
                  </a:lnTo>
                  <a:lnTo>
                    <a:pt x="408" y="107"/>
                  </a:lnTo>
                  <a:lnTo>
                    <a:pt x="410" y="108"/>
                  </a:lnTo>
                  <a:lnTo>
                    <a:pt x="408" y="109"/>
                  </a:lnTo>
                  <a:lnTo>
                    <a:pt x="407" y="110"/>
                  </a:lnTo>
                  <a:lnTo>
                    <a:pt x="406" y="109"/>
                  </a:lnTo>
                  <a:lnTo>
                    <a:pt x="406" y="108"/>
                  </a:lnTo>
                  <a:lnTo>
                    <a:pt x="405" y="108"/>
                  </a:lnTo>
                  <a:lnTo>
                    <a:pt x="403" y="109"/>
                  </a:lnTo>
                  <a:lnTo>
                    <a:pt x="399" y="113"/>
                  </a:lnTo>
                  <a:lnTo>
                    <a:pt x="394" y="118"/>
                  </a:lnTo>
                  <a:lnTo>
                    <a:pt x="393" y="122"/>
                  </a:lnTo>
                  <a:lnTo>
                    <a:pt x="393" y="117"/>
                  </a:lnTo>
                  <a:lnTo>
                    <a:pt x="394" y="112"/>
                  </a:lnTo>
                  <a:lnTo>
                    <a:pt x="393" y="113"/>
                  </a:lnTo>
                  <a:lnTo>
                    <a:pt x="391" y="114"/>
                  </a:lnTo>
                  <a:lnTo>
                    <a:pt x="389" y="114"/>
                  </a:lnTo>
                  <a:lnTo>
                    <a:pt x="387" y="115"/>
                  </a:lnTo>
                  <a:lnTo>
                    <a:pt x="386" y="114"/>
                  </a:lnTo>
                  <a:lnTo>
                    <a:pt x="384" y="113"/>
                  </a:lnTo>
                  <a:lnTo>
                    <a:pt x="383" y="113"/>
                  </a:lnTo>
                  <a:lnTo>
                    <a:pt x="381" y="114"/>
                  </a:lnTo>
                  <a:lnTo>
                    <a:pt x="380" y="114"/>
                  </a:lnTo>
                  <a:lnTo>
                    <a:pt x="378" y="114"/>
                  </a:lnTo>
                  <a:lnTo>
                    <a:pt x="374" y="113"/>
                  </a:lnTo>
                  <a:lnTo>
                    <a:pt x="372" y="112"/>
                  </a:lnTo>
                  <a:lnTo>
                    <a:pt x="371" y="108"/>
                  </a:lnTo>
                  <a:lnTo>
                    <a:pt x="370" y="101"/>
                  </a:lnTo>
                  <a:lnTo>
                    <a:pt x="370" y="99"/>
                  </a:lnTo>
                  <a:lnTo>
                    <a:pt x="369" y="99"/>
                  </a:lnTo>
                  <a:lnTo>
                    <a:pt x="365" y="102"/>
                  </a:lnTo>
                  <a:lnTo>
                    <a:pt x="361" y="106"/>
                  </a:lnTo>
                  <a:lnTo>
                    <a:pt x="352" y="109"/>
                  </a:lnTo>
                  <a:lnTo>
                    <a:pt x="350" y="111"/>
                  </a:lnTo>
                  <a:lnTo>
                    <a:pt x="348" y="111"/>
                  </a:lnTo>
                  <a:lnTo>
                    <a:pt x="346" y="110"/>
                  </a:lnTo>
                  <a:lnTo>
                    <a:pt x="345" y="109"/>
                  </a:lnTo>
                  <a:lnTo>
                    <a:pt x="341" y="110"/>
                  </a:lnTo>
                  <a:lnTo>
                    <a:pt x="341" y="109"/>
                  </a:lnTo>
                  <a:lnTo>
                    <a:pt x="344" y="108"/>
                  </a:lnTo>
                  <a:lnTo>
                    <a:pt x="349" y="106"/>
                  </a:lnTo>
                  <a:lnTo>
                    <a:pt x="351" y="106"/>
                  </a:lnTo>
                  <a:lnTo>
                    <a:pt x="352" y="106"/>
                  </a:lnTo>
                  <a:lnTo>
                    <a:pt x="353" y="103"/>
                  </a:lnTo>
                  <a:lnTo>
                    <a:pt x="357" y="97"/>
                  </a:lnTo>
                  <a:lnTo>
                    <a:pt x="361" y="92"/>
                  </a:lnTo>
                  <a:lnTo>
                    <a:pt x="375" y="75"/>
                  </a:lnTo>
                  <a:lnTo>
                    <a:pt x="383" y="69"/>
                  </a:lnTo>
                  <a:lnTo>
                    <a:pt x="386" y="66"/>
                  </a:lnTo>
                  <a:lnTo>
                    <a:pt x="386" y="65"/>
                  </a:lnTo>
                  <a:lnTo>
                    <a:pt x="386" y="64"/>
                  </a:lnTo>
                  <a:lnTo>
                    <a:pt x="385" y="62"/>
                  </a:lnTo>
                  <a:lnTo>
                    <a:pt x="386" y="61"/>
                  </a:lnTo>
                  <a:lnTo>
                    <a:pt x="386" y="59"/>
                  </a:lnTo>
                  <a:lnTo>
                    <a:pt x="385" y="57"/>
                  </a:lnTo>
                  <a:lnTo>
                    <a:pt x="381" y="56"/>
                  </a:lnTo>
                  <a:lnTo>
                    <a:pt x="379" y="55"/>
                  </a:lnTo>
                  <a:lnTo>
                    <a:pt x="378" y="55"/>
                  </a:lnTo>
                  <a:lnTo>
                    <a:pt x="378" y="53"/>
                  </a:lnTo>
                  <a:lnTo>
                    <a:pt x="379" y="52"/>
                  </a:lnTo>
                  <a:lnTo>
                    <a:pt x="378" y="50"/>
                  </a:lnTo>
                  <a:lnTo>
                    <a:pt x="377" y="50"/>
                  </a:lnTo>
                  <a:lnTo>
                    <a:pt x="376" y="50"/>
                  </a:lnTo>
                  <a:lnTo>
                    <a:pt x="374" y="52"/>
                  </a:lnTo>
                  <a:lnTo>
                    <a:pt x="373" y="51"/>
                  </a:lnTo>
                  <a:lnTo>
                    <a:pt x="373" y="48"/>
                  </a:lnTo>
                  <a:lnTo>
                    <a:pt x="370" y="42"/>
                  </a:lnTo>
                  <a:lnTo>
                    <a:pt x="369" y="34"/>
                  </a:lnTo>
                  <a:lnTo>
                    <a:pt x="367" y="26"/>
                  </a:lnTo>
                  <a:lnTo>
                    <a:pt x="367" y="23"/>
                  </a:lnTo>
                  <a:lnTo>
                    <a:pt x="366" y="22"/>
                  </a:lnTo>
                  <a:lnTo>
                    <a:pt x="365" y="24"/>
                  </a:lnTo>
                  <a:lnTo>
                    <a:pt x="364" y="20"/>
                  </a:lnTo>
                  <a:lnTo>
                    <a:pt x="362" y="15"/>
                  </a:lnTo>
                  <a:lnTo>
                    <a:pt x="361" y="14"/>
                  </a:lnTo>
                  <a:lnTo>
                    <a:pt x="360" y="14"/>
                  </a:lnTo>
                  <a:lnTo>
                    <a:pt x="359" y="15"/>
                  </a:lnTo>
                  <a:lnTo>
                    <a:pt x="359" y="17"/>
                  </a:lnTo>
                  <a:lnTo>
                    <a:pt x="359" y="18"/>
                  </a:lnTo>
                  <a:lnTo>
                    <a:pt x="358" y="17"/>
                  </a:lnTo>
                  <a:lnTo>
                    <a:pt x="350" y="28"/>
                  </a:lnTo>
                  <a:lnTo>
                    <a:pt x="346" y="34"/>
                  </a:lnTo>
                  <a:lnTo>
                    <a:pt x="344" y="39"/>
                  </a:lnTo>
                  <a:lnTo>
                    <a:pt x="343" y="44"/>
                  </a:lnTo>
                  <a:lnTo>
                    <a:pt x="341" y="46"/>
                  </a:lnTo>
                  <a:lnTo>
                    <a:pt x="337" y="48"/>
                  </a:lnTo>
                  <a:lnTo>
                    <a:pt x="334" y="48"/>
                  </a:lnTo>
                  <a:lnTo>
                    <a:pt x="332" y="48"/>
                  </a:lnTo>
                  <a:lnTo>
                    <a:pt x="331" y="47"/>
                  </a:lnTo>
                  <a:lnTo>
                    <a:pt x="330" y="46"/>
                  </a:lnTo>
                  <a:lnTo>
                    <a:pt x="323" y="47"/>
                  </a:lnTo>
                  <a:lnTo>
                    <a:pt x="320" y="50"/>
                  </a:lnTo>
                  <a:lnTo>
                    <a:pt x="318" y="51"/>
                  </a:lnTo>
                  <a:lnTo>
                    <a:pt x="316" y="50"/>
                  </a:lnTo>
                  <a:lnTo>
                    <a:pt x="314" y="48"/>
                  </a:lnTo>
                  <a:lnTo>
                    <a:pt x="310" y="46"/>
                  </a:lnTo>
                  <a:lnTo>
                    <a:pt x="309" y="46"/>
                  </a:lnTo>
                  <a:lnTo>
                    <a:pt x="305" y="43"/>
                  </a:lnTo>
                  <a:lnTo>
                    <a:pt x="305" y="42"/>
                  </a:lnTo>
                  <a:lnTo>
                    <a:pt x="304" y="42"/>
                  </a:lnTo>
                  <a:lnTo>
                    <a:pt x="303" y="43"/>
                  </a:lnTo>
                  <a:lnTo>
                    <a:pt x="297" y="45"/>
                  </a:lnTo>
                  <a:lnTo>
                    <a:pt x="294" y="45"/>
                  </a:lnTo>
                  <a:lnTo>
                    <a:pt x="291" y="44"/>
                  </a:lnTo>
                  <a:lnTo>
                    <a:pt x="289" y="44"/>
                  </a:lnTo>
                  <a:lnTo>
                    <a:pt x="288" y="44"/>
                  </a:lnTo>
                  <a:lnTo>
                    <a:pt x="287" y="46"/>
                  </a:lnTo>
                  <a:lnTo>
                    <a:pt x="287" y="48"/>
                  </a:lnTo>
                  <a:lnTo>
                    <a:pt x="288" y="50"/>
                  </a:lnTo>
                  <a:lnTo>
                    <a:pt x="289" y="51"/>
                  </a:lnTo>
                  <a:lnTo>
                    <a:pt x="289" y="53"/>
                  </a:lnTo>
                  <a:lnTo>
                    <a:pt x="289" y="54"/>
                  </a:lnTo>
                  <a:lnTo>
                    <a:pt x="288" y="54"/>
                  </a:lnTo>
                  <a:lnTo>
                    <a:pt x="285" y="54"/>
                  </a:lnTo>
                  <a:lnTo>
                    <a:pt x="281" y="53"/>
                  </a:lnTo>
                  <a:lnTo>
                    <a:pt x="280" y="53"/>
                  </a:lnTo>
                  <a:lnTo>
                    <a:pt x="273" y="53"/>
                  </a:lnTo>
                  <a:lnTo>
                    <a:pt x="271" y="53"/>
                  </a:lnTo>
                  <a:lnTo>
                    <a:pt x="271" y="52"/>
                  </a:lnTo>
                  <a:lnTo>
                    <a:pt x="269" y="52"/>
                  </a:lnTo>
                  <a:lnTo>
                    <a:pt x="267" y="53"/>
                  </a:lnTo>
                  <a:lnTo>
                    <a:pt x="265" y="55"/>
                  </a:lnTo>
                  <a:lnTo>
                    <a:pt x="262" y="57"/>
                  </a:lnTo>
                  <a:lnTo>
                    <a:pt x="261" y="58"/>
                  </a:lnTo>
                  <a:lnTo>
                    <a:pt x="248" y="60"/>
                  </a:lnTo>
                  <a:lnTo>
                    <a:pt x="248" y="61"/>
                  </a:lnTo>
                  <a:lnTo>
                    <a:pt x="248" y="62"/>
                  </a:lnTo>
                  <a:lnTo>
                    <a:pt x="248" y="64"/>
                  </a:lnTo>
                  <a:lnTo>
                    <a:pt x="245" y="65"/>
                  </a:lnTo>
                  <a:lnTo>
                    <a:pt x="241" y="65"/>
                  </a:lnTo>
                  <a:lnTo>
                    <a:pt x="240" y="64"/>
                  </a:lnTo>
                  <a:lnTo>
                    <a:pt x="238" y="62"/>
                  </a:lnTo>
                  <a:lnTo>
                    <a:pt x="236" y="61"/>
                  </a:lnTo>
                  <a:lnTo>
                    <a:pt x="235" y="60"/>
                  </a:lnTo>
                  <a:lnTo>
                    <a:pt x="230" y="55"/>
                  </a:lnTo>
                  <a:lnTo>
                    <a:pt x="229" y="54"/>
                  </a:lnTo>
                  <a:lnTo>
                    <a:pt x="227" y="47"/>
                  </a:lnTo>
                  <a:lnTo>
                    <a:pt x="226" y="47"/>
                  </a:lnTo>
                  <a:lnTo>
                    <a:pt x="225" y="45"/>
                  </a:lnTo>
                  <a:lnTo>
                    <a:pt x="224" y="42"/>
                  </a:lnTo>
                  <a:lnTo>
                    <a:pt x="224" y="38"/>
                  </a:lnTo>
                  <a:lnTo>
                    <a:pt x="226" y="30"/>
                  </a:lnTo>
                  <a:lnTo>
                    <a:pt x="229" y="25"/>
                  </a:lnTo>
                  <a:lnTo>
                    <a:pt x="231" y="22"/>
                  </a:lnTo>
                  <a:lnTo>
                    <a:pt x="231" y="20"/>
                  </a:lnTo>
                  <a:lnTo>
                    <a:pt x="230" y="18"/>
                  </a:lnTo>
                  <a:lnTo>
                    <a:pt x="229" y="16"/>
                  </a:lnTo>
                  <a:lnTo>
                    <a:pt x="229" y="14"/>
                  </a:lnTo>
                  <a:lnTo>
                    <a:pt x="227" y="13"/>
                  </a:lnTo>
                  <a:lnTo>
                    <a:pt x="226" y="12"/>
                  </a:lnTo>
                  <a:lnTo>
                    <a:pt x="224" y="12"/>
                  </a:lnTo>
                  <a:lnTo>
                    <a:pt x="223" y="12"/>
                  </a:lnTo>
                  <a:lnTo>
                    <a:pt x="222" y="12"/>
                  </a:lnTo>
                  <a:lnTo>
                    <a:pt x="222" y="11"/>
                  </a:lnTo>
                  <a:lnTo>
                    <a:pt x="223" y="9"/>
                  </a:lnTo>
                  <a:lnTo>
                    <a:pt x="224" y="5"/>
                  </a:lnTo>
                  <a:lnTo>
                    <a:pt x="224" y="4"/>
                  </a:lnTo>
                  <a:lnTo>
                    <a:pt x="223" y="2"/>
                  </a:lnTo>
                  <a:lnTo>
                    <a:pt x="221" y="1"/>
                  </a:lnTo>
                  <a:lnTo>
                    <a:pt x="219" y="0"/>
                  </a:lnTo>
                  <a:lnTo>
                    <a:pt x="216" y="0"/>
                  </a:lnTo>
                  <a:lnTo>
                    <a:pt x="212" y="1"/>
                  </a:lnTo>
                  <a:lnTo>
                    <a:pt x="213" y="3"/>
                  </a:lnTo>
                  <a:lnTo>
                    <a:pt x="213" y="4"/>
                  </a:lnTo>
                  <a:lnTo>
                    <a:pt x="213" y="6"/>
                  </a:lnTo>
                  <a:lnTo>
                    <a:pt x="211" y="9"/>
                  </a:lnTo>
                  <a:lnTo>
                    <a:pt x="209" y="11"/>
                  </a:lnTo>
                  <a:lnTo>
                    <a:pt x="207" y="12"/>
                  </a:lnTo>
                  <a:lnTo>
                    <a:pt x="204" y="13"/>
                  </a:lnTo>
                  <a:lnTo>
                    <a:pt x="198" y="16"/>
                  </a:lnTo>
                  <a:lnTo>
                    <a:pt x="196" y="16"/>
                  </a:lnTo>
                  <a:lnTo>
                    <a:pt x="194" y="16"/>
                  </a:lnTo>
                  <a:lnTo>
                    <a:pt x="181" y="19"/>
                  </a:lnTo>
                  <a:lnTo>
                    <a:pt x="180" y="20"/>
                  </a:lnTo>
                  <a:lnTo>
                    <a:pt x="179" y="20"/>
                  </a:lnTo>
                  <a:lnTo>
                    <a:pt x="179" y="24"/>
                  </a:lnTo>
                  <a:lnTo>
                    <a:pt x="178" y="26"/>
                  </a:lnTo>
                  <a:lnTo>
                    <a:pt x="177" y="27"/>
                  </a:lnTo>
                  <a:lnTo>
                    <a:pt x="176" y="27"/>
                  </a:lnTo>
                  <a:lnTo>
                    <a:pt x="175" y="25"/>
                  </a:lnTo>
                  <a:lnTo>
                    <a:pt x="171" y="23"/>
                  </a:lnTo>
                  <a:lnTo>
                    <a:pt x="169" y="20"/>
                  </a:lnTo>
                  <a:lnTo>
                    <a:pt x="169" y="22"/>
                  </a:lnTo>
                  <a:lnTo>
                    <a:pt x="168" y="22"/>
                  </a:lnTo>
                  <a:lnTo>
                    <a:pt x="167" y="22"/>
                  </a:lnTo>
                  <a:lnTo>
                    <a:pt x="166" y="22"/>
                  </a:lnTo>
                  <a:lnTo>
                    <a:pt x="166" y="20"/>
                  </a:lnTo>
                  <a:lnTo>
                    <a:pt x="164" y="22"/>
                  </a:lnTo>
                  <a:lnTo>
                    <a:pt x="162" y="22"/>
                  </a:lnTo>
                  <a:lnTo>
                    <a:pt x="160" y="22"/>
                  </a:lnTo>
                  <a:lnTo>
                    <a:pt x="150" y="16"/>
                  </a:lnTo>
                  <a:lnTo>
                    <a:pt x="149" y="16"/>
                  </a:lnTo>
                  <a:lnTo>
                    <a:pt x="148" y="17"/>
                  </a:lnTo>
                  <a:lnTo>
                    <a:pt x="150" y="20"/>
                  </a:lnTo>
                  <a:lnTo>
                    <a:pt x="152" y="24"/>
                  </a:lnTo>
                  <a:lnTo>
                    <a:pt x="155" y="25"/>
                  </a:lnTo>
                  <a:lnTo>
                    <a:pt x="156" y="27"/>
                  </a:lnTo>
                  <a:lnTo>
                    <a:pt x="156" y="28"/>
                  </a:lnTo>
                  <a:lnTo>
                    <a:pt x="156" y="29"/>
                  </a:lnTo>
                  <a:lnTo>
                    <a:pt x="158" y="34"/>
                  </a:lnTo>
                  <a:lnTo>
                    <a:pt x="160" y="40"/>
                  </a:lnTo>
                  <a:lnTo>
                    <a:pt x="160" y="42"/>
                  </a:lnTo>
                  <a:lnTo>
                    <a:pt x="160" y="44"/>
                  </a:lnTo>
                  <a:lnTo>
                    <a:pt x="161" y="45"/>
                  </a:lnTo>
                  <a:lnTo>
                    <a:pt x="169" y="46"/>
                  </a:lnTo>
                  <a:lnTo>
                    <a:pt x="170" y="46"/>
                  </a:lnTo>
                  <a:lnTo>
                    <a:pt x="170" y="47"/>
                  </a:lnTo>
                  <a:lnTo>
                    <a:pt x="169" y="48"/>
                  </a:lnTo>
                  <a:lnTo>
                    <a:pt x="160" y="53"/>
                  </a:lnTo>
                  <a:lnTo>
                    <a:pt x="158" y="55"/>
                  </a:lnTo>
                  <a:lnTo>
                    <a:pt x="158" y="57"/>
                  </a:lnTo>
                  <a:lnTo>
                    <a:pt x="154" y="62"/>
                  </a:lnTo>
                  <a:lnTo>
                    <a:pt x="153" y="62"/>
                  </a:lnTo>
                  <a:lnTo>
                    <a:pt x="154" y="61"/>
                  </a:lnTo>
                  <a:lnTo>
                    <a:pt x="154" y="60"/>
                  </a:lnTo>
                  <a:lnTo>
                    <a:pt x="153" y="60"/>
                  </a:lnTo>
                  <a:lnTo>
                    <a:pt x="151" y="62"/>
                  </a:lnTo>
                  <a:lnTo>
                    <a:pt x="149" y="64"/>
                  </a:lnTo>
                  <a:lnTo>
                    <a:pt x="146" y="65"/>
                  </a:lnTo>
                  <a:lnTo>
                    <a:pt x="142" y="66"/>
                  </a:lnTo>
                  <a:lnTo>
                    <a:pt x="141" y="68"/>
                  </a:lnTo>
                  <a:lnTo>
                    <a:pt x="137" y="72"/>
                  </a:lnTo>
                  <a:lnTo>
                    <a:pt x="135" y="73"/>
                  </a:lnTo>
                  <a:lnTo>
                    <a:pt x="135" y="72"/>
                  </a:lnTo>
                  <a:lnTo>
                    <a:pt x="136" y="71"/>
                  </a:lnTo>
                  <a:lnTo>
                    <a:pt x="136" y="70"/>
                  </a:lnTo>
                  <a:lnTo>
                    <a:pt x="135" y="69"/>
                  </a:lnTo>
                  <a:lnTo>
                    <a:pt x="132" y="70"/>
                  </a:lnTo>
                  <a:lnTo>
                    <a:pt x="128" y="72"/>
                  </a:lnTo>
                  <a:lnTo>
                    <a:pt x="125" y="72"/>
                  </a:lnTo>
                  <a:lnTo>
                    <a:pt x="123" y="72"/>
                  </a:lnTo>
                  <a:lnTo>
                    <a:pt x="122" y="71"/>
                  </a:lnTo>
                  <a:lnTo>
                    <a:pt x="114" y="65"/>
                  </a:lnTo>
                  <a:lnTo>
                    <a:pt x="111" y="65"/>
                  </a:lnTo>
                  <a:lnTo>
                    <a:pt x="110" y="64"/>
                  </a:lnTo>
                  <a:lnTo>
                    <a:pt x="111" y="60"/>
                  </a:lnTo>
                  <a:lnTo>
                    <a:pt x="110" y="57"/>
                  </a:lnTo>
                  <a:lnTo>
                    <a:pt x="109" y="56"/>
                  </a:lnTo>
                  <a:lnTo>
                    <a:pt x="108" y="53"/>
                  </a:lnTo>
                  <a:lnTo>
                    <a:pt x="107" y="51"/>
                  </a:lnTo>
                  <a:lnTo>
                    <a:pt x="105" y="51"/>
                  </a:lnTo>
                  <a:lnTo>
                    <a:pt x="102" y="52"/>
                  </a:lnTo>
                  <a:lnTo>
                    <a:pt x="101" y="53"/>
                  </a:lnTo>
                  <a:lnTo>
                    <a:pt x="100" y="54"/>
                  </a:lnTo>
                  <a:lnTo>
                    <a:pt x="99" y="55"/>
                  </a:lnTo>
                  <a:lnTo>
                    <a:pt x="97" y="56"/>
                  </a:lnTo>
                  <a:lnTo>
                    <a:pt x="95" y="55"/>
                  </a:lnTo>
                  <a:lnTo>
                    <a:pt x="94" y="53"/>
                  </a:lnTo>
                  <a:lnTo>
                    <a:pt x="93" y="52"/>
                  </a:lnTo>
                  <a:lnTo>
                    <a:pt x="93" y="53"/>
                  </a:lnTo>
                  <a:lnTo>
                    <a:pt x="92" y="54"/>
                  </a:lnTo>
                  <a:lnTo>
                    <a:pt x="93" y="56"/>
                  </a:lnTo>
                  <a:lnTo>
                    <a:pt x="67" y="57"/>
                  </a:lnTo>
                  <a:lnTo>
                    <a:pt x="66" y="57"/>
                  </a:lnTo>
                  <a:lnTo>
                    <a:pt x="66" y="66"/>
                  </a:lnTo>
                  <a:lnTo>
                    <a:pt x="66" y="67"/>
                  </a:lnTo>
                  <a:lnTo>
                    <a:pt x="67" y="67"/>
                  </a:lnTo>
                  <a:lnTo>
                    <a:pt x="72" y="68"/>
                  </a:lnTo>
                  <a:lnTo>
                    <a:pt x="73" y="68"/>
                  </a:lnTo>
                  <a:lnTo>
                    <a:pt x="74" y="67"/>
                  </a:lnTo>
                  <a:lnTo>
                    <a:pt x="76" y="68"/>
                  </a:lnTo>
                  <a:lnTo>
                    <a:pt x="77" y="69"/>
                  </a:lnTo>
                  <a:lnTo>
                    <a:pt x="77" y="70"/>
                  </a:lnTo>
                  <a:lnTo>
                    <a:pt x="78" y="72"/>
                  </a:lnTo>
                  <a:lnTo>
                    <a:pt x="78" y="73"/>
                  </a:lnTo>
                  <a:lnTo>
                    <a:pt x="77" y="73"/>
                  </a:lnTo>
                  <a:lnTo>
                    <a:pt x="74" y="72"/>
                  </a:lnTo>
                  <a:lnTo>
                    <a:pt x="71" y="72"/>
                  </a:lnTo>
                  <a:lnTo>
                    <a:pt x="64" y="74"/>
                  </a:lnTo>
                  <a:lnTo>
                    <a:pt x="63" y="75"/>
                  </a:lnTo>
                  <a:lnTo>
                    <a:pt x="63" y="80"/>
                  </a:lnTo>
                  <a:lnTo>
                    <a:pt x="63" y="85"/>
                  </a:lnTo>
                  <a:lnTo>
                    <a:pt x="64" y="87"/>
                  </a:lnTo>
                  <a:lnTo>
                    <a:pt x="65" y="88"/>
                  </a:lnTo>
                  <a:lnTo>
                    <a:pt x="68" y="90"/>
                  </a:lnTo>
                  <a:lnTo>
                    <a:pt x="70" y="93"/>
                  </a:lnTo>
                  <a:lnTo>
                    <a:pt x="71" y="96"/>
                  </a:lnTo>
                  <a:lnTo>
                    <a:pt x="72" y="100"/>
                  </a:lnTo>
                  <a:lnTo>
                    <a:pt x="72" y="103"/>
                  </a:lnTo>
                  <a:lnTo>
                    <a:pt x="72" y="109"/>
                  </a:lnTo>
                  <a:lnTo>
                    <a:pt x="69" y="127"/>
                  </a:lnTo>
                  <a:lnTo>
                    <a:pt x="65" y="149"/>
                  </a:lnTo>
                  <a:lnTo>
                    <a:pt x="65" y="152"/>
                  </a:lnTo>
                  <a:lnTo>
                    <a:pt x="64" y="153"/>
                  </a:lnTo>
                  <a:lnTo>
                    <a:pt x="63" y="153"/>
                  </a:lnTo>
                  <a:lnTo>
                    <a:pt x="60" y="153"/>
                  </a:lnTo>
                  <a:lnTo>
                    <a:pt x="59" y="152"/>
                  </a:lnTo>
                  <a:lnTo>
                    <a:pt x="59" y="151"/>
                  </a:lnTo>
                  <a:lnTo>
                    <a:pt x="58" y="151"/>
                  </a:lnTo>
                  <a:lnTo>
                    <a:pt x="54" y="150"/>
                  </a:lnTo>
                  <a:lnTo>
                    <a:pt x="52" y="151"/>
                  </a:lnTo>
                  <a:lnTo>
                    <a:pt x="50" y="153"/>
                  </a:lnTo>
                  <a:lnTo>
                    <a:pt x="47" y="154"/>
                  </a:lnTo>
                  <a:lnTo>
                    <a:pt x="45" y="154"/>
                  </a:lnTo>
                  <a:lnTo>
                    <a:pt x="40" y="155"/>
                  </a:lnTo>
                  <a:lnTo>
                    <a:pt x="37" y="155"/>
                  </a:lnTo>
                  <a:lnTo>
                    <a:pt x="32" y="156"/>
                  </a:lnTo>
                  <a:lnTo>
                    <a:pt x="29" y="159"/>
                  </a:lnTo>
                  <a:lnTo>
                    <a:pt x="18" y="166"/>
                  </a:lnTo>
                  <a:lnTo>
                    <a:pt x="17" y="168"/>
                  </a:lnTo>
                  <a:lnTo>
                    <a:pt x="17" y="171"/>
                  </a:lnTo>
                  <a:lnTo>
                    <a:pt x="15" y="177"/>
                  </a:lnTo>
                  <a:lnTo>
                    <a:pt x="13" y="180"/>
                  </a:lnTo>
                  <a:lnTo>
                    <a:pt x="13" y="183"/>
                  </a:lnTo>
                  <a:lnTo>
                    <a:pt x="13" y="185"/>
                  </a:lnTo>
                  <a:lnTo>
                    <a:pt x="13" y="187"/>
                  </a:lnTo>
                  <a:lnTo>
                    <a:pt x="13" y="189"/>
                  </a:lnTo>
                  <a:lnTo>
                    <a:pt x="12" y="189"/>
                  </a:lnTo>
                  <a:lnTo>
                    <a:pt x="8" y="191"/>
                  </a:lnTo>
                  <a:lnTo>
                    <a:pt x="5" y="193"/>
                  </a:lnTo>
                  <a:lnTo>
                    <a:pt x="3" y="196"/>
                  </a:lnTo>
                  <a:lnTo>
                    <a:pt x="3" y="197"/>
                  </a:lnTo>
                  <a:lnTo>
                    <a:pt x="3" y="199"/>
                  </a:lnTo>
                  <a:lnTo>
                    <a:pt x="4" y="200"/>
                  </a:lnTo>
                  <a:lnTo>
                    <a:pt x="4" y="201"/>
                  </a:lnTo>
                  <a:lnTo>
                    <a:pt x="2" y="203"/>
                  </a:lnTo>
                  <a:lnTo>
                    <a:pt x="1" y="204"/>
                  </a:lnTo>
                  <a:lnTo>
                    <a:pt x="0" y="205"/>
                  </a:lnTo>
                  <a:lnTo>
                    <a:pt x="3" y="208"/>
                  </a:lnTo>
                  <a:lnTo>
                    <a:pt x="4" y="209"/>
                  </a:lnTo>
                  <a:lnTo>
                    <a:pt x="5" y="211"/>
                  </a:lnTo>
                  <a:lnTo>
                    <a:pt x="7" y="214"/>
                  </a:lnTo>
                  <a:lnTo>
                    <a:pt x="8" y="218"/>
                  </a:lnTo>
                  <a:lnTo>
                    <a:pt x="10" y="221"/>
                  </a:lnTo>
                  <a:lnTo>
                    <a:pt x="15" y="227"/>
                  </a:lnTo>
                  <a:lnTo>
                    <a:pt x="16" y="229"/>
                  </a:lnTo>
                  <a:lnTo>
                    <a:pt x="16" y="232"/>
                  </a:lnTo>
                  <a:lnTo>
                    <a:pt x="13" y="234"/>
                  </a:lnTo>
                  <a:lnTo>
                    <a:pt x="13" y="235"/>
                  </a:lnTo>
                  <a:lnTo>
                    <a:pt x="14" y="235"/>
                  </a:lnTo>
                  <a:lnTo>
                    <a:pt x="24" y="236"/>
                  </a:lnTo>
                  <a:lnTo>
                    <a:pt x="27" y="237"/>
                  </a:lnTo>
                  <a:lnTo>
                    <a:pt x="27" y="238"/>
                  </a:lnTo>
                  <a:lnTo>
                    <a:pt x="27" y="239"/>
                  </a:lnTo>
                  <a:lnTo>
                    <a:pt x="28" y="240"/>
                  </a:lnTo>
                  <a:lnTo>
                    <a:pt x="29" y="242"/>
                  </a:lnTo>
                  <a:lnTo>
                    <a:pt x="29" y="243"/>
                  </a:lnTo>
                  <a:lnTo>
                    <a:pt x="29" y="245"/>
                  </a:lnTo>
                  <a:lnTo>
                    <a:pt x="30" y="245"/>
                  </a:lnTo>
                  <a:lnTo>
                    <a:pt x="32" y="245"/>
                  </a:lnTo>
                  <a:lnTo>
                    <a:pt x="42" y="245"/>
                  </a:lnTo>
                  <a:lnTo>
                    <a:pt x="45" y="243"/>
                  </a:lnTo>
                  <a:lnTo>
                    <a:pt x="47" y="241"/>
                  </a:lnTo>
                  <a:lnTo>
                    <a:pt x="51" y="238"/>
                  </a:lnTo>
                  <a:lnTo>
                    <a:pt x="55" y="236"/>
                  </a:lnTo>
                  <a:lnTo>
                    <a:pt x="54" y="237"/>
                  </a:lnTo>
                  <a:lnTo>
                    <a:pt x="54" y="238"/>
                  </a:lnTo>
                  <a:lnTo>
                    <a:pt x="55" y="239"/>
                  </a:lnTo>
                  <a:lnTo>
                    <a:pt x="55" y="240"/>
                  </a:lnTo>
                  <a:lnTo>
                    <a:pt x="54" y="241"/>
                  </a:lnTo>
                  <a:lnTo>
                    <a:pt x="54" y="242"/>
                  </a:lnTo>
                  <a:lnTo>
                    <a:pt x="54" y="243"/>
                  </a:lnTo>
                  <a:lnTo>
                    <a:pt x="54" y="260"/>
                  </a:lnTo>
                  <a:lnTo>
                    <a:pt x="54" y="261"/>
                  </a:lnTo>
                  <a:lnTo>
                    <a:pt x="55" y="261"/>
                  </a:lnTo>
                  <a:lnTo>
                    <a:pt x="57" y="262"/>
                  </a:lnTo>
                  <a:lnTo>
                    <a:pt x="58" y="262"/>
                  </a:lnTo>
                  <a:lnTo>
                    <a:pt x="60" y="262"/>
                  </a:lnTo>
                  <a:lnTo>
                    <a:pt x="63" y="261"/>
                  </a:lnTo>
                  <a:lnTo>
                    <a:pt x="65" y="260"/>
                  </a:lnTo>
                  <a:lnTo>
                    <a:pt x="67" y="260"/>
                  </a:lnTo>
                  <a:lnTo>
                    <a:pt x="70" y="260"/>
                  </a:lnTo>
                  <a:lnTo>
                    <a:pt x="74" y="261"/>
                  </a:lnTo>
                  <a:lnTo>
                    <a:pt x="82" y="262"/>
                  </a:lnTo>
                  <a:lnTo>
                    <a:pt x="87" y="262"/>
                  </a:lnTo>
                  <a:lnTo>
                    <a:pt x="91" y="261"/>
                  </a:lnTo>
                  <a:lnTo>
                    <a:pt x="93" y="259"/>
                  </a:lnTo>
                  <a:lnTo>
                    <a:pt x="96" y="258"/>
                  </a:lnTo>
                  <a:lnTo>
                    <a:pt x="98" y="256"/>
                  </a:lnTo>
                  <a:lnTo>
                    <a:pt x="100" y="255"/>
                  </a:lnTo>
                  <a:lnTo>
                    <a:pt x="101" y="254"/>
                  </a:lnTo>
                  <a:lnTo>
                    <a:pt x="102" y="253"/>
                  </a:lnTo>
                  <a:lnTo>
                    <a:pt x="109" y="250"/>
                  </a:lnTo>
                  <a:lnTo>
                    <a:pt x="112" y="247"/>
                  </a:lnTo>
                  <a:lnTo>
                    <a:pt x="116" y="245"/>
                  </a:lnTo>
                  <a:lnTo>
                    <a:pt x="118" y="243"/>
                  </a:lnTo>
                  <a:lnTo>
                    <a:pt x="119" y="243"/>
                  </a:lnTo>
                  <a:lnTo>
                    <a:pt x="129" y="240"/>
                  </a:lnTo>
                  <a:lnTo>
                    <a:pt x="132" y="240"/>
                  </a:lnTo>
                  <a:lnTo>
                    <a:pt x="134" y="241"/>
                  </a:lnTo>
                  <a:lnTo>
                    <a:pt x="135" y="241"/>
                  </a:lnTo>
                  <a:lnTo>
                    <a:pt x="136" y="240"/>
                  </a:lnTo>
                  <a:lnTo>
                    <a:pt x="137" y="239"/>
                  </a:lnTo>
                  <a:lnTo>
                    <a:pt x="138" y="240"/>
                  </a:lnTo>
                  <a:lnTo>
                    <a:pt x="139" y="241"/>
                  </a:lnTo>
                  <a:lnTo>
                    <a:pt x="139" y="243"/>
                  </a:lnTo>
                  <a:lnTo>
                    <a:pt x="138" y="251"/>
                  </a:lnTo>
                  <a:lnTo>
                    <a:pt x="138" y="258"/>
                  </a:lnTo>
                  <a:lnTo>
                    <a:pt x="138" y="262"/>
                  </a:lnTo>
                  <a:lnTo>
                    <a:pt x="138" y="263"/>
                  </a:lnTo>
                  <a:lnTo>
                    <a:pt x="138" y="265"/>
                  </a:lnTo>
                  <a:lnTo>
                    <a:pt x="139" y="268"/>
                  </a:lnTo>
                  <a:lnTo>
                    <a:pt x="140" y="270"/>
                  </a:lnTo>
                  <a:lnTo>
                    <a:pt x="143" y="274"/>
                  </a:lnTo>
                  <a:lnTo>
                    <a:pt x="144" y="276"/>
                  </a:lnTo>
                  <a:lnTo>
                    <a:pt x="155" y="284"/>
                  </a:lnTo>
                  <a:lnTo>
                    <a:pt x="157" y="286"/>
                  </a:lnTo>
                  <a:lnTo>
                    <a:pt x="160" y="286"/>
                  </a:lnTo>
                  <a:lnTo>
                    <a:pt x="161" y="286"/>
                  </a:lnTo>
                  <a:lnTo>
                    <a:pt x="162" y="284"/>
                  </a:lnTo>
                  <a:lnTo>
                    <a:pt x="164" y="284"/>
                  </a:lnTo>
                  <a:lnTo>
                    <a:pt x="166" y="284"/>
                  </a:lnTo>
                  <a:lnTo>
                    <a:pt x="169" y="286"/>
                  </a:lnTo>
                  <a:lnTo>
                    <a:pt x="174" y="288"/>
                  </a:lnTo>
                  <a:lnTo>
                    <a:pt x="175" y="289"/>
                  </a:lnTo>
                  <a:lnTo>
                    <a:pt x="177" y="291"/>
                  </a:lnTo>
                  <a:lnTo>
                    <a:pt x="178" y="293"/>
                  </a:lnTo>
                  <a:lnTo>
                    <a:pt x="181" y="294"/>
                  </a:lnTo>
                  <a:lnTo>
                    <a:pt x="185" y="295"/>
                  </a:lnTo>
                  <a:lnTo>
                    <a:pt x="189" y="295"/>
                  </a:lnTo>
                  <a:lnTo>
                    <a:pt x="191" y="297"/>
                  </a:lnTo>
                  <a:lnTo>
                    <a:pt x="194" y="301"/>
                  </a:lnTo>
                  <a:lnTo>
                    <a:pt x="195" y="302"/>
                  </a:lnTo>
                  <a:lnTo>
                    <a:pt x="198" y="302"/>
                  </a:lnTo>
                  <a:lnTo>
                    <a:pt x="204" y="301"/>
                  </a:lnTo>
                  <a:lnTo>
                    <a:pt x="206" y="301"/>
                  </a:lnTo>
                  <a:lnTo>
                    <a:pt x="208" y="302"/>
                  </a:lnTo>
                  <a:lnTo>
                    <a:pt x="211" y="304"/>
                  </a:lnTo>
                  <a:lnTo>
                    <a:pt x="218" y="309"/>
                  </a:lnTo>
                  <a:lnTo>
                    <a:pt x="218" y="310"/>
                  </a:lnTo>
                  <a:lnTo>
                    <a:pt x="217" y="310"/>
                  </a:lnTo>
                  <a:lnTo>
                    <a:pt x="219" y="317"/>
                  </a:lnTo>
                  <a:lnTo>
                    <a:pt x="219" y="322"/>
                  </a:lnTo>
                  <a:lnTo>
                    <a:pt x="220" y="325"/>
                  </a:lnTo>
                  <a:lnTo>
                    <a:pt x="219" y="326"/>
                  </a:lnTo>
                  <a:lnTo>
                    <a:pt x="219" y="328"/>
                  </a:lnTo>
                  <a:lnTo>
                    <a:pt x="216" y="328"/>
                  </a:lnTo>
                  <a:lnTo>
                    <a:pt x="214" y="328"/>
                  </a:lnTo>
                  <a:lnTo>
                    <a:pt x="216" y="329"/>
                  </a:lnTo>
                  <a:lnTo>
                    <a:pt x="217" y="330"/>
                  </a:lnTo>
                  <a:lnTo>
                    <a:pt x="219" y="333"/>
                  </a:lnTo>
                  <a:lnTo>
                    <a:pt x="220" y="336"/>
                  </a:lnTo>
                  <a:lnTo>
                    <a:pt x="221" y="339"/>
                  </a:lnTo>
                  <a:lnTo>
                    <a:pt x="221" y="345"/>
                  </a:lnTo>
                  <a:lnTo>
                    <a:pt x="222" y="347"/>
                  </a:lnTo>
                  <a:lnTo>
                    <a:pt x="223" y="347"/>
                  </a:lnTo>
                  <a:lnTo>
                    <a:pt x="227" y="347"/>
                  </a:lnTo>
                  <a:lnTo>
                    <a:pt x="250" y="347"/>
                  </a:lnTo>
                  <a:lnTo>
                    <a:pt x="250" y="348"/>
                  </a:lnTo>
                  <a:lnTo>
                    <a:pt x="250" y="349"/>
                  </a:lnTo>
                  <a:lnTo>
                    <a:pt x="249" y="351"/>
                  </a:lnTo>
                  <a:lnTo>
                    <a:pt x="248" y="353"/>
                  </a:lnTo>
                  <a:lnTo>
                    <a:pt x="249" y="356"/>
                  </a:lnTo>
                  <a:lnTo>
                    <a:pt x="249" y="360"/>
                  </a:lnTo>
                  <a:lnTo>
                    <a:pt x="249" y="362"/>
                  </a:lnTo>
                  <a:lnTo>
                    <a:pt x="251" y="364"/>
                  </a:lnTo>
                  <a:lnTo>
                    <a:pt x="254" y="366"/>
                  </a:lnTo>
                  <a:lnTo>
                    <a:pt x="258" y="367"/>
                  </a:lnTo>
                  <a:lnTo>
                    <a:pt x="259" y="368"/>
                  </a:lnTo>
                  <a:lnTo>
                    <a:pt x="260" y="370"/>
                  </a:lnTo>
                  <a:lnTo>
                    <a:pt x="261" y="374"/>
                  </a:lnTo>
                  <a:lnTo>
                    <a:pt x="263" y="376"/>
                  </a:lnTo>
                  <a:lnTo>
                    <a:pt x="264" y="378"/>
                  </a:lnTo>
                  <a:lnTo>
                    <a:pt x="264" y="379"/>
                  </a:lnTo>
                  <a:lnTo>
                    <a:pt x="263" y="379"/>
                  </a:lnTo>
                  <a:lnTo>
                    <a:pt x="263" y="380"/>
                  </a:lnTo>
                  <a:lnTo>
                    <a:pt x="262" y="381"/>
                  </a:lnTo>
                  <a:lnTo>
                    <a:pt x="261" y="388"/>
                  </a:lnTo>
                  <a:lnTo>
                    <a:pt x="259" y="394"/>
                  </a:lnTo>
                  <a:lnTo>
                    <a:pt x="255" y="402"/>
                  </a:lnTo>
                  <a:lnTo>
                    <a:pt x="254" y="404"/>
                  </a:lnTo>
                  <a:lnTo>
                    <a:pt x="255" y="405"/>
                  </a:lnTo>
                  <a:lnTo>
                    <a:pt x="258" y="407"/>
                  </a:lnTo>
                  <a:lnTo>
                    <a:pt x="258" y="408"/>
                  </a:lnTo>
                  <a:lnTo>
                    <a:pt x="257" y="409"/>
                  </a:lnTo>
                  <a:lnTo>
                    <a:pt x="253" y="4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8" name="Freeform 5181"/>
            <p:cNvSpPr>
              <a:spLocks/>
            </p:cNvSpPr>
            <p:nvPr/>
          </p:nvSpPr>
          <p:spPr bwMode="auto">
            <a:xfrm>
              <a:off x="2503" y="3024"/>
              <a:ext cx="3" cy="5"/>
            </a:xfrm>
            <a:custGeom>
              <a:avLst/>
              <a:gdLst>
                <a:gd name="T0" fmla="*/ 1 w 4"/>
                <a:gd name="T1" fmla="*/ 3 h 6"/>
                <a:gd name="T2" fmla="*/ 1 w 4"/>
                <a:gd name="T3" fmla="*/ 3 h 6"/>
                <a:gd name="T4" fmla="*/ 0 w 4"/>
                <a:gd name="T5" fmla="*/ 3 h 6"/>
                <a:gd name="T6" fmla="*/ 1 w 4"/>
                <a:gd name="T7" fmla="*/ 3 h 6"/>
                <a:gd name="T8" fmla="*/ 2 w 4"/>
                <a:gd name="T9" fmla="*/ 3 h 6"/>
                <a:gd name="T10" fmla="*/ 2 w 4"/>
                <a:gd name="T11" fmla="*/ 3 h 6"/>
                <a:gd name="T12" fmla="*/ 2 w 4"/>
                <a:gd name="T13" fmla="*/ 0 h 6"/>
                <a:gd name="T14" fmla="*/ 2 w 4"/>
                <a:gd name="T15" fmla="*/ 0 h 6"/>
                <a:gd name="T16" fmla="*/ 1 w 4"/>
                <a:gd name="T17" fmla="*/ 2 h 6"/>
                <a:gd name="T18" fmla="*/ 1 w 4"/>
                <a:gd name="T19" fmla="*/ 3 h 6"/>
                <a:gd name="T20" fmla="*/ 1 w 4"/>
                <a:gd name="T21" fmla="*/ 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1" y="5"/>
                  </a:moveTo>
                  <a:lnTo>
                    <a:pt x="1" y="5"/>
                  </a:lnTo>
                  <a:lnTo>
                    <a:pt x="0" y="6"/>
                  </a:lnTo>
                  <a:lnTo>
                    <a:pt x="1" y="6"/>
                  </a:lnTo>
                  <a:lnTo>
                    <a:pt x="3" y="4"/>
                  </a:lnTo>
                  <a:lnTo>
                    <a:pt x="4" y="0"/>
                  </a:lnTo>
                  <a:lnTo>
                    <a:pt x="3" y="0"/>
                  </a:lnTo>
                  <a:lnTo>
                    <a:pt x="1" y="2"/>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59" name="Freeform 5182"/>
            <p:cNvSpPr>
              <a:spLocks/>
            </p:cNvSpPr>
            <p:nvPr/>
          </p:nvSpPr>
          <p:spPr bwMode="auto">
            <a:xfrm>
              <a:off x="2557" y="2963"/>
              <a:ext cx="3" cy="2"/>
            </a:xfrm>
            <a:custGeom>
              <a:avLst/>
              <a:gdLst>
                <a:gd name="T0" fmla="*/ 2 w 3"/>
                <a:gd name="T1" fmla="*/ 0 h 2"/>
                <a:gd name="T2" fmla="*/ 2 w 3"/>
                <a:gd name="T3" fmla="*/ 0 h 2"/>
                <a:gd name="T4" fmla="*/ 1 w 3"/>
                <a:gd name="T5" fmla="*/ 0 h 2"/>
                <a:gd name="T6" fmla="*/ 0 w 3"/>
                <a:gd name="T7" fmla="*/ 1 h 2"/>
                <a:gd name="T8" fmla="*/ 0 w 3"/>
                <a:gd name="T9" fmla="*/ 2 h 2"/>
                <a:gd name="T10" fmla="*/ 1 w 3"/>
                <a:gd name="T11" fmla="*/ 2 h 2"/>
                <a:gd name="T12" fmla="*/ 1 w 3"/>
                <a:gd name="T13" fmla="*/ 2 h 2"/>
                <a:gd name="T14" fmla="*/ 2 w 3"/>
                <a:gd name="T15" fmla="*/ 1 h 2"/>
                <a:gd name="T16" fmla="*/ 3 w 3"/>
                <a:gd name="T17" fmla="*/ 1 h 2"/>
                <a:gd name="T18" fmla="*/ 2 w 3"/>
                <a:gd name="T19" fmla="*/ 0 h 2"/>
                <a:gd name="T20" fmla="*/ 2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0"/>
                  </a:lnTo>
                  <a:lnTo>
                    <a:pt x="1" y="0"/>
                  </a:lnTo>
                  <a:lnTo>
                    <a:pt x="0" y="1"/>
                  </a:lnTo>
                  <a:lnTo>
                    <a:pt x="0" y="2"/>
                  </a:lnTo>
                  <a:lnTo>
                    <a:pt x="1" y="2"/>
                  </a:lnTo>
                  <a:lnTo>
                    <a:pt x="2" y="1"/>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0" name="Freeform 5183"/>
            <p:cNvSpPr>
              <a:spLocks/>
            </p:cNvSpPr>
            <p:nvPr/>
          </p:nvSpPr>
          <p:spPr bwMode="auto">
            <a:xfrm>
              <a:off x="2084" y="2655"/>
              <a:ext cx="162" cy="243"/>
            </a:xfrm>
            <a:custGeom>
              <a:avLst/>
              <a:gdLst>
                <a:gd name="T0" fmla="*/ 17 w 202"/>
                <a:gd name="T1" fmla="*/ 33 h 295"/>
                <a:gd name="T2" fmla="*/ 18 w 202"/>
                <a:gd name="T3" fmla="*/ 31 h 295"/>
                <a:gd name="T4" fmla="*/ 17 w 202"/>
                <a:gd name="T5" fmla="*/ 30 h 295"/>
                <a:gd name="T6" fmla="*/ 17 w 202"/>
                <a:gd name="T7" fmla="*/ 29 h 295"/>
                <a:gd name="T8" fmla="*/ 17 w 202"/>
                <a:gd name="T9" fmla="*/ 28 h 295"/>
                <a:gd name="T10" fmla="*/ 18 w 202"/>
                <a:gd name="T11" fmla="*/ 27 h 295"/>
                <a:gd name="T12" fmla="*/ 18 w 202"/>
                <a:gd name="T13" fmla="*/ 26 h 295"/>
                <a:gd name="T14" fmla="*/ 18 w 202"/>
                <a:gd name="T15" fmla="*/ 24 h 295"/>
                <a:gd name="T16" fmla="*/ 15 w 202"/>
                <a:gd name="T17" fmla="*/ 21 h 295"/>
                <a:gd name="T18" fmla="*/ 15 w 202"/>
                <a:gd name="T19" fmla="*/ 21 h 295"/>
                <a:gd name="T20" fmla="*/ 15 w 202"/>
                <a:gd name="T21" fmla="*/ 18 h 295"/>
                <a:gd name="T22" fmla="*/ 15 w 202"/>
                <a:gd name="T23" fmla="*/ 17 h 295"/>
                <a:gd name="T24" fmla="*/ 14 w 202"/>
                <a:gd name="T25" fmla="*/ 18 h 295"/>
                <a:gd name="T26" fmla="*/ 12 w 202"/>
                <a:gd name="T27" fmla="*/ 18 h 295"/>
                <a:gd name="T28" fmla="*/ 12 w 202"/>
                <a:gd name="T29" fmla="*/ 18 h 295"/>
                <a:gd name="T30" fmla="*/ 11 w 202"/>
                <a:gd name="T31" fmla="*/ 17 h 295"/>
                <a:gd name="T32" fmla="*/ 11 w 202"/>
                <a:gd name="T33" fmla="*/ 15 h 295"/>
                <a:gd name="T34" fmla="*/ 10 w 202"/>
                <a:gd name="T35" fmla="*/ 14 h 295"/>
                <a:gd name="T36" fmla="*/ 11 w 202"/>
                <a:gd name="T37" fmla="*/ 13 h 295"/>
                <a:gd name="T38" fmla="*/ 11 w 202"/>
                <a:gd name="T39" fmla="*/ 12 h 295"/>
                <a:gd name="T40" fmla="*/ 11 w 202"/>
                <a:gd name="T41" fmla="*/ 10 h 295"/>
                <a:gd name="T42" fmla="*/ 14 w 202"/>
                <a:gd name="T43" fmla="*/ 8 h 295"/>
                <a:gd name="T44" fmla="*/ 14 w 202"/>
                <a:gd name="T45" fmla="*/ 8 h 295"/>
                <a:gd name="T46" fmla="*/ 15 w 202"/>
                <a:gd name="T47" fmla="*/ 8 h 295"/>
                <a:gd name="T48" fmla="*/ 15 w 202"/>
                <a:gd name="T49" fmla="*/ 8 h 295"/>
                <a:gd name="T50" fmla="*/ 15 w 202"/>
                <a:gd name="T51" fmla="*/ 7 h 295"/>
                <a:gd name="T52" fmla="*/ 15 w 202"/>
                <a:gd name="T53" fmla="*/ 6 h 295"/>
                <a:gd name="T54" fmla="*/ 15 w 202"/>
                <a:gd name="T55" fmla="*/ 5 h 295"/>
                <a:gd name="T56" fmla="*/ 14 w 202"/>
                <a:gd name="T57" fmla="*/ 5 h 295"/>
                <a:gd name="T58" fmla="*/ 14 w 202"/>
                <a:gd name="T59" fmla="*/ 4 h 295"/>
                <a:gd name="T60" fmla="*/ 12 w 202"/>
                <a:gd name="T61" fmla="*/ 5 h 295"/>
                <a:gd name="T62" fmla="*/ 12 w 202"/>
                <a:gd name="T63" fmla="*/ 5 h 295"/>
                <a:gd name="T64" fmla="*/ 11 w 202"/>
                <a:gd name="T65" fmla="*/ 4 h 295"/>
                <a:gd name="T66" fmla="*/ 11 w 202"/>
                <a:gd name="T67" fmla="*/ 2 h 295"/>
                <a:gd name="T68" fmla="*/ 10 w 202"/>
                <a:gd name="T69" fmla="*/ 2 h 295"/>
                <a:gd name="T70" fmla="*/ 9 w 202"/>
                <a:gd name="T71" fmla="*/ 2 h 295"/>
                <a:gd name="T72" fmla="*/ 8 w 202"/>
                <a:gd name="T73" fmla="*/ 1 h 295"/>
                <a:gd name="T74" fmla="*/ 8 w 202"/>
                <a:gd name="T75" fmla="*/ 2 h 295"/>
                <a:gd name="T76" fmla="*/ 9 w 202"/>
                <a:gd name="T77" fmla="*/ 2 h 295"/>
                <a:gd name="T78" fmla="*/ 6 w 202"/>
                <a:gd name="T79" fmla="*/ 5 h 295"/>
                <a:gd name="T80" fmla="*/ 5 w 202"/>
                <a:gd name="T81" fmla="*/ 6 h 295"/>
                <a:gd name="T82" fmla="*/ 4 w 202"/>
                <a:gd name="T83" fmla="*/ 7 h 295"/>
                <a:gd name="T84" fmla="*/ 3 w 202"/>
                <a:gd name="T85" fmla="*/ 10 h 295"/>
                <a:gd name="T86" fmla="*/ 2 w 202"/>
                <a:gd name="T87" fmla="*/ 8 h 295"/>
                <a:gd name="T88" fmla="*/ 2 w 202"/>
                <a:gd name="T89" fmla="*/ 8 h 295"/>
                <a:gd name="T90" fmla="*/ 2 w 202"/>
                <a:gd name="T91" fmla="*/ 8 h 295"/>
                <a:gd name="T92" fmla="*/ 2 w 202"/>
                <a:gd name="T93" fmla="*/ 7 h 295"/>
                <a:gd name="T94" fmla="*/ 2 w 202"/>
                <a:gd name="T95" fmla="*/ 7 h 295"/>
                <a:gd name="T96" fmla="*/ 2 w 202"/>
                <a:gd name="T97" fmla="*/ 10 h 295"/>
                <a:gd name="T98" fmla="*/ 2 w 202"/>
                <a:gd name="T99" fmla="*/ 12 h 295"/>
                <a:gd name="T100" fmla="*/ 2 w 202"/>
                <a:gd name="T101" fmla="*/ 12 h 295"/>
                <a:gd name="T102" fmla="*/ 4 w 202"/>
                <a:gd name="T103" fmla="*/ 16 h 295"/>
                <a:gd name="T104" fmla="*/ 5 w 202"/>
                <a:gd name="T105" fmla="*/ 21 h 295"/>
                <a:gd name="T106" fmla="*/ 6 w 202"/>
                <a:gd name="T107" fmla="*/ 24 h 295"/>
                <a:gd name="T108" fmla="*/ 7 w 202"/>
                <a:gd name="T109" fmla="*/ 27 h 295"/>
                <a:gd name="T110" fmla="*/ 7 w 202"/>
                <a:gd name="T111" fmla="*/ 27 h 295"/>
                <a:gd name="T112" fmla="*/ 8 w 202"/>
                <a:gd name="T113" fmla="*/ 28 h 295"/>
                <a:gd name="T114" fmla="*/ 10 w 202"/>
                <a:gd name="T115" fmla="*/ 30 h 295"/>
                <a:gd name="T116" fmla="*/ 14 w 202"/>
                <a:gd name="T117" fmla="*/ 33 h 295"/>
                <a:gd name="T118" fmla="*/ 15 w 202"/>
                <a:gd name="T119" fmla="*/ 35 h 295"/>
                <a:gd name="T120" fmla="*/ 16 w 202"/>
                <a:gd name="T121" fmla="*/ 34 h 2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2"/>
                <a:gd name="T184" fmla="*/ 0 h 295"/>
                <a:gd name="T185" fmla="*/ 202 w 202"/>
                <a:gd name="T186" fmla="*/ 295 h 2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2" h="295">
                  <a:moveTo>
                    <a:pt x="188" y="282"/>
                  </a:moveTo>
                  <a:lnTo>
                    <a:pt x="188" y="282"/>
                  </a:lnTo>
                  <a:lnTo>
                    <a:pt x="189" y="281"/>
                  </a:lnTo>
                  <a:lnTo>
                    <a:pt x="187" y="278"/>
                  </a:lnTo>
                  <a:lnTo>
                    <a:pt x="187" y="277"/>
                  </a:lnTo>
                  <a:lnTo>
                    <a:pt x="190" y="274"/>
                  </a:lnTo>
                  <a:lnTo>
                    <a:pt x="194" y="269"/>
                  </a:lnTo>
                  <a:lnTo>
                    <a:pt x="196" y="266"/>
                  </a:lnTo>
                  <a:lnTo>
                    <a:pt x="199" y="263"/>
                  </a:lnTo>
                  <a:lnTo>
                    <a:pt x="199" y="262"/>
                  </a:lnTo>
                  <a:lnTo>
                    <a:pt x="198" y="261"/>
                  </a:lnTo>
                  <a:lnTo>
                    <a:pt x="197" y="261"/>
                  </a:lnTo>
                  <a:lnTo>
                    <a:pt x="196" y="261"/>
                  </a:lnTo>
                  <a:lnTo>
                    <a:pt x="195" y="261"/>
                  </a:lnTo>
                  <a:lnTo>
                    <a:pt x="195" y="260"/>
                  </a:lnTo>
                  <a:lnTo>
                    <a:pt x="191" y="250"/>
                  </a:lnTo>
                  <a:lnTo>
                    <a:pt x="191" y="249"/>
                  </a:lnTo>
                  <a:lnTo>
                    <a:pt x="195" y="245"/>
                  </a:lnTo>
                  <a:lnTo>
                    <a:pt x="194" y="244"/>
                  </a:lnTo>
                  <a:lnTo>
                    <a:pt x="193" y="243"/>
                  </a:lnTo>
                  <a:lnTo>
                    <a:pt x="191" y="241"/>
                  </a:lnTo>
                  <a:lnTo>
                    <a:pt x="191" y="238"/>
                  </a:lnTo>
                  <a:lnTo>
                    <a:pt x="191" y="236"/>
                  </a:lnTo>
                  <a:lnTo>
                    <a:pt x="194" y="234"/>
                  </a:lnTo>
                  <a:lnTo>
                    <a:pt x="196" y="232"/>
                  </a:lnTo>
                  <a:lnTo>
                    <a:pt x="197" y="231"/>
                  </a:lnTo>
                  <a:lnTo>
                    <a:pt x="198" y="229"/>
                  </a:lnTo>
                  <a:lnTo>
                    <a:pt x="199" y="227"/>
                  </a:lnTo>
                  <a:lnTo>
                    <a:pt x="198" y="225"/>
                  </a:lnTo>
                  <a:lnTo>
                    <a:pt x="197" y="222"/>
                  </a:lnTo>
                  <a:lnTo>
                    <a:pt x="196" y="218"/>
                  </a:lnTo>
                  <a:lnTo>
                    <a:pt x="196" y="215"/>
                  </a:lnTo>
                  <a:lnTo>
                    <a:pt x="197" y="209"/>
                  </a:lnTo>
                  <a:lnTo>
                    <a:pt x="201" y="202"/>
                  </a:lnTo>
                  <a:lnTo>
                    <a:pt x="202" y="199"/>
                  </a:lnTo>
                  <a:lnTo>
                    <a:pt x="201" y="199"/>
                  </a:lnTo>
                  <a:lnTo>
                    <a:pt x="198" y="192"/>
                  </a:lnTo>
                  <a:lnTo>
                    <a:pt x="187" y="175"/>
                  </a:lnTo>
                  <a:lnTo>
                    <a:pt x="184" y="175"/>
                  </a:lnTo>
                  <a:lnTo>
                    <a:pt x="182" y="175"/>
                  </a:lnTo>
                  <a:lnTo>
                    <a:pt x="180" y="176"/>
                  </a:lnTo>
                  <a:lnTo>
                    <a:pt x="177" y="177"/>
                  </a:lnTo>
                  <a:lnTo>
                    <a:pt x="175" y="177"/>
                  </a:lnTo>
                  <a:lnTo>
                    <a:pt x="174" y="177"/>
                  </a:lnTo>
                  <a:lnTo>
                    <a:pt x="172" y="176"/>
                  </a:lnTo>
                  <a:lnTo>
                    <a:pt x="171" y="176"/>
                  </a:lnTo>
                  <a:lnTo>
                    <a:pt x="171" y="175"/>
                  </a:lnTo>
                  <a:lnTo>
                    <a:pt x="171" y="158"/>
                  </a:lnTo>
                  <a:lnTo>
                    <a:pt x="171" y="157"/>
                  </a:lnTo>
                  <a:lnTo>
                    <a:pt x="171" y="156"/>
                  </a:lnTo>
                  <a:lnTo>
                    <a:pt x="172" y="155"/>
                  </a:lnTo>
                  <a:lnTo>
                    <a:pt x="172" y="154"/>
                  </a:lnTo>
                  <a:lnTo>
                    <a:pt x="171" y="153"/>
                  </a:lnTo>
                  <a:lnTo>
                    <a:pt x="171" y="152"/>
                  </a:lnTo>
                  <a:lnTo>
                    <a:pt x="172" y="151"/>
                  </a:lnTo>
                  <a:lnTo>
                    <a:pt x="168" y="153"/>
                  </a:lnTo>
                  <a:lnTo>
                    <a:pt x="164" y="156"/>
                  </a:lnTo>
                  <a:lnTo>
                    <a:pt x="162" y="158"/>
                  </a:lnTo>
                  <a:lnTo>
                    <a:pt x="159" y="160"/>
                  </a:lnTo>
                  <a:lnTo>
                    <a:pt x="149" y="160"/>
                  </a:lnTo>
                  <a:lnTo>
                    <a:pt x="147" y="160"/>
                  </a:lnTo>
                  <a:lnTo>
                    <a:pt x="146" y="160"/>
                  </a:lnTo>
                  <a:lnTo>
                    <a:pt x="146" y="158"/>
                  </a:lnTo>
                  <a:lnTo>
                    <a:pt x="146" y="157"/>
                  </a:lnTo>
                  <a:lnTo>
                    <a:pt x="145" y="155"/>
                  </a:lnTo>
                  <a:lnTo>
                    <a:pt x="144" y="154"/>
                  </a:lnTo>
                  <a:lnTo>
                    <a:pt x="144" y="153"/>
                  </a:lnTo>
                  <a:lnTo>
                    <a:pt x="144" y="152"/>
                  </a:lnTo>
                  <a:lnTo>
                    <a:pt x="141" y="151"/>
                  </a:lnTo>
                  <a:lnTo>
                    <a:pt x="131" y="150"/>
                  </a:lnTo>
                  <a:lnTo>
                    <a:pt x="130" y="150"/>
                  </a:lnTo>
                  <a:lnTo>
                    <a:pt x="130" y="149"/>
                  </a:lnTo>
                  <a:lnTo>
                    <a:pt x="133" y="147"/>
                  </a:lnTo>
                  <a:lnTo>
                    <a:pt x="133" y="144"/>
                  </a:lnTo>
                  <a:lnTo>
                    <a:pt x="132" y="142"/>
                  </a:lnTo>
                  <a:lnTo>
                    <a:pt x="127" y="136"/>
                  </a:lnTo>
                  <a:lnTo>
                    <a:pt x="125" y="133"/>
                  </a:lnTo>
                  <a:lnTo>
                    <a:pt x="124" y="129"/>
                  </a:lnTo>
                  <a:lnTo>
                    <a:pt x="122" y="126"/>
                  </a:lnTo>
                  <a:lnTo>
                    <a:pt x="121" y="124"/>
                  </a:lnTo>
                  <a:lnTo>
                    <a:pt x="120" y="123"/>
                  </a:lnTo>
                  <a:lnTo>
                    <a:pt x="117" y="120"/>
                  </a:lnTo>
                  <a:lnTo>
                    <a:pt x="118" y="119"/>
                  </a:lnTo>
                  <a:lnTo>
                    <a:pt x="119" y="118"/>
                  </a:lnTo>
                  <a:lnTo>
                    <a:pt x="121" y="116"/>
                  </a:lnTo>
                  <a:lnTo>
                    <a:pt x="121" y="115"/>
                  </a:lnTo>
                  <a:lnTo>
                    <a:pt x="120" y="114"/>
                  </a:lnTo>
                  <a:lnTo>
                    <a:pt x="120" y="112"/>
                  </a:lnTo>
                  <a:lnTo>
                    <a:pt x="120" y="111"/>
                  </a:lnTo>
                  <a:lnTo>
                    <a:pt x="122" y="108"/>
                  </a:lnTo>
                  <a:lnTo>
                    <a:pt x="125" y="106"/>
                  </a:lnTo>
                  <a:lnTo>
                    <a:pt x="129" y="104"/>
                  </a:lnTo>
                  <a:lnTo>
                    <a:pt x="130" y="104"/>
                  </a:lnTo>
                  <a:lnTo>
                    <a:pt x="130" y="102"/>
                  </a:lnTo>
                  <a:lnTo>
                    <a:pt x="130" y="100"/>
                  </a:lnTo>
                  <a:lnTo>
                    <a:pt x="130" y="98"/>
                  </a:lnTo>
                  <a:lnTo>
                    <a:pt x="130" y="95"/>
                  </a:lnTo>
                  <a:lnTo>
                    <a:pt x="132" y="92"/>
                  </a:lnTo>
                  <a:lnTo>
                    <a:pt x="134" y="86"/>
                  </a:lnTo>
                  <a:lnTo>
                    <a:pt x="134" y="83"/>
                  </a:lnTo>
                  <a:lnTo>
                    <a:pt x="135" y="81"/>
                  </a:lnTo>
                  <a:lnTo>
                    <a:pt x="146" y="74"/>
                  </a:lnTo>
                  <a:lnTo>
                    <a:pt x="149" y="71"/>
                  </a:lnTo>
                  <a:lnTo>
                    <a:pt x="154" y="70"/>
                  </a:lnTo>
                  <a:lnTo>
                    <a:pt x="157" y="70"/>
                  </a:lnTo>
                  <a:lnTo>
                    <a:pt x="162" y="69"/>
                  </a:lnTo>
                  <a:lnTo>
                    <a:pt x="164" y="69"/>
                  </a:lnTo>
                  <a:lnTo>
                    <a:pt x="167" y="68"/>
                  </a:lnTo>
                  <a:lnTo>
                    <a:pt x="169" y="66"/>
                  </a:lnTo>
                  <a:lnTo>
                    <a:pt x="171" y="65"/>
                  </a:lnTo>
                  <a:lnTo>
                    <a:pt x="175" y="66"/>
                  </a:lnTo>
                  <a:lnTo>
                    <a:pt x="176" y="66"/>
                  </a:lnTo>
                  <a:lnTo>
                    <a:pt x="176" y="67"/>
                  </a:lnTo>
                  <a:lnTo>
                    <a:pt x="177" y="68"/>
                  </a:lnTo>
                  <a:lnTo>
                    <a:pt x="180" y="68"/>
                  </a:lnTo>
                  <a:lnTo>
                    <a:pt x="181" y="68"/>
                  </a:lnTo>
                  <a:lnTo>
                    <a:pt x="182" y="67"/>
                  </a:lnTo>
                  <a:lnTo>
                    <a:pt x="176" y="60"/>
                  </a:lnTo>
                  <a:lnTo>
                    <a:pt x="175" y="60"/>
                  </a:lnTo>
                  <a:lnTo>
                    <a:pt x="174" y="60"/>
                  </a:lnTo>
                  <a:lnTo>
                    <a:pt x="172" y="60"/>
                  </a:lnTo>
                  <a:lnTo>
                    <a:pt x="171" y="60"/>
                  </a:lnTo>
                  <a:lnTo>
                    <a:pt x="171" y="57"/>
                  </a:lnTo>
                  <a:lnTo>
                    <a:pt x="174" y="52"/>
                  </a:lnTo>
                  <a:lnTo>
                    <a:pt x="177" y="46"/>
                  </a:lnTo>
                  <a:lnTo>
                    <a:pt x="179" y="44"/>
                  </a:lnTo>
                  <a:lnTo>
                    <a:pt x="180" y="41"/>
                  </a:lnTo>
                  <a:lnTo>
                    <a:pt x="179" y="40"/>
                  </a:lnTo>
                  <a:lnTo>
                    <a:pt x="176" y="39"/>
                  </a:lnTo>
                  <a:lnTo>
                    <a:pt x="173" y="38"/>
                  </a:lnTo>
                  <a:lnTo>
                    <a:pt x="171" y="38"/>
                  </a:lnTo>
                  <a:lnTo>
                    <a:pt x="169" y="36"/>
                  </a:lnTo>
                  <a:lnTo>
                    <a:pt x="167" y="35"/>
                  </a:lnTo>
                  <a:lnTo>
                    <a:pt x="166" y="36"/>
                  </a:lnTo>
                  <a:lnTo>
                    <a:pt x="163" y="37"/>
                  </a:lnTo>
                  <a:lnTo>
                    <a:pt x="161" y="37"/>
                  </a:lnTo>
                  <a:lnTo>
                    <a:pt x="158" y="37"/>
                  </a:lnTo>
                  <a:lnTo>
                    <a:pt x="156" y="36"/>
                  </a:lnTo>
                  <a:lnTo>
                    <a:pt x="153" y="35"/>
                  </a:lnTo>
                  <a:lnTo>
                    <a:pt x="152" y="35"/>
                  </a:lnTo>
                  <a:lnTo>
                    <a:pt x="150" y="36"/>
                  </a:lnTo>
                  <a:lnTo>
                    <a:pt x="149" y="37"/>
                  </a:lnTo>
                  <a:lnTo>
                    <a:pt x="148" y="38"/>
                  </a:lnTo>
                  <a:lnTo>
                    <a:pt x="145" y="39"/>
                  </a:lnTo>
                  <a:lnTo>
                    <a:pt x="143" y="39"/>
                  </a:lnTo>
                  <a:lnTo>
                    <a:pt x="140" y="38"/>
                  </a:lnTo>
                  <a:lnTo>
                    <a:pt x="139" y="39"/>
                  </a:lnTo>
                  <a:lnTo>
                    <a:pt x="138" y="39"/>
                  </a:lnTo>
                  <a:lnTo>
                    <a:pt x="135" y="39"/>
                  </a:lnTo>
                  <a:lnTo>
                    <a:pt x="133" y="38"/>
                  </a:lnTo>
                  <a:lnTo>
                    <a:pt x="132" y="36"/>
                  </a:lnTo>
                  <a:lnTo>
                    <a:pt x="131" y="31"/>
                  </a:lnTo>
                  <a:lnTo>
                    <a:pt x="131" y="29"/>
                  </a:lnTo>
                  <a:lnTo>
                    <a:pt x="130" y="29"/>
                  </a:lnTo>
                  <a:lnTo>
                    <a:pt x="128" y="28"/>
                  </a:lnTo>
                  <a:lnTo>
                    <a:pt x="126" y="28"/>
                  </a:lnTo>
                  <a:lnTo>
                    <a:pt x="126" y="25"/>
                  </a:lnTo>
                  <a:lnTo>
                    <a:pt x="125" y="23"/>
                  </a:lnTo>
                  <a:lnTo>
                    <a:pt x="125" y="22"/>
                  </a:lnTo>
                  <a:lnTo>
                    <a:pt x="121" y="19"/>
                  </a:lnTo>
                  <a:lnTo>
                    <a:pt x="118" y="17"/>
                  </a:lnTo>
                  <a:lnTo>
                    <a:pt x="116" y="16"/>
                  </a:lnTo>
                  <a:lnTo>
                    <a:pt x="115" y="16"/>
                  </a:lnTo>
                  <a:lnTo>
                    <a:pt x="113" y="14"/>
                  </a:lnTo>
                  <a:lnTo>
                    <a:pt x="111" y="9"/>
                  </a:lnTo>
                  <a:lnTo>
                    <a:pt x="111" y="8"/>
                  </a:lnTo>
                  <a:lnTo>
                    <a:pt x="108" y="7"/>
                  </a:lnTo>
                  <a:lnTo>
                    <a:pt x="105" y="3"/>
                  </a:lnTo>
                  <a:lnTo>
                    <a:pt x="102" y="1"/>
                  </a:lnTo>
                  <a:lnTo>
                    <a:pt x="99" y="0"/>
                  </a:lnTo>
                  <a:lnTo>
                    <a:pt x="97" y="1"/>
                  </a:lnTo>
                  <a:lnTo>
                    <a:pt x="94" y="1"/>
                  </a:lnTo>
                  <a:lnTo>
                    <a:pt x="91" y="1"/>
                  </a:lnTo>
                  <a:lnTo>
                    <a:pt x="90" y="1"/>
                  </a:lnTo>
                  <a:lnTo>
                    <a:pt x="91" y="2"/>
                  </a:lnTo>
                  <a:lnTo>
                    <a:pt x="92" y="2"/>
                  </a:lnTo>
                  <a:lnTo>
                    <a:pt x="93" y="4"/>
                  </a:lnTo>
                  <a:lnTo>
                    <a:pt x="96" y="8"/>
                  </a:lnTo>
                  <a:lnTo>
                    <a:pt x="98" y="12"/>
                  </a:lnTo>
                  <a:lnTo>
                    <a:pt x="97" y="15"/>
                  </a:lnTo>
                  <a:lnTo>
                    <a:pt x="96" y="16"/>
                  </a:lnTo>
                  <a:lnTo>
                    <a:pt x="92" y="23"/>
                  </a:lnTo>
                  <a:lnTo>
                    <a:pt x="88" y="28"/>
                  </a:lnTo>
                  <a:lnTo>
                    <a:pt x="75" y="39"/>
                  </a:lnTo>
                  <a:lnTo>
                    <a:pt x="73" y="41"/>
                  </a:lnTo>
                  <a:lnTo>
                    <a:pt x="57" y="46"/>
                  </a:lnTo>
                  <a:lnTo>
                    <a:pt x="56" y="48"/>
                  </a:lnTo>
                  <a:lnTo>
                    <a:pt x="52" y="50"/>
                  </a:lnTo>
                  <a:lnTo>
                    <a:pt x="51" y="52"/>
                  </a:lnTo>
                  <a:lnTo>
                    <a:pt x="50" y="54"/>
                  </a:lnTo>
                  <a:lnTo>
                    <a:pt x="49" y="55"/>
                  </a:lnTo>
                  <a:lnTo>
                    <a:pt x="48" y="55"/>
                  </a:lnTo>
                  <a:lnTo>
                    <a:pt x="47" y="56"/>
                  </a:lnTo>
                  <a:lnTo>
                    <a:pt x="46" y="58"/>
                  </a:lnTo>
                  <a:lnTo>
                    <a:pt x="43" y="70"/>
                  </a:lnTo>
                  <a:lnTo>
                    <a:pt x="41" y="73"/>
                  </a:lnTo>
                  <a:lnTo>
                    <a:pt x="37" y="78"/>
                  </a:lnTo>
                  <a:lnTo>
                    <a:pt x="35" y="79"/>
                  </a:lnTo>
                  <a:lnTo>
                    <a:pt x="34" y="79"/>
                  </a:lnTo>
                  <a:lnTo>
                    <a:pt x="32" y="78"/>
                  </a:lnTo>
                  <a:lnTo>
                    <a:pt x="30" y="76"/>
                  </a:lnTo>
                  <a:lnTo>
                    <a:pt x="27" y="70"/>
                  </a:lnTo>
                  <a:lnTo>
                    <a:pt x="26" y="70"/>
                  </a:lnTo>
                  <a:lnTo>
                    <a:pt x="24" y="70"/>
                  </a:lnTo>
                  <a:lnTo>
                    <a:pt x="20" y="68"/>
                  </a:lnTo>
                  <a:lnTo>
                    <a:pt x="19" y="68"/>
                  </a:lnTo>
                  <a:lnTo>
                    <a:pt x="18" y="68"/>
                  </a:lnTo>
                  <a:lnTo>
                    <a:pt x="17" y="69"/>
                  </a:lnTo>
                  <a:lnTo>
                    <a:pt x="15" y="70"/>
                  </a:lnTo>
                  <a:lnTo>
                    <a:pt x="14" y="70"/>
                  </a:lnTo>
                  <a:lnTo>
                    <a:pt x="13" y="69"/>
                  </a:lnTo>
                  <a:lnTo>
                    <a:pt x="14" y="68"/>
                  </a:lnTo>
                  <a:lnTo>
                    <a:pt x="13" y="65"/>
                  </a:lnTo>
                  <a:lnTo>
                    <a:pt x="13" y="64"/>
                  </a:lnTo>
                  <a:lnTo>
                    <a:pt x="14" y="63"/>
                  </a:lnTo>
                  <a:lnTo>
                    <a:pt x="18" y="62"/>
                  </a:lnTo>
                  <a:lnTo>
                    <a:pt x="18" y="60"/>
                  </a:lnTo>
                  <a:lnTo>
                    <a:pt x="16" y="54"/>
                  </a:lnTo>
                  <a:lnTo>
                    <a:pt x="15" y="54"/>
                  </a:lnTo>
                  <a:lnTo>
                    <a:pt x="11" y="57"/>
                  </a:lnTo>
                  <a:lnTo>
                    <a:pt x="7" y="62"/>
                  </a:lnTo>
                  <a:lnTo>
                    <a:pt x="2" y="67"/>
                  </a:lnTo>
                  <a:lnTo>
                    <a:pt x="1" y="69"/>
                  </a:lnTo>
                  <a:lnTo>
                    <a:pt x="0" y="72"/>
                  </a:lnTo>
                  <a:lnTo>
                    <a:pt x="1" y="74"/>
                  </a:lnTo>
                  <a:lnTo>
                    <a:pt x="3" y="81"/>
                  </a:lnTo>
                  <a:lnTo>
                    <a:pt x="5" y="86"/>
                  </a:lnTo>
                  <a:lnTo>
                    <a:pt x="6" y="90"/>
                  </a:lnTo>
                  <a:lnTo>
                    <a:pt x="7" y="92"/>
                  </a:lnTo>
                  <a:lnTo>
                    <a:pt x="5" y="93"/>
                  </a:lnTo>
                  <a:lnTo>
                    <a:pt x="3" y="95"/>
                  </a:lnTo>
                  <a:lnTo>
                    <a:pt x="3" y="96"/>
                  </a:lnTo>
                  <a:lnTo>
                    <a:pt x="3" y="97"/>
                  </a:lnTo>
                  <a:lnTo>
                    <a:pt x="7" y="99"/>
                  </a:lnTo>
                  <a:lnTo>
                    <a:pt x="13" y="101"/>
                  </a:lnTo>
                  <a:lnTo>
                    <a:pt x="17" y="104"/>
                  </a:lnTo>
                  <a:lnTo>
                    <a:pt x="20" y="106"/>
                  </a:lnTo>
                  <a:lnTo>
                    <a:pt x="24" y="112"/>
                  </a:lnTo>
                  <a:lnTo>
                    <a:pt x="28" y="118"/>
                  </a:lnTo>
                  <a:lnTo>
                    <a:pt x="35" y="130"/>
                  </a:lnTo>
                  <a:lnTo>
                    <a:pt x="37" y="133"/>
                  </a:lnTo>
                  <a:lnTo>
                    <a:pt x="40" y="136"/>
                  </a:lnTo>
                  <a:lnTo>
                    <a:pt x="48" y="153"/>
                  </a:lnTo>
                  <a:lnTo>
                    <a:pt x="57" y="173"/>
                  </a:lnTo>
                  <a:lnTo>
                    <a:pt x="58" y="175"/>
                  </a:lnTo>
                  <a:lnTo>
                    <a:pt x="58" y="177"/>
                  </a:lnTo>
                  <a:lnTo>
                    <a:pt x="59" y="179"/>
                  </a:lnTo>
                  <a:lnTo>
                    <a:pt x="61" y="182"/>
                  </a:lnTo>
                  <a:lnTo>
                    <a:pt x="64" y="184"/>
                  </a:lnTo>
                  <a:lnTo>
                    <a:pt x="66" y="188"/>
                  </a:lnTo>
                  <a:lnTo>
                    <a:pt x="66" y="191"/>
                  </a:lnTo>
                  <a:lnTo>
                    <a:pt x="70" y="196"/>
                  </a:lnTo>
                  <a:lnTo>
                    <a:pt x="82" y="213"/>
                  </a:lnTo>
                  <a:lnTo>
                    <a:pt x="82" y="216"/>
                  </a:lnTo>
                  <a:lnTo>
                    <a:pt x="82" y="218"/>
                  </a:lnTo>
                  <a:lnTo>
                    <a:pt x="82" y="219"/>
                  </a:lnTo>
                  <a:lnTo>
                    <a:pt x="79" y="222"/>
                  </a:lnTo>
                  <a:lnTo>
                    <a:pt x="79" y="223"/>
                  </a:lnTo>
                  <a:lnTo>
                    <a:pt x="79" y="224"/>
                  </a:lnTo>
                  <a:lnTo>
                    <a:pt x="80" y="226"/>
                  </a:lnTo>
                  <a:lnTo>
                    <a:pt x="80" y="227"/>
                  </a:lnTo>
                  <a:lnTo>
                    <a:pt x="82" y="227"/>
                  </a:lnTo>
                  <a:lnTo>
                    <a:pt x="83" y="227"/>
                  </a:lnTo>
                  <a:lnTo>
                    <a:pt x="83" y="229"/>
                  </a:lnTo>
                  <a:lnTo>
                    <a:pt x="84" y="231"/>
                  </a:lnTo>
                  <a:lnTo>
                    <a:pt x="85" y="233"/>
                  </a:lnTo>
                  <a:lnTo>
                    <a:pt x="86" y="235"/>
                  </a:lnTo>
                  <a:lnTo>
                    <a:pt x="88" y="236"/>
                  </a:lnTo>
                  <a:lnTo>
                    <a:pt x="89" y="237"/>
                  </a:lnTo>
                  <a:lnTo>
                    <a:pt x="92" y="239"/>
                  </a:lnTo>
                  <a:lnTo>
                    <a:pt x="98" y="246"/>
                  </a:lnTo>
                  <a:lnTo>
                    <a:pt x="103" y="250"/>
                  </a:lnTo>
                  <a:lnTo>
                    <a:pt x="119" y="259"/>
                  </a:lnTo>
                  <a:lnTo>
                    <a:pt x="128" y="263"/>
                  </a:lnTo>
                  <a:lnTo>
                    <a:pt x="135" y="266"/>
                  </a:lnTo>
                  <a:lnTo>
                    <a:pt x="147" y="273"/>
                  </a:lnTo>
                  <a:lnTo>
                    <a:pt x="154" y="277"/>
                  </a:lnTo>
                  <a:lnTo>
                    <a:pt x="157" y="279"/>
                  </a:lnTo>
                  <a:lnTo>
                    <a:pt x="158" y="280"/>
                  </a:lnTo>
                  <a:lnTo>
                    <a:pt x="159" y="283"/>
                  </a:lnTo>
                  <a:lnTo>
                    <a:pt x="161" y="286"/>
                  </a:lnTo>
                  <a:lnTo>
                    <a:pt x="169" y="291"/>
                  </a:lnTo>
                  <a:lnTo>
                    <a:pt x="174" y="295"/>
                  </a:lnTo>
                  <a:lnTo>
                    <a:pt x="183" y="292"/>
                  </a:lnTo>
                  <a:lnTo>
                    <a:pt x="184" y="291"/>
                  </a:lnTo>
                  <a:lnTo>
                    <a:pt x="184" y="287"/>
                  </a:lnTo>
                  <a:lnTo>
                    <a:pt x="184" y="285"/>
                  </a:lnTo>
                  <a:lnTo>
                    <a:pt x="185" y="283"/>
                  </a:lnTo>
                  <a:lnTo>
                    <a:pt x="188" y="28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1" name="Freeform 5184"/>
            <p:cNvSpPr>
              <a:spLocks/>
            </p:cNvSpPr>
            <p:nvPr/>
          </p:nvSpPr>
          <p:spPr bwMode="auto">
            <a:xfrm>
              <a:off x="2233" y="2782"/>
              <a:ext cx="155" cy="178"/>
            </a:xfrm>
            <a:custGeom>
              <a:avLst/>
              <a:gdLst>
                <a:gd name="T0" fmla="*/ 2 w 194"/>
                <a:gd name="T1" fmla="*/ 6 h 217"/>
                <a:gd name="T2" fmla="*/ 2 w 194"/>
                <a:gd name="T3" fmla="*/ 7 h 217"/>
                <a:gd name="T4" fmla="*/ 2 w 194"/>
                <a:gd name="T5" fmla="*/ 9 h 217"/>
                <a:gd name="T6" fmla="*/ 2 w 194"/>
                <a:gd name="T7" fmla="*/ 9 h 217"/>
                <a:gd name="T8" fmla="*/ 2 w 194"/>
                <a:gd name="T9" fmla="*/ 10 h 217"/>
                <a:gd name="T10" fmla="*/ 2 w 194"/>
                <a:gd name="T11" fmla="*/ 11 h 217"/>
                <a:gd name="T12" fmla="*/ 2 w 194"/>
                <a:gd name="T13" fmla="*/ 11 h 217"/>
                <a:gd name="T14" fmla="*/ 2 w 194"/>
                <a:gd name="T15" fmla="*/ 12 h 217"/>
                <a:gd name="T16" fmla="*/ 2 w 194"/>
                <a:gd name="T17" fmla="*/ 13 h 217"/>
                <a:gd name="T18" fmla="*/ 0 w 194"/>
                <a:gd name="T19" fmla="*/ 14 h 217"/>
                <a:gd name="T20" fmla="*/ 2 w 194"/>
                <a:gd name="T21" fmla="*/ 16 h 217"/>
                <a:gd name="T22" fmla="*/ 2 w 194"/>
                <a:gd name="T23" fmla="*/ 16 h 217"/>
                <a:gd name="T24" fmla="*/ 2 w 194"/>
                <a:gd name="T25" fmla="*/ 17 h 217"/>
                <a:gd name="T26" fmla="*/ 2 w 194"/>
                <a:gd name="T27" fmla="*/ 18 h 217"/>
                <a:gd name="T28" fmla="*/ 2 w 194"/>
                <a:gd name="T29" fmla="*/ 19 h 217"/>
                <a:gd name="T30" fmla="*/ 2 w 194"/>
                <a:gd name="T31" fmla="*/ 20 h 217"/>
                <a:gd name="T32" fmla="*/ 2 w 194"/>
                <a:gd name="T33" fmla="*/ 21 h 217"/>
                <a:gd name="T34" fmla="*/ 2 w 194"/>
                <a:gd name="T35" fmla="*/ 21 h 217"/>
                <a:gd name="T36" fmla="*/ 2 w 194"/>
                <a:gd name="T37" fmla="*/ 21 h 217"/>
                <a:gd name="T38" fmla="*/ 2 w 194"/>
                <a:gd name="T39" fmla="*/ 24 h 217"/>
                <a:gd name="T40" fmla="*/ 2 w 194"/>
                <a:gd name="T41" fmla="*/ 25 h 217"/>
                <a:gd name="T42" fmla="*/ 4 w 194"/>
                <a:gd name="T43" fmla="*/ 25 h 217"/>
                <a:gd name="T44" fmla="*/ 5 w 194"/>
                <a:gd name="T45" fmla="*/ 23 h 217"/>
                <a:gd name="T46" fmla="*/ 5 w 194"/>
                <a:gd name="T47" fmla="*/ 23 h 217"/>
                <a:gd name="T48" fmla="*/ 6 w 194"/>
                <a:gd name="T49" fmla="*/ 23 h 217"/>
                <a:gd name="T50" fmla="*/ 7 w 194"/>
                <a:gd name="T51" fmla="*/ 24 h 217"/>
                <a:gd name="T52" fmla="*/ 7 w 194"/>
                <a:gd name="T53" fmla="*/ 25 h 217"/>
                <a:gd name="T54" fmla="*/ 8 w 194"/>
                <a:gd name="T55" fmla="*/ 23 h 217"/>
                <a:gd name="T56" fmla="*/ 9 w 194"/>
                <a:gd name="T57" fmla="*/ 23 h 217"/>
                <a:gd name="T58" fmla="*/ 10 w 194"/>
                <a:gd name="T59" fmla="*/ 21 h 217"/>
                <a:gd name="T60" fmla="*/ 11 w 194"/>
                <a:gd name="T61" fmla="*/ 21 h 217"/>
                <a:gd name="T62" fmla="*/ 11 w 194"/>
                <a:gd name="T63" fmla="*/ 19 h 217"/>
                <a:gd name="T64" fmla="*/ 14 w 194"/>
                <a:gd name="T65" fmla="*/ 17 h 217"/>
                <a:gd name="T66" fmla="*/ 14 w 194"/>
                <a:gd name="T67" fmla="*/ 17 h 217"/>
                <a:gd name="T68" fmla="*/ 15 w 194"/>
                <a:gd name="T69" fmla="*/ 20 h 217"/>
                <a:gd name="T70" fmla="*/ 17 w 194"/>
                <a:gd name="T71" fmla="*/ 19 h 217"/>
                <a:gd name="T72" fmla="*/ 17 w 194"/>
                <a:gd name="T73" fmla="*/ 17 h 217"/>
                <a:gd name="T74" fmla="*/ 17 w 194"/>
                <a:gd name="T75" fmla="*/ 16 h 217"/>
                <a:gd name="T76" fmla="*/ 17 w 194"/>
                <a:gd name="T77" fmla="*/ 16 h 217"/>
                <a:gd name="T78" fmla="*/ 17 w 194"/>
                <a:gd name="T79" fmla="*/ 14 h 217"/>
                <a:gd name="T80" fmla="*/ 15 w 194"/>
                <a:gd name="T81" fmla="*/ 14 h 217"/>
                <a:gd name="T82" fmla="*/ 15 w 194"/>
                <a:gd name="T83" fmla="*/ 13 h 217"/>
                <a:gd name="T84" fmla="*/ 14 w 194"/>
                <a:gd name="T85" fmla="*/ 12 h 217"/>
                <a:gd name="T86" fmla="*/ 14 w 194"/>
                <a:gd name="T87" fmla="*/ 11 h 217"/>
                <a:gd name="T88" fmla="*/ 12 w 194"/>
                <a:gd name="T89" fmla="*/ 11 h 217"/>
                <a:gd name="T90" fmla="*/ 13 w 194"/>
                <a:gd name="T91" fmla="*/ 9 h 217"/>
                <a:gd name="T92" fmla="*/ 12 w 194"/>
                <a:gd name="T93" fmla="*/ 7 h 217"/>
                <a:gd name="T94" fmla="*/ 12 w 194"/>
                <a:gd name="T95" fmla="*/ 7 h 217"/>
                <a:gd name="T96" fmla="*/ 11 w 194"/>
                <a:gd name="T97" fmla="*/ 7 h 217"/>
                <a:gd name="T98" fmla="*/ 10 w 194"/>
                <a:gd name="T99" fmla="*/ 6 h 217"/>
                <a:gd name="T100" fmla="*/ 9 w 194"/>
                <a:gd name="T101" fmla="*/ 6 h 217"/>
                <a:gd name="T102" fmla="*/ 8 w 194"/>
                <a:gd name="T103" fmla="*/ 5 h 217"/>
                <a:gd name="T104" fmla="*/ 7 w 194"/>
                <a:gd name="T105" fmla="*/ 5 h 217"/>
                <a:gd name="T106" fmla="*/ 6 w 194"/>
                <a:gd name="T107" fmla="*/ 4 h 217"/>
                <a:gd name="T108" fmla="*/ 6 w 194"/>
                <a:gd name="T109" fmla="*/ 2 h 217"/>
                <a:gd name="T110" fmla="*/ 6 w 194"/>
                <a:gd name="T111" fmla="*/ 2 h 217"/>
                <a:gd name="T112" fmla="*/ 6 w 194"/>
                <a:gd name="T113" fmla="*/ 1 h 217"/>
                <a:gd name="T114" fmla="*/ 5 w 194"/>
                <a:gd name="T115" fmla="*/ 1 h 217"/>
                <a:gd name="T116" fmla="*/ 4 w 194"/>
                <a:gd name="T117" fmla="*/ 2 h 217"/>
                <a:gd name="T118" fmla="*/ 2 w 194"/>
                <a:gd name="T119" fmla="*/ 2 h 217"/>
                <a:gd name="T120" fmla="*/ 2 w 194"/>
                <a:gd name="T121" fmla="*/ 2 h 217"/>
                <a:gd name="T122" fmla="*/ 2 w 194"/>
                <a:gd name="T123" fmla="*/ 2 h 217"/>
                <a:gd name="T124" fmla="*/ 2 w 194"/>
                <a:gd name="T125" fmla="*/ 5 h 21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4"/>
                <a:gd name="T190" fmla="*/ 0 h 217"/>
                <a:gd name="T191" fmla="*/ 194 w 194"/>
                <a:gd name="T192" fmla="*/ 217 h 21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4" h="217">
                  <a:moveTo>
                    <a:pt x="14" y="45"/>
                  </a:moveTo>
                  <a:lnTo>
                    <a:pt x="14" y="45"/>
                  </a:lnTo>
                  <a:lnTo>
                    <a:pt x="15" y="45"/>
                  </a:lnTo>
                  <a:lnTo>
                    <a:pt x="14" y="48"/>
                  </a:lnTo>
                  <a:lnTo>
                    <a:pt x="10" y="55"/>
                  </a:lnTo>
                  <a:lnTo>
                    <a:pt x="9" y="61"/>
                  </a:lnTo>
                  <a:lnTo>
                    <a:pt x="9" y="64"/>
                  </a:lnTo>
                  <a:lnTo>
                    <a:pt x="10" y="68"/>
                  </a:lnTo>
                  <a:lnTo>
                    <a:pt x="11" y="71"/>
                  </a:lnTo>
                  <a:lnTo>
                    <a:pt x="12" y="73"/>
                  </a:lnTo>
                  <a:lnTo>
                    <a:pt x="11" y="75"/>
                  </a:lnTo>
                  <a:lnTo>
                    <a:pt x="10" y="77"/>
                  </a:lnTo>
                  <a:lnTo>
                    <a:pt x="9" y="78"/>
                  </a:lnTo>
                  <a:lnTo>
                    <a:pt x="7" y="80"/>
                  </a:lnTo>
                  <a:lnTo>
                    <a:pt x="4" y="82"/>
                  </a:lnTo>
                  <a:lnTo>
                    <a:pt x="4" y="84"/>
                  </a:lnTo>
                  <a:lnTo>
                    <a:pt x="4" y="87"/>
                  </a:lnTo>
                  <a:lnTo>
                    <a:pt x="6" y="89"/>
                  </a:lnTo>
                  <a:lnTo>
                    <a:pt x="7" y="90"/>
                  </a:lnTo>
                  <a:lnTo>
                    <a:pt x="8" y="91"/>
                  </a:lnTo>
                  <a:lnTo>
                    <a:pt x="4" y="95"/>
                  </a:lnTo>
                  <a:lnTo>
                    <a:pt x="4" y="96"/>
                  </a:lnTo>
                  <a:lnTo>
                    <a:pt x="8" y="106"/>
                  </a:lnTo>
                  <a:lnTo>
                    <a:pt x="8" y="107"/>
                  </a:lnTo>
                  <a:lnTo>
                    <a:pt x="9" y="107"/>
                  </a:lnTo>
                  <a:lnTo>
                    <a:pt x="10" y="107"/>
                  </a:lnTo>
                  <a:lnTo>
                    <a:pt x="11" y="107"/>
                  </a:lnTo>
                  <a:lnTo>
                    <a:pt x="12" y="108"/>
                  </a:lnTo>
                  <a:lnTo>
                    <a:pt x="12" y="109"/>
                  </a:lnTo>
                  <a:lnTo>
                    <a:pt x="9" y="112"/>
                  </a:lnTo>
                  <a:lnTo>
                    <a:pt x="7" y="115"/>
                  </a:lnTo>
                  <a:lnTo>
                    <a:pt x="3" y="120"/>
                  </a:lnTo>
                  <a:lnTo>
                    <a:pt x="0" y="123"/>
                  </a:lnTo>
                  <a:lnTo>
                    <a:pt x="0" y="124"/>
                  </a:lnTo>
                  <a:lnTo>
                    <a:pt x="2" y="127"/>
                  </a:lnTo>
                  <a:lnTo>
                    <a:pt x="1" y="128"/>
                  </a:lnTo>
                  <a:lnTo>
                    <a:pt x="3" y="133"/>
                  </a:lnTo>
                  <a:lnTo>
                    <a:pt x="4" y="135"/>
                  </a:lnTo>
                  <a:lnTo>
                    <a:pt x="7" y="136"/>
                  </a:lnTo>
                  <a:lnTo>
                    <a:pt x="8" y="137"/>
                  </a:lnTo>
                  <a:lnTo>
                    <a:pt x="9" y="137"/>
                  </a:lnTo>
                  <a:lnTo>
                    <a:pt x="9" y="138"/>
                  </a:lnTo>
                  <a:lnTo>
                    <a:pt x="10" y="150"/>
                  </a:lnTo>
                  <a:lnTo>
                    <a:pt x="10" y="151"/>
                  </a:lnTo>
                  <a:lnTo>
                    <a:pt x="11" y="152"/>
                  </a:lnTo>
                  <a:lnTo>
                    <a:pt x="18" y="159"/>
                  </a:lnTo>
                  <a:lnTo>
                    <a:pt x="18" y="160"/>
                  </a:lnTo>
                  <a:lnTo>
                    <a:pt x="16" y="162"/>
                  </a:lnTo>
                  <a:lnTo>
                    <a:pt x="15" y="163"/>
                  </a:lnTo>
                  <a:lnTo>
                    <a:pt x="15" y="164"/>
                  </a:lnTo>
                  <a:lnTo>
                    <a:pt x="16" y="166"/>
                  </a:lnTo>
                  <a:lnTo>
                    <a:pt x="16" y="168"/>
                  </a:lnTo>
                  <a:lnTo>
                    <a:pt x="16" y="169"/>
                  </a:lnTo>
                  <a:lnTo>
                    <a:pt x="15" y="170"/>
                  </a:lnTo>
                  <a:lnTo>
                    <a:pt x="14" y="170"/>
                  </a:lnTo>
                  <a:lnTo>
                    <a:pt x="13" y="172"/>
                  </a:lnTo>
                  <a:lnTo>
                    <a:pt x="14" y="175"/>
                  </a:lnTo>
                  <a:lnTo>
                    <a:pt x="15" y="177"/>
                  </a:lnTo>
                  <a:lnTo>
                    <a:pt x="17" y="179"/>
                  </a:lnTo>
                  <a:lnTo>
                    <a:pt x="17" y="180"/>
                  </a:lnTo>
                  <a:lnTo>
                    <a:pt x="18" y="181"/>
                  </a:lnTo>
                  <a:lnTo>
                    <a:pt x="17" y="183"/>
                  </a:lnTo>
                  <a:lnTo>
                    <a:pt x="17" y="184"/>
                  </a:lnTo>
                  <a:lnTo>
                    <a:pt x="21" y="188"/>
                  </a:lnTo>
                  <a:lnTo>
                    <a:pt x="23" y="191"/>
                  </a:lnTo>
                  <a:lnTo>
                    <a:pt x="24" y="195"/>
                  </a:lnTo>
                  <a:lnTo>
                    <a:pt x="25" y="200"/>
                  </a:lnTo>
                  <a:lnTo>
                    <a:pt x="26" y="203"/>
                  </a:lnTo>
                  <a:lnTo>
                    <a:pt x="27" y="206"/>
                  </a:lnTo>
                  <a:lnTo>
                    <a:pt x="27" y="208"/>
                  </a:lnTo>
                  <a:lnTo>
                    <a:pt x="28" y="211"/>
                  </a:lnTo>
                  <a:lnTo>
                    <a:pt x="28" y="215"/>
                  </a:lnTo>
                  <a:lnTo>
                    <a:pt x="28" y="216"/>
                  </a:lnTo>
                  <a:lnTo>
                    <a:pt x="31" y="217"/>
                  </a:lnTo>
                  <a:lnTo>
                    <a:pt x="39" y="217"/>
                  </a:lnTo>
                  <a:lnTo>
                    <a:pt x="40" y="216"/>
                  </a:lnTo>
                  <a:lnTo>
                    <a:pt x="46" y="207"/>
                  </a:lnTo>
                  <a:lnTo>
                    <a:pt x="48" y="206"/>
                  </a:lnTo>
                  <a:lnTo>
                    <a:pt x="51" y="205"/>
                  </a:lnTo>
                  <a:lnTo>
                    <a:pt x="53" y="204"/>
                  </a:lnTo>
                  <a:lnTo>
                    <a:pt x="54" y="202"/>
                  </a:lnTo>
                  <a:lnTo>
                    <a:pt x="54" y="200"/>
                  </a:lnTo>
                  <a:lnTo>
                    <a:pt x="55" y="200"/>
                  </a:lnTo>
                  <a:lnTo>
                    <a:pt x="57" y="201"/>
                  </a:lnTo>
                  <a:lnTo>
                    <a:pt x="59" y="203"/>
                  </a:lnTo>
                  <a:lnTo>
                    <a:pt x="62" y="204"/>
                  </a:lnTo>
                  <a:lnTo>
                    <a:pt x="63" y="205"/>
                  </a:lnTo>
                  <a:lnTo>
                    <a:pt x="71" y="205"/>
                  </a:lnTo>
                  <a:lnTo>
                    <a:pt x="74" y="205"/>
                  </a:lnTo>
                  <a:lnTo>
                    <a:pt x="79" y="206"/>
                  </a:lnTo>
                  <a:lnTo>
                    <a:pt x="80" y="207"/>
                  </a:lnTo>
                  <a:lnTo>
                    <a:pt x="81" y="208"/>
                  </a:lnTo>
                  <a:lnTo>
                    <a:pt x="84" y="216"/>
                  </a:lnTo>
                  <a:lnTo>
                    <a:pt x="85" y="217"/>
                  </a:lnTo>
                  <a:lnTo>
                    <a:pt x="85" y="216"/>
                  </a:lnTo>
                  <a:lnTo>
                    <a:pt x="90" y="206"/>
                  </a:lnTo>
                  <a:lnTo>
                    <a:pt x="91" y="204"/>
                  </a:lnTo>
                  <a:lnTo>
                    <a:pt x="92" y="203"/>
                  </a:lnTo>
                  <a:lnTo>
                    <a:pt x="93" y="203"/>
                  </a:lnTo>
                  <a:lnTo>
                    <a:pt x="101" y="203"/>
                  </a:lnTo>
                  <a:lnTo>
                    <a:pt x="106" y="203"/>
                  </a:lnTo>
                  <a:lnTo>
                    <a:pt x="109" y="203"/>
                  </a:lnTo>
                  <a:lnTo>
                    <a:pt x="109" y="204"/>
                  </a:lnTo>
                  <a:lnTo>
                    <a:pt x="111" y="207"/>
                  </a:lnTo>
                  <a:lnTo>
                    <a:pt x="116" y="188"/>
                  </a:lnTo>
                  <a:lnTo>
                    <a:pt x="118" y="183"/>
                  </a:lnTo>
                  <a:lnTo>
                    <a:pt x="119" y="178"/>
                  </a:lnTo>
                  <a:lnTo>
                    <a:pt x="120" y="176"/>
                  </a:lnTo>
                  <a:lnTo>
                    <a:pt x="123" y="172"/>
                  </a:lnTo>
                  <a:lnTo>
                    <a:pt x="124" y="168"/>
                  </a:lnTo>
                  <a:lnTo>
                    <a:pt x="125" y="166"/>
                  </a:lnTo>
                  <a:lnTo>
                    <a:pt x="126" y="164"/>
                  </a:lnTo>
                  <a:lnTo>
                    <a:pt x="128" y="163"/>
                  </a:lnTo>
                  <a:lnTo>
                    <a:pt x="140" y="161"/>
                  </a:lnTo>
                  <a:lnTo>
                    <a:pt x="151" y="159"/>
                  </a:lnTo>
                  <a:lnTo>
                    <a:pt x="160" y="158"/>
                  </a:lnTo>
                  <a:lnTo>
                    <a:pt x="168" y="158"/>
                  </a:lnTo>
                  <a:lnTo>
                    <a:pt x="169" y="158"/>
                  </a:lnTo>
                  <a:lnTo>
                    <a:pt x="180" y="164"/>
                  </a:lnTo>
                  <a:lnTo>
                    <a:pt x="182" y="166"/>
                  </a:lnTo>
                  <a:lnTo>
                    <a:pt x="183" y="167"/>
                  </a:lnTo>
                  <a:lnTo>
                    <a:pt x="183" y="170"/>
                  </a:lnTo>
                  <a:lnTo>
                    <a:pt x="183" y="172"/>
                  </a:lnTo>
                  <a:lnTo>
                    <a:pt x="187" y="170"/>
                  </a:lnTo>
                  <a:lnTo>
                    <a:pt x="188" y="169"/>
                  </a:lnTo>
                  <a:lnTo>
                    <a:pt x="188" y="168"/>
                  </a:lnTo>
                  <a:lnTo>
                    <a:pt x="185" y="166"/>
                  </a:lnTo>
                  <a:lnTo>
                    <a:pt x="184" y="165"/>
                  </a:lnTo>
                  <a:lnTo>
                    <a:pt x="185" y="163"/>
                  </a:lnTo>
                  <a:lnTo>
                    <a:pt x="189" y="155"/>
                  </a:lnTo>
                  <a:lnTo>
                    <a:pt x="191" y="149"/>
                  </a:lnTo>
                  <a:lnTo>
                    <a:pt x="192" y="142"/>
                  </a:lnTo>
                  <a:lnTo>
                    <a:pt x="193" y="141"/>
                  </a:lnTo>
                  <a:lnTo>
                    <a:pt x="193" y="140"/>
                  </a:lnTo>
                  <a:lnTo>
                    <a:pt x="194" y="140"/>
                  </a:lnTo>
                  <a:lnTo>
                    <a:pt x="194" y="139"/>
                  </a:lnTo>
                  <a:lnTo>
                    <a:pt x="193" y="137"/>
                  </a:lnTo>
                  <a:lnTo>
                    <a:pt x="191" y="135"/>
                  </a:lnTo>
                  <a:lnTo>
                    <a:pt x="190" y="131"/>
                  </a:lnTo>
                  <a:lnTo>
                    <a:pt x="189" y="129"/>
                  </a:lnTo>
                  <a:lnTo>
                    <a:pt x="188" y="128"/>
                  </a:lnTo>
                  <a:lnTo>
                    <a:pt x="184" y="127"/>
                  </a:lnTo>
                  <a:lnTo>
                    <a:pt x="181" y="125"/>
                  </a:lnTo>
                  <a:lnTo>
                    <a:pt x="179" y="123"/>
                  </a:lnTo>
                  <a:lnTo>
                    <a:pt x="179" y="121"/>
                  </a:lnTo>
                  <a:lnTo>
                    <a:pt x="179" y="117"/>
                  </a:lnTo>
                  <a:lnTo>
                    <a:pt x="178" y="114"/>
                  </a:lnTo>
                  <a:lnTo>
                    <a:pt x="179" y="112"/>
                  </a:lnTo>
                  <a:lnTo>
                    <a:pt x="180" y="110"/>
                  </a:lnTo>
                  <a:lnTo>
                    <a:pt x="180" y="109"/>
                  </a:lnTo>
                  <a:lnTo>
                    <a:pt x="180" y="108"/>
                  </a:lnTo>
                  <a:lnTo>
                    <a:pt x="157" y="108"/>
                  </a:lnTo>
                  <a:lnTo>
                    <a:pt x="153" y="108"/>
                  </a:lnTo>
                  <a:lnTo>
                    <a:pt x="152" y="108"/>
                  </a:lnTo>
                  <a:lnTo>
                    <a:pt x="151" y="106"/>
                  </a:lnTo>
                  <a:lnTo>
                    <a:pt x="151" y="100"/>
                  </a:lnTo>
                  <a:lnTo>
                    <a:pt x="150" y="97"/>
                  </a:lnTo>
                  <a:lnTo>
                    <a:pt x="149" y="94"/>
                  </a:lnTo>
                  <a:lnTo>
                    <a:pt x="147" y="91"/>
                  </a:lnTo>
                  <a:lnTo>
                    <a:pt x="146" y="90"/>
                  </a:lnTo>
                  <a:lnTo>
                    <a:pt x="144" y="89"/>
                  </a:lnTo>
                  <a:lnTo>
                    <a:pt x="146" y="89"/>
                  </a:lnTo>
                  <a:lnTo>
                    <a:pt x="149" y="89"/>
                  </a:lnTo>
                  <a:lnTo>
                    <a:pt x="149" y="87"/>
                  </a:lnTo>
                  <a:lnTo>
                    <a:pt x="150" y="86"/>
                  </a:lnTo>
                  <a:lnTo>
                    <a:pt x="149" y="83"/>
                  </a:lnTo>
                  <a:lnTo>
                    <a:pt x="149" y="78"/>
                  </a:lnTo>
                  <a:lnTo>
                    <a:pt x="147" y="71"/>
                  </a:lnTo>
                  <a:lnTo>
                    <a:pt x="148" y="71"/>
                  </a:lnTo>
                  <a:lnTo>
                    <a:pt x="148" y="70"/>
                  </a:lnTo>
                  <a:lnTo>
                    <a:pt x="141" y="65"/>
                  </a:lnTo>
                  <a:lnTo>
                    <a:pt x="138" y="63"/>
                  </a:lnTo>
                  <a:lnTo>
                    <a:pt x="136" y="62"/>
                  </a:lnTo>
                  <a:lnTo>
                    <a:pt x="134" y="62"/>
                  </a:lnTo>
                  <a:lnTo>
                    <a:pt x="128" y="63"/>
                  </a:lnTo>
                  <a:lnTo>
                    <a:pt x="125" y="63"/>
                  </a:lnTo>
                  <a:lnTo>
                    <a:pt x="124" y="62"/>
                  </a:lnTo>
                  <a:lnTo>
                    <a:pt x="121" y="58"/>
                  </a:lnTo>
                  <a:lnTo>
                    <a:pt x="119" y="56"/>
                  </a:lnTo>
                  <a:lnTo>
                    <a:pt x="115" y="56"/>
                  </a:lnTo>
                  <a:lnTo>
                    <a:pt x="111" y="55"/>
                  </a:lnTo>
                  <a:lnTo>
                    <a:pt x="108" y="54"/>
                  </a:lnTo>
                  <a:lnTo>
                    <a:pt x="107" y="52"/>
                  </a:lnTo>
                  <a:lnTo>
                    <a:pt x="105" y="50"/>
                  </a:lnTo>
                  <a:lnTo>
                    <a:pt x="104" y="49"/>
                  </a:lnTo>
                  <a:lnTo>
                    <a:pt x="99" y="47"/>
                  </a:lnTo>
                  <a:lnTo>
                    <a:pt x="96" y="45"/>
                  </a:lnTo>
                  <a:lnTo>
                    <a:pt x="94" y="45"/>
                  </a:lnTo>
                  <a:lnTo>
                    <a:pt x="92" y="45"/>
                  </a:lnTo>
                  <a:lnTo>
                    <a:pt x="91" y="47"/>
                  </a:lnTo>
                  <a:lnTo>
                    <a:pt x="90" y="47"/>
                  </a:lnTo>
                  <a:lnTo>
                    <a:pt x="87" y="47"/>
                  </a:lnTo>
                  <a:lnTo>
                    <a:pt x="85" y="45"/>
                  </a:lnTo>
                  <a:lnTo>
                    <a:pt x="74" y="37"/>
                  </a:lnTo>
                  <a:lnTo>
                    <a:pt x="73" y="35"/>
                  </a:lnTo>
                  <a:lnTo>
                    <a:pt x="70" y="31"/>
                  </a:lnTo>
                  <a:lnTo>
                    <a:pt x="69" y="29"/>
                  </a:lnTo>
                  <a:lnTo>
                    <a:pt x="68" y="26"/>
                  </a:lnTo>
                  <a:lnTo>
                    <a:pt x="68" y="24"/>
                  </a:lnTo>
                  <a:lnTo>
                    <a:pt x="68" y="23"/>
                  </a:lnTo>
                  <a:lnTo>
                    <a:pt x="68" y="19"/>
                  </a:lnTo>
                  <a:lnTo>
                    <a:pt x="68" y="12"/>
                  </a:lnTo>
                  <a:lnTo>
                    <a:pt x="69" y="4"/>
                  </a:lnTo>
                  <a:lnTo>
                    <a:pt x="69" y="2"/>
                  </a:lnTo>
                  <a:lnTo>
                    <a:pt x="68" y="1"/>
                  </a:lnTo>
                  <a:lnTo>
                    <a:pt x="67" y="0"/>
                  </a:lnTo>
                  <a:lnTo>
                    <a:pt x="66" y="1"/>
                  </a:lnTo>
                  <a:lnTo>
                    <a:pt x="65" y="2"/>
                  </a:lnTo>
                  <a:lnTo>
                    <a:pt x="64" y="2"/>
                  </a:lnTo>
                  <a:lnTo>
                    <a:pt x="62" y="1"/>
                  </a:lnTo>
                  <a:lnTo>
                    <a:pt x="59" y="1"/>
                  </a:lnTo>
                  <a:lnTo>
                    <a:pt x="49" y="4"/>
                  </a:lnTo>
                  <a:lnTo>
                    <a:pt x="48" y="4"/>
                  </a:lnTo>
                  <a:lnTo>
                    <a:pt x="46" y="6"/>
                  </a:lnTo>
                  <a:lnTo>
                    <a:pt x="42" y="8"/>
                  </a:lnTo>
                  <a:lnTo>
                    <a:pt x="39" y="11"/>
                  </a:lnTo>
                  <a:lnTo>
                    <a:pt x="32" y="14"/>
                  </a:lnTo>
                  <a:lnTo>
                    <a:pt x="31" y="15"/>
                  </a:lnTo>
                  <a:lnTo>
                    <a:pt x="30" y="16"/>
                  </a:lnTo>
                  <a:lnTo>
                    <a:pt x="28" y="17"/>
                  </a:lnTo>
                  <a:lnTo>
                    <a:pt x="26" y="19"/>
                  </a:lnTo>
                  <a:lnTo>
                    <a:pt x="23" y="20"/>
                  </a:lnTo>
                  <a:lnTo>
                    <a:pt x="21" y="22"/>
                  </a:lnTo>
                  <a:lnTo>
                    <a:pt x="17" y="23"/>
                  </a:lnTo>
                  <a:lnTo>
                    <a:pt x="12" y="23"/>
                  </a:lnTo>
                  <a:lnTo>
                    <a:pt x="4" y="22"/>
                  </a:lnTo>
                  <a:lnTo>
                    <a:pt x="0" y="21"/>
                  </a:lnTo>
                  <a:lnTo>
                    <a:pt x="11" y="38"/>
                  </a:lnTo>
                  <a:lnTo>
                    <a:pt x="14" y="4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2" name="Freeform 5185"/>
            <p:cNvSpPr>
              <a:spLocks/>
            </p:cNvSpPr>
            <p:nvPr/>
          </p:nvSpPr>
          <p:spPr bwMode="auto">
            <a:xfrm>
              <a:off x="2322" y="2911"/>
              <a:ext cx="108" cy="115"/>
            </a:xfrm>
            <a:custGeom>
              <a:avLst/>
              <a:gdLst>
                <a:gd name="T0" fmla="*/ 11 w 135"/>
                <a:gd name="T1" fmla="*/ 11 h 140"/>
                <a:gd name="T2" fmla="*/ 11 w 135"/>
                <a:gd name="T3" fmla="*/ 11 h 140"/>
                <a:gd name="T4" fmla="*/ 11 w 135"/>
                <a:gd name="T5" fmla="*/ 10 h 140"/>
                <a:gd name="T6" fmla="*/ 11 w 135"/>
                <a:gd name="T7" fmla="*/ 9 h 140"/>
                <a:gd name="T8" fmla="*/ 11 w 135"/>
                <a:gd name="T9" fmla="*/ 9 h 140"/>
                <a:gd name="T10" fmla="*/ 11 w 135"/>
                <a:gd name="T11" fmla="*/ 10 h 140"/>
                <a:gd name="T12" fmla="*/ 10 w 135"/>
                <a:gd name="T13" fmla="*/ 10 h 140"/>
                <a:gd name="T14" fmla="*/ 10 w 135"/>
                <a:gd name="T15" fmla="*/ 9 h 140"/>
                <a:gd name="T16" fmla="*/ 10 w 135"/>
                <a:gd name="T17" fmla="*/ 7 h 140"/>
                <a:gd name="T18" fmla="*/ 10 w 135"/>
                <a:gd name="T19" fmla="*/ 6 h 140"/>
                <a:gd name="T20" fmla="*/ 9 w 135"/>
                <a:gd name="T21" fmla="*/ 6 h 140"/>
                <a:gd name="T22" fmla="*/ 9 w 135"/>
                <a:gd name="T23" fmla="*/ 6 h 140"/>
                <a:gd name="T24" fmla="*/ 9 w 135"/>
                <a:gd name="T25" fmla="*/ 6 h 140"/>
                <a:gd name="T26" fmla="*/ 8 w 135"/>
                <a:gd name="T27" fmla="*/ 6 h 140"/>
                <a:gd name="T28" fmla="*/ 8 w 135"/>
                <a:gd name="T29" fmla="*/ 6 h 140"/>
                <a:gd name="T30" fmla="*/ 6 w 135"/>
                <a:gd name="T31" fmla="*/ 6 h 140"/>
                <a:gd name="T32" fmla="*/ 6 w 135"/>
                <a:gd name="T33" fmla="*/ 6 h 140"/>
                <a:gd name="T34" fmla="*/ 7 w 135"/>
                <a:gd name="T35" fmla="*/ 5 h 140"/>
                <a:gd name="T36" fmla="*/ 7 w 135"/>
                <a:gd name="T37" fmla="*/ 4 h 140"/>
                <a:gd name="T38" fmla="*/ 7 w 135"/>
                <a:gd name="T39" fmla="*/ 3 h 140"/>
                <a:gd name="T40" fmla="*/ 6 w 135"/>
                <a:gd name="T41" fmla="*/ 2 h 140"/>
                <a:gd name="T42" fmla="*/ 6 w 135"/>
                <a:gd name="T43" fmla="*/ 2 h 140"/>
                <a:gd name="T44" fmla="*/ 6 w 135"/>
                <a:gd name="T45" fmla="*/ 2 h 140"/>
                <a:gd name="T46" fmla="*/ 5 w 135"/>
                <a:gd name="T47" fmla="*/ 0 h 140"/>
                <a:gd name="T48" fmla="*/ 4 w 135"/>
                <a:gd name="T49" fmla="*/ 0 h 140"/>
                <a:gd name="T50" fmla="*/ 4 w 135"/>
                <a:gd name="T51" fmla="*/ 1 h 140"/>
                <a:gd name="T52" fmla="*/ 2 w 135"/>
                <a:gd name="T53" fmla="*/ 2 h 140"/>
                <a:gd name="T54" fmla="*/ 2 w 135"/>
                <a:gd name="T55" fmla="*/ 2 h 140"/>
                <a:gd name="T56" fmla="*/ 2 w 135"/>
                <a:gd name="T57" fmla="*/ 2 h 140"/>
                <a:gd name="T58" fmla="*/ 2 w 135"/>
                <a:gd name="T59" fmla="*/ 2 h 140"/>
                <a:gd name="T60" fmla="*/ 2 w 135"/>
                <a:gd name="T61" fmla="*/ 3 h 140"/>
                <a:gd name="T62" fmla="*/ 2 w 135"/>
                <a:gd name="T63" fmla="*/ 4 h 140"/>
                <a:gd name="T64" fmla="*/ 2 w 135"/>
                <a:gd name="T65" fmla="*/ 6 h 140"/>
                <a:gd name="T66" fmla="*/ 2 w 135"/>
                <a:gd name="T67" fmla="*/ 7 h 140"/>
                <a:gd name="T68" fmla="*/ 2 w 135"/>
                <a:gd name="T69" fmla="*/ 7 h 140"/>
                <a:gd name="T70" fmla="*/ 2 w 135"/>
                <a:gd name="T71" fmla="*/ 9 h 140"/>
                <a:gd name="T72" fmla="*/ 2 w 135"/>
                <a:gd name="T73" fmla="*/ 9 h 140"/>
                <a:gd name="T74" fmla="*/ 3 w 135"/>
                <a:gd name="T75" fmla="*/ 9 h 140"/>
                <a:gd name="T76" fmla="*/ 4 w 135"/>
                <a:gd name="T77" fmla="*/ 10 h 140"/>
                <a:gd name="T78" fmla="*/ 5 w 135"/>
                <a:gd name="T79" fmla="*/ 11 h 140"/>
                <a:gd name="T80" fmla="*/ 7 w 135"/>
                <a:gd name="T81" fmla="*/ 11 h 140"/>
                <a:gd name="T82" fmla="*/ 7 w 135"/>
                <a:gd name="T83" fmla="*/ 11 h 140"/>
                <a:gd name="T84" fmla="*/ 7 w 135"/>
                <a:gd name="T85" fmla="*/ 11 h 140"/>
                <a:gd name="T86" fmla="*/ 6 w 135"/>
                <a:gd name="T87" fmla="*/ 14 h 140"/>
                <a:gd name="T88" fmla="*/ 6 w 135"/>
                <a:gd name="T89" fmla="*/ 14 h 140"/>
                <a:gd name="T90" fmla="*/ 6 w 135"/>
                <a:gd name="T91" fmla="*/ 14 h 140"/>
                <a:gd name="T92" fmla="*/ 6 w 135"/>
                <a:gd name="T93" fmla="*/ 15 h 140"/>
                <a:gd name="T94" fmla="*/ 6 w 135"/>
                <a:gd name="T95" fmla="*/ 16 h 140"/>
                <a:gd name="T96" fmla="*/ 6 w 135"/>
                <a:gd name="T97" fmla="*/ 16 h 140"/>
                <a:gd name="T98" fmla="*/ 7 w 135"/>
                <a:gd name="T99" fmla="*/ 16 h 140"/>
                <a:gd name="T100" fmla="*/ 7 w 135"/>
                <a:gd name="T101" fmla="*/ 16 h 140"/>
                <a:gd name="T102" fmla="*/ 8 w 135"/>
                <a:gd name="T103" fmla="*/ 16 h 140"/>
                <a:gd name="T104" fmla="*/ 9 w 135"/>
                <a:gd name="T105" fmla="*/ 16 h 140"/>
                <a:gd name="T106" fmla="*/ 9 w 135"/>
                <a:gd name="T107" fmla="*/ 16 h 140"/>
                <a:gd name="T108" fmla="*/ 9 w 135"/>
                <a:gd name="T109" fmla="*/ 16 h 140"/>
                <a:gd name="T110" fmla="*/ 9 w 135"/>
                <a:gd name="T111" fmla="*/ 16 h 140"/>
                <a:gd name="T112" fmla="*/ 9 w 135"/>
                <a:gd name="T113" fmla="*/ 16 h 140"/>
                <a:gd name="T114" fmla="*/ 10 w 135"/>
                <a:gd name="T115" fmla="*/ 16 h 140"/>
                <a:gd name="T116" fmla="*/ 10 w 135"/>
                <a:gd name="T117" fmla="*/ 16 h 140"/>
                <a:gd name="T118" fmla="*/ 10 w 135"/>
                <a:gd name="T119" fmla="*/ 15 h 140"/>
                <a:gd name="T120" fmla="*/ 11 w 135"/>
                <a:gd name="T121" fmla="*/ 14 h 140"/>
                <a:gd name="T122" fmla="*/ 11 w 135"/>
                <a:gd name="T123" fmla="*/ 14 h 140"/>
                <a:gd name="T124" fmla="*/ 11 w 135"/>
                <a:gd name="T125" fmla="*/ 14 h 1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5"/>
                <a:gd name="T190" fmla="*/ 0 h 140"/>
                <a:gd name="T191" fmla="*/ 135 w 135"/>
                <a:gd name="T192" fmla="*/ 140 h 1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5" h="140">
                  <a:moveTo>
                    <a:pt x="129" y="105"/>
                  </a:moveTo>
                  <a:lnTo>
                    <a:pt x="129" y="105"/>
                  </a:lnTo>
                  <a:lnTo>
                    <a:pt x="129" y="103"/>
                  </a:lnTo>
                  <a:lnTo>
                    <a:pt x="134" y="90"/>
                  </a:lnTo>
                  <a:lnTo>
                    <a:pt x="135" y="80"/>
                  </a:lnTo>
                  <a:lnTo>
                    <a:pt x="135" y="79"/>
                  </a:lnTo>
                  <a:lnTo>
                    <a:pt x="134" y="79"/>
                  </a:lnTo>
                  <a:lnTo>
                    <a:pt x="127" y="77"/>
                  </a:lnTo>
                  <a:lnTo>
                    <a:pt x="126" y="77"/>
                  </a:lnTo>
                  <a:lnTo>
                    <a:pt x="125" y="77"/>
                  </a:lnTo>
                  <a:lnTo>
                    <a:pt x="122" y="78"/>
                  </a:lnTo>
                  <a:lnTo>
                    <a:pt x="119" y="78"/>
                  </a:lnTo>
                  <a:lnTo>
                    <a:pt x="118" y="78"/>
                  </a:lnTo>
                  <a:lnTo>
                    <a:pt x="116" y="76"/>
                  </a:lnTo>
                  <a:lnTo>
                    <a:pt x="115" y="74"/>
                  </a:lnTo>
                  <a:lnTo>
                    <a:pt x="114" y="67"/>
                  </a:lnTo>
                  <a:lnTo>
                    <a:pt x="113" y="58"/>
                  </a:lnTo>
                  <a:lnTo>
                    <a:pt x="113" y="57"/>
                  </a:lnTo>
                  <a:lnTo>
                    <a:pt x="111" y="52"/>
                  </a:lnTo>
                  <a:lnTo>
                    <a:pt x="110" y="51"/>
                  </a:lnTo>
                  <a:lnTo>
                    <a:pt x="109" y="51"/>
                  </a:lnTo>
                  <a:lnTo>
                    <a:pt x="106" y="50"/>
                  </a:lnTo>
                  <a:lnTo>
                    <a:pt x="102" y="49"/>
                  </a:lnTo>
                  <a:lnTo>
                    <a:pt x="100" y="47"/>
                  </a:lnTo>
                  <a:lnTo>
                    <a:pt x="100" y="46"/>
                  </a:lnTo>
                  <a:lnTo>
                    <a:pt x="99" y="46"/>
                  </a:lnTo>
                  <a:lnTo>
                    <a:pt x="94" y="49"/>
                  </a:lnTo>
                  <a:lnTo>
                    <a:pt x="93" y="50"/>
                  </a:lnTo>
                  <a:lnTo>
                    <a:pt x="76" y="47"/>
                  </a:lnTo>
                  <a:lnTo>
                    <a:pt x="76" y="46"/>
                  </a:lnTo>
                  <a:lnTo>
                    <a:pt x="76" y="45"/>
                  </a:lnTo>
                  <a:lnTo>
                    <a:pt x="76" y="42"/>
                  </a:lnTo>
                  <a:lnTo>
                    <a:pt x="77" y="37"/>
                  </a:lnTo>
                  <a:lnTo>
                    <a:pt x="77" y="35"/>
                  </a:lnTo>
                  <a:lnTo>
                    <a:pt x="77" y="34"/>
                  </a:lnTo>
                  <a:lnTo>
                    <a:pt x="78" y="31"/>
                  </a:lnTo>
                  <a:lnTo>
                    <a:pt x="78" y="29"/>
                  </a:lnTo>
                  <a:lnTo>
                    <a:pt x="77" y="24"/>
                  </a:lnTo>
                  <a:lnTo>
                    <a:pt x="72" y="15"/>
                  </a:lnTo>
                  <a:lnTo>
                    <a:pt x="72" y="14"/>
                  </a:lnTo>
                  <a:lnTo>
                    <a:pt x="72" y="12"/>
                  </a:lnTo>
                  <a:lnTo>
                    <a:pt x="72" y="9"/>
                  </a:lnTo>
                  <a:lnTo>
                    <a:pt x="71" y="8"/>
                  </a:lnTo>
                  <a:lnTo>
                    <a:pt x="69" y="6"/>
                  </a:lnTo>
                  <a:lnTo>
                    <a:pt x="58" y="0"/>
                  </a:lnTo>
                  <a:lnTo>
                    <a:pt x="57" y="0"/>
                  </a:lnTo>
                  <a:lnTo>
                    <a:pt x="49" y="0"/>
                  </a:lnTo>
                  <a:lnTo>
                    <a:pt x="40" y="1"/>
                  </a:lnTo>
                  <a:lnTo>
                    <a:pt x="29" y="3"/>
                  </a:lnTo>
                  <a:lnTo>
                    <a:pt x="17" y="5"/>
                  </a:lnTo>
                  <a:lnTo>
                    <a:pt x="15" y="6"/>
                  </a:lnTo>
                  <a:lnTo>
                    <a:pt x="14" y="8"/>
                  </a:lnTo>
                  <a:lnTo>
                    <a:pt x="13" y="10"/>
                  </a:lnTo>
                  <a:lnTo>
                    <a:pt x="12" y="14"/>
                  </a:lnTo>
                  <a:lnTo>
                    <a:pt x="9" y="18"/>
                  </a:lnTo>
                  <a:lnTo>
                    <a:pt x="8" y="20"/>
                  </a:lnTo>
                  <a:lnTo>
                    <a:pt x="7" y="25"/>
                  </a:lnTo>
                  <a:lnTo>
                    <a:pt x="5" y="30"/>
                  </a:lnTo>
                  <a:lnTo>
                    <a:pt x="0" y="49"/>
                  </a:lnTo>
                  <a:lnTo>
                    <a:pt x="3" y="50"/>
                  </a:lnTo>
                  <a:lnTo>
                    <a:pt x="5" y="52"/>
                  </a:lnTo>
                  <a:lnTo>
                    <a:pt x="7" y="53"/>
                  </a:lnTo>
                  <a:lnTo>
                    <a:pt x="12" y="62"/>
                  </a:lnTo>
                  <a:lnTo>
                    <a:pt x="14" y="64"/>
                  </a:lnTo>
                  <a:lnTo>
                    <a:pt x="26" y="75"/>
                  </a:lnTo>
                  <a:lnTo>
                    <a:pt x="27" y="75"/>
                  </a:lnTo>
                  <a:lnTo>
                    <a:pt x="29" y="76"/>
                  </a:lnTo>
                  <a:lnTo>
                    <a:pt x="37" y="77"/>
                  </a:lnTo>
                  <a:lnTo>
                    <a:pt x="41" y="79"/>
                  </a:lnTo>
                  <a:lnTo>
                    <a:pt x="45" y="80"/>
                  </a:lnTo>
                  <a:lnTo>
                    <a:pt x="49" y="82"/>
                  </a:lnTo>
                  <a:lnTo>
                    <a:pt x="55" y="88"/>
                  </a:lnTo>
                  <a:lnTo>
                    <a:pt x="59" y="90"/>
                  </a:lnTo>
                  <a:lnTo>
                    <a:pt x="80" y="100"/>
                  </a:lnTo>
                  <a:lnTo>
                    <a:pt x="81" y="101"/>
                  </a:lnTo>
                  <a:lnTo>
                    <a:pt x="81" y="103"/>
                  </a:lnTo>
                  <a:lnTo>
                    <a:pt x="81" y="105"/>
                  </a:lnTo>
                  <a:lnTo>
                    <a:pt x="81" y="106"/>
                  </a:lnTo>
                  <a:lnTo>
                    <a:pt x="77" y="112"/>
                  </a:lnTo>
                  <a:lnTo>
                    <a:pt x="73" y="117"/>
                  </a:lnTo>
                  <a:lnTo>
                    <a:pt x="71" y="119"/>
                  </a:lnTo>
                  <a:lnTo>
                    <a:pt x="69" y="127"/>
                  </a:lnTo>
                  <a:lnTo>
                    <a:pt x="69" y="128"/>
                  </a:lnTo>
                  <a:lnTo>
                    <a:pt x="66" y="130"/>
                  </a:lnTo>
                  <a:lnTo>
                    <a:pt x="65" y="132"/>
                  </a:lnTo>
                  <a:lnTo>
                    <a:pt x="65" y="134"/>
                  </a:lnTo>
                  <a:lnTo>
                    <a:pt x="66" y="135"/>
                  </a:lnTo>
                  <a:lnTo>
                    <a:pt x="73" y="135"/>
                  </a:lnTo>
                  <a:lnTo>
                    <a:pt x="80" y="135"/>
                  </a:lnTo>
                  <a:lnTo>
                    <a:pt x="84" y="137"/>
                  </a:lnTo>
                  <a:lnTo>
                    <a:pt x="87" y="137"/>
                  </a:lnTo>
                  <a:lnTo>
                    <a:pt x="94" y="137"/>
                  </a:lnTo>
                  <a:lnTo>
                    <a:pt x="97" y="137"/>
                  </a:lnTo>
                  <a:lnTo>
                    <a:pt x="100" y="140"/>
                  </a:lnTo>
                  <a:lnTo>
                    <a:pt x="101" y="139"/>
                  </a:lnTo>
                  <a:lnTo>
                    <a:pt x="102" y="139"/>
                  </a:lnTo>
                  <a:lnTo>
                    <a:pt x="104" y="137"/>
                  </a:lnTo>
                  <a:lnTo>
                    <a:pt x="107" y="135"/>
                  </a:lnTo>
                  <a:lnTo>
                    <a:pt x="108" y="135"/>
                  </a:lnTo>
                  <a:lnTo>
                    <a:pt x="110" y="136"/>
                  </a:lnTo>
                  <a:lnTo>
                    <a:pt x="113" y="135"/>
                  </a:lnTo>
                  <a:lnTo>
                    <a:pt x="113" y="134"/>
                  </a:lnTo>
                  <a:lnTo>
                    <a:pt x="113" y="133"/>
                  </a:lnTo>
                  <a:lnTo>
                    <a:pt x="115" y="131"/>
                  </a:lnTo>
                  <a:lnTo>
                    <a:pt x="118" y="130"/>
                  </a:lnTo>
                  <a:lnTo>
                    <a:pt x="120" y="128"/>
                  </a:lnTo>
                  <a:lnTo>
                    <a:pt x="125" y="123"/>
                  </a:lnTo>
                  <a:lnTo>
                    <a:pt x="126" y="121"/>
                  </a:lnTo>
                  <a:lnTo>
                    <a:pt x="128" y="116"/>
                  </a:lnTo>
                  <a:lnTo>
                    <a:pt x="129" y="10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3" name="Freeform 5186"/>
            <p:cNvSpPr>
              <a:spLocks/>
            </p:cNvSpPr>
            <p:nvPr/>
          </p:nvSpPr>
          <p:spPr bwMode="auto">
            <a:xfrm>
              <a:off x="2376" y="3062"/>
              <a:ext cx="68" cy="72"/>
            </a:xfrm>
            <a:custGeom>
              <a:avLst/>
              <a:gdLst>
                <a:gd name="T0" fmla="*/ 8 w 84"/>
                <a:gd name="T1" fmla="*/ 7 h 87"/>
                <a:gd name="T2" fmla="*/ 8 w 84"/>
                <a:gd name="T3" fmla="*/ 7 h 87"/>
                <a:gd name="T4" fmla="*/ 8 w 84"/>
                <a:gd name="T5" fmla="*/ 6 h 87"/>
                <a:gd name="T6" fmla="*/ 8 w 84"/>
                <a:gd name="T7" fmla="*/ 6 h 87"/>
                <a:gd name="T8" fmla="*/ 7 w 84"/>
                <a:gd name="T9" fmla="*/ 4 h 87"/>
                <a:gd name="T10" fmla="*/ 6 w 84"/>
                <a:gd name="T11" fmla="*/ 4 h 87"/>
                <a:gd name="T12" fmla="*/ 6 w 84"/>
                <a:gd name="T13" fmla="*/ 3 h 87"/>
                <a:gd name="T14" fmla="*/ 6 w 84"/>
                <a:gd name="T15" fmla="*/ 2 h 87"/>
                <a:gd name="T16" fmla="*/ 5 w 84"/>
                <a:gd name="T17" fmla="*/ 2 h 87"/>
                <a:gd name="T18" fmla="*/ 5 w 84"/>
                <a:gd name="T19" fmla="*/ 2 h 87"/>
                <a:gd name="T20" fmla="*/ 4 w 84"/>
                <a:gd name="T21" fmla="*/ 2 h 87"/>
                <a:gd name="T22" fmla="*/ 4 w 84"/>
                <a:gd name="T23" fmla="*/ 2 h 87"/>
                <a:gd name="T24" fmla="*/ 4 w 84"/>
                <a:gd name="T25" fmla="*/ 2 h 87"/>
                <a:gd name="T26" fmla="*/ 4 w 84"/>
                <a:gd name="T27" fmla="*/ 2 h 87"/>
                <a:gd name="T28" fmla="*/ 4 w 84"/>
                <a:gd name="T29" fmla="*/ 2 h 87"/>
                <a:gd name="T30" fmla="*/ 4 w 84"/>
                <a:gd name="T31" fmla="*/ 2 h 87"/>
                <a:gd name="T32" fmla="*/ 2 w 84"/>
                <a:gd name="T33" fmla="*/ 2 h 87"/>
                <a:gd name="T34" fmla="*/ 2 w 84"/>
                <a:gd name="T35" fmla="*/ 0 h 87"/>
                <a:gd name="T36" fmla="*/ 2 w 84"/>
                <a:gd name="T37" fmla="*/ 2 h 87"/>
                <a:gd name="T38" fmla="*/ 2 w 84"/>
                <a:gd name="T39" fmla="*/ 2 h 87"/>
                <a:gd name="T40" fmla="*/ 2 w 84"/>
                <a:gd name="T41" fmla="*/ 1 h 87"/>
                <a:gd name="T42" fmla="*/ 2 w 84"/>
                <a:gd name="T43" fmla="*/ 2 h 87"/>
                <a:gd name="T44" fmla="*/ 2 w 84"/>
                <a:gd name="T45" fmla="*/ 2 h 87"/>
                <a:gd name="T46" fmla="*/ 2 w 84"/>
                <a:gd name="T47" fmla="*/ 2 h 87"/>
                <a:gd name="T48" fmla="*/ 2 w 84"/>
                <a:gd name="T49" fmla="*/ 2 h 87"/>
                <a:gd name="T50" fmla="*/ 2 w 84"/>
                <a:gd name="T51" fmla="*/ 4 h 87"/>
                <a:gd name="T52" fmla="*/ 2 w 84"/>
                <a:gd name="T53" fmla="*/ 4 h 87"/>
                <a:gd name="T54" fmla="*/ 2 w 84"/>
                <a:gd name="T55" fmla="*/ 6 h 87"/>
                <a:gd name="T56" fmla="*/ 2 w 84"/>
                <a:gd name="T57" fmla="*/ 6 h 87"/>
                <a:gd name="T58" fmla="*/ 2 w 84"/>
                <a:gd name="T59" fmla="*/ 6 h 87"/>
                <a:gd name="T60" fmla="*/ 2 w 84"/>
                <a:gd name="T61" fmla="*/ 7 h 87"/>
                <a:gd name="T62" fmla="*/ 0 w 84"/>
                <a:gd name="T63" fmla="*/ 8 h 87"/>
                <a:gd name="T64" fmla="*/ 1 w 84"/>
                <a:gd name="T65" fmla="*/ 8 h 87"/>
                <a:gd name="T66" fmla="*/ 2 w 84"/>
                <a:gd name="T67" fmla="*/ 10 h 87"/>
                <a:gd name="T68" fmla="*/ 2 w 84"/>
                <a:gd name="T69" fmla="*/ 10 h 87"/>
                <a:gd name="T70" fmla="*/ 3 w 84"/>
                <a:gd name="T71" fmla="*/ 10 h 87"/>
                <a:gd name="T72" fmla="*/ 4 w 84"/>
                <a:gd name="T73" fmla="*/ 10 h 87"/>
                <a:gd name="T74" fmla="*/ 5 w 84"/>
                <a:gd name="T75" fmla="*/ 10 h 87"/>
                <a:gd name="T76" fmla="*/ 5 w 84"/>
                <a:gd name="T77" fmla="*/ 11 h 87"/>
                <a:gd name="T78" fmla="*/ 6 w 84"/>
                <a:gd name="T79" fmla="*/ 10 h 87"/>
                <a:gd name="T80" fmla="*/ 6 w 84"/>
                <a:gd name="T81" fmla="*/ 10 h 87"/>
                <a:gd name="T82" fmla="*/ 6 w 84"/>
                <a:gd name="T83" fmla="*/ 10 h 87"/>
                <a:gd name="T84" fmla="*/ 7 w 84"/>
                <a:gd name="T85" fmla="*/ 9 h 87"/>
                <a:gd name="T86" fmla="*/ 8 w 84"/>
                <a:gd name="T87" fmla="*/ 8 h 87"/>
                <a:gd name="T88" fmla="*/ 8 w 84"/>
                <a:gd name="T89" fmla="*/ 8 h 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4"/>
                <a:gd name="T136" fmla="*/ 0 h 87"/>
                <a:gd name="T137" fmla="*/ 84 w 84"/>
                <a:gd name="T138" fmla="*/ 87 h 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4" h="87">
                  <a:moveTo>
                    <a:pt x="79" y="62"/>
                  </a:moveTo>
                  <a:lnTo>
                    <a:pt x="79" y="62"/>
                  </a:lnTo>
                  <a:lnTo>
                    <a:pt x="79" y="60"/>
                  </a:lnTo>
                  <a:lnTo>
                    <a:pt x="79" y="54"/>
                  </a:lnTo>
                  <a:lnTo>
                    <a:pt x="81" y="49"/>
                  </a:lnTo>
                  <a:lnTo>
                    <a:pt x="84" y="45"/>
                  </a:lnTo>
                  <a:lnTo>
                    <a:pt x="84" y="44"/>
                  </a:lnTo>
                  <a:lnTo>
                    <a:pt x="79" y="41"/>
                  </a:lnTo>
                  <a:lnTo>
                    <a:pt x="75" y="37"/>
                  </a:lnTo>
                  <a:lnTo>
                    <a:pt x="72" y="32"/>
                  </a:lnTo>
                  <a:lnTo>
                    <a:pt x="71" y="32"/>
                  </a:lnTo>
                  <a:lnTo>
                    <a:pt x="65" y="28"/>
                  </a:lnTo>
                  <a:lnTo>
                    <a:pt x="62" y="26"/>
                  </a:lnTo>
                  <a:lnTo>
                    <a:pt x="62" y="25"/>
                  </a:lnTo>
                  <a:lnTo>
                    <a:pt x="61" y="23"/>
                  </a:lnTo>
                  <a:lnTo>
                    <a:pt x="54" y="20"/>
                  </a:lnTo>
                  <a:lnTo>
                    <a:pt x="51" y="19"/>
                  </a:lnTo>
                  <a:lnTo>
                    <a:pt x="50" y="17"/>
                  </a:lnTo>
                  <a:lnTo>
                    <a:pt x="47" y="14"/>
                  </a:lnTo>
                  <a:lnTo>
                    <a:pt x="45" y="13"/>
                  </a:lnTo>
                  <a:lnTo>
                    <a:pt x="44" y="13"/>
                  </a:lnTo>
                  <a:lnTo>
                    <a:pt x="44" y="14"/>
                  </a:lnTo>
                  <a:lnTo>
                    <a:pt x="44" y="15"/>
                  </a:lnTo>
                  <a:lnTo>
                    <a:pt x="43" y="15"/>
                  </a:lnTo>
                  <a:lnTo>
                    <a:pt x="42" y="16"/>
                  </a:lnTo>
                  <a:lnTo>
                    <a:pt x="39" y="17"/>
                  </a:lnTo>
                  <a:lnTo>
                    <a:pt x="39" y="16"/>
                  </a:lnTo>
                  <a:lnTo>
                    <a:pt x="39" y="13"/>
                  </a:lnTo>
                  <a:lnTo>
                    <a:pt x="38" y="11"/>
                  </a:lnTo>
                  <a:lnTo>
                    <a:pt x="36" y="8"/>
                  </a:lnTo>
                  <a:lnTo>
                    <a:pt x="29" y="3"/>
                  </a:lnTo>
                  <a:lnTo>
                    <a:pt x="27" y="1"/>
                  </a:lnTo>
                  <a:lnTo>
                    <a:pt x="24" y="0"/>
                  </a:lnTo>
                  <a:lnTo>
                    <a:pt x="22" y="0"/>
                  </a:lnTo>
                  <a:lnTo>
                    <a:pt x="20" y="2"/>
                  </a:lnTo>
                  <a:lnTo>
                    <a:pt x="19" y="3"/>
                  </a:lnTo>
                  <a:lnTo>
                    <a:pt x="18" y="3"/>
                  </a:lnTo>
                  <a:lnTo>
                    <a:pt x="13" y="1"/>
                  </a:lnTo>
                  <a:lnTo>
                    <a:pt x="10" y="5"/>
                  </a:lnTo>
                  <a:lnTo>
                    <a:pt x="9" y="6"/>
                  </a:lnTo>
                  <a:lnTo>
                    <a:pt x="9" y="8"/>
                  </a:lnTo>
                  <a:lnTo>
                    <a:pt x="10" y="11"/>
                  </a:lnTo>
                  <a:lnTo>
                    <a:pt x="10" y="14"/>
                  </a:lnTo>
                  <a:lnTo>
                    <a:pt x="9" y="18"/>
                  </a:lnTo>
                  <a:lnTo>
                    <a:pt x="8" y="21"/>
                  </a:lnTo>
                  <a:lnTo>
                    <a:pt x="6" y="23"/>
                  </a:lnTo>
                  <a:lnTo>
                    <a:pt x="6" y="28"/>
                  </a:lnTo>
                  <a:lnTo>
                    <a:pt x="6" y="29"/>
                  </a:lnTo>
                  <a:lnTo>
                    <a:pt x="4" y="30"/>
                  </a:lnTo>
                  <a:lnTo>
                    <a:pt x="4" y="33"/>
                  </a:lnTo>
                  <a:lnTo>
                    <a:pt x="4" y="39"/>
                  </a:lnTo>
                  <a:lnTo>
                    <a:pt x="4" y="42"/>
                  </a:lnTo>
                  <a:lnTo>
                    <a:pt x="5" y="46"/>
                  </a:lnTo>
                  <a:lnTo>
                    <a:pt x="5" y="50"/>
                  </a:lnTo>
                  <a:lnTo>
                    <a:pt x="4" y="53"/>
                  </a:lnTo>
                  <a:lnTo>
                    <a:pt x="3" y="54"/>
                  </a:lnTo>
                  <a:lnTo>
                    <a:pt x="2" y="57"/>
                  </a:lnTo>
                  <a:lnTo>
                    <a:pt x="0" y="62"/>
                  </a:lnTo>
                  <a:lnTo>
                    <a:pt x="0" y="66"/>
                  </a:lnTo>
                  <a:lnTo>
                    <a:pt x="1" y="68"/>
                  </a:lnTo>
                  <a:lnTo>
                    <a:pt x="6" y="74"/>
                  </a:lnTo>
                  <a:lnTo>
                    <a:pt x="10" y="76"/>
                  </a:lnTo>
                  <a:lnTo>
                    <a:pt x="13" y="77"/>
                  </a:lnTo>
                  <a:lnTo>
                    <a:pt x="19" y="77"/>
                  </a:lnTo>
                  <a:lnTo>
                    <a:pt x="24" y="77"/>
                  </a:lnTo>
                  <a:lnTo>
                    <a:pt x="28" y="80"/>
                  </a:lnTo>
                  <a:lnTo>
                    <a:pt x="33" y="83"/>
                  </a:lnTo>
                  <a:lnTo>
                    <a:pt x="38" y="84"/>
                  </a:lnTo>
                  <a:lnTo>
                    <a:pt x="41" y="85"/>
                  </a:lnTo>
                  <a:lnTo>
                    <a:pt x="45" y="84"/>
                  </a:lnTo>
                  <a:lnTo>
                    <a:pt x="48" y="84"/>
                  </a:lnTo>
                  <a:lnTo>
                    <a:pt x="51" y="84"/>
                  </a:lnTo>
                  <a:lnTo>
                    <a:pt x="54" y="86"/>
                  </a:lnTo>
                  <a:lnTo>
                    <a:pt x="56" y="87"/>
                  </a:lnTo>
                  <a:lnTo>
                    <a:pt x="57" y="86"/>
                  </a:lnTo>
                  <a:lnTo>
                    <a:pt x="62" y="84"/>
                  </a:lnTo>
                  <a:lnTo>
                    <a:pt x="64" y="82"/>
                  </a:lnTo>
                  <a:lnTo>
                    <a:pt x="65" y="81"/>
                  </a:lnTo>
                  <a:lnTo>
                    <a:pt x="66" y="80"/>
                  </a:lnTo>
                  <a:lnTo>
                    <a:pt x="67" y="78"/>
                  </a:lnTo>
                  <a:lnTo>
                    <a:pt x="71" y="77"/>
                  </a:lnTo>
                  <a:lnTo>
                    <a:pt x="74" y="75"/>
                  </a:lnTo>
                  <a:lnTo>
                    <a:pt x="76" y="72"/>
                  </a:lnTo>
                  <a:lnTo>
                    <a:pt x="78" y="70"/>
                  </a:lnTo>
                  <a:lnTo>
                    <a:pt x="80" y="67"/>
                  </a:lnTo>
                  <a:lnTo>
                    <a:pt x="81" y="64"/>
                  </a:lnTo>
                  <a:lnTo>
                    <a:pt x="79" y="6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4" name="Freeform 5187"/>
            <p:cNvSpPr>
              <a:spLocks/>
            </p:cNvSpPr>
            <p:nvPr/>
          </p:nvSpPr>
          <p:spPr bwMode="auto">
            <a:xfrm>
              <a:off x="2342" y="3403"/>
              <a:ext cx="3" cy="2"/>
            </a:xfrm>
            <a:custGeom>
              <a:avLst/>
              <a:gdLst>
                <a:gd name="T0" fmla="*/ 2 w 4"/>
                <a:gd name="T1" fmla="*/ 1 h 3"/>
                <a:gd name="T2" fmla="*/ 2 w 4"/>
                <a:gd name="T3" fmla="*/ 1 h 3"/>
                <a:gd name="T4" fmla="*/ 2 w 4"/>
                <a:gd name="T5" fmla="*/ 1 h 3"/>
                <a:gd name="T6" fmla="*/ 2 w 4"/>
                <a:gd name="T7" fmla="*/ 1 h 3"/>
                <a:gd name="T8" fmla="*/ 2 w 4"/>
                <a:gd name="T9" fmla="*/ 1 h 3"/>
                <a:gd name="T10" fmla="*/ 2 w 4"/>
                <a:gd name="T11" fmla="*/ 0 h 3"/>
                <a:gd name="T12" fmla="*/ 2 w 4"/>
                <a:gd name="T13" fmla="*/ 0 h 3"/>
                <a:gd name="T14" fmla="*/ 1 w 4"/>
                <a:gd name="T15" fmla="*/ 1 h 3"/>
                <a:gd name="T16" fmla="*/ 1 w 4"/>
                <a:gd name="T17" fmla="*/ 1 h 3"/>
                <a:gd name="T18" fmla="*/ 0 w 4"/>
                <a:gd name="T19" fmla="*/ 1 h 3"/>
                <a:gd name="T20" fmla="*/ 0 w 4"/>
                <a:gd name="T21" fmla="*/ 1 h 3"/>
                <a:gd name="T22" fmla="*/ 1 w 4"/>
                <a:gd name="T23" fmla="*/ 1 h 3"/>
                <a:gd name="T24" fmla="*/ 1 w 4"/>
                <a:gd name="T25" fmla="*/ 1 h 3"/>
                <a:gd name="T26" fmla="*/ 2 w 4"/>
                <a:gd name="T27" fmla="*/ 1 h 3"/>
                <a:gd name="T28" fmla="*/ 2 w 4"/>
                <a:gd name="T29" fmla="*/ 1 h 3"/>
                <a:gd name="T30" fmla="*/ 2 w 4"/>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3" y="3"/>
                  </a:moveTo>
                  <a:lnTo>
                    <a:pt x="3" y="3"/>
                  </a:lnTo>
                  <a:lnTo>
                    <a:pt x="4" y="2"/>
                  </a:lnTo>
                  <a:lnTo>
                    <a:pt x="4" y="1"/>
                  </a:lnTo>
                  <a:lnTo>
                    <a:pt x="4" y="0"/>
                  </a:lnTo>
                  <a:lnTo>
                    <a:pt x="3" y="0"/>
                  </a:lnTo>
                  <a:lnTo>
                    <a:pt x="1" y="1"/>
                  </a:lnTo>
                  <a:lnTo>
                    <a:pt x="0" y="1"/>
                  </a:lnTo>
                  <a:lnTo>
                    <a:pt x="0" y="2"/>
                  </a:lnTo>
                  <a:lnTo>
                    <a:pt x="1" y="2"/>
                  </a:lnTo>
                  <a:lnTo>
                    <a:pt x="2" y="3"/>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5" name="Freeform 5188"/>
            <p:cNvSpPr>
              <a:spLocks/>
            </p:cNvSpPr>
            <p:nvPr/>
          </p:nvSpPr>
          <p:spPr bwMode="auto">
            <a:xfrm>
              <a:off x="2343" y="3396"/>
              <a:ext cx="23" cy="14"/>
            </a:xfrm>
            <a:custGeom>
              <a:avLst/>
              <a:gdLst>
                <a:gd name="T0" fmla="*/ 3 w 28"/>
                <a:gd name="T1" fmla="*/ 2 h 18"/>
                <a:gd name="T2" fmla="*/ 3 w 28"/>
                <a:gd name="T3" fmla="*/ 2 h 18"/>
                <a:gd name="T4" fmla="*/ 3 w 28"/>
                <a:gd name="T5" fmla="*/ 2 h 18"/>
                <a:gd name="T6" fmla="*/ 3 w 28"/>
                <a:gd name="T7" fmla="*/ 1 h 18"/>
                <a:gd name="T8" fmla="*/ 3 w 28"/>
                <a:gd name="T9" fmla="*/ 0 h 18"/>
                <a:gd name="T10" fmla="*/ 2 w 28"/>
                <a:gd name="T11" fmla="*/ 0 h 18"/>
                <a:gd name="T12" fmla="*/ 2 w 28"/>
                <a:gd name="T13" fmla="*/ 1 h 18"/>
                <a:gd name="T14" fmla="*/ 2 w 28"/>
                <a:gd name="T15" fmla="*/ 1 h 18"/>
                <a:gd name="T16" fmla="*/ 2 w 28"/>
                <a:gd name="T17" fmla="*/ 1 h 18"/>
                <a:gd name="T18" fmla="*/ 2 w 28"/>
                <a:gd name="T19" fmla="*/ 0 h 18"/>
                <a:gd name="T20" fmla="*/ 2 w 28"/>
                <a:gd name="T21" fmla="*/ 0 h 18"/>
                <a:gd name="T22" fmla="*/ 2 w 28"/>
                <a:gd name="T23" fmla="*/ 1 h 18"/>
                <a:gd name="T24" fmla="*/ 2 w 28"/>
                <a:gd name="T25" fmla="*/ 2 h 18"/>
                <a:gd name="T26" fmla="*/ 2 w 28"/>
                <a:gd name="T27" fmla="*/ 2 h 18"/>
                <a:gd name="T28" fmla="*/ 2 w 28"/>
                <a:gd name="T29" fmla="*/ 2 h 18"/>
                <a:gd name="T30" fmla="*/ 2 w 28"/>
                <a:gd name="T31" fmla="*/ 2 h 18"/>
                <a:gd name="T32" fmla="*/ 2 w 28"/>
                <a:gd name="T33" fmla="*/ 2 h 18"/>
                <a:gd name="T34" fmla="*/ 2 w 28"/>
                <a:gd name="T35" fmla="*/ 2 h 18"/>
                <a:gd name="T36" fmla="*/ 2 w 28"/>
                <a:gd name="T37" fmla="*/ 2 h 18"/>
                <a:gd name="T38" fmla="*/ 2 w 28"/>
                <a:gd name="T39" fmla="*/ 2 h 18"/>
                <a:gd name="T40" fmla="*/ 2 w 28"/>
                <a:gd name="T41" fmla="*/ 2 h 18"/>
                <a:gd name="T42" fmla="*/ 2 w 28"/>
                <a:gd name="T43" fmla="*/ 2 h 18"/>
                <a:gd name="T44" fmla="*/ 2 w 28"/>
                <a:gd name="T45" fmla="*/ 2 h 18"/>
                <a:gd name="T46" fmla="*/ 2 w 28"/>
                <a:gd name="T47" fmla="*/ 2 h 18"/>
                <a:gd name="T48" fmla="*/ 2 w 28"/>
                <a:gd name="T49" fmla="*/ 2 h 18"/>
                <a:gd name="T50" fmla="*/ 2 w 28"/>
                <a:gd name="T51" fmla="*/ 2 h 18"/>
                <a:gd name="T52" fmla="*/ 2 w 28"/>
                <a:gd name="T53" fmla="*/ 2 h 18"/>
                <a:gd name="T54" fmla="*/ 2 w 28"/>
                <a:gd name="T55" fmla="*/ 2 h 18"/>
                <a:gd name="T56" fmla="*/ 1 w 28"/>
                <a:gd name="T57" fmla="*/ 2 h 18"/>
                <a:gd name="T58" fmla="*/ 1 w 28"/>
                <a:gd name="T59" fmla="*/ 2 h 18"/>
                <a:gd name="T60" fmla="*/ 2 w 28"/>
                <a:gd name="T61" fmla="*/ 2 h 18"/>
                <a:gd name="T62" fmla="*/ 2 w 28"/>
                <a:gd name="T63" fmla="*/ 2 h 18"/>
                <a:gd name="T64" fmla="*/ 2 w 28"/>
                <a:gd name="T65" fmla="*/ 2 h 18"/>
                <a:gd name="T66" fmla="*/ 2 w 28"/>
                <a:gd name="T67" fmla="*/ 2 h 18"/>
                <a:gd name="T68" fmla="*/ 2 w 28"/>
                <a:gd name="T69" fmla="*/ 2 h 18"/>
                <a:gd name="T70" fmla="*/ 2 w 28"/>
                <a:gd name="T71" fmla="*/ 2 h 18"/>
                <a:gd name="T72" fmla="*/ 2 w 28"/>
                <a:gd name="T73" fmla="*/ 2 h 18"/>
                <a:gd name="T74" fmla="*/ 2 w 28"/>
                <a:gd name="T75" fmla="*/ 2 h 18"/>
                <a:gd name="T76" fmla="*/ 2 w 28"/>
                <a:gd name="T77" fmla="*/ 2 h 18"/>
                <a:gd name="T78" fmla="*/ 2 w 28"/>
                <a:gd name="T79" fmla="*/ 2 h 18"/>
                <a:gd name="T80" fmla="*/ 2 w 28"/>
                <a:gd name="T81" fmla="*/ 2 h 18"/>
                <a:gd name="T82" fmla="*/ 2 w 28"/>
                <a:gd name="T83" fmla="*/ 2 h 18"/>
                <a:gd name="T84" fmla="*/ 2 w 28"/>
                <a:gd name="T85" fmla="*/ 2 h 18"/>
                <a:gd name="T86" fmla="*/ 2 w 28"/>
                <a:gd name="T87" fmla="*/ 2 h 18"/>
                <a:gd name="T88" fmla="*/ 3 w 28"/>
                <a:gd name="T89" fmla="*/ 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18"/>
                <a:gd name="T137" fmla="*/ 28 w 2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18">
                  <a:moveTo>
                    <a:pt x="25" y="5"/>
                  </a:moveTo>
                  <a:lnTo>
                    <a:pt x="25" y="5"/>
                  </a:lnTo>
                  <a:lnTo>
                    <a:pt x="26" y="5"/>
                  </a:lnTo>
                  <a:lnTo>
                    <a:pt x="26" y="4"/>
                  </a:lnTo>
                  <a:lnTo>
                    <a:pt x="27" y="2"/>
                  </a:lnTo>
                  <a:lnTo>
                    <a:pt x="28" y="1"/>
                  </a:lnTo>
                  <a:lnTo>
                    <a:pt x="28" y="0"/>
                  </a:lnTo>
                  <a:lnTo>
                    <a:pt x="27" y="0"/>
                  </a:lnTo>
                  <a:lnTo>
                    <a:pt x="24" y="0"/>
                  </a:lnTo>
                  <a:lnTo>
                    <a:pt x="21" y="1"/>
                  </a:lnTo>
                  <a:lnTo>
                    <a:pt x="19" y="1"/>
                  </a:lnTo>
                  <a:lnTo>
                    <a:pt x="17" y="1"/>
                  </a:lnTo>
                  <a:lnTo>
                    <a:pt x="14" y="1"/>
                  </a:lnTo>
                  <a:lnTo>
                    <a:pt x="11" y="1"/>
                  </a:lnTo>
                  <a:lnTo>
                    <a:pt x="8" y="0"/>
                  </a:lnTo>
                  <a:lnTo>
                    <a:pt x="6" y="0"/>
                  </a:lnTo>
                  <a:lnTo>
                    <a:pt x="9" y="1"/>
                  </a:lnTo>
                  <a:lnTo>
                    <a:pt x="10" y="2"/>
                  </a:lnTo>
                  <a:lnTo>
                    <a:pt x="9" y="2"/>
                  </a:lnTo>
                  <a:lnTo>
                    <a:pt x="8" y="3"/>
                  </a:lnTo>
                  <a:lnTo>
                    <a:pt x="9" y="3"/>
                  </a:lnTo>
                  <a:lnTo>
                    <a:pt x="11" y="5"/>
                  </a:lnTo>
                  <a:lnTo>
                    <a:pt x="13" y="6"/>
                  </a:lnTo>
                  <a:lnTo>
                    <a:pt x="9" y="6"/>
                  </a:lnTo>
                  <a:lnTo>
                    <a:pt x="8" y="6"/>
                  </a:lnTo>
                  <a:lnTo>
                    <a:pt x="8" y="9"/>
                  </a:lnTo>
                  <a:lnTo>
                    <a:pt x="11" y="8"/>
                  </a:lnTo>
                  <a:lnTo>
                    <a:pt x="12" y="8"/>
                  </a:lnTo>
                  <a:lnTo>
                    <a:pt x="11" y="9"/>
                  </a:lnTo>
                  <a:lnTo>
                    <a:pt x="10" y="10"/>
                  </a:lnTo>
                  <a:lnTo>
                    <a:pt x="8" y="11"/>
                  </a:lnTo>
                  <a:lnTo>
                    <a:pt x="8" y="12"/>
                  </a:lnTo>
                  <a:lnTo>
                    <a:pt x="9" y="12"/>
                  </a:lnTo>
                  <a:lnTo>
                    <a:pt x="4" y="13"/>
                  </a:lnTo>
                  <a:lnTo>
                    <a:pt x="2" y="13"/>
                  </a:lnTo>
                  <a:lnTo>
                    <a:pt x="1" y="14"/>
                  </a:lnTo>
                  <a:lnTo>
                    <a:pt x="0" y="14"/>
                  </a:lnTo>
                  <a:lnTo>
                    <a:pt x="1" y="15"/>
                  </a:lnTo>
                  <a:lnTo>
                    <a:pt x="2" y="16"/>
                  </a:lnTo>
                  <a:lnTo>
                    <a:pt x="4" y="17"/>
                  </a:lnTo>
                  <a:lnTo>
                    <a:pt x="8" y="18"/>
                  </a:lnTo>
                  <a:lnTo>
                    <a:pt x="8" y="17"/>
                  </a:lnTo>
                  <a:lnTo>
                    <a:pt x="9" y="16"/>
                  </a:lnTo>
                  <a:lnTo>
                    <a:pt x="10" y="16"/>
                  </a:lnTo>
                  <a:lnTo>
                    <a:pt x="12" y="16"/>
                  </a:lnTo>
                  <a:lnTo>
                    <a:pt x="12" y="14"/>
                  </a:lnTo>
                  <a:lnTo>
                    <a:pt x="12" y="13"/>
                  </a:lnTo>
                  <a:lnTo>
                    <a:pt x="13" y="13"/>
                  </a:lnTo>
                  <a:lnTo>
                    <a:pt x="14" y="14"/>
                  </a:lnTo>
                  <a:lnTo>
                    <a:pt x="15" y="13"/>
                  </a:lnTo>
                  <a:lnTo>
                    <a:pt x="17" y="13"/>
                  </a:lnTo>
                  <a:lnTo>
                    <a:pt x="18" y="12"/>
                  </a:lnTo>
                  <a:lnTo>
                    <a:pt x="21" y="11"/>
                  </a:lnTo>
                  <a:lnTo>
                    <a:pt x="23" y="8"/>
                  </a:lnTo>
                  <a:lnTo>
                    <a:pt x="24" y="6"/>
                  </a:lnTo>
                  <a:lnTo>
                    <a:pt x="2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6" name="Freeform 5189"/>
            <p:cNvSpPr>
              <a:spLocks/>
            </p:cNvSpPr>
            <p:nvPr/>
          </p:nvSpPr>
          <p:spPr bwMode="auto">
            <a:xfrm>
              <a:off x="2360" y="3394"/>
              <a:ext cx="25" cy="18"/>
            </a:xfrm>
            <a:custGeom>
              <a:avLst/>
              <a:gdLst>
                <a:gd name="T0" fmla="*/ 2 w 31"/>
                <a:gd name="T1" fmla="*/ 2 h 22"/>
                <a:gd name="T2" fmla="*/ 2 w 31"/>
                <a:gd name="T3" fmla="*/ 2 h 22"/>
                <a:gd name="T4" fmla="*/ 2 w 31"/>
                <a:gd name="T5" fmla="*/ 2 h 22"/>
                <a:gd name="T6" fmla="*/ 2 w 31"/>
                <a:gd name="T7" fmla="*/ 2 h 22"/>
                <a:gd name="T8" fmla="*/ 2 w 31"/>
                <a:gd name="T9" fmla="*/ 2 h 22"/>
                <a:gd name="T10" fmla="*/ 2 w 31"/>
                <a:gd name="T11" fmla="*/ 2 h 22"/>
                <a:gd name="T12" fmla="*/ 2 w 31"/>
                <a:gd name="T13" fmla="*/ 2 h 22"/>
                <a:gd name="T14" fmla="*/ 2 w 31"/>
                <a:gd name="T15" fmla="*/ 2 h 22"/>
                <a:gd name="T16" fmla="*/ 2 w 31"/>
                <a:gd name="T17" fmla="*/ 2 h 22"/>
                <a:gd name="T18" fmla="*/ 2 w 31"/>
                <a:gd name="T19" fmla="*/ 2 h 22"/>
                <a:gd name="T20" fmla="*/ 2 w 31"/>
                <a:gd name="T21" fmla="*/ 1 h 22"/>
                <a:gd name="T22" fmla="*/ 2 w 31"/>
                <a:gd name="T23" fmla="*/ 1 h 22"/>
                <a:gd name="T24" fmla="*/ 2 w 31"/>
                <a:gd name="T25" fmla="*/ 0 h 22"/>
                <a:gd name="T26" fmla="*/ 2 w 31"/>
                <a:gd name="T27" fmla="*/ 2 h 22"/>
                <a:gd name="T28" fmla="*/ 2 w 31"/>
                <a:gd name="T29" fmla="*/ 2 h 22"/>
                <a:gd name="T30" fmla="*/ 2 w 31"/>
                <a:gd name="T31" fmla="*/ 2 h 22"/>
                <a:gd name="T32" fmla="*/ 2 w 31"/>
                <a:gd name="T33" fmla="*/ 2 h 22"/>
                <a:gd name="T34" fmla="*/ 2 w 31"/>
                <a:gd name="T35" fmla="*/ 2 h 22"/>
                <a:gd name="T36" fmla="*/ 2 w 31"/>
                <a:gd name="T37" fmla="*/ 2 h 22"/>
                <a:gd name="T38" fmla="*/ 2 w 31"/>
                <a:gd name="T39" fmla="*/ 2 h 22"/>
                <a:gd name="T40" fmla="*/ 2 w 31"/>
                <a:gd name="T41" fmla="*/ 2 h 22"/>
                <a:gd name="T42" fmla="*/ 2 w 31"/>
                <a:gd name="T43" fmla="*/ 2 h 22"/>
                <a:gd name="T44" fmla="*/ 0 w 31"/>
                <a:gd name="T45" fmla="*/ 2 h 22"/>
                <a:gd name="T46" fmla="*/ 2 w 31"/>
                <a:gd name="T47" fmla="*/ 2 h 22"/>
                <a:gd name="T48" fmla="*/ 2 w 31"/>
                <a:gd name="T49" fmla="*/ 2 h 22"/>
                <a:gd name="T50" fmla="*/ 2 w 31"/>
                <a:gd name="T51" fmla="*/ 2 h 22"/>
                <a:gd name="T52" fmla="*/ 2 w 31"/>
                <a:gd name="T53" fmla="*/ 2 h 22"/>
                <a:gd name="T54" fmla="*/ 2 w 31"/>
                <a:gd name="T55" fmla="*/ 2 h 22"/>
                <a:gd name="T56" fmla="*/ 2 w 31"/>
                <a:gd name="T57" fmla="*/ 2 h 22"/>
                <a:gd name="T58" fmla="*/ 2 w 31"/>
                <a:gd name="T59" fmla="*/ 2 h 22"/>
                <a:gd name="T60" fmla="*/ 2 w 31"/>
                <a:gd name="T61" fmla="*/ 2 h 22"/>
                <a:gd name="T62" fmla="*/ 2 w 31"/>
                <a:gd name="T63" fmla="*/ 2 h 22"/>
                <a:gd name="T64" fmla="*/ 2 w 31"/>
                <a:gd name="T65" fmla="*/ 2 h 22"/>
                <a:gd name="T66" fmla="*/ 2 w 31"/>
                <a:gd name="T67" fmla="*/ 2 h 22"/>
                <a:gd name="T68" fmla="*/ 2 w 31"/>
                <a:gd name="T69" fmla="*/ 2 h 22"/>
                <a:gd name="T70" fmla="*/ 2 w 31"/>
                <a:gd name="T71" fmla="*/ 2 h 22"/>
                <a:gd name="T72" fmla="*/ 2 w 31"/>
                <a:gd name="T73" fmla="*/ 2 h 22"/>
                <a:gd name="T74" fmla="*/ 2 w 31"/>
                <a:gd name="T75" fmla="*/ 2 h 22"/>
                <a:gd name="T76" fmla="*/ 2 w 31"/>
                <a:gd name="T77" fmla="*/ 2 h 22"/>
                <a:gd name="T78" fmla="*/ 2 w 31"/>
                <a:gd name="T79" fmla="*/ 2 h 22"/>
                <a:gd name="T80" fmla="*/ 2 w 31"/>
                <a:gd name="T81" fmla="*/ 2 h 22"/>
                <a:gd name="T82" fmla="*/ 2 w 31"/>
                <a:gd name="T83" fmla="*/ 2 h 22"/>
                <a:gd name="T84" fmla="*/ 2 w 31"/>
                <a:gd name="T85" fmla="*/ 2 h 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
                <a:gd name="T130" fmla="*/ 0 h 22"/>
                <a:gd name="T131" fmla="*/ 31 w 31"/>
                <a:gd name="T132" fmla="*/ 22 h 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 h="22">
                  <a:moveTo>
                    <a:pt x="28" y="6"/>
                  </a:moveTo>
                  <a:lnTo>
                    <a:pt x="28" y="6"/>
                  </a:lnTo>
                  <a:lnTo>
                    <a:pt x="24" y="6"/>
                  </a:lnTo>
                  <a:lnTo>
                    <a:pt x="25" y="6"/>
                  </a:lnTo>
                  <a:lnTo>
                    <a:pt x="30" y="5"/>
                  </a:lnTo>
                  <a:lnTo>
                    <a:pt x="31" y="5"/>
                  </a:lnTo>
                  <a:lnTo>
                    <a:pt x="30" y="3"/>
                  </a:lnTo>
                  <a:lnTo>
                    <a:pt x="26" y="2"/>
                  </a:lnTo>
                  <a:lnTo>
                    <a:pt x="24" y="2"/>
                  </a:lnTo>
                  <a:lnTo>
                    <a:pt x="23" y="3"/>
                  </a:lnTo>
                  <a:lnTo>
                    <a:pt x="23" y="5"/>
                  </a:lnTo>
                  <a:lnTo>
                    <a:pt x="24" y="7"/>
                  </a:lnTo>
                  <a:lnTo>
                    <a:pt x="23" y="6"/>
                  </a:lnTo>
                  <a:lnTo>
                    <a:pt x="21" y="6"/>
                  </a:lnTo>
                  <a:lnTo>
                    <a:pt x="20" y="5"/>
                  </a:lnTo>
                  <a:lnTo>
                    <a:pt x="20" y="4"/>
                  </a:lnTo>
                  <a:lnTo>
                    <a:pt x="19" y="4"/>
                  </a:lnTo>
                  <a:lnTo>
                    <a:pt x="19" y="3"/>
                  </a:lnTo>
                  <a:lnTo>
                    <a:pt x="20" y="3"/>
                  </a:lnTo>
                  <a:lnTo>
                    <a:pt x="22" y="3"/>
                  </a:lnTo>
                  <a:lnTo>
                    <a:pt x="21" y="2"/>
                  </a:lnTo>
                  <a:lnTo>
                    <a:pt x="20" y="1"/>
                  </a:lnTo>
                  <a:lnTo>
                    <a:pt x="18" y="1"/>
                  </a:lnTo>
                  <a:lnTo>
                    <a:pt x="15" y="1"/>
                  </a:lnTo>
                  <a:lnTo>
                    <a:pt x="14" y="0"/>
                  </a:lnTo>
                  <a:lnTo>
                    <a:pt x="12" y="0"/>
                  </a:lnTo>
                  <a:lnTo>
                    <a:pt x="12" y="1"/>
                  </a:lnTo>
                  <a:lnTo>
                    <a:pt x="12" y="3"/>
                  </a:lnTo>
                  <a:lnTo>
                    <a:pt x="10" y="3"/>
                  </a:lnTo>
                  <a:lnTo>
                    <a:pt x="10" y="4"/>
                  </a:lnTo>
                  <a:lnTo>
                    <a:pt x="11" y="5"/>
                  </a:lnTo>
                  <a:lnTo>
                    <a:pt x="10" y="6"/>
                  </a:lnTo>
                  <a:lnTo>
                    <a:pt x="9" y="5"/>
                  </a:lnTo>
                  <a:lnTo>
                    <a:pt x="9" y="6"/>
                  </a:lnTo>
                  <a:lnTo>
                    <a:pt x="10" y="7"/>
                  </a:lnTo>
                  <a:lnTo>
                    <a:pt x="10" y="8"/>
                  </a:lnTo>
                  <a:lnTo>
                    <a:pt x="11" y="10"/>
                  </a:lnTo>
                  <a:lnTo>
                    <a:pt x="11" y="11"/>
                  </a:lnTo>
                  <a:lnTo>
                    <a:pt x="9" y="8"/>
                  </a:lnTo>
                  <a:lnTo>
                    <a:pt x="8" y="8"/>
                  </a:lnTo>
                  <a:lnTo>
                    <a:pt x="7" y="10"/>
                  </a:lnTo>
                  <a:lnTo>
                    <a:pt x="5" y="12"/>
                  </a:lnTo>
                  <a:lnTo>
                    <a:pt x="1" y="16"/>
                  </a:lnTo>
                  <a:lnTo>
                    <a:pt x="0" y="18"/>
                  </a:lnTo>
                  <a:lnTo>
                    <a:pt x="1" y="18"/>
                  </a:lnTo>
                  <a:lnTo>
                    <a:pt x="2" y="19"/>
                  </a:lnTo>
                  <a:lnTo>
                    <a:pt x="2" y="20"/>
                  </a:lnTo>
                  <a:lnTo>
                    <a:pt x="3" y="21"/>
                  </a:lnTo>
                  <a:lnTo>
                    <a:pt x="5" y="22"/>
                  </a:lnTo>
                  <a:lnTo>
                    <a:pt x="6" y="22"/>
                  </a:lnTo>
                  <a:lnTo>
                    <a:pt x="5" y="19"/>
                  </a:lnTo>
                  <a:lnTo>
                    <a:pt x="4" y="18"/>
                  </a:lnTo>
                  <a:lnTo>
                    <a:pt x="5" y="18"/>
                  </a:lnTo>
                  <a:lnTo>
                    <a:pt x="6" y="19"/>
                  </a:lnTo>
                  <a:lnTo>
                    <a:pt x="8" y="20"/>
                  </a:lnTo>
                  <a:lnTo>
                    <a:pt x="10" y="20"/>
                  </a:lnTo>
                  <a:lnTo>
                    <a:pt x="10" y="18"/>
                  </a:lnTo>
                  <a:lnTo>
                    <a:pt x="8" y="16"/>
                  </a:lnTo>
                  <a:lnTo>
                    <a:pt x="7" y="16"/>
                  </a:lnTo>
                  <a:lnTo>
                    <a:pt x="8" y="15"/>
                  </a:lnTo>
                  <a:lnTo>
                    <a:pt x="9" y="15"/>
                  </a:lnTo>
                  <a:lnTo>
                    <a:pt x="11" y="16"/>
                  </a:lnTo>
                  <a:lnTo>
                    <a:pt x="12" y="17"/>
                  </a:lnTo>
                  <a:lnTo>
                    <a:pt x="14" y="17"/>
                  </a:lnTo>
                  <a:lnTo>
                    <a:pt x="15" y="16"/>
                  </a:lnTo>
                  <a:lnTo>
                    <a:pt x="16" y="17"/>
                  </a:lnTo>
                  <a:lnTo>
                    <a:pt x="17" y="18"/>
                  </a:lnTo>
                  <a:lnTo>
                    <a:pt x="17" y="17"/>
                  </a:lnTo>
                  <a:lnTo>
                    <a:pt x="17" y="16"/>
                  </a:lnTo>
                  <a:lnTo>
                    <a:pt x="16" y="15"/>
                  </a:lnTo>
                  <a:lnTo>
                    <a:pt x="12" y="13"/>
                  </a:lnTo>
                  <a:lnTo>
                    <a:pt x="11" y="12"/>
                  </a:lnTo>
                  <a:lnTo>
                    <a:pt x="14" y="13"/>
                  </a:lnTo>
                  <a:lnTo>
                    <a:pt x="16" y="14"/>
                  </a:lnTo>
                  <a:lnTo>
                    <a:pt x="19" y="13"/>
                  </a:lnTo>
                  <a:lnTo>
                    <a:pt x="21" y="13"/>
                  </a:lnTo>
                  <a:lnTo>
                    <a:pt x="24" y="11"/>
                  </a:lnTo>
                  <a:lnTo>
                    <a:pt x="26" y="10"/>
                  </a:lnTo>
                  <a:lnTo>
                    <a:pt x="30" y="10"/>
                  </a:lnTo>
                  <a:lnTo>
                    <a:pt x="31" y="10"/>
                  </a:lnTo>
                  <a:lnTo>
                    <a:pt x="31" y="8"/>
                  </a:lnTo>
                  <a:lnTo>
                    <a:pt x="30" y="7"/>
                  </a:lnTo>
                  <a:lnTo>
                    <a:pt x="28"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7" name="Freeform 5190"/>
            <p:cNvSpPr>
              <a:spLocks/>
            </p:cNvSpPr>
            <p:nvPr/>
          </p:nvSpPr>
          <p:spPr bwMode="auto">
            <a:xfrm>
              <a:off x="2296" y="3455"/>
              <a:ext cx="11" cy="4"/>
            </a:xfrm>
            <a:custGeom>
              <a:avLst/>
              <a:gdLst>
                <a:gd name="T0" fmla="*/ 3 w 13"/>
                <a:gd name="T1" fmla="*/ 0 h 4"/>
                <a:gd name="T2" fmla="*/ 3 w 13"/>
                <a:gd name="T3" fmla="*/ 0 h 4"/>
                <a:gd name="T4" fmla="*/ 1 w 13"/>
                <a:gd name="T5" fmla="*/ 1 h 4"/>
                <a:gd name="T6" fmla="*/ 0 w 13"/>
                <a:gd name="T7" fmla="*/ 2 h 4"/>
                <a:gd name="T8" fmla="*/ 0 w 13"/>
                <a:gd name="T9" fmla="*/ 2 h 4"/>
                <a:gd name="T10" fmla="*/ 1 w 13"/>
                <a:gd name="T11" fmla="*/ 4 h 4"/>
                <a:gd name="T12" fmla="*/ 1 w 13"/>
                <a:gd name="T13" fmla="*/ 4 h 4"/>
                <a:gd name="T14" fmla="*/ 1 w 13"/>
                <a:gd name="T15" fmla="*/ 4 h 4"/>
                <a:gd name="T16" fmla="*/ 3 w 13"/>
                <a:gd name="T17" fmla="*/ 0 h 4"/>
                <a:gd name="T18" fmla="*/ 3 w 13"/>
                <a:gd name="T19" fmla="*/ 0 h 4"/>
                <a:gd name="T20" fmla="*/ 3 w 13"/>
                <a:gd name="T21" fmla="*/ 0 h 4"/>
                <a:gd name="T22" fmla="*/ 3 w 13"/>
                <a:gd name="T23" fmla="*/ 0 h 4"/>
                <a:gd name="T24" fmla="*/ 3 w 13"/>
                <a:gd name="T25" fmla="*/ 0 h 4"/>
                <a:gd name="T26" fmla="*/ 3 w 1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4"/>
                <a:gd name="T44" fmla="*/ 13 w 1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4">
                  <a:moveTo>
                    <a:pt x="4" y="0"/>
                  </a:moveTo>
                  <a:lnTo>
                    <a:pt x="4" y="0"/>
                  </a:lnTo>
                  <a:lnTo>
                    <a:pt x="1" y="1"/>
                  </a:lnTo>
                  <a:lnTo>
                    <a:pt x="0" y="2"/>
                  </a:lnTo>
                  <a:lnTo>
                    <a:pt x="1" y="4"/>
                  </a:lnTo>
                  <a:lnTo>
                    <a:pt x="12" y="0"/>
                  </a:lnTo>
                  <a:lnTo>
                    <a:pt x="13" y="0"/>
                  </a:lnTo>
                  <a:lnTo>
                    <a:pt x="11" y="0"/>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8" name="Freeform 5191"/>
            <p:cNvSpPr>
              <a:spLocks/>
            </p:cNvSpPr>
            <p:nvPr/>
          </p:nvSpPr>
          <p:spPr bwMode="auto">
            <a:xfrm>
              <a:off x="2638" y="3442"/>
              <a:ext cx="28" cy="18"/>
            </a:xfrm>
            <a:custGeom>
              <a:avLst/>
              <a:gdLst>
                <a:gd name="T0" fmla="*/ 4 w 34"/>
                <a:gd name="T1" fmla="*/ 3 h 21"/>
                <a:gd name="T2" fmla="*/ 4 w 34"/>
                <a:gd name="T3" fmla="*/ 3 h 21"/>
                <a:gd name="T4" fmla="*/ 4 w 34"/>
                <a:gd name="T5" fmla="*/ 3 h 21"/>
                <a:gd name="T6" fmla="*/ 4 w 34"/>
                <a:gd name="T7" fmla="*/ 3 h 21"/>
                <a:gd name="T8" fmla="*/ 4 w 34"/>
                <a:gd name="T9" fmla="*/ 3 h 21"/>
                <a:gd name="T10" fmla="*/ 3 w 34"/>
                <a:gd name="T11" fmla="*/ 3 h 21"/>
                <a:gd name="T12" fmla="*/ 3 w 34"/>
                <a:gd name="T13" fmla="*/ 3 h 21"/>
                <a:gd name="T14" fmla="*/ 2 w 34"/>
                <a:gd name="T15" fmla="*/ 3 h 21"/>
                <a:gd name="T16" fmla="*/ 2 w 34"/>
                <a:gd name="T17" fmla="*/ 3 h 21"/>
                <a:gd name="T18" fmla="*/ 2 w 34"/>
                <a:gd name="T19" fmla="*/ 3 h 21"/>
                <a:gd name="T20" fmla="*/ 2 w 34"/>
                <a:gd name="T21" fmla="*/ 3 h 21"/>
                <a:gd name="T22" fmla="*/ 2 w 34"/>
                <a:gd name="T23" fmla="*/ 3 h 21"/>
                <a:gd name="T24" fmla="*/ 2 w 34"/>
                <a:gd name="T25" fmla="*/ 3 h 21"/>
                <a:gd name="T26" fmla="*/ 2 w 34"/>
                <a:gd name="T27" fmla="*/ 3 h 21"/>
                <a:gd name="T28" fmla="*/ 2 w 34"/>
                <a:gd name="T29" fmla="*/ 3 h 21"/>
                <a:gd name="T30" fmla="*/ 2 w 34"/>
                <a:gd name="T31" fmla="*/ 3 h 21"/>
                <a:gd name="T32" fmla="*/ 2 w 34"/>
                <a:gd name="T33" fmla="*/ 3 h 21"/>
                <a:gd name="T34" fmla="*/ 2 w 34"/>
                <a:gd name="T35" fmla="*/ 3 h 21"/>
                <a:gd name="T36" fmla="*/ 2 w 34"/>
                <a:gd name="T37" fmla="*/ 2 h 21"/>
                <a:gd name="T38" fmla="*/ 2 w 34"/>
                <a:gd name="T39" fmla="*/ 2 h 21"/>
                <a:gd name="T40" fmla="*/ 2 w 34"/>
                <a:gd name="T41" fmla="*/ 2 h 21"/>
                <a:gd name="T42" fmla="*/ 2 w 34"/>
                <a:gd name="T43" fmla="*/ 2 h 21"/>
                <a:gd name="T44" fmla="*/ 2 w 34"/>
                <a:gd name="T45" fmla="*/ 2 h 21"/>
                <a:gd name="T46" fmla="*/ 2 w 34"/>
                <a:gd name="T47" fmla="*/ 1 h 21"/>
                <a:gd name="T48" fmla="*/ 2 w 34"/>
                <a:gd name="T49" fmla="*/ 2 h 21"/>
                <a:gd name="T50" fmla="*/ 2 w 34"/>
                <a:gd name="T51" fmla="*/ 1 h 21"/>
                <a:gd name="T52" fmla="*/ 2 w 34"/>
                <a:gd name="T53" fmla="*/ 0 h 21"/>
                <a:gd name="T54" fmla="*/ 2 w 34"/>
                <a:gd name="T55" fmla="*/ 1 h 21"/>
                <a:gd name="T56" fmla="*/ 2 w 34"/>
                <a:gd name="T57" fmla="*/ 1 h 21"/>
                <a:gd name="T58" fmla="*/ 2 w 34"/>
                <a:gd name="T59" fmla="*/ 1 h 21"/>
                <a:gd name="T60" fmla="*/ 2 w 34"/>
                <a:gd name="T61" fmla="*/ 2 h 21"/>
                <a:gd name="T62" fmla="*/ 2 w 34"/>
                <a:gd name="T63" fmla="*/ 3 h 21"/>
                <a:gd name="T64" fmla="*/ 2 w 34"/>
                <a:gd name="T65" fmla="*/ 3 h 21"/>
                <a:gd name="T66" fmla="*/ 2 w 34"/>
                <a:gd name="T67" fmla="*/ 3 h 21"/>
                <a:gd name="T68" fmla="*/ 2 w 34"/>
                <a:gd name="T69" fmla="*/ 3 h 21"/>
                <a:gd name="T70" fmla="*/ 2 w 34"/>
                <a:gd name="T71" fmla="*/ 3 h 21"/>
                <a:gd name="T72" fmla="*/ 2 w 34"/>
                <a:gd name="T73" fmla="*/ 3 h 21"/>
                <a:gd name="T74" fmla="*/ 2 w 34"/>
                <a:gd name="T75" fmla="*/ 3 h 21"/>
                <a:gd name="T76" fmla="*/ 3 w 34"/>
                <a:gd name="T77" fmla="*/ 3 h 21"/>
                <a:gd name="T78" fmla="*/ 3 w 34"/>
                <a:gd name="T79" fmla="*/ 3 h 21"/>
                <a:gd name="T80" fmla="*/ 4 w 34"/>
                <a:gd name="T81" fmla="*/ 3 h 21"/>
                <a:gd name="T82" fmla="*/ 4 w 34"/>
                <a:gd name="T83" fmla="*/ 3 h 21"/>
                <a:gd name="T84" fmla="*/ 4 w 34"/>
                <a:gd name="T85" fmla="*/ 3 h 21"/>
                <a:gd name="T86" fmla="*/ 4 w 34"/>
                <a:gd name="T87" fmla="*/ 3 h 21"/>
                <a:gd name="T88" fmla="*/ 4 w 34"/>
                <a:gd name="T89" fmla="*/ 3 h 21"/>
                <a:gd name="T90" fmla="*/ 4 w 34"/>
                <a:gd name="T91" fmla="*/ 3 h 21"/>
                <a:gd name="T92" fmla="*/ 4 w 34"/>
                <a:gd name="T93" fmla="*/ 3 h 21"/>
                <a:gd name="T94" fmla="*/ 4 w 34"/>
                <a:gd name="T95" fmla="*/ 3 h 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
                <a:gd name="T145" fmla="*/ 0 h 21"/>
                <a:gd name="T146" fmla="*/ 34 w 34"/>
                <a:gd name="T147" fmla="*/ 21 h 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 h="21">
                  <a:moveTo>
                    <a:pt x="32" y="14"/>
                  </a:moveTo>
                  <a:lnTo>
                    <a:pt x="32" y="14"/>
                  </a:lnTo>
                  <a:lnTo>
                    <a:pt x="32" y="13"/>
                  </a:lnTo>
                  <a:lnTo>
                    <a:pt x="31" y="13"/>
                  </a:lnTo>
                  <a:lnTo>
                    <a:pt x="30" y="13"/>
                  </a:lnTo>
                  <a:lnTo>
                    <a:pt x="31" y="12"/>
                  </a:lnTo>
                  <a:lnTo>
                    <a:pt x="30" y="11"/>
                  </a:lnTo>
                  <a:lnTo>
                    <a:pt x="28" y="10"/>
                  </a:lnTo>
                  <a:lnTo>
                    <a:pt x="26" y="8"/>
                  </a:lnTo>
                  <a:lnTo>
                    <a:pt x="25" y="7"/>
                  </a:lnTo>
                  <a:lnTo>
                    <a:pt x="24" y="8"/>
                  </a:lnTo>
                  <a:lnTo>
                    <a:pt x="23" y="9"/>
                  </a:lnTo>
                  <a:lnTo>
                    <a:pt x="22" y="8"/>
                  </a:lnTo>
                  <a:lnTo>
                    <a:pt x="22" y="7"/>
                  </a:lnTo>
                  <a:lnTo>
                    <a:pt x="21" y="7"/>
                  </a:lnTo>
                  <a:lnTo>
                    <a:pt x="20" y="7"/>
                  </a:lnTo>
                  <a:lnTo>
                    <a:pt x="21" y="6"/>
                  </a:lnTo>
                  <a:lnTo>
                    <a:pt x="22" y="4"/>
                  </a:lnTo>
                  <a:lnTo>
                    <a:pt x="21" y="4"/>
                  </a:lnTo>
                  <a:lnTo>
                    <a:pt x="20" y="4"/>
                  </a:lnTo>
                  <a:lnTo>
                    <a:pt x="20" y="3"/>
                  </a:lnTo>
                  <a:lnTo>
                    <a:pt x="19" y="3"/>
                  </a:lnTo>
                  <a:lnTo>
                    <a:pt x="18" y="3"/>
                  </a:lnTo>
                  <a:lnTo>
                    <a:pt x="18" y="2"/>
                  </a:lnTo>
                  <a:lnTo>
                    <a:pt x="17" y="2"/>
                  </a:lnTo>
                  <a:lnTo>
                    <a:pt x="15" y="3"/>
                  </a:lnTo>
                  <a:lnTo>
                    <a:pt x="15" y="2"/>
                  </a:lnTo>
                  <a:lnTo>
                    <a:pt x="14" y="2"/>
                  </a:lnTo>
                  <a:lnTo>
                    <a:pt x="12" y="2"/>
                  </a:lnTo>
                  <a:lnTo>
                    <a:pt x="11" y="1"/>
                  </a:lnTo>
                  <a:lnTo>
                    <a:pt x="9" y="2"/>
                  </a:lnTo>
                  <a:lnTo>
                    <a:pt x="8" y="1"/>
                  </a:lnTo>
                  <a:lnTo>
                    <a:pt x="7" y="1"/>
                  </a:lnTo>
                  <a:lnTo>
                    <a:pt x="5" y="0"/>
                  </a:lnTo>
                  <a:lnTo>
                    <a:pt x="3" y="1"/>
                  </a:lnTo>
                  <a:lnTo>
                    <a:pt x="4" y="1"/>
                  </a:lnTo>
                  <a:lnTo>
                    <a:pt x="0" y="1"/>
                  </a:lnTo>
                  <a:lnTo>
                    <a:pt x="2" y="1"/>
                  </a:lnTo>
                  <a:lnTo>
                    <a:pt x="4" y="2"/>
                  </a:lnTo>
                  <a:lnTo>
                    <a:pt x="4" y="3"/>
                  </a:lnTo>
                  <a:lnTo>
                    <a:pt x="3" y="4"/>
                  </a:lnTo>
                  <a:lnTo>
                    <a:pt x="5" y="4"/>
                  </a:lnTo>
                  <a:lnTo>
                    <a:pt x="9" y="4"/>
                  </a:lnTo>
                  <a:lnTo>
                    <a:pt x="9" y="6"/>
                  </a:lnTo>
                  <a:lnTo>
                    <a:pt x="9" y="7"/>
                  </a:lnTo>
                  <a:lnTo>
                    <a:pt x="10" y="7"/>
                  </a:lnTo>
                  <a:lnTo>
                    <a:pt x="11" y="7"/>
                  </a:lnTo>
                  <a:lnTo>
                    <a:pt x="17" y="9"/>
                  </a:lnTo>
                  <a:lnTo>
                    <a:pt x="22" y="12"/>
                  </a:lnTo>
                  <a:lnTo>
                    <a:pt x="26" y="16"/>
                  </a:lnTo>
                  <a:lnTo>
                    <a:pt x="29" y="18"/>
                  </a:lnTo>
                  <a:lnTo>
                    <a:pt x="30" y="21"/>
                  </a:lnTo>
                  <a:lnTo>
                    <a:pt x="31" y="21"/>
                  </a:lnTo>
                  <a:lnTo>
                    <a:pt x="31" y="20"/>
                  </a:lnTo>
                  <a:lnTo>
                    <a:pt x="30" y="18"/>
                  </a:lnTo>
                  <a:lnTo>
                    <a:pt x="33" y="18"/>
                  </a:lnTo>
                  <a:lnTo>
                    <a:pt x="34" y="18"/>
                  </a:lnTo>
                  <a:lnTo>
                    <a:pt x="33" y="17"/>
                  </a:lnTo>
                  <a:lnTo>
                    <a:pt x="32" y="16"/>
                  </a:lnTo>
                  <a:lnTo>
                    <a:pt x="32" y="1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69" name="Freeform 5192"/>
            <p:cNvSpPr>
              <a:spLocks/>
            </p:cNvSpPr>
            <p:nvPr/>
          </p:nvSpPr>
          <p:spPr bwMode="auto">
            <a:xfrm>
              <a:off x="2246" y="3419"/>
              <a:ext cx="44" cy="42"/>
            </a:xfrm>
            <a:custGeom>
              <a:avLst/>
              <a:gdLst>
                <a:gd name="T0" fmla="*/ 5 w 55"/>
                <a:gd name="T1" fmla="*/ 4 h 52"/>
                <a:gd name="T2" fmla="*/ 5 w 55"/>
                <a:gd name="T3" fmla="*/ 4 h 52"/>
                <a:gd name="T4" fmla="*/ 4 w 55"/>
                <a:gd name="T5" fmla="*/ 4 h 52"/>
                <a:gd name="T6" fmla="*/ 4 w 55"/>
                <a:gd name="T7" fmla="*/ 4 h 52"/>
                <a:gd name="T8" fmla="*/ 4 w 55"/>
                <a:gd name="T9" fmla="*/ 4 h 52"/>
                <a:gd name="T10" fmla="*/ 2 w 55"/>
                <a:gd name="T11" fmla="*/ 2 h 52"/>
                <a:gd name="T12" fmla="*/ 2 w 55"/>
                <a:gd name="T13" fmla="*/ 2 h 52"/>
                <a:gd name="T14" fmla="*/ 2 w 55"/>
                <a:gd name="T15" fmla="*/ 2 h 52"/>
                <a:gd name="T16" fmla="*/ 2 w 55"/>
                <a:gd name="T17" fmla="*/ 2 h 52"/>
                <a:gd name="T18" fmla="*/ 2 w 55"/>
                <a:gd name="T19" fmla="*/ 2 h 52"/>
                <a:gd name="T20" fmla="*/ 2 w 55"/>
                <a:gd name="T21" fmla="*/ 2 h 52"/>
                <a:gd name="T22" fmla="*/ 2 w 55"/>
                <a:gd name="T23" fmla="*/ 2 h 52"/>
                <a:gd name="T24" fmla="*/ 2 w 55"/>
                <a:gd name="T25" fmla="*/ 2 h 52"/>
                <a:gd name="T26" fmla="*/ 2 w 55"/>
                <a:gd name="T27" fmla="*/ 2 h 52"/>
                <a:gd name="T28" fmla="*/ 2 w 55"/>
                <a:gd name="T29" fmla="*/ 2 h 52"/>
                <a:gd name="T30" fmla="*/ 2 w 55"/>
                <a:gd name="T31" fmla="*/ 2 h 52"/>
                <a:gd name="T32" fmla="*/ 1 w 55"/>
                <a:gd name="T33" fmla="*/ 2 h 52"/>
                <a:gd name="T34" fmla="*/ 1 w 55"/>
                <a:gd name="T35" fmla="*/ 2 h 52"/>
                <a:gd name="T36" fmla="*/ 2 w 55"/>
                <a:gd name="T37" fmla="*/ 2 h 52"/>
                <a:gd name="T38" fmla="*/ 2 w 55"/>
                <a:gd name="T39" fmla="*/ 2 h 52"/>
                <a:gd name="T40" fmla="*/ 2 w 55"/>
                <a:gd name="T41" fmla="*/ 2 h 52"/>
                <a:gd name="T42" fmla="*/ 2 w 55"/>
                <a:gd name="T43" fmla="*/ 2 h 52"/>
                <a:gd name="T44" fmla="*/ 2 w 55"/>
                <a:gd name="T45" fmla="*/ 2 h 52"/>
                <a:gd name="T46" fmla="*/ 2 w 55"/>
                <a:gd name="T47" fmla="*/ 2 h 52"/>
                <a:gd name="T48" fmla="*/ 1 w 55"/>
                <a:gd name="T49" fmla="*/ 0 h 52"/>
                <a:gd name="T50" fmla="*/ 1 w 55"/>
                <a:gd name="T51" fmla="*/ 0 h 52"/>
                <a:gd name="T52" fmla="*/ 0 w 55"/>
                <a:gd name="T53" fmla="*/ 0 h 52"/>
                <a:gd name="T54" fmla="*/ 0 w 55"/>
                <a:gd name="T55" fmla="*/ 5 h 52"/>
                <a:gd name="T56" fmla="*/ 0 w 55"/>
                <a:gd name="T57" fmla="*/ 5 h 52"/>
                <a:gd name="T58" fmla="*/ 1 w 55"/>
                <a:gd name="T59" fmla="*/ 5 h 52"/>
                <a:gd name="T60" fmla="*/ 1 w 55"/>
                <a:gd name="T61" fmla="*/ 5 h 52"/>
                <a:gd name="T62" fmla="*/ 2 w 55"/>
                <a:gd name="T63" fmla="*/ 5 h 52"/>
                <a:gd name="T64" fmla="*/ 2 w 55"/>
                <a:gd name="T65" fmla="*/ 5 h 52"/>
                <a:gd name="T66" fmla="*/ 2 w 55"/>
                <a:gd name="T67" fmla="*/ 5 h 52"/>
                <a:gd name="T68" fmla="*/ 2 w 55"/>
                <a:gd name="T69" fmla="*/ 5 h 52"/>
                <a:gd name="T70" fmla="*/ 2 w 55"/>
                <a:gd name="T71" fmla="*/ 5 h 52"/>
                <a:gd name="T72" fmla="*/ 3 w 55"/>
                <a:gd name="T73" fmla="*/ 5 h 52"/>
                <a:gd name="T74" fmla="*/ 3 w 55"/>
                <a:gd name="T75" fmla="*/ 5 h 52"/>
                <a:gd name="T76" fmla="*/ 3 w 55"/>
                <a:gd name="T77" fmla="*/ 5 h 52"/>
                <a:gd name="T78" fmla="*/ 4 w 55"/>
                <a:gd name="T79" fmla="*/ 5 h 52"/>
                <a:gd name="T80" fmla="*/ 5 w 55"/>
                <a:gd name="T81" fmla="*/ 5 h 52"/>
                <a:gd name="T82" fmla="*/ 5 w 55"/>
                <a:gd name="T83" fmla="*/ 5 h 52"/>
                <a:gd name="T84" fmla="*/ 5 w 55"/>
                <a:gd name="T85" fmla="*/ 5 h 52"/>
                <a:gd name="T86" fmla="*/ 5 w 55"/>
                <a:gd name="T87" fmla="*/ 5 h 52"/>
                <a:gd name="T88" fmla="*/ 5 w 55"/>
                <a:gd name="T89" fmla="*/ 4 h 52"/>
                <a:gd name="T90" fmla="*/ 5 w 55"/>
                <a:gd name="T91" fmla="*/ 4 h 52"/>
                <a:gd name="T92" fmla="*/ 5 w 55"/>
                <a:gd name="T93" fmla="*/ 4 h 52"/>
                <a:gd name="T94" fmla="*/ 5 w 55"/>
                <a:gd name="T95" fmla="*/ 4 h 52"/>
                <a:gd name="T96" fmla="*/ 5 w 55"/>
                <a:gd name="T97" fmla="*/ 4 h 52"/>
                <a:gd name="T98" fmla="*/ 5 w 55"/>
                <a:gd name="T99" fmla="*/ 4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2"/>
                <a:gd name="T152" fmla="*/ 55 w 55"/>
                <a:gd name="T153" fmla="*/ 52 h 5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2">
                  <a:moveTo>
                    <a:pt x="50" y="43"/>
                  </a:moveTo>
                  <a:lnTo>
                    <a:pt x="50" y="43"/>
                  </a:lnTo>
                  <a:lnTo>
                    <a:pt x="44" y="43"/>
                  </a:lnTo>
                  <a:lnTo>
                    <a:pt x="40" y="41"/>
                  </a:lnTo>
                  <a:lnTo>
                    <a:pt x="18" y="27"/>
                  </a:lnTo>
                  <a:lnTo>
                    <a:pt x="12" y="23"/>
                  </a:lnTo>
                  <a:lnTo>
                    <a:pt x="8" y="17"/>
                  </a:lnTo>
                  <a:lnTo>
                    <a:pt x="7" y="15"/>
                  </a:lnTo>
                  <a:lnTo>
                    <a:pt x="6" y="14"/>
                  </a:lnTo>
                  <a:lnTo>
                    <a:pt x="4" y="14"/>
                  </a:lnTo>
                  <a:lnTo>
                    <a:pt x="2" y="12"/>
                  </a:lnTo>
                  <a:lnTo>
                    <a:pt x="1" y="11"/>
                  </a:lnTo>
                  <a:lnTo>
                    <a:pt x="1" y="10"/>
                  </a:lnTo>
                  <a:lnTo>
                    <a:pt x="4" y="8"/>
                  </a:lnTo>
                  <a:lnTo>
                    <a:pt x="5" y="7"/>
                  </a:lnTo>
                  <a:lnTo>
                    <a:pt x="4" y="5"/>
                  </a:lnTo>
                  <a:lnTo>
                    <a:pt x="1" y="0"/>
                  </a:lnTo>
                  <a:lnTo>
                    <a:pt x="0" y="0"/>
                  </a:lnTo>
                  <a:lnTo>
                    <a:pt x="0" y="49"/>
                  </a:lnTo>
                  <a:lnTo>
                    <a:pt x="1" y="49"/>
                  </a:lnTo>
                  <a:lnTo>
                    <a:pt x="19" y="49"/>
                  </a:lnTo>
                  <a:lnTo>
                    <a:pt x="22" y="49"/>
                  </a:lnTo>
                  <a:lnTo>
                    <a:pt x="28" y="51"/>
                  </a:lnTo>
                  <a:lnTo>
                    <a:pt x="35" y="52"/>
                  </a:lnTo>
                  <a:lnTo>
                    <a:pt x="37" y="52"/>
                  </a:lnTo>
                  <a:lnTo>
                    <a:pt x="44" y="51"/>
                  </a:lnTo>
                  <a:lnTo>
                    <a:pt x="52" y="50"/>
                  </a:lnTo>
                  <a:lnTo>
                    <a:pt x="53" y="49"/>
                  </a:lnTo>
                  <a:lnTo>
                    <a:pt x="54" y="47"/>
                  </a:lnTo>
                  <a:lnTo>
                    <a:pt x="55" y="44"/>
                  </a:lnTo>
                  <a:lnTo>
                    <a:pt x="55" y="43"/>
                  </a:lnTo>
                  <a:lnTo>
                    <a:pt x="54" y="43"/>
                  </a:lnTo>
                  <a:lnTo>
                    <a:pt x="50" y="43"/>
                  </a:lnTo>
                  <a:close/>
                </a:path>
              </a:pathLst>
            </a:custGeom>
            <a:solidFill>
              <a:srgbClr val="FFC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0" name="Freeform 5193"/>
            <p:cNvSpPr>
              <a:spLocks/>
            </p:cNvSpPr>
            <p:nvPr/>
          </p:nvSpPr>
          <p:spPr bwMode="auto">
            <a:xfrm>
              <a:off x="2183" y="2946"/>
              <a:ext cx="254" cy="468"/>
            </a:xfrm>
            <a:custGeom>
              <a:avLst/>
              <a:gdLst>
                <a:gd name="T0" fmla="*/ 8 w 318"/>
                <a:gd name="T1" fmla="*/ 4 h 571"/>
                <a:gd name="T2" fmla="*/ 7 w 318"/>
                <a:gd name="T3" fmla="*/ 6 h 571"/>
                <a:gd name="T4" fmla="*/ 7 w 318"/>
                <a:gd name="T5" fmla="*/ 9 h 571"/>
                <a:gd name="T6" fmla="*/ 6 w 318"/>
                <a:gd name="T7" fmla="*/ 13 h 571"/>
                <a:gd name="T8" fmla="*/ 5 w 318"/>
                <a:gd name="T9" fmla="*/ 16 h 571"/>
                <a:gd name="T10" fmla="*/ 5 w 318"/>
                <a:gd name="T11" fmla="*/ 17 h 571"/>
                <a:gd name="T12" fmla="*/ 5 w 318"/>
                <a:gd name="T13" fmla="*/ 20 h 571"/>
                <a:gd name="T14" fmla="*/ 5 w 318"/>
                <a:gd name="T15" fmla="*/ 23 h 571"/>
                <a:gd name="T16" fmla="*/ 5 w 318"/>
                <a:gd name="T17" fmla="*/ 25 h 571"/>
                <a:gd name="T18" fmla="*/ 5 w 318"/>
                <a:gd name="T19" fmla="*/ 26 h 571"/>
                <a:gd name="T20" fmla="*/ 4 w 318"/>
                <a:gd name="T21" fmla="*/ 29 h 571"/>
                <a:gd name="T22" fmla="*/ 3 w 318"/>
                <a:gd name="T23" fmla="*/ 34 h 571"/>
                <a:gd name="T24" fmla="*/ 2 w 318"/>
                <a:gd name="T25" fmla="*/ 36 h 571"/>
                <a:gd name="T26" fmla="*/ 2 w 318"/>
                <a:gd name="T27" fmla="*/ 39 h 571"/>
                <a:gd name="T28" fmla="*/ 2 w 318"/>
                <a:gd name="T29" fmla="*/ 41 h 571"/>
                <a:gd name="T30" fmla="*/ 2 w 318"/>
                <a:gd name="T31" fmla="*/ 43 h 571"/>
                <a:gd name="T32" fmla="*/ 3 w 318"/>
                <a:gd name="T33" fmla="*/ 47 h 571"/>
                <a:gd name="T34" fmla="*/ 2 w 318"/>
                <a:gd name="T35" fmla="*/ 47 h 571"/>
                <a:gd name="T36" fmla="*/ 3 w 318"/>
                <a:gd name="T37" fmla="*/ 48 h 571"/>
                <a:gd name="T38" fmla="*/ 2 w 318"/>
                <a:gd name="T39" fmla="*/ 50 h 571"/>
                <a:gd name="T40" fmla="*/ 2 w 318"/>
                <a:gd name="T41" fmla="*/ 52 h 571"/>
                <a:gd name="T42" fmla="*/ 2 w 318"/>
                <a:gd name="T43" fmla="*/ 54 h 571"/>
                <a:gd name="T44" fmla="*/ 2 w 318"/>
                <a:gd name="T45" fmla="*/ 57 h 571"/>
                <a:gd name="T46" fmla="*/ 2 w 318"/>
                <a:gd name="T47" fmla="*/ 59 h 571"/>
                <a:gd name="T48" fmla="*/ 2 w 318"/>
                <a:gd name="T49" fmla="*/ 60 h 571"/>
                <a:gd name="T50" fmla="*/ 2 w 318"/>
                <a:gd name="T51" fmla="*/ 61 h 571"/>
                <a:gd name="T52" fmla="*/ 2 w 318"/>
                <a:gd name="T53" fmla="*/ 62 h 571"/>
                <a:gd name="T54" fmla="*/ 7 w 318"/>
                <a:gd name="T55" fmla="*/ 64 h 571"/>
                <a:gd name="T56" fmla="*/ 6 w 318"/>
                <a:gd name="T57" fmla="*/ 61 h 571"/>
                <a:gd name="T58" fmla="*/ 6 w 318"/>
                <a:gd name="T59" fmla="*/ 60 h 571"/>
                <a:gd name="T60" fmla="*/ 7 w 318"/>
                <a:gd name="T61" fmla="*/ 58 h 571"/>
                <a:gd name="T62" fmla="*/ 8 w 318"/>
                <a:gd name="T63" fmla="*/ 58 h 571"/>
                <a:gd name="T64" fmla="*/ 9 w 318"/>
                <a:gd name="T65" fmla="*/ 54 h 571"/>
                <a:gd name="T66" fmla="*/ 11 w 318"/>
                <a:gd name="T67" fmla="*/ 52 h 571"/>
                <a:gd name="T68" fmla="*/ 9 w 318"/>
                <a:gd name="T69" fmla="*/ 48 h 571"/>
                <a:gd name="T70" fmla="*/ 11 w 318"/>
                <a:gd name="T71" fmla="*/ 47 h 571"/>
                <a:gd name="T72" fmla="*/ 12 w 318"/>
                <a:gd name="T73" fmla="*/ 43 h 571"/>
                <a:gd name="T74" fmla="*/ 13 w 318"/>
                <a:gd name="T75" fmla="*/ 41 h 571"/>
                <a:gd name="T76" fmla="*/ 14 w 318"/>
                <a:gd name="T77" fmla="*/ 41 h 571"/>
                <a:gd name="T78" fmla="*/ 12 w 318"/>
                <a:gd name="T79" fmla="*/ 41 h 571"/>
                <a:gd name="T80" fmla="*/ 12 w 318"/>
                <a:gd name="T81" fmla="*/ 39 h 571"/>
                <a:gd name="T82" fmla="*/ 14 w 318"/>
                <a:gd name="T83" fmla="*/ 39 h 571"/>
                <a:gd name="T84" fmla="*/ 15 w 318"/>
                <a:gd name="T85" fmla="*/ 36 h 571"/>
                <a:gd name="T86" fmla="*/ 15 w 318"/>
                <a:gd name="T87" fmla="*/ 34 h 571"/>
                <a:gd name="T88" fmla="*/ 18 w 318"/>
                <a:gd name="T89" fmla="*/ 34 h 571"/>
                <a:gd name="T90" fmla="*/ 22 w 318"/>
                <a:gd name="T91" fmla="*/ 28 h 571"/>
                <a:gd name="T92" fmla="*/ 22 w 318"/>
                <a:gd name="T93" fmla="*/ 26 h 571"/>
                <a:gd name="T94" fmla="*/ 21 w 318"/>
                <a:gd name="T95" fmla="*/ 21 h 571"/>
                <a:gd name="T96" fmla="*/ 22 w 318"/>
                <a:gd name="T97" fmla="*/ 19 h 571"/>
                <a:gd name="T98" fmla="*/ 22 w 318"/>
                <a:gd name="T99" fmla="*/ 16 h 571"/>
                <a:gd name="T100" fmla="*/ 24 w 318"/>
                <a:gd name="T101" fmla="*/ 12 h 571"/>
                <a:gd name="T102" fmla="*/ 26 w 318"/>
                <a:gd name="T103" fmla="*/ 11 h 571"/>
                <a:gd name="T104" fmla="*/ 27 w 318"/>
                <a:gd name="T105" fmla="*/ 7 h 571"/>
                <a:gd name="T106" fmla="*/ 26 w 318"/>
                <a:gd name="T107" fmla="*/ 9 h 571"/>
                <a:gd name="T108" fmla="*/ 24 w 318"/>
                <a:gd name="T109" fmla="*/ 11 h 571"/>
                <a:gd name="T110" fmla="*/ 22 w 318"/>
                <a:gd name="T111" fmla="*/ 11 h 571"/>
                <a:gd name="T112" fmla="*/ 21 w 318"/>
                <a:gd name="T113" fmla="*/ 9 h 571"/>
                <a:gd name="T114" fmla="*/ 22 w 318"/>
                <a:gd name="T115" fmla="*/ 6 h 571"/>
                <a:gd name="T116" fmla="*/ 18 w 318"/>
                <a:gd name="T117" fmla="*/ 4 h 571"/>
                <a:gd name="T118" fmla="*/ 14 w 318"/>
                <a:gd name="T119" fmla="*/ 2 h 571"/>
                <a:gd name="T120" fmla="*/ 12 w 318"/>
                <a:gd name="T121" fmla="*/ 2 h 571"/>
                <a:gd name="T122" fmla="*/ 11 w 318"/>
                <a:gd name="T123" fmla="*/ 1 h 571"/>
                <a:gd name="T124" fmla="*/ 9 w 318"/>
                <a:gd name="T125" fmla="*/ 2 h 5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8"/>
                <a:gd name="T190" fmla="*/ 0 h 571"/>
                <a:gd name="T191" fmla="*/ 318 w 318"/>
                <a:gd name="T192" fmla="*/ 571 h 5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8" h="571">
                  <a:moveTo>
                    <a:pt x="102" y="17"/>
                  </a:moveTo>
                  <a:lnTo>
                    <a:pt x="102" y="17"/>
                  </a:lnTo>
                  <a:lnTo>
                    <a:pt x="104" y="19"/>
                  </a:lnTo>
                  <a:lnTo>
                    <a:pt x="104" y="20"/>
                  </a:lnTo>
                  <a:lnTo>
                    <a:pt x="101" y="34"/>
                  </a:lnTo>
                  <a:lnTo>
                    <a:pt x="99" y="36"/>
                  </a:lnTo>
                  <a:lnTo>
                    <a:pt x="98" y="37"/>
                  </a:lnTo>
                  <a:lnTo>
                    <a:pt x="94" y="39"/>
                  </a:lnTo>
                  <a:lnTo>
                    <a:pt x="86" y="43"/>
                  </a:lnTo>
                  <a:lnTo>
                    <a:pt x="83" y="46"/>
                  </a:lnTo>
                  <a:lnTo>
                    <a:pt x="81" y="47"/>
                  </a:lnTo>
                  <a:lnTo>
                    <a:pt x="80" y="47"/>
                  </a:lnTo>
                  <a:lnTo>
                    <a:pt x="80" y="49"/>
                  </a:lnTo>
                  <a:lnTo>
                    <a:pt x="80" y="50"/>
                  </a:lnTo>
                  <a:lnTo>
                    <a:pt x="80" y="52"/>
                  </a:lnTo>
                  <a:lnTo>
                    <a:pt x="83" y="54"/>
                  </a:lnTo>
                  <a:lnTo>
                    <a:pt x="83" y="56"/>
                  </a:lnTo>
                  <a:lnTo>
                    <a:pt x="81" y="56"/>
                  </a:lnTo>
                  <a:lnTo>
                    <a:pt x="80" y="58"/>
                  </a:lnTo>
                  <a:lnTo>
                    <a:pt x="80" y="60"/>
                  </a:lnTo>
                  <a:lnTo>
                    <a:pt x="80" y="66"/>
                  </a:lnTo>
                  <a:lnTo>
                    <a:pt x="79" y="76"/>
                  </a:lnTo>
                  <a:lnTo>
                    <a:pt x="79" y="79"/>
                  </a:lnTo>
                  <a:lnTo>
                    <a:pt x="80" y="81"/>
                  </a:lnTo>
                  <a:lnTo>
                    <a:pt x="83" y="84"/>
                  </a:lnTo>
                  <a:lnTo>
                    <a:pt x="84" y="85"/>
                  </a:lnTo>
                  <a:lnTo>
                    <a:pt x="84" y="87"/>
                  </a:lnTo>
                  <a:lnTo>
                    <a:pt x="84" y="88"/>
                  </a:lnTo>
                  <a:lnTo>
                    <a:pt x="81" y="89"/>
                  </a:lnTo>
                  <a:lnTo>
                    <a:pt x="79" y="90"/>
                  </a:lnTo>
                  <a:lnTo>
                    <a:pt x="77" y="90"/>
                  </a:lnTo>
                  <a:lnTo>
                    <a:pt x="76" y="89"/>
                  </a:lnTo>
                  <a:lnTo>
                    <a:pt x="76" y="90"/>
                  </a:lnTo>
                  <a:lnTo>
                    <a:pt x="75" y="92"/>
                  </a:lnTo>
                  <a:lnTo>
                    <a:pt x="71" y="101"/>
                  </a:lnTo>
                  <a:lnTo>
                    <a:pt x="67" y="106"/>
                  </a:lnTo>
                  <a:lnTo>
                    <a:pt x="63" y="112"/>
                  </a:lnTo>
                  <a:lnTo>
                    <a:pt x="62" y="113"/>
                  </a:lnTo>
                  <a:lnTo>
                    <a:pt x="62" y="115"/>
                  </a:lnTo>
                  <a:lnTo>
                    <a:pt x="60" y="120"/>
                  </a:lnTo>
                  <a:lnTo>
                    <a:pt x="58" y="126"/>
                  </a:lnTo>
                  <a:lnTo>
                    <a:pt x="57" y="128"/>
                  </a:lnTo>
                  <a:lnTo>
                    <a:pt x="57" y="131"/>
                  </a:lnTo>
                  <a:lnTo>
                    <a:pt x="58" y="134"/>
                  </a:lnTo>
                  <a:lnTo>
                    <a:pt x="58" y="140"/>
                  </a:lnTo>
                  <a:lnTo>
                    <a:pt x="58" y="142"/>
                  </a:lnTo>
                  <a:lnTo>
                    <a:pt x="60" y="142"/>
                  </a:lnTo>
                  <a:lnTo>
                    <a:pt x="59" y="144"/>
                  </a:lnTo>
                  <a:lnTo>
                    <a:pt x="57" y="145"/>
                  </a:lnTo>
                  <a:lnTo>
                    <a:pt x="55" y="146"/>
                  </a:lnTo>
                  <a:lnTo>
                    <a:pt x="53" y="148"/>
                  </a:lnTo>
                  <a:lnTo>
                    <a:pt x="52" y="151"/>
                  </a:lnTo>
                  <a:lnTo>
                    <a:pt x="52" y="156"/>
                  </a:lnTo>
                  <a:lnTo>
                    <a:pt x="52" y="158"/>
                  </a:lnTo>
                  <a:lnTo>
                    <a:pt x="51" y="159"/>
                  </a:lnTo>
                  <a:lnTo>
                    <a:pt x="49" y="160"/>
                  </a:lnTo>
                  <a:lnTo>
                    <a:pt x="48" y="163"/>
                  </a:lnTo>
                  <a:lnTo>
                    <a:pt x="48" y="164"/>
                  </a:lnTo>
                  <a:lnTo>
                    <a:pt x="48" y="165"/>
                  </a:lnTo>
                  <a:lnTo>
                    <a:pt x="52" y="173"/>
                  </a:lnTo>
                  <a:lnTo>
                    <a:pt x="52" y="174"/>
                  </a:lnTo>
                  <a:lnTo>
                    <a:pt x="51" y="175"/>
                  </a:lnTo>
                  <a:lnTo>
                    <a:pt x="51" y="176"/>
                  </a:lnTo>
                  <a:lnTo>
                    <a:pt x="51" y="178"/>
                  </a:lnTo>
                  <a:lnTo>
                    <a:pt x="52" y="181"/>
                  </a:lnTo>
                  <a:lnTo>
                    <a:pt x="55" y="183"/>
                  </a:lnTo>
                  <a:lnTo>
                    <a:pt x="55" y="185"/>
                  </a:lnTo>
                  <a:lnTo>
                    <a:pt x="56" y="188"/>
                  </a:lnTo>
                  <a:lnTo>
                    <a:pt x="56" y="191"/>
                  </a:lnTo>
                  <a:lnTo>
                    <a:pt x="56" y="192"/>
                  </a:lnTo>
                  <a:lnTo>
                    <a:pt x="56" y="196"/>
                  </a:lnTo>
                  <a:lnTo>
                    <a:pt x="57" y="197"/>
                  </a:lnTo>
                  <a:lnTo>
                    <a:pt x="58" y="198"/>
                  </a:lnTo>
                  <a:lnTo>
                    <a:pt x="60" y="199"/>
                  </a:lnTo>
                  <a:lnTo>
                    <a:pt x="60" y="200"/>
                  </a:lnTo>
                  <a:lnTo>
                    <a:pt x="59" y="209"/>
                  </a:lnTo>
                  <a:lnTo>
                    <a:pt x="59" y="212"/>
                  </a:lnTo>
                  <a:lnTo>
                    <a:pt x="59" y="214"/>
                  </a:lnTo>
                  <a:lnTo>
                    <a:pt x="60" y="215"/>
                  </a:lnTo>
                  <a:lnTo>
                    <a:pt x="59" y="215"/>
                  </a:lnTo>
                  <a:lnTo>
                    <a:pt x="57" y="215"/>
                  </a:lnTo>
                  <a:lnTo>
                    <a:pt x="56" y="216"/>
                  </a:lnTo>
                  <a:lnTo>
                    <a:pt x="56" y="217"/>
                  </a:lnTo>
                  <a:lnTo>
                    <a:pt x="53" y="220"/>
                  </a:lnTo>
                  <a:lnTo>
                    <a:pt x="51" y="228"/>
                  </a:lnTo>
                  <a:lnTo>
                    <a:pt x="50" y="231"/>
                  </a:lnTo>
                  <a:lnTo>
                    <a:pt x="48" y="232"/>
                  </a:lnTo>
                  <a:lnTo>
                    <a:pt x="48" y="234"/>
                  </a:lnTo>
                  <a:lnTo>
                    <a:pt x="49" y="237"/>
                  </a:lnTo>
                  <a:lnTo>
                    <a:pt x="50" y="238"/>
                  </a:lnTo>
                  <a:lnTo>
                    <a:pt x="50" y="240"/>
                  </a:lnTo>
                  <a:lnTo>
                    <a:pt x="50" y="248"/>
                  </a:lnTo>
                  <a:lnTo>
                    <a:pt x="49" y="250"/>
                  </a:lnTo>
                  <a:lnTo>
                    <a:pt x="48" y="250"/>
                  </a:lnTo>
                  <a:lnTo>
                    <a:pt x="46" y="253"/>
                  </a:lnTo>
                  <a:lnTo>
                    <a:pt x="45" y="255"/>
                  </a:lnTo>
                  <a:lnTo>
                    <a:pt x="44" y="255"/>
                  </a:lnTo>
                  <a:lnTo>
                    <a:pt x="42" y="256"/>
                  </a:lnTo>
                  <a:lnTo>
                    <a:pt x="40" y="256"/>
                  </a:lnTo>
                  <a:lnTo>
                    <a:pt x="38" y="267"/>
                  </a:lnTo>
                  <a:lnTo>
                    <a:pt x="38" y="274"/>
                  </a:lnTo>
                  <a:lnTo>
                    <a:pt x="39" y="281"/>
                  </a:lnTo>
                  <a:lnTo>
                    <a:pt x="43" y="295"/>
                  </a:lnTo>
                  <a:lnTo>
                    <a:pt x="43" y="297"/>
                  </a:lnTo>
                  <a:lnTo>
                    <a:pt x="35" y="300"/>
                  </a:lnTo>
                  <a:lnTo>
                    <a:pt x="35" y="301"/>
                  </a:lnTo>
                  <a:lnTo>
                    <a:pt x="33" y="312"/>
                  </a:lnTo>
                  <a:lnTo>
                    <a:pt x="33" y="313"/>
                  </a:lnTo>
                  <a:lnTo>
                    <a:pt x="32" y="314"/>
                  </a:lnTo>
                  <a:lnTo>
                    <a:pt x="31" y="313"/>
                  </a:lnTo>
                  <a:lnTo>
                    <a:pt x="31" y="314"/>
                  </a:lnTo>
                  <a:lnTo>
                    <a:pt x="31" y="321"/>
                  </a:lnTo>
                  <a:lnTo>
                    <a:pt x="30" y="322"/>
                  </a:lnTo>
                  <a:lnTo>
                    <a:pt x="30" y="323"/>
                  </a:lnTo>
                  <a:lnTo>
                    <a:pt x="29" y="323"/>
                  </a:lnTo>
                  <a:lnTo>
                    <a:pt x="28" y="324"/>
                  </a:lnTo>
                  <a:lnTo>
                    <a:pt x="29" y="326"/>
                  </a:lnTo>
                  <a:lnTo>
                    <a:pt x="30" y="327"/>
                  </a:lnTo>
                  <a:lnTo>
                    <a:pt x="30" y="328"/>
                  </a:lnTo>
                  <a:lnTo>
                    <a:pt x="29" y="329"/>
                  </a:lnTo>
                  <a:lnTo>
                    <a:pt x="26" y="334"/>
                  </a:lnTo>
                  <a:lnTo>
                    <a:pt x="26" y="337"/>
                  </a:lnTo>
                  <a:lnTo>
                    <a:pt x="26" y="340"/>
                  </a:lnTo>
                  <a:lnTo>
                    <a:pt x="26" y="345"/>
                  </a:lnTo>
                  <a:lnTo>
                    <a:pt x="26" y="350"/>
                  </a:lnTo>
                  <a:lnTo>
                    <a:pt x="26" y="353"/>
                  </a:lnTo>
                  <a:lnTo>
                    <a:pt x="29" y="358"/>
                  </a:lnTo>
                  <a:lnTo>
                    <a:pt x="29" y="361"/>
                  </a:lnTo>
                  <a:lnTo>
                    <a:pt x="28" y="363"/>
                  </a:lnTo>
                  <a:lnTo>
                    <a:pt x="24" y="363"/>
                  </a:lnTo>
                  <a:lnTo>
                    <a:pt x="23" y="364"/>
                  </a:lnTo>
                  <a:lnTo>
                    <a:pt x="24" y="364"/>
                  </a:lnTo>
                  <a:lnTo>
                    <a:pt x="23" y="369"/>
                  </a:lnTo>
                  <a:lnTo>
                    <a:pt x="22" y="375"/>
                  </a:lnTo>
                  <a:lnTo>
                    <a:pt x="22" y="379"/>
                  </a:lnTo>
                  <a:lnTo>
                    <a:pt x="24" y="380"/>
                  </a:lnTo>
                  <a:lnTo>
                    <a:pt x="26" y="381"/>
                  </a:lnTo>
                  <a:lnTo>
                    <a:pt x="29" y="382"/>
                  </a:lnTo>
                  <a:lnTo>
                    <a:pt x="29" y="383"/>
                  </a:lnTo>
                  <a:lnTo>
                    <a:pt x="29" y="384"/>
                  </a:lnTo>
                  <a:lnTo>
                    <a:pt x="26" y="386"/>
                  </a:lnTo>
                  <a:lnTo>
                    <a:pt x="26" y="387"/>
                  </a:lnTo>
                  <a:lnTo>
                    <a:pt x="28" y="389"/>
                  </a:lnTo>
                  <a:lnTo>
                    <a:pt x="29" y="391"/>
                  </a:lnTo>
                  <a:lnTo>
                    <a:pt x="31" y="396"/>
                  </a:lnTo>
                  <a:lnTo>
                    <a:pt x="30" y="397"/>
                  </a:lnTo>
                  <a:lnTo>
                    <a:pt x="29" y="398"/>
                  </a:lnTo>
                  <a:lnTo>
                    <a:pt x="28" y="406"/>
                  </a:lnTo>
                  <a:lnTo>
                    <a:pt x="29" y="406"/>
                  </a:lnTo>
                  <a:lnTo>
                    <a:pt x="32" y="406"/>
                  </a:lnTo>
                  <a:lnTo>
                    <a:pt x="37" y="407"/>
                  </a:lnTo>
                  <a:lnTo>
                    <a:pt x="38" y="408"/>
                  </a:lnTo>
                  <a:lnTo>
                    <a:pt x="39" y="409"/>
                  </a:lnTo>
                  <a:lnTo>
                    <a:pt x="38" y="410"/>
                  </a:lnTo>
                  <a:lnTo>
                    <a:pt x="37" y="410"/>
                  </a:lnTo>
                  <a:lnTo>
                    <a:pt x="37" y="412"/>
                  </a:lnTo>
                  <a:lnTo>
                    <a:pt x="36" y="413"/>
                  </a:lnTo>
                  <a:lnTo>
                    <a:pt x="35" y="413"/>
                  </a:lnTo>
                  <a:lnTo>
                    <a:pt x="34" y="413"/>
                  </a:lnTo>
                  <a:lnTo>
                    <a:pt x="24" y="413"/>
                  </a:lnTo>
                  <a:lnTo>
                    <a:pt x="23" y="413"/>
                  </a:lnTo>
                  <a:lnTo>
                    <a:pt x="24" y="415"/>
                  </a:lnTo>
                  <a:lnTo>
                    <a:pt x="24" y="417"/>
                  </a:lnTo>
                  <a:lnTo>
                    <a:pt x="25" y="417"/>
                  </a:lnTo>
                  <a:lnTo>
                    <a:pt x="29" y="417"/>
                  </a:lnTo>
                  <a:lnTo>
                    <a:pt x="32" y="418"/>
                  </a:lnTo>
                  <a:lnTo>
                    <a:pt x="32" y="419"/>
                  </a:lnTo>
                  <a:lnTo>
                    <a:pt x="33" y="421"/>
                  </a:lnTo>
                  <a:lnTo>
                    <a:pt x="35" y="422"/>
                  </a:lnTo>
                  <a:lnTo>
                    <a:pt x="35" y="424"/>
                  </a:lnTo>
                  <a:lnTo>
                    <a:pt x="35" y="425"/>
                  </a:lnTo>
                  <a:lnTo>
                    <a:pt x="33" y="427"/>
                  </a:lnTo>
                  <a:lnTo>
                    <a:pt x="32" y="428"/>
                  </a:lnTo>
                  <a:lnTo>
                    <a:pt x="30" y="429"/>
                  </a:lnTo>
                  <a:lnTo>
                    <a:pt x="29" y="431"/>
                  </a:lnTo>
                  <a:lnTo>
                    <a:pt x="29" y="433"/>
                  </a:lnTo>
                  <a:lnTo>
                    <a:pt x="30" y="436"/>
                  </a:lnTo>
                  <a:lnTo>
                    <a:pt x="30" y="438"/>
                  </a:lnTo>
                  <a:lnTo>
                    <a:pt x="28" y="440"/>
                  </a:lnTo>
                  <a:lnTo>
                    <a:pt x="28" y="441"/>
                  </a:lnTo>
                  <a:lnTo>
                    <a:pt x="28" y="442"/>
                  </a:lnTo>
                  <a:lnTo>
                    <a:pt x="30" y="448"/>
                  </a:lnTo>
                  <a:lnTo>
                    <a:pt x="30" y="451"/>
                  </a:lnTo>
                  <a:lnTo>
                    <a:pt x="29" y="453"/>
                  </a:lnTo>
                  <a:lnTo>
                    <a:pt x="26" y="455"/>
                  </a:lnTo>
                  <a:lnTo>
                    <a:pt x="25" y="456"/>
                  </a:lnTo>
                  <a:lnTo>
                    <a:pt x="25" y="458"/>
                  </a:lnTo>
                  <a:lnTo>
                    <a:pt x="26" y="461"/>
                  </a:lnTo>
                  <a:lnTo>
                    <a:pt x="26" y="462"/>
                  </a:lnTo>
                  <a:lnTo>
                    <a:pt x="25" y="463"/>
                  </a:lnTo>
                  <a:lnTo>
                    <a:pt x="19" y="466"/>
                  </a:lnTo>
                  <a:lnTo>
                    <a:pt x="19" y="467"/>
                  </a:lnTo>
                  <a:lnTo>
                    <a:pt x="20" y="468"/>
                  </a:lnTo>
                  <a:lnTo>
                    <a:pt x="19" y="469"/>
                  </a:lnTo>
                  <a:lnTo>
                    <a:pt x="18" y="473"/>
                  </a:lnTo>
                  <a:lnTo>
                    <a:pt x="17" y="476"/>
                  </a:lnTo>
                  <a:lnTo>
                    <a:pt x="18" y="478"/>
                  </a:lnTo>
                  <a:lnTo>
                    <a:pt x="20" y="480"/>
                  </a:lnTo>
                  <a:lnTo>
                    <a:pt x="20" y="483"/>
                  </a:lnTo>
                  <a:lnTo>
                    <a:pt x="20" y="484"/>
                  </a:lnTo>
                  <a:lnTo>
                    <a:pt x="19" y="486"/>
                  </a:lnTo>
                  <a:lnTo>
                    <a:pt x="17" y="487"/>
                  </a:lnTo>
                  <a:lnTo>
                    <a:pt x="16" y="488"/>
                  </a:lnTo>
                  <a:lnTo>
                    <a:pt x="16" y="490"/>
                  </a:lnTo>
                  <a:lnTo>
                    <a:pt x="16" y="493"/>
                  </a:lnTo>
                  <a:lnTo>
                    <a:pt x="16" y="494"/>
                  </a:lnTo>
                  <a:lnTo>
                    <a:pt x="14" y="496"/>
                  </a:lnTo>
                  <a:lnTo>
                    <a:pt x="7" y="504"/>
                  </a:lnTo>
                  <a:lnTo>
                    <a:pt x="5" y="504"/>
                  </a:lnTo>
                  <a:lnTo>
                    <a:pt x="2" y="505"/>
                  </a:lnTo>
                  <a:lnTo>
                    <a:pt x="1" y="507"/>
                  </a:lnTo>
                  <a:lnTo>
                    <a:pt x="0" y="508"/>
                  </a:lnTo>
                  <a:lnTo>
                    <a:pt x="0" y="510"/>
                  </a:lnTo>
                  <a:lnTo>
                    <a:pt x="1" y="511"/>
                  </a:lnTo>
                  <a:lnTo>
                    <a:pt x="0" y="519"/>
                  </a:lnTo>
                  <a:lnTo>
                    <a:pt x="1" y="522"/>
                  </a:lnTo>
                  <a:lnTo>
                    <a:pt x="3" y="524"/>
                  </a:lnTo>
                  <a:lnTo>
                    <a:pt x="4" y="525"/>
                  </a:lnTo>
                  <a:lnTo>
                    <a:pt x="4" y="528"/>
                  </a:lnTo>
                  <a:lnTo>
                    <a:pt x="5" y="533"/>
                  </a:lnTo>
                  <a:lnTo>
                    <a:pt x="6" y="535"/>
                  </a:lnTo>
                  <a:lnTo>
                    <a:pt x="7" y="535"/>
                  </a:lnTo>
                  <a:lnTo>
                    <a:pt x="10" y="534"/>
                  </a:lnTo>
                  <a:lnTo>
                    <a:pt x="12" y="533"/>
                  </a:lnTo>
                  <a:lnTo>
                    <a:pt x="14" y="533"/>
                  </a:lnTo>
                  <a:lnTo>
                    <a:pt x="15" y="533"/>
                  </a:lnTo>
                  <a:lnTo>
                    <a:pt x="16" y="533"/>
                  </a:lnTo>
                  <a:lnTo>
                    <a:pt x="17" y="532"/>
                  </a:lnTo>
                  <a:lnTo>
                    <a:pt x="19" y="532"/>
                  </a:lnTo>
                  <a:lnTo>
                    <a:pt x="20" y="533"/>
                  </a:lnTo>
                  <a:lnTo>
                    <a:pt x="20" y="534"/>
                  </a:lnTo>
                  <a:lnTo>
                    <a:pt x="20" y="538"/>
                  </a:lnTo>
                  <a:lnTo>
                    <a:pt x="20" y="540"/>
                  </a:lnTo>
                  <a:lnTo>
                    <a:pt x="19" y="542"/>
                  </a:lnTo>
                  <a:lnTo>
                    <a:pt x="19" y="543"/>
                  </a:lnTo>
                  <a:lnTo>
                    <a:pt x="19" y="544"/>
                  </a:lnTo>
                  <a:lnTo>
                    <a:pt x="20" y="545"/>
                  </a:lnTo>
                  <a:lnTo>
                    <a:pt x="20" y="547"/>
                  </a:lnTo>
                  <a:lnTo>
                    <a:pt x="20" y="548"/>
                  </a:lnTo>
                  <a:lnTo>
                    <a:pt x="19" y="551"/>
                  </a:lnTo>
                  <a:lnTo>
                    <a:pt x="18" y="552"/>
                  </a:lnTo>
                  <a:lnTo>
                    <a:pt x="19" y="552"/>
                  </a:lnTo>
                  <a:lnTo>
                    <a:pt x="19" y="553"/>
                  </a:lnTo>
                  <a:lnTo>
                    <a:pt x="21" y="556"/>
                  </a:lnTo>
                  <a:lnTo>
                    <a:pt x="23" y="557"/>
                  </a:lnTo>
                  <a:lnTo>
                    <a:pt x="25" y="559"/>
                  </a:lnTo>
                  <a:lnTo>
                    <a:pt x="26" y="561"/>
                  </a:lnTo>
                  <a:lnTo>
                    <a:pt x="28" y="561"/>
                  </a:lnTo>
                  <a:lnTo>
                    <a:pt x="29" y="561"/>
                  </a:lnTo>
                  <a:lnTo>
                    <a:pt x="55" y="561"/>
                  </a:lnTo>
                  <a:lnTo>
                    <a:pt x="59" y="562"/>
                  </a:lnTo>
                  <a:lnTo>
                    <a:pt x="62" y="563"/>
                  </a:lnTo>
                  <a:lnTo>
                    <a:pt x="73" y="565"/>
                  </a:lnTo>
                  <a:lnTo>
                    <a:pt x="77" y="567"/>
                  </a:lnTo>
                  <a:lnTo>
                    <a:pt x="78" y="568"/>
                  </a:lnTo>
                  <a:lnTo>
                    <a:pt x="80" y="570"/>
                  </a:lnTo>
                  <a:lnTo>
                    <a:pt x="81" y="571"/>
                  </a:lnTo>
                  <a:lnTo>
                    <a:pt x="81" y="570"/>
                  </a:lnTo>
                  <a:lnTo>
                    <a:pt x="75" y="556"/>
                  </a:lnTo>
                  <a:lnTo>
                    <a:pt x="74" y="554"/>
                  </a:lnTo>
                  <a:lnTo>
                    <a:pt x="73" y="553"/>
                  </a:lnTo>
                  <a:lnTo>
                    <a:pt x="71" y="554"/>
                  </a:lnTo>
                  <a:lnTo>
                    <a:pt x="70" y="553"/>
                  </a:lnTo>
                  <a:lnTo>
                    <a:pt x="66" y="553"/>
                  </a:lnTo>
                  <a:lnTo>
                    <a:pt x="66" y="552"/>
                  </a:lnTo>
                  <a:lnTo>
                    <a:pt x="67" y="552"/>
                  </a:lnTo>
                  <a:lnTo>
                    <a:pt x="71" y="553"/>
                  </a:lnTo>
                  <a:lnTo>
                    <a:pt x="72" y="552"/>
                  </a:lnTo>
                  <a:lnTo>
                    <a:pt x="73" y="552"/>
                  </a:lnTo>
                  <a:lnTo>
                    <a:pt x="73" y="550"/>
                  </a:lnTo>
                  <a:lnTo>
                    <a:pt x="71" y="540"/>
                  </a:lnTo>
                  <a:lnTo>
                    <a:pt x="69" y="540"/>
                  </a:lnTo>
                  <a:lnTo>
                    <a:pt x="67" y="542"/>
                  </a:lnTo>
                  <a:lnTo>
                    <a:pt x="69" y="539"/>
                  </a:lnTo>
                  <a:lnTo>
                    <a:pt x="71" y="537"/>
                  </a:lnTo>
                  <a:lnTo>
                    <a:pt x="71" y="536"/>
                  </a:lnTo>
                  <a:lnTo>
                    <a:pt x="72" y="533"/>
                  </a:lnTo>
                  <a:lnTo>
                    <a:pt x="73" y="531"/>
                  </a:lnTo>
                  <a:lnTo>
                    <a:pt x="74" y="528"/>
                  </a:lnTo>
                  <a:lnTo>
                    <a:pt x="76" y="525"/>
                  </a:lnTo>
                  <a:lnTo>
                    <a:pt x="78" y="524"/>
                  </a:lnTo>
                  <a:lnTo>
                    <a:pt x="81" y="523"/>
                  </a:lnTo>
                  <a:lnTo>
                    <a:pt x="83" y="522"/>
                  </a:lnTo>
                  <a:lnTo>
                    <a:pt x="81" y="520"/>
                  </a:lnTo>
                  <a:lnTo>
                    <a:pt x="80" y="519"/>
                  </a:lnTo>
                  <a:lnTo>
                    <a:pt x="78" y="519"/>
                  </a:lnTo>
                  <a:lnTo>
                    <a:pt x="76" y="519"/>
                  </a:lnTo>
                  <a:lnTo>
                    <a:pt x="77" y="519"/>
                  </a:lnTo>
                  <a:lnTo>
                    <a:pt x="79" y="518"/>
                  </a:lnTo>
                  <a:lnTo>
                    <a:pt x="79" y="516"/>
                  </a:lnTo>
                  <a:lnTo>
                    <a:pt x="78" y="515"/>
                  </a:lnTo>
                  <a:lnTo>
                    <a:pt x="78" y="514"/>
                  </a:lnTo>
                  <a:lnTo>
                    <a:pt x="80" y="517"/>
                  </a:lnTo>
                  <a:lnTo>
                    <a:pt x="83" y="521"/>
                  </a:lnTo>
                  <a:lnTo>
                    <a:pt x="84" y="521"/>
                  </a:lnTo>
                  <a:lnTo>
                    <a:pt x="86" y="521"/>
                  </a:lnTo>
                  <a:lnTo>
                    <a:pt x="90" y="519"/>
                  </a:lnTo>
                  <a:lnTo>
                    <a:pt x="92" y="518"/>
                  </a:lnTo>
                  <a:lnTo>
                    <a:pt x="93" y="516"/>
                  </a:lnTo>
                  <a:lnTo>
                    <a:pt x="94" y="508"/>
                  </a:lnTo>
                  <a:lnTo>
                    <a:pt x="95" y="505"/>
                  </a:lnTo>
                  <a:lnTo>
                    <a:pt x="95" y="504"/>
                  </a:lnTo>
                  <a:lnTo>
                    <a:pt x="94" y="505"/>
                  </a:lnTo>
                  <a:lnTo>
                    <a:pt x="92" y="506"/>
                  </a:lnTo>
                  <a:lnTo>
                    <a:pt x="92" y="505"/>
                  </a:lnTo>
                  <a:lnTo>
                    <a:pt x="93" y="504"/>
                  </a:lnTo>
                  <a:lnTo>
                    <a:pt x="99" y="496"/>
                  </a:lnTo>
                  <a:lnTo>
                    <a:pt x="103" y="492"/>
                  </a:lnTo>
                  <a:lnTo>
                    <a:pt x="108" y="489"/>
                  </a:lnTo>
                  <a:lnTo>
                    <a:pt x="118" y="483"/>
                  </a:lnTo>
                  <a:lnTo>
                    <a:pt x="122" y="480"/>
                  </a:lnTo>
                  <a:lnTo>
                    <a:pt x="123" y="478"/>
                  </a:lnTo>
                  <a:lnTo>
                    <a:pt x="123" y="477"/>
                  </a:lnTo>
                  <a:lnTo>
                    <a:pt x="123" y="475"/>
                  </a:lnTo>
                  <a:lnTo>
                    <a:pt x="122" y="474"/>
                  </a:lnTo>
                  <a:lnTo>
                    <a:pt x="122" y="473"/>
                  </a:lnTo>
                  <a:lnTo>
                    <a:pt x="125" y="469"/>
                  </a:lnTo>
                  <a:lnTo>
                    <a:pt x="126" y="464"/>
                  </a:lnTo>
                  <a:lnTo>
                    <a:pt x="125" y="462"/>
                  </a:lnTo>
                  <a:lnTo>
                    <a:pt x="122" y="461"/>
                  </a:lnTo>
                  <a:lnTo>
                    <a:pt x="114" y="460"/>
                  </a:lnTo>
                  <a:lnTo>
                    <a:pt x="108" y="458"/>
                  </a:lnTo>
                  <a:lnTo>
                    <a:pt x="105" y="455"/>
                  </a:lnTo>
                  <a:lnTo>
                    <a:pt x="98" y="448"/>
                  </a:lnTo>
                  <a:lnTo>
                    <a:pt x="95" y="443"/>
                  </a:lnTo>
                  <a:lnTo>
                    <a:pt x="95" y="440"/>
                  </a:lnTo>
                  <a:lnTo>
                    <a:pt x="95" y="438"/>
                  </a:lnTo>
                  <a:lnTo>
                    <a:pt x="101" y="428"/>
                  </a:lnTo>
                  <a:lnTo>
                    <a:pt x="104" y="424"/>
                  </a:lnTo>
                  <a:lnTo>
                    <a:pt x="112" y="420"/>
                  </a:lnTo>
                  <a:lnTo>
                    <a:pt x="116" y="418"/>
                  </a:lnTo>
                  <a:lnTo>
                    <a:pt x="118" y="418"/>
                  </a:lnTo>
                  <a:lnTo>
                    <a:pt x="121" y="418"/>
                  </a:lnTo>
                  <a:lnTo>
                    <a:pt x="126" y="418"/>
                  </a:lnTo>
                  <a:lnTo>
                    <a:pt x="128" y="418"/>
                  </a:lnTo>
                  <a:lnTo>
                    <a:pt x="128" y="415"/>
                  </a:lnTo>
                  <a:lnTo>
                    <a:pt x="127" y="412"/>
                  </a:lnTo>
                  <a:lnTo>
                    <a:pt x="129" y="410"/>
                  </a:lnTo>
                  <a:lnTo>
                    <a:pt x="131" y="408"/>
                  </a:lnTo>
                  <a:lnTo>
                    <a:pt x="133" y="406"/>
                  </a:lnTo>
                  <a:lnTo>
                    <a:pt x="133" y="403"/>
                  </a:lnTo>
                  <a:lnTo>
                    <a:pt x="134" y="399"/>
                  </a:lnTo>
                  <a:lnTo>
                    <a:pt x="133" y="397"/>
                  </a:lnTo>
                  <a:lnTo>
                    <a:pt x="132" y="396"/>
                  </a:lnTo>
                  <a:lnTo>
                    <a:pt x="132" y="395"/>
                  </a:lnTo>
                  <a:lnTo>
                    <a:pt x="133" y="393"/>
                  </a:lnTo>
                  <a:lnTo>
                    <a:pt x="135" y="386"/>
                  </a:lnTo>
                  <a:lnTo>
                    <a:pt x="137" y="383"/>
                  </a:lnTo>
                  <a:lnTo>
                    <a:pt x="141" y="382"/>
                  </a:lnTo>
                  <a:lnTo>
                    <a:pt x="146" y="380"/>
                  </a:lnTo>
                  <a:lnTo>
                    <a:pt x="148" y="379"/>
                  </a:lnTo>
                  <a:lnTo>
                    <a:pt x="148" y="378"/>
                  </a:lnTo>
                  <a:lnTo>
                    <a:pt x="146" y="378"/>
                  </a:lnTo>
                  <a:lnTo>
                    <a:pt x="144" y="378"/>
                  </a:lnTo>
                  <a:lnTo>
                    <a:pt x="142" y="377"/>
                  </a:lnTo>
                  <a:lnTo>
                    <a:pt x="137" y="373"/>
                  </a:lnTo>
                  <a:lnTo>
                    <a:pt x="137" y="372"/>
                  </a:lnTo>
                  <a:lnTo>
                    <a:pt x="139" y="371"/>
                  </a:lnTo>
                  <a:lnTo>
                    <a:pt x="144" y="369"/>
                  </a:lnTo>
                  <a:lnTo>
                    <a:pt x="147" y="369"/>
                  </a:lnTo>
                  <a:lnTo>
                    <a:pt x="148" y="370"/>
                  </a:lnTo>
                  <a:lnTo>
                    <a:pt x="149" y="371"/>
                  </a:lnTo>
                  <a:lnTo>
                    <a:pt x="149" y="372"/>
                  </a:lnTo>
                  <a:lnTo>
                    <a:pt x="150" y="373"/>
                  </a:lnTo>
                  <a:lnTo>
                    <a:pt x="158" y="373"/>
                  </a:lnTo>
                  <a:lnTo>
                    <a:pt x="159" y="373"/>
                  </a:lnTo>
                  <a:lnTo>
                    <a:pt x="159" y="372"/>
                  </a:lnTo>
                  <a:lnTo>
                    <a:pt x="159" y="366"/>
                  </a:lnTo>
                  <a:lnTo>
                    <a:pt x="159" y="363"/>
                  </a:lnTo>
                  <a:lnTo>
                    <a:pt x="158" y="362"/>
                  </a:lnTo>
                  <a:lnTo>
                    <a:pt x="157" y="362"/>
                  </a:lnTo>
                  <a:lnTo>
                    <a:pt x="154" y="363"/>
                  </a:lnTo>
                  <a:lnTo>
                    <a:pt x="149" y="364"/>
                  </a:lnTo>
                  <a:lnTo>
                    <a:pt x="148" y="364"/>
                  </a:lnTo>
                  <a:lnTo>
                    <a:pt x="150" y="365"/>
                  </a:lnTo>
                  <a:lnTo>
                    <a:pt x="151" y="365"/>
                  </a:lnTo>
                  <a:lnTo>
                    <a:pt x="153" y="366"/>
                  </a:lnTo>
                  <a:lnTo>
                    <a:pt x="151" y="367"/>
                  </a:lnTo>
                  <a:lnTo>
                    <a:pt x="150" y="367"/>
                  </a:lnTo>
                  <a:lnTo>
                    <a:pt x="146" y="367"/>
                  </a:lnTo>
                  <a:lnTo>
                    <a:pt x="144" y="367"/>
                  </a:lnTo>
                  <a:lnTo>
                    <a:pt x="142" y="365"/>
                  </a:lnTo>
                  <a:lnTo>
                    <a:pt x="137" y="362"/>
                  </a:lnTo>
                  <a:lnTo>
                    <a:pt x="136" y="359"/>
                  </a:lnTo>
                  <a:lnTo>
                    <a:pt x="135" y="358"/>
                  </a:lnTo>
                  <a:lnTo>
                    <a:pt x="136" y="356"/>
                  </a:lnTo>
                  <a:lnTo>
                    <a:pt x="136" y="351"/>
                  </a:lnTo>
                  <a:lnTo>
                    <a:pt x="135" y="342"/>
                  </a:lnTo>
                  <a:lnTo>
                    <a:pt x="135" y="338"/>
                  </a:lnTo>
                  <a:lnTo>
                    <a:pt x="136" y="337"/>
                  </a:lnTo>
                  <a:lnTo>
                    <a:pt x="139" y="335"/>
                  </a:lnTo>
                  <a:lnTo>
                    <a:pt x="140" y="336"/>
                  </a:lnTo>
                  <a:lnTo>
                    <a:pt x="141" y="336"/>
                  </a:lnTo>
                  <a:lnTo>
                    <a:pt x="141" y="337"/>
                  </a:lnTo>
                  <a:lnTo>
                    <a:pt x="139" y="337"/>
                  </a:lnTo>
                  <a:lnTo>
                    <a:pt x="141" y="337"/>
                  </a:lnTo>
                  <a:lnTo>
                    <a:pt x="145" y="338"/>
                  </a:lnTo>
                  <a:lnTo>
                    <a:pt x="147" y="339"/>
                  </a:lnTo>
                  <a:lnTo>
                    <a:pt x="153" y="341"/>
                  </a:lnTo>
                  <a:lnTo>
                    <a:pt x="157" y="343"/>
                  </a:lnTo>
                  <a:lnTo>
                    <a:pt x="159" y="343"/>
                  </a:lnTo>
                  <a:lnTo>
                    <a:pt x="167" y="343"/>
                  </a:lnTo>
                  <a:lnTo>
                    <a:pt x="170" y="342"/>
                  </a:lnTo>
                  <a:lnTo>
                    <a:pt x="172" y="341"/>
                  </a:lnTo>
                  <a:lnTo>
                    <a:pt x="175" y="340"/>
                  </a:lnTo>
                  <a:lnTo>
                    <a:pt x="178" y="339"/>
                  </a:lnTo>
                  <a:lnTo>
                    <a:pt x="181" y="336"/>
                  </a:lnTo>
                  <a:lnTo>
                    <a:pt x="182" y="334"/>
                  </a:lnTo>
                  <a:lnTo>
                    <a:pt x="182" y="333"/>
                  </a:lnTo>
                  <a:lnTo>
                    <a:pt x="181" y="331"/>
                  </a:lnTo>
                  <a:lnTo>
                    <a:pt x="178" y="328"/>
                  </a:lnTo>
                  <a:lnTo>
                    <a:pt x="177" y="327"/>
                  </a:lnTo>
                  <a:lnTo>
                    <a:pt x="178" y="326"/>
                  </a:lnTo>
                  <a:lnTo>
                    <a:pt x="181" y="320"/>
                  </a:lnTo>
                  <a:lnTo>
                    <a:pt x="181" y="318"/>
                  </a:lnTo>
                  <a:lnTo>
                    <a:pt x="183" y="316"/>
                  </a:lnTo>
                  <a:lnTo>
                    <a:pt x="183" y="315"/>
                  </a:lnTo>
                  <a:lnTo>
                    <a:pt x="184" y="312"/>
                  </a:lnTo>
                  <a:lnTo>
                    <a:pt x="184" y="311"/>
                  </a:lnTo>
                  <a:lnTo>
                    <a:pt x="183" y="310"/>
                  </a:lnTo>
                  <a:lnTo>
                    <a:pt x="181" y="308"/>
                  </a:lnTo>
                  <a:lnTo>
                    <a:pt x="183" y="309"/>
                  </a:lnTo>
                  <a:lnTo>
                    <a:pt x="185" y="309"/>
                  </a:lnTo>
                  <a:lnTo>
                    <a:pt x="184" y="309"/>
                  </a:lnTo>
                  <a:lnTo>
                    <a:pt x="182" y="308"/>
                  </a:lnTo>
                  <a:lnTo>
                    <a:pt x="181" y="307"/>
                  </a:lnTo>
                  <a:lnTo>
                    <a:pt x="179" y="306"/>
                  </a:lnTo>
                  <a:lnTo>
                    <a:pt x="178" y="301"/>
                  </a:lnTo>
                  <a:lnTo>
                    <a:pt x="178" y="299"/>
                  </a:lnTo>
                  <a:lnTo>
                    <a:pt x="179" y="299"/>
                  </a:lnTo>
                  <a:lnTo>
                    <a:pt x="189" y="300"/>
                  </a:lnTo>
                  <a:lnTo>
                    <a:pt x="202" y="301"/>
                  </a:lnTo>
                  <a:lnTo>
                    <a:pt x="218" y="299"/>
                  </a:lnTo>
                  <a:lnTo>
                    <a:pt x="236" y="295"/>
                  </a:lnTo>
                  <a:lnTo>
                    <a:pt x="246" y="292"/>
                  </a:lnTo>
                  <a:lnTo>
                    <a:pt x="251" y="289"/>
                  </a:lnTo>
                  <a:lnTo>
                    <a:pt x="254" y="286"/>
                  </a:lnTo>
                  <a:lnTo>
                    <a:pt x="268" y="267"/>
                  </a:lnTo>
                  <a:lnTo>
                    <a:pt x="270" y="262"/>
                  </a:lnTo>
                  <a:lnTo>
                    <a:pt x="270" y="258"/>
                  </a:lnTo>
                  <a:lnTo>
                    <a:pt x="270" y="254"/>
                  </a:lnTo>
                  <a:lnTo>
                    <a:pt x="269" y="253"/>
                  </a:lnTo>
                  <a:lnTo>
                    <a:pt x="265" y="253"/>
                  </a:lnTo>
                  <a:lnTo>
                    <a:pt x="262" y="252"/>
                  </a:lnTo>
                  <a:lnTo>
                    <a:pt x="261" y="250"/>
                  </a:lnTo>
                  <a:lnTo>
                    <a:pt x="260" y="245"/>
                  </a:lnTo>
                  <a:lnTo>
                    <a:pt x="260" y="243"/>
                  </a:lnTo>
                  <a:lnTo>
                    <a:pt x="260" y="241"/>
                  </a:lnTo>
                  <a:lnTo>
                    <a:pt x="261" y="239"/>
                  </a:lnTo>
                  <a:lnTo>
                    <a:pt x="262" y="237"/>
                  </a:lnTo>
                  <a:lnTo>
                    <a:pt x="261" y="233"/>
                  </a:lnTo>
                  <a:lnTo>
                    <a:pt x="259" y="231"/>
                  </a:lnTo>
                  <a:lnTo>
                    <a:pt x="254" y="228"/>
                  </a:lnTo>
                  <a:lnTo>
                    <a:pt x="248" y="225"/>
                  </a:lnTo>
                  <a:lnTo>
                    <a:pt x="243" y="222"/>
                  </a:lnTo>
                  <a:lnTo>
                    <a:pt x="242" y="219"/>
                  </a:lnTo>
                  <a:lnTo>
                    <a:pt x="241" y="217"/>
                  </a:lnTo>
                  <a:lnTo>
                    <a:pt x="241" y="211"/>
                  </a:lnTo>
                  <a:lnTo>
                    <a:pt x="241" y="206"/>
                  </a:lnTo>
                  <a:lnTo>
                    <a:pt x="240" y="203"/>
                  </a:lnTo>
                  <a:lnTo>
                    <a:pt x="241" y="200"/>
                  </a:lnTo>
                  <a:lnTo>
                    <a:pt x="242" y="198"/>
                  </a:lnTo>
                  <a:lnTo>
                    <a:pt x="243" y="196"/>
                  </a:lnTo>
                  <a:lnTo>
                    <a:pt x="244" y="195"/>
                  </a:lnTo>
                  <a:lnTo>
                    <a:pt x="245" y="195"/>
                  </a:lnTo>
                  <a:lnTo>
                    <a:pt x="246" y="193"/>
                  </a:lnTo>
                  <a:lnTo>
                    <a:pt x="247" y="191"/>
                  </a:lnTo>
                  <a:lnTo>
                    <a:pt x="246" y="186"/>
                  </a:lnTo>
                  <a:lnTo>
                    <a:pt x="246" y="184"/>
                  </a:lnTo>
                  <a:lnTo>
                    <a:pt x="246" y="181"/>
                  </a:lnTo>
                  <a:lnTo>
                    <a:pt x="246" y="175"/>
                  </a:lnTo>
                  <a:lnTo>
                    <a:pt x="246" y="172"/>
                  </a:lnTo>
                  <a:lnTo>
                    <a:pt x="248" y="171"/>
                  </a:lnTo>
                  <a:lnTo>
                    <a:pt x="248" y="170"/>
                  </a:lnTo>
                  <a:lnTo>
                    <a:pt x="248" y="165"/>
                  </a:lnTo>
                  <a:lnTo>
                    <a:pt x="250" y="163"/>
                  </a:lnTo>
                  <a:lnTo>
                    <a:pt x="251" y="160"/>
                  </a:lnTo>
                  <a:lnTo>
                    <a:pt x="252" y="156"/>
                  </a:lnTo>
                  <a:lnTo>
                    <a:pt x="252" y="153"/>
                  </a:lnTo>
                  <a:lnTo>
                    <a:pt x="251" y="150"/>
                  </a:lnTo>
                  <a:lnTo>
                    <a:pt x="251" y="148"/>
                  </a:lnTo>
                  <a:lnTo>
                    <a:pt x="252" y="147"/>
                  </a:lnTo>
                  <a:lnTo>
                    <a:pt x="255" y="143"/>
                  </a:lnTo>
                  <a:lnTo>
                    <a:pt x="257" y="141"/>
                  </a:lnTo>
                  <a:lnTo>
                    <a:pt x="262" y="135"/>
                  </a:lnTo>
                  <a:lnTo>
                    <a:pt x="269" y="129"/>
                  </a:lnTo>
                  <a:lnTo>
                    <a:pt x="274" y="122"/>
                  </a:lnTo>
                  <a:lnTo>
                    <a:pt x="279" y="117"/>
                  </a:lnTo>
                  <a:lnTo>
                    <a:pt x="284" y="113"/>
                  </a:lnTo>
                  <a:lnTo>
                    <a:pt x="285" y="113"/>
                  </a:lnTo>
                  <a:lnTo>
                    <a:pt x="285" y="112"/>
                  </a:lnTo>
                  <a:lnTo>
                    <a:pt x="285" y="109"/>
                  </a:lnTo>
                  <a:lnTo>
                    <a:pt x="285" y="108"/>
                  </a:lnTo>
                  <a:lnTo>
                    <a:pt x="288" y="106"/>
                  </a:lnTo>
                  <a:lnTo>
                    <a:pt x="289" y="106"/>
                  </a:lnTo>
                  <a:lnTo>
                    <a:pt x="290" y="105"/>
                  </a:lnTo>
                  <a:lnTo>
                    <a:pt x="293" y="104"/>
                  </a:lnTo>
                  <a:lnTo>
                    <a:pt x="295" y="102"/>
                  </a:lnTo>
                  <a:lnTo>
                    <a:pt x="298" y="99"/>
                  </a:lnTo>
                  <a:lnTo>
                    <a:pt x="300" y="97"/>
                  </a:lnTo>
                  <a:lnTo>
                    <a:pt x="302" y="97"/>
                  </a:lnTo>
                  <a:lnTo>
                    <a:pt x="308" y="94"/>
                  </a:lnTo>
                  <a:lnTo>
                    <a:pt x="314" y="91"/>
                  </a:lnTo>
                  <a:lnTo>
                    <a:pt x="315" y="91"/>
                  </a:lnTo>
                  <a:lnTo>
                    <a:pt x="316" y="89"/>
                  </a:lnTo>
                  <a:lnTo>
                    <a:pt x="317" y="84"/>
                  </a:lnTo>
                  <a:lnTo>
                    <a:pt x="318" y="78"/>
                  </a:lnTo>
                  <a:lnTo>
                    <a:pt x="318" y="75"/>
                  </a:lnTo>
                  <a:lnTo>
                    <a:pt x="314" y="64"/>
                  </a:lnTo>
                  <a:lnTo>
                    <a:pt x="313" y="63"/>
                  </a:lnTo>
                  <a:lnTo>
                    <a:pt x="310" y="63"/>
                  </a:lnTo>
                  <a:lnTo>
                    <a:pt x="309" y="63"/>
                  </a:lnTo>
                  <a:lnTo>
                    <a:pt x="307" y="64"/>
                  </a:lnTo>
                  <a:lnTo>
                    <a:pt x="304" y="64"/>
                  </a:lnTo>
                  <a:lnTo>
                    <a:pt x="303" y="63"/>
                  </a:lnTo>
                  <a:lnTo>
                    <a:pt x="302" y="74"/>
                  </a:lnTo>
                  <a:lnTo>
                    <a:pt x="300" y="79"/>
                  </a:lnTo>
                  <a:lnTo>
                    <a:pt x="299" y="81"/>
                  </a:lnTo>
                  <a:lnTo>
                    <a:pt x="294" y="86"/>
                  </a:lnTo>
                  <a:lnTo>
                    <a:pt x="292" y="88"/>
                  </a:lnTo>
                  <a:lnTo>
                    <a:pt x="289" y="89"/>
                  </a:lnTo>
                  <a:lnTo>
                    <a:pt x="287" y="91"/>
                  </a:lnTo>
                  <a:lnTo>
                    <a:pt x="287" y="92"/>
                  </a:lnTo>
                  <a:lnTo>
                    <a:pt x="287" y="93"/>
                  </a:lnTo>
                  <a:lnTo>
                    <a:pt x="284" y="94"/>
                  </a:lnTo>
                  <a:lnTo>
                    <a:pt x="282" y="93"/>
                  </a:lnTo>
                  <a:lnTo>
                    <a:pt x="281" y="93"/>
                  </a:lnTo>
                  <a:lnTo>
                    <a:pt x="278" y="95"/>
                  </a:lnTo>
                  <a:lnTo>
                    <a:pt x="276" y="97"/>
                  </a:lnTo>
                  <a:lnTo>
                    <a:pt x="275" y="97"/>
                  </a:lnTo>
                  <a:lnTo>
                    <a:pt x="274" y="98"/>
                  </a:lnTo>
                  <a:lnTo>
                    <a:pt x="271" y="95"/>
                  </a:lnTo>
                  <a:lnTo>
                    <a:pt x="268" y="95"/>
                  </a:lnTo>
                  <a:lnTo>
                    <a:pt x="261" y="95"/>
                  </a:lnTo>
                  <a:lnTo>
                    <a:pt x="258" y="95"/>
                  </a:lnTo>
                  <a:lnTo>
                    <a:pt x="254" y="93"/>
                  </a:lnTo>
                  <a:lnTo>
                    <a:pt x="247" y="93"/>
                  </a:lnTo>
                  <a:lnTo>
                    <a:pt x="240" y="93"/>
                  </a:lnTo>
                  <a:lnTo>
                    <a:pt x="239" y="92"/>
                  </a:lnTo>
                  <a:lnTo>
                    <a:pt x="239" y="90"/>
                  </a:lnTo>
                  <a:lnTo>
                    <a:pt x="240" y="88"/>
                  </a:lnTo>
                  <a:lnTo>
                    <a:pt x="243" y="86"/>
                  </a:lnTo>
                  <a:lnTo>
                    <a:pt x="243" y="85"/>
                  </a:lnTo>
                  <a:lnTo>
                    <a:pt x="245" y="77"/>
                  </a:lnTo>
                  <a:lnTo>
                    <a:pt x="247" y="75"/>
                  </a:lnTo>
                  <a:lnTo>
                    <a:pt x="251" y="70"/>
                  </a:lnTo>
                  <a:lnTo>
                    <a:pt x="255" y="64"/>
                  </a:lnTo>
                  <a:lnTo>
                    <a:pt x="255" y="63"/>
                  </a:lnTo>
                  <a:lnTo>
                    <a:pt x="255" y="61"/>
                  </a:lnTo>
                  <a:lnTo>
                    <a:pt x="255" y="59"/>
                  </a:lnTo>
                  <a:lnTo>
                    <a:pt x="254" y="58"/>
                  </a:lnTo>
                  <a:lnTo>
                    <a:pt x="233" y="48"/>
                  </a:lnTo>
                  <a:lnTo>
                    <a:pt x="229" y="46"/>
                  </a:lnTo>
                  <a:lnTo>
                    <a:pt x="223" y="40"/>
                  </a:lnTo>
                  <a:lnTo>
                    <a:pt x="219" y="38"/>
                  </a:lnTo>
                  <a:lnTo>
                    <a:pt x="215" y="37"/>
                  </a:lnTo>
                  <a:lnTo>
                    <a:pt x="211" y="35"/>
                  </a:lnTo>
                  <a:lnTo>
                    <a:pt x="203" y="34"/>
                  </a:lnTo>
                  <a:lnTo>
                    <a:pt x="201" y="33"/>
                  </a:lnTo>
                  <a:lnTo>
                    <a:pt x="200" y="33"/>
                  </a:lnTo>
                  <a:lnTo>
                    <a:pt x="188" y="22"/>
                  </a:lnTo>
                  <a:lnTo>
                    <a:pt x="186" y="20"/>
                  </a:lnTo>
                  <a:lnTo>
                    <a:pt x="181" y="11"/>
                  </a:lnTo>
                  <a:lnTo>
                    <a:pt x="179" y="10"/>
                  </a:lnTo>
                  <a:lnTo>
                    <a:pt x="177" y="8"/>
                  </a:lnTo>
                  <a:lnTo>
                    <a:pt x="174" y="7"/>
                  </a:lnTo>
                  <a:lnTo>
                    <a:pt x="172" y="4"/>
                  </a:lnTo>
                  <a:lnTo>
                    <a:pt x="172" y="3"/>
                  </a:lnTo>
                  <a:lnTo>
                    <a:pt x="169" y="3"/>
                  </a:lnTo>
                  <a:lnTo>
                    <a:pt x="164" y="3"/>
                  </a:lnTo>
                  <a:lnTo>
                    <a:pt x="156" y="3"/>
                  </a:lnTo>
                  <a:lnTo>
                    <a:pt x="155" y="3"/>
                  </a:lnTo>
                  <a:lnTo>
                    <a:pt x="154" y="4"/>
                  </a:lnTo>
                  <a:lnTo>
                    <a:pt x="153" y="6"/>
                  </a:lnTo>
                  <a:lnTo>
                    <a:pt x="148" y="16"/>
                  </a:lnTo>
                  <a:lnTo>
                    <a:pt x="148" y="17"/>
                  </a:lnTo>
                  <a:lnTo>
                    <a:pt x="147" y="16"/>
                  </a:lnTo>
                  <a:lnTo>
                    <a:pt x="144" y="8"/>
                  </a:lnTo>
                  <a:lnTo>
                    <a:pt x="143" y="7"/>
                  </a:lnTo>
                  <a:lnTo>
                    <a:pt x="142" y="6"/>
                  </a:lnTo>
                  <a:lnTo>
                    <a:pt x="137" y="5"/>
                  </a:lnTo>
                  <a:lnTo>
                    <a:pt x="134" y="5"/>
                  </a:lnTo>
                  <a:lnTo>
                    <a:pt x="126" y="5"/>
                  </a:lnTo>
                  <a:lnTo>
                    <a:pt x="125" y="4"/>
                  </a:lnTo>
                  <a:lnTo>
                    <a:pt x="122" y="3"/>
                  </a:lnTo>
                  <a:lnTo>
                    <a:pt x="120" y="1"/>
                  </a:lnTo>
                  <a:lnTo>
                    <a:pt x="118" y="0"/>
                  </a:lnTo>
                  <a:lnTo>
                    <a:pt x="117" y="0"/>
                  </a:lnTo>
                  <a:lnTo>
                    <a:pt x="117" y="2"/>
                  </a:lnTo>
                  <a:lnTo>
                    <a:pt x="116" y="4"/>
                  </a:lnTo>
                  <a:lnTo>
                    <a:pt x="114" y="5"/>
                  </a:lnTo>
                  <a:lnTo>
                    <a:pt x="111" y="6"/>
                  </a:lnTo>
                  <a:lnTo>
                    <a:pt x="109" y="7"/>
                  </a:lnTo>
                  <a:lnTo>
                    <a:pt x="103" y="16"/>
                  </a:lnTo>
                  <a:lnTo>
                    <a:pt x="102" y="1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1" name="Freeform 5194"/>
            <p:cNvSpPr>
              <a:spLocks/>
            </p:cNvSpPr>
            <p:nvPr/>
          </p:nvSpPr>
          <p:spPr bwMode="auto">
            <a:xfrm>
              <a:off x="2331" y="3195"/>
              <a:ext cx="2" cy="3"/>
            </a:xfrm>
            <a:custGeom>
              <a:avLst/>
              <a:gdLst>
                <a:gd name="T0" fmla="*/ 0 w 3"/>
                <a:gd name="T1" fmla="*/ 2 h 3"/>
                <a:gd name="T2" fmla="*/ 0 w 3"/>
                <a:gd name="T3" fmla="*/ 2 h 3"/>
                <a:gd name="T4" fmla="*/ 1 w 3"/>
                <a:gd name="T5" fmla="*/ 3 h 3"/>
                <a:gd name="T6" fmla="*/ 1 w 3"/>
                <a:gd name="T7" fmla="*/ 3 h 3"/>
                <a:gd name="T8" fmla="*/ 1 w 3"/>
                <a:gd name="T9" fmla="*/ 3 h 3"/>
                <a:gd name="T10" fmla="*/ 1 w 3"/>
                <a:gd name="T11" fmla="*/ 3 h 3"/>
                <a:gd name="T12" fmla="*/ 1 w 3"/>
                <a:gd name="T13" fmla="*/ 0 h 3"/>
                <a:gd name="T14" fmla="*/ 1 w 3"/>
                <a:gd name="T15" fmla="*/ 0 h 3"/>
                <a:gd name="T16" fmla="*/ 0 w 3"/>
                <a:gd name="T17" fmla="*/ 0 h 3"/>
                <a:gd name="T18" fmla="*/ 0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2" y="3"/>
                  </a:lnTo>
                  <a:lnTo>
                    <a:pt x="3" y="3"/>
                  </a:lnTo>
                  <a:lnTo>
                    <a:pt x="1" y="0"/>
                  </a:lnTo>
                  <a:lnTo>
                    <a:pt x="0"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2" name="Freeform 5195"/>
            <p:cNvSpPr>
              <a:spLocks/>
            </p:cNvSpPr>
            <p:nvPr/>
          </p:nvSpPr>
          <p:spPr bwMode="auto">
            <a:xfrm>
              <a:off x="2201" y="3439"/>
              <a:ext cx="14" cy="10"/>
            </a:xfrm>
            <a:custGeom>
              <a:avLst/>
              <a:gdLst>
                <a:gd name="T0" fmla="*/ 2 w 18"/>
                <a:gd name="T1" fmla="*/ 5 h 11"/>
                <a:gd name="T2" fmla="*/ 2 w 18"/>
                <a:gd name="T3" fmla="*/ 5 h 11"/>
                <a:gd name="T4" fmla="*/ 2 w 18"/>
                <a:gd name="T5" fmla="*/ 4 h 11"/>
                <a:gd name="T6" fmla="*/ 2 w 18"/>
                <a:gd name="T7" fmla="*/ 4 h 11"/>
                <a:gd name="T8" fmla="*/ 2 w 18"/>
                <a:gd name="T9" fmla="*/ 5 h 11"/>
                <a:gd name="T10" fmla="*/ 2 w 18"/>
                <a:gd name="T11" fmla="*/ 5 h 11"/>
                <a:gd name="T12" fmla="*/ 2 w 18"/>
                <a:gd name="T13" fmla="*/ 5 h 11"/>
                <a:gd name="T14" fmla="*/ 2 w 18"/>
                <a:gd name="T15" fmla="*/ 5 h 11"/>
                <a:gd name="T16" fmla="*/ 2 w 18"/>
                <a:gd name="T17" fmla="*/ 5 h 11"/>
                <a:gd name="T18" fmla="*/ 2 w 18"/>
                <a:gd name="T19" fmla="*/ 5 h 11"/>
                <a:gd name="T20" fmla="*/ 2 w 18"/>
                <a:gd name="T21" fmla="*/ 5 h 11"/>
                <a:gd name="T22" fmla="*/ 2 w 18"/>
                <a:gd name="T23" fmla="*/ 5 h 11"/>
                <a:gd name="T24" fmla="*/ 2 w 18"/>
                <a:gd name="T25" fmla="*/ 5 h 11"/>
                <a:gd name="T26" fmla="*/ 2 w 18"/>
                <a:gd name="T27" fmla="*/ 5 h 11"/>
                <a:gd name="T28" fmla="*/ 2 w 18"/>
                <a:gd name="T29" fmla="*/ 5 h 11"/>
                <a:gd name="T30" fmla="*/ 2 w 18"/>
                <a:gd name="T31" fmla="*/ 4 h 11"/>
                <a:gd name="T32" fmla="*/ 2 w 18"/>
                <a:gd name="T33" fmla="*/ 3 h 11"/>
                <a:gd name="T34" fmla="*/ 2 w 18"/>
                <a:gd name="T35" fmla="*/ 2 h 11"/>
                <a:gd name="T36" fmla="*/ 2 w 18"/>
                <a:gd name="T37" fmla="*/ 3 h 11"/>
                <a:gd name="T38" fmla="*/ 2 w 18"/>
                <a:gd name="T39" fmla="*/ 4 h 11"/>
                <a:gd name="T40" fmla="*/ 2 w 18"/>
                <a:gd name="T41" fmla="*/ 2 h 11"/>
                <a:gd name="T42" fmla="*/ 2 w 18"/>
                <a:gd name="T43" fmla="*/ 1 h 11"/>
                <a:gd name="T44" fmla="*/ 2 w 18"/>
                <a:gd name="T45" fmla="*/ 1 h 11"/>
                <a:gd name="T46" fmla="*/ 2 w 18"/>
                <a:gd name="T47" fmla="*/ 2 h 11"/>
                <a:gd name="T48" fmla="*/ 2 w 18"/>
                <a:gd name="T49" fmla="*/ 0 h 11"/>
                <a:gd name="T50" fmla="*/ 2 w 18"/>
                <a:gd name="T51" fmla="*/ 0 h 11"/>
                <a:gd name="T52" fmla="*/ 2 w 18"/>
                <a:gd name="T53" fmla="*/ 1 h 11"/>
                <a:gd name="T54" fmla="*/ 0 w 18"/>
                <a:gd name="T55" fmla="*/ 1 h 11"/>
                <a:gd name="T56" fmla="*/ 0 w 18"/>
                <a:gd name="T57" fmla="*/ 2 h 11"/>
                <a:gd name="T58" fmla="*/ 0 w 18"/>
                <a:gd name="T59" fmla="*/ 3 h 11"/>
                <a:gd name="T60" fmla="*/ 2 w 18"/>
                <a:gd name="T61" fmla="*/ 5 h 11"/>
                <a:gd name="T62" fmla="*/ 2 w 18"/>
                <a:gd name="T63" fmla="*/ 5 h 11"/>
                <a:gd name="T64" fmla="*/ 2 w 18"/>
                <a:gd name="T65" fmla="*/ 5 h 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11"/>
                <a:gd name="T101" fmla="*/ 18 w 18"/>
                <a:gd name="T102" fmla="*/ 11 h 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11">
                  <a:moveTo>
                    <a:pt x="6" y="10"/>
                  </a:moveTo>
                  <a:lnTo>
                    <a:pt x="6" y="10"/>
                  </a:lnTo>
                  <a:lnTo>
                    <a:pt x="7" y="9"/>
                  </a:lnTo>
                  <a:lnTo>
                    <a:pt x="6" y="6"/>
                  </a:lnTo>
                  <a:lnTo>
                    <a:pt x="3" y="4"/>
                  </a:lnTo>
                  <a:lnTo>
                    <a:pt x="4" y="4"/>
                  </a:lnTo>
                  <a:lnTo>
                    <a:pt x="7" y="5"/>
                  </a:lnTo>
                  <a:lnTo>
                    <a:pt x="9" y="7"/>
                  </a:lnTo>
                  <a:lnTo>
                    <a:pt x="10" y="7"/>
                  </a:lnTo>
                  <a:lnTo>
                    <a:pt x="12" y="6"/>
                  </a:lnTo>
                  <a:lnTo>
                    <a:pt x="12" y="5"/>
                  </a:lnTo>
                  <a:lnTo>
                    <a:pt x="13" y="6"/>
                  </a:lnTo>
                  <a:lnTo>
                    <a:pt x="15" y="9"/>
                  </a:lnTo>
                  <a:lnTo>
                    <a:pt x="16" y="11"/>
                  </a:lnTo>
                  <a:lnTo>
                    <a:pt x="17" y="11"/>
                  </a:lnTo>
                  <a:lnTo>
                    <a:pt x="18" y="9"/>
                  </a:lnTo>
                  <a:lnTo>
                    <a:pt x="18" y="6"/>
                  </a:lnTo>
                  <a:lnTo>
                    <a:pt x="17" y="5"/>
                  </a:lnTo>
                  <a:lnTo>
                    <a:pt x="16" y="4"/>
                  </a:lnTo>
                  <a:lnTo>
                    <a:pt x="16" y="5"/>
                  </a:lnTo>
                  <a:lnTo>
                    <a:pt x="15" y="6"/>
                  </a:lnTo>
                  <a:lnTo>
                    <a:pt x="14" y="6"/>
                  </a:lnTo>
                  <a:lnTo>
                    <a:pt x="14" y="4"/>
                  </a:lnTo>
                  <a:lnTo>
                    <a:pt x="14" y="3"/>
                  </a:lnTo>
                  <a:lnTo>
                    <a:pt x="12" y="2"/>
                  </a:lnTo>
                  <a:lnTo>
                    <a:pt x="10" y="2"/>
                  </a:lnTo>
                  <a:lnTo>
                    <a:pt x="9" y="3"/>
                  </a:lnTo>
                  <a:lnTo>
                    <a:pt x="8" y="4"/>
                  </a:lnTo>
                  <a:lnTo>
                    <a:pt x="8" y="3"/>
                  </a:lnTo>
                  <a:lnTo>
                    <a:pt x="9" y="2"/>
                  </a:lnTo>
                  <a:lnTo>
                    <a:pt x="8" y="1"/>
                  </a:lnTo>
                  <a:lnTo>
                    <a:pt x="7" y="1"/>
                  </a:lnTo>
                  <a:lnTo>
                    <a:pt x="6" y="2"/>
                  </a:lnTo>
                  <a:lnTo>
                    <a:pt x="6" y="0"/>
                  </a:lnTo>
                  <a:lnTo>
                    <a:pt x="4" y="0"/>
                  </a:lnTo>
                  <a:lnTo>
                    <a:pt x="2" y="1"/>
                  </a:lnTo>
                  <a:lnTo>
                    <a:pt x="1" y="2"/>
                  </a:lnTo>
                  <a:lnTo>
                    <a:pt x="0" y="1"/>
                  </a:lnTo>
                  <a:lnTo>
                    <a:pt x="0" y="2"/>
                  </a:lnTo>
                  <a:lnTo>
                    <a:pt x="0" y="3"/>
                  </a:lnTo>
                  <a:lnTo>
                    <a:pt x="3" y="7"/>
                  </a:lnTo>
                  <a:lnTo>
                    <a:pt x="6"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3" name="Freeform 5196"/>
            <p:cNvSpPr>
              <a:spLocks/>
            </p:cNvSpPr>
            <p:nvPr/>
          </p:nvSpPr>
          <p:spPr bwMode="auto">
            <a:xfrm>
              <a:off x="2217" y="3434"/>
              <a:ext cx="7" cy="12"/>
            </a:xfrm>
            <a:custGeom>
              <a:avLst/>
              <a:gdLst>
                <a:gd name="T0" fmla="*/ 4 w 8"/>
                <a:gd name="T1" fmla="*/ 2 h 14"/>
                <a:gd name="T2" fmla="*/ 4 w 8"/>
                <a:gd name="T3" fmla="*/ 2 h 14"/>
                <a:gd name="T4" fmla="*/ 4 w 8"/>
                <a:gd name="T5" fmla="*/ 3 h 14"/>
                <a:gd name="T6" fmla="*/ 3 w 8"/>
                <a:gd name="T7" fmla="*/ 3 h 14"/>
                <a:gd name="T8" fmla="*/ 3 w 8"/>
                <a:gd name="T9" fmla="*/ 3 h 14"/>
                <a:gd name="T10" fmla="*/ 2 w 8"/>
                <a:gd name="T11" fmla="*/ 3 h 14"/>
                <a:gd name="T12" fmla="*/ 1 w 8"/>
                <a:gd name="T13" fmla="*/ 3 h 14"/>
                <a:gd name="T14" fmla="*/ 1 w 8"/>
                <a:gd name="T15" fmla="*/ 3 h 14"/>
                <a:gd name="T16" fmla="*/ 1 w 8"/>
                <a:gd name="T17" fmla="*/ 3 h 14"/>
                <a:gd name="T18" fmla="*/ 0 w 8"/>
                <a:gd name="T19" fmla="*/ 3 h 14"/>
                <a:gd name="T20" fmla="*/ 0 w 8"/>
                <a:gd name="T21" fmla="*/ 3 h 14"/>
                <a:gd name="T22" fmla="*/ 0 w 8"/>
                <a:gd name="T23" fmla="*/ 3 h 14"/>
                <a:gd name="T24" fmla="*/ 1 w 8"/>
                <a:gd name="T25" fmla="*/ 3 h 14"/>
                <a:gd name="T26" fmla="*/ 3 w 8"/>
                <a:gd name="T27" fmla="*/ 3 h 14"/>
                <a:gd name="T28" fmla="*/ 3 w 8"/>
                <a:gd name="T29" fmla="*/ 3 h 14"/>
                <a:gd name="T30" fmla="*/ 4 w 8"/>
                <a:gd name="T31" fmla="*/ 3 h 14"/>
                <a:gd name="T32" fmla="*/ 4 w 8"/>
                <a:gd name="T33" fmla="*/ 3 h 14"/>
                <a:gd name="T34" fmla="*/ 4 w 8"/>
                <a:gd name="T35" fmla="*/ 3 h 14"/>
                <a:gd name="T36" fmla="*/ 4 w 8"/>
                <a:gd name="T37" fmla="*/ 3 h 14"/>
                <a:gd name="T38" fmla="*/ 4 w 8"/>
                <a:gd name="T39" fmla="*/ 3 h 14"/>
                <a:gd name="T40" fmla="*/ 4 w 8"/>
                <a:gd name="T41" fmla="*/ 3 h 14"/>
                <a:gd name="T42" fmla="*/ 4 w 8"/>
                <a:gd name="T43" fmla="*/ 3 h 14"/>
                <a:gd name="T44" fmla="*/ 4 w 8"/>
                <a:gd name="T45" fmla="*/ 3 h 14"/>
                <a:gd name="T46" fmla="*/ 4 w 8"/>
                <a:gd name="T47" fmla="*/ 3 h 14"/>
                <a:gd name="T48" fmla="*/ 4 w 8"/>
                <a:gd name="T49" fmla="*/ 3 h 14"/>
                <a:gd name="T50" fmla="*/ 4 w 8"/>
                <a:gd name="T51" fmla="*/ 3 h 14"/>
                <a:gd name="T52" fmla="*/ 4 w 8"/>
                <a:gd name="T53" fmla="*/ 3 h 14"/>
                <a:gd name="T54" fmla="*/ 4 w 8"/>
                <a:gd name="T55" fmla="*/ 3 h 14"/>
                <a:gd name="T56" fmla="*/ 4 w 8"/>
                <a:gd name="T57" fmla="*/ 3 h 14"/>
                <a:gd name="T58" fmla="*/ 4 w 8"/>
                <a:gd name="T59" fmla="*/ 3 h 14"/>
                <a:gd name="T60" fmla="*/ 4 w 8"/>
                <a:gd name="T61" fmla="*/ 3 h 14"/>
                <a:gd name="T62" fmla="*/ 4 w 8"/>
                <a:gd name="T63" fmla="*/ 2 h 14"/>
                <a:gd name="T64" fmla="*/ 4 w 8"/>
                <a:gd name="T65" fmla="*/ 2 h 14"/>
                <a:gd name="T66" fmla="*/ 4 w 8"/>
                <a:gd name="T67" fmla="*/ 0 h 14"/>
                <a:gd name="T68" fmla="*/ 4 w 8"/>
                <a:gd name="T69" fmla="*/ 0 h 14"/>
                <a:gd name="T70" fmla="*/ 4 w 8"/>
                <a:gd name="T71" fmla="*/ 2 h 14"/>
                <a:gd name="T72" fmla="*/ 4 w 8"/>
                <a:gd name="T73" fmla="*/ 2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
                <a:gd name="T112" fmla="*/ 0 h 14"/>
                <a:gd name="T113" fmla="*/ 8 w 8"/>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 h="14">
                  <a:moveTo>
                    <a:pt x="5" y="2"/>
                  </a:moveTo>
                  <a:lnTo>
                    <a:pt x="5" y="2"/>
                  </a:lnTo>
                  <a:lnTo>
                    <a:pt x="4" y="3"/>
                  </a:lnTo>
                  <a:lnTo>
                    <a:pt x="3" y="5"/>
                  </a:lnTo>
                  <a:lnTo>
                    <a:pt x="2" y="6"/>
                  </a:lnTo>
                  <a:lnTo>
                    <a:pt x="1" y="6"/>
                  </a:lnTo>
                  <a:lnTo>
                    <a:pt x="1" y="7"/>
                  </a:lnTo>
                  <a:lnTo>
                    <a:pt x="0" y="8"/>
                  </a:lnTo>
                  <a:lnTo>
                    <a:pt x="0" y="9"/>
                  </a:lnTo>
                  <a:lnTo>
                    <a:pt x="1" y="11"/>
                  </a:lnTo>
                  <a:lnTo>
                    <a:pt x="3" y="13"/>
                  </a:lnTo>
                  <a:lnTo>
                    <a:pt x="5" y="14"/>
                  </a:lnTo>
                  <a:lnTo>
                    <a:pt x="5" y="13"/>
                  </a:lnTo>
                  <a:lnTo>
                    <a:pt x="5" y="12"/>
                  </a:lnTo>
                  <a:lnTo>
                    <a:pt x="4" y="10"/>
                  </a:lnTo>
                  <a:lnTo>
                    <a:pt x="4" y="9"/>
                  </a:lnTo>
                  <a:lnTo>
                    <a:pt x="5" y="9"/>
                  </a:lnTo>
                  <a:lnTo>
                    <a:pt x="7" y="11"/>
                  </a:lnTo>
                  <a:lnTo>
                    <a:pt x="8" y="11"/>
                  </a:lnTo>
                  <a:lnTo>
                    <a:pt x="8" y="10"/>
                  </a:lnTo>
                  <a:lnTo>
                    <a:pt x="7" y="8"/>
                  </a:lnTo>
                  <a:lnTo>
                    <a:pt x="6" y="7"/>
                  </a:lnTo>
                  <a:lnTo>
                    <a:pt x="6" y="5"/>
                  </a:lnTo>
                  <a:lnTo>
                    <a:pt x="7" y="2"/>
                  </a:lnTo>
                  <a:lnTo>
                    <a:pt x="6" y="0"/>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4" name="Freeform 5197"/>
            <p:cNvSpPr>
              <a:spLocks/>
            </p:cNvSpPr>
            <p:nvPr/>
          </p:nvSpPr>
          <p:spPr bwMode="auto">
            <a:xfrm>
              <a:off x="2211" y="3457"/>
              <a:ext cx="5" cy="3"/>
            </a:xfrm>
            <a:custGeom>
              <a:avLst/>
              <a:gdLst>
                <a:gd name="T0" fmla="*/ 1 w 7"/>
                <a:gd name="T1" fmla="*/ 0 h 3"/>
                <a:gd name="T2" fmla="*/ 1 w 7"/>
                <a:gd name="T3" fmla="*/ 0 h 3"/>
                <a:gd name="T4" fmla="*/ 0 w 7"/>
                <a:gd name="T5" fmla="*/ 0 h 3"/>
                <a:gd name="T6" fmla="*/ 0 w 7"/>
                <a:gd name="T7" fmla="*/ 2 h 3"/>
                <a:gd name="T8" fmla="*/ 0 w 7"/>
                <a:gd name="T9" fmla="*/ 2 h 3"/>
                <a:gd name="T10" fmla="*/ 0 w 7"/>
                <a:gd name="T11" fmla="*/ 3 h 3"/>
                <a:gd name="T12" fmla="*/ 1 w 7"/>
                <a:gd name="T13" fmla="*/ 3 h 3"/>
                <a:gd name="T14" fmla="*/ 1 w 7"/>
                <a:gd name="T15" fmla="*/ 3 h 3"/>
                <a:gd name="T16" fmla="*/ 1 w 7"/>
                <a:gd name="T17" fmla="*/ 2 h 3"/>
                <a:gd name="T18" fmla="*/ 1 w 7"/>
                <a:gd name="T19" fmla="*/ 2 h 3"/>
                <a:gd name="T20" fmla="*/ 1 w 7"/>
                <a:gd name="T21" fmla="*/ 2 h 3"/>
                <a:gd name="T22" fmla="*/ 1 w 7"/>
                <a:gd name="T23" fmla="*/ 3 h 3"/>
                <a:gd name="T24" fmla="*/ 1 w 7"/>
                <a:gd name="T25" fmla="*/ 3 h 3"/>
                <a:gd name="T26" fmla="*/ 1 w 7"/>
                <a:gd name="T27" fmla="*/ 0 h 3"/>
                <a:gd name="T28" fmla="*/ 1 w 7"/>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3"/>
                <a:gd name="T47" fmla="*/ 7 w 7"/>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3">
                  <a:moveTo>
                    <a:pt x="2" y="0"/>
                  </a:moveTo>
                  <a:lnTo>
                    <a:pt x="2" y="0"/>
                  </a:lnTo>
                  <a:lnTo>
                    <a:pt x="0" y="0"/>
                  </a:lnTo>
                  <a:lnTo>
                    <a:pt x="0" y="2"/>
                  </a:lnTo>
                  <a:lnTo>
                    <a:pt x="0" y="3"/>
                  </a:lnTo>
                  <a:lnTo>
                    <a:pt x="1" y="3"/>
                  </a:lnTo>
                  <a:lnTo>
                    <a:pt x="1" y="2"/>
                  </a:lnTo>
                  <a:lnTo>
                    <a:pt x="3" y="2"/>
                  </a:lnTo>
                  <a:lnTo>
                    <a:pt x="7" y="3"/>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5" name="Freeform 5198"/>
            <p:cNvSpPr>
              <a:spLocks/>
            </p:cNvSpPr>
            <p:nvPr/>
          </p:nvSpPr>
          <p:spPr bwMode="auto">
            <a:xfrm>
              <a:off x="2217" y="3460"/>
              <a:ext cx="8" cy="2"/>
            </a:xfrm>
            <a:custGeom>
              <a:avLst/>
              <a:gdLst>
                <a:gd name="T0" fmla="*/ 4 w 9"/>
                <a:gd name="T1" fmla="*/ 1 h 4"/>
                <a:gd name="T2" fmla="*/ 4 w 9"/>
                <a:gd name="T3" fmla="*/ 1 h 4"/>
                <a:gd name="T4" fmla="*/ 3 w 9"/>
                <a:gd name="T5" fmla="*/ 1 h 4"/>
                <a:gd name="T6" fmla="*/ 4 w 9"/>
                <a:gd name="T7" fmla="*/ 1 h 4"/>
                <a:gd name="T8" fmla="*/ 4 w 9"/>
                <a:gd name="T9" fmla="*/ 1 h 4"/>
                <a:gd name="T10" fmla="*/ 4 w 9"/>
                <a:gd name="T11" fmla="*/ 1 h 4"/>
                <a:gd name="T12" fmla="*/ 4 w 9"/>
                <a:gd name="T13" fmla="*/ 0 h 4"/>
                <a:gd name="T14" fmla="*/ 4 w 9"/>
                <a:gd name="T15" fmla="*/ 0 h 4"/>
                <a:gd name="T16" fmla="*/ 4 w 9"/>
                <a:gd name="T17" fmla="*/ 0 h 4"/>
                <a:gd name="T18" fmla="*/ 4 w 9"/>
                <a:gd name="T19" fmla="*/ 0 h 4"/>
                <a:gd name="T20" fmla="*/ 3 w 9"/>
                <a:gd name="T21" fmla="*/ 0 h 4"/>
                <a:gd name="T22" fmla="*/ 1 w 9"/>
                <a:gd name="T23" fmla="*/ 1 h 4"/>
                <a:gd name="T24" fmla="*/ 1 w 9"/>
                <a:gd name="T25" fmla="*/ 1 h 4"/>
                <a:gd name="T26" fmla="*/ 1 w 9"/>
                <a:gd name="T27" fmla="*/ 1 h 4"/>
                <a:gd name="T28" fmla="*/ 0 w 9"/>
                <a:gd name="T29" fmla="*/ 0 h 4"/>
                <a:gd name="T30" fmla="*/ 0 w 9"/>
                <a:gd name="T31" fmla="*/ 0 h 4"/>
                <a:gd name="T32" fmla="*/ 0 w 9"/>
                <a:gd name="T33" fmla="*/ 0 h 4"/>
                <a:gd name="T34" fmla="*/ 0 w 9"/>
                <a:gd name="T35" fmla="*/ 0 h 4"/>
                <a:gd name="T36" fmla="*/ 0 w 9"/>
                <a:gd name="T37" fmla="*/ 1 h 4"/>
                <a:gd name="T38" fmla="*/ 0 w 9"/>
                <a:gd name="T39" fmla="*/ 1 h 4"/>
                <a:gd name="T40" fmla="*/ 4 w 9"/>
                <a:gd name="T41" fmla="*/ 1 h 4"/>
                <a:gd name="T42" fmla="*/ 4 w 9"/>
                <a:gd name="T43" fmla="*/ 1 h 4"/>
                <a:gd name="T44" fmla="*/ 4 w 9"/>
                <a:gd name="T45" fmla="*/ 1 h 4"/>
                <a:gd name="T46" fmla="*/ 4 w 9"/>
                <a:gd name="T47" fmla="*/ 1 h 4"/>
                <a:gd name="T48" fmla="*/ 4 w 9"/>
                <a:gd name="T49" fmla="*/ 1 h 4"/>
                <a:gd name="T50" fmla="*/ 4 w 9"/>
                <a:gd name="T51" fmla="*/ 1 h 4"/>
                <a:gd name="T52" fmla="*/ 4 w 9"/>
                <a:gd name="T53" fmla="*/ 1 h 4"/>
                <a:gd name="T54" fmla="*/ 4 w 9"/>
                <a:gd name="T55" fmla="*/ 1 h 4"/>
                <a:gd name="T56" fmla="*/ 4 w 9"/>
                <a:gd name="T57" fmla="*/ 1 h 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4"/>
                <a:gd name="T89" fmla="*/ 9 w 9"/>
                <a:gd name="T90" fmla="*/ 4 h 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4">
                  <a:moveTo>
                    <a:pt x="4" y="2"/>
                  </a:moveTo>
                  <a:lnTo>
                    <a:pt x="4" y="2"/>
                  </a:lnTo>
                  <a:lnTo>
                    <a:pt x="3" y="2"/>
                  </a:lnTo>
                  <a:lnTo>
                    <a:pt x="5" y="1"/>
                  </a:lnTo>
                  <a:lnTo>
                    <a:pt x="6" y="1"/>
                  </a:lnTo>
                  <a:lnTo>
                    <a:pt x="7" y="0"/>
                  </a:lnTo>
                  <a:lnTo>
                    <a:pt x="4" y="0"/>
                  </a:lnTo>
                  <a:lnTo>
                    <a:pt x="3" y="0"/>
                  </a:lnTo>
                  <a:lnTo>
                    <a:pt x="1" y="1"/>
                  </a:lnTo>
                  <a:lnTo>
                    <a:pt x="0" y="0"/>
                  </a:lnTo>
                  <a:lnTo>
                    <a:pt x="0" y="1"/>
                  </a:lnTo>
                  <a:lnTo>
                    <a:pt x="6" y="4"/>
                  </a:lnTo>
                  <a:lnTo>
                    <a:pt x="8" y="4"/>
                  </a:lnTo>
                  <a:lnTo>
                    <a:pt x="9" y="3"/>
                  </a:lnTo>
                  <a:lnTo>
                    <a:pt x="9" y="2"/>
                  </a:lnTo>
                  <a:lnTo>
                    <a:pt x="8" y="2"/>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6" name="Freeform 5199"/>
            <p:cNvSpPr>
              <a:spLocks/>
            </p:cNvSpPr>
            <p:nvPr/>
          </p:nvSpPr>
          <p:spPr bwMode="auto">
            <a:xfrm>
              <a:off x="2230" y="3460"/>
              <a:ext cx="24" cy="13"/>
            </a:xfrm>
            <a:custGeom>
              <a:avLst/>
              <a:gdLst>
                <a:gd name="T0" fmla="*/ 2 w 31"/>
                <a:gd name="T1" fmla="*/ 2 h 17"/>
                <a:gd name="T2" fmla="*/ 2 w 31"/>
                <a:gd name="T3" fmla="*/ 2 h 17"/>
                <a:gd name="T4" fmla="*/ 2 w 31"/>
                <a:gd name="T5" fmla="*/ 2 h 17"/>
                <a:gd name="T6" fmla="*/ 2 w 31"/>
                <a:gd name="T7" fmla="*/ 2 h 17"/>
                <a:gd name="T8" fmla="*/ 2 w 31"/>
                <a:gd name="T9" fmla="*/ 2 h 17"/>
                <a:gd name="T10" fmla="*/ 2 w 31"/>
                <a:gd name="T11" fmla="*/ 2 h 17"/>
                <a:gd name="T12" fmla="*/ 2 w 31"/>
                <a:gd name="T13" fmla="*/ 2 h 17"/>
                <a:gd name="T14" fmla="*/ 2 w 31"/>
                <a:gd name="T15" fmla="*/ 2 h 17"/>
                <a:gd name="T16" fmla="*/ 2 w 31"/>
                <a:gd name="T17" fmla="*/ 2 h 17"/>
                <a:gd name="T18" fmla="*/ 2 w 31"/>
                <a:gd name="T19" fmla="*/ 2 h 17"/>
                <a:gd name="T20" fmla="*/ 2 w 31"/>
                <a:gd name="T21" fmla="*/ 2 h 17"/>
                <a:gd name="T22" fmla="*/ 2 w 31"/>
                <a:gd name="T23" fmla="*/ 2 h 17"/>
                <a:gd name="T24" fmla="*/ 2 w 31"/>
                <a:gd name="T25" fmla="*/ 2 h 17"/>
                <a:gd name="T26" fmla="*/ 2 w 31"/>
                <a:gd name="T27" fmla="*/ 2 h 17"/>
                <a:gd name="T28" fmla="*/ 2 w 31"/>
                <a:gd name="T29" fmla="*/ 2 h 17"/>
                <a:gd name="T30" fmla="*/ 2 w 31"/>
                <a:gd name="T31" fmla="*/ 1 h 17"/>
                <a:gd name="T32" fmla="*/ 2 w 31"/>
                <a:gd name="T33" fmla="*/ 1 h 17"/>
                <a:gd name="T34" fmla="*/ 2 w 31"/>
                <a:gd name="T35" fmla="*/ 1 h 17"/>
                <a:gd name="T36" fmla="*/ 2 w 31"/>
                <a:gd name="T37" fmla="*/ 1 h 17"/>
                <a:gd name="T38" fmla="*/ 2 w 31"/>
                <a:gd name="T39" fmla="*/ 2 h 17"/>
                <a:gd name="T40" fmla="*/ 2 w 31"/>
                <a:gd name="T41" fmla="*/ 2 h 17"/>
                <a:gd name="T42" fmla="*/ 2 w 31"/>
                <a:gd name="T43" fmla="*/ 2 h 17"/>
                <a:gd name="T44" fmla="*/ 2 w 31"/>
                <a:gd name="T45" fmla="*/ 2 h 17"/>
                <a:gd name="T46" fmla="*/ 2 w 31"/>
                <a:gd name="T47" fmla="*/ 2 h 17"/>
                <a:gd name="T48" fmla="*/ 1 w 31"/>
                <a:gd name="T49" fmla="*/ 2 h 17"/>
                <a:gd name="T50" fmla="*/ 0 w 31"/>
                <a:gd name="T51" fmla="*/ 2 h 17"/>
                <a:gd name="T52" fmla="*/ 1 w 31"/>
                <a:gd name="T53" fmla="*/ 2 h 17"/>
                <a:gd name="T54" fmla="*/ 2 w 31"/>
                <a:gd name="T55" fmla="*/ 2 h 17"/>
                <a:gd name="T56" fmla="*/ 2 w 31"/>
                <a:gd name="T57" fmla="*/ 2 h 17"/>
                <a:gd name="T58" fmla="*/ 2 w 31"/>
                <a:gd name="T59" fmla="*/ 2 h 17"/>
                <a:gd name="T60" fmla="*/ 2 w 31"/>
                <a:gd name="T61" fmla="*/ 2 h 17"/>
                <a:gd name="T62" fmla="*/ 2 w 31"/>
                <a:gd name="T63" fmla="*/ 2 h 17"/>
                <a:gd name="T64" fmla="*/ 2 w 31"/>
                <a:gd name="T65" fmla="*/ 2 h 17"/>
                <a:gd name="T66" fmla="*/ 2 w 31"/>
                <a:gd name="T67" fmla="*/ 2 h 17"/>
                <a:gd name="T68" fmla="*/ 2 w 31"/>
                <a:gd name="T69" fmla="*/ 2 h 17"/>
                <a:gd name="T70" fmla="*/ 2 w 31"/>
                <a:gd name="T71" fmla="*/ 2 h 17"/>
                <a:gd name="T72" fmla="*/ 2 w 31"/>
                <a:gd name="T73" fmla="*/ 2 h 17"/>
                <a:gd name="T74" fmla="*/ 2 w 31"/>
                <a:gd name="T75" fmla="*/ 2 h 17"/>
                <a:gd name="T76" fmla="*/ 2 w 31"/>
                <a:gd name="T77" fmla="*/ 2 h 17"/>
                <a:gd name="T78" fmla="*/ 2 w 31"/>
                <a:gd name="T79" fmla="*/ 2 h 17"/>
                <a:gd name="T80" fmla="*/ 2 w 31"/>
                <a:gd name="T81" fmla="*/ 2 h 17"/>
                <a:gd name="T82" fmla="*/ 2 w 31"/>
                <a:gd name="T83" fmla="*/ 2 h 17"/>
                <a:gd name="T84" fmla="*/ 2 w 31"/>
                <a:gd name="T85" fmla="*/ 2 h 17"/>
                <a:gd name="T86" fmla="*/ 2 w 31"/>
                <a:gd name="T87" fmla="*/ 2 h 17"/>
                <a:gd name="T88" fmla="*/ 2 w 31"/>
                <a:gd name="T89" fmla="*/ 2 h 17"/>
                <a:gd name="T90" fmla="*/ 2 w 31"/>
                <a:gd name="T91" fmla="*/ 2 h 17"/>
                <a:gd name="T92" fmla="*/ 2 w 31"/>
                <a:gd name="T93" fmla="*/ 2 h 17"/>
                <a:gd name="T94" fmla="*/ 2 w 31"/>
                <a:gd name="T95" fmla="*/ 2 h 17"/>
                <a:gd name="T96" fmla="*/ 2 w 31"/>
                <a:gd name="T97" fmla="*/ 2 h 17"/>
                <a:gd name="T98" fmla="*/ 2 w 31"/>
                <a:gd name="T99" fmla="*/ 2 h 17"/>
                <a:gd name="T100" fmla="*/ 2 w 31"/>
                <a:gd name="T101" fmla="*/ 2 h 17"/>
                <a:gd name="T102" fmla="*/ 2 w 31"/>
                <a:gd name="T103" fmla="*/ 2 h 17"/>
                <a:gd name="T104" fmla="*/ 2 w 31"/>
                <a:gd name="T105" fmla="*/ 2 h 17"/>
                <a:gd name="T106" fmla="*/ 2 w 31"/>
                <a:gd name="T107" fmla="*/ 2 h 17"/>
                <a:gd name="T108" fmla="*/ 2 w 31"/>
                <a:gd name="T109" fmla="*/ 2 h 17"/>
                <a:gd name="T110" fmla="*/ 2 w 31"/>
                <a:gd name="T111" fmla="*/ 2 h 17"/>
                <a:gd name="T112" fmla="*/ 2 w 31"/>
                <a:gd name="T113" fmla="*/ 2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
                <a:gd name="T172" fmla="*/ 0 h 17"/>
                <a:gd name="T173" fmla="*/ 31 w 31"/>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 h="17">
                  <a:moveTo>
                    <a:pt x="29" y="11"/>
                  </a:moveTo>
                  <a:lnTo>
                    <a:pt x="29" y="11"/>
                  </a:lnTo>
                  <a:lnTo>
                    <a:pt x="28" y="10"/>
                  </a:lnTo>
                  <a:lnTo>
                    <a:pt x="28" y="9"/>
                  </a:lnTo>
                  <a:lnTo>
                    <a:pt x="27" y="9"/>
                  </a:lnTo>
                  <a:lnTo>
                    <a:pt x="25" y="9"/>
                  </a:lnTo>
                  <a:lnTo>
                    <a:pt x="22" y="9"/>
                  </a:lnTo>
                  <a:lnTo>
                    <a:pt x="21" y="8"/>
                  </a:lnTo>
                  <a:lnTo>
                    <a:pt x="25" y="8"/>
                  </a:lnTo>
                  <a:lnTo>
                    <a:pt x="27" y="8"/>
                  </a:lnTo>
                  <a:lnTo>
                    <a:pt x="27" y="7"/>
                  </a:lnTo>
                  <a:lnTo>
                    <a:pt x="27" y="6"/>
                  </a:lnTo>
                  <a:lnTo>
                    <a:pt x="23" y="5"/>
                  </a:lnTo>
                  <a:lnTo>
                    <a:pt x="19" y="5"/>
                  </a:lnTo>
                  <a:lnTo>
                    <a:pt x="16" y="3"/>
                  </a:lnTo>
                  <a:lnTo>
                    <a:pt x="17" y="3"/>
                  </a:lnTo>
                  <a:lnTo>
                    <a:pt x="19" y="4"/>
                  </a:lnTo>
                  <a:lnTo>
                    <a:pt x="22" y="3"/>
                  </a:lnTo>
                  <a:lnTo>
                    <a:pt x="25" y="3"/>
                  </a:lnTo>
                  <a:lnTo>
                    <a:pt x="26" y="2"/>
                  </a:lnTo>
                  <a:lnTo>
                    <a:pt x="26" y="1"/>
                  </a:lnTo>
                  <a:lnTo>
                    <a:pt x="25" y="1"/>
                  </a:lnTo>
                  <a:lnTo>
                    <a:pt x="20" y="0"/>
                  </a:lnTo>
                  <a:lnTo>
                    <a:pt x="16" y="1"/>
                  </a:lnTo>
                  <a:lnTo>
                    <a:pt x="11" y="1"/>
                  </a:lnTo>
                  <a:lnTo>
                    <a:pt x="7" y="2"/>
                  </a:lnTo>
                  <a:lnTo>
                    <a:pt x="6" y="2"/>
                  </a:lnTo>
                  <a:lnTo>
                    <a:pt x="6" y="3"/>
                  </a:lnTo>
                  <a:lnTo>
                    <a:pt x="6" y="4"/>
                  </a:lnTo>
                  <a:lnTo>
                    <a:pt x="5" y="3"/>
                  </a:lnTo>
                  <a:lnTo>
                    <a:pt x="4" y="2"/>
                  </a:lnTo>
                  <a:lnTo>
                    <a:pt x="1" y="3"/>
                  </a:lnTo>
                  <a:lnTo>
                    <a:pt x="0" y="4"/>
                  </a:lnTo>
                  <a:lnTo>
                    <a:pt x="1" y="4"/>
                  </a:lnTo>
                  <a:lnTo>
                    <a:pt x="4" y="5"/>
                  </a:lnTo>
                  <a:lnTo>
                    <a:pt x="6" y="5"/>
                  </a:lnTo>
                  <a:lnTo>
                    <a:pt x="6" y="6"/>
                  </a:lnTo>
                  <a:lnTo>
                    <a:pt x="5" y="7"/>
                  </a:lnTo>
                  <a:lnTo>
                    <a:pt x="4" y="7"/>
                  </a:lnTo>
                  <a:lnTo>
                    <a:pt x="4" y="8"/>
                  </a:lnTo>
                  <a:lnTo>
                    <a:pt x="5" y="8"/>
                  </a:lnTo>
                  <a:lnTo>
                    <a:pt x="7" y="10"/>
                  </a:lnTo>
                  <a:lnTo>
                    <a:pt x="7" y="11"/>
                  </a:lnTo>
                  <a:lnTo>
                    <a:pt x="8" y="11"/>
                  </a:lnTo>
                  <a:lnTo>
                    <a:pt x="9" y="10"/>
                  </a:lnTo>
                  <a:lnTo>
                    <a:pt x="11" y="9"/>
                  </a:lnTo>
                  <a:lnTo>
                    <a:pt x="9" y="8"/>
                  </a:lnTo>
                  <a:lnTo>
                    <a:pt x="8" y="7"/>
                  </a:lnTo>
                  <a:lnTo>
                    <a:pt x="7" y="6"/>
                  </a:lnTo>
                  <a:lnTo>
                    <a:pt x="8" y="6"/>
                  </a:lnTo>
                  <a:lnTo>
                    <a:pt x="11" y="6"/>
                  </a:lnTo>
                  <a:lnTo>
                    <a:pt x="11" y="5"/>
                  </a:lnTo>
                  <a:lnTo>
                    <a:pt x="11" y="4"/>
                  </a:lnTo>
                  <a:lnTo>
                    <a:pt x="12" y="4"/>
                  </a:lnTo>
                  <a:lnTo>
                    <a:pt x="16" y="5"/>
                  </a:lnTo>
                  <a:lnTo>
                    <a:pt x="17" y="6"/>
                  </a:lnTo>
                  <a:lnTo>
                    <a:pt x="17" y="7"/>
                  </a:lnTo>
                  <a:lnTo>
                    <a:pt x="16" y="9"/>
                  </a:lnTo>
                  <a:lnTo>
                    <a:pt x="17" y="9"/>
                  </a:lnTo>
                  <a:lnTo>
                    <a:pt x="16" y="10"/>
                  </a:lnTo>
                  <a:lnTo>
                    <a:pt x="17" y="10"/>
                  </a:lnTo>
                  <a:lnTo>
                    <a:pt x="19" y="10"/>
                  </a:lnTo>
                  <a:lnTo>
                    <a:pt x="21" y="10"/>
                  </a:lnTo>
                  <a:lnTo>
                    <a:pt x="22" y="10"/>
                  </a:lnTo>
                  <a:lnTo>
                    <a:pt x="27" y="15"/>
                  </a:lnTo>
                  <a:lnTo>
                    <a:pt x="29" y="17"/>
                  </a:lnTo>
                  <a:lnTo>
                    <a:pt x="30" y="17"/>
                  </a:lnTo>
                  <a:lnTo>
                    <a:pt x="31" y="15"/>
                  </a:lnTo>
                  <a:lnTo>
                    <a:pt x="31" y="14"/>
                  </a:lnTo>
                  <a:lnTo>
                    <a:pt x="30" y="13"/>
                  </a:lnTo>
                  <a:lnTo>
                    <a:pt x="29"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7" name="Freeform 5200"/>
            <p:cNvSpPr>
              <a:spLocks/>
            </p:cNvSpPr>
            <p:nvPr/>
          </p:nvSpPr>
          <p:spPr bwMode="auto">
            <a:xfrm>
              <a:off x="2230" y="3459"/>
              <a:ext cx="8" cy="2"/>
            </a:xfrm>
            <a:custGeom>
              <a:avLst/>
              <a:gdLst>
                <a:gd name="T0" fmla="*/ 2 w 10"/>
                <a:gd name="T1" fmla="*/ 1 h 3"/>
                <a:gd name="T2" fmla="*/ 2 w 10"/>
                <a:gd name="T3" fmla="*/ 1 h 3"/>
                <a:gd name="T4" fmla="*/ 2 w 10"/>
                <a:gd name="T5" fmla="*/ 1 h 3"/>
                <a:gd name="T6" fmla="*/ 2 w 10"/>
                <a:gd name="T7" fmla="*/ 1 h 3"/>
                <a:gd name="T8" fmla="*/ 2 w 10"/>
                <a:gd name="T9" fmla="*/ 1 h 3"/>
                <a:gd name="T10" fmla="*/ 2 w 10"/>
                <a:gd name="T11" fmla="*/ 1 h 3"/>
                <a:gd name="T12" fmla="*/ 2 w 10"/>
                <a:gd name="T13" fmla="*/ 0 h 3"/>
                <a:gd name="T14" fmla="*/ 2 w 10"/>
                <a:gd name="T15" fmla="*/ 0 h 3"/>
                <a:gd name="T16" fmla="*/ 2 w 10"/>
                <a:gd name="T17" fmla="*/ 0 h 3"/>
                <a:gd name="T18" fmla="*/ 0 w 10"/>
                <a:gd name="T19" fmla="*/ 1 h 3"/>
                <a:gd name="T20" fmla="*/ 0 w 10"/>
                <a:gd name="T21" fmla="*/ 1 h 3"/>
                <a:gd name="T22" fmla="*/ 0 w 10"/>
                <a:gd name="T23" fmla="*/ 1 h 3"/>
                <a:gd name="T24" fmla="*/ 1 w 10"/>
                <a:gd name="T25" fmla="*/ 1 h 3"/>
                <a:gd name="T26" fmla="*/ 2 w 10"/>
                <a:gd name="T27" fmla="*/ 1 h 3"/>
                <a:gd name="T28" fmla="*/ 2 w 10"/>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3"/>
                <a:gd name="T47" fmla="*/ 10 w 10"/>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3">
                  <a:moveTo>
                    <a:pt x="3" y="3"/>
                  </a:moveTo>
                  <a:lnTo>
                    <a:pt x="3" y="3"/>
                  </a:lnTo>
                  <a:lnTo>
                    <a:pt x="10" y="2"/>
                  </a:lnTo>
                  <a:lnTo>
                    <a:pt x="10" y="1"/>
                  </a:lnTo>
                  <a:lnTo>
                    <a:pt x="8" y="1"/>
                  </a:lnTo>
                  <a:lnTo>
                    <a:pt x="4" y="0"/>
                  </a:lnTo>
                  <a:lnTo>
                    <a:pt x="2" y="0"/>
                  </a:lnTo>
                  <a:lnTo>
                    <a:pt x="0" y="2"/>
                  </a:lnTo>
                  <a:lnTo>
                    <a:pt x="0" y="3"/>
                  </a:lnTo>
                  <a:lnTo>
                    <a:pt x="1" y="3"/>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8" name="Freeform 5201"/>
            <p:cNvSpPr>
              <a:spLocks/>
            </p:cNvSpPr>
            <p:nvPr/>
          </p:nvSpPr>
          <p:spPr bwMode="auto">
            <a:xfrm>
              <a:off x="2251" y="3459"/>
              <a:ext cx="15" cy="7"/>
            </a:xfrm>
            <a:custGeom>
              <a:avLst/>
              <a:gdLst>
                <a:gd name="T0" fmla="*/ 2 w 19"/>
                <a:gd name="T1" fmla="*/ 1 h 9"/>
                <a:gd name="T2" fmla="*/ 2 w 19"/>
                <a:gd name="T3" fmla="*/ 1 h 9"/>
                <a:gd name="T4" fmla="*/ 2 w 19"/>
                <a:gd name="T5" fmla="*/ 1 h 9"/>
                <a:gd name="T6" fmla="*/ 2 w 19"/>
                <a:gd name="T7" fmla="*/ 1 h 9"/>
                <a:gd name="T8" fmla="*/ 2 w 19"/>
                <a:gd name="T9" fmla="*/ 1 h 9"/>
                <a:gd name="T10" fmla="*/ 1 w 19"/>
                <a:gd name="T11" fmla="*/ 0 h 9"/>
                <a:gd name="T12" fmla="*/ 1 w 19"/>
                <a:gd name="T13" fmla="*/ 0 h 9"/>
                <a:gd name="T14" fmla="*/ 0 w 19"/>
                <a:gd name="T15" fmla="*/ 1 h 9"/>
                <a:gd name="T16" fmla="*/ 0 w 19"/>
                <a:gd name="T17" fmla="*/ 1 h 9"/>
                <a:gd name="T18" fmla="*/ 0 w 19"/>
                <a:gd name="T19" fmla="*/ 2 h 9"/>
                <a:gd name="T20" fmla="*/ 0 w 19"/>
                <a:gd name="T21" fmla="*/ 2 h 9"/>
                <a:gd name="T22" fmla="*/ 1 w 19"/>
                <a:gd name="T23" fmla="*/ 2 h 9"/>
                <a:gd name="T24" fmla="*/ 2 w 19"/>
                <a:gd name="T25" fmla="*/ 2 h 9"/>
                <a:gd name="T26" fmla="*/ 2 w 19"/>
                <a:gd name="T27" fmla="*/ 2 h 9"/>
                <a:gd name="T28" fmla="*/ 2 w 19"/>
                <a:gd name="T29" fmla="*/ 2 h 9"/>
                <a:gd name="T30" fmla="*/ 2 w 19"/>
                <a:gd name="T31" fmla="*/ 2 h 9"/>
                <a:gd name="T32" fmla="*/ 2 w 19"/>
                <a:gd name="T33" fmla="*/ 2 h 9"/>
                <a:gd name="T34" fmla="*/ 2 w 19"/>
                <a:gd name="T35" fmla="*/ 2 h 9"/>
                <a:gd name="T36" fmla="*/ 2 w 19"/>
                <a:gd name="T37" fmla="*/ 2 h 9"/>
                <a:gd name="T38" fmla="*/ 2 w 19"/>
                <a:gd name="T39" fmla="*/ 2 h 9"/>
                <a:gd name="T40" fmla="*/ 2 w 19"/>
                <a:gd name="T41" fmla="*/ 2 h 9"/>
                <a:gd name="T42" fmla="*/ 2 w 19"/>
                <a:gd name="T43" fmla="*/ 2 h 9"/>
                <a:gd name="T44" fmla="*/ 2 w 19"/>
                <a:gd name="T45" fmla="*/ 2 h 9"/>
                <a:gd name="T46" fmla="*/ 2 w 19"/>
                <a:gd name="T47" fmla="*/ 2 h 9"/>
                <a:gd name="T48" fmla="*/ 2 w 19"/>
                <a:gd name="T49" fmla="*/ 2 h 9"/>
                <a:gd name="T50" fmla="*/ 2 w 19"/>
                <a:gd name="T51" fmla="*/ 2 h 9"/>
                <a:gd name="T52" fmla="*/ 2 w 19"/>
                <a:gd name="T53" fmla="*/ 2 h 9"/>
                <a:gd name="T54" fmla="*/ 2 w 19"/>
                <a:gd name="T55" fmla="*/ 2 h 9"/>
                <a:gd name="T56" fmla="*/ 2 w 19"/>
                <a:gd name="T57" fmla="*/ 2 h 9"/>
                <a:gd name="T58" fmla="*/ 2 w 19"/>
                <a:gd name="T59" fmla="*/ 2 h 9"/>
                <a:gd name="T60" fmla="*/ 2 w 19"/>
                <a:gd name="T61" fmla="*/ 2 h 9"/>
                <a:gd name="T62" fmla="*/ 2 w 19"/>
                <a:gd name="T63" fmla="*/ 1 h 9"/>
                <a:gd name="T64" fmla="*/ 2 w 19"/>
                <a:gd name="T65" fmla="*/ 1 h 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
                <a:gd name="T100" fmla="*/ 0 h 9"/>
                <a:gd name="T101" fmla="*/ 19 w 19"/>
                <a:gd name="T102" fmla="*/ 9 h 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 h="9">
                  <a:moveTo>
                    <a:pt x="13" y="1"/>
                  </a:moveTo>
                  <a:lnTo>
                    <a:pt x="13" y="1"/>
                  </a:lnTo>
                  <a:lnTo>
                    <a:pt x="9" y="1"/>
                  </a:lnTo>
                  <a:lnTo>
                    <a:pt x="7" y="1"/>
                  </a:lnTo>
                  <a:lnTo>
                    <a:pt x="1" y="0"/>
                  </a:lnTo>
                  <a:lnTo>
                    <a:pt x="0" y="1"/>
                  </a:lnTo>
                  <a:lnTo>
                    <a:pt x="0" y="2"/>
                  </a:lnTo>
                  <a:lnTo>
                    <a:pt x="1" y="4"/>
                  </a:lnTo>
                  <a:lnTo>
                    <a:pt x="2" y="6"/>
                  </a:lnTo>
                  <a:lnTo>
                    <a:pt x="3" y="7"/>
                  </a:lnTo>
                  <a:lnTo>
                    <a:pt x="4" y="7"/>
                  </a:lnTo>
                  <a:lnTo>
                    <a:pt x="7" y="7"/>
                  </a:lnTo>
                  <a:lnTo>
                    <a:pt x="9" y="7"/>
                  </a:lnTo>
                  <a:lnTo>
                    <a:pt x="12" y="6"/>
                  </a:lnTo>
                  <a:lnTo>
                    <a:pt x="13" y="6"/>
                  </a:lnTo>
                  <a:lnTo>
                    <a:pt x="14" y="8"/>
                  </a:lnTo>
                  <a:lnTo>
                    <a:pt x="14" y="9"/>
                  </a:lnTo>
                  <a:lnTo>
                    <a:pt x="16" y="9"/>
                  </a:lnTo>
                  <a:lnTo>
                    <a:pt x="19" y="6"/>
                  </a:lnTo>
                  <a:lnTo>
                    <a:pt x="19" y="5"/>
                  </a:lnTo>
                  <a:lnTo>
                    <a:pt x="19" y="4"/>
                  </a:lnTo>
                  <a:lnTo>
                    <a:pt x="17" y="3"/>
                  </a:lnTo>
                  <a:lnTo>
                    <a:pt x="1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79" name="Freeform 5202"/>
            <p:cNvSpPr>
              <a:spLocks/>
            </p:cNvSpPr>
            <p:nvPr/>
          </p:nvSpPr>
          <p:spPr bwMode="auto">
            <a:xfrm>
              <a:off x="2266" y="3464"/>
              <a:ext cx="1" cy="1"/>
            </a:xfrm>
            <a:custGeom>
              <a:avLst/>
              <a:gdLst>
                <a:gd name="T0" fmla="*/ 0 w 2"/>
                <a:gd name="T1" fmla="*/ 1 h 1"/>
                <a:gd name="T2" fmla="*/ 0 w 2"/>
                <a:gd name="T3" fmla="*/ 1 h 1"/>
                <a:gd name="T4" fmla="*/ 1 w 2"/>
                <a:gd name="T5" fmla="*/ 1 h 1"/>
                <a:gd name="T6" fmla="*/ 1 w 2"/>
                <a:gd name="T7" fmla="*/ 0 h 1"/>
                <a:gd name="T8" fmla="*/ 1 w 2"/>
                <a:gd name="T9" fmla="*/ 0 h 1"/>
                <a:gd name="T10" fmla="*/ 1 w 2"/>
                <a:gd name="T11" fmla="*/ 0 h 1"/>
                <a:gd name="T12" fmla="*/ 0 w 2"/>
                <a:gd name="T13" fmla="*/ 1 h 1"/>
                <a:gd name="T14" fmla="*/ 0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0" name="Freeform 5203"/>
            <p:cNvSpPr>
              <a:spLocks/>
            </p:cNvSpPr>
            <p:nvPr/>
          </p:nvSpPr>
          <p:spPr bwMode="auto">
            <a:xfrm>
              <a:off x="2259" y="3471"/>
              <a:ext cx="4" cy="4"/>
            </a:xfrm>
            <a:custGeom>
              <a:avLst/>
              <a:gdLst>
                <a:gd name="T0" fmla="*/ 1 w 6"/>
                <a:gd name="T1" fmla="*/ 1 h 4"/>
                <a:gd name="T2" fmla="*/ 1 w 6"/>
                <a:gd name="T3" fmla="*/ 1 h 4"/>
                <a:gd name="T4" fmla="*/ 1 w 6"/>
                <a:gd name="T5" fmla="*/ 2 h 4"/>
                <a:gd name="T6" fmla="*/ 1 w 6"/>
                <a:gd name="T7" fmla="*/ 2 h 4"/>
                <a:gd name="T8" fmla="*/ 1 w 6"/>
                <a:gd name="T9" fmla="*/ 2 h 4"/>
                <a:gd name="T10" fmla="*/ 1 w 6"/>
                <a:gd name="T11" fmla="*/ 2 h 4"/>
                <a:gd name="T12" fmla="*/ 0 w 6"/>
                <a:gd name="T13" fmla="*/ 2 h 4"/>
                <a:gd name="T14" fmla="*/ 1 w 6"/>
                <a:gd name="T15" fmla="*/ 3 h 4"/>
                <a:gd name="T16" fmla="*/ 1 w 6"/>
                <a:gd name="T17" fmla="*/ 3 h 4"/>
                <a:gd name="T18" fmla="*/ 1 w 6"/>
                <a:gd name="T19" fmla="*/ 4 h 4"/>
                <a:gd name="T20" fmla="*/ 1 w 6"/>
                <a:gd name="T21" fmla="*/ 4 h 4"/>
                <a:gd name="T22" fmla="*/ 1 w 6"/>
                <a:gd name="T23" fmla="*/ 3 h 4"/>
                <a:gd name="T24" fmla="*/ 1 w 6"/>
                <a:gd name="T25" fmla="*/ 3 h 4"/>
                <a:gd name="T26" fmla="*/ 1 w 6"/>
                <a:gd name="T27" fmla="*/ 0 h 4"/>
                <a:gd name="T28" fmla="*/ 1 w 6"/>
                <a:gd name="T29" fmla="*/ 0 h 4"/>
                <a:gd name="T30" fmla="*/ 1 w 6"/>
                <a:gd name="T31" fmla="*/ 1 h 4"/>
                <a:gd name="T32" fmla="*/ 1 w 6"/>
                <a:gd name="T33" fmla="*/ 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4"/>
                <a:gd name="T53" fmla="*/ 6 w 6"/>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4">
                  <a:moveTo>
                    <a:pt x="4" y="1"/>
                  </a:moveTo>
                  <a:lnTo>
                    <a:pt x="4" y="1"/>
                  </a:lnTo>
                  <a:lnTo>
                    <a:pt x="4" y="2"/>
                  </a:lnTo>
                  <a:lnTo>
                    <a:pt x="3" y="2"/>
                  </a:lnTo>
                  <a:lnTo>
                    <a:pt x="2" y="2"/>
                  </a:lnTo>
                  <a:lnTo>
                    <a:pt x="0" y="2"/>
                  </a:lnTo>
                  <a:lnTo>
                    <a:pt x="2" y="3"/>
                  </a:lnTo>
                  <a:lnTo>
                    <a:pt x="5" y="4"/>
                  </a:lnTo>
                  <a:lnTo>
                    <a:pt x="6" y="4"/>
                  </a:lnTo>
                  <a:lnTo>
                    <a:pt x="6" y="3"/>
                  </a:lnTo>
                  <a:lnTo>
                    <a:pt x="4" y="0"/>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1" name="Freeform 5204"/>
            <p:cNvSpPr>
              <a:spLocks/>
            </p:cNvSpPr>
            <p:nvPr/>
          </p:nvSpPr>
          <p:spPr bwMode="auto">
            <a:xfrm>
              <a:off x="2197" y="3449"/>
              <a:ext cx="2" cy="1"/>
            </a:xfrm>
            <a:custGeom>
              <a:avLst/>
              <a:gdLst>
                <a:gd name="T0" fmla="*/ 1 w 3"/>
                <a:gd name="T1" fmla="*/ 0 h 1"/>
                <a:gd name="T2" fmla="*/ 1 w 3"/>
                <a:gd name="T3" fmla="*/ 0 h 1"/>
                <a:gd name="T4" fmla="*/ 0 w 3"/>
                <a:gd name="T5" fmla="*/ 0 h 1"/>
                <a:gd name="T6" fmla="*/ 1 w 3"/>
                <a:gd name="T7" fmla="*/ 1 h 1"/>
                <a:gd name="T8" fmla="*/ 1 w 3"/>
                <a:gd name="T9" fmla="*/ 1 h 1"/>
                <a:gd name="T10" fmla="*/ 1 w 3"/>
                <a:gd name="T11" fmla="*/ 1 h 1"/>
                <a:gd name="T12" fmla="*/ 1 w 3"/>
                <a:gd name="T13" fmla="*/ 0 h 1"/>
                <a:gd name="T14" fmla="*/ 1 w 3"/>
                <a:gd name="T15" fmla="*/ 0 h 1"/>
                <a:gd name="T16" fmla="*/ 1 w 3"/>
                <a:gd name="T17" fmla="*/ 0 h 1"/>
                <a:gd name="T18" fmla="*/ 1 w 3"/>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1" y="0"/>
                  </a:moveTo>
                  <a:lnTo>
                    <a:pt x="1" y="0"/>
                  </a:lnTo>
                  <a:lnTo>
                    <a:pt x="0" y="0"/>
                  </a:lnTo>
                  <a:lnTo>
                    <a:pt x="1" y="1"/>
                  </a:lnTo>
                  <a:lnTo>
                    <a:pt x="2" y="1"/>
                  </a:lnTo>
                  <a:lnTo>
                    <a:pt x="3"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2" name="Freeform 5205"/>
            <p:cNvSpPr>
              <a:spLocks/>
            </p:cNvSpPr>
            <p:nvPr/>
          </p:nvSpPr>
          <p:spPr bwMode="auto">
            <a:xfrm>
              <a:off x="2198" y="3445"/>
              <a:ext cx="2" cy="1"/>
            </a:xfrm>
            <a:custGeom>
              <a:avLst/>
              <a:gdLst>
                <a:gd name="T0" fmla="*/ 0 w 2"/>
                <a:gd name="T1" fmla="*/ 1 h 1"/>
                <a:gd name="T2" fmla="*/ 0 w 2"/>
                <a:gd name="T3" fmla="*/ 1 h 1"/>
                <a:gd name="T4" fmla="*/ 1 w 2"/>
                <a:gd name="T5" fmla="*/ 1 h 1"/>
                <a:gd name="T6" fmla="*/ 1 w 2"/>
                <a:gd name="T7" fmla="*/ 1 h 1"/>
                <a:gd name="T8" fmla="*/ 2 w 2"/>
                <a:gd name="T9" fmla="*/ 1 h 1"/>
                <a:gd name="T10" fmla="*/ 2 w 2"/>
                <a:gd name="T11" fmla="*/ 1 h 1"/>
                <a:gd name="T12" fmla="*/ 2 w 2"/>
                <a:gd name="T13" fmla="*/ 0 h 1"/>
                <a:gd name="T14" fmla="*/ 1 w 2"/>
                <a:gd name="T15" fmla="*/ 0 h 1"/>
                <a:gd name="T16" fmla="*/ 0 w 2"/>
                <a:gd name="T17" fmla="*/ 1 h 1"/>
                <a:gd name="T18" fmla="*/ 0 w 2"/>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1"/>
                  </a:moveTo>
                  <a:lnTo>
                    <a:pt x="0" y="1"/>
                  </a:lnTo>
                  <a:lnTo>
                    <a:pt x="1" y="1"/>
                  </a:lnTo>
                  <a:lnTo>
                    <a:pt x="2"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3" name="Freeform 5206"/>
            <p:cNvSpPr>
              <a:spLocks/>
            </p:cNvSpPr>
            <p:nvPr/>
          </p:nvSpPr>
          <p:spPr bwMode="auto">
            <a:xfrm>
              <a:off x="2185" y="3443"/>
              <a:ext cx="2" cy="1"/>
            </a:xfrm>
            <a:custGeom>
              <a:avLst/>
              <a:gdLst>
                <a:gd name="T0" fmla="*/ 0 w 3"/>
                <a:gd name="T1" fmla="*/ 0 h 1"/>
                <a:gd name="T2" fmla="*/ 0 w 3"/>
                <a:gd name="T3" fmla="*/ 0 h 1"/>
                <a:gd name="T4" fmla="*/ 1 w 3"/>
                <a:gd name="T5" fmla="*/ 1 h 1"/>
                <a:gd name="T6" fmla="*/ 1 w 3"/>
                <a:gd name="T7" fmla="*/ 1 h 1"/>
                <a:gd name="T8" fmla="*/ 1 w 3"/>
                <a:gd name="T9" fmla="*/ 1 h 1"/>
                <a:gd name="T10" fmla="*/ 1 w 3"/>
                <a:gd name="T11" fmla="*/ 1 h 1"/>
                <a:gd name="T12" fmla="*/ 1 w 3"/>
                <a:gd name="T13" fmla="*/ 0 h 1"/>
                <a:gd name="T14" fmla="*/ 1 w 3"/>
                <a:gd name="T15" fmla="*/ 0 h 1"/>
                <a:gd name="T16" fmla="*/ 0 w 3"/>
                <a:gd name="T17" fmla="*/ 0 h 1"/>
                <a:gd name="T18" fmla="*/ 0 w 3"/>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0"/>
                  </a:moveTo>
                  <a:lnTo>
                    <a:pt x="0" y="0"/>
                  </a:lnTo>
                  <a:lnTo>
                    <a:pt x="2" y="1"/>
                  </a:lnTo>
                  <a:lnTo>
                    <a:pt x="3" y="1"/>
                  </a:lnTo>
                  <a:lnTo>
                    <a:pt x="2" y="0"/>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4" name="Freeform 5207"/>
            <p:cNvSpPr>
              <a:spLocks/>
            </p:cNvSpPr>
            <p:nvPr/>
          </p:nvSpPr>
          <p:spPr bwMode="auto">
            <a:xfrm>
              <a:off x="2183" y="3431"/>
              <a:ext cx="18" cy="13"/>
            </a:xfrm>
            <a:custGeom>
              <a:avLst/>
              <a:gdLst>
                <a:gd name="T0" fmla="*/ 2 w 22"/>
                <a:gd name="T1" fmla="*/ 3 h 15"/>
                <a:gd name="T2" fmla="*/ 2 w 22"/>
                <a:gd name="T3" fmla="*/ 3 h 15"/>
                <a:gd name="T4" fmla="*/ 2 w 22"/>
                <a:gd name="T5" fmla="*/ 3 h 15"/>
                <a:gd name="T6" fmla="*/ 2 w 22"/>
                <a:gd name="T7" fmla="*/ 3 h 15"/>
                <a:gd name="T8" fmla="*/ 2 w 22"/>
                <a:gd name="T9" fmla="*/ 2 h 15"/>
                <a:gd name="T10" fmla="*/ 2 w 22"/>
                <a:gd name="T11" fmla="*/ 1 h 15"/>
                <a:gd name="T12" fmla="*/ 2 w 22"/>
                <a:gd name="T13" fmla="*/ 0 h 15"/>
                <a:gd name="T14" fmla="*/ 2 w 22"/>
                <a:gd name="T15" fmla="*/ 0 h 15"/>
                <a:gd name="T16" fmla="*/ 2 w 22"/>
                <a:gd name="T17" fmla="*/ 1 h 15"/>
                <a:gd name="T18" fmla="*/ 2 w 22"/>
                <a:gd name="T19" fmla="*/ 2 h 15"/>
                <a:gd name="T20" fmla="*/ 2 w 22"/>
                <a:gd name="T21" fmla="*/ 2 h 15"/>
                <a:gd name="T22" fmla="*/ 2 w 22"/>
                <a:gd name="T23" fmla="*/ 3 h 15"/>
                <a:gd name="T24" fmla="*/ 2 w 22"/>
                <a:gd name="T25" fmla="*/ 3 h 15"/>
                <a:gd name="T26" fmla="*/ 2 w 22"/>
                <a:gd name="T27" fmla="*/ 3 h 15"/>
                <a:gd name="T28" fmla="*/ 2 w 22"/>
                <a:gd name="T29" fmla="*/ 3 h 15"/>
                <a:gd name="T30" fmla="*/ 2 w 22"/>
                <a:gd name="T31" fmla="*/ 3 h 15"/>
                <a:gd name="T32" fmla="*/ 2 w 22"/>
                <a:gd name="T33" fmla="*/ 3 h 15"/>
                <a:gd name="T34" fmla="*/ 0 w 22"/>
                <a:gd name="T35" fmla="*/ 3 h 15"/>
                <a:gd name="T36" fmla="*/ 0 w 22"/>
                <a:gd name="T37" fmla="*/ 3 h 15"/>
                <a:gd name="T38" fmla="*/ 2 w 22"/>
                <a:gd name="T39" fmla="*/ 3 h 15"/>
                <a:gd name="T40" fmla="*/ 2 w 22"/>
                <a:gd name="T41" fmla="*/ 3 h 15"/>
                <a:gd name="T42" fmla="*/ 2 w 22"/>
                <a:gd name="T43" fmla="*/ 3 h 15"/>
                <a:gd name="T44" fmla="*/ 2 w 22"/>
                <a:gd name="T45" fmla="*/ 3 h 15"/>
                <a:gd name="T46" fmla="*/ 2 w 22"/>
                <a:gd name="T47" fmla="*/ 3 h 15"/>
                <a:gd name="T48" fmla="*/ 2 w 22"/>
                <a:gd name="T49" fmla="*/ 3 h 15"/>
                <a:gd name="T50" fmla="*/ 2 w 22"/>
                <a:gd name="T51" fmla="*/ 3 h 15"/>
                <a:gd name="T52" fmla="*/ 2 w 22"/>
                <a:gd name="T53" fmla="*/ 3 h 15"/>
                <a:gd name="T54" fmla="*/ 2 w 22"/>
                <a:gd name="T55" fmla="*/ 3 h 15"/>
                <a:gd name="T56" fmla="*/ 2 w 22"/>
                <a:gd name="T57" fmla="*/ 3 h 15"/>
                <a:gd name="T58" fmla="*/ 2 w 22"/>
                <a:gd name="T59" fmla="*/ 3 h 15"/>
                <a:gd name="T60" fmla="*/ 2 w 22"/>
                <a:gd name="T61" fmla="*/ 3 h 15"/>
                <a:gd name="T62" fmla="*/ 2 w 22"/>
                <a:gd name="T63" fmla="*/ 3 h 15"/>
                <a:gd name="T64" fmla="*/ 2 w 22"/>
                <a:gd name="T65" fmla="*/ 3 h 15"/>
                <a:gd name="T66" fmla="*/ 2 w 22"/>
                <a:gd name="T67" fmla="*/ 3 h 15"/>
                <a:gd name="T68" fmla="*/ 2 w 22"/>
                <a:gd name="T69" fmla="*/ 3 h 15"/>
                <a:gd name="T70" fmla="*/ 2 w 22"/>
                <a:gd name="T71" fmla="*/ 3 h 15"/>
                <a:gd name="T72" fmla="*/ 2 w 22"/>
                <a:gd name="T73" fmla="*/ 3 h 15"/>
                <a:gd name="T74" fmla="*/ 2 w 22"/>
                <a:gd name="T75" fmla="*/ 3 h 15"/>
                <a:gd name="T76" fmla="*/ 2 w 22"/>
                <a:gd name="T77" fmla="*/ 3 h 15"/>
                <a:gd name="T78" fmla="*/ 2 w 22"/>
                <a:gd name="T79" fmla="*/ 3 h 15"/>
                <a:gd name="T80" fmla="*/ 2 w 22"/>
                <a:gd name="T81" fmla="*/ 3 h 15"/>
                <a:gd name="T82" fmla="*/ 2 w 22"/>
                <a:gd name="T83" fmla="*/ 3 h 15"/>
                <a:gd name="T84" fmla="*/ 2 w 22"/>
                <a:gd name="T85" fmla="*/ 3 h 15"/>
                <a:gd name="T86" fmla="*/ 2 w 22"/>
                <a:gd name="T87" fmla="*/ 3 h 15"/>
                <a:gd name="T88" fmla="*/ 2 w 22"/>
                <a:gd name="T89" fmla="*/ 3 h 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
                <a:gd name="T136" fmla="*/ 0 h 15"/>
                <a:gd name="T137" fmla="*/ 22 w 22"/>
                <a:gd name="T138" fmla="*/ 15 h 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 h="15">
                  <a:moveTo>
                    <a:pt x="19" y="7"/>
                  </a:moveTo>
                  <a:lnTo>
                    <a:pt x="19" y="7"/>
                  </a:lnTo>
                  <a:lnTo>
                    <a:pt x="18" y="7"/>
                  </a:lnTo>
                  <a:lnTo>
                    <a:pt x="18" y="5"/>
                  </a:lnTo>
                  <a:lnTo>
                    <a:pt x="18" y="3"/>
                  </a:lnTo>
                  <a:lnTo>
                    <a:pt x="17" y="3"/>
                  </a:lnTo>
                  <a:lnTo>
                    <a:pt x="15" y="3"/>
                  </a:lnTo>
                  <a:lnTo>
                    <a:pt x="12" y="2"/>
                  </a:lnTo>
                  <a:lnTo>
                    <a:pt x="11" y="1"/>
                  </a:lnTo>
                  <a:lnTo>
                    <a:pt x="9" y="1"/>
                  </a:lnTo>
                  <a:lnTo>
                    <a:pt x="8" y="0"/>
                  </a:lnTo>
                  <a:lnTo>
                    <a:pt x="7" y="0"/>
                  </a:lnTo>
                  <a:lnTo>
                    <a:pt x="6" y="1"/>
                  </a:lnTo>
                  <a:lnTo>
                    <a:pt x="5" y="2"/>
                  </a:lnTo>
                  <a:lnTo>
                    <a:pt x="4" y="2"/>
                  </a:lnTo>
                  <a:lnTo>
                    <a:pt x="6" y="3"/>
                  </a:lnTo>
                  <a:lnTo>
                    <a:pt x="7" y="5"/>
                  </a:lnTo>
                  <a:lnTo>
                    <a:pt x="8" y="5"/>
                  </a:lnTo>
                  <a:lnTo>
                    <a:pt x="9" y="5"/>
                  </a:lnTo>
                  <a:lnTo>
                    <a:pt x="8" y="6"/>
                  </a:lnTo>
                  <a:lnTo>
                    <a:pt x="6" y="6"/>
                  </a:lnTo>
                  <a:lnTo>
                    <a:pt x="4" y="5"/>
                  </a:lnTo>
                  <a:lnTo>
                    <a:pt x="2" y="3"/>
                  </a:lnTo>
                  <a:lnTo>
                    <a:pt x="1" y="5"/>
                  </a:lnTo>
                  <a:lnTo>
                    <a:pt x="0" y="5"/>
                  </a:lnTo>
                  <a:lnTo>
                    <a:pt x="0" y="6"/>
                  </a:lnTo>
                  <a:lnTo>
                    <a:pt x="1" y="7"/>
                  </a:lnTo>
                  <a:lnTo>
                    <a:pt x="4" y="7"/>
                  </a:lnTo>
                  <a:lnTo>
                    <a:pt x="5" y="7"/>
                  </a:lnTo>
                  <a:lnTo>
                    <a:pt x="5" y="8"/>
                  </a:lnTo>
                  <a:lnTo>
                    <a:pt x="5" y="11"/>
                  </a:lnTo>
                  <a:lnTo>
                    <a:pt x="5" y="12"/>
                  </a:lnTo>
                  <a:lnTo>
                    <a:pt x="6" y="12"/>
                  </a:lnTo>
                  <a:lnTo>
                    <a:pt x="7" y="11"/>
                  </a:lnTo>
                  <a:lnTo>
                    <a:pt x="9" y="10"/>
                  </a:lnTo>
                  <a:lnTo>
                    <a:pt x="10" y="10"/>
                  </a:lnTo>
                  <a:lnTo>
                    <a:pt x="11" y="10"/>
                  </a:lnTo>
                  <a:lnTo>
                    <a:pt x="12" y="9"/>
                  </a:lnTo>
                  <a:lnTo>
                    <a:pt x="15" y="10"/>
                  </a:lnTo>
                  <a:lnTo>
                    <a:pt x="14" y="11"/>
                  </a:lnTo>
                  <a:lnTo>
                    <a:pt x="10" y="13"/>
                  </a:lnTo>
                  <a:lnTo>
                    <a:pt x="9" y="14"/>
                  </a:lnTo>
                  <a:lnTo>
                    <a:pt x="10" y="15"/>
                  </a:lnTo>
                  <a:lnTo>
                    <a:pt x="11" y="15"/>
                  </a:lnTo>
                  <a:lnTo>
                    <a:pt x="14" y="14"/>
                  </a:lnTo>
                  <a:lnTo>
                    <a:pt x="15" y="13"/>
                  </a:lnTo>
                  <a:lnTo>
                    <a:pt x="16" y="14"/>
                  </a:lnTo>
                  <a:lnTo>
                    <a:pt x="16" y="15"/>
                  </a:lnTo>
                  <a:lnTo>
                    <a:pt x="17" y="13"/>
                  </a:lnTo>
                  <a:lnTo>
                    <a:pt x="18" y="13"/>
                  </a:lnTo>
                  <a:lnTo>
                    <a:pt x="20" y="13"/>
                  </a:lnTo>
                  <a:lnTo>
                    <a:pt x="20" y="12"/>
                  </a:lnTo>
                  <a:lnTo>
                    <a:pt x="19" y="11"/>
                  </a:lnTo>
                  <a:lnTo>
                    <a:pt x="19" y="10"/>
                  </a:lnTo>
                  <a:lnTo>
                    <a:pt x="20" y="10"/>
                  </a:lnTo>
                  <a:lnTo>
                    <a:pt x="21" y="10"/>
                  </a:lnTo>
                  <a:lnTo>
                    <a:pt x="22" y="9"/>
                  </a:lnTo>
                  <a:lnTo>
                    <a:pt x="21" y="8"/>
                  </a:lnTo>
                  <a:lnTo>
                    <a:pt x="19"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5" name="Freeform 5208"/>
            <p:cNvSpPr>
              <a:spLocks/>
            </p:cNvSpPr>
            <p:nvPr/>
          </p:nvSpPr>
          <p:spPr bwMode="auto">
            <a:xfrm>
              <a:off x="2179" y="3432"/>
              <a:ext cx="1" cy="2"/>
            </a:xfrm>
            <a:custGeom>
              <a:avLst/>
              <a:gdLst>
                <a:gd name="T0" fmla="*/ 0 w 1"/>
                <a:gd name="T1" fmla="*/ 0 h 2"/>
                <a:gd name="T2" fmla="*/ 0 w 1"/>
                <a:gd name="T3" fmla="*/ 0 h 2"/>
                <a:gd name="T4" fmla="*/ 0 w 1"/>
                <a:gd name="T5" fmla="*/ 1 h 2"/>
                <a:gd name="T6" fmla="*/ 0 w 1"/>
                <a:gd name="T7" fmla="*/ 2 h 2"/>
                <a:gd name="T8" fmla="*/ 1 w 1"/>
                <a:gd name="T9" fmla="*/ 2 h 2"/>
                <a:gd name="T10" fmla="*/ 1 w 1"/>
                <a:gd name="T11" fmla="*/ 2 h 2"/>
                <a:gd name="T12" fmla="*/ 1 w 1"/>
                <a:gd name="T13" fmla="*/ 1 h 2"/>
                <a:gd name="T14" fmla="*/ 1 w 1"/>
                <a:gd name="T15" fmla="*/ 1 h 2"/>
                <a:gd name="T16" fmla="*/ 1 w 1"/>
                <a:gd name="T17" fmla="*/ 0 h 2"/>
                <a:gd name="T18" fmla="*/ 0 w 1"/>
                <a:gd name="T19" fmla="*/ 0 h 2"/>
                <a:gd name="T20" fmla="*/ 0 w 1"/>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0"/>
                  </a:moveTo>
                  <a:lnTo>
                    <a:pt x="0" y="0"/>
                  </a:lnTo>
                  <a:lnTo>
                    <a:pt x="0" y="1"/>
                  </a:lnTo>
                  <a:lnTo>
                    <a:pt x="0" y="2"/>
                  </a:lnTo>
                  <a:lnTo>
                    <a:pt x="1" y="2"/>
                  </a:lnTo>
                  <a:lnTo>
                    <a:pt x="1"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6" name="Freeform 5209"/>
            <p:cNvSpPr>
              <a:spLocks/>
            </p:cNvSpPr>
            <p:nvPr/>
          </p:nvSpPr>
          <p:spPr bwMode="auto">
            <a:xfrm>
              <a:off x="2168" y="3419"/>
              <a:ext cx="20" cy="11"/>
            </a:xfrm>
            <a:custGeom>
              <a:avLst/>
              <a:gdLst>
                <a:gd name="T0" fmla="*/ 2 w 26"/>
                <a:gd name="T1" fmla="*/ 2 h 14"/>
                <a:gd name="T2" fmla="*/ 2 w 26"/>
                <a:gd name="T3" fmla="*/ 2 h 14"/>
                <a:gd name="T4" fmla="*/ 2 w 26"/>
                <a:gd name="T5" fmla="*/ 2 h 14"/>
                <a:gd name="T6" fmla="*/ 2 w 26"/>
                <a:gd name="T7" fmla="*/ 2 h 14"/>
                <a:gd name="T8" fmla="*/ 2 w 26"/>
                <a:gd name="T9" fmla="*/ 2 h 14"/>
                <a:gd name="T10" fmla="*/ 2 w 26"/>
                <a:gd name="T11" fmla="*/ 2 h 14"/>
                <a:gd name="T12" fmla="*/ 2 w 26"/>
                <a:gd name="T13" fmla="*/ 2 h 14"/>
                <a:gd name="T14" fmla="*/ 2 w 26"/>
                <a:gd name="T15" fmla="*/ 2 h 14"/>
                <a:gd name="T16" fmla="*/ 2 w 26"/>
                <a:gd name="T17" fmla="*/ 2 h 14"/>
                <a:gd name="T18" fmla="*/ 2 w 26"/>
                <a:gd name="T19" fmla="*/ 2 h 14"/>
                <a:gd name="T20" fmla="*/ 2 w 26"/>
                <a:gd name="T21" fmla="*/ 2 h 14"/>
                <a:gd name="T22" fmla="*/ 2 w 26"/>
                <a:gd name="T23" fmla="*/ 2 h 14"/>
                <a:gd name="T24" fmla="*/ 2 w 26"/>
                <a:gd name="T25" fmla="*/ 2 h 14"/>
                <a:gd name="T26" fmla="*/ 2 w 26"/>
                <a:gd name="T27" fmla="*/ 2 h 14"/>
                <a:gd name="T28" fmla="*/ 2 w 26"/>
                <a:gd name="T29" fmla="*/ 2 h 14"/>
                <a:gd name="T30" fmla="*/ 2 w 26"/>
                <a:gd name="T31" fmla="*/ 2 h 14"/>
                <a:gd name="T32" fmla="*/ 2 w 26"/>
                <a:gd name="T33" fmla="*/ 2 h 14"/>
                <a:gd name="T34" fmla="*/ 2 w 26"/>
                <a:gd name="T35" fmla="*/ 2 h 14"/>
                <a:gd name="T36" fmla="*/ 2 w 26"/>
                <a:gd name="T37" fmla="*/ 2 h 14"/>
                <a:gd name="T38" fmla="*/ 2 w 26"/>
                <a:gd name="T39" fmla="*/ 2 h 14"/>
                <a:gd name="T40" fmla="*/ 2 w 26"/>
                <a:gd name="T41" fmla="*/ 2 h 14"/>
                <a:gd name="T42" fmla="*/ 2 w 26"/>
                <a:gd name="T43" fmla="*/ 2 h 14"/>
                <a:gd name="T44" fmla="*/ 2 w 26"/>
                <a:gd name="T45" fmla="*/ 2 h 14"/>
                <a:gd name="T46" fmla="*/ 2 w 26"/>
                <a:gd name="T47" fmla="*/ 2 h 14"/>
                <a:gd name="T48" fmla="*/ 2 w 26"/>
                <a:gd name="T49" fmla="*/ 2 h 14"/>
                <a:gd name="T50" fmla="*/ 2 w 26"/>
                <a:gd name="T51" fmla="*/ 2 h 14"/>
                <a:gd name="T52" fmla="*/ 2 w 26"/>
                <a:gd name="T53" fmla="*/ 2 h 14"/>
                <a:gd name="T54" fmla="*/ 1 w 26"/>
                <a:gd name="T55" fmla="*/ 1 h 14"/>
                <a:gd name="T56" fmla="*/ 1 w 26"/>
                <a:gd name="T57" fmla="*/ 1 h 14"/>
                <a:gd name="T58" fmla="*/ 1 w 26"/>
                <a:gd name="T59" fmla="*/ 0 h 14"/>
                <a:gd name="T60" fmla="*/ 0 w 26"/>
                <a:gd name="T61" fmla="*/ 1 h 14"/>
                <a:gd name="T62" fmla="*/ 0 w 26"/>
                <a:gd name="T63" fmla="*/ 1 h 14"/>
                <a:gd name="T64" fmla="*/ 0 w 26"/>
                <a:gd name="T65" fmla="*/ 1 h 14"/>
                <a:gd name="T66" fmla="*/ 2 w 26"/>
                <a:gd name="T67" fmla="*/ 2 h 14"/>
                <a:gd name="T68" fmla="*/ 2 w 26"/>
                <a:gd name="T69" fmla="*/ 2 h 14"/>
                <a:gd name="T70" fmla="*/ 2 w 26"/>
                <a:gd name="T71" fmla="*/ 2 h 14"/>
                <a:gd name="T72" fmla="*/ 2 w 26"/>
                <a:gd name="T73" fmla="*/ 2 h 14"/>
                <a:gd name="T74" fmla="*/ 2 w 26"/>
                <a:gd name="T75" fmla="*/ 2 h 14"/>
                <a:gd name="T76" fmla="*/ 2 w 26"/>
                <a:gd name="T77" fmla="*/ 2 h 14"/>
                <a:gd name="T78" fmla="*/ 2 w 26"/>
                <a:gd name="T79" fmla="*/ 2 h 14"/>
                <a:gd name="T80" fmla="*/ 2 w 26"/>
                <a:gd name="T81" fmla="*/ 2 h 14"/>
                <a:gd name="T82" fmla="*/ 2 w 26"/>
                <a:gd name="T83" fmla="*/ 2 h 14"/>
                <a:gd name="T84" fmla="*/ 2 w 26"/>
                <a:gd name="T85" fmla="*/ 2 h 14"/>
                <a:gd name="T86" fmla="*/ 2 w 26"/>
                <a:gd name="T87" fmla="*/ 2 h 14"/>
                <a:gd name="T88" fmla="*/ 2 w 26"/>
                <a:gd name="T89" fmla="*/ 2 h 14"/>
                <a:gd name="T90" fmla="*/ 2 w 26"/>
                <a:gd name="T91" fmla="*/ 2 h 14"/>
                <a:gd name="T92" fmla="*/ 2 w 26"/>
                <a:gd name="T93" fmla="*/ 2 h 14"/>
                <a:gd name="T94" fmla="*/ 2 w 26"/>
                <a:gd name="T95" fmla="*/ 2 h 14"/>
                <a:gd name="T96" fmla="*/ 2 w 26"/>
                <a:gd name="T97" fmla="*/ 2 h 14"/>
                <a:gd name="T98" fmla="*/ 2 w 26"/>
                <a:gd name="T99" fmla="*/ 2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14"/>
                <a:gd name="T152" fmla="*/ 26 w 26"/>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14">
                  <a:moveTo>
                    <a:pt x="25" y="13"/>
                  </a:moveTo>
                  <a:lnTo>
                    <a:pt x="25" y="13"/>
                  </a:lnTo>
                  <a:lnTo>
                    <a:pt x="23" y="12"/>
                  </a:lnTo>
                  <a:lnTo>
                    <a:pt x="22" y="11"/>
                  </a:lnTo>
                  <a:lnTo>
                    <a:pt x="21" y="9"/>
                  </a:lnTo>
                  <a:lnTo>
                    <a:pt x="20" y="11"/>
                  </a:lnTo>
                  <a:lnTo>
                    <a:pt x="19" y="12"/>
                  </a:lnTo>
                  <a:lnTo>
                    <a:pt x="19" y="11"/>
                  </a:lnTo>
                  <a:lnTo>
                    <a:pt x="19" y="9"/>
                  </a:lnTo>
                  <a:lnTo>
                    <a:pt x="17" y="8"/>
                  </a:lnTo>
                  <a:lnTo>
                    <a:pt x="16" y="8"/>
                  </a:lnTo>
                  <a:lnTo>
                    <a:pt x="13" y="7"/>
                  </a:lnTo>
                  <a:lnTo>
                    <a:pt x="11" y="6"/>
                  </a:lnTo>
                  <a:lnTo>
                    <a:pt x="7" y="4"/>
                  </a:lnTo>
                  <a:lnTo>
                    <a:pt x="6" y="3"/>
                  </a:lnTo>
                  <a:lnTo>
                    <a:pt x="5" y="3"/>
                  </a:lnTo>
                  <a:lnTo>
                    <a:pt x="1" y="1"/>
                  </a:lnTo>
                  <a:lnTo>
                    <a:pt x="1" y="0"/>
                  </a:lnTo>
                  <a:lnTo>
                    <a:pt x="0" y="1"/>
                  </a:lnTo>
                  <a:lnTo>
                    <a:pt x="2" y="4"/>
                  </a:lnTo>
                  <a:lnTo>
                    <a:pt x="7" y="8"/>
                  </a:lnTo>
                  <a:lnTo>
                    <a:pt x="8" y="8"/>
                  </a:lnTo>
                  <a:lnTo>
                    <a:pt x="9" y="9"/>
                  </a:lnTo>
                  <a:lnTo>
                    <a:pt x="13" y="8"/>
                  </a:lnTo>
                  <a:lnTo>
                    <a:pt x="14" y="8"/>
                  </a:lnTo>
                  <a:lnTo>
                    <a:pt x="15" y="9"/>
                  </a:lnTo>
                  <a:lnTo>
                    <a:pt x="17" y="11"/>
                  </a:lnTo>
                  <a:lnTo>
                    <a:pt x="20" y="13"/>
                  </a:lnTo>
                  <a:lnTo>
                    <a:pt x="24" y="14"/>
                  </a:lnTo>
                  <a:lnTo>
                    <a:pt x="26" y="14"/>
                  </a:lnTo>
                  <a:lnTo>
                    <a:pt x="25"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7" name="Freeform 5210"/>
            <p:cNvSpPr>
              <a:spLocks/>
            </p:cNvSpPr>
            <p:nvPr/>
          </p:nvSpPr>
          <p:spPr bwMode="auto">
            <a:xfrm>
              <a:off x="2177" y="3414"/>
              <a:ext cx="5" cy="5"/>
            </a:xfrm>
            <a:custGeom>
              <a:avLst/>
              <a:gdLst>
                <a:gd name="T0" fmla="*/ 2 w 6"/>
                <a:gd name="T1" fmla="*/ 3 h 6"/>
                <a:gd name="T2" fmla="*/ 2 w 6"/>
                <a:gd name="T3" fmla="*/ 3 h 6"/>
                <a:gd name="T4" fmla="*/ 3 w 6"/>
                <a:gd name="T5" fmla="*/ 3 h 6"/>
                <a:gd name="T6" fmla="*/ 3 w 6"/>
                <a:gd name="T7" fmla="*/ 3 h 6"/>
                <a:gd name="T8" fmla="*/ 3 w 6"/>
                <a:gd name="T9" fmla="*/ 3 h 6"/>
                <a:gd name="T10" fmla="*/ 3 w 6"/>
                <a:gd name="T11" fmla="*/ 2 h 6"/>
                <a:gd name="T12" fmla="*/ 3 w 6"/>
                <a:gd name="T13" fmla="*/ 1 h 6"/>
                <a:gd name="T14" fmla="*/ 3 w 6"/>
                <a:gd name="T15" fmla="*/ 1 h 6"/>
                <a:gd name="T16" fmla="*/ 3 w 6"/>
                <a:gd name="T17" fmla="*/ 1 h 6"/>
                <a:gd name="T18" fmla="*/ 3 w 6"/>
                <a:gd name="T19" fmla="*/ 0 h 6"/>
                <a:gd name="T20" fmla="*/ 3 w 6"/>
                <a:gd name="T21" fmla="*/ 0 h 6"/>
                <a:gd name="T22" fmla="*/ 1 w 6"/>
                <a:gd name="T23" fmla="*/ 2 h 6"/>
                <a:gd name="T24" fmla="*/ 0 w 6"/>
                <a:gd name="T25" fmla="*/ 3 h 6"/>
                <a:gd name="T26" fmla="*/ 3 w 6"/>
                <a:gd name="T27" fmla="*/ 3 h 6"/>
                <a:gd name="T28" fmla="*/ 3 w 6"/>
                <a:gd name="T29" fmla="*/ 3 h 6"/>
                <a:gd name="T30" fmla="*/ 2 w 6"/>
                <a:gd name="T31" fmla="*/ 3 h 6"/>
                <a:gd name="T32" fmla="*/ 2 w 6"/>
                <a:gd name="T33" fmla="*/ 3 h 6"/>
                <a:gd name="T34" fmla="*/ 2 w 6"/>
                <a:gd name="T35" fmla="*/ 3 h 6"/>
                <a:gd name="T36" fmla="*/ 2 w 6"/>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6"/>
                <a:gd name="T59" fmla="*/ 6 w 6"/>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6">
                  <a:moveTo>
                    <a:pt x="2" y="6"/>
                  </a:moveTo>
                  <a:lnTo>
                    <a:pt x="2" y="6"/>
                  </a:lnTo>
                  <a:lnTo>
                    <a:pt x="4" y="5"/>
                  </a:lnTo>
                  <a:lnTo>
                    <a:pt x="5" y="3"/>
                  </a:lnTo>
                  <a:lnTo>
                    <a:pt x="5" y="2"/>
                  </a:lnTo>
                  <a:lnTo>
                    <a:pt x="6" y="1"/>
                  </a:lnTo>
                  <a:lnTo>
                    <a:pt x="4" y="0"/>
                  </a:lnTo>
                  <a:lnTo>
                    <a:pt x="1" y="2"/>
                  </a:lnTo>
                  <a:lnTo>
                    <a:pt x="0" y="3"/>
                  </a:lnTo>
                  <a:lnTo>
                    <a:pt x="3" y="3"/>
                  </a:lnTo>
                  <a:lnTo>
                    <a:pt x="2" y="5"/>
                  </a:lnTo>
                  <a:lnTo>
                    <a:pt x="2"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8" name="Freeform 5211"/>
            <p:cNvSpPr>
              <a:spLocks/>
            </p:cNvSpPr>
            <p:nvPr/>
          </p:nvSpPr>
          <p:spPr bwMode="auto">
            <a:xfrm>
              <a:off x="2172" y="3409"/>
              <a:ext cx="6" cy="4"/>
            </a:xfrm>
            <a:custGeom>
              <a:avLst/>
              <a:gdLst>
                <a:gd name="T0" fmla="*/ 3 w 7"/>
                <a:gd name="T1" fmla="*/ 1 h 6"/>
                <a:gd name="T2" fmla="*/ 3 w 7"/>
                <a:gd name="T3" fmla="*/ 1 h 6"/>
                <a:gd name="T4" fmla="*/ 3 w 7"/>
                <a:gd name="T5" fmla="*/ 1 h 6"/>
                <a:gd name="T6" fmla="*/ 3 w 7"/>
                <a:gd name="T7" fmla="*/ 1 h 6"/>
                <a:gd name="T8" fmla="*/ 3 w 7"/>
                <a:gd name="T9" fmla="*/ 1 h 6"/>
                <a:gd name="T10" fmla="*/ 3 w 7"/>
                <a:gd name="T11" fmla="*/ 1 h 6"/>
                <a:gd name="T12" fmla="*/ 3 w 7"/>
                <a:gd name="T13" fmla="*/ 1 h 6"/>
                <a:gd name="T14" fmla="*/ 1 w 7"/>
                <a:gd name="T15" fmla="*/ 0 h 6"/>
                <a:gd name="T16" fmla="*/ 1 w 7"/>
                <a:gd name="T17" fmla="*/ 0 h 6"/>
                <a:gd name="T18" fmla="*/ 0 w 7"/>
                <a:gd name="T19" fmla="*/ 0 h 6"/>
                <a:gd name="T20" fmla="*/ 1 w 7"/>
                <a:gd name="T21" fmla="*/ 1 h 6"/>
                <a:gd name="T22" fmla="*/ 1 w 7"/>
                <a:gd name="T23" fmla="*/ 1 h 6"/>
                <a:gd name="T24" fmla="*/ 3 w 7"/>
                <a:gd name="T25" fmla="*/ 1 h 6"/>
                <a:gd name="T26" fmla="*/ 3 w 7"/>
                <a:gd name="T27" fmla="*/ 1 h 6"/>
                <a:gd name="T28" fmla="*/ 3 w 7"/>
                <a:gd name="T29" fmla="*/ 1 h 6"/>
                <a:gd name="T30" fmla="*/ 3 w 7"/>
                <a:gd name="T31" fmla="*/ 1 h 6"/>
                <a:gd name="T32" fmla="*/ 3 w 7"/>
                <a:gd name="T33" fmla="*/ 1 h 6"/>
                <a:gd name="T34" fmla="*/ 3 w 7"/>
                <a:gd name="T35" fmla="*/ 1 h 6"/>
                <a:gd name="T36" fmla="*/ 3 w 7"/>
                <a:gd name="T37" fmla="*/ 1 h 6"/>
                <a:gd name="T38" fmla="*/ 3 w 7"/>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6"/>
                <a:gd name="T62" fmla="*/ 7 w 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6">
                  <a:moveTo>
                    <a:pt x="6" y="6"/>
                  </a:moveTo>
                  <a:lnTo>
                    <a:pt x="6" y="6"/>
                  </a:lnTo>
                  <a:lnTo>
                    <a:pt x="7" y="4"/>
                  </a:lnTo>
                  <a:lnTo>
                    <a:pt x="6" y="3"/>
                  </a:lnTo>
                  <a:lnTo>
                    <a:pt x="4" y="1"/>
                  </a:lnTo>
                  <a:lnTo>
                    <a:pt x="1" y="0"/>
                  </a:lnTo>
                  <a:lnTo>
                    <a:pt x="0" y="0"/>
                  </a:lnTo>
                  <a:lnTo>
                    <a:pt x="1" y="1"/>
                  </a:lnTo>
                  <a:lnTo>
                    <a:pt x="4" y="1"/>
                  </a:lnTo>
                  <a:lnTo>
                    <a:pt x="4" y="2"/>
                  </a:lnTo>
                  <a:lnTo>
                    <a:pt x="3" y="4"/>
                  </a:lnTo>
                  <a:lnTo>
                    <a:pt x="4" y="6"/>
                  </a:lnTo>
                  <a:lnTo>
                    <a:pt x="6"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89" name="Freeform 5212"/>
            <p:cNvSpPr>
              <a:spLocks/>
            </p:cNvSpPr>
            <p:nvPr/>
          </p:nvSpPr>
          <p:spPr bwMode="auto">
            <a:xfrm>
              <a:off x="2166" y="3410"/>
              <a:ext cx="3" cy="2"/>
            </a:xfrm>
            <a:custGeom>
              <a:avLst/>
              <a:gdLst>
                <a:gd name="T0" fmla="*/ 2 w 4"/>
                <a:gd name="T1" fmla="*/ 2 h 2"/>
                <a:gd name="T2" fmla="*/ 2 w 4"/>
                <a:gd name="T3" fmla="*/ 2 h 2"/>
                <a:gd name="T4" fmla="*/ 2 w 4"/>
                <a:gd name="T5" fmla="*/ 1 h 2"/>
                <a:gd name="T6" fmla="*/ 2 w 4"/>
                <a:gd name="T7" fmla="*/ 1 h 2"/>
                <a:gd name="T8" fmla="*/ 2 w 4"/>
                <a:gd name="T9" fmla="*/ 0 h 2"/>
                <a:gd name="T10" fmla="*/ 2 w 4"/>
                <a:gd name="T11" fmla="*/ 0 h 2"/>
                <a:gd name="T12" fmla="*/ 0 w 4"/>
                <a:gd name="T13" fmla="*/ 0 h 2"/>
                <a:gd name="T14" fmla="*/ 0 w 4"/>
                <a:gd name="T15" fmla="*/ 0 h 2"/>
                <a:gd name="T16" fmla="*/ 0 w 4"/>
                <a:gd name="T17" fmla="*/ 1 h 2"/>
                <a:gd name="T18" fmla="*/ 0 w 4"/>
                <a:gd name="T19" fmla="*/ 1 h 2"/>
                <a:gd name="T20" fmla="*/ 2 w 4"/>
                <a:gd name="T21" fmla="*/ 2 h 2"/>
                <a:gd name="T22" fmla="*/ 2 w 4"/>
                <a:gd name="T23" fmla="*/ 2 h 2"/>
                <a:gd name="T24" fmla="*/ 2 w 4"/>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2"/>
                  </a:moveTo>
                  <a:lnTo>
                    <a:pt x="2" y="2"/>
                  </a:lnTo>
                  <a:lnTo>
                    <a:pt x="4" y="1"/>
                  </a:lnTo>
                  <a:lnTo>
                    <a:pt x="3" y="0"/>
                  </a:lnTo>
                  <a:lnTo>
                    <a:pt x="0" y="0"/>
                  </a:lnTo>
                  <a:lnTo>
                    <a:pt x="0" y="1"/>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0" name="Freeform 5213"/>
            <p:cNvSpPr>
              <a:spLocks/>
            </p:cNvSpPr>
            <p:nvPr/>
          </p:nvSpPr>
          <p:spPr bwMode="auto">
            <a:xfrm>
              <a:off x="2165" y="3399"/>
              <a:ext cx="3" cy="10"/>
            </a:xfrm>
            <a:custGeom>
              <a:avLst/>
              <a:gdLst>
                <a:gd name="T0" fmla="*/ 2 w 4"/>
                <a:gd name="T1" fmla="*/ 3 h 11"/>
                <a:gd name="T2" fmla="*/ 2 w 4"/>
                <a:gd name="T3" fmla="*/ 3 h 11"/>
                <a:gd name="T4" fmla="*/ 2 w 4"/>
                <a:gd name="T5" fmla="*/ 0 h 11"/>
                <a:gd name="T6" fmla="*/ 2 w 4"/>
                <a:gd name="T7" fmla="*/ 0 h 11"/>
                <a:gd name="T8" fmla="*/ 2 w 4"/>
                <a:gd name="T9" fmla="*/ 1 h 11"/>
                <a:gd name="T10" fmla="*/ 2 w 4"/>
                <a:gd name="T11" fmla="*/ 1 h 11"/>
                <a:gd name="T12" fmla="*/ 2 w 4"/>
                <a:gd name="T13" fmla="*/ 4 h 11"/>
                <a:gd name="T14" fmla="*/ 2 w 4"/>
                <a:gd name="T15" fmla="*/ 5 h 11"/>
                <a:gd name="T16" fmla="*/ 2 w 4"/>
                <a:gd name="T17" fmla="*/ 5 h 11"/>
                <a:gd name="T18" fmla="*/ 2 w 4"/>
                <a:gd name="T19" fmla="*/ 5 h 11"/>
                <a:gd name="T20" fmla="*/ 1 w 4"/>
                <a:gd name="T21" fmla="*/ 5 h 11"/>
                <a:gd name="T22" fmla="*/ 0 w 4"/>
                <a:gd name="T23" fmla="*/ 5 h 11"/>
                <a:gd name="T24" fmla="*/ 0 w 4"/>
                <a:gd name="T25" fmla="*/ 5 h 11"/>
                <a:gd name="T26" fmla="*/ 0 w 4"/>
                <a:gd name="T27" fmla="*/ 5 h 11"/>
                <a:gd name="T28" fmla="*/ 0 w 4"/>
                <a:gd name="T29" fmla="*/ 5 h 11"/>
                <a:gd name="T30" fmla="*/ 1 w 4"/>
                <a:gd name="T31" fmla="*/ 5 h 11"/>
                <a:gd name="T32" fmla="*/ 1 w 4"/>
                <a:gd name="T33" fmla="*/ 5 h 11"/>
                <a:gd name="T34" fmla="*/ 2 w 4"/>
                <a:gd name="T35" fmla="*/ 5 h 11"/>
                <a:gd name="T36" fmla="*/ 2 w 4"/>
                <a:gd name="T37" fmla="*/ 5 h 11"/>
                <a:gd name="T38" fmla="*/ 2 w 4"/>
                <a:gd name="T39" fmla="*/ 3 h 11"/>
                <a:gd name="T40" fmla="*/ 2 w 4"/>
                <a:gd name="T41" fmla="*/ 3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11"/>
                <a:gd name="T65" fmla="*/ 4 w 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11">
                  <a:moveTo>
                    <a:pt x="4" y="3"/>
                  </a:moveTo>
                  <a:lnTo>
                    <a:pt x="4" y="3"/>
                  </a:lnTo>
                  <a:lnTo>
                    <a:pt x="2" y="0"/>
                  </a:lnTo>
                  <a:lnTo>
                    <a:pt x="2" y="1"/>
                  </a:lnTo>
                  <a:lnTo>
                    <a:pt x="2" y="4"/>
                  </a:lnTo>
                  <a:lnTo>
                    <a:pt x="2" y="5"/>
                  </a:lnTo>
                  <a:lnTo>
                    <a:pt x="1" y="5"/>
                  </a:lnTo>
                  <a:lnTo>
                    <a:pt x="0" y="7"/>
                  </a:lnTo>
                  <a:lnTo>
                    <a:pt x="0" y="10"/>
                  </a:lnTo>
                  <a:lnTo>
                    <a:pt x="0" y="11"/>
                  </a:lnTo>
                  <a:lnTo>
                    <a:pt x="1" y="10"/>
                  </a:lnTo>
                  <a:lnTo>
                    <a:pt x="3" y="7"/>
                  </a:lnTo>
                  <a:lnTo>
                    <a:pt x="3" y="5"/>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1" name="Freeform 5214"/>
            <p:cNvSpPr>
              <a:spLocks/>
            </p:cNvSpPr>
            <p:nvPr/>
          </p:nvSpPr>
          <p:spPr bwMode="auto">
            <a:xfrm>
              <a:off x="2164" y="3403"/>
              <a:ext cx="1" cy="2"/>
            </a:xfrm>
            <a:custGeom>
              <a:avLst/>
              <a:gdLst>
                <a:gd name="T0" fmla="*/ 1 w 1"/>
                <a:gd name="T1" fmla="*/ 0 h 3"/>
                <a:gd name="T2" fmla="*/ 1 w 1"/>
                <a:gd name="T3" fmla="*/ 0 h 3"/>
                <a:gd name="T4" fmla="*/ 0 w 1"/>
                <a:gd name="T5" fmla="*/ 1 h 3"/>
                <a:gd name="T6" fmla="*/ 0 w 1"/>
                <a:gd name="T7" fmla="*/ 1 h 3"/>
                <a:gd name="T8" fmla="*/ 1 w 1"/>
                <a:gd name="T9" fmla="*/ 0 h 3"/>
                <a:gd name="T10" fmla="*/ 1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0"/>
                  </a:moveTo>
                  <a:lnTo>
                    <a:pt x="1" y="0"/>
                  </a:lnTo>
                  <a:lnTo>
                    <a:pt x="0" y="3"/>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2" name="Freeform 5215"/>
            <p:cNvSpPr>
              <a:spLocks/>
            </p:cNvSpPr>
            <p:nvPr/>
          </p:nvSpPr>
          <p:spPr bwMode="auto">
            <a:xfrm>
              <a:off x="2171" y="3402"/>
              <a:ext cx="5" cy="3"/>
            </a:xfrm>
            <a:custGeom>
              <a:avLst/>
              <a:gdLst>
                <a:gd name="T0" fmla="*/ 4 w 5"/>
                <a:gd name="T1" fmla="*/ 2 h 4"/>
                <a:gd name="T2" fmla="*/ 4 w 5"/>
                <a:gd name="T3" fmla="*/ 2 h 4"/>
                <a:gd name="T4" fmla="*/ 5 w 5"/>
                <a:gd name="T5" fmla="*/ 2 h 4"/>
                <a:gd name="T6" fmla="*/ 3 w 5"/>
                <a:gd name="T7" fmla="*/ 2 h 4"/>
                <a:gd name="T8" fmla="*/ 0 w 5"/>
                <a:gd name="T9" fmla="*/ 0 h 4"/>
                <a:gd name="T10" fmla="*/ 0 w 5"/>
                <a:gd name="T11" fmla="*/ 0 h 4"/>
                <a:gd name="T12" fmla="*/ 4 w 5"/>
                <a:gd name="T13" fmla="*/ 2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4"/>
                  </a:moveTo>
                  <a:lnTo>
                    <a:pt x="4" y="4"/>
                  </a:lnTo>
                  <a:lnTo>
                    <a:pt x="5" y="3"/>
                  </a:lnTo>
                  <a:lnTo>
                    <a:pt x="3" y="2"/>
                  </a:lnTo>
                  <a:lnTo>
                    <a:pt x="0" y="0"/>
                  </a:lnTo>
                  <a:lnTo>
                    <a:pt x="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3" name="Freeform 5216"/>
            <p:cNvSpPr>
              <a:spLocks/>
            </p:cNvSpPr>
            <p:nvPr/>
          </p:nvSpPr>
          <p:spPr bwMode="auto">
            <a:xfrm>
              <a:off x="2177" y="3405"/>
              <a:ext cx="3" cy="4"/>
            </a:xfrm>
            <a:custGeom>
              <a:avLst/>
              <a:gdLst>
                <a:gd name="T0" fmla="*/ 0 w 3"/>
                <a:gd name="T1" fmla="*/ 1 h 4"/>
                <a:gd name="T2" fmla="*/ 0 w 3"/>
                <a:gd name="T3" fmla="*/ 1 h 4"/>
                <a:gd name="T4" fmla="*/ 2 w 3"/>
                <a:gd name="T5" fmla="*/ 3 h 4"/>
                <a:gd name="T6" fmla="*/ 3 w 3"/>
                <a:gd name="T7" fmla="*/ 4 h 4"/>
                <a:gd name="T8" fmla="*/ 3 w 3"/>
                <a:gd name="T9" fmla="*/ 3 h 4"/>
                <a:gd name="T10" fmla="*/ 2 w 3"/>
                <a:gd name="T11" fmla="*/ 1 h 4"/>
                <a:gd name="T12" fmla="*/ 2 w 3"/>
                <a:gd name="T13" fmla="*/ 1 h 4"/>
                <a:gd name="T14" fmla="*/ 0 w 3"/>
                <a:gd name="T15" fmla="*/ 0 h 4"/>
                <a:gd name="T16" fmla="*/ 0 w 3"/>
                <a:gd name="T17" fmla="*/ 0 h 4"/>
                <a:gd name="T18" fmla="*/ 0 w 3"/>
                <a:gd name="T19" fmla="*/ 1 h 4"/>
                <a:gd name="T20" fmla="*/ 0 w 3"/>
                <a:gd name="T21" fmla="*/ 1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0" y="1"/>
                  </a:moveTo>
                  <a:lnTo>
                    <a:pt x="0" y="1"/>
                  </a:lnTo>
                  <a:lnTo>
                    <a:pt x="2" y="3"/>
                  </a:lnTo>
                  <a:lnTo>
                    <a:pt x="3" y="4"/>
                  </a:lnTo>
                  <a:lnTo>
                    <a:pt x="3" y="3"/>
                  </a:lnTo>
                  <a:lnTo>
                    <a:pt x="2"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4" name="Freeform 5217"/>
            <p:cNvSpPr>
              <a:spLocks/>
            </p:cNvSpPr>
            <p:nvPr/>
          </p:nvSpPr>
          <p:spPr bwMode="auto">
            <a:xfrm>
              <a:off x="2175" y="3399"/>
              <a:ext cx="2" cy="4"/>
            </a:xfrm>
            <a:custGeom>
              <a:avLst/>
              <a:gdLst>
                <a:gd name="T0" fmla="*/ 1 w 3"/>
                <a:gd name="T1" fmla="*/ 0 h 5"/>
                <a:gd name="T2" fmla="*/ 1 w 3"/>
                <a:gd name="T3" fmla="*/ 0 h 5"/>
                <a:gd name="T4" fmla="*/ 1 w 3"/>
                <a:gd name="T5" fmla="*/ 1 h 5"/>
                <a:gd name="T6" fmla="*/ 1 w 3"/>
                <a:gd name="T7" fmla="*/ 2 h 5"/>
                <a:gd name="T8" fmla="*/ 1 w 3"/>
                <a:gd name="T9" fmla="*/ 2 h 5"/>
                <a:gd name="T10" fmla="*/ 0 w 3"/>
                <a:gd name="T11" fmla="*/ 2 h 5"/>
                <a:gd name="T12" fmla="*/ 0 w 3"/>
                <a:gd name="T13" fmla="*/ 2 h 5"/>
                <a:gd name="T14" fmla="*/ 0 w 3"/>
                <a:gd name="T15" fmla="*/ 2 h 5"/>
                <a:gd name="T16" fmla="*/ 0 w 3"/>
                <a:gd name="T17" fmla="*/ 2 h 5"/>
                <a:gd name="T18" fmla="*/ 1 w 3"/>
                <a:gd name="T19" fmla="*/ 2 h 5"/>
                <a:gd name="T20" fmla="*/ 1 w 3"/>
                <a:gd name="T21" fmla="*/ 2 h 5"/>
                <a:gd name="T22" fmla="*/ 1 w 3"/>
                <a:gd name="T23" fmla="*/ 2 h 5"/>
                <a:gd name="T24" fmla="*/ 1 w 3"/>
                <a:gd name="T25" fmla="*/ 2 h 5"/>
                <a:gd name="T26" fmla="*/ 1 w 3"/>
                <a:gd name="T27" fmla="*/ 1 h 5"/>
                <a:gd name="T28" fmla="*/ 1 w 3"/>
                <a:gd name="T29" fmla="*/ 0 h 5"/>
                <a:gd name="T30" fmla="*/ 1 w 3"/>
                <a:gd name="T31" fmla="*/ 0 h 5"/>
                <a:gd name="T32" fmla="*/ 1 w 3"/>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5"/>
                <a:gd name="T53" fmla="*/ 3 w 3"/>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5">
                  <a:moveTo>
                    <a:pt x="2" y="0"/>
                  </a:moveTo>
                  <a:lnTo>
                    <a:pt x="2" y="0"/>
                  </a:lnTo>
                  <a:lnTo>
                    <a:pt x="1" y="1"/>
                  </a:lnTo>
                  <a:lnTo>
                    <a:pt x="1" y="2"/>
                  </a:lnTo>
                  <a:lnTo>
                    <a:pt x="0" y="2"/>
                  </a:lnTo>
                  <a:lnTo>
                    <a:pt x="0" y="4"/>
                  </a:lnTo>
                  <a:lnTo>
                    <a:pt x="2" y="5"/>
                  </a:lnTo>
                  <a:lnTo>
                    <a:pt x="3" y="5"/>
                  </a:lnTo>
                  <a:lnTo>
                    <a:pt x="3" y="4"/>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5" name="Freeform 5218"/>
            <p:cNvSpPr>
              <a:spLocks/>
            </p:cNvSpPr>
            <p:nvPr/>
          </p:nvSpPr>
          <p:spPr bwMode="auto">
            <a:xfrm>
              <a:off x="2161" y="3395"/>
              <a:ext cx="4" cy="4"/>
            </a:xfrm>
            <a:custGeom>
              <a:avLst/>
              <a:gdLst>
                <a:gd name="T0" fmla="*/ 3 w 4"/>
                <a:gd name="T1" fmla="*/ 0 h 6"/>
                <a:gd name="T2" fmla="*/ 3 w 4"/>
                <a:gd name="T3" fmla="*/ 0 h 6"/>
                <a:gd name="T4" fmla="*/ 2 w 4"/>
                <a:gd name="T5" fmla="*/ 0 h 6"/>
                <a:gd name="T6" fmla="*/ 1 w 4"/>
                <a:gd name="T7" fmla="*/ 0 h 6"/>
                <a:gd name="T8" fmla="*/ 1 w 4"/>
                <a:gd name="T9" fmla="*/ 1 h 6"/>
                <a:gd name="T10" fmla="*/ 1 w 4"/>
                <a:gd name="T11" fmla="*/ 1 h 6"/>
                <a:gd name="T12" fmla="*/ 0 w 4"/>
                <a:gd name="T13" fmla="*/ 1 h 6"/>
                <a:gd name="T14" fmla="*/ 0 w 4"/>
                <a:gd name="T15" fmla="*/ 1 h 6"/>
                <a:gd name="T16" fmla="*/ 0 w 4"/>
                <a:gd name="T17" fmla="*/ 1 h 6"/>
                <a:gd name="T18" fmla="*/ 0 w 4"/>
                <a:gd name="T19" fmla="*/ 1 h 6"/>
                <a:gd name="T20" fmla="*/ 0 w 4"/>
                <a:gd name="T21" fmla="*/ 1 h 6"/>
                <a:gd name="T22" fmla="*/ 0 w 4"/>
                <a:gd name="T23" fmla="*/ 1 h 6"/>
                <a:gd name="T24" fmla="*/ 1 w 4"/>
                <a:gd name="T25" fmla="*/ 1 h 6"/>
                <a:gd name="T26" fmla="*/ 2 w 4"/>
                <a:gd name="T27" fmla="*/ 1 h 6"/>
                <a:gd name="T28" fmla="*/ 2 w 4"/>
                <a:gd name="T29" fmla="*/ 1 h 6"/>
                <a:gd name="T30" fmla="*/ 2 w 4"/>
                <a:gd name="T31" fmla="*/ 1 h 6"/>
                <a:gd name="T32" fmla="*/ 3 w 4"/>
                <a:gd name="T33" fmla="*/ 1 h 6"/>
                <a:gd name="T34" fmla="*/ 3 w 4"/>
                <a:gd name="T35" fmla="*/ 1 h 6"/>
                <a:gd name="T36" fmla="*/ 4 w 4"/>
                <a:gd name="T37" fmla="*/ 1 h 6"/>
                <a:gd name="T38" fmla="*/ 3 w 4"/>
                <a:gd name="T39" fmla="*/ 0 h 6"/>
                <a:gd name="T40" fmla="*/ 3 w 4"/>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6"/>
                <a:gd name="T65" fmla="*/ 4 w 4"/>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6">
                  <a:moveTo>
                    <a:pt x="3" y="0"/>
                  </a:moveTo>
                  <a:lnTo>
                    <a:pt x="3" y="0"/>
                  </a:lnTo>
                  <a:lnTo>
                    <a:pt x="2" y="0"/>
                  </a:lnTo>
                  <a:lnTo>
                    <a:pt x="1" y="0"/>
                  </a:lnTo>
                  <a:lnTo>
                    <a:pt x="1" y="1"/>
                  </a:lnTo>
                  <a:lnTo>
                    <a:pt x="0" y="4"/>
                  </a:lnTo>
                  <a:lnTo>
                    <a:pt x="0" y="6"/>
                  </a:lnTo>
                  <a:lnTo>
                    <a:pt x="1" y="5"/>
                  </a:lnTo>
                  <a:lnTo>
                    <a:pt x="2" y="4"/>
                  </a:lnTo>
                  <a:lnTo>
                    <a:pt x="2" y="2"/>
                  </a:lnTo>
                  <a:lnTo>
                    <a:pt x="3" y="2"/>
                  </a:lnTo>
                  <a:lnTo>
                    <a:pt x="4" y="2"/>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6" name="Freeform 5219"/>
            <p:cNvSpPr>
              <a:spLocks/>
            </p:cNvSpPr>
            <p:nvPr/>
          </p:nvSpPr>
          <p:spPr bwMode="auto">
            <a:xfrm>
              <a:off x="2166" y="3393"/>
              <a:ext cx="4" cy="4"/>
            </a:xfrm>
            <a:custGeom>
              <a:avLst/>
              <a:gdLst>
                <a:gd name="T0" fmla="*/ 1 w 6"/>
                <a:gd name="T1" fmla="*/ 0 h 5"/>
                <a:gd name="T2" fmla="*/ 1 w 6"/>
                <a:gd name="T3" fmla="*/ 0 h 5"/>
                <a:gd name="T4" fmla="*/ 1 w 6"/>
                <a:gd name="T5" fmla="*/ 0 h 5"/>
                <a:gd name="T6" fmla="*/ 1 w 6"/>
                <a:gd name="T7" fmla="*/ 1 h 5"/>
                <a:gd name="T8" fmla="*/ 1 w 6"/>
                <a:gd name="T9" fmla="*/ 2 h 5"/>
                <a:gd name="T10" fmla="*/ 1 w 6"/>
                <a:gd name="T11" fmla="*/ 2 h 5"/>
                <a:gd name="T12" fmla="*/ 0 w 6"/>
                <a:gd name="T13" fmla="*/ 2 h 5"/>
                <a:gd name="T14" fmla="*/ 0 w 6"/>
                <a:gd name="T15" fmla="*/ 2 h 5"/>
                <a:gd name="T16" fmla="*/ 1 w 6"/>
                <a:gd name="T17" fmla="*/ 2 h 5"/>
                <a:gd name="T18" fmla="*/ 1 w 6"/>
                <a:gd name="T19" fmla="*/ 2 h 5"/>
                <a:gd name="T20" fmla="*/ 1 w 6"/>
                <a:gd name="T21" fmla="*/ 2 h 5"/>
                <a:gd name="T22" fmla="*/ 1 w 6"/>
                <a:gd name="T23" fmla="*/ 2 h 5"/>
                <a:gd name="T24" fmla="*/ 1 w 6"/>
                <a:gd name="T25" fmla="*/ 2 h 5"/>
                <a:gd name="T26" fmla="*/ 1 w 6"/>
                <a:gd name="T27" fmla="*/ 2 h 5"/>
                <a:gd name="T28" fmla="*/ 1 w 6"/>
                <a:gd name="T29" fmla="*/ 2 h 5"/>
                <a:gd name="T30" fmla="*/ 1 w 6"/>
                <a:gd name="T31" fmla="*/ 2 h 5"/>
                <a:gd name="T32" fmla="*/ 1 w 6"/>
                <a:gd name="T33" fmla="*/ 2 h 5"/>
                <a:gd name="T34" fmla="*/ 1 w 6"/>
                <a:gd name="T35" fmla="*/ 2 h 5"/>
                <a:gd name="T36" fmla="*/ 1 w 6"/>
                <a:gd name="T37" fmla="*/ 2 h 5"/>
                <a:gd name="T38" fmla="*/ 1 w 6"/>
                <a:gd name="T39" fmla="*/ 2 h 5"/>
                <a:gd name="T40" fmla="*/ 1 w 6"/>
                <a:gd name="T41" fmla="*/ 2 h 5"/>
                <a:gd name="T42" fmla="*/ 1 w 6"/>
                <a:gd name="T43" fmla="*/ 1 h 5"/>
                <a:gd name="T44" fmla="*/ 1 w 6"/>
                <a:gd name="T45" fmla="*/ 0 h 5"/>
                <a:gd name="T46" fmla="*/ 1 w 6"/>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5"/>
                <a:gd name="T74" fmla="*/ 6 w 6"/>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5">
                  <a:moveTo>
                    <a:pt x="5" y="0"/>
                  </a:moveTo>
                  <a:lnTo>
                    <a:pt x="5" y="0"/>
                  </a:lnTo>
                  <a:lnTo>
                    <a:pt x="4" y="0"/>
                  </a:lnTo>
                  <a:lnTo>
                    <a:pt x="3" y="1"/>
                  </a:lnTo>
                  <a:lnTo>
                    <a:pt x="1" y="3"/>
                  </a:lnTo>
                  <a:lnTo>
                    <a:pt x="0" y="4"/>
                  </a:lnTo>
                  <a:lnTo>
                    <a:pt x="0" y="5"/>
                  </a:lnTo>
                  <a:lnTo>
                    <a:pt x="1" y="5"/>
                  </a:lnTo>
                  <a:lnTo>
                    <a:pt x="3" y="4"/>
                  </a:lnTo>
                  <a:lnTo>
                    <a:pt x="3" y="2"/>
                  </a:lnTo>
                  <a:lnTo>
                    <a:pt x="4" y="2"/>
                  </a:lnTo>
                  <a:lnTo>
                    <a:pt x="5" y="4"/>
                  </a:lnTo>
                  <a:lnTo>
                    <a:pt x="6" y="4"/>
                  </a:lnTo>
                  <a:lnTo>
                    <a:pt x="6" y="3"/>
                  </a:lnTo>
                  <a:lnTo>
                    <a:pt x="5" y="2"/>
                  </a:lnTo>
                  <a:lnTo>
                    <a:pt x="6" y="1"/>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7" name="Freeform 5220"/>
            <p:cNvSpPr>
              <a:spLocks/>
            </p:cNvSpPr>
            <p:nvPr/>
          </p:nvSpPr>
          <p:spPr bwMode="auto">
            <a:xfrm>
              <a:off x="2166" y="3385"/>
              <a:ext cx="6" cy="6"/>
            </a:xfrm>
            <a:custGeom>
              <a:avLst/>
              <a:gdLst>
                <a:gd name="T0" fmla="*/ 1 w 9"/>
                <a:gd name="T1" fmla="*/ 2 h 8"/>
                <a:gd name="T2" fmla="*/ 1 w 9"/>
                <a:gd name="T3" fmla="*/ 2 h 8"/>
                <a:gd name="T4" fmla="*/ 1 w 9"/>
                <a:gd name="T5" fmla="*/ 2 h 8"/>
                <a:gd name="T6" fmla="*/ 1 w 9"/>
                <a:gd name="T7" fmla="*/ 2 h 8"/>
                <a:gd name="T8" fmla="*/ 1 w 9"/>
                <a:gd name="T9" fmla="*/ 2 h 8"/>
                <a:gd name="T10" fmla="*/ 1 w 9"/>
                <a:gd name="T11" fmla="*/ 2 h 8"/>
                <a:gd name="T12" fmla="*/ 1 w 9"/>
                <a:gd name="T13" fmla="*/ 1 h 8"/>
                <a:gd name="T14" fmla="*/ 1 w 9"/>
                <a:gd name="T15" fmla="*/ 0 h 8"/>
                <a:gd name="T16" fmla="*/ 1 w 9"/>
                <a:gd name="T17" fmla="*/ 0 h 8"/>
                <a:gd name="T18" fmla="*/ 1 w 9"/>
                <a:gd name="T19" fmla="*/ 1 h 8"/>
                <a:gd name="T20" fmla="*/ 1 w 9"/>
                <a:gd name="T21" fmla="*/ 2 h 8"/>
                <a:gd name="T22" fmla="*/ 1 w 9"/>
                <a:gd name="T23" fmla="*/ 2 h 8"/>
                <a:gd name="T24" fmla="*/ 1 w 9"/>
                <a:gd name="T25" fmla="*/ 2 h 8"/>
                <a:gd name="T26" fmla="*/ 1 w 9"/>
                <a:gd name="T27" fmla="*/ 2 h 8"/>
                <a:gd name="T28" fmla="*/ 1 w 9"/>
                <a:gd name="T29" fmla="*/ 2 h 8"/>
                <a:gd name="T30" fmla="*/ 0 w 9"/>
                <a:gd name="T31" fmla="*/ 2 h 8"/>
                <a:gd name="T32" fmla="*/ 0 w 9"/>
                <a:gd name="T33" fmla="*/ 2 h 8"/>
                <a:gd name="T34" fmla="*/ 1 w 9"/>
                <a:gd name="T35" fmla="*/ 2 h 8"/>
                <a:gd name="T36" fmla="*/ 1 w 9"/>
                <a:gd name="T37" fmla="*/ 2 h 8"/>
                <a:gd name="T38" fmla="*/ 1 w 9"/>
                <a:gd name="T39" fmla="*/ 2 h 8"/>
                <a:gd name="T40" fmla="*/ 1 w 9"/>
                <a:gd name="T41" fmla="*/ 2 h 8"/>
                <a:gd name="T42" fmla="*/ 1 w 9"/>
                <a:gd name="T43" fmla="*/ 2 h 8"/>
                <a:gd name="T44" fmla="*/ 1 w 9"/>
                <a:gd name="T45" fmla="*/ 2 h 8"/>
                <a:gd name="T46" fmla="*/ 1 w 9"/>
                <a:gd name="T47" fmla="*/ 2 h 8"/>
                <a:gd name="T48" fmla="*/ 1 w 9"/>
                <a:gd name="T49" fmla="*/ 2 h 8"/>
                <a:gd name="T50" fmla="*/ 1 w 9"/>
                <a:gd name="T51" fmla="*/ 2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8"/>
                <a:gd name="T80" fmla="*/ 9 w 9"/>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8">
                  <a:moveTo>
                    <a:pt x="8" y="7"/>
                  </a:moveTo>
                  <a:lnTo>
                    <a:pt x="8" y="7"/>
                  </a:lnTo>
                  <a:lnTo>
                    <a:pt x="9" y="7"/>
                  </a:lnTo>
                  <a:lnTo>
                    <a:pt x="9" y="5"/>
                  </a:lnTo>
                  <a:lnTo>
                    <a:pt x="9" y="3"/>
                  </a:lnTo>
                  <a:lnTo>
                    <a:pt x="8" y="1"/>
                  </a:lnTo>
                  <a:lnTo>
                    <a:pt x="6" y="0"/>
                  </a:lnTo>
                  <a:lnTo>
                    <a:pt x="5" y="1"/>
                  </a:lnTo>
                  <a:lnTo>
                    <a:pt x="5" y="2"/>
                  </a:lnTo>
                  <a:lnTo>
                    <a:pt x="3" y="3"/>
                  </a:lnTo>
                  <a:lnTo>
                    <a:pt x="1" y="3"/>
                  </a:lnTo>
                  <a:lnTo>
                    <a:pt x="0" y="3"/>
                  </a:lnTo>
                  <a:lnTo>
                    <a:pt x="0" y="4"/>
                  </a:lnTo>
                  <a:lnTo>
                    <a:pt x="1" y="4"/>
                  </a:lnTo>
                  <a:lnTo>
                    <a:pt x="4" y="8"/>
                  </a:lnTo>
                  <a:lnTo>
                    <a:pt x="5" y="7"/>
                  </a:lnTo>
                  <a:lnTo>
                    <a:pt x="6" y="5"/>
                  </a:lnTo>
                  <a:lnTo>
                    <a:pt x="8"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8" name="Freeform 5221"/>
            <p:cNvSpPr>
              <a:spLocks/>
            </p:cNvSpPr>
            <p:nvPr/>
          </p:nvSpPr>
          <p:spPr bwMode="auto">
            <a:xfrm>
              <a:off x="2158" y="3380"/>
              <a:ext cx="5" cy="5"/>
            </a:xfrm>
            <a:custGeom>
              <a:avLst/>
              <a:gdLst>
                <a:gd name="T0" fmla="*/ 3 w 6"/>
                <a:gd name="T1" fmla="*/ 2 h 5"/>
                <a:gd name="T2" fmla="*/ 3 w 6"/>
                <a:gd name="T3" fmla="*/ 2 h 5"/>
                <a:gd name="T4" fmla="*/ 3 w 6"/>
                <a:gd name="T5" fmla="*/ 2 h 5"/>
                <a:gd name="T6" fmla="*/ 3 w 6"/>
                <a:gd name="T7" fmla="*/ 2 h 5"/>
                <a:gd name="T8" fmla="*/ 3 w 6"/>
                <a:gd name="T9" fmla="*/ 1 h 5"/>
                <a:gd name="T10" fmla="*/ 3 w 6"/>
                <a:gd name="T11" fmla="*/ 1 h 5"/>
                <a:gd name="T12" fmla="*/ 3 w 6"/>
                <a:gd name="T13" fmla="*/ 1 h 5"/>
                <a:gd name="T14" fmla="*/ 3 w 6"/>
                <a:gd name="T15" fmla="*/ 0 h 5"/>
                <a:gd name="T16" fmla="*/ 3 w 6"/>
                <a:gd name="T17" fmla="*/ 0 h 5"/>
                <a:gd name="T18" fmla="*/ 3 w 6"/>
                <a:gd name="T19" fmla="*/ 0 h 5"/>
                <a:gd name="T20" fmla="*/ 1 w 6"/>
                <a:gd name="T21" fmla="*/ 0 h 5"/>
                <a:gd name="T22" fmla="*/ 0 w 6"/>
                <a:gd name="T23" fmla="*/ 2 h 5"/>
                <a:gd name="T24" fmla="*/ 0 w 6"/>
                <a:gd name="T25" fmla="*/ 2 h 5"/>
                <a:gd name="T26" fmla="*/ 0 w 6"/>
                <a:gd name="T27" fmla="*/ 4 h 5"/>
                <a:gd name="T28" fmla="*/ 1 w 6"/>
                <a:gd name="T29" fmla="*/ 5 h 5"/>
                <a:gd name="T30" fmla="*/ 1 w 6"/>
                <a:gd name="T31" fmla="*/ 5 h 5"/>
                <a:gd name="T32" fmla="*/ 3 w 6"/>
                <a:gd name="T33" fmla="*/ 5 h 5"/>
                <a:gd name="T34" fmla="*/ 3 w 6"/>
                <a:gd name="T35" fmla="*/ 5 h 5"/>
                <a:gd name="T36" fmla="*/ 3 w 6"/>
                <a:gd name="T37" fmla="*/ 4 h 5"/>
                <a:gd name="T38" fmla="*/ 3 w 6"/>
                <a:gd name="T39" fmla="*/ 4 h 5"/>
                <a:gd name="T40" fmla="*/ 3 w 6"/>
                <a:gd name="T41" fmla="*/ 3 h 5"/>
                <a:gd name="T42" fmla="*/ 3 w 6"/>
                <a:gd name="T43" fmla="*/ 2 h 5"/>
                <a:gd name="T44" fmla="*/ 3 w 6"/>
                <a:gd name="T45" fmla="*/ 2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5"/>
                <a:gd name="T71" fmla="*/ 6 w 6"/>
                <a:gd name="T72" fmla="*/ 5 h 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5">
                  <a:moveTo>
                    <a:pt x="3" y="2"/>
                  </a:moveTo>
                  <a:lnTo>
                    <a:pt x="3" y="2"/>
                  </a:lnTo>
                  <a:lnTo>
                    <a:pt x="4" y="2"/>
                  </a:lnTo>
                  <a:lnTo>
                    <a:pt x="6" y="1"/>
                  </a:lnTo>
                  <a:lnTo>
                    <a:pt x="6" y="0"/>
                  </a:lnTo>
                  <a:lnTo>
                    <a:pt x="4" y="0"/>
                  </a:lnTo>
                  <a:lnTo>
                    <a:pt x="1" y="0"/>
                  </a:lnTo>
                  <a:lnTo>
                    <a:pt x="0" y="2"/>
                  </a:lnTo>
                  <a:lnTo>
                    <a:pt x="0" y="4"/>
                  </a:lnTo>
                  <a:lnTo>
                    <a:pt x="1" y="5"/>
                  </a:lnTo>
                  <a:lnTo>
                    <a:pt x="3" y="5"/>
                  </a:lnTo>
                  <a:lnTo>
                    <a:pt x="4" y="5"/>
                  </a:lnTo>
                  <a:lnTo>
                    <a:pt x="4" y="4"/>
                  </a:lnTo>
                  <a:lnTo>
                    <a:pt x="4" y="3"/>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199" name="Freeform 5222"/>
            <p:cNvSpPr>
              <a:spLocks/>
            </p:cNvSpPr>
            <p:nvPr/>
          </p:nvSpPr>
          <p:spPr bwMode="auto">
            <a:xfrm>
              <a:off x="2166" y="3383"/>
              <a:ext cx="2" cy="4"/>
            </a:xfrm>
            <a:custGeom>
              <a:avLst/>
              <a:gdLst>
                <a:gd name="T0" fmla="*/ 1 w 3"/>
                <a:gd name="T1" fmla="*/ 1 h 4"/>
                <a:gd name="T2" fmla="*/ 1 w 3"/>
                <a:gd name="T3" fmla="*/ 1 h 4"/>
                <a:gd name="T4" fmla="*/ 1 w 3"/>
                <a:gd name="T5" fmla="*/ 1 h 4"/>
                <a:gd name="T6" fmla="*/ 0 w 3"/>
                <a:gd name="T7" fmla="*/ 2 h 4"/>
                <a:gd name="T8" fmla="*/ 1 w 3"/>
                <a:gd name="T9" fmla="*/ 2 h 4"/>
                <a:gd name="T10" fmla="*/ 1 w 3"/>
                <a:gd name="T11" fmla="*/ 2 h 4"/>
                <a:gd name="T12" fmla="*/ 1 w 3"/>
                <a:gd name="T13" fmla="*/ 4 h 4"/>
                <a:gd name="T14" fmla="*/ 1 w 3"/>
                <a:gd name="T15" fmla="*/ 4 h 4"/>
                <a:gd name="T16" fmla="*/ 1 w 3"/>
                <a:gd name="T17" fmla="*/ 3 h 4"/>
                <a:gd name="T18" fmla="*/ 1 w 3"/>
                <a:gd name="T19" fmla="*/ 3 h 4"/>
                <a:gd name="T20" fmla="*/ 1 w 3"/>
                <a:gd name="T21" fmla="*/ 1 h 4"/>
                <a:gd name="T22" fmla="*/ 1 w 3"/>
                <a:gd name="T23" fmla="*/ 0 h 4"/>
                <a:gd name="T24" fmla="*/ 1 w 3"/>
                <a:gd name="T25" fmla="*/ 1 h 4"/>
                <a:gd name="T26" fmla="*/ 1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1"/>
                  </a:moveTo>
                  <a:lnTo>
                    <a:pt x="2" y="1"/>
                  </a:lnTo>
                  <a:lnTo>
                    <a:pt x="1" y="1"/>
                  </a:lnTo>
                  <a:lnTo>
                    <a:pt x="0" y="2"/>
                  </a:lnTo>
                  <a:lnTo>
                    <a:pt x="1" y="2"/>
                  </a:lnTo>
                  <a:lnTo>
                    <a:pt x="2" y="4"/>
                  </a:lnTo>
                  <a:lnTo>
                    <a:pt x="3" y="4"/>
                  </a:lnTo>
                  <a:lnTo>
                    <a:pt x="3" y="3"/>
                  </a:lnTo>
                  <a:lnTo>
                    <a:pt x="2" y="1"/>
                  </a:lnTo>
                  <a:lnTo>
                    <a:pt x="2" y="0"/>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0" name="Freeform 5223"/>
            <p:cNvSpPr>
              <a:spLocks/>
            </p:cNvSpPr>
            <p:nvPr/>
          </p:nvSpPr>
          <p:spPr bwMode="auto">
            <a:xfrm>
              <a:off x="2169" y="3380"/>
              <a:ext cx="6" cy="7"/>
            </a:xfrm>
            <a:custGeom>
              <a:avLst/>
              <a:gdLst>
                <a:gd name="T0" fmla="*/ 2 w 8"/>
                <a:gd name="T1" fmla="*/ 2 h 8"/>
                <a:gd name="T2" fmla="*/ 2 w 8"/>
                <a:gd name="T3" fmla="*/ 2 h 8"/>
                <a:gd name="T4" fmla="*/ 2 w 8"/>
                <a:gd name="T5" fmla="*/ 1 h 8"/>
                <a:gd name="T6" fmla="*/ 2 w 8"/>
                <a:gd name="T7" fmla="*/ 0 h 8"/>
                <a:gd name="T8" fmla="*/ 2 w 8"/>
                <a:gd name="T9" fmla="*/ 0 h 8"/>
                <a:gd name="T10" fmla="*/ 1 w 8"/>
                <a:gd name="T11" fmla="*/ 0 h 8"/>
                <a:gd name="T12" fmla="*/ 0 w 8"/>
                <a:gd name="T13" fmla="*/ 1 h 8"/>
                <a:gd name="T14" fmla="*/ 1 w 8"/>
                <a:gd name="T15" fmla="*/ 3 h 8"/>
                <a:gd name="T16" fmla="*/ 1 w 8"/>
                <a:gd name="T17" fmla="*/ 3 h 8"/>
                <a:gd name="T18" fmla="*/ 2 w 8"/>
                <a:gd name="T19" fmla="*/ 4 h 8"/>
                <a:gd name="T20" fmla="*/ 2 w 8"/>
                <a:gd name="T21" fmla="*/ 4 h 8"/>
                <a:gd name="T22" fmla="*/ 2 w 8"/>
                <a:gd name="T23" fmla="*/ 4 h 8"/>
                <a:gd name="T24" fmla="*/ 2 w 8"/>
                <a:gd name="T25" fmla="*/ 4 h 8"/>
                <a:gd name="T26" fmla="*/ 2 w 8"/>
                <a:gd name="T27" fmla="*/ 4 h 8"/>
                <a:gd name="T28" fmla="*/ 2 w 8"/>
                <a:gd name="T29" fmla="*/ 4 h 8"/>
                <a:gd name="T30" fmla="*/ 2 w 8"/>
                <a:gd name="T31" fmla="*/ 4 h 8"/>
                <a:gd name="T32" fmla="*/ 2 w 8"/>
                <a:gd name="T33" fmla="*/ 4 h 8"/>
                <a:gd name="T34" fmla="*/ 2 w 8"/>
                <a:gd name="T35" fmla="*/ 4 h 8"/>
                <a:gd name="T36" fmla="*/ 2 w 8"/>
                <a:gd name="T37" fmla="*/ 4 h 8"/>
                <a:gd name="T38" fmla="*/ 2 w 8"/>
                <a:gd name="T39" fmla="*/ 4 h 8"/>
                <a:gd name="T40" fmla="*/ 2 w 8"/>
                <a:gd name="T41" fmla="*/ 3 h 8"/>
                <a:gd name="T42" fmla="*/ 2 w 8"/>
                <a:gd name="T43" fmla="*/ 2 h 8"/>
                <a:gd name="T44" fmla="*/ 2 w 8"/>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8"/>
                <a:gd name="T71" fmla="*/ 8 w 8"/>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8">
                  <a:moveTo>
                    <a:pt x="6" y="2"/>
                  </a:moveTo>
                  <a:lnTo>
                    <a:pt x="6" y="2"/>
                  </a:lnTo>
                  <a:lnTo>
                    <a:pt x="5" y="1"/>
                  </a:lnTo>
                  <a:lnTo>
                    <a:pt x="4" y="0"/>
                  </a:lnTo>
                  <a:lnTo>
                    <a:pt x="1" y="0"/>
                  </a:lnTo>
                  <a:lnTo>
                    <a:pt x="0" y="1"/>
                  </a:lnTo>
                  <a:lnTo>
                    <a:pt x="1" y="3"/>
                  </a:lnTo>
                  <a:lnTo>
                    <a:pt x="4" y="5"/>
                  </a:lnTo>
                  <a:lnTo>
                    <a:pt x="5" y="7"/>
                  </a:lnTo>
                  <a:lnTo>
                    <a:pt x="6" y="7"/>
                  </a:lnTo>
                  <a:lnTo>
                    <a:pt x="8" y="8"/>
                  </a:lnTo>
                  <a:lnTo>
                    <a:pt x="8" y="7"/>
                  </a:lnTo>
                  <a:lnTo>
                    <a:pt x="6" y="5"/>
                  </a:lnTo>
                  <a:lnTo>
                    <a:pt x="6" y="4"/>
                  </a:lnTo>
                  <a:lnTo>
                    <a:pt x="7" y="3"/>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1" name="Freeform 5224"/>
            <p:cNvSpPr>
              <a:spLocks/>
            </p:cNvSpPr>
            <p:nvPr/>
          </p:nvSpPr>
          <p:spPr bwMode="auto">
            <a:xfrm>
              <a:off x="2159" y="3372"/>
              <a:ext cx="8" cy="8"/>
            </a:xfrm>
            <a:custGeom>
              <a:avLst/>
              <a:gdLst>
                <a:gd name="T0" fmla="*/ 2 w 10"/>
                <a:gd name="T1" fmla="*/ 4 h 9"/>
                <a:gd name="T2" fmla="*/ 2 w 10"/>
                <a:gd name="T3" fmla="*/ 4 h 9"/>
                <a:gd name="T4" fmla="*/ 2 w 10"/>
                <a:gd name="T5" fmla="*/ 4 h 9"/>
                <a:gd name="T6" fmla="*/ 2 w 10"/>
                <a:gd name="T7" fmla="*/ 4 h 9"/>
                <a:gd name="T8" fmla="*/ 2 w 10"/>
                <a:gd name="T9" fmla="*/ 4 h 9"/>
                <a:gd name="T10" fmla="*/ 2 w 10"/>
                <a:gd name="T11" fmla="*/ 3 h 9"/>
                <a:gd name="T12" fmla="*/ 2 w 10"/>
                <a:gd name="T13" fmla="*/ 2 h 9"/>
                <a:gd name="T14" fmla="*/ 2 w 10"/>
                <a:gd name="T15" fmla="*/ 2 h 9"/>
                <a:gd name="T16" fmla="*/ 2 w 10"/>
                <a:gd name="T17" fmla="*/ 2 h 9"/>
                <a:gd name="T18" fmla="*/ 2 w 10"/>
                <a:gd name="T19" fmla="*/ 3 h 9"/>
                <a:gd name="T20" fmla="*/ 2 w 10"/>
                <a:gd name="T21" fmla="*/ 3 h 9"/>
                <a:gd name="T22" fmla="*/ 2 w 10"/>
                <a:gd name="T23" fmla="*/ 2 h 9"/>
                <a:gd name="T24" fmla="*/ 2 w 10"/>
                <a:gd name="T25" fmla="*/ 2 h 9"/>
                <a:gd name="T26" fmla="*/ 2 w 10"/>
                <a:gd name="T27" fmla="*/ 1 h 9"/>
                <a:gd name="T28" fmla="*/ 2 w 10"/>
                <a:gd name="T29" fmla="*/ 1 h 9"/>
                <a:gd name="T30" fmla="*/ 2 w 10"/>
                <a:gd name="T31" fmla="*/ 1 h 9"/>
                <a:gd name="T32" fmla="*/ 2 w 10"/>
                <a:gd name="T33" fmla="*/ 0 h 9"/>
                <a:gd name="T34" fmla="*/ 2 w 10"/>
                <a:gd name="T35" fmla="*/ 0 h 9"/>
                <a:gd name="T36" fmla="*/ 2 w 10"/>
                <a:gd name="T37" fmla="*/ 0 h 9"/>
                <a:gd name="T38" fmla="*/ 2 w 10"/>
                <a:gd name="T39" fmla="*/ 0 h 9"/>
                <a:gd name="T40" fmla="*/ 2 w 10"/>
                <a:gd name="T41" fmla="*/ 0 h 9"/>
                <a:gd name="T42" fmla="*/ 2 w 10"/>
                <a:gd name="T43" fmla="*/ 1 h 9"/>
                <a:gd name="T44" fmla="*/ 2 w 10"/>
                <a:gd name="T45" fmla="*/ 1 h 9"/>
                <a:gd name="T46" fmla="*/ 2 w 10"/>
                <a:gd name="T47" fmla="*/ 2 h 9"/>
                <a:gd name="T48" fmla="*/ 2 w 10"/>
                <a:gd name="T49" fmla="*/ 3 h 9"/>
                <a:gd name="T50" fmla="*/ 2 w 10"/>
                <a:gd name="T51" fmla="*/ 3 h 9"/>
                <a:gd name="T52" fmla="*/ 2 w 10"/>
                <a:gd name="T53" fmla="*/ 3 h 9"/>
                <a:gd name="T54" fmla="*/ 2 w 10"/>
                <a:gd name="T55" fmla="*/ 3 h 9"/>
                <a:gd name="T56" fmla="*/ 0 w 10"/>
                <a:gd name="T57" fmla="*/ 3 h 9"/>
                <a:gd name="T58" fmla="*/ 0 w 10"/>
                <a:gd name="T59" fmla="*/ 4 h 9"/>
                <a:gd name="T60" fmla="*/ 0 w 10"/>
                <a:gd name="T61" fmla="*/ 4 h 9"/>
                <a:gd name="T62" fmla="*/ 2 w 10"/>
                <a:gd name="T63" fmla="*/ 4 h 9"/>
                <a:gd name="T64" fmla="*/ 2 w 10"/>
                <a:gd name="T65" fmla="*/ 4 h 9"/>
                <a:gd name="T66" fmla="*/ 2 w 10"/>
                <a:gd name="T67" fmla="*/ 4 h 9"/>
                <a:gd name="T68" fmla="*/ 2 w 10"/>
                <a:gd name="T69" fmla="*/ 4 h 9"/>
                <a:gd name="T70" fmla="*/ 2 w 10"/>
                <a:gd name="T71" fmla="*/ 4 h 9"/>
                <a:gd name="T72" fmla="*/ 2 w 10"/>
                <a:gd name="T73" fmla="*/ 4 h 9"/>
                <a:gd name="T74" fmla="*/ 2 w 10"/>
                <a:gd name="T75" fmla="*/ 4 h 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
                <a:gd name="T115" fmla="*/ 0 h 9"/>
                <a:gd name="T116" fmla="*/ 10 w 10"/>
                <a:gd name="T117" fmla="*/ 9 h 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 h="9">
                  <a:moveTo>
                    <a:pt x="5" y="8"/>
                  </a:moveTo>
                  <a:lnTo>
                    <a:pt x="5" y="8"/>
                  </a:lnTo>
                  <a:lnTo>
                    <a:pt x="6" y="5"/>
                  </a:lnTo>
                  <a:lnTo>
                    <a:pt x="8" y="4"/>
                  </a:lnTo>
                  <a:lnTo>
                    <a:pt x="10" y="3"/>
                  </a:lnTo>
                  <a:lnTo>
                    <a:pt x="10" y="2"/>
                  </a:lnTo>
                  <a:lnTo>
                    <a:pt x="7" y="3"/>
                  </a:lnTo>
                  <a:lnTo>
                    <a:pt x="6" y="3"/>
                  </a:lnTo>
                  <a:lnTo>
                    <a:pt x="6" y="2"/>
                  </a:lnTo>
                  <a:lnTo>
                    <a:pt x="7" y="1"/>
                  </a:lnTo>
                  <a:lnTo>
                    <a:pt x="5" y="0"/>
                  </a:lnTo>
                  <a:lnTo>
                    <a:pt x="4" y="0"/>
                  </a:lnTo>
                  <a:lnTo>
                    <a:pt x="2" y="0"/>
                  </a:lnTo>
                  <a:lnTo>
                    <a:pt x="2" y="1"/>
                  </a:lnTo>
                  <a:lnTo>
                    <a:pt x="4" y="2"/>
                  </a:lnTo>
                  <a:lnTo>
                    <a:pt x="5" y="3"/>
                  </a:lnTo>
                  <a:lnTo>
                    <a:pt x="4" y="3"/>
                  </a:lnTo>
                  <a:lnTo>
                    <a:pt x="2" y="3"/>
                  </a:lnTo>
                  <a:lnTo>
                    <a:pt x="0" y="3"/>
                  </a:lnTo>
                  <a:lnTo>
                    <a:pt x="0" y="4"/>
                  </a:lnTo>
                  <a:lnTo>
                    <a:pt x="3" y="5"/>
                  </a:lnTo>
                  <a:lnTo>
                    <a:pt x="4" y="5"/>
                  </a:lnTo>
                  <a:lnTo>
                    <a:pt x="4" y="8"/>
                  </a:lnTo>
                  <a:lnTo>
                    <a:pt x="4" y="9"/>
                  </a:lnTo>
                  <a:lnTo>
                    <a:pt x="5"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2" name="Freeform 5225"/>
            <p:cNvSpPr>
              <a:spLocks/>
            </p:cNvSpPr>
            <p:nvPr/>
          </p:nvSpPr>
          <p:spPr bwMode="auto">
            <a:xfrm>
              <a:off x="2156" y="3365"/>
              <a:ext cx="6" cy="5"/>
            </a:xfrm>
            <a:custGeom>
              <a:avLst/>
              <a:gdLst>
                <a:gd name="T0" fmla="*/ 3 w 7"/>
                <a:gd name="T1" fmla="*/ 3 h 6"/>
                <a:gd name="T2" fmla="*/ 3 w 7"/>
                <a:gd name="T3" fmla="*/ 3 h 6"/>
                <a:gd name="T4" fmla="*/ 3 w 7"/>
                <a:gd name="T5" fmla="*/ 3 h 6"/>
                <a:gd name="T6" fmla="*/ 3 w 7"/>
                <a:gd name="T7" fmla="*/ 3 h 6"/>
                <a:gd name="T8" fmla="*/ 3 w 7"/>
                <a:gd name="T9" fmla="*/ 3 h 6"/>
                <a:gd name="T10" fmla="*/ 3 w 7"/>
                <a:gd name="T11" fmla="*/ 3 h 6"/>
                <a:gd name="T12" fmla="*/ 3 w 7"/>
                <a:gd name="T13" fmla="*/ 3 h 6"/>
                <a:gd name="T14" fmla="*/ 3 w 7"/>
                <a:gd name="T15" fmla="*/ 3 h 6"/>
                <a:gd name="T16" fmla="*/ 3 w 7"/>
                <a:gd name="T17" fmla="*/ 1 h 6"/>
                <a:gd name="T18" fmla="*/ 2 w 7"/>
                <a:gd name="T19" fmla="*/ 0 h 6"/>
                <a:gd name="T20" fmla="*/ 2 w 7"/>
                <a:gd name="T21" fmla="*/ 0 h 6"/>
                <a:gd name="T22" fmla="*/ 1 w 7"/>
                <a:gd name="T23" fmla="*/ 1 h 6"/>
                <a:gd name="T24" fmla="*/ 0 w 7"/>
                <a:gd name="T25" fmla="*/ 3 h 6"/>
                <a:gd name="T26" fmla="*/ 0 w 7"/>
                <a:gd name="T27" fmla="*/ 3 h 6"/>
                <a:gd name="T28" fmla="*/ 0 w 7"/>
                <a:gd name="T29" fmla="*/ 3 h 6"/>
                <a:gd name="T30" fmla="*/ 2 w 7"/>
                <a:gd name="T31" fmla="*/ 3 h 6"/>
                <a:gd name="T32" fmla="*/ 2 w 7"/>
                <a:gd name="T33" fmla="*/ 3 h 6"/>
                <a:gd name="T34" fmla="*/ 3 w 7"/>
                <a:gd name="T35" fmla="*/ 3 h 6"/>
                <a:gd name="T36" fmla="*/ 3 w 7"/>
                <a:gd name="T37" fmla="*/ 3 h 6"/>
                <a:gd name="T38" fmla="*/ 3 w 7"/>
                <a:gd name="T39" fmla="*/ 3 h 6"/>
                <a:gd name="T40" fmla="*/ 3 w 7"/>
                <a:gd name="T41" fmla="*/ 3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6"/>
                <a:gd name="T65" fmla="*/ 7 w 7"/>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6">
                  <a:moveTo>
                    <a:pt x="5" y="5"/>
                  </a:moveTo>
                  <a:lnTo>
                    <a:pt x="5" y="5"/>
                  </a:lnTo>
                  <a:lnTo>
                    <a:pt x="5" y="6"/>
                  </a:lnTo>
                  <a:lnTo>
                    <a:pt x="7" y="6"/>
                  </a:lnTo>
                  <a:lnTo>
                    <a:pt x="6" y="4"/>
                  </a:lnTo>
                  <a:lnTo>
                    <a:pt x="3" y="1"/>
                  </a:lnTo>
                  <a:lnTo>
                    <a:pt x="2" y="0"/>
                  </a:lnTo>
                  <a:lnTo>
                    <a:pt x="1" y="1"/>
                  </a:lnTo>
                  <a:lnTo>
                    <a:pt x="0" y="3"/>
                  </a:lnTo>
                  <a:lnTo>
                    <a:pt x="0" y="4"/>
                  </a:lnTo>
                  <a:lnTo>
                    <a:pt x="2" y="4"/>
                  </a:lnTo>
                  <a:lnTo>
                    <a:pt x="3" y="4"/>
                  </a:lnTo>
                  <a:lnTo>
                    <a:pt x="5" y="4"/>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3" name="Freeform 5226"/>
            <p:cNvSpPr>
              <a:spLocks/>
            </p:cNvSpPr>
            <p:nvPr/>
          </p:nvSpPr>
          <p:spPr bwMode="auto">
            <a:xfrm>
              <a:off x="2158" y="3349"/>
              <a:ext cx="14" cy="23"/>
            </a:xfrm>
            <a:custGeom>
              <a:avLst/>
              <a:gdLst>
                <a:gd name="T0" fmla="*/ 2 w 18"/>
                <a:gd name="T1" fmla="*/ 2 h 28"/>
                <a:gd name="T2" fmla="*/ 2 w 18"/>
                <a:gd name="T3" fmla="*/ 1 h 28"/>
                <a:gd name="T4" fmla="*/ 2 w 18"/>
                <a:gd name="T5" fmla="*/ 1 h 28"/>
                <a:gd name="T6" fmla="*/ 2 w 18"/>
                <a:gd name="T7" fmla="*/ 0 h 28"/>
                <a:gd name="T8" fmla="*/ 2 w 18"/>
                <a:gd name="T9" fmla="*/ 1 h 28"/>
                <a:gd name="T10" fmla="*/ 2 w 18"/>
                <a:gd name="T11" fmla="*/ 2 h 28"/>
                <a:gd name="T12" fmla="*/ 2 w 18"/>
                <a:gd name="T13" fmla="*/ 2 h 28"/>
                <a:gd name="T14" fmla="*/ 2 w 18"/>
                <a:gd name="T15" fmla="*/ 2 h 28"/>
                <a:gd name="T16" fmla="*/ 2 w 18"/>
                <a:gd name="T17" fmla="*/ 2 h 28"/>
                <a:gd name="T18" fmla="*/ 2 w 18"/>
                <a:gd name="T19" fmla="*/ 2 h 28"/>
                <a:gd name="T20" fmla="*/ 2 w 18"/>
                <a:gd name="T21" fmla="*/ 2 h 28"/>
                <a:gd name="T22" fmla="*/ 2 w 18"/>
                <a:gd name="T23" fmla="*/ 2 h 28"/>
                <a:gd name="T24" fmla="*/ 2 w 18"/>
                <a:gd name="T25" fmla="*/ 2 h 28"/>
                <a:gd name="T26" fmla="*/ 2 w 18"/>
                <a:gd name="T27" fmla="*/ 2 h 28"/>
                <a:gd name="T28" fmla="*/ 2 w 18"/>
                <a:gd name="T29" fmla="*/ 2 h 28"/>
                <a:gd name="T30" fmla="*/ 2 w 18"/>
                <a:gd name="T31" fmla="*/ 2 h 28"/>
                <a:gd name="T32" fmla="*/ 2 w 18"/>
                <a:gd name="T33" fmla="*/ 2 h 28"/>
                <a:gd name="T34" fmla="*/ 2 w 18"/>
                <a:gd name="T35" fmla="*/ 2 h 28"/>
                <a:gd name="T36" fmla="*/ 2 w 18"/>
                <a:gd name="T37" fmla="*/ 2 h 28"/>
                <a:gd name="T38" fmla="*/ 2 w 18"/>
                <a:gd name="T39" fmla="*/ 2 h 28"/>
                <a:gd name="T40" fmla="*/ 2 w 18"/>
                <a:gd name="T41" fmla="*/ 2 h 28"/>
                <a:gd name="T42" fmla="*/ 2 w 18"/>
                <a:gd name="T43" fmla="*/ 2 h 28"/>
                <a:gd name="T44" fmla="*/ 0 w 18"/>
                <a:gd name="T45" fmla="*/ 2 h 28"/>
                <a:gd name="T46" fmla="*/ 0 w 18"/>
                <a:gd name="T47" fmla="*/ 2 h 28"/>
                <a:gd name="T48" fmla="*/ 2 w 18"/>
                <a:gd name="T49" fmla="*/ 2 h 28"/>
                <a:gd name="T50" fmla="*/ 2 w 18"/>
                <a:gd name="T51" fmla="*/ 2 h 28"/>
                <a:gd name="T52" fmla="*/ 2 w 18"/>
                <a:gd name="T53" fmla="*/ 2 h 28"/>
                <a:gd name="T54" fmla="*/ 2 w 18"/>
                <a:gd name="T55" fmla="*/ 2 h 28"/>
                <a:gd name="T56" fmla="*/ 2 w 18"/>
                <a:gd name="T57" fmla="*/ 2 h 28"/>
                <a:gd name="T58" fmla="*/ 2 w 18"/>
                <a:gd name="T59" fmla="*/ 2 h 28"/>
                <a:gd name="T60" fmla="*/ 2 w 18"/>
                <a:gd name="T61" fmla="*/ 2 h 28"/>
                <a:gd name="T62" fmla="*/ 2 w 18"/>
                <a:gd name="T63" fmla="*/ 2 h 28"/>
                <a:gd name="T64" fmla="*/ 2 w 18"/>
                <a:gd name="T65" fmla="*/ 2 h 28"/>
                <a:gd name="T66" fmla="*/ 2 w 18"/>
                <a:gd name="T67" fmla="*/ 2 h 28"/>
                <a:gd name="T68" fmla="*/ 2 w 18"/>
                <a:gd name="T69" fmla="*/ 2 h 28"/>
                <a:gd name="T70" fmla="*/ 2 w 18"/>
                <a:gd name="T71" fmla="*/ 2 h 28"/>
                <a:gd name="T72" fmla="*/ 2 w 18"/>
                <a:gd name="T73" fmla="*/ 2 h 28"/>
                <a:gd name="T74" fmla="*/ 2 w 18"/>
                <a:gd name="T75" fmla="*/ 2 h 28"/>
                <a:gd name="T76" fmla="*/ 2 w 18"/>
                <a:gd name="T77" fmla="*/ 2 h 28"/>
                <a:gd name="T78" fmla="*/ 2 w 18"/>
                <a:gd name="T79" fmla="*/ 2 h 28"/>
                <a:gd name="T80" fmla="*/ 2 w 18"/>
                <a:gd name="T81" fmla="*/ 3 h 28"/>
                <a:gd name="T82" fmla="*/ 2 w 18"/>
                <a:gd name="T83" fmla="*/ 3 h 28"/>
                <a:gd name="T84" fmla="*/ 2 w 18"/>
                <a:gd name="T85" fmla="*/ 3 h 28"/>
                <a:gd name="T86" fmla="*/ 2 w 18"/>
                <a:gd name="T87" fmla="*/ 3 h 28"/>
                <a:gd name="T88" fmla="*/ 2 w 18"/>
                <a:gd name="T89" fmla="*/ 3 h 28"/>
                <a:gd name="T90" fmla="*/ 2 w 18"/>
                <a:gd name="T91" fmla="*/ 3 h 28"/>
                <a:gd name="T92" fmla="*/ 2 w 18"/>
                <a:gd name="T93" fmla="*/ 3 h 28"/>
                <a:gd name="T94" fmla="*/ 2 w 18"/>
                <a:gd name="T95" fmla="*/ 3 h 28"/>
                <a:gd name="T96" fmla="*/ 2 w 18"/>
                <a:gd name="T97" fmla="*/ 2 h 28"/>
                <a:gd name="T98" fmla="*/ 2 w 18"/>
                <a:gd name="T99" fmla="*/ 2 h 28"/>
                <a:gd name="T100" fmla="*/ 2 w 18"/>
                <a:gd name="T101" fmla="*/ 2 h 28"/>
                <a:gd name="T102" fmla="*/ 2 w 18"/>
                <a:gd name="T103" fmla="*/ 2 h 28"/>
                <a:gd name="T104" fmla="*/ 2 w 18"/>
                <a:gd name="T105" fmla="*/ 2 h 28"/>
                <a:gd name="T106" fmla="*/ 2 w 18"/>
                <a:gd name="T107" fmla="*/ 2 h 28"/>
                <a:gd name="T108" fmla="*/ 2 w 18"/>
                <a:gd name="T109" fmla="*/ 2 h 28"/>
                <a:gd name="T110" fmla="*/ 2 w 18"/>
                <a:gd name="T111" fmla="*/ 2 h 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
                <a:gd name="T169" fmla="*/ 0 h 28"/>
                <a:gd name="T170" fmla="*/ 18 w 18"/>
                <a:gd name="T171" fmla="*/ 28 h 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 h="28">
                  <a:moveTo>
                    <a:pt x="15" y="4"/>
                  </a:moveTo>
                  <a:lnTo>
                    <a:pt x="15" y="4"/>
                  </a:lnTo>
                  <a:lnTo>
                    <a:pt x="15" y="2"/>
                  </a:lnTo>
                  <a:lnTo>
                    <a:pt x="15" y="1"/>
                  </a:lnTo>
                  <a:lnTo>
                    <a:pt x="14" y="1"/>
                  </a:lnTo>
                  <a:lnTo>
                    <a:pt x="12" y="0"/>
                  </a:lnTo>
                  <a:lnTo>
                    <a:pt x="11" y="0"/>
                  </a:lnTo>
                  <a:lnTo>
                    <a:pt x="9" y="1"/>
                  </a:lnTo>
                  <a:lnTo>
                    <a:pt x="8" y="3"/>
                  </a:lnTo>
                  <a:lnTo>
                    <a:pt x="9" y="3"/>
                  </a:lnTo>
                  <a:lnTo>
                    <a:pt x="9" y="4"/>
                  </a:lnTo>
                  <a:lnTo>
                    <a:pt x="8" y="4"/>
                  </a:lnTo>
                  <a:lnTo>
                    <a:pt x="9" y="5"/>
                  </a:lnTo>
                  <a:lnTo>
                    <a:pt x="10" y="5"/>
                  </a:lnTo>
                  <a:lnTo>
                    <a:pt x="10" y="6"/>
                  </a:lnTo>
                  <a:lnTo>
                    <a:pt x="10" y="8"/>
                  </a:lnTo>
                  <a:lnTo>
                    <a:pt x="11" y="10"/>
                  </a:lnTo>
                  <a:lnTo>
                    <a:pt x="11" y="12"/>
                  </a:lnTo>
                  <a:lnTo>
                    <a:pt x="10" y="14"/>
                  </a:lnTo>
                  <a:lnTo>
                    <a:pt x="9" y="13"/>
                  </a:lnTo>
                  <a:lnTo>
                    <a:pt x="7" y="12"/>
                  </a:lnTo>
                  <a:lnTo>
                    <a:pt x="6" y="13"/>
                  </a:lnTo>
                  <a:lnTo>
                    <a:pt x="5" y="12"/>
                  </a:lnTo>
                  <a:lnTo>
                    <a:pt x="4" y="12"/>
                  </a:lnTo>
                  <a:lnTo>
                    <a:pt x="3" y="13"/>
                  </a:lnTo>
                  <a:lnTo>
                    <a:pt x="1" y="13"/>
                  </a:lnTo>
                  <a:lnTo>
                    <a:pt x="0" y="13"/>
                  </a:lnTo>
                  <a:lnTo>
                    <a:pt x="0" y="14"/>
                  </a:lnTo>
                  <a:lnTo>
                    <a:pt x="4" y="19"/>
                  </a:lnTo>
                  <a:lnTo>
                    <a:pt x="5" y="22"/>
                  </a:lnTo>
                  <a:lnTo>
                    <a:pt x="5" y="23"/>
                  </a:lnTo>
                  <a:lnTo>
                    <a:pt x="6" y="24"/>
                  </a:lnTo>
                  <a:lnTo>
                    <a:pt x="8" y="24"/>
                  </a:lnTo>
                  <a:lnTo>
                    <a:pt x="9" y="22"/>
                  </a:lnTo>
                  <a:lnTo>
                    <a:pt x="8" y="19"/>
                  </a:lnTo>
                  <a:lnTo>
                    <a:pt x="8" y="18"/>
                  </a:lnTo>
                  <a:lnTo>
                    <a:pt x="8" y="17"/>
                  </a:lnTo>
                  <a:lnTo>
                    <a:pt x="10" y="17"/>
                  </a:lnTo>
                  <a:lnTo>
                    <a:pt x="11" y="16"/>
                  </a:lnTo>
                  <a:lnTo>
                    <a:pt x="11" y="17"/>
                  </a:lnTo>
                  <a:lnTo>
                    <a:pt x="10" y="17"/>
                  </a:lnTo>
                  <a:lnTo>
                    <a:pt x="11" y="18"/>
                  </a:lnTo>
                  <a:lnTo>
                    <a:pt x="11" y="19"/>
                  </a:lnTo>
                  <a:lnTo>
                    <a:pt x="9" y="19"/>
                  </a:lnTo>
                  <a:lnTo>
                    <a:pt x="10" y="20"/>
                  </a:lnTo>
                  <a:lnTo>
                    <a:pt x="11" y="23"/>
                  </a:lnTo>
                  <a:lnTo>
                    <a:pt x="12" y="24"/>
                  </a:lnTo>
                  <a:lnTo>
                    <a:pt x="11" y="24"/>
                  </a:lnTo>
                  <a:lnTo>
                    <a:pt x="10" y="25"/>
                  </a:lnTo>
                  <a:lnTo>
                    <a:pt x="11" y="25"/>
                  </a:lnTo>
                  <a:lnTo>
                    <a:pt x="13" y="26"/>
                  </a:lnTo>
                  <a:lnTo>
                    <a:pt x="12" y="26"/>
                  </a:lnTo>
                  <a:lnTo>
                    <a:pt x="11" y="27"/>
                  </a:lnTo>
                  <a:lnTo>
                    <a:pt x="10" y="27"/>
                  </a:lnTo>
                  <a:lnTo>
                    <a:pt x="11" y="27"/>
                  </a:lnTo>
                  <a:lnTo>
                    <a:pt x="13" y="28"/>
                  </a:lnTo>
                  <a:lnTo>
                    <a:pt x="15" y="27"/>
                  </a:lnTo>
                  <a:lnTo>
                    <a:pt x="17" y="26"/>
                  </a:lnTo>
                  <a:lnTo>
                    <a:pt x="17" y="25"/>
                  </a:lnTo>
                  <a:lnTo>
                    <a:pt x="18" y="23"/>
                  </a:lnTo>
                  <a:lnTo>
                    <a:pt x="18" y="20"/>
                  </a:lnTo>
                  <a:lnTo>
                    <a:pt x="15" y="18"/>
                  </a:lnTo>
                  <a:lnTo>
                    <a:pt x="15" y="17"/>
                  </a:lnTo>
                  <a:lnTo>
                    <a:pt x="15" y="16"/>
                  </a:lnTo>
                  <a:lnTo>
                    <a:pt x="17" y="13"/>
                  </a:lnTo>
                  <a:lnTo>
                    <a:pt x="17" y="11"/>
                  </a:lnTo>
                  <a:lnTo>
                    <a:pt x="17" y="9"/>
                  </a:lnTo>
                  <a:lnTo>
                    <a:pt x="17" y="6"/>
                  </a:lnTo>
                  <a:lnTo>
                    <a:pt x="17" y="5"/>
                  </a:lnTo>
                  <a:lnTo>
                    <a:pt x="15"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4" name="Freeform 5227"/>
            <p:cNvSpPr>
              <a:spLocks/>
            </p:cNvSpPr>
            <p:nvPr/>
          </p:nvSpPr>
          <p:spPr bwMode="auto">
            <a:xfrm>
              <a:off x="2163" y="3356"/>
              <a:ext cx="3" cy="3"/>
            </a:xfrm>
            <a:custGeom>
              <a:avLst/>
              <a:gdLst>
                <a:gd name="T0" fmla="*/ 2 w 4"/>
                <a:gd name="T1" fmla="*/ 2 h 4"/>
                <a:gd name="T2" fmla="*/ 2 w 4"/>
                <a:gd name="T3" fmla="*/ 2 h 4"/>
                <a:gd name="T4" fmla="*/ 2 w 4"/>
                <a:gd name="T5" fmla="*/ 2 h 4"/>
                <a:gd name="T6" fmla="*/ 2 w 4"/>
                <a:gd name="T7" fmla="*/ 2 h 4"/>
                <a:gd name="T8" fmla="*/ 2 w 4"/>
                <a:gd name="T9" fmla="*/ 1 h 4"/>
                <a:gd name="T10" fmla="*/ 2 w 4"/>
                <a:gd name="T11" fmla="*/ 1 h 4"/>
                <a:gd name="T12" fmla="*/ 2 w 4"/>
                <a:gd name="T13" fmla="*/ 0 h 4"/>
                <a:gd name="T14" fmla="*/ 2 w 4"/>
                <a:gd name="T15" fmla="*/ 0 h 4"/>
                <a:gd name="T16" fmla="*/ 2 w 4"/>
                <a:gd name="T17" fmla="*/ 0 h 4"/>
                <a:gd name="T18" fmla="*/ 0 w 4"/>
                <a:gd name="T19" fmla="*/ 0 h 4"/>
                <a:gd name="T20" fmla="*/ 0 w 4"/>
                <a:gd name="T21" fmla="*/ 0 h 4"/>
                <a:gd name="T22" fmla="*/ 0 w 4"/>
                <a:gd name="T23" fmla="*/ 2 h 4"/>
                <a:gd name="T24" fmla="*/ 0 w 4"/>
                <a:gd name="T25" fmla="*/ 2 h 4"/>
                <a:gd name="T26" fmla="*/ 0 w 4"/>
                <a:gd name="T27" fmla="*/ 2 h 4"/>
                <a:gd name="T28" fmla="*/ 0 w 4"/>
                <a:gd name="T29" fmla="*/ 2 h 4"/>
                <a:gd name="T30" fmla="*/ 2 w 4"/>
                <a:gd name="T31" fmla="*/ 2 h 4"/>
                <a:gd name="T32" fmla="*/ 2 w 4"/>
                <a:gd name="T33" fmla="*/ 2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4"/>
                <a:gd name="T53" fmla="*/ 4 w 4"/>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4">
                  <a:moveTo>
                    <a:pt x="3" y="4"/>
                  </a:moveTo>
                  <a:lnTo>
                    <a:pt x="3" y="4"/>
                  </a:lnTo>
                  <a:lnTo>
                    <a:pt x="4" y="4"/>
                  </a:lnTo>
                  <a:lnTo>
                    <a:pt x="4" y="1"/>
                  </a:lnTo>
                  <a:lnTo>
                    <a:pt x="3" y="0"/>
                  </a:lnTo>
                  <a:lnTo>
                    <a:pt x="2" y="0"/>
                  </a:lnTo>
                  <a:lnTo>
                    <a:pt x="0" y="0"/>
                  </a:lnTo>
                  <a:lnTo>
                    <a:pt x="0" y="2"/>
                  </a:lnTo>
                  <a:lnTo>
                    <a:pt x="0" y="3"/>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5" name="Freeform 5228"/>
            <p:cNvSpPr>
              <a:spLocks/>
            </p:cNvSpPr>
            <p:nvPr/>
          </p:nvSpPr>
          <p:spPr bwMode="auto">
            <a:xfrm>
              <a:off x="2156" y="3355"/>
              <a:ext cx="4" cy="3"/>
            </a:xfrm>
            <a:custGeom>
              <a:avLst/>
              <a:gdLst>
                <a:gd name="T0" fmla="*/ 1 w 5"/>
                <a:gd name="T1" fmla="*/ 1 h 5"/>
                <a:gd name="T2" fmla="*/ 1 w 5"/>
                <a:gd name="T3" fmla="*/ 1 h 5"/>
                <a:gd name="T4" fmla="*/ 2 w 5"/>
                <a:gd name="T5" fmla="*/ 1 h 5"/>
                <a:gd name="T6" fmla="*/ 2 w 5"/>
                <a:gd name="T7" fmla="*/ 1 h 5"/>
                <a:gd name="T8" fmla="*/ 2 w 5"/>
                <a:gd name="T9" fmla="*/ 1 h 5"/>
                <a:gd name="T10" fmla="*/ 2 w 5"/>
                <a:gd name="T11" fmla="*/ 1 h 5"/>
                <a:gd name="T12" fmla="*/ 2 w 5"/>
                <a:gd name="T13" fmla="*/ 1 h 5"/>
                <a:gd name="T14" fmla="*/ 2 w 5"/>
                <a:gd name="T15" fmla="*/ 1 h 5"/>
                <a:gd name="T16" fmla="*/ 2 w 5"/>
                <a:gd name="T17" fmla="*/ 1 h 5"/>
                <a:gd name="T18" fmla="*/ 2 w 5"/>
                <a:gd name="T19" fmla="*/ 0 h 5"/>
                <a:gd name="T20" fmla="*/ 2 w 5"/>
                <a:gd name="T21" fmla="*/ 0 h 5"/>
                <a:gd name="T22" fmla="*/ 1 w 5"/>
                <a:gd name="T23" fmla="*/ 1 h 5"/>
                <a:gd name="T24" fmla="*/ 1 w 5"/>
                <a:gd name="T25" fmla="*/ 1 h 5"/>
                <a:gd name="T26" fmla="*/ 0 w 5"/>
                <a:gd name="T27" fmla="*/ 1 h 5"/>
                <a:gd name="T28" fmla="*/ 1 w 5"/>
                <a:gd name="T29" fmla="*/ 1 h 5"/>
                <a:gd name="T30" fmla="*/ 1 w 5"/>
                <a:gd name="T31" fmla="*/ 1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5"/>
                <a:gd name="T50" fmla="*/ 5 w 5"/>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5">
                  <a:moveTo>
                    <a:pt x="1" y="5"/>
                  </a:moveTo>
                  <a:lnTo>
                    <a:pt x="1" y="5"/>
                  </a:lnTo>
                  <a:lnTo>
                    <a:pt x="2" y="5"/>
                  </a:lnTo>
                  <a:lnTo>
                    <a:pt x="5" y="3"/>
                  </a:lnTo>
                  <a:lnTo>
                    <a:pt x="5" y="2"/>
                  </a:lnTo>
                  <a:lnTo>
                    <a:pt x="5" y="0"/>
                  </a:lnTo>
                  <a:lnTo>
                    <a:pt x="3" y="0"/>
                  </a:lnTo>
                  <a:lnTo>
                    <a:pt x="1" y="3"/>
                  </a:lnTo>
                  <a:lnTo>
                    <a:pt x="0" y="4"/>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6" name="Freeform 5229"/>
            <p:cNvSpPr>
              <a:spLocks/>
            </p:cNvSpPr>
            <p:nvPr/>
          </p:nvSpPr>
          <p:spPr bwMode="auto">
            <a:xfrm>
              <a:off x="2156" y="3352"/>
              <a:ext cx="6" cy="3"/>
            </a:xfrm>
            <a:custGeom>
              <a:avLst/>
              <a:gdLst>
                <a:gd name="T0" fmla="*/ 3 w 7"/>
                <a:gd name="T1" fmla="*/ 1 h 3"/>
                <a:gd name="T2" fmla="*/ 3 w 7"/>
                <a:gd name="T3" fmla="*/ 1 h 3"/>
                <a:gd name="T4" fmla="*/ 3 w 7"/>
                <a:gd name="T5" fmla="*/ 0 h 3"/>
                <a:gd name="T6" fmla="*/ 3 w 7"/>
                <a:gd name="T7" fmla="*/ 0 h 3"/>
                <a:gd name="T8" fmla="*/ 3 w 7"/>
                <a:gd name="T9" fmla="*/ 1 h 3"/>
                <a:gd name="T10" fmla="*/ 3 w 7"/>
                <a:gd name="T11" fmla="*/ 1 h 3"/>
                <a:gd name="T12" fmla="*/ 2 w 7"/>
                <a:gd name="T13" fmla="*/ 1 h 3"/>
                <a:gd name="T14" fmla="*/ 1 w 7"/>
                <a:gd name="T15" fmla="*/ 0 h 3"/>
                <a:gd name="T16" fmla="*/ 1 w 7"/>
                <a:gd name="T17" fmla="*/ 0 h 3"/>
                <a:gd name="T18" fmla="*/ 0 w 7"/>
                <a:gd name="T19" fmla="*/ 0 h 3"/>
                <a:gd name="T20" fmla="*/ 0 w 7"/>
                <a:gd name="T21" fmla="*/ 1 h 3"/>
                <a:gd name="T22" fmla="*/ 1 w 7"/>
                <a:gd name="T23" fmla="*/ 2 h 3"/>
                <a:gd name="T24" fmla="*/ 1 w 7"/>
                <a:gd name="T25" fmla="*/ 2 h 3"/>
                <a:gd name="T26" fmla="*/ 3 w 7"/>
                <a:gd name="T27" fmla="*/ 3 h 3"/>
                <a:gd name="T28" fmla="*/ 3 w 7"/>
                <a:gd name="T29" fmla="*/ 2 h 3"/>
                <a:gd name="T30" fmla="*/ 3 w 7"/>
                <a:gd name="T31" fmla="*/ 1 h 3"/>
                <a:gd name="T32" fmla="*/ 3 w 7"/>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3"/>
                <a:gd name="T53" fmla="*/ 7 w 7"/>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3">
                  <a:moveTo>
                    <a:pt x="6" y="1"/>
                  </a:moveTo>
                  <a:lnTo>
                    <a:pt x="6" y="1"/>
                  </a:lnTo>
                  <a:lnTo>
                    <a:pt x="5" y="0"/>
                  </a:lnTo>
                  <a:lnTo>
                    <a:pt x="3" y="1"/>
                  </a:lnTo>
                  <a:lnTo>
                    <a:pt x="2" y="1"/>
                  </a:lnTo>
                  <a:lnTo>
                    <a:pt x="1" y="0"/>
                  </a:lnTo>
                  <a:lnTo>
                    <a:pt x="0" y="0"/>
                  </a:lnTo>
                  <a:lnTo>
                    <a:pt x="0" y="1"/>
                  </a:lnTo>
                  <a:lnTo>
                    <a:pt x="1" y="2"/>
                  </a:lnTo>
                  <a:lnTo>
                    <a:pt x="5" y="3"/>
                  </a:lnTo>
                  <a:lnTo>
                    <a:pt x="7" y="2"/>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7" name="Freeform 5230"/>
            <p:cNvSpPr>
              <a:spLocks/>
            </p:cNvSpPr>
            <p:nvPr/>
          </p:nvSpPr>
          <p:spPr bwMode="auto">
            <a:xfrm>
              <a:off x="2155" y="3347"/>
              <a:ext cx="5" cy="2"/>
            </a:xfrm>
            <a:custGeom>
              <a:avLst/>
              <a:gdLst>
                <a:gd name="T0" fmla="*/ 3 w 6"/>
                <a:gd name="T1" fmla="*/ 1 h 4"/>
                <a:gd name="T2" fmla="*/ 3 w 6"/>
                <a:gd name="T3" fmla="*/ 1 h 4"/>
                <a:gd name="T4" fmla="*/ 2 w 6"/>
                <a:gd name="T5" fmla="*/ 1 h 4"/>
                <a:gd name="T6" fmla="*/ 3 w 6"/>
                <a:gd name="T7" fmla="*/ 1 h 4"/>
                <a:gd name="T8" fmla="*/ 3 w 6"/>
                <a:gd name="T9" fmla="*/ 1 h 4"/>
                <a:gd name="T10" fmla="*/ 3 w 6"/>
                <a:gd name="T11" fmla="*/ 1 h 4"/>
                <a:gd name="T12" fmla="*/ 3 w 6"/>
                <a:gd name="T13" fmla="*/ 1 h 4"/>
                <a:gd name="T14" fmla="*/ 3 w 6"/>
                <a:gd name="T15" fmla="*/ 0 h 4"/>
                <a:gd name="T16" fmla="*/ 3 w 6"/>
                <a:gd name="T17" fmla="*/ 0 h 4"/>
                <a:gd name="T18" fmla="*/ 3 w 6"/>
                <a:gd name="T19" fmla="*/ 0 h 4"/>
                <a:gd name="T20" fmla="*/ 2 w 6"/>
                <a:gd name="T21" fmla="*/ 0 h 4"/>
                <a:gd name="T22" fmla="*/ 2 w 6"/>
                <a:gd name="T23" fmla="*/ 0 h 4"/>
                <a:gd name="T24" fmla="*/ 1 w 6"/>
                <a:gd name="T25" fmla="*/ 0 h 4"/>
                <a:gd name="T26" fmla="*/ 0 w 6"/>
                <a:gd name="T27" fmla="*/ 0 h 4"/>
                <a:gd name="T28" fmla="*/ 1 w 6"/>
                <a:gd name="T29" fmla="*/ 1 h 4"/>
                <a:gd name="T30" fmla="*/ 1 w 6"/>
                <a:gd name="T31" fmla="*/ 1 h 4"/>
                <a:gd name="T32" fmla="*/ 3 w 6"/>
                <a:gd name="T33" fmla="*/ 1 h 4"/>
                <a:gd name="T34" fmla="*/ 3 w 6"/>
                <a:gd name="T35" fmla="*/ 1 h 4"/>
                <a:gd name="T36" fmla="*/ 3 w 6"/>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3" y="3"/>
                  </a:moveTo>
                  <a:lnTo>
                    <a:pt x="3" y="3"/>
                  </a:lnTo>
                  <a:lnTo>
                    <a:pt x="2" y="4"/>
                  </a:lnTo>
                  <a:lnTo>
                    <a:pt x="3" y="4"/>
                  </a:lnTo>
                  <a:lnTo>
                    <a:pt x="4" y="3"/>
                  </a:lnTo>
                  <a:lnTo>
                    <a:pt x="6" y="1"/>
                  </a:lnTo>
                  <a:lnTo>
                    <a:pt x="6" y="0"/>
                  </a:lnTo>
                  <a:lnTo>
                    <a:pt x="2" y="0"/>
                  </a:lnTo>
                  <a:lnTo>
                    <a:pt x="1" y="0"/>
                  </a:lnTo>
                  <a:lnTo>
                    <a:pt x="0" y="0"/>
                  </a:lnTo>
                  <a:lnTo>
                    <a:pt x="1" y="1"/>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8" name="Freeform 5231"/>
            <p:cNvSpPr>
              <a:spLocks/>
            </p:cNvSpPr>
            <p:nvPr/>
          </p:nvSpPr>
          <p:spPr bwMode="auto">
            <a:xfrm>
              <a:off x="2161" y="3334"/>
              <a:ext cx="3" cy="2"/>
            </a:xfrm>
            <a:custGeom>
              <a:avLst/>
              <a:gdLst>
                <a:gd name="T0" fmla="*/ 0 w 3"/>
                <a:gd name="T1" fmla="*/ 1 h 2"/>
                <a:gd name="T2" fmla="*/ 0 w 3"/>
                <a:gd name="T3" fmla="*/ 1 h 2"/>
                <a:gd name="T4" fmla="*/ 1 w 3"/>
                <a:gd name="T5" fmla="*/ 2 h 2"/>
                <a:gd name="T6" fmla="*/ 2 w 3"/>
                <a:gd name="T7" fmla="*/ 2 h 2"/>
                <a:gd name="T8" fmla="*/ 2 w 3"/>
                <a:gd name="T9" fmla="*/ 2 h 2"/>
                <a:gd name="T10" fmla="*/ 3 w 3"/>
                <a:gd name="T11" fmla="*/ 1 h 2"/>
                <a:gd name="T12" fmla="*/ 3 w 3"/>
                <a:gd name="T13" fmla="*/ 0 h 2"/>
                <a:gd name="T14" fmla="*/ 3 w 3"/>
                <a:gd name="T15" fmla="*/ 0 h 2"/>
                <a:gd name="T16" fmla="*/ 1 w 3"/>
                <a:gd name="T17" fmla="*/ 0 h 2"/>
                <a:gd name="T18" fmla="*/ 0 w 3"/>
                <a:gd name="T19" fmla="*/ 0 h 2"/>
                <a:gd name="T20" fmla="*/ 0 w 3"/>
                <a:gd name="T21" fmla="*/ 1 h 2"/>
                <a:gd name="T22" fmla="*/ 0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0" y="1"/>
                  </a:moveTo>
                  <a:lnTo>
                    <a:pt x="0" y="1"/>
                  </a:lnTo>
                  <a:lnTo>
                    <a:pt x="1" y="2"/>
                  </a:lnTo>
                  <a:lnTo>
                    <a:pt x="2" y="2"/>
                  </a:lnTo>
                  <a:lnTo>
                    <a:pt x="3" y="1"/>
                  </a:lnTo>
                  <a:lnTo>
                    <a:pt x="3" y="0"/>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09" name="Freeform 5232"/>
            <p:cNvSpPr>
              <a:spLocks/>
            </p:cNvSpPr>
            <p:nvPr/>
          </p:nvSpPr>
          <p:spPr bwMode="auto">
            <a:xfrm>
              <a:off x="2161" y="3337"/>
              <a:ext cx="6" cy="1"/>
            </a:xfrm>
            <a:custGeom>
              <a:avLst/>
              <a:gdLst>
                <a:gd name="T0" fmla="*/ 3 w 7"/>
                <a:gd name="T1" fmla="*/ 0 h 3"/>
                <a:gd name="T2" fmla="*/ 3 w 7"/>
                <a:gd name="T3" fmla="*/ 0 h 3"/>
                <a:gd name="T4" fmla="*/ 3 w 7"/>
                <a:gd name="T5" fmla="*/ 0 h 3"/>
                <a:gd name="T6" fmla="*/ 3 w 7"/>
                <a:gd name="T7" fmla="*/ 0 h 3"/>
                <a:gd name="T8" fmla="*/ 3 w 7"/>
                <a:gd name="T9" fmla="*/ 0 h 3"/>
                <a:gd name="T10" fmla="*/ 2 w 7"/>
                <a:gd name="T11" fmla="*/ 0 h 3"/>
                <a:gd name="T12" fmla="*/ 2 w 7"/>
                <a:gd name="T13" fmla="*/ 0 h 3"/>
                <a:gd name="T14" fmla="*/ 2 w 7"/>
                <a:gd name="T15" fmla="*/ 0 h 3"/>
                <a:gd name="T16" fmla="*/ 1 w 7"/>
                <a:gd name="T17" fmla="*/ 0 h 3"/>
                <a:gd name="T18" fmla="*/ 0 w 7"/>
                <a:gd name="T19" fmla="*/ 0 h 3"/>
                <a:gd name="T20" fmla="*/ 1 w 7"/>
                <a:gd name="T21" fmla="*/ 0 h 3"/>
                <a:gd name="T22" fmla="*/ 1 w 7"/>
                <a:gd name="T23" fmla="*/ 0 h 3"/>
                <a:gd name="T24" fmla="*/ 3 w 7"/>
                <a:gd name="T25" fmla="*/ 0 h 3"/>
                <a:gd name="T26" fmla="*/ 3 w 7"/>
                <a:gd name="T27" fmla="*/ 0 h 3"/>
                <a:gd name="T28" fmla="*/ 3 w 7"/>
                <a:gd name="T29" fmla="*/ 0 h 3"/>
                <a:gd name="T30" fmla="*/ 3 w 7"/>
                <a:gd name="T31" fmla="*/ 0 h 3"/>
                <a:gd name="T32" fmla="*/ 3 w 7"/>
                <a:gd name="T33" fmla="*/ 0 h 3"/>
                <a:gd name="T34" fmla="*/ 3 w 7"/>
                <a:gd name="T35" fmla="*/ 0 h 3"/>
                <a:gd name="T36" fmla="*/ 3 w 7"/>
                <a:gd name="T37" fmla="*/ 0 h 3"/>
                <a:gd name="T38" fmla="*/ 3 w 7"/>
                <a:gd name="T39" fmla="*/ 0 h 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3"/>
                <a:gd name="T62" fmla="*/ 7 w 7"/>
                <a:gd name="T63" fmla="*/ 3 h 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3">
                  <a:moveTo>
                    <a:pt x="5" y="0"/>
                  </a:moveTo>
                  <a:lnTo>
                    <a:pt x="5" y="0"/>
                  </a:lnTo>
                  <a:lnTo>
                    <a:pt x="5" y="2"/>
                  </a:lnTo>
                  <a:lnTo>
                    <a:pt x="4" y="1"/>
                  </a:lnTo>
                  <a:lnTo>
                    <a:pt x="2" y="1"/>
                  </a:lnTo>
                  <a:lnTo>
                    <a:pt x="1" y="2"/>
                  </a:lnTo>
                  <a:lnTo>
                    <a:pt x="0" y="2"/>
                  </a:lnTo>
                  <a:lnTo>
                    <a:pt x="1" y="2"/>
                  </a:lnTo>
                  <a:lnTo>
                    <a:pt x="5" y="3"/>
                  </a:lnTo>
                  <a:lnTo>
                    <a:pt x="6" y="3"/>
                  </a:lnTo>
                  <a:lnTo>
                    <a:pt x="7" y="2"/>
                  </a:lnTo>
                  <a:lnTo>
                    <a:pt x="6" y="0"/>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0" name="Freeform 5233"/>
            <p:cNvSpPr>
              <a:spLocks/>
            </p:cNvSpPr>
            <p:nvPr/>
          </p:nvSpPr>
          <p:spPr bwMode="auto">
            <a:xfrm>
              <a:off x="2157" y="3338"/>
              <a:ext cx="7" cy="11"/>
            </a:xfrm>
            <a:custGeom>
              <a:avLst/>
              <a:gdLst>
                <a:gd name="T0" fmla="*/ 2 w 8"/>
                <a:gd name="T1" fmla="*/ 0 h 14"/>
                <a:gd name="T2" fmla="*/ 2 w 8"/>
                <a:gd name="T3" fmla="*/ 0 h 14"/>
                <a:gd name="T4" fmla="*/ 0 w 8"/>
                <a:gd name="T5" fmla="*/ 1 h 14"/>
                <a:gd name="T6" fmla="*/ 0 w 8"/>
                <a:gd name="T7" fmla="*/ 2 h 14"/>
                <a:gd name="T8" fmla="*/ 0 w 8"/>
                <a:gd name="T9" fmla="*/ 2 h 14"/>
                <a:gd name="T10" fmla="*/ 0 w 8"/>
                <a:gd name="T11" fmla="*/ 2 h 14"/>
                <a:gd name="T12" fmla="*/ 0 w 8"/>
                <a:gd name="T13" fmla="*/ 2 h 14"/>
                <a:gd name="T14" fmla="*/ 1 w 8"/>
                <a:gd name="T15" fmla="*/ 2 h 14"/>
                <a:gd name="T16" fmla="*/ 1 w 8"/>
                <a:gd name="T17" fmla="*/ 2 h 14"/>
                <a:gd name="T18" fmla="*/ 4 w 8"/>
                <a:gd name="T19" fmla="*/ 2 h 14"/>
                <a:gd name="T20" fmla="*/ 4 w 8"/>
                <a:gd name="T21" fmla="*/ 2 h 14"/>
                <a:gd name="T22" fmla="*/ 4 w 8"/>
                <a:gd name="T23" fmla="*/ 2 h 14"/>
                <a:gd name="T24" fmla="*/ 1 w 8"/>
                <a:gd name="T25" fmla="*/ 2 h 14"/>
                <a:gd name="T26" fmla="*/ 0 w 8"/>
                <a:gd name="T27" fmla="*/ 2 h 14"/>
                <a:gd name="T28" fmla="*/ 1 w 8"/>
                <a:gd name="T29" fmla="*/ 2 h 14"/>
                <a:gd name="T30" fmla="*/ 1 w 8"/>
                <a:gd name="T31" fmla="*/ 2 h 14"/>
                <a:gd name="T32" fmla="*/ 4 w 8"/>
                <a:gd name="T33" fmla="*/ 2 h 14"/>
                <a:gd name="T34" fmla="*/ 4 w 8"/>
                <a:gd name="T35" fmla="*/ 2 h 14"/>
                <a:gd name="T36" fmla="*/ 4 w 8"/>
                <a:gd name="T37" fmla="*/ 2 h 14"/>
                <a:gd name="T38" fmla="*/ 4 w 8"/>
                <a:gd name="T39" fmla="*/ 2 h 14"/>
                <a:gd name="T40" fmla="*/ 4 w 8"/>
                <a:gd name="T41" fmla="*/ 2 h 14"/>
                <a:gd name="T42" fmla="*/ 4 w 8"/>
                <a:gd name="T43" fmla="*/ 2 h 14"/>
                <a:gd name="T44" fmla="*/ 4 w 8"/>
                <a:gd name="T45" fmla="*/ 2 h 14"/>
                <a:gd name="T46" fmla="*/ 4 w 8"/>
                <a:gd name="T47" fmla="*/ 2 h 14"/>
                <a:gd name="T48" fmla="*/ 4 w 8"/>
                <a:gd name="T49" fmla="*/ 2 h 14"/>
                <a:gd name="T50" fmla="*/ 4 w 8"/>
                <a:gd name="T51" fmla="*/ 2 h 14"/>
                <a:gd name="T52" fmla="*/ 4 w 8"/>
                <a:gd name="T53" fmla="*/ 2 h 14"/>
                <a:gd name="T54" fmla="*/ 4 w 8"/>
                <a:gd name="T55" fmla="*/ 2 h 14"/>
                <a:gd name="T56" fmla="*/ 4 w 8"/>
                <a:gd name="T57" fmla="*/ 2 h 14"/>
                <a:gd name="T58" fmla="*/ 4 w 8"/>
                <a:gd name="T59" fmla="*/ 2 h 14"/>
                <a:gd name="T60" fmla="*/ 4 w 8"/>
                <a:gd name="T61" fmla="*/ 2 h 14"/>
                <a:gd name="T62" fmla="*/ 4 w 8"/>
                <a:gd name="T63" fmla="*/ 0 h 14"/>
                <a:gd name="T64" fmla="*/ 2 w 8"/>
                <a:gd name="T65" fmla="*/ 0 h 14"/>
                <a:gd name="T66" fmla="*/ 2 w 8"/>
                <a:gd name="T67" fmla="*/ 0 h 14"/>
                <a:gd name="T68" fmla="*/ 2 w 8"/>
                <a:gd name="T69" fmla="*/ 0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
                <a:gd name="T106" fmla="*/ 0 h 14"/>
                <a:gd name="T107" fmla="*/ 8 w 8"/>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 h="14">
                  <a:moveTo>
                    <a:pt x="2" y="0"/>
                  </a:moveTo>
                  <a:lnTo>
                    <a:pt x="2" y="0"/>
                  </a:lnTo>
                  <a:lnTo>
                    <a:pt x="0" y="1"/>
                  </a:lnTo>
                  <a:lnTo>
                    <a:pt x="0" y="3"/>
                  </a:lnTo>
                  <a:lnTo>
                    <a:pt x="0" y="5"/>
                  </a:lnTo>
                  <a:lnTo>
                    <a:pt x="0" y="6"/>
                  </a:lnTo>
                  <a:lnTo>
                    <a:pt x="1" y="6"/>
                  </a:lnTo>
                  <a:lnTo>
                    <a:pt x="4" y="6"/>
                  </a:lnTo>
                  <a:lnTo>
                    <a:pt x="1" y="8"/>
                  </a:lnTo>
                  <a:lnTo>
                    <a:pt x="0" y="8"/>
                  </a:lnTo>
                  <a:lnTo>
                    <a:pt x="1" y="8"/>
                  </a:lnTo>
                  <a:lnTo>
                    <a:pt x="4" y="8"/>
                  </a:lnTo>
                  <a:lnTo>
                    <a:pt x="5" y="8"/>
                  </a:lnTo>
                  <a:lnTo>
                    <a:pt x="5" y="9"/>
                  </a:lnTo>
                  <a:lnTo>
                    <a:pt x="5" y="13"/>
                  </a:lnTo>
                  <a:lnTo>
                    <a:pt x="6" y="14"/>
                  </a:lnTo>
                  <a:lnTo>
                    <a:pt x="8" y="12"/>
                  </a:lnTo>
                  <a:lnTo>
                    <a:pt x="8" y="10"/>
                  </a:lnTo>
                  <a:lnTo>
                    <a:pt x="7" y="8"/>
                  </a:lnTo>
                  <a:lnTo>
                    <a:pt x="5" y="4"/>
                  </a:lnTo>
                  <a:lnTo>
                    <a:pt x="4" y="2"/>
                  </a:lnTo>
                  <a:lnTo>
                    <a:pt x="4"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1" name="Freeform 5234"/>
            <p:cNvSpPr>
              <a:spLocks/>
            </p:cNvSpPr>
            <p:nvPr/>
          </p:nvSpPr>
          <p:spPr bwMode="auto">
            <a:xfrm>
              <a:off x="2161" y="3338"/>
              <a:ext cx="6" cy="8"/>
            </a:xfrm>
            <a:custGeom>
              <a:avLst/>
              <a:gdLst>
                <a:gd name="T0" fmla="*/ 3 w 7"/>
                <a:gd name="T1" fmla="*/ 4 h 8"/>
                <a:gd name="T2" fmla="*/ 3 w 7"/>
                <a:gd name="T3" fmla="*/ 4 h 8"/>
                <a:gd name="T4" fmla="*/ 3 w 7"/>
                <a:gd name="T5" fmla="*/ 2 h 8"/>
                <a:gd name="T6" fmla="*/ 3 w 7"/>
                <a:gd name="T7" fmla="*/ 1 h 8"/>
                <a:gd name="T8" fmla="*/ 1 w 7"/>
                <a:gd name="T9" fmla="*/ 0 h 8"/>
                <a:gd name="T10" fmla="*/ 1 w 7"/>
                <a:gd name="T11" fmla="*/ 0 h 8"/>
                <a:gd name="T12" fmla="*/ 0 w 7"/>
                <a:gd name="T13" fmla="*/ 1 h 8"/>
                <a:gd name="T14" fmla="*/ 1 w 7"/>
                <a:gd name="T15" fmla="*/ 2 h 8"/>
                <a:gd name="T16" fmla="*/ 3 w 7"/>
                <a:gd name="T17" fmla="*/ 7 h 8"/>
                <a:gd name="T18" fmla="*/ 3 w 7"/>
                <a:gd name="T19" fmla="*/ 7 h 8"/>
                <a:gd name="T20" fmla="*/ 3 w 7"/>
                <a:gd name="T21" fmla="*/ 8 h 8"/>
                <a:gd name="T22" fmla="*/ 3 w 7"/>
                <a:gd name="T23" fmla="*/ 8 h 8"/>
                <a:gd name="T24" fmla="*/ 3 w 7"/>
                <a:gd name="T25" fmla="*/ 4 h 8"/>
                <a:gd name="T26" fmla="*/ 3 w 7"/>
                <a:gd name="T27" fmla="*/ 4 h 8"/>
                <a:gd name="T28" fmla="*/ 3 w 7"/>
                <a:gd name="T29" fmla="*/ 3 h 8"/>
                <a:gd name="T30" fmla="*/ 3 w 7"/>
                <a:gd name="T31" fmla="*/ 3 h 8"/>
                <a:gd name="T32" fmla="*/ 3 w 7"/>
                <a:gd name="T33" fmla="*/ 4 h 8"/>
                <a:gd name="T34" fmla="*/ 3 w 7"/>
                <a:gd name="T35" fmla="*/ 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8"/>
                <a:gd name="T56" fmla="*/ 7 w 7"/>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8">
                  <a:moveTo>
                    <a:pt x="6" y="4"/>
                  </a:moveTo>
                  <a:lnTo>
                    <a:pt x="6" y="4"/>
                  </a:lnTo>
                  <a:lnTo>
                    <a:pt x="5" y="2"/>
                  </a:lnTo>
                  <a:lnTo>
                    <a:pt x="4" y="1"/>
                  </a:lnTo>
                  <a:lnTo>
                    <a:pt x="1" y="0"/>
                  </a:lnTo>
                  <a:lnTo>
                    <a:pt x="0" y="1"/>
                  </a:lnTo>
                  <a:lnTo>
                    <a:pt x="1" y="2"/>
                  </a:lnTo>
                  <a:lnTo>
                    <a:pt x="3" y="7"/>
                  </a:lnTo>
                  <a:lnTo>
                    <a:pt x="3" y="8"/>
                  </a:lnTo>
                  <a:lnTo>
                    <a:pt x="4" y="8"/>
                  </a:lnTo>
                  <a:lnTo>
                    <a:pt x="6" y="4"/>
                  </a:lnTo>
                  <a:lnTo>
                    <a:pt x="7" y="3"/>
                  </a:lnTo>
                  <a:lnTo>
                    <a:pt x="6" y="3"/>
                  </a:lnTo>
                  <a:lnTo>
                    <a:pt x="6"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2" name="Freeform 5235"/>
            <p:cNvSpPr>
              <a:spLocks/>
            </p:cNvSpPr>
            <p:nvPr/>
          </p:nvSpPr>
          <p:spPr bwMode="auto">
            <a:xfrm>
              <a:off x="2171" y="3336"/>
              <a:ext cx="9" cy="1"/>
            </a:xfrm>
            <a:custGeom>
              <a:avLst/>
              <a:gdLst>
                <a:gd name="T0" fmla="*/ 5 w 10"/>
                <a:gd name="T1" fmla="*/ 1 h 2"/>
                <a:gd name="T2" fmla="*/ 5 w 10"/>
                <a:gd name="T3" fmla="*/ 1 h 2"/>
                <a:gd name="T4" fmla="*/ 5 w 10"/>
                <a:gd name="T5" fmla="*/ 1 h 2"/>
                <a:gd name="T6" fmla="*/ 5 w 10"/>
                <a:gd name="T7" fmla="*/ 1 h 2"/>
                <a:gd name="T8" fmla="*/ 5 w 10"/>
                <a:gd name="T9" fmla="*/ 1 h 2"/>
                <a:gd name="T10" fmla="*/ 5 w 10"/>
                <a:gd name="T11" fmla="*/ 1 h 2"/>
                <a:gd name="T12" fmla="*/ 5 w 10"/>
                <a:gd name="T13" fmla="*/ 1 h 2"/>
                <a:gd name="T14" fmla="*/ 5 w 10"/>
                <a:gd name="T15" fmla="*/ 1 h 2"/>
                <a:gd name="T16" fmla="*/ 5 w 10"/>
                <a:gd name="T17" fmla="*/ 1 h 2"/>
                <a:gd name="T18" fmla="*/ 5 w 10"/>
                <a:gd name="T19" fmla="*/ 0 h 2"/>
                <a:gd name="T20" fmla="*/ 3 w 10"/>
                <a:gd name="T21" fmla="*/ 0 h 2"/>
                <a:gd name="T22" fmla="*/ 3 w 10"/>
                <a:gd name="T23" fmla="*/ 0 h 2"/>
                <a:gd name="T24" fmla="*/ 1 w 10"/>
                <a:gd name="T25" fmla="*/ 0 h 2"/>
                <a:gd name="T26" fmla="*/ 0 w 10"/>
                <a:gd name="T27" fmla="*/ 1 h 2"/>
                <a:gd name="T28" fmla="*/ 2 w 10"/>
                <a:gd name="T29" fmla="*/ 1 h 2"/>
                <a:gd name="T30" fmla="*/ 2 w 10"/>
                <a:gd name="T31" fmla="*/ 1 h 2"/>
                <a:gd name="T32" fmla="*/ 5 w 10"/>
                <a:gd name="T33" fmla="*/ 1 h 2"/>
                <a:gd name="T34" fmla="*/ 5 w 10"/>
                <a:gd name="T35" fmla="*/ 1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2"/>
                <a:gd name="T56" fmla="*/ 10 w 10"/>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2">
                  <a:moveTo>
                    <a:pt x="5" y="2"/>
                  </a:moveTo>
                  <a:lnTo>
                    <a:pt x="5" y="2"/>
                  </a:lnTo>
                  <a:lnTo>
                    <a:pt x="8" y="2"/>
                  </a:lnTo>
                  <a:lnTo>
                    <a:pt x="9" y="2"/>
                  </a:lnTo>
                  <a:lnTo>
                    <a:pt x="10" y="2"/>
                  </a:lnTo>
                  <a:lnTo>
                    <a:pt x="9" y="1"/>
                  </a:lnTo>
                  <a:lnTo>
                    <a:pt x="6" y="0"/>
                  </a:lnTo>
                  <a:lnTo>
                    <a:pt x="3" y="0"/>
                  </a:lnTo>
                  <a:lnTo>
                    <a:pt x="1" y="0"/>
                  </a:lnTo>
                  <a:lnTo>
                    <a:pt x="0" y="1"/>
                  </a:lnTo>
                  <a:lnTo>
                    <a:pt x="2" y="2"/>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3" name="Freeform 5236"/>
            <p:cNvSpPr>
              <a:spLocks/>
            </p:cNvSpPr>
            <p:nvPr/>
          </p:nvSpPr>
          <p:spPr bwMode="auto">
            <a:xfrm>
              <a:off x="2164" y="3340"/>
              <a:ext cx="6" cy="9"/>
            </a:xfrm>
            <a:custGeom>
              <a:avLst/>
              <a:gdLst>
                <a:gd name="T0" fmla="*/ 2 w 8"/>
                <a:gd name="T1" fmla="*/ 1 h 11"/>
                <a:gd name="T2" fmla="*/ 2 w 8"/>
                <a:gd name="T3" fmla="*/ 1 h 11"/>
                <a:gd name="T4" fmla="*/ 2 w 8"/>
                <a:gd name="T5" fmla="*/ 0 h 11"/>
                <a:gd name="T6" fmla="*/ 2 w 8"/>
                <a:gd name="T7" fmla="*/ 0 h 11"/>
                <a:gd name="T8" fmla="*/ 2 w 8"/>
                <a:gd name="T9" fmla="*/ 2 h 11"/>
                <a:gd name="T10" fmla="*/ 2 w 8"/>
                <a:gd name="T11" fmla="*/ 2 h 11"/>
                <a:gd name="T12" fmla="*/ 2 w 8"/>
                <a:gd name="T13" fmla="*/ 2 h 11"/>
                <a:gd name="T14" fmla="*/ 2 w 8"/>
                <a:gd name="T15" fmla="*/ 2 h 11"/>
                <a:gd name="T16" fmla="*/ 2 w 8"/>
                <a:gd name="T17" fmla="*/ 2 h 11"/>
                <a:gd name="T18" fmla="*/ 2 w 8"/>
                <a:gd name="T19" fmla="*/ 2 h 11"/>
                <a:gd name="T20" fmla="*/ 1 w 8"/>
                <a:gd name="T21" fmla="*/ 2 h 11"/>
                <a:gd name="T22" fmla="*/ 1 w 8"/>
                <a:gd name="T23" fmla="*/ 2 h 11"/>
                <a:gd name="T24" fmla="*/ 0 w 8"/>
                <a:gd name="T25" fmla="*/ 2 h 11"/>
                <a:gd name="T26" fmla="*/ 1 w 8"/>
                <a:gd name="T27" fmla="*/ 2 h 11"/>
                <a:gd name="T28" fmla="*/ 2 w 8"/>
                <a:gd name="T29" fmla="*/ 2 h 11"/>
                <a:gd name="T30" fmla="*/ 2 w 8"/>
                <a:gd name="T31" fmla="*/ 2 h 11"/>
                <a:gd name="T32" fmla="*/ 2 w 8"/>
                <a:gd name="T33" fmla="*/ 2 h 11"/>
                <a:gd name="T34" fmla="*/ 2 w 8"/>
                <a:gd name="T35" fmla="*/ 2 h 11"/>
                <a:gd name="T36" fmla="*/ 2 w 8"/>
                <a:gd name="T37" fmla="*/ 2 h 11"/>
                <a:gd name="T38" fmla="*/ 2 w 8"/>
                <a:gd name="T39" fmla="*/ 2 h 11"/>
                <a:gd name="T40" fmla="*/ 2 w 8"/>
                <a:gd name="T41" fmla="*/ 2 h 11"/>
                <a:gd name="T42" fmla="*/ 2 w 8"/>
                <a:gd name="T43" fmla="*/ 1 h 11"/>
                <a:gd name="T44" fmla="*/ 2 w 8"/>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1"/>
                <a:gd name="T71" fmla="*/ 8 w 8"/>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1">
                  <a:moveTo>
                    <a:pt x="5" y="1"/>
                  </a:moveTo>
                  <a:lnTo>
                    <a:pt x="5" y="1"/>
                  </a:lnTo>
                  <a:lnTo>
                    <a:pt x="5" y="0"/>
                  </a:lnTo>
                  <a:lnTo>
                    <a:pt x="4" y="2"/>
                  </a:lnTo>
                  <a:lnTo>
                    <a:pt x="4" y="6"/>
                  </a:lnTo>
                  <a:lnTo>
                    <a:pt x="3" y="6"/>
                  </a:lnTo>
                  <a:lnTo>
                    <a:pt x="1" y="8"/>
                  </a:lnTo>
                  <a:lnTo>
                    <a:pt x="0" y="9"/>
                  </a:lnTo>
                  <a:lnTo>
                    <a:pt x="1" y="9"/>
                  </a:lnTo>
                  <a:lnTo>
                    <a:pt x="3" y="10"/>
                  </a:lnTo>
                  <a:lnTo>
                    <a:pt x="7" y="11"/>
                  </a:lnTo>
                  <a:lnTo>
                    <a:pt x="8" y="11"/>
                  </a:lnTo>
                  <a:lnTo>
                    <a:pt x="8" y="10"/>
                  </a:lnTo>
                  <a:lnTo>
                    <a:pt x="7" y="7"/>
                  </a:lnTo>
                  <a:lnTo>
                    <a:pt x="5"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4" name="Freeform 5237"/>
            <p:cNvSpPr>
              <a:spLocks/>
            </p:cNvSpPr>
            <p:nvPr/>
          </p:nvSpPr>
          <p:spPr bwMode="auto">
            <a:xfrm>
              <a:off x="2169" y="3297"/>
              <a:ext cx="1" cy="4"/>
            </a:xfrm>
            <a:custGeom>
              <a:avLst/>
              <a:gdLst>
                <a:gd name="T0" fmla="*/ 0 w 2"/>
                <a:gd name="T1" fmla="*/ 4 h 4"/>
                <a:gd name="T2" fmla="*/ 0 w 2"/>
                <a:gd name="T3" fmla="*/ 4 h 4"/>
                <a:gd name="T4" fmla="*/ 1 w 2"/>
                <a:gd name="T5" fmla="*/ 4 h 4"/>
                <a:gd name="T6" fmla="*/ 1 w 2"/>
                <a:gd name="T7" fmla="*/ 3 h 4"/>
                <a:gd name="T8" fmla="*/ 1 w 2"/>
                <a:gd name="T9" fmla="*/ 2 h 4"/>
                <a:gd name="T10" fmla="*/ 1 w 2"/>
                <a:gd name="T11" fmla="*/ 2 h 4"/>
                <a:gd name="T12" fmla="*/ 1 w 2"/>
                <a:gd name="T13" fmla="*/ 0 h 4"/>
                <a:gd name="T14" fmla="*/ 0 w 2"/>
                <a:gd name="T15" fmla="*/ 2 h 4"/>
                <a:gd name="T16" fmla="*/ 0 w 2"/>
                <a:gd name="T17" fmla="*/ 3 h 4"/>
                <a:gd name="T18" fmla="*/ 0 w 2"/>
                <a:gd name="T19" fmla="*/ 4 h 4"/>
                <a:gd name="T20" fmla="*/ 0 w 2"/>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0" y="4"/>
                  </a:moveTo>
                  <a:lnTo>
                    <a:pt x="0" y="4"/>
                  </a:lnTo>
                  <a:lnTo>
                    <a:pt x="1" y="4"/>
                  </a:lnTo>
                  <a:lnTo>
                    <a:pt x="1" y="3"/>
                  </a:lnTo>
                  <a:lnTo>
                    <a:pt x="2" y="2"/>
                  </a:lnTo>
                  <a:lnTo>
                    <a:pt x="1" y="0"/>
                  </a:lnTo>
                  <a:lnTo>
                    <a:pt x="0" y="2"/>
                  </a:lnTo>
                  <a:lnTo>
                    <a:pt x="0"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5" name="Freeform 5238"/>
            <p:cNvSpPr>
              <a:spLocks/>
            </p:cNvSpPr>
            <p:nvPr/>
          </p:nvSpPr>
          <p:spPr bwMode="auto">
            <a:xfrm>
              <a:off x="2171" y="3297"/>
              <a:ext cx="4" cy="4"/>
            </a:xfrm>
            <a:custGeom>
              <a:avLst/>
              <a:gdLst>
                <a:gd name="T0" fmla="*/ 2 w 4"/>
                <a:gd name="T1" fmla="*/ 1 h 6"/>
                <a:gd name="T2" fmla="*/ 2 w 4"/>
                <a:gd name="T3" fmla="*/ 1 h 6"/>
                <a:gd name="T4" fmla="*/ 4 w 4"/>
                <a:gd name="T5" fmla="*/ 1 h 6"/>
                <a:gd name="T6" fmla="*/ 4 w 4"/>
                <a:gd name="T7" fmla="*/ 1 h 6"/>
                <a:gd name="T8" fmla="*/ 4 w 4"/>
                <a:gd name="T9" fmla="*/ 1 h 6"/>
                <a:gd name="T10" fmla="*/ 3 w 4"/>
                <a:gd name="T11" fmla="*/ 1 h 6"/>
                <a:gd name="T12" fmla="*/ 2 w 4"/>
                <a:gd name="T13" fmla="*/ 0 h 6"/>
                <a:gd name="T14" fmla="*/ 1 w 4"/>
                <a:gd name="T15" fmla="*/ 0 h 6"/>
                <a:gd name="T16" fmla="*/ 0 w 4"/>
                <a:gd name="T17" fmla="*/ 1 h 6"/>
                <a:gd name="T18" fmla="*/ 0 w 4"/>
                <a:gd name="T19" fmla="*/ 1 h 6"/>
                <a:gd name="T20" fmla="*/ 0 w 4"/>
                <a:gd name="T21" fmla="*/ 1 h 6"/>
                <a:gd name="T22" fmla="*/ 1 w 4"/>
                <a:gd name="T23" fmla="*/ 1 h 6"/>
                <a:gd name="T24" fmla="*/ 2 w 4"/>
                <a:gd name="T25" fmla="*/ 1 h 6"/>
                <a:gd name="T26" fmla="*/ 2 w 4"/>
                <a:gd name="T27" fmla="*/ 1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2" y="5"/>
                  </a:moveTo>
                  <a:lnTo>
                    <a:pt x="2" y="5"/>
                  </a:lnTo>
                  <a:lnTo>
                    <a:pt x="4" y="4"/>
                  </a:lnTo>
                  <a:lnTo>
                    <a:pt x="4" y="2"/>
                  </a:lnTo>
                  <a:lnTo>
                    <a:pt x="3" y="1"/>
                  </a:lnTo>
                  <a:lnTo>
                    <a:pt x="2" y="0"/>
                  </a:lnTo>
                  <a:lnTo>
                    <a:pt x="1" y="0"/>
                  </a:lnTo>
                  <a:lnTo>
                    <a:pt x="0" y="4"/>
                  </a:lnTo>
                  <a:lnTo>
                    <a:pt x="0" y="5"/>
                  </a:lnTo>
                  <a:lnTo>
                    <a:pt x="1" y="6"/>
                  </a:lnTo>
                  <a:lnTo>
                    <a:pt x="2"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6" name="Freeform 5239"/>
            <p:cNvSpPr>
              <a:spLocks/>
            </p:cNvSpPr>
            <p:nvPr/>
          </p:nvSpPr>
          <p:spPr bwMode="auto">
            <a:xfrm>
              <a:off x="2177" y="3297"/>
              <a:ext cx="1" cy="3"/>
            </a:xfrm>
            <a:custGeom>
              <a:avLst/>
              <a:gdLst>
                <a:gd name="T0" fmla="*/ 0 w 2"/>
                <a:gd name="T1" fmla="*/ 0 h 3"/>
                <a:gd name="T2" fmla="*/ 0 w 2"/>
                <a:gd name="T3" fmla="*/ 0 h 3"/>
                <a:gd name="T4" fmla="*/ 1 w 2"/>
                <a:gd name="T5" fmla="*/ 2 h 3"/>
                <a:gd name="T6" fmla="*/ 1 w 2"/>
                <a:gd name="T7" fmla="*/ 3 h 3"/>
                <a:gd name="T8" fmla="*/ 1 w 2"/>
                <a:gd name="T9" fmla="*/ 2 h 3"/>
                <a:gd name="T10" fmla="*/ 1 w 2"/>
                <a:gd name="T11" fmla="*/ 2 h 3"/>
                <a:gd name="T12" fmla="*/ 1 w 2"/>
                <a:gd name="T13" fmla="*/ 0 h 3"/>
                <a:gd name="T14" fmla="*/ 1 w 2"/>
                <a:gd name="T15" fmla="*/ 0 h 3"/>
                <a:gd name="T16" fmla="*/ 0 w 2"/>
                <a:gd name="T17" fmla="*/ 0 h 3"/>
                <a:gd name="T18" fmla="*/ 0 w 2"/>
                <a:gd name="T19" fmla="*/ 0 h 3"/>
                <a:gd name="T20" fmla="*/ 0 w 2"/>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3"/>
                <a:gd name="T35" fmla="*/ 2 w 2"/>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3">
                  <a:moveTo>
                    <a:pt x="0" y="0"/>
                  </a:moveTo>
                  <a:lnTo>
                    <a:pt x="0" y="0"/>
                  </a:lnTo>
                  <a:lnTo>
                    <a:pt x="1" y="2"/>
                  </a:lnTo>
                  <a:lnTo>
                    <a:pt x="2" y="3"/>
                  </a:lnTo>
                  <a:lnTo>
                    <a:pt x="2" y="2"/>
                  </a:lnTo>
                  <a:lnTo>
                    <a:pt x="2" y="0"/>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7" name="Freeform 5240"/>
            <p:cNvSpPr>
              <a:spLocks/>
            </p:cNvSpPr>
            <p:nvPr/>
          </p:nvSpPr>
          <p:spPr bwMode="auto">
            <a:xfrm>
              <a:off x="2180" y="3297"/>
              <a:ext cx="2" cy="3"/>
            </a:xfrm>
            <a:custGeom>
              <a:avLst/>
              <a:gdLst>
                <a:gd name="T0" fmla="*/ 2 w 2"/>
                <a:gd name="T1" fmla="*/ 1 h 4"/>
                <a:gd name="T2" fmla="*/ 2 w 2"/>
                <a:gd name="T3" fmla="*/ 1 h 4"/>
                <a:gd name="T4" fmla="*/ 1 w 2"/>
                <a:gd name="T5" fmla="*/ 0 h 4"/>
                <a:gd name="T6" fmla="*/ 1 w 2"/>
                <a:gd name="T7" fmla="*/ 0 h 4"/>
                <a:gd name="T8" fmla="*/ 0 w 2"/>
                <a:gd name="T9" fmla="*/ 1 h 4"/>
                <a:gd name="T10" fmla="*/ 0 w 2"/>
                <a:gd name="T11" fmla="*/ 1 h 4"/>
                <a:gd name="T12" fmla="*/ 0 w 2"/>
                <a:gd name="T13" fmla="*/ 2 h 4"/>
                <a:gd name="T14" fmla="*/ 1 w 2"/>
                <a:gd name="T15" fmla="*/ 2 h 4"/>
                <a:gd name="T16" fmla="*/ 1 w 2"/>
                <a:gd name="T17" fmla="*/ 2 h 4"/>
                <a:gd name="T18" fmla="*/ 2 w 2"/>
                <a:gd name="T19" fmla="*/ 2 h 4"/>
                <a:gd name="T20" fmla="*/ 2 w 2"/>
                <a:gd name="T21" fmla="*/ 1 h 4"/>
                <a:gd name="T22" fmla="*/ 2 w 2"/>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2" y="1"/>
                  </a:moveTo>
                  <a:lnTo>
                    <a:pt x="2" y="1"/>
                  </a:lnTo>
                  <a:lnTo>
                    <a:pt x="1" y="0"/>
                  </a:lnTo>
                  <a:lnTo>
                    <a:pt x="0" y="1"/>
                  </a:lnTo>
                  <a:lnTo>
                    <a:pt x="0" y="3"/>
                  </a:lnTo>
                  <a:lnTo>
                    <a:pt x="1" y="4"/>
                  </a:lnTo>
                  <a:lnTo>
                    <a:pt x="2" y="4"/>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8" name="Freeform 5241"/>
            <p:cNvSpPr>
              <a:spLocks/>
            </p:cNvSpPr>
            <p:nvPr/>
          </p:nvSpPr>
          <p:spPr bwMode="auto">
            <a:xfrm>
              <a:off x="2176" y="3296"/>
              <a:ext cx="3" cy="1"/>
            </a:xfrm>
            <a:custGeom>
              <a:avLst/>
              <a:gdLst>
                <a:gd name="T0" fmla="*/ 2 w 4"/>
                <a:gd name="T1" fmla="*/ 1 h 2"/>
                <a:gd name="T2" fmla="*/ 2 w 4"/>
                <a:gd name="T3" fmla="*/ 1 h 2"/>
                <a:gd name="T4" fmla="*/ 1 w 4"/>
                <a:gd name="T5" fmla="*/ 0 h 2"/>
                <a:gd name="T6" fmla="*/ 0 w 4"/>
                <a:gd name="T7" fmla="*/ 1 h 2"/>
                <a:gd name="T8" fmla="*/ 0 w 4"/>
                <a:gd name="T9" fmla="*/ 1 h 2"/>
                <a:gd name="T10" fmla="*/ 0 w 4"/>
                <a:gd name="T11" fmla="*/ 1 h 2"/>
                <a:gd name="T12" fmla="*/ 2 w 4"/>
                <a:gd name="T13" fmla="*/ 1 h 2"/>
                <a:gd name="T14" fmla="*/ 2 w 4"/>
                <a:gd name="T15" fmla="*/ 1 h 2"/>
                <a:gd name="T16" fmla="*/ 2 w 4"/>
                <a:gd name="T17" fmla="*/ 1 h 2"/>
                <a:gd name="T18" fmla="*/ 2 w 4"/>
                <a:gd name="T19" fmla="*/ 1 h 2"/>
                <a:gd name="T20" fmla="*/ 2 w 4"/>
                <a:gd name="T21" fmla="*/ 1 h 2"/>
                <a:gd name="T22" fmla="*/ 2 w 4"/>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4" y="1"/>
                  </a:moveTo>
                  <a:lnTo>
                    <a:pt x="4" y="1"/>
                  </a:lnTo>
                  <a:lnTo>
                    <a:pt x="1" y="0"/>
                  </a:lnTo>
                  <a:lnTo>
                    <a:pt x="0" y="1"/>
                  </a:lnTo>
                  <a:lnTo>
                    <a:pt x="0" y="2"/>
                  </a:lnTo>
                  <a:lnTo>
                    <a:pt x="3" y="2"/>
                  </a:lnTo>
                  <a:lnTo>
                    <a:pt x="4" y="2"/>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19" name="Freeform 5242"/>
            <p:cNvSpPr>
              <a:spLocks/>
            </p:cNvSpPr>
            <p:nvPr/>
          </p:nvSpPr>
          <p:spPr bwMode="auto">
            <a:xfrm>
              <a:off x="2171" y="3294"/>
              <a:ext cx="1" cy="1"/>
            </a:xfrm>
            <a:custGeom>
              <a:avLst/>
              <a:gdLst>
                <a:gd name="T0" fmla="*/ 1 w 1"/>
                <a:gd name="T1" fmla="*/ 1 h 1"/>
                <a:gd name="T2" fmla="*/ 1 w 1"/>
                <a:gd name="T3" fmla="*/ 1 h 1"/>
                <a:gd name="T4" fmla="*/ 1 w 1"/>
                <a:gd name="T5" fmla="*/ 0 h 1"/>
                <a:gd name="T6" fmla="*/ 1 w 1"/>
                <a:gd name="T7" fmla="*/ 0 h 1"/>
                <a:gd name="T8" fmla="*/ 0 w 1"/>
                <a:gd name="T9" fmla="*/ 0 h 1"/>
                <a:gd name="T10" fmla="*/ 0 w 1"/>
                <a:gd name="T11" fmla="*/ 0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1" y="0"/>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0" name="Freeform 5243"/>
            <p:cNvSpPr>
              <a:spLocks/>
            </p:cNvSpPr>
            <p:nvPr/>
          </p:nvSpPr>
          <p:spPr bwMode="auto">
            <a:xfrm>
              <a:off x="2163" y="3285"/>
              <a:ext cx="1" cy="1"/>
            </a:xfrm>
            <a:custGeom>
              <a:avLst/>
              <a:gdLst>
                <a:gd name="T0" fmla="*/ 1 w 1"/>
                <a:gd name="T1" fmla="*/ 0 h 2"/>
                <a:gd name="T2" fmla="*/ 1 w 1"/>
                <a:gd name="T3" fmla="*/ 0 h 2"/>
                <a:gd name="T4" fmla="*/ 0 w 1"/>
                <a:gd name="T5" fmla="*/ 1 h 2"/>
                <a:gd name="T6" fmla="*/ 1 w 1"/>
                <a:gd name="T7" fmla="*/ 1 h 2"/>
                <a:gd name="T8" fmla="*/ 1 w 1"/>
                <a:gd name="T9" fmla="*/ 1 h 2"/>
                <a:gd name="T10" fmla="*/ 1 w 1"/>
                <a:gd name="T11" fmla="*/ 1 h 2"/>
                <a:gd name="T12" fmla="*/ 1 w 1"/>
                <a:gd name="T13" fmla="*/ 0 h 2"/>
                <a:gd name="T14" fmla="*/ 1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1" y="0"/>
                  </a:moveTo>
                  <a:lnTo>
                    <a:pt x="1" y="0"/>
                  </a:lnTo>
                  <a:lnTo>
                    <a:pt x="0" y="1"/>
                  </a:lnTo>
                  <a:lnTo>
                    <a:pt x="1"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1" name="Freeform 5244"/>
            <p:cNvSpPr>
              <a:spLocks/>
            </p:cNvSpPr>
            <p:nvPr/>
          </p:nvSpPr>
          <p:spPr bwMode="auto">
            <a:xfrm>
              <a:off x="2172" y="3291"/>
              <a:ext cx="1" cy="2"/>
            </a:xfrm>
            <a:custGeom>
              <a:avLst/>
              <a:gdLst>
                <a:gd name="T0" fmla="*/ 1 w 1"/>
                <a:gd name="T1" fmla="*/ 2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1" y="0"/>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2" name="Freeform 5245"/>
            <p:cNvSpPr>
              <a:spLocks/>
            </p:cNvSpPr>
            <p:nvPr/>
          </p:nvSpPr>
          <p:spPr bwMode="auto">
            <a:xfrm>
              <a:off x="2176" y="3292"/>
              <a:ext cx="4" cy="3"/>
            </a:xfrm>
            <a:custGeom>
              <a:avLst/>
              <a:gdLst>
                <a:gd name="T0" fmla="*/ 2 w 5"/>
                <a:gd name="T1" fmla="*/ 2 h 3"/>
                <a:gd name="T2" fmla="*/ 2 w 5"/>
                <a:gd name="T3" fmla="*/ 2 h 3"/>
                <a:gd name="T4" fmla="*/ 2 w 5"/>
                <a:gd name="T5" fmla="*/ 1 h 3"/>
                <a:gd name="T6" fmla="*/ 2 w 5"/>
                <a:gd name="T7" fmla="*/ 0 h 3"/>
                <a:gd name="T8" fmla="*/ 2 w 5"/>
                <a:gd name="T9" fmla="*/ 0 h 3"/>
                <a:gd name="T10" fmla="*/ 0 w 5"/>
                <a:gd name="T11" fmla="*/ 1 h 3"/>
                <a:gd name="T12" fmla="*/ 0 w 5"/>
                <a:gd name="T13" fmla="*/ 2 h 3"/>
                <a:gd name="T14" fmla="*/ 1 w 5"/>
                <a:gd name="T15" fmla="*/ 2 h 3"/>
                <a:gd name="T16" fmla="*/ 1 w 5"/>
                <a:gd name="T17" fmla="*/ 2 h 3"/>
                <a:gd name="T18" fmla="*/ 2 w 5"/>
                <a:gd name="T19" fmla="*/ 3 h 3"/>
                <a:gd name="T20" fmla="*/ 2 w 5"/>
                <a:gd name="T21" fmla="*/ 3 h 3"/>
                <a:gd name="T22" fmla="*/ 2 w 5"/>
                <a:gd name="T23" fmla="*/ 2 h 3"/>
                <a:gd name="T24" fmla="*/ 2 w 5"/>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2"/>
                  </a:moveTo>
                  <a:lnTo>
                    <a:pt x="5" y="2"/>
                  </a:lnTo>
                  <a:lnTo>
                    <a:pt x="3" y="1"/>
                  </a:lnTo>
                  <a:lnTo>
                    <a:pt x="2" y="0"/>
                  </a:lnTo>
                  <a:lnTo>
                    <a:pt x="0" y="1"/>
                  </a:lnTo>
                  <a:lnTo>
                    <a:pt x="0" y="2"/>
                  </a:lnTo>
                  <a:lnTo>
                    <a:pt x="1" y="2"/>
                  </a:lnTo>
                  <a:lnTo>
                    <a:pt x="3" y="3"/>
                  </a:lnTo>
                  <a:lnTo>
                    <a:pt x="4" y="3"/>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3" name="Freeform 5246"/>
            <p:cNvSpPr>
              <a:spLocks/>
            </p:cNvSpPr>
            <p:nvPr/>
          </p:nvSpPr>
          <p:spPr bwMode="auto">
            <a:xfrm>
              <a:off x="2175" y="3289"/>
              <a:ext cx="6" cy="4"/>
            </a:xfrm>
            <a:custGeom>
              <a:avLst/>
              <a:gdLst>
                <a:gd name="T0" fmla="*/ 3 w 7"/>
                <a:gd name="T1" fmla="*/ 2 h 5"/>
                <a:gd name="T2" fmla="*/ 3 w 7"/>
                <a:gd name="T3" fmla="*/ 2 h 5"/>
                <a:gd name="T4" fmla="*/ 3 w 7"/>
                <a:gd name="T5" fmla="*/ 1 h 5"/>
                <a:gd name="T6" fmla="*/ 3 w 7"/>
                <a:gd name="T7" fmla="*/ 0 h 5"/>
                <a:gd name="T8" fmla="*/ 3 w 7"/>
                <a:gd name="T9" fmla="*/ 0 h 5"/>
                <a:gd name="T10" fmla="*/ 1 w 7"/>
                <a:gd name="T11" fmla="*/ 1 h 5"/>
                <a:gd name="T12" fmla="*/ 0 w 7"/>
                <a:gd name="T13" fmla="*/ 1 h 5"/>
                <a:gd name="T14" fmla="*/ 1 w 7"/>
                <a:gd name="T15" fmla="*/ 2 h 5"/>
                <a:gd name="T16" fmla="*/ 1 w 7"/>
                <a:gd name="T17" fmla="*/ 2 h 5"/>
                <a:gd name="T18" fmla="*/ 3 w 7"/>
                <a:gd name="T19" fmla="*/ 2 h 5"/>
                <a:gd name="T20" fmla="*/ 3 w 7"/>
                <a:gd name="T21" fmla="*/ 2 h 5"/>
                <a:gd name="T22" fmla="*/ 3 w 7"/>
                <a:gd name="T23" fmla="*/ 2 h 5"/>
                <a:gd name="T24" fmla="*/ 3 w 7"/>
                <a:gd name="T25" fmla="*/ 2 h 5"/>
                <a:gd name="T26" fmla="*/ 3 w 7"/>
                <a:gd name="T27" fmla="*/ 2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5"/>
                <a:gd name="T44" fmla="*/ 7 w 7"/>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5">
                  <a:moveTo>
                    <a:pt x="7" y="4"/>
                  </a:moveTo>
                  <a:lnTo>
                    <a:pt x="7" y="4"/>
                  </a:lnTo>
                  <a:lnTo>
                    <a:pt x="6" y="1"/>
                  </a:lnTo>
                  <a:lnTo>
                    <a:pt x="4" y="0"/>
                  </a:lnTo>
                  <a:lnTo>
                    <a:pt x="1" y="1"/>
                  </a:lnTo>
                  <a:lnTo>
                    <a:pt x="0" y="1"/>
                  </a:lnTo>
                  <a:lnTo>
                    <a:pt x="1" y="2"/>
                  </a:lnTo>
                  <a:lnTo>
                    <a:pt x="4" y="4"/>
                  </a:lnTo>
                  <a:lnTo>
                    <a:pt x="6" y="5"/>
                  </a:lnTo>
                  <a:lnTo>
                    <a:pt x="7" y="5"/>
                  </a:lnTo>
                  <a:lnTo>
                    <a:pt x="7"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4" name="Freeform 5247"/>
            <p:cNvSpPr>
              <a:spLocks/>
            </p:cNvSpPr>
            <p:nvPr/>
          </p:nvSpPr>
          <p:spPr bwMode="auto">
            <a:xfrm>
              <a:off x="2174" y="3286"/>
              <a:ext cx="3" cy="3"/>
            </a:xfrm>
            <a:custGeom>
              <a:avLst/>
              <a:gdLst>
                <a:gd name="T0" fmla="*/ 2 w 4"/>
                <a:gd name="T1" fmla="*/ 2 h 3"/>
                <a:gd name="T2" fmla="*/ 2 w 4"/>
                <a:gd name="T3" fmla="*/ 2 h 3"/>
                <a:gd name="T4" fmla="*/ 2 w 4"/>
                <a:gd name="T5" fmla="*/ 0 h 3"/>
                <a:gd name="T6" fmla="*/ 1 w 4"/>
                <a:gd name="T7" fmla="*/ 2 h 3"/>
                <a:gd name="T8" fmla="*/ 0 w 4"/>
                <a:gd name="T9" fmla="*/ 2 h 3"/>
                <a:gd name="T10" fmla="*/ 1 w 4"/>
                <a:gd name="T11" fmla="*/ 3 h 3"/>
                <a:gd name="T12" fmla="*/ 1 w 4"/>
                <a:gd name="T13" fmla="*/ 3 h 3"/>
                <a:gd name="T14" fmla="*/ 2 w 4"/>
                <a:gd name="T15" fmla="*/ 3 h 3"/>
                <a:gd name="T16" fmla="*/ 2 w 4"/>
                <a:gd name="T17" fmla="*/ 3 h 3"/>
                <a:gd name="T18" fmla="*/ 2 w 4"/>
                <a:gd name="T19" fmla="*/ 2 h 3"/>
                <a:gd name="T20" fmla="*/ 2 w 4"/>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4" y="2"/>
                  </a:moveTo>
                  <a:lnTo>
                    <a:pt x="4" y="2"/>
                  </a:lnTo>
                  <a:lnTo>
                    <a:pt x="2" y="0"/>
                  </a:lnTo>
                  <a:lnTo>
                    <a:pt x="1" y="2"/>
                  </a:lnTo>
                  <a:lnTo>
                    <a:pt x="0" y="2"/>
                  </a:lnTo>
                  <a:lnTo>
                    <a:pt x="1" y="3"/>
                  </a:lnTo>
                  <a:lnTo>
                    <a:pt x="3" y="3"/>
                  </a:lnTo>
                  <a:lnTo>
                    <a:pt x="4"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5" name="Freeform 5248"/>
            <p:cNvSpPr>
              <a:spLocks/>
            </p:cNvSpPr>
            <p:nvPr/>
          </p:nvSpPr>
          <p:spPr bwMode="auto">
            <a:xfrm>
              <a:off x="2179" y="3285"/>
              <a:ext cx="1" cy="3"/>
            </a:xfrm>
            <a:custGeom>
              <a:avLst/>
              <a:gdLst>
                <a:gd name="T0" fmla="*/ 1 w 1"/>
                <a:gd name="T1" fmla="*/ 0 h 4"/>
                <a:gd name="T2" fmla="*/ 1 w 1"/>
                <a:gd name="T3" fmla="*/ 0 h 4"/>
                <a:gd name="T4" fmla="*/ 0 w 1"/>
                <a:gd name="T5" fmla="*/ 0 h 4"/>
                <a:gd name="T6" fmla="*/ 0 w 1"/>
                <a:gd name="T7" fmla="*/ 1 h 4"/>
                <a:gd name="T8" fmla="*/ 1 w 1"/>
                <a:gd name="T9" fmla="*/ 2 h 4"/>
                <a:gd name="T10" fmla="*/ 1 w 1"/>
                <a:gd name="T11" fmla="*/ 2 h 4"/>
                <a:gd name="T12" fmla="*/ 1 w 1"/>
                <a:gd name="T13" fmla="*/ 2 h 4"/>
                <a:gd name="T14" fmla="*/ 1 w 1"/>
                <a:gd name="T15" fmla="*/ 1 h 4"/>
                <a:gd name="T16" fmla="*/ 1 w 1"/>
                <a:gd name="T17" fmla="*/ 0 h 4"/>
                <a:gd name="T18" fmla="*/ 1 w 1"/>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1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1" y="0"/>
                  </a:moveTo>
                  <a:lnTo>
                    <a:pt x="1" y="0"/>
                  </a:lnTo>
                  <a:lnTo>
                    <a:pt x="0" y="0"/>
                  </a:lnTo>
                  <a:lnTo>
                    <a:pt x="0" y="1"/>
                  </a:lnTo>
                  <a:lnTo>
                    <a:pt x="1" y="4"/>
                  </a:lnTo>
                  <a:lnTo>
                    <a:pt x="1" y="2"/>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6" name="Freeform 5249"/>
            <p:cNvSpPr>
              <a:spLocks/>
            </p:cNvSpPr>
            <p:nvPr/>
          </p:nvSpPr>
          <p:spPr bwMode="auto">
            <a:xfrm>
              <a:off x="2185" y="3279"/>
              <a:ext cx="9" cy="9"/>
            </a:xfrm>
            <a:custGeom>
              <a:avLst/>
              <a:gdLst>
                <a:gd name="T0" fmla="*/ 2 w 12"/>
                <a:gd name="T1" fmla="*/ 2 h 11"/>
                <a:gd name="T2" fmla="*/ 2 w 12"/>
                <a:gd name="T3" fmla="*/ 2 h 11"/>
                <a:gd name="T4" fmla="*/ 1 w 12"/>
                <a:gd name="T5" fmla="*/ 2 h 11"/>
                <a:gd name="T6" fmla="*/ 0 w 12"/>
                <a:gd name="T7" fmla="*/ 2 h 11"/>
                <a:gd name="T8" fmla="*/ 1 w 12"/>
                <a:gd name="T9" fmla="*/ 2 h 11"/>
                <a:gd name="T10" fmla="*/ 1 w 12"/>
                <a:gd name="T11" fmla="*/ 2 h 11"/>
                <a:gd name="T12" fmla="*/ 2 w 12"/>
                <a:gd name="T13" fmla="*/ 2 h 11"/>
                <a:gd name="T14" fmla="*/ 2 w 12"/>
                <a:gd name="T15" fmla="*/ 2 h 11"/>
                <a:gd name="T16" fmla="*/ 2 w 12"/>
                <a:gd name="T17" fmla="*/ 2 h 11"/>
                <a:gd name="T18" fmla="*/ 2 w 12"/>
                <a:gd name="T19" fmla="*/ 2 h 11"/>
                <a:gd name="T20" fmla="*/ 1 w 12"/>
                <a:gd name="T21" fmla="*/ 2 h 11"/>
                <a:gd name="T22" fmla="*/ 2 w 12"/>
                <a:gd name="T23" fmla="*/ 2 h 11"/>
                <a:gd name="T24" fmla="*/ 2 w 12"/>
                <a:gd name="T25" fmla="*/ 2 h 11"/>
                <a:gd name="T26" fmla="*/ 2 w 12"/>
                <a:gd name="T27" fmla="*/ 2 h 11"/>
                <a:gd name="T28" fmla="*/ 2 w 12"/>
                <a:gd name="T29" fmla="*/ 2 h 11"/>
                <a:gd name="T30" fmla="*/ 2 w 12"/>
                <a:gd name="T31" fmla="*/ 2 h 11"/>
                <a:gd name="T32" fmla="*/ 2 w 12"/>
                <a:gd name="T33" fmla="*/ 2 h 11"/>
                <a:gd name="T34" fmla="*/ 2 w 12"/>
                <a:gd name="T35" fmla="*/ 2 h 11"/>
                <a:gd name="T36" fmla="*/ 2 w 12"/>
                <a:gd name="T37" fmla="*/ 2 h 11"/>
                <a:gd name="T38" fmla="*/ 2 w 12"/>
                <a:gd name="T39" fmla="*/ 2 h 11"/>
                <a:gd name="T40" fmla="*/ 2 w 12"/>
                <a:gd name="T41" fmla="*/ 2 h 11"/>
                <a:gd name="T42" fmla="*/ 2 w 12"/>
                <a:gd name="T43" fmla="*/ 2 h 11"/>
                <a:gd name="T44" fmla="*/ 2 w 12"/>
                <a:gd name="T45" fmla="*/ 2 h 11"/>
                <a:gd name="T46" fmla="*/ 2 w 12"/>
                <a:gd name="T47" fmla="*/ 2 h 11"/>
                <a:gd name="T48" fmla="*/ 2 w 12"/>
                <a:gd name="T49" fmla="*/ 2 h 11"/>
                <a:gd name="T50" fmla="*/ 2 w 12"/>
                <a:gd name="T51" fmla="*/ 2 h 11"/>
                <a:gd name="T52" fmla="*/ 2 w 12"/>
                <a:gd name="T53" fmla="*/ 2 h 11"/>
                <a:gd name="T54" fmla="*/ 2 w 12"/>
                <a:gd name="T55" fmla="*/ 2 h 11"/>
                <a:gd name="T56" fmla="*/ 2 w 12"/>
                <a:gd name="T57" fmla="*/ 2 h 11"/>
                <a:gd name="T58" fmla="*/ 2 w 12"/>
                <a:gd name="T59" fmla="*/ 1 h 11"/>
                <a:gd name="T60" fmla="*/ 2 w 12"/>
                <a:gd name="T61" fmla="*/ 2 h 11"/>
                <a:gd name="T62" fmla="*/ 2 w 12"/>
                <a:gd name="T63" fmla="*/ 2 h 11"/>
                <a:gd name="T64" fmla="*/ 2 w 12"/>
                <a:gd name="T65" fmla="*/ 2 h 11"/>
                <a:gd name="T66" fmla="*/ 2 w 12"/>
                <a:gd name="T67" fmla="*/ 1 h 11"/>
                <a:gd name="T68" fmla="*/ 2 w 12"/>
                <a:gd name="T69" fmla="*/ 0 h 11"/>
                <a:gd name="T70" fmla="*/ 2 w 12"/>
                <a:gd name="T71" fmla="*/ 0 h 11"/>
                <a:gd name="T72" fmla="*/ 2 w 12"/>
                <a:gd name="T73" fmla="*/ 0 h 11"/>
                <a:gd name="T74" fmla="*/ 2 w 12"/>
                <a:gd name="T75" fmla="*/ 0 h 11"/>
                <a:gd name="T76" fmla="*/ 2 w 12"/>
                <a:gd name="T77" fmla="*/ 1 h 11"/>
                <a:gd name="T78" fmla="*/ 2 w 12"/>
                <a:gd name="T79" fmla="*/ 1 h 11"/>
                <a:gd name="T80" fmla="*/ 2 w 12"/>
                <a:gd name="T81" fmla="*/ 1 h 11"/>
                <a:gd name="T82" fmla="*/ 2 w 12"/>
                <a:gd name="T83" fmla="*/ 2 h 11"/>
                <a:gd name="T84" fmla="*/ 2 w 12"/>
                <a:gd name="T85" fmla="*/ 2 h 11"/>
                <a:gd name="T86" fmla="*/ 2 w 12"/>
                <a:gd name="T87" fmla="*/ 2 h 11"/>
                <a:gd name="T88" fmla="*/ 2 w 12"/>
                <a:gd name="T89" fmla="*/ 2 h 11"/>
                <a:gd name="T90" fmla="*/ 2 w 12"/>
                <a:gd name="T91" fmla="*/ 2 h 11"/>
                <a:gd name="T92" fmla="*/ 2 w 12"/>
                <a:gd name="T93" fmla="*/ 2 h 11"/>
                <a:gd name="T94" fmla="*/ 2 w 12"/>
                <a:gd name="T95" fmla="*/ 2 h 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
                <a:gd name="T145" fmla="*/ 0 h 11"/>
                <a:gd name="T146" fmla="*/ 12 w 12"/>
                <a:gd name="T147" fmla="*/ 11 h 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 h="11">
                  <a:moveTo>
                    <a:pt x="3" y="3"/>
                  </a:moveTo>
                  <a:lnTo>
                    <a:pt x="3" y="3"/>
                  </a:lnTo>
                  <a:lnTo>
                    <a:pt x="1" y="4"/>
                  </a:lnTo>
                  <a:lnTo>
                    <a:pt x="0" y="4"/>
                  </a:lnTo>
                  <a:lnTo>
                    <a:pt x="1" y="5"/>
                  </a:lnTo>
                  <a:lnTo>
                    <a:pt x="3" y="7"/>
                  </a:lnTo>
                  <a:lnTo>
                    <a:pt x="1" y="8"/>
                  </a:lnTo>
                  <a:lnTo>
                    <a:pt x="2" y="8"/>
                  </a:lnTo>
                  <a:lnTo>
                    <a:pt x="2" y="9"/>
                  </a:lnTo>
                  <a:lnTo>
                    <a:pt x="3" y="11"/>
                  </a:lnTo>
                  <a:lnTo>
                    <a:pt x="4" y="9"/>
                  </a:lnTo>
                  <a:lnTo>
                    <a:pt x="7" y="7"/>
                  </a:lnTo>
                  <a:lnTo>
                    <a:pt x="9" y="6"/>
                  </a:lnTo>
                  <a:lnTo>
                    <a:pt x="9" y="5"/>
                  </a:lnTo>
                  <a:lnTo>
                    <a:pt x="8" y="5"/>
                  </a:lnTo>
                  <a:lnTo>
                    <a:pt x="9" y="4"/>
                  </a:lnTo>
                  <a:lnTo>
                    <a:pt x="12" y="3"/>
                  </a:lnTo>
                  <a:lnTo>
                    <a:pt x="12" y="2"/>
                  </a:lnTo>
                  <a:lnTo>
                    <a:pt x="9" y="1"/>
                  </a:lnTo>
                  <a:lnTo>
                    <a:pt x="7" y="2"/>
                  </a:lnTo>
                  <a:lnTo>
                    <a:pt x="7" y="1"/>
                  </a:lnTo>
                  <a:lnTo>
                    <a:pt x="7" y="0"/>
                  </a:lnTo>
                  <a:lnTo>
                    <a:pt x="6" y="0"/>
                  </a:lnTo>
                  <a:lnTo>
                    <a:pt x="4" y="0"/>
                  </a:lnTo>
                  <a:lnTo>
                    <a:pt x="3" y="1"/>
                  </a:lnTo>
                  <a:lnTo>
                    <a:pt x="4" y="1"/>
                  </a:lnTo>
                  <a:lnTo>
                    <a:pt x="5" y="2"/>
                  </a:lnTo>
                  <a:lnTo>
                    <a:pt x="5" y="3"/>
                  </a:lnTo>
                  <a:lnTo>
                    <a:pt x="4" y="3"/>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7" name="Freeform 5250"/>
            <p:cNvSpPr>
              <a:spLocks/>
            </p:cNvSpPr>
            <p:nvPr/>
          </p:nvSpPr>
          <p:spPr bwMode="auto">
            <a:xfrm>
              <a:off x="2167" y="3282"/>
              <a:ext cx="1" cy="1"/>
            </a:xfrm>
            <a:custGeom>
              <a:avLst/>
              <a:gdLst>
                <a:gd name="T0" fmla="*/ 1 w 1"/>
                <a:gd name="T1" fmla="*/ 1 h 1"/>
                <a:gd name="T2" fmla="*/ 1 w 1"/>
                <a:gd name="T3" fmla="*/ 1 h 1"/>
                <a:gd name="T4" fmla="*/ 1 w 1"/>
                <a:gd name="T5" fmla="*/ 0 h 1"/>
                <a:gd name="T6" fmla="*/ 1 w 1"/>
                <a:gd name="T7" fmla="*/ 0 h 1"/>
                <a:gd name="T8" fmla="*/ 1 w 1"/>
                <a:gd name="T9" fmla="*/ 0 h 1"/>
                <a:gd name="T10" fmla="*/ 0 w 1"/>
                <a:gd name="T11" fmla="*/ 0 h 1"/>
                <a:gd name="T12" fmla="*/ 1 w 1"/>
                <a:gd name="T13" fmla="*/ 1 h 1"/>
                <a:gd name="T14" fmla="*/ 1 w 1"/>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1"/>
                  </a:moveTo>
                  <a:lnTo>
                    <a:pt x="1" y="1"/>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8" name="Freeform 5251"/>
            <p:cNvSpPr>
              <a:spLocks/>
            </p:cNvSpPr>
            <p:nvPr/>
          </p:nvSpPr>
          <p:spPr bwMode="auto">
            <a:xfrm>
              <a:off x="2169" y="3282"/>
              <a:ext cx="2" cy="2"/>
            </a:xfrm>
            <a:custGeom>
              <a:avLst/>
              <a:gdLst>
                <a:gd name="T0" fmla="*/ 0 w 3"/>
                <a:gd name="T1" fmla="*/ 1 h 2"/>
                <a:gd name="T2" fmla="*/ 0 w 3"/>
                <a:gd name="T3" fmla="*/ 1 h 2"/>
                <a:gd name="T4" fmla="*/ 1 w 3"/>
                <a:gd name="T5" fmla="*/ 1 h 2"/>
                <a:gd name="T6" fmla="*/ 1 w 3"/>
                <a:gd name="T7" fmla="*/ 2 h 2"/>
                <a:gd name="T8" fmla="*/ 1 w 3"/>
                <a:gd name="T9" fmla="*/ 1 h 2"/>
                <a:gd name="T10" fmla="*/ 1 w 3"/>
                <a:gd name="T11" fmla="*/ 1 h 2"/>
                <a:gd name="T12" fmla="*/ 0 w 3"/>
                <a:gd name="T13" fmla="*/ 0 h 2"/>
                <a:gd name="T14" fmla="*/ 0 w 3"/>
                <a:gd name="T15" fmla="*/ 0 h 2"/>
                <a:gd name="T16" fmla="*/ 0 w 3"/>
                <a:gd name="T17" fmla="*/ 1 h 2"/>
                <a:gd name="T18" fmla="*/ 0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1"/>
                  </a:moveTo>
                  <a:lnTo>
                    <a:pt x="0" y="1"/>
                  </a:lnTo>
                  <a:lnTo>
                    <a:pt x="1" y="1"/>
                  </a:lnTo>
                  <a:lnTo>
                    <a:pt x="3" y="2"/>
                  </a:lnTo>
                  <a:lnTo>
                    <a:pt x="3"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29" name="Freeform 5252"/>
            <p:cNvSpPr>
              <a:spLocks/>
            </p:cNvSpPr>
            <p:nvPr/>
          </p:nvSpPr>
          <p:spPr bwMode="auto">
            <a:xfrm>
              <a:off x="2171" y="3284"/>
              <a:ext cx="1" cy="2"/>
            </a:xfrm>
            <a:custGeom>
              <a:avLst/>
              <a:gdLst>
                <a:gd name="T0" fmla="*/ 1 w 1"/>
                <a:gd name="T1" fmla="*/ 2 h 2"/>
                <a:gd name="T2" fmla="*/ 1 w 1"/>
                <a:gd name="T3" fmla="*/ 2 h 2"/>
                <a:gd name="T4" fmla="*/ 0 w 1"/>
                <a:gd name="T5" fmla="*/ 0 h 2"/>
                <a:gd name="T6" fmla="*/ 0 w 1"/>
                <a:gd name="T7" fmla="*/ 0 h 2"/>
                <a:gd name="T8" fmla="*/ 0 w 1"/>
                <a:gd name="T9" fmla="*/ 0 h 2"/>
                <a:gd name="T10" fmla="*/ 0 w 1"/>
                <a:gd name="T11" fmla="*/ 2 h 2"/>
                <a:gd name="T12" fmla="*/ 1 w 1"/>
                <a:gd name="T13" fmla="*/ 2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0" y="0"/>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0" name="Freeform 5253"/>
            <p:cNvSpPr>
              <a:spLocks/>
            </p:cNvSpPr>
            <p:nvPr/>
          </p:nvSpPr>
          <p:spPr bwMode="auto">
            <a:xfrm>
              <a:off x="2173" y="3282"/>
              <a:ext cx="6" cy="3"/>
            </a:xfrm>
            <a:custGeom>
              <a:avLst/>
              <a:gdLst>
                <a:gd name="T0" fmla="*/ 2 w 7"/>
                <a:gd name="T1" fmla="*/ 3 h 3"/>
                <a:gd name="T2" fmla="*/ 2 w 7"/>
                <a:gd name="T3" fmla="*/ 3 h 3"/>
                <a:gd name="T4" fmla="*/ 3 w 7"/>
                <a:gd name="T5" fmla="*/ 2 h 3"/>
                <a:gd name="T6" fmla="*/ 3 w 7"/>
                <a:gd name="T7" fmla="*/ 1 h 3"/>
                <a:gd name="T8" fmla="*/ 3 w 7"/>
                <a:gd name="T9" fmla="*/ 1 h 3"/>
                <a:gd name="T10" fmla="*/ 3 w 7"/>
                <a:gd name="T11" fmla="*/ 1 h 3"/>
                <a:gd name="T12" fmla="*/ 3 w 7"/>
                <a:gd name="T13" fmla="*/ 0 h 3"/>
                <a:gd name="T14" fmla="*/ 3 w 7"/>
                <a:gd name="T15" fmla="*/ 0 h 3"/>
                <a:gd name="T16" fmla="*/ 3 w 7"/>
                <a:gd name="T17" fmla="*/ 0 h 3"/>
                <a:gd name="T18" fmla="*/ 2 w 7"/>
                <a:gd name="T19" fmla="*/ 0 h 3"/>
                <a:gd name="T20" fmla="*/ 0 w 7"/>
                <a:gd name="T21" fmla="*/ 1 h 3"/>
                <a:gd name="T22" fmla="*/ 0 w 7"/>
                <a:gd name="T23" fmla="*/ 1 h 3"/>
                <a:gd name="T24" fmla="*/ 0 w 7"/>
                <a:gd name="T25" fmla="*/ 2 h 3"/>
                <a:gd name="T26" fmla="*/ 1 w 7"/>
                <a:gd name="T27" fmla="*/ 3 h 3"/>
                <a:gd name="T28" fmla="*/ 2 w 7"/>
                <a:gd name="T29" fmla="*/ 3 h 3"/>
                <a:gd name="T30" fmla="*/ 2 w 7"/>
                <a:gd name="T31" fmla="*/ 3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3"/>
                <a:gd name="T50" fmla="*/ 7 w 7"/>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3">
                  <a:moveTo>
                    <a:pt x="2" y="3"/>
                  </a:moveTo>
                  <a:lnTo>
                    <a:pt x="2" y="3"/>
                  </a:lnTo>
                  <a:lnTo>
                    <a:pt x="4" y="2"/>
                  </a:lnTo>
                  <a:lnTo>
                    <a:pt x="6" y="1"/>
                  </a:lnTo>
                  <a:lnTo>
                    <a:pt x="7" y="1"/>
                  </a:lnTo>
                  <a:lnTo>
                    <a:pt x="6" y="0"/>
                  </a:lnTo>
                  <a:lnTo>
                    <a:pt x="5" y="0"/>
                  </a:lnTo>
                  <a:lnTo>
                    <a:pt x="2" y="0"/>
                  </a:lnTo>
                  <a:lnTo>
                    <a:pt x="0" y="1"/>
                  </a:lnTo>
                  <a:lnTo>
                    <a:pt x="0" y="2"/>
                  </a:lnTo>
                  <a:lnTo>
                    <a:pt x="1"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1" name="Freeform 5254"/>
            <p:cNvSpPr>
              <a:spLocks/>
            </p:cNvSpPr>
            <p:nvPr/>
          </p:nvSpPr>
          <p:spPr bwMode="auto">
            <a:xfrm>
              <a:off x="2180" y="3281"/>
              <a:ext cx="2" cy="3"/>
            </a:xfrm>
            <a:custGeom>
              <a:avLst/>
              <a:gdLst>
                <a:gd name="T0" fmla="*/ 2 w 2"/>
                <a:gd name="T1" fmla="*/ 1 h 3"/>
                <a:gd name="T2" fmla="*/ 2 w 2"/>
                <a:gd name="T3" fmla="*/ 1 h 3"/>
                <a:gd name="T4" fmla="*/ 1 w 2"/>
                <a:gd name="T5" fmla="*/ 0 h 3"/>
                <a:gd name="T6" fmla="*/ 0 w 2"/>
                <a:gd name="T7" fmla="*/ 1 h 3"/>
                <a:gd name="T8" fmla="*/ 0 w 2"/>
                <a:gd name="T9" fmla="*/ 1 h 3"/>
                <a:gd name="T10" fmla="*/ 0 w 2"/>
                <a:gd name="T11" fmla="*/ 2 h 3"/>
                <a:gd name="T12" fmla="*/ 0 w 2"/>
                <a:gd name="T13" fmla="*/ 3 h 3"/>
                <a:gd name="T14" fmla="*/ 0 w 2"/>
                <a:gd name="T15" fmla="*/ 3 h 3"/>
                <a:gd name="T16" fmla="*/ 0 w 2"/>
                <a:gd name="T17" fmla="*/ 3 h 3"/>
                <a:gd name="T18" fmla="*/ 2 w 2"/>
                <a:gd name="T19" fmla="*/ 2 h 3"/>
                <a:gd name="T20" fmla="*/ 2 w 2"/>
                <a:gd name="T21" fmla="*/ 1 h 3"/>
                <a:gd name="T22" fmla="*/ 2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1"/>
                  </a:moveTo>
                  <a:lnTo>
                    <a:pt x="2" y="1"/>
                  </a:lnTo>
                  <a:lnTo>
                    <a:pt x="1" y="0"/>
                  </a:lnTo>
                  <a:lnTo>
                    <a:pt x="0" y="1"/>
                  </a:lnTo>
                  <a:lnTo>
                    <a:pt x="0" y="2"/>
                  </a:lnTo>
                  <a:lnTo>
                    <a:pt x="0" y="3"/>
                  </a:lnTo>
                  <a:lnTo>
                    <a:pt x="2" y="2"/>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2" name="Freeform 5255"/>
            <p:cNvSpPr>
              <a:spLocks/>
            </p:cNvSpPr>
            <p:nvPr/>
          </p:nvSpPr>
          <p:spPr bwMode="auto">
            <a:xfrm>
              <a:off x="2176" y="3281"/>
              <a:ext cx="1" cy="0"/>
            </a:xfrm>
            <a:custGeom>
              <a:avLst/>
              <a:gdLst>
                <a:gd name="T0" fmla="*/ 0 w 1"/>
                <a:gd name="T1" fmla="*/ 0 h 1"/>
                <a:gd name="T2" fmla="*/ 0 w 1"/>
                <a:gd name="T3" fmla="*/ 0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0" y="1"/>
                  </a:lnTo>
                  <a:lnTo>
                    <a:pt x="1"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3" name="Freeform 5256"/>
            <p:cNvSpPr>
              <a:spLocks/>
            </p:cNvSpPr>
            <p:nvPr/>
          </p:nvSpPr>
          <p:spPr bwMode="auto">
            <a:xfrm>
              <a:off x="2170" y="3279"/>
              <a:ext cx="5" cy="1"/>
            </a:xfrm>
            <a:custGeom>
              <a:avLst/>
              <a:gdLst>
                <a:gd name="T0" fmla="*/ 0 w 6"/>
                <a:gd name="T1" fmla="*/ 1 h 1"/>
                <a:gd name="T2" fmla="*/ 0 w 6"/>
                <a:gd name="T3" fmla="*/ 1 h 1"/>
                <a:gd name="T4" fmla="*/ 3 w 6"/>
                <a:gd name="T5" fmla="*/ 1 h 1"/>
                <a:gd name="T6" fmla="*/ 3 w 6"/>
                <a:gd name="T7" fmla="*/ 1 h 1"/>
                <a:gd name="T8" fmla="*/ 3 w 6"/>
                <a:gd name="T9" fmla="*/ 1 h 1"/>
                <a:gd name="T10" fmla="*/ 3 w 6"/>
                <a:gd name="T11" fmla="*/ 0 h 1"/>
                <a:gd name="T12" fmla="*/ 3 w 6"/>
                <a:gd name="T13" fmla="*/ 0 h 1"/>
                <a:gd name="T14" fmla="*/ 3 w 6"/>
                <a:gd name="T15" fmla="*/ 0 h 1"/>
                <a:gd name="T16" fmla="*/ 3 w 6"/>
                <a:gd name="T17" fmla="*/ 1 h 1"/>
                <a:gd name="T18" fmla="*/ 3 w 6"/>
                <a:gd name="T19" fmla="*/ 1 h 1"/>
                <a:gd name="T20" fmla="*/ 2 w 6"/>
                <a:gd name="T21" fmla="*/ 1 h 1"/>
                <a:gd name="T22" fmla="*/ 0 w 6"/>
                <a:gd name="T23" fmla="*/ 1 h 1"/>
                <a:gd name="T24" fmla="*/ 0 w 6"/>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1"/>
                <a:gd name="T41" fmla="*/ 6 w 6"/>
                <a:gd name="T42" fmla="*/ 1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1">
                  <a:moveTo>
                    <a:pt x="0" y="1"/>
                  </a:moveTo>
                  <a:lnTo>
                    <a:pt x="0" y="1"/>
                  </a:lnTo>
                  <a:lnTo>
                    <a:pt x="4" y="1"/>
                  </a:lnTo>
                  <a:lnTo>
                    <a:pt x="6" y="1"/>
                  </a:lnTo>
                  <a:lnTo>
                    <a:pt x="5" y="0"/>
                  </a:lnTo>
                  <a:lnTo>
                    <a:pt x="4" y="0"/>
                  </a:lnTo>
                  <a:lnTo>
                    <a:pt x="3" y="1"/>
                  </a:lnTo>
                  <a:lnTo>
                    <a:pt x="2" y="1"/>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4" name="Freeform 5257"/>
            <p:cNvSpPr>
              <a:spLocks/>
            </p:cNvSpPr>
            <p:nvPr/>
          </p:nvSpPr>
          <p:spPr bwMode="auto">
            <a:xfrm>
              <a:off x="2177" y="3275"/>
              <a:ext cx="1" cy="3"/>
            </a:xfrm>
            <a:custGeom>
              <a:avLst/>
              <a:gdLst>
                <a:gd name="T0" fmla="*/ 1 w 2"/>
                <a:gd name="T1" fmla="*/ 2 h 4"/>
                <a:gd name="T2" fmla="*/ 1 w 2"/>
                <a:gd name="T3" fmla="*/ 2 h 4"/>
                <a:gd name="T4" fmla="*/ 1 w 2"/>
                <a:gd name="T5" fmla="*/ 2 h 4"/>
                <a:gd name="T6" fmla="*/ 0 w 2"/>
                <a:gd name="T7" fmla="*/ 0 h 4"/>
                <a:gd name="T8" fmla="*/ 0 w 2"/>
                <a:gd name="T9" fmla="*/ 0 h 4"/>
                <a:gd name="T10" fmla="*/ 0 w 2"/>
                <a:gd name="T11" fmla="*/ 2 h 4"/>
                <a:gd name="T12" fmla="*/ 1 w 2"/>
                <a:gd name="T13" fmla="*/ 2 h 4"/>
                <a:gd name="T14" fmla="*/ 1 w 2"/>
                <a:gd name="T15" fmla="*/ 2 h 4"/>
                <a:gd name="T16" fmla="*/ 1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3"/>
                  </a:moveTo>
                  <a:lnTo>
                    <a:pt x="1" y="3"/>
                  </a:lnTo>
                  <a:lnTo>
                    <a:pt x="2" y="2"/>
                  </a:lnTo>
                  <a:lnTo>
                    <a:pt x="0" y="0"/>
                  </a:lnTo>
                  <a:lnTo>
                    <a:pt x="0" y="3"/>
                  </a:lnTo>
                  <a:lnTo>
                    <a:pt x="1" y="4"/>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5" name="Freeform 5258"/>
            <p:cNvSpPr>
              <a:spLocks/>
            </p:cNvSpPr>
            <p:nvPr/>
          </p:nvSpPr>
          <p:spPr bwMode="auto">
            <a:xfrm>
              <a:off x="2177" y="3274"/>
              <a:ext cx="2" cy="1"/>
            </a:xfrm>
            <a:custGeom>
              <a:avLst/>
              <a:gdLst>
                <a:gd name="T0" fmla="*/ 2 w 2"/>
                <a:gd name="T1" fmla="*/ 1 h 1"/>
                <a:gd name="T2" fmla="*/ 2 w 2"/>
                <a:gd name="T3" fmla="*/ 1 h 1"/>
                <a:gd name="T4" fmla="*/ 1 w 2"/>
                <a:gd name="T5" fmla="*/ 0 h 1"/>
                <a:gd name="T6" fmla="*/ 0 w 2"/>
                <a:gd name="T7" fmla="*/ 0 h 1"/>
                <a:gd name="T8" fmla="*/ 0 w 2"/>
                <a:gd name="T9" fmla="*/ 0 h 1"/>
                <a:gd name="T10" fmla="*/ 1 w 2"/>
                <a:gd name="T11" fmla="*/ 1 h 1"/>
                <a:gd name="T12" fmla="*/ 2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1" y="0"/>
                  </a:lnTo>
                  <a:lnTo>
                    <a:pt x="0" y="0"/>
                  </a:lnTo>
                  <a:lnTo>
                    <a:pt x="1" y="1"/>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6" name="Freeform 5259"/>
            <p:cNvSpPr>
              <a:spLocks/>
            </p:cNvSpPr>
            <p:nvPr/>
          </p:nvSpPr>
          <p:spPr bwMode="auto">
            <a:xfrm>
              <a:off x="2168" y="3266"/>
              <a:ext cx="1" cy="0"/>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0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1"/>
                  </a:lnTo>
                  <a:lnTo>
                    <a:pt x="2"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7" name="Freeform 5260"/>
            <p:cNvSpPr>
              <a:spLocks/>
            </p:cNvSpPr>
            <p:nvPr/>
          </p:nvSpPr>
          <p:spPr bwMode="auto">
            <a:xfrm>
              <a:off x="2176" y="3269"/>
              <a:ext cx="4" cy="3"/>
            </a:xfrm>
            <a:custGeom>
              <a:avLst/>
              <a:gdLst>
                <a:gd name="T0" fmla="*/ 2 w 5"/>
                <a:gd name="T1" fmla="*/ 0 h 3"/>
                <a:gd name="T2" fmla="*/ 2 w 5"/>
                <a:gd name="T3" fmla="*/ 0 h 3"/>
                <a:gd name="T4" fmla="*/ 0 w 5"/>
                <a:gd name="T5" fmla="*/ 1 h 3"/>
                <a:gd name="T6" fmla="*/ 0 w 5"/>
                <a:gd name="T7" fmla="*/ 1 h 3"/>
                <a:gd name="T8" fmla="*/ 1 w 5"/>
                <a:gd name="T9" fmla="*/ 2 h 3"/>
                <a:gd name="T10" fmla="*/ 2 w 5"/>
                <a:gd name="T11" fmla="*/ 3 h 3"/>
                <a:gd name="T12" fmla="*/ 2 w 5"/>
                <a:gd name="T13" fmla="*/ 2 h 3"/>
                <a:gd name="T14" fmla="*/ 2 w 5"/>
                <a:gd name="T15" fmla="*/ 2 h 3"/>
                <a:gd name="T16" fmla="*/ 2 w 5"/>
                <a:gd name="T17" fmla="*/ 1 h 3"/>
                <a:gd name="T18" fmla="*/ 2 w 5"/>
                <a:gd name="T19" fmla="*/ 1 h 3"/>
                <a:gd name="T20" fmla="*/ 2 w 5"/>
                <a:gd name="T21" fmla="*/ 1 h 3"/>
                <a:gd name="T22" fmla="*/ 2 w 5"/>
                <a:gd name="T23" fmla="*/ 2 h 3"/>
                <a:gd name="T24" fmla="*/ 2 w 5"/>
                <a:gd name="T25" fmla="*/ 2 h 3"/>
                <a:gd name="T26" fmla="*/ 2 w 5"/>
                <a:gd name="T27" fmla="*/ 1 h 3"/>
                <a:gd name="T28" fmla="*/ 2 w 5"/>
                <a:gd name="T29" fmla="*/ 1 h 3"/>
                <a:gd name="T30" fmla="*/ 2 w 5"/>
                <a:gd name="T31" fmla="*/ 0 h 3"/>
                <a:gd name="T32" fmla="*/ 2 w 5"/>
                <a:gd name="T33" fmla="*/ 0 h 3"/>
                <a:gd name="T34" fmla="*/ 2 w 5"/>
                <a:gd name="T35" fmla="*/ 0 h 3"/>
                <a:gd name="T36" fmla="*/ 2 w 5"/>
                <a:gd name="T37" fmla="*/ 0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3"/>
                <a:gd name="T59" fmla="*/ 5 w 5"/>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3">
                  <a:moveTo>
                    <a:pt x="2" y="0"/>
                  </a:moveTo>
                  <a:lnTo>
                    <a:pt x="2" y="0"/>
                  </a:lnTo>
                  <a:lnTo>
                    <a:pt x="0" y="1"/>
                  </a:lnTo>
                  <a:lnTo>
                    <a:pt x="1" y="2"/>
                  </a:lnTo>
                  <a:lnTo>
                    <a:pt x="2" y="3"/>
                  </a:lnTo>
                  <a:lnTo>
                    <a:pt x="3" y="2"/>
                  </a:lnTo>
                  <a:lnTo>
                    <a:pt x="3" y="1"/>
                  </a:lnTo>
                  <a:lnTo>
                    <a:pt x="4" y="1"/>
                  </a:lnTo>
                  <a:lnTo>
                    <a:pt x="5" y="2"/>
                  </a:lnTo>
                  <a:lnTo>
                    <a:pt x="5" y="1"/>
                  </a:lnTo>
                  <a:lnTo>
                    <a:pt x="4" y="0"/>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8" name="Freeform 5261"/>
            <p:cNvSpPr>
              <a:spLocks/>
            </p:cNvSpPr>
            <p:nvPr/>
          </p:nvSpPr>
          <p:spPr bwMode="auto">
            <a:xfrm>
              <a:off x="2172" y="3238"/>
              <a:ext cx="13" cy="24"/>
            </a:xfrm>
            <a:custGeom>
              <a:avLst/>
              <a:gdLst>
                <a:gd name="T0" fmla="*/ 1 w 16"/>
                <a:gd name="T1" fmla="*/ 3 h 29"/>
                <a:gd name="T2" fmla="*/ 2 w 16"/>
                <a:gd name="T3" fmla="*/ 4 h 29"/>
                <a:gd name="T4" fmla="*/ 2 w 16"/>
                <a:gd name="T5" fmla="*/ 4 h 29"/>
                <a:gd name="T6" fmla="*/ 2 w 16"/>
                <a:gd name="T7" fmla="*/ 3 h 29"/>
                <a:gd name="T8" fmla="*/ 2 w 16"/>
                <a:gd name="T9" fmla="*/ 3 h 29"/>
                <a:gd name="T10" fmla="*/ 2 w 16"/>
                <a:gd name="T11" fmla="*/ 3 h 29"/>
                <a:gd name="T12" fmla="*/ 2 w 16"/>
                <a:gd name="T13" fmla="*/ 3 h 29"/>
                <a:gd name="T14" fmla="*/ 2 w 16"/>
                <a:gd name="T15" fmla="*/ 2 h 29"/>
                <a:gd name="T16" fmla="*/ 2 w 16"/>
                <a:gd name="T17" fmla="*/ 2 h 29"/>
                <a:gd name="T18" fmla="*/ 2 w 16"/>
                <a:gd name="T19" fmla="*/ 2 h 29"/>
                <a:gd name="T20" fmla="*/ 2 w 16"/>
                <a:gd name="T21" fmla="*/ 2 h 29"/>
                <a:gd name="T22" fmla="*/ 2 w 16"/>
                <a:gd name="T23" fmla="*/ 2 h 29"/>
                <a:gd name="T24" fmla="*/ 2 w 16"/>
                <a:gd name="T25" fmla="*/ 2 h 29"/>
                <a:gd name="T26" fmla="*/ 2 w 16"/>
                <a:gd name="T27" fmla="*/ 2 h 29"/>
                <a:gd name="T28" fmla="*/ 2 w 16"/>
                <a:gd name="T29" fmla="*/ 2 h 29"/>
                <a:gd name="T30" fmla="*/ 2 w 16"/>
                <a:gd name="T31" fmla="*/ 2 h 29"/>
                <a:gd name="T32" fmla="*/ 2 w 16"/>
                <a:gd name="T33" fmla="*/ 2 h 29"/>
                <a:gd name="T34" fmla="*/ 2 w 16"/>
                <a:gd name="T35" fmla="*/ 2 h 29"/>
                <a:gd name="T36" fmla="*/ 2 w 16"/>
                <a:gd name="T37" fmla="*/ 2 h 29"/>
                <a:gd name="T38" fmla="*/ 2 w 16"/>
                <a:gd name="T39" fmla="*/ 2 h 29"/>
                <a:gd name="T40" fmla="*/ 2 w 16"/>
                <a:gd name="T41" fmla="*/ 2 h 29"/>
                <a:gd name="T42" fmla="*/ 2 w 16"/>
                <a:gd name="T43" fmla="*/ 2 h 29"/>
                <a:gd name="T44" fmla="*/ 2 w 16"/>
                <a:gd name="T45" fmla="*/ 2 h 29"/>
                <a:gd name="T46" fmla="*/ 2 w 16"/>
                <a:gd name="T47" fmla="*/ 0 h 29"/>
                <a:gd name="T48" fmla="*/ 2 w 16"/>
                <a:gd name="T49" fmla="*/ 0 h 29"/>
                <a:gd name="T50" fmla="*/ 2 w 16"/>
                <a:gd name="T51" fmla="*/ 0 h 29"/>
                <a:gd name="T52" fmla="*/ 2 w 16"/>
                <a:gd name="T53" fmla="*/ 1 h 29"/>
                <a:gd name="T54" fmla="*/ 2 w 16"/>
                <a:gd name="T55" fmla="*/ 0 h 29"/>
                <a:gd name="T56" fmla="*/ 2 w 16"/>
                <a:gd name="T57" fmla="*/ 0 h 29"/>
                <a:gd name="T58" fmla="*/ 2 w 16"/>
                <a:gd name="T59" fmla="*/ 2 h 29"/>
                <a:gd name="T60" fmla="*/ 2 w 16"/>
                <a:gd name="T61" fmla="*/ 2 h 29"/>
                <a:gd name="T62" fmla="*/ 2 w 16"/>
                <a:gd name="T63" fmla="*/ 2 h 29"/>
                <a:gd name="T64" fmla="*/ 2 w 16"/>
                <a:gd name="T65" fmla="*/ 2 h 29"/>
                <a:gd name="T66" fmla="*/ 1 w 16"/>
                <a:gd name="T67" fmla="*/ 3 h 29"/>
                <a:gd name="T68" fmla="*/ 0 w 16"/>
                <a:gd name="T69" fmla="*/ 3 h 29"/>
                <a:gd name="T70" fmla="*/ 1 w 16"/>
                <a:gd name="T71" fmla="*/ 3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
                <a:gd name="T109" fmla="*/ 0 h 29"/>
                <a:gd name="T110" fmla="*/ 16 w 16"/>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 h="29">
                  <a:moveTo>
                    <a:pt x="1" y="28"/>
                  </a:moveTo>
                  <a:lnTo>
                    <a:pt x="1" y="28"/>
                  </a:lnTo>
                  <a:lnTo>
                    <a:pt x="5" y="29"/>
                  </a:lnTo>
                  <a:lnTo>
                    <a:pt x="9" y="29"/>
                  </a:lnTo>
                  <a:lnTo>
                    <a:pt x="10" y="29"/>
                  </a:lnTo>
                  <a:lnTo>
                    <a:pt x="9" y="26"/>
                  </a:lnTo>
                  <a:lnTo>
                    <a:pt x="9" y="25"/>
                  </a:lnTo>
                  <a:lnTo>
                    <a:pt x="10" y="25"/>
                  </a:lnTo>
                  <a:lnTo>
                    <a:pt x="14" y="25"/>
                  </a:lnTo>
                  <a:lnTo>
                    <a:pt x="14" y="24"/>
                  </a:lnTo>
                  <a:lnTo>
                    <a:pt x="14" y="23"/>
                  </a:lnTo>
                  <a:lnTo>
                    <a:pt x="11" y="21"/>
                  </a:lnTo>
                  <a:lnTo>
                    <a:pt x="11" y="20"/>
                  </a:lnTo>
                  <a:lnTo>
                    <a:pt x="14" y="20"/>
                  </a:lnTo>
                  <a:lnTo>
                    <a:pt x="14" y="19"/>
                  </a:lnTo>
                  <a:lnTo>
                    <a:pt x="13" y="17"/>
                  </a:lnTo>
                  <a:lnTo>
                    <a:pt x="9" y="14"/>
                  </a:lnTo>
                  <a:lnTo>
                    <a:pt x="9" y="13"/>
                  </a:lnTo>
                  <a:lnTo>
                    <a:pt x="11" y="13"/>
                  </a:lnTo>
                  <a:lnTo>
                    <a:pt x="11" y="11"/>
                  </a:lnTo>
                  <a:lnTo>
                    <a:pt x="11" y="10"/>
                  </a:lnTo>
                  <a:lnTo>
                    <a:pt x="13" y="10"/>
                  </a:lnTo>
                  <a:lnTo>
                    <a:pt x="15" y="9"/>
                  </a:lnTo>
                  <a:lnTo>
                    <a:pt x="16" y="9"/>
                  </a:lnTo>
                  <a:lnTo>
                    <a:pt x="16" y="8"/>
                  </a:lnTo>
                  <a:lnTo>
                    <a:pt x="15" y="7"/>
                  </a:lnTo>
                  <a:lnTo>
                    <a:pt x="14" y="6"/>
                  </a:lnTo>
                  <a:lnTo>
                    <a:pt x="15" y="6"/>
                  </a:lnTo>
                  <a:lnTo>
                    <a:pt x="15" y="5"/>
                  </a:lnTo>
                  <a:lnTo>
                    <a:pt x="14" y="2"/>
                  </a:lnTo>
                  <a:lnTo>
                    <a:pt x="14" y="1"/>
                  </a:lnTo>
                  <a:lnTo>
                    <a:pt x="14" y="0"/>
                  </a:lnTo>
                  <a:lnTo>
                    <a:pt x="11" y="0"/>
                  </a:lnTo>
                  <a:lnTo>
                    <a:pt x="8" y="0"/>
                  </a:lnTo>
                  <a:lnTo>
                    <a:pt x="7" y="1"/>
                  </a:lnTo>
                  <a:lnTo>
                    <a:pt x="7" y="0"/>
                  </a:lnTo>
                  <a:lnTo>
                    <a:pt x="6" y="0"/>
                  </a:lnTo>
                  <a:lnTo>
                    <a:pt x="5" y="2"/>
                  </a:lnTo>
                  <a:lnTo>
                    <a:pt x="4" y="8"/>
                  </a:lnTo>
                  <a:lnTo>
                    <a:pt x="3" y="11"/>
                  </a:lnTo>
                  <a:lnTo>
                    <a:pt x="3" y="14"/>
                  </a:lnTo>
                  <a:lnTo>
                    <a:pt x="3" y="17"/>
                  </a:lnTo>
                  <a:lnTo>
                    <a:pt x="3" y="21"/>
                  </a:lnTo>
                  <a:lnTo>
                    <a:pt x="1" y="26"/>
                  </a:lnTo>
                  <a:lnTo>
                    <a:pt x="0" y="27"/>
                  </a:lnTo>
                  <a:lnTo>
                    <a:pt x="1" y="2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39" name="Freeform 5262"/>
            <p:cNvSpPr>
              <a:spLocks/>
            </p:cNvSpPr>
            <p:nvPr/>
          </p:nvSpPr>
          <p:spPr bwMode="auto">
            <a:xfrm>
              <a:off x="1724" y="3019"/>
              <a:ext cx="3" cy="2"/>
            </a:xfrm>
            <a:custGeom>
              <a:avLst/>
              <a:gdLst>
                <a:gd name="T0" fmla="*/ 0 w 4"/>
                <a:gd name="T1" fmla="*/ 2 h 2"/>
                <a:gd name="T2" fmla="*/ 0 w 4"/>
                <a:gd name="T3" fmla="*/ 2 h 2"/>
                <a:gd name="T4" fmla="*/ 2 w 4"/>
                <a:gd name="T5" fmla="*/ 2 h 2"/>
                <a:gd name="T6" fmla="*/ 2 w 4"/>
                <a:gd name="T7" fmla="*/ 1 h 2"/>
                <a:gd name="T8" fmla="*/ 2 w 4"/>
                <a:gd name="T9" fmla="*/ 1 h 2"/>
                <a:gd name="T10" fmla="*/ 2 w 4"/>
                <a:gd name="T11" fmla="*/ 1 h 2"/>
                <a:gd name="T12" fmla="*/ 0 w 4"/>
                <a:gd name="T13" fmla="*/ 0 h 2"/>
                <a:gd name="T14" fmla="*/ 0 w 4"/>
                <a:gd name="T15" fmla="*/ 1 h 2"/>
                <a:gd name="T16" fmla="*/ 0 w 4"/>
                <a:gd name="T17" fmla="*/ 2 h 2"/>
                <a:gd name="T18" fmla="*/ 0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2"/>
                  </a:moveTo>
                  <a:lnTo>
                    <a:pt x="0" y="2"/>
                  </a:lnTo>
                  <a:lnTo>
                    <a:pt x="3" y="2"/>
                  </a:lnTo>
                  <a:lnTo>
                    <a:pt x="4" y="1"/>
                  </a:lnTo>
                  <a:lnTo>
                    <a:pt x="3" y="1"/>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0" name="Freeform 5263"/>
            <p:cNvSpPr>
              <a:spLocks/>
            </p:cNvSpPr>
            <p:nvPr/>
          </p:nvSpPr>
          <p:spPr bwMode="auto">
            <a:xfrm>
              <a:off x="2114" y="3113"/>
              <a:ext cx="3" cy="1"/>
            </a:xfrm>
            <a:custGeom>
              <a:avLst/>
              <a:gdLst>
                <a:gd name="T0" fmla="*/ 0 w 3"/>
                <a:gd name="T1" fmla="*/ 0 h 1"/>
                <a:gd name="T2" fmla="*/ 0 w 3"/>
                <a:gd name="T3" fmla="*/ 0 h 1"/>
                <a:gd name="T4" fmla="*/ 0 w 3"/>
                <a:gd name="T5" fmla="*/ 0 h 1"/>
                <a:gd name="T6" fmla="*/ 2 w 3"/>
                <a:gd name="T7" fmla="*/ 1 h 1"/>
                <a:gd name="T8" fmla="*/ 2 w 3"/>
                <a:gd name="T9" fmla="*/ 1 h 1"/>
                <a:gd name="T10" fmla="*/ 3 w 3"/>
                <a:gd name="T11" fmla="*/ 0 h 1"/>
                <a:gd name="T12" fmla="*/ 3 w 3"/>
                <a:gd name="T13" fmla="*/ 0 h 1"/>
                <a:gd name="T14" fmla="*/ 0 w 3"/>
                <a:gd name="T15" fmla="*/ 0 h 1"/>
                <a:gd name="T16" fmla="*/ 0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0"/>
                  </a:moveTo>
                  <a:lnTo>
                    <a:pt x="0" y="0"/>
                  </a:lnTo>
                  <a:lnTo>
                    <a:pt x="2" y="1"/>
                  </a:lnTo>
                  <a:lnTo>
                    <a:pt x="3"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1" name="Freeform 5264"/>
            <p:cNvSpPr>
              <a:spLocks/>
            </p:cNvSpPr>
            <p:nvPr/>
          </p:nvSpPr>
          <p:spPr bwMode="auto">
            <a:xfrm>
              <a:off x="2203" y="3415"/>
              <a:ext cx="43" cy="44"/>
            </a:xfrm>
            <a:custGeom>
              <a:avLst/>
              <a:gdLst>
                <a:gd name="T0" fmla="*/ 4 w 54"/>
                <a:gd name="T1" fmla="*/ 0 h 53"/>
                <a:gd name="T2" fmla="*/ 3 w 54"/>
                <a:gd name="T3" fmla="*/ 2 h 53"/>
                <a:gd name="T4" fmla="*/ 3 w 54"/>
                <a:gd name="T5" fmla="*/ 2 h 53"/>
                <a:gd name="T6" fmla="*/ 2 w 54"/>
                <a:gd name="T7" fmla="*/ 2 h 53"/>
                <a:gd name="T8" fmla="*/ 2 w 54"/>
                <a:gd name="T9" fmla="*/ 2 h 53"/>
                <a:gd name="T10" fmla="*/ 2 w 54"/>
                <a:gd name="T11" fmla="*/ 2 h 53"/>
                <a:gd name="T12" fmla="*/ 2 w 54"/>
                <a:gd name="T13" fmla="*/ 2 h 53"/>
                <a:gd name="T14" fmla="*/ 2 w 54"/>
                <a:gd name="T15" fmla="*/ 2 h 53"/>
                <a:gd name="T16" fmla="*/ 2 w 54"/>
                <a:gd name="T17" fmla="*/ 2 h 53"/>
                <a:gd name="T18" fmla="*/ 3 w 54"/>
                <a:gd name="T19" fmla="*/ 2 h 53"/>
                <a:gd name="T20" fmla="*/ 4 w 54"/>
                <a:gd name="T21" fmla="*/ 2 h 53"/>
                <a:gd name="T22" fmla="*/ 4 w 54"/>
                <a:gd name="T23" fmla="*/ 2 h 53"/>
                <a:gd name="T24" fmla="*/ 3 w 54"/>
                <a:gd name="T25" fmla="*/ 3 h 53"/>
                <a:gd name="T26" fmla="*/ 2 w 54"/>
                <a:gd name="T27" fmla="*/ 4 h 53"/>
                <a:gd name="T28" fmla="*/ 3 w 54"/>
                <a:gd name="T29" fmla="*/ 5 h 53"/>
                <a:gd name="T30" fmla="*/ 4 w 54"/>
                <a:gd name="T31" fmla="*/ 6 h 53"/>
                <a:gd name="T32" fmla="*/ 4 w 54"/>
                <a:gd name="T33" fmla="*/ 6 h 53"/>
                <a:gd name="T34" fmla="*/ 4 w 54"/>
                <a:gd name="T35" fmla="*/ 6 h 53"/>
                <a:gd name="T36" fmla="*/ 4 w 54"/>
                <a:gd name="T37" fmla="*/ 6 h 53"/>
                <a:gd name="T38" fmla="*/ 4 w 54"/>
                <a:gd name="T39" fmla="*/ 5 h 53"/>
                <a:gd name="T40" fmla="*/ 3 w 54"/>
                <a:gd name="T41" fmla="*/ 6 h 53"/>
                <a:gd name="T42" fmla="*/ 3 w 54"/>
                <a:gd name="T43" fmla="*/ 5 h 53"/>
                <a:gd name="T44" fmla="*/ 3 w 54"/>
                <a:gd name="T45" fmla="*/ 6 h 53"/>
                <a:gd name="T46" fmla="*/ 2 w 54"/>
                <a:gd name="T47" fmla="*/ 5 h 53"/>
                <a:gd name="T48" fmla="*/ 2 w 54"/>
                <a:gd name="T49" fmla="*/ 6 h 53"/>
                <a:gd name="T50" fmla="*/ 2 w 54"/>
                <a:gd name="T51" fmla="*/ 5 h 53"/>
                <a:gd name="T52" fmla="*/ 2 w 54"/>
                <a:gd name="T53" fmla="*/ 5 h 53"/>
                <a:gd name="T54" fmla="*/ 2 w 54"/>
                <a:gd name="T55" fmla="*/ 6 h 53"/>
                <a:gd name="T56" fmla="*/ 2 w 54"/>
                <a:gd name="T57" fmla="*/ 6 h 53"/>
                <a:gd name="T58" fmla="*/ 2 w 54"/>
                <a:gd name="T59" fmla="*/ 6 h 53"/>
                <a:gd name="T60" fmla="*/ 2 w 54"/>
                <a:gd name="T61" fmla="*/ 6 h 53"/>
                <a:gd name="T62" fmla="*/ 2 w 54"/>
                <a:gd name="T63" fmla="*/ 5 h 53"/>
                <a:gd name="T64" fmla="*/ 2 w 54"/>
                <a:gd name="T65" fmla="*/ 6 h 53"/>
                <a:gd name="T66" fmla="*/ 2 w 54"/>
                <a:gd name="T67" fmla="*/ 6 h 53"/>
                <a:gd name="T68" fmla="*/ 2 w 54"/>
                <a:gd name="T69" fmla="*/ 6 h 53"/>
                <a:gd name="T70" fmla="*/ 1 w 54"/>
                <a:gd name="T71" fmla="*/ 6 h 53"/>
                <a:gd name="T72" fmla="*/ 1 w 54"/>
                <a:gd name="T73" fmla="*/ 6 h 53"/>
                <a:gd name="T74" fmla="*/ 2 w 54"/>
                <a:gd name="T75" fmla="*/ 6 h 53"/>
                <a:gd name="T76" fmla="*/ 2 w 54"/>
                <a:gd name="T77" fmla="*/ 6 h 53"/>
                <a:gd name="T78" fmla="*/ 2 w 54"/>
                <a:gd name="T79" fmla="*/ 6 h 53"/>
                <a:gd name="T80" fmla="*/ 2 w 54"/>
                <a:gd name="T81" fmla="*/ 6 h 53"/>
                <a:gd name="T82" fmla="*/ 2 w 54"/>
                <a:gd name="T83" fmla="*/ 6 h 53"/>
                <a:gd name="T84" fmla="*/ 2 w 54"/>
                <a:gd name="T85" fmla="*/ 6 h 53"/>
                <a:gd name="T86" fmla="*/ 2 w 54"/>
                <a:gd name="T87" fmla="*/ 6 h 53"/>
                <a:gd name="T88" fmla="*/ 2 w 54"/>
                <a:gd name="T89" fmla="*/ 7 h 53"/>
                <a:gd name="T90" fmla="*/ 2 w 54"/>
                <a:gd name="T91" fmla="*/ 7 h 53"/>
                <a:gd name="T92" fmla="*/ 2 w 54"/>
                <a:gd name="T93" fmla="*/ 7 h 53"/>
                <a:gd name="T94" fmla="*/ 3 w 54"/>
                <a:gd name="T95" fmla="*/ 6 h 53"/>
                <a:gd name="T96" fmla="*/ 3 w 54"/>
                <a:gd name="T97" fmla="*/ 7 h 53"/>
                <a:gd name="T98" fmla="*/ 3 w 54"/>
                <a:gd name="T99" fmla="*/ 6 h 53"/>
                <a:gd name="T100" fmla="*/ 3 w 54"/>
                <a:gd name="T101" fmla="*/ 7 h 53"/>
                <a:gd name="T102" fmla="*/ 4 w 54"/>
                <a:gd name="T103" fmla="*/ 7 h 53"/>
                <a:gd name="T104" fmla="*/ 5 w 54"/>
                <a:gd name="T105" fmla="*/ 7 h 53"/>
                <a:gd name="T106" fmla="*/ 5 w 54"/>
                <a:gd name="T107" fmla="*/ 2 h 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4"/>
                <a:gd name="T163" fmla="*/ 0 h 53"/>
                <a:gd name="T164" fmla="*/ 54 w 54"/>
                <a:gd name="T165" fmla="*/ 53 h 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4" h="53">
                  <a:moveTo>
                    <a:pt x="48" y="3"/>
                  </a:moveTo>
                  <a:lnTo>
                    <a:pt x="48" y="3"/>
                  </a:lnTo>
                  <a:lnTo>
                    <a:pt x="45" y="2"/>
                  </a:lnTo>
                  <a:lnTo>
                    <a:pt x="41" y="0"/>
                  </a:lnTo>
                  <a:lnTo>
                    <a:pt x="40" y="0"/>
                  </a:lnTo>
                  <a:lnTo>
                    <a:pt x="39" y="1"/>
                  </a:lnTo>
                  <a:lnTo>
                    <a:pt x="37" y="3"/>
                  </a:lnTo>
                  <a:lnTo>
                    <a:pt x="36" y="6"/>
                  </a:lnTo>
                  <a:lnTo>
                    <a:pt x="34" y="7"/>
                  </a:lnTo>
                  <a:lnTo>
                    <a:pt x="31" y="6"/>
                  </a:lnTo>
                  <a:lnTo>
                    <a:pt x="27" y="5"/>
                  </a:lnTo>
                  <a:lnTo>
                    <a:pt x="26" y="5"/>
                  </a:lnTo>
                  <a:lnTo>
                    <a:pt x="26" y="6"/>
                  </a:lnTo>
                  <a:lnTo>
                    <a:pt x="27" y="6"/>
                  </a:lnTo>
                  <a:lnTo>
                    <a:pt x="27" y="7"/>
                  </a:lnTo>
                  <a:lnTo>
                    <a:pt x="27" y="8"/>
                  </a:lnTo>
                  <a:lnTo>
                    <a:pt x="28" y="8"/>
                  </a:lnTo>
                  <a:lnTo>
                    <a:pt x="30" y="8"/>
                  </a:lnTo>
                  <a:lnTo>
                    <a:pt x="31" y="8"/>
                  </a:lnTo>
                  <a:lnTo>
                    <a:pt x="31" y="9"/>
                  </a:lnTo>
                  <a:lnTo>
                    <a:pt x="28" y="11"/>
                  </a:lnTo>
                  <a:lnTo>
                    <a:pt x="27" y="12"/>
                  </a:lnTo>
                  <a:lnTo>
                    <a:pt x="26" y="11"/>
                  </a:lnTo>
                  <a:lnTo>
                    <a:pt x="25" y="12"/>
                  </a:lnTo>
                  <a:lnTo>
                    <a:pt x="25" y="13"/>
                  </a:lnTo>
                  <a:lnTo>
                    <a:pt x="25" y="18"/>
                  </a:lnTo>
                  <a:lnTo>
                    <a:pt x="27" y="20"/>
                  </a:lnTo>
                  <a:lnTo>
                    <a:pt x="31" y="20"/>
                  </a:lnTo>
                  <a:lnTo>
                    <a:pt x="33" y="19"/>
                  </a:lnTo>
                  <a:lnTo>
                    <a:pt x="36" y="18"/>
                  </a:lnTo>
                  <a:lnTo>
                    <a:pt x="38" y="18"/>
                  </a:lnTo>
                  <a:lnTo>
                    <a:pt x="42" y="19"/>
                  </a:lnTo>
                  <a:lnTo>
                    <a:pt x="42" y="21"/>
                  </a:lnTo>
                  <a:lnTo>
                    <a:pt x="41" y="23"/>
                  </a:lnTo>
                  <a:lnTo>
                    <a:pt x="38" y="25"/>
                  </a:lnTo>
                  <a:lnTo>
                    <a:pt x="35" y="25"/>
                  </a:lnTo>
                  <a:lnTo>
                    <a:pt x="31" y="27"/>
                  </a:lnTo>
                  <a:lnTo>
                    <a:pt x="30" y="28"/>
                  </a:lnTo>
                  <a:lnTo>
                    <a:pt x="30" y="30"/>
                  </a:lnTo>
                  <a:lnTo>
                    <a:pt x="31" y="33"/>
                  </a:lnTo>
                  <a:lnTo>
                    <a:pt x="32" y="34"/>
                  </a:lnTo>
                  <a:lnTo>
                    <a:pt x="33" y="36"/>
                  </a:lnTo>
                  <a:lnTo>
                    <a:pt x="36" y="37"/>
                  </a:lnTo>
                  <a:lnTo>
                    <a:pt x="40" y="40"/>
                  </a:lnTo>
                  <a:lnTo>
                    <a:pt x="47" y="42"/>
                  </a:lnTo>
                  <a:lnTo>
                    <a:pt x="48" y="42"/>
                  </a:lnTo>
                  <a:lnTo>
                    <a:pt x="48" y="43"/>
                  </a:lnTo>
                  <a:lnTo>
                    <a:pt x="48" y="44"/>
                  </a:lnTo>
                  <a:lnTo>
                    <a:pt x="46" y="45"/>
                  </a:lnTo>
                  <a:lnTo>
                    <a:pt x="42" y="46"/>
                  </a:lnTo>
                  <a:lnTo>
                    <a:pt x="44" y="44"/>
                  </a:lnTo>
                  <a:lnTo>
                    <a:pt x="44" y="43"/>
                  </a:lnTo>
                  <a:lnTo>
                    <a:pt x="44" y="42"/>
                  </a:lnTo>
                  <a:lnTo>
                    <a:pt x="41" y="41"/>
                  </a:lnTo>
                  <a:lnTo>
                    <a:pt x="40" y="41"/>
                  </a:lnTo>
                  <a:lnTo>
                    <a:pt x="40" y="42"/>
                  </a:lnTo>
                  <a:lnTo>
                    <a:pt x="39" y="42"/>
                  </a:lnTo>
                  <a:lnTo>
                    <a:pt x="38" y="41"/>
                  </a:lnTo>
                  <a:lnTo>
                    <a:pt x="36" y="39"/>
                  </a:lnTo>
                  <a:lnTo>
                    <a:pt x="35" y="40"/>
                  </a:lnTo>
                  <a:lnTo>
                    <a:pt x="35" y="41"/>
                  </a:lnTo>
                  <a:lnTo>
                    <a:pt x="36" y="44"/>
                  </a:lnTo>
                  <a:lnTo>
                    <a:pt x="35" y="45"/>
                  </a:lnTo>
                  <a:lnTo>
                    <a:pt x="35" y="44"/>
                  </a:lnTo>
                  <a:lnTo>
                    <a:pt x="32" y="40"/>
                  </a:lnTo>
                  <a:lnTo>
                    <a:pt x="31" y="39"/>
                  </a:lnTo>
                  <a:lnTo>
                    <a:pt x="31" y="41"/>
                  </a:lnTo>
                  <a:lnTo>
                    <a:pt x="30" y="42"/>
                  </a:lnTo>
                  <a:lnTo>
                    <a:pt x="28" y="42"/>
                  </a:lnTo>
                  <a:lnTo>
                    <a:pt x="19" y="36"/>
                  </a:lnTo>
                  <a:lnTo>
                    <a:pt x="18" y="35"/>
                  </a:lnTo>
                  <a:lnTo>
                    <a:pt x="19" y="36"/>
                  </a:lnTo>
                  <a:lnTo>
                    <a:pt x="20" y="39"/>
                  </a:lnTo>
                  <a:lnTo>
                    <a:pt x="23" y="40"/>
                  </a:lnTo>
                  <a:lnTo>
                    <a:pt x="24" y="41"/>
                  </a:lnTo>
                  <a:lnTo>
                    <a:pt x="26" y="43"/>
                  </a:lnTo>
                  <a:lnTo>
                    <a:pt x="27" y="44"/>
                  </a:lnTo>
                  <a:lnTo>
                    <a:pt x="26" y="44"/>
                  </a:lnTo>
                  <a:lnTo>
                    <a:pt x="24" y="43"/>
                  </a:lnTo>
                  <a:lnTo>
                    <a:pt x="23" y="42"/>
                  </a:lnTo>
                  <a:lnTo>
                    <a:pt x="22" y="44"/>
                  </a:lnTo>
                  <a:lnTo>
                    <a:pt x="21" y="45"/>
                  </a:lnTo>
                  <a:lnTo>
                    <a:pt x="20" y="45"/>
                  </a:lnTo>
                  <a:lnTo>
                    <a:pt x="20" y="44"/>
                  </a:lnTo>
                  <a:lnTo>
                    <a:pt x="21" y="42"/>
                  </a:lnTo>
                  <a:lnTo>
                    <a:pt x="21" y="41"/>
                  </a:lnTo>
                  <a:lnTo>
                    <a:pt x="20" y="41"/>
                  </a:lnTo>
                  <a:lnTo>
                    <a:pt x="17" y="42"/>
                  </a:lnTo>
                  <a:lnTo>
                    <a:pt x="13" y="43"/>
                  </a:lnTo>
                  <a:lnTo>
                    <a:pt x="9" y="43"/>
                  </a:lnTo>
                  <a:lnTo>
                    <a:pt x="8" y="43"/>
                  </a:lnTo>
                  <a:lnTo>
                    <a:pt x="7" y="44"/>
                  </a:lnTo>
                  <a:lnTo>
                    <a:pt x="6" y="45"/>
                  </a:lnTo>
                  <a:lnTo>
                    <a:pt x="5" y="45"/>
                  </a:lnTo>
                  <a:lnTo>
                    <a:pt x="4" y="45"/>
                  </a:lnTo>
                  <a:lnTo>
                    <a:pt x="1" y="45"/>
                  </a:lnTo>
                  <a:lnTo>
                    <a:pt x="0" y="45"/>
                  </a:lnTo>
                  <a:lnTo>
                    <a:pt x="1" y="46"/>
                  </a:lnTo>
                  <a:lnTo>
                    <a:pt x="5" y="47"/>
                  </a:lnTo>
                  <a:lnTo>
                    <a:pt x="7" y="46"/>
                  </a:lnTo>
                  <a:lnTo>
                    <a:pt x="9" y="46"/>
                  </a:lnTo>
                  <a:lnTo>
                    <a:pt x="10" y="45"/>
                  </a:lnTo>
                  <a:lnTo>
                    <a:pt x="11" y="46"/>
                  </a:lnTo>
                  <a:lnTo>
                    <a:pt x="11" y="47"/>
                  </a:lnTo>
                  <a:lnTo>
                    <a:pt x="11" y="48"/>
                  </a:lnTo>
                  <a:lnTo>
                    <a:pt x="12" y="48"/>
                  </a:lnTo>
                  <a:lnTo>
                    <a:pt x="14" y="47"/>
                  </a:lnTo>
                  <a:lnTo>
                    <a:pt x="15" y="47"/>
                  </a:lnTo>
                  <a:lnTo>
                    <a:pt x="15" y="48"/>
                  </a:lnTo>
                  <a:lnTo>
                    <a:pt x="15" y="49"/>
                  </a:lnTo>
                  <a:lnTo>
                    <a:pt x="17" y="48"/>
                  </a:lnTo>
                  <a:lnTo>
                    <a:pt x="19" y="47"/>
                  </a:lnTo>
                  <a:lnTo>
                    <a:pt x="21" y="47"/>
                  </a:lnTo>
                  <a:lnTo>
                    <a:pt x="23" y="47"/>
                  </a:lnTo>
                  <a:lnTo>
                    <a:pt x="23" y="48"/>
                  </a:lnTo>
                  <a:lnTo>
                    <a:pt x="22" y="49"/>
                  </a:lnTo>
                  <a:lnTo>
                    <a:pt x="20" y="49"/>
                  </a:lnTo>
                  <a:lnTo>
                    <a:pt x="19" y="50"/>
                  </a:lnTo>
                  <a:lnTo>
                    <a:pt x="20" y="50"/>
                  </a:lnTo>
                  <a:lnTo>
                    <a:pt x="22" y="50"/>
                  </a:lnTo>
                  <a:lnTo>
                    <a:pt x="25" y="50"/>
                  </a:lnTo>
                  <a:lnTo>
                    <a:pt x="27" y="50"/>
                  </a:lnTo>
                  <a:lnTo>
                    <a:pt x="27" y="51"/>
                  </a:lnTo>
                  <a:lnTo>
                    <a:pt x="28" y="51"/>
                  </a:lnTo>
                  <a:lnTo>
                    <a:pt x="32" y="50"/>
                  </a:lnTo>
                  <a:lnTo>
                    <a:pt x="33" y="49"/>
                  </a:lnTo>
                  <a:lnTo>
                    <a:pt x="33" y="50"/>
                  </a:lnTo>
                  <a:lnTo>
                    <a:pt x="34" y="50"/>
                  </a:lnTo>
                  <a:lnTo>
                    <a:pt x="36" y="49"/>
                  </a:lnTo>
                  <a:lnTo>
                    <a:pt x="37" y="49"/>
                  </a:lnTo>
                  <a:lnTo>
                    <a:pt x="38" y="50"/>
                  </a:lnTo>
                  <a:lnTo>
                    <a:pt x="39" y="51"/>
                  </a:lnTo>
                  <a:lnTo>
                    <a:pt x="40" y="53"/>
                  </a:lnTo>
                  <a:lnTo>
                    <a:pt x="45" y="53"/>
                  </a:lnTo>
                  <a:lnTo>
                    <a:pt x="47" y="53"/>
                  </a:lnTo>
                  <a:lnTo>
                    <a:pt x="49" y="51"/>
                  </a:lnTo>
                  <a:lnTo>
                    <a:pt x="50" y="51"/>
                  </a:lnTo>
                  <a:lnTo>
                    <a:pt x="51" y="51"/>
                  </a:lnTo>
                  <a:lnTo>
                    <a:pt x="54" y="53"/>
                  </a:lnTo>
                  <a:lnTo>
                    <a:pt x="54" y="4"/>
                  </a:lnTo>
                  <a:lnTo>
                    <a:pt x="51" y="3"/>
                  </a:lnTo>
                  <a:lnTo>
                    <a:pt x="48" y="3"/>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2" name="Freeform 5265"/>
            <p:cNvSpPr>
              <a:spLocks/>
            </p:cNvSpPr>
            <p:nvPr/>
          </p:nvSpPr>
          <p:spPr bwMode="auto">
            <a:xfrm>
              <a:off x="2155" y="2887"/>
              <a:ext cx="111" cy="552"/>
            </a:xfrm>
            <a:custGeom>
              <a:avLst/>
              <a:gdLst>
                <a:gd name="T0" fmla="*/ 5 w 139"/>
                <a:gd name="T1" fmla="*/ 69 h 674"/>
                <a:gd name="T2" fmla="*/ 3 w 139"/>
                <a:gd name="T3" fmla="*/ 66 h 674"/>
                <a:gd name="T4" fmla="*/ 5 w 139"/>
                <a:gd name="T5" fmla="*/ 62 h 674"/>
                <a:gd name="T6" fmla="*/ 6 w 139"/>
                <a:gd name="T7" fmla="*/ 58 h 674"/>
                <a:gd name="T8" fmla="*/ 6 w 139"/>
                <a:gd name="T9" fmla="*/ 54 h 674"/>
                <a:gd name="T10" fmla="*/ 6 w 139"/>
                <a:gd name="T11" fmla="*/ 53 h 674"/>
                <a:gd name="T12" fmla="*/ 5 w 139"/>
                <a:gd name="T13" fmla="*/ 48 h 674"/>
                <a:gd name="T14" fmla="*/ 6 w 139"/>
                <a:gd name="T15" fmla="*/ 44 h 674"/>
                <a:gd name="T16" fmla="*/ 6 w 139"/>
                <a:gd name="T17" fmla="*/ 38 h 674"/>
                <a:gd name="T18" fmla="*/ 7 w 139"/>
                <a:gd name="T19" fmla="*/ 34 h 674"/>
                <a:gd name="T20" fmla="*/ 8 w 139"/>
                <a:gd name="T21" fmla="*/ 29 h 674"/>
                <a:gd name="T22" fmla="*/ 7 w 139"/>
                <a:gd name="T23" fmla="*/ 25 h 674"/>
                <a:gd name="T24" fmla="*/ 9 w 139"/>
                <a:gd name="T25" fmla="*/ 20 h 674"/>
                <a:gd name="T26" fmla="*/ 10 w 139"/>
                <a:gd name="T27" fmla="*/ 14 h 674"/>
                <a:gd name="T28" fmla="*/ 12 w 139"/>
                <a:gd name="T29" fmla="*/ 11 h 674"/>
                <a:gd name="T30" fmla="*/ 10 w 139"/>
                <a:gd name="T31" fmla="*/ 6 h 674"/>
                <a:gd name="T32" fmla="*/ 10 w 139"/>
                <a:gd name="T33" fmla="*/ 3 h 674"/>
                <a:gd name="T34" fmla="*/ 8 w 139"/>
                <a:gd name="T35" fmla="*/ 2 h 674"/>
                <a:gd name="T36" fmla="*/ 7 w 139"/>
                <a:gd name="T37" fmla="*/ 11 h 674"/>
                <a:gd name="T38" fmla="*/ 6 w 139"/>
                <a:gd name="T39" fmla="*/ 20 h 674"/>
                <a:gd name="T40" fmla="*/ 6 w 139"/>
                <a:gd name="T41" fmla="*/ 24 h 674"/>
                <a:gd name="T42" fmla="*/ 5 w 139"/>
                <a:gd name="T43" fmla="*/ 31 h 674"/>
                <a:gd name="T44" fmla="*/ 4 w 139"/>
                <a:gd name="T45" fmla="*/ 38 h 674"/>
                <a:gd name="T46" fmla="*/ 3 w 139"/>
                <a:gd name="T47" fmla="*/ 43 h 674"/>
                <a:gd name="T48" fmla="*/ 4 w 139"/>
                <a:gd name="T49" fmla="*/ 48 h 674"/>
                <a:gd name="T50" fmla="*/ 5 w 139"/>
                <a:gd name="T51" fmla="*/ 49 h 674"/>
                <a:gd name="T52" fmla="*/ 4 w 139"/>
                <a:gd name="T53" fmla="*/ 50 h 674"/>
                <a:gd name="T54" fmla="*/ 4 w 139"/>
                <a:gd name="T55" fmla="*/ 53 h 674"/>
                <a:gd name="T56" fmla="*/ 3 w 139"/>
                <a:gd name="T57" fmla="*/ 55 h 674"/>
                <a:gd name="T58" fmla="*/ 3 w 139"/>
                <a:gd name="T59" fmla="*/ 56 h 674"/>
                <a:gd name="T60" fmla="*/ 3 w 139"/>
                <a:gd name="T61" fmla="*/ 57 h 674"/>
                <a:gd name="T62" fmla="*/ 2 w 139"/>
                <a:gd name="T63" fmla="*/ 57 h 674"/>
                <a:gd name="T64" fmla="*/ 2 w 139"/>
                <a:gd name="T65" fmla="*/ 57 h 674"/>
                <a:gd name="T66" fmla="*/ 2 w 139"/>
                <a:gd name="T67" fmla="*/ 57 h 674"/>
                <a:gd name="T68" fmla="*/ 2 w 139"/>
                <a:gd name="T69" fmla="*/ 57 h 674"/>
                <a:gd name="T70" fmla="*/ 2 w 139"/>
                <a:gd name="T71" fmla="*/ 59 h 674"/>
                <a:gd name="T72" fmla="*/ 2 w 139"/>
                <a:gd name="T73" fmla="*/ 58 h 674"/>
                <a:gd name="T74" fmla="*/ 2 w 139"/>
                <a:gd name="T75" fmla="*/ 59 h 674"/>
                <a:gd name="T76" fmla="*/ 2 w 139"/>
                <a:gd name="T77" fmla="*/ 61 h 674"/>
                <a:gd name="T78" fmla="*/ 2 w 139"/>
                <a:gd name="T79" fmla="*/ 61 h 674"/>
                <a:gd name="T80" fmla="*/ 3 w 139"/>
                <a:gd name="T81" fmla="*/ 61 h 674"/>
                <a:gd name="T82" fmla="*/ 2 w 139"/>
                <a:gd name="T83" fmla="*/ 61 h 674"/>
                <a:gd name="T84" fmla="*/ 2 w 139"/>
                <a:gd name="T85" fmla="*/ 62 h 674"/>
                <a:gd name="T86" fmla="*/ 2 w 139"/>
                <a:gd name="T87" fmla="*/ 62 h 674"/>
                <a:gd name="T88" fmla="*/ 2 w 139"/>
                <a:gd name="T89" fmla="*/ 63 h 674"/>
                <a:gd name="T90" fmla="*/ 2 w 139"/>
                <a:gd name="T91" fmla="*/ 65 h 674"/>
                <a:gd name="T92" fmla="*/ 2 w 139"/>
                <a:gd name="T93" fmla="*/ 66 h 674"/>
                <a:gd name="T94" fmla="*/ 2 w 139"/>
                <a:gd name="T95" fmla="*/ 66 h 674"/>
                <a:gd name="T96" fmla="*/ 2 w 139"/>
                <a:gd name="T97" fmla="*/ 68 h 674"/>
                <a:gd name="T98" fmla="*/ 2 w 139"/>
                <a:gd name="T99" fmla="*/ 68 h 674"/>
                <a:gd name="T100" fmla="*/ 3 w 139"/>
                <a:gd name="T101" fmla="*/ 69 h 674"/>
                <a:gd name="T102" fmla="*/ 3 w 139"/>
                <a:gd name="T103" fmla="*/ 70 h 674"/>
                <a:gd name="T104" fmla="*/ 3 w 139"/>
                <a:gd name="T105" fmla="*/ 71 h 674"/>
                <a:gd name="T106" fmla="*/ 3 w 139"/>
                <a:gd name="T107" fmla="*/ 72 h 674"/>
                <a:gd name="T108" fmla="*/ 4 w 139"/>
                <a:gd name="T109" fmla="*/ 72 h 674"/>
                <a:gd name="T110" fmla="*/ 4 w 139"/>
                <a:gd name="T111" fmla="*/ 72 h 674"/>
                <a:gd name="T112" fmla="*/ 5 w 139"/>
                <a:gd name="T113" fmla="*/ 72 h 674"/>
                <a:gd name="T114" fmla="*/ 4 w 139"/>
                <a:gd name="T115" fmla="*/ 75 h 674"/>
                <a:gd name="T116" fmla="*/ 5 w 139"/>
                <a:gd name="T117" fmla="*/ 73 h 674"/>
                <a:gd name="T118" fmla="*/ 6 w 139"/>
                <a:gd name="T119" fmla="*/ 73 h 674"/>
                <a:gd name="T120" fmla="*/ 5 w 139"/>
                <a:gd name="T121" fmla="*/ 74 h 674"/>
                <a:gd name="T122" fmla="*/ 6 w 139"/>
                <a:gd name="T123" fmla="*/ 73 h 674"/>
                <a:gd name="T124" fmla="*/ 9 w 139"/>
                <a:gd name="T125" fmla="*/ 71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9"/>
                <a:gd name="T190" fmla="*/ 0 h 674"/>
                <a:gd name="T191" fmla="*/ 139 w 139"/>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9" h="674">
                  <a:moveTo>
                    <a:pt x="97" y="635"/>
                  </a:moveTo>
                  <a:lnTo>
                    <a:pt x="97" y="635"/>
                  </a:lnTo>
                  <a:lnTo>
                    <a:pt x="94" y="634"/>
                  </a:lnTo>
                  <a:lnTo>
                    <a:pt x="90" y="633"/>
                  </a:lnTo>
                  <a:lnTo>
                    <a:pt x="64" y="633"/>
                  </a:lnTo>
                  <a:lnTo>
                    <a:pt x="63" y="633"/>
                  </a:lnTo>
                  <a:lnTo>
                    <a:pt x="61" y="633"/>
                  </a:lnTo>
                  <a:lnTo>
                    <a:pt x="60" y="631"/>
                  </a:lnTo>
                  <a:lnTo>
                    <a:pt x="58" y="629"/>
                  </a:lnTo>
                  <a:lnTo>
                    <a:pt x="56" y="628"/>
                  </a:lnTo>
                  <a:lnTo>
                    <a:pt x="54" y="625"/>
                  </a:lnTo>
                  <a:lnTo>
                    <a:pt x="54" y="624"/>
                  </a:lnTo>
                  <a:lnTo>
                    <a:pt x="53" y="624"/>
                  </a:lnTo>
                  <a:lnTo>
                    <a:pt x="54" y="623"/>
                  </a:lnTo>
                  <a:lnTo>
                    <a:pt x="55" y="620"/>
                  </a:lnTo>
                  <a:lnTo>
                    <a:pt x="55" y="619"/>
                  </a:lnTo>
                  <a:lnTo>
                    <a:pt x="55" y="617"/>
                  </a:lnTo>
                  <a:lnTo>
                    <a:pt x="54" y="616"/>
                  </a:lnTo>
                  <a:lnTo>
                    <a:pt x="54" y="615"/>
                  </a:lnTo>
                  <a:lnTo>
                    <a:pt x="54" y="614"/>
                  </a:lnTo>
                  <a:lnTo>
                    <a:pt x="55" y="612"/>
                  </a:lnTo>
                  <a:lnTo>
                    <a:pt x="55" y="610"/>
                  </a:lnTo>
                  <a:lnTo>
                    <a:pt x="55" y="606"/>
                  </a:lnTo>
                  <a:lnTo>
                    <a:pt x="55" y="605"/>
                  </a:lnTo>
                  <a:lnTo>
                    <a:pt x="54" y="604"/>
                  </a:lnTo>
                  <a:lnTo>
                    <a:pt x="52" y="604"/>
                  </a:lnTo>
                  <a:lnTo>
                    <a:pt x="51" y="605"/>
                  </a:lnTo>
                  <a:lnTo>
                    <a:pt x="50" y="605"/>
                  </a:lnTo>
                  <a:lnTo>
                    <a:pt x="49" y="605"/>
                  </a:lnTo>
                  <a:lnTo>
                    <a:pt x="47" y="605"/>
                  </a:lnTo>
                  <a:lnTo>
                    <a:pt x="45" y="606"/>
                  </a:lnTo>
                  <a:lnTo>
                    <a:pt x="42" y="607"/>
                  </a:lnTo>
                  <a:lnTo>
                    <a:pt x="41" y="607"/>
                  </a:lnTo>
                  <a:lnTo>
                    <a:pt x="40" y="605"/>
                  </a:lnTo>
                  <a:lnTo>
                    <a:pt x="39" y="600"/>
                  </a:lnTo>
                  <a:lnTo>
                    <a:pt x="39" y="597"/>
                  </a:lnTo>
                  <a:lnTo>
                    <a:pt x="38" y="596"/>
                  </a:lnTo>
                  <a:lnTo>
                    <a:pt x="36" y="594"/>
                  </a:lnTo>
                  <a:lnTo>
                    <a:pt x="35" y="591"/>
                  </a:lnTo>
                  <a:lnTo>
                    <a:pt x="36" y="583"/>
                  </a:lnTo>
                  <a:lnTo>
                    <a:pt x="35" y="582"/>
                  </a:lnTo>
                  <a:lnTo>
                    <a:pt x="35" y="580"/>
                  </a:lnTo>
                  <a:lnTo>
                    <a:pt x="36" y="579"/>
                  </a:lnTo>
                  <a:lnTo>
                    <a:pt x="37" y="577"/>
                  </a:lnTo>
                  <a:lnTo>
                    <a:pt x="40" y="576"/>
                  </a:lnTo>
                  <a:lnTo>
                    <a:pt x="42" y="576"/>
                  </a:lnTo>
                  <a:lnTo>
                    <a:pt x="49" y="568"/>
                  </a:lnTo>
                  <a:lnTo>
                    <a:pt x="51" y="566"/>
                  </a:lnTo>
                  <a:lnTo>
                    <a:pt x="51" y="565"/>
                  </a:lnTo>
                  <a:lnTo>
                    <a:pt x="51" y="562"/>
                  </a:lnTo>
                  <a:lnTo>
                    <a:pt x="51" y="560"/>
                  </a:lnTo>
                  <a:lnTo>
                    <a:pt x="52" y="559"/>
                  </a:lnTo>
                  <a:lnTo>
                    <a:pt x="54" y="558"/>
                  </a:lnTo>
                  <a:lnTo>
                    <a:pt x="55" y="556"/>
                  </a:lnTo>
                  <a:lnTo>
                    <a:pt x="55" y="555"/>
                  </a:lnTo>
                  <a:lnTo>
                    <a:pt x="55" y="552"/>
                  </a:lnTo>
                  <a:lnTo>
                    <a:pt x="53" y="550"/>
                  </a:lnTo>
                  <a:lnTo>
                    <a:pt x="52" y="548"/>
                  </a:lnTo>
                  <a:lnTo>
                    <a:pt x="53" y="545"/>
                  </a:lnTo>
                  <a:lnTo>
                    <a:pt x="54" y="541"/>
                  </a:lnTo>
                  <a:lnTo>
                    <a:pt x="55" y="540"/>
                  </a:lnTo>
                  <a:lnTo>
                    <a:pt x="54" y="539"/>
                  </a:lnTo>
                  <a:lnTo>
                    <a:pt x="54" y="538"/>
                  </a:lnTo>
                  <a:lnTo>
                    <a:pt x="60" y="535"/>
                  </a:lnTo>
                  <a:lnTo>
                    <a:pt x="61" y="534"/>
                  </a:lnTo>
                  <a:lnTo>
                    <a:pt x="61" y="533"/>
                  </a:lnTo>
                  <a:lnTo>
                    <a:pt x="60" y="530"/>
                  </a:lnTo>
                  <a:lnTo>
                    <a:pt x="60" y="528"/>
                  </a:lnTo>
                  <a:lnTo>
                    <a:pt x="61" y="527"/>
                  </a:lnTo>
                  <a:lnTo>
                    <a:pt x="64" y="525"/>
                  </a:lnTo>
                  <a:lnTo>
                    <a:pt x="65" y="523"/>
                  </a:lnTo>
                  <a:lnTo>
                    <a:pt x="65" y="520"/>
                  </a:lnTo>
                  <a:lnTo>
                    <a:pt x="63" y="514"/>
                  </a:lnTo>
                  <a:lnTo>
                    <a:pt x="63" y="513"/>
                  </a:lnTo>
                  <a:lnTo>
                    <a:pt x="63" y="512"/>
                  </a:lnTo>
                  <a:lnTo>
                    <a:pt x="65" y="510"/>
                  </a:lnTo>
                  <a:lnTo>
                    <a:pt x="65" y="508"/>
                  </a:lnTo>
                  <a:lnTo>
                    <a:pt x="64" y="505"/>
                  </a:lnTo>
                  <a:lnTo>
                    <a:pt x="64" y="503"/>
                  </a:lnTo>
                  <a:lnTo>
                    <a:pt x="65" y="501"/>
                  </a:lnTo>
                  <a:lnTo>
                    <a:pt x="67" y="500"/>
                  </a:lnTo>
                  <a:lnTo>
                    <a:pt x="68" y="499"/>
                  </a:lnTo>
                  <a:lnTo>
                    <a:pt x="70" y="497"/>
                  </a:lnTo>
                  <a:lnTo>
                    <a:pt x="70" y="496"/>
                  </a:lnTo>
                  <a:lnTo>
                    <a:pt x="70" y="494"/>
                  </a:lnTo>
                  <a:lnTo>
                    <a:pt x="68" y="493"/>
                  </a:lnTo>
                  <a:lnTo>
                    <a:pt x="67" y="491"/>
                  </a:lnTo>
                  <a:lnTo>
                    <a:pt x="67" y="490"/>
                  </a:lnTo>
                  <a:lnTo>
                    <a:pt x="64" y="489"/>
                  </a:lnTo>
                  <a:lnTo>
                    <a:pt x="60" y="489"/>
                  </a:lnTo>
                  <a:lnTo>
                    <a:pt x="59" y="489"/>
                  </a:lnTo>
                  <a:lnTo>
                    <a:pt x="59" y="487"/>
                  </a:lnTo>
                  <a:lnTo>
                    <a:pt x="58" y="485"/>
                  </a:lnTo>
                  <a:lnTo>
                    <a:pt x="59" y="485"/>
                  </a:lnTo>
                  <a:lnTo>
                    <a:pt x="69" y="485"/>
                  </a:lnTo>
                  <a:lnTo>
                    <a:pt x="70" y="485"/>
                  </a:lnTo>
                  <a:lnTo>
                    <a:pt x="71" y="485"/>
                  </a:lnTo>
                  <a:lnTo>
                    <a:pt x="72" y="484"/>
                  </a:lnTo>
                  <a:lnTo>
                    <a:pt x="72" y="482"/>
                  </a:lnTo>
                  <a:lnTo>
                    <a:pt x="73" y="482"/>
                  </a:lnTo>
                  <a:lnTo>
                    <a:pt x="74" y="481"/>
                  </a:lnTo>
                  <a:lnTo>
                    <a:pt x="73" y="480"/>
                  </a:lnTo>
                  <a:lnTo>
                    <a:pt x="72" y="479"/>
                  </a:lnTo>
                  <a:lnTo>
                    <a:pt x="67" y="478"/>
                  </a:lnTo>
                  <a:lnTo>
                    <a:pt x="64" y="478"/>
                  </a:lnTo>
                  <a:lnTo>
                    <a:pt x="63" y="478"/>
                  </a:lnTo>
                  <a:lnTo>
                    <a:pt x="64" y="470"/>
                  </a:lnTo>
                  <a:lnTo>
                    <a:pt x="65" y="469"/>
                  </a:lnTo>
                  <a:lnTo>
                    <a:pt x="66" y="468"/>
                  </a:lnTo>
                  <a:lnTo>
                    <a:pt x="64" y="463"/>
                  </a:lnTo>
                  <a:lnTo>
                    <a:pt x="63" y="461"/>
                  </a:lnTo>
                  <a:lnTo>
                    <a:pt x="61" y="459"/>
                  </a:lnTo>
                  <a:lnTo>
                    <a:pt x="61" y="458"/>
                  </a:lnTo>
                  <a:lnTo>
                    <a:pt x="64" y="456"/>
                  </a:lnTo>
                  <a:lnTo>
                    <a:pt x="64" y="455"/>
                  </a:lnTo>
                  <a:lnTo>
                    <a:pt x="64" y="454"/>
                  </a:lnTo>
                  <a:lnTo>
                    <a:pt x="61" y="453"/>
                  </a:lnTo>
                  <a:lnTo>
                    <a:pt x="59" y="452"/>
                  </a:lnTo>
                  <a:lnTo>
                    <a:pt x="57" y="451"/>
                  </a:lnTo>
                  <a:lnTo>
                    <a:pt x="57" y="447"/>
                  </a:lnTo>
                  <a:lnTo>
                    <a:pt x="58" y="441"/>
                  </a:lnTo>
                  <a:lnTo>
                    <a:pt x="59" y="436"/>
                  </a:lnTo>
                  <a:lnTo>
                    <a:pt x="58" y="436"/>
                  </a:lnTo>
                  <a:lnTo>
                    <a:pt x="59" y="435"/>
                  </a:lnTo>
                  <a:lnTo>
                    <a:pt x="63" y="435"/>
                  </a:lnTo>
                  <a:lnTo>
                    <a:pt x="64" y="433"/>
                  </a:lnTo>
                  <a:lnTo>
                    <a:pt x="64" y="430"/>
                  </a:lnTo>
                  <a:lnTo>
                    <a:pt x="61" y="425"/>
                  </a:lnTo>
                  <a:lnTo>
                    <a:pt x="61" y="422"/>
                  </a:lnTo>
                  <a:lnTo>
                    <a:pt x="61" y="417"/>
                  </a:lnTo>
                  <a:lnTo>
                    <a:pt x="61" y="412"/>
                  </a:lnTo>
                  <a:lnTo>
                    <a:pt x="61" y="409"/>
                  </a:lnTo>
                  <a:lnTo>
                    <a:pt x="61" y="406"/>
                  </a:lnTo>
                  <a:lnTo>
                    <a:pt x="64" y="401"/>
                  </a:lnTo>
                  <a:lnTo>
                    <a:pt x="65" y="400"/>
                  </a:lnTo>
                  <a:lnTo>
                    <a:pt x="65" y="399"/>
                  </a:lnTo>
                  <a:lnTo>
                    <a:pt x="64" y="398"/>
                  </a:lnTo>
                  <a:lnTo>
                    <a:pt x="63" y="396"/>
                  </a:lnTo>
                  <a:lnTo>
                    <a:pt x="64" y="395"/>
                  </a:lnTo>
                  <a:lnTo>
                    <a:pt x="65" y="395"/>
                  </a:lnTo>
                  <a:lnTo>
                    <a:pt x="65" y="394"/>
                  </a:lnTo>
                  <a:lnTo>
                    <a:pt x="66" y="393"/>
                  </a:lnTo>
                  <a:lnTo>
                    <a:pt x="66" y="386"/>
                  </a:lnTo>
                  <a:lnTo>
                    <a:pt x="66" y="385"/>
                  </a:lnTo>
                  <a:lnTo>
                    <a:pt x="67" y="386"/>
                  </a:lnTo>
                  <a:lnTo>
                    <a:pt x="68" y="385"/>
                  </a:lnTo>
                  <a:lnTo>
                    <a:pt x="68" y="384"/>
                  </a:lnTo>
                  <a:lnTo>
                    <a:pt x="70" y="373"/>
                  </a:lnTo>
                  <a:lnTo>
                    <a:pt x="70" y="372"/>
                  </a:lnTo>
                  <a:lnTo>
                    <a:pt x="78" y="369"/>
                  </a:lnTo>
                  <a:lnTo>
                    <a:pt x="78" y="367"/>
                  </a:lnTo>
                  <a:lnTo>
                    <a:pt x="74" y="353"/>
                  </a:lnTo>
                  <a:lnTo>
                    <a:pt x="73" y="346"/>
                  </a:lnTo>
                  <a:lnTo>
                    <a:pt x="73" y="339"/>
                  </a:lnTo>
                  <a:lnTo>
                    <a:pt x="75" y="328"/>
                  </a:lnTo>
                  <a:lnTo>
                    <a:pt x="77" y="328"/>
                  </a:lnTo>
                  <a:lnTo>
                    <a:pt x="79" y="327"/>
                  </a:lnTo>
                  <a:lnTo>
                    <a:pt x="80" y="327"/>
                  </a:lnTo>
                  <a:lnTo>
                    <a:pt x="81" y="325"/>
                  </a:lnTo>
                  <a:lnTo>
                    <a:pt x="83" y="322"/>
                  </a:lnTo>
                  <a:lnTo>
                    <a:pt x="84" y="322"/>
                  </a:lnTo>
                  <a:lnTo>
                    <a:pt x="85" y="320"/>
                  </a:lnTo>
                  <a:lnTo>
                    <a:pt x="85" y="312"/>
                  </a:lnTo>
                  <a:lnTo>
                    <a:pt x="85" y="310"/>
                  </a:lnTo>
                  <a:lnTo>
                    <a:pt x="84" y="309"/>
                  </a:lnTo>
                  <a:lnTo>
                    <a:pt x="83" y="306"/>
                  </a:lnTo>
                  <a:lnTo>
                    <a:pt x="83" y="304"/>
                  </a:lnTo>
                  <a:lnTo>
                    <a:pt x="85" y="303"/>
                  </a:lnTo>
                  <a:lnTo>
                    <a:pt x="86" y="300"/>
                  </a:lnTo>
                  <a:lnTo>
                    <a:pt x="88" y="292"/>
                  </a:lnTo>
                  <a:lnTo>
                    <a:pt x="91" y="289"/>
                  </a:lnTo>
                  <a:lnTo>
                    <a:pt x="91" y="288"/>
                  </a:lnTo>
                  <a:lnTo>
                    <a:pt x="92" y="287"/>
                  </a:lnTo>
                  <a:lnTo>
                    <a:pt x="94" y="287"/>
                  </a:lnTo>
                  <a:lnTo>
                    <a:pt x="95" y="287"/>
                  </a:lnTo>
                  <a:lnTo>
                    <a:pt x="94" y="286"/>
                  </a:lnTo>
                  <a:lnTo>
                    <a:pt x="94" y="284"/>
                  </a:lnTo>
                  <a:lnTo>
                    <a:pt x="94" y="281"/>
                  </a:lnTo>
                  <a:lnTo>
                    <a:pt x="95" y="272"/>
                  </a:lnTo>
                  <a:lnTo>
                    <a:pt x="95" y="271"/>
                  </a:lnTo>
                  <a:lnTo>
                    <a:pt x="93" y="270"/>
                  </a:lnTo>
                  <a:lnTo>
                    <a:pt x="92" y="269"/>
                  </a:lnTo>
                  <a:lnTo>
                    <a:pt x="91" y="268"/>
                  </a:lnTo>
                  <a:lnTo>
                    <a:pt x="91" y="264"/>
                  </a:lnTo>
                  <a:lnTo>
                    <a:pt x="91" y="263"/>
                  </a:lnTo>
                  <a:lnTo>
                    <a:pt x="91" y="260"/>
                  </a:lnTo>
                  <a:lnTo>
                    <a:pt x="90" y="257"/>
                  </a:lnTo>
                  <a:lnTo>
                    <a:pt x="90" y="255"/>
                  </a:lnTo>
                  <a:lnTo>
                    <a:pt x="87" y="253"/>
                  </a:lnTo>
                  <a:lnTo>
                    <a:pt x="86" y="250"/>
                  </a:lnTo>
                  <a:lnTo>
                    <a:pt x="86" y="248"/>
                  </a:lnTo>
                  <a:lnTo>
                    <a:pt x="86" y="247"/>
                  </a:lnTo>
                  <a:lnTo>
                    <a:pt x="87" y="246"/>
                  </a:lnTo>
                  <a:lnTo>
                    <a:pt x="87" y="245"/>
                  </a:lnTo>
                  <a:lnTo>
                    <a:pt x="83" y="237"/>
                  </a:lnTo>
                  <a:lnTo>
                    <a:pt x="83" y="236"/>
                  </a:lnTo>
                  <a:lnTo>
                    <a:pt x="83" y="235"/>
                  </a:lnTo>
                  <a:lnTo>
                    <a:pt x="84" y="232"/>
                  </a:lnTo>
                  <a:lnTo>
                    <a:pt x="86" y="231"/>
                  </a:lnTo>
                  <a:lnTo>
                    <a:pt x="87" y="230"/>
                  </a:lnTo>
                  <a:lnTo>
                    <a:pt x="87" y="228"/>
                  </a:lnTo>
                  <a:lnTo>
                    <a:pt x="87" y="223"/>
                  </a:lnTo>
                  <a:lnTo>
                    <a:pt x="88" y="220"/>
                  </a:lnTo>
                  <a:lnTo>
                    <a:pt x="90" y="218"/>
                  </a:lnTo>
                  <a:lnTo>
                    <a:pt x="92" y="217"/>
                  </a:lnTo>
                  <a:lnTo>
                    <a:pt x="94" y="216"/>
                  </a:lnTo>
                  <a:lnTo>
                    <a:pt x="95" y="214"/>
                  </a:lnTo>
                  <a:lnTo>
                    <a:pt x="93" y="214"/>
                  </a:lnTo>
                  <a:lnTo>
                    <a:pt x="93" y="212"/>
                  </a:lnTo>
                  <a:lnTo>
                    <a:pt x="93" y="206"/>
                  </a:lnTo>
                  <a:lnTo>
                    <a:pt x="92" y="203"/>
                  </a:lnTo>
                  <a:lnTo>
                    <a:pt x="92" y="200"/>
                  </a:lnTo>
                  <a:lnTo>
                    <a:pt x="93" y="198"/>
                  </a:lnTo>
                  <a:lnTo>
                    <a:pt x="95" y="192"/>
                  </a:lnTo>
                  <a:lnTo>
                    <a:pt x="97" y="187"/>
                  </a:lnTo>
                  <a:lnTo>
                    <a:pt x="97" y="185"/>
                  </a:lnTo>
                  <a:lnTo>
                    <a:pt x="98" y="184"/>
                  </a:lnTo>
                  <a:lnTo>
                    <a:pt x="102" y="178"/>
                  </a:lnTo>
                  <a:lnTo>
                    <a:pt x="106" y="173"/>
                  </a:lnTo>
                  <a:lnTo>
                    <a:pt x="110" y="164"/>
                  </a:lnTo>
                  <a:lnTo>
                    <a:pt x="111" y="162"/>
                  </a:lnTo>
                  <a:lnTo>
                    <a:pt x="111" y="161"/>
                  </a:lnTo>
                  <a:lnTo>
                    <a:pt x="112" y="162"/>
                  </a:lnTo>
                  <a:lnTo>
                    <a:pt x="114" y="162"/>
                  </a:lnTo>
                  <a:lnTo>
                    <a:pt x="116" y="161"/>
                  </a:lnTo>
                  <a:lnTo>
                    <a:pt x="119" y="160"/>
                  </a:lnTo>
                  <a:lnTo>
                    <a:pt x="119" y="159"/>
                  </a:lnTo>
                  <a:lnTo>
                    <a:pt x="119" y="157"/>
                  </a:lnTo>
                  <a:lnTo>
                    <a:pt x="118" y="156"/>
                  </a:lnTo>
                  <a:lnTo>
                    <a:pt x="115" y="153"/>
                  </a:lnTo>
                  <a:lnTo>
                    <a:pt x="114" y="151"/>
                  </a:lnTo>
                  <a:lnTo>
                    <a:pt x="114" y="148"/>
                  </a:lnTo>
                  <a:lnTo>
                    <a:pt x="115" y="138"/>
                  </a:lnTo>
                  <a:lnTo>
                    <a:pt x="115" y="132"/>
                  </a:lnTo>
                  <a:lnTo>
                    <a:pt x="115" y="130"/>
                  </a:lnTo>
                  <a:lnTo>
                    <a:pt x="116" y="128"/>
                  </a:lnTo>
                  <a:lnTo>
                    <a:pt x="118" y="128"/>
                  </a:lnTo>
                  <a:lnTo>
                    <a:pt x="118" y="126"/>
                  </a:lnTo>
                  <a:lnTo>
                    <a:pt x="115" y="124"/>
                  </a:lnTo>
                  <a:lnTo>
                    <a:pt x="115" y="122"/>
                  </a:lnTo>
                  <a:lnTo>
                    <a:pt x="115" y="121"/>
                  </a:lnTo>
                  <a:lnTo>
                    <a:pt x="115" y="119"/>
                  </a:lnTo>
                  <a:lnTo>
                    <a:pt x="116" y="119"/>
                  </a:lnTo>
                  <a:lnTo>
                    <a:pt x="118" y="118"/>
                  </a:lnTo>
                  <a:lnTo>
                    <a:pt x="121" y="115"/>
                  </a:lnTo>
                  <a:lnTo>
                    <a:pt x="129" y="111"/>
                  </a:lnTo>
                  <a:lnTo>
                    <a:pt x="133" y="109"/>
                  </a:lnTo>
                  <a:lnTo>
                    <a:pt x="134" y="108"/>
                  </a:lnTo>
                  <a:lnTo>
                    <a:pt x="136" y="106"/>
                  </a:lnTo>
                  <a:lnTo>
                    <a:pt x="139" y="92"/>
                  </a:lnTo>
                  <a:lnTo>
                    <a:pt x="139" y="91"/>
                  </a:lnTo>
                  <a:lnTo>
                    <a:pt x="137" y="89"/>
                  </a:lnTo>
                  <a:lnTo>
                    <a:pt x="129" y="89"/>
                  </a:lnTo>
                  <a:lnTo>
                    <a:pt x="126" y="88"/>
                  </a:lnTo>
                  <a:lnTo>
                    <a:pt x="126" y="87"/>
                  </a:lnTo>
                  <a:lnTo>
                    <a:pt x="126" y="83"/>
                  </a:lnTo>
                  <a:lnTo>
                    <a:pt x="125" y="80"/>
                  </a:lnTo>
                  <a:lnTo>
                    <a:pt x="125" y="78"/>
                  </a:lnTo>
                  <a:lnTo>
                    <a:pt x="124" y="75"/>
                  </a:lnTo>
                  <a:lnTo>
                    <a:pt x="123" y="72"/>
                  </a:lnTo>
                  <a:lnTo>
                    <a:pt x="122" y="67"/>
                  </a:lnTo>
                  <a:lnTo>
                    <a:pt x="121" y="63"/>
                  </a:lnTo>
                  <a:lnTo>
                    <a:pt x="119" y="60"/>
                  </a:lnTo>
                  <a:lnTo>
                    <a:pt x="115" y="56"/>
                  </a:lnTo>
                  <a:lnTo>
                    <a:pt x="115" y="55"/>
                  </a:lnTo>
                  <a:lnTo>
                    <a:pt x="116" y="53"/>
                  </a:lnTo>
                  <a:lnTo>
                    <a:pt x="115" y="52"/>
                  </a:lnTo>
                  <a:lnTo>
                    <a:pt x="115" y="51"/>
                  </a:lnTo>
                  <a:lnTo>
                    <a:pt x="113" y="49"/>
                  </a:lnTo>
                  <a:lnTo>
                    <a:pt x="112" y="47"/>
                  </a:lnTo>
                  <a:lnTo>
                    <a:pt x="111" y="44"/>
                  </a:lnTo>
                  <a:lnTo>
                    <a:pt x="112" y="42"/>
                  </a:lnTo>
                  <a:lnTo>
                    <a:pt x="113" y="42"/>
                  </a:lnTo>
                  <a:lnTo>
                    <a:pt x="114" y="41"/>
                  </a:lnTo>
                  <a:lnTo>
                    <a:pt x="114" y="40"/>
                  </a:lnTo>
                  <a:lnTo>
                    <a:pt x="114" y="38"/>
                  </a:lnTo>
                  <a:lnTo>
                    <a:pt x="113" y="36"/>
                  </a:lnTo>
                  <a:lnTo>
                    <a:pt x="113" y="35"/>
                  </a:lnTo>
                  <a:lnTo>
                    <a:pt x="114" y="34"/>
                  </a:lnTo>
                  <a:lnTo>
                    <a:pt x="116" y="32"/>
                  </a:lnTo>
                  <a:lnTo>
                    <a:pt x="116" y="31"/>
                  </a:lnTo>
                  <a:lnTo>
                    <a:pt x="109" y="24"/>
                  </a:lnTo>
                  <a:lnTo>
                    <a:pt x="108" y="23"/>
                  </a:lnTo>
                  <a:lnTo>
                    <a:pt x="108" y="22"/>
                  </a:lnTo>
                  <a:lnTo>
                    <a:pt x="107" y="10"/>
                  </a:lnTo>
                  <a:lnTo>
                    <a:pt x="107" y="9"/>
                  </a:lnTo>
                  <a:lnTo>
                    <a:pt x="106" y="9"/>
                  </a:lnTo>
                  <a:lnTo>
                    <a:pt x="105" y="8"/>
                  </a:lnTo>
                  <a:lnTo>
                    <a:pt x="102" y="7"/>
                  </a:lnTo>
                  <a:lnTo>
                    <a:pt x="101" y="5"/>
                  </a:lnTo>
                  <a:lnTo>
                    <a:pt x="99" y="0"/>
                  </a:lnTo>
                  <a:lnTo>
                    <a:pt x="96" y="1"/>
                  </a:lnTo>
                  <a:lnTo>
                    <a:pt x="95" y="3"/>
                  </a:lnTo>
                  <a:lnTo>
                    <a:pt x="95" y="5"/>
                  </a:lnTo>
                  <a:lnTo>
                    <a:pt x="95" y="9"/>
                  </a:lnTo>
                  <a:lnTo>
                    <a:pt x="94" y="10"/>
                  </a:lnTo>
                  <a:lnTo>
                    <a:pt x="85" y="13"/>
                  </a:lnTo>
                  <a:lnTo>
                    <a:pt x="86" y="14"/>
                  </a:lnTo>
                  <a:lnTo>
                    <a:pt x="86" y="21"/>
                  </a:lnTo>
                  <a:lnTo>
                    <a:pt x="90" y="42"/>
                  </a:lnTo>
                  <a:lnTo>
                    <a:pt x="91" y="61"/>
                  </a:lnTo>
                  <a:lnTo>
                    <a:pt x="91" y="65"/>
                  </a:lnTo>
                  <a:lnTo>
                    <a:pt x="91" y="68"/>
                  </a:lnTo>
                  <a:lnTo>
                    <a:pt x="87" y="87"/>
                  </a:lnTo>
                  <a:lnTo>
                    <a:pt x="86" y="90"/>
                  </a:lnTo>
                  <a:lnTo>
                    <a:pt x="86" y="92"/>
                  </a:lnTo>
                  <a:lnTo>
                    <a:pt x="84" y="92"/>
                  </a:lnTo>
                  <a:lnTo>
                    <a:pt x="83" y="93"/>
                  </a:lnTo>
                  <a:lnTo>
                    <a:pt x="83" y="94"/>
                  </a:lnTo>
                  <a:lnTo>
                    <a:pt x="82" y="98"/>
                  </a:lnTo>
                  <a:lnTo>
                    <a:pt x="82" y="100"/>
                  </a:lnTo>
                  <a:lnTo>
                    <a:pt x="83" y="101"/>
                  </a:lnTo>
                  <a:lnTo>
                    <a:pt x="84" y="101"/>
                  </a:lnTo>
                  <a:lnTo>
                    <a:pt x="84" y="102"/>
                  </a:lnTo>
                  <a:lnTo>
                    <a:pt x="83" y="111"/>
                  </a:lnTo>
                  <a:lnTo>
                    <a:pt x="83" y="118"/>
                  </a:lnTo>
                  <a:lnTo>
                    <a:pt x="84" y="123"/>
                  </a:lnTo>
                  <a:lnTo>
                    <a:pt x="85" y="129"/>
                  </a:lnTo>
                  <a:lnTo>
                    <a:pt x="85" y="132"/>
                  </a:lnTo>
                  <a:lnTo>
                    <a:pt x="84" y="133"/>
                  </a:lnTo>
                  <a:lnTo>
                    <a:pt x="81" y="137"/>
                  </a:lnTo>
                  <a:lnTo>
                    <a:pt x="81" y="139"/>
                  </a:lnTo>
                  <a:lnTo>
                    <a:pt x="82" y="142"/>
                  </a:lnTo>
                  <a:lnTo>
                    <a:pt x="82" y="144"/>
                  </a:lnTo>
                  <a:lnTo>
                    <a:pt x="82" y="146"/>
                  </a:lnTo>
                  <a:lnTo>
                    <a:pt x="81" y="149"/>
                  </a:lnTo>
                  <a:lnTo>
                    <a:pt x="79" y="158"/>
                  </a:lnTo>
                  <a:lnTo>
                    <a:pt x="78" y="162"/>
                  </a:lnTo>
                  <a:lnTo>
                    <a:pt x="77" y="166"/>
                  </a:lnTo>
                  <a:lnTo>
                    <a:pt x="77" y="171"/>
                  </a:lnTo>
                  <a:lnTo>
                    <a:pt x="75" y="174"/>
                  </a:lnTo>
                  <a:lnTo>
                    <a:pt x="73" y="177"/>
                  </a:lnTo>
                  <a:lnTo>
                    <a:pt x="73" y="183"/>
                  </a:lnTo>
                  <a:lnTo>
                    <a:pt x="72" y="186"/>
                  </a:lnTo>
                  <a:lnTo>
                    <a:pt x="71" y="188"/>
                  </a:lnTo>
                  <a:lnTo>
                    <a:pt x="69" y="191"/>
                  </a:lnTo>
                  <a:lnTo>
                    <a:pt x="68" y="193"/>
                  </a:lnTo>
                  <a:lnTo>
                    <a:pt x="68" y="194"/>
                  </a:lnTo>
                  <a:lnTo>
                    <a:pt x="69" y="198"/>
                  </a:lnTo>
                  <a:lnTo>
                    <a:pt x="71" y="202"/>
                  </a:lnTo>
                  <a:lnTo>
                    <a:pt x="71" y="204"/>
                  </a:lnTo>
                  <a:lnTo>
                    <a:pt x="71" y="209"/>
                  </a:lnTo>
                  <a:lnTo>
                    <a:pt x="71" y="212"/>
                  </a:lnTo>
                  <a:lnTo>
                    <a:pt x="70" y="214"/>
                  </a:lnTo>
                  <a:lnTo>
                    <a:pt x="70" y="215"/>
                  </a:lnTo>
                  <a:lnTo>
                    <a:pt x="69" y="215"/>
                  </a:lnTo>
                  <a:lnTo>
                    <a:pt x="68" y="216"/>
                  </a:lnTo>
                  <a:lnTo>
                    <a:pt x="68" y="217"/>
                  </a:lnTo>
                  <a:lnTo>
                    <a:pt x="67" y="217"/>
                  </a:lnTo>
                  <a:lnTo>
                    <a:pt x="66" y="218"/>
                  </a:lnTo>
                  <a:lnTo>
                    <a:pt x="65" y="219"/>
                  </a:lnTo>
                  <a:lnTo>
                    <a:pt x="67" y="237"/>
                  </a:lnTo>
                  <a:lnTo>
                    <a:pt x="67" y="245"/>
                  </a:lnTo>
                  <a:lnTo>
                    <a:pt x="67" y="249"/>
                  </a:lnTo>
                  <a:lnTo>
                    <a:pt x="68" y="251"/>
                  </a:lnTo>
                  <a:lnTo>
                    <a:pt x="69" y="254"/>
                  </a:lnTo>
                  <a:lnTo>
                    <a:pt x="69" y="255"/>
                  </a:lnTo>
                  <a:lnTo>
                    <a:pt x="69" y="259"/>
                  </a:lnTo>
                  <a:lnTo>
                    <a:pt x="67" y="262"/>
                  </a:lnTo>
                  <a:lnTo>
                    <a:pt x="65" y="264"/>
                  </a:lnTo>
                  <a:lnTo>
                    <a:pt x="64" y="267"/>
                  </a:lnTo>
                  <a:lnTo>
                    <a:pt x="65" y="269"/>
                  </a:lnTo>
                  <a:lnTo>
                    <a:pt x="66" y="274"/>
                  </a:lnTo>
                  <a:lnTo>
                    <a:pt x="65" y="277"/>
                  </a:lnTo>
                  <a:lnTo>
                    <a:pt x="64" y="280"/>
                  </a:lnTo>
                  <a:lnTo>
                    <a:pt x="61" y="284"/>
                  </a:lnTo>
                  <a:lnTo>
                    <a:pt x="60" y="288"/>
                  </a:lnTo>
                  <a:lnTo>
                    <a:pt x="57" y="297"/>
                  </a:lnTo>
                  <a:lnTo>
                    <a:pt x="55" y="303"/>
                  </a:lnTo>
                  <a:lnTo>
                    <a:pt x="53" y="308"/>
                  </a:lnTo>
                  <a:lnTo>
                    <a:pt x="50" y="312"/>
                  </a:lnTo>
                  <a:lnTo>
                    <a:pt x="50" y="313"/>
                  </a:lnTo>
                  <a:lnTo>
                    <a:pt x="51" y="315"/>
                  </a:lnTo>
                  <a:lnTo>
                    <a:pt x="50" y="316"/>
                  </a:lnTo>
                  <a:lnTo>
                    <a:pt x="49" y="318"/>
                  </a:lnTo>
                  <a:lnTo>
                    <a:pt x="46" y="324"/>
                  </a:lnTo>
                  <a:lnTo>
                    <a:pt x="45" y="330"/>
                  </a:lnTo>
                  <a:lnTo>
                    <a:pt x="44" y="331"/>
                  </a:lnTo>
                  <a:lnTo>
                    <a:pt x="43" y="332"/>
                  </a:lnTo>
                  <a:lnTo>
                    <a:pt x="42" y="332"/>
                  </a:lnTo>
                  <a:lnTo>
                    <a:pt x="41" y="333"/>
                  </a:lnTo>
                  <a:lnTo>
                    <a:pt x="41" y="334"/>
                  </a:lnTo>
                  <a:lnTo>
                    <a:pt x="41" y="336"/>
                  </a:lnTo>
                  <a:lnTo>
                    <a:pt x="41" y="338"/>
                  </a:lnTo>
                  <a:lnTo>
                    <a:pt x="41" y="339"/>
                  </a:lnTo>
                  <a:lnTo>
                    <a:pt x="40" y="340"/>
                  </a:lnTo>
                  <a:lnTo>
                    <a:pt x="38" y="341"/>
                  </a:lnTo>
                  <a:lnTo>
                    <a:pt x="37" y="341"/>
                  </a:lnTo>
                  <a:lnTo>
                    <a:pt x="35" y="341"/>
                  </a:lnTo>
                  <a:lnTo>
                    <a:pt x="33" y="341"/>
                  </a:lnTo>
                  <a:lnTo>
                    <a:pt x="33" y="342"/>
                  </a:lnTo>
                  <a:lnTo>
                    <a:pt x="33" y="344"/>
                  </a:lnTo>
                  <a:lnTo>
                    <a:pt x="33" y="346"/>
                  </a:lnTo>
                  <a:lnTo>
                    <a:pt x="33" y="348"/>
                  </a:lnTo>
                  <a:lnTo>
                    <a:pt x="35" y="353"/>
                  </a:lnTo>
                  <a:lnTo>
                    <a:pt x="36" y="356"/>
                  </a:lnTo>
                  <a:lnTo>
                    <a:pt x="36" y="360"/>
                  </a:lnTo>
                  <a:lnTo>
                    <a:pt x="36" y="366"/>
                  </a:lnTo>
                  <a:lnTo>
                    <a:pt x="37" y="372"/>
                  </a:lnTo>
                  <a:lnTo>
                    <a:pt x="40" y="380"/>
                  </a:lnTo>
                  <a:lnTo>
                    <a:pt x="40" y="384"/>
                  </a:lnTo>
                  <a:lnTo>
                    <a:pt x="39" y="388"/>
                  </a:lnTo>
                  <a:lnTo>
                    <a:pt x="38" y="393"/>
                  </a:lnTo>
                  <a:lnTo>
                    <a:pt x="38" y="392"/>
                  </a:lnTo>
                  <a:lnTo>
                    <a:pt x="37" y="390"/>
                  </a:lnTo>
                  <a:lnTo>
                    <a:pt x="35" y="392"/>
                  </a:lnTo>
                  <a:lnTo>
                    <a:pt x="32" y="394"/>
                  </a:lnTo>
                  <a:lnTo>
                    <a:pt x="32" y="397"/>
                  </a:lnTo>
                  <a:lnTo>
                    <a:pt x="31" y="401"/>
                  </a:lnTo>
                  <a:lnTo>
                    <a:pt x="29" y="408"/>
                  </a:lnTo>
                  <a:lnTo>
                    <a:pt x="28" y="412"/>
                  </a:lnTo>
                  <a:lnTo>
                    <a:pt x="29" y="415"/>
                  </a:lnTo>
                  <a:lnTo>
                    <a:pt x="31" y="421"/>
                  </a:lnTo>
                  <a:lnTo>
                    <a:pt x="31" y="423"/>
                  </a:lnTo>
                  <a:lnTo>
                    <a:pt x="32" y="424"/>
                  </a:lnTo>
                  <a:lnTo>
                    <a:pt x="35" y="424"/>
                  </a:lnTo>
                  <a:lnTo>
                    <a:pt x="36" y="424"/>
                  </a:lnTo>
                  <a:lnTo>
                    <a:pt x="33" y="425"/>
                  </a:lnTo>
                  <a:lnTo>
                    <a:pt x="32" y="426"/>
                  </a:lnTo>
                  <a:lnTo>
                    <a:pt x="35" y="427"/>
                  </a:lnTo>
                  <a:lnTo>
                    <a:pt x="40" y="427"/>
                  </a:lnTo>
                  <a:lnTo>
                    <a:pt x="41" y="427"/>
                  </a:lnTo>
                  <a:lnTo>
                    <a:pt x="43" y="425"/>
                  </a:lnTo>
                  <a:lnTo>
                    <a:pt x="43" y="424"/>
                  </a:lnTo>
                  <a:lnTo>
                    <a:pt x="44" y="424"/>
                  </a:lnTo>
                  <a:lnTo>
                    <a:pt x="47" y="425"/>
                  </a:lnTo>
                  <a:lnTo>
                    <a:pt x="51" y="425"/>
                  </a:lnTo>
                  <a:lnTo>
                    <a:pt x="52" y="426"/>
                  </a:lnTo>
                  <a:lnTo>
                    <a:pt x="51" y="426"/>
                  </a:lnTo>
                  <a:lnTo>
                    <a:pt x="47" y="428"/>
                  </a:lnTo>
                  <a:lnTo>
                    <a:pt x="46" y="429"/>
                  </a:lnTo>
                  <a:lnTo>
                    <a:pt x="46" y="430"/>
                  </a:lnTo>
                  <a:lnTo>
                    <a:pt x="49" y="431"/>
                  </a:lnTo>
                  <a:lnTo>
                    <a:pt x="51" y="431"/>
                  </a:lnTo>
                  <a:lnTo>
                    <a:pt x="52" y="431"/>
                  </a:lnTo>
                  <a:lnTo>
                    <a:pt x="53" y="431"/>
                  </a:lnTo>
                  <a:lnTo>
                    <a:pt x="53" y="433"/>
                  </a:lnTo>
                  <a:lnTo>
                    <a:pt x="53" y="437"/>
                  </a:lnTo>
                  <a:lnTo>
                    <a:pt x="53" y="440"/>
                  </a:lnTo>
                  <a:lnTo>
                    <a:pt x="52" y="439"/>
                  </a:lnTo>
                  <a:lnTo>
                    <a:pt x="51" y="436"/>
                  </a:lnTo>
                  <a:lnTo>
                    <a:pt x="51" y="435"/>
                  </a:lnTo>
                  <a:lnTo>
                    <a:pt x="50" y="435"/>
                  </a:lnTo>
                  <a:lnTo>
                    <a:pt x="47" y="436"/>
                  </a:lnTo>
                  <a:lnTo>
                    <a:pt x="46" y="437"/>
                  </a:lnTo>
                  <a:lnTo>
                    <a:pt x="47" y="438"/>
                  </a:lnTo>
                  <a:lnTo>
                    <a:pt x="50" y="441"/>
                  </a:lnTo>
                  <a:lnTo>
                    <a:pt x="51" y="441"/>
                  </a:lnTo>
                  <a:lnTo>
                    <a:pt x="49" y="441"/>
                  </a:lnTo>
                  <a:lnTo>
                    <a:pt x="46" y="443"/>
                  </a:lnTo>
                  <a:lnTo>
                    <a:pt x="46" y="444"/>
                  </a:lnTo>
                  <a:lnTo>
                    <a:pt x="46" y="447"/>
                  </a:lnTo>
                  <a:lnTo>
                    <a:pt x="47" y="451"/>
                  </a:lnTo>
                  <a:lnTo>
                    <a:pt x="49" y="452"/>
                  </a:lnTo>
                  <a:lnTo>
                    <a:pt x="47" y="452"/>
                  </a:lnTo>
                  <a:lnTo>
                    <a:pt x="46" y="451"/>
                  </a:lnTo>
                  <a:lnTo>
                    <a:pt x="45" y="453"/>
                  </a:lnTo>
                  <a:lnTo>
                    <a:pt x="45" y="455"/>
                  </a:lnTo>
                  <a:lnTo>
                    <a:pt x="44" y="456"/>
                  </a:lnTo>
                  <a:lnTo>
                    <a:pt x="43" y="458"/>
                  </a:lnTo>
                  <a:lnTo>
                    <a:pt x="42" y="459"/>
                  </a:lnTo>
                  <a:lnTo>
                    <a:pt x="43" y="462"/>
                  </a:lnTo>
                  <a:lnTo>
                    <a:pt x="45" y="463"/>
                  </a:lnTo>
                  <a:lnTo>
                    <a:pt x="44" y="464"/>
                  </a:lnTo>
                  <a:lnTo>
                    <a:pt x="44" y="465"/>
                  </a:lnTo>
                  <a:lnTo>
                    <a:pt x="46" y="465"/>
                  </a:lnTo>
                  <a:lnTo>
                    <a:pt x="47" y="466"/>
                  </a:lnTo>
                  <a:lnTo>
                    <a:pt x="46" y="466"/>
                  </a:lnTo>
                  <a:lnTo>
                    <a:pt x="44" y="467"/>
                  </a:lnTo>
                  <a:lnTo>
                    <a:pt x="43" y="469"/>
                  </a:lnTo>
                  <a:lnTo>
                    <a:pt x="42" y="471"/>
                  </a:lnTo>
                  <a:lnTo>
                    <a:pt x="41" y="472"/>
                  </a:lnTo>
                  <a:lnTo>
                    <a:pt x="40" y="473"/>
                  </a:lnTo>
                  <a:lnTo>
                    <a:pt x="42" y="475"/>
                  </a:lnTo>
                  <a:lnTo>
                    <a:pt x="44" y="477"/>
                  </a:lnTo>
                  <a:lnTo>
                    <a:pt x="46" y="478"/>
                  </a:lnTo>
                  <a:lnTo>
                    <a:pt x="47" y="479"/>
                  </a:lnTo>
                  <a:lnTo>
                    <a:pt x="49" y="480"/>
                  </a:lnTo>
                  <a:lnTo>
                    <a:pt x="50" y="480"/>
                  </a:lnTo>
                  <a:lnTo>
                    <a:pt x="50" y="481"/>
                  </a:lnTo>
                  <a:lnTo>
                    <a:pt x="49" y="483"/>
                  </a:lnTo>
                  <a:lnTo>
                    <a:pt x="49" y="484"/>
                  </a:lnTo>
                  <a:lnTo>
                    <a:pt x="47" y="485"/>
                  </a:lnTo>
                  <a:lnTo>
                    <a:pt x="44" y="487"/>
                  </a:lnTo>
                  <a:lnTo>
                    <a:pt x="41" y="489"/>
                  </a:lnTo>
                  <a:lnTo>
                    <a:pt x="39" y="490"/>
                  </a:lnTo>
                  <a:lnTo>
                    <a:pt x="38" y="490"/>
                  </a:lnTo>
                  <a:lnTo>
                    <a:pt x="38" y="491"/>
                  </a:lnTo>
                  <a:lnTo>
                    <a:pt x="39" y="492"/>
                  </a:lnTo>
                  <a:lnTo>
                    <a:pt x="39" y="493"/>
                  </a:lnTo>
                  <a:lnTo>
                    <a:pt x="37" y="494"/>
                  </a:lnTo>
                  <a:lnTo>
                    <a:pt x="37" y="495"/>
                  </a:lnTo>
                  <a:lnTo>
                    <a:pt x="38" y="495"/>
                  </a:lnTo>
                  <a:lnTo>
                    <a:pt x="39" y="495"/>
                  </a:lnTo>
                  <a:lnTo>
                    <a:pt x="40" y="495"/>
                  </a:lnTo>
                  <a:lnTo>
                    <a:pt x="41" y="495"/>
                  </a:lnTo>
                  <a:lnTo>
                    <a:pt x="42" y="496"/>
                  </a:lnTo>
                  <a:lnTo>
                    <a:pt x="44" y="497"/>
                  </a:lnTo>
                  <a:lnTo>
                    <a:pt x="45" y="498"/>
                  </a:lnTo>
                  <a:lnTo>
                    <a:pt x="46" y="499"/>
                  </a:lnTo>
                  <a:lnTo>
                    <a:pt x="45" y="499"/>
                  </a:lnTo>
                  <a:lnTo>
                    <a:pt x="42" y="498"/>
                  </a:lnTo>
                  <a:lnTo>
                    <a:pt x="41" y="496"/>
                  </a:lnTo>
                  <a:lnTo>
                    <a:pt x="40" y="496"/>
                  </a:lnTo>
                  <a:lnTo>
                    <a:pt x="39" y="497"/>
                  </a:lnTo>
                  <a:lnTo>
                    <a:pt x="38" y="497"/>
                  </a:lnTo>
                  <a:lnTo>
                    <a:pt x="38" y="498"/>
                  </a:lnTo>
                  <a:lnTo>
                    <a:pt x="36" y="504"/>
                  </a:lnTo>
                  <a:lnTo>
                    <a:pt x="35" y="505"/>
                  </a:lnTo>
                  <a:lnTo>
                    <a:pt x="36" y="504"/>
                  </a:lnTo>
                  <a:lnTo>
                    <a:pt x="38" y="503"/>
                  </a:lnTo>
                  <a:lnTo>
                    <a:pt x="40" y="503"/>
                  </a:lnTo>
                  <a:lnTo>
                    <a:pt x="41" y="504"/>
                  </a:lnTo>
                  <a:lnTo>
                    <a:pt x="39" y="504"/>
                  </a:lnTo>
                  <a:lnTo>
                    <a:pt x="37" y="505"/>
                  </a:lnTo>
                  <a:lnTo>
                    <a:pt x="36" y="506"/>
                  </a:lnTo>
                  <a:lnTo>
                    <a:pt x="35" y="509"/>
                  </a:lnTo>
                  <a:lnTo>
                    <a:pt x="33" y="512"/>
                  </a:lnTo>
                  <a:lnTo>
                    <a:pt x="33" y="515"/>
                  </a:lnTo>
                  <a:lnTo>
                    <a:pt x="33" y="517"/>
                  </a:lnTo>
                  <a:lnTo>
                    <a:pt x="35" y="514"/>
                  </a:lnTo>
                  <a:lnTo>
                    <a:pt x="36" y="514"/>
                  </a:lnTo>
                  <a:lnTo>
                    <a:pt x="36" y="515"/>
                  </a:lnTo>
                  <a:lnTo>
                    <a:pt x="36" y="517"/>
                  </a:lnTo>
                  <a:lnTo>
                    <a:pt x="32" y="520"/>
                  </a:lnTo>
                  <a:lnTo>
                    <a:pt x="31" y="521"/>
                  </a:lnTo>
                  <a:lnTo>
                    <a:pt x="29" y="522"/>
                  </a:lnTo>
                  <a:lnTo>
                    <a:pt x="29" y="521"/>
                  </a:lnTo>
                  <a:lnTo>
                    <a:pt x="29" y="519"/>
                  </a:lnTo>
                  <a:lnTo>
                    <a:pt x="30" y="519"/>
                  </a:lnTo>
                  <a:lnTo>
                    <a:pt x="31" y="517"/>
                  </a:lnTo>
                  <a:lnTo>
                    <a:pt x="31" y="514"/>
                  </a:lnTo>
                  <a:lnTo>
                    <a:pt x="30" y="513"/>
                  </a:lnTo>
                  <a:lnTo>
                    <a:pt x="29" y="513"/>
                  </a:lnTo>
                  <a:lnTo>
                    <a:pt x="28" y="513"/>
                  </a:lnTo>
                  <a:lnTo>
                    <a:pt x="29" y="514"/>
                  </a:lnTo>
                  <a:lnTo>
                    <a:pt x="30" y="515"/>
                  </a:lnTo>
                  <a:lnTo>
                    <a:pt x="30" y="517"/>
                  </a:lnTo>
                  <a:lnTo>
                    <a:pt x="29" y="515"/>
                  </a:lnTo>
                  <a:lnTo>
                    <a:pt x="28" y="515"/>
                  </a:lnTo>
                  <a:lnTo>
                    <a:pt x="27" y="514"/>
                  </a:lnTo>
                  <a:lnTo>
                    <a:pt x="27" y="513"/>
                  </a:lnTo>
                  <a:lnTo>
                    <a:pt x="26" y="513"/>
                  </a:lnTo>
                  <a:lnTo>
                    <a:pt x="27" y="513"/>
                  </a:lnTo>
                  <a:lnTo>
                    <a:pt x="29" y="511"/>
                  </a:lnTo>
                  <a:lnTo>
                    <a:pt x="28" y="511"/>
                  </a:lnTo>
                  <a:lnTo>
                    <a:pt x="27" y="511"/>
                  </a:lnTo>
                  <a:lnTo>
                    <a:pt x="27" y="510"/>
                  </a:lnTo>
                  <a:lnTo>
                    <a:pt x="27" y="509"/>
                  </a:lnTo>
                  <a:lnTo>
                    <a:pt x="27" y="508"/>
                  </a:lnTo>
                  <a:lnTo>
                    <a:pt x="26" y="508"/>
                  </a:lnTo>
                  <a:lnTo>
                    <a:pt x="26" y="507"/>
                  </a:lnTo>
                  <a:lnTo>
                    <a:pt x="26" y="506"/>
                  </a:lnTo>
                  <a:lnTo>
                    <a:pt x="25" y="506"/>
                  </a:lnTo>
                  <a:lnTo>
                    <a:pt x="22" y="506"/>
                  </a:lnTo>
                  <a:lnTo>
                    <a:pt x="21" y="506"/>
                  </a:lnTo>
                  <a:lnTo>
                    <a:pt x="21" y="507"/>
                  </a:lnTo>
                  <a:lnTo>
                    <a:pt x="21" y="508"/>
                  </a:lnTo>
                  <a:lnTo>
                    <a:pt x="19" y="508"/>
                  </a:lnTo>
                  <a:lnTo>
                    <a:pt x="18" y="507"/>
                  </a:lnTo>
                  <a:lnTo>
                    <a:pt x="17" y="507"/>
                  </a:lnTo>
                  <a:lnTo>
                    <a:pt x="16" y="507"/>
                  </a:lnTo>
                  <a:lnTo>
                    <a:pt x="16" y="506"/>
                  </a:lnTo>
                  <a:lnTo>
                    <a:pt x="15" y="506"/>
                  </a:lnTo>
                  <a:lnTo>
                    <a:pt x="13" y="507"/>
                  </a:lnTo>
                  <a:lnTo>
                    <a:pt x="13" y="508"/>
                  </a:lnTo>
                  <a:lnTo>
                    <a:pt x="11" y="507"/>
                  </a:lnTo>
                  <a:lnTo>
                    <a:pt x="11" y="508"/>
                  </a:lnTo>
                  <a:lnTo>
                    <a:pt x="11" y="509"/>
                  </a:lnTo>
                  <a:lnTo>
                    <a:pt x="12" y="509"/>
                  </a:lnTo>
                  <a:lnTo>
                    <a:pt x="13" y="509"/>
                  </a:lnTo>
                  <a:lnTo>
                    <a:pt x="13" y="510"/>
                  </a:lnTo>
                  <a:lnTo>
                    <a:pt x="12" y="510"/>
                  </a:lnTo>
                  <a:lnTo>
                    <a:pt x="12" y="511"/>
                  </a:lnTo>
                  <a:lnTo>
                    <a:pt x="13" y="511"/>
                  </a:lnTo>
                  <a:lnTo>
                    <a:pt x="14" y="511"/>
                  </a:lnTo>
                  <a:lnTo>
                    <a:pt x="16" y="508"/>
                  </a:lnTo>
                  <a:lnTo>
                    <a:pt x="16" y="509"/>
                  </a:lnTo>
                  <a:lnTo>
                    <a:pt x="16" y="510"/>
                  </a:lnTo>
                  <a:lnTo>
                    <a:pt x="16" y="512"/>
                  </a:lnTo>
                  <a:lnTo>
                    <a:pt x="16" y="513"/>
                  </a:lnTo>
                  <a:lnTo>
                    <a:pt x="15" y="513"/>
                  </a:lnTo>
                  <a:lnTo>
                    <a:pt x="14" y="513"/>
                  </a:lnTo>
                  <a:lnTo>
                    <a:pt x="14" y="514"/>
                  </a:lnTo>
                  <a:lnTo>
                    <a:pt x="13" y="514"/>
                  </a:lnTo>
                  <a:lnTo>
                    <a:pt x="12" y="514"/>
                  </a:lnTo>
                  <a:lnTo>
                    <a:pt x="11" y="514"/>
                  </a:lnTo>
                  <a:lnTo>
                    <a:pt x="10" y="515"/>
                  </a:lnTo>
                  <a:lnTo>
                    <a:pt x="11" y="517"/>
                  </a:lnTo>
                  <a:lnTo>
                    <a:pt x="10" y="517"/>
                  </a:lnTo>
                  <a:lnTo>
                    <a:pt x="10" y="518"/>
                  </a:lnTo>
                  <a:lnTo>
                    <a:pt x="9" y="518"/>
                  </a:lnTo>
                  <a:lnTo>
                    <a:pt x="8" y="517"/>
                  </a:lnTo>
                  <a:lnTo>
                    <a:pt x="7" y="518"/>
                  </a:lnTo>
                  <a:lnTo>
                    <a:pt x="3" y="521"/>
                  </a:lnTo>
                  <a:lnTo>
                    <a:pt x="1" y="523"/>
                  </a:lnTo>
                  <a:lnTo>
                    <a:pt x="0" y="524"/>
                  </a:lnTo>
                  <a:lnTo>
                    <a:pt x="1" y="525"/>
                  </a:lnTo>
                  <a:lnTo>
                    <a:pt x="3" y="527"/>
                  </a:lnTo>
                  <a:lnTo>
                    <a:pt x="5" y="528"/>
                  </a:lnTo>
                  <a:lnTo>
                    <a:pt x="7" y="527"/>
                  </a:lnTo>
                  <a:lnTo>
                    <a:pt x="7" y="526"/>
                  </a:lnTo>
                  <a:lnTo>
                    <a:pt x="5" y="525"/>
                  </a:lnTo>
                  <a:lnTo>
                    <a:pt x="5" y="524"/>
                  </a:lnTo>
                  <a:lnTo>
                    <a:pt x="4" y="524"/>
                  </a:lnTo>
                  <a:lnTo>
                    <a:pt x="3" y="524"/>
                  </a:lnTo>
                  <a:lnTo>
                    <a:pt x="2" y="524"/>
                  </a:lnTo>
                  <a:lnTo>
                    <a:pt x="3" y="523"/>
                  </a:lnTo>
                  <a:lnTo>
                    <a:pt x="4" y="523"/>
                  </a:lnTo>
                  <a:lnTo>
                    <a:pt x="9" y="522"/>
                  </a:lnTo>
                  <a:lnTo>
                    <a:pt x="10" y="522"/>
                  </a:lnTo>
                  <a:lnTo>
                    <a:pt x="11" y="521"/>
                  </a:lnTo>
                  <a:lnTo>
                    <a:pt x="11" y="522"/>
                  </a:lnTo>
                  <a:lnTo>
                    <a:pt x="12" y="524"/>
                  </a:lnTo>
                  <a:lnTo>
                    <a:pt x="13" y="526"/>
                  </a:lnTo>
                  <a:lnTo>
                    <a:pt x="14" y="526"/>
                  </a:lnTo>
                  <a:lnTo>
                    <a:pt x="15" y="525"/>
                  </a:lnTo>
                  <a:lnTo>
                    <a:pt x="15" y="526"/>
                  </a:lnTo>
                  <a:lnTo>
                    <a:pt x="17" y="527"/>
                  </a:lnTo>
                  <a:lnTo>
                    <a:pt x="19" y="527"/>
                  </a:lnTo>
                  <a:lnTo>
                    <a:pt x="21" y="527"/>
                  </a:lnTo>
                  <a:lnTo>
                    <a:pt x="19" y="526"/>
                  </a:lnTo>
                  <a:lnTo>
                    <a:pt x="18" y="526"/>
                  </a:lnTo>
                  <a:lnTo>
                    <a:pt x="19" y="525"/>
                  </a:lnTo>
                  <a:lnTo>
                    <a:pt x="21" y="525"/>
                  </a:lnTo>
                  <a:lnTo>
                    <a:pt x="19" y="525"/>
                  </a:lnTo>
                  <a:lnTo>
                    <a:pt x="19" y="524"/>
                  </a:lnTo>
                  <a:lnTo>
                    <a:pt x="22" y="525"/>
                  </a:lnTo>
                  <a:lnTo>
                    <a:pt x="23" y="525"/>
                  </a:lnTo>
                  <a:lnTo>
                    <a:pt x="24" y="526"/>
                  </a:lnTo>
                  <a:lnTo>
                    <a:pt x="25" y="528"/>
                  </a:lnTo>
                  <a:lnTo>
                    <a:pt x="28" y="530"/>
                  </a:lnTo>
                  <a:lnTo>
                    <a:pt x="29" y="531"/>
                  </a:lnTo>
                  <a:lnTo>
                    <a:pt x="29" y="533"/>
                  </a:lnTo>
                  <a:lnTo>
                    <a:pt x="28" y="535"/>
                  </a:lnTo>
                  <a:lnTo>
                    <a:pt x="28" y="534"/>
                  </a:lnTo>
                  <a:lnTo>
                    <a:pt x="27" y="535"/>
                  </a:lnTo>
                  <a:lnTo>
                    <a:pt x="26" y="536"/>
                  </a:lnTo>
                  <a:lnTo>
                    <a:pt x="26" y="534"/>
                  </a:lnTo>
                  <a:lnTo>
                    <a:pt x="25" y="534"/>
                  </a:lnTo>
                  <a:lnTo>
                    <a:pt x="23" y="535"/>
                  </a:lnTo>
                  <a:lnTo>
                    <a:pt x="22" y="537"/>
                  </a:lnTo>
                  <a:lnTo>
                    <a:pt x="19" y="539"/>
                  </a:lnTo>
                  <a:lnTo>
                    <a:pt x="21" y="539"/>
                  </a:lnTo>
                  <a:lnTo>
                    <a:pt x="23" y="540"/>
                  </a:lnTo>
                  <a:lnTo>
                    <a:pt x="26" y="541"/>
                  </a:lnTo>
                  <a:lnTo>
                    <a:pt x="27" y="542"/>
                  </a:lnTo>
                  <a:lnTo>
                    <a:pt x="24" y="544"/>
                  </a:lnTo>
                  <a:lnTo>
                    <a:pt x="25" y="544"/>
                  </a:lnTo>
                  <a:lnTo>
                    <a:pt x="24" y="544"/>
                  </a:lnTo>
                  <a:lnTo>
                    <a:pt x="24" y="545"/>
                  </a:lnTo>
                  <a:lnTo>
                    <a:pt x="23" y="544"/>
                  </a:lnTo>
                  <a:lnTo>
                    <a:pt x="22" y="544"/>
                  </a:lnTo>
                  <a:lnTo>
                    <a:pt x="22" y="542"/>
                  </a:lnTo>
                  <a:lnTo>
                    <a:pt x="23" y="541"/>
                  </a:lnTo>
                  <a:lnTo>
                    <a:pt x="22" y="541"/>
                  </a:lnTo>
                  <a:lnTo>
                    <a:pt x="21" y="541"/>
                  </a:lnTo>
                  <a:lnTo>
                    <a:pt x="19" y="544"/>
                  </a:lnTo>
                  <a:lnTo>
                    <a:pt x="18" y="544"/>
                  </a:lnTo>
                  <a:lnTo>
                    <a:pt x="17" y="545"/>
                  </a:lnTo>
                  <a:lnTo>
                    <a:pt x="18" y="545"/>
                  </a:lnTo>
                  <a:lnTo>
                    <a:pt x="22" y="545"/>
                  </a:lnTo>
                  <a:lnTo>
                    <a:pt x="27" y="547"/>
                  </a:lnTo>
                  <a:lnTo>
                    <a:pt x="29" y="547"/>
                  </a:lnTo>
                  <a:lnTo>
                    <a:pt x="30" y="547"/>
                  </a:lnTo>
                  <a:lnTo>
                    <a:pt x="31" y="546"/>
                  </a:lnTo>
                  <a:lnTo>
                    <a:pt x="32" y="541"/>
                  </a:lnTo>
                  <a:lnTo>
                    <a:pt x="33" y="541"/>
                  </a:lnTo>
                  <a:lnTo>
                    <a:pt x="33" y="542"/>
                  </a:lnTo>
                  <a:lnTo>
                    <a:pt x="33" y="545"/>
                  </a:lnTo>
                  <a:lnTo>
                    <a:pt x="33" y="547"/>
                  </a:lnTo>
                  <a:lnTo>
                    <a:pt x="36" y="548"/>
                  </a:lnTo>
                  <a:lnTo>
                    <a:pt x="38" y="549"/>
                  </a:lnTo>
                  <a:lnTo>
                    <a:pt x="39" y="550"/>
                  </a:lnTo>
                  <a:lnTo>
                    <a:pt x="38" y="550"/>
                  </a:lnTo>
                  <a:lnTo>
                    <a:pt x="35" y="550"/>
                  </a:lnTo>
                  <a:lnTo>
                    <a:pt x="33" y="550"/>
                  </a:lnTo>
                  <a:lnTo>
                    <a:pt x="35" y="550"/>
                  </a:lnTo>
                  <a:lnTo>
                    <a:pt x="36" y="552"/>
                  </a:lnTo>
                  <a:lnTo>
                    <a:pt x="37" y="553"/>
                  </a:lnTo>
                  <a:lnTo>
                    <a:pt x="39" y="553"/>
                  </a:lnTo>
                  <a:lnTo>
                    <a:pt x="38" y="554"/>
                  </a:lnTo>
                  <a:lnTo>
                    <a:pt x="37" y="554"/>
                  </a:lnTo>
                  <a:lnTo>
                    <a:pt x="36" y="553"/>
                  </a:lnTo>
                  <a:lnTo>
                    <a:pt x="36" y="554"/>
                  </a:lnTo>
                  <a:lnTo>
                    <a:pt x="35" y="554"/>
                  </a:lnTo>
                  <a:lnTo>
                    <a:pt x="35" y="553"/>
                  </a:lnTo>
                  <a:lnTo>
                    <a:pt x="33" y="552"/>
                  </a:lnTo>
                  <a:lnTo>
                    <a:pt x="32" y="552"/>
                  </a:lnTo>
                  <a:lnTo>
                    <a:pt x="31" y="551"/>
                  </a:lnTo>
                  <a:lnTo>
                    <a:pt x="30" y="552"/>
                  </a:lnTo>
                  <a:lnTo>
                    <a:pt x="28" y="550"/>
                  </a:lnTo>
                  <a:lnTo>
                    <a:pt x="26" y="550"/>
                  </a:lnTo>
                  <a:lnTo>
                    <a:pt x="24" y="550"/>
                  </a:lnTo>
                  <a:lnTo>
                    <a:pt x="24" y="551"/>
                  </a:lnTo>
                  <a:lnTo>
                    <a:pt x="25" y="553"/>
                  </a:lnTo>
                  <a:lnTo>
                    <a:pt x="25" y="554"/>
                  </a:lnTo>
                  <a:lnTo>
                    <a:pt x="24" y="553"/>
                  </a:lnTo>
                  <a:lnTo>
                    <a:pt x="23" y="552"/>
                  </a:lnTo>
                  <a:lnTo>
                    <a:pt x="22" y="550"/>
                  </a:lnTo>
                  <a:lnTo>
                    <a:pt x="21" y="549"/>
                  </a:lnTo>
                  <a:lnTo>
                    <a:pt x="18" y="550"/>
                  </a:lnTo>
                  <a:lnTo>
                    <a:pt x="18" y="551"/>
                  </a:lnTo>
                  <a:lnTo>
                    <a:pt x="18" y="552"/>
                  </a:lnTo>
                  <a:lnTo>
                    <a:pt x="19" y="551"/>
                  </a:lnTo>
                  <a:lnTo>
                    <a:pt x="19" y="552"/>
                  </a:lnTo>
                  <a:lnTo>
                    <a:pt x="21" y="552"/>
                  </a:lnTo>
                  <a:lnTo>
                    <a:pt x="23" y="554"/>
                  </a:lnTo>
                  <a:lnTo>
                    <a:pt x="24" y="556"/>
                  </a:lnTo>
                  <a:lnTo>
                    <a:pt x="25" y="556"/>
                  </a:lnTo>
                  <a:lnTo>
                    <a:pt x="26" y="558"/>
                  </a:lnTo>
                  <a:lnTo>
                    <a:pt x="27" y="558"/>
                  </a:lnTo>
                  <a:lnTo>
                    <a:pt x="28" y="559"/>
                  </a:lnTo>
                  <a:lnTo>
                    <a:pt x="29" y="559"/>
                  </a:lnTo>
                  <a:lnTo>
                    <a:pt x="29" y="560"/>
                  </a:lnTo>
                  <a:lnTo>
                    <a:pt x="28" y="562"/>
                  </a:lnTo>
                  <a:lnTo>
                    <a:pt x="26" y="560"/>
                  </a:lnTo>
                  <a:lnTo>
                    <a:pt x="25" y="560"/>
                  </a:lnTo>
                  <a:lnTo>
                    <a:pt x="23" y="562"/>
                  </a:lnTo>
                  <a:lnTo>
                    <a:pt x="23" y="564"/>
                  </a:lnTo>
                  <a:lnTo>
                    <a:pt x="25" y="565"/>
                  </a:lnTo>
                  <a:lnTo>
                    <a:pt x="26" y="565"/>
                  </a:lnTo>
                  <a:lnTo>
                    <a:pt x="25" y="565"/>
                  </a:lnTo>
                  <a:lnTo>
                    <a:pt x="22" y="566"/>
                  </a:lnTo>
                  <a:lnTo>
                    <a:pt x="21" y="567"/>
                  </a:lnTo>
                  <a:lnTo>
                    <a:pt x="22" y="568"/>
                  </a:lnTo>
                  <a:lnTo>
                    <a:pt x="22" y="569"/>
                  </a:lnTo>
                  <a:lnTo>
                    <a:pt x="22" y="570"/>
                  </a:lnTo>
                  <a:lnTo>
                    <a:pt x="22" y="573"/>
                  </a:lnTo>
                  <a:lnTo>
                    <a:pt x="22" y="577"/>
                  </a:lnTo>
                  <a:lnTo>
                    <a:pt x="22" y="579"/>
                  </a:lnTo>
                  <a:lnTo>
                    <a:pt x="23" y="580"/>
                  </a:lnTo>
                  <a:lnTo>
                    <a:pt x="25" y="581"/>
                  </a:lnTo>
                  <a:lnTo>
                    <a:pt x="26" y="578"/>
                  </a:lnTo>
                  <a:lnTo>
                    <a:pt x="25" y="575"/>
                  </a:lnTo>
                  <a:lnTo>
                    <a:pt x="26" y="575"/>
                  </a:lnTo>
                  <a:lnTo>
                    <a:pt x="27" y="575"/>
                  </a:lnTo>
                  <a:lnTo>
                    <a:pt x="27" y="573"/>
                  </a:lnTo>
                  <a:lnTo>
                    <a:pt x="28" y="572"/>
                  </a:lnTo>
                  <a:lnTo>
                    <a:pt x="29" y="572"/>
                  </a:lnTo>
                  <a:lnTo>
                    <a:pt x="29" y="573"/>
                  </a:lnTo>
                  <a:lnTo>
                    <a:pt x="28" y="575"/>
                  </a:lnTo>
                  <a:lnTo>
                    <a:pt x="29" y="576"/>
                  </a:lnTo>
                  <a:lnTo>
                    <a:pt x="30" y="578"/>
                  </a:lnTo>
                  <a:lnTo>
                    <a:pt x="29" y="578"/>
                  </a:lnTo>
                  <a:lnTo>
                    <a:pt x="28" y="577"/>
                  </a:lnTo>
                  <a:lnTo>
                    <a:pt x="27" y="579"/>
                  </a:lnTo>
                  <a:lnTo>
                    <a:pt x="27" y="580"/>
                  </a:lnTo>
                  <a:lnTo>
                    <a:pt x="27" y="581"/>
                  </a:lnTo>
                  <a:lnTo>
                    <a:pt x="28" y="581"/>
                  </a:lnTo>
                  <a:lnTo>
                    <a:pt x="30" y="582"/>
                  </a:lnTo>
                  <a:lnTo>
                    <a:pt x="31" y="584"/>
                  </a:lnTo>
                  <a:lnTo>
                    <a:pt x="31" y="586"/>
                  </a:lnTo>
                  <a:lnTo>
                    <a:pt x="29" y="583"/>
                  </a:lnTo>
                  <a:lnTo>
                    <a:pt x="28" y="582"/>
                  </a:lnTo>
                  <a:lnTo>
                    <a:pt x="27" y="582"/>
                  </a:lnTo>
                  <a:lnTo>
                    <a:pt x="26" y="582"/>
                  </a:lnTo>
                  <a:lnTo>
                    <a:pt x="25" y="582"/>
                  </a:lnTo>
                  <a:lnTo>
                    <a:pt x="23" y="583"/>
                  </a:lnTo>
                  <a:lnTo>
                    <a:pt x="23" y="584"/>
                  </a:lnTo>
                  <a:lnTo>
                    <a:pt x="24" y="586"/>
                  </a:lnTo>
                  <a:lnTo>
                    <a:pt x="26" y="586"/>
                  </a:lnTo>
                  <a:lnTo>
                    <a:pt x="25" y="587"/>
                  </a:lnTo>
                  <a:lnTo>
                    <a:pt x="23" y="588"/>
                  </a:lnTo>
                  <a:lnTo>
                    <a:pt x="23" y="589"/>
                  </a:lnTo>
                  <a:lnTo>
                    <a:pt x="26" y="590"/>
                  </a:lnTo>
                  <a:lnTo>
                    <a:pt x="27" y="591"/>
                  </a:lnTo>
                  <a:lnTo>
                    <a:pt x="28" y="590"/>
                  </a:lnTo>
                  <a:lnTo>
                    <a:pt x="29" y="590"/>
                  </a:lnTo>
                  <a:lnTo>
                    <a:pt x="29" y="591"/>
                  </a:lnTo>
                  <a:lnTo>
                    <a:pt x="28" y="592"/>
                  </a:lnTo>
                  <a:lnTo>
                    <a:pt x="27" y="592"/>
                  </a:lnTo>
                  <a:lnTo>
                    <a:pt x="25" y="591"/>
                  </a:lnTo>
                  <a:lnTo>
                    <a:pt x="24" y="590"/>
                  </a:lnTo>
                  <a:lnTo>
                    <a:pt x="23" y="590"/>
                  </a:lnTo>
                  <a:lnTo>
                    <a:pt x="23" y="591"/>
                  </a:lnTo>
                  <a:lnTo>
                    <a:pt x="23" y="592"/>
                  </a:lnTo>
                  <a:lnTo>
                    <a:pt x="25" y="594"/>
                  </a:lnTo>
                  <a:lnTo>
                    <a:pt x="26" y="595"/>
                  </a:lnTo>
                  <a:lnTo>
                    <a:pt x="27" y="596"/>
                  </a:lnTo>
                  <a:lnTo>
                    <a:pt x="29" y="597"/>
                  </a:lnTo>
                  <a:lnTo>
                    <a:pt x="28" y="597"/>
                  </a:lnTo>
                  <a:lnTo>
                    <a:pt x="26" y="596"/>
                  </a:lnTo>
                  <a:lnTo>
                    <a:pt x="25" y="596"/>
                  </a:lnTo>
                  <a:lnTo>
                    <a:pt x="23" y="594"/>
                  </a:lnTo>
                  <a:lnTo>
                    <a:pt x="22" y="593"/>
                  </a:lnTo>
                  <a:lnTo>
                    <a:pt x="19" y="594"/>
                  </a:lnTo>
                  <a:lnTo>
                    <a:pt x="18" y="595"/>
                  </a:lnTo>
                  <a:lnTo>
                    <a:pt x="18" y="596"/>
                  </a:lnTo>
                  <a:lnTo>
                    <a:pt x="21" y="598"/>
                  </a:lnTo>
                  <a:lnTo>
                    <a:pt x="22" y="600"/>
                  </a:lnTo>
                  <a:lnTo>
                    <a:pt x="23" y="600"/>
                  </a:lnTo>
                  <a:lnTo>
                    <a:pt x="24" y="601"/>
                  </a:lnTo>
                  <a:lnTo>
                    <a:pt x="25" y="601"/>
                  </a:lnTo>
                  <a:lnTo>
                    <a:pt x="26" y="600"/>
                  </a:lnTo>
                  <a:lnTo>
                    <a:pt x="27" y="601"/>
                  </a:lnTo>
                  <a:lnTo>
                    <a:pt x="27" y="602"/>
                  </a:lnTo>
                  <a:lnTo>
                    <a:pt x="29" y="603"/>
                  </a:lnTo>
                  <a:lnTo>
                    <a:pt x="28" y="603"/>
                  </a:lnTo>
                  <a:lnTo>
                    <a:pt x="27" y="603"/>
                  </a:lnTo>
                  <a:lnTo>
                    <a:pt x="26" y="604"/>
                  </a:lnTo>
                  <a:lnTo>
                    <a:pt x="25" y="603"/>
                  </a:lnTo>
                  <a:lnTo>
                    <a:pt x="24" y="602"/>
                  </a:lnTo>
                  <a:lnTo>
                    <a:pt x="24" y="604"/>
                  </a:lnTo>
                  <a:lnTo>
                    <a:pt x="26" y="607"/>
                  </a:lnTo>
                  <a:lnTo>
                    <a:pt x="27" y="608"/>
                  </a:lnTo>
                  <a:lnTo>
                    <a:pt x="28" y="608"/>
                  </a:lnTo>
                  <a:lnTo>
                    <a:pt x="30" y="607"/>
                  </a:lnTo>
                  <a:lnTo>
                    <a:pt x="31" y="605"/>
                  </a:lnTo>
                  <a:lnTo>
                    <a:pt x="32" y="602"/>
                  </a:lnTo>
                  <a:lnTo>
                    <a:pt x="33" y="601"/>
                  </a:lnTo>
                  <a:lnTo>
                    <a:pt x="33" y="602"/>
                  </a:lnTo>
                  <a:lnTo>
                    <a:pt x="33" y="604"/>
                  </a:lnTo>
                  <a:lnTo>
                    <a:pt x="36" y="605"/>
                  </a:lnTo>
                  <a:lnTo>
                    <a:pt x="36" y="606"/>
                  </a:lnTo>
                  <a:lnTo>
                    <a:pt x="33" y="605"/>
                  </a:lnTo>
                  <a:lnTo>
                    <a:pt x="32" y="606"/>
                  </a:lnTo>
                  <a:lnTo>
                    <a:pt x="31" y="610"/>
                  </a:lnTo>
                  <a:lnTo>
                    <a:pt x="31" y="611"/>
                  </a:lnTo>
                  <a:lnTo>
                    <a:pt x="30" y="611"/>
                  </a:lnTo>
                  <a:lnTo>
                    <a:pt x="30" y="610"/>
                  </a:lnTo>
                  <a:lnTo>
                    <a:pt x="29" y="610"/>
                  </a:lnTo>
                  <a:lnTo>
                    <a:pt x="26" y="610"/>
                  </a:lnTo>
                  <a:lnTo>
                    <a:pt x="25" y="611"/>
                  </a:lnTo>
                  <a:lnTo>
                    <a:pt x="25" y="614"/>
                  </a:lnTo>
                  <a:lnTo>
                    <a:pt x="25" y="616"/>
                  </a:lnTo>
                  <a:lnTo>
                    <a:pt x="26" y="617"/>
                  </a:lnTo>
                  <a:lnTo>
                    <a:pt x="27" y="617"/>
                  </a:lnTo>
                  <a:lnTo>
                    <a:pt x="27" y="616"/>
                  </a:lnTo>
                  <a:lnTo>
                    <a:pt x="28" y="615"/>
                  </a:lnTo>
                  <a:lnTo>
                    <a:pt x="29" y="616"/>
                  </a:lnTo>
                  <a:lnTo>
                    <a:pt x="30" y="617"/>
                  </a:lnTo>
                  <a:lnTo>
                    <a:pt x="31" y="617"/>
                  </a:lnTo>
                  <a:lnTo>
                    <a:pt x="32" y="616"/>
                  </a:lnTo>
                  <a:lnTo>
                    <a:pt x="33" y="616"/>
                  </a:lnTo>
                  <a:lnTo>
                    <a:pt x="32" y="617"/>
                  </a:lnTo>
                  <a:lnTo>
                    <a:pt x="31" y="618"/>
                  </a:lnTo>
                  <a:lnTo>
                    <a:pt x="32" y="619"/>
                  </a:lnTo>
                  <a:lnTo>
                    <a:pt x="32" y="620"/>
                  </a:lnTo>
                  <a:lnTo>
                    <a:pt x="32" y="621"/>
                  </a:lnTo>
                  <a:lnTo>
                    <a:pt x="33" y="621"/>
                  </a:lnTo>
                  <a:lnTo>
                    <a:pt x="35" y="623"/>
                  </a:lnTo>
                  <a:lnTo>
                    <a:pt x="35" y="625"/>
                  </a:lnTo>
                  <a:lnTo>
                    <a:pt x="35" y="626"/>
                  </a:lnTo>
                  <a:lnTo>
                    <a:pt x="35" y="625"/>
                  </a:lnTo>
                  <a:lnTo>
                    <a:pt x="33" y="623"/>
                  </a:lnTo>
                  <a:lnTo>
                    <a:pt x="32" y="622"/>
                  </a:lnTo>
                  <a:lnTo>
                    <a:pt x="31" y="621"/>
                  </a:lnTo>
                  <a:lnTo>
                    <a:pt x="30" y="621"/>
                  </a:lnTo>
                  <a:lnTo>
                    <a:pt x="30" y="622"/>
                  </a:lnTo>
                  <a:lnTo>
                    <a:pt x="30" y="624"/>
                  </a:lnTo>
                  <a:lnTo>
                    <a:pt x="30" y="625"/>
                  </a:lnTo>
                  <a:lnTo>
                    <a:pt x="31" y="626"/>
                  </a:lnTo>
                  <a:lnTo>
                    <a:pt x="32" y="628"/>
                  </a:lnTo>
                  <a:lnTo>
                    <a:pt x="32" y="629"/>
                  </a:lnTo>
                  <a:lnTo>
                    <a:pt x="33" y="629"/>
                  </a:lnTo>
                  <a:lnTo>
                    <a:pt x="35" y="628"/>
                  </a:lnTo>
                  <a:lnTo>
                    <a:pt x="36" y="628"/>
                  </a:lnTo>
                  <a:lnTo>
                    <a:pt x="36" y="629"/>
                  </a:lnTo>
                  <a:lnTo>
                    <a:pt x="36" y="630"/>
                  </a:lnTo>
                  <a:lnTo>
                    <a:pt x="37" y="632"/>
                  </a:lnTo>
                  <a:lnTo>
                    <a:pt x="37" y="634"/>
                  </a:lnTo>
                  <a:lnTo>
                    <a:pt x="36" y="633"/>
                  </a:lnTo>
                  <a:lnTo>
                    <a:pt x="36" y="631"/>
                  </a:lnTo>
                  <a:lnTo>
                    <a:pt x="35" y="632"/>
                  </a:lnTo>
                  <a:lnTo>
                    <a:pt x="33" y="632"/>
                  </a:lnTo>
                  <a:lnTo>
                    <a:pt x="35" y="633"/>
                  </a:lnTo>
                  <a:lnTo>
                    <a:pt x="37" y="635"/>
                  </a:lnTo>
                  <a:lnTo>
                    <a:pt x="37" y="636"/>
                  </a:lnTo>
                  <a:lnTo>
                    <a:pt x="35" y="635"/>
                  </a:lnTo>
                  <a:lnTo>
                    <a:pt x="33" y="634"/>
                  </a:lnTo>
                  <a:lnTo>
                    <a:pt x="32" y="635"/>
                  </a:lnTo>
                  <a:lnTo>
                    <a:pt x="32" y="636"/>
                  </a:lnTo>
                  <a:lnTo>
                    <a:pt x="33" y="637"/>
                  </a:lnTo>
                  <a:lnTo>
                    <a:pt x="35" y="638"/>
                  </a:lnTo>
                  <a:lnTo>
                    <a:pt x="35" y="639"/>
                  </a:lnTo>
                  <a:lnTo>
                    <a:pt x="33" y="639"/>
                  </a:lnTo>
                  <a:lnTo>
                    <a:pt x="35" y="640"/>
                  </a:lnTo>
                  <a:lnTo>
                    <a:pt x="35" y="642"/>
                  </a:lnTo>
                  <a:lnTo>
                    <a:pt x="33" y="643"/>
                  </a:lnTo>
                  <a:lnTo>
                    <a:pt x="35" y="643"/>
                  </a:lnTo>
                  <a:lnTo>
                    <a:pt x="36" y="644"/>
                  </a:lnTo>
                  <a:lnTo>
                    <a:pt x="35" y="645"/>
                  </a:lnTo>
                  <a:lnTo>
                    <a:pt x="33" y="646"/>
                  </a:lnTo>
                  <a:lnTo>
                    <a:pt x="33" y="647"/>
                  </a:lnTo>
                  <a:lnTo>
                    <a:pt x="33" y="648"/>
                  </a:lnTo>
                  <a:lnTo>
                    <a:pt x="35" y="648"/>
                  </a:lnTo>
                  <a:lnTo>
                    <a:pt x="35" y="649"/>
                  </a:lnTo>
                  <a:lnTo>
                    <a:pt x="36" y="649"/>
                  </a:lnTo>
                  <a:lnTo>
                    <a:pt x="37" y="647"/>
                  </a:lnTo>
                  <a:lnTo>
                    <a:pt x="38" y="646"/>
                  </a:lnTo>
                  <a:lnTo>
                    <a:pt x="39" y="647"/>
                  </a:lnTo>
                  <a:lnTo>
                    <a:pt x="40" y="647"/>
                  </a:lnTo>
                  <a:lnTo>
                    <a:pt x="41" y="646"/>
                  </a:lnTo>
                  <a:lnTo>
                    <a:pt x="42" y="645"/>
                  </a:lnTo>
                  <a:lnTo>
                    <a:pt x="43" y="644"/>
                  </a:lnTo>
                  <a:lnTo>
                    <a:pt x="44" y="645"/>
                  </a:lnTo>
                  <a:lnTo>
                    <a:pt x="43" y="646"/>
                  </a:lnTo>
                  <a:lnTo>
                    <a:pt x="41" y="648"/>
                  </a:lnTo>
                  <a:lnTo>
                    <a:pt x="40" y="649"/>
                  </a:lnTo>
                  <a:lnTo>
                    <a:pt x="40" y="650"/>
                  </a:lnTo>
                  <a:lnTo>
                    <a:pt x="39" y="650"/>
                  </a:lnTo>
                  <a:lnTo>
                    <a:pt x="36" y="651"/>
                  </a:lnTo>
                  <a:lnTo>
                    <a:pt x="37" y="652"/>
                  </a:lnTo>
                  <a:lnTo>
                    <a:pt x="40" y="652"/>
                  </a:lnTo>
                  <a:lnTo>
                    <a:pt x="41" y="653"/>
                  </a:lnTo>
                  <a:lnTo>
                    <a:pt x="39" y="655"/>
                  </a:lnTo>
                  <a:lnTo>
                    <a:pt x="38" y="655"/>
                  </a:lnTo>
                  <a:lnTo>
                    <a:pt x="37" y="655"/>
                  </a:lnTo>
                  <a:lnTo>
                    <a:pt x="38" y="656"/>
                  </a:lnTo>
                  <a:lnTo>
                    <a:pt x="40" y="657"/>
                  </a:lnTo>
                  <a:lnTo>
                    <a:pt x="42" y="658"/>
                  </a:lnTo>
                  <a:lnTo>
                    <a:pt x="43" y="657"/>
                  </a:lnTo>
                  <a:lnTo>
                    <a:pt x="44" y="656"/>
                  </a:lnTo>
                  <a:lnTo>
                    <a:pt x="44" y="653"/>
                  </a:lnTo>
                  <a:lnTo>
                    <a:pt x="44" y="651"/>
                  </a:lnTo>
                  <a:lnTo>
                    <a:pt x="45" y="650"/>
                  </a:lnTo>
                  <a:lnTo>
                    <a:pt x="47" y="649"/>
                  </a:lnTo>
                  <a:lnTo>
                    <a:pt x="49" y="648"/>
                  </a:lnTo>
                  <a:lnTo>
                    <a:pt x="49" y="647"/>
                  </a:lnTo>
                  <a:lnTo>
                    <a:pt x="47" y="647"/>
                  </a:lnTo>
                  <a:lnTo>
                    <a:pt x="45" y="647"/>
                  </a:lnTo>
                  <a:lnTo>
                    <a:pt x="45" y="648"/>
                  </a:lnTo>
                  <a:lnTo>
                    <a:pt x="45" y="647"/>
                  </a:lnTo>
                  <a:lnTo>
                    <a:pt x="46" y="646"/>
                  </a:lnTo>
                  <a:lnTo>
                    <a:pt x="50" y="645"/>
                  </a:lnTo>
                  <a:lnTo>
                    <a:pt x="53" y="645"/>
                  </a:lnTo>
                  <a:lnTo>
                    <a:pt x="53" y="646"/>
                  </a:lnTo>
                  <a:lnTo>
                    <a:pt x="53" y="647"/>
                  </a:lnTo>
                  <a:lnTo>
                    <a:pt x="54" y="648"/>
                  </a:lnTo>
                  <a:lnTo>
                    <a:pt x="57" y="648"/>
                  </a:lnTo>
                  <a:lnTo>
                    <a:pt x="56" y="649"/>
                  </a:lnTo>
                  <a:lnTo>
                    <a:pt x="54" y="650"/>
                  </a:lnTo>
                  <a:lnTo>
                    <a:pt x="54" y="651"/>
                  </a:lnTo>
                  <a:lnTo>
                    <a:pt x="53" y="652"/>
                  </a:lnTo>
                  <a:lnTo>
                    <a:pt x="52" y="651"/>
                  </a:lnTo>
                  <a:lnTo>
                    <a:pt x="51" y="651"/>
                  </a:lnTo>
                  <a:lnTo>
                    <a:pt x="49" y="651"/>
                  </a:lnTo>
                  <a:lnTo>
                    <a:pt x="50" y="651"/>
                  </a:lnTo>
                  <a:lnTo>
                    <a:pt x="51" y="649"/>
                  </a:lnTo>
                  <a:lnTo>
                    <a:pt x="50" y="649"/>
                  </a:lnTo>
                  <a:lnTo>
                    <a:pt x="47" y="650"/>
                  </a:lnTo>
                  <a:lnTo>
                    <a:pt x="46" y="651"/>
                  </a:lnTo>
                  <a:lnTo>
                    <a:pt x="46" y="652"/>
                  </a:lnTo>
                  <a:lnTo>
                    <a:pt x="45" y="656"/>
                  </a:lnTo>
                  <a:lnTo>
                    <a:pt x="45" y="658"/>
                  </a:lnTo>
                  <a:lnTo>
                    <a:pt x="49" y="660"/>
                  </a:lnTo>
                  <a:lnTo>
                    <a:pt x="49" y="661"/>
                  </a:lnTo>
                  <a:lnTo>
                    <a:pt x="45" y="659"/>
                  </a:lnTo>
                  <a:lnTo>
                    <a:pt x="43" y="659"/>
                  </a:lnTo>
                  <a:lnTo>
                    <a:pt x="41" y="659"/>
                  </a:lnTo>
                  <a:lnTo>
                    <a:pt x="40" y="659"/>
                  </a:lnTo>
                  <a:lnTo>
                    <a:pt x="40" y="660"/>
                  </a:lnTo>
                  <a:lnTo>
                    <a:pt x="45" y="663"/>
                  </a:lnTo>
                  <a:lnTo>
                    <a:pt x="47" y="664"/>
                  </a:lnTo>
                  <a:lnTo>
                    <a:pt x="49" y="665"/>
                  </a:lnTo>
                  <a:lnTo>
                    <a:pt x="53" y="666"/>
                  </a:lnTo>
                  <a:lnTo>
                    <a:pt x="54" y="666"/>
                  </a:lnTo>
                  <a:lnTo>
                    <a:pt x="53" y="665"/>
                  </a:lnTo>
                  <a:lnTo>
                    <a:pt x="51" y="664"/>
                  </a:lnTo>
                  <a:lnTo>
                    <a:pt x="51" y="663"/>
                  </a:lnTo>
                  <a:lnTo>
                    <a:pt x="52" y="662"/>
                  </a:lnTo>
                  <a:lnTo>
                    <a:pt x="53" y="661"/>
                  </a:lnTo>
                  <a:lnTo>
                    <a:pt x="52" y="660"/>
                  </a:lnTo>
                  <a:lnTo>
                    <a:pt x="53" y="660"/>
                  </a:lnTo>
                  <a:lnTo>
                    <a:pt x="54" y="660"/>
                  </a:lnTo>
                  <a:lnTo>
                    <a:pt x="55" y="660"/>
                  </a:lnTo>
                  <a:lnTo>
                    <a:pt x="56" y="660"/>
                  </a:lnTo>
                  <a:lnTo>
                    <a:pt x="57" y="659"/>
                  </a:lnTo>
                  <a:lnTo>
                    <a:pt x="55" y="659"/>
                  </a:lnTo>
                  <a:lnTo>
                    <a:pt x="55" y="658"/>
                  </a:lnTo>
                  <a:lnTo>
                    <a:pt x="54" y="657"/>
                  </a:lnTo>
                  <a:lnTo>
                    <a:pt x="53" y="657"/>
                  </a:lnTo>
                  <a:lnTo>
                    <a:pt x="52" y="657"/>
                  </a:lnTo>
                  <a:lnTo>
                    <a:pt x="53" y="657"/>
                  </a:lnTo>
                  <a:lnTo>
                    <a:pt x="55" y="657"/>
                  </a:lnTo>
                  <a:lnTo>
                    <a:pt x="57" y="658"/>
                  </a:lnTo>
                  <a:lnTo>
                    <a:pt x="58" y="658"/>
                  </a:lnTo>
                  <a:lnTo>
                    <a:pt x="60" y="657"/>
                  </a:lnTo>
                  <a:lnTo>
                    <a:pt x="65" y="653"/>
                  </a:lnTo>
                  <a:lnTo>
                    <a:pt x="71" y="651"/>
                  </a:lnTo>
                  <a:lnTo>
                    <a:pt x="74" y="651"/>
                  </a:lnTo>
                  <a:lnTo>
                    <a:pt x="74" y="652"/>
                  </a:lnTo>
                  <a:lnTo>
                    <a:pt x="73" y="653"/>
                  </a:lnTo>
                  <a:lnTo>
                    <a:pt x="71" y="657"/>
                  </a:lnTo>
                  <a:lnTo>
                    <a:pt x="69" y="659"/>
                  </a:lnTo>
                  <a:lnTo>
                    <a:pt x="66" y="660"/>
                  </a:lnTo>
                  <a:lnTo>
                    <a:pt x="65" y="660"/>
                  </a:lnTo>
                  <a:lnTo>
                    <a:pt x="64" y="661"/>
                  </a:lnTo>
                  <a:lnTo>
                    <a:pt x="65" y="664"/>
                  </a:lnTo>
                  <a:lnTo>
                    <a:pt x="65" y="666"/>
                  </a:lnTo>
                  <a:lnTo>
                    <a:pt x="64" y="666"/>
                  </a:lnTo>
                  <a:lnTo>
                    <a:pt x="60" y="667"/>
                  </a:lnTo>
                  <a:lnTo>
                    <a:pt x="59" y="666"/>
                  </a:lnTo>
                  <a:lnTo>
                    <a:pt x="61" y="666"/>
                  </a:lnTo>
                  <a:lnTo>
                    <a:pt x="64" y="664"/>
                  </a:lnTo>
                  <a:lnTo>
                    <a:pt x="64" y="663"/>
                  </a:lnTo>
                  <a:lnTo>
                    <a:pt x="63" y="660"/>
                  </a:lnTo>
                  <a:lnTo>
                    <a:pt x="60" y="660"/>
                  </a:lnTo>
                  <a:lnTo>
                    <a:pt x="59" y="661"/>
                  </a:lnTo>
                  <a:lnTo>
                    <a:pt x="60" y="662"/>
                  </a:lnTo>
                  <a:lnTo>
                    <a:pt x="59" y="663"/>
                  </a:lnTo>
                  <a:lnTo>
                    <a:pt x="58" y="664"/>
                  </a:lnTo>
                  <a:lnTo>
                    <a:pt x="57" y="664"/>
                  </a:lnTo>
                  <a:lnTo>
                    <a:pt x="58" y="663"/>
                  </a:lnTo>
                  <a:lnTo>
                    <a:pt x="58" y="661"/>
                  </a:lnTo>
                  <a:lnTo>
                    <a:pt x="57" y="660"/>
                  </a:lnTo>
                  <a:lnTo>
                    <a:pt x="55" y="661"/>
                  </a:lnTo>
                  <a:lnTo>
                    <a:pt x="55" y="662"/>
                  </a:lnTo>
                  <a:lnTo>
                    <a:pt x="55" y="665"/>
                  </a:lnTo>
                  <a:lnTo>
                    <a:pt x="56" y="667"/>
                  </a:lnTo>
                  <a:lnTo>
                    <a:pt x="58" y="670"/>
                  </a:lnTo>
                  <a:lnTo>
                    <a:pt x="60" y="671"/>
                  </a:lnTo>
                  <a:lnTo>
                    <a:pt x="63" y="672"/>
                  </a:lnTo>
                  <a:lnTo>
                    <a:pt x="66" y="673"/>
                  </a:lnTo>
                  <a:lnTo>
                    <a:pt x="70" y="674"/>
                  </a:lnTo>
                  <a:lnTo>
                    <a:pt x="72" y="674"/>
                  </a:lnTo>
                  <a:lnTo>
                    <a:pt x="73" y="674"/>
                  </a:lnTo>
                  <a:lnTo>
                    <a:pt x="75" y="672"/>
                  </a:lnTo>
                  <a:lnTo>
                    <a:pt x="77" y="670"/>
                  </a:lnTo>
                  <a:lnTo>
                    <a:pt x="77" y="667"/>
                  </a:lnTo>
                  <a:lnTo>
                    <a:pt x="77" y="665"/>
                  </a:lnTo>
                  <a:lnTo>
                    <a:pt x="77" y="663"/>
                  </a:lnTo>
                  <a:lnTo>
                    <a:pt x="77" y="661"/>
                  </a:lnTo>
                  <a:lnTo>
                    <a:pt x="79" y="655"/>
                  </a:lnTo>
                  <a:lnTo>
                    <a:pt x="79" y="653"/>
                  </a:lnTo>
                  <a:lnTo>
                    <a:pt x="79" y="652"/>
                  </a:lnTo>
                  <a:lnTo>
                    <a:pt x="80" y="651"/>
                  </a:lnTo>
                  <a:lnTo>
                    <a:pt x="80" y="650"/>
                  </a:lnTo>
                  <a:lnTo>
                    <a:pt x="79" y="649"/>
                  </a:lnTo>
                  <a:lnTo>
                    <a:pt x="80" y="649"/>
                  </a:lnTo>
                  <a:lnTo>
                    <a:pt x="86" y="648"/>
                  </a:lnTo>
                  <a:lnTo>
                    <a:pt x="94" y="646"/>
                  </a:lnTo>
                  <a:lnTo>
                    <a:pt x="97" y="645"/>
                  </a:lnTo>
                  <a:lnTo>
                    <a:pt x="100" y="642"/>
                  </a:lnTo>
                  <a:lnTo>
                    <a:pt x="104" y="639"/>
                  </a:lnTo>
                  <a:lnTo>
                    <a:pt x="105" y="638"/>
                  </a:lnTo>
                  <a:lnTo>
                    <a:pt x="107" y="638"/>
                  </a:lnTo>
                  <a:lnTo>
                    <a:pt x="112" y="639"/>
                  </a:lnTo>
                  <a:lnTo>
                    <a:pt x="108" y="637"/>
                  </a:lnTo>
                  <a:lnTo>
                    <a:pt x="97" y="63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3" name="Freeform 5266"/>
            <p:cNvSpPr>
              <a:spLocks/>
            </p:cNvSpPr>
            <p:nvPr/>
          </p:nvSpPr>
          <p:spPr bwMode="auto">
            <a:xfrm>
              <a:off x="2117" y="2295"/>
              <a:ext cx="11" cy="3"/>
            </a:xfrm>
            <a:custGeom>
              <a:avLst/>
              <a:gdLst>
                <a:gd name="T0" fmla="*/ 2 w 14"/>
                <a:gd name="T1" fmla="*/ 0 h 5"/>
                <a:gd name="T2" fmla="*/ 2 w 14"/>
                <a:gd name="T3" fmla="*/ 0 h 5"/>
                <a:gd name="T4" fmla="*/ 2 w 14"/>
                <a:gd name="T5" fmla="*/ 1 h 5"/>
                <a:gd name="T6" fmla="*/ 2 w 14"/>
                <a:gd name="T7" fmla="*/ 1 h 5"/>
                <a:gd name="T8" fmla="*/ 2 w 14"/>
                <a:gd name="T9" fmla="*/ 1 h 5"/>
                <a:gd name="T10" fmla="*/ 2 w 14"/>
                <a:gd name="T11" fmla="*/ 1 h 5"/>
                <a:gd name="T12" fmla="*/ 2 w 14"/>
                <a:gd name="T13" fmla="*/ 0 h 5"/>
                <a:gd name="T14" fmla="*/ 2 w 14"/>
                <a:gd name="T15" fmla="*/ 1 h 5"/>
                <a:gd name="T16" fmla="*/ 2 w 14"/>
                <a:gd name="T17" fmla="*/ 1 h 5"/>
                <a:gd name="T18" fmla="*/ 0 w 14"/>
                <a:gd name="T19" fmla="*/ 1 h 5"/>
                <a:gd name="T20" fmla="*/ 0 w 14"/>
                <a:gd name="T21" fmla="*/ 1 h 5"/>
                <a:gd name="T22" fmla="*/ 1 w 14"/>
                <a:gd name="T23" fmla="*/ 1 h 5"/>
                <a:gd name="T24" fmla="*/ 1 w 14"/>
                <a:gd name="T25" fmla="*/ 1 h 5"/>
                <a:gd name="T26" fmla="*/ 1 w 14"/>
                <a:gd name="T27" fmla="*/ 1 h 5"/>
                <a:gd name="T28" fmla="*/ 2 w 14"/>
                <a:gd name="T29" fmla="*/ 1 h 5"/>
                <a:gd name="T30" fmla="*/ 2 w 14"/>
                <a:gd name="T31" fmla="*/ 1 h 5"/>
                <a:gd name="T32" fmla="*/ 2 w 14"/>
                <a:gd name="T33" fmla="*/ 1 h 5"/>
                <a:gd name="T34" fmla="*/ 2 w 14"/>
                <a:gd name="T35" fmla="*/ 1 h 5"/>
                <a:gd name="T36" fmla="*/ 2 w 14"/>
                <a:gd name="T37" fmla="*/ 1 h 5"/>
                <a:gd name="T38" fmla="*/ 2 w 14"/>
                <a:gd name="T39" fmla="*/ 1 h 5"/>
                <a:gd name="T40" fmla="*/ 2 w 14"/>
                <a:gd name="T41" fmla="*/ 1 h 5"/>
                <a:gd name="T42" fmla="*/ 2 w 14"/>
                <a:gd name="T43" fmla="*/ 1 h 5"/>
                <a:gd name="T44" fmla="*/ 2 w 14"/>
                <a:gd name="T45" fmla="*/ 0 h 5"/>
                <a:gd name="T46" fmla="*/ 2 w 14"/>
                <a:gd name="T47" fmla="*/ 0 h 5"/>
                <a:gd name="T48" fmla="*/ 2 w 14"/>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5"/>
                <a:gd name="T77" fmla="*/ 14 w 14"/>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5">
                  <a:moveTo>
                    <a:pt x="11" y="0"/>
                  </a:moveTo>
                  <a:lnTo>
                    <a:pt x="11" y="0"/>
                  </a:lnTo>
                  <a:lnTo>
                    <a:pt x="8" y="2"/>
                  </a:lnTo>
                  <a:lnTo>
                    <a:pt x="6" y="2"/>
                  </a:lnTo>
                  <a:lnTo>
                    <a:pt x="5" y="2"/>
                  </a:lnTo>
                  <a:lnTo>
                    <a:pt x="3" y="0"/>
                  </a:lnTo>
                  <a:lnTo>
                    <a:pt x="2" y="2"/>
                  </a:lnTo>
                  <a:lnTo>
                    <a:pt x="0" y="3"/>
                  </a:lnTo>
                  <a:lnTo>
                    <a:pt x="0" y="4"/>
                  </a:lnTo>
                  <a:lnTo>
                    <a:pt x="1" y="5"/>
                  </a:lnTo>
                  <a:lnTo>
                    <a:pt x="4" y="4"/>
                  </a:lnTo>
                  <a:lnTo>
                    <a:pt x="7" y="3"/>
                  </a:lnTo>
                  <a:lnTo>
                    <a:pt x="10" y="3"/>
                  </a:lnTo>
                  <a:lnTo>
                    <a:pt x="13" y="3"/>
                  </a:lnTo>
                  <a:lnTo>
                    <a:pt x="14" y="2"/>
                  </a:lnTo>
                  <a:lnTo>
                    <a:pt x="13" y="0"/>
                  </a:lnTo>
                  <a:lnTo>
                    <a:pt x="11"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4" name="Freeform 5267"/>
            <p:cNvSpPr>
              <a:spLocks/>
            </p:cNvSpPr>
            <p:nvPr/>
          </p:nvSpPr>
          <p:spPr bwMode="auto">
            <a:xfrm>
              <a:off x="2128" y="2292"/>
              <a:ext cx="11" cy="16"/>
            </a:xfrm>
            <a:custGeom>
              <a:avLst/>
              <a:gdLst>
                <a:gd name="T0" fmla="*/ 3 w 13"/>
                <a:gd name="T1" fmla="*/ 3 h 19"/>
                <a:gd name="T2" fmla="*/ 3 w 13"/>
                <a:gd name="T3" fmla="*/ 3 h 19"/>
                <a:gd name="T4" fmla="*/ 3 w 13"/>
                <a:gd name="T5" fmla="*/ 3 h 19"/>
                <a:gd name="T6" fmla="*/ 3 w 13"/>
                <a:gd name="T7" fmla="*/ 3 h 19"/>
                <a:gd name="T8" fmla="*/ 3 w 13"/>
                <a:gd name="T9" fmla="*/ 3 h 19"/>
                <a:gd name="T10" fmla="*/ 3 w 13"/>
                <a:gd name="T11" fmla="*/ 3 h 19"/>
                <a:gd name="T12" fmla="*/ 3 w 13"/>
                <a:gd name="T13" fmla="*/ 3 h 19"/>
                <a:gd name="T14" fmla="*/ 3 w 13"/>
                <a:gd name="T15" fmla="*/ 3 h 19"/>
                <a:gd name="T16" fmla="*/ 3 w 13"/>
                <a:gd name="T17" fmla="*/ 3 h 19"/>
                <a:gd name="T18" fmla="*/ 3 w 13"/>
                <a:gd name="T19" fmla="*/ 3 h 19"/>
                <a:gd name="T20" fmla="*/ 3 w 13"/>
                <a:gd name="T21" fmla="*/ 3 h 19"/>
                <a:gd name="T22" fmla="*/ 3 w 13"/>
                <a:gd name="T23" fmla="*/ 3 h 19"/>
                <a:gd name="T24" fmla="*/ 3 w 13"/>
                <a:gd name="T25" fmla="*/ 3 h 19"/>
                <a:gd name="T26" fmla="*/ 3 w 13"/>
                <a:gd name="T27" fmla="*/ 3 h 19"/>
                <a:gd name="T28" fmla="*/ 3 w 13"/>
                <a:gd name="T29" fmla="*/ 3 h 19"/>
                <a:gd name="T30" fmla="*/ 3 w 13"/>
                <a:gd name="T31" fmla="*/ 3 h 19"/>
                <a:gd name="T32" fmla="*/ 3 w 13"/>
                <a:gd name="T33" fmla="*/ 3 h 19"/>
                <a:gd name="T34" fmla="*/ 3 w 13"/>
                <a:gd name="T35" fmla="*/ 2 h 19"/>
                <a:gd name="T36" fmla="*/ 2 w 13"/>
                <a:gd name="T37" fmla="*/ 0 h 19"/>
                <a:gd name="T38" fmla="*/ 2 w 13"/>
                <a:gd name="T39" fmla="*/ 0 h 19"/>
                <a:gd name="T40" fmla="*/ 0 w 13"/>
                <a:gd name="T41" fmla="*/ 0 h 19"/>
                <a:gd name="T42" fmla="*/ 0 w 13"/>
                <a:gd name="T43" fmla="*/ 1 h 19"/>
                <a:gd name="T44" fmla="*/ 0 w 13"/>
                <a:gd name="T45" fmla="*/ 1 h 19"/>
                <a:gd name="T46" fmla="*/ 3 w 13"/>
                <a:gd name="T47" fmla="*/ 2 h 19"/>
                <a:gd name="T48" fmla="*/ 3 w 13"/>
                <a:gd name="T49" fmla="*/ 3 h 19"/>
                <a:gd name="T50" fmla="*/ 3 w 13"/>
                <a:gd name="T51" fmla="*/ 3 h 19"/>
                <a:gd name="T52" fmla="*/ 3 w 13"/>
                <a:gd name="T53" fmla="*/ 3 h 19"/>
                <a:gd name="T54" fmla="*/ 3 w 13"/>
                <a:gd name="T55" fmla="*/ 3 h 19"/>
                <a:gd name="T56" fmla="*/ 3 w 13"/>
                <a:gd name="T57" fmla="*/ 3 h 19"/>
                <a:gd name="T58" fmla="*/ 3 w 13"/>
                <a:gd name="T59" fmla="*/ 3 h 19"/>
                <a:gd name="T60" fmla="*/ 3 w 13"/>
                <a:gd name="T61" fmla="*/ 3 h 19"/>
                <a:gd name="T62" fmla="*/ 3 w 13"/>
                <a:gd name="T63" fmla="*/ 3 h 19"/>
                <a:gd name="T64" fmla="*/ 3 w 13"/>
                <a:gd name="T65" fmla="*/ 3 h 19"/>
                <a:gd name="T66" fmla="*/ 3 w 13"/>
                <a:gd name="T67" fmla="*/ 3 h 19"/>
                <a:gd name="T68" fmla="*/ 3 w 13"/>
                <a:gd name="T69" fmla="*/ 3 h 19"/>
                <a:gd name="T70" fmla="*/ 3 w 13"/>
                <a:gd name="T71" fmla="*/ 3 h 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
                <a:gd name="T109" fmla="*/ 0 h 19"/>
                <a:gd name="T110" fmla="*/ 13 w 13"/>
                <a:gd name="T111" fmla="*/ 19 h 1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 h="19">
                  <a:moveTo>
                    <a:pt x="9" y="19"/>
                  </a:moveTo>
                  <a:lnTo>
                    <a:pt x="9" y="19"/>
                  </a:lnTo>
                  <a:lnTo>
                    <a:pt x="9" y="17"/>
                  </a:lnTo>
                  <a:lnTo>
                    <a:pt x="10" y="16"/>
                  </a:lnTo>
                  <a:lnTo>
                    <a:pt x="10" y="13"/>
                  </a:lnTo>
                  <a:lnTo>
                    <a:pt x="13" y="11"/>
                  </a:lnTo>
                  <a:lnTo>
                    <a:pt x="13" y="10"/>
                  </a:lnTo>
                  <a:lnTo>
                    <a:pt x="13" y="9"/>
                  </a:lnTo>
                  <a:lnTo>
                    <a:pt x="12" y="8"/>
                  </a:lnTo>
                  <a:lnTo>
                    <a:pt x="10" y="7"/>
                  </a:lnTo>
                  <a:lnTo>
                    <a:pt x="9" y="6"/>
                  </a:lnTo>
                  <a:lnTo>
                    <a:pt x="7" y="5"/>
                  </a:lnTo>
                  <a:lnTo>
                    <a:pt x="5" y="2"/>
                  </a:lnTo>
                  <a:lnTo>
                    <a:pt x="2" y="0"/>
                  </a:lnTo>
                  <a:lnTo>
                    <a:pt x="0" y="0"/>
                  </a:lnTo>
                  <a:lnTo>
                    <a:pt x="0" y="1"/>
                  </a:lnTo>
                  <a:lnTo>
                    <a:pt x="3" y="2"/>
                  </a:lnTo>
                  <a:lnTo>
                    <a:pt x="6" y="3"/>
                  </a:lnTo>
                  <a:lnTo>
                    <a:pt x="8" y="7"/>
                  </a:lnTo>
                  <a:lnTo>
                    <a:pt x="10" y="8"/>
                  </a:lnTo>
                  <a:lnTo>
                    <a:pt x="10" y="12"/>
                  </a:lnTo>
                  <a:lnTo>
                    <a:pt x="8" y="15"/>
                  </a:lnTo>
                  <a:lnTo>
                    <a:pt x="7" y="16"/>
                  </a:lnTo>
                  <a:lnTo>
                    <a:pt x="9" y="19"/>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5" name="Freeform 5268"/>
            <p:cNvSpPr>
              <a:spLocks/>
            </p:cNvSpPr>
            <p:nvPr/>
          </p:nvSpPr>
          <p:spPr bwMode="auto">
            <a:xfrm>
              <a:off x="2122" y="2317"/>
              <a:ext cx="8" cy="12"/>
            </a:xfrm>
            <a:custGeom>
              <a:avLst/>
              <a:gdLst>
                <a:gd name="T0" fmla="*/ 1 w 11"/>
                <a:gd name="T1" fmla="*/ 0 h 15"/>
                <a:gd name="T2" fmla="*/ 1 w 11"/>
                <a:gd name="T3" fmla="*/ 0 h 15"/>
                <a:gd name="T4" fmla="*/ 1 w 11"/>
                <a:gd name="T5" fmla="*/ 0 h 15"/>
                <a:gd name="T6" fmla="*/ 1 w 11"/>
                <a:gd name="T7" fmla="*/ 2 h 15"/>
                <a:gd name="T8" fmla="*/ 1 w 11"/>
                <a:gd name="T9" fmla="*/ 2 h 15"/>
                <a:gd name="T10" fmla="*/ 1 w 11"/>
                <a:gd name="T11" fmla="*/ 2 h 15"/>
                <a:gd name="T12" fmla="*/ 1 w 11"/>
                <a:gd name="T13" fmla="*/ 2 h 15"/>
                <a:gd name="T14" fmla="*/ 1 w 11"/>
                <a:gd name="T15" fmla="*/ 2 h 15"/>
                <a:gd name="T16" fmla="*/ 1 w 11"/>
                <a:gd name="T17" fmla="*/ 2 h 15"/>
                <a:gd name="T18" fmla="*/ 1 w 11"/>
                <a:gd name="T19" fmla="*/ 2 h 15"/>
                <a:gd name="T20" fmla="*/ 1 w 11"/>
                <a:gd name="T21" fmla="*/ 2 h 15"/>
                <a:gd name="T22" fmla="*/ 1 w 11"/>
                <a:gd name="T23" fmla="*/ 2 h 15"/>
                <a:gd name="T24" fmla="*/ 1 w 11"/>
                <a:gd name="T25" fmla="*/ 2 h 15"/>
                <a:gd name="T26" fmla="*/ 1 w 11"/>
                <a:gd name="T27" fmla="*/ 2 h 15"/>
                <a:gd name="T28" fmla="*/ 1 w 11"/>
                <a:gd name="T29" fmla="*/ 2 h 15"/>
                <a:gd name="T30" fmla="*/ 0 w 11"/>
                <a:gd name="T31" fmla="*/ 2 h 15"/>
                <a:gd name="T32" fmla="*/ 0 w 11"/>
                <a:gd name="T33" fmla="*/ 2 h 15"/>
                <a:gd name="T34" fmla="*/ 0 w 11"/>
                <a:gd name="T35" fmla="*/ 2 h 15"/>
                <a:gd name="T36" fmla="*/ 0 w 11"/>
                <a:gd name="T37" fmla="*/ 2 h 15"/>
                <a:gd name="T38" fmla="*/ 0 w 11"/>
                <a:gd name="T39" fmla="*/ 2 h 15"/>
                <a:gd name="T40" fmla="*/ 1 w 11"/>
                <a:gd name="T41" fmla="*/ 2 h 15"/>
                <a:gd name="T42" fmla="*/ 1 w 11"/>
                <a:gd name="T43" fmla="*/ 2 h 15"/>
                <a:gd name="T44" fmla="*/ 1 w 11"/>
                <a:gd name="T45" fmla="*/ 2 h 15"/>
                <a:gd name="T46" fmla="*/ 1 w 11"/>
                <a:gd name="T47" fmla="*/ 2 h 15"/>
                <a:gd name="T48" fmla="*/ 1 w 11"/>
                <a:gd name="T49" fmla="*/ 2 h 15"/>
                <a:gd name="T50" fmla="*/ 1 w 11"/>
                <a:gd name="T51" fmla="*/ 2 h 15"/>
                <a:gd name="T52" fmla="*/ 1 w 11"/>
                <a:gd name="T53" fmla="*/ 2 h 15"/>
                <a:gd name="T54" fmla="*/ 1 w 11"/>
                <a:gd name="T55" fmla="*/ 2 h 15"/>
                <a:gd name="T56" fmla="*/ 1 w 11"/>
                <a:gd name="T57" fmla="*/ 2 h 15"/>
                <a:gd name="T58" fmla="*/ 1 w 11"/>
                <a:gd name="T59" fmla="*/ 2 h 15"/>
                <a:gd name="T60" fmla="*/ 1 w 11"/>
                <a:gd name="T61" fmla="*/ 2 h 15"/>
                <a:gd name="T62" fmla="*/ 1 w 11"/>
                <a:gd name="T63" fmla="*/ 2 h 15"/>
                <a:gd name="T64" fmla="*/ 1 w 11"/>
                <a:gd name="T65" fmla="*/ 2 h 15"/>
                <a:gd name="T66" fmla="*/ 1 w 11"/>
                <a:gd name="T67" fmla="*/ 2 h 15"/>
                <a:gd name="T68" fmla="*/ 1 w 11"/>
                <a:gd name="T69" fmla="*/ 2 h 15"/>
                <a:gd name="T70" fmla="*/ 1 w 11"/>
                <a:gd name="T71" fmla="*/ 2 h 15"/>
                <a:gd name="T72" fmla="*/ 1 w 11"/>
                <a:gd name="T73" fmla="*/ 1 h 15"/>
                <a:gd name="T74" fmla="*/ 1 w 11"/>
                <a:gd name="T75" fmla="*/ 0 h 15"/>
                <a:gd name="T76" fmla="*/ 1 w 11"/>
                <a:gd name="T77" fmla="*/ 0 h 1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
                <a:gd name="T118" fmla="*/ 0 h 15"/>
                <a:gd name="T119" fmla="*/ 11 w 11"/>
                <a:gd name="T120" fmla="*/ 15 h 1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 h="15">
                  <a:moveTo>
                    <a:pt x="4" y="0"/>
                  </a:moveTo>
                  <a:lnTo>
                    <a:pt x="4" y="0"/>
                  </a:lnTo>
                  <a:lnTo>
                    <a:pt x="3" y="0"/>
                  </a:lnTo>
                  <a:lnTo>
                    <a:pt x="3" y="3"/>
                  </a:lnTo>
                  <a:lnTo>
                    <a:pt x="3" y="5"/>
                  </a:lnTo>
                  <a:lnTo>
                    <a:pt x="2" y="7"/>
                  </a:lnTo>
                  <a:lnTo>
                    <a:pt x="1" y="8"/>
                  </a:lnTo>
                  <a:lnTo>
                    <a:pt x="2" y="10"/>
                  </a:lnTo>
                  <a:lnTo>
                    <a:pt x="3" y="10"/>
                  </a:lnTo>
                  <a:lnTo>
                    <a:pt x="3" y="11"/>
                  </a:lnTo>
                  <a:lnTo>
                    <a:pt x="1" y="10"/>
                  </a:lnTo>
                  <a:lnTo>
                    <a:pt x="0" y="9"/>
                  </a:lnTo>
                  <a:lnTo>
                    <a:pt x="0" y="10"/>
                  </a:lnTo>
                  <a:lnTo>
                    <a:pt x="0" y="11"/>
                  </a:lnTo>
                  <a:lnTo>
                    <a:pt x="3" y="13"/>
                  </a:lnTo>
                  <a:lnTo>
                    <a:pt x="4" y="13"/>
                  </a:lnTo>
                  <a:lnTo>
                    <a:pt x="4" y="14"/>
                  </a:lnTo>
                  <a:lnTo>
                    <a:pt x="5" y="15"/>
                  </a:lnTo>
                  <a:lnTo>
                    <a:pt x="8" y="15"/>
                  </a:lnTo>
                  <a:lnTo>
                    <a:pt x="9" y="13"/>
                  </a:lnTo>
                  <a:lnTo>
                    <a:pt x="10" y="13"/>
                  </a:lnTo>
                  <a:lnTo>
                    <a:pt x="11" y="11"/>
                  </a:lnTo>
                  <a:lnTo>
                    <a:pt x="11" y="10"/>
                  </a:lnTo>
                  <a:lnTo>
                    <a:pt x="8" y="4"/>
                  </a:lnTo>
                  <a:lnTo>
                    <a:pt x="7" y="1"/>
                  </a:lnTo>
                  <a:lnTo>
                    <a:pt x="4"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6" name="Freeform 5269"/>
            <p:cNvSpPr>
              <a:spLocks/>
            </p:cNvSpPr>
            <p:nvPr/>
          </p:nvSpPr>
          <p:spPr bwMode="auto">
            <a:xfrm>
              <a:off x="2127" y="2331"/>
              <a:ext cx="5" cy="7"/>
            </a:xfrm>
            <a:custGeom>
              <a:avLst/>
              <a:gdLst>
                <a:gd name="T0" fmla="*/ 3 w 6"/>
                <a:gd name="T1" fmla="*/ 3 h 8"/>
                <a:gd name="T2" fmla="*/ 3 w 6"/>
                <a:gd name="T3" fmla="*/ 3 h 8"/>
                <a:gd name="T4" fmla="*/ 3 w 6"/>
                <a:gd name="T5" fmla="*/ 1 h 8"/>
                <a:gd name="T6" fmla="*/ 3 w 6"/>
                <a:gd name="T7" fmla="*/ 1 h 8"/>
                <a:gd name="T8" fmla="*/ 3 w 6"/>
                <a:gd name="T9" fmla="*/ 1 h 8"/>
                <a:gd name="T10" fmla="*/ 3 w 6"/>
                <a:gd name="T11" fmla="*/ 1 h 8"/>
                <a:gd name="T12" fmla="*/ 3 w 6"/>
                <a:gd name="T13" fmla="*/ 2 h 8"/>
                <a:gd name="T14" fmla="*/ 3 w 6"/>
                <a:gd name="T15" fmla="*/ 0 h 8"/>
                <a:gd name="T16" fmla="*/ 3 w 6"/>
                <a:gd name="T17" fmla="*/ 0 h 8"/>
                <a:gd name="T18" fmla="*/ 3 w 6"/>
                <a:gd name="T19" fmla="*/ 0 h 8"/>
                <a:gd name="T20" fmla="*/ 3 w 6"/>
                <a:gd name="T21" fmla="*/ 0 h 8"/>
                <a:gd name="T22" fmla="*/ 1 w 6"/>
                <a:gd name="T23" fmla="*/ 1 h 8"/>
                <a:gd name="T24" fmla="*/ 1 w 6"/>
                <a:gd name="T25" fmla="*/ 1 h 8"/>
                <a:gd name="T26" fmla="*/ 0 w 6"/>
                <a:gd name="T27" fmla="*/ 2 h 8"/>
                <a:gd name="T28" fmla="*/ 1 w 6"/>
                <a:gd name="T29" fmla="*/ 2 h 8"/>
                <a:gd name="T30" fmla="*/ 2 w 6"/>
                <a:gd name="T31" fmla="*/ 3 h 8"/>
                <a:gd name="T32" fmla="*/ 2 w 6"/>
                <a:gd name="T33" fmla="*/ 3 h 8"/>
                <a:gd name="T34" fmla="*/ 3 w 6"/>
                <a:gd name="T35" fmla="*/ 4 h 8"/>
                <a:gd name="T36" fmla="*/ 3 w 6"/>
                <a:gd name="T37" fmla="*/ 4 h 8"/>
                <a:gd name="T38" fmla="*/ 3 w 6"/>
                <a:gd name="T39" fmla="*/ 4 h 8"/>
                <a:gd name="T40" fmla="*/ 3 w 6"/>
                <a:gd name="T41" fmla="*/ 4 h 8"/>
                <a:gd name="T42" fmla="*/ 3 w 6"/>
                <a:gd name="T43" fmla="*/ 4 h 8"/>
                <a:gd name="T44" fmla="*/ 3 w 6"/>
                <a:gd name="T45" fmla="*/ 4 h 8"/>
                <a:gd name="T46" fmla="*/ 3 w 6"/>
                <a:gd name="T47" fmla="*/ 4 h 8"/>
                <a:gd name="T48" fmla="*/ 3 w 6"/>
                <a:gd name="T49" fmla="*/ 4 h 8"/>
                <a:gd name="T50" fmla="*/ 3 w 6"/>
                <a:gd name="T51" fmla="*/ 4 h 8"/>
                <a:gd name="T52" fmla="*/ 3 w 6"/>
                <a:gd name="T53" fmla="*/ 4 h 8"/>
                <a:gd name="T54" fmla="*/ 3 w 6"/>
                <a:gd name="T55" fmla="*/ 3 h 8"/>
                <a:gd name="T56" fmla="*/ 3 w 6"/>
                <a:gd name="T57" fmla="*/ 3 h 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
                <a:gd name="T88" fmla="*/ 0 h 8"/>
                <a:gd name="T89" fmla="*/ 6 w 6"/>
                <a:gd name="T90" fmla="*/ 8 h 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 h="8">
                  <a:moveTo>
                    <a:pt x="6" y="3"/>
                  </a:moveTo>
                  <a:lnTo>
                    <a:pt x="6" y="3"/>
                  </a:lnTo>
                  <a:lnTo>
                    <a:pt x="6" y="1"/>
                  </a:lnTo>
                  <a:lnTo>
                    <a:pt x="5" y="1"/>
                  </a:lnTo>
                  <a:lnTo>
                    <a:pt x="4" y="2"/>
                  </a:lnTo>
                  <a:lnTo>
                    <a:pt x="4" y="0"/>
                  </a:lnTo>
                  <a:lnTo>
                    <a:pt x="3" y="0"/>
                  </a:lnTo>
                  <a:lnTo>
                    <a:pt x="1" y="1"/>
                  </a:lnTo>
                  <a:lnTo>
                    <a:pt x="0" y="2"/>
                  </a:lnTo>
                  <a:lnTo>
                    <a:pt x="1" y="2"/>
                  </a:lnTo>
                  <a:lnTo>
                    <a:pt x="2" y="3"/>
                  </a:lnTo>
                  <a:lnTo>
                    <a:pt x="3" y="5"/>
                  </a:lnTo>
                  <a:lnTo>
                    <a:pt x="3" y="6"/>
                  </a:lnTo>
                  <a:lnTo>
                    <a:pt x="3" y="8"/>
                  </a:lnTo>
                  <a:lnTo>
                    <a:pt x="4" y="8"/>
                  </a:lnTo>
                  <a:lnTo>
                    <a:pt x="6" y="7"/>
                  </a:lnTo>
                  <a:lnTo>
                    <a:pt x="6" y="6"/>
                  </a:lnTo>
                  <a:lnTo>
                    <a:pt x="6" y="5"/>
                  </a:lnTo>
                  <a:lnTo>
                    <a:pt x="6" y="3"/>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7" name="Freeform 5270"/>
            <p:cNvSpPr>
              <a:spLocks/>
            </p:cNvSpPr>
            <p:nvPr/>
          </p:nvSpPr>
          <p:spPr bwMode="auto">
            <a:xfrm>
              <a:off x="2148" y="2319"/>
              <a:ext cx="2" cy="5"/>
            </a:xfrm>
            <a:custGeom>
              <a:avLst/>
              <a:gdLst>
                <a:gd name="T0" fmla="*/ 0 w 3"/>
                <a:gd name="T1" fmla="*/ 3 h 6"/>
                <a:gd name="T2" fmla="*/ 0 w 3"/>
                <a:gd name="T3" fmla="*/ 3 h 6"/>
                <a:gd name="T4" fmla="*/ 1 w 3"/>
                <a:gd name="T5" fmla="*/ 3 h 6"/>
                <a:gd name="T6" fmla="*/ 1 w 3"/>
                <a:gd name="T7" fmla="*/ 3 h 6"/>
                <a:gd name="T8" fmla="*/ 1 w 3"/>
                <a:gd name="T9" fmla="*/ 3 h 6"/>
                <a:gd name="T10" fmla="*/ 1 w 3"/>
                <a:gd name="T11" fmla="*/ 3 h 6"/>
                <a:gd name="T12" fmla="*/ 1 w 3"/>
                <a:gd name="T13" fmla="*/ 1 h 6"/>
                <a:gd name="T14" fmla="*/ 1 w 3"/>
                <a:gd name="T15" fmla="*/ 1 h 6"/>
                <a:gd name="T16" fmla="*/ 1 w 3"/>
                <a:gd name="T17" fmla="*/ 0 h 6"/>
                <a:gd name="T18" fmla="*/ 1 w 3"/>
                <a:gd name="T19" fmla="*/ 1 h 6"/>
                <a:gd name="T20" fmla="*/ 1 w 3"/>
                <a:gd name="T21" fmla="*/ 1 h 6"/>
                <a:gd name="T22" fmla="*/ 1 w 3"/>
                <a:gd name="T23" fmla="*/ 3 h 6"/>
                <a:gd name="T24" fmla="*/ 1 w 3"/>
                <a:gd name="T25" fmla="*/ 3 h 6"/>
                <a:gd name="T26" fmla="*/ 0 w 3"/>
                <a:gd name="T27" fmla="*/ 3 h 6"/>
                <a:gd name="T28" fmla="*/ 0 w 3"/>
                <a:gd name="T29" fmla="*/ 3 h 6"/>
                <a:gd name="T30" fmla="*/ 0 w 3"/>
                <a:gd name="T31" fmla="*/ 3 h 6"/>
                <a:gd name="T32" fmla="*/ 0 w 3"/>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6"/>
                <a:gd name="T53" fmla="*/ 3 w 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6">
                  <a:moveTo>
                    <a:pt x="0" y="5"/>
                  </a:moveTo>
                  <a:lnTo>
                    <a:pt x="0" y="5"/>
                  </a:lnTo>
                  <a:lnTo>
                    <a:pt x="2" y="6"/>
                  </a:lnTo>
                  <a:lnTo>
                    <a:pt x="3" y="6"/>
                  </a:lnTo>
                  <a:lnTo>
                    <a:pt x="3" y="5"/>
                  </a:lnTo>
                  <a:lnTo>
                    <a:pt x="3" y="1"/>
                  </a:lnTo>
                  <a:lnTo>
                    <a:pt x="3" y="0"/>
                  </a:lnTo>
                  <a:lnTo>
                    <a:pt x="3" y="1"/>
                  </a:lnTo>
                  <a:lnTo>
                    <a:pt x="2" y="4"/>
                  </a:lnTo>
                  <a:lnTo>
                    <a:pt x="0" y="4"/>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8" name="Freeform 5271"/>
            <p:cNvSpPr>
              <a:spLocks/>
            </p:cNvSpPr>
            <p:nvPr/>
          </p:nvSpPr>
          <p:spPr bwMode="auto">
            <a:xfrm>
              <a:off x="2155" y="2325"/>
              <a:ext cx="4" cy="7"/>
            </a:xfrm>
            <a:custGeom>
              <a:avLst/>
              <a:gdLst>
                <a:gd name="T0" fmla="*/ 2 w 5"/>
                <a:gd name="T1" fmla="*/ 2 h 9"/>
                <a:gd name="T2" fmla="*/ 2 w 5"/>
                <a:gd name="T3" fmla="*/ 2 h 9"/>
                <a:gd name="T4" fmla="*/ 2 w 5"/>
                <a:gd name="T5" fmla="*/ 2 h 9"/>
                <a:gd name="T6" fmla="*/ 2 w 5"/>
                <a:gd name="T7" fmla="*/ 2 h 9"/>
                <a:gd name="T8" fmla="*/ 2 w 5"/>
                <a:gd name="T9" fmla="*/ 2 h 9"/>
                <a:gd name="T10" fmla="*/ 2 w 5"/>
                <a:gd name="T11" fmla="*/ 2 h 9"/>
                <a:gd name="T12" fmla="*/ 2 w 5"/>
                <a:gd name="T13" fmla="*/ 2 h 9"/>
                <a:gd name="T14" fmla="*/ 0 w 5"/>
                <a:gd name="T15" fmla="*/ 0 h 9"/>
                <a:gd name="T16" fmla="*/ 0 w 5"/>
                <a:gd name="T17" fmla="*/ 0 h 9"/>
                <a:gd name="T18" fmla="*/ 2 w 5"/>
                <a:gd name="T19" fmla="*/ 2 h 9"/>
                <a:gd name="T20" fmla="*/ 2 w 5"/>
                <a:gd name="T21" fmla="*/ 2 h 9"/>
                <a:gd name="T22" fmla="*/ 2 w 5"/>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9"/>
                <a:gd name="T38" fmla="*/ 5 w 5"/>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9">
                  <a:moveTo>
                    <a:pt x="5" y="7"/>
                  </a:moveTo>
                  <a:lnTo>
                    <a:pt x="5" y="7"/>
                  </a:lnTo>
                  <a:lnTo>
                    <a:pt x="5" y="9"/>
                  </a:lnTo>
                  <a:lnTo>
                    <a:pt x="5" y="8"/>
                  </a:lnTo>
                  <a:lnTo>
                    <a:pt x="5" y="5"/>
                  </a:lnTo>
                  <a:lnTo>
                    <a:pt x="3" y="3"/>
                  </a:lnTo>
                  <a:lnTo>
                    <a:pt x="0" y="0"/>
                  </a:lnTo>
                  <a:lnTo>
                    <a:pt x="2" y="3"/>
                  </a:lnTo>
                  <a:lnTo>
                    <a:pt x="5" y="7"/>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49" name="Freeform 5272"/>
            <p:cNvSpPr>
              <a:spLocks/>
            </p:cNvSpPr>
            <p:nvPr/>
          </p:nvSpPr>
          <p:spPr bwMode="auto">
            <a:xfrm>
              <a:off x="2162" y="2344"/>
              <a:ext cx="3" cy="4"/>
            </a:xfrm>
            <a:custGeom>
              <a:avLst/>
              <a:gdLst>
                <a:gd name="T0" fmla="*/ 1 w 3"/>
                <a:gd name="T1" fmla="*/ 2 h 4"/>
                <a:gd name="T2" fmla="*/ 1 w 3"/>
                <a:gd name="T3" fmla="*/ 2 h 4"/>
                <a:gd name="T4" fmla="*/ 2 w 3"/>
                <a:gd name="T5" fmla="*/ 3 h 4"/>
                <a:gd name="T6" fmla="*/ 2 w 3"/>
                <a:gd name="T7" fmla="*/ 4 h 4"/>
                <a:gd name="T8" fmla="*/ 3 w 3"/>
                <a:gd name="T9" fmla="*/ 3 h 4"/>
                <a:gd name="T10" fmla="*/ 3 w 3"/>
                <a:gd name="T11" fmla="*/ 3 h 4"/>
                <a:gd name="T12" fmla="*/ 3 w 3"/>
                <a:gd name="T13" fmla="*/ 2 h 4"/>
                <a:gd name="T14" fmla="*/ 2 w 3"/>
                <a:gd name="T15" fmla="*/ 0 h 4"/>
                <a:gd name="T16" fmla="*/ 2 w 3"/>
                <a:gd name="T17" fmla="*/ 0 h 4"/>
                <a:gd name="T18" fmla="*/ 1 w 3"/>
                <a:gd name="T19" fmla="*/ 1 h 4"/>
                <a:gd name="T20" fmla="*/ 0 w 3"/>
                <a:gd name="T21" fmla="*/ 1 h 4"/>
                <a:gd name="T22" fmla="*/ 1 w 3"/>
                <a:gd name="T23" fmla="*/ 2 h 4"/>
                <a:gd name="T24" fmla="*/ 1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1" y="2"/>
                  </a:moveTo>
                  <a:lnTo>
                    <a:pt x="1" y="2"/>
                  </a:lnTo>
                  <a:lnTo>
                    <a:pt x="2" y="3"/>
                  </a:lnTo>
                  <a:lnTo>
                    <a:pt x="2" y="4"/>
                  </a:lnTo>
                  <a:lnTo>
                    <a:pt x="3" y="3"/>
                  </a:lnTo>
                  <a:lnTo>
                    <a:pt x="3" y="2"/>
                  </a:lnTo>
                  <a:lnTo>
                    <a:pt x="2" y="0"/>
                  </a:lnTo>
                  <a:lnTo>
                    <a:pt x="1" y="1"/>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0" name="Freeform 5273"/>
            <p:cNvSpPr>
              <a:spLocks/>
            </p:cNvSpPr>
            <p:nvPr/>
          </p:nvSpPr>
          <p:spPr bwMode="auto">
            <a:xfrm>
              <a:off x="2154" y="2339"/>
              <a:ext cx="1" cy="1"/>
            </a:xfrm>
            <a:custGeom>
              <a:avLst/>
              <a:gdLst>
                <a:gd name="T0" fmla="*/ 0 w 3"/>
                <a:gd name="T1" fmla="*/ 1 h 1"/>
                <a:gd name="T2" fmla="*/ 0 w 3"/>
                <a:gd name="T3" fmla="*/ 1 h 1"/>
                <a:gd name="T4" fmla="*/ 0 w 3"/>
                <a:gd name="T5" fmla="*/ 0 h 1"/>
                <a:gd name="T6" fmla="*/ 0 w 3"/>
                <a:gd name="T7" fmla="*/ 0 h 1"/>
                <a:gd name="T8" fmla="*/ 0 w 3"/>
                <a:gd name="T9" fmla="*/ 0 h 1"/>
                <a:gd name="T10" fmla="*/ 0 w 3"/>
                <a:gd name="T11" fmla="*/ 1 h 1"/>
                <a:gd name="T12" fmla="*/ 0 w 3"/>
                <a:gd name="T13" fmla="*/ 1 h 1"/>
                <a:gd name="T14" fmla="*/ 0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1"/>
                  </a:moveTo>
                  <a:lnTo>
                    <a:pt x="3" y="1"/>
                  </a:lnTo>
                  <a:lnTo>
                    <a:pt x="2" y="0"/>
                  </a:lnTo>
                  <a:lnTo>
                    <a:pt x="0" y="0"/>
                  </a:lnTo>
                  <a:lnTo>
                    <a:pt x="1" y="1"/>
                  </a:lnTo>
                  <a:lnTo>
                    <a:pt x="3" y="1"/>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1" name="Freeform 5274"/>
            <p:cNvSpPr>
              <a:spLocks/>
            </p:cNvSpPr>
            <p:nvPr/>
          </p:nvSpPr>
          <p:spPr bwMode="auto">
            <a:xfrm>
              <a:off x="2175" y="2351"/>
              <a:ext cx="4" cy="7"/>
            </a:xfrm>
            <a:custGeom>
              <a:avLst/>
              <a:gdLst>
                <a:gd name="T0" fmla="*/ 2 w 5"/>
                <a:gd name="T1" fmla="*/ 4 h 8"/>
                <a:gd name="T2" fmla="*/ 2 w 5"/>
                <a:gd name="T3" fmla="*/ 4 h 8"/>
                <a:gd name="T4" fmla="*/ 1 w 5"/>
                <a:gd name="T5" fmla="*/ 4 h 8"/>
                <a:gd name="T6" fmla="*/ 0 w 5"/>
                <a:gd name="T7" fmla="*/ 4 h 8"/>
                <a:gd name="T8" fmla="*/ 1 w 5"/>
                <a:gd name="T9" fmla="*/ 4 h 8"/>
                <a:gd name="T10" fmla="*/ 1 w 5"/>
                <a:gd name="T11" fmla="*/ 4 h 8"/>
                <a:gd name="T12" fmla="*/ 2 w 5"/>
                <a:gd name="T13" fmla="*/ 4 h 8"/>
                <a:gd name="T14" fmla="*/ 2 w 5"/>
                <a:gd name="T15" fmla="*/ 3 h 8"/>
                <a:gd name="T16" fmla="*/ 2 w 5"/>
                <a:gd name="T17" fmla="*/ 0 h 8"/>
                <a:gd name="T18" fmla="*/ 2 w 5"/>
                <a:gd name="T19" fmla="*/ 0 h 8"/>
                <a:gd name="T20" fmla="*/ 2 w 5"/>
                <a:gd name="T21" fmla="*/ 0 h 8"/>
                <a:gd name="T22" fmla="*/ 2 w 5"/>
                <a:gd name="T23" fmla="*/ 0 h 8"/>
                <a:gd name="T24" fmla="*/ 2 w 5"/>
                <a:gd name="T25" fmla="*/ 1 h 8"/>
                <a:gd name="T26" fmla="*/ 2 w 5"/>
                <a:gd name="T27" fmla="*/ 1 h 8"/>
                <a:gd name="T28" fmla="*/ 2 w 5"/>
                <a:gd name="T29" fmla="*/ 1 h 8"/>
                <a:gd name="T30" fmla="*/ 2 w 5"/>
                <a:gd name="T31" fmla="*/ 3 h 8"/>
                <a:gd name="T32" fmla="*/ 2 w 5"/>
                <a:gd name="T33" fmla="*/ 3 h 8"/>
                <a:gd name="T34" fmla="*/ 2 w 5"/>
                <a:gd name="T35" fmla="*/ 4 h 8"/>
                <a:gd name="T36" fmla="*/ 2 w 5"/>
                <a:gd name="T37" fmla="*/ 4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8"/>
                <a:gd name="T59" fmla="*/ 5 w 5"/>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8">
                  <a:moveTo>
                    <a:pt x="4" y="4"/>
                  </a:moveTo>
                  <a:lnTo>
                    <a:pt x="4" y="4"/>
                  </a:lnTo>
                  <a:lnTo>
                    <a:pt x="1" y="7"/>
                  </a:lnTo>
                  <a:lnTo>
                    <a:pt x="0" y="8"/>
                  </a:lnTo>
                  <a:lnTo>
                    <a:pt x="1" y="8"/>
                  </a:lnTo>
                  <a:lnTo>
                    <a:pt x="4" y="5"/>
                  </a:lnTo>
                  <a:lnTo>
                    <a:pt x="5" y="3"/>
                  </a:lnTo>
                  <a:lnTo>
                    <a:pt x="5" y="0"/>
                  </a:lnTo>
                  <a:lnTo>
                    <a:pt x="4" y="0"/>
                  </a:lnTo>
                  <a:lnTo>
                    <a:pt x="3" y="0"/>
                  </a:lnTo>
                  <a:lnTo>
                    <a:pt x="2" y="1"/>
                  </a:lnTo>
                  <a:lnTo>
                    <a:pt x="3" y="1"/>
                  </a:lnTo>
                  <a:lnTo>
                    <a:pt x="4" y="3"/>
                  </a:lnTo>
                  <a:lnTo>
                    <a:pt x="5" y="3"/>
                  </a:lnTo>
                  <a:lnTo>
                    <a:pt x="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2" name="Freeform 5275"/>
            <p:cNvSpPr>
              <a:spLocks/>
            </p:cNvSpPr>
            <p:nvPr/>
          </p:nvSpPr>
          <p:spPr bwMode="auto">
            <a:xfrm>
              <a:off x="2187" y="2356"/>
              <a:ext cx="6" cy="1"/>
            </a:xfrm>
            <a:custGeom>
              <a:avLst/>
              <a:gdLst>
                <a:gd name="T0" fmla="*/ 6 w 6"/>
                <a:gd name="T1" fmla="*/ 1 h 2"/>
                <a:gd name="T2" fmla="*/ 6 w 6"/>
                <a:gd name="T3" fmla="*/ 1 h 2"/>
                <a:gd name="T4" fmla="*/ 6 w 6"/>
                <a:gd name="T5" fmla="*/ 1 h 2"/>
                <a:gd name="T6" fmla="*/ 5 w 6"/>
                <a:gd name="T7" fmla="*/ 1 h 2"/>
                <a:gd name="T8" fmla="*/ 3 w 6"/>
                <a:gd name="T9" fmla="*/ 0 h 2"/>
                <a:gd name="T10" fmla="*/ 3 w 6"/>
                <a:gd name="T11" fmla="*/ 0 h 2"/>
                <a:gd name="T12" fmla="*/ 2 w 6"/>
                <a:gd name="T13" fmla="*/ 0 h 2"/>
                <a:gd name="T14" fmla="*/ 0 w 6"/>
                <a:gd name="T15" fmla="*/ 1 h 2"/>
                <a:gd name="T16" fmla="*/ 0 w 6"/>
                <a:gd name="T17" fmla="*/ 1 h 2"/>
                <a:gd name="T18" fmla="*/ 0 w 6"/>
                <a:gd name="T19" fmla="*/ 1 h 2"/>
                <a:gd name="T20" fmla="*/ 1 w 6"/>
                <a:gd name="T21" fmla="*/ 1 h 2"/>
                <a:gd name="T22" fmla="*/ 2 w 6"/>
                <a:gd name="T23" fmla="*/ 1 h 2"/>
                <a:gd name="T24" fmla="*/ 2 w 6"/>
                <a:gd name="T25" fmla="*/ 1 h 2"/>
                <a:gd name="T26" fmla="*/ 6 w 6"/>
                <a:gd name="T27" fmla="*/ 1 h 2"/>
                <a:gd name="T28" fmla="*/ 6 w 6"/>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2"/>
                <a:gd name="T47" fmla="*/ 6 w 6"/>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2">
                  <a:moveTo>
                    <a:pt x="6" y="2"/>
                  </a:moveTo>
                  <a:lnTo>
                    <a:pt x="6" y="2"/>
                  </a:lnTo>
                  <a:lnTo>
                    <a:pt x="5" y="1"/>
                  </a:lnTo>
                  <a:lnTo>
                    <a:pt x="3" y="0"/>
                  </a:lnTo>
                  <a:lnTo>
                    <a:pt x="2" y="0"/>
                  </a:lnTo>
                  <a:lnTo>
                    <a:pt x="0" y="1"/>
                  </a:lnTo>
                  <a:lnTo>
                    <a:pt x="1" y="2"/>
                  </a:lnTo>
                  <a:lnTo>
                    <a:pt x="2" y="2"/>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3" name="Freeform 5276"/>
            <p:cNvSpPr>
              <a:spLocks/>
            </p:cNvSpPr>
            <p:nvPr/>
          </p:nvSpPr>
          <p:spPr bwMode="auto">
            <a:xfrm>
              <a:off x="2181" y="2371"/>
              <a:ext cx="9" cy="6"/>
            </a:xfrm>
            <a:custGeom>
              <a:avLst/>
              <a:gdLst>
                <a:gd name="T0" fmla="*/ 2 w 12"/>
                <a:gd name="T1" fmla="*/ 2 h 7"/>
                <a:gd name="T2" fmla="*/ 2 w 12"/>
                <a:gd name="T3" fmla="*/ 2 h 7"/>
                <a:gd name="T4" fmla="*/ 2 w 12"/>
                <a:gd name="T5" fmla="*/ 2 h 7"/>
                <a:gd name="T6" fmla="*/ 2 w 12"/>
                <a:gd name="T7" fmla="*/ 2 h 7"/>
                <a:gd name="T8" fmla="*/ 2 w 12"/>
                <a:gd name="T9" fmla="*/ 2 h 7"/>
                <a:gd name="T10" fmla="*/ 1 w 12"/>
                <a:gd name="T11" fmla="*/ 3 h 7"/>
                <a:gd name="T12" fmla="*/ 1 w 12"/>
                <a:gd name="T13" fmla="*/ 3 h 7"/>
                <a:gd name="T14" fmla="*/ 0 w 12"/>
                <a:gd name="T15" fmla="*/ 3 h 7"/>
                <a:gd name="T16" fmla="*/ 1 w 12"/>
                <a:gd name="T17" fmla="*/ 3 h 7"/>
                <a:gd name="T18" fmla="*/ 2 w 12"/>
                <a:gd name="T19" fmla="*/ 3 h 7"/>
                <a:gd name="T20" fmla="*/ 2 w 12"/>
                <a:gd name="T21" fmla="*/ 3 h 7"/>
                <a:gd name="T22" fmla="*/ 2 w 12"/>
                <a:gd name="T23" fmla="*/ 3 h 7"/>
                <a:gd name="T24" fmla="*/ 2 w 12"/>
                <a:gd name="T25" fmla="*/ 3 h 7"/>
                <a:gd name="T26" fmla="*/ 2 w 12"/>
                <a:gd name="T27" fmla="*/ 3 h 7"/>
                <a:gd name="T28" fmla="*/ 2 w 12"/>
                <a:gd name="T29" fmla="*/ 3 h 7"/>
                <a:gd name="T30" fmla="*/ 2 w 12"/>
                <a:gd name="T31" fmla="*/ 1 h 7"/>
                <a:gd name="T32" fmla="*/ 2 w 12"/>
                <a:gd name="T33" fmla="*/ 0 h 7"/>
                <a:gd name="T34" fmla="*/ 2 w 12"/>
                <a:gd name="T35" fmla="*/ 0 h 7"/>
                <a:gd name="T36" fmla="*/ 2 w 12"/>
                <a:gd name="T37" fmla="*/ 0 h 7"/>
                <a:gd name="T38" fmla="*/ 2 w 12"/>
                <a:gd name="T39" fmla="*/ 2 h 7"/>
                <a:gd name="T40" fmla="*/ 2 w 12"/>
                <a:gd name="T41" fmla="*/ 2 h 7"/>
                <a:gd name="T42" fmla="*/ 2 w 12"/>
                <a:gd name="T43" fmla="*/ 2 h 7"/>
                <a:gd name="T44" fmla="*/ 2 w 12"/>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7"/>
                <a:gd name="T71" fmla="*/ 12 w 12"/>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7">
                  <a:moveTo>
                    <a:pt x="8" y="2"/>
                  </a:moveTo>
                  <a:lnTo>
                    <a:pt x="8" y="2"/>
                  </a:lnTo>
                  <a:lnTo>
                    <a:pt x="7" y="2"/>
                  </a:lnTo>
                  <a:lnTo>
                    <a:pt x="5" y="2"/>
                  </a:lnTo>
                  <a:lnTo>
                    <a:pt x="1" y="3"/>
                  </a:lnTo>
                  <a:lnTo>
                    <a:pt x="0" y="6"/>
                  </a:lnTo>
                  <a:lnTo>
                    <a:pt x="1" y="6"/>
                  </a:lnTo>
                  <a:lnTo>
                    <a:pt x="3" y="7"/>
                  </a:lnTo>
                  <a:lnTo>
                    <a:pt x="7" y="7"/>
                  </a:lnTo>
                  <a:lnTo>
                    <a:pt x="9" y="6"/>
                  </a:lnTo>
                  <a:lnTo>
                    <a:pt x="10" y="4"/>
                  </a:lnTo>
                  <a:lnTo>
                    <a:pt x="12" y="1"/>
                  </a:lnTo>
                  <a:lnTo>
                    <a:pt x="12" y="0"/>
                  </a:lnTo>
                  <a:lnTo>
                    <a:pt x="11" y="0"/>
                  </a:lnTo>
                  <a:lnTo>
                    <a:pt x="10" y="2"/>
                  </a:lnTo>
                  <a:lnTo>
                    <a:pt x="9" y="2"/>
                  </a:lnTo>
                  <a:lnTo>
                    <a:pt x="8" y="2"/>
                  </a:lnTo>
                  <a:close/>
                </a:path>
              </a:pathLst>
            </a:custGeom>
            <a:solidFill>
              <a:srgbClr val="FF0000"/>
            </a:solidFill>
            <a:ln w="1588">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4" name="Freeform 5277"/>
            <p:cNvSpPr>
              <a:spLocks/>
            </p:cNvSpPr>
            <p:nvPr/>
          </p:nvSpPr>
          <p:spPr bwMode="auto">
            <a:xfrm>
              <a:off x="2170" y="2332"/>
              <a:ext cx="1" cy="2"/>
            </a:xfrm>
            <a:custGeom>
              <a:avLst/>
              <a:gdLst>
                <a:gd name="T0" fmla="*/ 1 w 2"/>
                <a:gd name="T1" fmla="*/ 0 h 2"/>
                <a:gd name="T2" fmla="*/ 1 w 2"/>
                <a:gd name="T3" fmla="*/ 0 h 2"/>
                <a:gd name="T4" fmla="*/ 0 w 2"/>
                <a:gd name="T5" fmla="*/ 2 h 2"/>
                <a:gd name="T6" fmla="*/ 0 w 2"/>
                <a:gd name="T7" fmla="*/ 2 h 2"/>
                <a:gd name="T8" fmla="*/ 0 w 2"/>
                <a:gd name="T9" fmla="*/ 2 h 2"/>
                <a:gd name="T10" fmla="*/ 1 w 2"/>
                <a:gd name="T11" fmla="*/ 0 h 2"/>
                <a:gd name="T12" fmla="*/ 1 w 2"/>
                <a:gd name="T13" fmla="*/ 0 h 2"/>
                <a:gd name="T14" fmla="*/ 1 w 2"/>
                <a:gd name="T15" fmla="*/ 0 h 2"/>
                <a:gd name="T16" fmla="*/ 1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2" y="0"/>
                  </a:lnTo>
                  <a:lnTo>
                    <a:pt x="0" y="2"/>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5" name="Freeform 5278"/>
            <p:cNvSpPr>
              <a:spLocks/>
            </p:cNvSpPr>
            <p:nvPr/>
          </p:nvSpPr>
          <p:spPr bwMode="auto">
            <a:xfrm>
              <a:off x="2205" y="2364"/>
              <a:ext cx="3" cy="1"/>
            </a:xfrm>
            <a:custGeom>
              <a:avLst/>
              <a:gdLst>
                <a:gd name="T0" fmla="*/ 3 w 3"/>
                <a:gd name="T1" fmla="*/ 0 h 2"/>
                <a:gd name="T2" fmla="*/ 3 w 3"/>
                <a:gd name="T3" fmla="*/ 0 h 2"/>
                <a:gd name="T4" fmla="*/ 1 w 3"/>
                <a:gd name="T5" fmla="*/ 0 h 2"/>
                <a:gd name="T6" fmla="*/ 0 w 3"/>
                <a:gd name="T7" fmla="*/ 0 h 2"/>
                <a:gd name="T8" fmla="*/ 0 w 3"/>
                <a:gd name="T9" fmla="*/ 1 h 2"/>
                <a:gd name="T10" fmla="*/ 0 w 3"/>
                <a:gd name="T11" fmla="*/ 1 h 2"/>
                <a:gd name="T12" fmla="*/ 2 w 3"/>
                <a:gd name="T13" fmla="*/ 1 h 2"/>
                <a:gd name="T14" fmla="*/ 3 w 3"/>
                <a:gd name="T15" fmla="*/ 1 h 2"/>
                <a:gd name="T16" fmla="*/ 3 w 3"/>
                <a:gd name="T17" fmla="*/ 0 h 2"/>
                <a:gd name="T18" fmla="*/ 3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0"/>
                  </a:moveTo>
                  <a:lnTo>
                    <a:pt x="3" y="0"/>
                  </a:lnTo>
                  <a:lnTo>
                    <a:pt x="1" y="0"/>
                  </a:lnTo>
                  <a:lnTo>
                    <a:pt x="0" y="0"/>
                  </a:lnTo>
                  <a:lnTo>
                    <a:pt x="0" y="2"/>
                  </a:lnTo>
                  <a:lnTo>
                    <a:pt x="2" y="2"/>
                  </a:lnTo>
                  <a:lnTo>
                    <a:pt x="3" y="2"/>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6" name="Freeform 5279"/>
            <p:cNvSpPr>
              <a:spLocks/>
            </p:cNvSpPr>
            <p:nvPr/>
          </p:nvSpPr>
          <p:spPr bwMode="auto">
            <a:xfrm>
              <a:off x="2061" y="2362"/>
              <a:ext cx="7" cy="7"/>
            </a:xfrm>
            <a:custGeom>
              <a:avLst/>
              <a:gdLst>
                <a:gd name="T0" fmla="*/ 2 w 8"/>
                <a:gd name="T1" fmla="*/ 2 h 9"/>
                <a:gd name="T2" fmla="*/ 2 w 8"/>
                <a:gd name="T3" fmla="*/ 2 h 9"/>
                <a:gd name="T4" fmla="*/ 3 w 8"/>
                <a:gd name="T5" fmla="*/ 2 h 9"/>
                <a:gd name="T6" fmla="*/ 4 w 8"/>
                <a:gd name="T7" fmla="*/ 2 h 9"/>
                <a:gd name="T8" fmla="*/ 4 w 8"/>
                <a:gd name="T9" fmla="*/ 2 h 9"/>
                <a:gd name="T10" fmla="*/ 4 w 8"/>
                <a:gd name="T11" fmla="*/ 2 h 9"/>
                <a:gd name="T12" fmla="*/ 4 w 8"/>
                <a:gd name="T13" fmla="*/ 2 h 9"/>
                <a:gd name="T14" fmla="*/ 4 w 8"/>
                <a:gd name="T15" fmla="*/ 2 h 9"/>
                <a:gd name="T16" fmla="*/ 4 w 8"/>
                <a:gd name="T17" fmla="*/ 2 h 9"/>
                <a:gd name="T18" fmla="*/ 4 w 8"/>
                <a:gd name="T19" fmla="*/ 2 h 9"/>
                <a:gd name="T20" fmla="*/ 4 w 8"/>
                <a:gd name="T21" fmla="*/ 1 h 9"/>
                <a:gd name="T22" fmla="*/ 3 w 8"/>
                <a:gd name="T23" fmla="*/ 0 h 9"/>
                <a:gd name="T24" fmla="*/ 3 w 8"/>
                <a:gd name="T25" fmla="*/ 0 h 9"/>
                <a:gd name="T26" fmla="*/ 1 w 8"/>
                <a:gd name="T27" fmla="*/ 0 h 9"/>
                <a:gd name="T28" fmla="*/ 1 w 8"/>
                <a:gd name="T29" fmla="*/ 1 h 9"/>
                <a:gd name="T30" fmla="*/ 1 w 8"/>
                <a:gd name="T31" fmla="*/ 2 h 9"/>
                <a:gd name="T32" fmla="*/ 1 w 8"/>
                <a:gd name="T33" fmla="*/ 2 h 9"/>
                <a:gd name="T34" fmla="*/ 0 w 8"/>
                <a:gd name="T35" fmla="*/ 2 h 9"/>
                <a:gd name="T36" fmla="*/ 0 w 8"/>
                <a:gd name="T37" fmla="*/ 2 h 9"/>
                <a:gd name="T38" fmla="*/ 2 w 8"/>
                <a:gd name="T39" fmla="*/ 2 h 9"/>
                <a:gd name="T40" fmla="*/ 2 w 8"/>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9"/>
                <a:gd name="T65" fmla="*/ 8 w 8"/>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9">
                  <a:moveTo>
                    <a:pt x="2" y="8"/>
                  </a:moveTo>
                  <a:lnTo>
                    <a:pt x="2" y="8"/>
                  </a:lnTo>
                  <a:lnTo>
                    <a:pt x="3" y="9"/>
                  </a:lnTo>
                  <a:lnTo>
                    <a:pt x="5" y="8"/>
                  </a:lnTo>
                  <a:lnTo>
                    <a:pt x="8" y="7"/>
                  </a:lnTo>
                  <a:lnTo>
                    <a:pt x="8" y="6"/>
                  </a:lnTo>
                  <a:lnTo>
                    <a:pt x="8" y="5"/>
                  </a:lnTo>
                  <a:lnTo>
                    <a:pt x="6" y="2"/>
                  </a:lnTo>
                  <a:lnTo>
                    <a:pt x="5" y="1"/>
                  </a:lnTo>
                  <a:lnTo>
                    <a:pt x="3" y="0"/>
                  </a:lnTo>
                  <a:lnTo>
                    <a:pt x="1" y="0"/>
                  </a:lnTo>
                  <a:lnTo>
                    <a:pt x="1" y="1"/>
                  </a:lnTo>
                  <a:lnTo>
                    <a:pt x="1" y="2"/>
                  </a:lnTo>
                  <a:lnTo>
                    <a:pt x="0" y="4"/>
                  </a:lnTo>
                  <a:lnTo>
                    <a:pt x="0" y="6"/>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7" name="Freeform 5280"/>
            <p:cNvSpPr>
              <a:spLocks/>
            </p:cNvSpPr>
            <p:nvPr/>
          </p:nvSpPr>
          <p:spPr bwMode="auto">
            <a:xfrm>
              <a:off x="2037" y="2346"/>
              <a:ext cx="138" cy="45"/>
            </a:xfrm>
            <a:custGeom>
              <a:avLst/>
              <a:gdLst>
                <a:gd name="T0" fmla="*/ 14 w 173"/>
                <a:gd name="T1" fmla="*/ 5 h 56"/>
                <a:gd name="T2" fmla="*/ 14 w 173"/>
                <a:gd name="T3" fmla="*/ 5 h 56"/>
                <a:gd name="T4" fmla="*/ 14 w 173"/>
                <a:gd name="T5" fmla="*/ 4 h 56"/>
                <a:gd name="T6" fmla="*/ 14 w 173"/>
                <a:gd name="T7" fmla="*/ 4 h 56"/>
                <a:gd name="T8" fmla="*/ 13 w 173"/>
                <a:gd name="T9" fmla="*/ 3 h 56"/>
                <a:gd name="T10" fmla="*/ 12 w 173"/>
                <a:gd name="T11" fmla="*/ 3 h 56"/>
                <a:gd name="T12" fmla="*/ 12 w 173"/>
                <a:gd name="T13" fmla="*/ 3 h 56"/>
                <a:gd name="T14" fmla="*/ 11 w 173"/>
                <a:gd name="T15" fmla="*/ 3 h 56"/>
                <a:gd name="T16" fmla="*/ 11 w 173"/>
                <a:gd name="T17" fmla="*/ 2 h 56"/>
                <a:gd name="T18" fmla="*/ 10 w 173"/>
                <a:gd name="T19" fmla="*/ 2 h 56"/>
                <a:gd name="T20" fmla="*/ 10 w 173"/>
                <a:gd name="T21" fmla="*/ 2 h 56"/>
                <a:gd name="T22" fmla="*/ 9 w 173"/>
                <a:gd name="T23" fmla="*/ 2 h 56"/>
                <a:gd name="T24" fmla="*/ 9 w 173"/>
                <a:gd name="T25" fmla="*/ 2 h 56"/>
                <a:gd name="T26" fmla="*/ 8 w 173"/>
                <a:gd name="T27" fmla="*/ 2 h 56"/>
                <a:gd name="T28" fmla="*/ 7 w 173"/>
                <a:gd name="T29" fmla="*/ 2 h 56"/>
                <a:gd name="T30" fmla="*/ 7 w 173"/>
                <a:gd name="T31" fmla="*/ 2 h 56"/>
                <a:gd name="T32" fmla="*/ 6 w 173"/>
                <a:gd name="T33" fmla="*/ 2 h 56"/>
                <a:gd name="T34" fmla="*/ 6 w 173"/>
                <a:gd name="T35" fmla="*/ 2 h 56"/>
                <a:gd name="T36" fmla="*/ 5 w 173"/>
                <a:gd name="T37" fmla="*/ 1 h 56"/>
                <a:gd name="T38" fmla="*/ 4 w 173"/>
                <a:gd name="T39" fmla="*/ 0 h 56"/>
                <a:gd name="T40" fmla="*/ 2 w 173"/>
                <a:gd name="T41" fmla="*/ 2 h 56"/>
                <a:gd name="T42" fmla="*/ 2 w 173"/>
                <a:gd name="T43" fmla="*/ 2 h 56"/>
                <a:gd name="T44" fmla="*/ 2 w 173"/>
                <a:gd name="T45" fmla="*/ 2 h 56"/>
                <a:gd name="T46" fmla="*/ 2 w 173"/>
                <a:gd name="T47" fmla="*/ 2 h 56"/>
                <a:gd name="T48" fmla="*/ 2 w 173"/>
                <a:gd name="T49" fmla="*/ 2 h 56"/>
                <a:gd name="T50" fmla="*/ 2 w 173"/>
                <a:gd name="T51" fmla="*/ 2 h 56"/>
                <a:gd name="T52" fmla="*/ 2 w 173"/>
                <a:gd name="T53" fmla="*/ 2 h 56"/>
                <a:gd name="T54" fmla="*/ 2 w 173"/>
                <a:gd name="T55" fmla="*/ 2 h 56"/>
                <a:gd name="T56" fmla="*/ 2 w 173"/>
                <a:gd name="T57" fmla="*/ 2 h 56"/>
                <a:gd name="T58" fmla="*/ 2 w 173"/>
                <a:gd name="T59" fmla="*/ 2 h 56"/>
                <a:gd name="T60" fmla="*/ 2 w 173"/>
                <a:gd name="T61" fmla="*/ 2 h 56"/>
                <a:gd name="T62" fmla="*/ 2 w 173"/>
                <a:gd name="T63" fmla="*/ 2 h 56"/>
                <a:gd name="T64" fmla="*/ 3 w 173"/>
                <a:gd name="T65" fmla="*/ 2 h 56"/>
                <a:gd name="T66" fmla="*/ 3 w 173"/>
                <a:gd name="T67" fmla="*/ 2 h 56"/>
                <a:gd name="T68" fmla="*/ 4 w 173"/>
                <a:gd name="T69" fmla="*/ 2 h 56"/>
                <a:gd name="T70" fmla="*/ 5 w 173"/>
                <a:gd name="T71" fmla="*/ 2 h 56"/>
                <a:gd name="T72" fmla="*/ 4 w 173"/>
                <a:gd name="T73" fmla="*/ 2 h 56"/>
                <a:gd name="T74" fmla="*/ 4 w 173"/>
                <a:gd name="T75" fmla="*/ 2 h 56"/>
                <a:gd name="T76" fmla="*/ 5 w 173"/>
                <a:gd name="T77" fmla="*/ 2 h 56"/>
                <a:gd name="T78" fmla="*/ 5 w 173"/>
                <a:gd name="T79" fmla="*/ 2 h 56"/>
                <a:gd name="T80" fmla="*/ 5 w 173"/>
                <a:gd name="T81" fmla="*/ 2 h 56"/>
                <a:gd name="T82" fmla="*/ 6 w 173"/>
                <a:gd name="T83" fmla="*/ 2 h 56"/>
                <a:gd name="T84" fmla="*/ 6 w 173"/>
                <a:gd name="T85" fmla="*/ 2 h 56"/>
                <a:gd name="T86" fmla="*/ 7 w 173"/>
                <a:gd name="T87" fmla="*/ 2 h 56"/>
                <a:gd name="T88" fmla="*/ 9 w 173"/>
                <a:gd name="T89" fmla="*/ 2 h 56"/>
                <a:gd name="T90" fmla="*/ 9 w 173"/>
                <a:gd name="T91" fmla="*/ 3 h 56"/>
                <a:gd name="T92" fmla="*/ 9 w 173"/>
                <a:gd name="T93" fmla="*/ 3 h 56"/>
                <a:gd name="T94" fmla="*/ 10 w 173"/>
                <a:gd name="T95" fmla="*/ 4 h 56"/>
                <a:gd name="T96" fmla="*/ 10 w 173"/>
                <a:gd name="T97" fmla="*/ 4 h 56"/>
                <a:gd name="T98" fmla="*/ 11 w 173"/>
                <a:gd name="T99" fmla="*/ 4 h 56"/>
                <a:gd name="T100" fmla="*/ 10 w 173"/>
                <a:gd name="T101" fmla="*/ 5 h 56"/>
                <a:gd name="T102" fmla="*/ 10 w 173"/>
                <a:gd name="T103" fmla="*/ 5 h 56"/>
                <a:gd name="T104" fmla="*/ 11 w 173"/>
                <a:gd name="T105" fmla="*/ 5 h 56"/>
                <a:gd name="T106" fmla="*/ 13 w 173"/>
                <a:gd name="T107" fmla="*/ 5 h 56"/>
                <a:gd name="T108" fmla="*/ 14 w 173"/>
                <a:gd name="T109" fmla="*/ 5 h 56"/>
                <a:gd name="T110" fmla="*/ 14 w 173"/>
                <a:gd name="T111" fmla="*/ 5 h 56"/>
                <a:gd name="T112" fmla="*/ 14 w 173"/>
                <a:gd name="T113" fmla="*/ 5 h 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56"/>
                <a:gd name="T173" fmla="*/ 173 w 173"/>
                <a:gd name="T174" fmla="*/ 56 h 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56">
                  <a:moveTo>
                    <a:pt x="161" y="54"/>
                  </a:moveTo>
                  <a:lnTo>
                    <a:pt x="161" y="54"/>
                  </a:lnTo>
                  <a:lnTo>
                    <a:pt x="164" y="53"/>
                  </a:lnTo>
                  <a:lnTo>
                    <a:pt x="171" y="52"/>
                  </a:lnTo>
                  <a:lnTo>
                    <a:pt x="173" y="51"/>
                  </a:lnTo>
                  <a:lnTo>
                    <a:pt x="173" y="49"/>
                  </a:lnTo>
                  <a:lnTo>
                    <a:pt x="167" y="45"/>
                  </a:lnTo>
                  <a:lnTo>
                    <a:pt x="160" y="42"/>
                  </a:lnTo>
                  <a:lnTo>
                    <a:pt x="156" y="41"/>
                  </a:lnTo>
                  <a:lnTo>
                    <a:pt x="153" y="41"/>
                  </a:lnTo>
                  <a:lnTo>
                    <a:pt x="152" y="41"/>
                  </a:lnTo>
                  <a:lnTo>
                    <a:pt x="151" y="39"/>
                  </a:lnTo>
                  <a:lnTo>
                    <a:pt x="150" y="35"/>
                  </a:lnTo>
                  <a:lnTo>
                    <a:pt x="148" y="34"/>
                  </a:lnTo>
                  <a:lnTo>
                    <a:pt x="145" y="34"/>
                  </a:lnTo>
                  <a:lnTo>
                    <a:pt x="143" y="34"/>
                  </a:lnTo>
                  <a:lnTo>
                    <a:pt x="141" y="33"/>
                  </a:lnTo>
                  <a:lnTo>
                    <a:pt x="139" y="32"/>
                  </a:lnTo>
                  <a:lnTo>
                    <a:pt x="137" y="31"/>
                  </a:lnTo>
                  <a:lnTo>
                    <a:pt x="129" y="28"/>
                  </a:lnTo>
                  <a:lnTo>
                    <a:pt x="123" y="24"/>
                  </a:lnTo>
                  <a:lnTo>
                    <a:pt x="122" y="24"/>
                  </a:lnTo>
                  <a:lnTo>
                    <a:pt x="122" y="25"/>
                  </a:lnTo>
                  <a:lnTo>
                    <a:pt x="121" y="25"/>
                  </a:lnTo>
                  <a:lnTo>
                    <a:pt x="119" y="24"/>
                  </a:lnTo>
                  <a:lnTo>
                    <a:pt x="113" y="19"/>
                  </a:lnTo>
                  <a:lnTo>
                    <a:pt x="107" y="16"/>
                  </a:lnTo>
                  <a:lnTo>
                    <a:pt x="102" y="15"/>
                  </a:lnTo>
                  <a:lnTo>
                    <a:pt x="94" y="13"/>
                  </a:lnTo>
                  <a:lnTo>
                    <a:pt x="91" y="12"/>
                  </a:lnTo>
                  <a:lnTo>
                    <a:pt x="89" y="11"/>
                  </a:lnTo>
                  <a:lnTo>
                    <a:pt x="87" y="8"/>
                  </a:lnTo>
                  <a:lnTo>
                    <a:pt x="86" y="7"/>
                  </a:lnTo>
                  <a:lnTo>
                    <a:pt x="83" y="6"/>
                  </a:lnTo>
                  <a:lnTo>
                    <a:pt x="80" y="5"/>
                  </a:lnTo>
                  <a:lnTo>
                    <a:pt x="77" y="5"/>
                  </a:lnTo>
                  <a:lnTo>
                    <a:pt x="75" y="4"/>
                  </a:lnTo>
                  <a:lnTo>
                    <a:pt x="73" y="3"/>
                  </a:lnTo>
                  <a:lnTo>
                    <a:pt x="70" y="2"/>
                  </a:lnTo>
                  <a:lnTo>
                    <a:pt x="66" y="1"/>
                  </a:lnTo>
                  <a:lnTo>
                    <a:pt x="62" y="1"/>
                  </a:lnTo>
                  <a:lnTo>
                    <a:pt x="58" y="1"/>
                  </a:lnTo>
                  <a:lnTo>
                    <a:pt x="48" y="0"/>
                  </a:lnTo>
                  <a:lnTo>
                    <a:pt x="38" y="2"/>
                  </a:lnTo>
                  <a:lnTo>
                    <a:pt x="27" y="4"/>
                  </a:lnTo>
                  <a:lnTo>
                    <a:pt x="20" y="6"/>
                  </a:lnTo>
                  <a:lnTo>
                    <a:pt x="12" y="11"/>
                  </a:lnTo>
                  <a:lnTo>
                    <a:pt x="11" y="12"/>
                  </a:lnTo>
                  <a:lnTo>
                    <a:pt x="10" y="14"/>
                  </a:lnTo>
                  <a:lnTo>
                    <a:pt x="10" y="16"/>
                  </a:lnTo>
                  <a:lnTo>
                    <a:pt x="11" y="17"/>
                  </a:lnTo>
                  <a:lnTo>
                    <a:pt x="11" y="19"/>
                  </a:lnTo>
                  <a:lnTo>
                    <a:pt x="10" y="19"/>
                  </a:lnTo>
                  <a:lnTo>
                    <a:pt x="6" y="19"/>
                  </a:lnTo>
                  <a:lnTo>
                    <a:pt x="2" y="21"/>
                  </a:lnTo>
                  <a:lnTo>
                    <a:pt x="0" y="21"/>
                  </a:lnTo>
                  <a:lnTo>
                    <a:pt x="2" y="22"/>
                  </a:lnTo>
                  <a:lnTo>
                    <a:pt x="3" y="22"/>
                  </a:lnTo>
                  <a:lnTo>
                    <a:pt x="8" y="24"/>
                  </a:lnTo>
                  <a:lnTo>
                    <a:pt x="10" y="22"/>
                  </a:lnTo>
                  <a:lnTo>
                    <a:pt x="13" y="21"/>
                  </a:lnTo>
                  <a:lnTo>
                    <a:pt x="16" y="20"/>
                  </a:lnTo>
                  <a:lnTo>
                    <a:pt x="17" y="18"/>
                  </a:lnTo>
                  <a:lnTo>
                    <a:pt x="18" y="17"/>
                  </a:lnTo>
                  <a:lnTo>
                    <a:pt x="20" y="16"/>
                  </a:lnTo>
                  <a:lnTo>
                    <a:pt x="23" y="16"/>
                  </a:lnTo>
                  <a:lnTo>
                    <a:pt x="25" y="16"/>
                  </a:lnTo>
                  <a:lnTo>
                    <a:pt x="26" y="15"/>
                  </a:lnTo>
                  <a:lnTo>
                    <a:pt x="33" y="11"/>
                  </a:lnTo>
                  <a:lnTo>
                    <a:pt x="36" y="8"/>
                  </a:lnTo>
                  <a:lnTo>
                    <a:pt x="37" y="7"/>
                  </a:lnTo>
                  <a:lnTo>
                    <a:pt x="39" y="7"/>
                  </a:lnTo>
                  <a:lnTo>
                    <a:pt x="45" y="7"/>
                  </a:lnTo>
                  <a:lnTo>
                    <a:pt x="48" y="7"/>
                  </a:lnTo>
                  <a:lnTo>
                    <a:pt x="51" y="8"/>
                  </a:lnTo>
                  <a:lnTo>
                    <a:pt x="53" y="11"/>
                  </a:lnTo>
                  <a:lnTo>
                    <a:pt x="52" y="12"/>
                  </a:lnTo>
                  <a:lnTo>
                    <a:pt x="48" y="13"/>
                  </a:lnTo>
                  <a:lnTo>
                    <a:pt x="46" y="13"/>
                  </a:lnTo>
                  <a:lnTo>
                    <a:pt x="48" y="15"/>
                  </a:lnTo>
                  <a:lnTo>
                    <a:pt x="52" y="16"/>
                  </a:lnTo>
                  <a:lnTo>
                    <a:pt x="55" y="16"/>
                  </a:lnTo>
                  <a:lnTo>
                    <a:pt x="60" y="15"/>
                  </a:lnTo>
                  <a:lnTo>
                    <a:pt x="61" y="15"/>
                  </a:lnTo>
                  <a:lnTo>
                    <a:pt x="62" y="16"/>
                  </a:lnTo>
                  <a:lnTo>
                    <a:pt x="64" y="17"/>
                  </a:lnTo>
                  <a:lnTo>
                    <a:pt x="65" y="18"/>
                  </a:lnTo>
                  <a:lnTo>
                    <a:pt x="68" y="18"/>
                  </a:lnTo>
                  <a:lnTo>
                    <a:pt x="72" y="18"/>
                  </a:lnTo>
                  <a:lnTo>
                    <a:pt x="75" y="20"/>
                  </a:lnTo>
                  <a:lnTo>
                    <a:pt x="80" y="22"/>
                  </a:lnTo>
                  <a:lnTo>
                    <a:pt x="87" y="25"/>
                  </a:lnTo>
                  <a:lnTo>
                    <a:pt x="97" y="26"/>
                  </a:lnTo>
                  <a:lnTo>
                    <a:pt x="100" y="27"/>
                  </a:lnTo>
                  <a:lnTo>
                    <a:pt x="102" y="28"/>
                  </a:lnTo>
                  <a:lnTo>
                    <a:pt x="103" y="30"/>
                  </a:lnTo>
                  <a:lnTo>
                    <a:pt x="104" y="33"/>
                  </a:lnTo>
                  <a:lnTo>
                    <a:pt x="104" y="34"/>
                  </a:lnTo>
                  <a:lnTo>
                    <a:pt x="106" y="37"/>
                  </a:lnTo>
                  <a:lnTo>
                    <a:pt x="109" y="39"/>
                  </a:lnTo>
                  <a:lnTo>
                    <a:pt x="115" y="41"/>
                  </a:lnTo>
                  <a:lnTo>
                    <a:pt x="118" y="41"/>
                  </a:lnTo>
                  <a:lnTo>
                    <a:pt x="121" y="41"/>
                  </a:lnTo>
                  <a:lnTo>
                    <a:pt x="123" y="41"/>
                  </a:lnTo>
                  <a:lnTo>
                    <a:pt x="125" y="44"/>
                  </a:lnTo>
                  <a:lnTo>
                    <a:pt x="125" y="46"/>
                  </a:lnTo>
                  <a:lnTo>
                    <a:pt x="124" y="48"/>
                  </a:lnTo>
                  <a:lnTo>
                    <a:pt x="118" y="54"/>
                  </a:lnTo>
                  <a:lnTo>
                    <a:pt x="117" y="55"/>
                  </a:lnTo>
                  <a:lnTo>
                    <a:pt x="120" y="56"/>
                  </a:lnTo>
                  <a:lnTo>
                    <a:pt x="128" y="55"/>
                  </a:lnTo>
                  <a:lnTo>
                    <a:pt x="144" y="54"/>
                  </a:lnTo>
                  <a:lnTo>
                    <a:pt x="150" y="54"/>
                  </a:lnTo>
                  <a:lnTo>
                    <a:pt x="155" y="55"/>
                  </a:lnTo>
                  <a:lnTo>
                    <a:pt x="157" y="55"/>
                  </a:lnTo>
                  <a:lnTo>
                    <a:pt x="158" y="54"/>
                  </a:lnTo>
                  <a:lnTo>
                    <a:pt x="159" y="54"/>
                  </a:lnTo>
                  <a:lnTo>
                    <a:pt x="159" y="55"/>
                  </a:lnTo>
                  <a:lnTo>
                    <a:pt x="161" y="5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8" name="Freeform 5281"/>
            <p:cNvSpPr>
              <a:spLocks/>
            </p:cNvSpPr>
            <p:nvPr/>
          </p:nvSpPr>
          <p:spPr bwMode="auto">
            <a:xfrm>
              <a:off x="2119" y="2355"/>
              <a:ext cx="4" cy="1"/>
            </a:xfrm>
            <a:custGeom>
              <a:avLst/>
              <a:gdLst>
                <a:gd name="T0" fmla="*/ 2 w 4"/>
                <a:gd name="T1" fmla="*/ 0 h 2"/>
                <a:gd name="T2" fmla="*/ 2 w 4"/>
                <a:gd name="T3" fmla="*/ 0 h 2"/>
                <a:gd name="T4" fmla="*/ 0 w 4"/>
                <a:gd name="T5" fmla="*/ 0 h 2"/>
                <a:gd name="T6" fmla="*/ 0 w 4"/>
                <a:gd name="T7" fmla="*/ 0 h 2"/>
                <a:gd name="T8" fmla="*/ 0 w 4"/>
                <a:gd name="T9" fmla="*/ 0 h 2"/>
                <a:gd name="T10" fmla="*/ 0 w 4"/>
                <a:gd name="T11" fmla="*/ 0 h 2"/>
                <a:gd name="T12" fmla="*/ 2 w 4"/>
                <a:gd name="T13" fmla="*/ 1 h 2"/>
                <a:gd name="T14" fmla="*/ 3 w 4"/>
                <a:gd name="T15" fmla="*/ 1 h 2"/>
                <a:gd name="T16" fmla="*/ 4 w 4"/>
                <a:gd name="T17" fmla="*/ 1 h 2"/>
                <a:gd name="T18" fmla="*/ 4 w 4"/>
                <a:gd name="T19" fmla="*/ 1 h 2"/>
                <a:gd name="T20" fmla="*/ 3 w 4"/>
                <a:gd name="T21" fmla="*/ 0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0"/>
                  </a:moveTo>
                  <a:lnTo>
                    <a:pt x="2" y="0"/>
                  </a:lnTo>
                  <a:lnTo>
                    <a:pt x="0" y="0"/>
                  </a:lnTo>
                  <a:lnTo>
                    <a:pt x="2" y="1"/>
                  </a:lnTo>
                  <a:lnTo>
                    <a:pt x="3" y="2"/>
                  </a:lnTo>
                  <a:lnTo>
                    <a:pt x="4"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59" name="Freeform 5282"/>
            <p:cNvSpPr>
              <a:spLocks/>
            </p:cNvSpPr>
            <p:nvPr/>
          </p:nvSpPr>
          <p:spPr bwMode="auto">
            <a:xfrm>
              <a:off x="2123" y="2356"/>
              <a:ext cx="2" cy="2"/>
            </a:xfrm>
            <a:custGeom>
              <a:avLst/>
              <a:gdLst>
                <a:gd name="T0" fmla="*/ 1 w 4"/>
                <a:gd name="T1" fmla="*/ 1 h 3"/>
                <a:gd name="T2" fmla="*/ 1 w 4"/>
                <a:gd name="T3" fmla="*/ 1 h 3"/>
                <a:gd name="T4" fmla="*/ 1 w 4"/>
                <a:gd name="T5" fmla="*/ 1 h 3"/>
                <a:gd name="T6" fmla="*/ 1 w 4"/>
                <a:gd name="T7" fmla="*/ 1 h 3"/>
                <a:gd name="T8" fmla="*/ 1 w 4"/>
                <a:gd name="T9" fmla="*/ 1 h 3"/>
                <a:gd name="T10" fmla="*/ 1 w 4"/>
                <a:gd name="T11" fmla="*/ 1 h 3"/>
                <a:gd name="T12" fmla="*/ 1 w 4"/>
                <a:gd name="T13" fmla="*/ 0 h 3"/>
                <a:gd name="T14" fmla="*/ 0 w 4"/>
                <a:gd name="T15" fmla="*/ 0 h 3"/>
                <a:gd name="T16" fmla="*/ 1 w 4"/>
                <a:gd name="T17" fmla="*/ 1 h 3"/>
                <a:gd name="T18" fmla="*/ 1 w 4"/>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2"/>
                  </a:moveTo>
                  <a:lnTo>
                    <a:pt x="2" y="2"/>
                  </a:lnTo>
                  <a:lnTo>
                    <a:pt x="3" y="2"/>
                  </a:lnTo>
                  <a:lnTo>
                    <a:pt x="4" y="3"/>
                  </a:lnTo>
                  <a:lnTo>
                    <a:pt x="4" y="2"/>
                  </a:lnTo>
                  <a:lnTo>
                    <a:pt x="1" y="0"/>
                  </a:lnTo>
                  <a:lnTo>
                    <a:pt x="0"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0" name="Freeform 5283"/>
            <p:cNvSpPr>
              <a:spLocks/>
            </p:cNvSpPr>
            <p:nvPr/>
          </p:nvSpPr>
          <p:spPr bwMode="auto">
            <a:xfrm>
              <a:off x="2125" y="2358"/>
              <a:ext cx="6" cy="4"/>
            </a:xfrm>
            <a:custGeom>
              <a:avLst/>
              <a:gdLst>
                <a:gd name="T0" fmla="*/ 3 w 7"/>
                <a:gd name="T1" fmla="*/ 2 h 5"/>
                <a:gd name="T2" fmla="*/ 3 w 7"/>
                <a:gd name="T3" fmla="*/ 2 h 5"/>
                <a:gd name="T4" fmla="*/ 2 w 7"/>
                <a:gd name="T5" fmla="*/ 0 h 5"/>
                <a:gd name="T6" fmla="*/ 0 w 7"/>
                <a:gd name="T7" fmla="*/ 0 h 5"/>
                <a:gd name="T8" fmla="*/ 2 w 7"/>
                <a:gd name="T9" fmla="*/ 1 h 5"/>
                <a:gd name="T10" fmla="*/ 2 w 7"/>
                <a:gd name="T11" fmla="*/ 1 h 5"/>
                <a:gd name="T12" fmla="*/ 3 w 7"/>
                <a:gd name="T13" fmla="*/ 2 h 5"/>
                <a:gd name="T14" fmla="*/ 3 w 7"/>
                <a:gd name="T15" fmla="*/ 2 h 5"/>
                <a:gd name="T16" fmla="*/ 3 w 7"/>
                <a:gd name="T17" fmla="*/ 2 h 5"/>
                <a:gd name="T18" fmla="*/ 3 w 7"/>
                <a:gd name="T19" fmla="*/ 2 h 5"/>
                <a:gd name="T20" fmla="*/ 3 w 7"/>
                <a:gd name="T21" fmla="*/ 2 h 5"/>
                <a:gd name="T22" fmla="*/ 3 w 7"/>
                <a:gd name="T23" fmla="*/ 2 h 5"/>
                <a:gd name="T24" fmla="*/ 3 w 7"/>
                <a:gd name="T25" fmla="*/ 2 h 5"/>
                <a:gd name="T26" fmla="*/ 3 w 7"/>
                <a:gd name="T27" fmla="*/ 2 h 5"/>
                <a:gd name="T28" fmla="*/ 3 w 7"/>
                <a:gd name="T29" fmla="*/ 2 h 5"/>
                <a:gd name="T30" fmla="*/ 3 w 7"/>
                <a:gd name="T31" fmla="*/ 2 h 5"/>
                <a:gd name="T32" fmla="*/ 3 w 7"/>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5"/>
                <a:gd name="T53" fmla="*/ 7 w 7"/>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5">
                  <a:moveTo>
                    <a:pt x="4" y="2"/>
                  </a:moveTo>
                  <a:lnTo>
                    <a:pt x="4" y="2"/>
                  </a:lnTo>
                  <a:lnTo>
                    <a:pt x="2" y="0"/>
                  </a:lnTo>
                  <a:lnTo>
                    <a:pt x="0" y="0"/>
                  </a:lnTo>
                  <a:lnTo>
                    <a:pt x="2" y="1"/>
                  </a:lnTo>
                  <a:lnTo>
                    <a:pt x="6" y="5"/>
                  </a:lnTo>
                  <a:lnTo>
                    <a:pt x="7" y="4"/>
                  </a:lnTo>
                  <a:lnTo>
                    <a:pt x="7" y="3"/>
                  </a:lnTo>
                  <a:lnTo>
                    <a:pt x="6" y="3"/>
                  </a:lnTo>
                  <a:lnTo>
                    <a:pt x="4"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1" name="Freeform 5284"/>
            <p:cNvSpPr>
              <a:spLocks/>
            </p:cNvSpPr>
            <p:nvPr/>
          </p:nvSpPr>
          <p:spPr bwMode="auto">
            <a:xfrm>
              <a:off x="2123" y="2409"/>
              <a:ext cx="27" cy="11"/>
            </a:xfrm>
            <a:custGeom>
              <a:avLst/>
              <a:gdLst>
                <a:gd name="T0" fmla="*/ 2 w 33"/>
                <a:gd name="T1" fmla="*/ 2 h 14"/>
                <a:gd name="T2" fmla="*/ 2 w 33"/>
                <a:gd name="T3" fmla="*/ 2 h 14"/>
                <a:gd name="T4" fmla="*/ 2 w 33"/>
                <a:gd name="T5" fmla="*/ 2 h 14"/>
                <a:gd name="T6" fmla="*/ 2 w 33"/>
                <a:gd name="T7" fmla="*/ 2 h 14"/>
                <a:gd name="T8" fmla="*/ 3 w 33"/>
                <a:gd name="T9" fmla="*/ 2 h 14"/>
                <a:gd name="T10" fmla="*/ 3 w 33"/>
                <a:gd name="T11" fmla="*/ 2 h 14"/>
                <a:gd name="T12" fmla="*/ 3 w 33"/>
                <a:gd name="T13" fmla="*/ 2 h 14"/>
                <a:gd name="T14" fmla="*/ 4 w 33"/>
                <a:gd name="T15" fmla="*/ 2 h 14"/>
                <a:gd name="T16" fmla="*/ 4 w 33"/>
                <a:gd name="T17" fmla="*/ 2 h 14"/>
                <a:gd name="T18" fmla="*/ 3 w 33"/>
                <a:gd name="T19" fmla="*/ 2 h 14"/>
                <a:gd name="T20" fmla="*/ 2 w 33"/>
                <a:gd name="T21" fmla="*/ 2 h 14"/>
                <a:gd name="T22" fmla="*/ 2 w 33"/>
                <a:gd name="T23" fmla="*/ 2 h 14"/>
                <a:gd name="T24" fmla="*/ 2 w 33"/>
                <a:gd name="T25" fmla="*/ 2 h 14"/>
                <a:gd name="T26" fmla="*/ 2 w 33"/>
                <a:gd name="T27" fmla="*/ 2 h 14"/>
                <a:gd name="T28" fmla="*/ 2 w 33"/>
                <a:gd name="T29" fmla="*/ 2 h 14"/>
                <a:gd name="T30" fmla="*/ 2 w 33"/>
                <a:gd name="T31" fmla="*/ 0 h 14"/>
                <a:gd name="T32" fmla="*/ 2 w 33"/>
                <a:gd name="T33" fmla="*/ 2 h 14"/>
                <a:gd name="T34" fmla="*/ 1 w 33"/>
                <a:gd name="T35" fmla="*/ 2 h 14"/>
                <a:gd name="T36" fmla="*/ 1 w 33"/>
                <a:gd name="T37" fmla="*/ 2 h 14"/>
                <a:gd name="T38" fmla="*/ 0 w 33"/>
                <a:gd name="T39" fmla="*/ 2 h 14"/>
                <a:gd name="T40" fmla="*/ 0 w 33"/>
                <a:gd name="T41" fmla="*/ 2 h 14"/>
                <a:gd name="T42" fmla="*/ 1 w 33"/>
                <a:gd name="T43" fmla="*/ 2 h 14"/>
                <a:gd name="T44" fmla="*/ 1 w 33"/>
                <a:gd name="T45" fmla="*/ 2 h 14"/>
                <a:gd name="T46" fmla="*/ 2 w 33"/>
                <a:gd name="T47" fmla="*/ 2 h 14"/>
                <a:gd name="T48" fmla="*/ 2 w 33"/>
                <a:gd name="T49" fmla="*/ 2 h 14"/>
                <a:gd name="T50" fmla="*/ 2 w 33"/>
                <a:gd name="T51" fmla="*/ 2 h 14"/>
                <a:gd name="T52" fmla="*/ 2 w 33"/>
                <a:gd name="T53" fmla="*/ 2 h 14"/>
                <a:gd name="T54" fmla="*/ 2 w 33"/>
                <a:gd name="T55" fmla="*/ 2 h 14"/>
                <a:gd name="T56" fmla="*/ 2 w 33"/>
                <a:gd name="T57" fmla="*/ 2 h 14"/>
                <a:gd name="T58" fmla="*/ 2 w 33"/>
                <a:gd name="T59" fmla="*/ 2 h 14"/>
                <a:gd name="T60" fmla="*/ 2 w 33"/>
                <a:gd name="T61" fmla="*/ 2 h 14"/>
                <a:gd name="T62" fmla="*/ 2 w 33"/>
                <a:gd name="T63" fmla="*/ 2 h 14"/>
                <a:gd name="T64" fmla="*/ 2 w 33"/>
                <a:gd name="T65" fmla="*/ 2 h 14"/>
                <a:gd name="T66" fmla="*/ 2 w 33"/>
                <a:gd name="T67" fmla="*/ 2 h 14"/>
                <a:gd name="T68" fmla="*/ 2 w 33"/>
                <a:gd name="T69" fmla="*/ 2 h 14"/>
                <a:gd name="T70" fmla="*/ 2 w 33"/>
                <a:gd name="T71" fmla="*/ 2 h 14"/>
                <a:gd name="T72" fmla="*/ 2 w 33"/>
                <a:gd name="T73" fmla="*/ 2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14"/>
                <a:gd name="T113" fmla="*/ 33 w 33"/>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14">
                  <a:moveTo>
                    <a:pt x="21" y="10"/>
                  </a:moveTo>
                  <a:lnTo>
                    <a:pt x="21" y="10"/>
                  </a:lnTo>
                  <a:lnTo>
                    <a:pt x="23" y="10"/>
                  </a:lnTo>
                  <a:lnTo>
                    <a:pt x="25" y="10"/>
                  </a:lnTo>
                  <a:lnTo>
                    <a:pt x="28" y="11"/>
                  </a:lnTo>
                  <a:lnTo>
                    <a:pt x="31" y="11"/>
                  </a:lnTo>
                  <a:lnTo>
                    <a:pt x="33" y="10"/>
                  </a:lnTo>
                  <a:lnTo>
                    <a:pt x="30" y="8"/>
                  </a:lnTo>
                  <a:lnTo>
                    <a:pt x="25" y="5"/>
                  </a:lnTo>
                  <a:lnTo>
                    <a:pt x="19" y="3"/>
                  </a:lnTo>
                  <a:lnTo>
                    <a:pt x="11" y="2"/>
                  </a:lnTo>
                  <a:lnTo>
                    <a:pt x="9" y="0"/>
                  </a:lnTo>
                  <a:lnTo>
                    <a:pt x="7" y="2"/>
                  </a:lnTo>
                  <a:lnTo>
                    <a:pt x="1" y="3"/>
                  </a:lnTo>
                  <a:lnTo>
                    <a:pt x="0" y="4"/>
                  </a:lnTo>
                  <a:lnTo>
                    <a:pt x="0" y="5"/>
                  </a:lnTo>
                  <a:lnTo>
                    <a:pt x="1" y="5"/>
                  </a:lnTo>
                  <a:lnTo>
                    <a:pt x="8" y="9"/>
                  </a:lnTo>
                  <a:lnTo>
                    <a:pt x="13" y="11"/>
                  </a:lnTo>
                  <a:lnTo>
                    <a:pt x="14" y="12"/>
                  </a:lnTo>
                  <a:lnTo>
                    <a:pt x="16" y="13"/>
                  </a:lnTo>
                  <a:lnTo>
                    <a:pt x="17" y="14"/>
                  </a:lnTo>
                  <a:lnTo>
                    <a:pt x="17" y="13"/>
                  </a:lnTo>
                  <a:lnTo>
                    <a:pt x="17" y="12"/>
                  </a:lnTo>
                  <a:lnTo>
                    <a:pt x="17" y="11"/>
                  </a:lnTo>
                  <a:lnTo>
                    <a:pt x="21" y="1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2" name="Freeform 5285"/>
            <p:cNvSpPr>
              <a:spLocks/>
            </p:cNvSpPr>
            <p:nvPr/>
          </p:nvSpPr>
          <p:spPr bwMode="auto">
            <a:xfrm>
              <a:off x="2187" y="2404"/>
              <a:ext cx="6" cy="2"/>
            </a:xfrm>
            <a:custGeom>
              <a:avLst/>
              <a:gdLst>
                <a:gd name="T0" fmla="*/ 3 w 7"/>
                <a:gd name="T1" fmla="*/ 1 h 3"/>
                <a:gd name="T2" fmla="*/ 3 w 7"/>
                <a:gd name="T3" fmla="*/ 1 h 3"/>
                <a:gd name="T4" fmla="*/ 3 w 7"/>
                <a:gd name="T5" fmla="*/ 1 h 3"/>
                <a:gd name="T6" fmla="*/ 3 w 7"/>
                <a:gd name="T7" fmla="*/ 0 h 3"/>
                <a:gd name="T8" fmla="*/ 1 w 7"/>
                <a:gd name="T9" fmla="*/ 0 h 3"/>
                <a:gd name="T10" fmla="*/ 1 w 7"/>
                <a:gd name="T11" fmla="*/ 0 h 3"/>
                <a:gd name="T12" fmla="*/ 0 w 7"/>
                <a:gd name="T13" fmla="*/ 0 h 3"/>
                <a:gd name="T14" fmla="*/ 0 w 7"/>
                <a:gd name="T15" fmla="*/ 0 h 3"/>
                <a:gd name="T16" fmla="*/ 1 w 7"/>
                <a:gd name="T17" fmla="*/ 1 h 3"/>
                <a:gd name="T18" fmla="*/ 1 w 7"/>
                <a:gd name="T19" fmla="*/ 1 h 3"/>
                <a:gd name="T20" fmla="*/ 3 w 7"/>
                <a:gd name="T21" fmla="*/ 1 h 3"/>
                <a:gd name="T22" fmla="*/ 3 w 7"/>
                <a:gd name="T23" fmla="*/ 1 h 3"/>
                <a:gd name="T24" fmla="*/ 3 w 7"/>
                <a:gd name="T25" fmla="*/ 1 h 3"/>
                <a:gd name="T26" fmla="*/ 3 w 7"/>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7" y="3"/>
                  </a:moveTo>
                  <a:lnTo>
                    <a:pt x="7" y="3"/>
                  </a:lnTo>
                  <a:lnTo>
                    <a:pt x="6" y="1"/>
                  </a:lnTo>
                  <a:lnTo>
                    <a:pt x="4" y="0"/>
                  </a:lnTo>
                  <a:lnTo>
                    <a:pt x="1" y="0"/>
                  </a:lnTo>
                  <a:lnTo>
                    <a:pt x="0" y="0"/>
                  </a:lnTo>
                  <a:lnTo>
                    <a:pt x="1" y="1"/>
                  </a:lnTo>
                  <a:lnTo>
                    <a:pt x="4" y="3"/>
                  </a:lnTo>
                  <a:lnTo>
                    <a:pt x="6" y="3"/>
                  </a:lnTo>
                  <a:lnTo>
                    <a:pt x="7"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3" name="Freeform 5286"/>
            <p:cNvSpPr>
              <a:spLocks/>
            </p:cNvSpPr>
            <p:nvPr/>
          </p:nvSpPr>
          <p:spPr bwMode="auto">
            <a:xfrm>
              <a:off x="2171" y="2390"/>
              <a:ext cx="37" cy="26"/>
            </a:xfrm>
            <a:custGeom>
              <a:avLst/>
              <a:gdLst>
                <a:gd name="T0" fmla="*/ 5 w 45"/>
                <a:gd name="T1" fmla="*/ 3 h 32"/>
                <a:gd name="T2" fmla="*/ 5 w 45"/>
                <a:gd name="T3" fmla="*/ 2 h 32"/>
                <a:gd name="T4" fmla="*/ 5 w 45"/>
                <a:gd name="T5" fmla="*/ 2 h 32"/>
                <a:gd name="T6" fmla="*/ 5 w 45"/>
                <a:gd name="T7" fmla="*/ 2 h 32"/>
                <a:gd name="T8" fmla="*/ 5 w 45"/>
                <a:gd name="T9" fmla="*/ 2 h 32"/>
                <a:gd name="T10" fmla="*/ 5 w 45"/>
                <a:gd name="T11" fmla="*/ 2 h 32"/>
                <a:gd name="T12" fmla="*/ 5 w 45"/>
                <a:gd name="T13" fmla="*/ 2 h 32"/>
                <a:gd name="T14" fmla="*/ 5 w 45"/>
                <a:gd name="T15" fmla="*/ 2 h 32"/>
                <a:gd name="T16" fmla="*/ 5 w 45"/>
                <a:gd name="T17" fmla="*/ 2 h 32"/>
                <a:gd name="T18" fmla="*/ 6 w 45"/>
                <a:gd name="T19" fmla="*/ 2 h 32"/>
                <a:gd name="T20" fmla="*/ 6 w 45"/>
                <a:gd name="T21" fmla="*/ 2 h 32"/>
                <a:gd name="T22" fmla="*/ 5 w 45"/>
                <a:gd name="T23" fmla="*/ 2 h 32"/>
                <a:gd name="T24" fmla="*/ 5 w 45"/>
                <a:gd name="T25" fmla="*/ 2 h 32"/>
                <a:gd name="T26" fmla="*/ 6 w 45"/>
                <a:gd name="T27" fmla="*/ 2 h 32"/>
                <a:gd name="T28" fmla="*/ 6 w 45"/>
                <a:gd name="T29" fmla="*/ 2 h 32"/>
                <a:gd name="T30" fmla="*/ 5 w 45"/>
                <a:gd name="T31" fmla="*/ 2 h 32"/>
                <a:gd name="T32" fmla="*/ 5 w 45"/>
                <a:gd name="T33" fmla="*/ 2 h 32"/>
                <a:gd name="T34" fmla="*/ 5 w 45"/>
                <a:gd name="T35" fmla="*/ 2 h 32"/>
                <a:gd name="T36" fmla="*/ 5 w 45"/>
                <a:gd name="T37" fmla="*/ 2 h 32"/>
                <a:gd name="T38" fmla="*/ 4 w 45"/>
                <a:gd name="T39" fmla="*/ 1 h 32"/>
                <a:gd name="T40" fmla="*/ 3 w 45"/>
                <a:gd name="T41" fmla="*/ 0 h 32"/>
                <a:gd name="T42" fmla="*/ 2 w 45"/>
                <a:gd name="T43" fmla="*/ 0 h 32"/>
                <a:gd name="T44" fmla="*/ 2 w 45"/>
                <a:gd name="T45" fmla="*/ 2 h 32"/>
                <a:gd name="T46" fmla="*/ 2 w 45"/>
                <a:gd name="T47" fmla="*/ 2 h 32"/>
                <a:gd name="T48" fmla="*/ 2 w 45"/>
                <a:gd name="T49" fmla="*/ 2 h 32"/>
                <a:gd name="T50" fmla="*/ 2 w 45"/>
                <a:gd name="T51" fmla="*/ 2 h 32"/>
                <a:gd name="T52" fmla="*/ 3 w 45"/>
                <a:gd name="T53" fmla="*/ 2 h 32"/>
                <a:gd name="T54" fmla="*/ 3 w 45"/>
                <a:gd name="T55" fmla="*/ 2 h 32"/>
                <a:gd name="T56" fmla="*/ 3 w 45"/>
                <a:gd name="T57" fmla="*/ 2 h 32"/>
                <a:gd name="T58" fmla="*/ 3 w 45"/>
                <a:gd name="T59" fmla="*/ 2 h 32"/>
                <a:gd name="T60" fmla="*/ 4 w 45"/>
                <a:gd name="T61" fmla="*/ 2 h 32"/>
                <a:gd name="T62" fmla="*/ 4 w 45"/>
                <a:gd name="T63" fmla="*/ 2 h 32"/>
                <a:gd name="T64" fmla="*/ 4 w 45"/>
                <a:gd name="T65" fmla="*/ 2 h 32"/>
                <a:gd name="T66" fmla="*/ 4 w 45"/>
                <a:gd name="T67" fmla="*/ 2 h 32"/>
                <a:gd name="T68" fmla="*/ 3 w 45"/>
                <a:gd name="T69" fmla="*/ 2 h 32"/>
                <a:gd name="T70" fmla="*/ 2 w 45"/>
                <a:gd name="T71" fmla="*/ 2 h 32"/>
                <a:gd name="T72" fmla="*/ 2 w 45"/>
                <a:gd name="T73" fmla="*/ 2 h 32"/>
                <a:gd name="T74" fmla="*/ 2 w 45"/>
                <a:gd name="T75" fmla="*/ 2 h 32"/>
                <a:gd name="T76" fmla="*/ 2 w 45"/>
                <a:gd name="T77" fmla="*/ 2 h 32"/>
                <a:gd name="T78" fmla="*/ 2 w 45"/>
                <a:gd name="T79" fmla="*/ 2 h 32"/>
                <a:gd name="T80" fmla="*/ 0 w 45"/>
                <a:gd name="T81" fmla="*/ 2 h 32"/>
                <a:gd name="T82" fmla="*/ 0 w 45"/>
                <a:gd name="T83" fmla="*/ 2 h 32"/>
                <a:gd name="T84" fmla="*/ 2 w 45"/>
                <a:gd name="T85" fmla="*/ 2 h 32"/>
                <a:gd name="T86" fmla="*/ 2 w 45"/>
                <a:gd name="T87" fmla="*/ 3 h 32"/>
                <a:gd name="T88" fmla="*/ 2 w 45"/>
                <a:gd name="T89" fmla="*/ 3 h 32"/>
                <a:gd name="T90" fmla="*/ 2 w 45"/>
                <a:gd name="T91" fmla="*/ 3 h 32"/>
                <a:gd name="T92" fmla="*/ 2 w 45"/>
                <a:gd name="T93" fmla="*/ 3 h 32"/>
                <a:gd name="T94" fmla="*/ 2 w 45"/>
                <a:gd name="T95" fmla="*/ 3 h 32"/>
                <a:gd name="T96" fmla="*/ 2 w 45"/>
                <a:gd name="T97" fmla="*/ 3 h 32"/>
                <a:gd name="T98" fmla="*/ 5 w 45"/>
                <a:gd name="T99" fmla="*/ 3 h 32"/>
                <a:gd name="T100" fmla="*/ 5 w 45"/>
                <a:gd name="T101" fmla="*/ 3 h 32"/>
                <a:gd name="T102" fmla="*/ 5 w 45"/>
                <a:gd name="T103" fmla="*/ 3 h 32"/>
                <a:gd name="T104" fmla="*/ 6 w 45"/>
                <a:gd name="T105" fmla="*/ 3 h 32"/>
                <a:gd name="T106" fmla="*/ 6 w 45"/>
                <a:gd name="T107" fmla="*/ 3 h 32"/>
                <a:gd name="T108" fmla="*/ 5 w 45"/>
                <a:gd name="T109" fmla="*/ 3 h 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5"/>
                <a:gd name="T166" fmla="*/ 0 h 32"/>
                <a:gd name="T167" fmla="*/ 45 w 45"/>
                <a:gd name="T168" fmla="*/ 32 h 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5" h="32">
                  <a:moveTo>
                    <a:pt x="43" y="27"/>
                  </a:moveTo>
                  <a:lnTo>
                    <a:pt x="43" y="27"/>
                  </a:lnTo>
                  <a:lnTo>
                    <a:pt x="42" y="25"/>
                  </a:lnTo>
                  <a:lnTo>
                    <a:pt x="39" y="21"/>
                  </a:lnTo>
                  <a:lnTo>
                    <a:pt x="40" y="21"/>
                  </a:lnTo>
                  <a:lnTo>
                    <a:pt x="42" y="21"/>
                  </a:lnTo>
                  <a:lnTo>
                    <a:pt x="43" y="19"/>
                  </a:lnTo>
                  <a:lnTo>
                    <a:pt x="43" y="18"/>
                  </a:lnTo>
                  <a:lnTo>
                    <a:pt x="42" y="16"/>
                  </a:lnTo>
                  <a:lnTo>
                    <a:pt x="40" y="16"/>
                  </a:lnTo>
                  <a:lnTo>
                    <a:pt x="42" y="16"/>
                  </a:lnTo>
                  <a:lnTo>
                    <a:pt x="43" y="15"/>
                  </a:lnTo>
                  <a:lnTo>
                    <a:pt x="45" y="12"/>
                  </a:lnTo>
                  <a:lnTo>
                    <a:pt x="44" y="12"/>
                  </a:lnTo>
                  <a:lnTo>
                    <a:pt x="44" y="11"/>
                  </a:lnTo>
                  <a:lnTo>
                    <a:pt x="43" y="11"/>
                  </a:lnTo>
                  <a:lnTo>
                    <a:pt x="43" y="9"/>
                  </a:lnTo>
                  <a:lnTo>
                    <a:pt x="44" y="9"/>
                  </a:lnTo>
                  <a:lnTo>
                    <a:pt x="44" y="7"/>
                  </a:lnTo>
                  <a:lnTo>
                    <a:pt x="43" y="6"/>
                  </a:lnTo>
                  <a:lnTo>
                    <a:pt x="43" y="4"/>
                  </a:lnTo>
                  <a:lnTo>
                    <a:pt x="42" y="4"/>
                  </a:lnTo>
                  <a:lnTo>
                    <a:pt x="36" y="3"/>
                  </a:lnTo>
                  <a:lnTo>
                    <a:pt x="33" y="3"/>
                  </a:lnTo>
                  <a:lnTo>
                    <a:pt x="31" y="1"/>
                  </a:lnTo>
                  <a:lnTo>
                    <a:pt x="29" y="0"/>
                  </a:lnTo>
                  <a:lnTo>
                    <a:pt x="25" y="0"/>
                  </a:lnTo>
                  <a:lnTo>
                    <a:pt x="21" y="0"/>
                  </a:lnTo>
                  <a:lnTo>
                    <a:pt x="19" y="2"/>
                  </a:lnTo>
                  <a:lnTo>
                    <a:pt x="17" y="3"/>
                  </a:lnTo>
                  <a:lnTo>
                    <a:pt x="17" y="4"/>
                  </a:lnTo>
                  <a:lnTo>
                    <a:pt x="18" y="5"/>
                  </a:lnTo>
                  <a:lnTo>
                    <a:pt x="20" y="5"/>
                  </a:lnTo>
                  <a:lnTo>
                    <a:pt x="23" y="5"/>
                  </a:lnTo>
                  <a:lnTo>
                    <a:pt x="25" y="6"/>
                  </a:lnTo>
                  <a:lnTo>
                    <a:pt x="28" y="8"/>
                  </a:lnTo>
                  <a:lnTo>
                    <a:pt x="28" y="9"/>
                  </a:lnTo>
                  <a:lnTo>
                    <a:pt x="26" y="11"/>
                  </a:lnTo>
                  <a:lnTo>
                    <a:pt x="26" y="13"/>
                  </a:lnTo>
                  <a:lnTo>
                    <a:pt x="29" y="15"/>
                  </a:lnTo>
                  <a:lnTo>
                    <a:pt x="33" y="20"/>
                  </a:lnTo>
                  <a:lnTo>
                    <a:pt x="34" y="21"/>
                  </a:lnTo>
                  <a:lnTo>
                    <a:pt x="33" y="22"/>
                  </a:lnTo>
                  <a:lnTo>
                    <a:pt x="32" y="22"/>
                  </a:lnTo>
                  <a:lnTo>
                    <a:pt x="30" y="23"/>
                  </a:lnTo>
                  <a:lnTo>
                    <a:pt x="29" y="25"/>
                  </a:lnTo>
                  <a:lnTo>
                    <a:pt x="26" y="25"/>
                  </a:lnTo>
                  <a:lnTo>
                    <a:pt x="24" y="25"/>
                  </a:lnTo>
                  <a:lnTo>
                    <a:pt x="17" y="23"/>
                  </a:lnTo>
                  <a:lnTo>
                    <a:pt x="11" y="23"/>
                  </a:lnTo>
                  <a:lnTo>
                    <a:pt x="6" y="21"/>
                  </a:lnTo>
                  <a:lnTo>
                    <a:pt x="4" y="21"/>
                  </a:lnTo>
                  <a:lnTo>
                    <a:pt x="2" y="21"/>
                  </a:lnTo>
                  <a:lnTo>
                    <a:pt x="1" y="21"/>
                  </a:lnTo>
                  <a:lnTo>
                    <a:pt x="0" y="23"/>
                  </a:lnTo>
                  <a:lnTo>
                    <a:pt x="0" y="25"/>
                  </a:lnTo>
                  <a:lnTo>
                    <a:pt x="1" y="26"/>
                  </a:lnTo>
                  <a:lnTo>
                    <a:pt x="2" y="26"/>
                  </a:lnTo>
                  <a:lnTo>
                    <a:pt x="4" y="27"/>
                  </a:lnTo>
                  <a:lnTo>
                    <a:pt x="7" y="30"/>
                  </a:lnTo>
                  <a:lnTo>
                    <a:pt x="9" y="31"/>
                  </a:lnTo>
                  <a:lnTo>
                    <a:pt x="10" y="29"/>
                  </a:lnTo>
                  <a:lnTo>
                    <a:pt x="11" y="29"/>
                  </a:lnTo>
                  <a:lnTo>
                    <a:pt x="12" y="28"/>
                  </a:lnTo>
                  <a:lnTo>
                    <a:pt x="17" y="28"/>
                  </a:lnTo>
                  <a:lnTo>
                    <a:pt x="24" y="29"/>
                  </a:lnTo>
                  <a:lnTo>
                    <a:pt x="31" y="29"/>
                  </a:lnTo>
                  <a:lnTo>
                    <a:pt x="36" y="28"/>
                  </a:lnTo>
                  <a:lnTo>
                    <a:pt x="38" y="29"/>
                  </a:lnTo>
                  <a:lnTo>
                    <a:pt x="40" y="29"/>
                  </a:lnTo>
                  <a:lnTo>
                    <a:pt x="43" y="32"/>
                  </a:lnTo>
                  <a:lnTo>
                    <a:pt x="44" y="28"/>
                  </a:lnTo>
                  <a:lnTo>
                    <a:pt x="44" y="27"/>
                  </a:lnTo>
                  <a:lnTo>
                    <a:pt x="43" y="2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4" name="Freeform 5287"/>
            <p:cNvSpPr>
              <a:spLocks/>
            </p:cNvSpPr>
            <p:nvPr/>
          </p:nvSpPr>
          <p:spPr bwMode="auto">
            <a:xfrm>
              <a:off x="2203" y="2390"/>
              <a:ext cx="47" cy="31"/>
            </a:xfrm>
            <a:custGeom>
              <a:avLst/>
              <a:gdLst>
                <a:gd name="T0" fmla="*/ 4 w 59"/>
                <a:gd name="T1" fmla="*/ 2 h 38"/>
                <a:gd name="T2" fmla="*/ 3 w 59"/>
                <a:gd name="T3" fmla="*/ 2 h 38"/>
                <a:gd name="T4" fmla="*/ 3 w 59"/>
                <a:gd name="T5" fmla="*/ 2 h 38"/>
                <a:gd name="T6" fmla="*/ 4 w 59"/>
                <a:gd name="T7" fmla="*/ 2 h 38"/>
                <a:gd name="T8" fmla="*/ 4 w 59"/>
                <a:gd name="T9" fmla="*/ 2 h 38"/>
                <a:gd name="T10" fmla="*/ 4 w 59"/>
                <a:gd name="T11" fmla="*/ 2 h 38"/>
                <a:gd name="T12" fmla="*/ 4 w 59"/>
                <a:gd name="T13" fmla="*/ 2 h 38"/>
                <a:gd name="T14" fmla="*/ 3 w 59"/>
                <a:gd name="T15" fmla="*/ 2 h 38"/>
                <a:gd name="T16" fmla="*/ 3 w 59"/>
                <a:gd name="T17" fmla="*/ 2 h 38"/>
                <a:gd name="T18" fmla="*/ 2 w 59"/>
                <a:gd name="T19" fmla="*/ 2 h 38"/>
                <a:gd name="T20" fmla="*/ 2 w 59"/>
                <a:gd name="T21" fmla="*/ 0 h 38"/>
                <a:gd name="T22" fmla="*/ 2 w 59"/>
                <a:gd name="T23" fmla="*/ 0 h 38"/>
                <a:gd name="T24" fmla="*/ 2 w 59"/>
                <a:gd name="T25" fmla="*/ 0 h 38"/>
                <a:gd name="T26" fmla="*/ 2 w 59"/>
                <a:gd name="T27" fmla="*/ 0 h 38"/>
                <a:gd name="T28" fmla="*/ 2 w 59"/>
                <a:gd name="T29" fmla="*/ 2 h 38"/>
                <a:gd name="T30" fmla="*/ 2 w 59"/>
                <a:gd name="T31" fmla="*/ 2 h 38"/>
                <a:gd name="T32" fmla="*/ 2 w 59"/>
                <a:gd name="T33" fmla="*/ 2 h 38"/>
                <a:gd name="T34" fmla="*/ 2 w 59"/>
                <a:gd name="T35" fmla="*/ 2 h 38"/>
                <a:gd name="T36" fmla="*/ 2 w 59"/>
                <a:gd name="T37" fmla="*/ 2 h 38"/>
                <a:gd name="T38" fmla="*/ 2 w 59"/>
                <a:gd name="T39" fmla="*/ 2 h 38"/>
                <a:gd name="T40" fmla="*/ 2 w 59"/>
                <a:gd name="T41" fmla="*/ 2 h 38"/>
                <a:gd name="T42" fmla="*/ 1 w 59"/>
                <a:gd name="T43" fmla="*/ 2 h 38"/>
                <a:gd name="T44" fmla="*/ 2 w 59"/>
                <a:gd name="T45" fmla="*/ 2 h 38"/>
                <a:gd name="T46" fmla="*/ 2 w 59"/>
                <a:gd name="T47" fmla="*/ 2 h 38"/>
                <a:gd name="T48" fmla="*/ 0 w 59"/>
                <a:gd name="T49" fmla="*/ 2 h 38"/>
                <a:gd name="T50" fmla="*/ 2 w 59"/>
                <a:gd name="T51" fmla="*/ 2 h 38"/>
                <a:gd name="T52" fmla="*/ 2 w 59"/>
                <a:gd name="T53" fmla="*/ 2 h 38"/>
                <a:gd name="T54" fmla="*/ 2 w 59"/>
                <a:gd name="T55" fmla="*/ 3 h 38"/>
                <a:gd name="T56" fmla="*/ 2 w 59"/>
                <a:gd name="T57" fmla="*/ 3 h 38"/>
                <a:gd name="T58" fmla="*/ 2 w 59"/>
                <a:gd name="T59" fmla="*/ 4 h 38"/>
                <a:gd name="T60" fmla="*/ 2 w 59"/>
                <a:gd name="T61" fmla="*/ 3 h 38"/>
                <a:gd name="T62" fmla="*/ 2 w 59"/>
                <a:gd name="T63" fmla="*/ 2 h 38"/>
                <a:gd name="T64" fmla="*/ 2 w 59"/>
                <a:gd name="T65" fmla="*/ 3 h 38"/>
                <a:gd name="T66" fmla="*/ 2 w 59"/>
                <a:gd name="T67" fmla="*/ 2 h 38"/>
                <a:gd name="T68" fmla="*/ 2 w 59"/>
                <a:gd name="T69" fmla="*/ 2 h 38"/>
                <a:gd name="T70" fmla="*/ 2 w 59"/>
                <a:gd name="T71" fmla="*/ 3 h 38"/>
                <a:gd name="T72" fmla="*/ 2 w 59"/>
                <a:gd name="T73" fmla="*/ 2 h 38"/>
                <a:gd name="T74" fmla="*/ 3 w 59"/>
                <a:gd name="T75" fmla="*/ 2 h 38"/>
                <a:gd name="T76" fmla="*/ 4 w 59"/>
                <a:gd name="T77" fmla="*/ 2 h 38"/>
                <a:gd name="T78" fmla="*/ 5 w 59"/>
                <a:gd name="T79" fmla="*/ 2 h 38"/>
                <a:gd name="T80" fmla="*/ 5 w 59"/>
                <a:gd name="T81" fmla="*/ 3 h 38"/>
                <a:gd name="T82" fmla="*/ 5 w 59"/>
                <a:gd name="T83" fmla="*/ 2 h 38"/>
                <a:gd name="T84" fmla="*/ 5 w 59"/>
                <a:gd name="T85" fmla="*/ 2 h 38"/>
                <a:gd name="T86" fmla="*/ 5 w 59"/>
                <a:gd name="T87" fmla="*/ 2 h 38"/>
                <a:gd name="T88" fmla="*/ 5 w 59"/>
                <a:gd name="T89" fmla="*/ 2 h 3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38"/>
                <a:gd name="T137" fmla="*/ 59 w 59"/>
                <a:gd name="T138" fmla="*/ 38 h 3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38">
                  <a:moveTo>
                    <a:pt x="53" y="16"/>
                  </a:moveTo>
                  <a:lnTo>
                    <a:pt x="53" y="16"/>
                  </a:lnTo>
                  <a:lnTo>
                    <a:pt x="49" y="15"/>
                  </a:lnTo>
                  <a:lnTo>
                    <a:pt x="44" y="14"/>
                  </a:lnTo>
                  <a:lnTo>
                    <a:pt x="40" y="13"/>
                  </a:lnTo>
                  <a:lnTo>
                    <a:pt x="38" y="12"/>
                  </a:lnTo>
                  <a:lnTo>
                    <a:pt x="39" y="11"/>
                  </a:lnTo>
                  <a:lnTo>
                    <a:pt x="41" y="11"/>
                  </a:lnTo>
                  <a:lnTo>
                    <a:pt x="44" y="11"/>
                  </a:lnTo>
                  <a:lnTo>
                    <a:pt x="46" y="8"/>
                  </a:lnTo>
                  <a:lnTo>
                    <a:pt x="44" y="8"/>
                  </a:lnTo>
                  <a:lnTo>
                    <a:pt x="42" y="10"/>
                  </a:lnTo>
                  <a:lnTo>
                    <a:pt x="41" y="10"/>
                  </a:lnTo>
                  <a:lnTo>
                    <a:pt x="37" y="10"/>
                  </a:lnTo>
                  <a:lnTo>
                    <a:pt x="36" y="10"/>
                  </a:lnTo>
                  <a:lnTo>
                    <a:pt x="36" y="7"/>
                  </a:lnTo>
                  <a:lnTo>
                    <a:pt x="35" y="4"/>
                  </a:lnTo>
                  <a:lnTo>
                    <a:pt x="33" y="3"/>
                  </a:lnTo>
                  <a:lnTo>
                    <a:pt x="32" y="3"/>
                  </a:lnTo>
                  <a:lnTo>
                    <a:pt x="25" y="2"/>
                  </a:lnTo>
                  <a:lnTo>
                    <a:pt x="19" y="0"/>
                  </a:lnTo>
                  <a:lnTo>
                    <a:pt x="17" y="0"/>
                  </a:lnTo>
                  <a:lnTo>
                    <a:pt x="13" y="0"/>
                  </a:lnTo>
                  <a:lnTo>
                    <a:pt x="10" y="0"/>
                  </a:lnTo>
                  <a:lnTo>
                    <a:pt x="7" y="0"/>
                  </a:lnTo>
                  <a:lnTo>
                    <a:pt x="6" y="0"/>
                  </a:lnTo>
                  <a:lnTo>
                    <a:pt x="5" y="0"/>
                  </a:lnTo>
                  <a:lnTo>
                    <a:pt x="5" y="1"/>
                  </a:lnTo>
                  <a:lnTo>
                    <a:pt x="5" y="2"/>
                  </a:lnTo>
                  <a:lnTo>
                    <a:pt x="4" y="3"/>
                  </a:lnTo>
                  <a:lnTo>
                    <a:pt x="4" y="5"/>
                  </a:lnTo>
                  <a:lnTo>
                    <a:pt x="5" y="6"/>
                  </a:lnTo>
                  <a:lnTo>
                    <a:pt x="5" y="8"/>
                  </a:lnTo>
                  <a:lnTo>
                    <a:pt x="4" y="8"/>
                  </a:lnTo>
                  <a:lnTo>
                    <a:pt x="4" y="10"/>
                  </a:lnTo>
                  <a:lnTo>
                    <a:pt x="5" y="10"/>
                  </a:lnTo>
                  <a:lnTo>
                    <a:pt x="5" y="11"/>
                  </a:lnTo>
                  <a:lnTo>
                    <a:pt x="6" y="11"/>
                  </a:lnTo>
                  <a:lnTo>
                    <a:pt x="4" y="14"/>
                  </a:lnTo>
                  <a:lnTo>
                    <a:pt x="3" y="15"/>
                  </a:lnTo>
                  <a:lnTo>
                    <a:pt x="1" y="15"/>
                  </a:lnTo>
                  <a:lnTo>
                    <a:pt x="3" y="15"/>
                  </a:lnTo>
                  <a:lnTo>
                    <a:pt x="4" y="17"/>
                  </a:lnTo>
                  <a:lnTo>
                    <a:pt x="4" y="18"/>
                  </a:lnTo>
                  <a:lnTo>
                    <a:pt x="3" y="20"/>
                  </a:lnTo>
                  <a:lnTo>
                    <a:pt x="1" y="20"/>
                  </a:lnTo>
                  <a:lnTo>
                    <a:pt x="0" y="20"/>
                  </a:lnTo>
                  <a:lnTo>
                    <a:pt x="3" y="24"/>
                  </a:lnTo>
                  <a:lnTo>
                    <a:pt x="4" y="26"/>
                  </a:lnTo>
                  <a:lnTo>
                    <a:pt x="5" y="26"/>
                  </a:lnTo>
                  <a:lnTo>
                    <a:pt x="5" y="27"/>
                  </a:lnTo>
                  <a:lnTo>
                    <a:pt x="4" y="31"/>
                  </a:lnTo>
                  <a:lnTo>
                    <a:pt x="6" y="35"/>
                  </a:lnTo>
                  <a:lnTo>
                    <a:pt x="9" y="38"/>
                  </a:lnTo>
                  <a:lnTo>
                    <a:pt x="10" y="36"/>
                  </a:lnTo>
                  <a:lnTo>
                    <a:pt x="11" y="34"/>
                  </a:lnTo>
                  <a:lnTo>
                    <a:pt x="13" y="28"/>
                  </a:lnTo>
                  <a:lnTo>
                    <a:pt x="14" y="27"/>
                  </a:lnTo>
                  <a:lnTo>
                    <a:pt x="14" y="26"/>
                  </a:lnTo>
                  <a:lnTo>
                    <a:pt x="17" y="27"/>
                  </a:lnTo>
                  <a:lnTo>
                    <a:pt x="18" y="27"/>
                  </a:lnTo>
                  <a:lnTo>
                    <a:pt x="20" y="25"/>
                  </a:lnTo>
                  <a:lnTo>
                    <a:pt x="22" y="24"/>
                  </a:lnTo>
                  <a:lnTo>
                    <a:pt x="23" y="25"/>
                  </a:lnTo>
                  <a:lnTo>
                    <a:pt x="23" y="26"/>
                  </a:lnTo>
                  <a:lnTo>
                    <a:pt x="23" y="27"/>
                  </a:lnTo>
                  <a:lnTo>
                    <a:pt x="24" y="27"/>
                  </a:lnTo>
                  <a:lnTo>
                    <a:pt x="27" y="27"/>
                  </a:lnTo>
                  <a:lnTo>
                    <a:pt x="28" y="27"/>
                  </a:lnTo>
                  <a:lnTo>
                    <a:pt x="31" y="26"/>
                  </a:lnTo>
                  <a:lnTo>
                    <a:pt x="34" y="24"/>
                  </a:lnTo>
                  <a:lnTo>
                    <a:pt x="37" y="24"/>
                  </a:lnTo>
                  <a:lnTo>
                    <a:pt x="42" y="25"/>
                  </a:lnTo>
                  <a:lnTo>
                    <a:pt x="48" y="25"/>
                  </a:lnTo>
                  <a:lnTo>
                    <a:pt x="50" y="25"/>
                  </a:lnTo>
                  <a:lnTo>
                    <a:pt x="51" y="26"/>
                  </a:lnTo>
                  <a:lnTo>
                    <a:pt x="53" y="27"/>
                  </a:lnTo>
                  <a:lnTo>
                    <a:pt x="54" y="27"/>
                  </a:lnTo>
                  <a:lnTo>
                    <a:pt x="54" y="26"/>
                  </a:lnTo>
                  <a:lnTo>
                    <a:pt x="55" y="26"/>
                  </a:lnTo>
                  <a:lnTo>
                    <a:pt x="58" y="24"/>
                  </a:lnTo>
                  <a:lnTo>
                    <a:pt x="59" y="21"/>
                  </a:lnTo>
                  <a:lnTo>
                    <a:pt x="59" y="20"/>
                  </a:lnTo>
                  <a:lnTo>
                    <a:pt x="56" y="18"/>
                  </a:lnTo>
                  <a:lnTo>
                    <a:pt x="53" y="1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5" name="Freeform 5288"/>
            <p:cNvSpPr>
              <a:spLocks/>
            </p:cNvSpPr>
            <p:nvPr/>
          </p:nvSpPr>
          <p:spPr bwMode="auto">
            <a:xfrm>
              <a:off x="2245" y="2413"/>
              <a:ext cx="1" cy="1"/>
            </a:xfrm>
            <a:custGeom>
              <a:avLst/>
              <a:gdLst>
                <a:gd name="T0" fmla="*/ 0 w 2"/>
                <a:gd name="T1" fmla="*/ 0 h 1"/>
                <a:gd name="T2" fmla="*/ 0 w 2"/>
                <a:gd name="T3" fmla="*/ 0 h 1"/>
                <a:gd name="T4" fmla="*/ 1 w 2"/>
                <a:gd name="T5" fmla="*/ 1 h 1"/>
                <a:gd name="T6" fmla="*/ 1 w 2"/>
                <a:gd name="T7" fmla="*/ 1 h 1"/>
                <a:gd name="T8" fmla="*/ 1 w 2"/>
                <a:gd name="T9" fmla="*/ 1 h 1"/>
                <a:gd name="T10" fmla="*/ 1 w 2"/>
                <a:gd name="T11" fmla="*/ 0 h 1"/>
                <a:gd name="T12" fmla="*/ 0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0"/>
                  </a:moveTo>
                  <a:lnTo>
                    <a:pt x="0" y="0"/>
                  </a:lnTo>
                  <a:lnTo>
                    <a:pt x="1" y="1"/>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6" name="Freeform 5289"/>
            <p:cNvSpPr>
              <a:spLocks/>
            </p:cNvSpPr>
            <p:nvPr/>
          </p:nvSpPr>
          <p:spPr bwMode="auto">
            <a:xfrm>
              <a:off x="2264" y="2409"/>
              <a:ext cx="20" cy="8"/>
            </a:xfrm>
            <a:custGeom>
              <a:avLst/>
              <a:gdLst>
                <a:gd name="T0" fmla="*/ 1 w 25"/>
                <a:gd name="T1" fmla="*/ 2 h 10"/>
                <a:gd name="T2" fmla="*/ 1 w 25"/>
                <a:gd name="T3" fmla="*/ 2 h 10"/>
                <a:gd name="T4" fmla="*/ 0 w 25"/>
                <a:gd name="T5" fmla="*/ 2 h 10"/>
                <a:gd name="T6" fmla="*/ 0 w 25"/>
                <a:gd name="T7" fmla="*/ 2 h 10"/>
                <a:gd name="T8" fmla="*/ 0 w 25"/>
                <a:gd name="T9" fmla="*/ 2 h 10"/>
                <a:gd name="T10" fmla="*/ 0 w 25"/>
                <a:gd name="T11" fmla="*/ 2 h 10"/>
                <a:gd name="T12" fmla="*/ 1 w 25"/>
                <a:gd name="T13" fmla="*/ 2 h 10"/>
                <a:gd name="T14" fmla="*/ 2 w 25"/>
                <a:gd name="T15" fmla="*/ 2 h 10"/>
                <a:gd name="T16" fmla="*/ 2 w 25"/>
                <a:gd name="T17" fmla="*/ 2 h 10"/>
                <a:gd name="T18" fmla="*/ 2 w 25"/>
                <a:gd name="T19" fmla="*/ 2 h 10"/>
                <a:gd name="T20" fmla="*/ 2 w 25"/>
                <a:gd name="T21" fmla="*/ 2 h 10"/>
                <a:gd name="T22" fmla="*/ 2 w 25"/>
                <a:gd name="T23" fmla="*/ 2 h 10"/>
                <a:gd name="T24" fmla="*/ 2 w 25"/>
                <a:gd name="T25" fmla="*/ 2 h 10"/>
                <a:gd name="T26" fmla="*/ 2 w 25"/>
                <a:gd name="T27" fmla="*/ 2 h 10"/>
                <a:gd name="T28" fmla="*/ 2 w 25"/>
                <a:gd name="T29" fmla="*/ 2 h 10"/>
                <a:gd name="T30" fmla="*/ 2 w 25"/>
                <a:gd name="T31" fmla="*/ 2 h 10"/>
                <a:gd name="T32" fmla="*/ 2 w 25"/>
                <a:gd name="T33" fmla="*/ 2 h 10"/>
                <a:gd name="T34" fmla="*/ 2 w 25"/>
                <a:gd name="T35" fmla="*/ 2 h 10"/>
                <a:gd name="T36" fmla="*/ 2 w 25"/>
                <a:gd name="T37" fmla="*/ 2 h 10"/>
                <a:gd name="T38" fmla="*/ 2 w 25"/>
                <a:gd name="T39" fmla="*/ 2 h 10"/>
                <a:gd name="T40" fmla="*/ 2 w 25"/>
                <a:gd name="T41" fmla="*/ 2 h 10"/>
                <a:gd name="T42" fmla="*/ 2 w 25"/>
                <a:gd name="T43" fmla="*/ 2 h 10"/>
                <a:gd name="T44" fmla="*/ 2 w 25"/>
                <a:gd name="T45" fmla="*/ 2 h 10"/>
                <a:gd name="T46" fmla="*/ 2 w 25"/>
                <a:gd name="T47" fmla="*/ 2 h 10"/>
                <a:gd name="T48" fmla="*/ 2 w 25"/>
                <a:gd name="T49" fmla="*/ 0 h 10"/>
                <a:gd name="T50" fmla="*/ 2 w 25"/>
                <a:gd name="T51" fmla="*/ 0 h 10"/>
                <a:gd name="T52" fmla="*/ 2 w 25"/>
                <a:gd name="T53" fmla="*/ 0 h 10"/>
                <a:gd name="T54" fmla="*/ 1 w 25"/>
                <a:gd name="T55" fmla="*/ 2 h 10"/>
                <a:gd name="T56" fmla="*/ 1 w 25"/>
                <a:gd name="T57" fmla="*/ 2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5"/>
                <a:gd name="T88" fmla="*/ 0 h 10"/>
                <a:gd name="T89" fmla="*/ 25 w 25"/>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5" h="10">
                  <a:moveTo>
                    <a:pt x="1" y="2"/>
                  </a:moveTo>
                  <a:lnTo>
                    <a:pt x="1" y="2"/>
                  </a:lnTo>
                  <a:lnTo>
                    <a:pt x="0" y="3"/>
                  </a:lnTo>
                  <a:lnTo>
                    <a:pt x="0" y="5"/>
                  </a:lnTo>
                  <a:lnTo>
                    <a:pt x="0" y="8"/>
                  </a:lnTo>
                  <a:lnTo>
                    <a:pt x="1" y="9"/>
                  </a:lnTo>
                  <a:lnTo>
                    <a:pt x="3" y="10"/>
                  </a:lnTo>
                  <a:lnTo>
                    <a:pt x="5" y="10"/>
                  </a:lnTo>
                  <a:lnTo>
                    <a:pt x="10" y="9"/>
                  </a:lnTo>
                  <a:lnTo>
                    <a:pt x="13" y="9"/>
                  </a:lnTo>
                  <a:lnTo>
                    <a:pt x="17" y="9"/>
                  </a:lnTo>
                  <a:lnTo>
                    <a:pt x="20" y="9"/>
                  </a:lnTo>
                  <a:lnTo>
                    <a:pt x="21" y="8"/>
                  </a:lnTo>
                  <a:lnTo>
                    <a:pt x="25" y="5"/>
                  </a:lnTo>
                  <a:lnTo>
                    <a:pt x="25" y="4"/>
                  </a:lnTo>
                  <a:lnTo>
                    <a:pt x="23" y="2"/>
                  </a:lnTo>
                  <a:lnTo>
                    <a:pt x="18" y="2"/>
                  </a:lnTo>
                  <a:lnTo>
                    <a:pt x="15" y="2"/>
                  </a:lnTo>
                  <a:lnTo>
                    <a:pt x="3" y="0"/>
                  </a:lnTo>
                  <a:lnTo>
                    <a:pt x="2"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7" name="Freeform 5290"/>
            <p:cNvSpPr>
              <a:spLocks/>
            </p:cNvSpPr>
            <p:nvPr/>
          </p:nvSpPr>
          <p:spPr bwMode="auto">
            <a:xfrm>
              <a:off x="2297" y="2409"/>
              <a:ext cx="2" cy="2"/>
            </a:xfrm>
            <a:custGeom>
              <a:avLst/>
              <a:gdLst>
                <a:gd name="T0" fmla="*/ 0 w 2"/>
                <a:gd name="T1" fmla="*/ 1 h 3"/>
                <a:gd name="T2" fmla="*/ 0 w 2"/>
                <a:gd name="T3" fmla="*/ 1 h 3"/>
                <a:gd name="T4" fmla="*/ 1 w 2"/>
                <a:gd name="T5" fmla="*/ 1 h 3"/>
                <a:gd name="T6" fmla="*/ 2 w 2"/>
                <a:gd name="T7" fmla="*/ 0 h 3"/>
                <a:gd name="T8" fmla="*/ 2 w 2"/>
                <a:gd name="T9" fmla="*/ 0 h 3"/>
                <a:gd name="T10" fmla="*/ 1 w 2"/>
                <a:gd name="T11" fmla="*/ 1 h 3"/>
                <a:gd name="T12" fmla="*/ 0 w 2"/>
                <a:gd name="T13" fmla="*/ 1 h 3"/>
                <a:gd name="T14" fmla="*/ 0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1" y="2"/>
                  </a:lnTo>
                  <a:lnTo>
                    <a:pt x="2" y="0"/>
                  </a:lnTo>
                  <a:lnTo>
                    <a:pt x="1"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8" name="Freeform 5291"/>
            <p:cNvSpPr>
              <a:spLocks/>
            </p:cNvSpPr>
            <p:nvPr/>
          </p:nvSpPr>
          <p:spPr bwMode="auto">
            <a:xfrm>
              <a:off x="2320" y="2424"/>
              <a:ext cx="2" cy="2"/>
            </a:xfrm>
            <a:custGeom>
              <a:avLst/>
              <a:gdLst>
                <a:gd name="T0" fmla="*/ 1 w 3"/>
                <a:gd name="T1" fmla="*/ 2 h 2"/>
                <a:gd name="T2" fmla="*/ 1 w 3"/>
                <a:gd name="T3" fmla="*/ 2 h 2"/>
                <a:gd name="T4" fmla="*/ 1 w 3"/>
                <a:gd name="T5" fmla="*/ 1 h 2"/>
                <a:gd name="T6" fmla="*/ 0 w 3"/>
                <a:gd name="T7" fmla="*/ 0 h 2"/>
                <a:gd name="T8" fmla="*/ 0 w 3"/>
                <a:gd name="T9" fmla="*/ 0 h 2"/>
                <a:gd name="T10" fmla="*/ 1 w 3"/>
                <a:gd name="T11" fmla="*/ 1 h 2"/>
                <a:gd name="T12" fmla="*/ 1 w 3"/>
                <a:gd name="T13" fmla="*/ 2 h 2"/>
                <a:gd name="T14" fmla="*/ 1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2" y="1"/>
                  </a:lnTo>
                  <a:lnTo>
                    <a:pt x="0" y="0"/>
                  </a:lnTo>
                  <a:lnTo>
                    <a:pt x="1" y="1"/>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69" name="Freeform 5292"/>
            <p:cNvSpPr>
              <a:spLocks/>
            </p:cNvSpPr>
            <p:nvPr/>
          </p:nvSpPr>
          <p:spPr bwMode="auto">
            <a:xfrm>
              <a:off x="2332" y="2428"/>
              <a:ext cx="3" cy="2"/>
            </a:xfrm>
            <a:custGeom>
              <a:avLst/>
              <a:gdLst>
                <a:gd name="T0" fmla="*/ 0 w 3"/>
                <a:gd name="T1" fmla="*/ 0 h 2"/>
                <a:gd name="T2" fmla="*/ 0 w 3"/>
                <a:gd name="T3" fmla="*/ 0 h 2"/>
                <a:gd name="T4" fmla="*/ 0 w 3"/>
                <a:gd name="T5" fmla="*/ 1 h 2"/>
                <a:gd name="T6" fmla="*/ 1 w 3"/>
                <a:gd name="T7" fmla="*/ 2 h 2"/>
                <a:gd name="T8" fmla="*/ 1 w 3"/>
                <a:gd name="T9" fmla="*/ 2 h 2"/>
                <a:gd name="T10" fmla="*/ 1 w 3"/>
                <a:gd name="T11" fmla="*/ 2 h 2"/>
                <a:gd name="T12" fmla="*/ 3 w 3"/>
                <a:gd name="T13" fmla="*/ 2 h 2"/>
                <a:gd name="T14" fmla="*/ 2 w 3"/>
                <a:gd name="T15" fmla="*/ 1 h 2"/>
                <a:gd name="T16" fmla="*/ 2 w 3"/>
                <a:gd name="T17" fmla="*/ 1 h 2"/>
                <a:gd name="T18" fmla="*/ 1 w 3"/>
                <a:gd name="T19" fmla="*/ 0 h 2"/>
                <a:gd name="T20" fmla="*/ 0 w 3"/>
                <a:gd name="T21" fmla="*/ 0 h 2"/>
                <a:gd name="T22" fmla="*/ 0 w 3"/>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0" y="0"/>
                  </a:moveTo>
                  <a:lnTo>
                    <a:pt x="0" y="0"/>
                  </a:lnTo>
                  <a:lnTo>
                    <a:pt x="0" y="1"/>
                  </a:lnTo>
                  <a:lnTo>
                    <a:pt x="1" y="2"/>
                  </a:lnTo>
                  <a:lnTo>
                    <a:pt x="3" y="2"/>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0" name="Freeform 5293"/>
            <p:cNvSpPr>
              <a:spLocks/>
            </p:cNvSpPr>
            <p:nvPr/>
          </p:nvSpPr>
          <p:spPr bwMode="auto">
            <a:xfrm>
              <a:off x="2334" y="2439"/>
              <a:ext cx="3" cy="3"/>
            </a:xfrm>
            <a:custGeom>
              <a:avLst/>
              <a:gdLst>
                <a:gd name="T0" fmla="*/ 2 w 3"/>
                <a:gd name="T1" fmla="*/ 2 h 4"/>
                <a:gd name="T2" fmla="*/ 2 w 3"/>
                <a:gd name="T3" fmla="*/ 2 h 4"/>
                <a:gd name="T4" fmla="*/ 2 w 3"/>
                <a:gd name="T5" fmla="*/ 0 h 4"/>
                <a:gd name="T6" fmla="*/ 1 w 3"/>
                <a:gd name="T7" fmla="*/ 0 h 4"/>
                <a:gd name="T8" fmla="*/ 1 w 3"/>
                <a:gd name="T9" fmla="*/ 0 h 4"/>
                <a:gd name="T10" fmla="*/ 0 w 3"/>
                <a:gd name="T11" fmla="*/ 1 h 4"/>
                <a:gd name="T12" fmla="*/ 0 w 3"/>
                <a:gd name="T13" fmla="*/ 1 h 4"/>
                <a:gd name="T14" fmla="*/ 0 w 3"/>
                <a:gd name="T15" fmla="*/ 1 h 4"/>
                <a:gd name="T16" fmla="*/ 0 w 3"/>
                <a:gd name="T17" fmla="*/ 2 h 4"/>
                <a:gd name="T18" fmla="*/ 1 w 3"/>
                <a:gd name="T19" fmla="*/ 2 h 4"/>
                <a:gd name="T20" fmla="*/ 2 w 3"/>
                <a:gd name="T21" fmla="*/ 2 h 4"/>
                <a:gd name="T22" fmla="*/ 2 w 3"/>
                <a:gd name="T23" fmla="*/ 2 h 4"/>
                <a:gd name="T24" fmla="*/ 3 w 3"/>
                <a:gd name="T25" fmla="*/ 2 h 4"/>
                <a:gd name="T26" fmla="*/ 3 w 3"/>
                <a:gd name="T27" fmla="*/ 2 h 4"/>
                <a:gd name="T28" fmla="*/ 2 w 3"/>
                <a:gd name="T29" fmla="*/ 2 h 4"/>
                <a:gd name="T30" fmla="*/ 2 w 3"/>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4"/>
                <a:gd name="T50" fmla="*/ 3 w 3"/>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4">
                  <a:moveTo>
                    <a:pt x="2" y="2"/>
                  </a:moveTo>
                  <a:lnTo>
                    <a:pt x="2" y="2"/>
                  </a:lnTo>
                  <a:lnTo>
                    <a:pt x="2" y="0"/>
                  </a:lnTo>
                  <a:lnTo>
                    <a:pt x="1" y="0"/>
                  </a:lnTo>
                  <a:lnTo>
                    <a:pt x="0" y="1"/>
                  </a:lnTo>
                  <a:lnTo>
                    <a:pt x="0" y="4"/>
                  </a:lnTo>
                  <a:lnTo>
                    <a:pt x="1" y="4"/>
                  </a:lnTo>
                  <a:lnTo>
                    <a:pt x="2" y="4"/>
                  </a:lnTo>
                  <a:lnTo>
                    <a:pt x="3" y="4"/>
                  </a:lnTo>
                  <a:lnTo>
                    <a:pt x="3" y="3"/>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1" name="Freeform 5294"/>
            <p:cNvSpPr>
              <a:spLocks/>
            </p:cNvSpPr>
            <p:nvPr/>
          </p:nvSpPr>
          <p:spPr bwMode="auto">
            <a:xfrm>
              <a:off x="2337" y="2438"/>
              <a:ext cx="4" cy="2"/>
            </a:xfrm>
            <a:custGeom>
              <a:avLst/>
              <a:gdLst>
                <a:gd name="T0" fmla="*/ 2 w 5"/>
                <a:gd name="T1" fmla="*/ 1 h 3"/>
                <a:gd name="T2" fmla="*/ 2 w 5"/>
                <a:gd name="T3" fmla="*/ 1 h 3"/>
                <a:gd name="T4" fmla="*/ 2 w 5"/>
                <a:gd name="T5" fmla="*/ 1 h 3"/>
                <a:gd name="T6" fmla="*/ 0 w 5"/>
                <a:gd name="T7" fmla="*/ 0 h 3"/>
                <a:gd name="T8" fmla="*/ 0 w 5"/>
                <a:gd name="T9" fmla="*/ 0 h 3"/>
                <a:gd name="T10" fmla="*/ 0 w 5"/>
                <a:gd name="T11" fmla="*/ 1 h 3"/>
                <a:gd name="T12" fmla="*/ 0 w 5"/>
                <a:gd name="T13" fmla="*/ 1 h 3"/>
                <a:gd name="T14" fmla="*/ 2 w 5"/>
                <a:gd name="T15" fmla="*/ 1 h 3"/>
                <a:gd name="T16" fmla="*/ 2 w 5"/>
                <a:gd name="T17" fmla="*/ 1 h 3"/>
                <a:gd name="T18" fmla="*/ 2 w 5"/>
                <a:gd name="T19" fmla="*/ 1 h 3"/>
                <a:gd name="T20" fmla="*/ 2 w 5"/>
                <a:gd name="T21" fmla="*/ 1 h 3"/>
                <a:gd name="T22" fmla="*/ 2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4" y="2"/>
                  </a:moveTo>
                  <a:lnTo>
                    <a:pt x="4" y="2"/>
                  </a:lnTo>
                  <a:lnTo>
                    <a:pt x="2" y="1"/>
                  </a:lnTo>
                  <a:lnTo>
                    <a:pt x="0" y="0"/>
                  </a:lnTo>
                  <a:lnTo>
                    <a:pt x="0" y="2"/>
                  </a:lnTo>
                  <a:lnTo>
                    <a:pt x="3" y="3"/>
                  </a:lnTo>
                  <a:lnTo>
                    <a:pt x="5"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2" name="Freeform 5295"/>
            <p:cNvSpPr>
              <a:spLocks/>
            </p:cNvSpPr>
            <p:nvPr/>
          </p:nvSpPr>
          <p:spPr bwMode="auto">
            <a:xfrm>
              <a:off x="2341" y="2443"/>
              <a:ext cx="0" cy="2"/>
            </a:xfrm>
            <a:custGeom>
              <a:avLst/>
              <a:gdLst>
                <a:gd name="T0" fmla="*/ 0 w 1"/>
                <a:gd name="T1" fmla="*/ 0 h 2"/>
                <a:gd name="T2" fmla="*/ 0 w 1"/>
                <a:gd name="T3" fmla="*/ 0 h 2"/>
                <a:gd name="T4" fmla="*/ 0 w 1"/>
                <a:gd name="T5" fmla="*/ 2 h 2"/>
                <a:gd name="T6" fmla="*/ 0 w 1"/>
                <a:gd name="T7" fmla="*/ 0 h 2"/>
                <a:gd name="T8" fmla="*/ 0 w 1"/>
                <a:gd name="T9" fmla="*/ 0 h 2"/>
                <a:gd name="T10" fmla="*/ 0 w 1"/>
                <a:gd name="T11" fmla="*/ 0 h 2"/>
                <a:gd name="T12" fmla="*/ 0 w 1"/>
                <a:gd name="T13" fmla="*/ 0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2"/>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3" name="Freeform 5296"/>
            <p:cNvSpPr>
              <a:spLocks/>
            </p:cNvSpPr>
            <p:nvPr/>
          </p:nvSpPr>
          <p:spPr bwMode="auto">
            <a:xfrm>
              <a:off x="2337" y="2448"/>
              <a:ext cx="4" cy="5"/>
            </a:xfrm>
            <a:custGeom>
              <a:avLst/>
              <a:gdLst>
                <a:gd name="T0" fmla="*/ 2 w 4"/>
                <a:gd name="T1" fmla="*/ 0 h 6"/>
                <a:gd name="T2" fmla="*/ 2 w 4"/>
                <a:gd name="T3" fmla="*/ 0 h 6"/>
                <a:gd name="T4" fmla="*/ 0 w 4"/>
                <a:gd name="T5" fmla="*/ 3 h 6"/>
                <a:gd name="T6" fmla="*/ 0 w 4"/>
                <a:gd name="T7" fmla="*/ 3 h 6"/>
                <a:gd name="T8" fmla="*/ 2 w 4"/>
                <a:gd name="T9" fmla="*/ 3 h 6"/>
                <a:gd name="T10" fmla="*/ 2 w 4"/>
                <a:gd name="T11" fmla="*/ 3 h 6"/>
                <a:gd name="T12" fmla="*/ 3 w 4"/>
                <a:gd name="T13" fmla="*/ 3 h 6"/>
                <a:gd name="T14" fmla="*/ 4 w 4"/>
                <a:gd name="T15" fmla="*/ 3 h 6"/>
                <a:gd name="T16" fmla="*/ 4 w 4"/>
                <a:gd name="T17" fmla="*/ 3 h 6"/>
                <a:gd name="T18" fmla="*/ 3 w 4"/>
                <a:gd name="T19" fmla="*/ 2 h 6"/>
                <a:gd name="T20" fmla="*/ 2 w 4"/>
                <a:gd name="T21" fmla="*/ 1 h 6"/>
                <a:gd name="T22" fmla="*/ 2 w 4"/>
                <a:gd name="T23" fmla="*/ 0 h 6"/>
                <a:gd name="T24" fmla="*/ 2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6"/>
                <a:gd name="T41" fmla="*/ 4 w 4"/>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6">
                  <a:moveTo>
                    <a:pt x="2" y="0"/>
                  </a:moveTo>
                  <a:lnTo>
                    <a:pt x="2" y="0"/>
                  </a:lnTo>
                  <a:lnTo>
                    <a:pt x="0" y="3"/>
                  </a:lnTo>
                  <a:lnTo>
                    <a:pt x="0" y="4"/>
                  </a:lnTo>
                  <a:lnTo>
                    <a:pt x="2" y="5"/>
                  </a:lnTo>
                  <a:lnTo>
                    <a:pt x="3" y="6"/>
                  </a:lnTo>
                  <a:lnTo>
                    <a:pt x="4" y="5"/>
                  </a:lnTo>
                  <a:lnTo>
                    <a:pt x="3" y="2"/>
                  </a:lnTo>
                  <a:lnTo>
                    <a:pt x="2" y="1"/>
                  </a:lnTo>
                  <a:lnTo>
                    <a:pt x="2"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4" name="Freeform 5297"/>
            <p:cNvSpPr>
              <a:spLocks/>
            </p:cNvSpPr>
            <p:nvPr/>
          </p:nvSpPr>
          <p:spPr bwMode="auto">
            <a:xfrm>
              <a:off x="2341" y="2459"/>
              <a:ext cx="4" cy="4"/>
            </a:xfrm>
            <a:custGeom>
              <a:avLst/>
              <a:gdLst>
                <a:gd name="T0" fmla="*/ 2 w 5"/>
                <a:gd name="T1" fmla="*/ 1 h 6"/>
                <a:gd name="T2" fmla="*/ 2 w 5"/>
                <a:gd name="T3" fmla="*/ 1 h 6"/>
                <a:gd name="T4" fmla="*/ 2 w 5"/>
                <a:gd name="T5" fmla="*/ 0 h 6"/>
                <a:gd name="T6" fmla="*/ 1 w 5"/>
                <a:gd name="T7" fmla="*/ 0 h 6"/>
                <a:gd name="T8" fmla="*/ 0 w 5"/>
                <a:gd name="T9" fmla="*/ 0 h 6"/>
                <a:gd name="T10" fmla="*/ 0 w 5"/>
                <a:gd name="T11" fmla="*/ 0 h 6"/>
                <a:gd name="T12" fmla="*/ 0 w 5"/>
                <a:gd name="T13" fmla="*/ 1 h 6"/>
                <a:gd name="T14" fmla="*/ 0 w 5"/>
                <a:gd name="T15" fmla="*/ 1 h 6"/>
                <a:gd name="T16" fmla="*/ 1 w 5"/>
                <a:gd name="T17" fmla="*/ 1 h 6"/>
                <a:gd name="T18" fmla="*/ 1 w 5"/>
                <a:gd name="T19" fmla="*/ 1 h 6"/>
                <a:gd name="T20" fmla="*/ 2 w 5"/>
                <a:gd name="T21" fmla="*/ 1 h 6"/>
                <a:gd name="T22" fmla="*/ 1 w 5"/>
                <a:gd name="T23" fmla="*/ 1 h 6"/>
                <a:gd name="T24" fmla="*/ 1 w 5"/>
                <a:gd name="T25" fmla="*/ 1 h 6"/>
                <a:gd name="T26" fmla="*/ 2 w 5"/>
                <a:gd name="T27" fmla="*/ 1 h 6"/>
                <a:gd name="T28" fmla="*/ 2 w 5"/>
                <a:gd name="T29" fmla="*/ 1 h 6"/>
                <a:gd name="T30" fmla="*/ 2 w 5"/>
                <a:gd name="T31" fmla="*/ 1 h 6"/>
                <a:gd name="T32" fmla="*/ 2 w 5"/>
                <a:gd name="T33" fmla="*/ 1 h 6"/>
                <a:gd name="T34" fmla="*/ 2 w 5"/>
                <a:gd name="T35" fmla="*/ 1 h 6"/>
                <a:gd name="T36" fmla="*/ 2 w 5"/>
                <a:gd name="T37" fmla="*/ 1 h 6"/>
                <a:gd name="T38" fmla="*/ 2 w 5"/>
                <a:gd name="T39" fmla="*/ 1 h 6"/>
                <a:gd name="T40" fmla="*/ 2 w 5"/>
                <a:gd name="T41" fmla="*/ 1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6"/>
                <a:gd name="T65" fmla="*/ 5 w 5"/>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6">
                  <a:moveTo>
                    <a:pt x="4" y="2"/>
                  </a:moveTo>
                  <a:lnTo>
                    <a:pt x="4" y="2"/>
                  </a:lnTo>
                  <a:lnTo>
                    <a:pt x="2" y="0"/>
                  </a:lnTo>
                  <a:lnTo>
                    <a:pt x="1" y="0"/>
                  </a:lnTo>
                  <a:lnTo>
                    <a:pt x="0" y="0"/>
                  </a:lnTo>
                  <a:lnTo>
                    <a:pt x="0" y="1"/>
                  </a:lnTo>
                  <a:lnTo>
                    <a:pt x="0" y="2"/>
                  </a:lnTo>
                  <a:lnTo>
                    <a:pt x="1" y="3"/>
                  </a:lnTo>
                  <a:lnTo>
                    <a:pt x="2" y="4"/>
                  </a:lnTo>
                  <a:lnTo>
                    <a:pt x="1" y="5"/>
                  </a:lnTo>
                  <a:lnTo>
                    <a:pt x="2" y="6"/>
                  </a:lnTo>
                  <a:lnTo>
                    <a:pt x="4" y="6"/>
                  </a:lnTo>
                  <a:lnTo>
                    <a:pt x="5" y="5"/>
                  </a:lnTo>
                  <a:lnTo>
                    <a:pt x="5" y="4"/>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5" name="Freeform 5298"/>
            <p:cNvSpPr>
              <a:spLocks/>
            </p:cNvSpPr>
            <p:nvPr/>
          </p:nvSpPr>
          <p:spPr bwMode="auto">
            <a:xfrm>
              <a:off x="2342" y="2470"/>
              <a:ext cx="2" cy="2"/>
            </a:xfrm>
            <a:custGeom>
              <a:avLst/>
              <a:gdLst>
                <a:gd name="T0" fmla="*/ 2 w 2"/>
                <a:gd name="T1" fmla="*/ 1 h 4"/>
                <a:gd name="T2" fmla="*/ 2 w 2"/>
                <a:gd name="T3" fmla="*/ 1 h 4"/>
                <a:gd name="T4" fmla="*/ 2 w 2"/>
                <a:gd name="T5" fmla="*/ 0 h 4"/>
                <a:gd name="T6" fmla="*/ 2 w 2"/>
                <a:gd name="T7" fmla="*/ 0 h 4"/>
                <a:gd name="T8" fmla="*/ 2 w 2"/>
                <a:gd name="T9" fmla="*/ 0 h 4"/>
                <a:gd name="T10" fmla="*/ 2 w 2"/>
                <a:gd name="T11" fmla="*/ 0 h 4"/>
                <a:gd name="T12" fmla="*/ 1 w 2"/>
                <a:gd name="T13" fmla="*/ 1 h 4"/>
                <a:gd name="T14" fmla="*/ 0 w 2"/>
                <a:gd name="T15" fmla="*/ 1 h 4"/>
                <a:gd name="T16" fmla="*/ 1 w 2"/>
                <a:gd name="T17" fmla="*/ 1 h 4"/>
                <a:gd name="T18" fmla="*/ 1 w 2"/>
                <a:gd name="T19" fmla="*/ 1 h 4"/>
                <a:gd name="T20" fmla="*/ 2 w 2"/>
                <a:gd name="T21" fmla="*/ 1 h 4"/>
                <a:gd name="T22" fmla="*/ 2 w 2"/>
                <a:gd name="T23" fmla="*/ 1 h 4"/>
                <a:gd name="T24" fmla="*/ 2 w 2"/>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3"/>
                  </a:moveTo>
                  <a:lnTo>
                    <a:pt x="2" y="3"/>
                  </a:lnTo>
                  <a:lnTo>
                    <a:pt x="2" y="0"/>
                  </a:lnTo>
                  <a:lnTo>
                    <a:pt x="1" y="1"/>
                  </a:lnTo>
                  <a:lnTo>
                    <a:pt x="0" y="3"/>
                  </a:lnTo>
                  <a:lnTo>
                    <a:pt x="1" y="4"/>
                  </a:lnTo>
                  <a:lnTo>
                    <a:pt x="2" y="4"/>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6" name="Freeform 5299"/>
            <p:cNvSpPr>
              <a:spLocks/>
            </p:cNvSpPr>
            <p:nvPr/>
          </p:nvSpPr>
          <p:spPr bwMode="auto">
            <a:xfrm>
              <a:off x="2341" y="2480"/>
              <a:ext cx="1" cy="1"/>
            </a:xfrm>
            <a:custGeom>
              <a:avLst/>
              <a:gdLst>
                <a:gd name="T0" fmla="*/ 1 w 2"/>
                <a:gd name="T1" fmla="*/ 1 h 2"/>
                <a:gd name="T2" fmla="*/ 1 w 2"/>
                <a:gd name="T3" fmla="*/ 1 h 2"/>
                <a:gd name="T4" fmla="*/ 1 w 2"/>
                <a:gd name="T5" fmla="*/ 0 h 2"/>
                <a:gd name="T6" fmla="*/ 1 w 2"/>
                <a:gd name="T7" fmla="*/ 0 h 2"/>
                <a:gd name="T8" fmla="*/ 1 w 2"/>
                <a:gd name="T9" fmla="*/ 0 h 2"/>
                <a:gd name="T10" fmla="*/ 1 w 2"/>
                <a:gd name="T11" fmla="*/ 0 h 2"/>
                <a:gd name="T12" fmla="*/ 0 w 2"/>
                <a:gd name="T13" fmla="*/ 1 h 2"/>
                <a:gd name="T14" fmla="*/ 0 w 2"/>
                <a:gd name="T15" fmla="*/ 1 h 2"/>
                <a:gd name="T16" fmla="*/ 0 w 2"/>
                <a:gd name="T17" fmla="*/ 1 h 2"/>
                <a:gd name="T18" fmla="*/ 0 w 2"/>
                <a:gd name="T19" fmla="*/ 1 h 2"/>
                <a:gd name="T20" fmla="*/ 1 w 2"/>
                <a:gd name="T21" fmla="*/ 1 h 2"/>
                <a:gd name="T22" fmla="*/ 1 w 2"/>
                <a:gd name="T23" fmla="*/ 1 h 2"/>
                <a:gd name="T24" fmla="*/ 1 w 2"/>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2"/>
                <a:gd name="T41" fmla="*/ 2 w 2"/>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2">
                  <a:moveTo>
                    <a:pt x="2" y="1"/>
                  </a:moveTo>
                  <a:lnTo>
                    <a:pt x="2" y="1"/>
                  </a:lnTo>
                  <a:lnTo>
                    <a:pt x="2" y="0"/>
                  </a:lnTo>
                  <a:lnTo>
                    <a:pt x="1" y="0"/>
                  </a:lnTo>
                  <a:lnTo>
                    <a:pt x="0" y="1"/>
                  </a:lnTo>
                  <a:lnTo>
                    <a:pt x="0" y="2"/>
                  </a:lnTo>
                  <a:lnTo>
                    <a:pt x="1" y="2"/>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7" name="Freeform 5300"/>
            <p:cNvSpPr>
              <a:spLocks/>
            </p:cNvSpPr>
            <p:nvPr/>
          </p:nvSpPr>
          <p:spPr bwMode="auto">
            <a:xfrm>
              <a:off x="2361" y="2480"/>
              <a:ext cx="3" cy="2"/>
            </a:xfrm>
            <a:custGeom>
              <a:avLst/>
              <a:gdLst>
                <a:gd name="T0" fmla="*/ 1 w 3"/>
                <a:gd name="T1" fmla="*/ 0 h 3"/>
                <a:gd name="T2" fmla="*/ 1 w 3"/>
                <a:gd name="T3" fmla="*/ 0 h 3"/>
                <a:gd name="T4" fmla="*/ 0 w 3"/>
                <a:gd name="T5" fmla="*/ 0 h 3"/>
                <a:gd name="T6" fmla="*/ 1 w 3"/>
                <a:gd name="T7" fmla="*/ 1 h 3"/>
                <a:gd name="T8" fmla="*/ 1 w 3"/>
                <a:gd name="T9" fmla="*/ 1 h 3"/>
                <a:gd name="T10" fmla="*/ 2 w 3"/>
                <a:gd name="T11" fmla="*/ 1 h 3"/>
                <a:gd name="T12" fmla="*/ 3 w 3"/>
                <a:gd name="T13" fmla="*/ 1 h 3"/>
                <a:gd name="T14" fmla="*/ 3 w 3"/>
                <a:gd name="T15" fmla="*/ 1 h 3"/>
                <a:gd name="T16" fmla="*/ 2 w 3"/>
                <a:gd name="T17" fmla="*/ 1 h 3"/>
                <a:gd name="T18" fmla="*/ 1 w 3"/>
                <a:gd name="T19" fmla="*/ 0 h 3"/>
                <a:gd name="T20" fmla="*/ 1 w 3"/>
                <a:gd name="T21" fmla="*/ 0 h 3"/>
                <a:gd name="T22" fmla="*/ 1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0"/>
                  </a:moveTo>
                  <a:lnTo>
                    <a:pt x="1" y="0"/>
                  </a:lnTo>
                  <a:lnTo>
                    <a:pt x="0" y="0"/>
                  </a:lnTo>
                  <a:lnTo>
                    <a:pt x="1" y="2"/>
                  </a:lnTo>
                  <a:lnTo>
                    <a:pt x="2" y="3"/>
                  </a:lnTo>
                  <a:lnTo>
                    <a:pt x="3" y="2"/>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8" name="Freeform 5301"/>
            <p:cNvSpPr>
              <a:spLocks/>
            </p:cNvSpPr>
            <p:nvPr/>
          </p:nvSpPr>
          <p:spPr bwMode="auto">
            <a:xfrm>
              <a:off x="2334" y="2493"/>
              <a:ext cx="2" cy="3"/>
            </a:xfrm>
            <a:custGeom>
              <a:avLst/>
              <a:gdLst>
                <a:gd name="T0" fmla="*/ 1 w 2"/>
                <a:gd name="T1" fmla="*/ 0 h 3"/>
                <a:gd name="T2" fmla="*/ 1 w 2"/>
                <a:gd name="T3" fmla="*/ 0 h 3"/>
                <a:gd name="T4" fmla="*/ 0 w 2"/>
                <a:gd name="T5" fmla="*/ 2 h 3"/>
                <a:gd name="T6" fmla="*/ 0 w 2"/>
                <a:gd name="T7" fmla="*/ 3 h 3"/>
                <a:gd name="T8" fmla="*/ 0 w 2"/>
                <a:gd name="T9" fmla="*/ 3 h 3"/>
                <a:gd name="T10" fmla="*/ 0 w 2"/>
                <a:gd name="T11" fmla="*/ 3 h 3"/>
                <a:gd name="T12" fmla="*/ 2 w 2"/>
                <a:gd name="T13" fmla="*/ 1 h 3"/>
                <a:gd name="T14" fmla="*/ 2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2"/>
                  </a:lnTo>
                  <a:lnTo>
                    <a:pt x="0"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79" name="Freeform 5302"/>
            <p:cNvSpPr>
              <a:spLocks/>
            </p:cNvSpPr>
            <p:nvPr/>
          </p:nvSpPr>
          <p:spPr bwMode="auto">
            <a:xfrm>
              <a:off x="2332" y="2512"/>
              <a:ext cx="12" cy="10"/>
            </a:xfrm>
            <a:custGeom>
              <a:avLst/>
              <a:gdLst>
                <a:gd name="T0" fmla="*/ 2 w 15"/>
                <a:gd name="T1" fmla="*/ 1 h 11"/>
                <a:gd name="T2" fmla="*/ 2 w 15"/>
                <a:gd name="T3" fmla="*/ 1 h 11"/>
                <a:gd name="T4" fmla="*/ 2 w 15"/>
                <a:gd name="T5" fmla="*/ 2 h 11"/>
                <a:gd name="T6" fmla="*/ 2 w 15"/>
                <a:gd name="T7" fmla="*/ 2 h 11"/>
                <a:gd name="T8" fmla="*/ 2 w 15"/>
                <a:gd name="T9" fmla="*/ 2 h 11"/>
                <a:gd name="T10" fmla="*/ 2 w 15"/>
                <a:gd name="T11" fmla="*/ 3 h 11"/>
                <a:gd name="T12" fmla="*/ 2 w 15"/>
                <a:gd name="T13" fmla="*/ 5 h 11"/>
                <a:gd name="T14" fmla="*/ 2 w 15"/>
                <a:gd name="T15" fmla="*/ 5 h 11"/>
                <a:gd name="T16" fmla="*/ 2 w 15"/>
                <a:gd name="T17" fmla="*/ 5 h 11"/>
                <a:gd name="T18" fmla="*/ 2 w 15"/>
                <a:gd name="T19" fmla="*/ 5 h 11"/>
                <a:gd name="T20" fmla="*/ 1 w 15"/>
                <a:gd name="T21" fmla="*/ 5 h 11"/>
                <a:gd name="T22" fmla="*/ 1 w 15"/>
                <a:gd name="T23" fmla="*/ 5 h 11"/>
                <a:gd name="T24" fmla="*/ 0 w 15"/>
                <a:gd name="T25" fmla="*/ 5 h 11"/>
                <a:gd name="T26" fmla="*/ 0 w 15"/>
                <a:gd name="T27" fmla="*/ 5 h 11"/>
                <a:gd name="T28" fmla="*/ 2 w 15"/>
                <a:gd name="T29" fmla="*/ 5 h 11"/>
                <a:gd name="T30" fmla="*/ 2 w 15"/>
                <a:gd name="T31" fmla="*/ 5 h 11"/>
                <a:gd name="T32" fmla="*/ 2 w 15"/>
                <a:gd name="T33" fmla="*/ 5 h 11"/>
                <a:gd name="T34" fmla="*/ 2 w 15"/>
                <a:gd name="T35" fmla="*/ 5 h 11"/>
                <a:gd name="T36" fmla="*/ 2 w 15"/>
                <a:gd name="T37" fmla="*/ 5 h 11"/>
                <a:gd name="T38" fmla="*/ 2 w 15"/>
                <a:gd name="T39" fmla="*/ 5 h 11"/>
                <a:gd name="T40" fmla="*/ 2 w 15"/>
                <a:gd name="T41" fmla="*/ 5 h 11"/>
                <a:gd name="T42" fmla="*/ 2 w 15"/>
                <a:gd name="T43" fmla="*/ 5 h 11"/>
                <a:gd name="T44" fmla="*/ 2 w 15"/>
                <a:gd name="T45" fmla="*/ 3 h 11"/>
                <a:gd name="T46" fmla="*/ 2 w 15"/>
                <a:gd name="T47" fmla="*/ 0 h 11"/>
                <a:gd name="T48" fmla="*/ 2 w 15"/>
                <a:gd name="T49" fmla="*/ 0 h 11"/>
                <a:gd name="T50" fmla="*/ 2 w 15"/>
                <a:gd name="T51" fmla="*/ 0 h 11"/>
                <a:gd name="T52" fmla="*/ 2 w 15"/>
                <a:gd name="T53" fmla="*/ 0 h 11"/>
                <a:gd name="T54" fmla="*/ 2 w 15"/>
                <a:gd name="T55" fmla="*/ 0 h 11"/>
                <a:gd name="T56" fmla="*/ 2 w 15"/>
                <a:gd name="T57" fmla="*/ 1 h 11"/>
                <a:gd name="T58" fmla="*/ 2 w 15"/>
                <a:gd name="T59" fmla="*/ 1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
                <a:gd name="T91" fmla="*/ 0 h 11"/>
                <a:gd name="T92" fmla="*/ 15 w 15"/>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 h="11">
                  <a:moveTo>
                    <a:pt x="6" y="1"/>
                  </a:moveTo>
                  <a:lnTo>
                    <a:pt x="6" y="1"/>
                  </a:lnTo>
                  <a:lnTo>
                    <a:pt x="4" y="2"/>
                  </a:lnTo>
                  <a:lnTo>
                    <a:pt x="5" y="3"/>
                  </a:lnTo>
                  <a:lnTo>
                    <a:pt x="6" y="6"/>
                  </a:lnTo>
                  <a:lnTo>
                    <a:pt x="6" y="8"/>
                  </a:lnTo>
                  <a:lnTo>
                    <a:pt x="5" y="8"/>
                  </a:lnTo>
                  <a:lnTo>
                    <a:pt x="1" y="10"/>
                  </a:lnTo>
                  <a:lnTo>
                    <a:pt x="0" y="10"/>
                  </a:lnTo>
                  <a:lnTo>
                    <a:pt x="0" y="11"/>
                  </a:lnTo>
                  <a:lnTo>
                    <a:pt x="2" y="11"/>
                  </a:lnTo>
                  <a:lnTo>
                    <a:pt x="9" y="11"/>
                  </a:lnTo>
                  <a:lnTo>
                    <a:pt x="11" y="11"/>
                  </a:lnTo>
                  <a:lnTo>
                    <a:pt x="13" y="10"/>
                  </a:lnTo>
                  <a:lnTo>
                    <a:pt x="13" y="9"/>
                  </a:lnTo>
                  <a:lnTo>
                    <a:pt x="13" y="7"/>
                  </a:lnTo>
                  <a:lnTo>
                    <a:pt x="14" y="3"/>
                  </a:lnTo>
                  <a:lnTo>
                    <a:pt x="15" y="0"/>
                  </a:lnTo>
                  <a:lnTo>
                    <a:pt x="14" y="0"/>
                  </a:lnTo>
                  <a:lnTo>
                    <a:pt x="12" y="0"/>
                  </a:lnTo>
                  <a:lnTo>
                    <a:pt x="6" y="1"/>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0" name="Freeform 5303"/>
            <p:cNvSpPr>
              <a:spLocks/>
            </p:cNvSpPr>
            <p:nvPr/>
          </p:nvSpPr>
          <p:spPr bwMode="auto">
            <a:xfrm>
              <a:off x="2346" y="2506"/>
              <a:ext cx="4" cy="1"/>
            </a:xfrm>
            <a:custGeom>
              <a:avLst/>
              <a:gdLst>
                <a:gd name="T0" fmla="*/ 0 w 5"/>
                <a:gd name="T1" fmla="*/ 1 h 1"/>
                <a:gd name="T2" fmla="*/ 0 w 5"/>
                <a:gd name="T3" fmla="*/ 1 h 1"/>
                <a:gd name="T4" fmla="*/ 2 w 5"/>
                <a:gd name="T5" fmla="*/ 1 h 1"/>
                <a:gd name="T6" fmla="*/ 2 w 5"/>
                <a:gd name="T7" fmla="*/ 1 h 1"/>
                <a:gd name="T8" fmla="*/ 2 w 5"/>
                <a:gd name="T9" fmla="*/ 0 h 1"/>
                <a:gd name="T10" fmla="*/ 2 w 5"/>
                <a:gd name="T11" fmla="*/ 0 h 1"/>
                <a:gd name="T12" fmla="*/ 2 w 5"/>
                <a:gd name="T13" fmla="*/ 0 h 1"/>
                <a:gd name="T14" fmla="*/ 2 w 5"/>
                <a:gd name="T15" fmla="*/ 0 h 1"/>
                <a:gd name="T16" fmla="*/ 0 w 5"/>
                <a:gd name="T17" fmla="*/ 1 h 1"/>
                <a:gd name="T18" fmla="*/ 0 w 5"/>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0" y="1"/>
                  </a:moveTo>
                  <a:lnTo>
                    <a:pt x="0" y="1"/>
                  </a:lnTo>
                  <a:lnTo>
                    <a:pt x="2" y="1"/>
                  </a:lnTo>
                  <a:lnTo>
                    <a:pt x="3" y="1"/>
                  </a:lnTo>
                  <a:lnTo>
                    <a:pt x="5" y="0"/>
                  </a:lnTo>
                  <a:lnTo>
                    <a:pt x="3" y="0"/>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1" name="Freeform 5304"/>
            <p:cNvSpPr>
              <a:spLocks/>
            </p:cNvSpPr>
            <p:nvPr/>
          </p:nvSpPr>
          <p:spPr bwMode="auto">
            <a:xfrm>
              <a:off x="2316" y="2413"/>
              <a:ext cx="2" cy="0"/>
            </a:xfrm>
            <a:custGeom>
              <a:avLst/>
              <a:gdLst>
                <a:gd name="T0" fmla="*/ 0 w 2"/>
                <a:gd name="T1" fmla="*/ 0 h 1"/>
                <a:gd name="T2" fmla="*/ 0 w 2"/>
                <a:gd name="T3" fmla="*/ 0 h 1"/>
                <a:gd name="T4" fmla="*/ 2 w 2"/>
                <a:gd name="T5" fmla="*/ 0 h 1"/>
                <a:gd name="T6" fmla="*/ 2 w 2"/>
                <a:gd name="T7" fmla="*/ 0 h 1"/>
                <a:gd name="T8" fmla="*/ 2 w 2"/>
                <a:gd name="T9" fmla="*/ 0 h 1"/>
                <a:gd name="T10" fmla="*/ 2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0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1"/>
                  </a:moveTo>
                  <a:lnTo>
                    <a:pt x="0" y="1"/>
                  </a:lnTo>
                  <a:lnTo>
                    <a:pt x="2"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2" name="Freeform 5305"/>
            <p:cNvSpPr>
              <a:spLocks/>
            </p:cNvSpPr>
            <p:nvPr/>
          </p:nvSpPr>
          <p:spPr bwMode="auto">
            <a:xfrm>
              <a:off x="2083" y="2397"/>
              <a:ext cx="3" cy="2"/>
            </a:xfrm>
            <a:custGeom>
              <a:avLst/>
              <a:gdLst>
                <a:gd name="T0" fmla="*/ 0 w 3"/>
                <a:gd name="T1" fmla="*/ 2 h 2"/>
                <a:gd name="T2" fmla="*/ 0 w 3"/>
                <a:gd name="T3" fmla="*/ 2 h 2"/>
                <a:gd name="T4" fmla="*/ 0 w 3"/>
                <a:gd name="T5" fmla="*/ 2 h 2"/>
                <a:gd name="T6" fmla="*/ 2 w 3"/>
                <a:gd name="T7" fmla="*/ 2 h 2"/>
                <a:gd name="T8" fmla="*/ 2 w 3"/>
                <a:gd name="T9" fmla="*/ 2 h 2"/>
                <a:gd name="T10" fmla="*/ 3 w 3"/>
                <a:gd name="T11" fmla="*/ 0 h 2"/>
                <a:gd name="T12" fmla="*/ 2 w 3"/>
                <a:gd name="T13" fmla="*/ 0 h 2"/>
                <a:gd name="T14" fmla="*/ 2 w 3"/>
                <a:gd name="T15" fmla="*/ 0 h 2"/>
                <a:gd name="T16" fmla="*/ 1 w 3"/>
                <a:gd name="T17" fmla="*/ 0 h 2"/>
                <a:gd name="T18" fmla="*/ 0 w 3"/>
                <a:gd name="T19" fmla="*/ 2 h 2"/>
                <a:gd name="T20" fmla="*/ 0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2"/>
                  </a:moveTo>
                  <a:lnTo>
                    <a:pt x="0" y="2"/>
                  </a:lnTo>
                  <a:lnTo>
                    <a:pt x="2" y="2"/>
                  </a:lnTo>
                  <a:lnTo>
                    <a:pt x="3" y="0"/>
                  </a:lnTo>
                  <a:lnTo>
                    <a:pt x="2"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3" name="Freeform 5306"/>
            <p:cNvSpPr>
              <a:spLocks/>
            </p:cNvSpPr>
            <p:nvPr/>
          </p:nvSpPr>
          <p:spPr bwMode="auto">
            <a:xfrm>
              <a:off x="1207" y="2887"/>
              <a:ext cx="1" cy="0"/>
            </a:xfrm>
            <a:custGeom>
              <a:avLst/>
              <a:gdLst>
                <a:gd name="T0" fmla="*/ 1 w 1"/>
                <a:gd name="T1" fmla="*/ 1 w 1"/>
                <a:gd name="T2" fmla="*/ 1 w 1"/>
                <a:gd name="T3" fmla="*/ 1 w 1"/>
                <a:gd name="T4" fmla="*/ 0 w 1"/>
                <a:gd name="T5" fmla="*/ 0 w 1"/>
                <a:gd name="T6" fmla="*/ 0 w 1"/>
                <a:gd name="T7" fmla="*/ 1 w 1"/>
                <a:gd name="T8" fmla="*/ 1 w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w 1"/>
                <a:gd name="T19" fmla="*/ 1 w 1"/>
              </a:gdLst>
              <a:ahLst/>
              <a:cxnLst>
                <a:cxn ang="T9">
                  <a:pos x="T0" y="0"/>
                </a:cxn>
                <a:cxn ang="T10">
                  <a:pos x="T1" y="0"/>
                </a:cxn>
                <a:cxn ang="T11">
                  <a:pos x="T2" y="0"/>
                </a:cxn>
                <a:cxn ang="T12">
                  <a:pos x="T3" y="0"/>
                </a:cxn>
                <a:cxn ang="T13">
                  <a:pos x="T4" y="0"/>
                </a:cxn>
                <a:cxn ang="T14">
                  <a:pos x="T5" y="0"/>
                </a:cxn>
                <a:cxn ang="T15">
                  <a:pos x="T6" y="0"/>
                </a:cxn>
                <a:cxn ang="T16">
                  <a:pos x="T7" y="0"/>
                </a:cxn>
                <a:cxn ang="T17">
                  <a:pos x="T8" y="0"/>
                </a:cxn>
              </a:cxnLst>
              <a:rect l="T18" t="0" r="T19" b="0"/>
              <a:pathLst>
                <a:path w="1">
                  <a:moveTo>
                    <a:pt x="1" y="0"/>
                  </a:moveTo>
                  <a:lnTo>
                    <a:pt x="1" y="0"/>
                  </a:lnTo>
                  <a:lnTo>
                    <a:pt x="0"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4" name="Freeform 5307"/>
            <p:cNvSpPr>
              <a:spLocks/>
            </p:cNvSpPr>
            <p:nvPr/>
          </p:nvSpPr>
          <p:spPr bwMode="auto">
            <a:xfrm>
              <a:off x="1210" y="2886"/>
              <a:ext cx="7" cy="6"/>
            </a:xfrm>
            <a:custGeom>
              <a:avLst/>
              <a:gdLst>
                <a:gd name="T0" fmla="*/ 4 w 8"/>
                <a:gd name="T1" fmla="*/ 2 h 7"/>
                <a:gd name="T2" fmla="*/ 4 w 8"/>
                <a:gd name="T3" fmla="*/ 2 h 7"/>
                <a:gd name="T4" fmla="*/ 4 w 8"/>
                <a:gd name="T5" fmla="*/ 1 h 7"/>
                <a:gd name="T6" fmla="*/ 3 w 8"/>
                <a:gd name="T7" fmla="*/ 0 h 7"/>
                <a:gd name="T8" fmla="*/ 1 w 8"/>
                <a:gd name="T9" fmla="*/ 1 h 7"/>
                <a:gd name="T10" fmla="*/ 1 w 8"/>
                <a:gd name="T11" fmla="*/ 1 h 7"/>
                <a:gd name="T12" fmla="*/ 0 w 8"/>
                <a:gd name="T13" fmla="*/ 2 h 7"/>
                <a:gd name="T14" fmla="*/ 0 w 8"/>
                <a:gd name="T15" fmla="*/ 3 h 7"/>
                <a:gd name="T16" fmla="*/ 1 w 8"/>
                <a:gd name="T17" fmla="*/ 3 h 7"/>
                <a:gd name="T18" fmla="*/ 1 w 8"/>
                <a:gd name="T19" fmla="*/ 3 h 7"/>
                <a:gd name="T20" fmla="*/ 4 w 8"/>
                <a:gd name="T21" fmla="*/ 3 h 7"/>
                <a:gd name="T22" fmla="*/ 4 w 8"/>
                <a:gd name="T23" fmla="*/ 3 h 7"/>
                <a:gd name="T24" fmla="*/ 4 w 8"/>
                <a:gd name="T25" fmla="*/ 3 h 7"/>
                <a:gd name="T26" fmla="*/ 4 w 8"/>
                <a:gd name="T27" fmla="*/ 3 h 7"/>
                <a:gd name="T28" fmla="*/ 4 w 8"/>
                <a:gd name="T29" fmla="*/ 3 h 7"/>
                <a:gd name="T30" fmla="*/ 4 w 8"/>
                <a:gd name="T31" fmla="*/ 3 h 7"/>
                <a:gd name="T32" fmla="*/ 4 w 8"/>
                <a:gd name="T33" fmla="*/ 3 h 7"/>
                <a:gd name="T34" fmla="*/ 4 w 8"/>
                <a:gd name="T35" fmla="*/ 3 h 7"/>
                <a:gd name="T36" fmla="*/ 4 w 8"/>
                <a:gd name="T37" fmla="*/ 3 h 7"/>
                <a:gd name="T38" fmla="*/ 4 w 8"/>
                <a:gd name="T39" fmla="*/ 2 h 7"/>
                <a:gd name="T40" fmla="*/ 4 w 8"/>
                <a:gd name="T41" fmla="*/ 2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7"/>
                <a:gd name="T65" fmla="*/ 8 w 8"/>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7">
                  <a:moveTo>
                    <a:pt x="6" y="2"/>
                  </a:moveTo>
                  <a:lnTo>
                    <a:pt x="6" y="2"/>
                  </a:lnTo>
                  <a:lnTo>
                    <a:pt x="4" y="1"/>
                  </a:lnTo>
                  <a:lnTo>
                    <a:pt x="3" y="0"/>
                  </a:lnTo>
                  <a:lnTo>
                    <a:pt x="1" y="1"/>
                  </a:lnTo>
                  <a:lnTo>
                    <a:pt x="0" y="2"/>
                  </a:lnTo>
                  <a:lnTo>
                    <a:pt x="0" y="4"/>
                  </a:lnTo>
                  <a:lnTo>
                    <a:pt x="1" y="4"/>
                  </a:lnTo>
                  <a:lnTo>
                    <a:pt x="6" y="6"/>
                  </a:lnTo>
                  <a:lnTo>
                    <a:pt x="7" y="7"/>
                  </a:lnTo>
                  <a:lnTo>
                    <a:pt x="8" y="6"/>
                  </a:lnTo>
                  <a:lnTo>
                    <a:pt x="6" y="6"/>
                  </a:lnTo>
                  <a:lnTo>
                    <a:pt x="6" y="5"/>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5" name="Freeform 5308"/>
            <p:cNvSpPr>
              <a:spLocks/>
            </p:cNvSpPr>
            <p:nvPr/>
          </p:nvSpPr>
          <p:spPr bwMode="auto">
            <a:xfrm>
              <a:off x="1110" y="2628"/>
              <a:ext cx="2" cy="4"/>
            </a:xfrm>
            <a:custGeom>
              <a:avLst/>
              <a:gdLst>
                <a:gd name="T0" fmla="*/ 1 w 3"/>
                <a:gd name="T1" fmla="*/ 4 h 4"/>
                <a:gd name="T2" fmla="*/ 1 w 3"/>
                <a:gd name="T3" fmla="*/ 4 h 4"/>
                <a:gd name="T4" fmla="*/ 1 w 3"/>
                <a:gd name="T5" fmla="*/ 3 h 4"/>
                <a:gd name="T6" fmla="*/ 1 w 3"/>
                <a:gd name="T7" fmla="*/ 2 h 4"/>
                <a:gd name="T8" fmla="*/ 1 w 3"/>
                <a:gd name="T9" fmla="*/ 2 h 4"/>
                <a:gd name="T10" fmla="*/ 1 w 3"/>
                <a:gd name="T11" fmla="*/ 1 h 4"/>
                <a:gd name="T12" fmla="*/ 1 w 3"/>
                <a:gd name="T13" fmla="*/ 0 h 4"/>
                <a:gd name="T14" fmla="*/ 1 w 3"/>
                <a:gd name="T15" fmla="*/ 0 h 4"/>
                <a:gd name="T16" fmla="*/ 0 w 3"/>
                <a:gd name="T17" fmla="*/ 0 h 4"/>
                <a:gd name="T18" fmla="*/ 0 w 3"/>
                <a:gd name="T19" fmla="*/ 0 h 4"/>
                <a:gd name="T20" fmla="*/ 0 w 3"/>
                <a:gd name="T21" fmla="*/ 0 h 4"/>
                <a:gd name="T22" fmla="*/ 1 w 3"/>
                <a:gd name="T23" fmla="*/ 1 h 4"/>
                <a:gd name="T24" fmla="*/ 1 w 3"/>
                <a:gd name="T25" fmla="*/ 1 h 4"/>
                <a:gd name="T26" fmla="*/ 1 w 3"/>
                <a:gd name="T27" fmla="*/ 2 h 4"/>
                <a:gd name="T28" fmla="*/ 1 w 3"/>
                <a:gd name="T29" fmla="*/ 4 h 4"/>
                <a:gd name="T30" fmla="*/ 1 w 3"/>
                <a:gd name="T31" fmla="*/ 4 h 4"/>
                <a:gd name="T32" fmla="*/ 1 w 3"/>
                <a:gd name="T33" fmla="*/ 4 h 4"/>
                <a:gd name="T34" fmla="*/ 1 w 3"/>
                <a:gd name="T35" fmla="*/ 4 h 4"/>
                <a:gd name="T36" fmla="*/ 1 w 3"/>
                <a:gd name="T37" fmla="*/ 4 h 4"/>
                <a:gd name="T38" fmla="*/ 1 w 3"/>
                <a:gd name="T39" fmla="*/ 4 h 4"/>
                <a:gd name="T40" fmla="*/ 1 w 3"/>
                <a:gd name="T41" fmla="*/ 4 h 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
                <a:gd name="T64" fmla="*/ 0 h 4"/>
                <a:gd name="T65" fmla="*/ 3 w 3"/>
                <a:gd name="T66" fmla="*/ 4 h 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 h="4">
                  <a:moveTo>
                    <a:pt x="3" y="4"/>
                  </a:moveTo>
                  <a:lnTo>
                    <a:pt x="3" y="4"/>
                  </a:lnTo>
                  <a:lnTo>
                    <a:pt x="2" y="3"/>
                  </a:lnTo>
                  <a:lnTo>
                    <a:pt x="2" y="2"/>
                  </a:lnTo>
                  <a:lnTo>
                    <a:pt x="2" y="1"/>
                  </a:lnTo>
                  <a:lnTo>
                    <a:pt x="1" y="0"/>
                  </a:lnTo>
                  <a:lnTo>
                    <a:pt x="0" y="0"/>
                  </a:lnTo>
                  <a:lnTo>
                    <a:pt x="1" y="1"/>
                  </a:lnTo>
                  <a:lnTo>
                    <a:pt x="1" y="2"/>
                  </a:lnTo>
                  <a:lnTo>
                    <a:pt x="2" y="4"/>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6" name="Freeform 5309"/>
            <p:cNvSpPr>
              <a:spLocks/>
            </p:cNvSpPr>
            <p:nvPr/>
          </p:nvSpPr>
          <p:spPr bwMode="auto">
            <a:xfrm>
              <a:off x="1331" y="2770"/>
              <a:ext cx="2" cy="2"/>
            </a:xfrm>
            <a:custGeom>
              <a:avLst/>
              <a:gdLst>
                <a:gd name="T0" fmla="*/ 1 w 3"/>
                <a:gd name="T1" fmla="*/ 1 h 2"/>
                <a:gd name="T2" fmla="*/ 1 w 3"/>
                <a:gd name="T3" fmla="*/ 1 h 2"/>
                <a:gd name="T4" fmla="*/ 0 w 3"/>
                <a:gd name="T5" fmla="*/ 2 h 2"/>
                <a:gd name="T6" fmla="*/ 1 w 3"/>
                <a:gd name="T7" fmla="*/ 2 h 2"/>
                <a:gd name="T8" fmla="*/ 1 w 3"/>
                <a:gd name="T9" fmla="*/ 2 h 2"/>
                <a:gd name="T10" fmla="*/ 1 w 3"/>
                <a:gd name="T11" fmla="*/ 2 h 2"/>
                <a:gd name="T12" fmla="*/ 1 w 3"/>
                <a:gd name="T13" fmla="*/ 2 h 2"/>
                <a:gd name="T14" fmla="*/ 1 w 3"/>
                <a:gd name="T15" fmla="*/ 2 h 2"/>
                <a:gd name="T16" fmla="*/ 1 w 3"/>
                <a:gd name="T17" fmla="*/ 1 h 2"/>
                <a:gd name="T18" fmla="*/ 1 w 3"/>
                <a:gd name="T19" fmla="*/ 1 h 2"/>
                <a:gd name="T20" fmla="*/ 1 w 3"/>
                <a:gd name="T21" fmla="*/ 0 h 2"/>
                <a:gd name="T22" fmla="*/ 1 w 3"/>
                <a:gd name="T23" fmla="*/ 1 h 2"/>
                <a:gd name="T24" fmla="*/ 1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1" y="1"/>
                  </a:moveTo>
                  <a:lnTo>
                    <a:pt x="1" y="1"/>
                  </a:lnTo>
                  <a:lnTo>
                    <a:pt x="0" y="2"/>
                  </a:lnTo>
                  <a:lnTo>
                    <a:pt x="1" y="2"/>
                  </a:lnTo>
                  <a:lnTo>
                    <a:pt x="3" y="2"/>
                  </a:lnTo>
                  <a:lnTo>
                    <a:pt x="3"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7" name="Freeform 5310"/>
            <p:cNvSpPr>
              <a:spLocks/>
            </p:cNvSpPr>
            <p:nvPr/>
          </p:nvSpPr>
          <p:spPr bwMode="auto">
            <a:xfrm>
              <a:off x="1344" y="2783"/>
              <a:ext cx="4" cy="1"/>
            </a:xfrm>
            <a:custGeom>
              <a:avLst/>
              <a:gdLst>
                <a:gd name="T0" fmla="*/ 1 w 5"/>
                <a:gd name="T1" fmla="*/ 0 h 1"/>
                <a:gd name="T2" fmla="*/ 1 w 5"/>
                <a:gd name="T3" fmla="*/ 0 h 1"/>
                <a:gd name="T4" fmla="*/ 0 w 5"/>
                <a:gd name="T5" fmla="*/ 1 h 1"/>
                <a:gd name="T6" fmla="*/ 0 w 5"/>
                <a:gd name="T7" fmla="*/ 1 h 1"/>
                <a:gd name="T8" fmla="*/ 0 w 5"/>
                <a:gd name="T9" fmla="*/ 1 h 1"/>
                <a:gd name="T10" fmla="*/ 1 w 5"/>
                <a:gd name="T11" fmla="*/ 1 h 1"/>
                <a:gd name="T12" fmla="*/ 2 w 5"/>
                <a:gd name="T13" fmla="*/ 1 h 1"/>
                <a:gd name="T14" fmla="*/ 2 w 5"/>
                <a:gd name="T15" fmla="*/ 1 h 1"/>
                <a:gd name="T16" fmla="*/ 2 w 5"/>
                <a:gd name="T17" fmla="*/ 0 h 1"/>
                <a:gd name="T18" fmla="*/ 2 w 5"/>
                <a:gd name="T19" fmla="*/ 0 h 1"/>
                <a:gd name="T20" fmla="*/ 1 w 5"/>
                <a:gd name="T21" fmla="*/ 0 h 1"/>
                <a:gd name="T22" fmla="*/ 1 w 5"/>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1"/>
                <a:gd name="T38" fmla="*/ 5 w 5"/>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1">
                  <a:moveTo>
                    <a:pt x="1" y="0"/>
                  </a:moveTo>
                  <a:lnTo>
                    <a:pt x="1" y="0"/>
                  </a:lnTo>
                  <a:lnTo>
                    <a:pt x="0" y="1"/>
                  </a:lnTo>
                  <a:lnTo>
                    <a:pt x="1" y="1"/>
                  </a:lnTo>
                  <a:lnTo>
                    <a:pt x="3" y="1"/>
                  </a:lnTo>
                  <a:lnTo>
                    <a:pt x="5" y="0"/>
                  </a:lnTo>
                  <a:lnTo>
                    <a:pt x="3"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8" name="Freeform 5311"/>
            <p:cNvSpPr>
              <a:spLocks/>
            </p:cNvSpPr>
            <p:nvPr/>
          </p:nvSpPr>
          <p:spPr bwMode="auto">
            <a:xfrm>
              <a:off x="1344" y="2785"/>
              <a:ext cx="1" cy="2"/>
            </a:xfrm>
            <a:custGeom>
              <a:avLst/>
              <a:gdLst>
                <a:gd name="T0" fmla="*/ 0 w 1"/>
                <a:gd name="T1" fmla="*/ 1 h 3"/>
                <a:gd name="T2" fmla="*/ 0 w 1"/>
                <a:gd name="T3" fmla="*/ 1 h 3"/>
                <a:gd name="T4" fmla="*/ 1 w 1"/>
                <a:gd name="T5" fmla="*/ 1 h 3"/>
                <a:gd name="T6" fmla="*/ 1 w 1"/>
                <a:gd name="T7" fmla="*/ 0 h 3"/>
                <a:gd name="T8" fmla="*/ 1 w 1"/>
                <a:gd name="T9" fmla="*/ 0 h 3"/>
                <a:gd name="T10" fmla="*/ 0 w 1"/>
                <a:gd name="T11" fmla="*/ 1 h 3"/>
                <a:gd name="T12" fmla="*/ 0 w 1"/>
                <a:gd name="T13" fmla="*/ 1 h 3"/>
                <a:gd name="T14" fmla="*/ 0 w 1"/>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3"/>
                  </a:moveTo>
                  <a:lnTo>
                    <a:pt x="0" y="3"/>
                  </a:lnTo>
                  <a:lnTo>
                    <a:pt x="1" y="1"/>
                  </a:lnTo>
                  <a:lnTo>
                    <a:pt x="1" y="0"/>
                  </a:lnTo>
                  <a:lnTo>
                    <a:pt x="0"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89" name="Freeform 5312"/>
            <p:cNvSpPr>
              <a:spLocks/>
            </p:cNvSpPr>
            <p:nvPr/>
          </p:nvSpPr>
          <p:spPr bwMode="auto">
            <a:xfrm>
              <a:off x="1261" y="2868"/>
              <a:ext cx="1" cy="1"/>
            </a:xfrm>
            <a:custGeom>
              <a:avLst/>
              <a:gdLst>
                <a:gd name="T0" fmla="*/ 0 w 2"/>
                <a:gd name="T1" fmla="*/ 0 h 2"/>
                <a:gd name="T2" fmla="*/ 0 w 2"/>
                <a:gd name="T3" fmla="*/ 0 h 2"/>
                <a:gd name="T4" fmla="*/ 0 w 2"/>
                <a:gd name="T5" fmla="*/ 0 h 2"/>
                <a:gd name="T6" fmla="*/ 1 w 2"/>
                <a:gd name="T7" fmla="*/ 1 h 2"/>
                <a:gd name="T8" fmla="*/ 1 w 2"/>
                <a:gd name="T9" fmla="*/ 1 h 2"/>
                <a:gd name="T10" fmla="*/ 1 w 2"/>
                <a:gd name="T11" fmla="*/ 1 h 2"/>
                <a:gd name="T12" fmla="*/ 1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0"/>
                  </a:moveTo>
                  <a:lnTo>
                    <a:pt x="0" y="0"/>
                  </a:lnTo>
                  <a:lnTo>
                    <a:pt x="1" y="1"/>
                  </a:lnTo>
                  <a:lnTo>
                    <a:pt x="2" y="2"/>
                  </a:lnTo>
                  <a:lnTo>
                    <a:pt x="2"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0" name="Freeform 5313"/>
            <p:cNvSpPr>
              <a:spLocks/>
            </p:cNvSpPr>
            <p:nvPr/>
          </p:nvSpPr>
          <p:spPr bwMode="auto">
            <a:xfrm>
              <a:off x="5518" y="2833"/>
              <a:ext cx="8" cy="4"/>
            </a:xfrm>
            <a:custGeom>
              <a:avLst/>
              <a:gdLst>
                <a:gd name="T0" fmla="*/ 4 w 9"/>
                <a:gd name="T1" fmla="*/ 0 h 5"/>
                <a:gd name="T2" fmla="*/ 4 w 9"/>
                <a:gd name="T3" fmla="*/ 0 h 5"/>
                <a:gd name="T4" fmla="*/ 2 w 9"/>
                <a:gd name="T5" fmla="*/ 0 h 5"/>
                <a:gd name="T6" fmla="*/ 0 w 9"/>
                <a:gd name="T7" fmla="*/ 1 h 5"/>
                <a:gd name="T8" fmla="*/ 0 w 9"/>
                <a:gd name="T9" fmla="*/ 2 h 5"/>
                <a:gd name="T10" fmla="*/ 0 w 9"/>
                <a:gd name="T11" fmla="*/ 2 h 5"/>
                <a:gd name="T12" fmla="*/ 2 w 9"/>
                <a:gd name="T13" fmla="*/ 2 h 5"/>
                <a:gd name="T14" fmla="*/ 4 w 9"/>
                <a:gd name="T15" fmla="*/ 2 h 5"/>
                <a:gd name="T16" fmla="*/ 4 w 9"/>
                <a:gd name="T17" fmla="*/ 2 h 5"/>
                <a:gd name="T18" fmla="*/ 4 w 9"/>
                <a:gd name="T19" fmla="*/ 2 h 5"/>
                <a:gd name="T20" fmla="*/ 4 w 9"/>
                <a:gd name="T21" fmla="*/ 2 h 5"/>
                <a:gd name="T22" fmla="*/ 4 w 9"/>
                <a:gd name="T23" fmla="*/ 2 h 5"/>
                <a:gd name="T24" fmla="*/ 4 w 9"/>
                <a:gd name="T25" fmla="*/ 2 h 5"/>
                <a:gd name="T26" fmla="*/ 4 w 9"/>
                <a:gd name="T27" fmla="*/ 2 h 5"/>
                <a:gd name="T28" fmla="*/ 4 w 9"/>
                <a:gd name="T29" fmla="*/ 1 h 5"/>
                <a:gd name="T30" fmla="*/ 4 w 9"/>
                <a:gd name="T31" fmla="*/ 0 h 5"/>
                <a:gd name="T32" fmla="*/ 4 w 9"/>
                <a:gd name="T33" fmla="*/ 0 h 5"/>
                <a:gd name="T34" fmla="*/ 4 w 9"/>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5"/>
                <a:gd name="T56" fmla="*/ 9 w 9"/>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5">
                  <a:moveTo>
                    <a:pt x="6" y="0"/>
                  </a:moveTo>
                  <a:lnTo>
                    <a:pt x="6" y="0"/>
                  </a:lnTo>
                  <a:lnTo>
                    <a:pt x="2" y="0"/>
                  </a:lnTo>
                  <a:lnTo>
                    <a:pt x="0" y="1"/>
                  </a:lnTo>
                  <a:lnTo>
                    <a:pt x="0" y="2"/>
                  </a:lnTo>
                  <a:lnTo>
                    <a:pt x="2" y="3"/>
                  </a:lnTo>
                  <a:lnTo>
                    <a:pt x="5" y="4"/>
                  </a:lnTo>
                  <a:lnTo>
                    <a:pt x="9" y="5"/>
                  </a:lnTo>
                  <a:lnTo>
                    <a:pt x="9" y="3"/>
                  </a:lnTo>
                  <a:lnTo>
                    <a:pt x="8" y="1"/>
                  </a:lnTo>
                  <a:lnTo>
                    <a:pt x="8" y="0"/>
                  </a:lnTo>
                  <a:lnTo>
                    <a:pt x="6"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1" name="Freeform 5314"/>
            <p:cNvSpPr>
              <a:spLocks/>
            </p:cNvSpPr>
            <p:nvPr/>
          </p:nvSpPr>
          <p:spPr bwMode="auto">
            <a:xfrm>
              <a:off x="5527" y="2837"/>
              <a:ext cx="9" cy="3"/>
            </a:xfrm>
            <a:custGeom>
              <a:avLst/>
              <a:gdLst>
                <a:gd name="T0" fmla="*/ 5 w 10"/>
                <a:gd name="T1" fmla="*/ 0 h 4"/>
                <a:gd name="T2" fmla="*/ 5 w 10"/>
                <a:gd name="T3" fmla="*/ 0 h 4"/>
                <a:gd name="T4" fmla="*/ 2 w 10"/>
                <a:gd name="T5" fmla="*/ 0 h 4"/>
                <a:gd name="T6" fmla="*/ 1 w 10"/>
                <a:gd name="T7" fmla="*/ 0 h 4"/>
                <a:gd name="T8" fmla="*/ 0 w 10"/>
                <a:gd name="T9" fmla="*/ 1 h 4"/>
                <a:gd name="T10" fmla="*/ 0 w 10"/>
                <a:gd name="T11" fmla="*/ 1 h 4"/>
                <a:gd name="T12" fmla="*/ 1 w 10"/>
                <a:gd name="T13" fmla="*/ 2 h 4"/>
                <a:gd name="T14" fmla="*/ 5 w 10"/>
                <a:gd name="T15" fmla="*/ 2 h 4"/>
                <a:gd name="T16" fmla="*/ 5 w 10"/>
                <a:gd name="T17" fmla="*/ 2 h 4"/>
                <a:gd name="T18" fmla="*/ 5 w 10"/>
                <a:gd name="T19" fmla="*/ 2 h 4"/>
                <a:gd name="T20" fmla="*/ 5 w 10"/>
                <a:gd name="T21" fmla="*/ 2 h 4"/>
                <a:gd name="T22" fmla="*/ 5 w 10"/>
                <a:gd name="T23" fmla="*/ 2 h 4"/>
                <a:gd name="T24" fmla="*/ 5 w 10"/>
                <a:gd name="T25" fmla="*/ 2 h 4"/>
                <a:gd name="T26" fmla="*/ 5 w 10"/>
                <a:gd name="T27" fmla="*/ 1 h 4"/>
                <a:gd name="T28" fmla="*/ 5 w 10"/>
                <a:gd name="T29" fmla="*/ 0 h 4"/>
                <a:gd name="T30" fmla="*/ 5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5" y="0"/>
                  </a:moveTo>
                  <a:lnTo>
                    <a:pt x="5" y="0"/>
                  </a:lnTo>
                  <a:lnTo>
                    <a:pt x="2" y="0"/>
                  </a:lnTo>
                  <a:lnTo>
                    <a:pt x="1" y="0"/>
                  </a:lnTo>
                  <a:lnTo>
                    <a:pt x="0" y="1"/>
                  </a:lnTo>
                  <a:lnTo>
                    <a:pt x="1" y="3"/>
                  </a:lnTo>
                  <a:lnTo>
                    <a:pt x="5" y="3"/>
                  </a:lnTo>
                  <a:lnTo>
                    <a:pt x="8" y="4"/>
                  </a:lnTo>
                  <a:lnTo>
                    <a:pt x="10" y="4"/>
                  </a:lnTo>
                  <a:lnTo>
                    <a:pt x="9" y="3"/>
                  </a:lnTo>
                  <a:lnTo>
                    <a:pt x="7" y="1"/>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2" name="Freeform 5315"/>
            <p:cNvSpPr>
              <a:spLocks/>
            </p:cNvSpPr>
            <p:nvPr/>
          </p:nvSpPr>
          <p:spPr bwMode="auto">
            <a:xfrm>
              <a:off x="5543" y="2843"/>
              <a:ext cx="2" cy="1"/>
            </a:xfrm>
            <a:custGeom>
              <a:avLst/>
              <a:gdLst>
                <a:gd name="T0" fmla="*/ 0 w 2"/>
                <a:gd name="T1" fmla="*/ 1 h 1"/>
                <a:gd name="T2" fmla="*/ 0 w 2"/>
                <a:gd name="T3" fmla="*/ 1 h 1"/>
                <a:gd name="T4" fmla="*/ 1 w 2"/>
                <a:gd name="T5" fmla="*/ 1 h 1"/>
                <a:gd name="T6" fmla="*/ 1 w 2"/>
                <a:gd name="T7" fmla="*/ 1 h 1"/>
                <a:gd name="T8" fmla="*/ 2 w 2"/>
                <a:gd name="T9" fmla="*/ 1 h 1"/>
                <a:gd name="T10" fmla="*/ 2 w 2"/>
                <a:gd name="T11" fmla="*/ 1 h 1"/>
                <a:gd name="T12" fmla="*/ 2 w 2"/>
                <a:gd name="T13" fmla="*/ 0 h 1"/>
                <a:gd name="T14" fmla="*/ 1 w 2"/>
                <a:gd name="T15" fmla="*/ 1 h 1"/>
                <a:gd name="T16" fmla="*/ 0 w 2"/>
                <a:gd name="T17" fmla="*/ 1 h 1"/>
                <a:gd name="T18" fmla="*/ 0 w 2"/>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1"/>
                  </a:moveTo>
                  <a:lnTo>
                    <a:pt x="0" y="1"/>
                  </a:lnTo>
                  <a:lnTo>
                    <a:pt x="1" y="1"/>
                  </a:lnTo>
                  <a:lnTo>
                    <a:pt x="2" y="1"/>
                  </a:lnTo>
                  <a:lnTo>
                    <a:pt x="2" y="0"/>
                  </a:lnTo>
                  <a:lnTo>
                    <a:pt x="1" y="1"/>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3" name="Freeform 5316"/>
            <p:cNvSpPr>
              <a:spLocks/>
            </p:cNvSpPr>
            <p:nvPr/>
          </p:nvSpPr>
          <p:spPr bwMode="auto">
            <a:xfrm>
              <a:off x="5487" y="2936"/>
              <a:ext cx="2" cy="3"/>
            </a:xfrm>
            <a:custGeom>
              <a:avLst/>
              <a:gdLst>
                <a:gd name="T0" fmla="*/ 1 w 3"/>
                <a:gd name="T1" fmla="*/ 0 h 3"/>
                <a:gd name="T2" fmla="*/ 1 w 3"/>
                <a:gd name="T3" fmla="*/ 0 h 3"/>
                <a:gd name="T4" fmla="*/ 0 w 3"/>
                <a:gd name="T5" fmla="*/ 0 h 3"/>
                <a:gd name="T6" fmla="*/ 0 w 3"/>
                <a:gd name="T7" fmla="*/ 0 h 3"/>
                <a:gd name="T8" fmla="*/ 0 w 3"/>
                <a:gd name="T9" fmla="*/ 1 h 3"/>
                <a:gd name="T10" fmla="*/ 0 w 3"/>
                <a:gd name="T11" fmla="*/ 1 h 3"/>
                <a:gd name="T12" fmla="*/ 1 w 3"/>
                <a:gd name="T13" fmla="*/ 2 h 3"/>
                <a:gd name="T14" fmla="*/ 1 w 3"/>
                <a:gd name="T15" fmla="*/ 3 h 3"/>
                <a:gd name="T16" fmla="*/ 1 w 3"/>
                <a:gd name="T17" fmla="*/ 2 h 3"/>
                <a:gd name="T18" fmla="*/ 1 w 3"/>
                <a:gd name="T19" fmla="*/ 2 h 3"/>
                <a:gd name="T20" fmla="*/ 1 w 3"/>
                <a:gd name="T21" fmla="*/ 1 h 3"/>
                <a:gd name="T22" fmla="*/ 1 w 3"/>
                <a:gd name="T23" fmla="*/ 0 h 3"/>
                <a:gd name="T24" fmla="*/ 1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2" y="0"/>
                  </a:lnTo>
                  <a:lnTo>
                    <a:pt x="0" y="0"/>
                  </a:lnTo>
                  <a:lnTo>
                    <a:pt x="0" y="1"/>
                  </a:lnTo>
                  <a:lnTo>
                    <a:pt x="1" y="2"/>
                  </a:lnTo>
                  <a:lnTo>
                    <a:pt x="2" y="3"/>
                  </a:lnTo>
                  <a:lnTo>
                    <a:pt x="3" y="2"/>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4" name="Freeform 5317"/>
            <p:cNvSpPr>
              <a:spLocks/>
            </p:cNvSpPr>
            <p:nvPr/>
          </p:nvSpPr>
          <p:spPr bwMode="auto">
            <a:xfrm>
              <a:off x="5502" y="2902"/>
              <a:ext cx="2" cy="1"/>
            </a:xfrm>
            <a:custGeom>
              <a:avLst/>
              <a:gdLst>
                <a:gd name="T0" fmla="*/ 1 w 2"/>
                <a:gd name="T1" fmla="*/ 0 h 1"/>
                <a:gd name="T2" fmla="*/ 1 w 2"/>
                <a:gd name="T3" fmla="*/ 0 h 1"/>
                <a:gd name="T4" fmla="*/ 0 w 2"/>
                <a:gd name="T5" fmla="*/ 0 h 1"/>
                <a:gd name="T6" fmla="*/ 2 w 2"/>
                <a:gd name="T7" fmla="*/ 1 h 1"/>
                <a:gd name="T8" fmla="*/ 2 w 2"/>
                <a:gd name="T9" fmla="*/ 1 h 1"/>
                <a:gd name="T10" fmla="*/ 1 w 2"/>
                <a:gd name="T11" fmla="*/ 0 h 1"/>
                <a:gd name="T12" fmla="*/ 1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0"/>
                  </a:lnTo>
                  <a:lnTo>
                    <a:pt x="0" y="0"/>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5" name="Freeform 5318"/>
            <p:cNvSpPr>
              <a:spLocks/>
            </p:cNvSpPr>
            <p:nvPr/>
          </p:nvSpPr>
          <p:spPr bwMode="auto">
            <a:xfrm>
              <a:off x="5401" y="2907"/>
              <a:ext cx="6" cy="2"/>
            </a:xfrm>
            <a:custGeom>
              <a:avLst/>
              <a:gdLst>
                <a:gd name="T0" fmla="*/ 2 w 8"/>
                <a:gd name="T1" fmla="*/ 1 h 3"/>
                <a:gd name="T2" fmla="*/ 2 w 8"/>
                <a:gd name="T3" fmla="*/ 1 h 3"/>
                <a:gd name="T4" fmla="*/ 0 w 8"/>
                <a:gd name="T5" fmla="*/ 1 h 3"/>
                <a:gd name="T6" fmla="*/ 0 w 8"/>
                <a:gd name="T7" fmla="*/ 1 h 3"/>
                <a:gd name="T8" fmla="*/ 1 w 8"/>
                <a:gd name="T9" fmla="*/ 1 h 3"/>
                <a:gd name="T10" fmla="*/ 1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1 h 3"/>
                <a:gd name="T28" fmla="*/ 2 w 8"/>
                <a:gd name="T29" fmla="*/ 0 h 3"/>
                <a:gd name="T30" fmla="*/ 2 w 8"/>
                <a:gd name="T31" fmla="*/ 0 h 3"/>
                <a:gd name="T32" fmla="*/ 2 w 8"/>
                <a:gd name="T33" fmla="*/ 0 h 3"/>
                <a:gd name="T34" fmla="*/ 2 w 8"/>
                <a:gd name="T35" fmla="*/ 1 h 3"/>
                <a:gd name="T36" fmla="*/ 2 w 8"/>
                <a:gd name="T37" fmla="*/ 1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3"/>
                <a:gd name="T59" fmla="*/ 8 w 8"/>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3">
                  <a:moveTo>
                    <a:pt x="2" y="1"/>
                  </a:moveTo>
                  <a:lnTo>
                    <a:pt x="2" y="1"/>
                  </a:lnTo>
                  <a:lnTo>
                    <a:pt x="0" y="2"/>
                  </a:lnTo>
                  <a:lnTo>
                    <a:pt x="0" y="3"/>
                  </a:lnTo>
                  <a:lnTo>
                    <a:pt x="1" y="3"/>
                  </a:lnTo>
                  <a:lnTo>
                    <a:pt x="2" y="3"/>
                  </a:lnTo>
                  <a:lnTo>
                    <a:pt x="3" y="2"/>
                  </a:lnTo>
                  <a:lnTo>
                    <a:pt x="3" y="1"/>
                  </a:lnTo>
                  <a:lnTo>
                    <a:pt x="5" y="1"/>
                  </a:lnTo>
                  <a:lnTo>
                    <a:pt x="7" y="1"/>
                  </a:lnTo>
                  <a:lnTo>
                    <a:pt x="8" y="1"/>
                  </a:lnTo>
                  <a:lnTo>
                    <a:pt x="7" y="0"/>
                  </a:lnTo>
                  <a:lnTo>
                    <a:pt x="4" y="0"/>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6" name="Freeform 5319"/>
            <p:cNvSpPr>
              <a:spLocks/>
            </p:cNvSpPr>
            <p:nvPr/>
          </p:nvSpPr>
          <p:spPr bwMode="auto">
            <a:xfrm>
              <a:off x="5391" y="2884"/>
              <a:ext cx="18" cy="12"/>
            </a:xfrm>
            <a:custGeom>
              <a:avLst/>
              <a:gdLst>
                <a:gd name="T0" fmla="*/ 2 w 23"/>
                <a:gd name="T1" fmla="*/ 3 h 14"/>
                <a:gd name="T2" fmla="*/ 2 w 23"/>
                <a:gd name="T3" fmla="*/ 3 h 14"/>
                <a:gd name="T4" fmla="*/ 2 w 23"/>
                <a:gd name="T5" fmla="*/ 3 h 14"/>
                <a:gd name="T6" fmla="*/ 2 w 23"/>
                <a:gd name="T7" fmla="*/ 3 h 14"/>
                <a:gd name="T8" fmla="*/ 2 w 23"/>
                <a:gd name="T9" fmla="*/ 3 h 14"/>
                <a:gd name="T10" fmla="*/ 2 w 23"/>
                <a:gd name="T11" fmla="*/ 0 h 14"/>
                <a:gd name="T12" fmla="*/ 2 w 23"/>
                <a:gd name="T13" fmla="*/ 0 h 14"/>
                <a:gd name="T14" fmla="*/ 2 w 23"/>
                <a:gd name="T15" fmla="*/ 0 h 14"/>
                <a:gd name="T16" fmla="*/ 2 w 23"/>
                <a:gd name="T17" fmla="*/ 0 h 14"/>
                <a:gd name="T18" fmla="*/ 2 w 23"/>
                <a:gd name="T19" fmla="*/ 0 h 14"/>
                <a:gd name="T20" fmla="*/ 2 w 23"/>
                <a:gd name="T21" fmla="*/ 1 h 14"/>
                <a:gd name="T22" fmla="*/ 2 w 23"/>
                <a:gd name="T23" fmla="*/ 1 h 14"/>
                <a:gd name="T24" fmla="*/ 2 w 23"/>
                <a:gd name="T25" fmla="*/ 1 h 14"/>
                <a:gd name="T26" fmla="*/ 2 w 23"/>
                <a:gd name="T27" fmla="*/ 3 h 14"/>
                <a:gd name="T28" fmla="*/ 2 w 23"/>
                <a:gd name="T29" fmla="*/ 3 h 14"/>
                <a:gd name="T30" fmla="*/ 1 w 23"/>
                <a:gd name="T31" fmla="*/ 3 h 14"/>
                <a:gd name="T32" fmla="*/ 0 w 23"/>
                <a:gd name="T33" fmla="*/ 3 h 14"/>
                <a:gd name="T34" fmla="*/ 1 w 23"/>
                <a:gd name="T35" fmla="*/ 3 h 14"/>
                <a:gd name="T36" fmla="*/ 1 w 23"/>
                <a:gd name="T37" fmla="*/ 3 h 14"/>
                <a:gd name="T38" fmla="*/ 2 w 23"/>
                <a:gd name="T39" fmla="*/ 3 h 14"/>
                <a:gd name="T40" fmla="*/ 2 w 23"/>
                <a:gd name="T41" fmla="*/ 3 h 14"/>
                <a:gd name="T42" fmla="*/ 2 w 23"/>
                <a:gd name="T43" fmla="*/ 3 h 14"/>
                <a:gd name="T44" fmla="*/ 2 w 23"/>
                <a:gd name="T45" fmla="*/ 3 h 14"/>
                <a:gd name="T46" fmla="*/ 2 w 23"/>
                <a:gd name="T47" fmla="*/ 3 h 14"/>
                <a:gd name="T48" fmla="*/ 2 w 23"/>
                <a:gd name="T49" fmla="*/ 3 h 14"/>
                <a:gd name="T50" fmla="*/ 2 w 23"/>
                <a:gd name="T51" fmla="*/ 3 h 14"/>
                <a:gd name="T52" fmla="*/ 2 w 23"/>
                <a:gd name="T53" fmla="*/ 3 h 14"/>
                <a:gd name="T54" fmla="*/ 2 w 23"/>
                <a:gd name="T55" fmla="*/ 3 h 14"/>
                <a:gd name="T56" fmla="*/ 2 w 23"/>
                <a:gd name="T57" fmla="*/ 3 h 14"/>
                <a:gd name="T58" fmla="*/ 2 w 23"/>
                <a:gd name="T59" fmla="*/ 3 h 14"/>
                <a:gd name="T60" fmla="*/ 2 w 23"/>
                <a:gd name="T61" fmla="*/ 3 h 14"/>
                <a:gd name="T62" fmla="*/ 2 w 23"/>
                <a:gd name="T63" fmla="*/ 3 h 14"/>
                <a:gd name="T64" fmla="*/ 2 w 23"/>
                <a:gd name="T65" fmla="*/ 3 h 14"/>
                <a:gd name="T66" fmla="*/ 2 w 23"/>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14"/>
                <a:gd name="T104" fmla="*/ 23 w 2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14">
                  <a:moveTo>
                    <a:pt x="22" y="7"/>
                  </a:moveTo>
                  <a:lnTo>
                    <a:pt x="22" y="7"/>
                  </a:lnTo>
                  <a:lnTo>
                    <a:pt x="22" y="6"/>
                  </a:lnTo>
                  <a:lnTo>
                    <a:pt x="20" y="4"/>
                  </a:lnTo>
                  <a:lnTo>
                    <a:pt x="16" y="0"/>
                  </a:lnTo>
                  <a:lnTo>
                    <a:pt x="15" y="0"/>
                  </a:lnTo>
                  <a:lnTo>
                    <a:pt x="14" y="0"/>
                  </a:lnTo>
                  <a:lnTo>
                    <a:pt x="9" y="1"/>
                  </a:lnTo>
                  <a:lnTo>
                    <a:pt x="6" y="1"/>
                  </a:lnTo>
                  <a:lnTo>
                    <a:pt x="4" y="3"/>
                  </a:lnTo>
                  <a:lnTo>
                    <a:pt x="1" y="7"/>
                  </a:lnTo>
                  <a:lnTo>
                    <a:pt x="0" y="9"/>
                  </a:lnTo>
                  <a:lnTo>
                    <a:pt x="1" y="11"/>
                  </a:lnTo>
                  <a:lnTo>
                    <a:pt x="3" y="14"/>
                  </a:lnTo>
                  <a:lnTo>
                    <a:pt x="6" y="14"/>
                  </a:lnTo>
                  <a:lnTo>
                    <a:pt x="12" y="14"/>
                  </a:lnTo>
                  <a:lnTo>
                    <a:pt x="17" y="14"/>
                  </a:lnTo>
                  <a:lnTo>
                    <a:pt x="22" y="12"/>
                  </a:lnTo>
                  <a:lnTo>
                    <a:pt x="23" y="12"/>
                  </a:lnTo>
                  <a:lnTo>
                    <a:pt x="23" y="11"/>
                  </a:lnTo>
                  <a:lnTo>
                    <a:pt x="22" y="9"/>
                  </a:lnTo>
                  <a:lnTo>
                    <a:pt x="22"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7" name="Freeform 5320"/>
            <p:cNvSpPr>
              <a:spLocks/>
            </p:cNvSpPr>
            <p:nvPr/>
          </p:nvSpPr>
          <p:spPr bwMode="auto">
            <a:xfrm>
              <a:off x="5406" y="2869"/>
              <a:ext cx="20" cy="11"/>
            </a:xfrm>
            <a:custGeom>
              <a:avLst/>
              <a:gdLst>
                <a:gd name="T0" fmla="*/ 2 w 25"/>
                <a:gd name="T1" fmla="*/ 2 h 14"/>
                <a:gd name="T2" fmla="*/ 2 w 25"/>
                <a:gd name="T3" fmla="*/ 2 h 14"/>
                <a:gd name="T4" fmla="*/ 2 w 25"/>
                <a:gd name="T5" fmla="*/ 2 h 14"/>
                <a:gd name="T6" fmla="*/ 2 w 25"/>
                <a:gd name="T7" fmla="*/ 2 h 14"/>
                <a:gd name="T8" fmla="*/ 2 w 25"/>
                <a:gd name="T9" fmla="*/ 2 h 14"/>
                <a:gd name="T10" fmla="*/ 2 w 25"/>
                <a:gd name="T11" fmla="*/ 2 h 14"/>
                <a:gd name="T12" fmla="*/ 2 w 25"/>
                <a:gd name="T13" fmla="*/ 2 h 14"/>
                <a:gd name="T14" fmla="*/ 2 w 25"/>
                <a:gd name="T15" fmla="*/ 2 h 14"/>
                <a:gd name="T16" fmla="*/ 2 w 25"/>
                <a:gd name="T17" fmla="*/ 2 h 14"/>
                <a:gd name="T18" fmla="*/ 2 w 25"/>
                <a:gd name="T19" fmla="*/ 0 h 14"/>
                <a:gd name="T20" fmla="*/ 2 w 25"/>
                <a:gd name="T21" fmla="*/ 0 h 14"/>
                <a:gd name="T22" fmla="*/ 2 w 25"/>
                <a:gd name="T23" fmla="*/ 0 h 14"/>
                <a:gd name="T24" fmla="*/ 2 w 25"/>
                <a:gd name="T25" fmla="*/ 0 h 14"/>
                <a:gd name="T26" fmla="*/ 2 w 25"/>
                <a:gd name="T27" fmla="*/ 1 h 14"/>
                <a:gd name="T28" fmla="*/ 2 w 25"/>
                <a:gd name="T29" fmla="*/ 0 h 14"/>
                <a:gd name="T30" fmla="*/ 2 w 25"/>
                <a:gd name="T31" fmla="*/ 0 h 14"/>
                <a:gd name="T32" fmla="*/ 2 w 25"/>
                <a:gd name="T33" fmla="*/ 1 h 14"/>
                <a:gd name="T34" fmla="*/ 2 w 25"/>
                <a:gd name="T35" fmla="*/ 1 h 14"/>
                <a:gd name="T36" fmla="*/ 2 w 25"/>
                <a:gd name="T37" fmla="*/ 1 h 14"/>
                <a:gd name="T38" fmla="*/ 2 w 25"/>
                <a:gd name="T39" fmla="*/ 2 h 14"/>
                <a:gd name="T40" fmla="*/ 2 w 25"/>
                <a:gd name="T41" fmla="*/ 2 h 14"/>
                <a:gd name="T42" fmla="*/ 2 w 25"/>
                <a:gd name="T43" fmla="*/ 2 h 14"/>
                <a:gd name="T44" fmla="*/ 2 w 25"/>
                <a:gd name="T45" fmla="*/ 2 h 14"/>
                <a:gd name="T46" fmla="*/ 2 w 25"/>
                <a:gd name="T47" fmla="*/ 2 h 14"/>
                <a:gd name="T48" fmla="*/ 2 w 25"/>
                <a:gd name="T49" fmla="*/ 2 h 14"/>
                <a:gd name="T50" fmla="*/ 2 w 25"/>
                <a:gd name="T51" fmla="*/ 2 h 14"/>
                <a:gd name="T52" fmla="*/ 2 w 25"/>
                <a:gd name="T53" fmla="*/ 2 h 14"/>
                <a:gd name="T54" fmla="*/ 2 w 25"/>
                <a:gd name="T55" fmla="*/ 2 h 14"/>
                <a:gd name="T56" fmla="*/ 2 w 25"/>
                <a:gd name="T57" fmla="*/ 2 h 14"/>
                <a:gd name="T58" fmla="*/ 2 w 25"/>
                <a:gd name="T59" fmla="*/ 2 h 14"/>
                <a:gd name="T60" fmla="*/ 2 w 25"/>
                <a:gd name="T61" fmla="*/ 2 h 14"/>
                <a:gd name="T62" fmla="*/ 1 w 25"/>
                <a:gd name="T63" fmla="*/ 2 h 14"/>
                <a:gd name="T64" fmla="*/ 1 w 25"/>
                <a:gd name="T65" fmla="*/ 2 h 14"/>
                <a:gd name="T66" fmla="*/ 0 w 25"/>
                <a:gd name="T67" fmla="*/ 2 h 14"/>
                <a:gd name="T68" fmla="*/ 0 w 25"/>
                <a:gd name="T69" fmla="*/ 2 h 14"/>
                <a:gd name="T70" fmla="*/ 1 w 25"/>
                <a:gd name="T71" fmla="*/ 2 h 14"/>
                <a:gd name="T72" fmla="*/ 1 w 25"/>
                <a:gd name="T73" fmla="*/ 2 h 14"/>
                <a:gd name="T74" fmla="*/ 2 w 25"/>
                <a:gd name="T75" fmla="*/ 2 h 14"/>
                <a:gd name="T76" fmla="*/ 2 w 25"/>
                <a:gd name="T77" fmla="*/ 2 h 14"/>
                <a:gd name="T78" fmla="*/ 2 w 25"/>
                <a:gd name="T79" fmla="*/ 2 h 14"/>
                <a:gd name="T80" fmla="*/ 2 w 25"/>
                <a:gd name="T81" fmla="*/ 2 h 14"/>
                <a:gd name="T82" fmla="*/ 2 w 25"/>
                <a:gd name="T83" fmla="*/ 2 h 14"/>
                <a:gd name="T84" fmla="*/ 2 w 25"/>
                <a:gd name="T85" fmla="*/ 2 h 14"/>
                <a:gd name="T86" fmla="*/ 2 w 25"/>
                <a:gd name="T87" fmla="*/ 2 h 14"/>
                <a:gd name="T88" fmla="*/ 2 w 25"/>
                <a:gd name="T89" fmla="*/ 2 h 14"/>
                <a:gd name="T90" fmla="*/ 2 w 25"/>
                <a:gd name="T91" fmla="*/ 2 h 14"/>
                <a:gd name="T92" fmla="*/ 2 w 25"/>
                <a:gd name="T93" fmla="*/ 2 h 14"/>
                <a:gd name="T94" fmla="*/ 2 w 25"/>
                <a:gd name="T95" fmla="*/ 2 h 14"/>
                <a:gd name="T96" fmla="*/ 2 w 25"/>
                <a:gd name="T97" fmla="*/ 2 h 14"/>
                <a:gd name="T98" fmla="*/ 2 w 25"/>
                <a:gd name="T99" fmla="*/ 2 h 14"/>
                <a:gd name="T100" fmla="*/ 2 w 25"/>
                <a:gd name="T101" fmla="*/ 2 h 14"/>
                <a:gd name="T102" fmla="*/ 2 w 25"/>
                <a:gd name="T103" fmla="*/ 2 h 14"/>
                <a:gd name="T104" fmla="*/ 2 w 25"/>
                <a:gd name="T105" fmla="*/ 2 h 14"/>
                <a:gd name="T106" fmla="*/ 2 w 25"/>
                <a:gd name="T107" fmla="*/ 2 h 14"/>
                <a:gd name="T108" fmla="*/ 2 w 25"/>
                <a:gd name="T109" fmla="*/ 2 h 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
                <a:gd name="T166" fmla="*/ 0 h 14"/>
                <a:gd name="T167" fmla="*/ 25 w 25"/>
                <a:gd name="T168" fmla="*/ 14 h 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 h="14">
                  <a:moveTo>
                    <a:pt x="21" y="6"/>
                  </a:moveTo>
                  <a:lnTo>
                    <a:pt x="21" y="6"/>
                  </a:lnTo>
                  <a:lnTo>
                    <a:pt x="18" y="9"/>
                  </a:lnTo>
                  <a:lnTo>
                    <a:pt x="17" y="9"/>
                  </a:lnTo>
                  <a:lnTo>
                    <a:pt x="18" y="7"/>
                  </a:lnTo>
                  <a:lnTo>
                    <a:pt x="20" y="5"/>
                  </a:lnTo>
                  <a:lnTo>
                    <a:pt x="22" y="3"/>
                  </a:lnTo>
                  <a:lnTo>
                    <a:pt x="25" y="0"/>
                  </a:lnTo>
                  <a:lnTo>
                    <a:pt x="24" y="0"/>
                  </a:lnTo>
                  <a:lnTo>
                    <a:pt x="22" y="1"/>
                  </a:lnTo>
                  <a:lnTo>
                    <a:pt x="21" y="0"/>
                  </a:lnTo>
                  <a:lnTo>
                    <a:pt x="19" y="1"/>
                  </a:lnTo>
                  <a:lnTo>
                    <a:pt x="18" y="1"/>
                  </a:lnTo>
                  <a:lnTo>
                    <a:pt x="17" y="2"/>
                  </a:lnTo>
                  <a:lnTo>
                    <a:pt x="15" y="3"/>
                  </a:lnTo>
                  <a:lnTo>
                    <a:pt x="13" y="4"/>
                  </a:lnTo>
                  <a:lnTo>
                    <a:pt x="8" y="5"/>
                  </a:lnTo>
                  <a:lnTo>
                    <a:pt x="6" y="7"/>
                  </a:lnTo>
                  <a:lnTo>
                    <a:pt x="4" y="7"/>
                  </a:lnTo>
                  <a:lnTo>
                    <a:pt x="3" y="7"/>
                  </a:lnTo>
                  <a:lnTo>
                    <a:pt x="1" y="7"/>
                  </a:lnTo>
                  <a:lnTo>
                    <a:pt x="0" y="9"/>
                  </a:lnTo>
                  <a:lnTo>
                    <a:pt x="1" y="9"/>
                  </a:lnTo>
                  <a:lnTo>
                    <a:pt x="3" y="11"/>
                  </a:lnTo>
                  <a:lnTo>
                    <a:pt x="4" y="12"/>
                  </a:lnTo>
                  <a:lnTo>
                    <a:pt x="5" y="14"/>
                  </a:lnTo>
                  <a:lnTo>
                    <a:pt x="7" y="13"/>
                  </a:lnTo>
                  <a:lnTo>
                    <a:pt x="10" y="12"/>
                  </a:lnTo>
                  <a:lnTo>
                    <a:pt x="13" y="11"/>
                  </a:lnTo>
                  <a:lnTo>
                    <a:pt x="20" y="9"/>
                  </a:lnTo>
                  <a:lnTo>
                    <a:pt x="22" y="9"/>
                  </a:lnTo>
                  <a:lnTo>
                    <a:pt x="23" y="9"/>
                  </a:lnTo>
                  <a:lnTo>
                    <a:pt x="23" y="8"/>
                  </a:lnTo>
                  <a:lnTo>
                    <a:pt x="22" y="6"/>
                  </a:lnTo>
                  <a:lnTo>
                    <a:pt x="2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8" name="Freeform 5321"/>
            <p:cNvSpPr>
              <a:spLocks/>
            </p:cNvSpPr>
            <p:nvPr/>
          </p:nvSpPr>
          <p:spPr bwMode="auto">
            <a:xfrm>
              <a:off x="5425" y="2876"/>
              <a:ext cx="3" cy="3"/>
            </a:xfrm>
            <a:custGeom>
              <a:avLst/>
              <a:gdLst>
                <a:gd name="T0" fmla="*/ 2 w 4"/>
                <a:gd name="T1" fmla="*/ 0 h 4"/>
                <a:gd name="T2" fmla="*/ 2 w 4"/>
                <a:gd name="T3" fmla="*/ 0 h 4"/>
                <a:gd name="T4" fmla="*/ 2 w 4"/>
                <a:gd name="T5" fmla="*/ 2 h 4"/>
                <a:gd name="T6" fmla="*/ 1 w 4"/>
                <a:gd name="T7" fmla="*/ 2 h 4"/>
                <a:gd name="T8" fmla="*/ 1 w 4"/>
                <a:gd name="T9" fmla="*/ 2 h 4"/>
                <a:gd name="T10" fmla="*/ 0 w 4"/>
                <a:gd name="T11" fmla="*/ 2 h 4"/>
                <a:gd name="T12" fmla="*/ 1 w 4"/>
                <a:gd name="T13" fmla="*/ 2 h 4"/>
                <a:gd name="T14" fmla="*/ 1 w 4"/>
                <a:gd name="T15" fmla="*/ 2 h 4"/>
                <a:gd name="T16" fmla="*/ 2 w 4"/>
                <a:gd name="T17" fmla="*/ 2 h 4"/>
                <a:gd name="T18" fmla="*/ 2 w 4"/>
                <a:gd name="T19" fmla="*/ 2 h 4"/>
                <a:gd name="T20" fmla="*/ 2 w 4"/>
                <a:gd name="T21" fmla="*/ 0 h 4"/>
                <a:gd name="T22" fmla="*/ 2 w 4"/>
                <a:gd name="T23" fmla="*/ 0 h 4"/>
                <a:gd name="T24" fmla="*/ 2 w 4"/>
                <a:gd name="T25" fmla="*/ 0 h 4"/>
                <a:gd name="T26" fmla="*/ 2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4" y="0"/>
                  </a:moveTo>
                  <a:lnTo>
                    <a:pt x="4" y="0"/>
                  </a:lnTo>
                  <a:lnTo>
                    <a:pt x="2" y="2"/>
                  </a:lnTo>
                  <a:lnTo>
                    <a:pt x="1" y="3"/>
                  </a:lnTo>
                  <a:lnTo>
                    <a:pt x="0" y="4"/>
                  </a:lnTo>
                  <a:lnTo>
                    <a:pt x="1" y="4"/>
                  </a:lnTo>
                  <a:lnTo>
                    <a:pt x="3" y="3"/>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299" name="Freeform 5322"/>
            <p:cNvSpPr>
              <a:spLocks/>
            </p:cNvSpPr>
            <p:nvPr/>
          </p:nvSpPr>
          <p:spPr bwMode="auto">
            <a:xfrm>
              <a:off x="5416" y="2893"/>
              <a:ext cx="1" cy="2"/>
            </a:xfrm>
            <a:custGeom>
              <a:avLst/>
              <a:gdLst>
                <a:gd name="T0" fmla="*/ 0 w 1"/>
                <a:gd name="T1" fmla="*/ 0 h 2"/>
                <a:gd name="T2" fmla="*/ 0 w 1"/>
                <a:gd name="T3" fmla="*/ 0 h 2"/>
                <a:gd name="T4" fmla="*/ 0 w 1"/>
                <a:gd name="T5" fmla="*/ 0 h 2"/>
                <a:gd name="T6" fmla="*/ 0 w 1"/>
                <a:gd name="T7" fmla="*/ 0 h 2"/>
                <a:gd name="T8" fmla="*/ 1 w 1"/>
                <a:gd name="T9" fmla="*/ 2 h 2"/>
                <a:gd name="T10" fmla="*/ 1 w 1"/>
                <a:gd name="T11" fmla="*/ 2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1" y="2"/>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0" name="Freeform 5323"/>
            <p:cNvSpPr>
              <a:spLocks/>
            </p:cNvSpPr>
            <p:nvPr/>
          </p:nvSpPr>
          <p:spPr bwMode="auto">
            <a:xfrm>
              <a:off x="5410" y="2888"/>
              <a:ext cx="1" cy="2"/>
            </a:xfrm>
            <a:custGeom>
              <a:avLst/>
              <a:gdLst>
                <a:gd name="T0" fmla="*/ 1 w 1"/>
                <a:gd name="T1" fmla="*/ 1 h 3"/>
                <a:gd name="T2" fmla="*/ 1 w 1"/>
                <a:gd name="T3" fmla="*/ 1 h 3"/>
                <a:gd name="T4" fmla="*/ 1 w 1"/>
                <a:gd name="T5" fmla="*/ 0 h 3"/>
                <a:gd name="T6" fmla="*/ 1 w 1"/>
                <a:gd name="T7" fmla="*/ 0 h 3"/>
                <a:gd name="T8" fmla="*/ 0 w 1"/>
                <a:gd name="T9" fmla="*/ 1 h 3"/>
                <a:gd name="T10" fmla="*/ 1 w 1"/>
                <a:gd name="T11" fmla="*/ 1 h 3"/>
                <a:gd name="T12" fmla="*/ 1 w 1"/>
                <a:gd name="T13" fmla="*/ 1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3"/>
                  </a:moveTo>
                  <a:lnTo>
                    <a:pt x="1" y="3"/>
                  </a:lnTo>
                  <a:lnTo>
                    <a:pt x="1" y="0"/>
                  </a:lnTo>
                  <a:lnTo>
                    <a:pt x="0" y="2"/>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1" name="Freeform 5324"/>
            <p:cNvSpPr>
              <a:spLocks/>
            </p:cNvSpPr>
            <p:nvPr/>
          </p:nvSpPr>
          <p:spPr bwMode="auto">
            <a:xfrm>
              <a:off x="5246" y="3381"/>
              <a:ext cx="4" cy="6"/>
            </a:xfrm>
            <a:custGeom>
              <a:avLst/>
              <a:gdLst>
                <a:gd name="T0" fmla="*/ 2 w 5"/>
                <a:gd name="T1" fmla="*/ 0 h 6"/>
                <a:gd name="T2" fmla="*/ 2 w 5"/>
                <a:gd name="T3" fmla="*/ 0 h 6"/>
                <a:gd name="T4" fmla="*/ 2 w 5"/>
                <a:gd name="T5" fmla="*/ 0 h 6"/>
                <a:gd name="T6" fmla="*/ 2 w 5"/>
                <a:gd name="T7" fmla="*/ 1 h 6"/>
                <a:gd name="T8" fmla="*/ 2 w 5"/>
                <a:gd name="T9" fmla="*/ 1 h 6"/>
                <a:gd name="T10" fmla="*/ 2 w 5"/>
                <a:gd name="T11" fmla="*/ 3 h 6"/>
                <a:gd name="T12" fmla="*/ 1 w 5"/>
                <a:gd name="T13" fmla="*/ 3 h 6"/>
                <a:gd name="T14" fmla="*/ 1 w 5"/>
                <a:gd name="T15" fmla="*/ 3 h 6"/>
                <a:gd name="T16" fmla="*/ 0 w 5"/>
                <a:gd name="T17" fmla="*/ 5 h 6"/>
                <a:gd name="T18" fmla="*/ 2 w 5"/>
                <a:gd name="T19" fmla="*/ 5 h 6"/>
                <a:gd name="T20" fmla="*/ 2 w 5"/>
                <a:gd name="T21" fmla="*/ 5 h 6"/>
                <a:gd name="T22" fmla="*/ 2 w 5"/>
                <a:gd name="T23" fmla="*/ 6 h 6"/>
                <a:gd name="T24" fmla="*/ 2 w 5"/>
                <a:gd name="T25" fmla="*/ 6 h 6"/>
                <a:gd name="T26" fmla="*/ 2 w 5"/>
                <a:gd name="T27" fmla="*/ 4 h 6"/>
                <a:gd name="T28" fmla="*/ 2 w 5"/>
                <a:gd name="T29" fmla="*/ 4 h 6"/>
                <a:gd name="T30" fmla="*/ 2 w 5"/>
                <a:gd name="T31" fmla="*/ 2 h 6"/>
                <a:gd name="T32" fmla="*/ 2 w 5"/>
                <a:gd name="T33" fmla="*/ 1 h 6"/>
                <a:gd name="T34" fmla="*/ 2 w 5"/>
                <a:gd name="T35" fmla="*/ 1 h 6"/>
                <a:gd name="T36" fmla="*/ 2 w 5"/>
                <a:gd name="T37" fmla="*/ 0 h 6"/>
                <a:gd name="T38" fmla="*/ 2 w 5"/>
                <a:gd name="T39" fmla="*/ 0 h 6"/>
                <a:gd name="T40" fmla="*/ 2 w 5"/>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6"/>
                <a:gd name="T65" fmla="*/ 5 w 5"/>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6">
                  <a:moveTo>
                    <a:pt x="4" y="0"/>
                  </a:moveTo>
                  <a:lnTo>
                    <a:pt x="4" y="0"/>
                  </a:lnTo>
                  <a:lnTo>
                    <a:pt x="3" y="0"/>
                  </a:lnTo>
                  <a:lnTo>
                    <a:pt x="2" y="1"/>
                  </a:lnTo>
                  <a:lnTo>
                    <a:pt x="2" y="3"/>
                  </a:lnTo>
                  <a:lnTo>
                    <a:pt x="1" y="3"/>
                  </a:lnTo>
                  <a:lnTo>
                    <a:pt x="0" y="5"/>
                  </a:lnTo>
                  <a:lnTo>
                    <a:pt x="2" y="5"/>
                  </a:lnTo>
                  <a:lnTo>
                    <a:pt x="3" y="6"/>
                  </a:lnTo>
                  <a:lnTo>
                    <a:pt x="4" y="6"/>
                  </a:lnTo>
                  <a:lnTo>
                    <a:pt x="4" y="4"/>
                  </a:lnTo>
                  <a:lnTo>
                    <a:pt x="3" y="2"/>
                  </a:lnTo>
                  <a:lnTo>
                    <a:pt x="4" y="1"/>
                  </a:lnTo>
                  <a:lnTo>
                    <a:pt x="5" y="0"/>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2" name="Freeform 5325"/>
            <p:cNvSpPr>
              <a:spLocks/>
            </p:cNvSpPr>
            <p:nvPr/>
          </p:nvSpPr>
          <p:spPr bwMode="auto">
            <a:xfrm>
              <a:off x="5286" y="3415"/>
              <a:ext cx="3" cy="1"/>
            </a:xfrm>
            <a:custGeom>
              <a:avLst/>
              <a:gdLst>
                <a:gd name="T0" fmla="*/ 0 w 3"/>
                <a:gd name="T1" fmla="*/ 1 h 1"/>
                <a:gd name="T2" fmla="*/ 0 w 3"/>
                <a:gd name="T3" fmla="*/ 1 h 1"/>
                <a:gd name="T4" fmla="*/ 1 w 3"/>
                <a:gd name="T5" fmla="*/ 1 h 1"/>
                <a:gd name="T6" fmla="*/ 2 w 3"/>
                <a:gd name="T7" fmla="*/ 1 h 1"/>
                <a:gd name="T8" fmla="*/ 3 w 3"/>
                <a:gd name="T9" fmla="*/ 1 h 1"/>
                <a:gd name="T10" fmla="*/ 3 w 3"/>
                <a:gd name="T11" fmla="*/ 1 h 1"/>
                <a:gd name="T12" fmla="*/ 3 w 3"/>
                <a:gd name="T13" fmla="*/ 0 h 1"/>
                <a:gd name="T14" fmla="*/ 2 w 3"/>
                <a:gd name="T15" fmla="*/ 0 h 1"/>
                <a:gd name="T16" fmla="*/ 0 w 3"/>
                <a:gd name="T17" fmla="*/ 1 h 1"/>
                <a:gd name="T18" fmla="*/ 0 w 3"/>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1"/>
                  </a:moveTo>
                  <a:lnTo>
                    <a:pt x="0" y="1"/>
                  </a:lnTo>
                  <a:lnTo>
                    <a:pt x="1" y="1"/>
                  </a:lnTo>
                  <a:lnTo>
                    <a:pt x="2" y="1"/>
                  </a:lnTo>
                  <a:lnTo>
                    <a:pt x="3" y="1"/>
                  </a:lnTo>
                  <a:lnTo>
                    <a:pt x="3" y="0"/>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3" name="Freeform 5326"/>
            <p:cNvSpPr>
              <a:spLocks/>
            </p:cNvSpPr>
            <p:nvPr/>
          </p:nvSpPr>
          <p:spPr bwMode="auto">
            <a:xfrm>
              <a:off x="5267" y="3316"/>
              <a:ext cx="9" cy="10"/>
            </a:xfrm>
            <a:custGeom>
              <a:avLst/>
              <a:gdLst>
                <a:gd name="T0" fmla="*/ 2 w 11"/>
                <a:gd name="T1" fmla="*/ 3 h 12"/>
                <a:gd name="T2" fmla="*/ 2 w 11"/>
                <a:gd name="T3" fmla="*/ 3 h 12"/>
                <a:gd name="T4" fmla="*/ 2 w 11"/>
                <a:gd name="T5" fmla="*/ 3 h 12"/>
                <a:gd name="T6" fmla="*/ 2 w 11"/>
                <a:gd name="T7" fmla="*/ 3 h 12"/>
                <a:gd name="T8" fmla="*/ 2 w 11"/>
                <a:gd name="T9" fmla="*/ 3 h 12"/>
                <a:gd name="T10" fmla="*/ 2 w 11"/>
                <a:gd name="T11" fmla="*/ 3 h 12"/>
                <a:gd name="T12" fmla="*/ 2 w 11"/>
                <a:gd name="T13" fmla="*/ 3 h 12"/>
                <a:gd name="T14" fmla="*/ 2 w 11"/>
                <a:gd name="T15" fmla="*/ 2 h 12"/>
                <a:gd name="T16" fmla="*/ 2 w 11"/>
                <a:gd name="T17" fmla="*/ 2 h 12"/>
                <a:gd name="T18" fmla="*/ 2 w 11"/>
                <a:gd name="T19" fmla="*/ 1 h 12"/>
                <a:gd name="T20" fmla="*/ 2 w 11"/>
                <a:gd name="T21" fmla="*/ 0 h 12"/>
                <a:gd name="T22" fmla="*/ 2 w 11"/>
                <a:gd name="T23" fmla="*/ 0 h 12"/>
                <a:gd name="T24" fmla="*/ 2 w 11"/>
                <a:gd name="T25" fmla="*/ 0 h 12"/>
                <a:gd name="T26" fmla="*/ 2 w 11"/>
                <a:gd name="T27" fmla="*/ 1 h 12"/>
                <a:gd name="T28" fmla="*/ 2 w 11"/>
                <a:gd name="T29" fmla="*/ 3 h 12"/>
                <a:gd name="T30" fmla="*/ 2 w 11"/>
                <a:gd name="T31" fmla="*/ 3 h 12"/>
                <a:gd name="T32" fmla="*/ 2 w 11"/>
                <a:gd name="T33" fmla="*/ 3 h 12"/>
                <a:gd name="T34" fmla="*/ 2 w 11"/>
                <a:gd name="T35" fmla="*/ 3 h 12"/>
                <a:gd name="T36" fmla="*/ 2 w 11"/>
                <a:gd name="T37" fmla="*/ 3 h 12"/>
                <a:gd name="T38" fmla="*/ 0 w 11"/>
                <a:gd name="T39" fmla="*/ 3 h 12"/>
                <a:gd name="T40" fmla="*/ 0 w 11"/>
                <a:gd name="T41" fmla="*/ 3 h 12"/>
                <a:gd name="T42" fmla="*/ 0 w 11"/>
                <a:gd name="T43" fmla="*/ 3 h 12"/>
                <a:gd name="T44" fmla="*/ 1 w 11"/>
                <a:gd name="T45" fmla="*/ 3 h 12"/>
                <a:gd name="T46" fmla="*/ 1 w 11"/>
                <a:gd name="T47" fmla="*/ 3 h 12"/>
                <a:gd name="T48" fmla="*/ 1 w 11"/>
                <a:gd name="T49" fmla="*/ 3 h 12"/>
                <a:gd name="T50" fmla="*/ 2 w 11"/>
                <a:gd name="T51" fmla="*/ 3 h 12"/>
                <a:gd name="T52" fmla="*/ 2 w 11"/>
                <a:gd name="T53" fmla="*/ 3 h 12"/>
                <a:gd name="T54" fmla="*/ 2 w 11"/>
                <a:gd name="T55" fmla="*/ 3 h 12"/>
                <a:gd name="T56" fmla="*/ 2 w 11"/>
                <a:gd name="T57" fmla="*/ 3 h 12"/>
                <a:gd name="T58" fmla="*/ 2 w 11"/>
                <a:gd name="T59" fmla="*/ 3 h 12"/>
                <a:gd name="T60" fmla="*/ 2 w 11"/>
                <a:gd name="T61" fmla="*/ 3 h 12"/>
                <a:gd name="T62" fmla="*/ 2 w 11"/>
                <a:gd name="T63" fmla="*/ 3 h 12"/>
                <a:gd name="T64" fmla="*/ 2 w 11"/>
                <a:gd name="T65" fmla="*/ 3 h 12"/>
                <a:gd name="T66" fmla="*/ 2 w 11"/>
                <a:gd name="T67" fmla="*/ 3 h 12"/>
                <a:gd name="T68" fmla="*/ 2 w 11"/>
                <a:gd name="T69" fmla="*/ 3 h 12"/>
                <a:gd name="T70" fmla="*/ 2 w 11"/>
                <a:gd name="T71" fmla="*/ 3 h 12"/>
                <a:gd name="T72" fmla="*/ 2 w 11"/>
                <a:gd name="T73" fmla="*/ 3 h 12"/>
                <a:gd name="T74" fmla="*/ 2 w 11"/>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
                <a:gd name="T115" fmla="*/ 0 h 12"/>
                <a:gd name="T116" fmla="*/ 11 w 11"/>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 h="12">
                  <a:moveTo>
                    <a:pt x="10" y="5"/>
                  </a:moveTo>
                  <a:lnTo>
                    <a:pt x="10" y="5"/>
                  </a:lnTo>
                  <a:lnTo>
                    <a:pt x="7" y="5"/>
                  </a:lnTo>
                  <a:lnTo>
                    <a:pt x="7" y="4"/>
                  </a:lnTo>
                  <a:lnTo>
                    <a:pt x="8" y="3"/>
                  </a:lnTo>
                  <a:lnTo>
                    <a:pt x="7" y="2"/>
                  </a:lnTo>
                  <a:lnTo>
                    <a:pt x="6" y="1"/>
                  </a:lnTo>
                  <a:lnTo>
                    <a:pt x="5" y="0"/>
                  </a:lnTo>
                  <a:lnTo>
                    <a:pt x="4" y="0"/>
                  </a:lnTo>
                  <a:lnTo>
                    <a:pt x="3" y="1"/>
                  </a:lnTo>
                  <a:lnTo>
                    <a:pt x="3" y="3"/>
                  </a:lnTo>
                  <a:lnTo>
                    <a:pt x="3" y="5"/>
                  </a:lnTo>
                  <a:lnTo>
                    <a:pt x="2" y="8"/>
                  </a:lnTo>
                  <a:lnTo>
                    <a:pt x="0" y="12"/>
                  </a:lnTo>
                  <a:lnTo>
                    <a:pt x="1" y="11"/>
                  </a:lnTo>
                  <a:lnTo>
                    <a:pt x="3" y="10"/>
                  </a:lnTo>
                  <a:lnTo>
                    <a:pt x="4" y="10"/>
                  </a:lnTo>
                  <a:lnTo>
                    <a:pt x="6" y="10"/>
                  </a:lnTo>
                  <a:lnTo>
                    <a:pt x="10" y="9"/>
                  </a:lnTo>
                  <a:lnTo>
                    <a:pt x="11" y="7"/>
                  </a:lnTo>
                  <a:lnTo>
                    <a:pt x="1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4" name="Freeform 5327"/>
            <p:cNvSpPr>
              <a:spLocks/>
            </p:cNvSpPr>
            <p:nvPr/>
          </p:nvSpPr>
          <p:spPr bwMode="auto">
            <a:xfrm>
              <a:off x="5254" y="3216"/>
              <a:ext cx="100" cy="100"/>
            </a:xfrm>
            <a:custGeom>
              <a:avLst/>
              <a:gdLst>
                <a:gd name="T0" fmla="*/ 11 w 125"/>
                <a:gd name="T1" fmla="*/ 2 h 121"/>
                <a:gd name="T2" fmla="*/ 11 w 125"/>
                <a:gd name="T3" fmla="*/ 2 h 121"/>
                <a:gd name="T4" fmla="*/ 10 w 125"/>
                <a:gd name="T5" fmla="*/ 2 h 121"/>
                <a:gd name="T6" fmla="*/ 10 w 125"/>
                <a:gd name="T7" fmla="*/ 2 h 121"/>
                <a:gd name="T8" fmla="*/ 10 w 125"/>
                <a:gd name="T9" fmla="*/ 2 h 121"/>
                <a:gd name="T10" fmla="*/ 9 w 125"/>
                <a:gd name="T11" fmla="*/ 2 h 121"/>
                <a:gd name="T12" fmla="*/ 9 w 125"/>
                <a:gd name="T13" fmla="*/ 2 h 121"/>
                <a:gd name="T14" fmla="*/ 9 w 125"/>
                <a:gd name="T15" fmla="*/ 2 h 121"/>
                <a:gd name="T16" fmla="*/ 9 w 125"/>
                <a:gd name="T17" fmla="*/ 0 h 121"/>
                <a:gd name="T18" fmla="*/ 8 w 125"/>
                <a:gd name="T19" fmla="*/ 2 h 121"/>
                <a:gd name="T20" fmla="*/ 7 w 125"/>
                <a:gd name="T21" fmla="*/ 2 h 121"/>
                <a:gd name="T22" fmla="*/ 7 w 125"/>
                <a:gd name="T23" fmla="*/ 3 h 121"/>
                <a:gd name="T24" fmla="*/ 6 w 125"/>
                <a:gd name="T25" fmla="*/ 5 h 121"/>
                <a:gd name="T26" fmla="*/ 5 w 125"/>
                <a:gd name="T27" fmla="*/ 7 h 121"/>
                <a:gd name="T28" fmla="*/ 2 w 125"/>
                <a:gd name="T29" fmla="*/ 8 h 121"/>
                <a:gd name="T30" fmla="*/ 2 w 125"/>
                <a:gd name="T31" fmla="*/ 10 h 121"/>
                <a:gd name="T32" fmla="*/ 2 w 125"/>
                <a:gd name="T33" fmla="*/ 10 h 121"/>
                <a:gd name="T34" fmla="*/ 2 w 125"/>
                <a:gd name="T35" fmla="*/ 10 h 121"/>
                <a:gd name="T36" fmla="*/ 2 w 125"/>
                <a:gd name="T37" fmla="*/ 11 h 121"/>
                <a:gd name="T38" fmla="*/ 2 w 125"/>
                <a:gd name="T39" fmla="*/ 11 h 121"/>
                <a:gd name="T40" fmla="*/ 2 w 125"/>
                <a:gd name="T41" fmla="*/ 11 h 121"/>
                <a:gd name="T42" fmla="*/ 2 w 125"/>
                <a:gd name="T43" fmla="*/ 12 h 121"/>
                <a:gd name="T44" fmla="*/ 2 w 125"/>
                <a:gd name="T45" fmla="*/ 12 h 121"/>
                <a:gd name="T46" fmla="*/ 2 w 125"/>
                <a:gd name="T47" fmla="*/ 12 h 121"/>
                <a:gd name="T48" fmla="*/ 2 w 125"/>
                <a:gd name="T49" fmla="*/ 12 h 121"/>
                <a:gd name="T50" fmla="*/ 2 w 125"/>
                <a:gd name="T51" fmla="*/ 12 h 121"/>
                <a:gd name="T52" fmla="*/ 2 w 125"/>
                <a:gd name="T53" fmla="*/ 12 h 121"/>
                <a:gd name="T54" fmla="*/ 2 w 125"/>
                <a:gd name="T55" fmla="*/ 12 h 121"/>
                <a:gd name="T56" fmla="*/ 2 w 125"/>
                <a:gd name="T57" fmla="*/ 12 h 121"/>
                <a:gd name="T58" fmla="*/ 2 w 125"/>
                <a:gd name="T59" fmla="*/ 12 h 121"/>
                <a:gd name="T60" fmla="*/ 0 w 125"/>
                <a:gd name="T61" fmla="*/ 13 h 121"/>
                <a:gd name="T62" fmla="*/ 2 w 125"/>
                <a:gd name="T63" fmla="*/ 13 h 121"/>
                <a:gd name="T64" fmla="*/ 2 w 125"/>
                <a:gd name="T65" fmla="*/ 13 h 121"/>
                <a:gd name="T66" fmla="*/ 2 w 125"/>
                <a:gd name="T67" fmla="*/ 14 h 121"/>
                <a:gd name="T68" fmla="*/ 2 w 125"/>
                <a:gd name="T69" fmla="*/ 14 h 121"/>
                <a:gd name="T70" fmla="*/ 2 w 125"/>
                <a:gd name="T71" fmla="*/ 14 h 121"/>
                <a:gd name="T72" fmla="*/ 2 w 125"/>
                <a:gd name="T73" fmla="*/ 14 h 121"/>
                <a:gd name="T74" fmla="*/ 3 w 125"/>
                <a:gd name="T75" fmla="*/ 14 h 121"/>
                <a:gd name="T76" fmla="*/ 5 w 125"/>
                <a:gd name="T77" fmla="*/ 14 h 121"/>
                <a:gd name="T78" fmla="*/ 5 w 125"/>
                <a:gd name="T79" fmla="*/ 13 h 121"/>
                <a:gd name="T80" fmla="*/ 6 w 125"/>
                <a:gd name="T81" fmla="*/ 13 h 121"/>
                <a:gd name="T82" fmla="*/ 6 w 125"/>
                <a:gd name="T83" fmla="*/ 13 h 121"/>
                <a:gd name="T84" fmla="*/ 6 w 125"/>
                <a:gd name="T85" fmla="*/ 11 h 121"/>
                <a:gd name="T86" fmla="*/ 6 w 125"/>
                <a:gd name="T87" fmla="*/ 10 h 121"/>
                <a:gd name="T88" fmla="*/ 7 w 125"/>
                <a:gd name="T89" fmla="*/ 9 h 121"/>
                <a:gd name="T90" fmla="*/ 9 w 125"/>
                <a:gd name="T91" fmla="*/ 8 h 121"/>
                <a:gd name="T92" fmla="*/ 8 w 125"/>
                <a:gd name="T93" fmla="*/ 8 h 121"/>
                <a:gd name="T94" fmla="*/ 9 w 125"/>
                <a:gd name="T95" fmla="*/ 8 h 121"/>
                <a:gd name="T96" fmla="*/ 9 w 125"/>
                <a:gd name="T97" fmla="*/ 8 h 121"/>
                <a:gd name="T98" fmla="*/ 9 w 125"/>
                <a:gd name="T99" fmla="*/ 7 h 121"/>
                <a:gd name="T100" fmla="*/ 9 w 125"/>
                <a:gd name="T101" fmla="*/ 7 h 121"/>
                <a:gd name="T102" fmla="*/ 9 w 125"/>
                <a:gd name="T103" fmla="*/ 7 h 121"/>
                <a:gd name="T104" fmla="*/ 11 w 125"/>
                <a:gd name="T105" fmla="*/ 3 h 121"/>
                <a:gd name="T106" fmla="*/ 11 w 125"/>
                <a:gd name="T107" fmla="*/ 2 h 121"/>
                <a:gd name="T108" fmla="*/ 11 w 125"/>
                <a:gd name="T109" fmla="*/ 2 h 121"/>
                <a:gd name="T110" fmla="*/ 11 w 125"/>
                <a:gd name="T111" fmla="*/ 2 h 1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121"/>
                <a:gd name="T170" fmla="*/ 125 w 125"/>
                <a:gd name="T171" fmla="*/ 121 h 1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121">
                  <a:moveTo>
                    <a:pt x="120" y="14"/>
                  </a:moveTo>
                  <a:lnTo>
                    <a:pt x="120" y="14"/>
                  </a:lnTo>
                  <a:lnTo>
                    <a:pt x="122" y="13"/>
                  </a:lnTo>
                  <a:lnTo>
                    <a:pt x="123" y="12"/>
                  </a:lnTo>
                  <a:lnTo>
                    <a:pt x="125" y="11"/>
                  </a:lnTo>
                  <a:lnTo>
                    <a:pt x="125" y="10"/>
                  </a:lnTo>
                  <a:lnTo>
                    <a:pt x="123" y="11"/>
                  </a:lnTo>
                  <a:lnTo>
                    <a:pt x="120" y="12"/>
                  </a:lnTo>
                  <a:lnTo>
                    <a:pt x="118" y="13"/>
                  </a:lnTo>
                  <a:lnTo>
                    <a:pt x="119" y="13"/>
                  </a:lnTo>
                  <a:lnTo>
                    <a:pt x="120" y="13"/>
                  </a:lnTo>
                  <a:lnTo>
                    <a:pt x="119" y="14"/>
                  </a:lnTo>
                  <a:lnTo>
                    <a:pt x="117" y="15"/>
                  </a:lnTo>
                  <a:lnTo>
                    <a:pt x="117" y="13"/>
                  </a:lnTo>
                  <a:lnTo>
                    <a:pt x="118" y="10"/>
                  </a:lnTo>
                  <a:lnTo>
                    <a:pt x="119" y="9"/>
                  </a:lnTo>
                  <a:lnTo>
                    <a:pt x="118" y="9"/>
                  </a:lnTo>
                  <a:lnTo>
                    <a:pt x="113" y="11"/>
                  </a:lnTo>
                  <a:lnTo>
                    <a:pt x="108" y="14"/>
                  </a:lnTo>
                  <a:lnTo>
                    <a:pt x="107" y="15"/>
                  </a:lnTo>
                  <a:lnTo>
                    <a:pt x="106" y="15"/>
                  </a:lnTo>
                  <a:lnTo>
                    <a:pt x="106" y="12"/>
                  </a:lnTo>
                  <a:lnTo>
                    <a:pt x="105" y="9"/>
                  </a:lnTo>
                  <a:lnTo>
                    <a:pt x="104" y="8"/>
                  </a:lnTo>
                  <a:lnTo>
                    <a:pt x="103" y="7"/>
                  </a:lnTo>
                  <a:lnTo>
                    <a:pt x="101" y="7"/>
                  </a:lnTo>
                  <a:lnTo>
                    <a:pt x="100" y="6"/>
                  </a:lnTo>
                  <a:lnTo>
                    <a:pt x="100" y="5"/>
                  </a:lnTo>
                  <a:lnTo>
                    <a:pt x="100" y="3"/>
                  </a:lnTo>
                  <a:lnTo>
                    <a:pt x="101" y="1"/>
                  </a:lnTo>
                  <a:lnTo>
                    <a:pt x="100" y="0"/>
                  </a:lnTo>
                  <a:lnTo>
                    <a:pt x="98" y="0"/>
                  </a:lnTo>
                  <a:lnTo>
                    <a:pt x="97" y="1"/>
                  </a:lnTo>
                  <a:lnTo>
                    <a:pt x="92" y="5"/>
                  </a:lnTo>
                  <a:lnTo>
                    <a:pt x="91" y="7"/>
                  </a:lnTo>
                  <a:lnTo>
                    <a:pt x="90" y="10"/>
                  </a:lnTo>
                  <a:lnTo>
                    <a:pt x="90" y="14"/>
                  </a:lnTo>
                  <a:lnTo>
                    <a:pt x="88" y="19"/>
                  </a:lnTo>
                  <a:lnTo>
                    <a:pt x="85" y="22"/>
                  </a:lnTo>
                  <a:lnTo>
                    <a:pt x="83" y="24"/>
                  </a:lnTo>
                  <a:lnTo>
                    <a:pt x="80" y="24"/>
                  </a:lnTo>
                  <a:lnTo>
                    <a:pt x="79" y="25"/>
                  </a:lnTo>
                  <a:lnTo>
                    <a:pt x="76" y="35"/>
                  </a:lnTo>
                  <a:lnTo>
                    <a:pt x="75" y="38"/>
                  </a:lnTo>
                  <a:lnTo>
                    <a:pt x="74" y="40"/>
                  </a:lnTo>
                  <a:lnTo>
                    <a:pt x="73" y="42"/>
                  </a:lnTo>
                  <a:lnTo>
                    <a:pt x="61" y="51"/>
                  </a:lnTo>
                  <a:lnTo>
                    <a:pt x="39" y="66"/>
                  </a:lnTo>
                  <a:lnTo>
                    <a:pt x="32" y="68"/>
                  </a:lnTo>
                  <a:lnTo>
                    <a:pt x="29" y="69"/>
                  </a:lnTo>
                  <a:lnTo>
                    <a:pt x="28" y="71"/>
                  </a:lnTo>
                  <a:lnTo>
                    <a:pt x="25" y="75"/>
                  </a:lnTo>
                  <a:lnTo>
                    <a:pt x="23" y="76"/>
                  </a:lnTo>
                  <a:lnTo>
                    <a:pt x="21" y="78"/>
                  </a:lnTo>
                  <a:lnTo>
                    <a:pt x="21" y="80"/>
                  </a:lnTo>
                  <a:lnTo>
                    <a:pt x="22" y="81"/>
                  </a:lnTo>
                  <a:lnTo>
                    <a:pt x="21" y="81"/>
                  </a:lnTo>
                  <a:lnTo>
                    <a:pt x="16" y="83"/>
                  </a:lnTo>
                  <a:lnTo>
                    <a:pt x="15" y="84"/>
                  </a:lnTo>
                  <a:lnTo>
                    <a:pt x="14" y="84"/>
                  </a:lnTo>
                  <a:lnTo>
                    <a:pt x="14" y="85"/>
                  </a:lnTo>
                  <a:lnTo>
                    <a:pt x="15" y="87"/>
                  </a:lnTo>
                  <a:lnTo>
                    <a:pt x="14" y="88"/>
                  </a:lnTo>
                  <a:lnTo>
                    <a:pt x="11" y="88"/>
                  </a:lnTo>
                  <a:lnTo>
                    <a:pt x="10" y="88"/>
                  </a:lnTo>
                  <a:lnTo>
                    <a:pt x="11" y="88"/>
                  </a:lnTo>
                  <a:lnTo>
                    <a:pt x="11" y="89"/>
                  </a:lnTo>
                  <a:lnTo>
                    <a:pt x="10" y="89"/>
                  </a:lnTo>
                  <a:lnTo>
                    <a:pt x="9" y="90"/>
                  </a:lnTo>
                  <a:lnTo>
                    <a:pt x="9" y="91"/>
                  </a:lnTo>
                  <a:lnTo>
                    <a:pt x="8" y="91"/>
                  </a:lnTo>
                  <a:lnTo>
                    <a:pt x="8" y="92"/>
                  </a:lnTo>
                  <a:lnTo>
                    <a:pt x="9" y="93"/>
                  </a:lnTo>
                  <a:lnTo>
                    <a:pt x="9" y="94"/>
                  </a:lnTo>
                  <a:lnTo>
                    <a:pt x="9" y="95"/>
                  </a:lnTo>
                  <a:lnTo>
                    <a:pt x="10" y="97"/>
                  </a:lnTo>
                  <a:lnTo>
                    <a:pt x="9" y="97"/>
                  </a:lnTo>
                  <a:lnTo>
                    <a:pt x="9" y="95"/>
                  </a:lnTo>
                  <a:lnTo>
                    <a:pt x="8" y="95"/>
                  </a:lnTo>
                  <a:lnTo>
                    <a:pt x="7" y="95"/>
                  </a:lnTo>
                  <a:lnTo>
                    <a:pt x="5" y="94"/>
                  </a:lnTo>
                  <a:lnTo>
                    <a:pt x="4" y="95"/>
                  </a:lnTo>
                  <a:lnTo>
                    <a:pt x="3" y="98"/>
                  </a:lnTo>
                  <a:lnTo>
                    <a:pt x="4" y="98"/>
                  </a:lnTo>
                  <a:lnTo>
                    <a:pt x="6" y="98"/>
                  </a:lnTo>
                  <a:lnTo>
                    <a:pt x="6" y="99"/>
                  </a:lnTo>
                  <a:lnTo>
                    <a:pt x="4" y="101"/>
                  </a:lnTo>
                  <a:lnTo>
                    <a:pt x="5" y="101"/>
                  </a:lnTo>
                  <a:lnTo>
                    <a:pt x="4" y="102"/>
                  </a:lnTo>
                  <a:lnTo>
                    <a:pt x="6" y="102"/>
                  </a:lnTo>
                  <a:lnTo>
                    <a:pt x="7" y="102"/>
                  </a:lnTo>
                  <a:lnTo>
                    <a:pt x="5" y="103"/>
                  </a:lnTo>
                  <a:lnTo>
                    <a:pt x="2" y="104"/>
                  </a:lnTo>
                  <a:lnTo>
                    <a:pt x="0" y="105"/>
                  </a:lnTo>
                  <a:lnTo>
                    <a:pt x="0" y="106"/>
                  </a:lnTo>
                  <a:lnTo>
                    <a:pt x="0" y="107"/>
                  </a:lnTo>
                  <a:lnTo>
                    <a:pt x="1" y="107"/>
                  </a:lnTo>
                  <a:lnTo>
                    <a:pt x="3" y="106"/>
                  </a:lnTo>
                  <a:lnTo>
                    <a:pt x="2" y="108"/>
                  </a:lnTo>
                  <a:lnTo>
                    <a:pt x="2" y="109"/>
                  </a:lnTo>
                  <a:lnTo>
                    <a:pt x="2" y="108"/>
                  </a:lnTo>
                  <a:lnTo>
                    <a:pt x="4" y="107"/>
                  </a:lnTo>
                  <a:lnTo>
                    <a:pt x="4" y="108"/>
                  </a:lnTo>
                  <a:lnTo>
                    <a:pt x="3" y="110"/>
                  </a:lnTo>
                  <a:lnTo>
                    <a:pt x="2" y="110"/>
                  </a:lnTo>
                  <a:lnTo>
                    <a:pt x="3" y="111"/>
                  </a:lnTo>
                  <a:lnTo>
                    <a:pt x="5" y="111"/>
                  </a:lnTo>
                  <a:lnTo>
                    <a:pt x="17" y="111"/>
                  </a:lnTo>
                  <a:lnTo>
                    <a:pt x="18" y="111"/>
                  </a:lnTo>
                  <a:lnTo>
                    <a:pt x="19" y="112"/>
                  </a:lnTo>
                  <a:lnTo>
                    <a:pt x="20" y="115"/>
                  </a:lnTo>
                  <a:lnTo>
                    <a:pt x="22" y="116"/>
                  </a:lnTo>
                  <a:lnTo>
                    <a:pt x="28" y="116"/>
                  </a:lnTo>
                  <a:lnTo>
                    <a:pt x="29" y="117"/>
                  </a:lnTo>
                  <a:lnTo>
                    <a:pt x="30" y="118"/>
                  </a:lnTo>
                  <a:lnTo>
                    <a:pt x="29" y="119"/>
                  </a:lnTo>
                  <a:lnTo>
                    <a:pt x="31" y="120"/>
                  </a:lnTo>
                  <a:lnTo>
                    <a:pt x="36" y="121"/>
                  </a:lnTo>
                  <a:lnTo>
                    <a:pt x="42" y="121"/>
                  </a:lnTo>
                  <a:lnTo>
                    <a:pt x="45" y="120"/>
                  </a:lnTo>
                  <a:lnTo>
                    <a:pt x="47" y="119"/>
                  </a:lnTo>
                  <a:lnTo>
                    <a:pt x="51" y="117"/>
                  </a:lnTo>
                  <a:lnTo>
                    <a:pt x="53" y="116"/>
                  </a:lnTo>
                  <a:lnTo>
                    <a:pt x="56" y="113"/>
                  </a:lnTo>
                  <a:lnTo>
                    <a:pt x="58" y="109"/>
                  </a:lnTo>
                  <a:lnTo>
                    <a:pt x="61" y="107"/>
                  </a:lnTo>
                  <a:lnTo>
                    <a:pt x="66" y="105"/>
                  </a:lnTo>
                  <a:lnTo>
                    <a:pt x="67" y="105"/>
                  </a:lnTo>
                  <a:lnTo>
                    <a:pt x="67" y="104"/>
                  </a:lnTo>
                  <a:lnTo>
                    <a:pt x="65" y="105"/>
                  </a:lnTo>
                  <a:lnTo>
                    <a:pt x="64" y="104"/>
                  </a:lnTo>
                  <a:lnTo>
                    <a:pt x="65" y="101"/>
                  </a:lnTo>
                  <a:lnTo>
                    <a:pt x="72" y="90"/>
                  </a:lnTo>
                  <a:lnTo>
                    <a:pt x="74" y="87"/>
                  </a:lnTo>
                  <a:lnTo>
                    <a:pt x="75" y="82"/>
                  </a:lnTo>
                  <a:lnTo>
                    <a:pt x="74" y="80"/>
                  </a:lnTo>
                  <a:lnTo>
                    <a:pt x="75" y="78"/>
                  </a:lnTo>
                  <a:lnTo>
                    <a:pt x="76" y="75"/>
                  </a:lnTo>
                  <a:lnTo>
                    <a:pt x="76" y="74"/>
                  </a:lnTo>
                  <a:lnTo>
                    <a:pt x="78" y="73"/>
                  </a:lnTo>
                  <a:lnTo>
                    <a:pt x="94" y="64"/>
                  </a:lnTo>
                  <a:lnTo>
                    <a:pt x="95" y="63"/>
                  </a:lnTo>
                  <a:lnTo>
                    <a:pt x="98" y="63"/>
                  </a:lnTo>
                  <a:lnTo>
                    <a:pt x="98" y="64"/>
                  </a:lnTo>
                  <a:lnTo>
                    <a:pt x="97" y="64"/>
                  </a:lnTo>
                  <a:lnTo>
                    <a:pt x="95" y="65"/>
                  </a:lnTo>
                  <a:lnTo>
                    <a:pt x="98" y="65"/>
                  </a:lnTo>
                  <a:lnTo>
                    <a:pt x="100" y="65"/>
                  </a:lnTo>
                  <a:lnTo>
                    <a:pt x="101" y="65"/>
                  </a:lnTo>
                  <a:lnTo>
                    <a:pt x="103" y="66"/>
                  </a:lnTo>
                  <a:lnTo>
                    <a:pt x="104" y="65"/>
                  </a:lnTo>
                  <a:lnTo>
                    <a:pt x="105" y="62"/>
                  </a:lnTo>
                  <a:lnTo>
                    <a:pt x="104" y="62"/>
                  </a:lnTo>
                  <a:lnTo>
                    <a:pt x="103" y="62"/>
                  </a:lnTo>
                  <a:lnTo>
                    <a:pt x="102" y="61"/>
                  </a:lnTo>
                  <a:lnTo>
                    <a:pt x="101" y="61"/>
                  </a:lnTo>
                  <a:lnTo>
                    <a:pt x="99" y="61"/>
                  </a:lnTo>
                  <a:lnTo>
                    <a:pt x="99" y="60"/>
                  </a:lnTo>
                  <a:lnTo>
                    <a:pt x="99" y="56"/>
                  </a:lnTo>
                  <a:lnTo>
                    <a:pt x="100" y="54"/>
                  </a:lnTo>
                  <a:lnTo>
                    <a:pt x="101" y="53"/>
                  </a:lnTo>
                  <a:lnTo>
                    <a:pt x="106" y="48"/>
                  </a:lnTo>
                  <a:lnTo>
                    <a:pt x="113" y="39"/>
                  </a:lnTo>
                  <a:lnTo>
                    <a:pt x="122" y="26"/>
                  </a:lnTo>
                  <a:lnTo>
                    <a:pt x="123" y="25"/>
                  </a:lnTo>
                  <a:lnTo>
                    <a:pt x="123" y="23"/>
                  </a:lnTo>
                  <a:lnTo>
                    <a:pt x="123" y="21"/>
                  </a:lnTo>
                  <a:lnTo>
                    <a:pt x="121" y="18"/>
                  </a:lnTo>
                  <a:lnTo>
                    <a:pt x="121" y="17"/>
                  </a:lnTo>
                  <a:lnTo>
                    <a:pt x="122" y="17"/>
                  </a:lnTo>
                  <a:lnTo>
                    <a:pt x="125" y="14"/>
                  </a:lnTo>
                  <a:lnTo>
                    <a:pt x="123" y="14"/>
                  </a:lnTo>
                  <a:lnTo>
                    <a:pt x="120" y="15"/>
                  </a:lnTo>
                  <a:lnTo>
                    <a:pt x="119" y="14"/>
                  </a:lnTo>
                  <a:lnTo>
                    <a:pt x="120" y="14"/>
                  </a:lnTo>
                  <a:close/>
                </a:path>
              </a:pathLst>
            </a:custGeom>
            <a:solidFill>
              <a:srgbClr val="00B05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5" name="Freeform 5328"/>
            <p:cNvSpPr>
              <a:spLocks/>
            </p:cNvSpPr>
            <p:nvPr/>
          </p:nvSpPr>
          <p:spPr bwMode="auto">
            <a:xfrm>
              <a:off x="5333" y="3124"/>
              <a:ext cx="73" cy="110"/>
            </a:xfrm>
            <a:custGeom>
              <a:avLst/>
              <a:gdLst>
                <a:gd name="T0" fmla="*/ 6 w 92"/>
                <a:gd name="T1" fmla="*/ 8 h 133"/>
                <a:gd name="T2" fmla="*/ 5 w 92"/>
                <a:gd name="T3" fmla="*/ 8 h 133"/>
                <a:gd name="T4" fmla="*/ 4 w 92"/>
                <a:gd name="T5" fmla="*/ 7 h 133"/>
                <a:gd name="T6" fmla="*/ 4 w 92"/>
                <a:gd name="T7" fmla="*/ 6 h 133"/>
                <a:gd name="T8" fmla="*/ 4 w 92"/>
                <a:gd name="T9" fmla="*/ 6 h 133"/>
                <a:gd name="T10" fmla="*/ 4 w 92"/>
                <a:gd name="T11" fmla="*/ 5 h 133"/>
                <a:gd name="T12" fmla="*/ 4 w 92"/>
                <a:gd name="T13" fmla="*/ 5 h 133"/>
                <a:gd name="T14" fmla="*/ 3 w 92"/>
                <a:gd name="T15" fmla="*/ 6 h 133"/>
                <a:gd name="T16" fmla="*/ 3 w 92"/>
                <a:gd name="T17" fmla="*/ 6 h 133"/>
                <a:gd name="T18" fmla="*/ 3 w 92"/>
                <a:gd name="T19" fmla="*/ 6 h 133"/>
                <a:gd name="T20" fmla="*/ 2 w 92"/>
                <a:gd name="T21" fmla="*/ 6 h 133"/>
                <a:gd name="T22" fmla="*/ 2 w 92"/>
                <a:gd name="T23" fmla="*/ 5 h 133"/>
                <a:gd name="T24" fmla="*/ 2 w 92"/>
                <a:gd name="T25" fmla="*/ 5 h 133"/>
                <a:gd name="T26" fmla="*/ 2 w 92"/>
                <a:gd name="T27" fmla="*/ 3 h 133"/>
                <a:gd name="T28" fmla="*/ 2 w 92"/>
                <a:gd name="T29" fmla="*/ 3 h 133"/>
                <a:gd name="T30" fmla="*/ 2 w 92"/>
                <a:gd name="T31" fmla="*/ 2 h 133"/>
                <a:gd name="T32" fmla="*/ 2 w 92"/>
                <a:gd name="T33" fmla="*/ 2 h 133"/>
                <a:gd name="T34" fmla="*/ 2 w 92"/>
                <a:gd name="T35" fmla="*/ 2 h 133"/>
                <a:gd name="T36" fmla="*/ 2 w 92"/>
                <a:gd name="T37" fmla="*/ 2 h 133"/>
                <a:gd name="T38" fmla="*/ 2 w 92"/>
                <a:gd name="T39" fmla="*/ 2 h 133"/>
                <a:gd name="T40" fmla="*/ 2 w 92"/>
                <a:gd name="T41" fmla="*/ 2 h 133"/>
                <a:gd name="T42" fmla="*/ 2 w 92"/>
                <a:gd name="T43" fmla="*/ 2 h 133"/>
                <a:gd name="T44" fmla="*/ 2 w 92"/>
                <a:gd name="T45" fmla="*/ 1 h 133"/>
                <a:gd name="T46" fmla="*/ 2 w 92"/>
                <a:gd name="T47" fmla="*/ 0 h 133"/>
                <a:gd name="T48" fmla="*/ 1 w 92"/>
                <a:gd name="T49" fmla="*/ 2 h 133"/>
                <a:gd name="T50" fmla="*/ 2 w 92"/>
                <a:gd name="T51" fmla="*/ 2 h 133"/>
                <a:gd name="T52" fmla="*/ 2 w 92"/>
                <a:gd name="T53" fmla="*/ 2 h 133"/>
                <a:gd name="T54" fmla="*/ 2 w 92"/>
                <a:gd name="T55" fmla="*/ 2 h 133"/>
                <a:gd name="T56" fmla="*/ 2 w 92"/>
                <a:gd name="T57" fmla="*/ 5 h 133"/>
                <a:gd name="T58" fmla="*/ 2 w 92"/>
                <a:gd name="T59" fmla="*/ 4 h 133"/>
                <a:gd name="T60" fmla="*/ 2 w 92"/>
                <a:gd name="T61" fmla="*/ 4 h 133"/>
                <a:gd name="T62" fmla="*/ 2 w 92"/>
                <a:gd name="T63" fmla="*/ 4 h 133"/>
                <a:gd name="T64" fmla="*/ 2 w 92"/>
                <a:gd name="T65" fmla="*/ 5 h 133"/>
                <a:gd name="T66" fmla="*/ 2 w 92"/>
                <a:gd name="T67" fmla="*/ 5 h 133"/>
                <a:gd name="T68" fmla="*/ 2 w 92"/>
                <a:gd name="T69" fmla="*/ 5 h 133"/>
                <a:gd name="T70" fmla="*/ 2 w 92"/>
                <a:gd name="T71" fmla="*/ 6 h 133"/>
                <a:gd name="T72" fmla="*/ 2 w 92"/>
                <a:gd name="T73" fmla="*/ 6 h 133"/>
                <a:gd name="T74" fmla="*/ 2 w 92"/>
                <a:gd name="T75" fmla="*/ 6 h 133"/>
                <a:gd name="T76" fmla="*/ 2 w 92"/>
                <a:gd name="T77" fmla="*/ 7 h 133"/>
                <a:gd name="T78" fmla="*/ 3 w 92"/>
                <a:gd name="T79" fmla="*/ 8 h 133"/>
                <a:gd name="T80" fmla="*/ 2 w 92"/>
                <a:gd name="T81" fmla="*/ 8 h 133"/>
                <a:gd name="T82" fmla="*/ 2 w 92"/>
                <a:gd name="T83" fmla="*/ 8 h 133"/>
                <a:gd name="T84" fmla="*/ 2 w 92"/>
                <a:gd name="T85" fmla="*/ 10 h 133"/>
                <a:gd name="T86" fmla="*/ 2 w 92"/>
                <a:gd name="T87" fmla="*/ 12 h 133"/>
                <a:gd name="T88" fmla="*/ 2 w 92"/>
                <a:gd name="T89" fmla="*/ 12 h 133"/>
                <a:gd name="T90" fmla="*/ 3 w 92"/>
                <a:gd name="T91" fmla="*/ 13 h 133"/>
                <a:gd name="T92" fmla="*/ 2 w 92"/>
                <a:gd name="T93" fmla="*/ 15 h 133"/>
                <a:gd name="T94" fmla="*/ 2 w 92"/>
                <a:gd name="T95" fmla="*/ 16 h 133"/>
                <a:gd name="T96" fmla="*/ 2 w 92"/>
                <a:gd name="T97" fmla="*/ 16 h 133"/>
                <a:gd name="T98" fmla="*/ 3 w 92"/>
                <a:gd name="T99" fmla="*/ 16 h 133"/>
                <a:gd name="T100" fmla="*/ 3 w 92"/>
                <a:gd name="T101" fmla="*/ 17 h 133"/>
                <a:gd name="T102" fmla="*/ 4 w 92"/>
                <a:gd name="T103" fmla="*/ 15 h 133"/>
                <a:gd name="T104" fmla="*/ 5 w 92"/>
                <a:gd name="T105" fmla="*/ 13 h 133"/>
                <a:gd name="T106" fmla="*/ 5 w 92"/>
                <a:gd name="T107" fmla="*/ 12 h 133"/>
                <a:gd name="T108" fmla="*/ 5 w 92"/>
                <a:gd name="T109" fmla="*/ 11 h 133"/>
                <a:gd name="T110" fmla="*/ 6 w 92"/>
                <a:gd name="T111" fmla="*/ 10 h 133"/>
                <a:gd name="T112" fmla="*/ 6 w 92"/>
                <a:gd name="T113" fmla="*/ 11 h 133"/>
                <a:gd name="T114" fmla="*/ 6 w 92"/>
                <a:gd name="T115" fmla="*/ 10 h 133"/>
                <a:gd name="T116" fmla="*/ 6 w 92"/>
                <a:gd name="T117" fmla="*/ 9 h 133"/>
                <a:gd name="T118" fmla="*/ 7 w 92"/>
                <a:gd name="T119" fmla="*/ 7 h 13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
                <a:gd name="T181" fmla="*/ 0 h 133"/>
                <a:gd name="T182" fmla="*/ 92 w 92"/>
                <a:gd name="T183" fmla="*/ 133 h 13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 h="133">
                  <a:moveTo>
                    <a:pt x="88" y="57"/>
                  </a:moveTo>
                  <a:lnTo>
                    <a:pt x="88" y="57"/>
                  </a:lnTo>
                  <a:lnTo>
                    <a:pt x="87" y="57"/>
                  </a:lnTo>
                  <a:lnTo>
                    <a:pt x="85" y="58"/>
                  </a:lnTo>
                  <a:lnTo>
                    <a:pt x="81" y="62"/>
                  </a:lnTo>
                  <a:lnTo>
                    <a:pt x="76" y="65"/>
                  </a:lnTo>
                  <a:lnTo>
                    <a:pt x="72" y="66"/>
                  </a:lnTo>
                  <a:lnTo>
                    <a:pt x="69" y="65"/>
                  </a:lnTo>
                  <a:lnTo>
                    <a:pt x="64" y="63"/>
                  </a:lnTo>
                  <a:lnTo>
                    <a:pt x="58" y="60"/>
                  </a:lnTo>
                  <a:lnTo>
                    <a:pt x="56" y="60"/>
                  </a:lnTo>
                  <a:lnTo>
                    <a:pt x="55" y="60"/>
                  </a:lnTo>
                  <a:lnTo>
                    <a:pt x="54" y="58"/>
                  </a:lnTo>
                  <a:lnTo>
                    <a:pt x="51" y="54"/>
                  </a:lnTo>
                  <a:lnTo>
                    <a:pt x="51" y="49"/>
                  </a:lnTo>
                  <a:lnTo>
                    <a:pt x="50" y="47"/>
                  </a:lnTo>
                  <a:lnTo>
                    <a:pt x="49" y="43"/>
                  </a:lnTo>
                  <a:lnTo>
                    <a:pt x="48" y="43"/>
                  </a:lnTo>
                  <a:lnTo>
                    <a:pt x="49" y="42"/>
                  </a:lnTo>
                  <a:lnTo>
                    <a:pt x="49" y="41"/>
                  </a:lnTo>
                  <a:lnTo>
                    <a:pt x="47" y="41"/>
                  </a:lnTo>
                  <a:lnTo>
                    <a:pt x="46" y="41"/>
                  </a:lnTo>
                  <a:lnTo>
                    <a:pt x="46" y="40"/>
                  </a:lnTo>
                  <a:lnTo>
                    <a:pt x="46" y="39"/>
                  </a:lnTo>
                  <a:lnTo>
                    <a:pt x="45" y="39"/>
                  </a:lnTo>
                  <a:lnTo>
                    <a:pt x="44" y="40"/>
                  </a:lnTo>
                  <a:lnTo>
                    <a:pt x="44" y="42"/>
                  </a:lnTo>
                  <a:lnTo>
                    <a:pt x="44" y="44"/>
                  </a:lnTo>
                  <a:lnTo>
                    <a:pt x="45" y="47"/>
                  </a:lnTo>
                  <a:lnTo>
                    <a:pt x="45" y="49"/>
                  </a:lnTo>
                  <a:lnTo>
                    <a:pt x="44" y="50"/>
                  </a:lnTo>
                  <a:lnTo>
                    <a:pt x="41" y="49"/>
                  </a:lnTo>
                  <a:lnTo>
                    <a:pt x="38" y="47"/>
                  </a:lnTo>
                  <a:lnTo>
                    <a:pt x="37" y="46"/>
                  </a:lnTo>
                  <a:lnTo>
                    <a:pt x="36" y="46"/>
                  </a:lnTo>
                  <a:lnTo>
                    <a:pt x="35" y="44"/>
                  </a:lnTo>
                  <a:lnTo>
                    <a:pt x="33" y="44"/>
                  </a:lnTo>
                  <a:lnTo>
                    <a:pt x="33" y="43"/>
                  </a:lnTo>
                  <a:lnTo>
                    <a:pt x="34" y="42"/>
                  </a:lnTo>
                  <a:lnTo>
                    <a:pt x="34" y="41"/>
                  </a:lnTo>
                  <a:lnTo>
                    <a:pt x="33" y="39"/>
                  </a:lnTo>
                  <a:lnTo>
                    <a:pt x="32" y="39"/>
                  </a:lnTo>
                  <a:lnTo>
                    <a:pt x="32" y="38"/>
                  </a:lnTo>
                  <a:lnTo>
                    <a:pt x="33" y="36"/>
                  </a:lnTo>
                  <a:lnTo>
                    <a:pt x="33" y="35"/>
                  </a:lnTo>
                  <a:lnTo>
                    <a:pt x="32" y="33"/>
                  </a:lnTo>
                  <a:lnTo>
                    <a:pt x="30" y="28"/>
                  </a:lnTo>
                  <a:lnTo>
                    <a:pt x="29" y="27"/>
                  </a:lnTo>
                  <a:lnTo>
                    <a:pt x="27" y="26"/>
                  </a:lnTo>
                  <a:lnTo>
                    <a:pt x="27" y="25"/>
                  </a:lnTo>
                  <a:lnTo>
                    <a:pt x="27" y="24"/>
                  </a:lnTo>
                  <a:lnTo>
                    <a:pt x="27" y="21"/>
                  </a:lnTo>
                  <a:lnTo>
                    <a:pt x="27" y="15"/>
                  </a:lnTo>
                  <a:lnTo>
                    <a:pt x="26" y="14"/>
                  </a:lnTo>
                  <a:lnTo>
                    <a:pt x="24" y="14"/>
                  </a:lnTo>
                  <a:lnTo>
                    <a:pt x="24" y="15"/>
                  </a:lnTo>
                  <a:lnTo>
                    <a:pt x="23" y="16"/>
                  </a:lnTo>
                  <a:lnTo>
                    <a:pt x="21" y="15"/>
                  </a:lnTo>
                  <a:lnTo>
                    <a:pt x="21" y="14"/>
                  </a:lnTo>
                  <a:lnTo>
                    <a:pt x="21" y="13"/>
                  </a:lnTo>
                  <a:lnTo>
                    <a:pt x="21" y="12"/>
                  </a:lnTo>
                  <a:lnTo>
                    <a:pt x="20" y="12"/>
                  </a:lnTo>
                  <a:lnTo>
                    <a:pt x="17" y="10"/>
                  </a:lnTo>
                  <a:lnTo>
                    <a:pt x="15" y="10"/>
                  </a:lnTo>
                  <a:lnTo>
                    <a:pt x="13" y="9"/>
                  </a:lnTo>
                  <a:lnTo>
                    <a:pt x="12" y="9"/>
                  </a:lnTo>
                  <a:lnTo>
                    <a:pt x="12" y="8"/>
                  </a:lnTo>
                  <a:lnTo>
                    <a:pt x="10" y="8"/>
                  </a:lnTo>
                  <a:lnTo>
                    <a:pt x="9" y="9"/>
                  </a:lnTo>
                  <a:lnTo>
                    <a:pt x="9" y="10"/>
                  </a:lnTo>
                  <a:lnTo>
                    <a:pt x="8" y="10"/>
                  </a:lnTo>
                  <a:lnTo>
                    <a:pt x="7" y="8"/>
                  </a:lnTo>
                  <a:lnTo>
                    <a:pt x="4" y="4"/>
                  </a:lnTo>
                  <a:lnTo>
                    <a:pt x="3" y="1"/>
                  </a:lnTo>
                  <a:lnTo>
                    <a:pt x="5" y="1"/>
                  </a:lnTo>
                  <a:lnTo>
                    <a:pt x="5" y="0"/>
                  </a:lnTo>
                  <a:lnTo>
                    <a:pt x="3" y="0"/>
                  </a:lnTo>
                  <a:lnTo>
                    <a:pt x="1" y="0"/>
                  </a:lnTo>
                  <a:lnTo>
                    <a:pt x="0" y="1"/>
                  </a:lnTo>
                  <a:lnTo>
                    <a:pt x="1" y="2"/>
                  </a:lnTo>
                  <a:lnTo>
                    <a:pt x="5" y="7"/>
                  </a:lnTo>
                  <a:lnTo>
                    <a:pt x="6" y="9"/>
                  </a:lnTo>
                  <a:lnTo>
                    <a:pt x="7" y="13"/>
                  </a:lnTo>
                  <a:lnTo>
                    <a:pt x="9" y="19"/>
                  </a:lnTo>
                  <a:lnTo>
                    <a:pt x="10" y="20"/>
                  </a:lnTo>
                  <a:lnTo>
                    <a:pt x="10" y="19"/>
                  </a:lnTo>
                  <a:lnTo>
                    <a:pt x="12" y="19"/>
                  </a:lnTo>
                  <a:lnTo>
                    <a:pt x="13" y="18"/>
                  </a:lnTo>
                  <a:lnTo>
                    <a:pt x="14" y="19"/>
                  </a:lnTo>
                  <a:lnTo>
                    <a:pt x="14" y="21"/>
                  </a:lnTo>
                  <a:lnTo>
                    <a:pt x="20" y="34"/>
                  </a:lnTo>
                  <a:lnTo>
                    <a:pt x="21" y="36"/>
                  </a:lnTo>
                  <a:lnTo>
                    <a:pt x="22" y="36"/>
                  </a:lnTo>
                  <a:lnTo>
                    <a:pt x="23" y="35"/>
                  </a:lnTo>
                  <a:lnTo>
                    <a:pt x="22" y="33"/>
                  </a:lnTo>
                  <a:lnTo>
                    <a:pt x="21" y="32"/>
                  </a:lnTo>
                  <a:lnTo>
                    <a:pt x="23" y="33"/>
                  </a:lnTo>
                  <a:lnTo>
                    <a:pt x="24" y="33"/>
                  </a:lnTo>
                  <a:lnTo>
                    <a:pt x="24" y="32"/>
                  </a:lnTo>
                  <a:lnTo>
                    <a:pt x="26" y="33"/>
                  </a:lnTo>
                  <a:lnTo>
                    <a:pt x="27" y="33"/>
                  </a:lnTo>
                  <a:lnTo>
                    <a:pt x="27" y="34"/>
                  </a:lnTo>
                  <a:lnTo>
                    <a:pt x="26" y="35"/>
                  </a:lnTo>
                  <a:lnTo>
                    <a:pt x="26" y="36"/>
                  </a:lnTo>
                  <a:lnTo>
                    <a:pt x="27" y="39"/>
                  </a:lnTo>
                  <a:lnTo>
                    <a:pt x="27" y="40"/>
                  </a:lnTo>
                  <a:lnTo>
                    <a:pt x="27" y="39"/>
                  </a:lnTo>
                  <a:lnTo>
                    <a:pt x="24" y="38"/>
                  </a:lnTo>
                  <a:lnTo>
                    <a:pt x="23" y="38"/>
                  </a:lnTo>
                  <a:lnTo>
                    <a:pt x="26" y="39"/>
                  </a:lnTo>
                  <a:lnTo>
                    <a:pt x="27" y="43"/>
                  </a:lnTo>
                  <a:lnTo>
                    <a:pt x="29" y="48"/>
                  </a:lnTo>
                  <a:lnTo>
                    <a:pt x="30" y="48"/>
                  </a:lnTo>
                  <a:lnTo>
                    <a:pt x="31" y="47"/>
                  </a:lnTo>
                  <a:lnTo>
                    <a:pt x="32" y="47"/>
                  </a:lnTo>
                  <a:lnTo>
                    <a:pt x="34" y="48"/>
                  </a:lnTo>
                  <a:lnTo>
                    <a:pt x="34" y="49"/>
                  </a:lnTo>
                  <a:lnTo>
                    <a:pt x="32" y="51"/>
                  </a:lnTo>
                  <a:lnTo>
                    <a:pt x="32" y="52"/>
                  </a:lnTo>
                  <a:lnTo>
                    <a:pt x="32" y="53"/>
                  </a:lnTo>
                  <a:lnTo>
                    <a:pt x="33" y="54"/>
                  </a:lnTo>
                  <a:lnTo>
                    <a:pt x="34" y="56"/>
                  </a:lnTo>
                  <a:lnTo>
                    <a:pt x="35" y="61"/>
                  </a:lnTo>
                  <a:lnTo>
                    <a:pt x="36" y="62"/>
                  </a:lnTo>
                  <a:lnTo>
                    <a:pt x="35" y="63"/>
                  </a:lnTo>
                  <a:lnTo>
                    <a:pt x="34" y="65"/>
                  </a:lnTo>
                  <a:lnTo>
                    <a:pt x="33" y="66"/>
                  </a:lnTo>
                  <a:lnTo>
                    <a:pt x="34" y="67"/>
                  </a:lnTo>
                  <a:lnTo>
                    <a:pt x="35" y="67"/>
                  </a:lnTo>
                  <a:lnTo>
                    <a:pt x="34" y="68"/>
                  </a:lnTo>
                  <a:lnTo>
                    <a:pt x="32" y="71"/>
                  </a:lnTo>
                  <a:lnTo>
                    <a:pt x="32" y="76"/>
                  </a:lnTo>
                  <a:lnTo>
                    <a:pt x="31" y="78"/>
                  </a:lnTo>
                  <a:lnTo>
                    <a:pt x="29" y="81"/>
                  </a:lnTo>
                  <a:lnTo>
                    <a:pt x="26" y="84"/>
                  </a:lnTo>
                  <a:lnTo>
                    <a:pt x="18" y="90"/>
                  </a:lnTo>
                  <a:lnTo>
                    <a:pt x="17" y="91"/>
                  </a:lnTo>
                  <a:lnTo>
                    <a:pt x="21" y="94"/>
                  </a:lnTo>
                  <a:lnTo>
                    <a:pt x="26" y="97"/>
                  </a:lnTo>
                  <a:lnTo>
                    <a:pt x="32" y="100"/>
                  </a:lnTo>
                  <a:lnTo>
                    <a:pt x="34" y="102"/>
                  </a:lnTo>
                  <a:lnTo>
                    <a:pt x="37" y="103"/>
                  </a:lnTo>
                  <a:lnTo>
                    <a:pt x="40" y="106"/>
                  </a:lnTo>
                  <a:lnTo>
                    <a:pt x="41" y="109"/>
                  </a:lnTo>
                  <a:lnTo>
                    <a:pt x="41" y="112"/>
                  </a:lnTo>
                  <a:lnTo>
                    <a:pt x="41" y="115"/>
                  </a:lnTo>
                  <a:lnTo>
                    <a:pt x="37" y="119"/>
                  </a:lnTo>
                  <a:lnTo>
                    <a:pt x="33" y="125"/>
                  </a:lnTo>
                  <a:lnTo>
                    <a:pt x="31" y="127"/>
                  </a:lnTo>
                  <a:lnTo>
                    <a:pt x="31" y="129"/>
                  </a:lnTo>
                  <a:lnTo>
                    <a:pt x="32" y="129"/>
                  </a:lnTo>
                  <a:lnTo>
                    <a:pt x="33" y="127"/>
                  </a:lnTo>
                  <a:lnTo>
                    <a:pt x="34" y="127"/>
                  </a:lnTo>
                  <a:lnTo>
                    <a:pt x="34" y="129"/>
                  </a:lnTo>
                  <a:lnTo>
                    <a:pt x="35" y="130"/>
                  </a:lnTo>
                  <a:lnTo>
                    <a:pt x="36" y="130"/>
                  </a:lnTo>
                  <a:lnTo>
                    <a:pt x="37" y="130"/>
                  </a:lnTo>
                  <a:lnTo>
                    <a:pt x="38" y="130"/>
                  </a:lnTo>
                  <a:lnTo>
                    <a:pt x="40" y="130"/>
                  </a:lnTo>
                  <a:lnTo>
                    <a:pt x="41" y="132"/>
                  </a:lnTo>
                  <a:lnTo>
                    <a:pt x="41" y="133"/>
                  </a:lnTo>
                  <a:lnTo>
                    <a:pt x="43" y="133"/>
                  </a:lnTo>
                  <a:lnTo>
                    <a:pt x="52" y="126"/>
                  </a:lnTo>
                  <a:lnTo>
                    <a:pt x="55" y="124"/>
                  </a:lnTo>
                  <a:lnTo>
                    <a:pt x="56" y="122"/>
                  </a:lnTo>
                  <a:lnTo>
                    <a:pt x="58" y="118"/>
                  </a:lnTo>
                  <a:lnTo>
                    <a:pt x="61" y="113"/>
                  </a:lnTo>
                  <a:lnTo>
                    <a:pt x="64" y="109"/>
                  </a:lnTo>
                  <a:lnTo>
                    <a:pt x="70" y="98"/>
                  </a:lnTo>
                  <a:lnTo>
                    <a:pt x="70" y="97"/>
                  </a:lnTo>
                  <a:lnTo>
                    <a:pt x="69" y="96"/>
                  </a:lnTo>
                  <a:lnTo>
                    <a:pt x="68" y="95"/>
                  </a:lnTo>
                  <a:lnTo>
                    <a:pt x="68" y="94"/>
                  </a:lnTo>
                  <a:lnTo>
                    <a:pt x="68" y="92"/>
                  </a:lnTo>
                  <a:lnTo>
                    <a:pt x="69" y="89"/>
                  </a:lnTo>
                  <a:lnTo>
                    <a:pt x="72" y="86"/>
                  </a:lnTo>
                  <a:lnTo>
                    <a:pt x="76" y="85"/>
                  </a:lnTo>
                  <a:lnTo>
                    <a:pt x="82" y="85"/>
                  </a:lnTo>
                  <a:lnTo>
                    <a:pt x="83" y="85"/>
                  </a:lnTo>
                  <a:lnTo>
                    <a:pt x="83" y="86"/>
                  </a:lnTo>
                  <a:lnTo>
                    <a:pt x="83" y="88"/>
                  </a:lnTo>
                  <a:lnTo>
                    <a:pt x="84" y="88"/>
                  </a:lnTo>
                  <a:lnTo>
                    <a:pt x="85" y="86"/>
                  </a:lnTo>
                  <a:lnTo>
                    <a:pt x="84" y="85"/>
                  </a:lnTo>
                  <a:lnTo>
                    <a:pt x="84" y="83"/>
                  </a:lnTo>
                  <a:lnTo>
                    <a:pt x="84" y="82"/>
                  </a:lnTo>
                  <a:lnTo>
                    <a:pt x="85" y="80"/>
                  </a:lnTo>
                  <a:lnTo>
                    <a:pt x="87" y="78"/>
                  </a:lnTo>
                  <a:lnTo>
                    <a:pt x="89" y="75"/>
                  </a:lnTo>
                  <a:lnTo>
                    <a:pt x="90" y="72"/>
                  </a:lnTo>
                  <a:lnTo>
                    <a:pt x="91" y="67"/>
                  </a:lnTo>
                  <a:lnTo>
                    <a:pt x="91" y="64"/>
                  </a:lnTo>
                  <a:lnTo>
                    <a:pt x="92" y="61"/>
                  </a:lnTo>
                  <a:lnTo>
                    <a:pt x="92" y="60"/>
                  </a:lnTo>
                  <a:lnTo>
                    <a:pt x="91" y="60"/>
                  </a:lnTo>
                  <a:lnTo>
                    <a:pt x="88" y="57"/>
                  </a:lnTo>
                  <a:close/>
                </a:path>
              </a:pathLst>
            </a:custGeom>
            <a:solidFill>
              <a:srgbClr val="00B05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6" name="Freeform 5329"/>
            <p:cNvSpPr>
              <a:spLocks/>
            </p:cNvSpPr>
            <p:nvPr/>
          </p:nvSpPr>
          <p:spPr bwMode="auto">
            <a:xfrm>
              <a:off x="5466" y="3267"/>
              <a:ext cx="8" cy="7"/>
            </a:xfrm>
            <a:custGeom>
              <a:avLst/>
              <a:gdLst>
                <a:gd name="T0" fmla="*/ 2 w 10"/>
                <a:gd name="T1" fmla="*/ 1 h 8"/>
                <a:gd name="T2" fmla="*/ 2 w 10"/>
                <a:gd name="T3" fmla="*/ 1 h 8"/>
                <a:gd name="T4" fmla="*/ 2 w 10"/>
                <a:gd name="T5" fmla="*/ 0 h 8"/>
                <a:gd name="T6" fmla="*/ 2 w 10"/>
                <a:gd name="T7" fmla="*/ 1 h 8"/>
                <a:gd name="T8" fmla="*/ 2 w 10"/>
                <a:gd name="T9" fmla="*/ 1 h 8"/>
                <a:gd name="T10" fmla="*/ 1 w 10"/>
                <a:gd name="T11" fmla="*/ 2 h 8"/>
                <a:gd name="T12" fmla="*/ 0 w 10"/>
                <a:gd name="T13" fmla="*/ 2 h 8"/>
                <a:gd name="T14" fmla="*/ 1 w 10"/>
                <a:gd name="T15" fmla="*/ 2 h 8"/>
                <a:gd name="T16" fmla="*/ 1 w 10"/>
                <a:gd name="T17" fmla="*/ 2 h 8"/>
                <a:gd name="T18" fmla="*/ 2 w 10"/>
                <a:gd name="T19" fmla="*/ 3 h 8"/>
                <a:gd name="T20" fmla="*/ 2 w 10"/>
                <a:gd name="T21" fmla="*/ 3 h 8"/>
                <a:gd name="T22" fmla="*/ 2 w 10"/>
                <a:gd name="T23" fmla="*/ 3 h 8"/>
                <a:gd name="T24" fmla="*/ 2 w 10"/>
                <a:gd name="T25" fmla="*/ 3 h 8"/>
                <a:gd name="T26" fmla="*/ 2 w 10"/>
                <a:gd name="T27" fmla="*/ 4 h 8"/>
                <a:gd name="T28" fmla="*/ 2 w 10"/>
                <a:gd name="T29" fmla="*/ 4 h 8"/>
                <a:gd name="T30" fmla="*/ 2 w 10"/>
                <a:gd name="T31" fmla="*/ 4 h 8"/>
                <a:gd name="T32" fmla="*/ 2 w 10"/>
                <a:gd name="T33" fmla="*/ 4 h 8"/>
                <a:gd name="T34" fmla="*/ 2 w 10"/>
                <a:gd name="T35" fmla="*/ 4 h 8"/>
                <a:gd name="T36" fmla="*/ 2 w 10"/>
                <a:gd name="T37" fmla="*/ 4 h 8"/>
                <a:gd name="T38" fmla="*/ 2 w 10"/>
                <a:gd name="T39" fmla="*/ 4 h 8"/>
                <a:gd name="T40" fmla="*/ 2 w 10"/>
                <a:gd name="T41" fmla="*/ 4 h 8"/>
                <a:gd name="T42" fmla="*/ 2 w 10"/>
                <a:gd name="T43" fmla="*/ 4 h 8"/>
                <a:gd name="T44" fmla="*/ 2 w 10"/>
                <a:gd name="T45" fmla="*/ 4 h 8"/>
                <a:gd name="T46" fmla="*/ 2 w 10"/>
                <a:gd name="T47" fmla="*/ 4 h 8"/>
                <a:gd name="T48" fmla="*/ 2 w 10"/>
                <a:gd name="T49" fmla="*/ 4 h 8"/>
                <a:gd name="T50" fmla="*/ 2 w 10"/>
                <a:gd name="T51" fmla="*/ 4 h 8"/>
                <a:gd name="T52" fmla="*/ 2 w 10"/>
                <a:gd name="T53" fmla="*/ 4 h 8"/>
                <a:gd name="T54" fmla="*/ 2 w 10"/>
                <a:gd name="T55" fmla="*/ 4 h 8"/>
                <a:gd name="T56" fmla="*/ 2 w 10"/>
                <a:gd name="T57" fmla="*/ 3 h 8"/>
                <a:gd name="T58" fmla="*/ 2 w 10"/>
                <a:gd name="T59" fmla="*/ 3 h 8"/>
                <a:gd name="T60" fmla="*/ 2 w 10"/>
                <a:gd name="T61" fmla="*/ 2 h 8"/>
                <a:gd name="T62" fmla="*/ 2 w 10"/>
                <a:gd name="T63" fmla="*/ 2 h 8"/>
                <a:gd name="T64" fmla="*/ 2 w 10"/>
                <a:gd name="T65" fmla="*/ 2 h 8"/>
                <a:gd name="T66" fmla="*/ 2 w 10"/>
                <a:gd name="T67" fmla="*/ 2 h 8"/>
                <a:gd name="T68" fmla="*/ 2 w 10"/>
                <a:gd name="T69" fmla="*/ 2 h 8"/>
                <a:gd name="T70" fmla="*/ 2 w 10"/>
                <a:gd name="T71" fmla="*/ 2 h 8"/>
                <a:gd name="T72" fmla="*/ 2 w 10"/>
                <a:gd name="T73" fmla="*/ 2 h 8"/>
                <a:gd name="T74" fmla="*/ 2 w 10"/>
                <a:gd name="T75" fmla="*/ 1 h 8"/>
                <a:gd name="T76" fmla="*/ 2 w 10"/>
                <a:gd name="T77" fmla="*/ 1 h 8"/>
                <a:gd name="T78" fmla="*/ 2 w 10"/>
                <a:gd name="T79" fmla="*/ 1 h 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8"/>
                <a:gd name="T122" fmla="*/ 10 w 10"/>
                <a:gd name="T123" fmla="*/ 8 h 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8">
                  <a:moveTo>
                    <a:pt x="8" y="1"/>
                  </a:moveTo>
                  <a:lnTo>
                    <a:pt x="8" y="1"/>
                  </a:lnTo>
                  <a:lnTo>
                    <a:pt x="5" y="0"/>
                  </a:lnTo>
                  <a:lnTo>
                    <a:pt x="3" y="1"/>
                  </a:lnTo>
                  <a:lnTo>
                    <a:pt x="1" y="2"/>
                  </a:lnTo>
                  <a:lnTo>
                    <a:pt x="0" y="2"/>
                  </a:lnTo>
                  <a:lnTo>
                    <a:pt x="1" y="2"/>
                  </a:lnTo>
                  <a:lnTo>
                    <a:pt x="3" y="3"/>
                  </a:lnTo>
                  <a:lnTo>
                    <a:pt x="4" y="3"/>
                  </a:lnTo>
                  <a:lnTo>
                    <a:pt x="4" y="4"/>
                  </a:lnTo>
                  <a:lnTo>
                    <a:pt x="3" y="6"/>
                  </a:lnTo>
                  <a:lnTo>
                    <a:pt x="4" y="6"/>
                  </a:lnTo>
                  <a:lnTo>
                    <a:pt x="3" y="7"/>
                  </a:lnTo>
                  <a:lnTo>
                    <a:pt x="4" y="8"/>
                  </a:lnTo>
                  <a:lnTo>
                    <a:pt x="5" y="8"/>
                  </a:lnTo>
                  <a:lnTo>
                    <a:pt x="7" y="7"/>
                  </a:lnTo>
                  <a:lnTo>
                    <a:pt x="8" y="7"/>
                  </a:lnTo>
                  <a:lnTo>
                    <a:pt x="7" y="5"/>
                  </a:lnTo>
                  <a:lnTo>
                    <a:pt x="6" y="4"/>
                  </a:lnTo>
                  <a:lnTo>
                    <a:pt x="5" y="3"/>
                  </a:lnTo>
                  <a:lnTo>
                    <a:pt x="5" y="2"/>
                  </a:lnTo>
                  <a:lnTo>
                    <a:pt x="8" y="2"/>
                  </a:lnTo>
                  <a:lnTo>
                    <a:pt x="10" y="2"/>
                  </a:lnTo>
                  <a:lnTo>
                    <a:pt x="10" y="1"/>
                  </a:lnTo>
                  <a:lnTo>
                    <a:pt x="8"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7" name="Freeform 5330"/>
            <p:cNvSpPr>
              <a:spLocks/>
            </p:cNvSpPr>
            <p:nvPr/>
          </p:nvSpPr>
          <p:spPr bwMode="auto">
            <a:xfrm>
              <a:off x="5473" y="3276"/>
              <a:ext cx="1" cy="2"/>
            </a:xfrm>
            <a:custGeom>
              <a:avLst/>
              <a:gdLst>
                <a:gd name="T0" fmla="*/ 0 w 1"/>
                <a:gd name="T1" fmla="*/ 1 h 2"/>
                <a:gd name="T2" fmla="*/ 0 w 1"/>
                <a:gd name="T3" fmla="*/ 1 h 2"/>
                <a:gd name="T4" fmla="*/ 1 w 1"/>
                <a:gd name="T5" fmla="*/ 2 h 2"/>
                <a:gd name="T6" fmla="*/ 1 w 1"/>
                <a:gd name="T7" fmla="*/ 2 h 2"/>
                <a:gd name="T8" fmla="*/ 1 w 1"/>
                <a:gd name="T9" fmla="*/ 1 h 2"/>
                <a:gd name="T10" fmla="*/ 1 w 1"/>
                <a:gd name="T11" fmla="*/ 1 h 2"/>
                <a:gd name="T12" fmla="*/ 1 w 1"/>
                <a:gd name="T13" fmla="*/ 0 h 2"/>
                <a:gd name="T14" fmla="*/ 1 w 1"/>
                <a:gd name="T15" fmla="*/ 0 h 2"/>
                <a:gd name="T16" fmla="*/ 0 w 1"/>
                <a:gd name="T17" fmla="*/ 0 h 2"/>
                <a:gd name="T18" fmla="*/ 0 w 1"/>
                <a:gd name="T19" fmla="*/ 1 h 2"/>
                <a:gd name="T20" fmla="*/ 0 w 1"/>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1"/>
                  </a:moveTo>
                  <a:lnTo>
                    <a:pt x="0" y="1"/>
                  </a:lnTo>
                  <a:lnTo>
                    <a:pt x="1" y="2"/>
                  </a:lnTo>
                  <a:lnTo>
                    <a:pt x="1" y="1"/>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8" name="Freeform 5331"/>
            <p:cNvSpPr>
              <a:spLocks/>
            </p:cNvSpPr>
            <p:nvPr/>
          </p:nvSpPr>
          <p:spPr bwMode="auto">
            <a:xfrm>
              <a:off x="5555" y="2907"/>
              <a:ext cx="2" cy="2"/>
            </a:xfrm>
            <a:custGeom>
              <a:avLst/>
              <a:gdLst>
                <a:gd name="T0" fmla="*/ 1 w 3"/>
                <a:gd name="T1" fmla="*/ 0 h 2"/>
                <a:gd name="T2" fmla="*/ 1 w 3"/>
                <a:gd name="T3" fmla="*/ 0 h 2"/>
                <a:gd name="T4" fmla="*/ 0 w 3"/>
                <a:gd name="T5" fmla="*/ 2 h 2"/>
                <a:gd name="T6" fmla="*/ 1 w 3"/>
                <a:gd name="T7" fmla="*/ 2 h 2"/>
                <a:gd name="T8" fmla="*/ 1 w 3"/>
                <a:gd name="T9" fmla="*/ 2 h 2"/>
                <a:gd name="T10" fmla="*/ 1 w 3"/>
                <a:gd name="T11" fmla="*/ 2 h 2"/>
                <a:gd name="T12" fmla="*/ 1 w 3"/>
                <a:gd name="T13" fmla="*/ 1 h 2"/>
                <a:gd name="T14" fmla="*/ 1 w 3"/>
                <a:gd name="T15" fmla="*/ 1 h 2"/>
                <a:gd name="T16" fmla="*/ 1 w 3"/>
                <a:gd name="T17" fmla="*/ 0 h 2"/>
                <a:gd name="T18" fmla="*/ 1 w 3"/>
                <a:gd name="T19" fmla="*/ 0 h 2"/>
                <a:gd name="T20" fmla="*/ 1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0"/>
                  </a:lnTo>
                  <a:lnTo>
                    <a:pt x="0" y="2"/>
                  </a:lnTo>
                  <a:lnTo>
                    <a:pt x="1" y="2"/>
                  </a:lnTo>
                  <a:lnTo>
                    <a:pt x="2"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09" name="Freeform 5332"/>
            <p:cNvSpPr>
              <a:spLocks/>
            </p:cNvSpPr>
            <p:nvPr/>
          </p:nvSpPr>
          <p:spPr bwMode="auto">
            <a:xfrm>
              <a:off x="4060" y="3424"/>
              <a:ext cx="7" cy="4"/>
            </a:xfrm>
            <a:custGeom>
              <a:avLst/>
              <a:gdLst>
                <a:gd name="T0" fmla="*/ 4 w 8"/>
                <a:gd name="T1" fmla="*/ 3 h 4"/>
                <a:gd name="T2" fmla="*/ 4 w 8"/>
                <a:gd name="T3" fmla="*/ 3 h 4"/>
                <a:gd name="T4" fmla="*/ 3 w 8"/>
                <a:gd name="T5" fmla="*/ 1 h 4"/>
                <a:gd name="T6" fmla="*/ 0 w 8"/>
                <a:gd name="T7" fmla="*/ 0 h 4"/>
                <a:gd name="T8" fmla="*/ 0 w 8"/>
                <a:gd name="T9" fmla="*/ 0 h 4"/>
                <a:gd name="T10" fmla="*/ 1 w 8"/>
                <a:gd name="T11" fmla="*/ 1 h 4"/>
                <a:gd name="T12" fmla="*/ 3 w 8"/>
                <a:gd name="T13" fmla="*/ 3 h 4"/>
                <a:gd name="T14" fmla="*/ 3 w 8"/>
                <a:gd name="T15" fmla="*/ 3 h 4"/>
                <a:gd name="T16" fmla="*/ 3 w 8"/>
                <a:gd name="T17" fmla="*/ 4 h 4"/>
                <a:gd name="T18" fmla="*/ 4 w 8"/>
                <a:gd name="T19" fmla="*/ 4 h 4"/>
                <a:gd name="T20" fmla="*/ 4 w 8"/>
                <a:gd name="T21" fmla="*/ 4 h 4"/>
                <a:gd name="T22" fmla="*/ 4 w 8"/>
                <a:gd name="T23" fmla="*/ 4 h 4"/>
                <a:gd name="T24" fmla="*/ 4 w 8"/>
                <a:gd name="T25" fmla="*/ 4 h 4"/>
                <a:gd name="T26" fmla="*/ 4 w 8"/>
                <a:gd name="T27" fmla="*/ 3 h 4"/>
                <a:gd name="T28" fmla="*/ 4 w 8"/>
                <a:gd name="T29" fmla="*/ 3 h 4"/>
                <a:gd name="T30" fmla="*/ 4 w 8"/>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4"/>
                <a:gd name="T50" fmla="*/ 8 w 8"/>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4">
                  <a:moveTo>
                    <a:pt x="7" y="3"/>
                  </a:moveTo>
                  <a:lnTo>
                    <a:pt x="7" y="3"/>
                  </a:lnTo>
                  <a:lnTo>
                    <a:pt x="3" y="1"/>
                  </a:lnTo>
                  <a:lnTo>
                    <a:pt x="0" y="0"/>
                  </a:lnTo>
                  <a:lnTo>
                    <a:pt x="1" y="1"/>
                  </a:lnTo>
                  <a:lnTo>
                    <a:pt x="3" y="3"/>
                  </a:lnTo>
                  <a:lnTo>
                    <a:pt x="3" y="4"/>
                  </a:lnTo>
                  <a:lnTo>
                    <a:pt x="4" y="4"/>
                  </a:lnTo>
                  <a:lnTo>
                    <a:pt x="5" y="4"/>
                  </a:lnTo>
                  <a:lnTo>
                    <a:pt x="8" y="4"/>
                  </a:lnTo>
                  <a:lnTo>
                    <a:pt x="8" y="3"/>
                  </a:lnTo>
                  <a:lnTo>
                    <a:pt x="7"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0" name="Freeform 5333"/>
            <p:cNvSpPr>
              <a:spLocks/>
            </p:cNvSpPr>
            <p:nvPr/>
          </p:nvSpPr>
          <p:spPr bwMode="auto">
            <a:xfrm>
              <a:off x="4964" y="3203"/>
              <a:ext cx="3" cy="8"/>
            </a:xfrm>
            <a:custGeom>
              <a:avLst/>
              <a:gdLst>
                <a:gd name="T0" fmla="*/ 2 w 4"/>
                <a:gd name="T1" fmla="*/ 1 h 10"/>
                <a:gd name="T2" fmla="*/ 2 w 4"/>
                <a:gd name="T3" fmla="*/ 1 h 10"/>
                <a:gd name="T4" fmla="*/ 2 w 4"/>
                <a:gd name="T5" fmla="*/ 0 h 10"/>
                <a:gd name="T6" fmla="*/ 1 w 4"/>
                <a:gd name="T7" fmla="*/ 2 h 10"/>
                <a:gd name="T8" fmla="*/ 1 w 4"/>
                <a:gd name="T9" fmla="*/ 2 h 10"/>
                <a:gd name="T10" fmla="*/ 0 w 4"/>
                <a:gd name="T11" fmla="*/ 2 h 10"/>
                <a:gd name="T12" fmla="*/ 0 w 4"/>
                <a:gd name="T13" fmla="*/ 2 h 10"/>
                <a:gd name="T14" fmla="*/ 0 w 4"/>
                <a:gd name="T15" fmla="*/ 2 h 10"/>
                <a:gd name="T16" fmla="*/ 1 w 4"/>
                <a:gd name="T17" fmla="*/ 2 h 10"/>
                <a:gd name="T18" fmla="*/ 1 w 4"/>
                <a:gd name="T19" fmla="*/ 2 h 10"/>
                <a:gd name="T20" fmla="*/ 1 w 4"/>
                <a:gd name="T21" fmla="*/ 2 h 10"/>
                <a:gd name="T22" fmla="*/ 2 w 4"/>
                <a:gd name="T23" fmla="*/ 2 h 10"/>
                <a:gd name="T24" fmla="*/ 2 w 4"/>
                <a:gd name="T25" fmla="*/ 2 h 10"/>
                <a:gd name="T26" fmla="*/ 2 w 4"/>
                <a:gd name="T27" fmla="*/ 2 h 10"/>
                <a:gd name="T28" fmla="*/ 2 w 4"/>
                <a:gd name="T29" fmla="*/ 2 h 10"/>
                <a:gd name="T30" fmla="*/ 2 w 4"/>
                <a:gd name="T31" fmla="*/ 2 h 10"/>
                <a:gd name="T32" fmla="*/ 2 w 4"/>
                <a:gd name="T33" fmla="*/ 2 h 10"/>
                <a:gd name="T34" fmla="*/ 2 w 4"/>
                <a:gd name="T35" fmla="*/ 2 h 10"/>
                <a:gd name="T36" fmla="*/ 2 w 4"/>
                <a:gd name="T37" fmla="*/ 2 h 10"/>
                <a:gd name="T38" fmla="*/ 2 w 4"/>
                <a:gd name="T39" fmla="*/ 1 h 10"/>
                <a:gd name="T40" fmla="*/ 2 w 4"/>
                <a:gd name="T41" fmla="*/ 1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10"/>
                <a:gd name="T65" fmla="*/ 4 w 4"/>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10">
                  <a:moveTo>
                    <a:pt x="2" y="1"/>
                  </a:moveTo>
                  <a:lnTo>
                    <a:pt x="2" y="1"/>
                  </a:lnTo>
                  <a:lnTo>
                    <a:pt x="2" y="0"/>
                  </a:lnTo>
                  <a:lnTo>
                    <a:pt x="1" y="2"/>
                  </a:lnTo>
                  <a:lnTo>
                    <a:pt x="0" y="4"/>
                  </a:lnTo>
                  <a:lnTo>
                    <a:pt x="0" y="7"/>
                  </a:lnTo>
                  <a:lnTo>
                    <a:pt x="1" y="10"/>
                  </a:lnTo>
                  <a:lnTo>
                    <a:pt x="2" y="10"/>
                  </a:lnTo>
                  <a:lnTo>
                    <a:pt x="3" y="9"/>
                  </a:lnTo>
                  <a:lnTo>
                    <a:pt x="4" y="9"/>
                  </a:lnTo>
                  <a:lnTo>
                    <a:pt x="4" y="8"/>
                  </a:lnTo>
                  <a:lnTo>
                    <a:pt x="4" y="5"/>
                  </a:lnTo>
                  <a:lnTo>
                    <a:pt x="4" y="3"/>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1" name="Freeform 5334"/>
            <p:cNvSpPr>
              <a:spLocks/>
            </p:cNvSpPr>
            <p:nvPr/>
          </p:nvSpPr>
          <p:spPr bwMode="auto">
            <a:xfrm>
              <a:off x="5017" y="3215"/>
              <a:ext cx="6" cy="1"/>
            </a:xfrm>
            <a:custGeom>
              <a:avLst/>
              <a:gdLst>
                <a:gd name="T0" fmla="*/ 3 w 7"/>
                <a:gd name="T1" fmla="*/ 0 h 3"/>
                <a:gd name="T2" fmla="*/ 3 w 7"/>
                <a:gd name="T3" fmla="*/ 0 h 3"/>
                <a:gd name="T4" fmla="*/ 3 w 7"/>
                <a:gd name="T5" fmla="*/ 0 h 3"/>
                <a:gd name="T6" fmla="*/ 3 w 7"/>
                <a:gd name="T7" fmla="*/ 0 h 3"/>
                <a:gd name="T8" fmla="*/ 0 w 7"/>
                <a:gd name="T9" fmla="*/ 0 h 3"/>
                <a:gd name="T10" fmla="*/ 1 w 7"/>
                <a:gd name="T11" fmla="*/ 0 h 3"/>
                <a:gd name="T12" fmla="*/ 1 w 7"/>
                <a:gd name="T13" fmla="*/ 0 h 3"/>
                <a:gd name="T14" fmla="*/ 3 w 7"/>
                <a:gd name="T15" fmla="*/ 0 h 3"/>
                <a:gd name="T16" fmla="*/ 3 w 7"/>
                <a:gd name="T17" fmla="*/ 0 h 3"/>
                <a:gd name="T18" fmla="*/ 3 w 7"/>
                <a:gd name="T19" fmla="*/ 0 h 3"/>
                <a:gd name="T20" fmla="*/ 3 w 7"/>
                <a:gd name="T21" fmla="*/ 0 h 3"/>
                <a:gd name="T22" fmla="*/ 3 w 7"/>
                <a:gd name="T23" fmla="*/ 0 h 3"/>
                <a:gd name="T24" fmla="*/ 3 w 7"/>
                <a:gd name="T25" fmla="*/ 0 h 3"/>
                <a:gd name="T26" fmla="*/ 3 w 7"/>
                <a:gd name="T27" fmla="*/ 0 h 3"/>
                <a:gd name="T28" fmla="*/ 3 w 7"/>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3"/>
                <a:gd name="T47" fmla="*/ 7 w 7"/>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3">
                  <a:moveTo>
                    <a:pt x="6" y="0"/>
                  </a:moveTo>
                  <a:lnTo>
                    <a:pt x="6" y="0"/>
                  </a:lnTo>
                  <a:lnTo>
                    <a:pt x="3" y="1"/>
                  </a:lnTo>
                  <a:lnTo>
                    <a:pt x="0" y="2"/>
                  </a:lnTo>
                  <a:lnTo>
                    <a:pt x="1" y="2"/>
                  </a:lnTo>
                  <a:lnTo>
                    <a:pt x="6" y="3"/>
                  </a:lnTo>
                  <a:lnTo>
                    <a:pt x="7" y="3"/>
                  </a:lnTo>
                  <a:lnTo>
                    <a:pt x="7" y="1"/>
                  </a:lnTo>
                  <a:lnTo>
                    <a:pt x="7" y="0"/>
                  </a:lnTo>
                  <a:lnTo>
                    <a:pt x="6"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2" name="Freeform 5335"/>
            <p:cNvSpPr>
              <a:spLocks/>
            </p:cNvSpPr>
            <p:nvPr/>
          </p:nvSpPr>
          <p:spPr bwMode="auto">
            <a:xfrm>
              <a:off x="5019" y="3217"/>
              <a:ext cx="1" cy="2"/>
            </a:xfrm>
            <a:custGeom>
              <a:avLst/>
              <a:gdLst>
                <a:gd name="T0" fmla="*/ 1 w 1"/>
                <a:gd name="T1" fmla="*/ 0 h 2"/>
                <a:gd name="T2" fmla="*/ 1 w 1"/>
                <a:gd name="T3" fmla="*/ 0 h 2"/>
                <a:gd name="T4" fmla="*/ 0 w 1"/>
                <a:gd name="T5" fmla="*/ 0 h 2"/>
                <a:gd name="T6" fmla="*/ 0 w 1"/>
                <a:gd name="T7" fmla="*/ 0 h 2"/>
                <a:gd name="T8" fmla="*/ 0 w 1"/>
                <a:gd name="T9" fmla="*/ 2 h 2"/>
                <a:gd name="T10" fmla="*/ 0 w 1"/>
                <a:gd name="T11" fmla="*/ 2 h 2"/>
                <a:gd name="T12" fmla="*/ 0 w 1"/>
                <a:gd name="T13" fmla="*/ 0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0"/>
                  </a:lnTo>
                  <a:lnTo>
                    <a:pt x="0" y="2"/>
                  </a:lnTo>
                  <a:lnTo>
                    <a:pt x="0"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3" name="Freeform 5336"/>
            <p:cNvSpPr>
              <a:spLocks/>
            </p:cNvSpPr>
            <p:nvPr/>
          </p:nvSpPr>
          <p:spPr bwMode="auto">
            <a:xfrm>
              <a:off x="5013" y="3205"/>
              <a:ext cx="9" cy="9"/>
            </a:xfrm>
            <a:custGeom>
              <a:avLst/>
              <a:gdLst>
                <a:gd name="T0" fmla="*/ 4 w 10"/>
                <a:gd name="T1" fmla="*/ 5 h 10"/>
                <a:gd name="T2" fmla="*/ 4 w 10"/>
                <a:gd name="T3" fmla="*/ 5 h 10"/>
                <a:gd name="T4" fmla="*/ 5 w 10"/>
                <a:gd name="T5" fmla="*/ 5 h 10"/>
                <a:gd name="T6" fmla="*/ 5 w 10"/>
                <a:gd name="T7" fmla="*/ 5 h 10"/>
                <a:gd name="T8" fmla="*/ 5 w 10"/>
                <a:gd name="T9" fmla="*/ 5 h 10"/>
                <a:gd name="T10" fmla="*/ 5 w 10"/>
                <a:gd name="T11" fmla="*/ 5 h 10"/>
                <a:gd name="T12" fmla="*/ 5 w 10"/>
                <a:gd name="T13" fmla="*/ 5 h 10"/>
                <a:gd name="T14" fmla="*/ 5 w 10"/>
                <a:gd name="T15" fmla="*/ 5 h 10"/>
                <a:gd name="T16" fmla="*/ 5 w 10"/>
                <a:gd name="T17" fmla="*/ 5 h 10"/>
                <a:gd name="T18" fmla="*/ 5 w 10"/>
                <a:gd name="T19" fmla="*/ 4 h 10"/>
                <a:gd name="T20" fmla="*/ 4 w 10"/>
                <a:gd name="T21" fmla="*/ 0 h 10"/>
                <a:gd name="T22" fmla="*/ 4 w 10"/>
                <a:gd name="T23" fmla="*/ 0 h 10"/>
                <a:gd name="T24" fmla="*/ 3 w 10"/>
                <a:gd name="T25" fmla="*/ 0 h 10"/>
                <a:gd name="T26" fmla="*/ 2 w 10"/>
                <a:gd name="T27" fmla="*/ 0 h 10"/>
                <a:gd name="T28" fmla="*/ 1 w 10"/>
                <a:gd name="T29" fmla="*/ 1 h 10"/>
                <a:gd name="T30" fmla="*/ 1 w 10"/>
                <a:gd name="T31" fmla="*/ 1 h 10"/>
                <a:gd name="T32" fmla="*/ 0 w 10"/>
                <a:gd name="T33" fmla="*/ 4 h 10"/>
                <a:gd name="T34" fmla="*/ 1 w 10"/>
                <a:gd name="T35" fmla="*/ 4 h 10"/>
                <a:gd name="T36" fmla="*/ 1 w 10"/>
                <a:gd name="T37" fmla="*/ 4 h 10"/>
                <a:gd name="T38" fmla="*/ 4 w 10"/>
                <a:gd name="T39" fmla="*/ 5 h 10"/>
                <a:gd name="T40" fmla="*/ 4 w 10"/>
                <a:gd name="T41" fmla="*/ 5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4" y="9"/>
                  </a:moveTo>
                  <a:lnTo>
                    <a:pt x="4" y="9"/>
                  </a:lnTo>
                  <a:lnTo>
                    <a:pt x="7" y="10"/>
                  </a:lnTo>
                  <a:lnTo>
                    <a:pt x="8" y="9"/>
                  </a:lnTo>
                  <a:lnTo>
                    <a:pt x="9" y="9"/>
                  </a:lnTo>
                  <a:lnTo>
                    <a:pt x="10" y="8"/>
                  </a:lnTo>
                  <a:lnTo>
                    <a:pt x="9" y="6"/>
                  </a:lnTo>
                  <a:lnTo>
                    <a:pt x="8" y="4"/>
                  </a:lnTo>
                  <a:lnTo>
                    <a:pt x="4" y="0"/>
                  </a:lnTo>
                  <a:lnTo>
                    <a:pt x="3" y="0"/>
                  </a:lnTo>
                  <a:lnTo>
                    <a:pt x="2" y="0"/>
                  </a:lnTo>
                  <a:lnTo>
                    <a:pt x="1" y="1"/>
                  </a:lnTo>
                  <a:lnTo>
                    <a:pt x="0" y="4"/>
                  </a:lnTo>
                  <a:lnTo>
                    <a:pt x="1" y="4"/>
                  </a:lnTo>
                  <a:lnTo>
                    <a:pt x="4"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4" name="Freeform 5337"/>
            <p:cNvSpPr>
              <a:spLocks/>
            </p:cNvSpPr>
            <p:nvPr/>
          </p:nvSpPr>
          <p:spPr bwMode="auto">
            <a:xfrm>
              <a:off x="4978" y="3220"/>
              <a:ext cx="2" cy="1"/>
            </a:xfrm>
            <a:custGeom>
              <a:avLst/>
              <a:gdLst>
                <a:gd name="T0" fmla="*/ 0 w 2"/>
                <a:gd name="T1" fmla="*/ 0 h 1"/>
                <a:gd name="T2" fmla="*/ 0 w 2"/>
                <a:gd name="T3" fmla="*/ 0 h 1"/>
                <a:gd name="T4" fmla="*/ 0 w 2"/>
                <a:gd name="T5" fmla="*/ 0 h 1"/>
                <a:gd name="T6" fmla="*/ 0 w 2"/>
                <a:gd name="T7" fmla="*/ 1 h 1"/>
                <a:gd name="T8" fmla="*/ 2 w 2"/>
                <a:gd name="T9" fmla="*/ 1 h 1"/>
                <a:gd name="T10" fmla="*/ 2 w 2"/>
                <a:gd name="T11" fmla="*/ 1 h 1"/>
                <a:gd name="T12" fmla="*/ 1 w 2"/>
                <a:gd name="T13" fmla="*/ 0 h 1"/>
                <a:gd name="T14" fmla="*/ 0 w 2"/>
                <a:gd name="T15" fmla="*/ 0 h 1"/>
                <a:gd name="T16" fmla="*/ 0 w 2"/>
                <a:gd name="T17" fmla="*/ 0 h 1"/>
                <a:gd name="T18" fmla="*/ 0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0" y="0"/>
                  </a:moveTo>
                  <a:lnTo>
                    <a:pt x="0" y="0"/>
                  </a:lnTo>
                  <a:lnTo>
                    <a:pt x="0" y="1"/>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5" name="Freeform 5338"/>
            <p:cNvSpPr>
              <a:spLocks/>
            </p:cNvSpPr>
            <p:nvPr/>
          </p:nvSpPr>
          <p:spPr bwMode="auto">
            <a:xfrm>
              <a:off x="4974" y="3220"/>
              <a:ext cx="48" cy="46"/>
            </a:xfrm>
            <a:custGeom>
              <a:avLst/>
              <a:gdLst>
                <a:gd name="T0" fmla="*/ 5 w 60"/>
                <a:gd name="T1" fmla="*/ 2 h 57"/>
                <a:gd name="T2" fmla="*/ 5 w 60"/>
                <a:gd name="T3" fmla="*/ 2 h 57"/>
                <a:gd name="T4" fmla="*/ 5 w 60"/>
                <a:gd name="T5" fmla="*/ 2 h 57"/>
                <a:gd name="T6" fmla="*/ 4 w 60"/>
                <a:gd name="T7" fmla="*/ 2 h 57"/>
                <a:gd name="T8" fmla="*/ 3 w 60"/>
                <a:gd name="T9" fmla="*/ 2 h 57"/>
                <a:gd name="T10" fmla="*/ 3 w 60"/>
                <a:gd name="T11" fmla="*/ 2 h 57"/>
                <a:gd name="T12" fmla="*/ 2 w 60"/>
                <a:gd name="T13" fmla="*/ 2 h 57"/>
                <a:gd name="T14" fmla="*/ 2 w 60"/>
                <a:gd name="T15" fmla="*/ 2 h 57"/>
                <a:gd name="T16" fmla="*/ 2 w 60"/>
                <a:gd name="T17" fmla="*/ 2 h 57"/>
                <a:gd name="T18" fmla="*/ 2 w 60"/>
                <a:gd name="T19" fmla="*/ 1 h 57"/>
                <a:gd name="T20" fmla="*/ 2 w 60"/>
                <a:gd name="T21" fmla="*/ 0 h 57"/>
                <a:gd name="T22" fmla="*/ 2 w 60"/>
                <a:gd name="T23" fmla="*/ 1 h 57"/>
                <a:gd name="T24" fmla="*/ 0 w 60"/>
                <a:gd name="T25" fmla="*/ 2 h 57"/>
                <a:gd name="T26" fmla="*/ 2 w 60"/>
                <a:gd name="T27" fmla="*/ 2 h 57"/>
                <a:gd name="T28" fmla="*/ 2 w 60"/>
                <a:gd name="T29" fmla="*/ 2 h 57"/>
                <a:gd name="T30" fmla="*/ 2 w 60"/>
                <a:gd name="T31" fmla="*/ 2 h 57"/>
                <a:gd name="T32" fmla="*/ 2 w 60"/>
                <a:gd name="T33" fmla="*/ 3 h 57"/>
                <a:gd name="T34" fmla="*/ 2 w 60"/>
                <a:gd name="T35" fmla="*/ 2 h 57"/>
                <a:gd name="T36" fmla="*/ 2 w 60"/>
                <a:gd name="T37" fmla="*/ 2 h 57"/>
                <a:gd name="T38" fmla="*/ 2 w 60"/>
                <a:gd name="T39" fmla="*/ 3 h 57"/>
                <a:gd name="T40" fmla="*/ 2 w 60"/>
                <a:gd name="T41" fmla="*/ 4 h 57"/>
                <a:gd name="T42" fmla="*/ 2 w 60"/>
                <a:gd name="T43" fmla="*/ 5 h 57"/>
                <a:gd name="T44" fmla="*/ 2 w 60"/>
                <a:gd name="T45" fmla="*/ 5 h 57"/>
                <a:gd name="T46" fmla="*/ 2 w 60"/>
                <a:gd name="T47" fmla="*/ 5 h 57"/>
                <a:gd name="T48" fmla="*/ 2 w 60"/>
                <a:gd name="T49" fmla="*/ 5 h 57"/>
                <a:gd name="T50" fmla="*/ 2 w 60"/>
                <a:gd name="T51" fmla="*/ 5 h 57"/>
                <a:gd name="T52" fmla="*/ 2 w 60"/>
                <a:gd name="T53" fmla="*/ 5 h 57"/>
                <a:gd name="T54" fmla="*/ 2 w 60"/>
                <a:gd name="T55" fmla="*/ 5 h 57"/>
                <a:gd name="T56" fmla="*/ 3 w 60"/>
                <a:gd name="T57" fmla="*/ 5 h 57"/>
                <a:gd name="T58" fmla="*/ 3 w 60"/>
                <a:gd name="T59" fmla="*/ 5 h 57"/>
                <a:gd name="T60" fmla="*/ 3 w 60"/>
                <a:gd name="T61" fmla="*/ 5 h 57"/>
                <a:gd name="T62" fmla="*/ 3 w 60"/>
                <a:gd name="T63" fmla="*/ 5 h 57"/>
                <a:gd name="T64" fmla="*/ 3 w 60"/>
                <a:gd name="T65" fmla="*/ 4 h 57"/>
                <a:gd name="T66" fmla="*/ 4 w 60"/>
                <a:gd name="T67" fmla="*/ 5 h 57"/>
                <a:gd name="T68" fmla="*/ 4 w 60"/>
                <a:gd name="T69" fmla="*/ 4 h 57"/>
                <a:gd name="T70" fmla="*/ 4 w 60"/>
                <a:gd name="T71" fmla="*/ 4 h 57"/>
                <a:gd name="T72" fmla="*/ 4 w 60"/>
                <a:gd name="T73" fmla="*/ 4 h 57"/>
                <a:gd name="T74" fmla="*/ 4 w 60"/>
                <a:gd name="T75" fmla="*/ 4 h 57"/>
                <a:gd name="T76" fmla="*/ 4 w 60"/>
                <a:gd name="T77" fmla="*/ 4 h 57"/>
                <a:gd name="T78" fmla="*/ 5 w 60"/>
                <a:gd name="T79" fmla="*/ 4 h 57"/>
                <a:gd name="T80" fmla="*/ 5 w 60"/>
                <a:gd name="T81" fmla="*/ 4 h 57"/>
                <a:gd name="T82" fmla="*/ 5 w 60"/>
                <a:gd name="T83" fmla="*/ 5 h 57"/>
                <a:gd name="T84" fmla="*/ 5 w 60"/>
                <a:gd name="T85" fmla="*/ 5 h 57"/>
                <a:gd name="T86" fmla="*/ 5 w 60"/>
                <a:gd name="T87" fmla="*/ 4 h 57"/>
                <a:gd name="T88" fmla="*/ 5 w 60"/>
                <a:gd name="T89" fmla="*/ 4 h 57"/>
                <a:gd name="T90" fmla="*/ 5 w 60"/>
                <a:gd name="T91" fmla="*/ 4 h 57"/>
                <a:gd name="T92" fmla="*/ 5 w 60"/>
                <a:gd name="T93" fmla="*/ 3 h 57"/>
                <a:gd name="T94" fmla="*/ 5 w 60"/>
                <a:gd name="T95" fmla="*/ 2 h 57"/>
                <a:gd name="T96" fmla="*/ 5 w 60"/>
                <a:gd name="T97" fmla="*/ 2 h 57"/>
                <a:gd name="T98" fmla="*/ 5 w 60"/>
                <a:gd name="T99" fmla="*/ 2 h 57"/>
                <a:gd name="T100" fmla="*/ 5 w 60"/>
                <a:gd name="T101" fmla="*/ 2 h 57"/>
                <a:gd name="T102" fmla="*/ 5 w 60"/>
                <a:gd name="T103" fmla="*/ 2 h 57"/>
                <a:gd name="T104" fmla="*/ 5 w 60"/>
                <a:gd name="T105" fmla="*/ 2 h 57"/>
                <a:gd name="T106" fmla="*/ 5 w 60"/>
                <a:gd name="T107" fmla="*/ 2 h 5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
                <a:gd name="T163" fmla="*/ 0 h 57"/>
                <a:gd name="T164" fmla="*/ 60 w 60"/>
                <a:gd name="T165" fmla="*/ 57 h 5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 h="57">
                  <a:moveTo>
                    <a:pt x="59" y="10"/>
                  </a:moveTo>
                  <a:lnTo>
                    <a:pt x="59" y="10"/>
                  </a:lnTo>
                  <a:lnTo>
                    <a:pt x="59" y="7"/>
                  </a:lnTo>
                  <a:lnTo>
                    <a:pt x="59" y="6"/>
                  </a:lnTo>
                  <a:lnTo>
                    <a:pt x="58" y="4"/>
                  </a:lnTo>
                  <a:lnTo>
                    <a:pt x="54" y="2"/>
                  </a:lnTo>
                  <a:lnTo>
                    <a:pt x="52" y="2"/>
                  </a:lnTo>
                  <a:lnTo>
                    <a:pt x="50" y="3"/>
                  </a:lnTo>
                  <a:lnTo>
                    <a:pt x="44" y="5"/>
                  </a:lnTo>
                  <a:lnTo>
                    <a:pt x="37" y="7"/>
                  </a:lnTo>
                  <a:lnTo>
                    <a:pt x="35" y="7"/>
                  </a:lnTo>
                  <a:lnTo>
                    <a:pt x="36" y="8"/>
                  </a:lnTo>
                  <a:lnTo>
                    <a:pt x="36" y="9"/>
                  </a:lnTo>
                  <a:lnTo>
                    <a:pt x="34" y="8"/>
                  </a:lnTo>
                  <a:lnTo>
                    <a:pt x="30" y="9"/>
                  </a:lnTo>
                  <a:lnTo>
                    <a:pt x="26" y="9"/>
                  </a:lnTo>
                  <a:lnTo>
                    <a:pt x="18" y="6"/>
                  </a:lnTo>
                  <a:lnTo>
                    <a:pt x="8" y="2"/>
                  </a:lnTo>
                  <a:lnTo>
                    <a:pt x="5" y="1"/>
                  </a:lnTo>
                  <a:lnTo>
                    <a:pt x="4" y="1"/>
                  </a:lnTo>
                  <a:lnTo>
                    <a:pt x="2" y="0"/>
                  </a:lnTo>
                  <a:lnTo>
                    <a:pt x="2" y="1"/>
                  </a:lnTo>
                  <a:lnTo>
                    <a:pt x="0" y="5"/>
                  </a:lnTo>
                  <a:lnTo>
                    <a:pt x="0" y="9"/>
                  </a:lnTo>
                  <a:lnTo>
                    <a:pt x="2" y="14"/>
                  </a:lnTo>
                  <a:lnTo>
                    <a:pt x="5" y="20"/>
                  </a:lnTo>
                  <a:lnTo>
                    <a:pt x="8" y="24"/>
                  </a:lnTo>
                  <a:lnTo>
                    <a:pt x="10" y="27"/>
                  </a:lnTo>
                  <a:lnTo>
                    <a:pt x="10" y="29"/>
                  </a:lnTo>
                  <a:lnTo>
                    <a:pt x="12" y="31"/>
                  </a:lnTo>
                  <a:lnTo>
                    <a:pt x="13" y="33"/>
                  </a:lnTo>
                  <a:lnTo>
                    <a:pt x="13" y="34"/>
                  </a:lnTo>
                  <a:lnTo>
                    <a:pt x="13" y="35"/>
                  </a:lnTo>
                  <a:lnTo>
                    <a:pt x="12" y="34"/>
                  </a:lnTo>
                  <a:lnTo>
                    <a:pt x="10" y="31"/>
                  </a:lnTo>
                  <a:lnTo>
                    <a:pt x="9" y="30"/>
                  </a:lnTo>
                  <a:lnTo>
                    <a:pt x="9" y="32"/>
                  </a:lnTo>
                  <a:lnTo>
                    <a:pt x="10" y="36"/>
                  </a:lnTo>
                  <a:lnTo>
                    <a:pt x="11" y="39"/>
                  </a:lnTo>
                  <a:lnTo>
                    <a:pt x="13" y="43"/>
                  </a:lnTo>
                  <a:lnTo>
                    <a:pt x="17" y="46"/>
                  </a:lnTo>
                  <a:lnTo>
                    <a:pt x="19" y="49"/>
                  </a:lnTo>
                  <a:lnTo>
                    <a:pt x="20" y="50"/>
                  </a:lnTo>
                  <a:lnTo>
                    <a:pt x="21" y="49"/>
                  </a:lnTo>
                  <a:lnTo>
                    <a:pt x="22" y="49"/>
                  </a:lnTo>
                  <a:lnTo>
                    <a:pt x="24" y="50"/>
                  </a:lnTo>
                  <a:lnTo>
                    <a:pt x="25" y="51"/>
                  </a:lnTo>
                  <a:lnTo>
                    <a:pt x="25" y="52"/>
                  </a:lnTo>
                  <a:lnTo>
                    <a:pt x="24" y="52"/>
                  </a:lnTo>
                  <a:lnTo>
                    <a:pt x="23" y="52"/>
                  </a:lnTo>
                  <a:lnTo>
                    <a:pt x="23" y="55"/>
                  </a:lnTo>
                  <a:lnTo>
                    <a:pt x="24" y="55"/>
                  </a:lnTo>
                  <a:lnTo>
                    <a:pt x="27" y="55"/>
                  </a:lnTo>
                  <a:lnTo>
                    <a:pt x="30" y="53"/>
                  </a:lnTo>
                  <a:lnTo>
                    <a:pt x="33" y="55"/>
                  </a:lnTo>
                  <a:lnTo>
                    <a:pt x="36" y="56"/>
                  </a:lnTo>
                  <a:lnTo>
                    <a:pt x="37" y="57"/>
                  </a:lnTo>
                  <a:lnTo>
                    <a:pt x="37" y="56"/>
                  </a:lnTo>
                  <a:lnTo>
                    <a:pt x="37" y="53"/>
                  </a:lnTo>
                  <a:lnTo>
                    <a:pt x="38" y="51"/>
                  </a:lnTo>
                  <a:lnTo>
                    <a:pt x="39" y="50"/>
                  </a:lnTo>
                  <a:lnTo>
                    <a:pt x="38" y="48"/>
                  </a:lnTo>
                  <a:lnTo>
                    <a:pt x="37" y="47"/>
                  </a:lnTo>
                  <a:lnTo>
                    <a:pt x="38" y="47"/>
                  </a:lnTo>
                  <a:lnTo>
                    <a:pt x="40" y="49"/>
                  </a:lnTo>
                  <a:lnTo>
                    <a:pt x="41" y="49"/>
                  </a:lnTo>
                  <a:lnTo>
                    <a:pt x="43" y="48"/>
                  </a:lnTo>
                  <a:lnTo>
                    <a:pt x="43" y="45"/>
                  </a:lnTo>
                  <a:lnTo>
                    <a:pt x="43" y="42"/>
                  </a:lnTo>
                  <a:lnTo>
                    <a:pt x="43" y="41"/>
                  </a:lnTo>
                  <a:lnTo>
                    <a:pt x="44" y="42"/>
                  </a:lnTo>
                  <a:lnTo>
                    <a:pt x="46" y="44"/>
                  </a:lnTo>
                  <a:lnTo>
                    <a:pt x="47" y="44"/>
                  </a:lnTo>
                  <a:lnTo>
                    <a:pt x="47" y="42"/>
                  </a:lnTo>
                  <a:lnTo>
                    <a:pt x="48" y="42"/>
                  </a:lnTo>
                  <a:lnTo>
                    <a:pt x="51" y="44"/>
                  </a:lnTo>
                  <a:lnTo>
                    <a:pt x="51" y="45"/>
                  </a:lnTo>
                  <a:lnTo>
                    <a:pt x="51" y="46"/>
                  </a:lnTo>
                  <a:lnTo>
                    <a:pt x="50" y="47"/>
                  </a:lnTo>
                  <a:lnTo>
                    <a:pt x="50" y="48"/>
                  </a:lnTo>
                  <a:lnTo>
                    <a:pt x="50" y="49"/>
                  </a:lnTo>
                  <a:lnTo>
                    <a:pt x="52" y="49"/>
                  </a:lnTo>
                  <a:lnTo>
                    <a:pt x="53" y="49"/>
                  </a:lnTo>
                  <a:lnTo>
                    <a:pt x="53" y="48"/>
                  </a:lnTo>
                  <a:lnTo>
                    <a:pt x="53" y="47"/>
                  </a:lnTo>
                  <a:lnTo>
                    <a:pt x="53" y="45"/>
                  </a:lnTo>
                  <a:lnTo>
                    <a:pt x="53" y="43"/>
                  </a:lnTo>
                  <a:lnTo>
                    <a:pt x="53" y="42"/>
                  </a:lnTo>
                  <a:lnTo>
                    <a:pt x="52" y="42"/>
                  </a:lnTo>
                  <a:lnTo>
                    <a:pt x="51" y="42"/>
                  </a:lnTo>
                  <a:lnTo>
                    <a:pt x="52" y="38"/>
                  </a:lnTo>
                  <a:lnTo>
                    <a:pt x="53" y="34"/>
                  </a:lnTo>
                  <a:lnTo>
                    <a:pt x="54" y="30"/>
                  </a:lnTo>
                  <a:lnTo>
                    <a:pt x="55" y="29"/>
                  </a:lnTo>
                  <a:lnTo>
                    <a:pt x="57" y="27"/>
                  </a:lnTo>
                  <a:lnTo>
                    <a:pt x="57" y="25"/>
                  </a:lnTo>
                  <a:lnTo>
                    <a:pt x="58" y="25"/>
                  </a:lnTo>
                  <a:lnTo>
                    <a:pt x="58" y="27"/>
                  </a:lnTo>
                  <a:lnTo>
                    <a:pt x="59" y="28"/>
                  </a:lnTo>
                  <a:lnTo>
                    <a:pt x="60" y="29"/>
                  </a:lnTo>
                  <a:lnTo>
                    <a:pt x="59" y="20"/>
                  </a:lnTo>
                  <a:lnTo>
                    <a:pt x="58" y="15"/>
                  </a:lnTo>
                  <a:lnTo>
                    <a:pt x="59" y="10"/>
                  </a:lnTo>
                  <a:close/>
                </a:path>
              </a:pathLst>
            </a:custGeom>
            <a:solidFill>
              <a:srgbClr val="7030A0"/>
            </a:solidFill>
            <a:ln w="1651">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6" name="Freeform 5339"/>
            <p:cNvSpPr>
              <a:spLocks/>
            </p:cNvSpPr>
            <p:nvPr/>
          </p:nvSpPr>
          <p:spPr bwMode="auto">
            <a:xfrm>
              <a:off x="5005" y="3258"/>
              <a:ext cx="5" cy="7"/>
            </a:xfrm>
            <a:custGeom>
              <a:avLst/>
              <a:gdLst>
                <a:gd name="T0" fmla="*/ 3 w 6"/>
                <a:gd name="T1" fmla="*/ 0 h 8"/>
                <a:gd name="T2" fmla="*/ 3 w 6"/>
                <a:gd name="T3" fmla="*/ 0 h 8"/>
                <a:gd name="T4" fmla="*/ 2 w 6"/>
                <a:gd name="T5" fmla="*/ 4 h 8"/>
                <a:gd name="T6" fmla="*/ 2 w 6"/>
                <a:gd name="T7" fmla="*/ 4 h 8"/>
                <a:gd name="T8" fmla="*/ 1 w 6"/>
                <a:gd name="T9" fmla="*/ 4 h 8"/>
                <a:gd name="T10" fmla="*/ 1 w 6"/>
                <a:gd name="T11" fmla="*/ 4 h 8"/>
                <a:gd name="T12" fmla="*/ 1 w 6"/>
                <a:gd name="T13" fmla="*/ 4 h 8"/>
                <a:gd name="T14" fmla="*/ 1 w 6"/>
                <a:gd name="T15" fmla="*/ 4 h 8"/>
                <a:gd name="T16" fmla="*/ 0 w 6"/>
                <a:gd name="T17" fmla="*/ 4 h 8"/>
                <a:gd name="T18" fmla="*/ 0 w 6"/>
                <a:gd name="T19" fmla="*/ 4 h 8"/>
                <a:gd name="T20" fmla="*/ 0 w 6"/>
                <a:gd name="T21" fmla="*/ 4 h 8"/>
                <a:gd name="T22" fmla="*/ 1 w 6"/>
                <a:gd name="T23" fmla="*/ 4 h 8"/>
                <a:gd name="T24" fmla="*/ 1 w 6"/>
                <a:gd name="T25" fmla="*/ 4 h 8"/>
                <a:gd name="T26" fmla="*/ 3 w 6"/>
                <a:gd name="T27" fmla="*/ 4 h 8"/>
                <a:gd name="T28" fmla="*/ 3 w 6"/>
                <a:gd name="T29" fmla="*/ 4 h 8"/>
                <a:gd name="T30" fmla="*/ 3 w 6"/>
                <a:gd name="T31" fmla="*/ 4 h 8"/>
                <a:gd name="T32" fmla="*/ 3 w 6"/>
                <a:gd name="T33" fmla="*/ 4 h 8"/>
                <a:gd name="T34" fmla="*/ 3 w 6"/>
                <a:gd name="T35" fmla="*/ 2 h 8"/>
                <a:gd name="T36" fmla="*/ 3 w 6"/>
                <a:gd name="T37" fmla="*/ 2 h 8"/>
                <a:gd name="T38" fmla="*/ 3 w 6"/>
                <a:gd name="T39" fmla="*/ 0 h 8"/>
                <a:gd name="T40" fmla="*/ 3 w 6"/>
                <a:gd name="T41" fmla="*/ 0 h 8"/>
                <a:gd name="T42" fmla="*/ 3 w 6"/>
                <a:gd name="T43" fmla="*/ 0 h 8"/>
                <a:gd name="T44" fmla="*/ 3 w 6"/>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8"/>
                <a:gd name="T71" fmla="*/ 6 w 6"/>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8">
                  <a:moveTo>
                    <a:pt x="5" y="0"/>
                  </a:moveTo>
                  <a:lnTo>
                    <a:pt x="5" y="0"/>
                  </a:lnTo>
                  <a:lnTo>
                    <a:pt x="2" y="4"/>
                  </a:lnTo>
                  <a:lnTo>
                    <a:pt x="1" y="5"/>
                  </a:lnTo>
                  <a:lnTo>
                    <a:pt x="1" y="6"/>
                  </a:lnTo>
                  <a:lnTo>
                    <a:pt x="0" y="6"/>
                  </a:lnTo>
                  <a:lnTo>
                    <a:pt x="1" y="6"/>
                  </a:lnTo>
                  <a:lnTo>
                    <a:pt x="4" y="8"/>
                  </a:lnTo>
                  <a:lnTo>
                    <a:pt x="5" y="6"/>
                  </a:lnTo>
                  <a:lnTo>
                    <a:pt x="5" y="5"/>
                  </a:lnTo>
                  <a:lnTo>
                    <a:pt x="6" y="2"/>
                  </a:lnTo>
                  <a:lnTo>
                    <a:pt x="5" y="0"/>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7" name="Freeform 5340"/>
            <p:cNvSpPr>
              <a:spLocks/>
            </p:cNvSpPr>
            <p:nvPr/>
          </p:nvSpPr>
          <p:spPr bwMode="auto">
            <a:xfrm>
              <a:off x="5017" y="3250"/>
              <a:ext cx="2" cy="2"/>
            </a:xfrm>
            <a:custGeom>
              <a:avLst/>
              <a:gdLst>
                <a:gd name="T0" fmla="*/ 1 w 3"/>
                <a:gd name="T1" fmla="*/ 2 h 2"/>
                <a:gd name="T2" fmla="*/ 1 w 3"/>
                <a:gd name="T3" fmla="*/ 2 h 2"/>
                <a:gd name="T4" fmla="*/ 1 w 3"/>
                <a:gd name="T5" fmla="*/ 1 h 2"/>
                <a:gd name="T6" fmla="*/ 1 w 3"/>
                <a:gd name="T7" fmla="*/ 0 h 2"/>
                <a:gd name="T8" fmla="*/ 1 w 3"/>
                <a:gd name="T9" fmla="*/ 0 h 2"/>
                <a:gd name="T10" fmla="*/ 1 w 3"/>
                <a:gd name="T11" fmla="*/ 0 h 2"/>
                <a:gd name="T12" fmla="*/ 1 w 3"/>
                <a:gd name="T13" fmla="*/ 0 h 2"/>
                <a:gd name="T14" fmla="*/ 0 w 3"/>
                <a:gd name="T15" fmla="*/ 1 h 2"/>
                <a:gd name="T16" fmla="*/ 0 w 3"/>
                <a:gd name="T17" fmla="*/ 2 h 2"/>
                <a:gd name="T18" fmla="*/ 1 w 3"/>
                <a:gd name="T19" fmla="*/ 2 h 2"/>
                <a:gd name="T20" fmla="*/ 1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1" y="2"/>
                  </a:moveTo>
                  <a:lnTo>
                    <a:pt x="1" y="2"/>
                  </a:lnTo>
                  <a:lnTo>
                    <a:pt x="1" y="1"/>
                  </a:lnTo>
                  <a:lnTo>
                    <a:pt x="3" y="0"/>
                  </a:lnTo>
                  <a:lnTo>
                    <a:pt x="1" y="0"/>
                  </a:lnTo>
                  <a:lnTo>
                    <a:pt x="0" y="1"/>
                  </a:lnTo>
                  <a:lnTo>
                    <a:pt x="0" y="2"/>
                  </a:lnTo>
                  <a:lnTo>
                    <a:pt x="1" y="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8" name="Freeform 5341"/>
            <p:cNvSpPr>
              <a:spLocks/>
            </p:cNvSpPr>
            <p:nvPr/>
          </p:nvSpPr>
          <p:spPr bwMode="auto">
            <a:xfrm>
              <a:off x="4571" y="2796"/>
              <a:ext cx="517" cy="399"/>
            </a:xfrm>
            <a:custGeom>
              <a:avLst/>
              <a:gdLst>
                <a:gd name="T0" fmla="*/ 54 w 647"/>
                <a:gd name="T1" fmla="*/ 27 h 487"/>
                <a:gd name="T2" fmla="*/ 51 w 647"/>
                <a:gd name="T3" fmla="*/ 24 h 487"/>
                <a:gd name="T4" fmla="*/ 50 w 647"/>
                <a:gd name="T5" fmla="*/ 21 h 487"/>
                <a:gd name="T6" fmla="*/ 49 w 647"/>
                <a:gd name="T7" fmla="*/ 17 h 487"/>
                <a:gd name="T8" fmla="*/ 46 w 647"/>
                <a:gd name="T9" fmla="*/ 16 h 487"/>
                <a:gd name="T10" fmla="*/ 45 w 647"/>
                <a:gd name="T11" fmla="*/ 13 h 487"/>
                <a:gd name="T12" fmla="*/ 44 w 647"/>
                <a:gd name="T13" fmla="*/ 9 h 487"/>
                <a:gd name="T14" fmla="*/ 42 w 647"/>
                <a:gd name="T15" fmla="*/ 7 h 487"/>
                <a:gd name="T16" fmla="*/ 41 w 647"/>
                <a:gd name="T17" fmla="*/ 2 h 487"/>
                <a:gd name="T18" fmla="*/ 40 w 647"/>
                <a:gd name="T19" fmla="*/ 2 h 487"/>
                <a:gd name="T20" fmla="*/ 39 w 647"/>
                <a:gd name="T21" fmla="*/ 5 h 487"/>
                <a:gd name="T22" fmla="*/ 37 w 647"/>
                <a:gd name="T23" fmla="*/ 13 h 487"/>
                <a:gd name="T24" fmla="*/ 30 w 647"/>
                <a:gd name="T25" fmla="*/ 7 h 487"/>
                <a:gd name="T26" fmla="*/ 32 w 647"/>
                <a:gd name="T27" fmla="*/ 4 h 487"/>
                <a:gd name="T28" fmla="*/ 32 w 647"/>
                <a:gd name="T29" fmla="*/ 2 h 487"/>
                <a:gd name="T30" fmla="*/ 31 w 647"/>
                <a:gd name="T31" fmla="*/ 2 h 487"/>
                <a:gd name="T32" fmla="*/ 30 w 647"/>
                <a:gd name="T33" fmla="*/ 2 h 487"/>
                <a:gd name="T34" fmla="*/ 27 w 647"/>
                <a:gd name="T35" fmla="*/ 2 h 487"/>
                <a:gd name="T36" fmla="*/ 26 w 647"/>
                <a:gd name="T37" fmla="*/ 2 h 487"/>
                <a:gd name="T38" fmla="*/ 27 w 647"/>
                <a:gd name="T39" fmla="*/ 2 h 487"/>
                <a:gd name="T40" fmla="*/ 24 w 647"/>
                <a:gd name="T41" fmla="*/ 2 h 487"/>
                <a:gd name="T42" fmla="*/ 24 w 647"/>
                <a:gd name="T43" fmla="*/ 3 h 487"/>
                <a:gd name="T44" fmla="*/ 22 w 647"/>
                <a:gd name="T45" fmla="*/ 6 h 487"/>
                <a:gd name="T46" fmla="*/ 22 w 647"/>
                <a:gd name="T47" fmla="*/ 7 h 487"/>
                <a:gd name="T48" fmla="*/ 21 w 647"/>
                <a:gd name="T49" fmla="*/ 7 h 487"/>
                <a:gd name="T50" fmla="*/ 19 w 647"/>
                <a:gd name="T51" fmla="*/ 6 h 487"/>
                <a:gd name="T52" fmla="*/ 18 w 647"/>
                <a:gd name="T53" fmla="*/ 6 h 487"/>
                <a:gd name="T54" fmla="*/ 18 w 647"/>
                <a:gd name="T55" fmla="*/ 7 h 487"/>
                <a:gd name="T56" fmla="*/ 17 w 647"/>
                <a:gd name="T57" fmla="*/ 7 h 487"/>
                <a:gd name="T58" fmla="*/ 15 w 647"/>
                <a:gd name="T59" fmla="*/ 9 h 487"/>
                <a:gd name="T60" fmla="*/ 15 w 647"/>
                <a:gd name="T61" fmla="*/ 11 h 487"/>
                <a:gd name="T62" fmla="*/ 14 w 647"/>
                <a:gd name="T63" fmla="*/ 11 h 487"/>
                <a:gd name="T64" fmla="*/ 14 w 647"/>
                <a:gd name="T65" fmla="*/ 11 h 487"/>
                <a:gd name="T66" fmla="*/ 14 w 647"/>
                <a:gd name="T67" fmla="*/ 11 h 487"/>
                <a:gd name="T68" fmla="*/ 12 w 647"/>
                <a:gd name="T69" fmla="*/ 13 h 487"/>
                <a:gd name="T70" fmla="*/ 8 w 647"/>
                <a:gd name="T71" fmla="*/ 17 h 487"/>
                <a:gd name="T72" fmla="*/ 3 w 647"/>
                <a:gd name="T73" fmla="*/ 20 h 487"/>
                <a:gd name="T74" fmla="*/ 2 w 647"/>
                <a:gd name="T75" fmla="*/ 23 h 487"/>
                <a:gd name="T76" fmla="*/ 2 w 647"/>
                <a:gd name="T77" fmla="*/ 29 h 487"/>
                <a:gd name="T78" fmla="*/ 2 w 647"/>
                <a:gd name="T79" fmla="*/ 29 h 487"/>
                <a:gd name="T80" fmla="*/ 2 w 647"/>
                <a:gd name="T81" fmla="*/ 29 h 487"/>
                <a:gd name="T82" fmla="*/ 4 w 647"/>
                <a:gd name="T83" fmla="*/ 41 h 487"/>
                <a:gd name="T84" fmla="*/ 4 w 647"/>
                <a:gd name="T85" fmla="*/ 47 h 487"/>
                <a:gd name="T86" fmla="*/ 9 w 647"/>
                <a:gd name="T87" fmla="*/ 44 h 487"/>
                <a:gd name="T88" fmla="*/ 14 w 647"/>
                <a:gd name="T89" fmla="*/ 44 h 487"/>
                <a:gd name="T90" fmla="*/ 21 w 647"/>
                <a:gd name="T91" fmla="*/ 39 h 487"/>
                <a:gd name="T92" fmla="*/ 27 w 647"/>
                <a:gd name="T93" fmla="*/ 40 h 487"/>
                <a:gd name="T94" fmla="*/ 29 w 647"/>
                <a:gd name="T95" fmla="*/ 43 h 487"/>
                <a:gd name="T96" fmla="*/ 30 w 647"/>
                <a:gd name="T97" fmla="*/ 44 h 487"/>
                <a:gd name="T98" fmla="*/ 32 w 647"/>
                <a:gd name="T99" fmla="*/ 44 h 487"/>
                <a:gd name="T100" fmla="*/ 34 w 647"/>
                <a:gd name="T101" fmla="*/ 42 h 487"/>
                <a:gd name="T102" fmla="*/ 32 w 647"/>
                <a:gd name="T103" fmla="*/ 47 h 487"/>
                <a:gd name="T104" fmla="*/ 34 w 647"/>
                <a:gd name="T105" fmla="*/ 47 h 487"/>
                <a:gd name="T106" fmla="*/ 36 w 647"/>
                <a:gd name="T107" fmla="*/ 48 h 487"/>
                <a:gd name="T108" fmla="*/ 38 w 647"/>
                <a:gd name="T109" fmla="*/ 53 h 487"/>
                <a:gd name="T110" fmla="*/ 43 w 647"/>
                <a:gd name="T111" fmla="*/ 52 h 487"/>
                <a:gd name="T112" fmla="*/ 43 w 647"/>
                <a:gd name="T113" fmla="*/ 53 h 487"/>
                <a:gd name="T114" fmla="*/ 45 w 647"/>
                <a:gd name="T115" fmla="*/ 54 h 487"/>
                <a:gd name="T116" fmla="*/ 50 w 647"/>
                <a:gd name="T117" fmla="*/ 51 h 487"/>
                <a:gd name="T118" fmla="*/ 51 w 647"/>
                <a:gd name="T119" fmla="*/ 47 h 487"/>
                <a:gd name="T120" fmla="*/ 52 w 647"/>
                <a:gd name="T121" fmla="*/ 43 h 487"/>
                <a:gd name="T122" fmla="*/ 54 w 647"/>
                <a:gd name="T123" fmla="*/ 39 h 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7"/>
                <a:gd name="T187" fmla="*/ 0 h 487"/>
                <a:gd name="T188" fmla="*/ 647 w 647"/>
                <a:gd name="T189" fmla="*/ 487 h 4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7" h="487">
                  <a:moveTo>
                    <a:pt x="642" y="282"/>
                  </a:moveTo>
                  <a:lnTo>
                    <a:pt x="642" y="282"/>
                  </a:lnTo>
                  <a:lnTo>
                    <a:pt x="640" y="277"/>
                  </a:lnTo>
                  <a:lnTo>
                    <a:pt x="639" y="275"/>
                  </a:lnTo>
                  <a:lnTo>
                    <a:pt x="639" y="273"/>
                  </a:lnTo>
                  <a:lnTo>
                    <a:pt x="640" y="272"/>
                  </a:lnTo>
                  <a:lnTo>
                    <a:pt x="641" y="272"/>
                  </a:lnTo>
                  <a:lnTo>
                    <a:pt x="641" y="270"/>
                  </a:lnTo>
                  <a:lnTo>
                    <a:pt x="639" y="264"/>
                  </a:lnTo>
                  <a:lnTo>
                    <a:pt x="639" y="258"/>
                  </a:lnTo>
                  <a:lnTo>
                    <a:pt x="640" y="255"/>
                  </a:lnTo>
                  <a:lnTo>
                    <a:pt x="641" y="253"/>
                  </a:lnTo>
                  <a:lnTo>
                    <a:pt x="640" y="253"/>
                  </a:lnTo>
                  <a:lnTo>
                    <a:pt x="638" y="252"/>
                  </a:lnTo>
                  <a:lnTo>
                    <a:pt x="637" y="248"/>
                  </a:lnTo>
                  <a:lnTo>
                    <a:pt x="636" y="245"/>
                  </a:lnTo>
                  <a:lnTo>
                    <a:pt x="636" y="243"/>
                  </a:lnTo>
                  <a:lnTo>
                    <a:pt x="636" y="242"/>
                  </a:lnTo>
                  <a:lnTo>
                    <a:pt x="634" y="241"/>
                  </a:lnTo>
                  <a:lnTo>
                    <a:pt x="632" y="240"/>
                  </a:lnTo>
                  <a:lnTo>
                    <a:pt x="631" y="237"/>
                  </a:lnTo>
                  <a:lnTo>
                    <a:pt x="629" y="234"/>
                  </a:lnTo>
                  <a:lnTo>
                    <a:pt x="628" y="232"/>
                  </a:lnTo>
                  <a:lnTo>
                    <a:pt x="626" y="231"/>
                  </a:lnTo>
                  <a:lnTo>
                    <a:pt x="623" y="229"/>
                  </a:lnTo>
                  <a:lnTo>
                    <a:pt x="622" y="227"/>
                  </a:lnTo>
                  <a:lnTo>
                    <a:pt x="622" y="225"/>
                  </a:lnTo>
                  <a:lnTo>
                    <a:pt x="618" y="220"/>
                  </a:lnTo>
                  <a:lnTo>
                    <a:pt x="617" y="220"/>
                  </a:lnTo>
                  <a:lnTo>
                    <a:pt x="614" y="219"/>
                  </a:lnTo>
                  <a:lnTo>
                    <a:pt x="610" y="216"/>
                  </a:lnTo>
                  <a:lnTo>
                    <a:pt x="608" y="215"/>
                  </a:lnTo>
                  <a:lnTo>
                    <a:pt x="606" y="213"/>
                  </a:lnTo>
                  <a:lnTo>
                    <a:pt x="604" y="212"/>
                  </a:lnTo>
                  <a:lnTo>
                    <a:pt x="603" y="211"/>
                  </a:lnTo>
                  <a:lnTo>
                    <a:pt x="601" y="206"/>
                  </a:lnTo>
                  <a:lnTo>
                    <a:pt x="601" y="203"/>
                  </a:lnTo>
                  <a:lnTo>
                    <a:pt x="603" y="202"/>
                  </a:lnTo>
                  <a:lnTo>
                    <a:pt x="603" y="200"/>
                  </a:lnTo>
                  <a:lnTo>
                    <a:pt x="603" y="198"/>
                  </a:lnTo>
                  <a:lnTo>
                    <a:pt x="603" y="195"/>
                  </a:lnTo>
                  <a:lnTo>
                    <a:pt x="601" y="195"/>
                  </a:lnTo>
                  <a:lnTo>
                    <a:pt x="601" y="194"/>
                  </a:lnTo>
                  <a:lnTo>
                    <a:pt x="600" y="192"/>
                  </a:lnTo>
                  <a:lnTo>
                    <a:pt x="599" y="192"/>
                  </a:lnTo>
                  <a:lnTo>
                    <a:pt x="599" y="194"/>
                  </a:lnTo>
                  <a:lnTo>
                    <a:pt x="599" y="195"/>
                  </a:lnTo>
                  <a:lnTo>
                    <a:pt x="598" y="195"/>
                  </a:lnTo>
                  <a:lnTo>
                    <a:pt x="596" y="193"/>
                  </a:lnTo>
                  <a:lnTo>
                    <a:pt x="594" y="192"/>
                  </a:lnTo>
                  <a:lnTo>
                    <a:pt x="592" y="189"/>
                  </a:lnTo>
                  <a:lnTo>
                    <a:pt x="591" y="189"/>
                  </a:lnTo>
                  <a:lnTo>
                    <a:pt x="591" y="190"/>
                  </a:lnTo>
                  <a:lnTo>
                    <a:pt x="591" y="194"/>
                  </a:lnTo>
                  <a:lnTo>
                    <a:pt x="590" y="197"/>
                  </a:lnTo>
                  <a:lnTo>
                    <a:pt x="589" y="194"/>
                  </a:lnTo>
                  <a:lnTo>
                    <a:pt x="586" y="193"/>
                  </a:lnTo>
                  <a:lnTo>
                    <a:pt x="585" y="194"/>
                  </a:lnTo>
                  <a:lnTo>
                    <a:pt x="584" y="192"/>
                  </a:lnTo>
                  <a:lnTo>
                    <a:pt x="583" y="188"/>
                  </a:lnTo>
                  <a:lnTo>
                    <a:pt x="579" y="176"/>
                  </a:lnTo>
                  <a:lnTo>
                    <a:pt x="578" y="171"/>
                  </a:lnTo>
                  <a:lnTo>
                    <a:pt x="575" y="169"/>
                  </a:lnTo>
                  <a:lnTo>
                    <a:pt x="571" y="165"/>
                  </a:lnTo>
                  <a:lnTo>
                    <a:pt x="569" y="163"/>
                  </a:lnTo>
                  <a:lnTo>
                    <a:pt x="570" y="161"/>
                  </a:lnTo>
                  <a:lnTo>
                    <a:pt x="570" y="160"/>
                  </a:lnTo>
                  <a:lnTo>
                    <a:pt x="571" y="160"/>
                  </a:lnTo>
                  <a:lnTo>
                    <a:pt x="570" y="158"/>
                  </a:lnTo>
                  <a:lnTo>
                    <a:pt x="567" y="155"/>
                  </a:lnTo>
                  <a:lnTo>
                    <a:pt x="567" y="153"/>
                  </a:lnTo>
                  <a:lnTo>
                    <a:pt x="566" y="153"/>
                  </a:lnTo>
                  <a:lnTo>
                    <a:pt x="565" y="155"/>
                  </a:lnTo>
                  <a:lnTo>
                    <a:pt x="564" y="155"/>
                  </a:lnTo>
                  <a:lnTo>
                    <a:pt x="563" y="152"/>
                  </a:lnTo>
                  <a:lnTo>
                    <a:pt x="561" y="150"/>
                  </a:lnTo>
                  <a:lnTo>
                    <a:pt x="556" y="149"/>
                  </a:lnTo>
                  <a:lnTo>
                    <a:pt x="555" y="148"/>
                  </a:lnTo>
                  <a:lnTo>
                    <a:pt x="554" y="149"/>
                  </a:lnTo>
                  <a:lnTo>
                    <a:pt x="553" y="149"/>
                  </a:lnTo>
                  <a:lnTo>
                    <a:pt x="552" y="149"/>
                  </a:lnTo>
                  <a:lnTo>
                    <a:pt x="552" y="147"/>
                  </a:lnTo>
                  <a:lnTo>
                    <a:pt x="549" y="142"/>
                  </a:lnTo>
                  <a:lnTo>
                    <a:pt x="548" y="142"/>
                  </a:lnTo>
                  <a:lnTo>
                    <a:pt x="545" y="143"/>
                  </a:lnTo>
                  <a:lnTo>
                    <a:pt x="544" y="143"/>
                  </a:lnTo>
                  <a:lnTo>
                    <a:pt x="544" y="142"/>
                  </a:lnTo>
                  <a:lnTo>
                    <a:pt x="543" y="141"/>
                  </a:lnTo>
                  <a:lnTo>
                    <a:pt x="542" y="139"/>
                  </a:lnTo>
                  <a:lnTo>
                    <a:pt x="541" y="139"/>
                  </a:lnTo>
                  <a:lnTo>
                    <a:pt x="540" y="141"/>
                  </a:lnTo>
                  <a:lnTo>
                    <a:pt x="538" y="141"/>
                  </a:lnTo>
                  <a:lnTo>
                    <a:pt x="535" y="137"/>
                  </a:lnTo>
                  <a:lnTo>
                    <a:pt x="531" y="135"/>
                  </a:lnTo>
                  <a:lnTo>
                    <a:pt x="531" y="133"/>
                  </a:lnTo>
                  <a:lnTo>
                    <a:pt x="531" y="131"/>
                  </a:lnTo>
                  <a:lnTo>
                    <a:pt x="531" y="130"/>
                  </a:lnTo>
                  <a:lnTo>
                    <a:pt x="530" y="129"/>
                  </a:lnTo>
                  <a:lnTo>
                    <a:pt x="528" y="127"/>
                  </a:lnTo>
                  <a:lnTo>
                    <a:pt x="527" y="125"/>
                  </a:lnTo>
                  <a:lnTo>
                    <a:pt x="527" y="123"/>
                  </a:lnTo>
                  <a:lnTo>
                    <a:pt x="527" y="119"/>
                  </a:lnTo>
                  <a:lnTo>
                    <a:pt x="527" y="114"/>
                  </a:lnTo>
                  <a:lnTo>
                    <a:pt x="526" y="108"/>
                  </a:lnTo>
                  <a:lnTo>
                    <a:pt x="525" y="106"/>
                  </a:lnTo>
                  <a:lnTo>
                    <a:pt x="525" y="103"/>
                  </a:lnTo>
                  <a:lnTo>
                    <a:pt x="524" y="102"/>
                  </a:lnTo>
                  <a:lnTo>
                    <a:pt x="523" y="102"/>
                  </a:lnTo>
                  <a:lnTo>
                    <a:pt x="522" y="101"/>
                  </a:lnTo>
                  <a:lnTo>
                    <a:pt x="518" y="96"/>
                  </a:lnTo>
                  <a:lnTo>
                    <a:pt x="516" y="93"/>
                  </a:lnTo>
                  <a:lnTo>
                    <a:pt x="516" y="90"/>
                  </a:lnTo>
                  <a:lnTo>
                    <a:pt x="515" y="84"/>
                  </a:lnTo>
                  <a:lnTo>
                    <a:pt x="515" y="80"/>
                  </a:lnTo>
                  <a:lnTo>
                    <a:pt x="514" y="77"/>
                  </a:lnTo>
                  <a:lnTo>
                    <a:pt x="515" y="75"/>
                  </a:lnTo>
                  <a:lnTo>
                    <a:pt x="515" y="74"/>
                  </a:lnTo>
                  <a:lnTo>
                    <a:pt x="515" y="73"/>
                  </a:lnTo>
                  <a:lnTo>
                    <a:pt x="514" y="72"/>
                  </a:lnTo>
                  <a:lnTo>
                    <a:pt x="515" y="70"/>
                  </a:lnTo>
                  <a:lnTo>
                    <a:pt x="515" y="69"/>
                  </a:lnTo>
                  <a:lnTo>
                    <a:pt x="514" y="68"/>
                  </a:lnTo>
                  <a:lnTo>
                    <a:pt x="513" y="67"/>
                  </a:lnTo>
                  <a:lnTo>
                    <a:pt x="510" y="65"/>
                  </a:lnTo>
                  <a:lnTo>
                    <a:pt x="508" y="64"/>
                  </a:lnTo>
                  <a:lnTo>
                    <a:pt x="506" y="63"/>
                  </a:lnTo>
                  <a:lnTo>
                    <a:pt x="503" y="61"/>
                  </a:lnTo>
                  <a:lnTo>
                    <a:pt x="501" y="59"/>
                  </a:lnTo>
                  <a:lnTo>
                    <a:pt x="500" y="58"/>
                  </a:lnTo>
                  <a:lnTo>
                    <a:pt x="498" y="58"/>
                  </a:lnTo>
                  <a:lnTo>
                    <a:pt x="497" y="58"/>
                  </a:lnTo>
                  <a:lnTo>
                    <a:pt x="496" y="60"/>
                  </a:lnTo>
                  <a:lnTo>
                    <a:pt x="495" y="61"/>
                  </a:lnTo>
                  <a:lnTo>
                    <a:pt x="493" y="62"/>
                  </a:lnTo>
                  <a:lnTo>
                    <a:pt x="490" y="61"/>
                  </a:lnTo>
                  <a:lnTo>
                    <a:pt x="490" y="59"/>
                  </a:lnTo>
                  <a:lnTo>
                    <a:pt x="489" y="54"/>
                  </a:lnTo>
                  <a:lnTo>
                    <a:pt x="487" y="45"/>
                  </a:lnTo>
                  <a:lnTo>
                    <a:pt x="486" y="36"/>
                  </a:lnTo>
                  <a:lnTo>
                    <a:pt x="486" y="35"/>
                  </a:lnTo>
                  <a:lnTo>
                    <a:pt x="485" y="35"/>
                  </a:lnTo>
                  <a:lnTo>
                    <a:pt x="484" y="35"/>
                  </a:lnTo>
                  <a:lnTo>
                    <a:pt x="484" y="34"/>
                  </a:lnTo>
                  <a:lnTo>
                    <a:pt x="484" y="32"/>
                  </a:lnTo>
                  <a:lnTo>
                    <a:pt x="484" y="30"/>
                  </a:lnTo>
                  <a:lnTo>
                    <a:pt x="482" y="27"/>
                  </a:lnTo>
                  <a:lnTo>
                    <a:pt x="480" y="26"/>
                  </a:lnTo>
                  <a:lnTo>
                    <a:pt x="480" y="25"/>
                  </a:lnTo>
                  <a:lnTo>
                    <a:pt x="480" y="24"/>
                  </a:lnTo>
                  <a:lnTo>
                    <a:pt x="481" y="22"/>
                  </a:lnTo>
                  <a:lnTo>
                    <a:pt x="481" y="20"/>
                  </a:lnTo>
                  <a:lnTo>
                    <a:pt x="478" y="20"/>
                  </a:lnTo>
                  <a:lnTo>
                    <a:pt x="476" y="19"/>
                  </a:lnTo>
                  <a:lnTo>
                    <a:pt x="475" y="18"/>
                  </a:lnTo>
                  <a:lnTo>
                    <a:pt x="474" y="13"/>
                  </a:lnTo>
                  <a:lnTo>
                    <a:pt x="473" y="6"/>
                  </a:lnTo>
                  <a:lnTo>
                    <a:pt x="472" y="4"/>
                  </a:lnTo>
                  <a:lnTo>
                    <a:pt x="471" y="4"/>
                  </a:lnTo>
                  <a:lnTo>
                    <a:pt x="470" y="4"/>
                  </a:lnTo>
                  <a:lnTo>
                    <a:pt x="471" y="3"/>
                  </a:lnTo>
                  <a:lnTo>
                    <a:pt x="471" y="2"/>
                  </a:lnTo>
                  <a:lnTo>
                    <a:pt x="471" y="0"/>
                  </a:lnTo>
                  <a:lnTo>
                    <a:pt x="470" y="0"/>
                  </a:lnTo>
                  <a:lnTo>
                    <a:pt x="469" y="0"/>
                  </a:lnTo>
                  <a:lnTo>
                    <a:pt x="467" y="3"/>
                  </a:lnTo>
                  <a:lnTo>
                    <a:pt x="465" y="4"/>
                  </a:lnTo>
                  <a:lnTo>
                    <a:pt x="464" y="6"/>
                  </a:lnTo>
                  <a:lnTo>
                    <a:pt x="461" y="14"/>
                  </a:lnTo>
                  <a:lnTo>
                    <a:pt x="459" y="21"/>
                  </a:lnTo>
                  <a:lnTo>
                    <a:pt x="456" y="26"/>
                  </a:lnTo>
                  <a:lnTo>
                    <a:pt x="456" y="28"/>
                  </a:lnTo>
                  <a:lnTo>
                    <a:pt x="457" y="28"/>
                  </a:lnTo>
                  <a:lnTo>
                    <a:pt x="458" y="30"/>
                  </a:lnTo>
                  <a:lnTo>
                    <a:pt x="460" y="31"/>
                  </a:lnTo>
                  <a:lnTo>
                    <a:pt x="460" y="33"/>
                  </a:lnTo>
                  <a:lnTo>
                    <a:pt x="460" y="32"/>
                  </a:lnTo>
                  <a:lnTo>
                    <a:pt x="459" y="32"/>
                  </a:lnTo>
                  <a:lnTo>
                    <a:pt x="457" y="34"/>
                  </a:lnTo>
                  <a:lnTo>
                    <a:pt x="457" y="36"/>
                  </a:lnTo>
                  <a:lnTo>
                    <a:pt x="457" y="38"/>
                  </a:lnTo>
                  <a:lnTo>
                    <a:pt x="457" y="41"/>
                  </a:lnTo>
                  <a:lnTo>
                    <a:pt x="455" y="45"/>
                  </a:lnTo>
                  <a:lnTo>
                    <a:pt x="454" y="47"/>
                  </a:lnTo>
                  <a:lnTo>
                    <a:pt x="454" y="49"/>
                  </a:lnTo>
                  <a:lnTo>
                    <a:pt x="455" y="53"/>
                  </a:lnTo>
                  <a:lnTo>
                    <a:pt x="455" y="56"/>
                  </a:lnTo>
                  <a:lnTo>
                    <a:pt x="455" y="60"/>
                  </a:lnTo>
                  <a:lnTo>
                    <a:pt x="455" y="65"/>
                  </a:lnTo>
                  <a:lnTo>
                    <a:pt x="456" y="69"/>
                  </a:lnTo>
                  <a:lnTo>
                    <a:pt x="456" y="72"/>
                  </a:lnTo>
                  <a:lnTo>
                    <a:pt x="455" y="76"/>
                  </a:lnTo>
                  <a:lnTo>
                    <a:pt x="453" y="82"/>
                  </a:lnTo>
                  <a:lnTo>
                    <a:pt x="453" y="88"/>
                  </a:lnTo>
                  <a:lnTo>
                    <a:pt x="453" y="89"/>
                  </a:lnTo>
                  <a:lnTo>
                    <a:pt x="452" y="90"/>
                  </a:lnTo>
                  <a:lnTo>
                    <a:pt x="444" y="108"/>
                  </a:lnTo>
                  <a:lnTo>
                    <a:pt x="441" y="111"/>
                  </a:lnTo>
                  <a:lnTo>
                    <a:pt x="438" y="114"/>
                  </a:lnTo>
                  <a:lnTo>
                    <a:pt x="434" y="115"/>
                  </a:lnTo>
                  <a:lnTo>
                    <a:pt x="431" y="115"/>
                  </a:lnTo>
                  <a:lnTo>
                    <a:pt x="427" y="112"/>
                  </a:lnTo>
                  <a:lnTo>
                    <a:pt x="422" y="109"/>
                  </a:lnTo>
                  <a:lnTo>
                    <a:pt x="418" y="106"/>
                  </a:lnTo>
                  <a:lnTo>
                    <a:pt x="416" y="103"/>
                  </a:lnTo>
                  <a:lnTo>
                    <a:pt x="414" y="101"/>
                  </a:lnTo>
                  <a:lnTo>
                    <a:pt x="412" y="100"/>
                  </a:lnTo>
                  <a:lnTo>
                    <a:pt x="400" y="96"/>
                  </a:lnTo>
                  <a:lnTo>
                    <a:pt x="392" y="92"/>
                  </a:lnTo>
                  <a:lnTo>
                    <a:pt x="382" y="86"/>
                  </a:lnTo>
                  <a:lnTo>
                    <a:pt x="380" y="86"/>
                  </a:lnTo>
                  <a:lnTo>
                    <a:pt x="378" y="86"/>
                  </a:lnTo>
                  <a:lnTo>
                    <a:pt x="376" y="84"/>
                  </a:lnTo>
                  <a:lnTo>
                    <a:pt x="374" y="82"/>
                  </a:lnTo>
                  <a:lnTo>
                    <a:pt x="369" y="78"/>
                  </a:lnTo>
                  <a:lnTo>
                    <a:pt x="360" y="70"/>
                  </a:lnTo>
                  <a:lnTo>
                    <a:pt x="357" y="67"/>
                  </a:lnTo>
                  <a:lnTo>
                    <a:pt x="357" y="65"/>
                  </a:lnTo>
                  <a:lnTo>
                    <a:pt x="359" y="62"/>
                  </a:lnTo>
                  <a:lnTo>
                    <a:pt x="362" y="59"/>
                  </a:lnTo>
                  <a:lnTo>
                    <a:pt x="363" y="55"/>
                  </a:lnTo>
                  <a:lnTo>
                    <a:pt x="367" y="50"/>
                  </a:lnTo>
                  <a:lnTo>
                    <a:pt x="367" y="48"/>
                  </a:lnTo>
                  <a:lnTo>
                    <a:pt x="364" y="49"/>
                  </a:lnTo>
                  <a:lnTo>
                    <a:pt x="363" y="49"/>
                  </a:lnTo>
                  <a:lnTo>
                    <a:pt x="363" y="48"/>
                  </a:lnTo>
                  <a:lnTo>
                    <a:pt x="363" y="45"/>
                  </a:lnTo>
                  <a:lnTo>
                    <a:pt x="364" y="44"/>
                  </a:lnTo>
                  <a:lnTo>
                    <a:pt x="366" y="42"/>
                  </a:lnTo>
                  <a:lnTo>
                    <a:pt x="371" y="40"/>
                  </a:lnTo>
                  <a:lnTo>
                    <a:pt x="372" y="40"/>
                  </a:lnTo>
                  <a:lnTo>
                    <a:pt x="372" y="41"/>
                  </a:lnTo>
                  <a:lnTo>
                    <a:pt x="373" y="41"/>
                  </a:lnTo>
                  <a:lnTo>
                    <a:pt x="374" y="39"/>
                  </a:lnTo>
                  <a:lnTo>
                    <a:pt x="374" y="37"/>
                  </a:lnTo>
                  <a:lnTo>
                    <a:pt x="375" y="37"/>
                  </a:lnTo>
                  <a:lnTo>
                    <a:pt x="376" y="37"/>
                  </a:lnTo>
                  <a:lnTo>
                    <a:pt x="374" y="35"/>
                  </a:lnTo>
                  <a:lnTo>
                    <a:pt x="375" y="34"/>
                  </a:lnTo>
                  <a:lnTo>
                    <a:pt x="376" y="34"/>
                  </a:lnTo>
                  <a:lnTo>
                    <a:pt x="376" y="32"/>
                  </a:lnTo>
                  <a:lnTo>
                    <a:pt x="377" y="30"/>
                  </a:lnTo>
                  <a:lnTo>
                    <a:pt x="380" y="27"/>
                  </a:lnTo>
                  <a:lnTo>
                    <a:pt x="381" y="26"/>
                  </a:lnTo>
                  <a:lnTo>
                    <a:pt x="381" y="25"/>
                  </a:lnTo>
                  <a:lnTo>
                    <a:pt x="380" y="24"/>
                  </a:lnTo>
                  <a:lnTo>
                    <a:pt x="378" y="24"/>
                  </a:lnTo>
                  <a:lnTo>
                    <a:pt x="377" y="25"/>
                  </a:lnTo>
                  <a:lnTo>
                    <a:pt x="376" y="24"/>
                  </a:lnTo>
                  <a:lnTo>
                    <a:pt x="374" y="22"/>
                  </a:lnTo>
                  <a:lnTo>
                    <a:pt x="374" y="21"/>
                  </a:lnTo>
                  <a:lnTo>
                    <a:pt x="375" y="20"/>
                  </a:lnTo>
                  <a:lnTo>
                    <a:pt x="374" y="20"/>
                  </a:lnTo>
                  <a:lnTo>
                    <a:pt x="370" y="22"/>
                  </a:lnTo>
                  <a:lnTo>
                    <a:pt x="369" y="23"/>
                  </a:lnTo>
                  <a:lnTo>
                    <a:pt x="369" y="24"/>
                  </a:lnTo>
                  <a:lnTo>
                    <a:pt x="371" y="25"/>
                  </a:lnTo>
                  <a:lnTo>
                    <a:pt x="371" y="26"/>
                  </a:lnTo>
                  <a:lnTo>
                    <a:pt x="370" y="27"/>
                  </a:lnTo>
                  <a:lnTo>
                    <a:pt x="369" y="27"/>
                  </a:lnTo>
                  <a:lnTo>
                    <a:pt x="368" y="26"/>
                  </a:lnTo>
                  <a:lnTo>
                    <a:pt x="367" y="25"/>
                  </a:lnTo>
                  <a:lnTo>
                    <a:pt x="366" y="24"/>
                  </a:lnTo>
                  <a:lnTo>
                    <a:pt x="367" y="23"/>
                  </a:lnTo>
                  <a:lnTo>
                    <a:pt x="366" y="23"/>
                  </a:lnTo>
                  <a:lnTo>
                    <a:pt x="363" y="25"/>
                  </a:lnTo>
                  <a:lnTo>
                    <a:pt x="362" y="25"/>
                  </a:lnTo>
                  <a:lnTo>
                    <a:pt x="361" y="24"/>
                  </a:lnTo>
                  <a:lnTo>
                    <a:pt x="361" y="23"/>
                  </a:lnTo>
                  <a:lnTo>
                    <a:pt x="363" y="21"/>
                  </a:lnTo>
                  <a:lnTo>
                    <a:pt x="364" y="21"/>
                  </a:lnTo>
                  <a:lnTo>
                    <a:pt x="364" y="20"/>
                  </a:lnTo>
                  <a:lnTo>
                    <a:pt x="363" y="20"/>
                  </a:lnTo>
                  <a:lnTo>
                    <a:pt x="364" y="19"/>
                  </a:lnTo>
                  <a:lnTo>
                    <a:pt x="364" y="18"/>
                  </a:lnTo>
                  <a:lnTo>
                    <a:pt x="363" y="18"/>
                  </a:lnTo>
                  <a:lnTo>
                    <a:pt x="361" y="20"/>
                  </a:lnTo>
                  <a:lnTo>
                    <a:pt x="359" y="22"/>
                  </a:lnTo>
                  <a:lnTo>
                    <a:pt x="357" y="23"/>
                  </a:lnTo>
                  <a:lnTo>
                    <a:pt x="355" y="24"/>
                  </a:lnTo>
                  <a:lnTo>
                    <a:pt x="355" y="25"/>
                  </a:lnTo>
                  <a:lnTo>
                    <a:pt x="353" y="25"/>
                  </a:lnTo>
                  <a:lnTo>
                    <a:pt x="349" y="23"/>
                  </a:lnTo>
                  <a:lnTo>
                    <a:pt x="346" y="21"/>
                  </a:lnTo>
                  <a:lnTo>
                    <a:pt x="345" y="21"/>
                  </a:lnTo>
                  <a:lnTo>
                    <a:pt x="344" y="21"/>
                  </a:lnTo>
                  <a:lnTo>
                    <a:pt x="342" y="22"/>
                  </a:lnTo>
                  <a:lnTo>
                    <a:pt x="339" y="22"/>
                  </a:lnTo>
                  <a:lnTo>
                    <a:pt x="337" y="22"/>
                  </a:lnTo>
                  <a:lnTo>
                    <a:pt x="336" y="20"/>
                  </a:lnTo>
                  <a:lnTo>
                    <a:pt x="335" y="19"/>
                  </a:lnTo>
                  <a:lnTo>
                    <a:pt x="332" y="17"/>
                  </a:lnTo>
                  <a:lnTo>
                    <a:pt x="330" y="17"/>
                  </a:lnTo>
                  <a:lnTo>
                    <a:pt x="328" y="18"/>
                  </a:lnTo>
                  <a:lnTo>
                    <a:pt x="327" y="18"/>
                  </a:lnTo>
                  <a:lnTo>
                    <a:pt x="327" y="17"/>
                  </a:lnTo>
                  <a:lnTo>
                    <a:pt x="326" y="17"/>
                  </a:lnTo>
                  <a:lnTo>
                    <a:pt x="322" y="16"/>
                  </a:lnTo>
                  <a:lnTo>
                    <a:pt x="319" y="13"/>
                  </a:lnTo>
                  <a:lnTo>
                    <a:pt x="318" y="11"/>
                  </a:lnTo>
                  <a:lnTo>
                    <a:pt x="317" y="11"/>
                  </a:lnTo>
                  <a:lnTo>
                    <a:pt x="316" y="11"/>
                  </a:lnTo>
                  <a:lnTo>
                    <a:pt x="315" y="12"/>
                  </a:lnTo>
                  <a:lnTo>
                    <a:pt x="313" y="12"/>
                  </a:lnTo>
                  <a:lnTo>
                    <a:pt x="311" y="10"/>
                  </a:lnTo>
                  <a:lnTo>
                    <a:pt x="308" y="8"/>
                  </a:lnTo>
                  <a:lnTo>
                    <a:pt x="307" y="7"/>
                  </a:lnTo>
                  <a:lnTo>
                    <a:pt x="306" y="8"/>
                  </a:lnTo>
                  <a:lnTo>
                    <a:pt x="306" y="9"/>
                  </a:lnTo>
                  <a:lnTo>
                    <a:pt x="305" y="8"/>
                  </a:lnTo>
                  <a:lnTo>
                    <a:pt x="304" y="7"/>
                  </a:lnTo>
                  <a:lnTo>
                    <a:pt x="305" y="9"/>
                  </a:lnTo>
                  <a:lnTo>
                    <a:pt x="305" y="10"/>
                  </a:lnTo>
                  <a:lnTo>
                    <a:pt x="303" y="8"/>
                  </a:lnTo>
                  <a:lnTo>
                    <a:pt x="302" y="8"/>
                  </a:lnTo>
                  <a:lnTo>
                    <a:pt x="300" y="8"/>
                  </a:lnTo>
                  <a:lnTo>
                    <a:pt x="299" y="8"/>
                  </a:lnTo>
                  <a:lnTo>
                    <a:pt x="301" y="9"/>
                  </a:lnTo>
                  <a:lnTo>
                    <a:pt x="301" y="11"/>
                  </a:lnTo>
                  <a:lnTo>
                    <a:pt x="302" y="11"/>
                  </a:lnTo>
                  <a:lnTo>
                    <a:pt x="303" y="12"/>
                  </a:lnTo>
                  <a:lnTo>
                    <a:pt x="304" y="13"/>
                  </a:lnTo>
                  <a:lnTo>
                    <a:pt x="305" y="12"/>
                  </a:lnTo>
                  <a:lnTo>
                    <a:pt x="307" y="12"/>
                  </a:lnTo>
                  <a:lnTo>
                    <a:pt x="309" y="12"/>
                  </a:lnTo>
                  <a:lnTo>
                    <a:pt x="312" y="14"/>
                  </a:lnTo>
                  <a:lnTo>
                    <a:pt x="313" y="16"/>
                  </a:lnTo>
                  <a:lnTo>
                    <a:pt x="313" y="18"/>
                  </a:lnTo>
                  <a:lnTo>
                    <a:pt x="312" y="20"/>
                  </a:lnTo>
                  <a:lnTo>
                    <a:pt x="313" y="22"/>
                  </a:lnTo>
                  <a:lnTo>
                    <a:pt x="313" y="23"/>
                  </a:lnTo>
                  <a:lnTo>
                    <a:pt x="313" y="24"/>
                  </a:lnTo>
                  <a:lnTo>
                    <a:pt x="309" y="25"/>
                  </a:lnTo>
                  <a:lnTo>
                    <a:pt x="308" y="26"/>
                  </a:lnTo>
                  <a:lnTo>
                    <a:pt x="308" y="24"/>
                  </a:lnTo>
                  <a:lnTo>
                    <a:pt x="307" y="24"/>
                  </a:lnTo>
                  <a:lnTo>
                    <a:pt x="306" y="24"/>
                  </a:lnTo>
                  <a:lnTo>
                    <a:pt x="304" y="25"/>
                  </a:lnTo>
                  <a:lnTo>
                    <a:pt x="299" y="26"/>
                  </a:lnTo>
                  <a:lnTo>
                    <a:pt x="294" y="25"/>
                  </a:lnTo>
                  <a:lnTo>
                    <a:pt x="292" y="25"/>
                  </a:lnTo>
                  <a:lnTo>
                    <a:pt x="291" y="23"/>
                  </a:lnTo>
                  <a:lnTo>
                    <a:pt x="290" y="22"/>
                  </a:lnTo>
                  <a:lnTo>
                    <a:pt x="290" y="23"/>
                  </a:lnTo>
                  <a:lnTo>
                    <a:pt x="289" y="24"/>
                  </a:lnTo>
                  <a:lnTo>
                    <a:pt x="288" y="23"/>
                  </a:lnTo>
                  <a:lnTo>
                    <a:pt x="287" y="23"/>
                  </a:lnTo>
                  <a:lnTo>
                    <a:pt x="287" y="24"/>
                  </a:lnTo>
                  <a:lnTo>
                    <a:pt x="287" y="25"/>
                  </a:lnTo>
                  <a:lnTo>
                    <a:pt x="286" y="26"/>
                  </a:lnTo>
                  <a:lnTo>
                    <a:pt x="285" y="26"/>
                  </a:lnTo>
                  <a:lnTo>
                    <a:pt x="284" y="27"/>
                  </a:lnTo>
                  <a:lnTo>
                    <a:pt x="285" y="30"/>
                  </a:lnTo>
                  <a:lnTo>
                    <a:pt x="285" y="31"/>
                  </a:lnTo>
                  <a:lnTo>
                    <a:pt x="284" y="31"/>
                  </a:lnTo>
                  <a:lnTo>
                    <a:pt x="283" y="28"/>
                  </a:lnTo>
                  <a:lnTo>
                    <a:pt x="281" y="27"/>
                  </a:lnTo>
                  <a:lnTo>
                    <a:pt x="280" y="27"/>
                  </a:lnTo>
                  <a:lnTo>
                    <a:pt x="279" y="28"/>
                  </a:lnTo>
                  <a:lnTo>
                    <a:pt x="279" y="31"/>
                  </a:lnTo>
                  <a:lnTo>
                    <a:pt x="279" y="32"/>
                  </a:lnTo>
                  <a:lnTo>
                    <a:pt x="277" y="32"/>
                  </a:lnTo>
                  <a:lnTo>
                    <a:pt x="276" y="33"/>
                  </a:lnTo>
                  <a:lnTo>
                    <a:pt x="273" y="35"/>
                  </a:lnTo>
                  <a:lnTo>
                    <a:pt x="272" y="37"/>
                  </a:lnTo>
                  <a:lnTo>
                    <a:pt x="272" y="38"/>
                  </a:lnTo>
                  <a:lnTo>
                    <a:pt x="274" y="41"/>
                  </a:lnTo>
                  <a:lnTo>
                    <a:pt x="274" y="42"/>
                  </a:lnTo>
                  <a:lnTo>
                    <a:pt x="274" y="44"/>
                  </a:lnTo>
                  <a:lnTo>
                    <a:pt x="270" y="46"/>
                  </a:lnTo>
                  <a:lnTo>
                    <a:pt x="269" y="46"/>
                  </a:lnTo>
                  <a:lnTo>
                    <a:pt x="269" y="45"/>
                  </a:lnTo>
                  <a:lnTo>
                    <a:pt x="267" y="46"/>
                  </a:lnTo>
                  <a:lnTo>
                    <a:pt x="266" y="48"/>
                  </a:lnTo>
                  <a:lnTo>
                    <a:pt x="264" y="53"/>
                  </a:lnTo>
                  <a:lnTo>
                    <a:pt x="263" y="54"/>
                  </a:lnTo>
                  <a:lnTo>
                    <a:pt x="262" y="54"/>
                  </a:lnTo>
                  <a:lnTo>
                    <a:pt x="261" y="54"/>
                  </a:lnTo>
                  <a:lnTo>
                    <a:pt x="261" y="56"/>
                  </a:lnTo>
                  <a:lnTo>
                    <a:pt x="261" y="59"/>
                  </a:lnTo>
                  <a:lnTo>
                    <a:pt x="261" y="61"/>
                  </a:lnTo>
                  <a:lnTo>
                    <a:pt x="263" y="64"/>
                  </a:lnTo>
                  <a:lnTo>
                    <a:pt x="266" y="66"/>
                  </a:lnTo>
                  <a:lnTo>
                    <a:pt x="267" y="67"/>
                  </a:lnTo>
                  <a:lnTo>
                    <a:pt x="266" y="67"/>
                  </a:lnTo>
                  <a:lnTo>
                    <a:pt x="265" y="68"/>
                  </a:lnTo>
                  <a:lnTo>
                    <a:pt x="264" y="69"/>
                  </a:lnTo>
                  <a:lnTo>
                    <a:pt x="264" y="72"/>
                  </a:lnTo>
                  <a:lnTo>
                    <a:pt x="265" y="73"/>
                  </a:lnTo>
                  <a:lnTo>
                    <a:pt x="264" y="73"/>
                  </a:lnTo>
                  <a:lnTo>
                    <a:pt x="263" y="70"/>
                  </a:lnTo>
                  <a:lnTo>
                    <a:pt x="261" y="68"/>
                  </a:lnTo>
                  <a:lnTo>
                    <a:pt x="259" y="68"/>
                  </a:lnTo>
                  <a:lnTo>
                    <a:pt x="258" y="69"/>
                  </a:lnTo>
                  <a:lnTo>
                    <a:pt x="258" y="72"/>
                  </a:lnTo>
                  <a:lnTo>
                    <a:pt x="257" y="73"/>
                  </a:lnTo>
                  <a:lnTo>
                    <a:pt x="257" y="74"/>
                  </a:lnTo>
                  <a:lnTo>
                    <a:pt x="257" y="73"/>
                  </a:lnTo>
                  <a:lnTo>
                    <a:pt x="257" y="70"/>
                  </a:lnTo>
                  <a:lnTo>
                    <a:pt x="257" y="69"/>
                  </a:lnTo>
                  <a:lnTo>
                    <a:pt x="256" y="68"/>
                  </a:lnTo>
                  <a:lnTo>
                    <a:pt x="253" y="67"/>
                  </a:lnTo>
                  <a:lnTo>
                    <a:pt x="249" y="67"/>
                  </a:lnTo>
                  <a:lnTo>
                    <a:pt x="246" y="66"/>
                  </a:lnTo>
                  <a:lnTo>
                    <a:pt x="245" y="66"/>
                  </a:lnTo>
                  <a:lnTo>
                    <a:pt x="245" y="67"/>
                  </a:lnTo>
                  <a:lnTo>
                    <a:pt x="245" y="69"/>
                  </a:lnTo>
                  <a:lnTo>
                    <a:pt x="245" y="70"/>
                  </a:lnTo>
                  <a:lnTo>
                    <a:pt x="243" y="70"/>
                  </a:lnTo>
                  <a:lnTo>
                    <a:pt x="242" y="70"/>
                  </a:lnTo>
                  <a:lnTo>
                    <a:pt x="242" y="74"/>
                  </a:lnTo>
                  <a:lnTo>
                    <a:pt x="243" y="76"/>
                  </a:lnTo>
                  <a:lnTo>
                    <a:pt x="242" y="76"/>
                  </a:lnTo>
                  <a:lnTo>
                    <a:pt x="241" y="76"/>
                  </a:lnTo>
                  <a:lnTo>
                    <a:pt x="239" y="77"/>
                  </a:lnTo>
                  <a:lnTo>
                    <a:pt x="238" y="78"/>
                  </a:lnTo>
                  <a:lnTo>
                    <a:pt x="238" y="76"/>
                  </a:lnTo>
                  <a:lnTo>
                    <a:pt x="239" y="73"/>
                  </a:lnTo>
                  <a:lnTo>
                    <a:pt x="239" y="69"/>
                  </a:lnTo>
                  <a:lnTo>
                    <a:pt x="241" y="67"/>
                  </a:lnTo>
                  <a:lnTo>
                    <a:pt x="242" y="65"/>
                  </a:lnTo>
                  <a:lnTo>
                    <a:pt x="241" y="63"/>
                  </a:lnTo>
                  <a:lnTo>
                    <a:pt x="230" y="53"/>
                  </a:lnTo>
                  <a:lnTo>
                    <a:pt x="227" y="52"/>
                  </a:lnTo>
                  <a:lnTo>
                    <a:pt x="224" y="52"/>
                  </a:lnTo>
                  <a:lnTo>
                    <a:pt x="222" y="52"/>
                  </a:lnTo>
                  <a:lnTo>
                    <a:pt x="222" y="50"/>
                  </a:lnTo>
                  <a:lnTo>
                    <a:pt x="221" y="49"/>
                  </a:lnTo>
                  <a:lnTo>
                    <a:pt x="221" y="50"/>
                  </a:lnTo>
                  <a:lnTo>
                    <a:pt x="220" y="52"/>
                  </a:lnTo>
                  <a:lnTo>
                    <a:pt x="216" y="58"/>
                  </a:lnTo>
                  <a:lnTo>
                    <a:pt x="215" y="58"/>
                  </a:lnTo>
                  <a:lnTo>
                    <a:pt x="215" y="55"/>
                  </a:lnTo>
                  <a:lnTo>
                    <a:pt x="214" y="55"/>
                  </a:lnTo>
                  <a:lnTo>
                    <a:pt x="215" y="53"/>
                  </a:lnTo>
                  <a:lnTo>
                    <a:pt x="215" y="52"/>
                  </a:lnTo>
                  <a:lnTo>
                    <a:pt x="214" y="53"/>
                  </a:lnTo>
                  <a:lnTo>
                    <a:pt x="210" y="54"/>
                  </a:lnTo>
                  <a:lnTo>
                    <a:pt x="209" y="55"/>
                  </a:lnTo>
                  <a:lnTo>
                    <a:pt x="209" y="54"/>
                  </a:lnTo>
                  <a:lnTo>
                    <a:pt x="209" y="53"/>
                  </a:lnTo>
                  <a:lnTo>
                    <a:pt x="207" y="53"/>
                  </a:lnTo>
                  <a:lnTo>
                    <a:pt x="206" y="53"/>
                  </a:lnTo>
                  <a:lnTo>
                    <a:pt x="208" y="54"/>
                  </a:lnTo>
                  <a:lnTo>
                    <a:pt x="208" y="55"/>
                  </a:lnTo>
                  <a:lnTo>
                    <a:pt x="208" y="56"/>
                  </a:lnTo>
                  <a:lnTo>
                    <a:pt x="207" y="60"/>
                  </a:lnTo>
                  <a:lnTo>
                    <a:pt x="206" y="62"/>
                  </a:lnTo>
                  <a:lnTo>
                    <a:pt x="205" y="62"/>
                  </a:lnTo>
                  <a:lnTo>
                    <a:pt x="204" y="62"/>
                  </a:lnTo>
                  <a:lnTo>
                    <a:pt x="203" y="61"/>
                  </a:lnTo>
                  <a:lnTo>
                    <a:pt x="202" y="61"/>
                  </a:lnTo>
                  <a:lnTo>
                    <a:pt x="201" y="61"/>
                  </a:lnTo>
                  <a:lnTo>
                    <a:pt x="201" y="59"/>
                  </a:lnTo>
                  <a:lnTo>
                    <a:pt x="200" y="59"/>
                  </a:lnTo>
                  <a:lnTo>
                    <a:pt x="200" y="60"/>
                  </a:lnTo>
                  <a:lnTo>
                    <a:pt x="200" y="61"/>
                  </a:lnTo>
                  <a:lnTo>
                    <a:pt x="197" y="62"/>
                  </a:lnTo>
                  <a:lnTo>
                    <a:pt x="196" y="63"/>
                  </a:lnTo>
                  <a:lnTo>
                    <a:pt x="195" y="62"/>
                  </a:lnTo>
                  <a:lnTo>
                    <a:pt x="194" y="63"/>
                  </a:lnTo>
                  <a:lnTo>
                    <a:pt x="193" y="65"/>
                  </a:lnTo>
                  <a:lnTo>
                    <a:pt x="193" y="66"/>
                  </a:lnTo>
                  <a:lnTo>
                    <a:pt x="193" y="67"/>
                  </a:lnTo>
                  <a:lnTo>
                    <a:pt x="194" y="67"/>
                  </a:lnTo>
                  <a:lnTo>
                    <a:pt x="195" y="68"/>
                  </a:lnTo>
                  <a:lnTo>
                    <a:pt x="195" y="69"/>
                  </a:lnTo>
                  <a:lnTo>
                    <a:pt x="195" y="70"/>
                  </a:lnTo>
                  <a:lnTo>
                    <a:pt x="195" y="72"/>
                  </a:lnTo>
                  <a:lnTo>
                    <a:pt x="194" y="70"/>
                  </a:lnTo>
                  <a:lnTo>
                    <a:pt x="192" y="70"/>
                  </a:lnTo>
                  <a:lnTo>
                    <a:pt x="191" y="69"/>
                  </a:lnTo>
                  <a:lnTo>
                    <a:pt x="191" y="70"/>
                  </a:lnTo>
                  <a:lnTo>
                    <a:pt x="190" y="74"/>
                  </a:lnTo>
                  <a:lnTo>
                    <a:pt x="191" y="75"/>
                  </a:lnTo>
                  <a:lnTo>
                    <a:pt x="191" y="76"/>
                  </a:lnTo>
                  <a:lnTo>
                    <a:pt x="192" y="77"/>
                  </a:lnTo>
                  <a:lnTo>
                    <a:pt x="192" y="78"/>
                  </a:lnTo>
                  <a:lnTo>
                    <a:pt x="190" y="78"/>
                  </a:lnTo>
                  <a:lnTo>
                    <a:pt x="190" y="77"/>
                  </a:lnTo>
                  <a:lnTo>
                    <a:pt x="186" y="75"/>
                  </a:lnTo>
                  <a:lnTo>
                    <a:pt x="184" y="75"/>
                  </a:lnTo>
                  <a:lnTo>
                    <a:pt x="184" y="77"/>
                  </a:lnTo>
                  <a:lnTo>
                    <a:pt x="183" y="78"/>
                  </a:lnTo>
                  <a:lnTo>
                    <a:pt x="181" y="78"/>
                  </a:lnTo>
                  <a:lnTo>
                    <a:pt x="180" y="79"/>
                  </a:lnTo>
                  <a:lnTo>
                    <a:pt x="180" y="80"/>
                  </a:lnTo>
                  <a:lnTo>
                    <a:pt x="181" y="84"/>
                  </a:lnTo>
                  <a:lnTo>
                    <a:pt x="182" y="86"/>
                  </a:lnTo>
                  <a:lnTo>
                    <a:pt x="182" y="84"/>
                  </a:lnTo>
                  <a:lnTo>
                    <a:pt x="183" y="84"/>
                  </a:lnTo>
                  <a:lnTo>
                    <a:pt x="183" y="87"/>
                  </a:lnTo>
                  <a:lnTo>
                    <a:pt x="182" y="88"/>
                  </a:lnTo>
                  <a:lnTo>
                    <a:pt x="181" y="88"/>
                  </a:lnTo>
                  <a:lnTo>
                    <a:pt x="180" y="90"/>
                  </a:lnTo>
                  <a:lnTo>
                    <a:pt x="180" y="91"/>
                  </a:lnTo>
                  <a:lnTo>
                    <a:pt x="182" y="92"/>
                  </a:lnTo>
                  <a:lnTo>
                    <a:pt x="183" y="92"/>
                  </a:lnTo>
                  <a:lnTo>
                    <a:pt x="182" y="93"/>
                  </a:lnTo>
                  <a:lnTo>
                    <a:pt x="179" y="92"/>
                  </a:lnTo>
                  <a:lnTo>
                    <a:pt x="178" y="93"/>
                  </a:lnTo>
                  <a:lnTo>
                    <a:pt x="177" y="92"/>
                  </a:lnTo>
                  <a:lnTo>
                    <a:pt x="176" y="91"/>
                  </a:lnTo>
                  <a:lnTo>
                    <a:pt x="174" y="90"/>
                  </a:lnTo>
                  <a:lnTo>
                    <a:pt x="173" y="90"/>
                  </a:lnTo>
                  <a:lnTo>
                    <a:pt x="174" y="91"/>
                  </a:lnTo>
                  <a:lnTo>
                    <a:pt x="173" y="92"/>
                  </a:lnTo>
                  <a:lnTo>
                    <a:pt x="172" y="92"/>
                  </a:lnTo>
                  <a:lnTo>
                    <a:pt x="170" y="92"/>
                  </a:lnTo>
                  <a:lnTo>
                    <a:pt x="170" y="90"/>
                  </a:lnTo>
                  <a:lnTo>
                    <a:pt x="169" y="89"/>
                  </a:lnTo>
                  <a:lnTo>
                    <a:pt x="168" y="89"/>
                  </a:lnTo>
                  <a:lnTo>
                    <a:pt x="168" y="90"/>
                  </a:lnTo>
                  <a:lnTo>
                    <a:pt x="169" y="91"/>
                  </a:lnTo>
                  <a:lnTo>
                    <a:pt x="168" y="92"/>
                  </a:lnTo>
                  <a:lnTo>
                    <a:pt x="168" y="93"/>
                  </a:lnTo>
                  <a:lnTo>
                    <a:pt x="167" y="93"/>
                  </a:lnTo>
                  <a:lnTo>
                    <a:pt x="167" y="94"/>
                  </a:lnTo>
                  <a:lnTo>
                    <a:pt x="166" y="94"/>
                  </a:lnTo>
                  <a:lnTo>
                    <a:pt x="165" y="95"/>
                  </a:lnTo>
                  <a:lnTo>
                    <a:pt x="166" y="95"/>
                  </a:lnTo>
                  <a:lnTo>
                    <a:pt x="167" y="95"/>
                  </a:lnTo>
                  <a:lnTo>
                    <a:pt x="167" y="97"/>
                  </a:lnTo>
                  <a:lnTo>
                    <a:pt x="168" y="98"/>
                  </a:lnTo>
                  <a:lnTo>
                    <a:pt x="169" y="100"/>
                  </a:lnTo>
                  <a:lnTo>
                    <a:pt x="170" y="101"/>
                  </a:lnTo>
                  <a:lnTo>
                    <a:pt x="172" y="101"/>
                  </a:lnTo>
                  <a:lnTo>
                    <a:pt x="173" y="101"/>
                  </a:lnTo>
                  <a:lnTo>
                    <a:pt x="172" y="102"/>
                  </a:lnTo>
                  <a:lnTo>
                    <a:pt x="172" y="103"/>
                  </a:lnTo>
                  <a:lnTo>
                    <a:pt x="172" y="105"/>
                  </a:lnTo>
                  <a:lnTo>
                    <a:pt x="170" y="105"/>
                  </a:lnTo>
                  <a:lnTo>
                    <a:pt x="169" y="103"/>
                  </a:lnTo>
                  <a:lnTo>
                    <a:pt x="168" y="103"/>
                  </a:lnTo>
                  <a:lnTo>
                    <a:pt x="168" y="104"/>
                  </a:lnTo>
                  <a:lnTo>
                    <a:pt x="168" y="106"/>
                  </a:lnTo>
                  <a:lnTo>
                    <a:pt x="167" y="111"/>
                  </a:lnTo>
                  <a:lnTo>
                    <a:pt x="167" y="112"/>
                  </a:lnTo>
                  <a:lnTo>
                    <a:pt x="166" y="112"/>
                  </a:lnTo>
                  <a:lnTo>
                    <a:pt x="165" y="109"/>
                  </a:lnTo>
                  <a:lnTo>
                    <a:pt x="163" y="105"/>
                  </a:lnTo>
                  <a:lnTo>
                    <a:pt x="162" y="103"/>
                  </a:lnTo>
                  <a:lnTo>
                    <a:pt x="161" y="101"/>
                  </a:lnTo>
                  <a:lnTo>
                    <a:pt x="161" y="100"/>
                  </a:lnTo>
                  <a:lnTo>
                    <a:pt x="160" y="98"/>
                  </a:lnTo>
                  <a:lnTo>
                    <a:pt x="159" y="97"/>
                  </a:lnTo>
                  <a:lnTo>
                    <a:pt x="158" y="96"/>
                  </a:lnTo>
                  <a:lnTo>
                    <a:pt x="158" y="95"/>
                  </a:lnTo>
                  <a:lnTo>
                    <a:pt x="158" y="94"/>
                  </a:lnTo>
                  <a:lnTo>
                    <a:pt x="158" y="92"/>
                  </a:lnTo>
                  <a:lnTo>
                    <a:pt x="156" y="93"/>
                  </a:lnTo>
                  <a:lnTo>
                    <a:pt x="156" y="94"/>
                  </a:lnTo>
                  <a:lnTo>
                    <a:pt x="155" y="96"/>
                  </a:lnTo>
                  <a:lnTo>
                    <a:pt x="154" y="98"/>
                  </a:lnTo>
                  <a:lnTo>
                    <a:pt x="153" y="98"/>
                  </a:lnTo>
                  <a:lnTo>
                    <a:pt x="151" y="100"/>
                  </a:lnTo>
                  <a:lnTo>
                    <a:pt x="151" y="101"/>
                  </a:lnTo>
                  <a:lnTo>
                    <a:pt x="150" y="102"/>
                  </a:lnTo>
                  <a:lnTo>
                    <a:pt x="149" y="102"/>
                  </a:lnTo>
                  <a:lnTo>
                    <a:pt x="148" y="103"/>
                  </a:lnTo>
                  <a:lnTo>
                    <a:pt x="146" y="105"/>
                  </a:lnTo>
                  <a:lnTo>
                    <a:pt x="145" y="109"/>
                  </a:lnTo>
                  <a:lnTo>
                    <a:pt x="145" y="112"/>
                  </a:lnTo>
                  <a:lnTo>
                    <a:pt x="145" y="115"/>
                  </a:lnTo>
                  <a:lnTo>
                    <a:pt x="145" y="117"/>
                  </a:lnTo>
                  <a:lnTo>
                    <a:pt x="145" y="119"/>
                  </a:lnTo>
                  <a:lnTo>
                    <a:pt x="146" y="119"/>
                  </a:lnTo>
                  <a:lnTo>
                    <a:pt x="146" y="118"/>
                  </a:lnTo>
                  <a:lnTo>
                    <a:pt x="148" y="119"/>
                  </a:lnTo>
                  <a:lnTo>
                    <a:pt x="148" y="120"/>
                  </a:lnTo>
                  <a:lnTo>
                    <a:pt x="148" y="121"/>
                  </a:lnTo>
                  <a:lnTo>
                    <a:pt x="146" y="122"/>
                  </a:lnTo>
                  <a:lnTo>
                    <a:pt x="140" y="127"/>
                  </a:lnTo>
                  <a:lnTo>
                    <a:pt x="139" y="128"/>
                  </a:lnTo>
                  <a:lnTo>
                    <a:pt x="138" y="129"/>
                  </a:lnTo>
                  <a:lnTo>
                    <a:pt x="137" y="131"/>
                  </a:lnTo>
                  <a:lnTo>
                    <a:pt x="135" y="136"/>
                  </a:lnTo>
                  <a:lnTo>
                    <a:pt x="131" y="142"/>
                  </a:lnTo>
                  <a:lnTo>
                    <a:pt x="125" y="146"/>
                  </a:lnTo>
                  <a:lnTo>
                    <a:pt x="116" y="150"/>
                  </a:lnTo>
                  <a:lnTo>
                    <a:pt x="106" y="152"/>
                  </a:lnTo>
                  <a:lnTo>
                    <a:pt x="104" y="153"/>
                  </a:lnTo>
                  <a:lnTo>
                    <a:pt x="99" y="152"/>
                  </a:lnTo>
                  <a:lnTo>
                    <a:pt x="97" y="152"/>
                  </a:lnTo>
                  <a:lnTo>
                    <a:pt x="95" y="153"/>
                  </a:lnTo>
                  <a:lnTo>
                    <a:pt x="92" y="157"/>
                  </a:lnTo>
                  <a:lnTo>
                    <a:pt x="86" y="158"/>
                  </a:lnTo>
                  <a:lnTo>
                    <a:pt x="81" y="158"/>
                  </a:lnTo>
                  <a:lnTo>
                    <a:pt x="80" y="159"/>
                  </a:lnTo>
                  <a:lnTo>
                    <a:pt x="78" y="160"/>
                  </a:lnTo>
                  <a:lnTo>
                    <a:pt x="74" y="163"/>
                  </a:lnTo>
                  <a:lnTo>
                    <a:pt x="69" y="164"/>
                  </a:lnTo>
                  <a:lnTo>
                    <a:pt x="67" y="164"/>
                  </a:lnTo>
                  <a:lnTo>
                    <a:pt x="65" y="163"/>
                  </a:lnTo>
                  <a:lnTo>
                    <a:pt x="64" y="162"/>
                  </a:lnTo>
                  <a:lnTo>
                    <a:pt x="63" y="163"/>
                  </a:lnTo>
                  <a:lnTo>
                    <a:pt x="60" y="163"/>
                  </a:lnTo>
                  <a:lnTo>
                    <a:pt x="58" y="163"/>
                  </a:lnTo>
                  <a:lnTo>
                    <a:pt x="60" y="162"/>
                  </a:lnTo>
                  <a:lnTo>
                    <a:pt x="58" y="161"/>
                  </a:lnTo>
                  <a:lnTo>
                    <a:pt x="57" y="162"/>
                  </a:lnTo>
                  <a:lnTo>
                    <a:pt x="55" y="164"/>
                  </a:lnTo>
                  <a:lnTo>
                    <a:pt x="38" y="176"/>
                  </a:lnTo>
                  <a:lnTo>
                    <a:pt x="32" y="179"/>
                  </a:lnTo>
                  <a:lnTo>
                    <a:pt x="25" y="183"/>
                  </a:lnTo>
                  <a:lnTo>
                    <a:pt x="23" y="185"/>
                  </a:lnTo>
                  <a:lnTo>
                    <a:pt x="22" y="188"/>
                  </a:lnTo>
                  <a:lnTo>
                    <a:pt x="21" y="192"/>
                  </a:lnTo>
                  <a:lnTo>
                    <a:pt x="19" y="194"/>
                  </a:lnTo>
                  <a:lnTo>
                    <a:pt x="16" y="194"/>
                  </a:lnTo>
                  <a:lnTo>
                    <a:pt x="15" y="193"/>
                  </a:lnTo>
                  <a:lnTo>
                    <a:pt x="15" y="190"/>
                  </a:lnTo>
                  <a:lnTo>
                    <a:pt x="15" y="184"/>
                  </a:lnTo>
                  <a:lnTo>
                    <a:pt x="14" y="183"/>
                  </a:lnTo>
                  <a:lnTo>
                    <a:pt x="14" y="184"/>
                  </a:lnTo>
                  <a:lnTo>
                    <a:pt x="12" y="187"/>
                  </a:lnTo>
                  <a:lnTo>
                    <a:pt x="11" y="190"/>
                  </a:lnTo>
                  <a:lnTo>
                    <a:pt x="9" y="193"/>
                  </a:lnTo>
                  <a:lnTo>
                    <a:pt x="8" y="195"/>
                  </a:lnTo>
                  <a:lnTo>
                    <a:pt x="9" y="198"/>
                  </a:lnTo>
                  <a:lnTo>
                    <a:pt x="11" y="202"/>
                  </a:lnTo>
                  <a:lnTo>
                    <a:pt x="11" y="205"/>
                  </a:lnTo>
                  <a:lnTo>
                    <a:pt x="11" y="208"/>
                  </a:lnTo>
                  <a:lnTo>
                    <a:pt x="10" y="211"/>
                  </a:lnTo>
                  <a:lnTo>
                    <a:pt x="9" y="213"/>
                  </a:lnTo>
                  <a:lnTo>
                    <a:pt x="7" y="214"/>
                  </a:lnTo>
                  <a:lnTo>
                    <a:pt x="7" y="216"/>
                  </a:lnTo>
                  <a:lnTo>
                    <a:pt x="5" y="221"/>
                  </a:lnTo>
                  <a:lnTo>
                    <a:pt x="5" y="225"/>
                  </a:lnTo>
                  <a:lnTo>
                    <a:pt x="6" y="228"/>
                  </a:lnTo>
                  <a:lnTo>
                    <a:pt x="9" y="233"/>
                  </a:lnTo>
                  <a:lnTo>
                    <a:pt x="16" y="249"/>
                  </a:lnTo>
                  <a:lnTo>
                    <a:pt x="17" y="252"/>
                  </a:lnTo>
                  <a:lnTo>
                    <a:pt x="17" y="254"/>
                  </a:lnTo>
                  <a:lnTo>
                    <a:pt x="15" y="258"/>
                  </a:lnTo>
                  <a:lnTo>
                    <a:pt x="14" y="260"/>
                  </a:lnTo>
                  <a:lnTo>
                    <a:pt x="13" y="259"/>
                  </a:lnTo>
                  <a:lnTo>
                    <a:pt x="12" y="256"/>
                  </a:lnTo>
                  <a:lnTo>
                    <a:pt x="12" y="254"/>
                  </a:lnTo>
                  <a:lnTo>
                    <a:pt x="10" y="256"/>
                  </a:lnTo>
                  <a:lnTo>
                    <a:pt x="10" y="257"/>
                  </a:lnTo>
                  <a:lnTo>
                    <a:pt x="9" y="256"/>
                  </a:lnTo>
                  <a:lnTo>
                    <a:pt x="9" y="252"/>
                  </a:lnTo>
                  <a:lnTo>
                    <a:pt x="9" y="250"/>
                  </a:lnTo>
                  <a:lnTo>
                    <a:pt x="8" y="249"/>
                  </a:lnTo>
                  <a:lnTo>
                    <a:pt x="6" y="247"/>
                  </a:lnTo>
                  <a:lnTo>
                    <a:pt x="5" y="247"/>
                  </a:lnTo>
                  <a:lnTo>
                    <a:pt x="5" y="250"/>
                  </a:lnTo>
                  <a:lnTo>
                    <a:pt x="7" y="254"/>
                  </a:lnTo>
                  <a:lnTo>
                    <a:pt x="10" y="257"/>
                  </a:lnTo>
                  <a:lnTo>
                    <a:pt x="11" y="259"/>
                  </a:lnTo>
                  <a:lnTo>
                    <a:pt x="11" y="261"/>
                  </a:lnTo>
                  <a:lnTo>
                    <a:pt x="11" y="262"/>
                  </a:lnTo>
                  <a:lnTo>
                    <a:pt x="10" y="263"/>
                  </a:lnTo>
                  <a:lnTo>
                    <a:pt x="9" y="263"/>
                  </a:lnTo>
                  <a:lnTo>
                    <a:pt x="8" y="263"/>
                  </a:lnTo>
                  <a:lnTo>
                    <a:pt x="7" y="263"/>
                  </a:lnTo>
                  <a:lnTo>
                    <a:pt x="7" y="261"/>
                  </a:lnTo>
                  <a:lnTo>
                    <a:pt x="5" y="257"/>
                  </a:lnTo>
                  <a:lnTo>
                    <a:pt x="3" y="256"/>
                  </a:lnTo>
                  <a:lnTo>
                    <a:pt x="3" y="257"/>
                  </a:lnTo>
                  <a:lnTo>
                    <a:pt x="3" y="258"/>
                  </a:lnTo>
                  <a:lnTo>
                    <a:pt x="2" y="256"/>
                  </a:lnTo>
                  <a:lnTo>
                    <a:pt x="1" y="257"/>
                  </a:lnTo>
                  <a:lnTo>
                    <a:pt x="0" y="257"/>
                  </a:lnTo>
                  <a:lnTo>
                    <a:pt x="2" y="259"/>
                  </a:lnTo>
                  <a:lnTo>
                    <a:pt x="6" y="264"/>
                  </a:lnTo>
                  <a:lnTo>
                    <a:pt x="10" y="270"/>
                  </a:lnTo>
                  <a:lnTo>
                    <a:pt x="13" y="275"/>
                  </a:lnTo>
                  <a:lnTo>
                    <a:pt x="15" y="282"/>
                  </a:lnTo>
                  <a:lnTo>
                    <a:pt x="15" y="286"/>
                  </a:lnTo>
                  <a:lnTo>
                    <a:pt x="16" y="289"/>
                  </a:lnTo>
                  <a:lnTo>
                    <a:pt x="22" y="297"/>
                  </a:lnTo>
                  <a:lnTo>
                    <a:pt x="25" y="303"/>
                  </a:lnTo>
                  <a:lnTo>
                    <a:pt x="27" y="308"/>
                  </a:lnTo>
                  <a:lnTo>
                    <a:pt x="28" y="313"/>
                  </a:lnTo>
                  <a:lnTo>
                    <a:pt x="29" y="320"/>
                  </a:lnTo>
                  <a:lnTo>
                    <a:pt x="30" y="329"/>
                  </a:lnTo>
                  <a:lnTo>
                    <a:pt x="34" y="337"/>
                  </a:lnTo>
                  <a:lnTo>
                    <a:pt x="37" y="344"/>
                  </a:lnTo>
                  <a:lnTo>
                    <a:pt x="41" y="356"/>
                  </a:lnTo>
                  <a:lnTo>
                    <a:pt x="42" y="362"/>
                  </a:lnTo>
                  <a:lnTo>
                    <a:pt x="42" y="367"/>
                  </a:lnTo>
                  <a:lnTo>
                    <a:pt x="42" y="369"/>
                  </a:lnTo>
                  <a:lnTo>
                    <a:pt x="41" y="371"/>
                  </a:lnTo>
                  <a:lnTo>
                    <a:pt x="40" y="370"/>
                  </a:lnTo>
                  <a:lnTo>
                    <a:pt x="40" y="369"/>
                  </a:lnTo>
                  <a:lnTo>
                    <a:pt x="41" y="376"/>
                  </a:lnTo>
                  <a:lnTo>
                    <a:pt x="41" y="381"/>
                  </a:lnTo>
                  <a:lnTo>
                    <a:pt x="39" y="383"/>
                  </a:lnTo>
                  <a:lnTo>
                    <a:pt x="36" y="385"/>
                  </a:lnTo>
                  <a:lnTo>
                    <a:pt x="34" y="386"/>
                  </a:lnTo>
                  <a:lnTo>
                    <a:pt x="33" y="386"/>
                  </a:lnTo>
                  <a:lnTo>
                    <a:pt x="32" y="385"/>
                  </a:lnTo>
                  <a:lnTo>
                    <a:pt x="30" y="385"/>
                  </a:lnTo>
                  <a:lnTo>
                    <a:pt x="29" y="386"/>
                  </a:lnTo>
                  <a:lnTo>
                    <a:pt x="29" y="392"/>
                  </a:lnTo>
                  <a:lnTo>
                    <a:pt x="29" y="396"/>
                  </a:lnTo>
                  <a:lnTo>
                    <a:pt x="32" y="399"/>
                  </a:lnTo>
                  <a:lnTo>
                    <a:pt x="34" y="400"/>
                  </a:lnTo>
                  <a:lnTo>
                    <a:pt x="36" y="401"/>
                  </a:lnTo>
                  <a:lnTo>
                    <a:pt x="41" y="405"/>
                  </a:lnTo>
                  <a:lnTo>
                    <a:pt x="46" y="408"/>
                  </a:lnTo>
                  <a:lnTo>
                    <a:pt x="49" y="410"/>
                  </a:lnTo>
                  <a:lnTo>
                    <a:pt x="54" y="412"/>
                  </a:lnTo>
                  <a:lnTo>
                    <a:pt x="60" y="412"/>
                  </a:lnTo>
                  <a:lnTo>
                    <a:pt x="64" y="412"/>
                  </a:lnTo>
                  <a:lnTo>
                    <a:pt x="76" y="413"/>
                  </a:lnTo>
                  <a:lnTo>
                    <a:pt x="78" y="413"/>
                  </a:lnTo>
                  <a:lnTo>
                    <a:pt x="77" y="413"/>
                  </a:lnTo>
                  <a:lnTo>
                    <a:pt x="76" y="412"/>
                  </a:lnTo>
                  <a:lnTo>
                    <a:pt x="78" y="412"/>
                  </a:lnTo>
                  <a:lnTo>
                    <a:pt x="81" y="411"/>
                  </a:lnTo>
                  <a:lnTo>
                    <a:pt x="83" y="411"/>
                  </a:lnTo>
                  <a:lnTo>
                    <a:pt x="93" y="402"/>
                  </a:lnTo>
                  <a:lnTo>
                    <a:pt x="94" y="402"/>
                  </a:lnTo>
                  <a:lnTo>
                    <a:pt x="95" y="402"/>
                  </a:lnTo>
                  <a:lnTo>
                    <a:pt x="96" y="403"/>
                  </a:lnTo>
                  <a:lnTo>
                    <a:pt x="98" y="403"/>
                  </a:lnTo>
                  <a:lnTo>
                    <a:pt x="100" y="402"/>
                  </a:lnTo>
                  <a:lnTo>
                    <a:pt x="102" y="401"/>
                  </a:lnTo>
                  <a:lnTo>
                    <a:pt x="102" y="399"/>
                  </a:lnTo>
                  <a:lnTo>
                    <a:pt x="103" y="397"/>
                  </a:lnTo>
                  <a:lnTo>
                    <a:pt x="106" y="395"/>
                  </a:lnTo>
                  <a:lnTo>
                    <a:pt x="119" y="393"/>
                  </a:lnTo>
                  <a:lnTo>
                    <a:pt x="130" y="391"/>
                  </a:lnTo>
                  <a:lnTo>
                    <a:pt x="140" y="392"/>
                  </a:lnTo>
                  <a:lnTo>
                    <a:pt x="141" y="392"/>
                  </a:lnTo>
                  <a:lnTo>
                    <a:pt x="142" y="392"/>
                  </a:lnTo>
                  <a:lnTo>
                    <a:pt x="144" y="394"/>
                  </a:lnTo>
                  <a:lnTo>
                    <a:pt x="145" y="395"/>
                  </a:lnTo>
                  <a:lnTo>
                    <a:pt x="149" y="394"/>
                  </a:lnTo>
                  <a:lnTo>
                    <a:pt x="155" y="392"/>
                  </a:lnTo>
                  <a:lnTo>
                    <a:pt x="158" y="392"/>
                  </a:lnTo>
                  <a:lnTo>
                    <a:pt x="159" y="392"/>
                  </a:lnTo>
                  <a:lnTo>
                    <a:pt x="160" y="393"/>
                  </a:lnTo>
                  <a:lnTo>
                    <a:pt x="161" y="394"/>
                  </a:lnTo>
                  <a:lnTo>
                    <a:pt x="164" y="393"/>
                  </a:lnTo>
                  <a:lnTo>
                    <a:pt x="167" y="392"/>
                  </a:lnTo>
                  <a:lnTo>
                    <a:pt x="170" y="388"/>
                  </a:lnTo>
                  <a:lnTo>
                    <a:pt x="174" y="385"/>
                  </a:lnTo>
                  <a:lnTo>
                    <a:pt x="176" y="379"/>
                  </a:lnTo>
                  <a:lnTo>
                    <a:pt x="177" y="378"/>
                  </a:lnTo>
                  <a:lnTo>
                    <a:pt x="178" y="376"/>
                  </a:lnTo>
                  <a:lnTo>
                    <a:pt x="181" y="374"/>
                  </a:lnTo>
                  <a:lnTo>
                    <a:pt x="188" y="372"/>
                  </a:lnTo>
                  <a:lnTo>
                    <a:pt x="194" y="369"/>
                  </a:lnTo>
                  <a:lnTo>
                    <a:pt x="200" y="367"/>
                  </a:lnTo>
                  <a:lnTo>
                    <a:pt x="203" y="364"/>
                  </a:lnTo>
                  <a:lnTo>
                    <a:pt x="206" y="364"/>
                  </a:lnTo>
                  <a:lnTo>
                    <a:pt x="211" y="362"/>
                  </a:lnTo>
                  <a:lnTo>
                    <a:pt x="220" y="364"/>
                  </a:lnTo>
                  <a:lnTo>
                    <a:pt x="224" y="364"/>
                  </a:lnTo>
                  <a:lnTo>
                    <a:pt x="230" y="362"/>
                  </a:lnTo>
                  <a:lnTo>
                    <a:pt x="243" y="357"/>
                  </a:lnTo>
                  <a:lnTo>
                    <a:pt x="253" y="353"/>
                  </a:lnTo>
                  <a:lnTo>
                    <a:pt x="272" y="351"/>
                  </a:lnTo>
                  <a:lnTo>
                    <a:pt x="278" y="351"/>
                  </a:lnTo>
                  <a:lnTo>
                    <a:pt x="283" y="351"/>
                  </a:lnTo>
                  <a:lnTo>
                    <a:pt x="286" y="351"/>
                  </a:lnTo>
                  <a:lnTo>
                    <a:pt x="288" y="350"/>
                  </a:lnTo>
                  <a:lnTo>
                    <a:pt x="291" y="351"/>
                  </a:lnTo>
                  <a:lnTo>
                    <a:pt x="299" y="354"/>
                  </a:lnTo>
                  <a:lnTo>
                    <a:pt x="302" y="356"/>
                  </a:lnTo>
                  <a:lnTo>
                    <a:pt x="304" y="358"/>
                  </a:lnTo>
                  <a:lnTo>
                    <a:pt x="305" y="358"/>
                  </a:lnTo>
                  <a:lnTo>
                    <a:pt x="308" y="358"/>
                  </a:lnTo>
                  <a:lnTo>
                    <a:pt x="311" y="357"/>
                  </a:lnTo>
                  <a:lnTo>
                    <a:pt x="312" y="357"/>
                  </a:lnTo>
                  <a:lnTo>
                    <a:pt x="316" y="358"/>
                  </a:lnTo>
                  <a:lnTo>
                    <a:pt x="321" y="361"/>
                  </a:lnTo>
                  <a:lnTo>
                    <a:pt x="323" y="361"/>
                  </a:lnTo>
                  <a:lnTo>
                    <a:pt x="326" y="360"/>
                  </a:lnTo>
                  <a:lnTo>
                    <a:pt x="328" y="360"/>
                  </a:lnTo>
                  <a:lnTo>
                    <a:pt x="330" y="361"/>
                  </a:lnTo>
                  <a:lnTo>
                    <a:pt x="331" y="364"/>
                  </a:lnTo>
                  <a:lnTo>
                    <a:pt x="332" y="367"/>
                  </a:lnTo>
                  <a:lnTo>
                    <a:pt x="333" y="368"/>
                  </a:lnTo>
                  <a:lnTo>
                    <a:pt x="335" y="367"/>
                  </a:lnTo>
                  <a:lnTo>
                    <a:pt x="336" y="367"/>
                  </a:lnTo>
                  <a:lnTo>
                    <a:pt x="337" y="368"/>
                  </a:lnTo>
                  <a:lnTo>
                    <a:pt x="337" y="370"/>
                  </a:lnTo>
                  <a:lnTo>
                    <a:pt x="337" y="372"/>
                  </a:lnTo>
                  <a:lnTo>
                    <a:pt x="336" y="371"/>
                  </a:lnTo>
                  <a:lnTo>
                    <a:pt x="335" y="371"/>
                  </a:lnTo>
                  <a:lnTo>
                    <a:pt x="335" y="372"/>
                  </a:lnTo>
                  <a:lnTo>
                    <a:pt x="335" y="373"/>
                  </a:lnTo>
                  <a:lnTo>
                    <a:pt x="335" y="374"/>
                  </a:lnTo>
                  <a:lnTo>
                    <a:pt x="336" y="378"/>
                  </a:lnTo>
                  <a:lnTo>
                    <a:pt x="339" y="379"/>
                  </a:lnTo>
                  <a:lnTo>
                    <a:pt x="340" y="380"/>
                  </a:lnTo>
                  <a:lnTo>
                    <a:pt x="343" y="380"/>
                  </a:lnTo>
                  <a:lnTo>
                    <a:pt x="344" y="380"/>
                  </a:lnTo>
                  <a:lnTo>
                    <a:pt x="344" y="381"/>
                  </a:lnTo>
                  <a:lnTo>
                    <a:pt x="347" y="385"/>
                  </a:lnTo>
                  <a:lnTo>
                    <a:pt x="348" y="388"/>
                  </a:lnTo>
                  <a:lnTo>
                    <a:pt x="350" y="389"/>
                  </a:lnTo>
                  <a:lnTo>
                    <a:pt x="353" y="392"/>
                  </a:lnTo>
                  <a:lnTo>
                    <a:pt x="354" y="394"/>
                  </a:lnTo>
                  <a:lnTo>
                    <a:pt x="355" y="397"/>
                  </a:lnTo>
                  <a:lnTo>
                    <a:pt x="356" y="401"/>
                  </a:lnTo>
                  <a:lnTo>
                    <a:pt x="357" y="405"/>
                  </a:lnTo>
                  <a:lnTo>
                    <a:pt x="356" y="405"/>
                  </a:lnTo>
                  <a:lnTo>
                    <a:pt x="355" y="405"/>
                  </a:lnTo>
                  <a:lnTo>
                    <a:pt x="354" y="402"/>
                  </a:lnTo>
                  <a:lnTo>
                    <a:pt x="353" y="402"/>
                  </a:lnTo>
                  <a:lnTo>
                    <a:pt x="351" y="403"/>
                  </a:lnTo>
                  <a:lnTo>
                    <a:pt x="351" y="405"/>
                  </a:lnTo>
                  <a:lnTo>
                    <a:pt x="354" y="406"/>
                  </a:lnTo>
                  <a:lnTo>
                    <a:pt x="356" y="407"/>
                  </a:lnTo>
                  <a:lnTo>
                    <a:pt x="359" y="409"/>
                  </a:lnTo>
                  <a:lnTo>
                    <a:pt x="360" y="411"/>
                  </a:lnTo>
                  <a:lnTo>
                    <a:pt x="361" y="410"/>
                  </a:lnTo>
                  <a:lnTo>
                    <a:pt x="362" y="410"/>
                  </a:lnTo>
                  <a:lnTo>
                    <a:pt x="364" y="411"/>
                  </a:lnTo>
                  <a:lnTo>
                    <a:pt x="366" y="412"/>
                  </a:lnTo>
                  <a:lnTo>
                    <a:pt x="366" y="411"/>
                  </a:lnTo>
                  <a:lnTo>
                    <a:pt x="366" y="409"/>
                  </a:lnTo>
                  <a:lnTo>
                    <a:pt x="366" y="408"/>
                  </a:lnTo>
                  <a:lnTo>
                    <a:pt x="364" y="408"/>
                  </a:lnTo>
                  <a:lnTo>
                    <a:pt x="363" y="408"/>
                  </a:lnTo>
                  <a:lnTo>
                    <a:pt x="366" y="405"/>
                  </a:lnTo>
                  <a:lnTo>
                    <a:pt x="369" y="400"/>
                  </a:lnTo>
                  <a:lnTo>
                    <a:pt x="374" y="393"/>
                  </a:lnTo>
                  <a:lnTo>
                    <a:pt x="376" y="392"/>
                  </a:lnTo>
                  <a:lnTo>
                    <a:pt x="378" y="391"/>
                  </a:lnTo>
                  <a:lnTo>
                    <a:pt x="383" y="388"/>
                  </a:lnTo>
                  <a:lnTo>
                    <a:pt x="386" y="387"/>
                  </a:lnTo>
                  <a:lnTo>
                    <a:pt x="387" y="383"/>
                  </a:lnTo>
                  <a:lnTo>
                    <a:pt x="390" y="378"/>
                  </a:lnTo>
                  <a:lnTo>
                    <a:pt x="392" y="375"/>
                  </a:lnTo>
                  <a:lnTo>
                    <a:pt x="394" y="374"/>
                  </a:lnTo>
                  <a:lnTo>
                    <a:pt x="395" y="372"/>
                  </a:lnTo>
                  <a:lnTo>
                    <a:pt x="395" y="371"/>
                  </a:lnTo>
                  <a:lnTo>
                    <a:pt x="395" y="369"/>
                  </a:lnTo>
                  <a:lnTo>
                    <a:pt x="394" y="368"/>
                  </a:lnTo>
                  <a:lnTo>
                    <a:pt x="395" y="368"/>
                  </a:lnTo>
                  <a:lnTo>
                    <a:pt x="398" y="375"/>
                  </a:lnTo>
                  <a:lnTo>
                    <a:pt x="398" y="376"/>
                  </a:lnTo>
                  <a:lnTo>
                    <a:pt x="397" y="378"/>
                  </a:lnTo>
                  <a:lnTo>
                    <a:pt x="396" y="379"/>
                  </a:lnTo>
                  <a:lnTo>
                    <a:pt x="396" y="382"/>
                  </a:lnTo>
                  <a:lnTo>
                    <a:pt x="396" y="384"/>
                  </a:lnTo>
                  <a:lnTo>
                    <a:pt x="396" y="386"/>
                  </a:lnTo>
                  <a:lnTo>
                    <a:pt x="394" y="389"/>
                  </a:lnTo>
                  <a:lnTo>
                    <a:pt x="390" y="396"/>
                  </a:lnTo>
                  <a:lnTo>
                    <a:pt x="390" y="402"/>
                  </a:lnTo>
                  <a:lnTo>
                    <a:pt x="389" y="407"/>
                  </a:lnTo>
                  <a:lnTo>
                    <a:pt x="388" y="410"/>
                  </a:lnTo>
                  <a:lnTo>
                    <a:pt x="386" y="410"/>
                  </a:lnTo>
                  <a:lnTo>
                    <a:pt x="384" y="410"/>
                  </a:lnTo>
                  <a:lnTo>
                    <a:pt x="382" y="410"/>
                  </a:lnTo>
                  <a:lnTo>
                    <a:pt x="382" y="411"/>
                  </a:lnTo>
                  <a:lnTo>
                    <a:pt x="382" y="413"/>
                  </a:lnTo>
                  <a:lnTo>
                    <a:pt x="381" y="414"/>
                  </a:lnTo>
                  <a:lnTo>
                    <a:pt x="380" y="416"/>
                  </a:lnTo>
                  <a:lnTo>
                    <a:pt x="381" y="416"/>
                  </a:lnTo>
                  <a:lnTo>
                    <a:pt x="388" y="414"/>
                  </a:lnTo>
                  <a:lnTo>
                    <a:pt x="390" y="414"/>
                  </a:lnTo>
                  <a:lnTo>
                    <a:pt x="392" y="414"/>
                  </a:lnTo>
                  <a:lnTo>
                    <a:pt x="394" y="414"/>
                  </a:lnTo>
                  <a:lnTo>
                    <a:pt x="395" y="413"/>
                  </a:lnTo>
                  <a:lnTo>
                    <a:pt x="396" y="409"/>
                  </a:lnTo>
                  <a:lnTo>
                    <a:pt x="397" y="403"/>
                  </a:lnTo>
                  <a:lnTo>
                    <a:pt x="399" y="398"/>
                  </a:lnTo>
                  <a:lnTo>
                    <a:pt x="400" y="397"/>
                  </a:lnTo>
                  <a:lnTo>
                    <a:pt x="401" y="399"/>
                  </a:lnTo>
                  <a:lnTo>
                    <a:pt x="402" y="402"/>
                  </a:lnTo>
                  <a:lnTo>
                    <a:pt x="405" y="406"/>
                  </a:lnTo>
                  <a:lnTo>
                    <a:pt x="406" y="407"/>
                  </a:lnTo>
                  <a:lnTo>
                    <a:pt x="406" y="409"/>
                  </a:lnTo>
                  <a:lnTo>
                    <a:pt x="405" y="413"/>
                  </a:lnTo>
                  <a:lnTo>
                    <a:pt x="405" y="415"/>
                  </a:lnTo>
                  <a:lnTo>
                    <a:pt x="404" y="417"/>
                  </a:lnTo>
                  <a:lnTo>
                    <a:pt x="401" y="421"/>
                  </a:lnTo>
                  <a:lnTo>
                    <a:pt x="400" y="422"/>
                  </a:lnTo>
                  <a:lnTo>
                    <a:pt x="402" y="423"/>
                  </a:lnTo>
                  <a:lnTo>
                    <a:pt x="405" y="423"/>
                  </a:lnTo>
                  <a:lnTo>
                    <a:pt x="411" y="422"/>
                  </a:lnTo>
                  <a:lnTo>
                    <a:pt x="414" y="421"/>
                  </a:lnTo>
                  <a:lnTo>
                    <a:pt x="416" y="419"/>
                  </a:lnTo>
                  <a:lnTo>
                    <a:pt x="418" y="419"/>
                  </a:lnTo>
                  <a:lnTo>
                    <a:pt x="418" y="420"/>
                  </a:lnTo>
                  <a:lnTo>
                    <a:pt x="417" y="421"/>
                  </a:lnTo>
                  <a:lnTo>
                    <a:pt x="416" y="421"/>
                  </a:lnTo>
                  <a:lnTo>
                    <a:pt x="415" y="422"/>
                  </a:lnTo>
                  <a:lnTo>
                    <a:pt x="414" y="423"/>
                  </a:lnTo>
                  <a:lnTo>
                    <a:pt x="414" y="424"/>
                  </a:lnTo>
                  <a:lnTo>
                    <a:pt x="415" y="426"/>
                  </a:lnTo>
                  <a:lnTo>
                    <a:pt x="422" y="431"/>
                  </a:lnTo>
                  <a:lnTo>
                    <a:pt x="424" y="434"/>
                  </a:lnTo>
                  <a:lnTo>
                    <a:pt x="426" y="438"/>
                  </a:lnTo>
                  <a:lnTo>
                    <a:pt x="427" y="441"/>
                  </a:lnTo>
                  <a:lnTo>
                    <a:pt x="427" y="444"/>
                  </a:lnTo>
                  <a:lnTo>
                    <a:pt x="426" y="448"/>
                  </a:lnTo>
                  <a:lnTo>
                    <a:pt x="426" y="451"/>
                  </a:lnTo>
                  <a:lnTo>
                    <a:pt x="427" y="453"/>
                  </a:lnTo>
                  <a:lnTo>
                    <a:pt x="429" y="455"/>
                  </a:lnTo>
                  <a:lnTo>
                    <a:pt x="431" y="458"/>
                  </a:lnTo>
                  <a:lnTo>
                    <a:pt x="433" y="461"/>
                  </a:lnTo>
                  <a:lnTo>
                    <a:pt x="436" y="465"/>
                  </a:lnTo>
                  <a:lnTo>
                    <a:pt x="439" y="467"/>
                  </a:lnTo>
                  <a:lnTo>
                    <a:pt x="444" y="468"/>
                  </a:lnTo>
                  <a:lnTo>
                    <a:pt x="445" y="468"/>
                  </a:lnTo>
                  <a:lnTo>
                    <a:pt x="447" y="469"/>
                  </a:lnTo>
                  <a:lnTo>
                    <a:pt x="450" y="471"/>
                  </a:lnTo>
                  <a:lnTo>
                    <a:pt x="452" y="472"/>
                  </a:lnTo>
                  <a:lnTo>
                    <a:pt x="452" y="473"/>
                  </a:lnTo>
                  <a:lnTo>
                    <a:pt x="452" y="475"/>
                  </a:lnTo>
                  <a:lnTo>
                    <a:pt x="454" y="475"/>
                  </a:lnTo>
                  <a:lnTo>
                    <a:pt x="456" y="473"/>
                  </a:lnTo>
                  <a:lnTo>
                    <a:pt x="459" y="472"/>
                  </a:lnTo>
                  <a:lnTo>
                    <a:pt x="461" y="473"/>
                  </a:lnTo>
                  <a:lnTo>
                    <a:pt x="465" y="473"/>
                  </a:lnTo>
                  <a:lnTo>
                    <a:pt x="468" y="473"/>
                  </a:lnTo>
                  <a:lnTo>
                    <a:pt x="469" y="473"/>
                  </a:lnTo>
                  <a:lnTo>
                    <a:pt x="471" y="475"/>
                  </a:lnTo>
                  <a:lnTo>
                    <a:pt x="474" y="477"/>
                  </a:lnTo>
                  <a:lnTo>
                    <a:pt x="485" y="482"/>
                  </a:lnTo>
                  <a:lnTo>
                    <a:pt x="487" y="482"/>
                  </a:lnTo>
                  <a:lnTo>
                    <a:pt x="488" y="481"/>
                  </a:lnTo>
                  <a:lnTo>
                    <a:pt x="497" y="475"/>
                  </a:lnTo>
                  <a:lnTo>
                    <a:pt x="500" y="472"/>
                  </a:lnTo>
                  <a:lnTo>
                    <a:pt x="504" y="471"/>
                  </a:lnTo>
                  <a:lnTo>
                    <a:pt x="506" y="470"/>
                  </a:lnTo>
                  <a:lnTo>
                    <a:pt x="503" y="470"/>
                  </a:lnTo>
                  <a:lnTo>
                    <a:pt x="500" y="470"/>
                  </a:lnTo>
                  <a:lnTo>
                    <a:pt x="500" y="469"/>
                  </a:lnTo>
                  <a:lnTo>
                    <a:pt x="503" y="467"/>
                  </a:lnTo>
                  <a:lnTo>
                    <a:pt x="507" y="465"/>
                  </a:lnTo>
                  <a:lnTo>
                    <a:pt x="509" y="465"/>
                  </a:lnTo>
                  <a:lnTo>
                    <a:pt x="510" y="465"/>
                  </a:lnTo>
                  <a:lnTo>
                    <a:pt x="511" y="468"/>
                  </a:lnTo>
                  <a:lnTo>
                    <a:pt x="511" y="470"/>
                  </a:lnTo>
                  <a:lnTo>
                    <a:pt x="510" y="472"/>
                  </a:lnTo>
                  <a:lnTo>
                    <a:pt x="508" y="473"/>
                  </a:lnTo>
                  <a:lnTo>
                    <a:pt x="507" y="475"/>
                  </a:lnTo>
                  <a:lnTo>
                    <a:pt x="508" y="476"/>
                  </a:lnTo>
                  <a:lnTo>
                    <a:pt x="509" y="476"/>
                  </a:lnTo>
                  <a:lnTo>
                    <a:pt x="510" y="476"/>
                  </a:lnTo>
                  <a:lnTo>
                    <a:pt x="513" y="473"/>
                  </a:lnTo>
                  <a:lnTo>
                    <a:pt x="517" y="471"/>
                  </a:lnTo>
                  <a:lnTo>
                    <a:pt x="518" y="472"/>
                  </a:lnTo>
                  <a:lnTo>
                    <a:pt x="517" y="476"/>
                  </a:lnTo>
                  <a:lnTo>
                    <a:pt x="516" y="477"/>
                  </a:lnTo>
                  <a:lnTo>
                    <a:pt x="518" y="478"/>
                  </a:lnTo>
                  <a:lnTo>
                    <a:pt x="521" y="480"/>
                  </a:lnTo>
                  <a:lnTo>
                    <a:pt x="523" y="482"/>
                  </a:lnTo>
                  <a:lnTo>
                    <a:pt x="524" y="483"/>
                  </a:lnTo>
                  <a:lnTo>
                    <a:pt x="526" y="482"/>
                  </a:lnTo>
                  <a:lnTo>
                    <a:pt x="527" y="482"/>
                  </a:lnTo>
                  <a:lnTo>
                    <a:pt x="529" y="483"/>
                  </a:lnTo>
                  <a:lnTo>
                    <a:pt x="531" y="486"/>
                  </a:lnTo>
                  <a:lnTo>
                    <a:pt x="531" y="487"/>
                  </a:lnTo>
                  <a:lnTo>
                    <a:pt x="531" y="484"/>
                  </a:lnTo>
                  <a:lnTo>
                    <a:pt x="531" y="483"/>
                  </a:lnTo>
                  <a:lnTo>
                    <a:pt x="530" y="483"/>
                  </a:lnTo>
                  <a:lnTo>
                    <a:pt x="529" y="481"/>
                  </a:lnTo>
                  <a:lnTo>
                    <a:pt x="530" y="481"/>
                  </a:lnTo>
                  <a:lnTo>
                    <a:pt x="533" y="480"/>
                  </a:lnTo>
                  <a:lnTo>
                    <a:pt x="536" y="479"/>
                  </a:lnTo>
                  <a:lnTo>
                    <a:pt x="539" y="479"/>
                  </a:lnTo>
                  <a:lnTo>
                    <a:pt x="544" y="476"/>
                  </a:lnTo>
                  <a:lnTo>
                    <a:pt x="552" y="469"/>
                  </a:lnTo>
                  <a:lnTo>
                    <a:pt x="554" y="467"/>
                  </a:lnTo>
                  <a:lnTo>
                    <a:pt x="556" y="465"/>
                  </a:lnTo>
                  <a:lnTo>
                    <a:pt x="561" y="464"/>
                  </a:lnTo>
                  <a:lnTo>
                    <a:pt x="568" y="464"/>
                  </a:lnTo>
                  <a:lnTo>
                    <a:pt x="577" y="463"/>
                  </a:lnTo>
                  <a:lnTo>
                    <a:pt x="580" y="463"/>
                  </a:lnTo>
                  <a:lnTo>
                    <a:pt x="582" y="462"/>
                  </a:lnTo>
                  <a:lnTo>
                    <a:pt x="584" y="459"/>
                  </a:lnTo>
                  <a:lnTo>
                    <a:pt x="586" y="458"/>
                  </a:lnTo>
                  <a:lnTo>
                    <a:pt x="589" y="458"/>
                  </a:lnTo>
                  <a:lnTo>
                    <a:pt x="590" y="457"/>
                  </a:lnTo>
                  <a:lnTo>
                    <a:pt x="591" y="456"/>
                  </a:lnTo>
                  <a:lnTo>
                    <a:pt x="591" y="454"/>
                  </a:lnTo>
                  <a:lnTo>
                    <a:pt x="590" y="452"/>
                  </a:lnTo>
                  <a:lnTo>
                    <a:pt x="589" y="451"/>
                  </a:lnTo>
                  <a:lnTo>
                    <a:pt x="589" y="449"/>
                  </a:lnTo>
                  <a:lnTo>
                    <a:pt x="591" y="441"/>
                  </a:lnTo>
                  <a:lnTo>
                    <a:pt x="592" y="435"/>
                  </a:lnTo>
                  <a:lnTo>
                    <a:pt x="594" y="427"/>
                  </a:lnTo>
                  <a:lnTo>
                    <a:pt x="598" y="417"/>
                  </a:lnTo>
                  <a:lnTo>
                    <a:pt x="599" y="415"/>
                  </a:lnTo>
                  <a:lnTo>
                    <a:pt x="601" y="415"/>
                  </a:lnTo>
                  <a:lnTo>
                    <a:pt x="601" y="414"/>
                  </a:lnTo>
                  <a:lnTo>
                    <a:pt x="601" y="413"/>
                  </a:lnTo>
                  <a:lnTo>
                    <a:pt x="603" y="413"/>
                  </a:lnTo>
                  <a:lnTo>
                    <a:pt x="604" y="413"/>
                  </a:lnTo>
                  <a:lnTo>
                    <a:pt x="604" y="412"/>
                  </a:lnTo>
                  <a:lnTo>
                    <a:pt x="603" y="409"/>
                  </a:lnTo>
                  <a:lnTo>
                    <a:pt x="603" y="408"/>
                  </a:lnTo>
                  <a:lnTo>
                    <a:pt x="604" y="406"/>
                  </a:lnTo>
                  <a:lnTo>
                    <a:pt x="605" y="406"/>
                  </a:lnTo>
                  <a:lnTo>
                    <a:pt x="604" y="405"/>
                  </a:lnTo>
                  <a:lnTo>
                    <a:pt x="603" y="403"/>
                  </a:lnTo>
                  <a:lnTo>
                    <a:pt x="604" y="402"/>
                  </a:lnTo>
                  <a:lnTo>
                    <a:pt x="605" y="399"/>
                  </a:lnTo>
                  <a:lnTo>
                    <a:pt x="608" y="395"/>
                  </a:lnTo>
                  <a:lnTo>
                    <a:pt x="610" y="393"/>
                  </a:lnTo>
                  <a:lnTo>
                    <a:pt x="611" y="391"/>
                  </a:lnTo>
                  <a:lnTo>
                    <a:pt x="611" y="387"/>
                  </a:lnTo>
                  <a:lnTo>
                    <a:pt x="611" y="385"/>
                  </a:lnTo>
                  <a:lnTo>
                    <a:pt x="612" y="383"/>
                  </a:lnTo>
                  <a:lnTo>
                    <a:pt x="618" y="376"/>
                  </a:lnTo>
                  <a:lnTo>
                    <a:pt x="620" y="374"/>
                  </a:lnTo>
                  <a:lnTo>
                    <a:pt x="623" y="372"/>
                  </a:lnTo>
                  <a:lnTo>
                    <a:pt x="624" y="372"/>
                  </a:lnTo>
                  <a:lnTo>
                    <a:pt x="623" y="371"/>
                  </a:lnTo>
                  <a:lnTo>
                    <a:pt x="623" y="370"/>
                  </a:lnTo>
                  <a:lnTo>
                    <a:pt x="624" y="370"/>
                  </a:lnTo>
                  <a:lnTo>
                    <a:pt x="628" y="368"/>
                  </a:lnTo>
                  <a:lnTo>
                    <a:pt x="629" y="367"/>
                  </a:lnTo>
                  <a:lnTo>
                    <a:pt x="631" y="365"/>
                  </a:lnTo>
                  <a:lnTo>
                    <a:pt x="631" y="360"/>
                  </a:lnTo>
                  <a:lnTo>
                    <a:pt x="631" y="358"/>
                  </a:lnTo>
                  <a:lnTo>
                    <a:pt x="632" y="357"/>
                  </a:lnTo>
                  <a:lnTo>
                    <a:pt x="634" y="356"/>
                  </a:lnTo>
                  <a:lnTo>
                    <a:pt x="635" y="353"/>
                  </a:lnTo>
                  <a:lnTo>
                    <a:pt x="637" y="347"/>
                  </a:lnTo>
                  <a:lnTo>
                    <a:pt x="637" y="343"/>
                  </a:lnTo>
                  <a:lnTo>
                    <a:pt x="638" y="339"/>
                  </a:lnTo>
                  <a:lnTo>
                    <a:pt x="638" y="332"/>
                  </a:lnTo>
                  <a:lnTo>
                    <a:pt x="640" y="327"/>
                  </a:lnTo>
                  <a:lnTo>
                    <a:pt x="641" y="320"/>
                  </a:lnTo>
                  <a:lnTo>
                    <a:pt x="642" y="314"/>
                  </a:lnTo>
                  <a:lnTo>
                    <a:pt x="645" y="309"/>
                  </a:lnTo>
                  <a:lnTo>
                    <a:pt x="647" y="302"/>
                  </a:lnTo>
                  <a:lnTo>
                    <a:pt x="647" y="300"/>
                  </a:lnTo>
                  <a:lnTo>
                    <a:pt x="647" y="298"/>
                  </a:lnTo>
                  <a:lnTo>
                    <a:pt x="647" y="294"/>
                  </a:lnTo>
                  <a:lnTo>
                    <a:pt x="645" y="287"/>
                  </a:lnTo>
                  <a:lnTo>
                    <a:pt x="642" y="282"/>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19" name="Freeform 5342"/>
            <p:cNvSpPr>
              <a:spLocks/>
            </p:cNvSpPr>
            <p:nvPr/>
          </p:nvSpPr>
          <p:spPr bwMode="auto">
            <a:xfrm>
              <a:off x="4788" y="2804"/>
              <a:ext cx="6" cy="6"/>
            </a:xfrm>
            <a:custGeom>
              <a:avLst/>
              <a:gdLst>
                <a:gd name="T0" fmla="*/ 0 w 8"/>
                <a:gd name="T1" fmla="*/ 2 h 8"/>
                <a:gd name="T2" fmla="*/ 0 w 8"/>
                <a:gd name="T3" fmla="*/ 2 h 8"/>
                <a:gd name="T4" fmla="*/ 0 w 8"/>
                <a:gd name="T5" fmla="*/ 2 h 8"/>
                <a:gd name="T6" fmla="*/ 0 w 8"/>
                <a:gd name="T7" fmla="*/ 2 h 8"/>
                <a:gd name="T8" fmla="*/ 1 w 8"/>
                <a:gd name="T9" fmla="*/ 2 h 8"/>
                <a:gd name="T10" fmla="*/ 1 w 8"/>
                <a:gd name="T11" fmla="*/ 2 h 8"/>
                <a:gd name="T12" fmla="*/ 2 w 8"/>
                <a:gd name="T13" fmla="*/ 2 h 8"/>
                <a:gd name="T14" fmla="*/ 2 w 8"/>
                <a:gd name="T15" fmla="*/ 2 h 8"/>
                <a:gd name="T16" fmla="*/ 2 w 8"/>
                <a:gd name="T17" fmla="*/ 2 h 8"/>
                <a:gd name="T18" fmla="*/ 2 w 8"/>
                <a:gd name="T19" fmla="*/ 2 h 8"/>
                <a:gd name="T20" fmla="*/ 2 w 8"/>
                <a:gd name="T21" fmla="*/ 2 h 8"/>
                <a:gd name="T22" fmla="*/ 2 w 8"/>
                <a:gd name="T23" fmla="*/ 2 h 8"/>
                <a:gd name="T24" fmla="*/ 2 w 8"/>
                <a:gd name="T25" fmla="*/ 2 h 8"/>
                <a:gd name="T26" fmla="*/ 2 w 8"/>
                <a:gd name="T27" fmla="*/ 2 h 8"/>
                <a:gd name="T28" fmla="*/ 2 w 8"/>
                <a:gd name="T29" fmla="*/ 2 h 8"/>
                <a:gd name="T30" fmla="*/ 2 w 8"/>
                <a:gd name="T31" fmla="*/ 2 h 8"/>
                <a:gd name="T32" fmla="*/ 2 w 8"/>
                <a:gd name="T33" fmla="*/ 1 h 8"/>
                <a:gd name="T34" fmla="*/ 2 w 8"/>
                <a:gd name="T35" fmla="*/ 1 h 8"/>
                <a:gd name="T36" fmla="*/ 2 w 8"/>
                <a:gd name="T37" fmla="*/ 0 h 8"/>
                <a:gd name="T38" fmla="*/ 2 w 8"/>
                <a:gd name="T39" fmla="*/ 1 h 8"/>
                <a:gd name="T40" fmla="*/ 2 w 8"/>
                <a:gd name="T41" fmla="*/ 1 h 8"/>
                <a:gd name="T42" fmla="*/ 2 w 8"/>
                <a:gd name="T43" fmla="*/ 2 h 8"/>
                <a:gd name="T44" fmla="*/ 2 w 8"/>
                <a:gd name="T45" fmla="*/ 2 h 8"/>
                <a:gd name="T46" fmla="*/ 2 w 8"/>
                <a:gd name="T47" fmla="*/ 2 h 8"/>
                <a:gd name="T48" fmla="*/ 2 w 8"/>
                <a:gd name="T49" fmla="*/ 2 h 8"/>
                <a:gd name="T50" fmla="*/ 2 w 8"/>
                <a:gd name="T51" fmla="*/ 2 h 8"/>
                <a:gd name="T52" fmla="*/ 2 w 8"/>
                <a:gd name="T53" fmla="*/ 2 h 8"/>
                <a:gd name="T54" fmla="*/ 0 w 8"/>
                <a:gd name="T55" fmla="*/ 2 h 8"/>
                <a:gd name="T56" fmla="*/ 0 w 8"/>
                <a:gd name="T57" fmla="*/ 2 h 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
                <a:gd name="T88" fmla="*/ 0 h 8"/>
                <a:gd name="T89" fmla="*/ 8 w 8"/>
                <a:gd name="T90" fmla="*/ 8 h 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 h="8">
                  <a:moveTo>
                    <a:pt x="0" y="7"/>
                  </a:moveTo>
                  <a:lnTo>
                    <a:pt x="0" y="7"/>
                  </a:lnTo>
                  <a:lnTo>
                    <a:pt x="0" y="8"/>
                  </a:lnTo>
                  <a:lnTo>
                    <a:pt x="1" y="8"/>
                  </a:lnTo>
                  <a:lnTo>
                    <a:pt x="3" y="8"/>
                  </a:lnTo>
                  <a:lnTo>
                    <a:pt x="7" y="8"/>
                  </a:lnTo>
                  <a:lnTo>
                    <a:pt x="8" y="8"/>
                  </a:lnTo>
                  <a:lnTo>
                    <a:pt x="7" y="7"/>
                  </a:lnTo>
                  <a:lnTo>
                    <a:pt x="6" y="6"/>
                  </a:lnTo>
                  <a:lnTo>
                    <a:pt x="6" y="4"/>
                  </a:lnTo>
                  <a:lnTo>
                    <a:pt x="5" y="1"/>
                  </a:lnTo>
                  <a:lnTo>
                    <a:pt x="4" y="0"/>
                  </a:lnTo>
                  <a:lnTo>
                    <a:pt x="3" y="1"/>
                  </a:lnTo>
                  <a:lnTo>
                    <a:pt x="2" y="2"/>
                  </a:lnTo>
                  <a:lnTo>
                    <a:pt x="2" y="3"/>
                  </a:lnTo>
                  <a:lnTo>
                    <a:pt x="2" y="4"/>
                  </a:lnTo>
                  <a:lnTo>
                    <a:pt x="2" y="6"/>
                  </a:lnTo>
                  <a:lnTo>
                    <a:pt x="0" y="7"/>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0" name="Freeform 5343"/>
            <p:cNvSpPr>
              <a:spLocks/>
            </p:cNvSpPr>
            <p:nvPr/>
          </p:nvSpPr>
          <p:spPr bwMode="auto">
            <a:xfrm>
              <a:off x="4792" y="2802"/>
              <a:ext cx="14" cy="10"/>
            </a:xfrm>
            <a:custGeom>
              <a:avLst/>
              <a:gdLst>
                <a:gd name="T0" fmla="*/ 2 w 18"/>
                <a:gd name="T1" fmla="*/ 3 h 12"/>
                <a:gd name="T2" fmla="*/ 2 w 18"/>
                <a:gd name="T3" fmla="*/ 3 h 12"/>
                <a:gd name="T4" fmla="*/ 2 w 18"/>
                <a:gd name="T5" fmla="*/ 3 h 12"/>
                <a:gd name="T6" fmla="*/ 2 w 18"/>
                <a:gd name="T7" fmla="*/ 3 h 12"/>
                <a:gd name="T8" fmla="*/ 2 w 18"/>
                <a:gd name="T9" fmla="*/ 3 h 12"/>
                <a:gd name="T10" fmla="*/ 2 w 18"/>
                <a:gd name="T11" fmla="*/ 3 h 12"/>
                <a:gd name="T12" fmla="*/ 2 w 18"/>
                <a:gd name="T13" fmla="*/ 3 h 12"/>
                <a:gd name="T14" fmla="*/ 2 w 18"/>
                <a:gd name="T15" fmla="*/ 3 h 12"/>
                <a:gd name="T16" fmla="*/ 2 w 18"/>
                <a:gd name="T17" fmla="*/ 1 h 12"/>
                <a:gd name="T18" fmla="*/ 2 w 18"/>
                <a:gd name="T19" fmla="*/ 1 h 12"/>
                <a:gd name="T20" fmla="*/ 2 w 18"/>
                <a:gd name="T21" fmla="*/ 0 h 12"/>
                <a:gd name="T22" fmla="*/ 2 w 18"/>
                <a:gd name="T23" fmla="*/ 0 h 12"/>
                <a:gd name="T24" fmla="*/ 2 w 18"/>
                <a:gd name="T25" fmla="*/ 1 h 12"/>
                <a:gd name="T26" fmla="*/ 2 w 18"/>
                <a:gd name="T27" fmla="*/ 1 h 12"/>
                <a:gd name="T28" fmla="*/ 2 w 18"/>
                <a:gd name="T29" fmla="*/ 2 h 12"/>
                <a:gd name="T30" fmla="*/ 2 w 18"/>
                <a:gd name="T31" fmla="*/ 1 h 12"/>
                <a:gd name="T32" fmla="*/ 2 w 18"/>
                <a:gd name="T33" fmla="*/ 1 h 12"/>
                <a:gd name="T34" fmla="*/ 2 w 18"/>
                <a:gd name="T35" fmla="*/ 1 h 12"/>
                <a:gd name="T36" fmla="*/ 2 w 18"/>
                <a:gd name="T37" fmla="*/ 2 h 12"/>
                <a:gd name="T38" fmla="*/ 2 w 18"/>
                <a:gd name="T39" fmla="*/ 2 h 12"/>
                <a:gd name="T40" fmla="*/ 2 w 18"/>
                <a:gd name="T41" fmla="*/ 3 h 12"/>
                <a:gd name="T42" fmla="*/ 1 w 18"/>
                <a:gd name="T43" fmla="*/ 1 h 12"/>
                <a:gd name="T44" fmla="*/ 1 w 18"/>
                <a:gd name="T45" fmla="*/ 1 h 12"/>
                <a:gd name="T46" fmla="*/ 0 w 18"/>
                <a:gd name="T47" fmla="*/ 1 h 12"/>
                <a:gd name="T48" fmla="*/ 0 w 18"/>
                <a:gd name="T49" fmla="*/ 1 h 12"/>
                <a:gd name="T50" fmla="*/ 0 w 18"/>
                <a:gd name="T51" fmla="*/ 2 h 12"/>
                <a:gd name="T52" fmla="*/ 0 w 18"/>
                <a:gd name="T53" fmla="*/ 2 h 12"/>
                <a:gd name="T54" fmla="*/ 1 w 18"/>
                <a:gd name="T55" fmla="*/ 3 h 12"/>
                <a:gd name="T56" fmla="*/ 2 w 18"/>
                <a:gd name="T57" fmla="*/ 3 h 12"/>
                <a:gd name="T58" fmla="*/ 2 w 18"/>
                <a:gd name="T59" fmla="*/ 3 h 12"/>
                <a:gd name="T60" fmla="*/ 2 w 18"/>
                <a:gd name="T61" fmla="*/ 3 h 12"/>
                <a:gd name="T62" fmla="*/ 2 w 18"/>
                <a:gd name="T63" fmla="*/ 3 h 12"/>
                <a:gd name="T64" fmla="*/ 2 w 18"/>
                <a:gd name="T65" fmla="*/ 3 h 12"/>
                <a:gd name="T66" fmla="*/ 2 w 18"/>
                <a:gd name="T67" fmla="*/ 3 h 12"/>
                <a:gd name="T68" fmla="*/ 2 w 18"/>
                <a:gd name="T69" fmla="*/ 3 h 12"/>
                <a:gd name="T70" fmla="*/ 2 w 18"/>
                <a:gd name="T71" fmla="*/ 3 h 12"/>
                <a:gd name="T72" fmla="*/ 2 w 18"/>
                <a:gd name="T73" fmla="*/ 3 h 12"/>
                <a:gd name="T74" fmla="*/ 2 w 18"/>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
                <a:gd name="T115" fmla="*/ 0 h 12"/>
                <a:gd name="T116" fmla="*/ 18 w 18"/>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 h="12">
                  <a:moveTo>
                    <a:pt x="12" y="10"/>
                  </a:moveTo>
                  <a:lnTo>
                    <a:pt x="12" y="10"/>
                  </a:lnTo>
                  <a:lnTo>
                    <a:pt x="14" y="9"/>
                  </a:lnTo>
                  <a:lnTo>
                    <a:pt x="16" y="6"/>
                  </a:lnTo>
                  <a:lnTo>
                    <a:pt x="18" y="5"/>
                  </a:lnTo>
                  <a:lnTo>
                    <a:pt x="18" y="3"/>
                  </a:lnTo>
                  <a:lnTo>
                    <a:pt x="17" y="1"/>
                  </a:lnTo>
                  <a:lnTo>
                    <a:pt x="15" y="0"/>
                  </a:lnTo>
                  <a:lnTo>
                    <a:pt x="14" y="0"/>
                  </a:lnTo>
                  <a:lnTo>
                    <a:pt x="14" y="1"/>
                  </a:lnTo>
                  <a:lnTo>
                    <a:pt x="13" y="2"/>
                  </a:lnTo>
                  <a:lnTo>
                    <a:pt x="13" y="1"/>
                  </a:lnTo>
                  <a:lnTo>
                    <a:pt x="11" y="1"/>
                  </a:lnTo>
                  <a:lnTo>
                    <a:pt x="8" y="2"/>
                  </a:lnTo>
                  <a:lnTo>
                    <a:pt x="3" y="3"/>
                  </a:lnTo>
                  <a:lnTo>
                    <a:pt x="1" y="1"/>
                  </a:lnTo>
                  <a:lnTo>
                    <a:pt x="0" y="1"/>
                  </a:lnTo>
                  <a:lnTo>
                    <a:pt x="0" y="2"/>
                  </a:lnTo>
                  <a:lnTo>
                    <a:pt x="1" y="3"/>
                  </a:lnTo>
                  <a:lnTo>
                    <a:pt x="2" y="6"/>
                  </a:lnTo>
                  <a:lnTo>
                    <a:pt x="3" y="8"/>
                  </a:lnTo>
                  <a:lnTo>
                    <a:pt x="4" y="9"/>
                  </a:lnTo>
                  <a:lnTo>
                    <a:pt x="8" y="11"/>
                  </a:lnTo>
                  <a:lnTo>
                    <a:pt x="9" y="12"/>
                  </a:lnTo>
                  <a:lnTo>
                    <a:pt x="10" y="12"/>
                  </a:lnTo>
                  <a:lnTo>
                    <a:pt x="12" y="1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1" name="Freeform 5344"/>
            <p:cNvSpPr>
              <a:spLocks/>
            </p:cNvSpPr>
            <p:nvPr/>
          </p:nvSpPr>
          <p:spPr bwMode="auto">
            <a:xfrm>
              <a:off x="4818" y="2800"/>
              <a:ext cx="2" cy="3"/>
            </a:xfrm>
            <a:custGeom>
              <a:avLst/>
              <a:gdLst>
                <a:gd name="T0" fmla="*/ 1 w 3"/>
                <a:gd name="T1" fmla="*/ 0 h 4"/>
                <a:gd name="T2" fmla="*/ 1 w 3"/>
                <a:gd name="T3" fmla="*/ 0 h 4"/>
                <a:gd name="T4" fmla="*/ 0 w 3"/>
                <a:gd name="T5" fmla="*/ 1 h 4"/>
                <a:gd name="T6" fmla="*/ 0 w 3"/>
                <a:gd name="T7" fmla="*/ 1 h 4"/>
                <a:gd name="T8" fmla="*/ 0 w 3"/>
                <a:gd name="T9" fmla="*/ 1 h 4"/>
                <a:gd name="T10" fmla="*/ 1 w 3"/>
                <a:gd name="T11" fmla="*/ 2 h 4"/>
                <a:gd name="T12" fmla="*/ 1 w 3"/>
                <a:gd name="T13" fmla="*/ 2 h 4"/>
                <a:gd name="T14" fmla="*/ 1 w 3"/>
                <a:gd name="T15" fmla="*/ 2 h 4"/>
                <a:gd name="T16" fmla="*/ 1 w 3"/>
                <a:gd name="T17" fmla="*/ 2 h 4"/>
                <a:gd name="T18" fmla="*/ 1 w 3"/>
                <a:gd name="T19" fmla="*/ 1 h 4"/>
                <a:gd name="T20" fmla="*/ 1 w 3"/>
                <a:gd name="T21" fmla="*/ 1 h 4"/>
                <a:gd name="T22" fmla="*/ 1 w 3"/>
                <a:gd name="T23" fmla="*/ 0 h 4"/>
                <a:gd name="T24" fmla="*/ 1 w 3"/>
                <a:gd name="T25" fmla="*/ 0 h 4"/>
                <a:gd name="T26" fmla="*/ 1 w 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0"/>
                  </a:moveTo>
                  <a:lnTo>
                    <a:pt x="2" y="0"/>
                  </a:lnTo>
                  <a:lnTo>
                    <a:pt x="0" y="1"/>
                  </a:lnTo>
                  <a:lnTo>
                    <a:pt x="2" y="4"/>
                  </a:lnTo>
                  <a:lnTo>
                    <a:pt x="3" y="4"/>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2" name="Freeform 5345"/>
            <p:cNvSpPr>
              <a:spLocks/>
            </p:cNvSpPr>
            <p:nvPr/>
          </p:nvSpPr>
          <p:spPr bwMode="auto">
            <a:xfrm>
              <a:off x="4869" y="2835"/>
              <a:ext cx="6" cy="9"/>
            </a:xfrm>
            <a:custGeom>
              <a:avLst/>
              <a:gdLst>
                <a:gd name="T0" fmla="*/ 1 w 9"/>
                <a:gd name="T1" fmla="*/ 2 h 11"/>
                <a:gd name="T2" fmla="*/ 1 w 9"/>
                <a:gd name="T3" fmla="*/ 2 h 11"/>
                <a:gd name="T4" fmla="*/ 1 w 9"/>
                <a:gd name="T5" fmla="*/ 2 h 11"/>
                <a:gd name="T6" fmla="*/ 1 w 9"/>
                <a:gd name="T7" fmla="*/ 2 h 11"/>
                <a:gd name="T8" fmla="*/ 1 w 9"/>
                <a:gd name="T9" fmla="*/ 2 h 11"/>
                <a:gd name="T10" fmla="*/ 1 w 9"/>
                <a:gd name="T11" fmla="*/ 2 h 11"/>
                <a:gd name="T12" fmla="*/ 1 w 9"/>
                <a:gd name="T13" fmla="*/ 2 h 11"/>
                <a:gd name="T14" fmla="*/ 1 w 9"/>
                <a:gd name="T15" fmla="*/ 2 h 11"/>
                <a:gd name="T16" fmla="*/ 1 w 9"/>
                <a:gd name="T17" fmla="*/ 2 h 11"/>
                <a:gd name="T18" fmla="*/ 1 w 9"/>
                <a:gd name="T19" fmla="*/ 2 h 11"/>
                <a:gd name="T20" fmla="*/ 1 w 9"/>
                <a:gd name="T21" fmla="*/ 2 h 11"/>
                <a:gd name="T22" fmla="*/ 1 w 9"/>
                <a:gd name="T23" fmla="*/ 2 h 11"/>
                <a:gd name="T24" fmla="*/ 1 w 9"/>
                <a:gd name="T25" fmla="*/ 2 h 11"/>
                <a:gd name="T26" fmla="*/ 1 w 9"/>
                <a:gd name="T27" fmla="*/ 2 h 11"/>
                <a:gd name="T28" fmla="*/ 1 w 9"/>
                <a:gd name="T29" fmla="*/ 2 h 11"/>
                <a:gd name="T30" fmla="*/ 1 w 9"/>
                <a:gd name="T31" fmla="*/ 2 h 11"/>
                <a:gd name="T32" fmla="*/ 1 w 9"/>
                <a:gd name="T33" fmla="*/ 2 h 11"/>
                <a:gd name="T34" fmla="*/ 1 w 9"/>
                <a:gd name="T35" fmla="*/ 2 h 11"/>
                <a:gd name="T36" fmla="*/ 1 w 9"/>
                <a:gd name="T37" fmla="*/ 2 h 11"/>
                <a:gd name="T38" fmla="*/ 1 w 9"/>
                <a:gd name="T39" fmla="*/ 2 h 11"/>
                <a:gd name="T40" fmla="*/ 1 w 9"/>
                <a:gd name="T41" fmla="*/ 2 h 11"/>
                <a:gd name="T42" fmla="*/ 1 w 9"/>
                <a:gd name="T43" fmla="*/ 2 h 11"/>
                <a:gd name="T44" fmla="*/ 1 w 9"/>
                <a:gd name="T45" fmla="*/ 2 h 11"/>
                <a:gd name="T46" fmla="*/ 1 w 9"/>
                <a:gd name="T47" fmla="*/ 2 h 11"/>
                <a:gd name="T48" fmla="*/ 1 w 9"/>
                <a:gd name="T49" fmla="*/ 1 h 11"/>
                <a:gd name="T50" fmla="*/ 1 w 9"/>
                <a:gd name="T51" fmla="*/ 0 h 11"/>
                <a:gd name="T52" fmla="*/ 1 w 9"/>
                <a:gd name="T53" fmla="*/ 0 h 11"/>
                <a:gd name="T54" fmla="*/ 1 w 9"/>
                <a:gd name="T55" fmla="*/ 1 h 11"/>
                <a:gd name="T56" fmla="*/ 1 w 9"/>
                <a:gd name="T57" fmla="*/ 1 h 11"/>
                <a:gd name="T58" fmla="*/ 1 w 9"/>
                <a:gd name="T59" fmla="*/ 1 h 11"/>
                <a:gd name="T60" fmla="*/ 1 w 9"/>
                <a:gd name="T61" fmla="*/ 2 h 11"/>
                <a:gd name="T62" fmla="*/ 1 w 9"/>
                <a:gd name="T63" fmla="*/ 2 h 11"/>
                <a:gd name="T64" fmla="*/ 1 w 9"/>
                <a:gd name="T65" fmla="*/ 2 h 11"/>
                <a:gd name="T66" fmla="*/ 1 w 9"/>
                <a:gd name="T67" fmla="*/ 2 h 11"/>
                <a:gd name="T68" fmla="*/ 1 w 9"/>
                <a:gd name="T69" fmla="*/ 2 h 11"/>
                <a:gd name="T70" fmla="*/ 1 w 9"/>
                <a:gd name="T71" fmla="*/ 2 h 11"/>
                <a:gd name="T72" fmla="*/ 1 w 9"/>
                <a:gd name="T73" fmla="*/ 2 h 11"/>
                <a:gd name="T74" fmla="*/ 0 w 9"/>
                <a:gd name="T75" fmla="*/ 2 h 11"/>
                <a:gd name="T76" fmla="*/ 0 w 9"/>
                <a:gd name="T77" fmla="*/ 2 h 11"/>
                <a:gd name="T78" fmla="*/ 0 w 9"/>
                <a:gd name="T79" fmla="*/ 2 h 11"/>
                <a:gd name="T80" fmla="*/ 1 w 9"/>
                <a:gd name="T81" fmla="*/ 2 h 11"/>
                <a:gd name="T82" fmla="*/ 1 w 9"/>
                <a:gd name="T83" fmla="*/ 2 h 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
                <a:gd name="T127" fmla="*/ 0 h 11"/>
                <a:gd name="T128" fmla="*/ 9 w 9"/>
                <a:gd name="T129" fmla="*/ 11 h 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 h="11">
                  <a:moveTo>
                    <a:pt x="1" y="8"/>
                  </a:moveTo>
                  <a:lnTo>
                    <a:pt x="1" y="8"/>
                  </a:lnTo>
                  <a:lnTo>
                    <a:pt x="6" y="10"/>
                  </a:lnTo>
                  <a:lnTo>
                    <a:pt x="9" y="11"/>
                  </a:lnTo>
                  <a:lnTo>
                    <a:pt x="9" y="8"/>
                  </a:lnTo>
                  <a:lnTo>
                    <a:pt x="6" y="8"/>
                  </a:lnTo>
                  <a:lnTo>
                    <a:pt x="5" y="7"/>
                  </a:lnTo>
                  <a:lnTo>
                    <a:pt x="5" y="6"/>
                  </a:lnTo>
                  <a:lnTo>
                    <a:pt x="6" y="4"/>
                  </a:lnTo>
                  <a:lnTo>
                    <a:pt x="9" y="3"/>
                  </a:lnTo>
                  <a:lnTo>
                    <a:pt x="9" y="2"/>
                  </a:lnTo>
                  <a:lnTo>
                    <a:pt x="8" y="2"/>
                  </a:lnTo>
                  <a:lnTo>
                    <a:pt x="6" y="3"/>
                  </a:lnTo>
                  <a:lnTo>
                    <a:pt x="5" y="2"/>
                  </a:lnTo>
                  <a:lnTo>
                    <a:pt x="5" y="1"/>
                  </a:lnTo>
                  <a:lnTo>
                    <a:pt x="4" y="0"/>
                  </a:lnTo>
                  <a:lnTo>
                    <a:pt x="3" y="1"/>
                  </a:lnTo>
                  <a:lnTo>
                    <a:pt x="4" y="1"/>
                  </a:lnTo>
                  <a:lnTo>
                    <a:pt x="4" y="2"/>
                  </a:lnTo>
                  <a:lnTo>
                    <a:pt x="3" y="2"/>
                  </a:lnTo>
                  <a:lnTo>
                    <a:pt x="1" y="3"/>
                  </a:lnTo>
                  <a:lnTo>
                    <a:pt x="1" y="5"/>
                  </a:lnTo>
                  <a:lnTo>
                    <a:pt x="0" y="7"/>
                  </a:lnTo>
                  <a:lnTo>
                    <a:pt x="0" y="8"/>
                  </a:lnTo>
                  <a:lnTo>
                    <a:pt x="1"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3" name="Freeform 5346"/>
            <p:cNvSpPr>
              <a:spLocks/>
            </p:cNvSpPr>
            <p:nvPr/>
          </p:nvSpPr>
          <p:spPr bwMode="auto">
            <a:xfrm>
              <a:off x="4867" y="2835"/>
              <a:ext cx="0" cy="3"/>
            </a:xfrm>
            <a:custGeom>
              <a:avLst/>
              <a:gdLst>
                <a:gd name="T0" fmla="*/ 2 h 3"/>
                <a:gd name="T1" fmla="*/ 2 h 3"/>
                <a:gd name="T2" fmla="*/ 0 h 3"/>
                <a:gd name="T3" fmla="*/ 0 h 3"/>
                <a:gd name="T4" fmla="*/ 1 h 3"/>
                <a:gd name="T5" fmla="*/ 1 h 3"/>
                <a:gd name="T6" fmla="*/ 3 h 3"/>
                <a:gd name="T7" fmla="*/ 3 h 3"/>
                <a:gd name="T8" fmla="*/ 2 h 3"/>
                <a:gd name="T9" fmla="*/ 2 h 3"/>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h 3"/>
                <a:gd name="T21" fmla="*/ 3 h 3"/>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T20" r="0" b="T21"/>
              <a:pathLst>
                <a:path h="3">
                  <a:moveTo>
                    <a:pt x="0" y="2"/>
                  </a:moveTo>
                  <a:lnTo>
                    <a:pt x="0" y="2"/>
                  </a:lnTo>
                  <a:lnTo>
                    <a:pt x="0" y="0"/>
                  </a:lnTo>
                  <a:lnTo>
                    <a:pt x="0" y="1"/>
                  </a:lnTo>
                  <a:lnTo>
                    <a:pt x="0" y="3"/>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4" name="Freeform 5347"/>
            <p:cNvSpPr>
              <a:spLocks/>
            </p:cNvSpPr>
            <p:nvPr/>
          </p:nvSpPr>
          <p:spPr bwMode="auto">
            <a:xfrm>
              <a:off x="4865" y="2832"/>
              <a:ext cx="1" cy="2"/>
            </a:xfrm>
            <a:custGeom>
              <a:avLst/>
              <a:gdLst>
                <a:gd name="T0" fmla="*/ 0 w 1"/>
                <a:gd name="T1" fmla="*/ 0 h 2"/>
                <a:gd name="T2" fmla="*/ 0 w 1"/>
                <a:gd name="T3" fmla="*/ 0 h 2"/>
                <a:gd name="T4" fmla="*/ 0 w 1"/>
                <a:gd name="T5" fmla="*/ 1 h 2"/>
                <a:gd name="T6" fmla="*/ 1 w 1"/>
                <a:gd name="T7" fmla="*/ 2 h 2"/>
                <a:gd name="T8" fmla="*/ 1 w 1"/>
                <a:gd name="T9" fmla="*/ 2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0" y="1"/>
                  </a:lnTo>
                  <a:lnTo>
                    <a:pt x="1" y="2"/>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5" name="Freeform 5348"/>
            <p:cNvSpPr>
              <a:spLocks/>
            </p:cNvSpPr>
            <p:nvPr/>
          </p:nvSpPr>
          <p:spPr bwMode="auto">
            <a:xfrm>
              <a:off x="4866" y="2807"/>
              <a:ext cx="3" cy="2"/>
            </a:xfrm>
            <a:custGeom>
              <a:avLst/>
              <a:gdLst>
                <a:gd name="T0" fmla="*/ 2 w 4"/>
                <a:gd name="T1" fmla="*/ 0 h 3"/>
                <a:gd name="T2" fmla="*/ 2 w 4"/>
                <a:gd name="T3" fmla="*/ 0 h 3"/>
                <a:gd name="T4" fmla="*/ 2 w 4"/>
                <a:gd name="T5" fmla="*/ 0 h 3"/>
                <a:gd name="T6" fmla="*/ 2 w 4"/>
                <a:gd name="T7" fmla="*/ 0 h 3"/>
                <a:gd name="T8" fmla="*/ 0 w 4"/>
                <a:gd name="T9" fmla="*/ 1 h 3"/>
                <a:gd name="T10" fmla="*/ 0 w 4"/>
                <a:gd name="T11" fmla="*/ 1 h 3"/>
                <a:gd name="T12" fmla="*/ 2 w 4"/>
                <a:gd name="T13" fmla="*/ 0 h 3"/>
                <a:gd name="T14" fmla="*/ 2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0"/>
                  </a:moveTo>
                  <a:lnTo>
                    <a:pt x="4" y="0"/>
                  </a:lnTo>
                  <a:lnTo>
                    <a:pt x="3" y="0"/>
                  </a:lnTo>
                  <a:lnTo>
                    <a:pt x="0" y="3"/>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6" name="Freeform 5349"/>
            <p:cNvSpPr>
              <a:spLocks/>
            </p:cNvSpPr>
            <p:nvPr/>
          </p:nvSpPr>
          <p:spPr bwMode="auto">
            <a:xfrm>
              <a:off x="4870" y="2801"/>
              <a:ext cx="3" cy="4"/>
            </a:xfrm>
            <a:custGeom>
              <a:avLst/>
              <a:gdLst>
                <a:gd name="T0" fmla="*/ 3 w 3"/>
                <a:gd name="T1" fmla="*/ 0 h 5"/>
                <a:gd name="T2" fmla="*/ 3 w 3"/>
                <a:gd name="T3" fmla="*/ 0 h 5"/>
                <a:gd name="T4" fmla="*/ 2 w 3"/>
                <a:gd name="T5" fmla="*/ 2 h 5"/>
                <a:gd name="T6" fmla="*/ 0 w 3"/>
                <a:gd name="T7" fmla="*/ 2 h 5"/>
                <a:gd name="T8" fmla="*/ 0 w 3"/>
                <a:gd name="T9" fmla="*/ 2 h 5"/>
                <a:gd name="T10" fmla="*/ 1 w 3"/>
                <a:gd name="T11" fmla="*/ 2 h 5"/>
                <a:gd name="T12" fmla="*/ 2 w 3"/>
                <a:gd name="T13" fmla="*/ 2 h 5"/>
                <a:gd name="T14" fmla="*/ 3 w 3"/>
                <a:gd name="T15" fmla="*/ 0 h 5"/>
                <a:gd name="T16" fmla="*/ 3 w 3"/>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3" y="0"/>
                  </a:moveTo>
                  <a:lnTo>
                    <a:pt x="3" y="0"/>
                  </a:lnTo>
                  <a:lnTo>
                    <a:pt x="2" y="2"/>
                  </a:lnTo>
                  <a:lnTo>
                    <a:pt x="0" y="5"/>
                  </a:lnTo>
                  <a:lnTo>
                    <a:pt x="1" y="3"/>
                  </a:lnTo>
                  <a:lnTo>
                    <a:pt x="2" y="2"/>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7" name="Freeform 5350"/>
            <p:cNvSpPr>
              <a:spLocks/>
            </p:cNvSpPr>
            <p:nvPr/>
          </p:nvSpPr>
          <p:spPr bwMode="auto">
            <a:xfrm>
              <a:off x="4904" y="2872"/>
              <a:ext cx="7" cy="4"/>
            </a:xfrm>
            <a:custGeom>
              <a:avLst/>
              <a:gdLst>
                <a:gd name="T0" fmla="*/ 2 w 9"/>
                <a:gd name="T1" fmla="*/ 1 h 5"/>
                <a:gd name="T2" fmla="*/ 2 w 9"/>
                <a:gd name="T3" fmla="*/ 1 h 5"/>
                <a:gd name="T4" fmla="*/ 2 w 9"/>
                <a:gd name="T5" fmla="*/ 2 h 5"/>
                <a:gd name="T6" fmla="*/ 2 w 9"/>
                <a:gd name="T7" fmla="*/ 2 h 5"/>
                <a:gd name="T8" fmla="*/ 2 w 9"/>
                <a:gd name="T9" fmla="*/ 2 h 5"/>
                <a:gd name="T10" fmla="*/ 2 w 9"/>
                <a:gd name="T11" fmla="*/ 1 h 5"/>
                <a:gd name="T12" fmla="*/ 2 w 9"/>
                <a:gd name="T13" fmla="*/ 0 h 5"/>
                <a:gd name="T14" fmla="*/ 2 w 9"/>
                <a:gd name="T15" fmla="*/ 0 h 5"/>
                <a:gd name="T16" fmla="*/ 2 w 9"/>
                <a:gd name="T17" fmla="*/ 0 h 5"/>
                <a:gd name="T18" fmla="*/ 2 w 9"/>
                <a:gd name="T19" fmla="*/ 0 h 5"/>
                <a:gd name="T20" fmla="*/ 2 w 9"/>
                <a:gd name="T21" fmla="*/ 1 h 5"/>
                <a:gd name="T22" fmla="*/ 0 w 9"/>
                <a:gd name="T23" fmla="*/ 2 h 5"/>
                <a:gd name="T24" fmla="*/ 0 w 9"/>
                <a:gd name="T25" fmla="*/ 2 h 5"/>
                <a:gd name="T26" fmla="*/ 0 w 9"/>
                <a:gd name="T27" fmla="*/ 2 h 5"/>
                <a:gd name="T28" fmla="*/ 0 w 9"/>
                <a:gd name="T29" fmla="*/ 2 h 5"/>
                <a:gd name="T30" fmla="*/ 1 w 9"/>
                <a:gd name="T31" fmla="*/ 2 h 5"/>
                <a:gd name="T32" fmla="*/ 1 w 9"/>
                <a:gd name="T33" fmla="*/ 2 h 5"/>
                <a:gd name="T34" fmla="*/ 2 w 9"/>
                <a:gd name="T35" fmla="*/ 2 h 5"/>
                <a:gd name="T36" fmla="*/ 2 w 9"/>
                <a:gd name="T37" fmla="*/ 2 h 5"/>
                <a:gd name="T38" fmla="*/ 2 w 9"/>
                <a:gd name="T39" fmla="*/ 2 h 5"/>
                <a:gd name="T40" fmla="*/ 2 w 9"/>
                <a:gd name="T41" fmla="*/ 1 h 5"/>
                <a:gd name="T42" fmla="*/ 2 w 9"/>
                <a:gd name="T43" fmla="*/ 1 h 5"/>
                <a:gd name="T44" fmla="*/ 2 w 9"/>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5"/>
                <a:gd name="T71" fmla="*/ 9 w 9"/>
                <a:gd name="T72" fmla="*/ 5 h 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5">
                  <a:moveTo>
                    <a:pt x="7" y="1"/>
                  </a:moveTo>
                  <a:lnTo>
                    <a:pt x="7" y="1"/>
                  </a:lnTo>
                  <a:lnTo>
                    <a:pt x="7" y="2"/>
                  </a:lnTo>
                  <a:lnTo>
                    <a:pt x="8" y="2"/>
                  </a:lnTo>
                  <a:lnTo>
                    <a:pt x="9" y="1"/>
                  </a:lnTo>
                  <a:lnTo>
                    <a:pt x="7" y="0"/>
                  </a:lnTo>
                  <a:lnTo>
                    <a:pt x="5" y="0"/>
                  </a:lnTo>
                  <a:lnTo>
                    <a:pt x="3" y="1"/>
                  </a:lnTo>
                  <a:lnTo>
                    <a:pt x="0" y="2"/>
                  </a:lnTo>
                  <a:lnTo>
                    <a:pt x="0" y="4"/>
                  </a:lnTo>
                  <a:lnTo>
                    <a:pt x="0" y="5"/>
                  </a:lnTo>
                  <a:lnTo>
                    <a:pt x="1" y="4"/>
                  </a:lnTo>
                  <a:lnTo>
                    <a:pt x="3" y="3"/>
                  </a:lnTo>
                  <a:lnTo>
                    <a:pt x="5" y="2"/>
                  </a:lnTo>
                  <a:lnTo>
                    <a:pt x="6" y="1"/>
                  </a:lnTo>
                  <a:lnTo>
                    <a:pt x="7"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8" name="Freeform 5351"/>
            <p:cNvSpPr>
              <a:spLocks/>
            </p:cNvSpPr>
            <p:nvPr/>
          </p:nvSpPr>
          <p:spPr bwMode="auto">
            <a:xfrm>
              <a:off x="4908" y="2880"/>
              <a:ext cx="1" cy="2"/>
            </a:xfrm>
            <a:custGeom>
              <a:avLst/>
              <a:gdLst>
                <a:gd name="T0" fmla="*/ 0 w 1"/>
                <a:gd name="T1" fmla="*/ 2 h 2"/>
                <a:gd name="T2" fmla="*/ 0 w 1"/>
                <a:gd name="T3" fmla="*/ 2 h 2"/>
                <a:gd name="T4" fmla="*/ 1 w 1"/>
                <a:gd name="T5" fmla="*/ 1 h 2"/>
                <a:gd name="T6" fmla="*/ 0 w 1"/>
                <a:gd name="T7" fmla="*/ 0 h 2"/>
                <a:gd name="T8" fmla="*/ 0 w 1"/>
                <a:gd name="T9" fmla="*/ 0 h 2"/>
                <a:gd name="T10" fmla="*/ 0 w 1"/>
                <a:gd name="T11" fmla="*/ 1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2"/>
                  </a:moveTo>
                  <a:lnTo>
                    <a:pt x="0" y="2"/>
                  </a:lnTo>
                  <a:lnTo>
                    <a:pt x="1" y="1"/>
                  </a:lnTo>
                  <a:lnTo>
                    <a:pt x="0" y="0"/>
                  </a:lnTo>
                  <a:lnTo>
                    <a:pt x="0" y="1"/>
                  </a:lnTo>
                  <a:lnTo>
                    <a:pt x="0" y="2"/>
                  </a:lnTo>
                  <a:close/>
                </a:path>
              </a:pathLst>
            </a:custGeom>
            <a:solidFill>
              <a:srgbClr val="DCD5CE"/>
            </a:solidFill>
            <a:ln w="9525" cap="flat" cmpd="sng">
              <a:solidFill>
                <a:srgbClr val="000000"/>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29" name="Freeform 5352"/>
            <p:cNvSpPr>
              <a:spLocks/>
            </p:cNvSpPr>
            <p:nvPr/>
          </p:nvSpPr>
          <p:spPr bwMode="auto">
            <a:xfrm>
              <a:off x="4942" y="2787"/>
              <a:ext cx="1" cy="2"/>
            </a:xfrm>
            <a:custGeom>
              <a:avLst/>
              <a:gdLst>
                <a:gd name="T0" fmla="*/ 1 w 1"/>
                <a:gd name="T1" fmla="*/ 2 h 2"/>
                <a:gd name="T2" fmla="*/ 1 w 1"/>
                <a:gd name="T3" fmla="*/ 2 h 2"/>
                <a:gd name="T4" fmla="*/ 1 w 1"/>
                <a:gd name="T5" fmla="*/ 1 h 2"/>
                <a:gd name="T6" fmla="*/ 1 w 1"/>
                <a:gd name="T7" fmla="*/ 0 h 2"/>
                <a:gd name="T8" fmla="*/ 1 w 1"/>
                <a:gd name="T9" fmla="*/ 0 h 2"/>
                <a:gd name="T10" fmla="*/ 1 w 1"/>
                <a:gd name="T11" fmla="*/ 0 h 2"/>
                <a:gd name="T12" fmla="*/ 0 w 1"/>
                <a:gd name="T13" fmla="*/ 0 h 2"/>
                <a:gd name="T14" fmla="*/ 1 w 1"/>
                <a:gd name="T15" fmla="*/ 2 h 2"/>
                <a:gd name="T16" fmla="*/ 1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1" y="0"/>
                  </a:lnTo>
                  <a:lnTo>
                    <a:pt x="0"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0" name="Freeform 5353"/>
            <p:cNvSpPr>
              <a:spLocks/>
            </p:cNvSpPr>
            <p:nvPr/>
          </p:nvSpPr>
          <p:spPr bwMode="auto">
            <a:xfrm>
              <a:off x="4943" y="2795"/>
              <a:ext cx="1" cy="1"/>
            </a:xfrm>
            <a:custGeom>
              <a:avLst/>
              <a:gdLst>
                <a:gd name="T0" fmla="*/ 0 w 1"/>
                <a:gd name="T1" fmla="*/ 0 h 1"/>
                <a:gd name="T2" fmla="*/ 0 w 1"/>
                <a:gd name="T3" fmla="*/ 0 h 1"/>
                <a:gd name="T4" fmla="*/ 0 w 1"/>
                <a:gd name="T5" fmla="*/ 1 h 1"/>
                <a:gd name="T6" fmla="*/ 0 w 1"/>
                <a:gd name="T7" fmla="*/ 1 h 1"/>
                <a:gd name="T8" fmla="*/ 0 w 1"/>
                <a:gd name="T9" fmla="*/ 1 h 1"/>
                <a:gd name="T10" fmla="*/ 0 w 1"/>
                <a:gd name="T11" fmla="*/ 1 h 1"/>
                <a:gd name="T12" fmla="*/ 1 w 1"/>
                <a:gd name="T13" fmla="*/ 0 h 1"/>
                <a:gd name="T14" fmla="*/ 0 w 1"/>
                <a:gd name="T15" fmla="*/ 0 h 1"/>
                <a:gd name="T16" fmla="*/ 0 w 1"/>
                <a:gd name="T17" fmla="*/ 0 h 1"/>
                <a:gd name="T18" fmla="*/ 0 w 1"/>
                <a:gd name="T19" fmla="*/ 0 h 1"/>
                <a:gd name="T20" fmla="*/ 0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0" y="0"/>
                  </a:moveTo>
                  <a:lnTo>
                    <a:pt x="0" y="0"/>
                  </a:lnTo>
                  <a:lnTo>
                    <a:pt x="0"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1" name="Freeform 5354"/>
            <p:cNvSpPr>
              <a:spLocks/>
            </p:cNvSpPr>
            <p:nvPr/>
          </p:nvSpPr>
          <p:spPr bwMode="auto">
            <a:xfrm>
              <a:off x="4943" y="2788"/>
              <a:ext cx="1" cy="2"/>
            </a:xfrm>
            <a:custGeom>
              <a:avLst/>
              <a:gdLst>
                <a:gd name="T0" fmla="*/ 1 w 1"/>
                <a:gd name="T1" fmla="*/ 0 h 2"/>
                <a:gd name="T2" fmla="*/ 1 w 1"/>
                <a:gd name="T3" fmla="*/ 0 h 2"/>
                <a:gd name="T4" fmla="*/ 0 w 1"/>
                <a:gd name="T5" fmla="*/ 0 h 2"/>
                <a:gd name="T6" fmla="*/ 0 w 1"/>
                <a:gd name="T7" fmla="*/ 1 h 2"/>
                <a:gd name="T8" fmla="*/ 0 w 1"/>
                <a:gd name="T9" fmla="*/ 2 h 2"/>
                <a:gd name="T10" fmla="*/ 0 w 1"/>
                <a:gd name="T11" fmla="*/ 2 h 2"/>
                <a:gd name="T12" fmla="*/ 1 w 1"/>
                <a:gd name="T13" fmla="*/ 1 h 2"/>
                <a:gd name="T14" fmla="*/ 1 w 1"/>
                <a:gd name="T15" fmla="*/ 0 h 2"/>
                <a:gd name="T16" fmla="*/ 1 w 1"/>
                <a:gd name="T17" fmla="*/ 0 h 2"/>
                <a:gd name="T18" fmla="*/ 1 w 1"/>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0"/>
                  </a:moveTo>
                  <a:lnTo>
                    <a:pt x="1" y="0"/>
                  </a:lnTo>
                  <a:lnTo>
                    <a:pt x="0" y="0"/>
                  </a:lnTo>
                  <a:lnTo>
                    <a:pt x="0" y="1"/>
                  </a:lnTo>
                  <a:lnTo>
                    <a:pt x="0" y="2"/>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2" name="Freeform 5355"/>
            <p:cNvSpPr>
              <a:spLocks/>
            </p:cNvSpPr>
            <p:nvPr/>
          </p:nvSpPr>
          <p:spPr bwMode="auto">
            <a:xfrm>
              <a:off x="4993" y="2897"/>
              <a:ext cx="2" cy="3"/>
            </a:xfrm>
            <a:custGeom>
              <a:avLst/>
              <a:gdLst>
                <a:gd name="T0" fmla="*/ 2 w 2"/>
                <a:gd name="T1" fmla="*/ 0 h 4"/>
                <a:gd name="T2" fmla="*/ 2 w 2"/>
                <a:gd name="T3" fmla="*/ 0 h 4"/>
                <a:gd name="T4" fmla="*/ 0 w 2"/>
                <a:gd name="T5" fmla="*/ 0 h 4"/>
                <a:gd name="T6" fmla="*/ 0 w 2"/>
                <a:gd name="T7" fmla="*/ 1 h 4"/>
                <a:gd name="T8" fmla="*/ 0 w 2"/>
                <a:gd name="T9" fmla="*/ 1 h 4"/>
                <a:gd name="T10" fmla="*/ 2 w 2"/>
                <a:gd name="T11" fmla="*/ 2 h 4"/>
                <a:gd name="T12" fmla="*/ 2 w 2"/>
                <a:gd name="T13" fmla="*/ 2 h 4"/>
                <a:gd name="T14" fmla="*/ 2 w 2"/>
                <a:gd name="T15" fmla="*/ 2 h 4"/>
                <a:gd name="T16" fmla="*/ 2 w 2"/>
                <a:gd name="T17" fmla="*/ 2 h 4"/>
                <a:gd name="T18" fmla="*/ 2 w 2"/>
                <a:gd name="T19" fmla="*/ 2 h 4"/>
                <a:gd name="T20" fmla="*/ 2 w 2"/>
                <a:gd name="T21" fmla="*/ 0 h 4"/>
                <a:gd name="T22" fmla="*/ 2 w 2"/>
                <a:gd name="T23" fmla="*/ 0 h 4"/>
                <a:gd name="T24" fmla="*/ 2 w 2"/>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0"/>
                  </a:moveTo>
                  <a:lnTo>
                    <a:pt x="2" y="0"/>
                  </a:lnTo>
                  <a:lnTo>
                    <a:pt x="0" y="0"/>
                  </a:lnTo>
                  <a:lnTo>
                    <a:pt x="0" y="1"/>
                  </a:lnTo>
                  <a:lnTo>
                    <a:pt x="2" y="4"/>
                  </a:lnTo>
                  <a:lnTo>
                    <a:pt x="2" y="2"/>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3" name="Freeform 5356"/>
            <p:cNvSpPr>
              <a:spLocks/>
            </p:cNvSpPr>
            <p:nvPr/>
          </p:nvSpPr>
          <p:spPr bwMode="auto">
            <a:xfrm>
              <a:off x="5029" y="2924"/>
              <a:ext cx="1" cy="2"/>
            </a:xfrm>
            <a:custGeom>
              <a:avLst/>
              <a:gdLst>
                <a:gd name="T0" fmla="*/ 0 w 2"/>
                <a:gd name="T1" fmla="*/ 2 h 2"/>
                <a:gd name="T2" fmla="*/ 0 w 2"/>
                <a:gd name="T3" fmla="*/ 2 h 2"/>
                <a:gd name="T4" fmla="*/ 1 w 2"/>
                <a:gd name="T5" fmla="*/ 1 h 2"/>
                <a:gd name="T6" fmla="*/ 0 w 2"/>
                <a:gd name="T7" fmla="*/ 0 h 2"/>
                <a:gd name="T8" fmla="*/ 0 w 2"/>
                <a:gd name="T9" fmla="*/ 0 h 2"/>
                <a:gd name="T10" fmla="*/ 0 w 2"/>
                <a:gd name="T11" fmla="*/ 1 h 2"/>
                <a:gd name="T12" fmla="*/ 0 w 2"/>
                <a:gd name="T13" fmla="*/ 1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2"/>
                  </a:lnTo>
                  <a:lnTo>
                    <a:pt x="2" y="1"/>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4" name="Freeform 5357"/>
            <p:cNvSpPr>
              <a:spLocks/>
            </p:cNvSpPr>
            <p:nvPr/>
          </p:nvSpPr>
          <p:spPr bwMode="auto">
            <a:xfrm>
              <a:off x="5056" y="2969"/>
              <a:ext cx="2" cy="3"/>
            </a:xfrm>
            <a:custGeom>
              <a:avLst/>
              <a:gdLst>
                <a:gd name="T0" fmla="*/ 1 w 3"/>
                <a:gd name="T1" fmla="*/ 0 h 4"/>
                <a:gd name="T2" fmla="*/ 1 w 3"/>
                <a:gd name="T3" fmla="*/ 0 h 4"/>
                <a:gd name="T4" fmla="*/ 0 w 3"/>
                <a:gd name="T5" fmla="*/ 0 h 4"/>
                <a:gd name="T6" fmla="*/ 0 w 3"/>
                <a:gd name="T7" fmla="*/ 0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0"/>
                  </a:lnTo>
                  <a:lnTo>
                    <a:pt x="1" y="2"/>
                  </a:lnTo>
                  <a:lnTo>
                    <a:pt x="2" y="4"/>
                  </a:lnTo>
                  <a:lnTo>
                    <a:pt x="3" y="3"/>
                  </a:lnTo>
                  <a:lnTo>
                    <a:pt x="2"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5" name="Freeform 5358"/>
            <p:cNvSpPr>
              <a:spLocks/>
            </p:cNvSpPr>
            <p:nvPr/>
          </p:nvSpPr>
          <p:spPr bwMode="auto">
            <a:xfrm>
              <a:off x="5080" y="2986"/>
              <a:ext cx="5" cy="14"/>
            </a:xfrm>
            <a:custGeom>
              <a:avLst/>
              <a:gdLst>
                <a:gd name="T0" fmla="*/ 2 w 6"/>
                <a:gd name="T1" fmla="*/ 2 h 17"/>
                <a:gd name="T2" fmla="*/ 2 w 6"/>
                <a:gd name="T3" fmla="*/ 2 h 17"/>
                <a:gd name="T4" fmla="*/ 1 w 6"/>
                <a:gd name="T5" fmla="*/ 2 h 17"/>
                <a:gd name="T6" fmla="*/ 2 w 6"/>
                <a:gd name="T7" fmla="*/ 2 h 17"/>
                <a:gd name="T8" fmla="*/ 2 w 6"/>
                <a:gd name="T9" fmla="*/ 2 h 17"/>
                <a:gd name="T10" fmla="*/ 2 w 6"/>
                <a:gd name="T11" fmla="*/ 2 h 17"/>
                <a:gd name="T12" fmla="*/ 1 w 6"/>
                <a:gd name="T13" fmla="*/ 2 h 17"/>
                <a:gd name="T14" fmla="*/ 1 w 6"/>
                <a:gd name="T15" fmla="*/ 2 h 17"/>
                <a:gd name="T16" fmla="*/ 0 w 6"/>
                <a:gd name="T17" fmla="*/ 2 h 17"/>
                <a:gd name="T18" fmla="*/ 1 w 6"/>
                <a:gd name="T19" fmla="*/ 2 h 17"/>
                <a:gd name="T20" fmla="*/ 1 w 6"/>
                <a:gd name="T21" fmla="*/ 2 h 17"/>
                <a:gd name="T22" fmla="*/ 2 w 6"/>
                <a:gd name="T23" fmla="*/ 2 h 17"/>
                <a:gd name="T24" fmla="*/ 2 w 6"/>
                <a:gd name="T25" fmla="*/ 2 h 17"/>
                <a:gd name="T26" fmla="*/ 2 w 6"/>
                <a:gd name="T27" fmla="*/ 2 h 17"/>
                <a:gd name="T28" fmla="*/ 3 w 6"/>
                <a:gd name="T29" fmla="*/ 2 h 17"/>
                <a:gd name="T30" fmla="*/ 3 w 6"/>
                <a:gd name="T31" fmla="*/ 2 h 17"/>
                <a:gd name="T32" fmla="*/ 3 w 6"/>
                <a:gd name="T33" fmla="*/ 2 h 17"/>
                <a:gd name="T34" fmla="*/ 3 w 6"/>
                <a:gd name="T35" fmla="*/ 2 h 17"/>
                <a:gd name="T36" fmla="*/ 3 w 6"/>
                <a:gd name="T37" fmla="*/ 0 h 17"/>
                <a:gd name="T38" fmla="*/ 3 w 6"/>
                <a:gd name="T39" fmla="*/ 0 h 17"/>
                <a:gd name="T40" fmla="*/ 3 w 6"/>
                <a:gd name="T41" fmla="*/ 0 h 17"/>
                <a:gd name="T42" fmla="*/ 3 w 6"/>
                <a:gd name="T43" fmla="*/ 0 h 17"/>
                <a:gd name="T44" fmla="*/ 3 w 6"/>
                <a:gd name="T45" fmla="*/ 0 h 17"/>
                <a:gd name="T46" fmla="*/ 3 w 6"/>
                <a:gd name="T47" fmla="*/ 1 h 17"/>
                <a:gd name="T48" fmla="*/ 3 w 6"/>
                <a:gd name="T49" fmla="*/ 1 h 17"/>
                <a:gd name="T50" fmla="*/ 3 w 6"/>
                <a:gd name="T51" fmla="*/ 1 h 17"/>
                <a:gd name="T52" fmla="*/ 3 w 6"/>
                <a:gd name="T53" fmla="*/ 2 h 17"/>
                <a:gd name="T54" fmla="*/ 3 w 6"/>
                <a:gd name="T55" fmla="*/ 2 h 17"/>
                <a:gd name="T56" fmla="*/ 2 w 6"/>
                <a:gd name="T57" fmla="*/ 2 h 17"/>
                <a:gd name="T58" fmla="*/ 2 w 6"/>
                <a:gd name="T59" fmla="*/ 2 h 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
                <a:gd name="T91" fmla="*/ 0 h 17"/>
                <a:gd name="T92" fmla="*/ 6 w 6"/>
                <a:gd name="T93" fmla="*/ 17 h 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 h="17">
                  <a:moveTo>
                    <a:pt x="2" y="7"/>
                  </a:moveTo>
                  <a:lnTo>
                    <a:pt x="2" y="7"/>
                  </a:lnTo>
                  <a:lnTo>
                    <a:pt x="1" y="8"/>
                  </a:lnTo>
                  <a:lnTo>
                    <a:pt x="2" y="9"/>
                  </a:lnTo>
                  <a:lnTo>
                    <a:pt x="2" y="10"/>
                  </a:lnTo>
                  <a:lnTo>
                    <a:pt x="1" y="13"/>
                  </a:lnTo>
                  <a:lnTo>
                    <a:pt x="0" y="15"/>
                  </a:lnTo>
                  <a:lnTo>
                    <a:pt x="1" y="17"/>
                  </a:lnTo>
                  <a:lnTo>
                    <a:pt x="2" y="17"/>
                  </a:lnTo>
                  <a:lnTo>
                    <a:pt x="2" y="16"/>
                  </a:lnTo>
                  <a:lnTo>
                    <a:pt x="6" y="7"/>
                  </a:lnTo>
                  <a:lnTo>
                    <a:pt x="6" y="4"/>
                  </a:lnTo>
                  <a:lnTo>
                    <a:pt x="6" y="3"/>
                  </a:lnTo>
                  <a:lnTo>
                    <a:pt x="5" y="0"/>
                  </a:lnTo>
                  <a:lnTo>
                    <a:pt x="4" y="0"/>
                  </a:lnTo>
                  <a:lnTo>
                    <a:pt x="3" y="1"/>
                  </a:lnTo>
                  <a:lnTo>
                    <a:pt x="4" y="3"/>
                  </a:lnTo>
                  <a:lnTo>
                    <a:pt x="4" y="4"/>
                  </a:lnTo>
                  <a:lnTo>
                    <a:pt x="2"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6" name="Freeform 5359"/>
            <p:cNvSpPr>
              <a:spLocks/>
            </p:cNvSpPr>
            <p:nvPr/>
          </p:nvSpPr>
          <p:spPr bwMode="auto">
            <a:xfrm>
              <a:off x="5087" y="3023"/>
              <a:ext cx="1" cy="5"/>
            </a:xfrm>
            <a:custGeom>
              <a:avLst/>
              <a:gdLst>
                <a:gd name="T0" fmla="*/ 1 w 2"/>
                <a:gd name="T1" fmla="*/ 3 h 6"/>
                <a:gd name="T2" fmla="*/ 1 w 2"/>
                <a:gd name="T3" fmla="*/ 3 h 6"/>
                <a:gd name="T4" fmla="*/ 1 w 2"/>
                <a:gd name="T5" fmla="*/ 0 h 6"/>
                <a:gd name="T6" fmla="*/ 1 w 2"/>
                <a:gd name="T7" fmla="*/ 0 h 6"/>
                <a:gd name="T8" fmla="*/ 1 w 2"/>
                <a:gd name="T9" fmla="*/ 0 h 6"/>
                <a:gd name="T10" fmla="*/ 1 w 2"/>
                <a:gd name="T11" fmla="*/ 0 h 6"/>
                <a:gd name="T12" fmla="*/ 0 w 2"/>
                <a:gd name="T13" fmla="*/ 3 h 6"/>
                <a:gd name="T14" fmla="*/ 0 w 2"/>
                <a:gd name="T15" fmla="*/ 3 h 6"/>
                <a:gd name="T16" fmla="*/ 0 w 2"/>
                <a:gd name="T17" fmla="*/ 3 h 6"/>
                <a:gd name="T18" fmla="*/ 0 w 2"/>
                <a:gd name="T19" fmla="*/ 3 h 6"/>
                <a:gd name="T20" fmla="*/ 1 w 2"/>
                <a:gd name="T21" fmla="*/ 3 h 6"/>
                <a:gd name="T22" fmla="*/ 1 w 2"/>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6"/>
                <a:gd name="T38" fmla="*/ 2 w 2"/>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6">
                  <a:moveTo>
                    <a:pt x="1" y="4"/>
                  </a:moveTo>
                  <a:lnTo>
                    <a:pt x="1" y="4"/>
                  </a:lnTo>
                  <a:lnTo>
                    <a:pt x="2" y="0"/>
                  </a:lnTo>
                  <a:lnTo>
                    <a:pt x="1" y="0"/>
                  </a:lnTo>
                  <a:lnTo>
                    <a:pt x="0" y="3"/>
                  </a:lnTo>
                  <a:lnTo>
                    <a:pt x="0" y="5"/>
                  </a:lnTo>
                  <a:lnTo>
                    <a:pt x="0" y="6"/>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7" name="Freeform 5360"/>
            <p:cNvSpPr>
              <a:spLocks/>
            </p:cNvSpPr>
            <p:nvPr/>
          </p:nvSpPr>
          <p:spPr bwMode="auto">
            <a:xfrm>
              <a:off x="4870" y="3143"/>
              <a:ext cx="20" cy="6"/>
            </a:xfrm>
            <a:custGeom>
              <a:avLst/>
              <a:gdLst>
                <a:gd name="T0" fmla="*/ 2 w 25"/>
                <a:gd name="T1" fmla="*/ 3 h 7"/>
                <a:gd name="T2" fmla="*/ 2 w 25"/>
                <a:gd name="T3" fmla="*/ 3 h 7"/>
                <a:gd name="T4" fmla="*/ 2 w 25"/>
                <a:gd name="T5" fmla="*/ 3 h 7"/>
                <a:gd name="T6" fmla="*/ 2 w 25"/>
                <a:gd name="T7" fmla="*/ 3 h 7"/>
                <a:gd name="T8" fmla="*/ 2 w 25"/>
                <a:gd name="T9" fmla="*/ 3 h 7"/>
                <a:gd name="T10" fmla="*/ 2 w 25"/>
                <a:gd name="T11" fmla="*/ 2 h 7"/>
                <a:gd name="T12" fmla="*/ 2 w 25"/>
                <a:gd name="T13" fmla="*/ 2 h 7"/>
                <a:gd name="T14" fmla="*/ 2 w 25"/>
                <a:gd name="T15" fmla="*/ 1 h 7"/>
                <a:gd name="T16" fmla="*/ 2 w 25"/>
                <a:gd name="T17" fmla="*/ 0 h 7"/>
                <a:gd name="T18" fmla="*/ 2 w 25"/>
                <a:gd name="T19" fmla="*/ 0 h 7"/>
                <a:gd name="T20" fmla="*/ 2 w 25"/>
                <a:gd name="T21" fmla="*/ 0 h 7"/>
                <a:gd name="T22" fmla="*/ 2 w 25"/>
                <a:gd name="T23" fmla="*/ 0 h 7"/>
                <a:gd name="T24" fmla="*/ 2 w 25"/>
                <a:gd name="T25" fmla="*/ 1 h 7"/>
                <a:gd name="T26" fmla="*/ 2 w 25"/>
                <a:gd name="T27" fmla="*/ 1 h 7"/>
                <a:gd name="T28" fmla="*/ 2 w 25"/>
                <a:gd name="T29" fmla="*/ 1 h 7"/>
                <a:gd name="T30" fmla="*/ 2 w 25"/>
                <a:gd name="T31" fmla="*/ 2 h 7"/>
                <a:gd name="T32" fmla="*/ 2 w 25"/>
                <a:gd name="T33" fmla="*/ 2 h 7"/>
                <a:gd name="T34" fmla="*/ 0 w 25"/>
                <a:gd name="T35" fmla="*/ 2 h 7"/>
                <a:gd name="T36" fmla="*/ 0 w 25"/>
                <a:gd name="T37" fmla="*/ 3 h 7"/>
                <a:gd name="T38" fmla="*/ 0 w 25"/>
                <a:gd name="T39" fmla="*/ 3 h 7"/>
                <a:gd name="T40" fmla="*/ 0 w 25"/>
                <a:gd name="T41" fmla="*/ 3 h 7"/>
                <a:gd name="T42" fmla="*/ 2 w 25"/>
                <a:gd name="T43" fmla="*/ 3 h 7"/>
                <a:gd name="T44" fmla="*/ 2 w 25"/>
                <a:gd name="T45" fmla="*/ 3 h 7"/>
                <a:gd name="T46" fmla="*/ 2 w 25"/>
                <a:gd name="T47" fmla="*/ 3 h 7"/>
                <a:gd name="T48" fmla="*/ 2 w 25"/>
                <a:gd name="T49" fmla="*/ 3 h 7"/>
                <a:gd name="T50" fmla="*/ 2 w 25"/>
                <a:gd name="T51" fmla="*/ 3 h 7"/>
                <a:gd name="T52" fmla="*/ 2 w 25"/>
                <a:gd name="T53" fmla="*/ 3 h 7"/>
                <a:gd name="T54" fmla="*/ 2 w 25"/>
                <a:gd name="T55" fmla="*/ 3 h 7"/>
                <a:gd name="T56" fmla="*/ 2 w 25"/>
                <a:gd name="T57" fmla="*/ 3 h 7"/>
                <a:gd name="T58" fmla="*/ 2 w 25"/>
                <a:gd name="T59" fmla="*/ 3 h 7"/>
                <a:gd name="T60" fmla="*/ 2 w 25"/>
                <a:gd name="T61" fmla="*/ 3 h 7"/>
                <a:gd name="T62" fmla="*/ 2 w 25"/>
                <a:gd name="T63" fmla="*/ 3 h 7"/>
                <a:gd name="T64" fmla="*/ 2 w 25"/>
                <a:gd name="T65" fmla="*/ 3 h 7"/>
                <a:gd name="T66" fmla="*/ 2 w 25"/>
                <a:gd name="T67" fmla="*/ 3 h 7"/>
                <a:gd name="T68" fmla="*/ 2 w 25"/>
                <a:gd name="T69" fmla="*/ 3 h 7"/>
                <a:gd name="T70" fmla="*/ 2 w 25"/>
                <a:gd name="T71" fmla="*/ 3 h 7"/>
                <a:gd name="T72" fmla="*/ 2 w 25"/>
                <a:gd name="T73" fmla="*/ 3 h 7"/>
                <a:gd name="T74" fmla="*/ 2 w 25"/>
                <a:gd name="T75" fmla="*/ 3 h 7"/>
                <a:gd name="T76" fmla="*/ 2 w 25"/>
                <a:gd name="T77" fmla="*/ 3 h 7"/>
                <a:gd name="T78" fmla="*/ 2 w 25"/>
                <a:gd name="T79" fmla="*/ 3 h 7"/>
                <a:gd name="T80" fmla="*/ 2 w 25"/>
                <a:gd name="T81" fmla="*/ 3 h 7"/>
                <a:gd name="T82" fmla="*/ 2 w 25"/>
                <a:gd name="T83" fmla="*/ 2 h 7"/>
                <a:gd name="T84" fmla="*/ 2 w 25"/>
                <a:gd name="T85" fmla="*/ 3 h 7"/>
                <a:gd name="T86" fmla="*/ 2 w 25"/>
                <a:gd name="T87" fmla="*/ 3 h 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
                <a:gd name="T133" fmla="*/ 0 h 7"/>
                <a:gd name="T134" fmla="*/ 25 w 25"/>
                <a:gd name="T135" fmla="*/ 7 h 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 h="7">
                  <a:moveTo>
                    <a:pt x="22" y="3"/>
                  </a:moveTo>
                  <a:lnTo>
                    <a:pt x="22" y="3"/>
                  </a:lnTo>
                  <a:lnTo>
                    <a:pt x="21" y="3"/>
                  </a:lnTo>
                  <a:lnTo>
                    <a:pt x="20" y="3"/>
                  </a:lnTo>
                  <a:lnTo>
                    <a:pt x="19" y="2"/>
                  </a:lnTo>
                  <a:lnTo>
                    <a:pt x="17" y="1"/>
                  </a:lnTo>
                  <a:lnTo>
                    <a:pt x="16" y="0"/>
                  </a:lnTo>
                  <a:lnTo>
                    <a:pt x="15" y="0"/>
                  </a:lnTo>
                  <a:lnTo>
                    <a:pt x="13" y="0"/>
                  </a:lnTo>
                  <a:lnTo>
                    <a:pt x="10" y="1"/>
                  </a:lnTo>
                  <a:lnTo>
                    <a:pt x="8" y="1"/>
                  </a:lnTo>
                  <a:lnTo>
                    <a:pt x="2" y="2"/>
                  </a:lnTo>
                  <a:lnTo>
                    <a:pt x="0" y="2"/>
                  </a:lnTo>
                  <a:lnTo>
                    <a:pt x="0" y="4"/>
                  </a:lnTo>
                  <a:lnTo>
                    <a:pt x="0" y="5"/>
                  </a:lnTo>
                  <a:lnTo>
                    <a:pt x="2" y="7"/>
                  </a:lnTo>
                  <a:lnTo>
                    <a:pt x="3" y="7"/>
                  </a:lnTo>
                  <a:lnTo>
                    <a:pt x="6" y="7"/>
                  </a:lnTo>
                  <a:lnTo>
                    <a:pt x="10" y="7"/>
                  </a:lnTo>
                  <a:lnTo>
                    <a:pt x="11" y="7"/>
                  </a:lnTo>
                  <a:lnTo>
                    <a:pt x="13" y="7"/>
                  </a:lnTo>
                  <a:lnTo>
                    <a:pt x="15" y="7"/>
                  </a:lnTo>
                  <a:lnTo>
                    <a:pt x="17" y="5"/>
                  </a:lnTo>
                  <a:lnTo>
                    <a:pt x="19" y="5"/>
                  </a:lnTo>
                  <a:lnTo>
                    <a:pt x="21" y="4"/>
                  </a:lnTo>
                  <a:lnTo>
                    <a:pt x="24" y="4"/>
                  </a:lnTo>
                  <a:lnTo>
                    <a:pt x="25" y="4"/>
                  </a:lnTo>
                  <a:lnTo>
                    <a:pt x="24" y="3"/>
                  </a:lnTo>
                  <a:lnTo>
                    <a:pt x="23" y="2"/>
                  </a:lnTo>
                  <a:lnTo>
                    <a:pt x="2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8" name="Freeform 5361"/>
            <p:cNvSpPr>
              <a:spLocks/>
            </p:cNvSpPr>
            <p:nvPr/>
          </p:nvSpPr>
          <p:spPr bwMode="auto">
            <a:xfrm>
              <a:off x="4980" y="3186"/>
              <a:ext cx="2" cy="2"/>
            </a:xfrm>
            <a:custGeom>
              <a:avLst/>
              <a:gdLst>
                <a:gd name="T0" fmla="*/ 1 w 3"/>
                <a:gd name="T1" fmla="*/ 1 h 2"/>
                <a:gd name="T2" fmla="*/ 1 w 3"/>
                <a:gd name="T3" fmla="*/ 1 h 2"/>
                <a:gd name="T4" fmla="*/ 1 w 3"/>
                <a:gd name="T5" fmla="*/ 2 h 2"/>
                <a:gd name="T6" fmla="*/ 1 w 3"/>
                <a:gd name="T7" fmla="*/ 1 h 2"/>
                <a:gd name="T8" fmla="*/ 1 w 3"/>
                <a:gd name="T9" fmla="*/ 1 h 2"/>
                <a:gd name="T10" fmla="*/ 1 w 3"/>
                <a:gd name="T11" fmla="*/ 1 h 2"/>
                <a:gd name="T12" fmla="*/ 1 w 3"/>
                <a:gd name="T13" fmla="*/ 1 h 2"/>
                <a:gd name="T14" fmla="*/ 1 w 3"/>
                <a:gd name="T15" fmla="*/ 0 h 2"/>
                <a:gd name="T16" fmla="*/ 1 w 3"/>
                <a:gd name="T17" fmla="*/ 0 h 2"/>
                <a:gd name="T18" fmla="*/ 0 w 3"/>
                <a:gd name="T19" fmla="*/ 0 h 2"/>
                <a:gd name="T20" fmla="*/ 0 w 3"/>
                <a:gd name="T21" fmla="*/ 1 h 2"/>
                <a:gd name="T22" fmla="*/ 1 w 3"/>
                <a:gd name="T23" fmla="*/ 1 h 2"/>
                <a:gd name="T24" fmla="*/ 1 w 3"/>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1" y="1"/>
                  </a:moveTo>
                  <a:lnTo>
                    <a:pt x="1" y="1"/>
                  </a:lnTo>
                  <a:lnTo>
                    <a:pt x="1" y="2"/>
                  </a:lnTo>
                  <a:lnTo>
                    <a:pt x="3" y="1"/>
                  </a:lnTo>
                  <a:lnTo>
                    <a:pt x="1" y="0"/>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39" name="Freeform 5362"/>
            <p:cNvSpPr>
              <a:spLocks/>
            </p:cNvSpPr>
            <p:nvPr/>
          </p:nvSpPr>
          <p:spPr bwMode="auto">
            <a:xfrm>
              <a:off x="4982" y="3183"/>
              <a:ext cx="1" cy="2"/>
            </a:xfrm>
            <a:custGeom>
              <a:avLst/>
              <a:gdLst>
                <a:gd name="T0" fmla="*/ 0 w 1"/>
                <a:gd name="T1" fmla="*/ 0 h 3"/>
                <a:gd name="T2" fmla="*/ 0 w 1"/>
                <a:gd name="T3" fmla="*/ 0 h 3"/>
                <a:gd name="T4" fmla="*/ 0 w 1"/>
                <a:gd name="T5" fmla="*/ 0 h 3"/>
                <a:gd name="T6" fmla="*/ 0 w 1"/>
                <a:gd name="T7" fmla="*/ 1 h 3"/>
                <a:gd name="T8" fmla="*/ 0 w 1"/>
                <a:gd name="T9" fmla="*/ 1 h 3"/>
                <a:gd name="T10" fmla="*/ 0 w 1"/>
                <a:gd name="T11" fmla="*/ 1 h 3"/>
                <a:gd name="T12" fmla="*/ 1 w 1"/>
                <a:gd name="T13" fmla="*/ 1 h 3"/>
                <a:gd name="T14" fmla="*/ 0 w 1"/>
                <a:gd name="T15" fmla="*/ 0 h 3"/>
                <a:gd name="T16" fmla="*/ 0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0"/>
                  </a:moveTo>
                  <a:lnTo>
                    <a:pt x="0" y="0"/>
                  </a:lnTo>
                  <a:lnTo>
                    <a:pt x="0" y="1"/>
                  </a:lnTo>
                  <a:lnTo>
                    <a:pt x="0" y="3"/>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0" name="Freeform 5363"/>
            <p:cNvSpPr>
              <a:spLocks/>
            </p:cNvSpPr>
            <p:nvPr/>
          </p:nvSpPr>
          <p:spPr bwMode="auto">
            <a:xfrm>
              <a:off x="4569" y="2998"/>
              <a:ext cx="3" cy="7"/>
            </a:xfrm>
            <a:custGeom>
              <a:avLst/>
              <a:gdLst>
                <a:gd name="T0" fmla="*/ 2 w 4"/>
                <a:gd name="T1" fmla="*/ 2 h 9"/>
                <a:gd name="T2" fmla="*/ 2 w 4"/>
                <a:gd name="T3" fmla="*/ 2 h 9"/>
                <a:gd name="T4" fmla="*/ 1 w 4"/>
                <a:gd name="T5" fmla="*/ 1 h 9"/>
                <a:gd name="T6" fmla="*/ 0 w 4"/>
                <a:gd name="T7" fmla="*/ 0 h 9"/>
                <a:gd name="T8" fmla="*/ 0 w 4"/>
                <a:gd name="T9" fmla="*/ 1 h 9"/>
                <a:gd name="T10" fmla="*/ 0 w 4"/>
                <a:gd name="T11" fmla="*/ 1 h 9"/>
                <a:gd name="T12" fmla="*/ 1 w 4"/>
                <a:gd name="T13" fmla="*/ 2 h 9"/>
                <a:gd name="T14" fmla="*/ 1 w 4"/>
                <a:gd name="T15" fmla="*/ 2 h 9"/>
                <a:gd name="T16" fmla="*/ 2 w 4"/>
                <a:gd name="T17" fmla="*/ 2 h 9"/>
                <a:gd name="T18" fmla="*/ 2 w 4"/>
                <a:gd name="T19" fmla="*/ 2 h 9"/>
                <a:gd name="T20" fmla="*/ 2 w 4"/>
                <a:gd name="T21" fmla="*/ 2 h 9"/>
                <a:gd name="T22" fmla="*/ 2 w 4"/>
                <a:gd name="T23" fmla="*/ 2 h 9"/>
                <a:gd name="T24" fmla="*/ 2 w 4"/>
                <a:gd name="T25" fmla="*/ 2 h 9"/>
                <a:gd name="T26" fmla="*/ 2 w 4"/>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3" y="7"/>
                  </a:moveTo>
                  <a:lnTo>
                    <a:pt x="3" y="7"/>
                  </a:lnTo>
                  <a:lnTo>
                    <a:pt x="1" y="1"/>
                  </a:lnTo>
                  <a:lnTo>
                    <a:pt x="0" y="0"/>
                  </a:lnTo>
                  <a:lnTo>
                    <a:pt x="0" y="1"/>
                  </a:lnTo>
                  <a:lnTo>
                    <a:pt x="1" y="4"/>
                  </a:lnTo>
                  <a:lnTo>
                    <a:pt x="1" y="7"/>
                  </a:lnTo>
                  <a:lnTo>
                    <a:pt x="3" y="9"/>
                  </a:lnTo>
                  <a:lnTo>
                    <a:pt x="4" y="9"/>
                  </a:lnTo>
                  <a:lnTo>
                    <a:pt x="3" y="8"/>
                  </a:lnTo>
                  <a:lnTo>
                    <a:pt x="3"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1" name="Freeform 5364"/>
            <p:cNvSpPr>
              <a:spLocks/>
            </p:cNvSpPr>
            <p:nvPr/>
          </p:nvSpPr>
          <p:spPr bwMode="auto">
            <a:xfrm>
              <a:off x="5289" y="2912"/>
              <a:ext cx="2" cy="4"/>
            </a:xfrm>
            <a:custGeom>
              <a:avLst/>
              <a:gdLst>
                <a:gd name="T0" fmla="*/ 0 w 3"/>
                <a:gd name="T1" fmla="*/ 1 h 4"/>
                <a:gd name="T2" fmla="*/ 0 w 3"/>
                <a:gd name="T3" fmla="*/ 1 h 4"/>
                <a:gd name="T4" fmla="*/ 1 w 3"/>
                <a:gd name="T5" fmla="*/ 3 h 4"/>
                <a:gd name="T6" fmla="*/ 1 w 3"/>
                <a:gd name="T7" fmla="*/ 4 h 4"/>
                <a:gd name="T8" fmla="*/ 1 w 3"/>
                <a:gd name="T9" fmla="*/ 4 h 4"/>
                <a:gd name="T10" fmla="*/ 1 w 3"/>
                <a:gd name="T11" fmla="*/ 4 h 4"/>
                <a:gd name="T12" fmla="*/ 1 w 3"/>
                <a:gd name="T13" fmla="*/ 4 h 4"/>
                <a:gd name="T14" fmla="*/ 1 w 3"/>
                <a:gd name="T15" fmla="*/ 3 h 4"/>
                <a:gd name="T16" fmla="*/ 1 w 3"/>
                <a:gd name="T17" fmla="*/ 3 h 4"/>
                <a:gd name="T18" fmla="*/ 1 w 3"/>
                <a:gd name="T19" fmla="*/ 1 h 4"/>
                <a:gd name="T20" fmla="*/ 1 w 3"/>
                <a:gd name="T21" fmla="*/ 1 h 4"/>
                <a:gd name="T22" fmla="*/ 1 w 3"/>
                <a:gd name="T23" fmla="*/ 1 h 4"/>
                <a:gd name="T24" fmla="*/ 0 w 3"/>
                <a:gd name="T25" fmla="*/ 0 h 4"/>
                <a:gd name="T26" fmla="*/ 0 w 3"/>
                <a:gd name="T27" fmla="*/ 1 h 4"/>
                <a:gd name="T28" fmla="*/ 0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1"/>
                  </a:moveTo>
                  <a:lnTo>
                    <a:pt x="0" y="1"/>
                  </a:lnTo>
                  <a:lnTo>
                    <a:pt x="1" y="3"/>
                  </a:lnTo>
                  <a:lnTo>
                    <a:pt x="2" y="4"/>
                  </a:lnTo>
                  <a:lnTo>
                    <a:pt x="3" y="4"/>
                  </a:lnTo>
                  <a:lnTo>
                    <a:pt x="3" y="3"/>
                  </a:lnTo>
                  <a:lnTo>
                    <a:pt x="2" y="1"/>
                  </a:lnTo>
                  <a:lnTo>
                    <a:pt x="1"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2" name="Freeform 5365"/>
            <p:cNvSpPr>
              <a:spLocks/>
            </p:cNvSpPr>
            <p:nvPr/>
          </p:nvSpPr>
          <p:spPr bwMode="auto">
            <a:xfrm>
              <a:off x="5285" y="2902"/>
              <a:ext cx="5" cy="4"/>
            </a:xfrm>
            <a:custGeom>
              <a:avLst/>
              <a:gdLst>
                <a:gd name="T0" fmla="*/ 0 w 6"/>
                <a:gd name="T1" fmla="*/ 1 h 4"/>
                <a:gd name="T2" fmla="*/ 0 w 6"/>
                <a:gd name="T3" fmla="*/ 1 h 4"/>
                <a:gd name="T4" fmla="*/ 2 w 6"/>
                <a:gd name="T5" fmla="*/ 2 h 4"/>
                <a:gd name="T6" fmla="*/ 2 w 6"/>
                <a:gd name="T7" fmla="*/ 3 h 4"/>
                <a:gd name="T8" fmla="*/ 3 w 6"/>
                <a:gd name="T9" fmla="*/ 4 h 4"/>
                <a:gd name="T10" fmla="*/ 3 w 6"/>
                <a:gd name="T11" fmla="*/ 4 h 4"/>
                <a:gd name="T12" fmla="*/ 3 w 6"/>
                <a:gd name="T13" fmla="*/ 4 h 4"/>
                <a:gd name="T14" fmla="*/ 3 w 6"/>
                <a:gd name="T15" fmla="*/ 4 h 4"/>
                <a:gd name="T16" fmla="*/ 3 w 6"/>
                <a:gd name="T17" fmla="*/ 2 h 4"/>
                <a:gd name="T18" fmla="*/ 3 w 6"/>
                <a:gd name="T19" fmla="*/ 2 h 4"/>
                <a:gd name="T20" fmla="*/ 3 w 6"/>
                <a:gd name="T21" fmla="*/ 0 h 4"/>
                <a:gd name="T22" fmla="*/ 2 w 6"/>
                <a:gd name="T23" fmla="*/ 0 h 4"/>
                <a:gd name="T24" fmla="*/ 0 w 6"/>
                <a:gd name="T25" fmla="*/ 1 h 4"/>
                <a:gd name="T26" fmla="*/ 0 w 6"/>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0" y="1"/>
                  </a:lnTo>
                  <a:lnTo>
                    <a:pt x="2" y="2"/>
                  </a:lnTo>
                  <a:lnTo>
                    <a:pt x="2" y="3"/>
                  </a:lnTo>
                  <a:lnTo>
                    <a:pt x="4" y="4"/>
                  </a:lnTo>
                  <a:lnTo>
                    <a:pt x="5" y="4"/>
                  </a:lnTo>
                  <a:lnTo>
                    <a:pt x="6" y="4"/>
                  </a:lnTo>
                  <a:lnTo>
                    <a:pt x="5" y="2"/>
                  </a:lnTo>
                  <a:lnTo>
                    <a:pt x="3" y="0"/>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3" name="Freeform 5366"/>
            <p:cNvSpPr>
              <a:spLocks/>
            </p:cNvSpPr>
            <p:nvPr/>
          </p:nvSpPr>
          <p:spPr bwMode="auto">
            <a:xfrm>
              <a:off x="5275" y="2887"/>
              <a:ext cx="4" cy="4"/>
            </a:xfrm>
            <a:custGeom>
              <a:avLst/>
              <a:gdLst>
                <a:gd name="T0" fmla="*/ 2 w 5"/>
                <a:gd name="T1" fmla="*/ 0 h 5"/>
                <a:gd name="T2" fmla="*/ 2 w 5"/>
                <a:gd name="T3" fmla="*/ 0 h 5"/>
                <a:gd name="T4" fmla="*/ 1 w 5"/>
                <a:gd name="T5" fmla="*/ 2 h 5"/>
                <a:gd name="T6" fmla="*/ 0 w 5"/>
                <a:gd name="T7" fmla="*/ 2 h 5"/>
                <a:gd name="T8" fmla="*/ 1 w 5"/>
                <a:gd name="T9" fmla="*/ 2 h 5"/>
                <a:gd name="T10" fmla="*/ 1 w 5"/>
                <a:gd name="T11" fmla="*/ 2 h 5"/>
                <a:gd name="T12" fmla="*/ 2 w 5"/>
                <a:gd name="T13" fmla="*/ 2 h 5"/>
                <a:gd name="T14" fmla="*/ 2 w 5"/>
                <a:gd name="T15" fmla="*/ 2 h 5"/>
                <a:gd name="T16" fmla="*/ 2 w 5"/>
                <a:gd name="T17" fmla="*/ 2 h 5"/>
                <a:gd name="T18" fmla="*/ 2 w 5"/>
                <a:gd name="T19" fmla="*/ 2 h 5"/>
                <a:gd name="T20" fmla="*/ 2 w 5"/>
                <a:gd name="T21" fmla="*/ 2 h 5"/>
                <a:gd name="T22" fmla="*/ 2 w 5"/>
                <a:gd name="T23" fmla="*/ 2 h 5"/>
                <a:gd name="T24" fmla="*/ 2 w 5"/>
                <a:gd name="T25" fmla="*/ 2 h 5"/>
                <a:gd name="T26" fmla="*/ 2 w 5"/>
                <a:gd name="T27" fmla="*/ 0 h 5"/>
                <a:gd name="T28" fmla="*/ 2 w 5"/>
                <a:gd name="T29" fmla="*/ 0 h 5"/>
                <a:gd name="T30" fmla="*/ 2 w 5"/>
                <a:gd name="T31" fmla="*/ 0 h 5"/>
                <a:gd name="T32" fmla="*/ 2 w 5"/>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5"/>
                <a:gd name="T53" fmla="*/ 5 w 5"/>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5">
                  <a:moveTo>
                    <a:pt x="3" y="0"/>
                  </a:moveTo>
                  <a:lnTo>
                    <a:pt x="3" y="0"/>
                  </a:lnTo>
                  <a:lnTo>
                    <a:pt x="1" y="3"/>
                  </a:lnTo>
                  <a:lnTo>
                    <a:pt x="0" y="3"/>
                  </a:lnTo>
                  <a:lnTo>
                    <a:pt x="1" y="4"/>
                  </a:lnTo>
                  <a:lnTo>
                    <a:pt x="3" y="5"/>
                  </a:lnTo>
                  <a:lnTo>
                    <a:pt x="4" y="5"/>
                  </a:lnTo>
                  <a:lnTo>
                    <a:pt x="5" y="4"/>
                  </a:lnTo>
                  <a:lnTo>
                    <a:pt x="5" y="3"/>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4" name="Freeform 5367"/>
            <p:cNvSpPr>
              <a:spLocks/>
            </p:cNvSpPr>
            <p:nvPr/>
          </p:nvSpPr>
          <p:spPr bwMode="auto">
            <a:xfrm>
              <a:off x="5275" y="2875"/>
              <a:ext cx="3" cy="3"/>
            </a:xfrm>
            <a:custGeom>
              <a:avLst/>
              <a:gdLst>
                <a:gd name="T0" fmla="*/ 1 w 4"/>
                <a:gd name="T1" fmla="*/ 1 h 4"/>
                <a:gd name="T2" fmla="*/ 1 w 4"/>
                <a:gd name="T3" fmla="*/ 1 h 4"/>
                <a:gd name="T4" fmla="*/ 0 w 4"/>
                <a:gd name="T5" fmla="*/ 0 h 4"/>
                <a:gd name="T6" fmla="*/ 0 w 4"/>
                <a:gd name="T7" fmla="*/ 1 h 4"/>
                <a:gd name="T8" fmla="*/ 0 w 4"/>
                <a:gd name="T9" fmla="*/ 1 h 4"/>
                <a:gd name="T10" fmla="*/ 0 w 4"/>
                <a:gd name="T11" fmla="*/ 2 h 4"/>
                <a:gd name="T12" fmla="*/ 1 w 4"/>
                <a:gd name="T13" fmla="*/ 2 h 4"/>
                <a:gd name="T14" fmla="*/ 1 w 4"/>
                <a:gd name="T15" fmla="*/ 2 h 4"/>
                <a:gd name="T16" fmla="*/ 2 w 4"/>
                <a:gd name="T17" fmla="*/ 2 h 4"/>
                <a:gd name="T18" fmla="*/ 2 w 4"/>
                <a:gd name="T19" fmla="*/ 2 h 4"/>
                <a:gd name="T20" fmla="*/ 2 w 4"/>
                <a:gd name="T21" fmla="*/ 2 h 4"/>
                <a:gd name="T22" fmla="*/ 2 w 4"/>
                <a:gd name="T23" fmla="*/ 2 h 4"/>
                <a:gd name="T24" fmla="*/ 2 w 4"/>
                <a:gd name="T25" fmla="*/ 2 h 4"/>
                <a:gd name="T26" fmla="*/ 1 w 4"/>
                <a:gd name="T27" fmla="*/ 1 h 4"/>
                <a:gd name="T28" fmla="*/ 1 w 4"/>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1" y="1"/>
                  </a:moveTo>
                  <a:lnTo>
                    <a:pt x="1" y="1"/>
                  </a:lnTo>
                  <a:lnTo>
                    <a:pt x="0" y="0"/>
                  </a:lnTo>
                  <a:lnTo>
                    <a:pt x="0" y="1"/>
                  </a:lnTo>
                  <a:lnTo>
                    <a:pt x="0" y="2"/>
                  </a:lnTo>
                  <a:lnTo>
                    <a:pt x="1" y="4"/>
                  </a:lnTo>
                  <a:lnTo>
                    <a:pt x="3" y="4"/>
                  </a:lnTo>
                  <a:lnTo>
                    <a:pt x="4" y="4"/>
                  </a:lnTo>
                  <a:lnTo>
                    <a:pt x="3" y="2"/>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5" name="Freeform 5368"/>
            <p:cNvSpPr>
              <a:spLocks/>
            </p:cNvSpPr>
            <p:nvPr/>
          </p:nvSpPr>
          <p:spPr bwMode="auto">
            <a:xfrm>
              <a:off x="5261" y="2865"/>
              <a:ext cx="9" cy="9"/>
            </a:xfrm>
            <a:custGeom>
              <a:avLst/>
              <a:gdLst>
                <a:gd name="T0" fmla="*/ 0 w 11"/>
                <a:gd name="T1" fmla="*/ 2 h 11"/>
                <a:gd name="T2" fmla="*/ 0 w 11"/>
                <a:gd name="T3" fmla="*/ 2 h 11"/>
                <a:gd name="T4" fmla="*/ 1 w 11"/>
                <a:gd name="T5" fmla="*/ 2 h 11"/>
                <a:gd name="T6" fmla="*/ 2 w 11"/>
                <a:gd name="T7" fmla="*/ 2 h 11"/>
                <a:gd name="T8" fmla="*/ 2 w 11"/>
                <a:gd name="T9" fmla="*/ 2 h 11"/>
                <a:gd name="T10" fmla="*/ 2 w 11"/>
                <a:gd name="T11" fmla="*/ 2 h 11"/>
                <a:gd name="T12" fmla="*/ 2 w 11"/>
                <a:gd name="T13" fmla="*/ 2 h 11"/>
                <a:gd name="T14" fmla="*/ 2 w 11"/>
                <a:gd name="T15" fmla="*/ 2 h 11"/>
                <a:gd name="T16" fmla="*/ 2 w 11"/>
                <a:gd name="T17" fmla="*/ 2 h 11"/>
                <a:gd name="T18" fmla="*/ 2 w 11"/>
                <a:gd name="T19" fmla="*/ 2 h 11"/>
                <a:gd name="T20" fmla="*/ 2 w 11"/>
                <a:gd name="T21" fmla="*/ 2 h 11"/>
                <a:gd name="T22" fmla="*/ 2 w 11"/>
                <a:gd name="T23" fmla="*/ 2 h 11"/>
                <a:gd name="T24" fmla="*/ 2 w 11"/>
                <a:gd name="T25" fmla="*/ 2 h 11"/>
                <a:gd name="T26" fmla="*/ 2 w 11"/>
                <a:gd name="T27" fmla="*/ 2 h 11"/>
                <a:gd name="T28" fmla="*/ 2 w 11"/>
                <a:gd name="T29" fmla="*/ 2 h 11"/>
                <a:gd name="T30" fmla="*/ 2 w 11"/>
                <a:gd name="T31" fmla="*/ 2 h 11"/>
                <a:gd name="T32" fmla="*/ 2 w 11"/>
                <a:gd name="T33" fmla="*/ 2 h 11"/>
                <a:gd name="T34" fmla="*/ 2 w 11"/>
                <a:gd name="T35" fmla="*/ 2 h 11"/>
                <a:gd name="T36" fmla="*/ 1 w 11"/>
                <a:gd name="T37" fmla="*/ 0 h 11"/>
                <a:gd name="T38" fmla="*/ 1 w 11"/>
                <a:gd name="T39" fmla="*/ 0 h 11"/>
                <a:gd name="T40" fmla="*/ 1 w 11"/>
                <a:gd name="T41" fmla="*/ 0 h 11"/>
                <a:gd name="T42" fmla="*/ 0 w 11"/>
                <a:gd name="T43" fmla="*/ 2 h 11"/>
                <a:gd name="T44" fmla="*/ 0 w 11"/>
                <a:gd name="T45" fmla="*/ 2 h 11"/>
                <a:gd name="T46" fmla="*/ 0 w 11"/>
                <a:gd name="T47" fmla="*/ 2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1"/>
                <a:gd name="T74" fmla="*/ 11 w 11"/>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1">
                  <a:moveTo>
                    <a:pt x="0" y="3"/>
                  </a:moveTo>
                  <a:lnTo>
                    <a:pt x="0" y="3"/>
                  </a:lnTo>
                  <a:lnTo>
                    <a:pt x="1" y="5"/>
                  </a:lnTo>
                  <a:lnTo>
                    <a:pt x="4" y="5"/>
                  </a:lnTo>
                  <a:lnTo>
                    <a:pt x="4" y="6"/>
                  </a:lnTo>
                  <a:lnTo>
                    <a:pt x="5" y="9"/>
                  </a:lnTo>
                  <a:lnTo>
                    <a:pt x="6" y="11"/>
                  </a:lnTo>
                  <a:lnTo>
                    <a:pt x="7" y="11"/>
                  </a:lnTo>
                  <a:lnTo>
                    <a:pt x="10" y="10"/>
                  </a:lnTo>
                  <a:lnTo>
                    <a:pt x="11" y="9"/>
                  </a:lnTo>
                  <a:lnTo>
                    <a:pt x="10" y="8"/>
                  </a:lnTo>
                  <a:lnTo>
                    <a:pt x="9" y="7"/>
                  </a:lnTo>
                  <a:lnTo>
                    <a:pt x="5" y="4"/>
                  </a:lnTo>
                  <a:lnTo>
                    <a:pt x="1" y="0"/>
                  </a:lnTo>
                  <a:lnTo>
                    <a:pt x="0"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6" name="Freeform 5369"/>
            <p:cNvSpPr>
              <a:spLocks/>
            </p:cNvSpPr>
            <p:nvPr/>
          </p:nvSpPr>
          <p:spPr bwMode="auto">
            <a:xfrm>
              <a:off x="5272" y="2868"/>
              <a:ext cx="4" cy="3"/>
            </a:xfrm>
            <a:custGeom>
              <a:avLst/>
              <a:gdLst>
                <a:gd name="T0" fmla="*/ 1 w 6"/>
                <a:gd name="T1" fmla="*/ 2 h 4"/>
                <a:gd name="T2" fmla="*/ 1 w 6"/>
                <a:gd name="T3" fmla="*/ 2 h 4"/>
                <a:gd name="T4" fmla="*/ 1 w 6"/>
                <a:gd name="T5" fmla="*/ 2 h 4"/>
                <a:gd name="T6" fmla="*/ 1 w 6"/>
                <a:gd name="T7" fmla="*/ 2 h 4"/>
                <a:gd name="T8" fmla="*/ 1 w 6"/>
                <a:gd name="T9" fmla="*/ 2 h 4"/>
                <a:gd name="T10" fmla="*/ 1 w 6"/>
                <a:gd name="T11" fmla="*/ 2 h 4"/>
                <a:gd name="T12" fmla="*/ 1 w 6"/>
                <a:gd name="T13" fmla="*/ 0 h 4"/>
                <a:gd name="T14" fmla="*/ 1 w 6"/>
                <a:gd name="T15" fmla="*/ 0 h 4"/>
                <a:gd name="T16" fmla="*/ 1 w 6"/>
                <a:gd name="T17" fmla="*/ 0 h 4"/>
                <a:gd name="T18" fmla="*/ 1 w 6"/>
                <a:gd name="T19" fmla="*/ 0 h 4"/>
                <a:gd name="T20" fmla="*/ 1 w 6"/>
                <a:gd name="T21" fmla="*/ 1 h 4"/>
                <a:gd name="T22" fmla="*/ 1 w 6"/>
                <a:gd name="T23" fmla="*/ 1 h 4"/>
                <a:gd name="T24" fmla="*/ 1 w 6"/>
                <a:gd name="T25" fmla="*/ 1 h 4"/>
                <a:gd name="T26" fmla="*/ 1 w 6"/>
                <a:gd name="T27" fmla="*/ 2 h 4"/>
                <a:gd name="T28" fmla="*/ 1 w 6"/>
                <a:gd name="T29" fmla="*/ 2 h 4"/>
                <a:gd name="T30" fmla="*/ 0 w 6"/>
                <a:gd name="T31" fmla="*/ 2 h 4"/>
                <a:gd name="T32" fmla="*/ 0 w 6"/>
                <a:gd name="T33" fmla="*/ 2 h 4"/>
                <a:gd name="T34" fmla="*/ 1 w 6"/>
                <a:gd name="T35" fmla="*/ 2 h 4"/>
                <a:gd name="T36" fmla="*/ 1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1" y="4"/>
                  </a:moveTo>
                  <a:lnTo>
                    <a:pt x="1" y="4"/>
                  </a:lnTo>
                  <a:lnTo>
                    <a:pt x="4" y="4"/>
                  </a:lnTo>
                  <a:lnTo>
                    <a:pt x="6" y="3"/>
                  </a:lnTo>
                  <a:lnTo>
                    <a:pt x="6" y="2"/>
                  </a:lnTo>
                  <a:lnTo>
                    <a:pt x="4" y="0"/>
                  </a:lnTo>
                  <a:lnTo>
                    <a:pt x="2" y="1"/>
                  </a:lnTo>
                  <a:lnTo>
                    <a:pt x="1" y="2"/>
                  </a:lnTo>
                  <a:lnTo>
                    <a:pt x="0" y="2"/>
                  </a:lnTo>
                  <a:lnTo>
                    <a:pt x="0" y="3"/>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7" name="Freeform 5370"/>
            <p:cNvSpPr>
              <a:spLocks/>
            </p:cNvSpPr>
            <p:nvPr/>
          </p:nvSpPr>
          <p:spPr bwMode="auto">
            <a:xfrm>
              <a:off x="5275" y="2860"/>
              <a:ext cx="1" cy="7"/>
            </a:xfrm>
            <a:custGeom>
              <a:avLst/>
              <a:gdLst>
                <a:gd name="T0" fmla="*/ 1 w 1"/>
                <a:gd name="T1" fmla="*/ 5 h 7"/>
                <a:gd name="T2" fmla="*/ 1 w 1"/>
                <a:gd name="T3" fmla="*/ 5 h 7"/>
                <a:gd name="T4" fmla="*/ 1 w 1"/>
                <a:gd name="T5" fmla="*/ 2 h 7"/>
                <a:gd name="T6" fmla="*/ 0 w 1"/>
                <a:gd name="T7" fmla="*/ 0 h 7"/>
                <a:gd name="T8" fmla="*/ 0 w 1"/>
                <a:gd name="T9" fmla="*/ 0 h 7"/>
                <a:gd name="T10" fmla="*/ 0 w 1"/>
                <a:gd name="T11" fmla="*/ 0 h 7"/>
                <a:gd name="T12" fmla="*/ 0 w 1"/>
                <a:gd name="T13" fmla="*/ 5 h 7"/>
                <a:gd name="T14" fmla="*/ 1 w 1"/>
                <a:gd name="T15" fmla="*/ 7 h 7"/>
                <a:gd name="T16" fmla="*/ 1 w 1"/>
                <a:gd name="T17" fmla="*/ 5 h 7"/>
                <a:gd name="T18" fmla="*/ 1 w 1"/>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7"/>
                <a:gd name="T32" fmla="*/ 1 w 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7">
                  <a:moveTo>
                    <a:pt x="1" y="5"/>
                  </a:moveTo>
                  <a:lnTo>
                    <a:pt x="1" y="5"/>
                  </a:lnTo>
                  <a:lnTo>
                    <a:pt x="1" y="2"/>
                  </a:lnTo>
                  <a:lnTo>
                    <a:pt x="0" y="0"/>
                  </a:lnTo>
                  <a:lnTo>
                    <a:pt x="0" y="5"/>
                  </a:lnTo>
                  <a:lnTo>
                    <a:pt x="1" y="7"/>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8" name="Freeform 5371"/>
            <p:cNvSpPr>
              <a:spLocks/>
            </p:cNvSpPr>
            <p:nvPr/>
          </p:nvSpPr>
          <p:spPr bwMode="auto">
            <a:xfrm>
              <a:off x="5274" y="2851"/>
              <a:ext cx="1" cy="8"/>
            </a:xfrm>
            <a:custGeom>
              <a:avLst/>
              <a:gdLst>
                <a:gd name="T0" fmla="*/ 0 w 2"/>
                <a:gd name="T1" fmla="*/ 4 h 9"/>
                <a:gd name="T2" fmla="*/ 0 w 2"/>
                <a:gd name="T3" fmla="*/ 4 h 9"/>
                <a:gd name="T4" fmla="*/ 1 w 2"/>
                <a:gd name="T5" fmla="*/ 4 h 9"/>
                <a:gd name="T6" fmla="*/ 1 w 2"/>
                <a:gd name="T7" fmla="*/ 4 h 9"/>
                <a:gd name="T8" fmla="*/ 1 w 2"/>
                <a:gd name="T9" fmla="*/ 4 h 9"/>
                <a:gd name="T10" fmla="*/ 1 w 2"/>
                <a:gd name="T11" fmla="*/ 4 h 9"/>
                <a:gd name="T12" fmla="*/ 1 w 2"/>
                <a:gd name="T13" fmla="*/ 1 h 9"/>
                <a:gd name="T14" fmla="*/ 0 w 2"/>
                <a:gd name="T15" fmla="*/ 0 h 9"/>
                <a:gd name="T16" fmla="*/ 0 w 2"/>
                <a:gd name="T17" fmla="*/ 4 h 9"/>
                <a:gd name="T18" fmla="*/ 0 w 2"/>
                <a:gd name="T19" fmla="*/ 4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9"/>
                <a:gd name="T32" fmla="*/ 2 w 2"/>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9">
                  <a:moveTo>
                    <a:pt x="0" y="5"/>
                  </a:moveTo>
                  <a:lnTo>
                    <a:pt x="0" y="5"/>
                  </a:lnTo>
                  <a:lnTo>
                    <a:pt x="2" y="8"/>
                  </a:lnTo>
                  <a:lnTo>
                    <a:pt x="2" y="9"/>
                  </a:lnTo>
                  <a:lnTo>
                    <a:pt x="2" y="6"/>
                  </a:lnTo>
                  <a:lnTo>
                    <a:pt x="2" y="1"/>
                  </a:lnTo>
                  <a:lnTo>
                    <a:pt x="0" y="0"/>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49" name="Freeform 5372"/>
            <p:cNvSpPr>
              <a:spLocks/>
            </p:cNvSpPr>
            <p:nvPr/>
          </p:nvSpPr>
          <p:spPr bwMode="auto">
            <a:xfrm>
              <a:off x="5269" y="2858"/>
              <a:ext cx="3" cy="1"/>
            </a:xfrm>
            <a:custGeom>
              <a:avLst/>
              <a:gdLst>
                <a:gd name="T0" fmla="*/ 2 w 4"/>
                <a:gd name="T1" fmla="*/ 0 h 3"/>
                <a:gd name="T2" fmla="*/ 2 w 4"/>
                <a:gd name="T3" fmla="*/ 0 h 3"/>
                <a:gd name="T4" fmla="*/ 0 w 4"/>
                <a:gd name="T5" fmla="*/ 0 h 3"/>
                <a:gd name="T6" fmla="*/ 0 w 4"/>
                <a:gd name="T7" fmla="*/ 0 h 3"/>
                <a:gd name="T8" fmla="*/ 1 w 4"/>
                <a:gd name="T9" fmla="*/ 0 h 3"/>
                <a:gd name="T10" fmla="*/ 1 w 4"/>
                <a:gd name="T11" fmla="*/ 0 h 3"/>
                <a:gd name="T12" fmla="*/ 2 w 4"/>
                <a:gd name="T13" fmla="*/ 0 h 3"/>
                <a:gd name="T14" fmla="*/ 2 w 4"/>
                <a:gd name="T15" fmla="*/ 0 h 3"/>
                <a:gd name="T16" fmla="*/ 2 w 4"/>
                <a:gd name="T17" fmla="*/ 0 h 3"/>
                <a:gd name="T18" fmla="*/ 2 w 4"/>
                <a:gd name="T19" fmla="*/ 0 h 3"/>
                <a:gd name="T20" fmla="*/ 2 w 4"/>
                <a:gd name="T21" fmla="*/ 0 h 3"/>
                <a:gd name="T22" fmla="*/ 2 w 4"/>
                <a:gd name="T23" fmla="*/ 0 h 3"/>
                <a:gd name="T24" fmla="*/ 2 w 4"/>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3" y="0"/>
                  </a:moveTo>
                  <a:lnTo>
                    <a:pt x="3" y="0"/>
                  </a:lnTo>
                  <a:lnTo>
                    <a:pt x="0" y="2"/>
                  </a:lnTo>
                  <a:lnTo>
                    <a:pt x="1" y="3"/>
                  </a:lnTo>
                  <a:lnTo>
                    <a:pt x="3" y="3"/>
                  </a:lnTo>
                  <a:lnTo>
                    <a:pt x="3" y="1"/>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0" name="Freeform 5373"/>
            <p:cNvSpPr>
              <a:spLocks/>
            </p:cNvSpPr>
            <p:nvPr/>
          </p:nvSpPr>
          <p:spPr bwMode="auto">
            <a:xfrm>
              <a:off x="5260" y="2861"/>
              <a:ext cx="2" cy="2"/>
            </a:xfrm>
            <a:custGeom>
              <a:avLst/>
              <a:gdLst>
                <a:gd name="T0" fmla="*/ 0 w 2"/>
                <a:gd name="T1" fmla="*/ 0 h 2"/>
                <a:gd name="T2" fmla="*/ 0 w 2"/>
                <a:gd name="T3" fmla="*/ 0 h 2"/>
                <a:gd name="T4" fmla="*/ 0 w 2"/>
                <a:gd name="T5" fmla="*/ 1 h 2"/>
                <a:gd name="T6" fmla="*/ 0 w 2"/>
                <a:gd name="T7" fmla="*/ 1 h 2"/>
                <a:gd name="T8" fmla="*/ 2 w 2"/>
                <a:gd name="T9" fmla="*/ 2 h 2"/>
                <a:gd name="T10" fmla="*/ 2 w 2"/>
                <a:gd name="T11" fmla="*/ 2 h 2"/>
                <a:gd name="T12" fmla="*/ 2 w 2"/>
                <a:gd name="T13" fmla="*/ 1 h 2"/>
                <a:gd name="T14" fmla="*/ 1 w 2"/>
                <a:gd name="T15" fmla="*/ 0 h 2"/>
                <a:gd name="T16" fmla="*/ 0 w 2"/>
                <a:gd name="T17" fmla="*/ 0 h 2"/>
                <a:gd name="T18" fmla="*/ 0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0" y="0"/>
                  </a:moveTo>
                  <a:lnTo>
                    <a:pt x="0" y="0"/>
                  </a:lnTo>
                  <a:lnTo>
                    <a:pt x="0" y="1"/>
                  </a:lnTo>
                  <a:lnTo>
                    <a:pt x="2" y="2"/>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1" name="Freeform 5374"/>
            <p:cNvSpPr>
              <a:spLocks/>
            </p:cNvSpPr>
            <p:nvPr/>
          </p:nvSpPr>
          <p:spPr bwMode="auto">
            <a:xfrm>
              <a:off x="5254" y="2848"/>
              <a:ext cx="8" cy="13"/>
            </a:xfrm>
            <a:custGeom>
              <a:avLst/>
              <a:gdLst>
                <a:gd name="T0" fmla="*/ 0 w 10"/>
                <a:gd name="T1" fmla="*/ 1 h 16"/>
                <a:gd name="T2" fmla="*/ 0 w 10"/>
                <a:gd name="T3" fmla="*/ 1 h 16"/>
                <a:gd name="T4" fmla="*/ 0 w 10"/>
                <a:gd name="T5" fmla="*/ 2 h 16"/>
                <a:gd name="T6" fmla="*/ 1 w 10"/>
                <a:gd name="T7" fmla="*/ 2 h 16"/>
                <a:gd name="T8" fmla="*/ 1 w 10"/>
                <a:gd name="T9" fmla="*/ 2 h 16"/>
                <a:gd name="T10" fmla="*/ 1 w 10"/>
                <a:gd name="T11" fmla="*/ 2 h 16"/>
                <a:gd name="T12" fmla="*/ 1 w 10"/>
                <a:gd name="T13" fmla="*/ 2 h 16"/>
                <a:gd name="T14" fmla="*/ 2 w 10"/>
                <a:gd name="T15" fmla="*/ 2 h 16"/>
                <a:gd name="T16" fmla="*/ 2 w 10"/>
                <a:gd name="T17" fmla="*/ 2 h 16"/>
                <a:gd name="T18" fmla="*/ 2 w 10"/>
                <a:gd name="T19" fmla="*/ 2 h 16"/>
                <a:gd name="T20" fmla="*/ 2 w 10"/>
                <a:gd name="T21" fmla="*/ 2 h 16"/>
                <a:gd name="T22" fmla="*/ 2 w 10"/>
                <a:gd name="T23" fmla="*/ 2 h 16"/>
                <a:gd name="T24" fmla="*/ 2 w 10"/>
                <a:gd name="T25" fmla="*/ 2 h 16"/>
                <a:gd name="T26" fmla="*/ 2 w 10"/>
                <a:gd name="T27" fmla="*/ 2 h 16"/>
                <a:gd name="T28" fmla="*/ 2 w 10"/>
                <a:gd name="T29" fmla="*/ 2 h 16"/>
                <a:gd name="T30" fmla="*/ 2 w 10"/>
                <a:gd name="T31" fmla="*/ 2 h 16"/>
                <a:gd name="T32" fmla="*/ 2 w 10"/>
                <a:gd name="T33" fmla="*/ 2 h 16"/>
                <a:gd name="T34" fmla="*/ 2 w 10"/>
                <a:gd name="T35" fmla="*/ 2 h 16"/>
                <a:gd name="T36" fmla="*/ 2 w 10"/>
                <a:gd name="T37" fmla="*/ 2 h 16"/>
                <a:gd name="T38" fmla="*/ 2 w 10"/>
                <a:gd name="T39" fmla="*/ 2 h 16"/>
                <a:gd name="T40" fmla="*/ 2 w 10"/>
                <a:gd name="T41" fmla="*/ 2 h 16"/>
                <a:gd name="T42" fmla="*/ 2 w 10"/>
                <a:gd name="T43" fmla="*/ 2 h 16"/>
                <a:gd name="T44" fmla="*/ 2 w 10"/>
                <a:gd name="T45" fmla="*/ 2 h 16"/>
                <a:gd name="T46" fmla="*/ 2 w 10"/>
                <a:gd name="T47" fmla="*/ 2 h 16"/>
                <a:gd name="T48" fmla="*/ 2 w 10"/>
                <a:gd name="T49" fmla="*/ 2 h 16"/>
                <a:gd name="T50" fmla="*/ 2 w 10"/>
                <a:gd name="T51" fmla="*/ 2 h 16"/>
                <a:gd name="T52" fmla="*/ 2 w 10"/>
                <a:gd name="T53" fmla="*/ 2 h 16"/>
                <a:gd name="T54" fmla="*/ 2 w 10"/>
                <a:gd name="T55" fmla="*/ 2 h 16"/>
                <a:gd name="T56" fmla="*/ 2 w 10"/>
                <a:gd name="T57" fmla="*/ 2 h 16"/>
                <a:gd name="T58" fmla="*/ 2 w 10"/>
                <a:gd name="T59" fmla="*/ 2 h 16"/>
                <a:gd name="T60" fmla="*/ 2 w 10"/>
                <a:gd name="T61" fmla="*/ 2 h 16"/>
                <a:gd name="T62" fmla="*/ 2 w 10"/>
                <a:gd name="T63" fmla="*/ 2 h 16"/>
                <a:gd name="T64" fmla="*/ 2 w 10"/>
                <a:gd name="T65" fmla="*/ 2 h 16"/>
                <a:gd name="T66" fmla="*/ 1 w 10"/>
                <a:gd name="T67" fmla="*/ 0 h 16"/>
                <a:gd name="T68" fmla="*/ 0 w 10"/>
                <a:gd name="T69" fmla="*/ 0 h 16"/>
                <a:gd name="T70" fmla="*/ 0 w 10"/>
                <a:gd name="T71" fmla="*/ 1 h 16"/>
                <a:gd name="T72" fmla="*/ 0 w 10"/>
                <a:gd name="T73" fmla="*/ 1 h 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16"/>
                <a:gd name="T113" fmla="*/ 10 w 10"/>
                <a:gd name="T114" fmla="*/ 16 h 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16">
                  <a:moveTo>
                    <a:pt x="0" y="1"/>
                  </a:moveTo>
                  <a:lnTo>
                    <a:pt x="0" y="1"/>
                  </a:lnTo>
                  <a:lnTo>
                    <a:pt x="0" y="4"/>
                  </a:lnTo>
                  <a:lnTo>
                    <a:pt x="1" y="8"/>
                  </a:lnTo>
                  <a:lnTo>
                    <a:pt x="1" y="10"/>
                  </a:lnTo>
                  <a:lnTo>
                    <a:pt x="1" y="12"/>
                  </a:lnTo>
                  <a:lnTo>
                    <a:pt x="2" y="13"/>
                  </a:lnTo>
                  <a:lnTo>
                    <a:pt x="3" y="15"/>
                  </a:lnTo>
                  <a:lnTo>
                    <a:pt x="4" y="16"/>
                  </a:lnTo>
                  <a:lnTo>
                    <a:pt x="5" y="16"/>
                  </a:lnTo>
                  <a:lnTo>
                    <a:pt x="7" y="15"/>
                  </a:lnTo>
                  <a:lnTo>
                    <a:pt x="9" y="14"/>
                  </a:lnTo>
                  <a:lnTo>
                    <a:pt x="10" y="13"/>
                  </a:lnTo>
                  <a:lnTo>
                    <a:pt x="9" y="11"/>
                  </a:lnTo>
                  <a:lnTo>
                    <a:pt x="8" y="8"/>
                  </a:lnTo>
                  <a:lnTo>
                    <a:pt x="8" y="5"/>
                  </a:lnTo>
                  <a:lnTo>
                    <a:pt x="7" y="4"/>
                  </a:lnTo>
                  <a:lnTo>
                    <a:pt x="7" y="5"/>
                  </a:lnTo>
                  <a:lnTo>
                    <a:pt x="6" y="5"/>
                  </a:lnTo>
                  <a:lnTo>
                    <a:pt x="5" y="9"/>
                  </a:lnTo>
                  <a:lnTo>
                    <a:pt x="4" y="9"/>
                  </a:lnTo>
                  <a:lnTo>
                    <a:pt x="4" y="8"/>
                  </a:lnTo>
                  <a:lnTo>
                    <a:pt x="3" y="4"/>
                  </a:lnTo>
                  <a:lnTo>
                    <a:pt x="2" y="2"/>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2" name="Freeform 5375"/>
            <p:cNvSpPr>
              <a:spLocks/>
            </p:cNvSpPr>
            <p:nvPr/>
          </p:nvSpPr>
          <p:spPr bwMode="auto">
            <a:xfrm>
              <a:off x="5265" y="2841"/>
              <a:ext cx="3" cy="3"/>
            </a:xfrm>
            <a:custGeom>
              <a:avLst/>
              <a:gdLst>
                <a:gd name="T0" fmla="*/ 0 w 3"/>
                <a:gd name="T1" fmla="*/ 2 h 4"/>
                <a:gd name="T2" fmla="*/ 0 w 3"/>
                <a:gd name="T3" fmla="*/ 2 h 4"/>
                <a:gd name="T4" fmla="*/ 2 w 3"/>
                <a:gd name="T5" fmla="*/ 2 h 4"/>
                <a:gd name="T6" fmla="*/ 3 w 3"/>
                <a:gd name="T7" fmla="*/ 2 h 4"/>
                <a:gd name="T8" fmla="*/ 3 w 3"/>
                <a:gd name="T9" fmla="*/ 1 h 4"/>
                <a:gd name="T10" fmla="*/ 3 w 3"/>
                <a:gd name="T11" fmla="*/ 1 h 4"/>
                <a:gd name="T12" fmla="*/ 2 w 3"/>
                <a:gd name="T13" fmla="*/ 0 h 4"/>
                <a:gd name="T14" fmla="*/ 0 w 3"/>
                <a:gd name="T15" fmla="*/ 1 h 4"/>
                <a:gd name="T16" fmla="*/ 0 w 3"/>
                <a:gd name="T17" fmla="*/ 2 h 4"/>
                <a:gd name="T18" fmla="*/ 0 w 3"/>
                <a:gd name="T19" fmla="*/ 2 h 4"/>
                <a:gd name="T20" fmla="*/ 0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0" y="4"/>
                  </a:moveTo>
                  <a:lnTo>
                    <a:pt x="0" y="4"/>
                  </a:lnTo>
                  <a:lnTo>
                    <a:pt x="2" y="4"/>
                  </a:lnTo>
                  <a:lnTo>
                    <a:pt x="3" y="3"/>
                  </a:lnTo>
                  <a:lnTo>
                    <a:pt x="3" y="1"/>
                  </a:lnTo>
                  <a:lnTo>
                    <a:pt x="2" y="0"/>
                  </a:lnTo>
                  <a:lnTo>
                    <a:pt x="0" y="1"/>
                  </a:lnTo>
                  <a:lnTo>
                    <a:pt x="0"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3" name="Freeform 5376"/>
            <p:cNvSpPr>
              <a:spLocks/>
            </p:cNvSpPr>
            <p:nvPr/>
          </p:nvSpPr>
          <p:spPr bwMode="auto">
            <a:xfrm>
              <a:off x="5266" y="2836"/>
              <a:ext cx="1" cy="2"/>
            </a:xfrm>
            <a:custGeom>
              <a:avLst/>
              <a:gdLst>
                <a:gd name="T0" fmla="*/ 1 w 1"/>
                <a:gd name="T1" fmla="*/ 1 h 3"/>
                <a:gd name="T2" fmla="*/ 1 w 1"/>
                <a:gd name="T3" fmla="*/ 1 h 3"/>
                <a:gd name="T4" fmla="*/ 0 w 1"/>
                <a:gd name="T5" fmla="*/ 1 h 3"/>
                <a:gd name="T6" fmla="*/ 0 w 1"/>
                <a:gd name="T7" fmla="*/ 0 h 3"/>
                <a:gd name="T8" fmla="*/ 0 w 1"/>
                <a:gd name="T9" fmla="*/ 1 h 3"/>
                <a:gd name="T10" fmla="*/ 0 w 1"/>
                <a:gd name="T11" fmla="*/ 1 h 3"/>
                <a:gd name="T12" fmla="*/ 0 w 1"/>
                <a:gd name="T13" fmla="*/ 1 h 3"/>
                <a:gd name="T14" fmla="*/ 1 w 1"/>
                <a:gd name="T15" fmla="*/ 1 h 3"/>
                <a:gd name="T16" fmla="*/ 1 w 1"/>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2"/>
                  </a:moveTo>
                  <a:lnTo>
                    <a:pt x="1" y="2"/>
                  </a:lnTo>
                  <a:lnTo>
                    <a:pt x="0" y="1"/>
                  </a:lnTo>
                  <a:lnTo>
                    <a:pt x="0" y="0"/>
                  </a:lnTo>
                  <a:lnTo>
                    <a:pt x="0" y="1"/>
                  </a:lnTo>
                  <a:lnTo>
                    <a:pt x="0" y="3"/>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4" name="Freeform 5377"/>
            <p:cNvSpPr>
              <a:spLocks/>
            </p:cNvSpPr>
            <p:nvPr/>
          </p:nvSpPr>
          <p:spPr bwMode="auto">
            <a:xfrm>
              <a:off x="5258" y="2808"/>
              <a:ext cx="1" cy="2"/>
            </a:xfrm>
            <a:custGeom>
              <a:avLst/>
              <a:gdLst>
                <a:gd name="T0" fmla="*/ 1 w 2"/>
                <a:gd name="T1" fmla="*/ 0 h 3"/>
                <a:gd name="T2" fmla="*/ 1 w 2"/>
                <a:gd name="T3" fmla="*/ 0 h 3"/>
                <a:gd name="T4" fmla="*/ 0 w 2"/>
                <a:gd name="T5" fmla="*/ 1 h 3"/>
                <a:gd name="T6" fmla="*/ 0 w 2"/>
                <a:gd name="T7" fmla="*/ 1 h 3"/>
                <a:gd name="T8" fmla="*/ 1 w 2"/>
                <a:gd name="T9" fmla="*/ 1 h 3"/>
                <a:gd name="T10" fmla="*/ 1 w 2"/>
                <a:gd name="T11" fmla="*/ 1 h 3"/>
                <a:gd name="T12" fmla="*/ 1 w 2"/>
                <a:gd name="T13" fmla="*/ 1 h 3"/>
                <a:gd name="T14" fmla="*/ 1 w 2"/>
                <a:gd name="T15" fmla="*/ 0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2"/>
                  </a:lnTo>
                  <a:lnTo>
                    <a:pt x="2" y="3"/>
                  </a:lnTo>
                  <a:lnTo>
                    <a:pt x="2" y="2"/>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5" name="Freeform 5378"/>
            <p:cNvSpPr>
              <a:spLocks/>
            </p:cNvSpPr>
            <p:nvPr/>
          </p:nvSpPr>
          <p:spPr bwMode="auto">
            <a:xfrm>
              <a:off x="5245" y="2795"/>
              <a:ext cx="4" cy="2"/>
            </a:xfrm>
            <a:custGeom>
              <a:avLst/>
              <a:gdLst>
                <a:gd name="T0" fmla="*/ 1 w 4"/>
                <a:gd name="T1" fmla="*/ 1 h 3"/>
                <a:gd name="T2" fmla="*/ 1 w 4"/>
                <a:gd name="T3" fmla="*/ 1 h 3"/>
                <a:gd name="T4" fmla="*/ 2 w 4"/>
                <a:gd name="T5" fmla="*/ 1 h 3"/>
                <a:gd name="T6" fmla="*/ 3 w 4"/>
                <a:gd name="T7" fmla="*/ 1 h 3"/>
                <a:gd name="T8" fmla="*/ 3 w 4"/>
                <a:gd name="T9" fmla="*/ 1 h 3"/>
                <a:gd name="T10" fmla="*/ 4 w 4"/>
                <a:gd name="T11" fmla="*/ 1 h 3"/>
                <a:gd name="T12" fmla="*/ 4 w 4"/>
                <a:gd name="T13" fmla="*/ 0 h 3"/>
                <a:gd name="T14" fmla="*/ 3 w 4"/>
                <a:gd name="T15" fmla="*/ 0 h 3"/>
                <a:gd name="T16" fmla="*/ 3 w 4"/>
                <a:gd name="T17" fmla="*/ 0 h 3"/>
                <a:gd name="T18" fmla="*/ 0 w 4"/>
                <a:gd name="T19" fmla="*/ 0 h 3"/>
                <a:gd name="T20" fmla="*/ 0 w 4"/>
                <a:gd name="T21" fmla="*/ 1 h 3"/>
                <a:gd name="T22" fmla="*/ 0 w 4"/>
                <a:gd name="T23" fmla="*/ 1 h 3"/>
                <a:gd name="T24" fmla="*/ 0 w 4"/>
                <a:gd name="T25" fmla="*/ 1 h 3"/>
                <a:gd name="T26" fmla="*/ 1 w 4"/>
                <a:gd name="T27" fmla="*/ 1 h 3"/>
                <a:gd name="T28" fmla="*/ 1 w 4"/>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3"/>
                  </a:moveTo>
                  <a:lnTo>
                    <a:pt x="1" y="3"/>
                  </a:lnTo>
                  <a:lnTo>
                    <a:pt x="2" y="1"/>
                  </a:lnTo>
                  <a:lnTo>
                    <a:pt x="3" y="1"/>
                  </a:lnTo>
                  <a:lnTo>
                    <a:pt x="4" y="1"/>
                  </a:lnTo>
                  <a:lnTo>
                    <a:pt x="4" y="0"/>
                  </a:lnTo>
                  <a:lnTo>
                    <a:pt x="3" y="0"/>
                  </a:lnTo>
                  <a:lnTo>
                    <a:pt x="0" y="0"/>
                  </a:lnTo>
                  <a:lnTo>
                    <a:pt x="0" y="1"/>
                  </a:lnTo>
                  <a:lnTo>
                    <a:pt x="0" y="3"/>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6" name="Freeform 5379"/>
            <p:cNvSpPr>
              <a:spLocks/>
            </p:cNvSpPr>
            <p:nvPr/>
          </p:nvSpPr>
          <p:spPr bwMode="auto">
            <a:xfrm>
              <a:off x="5116" y="2746"/>
              <a:ext cx="1" cy="2"/>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1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1"/>
                  </a:lnTo>
                  <a:lnTo>
                    <a:pt x="0" y="2"/>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7" name="Freeform 5380"/>
            <p:cNvSpPr>
              <a:spLocks/>
            </p:cNvSpPr>
            <p:nvPr/>
          </p:nvSpPr>
          <p:spPr bwMode="auto">
            <a:xfrm>
              <a:off x="5125" y="2743"/>
              <a:ext cx="14" cy="9"/>
            </a:xfrm>
            <a:custGeom>
              <a:avLst/>
              <a:gdLst>
                <a:gd name="T0" fmla="*/ 2 w 18"/>
                <a:gd name="T1" fmla="*/ 2 h 12"/>
                <a:gd name="T2" fmla="*/ 2 w 18"/>
                <a:gd name="T3" fmla="*/ 2 h 12"/>
                <a:gd name="T4" fmla="*/ 2 w 18"/>
                <a:gd name="T5" fmla="*/ 2 h 12"/>
                <a:gd name="T6" fmla="*/ 2 w 18"/>
                <a:gd name="T7" fmla="*/ 2 h 12"/>
                <a:gd name="T8" fmla="*/ 2 w 18"/>
                <a:gd name="T9" fmla="*/ 2 h 12"/>
                <a:gd name="T10" fmla="*/ 2 w 18"/>
                <a:gd name="T11" fmla="*/ 2 h 12"/>
                <a:gd name="T12" fmla="*/ 2 w 18"/>
                <a:gd name="T13" fmla="*/ 2 h 12"/>
                <a:gd name="T14" fmla="*/ 2 w 18"/>
                <a:gd name="T15" fmla="*/ 2 h 12"/>
                <a:gd name="T16" fmla="*/ 2 w 18"/>
                <a:gd name="T17" fmla="*/ 2 h 12"/>
                <a:gd name="T18" fmla="*/ 2 w 18"/>
                <a:gd name="T19" fmla="*/ 2 h 12"/>
                <a:gd name="T20" fmla="*/ 2 w 18"/>
                <a:gd name="T21" fmla="*/ 2 h 12"/>
                <a:gd name="T22" fmla="*/ 2 w 18"/>
                <a:gd name="T23" fmla="*/ 2 h 12"/>
                <a:gd name="T24" fmla="*/ 2 w 18"/>
                <a:gd name="T25" fmla="*/ 2 h 12"/>
                <a:gd name="T26" fmla="*/ 2 w 18"/>
                <a:gd name="T27" fmla="*/ 2 h 12"/>
                <a:gd name="T28" fmla="*/ 2 w 18"/>
                <a:gd name="T29" fmla="*/ 2 h 12"/>
                <a:gd name="T30" fmla="*/ 2 w 18"/>
                <a:gd name="T31" fmla="*/ 1 h 12"/>
                <a:gd name="T32" fmla="*/ 2 w 18"/>
                <a:gd name="T33" fmla="*/ 1 h 12"/>
                <a:gd name="T34" fmla="*/ 2 w 18"/>
                <a:gd name="T35" fmla="*/ 0 h 12"/>
                <a:gd name="T36" fmla="*/ 1 w 18"/>
                <a:gd name="T37" fmla="*/ 0 h 12"/>
                <a:gd name="T38" fmla="*/ 1 w 18"/>
                <a:gd name="T39" fmla="*/ 0 h 12"/>
                <a:gd name="T40" fmla="*/ 0 w 18"/>
                <a:gd name="T41" fmla="*/ 0 h 12"/>
                <a:gd name="T42" fmla="*/ 0 w 18"/>
                <a:gd name="T43" fmla="*/ 1 h 12"/>
                <a:gd name="T44" fmla="*/ 1 w 18"/>
                <a:gd name="T45" fmla="*/ 2 h 12"/>
                <a:gd name="T46" fmla="*/ 1 w 18"/>
                <a:gd name="T47" fmla="*/ 2 h 12"/>
                <a:gd name="T48" fmla="*/ 2 w 18"/>
                <a:gd name="T49" fmla="*/ 2 h 12"/>
                <a:gd name="T50" fmla="*/ 2 w 18"/>
                <a:gd name="T51" fmla="*/ 2 h 12"/>
                <a:gd name="T52" fmla="*/ 2 w 18"/>
                <a:gd name="T53" fmla="*/ 2 h 12"/>
                <a:gd name="T54" fmla="*/ 2 w 18"/>
                <a:gd name="T55" fmla="*/ 2 h 12"/>
                <a:gd name="T56" fmla="*/ 2 w 18"/>
                <a:gd name="T57" fmla="*/ 2 h 12"/>
                <a:gd name="T58" fmla="*/ 2 w 18"/>
                <a:gd name="T59" fmla="*/ 2 h 12"/>
                <a:gd name="T60" fmla="*/ 2 w 18"/>
                <a:gd name="T61" fmla="*/ 2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
                <a:gd name="T94" fmla="*/ 0 h 12"/>
                <a:gd name="T95" fmla="*/ 18 w 18"/>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 h="12">
                  <a:moveTo>
                    <a:pt x="15" y="12"/>
                  </a:moveTo>
                  <a:lnTo>
                    <a:pt x="15" y="12"/>
                  </a:lnTo>
                  <a:lnTo>
                    <a:pt x="17" y="10"/>
                  </a:lnTo>
                  <a:lnTo>
                    <a:pt x="18" y="10"/>
                  </a:lnTo>
                  <a:lnTo>
                    <a:pt x="16" y="9"/>
                  </a:lnTo>
                  <a:lnTo>
                    <a:pt x="12" y="8"/>
                  </a:lnTo>
                  <a:lnTo>
                    <a:pt x="11" y="7"/>
                  </a:lnTo>
                  <a:lnTo>
                    <a:pt x="11" y="6"/>
                  </a:lnTo>
                  <a:lnTo>
                    <a:pt x="10" y="4"/>
                  </a:lnTo>
                  <a:lnTo>
                    <a:pt x="9" y="3"/>
                  </a:lnTo>
                  <a:lnTo>
                    <a:pt x="8" y="3"/>
                  </a:lnTo>
                  <a:lnTo>
                    <a:pt x="5" y="2"/>
                  </a:lnTo>
                  <a:lnTo>
                    <a:pt x="4" y="1"/>
                  </a:lnTo>
                  <a:lnTo>
                    <a:pt x="2" y="0"/>
                  </a:lnTo>
                  <a:lnTo>
                    <a:pt x="1" y="0"/>
                  </a:lnTo>
                  <a:lnTo>
                    <a:pt x="0" y="0"/>
                  </a:lnTo>
                  <a:lnTo>
                    <a:pt x="0" y="1"/>
                  </a:lnTo>
                  <a:lnTo>
                    <a:pt x="1" y="2"/>
                  </a:lnTo>
                  <a:lnTo>
                    <a:pt x="4" y="4"/>
                  </a:lnTo>
                  <a:lnTo>
                    <a:pt x="5" y="6"/>
                  </a:lnTo>
                  <a:lnTo>
                    <a:pt x="12" y="10"/>
                  </a:lnTo>
                  <a:lnTo>
                    <a:pt x="15"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8" name="Freeform 5381"/>
            <p:cNvSpPr>
              <a:spLocks/>
            </p:cNvSpPr>
            <p:nvPr/>
          </p:nvSpPr>
          <p:spPr bwMode="auto">
            <a:xfrm>
              <a:off x="5126" y="2755"/>
              <a:ext cx="3" cy="3"/>
            </a:xfrm>
            <a:custGeom>
              <a:avLst/>
              <a:gdLst>
                <a:gd name="T0" fmla="*/ 1 w 3"/>
                <a:gd name="T1" fmla="*/ 0 h 4"/>
                <a:gd name="T2" fmla="*/ 1 w 3"/>
                <a:gd name="T3" fmla="*/ 0 h 4"/>
                <a:gd name="T4" fmla="*/ 0 w 3"/>
                <a:gd name="T5" fmla="*/ 0 h 4"/>
                <a:gd name="T6" fmla="*/ 0 w 3"/>
                <a:gd name="T7" fmla="*/ 0 h 4"/>
                <a:gd name="T8" fmla="*/ 0 w 3"/>
                <a:gd name="T9" fmla="*/ 1 h 4"/>
                <a:gd name="T10" fmla="*/ 0 w 3"/>
                <a:gd name="T11" fmla="*/ 1 h 4"/>
                <a:gd name="T12" fmla="*/ 1 w 3"/>
                <a:gd name="T13" fmla="*/ 2 h 4"/>
                <a:gd name="T14" fmla="*/ 3 w 3"/>
                <a:gd name="T15" fmla="*/ 2 h 4"/>
                <a:gd name="T16" fmla="*/ 3 w 3"/>
                <a:gd name="T17" fmla="*/ 2 h 4"/>
                <a:gd name="T18" fmla="*/ 3 w 3"/>
                <a:gd name="T19" fmla="*/ 2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0"/>
                  </a:lnTo>
                  <a:lnTo>
                    <a:pt x="0" y="1"/>
                  </a:lnTo>
                  <a:lnTo>
                    <a:pt x="1" y="4"/>
                  </a:lnTo>
                  <a:lnTo>
                    <a:pt x="3" y="3"/>
                  </a:lnTo>
                  <a:lnTo>
                    <a:pt x="3"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59" name="Freeform 5382"/>
            <p:cNvSpPr>
              <a:spLocks/>
            </p:cNvSpPr>
            <p:nvPr/>
          </p:nvSpPr>
          <p:spPr bwMode="auto">
            <a:xfrm>
              <a:off x="5131" y="2758"/>
              <a:ext cx="4" cy="3"/>
            </a:xfrm>
            <a:custGeom>
              <a:avLst/>
              <a:gdLst>
                <a:gd name="T0" fmla="*/ 2 w 4"/>
                <a:gd name="T1" fmla="*/ 0 h 4"/>
                <a:gd name="T2" fmla="*/ 2 w 4"/>
                <a:gd name="T3" fmla="*/ 0 h 4"/>
                <a:gd name="T4" fmla="*/ 1 w 4"/>
                <a:gd name="T5" fmla="*/ 1 h 4"/>
                <a:gd name="T6" fmla="*/ 0 w 4"/>
                <a:gd name="T7" fmla="*/ 2 h 4"/>
                <a:gd name="T8" fmla="*/ 0 w 4"/>
                <a:gd name="T9" fmla="*/ 2 h 4"/>
                <a:gd name="T10" fmla="*/ 2 w 4"/>
                <a:gd name="T11" fmla="*/ 2 h 4"/>
                <a:gd name="T12" fmla="*/ 4 w 4"/>
                <a:gd name="T13" fmla="*/ 2 h 4"/>
                <a:gd name="T14" fmla="*/ 4 w 4"/>
                <a:gd name="T15" fmla="*/ 2 h 4"/>
                <a:gd name="T16" fmla="*/ 4 w 4"/>
                <a:gd name="T17" fmla="*/ 2 h 4"/>
                <a:gd name="T18" fmla="*/ 4 w 4"/>
                <a:gd name="T19" fmla="*/ 1 h 4"/>
                <a:gd name="T20" fmla="*/ 3 w 4"/>
                <a:gd name="T21" fmla="*/ 0 h 4"/>
                <a:gd name="T22" fmla="*/ 2 w 4"/>
                <a:gd name="T23" fmla="*/ 0 h 4"/>
                <a:gd name="T24" fmla="*/ 2 w 4"/>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2" y="0"/>
                  </a:moveTo>
                  <a:lnTo>
                    <a:pt x="2" y="0"/>
                  </a:lnTo>
                  <a:lnTo>
                    <a:pt x="1" y="1"/>
                  </a:lnTo>
                  <a:lnTo>
                    <a:pt x="0" y="2"/>
                  </a:lnTo>
                  <a:lnTo>
                    <a:pt x="2" y="4"/>
                  </a:lnTo>
                  <a:lnTo>
                    <a:pt x="4" y="4"/>
                  </a:lnTo>
                  <a:lnTo>
                    <a:pt x="4" y="2"/>
                  </a:lnTo>
                  <a:lnTo>
                    <a:pt x="4"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0" name="Freeform 5383"/>
            <p:cNvSpPr>
              <a:spLocks/>
            </p:cNvSpPr>
            <p:nvPr/>
          </p:nvSpPr>
          <p:spPr bwMode="auto">
            <a:xfrm>
              <a:off x="5135" y="2760"/>
              <a:ext cx="8" cy="7"/>
            </a:xfrm>
            <a:custGeom>
              <a:avLst/>
              <a:gdLst>
                <a:gd name="T0" fmla="*/ 1 w 11"/>
                <a:gd name="T1" fmla="*/ 1 h 9"/>
                <a:gd name="T2" fmla="*/ 1 w 11"/>
                <a:gd name="T3" fmla="*/ 1 h 9"/>
                <a:gd name="T4" fmla="*/ 1 w 11"/>
                <a:gd name="T5" fmla="*/ 0 h 9"/>
                <a:gd name="T6" fmla="*/ 1 w 11"/>
                <a:gd name="T7" fmla="*/ 0 h 9"/>
                <a:gd name="T8" fmla="*/ 1 w 11"/>
                <a:gd name="T9" fmla="*/ 0 h 9"/>
                <a:gd name="T10" fmla="*/ 1 w 11"/>
                <a:gd name="T11" fmla="*/ 0 h 9"/>
                <a:gd name="T12" fmla="*/ 1 w 11"/>
                <a:gd name="T13" fmla="*/ 2 h 9"/>
                <a:gd name="T14" fmla="*/ 0 w 11"/>
                <a:gd name="T15" fmla="*/ 2 h 9"/>
                <a:gd name="T16" fmla="*/ 1 w 11"/>
                <a:gd name="T17" fmla="*/ 2 h 9"/>
                <a:gd name="T18" fmla="*/ 1 w 11"/>
                <a:gd name="T19" fmla="*/ 2 h 9"/>
                <a:gd name="T20" fmla="*/ 1 w 11"/>
                <a:gd name="T21" fmla="*/ 2 h 9"/>
                <a:gd name="T22" fmla="*/ 1 w 11"/>
                <a:gd name="T23" fmla="*/ 2 h 9"/>
                <a:gd name="T24" fmla="*/ 1 w 11"/>
                <a:gd name="T25" fmla="*/ 2 h 9"/>
                <a:gd name="T26" fmla="*/ 1 w 11"/>
                <a:gd name="T27" fmla="*/ 2 h 9"/>
                <a:gd name="T28" fmla="*/ 1 w 11"/>
                <a:gd name="T29" fmla="*/ 2 h 9"/>
                <a:gd name="T30" fmla="*/ 1 w 11"/>
                <a:gd name="T31" fmla="*/ 2 h 9"/>
                <a:gd name="T32" fmla="*/ 1 w 11"/>
                <a:gd name="T33" fmla="*/ 2 h 9"/>
                <a:gd name="T34" fmla="*/ 1 w 11"/>
                <a:gd name="T35" fmla="*/ 2 h 9"/>
                <a:gd name="T36" fmla="*/ 1 w 11"/>
                <a:gd name="T37" fmla="*/ 2 h 9"/>
                <a:gd name="T38" fmla="*/ 1 w 11"/>
                <a:gd name="T39" fmla="*/ 2 h 9"/>
                <a:gd name="T40" fmla="*/ 1 w 11"/>
                <a:gd name="T41" fmla="*/ 2 h 9"/>
                <a:gd name="T42" fmla="*/ 1 w 11"/>
                <a:gd name="T43" fmla="*/ 2 h 9"/>
                <a:gd name="T44" fmla="*/ 1 w 11"/>
                <a:gd name="T45" fmla="*/ 1 h 9"/>
                <a:gd name="T46" fmla="*/ 1 w 11"/>
                <a:gd name="T47" fmla="*/ 1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9"/>
                <a:gd name="T74" fmla="*/ 11 w 11"/>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9">
                  <a:moveTo>
                    <a:pt x="6" y="1"/>
                  </a:moveTo>
                  <a:lnTo>
                    <a:pt x="6" y="1"/>
                  </a:lnTo>
                  <a:lnTo>
                    <a:pt x="5" y="0"/>
                  </a:lnTo>
                  <a:lnTo>
                    <a:pt x="4" y="0"/>
                  </a:lnTo>
                  <a:lnTo>
                    <a:pt x="3" y="0"/>
                  </a:lnTo>
                  <a:lnTo>
                    <a:pt x="1" y="3"/>
                  </a:lnTo>
                  <a:lnTo>
                    <a:pt x="0" y="6"/>
                  </a:lnTo>
                  <a:lnTo>
                    <a:pt x="2" y="5"/>
                  </a:lnTo>
                  <a:lnTo>
                    <a:pt x="3" y="5"/>
                  </a:lnTo>
                  <a:lnTo>
                    <a:pt x="4" y="5"/>
                  </a:lnTo>
                  <a:lnTo>
                    <a:pt x="5" y="6"/>
                  </a:lnTo>
                  <a:lnTo>
                    <a:pt x="6" y="8"/>
                  </a:lnTo>
                  <a:lnTo>
                    <a:pt x="9" y="9"/>
                  </a:lnTo>
                  <a:lnTo>
                    <a:pt x="10" y="9"/>
                  </a:lnTo>
                  <a:lnTo>
                    <a:pt x="11" y="8"/>
                  </a:lnTo>
                  <a:lnTo>
                    <a:pt x="11" y="7"/>
                  </a:lnTo>
                  <a:lnTo>
                    <a:pt x="10" y="6"/>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1" name="Freeform 5384"/>
            <p:cNvSpPr>
              <a:spLocks/>
            </p:cNvSpPr>
            <p:nvPr/>
          </p:nvSpPr>
          <p:spPr bwMode="auto">
            <a:xfrm>
              <a:off x="5136" y="2767"/>
              <a:ext cx="0" cy="1"/>
            </a:xfrm>
            <a:custGeom>
              <a:avLst/>
              <a:gdLst>
                <a:gd name="T0" fmla="*/ 0 w 2"/>
                <a:gd name="T1" fmla="*/ 0 h 3"/>
                <a:gd name="T2" fmla="*/ 0 w 2"/>
                <a:gd name="T3" fmla="*/ 0 h 3"/>
                <a:gd name="T4" fmla="*/ 0 w 2"/>
                <a:gd name="T5" fmla="*/ 0 h 3"/>
                <a:gd name="T6" fmla="*/ 0 w 2"/>
                <a:gd name="T7" fmla="*/ 0 h 3"/>
                <a:gd name="T8" fmla="*/ 0 w 2"/>
                <a:gd name="T9" fmla="*/ 0 h 3"/>
                <a:gd name="T10" fmla="*/ 0 w 2"/>
                <a:gd name="T11" fmla="*/ 0 h 3"/>
                <a:gd name="T12" fmla="*/ 0 w 2"/>
                <a:gd name="T13" fmla="*/ 0 h 3"/>
                <a:gd name="T14" fmla="*/ 0 w 2"/>
                <a:gd name="T15" fmla="*/ 0 h 3"/>
                <a:gd name="T16" fmla="*/ 0 w 2"/>
                <a:gd name="T17" fmla="*/ 0 h 3"/>
                <a:gd name="T18" fmla="*/ 0 w 2"/>
                <a:gd name="T19" fmla="*/ 0 h 3"/>
                <a:gd name="T20" fmla="*/ 0 w 2"/>
                <a:gd name="T21" fmla="*/ 0 h 3"/>
                <a:gd name="T22" fmla="*/ 0 w 2"/>
                <a:gd name="T23" fmla="*/ 0 h 3"/>
                <a:gd name="T24" fmla="*/ 0 w 2"/>
                <a:gd name="T25" fmla="*/ 0 h 3"/>
                <a:gd name="T26" fmla="*/ 0 w 2"/>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3"/>
                <a:gd name="T44" fmla="*/ 0 w 2"/>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3">
                  <a:moveTo>
                    <a:pt x="0" y="1"/>
                  </a:moveTo>
                  <a:lnTo>
                    <a:pt x="0" y="1"/>
                  </a:lnTo>
                  <a:lnTo>
                    <a:pt x="0" y="2"/>
                  </a:lnTo>
                  <a:lnTo>
                    <a:pt x="0" y="3"/>
                  </a:lnTo>
                  <a:lnTo>
                    <a:pt x="1" y="2"/>
                  </a:lnTo>
                  <a:lnTo>
                    <a:pt x="2" y="1"/>
                  </a:lnTo>
                  <a:lnTo>
                    <a:pt x="2"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2" name="Freeform 5385"/>
            <p:cNvSpPr>
              <a:spLocks/>
            </p:cNvSpPr>
            <p:nvPr/>
          </p:nvSpPr>
          <p:spPr bwMode="auto">
            <a:xfrm>
              <a:off x="5144" y="2767"/>
              <a:ext cx="3" cy="3"/>
            </a:xfrm>
            <a:custGeom>
              <a:avLst/>
              <a:gdLst>
                <a:gd name="T0" fmla="*/ 3 w 3"/>
                <a:gd name="T1" fmla="*/ 0 h 4"/>
                <a:gd name="T2" fmla="*/ 3 w 3"/>
                <a:gd name="T3" fmla="*/ 0 h 4"/>
                <a:gd name="T4" fmla="*/ 1 w 3"/>
                <a:gd name="T5" fmla="*/ 0 h 4"/>
                <a:gd name="T6" fmla="*/ 0 w 3"/>
                <a:gd name="T7" fmla="*/ 2 h 4"/>
                <a:gd name="T8" fmla="*/ 0 w 3"/>
                <a:gd name="T9" fmla="*/ 2 h 4"/>
                <a:gd name="T10" fmla="*/ 1 w 3"/>
                <a:gd name="T11" fmla="*/ 2 h 4"/>
                <a:gd name="T12" fmla="*/ 1 w 3"/>
                <a:gd name="T13" fmla="*/ 2 h 4"/>
                <a:gd name="T14" fmla="*/ 2 w 3"/>
                <a:gd name="T15" fmla="*/ 2 h 4"/>
                <a:gd name="T16" fmla="*/ 2 w 3"/>
                <a:gd name="T17" fmla="*/ 2 h 4"/>
                <a:gd name="T18" fmla="*/ 3 w 3"/>
                <a:gd name="T19" fmla="*/ 1 h 4"/>
                <a:gd name="T20" fmla="*/ 3 w 3"/>
                <a:gd name="T21" fmla="*/ 0 h 4"/>
                <a:gd name="T22" fmla="*/ 3 w 3"/>
                <a:gd name="T23" fmla="*/ 0 h 4"/>
                <a:gd name="T24" fmla="*/ 3 w 3"/>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0"/>
                  </a:moveTo>
                  <a:lnTo>
                    <a:pt x="3" y="0"/>
                  </a:lnTo>
                  <a:lnTo>
                    <a:pt x="1" y="0"/>
                  </a:lnTo>
                  <a:lnTo>
                    <a:pt x="0" y="2"/>
                  </a:lnTo>
                  <a:lnTo>
                    <a:pt x="1" y="3"/>
                  </a:lnTo>
                  <a:lnTo>
                    <a:pt x="1" y="4"/>
                  </a:lnTo>
                  <a:lnTo>
                    <a:pt x="2" y="3"/>
                  </a:lnTo>
                  <a:lnTo>
                    <a:pt x="3"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3" name="Freeform 5386"/>
            <p:cNvSpPr>
              <a:spLocks/>
            </p:cNvSpPr>
            <p:nvPr/>
          </p:nvSpPr>
          <p:spPr bwMode="auto">
            <a:xfrm>
              <a:off x="5137" y="2769"/>
              <a:ext cx="2" cy="1"/>
            </a:xfrm>
            <a:custGeom>
              <a:avLst/>
              <a:gdLst>
                <a:gd name="T0" fmla="*/ 0 w 2"/>
                <a:gd name="T1" fmla="*/ 0 h 1"/>
                <a:gd name="T2" fmla="*/ 0 w 2"/>
                <a:gd name="T3" fmla="*/ 0 h 1"/>
                <a:gd name="T4" fmla="*/ 2 w 2"/>
                <a:gd name="T5" fmla="*/ 1 h 1"/>
                <a:gd name="T6" fmla="*/ 2 w 2"/>
                <a:gd name="T7" fmla="*/ 1 h 1"/>
                <a:gd name="T8" fmla="*/ 0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4" name="Freeform 5387"/>
            <p:cNvSpPr>
              <a:spLocks/>
            </p:cNvSpPr>
            <p:nvPr/>
          </p:nvSpPr>
          <p:spPr bwMode="auto">
            <a:xfrm>
              <a:off x="5151" y="2754"/>
              <a:ext cx="17" cy="13"/>
            </a:xfrm>
            <a:custGeom>
              <a:avLst/>
              <a:gdLst>
                <a:gd name="T0" fmla="*/ 2 w 22"/>
                <a:gd name="T1" fmla="*/ 2 h 16"/>
                <a:gd name="T2" fmla="*/ 2 w 22"/>
                <a:gd name="T3" fmla="*/ 2 h 16"/>
                <a:gd name="T4" fmla="*/ 2 w 22"/>
                <a:gd name="T5" fmla="*/ 2 h 16"/>
                <a:gd name="T6" fmla="*/ 2 w 22"/>
                <a:gd name="T7" fmla="*/ 2 h 16"/>
                <a:gd name="T8" fmla="*/ 2 w 22"/>
                <a:gd name="T9" fmla="*/ 2 h 16"/>
                <a:gd name="T10" fmla="*/ 2 w 22"/>
                <a:gd name="T11" fmla="*/ 2 h 16"/>
                <a:gd name="T12" fmla="*/ 2 w 22"/>
                <a:gd name="T13" fmla="*/ 2 h 16"/>
                <a:gd name="T14" fmla="*/ 2 w 22"/>
                <a:gd name="T15" fmla="*/ 2 h 16"/>
                <a:gd name="T16" fmla="*/ 2 w 22"/>
                <a:gd name="T17" fmla="*/ 2 h 16"/>
                <a:gd name="T18" fmla="*/ 2 w 22"/>
                <a:gd name="T19" fmla="*/ 2 h 16"/>
                <a:gd name="T20" fmla="*/ 2 w 22"/>
                <a:gd name="T21" fmla="*/ 2 h 16"/>
                <a:gd name="T22" fmla="*/ 2 w 22"/>
                <a:gd name="T23" fmla="*/ 2 h 16"/>
                <a:gd name="T24" fmla="*/ 2 w 22"/>
                <a:gd name="T25" fmla="*/ 2 h 16"/>
                <a:gd name="T26" fmla="*/ 2 w 22"/>
                <a:gd name="T27" fmla="*/ 2 h 16"/>
                <a:gd name="T28" fmla="*/ 2 w 22"/>
                <a:gd name="T29" fmla="*/ 2 h 16"/>
                <a:gd name="T30" fmla="*/ 2 w 22"/>
                <a:gd name="T31" fmla="*/ 1 h 16"/>
                <a:gd name="T32" fmla="*/ 1 w 22"/>
                <a:gd name="T33" fmla="*/ 0 h 16"/>
                <a:gd name="T34" fmla="*/ 1 w 22"/>
                <a:gd name="T35" fmla="*/ 0 h 16"/>
                <a:gd name="T36" fmla="*/ 0 w 22"/>
                <a:gd name="T37" fmla="*/ 0 h 16"/>
                <a:gd name="T38" fmla="*/ 0 w 22"/>
                <a:gd name="T39" fmla="*/ 0 h 16"/>
                <a:gd name="T40" fmla="*/ 1 w 22"/>
                <a:gd name="T41" fmla="*/ 1 h 16"/>
                <a:gd name="T42" fmla="*/ 1 w 22"/>
                <a:gd name="T43" fmla="*/ 1 h 16"/>
                <a:gd name="T44" fmla="*/ 2 w 22"/>
                <a:gd name="T45" fmla="*/ 2 h 16"/>
                <a:gd name="T46" fmla="*/ 2 w 22"/>
                <a:gd name="T47" fmla="*/ 2 h 16"/>
                <a:gd name="T48" fmla="*/ 2 w 22"/>
                <a:gd name="T49" fmla="*/ 2 h 16"/>
                <a:gd name="T50" fmla="*/ 2 w 22"/>
                <a:gd name="T51" fmla="*/ 2 h 16"/>
                <a:gd name="T52" fmla="*/ 2 w 22"/>
                <a:gd name="T53" fmla="*/ 2 h 16"/>
                <a:gd name="T54" fmla="*/ 2 w 22"/>
                <a:gd name="T55" fmla="*/ 2 h 16"/>
                <a:gd name="T56" fmla="*/ 2 w 22"/>
                <a:gd name="T57" fmla="*/ 2 h 16"/>
                <a:gd name="T58" fmla="*/ 2 w 22"/>
                <a:gd name="T59" fmla="*/ 2 h 16"/>
                <a:gd name="T60" fmla="*/ 2 w 22"/>
                <a:gd name="T61" fmla="*/ 2 h 16"/>
                <a:gd name="T62" fmla="*/ 2 w 22"/>
                <a:gd name="T63" fmla="*/ 2 h 16"/>
                <a:gd name="T64" fmla="*/ 2 w 22"/>
                <a:gd name="T65" fmla="*/ 2 h 16"/>
                <a:gd name="T66" fmla="*/ 2 w 22"/>
                <a:gd name="T67" fmla="*/ 2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6"/>
                <a:gd name="T104" fmla="*/ 22 w 22"/>
                <a:gd name="T105" fmla="*/ 16 h 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6">
                  <a:moveTo>
                    <a:pt x="22" y="15"/>
                  </a:moveTo>
                  <a:lnTo>
                    <a:pt x="22" y="15"/>
                  </a:lnTo>
                  <a:lnTo>
                    <a:pt x="22" y="14"/>
                  </a:lnTo>
                  <a:lnTo>
                    <a:pt x="22" y="13"/>
                  </a:lnTo>
                  <a:lnTo>
                    <a:pt x="22" y="12"/>
                  </a:lnTo>
                  <a:lnTo>
                    <a:pt x="21" y="10"/>
                  </a:lnTo>
                  <a:lnTo>
                    <a:pt x="15" y="7"/>
                  </a:lnTo>
                  <a:lnTo>
                    <a:pt x="11" y="6"/>
                  </a:lnTo>
                  <a:lnTo>
                    <a:pt x="9" y="5"/>
                  </a:lnTo>
                  <a:lnTo>
                    <a:pt x="8" y="3"/>
                  </a:lnTo>
                  <a:lnTo>
                    <a:pt x="5" y="1"/>
                  </a:lnTo>
                  <a:lnTo>
                    <a:pt x="1" y="0"/>
                  </a:lnTo>
                  <a:lnTo>
                    <a:pt x="0" y="0"/>
                  </a:lnTo>
                  <a:lnTo>
                    <a:pt x="1" y="1"/>
                  </a:lnTo>
                  <a:lnTo>
                    <a:pt x="3" y="3"/>
                  </a:lnTo>
                  <a:lnTo>
                    <a:pt x="5" y="5"/>
                  </a:lnTo>
                  <a:lnTo>
                    <a:pt x="10" y="8"/>
                  </a:lnTo>
                  <a:lnTo>
                    <a:pt x="14" y="12"/>
                  </a:lnTo>
                  <a:lnTo>
                    <a:pt x="21" y="15"/>
                  </a:lnTo>
                  <a:lnTo>
                    <a:pt x="22" y="16"/>
                  </a:lnTo>
                  <a:lnTo>
                    <a:pt x="22" y="1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5" name="Freeform 5388"/>
            <p:cNvSpPr>
              <a:spLocks/>
            </p:cNvSpPr>
            <p:nvPr/>
          </p:nvSpPr>
          <p:spPr bwMode="auto">
            <a:xfrm>
              <a:off x="5171" y="2773"/>
              <a:ext cx="3" cy="3"/>
            </a:xfrm>
            <a:custGeom>
              <a:avLst/>
              <a:gdLst>
                <a:gd name="T0" fmla="*/ 1 w 3"/>
                <a:gd name="T1" fmla="*/ 0 h 3"/>
                <a:gd name="T2" fmla="*/ 1 w 3"/>
                <a:gd name="T3" fmla="*/ 0 h 3"/>
                <a:gd name="T4" fmla="*/ 0 w 3"/>
                <a:gd name="T5" fmla="*/ 1 h 3"/>
                <a:gd name="T6" fmla="*/ 1 w 3"/>
                <a:gd name="T7" fmla="*/ 1 h 3"/>
                <a:gd name="T8" fmla="*/ 3 w 3"/>
                <a:gd name="T9" fmla="*/ 3 h 3"/>
                <a:gd name="T10" fmla="*/ 3 w 3"/>
                <a:gd name="T11" fmla="*/ 3 h 3"/>
                <a:gd name="T12" fmla="*/ 2 w 3"/>
                <a:gd name="T13" fmla="*/ 1 h 3"/>
                <a:gd name="T14" fmla="*/ 1 w 3"/>
                <a:gd name="T15" fmla="*/ 0 h 3"/>
                <a:gd name="T16" fmla="*/ 1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1" y="0"/>
                  </a:moveTo>
                  <a:lnTo>
                    <a:pt x="1" y="0"/>
                  </a:lnTo>
                  <a:lnTo>
                    <a:pt x="0" y="1"/>
                  </a:lnTo>
                  <a:lnTo>
                    <a:pt x="1" y="1"/>
                  </a:lnTo>
                  <a:lnTo>
                    <a:pt x="3"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6" name="Freeform 5389"/>
            <p:cNvSpPr>
              <a:spLocks/>
            </p:cNvSpPr>
            <p:nvPr/>
          </p:nvSpPr>
          <p:spPr bwMode="auto">
            <a:xfrm>
              <a:off x="5173" y="2776"/>
              <a:ext cx="2" cy="1"/>
            </a:xfrm>
            <a:custGeom>
              <a:avLst/>
              <a:gdLst>
                <a:gd name="T0" fmla="*/ 1 w 3"/>
                <a:gd name="T1" fmla="*/ 1 h 1"/>
                <a:gd name="T2" fmla="*/ 1 w 3"/>
                <a:gd name="T3" fmla="*/ 1 h 1"/>
                <a:gd name="T4" fmla="*/ 1 w 3"/>
                <a:gd name="T5" fmla="*/ 0 h 1"/>
                <a:gd name="T6" fmla="*/ 1 w 3"/>
                <a:gd name="T7" fmla="*/ 0 h 1"/>
                <a:gd name="T8" fmla="*/ 0 w 3"/>
                <a:gd name="T9" fmla="*/ 1 h 1"/>
                <a:gd name="T10" fmla="*/ 0 w 3"/>
                <a:gd name="T11" fmla="*/ 1 h 1"/>
                <a:gd name="T12" fmla="*/ 1 w 3"/>
                <a:gd name="T13" fmla="*/ 1 h 1"/>
                <a:gd name="T14" fmla="*/ 1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1"/>
                  </a:moveTo>
                  <a:lnTo>
                    <a:pt x="3" y="1"/>
                  </a:lnTo>
                  <a:lnTo>
                    <a:pt x="3" y="0"/>
                  </a:lnTo>
                  <a:lnTo>
                    <a:pt x="1" y="0"/>
                  </a:lnTo>
                  <a:lnTo>
                    <a:pt x="0" y="1"/>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7" name="Freeform 5390"/>
            <p:cNvSpPr>
              <a:spLocks/>
            </p:cNvSpPr>
            <p:nvPr/>
          </p:nvSpPr>
          <p:spPr bwMode="auto">
            <a:xfrm>
              <a:off x="5166" y="2777"/>
              <a:ext cx="14" cy="9"/>
            </a:xfrm>
            <a:custGeom>
              <a:avLst/>
              <a:gdLst>
                <a:gd name="T0" fmla="*/ 2 w 18"/>
                <a:gd name="T1" fmla="*/ 3 h 10"/>
                <a:gd name="T2" fmla="*/ 2 w 18"/>
                <a:gd name="T3" fmla="*/ 3 h 10"/>
                <a:gd name="T4" fmla="*/ 2 w 18"/>
                <a:gd name="T5" fmla="*/ 2 h 10"/>
                <a:gd name="T6" fmla="*/ 2 w 18"/>
                <a:gd name="T7" fmla="*/ 1 h 10"/>
                <a:gd name="T8" fmla="*/ 2 w 18"/>
                <a:gd name="T9" fmla="*/ 1 h 10"/>
                <a:gd name="T10" fmla="*/ 2 w 18"/>
                <a:gd name="T11" fmla="*/ 0 h 10"/>
                <a:gd name="T12" fmla="*/ 1 w 18"/>
                <a:gd name="T13" fmla="*/ 0 h 10"/>
                <a:gd name="T14" fmla="*/ 0 w 18"/>
                <a:gd name="T15" fmla="*/ 1 h 10"/>
                <a:gd name="T16" fmla="*/ 0 w 18"/>
                <a:gd name="T17" fmla="*/ 1 h 10"/>
                <a:gd name="T18" fmla="*/ 0 w 18"/>
                <a:gd name="T19" fmla="*/ 3 h 10"/>
                <a:gd name="T20" fmla="*/ 1 w 18"/>
                <a:gd name="T21" fmla="*/ 5 h 10"/>
                <a:gd name="T22" fmla="*/ 1 w 18"/>
                <a:gd name="T23" fmla="*/ 5 h 10"/>
                <a:gd name="T24" fmla="*/ 2 w 18"/>
                <a:gd name="T25" fmla="*/ 5 h 10"/>
                <a:gd name="T26" fmla="*/ 2 w 18"/>
                <a:gd name="T27" fmla="*/ 5 h 10"/>
                <a:gd name="T28" fmla="*/ 2 w 18"/>
                <a:gd name="T29" fmla="*/ 5 h 10"/>
                <a:gd name="T30" fmla="*/ 2 w 18"/>
                <a:gd name="T31" fmla="*/ 5 h 10"/>
                <a:gd name="T32" fmla="*/ 2 w 18"/>
                <a:gd name="T33" fmla="*/ 5 h 10"/>
                <a:gd name="T34" fmla="*/ 2 w 18"/>
                <a:gd name="T35" fmla="*/ 5 h 10"/>
                <a:gd name="T36" fmla="*/ 2 w 18"/>
                <a:gd name="T37" fmla="*/ 5 h 10"/>
                <a:gd name="T38" fmla="*/ 2 w 18"/>
                <a:gd name="T39" fmla="*/ 5 h 10"/>
                <a:gd name="T40" fmla="*/ 2 w 18"/>
                <a:gd name="T41" fmla="*/ 5 h 10"/>
                <a:gd name="T42" fmla="*/ 2 w 18"/>
                <a:gd name="T43" fmla="*/ 5 h 10"/>
                <a:gd name="T44" fmla="*/ 2 w 18"/>
                <a:gd name="T45" fmla="*/ 5 h 10"/>
                <a:gd name="T46" fmla="*/ 2 w 18"/>
                <a:gd name="T47" fmla="*/ 5 h 10"/>
                <a:gd name="T48" fmla="*/ 2 w 18"/>
                <a:gd name="T49" fmla="*/ 5 h 10"/>
                <a:gd name="T50" fmla="*/ 2 w 18"/>
                <a:gd name="T51" fmla="*/ 5 h 10"/>
                <a:gd name="T52" fmla="*/ 2 w 18"/>
                <a:gd name="T53" fmla="*/ 5 h 10"/>
                <a:gd name="T54" fmla="*/ 2 w 18"/>
                <a:gd name="T55" fmla="*/ 4 h 10"/>
                <a:gd name="T56" fmla="*/ 2 w 18"/>
                <a:gd name="T57" fmla="*/ 3 h 10"/>
                <a:gd name="T58" fmla="*/ 2 w 18"/>
                <a:gd name="T59" fmla="*/ 3 h 10"/>
                <a:gd name="T60" fmla="*/ 2 w 18"/>
                <a:gd name="T61" fmla="*/ 3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
                <a:gd name="T94" fmla="*/ 0 h 10"/>
                <a:gd name="T95" fmla="*/ 18 w 18"/>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 h="10">
                  <a:moveTo>
                    <a:pt x="12" y="3"/>
                  </a:moveTo>
                  <a:lnTo>
                    <a:pt x="12" y="3"/>
                  </a:lnTo>
                  <a:lnTo>
                    <a:pt x="6" y="2"/>
                  </a:lnTo>
                  <a:lnTo>
                    <a:pt x="3" y="1"/>
                  </a:lnTo>
                  <a:lnTo>
                    <a:pt x="2" y="0"/>
                  </a:lnTo>
                  <a:lnTo>
                    <a:pt x="1" y="0"/>
                  </a:lnTo>
                  <a:lnTo>
                    <a:pt x="0" y="1"/>
                  </a:lnTo>
                  <a:lnTo>
                    <a:pt x="0" y="3"/>
                  </a:lnTo>
                  <a:lnTo>
                    <a:pt x="1" y="5"/>
                  </a:lnTo>
                  <a:lnTo>
                    <a:pt x="4" y="8"/>
                  </a:lnTo>
                  <a:lnTo>
                    <a:pt x="6" y="8"/>
                  </a:lnTo>
                  <a:lnTo>
                    <a:pt x="7" y="8"/>
                  </a:lnTo>
                  <a:lnTo>
                    <a:pt x="10" y="8"/>
                  </a:lnTo>
                  <a:lnTo>
                    <a:pt x="13" y="9"/>
                  </a:lnTo>
                  <a:lnTo>
                    <a:pt x="15" y="10"/>
                  </a:lnTo>
                  <a:lnTo>
                    <a:pt x="16" y="10"/>
                  </a:lnTo>
                  <a:lnTo>
                    <a:pt x="17" y="10"/>
                  </a:lnTo>
                  <a:lnTo>
                    <a:pt x="18" y="8"/>
                  </a:lnTo>
                  <a:lnTo>
                    <a:pt x="18" y="7"/>
                  </a:lnTo>
                  <a:lnTo>
                    <a:pt x="18" y="6"/>
                  </a:lnTo>
                  <a:lnTo>
                    <a:pt x="15" y="4"/>
                  </a:lnTo>
                  <a:lnTo>
                    <a:pt x="14" y="3"/>
                  </a:lnTo>
                  <a:lnTo>
                    <a:pt x="1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8" name="Freeform 5391"/>
            <p:cNvSpPr>
              <a:spLocks/>
            </p:cNvSpPr>
            <p:nvPr/>
          </p:nvSpPr>
          <p:spPr bwMode="auto">
            <a:xfrm>
              <a:off x="5178" y="2765"/>
              <a:ext cx="10" cy="16"/>
            </a:xfrm>
            <a:custGeom>
              <a:avLst/>
              <a:gdLst>
                <a:gd name="T0" fmla="*/ 2 w 13"/>
                <a:gd name="T1" fmla="*/ 2 h 20"/>
                <a:gd name="T2" fmla="*/ 2 w 13"/>
                <a:gd name="T3" fmla="*/ 2 h 20"/>
                <a:gd name="T4" fmla="*/ 2 w 13"/>
                <a:gd name="T5" fmla="*/ 2 h 20"/>
                <a:gd name="T6" fmla="*/ 2 w 13"/>
                <a:gd name="T7" fmla="*/ 2 h 20"/>
                <a:gd name="T8" fmla="*/ 2 w 13"/>
                <a:gd name="T9" fmla="*/ 2 h 20"/>
                <a:gd name="T10" fmla="*/ 2 w 13"/>
                <a:gd name="T11" fmla="*/ 2 h 20"/>
                <a:gd name="T12" fmla="*/ 2 w 13"/>
                <a:gd name="T13" fmla="*/ 2 h 20"/>
                <a:gd name="T14" fmla="*/ 2 w 13"/>
                <a:gd name="T15" fmla="*/ 2 h 20"/>
                <a:gd name="T16" fmla="*/ 2 w 13"/>
                <a:gd name="T17" fmla="*/ 2 h 20"/>
                <a:gd name="T18" fmla="*/ 2 w 13"/>
                <a:gd name="T19" fmla="*/ 2 h 20"/>
                <a:gd name="T20" fmla="*/ 2 w 13"/>
                <a:gd name="T21" fmla="*/ 2 h 20"/>
                <a:gd name="T22" fmla="*/ 2 w 13"/>
                <a:gd name="T23" fmla="*/ 0 h 20"/>
                <a:gd name="T24" fmla="*/ 2 w 13"/>
                <a:gd name="T25" fmla="*/ 0 h 20"/>
                <a:gd name="T26" fmla="*/ 2 w 13"/>
                <a:gd name="T27" fmla="*/ 0 h 20"/>
                <a:gd name="T28" fmla="*/ 1 w 13"/>
                <a:gd name="T29" fmla="*/ 0 h 20"/>
                <a:gd name="T30" fmla="*/ 1 w 13"/>
                <a:gd name="T31" fmla="*/ 0 h 20"/>
                <a:gd name="T32" fmla="*/ 0 w 13"/>
                <a:gd name="T33" fmla="*/ 1 h 20"/>
                <a:gd name="T34" fmla="*/ 1 w 13"/>
                <a:gd name="T35" fmla="*/ 1 h 20"/>
                <a:gd name="T36" fmla="*/ 2 w 13"/>
                <a:gd name="T37" fmla="*/ 2 h 20"/>
                <a:gd name="T38" fmla="*/ 2 w 13"/>
                <a:gd name="T39" fmla="*/ 2 h 20"/>
                <a:gd name="T40" fmla="*/ 2 w 13"/>
                <a:gd name="T41" fmla="*/ 2 h 20"/>
                <a:gd name="T42" fmla="*/ 2 w 13"/>
                <a:gd name="T43" fmla="*/ 2 h 20"/>
                <a:gd name="T44" fmla="*/ 2 w 13"/>
                <a:gd name="T45" fmla="*/ 2 h 20"/>
                <a:gd name="T46" fmla="*/ 2 w 13"/>
                <a:gd name="T47" fmla="*/ 2 h 20"/>
                <a:gd name="T48" fmla="*/ 2 w 13"/>
                <a:gd name="T49" fmla="*/ 2 h 20"/>
                <a:gd name="T50" fmla="*/ 2 w 13"/>
                <a:gd name="T51" fmla="*/ 2 h 20"/>
                <a:gd name="T52" fmla="*/ 2 w 13"/>
                <a:gd name="T53" fmla="*/ 2 h 20"/>
                <a:gd name="T54" fmla="*/ 2 w 13"/>
                <a:gd name="T55" fmla="*/ 2 h 20"/>
                <a:gd name="T56" fmla="*/ 2 w 13"/>
                <a:gd name="T57" fmla="*/ 2 h 20"/>
                <a:gd name="T58" fmla="*/ 2 w 13"/>
                <a:gd name="T59" fmla="*/ 2 h 20"/>
                <a:gd name="T60" fmla="*/ 2 w 13"/>
                <a:gd name="T61" fmla="*/ 2 h 20"/>
                <a:gd name="T62" fmla="*/ 2 w 13"/>
                <a:gd name="T63" fmla="*/ 2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
                <a:gd name="T97" fmla="*/ 0 h 20"/>
                <a:gd name="T98" fmla="*/ 13 w 13"/>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 h="20">
                  <a:moveTo>
                    <a:pt x="13" y="19"/>
                  </a:moveTo>
                  <a:lnTo>
                    <a:pt x="13" y="19"/>
                  </a:lnTo>
                  <a:lnTo>
                    <a:pt x="12" y="15"/>
                  </a:lnTo>
                  <a:lnTo>
                    <a:pt x="11" y="11"/>
                  </a:lnTo>
                  <a:lnTo>
                    <a:pt x="9" y="9"/>
                  </a:lnTo>
                  <a:lnTo>
                    <a:pt x="7" y="8"/>
                  </a:lnTo>
                  <a:lnTo>
                    <a:pt x="7" y="5"/>
                  </a:lnTo>
                  <a:lnTo>
                    <a:pt x="5" y="2"/>
                  </a:lnTo>
                  <a:lnTo>
                    <a:pt x="3" y="0"/>
                  </a:lnTo>
                  <a:lnTo>
                    <a:pt x="2" y="0"/>
                  </a:lnTo>
                  <a:lnTo>
                    <a:pt x="1" y="0"/>
                  </a:lnTo>
                  <a:lnTo>
                    <a:pt x="0" y="1"/>
                  </a:lnTo>
                  <a:lnTo>
                    <a:pt x="1" y="1"/>
                  </a:lnTo>
                  <a:lnTo>
                    <a:pt x="2" y="2"/>
                  </a:lnTo>
                  <a:lnTo>
                    <a:pt x="2" y="3"/>
                  </a:lnTo>
                  <a:lnTo>
                    <a:pt x="2" y="6"/>
                  </a:lnTo>
                  <a:lnTo>
                    <a:pt x="2" y="8"/>
                  </a:lnTo>
                  <a:lnTo>
                    <a:pt x="3" y="10"/>
                  </a:lnTo>
                  <a:lnTo>
                    <a:pt x="6" y="14"/>
                  </a:lnTo>
                  <a:lnTo>
                    <a:pt x="11" y="19"/>
                  </a:lnTo>
                  <a:lnTo>
                    <a:pt x="13" y="20"/>
                  </a:lnTo>
                  <a:lnTo>
                    <a:pt x="13" y="1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69" name="Freeform 5392"/>
            <p:cNvSpPr>
              <a:spLocks/>
            </p:cNvSpPr>
            <p:nvPr/>
          </p:nvSpPr>
          <p:spPr bwMode="auto">
            <a:xfrm>
              <a:off x="5188" y="2778"/>
              <a:ext cx="2" cy="6"/>
            </a:xfrm>
            <a:custGeom>
              <a:avLst/>
              <a:gdLst>
                <a:gd name="T0" fmla="*/ 0 w 3"/>
                <a:gd name="T1" fmla="*/ 0 h 6"/>
                <a:gd name="T2" fmla="*/ 0 w 3"/>
                <a:gd name="T3" fmla="*/ 0 h 6"/>
                <a:gd name="T4" fmla="*/ 1 w 3"/>
                <a:gd name="T5" fmla="*/ 2 h 6"/>
                <a:gd name="T6" fmla="*/ 1 w 3"/>
                <a:gd name="T7" fmla="*/ 6 h 6"/>
                <a:gd name="T8" fmla="*/ 1 w 3"/>
                <a:gd name="T9" fmla="*/ 6 h 6"/>
                <a:gd name="T10" fmla="*/ 1 w 3"/>
                <a:gd name="T11" fmla="*/ 4 h 6"/>
                <a:gd name="T12" fmla="*/ 1 w 3"/>
                <a:gd name="T13" fmla="*/ 2 h 6"/>
                <a:gd name="T14" fmla="*/ 0 w 3"/>
                <a:gd name="T15" fmla="*/ 0 h 6"/>
                <a:gd name="T16" fmla="*/ 0 w 3"/>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0" y="0"/>
                  </a:moveTo>
                  <a:lnTo>
                    <a:pt x="0" y="0"/>
                  </a:lnTo>
                  <a:lnTo>
                    <a:pt x="2" y="2"/>
                  </a:lnTo>
                  <a:lnTo>
                    <a:pt x="3" y="6"/>
                  </a:lnTo>
                  <a:lnTo>
                    <a:pt x="3" y="4"/>
                  </a:lnTo>
                  <a:lnTo>
                    <a:pt x="2" y="2"/>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0" name="Freeform 5393"/>
            <p:cNvSpPr>
              <a:spLocks/>
            </p:cNvSpPr>
            <p:nvPr/>
          </p:nvSpPr>
          <p:spPr bwMode="auto">
            <a:xfrm>
              <a:off x="5170" y="2806"/>
              <a:ext cx="8" cy="4"/>
            </a:xfrm>
            <a:custGeom>
              <a:avLst/>
              <a:gdLst>
                <a:gd name="T0" fmla="*/ 4 w 9"/>
                <a:gd name="T1" fmla="*/ 1 h 6"/>
                <a:gd name="T2" fmla="*/ 4 w 9"/>
                <a:gd name="T3" fmla="*/ 1 h 6"/>
                <a:gd name="T4" fmla="*/ 1 w 9"/>
                <a:gd name="T5" fmla="*/ 1 h 6"/>
                <a:gd name="T6" fmla="*/ 0 w 9"/>
                <a:gd name="T7" fmla="*/ 0 h 6"/>
                <a:gd name="T8" fmla="*/ 0 w 9"/>
                <a:gd name="T9" fmla="*/ 1 h 6"/>
                <a:gd name="T10" fmla="*/ 0 w 9"/>
                <a:gd name="T11" fmla="*/ 1 h 6"/>
                <a:gd name="T12" fmla="*/ 4 w 9"/>
                <a:gd name="T13" fmla="*/ 1 h 6"/>
                <a:gd name="T14" fmla="*/ 4 w 9"/>
                <a:gd name="T15" fmla="*/ 1 h 6"/>
                <a:gd name="T16" fmla="*/ 4 w 9"/>
                <a:gd name="T17" fmla="*/ 1 h 6"/>
                <a:gd name="T18" fmla="*/ 4 w 9"/>
                <a:gd name="T19" fmla="*/ 1 h 6"/>
                <a:gd name="T20" fmla="*/ 4 w 9"/>
                <a:gd name="T21" fmla="*/ 1 h 6"/>
                <a:gd name="T22" fmla="*/ 4 w 9"/>
                <a:gd name="T23" fmla="*/ 1 h 6"/>
                <a:gd name="T24" fmla="*/ 4 w 9"/>
                <a:gd name="T25" fmla="*/ 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6"/>
                <a:gd name="T41" fmla="*/ 9 w 9"/>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6">
                  <a:moveTo>
                    <a:pt x="6" y="2"/>
                  </a:moveTo>
                  <a:lnTo>
                    <a:pt x="6" y="2"/>
                  </a:lnTo>
                  <a:lnTo>
                    <a:pt x="1" y="1"/>
                  </a:lnTo>
                  <a:lnTo>
                    <a:pt x="0" y="0"/>
                  </a:lnTo>
                  <a:lnTo>
                    <a:pt x="0" y="1"/>
                  </a:lnTo>
                  <a:lnTo>
                    <a:pt x="4" y="5"/>
                  </a:lnTo>
                  <a:lnTo>
                    <a:pt x="8" y="6"/>
                  </a:lnTo>
                  <a:lnTo>
                    <a:pt x="9" y="6"/>
                  </a:lnTo>
                  <a:lnTo>
                    <a:pt x="8" y="5"/>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1" name="Freeform 5394"/>
            <p:cNvSpPr>
              <a:spLocks/>
            </p:cNvSpPr>
            <p:nvPr/>
          </p:nvSpPr>
          <p:spPr bwMode="auto">
            <a:xfrm>
              <a:off x="5187" y="2789"/>
              <a:ext cx="13" cy="9"/>
            </a:xfrm>
            <a:custGeom>
              <a:avLst/>
              <a:gdLst>
                <a:gd name="T0" fmla="*/ 2 w 17"/>
                <a:gd name="T1" fmla="*/ 2 h 11"/>
                <a:gd name="T2" fmla="*/ 2 w 17"/>
                <a:gd name="T3" fmla="*/ 2 h 11"/>
                <a:gd name="T4" fmla="*/ 2 w 17"/>
                <a:gd name="T5" fmla="*/ 2 h 11"/>
                <a:gd name="T6" fmla="*/ 2 w 17"/>
                <a:gd name="T7" fmla="*/ 2 h 11"/>
                <a:gd name="T8" fmla="*/ 2 w 17"/>
                <a:gd name="T9" fmla="*/ 2 h 11"/>
                <a:gd name="T10" fmla="*/ 2 w 17"/>
                <a:gd name="T11" fmla="*/ 0 h 11"/>
                <a:gd name="T12" fmla="*/ 2 w 17"/>
                <a:gd name="T13" fmla="*/ 0 h 11"/>
                <a:gd name="T14" fmla="*/ 2 w 17"/>
                <a:gd name="T15" fmla="*/ 0 h 11"/>
                <a:gd name="T16" fmla="*/ 1 w 17"/>
                <a:gd name="T17" fmla="*/ 0 h 11"/>
                <a:gd name="T18" fmla="*/ 0 w 17"/>
                <a:gd name="T19" fmla="*/ 1 h 11"/>
                <a:gd name="T20" fmla="*/ 0 w 17"/>
                <a:gd name="T21" fmla="*/ 1 h 11"/>
                <a:gd name="T22" fmla="*/ 1 w 17"/>
                <a:gd name="T23" fmla="*/ 2 h 11"/>
                <a:gd name="T24" fmla="*/ 2 w 17"/>
                <a:gd name="T25" fmla="*/ 2 h 11"/>
                <a:gd name="T26" fmla="*/ 2 w 17"/>
                <a:gd name="T27" fmla="*/ 2 h 11"/>
                <a:gd name="T28" fmla="*/ 2 w 17"/>
                <a:gd name="T29" fmla="*/ 2 h 11"/>
                <a:gd name="T30" fmla="*/ 2 w 17"/>
                <a:gd name="T31" fmla="*/ 2 h 11"/>
                <a:gd name="T32" fmla="*/ 2 w 17"/>
                <a:gd name="T33" fmla="*/ 2 h 11"/>
                <a:gd name="T34" fmla="*/ 2 w 17"/>
                <a:gd name="T35" fmla="*/ 2 h 11"/>
                <a:gd name="T36" fmla="*/ 2 w 17"/>
                <a:gd name="T37" fmla="*/ 2 h 11"/>
                <a:gd name="T38" fmla="*/ 2 w 17"/>
                <a:gd name="T39" fmla="*/ 2 h 11"/>
                <a:gd name="T40" fmla="*/ 2 w 17"/>
                <a:gd name="T41" fmla="*/ 2 h 11"/>
                <a:gd name="T42" fmla="*/ 2 w 17"/>
                <a:gd name="T43" fmla="*/ 2 h 11"/>
                <a:gd name="T44" fmla="*/ 2 w 17"/>
                <a:gd name="T45" fmla="*/ 2 h 11"/>
                <a:gd name="T46" fmla="*/ 2 w 17"/>
                <a:gd name="T47" fmla="*/ 2 h 11"/>
                <a:gd name="T48" fmla="*/ 2 w 17"/>
                <a:gd name="T49" fmla="*/ 2 h 11"/>
                <a:gd name="T50" fmla="*/ 2 w 17"/>
                <a:gd name="T51" fmla="*/ 2 h 11"/>
                <a:gd name="T52" fmla="*/ 2 w 17"/>
                <a:gd name="T53" fmla="*/ 2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4" y="4"/>
                  </a:moveTo>
                  <a:lnTo>
                    <a:pt x="14" y="4"/>
                  </a:lnTo>
                  <a:lnTo>
                    <a:pt x="11" y="4"/>
                  </a:lnTo>
                  <a:lnTo>
                    <a:pt x="9" y="4"/>
                  </a:lnTo>
                  <a:lnTo>
                    <a:pt x="3" y="0"/>
                  </a:lnTo>
                  <a:lnTo>
                    <a:pt x="2" y="0"/>
                  </a:lnTo>
                  <a:lnTo>
                    <a:pt x="1" y="0"/>
                  </a:lnTo>
                  <a:lnTo>
                    <a:pt x="0" y="1"/>
                  </a:lnTo>
                  <a:lnTo>
                    <a:pt x="1" y="2"/>
                  </a:lnTo>
                  <a:lnTo>
                    <a:pt x="2" y="2"/>
                  </a:lnTo>
                  <a:lnTo>
                    <a:pt x="3" y="3"/>
                  </a:lnTo>
                  <a:lnTo>
                    <a:pt x="3" y="4"/>
                  </a:lnTo>
                  <a:lnTo>
                    <a:pt x="4" y="5"/>
                  </a:lnTo>
                  <a:lnTo>
                    <a:pt x="7" y="7"/>
                  </a:lnTo>
                  <a:lnTo>
                    <a:pt x="13" y="10"/>
                  </a:lnTo>
                  <a:lnTo>
                    <a:pt x="17" y="11"/>
                  </a:lnTo>
                  <a:lnTo>
                    <a:pt x="17" y="10"/>
                  </a:lnTo>
                  <a:lnTo>
                    <a:pt x="16" y="8"/>
                  </a:lnTo>
                  <a:lnTo>
                    <a:pt x="1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2" name="Freeform 5395"/>
            <p:cNvSpPr>
              <a:spLocks/>
            </p:cNvSpPr>
            <p:nvPr/>
          </p:nvSpPr>
          <p:spPr bwMode="auto">
            <a:xfrm>
              <a:off x="3834" y="2292"/>
              <a:ext cx="8" cy="6"/>
            </a:xfrm>
            <a:custGeom>
              <a:avLst/>
              <a:gdLst>
                <a:gd name="T0" fmla="*/ 0 w 11"/>
                <a:gd name="T1" fmla="*/ 6 h 6"/>
                <a:gd name="T2" fmla="*/ 0 w 11"/>
                <a:gd name="T3" fmla="*/ 6 h 6"/>
                <a:gd name="T4" fmla="*/ 1 w 11"/>
                <a:gd name="T5" fmla="*/ 2 h 6"/>
                <a:gd name="T6" fmla="*/ 1 w 11"/>
                <a:gd name="T7" fmla="*/ 2 h 6"/>
                <a:gd name="T8" fmla="*/ 1 w 11"/>
                <a:gd name="T9" fmla="*/ 1 h 6"/>
                <a:gd name="T10" fmla="*/ 1 w 11"/>
                <a:gd name="T11" fmla="*/ 0 h 6"/>
                <a:gd name="T12" fmla="*/ 1 w 11"/>
                <a:gd name="T13" fmla="*/ 0 h 6"/>
                <a:gd name="T14" fmla="*/ 1 w 11"/>
                <a:gd name="T15" fmla="*/ 0 h 6"/>
                <a:gd name="T16" fmla="*/ 1 w 11"/>
                <a:gd name="T17" fmla="*/ 0 h 6"/>
                <a:gd name="T18" fmla="*/ 1 w 11"/>
                <a:gd name="T19" fmla="*/ 2 h 6"/>
                <a:gd name="T20" fmla="*/ 1 w 11"/>
                <a:gd name="T21" fmla="*/ 2 h 6"/>
                <a:gd name="T22" fmla="*/ 1 w 11"/>
                <a:gd name="T23" fmla="*/ 5 h 6"/>
                <a:gd name="T24" fmla="*/ 0 w 11"/>
                <a:gd name="T25" fmla="*/ 6 h 6"/>
                <a:gd name="T26" fmla="*/ 0 w 11"/>
                <a:gd name="T27" fmla="*/ 6 h 6"/>
                <a:gd name="T28" fmla="*/ 0 w 11"/>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
                <a:gd name="T46" fmla="*/ 0 h 6"/>
                <a:gd name="T47" fmla="*/ 11 w 11"/>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 h="6">
                  <a:moveTo>
                    <a:pt x="0" y="6"/>
                  </a:moveTo>
                  <a:lnTo>
                    <a:pt x="0" y="6"/>
                  </a:lnTo>
                  <a:lnTo>
                    <a:pt x="8" y="2"/>
                  </a:lnTo>
                  <a:lnTo>
                    <a:pt x="10" y="1"/>
                  </a:lnTo>
                  <a:lnTo>
                    <a:pt x="11" y="0"/>
                  </a:lnTo>
                  <a:lnTo>
                    <a:pt x="10" y="0"/>
                  </a:lnTo>
                  <a:lnTo>
                    <a:pt x="5" y="0"/>
                  </a:lnTo>
                  <a:lnTo>
                    <a:pt x="4" y="2"/>
                  </a:lnTo>
                  <a:lnTo>
                    <a:pt x="1" y="5"/>
                  </a:lnTo>
                  <a:lnTo>
                    <a:pt x="0"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3" name="Freeform 5396"/>
            <p:cNvSpPr>
              <a:spLocks/>
            </p:cNvSpPr>
            <p:nvPr/>
          </p:nvSpPr>
          <p:spPr bwMode="auto">
            <a:xfrm>
              <a:off x="3686" y="2105"/>
              <a:ext cx="247" cy="213"/>
            </a:xfrm>
            <a:custGeom>
              <a:avLst/>
              <a:gdLst>
                <a:gd name="T0" fmla="*/ 2 w 308"/>
                <a:gd name="T1" fmla="*/ 6 h 260"/>
                <a:gd name="T2" fmla="*/ 2 w 308"/>
                <a:gd name="T3" fmla="*/ 7 h 260"/>
                <a:gd name="T4" fmla="*/ 2 w 308"/>
                <a:gd name="T5" fmla="*/ 7 h 260"/>
                <a:gd name="T6" fmla="*/ 3 w 308"/>
                <a:gd name="T7" fmla="*/ 8 h 260"/>
                <a:gd name="T8" fmla="*/ 3 w 308"/>
                <a:gd name="T9" fmla="*/ 9 h 260"/>
                <a:gd name="T10" fmla="*/ 2 w 308"/>
                <a:gd name="T11" fmla="*/ 9 h 260"/>
                <a:gd name="T12" fmla="*/ 2 w 308"/>
                <a:gd name="T13" fmla="*/ 11 h 260"/>
                <a:gd name="T14" fmla="*/ 2 w 308"/>
                <a:gd name="T15" fmla="*/ 11 h 260"/>
                <a:gd name="T16" fmla="*/ 2 w 308"/>
                <a:gd name="T17" fmla="*/ 13 h 260"/>
                <a:gd name="T18" fmla="*/ 4 w 308"/>
                <a:gd name="T19" fmla="*/ 14 h 260"/>
                <a:gd name="T20" fmla="*/ 5 w 308"/>
                <a:gd name="T21" fmla="*/ 16 h 260"/>
                <a:gd name="T22" fmla="*/ 5 w 308"/>
                <a:gd name="T23" fmla="*/ 17 h 260"/>
                <a:gd name="T24" fmla="*/ 6 w 308"/>
                <a:gd name="T25" fmla="*/ 19 h 260"/>
                <a:gd name="T26" fmla="*/ 7 w 308"/>
                <a:gd name="T27" fmla="*/ 20 h 260"/>
                <a:gd name="T28" fmla="*/ 8 w 308"/>
                <a:gd name="T29" fmla="*/ 20 h 260"/>
                <a:gd name="T30" fmla="*/ 9 w 308"/>
                <a:gd name="T31" fmla="*/ 21 h 260"/>
                <a:gd name="T32" fmla="*/ 10 w 308"/>
                <a:gd name="T33" fmla="*/ 21 h 260"/>
                <a:gd name="T34" fmla="*/ 11 w 308"/>
                <a:gd name="T35" fmla="*/ 24 h 260"/>
                <a:gd name="T36" fmla="*/ 14 w 308"/>
                <a:gd name="T37" fmla="*/ 26 h 260"/>
                <a:gd name="T38" fmla="*/ 16 w 308"/>
                <a:gd name="T39" fmla="*/ 26 h 260"/>
                <a:gd name="T40" fmla="*/ 18 w 308"/>
                <a:gd name="T41" fmla="*/ 26 h 260"/>
                <a:gd name="T42" fmla="*/ 21 w 308"/>
                <a:gd name="T43" fmla="*/ 28 h 260"/>
                <a:gd name="T44" fmla="*/ 24 w 308"/>
                <a:gd name="T45" fmla="*/ 29 h 260"/>
                <a:gd name="T46" fmla="*/ 25 w 308"/>
                <a:gd name="T47" fmla="*/ 28 h 260"/>
                <a:gd name="T48" fmla="*/ 27 w 308"/>
                <a:gd name="T49" fmla="*/ 26 h 260"/>
                <a:gd name="T50" fmla="*/ 26 w 308"/>
                <a:gd name="T51" fmla="*/ 25 h 260"/>
                <a:gd name="T52" fmla="*/ 25 w 308"/>
                <a:gd name="T53" fmla="*/ 23 h 260"/>
                <a:gd name="T54" fmla="*/ 24 w 308"/>
                <a:gd name="T55" fmla="*/ 20 h 260"/>
                <a:gd name="T56" fmla="*/ 25 w 308"/>
                <a:gd name="T57" fmla="*/ 17 h 260"/>
                <a:gd name="T58" fmla="*/ 24 w 308"/>
                <a:gd name="T59" fmla="*/ 16 h 260"/>
                <a:gd name="T60" fmla="*/ 24 w 308"/>
                <a:gd name="T61" fmla="*/ 13 h 260"/>
                <a:gd name="T62" fmla="*/ 23 w 308"/>
                <a:gd name="T63" fmla="*/ 11 h 260"/>
                <a:gd name="T64" fmla="*/ 24 w 308"/>
                <a:gd name="T65" fmla="*/ 11 h 260"/>
                <a:gd name="T66" fmla="*/ 24 w 308"/>
                <a:gd name="T67" fmla="*/ 9 h 260"/>
                <a:gd name="T68" fmla="*/ 24 w 308"/>
                <a:gd name="T69" fmla="*/ 6 h 260"/>
                <a:gd name="T70" fmla="*/ 23 w 308"/>
                <a:gd name="T71" fmla="*/ 6 h 260"/>
                <a:gd name="T72" fmla="*/ 22 w 308"/>
                <a:gd name="T73" fmla="*/ 5 h 260"/>
                <a:gd name="T74" fmla="*/ 20 w 308"/>
                <a:gd name="T75" fmla="*/ 4 h 260"/>
                <a:gd name="T76" fmla="*/ 19 w 308"/>
                <a:gd name="T77" fmla="*/ 4 h 260"/>
                <a:gd name="T78" fmla="*/ 19 w 308"/>
                <a:gd name="T79" fmla="*/ 3 h 260"/>
                <a:gd name="T80" fmla="*/ 18 w 308"/>
                <a:gd name="T81" fmla="*/ 3 h 260"/>
                <a:gd name="T82" fmla="*/ 15 w 308"/>
                <a:gd name="T83" fmla="*/ 4 h 260"/>
                <a:gd name="T84" fmla="*/ 14 w 308"/>
                <a:gd name="T85" fmla="*/ 5 h 260"/>
                <a:gd name="T86" fmla="*/ 14 w 308"/>
                <a:gd name="T87" fmla="*/ 6 h 260"/>
                <a:gd name="T88" fmla="*/ 12 w 308"/>
                <a:gd name="T89" fmla="*/ 6 h 260"/>
                <a:gd name="T90" fmla="*/ 9 w 308"/>
                <a:gd name="T91" fmla="*/ 5 h 260"/>
                <a:gd name="T92" fmla="*/ 6 w 308"/>
                <a:gd name="T93" fmla="*/ 2 h 260"/>
                <a:gd name="T94" fmla="*/ 6 w 308"/>
                <a:gd name="T95" fmla="*/ 2 h 260"/>
                <a:gd name="T96" fmla="*/ 6 w 308"/>
                <a:gd name="T97" fmla="*/ 2 h 260"/>
                <a:gd name="T98" fmla="*/ 6 w 308"/>
                <a:gd name="T99" fmla="*/ 2 h 260"/>
                <a:gd name="T100" fmla="*/ 5 w 308"/>
                <a:gd name="T101" fmla="*/ 1 h 260"/>
                <a:gd name="T102" fmla="*/ 4 w 308"/>
                <a:gd name="T103" fmla="*/ 2 h 260"/>
                <a:gd name="T104" fmla="*/ 3 w 308"/>
                <a:gd name="T105" fmla="*/ 2 h 260"/>
                <a:gd name="T106" fmla="*/ 2 w 308"/>
                <a:gd name="T107" fmla="*/ 2 h 260"/>
                <a:gd name="T108" fmla="*/ 2 w 308"/>
                <a:gd name="T109" fmla="*/ 2 h 260"/>
                <a:gd name="T110" fmla="*/ 2 w 308"/>
                <a:gd name="T111" fmla="*/ 2 h 260"/>
                <a:gd name="T112" fmla="*/ 2 w 308"/>
                <a:gd name="T113" fmla="*/ 3 h 260"/>
                <a:gd name="T114" fmla="*/ 2 w 308"/>
                <a:gd name="T115" fmla="*/ 4 h 260"/>
                <a:gd name="T116" fmla="*/ 2 w 308"/>
                <a:gd name="T117" fmla="*/ 5 h 26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8"/>
                <a:gd name="T178" fmla="*/ 0 h 260"/>
                <a:gd name="T179" fmla="*/ 308 w 308"/>
                <a:gd name="T180" fmla="*/ 260 h 26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8" h="260">
                  <a:moveTo>
                    <a:pt x="13" y="48"/>
                  </a:moveTo>
                  <a:lnTo>
                    <a:pt x="13" y="48"/>
                  </a:lnTo>
                  <a:lnTo>
                    <a:pt x="14" y="51"/>
                  </a:lnTo>
                  <a:lnTo>
                    <a:pt x="14" y="55"/>
                  </a:lnTo>
                  <a:lnTo>
                    <a:pt x="16" y="56"/>
                  </a:lnTo>
                  <a:lnTo>
                    <a:pt x="16" y="57"/>
                  </a:lnTo>
                  <a:lnTo>
                    <a:pt x="16" y="59"/>
                  </a:lnTo>
                  <a:lnTo>
                    <a:pt x="16" y="60"/>
                  </a:lnTo>
                  <a:lnTo>
                    <a:pt x="19" y="61"/>
                  </a:lnTo>
                  <a:lnTo>
                    <a:pt x="19" y="62"/>
                  </a:lnTo>
                  <a:lnTo>
                    <a:pt x="21" y="69"/>
                  </a:lnTo>
                  <a:lnTo>
                    <a:pt x="21" y="70"/>
                  </a:lnTo>
                  <a:lnTo>
                    <a:pt x="22" y="70"/>
                  </a:lnTo>
                  <a:lnTo>
                    <a:pt x="23" y="69"/>
                  </a:lnTo>
                  <a:lnTo>
                    <a:pt x="25" y="69"/>
                  </a:lnTo>
                  <a:lnTo>
                    <a:pt x="28" y="72"/>
                  </a:lnTo>
                  <a:lnTo>
                    <a:pt x="28" y="73"/>
                  </a:lnTo>
                  <a:lnTo>
                    <a:pt x="29" y="73"/>
                  </a:lnTo>
                  <a:lnTo>
                    <a:pt x="33" y="72"/>
                  </a:lnTo>
                  <a:lnTo>
                    <a:pt x="36" y="72"/>
                  </a:lnTo>
                  <a:lnTo>
                    <a:pt x="36" y="73"/>
                  </a:lnTo>
                  <a:lnTo>
                    <a:pt x="33" y="74"/>
                  </a:lnTo>
                  <a:lnTo>
                    <a:pt x="32" y="75"/>
                  </a:lnTo>
                  <a:lnTo>
                    <a:pt x="32" y="76"/>
                  </a:lnTo>
                  <a:lnTo>
                    <a:pt x="32" y="78"/>
                  </a:lnTo>
                  <a:lnTo>
                    <a:pt x="32" y="81"/>
                  </a:lnTo>
                  <a:lnTo>
                    <a:pt x="34" y="82"/>
                  </a:lnTo>
                  <a:lnTo>
                    <a:pt x="34" y="84"/>
                  </a:lnTo>
                  <a:lnTo>
                    <a:pt x="34" y="85"/>
                  </a:lnTo>
                  <a:lnTo>
                    <a:pt x="33" y="86"/>
                  </a:lnTo>
                  <a:lnTo>
                    <a:pt x="31" y="86"/>
                  </a:lnTo>
                  <a:lnTo>
                    <a:pt x="30" y="87"/>
                  </a:lnTo>
                  <a:lnTo>
                    <a:pt x="29" y="88"/>
                  </a:lnTo>
                  <a:lnTo>
                    <a:pt x="28" y="95"/>
                  </a:lnTo>
                  <a:lnTo>
                    <a:pt x="27" y="96"/>
                  </a:lnTo>
                  <a:lnTo>
                    <a:pt x="25" y="95"/>
                  </a:lnTo>
                  <a:lnTo>
                    <a:pt x="23" y="95"/>
                  </a:lnTo>
                  <a:lnTo>
                    <a:pt x="22" y="97"/>
                  </a:lnTo>
                  <a:lnTo>
                    <a:pt x="23" y="98"/>
                  </a:lnTo>
                  <a:lnTo>
                    <a:pt x="25" y="100"/>
                  </a:lnTo>
                  <a:lnTo>
                    <a:pt x="25" y="101"/>
                  </a:lnTo>
                  <a:lnTo>
                    <a:pt x="25" y="102"/>
                  </a:lnTo>
                  <a:lnTo>
                    <a:pt x="22" y="105"/>
                  </a:lnTo>
                  <a:lnTo>
                    <a:pt x="22" y="106"/>
                  </a:lnTo>
                  <a:lnTo>
                    <a:pt x="28" y="112"/>
                  </a:lnTo>
                  <a:lnTo>
                    <a:pt x="30" y="113"/>
                  </a:lnTo>
                  <a:lnTo>
                    <a:pt x="31" y="113"/>
                  </a:lnTo>
                  <a:lnTo>
                    <a:pt x="31" y="114"/>
                  </a:lnTo>
                  <a:lnTo>
                    <a:pt x="32" y="120"/>
                  </a:lnTo>
                  <a:lnTo>
                    <a:pt x="34" y="124"/>
                  </a:lnTo>
                  <a:lnTo>
                    <a:pt x="35" y="124"/>
                  </a:lnTo>
                  <a:lnTo>
                    <a:pt x="37" y="125"/>
                  </a:lnTo>
                  <a:lnTo>
                    <a:pt x="41" y="126"/>
                  </a:lnTo>
                  <a:lnTo>
                    <a:pt x="49" y="132"/>
                  </a:lnTo>
                  <a:lnTo>
                    <a:pt x="50" y="133"/>
                  </a:lnTo>
                  <a:lnTo>
                    <a:pt x="53" y="132"/>
                  </a:lnTo>
                  <a:lnTo>
                    <a:pt x="54" y="133"/>
                  </a:lnTo>
                  <a:lnTo>
                    <a:pt x="57" y="137"/>
                  </a:lnTo>
                  <a:lnTo>
                    <a:pt x="61" y="144"/>
                  </a:lnTo>
                  <a:lnTo>
                    <a:pt x="61" y="145"/>
                  </a:lnTo>
                  <a:lnTo>
                    <a:pt x="60" y="149"/>
                  </a:lnTo>
                  <a:lnTo>
                    <a:pt x="59" y="153"/>
                  </a:lnTo>
                  <a:lnTo>
                    <a:pt x="59" y="158"/>
                  </a:lnTo>
                  <a:lnTo>
                    <a:pt x="59" y="159"/>
                  </a:lnTo>
                  <a:lnTo>
                    <a:pt x="63" y="159"/>
                  </a:lnTo>
                  <a:lnTo>
                    <a:pt x="64" y="159"/>
                  </a:lnTo>
                  <a:lnTo>
                    <a:pt x="64" y="160"/>
                  </a:lnTo>
                  <a:lnTo>
                    <a:pt x="64" y="168"/>
                  </a:lnTo>
                  <a:lnTo>
                    <a:pt x="65" y="169"/>
                  </a:lnTo>
                  <a:lnTo>
                    <a:pt x="69" y="171"/>
                  </a:lnTo>
                  <a:lnTo>
                    <a:pt x="70" y="173"/>
                  </a:lnTo>
                  <a:lnTo>
                    <a:pt x="72" y="176"/>
                  </a:lnTo>
                  <a:lnTo>
                    <a:pt x="76" y="176"/>
                  </a:lnTo>
                  <a:lnTo>
                    <a:pt x="78" y="174"/>
                  </a:lnTo>
                  <a:lnTo>
                    <a:pt x="78" y="172"/>
                  </a:lnTo>
                  <a:lnTo>
                    <a:pt x="78" y="171"/>
                  </a:lnTo>
                  <a:lnTo>
                    <a:pt x="79" y="170"/>
                  </a:lnTo>
                  <a:lnTo>
                    <a:pt x="81" y="170"/>
                  </a:lnTo>
                  <a:lnTo>
                    <a:pt x="85" y="172"/>
                  </a:lnTo>
                  <a:lnTo>
                    <a:pt x="87" y="174"/>
                  </a:lnTo>
                  <a:lnTo>
                    <a:pt x="88" y="175"/>
                  </a:lnTo>
                  <a:lnTo>
                    <a:pt x="89" y="175"/>
                  </a:lnTo>
                  <a:lnTo>
                    <a:pt x="91" y="175"/>
                  </a:lnTo>
                  <a:lnTo>
                    <a:pt x="96" y="173"/>
                  </a:lnTo>
                  <a:lnTo>
                    <a:pt x="97" y="174"/>
                  </a:lnTo>
                  <a:lnTo>
                    <a:pt x="99" y="175"/>
                  </a:lnTo>
                  <a:lnTo>
                    <a:pt x="101" y="180"/>
                  </a:lnTo>
                  <a:lnTo>
                    <a:pt x="104" y="184"/>
                  </a:lnTo>
                  <a:lnTo>
                    <a:pt x="106" y="187"/>
                  </a:lnTo>
                  <a:lnTo>
                    <a:pt x="106" y="188"/>
                  </a:lnTo>
                  <a:lnTo>
                    <a:pt x="106" y="190"/>
                  </a:lnTo>
                  <a:lnTo>
                    <a:pt x="107" y="191"/>
                  </a:lnTo>
                  <a:lnTo>
                    <a:pt x="110" y="193"/>
                  </a:lnTo>
                  <a:lnTo>
                    <a:pt x="111" y="194"/>
                  </a:lnTo>
                  <a:lnTo>
                    <a:pt x="111" y="195"/>
                  </a:lnTo>
                  <a:lnTo>
                    <a:pt x="114" y="202"/>
                  </a:lnTo>
                  <a:lnTo>
                    <a:pt x="118" y="211"/>
                  </a:lnTo>
                  <a:lnTo>
                    <a:pt x="120" y="213"/>
                  </a:lnTo>
                  <a:lnTo>
                    <a:pt x="124" y="214"/>
                  </a:lnTo>
                  <a:lnTo>
                    <a:pt x="127" y="214"/>
                  </a:lnTo>
                  <a:lnTo>
                    <a:pt x="130" y="215"/>
                  </a:lnTo>
                  <a:lnTo>
                    <a:pt x="134" y="218"/>
                  </a:lnTo>
                  <a:lnTo>
                    <a:pt x="139" y="222"/>
                  </a:lnTo>
                  <a:lnTo>
                    <a:pt x="143" y="225"/>
                  </a:lnTo>
                  <a:lnTo>
                    <a:pt x="146" y="227"/>
                  </a:lnTo>
                  <a:lnTo>
                    <a:pt x="150" y="229"/>
                  </a:lnTo>
                  <a:lnTo>
                    <a:pt x="153" y="231"/>
                  </a:lnTo>
                  <a:lnTo>
                    <a:pt x="156" y="234"/>
                  </a:lnTo>
                  <a:lnTo>
                    <a:pt x="160" y="235"/>
                  </a:lnTo>
                  <a:lnTo>
                    <a:pt x="166" y="235"/>
                  </a:lnTo>
                  <a:lnTo>
                    <a:pt x="169" y="236"/>
                  </a:lnTo>
                  <a:lnTo>
                    <a:pt x="170" y="237"/>
                  </a:lnTo>
                  <a:lnTo>
                    <a:pt x="171" y="237"/>
                  </a:lnTo>
                  <a:lnTo>
                    <a:pt x="178" y="235"/>
                  </a:lnTo>
                  <a:lnTo>
                    <a:pt x="182" y="234"/>
                  </a:lnTo>
                  <a:lnTo>
                    <a:pt x="184" y="231"/>
                  </a:lnTo>
                  <a:lnTo>
                    <a:pt x="186" y="229"/>
                  </a:lnTo>
                  <a:lnTo>
                    <a:pt x="188" y="228"/>
                  </a:lnTo>
                  <a:lnTo>
                    <a:pt x="192" y="227"/>
                  </a:lnTo>
                  <a:lnTo>
                    <a:pt x="196" y="226"/>
                  </a:lnTo>
                  <a:lnTo>
                    <a:pt x="201" y="226"/>
                  </a:lnTo>
                  <a:lnTo>
                    <a:pt x="206" y="228"/>
                  </a:lnTo>
                  <a:lnTo>
                    <a:pt x="208" y="229"/>
                  </a:lnTo>
                  <a:lnTo>
                    <a:pt x="208" y="231"/>
                  </a:lnTo>
                  <a:lnTo>
                    <a:pt x="210" y="242"/>
                  </a:lnTo>
                  <a:lnTo>
                    <a:pt x="212" y="248"/>
                  </a:lnTo>
                  <a:lnTo>
                    <a:pt x="214" y="249"/>
                  </a:lnTo>
                  <a:lnTo>
                    <a:pt x="215" y="250"/>
                  </a:lnTo>
                  <a:lnTo>
                    <a:pt x="236" y="253"/>
                  </a:lnTo>
                  <a:lnTo>
                    <a:pt x="239" y="254"/>
                  </a:lnTo>
                  <a:lnTo>
                    <a:pt x="241" y="255"/>
                  </a:lnTo>
                  <a:lnTo>
                    <a:pt x="245" y="255"/>
                  </a:lnTo>
                  <a:lnTo>
                    <a:pt x="262" y="255"/>
                  </a:lnTo>
                  <a:lnTo>
                    <a:pt x="264" y="255"/>
                  </a:lnTo>
                  <a:lnTo>
                    <a:pt x="266" y="257"/>
                  </a:lnTo>
                  <a:lnTo>
                    <a:pt x="268" y="258"/>
                  </a:lnTo>
                  <a:lnTo>
                    <a:pt x="269" y="259"/>
                  </a:lnTo>
                  <a:lnTo>
                    <a:pt x="273" y="260"/>
                  </a:lnTo>
                  <a:lnTo>
                    <a:pt x="277" y="260"/>
                  </a:lnTo>
                  <a:lnTo>
                    <a:pt x="281" y="259"/>
                  </a:lnTo>
                  <a:lnTo>
                    <a:pt x="284" y="250"/>
                  </a:lnTo>
                  <a:lnTo>
                    <a:pt x="285" y="244"/>
                  </a:lnTo>
                  <a:lnTo>
                    <a:pt x="286" y="241"/>
                  </a:lnTo>
                  <a:lnTo>
                    <a:pt x="287" y="240"/>
                  </a:lnTo>
                  <a:lnTo>
                    <a:pt x="293" y="237"/>
                  </a:lnTo>
                  <a:lnTo>
                    <a:pt x="294" y="237"/>
                  </a:lnTo>
                  <a:lnTo>
                    <a:pt x="306" y="235"/>
                  </a:lnTo>
                  <a:lnTo>
                    <a:pt x="306" y="234"/>
                  </a:lnTo>
                  <a:lnTo>
                    <a:pt x="308" y="225"/>
                  </a:lnTo>
                  <a:lnTo>
                    <a:pt x="304" y="225"/>
                  </a:lnTo>
                  <a:lnTo>
                    <a:pt x="301" y="224"/>
                  </a:lnTo>
                  <a:lnTo>
                    <a:pt x="300" y="224"/>
                  </a:lnTo>
                  <a:lnTo>
                    <a:pt x="299" y="222"/>
                  </a:lnTo>
                  <a:lnTo>
                    <a:pt x="300" y="214"/>
                  </a:lnTo>
                  <a:lnTo>
                    <a:pt x="300" y="209"/>
                  </a:lnTo>
                  <a:lnTo>
                    <a:pt x="300" y="208"/>
                  </a:lnTo>
                  <a:lnTo>
                    <a:pt x="286" y="202"/>
                  </a:lnTo>
                  <a:lnTo>
                    <a:pt x="286" y="201"/>
                  </a:lnTo>
                  <a:lnTo>
                    <a:pt x="270" y="180"/>
                  </a:lnTo>
                  <a:lnTo>
                    <a:pt x="270" y="179"/>
                  </a:lnTo>
                  <a:lnTo>
                    <a:pt x="270" y="177"/>
                  </a:lnTo>
                  <a:lnTo>
                    <a:pt x="284" y="161"/>
                  </a:lnTo>
                  <a:lnTo>
                    <a:pt x="284" y="160"/>
                  </a:lnTo>
                  <a:lnTo>
                    <a:pt x="285" y="158"/>
                  </a:lnTo>
                  <a:lnTo>
                    <a:pt x="285" y="157"/>
                  </a:lnTo>
                  <a:lnTo>
                    <a:pt x="282" y="153"/>
                  </a:lnTo>
                  <a:lnTo>
                    <a:pt x="281" y="152"/>
                  </a:lnTo>
                  <a:lnTo>
                    <a:pt x="270" y="151"/>
                  </a:lnTo>
                  <a:lnTo>
                    <a:pt x="269" y="149"/>
                  </a:lnTo>
                  <a:lnTo>
                    <a:pt x="269" y="141"/>
                  </a:lnTo>
                  <a:lnTo>
                    <a:pt x="269" y="139"/>
                  </a:lnTo>
                  <a:lnTo>
                    <a:pt x="269" y="137"/>
                  </a:lnTo>
                  <a:lnTo>
                    <a:pt x="265" y="121"/>
                  </a:lnTo>
                  <a:lnTo>
                    <a:pt x="266" y="120"/>
                  </a:lnTo>
                  <a:lnTo>
                    <a:pt x="270" y="115"/>
                  </a:lnTo>
                  <a:lnTo>
                    <a:pt x="270" y="114"/>
                  </a:lnTo>
                  <a:lnTo>
                    <a:pt x="268" y="114"/>
                  </a:lnTo>
                  <a:lnTo>
                    <a:pt x="265" y="112"/>
                  </a:lnTo>
                  <a:lnTo>
                    <a:pt x="264" y="111"/>
                  </a:lnTo>
                  <a:lnTo>
                    <a:pt x="264" y="105"/>
                  </a:lnTo>
                  <a:lnTo>
                    <a:pt x="264" y="103"/>
                  </a:lnTo>
                  <a:lnTo>
                    <a:pt x="265" y="101"/>
                  </a:lnTo>
                  <a:lnTo>
                    <a:pt x="267" y="100"/>
                  </a:lnTo>
                  <a:lnTo>
                    <a:pt x="269" y="100"/>
                  </a:lnTo>
                  <a:lnTo>
                    <a:pt x="270" y="100"/>
                  </a:lnTo>
                  <a:lnTo>
                    <a:pt x="270" y="99"/>
                  </a:lnTo>
                  <a:lnTo>
                    <a:pt x="268" y="97"/>
                  </a:lnTo>
                  <a:lnTo>
                    <a:pt x="268" y="96"/>
                  </a:lnTo>
                  <a:lnTo>
                    <a:pt x="272" y="90"/>
                  </a:lnTo>
                  <a:lnTo>
                    <a:pt x="272" y="89"/>
                  </a:lnTo>
                  <a:lnTo>
                    <a:pt x="273" y="87"/>
                  </a:lnTo>
                  <a:lnTo>
                    <a:pt x="276" y="77"/>
                  </a:lnTo>
                  <a:lnTo>
                    <a:pt x="276" y="76"/>
                  </a:lnTo>
                  <a:lnTo>
                    <a:pt x="276" y="75"/>
                  </a:lnTo>
                  <a:lnTo>
                    <a:pt x="274" y="71"/>
                  </a:lnTo>
                  <a:lnTo>
                    <a:pt x="274" y="64"/>
                  </a:lnTo>
                  <a:lnTo>
                    <a:pt x="274" y="58"/>
                  </a:lnTo>
                  <a:lnTo>
                    <a:pt x="274" y="57"/>
                  </a:lnTo>
                  <a:lnTo>
                    <a:pt x="273" y="57"/>
                  </a:lnTo>
                  <a:lnTo>
                    <a:pt x="272" y="57"/>
                  </a:lnTo>
                  <a:lnTo>
                    <a:pt x="269" y="57"/>
                  </a:lnTo>
                  <a:lnTo>
                    <a:pt x="262" y="57"/>
                  </a:lnTo>
                  <a:lnTo>
                    <a:pt x="260" y="57"/>
                  </a:lnTo>
                  <a:lnTo>
                    <a:pt x="258" y="52"/>
                  </a:lnTo>
                  <a:lnTo>
                    <a:pt x="256" y="50"/>
                  </a:lnTo>
                  <a:lnTo>
                    <a:pt x="254" y="49"/>
                  </a:lnTo>
                  <a:lnTo>
                    <a:pt x="250" y="48"/>
                  </a:lnTo>
                  <a:lnTo>
                    <a:pt x="250" y="47"/>
                  </a:lnTo>
                  <a:lnTo>
                    <a:pt x="246" y="42"/>
                  </a:lnTo>
                  <a:lnTo>
                    <a:pt x="244" y="41"/>
                  </a:lnTo>
                  <a:lnTo>
                    <a:pt x="242" y="40"/>
                  </a:lnTo>
                  <a:lnTo>
                    <a:pt x="240" y="40"/>
                  </a:lnTo>
                  <a:lnTo>
                    <a:pt x="232" y="38"/>
                  </a:lnTo>
                  <a:lnTo>
                    <a:pt x="231" y="38"/>
                  </a:lnTo>
                  <a:lnTo>
                    <a:pt x="230" y="38"/>
                  </a:lnTo>
                  <a:lnTo>
                    <a:pt x="228" y="38"/>
                  </a:lnTo>
                  <a:lnTo>
                    <a:pt x="227" y="38"/>
                  </a:lnTo>
                  <a:lnTo>
                    <a:pt x="224" y="35"/>
                  </a:lnTo>
                  <a:lnTo>
                    <a:pt x="223" y="35"/>
                  </a:lnTo>
                  <a:lnTo>
                    <a:pt x="220" y="34"/>
                  </a:lnTo>
                  <a:lnTo>
                    <a:pt x="218" y="34"/>
                  </a:lnTo>
                  <a:lnTo>
                    <a:pt x="216" y="33"/>
                  </a:lnTo>
                  <a:lnTo>
                    <a:pt x="215" y="33"/>
                  </a:lnTo>
                  <a:lnTo>
                    <a:pt x="213" y="32"/>
                  </a:lnTo>
                  <a:lnTo>
                    <a:pt x="213" y="30"/>
                  </a:lnTo>
                  <a:lnTo>
                    <a:pt x="212" y="29"/>
                  </a:lnTo>
                  <a:lnTo>
                    <a:pt x="211" y="28"/>
                  </a:lnTo>
                  <a:lnTo>
                    <a:pt x="209" y="28"/>
                  </a:lnTo>
                  <a:lnTo>
                    <a:pt x="201" y="28"/>
                  </a:lnTo>
                  <a:lnTo>
                    <a:pt x="198" y="29"/>
                  </a:lnTo>
                  <a:lnTo>
                    <a:pt x="196" y="30"/>
                  </a:lnTo>
                  <a:lnTo>
                    <a:pt x="195" y="31"/>
                  </a:lnTo>
                  <a:lnTo>
                    <a:pt x="193" y="30"/>
                  </a:lnTo>
                  <a:lnTo>
                    <a:pt x="185" y="30"/>
                  </a:lnTo>
                  <a:lnTo>
                    <a:pt x="182" y="32"/>
                  </a:lnTo>
                  <a:lnTo>
                    <a:pt x="179" y="33"/>
                  </a:lnTo>
                  <a:lnTo>
                    <a:pt x="176" y="35"/>
                  </a:lnTo>
                  <a:lnTo>
                    <a:pt x="169" y="42"/>
                  </a:lnTo>
                  <a:lnTo>
                    <a:pt x="168" y="43"/>
                  </a:lnTo>
                  <a:lnTo>
                    <a:pt x="167" y="43"/>
                  </a:lnTo>
                  <a:lnTo>
                    <a:pt x="158" y="44"/>
                  </a:lnTo>
                  <a:lnTo>
                    <a:pt x="159" y="45"/>
                  </a:lnTo>
                  <a:lnTo>
                    <a:pt x="161" y="45"/>
                  </a:lnTo>
                  <a:lnTo>
                    <a:pt x="161" y="46"/>
                  </a:lnTo>
                  <a:lnTo>
                    <a:pt x="159" y="47"/>
                  </a:lnTo>
                  <a:lnTo>
                    <a:pt x="159" y="49"/>
                  </a:lnTo>
                  <a:lnTo>
                    <a:pt x="160" y="51"/>
                  </a:lnTo>
                  <a:lnTo>
                    <a:pt x="160" y="52"/>
                  </a:lnTo>
                  <a:lnTo>
                    <a:pt x="159" y="54"/>
                  </a:lnTo>
                  <a:lnTo>
                    <a:pt x="157" y="54"/>
                  </a:lnTo>
                  <a:lnTo>
                    <a:pt x="156" y="54"/>
                  </a:lnTo>
                  <a:lnTo>
                    <a:pt x="158" y="52"/>
                  </a:lnTo>
                  <a:lnTo>
                    <a:pt x="157" y="52"/>
                  </a:lnTo>
                  <a:lnTo>
                    <a:pt x="143" y="55"/>
                  </a:lnTo>
                  <a:lnTo>
                    <a:pt x="128" y="58"/>
                  </a:lnTo>
                  <a:lnTo>
                    <a:pt x="120" y="57"/>
                  </a:lnTo>
                  <a:lnTo>
                    <a:pt x="112" y="55"/>
                  </a:lnTo>
                  <a:lnTo>
                    <a:pt x="101" y="47"/>
                  </a:lnTo>
                  <a:lnTo>
                    <a:pt x="98" y="44"/>
                  </a:lnTo>
                  <a:lnTo>
                    <a:pt x="96" y="43"/>
                  </a:lnTo>
                  <a:lnTo>
                    <a:pt x="95" y="42"/>
                  </a:lnTo>
                  <a:lnTo>
                    <a:pt x="88" y="42"/>
                  </a:lnTo>
                  <a:lnTo>
                    <a:pt x="84" y="40"/>
                  </a:lnTo>
                  <a:lnTo>
                    <a:pt x="81" y="37"/>
                  </a:lnTo>
                  <a:lnTo>
                    <a:pt x="79" y="32"/>
                  </a:lnTo>
                  <a:lnTo>
                    <a:pt x="78" y="24"/>
                  </a:lnTo>
                  <a:lnTo>
                    <a:pt x="74" y="24"/>
                  </a:lnTo>
                  <a:lnTo>
                    <a:pt x="73" y="24"/>
                  </a:lnTo>
                  <a:lnTo>
                    <a:pt x="72" y="22"/>
                  </a:lnTo>
                  <a:lnTo>
                    <a:pt x="71" y="21"/>
                  </a:lnTo>
                  <a:lnTo>
                    <a:pt x="69" y="20"/>
                  </a:lnTo>
                  <a:lnTo>
                    <a:pt x="68" y="19"/>
                  </a:lnTo>
                  <a:lnTo>
                    <a:pt x="64" y="17"/>
                  </a:lnTo>
                  <a:lnTo>
                    <a:pt x="64" y="16"/>
                  </a:lnTo>
                  <a:lnTo>
                    <a:pt x="69" y="13"/>
                  </a:lnTo>
                  <a:lnTo>
                    <a:pt x="67" y="10"/>
                  </a:lnTo>
                  <a:lnTo>
                    <a:pt x="67" y="9"/>
                  </a:lnTo>
                  <a:lnTo>
                    <a:pt x="69" y="7"/>
                  </a:lnTo>
                  <a:lnTo>
                    <a:pt x="69" y="6"/>
                  </a:lnTo>
                  <a:lnTo>
                    <a:pt x="67" y="3"/>
                  </a:lnTo>
                  <a:lnTo>
                    <a:pt x="64" y="1"/>
                  </a:lnTo>
                  <a:lnTo>
                    <a:pt x="63" y="0"/>
                  </a:lnTo>
                  <a:lnTo>
                    <a:pt x="62" y="1"/>
                  </a:lnTo>
                  <a:lnTo>
                    <a:pt x="61" y="1"/>
                  </a:lnTo>
                  <a:lnTo>
                    <a:pt x="55" y="5"/>
                  </a:lnTo>
                  <a:lnTo>
                    <a:pt x="54" y="5"/>
                  </a:lnTo>
                  <a:lnTo>
                    <a:pt x="53" y="6"/>
                  </a:lnTo>
                  <a:lnTo>
                    <a:pt x="46" y="10"/>
                  </a:lnTo>
                  <a:lnTo>
                    <a:pt x="41" y="16"/>
                  </a:lnTo>
                  <a:lnTo>
                    <a:pt x="40" y="16"/>
                  </a:lnTo>
                  <a:lnTo>
                    <a:pt x="35" y="16"/>
                  </a:lnTo>
                  <a:lnTo>
                    <a:pt x="34" y="17"/>
                  </a:lnTo>
                  <a:lnTo>
                    <a:pt x="25" y="14"/>
                  </a:lnTo>
                  <a:lnTo>
                    <a:pt x="23" y="14"/>
                  </a:lnTo>
                  <a:lnTo>
                    <a:pt x="18" y="8"/>
                  </a:lnTo>
                  <a:lnTo>
                    <a:pt x="14" y="3"/>
                  </a:lnTo>
                  <a:lnTo>
                    <a:pt x="13" y="2"/>
                  </a:lnTo>
                  <a:lnTo>
                    <a:pt x="11" y="0"/>
                  </a:lnTo>
                  <a:lnTo>
                    <a:pt x="8" y="0"/>
                  </a:lnTo>
                  <a:lnTo>
                    <a:pt x="7" y="0"/>
                  </a:lnTo>
                  <a:lnTo>
                    <a:pt x="7" y="1"/>
                  </a:lnTo>
                  <a:lnTo>
                    <a:pt x="6" y="4"/>
                  </a:lnTo>
                  <a:lnTo>
                    <a:pt x="5" y="5"/>
                  </a:lnTo>
                  <a:lnTo>
                    <a:pt x="3" y="6"/>
                  </a:lnTo>
                  <a:lnTo>
                    <a:pt x="1" y="6"/>
                  </a:lnTo>
                  <a:lnTo>
                    <a:pt x="0" y="7"/>
                  </a:lnTo>
                  <a:lnTo>
                    <a:pt x="1" y="7"/>
                  </a:lnTo>
                  <a:lnTo>
                    <a:pt x="3" y="14"/>
                  </a:lnTo>
                  <a:lnTo>
                    <a:pt x="4" y="17"/>
                  </a:lnTo>
                  <a:lnTo>
                    <a:pt x="5" y="20"/>
                  </a:lnTo>
                  <a:lnTo>
                    <a:pt x="5" y="24"/>
                  </a:lnTo>
                  <a:lnTo>
                    <a:pt x="5" y="26"/>
                  </a:lnTo>
                  <a:lnTo>
                    <a:pt x="5" y="24"/>
                  </a:lnTo>
                  <a:lnTo>
                    <a:pt x="6" y="24"/>
                  </a:lnTo>
                  <a:lnTo>
                    <a:pt x="7" y="26"/>
                  </a:lnTo>
                  <a:lnTo>
                    <a:pt x="6" y="28"/>
                  </a:lnTo>
                  <a:lnTo>
                    <a:pt x="4" y="32"/>
                  </a:lnTo>
                  <a:lnTo>
                    <a:pt x="4" y="33"/>
                  </a:lnTo>
                  <a:lnTo>
                    <a:pt x="4" y="34"/>
                  </a:lnTo>
                  <a:lnTo>
                    <a:pt x="5" y="34"/>
                  </a:lnTo>
                  <a:lnTo>
                    <a:pt x="6" y="35"/>
                  </a:lnTo>
                  <a:lnTo>
                    <a:pt x="7" y="36"/>
                  </a:lnTo>
                  <a:lnTo>
                    <a:pt x="9" y="37"/>
                  </a:lnTo>
                  <a:lnTo>
                    <a:pt x="9" y="42"/>
                  </a:lnTo>
                  <a:lnTo>
                    <a:pt x="9" y="43"/>
                  </a:lnTo>
                  <a:lnTo>
                    <a:pt x="12" y="44"/>
                  </a:lnTo>
                  <a:lnTo>
                    <a:pt x="13" y="45"/>
                  </a:lnTo>
                  <a:lnTo>
                    <a:pt x="13" y="46"/>
                  </a:lnTo>
                  <a:lnTo>
                    <a:pt x="13" y="4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4" name="Freeform 5397"/>
            <p:cNvSpPr>
              <a:spLocks/>
            </p:cNvSpPr>
            <p:nvPr/>
          </p:nvSpPr>
          <p:spPr bwMode="auto">
            <a:xfrm>
              <a:off x="3699" y="2071"/>
              <a:ext cx="69" cy="54"/>
            </a:xfrm>
            <a:custGeom>
              <a:avLst/>
              <a:gdLst>
                <a:gd name="T0" fmla="*/ 2 w 86"/>
                <a:gd name="T1" fmla="*/ 1 h 65"/>
                <a:gd name="T2" fmla="*/ 2 w 86"/>
                <a:gd name="T3" fmla="*/ 2 h 65"/>
                <a:gd name="T4" fmla="*/ 2 w 86"/>
                <a:gd name="T5" fmla="*/ 2 h 65"/>
                <a:gd name="T6" fmla="*/ 2 w 86"/>
                <a:gd name="T7" fmla="*/ 2 h 65"/>
                <a:gd name="T8" fmla="*/ 2 w 86"/>
                <a:gd name="T9" fmla="*/ 2 h 65"/>
                <a:gd name="T10" fmla="*/ 2 w 86"/>
                <a:gd name="T11" fmla="*/ 2 h 65"/>
                <a:gd name="T12" fmla="*/ 2 w 86"/>
                <a:gd name="T13" fmla="*/ 2 h 65"/>
                <a:gd name="T14" fmla="*/ 2 w 86"/>
                <a:gd name="T15" fmla="*/ 2 h 65"/>
                <a:gd name="T16" fmla="*/ 2 w 86"/>
                <a:gd name="T17" fmla="*/ 2 h 65"/>
                <a:gd name="T18" fmla="*/ 2 w 86"/>
                <a:gd name="T19" fmla="*/ 2 h 65"/>
                <a:gd name="T20" fmla="*/ 2 w 86"/>
                <a:gd name="T21" fmla="*/ 2 h 65"/>
                <a:gd name="T22" fmla="*/ 2 w 86"/>
                <a:gd name="T23" fmla="*/ 2 h 65"/>
                <a:gd name="T24" fmla="*/ 2 w 86"/>
                <a:gd name="T25" fmla="*/ 2 h 65"/>
                <a:gd name="T26" fmla="*/ 2 w 86"/>
                <a:gd name="T27" fmla="*/ 3 h 65"/>
                <a:gd name="T28" fmla="*/ 2 w 86"/>
                <a:gd name="T29" fmla="*/ 4 h 65"/>
                <a:gd name="T30" fmla="*/ 2 w 86"/>
                <a:gd name="T31" fmla="*/ 5 h 65"/>
                <a:gd name="T32" fmla="*/ 2 w 86"/>
                <a:gd name="T33" fmla="*/ 5 h 65"/>
                <a:gd name="T34" fmla="*/ 2 w 86"/>
                <a:gd name="T35" fmla="*/ 5 h 65"/>
                <a:gd name="T36" fmla="*/ 2 w 86"/>
                <a:gd name="T37" fmla="*/ 6 h 65"/>
                <a:gd name="T38" fmla="*/ 2 w 86"/>
                <a:gd name="T39" fmla="*/ 6 h 65"/>
                <a:gd name="T40" fmla="*/ 2 w 86"/>
                <a:gd name="T41" fmla="*/ 7 h 65"/>
                <a:gd name="T42" fmla="*/ 2 w 86"/>
                <a:gd name="T43" fmla="*/ 7 h 65"/>
                <a:gd name="T44" fmla="*/ 2 w 86"/>
                <a:gd name="T45" fmla="*/ 7 h 65"/>
                <a:gd name="T46" fmla="*/ 2 w 86"/>
                <a:gd name="T47" fmla="*/ 7 h 65"/>
                <a:gd name="T48" fmla="*/ 3 w 86"/>
                <a:gd name="T49" fmla="*/ 6 h 65"/>
                <a:gd name="T50" fmla="*/ 3 w 86"/>
                <a:gd name="T51" fmla="*/ 6 h 65"/>
                <a:gd name="T52" fmla="*/ 4 w 86"/>
                <a:gd name="T53" fmla="*/ 6 h 65"/>
                <a:gd name="T54" fmla="*/ 5 w 86"/>
                <a:gd name="T55" fmla="*/ 6 h 65"/>
                <a:gd name="T56" fmla="*/ 5 w 86"/>
                <a:gd name="T57" fmla="*/ 6 h 65"/>
                <a:gd name="T58" fmla="*/ 5 w 86"/>
                <a:gd name="T59" fmla="*/ 7 h 65"/>
                <a:gd name="T60" fmla="*/ 5 w 86"/>
                <a:gd name="T61" fmla="*/ 7 h 65"/>
                <a:gd name="T62" fmla="*/ 5 w 86"/>
                <a:gd name="T63" fmla="*/ 7 h 65"/>
                <a:gd name="T64" fmla="*/ 4 w 86"/>
                <a:gd name="T65" fmla="*/ 7 h 65"/>
                <a:gd name="T66" fmla="*/ 5 w 86"/>
                <a:gd name="T67" fmla="*/ 8 h 65"/>
                <a:gd name="T68" fmla="*/ 5 w 86"/>
                <a:gd name="T69" fmla="*/ 8 h 65"/>
                <a:gd name="T70" fmla="*/ 5 w 86"/>
                <a:gd name="T71" fmla="*/ 8 h 65"/>
                <a:gd name="T72" fmla="*/ 6 w 86"/>
                <a:gd name="T73" fmla="*/ 8 h 65"/>
                <a:gd name="T74" fmla="*/ 6 w 86"/>
                <a:gd name="T75" fmla="*/ 7 h 65"/>
                <a:gd name="T76" fmla="*/ 6 w 86"/>
                <a:gd name="T77" fmla="*/ 7 h 65"/>
                <a:gd name="T78" fmla="*/ 6 w 86"/>
                <a:gd name="T79" fmla="*/ 6 h 65"/>
                <a:gd name="T80" fmla="*/ 6 w 86"/>
                <a:gd name="T81" fmla="*/ 6 h 65"/>
                <a:gd name="T82" fmla="*/ 6 w 86"/>
                <a:gd name="T83" fmla="*/ 6 h 65"/>
                <a:gd name="T84" fmla="*/ 6 w 86"/>
                <a:gd name="T85" fmla="*/ 4 h 65"/>
                <a:gd name="T86" fmla="*/ 7 w 86"/>
                <a:gd name="T87" fmla="*/ 4 h 65"/>
                <a:gd name="T88" fmla="*/ 7 w 86"/>
                <a:gd name="T89" fmla="*/ 4 h 65"/>
                <a:gd name="T90" fmla="*/ 7 w 86"/>
                <a:gd name="T91" fmla="*/ 3 h 65"/>
                <a:gd name="T92" fmla="*/ 6 w 86"/>
                <a:gd name="T93" fmla="*/ 2 h 65"/>
                <a:gd name="T94" fmla="*/ 5 w 86"/>
                <a:gd name="T95" fmla="*/ 2 h 65"/>
                <a:gd name="T96" fmla="*/ 5 w 86"/>
                <a:gd name="T97" fmla="*/ 2 h 65"/>
                <a:gd name="T98" fmla="*/ 4 w 86"/>
                <a:gd name="T99" fmla="*/ 2 h 65"/>
                <a:gd name="T100" fmla="*/ 3 w 86"/>
                <a:gd name="T101" fmla="*/ 2 h 65"/>
                <a:gd name="T102" fmla="*/ 3 w 86"/>
                <a:gd name="T103" fmla="*/ 2 h 65"/>
                <a:gd name="T104" fmla="*/ 2 w 86"/>
                <a:gd name="T105" fmla="*/ 1 h 65"/>
                <a:gd name="T106" fmla="*/ 2 w 86"/>
                <a:gd name="T107" fmla="*/ 0 h 6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65"/>
                <a:gd name="T164" fmla="*/ 86 w 86"/>
                <a:gd name="T165" fmla="*/ 65 h 6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65">
                  <a:moveTo>
                    <a:pt x="24" y="0"/>
                  </a:moveTo>
                  <a:lnTo>
                    <a:pt x="24" y="0"/>
                  </a:lnTo>
                  <a:lnTo>
                    <a:pt x="23" y="1"/>
                  </a:lnTo>
                  <a:lnTo>
                    <a:pt x="19" y="4"/>
                  </a:lnTo>
                  <a:lnTo>
                    <a:pt x="19" y="5"/>
                  </a:lnTo>
                  <a:lnTo>
                    <a:pt x="20" y="5"/>
                  </a:lnTo>
                  <a:lnTo>
                    <a:pt x="23" y="7"/>
                  </a:lnTo>
                  <a:lnTo>
                    <a:pt x="26" y="9"/>
                  </a:lnTo>
                  <a:lnTo>
                    <a:pt x="26" y="11"/>
                  </a:lnTo>
                  <a:lnTo>
                    <a:pt x="26" y="14"/>
                  </a:lnTo>
                  <a:lnTo>
                    <a:pt x="26" y="15"/>
                  </a:lnTo>
                  <a:lnTo>
                    <a:pt x="25" y="15"/>
                  </a:lnTo>
                  <a:lnTo>
                    <a:pt x="13" y="13"/>
                  </a:lnTo>
                  <a:lnTo>
                    <a:pt x="12" y="12"/>
                  </a:lnTo>
                  <a:lnTo>
                    <a:pt x="9" y="9"/>
                  </a:lnTo>
                  <a:lnTo>
                    <a:pt x="5" y="8"/>
                  </a:lnTo>
                  <a:lnTo>
                    <a:pt x="4" y="8"/>
                  </a:lnTo>
                  <a:lnTo>
                    <a:pt x="0" y="12"/>
                  </a:lnTo>
                  <a:lnTo>
                    <a:pt x="3" y="14"/>
                  </a:lnTo>
                  <a:lnTo>
                    <a:pt x="3" y="15"/>
                  </a:lnTo>
                  <a:lnTo>
                    <a:pt x="2" y="16"/>
                  </a:lnTo>
                  <a:lnTo>
                    <a:pt x="5" y="16"/>
                  </a:lnTo>
                  <a:lnTo>
                    <a:pt x="6" y="17"/>
                  </a:lnTo>
                  <a:lnTo>
                    <a:pt x="7" y="18"/>
                  </a:lnTo>
                  <a:lnTo>
                    <a:pt x="10" y="19"/>
                  </a:lnTo>
                  <a:lnTo>
                    <a:pt x="10" y="20"/>
                  </a:lnTo>
                  <a:lnTo>
                    <a:pt x="10" y="21"/>
                  </a:lnTo>
                  <a:lnTo>
                    <a:pt x="7" y="21"/>
                  </a:lnTo>
                  <a:lnTo>
                    <a:pt x="6" y="22"/>
                  </a:lnTo>
                  <a:lnTo>
                    <a:pt x="6" y="23"/>
                  </a:lnTo>
                  <a:lnTo>
                    <a:pt x="6" y="25"/>
                  </a:lnTo>
                  <a:lnTo>
                    <a:pt x="9" y="27"/>
                  </a:lnTo>
                  <a:lnTo>
                    <a:pt x="13" y="30"/>
                  </a:lnTo>
                  <a:lnTo>
                    <a:pt x="15" y="31"/>
                  </a:lnTo>
                  <a:lnTo>
                    <a:pt x="14" y="33"/>
                  </a:lnTo>
                  <a:lnTo>
                    <a:pt x="14" y="35"/>
                  </a:lnTo>
                  <a:lnTo>
                    <a:pt x="13" y="35"/>
                  </a:lnTo>
                  <a:lnTo>
                    <a:pt x="10" y="36"/>
                  </a:lnTo>
                  <a:lnTo>
                    <a:pt x="13" y="39"/>
                  </a:lnTo>
                  <a:lnTo>
                    <a:pt x="16" y="41"/>
                  </a:lnTo>
                  <a:lnTo>
                    <a:pt x="24" y="45"/>
                  </a:lnTo>
                  <a:lnTo>
                    <a:pt x="24" y="46"/>
                  </a:lnTo>
                  <a:lnTo>
                    <a:pt x="23" y="47"/>
                  </a:lnTo>
                  <a:lnTo>
                    <a:pt x="23" y="48"/>
                  </a:lnTo>
                  <a:lnTo>
                    <a:pt x="25" y="49"/>
                  </a:lnTo>
                  <a:lnTo>
                    <a:pt x="26" y="50"/>
                  </a:lnTo>
                  <a:lnTo>
                    <a:pt x="25" y="50"/>
                  </a:lnTo>
                  <a:lnTo>
                    <a:pt x="24" y="50"/>
                  </a:lnTo>
                  <a:lnTo>
                    <a:pt x="23" y="51"/>
                  </a:lnTo>
                  <a:lnTo>
                    <a:pt x="24" y="54"/>
                  </a:lnTo>
                  <a:lnTo>
                    <a:pt x="25" y="57"/>
                  </a:lnTo>
                  <a:lnTo>
                    <a:pt x="30" y="51"/>
                  </a:lnTo>
                  <a:lnTo>
                    <a:pt x="37" y="47"/>
                  </a:lnTo>
                  <a:lnTo>
                    <a:pt x="38" y="46"/>
                  </a:lnTo>
                  <a:lnTo>
                    <a:pt x="39" y="46"/>
                  </a:lnTo>
                  <a:lnTo>
                    <a:pt x="45" y="42"/>
                  </a:lnTo>
                  <a:lnTo>
                    <a:pt x="46" y="42"/>
                  </a:lnTo>
                  <a:lnTo>
                    <a:pt x="47" y="41"/>
                  </a:lnTo>
                  <a:lnTo>
                    <a:pt x="48" y="42"/>
                  </a:lnTo>
                  <a:lnTo>
                    <a:pt x="51" y="44"/>
                  </a:lnTo>
                  <a:lnTo>
                    <a:pt x="53" y="47"/>
                  </a:lnTo>
                  <a:lnTo>
                    <a:pt x="53" y="48"/>
                  </a:lnTo>
                  <a:lnTo>
                    <a:pt x="51" y="50"/>
                  </a:lnTo>
                  <a:lnTo>
                    <a:pt x="51" y="51"/>
                  </a:lnTo>
                  <a:lnTo>
                    <a:pt x="53" y="54"/>
                  </a:lnTo>
                  <a:lnTo>
                    <a:pt x="48" y="57"/>
                  </a:lnTo>
                  <a:lnTo>
                    <a:pt x="48" y="58"/>
                  </a:lnTo>
                  <a:lnTo>
                    <a:pt x="52" y="60"/>
                  </a:lnTo>
                  <a:lnTo>
                    <a:pt x="53" y="61"/>
                  </a:lnTo>
                  <a:lnTo>
                    <a:pt x="55" y="62"/>
                  </a:lnTo>
                  <a:lnTo>
                    <a:pt x="56" y="63"/>
                  </a:lnTo>
                  <a:lnTo>
                    <a:pt x="57" y="65"/>
                  </a:lnTo>
                  <a:lnTo>
                    <a:pt x="58" y="65"/>
                  </a:lnTo>
                  <a:lnTo>
                    <a:pt x="62" y="65"/>
                  </a:lnTo>
                  <a:lnTo>
                    <a:pt x="62" y="61"/>
                  </a:lnTo>
                  <a:lnTo>
                    <a:pt x="62" y="56"/>
                  </a:lnTo>
                  <a:lnTo>
                    <a:pt x="63" y="53"/>
                  </a:lnTo>
                  <a:lnTo>
                    <a:pt x="63" y="51"/>
                  </a:lnTo>
                  <a:lnTo>
                    <a:pt x="65" y="51"/>
                  </a:lnTo>
                  <a:lnTo>
                    <a:pt x="66" y="54"/>
                  </a:lnTo>
                  <a:lnTo>
                    <a:pt x="66" y="55"/>
                  </a:lnTo>
                  <a:lnTo>
                    <a:pt x="67" y="53"/>
                  </a:lnTo>
                  <a:lnTo>
                    <a:pt x="68" y="49"/>
                  </a:lnTo>
                  <a:lnTo>
                    <a:pt x="68" y="48"/>
                  </a:lnTo>
                  <a:lnTo>
                    <a:pt x="69" y="48"/>
                  </a:lnTo>
                  <a:lnTo>
                    <a:pt x="71" y="48"/>
                  </a:lnTo>
                  <a:lnTo>
                    <a:pt x="70" y="47"/>
                  </a:lnTo>
                  <a:lnTo>
                    <a:pt x="69" y="45"/>
                  </a:lnTo>
                  <a:lnTo>
                    <a:pt x="70" y="42"/>
                  </a:lnTo>
                  <a:lnTo>
                    <a:pt x="72" y="35"/>
                  </a:lnTo>
                  <a:lnTo>
                    <a:pt x="73" y="32"/>
                  </a:lnTo>
                  <a:lnTo>
                    <a:pt x="75" y="30"/>
                  </a:lnTo>
                  <a:lnTo>
                    <a:pt x="80" y="29"/>
                  </a:lnTo>
                  <a:lnTo>
                    <a:pt x="83" y="29"/>
                  </a:lnTo>
                  <a:lnTo>
                    <a:pt x="85" y="31"/>
                  </a:lnTo>
                  <a:lnTo>
                    <a:pt x="86" y="31"/>
                  </a:lnTo>
                  <a:lnTo>
                    <a:pt x="85" y="29"/>
                  </a:lnTo>
                  <a:lnTo>
                    <a:pt x="82" y="26"/>
                  </a:lnTo>
                  <a:lnTo>
                    <a:pt x="80" y="25"/>
                  </a:lnTo>
                  <a:lnTo>
                    <a:pt x="77" y="26"/>
                  </a:lnTo>
                  <a:lnTo>
                    <a:pt x="76" y="25"/>
                  </a:lnTo>
                  <a:lnTo>
                    <a:pt x="71" y="20"/>
                  </a:lnTo>
                  <a:lnTo>
                    <a:pt x="68" y="16"/>
                  </a:lnTo>
                  <a:lnTo>
                    <a:pt x="66" y="12"/>
                  </a:lnTo>
                  <a:lnTo>
                    <a:pt x="61" y="5"/>
                  </a:lnTo>
                  <a:lnTo>
                    <a:pt x="57" y="1"/>
                  </a:lnTo>
                  <a:lnTo>
                    <a:pt x="56" y="3"/>
                  </a:lnTo>
                  <a:lnTo>
                    <a:pt x="48" y="8"/>
                  </a:lnTo>
                  <a:lnTo>
                    <a:pt x="46" y="13"/>
                  </a:lnTo>
                  <a:lnTo>
                    <a:pt x="45" y="13"/>
                  </a:lnTo>
                  <a:lnTo>
                    <a:pt x="44" y="13"/>
                  </a:lnTo>
                  <a:lnTo>
                    <a:pt x="39" y="12"/>
                  </a:lnTo>
                  <a:lnTo>
                    <a:pt x="37" y="11"/>
                  </a:lnTo>
                  <a:lnTo>
                    <a:pt x="35" y="8"/>
                  </a:lnTo>
                  <a:lnTo>
                    <a:pt x="32" y="6"/>
                  </a:lnTo>
                  <a:lnTo>
                    <a:pt x="28" y="1"/>
                  </a:lnTo>
                  <a:lnTo>
                    <a:pt x="25" y="0"/>
                  </a:lnTo>
                  <a:lnTo>
                    <a:pt x="2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5" name="Freeform 5398"/>
            <p:cNvSpPr>
              <a:spLocks/>
            </p:cNvSpPr>
            <p:nvPr/>
          </p:nvSpPr>
          <p:spPr bwMode="auto">
            <a:xfrm>
              <a:off x="3697" y="2105"/>
              <a:ext cx="17" cy="13"/>
            </a:xfrm>
            <a:custGeom>
              <a:avLst/>
              <a:gdLst>
                <a:gd name="T0" fmla="*/ 2 w 21"/>
                <a:gd name="T1" fmla="*/ 2 h 17"/>
                <a:gd name="T2" fmla="*/ 2 w 21"/>
                <a:gd name="T3" fmla="*/ 2 h 17"/>
                <a:gd name="T4" fmla="*/ 2 w 21"/>
                <a:gd name="T5" fmla="*/ 2 h 17"/>
                <a:gd name="T6" fmla="*/ 2 w 21"/>
                <a:gd name="T7" fmla="*/ 2 h 17"/>
                <a:gd name="T8" fmla="*/ 2 w 21"/>
                <a:gd name="T9" fmla="*/ 2 h 17"/>
                <a:gd name="T10" fmla="*/ 2 w 21"/>
                <a:gd name="T11" fmla="*/ 2 h 17"/>
                <a:gd name="T12" fmla="*/ 2 w 21"/>
                <a:gd name="T13" fmla="*/ 2 h 17"/>
                <a:gd name="T14" fmla="*/ 2 w 21"/>
                <a:gd name="T15" fmla="*/ 2 h 17"/>
                <a:gd name="T16" fmla="*/ 2 w 21"/>
                <a:gd name="T17" fmla="*/ 2 h 17"/>
                <a:gd name="T18" fmla="*/ 2 w 21"/>
                <a:gd name="T19" fmla="*/ 2 h 17"/>
                <a:gd name="T20" fmla="*/ 2 w 21"/>
                <a:gd name="T21" fmla="*/ 2 h 17"/>
                <a:gd name="T22" fmla="*/ 2 w 21"/>
                <a:gd name="T23" fmla="*/ 2 h 17"/>
                <a:gd name="T24" fmla="*/ 2 w 21"/>
                <a:gd name="T25" fmla="*/ 2 h 17"/>
                <a:gd name="T26" fmla="*/ 2 w 21"/>
                <a:gd name="T27" fmla="*/ 2 h 17"/>
                <a:gd name="T28" fmla="*/ 2 w 21"/>
                <a:gd name="T29" fmla="*/ 2 h 17"/>
                <a:gd name="T30" fmla="*/ 2 w 21"/>
                <a:gd name="T31" fmla="*/ 2 h 17"/>
                <a:gd name="T32" fmla="*/ 2 w 21"/>
                <a:gd name="T33" fmla="*/ 2 h 17"/>
                <a:gd name="T34" fmla="*/ 2 w 21"/>
                <a:gd name="T35" fmla="*/ 2 h 17"/>
                <a:gd name="T36" fmla="*/ 2 w 21"/>
                <a:gd name="T37" fmla="*/ 2 h 17"/>
                <a:gd name="T38" fmla="*/ 2 w 21"/>
                <a:gd name="T39" fmla="*/ 2 h 17"/>
                <a:gd name="T40" fmla="*/ 2 w 21"/>
                <a:gd name="T41" fmla="*/ 2 h 17"/>
                <a:gd name="T42" fmla="*/ 2 w 21"/>
                <a:gd name="T43" fmla="*/ 2 h 17"/>
                <a:gd name="T44" fmla="*/ 2 w 21"/>
                <a:gd name="T45" fmla="*/ 2 h 17"/>
                <a:gd name="T46" fmla="*/ 2 w 21"/>
                <a:gd name="T47" fmla="*/ 2 h 17"/>
                <a:gd name="T48" fmla="*/ 2 w 21"/>
                <a:gd name="T49" fmla="*/ 2 h 17"/>
                <a:gd name="T50" fmla="*/ 2 w 21"/>
                <a:gd name="T51" fmla="*/ 2 h 17"/>
                <a:gd name="T52" fmla="*/ 2 w 21"/>
                <a:gd name="T53" fmla="*/ 2 h 17"/>
                <a:gd name="T54" fmla="*/ 2 w 21"/>
                <a:gd name="T55" fmla="*/ 2 h 17"/>
                <a:gd name="T56" fmla="*/ 2 w 21"/>
                <a:gd name="T57" fmla="*/ 0 h 17"/>
                <a:gd name="T58" fmla="*/ 2 w 21"/>
                <a:gd name="T59" fmla="*/ 0 h 17"/>
                <a:gd name="T60" fmla="*/ 2 w 21"/>
                <a:gd name="T61" fmla="*/ 0 h 17"/>
                <a:gd name="T62" fmla="*/ 0 w 21"/>
                <a:gd name="T63" fmla="*/ 1 h 17"/>
                <a:gd name="T64" fmla="*/ 0 w 21"/>
                <a:gd name="T65" fmla="*/ 1 h 17"/>
                <a:gd name="T66" fmla="*/ 0 w 21"/>
                <a:gd name="T67" fmla="*/ 1 h 17"/>
                <a:gd name="T68" fmla="*/ 0 w 21"/>
                <a:gd name="T69" fmla="*/ 1 h 17"/>
                <a:gd name="T70" fmla="*/ 0 w 21"/>
                <a:gd name="T71" fmla="*/ 2 h 17"/>
                <a:gd name="T72" fmla="*/ 0 w 21"/>
                <a:gd name="T73" fmla="*/ 2 h 17"/>
                <a:gd name="T74" fmla="*/ 1 w 21"/>
                <a:gd name="T75" fmla="*/ 2 h 17"/>
                <a:gd name="T76" fmla="*/ 1 w 21"/>
                <a:gd name="T77" fmla="*/ 2 h 17"/>
                <a:gd name="T78" fmla="*/ 2 w 21"/>
                <a:gd name="T79" fmla="*/ 2 h 17"/>
                <a:gd name="T80" fmla="*/ 2 w 21"/>
                <a:gd name="T81" fmla="*/ 2 h 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
                <a:gd name="T124" fmla="*/ 0 h 17"/>
                <a:gd name="T125" fmla="*/ 21 w 21"/>
                <a:gd name="T126" fmla="*/ 17 h 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 h="17">
                  <a:moveTo>
                    <a:pt x="5" y="8"/>
                  </a:moveTo>
                  <a:lnTo>
                    <a:pt x="5" y="8"/>
                  </a:lnTo>
                  <a:lnTo>
                    <a:pt x="10" y="14"/>
                  </a:lnTo>
                  <a:lnTo>
                    <a:pt x="12" y="14"/>
                  </a:lnTo>
                  <a:lnTo>
                    <a:pt x="21" y="17"/>
                  </a:lnTo>
                  <a:lnTo>
                    <a:pt x="19" y="9"/>
                  </a:lnTo>
                  <a:lnTo>
                    <a:pt x="18" y="8"/>
                  </a:lnTo>
                  <a:lnTo>
                    <a:pt x="16" y="7"/>
                  </a:lnTo>
                  <a:lnTo>
                    <a:pt x="15" y="6"/>
                  </a:lnTo>
                  <a:lnTo>
                    <a:pt x="14" y="3"/>
                  </a:lnTo>
                  <a:lnTo>
                    <a:pt x="10" y="4"/>
                  </a:lnTo>
                  <a:lnTo>
                    <a:pt x="9" y="4"/>
                  </a:lnTo>
                  <a:lnTo>
                    <a:pt x="8" y="3"/>
                  </a:lnTo>
                  <a:lnTo>
                    <a:pt x="4" y="0"/>
                  </a:lnTo>
                  <a:lnTo>
                    <a:pt x="0" y="1"/>
                  </a:lnTo>
                  <a:lnTo>
                    <a:pt x="0" y="2"/>
                  </a:lnTo>
                  <a:lnTo>
                    <a:pt x="1" y="3"/>
                  </a:lnTo>
                  <a:lnTo>
                    <a:pt x="5"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6" name="Freeform 5399"/>
            <p:cNvSpPr>
              <a:spLocks/>
            </p:cNvSpPr>
            <p:nvPr/>
          </p:nvSpPr>
          <p:spPr bwMode="auto">
            <a:xfrm>
              <a:off x="3680" y="2081"/>
              <a:ext cx="40" cy="37"/>
            </a:xfrm>
            <a:custGeom>
              <a:avLst/>
              <a:gdLst>
                <a:gd name="T0" fmla="*/ 2 w 51"/>
                <a:gd name="T1" fmla="*/ 3 h 46"/>
                <a:gd name="T2" fmla="*/ 2 w 51"/>
                <a:gd name="T3" fmla="*/ 3 h 46"/>
                <a:gd name="T4" fmla="*/ 2 w 51"/>
                <a:gd name="T5" fmla="*/ 3 h 46"/>
                <a:gd name="T6" fmla="*/ 2 w 51"/>
                <a:gd name="T7" fmla="*/ 3 h 46"/>
                <a:gd name="T8" fmla="*/ 2 w 51"/>
                <a:gd name="T9" fmla="*/ 3 h 46"/>
                <a:gd name="T10" fmla="*/ 2 w 51"/>
                <a:gd name="T11" fmla="*/ 3 h 46"/>
                <a:gd name="T12" fmla="*/ 3 w 51"/>
                <a:gd name="T13" fmla="*/ 4 h 46"/>
                <a:gd name="T14" fmla="*/ 3 w 51"/>
                <a:gd name="T15" fmla="*/ 4 h 46"/>
                <a:gd name="T16" fmla="*/ 3 w 51"/>
                <a:gd name="T17" fmla="*/ 4 h 46"/>
                <a:gd name="T18" fmla="*/ 3 w 51"/>
                <a:gd name="T19" fmla="*/ 4 h 46"/>
                <a:gd name="T20" fmla="*/ 3 w 51"/>
                <a:gd name="T21" fmla="*/ 3 h 46"/>
                <a:gd name="T22" fmla="*/ 3 w 51"/>
                <a:gd name="T23" fmla="*/ 3 h 46"/>
                <a:gd name="T24" fmla="*/ 3 w 51"/>
                <a:gd name="T25" fmla="*/ 3 h 46"/>
                <a:gd name="T26" fmla="*/ 3 w 51"/>
                <a:gd name="T27" fmla="*/ 3 h 46"/>
                <a:gd name="T28" fmla="*/ 3 w 51"/>
                <a:gd name="T29" fmla="*/ 3 h 46"/>
                <a:gd name="T30" fmla="*/ 3 w 51"/>
                <a:gd name="T31" fmla="*/ 2 h 46"/>
                <a:gd name="T32" fmla="*/ 2 w 51"/>
                <a:gd name="T33" fmla="*/ 2 h 46"/>
                <a:gd name="T34" fmla="*/ 2 w 51"/>
                <a:gd name="T35" fmla="*/ 2 h 46"/>
                <a:gd name="T36" fmla="*/ 2 w 51"/>
                <a:gd name="T37" fmla="*/ 2 h 46"/>
                <a:gd name="T38" fmla="*/ 2 w 51"/>
                <a:gd name="T39" fmla="*/ 2 h 46"/>
                <a:gd name="T40" fmla="*/ 2 w 51"/>
                <a:gd name="T41" fmla="*/ 2 h 46"/>
                <a:gd name="T42" fmla="*/ 2 w 51"/>
                <a:gd name="T43" fmla="*/ 2 h 46"/>
                <a:gd name="T44" fmla="*/ 2 w 51"/>
                <a:gd name="T45" fmla="*/ 2 h 46"/>
                <a:gd name="T46" fmla="*/ 2 w 51"/>
                <a:gd name="T47" fmla="*/ 2 h 46"/>
                <a:gd name="T48" fmla="*/ 2 w 51"/>
                <a:gd name="T49" fmla="*/ 2 h 46"/>
                <a:gd name="T50" fmla="*/ 2 w 51"/>
                <a:gd name="T51" fmla="*/ 2 h 46"/>
                <a:gd name="T52" fmla="*/ 2 w 51"/>
                <a:gd name="T53" fmla="*/ 2 h 46"/>
                <a:gd name="T54" fmla="*/ 2 w 51"/>
                <a:gd name="T55" fmla="*/ 2 h 46"/>
                <a:gd name="T56" fmla="*/ 2 w 51"/>
                <a:gd name="T57" fmla="*/ 2 h 46"/>
                <a:gd name="T58" fmla="*/ 2 w 51"/>
                <a:gd name="T59" fmla="*/ 0 h 46"/>
                <a:gd name="T60" fmla="*/ 2 w 51"/>
                <a:gd name="T61" fmla="*/ 1 h 46"/>
                <a:gd name="T62" fmla="*/ 2 w 51"/>
                <a:gd name="T63" fmla="*/ 1 h 46"/>
                <a:gd name="T64" fmla="*/ 2 w 51"/>
                <a:gd name="T65" fmla="*/ 2 h 46"/>
                <a:gd name="T66" fmla="*/ 1 w 51"/>
                <a:gd name="T67" fmla="*/ 2 h 46"/>
                <a:gd name="T68" fmla="*/ 2 w 51"/>
                <a:gd name="T69" fmla="*/ 2 h 46"/>
                <a:gd name="T70" fmla="*/ 2 w 51"/>
                <a:gd name="T71" fmla="*/ 2 h 46"/>
                <a:gd name="T72" fmla="*/ 2 w 51"/>
                <a:gd name="T73" fmla="*/ 2 h 46"/>
                <a:gd name="T74" fmla="*/ 2 w 51"/>
                <a:gd name="T75" fmla="*/ 2 h 46"/>
                <a:gd name="T76" fmla="*/ 2 w 51"/>
                <a:gd name="T77" fmla="*/ 2 h 46"/>
                <a:gd name="T78" fmla="*/ 2 w 51"/>
                <a:gd name="T79" fmla="*/ 2 h 46"/>
                <a:gd name="T80" fmla="*/ 2 w 51"/>
                <a:gd name="T81" fmla="*/ 2 h 46"/>
                <a:gd name="T82" fmla="*/ 2 w 51"/>
                <a:gd name="T83" fmla="*/ 2 h 46"/>
                <a:gd name="T84" fmla="*/ 2 w 51"/>
                <a:gd name="T85" fmla="*/ 2 h 46"/>
                <a:gd name="T86" fmla="*/ 2 w 51"/>
                <a:gd name="T87" fmla="*/ 2 h 4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46"/>
                <a:gd name="T134" fmla="*/ 51 w 51"/>
                <a:gd name="T135" fmla="*/ 46 h 4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46">
                  <a:moveTo>
                    <a:pt x="26" y="29"/>
                  </a:moveTo>
                  <a:lnTo>
                    <a:pt x="26" y="29"/>
                  </a:lnTo>
                  <a:lnTo>
                    <a:pt x="30" y="32"/>
                  </a:lnTo>
                  <a:lnTo>
                    <a:pt x="31" y="33"/>
                  </a:lnTo>
                  <a:lnTo>
                    <a:pt x="32" y="33"/>
                  </a:lnTo>
                  <a:lnTo>
                    <a:pt x="36" y="32"/>
                  </a:lnTo>
                  <a:lnTo>
                    <a:pt x="37" y="35"/>
                  </a:lnTo>
                  <a:lnTo>
                    <a:pt x="38" y="36"/>
                  </a:lnTo>
                  <a:lnTo>
                    <a:pt x="40" y="37"/>
                  </a:lnTo>
                  <a:lnTo>
                    <a:pt x="41" y="38"/>
                  </a:lnTo>
                  <a:lnTo>
                    <a:pt x="43" y="46"/>
                  </a:lnTo>
                  <a:lnTo>
                    <a:pt x="44" y="45"/>
                  </a:lnTo>
                  <a:lnTo>
                    <a:pt x="49" y="45"/>
                  </a:lnTo>
                  <a:lnTo>
                    <a:pt x="50" y="45"/>
                  </a:lnTo>
                  <a:lnTo>
                    <a:pt x="49" y="42"/>
                  </a:lnTo>
                  <a:lnTo>
                    <a:pt x="48" y="39"/>
                  </a:lnTo>
                  <a:lnTo>
                    <a:pt x="49" y="38"/>
                  </a:lnTo>
                  <a:lnTo>
                    <a:pt x="50" y="38"/>
                  </a:lnTo>
                  <a:lnTo>
                    <a:pt x="51" y="38"/>
                  </a:lnTo>
                  <a:lnTo>
                    <a:pt x="50" y="37"/>
                  </a:lnTo>
                  <a:lnTo>
                    <a:pt x="48" y="36"/>
                  </a:lnTo>
                  <a:lnTo>
                    <a:pt x="48" y="35"/>
                  </a:lnTo>
                  <a:lnTo>
                    <a:pt x="49" y="34"/>
                  </a:lnTo>
                  <a:lnTo>
                    <a:pt x="49" y="33"/>
                  </a:lnTo>
                  <a:lnTo>
                    <a:pt x="41" y="29"/>
                  </a:lnTo>
                  <a:lnTo>
                    <a:pt x="38" y="27"/>
                  </a:lnTo>
                  <a:lnTo>
                    <a:pt x="35" y="24"/>
                  </a:lnTo>
                  <a:lnTo>
                    <a:pt x="38" y="23"/>
                  </a:lnTo>
                  <a:lnTo>
                    <a:pt x="39" y="23"/>
                  </a:lnTo>
                  <a:lnTo>
                    <a:pt x="39" y="21"/>
                  </a:lnTo>
                  <a:lnTo>
                    <a:pt x="40" y="19"/>
                  </a:lnTo>
                  <a:lnTo>
                    <a:pt x="38" y="18"/>
                  </a:lnTo>
                  <a:lnTo>
                    <a:pt x="34" y="15"/>
                  </a:lnTo>
                  <a:lnTo>
                    <a:pt x="31" y="13"/>
                  </a:lnTo>
                  <a:lnTo>
                    <a:pt x="31" y="11"/>
                  </a:lnTo>
                  <a:lnTo>
                    <a:pt x="31" y="10"/>
                  </a:lnTo>
                  <a:lnTo>
                    <a:pt x="32" y="9"/>
                  </a:lnTo>
                  <a:lnTo>
                    <a:pt x="35" y="9"/>
                  </a:lnTo>
                  <a:lnTo>
                    <a:pt x="35" y="8"/>
                  </a:lnTo>
                  <a:lnTo>
                    <a:pt x="35" y="7"/>
                  </a:lnTo>
                  <a:lnTo>
                    <a:pt x="32" y="6"/>
                  </a:lnTo>
                  <a:lnTo>
                    <a:pt x="31" y="5"/>
                  </a:lnTo>
                  <a:lnTo>
                    <a:pt x="30" y="4"/>
                  </a:lnTo>
                  <a:lnTo>
                    <a:pt x="27" y="4"/>
                  </a:lnTo>
                  <a:lnTo>
                    <a:pt x="28" y="3"/>
                  </a:lnTo>
                  <a:lnTo>
                    <a:pt x="28" y="2"/>
                  </a:lnTo>
                  <a:lnTo>
                    <a:pt x="25" y="0"/>
                  </a:lnTo>
                  <a:lnTo>
                    <a:pt x="24" y="1"/>
                  </a:lnTo>
                  <a:lnTo>
                    <a:pt x="23" y="1"/>
                  </a:lnTo>
                  <a:lnTo>
                    <a:pt x="16" y="1"/>
                  </a:lnTo>
                  <a:lnTo>
                    <a:pt x="12" y="2"/>
                  </a:lnTo>
                  <a:lnTo>
                    <a:pt x="9" y="2"/>
                  </a:lnTo>
                  <a:lnTo>
                    <a:pt x="0" y="3"/>
                  </a:lnTo>
                  <a:lnTo>
                    <a:pt x="1" y="4"/>
                  </a:lnTo>
                  <a:lnTo>
                    <a:pt x="3" y="6"/>
                  </a:lnTo>
                  <a:lnTo>
                    <a:pt x="3" y="13"/>
                  </a:lnTo>
                  <a:lnTo>
                    <a:pt x="2" y="15"/>
                  </a:lnTo>
                  <a:lnTo>
                    <a:pt x="2" y="16"/>
                  </a:lnTo>
                  <a:lnTo>
                    <a:pt x="4" y="18"/>
                  </a:lnTo>
                  <a:lnTo>
                    <a:pt x="3" y="19"/>
                  </a:lnTo>
                  <a:lnTo>
                    <a:pt x="3" y="20"/>
                  </a:lnTo>
                  <a:lnTo>
                    <a:pt x="3" y="21"/>
                  </a:lnTo>
                  <a:lnTo>
                    <a:pt x="7" y="23"/>
                  </a:lnTo>
                  <a:lnTo>
                    <a:pt x="14" y="23"/>
                  </a:lnTo>
                  <a:lnTo>
                    <a:pt x="15" y="24"/>
                  </a:lnTo>
                  <a:lnTo>
                    <a:pt x="21" y="29"/>
                  </a:lnTo>
                  <a:lnTo>
                    <a:pt x="22" y="30"/>
                  </a:lnTo>
                  <a:lnTo>
                    <a:pt x="26" y="2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7" name="Freeform 5400"/>
            <p:cNvSpPr>
              <a:spLocks/>
            </p:cNvSpPr>
            <p:nvPr/>
          </p:nvSpPr>
          <p:spPr bwMode="auto">
            <a:xfrm>
              <a:off x="3636" y="2043"/>
              <a:ext cx="84" cy="40"/>
            </a:xfrm>
            <a:custGeom>
              <a:avLst/>
              <a:gdLst>
                <a:gd name="T0" fmla="*/ 6 w 106"/>
                <a:gd name="T1" fmla="*/ 6 h 48"/>
                <a:gd name="T2" fmla="*/ 6 w 106"/>
                <a:gd name="T3" fmla="*/ 6 h 48"/>
                <a:gd name="T4" fmla="*/ 7 w 106"/>
                <a:gd name="T5" fmla="*/ 7 h 48"/>
                <a:gd name="T6" fmla="*/ 7 w 106"/>
                <a:gd name="T7" fmla="*/ 7 h 48"/>
                <a:gd name="T8" fmla="*/ 8 w 106"/>
                <a:gd name="T9" fmla="*/ 7 h 48"/>
                <a:gd name="T10" fmla="*/ 8 w 106"/>
                <a:gd name="T11" fmla="*/ 7 h 48"/>
                <a:gd name="T12" fmla="*/ 8 w 106"/>
                <a:gd name="T13" fmla="*/ 6 h 48"/>
                <a:gd name="T14" fmla="*/ 8 w 106"/>
                <a:gd name="T15" fmla="*/ 6 h 48"/>
                <a:gd name="T16" fmla="*/ 8 w 106"/>
                <a:gd name="T17" fmla="*/ 6 h 48"/>
                <a:gd name="T18" fmla="*/ 8 w 106"/>
                <a:gd name="T19" fmla="*/ 5 h 48"/>
                <a:gd name="T20" fmla="*/ 8 w 106"/>
                <a:gd name="T21" fmla="*/ 5 h 48"/>
                <a:gd name="T22" fmla="*/ 8 w 106"/>
                <a:gd name="T23" fmla="*/ 5 h 48"/>
                <a:gd name="T24" fmla="*/ 7 w 106"/>
                <a:gd name="T25" fmla="*/ 4 h 48"/>
                <a:gd name="T26" fmla="*/ 7 w 106"/>
                <a:gd name="T27" fmla="*/ 4 h 48"/>
                <a:gd name="T28" fmla="*/ 7 w 106"/>
                <a:gd name="T29" fmla="*/ 3 h 48"/>
                <a:gd name="T30" fmla="*/ 6 w 106"/>
                <a:gd name="T31" fmla="*/ 3 h 48"/>
                <a:gd name="T32" fmla="*/ 6 w 106"/>
                <a:gd name="T33" fmla="*/ 3 h 48"/>
                <a:gd name="T34" fmla="*/ 6 w 106"/>
                <a:gd name="T35" fmla="*/ 3 h 48"/>
                <a:gd name="T36" fmla="*/ 6 w 106"/>
                <a:gd name="T37" fmla="*/ 3 h 48"/>
                <a:gd name="T38" fmla="*/ 6 w 106"/>
                <a:gd name="T39" fmla="*/ 3 h 48"/>
                <a:gd name="T40" fmla="*/ 6 w 106"/>
                <a:gd name="T41" fmla="*/ 3 h 48"/>
                <a:gd name="T42" fmla="*/ 5 w 106"/>
                <a:gd name="T43" fmla="*/ 3 h 48"/>
                <a:gd name="T44" fmla="*/ 5 w 106"/>
                <a:gd name="T45" fmla="*/ 3 h 48"/>
                <a:gd name="T46" fmla="*/ 5 w 106"/>
                <a:gd name="T47" fmla="*/ 3 h 48"/>
                <a:gd name="T48" fmla="*/ 5 w 106"/>
                <a:gd name="T49" fmla="*/ 3 h 48"/>
                <a:gd name="T50" fmla="*/ 5 w 106"/>
                <a:gd name="T51" fmla="*/ 3 h 48"/>
                <a:gd name="T52" fmla="*/ 4 w 106"/>
                <a:gd name="T53" fmla="*/ 3 h 48"/>
                <a:gd name="T54" fmla="*/ 4 w 106"/>
                <a:gd name="T55" fmla="*/ 3 h 48"/>
                <a:gd name="T56" fmla="*/ 4 w 106"/>
                <a:gd name="T57" fmla="*/ 3 h 48"/>
                <a:gd name="T58" fmla="*/ 3 w 106"/>
                <a:gd name="T59" fmla="*/ 3 h 48"/>
                <a:gd name="T60" fmla="*/ 2 w 106"/>
                <a:gd name="T61" fmla="*/ 3 h 48"/>
                <a:gd name="T62" fmla="*/ 2 w 106"/>
                <a:gd name="T63" fmla="*/ 3 h 48"/>
                <a:gd name="T64" fmla="*/ 2 w 106"/>
                <a:gd name="T65" fmla="*/ 3 h 48"/>
                <a:gd name="T66" fmla="*/ 2 w 106"/>
                <a:gd name="T67" fmla="*/ 1 h 48"/>
                <a:gd name="T68" fmla="*/ 2 w 106"/>
                <a:gd name="T69" fmla="*/ 0 h 48"/>
                <a:gd name="T70" fmla="*/ 0 w 106"/>
                <a:gd name="T71" fmla="*/ 1 h 48"/>
                <a:gd name="T72" fmla="*/ 2 w 106"/>
                <a:gd name="T73" fmla="*/ 3 h 48"/>
                <a:gd name="T74" fmla="*/ 2 w 106"/>
                <a:gd name="T75" fmla="*/ 3 h 48"/>
                <a:gd name="T76" fmla="*/ 2 w 106"/>
                <a:gd name="T77" fmla="*/ 3 h 48"/>
                <a:gd name="T78" fmla="*/ 2 w 106"/>
                <a:gd name="T79" fmla="*/ 3 h 48"/>
                <a:gd name="T80" fmla="*/ 2 w 106"/>
                <a:gd name="T81" fmla="*/ 3 h 48"/>
                <a:gd name="T82" fmla="*/ 2 w 106"/>
                <a:gd name="T83" fmla="*/ 4 h 48"/>
                <a:gd name="T84" fmla="*/ 2 w 106"/>
                <a:gd name="T85" fmla="*/ 4 h 48"/>
                <a:gd name="T86" fmla="*/ 2 w 106"/>
                <a:gd name="T87" fmla="*/ 5 h 48"/>
                <a:gd name="T88" fmla="*/ 2 w 106"/>
                <a:gd name="T89" fmla="*/ 6 h 48"/>
                <a:gd name="T90" fmla="*/ 2 w 106"/>
                <a:gd name="T91" fmla="*/ 6 h 48"/>
                <a:gd name="T92" fmla="*/ 2 w 106"/>
                <a:gd name="T93" fmla="*/ 6 h 48"/>
                <a:gd name="T94" fmla="*/ 2 w 106"/>
                <a:gd name="T95" fmla="*/ 6 h 48"/>
                <a:gd name="T96" fmla="*/ 3 w 106"/>
                <a:gd name="T97" fmla="*/ 6 h 48"/>
                <a:gd name="T98" fmla="*/ 3 w 106"/>
                <a:gd name="T99" fmla="*/ 6 h 48"/>
                <a:gd name="T100" fmla="*/ 3 w 106"/>
                <a:gd name="T101" fmla="*/ 6 h 48"/>
                <a:gd name="T102" fmla="*/ 4 w 106"/>
                <a:gd name="T103" fmla="*/ 6 h 48"/>
                <a:gd name="T104" fmla="*/ 4 w 106"/>
                <a:gd name="T105" fmla="*/ 7 h 48"/>
                <a:gd name="T106" fmla="*/ 4 w 106"/>
                <a:gd name="T107" fmla="*/ 7 h 48"/>
                <a:gd name="T108" fmla="*/ 4 w 106"/>
                <a:gd name="T109" fmla="*/ 7 h 48"/>
                <a:gd name="T110" fmla="*/ 5 w 106"/>
                <a:gd name="T111" fmla="*/ 7 h 48"/>
                <a:gd name="T112" fmla="*/ 5 w 106"/>
                <a:gd name="T113" fmla="*/ 7 h 48"/>
                <a:gd name="T114" fmla="*/ 6 w 106"/>
                <a:gd name="T115" fmla="*/ 7 h 48"/>
                <a:gd name="T116" fmla="*/ 6 w 106"/>
                <a:gd name="T117" fmla="*/ 7 h 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6"/>
                <a:gd name="T178" fmla="*/ 0 h 48"/>
                <a:gd name="T179" fmla="*/ 106 w 106"/>
                <a:gd name="T180" fmla="*/ 48 h 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6" h="48">
                  <a:moveTo>
                    <a:pt x="80" y="45"/>
                  </a:moveTo>
                  <a:lnTo>
                    <a:pt x="80" y="45"/>
                  </a:lnTo>
                  <a:lnTo>
                    <a:pt x="84" y="41"/>
                  </a:lnTo>
                  <a:lnTo>
                    <a:pt x="85" y="41"/>
                  </a:lnTo>
                  <a:lnTo>
                    <a:pt x="89" y="42"/>
                  </a:lnTo>
                  <a:lnTo>
                    <a:pt x="92" y="45"/>
                  </a:lnTo>
                  <a:lnTo>
                    <a:pt x="93" y="46"/>
                  </a:lnTo>
                  <a:lnTo>
                    <a:pt x="105" y="48"/>
                  </a:lnTo>
                  <a:lnTo>
                    <a:pt x="106" y="48"/>
                  </a:lnTo>
                  <a:lnTo>
                    <a:pt x="106" y="47"/>
                  </a:lnTo>
                  <a:lnTo>
                    <a:pt x="106" y="44"/>
                  </a:lnTo>
                  <a:lnTo>
                    <a:pt x="106" y="42"/>
                  </a:lnTo>
                  <a:lnTo>
                    <a:pt x="103" y="40"/>
                  </a:lnTo>
                  <a:lnTo>
                    <a:pt x="100" y="38"/>
                  </a:lnTo>
                  <a:lnTo>
                    <a:pt x="99" y="38"/>
                  </a:lnTo>
                  <a:lnTo>
                    <a:pt x="99" y="37"/>
                  </a:lnTo>
                  <a:lnTo>
                    <a:pt x="103" y="34"/>
                  </a:lnTo>
                  <a:lnTo>
                    <a:pt x="104" y="33"/>
                  </a:lnTo>
                  <a:lnTo>
                    <a:pt x="100" y="32"/>
                  </a:lnTo>
                  <a:lnTo>
                    <a:pt x="98" y="31"/>
                  </a:lnTo>
                  <a:lnTo>
                    <a:pt x="97" y="31"/>
                  </a:lnTo>
                  <a:lnTo>
                    <a:pt x="91" y="27"/>
                  </a:lnTo>
                  <a:lnTo>
                    <a:pt x="90" y="26"/>
                  </a:lnTo>
                  <a:lnTo>
                    <a:pt x="91" y="26"/>
                  </a:lnTo>
                  <a:lnTo>
                    <a:pt x="92" y="22"/>
                  </a:lnTo>
                  <a:lnTo>
                    <a:pt x="85" y="20"/>
                  </a:lnTo>
                  <a:lnTo>
                    <a:pt x="81" y="18"/>
                  </a:lnTo>
                  <a:lnTo>
                    <a:pt x="79" y="17"/>
                  </a:lnTo>
                  <a:lnTo>
                    <a:pt x="78" y="17"/>
                  </a:lnTo>
                  <a:lnTo>
                    <a:pt x="77" y="18"/>
                  </a:lnTo>
                  <a:lnTo>
                    <a:pt x="77" y="19"/>
                  </a:lnTo>
                  <a:lnTo>
                    <a:pt x="75" y="18"/>
                  </a:lnTo>
                  <a:lnTo>
                    <a:pt x="73" y="17"/>
                  </a:lnTo>
                  <a:lnTo>
                    <a:pt x="69" y="17"/>
                  </a:lnTo>
                  <a:lnTo>
                    <a:pt x="67" y="19"/>
                  </a:lnTo>
                  <a:lnTo>
                    <a:pt x="65" y="20"/>
                  </a:lnTo>
                  <a:lnTo>
                    <a:pt x="63" y="20"/>
                  </a:lnTo>
                  <a:lnTo>
                    <a:pt x="61" y="19"/>
                  </a:lnTo>
                  <a:lnTo>
                    <a:pt x="59" y="18"/>
                  </a:lnTo>
                  <a:lnTo>
                    <a:pt x="61" y="17"/>
                  </a:lnTo>
                  <a:lnTo>
                    <a:pt x="59" y="16"/>
                  </a:lnTo>
                  <a:lnTo>
                    <a:pt x="55" y="13"/>
                  </a:lnTo>
                  <a:lnTo>
                    <a:pt x="52" y="12"/>
                  </a:lnTo>
                  <a:lnTo>
                    <a:pt x="50" y="12"/>
                  </a:lnTo>
                  <a:lnTo>
                    <a:pt x="47" y="9"/>
                  </a:lnTo>
                  <a:lnTo>
                    <a:pt x="44" y="8"/>
                  </a:lnTo>
                  <a:lnTo>
                    <a:pt x="39" y="7"/>
                  </a:lnTo>
                  <a:lnTo>
                    <a:pt x="35" y="7"/>
                  </a:lnTo>
                  <a:lnTo>
                    <a:pt x="32" y="8"/>
                  </a:lnTo>
                  <a:lnTo>
                    <a:pt x="24" y="6"/>
                  </a:lnTo>
                  <a:lnTo>
                    <a:pt x="15" y="3"/>
                  </a:lnTo>
                  <a:lnTo>
                    <a:pt x="11" y="1"/>
                  </a:lnTo>
                  <a:lnTo>
                    <a:pt x="8" y="1"/>
                  </a:lnTo>
                  <a:lnTo>
                    <a:pt x="3" y="0"/>
                  </a:lnTo>
                  <a:lnTo>
                    <a:pt x="1" y="1"/>
                  </a:lnTo>
                  <a:lnTo>
                    <a:pt x="0" y="1"/>
                  </a:lnTo>
                  <a:lnTo>
                    <a:pt x="0" y="4"/>
                  </a:lnTo>
                  <a:lnTo>
                    <a:pt x="4" y="7"/>
                  </a:lnTo>
                  <a:lnTo>
                    <a:pt x="9" y="9"/>
                  </a:lnTo>
                  <a:lnTo>
                    <a:pt x="14" y="11"/>
                  </a:lnTo>
                  <a:lnTo>
                    <a:pt x="17" y="13"/>
                  </a:lnTo>
                  <a:lnTo>
                    <a:pt x="18" y="16"/>
                  </a:lnTo>
                  <a:lnTo>
                    <a:pt x="22" y="18"/>
                  </a:lnTo>
                  <a:lnTo>
                    <a:pt x="23" y="18"/>
                  </a:lnTo>
                  <a:lnTo>
                    <a:pt x="24" y="20"/>
                  </a:lnTo>
                  <a:lnTo>
                    <a:pt x="25" y="23"/>
                  </a:lnTo>
                  <a:lnTo>
                    <a:pt x="26" y="26"/>
                  </a:lnTo>
                  <a:lnTo>
                    <a:pt x="27" y="28"/>
                  </a:lnTo>
                  <a:lnTo>
                    <a:pt x="28" y="28"/>
                  </a:lnTo>
                  <a:lnTo>
                    <a:pt x="27" y="31"/>
                  </a:lnTo>
                  <a:lnTo>
                    <a:pt x="28" y="32"/>
                  </a:lnTo>
                  <a:lnTo>
                    <a:pt x="27" y="35"/>
                  </a:lnTo>
                  <a:lnTo>
                    <a:pt x="25" y="40"/>
                  </a:lnTo>
                  <a:lnTo>
                    <a:pt x="26" y="40"/>
                  </a:lnTo>
                  <a:lnTo>
                    <a:pt x="31" y="40"/>
                  </a:lnTo>
                  <a:lnTo>
                    <a:pt x="32" y="40"/>
                  </a:lnTo>
                  <a:lnTo>
                    <a:pt x="34" y="40"/>
                  </a:lnTo>
                  <a:lnTo>
                    <a:pt x="35" y="40"/>
                  </a:lnTo>
                  <a:lnTo>
                    <a:pt x="39" y="41"/>
                  </a:lnTo>
                  <a:lnTo>
                    <a:pt x="40" y="41"/>
                  </a:lnTo>
                  <a:lnTo>
                    <a:pt x="41" y="39"/>
                  </a:lnTo>
                  <a:lnTo>
                    <a:pt x="42" y="38"/>
                  </a:lnTo>
                  <a:lnTo>
                    <a:pt x="45" y="39"/>
                  </a:lnTo>
                  <a:lnTo>
                    <a:pt x="48" y="42"/>
                  </a:lnTo>
                  <a:lnTo>
                    <a:pt x="49" y="44"/>
                  </a:lnTo>
                  <a:lnTo>
                    <a:pt x="51" y="45"/>
                  </a:lnTo>
                  <a:lnTo>
                    <a:pt x="54" y="46"/>
                  </a:lnTo>
                  <a:lnTo>
                    <a:pt x="55" y="47"/>
                  </a:lnTo>
                  <a:lnTo>
                    <a:pt x="55" y="48"/>
                  </a:lnTo>
                  <a:lnTo>
                    <a:pt x="64" y="47"/>
                  </a:lnTo>
                  <a:lnTo>
                    <a:pt x="67" y="47"/>
                  </a:lnTo>
                  <a:lnTo>
                    <a:pt x="71" y="46"/>
                  </a:lnTo>
                  <a:lnTo>
                    <a:pt x="78" y="46"/>
                  </a:lnTo>
                  <a:lnTo>
                    <a:pt x="79" y="46"/>
                  </a:lnTo>
                  <a:lnTo>
                    <a:pt x="80" y="4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8" name="Freeform 5401"/>
            <p:cNvSpPr>
              <a:spLocks/>
            </p:cNvSpPr>
            <p:nvPr/>
          </p:nvSpPr>
          <p:spPr bwMode="auto">
            <a:xfrm>
              <a:off x="3739" y="2248"/>
              <a:ext cx="3" cy="7"/>
            </a:xfrm>
            <a:custGeom>
              <a:avLst/>
              <a:gdLst>
                <a:gd name="T0" fmla="*/ 2 w 4"/>
                <a:gd name="T1" fmla="*/ 1 h 7"/>
                <a:gd name="T2" fmla="*/ 2 w 4"/>
                <a:gd name="T3" fmla="*/ 1 h 7"/>
                <a:gd name="T4" fmla="*/ 0 w 4"/>
                <a:gd name="T5" fmla="*/ 5 h 7"/>
                <a:gd name="T6" fmla="*/ 2 w 4"/>
                <a:gd name="T7" fmla="*/ 7 h 7"/>
                <a:gd name="T8" fmla="*/ 2 w 4"/>
                <a:gd name="T9" fmla="*/ 6 h 7"/>
                <a:gd name="T10" fmla="*/ 2 w 4"/>
                <a:gd name="T11" fmla="*/ 6 h 7"/>
                <a:gd name="T12" fmla="*/ 2 w 4"/>
                <a:gd name="T13" fmla="*/ 5 h 7"/>
                <a:gd name="T14" fmla="*/ 2 w 4"/>
                <a:gd name="T15" fmla="*/ 3 h 7"/>
                <a:gd name="T16" fmla="*/ 2 w 4"/>
                <a:gd name="T17" fmla="*/ 3 h 7"/>
                <a:gd name="T18" fmla="*/ 2 w 4"/>
                <a:gd name="T19" fmla="*/ 1 h 7"/>
                <a:gd name="T20" fmla="*/ 2 w 4"/>
                <a:gd name="T21" fmla="*/ 0 h 7"/>
                <a:gd name="T22" fmla="*/ 2 w 4"/>
                <a:gd name="T23" fmla="*/ 1 h 7"/>
                <a:gd name="T24" fmla="*/ 2 w 4"/>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2" y="1"/>
                  </a:moveTo>
                  <a:lnTo>
                    <a:pt x="2" y="1"/>
                  </a:lnTo>
                  <a:lnTo>
                    <a:pt x="0" y="5"/>
                  </a:lnTo>
                  <a:lnTo>
                    <a:pt x="2" y="7"/>
                  </a:lnTo>
                  <a:lnTo>
                    <a:pt x="3" y="6"/>
                  </a:lnTo>
                  <a:lnTo>
                    <a:pt x="4" y="5"/>
                  </a:lnTo>
                  <a:lnTo>
                    <a:pt x="4" y="3"/>
                  </a:lnTo>
                  <a:lnTo>
                    <a:pt x="3" y="1"/>
                  </a:lnTo>
                  <a:lnTo>
                    <a:pt x="2" y="0"/>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79" name="Freeform 5402"/>
            <p:cNvSpPr>
              <a:spLocks/>
            </p:cNvSpPr>
            <p:nvPr/>
          </p:nvSpPr>
          <p:spPr bwMode="auto">
            <a:xfrm>
              <a:off x="3719" y="2247"/>
              <a:ext cx="25" cy="23"/>
            </a:xfrm>
            <a:custGeom>
              <a:avLst/>
              <a:gdLst>
                <a:gd name="T0" fmla="*/ 0 w 30"/>
                <a:gd name="T1" fmla="*/ 2 h 28"/>
                <a:gd name="T2" fmla="*/ 0 w 30"/>
                <a:gd name="T3" fmla="*/ 2 h 28"/>
                <a:gd name="T4" fmla="*/ 1 w 30"/>
                <a:gd name="T5" fmla="*/ 2 h 28"/>
                <a:gd name="T6" fmla="*/ 1 w 30"/>
                <a:gd name="T7" fmla="*/ 2 h 28"/>
                <a:gd name="T8" fmla="*/ 3 w 30"/>
                <a:gd name="T9" fmla="*/ 2 h 28"/>
                <a:gd name="T10" fmla="*/ 3 w 30"/>
                <a:gd name="T11" fmla="*/ 2 h 28"/>
                <a:gd name="T12" fmla="*/ 3 w 30"/>
                <a:gd name="T13" fmla="*/ 2 h 28"/>
                <a:gd name="T14" fmla="*/ 3 w 30"/>
                <a:gd name="T15" fmla="*/ 2 h 28"/>
                <a:gd name="T16" fmla="*/ 3 w 30"/>
                <a:gd name="T17" fmla="*/ 3 h 28"/>
                <a:gd name="T18" fmla="*/ 3 w 30"/>
                <a:gd name="T19" fmla="*/ 3 h 28"/>
                <a:gd name="T20" fmla="*/ 3 w 30"/>
                <a:gd name="T21" fmla="*/ 3 h 28"/>
                <a:gd name="T22" fmla="*/ 3 w 30"/>
                <a:gd name="T23" fmla="*/ 3 h 28"/>
                <a:gd name="T24" fmla="*/ 4 w 30"/>
                <a:gd name="T25" fmla="*/ 3 h 28"/>
                <a:gd name="T26" fmla="*/ 5 w 30"/>
                <a:gd name="T27" fmla="*/ 3 h 28"/>
                <a:gd name="T28" fmla="*/ 5 w 30"/>
                <a:gd name="T29" fmla="*/ 3 h 28"/>
                <a:gd name="T30" fmla="*/ 3 w 30"/>
                <a:gd name="T31" fmla="*/ 2 h 28"/>
                <a:gd name="T32" fmla="*/ 3 w 30"/>
                <a:gd name="T33" fmla="*/ 2 h 28"/>
                <a:gd name="T34" fmla="*/ 3 w 30"/>
                <a:gd name="T35" fmla="*/ 2 h 28"/>
                <a:gd name="T36" fmla="*/ 3 w 30"/>
                <a:gd name="T37" fmla="*/ 2 h 28"/>
                <a:gd name="T38" fmla="*/ 3 w 30"/>
                <a:gd name="T39" fmla="*/ 2 h 28"/>
                <a:gd name="T40" fmla="*/ 3 w 30"/>
                <a:gd name="T41" fmla="*/ 2 h 28"/>
                <a:gd name="T42" fmla="*/ 3 w 30"/>
                <a:gd name="T43" fmla="*/ 2 h 28"/>
                <a:gd name="T44" fmla="*/ 3 w 30"/>
                <a:gd name="T45" fmla="*/ 2 h 28"/>
                <a:gd name="T46" fmla="*/ 3 w 30"/>
                <a:gd name="T47" fmla="*/ 2 h 28"/>
                <a:gd name="T48" fmla="*/ 3 w 30"/>
                <a:gd name="T49" fmla="*/ 2 h 28"/>
                <a:gd name="T50" fmla="*/ 3 w 30"/>
                <a:gd name="T51" fmla="*/ 2 h 28"/>
                <a:gd name="T52" fmla="*/ 3 w 30"/>
                <a:gd name="T53" fmla="*/ 2 h 28"/>
                <a:gd name="T54" fmla="*/ 4 w 30"/>
                <a:gd name="T55" fmla="*/ 2 h 28"/>
                <a:gd name="T56" fmla="*/ 3 w 30"/>
                <a:gd name="T57" fmla="*/ 2 h 28"/>
                <a:gd name="T58" fmla="*/ 3 w 30"/>
                <a:gd name="T59" fmla="*/ 2 h 28"/>
                <a:gd name="T60" fmla="*/ 3 w 30"/>
                <a:gd name="T61" fmla="*/ 2 h 28"/>
                <a:gd name="T62" fmla="*/ 3 w 30"/>
                <a:gd name="T63" fmla="*/ 2 h 28"/>
                <a:gd name="T64" fmla="*/ 3 w 30"/>
                <a:gd name="T65" fmla="*/ 2 h 28"/>
                <a:gd name="T66" fmla="*/ 3 w 30"/>
                <a:gd name="T67" fmla="*/ 0 h 28"/>
                <a:gd name="T68" fmla="*/ 3 w 30"/>
                <a:gd name="T69" fmla="*/ 0 h 28"/>
                <a:gd name="T70" fmla="*/ 3 w 30"/>
                <a:gd name="T71" fmla="*/ 1 h 28"/>
                <a:gd name="T72" fmla="*/ 3 w 30"/>
                <a:gd name="T73" fmla="*/ 2 h 28"/>
                <a:gd name="T74" fmla="*/ 3 w 30"/>
                <a:gd name="T75" fmla="*/ 2 h 28"/>
                <a:gd name="T76" fmla="*/ 3 w 30"/>
                <a:gd name="T77" fmla="*/ 2 h 28"/>
                <a:gd name="T78" fmla="*/ 3 w 30"/>
                <a:gd name="T79" fmla="*/ 2 h 28"/>
                <a:gd name="T80" fmla="*/ 3 w 30"/>
                <a:gd name="T81" fmla="*/ 2 h 28"/>
                <a:gd name="T82" fmla="*/ 0 w 30"/>
                <a:gd name="T83" fmla="*/ 2 h 28"/>
                <a:gd name="T84" fmla="*/ 0 w 30"/>
                <a:gd name="T85" fmla="*/ 2 h 28"/>
                <a:gd name="T86" fmla="*/ 0 w 30"/>
                <a:gd name="T87" fmla="*/ 2 h 28"/>
                <a:gd name="T88" fmla="*/ 0 w 30"/>
                <a:gd name="T89" fmla="*/ 2 h 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0"/>
                <a:gd name="T136" fmla="*/ 0 h 28"/>
                <a:gd name="T137" fmla="*/ 30 w 30"/>
                <a:gd name="T138" fmla="*/ 28 h 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0" h="28">
                  <a:moveTo>
                    <a:pt x="0" y="17"/>
                  </a:moveTo>
                  <a:lnTo>
                    <a:pt x="0" y="17"/>
                  </a:lnTo>
                  <a:lnTo>
                    <a:pt x="1" y="19"/>
                  </a:lnTo>
                  <a:lnTo>
                    <a:pt x="15" y="22"/>
                  </a:lnTo>
                  <a:lnTo>
                    <a:pt x="15" y="23"/>
                  </a:lnTo>
                  <a:lnTo>
                    <a:pt x="16" y="25"/>
                  </a:lnTo>
                  <a:lnTo>
                    <a:pt x="17" y="27"/>
                  </a:lnTo>
                  <a:lnTo>
                    <a:pt x="20" y="28"/>
                  </a:lnTo>
                  <a:lnTo>
                    <a:pt x="26" y="28"/>
                  </a:lnTo>
                  <a:lnTo>
                    <a:pt x="30" y="28"/>
                  </a:lnTo>
                  <a:lnTo>
                    <a:pt x="24" y="15"/>
                  </a:lnTo>
                  <a:lnTo>
                    <a:pt x="22" y="14"/>
                  </a:lnTo>
                  <a:lnTo>
                    <a:pt x="21" y="13"/>
                  </a:lnTo>
                  <a:lnTo>
                    <a:pt x="20" y="13"/>
                  </a:lnTo>
                  <a:lnTo>
                    <a:pt x="20" y="12"/>
                  </a:lnTo>
                  <a:lnTo>
                    <a:pt x="21" y="10"/>
                  </a:lnTo>
                  <a:lnTo>
                    <a:pt x="22" y="9"/>
                  </a:lnTo>
                  <a:lnTo>
                    <a:pt x="23" y="9"/>
                  </a:lnTo>
                  <a:lnTo>
                    <a:pt x="26" y="9"/>
                  </a:lnTo>
                  <a:lnTo>
                    <a:pt x="24" y="8"/>
                  </a:lnTo>
                  <a:lnTo>
                    <a:pt x="23" y="5"/>
                  </a:lnTo>
                  <a:lnTo>
                    <a:pt x="22" y="2"/>
                  </a:lnTo>
                  <a:lnTo>
                    <a:pt x="15" y="0"/>
                  </a:lnTo>
                  <a:lnTo>
                    <a:pt x="12" y="1"/>
                  </a:lnTo>
                  <a:lnTo>
                    <a:pt x="9" y="2"/>
                  </a:lnTo>
                  <a:lnTo>
                    <a:pt x="8" y="3"/>
                  </a:lnTo>
                  <a:lnTo>
                    <a:pt x="5" y="9"/>
                  </a:lnTo>
                  <a:lnTo>
                    <a:pt x="0" y="1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0" name="Freeform 5403"/>
            <p:cNvSpPr>
              <a:spLocks/>
            </p:cNvSpPr>
            <p:nvPr/>
          </p:nvSpPr>
          <p:spPr bwMode="auto">
            <a:xfrm>
              <a:off x="3621" y="2141"/>
              <a:ext cx="124" cy="122"/>
            </a:xfrm>
            <a:custGeom>
              <a:avLst/>
              <a:gdLst>
                <a:gd name="T0" fmla="*/ 12 w 155"/>
                <a:gd name="T1" fmla="*/ 13 h 149"/>
                <a:gd name="T2" fmla="*/ 12 w 155"/>
                <a:gd name="T3" fmla="*/ 13 h 149"/>
                <a:gd name="T4" fmla="*/ 12 w 155"/>
                <a:gd name="T5" fmla="*/ 13 h 149"/>
                <a:gd name="T6" fmla="*/ 12 w 155"/>
                <a:gd name="T7" fmla="*/ 13 h 149"/>
                <a:gd name="T8" fmla="*/ 12 w 155"/>
                <a:gd name="T9" fmla="*/ 12 h 149"/>
                <a:gd name="T10" fmla="*/ 12 w 155"/>
                <a:gd name="T11" fmla="*/ 11 h 149"/>
                <a:gd name="T12" fmla="*/ 12 w 155"/>
                <a:gd name="T13" fmla="*/ 11 h 149"/>
                <a:gd name="T14" fmla="*/ 11 w 155"/>
                <a:gd name="T15" fmla="*/ 10 h 149"/>
                <a:gd name="T16" fmla="*/ 11 w 155"/>
                <a:gd name="T17" fmla="*/ 9 h 149"/>
                <a:gd name="T18" fmla="*/ 10 w 155"/>
                <a:gd name="T19" fmla="*/ 9 h 149"/>
                <a:gd name="T20" fmla="*/ 10 w 155"/>
                <a:gd name="T21" fmla="*/ 9 h 149"/>
                <a:gd name="T22" fmla="*/ 10 w 155"/>
                <a:gd name="T23" fmla="*/ 7 h 149"/>
                <a:gd name="T24" fmla="*/ 9 w 155"/>
                <a:gd name="T25" fmla="*/ 7 h 149"/>
                <a:gd name="T26" fmla="*/ 9 w 155"/>
                <a:gd name="T27" fmla="*/ 7 h 149"/>
                <a:gd name="T28" fmla="*/ 9 w 155"/>
                <a:gd name="T29" fmla="*/ 6 h 149"/>
                <a:gd name="T30" fmla="*/ 9 w 155"/>
                <a:gd name="T31" fmla="*/ 6 h 149"/>
                <a:gd name="T32" fmla="*/ 9 w 155"/>
                <a:gd name="T33" fmla="*/ 6 h 149"/>
                <a:gd name="T34" fmla="*/ 10 w 155"/>
                <a:gd name="T35" fmla="*/ 5 h 149"/>
                <a:gd name="T36" fmla="*/ 10 w 155"/>
                <a:gd name="T37" fmla="*/ 5 h 149"/>
                <a:gd name="T38" fmla="*/ 10 w 155"/>
                <a:gd name="T39" fmla="*/ 5 h 149"/>
                <a:gd name="T40" fmla="*/ 10 w 155"/>
                <a:gd name="T41" fmla="*/ 4 h 149"/>
                <a:gd name="T42" fmla="*/ 10 w 155"/>
                <a:gd name="T43" fmla="*/ 4 h 149"/>
                <a:gd name="T44" fmla="*/ 10 w 155"/>
                <a:gd name="T45" fmla="*/ 3 h 149"/>
                <a:gd name="T46" fmla="*/ 10 w 155"/>
                <a:gd name="T47" fmla="*/ 3 h 149"/>
                <a:gd name="T48" fmla="*/ 10 w 155"/>
                <a:gd name="T49" fmla="*/ 3 h 149"/>
                <a:gd name="T50" fmla="*/ 10 w 155"/>
                <a:gd name="T51" fmla="*/ 3 h 149"/>
                <a:gd name="T52" fmla="*/ 9 w 155"/>
                <a:gd name="T53" fmla="*/ 2 h 149"/>
                <a:gd name="T54" fmla="*/ 9 w 155"/>
                <a:gd name="T55" fmla="*/ 2 h 149"/>
                <a:gd name="T56" fmla="*/ 9 w 155"/>
                <a:gd name="T57" fmla="*/ 2 h 149"/>
                <a:gd name="T58" fmla="*/ 9 w 155"/>
                <a:gd name="T59" fmla="*/ 2 h 149"/>
                <a:gd name="T60" fmla="*/ 9 w 155"/>
                <a:gd name="T61" fmla="*/ 2 h 149"/>
                <a:gd name="T62" fmla="*/ 9 w 155"/>
                <a:gd name="T63" fmla="*/ 2 h 149"/>
                <a:gd name="T64" fmla="*/ 9 w 155"/>
                <a:gd name="T65" fmla="*/ 2 h 149"/>
                <a:gd name="T66" fmla="*/ 8 w 155"/>
                <a:gd name="T67" fmla="*/ 2 h 149"/>
                <a:gd name="T68" fmla="*/ 7 w 155"/>
                <a:gd name="T69" fmla="*/ 2 h 149"/>
                <a:gd name="T70" fmla="*/ 7 w 155"/>
                <a:gd name="T71" fmla="*/ 1 h 149"/>
                <a:gd name="T72" fmla="*/ 6 w 155"/>
                <a:gd name="T73" fmla="*/ 1 h 149"/>
                <a:gd name="T74" fmla="*/ 6 w 155"/>
                <a:gd name="T75" fmla="*/ 0 h 149"/>
                <a:gd name="T76" fmla="*/ 6 w 155"/>
                <a:gd name="T77" fmla="*/ 1 h 149"/>
                <a:gd name="T78" fmla="*/ 5 w 155"/>
                <a:gd name="T79" fmla="*/ 2 h 149"/>
                <a:gd name="T80" fmla="*/ 4 w 155"/>
                <a:gd name="T81" fmla="*/ 2 h 149"/>
                <a:gd name="T82" fmla="*/ 4 w 155"/>
                <a:gd name="T83" fmla="*/ 2 h 149"/>
                <a:gd name="T84" fmla="*/ 4 w 155"/>
                <a:gd name="T85" fmla="*/ 2 h 149"/>
                <a:gd name="T86" fmla="*/ 4 w 155"/>
                <a:gd name="T87" fmla="*/ 4 h 149"/>
                <a:gd name="T88" fmla="*/ 3 w 155"/>
                <a:gd name="T89" fmla="*/ 5 h 149"/>
                <a:gd name="T90" fmla="*/ 3 w 155"/>
                <a:gd name="T91" fmla="*/ 6 h 149"/>
                <a:gd name="T92" fmla="*/ 2 w 155"/>
                <a:gd name="T93" fmla="*/ 6 h 149"/>
                <a:gd name="T94" fmla="*/ 0 w 155"/>
                <a:gd name="T95" fmla="*/ 8 h 149"/>
                <a:gd name="T96" fmla="*/ 2 w 155"/>
                <a:gd name="T97" fmla="*/ 11 h 149"/>
                <a:gd name="T98" fmla="*/ 2 w 155"/>
                <a:gd name="T99" fmla="*/ 11 h 149"/>
                <a:gd name="T100" fmla="*/ 2 w 155"/>
                <a:gd name="T101" fmla="*/ 11 h 149"/>
                <a:gd name="T102" fmla="*/ 4 w 155"/>
                <a:gd name="T103" fmla="*/ 11 h 149"/>
                <a:gd name="T104" fmla="*/ 5 w 155"/>
                <a:gd name="T105" fmla="*/ 13 h 149"/>
                <a:gd name="T106" fmla="*/ 8 w 155"/>
                <a:gd name="T107" fmla="*/ 16 h 149"/>
                <a:gd name="T108" fmla="*/ 9 w 155"/>
                <a:gd name="T109" fmla="*/ 16 h 149"/>
                <a:gd name="T110" fmla="*/ 11 w 155"/>
                <a:gd name="T111" fmla="*/ 16 h 149"/>
                <a:gd name="T112" fmla="*/ 11 w 155"/>
                <a:gd name="T113" fmla="*/ 16 h 149"/>
                <a:gd name="T114" fmla="*/ 11 w 155"/>
                <a:gd name="T115" fmla="*/ 15 h 149"/>
                <a:gd name="T116" fmla="*/ 12 w 155"/>
                <a:gd name="T117" fmla="*/ 13 h 149"/>
                <a:gd name="T118" fmla="*/ 12 w 155"/>
                <a:gd name="T119" fmla="*/ 14 h 149"/>
                <a:gd name="T120" fmla="*/ 14 w 155"/>
                <a:gd name="T121" fmla="*/ 14 h 149"/>
                <a:gd name="T122" fmla="*/ 14 w 155"/>
                <a:gd name="T123" fmla="*/ 13 h 1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5"/>
                <a:gd name="T187" fmla="*/ 0 h 149"/>
                <a:gd name="T188" fmla="*/ 155 w 155"/>
                <a:gd name="T189" fmla="*/ 149 h 1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5" h="149">
                  <a:moveTo>
                    <a:pt x="152" y="127"/>
                  </a:moveTo>
                  <a:lnTo>
                    <a:pt x="152" y="127"/>
                  </a:lnTo>
                  <a:lnTo>
                    <a:pt x="148" y="125"/>
                  </a:lnTo>
                  <a:lnTo>
                    <a:pt x="147" y="124"/>
                  </a:lnTo>
                  <a:lnTo>
                    <a:pt x="147" y="116"/>
                  </a:lnTo>
                  <a:lnTo>
                    <a:pt x="147" y="115"/>
                  </a:lnTo>
                  <a:lnTo>
                    <a:pt x="146" y="115"/>
                  </a:lnTo>
                  <a:lnTo>
                    <a:pt x="142" y="115"/>
                  </a:lnTo>
                  <a:lnTo>
                    <a:pt x="142" y="114"/>
                  </a:lnTo>
                  <a:lnTo>
                    <a:pt x="142" y="109"/>
                  </a:lnTo>
                  <a:lnTo>
                    <a:pt x="143" y="105"/>
                  </a:lnTo>
                  <a:lnTo>
                    <a:pt x="144" y="101"/>
                  </a:lnTo>
                  <a:lnTo>
                    <a:pt x="144" y="100"/>
                  </a:lnTo>
                  <a:lnTo>
                    <a:pt x="140" y="93"/>
                  </a:lnTo>
                  <a:lnTo>
                    <a:pt x="137" y="89"/>
                  </a:lnTo>
                  <a:lnTo>
                    <a:pt x="136" y="88"/>
                  </a:lnTo>
                  <a:lnTo>
                    <a:pt x="133" y="89"/>
                  </a:lnTo>
                  <a:lnTo>
                    <a:pt x="132" y="88"/>
                  </a:lnTo>
                  <a:lnTo>
                    <a:pt x="124" y="82"/>
                  </a:lnTo>
                  <a:lnTo>
                    <a:pt x="120" y="81"/>
                  </a:lnTo>
                  <a:lnTo>
                    <a:pt x="118" y="80"/>
                  </a:lnTo>
                  <a:lnTo>
                    <a:pt x="117" y="80"/>
                  </a:lnTo>
                  <a:lnTo>
                    <a:pt x="115" y="76"/>
                  </a:lnTo>
                  <a:lnTo>
                    <a:pt x="114" y="70"/>
                  </a:lnTo>
                  <a:lnTo>
                    <a:pt x="114" y="69"/>
                  </a:lnTo>
                  <a:lnTo>
                    <a:pt x="113" y="69"/>
                  </a:lnTo>
                  <a:lnTo>
                    <a:pt x="111" y="68"/>
                  </a:lnTo>
                  <a:lnTo>
                    <a:pt x="105" y="62"/>
                  </a:lnTo>
                  <a:lnTo>
                    <a:pt x="105" y="61"/>
                  </a:lnTo>
                  <a:lnTo>
                    <a:pt x="108" y="58"/>
                  </a:lnTo>
                  <a:lnTo>
                    <a:pt x="108" y="57"/>
                  </a:lnTo>
                  <a:lnTo>
                    <a:pt x="108" y="56"/>
                  </a:lnTo>
                  <a:lnTo>
                    <a:pt x="106" y="54"/>
                  </a:lnTo>
                  <a:lnTo>
                    <a:pt x="105" y="53"/>
                  </a:lnTo>
                  <a:lnTo>
                    <a:pt x="106" y="51"/>
                  </a:lnTo>
                  <a:lnTo>
                    <a:pt x="108" y="51"/>
                  </a:lnTo>
                  <a:lnTo>
                    <a:pt x="110" y="52"/>
                  </a:lnTo>
                  <a:lnTo>
                    <a:pt x="111" y="51"/>
                  </a:lnTo>
                  <a:lnTo>
                    <a:pt x="112" y="44"/>
                  </a:lnTo>
                  <a:lnTo>
                    <a:pt x="113" y="43"/>
                  </a:lnTo>
                  <a:lnTo>
                    <a:pt x="114" y="42"/>
                  </a:lnTo>
                  <a:lnTo>
                    <a:pt x="116" y="42"/>
                  </a:lnTo>
                  <a:lnTo>
                    <a:pt x="117" y="41"/>
                  </a:lnTo>
                  <a:lnTo>
                    <a:pt x="117" y="40"/>
                  </a:lnTo>
                  <a:lnTo>
                    <a:pt x="117" y="38"/>
                  </a:lnTo>
                  <a:lnTo>
                    <a:pt x="115" y="37"/>
                  </a:lnTo>
                  <a:lnTo>
                    <a:pt x="115" y="34"/>
                  </a:lnTo>
                  <a:lnTo>
                    <a:pt x="115" y="32"/>
                  </a:lnTo>
                  <a:lnTo>
                    <a:pt x="115" y="31"/>
                  </a:lnTo>
                  <a:lnTo>
                    <a:pt x="116" y="30"/>
                  </a:lnTo>
                  <a:lnTo>
                    <a:pt x="119" y="29"/>
                  </a:lnTo>
                  <a:lnTo>
                    <a:pt x="119" y="28"/>
                  </a:lnTo>
                  <a:lnTo>
                    <a:pt x="116" y="28"/>
                  </a:lnTo>
                  <a:lnTo>
                    <a:pt x="112" y="29"/>
                  </a:lnTo>
                  <a:lnTo>
                    <a:pt x="111" y="29"/>
                  </a:lnTo>
                  <a:lnTo>
                    <a:pt x="111" y="28"/>
                  </a:lnTo>
                  <a:lnTo>
                    <a:pt x="108" y="25"/>
                  </a:lnTo>
                  <a:lnTo>
                    <a:pt x="106" y="25"/>
                  </a:lnTo>
                  <a:lnTo>
                    <a:pt x="105" y="26"/>
                  </a:lnTo>
                  <a:lnTo>
                    <a:pt x="104" y="26"/>
                  </a:lnTo>
                  <a:lnTo>
                    <a:pt x="104" y="25"/>
                  </a:lnTo>
                  <a:lnTo>
                    <a:pt x="102" y="18"/>
                  </a:lnTo>
                  <a:lnTo>
                    <a:pt x="102" y="17"/>
                  </a:lnTo>
                  <a:lnTo>
                    <a:pt x="99" y="16"/>
                  </a:lnTo>
                  <a:lnTo>
                    <a:pt x="99" y="15"/>
                  </a:lnTo>
                  <a:lnTo>
                    <a:pt x="99" y="13"/>
                  </a:lnTo>
                  <a:lnTo>
                    <a:pt x="99" y="12"/>
                  </a:lnTo>
                  <a:lnTo>
                    <a:pt x="97" y="11"/>
                  </a:lnTo>
                  <a:lnTo>
                    <a:pt x="97" y="7"/>
                  </a:lnTo>
                  <a:lnTo>
                    <a:pt x="96" y="4"/>
                  </a:lnTo>
                  <a:lnTo>
                    <a:pt x="89" y="6"/>
                  </a:lnTo>
                  <a:lnTo>
                    <a:pt x="88" y="6"/>
                  </a:lnTo>
                  <a:lnTo>
                    <a:pt x="86" y="2"/>
                  </a:lnTo>
                  <a:lnTo>
                    <a:pt x="84" y="1"/>
                  </a:lnTo>
                  <a:lnTo>
                    <a:pt x="83" y="1"/>
                  </a:lnTo>
                  <a:lnTo>
                    <a:pt x="82" y="1"/>
                  </a:lnTo>
                  <a:lnTo>
                    <a:pt x="73" y="1"/>
                  </a:lnTo>
                  <a:lnTo>
                    <a:pt x="70" y="0"/>
                  </a:lnTo>
                  <a:lnTo>
                    <a:pt x="69" y="0"/>
                  </a:lnTo>
                  <a:lnTo>
                    <a:pt x="63" y="0"/>
                  </a:lnTo>
                  <a:lnTo>
                    <a:pt x="62" y="1"/>
                  </a:lnTo>
                  <a:lnTo>
                    <a:pt x="57" y="5"/>
                  </a:lnTo>
                  <a:lnTo>
                    <a:pt x="56" y="6"/>
                  </a:lnTo>
                  <a:lnTo>
                    <a:pt x="48" y="14"/>
                  </a:lnTo>
                  <a:lnTo>
                    <a:pt x="47" y="14"/>
                  </a:lnTo>
                  <a:lnTo>
                    <a:pt x="42" y="15"/>
                  </a:lnTo>
                  <a:lnTo>
                    <a:pt x="41" y="16"/>
                  </a:lnTo>
                  <a:lnTo>
                    <a:pt x="40" y="19"/>
                  </a:lnTo>
                  <a:lnTo>
                    <a:pt x="40" y="21"/>
                  </a:lnTo>
                  <a:lnTo>
                    <a:pt x="40" y="33"/>
                  </a:lnTo>
                  <a:lnTo>
                    <a:pt x="40" y="34"/>
                  </a:lnTo>
                  <a:lnTo>
                    <a:pt x="39" y="38"/>
                  </a:lnTo>
                  <a:lnTo>
                    <a:pt x="39" y="44"/>
                  </a:lnTo>
                  <a:lnTo>
                    <a:pt x="36" y="49"/>
                  </a:lnTo>
                  <a:lnTo>
                    <a:pt x="35" y="53"/>
                  </a:lnTo>
                  <a:lnTo>
                    <a:pt x="33" y="54"/>
                  </a:lnTo>
                  <a:lnTo>
                    <a:pt x="31" y="55"/>
                  </a:lnTo>
                  <a:lnTo>
                    <a:pt x="28" y="56"/>
                  </a:lnTo>
                  <a:lnTo>
                    <a:pt x="0" y="73"/>
                  </a:lnTo>
                  <a:lnTo>
                    <a:pt x="3" y="90"/>
                  </a:lnTo>
                  <a:lnTo>
                    <a:pt x="4" y="91"/>
                  </a:lnTo>
                  <a:lnTo>
                    <a:pt x="7" y="93"/>
                  </a:lnTo>
                  <a:lnTo>
                    <a:pt x="7" y="94"/>
                  </a:lnTo>
                  <a:lnTo>
                    <a:pt x="5" y="95"/>
                  </a:lnTo>
                  <a:lnTo>
                    <a:pt x="25" y="98"/>
                  </a:lnTo>
                  <a:lnTo>
                    <a:pt x="28" y="99"/>
                  </a:lnTo>
                  <a:lnTo>
                    <a:pt x="40" y="107"/>
                  </a:lnTo>
                  <a:lnTo>
                    <a:pt x="48" y="111"/>
                  </a:lnTo>
                  <a:lnTo>
                    <a:pt x="59" y="118"/>
                  </a:lnTo>
                  <a:lnTo>
                    <a:pt x="75" y="131"/>
                  </a:lnTo>
                  <a:lnTo>
                    <a:pt x="90" y="143"/>
                  </a:lnTo>
                  <a:lnTo>
                    <a:pt x="94" y="145"/>
                  </a:lnTo>
                  <a:lnTo>
                    <a:pt x="96" y="146"/>
                  </a:lnTo>
                  <a:lnTo>
                    <a:pt x="99" y="146"/>
                  </a:lnTo>
                  <a:lnTo>
                    <a:pt x="119" y="149"/>
                  </a:lnTo>
                  <a:lnTo>
                    <a:pt x="122" y="149"/>
                  </a:lnTo>
                  <a:lnTo>
                    <a:pt x="124" y="147"/>
                  </a:lnTo>
                  <a:lnTo>
                    <a:pt x="129" y="139"/>
                  </a:lnTo>
                  <a:lnTo>
                    <a:pt x="132" y="133"/>
                  </a:lnTo>
                  <a:lnTo>
                    <a:pt x="133" y="132"/>
                  </a:lnTo>
                  <a:lnTo>
                    <a:pt x="136" y="131"/>
                  </a:lnTo>
                  <a:lnTo>
                    <a:pt x="139" y="130"/>
                  </a:lnTo>
                  <a:lnTo>
                    <a:pt x="146" y="132"/>
                  </a:lnTo>
                  <a:lnTo>
                    <a:pt x="146" y="131"/>
                  </a:lnTo>
                  <a:lnTo>
                    <a:pt x="147" y="131"/>
                  </a:lnTo>
                  <a:lnTo>
                    <a:pt x="148" y="131"/>
                  </a:lnTo>
                  <a:lnTo>
                    <a:pt x="155" y="132"/>
                  </a:lnTo>
                  <a:lnTo>
                    <a:pt x="153" y="129"/>
                  </a:lnTo>
                  <a:lnTo>
                    <a:pt x="152" y="127"/>
                  </a:lnTo>
                  <a:close/>
                </a:path>
              </a:pathLst>
            </a:custGeom>
            <a:no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1" name="Freeform 5404"/>
            <p:cNvSpPr>
              <a:spLocks/>
            </p:cNvSpPr>
            <p:nvPr/>
          </p:nvSpPr>
          <p:spPr bwMode="auto">
            <a:xfrm>
              <a:off x="3579" y="2142"/>
              <a:ext cx="87" cy="74"/>
            </a:xfrm>
            <a:custGeom>
              <a:avLst/>
              <a:gdLst>
                <a:gd name="T0" fmla="*/ 10 w 108"/>
                <a:gd name="T1" fmla="*/ 0 h 89"/>
                <a:gd name="T2" fmla="*/ 10 w 108"/>
                <a:gd name="T3" fmla="*/ 2 h 89"/>
                <a:gd name="T4" fmla="*/ 8 w 108"/>
                <a:gd name="T5" fmla="*/ 2 h 89"/>
                <a:gd name="T6" fmla="*/ 6 w 108"/>
                <a:gd name="T7" fmla="*/ 2 h 89"/>
                <a:gd name="T8" fmla="*/ 5 w 108"/>
                <a:gd name="T9" fmla="*/ 2 h 89"/>
                <a:gd name="T10" fmla="*/ 4 w 108"/>
                <a:gd name="T11" fmla="*/ 2 h 89"/>
                <a:gd name="T12" fmla="*/ 4 w 108"/>
                <a:gd name="T13" fmla="*/ 2 h 89"/>
                <a:gd name="T14" fmla="*/ 3 w 108"/>
                <a:gd name="T15" fmla="*/ 2 h 89"/>
                <a:gd name="T16" fmla="*/ 2 w 108"/>
                <a:gd name="T17" fmla="*/ 2 h 89"/>
                <a:gd name="T18" fmla="*/ 2 w 108"/>
                <a:gd name="T19" fmla="*/ 2 h 89"/>
                <a:gd name="T20" fmla="*/ 2 w 108"/>
                <a:gd name="T21" fmla="*/ 2 h 89"/>
                <a:gd name="T22" fmla="*/ 2 w 108"/>
                <a:gd name="T23" fmla="*/ 2 h 89"/>
                <a:gd name="T24" fmla="*/ 2 w 108"/>
                <a:gd name="T25" fmla="*/ 2 h 89"/>
                <a:gd name="T26" fmla="*/ 2 w 108"/>
                <a:gd name="T27" fmla="*/ 2 h 89"/>
                <a:gd name="T28" fmla="*/ 2 w 108"/>
                <a:gd name="T29" fmla="*/ 2 h 89"/>
                <a:gd name="T30" fmla="*/ 2 w 108"/>
                <a:gd name="T31" fmla="*/ 2 h 89"/>
                <a:gd name="T32" fmla="*/ 2 w 108"/>
                <a:gd name="T33" fmla="*/ 3 h 89"/>
                <a:gd name="T34" fmla="*/ 2 w 108"/>
                <a:gd name="T35" fmla="*/ 3 h 89"/>
                <a:gd name="T36" fmla="*/ 2 w 108"/>
                <a:gd name="T37" fmla="*/ 3 h 89"/>
                <a:gd name="T38" fmla="*/ 2 w 108"/>
                <a:gd name="T39" fmla="*/ 3 h 89"/>
                <a:gd name="T40" fmla="*/ 1 w 108"/>
                <a:gd name="T41" fmla="*/ 4 h 89"/>
                <a:gd name="T42" fmla="*/ 2 w 108"/>
                <a:gd name="T43" fmla="*/ 5 h 89"/>
                <a:gd name="T44" fmla="*/ 2 w 108"/>
                <a:gd name="T45" fmla="*/ 6 h 89"/>
                <a:gd name="T46" fmla="*/ 2 w 108"/>
                <a:gd name="T47" fmla="*/ 6 h 89"/>
                <a:gd name="T48" fmla="*/ 2 w 108"/>
                <a:gd name="T49" fmla="*/ 6 h 89"/>
                <a:gd name="T50" fmla="*/ 2 w 108"/>
                <a:gd name="T51" fmla="*/ 7 h 89"/>
                <a:gd name="T52" fmla="*/ 2 w 108"/>
                <a:gd name="T53" fmla="*/ 7 h 89"/>
                <a:gd name="T54" fmla="*/ 2 w 108"/>
                <a:gd name="T55" fmla="*/ 7 h 89"/>
                <a:gd name="T56" fmla="*/ 2 w 108"/>
                <a:gd name="T57" fmla="*/ 8 h 89"/>
                <a:gd name="T58" fmla="*/ 2 w 108"/>
                <a:gd name="T59" fmla="*/ 8 h 89"/>
                <a:gd name="T60" fmla="*/ 2 w 108"/>
                <a:gd name="T61" fmla="*/ 8 h 89"/>
                <a:gd name="T62" fmla="*/ 2 w 108"/>
                <a:gd name="T63" fmla="*/ 8 h 89"/>
                <a:gd name="T64" fmla="*/ 2 w 108"/>
                <a:gd name="T65" fmla="*/ 8 h 89"/>
                <a:gd name="T66" fmla="*/ 2 w 108"/>
                <a:gd name="T67" fmla="*/ 8 h 89"/>
                <a:gd name="T68" fmla="*/ 0 w 108"/>
                <a:gd name="T69" fmla="*/ 10 h 89"/>
                <a:gd name="T70" fmla="*/ 0 w 108"/>
                <a:gd name="T71" fmla="*/ 10 h 89"/>
                <a:gd name="T72" fmla="*/ 0 w 108"/>
                <a:gd name="T73" fmla="*/ 10 h 89"/>
                <a:gd name="T74" fmla="*/ 0 w 108"/>
                <a:gd name="T75" fmla="*/ 10 h 89"/>
                <a:gd name="T76" fmla="*/ 2 w 108"/>
                <a:gd name="T77" fmla="*/ 10 h 89"/>
                <a:gd name="T78" fmla="*/ 2 w 108"/>
                <a:gd name="T79" fmla="*/ 12 h 89"/>
                <a:gd name="T80" fmla="*/ 2 w 108"/>
                <a:gd name="T81" fmla="*/ 12 h 89"/>
                <a:gd name="T82" fmla="*/ 5 w 108"/>
                <a:gd name="T83" fmla="*/ 9 h 89"/>
                <a:gd name="T84" fmla="*/ 8 w 108"/>
                <a:gd name="T85" fmla="*/ 7 h 89"/>
                <a:gd name="T86" fmla="*/ 8 w 108"/>
                <a:gd name="T87" fmla="*/ 6 h 89"/>
                <a:gd name="T88" fmla="*/ 8 w 108"/>
                <a:gd name="T89" fmla="*/ 5 h 89"/>
                <a:gd name="T90" fmla="*/ 8 w 108"/>
                <a:gd name="T91" fmla="*/ 4 h 89"/>
                <a:gd name="T92" fmla="*/ 8 w 108"/>
                <a:gd name="T93" fmla="*/ 2 h 89"/>
                <a:gd name="T94" fmla="*/ 8 w 108"/>
                <a:gd name="T95" fmla="*/ 2 h 89"/>
                <a:gd name="T96" fmla="*/ 10 w 108"/>
                <a:gd name="T97" fmla="*/ 2 h 89"/>
                <a:gd name="T98" fmla="*/ 10 w 108"/>
                <a:gd name="T99" fmla="*/ 2 h 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89"/>
                <a:gd name="T152" fmla="*/ 108 w 108"/>
                <a:gd name="T153" fmla="*/ 89 h 8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89">
                  <a:moveTo>
                    <a:pt x="108" y="3"/>
                  </a:moveTo>
                  <a:lnTo>
                    <a:pt x="108" y="3"/>
                  </a:lnTo>
                  <a:lnTo>
                    <a:pt x="107" y="0"/>
                  </a:lnTo>
                  <a:lnTo>
                    <a:pt x="106" y="0"/>
                  </a:lnTo>
                  <a:lnTo>
                    <a:pt x="101" y="2"/>
                  </a:lnTo>
                  <a:lnTo>
                    <a:pt x="95" y="3"/>
                  </a:lnTo>
                  <a:lnTo>
                    <a:pt x="82" y="3"/>
                  </a:lnTo>
                  <a:lnTo>
                    <a:pt x="81" y="3"/>
                  </a:lnTo>
                  <a:lnTo>
                    <a:pt x="70" y="8"/>
                  </a:lnTo>
                  <a:lnTo>
                    <a:pt x="60" y="11"/>
                  </a:lnTo>
                  <a:lnTo>
                    <a:pt x="55" y="11"/>
                  </a:lnTo>
                  <a:lnTo>
                    <a:pt x="49" y="10"/>
                  </a:lnTo>
                  <a:lnTo>
                    <a:pt x="48" y="9"/>
                  </a:lnTo>
                  <a:lnTo>
                    <a:pt x="45" y="8"/>
                  </a:lnTo>
                  <a:lnTo>
                    <a:pt x="41" y="6"/>
                  </a:lnTo>
                  <a:lnTo>
                    <a:pt x="40" y="6"/>
                  </a:lnTo>
                  <a:lnTo>
                    <a:pt x="37" y="9"/>
                  </a:lnTo>
                  <a:lnTo>
                    <a:pt x="32" y="10"/>
                  </a:lnTo>
                  <a:lnTo>
                    <a:pt x="31" y="10"/>
                  </a:lnTo>
                  <a:lnTo>
                    <a:pt x="29" y="11"/>
                  </a:lnTo>
                  <a:lnTo>
                    <a:pt x="28" y="12"/>
                  </a:lnTo>
                  <a:lnTo>
                    <a:pt x="27" y="11"/>
                  </a:lnTo>
                  <a:lnTo>
                    <a:pt x="23" y="12"/>
                  </a:lnTo>
                  <a:lnTo>
                    <a:pt x="22" y="12"/>
                  </a:lnTo>
                  <a:lnTo>
                    <a:pt x="16" y="9"/>
                  </a:lnTo>
                  <a:lnTo>
                    <a:pt x="15" y="14"/>
                  </a:lnTo>
                  <a:lnTo>
                    <a:pt x="15" y="15"/>
                  </a:lnTo>
                  <a:lnTo>
                    <a:pt x="15" y="16"/>
                  </a:lnTo>
                  <a:lnTo>
                    <a:pt x="16" y="17"/>
                  </a:lnTo>
                  <a:lnTo>
                    <a:pt x="12" y="19"/>
                  </a:lnTo>
                  <a:lnTo>
                    <a:pt x="12" y="20"/>
                  </a:lnTo>
                  <a:lnTo>
                    <a:pt x="12" y="23"/>
                  </a:lnTo>
                  <a:lnTo>
                    <a:pt x="11" y="23"/>
                  </a:lnTo>
                  <a:lnTo>
                    <a:pt x="10" y="24"/>
                  </a:lnTo>
                  <a:lnTo>
                    <a:pt x="9" y="25"/>
                  </a:lnTo>
                  <a:lnTo>
                    <a:pt x="9" y="26"/>
                  </a:lnTo>
                  <a:lnTo>
                    <a:pt x="8" y="26"/>
                  </a:lnTo>
                  <a:lnTo>
                    <a:pt x="4" y="25"/>
                  </a:lnTo>
                  <a:lnTo>
                    <a:pt x="3" y="26"/>
                  </a:lnTo>
                  <a:lnTo>
                    <a:pt x="2" y="27"/>
                  </a:lnTo>
                  <a:lnTo>
                    <a:pt x="2" y="30"/>
                  </a:lnTo>
                  <a:lnTo>
                    <a:pt x="1" y="30"/>
                  </a:lnTo>
                  <a:lnTo>
                    <a:pt x="2" y="31"/>
                  </a:lnTo>
                  <a:lnTo>
                    <a:pt x="4" y="33"/>
                  </a:lnTo>
                  <a:lnTo>
                    <a:pt x="4" y="37"/>
                  </a:lnTo>
                  <a:lnTo>
                    <a:pt x="4" y="42"/>
                  </a:lnTo>
                  <a:lnTo>
                    <a:pt x="4" y="44"/>
                  </a:lnTo>
                  <a:lnTo>
                    <a:pt x="6" y="46"/>
                  </a:lnTo>
                  <a:lnTo>
                    <a:pt x="7" y="47"/>
                  </a:lnTo>
                  <a:lnTo>
                    <a:pt x="12" y="47"/>
                  </a:lnTo>
                  <a:lnTo>
                    <a:pt x="13" y="49"/>
                  </a:lnTo>
                  <a:lnTo>
                    <a:pt x="12" y="50"/>
                  </a:lnTo>
                  <a:lnTo>
                    <a:pt x="11" y="51"/>
                  </a:lnTo>
                  <a:lnTo>
                    <a:pt x="12" y="51"/>
                  </a:lnTo>
                  <a:lnTo>
                    <a:pt x="13" y="51"/>
                  </a:lnTo>
                  <a:lnTo>
                    <a:pt x="14" y="52"/>
                  </a:lnTo>
                  <a:lnTo>
                    <a:pt x="15" y="55"/>
                  </a:lnTo>
                  <a:lnTo>
                    <a:pt x="15" y="56"/>
                  </a:lnTo>
                  <a:lnTo>
                    <a:pt x="11" y="60"/>
                  </a:lnTo>
                  <a:lnTo>
                    <a:pt x="11" y="61"/>
                  </a:lnTo>
                  <a:lnTo>
                    <a:pt x="11" y="63"/>
                  </a:lnTo>
                  <a:lnTo>
                    <a:pt x="10" y="61"/>
                  </a:lnTo>
                  <a:lnTo>
                    <a:pt x="8" y="63"/>
                  </a:lnTo>
                  <a:lnTo>
                    <a:pt x="7" y="63"/>
                  </a:lnTo>
                  <a:lnTo>
                    <a:pt x="6" y="65"/>
                  </a:lnTo>
                  <a:lnTo>
                    <a:pt x="6" y="66"/>
                  </a:lnTo>
                  <a:lnTo>
                    <a:pt x="7" y="67"/>
                  </a:lnTo>
                  <a:lnTo>
                    <a:pt x="6" y="68"/>
                  </a:lnTo>
                  <a:lnTo>
                    <a:pt x="4" y="69"/>
                  </a:lnTo>
                  <a:lnTo>
                    <a:pt x="2" y="71"/>
                  </a:lnTo>
                  <a:lnTo>
                    <a:pt x="0" y="72"/>
                  </a:lnTo>
                  <a:lnTo>
                    <a:pt x="0" y="73"/>
                  </a:lnTo>
                  <a:lnTo>
                    <a:pt x="0" y="72"/>
                  </a:lnTo>
                  <a:lnTo>
                    <a:pt x="0" y="73"/>
                  </a:lnTo>
                  <a:lnTo>
                    <a:pt x="0" y="78"/>
                  </a:lnTo>
                  <a:lnTo>
                    <a:pt x="0" y="81"/>
                  </a:lnTo>
                  <a:lnTo>
                    <a:pt x="0" y="83"/>
                  </a:lnTo>
                  <a:lnTo>
                    <a:pt x="1" y="83"/>
                  </a:lnTo>
                  <a:lnTo>
                    <a:pt x="2" y="82"/>
                  </a:lnTo>
                  <a:lnTo>
                    <a:pt x="7" y="85"/>
                  </a:lnTo>
                  <a:lnTo>
                    <a:pt x="8" y="86"/>
                  </a:lnTo>
                  <a:lnTo>
                    <a:pt x="15" y="88"/>
                  </a:lnTo>
                  <a:lnTo>
                    <a:pt x="17" y="89"/>
                  </a:lnTo>
                  <a:lnTo>
                    <a:pt x="21" y="88"/>
                  </a:lnTo>
                  <a:lnTo>
                    <a:pt x="51" y="71"/>
                  </a:lnTo>
                  <a:lnTo>
                    <a:pt x="79" y="54"/>
                  </a:lnTo>
                  <a:lnTo>
                    <a:pt x="82" y="53"/>
                  </a:lnTo>
                  <a:lnTo>
                    <a:pt x="84" y="52"/>
                  </a:lnTo>
                  <a:lnTo>
                    <a:pt x="86" y="51"/>
                  </a:lnTo>
                  <a:lnTo>
                    <a:pt x="87" y="47"/>
                  </a:lnTo>
                  <a:lnTo>
                    <a:pt x="90" y="42"/>
                  </a:lnTo>
                  <a:lnTo>
                    <a:pt x="90" y="36"/>
                  </a:lnTo>
                  <a:lnTo>
                    <a:pt x="91" y="32"/>
                  </a:lnTo>
                  <a:lnTo>
                    <a:pt x="91" y="31"/>
                  </a:lnTo>
                  <a:lnTo>
                    <a:pt x="91" y="19"/>
                  </a:lnTo>
                  <a:lnTo>
                    <a:pt x="91" y="17"/>
                  </a:lnTo>
                  <a:lnTo>
                    <a:pt x="92" y="14"/>
                  </a:lnTo>
                  <a:lnTo>
                    <a:pt x="93" y="13"/>
                  </a:lnTo>
                  <a:lnTo>
                    <a:pt x="98" y="12"/>
                  </a:lnTo>
                  <a:lnTo>
                    <a:pt x="99" y="12"/>
                  </a:lnTo>
                  <a:lnTo>
                    <a:pt x="107" y="4"/>
                  </a:lnTo>
                  <a:lnTo>
                    <a:pt x="108"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2" name="Freeform 5405"/>
            <p:cNvSpPr>
              <a:spLocks/>
            </p:cNvSpPr>
            <p:nvPr/>
          </p:nvSpPr>
          <p:spPr bwMode="auto">
            <a:xfrm>
              <a:off x="3573" y="2181"/>
              <a:ext cx="18" cy="23"/>
            </a:xfrm>
            <a:custGeom>
              <a:avLst/>
              <a:gdLst>
                <a:gd name="T0" fmla="*/ 2 w 23"/>
                <a:gd name="T1" fmla="*/ 3 h 28"/>
                <a:gd name="T2" fmla="*/ 2 w 23"/>
                <a:gd name="T3" fmla="*/ 2 h 28"/>
                <a:gd name="T4" fmla="*/ 2 w 23"/>
                <a:gd name="T5" fmla="*/ 2 h 28"/>
                <a:gd name="T6" fmla="*/ 2 w 23"/>
                <a:gd name="T7" fmla="*/ 2 h 28"/>
                <a:gd name="T8" fmla="*/ 2 w 23"/>
                <a:gd name="T9" fmla="*/ 2 h 28"/>
                <a:gd name="T10" fmla="*/ 2 w 23"/>
                <a:gd name="T11" fmla="*/ 2 h 28"/>
                <a:gd name="T12" fmla="*/ 2 w 23"/>
                <a:gd name="T13" fmla="*/ 2 h 28"/>
                <a:gd name="T14" fmla="*/ 2 w 23"/>
                <a:gd name="T15" fmla="*/ 2 h 28"/>
                <a:gd name="T16" fmla="*/ 2 w 23"/>
                <a:gd name="T17" fmla="*/ 2 h 28"/>
                <a:gd name="T18" fmla="*/ 2 w 23"/>
                <a:gd name="T19" fmla="*/ 2 h 28"/>
                <a:gd name="T20" fmla="*/ 2 w 23"/>
                <a:gd name="T21" fmla="*/ 2 h 28"/>
                <a:gd name="T22" fmla="*/ 2 w 23"/>
                <a:gd name="T23" fmla="*/ 2 h 28"/>
                <a:gd name="T24" fmla="*/ 2 w 23"/>
                <a:gd name="T25" fmla="*/ 2 h 28"/>
                <a:gd name="T26" fmla="*/ 2 w 23"/>
                <a:gd name="T27" fmla="*/ 2 h 28"/>
                <a:gd name="T28" fmla="*/ 2 w 23"/>
                <a:gd name="T29" fmla="*/ 2 h 28"/>
                <a:gd name="T30" fmla="*/ 2 w 23"/>
                <a:gd name="T31" fmla="*/ 2 h 28"/>
                <a:gd name="T32" fmla="*/ 2 w 23"/>
                <a:gd name="T33" fmla="*/ 2 h 28"/>
                <a:gd name="T34" fmla="*/ 2 w 23"/>
                <a:gd name="T35" fmla="*/ 2 h 28"/>
                <a:gd name="T36" fmla="*/ 2 w 23"/>
                <a:gd name="T37" fmla="*/ 2 h 28"/>
                <a:gd name="T38" fmla="*/ 2 w 23"/>
                <a:gd name="T39" fmla="*/ 2 h 28"/>
                <a:gd name="T40" fmla="*/ 2 w 23"/>
                <a:gd name="T41" fmla="*/ 2 h 28"/>
                <a:gd name="T42" fmla="*/ 2 w 23"/>
                <a:gd name="T43" fmla="*/ 0 h 28"/>
                <a:gd name="T44" fmla="*/ 2 w 23"/>
                <a:gd name="T45" fmla="*/ 0 h 28"/>
                <a:gd name="T46" fmla="*/ 2 w 23"/>
                <a:gd name="T47" fmla="*/ 2 h 28"/>
                <a:gd name="T48" fmla="*/ 2 w 23"/>
                <a:gd name="T49" fmla="*/ 2 h 28"/>
                <a:gd name="T50" fmla="*/ 2 w 23"/>
                <a:gd name="T51" fmla="*/ 2 h 28"/>
                <a:gd name="T52" fmla="*/ 2 w 23"/>
                <a:gd name="T53" fmla="*/ 2 h 28"/>
                <a:gd name="T54" fmla="*/ 2 w 23"/>
                <a:gd name="T55" fmla="*/ 2 h 28"/>
                <a:gd name="T56" fmla="*/ 2 w 23"/>
                <a:gd name="T57" fmla="*/ 2 h 28"/>
                <a:gd name="T58" fmla="*/ 2 w 23"/>
                <a:gd name="T59" fmla="*/ 2 h 28"/>
                <a:gd name="T60" fmla="*/ 2 w 23"/>
                <a:gd name="T61" fmla="*/ 2 h 28"/>
                <a:gd name="T62" fmla="*/ 1 w 23"/>
                <a:gd name="T63" fmla="*/ 3 h 28"/>
                <a:gd name="T64" fmla="*/ 0 w 23"/>
                <a:gd name="T65" fmla="*/ 3 h 28"/>
                <a:gd name="T66" fmla="*/ 2 w 23"/>
                <a:gd name="T67" fmla="*/ 3 h 28"/>
                <a:gd name="T68" fmla="*/ 2 w 23"/>
                <a:gd name="T69" fmla="*/ 3 h 28"/>
                <a:gd name="T70" fmla="*/ 2 w 23"/>
                <a:gd name="T71" fmla="*/ 3 h 28"/>
                <a:gd name="T72" fmla="*/ 2 w 23"/>
                <a:gd name="T73" fmla="*/ 3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
                <a:gd name="T112" fmla="*/ 0 h 28"/>
                <a:gd name="T113" fmla="*/ 23 w 23"/>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 h="28">
                  <a:moveTo>
                    <a:pt x="8" y="25"/>
                  </a:moveTo>
                  <a:lnTo>
                    <a:pt x="8" y="25"/>
                  </a:lnTo>
                  <a:lnTo>
                    <a:pt x="10" y="24"/>
                  </a:lnTo>
                  <a:lnTo>
                    <a:pt x="12" y="22"/>
                  </a:lnTo>
                  <a:lnTo>
                    <a:pt x="14" y="21"/>
                  </a:lnTo>
                  <a:lnTo>
                    <a:pt x="15" y="20"/>
                  </a:lnTo>
                  <a:lnTo>
                    <a:pt x="14" y="19"/>
                  </a:lnTo>
                  <a:lnTo>
                    <a:pt x="14" y="18"/>
                  </a:lnTo>
                  <a:lnTo>
                    <a:pt x="15" y="16"/>
                  </a:lnTo>
                  <a:lnTo>
                    <a:pt x="16" y="16"/>
                  </a:lnTo>
                  <a:lnTo>
                    <a:pt x="18" y="14"/>
                  </a:lnTo>
                  <a:lnTo>
                    <a:pt x="19" y="16"/>
                  </a:lnTo>
                  <a:lnTo>
                    <a:pt x="19" y="14"/>
                  </a:lnTo>
                  <a:lnTo>
                    <a:pt x="19" y="13"/>
                  </a:lnTo>
                  <a:lnTo>
                    <a:pt x="23" y="9"/>
                  </a:lnTo>
                  <a:lnTo>
                    <a:pt x="23" y="8"/>
                  </a:lnTo>
                  <a:lnTo>
                    <a:pt x="22" y="5"/>
                  </a:lnTo>
                  <a:lnTo>
                    <a:pt x="21" y="4"/>
                  </a:lnTo>
                  <a:lnTo>
                    <a:pt x="20" y="4"/>
                  </a:lnTo>
                  <a:lnTo>
                    <a:pt x="19" y="4"/>
                  </a:lnTo>
                  <a:lnTo>
                    <a:pt x="20" y="3"/>
                  </a:lnTo>
                  <a:lnTo>
                    <a:pt x="21" y="2"/>
                  </a:lnTo>
                  <a:lnTo>
                    <a:pt x="20" y="0"/>
                  </a:lnTo>
                  <a:lnTo>
                    <a:pt x="15" y="0"/>
                  </a:lnTo>
                  <a:lnTo>
                    <a:pt x="15" y="2"/>
                  </a:lnTo>
                  <a:lnTo>
                    <a:pt x="14" y="2"/>
                  </a:lnTo>
                  <a:lnTo>
                    <a:pt x="14" y="3"/>
                  </a:lnTo>
                  <a:lnTo>
                    <a:pt x="10" y="5"/>
                  </a:lnTo>
                  <a:lnTo>
                    <a:pt x="9" y="7"/>
                  </a:lnTo>
                  <a:lnTo>
                    <a:pt x="8" y="11"/>
                  </a:lnTo>
                  <a:lnTo>
                    <a:pt x="6" y="14"/>
                  </a:lnTo>
                  <a:lnTo>
                    <a:pt x="4" y="19"/>
                  </a:lnTo>
                  <a:lnTo>
                    <a:pt x="1" y="27"/>
                  </a:lnTo>
                  <a:lnTo>
                    <a:pt x="0" y="28"/>
                  </a:lnTo>
                  <a:lnTo>
                    <a:pt x="5" y="28"/>
                  </a:lnTo>
                  <a:lnTo>
                    <a:pt x="7" y="26"/>
                  </a:lnTo>
                  <a:lnTo>
                    <a:pt x="8" y="26"/>
                  </a:lnTo>
                  <a:lnTo>
                    <a:pt x="8" y="2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3" name="Freeform 5406"/>
            <p:cNvSpPr>
              <a:spLocks/>
            </p:cNvSpPr>
            <p:nvPr/>
          </p:nvSpPr>
          <p:spPr bwMode="auto">
            <a:xfrm>
              <a:off x="3774" y="2304"/>
              <a:ext cx="9" cy="21"/>
            </a:xfrm>
            <a:custGeom>
              <a:avLst/>
              <a:gdLst>
                <a:gd name="T0" fmla="*/ 2 w 12"/>
                <a:gd name="T1" fmla="*/ 2 h 26"/>
                <a:gd name="T2" fmla="*/ 2 w 12"/>
                <a:gd name="T3" fmla="*/ 2 h 26"/>
                <a:gd name="T4" fmla="*/ 2 w 12"/>
                <a:gd name="T5" fmla="*/ 2 h 26"/>
                <a:gd name="T6" fmla="*/ 2 w 12"/>
                <a:gd name="T7" fmla="*/ 2 h 26"/>
                <a:gd name="T8" fmla="*/ 2 w 12"/>
                <a:gd name="T9" fmla="*/ 2 h 26"/>
                <a:gd name="T10" fmla="*/ 2 w 12"/>
                <a:gd name="T11" fmla="*/ 2 h 26"/>
                <a:gd name="T12" fmla="*/ 2 w 12"/>
                <a:gd name="T13" fmla="*/ 2 h 26"/>
                <a:gd name="T14" fmla="*/ 2 w 12"/>
                <a:gd name="T15" fmla="*/ 2 h 26"/>
                <a:gd name="T16" fmla="*/ 2 w 12"/>
                <a:gd name="T17" fmla="*/ 2 h 26"/>
                <a:gd name="T18" fmla="*/ 2 w 12"/>
                <a:gd name="T19" fmla="*/ 2 h 26"/>
                <a:gd name="T20" fmla="*/ 2 w 12"/>
                <a:gd name="T21" fmla="*/ 2 h 26"/>
                <a:gd name="T22" fmla="*/ 2 w 12"/>
                <a:gd name="T23" fmla="*/ 2 h 26"/>
                <a:gd name="T24" fmla="*/ 2 w 12"/>
                <a:gd name="T25" fmla="*/ 2 h 26"/>
                <a:gd name="T26" fmla="*/ 2 w 12"/>
                <a:gd name="T27" fmla="*/ 2 h 26"/>
                <a:gd name="T28" fmla="*/ 2 w 12"/>
                <a:gd name="T29" fmla="*/ 2 h 26"/>
                <a:gd name="T30" fmla="*/ 2 w 12"/>
                <a:gd name="T31" fmla="*/ 2 h 26"/>
                <a:gd name="T32" fmla="*/ 2 w 12"/>
                <a:gd name="T33" fmla="*/ 2 h 26"/>
                <a:gd name="T34" fmla="*/ 2 w 12"/>
                <a:gd name="T35" fmla="*/ 2 h 26"/>
                <a:gd name="T36" fmla="*/ 2 w 12"/>
                <a:gd name="T37" fmla="*/ 2 h 26"/>
                <a:gd name="T38" fmla="*/ 2 w 12"/>
                <a:gd name="T39" fmla="*/ 2 h 26"/>
                <a:gd name="T40" fmla="*/ 2 w 12"/>
                <a:gd name="T41" fmla="*/ 2 h 26"/>
                <a:gd name="T42" fmla="*/ 2 w 12"/>
                <a:gd name="T43" fmla="*/ 2 h 26"/>
                <a:gd name="T44" fmla="*/ 2 w 12"/>
                <a:gd name="T45" fmla="*/ 2 h 26"/>
                <a:gd name="T46" fmla="*/ 2 w 12"/>
                <a:gd name="T47" fmla="*/ 0 h 26"/>
                <a:gd name="T48" fmla="*/ 2 w 12"/>
                <a:gd name="T49" fmla="*/ 0 h 26"/>
                <a:gd name="T50" fmla="*/ 2 w 12"/>
                <a:gd name="T51" fmla="*/ 1 h 26"/>
                <a:gd name="T52" fmla="*/ 2 w 12"/>
                <a:gd name="T53" fmla="*/ 1 h 26"/>
                <a:gd name="T54" fmla="*/ 2 w 12"/>
                <a:gd name="T55" fmla="*/ 2 h 26"/>
                <a:gd name="T56" fmla="*/ 2 w 12"/>
                <a:gd name="T57" fmla="*/ 2 h 26"/>
                <a:gd name="T58" fmla="*/ 2 w 12"/>
                <a:gd name="T59" fmla="*/ 2 h 26"/>
                <a:gd name="T60" fmla="*/ 2 w 12"/>
                <a:gd name="T61" fmla="*/ 2 h 26"/>
                <a:gd name="T62" fmla="*/ 2 w 12"/>
                <a:gd name="T63" fmla="*/ 2 h 26"/>
                <a:gd name="T64" fmla="*/ 1 w 12"/>
                <a:gd name="T65" fmla="*/ 2 h 26"/>
                <a:gd name="T66" fmla="*/ 0 w 12"/>
                <a:gd name="T67" fmla="*/ 2 h 26"/>
                <a:gd name="T68" fmla="*/ 0 w 12"/>
                <a:gd name="T69" fmla="*/ 2 h 26"/>
                <a:gd name="T70" fmla="*/ 0 w 12"/>
                <a:gd name="T71" fmla="*/ 2 h 26"/>
                <a:gd name="T72" fmla="*/ 0 w 12"/>
                <a:gd name="T73" fmla="*/ 2 h 26"/>
                <a:gd name="T74" fmla="*/ 0 w 12"/>
                <a:gd name="T75" fmla="*/ 2 h 26"/>
                <a:gd name="T76" fmla="*/ 0 w 12"/>
                <a:gd name="T77" fmla="*/ 2 h 26"/>
                <a:gd name="T78" fmla="*/ 1 w 12"/>
                <a:gd name="T79" fmla="*/ 2 h 26"/>
                <a:gd name="T80" fmla="*/ 2 w 12"/>
                <a:gd name="T81" fmla="*/ 2 h 26"/>
                <a:gd name="T82" fmla="*/ 2 w 12"/>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
                <a:gd name="T127" fmla="*/ 0 h 26"/>
                <a:gd name="T128" fmla="*/ 12 w 12"/>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 h="26">
                  <a:moveTo>
                    <a:pt x="3" y="26"/>
                  </a:moveTo>
                  <a:lnTo>
                    <a:pt x="3" y="26"/>
                  </a:lnTo>
                  <a:lnTo>
                    <a:pt x="6" y="26"/>
                  </a:lnTo>
                  <a:lnTo>
                    <a:pt x="10" y="26"/>
                  </a:lnTo>
                  <a:lnTo>
                    <a:pt x="10" y="24"/>
                  </a:lnTo>
                  <a:lnTo>
                    <a:pt x="11" y="21"/>
                  </a:lnTo>
                  <a:lnTo>
                    <a:pt x="12" y="17"/>
                  </a:lnTo>
                  <a:lnTo>
                    <a:pt x="12" y="15"/>
                  </a:lnTo>
                  <a:lnTo>
                    <a:pt x="12" y="14"/>
                  </a:lnTo>
                  <a:lnTo>
                    <a:pt x="11" y="12"/>
                  </a:lnTo>
                  <a:lnTo>
                    <a:pt x="11" y="8"/>
                  </a:lnTo>
                  <a:lnTo>
                    <a:pt x="12" y="5"/>
                  </a:lnTo>
                  <a:lnTo>
                    <a:pt x="11" y="3"/>
                  </a:lnTo>
                  <a:lnTo>
                    <a:pt x="9" y="3"/>
                  </a:lnTo>
                  <a:lnTo>
                    <a:pt x="8" y="2"/>
                  </a:lnTo>
                  <a:lnTo>
                    <a:pt x="7" y="0"/>
                  </a:lnTo>
                  <a:lnTo>
                    <a:pt x="5" y="0"/>
                  </a:lnTo>
                  <a:lnTo>
                    <a:pt x="4" y="1"/>
                  </a:lnTo>
                  <a:lnTo>
                    <a:pt x="3" y="3"/>
                  </a:lnTo>
                  <a:lnTo>
                    <a:pt x="2" y="7"/>
                  </a:lnTo>
                  <a:lnTo>
                    <a:pt x="1" y="11"/>
                  </a:lnTo>
                  <a:lnTo>
                    <a:pt x="0" y="14"/>
                  </a:lnTo>
                  <a:lnTo>
                    <a:pt x="0" y="17"/>
                  </a:lnTo>
                  <a:lnTo>
                    <a:pt x="0" y="21"/>
                  </a:lnTo>
                  <a:lnTo>
                    <a:pt x="0" y="23"/>
                  </a:lnTo>
                  <a:lnTo>
                    <a:pt x="1" y="25"/>
                  </a:lnTo>
                  <a:lnTo>
                    <a:pt x="3" y="26"/>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4" name="Freeform 5407"/>
            <p:cNvSpPr>
              <a:spLocks/>
            </p:cNvSpPr>
            <p:nvPr/>
          </p:nvSpPr>
          <p:spPr bwMode="auto">
            <a:xfrm>
              <a:off x="3789" y="2320"/>
              <a:ext cx="100" cy="115"/>
            </a:xfrm>
            <a:custGeom>
              <a:avLst/>
              <a:gdLst>
                <a:gd name="T0" fmla="*/ 6 w 125"/>
                <a:gd name="T1" fmla="*/ 2 h 140"/>
                <a:gd name="T2" fmla="*/ 6 w 125"/>
                <a:gd name="T3" fmla="*/ 2 h 140"/>
                <a:gd name="T4" fmla="*/ 6 w 125"/>
                <a:gd name="T5" fmla="*/ 2 h 140"/>
                <a:gd name="T6" fmla="*/ 6 w 125"/>
                <a:gd name="T7" fmla="*/ 1 h 140"/>
                <a:gd name="T8" fmla="*/ 6 w 125"/>
                <a:gd name="T9" fmla="*/ 1 h 140"/>
                <a:gd name="T10" fmla="*/ 5 w 125"/>
                <a:gd name="T11" fmla="*/ 2 h 140"/>
                <a:gd name="T12" fmla="*/ 5 w 125"/>
                <a:gd name="T13" fmla="*/ 2 h 140"/>
                <a:gd name="T14" fmla="*/ 6 w 125"/>
                <a:gd name="T15" fmla="*/ 2 h 140"/>
                <a:gd name="T16" fmla="*/ 6 w 125"/>
                <a:gd name="T17" fmla="*/ 2 h 140"/>
                <a:gd name="T18" fmla="*/ 5 w 125"/>
                <a:gd name="T19" fmla="*/ 2 h 140"/>
                <a:gd name="T20" fmla="*/ 5 w 125"/>
                <a:gd name="T21" fmla="*/ 2 h 140"/>
                <a:gd name="T22" fmla="*/ 5 w 125"/>
                <a:gd name="T23" fmla="*/ 5 h 140"/>
                <a:gd name="T24" fmla="*/ 5 w 125"/>
                <a:gd name="T25" fmla="*/ 6 h 140"/>
                <a:gd name="T26" fmla="*/ 5 w 125"/>
                <a:gd name="T27" fmla="*/ 7 h 140"/>
                <a:gd name="T28" fmla="*/ 4 w 125"/>
                <a:gd name="T29" fmla="*/ 10 h 140"/>
                <a:gd name="T30" fmla="*/ 2 w 125"/>
                <a:gd name="T31" fmla="*/ 11 h 140"/>
                <a:gd name="T32" fmla="*/ 2 w 125"/>
                <a:gd name="T33" fmla="*/ 16 h 140"/>
                <a:gd name="T34" fmla="*/ 2 w 125"/>
                <a:gd name="T35" fmla="*/ 16 h 140"/>
                <a:gd name="T36" fmla="*/ 4 w 125"/>
                <a:gd name="T37" fmla="*/ 16 h 140"/>
                <a:gd name="T38" fmla="*/ 5 w 125"/>
                <a:gd name="T39" fmla="*/ 14 h 140"/>
                <a:gd name="T40" fmla="*/ 5 w 125"/>
                <a:gd name="T41" fmla="*/ 14 h 140"/>
                <a:gd name="T42" fmla="*/ 5 w 125"/>
                <a:gd name="T43" fmla="*/ 14 h 140"/>
                <a:gd name="T44" fmla="*/ 6 w 125"/>
                <a:gd name="T45" fmla="*/ 14 h 140"/>
                <a:gd name="T46" fmla="*/ 6 w 125"/>
                <a:gd name="T47" fmla="*/ 13 h 140"/>
                <a:gd name="T48" fmla="*/ 7 w 125"/>
                <a:gd name="T49" fmla="*/ 11 h 140"/>
                <a:gd name="T50" fmla="*/ 8 w 125"/>
                <a:gd name="T51" fmla="*/ 11 h 140"/>
                <a:gd name="T52" fmla="*/ 8 w 125"/>
                <a:gd name="T53" fmla="*/ 11 h 140"/>
                <a:gd name="T54" fmla="*/ 8 w 125"/>
                <a:gd name="T55" fmla="*/ 11 h 140"/>
                <a:gd name="T56" fmla="*/ 8 w 125"/>
                <a:gd name="T57" fmla="*/ 11 h 140"/>
                <a:gd name="T58" fmla="*/ 8 w 125"/>
                <a:gd name="T59" fmla="*/ 10 h 140"/>
                <a:gd name="T60" fmla="*/ 9 w 125"/>
                <a:gd name="T61" fmla="*/ 9 h 140"/>
                <a:gd name="T62" fmla="*/ 9 w 125"/>
                <a:gd name="T63" fmla="*/ 9 h 140"/>
                <a:gd name="T64" fmla="*/ 9 w 125"/>
                <a:gd name="T65" fmla="*/ 9 h 140"/>
                <a:gd name="T66" fmla="*/ 9 w 125"/>
                <a:gd name="T67" fmla="*/ 9 h 140"/>
                <a:gd name="T68" fmla="*/ 9 w 125"/>
                <a:gd name="T69" fmla="*/ 8 h 140"/>
                <a:gd name="T70" fmla="*/ 10 w 125"/>
                <a:gd name="T71" fmla="*/ 7 h 140"/>
                <a:gd name="T72" fmla="*/ 11 w 125"/>
                <a:gd name="T73" fmla="*/ 7 h 140"/>
                <a:gd name="T74" fmla="*/ 11 w 125"/>
                <a:gd name="T75" fmla="*/ 6 h 140"/>
                <a:gd name="T76" fmla="*/ 11 w 125"/>
                <a:gd name="T77" fmla="*/ 5 h 140"/>
                <a:gd name="T78" fmla="*/ 10 w 125"/>
                <a:gd name="T79" fmla="*/ 5 h 140"/>
                <a:gd name="T80" fmla="*/ 10 w 125"/>
                <a:gd name="T81" fmla="*/ 4 h 140"/>
                <a:gd name="T82" fmla="*/ 9 w 125"/>
                <a:gd name="T83" fmla="*/ 2 h 140"/>
                <a:gd name="T84" fmla="*/ 9 w 125"/>
                <a:gd name="T85" fmla="*/ 2 h 140"/>
                <a:gd name="T86" fmla="*/ 9 w 125"/>
                <a:gd name="T87" fmla="*/ 2 h 140"/>
                <a:gd name="T88" fmla="*/ 8 w 125"/>
                <a:gd name="T89" fmla="*/ 2 h 140"/>
                <a:gd name="T90" fmla="*/ 7 w 125"/>
                <a:gd name="T91" fmla="*/ 2 h 140"/>
                <a:gd name="T92" fmla="*/ 7 w 125"/>
                <a:gd name="T93" fmla="*/ 2 h 140"/>
                <a:gd name="T94" fmla="*/ 6 w 125"/>
                <a:gd name="T95" fmla="*/ 2 h 140"/>
                <a:gd name="T96" fmla="*/ 6 w 125"/>
                <a:gd name="T97" fmla="*/ 0 h 140"/>
                <a:gd name="T98" fmla="*/ 6 w 125"/>
                <a:gd name="T99" fmla="*/ 0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5"/>
                <a:gd name="T151" fmla="*/ 0 h 140"/>
                <a:gd name="T152" fmla="*/ 125 w 125"/>
                <a:gd name="T153" fmla="*/ 140 h 14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5" h="140">
                  <a:moveTo>
                    <a:pt x="69" y="1"/>
                  </a:moveTo>
                  <a:lnTo>
                    <a:pt x="69" y="1"/>
                  </a:lnTo>
                  <a:lnTo>
                    <a:pt x="69" y="2"/>
                  </a:lnTo>
                  <a:lnTo>
                    <a:pt x="67" y="3"/>
                  </a:lnTo>
                  <a:lnTo>
                    <a:pt x="66" y="4"/>
                  </a:lnTo>
                  <a:lnTo>
                    <a:pt x="65" y="4"/>
                  </a:lnTo>
                  <a:lnTo>
                    <a:pt x="65" y="3"/>
                  </a:lnTo>
                  <a:lnTo>
                    <a:pt x="64" y="1"/>
                  </a:lnTo>
                  <a:lnTo>
                    <a:pt x="61" y="4"/>
                  </a:lnTo>
                  <a:lnTo>
                    <a:pt x="60" y="7"/>
                  </a:lnTo>
                  <a:lnTo>
                    <a:pt x="60" y="13"/>
                  </a:lnTo>
                  <a:lnTo>
                    <a:pt x="61" y="14"/>
                  </a:lnTo>
                  <a:lnTo>
                    <a:pt x="64" y="15"/>
                  </a:lnTo>
                  <a:lnTo>
                    <a:pt x="64" y="16"/>
                  </a:lnTo>
                  <a:lnTo>
                    <a:pt x="58" y="16"/>
                  </a:lnTo>
                  <a:lnTo>
                    <a:pt x="57" y="17"/>
                  </a:lnTo>
                  <a:lnTo>
                    <a:pt x="55" y="18"/>
                  </a:lnTo>
                  <a:lnTo>
                    <a:pt x="55" y="20"/>
                  </a:lnTo>
                  <a:lnTo>
                    <a:pt x="51" y="38"/>
                  </a:lnTo>
                  <a:lnTo>
                    <a:pt x="56" y="48"/>
                  </a:lnTo>
                  <a:lnTo>
                    <a:pt x="57" y="51"/>
                  </a:lnTo>
                  <a:lnTo>
                    <a:pt x="57" y="53"/>
                  </a:lnTo>
                  <a:lnTo>
                    <a:pt x="56" y="58"/>
                  </a:lnTo>
                  <a:lnTo>
                    <a:pt x="47" y="83"/>
                  </a:lnTo>
                  <a:lnTo>
                    <a:pt x="47" y="84"/>
                  </a:lnTo>
                  <a:lnTo>
                    <a:pt x="2" y="100"/>
                  </a:lnTo>
                  <a:lnTo>
                    <a:pt x="0" y="101"/>
                  </a:lnTo>
                  <a:lnTo>
                    <a:pt x="17" y="140"/>
                  </a:lnTo>
                  <a:lnTo>
                    <a:pt x="31" y="134"/>
                  </a:lnTo>
                  <a:lnTo>
                    <a:pt x="36" y="133"/>
                  </a:lnTo>
                  <a:lnTo>
                    <a:pt x="43" y="133"/>
                  </a:lnTo>
                  <a:lnTo>
                    <a:pt x="46" y="133"/>
                  </a:lnTo>
                  <a:lnTo>
                    <a:pt x="50" y="132"/>
                  </a:lnTo>
                  <a:lnTo>
                    <a:pt x="51" y="130"/>
                  </a:lnTo>
                  <a:lnTo>
                    <a:pt x="52" y="128"/>
                  </a:lnTo>
                  <a:lnTo>
                    <a:pt x="53" y="125"/>
                  </a:lnTo>
                  <a:lnTo>
                    <a:pt x="54" y="121"/>
                  </a:lnTo>
                  <a:lnTo>
                    <a:pt x="57" y="119"/>
                  </a:lnTo>
                  <a:lnTo>
                    <a:pt x="60" y="118"/>
                  </a:lnTo>
                  <a:lnTo>
                    <a:pt x="65" y="118"/>
                  </a:lnTo>
                  <a:lnTo>
                    <a:pt x="68" y="117"/>
                  </a:lnTo>
                  <a:lnTo>
                    <a:pt x="71" y="115"/>
                  </a:lnTo>
                  <a:lnTo>
                    <a:pt x="73" y="113"/>
                  </a:lnTo>
                  <a:lnTo>
                    <a:pt x="76" y="106"/>
                  </a:lnTo>
                  <a:lnTo>
                    <a:pt x="78" y="104"/>
                  </a:lnTo>
                  <a:lnTo>
                    <a:pt x="80" y="104"/>
                  </a:lnTo>
                  <a:lnTo>
                    <a:pt x="87" y="102"/>
                  </a:lnTo>
                  <a:lnTo>
                    <a:pt x="92" y="101"/>
                  </a:lnTo>
                  <a:lnTo>
                    <a:pt x="93" y="100"/>
                  </a:lnTo>
                  <a:lnTo>
                    <a:pt x="93" y="98"/>
                  </a:lnTo>
                  <a:lnTo>
                    <a:pt x="92" y="96"/>
                  </a:lnTo>
                  <a:lnTo>
                    <a:pt x="92" y="94"/>
                  </a:lnTo>
                  <a:lnTo>
                    <a:pt x="93" y="92"/>
                  </a:lnTo>
                  <a:lnTo>
                    <a:pt x="92" y="91"/>
                  </a:lnTo>
                  <a:lnTo>
                    <a:pt x="92" y="89"/>
                  </a:lnTo>
                  <a:lnTo>
                    <a:pt x="93" y="86"/>
                  </a:lnTo>
                  <a:lnTo>
                    <a:pt x="95" y="79"/>
                  </a:lnTo>
                  <a:lnTo>
                    <a:pt x="97" y="76"/>
                  </a:lnTo>
                  <a:lnTo>
                    <a:pt x="99" y="74"/>
                  </a:lnTo>
                  <a:lnTo>
                    <a:pt x="100" y="74"/>
                  </a:lnTo>
                  <a:lnTo>
                    <a:pt x="100" y="75"/>
                  </a:lnTo>
                  <a:lnTo>
                    <a:pt x="99" y="76"/>
                  </a:lnTo>
                  <a:lnTo>
                    <a:pt x="100" y="77"/>
                  </a:lnTo>
                  <a:lnTo>
                    <a:pt x="102" y="77"/>
                  </a:lnTo>
                  <a:lnTo>
                    <a:pt x="104" y="75"/>
                  </a:lnTo>
                  <a:lnTo>
                    <a:pt x="108" y="72"/>
                  </a:lnTo>
                  <a:lnTo>
                    <a:pt x="110" y="68"/>
                  </a:lnTo>
                  <a:lnTo>
                    <a:pt x="112" y="63"/>
                  </a:lnTo>
                  <a:lnTo>
                    <a:pt x="116" y="60"/>
                  </a:lnTo>
                  <a:lnTo>
                    <a:pt x="120" y="57"/>
                  </a:lnTo>
                  <a:lnTo>
                    <a:pt x="121" y="55"/>
                  </a:lnTo>
                  <a:lnTo>
                    <a:pt x="124" y="48"/>
                  </a:lnTo>
                  <a:lnTo>
                    <a:pt x="125" y="45"/>
                  </a:lnTo>
                  <a:lnTo>
                    <a:pt x="125" y="43"/>
                  </a:lnTo>
                  <a:lnTo>
                    <a:pt x="124" y="42"/>
                  </a:lnTo>
                  <a:lnTo>
                    <a:pt x="121" y="41"/>
                  </a:lnTo>
                  <a:lnTo>
                    <a:pt x="118" y="39"/>
                  </a:lnTo>
                  <a:lnTo>
                    <a:pt x="116" y="37"/>
                  </a:lnTo>
                  <a:lnTo>
                    <a:pt x="111" y="30"/>
                  </a:lnTo>
                  <a:lnTo>
                    <a:pt x="108" y="24"/>
                  </a:lnTo>
                  <a:lnTo>
                    <a:pt x="106" y="23"/>
                  </a:lnTo>
                  <a:lnTo>
                    <a:pt x="104" y="22"/>
                  </a:lnTo>
                  <a:lnTo>
                    <a:pt x="103" y="22"/>
                  </a:lnTo>
                  <a:lnTo>
                    <a:pt x="102" y="23"/>
                  </a:lnTo>
                  <a:lnTo>
                    <a:pt x="100" y="22"/>
                  </a:lnTo>
                  <a:lnTo>
                    <a:pt x="96" y="21"/>
                  </a:lnTo>
                  <a:lnTo>
                    <a:pt x="92" y="20"/>
                  </a:lnTo>
                  <a:lnTo>
                    <a:pt x="86" y="18"/>
                  </a:lnTo>
                  <a:lnTo>
                    <a:pt x="82" y="17"/>
                  </a:lnTo>
                  <a:lnTo>
                    <a:pt x="80" y="16"/>
                  </a:lnTo>
                  <a:lnTo>
                    <a:pt x="78" y="13"/>
                  </a:lnTo>
                  <a:lnTo>
                    <a:pt x="75" y="9"/>
                  </a:lnTo>
                  <a:lnTo>
                    <a:pt x="74" y="8"/>
                  </a:lnTo>
                  <a:lnTo>
                    <a:pt x="72" y="5"/>
                  </a:lnTo>
                  <a:lnTo>
                    <a:pt x="70" y="0"/>
                  </a:lnTo>
                  <a:lnTo>
                    <a:pt x="69"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5" name="Freeform 5408"/>
            <p:cNvSpPr>
              <a:spLocks/>
            </p:cNvSpPr>
            <p:nvPr/>
          </p:nvSpPr>
          <p:spPr bwMode="auto">
            <a:xfrm>
              <a:off x="3841" y="2301"/>
              <a:ext cx="5" cy="10"/>
            </a:xfrm>
            <a:custGeom>
              <a:avLst/>
              <a:gdLst>
                <a:gd name="T0" fmla="*/ 1 w 7"/>
                <a:gd name="T1" fmla="*/ 3 h 12"/>
                <a:gd name="T2" fmla="*/ 1 w 7"/>
                <a:gd name="T3" fmla="*/ 3 h 12"/>
                <a:gd name="T4" fmla="*/ 1 w 7"/>
                <a:gd name="T5" fmla="*/ 3 h 12"/>
                <a:gd name="T6" fmla="*/ 1 w 7"/>
                <a:gd name="T7" fmla="*/ 3 h 12"/>
                <a:gd name="T8" fmla="*/ 1 w 7"/>
                <a:gd name="T9" fmla="*/ 3 h 12"/>
                <a:gd name="T10" fmla="*/ 1 w 7"/>
                <a:gd name="T11" fmla="*/ 3 h 12"/>
                <a:gd name="T12" fmla="*/ 1 w 7"/>
                <a:gd name="T13" fmla="*/ 3 h 12"/>
                <a:gd name="T14" fmla="*/ 1 w 7"/>
                <a:gd name="T15" fmla="*/ 3 h 12"/>
                <a:gd name="T16" fmla="*/ 1 w 7"/>
                <a:gd name="T17" fmla="*/ 3 h 12"/>
                <a:gd name="T18" fmla="*/ 1 w 7"/>
                <a:gd name="T19" fmla="*/ 3 h 12"/>
                <a:gd name="T20" fmla="*/ 1 w 7"/>
                <a:gd name="T21" fmla="*/ 2 h 12"/>
                <a:gd name="T22" fmla="*/ 1 w 7"/>
                <a:gd name="T23" fmla="*/ 2 h 12"/>
                <a:gd name="T24" fmla="*/ 1 w 7"/>
                <a:gd name="T25" fmla="*/ 0 h 12"/>
                <a:gd name="T26" fmla="*/ 1 w 7"/>
                <a:gd name="T27" fmla="*/ 0 h 12"/>
                <a:gd name="T28" fmla="*/ 1 w 7"/>
                <a:gd name="T29" fmla="*/ 0 h 12"/>
                <a:gd name="T30" fmla="*/ 1 w 7"/>
                <a:gd name="T31" fmla="*/ 0 h 12"/>
                <a:gd name="T32" fmla="*/ 1 w 7"/>
                <a:gd name="T33" fmla="*/ 0 h 12"/>
                <a:gd name="T34" fmla="*/ 1 w 7"/>
                <a:gd name="T35" fmla="*/ 2 h 12"/>
                <a:gd name="T36" fmla="*/ 1 w 7"/>
                <a:gd name="T37" fmla="*/ 2 h 12"/>
                <a:gd name="T38" fmla="*/ 0 w 7"/>
                <a:gd name="T39" fmla="*/ 3 h 12"/>
                <a:gd name="T40" fmla="*/ 1 w 7"/>
                <a:gd name="T41" fmla="*/ 3 h 12"/>
                <a:gd name="T42" fmla="*/ 1 w 7"/>
                <a:gd name="T43" fmla="*/ 3 h 12"/>
                <a:gd name="T44" fmla="*/ 1 w 7"/>
                <a:gd name="T45" fmla="*/ 3 h 12"/>
                <a:gd name="T46" fmla="*/ 1 w 7"/>
                <a:gd name="T47" fmla="*/ 3 h 12"/>
                <a:gd name="T48" fmla="*/ 1 w 7"/>
                <a:gd name="T49" fmla="*/ 3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2" y="12"/>
                  </a:moveTo>
                  <a:lnTo>
                    <a:pt x="2" y="12"/>
                  </a:lnTo>
                  <a:lnTo>
                    <a:pt x="4" y="12"/>
                  </a:lnTo>
                  <a:lnTo>
                    <a:pt x="4" y="11"/>
                  </a:lnTo>
                  <a:lnTo>
                    <a:pt x="5" y="8"/>
                  </a:lnTo>
                  <a:lnTo>
                    <a:pt x="6" y="4"/>
                  </a:lnTo>
                  <a:lnTo>
                    <a:pt x="5" y="3"/>
                  </a:lnTo>
                  <a:lnTo>
                    <a:pt x="6" y="2"/>
                  </a:lnTo>
                  <a:lnTo>
                    <a:pt x="7" y="0"/>
                  </a:lnTo>
                  <a:lnTo>
                    <a:pt x="6" y="0"/>
                  </a:lnTo>
                  <a:lnTo>
                    <a:pt x="4" y="0"/>
                  </a:lnTo>
                  <a:lnTo>
                    <a:pt x="2" y="2"/>
                  </a:lnTo>
                  <a:lnTo>
                    <a:pt x="0" y="4"/>
                  </a:lnTo>
                  <a:lnTo>
                    <a:pt x="1" y="11"/>
                  </a:lnTo>
                  <a:lnTo>
                    <a:pt x="2"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6" name="Freeform 5409"/>
            <p:cNvSpPr>
              <a:spLocks/>
            </p:cNvSpPr>
            <p:nvPr/>
          </p:nvSpPr>
          <p:spPr bwMode="auto">
            <a:xfrm>
              <a:off x="3875" y="2381"/>
              <a:ext cx="3" cy="4"/>
            </a:xfrm>
            <a:custGeom>
              <a:avLst/>
              <a:gdLst>
                <a:gd name="T0" fmla="*/ 1 w 3"/>
                <a:gd name="T1" fmla="*/ 2 h 4"/>
                <a:gd name="T2" fmla="*/ 1 w 3"/>
                <a:gd name="T3" fmla="*/ 2 h 4"/>
                <a:gd name="T4" fmla="*/ 0 w 3"/>
                <a:gd name="T5" fmla="*/ 4 h 4"/>
                <a:gd name="T6" fmla="*/ 3 w 3"/>
                <a:gd name="T7" fmla="*/ 1 h 4"/>
                <a:gd name="T8" fmla="*/ 3 w 3"/>
                <a:gd name="T9" fmla="*/ 1 h 4"/>
                <a:gd name="T10" fmla="*/ 2 w 3"/>
                <a:gd name="T11" fmla="*/ 0 h 4"/>
                <a:gd name="T12" fmla="*/ 2 w 3"/>
                <a:gd name="T13" fmla="*/ 0 h 4"/>
                <a:gd name="T14" fmla="*/ 1 w 3"/>
                <a:gd name="T15" fmla="*/ 2 h 4"/>
                <a:gd name="T16" fmla="*/ 1 w 3"/>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1" y="2"/>
                  </a:moveTo>
                  <a:lnTo>
                    <a:pt x="1" y="2"/>
                  </a:lnTo>
                  <a:lnTo>
                    <a:pt x="0" y="4"/>
                  </a:lnTo>
                  <a:lnTo>
                    <a:pt x="3" y="1"/>
                  </a:lnTo>
                  <a:lnTo>
                    <a:pt x="2"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7" name="Freeform 5410"/>
            <p:cNvSpPr>
              <a:spLocks/>
            </p:cNvSpPr>
            <p:nvPr/>
          </p:nvSpPr>
          <p:spPr bwMode="auto">
            <a:xfrm>
              <a:off x="3571" y="2200"/>
              <a:ext cx="55" cy="60"/>
            </a:xfrm>
            <a:custGeom>
              <a:avLst/>
              <a:gdLst>
                <a:gd name="T0" fmla="*/ 6 w 69"/>
                <a:gd name="T1" fmla="*/ 2 h 73"/>
                <a:gd name="T2" fmla="*/ 6 w 69"/>
                <a:gd name="T3" fmla="*/ 2 h 73"/>
                <a:gd name="T4" fmla="*/ 6 w 69"/>
                <a:gd name="T5" fmla="*/ 2 h 73"/>
                <a:gd name="T6" fmla="*/ 6 w 69"/>
                <a:gd name="T7" fmla="*/ 2 h 73"/>
                <a:gd name="T8" fmla="*/ 6 w 69"/>
                <a:gd name="T9" fmla="*/ 2 h 73"/>
                <a:gd name="T10" fmla="*/ 5 w 69"/>
                <a:gd name="T11" fmla="*/ 0 h 73"/>
                <a:gd name="T12" fmla="*/ 3 w 69"/>
                <a:gd name="T13" fmla="*/ 2 h 73"/>
                <a:gd name="T14" fmla="*/ 2 w 69"/>
                <a:gd name="T15" fmla="*/ 2 h 73"/>
                <a:gd name="T16" fmla="*/ 2 w 69"/>
                <a:gd name="T17" fmla="*/ 2 h 73"/>
                <a:gd name="T18" fmla="*/ 2 w 69"/>
                <a:gd name="T19" fmla="*/ 2 h 73"/>
                <a:gd name="T20" fmla="*/ 2 w 69"/>
                <a:gd name="T21" fmla="*/ 2 h 73"/>
                <a:gd name="T22" fmla="*/ 2 w 69"/>
                <a:gd name="T23" fmla="*/ 2 h 73"/>
                <a:gd name="T24" fmla="*/ 2 w 69"/>
                <a:gd name="T25" fmla="*/ 2 h 73"/>
                <a:gd name="T26" fmla="*/ 2 w 69"/>
                <a:gd name="T27" fmla="*/ 2 h 73"/>
                <a:gd name="T28" fmla="*/ 2 w 69"/>
                <a:gd name="T29" fmla="*/ 2 h 73"/>
                <a:gd name="T30" fmla="*/ 2 w 69"/>
                <a:gd name="T31" fmla="*/ 2 h 73"/>
                <a:gd name="T32" fmla="*/ 2 w 69"/>
                <a:gd name="T33" fmla="*/ 4 h 73"/>
                <a:gd name="T34" fmla="*/ 2 w 69"/>
                <a:gd name="T35" fmla="*/ 4 h 73"/>
                <a:gd name="T36" fmla="*/ 2 w 69"/>
                <a:gd name="T37" fmla="*/ 5 h 73"/>
                <a:gd name="T38" fmla="*/ 2 w 69"/>
                <a:gd name="T39" fmla="*/ 6 h 73"/>
                <a:gd name="T40" fmla="*/ 0 w 69"/>
                <a:gd name="T41" fmla="*/ 8 h 73"/>
                <a:gd name="T42" fmla="*/ 0 w 69"/>
                <a:gd name="T43" fmla="*/ 8 h 73"/>
                <a:gd name="T44" fmla="*/ 0 w 69"/>
                <a:gd name="T45" fmla="*/ 8 h 73"/>
                <a:gd name="T46" fmla="*/ 2 w 69"/>
                <a:gd name="T47" fmla="*/ 8 h 73"/>
                <a:gd name="T48" fmla="*/ 2 w 69"/>
                <a:gd name="T49" fmla="*/ 8 h 73"/>
                <a:gd name="T50" fmla="*/ 2 w 69"/>
                <a:gd name="T51" fmla="*/ 8 h 73"/>
                <a:gd name="T52" fmla="*/ 2 w 69"/>
                <a:gd name="T53" fmla="*/ 7 h 73"/>
                <a:gd name="T54" fmla="*/ 3 w 69"/>
                <a:gd name="T55" fmla="*/ 7 h 73"/>
                <a:gd name="T56" fmla="*/ 4 w 69"/>
                <a:gd name="T57" fmla="*/ 7 h 73"/>
                <a:gd name="T58" fmla="*/ 4 w 69"/>
                <a:gd name="T59" fmla="*/ 6 h 73"/>
                <a:gd name="T60" fmla="*/ 4 w 69"/>
                <a:gd name="T61" fmla="*/ 6 h 73"/>
                <a:gd name="T62" fmla="*/ 4 w 69"/>
                <a:gd name="T63" fmla="*/ 6 h 73"/>
                <a:gd name="T64" fmla="*/ 4 w 69"/>
                <a:gd name="T65" fmla="*/ 5 h 73"/>
                <a:gd name="T66" fmla="*/ 3 w 69"/>
                <a:gd name="T67" fmla="*/ 5 h 73"/>
                <a:gd name="T68" fmla="*/ 3 w 69"/>
                <a:gd name="T69" fmla="*/ 4 h 73"/>
                <a:gd name="T70" fmla="*/ 3 w 69"/>
                <a:gd name="T71" fmla="*/ 4 h 73"/>
                <a:gd name="T72" fmla="*/ 4 w 69"/>
                <a:gd name="T73" fmla="*/ 3 h 73"/>
                <a:gd name="T74" fmla="*/ 5 w 69"/>
                <a:gd name="T75" fmla="*/ 3 h 73"/>
                <a:gd name="T76" fmla="*/ 6 w 69"/>
                <a:gd name="T77" fmla="*/ 2 h 73"/>
                <a:gd name="T78" fmla="*/ 6 w 69"/>
                <a:gd name="T79" fmla="*/ 2 h 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73"/>
                <a:gd name="T122" fmla="*/ 69 w 69"/>
                <a:gd name="T123" fmla="*/ 73 h 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73">
                  <a:moveTo>
                    <a:pt x="67" y="22"/>
                  </a:moveTo>
                  <a:lnTo>
                    <a:pt x="67" y="22"/>
                  </a:lnTo>
                  <a:lnTo>
                    <a:pt x="69" y="21"/>
                  </a:lnTo>
                  <a:lnTo>
                    <a:pt x="69" y="20"/>
                  </a:lnTo>
                  <a:lnTo>
                    <a:pt x="66" y="18"/>
                  </a:lnTo>
                  <a:lnTo>
                    <a:pt x="65" y="17"/>
                  </a:lnTo>
                  <a:lnTo>
                    <a:pt x="62" y="0"/>
                  </a:lnTo>
                  <a:lnTo>
                    <a:pt x="32" y="17"/>
                  </a:lnTo>
                  <a:lnTo>
                    <a:pt x="28" y="18"/>
                  </a:lnTo>
                  <a:lnTo>
                    <a:pt x="26" y="17"/>
                  </a:lnTo>
                  <a:lnTo>
                    <a:pt x="19" y="15"/>
                  </a:lnTo>
                  <a:lnTo>
                    <a:pt x="18" y="14"/>
                  </a:lnTo>
                  <a:lnTo>
                    <a:pt x="13" y="11"/>
                  </a:lnTo>
                  <a:lnTo>
                    <a:pt x="12" y="12"/>
                  </a:lnTo>
                  <a:lnTo>
                    <a:pt x="11" y="12"/>
                  </a:lnTo>
                  <a:lnTo>
                    <a:pt x="10" y="16"/>
                  </a:lnTo>
                  <a:lnTo>
                    <a:pt x="10" y="22"/>
                  </a:lnTo>
                  <a:lnTo>
                    <a:pt x="9" y="31"/>
                  </a:lnTo>
                  <a:lnTo>
                    <a:pt x="8" y="35"/>
                  </a:lnTo>
                  <a:lnTo>
                    <a:pt x="7" y="43"/>
                  </a:lnTo>
                  <a:lnTo>
                    <a:pt x="4" y="52"/>
                  </a:lnTo>
                  <a:lnTo>
                    <a:pt x="0" y="67"/>
                  </a:lnTo>
                  <a:lnTo>
                    <a:pt x="0" y="68"/>
                  </a:lnTo>
                  <a:lnTo>
                    <a:pt x="0" y="69"/>
                  </a:lnTo>
                  <a:lnTo>
                    <a:pt x="0" y="70"/>
                  </a:lnTo>
                  <a:lnTo>
                    <a:pt x="18" y="73"/>
                  </a:lnTo>
                  <a:lnTo>
                    <a:pt x="19" y="73"/>
                  </a:lnTo>
                  <a:lnTo>
                    <a:pt x="26" y="64"/>
                  </a:lnTo>
                  <a:lnTo>
                    <a:pt x="28" y="63"/>
                  </a:lnTo>
                  <a:lnTo>
                    <a:pt x="33" y="62"/>
                  </a:lnTo>
                  <a:lnTo>
                    <a:pt x="38" y="59"/>
                  </a:lnTo>
                  <a:lnTo>
                    <a:pt x="41" y="58"/>
                  </a:lnTo>
                  <a:lnTo>
                    <a:pt x="48" y="51"/>
                  </a:lnTo>
                  <a:lnTo>
                    <a:pt x="48" y="50"/>
                  </a:lnTo>
                  <a:lnTo>
                    <a:pt x="48" y="49"/>
                  </a:lnTo>
                  <a:lnTo>
                    <a:pt x="42" y="43"/>
                  </a:lnTo>
                  <a:lnTo>
                    <a:pt x="38" y="39"/>
                  </a:lnTo>
                  <a:lnTo>
                    <a:pt x="33" y="34"/>
                  </a:lnTo>
                  <a:lnTo>
                    <a:pt x="34" y="32"/>
                  </a:lnTo>
                  <a:lnTo>
                    <a:pt x="48" y="28"/>
                  </a:lnTo>
                  <a:lnTo>
                    <a:pt x="59" y="25"/>
                  </a:lnTo>
                  <a:lnTo>
                    <a:pt x="67" y="2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8" name="Freeform 5411"/>
            <p:cNvSpPr>
              <a:spLocks/>
            </p:cNvSpPr>
            <p:nvPr/>
          </p:nvSpPr>
          <p:spPr bwMode="auto">
            <a:xfrm>
              <a:off x="3562" y="2201"/>
              <a:ext cx="17" cy="56"/>
            </a:xfrm>
            <a:custGeom>
              <a:avLst/>
              <a:gdLst>
                <a:gd name="T0" fmla="*/ 2 w 22"/>
                <a:gd name="T1" fmla="*/ 3 h 67"/>
                <a:gd name="T2" fmla="*/ 2 w 22"/>
                <a:gd name="T3" fmla="*/ 3 h 67"/>
                <a:gd name="T4" fmla="*/ 2 w 22"/>
                <a:gd name="T5" fmla="*/ 3 h 67"/>
                <a:gd name="T6" fmla="*/ 2 w 22"/>
                <a:gd name="T7" fmla="*/ 3 h 67"/>
                <a:gd name="T8" fmla="*/ 2 w 22"/>
                <a:gd name="T9" fmla="*/ 3 h 67"/>
                <a:gd name="T10" fmla="*/ 2 w 22"/>
                <a:gd name="T11" fmla="*/ 3 h 67"/>
                <a:gd name="T12" fmla="*/ 2 w 22"/>
                <a:gd name="T13" fmla="*/ 1 h 67"/>
                <a:gd name="T14" fmla="*/ 2 w 22"/>
                <a:gd name="T15" fmla="*/ 1 h 67"/>
                <a:gd name="T16" fmla="*/ 2 w 22"/>
                <a:gd name="T17" fmla="*/ 0 h 67"/>
                <a:gd name="T18" fmla="*/ 2 w 22"/>
                <a:gd name="T19" fmla="*/ 0 h 67"/>
                <a:gd name="T20" fmla="*/ 2 w 22"/>
                <a:gd name="T21" fmla="*/ 1 h 67"/>
                <a:gd name="T22" fmla="*/ 2 w 22"/>
                <a:gd name="T23" fmla="*/ 1 h 67"/>
                <a:gd name="T24" fmla="*/ 2 w 22"/>
                <a:gd name="T25" fmla="*/ 1 h 67"/>
                <a:gd name="T26" fmla="*/ 2 w 22"/>
                <a:gd name="T27" fmla="*/ 1 h 67"/>
                <a:gd name="T28" fmla="*/ 2 w 22"/>
                <a:gd name="T29" fmla="*/ 3 h 67"/>
                <a:gd name="T30" fmla="*/ 2 w 22"/>
                <a:gd name="T31" fmla="*/ 3 h 67"/>
                <a:gd name="T32" fmla="*/ 2 w 22"/>
                <a:gd name="T33" fmla="*/ 3 h 67"/>
                <a:gd name="T34" fmla="*/ 2 w 22"/>
                <a:gd name="T35" fmla="*/ 3 h 67"/>
                <a:gd name="T36" fmla="*/ 2 w 22"/>
                <a:gd name="T37" fmla="*/ 3 h 67"/>
                <a:gd name="T38" fmla="*/ 2 w 22"/>
                <a:gd name="T39" fmla="*/ 3 h 67"/>
                <a:gd name="T40" fmla="*/ 2 w 22"/>
                <a:gd name="T41" fmla="*/ 3 h 67"/>
                <a:gd name="T42" fmla="*/ 2 w 22"/>
                <a:gd name="T43" fmla="*/ 3 h 67"/>
                <a:gd name="T44" fmla="*/ 2 w 22"/>
                <a:gd name="T45" fmla="*/ 3 h 67"/>
                <a:gd name="T46" fmla="*/ 2 w 22"/>
                <a:gd name="T47" fmla="*/ 3 h 67"/>
                <a:gd name="T48" fmla="*/ 2 w 22"/>
                <a:gd name="T49" fmla="*/ 3 h 67"/>
                <a:gd name="T50" fmla="*/ 2 w 22"/>
                <a:gd name="T51" fmla="*/ 3 h 67"/>
                <a:gd name="T52" fmla="*/ 2 w 22"/>
                <a:gd name="T53" fmla="*/ 4 h 67"/>
                <a:gd name="T54" fmla="*/ 2 w 22"/>
                <a:gd name="T55" fmla="*/ 4 h 67"/>
                <a:gd name="T56" fmla="*/ 2 w 22"/>
                <a:gd name="T57" fmla="*/ 5 h 67"/>
                <a:gd name="T58" fmla="*/ 2 w 22"/>
                <a:gd name="T59" fmla="*/ 5 h 67"/>
                <a:gd name="T60" fmla="*/ 2 w 22"/>
                <a:gd name="T61" fmla="*/ 5 h 67"/>
                <a:gd name="T62" fmla="*/ 1 w 22"/>
                <a:gd name="T63" fmla="*/ 5 h 67"/>
                <a:gd name="T64" fmla="*/ 1 w 22"/>
                <a:gd name="T65" fmla="*/ 5 h 67"/>
                <a:gd name="T66" fmla="*/ 0 w 22"/>
                <a:gd name="T67" fmla="*/ 5 h 67"/>
                <a:gd name="T68" fmla="*/ 0 w 22"/>
                <a:gd name="T69" fmla="*/ 5 h 67"/>
                <a:gd name="T70" fmla="*/ 0 w 22"/>
                <a:gd name="T71" fmla="*/ 5 h 67"/>
                <a:gd name="T72" fmla="*/ 2 w 22"/>
                <a:gd name="T73" fmla="*/ 7 h 67"/>
                <a:gd name="T74" fmla="*/ 2 w 22"/>
                <a:gd name="T75" fmla="*/ 7 h 67"/>
                <a:gd name="T76" fmla="*/ 2 w 22"/>
                <a:gd name="T77" fmla="*/ 9 h 67"/>
                <a:gd name="T78" fmla="*/ 2 w 22"/>
                <a:gd name="T79" fmla="*/ 9 h 67"/>
                <a:gd name="T80" fmla="*/ 2 w 22"/>
                <a:gd name="T81" fmla="*/ 9 h 67"/>
                <a:gd name="T82" fmla="*/ 2 w 22"/>
                <a:gd name="T83" fmla="*/ 9 h 67"/>
                <a:gd name="T84" fmla="*/ 2 w 22"/>
                <a:gd name="T85" fmla="*/ 9 h 67"/>
                <a:gd name="T86" fmla="*/ 2 w 22"/>
                <a:gd name="T87" fmla="*/ 9 h 67"/>
                <a:gd name="T88" fmla="*/ 2 w 22"/>
                <a:gd name="T89" fmla="*/ 8 h 67"/>
                <a:gd name="T90" fmla="*/ 2 w 22"/>
                <a:gd name="T91" fmla="*/ 8 h 67"/>
                <a:gd name="T92" fmla="*/ 2 w 22"/>
                <a:gd name="T93" fmla="*/ 6 h 67"/>
                <a:gd name="T94" fmla="*/ 2 w 22"/>
                <a:gd name="T95" fmla="*/ 6 h 67"/>
                <a:gd name="T96" fmla="*/ 2 w 22"/>
                <a:gd name="T97" fmla="*/ 5 h 67"/>
                <a:gd name="T98" fmla="*/ 2 w 22"/>
                <a:gd name="T99" fmla="*/ 5 h 67"/>
                <a:gd name="T100" fmla="*/ 2 w 22"/>
                <a:gd name="T101" fmla="*/ 5 h 67"/>
                <a:gd name="T102" fmla="*/ 2 w 22"/>
                <a:gd name="T103" fmla="*/ 5 h 67"/>
                <a:gd name="T104" fmla="*/ 2 w 22"/>
                <a:gd name="T105" fmla="*/ 3 h 67"/>
                <a:gd name="T106" fmla="*/ 2 w 22"/>
                <a:gd name="T107" fmla="*/ 3 h 67"/>
                <a:gd name="T108" fmla="*/ 2 w 22"/>
                <a:gd name="T109" fmla="*/ 3 h 67"/>
                <a:gd name="T110" fmla="*/ 2 w 22"/>
                <a:gd name="T111" fmla="*/ 3 h 67"/>
                <a:gd name="T112" fmla="*/ 2 w 22"/>
                <a:gd name="T113" fmla="*/ 3 h 67"/>
                <a:gd name="T114" fmla="*/ 2 w 22"/>
                <a:gd name="T115" fmla="*/ 3 h 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
                <a:gd name="T175" fmla="*/ 0 h 67"/>
                <a:gd name="T176" fmla="*/ 22 w 22"/>
                <a:gd name="T177" fmla="*/ 67 h 6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 h="67">
                  <a:moveTo>
                    <a:pt x="22" y="11"/>
                  </a:moveTo>
                  <a:lnTo>
                    <a:pt x="22" y="11"/>
                  </a:lnTo>
                  <a:lnTo>
                    <a:pt x="22" y="9"/>
                  </a:lnTo>
                  <a:lnTo>
                    <a:pt x="22" y="6"/>
                  </a:lnTo>
                  <a:lnTo>
                    <a:pt x="22" y="1"/>
                  </a:lnTo>
                  <a:lnTo>
                    <a:pt x="22" y="0"/>
                  </a:lnTo>
                  <a:lnTo>
                    <a:pt x="22" y="1"/>
                  </a:lnTo>
                  <a:lnTo>
                    <a:pt x="21" y="1"/>
                  </a:lnTo>
                  <a:lnTo>
                    <a:pt x="19" y="3"/>
                  </a:lnTo>
                  <a:lnTo>
                    <a:pt x="14" y="3"/>
                  </a:lnTo>
                  <a:lnTo>
                    <a:pt x="15" y="3"/>
                  </a:lnTo>
                  <a:lnTo>
                    <a:pt x="14" y="3"/>
                  </a:lnTo>
                  <a:lnTo>
                    <a:pt x="14" y="6"/>
                  </a:lnTo>
                  <a:lnTo>
                    <a:pt x="12" y="9"/>
                  </a:lnTo>
                  <a:lnTo>
                    <a:pt x="11" y="12"/>
                  </a:lnTo>
                  <a:lnTo>
                    <a:pt x="5" y="28"/>
                  </a:lnTo>
                  <a:lnTo>
                    <a:pt x="4" y="30"/>
                  </a:lnTo>
                  <a:lnTo>
                    <a:pt x="3" y="31"/>
                  </a:lnTo>
                  <a:lnTo>
                    <a:pt x="1" y="35"/>
                  </a:lnTo>
                  <a:lnTo>
                    <a:pt x="0" y="35"/>
                  </a:lnTo>
                  <a:lnTo>
                    <a:pt x="2" y="43"/>
                  </a:lnTo>
                  <a:lnTo>
                    <a:pt x="10" y="67"/>
                  </a:lnTo>
                  <a:lnTo>
                    <a:pt x="11" y="66"/>
                  </a:lnTo>
                  <a:lnTo>
                    <a:pt x="15" y="51"/>
                  </a:lnTo>
                  <a:lnTo>
                    <a:pt x="18" y="42"/>
                  </a:lnTo>
                  <a:lnTo>
                    <a:pt x="19" y="34"/>
                  </a:lnTo>
                  <a:lnTo>
                    <a:pt x="20" y="30"/>
                  </a:lnTo>
                  <a:lnTo>
                    <a:pt x="21" y="21"/>
                  </a:lnTo>
                  <a:lnTo>
                    <a:pt x="21" y="15"/>
                  </a:lnTo>
                  <a:lnTo>
                    <a:pt x="22" y="11"/>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89" name="Freeform 5412"/>
            <p:cNvSpPr>
              <a:spLocks/>
            </p:cNvSpPr>
            <p:nvPr/>
          </p:nvSpPr>
          <p:spPr bwMode="auto">
            <a:xfrm>
              <a:off x="3453" y="2098"/>
              <a:ext cx="3" cy="1"/>
            </a:xfrm>
            <a:custGeom>
              <a:avLst/>
              <a:gdLst>
                <a:gd name="T0" fmla="*/ 1 w 4"/>
                <a:gd name="T1" fmla="*/ 1 h 1"/>
                <a:gd name="T2" fmla="*/ 1 w 4"/>
                <a:gd name="T3" fmla="*/ 1 h 1"/>
                <a:gd name="T4" fmla="*/ 2 w 4"/>
                <a:gd name="T5" fmla="*/ 0 h 1"/>
                <a:gd name="T6" fmla="*/ 2 w 4"/>
                <a:gd name="T7" fmla="*/ 0 h 1"/>
                <a:gd name="T8" fmla="*/ 2 w 4"/>
                <a:gd name="T9" fmla="*/ 0 h 1"/>
                <a:gd name="T10" fmla="*/ 2 w 4"/>
                <a:gd name="T11" fmla="*/ 0 h 1"/>
                <a:gd name="T12" fmla="*/ 0 w 4"/>
                <a:gd name="T13" fmla="*/ 0 h 1"/>
                <a:gd name="T14" fmla="*/ 1 w 4"/>
                <a:gd name="T15" fmla="*/ 1 h 1"/>
                <a:gd name="T16" fmla="*/ 1 w 4"/>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1"/>
                  </a:moveTo>
                  <a:lnTo>
                    <a:pt x="1" y="1"/>
                  </a:lnTo>
                  <a:lnTo>
                    <a:pt x="3" y="0"/>
                  </a:lnTo>
                  <a:lnTo>
                    <a:pt x="4" y="0"/>
                  </a:lnTo>
                  <a:lnTo>
                    <a:pt x="3"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0" name="Freeform 5413"/>
            <p:cNvSpPr>
              <a:spLocks/>
            </p:cNvSpPr>
            <p:nvPr/>
          </p:nvSpPr>
          <p:spPr bwMode="auto">
            <a:xfrm>
              <a:off x="3457" y="2068"/>
              <a:ext cx="39" cy="31"/>
            </a:xfrm>
            <a:custGeom>
              <a:avLst/>
              <a:gdLst>
                <a:gd name="T0" fmla="*/ 2 w 49"/>
                <a:gd name="T1" fmla="*/ 4 h 37"/>
                <a:gd name="T2" fmla="*/ 2 w 49"/>
                <a:gd name="T3" fmla="*/ 4 h 37"/>
                <a:gd name="T4" fmla="*/ 2 w 49"/>
                <a:gd name="T5" fmla="*/ 4 h 37"/>
                <a:gd name="T6" fmla="*/ 2 w 49"/>
                <a:gd name="T7" fmla="*/ 4 h 37"/>
                <a:gd name="T8" fmla="*/ 2 w 49"/>
                <a:gd name="T9" fmla="*/ 5 h 37"/>
                <a:gd name="T10" fmla="*/ 2 w 49"/>
                <a:gd name="T11" fmla="*/ 5 h 37"/>
                <a:gd name="T12" fmla="*/ 2 w 49"/>
                <a:gd name="T13" fmla="*/ 5 h 37"/>
                <a:gd name="T14" fmla="*/ 2 w 49"/>
                <a:gd name="T15" fmla="*/ 5 h 37"/>
                <a:gd name="T16" fmla="*/ 2 w 49"/>
                <a:gd name="T17" fmla="*/ 4 h 37"/>
                <a:gd name="T18" fmla="*/ 2 w 49"/>
                <a:gd name="T19" fmla="*/ 3 h 37"/>
                <a:gd name="T20" fmla="*/ 2 w 49"/>
                <a:gd name="T21" fmla="*/ 3 h 37"/>
                <a:gd name="T22" fmla="*/ 2 w 49"/>
                <a:gd name="T23" fmla="*/ 3 h 37"/>
                <a:gd name="T24" fmla="*/ 3 w 49"/>
                <a:gd name="T25" fmla="*/ 3 h 37"/>
                <a:gd name="T26" fmla="*/ 4 w 49"/>
                <a:gd name="T27" fmla="*/ 3 h 37"/>
                <a:gd name="T28" fmla="*/ 4 w 49"/>
                <a:gd name="T29" fmla="*/ 3 h 37"/>
                <a:gd name="T30" fmla="*/ 4 w 49"/>
                <a:gd name="T31" fmla="*/ 3 h 37"/>
                <a:gd name="T32" fmla="*/ 4 w 49"/>
                <a:gd name="T33" fmla="*/ 3 h 37"/>
                <a:gd name="T34" fmla="*/ 3 w 49"/>
                <a:gd name="T35" fmla="*/ 3 h 37"/>
                <a:gd name="T36" fmla="*/ 2 w 49"/>
                <a:gd name="T37" fmla="*/ 3 h 37"/>
                <a:gd name="T38" fmla="*/ 2 w 49"/>
                <a:gd name="T39" fmla="*/ 3 h 37"/>
                <a:gd name="T40" fmla="*/ 2 w 49"/>
                <a:gd name="T41" fmla="*/ 2 h 37"/>
                <a:gd name="T42" fmla="*/ 2 w 49"/>
                <a:gd name="T43" fmla="*/ 2 h 37"/>
                <a:gd name="T44" fmla="*/ 2 w 49"/>
                <a:gd name="T45" fmla="*/ 0 h 37"/>
                <a:gd name="T46" fmla="*/ 2 w 49"/>
                <a:gd name="T47" fmla="*/ 0 h 37"/>
                <a:gd name="T48" fmla="*/ 2 w 49"/>
                <a:gd name="T49" fmla="*/ 3 h 37"/>
                <a:gd name="T50" fmla="*/ 2 w 49"/>
                <a:gd name="T51" fmla="*/ 3 h 37"/>
                <a:gd name="T52" fmla="*/ 2 w 49"/>
                <a:gd name="T53" fmla="*/ 3 h 37"/>
                <a:gd name="T54" fmla="*/ 2 w 49"/>
                <a:gd name="T55" fmla="*/ 3 h 37"/>
                <a:gd name="T56" fmla="*/ 2 w 49"/>
                <a:gd name="T57" fmla="*/ 3 h 37"/>
                <a:gd name="T58" fmla="*/ 2 w 49"/>
                <a:gd name="T59" fmla="*/ 3 h 37"/>
                <a:gd name="T60" fmla="*/ 2 w 49"/>
                <a:gd name="T61" fmla="*/ 3 h 37"/>
                <a:gd name="T62" fmla="*/ 2 w 49"/>
                <a:gd name="T63" fmla="*/ 3 h 37"/>
                <a:gd name="T64" fmla="*/ 2 w 49"/>
                <a:gd name="T65" fmla="*/ 3 h 37"/>
                <a:gd name="T66" fmla="*/ 2 w 49"/>
                <a:gd name="T67" fmla="*/ 3 h 37"/>
                <a:gd name="T68" fmla="*/ 2 w 49"/>
                <a:gd name="T69" fmla="*/ 3 h 37"/>
                <a:gd name="T70" fmla="*/ 2 w 49"/>
                <a:gd name="T71" fmla="*/ 3 h 37"/>
                <a:gd name="T72" fmla="*/ 2 w 49"/>
                <a:gd name="T73" fmla="*/ 3 h 37"/>
                <a:gd name="T74" fmla="*/ 1 w 49"/>
                <a:gd name="T75" fmla="*/ 3 h 37"/>
                <a:gd name="T76" fmla="*/ 0 w 49"/>
                <a:gd name="T77" fmla="*/ 3 h 37"/>
                <a:gd name="T78" fmla="*/ 0 w 49"/>
                <a:gd name="T79" fmla="*/ 4 h 37"/>
                <a:gd name="T80" fmla="*/ 0 w 49"/>
                <a:gd name="T81" fmla="*/ 4 h 37"/>
                <a:gd name="T82" fmla="*/ 2 w 49"/>
                <a:gd name="T83" fmla="*/ 4 h 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
                <a:gd name="T127" fmla="*/ 0 h 37"/>
                <a:gd name="T128" fmla="*/ 49 w 49"/>
                <a:gd name="T129" fmla="*/ 37 h 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 h="37">
                  <a:moveTo>
                    <a:pt x="8" y="28"/>
                  </a:moveTo>
                  <a:lnTo>
                    <a:pt x="8" y="28"/>
                  </a:lnTo>
                  <a:lnTo>
                    <a:pt x="9" y="26"/>
                  </a:lnTo>
                  <a:lnTo>
                    <a:pt x="10" y="26"/>
                  </a:lnTo>
                  <a:lnTo>
                    <a:pt x="11" y="28"/>
                  </a:lnTo>
                  <a:lnTo>
                    <a:pt x="10" y="29"/>
                  </a:lnTo>
                  <a:lnTo>
                    <a:pt x="8" y="30"/>
                  </a:lnTo>
                  <a:lnTo>
                    <a:pt x="4" y="32"/>
                  </a:lnTo>
                  <a:lnTo>
                    <a:pt x="2" y="33"/>
                  </a:lnTo>
                  <a:lnTo>
                    <a:pt x="2" y="35"/>
                  </a:lnTo>
                  <a:lnTo>
                    <a:pt x="2" y="37"/>
                  </a:lnTo>
                  <a:lnTo>
                    <a:pt x="4" y="35"/>
                  </a:lnTo>
                  <a:lnTo>
                    <a:pt x="15" y="28"/>
                  </a:lnTo>
                  <a:lnTo>
                    <a:pt x="23" y="22"/>
                  </a:lnTo>
                  <a:lnTo>
                    <a:pt x="25" y="21"/>
                  </a:lnTo>
                  <a:lnTo>
                    <a:pt x="29" y="20"/>
                  </a:lnTo>
                  <a:lnTo>
                    <a:pt x="35" y="19"/>
                  </a:lnTo>
                  <a:lnTo>
                    <a:pt x="39" y="19"/>
                  </a:lnTo>
                  <a:lnTo>
                    <a:pt x="43" y="20"/>
                  </a:lnTo>
                  <a:lnTo>
                    <a:pt x="45" y="20"/>
                  </a:lnTo>
                  <a:lnTo>
                    <a:pt x="48" y="19"/>
                  </a:lnTo>
                  <a:lnTo>
                    <a:pt x="49" y="16"/>
                  </a:lnTo>
                  <a:lnTo>
                    <a:pt x="49" y="15"/>
                  </a:lnTo>
                  <a:lnTo>
                    <a:pt x="48" y="15"/>
                  </a:lnTo>
                  <a:lnTo>
                    <a:pt x="40" y="12"/>
                  </a:lnTo>
                  <a:lnTo>
                    <a:pt x="36" y="10"/>
                  </a:lnTo>
                  <a:lnTo>
                    <a:pt x="32" y="7"/>
                  </a:lnTo>
                  <a:lnTo>
                    <a:pt x="31" y="4"/>
                  </a:lnTo>
                  <a:lnTo>
                    <a:pt x="31" y="1"/>
                  </a:lnTo>
                  <a:lnTo>
                    <a:pt x="25" y="2"/>
                  </a:lnTo>
                  <a:lnTo>
                    <a:pt x="23" y="2"/>
                  </a:lnTo>
                  <a:lnTo>
                    <a:pt x="21" y="0"/>
                  </a:lnTo>
                  <a:lnTo>
                    <a:pt x="20" y="0"/>
                  </a:lnTo>
                  <a:lnTo>
                    <a:pt x="9" y="3"/>
                  </a:lnTo>
                  <a:lnTo>
                    <a:pt x="8" y="3"/>
                  </a:lnTo>
                  <a:lnTo>
                    <a:pt x="7" y="4"/>
                  </a:lnTo>
                  <a:lnTo>
                    <a:pt x="4" y="6"/>
                  </a:lnTo>
                  <a:lnTo>
                    <a:pt x="7" y="7"/>
                  </a:lnTo>
                  <a:lnTo>
                    <a:pt x="8" y="9"/>
                  </a:lnTo>
                  <a:lnTo>
                    <a:pt x="9" y="11"/>
                  </a:lnTo>
                  <a:lnTo>
                    <a:pt x="8" y="12"/>
                  </a:lnTo>
                  <a:lnTo>
                    <a:pt x="6" y="15"/>
                  </a:lnTo>
                  <a:lnTo>
                    <a:pt x="4" y="16"/>
                  </a:lnTo>
                  <a:lnTo>
                    <a:pt x="4" y="17"/>
                  </a:lnTo>
                  <a:lnTo>
                    <a:pt x="4" y="18"/>
                  </a:lnTo>
                  <a:lnTo>
                    <a:pt x="4" y="20"/>
                  </a:lnTo>
                  <a:lnTo>
                    <a:pt x="2" y="22"/>
                  </a:lnTo>
                  <a:lnTo>
                    <a:pt x="1" y="24"/>
                  </a:lnTo>
                  <a:lnTo>
                    <a:pt x="0" y="24"/>
                  </a:lnTo>
                  <a:lnTo>
                    <a:pt x="0" y="25"/>
                  </a:lnTo>
                  <a:lnTo>
                    <a:pt x="0" y="26"/>
                  </a:lnTo>
                  <a:lnTo>
                    <a:pt x="0" y="28"/>
                  </a:lnTo>
                  <a:lnTo>
                    <a:pt x="3" y="28"/>
                  </a:lnTo>
                  <a:lnTo>
                    <a:pt x="8" y="2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1" name="Freeform 5414"/>
            <p:cNvSpPr>
              <a:spLocks/>
            </p:cNvSpPr>
            <p:nvPr/>
          </p:nvSpPr>
          <p:spPr bwMode="auto">
            <a:xfrm>
              <a:off x="3457" y="2068"/>
              <a:ext cx="240" cy="96"/>
            </a:xfrm>
            <a:custGeom>
              <a:avLst/>
              <a:gdLst>
                <a:gd name="T0" fmla="*/ 24 w 300"/>
                <a:gd name="T1" fmla="*/ 2 h 116"/>
                <a:gd name="T2" fmla="*/ 22 w 300"/>
                <a:gd name="T3" fmla="*/ 2 h 116"/>
                <a:gd name="T4" fmla="*/ 22 w 300"/>
                <a:gd name="T5" fmla="*/ 2 h 116"/>
                <a:gd name="T6" fmla="*/ 21 w 300"/>
                <a:gd name="T7" fmla="*/ 2 h 116"/>
                <a:gd name="T8" fmla="*/ 19 w 300"/>
                <a:gd name="T9" fmla="*/ 2 h 116"/>
                <a:gd name="T10" fmla="*/ 18 w 300"/>
                <a:gd name="T11" fmla="*/ 2 h 116"/>
                <a:gd name="T12" fmla="*/ 15 w 300"/>
                <a:gd name="T13" fmla="*/ 2 h 116"/>
                <a:gd name="T14" fmla="*/ 14 w 300"/>
                <a:gd name="T15" fmla="*/ 2 h 116"/>
                <a:gd name="T16" fmla="*/ 12 w 300"/>
                <a:gd name="T17" fmla="*/ 1 h 116"/>
                <a:gd name="T18" fmla="*/ 11 w 300"/>
                <a:gd name="T19" fmla="*/ 2 h 116"/>
                <a:gd name="T20" fmla="*/ 9 w 300"/>
                <a:gd name="T21" fmla="*/ 2 h 116"/>
                <a:gd name="T22" fmla="*/ 7 w 300"/>
                <a:gd name="T23" fmla="*/ 2 h 116"/>
                <a:gd name="T24" fmla="*/ 5 w 300"/>
                <a:gd name="T25" fmla="*/ 2 h 116"/>
                <a:gd name="T26" fmla="*/ 5 w 300"/>
                <a:gd name="T27" fmla="*/ 3 h 116"/>
                <a:gd name="T28" fmla="*/ 4 w 300"/>
                <a:gd name="T29" fmla="*/ 4 h 116"/>
                <a:gd name="T30" fmla="*/ 2 w 300"/>
                <a:gd name="T31" fmla="*/ 4 h 116"/>
                <a:gd name="T32" fmla="*/ 2 w 300"/>
                <a:gd name="T33" fmla="*/ 4 h 116"/>
                <a:gd name="T34" fmla="*/ 2 w 300"/>
                <a:gd name="T35" fmla="*/ 4 h 116"/>
                <a:gd name="T36" fmla="*/ 0 w 300"/>
                <a:gd name="T37" fmla="*/ 6 h 116"/>
                <a:gd name="T38" fmla="*/ 2 w 300"/>
                <a:gd name="T39" fmla="*/ 7 h 116"/>
                <a:gd name="T40" fmla="*/ 2 w 300"/>
                <a:gd name="T41" fmla="*/ 7 h 116"/>
                <a:gd name="T42" fmla="*/ 2 w 300"/>
                <a:gd name="T43" fmla="*/ 8 h 116"/>
                <a:gd name="T44" fmla="*/ 2 w 300"/>
                <a:gd name="T45" fmla="*/ 8 h 116"/>
                <a:gd name="T46" fmla="*/ 2 w 300"/>
                <a:gd name="T47" fmla="*/ 8 h 116"/>
                <a:gd name="T48" fmla="*/ 2 w 300"/>
                <a:gd name="T49" fmla="*/ 9 h 116"/>
                <a:gd name="T50" fmla="*/ 2 w 300"/>
                <a:gd name="T51" fmla="*/ 10 h 116"/>
                <a:gd name="T52" fmla="*/ 2 w 300"/>
                <a:gd name="T53" fmla="*/ 11 h 116"/>
                <a:gd name="T54" fmla="*/ 2 w 300"/>
                <a:gd name="T55" fmla="*/ 12 h 116"/>
                <a:gd name="T56" fmla="*/ 2 w 300"/>
                <a:gd name="T57" fmla="*/ 12 h 116"/>
                <a:gd name="T58" fmla="*/ 2 w 300"/>
                <a:gd name="T59" fmla="*/ 12 h 116"/>
                <a:gd name="T60" fmla="*/ 3 w 300"/>
                <a:gd name="T61" fmla="*/ 12 h 116"/>
                <a:gd name="T62" fmla="*/ 4 w 300"/>
                <a:gd name="T63" fmla="*/ 12 h 116"/>
                <a:gd name="T64" fmla="*/ 5 w 300"/>
                <a:gd name="T65" fmla="*/ 14 h 116"/>
                <a:gd name="T66" fmla="*/ 6 w 300"/>
                <a:gd name="T67" fmla="*/ 13 h 116"/>
                <a:gd name="T68" fmla="*/ 9 w 300"/>
                <a:gd name="T69" fmla="*/ 13 h 116"/>
                <a:gd name="T70" fmla="*/ 11 w 300"/>
                <a:gd name="T71" fmla="*/ 13 h 116"/>
                <a:gd name="T72" fmla="*/ 13 w 300"/>
                <a:gd name="T73" fmla="*/ 12 h 116"/>
                <a:gd name="T74" fmla="*/ 14 w 300"/>
                <a:gd name="T75" fmla="*/ 13 h 116"/>
                <a:gd name="T76" fmla="*/ 14 w 300"/>
                <a:gd name="T77" fmla="*/ 15 h 116"/>
                <a:gd name="T78" fmla="*/ 14 w 300"/>
                <a:gd name="T79" fmla="*/ 15 h 116"/>
                <a:gd name="T80" fmla="*/ 14 w 300"/>
                <a:gd name="T81" fmla="*/ 13 h 116"/>
                <a:gd name="T82" fmla="*/ 14 w 300"/>
                <a:gd name="T83" fmla="*/ 12 h 116"/>
                <a:gd name="T84" fmla="*/ 15 w 300"/>
                <a:gd name="T85" fmla="*/ 12 h 116"/>
                <a:gd name="T86" fmla="*/ 17 w 300"/>
                <a:gd name="T87" fmla="*/ 12 h 116"/>
                <a:gd name="T88" fmla="*/ 18 w 300"/>
                <a:gd name="T89" fmla="*/ 12 h 116"/>
                <a:gd name="T90" fmla="*/ 22 w 300"/>
                <a:gd name="T91" fmla="*/ 12 h 116"/>
                <a:gd name="T92" fmla="*/ 23 w 300"/>
                <a:gd name="T93" fmla="*/ 11 h 116"/>
                <a:gd name="T94" fmla="*/ 24 w 300"/>
                <a:gd name="T95" fmla="*/ 11 h 116"/>
                <a:gd name="T96" fmla="*/ 26 w 300"/>
                <a:gd name="T97" fmla="*/ 12 h 116"/>
                <a:gd name="T98" fmla="*/ 26 w 300"/>
                <a:gd name="T99" fmla="*/ 11 h 116"/>
                <a:gd name="T100" fmla="*/ 26 w 300"/>
                <a:gd name="T101" fmla="*/ 10 h 116"/>
                <a:gd name="T102" fmla="*/ 26 w 300"/>
                <a:gd name="T103" fmla="*/ 8 h 116"/>
                <a:gd name="T104" fmla="*/ 24 w 300"/>
                <a:gd name="T105" fmla="*/ 7 h 116"/>
                <a:gd name="T106" fmla="*/ 26 w 300"/>
                <a:gd name="T107" fmla="*/ 6 h 116"/>
                <a:gd name="T108" fmla="*/ 26 w 300"/>
                <a:gd name="T109" fmla="*/ 6 h 116"/>
                <a:gd name="T110" fmla="*/ 24 w 300"/>
                <a:gd name="T111" fmla="*/ 5 h 116"/>
                <a:gd name="T112" fmla="*/ 24 w 300"/>
                <a:gd name="T113" fmla="*/ 3 h 1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
                <a:gd name="T172" fmla="*/ 0 h 116"/>
                <a:gd name="T173" fmla="*/ 300 w 300"/>
                <a:gd name="T174" fmla="*/ 116 h 1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 h="116">
                  <a:moveTo>
                    <a:pt x="278" y="18"/>
                  </a:moveTo>
                  <a:lnTo>
                    <a:pt x="278" y="18"/>
                  </a:lnTo>
                  <a:lnTo>
                    <a:pt x="278" y="17"/>
                  </a:lnTo>
                  <a:lnTo>
                    <a:pt x="277" y="16"/>
                  </a:lnTo>
                  <a:lnTo>
                    <a:pt x="274" y="15"/>
                  </a:lnTo>
                  <a:lnTo>
                    <a:pt x="272" y="14"/>
                  </a:lnTo>
                  <a:lnTo>
                    <a:pt x="271" y="12"/>
                  </a:lnTo>
                  <a:lnTo>
                    <a:pt x="268" y="9"/>
                  </a:lnTo>
                  <a:lnTo>
                    <a:pt x="265" y="8"/>
                  </a:lnTo>
                  <a:lnTo>
                    <a:pt x="264" y="9"/>
                  </a:lnTo>
                  <a:lnTo>
                    <a:pt x="263" y="11"/>
                  </a:lnTo>
                  <a:lnTo>
                    <a:pt x="262" y="11"/>
                  </a:lnTo>
                  <a:lnTo>
                    <a:pt x="258" y="10"/>
                  </a:lnTo>
                  <a:lnTo>
                    <a:pt x="257" y="10"/>
                  </a:lnTo>
                  <a:lnTo>
                    <a:pt x="255" y="10"/>
                  </a:lnTo>
                  <a:lnTo>
                    <a:pt x="254" y="10"/>
                  </a:lnTo>
                  <a:lnTo>
                    <a:pt x="249" y="10"/>
                  </a:lnTo>
                  <a:lnTo>
                    <a:pt x="248" y="10"/>
                  </a:lnTo>
                  <a:lnTo>
                    <a:pt x="245" y="12"/>
                  </a:lnTo>
                  <a:lnTo>
                    <a:pt x="239" y="16"/>
                  </a:lnTo>
                  <a:lnTo>
                    <a:pt x="237" y="16"/>
                  </a:lnTo>
                  <a:lnTo>
                    <a:pt x="235" y="17"/>
                  </a:lnTo>
                  <a:lnTo>
                    <a:pt x="234" y="18"/>
                  </a:lnTo>
                  <a:lnTo>
                    <a:pt x="230" y="20"/>
                  </a:lnTo>
                  <a:lnTo>
                    <a:pt x="225" y="21"/>
                  </a:lnTo>
                  <a:lnTo>
                    <a:pt x="223" y="21"/>
                  </a:lnTo>
                  <a:lnTo>
                    <a:pt x="222" y="21"/>
                  </a:lnTo>
                  <a:lnTo>
                    <a:pt x="219" y="20"/>
                  </a:lnTo>
                  <a:lnTo>
                    <a:pt x="216" y="19"/>
                  </a:lnTo>
                  <a:lnTo>
                    <a:pt x="213" y="18"/>
                  </a:lnTo>
                  <a:lnTo>
                    <a:pt x="212" y="19"/>
                  </a:lnTo>
                  <a:lnTo>
                    <a:pt x="211" y="19"/>
                  </a:lnTo>
                  <a:lnTo>
                    <a:pt x="210" y="19"/>
                  </a:lnTo>
                  <a:lnTo>
                    <a:pt x="208" y="19"/>
                  </a:lnTo>
                  <a:lnTo>
                    <a:pt x="201" y="21"/>
                  </a:lnTo>
                  <a:lnTo>
                    <a:pt x="196" y="21"/>
                  </a:lnTo>
                  <a:lnTo>
                    <a:pt x="192" y="20"/>
                  </a:lnTo>
                  <a:lnTo>
                    <a:pt x="188" y="19"/>
                  </a:lnTo>
                  <a:lnTo>
                    <a:pt x="185" y="19"/>
                  </a:lnTo>
                  <a:lnTo>
                    <a:pt x="182" y="19"/>
                  </a:lnTo>
                  <a:lnTo>
                    <a:pt x="174" y="15"/>
                  </a:lnTo>
                  <a:lnTo>
                    <a:pt x="173" y="14"/>
                  </a:lnTo>
                  <a:lnTo>
                    <a:pt x="171" y="14"/>
                  </a:lnTo>
                  <a:lnTo>
                    <a:pt x="170" y="14"/>
                  </a:lnTo>
                  <a:lnTo>
                    <a:pt x="168" y="15"/>
                  </a:lnTo>
                  <a:lnTo>
                    <a:pt x="165" y="15"/>
                  </a:lnTo>
                  <a:lnTo>
                    <a:pt x="163" y="14"/>
                  </a:lnTo>
                  <a:lnTo>
                    <a:pt x="161" y="10"/>
                  </a:lnTo>
                  <a:lnTo>
                    <a:pt x="160" y="7"/>
                  </a:lnTo>
                  <a:lnTo>
                    <a:pt x="159" y="6"/>
                  </a:lnTo>
                  <a:lnTo>
                    <a:pt x="155" y="7"/>
                  </a:lnTo>
                  <a:lnTo>
                    <a:pt x="153" y="7"/>
                  </a:lnTo>
                  <a:lnTo>
                    <a:pt x="151" y="7"/>
                  </a:lnTo>
                  <a:lnTo>
                    <a:pt x="149" y="7"/>
                  </a:lnTo>
                  <a:lnTo>
                    <a:pt x="146" y="4"/>
                  </a:lnTo>
                  <a:lnTo>
                    <a:pt x="145" y="2"/>
                  </a:lnTo>
                  <a:lnTo>
                    <a:pt x="145" y="1"/>
                  </a:lnTo>
                  <a:lnTo>
                    <a:pt x="147" y="1"/>
                  </a:lnTo>
                  <a:lnTo>
                    <a:pt x="146" y="0"/>
                  </a:lnTo>
                  <a:lnTo>
                    <a:pt x="143" y="0"/>
                  </a:lnTo>
                  <a:lnTo>
                    <a:pt x="141" y="1"/>
                  </a:lnTo>
                  <a:lnTo>
                    <a:pt x="138" y="2"/>
                  </a:lnTo>
                  <a:lnTo>
                    <a:pt x="136" y="2"/>
                  </a:lnTo>
                  <a:lnTo>
                    <a:pt x="122" y="1"/>
                  </a:lnTo>
                  <a:lnTo>
                    <a:pt x="118" y="1"/>
                  </a:lnTo>
                  <a:lnTo>
                    <a:pt x="114" y="1"/>
                  </a:lnTo>
                  <a:lnTo>
                    <a:pt x="112" y="2"/>
                  </a:lnTo>
                  <a:lnTo>
                    <a:pt x="108" y="4"/>
                  </a:lnTo>
                  <a:lnTo>
                    <a:pt x="106" y="4"/>
                  </a:lnTo>
                  <a:lnTo>
                    <a:pt x="101" y="5"/>
                  </a:lnTo>
                  <a:lnTo>
                    <a:pt x="97" y="8"/>
                  </a:lnTo>
                  <a:lnTo>
                    <a:pt x="93" y="10"/>
                  </a:lnTo>
                  <a:lnTo>
                    <a:pt x="91" y="11"/>
                  </a:lnTo>
                  <a:lnTo>
                    <a:pt x="85" y="17"/>
                  </a:lnTo>
                  <a:lnTo>
                    <a:pt x="83" y="18"/>
                  </a:lnTo>
                  <a:lnTo>
                    <a:pt x="81" y="18"/>
                  </a:lnTo>
                  <a:lnTo>
                    <a:pt x="76" y="18"/>
                  </a:lnTo>
                  <a:lnTo>
                    <a:pt x="71" y="18"/>
                  </a:lnTo>
                  <a:lnTo>
                    <a:pt x="68" y="17"/>
                  </a:lnTo>
                  <a:lnTo>
                    <a:pt x="65" y="17"/>
                  </a:lnTo>
                  <a:lnTo>
                    <a:pt x="57" y="17"/>
                  </a:lnTo>
                  <a:lnTo>
                    <a:pt x="53" y="16"/>
                  </a:lnTo>
                  <a:lnTo>
                    <a:pt x="51" y="16"/>
                  </a:lnTo>
                  <a:lnTo>
                    <a:pt x="50" y="17"/>
                  </a:lnTo>
                  <a:lnTo>
                    <a:pt x="49" y="18"/>
                  </a:lnTo>
                  <a:lnTo>
                    <a:pt x="49" y="20"/>
                  </a:lnTo>
                  <a:lnTo>
                    <a:pt x="49" y="22"/>
                  </a:lnTo>
                  <a:lnTo>
                    <a:pt x="53" y="23"/>
                  </a:lnTo>
                  <a:lnTo>
                    <a:pt x="59" y="25"/>
                  </a:lnTo>
                  <a:lnTo>
                    <a:pt x="60" y="25"/>
                  </a:lnTo>
                  <a:lnTo>
                    <a:pt x="58" y="25"/>
                  </a:lnTo>
                  <a:lnTo>
                    <a:pt x="50" y="26"/>
                  </a:lnTo>
                  <a:lnTo>
                    <a:pt x="45" y="28"/>
                  </a:lnTo>
                  <a:lnTo>
                    <a:pt x="44" y="29"/>
                  </a:lnTo>
                  <a:lnTo>
                    <a:pt x="45" y="30"/>
                  </a:lnTo>
                  <a:lnTo>
                    <a:pt x="49" y="30"/>
                  </a:lnTo>
                  <a:lnTo>
                    <a:pt x="49" y="31"/>
                  </a:lnTo>
                  <a:lnTo>
                    <a:pt x="48" y="32"/>
                  </a:lnTo>
                  <a:lnTo>
                    <a:pt x="43" y="32"/>
                  </a:lnTo>
                  <a:lnTo>
                    <a:pt x="40" y="32"/>
                  </a:lnTo>
                  <a:lnTo>
                    <a:pt x="31" y="31"/>
                  </a:lnTo>
                  <a:lnTo>
                    <a:pt x="29" y="32"/>
                  </a:lnTo>
                  <a:lnTo>
                    <a:pt x="29" y="31"/>
                  </a:lnTo>
                  <a:lnTo>
                    <a:pt x="29" y="30"/>
                  </a:lnTo>
                  <a:lnTo>
                    <a:pt x="28" y="29"/>
                  </a:lnTo>
                  <a:lnTo>
                    <a:pt x="27" y="30"/>
                  </a:lnTo>
                  <a:lnTo>
                    <a:pt x="28" y="31"/>
                  </a:lnTo>
                  <a:lnTo>
                    <a:pt x="29" y="32"/>
                  </a:lnTo>
                  <a:lnTo>
                    <a:pt x="28" y="32"/>
                  </a:lnTo>
                  <a:lnTo>
                    <a:pt x="25" y="33"/>
                  </a:lnTo>
                  <a:lnTo>
                    <a:pt x="23" y="33"/>
                  </a:lnTo>
                  <a:lnTo>
                    <a:pt x="22" y="32"/>
                  </a:lnTo>
                  <a:lnTo>
                    <a:pt x="20" y="31"/>
                  </a:lnTo>
                  <a:lnTo>
                    <a:pt x="20" y="30"/>
                  </a:lnTo>
                  <a:lnTo>
                    <a:pt x="18" y="31"/>
                  </a:lnTo>
                  <a:lnTo>
                    <a:pt x="8" y="34"/>
                  </a:lnTo>
                  <a:lnTo>
                    <a:pt x="4" y="37"/>
                  </a:lnTo>
                  <a:lnTo>
                    <a:pt x="2" y="38"/>
                  </a:lnTo>
                  <a:lnTo>
                    <a:pt x="1" y="42"/>
                  </a:lnTo>
                  <a:lnTo>
                    <a:pt x="1" y="46"/>
                  </a:lnTo>
                  <a:lnTo>
                    <a:pt x="0" y="48"/>
                  </a:lnTo>
                  <a:lnTo>
                    <a:pt x="0" y="49"/>
                  </a:lnTo>
                  <a:lnTo>
                    <a:pt x="1" y="49"/>
                  </a:lnTo>
                  <a:lnTo>
                    <a:pt x="7" y="48"/>
                  </a:lnTo>
                  <a:lnTo>
                    <a:pt x="13" y="47"/>
                  </a:lnTo>
                  <a:lnTo>
                    <a:pt x="14" y="47"/>
                  </a:lnTo>
                  <a:lnTo>
                    <a:pt x="13" y="49"/>
                  </a:lnTo>
                  <a:lnTo>
                    <a:pt x="10" y="51"/>
                  </a:lnTo>
                  <a:lnTo>
                    <a:pt x="10" y="52"/>
                  </a:lnTo>
                  <a:lnTo>
                    <a:pt x="11" y="53"/>
                  </a:lnTo>
                  <a:lnTo>
                    <a:pt x="12" y="56"/>
                  </a:lnTo>
                  <a:lnTo>
                    <a:pt x="12" y="57"/>
                  </a:lnTo>
                  <a:lnTo>
                    <a:pt x="12" y="58"/>
                  </a:lnTo>
                  <a:lnTo>
                    <a:pt x="13" y="59"/>
                  </a:lnTo>
                  <a:lnTo>
                    <a:pt x="15" y="59"/>
                  </a:lnTo>
                  <a:lnTo>
                    <a:pt x="16" y="59"/>
                  </a:lnTo>
                  <a:lnTo>
                    <a:pt x="16" y="60"/>
                  </a:lnTo>
                  <a:lnTo>
                    <a:pt x="14" y="61"/>
                  </a:lnTo>
                  <a:lnTo>
                    <a:pt x="13" y="62"/>
                  </a:lnTo>
                  <a:lnTo>
                    <a:pt x="12" y="63"/>
                  </a:lnTo>
                  <a:lnTo>
                    <a:pt x="11" y="63"/>
                  </a:lnTo>
                  <a:lnTo>
                    <a:pt x="11" y="64"/>
                  </a:lnTo>
                  <a:lnTo>
                    <a:pt x="13" y="66"/>
                  </a:lnTo>
                  <a:lnTo>
                    <a:pt x="15" y="67"/>
                  </a:lnTo>
                  <a:lnTo>
                    <a:pt x="16" y="68"/>
                  </a:lnTo>
                  <a:lnTo>
                    <a:pt x="14" y="70"/>
                  </a:lnTo>
                  <a:lnTo>
                    <a:pt x="11" y="68"/>
                  </a:lnTo>
                  <a:lnTo>
                    <a:pt x="9" y="68"/>
                  </a:lnTo>
                  <a:lnTo>
                    <a:pt x="9" y="67"/>
                  </a:lnTo>
                  <a:lnTo>
                    <a:pt x="8" y="65"/>
                  </a:lnTo>
                  <a:lnTo>
                    <a:pt x="7" y="64"/>
                  </a:lnTo>
                  <a:lnTo>
                    <a:pt x="6" y="64"/>
                  </a:lnTo>
                  <a:lnTo>
                    <a:pt x="6" y="65"/>
                  </a:lnTo>
                  <a:lnTo>
                    <a:pt x="7" y="68"/>
                  </a:lnTo>
                  <a:lnTo>
                    <a:pt x="6" y="70"/>
                  </a:lnTo>
                  <a:lnTo>
                    <a:pt x="4" y="70"/>
                  </a:lnTo>
                  <a:lnTo>
                    <a:pt x="3" y="70"/>
                  </a:lnTo>
                  <a:lnTo>
                    <a:pt x="3" y="71"/>
                  </a:lnTo>
                  <a:lnTo>
                    <a:pt x="3" y="72"/>
                  </a:lnTo>
                  <a:lnTo>
                    <a:pt x="4" y="72"/>
                  </a:lnTo>
                  <a:lnTo>
                    <a:pt x="9" y="73"/>
                  </a:lnTo>
                  <a:lnTo>
                    <a:pt x="11" y="73"/>
                  </a:lnTo>
                  <a:lnTo>
                    <a:pt x="13" y="74"/>
                  </a:lnTo>
                  <a:lnTo>
                    <a:pt x="17" y="76"/>
                  </a:lnTo>
                  <a:lnTo>
                    <a:pt x="20" y="79"/>
                  </a:lnTo>
                  <a:lnTo>
                    <a:pt x="20" y="80"/>
                  </a:lnTo>
                  <a:lnTo>
                    <a:pt x="17" y="82"/>
                  </a:lnTo>
                  <a:lnTo>
                    <a:pt x="15" y="82"/>
                  </a:lnTo>
                  <a:lnTo>
                    <a:pt x="16" y="84"/>
                  </a:lnTo>
                  <a:lnTo>
                    <a:pt x="18" y="85"/>
                  </a:lnTo>
                  <a:lnTo>
                    <a:pt x="18" y="87"/>
                  </a:lnTo>
                  <a:lnTo>
                    <a:pt x="18" y="88"/>
                  </a:lnTo>
                  <a:lnTo>
                    <a:pt x="20" y="88"/>
                  </a:lnTo>
                  <a:lnTo>
                    <a:pt x="23" y="89"/>
                  </a:lnTo>
                  <a:lnTo>
                    <a:pt x="24" y="89"/>
                  </a:lnTo>
                  <a:lnTo>
                    <a:pt x="25" y="91"/>
                  </a:lnTo>
                  <a:lnTo>
                    <a:pt x="24" y="93"/>
                  </a:lnTo>
                  <a:lnTo>
                    <a:pt x="22" y="93"/>
                  </a:lnTo>
                  <a:lnTo>
                    <a:pt x="20" y="92"/>
                  </a:lnTo>
                  <a:lnTo>
                    <a:pt x="18" y="93"/>
                  </a:lnTo>
                  <a:lnTo>
                    <a:pt x="18" y="95"/>
                  </a:lnTo>
                  <a:lnTo>
                    <a:pt x="21" y="95"/>
                  </a:lnTo>
                  <a:lnTo>
                    <a:pt x="35" y="94"/>
                  </a:lnTo>
                  <a:lnTo>
                    <a:pt x="36" y="94"/>
                  </a:lnTo>
                  <a:lnTo>
                    <a:pt x="35" y="95"/>
                  </a:lnTo>
                  <a:lnTo>
                    <a:pt x="32" y="98"/>
                  </a:lnTo>
                  <a:lnTo>
                    <a:pt x="31" y="98"/>
                  </a:lnTo>
                  <a:lnTo>
                    <a:pt x="28" y="99"/>
                  </a:lnTo>
                  <a:lnTo>
                    <a:pt x="23" y="100"/>
                  </a:lnTo>
                  <a:lnTo>
                    <a:pt x="21" y="101"/>
                  </a:lnTo>
                  <a:lnTo>
                    <a:pt x="23" y="101"/>
                  </a:lnTo>
                  <a:lnTo>
                    <a:pt x="31" y="99"/>
                  </a:lnTo>
                  <a:lnTo>
                    <a:pt x="32" y="99"/>
                  </a:lnTo>
                  <a:lnTo>
                    <a:pt x="31" y="100"/>
                  </a:lnTo>
                  <a:lnTo>
                    <a:pt x="31" y="101"/>
                  </a:lnTo>
                  <a:lnTo>
                    <a:pt x="32" y="101"/>
                  </a:lnTo>
                  <a:lnTo>
                    <a:pt x="34" y="101"/>
                  </a:lnTo>
                  <a:lnTo>
                    <a:pt x="36" y="99"/>
                  </a:lnTo>
                  <a:lnTo>
                    <a:pt x="39" y="98"/>
                  </a:lnTo>
                  <a:lnTo>
                    <a:pt x="40" y="98"/>
                  </a:lnTo>
                  <a:lnTo>
                    <a:pt x="41" y="99"/>
                  </a:lnTo>
                  <a:lnTo>
                    <a:pt x="41" y="100"/>
                  </a:lnTo>
                  <a:lnTo>
                    <a:pt x="43" y="101"/>
                  </a:lnTo>
                  <a:lnTo>
                    <a:pt x="44" y="102"/>
                  </a:lnTo>
                  <a:lnTo>
                    <a:pt x="45" y="101"/>
                  </a:lnTo>
                  <a:lnTo>
                    <a:pt x="45" y="100"/>
                  </a:lnTo>
                  <a:lnTo>
                    <a:pt x="46" y="101"/>
                  </a:lnTo>
                  <a:lnTo>
                    <a:pt x="49" y="105"/>
                  </a:lnTo>
                  <a:lnTo>
                    <a:pt x="51" y="107"/>
                  </a:lnTo>
                  <a:lnTo>
                    <a:pt x="54" y="108"/>
                  </a:lnTo>
                  <a:lnTo>
                    <a:pt x="58" y="110"/>
                  </a:lnTo>
                  <a:lnTo>
                    <a:pt x="60" y="110"/>
                  </a:lnTo>
                  <a:lnTo>
                    <a:pt x="63" y="109"/>
                  </a:lnTo>
                  <a:lnTo>
                    <a:pt x="66" y="108"/>
                  </a:lnTo>
                  <a:lnTo>
                    <a:pt x="67" y="108"/>
                  </a:lnTo>
                  <a:lnTo>
                    <a:pt x="69" y="109"/>
                  </a:lnTo>
                  <a:lnTo>
                    <a:pt x="70" y="108"/>
                  </a:lnTo>
                  <a:lnTo>
                    <a:pt x="70" y="107"/>
                  </a:lnTo>
                  <a:lnTo>
                    <a:pt x="71" y="101"/>
                  </a:lnTo>
                  <a:lnTo>
                    <a:pt x="72" y="98"/>
                  </a:lnTo>
                  <a:lnTo>
                    <a:pt x="73" y="98"/>
                  </a:lnTo>
                  <a:lnTo>
                    <a:pt x="76" y="96"/>
                  </a:lnTo>
                  <a:lnTo>
                    <a:pt x="80" y="98"/>
                  </a:lnTo>
                  <a:lnTo>
                    <a:pt x="85" y="100"/>
                  </a:lnTo>
                  <a:lnTo>
                    <a:pt x="93" y="103"/>
                  </a:lnTo>
                  <a:lnTo>
                    <a:pt x="100" y="108"/>
                  </a:lnTo>
                  <a:lnTo>
                    <a:pt x="102" y="110"/>
                  </a:lnTo>
                  <a:lnTo>
                    <a:pt x="107" y="112"/>
                  </a:lnTo>
                  <a:lnTo>
                    <a:pt x="112" y="110"/>
                  </a:lnTo>
                  <a:lnTo>
                    <a:pt x="120" y="110"/>
                  </a:lnTo>
                  <a:lnTo>
                    <a:pt x="122" y="110"/>
                  </a:lnTo>
                  <a:lnTo>
                    <a:pt x="125" y="109"/>
                  </a:lnTo>
                  <a:lnTo>
                    <a:pt x="128" y="106"/>
                  </a:lnTo>
                  <a:lnTo>
                    <a:pt x="133" y="102"/>
                  </a:lnTo>
                  <a:lnTo>
                    <a:pt x="136" y="101"/>
                  </a:lnTo>
                  <a:lnTo>
                    <a:pt x="138" y="99"/>
                  </a:lnTo>
                  <a:lnTo>
                    <a:pt x="139" y="99"/>
                  </a:lnTo>
                  <a:lnTo>
                    <a:pt x="141" y="100"/>
                  </a:lnTo>
                  <a:lnTo>
                    <a:pt x="148" y="103"/>
                  </a:lnTo>
                  <a:lnTo>
                    <a:pt x="149" y="103"/>
                  </a:lnTo>
                  <a:lnTo>
                    <a:pt x="152" y="102"/>
                  </a:lnTo>
                  <a:lnTo>
                    <a:pt x="155" y="99"/>
                  </a:lnTo>
                  <a:lnTo>
                    <a:pt x="157" y="98"/>
                  </a:lnTo>
                  <a:lnTo>
                    <a:pt x="160" y="98"/>
                  </a:lnTo>
                  <a:lnTo>
                    <a:pt x="161" y="99"/>
                  </a:lnTo>
                  <a:lnTo>
                    <a:pt x="162" y="100"/>
                  </a:lnTo>
                  <a:lnTo>
                    <a:pt x="161" y="103"/>
                  </a:lnTo>
                  <a:lnTo>
                    <a:pt x="157" y="106"/>
                  </a:lnTo>
                  <a:lnTo>
                    <a:pt x="156" y="107"/>
                  </a:lnTo>
                  <a:lnTo>
                    <a:pt x="156" y="109"/>
                  </a:lnTo>
                  <a:lnTo>
                    <a:pt x="157" y="110"/>
                  </a:lnTo>
                  <a:lnTo>
                    <a:pt x="159" y="113"/>
                  </a:lnTo>
                  <a:lnTo>
                    <a:pt x="159" y="114"/>
                  </a:lnTo>
                  <a:lnTo>
                    <a:pt x="157" y="114"/>
                  </a:lnTo>
                  <a:lnTo>
                    <a:pt x="159" y="115"/>
                  </a:lnTo>
                  <a:lnTo>
                    <a:pt x="157" y="115"/>
                  </a:lnTo>
                  <a:lnTo>
                    <a:pt x="161" y="116"/>
                  </a:lnTo>
                  <a:lnTo>
                    <a:pt x="162" y="116"/>
                  </a:lnTo>
                  <a:lnTo>
                    <a:pt x="162" y="115"/>
                  </a:lnTo>
                  <a:lnTo>
                    <a:pt x="163" y="114"/>
                  </a:lnTo>
                  <a:lnTo>
                    <a:pt x="164" y="113"/>
                  </a:lnTo>
                  <a:lnTo>
                    <a:pt x="165" y="113"/>
                  </a:lnTo>
                  <a:lnTo>
                    <a:pt x="165" y="110"/>
                  </a:lnTo>
                  <a:lnTo>
                    <a:pt x="165" y="109"/>
                  </a:lnTo>
                  <a:lnTo>
                    <a:pt x="169" y="107"/>
                  </a:lnTo>
                  <a:lnTo>
                    <a:pt x="168" y="106"/>
                  </a:lnTo>
                  <a:lnTo>
                    <a:pt x="168" y="105"/>
                  </a:lnTo>
                  <a:lnTo>
                    <a:pt x="168" y="104"/>
                  </a:lnTo>
                  <a:lnTo>
                    <a:pt x="169" y="99"/>
                  </a:lnTo>
                  <a:lnTo>
                    <a:pt x="175" y="102"/>
                  </a:lnTo>
                  <a:lnTo>
                    <a:pt x="176" y="102"/>
                  </a:lnTo>
                  <a:lnTo>
                    <a:pt x="180" y="101"/>
                  </a:lnTo>
                  <a:lnTo>
                    <a:pt x="181" y="102"/>
                  </a:lnTo>
                  <a:lnTo>
                    <a:pt x="182" y="101"/>
                  </a:lnTo>
                  <a:lnTo>
                    <a:pt x="184" y="100"/>
                  </a:lnTo>
                  <a:lnTo>
                    <a:pt x="185" y="100"/>
                  </a:lnTo>
                  <a:lnTo>
                    <a:pt x="190" y="99"/>
                  </a:lnTo>
                  <a:lnTo>
                    <a:pt x="193" y="96"/>
                  </a:lnTo>
                  <a:lnTo>
                    <a:pt x="194" y="96"/>
                  </a:lnTo>
                  <a:lnTo>
                    <a:pt x="198" y="98"/>
                  </a:lnTo>
                  <a:lnTo>
                    <a:pt x="201" y="99"/>
                  </a:lnTo>
                  <a:lnTo>
                    <a:pt x="202" y="100"/>
                  </a:lnTo>
                  <a:lnTo>
                    <a:pt x="208" y="101"/>
                  </a:lnTo>
                  <a:lnTo>
                    <a:pt x="213" y="101"/>
                  </a:lnTo>
                  <a:lnTo>
                    <a:pt x="223" y="98"/>
                  </a:lnTo>
                  <a:lnTo>
                    <a:pt x="234" y="93"/>
                  </a:lnTo>
                  <a:lnTo>
                    <a:pt x="235" y="93"/>
                  </a:lnTo>
                  <a:lnTo>
                    <a:pt x="248" y="93"/>
                  </a:lnTo>
                  <a:lnTo>
                    <a:pt x="254" y="92"/>
                  </a:lnTo>
                  <a:lnTo>
                    <a:pt x="259" y="90"/>
                  </a:lnTo>
                  <a:lnTo>
                    <a:pt x="260" y="90"/>
                  </a:lnTo>
                  <a:lnTo>
                    <a:pt x="261" y="93"/>
                  </a:lnTo>
                  <a:lnTo>
                    <a:pt x="266" y="89"/>
                  </a:lnTo>
                  <a:lnTo>
                    <a:pt x="267" y="88"/>
                  </a:lnTo>
                  <a:lnTo>
                    <a:pt x="273" y="88"/>
                  </a:lnTo>
                  <a:lnTo>
                    <a:pt x="274" y="88"/>
                  </a:lnTo>
                  <a:lnTo>
                    <a:pt x="277" y="89"/>
                  </a:lnTo>
                  <a:lnTo>
                    <a:pt x="286" y="89"/>
                  </a:lnTo>
                  <a:lnTo>
                    <a:pt x="287" y="89"/>
                  </a:lnTo>
                  <a:lnTo>
                    <a:pt x="288" y="89"/>
                  </a:lnTo>
                  <a:lnTo>
                    <a:pt x="290" y="90"/>
                  </a:lnTo>
                  <a:lnTo>
                    <a:pt x="292" y="94"/>
                  </a:lnTo>
                  <a:lnTo>
                    <a:pt x="293" y="94"/>
                  </a:lnTo>
                  <a:lnTo>
                    <a:pt x="300" y="92"/>
                  </a:lnTo>
                  <a:lnTo>
                    <a:pt x="300" y="90"/>
                  </a:lnTo>
                  <a:lnTo>
                    <a:pt x="300" y="89"/>
                  </a:lnTo>
                  <a:lnTo>
                    <a:pt x="299" y="88"/>
                  </a:lnTo>
                  <a:lnTo>
                    <a:pt x="296" y="87"/>
                  </a:lnTo>
                  <a:lnTo>
                    <a:pt x="296" y="86"/>
                  </a:lnTo>
                  <a:lnTo>
                    <a:pt x="296" y="81"/>
                  </a:lnTo>
                  <a:lnTo>
                    <a:pt x="294" y="80"/>
                  </a:lnTo>
                  <a:lnTo>
                    <a:pt x="293" y="79"/>
                  </a:lnTo>
                  <a:lnTo>
                    <a:pt x="292" y="78"/>
                  </a:lnTo>
                  <a:lnTo>
                    <a:pt x="291" y="78"/>
                  </a:lnTo>
                  <a:lnTo>
                    <a:pt x="291" y="77"/>
                  </a:lnTo>
                  <a:lnTo>
                    <a:pt x="291" y="76"/>
                  </a:lnTo>
                  <a:lnTo>
                    <a:pt x="293" y="72"/>
                  </a:lnTo>
                  <a:lnTo>
                    <a:pt x="294" y="70"/>
                  </a:lnTo>
                  <a:lnTo>
                    <a:pt x="293" y="68"/>
                  </a:lnTo>
                  <a:lnTo>
                    <a:pt x="292" y="68"/>
                  </a:lnTo>
                  <a:lnTo>
                    <a:pt x="292" y="70"/>
                  </a:lnTo>
                  <a:lnTo>
                    <a:pt x="292" y="68"/>
                  </a:lnTo>
                  <a:lnTo>
                    <a:pt x="292" y="64"/>
                  </a:lnTo>
                  <a:lnTo>
                    <a:pt x="291" y="61"/>
                  </a:lnTo>
                  <a:lnTo>
                    <a:pt x="290" y="58"/>
                  </a:lnTo>
                  <a:lnTo>
                    <a:pt x="288" y="51"/>
                  </a:lnTo>
                  <a:lnTo>
                    <a:pt x="287" y="51"/>
                  </a:lnTo>
                  <a:lnTo>
                    <a:pt x="288" y="50"/>
                  </a:lnTo>
                  <a:lnTo>
                    <a:pt x="290" y="50"/>
                  </a:lnTo>
                  <a:lnTo>
                    <a:pt x="292" y="49"/>
                  </a:lnTo>
                  <a:lnTo>
                    <a:pt x="293" y="48"/>
                  </a:lnTo>
                  <a:lnTo>
                    <a:pt x="294" y="45"/>
                  </a:lnTo>
                  <a:lnTo>
                    <a:pt x="294" y="44"/>
                  </a:lnTo>
                  <a:lnTo>
                    <a:pt x="295" y="44"/>
                  </a:lnTo>
                  <a:lnTo>
                    <a:pt x="298" y="44"/>
                  </a:lnTo>
                  <a:lnTo>
                    <a:pt x="300" y="46"/>
                  </a:lnTo>
                  <a:lnTo>
                    <a:pt x="300" y="45"/>
                  </a:lnTo>
                  <a:lnTo>
                    <a:pt x="299" y="44"/>
                  </a:lnTo>
                  <a:lnTo>
                    <a:pt x="293" y="39"/>
                  </a:lnTo>
                  <a:lnTo>
                    <a:pt x="292" y="38"/>
                  </a:lnTo>
                  <a:lnTo>
                    <a:pt x="285" y="38"/>
                  </a:lnTo>
                  <a:lnTo>
                    <a:pt x="281" y="36"/>
                  </a:lnTo>
                  <a:lnTo>
                    <a:pt x="281" y="35"/>
                  </a:lnTo>
                  <a:lnTo>
                    <a:pt x="281" y="34"/>
                  </a:lnTo>
                  <a:lnTo>
                    <a:pt x="282" y="33"/>
                  </a:lnTo>
                  <a:lnTo>
                    <a:pt x="280" y="31"/>
                  </a:lnTo>
                  <a:lnTo>
                    <a:pt x="280" y="30"/>
                  </a:lnTo>
                  <a:lnTo>
                    <a:pt x="281" y="28"/>
                  </a:lnTo>
                  <a:lnTo>
                    <a:pt x="281" y="21"/>
                  </a:lnTo>
                  <a:lnTo>
                    <a:pt x="279" y="19"/>
                  </a:lnTo>
                  <a:lnTo>
                    <a:pt x="278" y="1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2" name="Freeform 5415"/>
            <p:cNvSpPr>
              <a:spLocks/>
            </p:cNvSpPr>
            <p:nvPr/>
          </p:nvSpPr>
          <p:spPr bwMode="auto">
            <a:xfrm>
              <a:off x="4293" y="1238"/>
              <a:ext cx="83" cy="39"/>
            </a:xfrm>
            <a:custGeom>
              <a:avLst/>
              <a:gdLst>
                <a:gd name="T0" fmla="*/ 2 w 104"/>
                <a:gd name="T1" fmla="*/ 4 h 48"/>
                <a:gd name="T2" fmla="*/ 1 w 104"/>
                <a:gd name="T3" fmla="*/ 4 h 48"/>
                <a:gd name="T4" fmla="*/ 0 w 104"/>
                <a:gd name="T5" fmla="*/ 4 h 48"/>
                <a:gd name="T6" fmla="*/ 2 w 104"/>
                <a:gd name="T7" fmla="*/ 4 h 48"/>
                <a:gd name="T8" fmla="*/ 2 w 104"/>
                <a:gd name="T9" fmla="*/ 4 h 48"/>
                <a:gd name="T10" fmla="*/ 2 w 104"/>
                <a:gd name="T11" fmla="*/ 4 h 48"/>
                <a:gd name="T12" fmla="*/ 2 w 104"/>
                <a:gd name="T13" fmla="*/ 4 h 48"/>
                <a:gd name="T14" fmla="*/ 2 w 104"/>
                <a:gd name="T15" fmla="*/ 4 h 48"/>
                <a:gd name="T16" fmla="*/ 2 w 104"/>
                <a:gd name="T17" fmla="*/ 4 h 48"/>
                <a:gd name="T18" fmla="*/ 2 w 104"/>
                <a:gd name="T19" fmla="*/ 4 h 48"/>
                <a:gd name="T20" fmla="*/ 2 w 104"/>
                <a:gd name="T21" fmla="*/ 4 h 48"/>
                <a:gd name="T22" fmla="*/ 2 w 104"/>
                <a:gd name="T23" fmla="*/ 5 h 48"/>
                <a:gd name="T24" fmla="*/ 2 w 104"/>
                <a:gd name="T25" fmla="*/ 5 h 48"/>
                <a:gd name="T26" fmla="*/ 2 w 104"/>
                <a:gd name="T27" fmla="*/ 5 h 48"/>
                <a:gd name="T28" fmla="*/ 2 w 104"/>
                <a:gd name="T29" fmla="*/ 5 h 48"/>
                <a:gd name="T30" fmla="*/ 2 w 104"/>
                <a:gd name="T31" fmla="*/ 5 h 48"/>
                <a:gd name="T32" fmla="*/ 3 w 104"/>
                <a:gd name="T33" fmla="*/ 5 h 48"/>
                <a:gd name="T34" fmla="*/ 3 w 104"/>
                <a:gd name="T35" fmla="*/ 5 h 48"/>
                <a:gd name="T36" fmla="*/ 4 w 104"/>
                <a:gd name="T37" fmla="*/ 5 h 48"/>
                <a:gd name="T38" fmla="*/ 5 w 104"/>
                <a:gd name="T39" fmla="*/ 5 h 48"/>
                <a:gd name="T40" fmla="*/ 6 w 104"/>
                <a:gd name="T41" fmla="*/ 5 h 48"/>
                <a:gd name="T42" fmla="*/ 7 w 104"/>
                <a:gd name="T43" fmla="*/ 4 h 48"/>
                <a:gd name="T44" fmla="*/ 8 w 104"/>
                <a:gd name="T45" fmla="*/ 4 h 48"/>
                <a:gd name="T46" fmla="*/ 8 w 104"/>
                <a:gd name="T47" fmla="*/ 4 h 48"/>
                <a:gd name="T48" fmla="*/ 8 w 104"/>
                <a:gd name="T49" fmla="*/ 4 h 48"/>
                <a:gd name="T50" fmla="*/ 8 w 104"/>
                <a:gd name="T51" fmla="*/ 3 h 48"/>
                <a:gd name="T52" fmla="*/ 7 w 104"/>
                <a:gd name="T53" fmla="*/ 3 h 48"/>
                <a:gd name="T54" fmla="*/ 7 w 104"/>
                <a:gd name="T55" fmla="*/ 2 h 48"/>
                <a:gd name="T56" fmla="*/ 8 w 104"/>
                <a:gd name="T57" fmla="*/ 2 h 48"/>
                <a:gd name="T58" fmla="*/ 9 w 104"/>
                <a:gd name="T59" fmla="*/ 2 h 48"/>
                <a:gd name="T60" fmla="*/ 9 w 104"/>
                <a:gd name="T61" fmla="*/ 2 h 48"/>
                <a:gd name="T62" fmla="*/ 6 w 104"/>
                <a:gd name="T63" fmla="*/ 1 h 48"/>
                <a:gd name="T64" fmla="*/ 6 w 104"/>
                <a:gd name="T65" fmla="*/ 0 h 48"/>
                <a:gd name="T66" fmla="*/ 5 w 104"/>
                <a:gd name="T67" fmla="*/ 1 h 48"/>
                <a:gd name="T68" fmla="*/ 5 w 104"/>
                <a:gd name="T69" fmla="*/ 2 h 48"/>
                <a:gd name="T70" fmla="*/ 5 w 104"/>
                <a:gd name="T71" fmla="*/ 2 h 48"/>
                <a:gd name="T72" fmla="*/ 5 w 104"/>
                <a:gd name="T73" fmla="*/ 2 h 48"/>
                <a:gd name="T74" fmla="*/ 5 w 104"/>
                <a:gd name="T75" fmla="*/ 2 h 48"/>
                <a:gd name="T76" fmla="*/ 4 w 104"/>
                <a:gd name="T77" fmla="*/ 2 h 48"/>
                <a:gd name="T78" fmla="*/ 4 w 104"/>
                <a:gd name="T79" fmla="*/ 2 h 48"/>
                <a:gd name="T80" fmla="*/ 4 w 104"/>
                <a:gd name="T81" fmla="*/ 2 h 48"/>
                <a:gd name="T82" fmla="*/ 3 w 104"/>
                <a:gd name="T83" fmla="*/ 2 h 48"/>
                <a:gd name="T84" fmla="*/ 2 w 104"/>
                <a:gd name="T85" fmla="*/ 2 h 48"/>
                <a:gd name="T86" fmla="*/ 2 w 104"/>
                <a:gd name="T87" fmla="*/ 2 h 48"/>
                <a:gd name="T88" fmla="*/ 2 w 104"/>
                <a:gd name="T89" fmla="*/ 2 h 48"/>
                <a:gd name="T90" fmla="*/ 2 w 104"/>
                <a:gd name="T91" fmla="*/ 2 h 48"/>
                <a:gd name="T92" fmla="*/ 2 w 104"/>
                <a:gd name="T93" fmla="*/ 2 h 48"/>
                <a:gd name="T94" fmla="*/ 2 w 104"/>
                <a:gd name="T95" fmla="*/ 2 h 48"/>
                <a:gd name="T96" fmla="*/ 2 w 104"/>
                <a:gd name="T97" fmla="*/ 2 h 48"/>
                <a:gd name="T98" fmla="*/ 2 w 104"/>
                <a:gd name="T99" fmla="*/ 2 h 48"/>
                <a:gd name="T100" fmla="*/ 2 w 104"/>
                <a:gd name="T101" fmla="*/ 2 h 48"/>
                <a:gd name="T102" fmla="*/ 2 w 104"/>
                <a:gd name="T103" fmla="*/ 2 h 48"/>
                <a:gd name="T104" fmla="*/ 2 w 104"/>
                <a:gd name="T105" fmla="*/ 2 h 48"/>
                <a:gd name="T106" fmla="*/ 2 w 104"/>
                <a:gd name="T107" fmla="*/ 3 h 48"/>
                <a:gd name="T108" fmla="*/ 2 w 104"/>
                <a:gd name="T109" fmla="*/ 3 h 48"/>
                <a:gd name="T110" fmla="*/ 2 w 104"/>
                <a:gd name="T111" fmla="*/ 3 h 48"/>
                <a:gd name="T112" fmla="*/ 2 w 104"/>
                <a:gd name="T113" fmla="*/ 3 h 48"/>
                <a:gd name="T114" fmla="*/ 2 w 104"/>
                <a:gd name="T115" fmla="*/ 3 h 48"/>
                <a:gd name="T116" fmla="*/ 2 w 104"/>
                <a:gd name="T117" fmla="*/ 4 h 48"/>
                <a:gd name="T118" fmla="*/ 2 w 104"/>
                <a:gd name="T119" fmla="*/ 4 h 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48"/>
                <a:gd name="T182" fmla="*/ 104 w 104"/>
                <a:gd name="T183" fmla="*/ 48 h 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48">
                  <a:moveTo>
                    <a:pt x="8" y="34"/>
                  </a:moveTo>
                  <a:lnTo>
                    <a:pt x="8" y="34"/>
                  </a:lnTo>
                  <a:lnTo>
                    <a:pt x="5" y="34"/>
                  </a:lnTo>
                  <a:lnTo>
                    <a:pt x="1" y="35"/>
                  </a:lnTo>
                  <a:lnTo>
                    <a:pt x="0" y="36"/>
                  </a:lnTo>
                  <a:lnTo>
                    <a:pt x="0" y="37"/>
                  </a:lnTo>
                  <a:lnTo>
                    <a:pt x="2" y="37"/>
                  </a:lnTo>
                  <a:lnTo>
                    <a:pt x="18" y="36"/>
                  </a:lnTo>
                  <a:lnTo>
                    <a:pt x="22" y="36"/>
                  </a:lnTo>
                  <a:lnTo>
                    <a:pt x="28" y="36"/>
                  </a:lnTo>
                  <a:lnTo>
                    <a:pt x="30" y="37"/>
                  </a:lnTo>
                  <a:lnTo>
                    <a:pt x="25" y="38"/>
                  </a:lnTo>
                  <a:lnTo>
                    <a:pt x="15" y="37"/>
                  </a:lnTo>
                  <a:lnTo>
                    <a:pt x="12" y="38"/>
                  </a:lnTo>
                  <a:lnTo>
                    <a:pt x="16" y="39"/>
                  </a:lnTo>
                  <a:lnTo>
                    <a:pt x="22" y="42"/>
                  </a:lnTo>
                  <a:lnTo>
                    <a:pt x="18" y="41"/>
                  </a:lnTo>
                  <a:lnTo>
                    <a:pt x="15" y="42"/>
                  </a:lnTo>
                  <a:lnTo>
                    <a:pt x="18" y="43"/>
                  </a:lnTo>
                  <a:lnTo>
                    <a:pt x="24" y="44"/>
                  </a:lnTo>
                  <a:lnTo>
                    <a:pt x="34" y="48"/>
                  </a:lnTo>
                  <a:lnTo>
                    <a:pt x="36" y="48"/>
                  </a:lnTo>
                  <a:lnTo>
                    <a:pt x="39" y="48"/>
                  </a:lnTo>
                  <a:lnTo>
                    <a:pt x="44" y="47"/>
                  </a:lnTo>
                  <a:lnTo>
                    <a:pt x="59" y="43"/>
                  </a:lnTo>
                  <a:lnTo>
                    <a:pt x="67" y="42"/>
                  </a:lnTo>
                  <a:lnTo>
                    <a:pt x="77" y="41"/>
                  </a:lnTo>
                  <a:lnTo>
                    <a:pt x="90" y="39"/>
                  </a:lnTo>
                  <a:lnTo>
                    <a:pt x="92" y="39"/>
                  </a:lnTo>
                  <a:lnTo>
                    <a:pt x="92" y="38"/>
                  </a:lnTo>
                  <a:lnTo>
                    <a:pt x="92" y="35"/>
                  </a:lnTo>
                  <a:lnTo>
                    <a:pt x="92" y="33"/>
                  </a:lnTo>
                  <a:lnTo>
                    <a:pt x="91" y="31"/>
                  </a:lnTo>
                  <a:lnTo>
                    <a:pt x="90" y="29"/>
                  </a:lnTo>
                  <a:lnTo>
                    <a:pt x="90" y="27"/>
                  </a:lnTo>
                  <a:lnTo>
                    <a:pt x="90" y="25"/>
                  </a:lnTo>
                  <a:lnTo>
                    <a:pt x="91" y="24"/>
                  </a:lnTo>
                  <a:lnTo>
                    <a:pt x="94" y="23"/>
                  </a:lnTo>
                  <a:lnTo>
                    <a:pt x="102" y="22"/>
                  </a:lnTo>
                  <a:lnTo>
                    <a:pt x="103" y="22"/>
                  </a:lnTo>
                  <a:lnTo>
                    <a:pt x="104" y="21"/>
                  </a:lnTo>
                  <a:lnTo>
                    <a:pt x="69" y="1"/>
                  </a:lnTo>
                  <a:lnTo>
                    <a:pt x="67" y="0"/>
                  </a:lnTo>
                  <a:lnTo>
                    <a:pt x="64" y="0"/>
                  </a:lnTo>
                  <a:lnTo>
                    <a:pt x="60" y="1"/>
                  </a:lnTo>
                  <a:lnTo>
                    <a:pt x="59" y="2"/>
                  </a:lnTo>
                  <a:lnTo>
                    <a:pt x="59" y="3"/>
                  </a:lnTo>
                  <a:lnTo>
                    <a:pt x="59" y="4"/>
                  </a:lnTo>
                  <a:lnTo>
                    <a:pt x="57" y="4"/>
                  </a:lnTo>
                  <a:lnTo>
                    <a:pt x="56" y="5"/>
                  </a:lnTo>
                  <a:lnTo>
                    <a:pt x="52" y="6"/>
                  </a:lnTo>
                  <a:lnTo>
                    <a:pt x="49" y="7"/>
                  </a:lnTo>
                  <a:lnTo>
                    <a:pt x="46" y="7"/>
                  </a:lnTo>
                  <a:lnTo>
                    <a:pt x="42" y="8"/>
                  </a:lnTo>
                  <a:lnTo>
                    <a:pt x="39" y="9"/>
                  </a:lnTo>
                  <a:lnTo>
                    <a:pt x="35" y="9"/>
                  </a:lnTo>
                  <a:lnTo>
                    <a:pt x="28" y="10"/>
                  </a:lnTo>
                  <a:lnTo>
                    <a:pt x="26" y="11"/>
                  </a:lnTo>
                  <a:lnTo>
                    <a:pt x="27" y="14"/>
                  </a:lnTo>
                  <a:lnTo>
                    <a:pt x="26" y="15"/>
                  </a:lnTo>
                  <a:lnTo>
                    <a:pt x="22" y="15"/>
                  </a:lnTo>
                  <a:lnTo>
                    <a:pt x="21" y="15"/>
                  </a:lnTo>
                  <a:lnTo>
                    <a:pt x="21" y="16"/>
                  </a:lnTo>
                  <a:lnTo>
                    <a:pt x="20" y="17"/>
                  </a:lnTo>
                  <a:lnTo>
                    <a:pt x="18" y="19"/>
                  </a:lnTo>
                  <a:lnTo>
                    <a:pt x="18" y="20"/>
                  </a:lnTo>
                  <a:lnTo>
                    <a:pt x="18" y="21"/>
                  </a:lnTo>
                  <a:lnTo>
                    <a:pt x="21" y="22"/>
                  </a:lnTo>
                  <a:lnTo>
                    <a:pt x="22" y="23"/>
                  </a:lnTo>
                  <a:lnTo>
                    <a:pt x="22" y="24"/>
                  </a:lnTo>
                  <a:lnTo>
                    <a:pt x="22" y="28"/>
                  </a:lnTo>
                  <a:lnTo>
                    <a:pt x="21" y="29"/>
                  </a:lnTo>
                  <a:lnTo>
                    <a:pt x="20" y="30"/>
                  </a:lnTo>
                  <a:lnTo>
                    <a:pt x="16" y="30"/>
                  </a:lnTo>
                  <a:lnTo>
                    <a:pt x="10" y="31"/>
                  </a:lnTo>
                  <a:lnTo>
                    <a:pt x="8" y="31"/>
                  </a:lnTo>
                  <a:lnTo>
                    <a:pt x="9" y="32"/>
                  </a:lnTo>
                  <a:lnTo>
                    <a:pt x="10" y="33"/>
                  </a:lnTo>
                  <a:lnTo>
                    <a:pt x="9" y="33"/>
                  </a:lnTo>
                  <a:lnTo>
                    <a:pt x="8" y="34"/>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3" name="Freeform 5416"/>
            <p:cNvSpPr>
              <a:spLocks/>
            </p:cNvSpPr>
            <p:nvPr/>
          </p:nvSpPr>
          <p:spPr bwMode="auto">
            <a:xfrm>
              <a:off x="4288" y="1275"/>
              <a:ext cx="35" cy="12"/>
            </a:xfrm>
            <a:custGeom>
              <a:avLst/>
              <a:gdLst>
                <a:gd name="T0" fmla="*/ 2 w 44"/>
                <a:gd name="T1" fmla="*/ 3 h 14"/>
                <a:gd name="T2" fmla="*/ 2 w 44"/>
                <a:gd name="T3" fmla="*/ 3 h 14"/>
                <a:gd name="T4" fmla="*/ 2 w 44"/>
                <a:gd name="T5" fmla="*/ 3 h 14"/>
                <a:gd name="T6" fmla="*/ 2 w 44"/>
                <a:gd name="T7" fmla="*/ 3 h 14"/>
                <a:gd name="T8" fmla="*/ 2 w 44"/>
                <a:gd name="T9" fmla="*/ 3 h 14"/>
                <a:gd name="T10" fmla="*/ 3 w 44"/>
                <a:gd name="T11" fmla="*/ 3 h 14"/>
                <a:gd name="T12" fmla="*/ 4 w 44"/>
                <a:gd name="T13" fmla="*/ 3 h 14"/>
                <a:gd name="T14" fmla="*/ 4 w 44"/>
                <a:gd name="T15" fmla="*/ 3 h 14"/>
                <a:gd name="T16" fmla="*/ 4 w 44"/>
                <a:gd name="T17" fmla="*/ 3 h 14"/>
                <a:gd name="T18" fmla="*/ 4 w 44"/>
                <a:gd name="T19" fmla="*/ 3 h 14"/>
                <a:gd name="T20" fmla="*/ 4 w 44"/>
                <a:gd name="T21" fmla="*/ 3 h 14"/>
                <a:gd name="T22" fmla="*/ 3 w 44"/>
                <a:gd name="T23" fmla="*/ 2 h 14"/>
                <a:gd name="T24" fmla="*/ 3 w 44"/>
                <a:gd name="T25" fmla="*/ 2 h 14"/>
                <a:gd name="T26" fmla="*/ 2 w 44"/>
                <a:gd name="T27" fmla="*/ 1 h 14"/>
                <a:gd name="T28" fmla="*/ 2 w 44"/>
                <a:gd name="T29" fmla="*/ 1 h 14"/>
                <a:gd name="T30" fmla="*/ 1 w 44"/>
                <a:gd name="T31" fmla="*/ 0 h 14"/>
                <a:gd name="T32" fmla="*/ 1 w 44"/>
                <a:gd name="T33" fmla="*/ 0 h 14"/>
                <a:gd name="T34" fmla="*/ 0 w 44"/>
                <a:gd name="T35" fmla="*/ 0 h 14"/>
                <a:gd name="T36" fmla="*/ 0 w 44"/>
                <a:gd name="T37" fmla="*/ 1 h 14"/>
                <a:gd name="T38" fmla="*/ 0 w 44"/>
                <a:gd name="T39" fmla="*/ 2 h 14"/>
                <a:gd name="T40" fmla="*/ 0 w 44"/>
                <a:gd name="T41" fmla="*/ 2 h 14"/>
                <a:gd name="T42" fmla="*/ 1 w 44"/>
                <a:gd name="T43" fmla="*/ 3 h 14"/>
                <a:gd name="T44" fmla="*/ 1 w 44"/>
                <a:gd name="T45" fmla="*/ 3 h 14"/>
                <a:gd name="T46" fmla="*/ 1 w 44"/>
                <a:gd name="T47" fmla="*/ 3 h 14"/>
                <a:gd name="T48" fmla="*/ 1 w 44"/>
                <a:gd name="T49" fmla="*/ 3 h 14"/>
                <a:gd name="T50" fmla="*/ 2 w 44"/>
                <a:gd name="T51" fmla="*/ 3 h 14"/>
                <a:gd name="T52" fmla="*/ 2 w 44"/>
                <a:gd name="T53" fmla="*/ 3 h 14"/>
                <a:gd name="T54" fmla="*/ 2 w 44"/>
                <a:gd name="T55" fmla="*/ 3 h 14"/>
                <a:gd name="T56" fmla="*/ 2 w 44"/>
                <a:gd name="T57" fmla="*/ 3 h 14"/>
                <a:gd name="T58" fmla="*/ 2 w 44"/>
                <a:gd name="T59" fmla="*/ 3 h 14"/>
                <a:gd name="T60" fmla="*/ 2 w 44"/>
                <a:gd name="T61" fmla="*/ 3 h 14"/>
                <a:gd name="T62" fmla="*/ 2 w 44"/>
                <a:gd name="T63" fmla="*/ 3 h 14"/>
                <a:gd name="T64" fmla="*/ 2 w 44"/>
                <a:gd name="T65" fmla="*/ 3 h 14"/>
                <a:gd name="T66" fmla="*/ 2 w 44"/>
                <a:gd name="T67" fmla="*/ 3 h 14"/>
                <a:gd name="T68" fmla="*/ 2 w 44"/>
                <a:gd name="T69" fmla="*/ 3 h 14"/>
                <a:gd name="T70" fmla="*/ 2 w 44"/>
                <a:gd name="T71" fmla="*/ 3 h 14"/>
                <a:gd name="T72" fmla="*/ 2 w 44"/>
                <a:gd name="T73" fmla="*/ 3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
                <a:gd name="T112" fmla="*/ 0 h 14"/>
                <a:gd name="T113" fmla="*/ 44 w 44"/>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 h="14">
                  <a:moveTo>
                    <a:pt x="20" y="14"/>
                  </a:moveTo>
                  <a:lnTo>
                    <a:pt x="20" y="14"/>
                  </a:lnTo>
                  <a:lnTo>
                    <a:pt x="25" y="14"/>
                  </a:lnTo>
                  <a:lnTo>
                    <a:pt x="28" y="14"/>
                  </a:lnTo>
                  <a:lnTo>
                    <a:pt x="34" y="12"/>
                  </a:lnTo>
                  <a:lnTo>
                    <a:pt x="43" y="6"/>
                  </a:lnTo>
                  <a:lnTo>
                    <a:pt x="44" y="5"/>
                  </a:lnTo>
                  <a:lnTo>
                    <a:pt x="42" y="3"/>
                  </a:lnTo>
                  <a:lnTo>
                    <a:pt x="34" y="2"/>
                  </a:lnTo>
                  <a:lnTo>
                    <a:pt x="17" y="1"/>
                  </a:lnTo>
                  <a:lnTo>
                    <a:pt x="1" y="0"/>
                  </a:lnTo>
                  <a:lnTo>
                    <a:pt x="0" y="0"/>
                  </a:lnTo>
                  <a:lnTo>
                    <a:pt x="0" y="1"/>
                  </a:lnTo>
                  <a:lnTo>
                    <a:pt x="0" y="2"/>
                  </a:lnTo>
                  <a:lnTo>
                    <a:pt x="1" y="4"/>
                  </a:lnTo>
                  <a:lnTo>
                    <a:pt x="1" y="6"/>
                  </a:lnTo>
                  <a:lnTo>
                    <a:pt x="1" y="7"/>
                  </a:lnTo>
                  <a:lnTo>
                    <a:pt x="3" y="7"/>
                  </a:lnTo>
                  <a:lnTo>
                    <a:pt x="6" y="9"/>
                  </a:lnTo>
                  <a:lnTo>
                    <a:pt x="15" y="9"/>
                  </a:lnTo>
                  <a:lnTo>
                    <a:pt x="16" y="10"/>
                  </a:lnTo>
                  <a:lnTo>
                    <a:pt x="16" y="12"/>
                  </a:lnTo>
                  <a:lnTo>
                    <a:pt x="16" y="14"/>
                  </a:lnTo>
                  <a:lnTo>
                    <a:pt x="17" y="14"/>
                  </a:lnTo>
                  <a:lnTo>
                    <a:pt x="20" y="1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4" name="Freeform 5417"/>
            <p:cNvSpPr>
              <a:spLocks/>
            </p:cNvSpPr>
            <p:nvPr/>
          </p:nvSpPr>
          <p:spPr bwMode="auto">
            <a:xfrm>
              <a:off x="4274" y="1240"/>
              <a:ext cx="21" cy="3"/>
            </a:xfrm>
            <a:custGeom>
              <a:avLst/>
              <a:gdLst>
                <a:gd name="T0" fmla="*/ 2 w 26"/>
                <a:gd name="T1" fmla="*/ 2 h 4"/>
                <a:gd name="T2" fmla="*/ 2 w 26"/>
                <a:gd name="T3" fmla="*/ 2 h 4"/>
                <a:gd name="T4" fmla="*/ 2 w 26"/>
                <a:gd name="T5" fmla="*/ 2 h 4"/>
                <a:gd name="T6" fmla="*/ 2 w 26"/>
                <a:gd name="T7" fmla="*/ 2 h 4"/>
                <a:gd name="T8" fmla="*/ 2 w 26"/>
                <a:gd name="T9" fmla="*/ 2 h 4"/>
                <a:gd name="T10" fmla="*/ 2 w 26"/>
                <a:gd name="T11" fmla="*/ 2 h 4"/>
                <a:gd name="T12" fmla="*/ 2 w 26"/>
                <a:gd name="T13" fmla="*/ 1 h 4"/>
                <a:gd name="T14" fmla="*/ 2 w 26"/>
                <a:gd name="T15" fmla="*/ 1 h 4"/>
                <a:gd name="T16" fmla="*/ 2 w 26"/>
                <a:gd name="T17" fmla="*/ 0 h 4"/>
                <a:gd name="T18" fmla="*/ 2 w 26"/>
                <a:gd name="T19" fmla="*/ 0 h 4"/>
                <a:gd name="T20" fmla="*/ 2 w 26"/>
                <a:gd name="T21" fmla="*/ 0 h 4"/>
                <a:gd name="T22" fmla="*/ 1 w 26"/>
                <a:gd name="T23" fmla="*/ 1 h 4"/>
                <a:gd name="T24" fmla="*/ 0 w 26"/>
                <a:gd name="T25" fmla="*/ 2 h 4"/>
                <a:gd name="T26" fmla="*/ 0 w 26"/>
                <a:gd name="T27" fmla="*/ 2 h 4"/>
                <a:gd name="T28" fmla="*/ 0 w 26"/>
                <a:gd name="T29" fmla="*/ 2 h 4"/>
                <a:gd name="T30" fmla="*/ 1 w 26"/>
                <a:gd name="T31" fmla="*/ 2 h 4"/>
                <a:gd name="T32" fmla="*/ 2 w 26"/>
                <a:gd name="T33" fmla="*/ 2 h 4"/>
                <a:gd name="T34" fmla="*/ 2 w 26"/>
                <a:gd name="T35" fmla="*/ 2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4"/>
                <a:gd name="T56" fmla="*/ 26 w 26"/>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4">
                  <a:moveTo>
                    <a:pt x="2" y="4"/>
                  </a:moveTo>
                  <a:lnTo>
                    <a:pt x="2" y="4"/>
                  </a:lnTo>
                  <a:lnTo>
                    <a:pt x="25" y="3"/>
                  </a:lnTo>
                  <a:lnTo>
                    <a:pt x="26" y="3"/>
                  </a:lnTo>
                  <a:lnTo>
                    <a:pt x="26" y="2"/>
                  </a:lnTo>
                  <a:lnTo>
                    <a:pt x="24" y="1"/>
                  </a:lnTo>
                  <a:lnTo>
                    <a:pt x="14" y="0"/>
                  </a:lnTo>
                  <a:lnTo>
                    <a:pt x="3" y="0"/>
                  </a:lnTo>
                  <a:lnTo>
                    <a:pt x="1" y="1"/>
                  </a:lnTo>
                  <a:lnTo>
                    <a:pt x="0" y="3"/>
                  </a:lnTo>
                  <a:lnTo>
                    <a:pt x="0" y="4"/>
                  </a:lnTo>
                  <a:lnTo>
                    <a:pt x="1" y="4"/>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5" name="Freeform 5418"/>
            <p:cNvSpPr>
              <a:spLocks/>
            </p:cNvSpPr>
            <p:nvPr/>
          </p:nvSpPr>
          <p:spPr bwMode="auto">
            <a:xfrm>
              <a:off x="4312" y="1272"/>
              <a:ext cx="91" cy="41"/>
            </a:xfrm>
            <a:custGeom>
              <a:avLst/>
              <a:gdLst>
                <a:gd name="T0" fmla="*/ 5 w 114"/>
                <a:gd name="T1" fmla="*/ 2 h 50"/>
                <a:gd name="T2" fmla="*/ 5 w 114"/>
                <a:gd name="T3" fmla="*/ 2 h 50"/>
                <a:gd name="T4" fmla="*/ 4 w 114"/>
                <a:gd name="T5" fmla="*/ 2 h 50"/>
                <a:gd name="T6" fmla="*/ 4 w 114"/>
                <a:gd name="T7" fmla="*/ 2 h 50"/>
                <a:gd name="T8" fmla="*/ 3 w 114"/>
                <a:gd name="T9" fmla="*/ 2 h 50"/>
                <a:gd name="T10" fmla="*/ 3 w 114"/>
                <a:gd name="T11" fmla="*/ 2 h 50"/>
                <a:gd name="T12" fmla="*/ 2 w 114"/>
                <a:gd name="T13" fmla="*/ 2 h 50"/>
                <a:gd name="T14" fmla="*/ 2 w 114"/>
                <a:gd name="T15" fmla="*/ 2 h 50"/>
                <a:gd name="T16" fmla="*/ 2 w 114"/>
                <a:gd name="T17" fmla="*/ 2 h 50"/>
                <a:gd name="T18" fmla="*/ 2 w 114"/>
                <a:gd name="T19" fmla="*/ 2 h 50"/>
                <a:gd name="T20" fmla="*/ 2 w 114"/>
                <a:gd name="T21" fmla="*/ 2 h 50"/>
                <a:gd name="T22" fmla="*/ 2 w 114"/>
                <a:gd name="T23" fmla="*/ 2 h 50"/>
                <a:gd name="T24" fmla="*/ 2 w 114"/>
                <a:gd name="T25" fmla="*/ 2 h 50"/>
                <a:gd name="T26" fmla="*/ 1 w 114"/>
                <a:gd name="T27" fmla="*/ 2 h 50"/>
                <a:gd name="T28" fmla="*/ 1 w 114"/>
                <a:gd name="T29" fmla="*/ 2 h 50"/>
                <a:gd name="T30" fmla="*/ 2 w 114"/>
                <a:gd name="T31" fmla="*/ 2 h 50"/>
                <a:gd name="T32" fmla="*/ 2 w 114"/>
                <a:gd name="T33" fmla="*/ 2 h 50"/>
                <a:gd name="T34" fmla="*/ 2 w 114"/>
                <a:gd name="T35" fmla="*/ 2 h 50"/>
                <a:gd name="T36" fmla="*/ 2 w 114"/>
                <a:gd name="T37" fmla="*/ 2 h 50"/>
                <a:gd name="T38" fmla="*/ 2 w 114"/>
                <a:gd name="T39" fmla="*/ 3 h 50"/>
                <a:gd name="T40" fmla="*/ 2 w 114"/>
                <a:gd name="T41" fmla="*/ 3 h 50"/>
                <a:gd name="T42" fmla="*/ 2 w 114"/>
                <a:gd name="T43" fmla="*/ 3 h 50"/>
                <a:gd name="T44" fmla="*/ 2 w 114"/>
                <a:gd name="T45" fmla="*/ 4 h 50"/>
                <a:gd name="T46" fmla="*/ 2 w 114"/>
                <a:gd name="T47" fmla="*/ 4 h 50"/>
                <a:gd name="T48" fmla="*/ 2 w 114"/>
                <a:gd name="T49" fmla="*/ 4 h 50"/>
                <a:gd name="T50" fmla="*/ 3 w 114"/>
                <a:gd name="T51" fmla="*/ 5 h 50"/>
                <a:gd name="T52" fmla="*/ 4 w 114"/>
                <a:gd name="T53" fmla="*/ 4 h 50"/>
                <a:gd name="T54" fmla="*/ 4 w 114"/>
                <a:gd name="T55" fmla="*/ 5 h 50"/>
                <a:gd name="T56" fmla="*/ 5 w 114"/>
                <a:gd name="T57" fmla="*/ 5 h 50"/>
                <a:gd name="T58" fmla="*/ 5 w 114"/>
                <a:gd name="T59" fmla="*/ 5 h 50"/>
                <a:gd name="T60" fmla="*/ 5 w 114"/>
                <a:gd name="T61" fmla="*/ 5 h 50"/>
                <a:gd name="T62" fmla="*/ 6 w 114"/>
                <a:gd name="T63" fmla="*/ 5 h 50"/>
                <a:gd name="T64" fmla="*/ 6 w 114"/>
                <a:gd name="T65" fmla="*/ 5 h 50"/>
                <a:gd name="T66" fmla="*/ 6 w 114"/>
                <a:gd name="T67" fmla="*/ 5 h 50"/>
                <a:gd name="T68" fmla="*/ 6 w 114"/>
                <a:gd name="T69" fmla="*/ 5 h 50"/>
                <a:gd name="T70" fmla="*/ 7 w 114"/>
                <a:gd name="T71" fmla="*/ 6 h 50"/>
                <a:gd name="T72" fmla="*/ 9 w 114"/>
                <a:gd name="T73" fmla="*/ 5 h 50"/>
                <a:gd name="T74" fmla="*/ 9 w 114"/>
                <a:gd name="T75" fmla="*/ 5 h 50"/>
                <a:gd name="T76" fmla="*/ 10 w 114"/>
                <a:gd name="T77" fmla="*/ 5 h 50"/>
                <a:gd name="T78" fmla="*/ 10 w 114"/>
                <a:gd name="T79" fmla="*/ 5 h 50"/>
                <a:gd name="T80" fmla="*/ 9 w 114"/>
                <a:gd name="T81" fmla="*/ 4 h 50"/>
                <a:gd name="T82" fmla="*/ 9 w 114"/>
                <a:gd name="T83" fmla="*/ 3 h 50"/>
                <a:gd name="T84" fmla="*/ 9 w 114"/>
                <a:gd name="T85" fmla="*/ 3 h 50"/>
                <a:gd name="T86" fmla="*/ 9 w 114"/>
                <a:gd name="T87" fmla="*/ 3 h 50"/>
                <a:gd name="T88" fmla="*/ 9 w 114"/>
                <a:gd name="T89" fmla="*/ 3 h 50"/>
                <a:gd name="T90" fmla="*/ 9 w 114"/>
                <a:gd name="T91" fmla="*/ 2 h 50"/>
                <a:gd name="T92" fmla="*/ 9 w 114"/>
                <a:gd name="T93" fmla="*/ 2 h 50"/>
                <a:gd name="T94" fmla="*/ 10 w 114"/>
                <a:gd name="T95" fmla="*/ 2 h 50"/>
                <a:gd name="T96" fmla="*/ 10 w 114"/>
                <a:gd name="T97" fmla="*/ 2 h 50"/>
                <a:gd name="T98" fmla="*/ 9 w 114"/>
                <a:gd name="T99" fmla="*/ 2 h 50"/>
                <a:gd name="T100" fmla="*/ 8 w 114"/>
                <a:gd name="T101" fmla="*/ 2 h 50"/>
                <a:gd name="T102" fmla="*/ 7 w 114"/>
                <a:gd name="T103" fmla="*/ 2 h 50"/>
                <a:gd name="T104" fmla="*/ 6 w 114"/>
                <a:gd name="T105" fmla="*/ 2 h 50"/>
                <a:gd name="T106" fmla="*/ 6 w 114"/>
                <a:gd name="T107" fmla="*/ 2 h 50"/>
                <a:gd name="T108" fmla="*/ 6 w 114"/>
                <a:gd name="T109" fmla="*/ 2 h 50"/>
                <a:gd name="T110" fmla="*/ 7 w 114"/>
                <a:gd name="T111" fmla="*/ 2 h 50"/>
                <a:gd name="T112" fmla="*/ 7 w 114"/>
                <a:gd name="T113" fmla="*/ 2 h 50"/>
                <a:gd name="T114" fmla="*/ 6 w 114"/>
                <a:gd name="T115" fmla="*/ 1 h 50"/>
                <a:gd name="T116" fmla="*/ 6 w 114"/>
                <a:gd name="T117" fmla="*/ 2 h 5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50"/>
                <a:gd name="T179" fmla="*/ 114 w 114"/>
                <a:gd name="T180" fmla="*/ 50 h 5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50">
                  <a:moveTo>
                    <a:pt x="63" y="2"/>
                  </a:moveTo>
                  <a:lnTo>
                    <a:pt x="63" y="2"/>
                  </a:lnTo>
                  <a:lnTo>
                    <a:pt x="60" y="2"/>
                  </a:lnTo>
                  <a:lnTo>
                    <a:pt x="56" y="2"/>
                  </a:lnTo>
                  <a:lnTo>
                    <a:pt x="54" y="2"/>
                  </a:lnTo>
                  <a:lnTo>
                    <a:pt x="52" y="3"/>
                  </a:lnTo>
                  <a:lnTo>
                    <a:pt x="46" y="3"/>
                  </a:lnTo>
                  <a:lnTo>
                    <a:pt x="42" y="2"/>
                  </a:lnTo>
                  <a:lnTo>
                    <a:pt x="40" y="2"/>
                  </a:lnTo>
                  <a:lnTo>
                    <a:pt x="40" y="3"/>
                  </a:lnTo>
                  <a:lnTo>
                    <a:pt x="38" y="5"/>
                  </a:lnTo>
                  <a:lnTo>
                    <a:pt x="37" y="5"/>
                  </a:lnTo>
                  <a:lnTo>
                    <a:pt x="36" y="5"/>
                  </a:lnTo>
                  <a:lnTo>
                    <a:pt x="33" y="3"/>
                  </a:lnTo>
                  <a:lnTo>
                    <a:pt x="32" y="3"/>
                  </a:lnTo>
                  <a:lnTo>
                    <a:pt x="30" y="4"/>
                  </a:lnTo>
                  <a:lnTo>
                    <a:pt x="27" y="6"/>
                  </a:lnTo>
                  <a:lnTo>
                    <a:pt x="22" y="8"/>
                  </a:lnTo>
                  <a:lnTo>
                    <a:pt x="22" y="9"/>
                  </a:lnTo>
                  <a:lnTo>
                    <a:pt x="24" y="13"/>
                  </a:lnTo>
                  <a:lnTo>
                    <a:pt x="25" y="14"/>
                  </a:lnTo>
                  <a:lnTo>
                    <a:pt x="24" y="14"/>
                  </a:lnTo>
                  <a:lnTo>
                    <a:pt x="22" y="14"/>
                  </a:lnTo>
                  <a:lnTo>
                    <a:pt x="17" y="16"/>
                  </a:lnTo>
                  <a:lnTo>
                    <a:pt x="14" y="18"/>
                  </a:lnTo>
                  <a:lnTo>
                    <a:pt x="11" y="20"/>
                  </a:lnTo>
                  <a:lnTo>
                    <a:pt x="8" y="22"/>
                  </a:lnTo>
                  <a:lnTo>
                    <a:pt x="5" y="23"/>
                  </a:lnTo>
                  <a:lnTo>
                    <a:pt x="1" y="22"/>
                  </a:lnTo>
                  <a:lnTo>
                    <a:pt x="0" y="22"/>
                  </a:lnTo>
                  <a:lnTo>
                    <a:pt x="1" y="24"/>
                  </a:lnTo>
                  <a:lnTo>
                    <a:pt x="2" y="25"/>
                  </a:lnTo>
                  <a:lnTo>
                    <a:pt x="3" y="25"/>
                  </a:lnTo>
                  <a:lnTo>
                    <a:pt x="8" y="24"/>
                  </a:lnTo>
                  <a:lnTo>
                    <a:pt x="12" y="21"/>
                  </a:lnTo>
                  <a:lnTo>
                    <a:pt x="13" y="21"/>
                  </a:lnTo>
                  <a:lnTo>
                    <a:pt x="14" y="21"/>
                  </a:lnTo>
                  <a:lnTo>
                    <a:pt x="15" y="23"/>
                  </a:lnTo>
                  <a:lnTo>
                    <a:pt x="16" y="24"/>
                  </a:lnTo>
                  <a:lnTo>
                    <a:pt x="15" y="25"/>
                  </a:lnTo>
                  <a:lnTo>
                    <a:pt x="14" y="27"/>
                  </a:lnTo>
                  <a:lnTo>
                    <a:pt x="15" y="27"/>
                  </a:lnTo>
                  <a:lnTo>
                    <a:pt x="16" y="27"/>
                  </a:lnTo>
                  <a:lnTo>
                    <a:pt x="20" y="27"/>
                  </a:lnTo>
                  <a:lnTo>
                    <a:pt x="22" y="28"/>
                  </a:lnTo>
                  <a:lnTo>
                    <a:pt x="22" y="30"/>
                  </a:lnTo>
                  <a:lnTo>
                    <a:pt x="22" y="33"/>
                  </a:lnTo>
                  <a:lnTo>
                    <a:pt x="23" y="34"/>
                  </a:lnTo>
                  <a:lnTo>
                    <a:pt x="24" y="34"/>
                  </a:lnTo>
                  <a:lnTo>
                    <a:pt x="26" y="34"/>
                  </a:lnTo>
                  <a:lnTo>
                    <a:pt x="27" y="35"/>
                  </a:lnTo>
                  <a:lnTo>
                    <a:pt x="28" y="37"/>
                  </a:lnTo>
                  <a:lnTo>
                    <a:pt x="30" y="39"/>
                  </a:lnTo>
                  <a:lnTo>
                    <a:pt x="32" y="41"/>
                  </a:lnTo>
                  <a:lnTo>
                    <a:pt x="35" y="41"/>
                  </a:lnTo>
                  <a:lnTo>
                    <a:pt x="41" y="39"/>
                  </a:lnTo>
                  <a:lnTo>
                    <a:pt x="43" y="39"/>
                  </a:lnTo>
                  <a:lnTo>
                    <a:pt x="43" y="41"/>
                  </a:lnTo>
                  <a:lnTo>
                    <a:pt x="44" y="42"/>
                  </a:lnTo>
                  <a:lnTo>
                    <a:pt x="46" y="42"/>
                  </a:lnTo>
                  <a:lnTo>
                    <a:pt x="52" y="42"/>
                  </a:lnTo>
                  <a:lnTo>
                    <a:pt x="54" y="42"/>
                  </a:lnTo>
                  <a:lnTo>
                    <a:pt x="55" y="43"/>
                  </a:lnTo>
                  <a:lnTo>
                    <a:pt x="59" y="43"/>
                  </a:lnTo>
                  <a:lnTo>
                    <a:pt x="61" y="43"/>
                  </a:lnTo>
                  <a:lnTo>
                    <a:pt x="63" y="43"/>
                  </a:lnTo>
                  <a:lnTo>
                    <a:pt x="66" y="46"/>
                  </a:lnTo>
                  <a:lnTo>
                    <a:pt x="70" y="47"/>
                  </a:lnTo>
                  <a:lnTo>
                    <a:pt x="72" y="47"/>
                  </a:lnTo>
                  <a:lnTo>
                    <a:pt x="73" y="48"/>
                  </a:lnTo>
                  <a:lnTo>
                    <a:pt x="72" y="48"/>
                  </a:lnTo>
                  <a:lnTo>
                    <a:pt x="75" y="48"/>
                  </a:lnTo>
                  <a:lnTo>
                    <a:pt x="83" y="49"/>
                  </a:lnTo>
                  <a:lnTo>
                    <a:pt x="85" y="50"/>
                  </a:lnTo>
                  <a:lnTo>
                    <a:pt x="88" y="50"/>
                  </a:lnTo>
                  <a:lnTo>
                    <a:pt x="100" y="48"/>
                  </a:lnTo>
                  <a:lnTo>
                    <a:pt x="103" y="48"/>
                  </a:lnTo>
                  <a:lnTo>
                    <a:pt x="105" y="47"/>
                  </a:lnTo>
                  <a:lnTo>
                    <a:pt x="107" y="46"/>
                  </a:lnTo>
                  <a:lnTo>
                    <a:pt x="111" y="45"/>
                  </a:lnTo>
                  <a:lnTo>
                    <a:pt x="112" y="44"/>
                  </a:lnTo>
                  <a:lnTo>
                    <a:pt x="112" y="43"/>
                  </a:lnTo>
                  <a:lnTo>
                    <a:pt x="111" y="41"/>
                  </a:lnTo>
                  <a:lnTo>
                    <a:pt x="106" y="37"/>
                  </a:lnTo>
                  <a:lnTo>
                    <a:pt x="100" y="33"/>
                  </a:lnTo>
                  <a:lnTo>
                    <a:pt x="99" y="32"/>
                  </a:lnTo>
                  <a:lnTo>
                    <a:pt x="100" y="32"/>
                  </a:lnTo>
                  <a:lnTo>
                    <a:pt x="103" y="32"/>
                  </a:lnTo>
                  <a:lnTo>
                    <a:pt x="105" y="33"/>
                  </a:lnTo>
                  <a:lnTo>
                    <a:pt x="107" y="32"/>
                  </a:lnTo>
                  <a:lnTo>
                    <a:pt x="108" y="30"/>
                  </a:lnTo>
                  <a:lnTo>
                    <a:pt x="109" y="29"/>
                  </a:lnTo>
                  <a:lnTo>
                    <a:pt x="109" y="24"/>
                  </a:lnTo>
                  <a:lnTo>
                    <a:pt x="109" y="22"/>
                  </a:lnTo>
                  <a:lnTo>
                    <a:pt x="109" y="21"/>
                  </a:lnTo>
                  <a:lnTo>
                    <a:pt x="109" y="19"/>
                  </a:lnTo>
                  <a:lnTo>
                    <a:pt x="110" y="17"/>
                  </a:lnTo>
                  <a:lnTo>
                    <a:pt x="111" y="16"/>
                  </a:lnTo>
                  <a:lnTo>
                    <a:pt x="113" y="15"/>
                  </a:lnTo>
                  <a:lnTo>
                    <a:pt x="114" y="14"/>
                  </a:lnTo>
                  <a:lnTo>
                    <a:pt x="113" y="13"/>
                  </a:lnTo>
                  <a:lnTo>
                    <a:pt x="110" y="10"/>
                  </a:lnTo>
                  <a:lnTo>
                    <a:pt x="102" y="5"/>
                  </a:lnTo>
                  <a:lnTo>
                    <a:pt x="98" y="5"/>
                  </a:lnTo>
                  <a:lnTo>
                    <a:pt x="93" y="6"/>
                  </a:lnTo>
                  <a:lnTo>
                    <a:pt x="84" y="8"/>
                  </a:lnTo>
                  <a:lnTo>
                    <a:pt x="81" y="10"/>
                  </a:lnTo>
                  <a:lnTo>
                    <a:pt x="78" y="14"/>
                  </a:lnTo>
                  <a:lnTo>
                    <a:pt x="75" y="15"/>
                  </a:lnTo>
                  <a:lnTo>
                    <a:pt x="72" y="16"/>
                  </a:lnTo>
                  <a:lnTo>
                    <a:pt x="70" y="17"/>
                  </a:lnTo>
                  <a:lnTo>
                    <a:pt x="70" y="16"/>
                  </a:lnTo>
                  <a:lnTo>
                    <a:pt x="74" y="10"/>
                  </a:lnTo>
                  <a:lnTo>
                    <a:pt x="81" y="5"/>
                  </a:lnTo>
                  <a:lnTo>
                    <a:pt x="82" y="4"/>
                  </a:lnTo>
                  <a:lnTo>
                    <a:pt x="80" y="3"/>
                  </a:lnTo>
                  <a:lnTo>
                    <a:pt x="77" y="1"/>
                  </a:lnTo>
                  <a:lnTo>
                    <a:pt x="73" y="0"/>
                  </a:lnTo>
                  <a:lnTo>
                    <a:pt x="63" y="2"/>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6" name="Freeform 5419"/>
            <p:cNvSpPr>
              <a:spLocks/>
            </p:cNvSpPr>
            <p:nvPr/>
          </p:nvSpPr>
          <p:spPr bwMode="auto">
            <a:xfrm>
              <a:off x="4395" y="1294"/>
              <a:ext cx="79" cy="43"/>
            </a:xfrm>
            <a:custGeom>
              <a:avLst/>
              <a:gdLst>
                <a:gd name="T0" fmla="*/ 0 w 99"/>
                <a:gd name="T1" fmla="*/ 6 h 52"/>
                <a:gd name="T2" fmla="*/ 2 w 99"/>
                <a:gd name="T3" fmla="*/ 6 h 52"/>
                <a:gd name="T4" fmla="*/ 2 w 99"/>
                <a:gd name="T5" fmla="*/ 7 h 52"/>
                <a:gd name="T6" fmla="*/ 2 w 99"/>
                <a:gd name="T7" fmla="*/ 6 h 52"/>
                <a:gd name="T8" fmla="*/ 3 w 99"/>
                <a:gd name="T9" fmla="*/ 6 h 52"/>
                <a:gd name="T10" fmla="*/ 4 w 99"/>
                <a:gd name="T11" fmla="*/ 6 h 52"/>
                <a:gd name="T12" fmla="*/ 5 w 99"/>
                <a:gd name="T13" fmla="*/ 6 h 52"/>
                <a:gd name="T14" fmla="*/ 5 w 99"/>
                <a:gd name="T15" fmla="*/ 6 h 52"/>
                <a:gd name="T16" fmla="*/ 5 w 99"/>
                <a:gd name="T17" fmla="*/ 6 h 52"/>
                <a:gd name="T18" fmla="*/ 5 w 99"/>
                <a:gd name="T19" fmla="*/ 6 h 52"/>
                <a:gd name="T20" fmla="*/ 6 w 99"/>
                <a:gd name="T21" fmla="*/ 5 h 52"/>
                <a:gd name="T22" fmla="*/ 7 w 99"/>
                <a:gd name="T23" fmla="*/ 5 h 52"/>
                <a:gd name="T24" fmla="*/ 7 w 99"/>
                <a:gd name="T25" fmla="*/ 5 h 52"/>
                <a:gd name="T26" fmla="*/ 8 w 99"/>
                <a:gd name="T27" fmla="*/ 5 h 52"/>
                <a:gd name="T28" fmla="*/ 9 w 99"/>
                <a:gd name="T29" fmla="*/ 4 h 52"/>
                <a:gd name="T30" fmla="*/ 8 w 99"/>
                <a:gd name="T31" fmla="*/ 3 h 52"/>
                <a:gd name="T32" fmla="*/ 8 w 99"/>
                <a:gd name="T33" fmla="*/ 2 h 52"/>
                <a:gd name="T34" fmla="*/ 7 w 99"/>
                <a:gd name="T35" fmla="*/ 2 h 52"/>
                <a:gd name="T36" fmla="*/ 7 w 99"/>
                <a:gd name="T37" fmla="*/ 2 h 52"/>
                <a:gd name="T38" fmla="*/ 7 w 99"/>
                <a:gd name="T39" fmla="*/ 2 h 52"/>
                <a:gd name="T40" fmla="*/ 7 w 99"/>
                <a:gd name="T41" fmla="*/ 2 h 52"/>
                <a:gd name="T42" fmla="*/ 6 w 99"/>
                <a:gd name="T43" fmla="*/ 2 h 52"/>
                <a:gd name="T44" fmla="*/ 6 w 99"/>
                <a:gd name="T45" fmla="*/ 2 h 52"/>
                <a:gd name="T46" fmla="*/ 6 w 99"/>
                <a:gd name="T47" fmla="*/ 2 h 52"/>
                <a:gd name="T48" fmla="*/ 5 w 99"/>
                <a:gd name="T49" fmla="*/ 2 h 52"/>
                <a:gd name="T50" fmla="*/ 5 w 99"/>
                <a:gd name="T51" fmla="*/ 2 h 52"/>
                <a:gd name="T52" fmla="*/ 5 w 99"/>
                <a:gd name="T53" fmla="*/ 2 h 52"/>
                <a:gd name="T54" fmla="*/ 5 w 99"/>
                <a:gd name="T55" fmla="*/ 2 h 52"/>
                <a:gd name="T56" fmla="*/ 5 w 99"/>
                <a:gd name="T57" fmla="*/ 2 h 52"/>
                <a:gd name="T58" fmla="*/ 5 w 99"/>
                <a:gd name="T59" fmla="*/ 2 h 52"/>
                <a:gd name="T60" fmla="*/ 5 w 99"/>
                <a:gd name="T61" fmla="*/ 1 h 52"/>
                <a:gd name="T62" fmla="*/ 4 w 99"/>
                <a:gd name="T63" fmla="*/ 1 h 52"/>
                <a:gd name="T64" fmla="*/ 4 w 99"/>
                <a:gd name="T65" fmla="*/ 2 h 52"/>
                <a:gd name="T66" fmla="*/ 4 w 99"/>
                <a:gd name="T67" fmla="*/ 2 h 52"/>
                <a:gd name="T68" fmla="*/ 3 w 99"/>
                <a:gd name="T69" fmla="*/ 2 h 52"/>
                <a:gd name="T70" fmla="*/ 2 w 99"/>
                <a:gd name="T71" fmla="*/ 2 h 52"/>
                <a:gd name="T72" fmla="*/ 2 w 99"/>
                <a:gd name="T73" fmla="*/ 2 h 52"/>
                <a:gd name="T74" fmla="*/ 2 w 99"/>
                <a:gd name="T75" fmla="*/ 2 h 52"/>
                <a:gd name="T76" fmla="*/ 2 w 99"/>
                <a:gd name="T77" fmla="*/ 2 h 52"/>
                <a:gd name="T78" fmla="*/ 2 w 99"/>
                <a:gd name="T79" fmla="*/ 2 h 52"/>
                <a:gd name="T80" fmla="*/ 2 w 99"/>
                <a:gd name="T81" fmla="*/ 2 h 52"/>
                <a:gd name="T82" fmla="*/ 2 w 99"/>
                <a:gd name="T83" fmla="*/ 2 h 52"/>
                <a:gd name="T84" fmla="*/ 2 w 99"/>
                <a:gd name="T85" fmla="*/ 2 h 52"/>
                <a:gd name="T86" fmla="*/ 2 w 99"/>
                <a:gd name="T87" fmla="*/ 3 h 52"/>
                <a:gd name="T88" fmla="*/ 2 w 99"/>
                <a:gd name="T89" fmla="*/ 5 h 52"/>
                <a:gd name="T90" fmla="*/ 2 w 99"/>
                <a:gd name="T91" fmla="*/ 6 h 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
                <a:gd name="T139" fmla="*/ 0 h 52"/>
                <a:gd name="T140" fmla="*/ 99 w 99"/>
                <a:gd name="T141" fmla="*/ 52 h 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 h="52">
                  <a:moveTo>
                    <a:pt x="3" y="45"/>
                  </a:moveTo>
                  <a:lnTo>
                    <a:pt x="3" y="45"/>
                  </a:lnTo>
                  <a:lnTo>
                    <a:pt x="0" y="47"/>
                  </a:lnTo>
                  <a:lnTo>
                    <a:pt x="0" y="48"/>
                  </a:lnTo>
                  <a:lnTo>
                    <a:pt x="2" y="50"/>
                  </a:lnTo>
                  <a:lnTo>
                    <a:pt x="4" y="51"/>
                  </a:lnTo>
                  <a:lnTo>
                    <a:pt x="7" y="52"/>
                  </a:lnTo>
                  <a:lnTo>
                    <a:pt x="11" y="51"/>
                  </a:lnTo>
                  <a:lnTo>
                    <a:pt x="16" y="49"/>
                  </a:lnTo>
                  <a:lnTo>
                    <a:pt x="21" y="47"/>
                  </a:lnTo>
                  <a:lnTo>
                    <a:pt x="32" y="43"/>
                  </a:lnTo>
                  <a:lnTo>
                    <a:pt x="37" y="43"/>
                  </a:lnTo>
                  <a:lnTo>
                    <a:pt x="41" y="43"/>
                  </a:lnTo>
                  <a:lnTo>
                    <a:pt x="46" y="43"/>
                  </a:lnTo>
                  <a:lnTo>
                    <a:pt x="50" y="43"/>
                  </a:lnTo>
                  <a:lnTo>
                    <a:pt x="52" y="43"/>
                  </a:lnTo>
                  <a:lnTo>
                    <a:pt x="53" y="44"/>
                  </a:lnTo>
                  <a:lnTo>
                    <a:pt x="54" y="44"/>
                  </a:lnTo>
                  <a:lnTo>
                    <a:pt x="55" y="44"/>
                  </a:lnTo>
                  <a:lnTo>
                    <a:pt x="58" y="43"/>
                  </a:lnTo>
                  <a:lnTo>
                    <a:pt x="60" y="42"/>
                  </a:lnTo>
                  <a:lnTo>
                    <a:pt x="62" y="42"/>
                  </a:lnTo>
                  <a:lnTo>
                    <a:pt x="73" y="41"/>
                  </a:lnTo>
                  <a:lnTo>
                    <a:pt x="76" y="41"/>
                  </a:lnTo>
                  <a:lnTo>
                    <a:pt x="79" y="38"/>
                  </a:lnTo>
                  <a:lnTo>
                    <a:pt x="82" y="37"/>
                  </a:lnTo>
                  <a:lnTo>
                    <a:pt x="86" y="38"/>
                  </a:lnTo>
                  <a:lnTo>
                    <a:pt x="88" y="38"/>
                  </a:lnTo>
                  <a:lnTo>
                    <a:pt x="91" y="37"/>
                  </a:lnTo>
                  <a:lnTo>
                    <a:pt x="97" y="32"/>
                  </a:lnTo>
                  <a:lnTo>
                    <a:pt x="99" y="31"/>
                  </a:lnTo>
                  <a:lnTo>
                    <a:pt x="99" y="30"/>
                  </a:lnTo>
                  <a:lnTo>
                    <a:pt x="97" y="28"/>
                  </a:lnTo>
                  <a:lnTo>
                    <a:pt x="96" y="26"/>
                  </a:lnTo>
                  <a:lnTo>
                    <a:pt x="95" y="22"/>
                  </a:lnTo>
                  <a:lnTo>
                    <a:pt x="94" y="21"/>
                  </a:lnTo>
                  <a:lnTo>
                    <a:pt x="93" y="21"/>
                  </a:lnTo>
                  <a:lnTo>
                    <a:pt x="90" y="20"/>
                  </a:lnTo>
                  <a:lnTo>
                    <a:pt x="83" y="20"/>
                  </a:lnTo>
                  <a:lnTo>
                    <a:pt x="82" y="20"/>
                  </a:lnTo>
                  <a:lnTo>
                    <a:pt x="83" y="19"/>
                  </a:lnTo>
                  <a:lnTo>
                    <a:pt x="83" y="18"/>
                  </a:lnTo>
                  <a:lnTo>
                    <a:pt x="82" y="17"/>
                  </a:lnTo>
                  <a:lnTo>
                    <a:pt x="81" y="16"/>
                  </a:lnTo>
                  <a:lnTo>
                    <a:pt x="78" y="16"/>
                  </a:lnTo>
                  <a:lnTo>
                    <a:pt x="77" y="16"/>
                  </a:lnTo>
                  <a:lnTo>
                    <a:pt x="76" y="12"/>
                  </a:lnTo>
                  <a:lnTo>
                    <a:pt x="75" y="10"/>
                  </a:lnTo>
                  <a:lnTo>
                    <a:pt x="72" y="9"/>
                  </a:lnTo>
                  <a:lnTo>
                    <a:pt x="68" y="9"/>
                  </a:lnTo>
                  <a:lnTo>
                    <a:pt x="62" y="10"/>
                  </a:lnTo>
                  <a:lnTo>
                    <a:pt x="54" y="12"/>
                  </a:lnTo>
                  <a:lnTo>
                    <a:pt x="53" y="12"/>
                  </a:lnTo>
                  <a:lnTo>
                    <a:pt x="54" y="11"/>
                  </a:lnTo>
                  <a:lnTo>
                    <a:pt x="54" y="10"/>
                  </a:lnTo>
                  <a:lnTo>
                    <a:pt x="54" y="9"/>
                  </a:lnTo>
                  <a:lnTo>
                    <a:pt x="55" y="7"/>
                  </a:lnTo>
                  <a:lnTo>
                    <a:pt x="56" y="6"/>
                  </a:lnTo>
                  <a:lnTo>
                    <a:pt x="59" y="5"/>
                  </a:lnTo>
                  <a:lnTo>
                    <a:pt x="60" y="4"/>
                  </a:lnTo>
                  <a:lnTo>
                    <a:pt x="59" y="3"/>
                  </a:lnTo>
                  <a:lnTo>
                    <a:pt x="56" y="2"/>
                  </a:lnTo>
                  <a:lnTo>
                    <a:pt x="53" y="1"/>
                  </a:lnTo>
                  <a:lnTo>
                    <a:pt x="49" y="0"/>
                  </a:lnTo>
                  <a:lnTo>
                    <a:pt x="48" y="1"/>
                  </a:lnTo>
                  <a:lnTo>
                    <a:pt x="47" y="2"/>
                  </a:lnTo>
                  <a:lnTo>
                    <a:pt x="45" y="6"/>
                  </a:lnTo>
                  <a:lnTo>
                    <a:pt x="44" y="7"/>
                  </a:lnTo>
                  <a:lnTo>
                    <a:pt x="42" y="6"/>
                  </a:lnTo>
                  <a:lnTo>
                    <a:pt x="40" y="3"/>
                  </a:lnTo>
                  <a:lnTo>
                    <a:pt x="39" y="3"/>
                  </a:lnTo>
                  <a:lnTo>
                    <a:pt x="38" y="3"/>
                  </a:lnTo>
                  <a:lnTo>
                    <a:pt x="35" y="4"/>
                  </a:lnTo>
                  <a:lnTo>
                    <a:pt x="31" y="7"/>
                  </a:lnTo>
                  <a:lnTo>
                    <a:pt x="28" y="9"/>
                  </a:lnTo>
                  <a:lnTo>
                    <a:pt x="30" y="12"/>
                  </a:lnTo>
                  <a:lnTo>
                    <a:pt x="30" y="14"/>
                  </a:lnTo>
                  <a:lnTo>
                    <a:pt x="30" y="15"/>
                  </a:lnTo>
                  <a:lnTo>
                    <a:pt x="27" y="14"/>
                  </a:lnTo>
                  <a:lnTo>
                    <a:pt x="26" y="15"/>
                  </a:lnTo>
                  <a:lnTo>
                    <a:pt x="25" y="17"/>
                  </a:lnTo>
                  <a:lnTo>
                    <a:pt x="24" y="20"/>
                  </a:lnTo>
                  <a:lnTo>
                    <a:pt x="24" y="21"/>
                  </a:lnTo>
                  <a:lnTo>
                    <a:pt x="24" y="22"/>
                  </a:lnTo>
                  <a:lnTo>
                    <a:pt x="27" y="23"/>
                  </a:lnTo>
                  <a:lnTo>
                    <a:pt x="25" y="23"/>
                  </a:lnTo>
                  <a:lnTo>
                    <a:pt x="21" y="22"/>
                  </a:lnTo>
                  <a:lnTo>
                    <a:pt x="19" y="23"/>
                  </a:lnTo>
                  <a:lnTo>
                    <a:pt x="18" y="24"/>
                  </a:lnTo>
                  <a:lnTo>
                    <a:pt x="14" y="28"/>
                  </a:lnTo>
                  <a:lnTo>
                    <a:pt x="11" y="33"/>
                  </a:lnTo>
                  <a:lnTo>
                    <a:pt x="9" y="39"/>
                  </a:lnTo>
                  <a:lnTo>
                    <a:pt x="8" y="41"/>
                  </a:lnTo>
                  <a:lnTo>
                    <a:pt x="6" y="43"/>
                  </a:lnTo>
                  <a:lnTo>
                    <a:pt x="3" y="45"/>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7" name="Freeform 5420"/>
            <p:cNvSpPr>
              <a:spLocks/>
            </p:cNvSpPr>
            <p:nvPr/>
          </p:nvSpPr>
          <p:spPr bwMode="auto">
            <a:xfrm>
              <a:off x="4135" y="1249"/>
              <a:ext cx="17" cy="4"/>
            </a:xfrm>
            <a:custGeom>
              <a:avLst/>
              <a:gdLst>
                <a:gd name="T0" fmla="*/ 2 w 22"/>
                <a:gd name="T1" fmla="*/ 1 h 6"/>
                <a:gd name="T2" fmla="*/ 2 w 22"/>
                <a:gd name="T3" fmla="*/ 1 h 6"/>
                <a:gd name="T4" fmla="*/ 2 w 22"/>
                <a:gd name="T5" fmla="*/ 1 h 6"/>
                <a:gd name="T6" fmla="*/ 2 w 22"/>
                <a:gd name="T7" fmla="*/ 1 h 6"/>
                <a:gd name="T8" fmla="*/ 2 w 22"/>
                <a:gd name="T9" fmla="*/ 1 h 6"/>
                <a:gd name="T10" fmla="*/ 2 w 22"/>
                <a:gd name="T11" fmla="*/ 1 h 6"/>
                <a:gd name="T12" fmla="*/ 2 w 22"/>
                <a:gd name="T13" fmla="*/ 1 h 6"/>
                <a:gd name="T14" fmla="*/ 2 w 22"/>
                <a:gd name="T15" fmla="*/ 1 h 6"/>
                <a:gd name="T16" fmla="*/ 2 w 22"/>
                <a:gd name="T17" fmla="*/ 0 h 6"/>
                <a:gd name="T18" fmla="*/ 2 w 22"/>
                <a:gd name="T19" fmla="*/ 0 h 6"/>
                <a:gd name="T20" fmla="*/ 2 w 22"/>
                <a:gd name="T21" fmla="*/ 0 h 6"/>
                <a:gd name="T22" fmla="*/ 2 w 22"/>
                <a:gd name="T23" fmla="*/ 0 h 6"/>
                <a:gd name="T24" fmla="*/ 2 w 22"/>
                <a:gd name="T25" fmla="*/ 0 h 6"/>
                <a:gd name="T26" fmla="*/ 2 w 22"/>
                <a:gd name="T27" fmla="*/ 1 h 6"/>
                <a:gd name="T28" fmla="*/ 1 w 22"/>
                <a:gd name="T29" fmla="*/ 1 h 6"/>
                <a:gd name="T30" fmla="*/ 1 w 22"/>
                <a:gd name="T31" fmla="*/ 1 h 6"/>
                <a:gd name="T32" fmla="*/ 0 w 22"/>
                <a:gd name="T33" fmla="*/ 1 h 6"/>
                <a:gd name="T34" fmla="*/ 1 w 22"/>
                <a:gd name="T35" fmla="*/ 1 h 6"/>
                <a:gd name="T36" fmla="*/ 2 w 22"/>
                <a:gd name="T37" fmla="*/ 1 h 6"/>
                <a:gd name="T38" fmla="*/ 2 w 22"/>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6"/>
                <a:gd name="T62" fmla="*/ 22 w 22"/>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6">
                  <a:moveTo>
                    <a:pt x="3" y="5"/>
                  </a:moveTo>
                  <a:lnTo>
                    <a:pt x="3" y="5"/>
                  </a:lnTo>
                  <a:lnTo>
                    <a:pt x="13" y="5"/>
                  </a:lnTo>
                  <a:lnTo>
                    <a:pt x="18" y="4"/>
                  </a:lnTo>
                  <a:lnTo>
                    <a:pt x="22" y="2"/>
                  </a:lnTo>
                  <a:lnTo>
                    <a:pt x="22" y="1"/>
                  </a:lnTo>
                  <a:lnTo>
                    <a:pt x="19" y="0"/>
                  </a:lnTo>
                  <a:lnTo>
                    <a:pt x="15" y="0"/>
                  </a:lnTo>
                  <a:lnTo>
                    <a:pt x="5" y="0"/>
                  </a:lnTo>
                  <a:lnTo>
                    <a:pt x="3" y="1"/>
                  </a:lnTo>
                  <a:lnTo>
                    <a:pt x="1" y="3"/>
                  </a:lnTo>
                  <a:lnTo>
                    <a:pt x="0" y="5"/>
                  </a:lnTo>
                  <a:lnTo>
                    <a:pt x="1" y="6"/>
                  </a:lnTo>
                  <a:lnTo>
                    <a:pt x="3"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8" name="Freeform 5421"/>
            <p:cNvSpPr>
              <a:spLocks/>
            </p:cNvSpPr>
            <p:nvPr/>
          </p:nvSpPr>
          <p:spPr bwMode="auto">
            <a:xfrm>
              <a:off x="4018" y="1455"/>
              <a:ext cx="23" cy="13"/>
            </a:xfrm>
            <a:custGeom>
              <a:avLst/>
              <a:gdLst>
                <a:gd name="T0" fmla="*/ 1 w 28"/>
                <a:gd name="T1" fmla="*/ 3 h 15"/>
                <a:gd name="T2" fmla="*/ 1 w 28"/>
                <a:gd name="T3" fmla="*/ 3 h 15"/>
                <a:gd name="T4" fmla="*/ 2 w 28"/>
                <a:gd name="T5" fmla="*/ 3 h 15"/>
                <a:gd name="T6" fmla="*/ 2 w 28"/>
                <a:gd name="T7" fmla="*/ 3 h 15"/>
                <a:gd name="T8" fmla="*/ 2 w 28"/>
                <a:gd name="T9" fmla="*/ 3 h 15"/>
                <a:gd name="T10" fmla="*/ 2 w 28"/>
                <a:gd name="T11" fmla="*/ 3 h 15"/>
                <a:gd name="T12" fmla="*/ 2 w 28"/>
                <a:gd name="T13" fmla="*/ 3 h 15"/>
                <a:gd name="T14" fmla="*/ 2 w 28"/>
                <a:gd name="T15" fmla="*/ 3 h 15"/>
                <a:gd name="T16" fmla="*/ 2 w 28"/>
                <a:gd name="T17" fmla="*/ 3 h 15"/>
                <a:gd name="T18" fmla="*/ 2 w 28"/>
                <a:gd name="T19" fmla="*/ 3 h 15"/>
                <a:gd name="T20" fmla="*/ 2 w 28"/>
                <a:gd name="T21" fmla="*/ 3 h 15"/>
                <a:gd name="T22" fmla="*/ 2 w 28"/>
                <a:gd name="T23" fmla="*/ 3 h 15"/>
                <a:gd name="T24" fmla="*/ 2 w 28"/>
                <a:gd name="T25" fmla="*/ 3 h 15"/>
                <a:gd name="T26" fmla="*/ 2 w 28"/>
                <a:gd name="T27" fmla="*/ 3 h 15"/>
                <a:gd name="T28" fmla="*/ 2 w 28"/>
                <a:gd name="T29" fmla="*/ 3 h 15"/>
                <a:gd name="T30" fmla="*/ 2 w 28"/>
                <a:gd name="T31" fmla="*/ 3 h 15"/>
                <a:gd name="T32" fmla="*/ 2 w 28"/>
                <a:gd name="T33" fmla="*/ 3 h 15"/>
                <a:gd name="T34" fmla="*/ 2 w 28"/>
                <a:gd name="T35" fmla="*/ 3 h 15"/>
                <a:gd name="T36" fmla="*/ 2 w 28"/>
                <a:gd name="T37" fmla="*/ 3 h 15"/>
                <a:gd name="T38" fmla="*/ 3 w 28"/>
                <a:gd name="T39" fmla="*/ 3 h 15"/>
                <a:gd name="T40" fmla="*/ 3 w 28"/>
                <a:gd name="T41" fmla="*/ 3 h 15"/>
                <a:gd name="T42" fmla="*/ 3 w 28"/>
                <a:gd name="T43" fmla="*/ 3 h 15"/>
                <a:gd name="T44" fmla="*/ 3 w 28"/>
                <a:gd name="T45" fmla="*/ 3 h 15"/>
                <a:gd name="T46" fmla="*/ 3 w 28"/>
                <a:gd name="T47" fmla="*/ 3 h 15"/>
                <a:gd name="T48" fmla="*/ 3 w 28"/>
                <a:gd name="T49" fmla="*/ 3 h 15"/>
                <a:gd name="T50" fmla="*/ 3 w 28"/>
                <a:gd name="T51" fmla="*/ 3 h 15"/>
                <a:gd name="T52" fmla="*/ 2 w 28"/>
                <a:gd name="T53" fmla="*/ 3 h 15"/>
                <a:gd name="T54" fmla="*/ 2 w 28"/>
                <a:gd name="T55" fmla="*/ 3 h 15"/>
                <a:gd name="T56" fmla="*/ 2 w 28"/>
                <a:gd name="T57" fmla="*/ 3 h 15"/>
                <a:gd name="T58" fmla="*/ 2 w 28"/>
                <a:gd name="T59" fmla="*/ 3 h 15"/>
                <a:gd name="T60" fmla="*/ 2 w 28"/>
                <a:gd name="T61" fmla="*/ 3 h 15"/>
                <a:gd name="T62" fmla="*/ 2 w 28"/>
                <a:gd name="T63" fmla="*/ 3 h 15"/>
                <a:gd name="T64" fmla="*/ 2 w 28"/>
                <a:gd name="T65" fmla="*/ 2 h 15"/>
                <a:gd name="T66" fmla="*/ 2 w 28"/>
                <a:gd name="T67" fmla="*/ 2 h 15"/>
                <a:gd name="T68" fmla="*/ 2 w 28"/>
                <a:gd name="T69" fmla="*/ 2 h 15"/>
                <a:gd name="T70" fmla="*/ 2 w 28"/>
                <a:gd name="T71" fmla="*/ 2 h 15"/>
                <a:gd name="T72" fmla="*/ 2 w 28"/>
                <a:gd name="T73" fmla="*/ 1 h 15"/>
                <a:gd name="T74" fmla="*/ 2 w 28"/>
                <a:gd name="T75" fmla="*/ 1 h 15"/>
                <a:gd name="T76" fmla="*/ 2 w 28"/>
                <a:gd name="T77" fmla="*/ 0 h 15"/>
                <a:gd name="T78" fmla="*/ 2 w 28"/>
                <a:gd name="T79" fmla="*/ 1 h 15"/>
                <a:gd name="T80" fmla="*/ 2 w 28"/>
                <a:gd name="T81" fmla="*/ 1 h 15"/>
                <a:gd name="T82" fmla="*/ 2 w 28"/>
                <a:gd name="T83" fmla="*/ 2 h 15"/>
                <a:gd name="T84" fmla="*/ 2 w 28"/>
                <a:gd name="T85" fmla="*/ 2 h 15"/>
                <a:gd name="T86" fmla="*/ 1 w 28"/>
                <a:gd name="T87" fmla="*/ 3 h 15"/>
                <a:gd name="T88" fmla="*/ 1 w 28"/>
                <a:gd name="T89" fmla="*/ 3 h 15"/>
                <a:gd name="T90" fmla="*/ 1 w 28"/>
                <a:gd name="T91" fmla="*/ 3 h 15"/>
                <a:gd name="T92" fmla="*/ 1 w 28"/>
                <a:gd name="T93" fmla="*/ 3 h 15"/>
                <a:gd name="T94" fmla="*/ 1 w 28"/>
                <a:gd name="T95" fmla="*/ 3 h 15"/>
                <a:gd name="T96" fmla="*/ 1 w 28"/>
                <a:gd name="T97" fmla="*/ 3 h 15"/>
                <a:gd name="T98" fmla="*/ 0 w 28"/>
                <a:gd name="T99" fmla="*/ 3 h 15"/>
                <a:gd name="T100" fmla="*/ 0 w 28"/>
                <a:gd name="T101" fmla="*/ 3 h 15"/>
                <a:gd name="T102" fmla="*/ 0 w 28"/>
                <a:gd name="T103" fmla="*/ 3 h 15"/>
                <a:gd name="T104" fmla="*/ 1 w 28"/>
                <a:gd name="T105" fmla="*/ 3 h 15"/>
                <a:gd name="T106" fmla="*/ 1 w 28"/>
                <a:gd name="T107" fmla="*/ 3 h 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
                <a:gd name="T163" fmla="*/ 0 h 15"/>
                <a:gd name="T164" fmla="*/ 28 w 28"/>
                <a:gd name="T165" fmla="*/ 15 h 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 h="15">
                  <a:moveTo>
                    <a:pt x="1" y="15"/>
                  </a:moveTo>
                  <a:lnTo>
                    <a:pt x="1" y="15"/>
                  </a:lnTo>
                  <a:lnTo>
                    <a:pt x="2" y="15"/>
                  </a:lnTo>
                  <a:lnTo>
                    <a:pt x="3" y="14"/>
                  </a:lnTo>
                  <a:lnTo>
                    <a:pt x="4" y="13"/>
                  </a:lnTo>
                  <a:lnTo>
                    <a:pt x="5" y="14"/>
                  </a:lnTo>
                  <a:lnTo>
                    <a:pt x="6" y="15"/>
                  </a:lnTo>
                  <a:lnTo>
                    <a:pt x="8" y="15"/>
                  </a:lnTo>
                  <a:lnTo>
                    <a:pt x="11" y="13"/>
                  </a:lnTo>
                  <a:lnTo>
                    <a:pt x="15" y="12"/>
                  </a:lnTo>
                  <a:lnTo>
                    <a:pt x="18" y="12"/>
                  </a:lnTo>
                  <a:lnTo>
                    <a:pt x="20" y="12"/>
                  </a:lnTo>
                  <a:lnTo>
                    <a:pt x="22" y="11"/>
                  </a:lnTo>
                  <a:lnTo>
                    <a:pt x="24" y="11"/>
                  </a:lnTo>
                  <a:lnTo>
                    <a:pt x="26" y="11"/>
                  </a:lnTo>
                  <a:lnTo>
                    <a:pt x="28" y="11"/>
                  </a:lnTo>
                  <a:lnTo>
                    <a:pt x="28" y="9"/>
                  </a:lnTo>
                  <a:lnTo>
                    <a:pt x="26" y="7"/>
                  </a:lnTo>
                  <a:lnTo>
                    <a:pt x="25" y="6"/>
                  </a:lnTo>
                  <a:lnTo>
                    <a:pt x="24" y="5"/>
                  </a:lnTo>
                  <a:lnTo>
                    <a:pt x="22" y="6"/>
                  </a:lnTo>
                  <a:lnTo>
                    <a:pt x="20" y="5"/>
                  </a:lnTo>
                  <a:lnTo>
                    <a:pt x="19" y="4"/>
                  </a:lnTo>
                  <a:lnTo>
                    <a:pt x="19" y="2"/>
                  </a:lnTo>
                  <a:lnTo>
                    <a:pt x="20" y="2"/>
                  </a:lnTo>
                  <a:lnTo>
                    <a:pt x="19" y="1"/>
                  </a:lnTo>
                  <a:lnTo>
                    <a:pt x="15" y="0"/>
                  </a:lnTo>
                  <a:lnTo>
                    <a:pt x="10" y="1"/>
                  </a:lnTo>
                  <a:lnTo>
                    <a:pt x="2" y="2"/>
                  </a:lnTo>
                  <a:lnTo>
                    <a:pt x="1" y="3"/>
                  </a:lnTo>
                  <a:lnTo>
                    <a:pt x="1" y="4"/>
                  </a:lnTo>
                  <a:lnTo>
                    <a:pt x="1" y="8"/>
                  </a:lnTo>
                  <a:lnTo>
                    <a:pt x="1" y="11"/>
                  </a:lnTo>
                  <a:lnTo>
                    <a:pt x="0" y="13"/>
                  </a:lnTo>
                  <a:lnTo>
                    <a:pt x="0" y="14"/>
                  </a:lnTo>
                  <a:lnTo>
                    <a:pt x="1" y="15"/>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399" name="Freeform 5422"/>
            <p:cNvSpPr>
              <a:spLocks/>
            </p:cNvSpPr>
            <p:nvPr/>
          </p:nvSpPr>
          <p:spPr bwMode="auto">
            <a:xfrm>
              <a:off x="3699" y="1251"/>
              <a:ext cx="48" cy="13"/>
            </a:xfrm>
            <a:custGeom>
              <a:avLst/>
              <a:gdLst>
                <a:gd name="T0" fmla="*/ 2 w 60"/>
                <a:gd name="T1" fmla="*/ 3 h 15"/>
                <a:gd name="T2" fmla="*/ 2 w 60"/>
                <a:gd name="T3" fmla="*/ 3 h 15"/>
                <a:gd name="T4" fmla="*/ 2 w 60"/>
                <a:gd name="T5" fmla="*/ 3 h 15"/>
                <a:gd name="T6" fmla="*/ 2 w 60"/>
                <a:gd name="T7" fmla="*/ 3 h 15"/>
                <a:gd name="T8" fmla="*/ 2 w 60"/>
                <a:gd name="T9" fmla="*/ 3 h 15"/>
                <a:gd name="T10" fmla="*/ 2 w 60"/>
                <a:gd name="T11" fmla="*/ 3 h 15"/>
                <a:gd name="T12" fmla="*/ 2 w 60"/>
                <a:gd name="T13" fmla="*/ 3 h 15"/>
                <a:gd name="T14" fmla="*/ 2 w 60"/>
                <a:gd name="T15" fmla="*/ 3 h 15"/>
                <a:gd name="T16" fmla="*/ 2 w 60"/>
                <a:gd name="T17" fmla="*/ 3 h 15"/>
                <a:gd name="T18" fmla="*/ 2 w 60"/>
                <a:gd name="T19" fmla="*/ 3 h 15"/>
                <a:gd name="T20" fmla="*/ 2 w 60"/>
                <a:gd name="T21" fmla="*/ 3 h 15"/>
                <a:gd name="T22" fmla="*/ 3 w 60"/>
                <a:gd name="T23" fmla="*/ 3 h 15"/>
                <a:gd name="T24" fmla="*/ 3 w 60"/>
                <a:gd name="T25" fmla="*/ 3 h 15"/>
                <a:gd name="T26" fmla="*/ 3 w 60"/>
                <a:gd name="T27" fmla="*/ 3 h 15"/>
                <a:gd name="T28" fmla="*/ 3 w 60"/>
                <a:gd name="T29" fmla="*/ 3 h 15"/>
                <a:gd name="T30" fmla="*/ 4 w 60"/>
                <a:gd name="T31" fmla="*/ 3 h 15"/>
                <a:gd name="T32" fmla="*/ 4 w 60"/>
                <a:gd name="T33" fmla="*/ 3 h 15"/>
                <a:gd name="T34" fmla="*/ 4 w 60"/>
                <a:gd name="T35" fmla="*/ 3 h 15"/>
                <a:gd name="T36" fmla="*/ 4 w 60"/>
                <a:gd name="T37" fmla="*/ 3 h 15"/>
                <a:gd name="T38" fmla="*/ 4 w 60"/>
                <a:gd name="T39" fmla="*/ 3 h 15"/>
                <a:gd name="T40" fmla="*/ 4 w 60"/>
                <a:gd name="T41" fmla="*/ 3 h 15"/>
                <a:gd name="T42" fmla="*/ 5 w 60"/>
                <a:gd name="T43" fmla="*/ 3 h 15"/>
                <a:gd name="T44" fmla="*/ 5 w 60"/>
                <a:gd name="T45" fmla="*/ 3 h 15"/>
                <a:gd name="T46" fmla="*/ 5 w 60"/>
                <a:gd name="T47" fmla="*/ 3 h 15"/>
                <a:gd name="T48" fmla="*/ 5 w 60"/>
                <a:gd name="T49" fmla="*/ 3 h 15"/>
                <a:gd name="T50" fmla="*/ 5 w 60"/>
                <a:gd name="T51" fmla="*/ 3 h 15"/>
                <a:gd name="T52" fmla="*/ 5 w 60"/>
                <a:gd name="T53" fmla="*/ 3 h 15"/>
                <a:gd name="T54" fmla="*/ 5 w 60"/>
                <a:gd name="T55" fmla="*/ 3 h 15"/>
                <a:gd name="T56" fmla="*/ 5 w 60"/>
                <a:gd name="T57" fmla="*/ 1 h 15"/>
                <a:gd name="T58" fmla="*/ 5 w 60"/>
                <a:gd name="T59" fmla="*/ 0 h 15"/>
                <a:gd name="T60" fmla="*/ 4 w 60"/>
                <a:gd name="T61" fmla="*/ 0 h 15"/>
                <a:gd name="T62" fmla="*/ 3 w 60"/>
                <a:gd name="T63" fmla="*/ 0 h 15"/>
                <a:gd name="T64" fmla="*/ 3 w 60"/>
                <a:gd name="T65" fmla="*/ 0 h 15"/>
                <a:gd name="T66" fmla="*/ 2 w 60"/>
                <a:gd name="T67" fmla="*/ 3 h 15"/>
                <a:gd name="T68" fmla="*/ 0 w 60"/>
                <a:gd name="T69" fmla="*/ 3 h 15"/>
                <a:gd name="T70" fmla="*/ 2 w 60"/>
                <a:gd name="T71" fmla="*/ 3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5"/>
                <a:gd name="T110" fmla="*/ 60 w 6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5">
                  <a:moveTo>
                    <a:pt x="2" y="8"/>
                  </a:moveTo>
                  <a:lnTo>
                    <a:pt x="2" y="8"/>
                  </a:lnTo>
                  <a:lnTo>
                    <a:pt x="4" y="10"/>
                  </a:lnTo>
                  <a:lnTo>
                    <a:pt x="7" y="11"/>
                  </a:lnTo>
                  <a:lnTo>
                    <a:pt x="9" y="12"/>
                  </a:lnTo>
                  <a:lnTo>
                    <a:pt x="11" y="12"/>
                  </a:lnTo>
                  <a:lnTo>
                    <a:pt x="15" y="11"/>
                  </a:lnTo>
                  <a:lnTo>
                    <a:pt x="17" y="11"/>
                  </a:lnTo>
                  <a:lnTo>
                    <a:pt x="17" y="13"/>
                  </a:lnTo>
                  <a:lnTo>
                    <a:pt x="17" y="14"/>
                  </a:lnTo>
                  <a:lnTo>
                    <a:pt x="18" y="15"/>
                  </a:lnTo>
                  <a:lnTo>
                    <a:pt x="20" y="14"/>
                  </a:lnTo>
                  <a:lnTo>
                    <a:pt x="24" y="14"/>
                  </a:lnTo>
                  <a:lnTo>
                    <a:pt x="26" y="12"/>
                  </a:lnTo>
                  <a:lnTo>
                    <a:pt x="28" y="11"/>
                  </a:lnTo>
                  <a:lnTo>
                    <a:pt x="30" y="11"/>
                  </a:lnTo>
                  <a:lnTo>
                    <a:pt x="32" y="11"/>
                  </a:lnTo>
                  <a:lnTo>
                    <a:pt x="33" y="10"/>
                  </a:lnTo>
                  <a:lnTo>
                    <a:pt x="34" y="8"/>
                  </a:lnTo>
                  <a:lnTo>
                    <a:pt x="35" y="8"/>
                  </a:lnTo>
                  <a:lnTo>
                    <a:pt x="38" y="10"/>
                  </a:lnTo>
                  <a:lnTo>
                    <a:pt x="39" y="10"/>
                  </a:lnTo>
                  <a:lnTo>
                    <a:pt x="40" y="8"/>
                  </a:lnTo>
                  <a:lnTo>
                    <a:pt x="40" y="6"/>
                  </a:lnTo>
                  <a:lnTo>
                    <a:pt x="41" y="5"/>
                  </a:lnTo>
                  <a:lnTo>
                    <a:pt x="43" y="3"/>
                  </a:lnTo>
                  <a:lnTo>
                    <a:pt x="44" y="3"/>
                  </a:lnTo>
                  <a:lnTo>
                    <a:pt x="45" y="4"/>
                  </a:lnTo>
                  <a:lnTo>
                    <a:pt x="47" y="5"/>
                  </a:lnTo>
                  <a:lnTo>
                    <a:pt x="49" y="6"/>
                  </a:lnTo>
                  <a:lnTo>
                    <a:pt x="51" y="7"/>
                  </a:lnTo>
                  <a:lnTo>
                    <a:pt x="52" y="7"/>
                  </a:lnTo>
                  <a:lnTo>
                    <a:pt x="55" y="7"/>
                  </a:lnTo>
                  <a:lnTo>
                    <a:pt x="59" y="8"/>
                  </a:lnTo>
                  <a:lnTo>
                    <a:pt x="60" y="8"/>
                  </a:lnTo>
                  <a:lnTo>
                    <a:pt x="60" y="7"/>
                  </a:lnTo>
                  <a:lnTo>
                    <a:pt x="58" y="5"/>
                  </a:lnTo>
                  <a:lnTo>
                    <a:pt x="58" y="4"/>
                  </a:lnTo>
                  <a:lnTo>
                    <a:pt x="58" y="3"/>
                  </a:lnTo>
                  <a:lnTo>
                    <a:pt x="57" y="2"/>
                  </a:lnTo>
                  <a:lnTo>
                    <a:pt x="55" y="1"/>
                  </a:lnTo>
                  <a:lnTo>
                    <a:pt x="52" y="0"/>
                  </a:lnTo>
                  <a:lnTo>
                    <a:pt x="48" y="1"/>
                  </a:lnTo>
                  <a:lnTo>
                    <a:pt x="43" y="0"/>
                  </a:lnTo>
                  <a:lnTo>
                    <a:pt x="39" y="0"/>
                  </a:lnTo>
                  <a:lnTo>
                    <a:pt x="37" y="0"/>
                  </a:lnTo>
                  <a:lnTo>
                    <a:pt x="3" y="7"/>
                  </a:lnTo>
                  <a:lnTo>
                    <a:pt x="0" y="7"/>
                  </a:lnTo>
                  <a:lnTo>
                    <a:pt x="0" y="8"/>
                  </a:lnTo>
                  <a:lnTo>
                    <a:pt x="2" y="8"/>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0" name="Freeform 5423"/>
            <p:cNvSpPr>
              <a:spLocks/>
            </p:cNvSpPr>
            <p:nvPr/>
          </p:nvSpPr>
          <p:spPr bwMode="auto">
            <a:xfrm>
              <a:off x="3721" y="1249"/>
              <a:ext cx="64" cy="25"/>
            </a:xfrm>
            <a:custGeom>
              <a:avLst/>
              <a:gdLst>
                <a:gd name="T0" fmla="*/ 4 w 80"/>
                <a:gd name="T1" fmla="*/ 3 h 30"/>
                <a:gd name="T2" fmla="*/ 4 w 80"/>
                <a:gd name="T3" fmla="*/ 3 h 30"/>
                <a:gd name="T4" fmla="*/ 3 w 80"/>
                <a:gd name="T5" fmla="*/ 3 h 30"/>
                <a:gd name="T6" fmla="*/ 2 w 80"/>
                <a:gd name="T7" fmla="*/ 3 h 30"/>
                <a:gd name="T8" fmla="*/ 2 w 80"/>
                <a:gd name="T9" fmla="*/ 3 h 30"/>
                <a:gd name="T10" fmla="*/ 2 w 80"/>
                <a:gd name="T11" fmla="*/ 3 h 30"/>
                <a:gd name="T12" fmla="*/ 2 w 80"/>
                <a:gd name="T13" fmla="*/ 3 h 30"/>
                <a:gd name="T14" fmla="*/ 2 w 80"/>
                <a:gd name="T15" fmla="*/ 3 h 30"/>
                <a:gd name="T16" fmla="*/ 2 w 80"/>
                <a:gd name="T17" fmla="*/ 3 h 30"/>
                <a:gd name="T18" fmla="*/ 2 w 80"/>
                <a:gd name="T19" fmla="*/ 3 h 30"/>
                <a:gd name="T20" fmla="*/ 2 w 80"/>
                <a:gd name="T21" fmla="*/ 3 h 30"/>
                <a:gd name="T22" fmla="*/ 2 w 80"/>
                <a:gd name="T23" fmla="*/ 3 h 30"/>
                <a:gd name="T24" fmla="*/ 2 w 80"/>
                <a:gd name="T25" fmla="*/ 3 h 30"/>
                <a:gd name="T26" fmla="*/ 2 w 80"/>
                <a:gd name="T27" fmla="*/ 3 h 30"/>
                <a:gd name="T28" fmla="*/ 2 w 80"/>
                <a:gd name="T29" fmla="*/ 3 h 30"/>
                <a:gd name="T30" fmla="*/ 2 w 80"/>
                <a:gd name="T31" fmla="*/ 3 h 30"/>
                <a:gd name="T32" fmla="*/ 1 w 80"/>
                <a:gd name="T33" fmla="*/ 3 h 30"/>
                <a:gd name="T34" fmla="*/ 1 w 80"/>
                <a:gd name="T35" fmla="*/ 3 h 30"/>
                <a:gd name="T36" fmla="*/ 2 w 80"/>
                <a:gd name="T37" fmla="*/ 4 h 30"/>
                <a:gd name="T38" fmla="*/ 2 w 80"/>
                <a:gd name="T39" fmla="*/ 4 h 30"/>
                <a:gd name="T40" fmla="*/ 2 w 80"/>
                <a:gd name="T41" fmla="*/ 3 h 30"/>
                <a:gd name="T42" fmla="*/ 2 w 80"/>
                <a:gd name="T43" fmla="*/ 4 h 30"/>
                <a:gd name="T44" fmla="*/ 2 w 80"/>
                <a:gd name="T45" fmla="*/ 4 h 30"/>
                <a:gd name="T46" fmla="*/ 2 w 80"/>
                <a:gd name="T47" fmla="*/ 5 h 30"/>
                <a:gd name="T48" fmla="*/ 2 w 80"/>
                <a:gd name="T49" fmla="*/ 4 h 30"/>
                <a:gd name="T50" fmla="*/ 3 w 80"/>
                <a:gd name="T51" fmla="*/ 4 h 30"/>
                <a:gd name="T52" fmla="*/ 3 w 80"/>
                <a:gd name="T53" fmla="*/ 4 h 30"/>
                <a:gd name="T54" fmla="*/ 3 w 80"/>
                <a:gd name="T55" fmla="*/ 3 h 30"/>
                <a:gd name="T56" fmla="*/ 3 w 80"/>
                <a:gd name="T57" fmla="*/ 3 h 30"/>
                <a:gd name="T58" fmla="*/ 3 w 80"/>
                <a:gd name="T59" fmla="*/ 3 h 30"/>
                <a:gd name="T60" fmla="*/ 7 w 80"/>
                <a:gd name="T61" fmla="*/ 3 h 30"/>
                <a:gd name="T62" fmla="*/ 7 w 80"/>
                <a:gd name="T63" fmla="*/ 3 h 30"/>
                <a:gd name="T64" fmla="*/ 6 w 80"/>
                <a:gd name="T65" fmla="*/ 3 h 30"/>
                <a:gd name="T66" fmla="*/ 6 w 80"/>
                <a:gd name="T67" fmla="*/ 3 h 30"/>
                <a:gd name="T68" fmla="*/ 6 w 80"/>
                <a:gd name="T69" fmla="*/ 1 h 30"/>
                <a:gd name="T70" fmla="*/ 6 w 80"/>
                <a:gd name="T71" fmla="*/ 0 h 30"/>
                <a:gd name="T72" fmla="*/ 6 w 80"/>
                <a:gd name="T73" fmla="*/ 1 h 30"/>
                <a:gd name="T74" fmla="*/ 5 w 80"/>
                <a:gd name="T75" fmla="*/ 0 h 30"/>
                <a:gd name="T76" fmla="*/ 4 w 80"/>
                <a:gd name="T77" fmla="*/ 2 h 30"/>
                <a:gd name="T78" fmla="*/ 3 w 80"/>
                <a:gd name="T79" fmla="*/ 3 h 30"/>
                <a:gd name="T80" fmla="*/ 3 w 80"/>
                <a:gd name="T81" fmla="*/ 3 h 30"/>
                <a:gd name="T82" fmla="*/ 4 w 80"/>
                <a:gd name="T83" fmla="*/ 3 h 30"/>
                <a:gd name="T84" fmla="*/ 4 w 80"/>
                <a:gd name="T85" fmla="*/ 3 h 30"/>
                <a:gd name="T86" fmla="*/ 4 w 80"/>
                <a:gd name="T87" fmla="*/ 3 h 30"/>
                <a:gd name="T88" fmla="*/ 4 w 80"/>
                <a:gd name="T89" fmla="*/ 3 h 30"/>
                <a:gd name="T90" fmla="*/ 4 w 80"/>
                <a:gd name="T91" fmla="*/ 3 h 30"/>
                <a:gd name="T92" fmla="*/ 4 w 80"/>
                <a:gd name="T93" fmla="*/ 3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0"/>
                <a:gd name="T142" fmla="*/ 0 h 30"/>
                <a:gd name="T143" fmla="*/ 80 w 80"/>
                <a:gd name="T144" fmla="*/ 30 h 3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0" h="30">
                  <a:moveTo>
                    <a:pt x="45" y="9"/>
                  </a:moveTo>
                  <a:lnTo>
                    <a:pt x="45" y="9"/>
                  </a:lnTo>
                  <a:lnTo>
                    <a:pt x="44" y="9"/>
                  </a:lnTo>
                  <a:lnTo>
                    <a:pt x="43" y="10"/>
                  </a:lnTo>
                  <a:lnTo>
                    <a:pt x="42" y="12"/>
                  </a:lnTo>
                  <a:lnTo>
                    <a:pt x="40" y="14"/>
                  </a:lnTo>
                  <a:lnTo>
                    <a:pt x="39" y="14"/>
                  </a:lnTo>
                  <a:lnTo>
                    <a:pt x="33" y="15"/>
                  </a:lnTo>
                  <a:lnTo>
                    <a:pt x="31" y="15"/>
                  </a:lnTo>
                  <a:lnTo>
                    <a:pt x="28" y="13"/>
                  </a:lnTo>
                  <a:lnTo>
                    <a:pt x="27" y="13"/>
                  </a:lnTo>
                  <a:lnTo>
                    <a:pt x="25" y="14"/>
                  </a:lnTo>
                  <a:lnTo>
                    <a:pt x="24" y="14"/>
                  </a:lnTo>
                  <a:lnTo>
                    <a:pt x="21" y="13"/>
                  </a:lnTo>
                  <a:lnTo>
                    <a:pt x="17" y="14"/>
                  </a:lnTo>
                  <a:lnTo>
                    <a:pt x="13" y="16"/>
                  </a:lnTo>
                  <a:lnTo>
                    <a:pt x="12" y="17"/>
                  </a:lnTo>
                  <a:lnTo>
                    <a:pt x="14" y="17"/>
                  </a:lnTo>
                  <a:lnTo>
                    <a:pt x="17" y="16"/>
                  </a:lnTo>
                  <a:lnTo>
                    <a:pt x="19" y="16"/>
                  </a:lnTo>
                  <a:lnTo>
                    <a:pt x="22" y="16"/>
                  </a:lnTo>
                  <a:lnTo>
                    <a:pt x="24" y="17"/>
                  </a:lnTo>
                  <a:lnTo>
                    <a:pt x="22" y="18"/>
                  </a:lnTo>
                  <a:lnTo>
                    <a:pt x="16" y="18"/>
                  </a:lnTo>
                  <a:lnTo>
                    <a:pt x="15" y="19"/>
                  </a:lnTo>
                  <a:lnTo>
                    <a:pt x="16" y="19"/>
                  </a:lnTo>
                  <a:lnTo>
                    <a:pt x="20" y="20"/>
                  </a:lnTo>
                  <a:lnTo>
                    <a:pt x="22" y="20"/>
                  </a:lnTo>
                  <a:lnTo>
                    <a:pt x="22" y="21"/>
                  </a:lnTo>
                  <a:lnTo>
                    <a:pt x="18" y="22"/>
                  </a:lnTo>
                  <a:lnTo>
                    <a:pt x="13" y="21"/>
                  </a:lnTo>
                  <a:lnTo>
                    <a:pt x="7" y="20"/>
                  </a:lnTo>
                  <a:lnTo>
                    <a:pt x="5" y="20"/>
                  </a:lnTo>
                  <a:lnTo>
                    <a:pt x="4" y="20"/>
                  </a:lnTo>
                  <a:lnTo>
                    <a:pt x="1" y="21"/>
                  </a:lnTo>
                  <a:lnTo>
                    <a:pt x="0" y="22"/>
                  </a:lnTo>
                  <a:lnTo>
                    <a:pt x="0" y="23"/>
                  </a:lnTo>
                  <a:lnTo>
                    <a:pt x="1" y="23"/>
                  </a:lnTo>
                  <a:lnTo>
                    <a:pt x="3" y="26"/>
                  </a:lnTo>
                  <a:lnTo>
                    <a:pt x="4" y="27"/>
                  </a:lnTo>
                  <a:lnTo>
                    <a:pt x="5" y="27"/>
                  </a:lnTo>
                  <a:lnTo>
                    <a:pt x="10" y="26"/>
                  </a:lnTo>
                  <a:lnTo>
                    <a:pt x="13" y="24"/>
                  </a:lnTo>
                  <a:lnTo>
                    <a:pt x="18" y="24"/>
                  </a:lnTo>
                  <a:lnTo>
                    <a:pt x="20" y="26"/>
                  </a:lnTo>
                  <a:lnTo>
                    <a:pt x="21" y="26"/>
                  </a:lnTo>
                  <a:lnTo>
                    <a:pt x="19" y="27"/>
                  </a:lnTo>
                  <a:lnTo>
                    <a:pt x="18" y="27"/>
                  </a:lnTo>
                  <a:lnTo>
                    <a:pt x="16" y="29"/>
                  </a:lnTo>
                  <a:lnTo>
                    <a:pt x="16" y="30"/>
                  </a:lnTo>
                  <a:lnTo>
                    <a:pt x="19" y="30"/>
                  </a:lnTo>
                  <a:lnTo>
                    <a:pt x="28" y="29"/>
                  </a:lnTo>
                  <a:lnTo>
                    <a:pt x="33" y="28"/>
                  </a:lnTo>
                  <a:lnTo>
                    <a:pt x="38" y="27"/>
                  </a:lnTo>
                  <a:lnTo>
                    <a:pt x="39" y="26"/>
                  </a:lnTo>
                  <a:lnTo>
                    <a:pt x="38" y="24"/>
                  </a:lnTo>
                  <a:lnTo>
                    <a:pt x="35" y="22"/>
                  </a:lnTo>
                  <a:lnTo>
                    <a:pt x="34" y="20"/>
                  </a:lnTo>
                  <a:lnTo>
                    <a:pt x="35" y="19"/>
                  </a:lnTo>
                  <a:lnTo>
                    <a:pt x="38" y="18"/>
                  </a:lnTo>
                  <a:lnTo>
                    <a:pt x="78" y="7"/>
                  </a:lnTo>
                  <a:lnTo>
                    <a:pt x="80" y="7"/>
                  </a:lnTo>
                  <a:lnTo>
                    <a:pt x="80" y="6"/>
                  </a:lnTo>
                  <a:lnTo>
                    <a:pt x="77" y="6"/>
                  </a:lnTo>
                  <a:lnTo>
                    <a:pt x="76" y="5"/>
                  </a:lnTo>
                  <a:lnTo>
                    <a:pt x="74" y="5"/>
                  </a:lnTo>
                  <a:lnTo>
                    <a:pt x="73" y="4"/>
                  </a:lnTo>
                  <a:lnTo>
                    <a:pt x="72" y="5"/>
                  </a:lnTo>
                  <a:lnTo>
                    <a:pt x="71" y="5"/>
                  </a:lnTo>
                  <a:lnTo>
                    <a:pt x="70" y="4"/>
                  </a:lnTo>
                  <a:lnTo>
                    <a:pt x="69" y="1"/>
                  </a:lnTo>
                  <a:lnTo>
                    <a:pt x="68" y="0"/>
                  </a:lnTo>
                  <a:lnTo>
                    <a:pt x="67" y="0"/>
                  </a:lnTo>
                  <a:lnTo>
                    <a:pt x="64" y="1"/>
                  </a:lnTo>
                  <a:lnTo>
                    <a:pt x="62" y="1"/>
                  </a:lnTo>
                  <a:lnTo>
                    <a:pt x="59" y="0"/>
                  </a:lnTo>
                  <a:lnTo>
                    <a:pt x="56" y="0"/>
                  </a:lnTo>
                  <a:lnTo>
                    <a:pt x="53" y="0"/>
                  </a:lnTo>
                  <a:lnTo>
                    <a:pt x="45" y="2"/>
                  </a:lnTo>
                  <a:lnTo>
                    <a:pt x="42" y="3"/>
                  </a:lnTo>
                  <a:lnTo>
                    <a:pt x="36" y="5"/>
                  </a:lnTo>
                  <a:lnTo>
                    <a:pt x="36" y="6"/>
                  </a:lnTo>
                  <a:lnTo>
                    <a:pt x="39" y="6"/>
                  </a:lnTo>
                  <a:lnTo>
                    <a:pt x="41" y="6"/>
                  </a:lnTo>
                  <a:lnTo>
                    <a:pt x="41" y="7"/>
                  </a:lnTo>
                  <a:lnTo>
                    <a:pt x="42" y="7"/>
                  </a:lnTo>
                  <a:lnTo>
                    <a:pt x="44" y="7"/>
                  </a:lnTo>
                  <a:lnTo>
                    <a:pt x="46" y="7"/>
                  </a:lnTo>
                  <a:lnTo>
                    <a:pt x="47" y="8"/>
                  </a:lnTo>
                  <a:lnTo>
                    <a:pt x="47" y="9"/>
                  </a:lnTo>
                  <a:lnTo>
                    <a:pt x="47" y="10"/>
                  </a:lnTo>
                  <a:lnTo>
                    <a:pt x="46" y="10"/>
                  </a:lnTo>
                  <a:lnTo>
                    <a:pt x="45" y="9"/>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1" name="Freeform 5424"/>
            <p:cNvSpPr>
              <a:spLocks/>
            </p:cNvSpPr>
            <p:nvPr/>
          </p:nvSpPr>
          <p:spPr bwMode="auto">
            <a:xfrm>
              <a:off x="3793" y="1265"/>
              <a:ext cx="19" cy="7"/>
            </a:xfrm>
            <a:custGeom>
              <a:avLst/>
              <a:gdLst>
                <a:gd name="T0" fmla="*/ 2 w 24"/>
                <a:gd name="T1" fmla="*/ 2 h 9"/>
                <a:gd name="T2" fmla="*/ 2 w 24"/>
                <a:gd name="T3" fmla="*/ 2 h 9"/>
                <a:gd name="T4" fmla="*/ 2 w 24"/>
                <a:gd name="T5" fmla="*/ 2 h 9"/>
                <a:gd name="T6" fmla="*/ 2 w 24"/>
                <a:gd name="T7" fmla="*/ 2 h 9"/>
                <a:gd name="T8" fmla="*/ 2 w 24"/>
                <a:gd name="T9" fmla="*/ 2 h 9"/>
                <a:gd name="T10" fmla="*/ 2 w 24"/>
                <a:gd name="T11" fmla="*/ 2 h 9"/>
                <a:gd name="T12" fmla="*/ 2 w 24"/>
                <a:gd name="T13" fmla="*/ 2 h 9"/>
                <a:gd name="T14" fmla="*/ 2 w 24"/>
                <a:gd name="T15" fmla="*/ 2 h 9"/>
                <a:gd name="T16" fmla="*/ 2 w 24"/>
                <a:gd name="T17" fmla="*/ 2 h 9"/>
                <a:gd name="T18" fmla="*/ 2 w 24"/>
                <a:gd name="T19" fmla="*/ 2 h 9"/>
                <a:gd name="T20" fmla="*/ 2 w 24"/>
                <a:gd name="T21" fmla="*/ 2 h 9"/>
                <a:gd name="T22" fmla="*/ 2 w 24"/>
                <a:gd name="T23" fmla="*/ 2 h 9"/>
                <a:gd name="T24" fmla="*/ 2 w 24"/>
                <a:gd name="T25" fmla="*/ 2 h 9"/>
                <a:gd name="T26" fmla="*/ 2 w 24"/>
                <a:gd name="T27" fmla="*/ 2 h 9"/>
                <a:gd name="T28" fmla="*/ 2 w 24"/>
                <a:gd name="T29" fmla="*/ 2 h 9"/>
                <a:gd name="T30" fmla="*/ 2 w 24"/>
                <a:gd name="T31" fmla="*/ 2 h 9"/>
                <a:gd name="T32" fmla="*/ 2 w 24"/>
                <a:gd name="T33" fmla="*/ 2 h 9"/>
                <a:gd name="T34" fmla="*/ 2 w 24"/>
                <a:gd name="T35" fmla="*/ 2 h 9"/>
                <a:gd name="T36" fmla="*/ 2 w 24"/>
                <a:gd name="T37" fmla="*/ 2 h 9"/>
                <a:gd name="T38" fmla="*/ 2 w 24"/>
                <a:gd name="T39" fmla="*/ 2 h 9"/>
                <a:gd name="T40" fmla="*/ 2 w 24"/>
                <a:gd name="T41" fmla="*/ 1 h 9"/>
                <a:gd name="T42" fmla="*/ 2 w 24"/>
                <a:gd name="T43" fmla="*/ 0 h 9"/>
                <a:gd name="T44" fmla="*/ 2 w 24"/>
                <a:gd name="T45" fmla="*/ 0 h 9"/>
                <a:gd name="T46" fmla="*/ 2 w 24"/>
                <a:gd name="T47" fmla="*/ 0 h 9"/>
                <a:gd name="T48" fmla="*/ 2 w 24"/>
                <a:gd name="T49" fmla="*/ 0 h 9"/>
                <a:gd name="T50" fmla="*/ 2 w 24"/>
                <a:gd name="T51" fmla="*/ 1 h 9"/>
                <a:gd name="T52" fmla="*/ 2 w 24"/>
                <a:gd name="T53" fmla="*/ 2 h 9"/>
                <a:gd name="T54" fmla="*/ 2 w 24"/>
                <a:gd name="T55" fmla="*/ 2 h 9"/>
                <a:gd name="T56" fmla="*/ 0 w 24"/>
                <a:gd name="T57" fmla="*/ 2 h 9"/>
                <a:gd name="T58" fmla="*/ 1 w 24"/>
                <a:gd name="T59" fmla="*/ 2 h 9"/>
                <a:gd name="T60" fmla="*/ 2 w 24"/>
                <a:gd name="T61" fmla="*/ 2 h 9"/>
                <a:gd name="T62" fmla="*/ 2 w 24"/>
                <a:gd name="T63" fmla="*/ 2 h 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9"/>
                <a:gd name="T98" fmla="*/ 24 w 24"/>
                <a:gd name="T99" fmla="*/ 9 h 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9">
                  <a:moveTo>
                    <a:pt x="2" y="8"/>
                  </a:moveTo>
                  <a:lnTo>
                    <a:pt x="2" y="8"/>
                  </a:lnTo>
                  <a:lnTo>
                    <a:pt x="6" y="9"/>
                  </a:lnTo>
                  <a:lnTo>
                    <a:pt x="10" y="9"/>
                  </a:lnTo>
                  <a:lnTo>
                    <a:pt x="18" y="9"/>
                  </a:lnTo>
                  <a:lnTo>
                    <a:pt x="19" y="9"/>
                  </a:lnTo>
                  <a:lnTo>
                    <a:pt x="20" y="8"/>
                  </a:lnTo>
                  <a:lnTo>
                    <a:pt x="20" y="6"/>
                  </a:lnTo>
                  <a:lnTo>
                    <a:pt x="21" y="6"/>
                  </a:lnTo>
                  <a:lnTo>
                    <a:pt x="24" y="6"/>
                  </a:lnTo>
                  <a:lnTo>
                    <a:pt x="24" y="5"/>
                  </a:lnTo>
                  <a:lnTo>
                    <a:pt x="20" y="4"/>
                  </a:lnTo>
                  <a:lnTo>
                    <a:pt x="18" y="3"/>
                  </a:lnTo>
                  <a:lnTo>
                    <a:pt x="17" y="2"/>
                  </a:lnTo>
                  <a:lnTo>
                    <a:pt x="17" y="1"/>
                  </a:lnTo>
                  <a:lnTo>
                    <a:pt x="14" y="0"/>
                  </a:lnTo>
                  <a:lnTo>
                    <a:pt x="13" y="0"/>
                  </a:lnTo>
                  <a:lnTo>
                    <a:pt x="12" y="0"/>
                  </a:lnTo>
                  <a:lnTo>
                    <a:pt x="8" y="1"/>
                  </a:lnTo>
                  <a:lnTo>
                    <a:pt x="2" y="5"/>
                  </a:lnTo>
                  <a:lnTo>
                    <a:pt x="0" y="8"/>
                  </a:lnTo>
                  <a:lnTo>
                    <a:pt x="1" y="8"/>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2" name="Freeform 5425"/>
            <p:cNvSpPr>
              <a:spLocks/>
            </p:cNvSpPr>
            <p:nvPr/>
          </p:nvSpPr>
          <p:spPr bwMode="auto">
            <a:xfrm>
              <a:off x="3814" y="1252"/>
              <a:ext cx="25" cy="3"/>
            </a:xfrm>
            <a:custGeom>
              <a:avLst/>
              <a:gdLst>
                <a:gd name="T0" fmla="*/ 1 w 30"/>
                <a:gd name="T1" fmla="*/ 1 h 3"/>
                <a:gd name="T2" fmla="*/ 1 w 30"/>
                <a:gd name="T3" fmla="*/ 1 h 3"/>
                <a:gd name="T4" fmla="*/ 3 w 30"/>
                <a:gd name="T5" fmla="*/ 1 h 3"/>
                <a:gd name="T6" fmla="*/ 3 w 30"/>
                <a:gd name="T7" fmla="*/ 1 h 3"/>
                <a:gd name="T8" fmla="*/ 3 w 30"/>
                <a:gd name="T9" fmla="*/ 1 h 3"/>
                <a:gd name="T10" fmla="*/ 3 w 30"/>
                <a:gd name="T11" fmla="*/ 1 h 3"/>
                <a:gd name="T12" fmla="*/ 3 w 30"/>
                <a:gd name="T13" fmla="*/ 3 h 3"/>
                <a:gd name="T14" fmla="*/ 3 w 30"/>
                <a:gd name="T15" fmla="*/ 3 h 3"/>
                <a:gd name="T16" fmla="*/ 3 w 30"/>
                <a:gd name="T17" fmla="*/ 3 h 3"/>
                <a:gd name="T18" fmla="*/ 3 w 30"/>
                <a:gd name="T19" fmla="*/ 3 h 3"/>
                <a:gd name="T20" fmla="*/ 3 w 30"/>
                <a:gd name="T21" fmla="*/ 3 h 3"/>
                <a:gd name="T22" fmla="*/ 4 w 30"/>
                <a:gd name="T23" fmla="*/ 1 h 3"/>
                <a:gd name="T24" fmla="*/ 4 w 30"/>
                <a:gd name="T25" fmla="*/ 1 h 3"/>
                <a:gd name="T26" fmla="*/ 5 w 30"/>
                <a:gd name="T27" fmla="*/ 1 h 3"/>
                <a:gd name="T28" fmla="*/ 5 w 30"/>
                <a:gd name="T29" fmla="*/ 0 h 3"/>
                <a:gd name="T30" fmla="*/ 4 w 30"/>
                <a:gd name="T31" fmla="*/ 0 h 3"/>
                <a:gd name="T32" fmla="*/ 4 w 30"/>
                <a:gd name="T33" fmla="*/ 0 h 3"/>
                <a:gd name="T34" fmla="*/ 3 w 30"/>
                <a:gd name="T35" fmla="*/ 0 h 3"/>
                <a:gd name="T36" fmla="*/ 2 w 30"/>
                <a:gd name="T37" fmla="*/ 0 h 3"/>
                <a:gd name="T38" fmla="*/ 2 w 30"/>
                <a:gd name="T39" fmla="*/ 0 h 3"/>
                <a:gd name="T40" fmla="*/ 0 w 30"/>
                <a:gd name="T41" fmla="*/ 0 h 3"/>
                <a:gd name="T42" fmla="*/ 0 w 30"/>
                <a:gd name="T43" fmla="*/ 0 h 3"/>
                <a:gd name="T44" fmla="*/ 1 w 30"/>
                <a:gd name="T45" fmla="*/ 1 h 3"/>
                <a:gd name="T46" fmla="*/ 1 w 30"/>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0"/>
                <a:gd name="T73" fmla="*/ 0 h 3"/>
                <a:gd name="T74" fmla="*/ 30 w 3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0" h="3">
                  <a:moveTo>
                    <a:pt x="1" y="1"/>
                  </a:moveTo>
                  <a:lnTo>
                    <a:pt x="1" y="1"/>
                  </a:lnTo>
                  <a:lnTo>
                    <a:pt x="5" y="1"/>
                  </a:lnTo>
                  <a:lnTo>
                    <a:pt x="8" y="1"/>
                  </a:lnTo>
                  <a:lnTo>
                    <a:pt x="10" y="1"/>
                  </a:lnTo>
                  <a:lnTo>
                    <a:pt x="11" y="3"/>
                  </a:lnTo>
                  <a:lnTo>
                    <a:pt x="14" y="3"/>
                  </a:lnTo>
                  <a:lnTo>
                    <a:pt x="18" y="3"/>
                  </a:lnTo>
                  <a:lnTo>
                    <a:pt x="28" y="1"/>
                  </a:lnTo>
                  <a:lnTo>
                    <a:pt x="30" y="1"/>
                  </a:lnTo>
                  <a:lnTo>
                    <a:pt x="30" y="0"/>
                  </a:lnTo>
                  <a:lnTo>
                    <a:pt x="27" y="0"/>
                  </a:lnTo>
                  <a:lnTo>
                    <a:pt x="15" y="0"/>
                  </a:lnTo>
                  <a:lnTo>
                    <a:pt x="2"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3" name="Freeform 5426"/>
            <p:cNvSpPr>
              <a:spLocks/>
            </p:cNvSpPr>
            <p:nvPr/>
          </p:nvSpPr>
          <p:spPr bwMode="auto">
            <a:xfrm>
              <a:off x="3820" y="1245"/>
              <a:ext cx="41" cy="12"/>
            </a:xfrm>
            <a:custGeom>
              <a:avLst/>
              <a:gdLst>
                <a:gd name="T0" fmla="*/ 2 w 51"/>
                <a:gd name="T1" fmla="*/ 2 h 14"/>
                <a:gd name="T2" fmla="*/ 2 w 51"/>
                <a:gd name="T3" fmla="*/ 2 h 14"/>
                <a:gd name="T4" fmla="*/ 2 w 51"/>
                <a:gd name="T5" fmla="*/ 2 h 14"/>
                <a:gd name="T6" fmla="*/ 2 w 51"/>
                <a:gd name="T7" fmla="*/ 3 h 14"/>
                <a:gd name="T8" fmla="*/ 2 w 51"/>
                <a:gd name="T9" fmla="*/ 3 h 14"/>
                <a:gd name="T10" fmla="*/ 2 w 51"/>
                <a:gd name="T11" fmla="*/ 3 h 14"/>
                <a:gd name="T12" fmla="*/ 2 w 51"/>
                <a:gd name="T13" fmla="*/ 3 h 14"/>
                <a:gd name="T14" fmla="*/ 2 w 51"/>
                <a:gd name="T15" fmla="*/ 3 h 14"/>
                <a:gd name="T16" fmla="*/ 2 w 51"/>
                <a:gd name="T17" fmla="*/ 3 h 14"/>
                <a:gd name="T18" fmla="*/ 2 w 51"/>
                <a:gd name="T19" fmla="*/ 3 h 14"/>
                <a:gd name="T20" fmla="*/ 2 w 51"/>
                <a:gd name="T21" fmla="*/ 3 h 14"/>
                <a:gd name="T22" fmla="*/ 2 w 51"/>
                <a:gd name="T23" fmla="*/ 3 h 14"/>
                <a:gd name="T24" fmla="*/ 2 w 51"/>
                <a:gd name="T25" fmla="*/ 3 h 14"/>
                <a:gd name="T26" fmla="*/ 2 w 51"/>
                <a:gd name="T27" fmla="*/ 3 h 14"/>
                <a:gd name="T28" fmla="*/ 2 w 51"/>
                <a:gd name="T29" fmla="*/ 3 h 14"/>
                <a:gd name="T30" fmla="*/ 2 w 51"/>
                <a:gd name="T31" fmla="*/ 3 h 14"/>
                <a:gd name="T32" fmla="*/ 2 w 51"/>
                <a:gd name="T33" fmla="*/ 3 h 14"/>
                <a:gd name="T34" fmla="*/ 3 w 51"/>
                <a:gd name="T35" fmla="*/ 3 h 14"/>
                <a:gd name="T36" fmla="*/ 3 w 51"/>
                <a:gd name="T37" fmla="*/ 3 h 14"/>
                <a:gd name="T38" fmla="*/ 3 w 51"/>
                <a:gd name="T39" fmla="*/ 3 h 14"/>
                <a:gd name="T40" fmla="*/ 3 w 51"/>
                <a:gd name="T41" fmla="*/ 3 h 14"/>
                <a:gd name="T42" fmla="*/ 4 w 51"/>
                <a:gd name="T43" fmla="*/ 3 h 14"/>
                <a:gd name="T44" fmla="*/ 4 w 51"/>
                <a:gd name="T45" fmla="*/ 3 h 14"/>
                <a:gd name="T46" fmla="*/ 4 w 51"/>
                <a:gd name="T47" fmla="*/ 3 h 14"/>
                <a:gd name="T48" fmla="*/ 4 w 51"/>
                <a:gd name="T49" fmla="*/ 3 h 14"/>
                <a:gd name="T50" fmla="*/ 5 w 51"/>
                <a:gd name="T51" fmla="*/ 3 h 14"/>
                <a:gd name="T52" fmla="*/ 5 w 51"/>
                <a:gd name="T53" fmla="*/ 3 h 14"/>
                <a:gd name="T54" fmla="*/ 5 w 51"/>
                <a:gd name="T55" fmla="*/ 3 h 14"/>
                <a:gd name="T56" fmla="*/ 5 w 51"/>
                <a:gd name="T57" fmla="*/ 3 h 14"/>
                <a:gd name="T58" fmla="*/ 5 w 51"/>
                <a:gd name="T59" fmla="*/ 3 h 14"/>
                <a:gd name="T60" fmla="*/ 5 w 51"/>
                <a:gd name="T61" fmla="*/ 3 h 14"/>
                <a:gd name="T62" fmla="*/ 2 w 51"/>
                <a:gd name="T63" fmla="*/ 1 h 14"/>
                <a:gd name="T64" fmla="*/ 2 w 51"/>
                <a:gd name="T65" fmla="*/ 1 h 14"/>
                <a:gd name="T66" fmla="*/ 2 w 51"/>
                <a:gd name="T67" fmla="*/ 0 h 14"/>
                <a:gd name="T68" fmla="*/ 2 w 51"/>
                <a:gd name="T69" fmla="*/ 0 h 14"/>
                <a:gd name="T70" fmla="*/ 2 w 51"/>
                <a:gd name="T71" fmla="*/ 1 h 14"/>
                <a:gd name="T72" fmla="*/ 2 w 51"/>
                <a:gd name="T73" fmla="*/ 1 h 14"/>
                <a:gd name="T74" fmla="*/ 2 w 51"/>
                <a:gd name="T75" fmla="*/ 1 h 14"/>
                <a:gd name="T76" fmla="*/ 1 w 51"/>
                <a:gd name="T77" fmla="*/ 1 h 14"/>
                <a:gd name="T78" fmla="*/ 1 w 51"/>
                <a:gd name="T79" fmla="*/ 1 h 14"/>
                <a:gd name="T80" fmla="*/ 0 w 51"/>
                <a:gd name="T81" fmla="*/ 1 h 14"/>
                <a:gd name="T82" fmla="*/ 1 w 51"/>
                <a:gd name="T83" fmla="*/ 2 h 14"/>
                <a:gd name="T84" fmla="*/ 2 w 51"/>
                <a:gd name="T85" fmla="*/ 2 h 14"/>
                <a:gd name="T86" fmla="*/ 2 w 51"/>
                <a:gd name="T87" fmla="*/ 2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14"/>
                <a:gd name="T134" fmla="*/ 51 w 51"/>
                <a:gd name="T135" fmla="*/ 14 h 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14">
                  <a:moveTo>
                    <a:pt x="4" y="2"/>
                  </a:moveTo>
                  <a:lnTo>
                    <a:pt x="4" y="2"/>
                  </a:lnTo>
                  <a:lnTo>
                    <a:pt x="5" y="2"/>
                  </a:lnTo>
                  <a:lnTo>
                    <a:pt x="7" y="4"/>
                  </a:lnTo>
                  <a:lnTo>
                    <a:pt x="9" y="5"/>
                  </a:lnTo>
                  <a:lnTo>
                    <a:pt x="14" y="4"/>
                  </a:lnTo>
                  <a:lnTo>
                    <a:pt x="15" y="4"/>
                  </a:lnTo>
                  <a:lnTo>
                    <a:pt x="16" y="4"/>
                  </a:lnTo>
                  <a:lnTo>
                    <a:pt x="17" y="6"/>
                  </a:lnTo>
                  <a:lnTo>
                    <a:pt x="18" y="7"/>
                  </a:lnTo>
                  <a:lnTo>
                    <a:pt x="19" y="7"/>
                  </a:lnTo>
                  <a:lnTo>
                    <a:pt x="21" y="7"/>
                  </a:lnTo>
                  <a:lnTo>
                    <a:pt x="26" y="8"/>
                  </a:lnTo>
                  <a:lnTo>
                    <a:pt x="32" y="9"/>
                  </a:lnTo>
                  <a:lnTo>
                    <a:pt x="34" y="9"/>
                  </a:lnTo>
                  <a:lnTo>
                    <a:pt x="36" y="10"/>
                  </a:lnTo>
                  <a:lnTo>
                    <a:pt x="41" y="13"/>
                  </a:lnTo>
                  <a:lnTo>
                    <a:pt x="43" y="14"/>
                  </a:lnTo>
                  <a:lnTo>
                    <a:pt x="45" y="13"/>
                  </a:lnTo>
                  <a:lnTo>
                    <a:pt x="50" y="11"/>
                  </a:lnTo>
                  <a:lnTo>
                    <a:pt x="51" y="11"/>
                  </a:lnTo>
                  <a:lnTo>
                    <a:pt x="51" y="10"/>
                  </a:lnTo>
                  <a:lnTo>
                    <a:pt x="50" y="9"/>
                  </a:lnTo>
                  <a:lnTo>
                    <a:pt x="29" y="1"/>
                  </a:lnTo>
                  <a:lnTo>
                    <a:pt x="26" y="0"/>
                  </a:lnTo>
                  <a:lnTo>
                    <a:pt x="20" y="0"/>
                  </a:lnTo>
                  <a:lnTo>
                    <a:pt x="13" y="1"/>
                  </a:lnTo>
                  <a:lnTo>
                    <a:pt x="7" y="1"/>
                  </a:lnTo>
                  <a:lnTo>
                    <a:pt x="1" y="1"/>
                  </a:lnTo>
                  <a:lnTo>
                    <a:pt x="0" y="1"/>
                  </a:lnTo>
                  <a:lnTo>
                    <a:pt x="1" y="2"/>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4" name="Freeform 5427"/>
            <p:cNvSpPr>
              <a:spLocks/>
            </p:cNvSpPr>
            <p:nvPr/>
          </p:nvSpPr>
          <p:spPr bwMode="auto">
            <a:xfrm>
              <a:off x="3835" y="1255"/>
              <a:ext cx="17" cy="3"/>
            </a:xfrm>
            <a:custGeom>
              <a:avLst/>
              <a:gdLst>
                <a:gd name="T0" fmla="*/ 2 w 22"/>
                <a:gd name="T1" fmla="*/ 2 h 4"/>
                <a:gd name="T2" fmla="*/ 2 w 22"/>
                <a:gd name="T3" fmla="*/ 2 h 4"/>
                <a:gd name="T4" fmla="*/ 2 w 22"/>
                <a:gd name="T5" fmla="*/ 2 h 4"/>
                <a:gd name="T6" fmla="*/ 2 w 22"/>
                <a:gd name="T7" fmla="*/ 2 h 4"/>
                <a:gd name="T8" fmla="*/ 2 w 22"/>
                <a:gd name="T9" fmla="*/ 2 h 4"/>
                <a:gd name="T10" fmla="*/ 2 w 22"/>
                <a:gd name="T11" fmla="*/ 2 h 4"/>
                <a:gd name="T12" fmla="*/ 2 w 22"/>
                <a:gd name="T13" fmla="*/ 2 h 4"/>
                <a:gd name="T14" fmla="*/ 2 w 22"/>
                <a:gd name="T15" fmla="*/ 2 h 4"/>
                <a:gd name="T16" fmla="*/ 2 w 22"/>
                <a:gd name="T17" fmla="*/ 2 h 4"/>
                <a:gd name="T18" fmla="*/ 2 w 22"/>
                <a:gd name="T19" fmla="*/ 2 h 4"/>
                <a:gd name="T20" fmla="*/ 2 w 22"/>
                <a:gd name="T21" fmla="*/ 1 h 4"/>
                <a:gd name="T22" fmla="*/ 2 w 22"/>
                <a:gd name="T23" fmla="*/ 1 h 4"/>
                <a:gd name="T24" fmla="*/ 2 w 22"/>
                <a:gd name="T25" fmla="*/ 0 h 4"/>
                <a:gd name="T26" fmla="*/ 2 w 22"/>
                <a:gd name="T27" fmla="*/ 0 h 4"/>
                <a:gd name="T28" fmla="*/ 0 w 22"/>
                <a:gd name="T29" fmla="*/ 0 h 4"/>
                <a:gd name="T30" fmla="*/ 1 w 22"/>
                <a:gd name="T31" fmla="*/ 1 h 4"/>
                <a:gd name="T32" fmla="*/ 1 w 22"/>
                <a:gd name="T33" fmla="*/ 1 h 4"/>
                <a:gd name="T34" fmla="*/ 2 w 22"/>
                <a:gd name="T35" fmla="*/ 1 h 4"/>
                <a:gd name="T36" fmla="*/ 2 w 22"/>
                <a:gd name="T37" fmla="*/ 2 h 4"/>
                <a:gd name="T38" fmla="*/ 2 w 22"/>
                <a:gd name="T39" fmla="*/ 2 h 4"/>
                <a:gd name="T40" fmla="*/ 2 w 22"/>
                <a:gd name="T41" fmla="*/ 2 h 4"/>
                <a:gd name="T42" fmla="*/ 2 w 22"/>
                <a:gd name="T43" fmla="*/ 2 h 4"/>
                <a:gd name="T44" fmla="*/ 2 w 22"/>
                <a:gd name="T45" fmla="*/ 2 h 4"/>
                <a:gd name="T46" fmla="*/ 2 w 22"/>
                <a:gd name="T47" fmla="*/ 2 h 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4"/>
                <a:gd name="T74" fmla="*/ 22 w 22"/>
                <a:gd name="T75" fmla="*/ 4 h 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4">
                  <a:moveTo>
                    <a:pt x="9" y="3"/>
                  </a:moveTo>
                  <a:lnTo>
                    <a:pt x="9" y="3"/>
                  </a:lnTo>
                  <a:lnTo>
                    <a:pt x="11" y="3"/>
                  </a:lnTo>
                  <a:lnTo>
                    <a:pt x="13" y="3"/>
                  </a:lnTo>
                  <a:lnTo>
                    <a:pt x="17" y="4"/>
                  </a:lnTo>
                  <a:lnTo>
                    <a:pt x="22" y="3"/>
                  </a:lnTo>
                  <a:lnTo>
                    <a:pt x="22" y="2"/>
                  </a:lnTo>
                  <a:lnTo>
                    <a:pt x="19" y="1"/>
                  </a:lnTo>
                  <a:lnTo>
                    <a:pt x="3" y="0"/>
                  </a:lnTo>
                  <a:lnTo>
                    <a:pt x="0" y="0"/>
                  </a:lnTo>
                  <a:lnTo>
                    <a:pt x="1" y="1"/>
                  </a:lnTo>
                  <a:lnTo>
                    <a:pt x="2" y="1"/>
                  </a:lnTo>
                  <a:lnTo>
                    <a:pt x="2" y="2"/>
                  </a:lnTo>
                  <a:lnTo>
                    <a:pt x="3" y="3"/>
                  </a:lnTo>
                  <a:lnTo>
                    <a:pt x="4" y="3"/>
                  </a:lnTo>
                  <a:lnTo>
                    <a:pt x="9"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5" name="Freeform 5428"/>
            <p:cNvSpPr>
              <a:spLocks/>
            </p:cNvSpPr>
            <p:nvPr/>
          </p:nvSpPr>
          <p:spPr bwMode="auto">
            <a:xfrm>
              <a:off x="3837" y="1266"/>
              <a:ext cx="19" cy="9"/>
            </a:xfrm>
            <a:custGeom>
              <a:avLst/>
              <a:gdLst>
                <a:gd name="T0" fmla="*/ 2 w 23"/>
                <a:gd name="T1" fmla="*/ 2 h 11"/>
                <a:gd name="T2" fmla="*/ 2 w 23"/>
                <a:gd name="T3" fmla="*/ 2 h 11"/>
                <a:gd name="T4" fmla="*/ 2 w 23"/>
                <a:gd name="T5" fmla="*/ 2 h 11"/>
                <a:gd name="T6" fmla="*/ 2 w 23"/>
                <a:gd name="T7" fmla="*/ 2 h 11"/>
                <a:gd name="T8" fmla="*/ 2 w 23"/>
                <a:gd name="T9" fmla="*/ 2 h 11"/>
                <a:gd name="T10" fmla="*/ 2 w 23"/>
                <a:gd name="T11" fmla="*/ 2 h 11"/>
                <a:gd name="T12" fmla="*/ 2 w 23"/>
                <a:gd name="T13" fmla="*/ 2 h 11"/>
                <a:gd name="T14" fmla="*/ 2 w 23"/>
                <a:gd name="T15" fmla="*/ 2 h 11"/>
                <a:gd name="T16" fmla="*/ 2 w 23"/>
                <a:gd name="T17" fmla="*/ 2 h 11"/>
                <a:gd name="T18" fmla="*/ 2 w 23"/>
                <a:gd name="T19" fmla="*/ 1 h 11"/>
                <a:gd name="T20" fmla="*/ 2 w 23"/>
                <a:gd name="T21" fmla="*/ 1 h 11"/>
                <a:gd name="T22" fmla="*/ 2 w 23"/>
                <a:gd name="T23" fmla="*/ 0 h 11"/>
                <a:gd name="T24" fmla="*/ 2 w 23"/>
                <a:gd name="T25" fmla="*/ 0 h 11"/>
                <a:gd name="T26" fmla="*/ 2 w 23"/>
                <a:gd name="T27" fmla="*/ 0 h 11"/>
                <a:gd name="T28" fmla="*/ 2 w 23"/>
                <a:gd name="T29" fmla="*/ 0 h 11"/>
                <a:gd name="T30" fmla="*/ 2 w 23"/>
                <a:gd name="T31" fmla="*/ 0 h 11"/>
                <a:gd name="T32" fmla="*/ 2 w 23"/>
                <a:gd name="T33" fmla="*/ 2 h 11"/>
                <a:gd name="T34" fmla="*/ 1 w 23"/>
                <a:gd name="T35" fmla="*/ 2 h 11"/>
                <a:gd name="T36" fmla="*/ 1 w 23"/>
                <a:gd name="T37" fmla="*/ 2 h 11"/>
                <a:gd name="T38" fmla="*/ 0 w 23"/>
                <a:gd name="T39" fmla="*/ 2 h 11"/>
                <a:gd name="T40" fmla="*/ 1 w 23"/>
                <a:gd name="T41" fmla="*/ 2 h 11"/>
                <a:gd name="T42" fmla="*/ 2 w 23"/>
                <a:gd name="T43" fmla="*/ 2 h 11"/>
                <a:gd name="T44" fmla="*/ 2 w 23"/>
                <a:gd name="T45" fmla="*/ 2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
                <a:gd name="T70" fmla="*/ 0 h 11"/>
                <a:gd name="T71" fmla="*/ 23 w 23"/>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 h="11">
                  <a:moveTo>
                    <a:pt x="2" y="10"/>
                  </a:moveTo>
                  <a:lnTo>
                    <a:pt x="2" y="10"/>
                  </a:lnTo>
                  <a:lnTo>
                    <a:pt x="13" y="10"/>
                  </a:lnTo>
                  <a:lnTo>
                    <a:pt x="16" y="11"/>
                  </a:lnTo>
                  <a:lnTo>
                    <a:pt x="21" y="10"/>
                  </a:lnTo>
                  <a:lnTo>
                    <a:pt x="22" y="9"/>
                  </a:lnTo>
                  <a:lnTo>
                    <a:pt x="23" y="7"/>
                  </a:lnTo>
                  <a:lnTo>
                    <a:pt x="22" y="1"/>
                  </a:lnTo>
                  <a:lnTo>
                    <a:pt x="21" y="0"/>
                  </a:lnTo>
                  <a:lnTo>
                    <a:pt x="20" y="0"/>
                  </a:lnTo>
                  <a:lnTo>
                    <a:pt x="15" y="0"/>
                  </a:lnTo>
                  <a:lnTo>
                    <a:pt x="9" y="0"/>
                  </a:lnTo>
                  <a:lnTo>
                    <a:pt x="6" y="2"/>
                  </a:lnTo>
                  <a:lnTo>
                    <a:pt x="1" y="7"/>
                  </a:lnTo>
                  <a:lnTo>
                    <a:pt x="0" y="9"/>
                  </a:lnTo>
                  <a:lnTo>
                    <a:pt x="1" y="9"/>
                  </a:lnTo>
                  <a:lnTo>
                    <a:pt x="2"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6" name="Freeform 5429"/>
            <p:cNvSpPr>
              <a:spLocks/>
            </p:cNvSpPr>
            <p:nvPr/>
          </p:nvSpPr>
          <p:spPr bwMode="auto">
            <a:xfrm>
              <a:off x="3835" y="1234"/>
              <a:ext cx="28" cy="7"/>
            </a:xfrm>
            <a:custGeom>
              <a:avLst/>
              <a:gdLst>
                <a:gd name="T0" fmla="*/ 1 w 36"/>
                <a:gd name="T1" fmla="*/ 2 h 9"/>
                <a:gd name="T2" fmla="*/ 1 w 36"/>
                <a:gd name="T3" fmla="*/ 2 h 9"/>
                <a:gd name="T4" fmla="*/ 2 w 36"/>
                <a:gd name="T5" fmla="*/ 2 h 9"/>
                <a:gd name="T6" fmla="*/ 2 w 36"/>
                <a:gd name="T7" fmla="*/ 2 h 9"/>
                <a:gd name="T8" fmla="*/ 2 w 36"/>
                <a:gd name="T9" fmla="*/ 2 h 9"/>
                <a:gd name="T10" fmla="*/ 2 w 36"/>
                <a:gd name="T11" fmla="*/ 2 h 9"/>
                <a:gd name="T12" fmla="*/ 2 w 36"/>
                <a:gd name="T13" fmla="*/ 2 h 9"/>
                <a:gd name="T14" fmla="*/ 2 w 36"/>
                <a:gd name="T15" fmla="*/ 2 h 9"/>
                <a:gd name="T16" fmla="*/ 2 w 36"/>
                <a:gd name="T17" fmla="*/ 2 h 9"/>
                <a:gd name="T18" fmla="*/ 2 w 36"/>
                <a:gd name="T19" fmla="*/ 2 h 9"/>
                <a:gd name="T20" fmla="*/ 2 w 36"/>
                <a:gd name="T21" fmla="*/ 2 h 9"/>
                <a:gd name="T22" fmla="*/ 2 w 36"/>
                <a:gd name="T23" fmla="*/ 2 h 9"/>
                <a:gd name="T24" fmla="*/ 2 w 36"/>
                <a:gd name="T25" fmla="*/ 2 h 9"/>
                <a:gd name="T26" fmla="*/ 2 w 36"/>
                <a:gd name="T27" fmla="*/ 2 h 9"/>
                <a:gd name="T28" fmla="*/ 2 w 36"/>
                <a:gd name="T29" fmla="*/ 2 h 9"/>
                <a:gd name="T30" fmla="*/ 2 w 36"/>
                <a:gd name="T31" fmla="*/ 2 h 9"/>
                <a:gd name="T32" fmla="*/ 2 w 36"/>
                <a:gd name="T33" fmla="*/ 2 h 9"/>
                <a:gd name="T34" fmla="*/ 2 w 36"/>
                <a:gd name="T35" fmla="*/ 1 h 9"/>
                <a:gd name="T36" fmla="*/ 2 w 36"/>
                <a:gd name="T37" fmla="*/ 1 h 9"/>
                <a:gd name="T38" fmla="*/ 2 w 36"/>
                <a:gd name="T39" fmla="*/ 0 h 9"/>
                <a:gd name="T40" fmla="*/ 2 w 36"/>
                <a:gd name="T41" fmla="*/ 0 h 9"/>
                <a:gd name="T42" fmla="*/ 2 w 36"/>
                <a:gd name="T43" fmla="*/ 0 h 9"/>
                <a:gd name="T44" fmla="*/ 2 w 36"/>
                <a:gd name="T45" fmla="*/ 1 h 9"/>
                <a:gd name="T46" fmla="*/ 2 w 36"/>
                <a:gd name="T47" fmla="*/ 2 h 9"/>
                <a:gd name="T48" fmla="*/ 2 w 36"/>
                <a:gd name="T49" fmla="*/ 2 h 9"/>
                <a:gd name="T50" fmla="*/ 2 w 36"/>
                <a:gd name="T51" fmla="*/ 2 h 9"/>
                <a:gd name="T52" fmla="*/ 2 w 36"/>
                <a:gd name="T53" fmla="*/ 2 h 9"/>
                <a:gd name="T54" fmla="*/ 2 w 36"/>
                <a:gd name="T55" fmla="*/ 2 h 9"/>
                <a:gd name="T56" fmla="*/ 2 w 36"/>
                <a:gd name="T57" fmla="*/ 2 h 9"/>
                <a:gd name="T58" fmla="*/ 2 w 36"/>
                <a:gd name="T59" fmla="*/ 2 h 9"/>
                <a:gd name="T60" fmla="*/ 2 w 36"/>
                <a:gd name="T61" fmla="*/ 2 h 9"/>
                <a:gd name="T62" fmla="*/ 2 w 36"/>
                <a:gd name="T63" fmla="*/ 2 h 9"/>
                <a:gd name="T64" fmla="*/ 0 w 36"/>
                <a:gd name="T65" fmla="*/ 2 h 9"/>
                <a:gd name="T66" fmla="*/ 0 w 36"/>
                <a:gd name="T67" fmla="*/ 2 h 9"/>
                <a:gd name="T68" fmla="*/ 0 w 36"/>
                <a:gd name="T69" fmla="*/ 2 h 9"/>
                <a:gd name="T70" fmla="*/ 0 w 36"/>
                <a:gd name="T71" fmla="*/ 2 h 9"/>
                <a:gd name="T72" fmla="*/ 1 w 36"/>
                <a:gd name="T73" fmla="*/ 2 h 9"/>
                <a:gd name="T74" fmla="*/ 1 w 36"/>
                <a:gd name="T75" fmla="*/ 2 h 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
                <a:gd name="T115" fmla="*/ 0 h 9"/>
                <a:gd name="T116" fmla="*/ 36 w 36"/>
                <a:gd name="T117" fmla="*/ 9 h 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 h="9">
                  <a:moveTo>
                    <a:pt x="1" y="7"/>
                  </a:moveTo>
                  <a:lnTo>
                    <a:pt x="1" y="7"/>
                  </a:lnTo>
                  <a:lnTo>
                    <a:pt x="5" y="8"/>
                  </a:lnTo>
                  <a:lnTo>
                    <a:pt x="10" y="7"/>
                  </a:lnTo>
                  <a:lnTo>
                    <a:pt x="12" y="7"/>
                  </a:lnTo>
                  <a:lnTo>
                    <a:pt x="14" y="8"/>
                  </a:lnTo>
                  <a:lnTo>
                    <a:pt x="15" y="9"/>
                  </a:lnTo>
                  <a:lnTo>
                    <a:pt x="17" y="8"/>
                  </a:lnTo>
                  <a:lnTo>
                    <a:pt x="21" y="7"/>
                  </a:lnTo>
                  <a:lnTo>
                    <a:pt x="27" y="5"/>
                  </a:lnTo>
                  <a:lnTo>
                    <a:pt x="35" y="5"/>
                  </a:lnTo>
                  <a:lnTo>
                    <a:pt x="36" y="4"/>
                  </a:lnTo>
                  <a:lnTo>
                    <a:pt x="33" y="3"/>
                  </a:lnTo>
                  <a:lnTo>
                    <a:pt x="28" y="1"/>
                  </a:lnTo>
                  <a:lnTo>
                    <a:pt x="15" y="0"/>
                  </a:lnTo>
                  <a:lnTo>
                    <a:pt x="14" y="0"/>
                  </a:lnTo>
                  <a:lnTo>
                    <a:pt x="14" y="1"/>
                  </a:lnTo>
                  <a:lnTo>
                    <a:pt x="14" y="3"/>
                  </a:lnTo>
                  <a:lnTo>
                    <a:pt x="15" y="4"/>
                  </a:lnTo>
                  <a:lnTo>
                    <a:pt x="16" y="5"/>
                  </a:lnTo>
                  <a:lnTo>
                    <a:pt x="15" y="5"/>
                  </a:lnTo>
                  <a:lnTo>
                    <a:pt x="12" y="5"/>
                  </a:lnTo>
                  <a:lnTo>
                    <a:pt x="4" y="5"/>
                  </a:lnTo>
                  <a:lnTo>
                    <a:pt x="2" y="4"/>
                  </a:lnTo>
                  <a:lnTo>
                    <a:pt x="0" y="6"/>
                  </a:lnTo>
                  <a:lnTo>
                    <a:pt x="0" y="7"/>
                  </a:lnTo>
                  <a:lnTo>
                    <a:pt x="1"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7" name="Freeform 5430"/>
            <p:cNvSpPr>
              <a:spLocks/>
            </p:cNvSpPr>
            <p:nvPr/>
          </p:nvSpPr>
          <p:spPr bwMode="auto">
            <a:xfrm>
              <a:off x="3850" y="1229"/>
              <a:ext cx="22" cy="6"/>
            </a:xfrm>
            <a:custGeom>
              <a:avLst/>
              <a:gdLst>
                <a:gd name="T0" fmla="*/ 2 w 28"/>
                <a:gd name="T1" fmla="*/ 3 h 7"/>
                <a:gd name="T2" fmla="*/ 2 w 28"/>
                <a:gd name="T3" fmla="*/ 3 h 7"/>
                <a:gd name="T4" fmla="*/ 2 w 28"/>
                <a:gd name="T5" fmla="*/ 3 h 7"/>
                <a:gd name="T6" fmla="*/ 2 w 28"/>
                <a:gd name="T7" fmla="*/ 3 h 7"/>
                <a:gd name="T8" fmla="*/ 2 w 28"/>
                <a:gd name="T9" fmla="*/ 3 h 7"/>
                <a:gd name="T10" fmla="*/ 2 w 28"/>
                <a:gd name="T11" fmla="*/ 3 h 7"/>
                <a:gd name="T12" fmla="*/ 2 w 28"/>
                <a:gd name="T13" fmla="*/ 3 h 7"/>
                <a:gd name="T14" fmla="*/ 2 w 28"/>
                <a:gd name="T15" fmla="*/ 3 h 7"/>
                <a:gd name="T16" fmla="*/ 2 w 28"/>
                <a:gd name="T17" fmla="*/ 3 h 7"/>
                <a:gd name="T18" fmla="*/ 2 w 28"/>
                <a:gd name="T19" fmla="*/ 3 h 7"/>
                <a:gd name="T20" fmla="*/ 2 w 28"/>
                <a:gd name="T21" fmla="*/ 3 h 7"/>
                <a:gd name="T22" fmla="*/ 2 w 28"/>
                <a:gd name="T23" fmla="*/ 2 h 7"/>
                <a:gd name="T24" fmla="*/ 2 w 28"/>
                <a:gd name="T25" fmla="*/ 2 h 7"/>
                <a:gd name="T26" fmla="*/ 2 w 28"/>
                <a:gd name="T27" fmla="*/ 0 h 7"/>
                <a:gd name="T28" fmla="*/ 2 w 28"/>
                <a:gd name="T29" fmla="*/ 0 h 7"/>
                <a:gd name="T30" fmla="*/ 2 w 28"/>
                <a:gd name="T31" fmla="*/ 0 h 7"/>
                <a:gd name="T32" fmla="*/ 2 w 28"/>
                <a:gd name="T33" fmla="*/ 0 h 7"/>
                <a:gd name="T34" fmla="*/ 2 w 28"/>
                <a:gd name="T35" fmla="*/ 0 h 7"/>
                <a:gd name="T36" fmla="*/ 2 w 28"/>
                <a:gd name="T37" fmla="*/ 1 h 7"/>
                <a:gd name="T38" fmla="*/ 2 w 28"/>
                <a:gd name="T39" fmla="*/ 1 h 7"/>
                <a:gd name="T40" fmla="*/ 2 w 28"/>
                <a:gd name="T41" fmla="*/ 2 h 7"/>
                <a:gd name="T42" fmla="*/ 2 w 28"/>
                <a:gd name="T43" fmla="*/ 3 h 7"/>
                <a:gd name="T44" fmla="*/ 2 w 28"/>
                <a:gd name="T45" fmla="*/ 3 h 7"/>
                <a:gd name="T46" fmla="*/ 0 w 28"/>
                <a:gd name="T47" fmla="*/ 3 h 7"/>
                <a:gd name="T48" fmla="*/ 0 w 28"/>
                <a:gd name="T49" fmla="*/ 3 h 7"/>
                <a:gd name="T50" fmla="*/ 2 w 28"/>
                <a:gd name="T51" fmla="*/ 3 h 7"/>
                <a:gd name="T52" fmla="*/ 2 w 28"/>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8"/>
                <a:gd name="T82" fmla="*/ 0 h 7"/>
                <a:gd name="T83" fmla="*/ 28 w 28"/>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8" h="7">
                  <a:moveTo>
                    <a:pt x="3" y="5"/>
                  </a:moveTo>
                  <a:lnTo>
                    <a:pt x="3" y="5"/>
                  </a:lnTo>
                  <a:lnTo>
                    <a:pt x="18" y="6"/>
                  </a:lnTo>
                  <a:lnTo>
                    <a:pt x="22" y="7"/>
                  </a:lnTo>
                  <a:lnTo>
                    <a:pt x="26" y="6"/>
                  </a:lnTo>
                  <a:lnTo>
                    <a:pt x="28" y="5"/>
                  </a:lnTo>
                  <a:lnTo>
                    <a:pt x="26" y="4"/>
                  </a:lnTo>
                  <a:lnTo>
                    <a:pt x="21" y="3"/>
                  </a:lnTo>
                  <a:lnTo>
                    <a:pt x="18" y="2"/>
                  </a:lnTo>
                  <a:lnTo>
                    <a:pt x="18" y="0"/>
                  </a:lnTo>
                  <a:lnTo>
                    <a:pt x="17" y="0"/>
                  </a:lnTo>
                  <a:lnTo>
                    <a:pt x="13" y="0"/>
                  </a:lnTo>
                  <a:lnTo>
                    <a:pt x="8" y="1"/>
                  </a:lnTo>
                  <a:lnTo>
                    <a:pt x="5" y="2"/>
                  </a:lnTo>
                  <a:lnTo>
                    <a:pt x="2" y="3"/>
                  </a:lnTo>
                  <a:lnTo>
                    <a:pt x="0" y="4"/>
                  </a:lnTo>
                  <a:lnTo>
                    <a:pt x="3"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8" name="Freeform 5431"/>
            <p:cNvSpPr>
              <a:spLocks/>
            </p:cNvSpPr>
            <p:nvPr/>
          </p:nvSpPr>
          <p:spPr bwMode="auto">
            <a:xfrm>
              <a:off x="3844" y="1244"/>
              <a:ext cx="24" cy="7"/>
            </a:xfrm>
            <a:custGeom>
              <a:avLst/>
              <a:gdLst>
                <a:gd name="T0" fmla="*/ 2 w 30"/>
                <a:gd name="T1" fmla="*/ 0 h 9"/>
                <a:gd name="T2" fmla="*/ 2 w 30"/>
                <a:gd name="T3" fmla="*/ 0 h 9"/>
                <a:gd name="T4" fmla="*/ 0 w 30"/>
                <a:gd name="T5" fmla="*/ 0 h 9"/>
                <a:gd name="T6" fmla="*/ 2 w 30"/>
                <a:gd name="T7" fmla="*/ 1 h 9"/>
                <a:gd name="T8" fmla="*/ 2 w 30"/>
                <a:gd name="T9" fmla="*/ 1 h 9"/>
                <a:gd name="T10" fmla="*/ 2 w 30"/>
                <a:gd name="T11" fmla="*/ 1 h 9"/>
                <a:gd name="T12" fmla="*/ 2 w 30"/>
                <a:gd name="T13" fmla="*/ 2 h 9"/>
                <a:gd name="T14" fmla="*/ 2 w 30"/>
                <a:gd name="T15" fmla="*/ 2 h 9"/>
                <a:gd name="T16" fmla="*/ 2 w 30"/>
                <a:gd name="T17" fmla="*/ 2 h 9"/>
                <a:gd name="T18" fmla="*/ 2 w 30"/>
                <a:gd name="T19" fmla="*/ 2 h 9"/>
                <a:gd name="T20" fmla="*/ 2 w 30"/>
                <a:gd name="T21" fmla="*/ 2 h 9"/>
                <a:gd name="T22" fmla="*/ 2 w 30"/>
                <a:gd name="T23" fmla="*/ 2 h 9"/>
                <a:gd name="T24" fmla="*/ 2 w 30"/>
                <a:gd name="T25" fmla="*/ 2 h 9"/>
                <a:gd name="T26" fmla="*/ 2 w 30"/>
                <a:gd name="T27" fmla="*/ 2 h 9"/>
                <a:gd name="T28" fmla="*/ 2 w 30"/>
                <a:gd name="T29" fmla="*/ 2 h 9"/>
                <a:gd name="T30" fmla="*/ 2 w 30"/>
                <a:gd name="T31" fmla="*/ 2 h 9"/>
                <a:gd name="T32" fmla="*/ 2 w 30"/>
                <a:gd name="T33" fmla="*/ 2 h 9"/>
                <a:gd name="T34" fmla="*/ 2 w 30"/>
                <a:gd name="T35" fmla="*/ 2 h 9"/>
                <a:gd name="T36" fmla="*/ 2 w 30"/>
                <a:gd name="T37" fmla="*/ 2 h 9"/>
                <a:gd name="T38" fmla="*/ 2 w 30"/>
                <a:gd name="T39" fmla="*/ 2 h 9"/>
                <a:gd name="T40" fmla="*/ 2 w 30"/>
                <a:gd name="T41" fmla="*/ 2 h 9"/>
                <a:gd name="T42" fmla="*/ 2 w 30"/>
                <a:gd name="T43" fmla="*/ 0 h 9"/>
                <a:gd name="T44" fmla="*/ 2 w 30"/>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
                <a:gd name="T70" fmla="*/ 0 h 9"/>
                <a:gd name="T71" fmla="*/ 30 w 30"/>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 h="9">
                  <a:moveTo>
                    <a:pt x="5" y="0"/>
                  </a:moveTo>
                  <a:lnTo>
                    <a:pt x="5" y="0"/>
                  </a:lnTo>
                  <a:lnTo>
                    <a:pt x="0" y="0"/>
                  </a:lnTo>
                  <a:lnTo>
                    <a:pt x="3" y="1"/>
                  </a:lnTo>
                  <a:lnTo>
                    <a:pt x="5" y="1"/>
                  </a:lnTo>
                  <a:lnTo>
                    <a:pt x="9" y="3"/>
                  </a:lnTo>
                  <a:lnTo>
                    <a:pt x="11" y="5"/>
                  </a:lnTo>
                  <a:lnTo>
                    <a:pt x="13" y="3"/>
                  </a:lnTo>
                  <a:lnTo>
                    <a:pt x="14" y="5"/>
                  </a:lnTo>
                  <a:lnTo>
                    <a:pt x="16" y="7"/>
                  </a:lnTo>
                  <a:lnTo>
                    <a:pt x="19" y="9"/>
                  </a:lnTo>
                  <a:lnTo>
                    <a:pt x="24" y="8"/>
                  </a:lnTo>
                  <a:lnTo>
                    <a:pt x="30" y="7"/>
                  </a:lnTo>
                  <a:lnTo>
                    <a:pt x="30" y="6"/>
                  </a:lnTo>
                  <a:lnTo>
                    <a:pt x="28" y="6"/>
                  </a:lnTo>
                  <a:lnTo>
                    <a:pt x="23" y="3"/>
                  </a:lnTo>
                  <a:lnTo>
                    <a:pt x="5" y="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09" name="Freeform 5432"/>
            <p:cNvSpPr>
              <a:spLocks/>
            </p:cNvSpPr>
            <p:nvPr/>
          </p:nvSpPr>
          <p:spPr bwMode="auto">
            <a:xfrm>
              <a:off x="3865" y="1220"/>
              <a:ext cx="19" cy="6"/>
            </a:xfrm>
            <a:custGeom>
              <a:avLst/>
              <a:gdLst>
                <a:gd name="T0" fmla="*/ 1 w 23"/>
                <a:gd name="T1" fmla="*/ 3 h 7"/>
                <a:gd name="T2" fmla="*/ 1 w 23"/>
                <a:gd name="T3" fmla="*/ 3 h 7"/>
                <a:gd name="T4" fmla="*/ 2 w 23"/>
                <a:gd name="T5" fmla="*/ 3 h 7"/>
                <a:gd name="T6" fmla="*/ 2 w 23"/>
                <a:gd name="T7" fmla="*/ 3 h 7"/>
                <a:gd name="T8" fmla="*/ 2 w 23"/>
                <a:gd name="T9" fmla="*/ 3 h 7"/>
                <a:gd name="T10" fmla="*/ 2 w 23"/>
                <a:gd name="T11" fmla="*/ 3 h 7"/>
                <a:gd name="T12" fmla="*/ 2 w 23"/>
                <a:gd name="T13" fmla="*/ 3 h 7"/>
                <a:gd name="T14" fmla="*/ 2 w 23"/>
                <a:gd name="T15" fmla="*/ 3 h 7"/>
                <a:gd name="T16" fmla="*/ 2 w 23"/>
                <a:gd name="T17" fmla="*/ 3 h 7"/>
                <a:gd name="T18" fmla="*/ 2 w 23"/>
                <a:gd name="T19" fmla="*/ 3 h 7"/>
                <a:gd name="T20" fmla="*/ 2 w 23"/>
                <a:gd name="T21" fmla="*/ 2 h 7"/>
                <a:gd name="T22" fmla="*/ 2 w 23"/>
                <a:gd name="T23" fmla="*/ 2 h 7"/>
                <a:gd name="T24" fmla="*/ 2 w 23"/>
                <a:gd name="T25" fmla="*/ 1 h 7"/>
                <a:gd name="T26" fmla="*/ 2 w 23"/>
                <a:gd name="T27" fmla="*/ 1 h 7"/>
                <a:gd name="T28" fmla="*/ 2 w 23"/>
                <a:gd name="T29" fmla="*/ 0 h 7"/>
                <a:gd name="T30" fmla="*/ 2 w 23"/>
                <a:gd name="T31" fmla="*/ 0 h 7"/>
                <a:gd name="T32" fmla="*/ 2 w 23"/>
                <a:gd name="T33" fmla="*/ 0 h 7"/>
                <a:gd name="T34" fmla="*/ 2 w 23"/>
                <a:gd name="T35" fmla="*/ 0 h 7"/>
                <a:gd name="T36" fmla="*/ 2 w 23"/>
                <a:gd name="T37" fmla="*/ 0 h 7"/>
                <a:gd name="T38" fmla="*/ 2 w 23"/>
                <a:gd name="T39" fmla="*/ 1 h 7"/>
                <a:gd name="T40" fmla="*/ 2 w 23"/>
                <a:gd name="T41" fmla="*/ 1 h 7"/>
                <a:gd name="T42" fmla="*/ 1 w 23"/>
                <a:gd name="T43" fmla="*/ 3 h 7"/>
                <a:gd name="T44" fmla="*/ 1 w 23"/>
                <a:gd name="T45" fmla="*/ 3 h 7"/>
                <a:gd name="T46" fmla="*/ 0 w 23"/>
                <a:gd name="T47" fmla="*/ 3 h 7"/>
                <a:gd name="T48" fmla="*/ 1 w 23"/>
                <a:gd name="T49" fmla="*/ 3 h 7"/>
                <a:gd name="T50" fmla="*/ 1 w 23"/>
                <a:gd name="T51" fmla="*/ 3 h 7"/>
                <a:gd name="T52" fmla="*/ 1 w 23"/>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
                <a:gd name="T82" fmla="*/ 0 h 7"/>
                <a:gd name="T83" fmla="*/ 23 w 23"/>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 h="7">
                  <a:moveTo>
                    <a:pt x="1" y="6"/>
                  </a:moveTo>
                  <a:lnTo>
                    <a:pt x="1" y="6"/>
                  </a:lnTo>
                  <a:lnTo>
                    <a:pt x="2" y="7"/>
                  </a:lnTo>
                  <a:lnTo>
                    <a:pt x="4" y="7"/>
                  </a:lnTo>
                  <a:lnTo>
                    <a:pt x="7" y="6"/>
                  </a:lnTo>
                  <a:lnTo>
                    <a:pt x="12" y="4"/>
                  </a:lnTo>
                  <a:lnTo>
                    <a:pt x="16" y="4"/>
                  </a:lnTo>
                  <a:lnTo>
                    <a:pt x="20" y="4"/>
                  </a:lnTo>
                  <a:lnTo>
                    <a:pt x="23" y="2"/>
                  </a:lnTo>
                  <a:lnTo>
                    <a:pt x="23" y="1"/>
                  </a:lnTo>
                  <a:lnTo>
                    <a:pt x="22" y="1"/>
                  </a:lnTo>
                  <a:lnTo>
                    <a:pt x="20" y="0"/>
                  </a:lnTo>
                  <a:lnTo>
                    <a:pt x="16" y="0"/>
                  </a:lnTo>
                  <a:lnTo>
                    <a:pt x="4" y="0"/>
                  </a:lnTo>
                  <a:lnTo>
                    <a:pt x="3" y="1"/>
                  </a:lnTo>
                  <a:lnTo>
                    <a:pt x="2" y="1"/>
                  </a:lnTo>
                  <a:lnTo>
                    <a:pt x="1" y="3"/>
                  </a:lnTo>
                  <a:lnTo>
                    <a:pt x="0" y="4"/>
                  </a:lnTo>
                  <a:lnTo>
                    <a:pt x="1" y="4"/>
                  </a:lnTo>
                  <a:lnTo>
                    <a:pt x="1" y="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0" name="Freeform 5433"/>
            <p:cNvSpPr>
              <a:spLocks/>
            </p:cNvSpPr>
            <p:nvPr/>
          </p:nvSpPr>
          <p:spPr bwMode="auto">
            <a:xfrm>
              <a:off x="3854" y="1262"/>
              <a:ext cx="28" cy="12"/>
            </a:xfrm>
            <a:custGeom>
              <a:avLst/>
              <a:gdLst>
                <a:gd name="T0" fmla="*/ 3 w 35"/>
                <a:gd name="T1" fmla="*/ 2 h 15"/>
                <a:gd name="T2" fmla="*/ 3 w 35"/>
                <a:gd name="T3" fmla="*/ 2 h 15"/>
                <a:gd name="T4" fmla="*/ 3 w 35"/>
                <a:gd name="T5" fmla="*/ 2 h 15"/>
                <a:gd name="T6" fmla="*/ 3 w 35"/>
                <a:gd name="T7" fmla="*/ 2 h 15"/>
                <a:gd name="T8" fmla="*/ 2 w 35"/>
                <a:gd name="T9" fmla="*/ 2 h 15"/>
                <a:gd name="T10" fmla="*/ 2 w 35"/>
                <a:gd name="T11" fmla="*/ 2 h 15"/>
                <a:gd name="T12" fmla="*/ 2 w 35"/>
                <a:gd name="T13" fmla="*/ 1 h 15"/>
                <a:gd name="T14" fmla="*/ 2 w 35"/>
                <a:gd name="T15" fmla="*/ 0 h 15"/>
                <a:gd name="T16" fmla="*/ 2 w 35"/>
                <a:gd name="T17" fmla="*/ 0 h 15"/>
                <a:gd name="T18" fmla="*/ 2 w 35"/>
                <a:gd name="T19" fmla="*/ 0 h 15"/>
                <a:gd name="T20" fmla="*/ 2 w 35"/>
                <a:gd name="T21" fmla="*/ 0 h 15"/>
                <a:gd name="T22" fmla="*/ 2 w 35"/>
                <a:gd name="T23" fmla="*/ 0 h 15"/>
                <a:gd name="T24" fmla="*/ 1 w 35"/>
                <a:gd name="T25" fmla="*/ 0 h 15"/>
                <a:gd name="T26" fmla="*/ 0 w 35"/>
                <a:gd name="T27" fmla="*/ 1 h 15"/>
                <a:gd name="T28" fmla="*/ 1 w 35"/>
                <a:gd name="T29" fmla="*/ 2 h 15"/>
                <a:gd name="T30" fmla="*/ 1 w 35"/>
                <a:gd name="T31" fmla="*/ 2 h 15"/>
                <a:gd name="T32" fmla="*/ 2 w 35"/>
                <a:gd name="T33" fmla="*/ 2 h 15"/>
                <a:gd name="T34" fmla="*/ 2 w 35"/>
                <a:gd name="T35" fmla="*/ 2 h 15"/>
                <a:gd name="T36" fmla="*/ 2 w 35"/>
                <a:gd name="T37" fmla="*/ 2 h 15"/>
                <a:gd name="T38" fmla="*/ 2 w 35"/>
                <a:gd name="T39" fmla="*/ 2 h 15"/>
                <a:gd name="T40" fmla="*/ 2 w 35"/>
                <a:gd name="T41" fmla="*/ 2 h 15"/>
                <a:gd name="T42" fmla="*/ 2 w 35"/>
                <a:gd name="T43" fmla="*/ 2 h 15"/>
                <a:gd name="T44" fmla="*/ 2 w 35"/>
                <a:gd name="T45" fmla="*/ 2 h 15"/>
                <a:gd name="T46" fmla="*/ 2 w 35"/>
                <a:gd name="T47" fmla="*/ 2 h 15"/>
                <a:gd name="T48" fmla="*/ 2 w 35"/>
                <a:gd name="T49" fmla="*/ 2 h 15"/>
                <a:gd name="T50" fmla="*/ 2 w 35"/>
                <a:gd name="T51" fmla="*/ 2 h 15"/>
                <a:gd name="T52" fmla="*/ 2 w 35"/>
                <a:gd name="T53" fmla="*/ 2 h 15"/>
                <a:gd name="T54" fmla="*/ 2 w 35"/>
                <a:gd name="T55" fmla="*/ 2 h 15"/>
                <a:gd name="T56" fmla="*/ 2 w 35"/>
                <a:gd name="T57" fmla="*/ 2 h 15"/>
                <a:gd name="T58" fmla="*/ 2 w 35"/>
                <a:gd name="T59" fmla="*/ 2 h 15"/>
                <a:gd name="T60" fmla="*/ 2 w 35"/>
                <a:gd name="T61" fmla="*/ 2 h 15"/>
                <a:gd name="T62" fmla="*/ 2 w 35"/>
                <a:gd name="T63" fmla="*/ 2 h 15"/>
                <a:gd name="T64" fmla="*/ 2 w 35"/>
                <a:gd name="T65" fmla="*/ 2 h 15"/>
                <a:gd name="T66" fmla="*/ 2 w 35"/>
                <a:gd name="T67" fmla="*/ 2 h 15"/>
                <a:gd name="T68" fmla="*/ 2 w 35"/>
                <a:gd name="T69" fmla="*/ 2 h 15"/>
                <a:gd name="T70" fmla="*/ 2 w 35"/>
                <a:gd name="T71" fmla="*/ 2 h 15"/>
                <a:gd name="T72" fmla="*/ 2 w 35"/>
                <a:gd name="T73" fmla="*/ 2 h 15"/>
                <a:gd name="T74" fmla="*/ 2 w 35"/>
                <a:gd name="T75" fmla="*/ 2 h 15"/>
                <a:gd name="T76" fmla="*/ 2 w 35"/>
                <a:gd name="T77" fmla="*/ 2 h 15"/>
                <a:gd name="T78" fmla="*/ 3 w 35"/>
                <a:gd name="T79" fmla="*/ 2 h 15"/>
                <a:gd name="T80" fmla="*/ 3 w 35"/>
                <a:gd name="T81" fmla="*/ 2 h 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15"/>
                <a:gd name="T125" fmla="*/ 35 w 35"/>
                <a:gd name="T126" fmla="*/ 15 h 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15">
                  <a:moveTo>
                    <a:pt x="33" y="6"/>
                  </a:moveTo>
                  <a:lnTo>
                    <a:pt x="33" y="6"/>
                  </a:lnTo>
                  <a:lnTo>
                    <a:pt x="35" y="6"/>
                  </a:lnTo>
                  <a:lnTo>
                    <a:pt x="34" y="5"/>
                  </a:lnTo>
                  <a:lnTo>
                    <a:pt x="29" y="2"/>
                  </a:lnTo>
                  <a:lnTo>
                    <a:pt x="20" y="1"/>
                  </a:lnTo>
                  <a:lnTo>
                    <a:pt x="13" y="0"/>
                  </a:lnTo>
                  <a:lnTo>
                    <a:pt x="9" y="0"/>
                  </a:lnTo>
                  <a:lnTo>
                    <a:pt x="3" y="0"/>
                  </a:lnTo>
                  <a:lnTo>
                    <a:pt x="1" y="0"/>
                  </a:lnTo>
                  <a:lnTo>
                    <a:pt x="0" y="1"/>
                  </a:lnTo>
                  <a:lnTo>
                    <a:pt x="1" y="2"/>
                  </a:lnTo>
                  <a:lnTo>
                    <a:pt x="2" y="5"/>
                  </a:lnTo>
                  <a:lnTo>
                    <a:pt x="3" y="9"/>
                  </a:lnTo>
                  <a:lnTo>
                    <a:pt x="5" y="12"/>
                  </a:lnTo>
                  <a:lnTo>
                    <a:pt x="7" y="14"/>
                  </a:lnTo>
                  <a:lnTo>
                    <a:pt x="12" y="15"/>
                  </a:lnTo>
                  <a:lnTo>
                    <a:pt x="14" y="15"/>
                  </a:lnTo>
                  <a:lnTo>
                    <a:pt x="15" y="14"/>
                  </a:lnTo>
                  <a:lnTo>
                    <a:pt x="15" y="13"/>
                  </a:lnTo>
                  <a:lnTo>
                    <a:pt x="16" y="12"/>
                  </a:lnTo>
                  <a:lnTo>
                    <a:pt x="20" y="12"/>
                  </a:lnTo>
                  <a:lnTo>
                    <a:pt x="21" y="12"/>
                  </a:lnTo>
                  <a:lnTo>
                    <a:pt x="22" y="11"/>
                  </a:lnTo>
                  <a:lnTo>
                    <a:pt x="19" y="8"/>
                  </a:lnTo>
                  <a:lnTo>
                    <a:pt x="19" y="7"/>
                  </a:lnTo>
                  <a:lnTo>
                    <a:pt x="20" y="6"/>
                  </a:lnTo>
                  <a:lnTo>
                    <a:pt x="25" y="6"/>
                  </a:lnTo>
                  <a:lnTo>
                    <a:pt x="33" y="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1" name="Freeform 5434"/>
            <p:cNvSpPr>
              <a:spLocks/>
            </p:cNvSpPr>
            <p:nvPr/>
          </p:nvSpPr>
          <p:spPr bwMode="auto">
            <a:xfrm>
              <a:off x="3876" y="1274"/>
              <a:ext cx="13" cy="5"/>
            </a:xfrm>
            <a:custGeom>
              <a:avLst/>
              <a:gdLst>
                <a:gd name="T0" fmla="*/ 2 w 17"/>
                <a:gd name="T1" fmla="*/ 3 h 6"/>
                <a:gd name="T2" fmla="*/ 2 w 17"/>
                <a:gd name="T3" fmla="*/ 3 h 6"/>
                <a:gd name="T4" fmla="*/ 2 w 17"/>
                <a:gd name="T5" fmla="*/ 3 h 6"/>
                <a:gd name="T6" fmla="*/ 2 w 17"/>
                <a:gd name="T7" fmla="*/ 3 h 6"/>
                <a:gd name="T8" fmla="*/ 2 w 17"/>
                <a:gd name="T9" fmla="*/ 3 h 6"/>
                <a:gd name="T10" fmla="*/ 2 w 17"/>
                <a:gd name="T11" fmla="*/ 3 h 6"/>
                <a:gd name="T12" fmla="*/ 2 w 17"/>
                <a:gd name="T13" fmla="*/ 3 h 6"/>
                <a:gd name="T14" fmla="*/ 2 w 17"/>
                <a:gd name="T15" fmla="*/ 3 h 6"/>
                <a:gd name="T16" fmla="*/ 2 w 17"/>
                <a:gd name="T17" fmla="*/ 2 h 6"/>
                <a:gd name="T18" fmla="*/ 2 w 17"/>
                <a:gd name="T19" fmla="*/ 1 h 6"/>
                <a:gd name="T20" fmla="*/ 2 w 17"/>
                <a:gd name="T21" fmla="*/ 1 h 6"/>
                <a:gd name="T22" fmla="*/ 2 w 17"/>
                <a:gd name="T23" fmla="*/ 0 h 6"/>
                <a:gd name="T24" fmla="*/ 2 w 17"/>
                <a:gd name="T25" fmla="*/ 0 h 6"/>
                <a:gd name="T26" fmla="*/ 2 w 17"/>
                <a:gd name="T27" fmla="*/ 1 h 6"/>
                <a:gd name="T28" fmla="*/ 2 w 17"/>
                <a:gd name="T29" fmla="*/ 1 h 6"/>
                <a:gd name="T30" fmla="*/ 0 w 17"/>
                <a:gd name="T31" fmla="*/ 2 h 6"/>
                <a:gd name="T32" fmla="*/ 1 w 17"/>
                <a:gd name="T33" fmla="*/ 3 h 6"/>
                <a:gd name="T34" fmla="*/ 2 w 17"/>
                <a:gd name="T35" fmla="*/ 3 h 6"/>
                <a:gd name="T36" fmla="*/ 2 w 17"/>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6"/>
                <a:gd name="T59" fmla="*/ 17 w 17"/>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6">
                  <a:moveTo>
                    <a:pt x="2" y="3"/>
                  </a:moveTo>
                  <a:lnTo>
                    <a:pt x="2" y="3"/>
                  </a:lnTo>
                  <a:lnTo>
                    <a:pt x="7" y="5"/>
                  </a:lnTo>
                  <a:lnTo>
                    <a:pt x="11" y="6"/>
                  </a:lnTo>
                  <a:lnTo>
                    <a:pt x="14" y="5"/>
                  </a:lnTo>
                  <a:lnTo>
                    <a:pt x="17" y="3"/>
                  </a:lnTo>
                  <a:lnTo>
                    <a:pt x="17" y="2"/>
                  </a:lnTo>
                  <a:lnTo>
                    <a:pt x="16" y="1"/>
                  </a:lnTo>
                  <a:lnTo>
                    <a:pt x="13" y="0"/>
                  </a:lnTo>
                  <a:lnTo>
                    <a:pt x="9" y="0"/>
                  </a:lnTo>
                  <a:lnTo>
                    <a:pt x="2" y="1"/>
                  </a:lnTo>
                  <a:lnTo>
                    <a:pt x="0" y="2"/>
                  </a:lnTo>
                  <a:lnTo>
                    <a:pt x="1"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2" name="Freeform 5435"/>
            <p:cNvSpPr>
              <a:spLocks/>
            </p:cNvSpPr>
            <p:nvPr/>
          </p:nvSpPr>
          <p:spPr bwMode="auto">
            <a:xfrm>
              <a:off x="3883" y="1249"/>
              <a:ext cx="37" cy="16"/>
            </a:xfrm>
            <a:custGeom>
              <a:avLst/>
              <a:gdLst>
                <a:gd name="T0" fmla="*/ 0 w 47"/>
                <a:gd name="T1" fmla="*/ 4 h 18"/>
                <a:gd name="T2" fmla="*/ 0 w 47"/>
                <a:gd name="T3" fmla="*/ 4 h 18"/>
                <a:gd name="T4" fmla="*/ 0 w 47"/>
                <a:gd name="T5" fmla="*/ 4 h 18"/>
                <a:gd name="T6" fmla="*/ 1 w 47"/>
                <a:gd name="T7" fmla="*/ 4 h 18"/>
                <a:gd name="T8" fmla="*/ 2 w 47"/>
                <a:gd name="T9" fmla="*/ 4 h 18"/>
                <a:gd name="T10" fmla="*/ 2 w 47"/>
                <a:gd name="T11" fmla="*/ 4 h 18"/>
                <a:gd name="T12" fmla="*/ 2 w 47"/>
                <a:gd name="T13" fmla="*/ 4 h 18"/>
                <a:gd name="T14" fmla="*/ 2 w 47"/>
                <a:gd name="T15" fmla="*/ 4 h 18"/>
                <a:gd name="T16" fmla="*/ 2 w 47"/>
                <a:gd name="T17" fmla="*/ 4 h 18"/>
                <a:gd name="T18" fmla="*/ 2 w 47"/>
                <a:gd name="T19" fmla="*/ 4 h 18"/>
                <a:gd name="T20" fmla="*/ 2 w 47"/>
                <a:gd name="T21" fmla="*/ 4 h 18"/>
                <a:gd name="T22" fmla="*/ 2 w 47"/>
                <a:gd name="T23" fmla="*/ 4 h 18"/>
                <a:gd name="T24" fmla="*/ 2 w 47"/>
                <a:gd name="T25" fmla="*/ 4 h 18"/>
                <a:gd name="T26" fmla="*/ 2 w 47"/>
                <a:gd name="T27" fmla="*/ 4 h 18"/>
                <a:gd name="T28" fmla="*/ 2 w 47"/>
                <a:gd name="T29" fmla="*/ 4 h 18"/>
                <a:gd name="T30" fmla="*/ 2 w 47"/>
                <a:gd name="T31" fmla="*/ 4 h 18"/>
                <a:gd name="T32" fmla="*/ 2 w 47"/>
                <a:gd name="T33" fmla="*/ 4 h 18"/>
                <a:gd name="T34" fmla="*/ 2 w 47"/>
                <a:gd name="T35" fmla="*/ 4 h 18"/>
                <a:gd name="T36" fmla="*/ 3 w 47"/>
                <a:gd name="T37" fmla="*/ 4 h 18"/>
                <a:gd name="T38" fmla="*/ 3 w 47"/>
                <a:gd name="T39" fmla="*/ 4 h 18"/>
                <a:gd name="T40" fmla="*/ 3 w 47"/>
                <a:gd name="T41" fmla="*/ 4 h 18"/>
                <a:gd name="T42" fmla="*/ 3 w 47"/>
                <a:gd name="T43" fmla="*/ 4 h 18"/>
                <a:gd name="T44" fmla="*/ 3 w 47"/>
                <a:gd name="T45" fmla="*/ 4 h 18"/>
                <a:gd name="T46" fmla="*/ 4 w 47"/>
                <a:gd name="T47" fmla="*/ 4 h 18"/>
                <a:gd name="T48" fmla="*/ 4 w 47"/>
                <a:gd name="T49" fmla="*/ 4 h 18"/>
                <a:gd name="T50" fmla="*/ 4 w 47"/>
                <a:gd name="T51" fmla="*/ 3 h 18"/>
                <a:gd name="T52" fmla="*/ 4 w 47"/>
                <a:gd name="T53" fmla="*/ 3 h 18"/>
                <a:gd name="T54" fmla="*/ 3 w 47"/>
                <a:gd name="T55" fmla="*/ 1 h 18"/>
                <a:gd name="T56" fmla="*/ 3 w 47"/>
                <a:gd name="T57" fmla="*/ 0 h 18"/>
                <a:gd name="T58" fmla="*/ 3 w 47"/>
                <a:gd name="T59" fmla="*/ 0 h 18"/>
                <a:gd name="T60" fmla="*/ 3 w 47"/>
                <a:gd name="T61" fmla="*/ 0 h 18"/>
                <a:gd name="T62" fmla="*/ 2 w 47"/>
                <a:gd name="T63" fmla="*/ 2 h 18"/>
                <a:gd name="T64" fmla="*/ 2 w 47"/>
                <a:gd name="T65" fmla="*/ 2 h 18"/>
                <a:gd name="T66" fmla="*/ 2 w 47"/>
                <a:gd name="T67" fmla="*/ 3 h 18"/>
                <a:gd name="T68" fmla="*/ 2 w 47"/>
                <a:gd name="T69" fmla="*/ 3 h 18"/>
                <a:gd name="T70" fmla="*/ 2 w 47"/>
                <a:gd name="T71" fmla="*/ 3 h 18"/>
                <a:gd name="T72" fmla="*/ 2 w 47"/>
                <a:gd name="T73" fmla="*/ 3 h 18"/>
                <a:gd name="T74" fmla="*/ 2 w 47"/>
                <a:gd name="T75" fmla="*/ 2 h 18"/>
                <a:gd name="T76" fmla="*/ 2 w 47"/>
                <a:gd name="T77" fmla="*/ 2 h 18"/>
                <a:gd name="T78" fmla="*/ 2 w 47"/>
                <a:gd name="T79" fmla="*/ 2 h 18"/>
                <a:gd name="T80" fmla="*/ 2 w 47"/>
                <a:gd name="T81" fmla="*/ 2 h 18"/>
                <a:gd name="T82" fmla="*/ 2 w 47"/>
                <a:gd name="T83" fmla="*/ 2 h 18"/>
                <a:gd name="T84" fmla="*/ 2 w 47"/>
                <a:gd name="T85" fmla="*/ 3 h 18"/>
                <a:gd name="T86" fmla="*/ 2 w 47"/>
                <a:gd name="T87" fmla="*/ 4 h 18"/>
                <a:gd name="T88" fmla="*/ 2 w 47"/>
                <a:gd name="T89" fmla="*/ 4 h 18"/>
                <a:gd name="T90" fmla="*/ 0 w 47"/>
                <a:gd name="T91" fmla="*/ 4 h 18"/>
                <a:gd name="T92" fmla="*/ 0 w 47"/>
                <a:gd name="T93" fmla="*/ 4 h 18"/>
                <a:gd name="T94" fmla="*/ 0 w 47"/>
                <a:gd name="T95" fmla="*/ 4 h 18"/>
                <a:gd name="T96" fmla="*/ 0 w 47"/>
                <a:gd name="T97" fmla="*/ 4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
                <a:gd name="T148" fmla="*/ 0 h 18"/>
                <a:gd name="T149" fmla="*/ 47 w 47"/>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 h="18">
                  <a:moveTo>
                    <a:pt x="0" y="9"/>
                  </a:moveTo>
                  <a:lnTo>
                    <a:pt x="0" y="9"/>
                  </a:lnTo>
                  <a:lnTo>
                    <a:pt x="0" y="14"/>
                  </a:lnTo>
                  <a:lnTo>
                    <a:pt x="1" y="15"/>
                  </a:lnTo>
                  <a:lnTo>
                    <a:pt x="3" y="16"/>
                  </a:lnTo>
                  <a:lnTo>
                    <a:pt x="7" y="17"/>
                  </a:lnTo>
                  <a:lnTo>
                    <a:pt x="10" y="17"/>
                  </a:lnTo>
                  <a:lnTo>
                    <a:pt x="13" y="16"/>
                  </a:lnTo>
                  <a:lnTo>
                    <a:pt x="15" y="15"/>
                  </a:lnTo>
                  <a:lnTo>
                    <a:pt x="18" y="16"/>
                  </a:lnTo>
                  <a:lnTo>
                    <a:pt x="23" y="18"/>
                  </a:lnTo>
                  <a:lnTo>
                    <a:pt x="26" y="18"/>
                  </a:lnTo>
                  <a:lnTo>
                    <a:pt x="29" y="17"/>
                  </a:lnTo>
                  <a:lnTo>
                    <a:pt x="36" y="14"/>
                  </a:lnTo>
                  <a:lnTo>
                    <a:pt x="39" y="12"/>
                  </a:lnTo>
                  <a:lnTo>
                    <a:pt x="42" y="10"/>
                  </a:lnTo>
                  <a:lnTo>
                    <a:pt x="45" y="8"/>
                  </a:lnTo>
                  <a:lnTo>
                    <a:pt x="47" y="6"/>
                  </a:lnTo>
                  <a:lnTo>
                    <a:pt x="47" y="4"/>
                  </a:lnTo>
                  <a:lnTo>
                    <a:pt x="47" y="3"/>
                  </a:lnTo>
                  <a:lnTo>
                    <a:pt x="42" y="1"/>
                  </a:lnTo>
                  <a:lnTo>
                    <a:pt x="40" y="0"/>
                  </a:lnTo>
                  <a:lnTo>
                    <a:pt x="38" y="0"/>
                  </a:lnTo>
                  <a:lnTo>
                    <a:pt x="26" y="2"/>
                  </a:lnTo>
                  <a:lnTo>
                    <a:pt x="14" y="3"/>
                  </a:lnTo>
                  <a:lnTo>
                    <a:pt x="11" y="3"/>
                  </a:lnTo>
                  <a:lnTo>
                    <a:pt x="13" y="2"/>
                  </a:lnTo>
                  <a:lnTo>
                    <a:pt x="11" y="2"/>
                  </a:lnTo>
                  <a:lnTo>
                    <a:pt x="6" y="3"/>
                  </a:lnTo>
                  <a:lnTo>
                    <a:pt x="3" y="5"/>
                  </a:lnTo>
                  <a:lnTo>
                    <a:pt x="0" y="6"/>
                  </a:lnTo>
                  <a:lnTo>
                    <a:pt x="0" y="7"/>
                  </a:lnTo>
                  <a:lnTo>
                    <a:pt x="0" y="9"/>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3" name="Freeform 5436"/>
            <p:cNvSpPr>
              <a:spLocks/>
            </p:cNvSpPr>
            <p:nvPr/>
          </p:nvSpPr>
          <p:spPr bwMode="auto">
            <a:xfrm>
              <a:off x="3893" y="1243"/>
              <a:ext cx="20" cy="6"/>
            </a:xfrm>
            <a:custGeom>
              <a:avLst/>
              <a:gdLst>
                <a:gd name="T0" fmla="*/ 1 w 25"/>
                <a:gd name="T1" fmla="*/ 3 h 7"/>
                <a:gd name="T2" fmla="*/ 1 w 25"/>
                <a:gd name="T3" fmla="*/ 3 h 7"/>
                <a:gd name="T4" fmla="*/ 2 w 25"/>
                <a:gd name="T5" fmla="*/ 3 h 7"/>
                <a:gd name="T6" fmla="*/ 2 w 25"/>
                <a:gd name="T7" fmla="*/ 3 h 7"/>
                <a:gd name="T8" fmla="*/ 2 w 25"/>
                <a:gd name="T9" fmla="*/ 3 h 7"/>
                <a:gd name="T10" fmla="*/ 2 w 25"/>
                <a:gd name="T11" fmla="*/ 3 h 7"/>
                <a:gd name="T12" fmla="*/ 2 w 25"/>
                <a:gd name="T13" fmla="*/ 3 h 7"/>
                <a:gd name="T14" fmla="*/ 2 w 25"/>
                <a:gd name="T15" fmla="*/ 2 h 7"/>
                <a:gd name="T16" fmla="*/ 2 w 25"/>
                <a:gd name="T17" fmla="*/ 2 h 7"/>
                <a:gd name="T18" fmla="*/ 2 w 25"/>
                <a:gd name="T19" fmla="*/ 1 h 7"/>
                <a:gd name="T20" fmla="*/ 2 w 25"/>
                <a:gd name="T21" fmla="*/ 0 h 7"/>
                <a:gd name="T22" fmla="*/ 2 w 25"/>
                <a:gd name="T23" fmla="*/ 0 h 7"/>
                <a:gd name="T24" fmla="*/ 2 w 25"/>
                <a:gd name="T25" fmla="*/ 0 h 7"/>
                <a:gd name="T26" fmla="*/ 2 w 25"/>
                <a:gd name="T27" fmla="*/ 3 h 7"/>
                <a:gd name="T28" fmla="*/ 2 w 25"/>
                <a:gd name="T29" fmla="*/ 3 h 7"/>
                <a:gd name="T30" fmla="*/ 0 w 25"/>
                <a:gd name="T31" fmla="*/ 3 h 7"/>
                <a:gd name="T32" fmla="*/ 0 w 25"/>
                <a:gd name="T33" fmla="*/ 3 h 7"/>
                <a:gd name="T34" fmla="*/ 1 w 25"/>
                <a:gd name="T35" fmla="*/ 3 h 7"/>
                <a:gd name="T36" fmla="*/ 1 w 25"/>
                <a:gd name="T37" fmla="*/ 3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7"/>
                <a:gd name="T59" fmla="*/ 25 w 2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7">
                  <a:moveTo>
                    <a:pt x="1" y="4"/>
                  </a:moveTo>
                  <a:lnTo>
                    <a:pt x="1" y="4"/>
                  </a:lnTo>
                  <a:lnTo>
                    <a:pt x="7" y="7"/>
                  </a:lnTo>
                  <a:lnTo>
                    <a:pt x="13" y="7"/>
                  </a:lnTo>
                  <a:lnTo>
                    <a:pt x="16" y="7"/>
                  </a:lnTo>
                  <a:lnTo>
                    <a:pt x="20" y="6"/>
                  </a:lnTo>
                  <a:lnTo>
                    <a:pt x="24" y="2"/>
                  </a:lnTo>
                  <a:lnTo>
                    <a:pt x="25" y="1"/>
                  </a:lnTo>
                  <a:lnTo>
                    <a:pt x="25" y="0"/>
                  </a:lnTo>
                  <a:lnTo>
                    <a:pt x="24" y="0"/>
                  </a:lnTo>
                  <a:lnTo>
                    <a:pt x="2" y="3"/>
                  </a:lnTo>
                  <a:lnTo>
                    <a:pt x="0" y="3"/>
                  </a:lnTo>
                  <a:lnTo>
                    <a:pt x="0" y="4"/>
                  </a:lnTo>
                  <a:lnTo>
                    <a:pt x="1" y="4"/>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4" name="Freeform 5437"/>
            <p:cNvSpPr>
              <a:spLocks/>
            </p:cNvSpPr>
            <p:nvPr/>
          </p:nvSpPr>
          <p:spPr bwMode="auto">
            <a:xfrm>
              <a:off x="3914" y="1228"/>
              <a:ext cx="5" cy="1"/>
            </a:xfrm>
            <a:custGeom>
              <a:avLst/>
              <a:gdLst>
                <a:gd name="T0" fmla="*/ 1 w 7"/>
                <a:gd name="T1" fmla="*/ 1 h 2"/>
                <a:gd name="T2" fmla="*/ 1 w 7"/>
                <a:gd name="T3" fmla="*/ 1 h 2"/>
                <a:gd name="T4" fmla="*/ 1 w 7"/>
                <a:gd name="T5" fmla="*/ 1 h 2"/>
                <a:gd name="T6" fmla="*/ 1 w 7"/>
                <a:gd name="T7" fmla="*/ 1 h 2"/>
                <a:gd name="T8" fmla="*/ 1 w 7"/>
                <a:gd name="T9" fmla="*/ 0 h 2"/>
                <a:gd name="T10" fmla="*/ 1 w 7"/>
                <a:gd name="T11" fmla="*/ 0 h 2"/>
                <a:gd name="T12" fmla="*/ 1 w 7"/>
                <a:gd name="T13" fmla="*/ 0 h 2"/>
                <a:gd name="T14" fmla="*/ 0 w 7"/>
                <a:gd name="T15" fmla="*/ 0 h 2"/>
                <a:gd name="T16" fmla="*/ 1 w 7"/>
                <a:gd name="T17" fmla="*/ 1 h 2"/>
                <a:gd name="T18" fmla="*/ 1 w 7"/>
                <a:gd name="T19" fmla="*/ 1 h 2"/>
                <a:gd name="T20" fmla="*/ 1 w 7"/>
                <a:gd name="T21" fmla="*/ 1 h 2"/>
                <a:gd name="T22" fmla="*/ 1 w 7"/>
                <a:gd name="T23" fmla="*/ 1 h 2"/>
                <a:gd name="T24" fmla="*/ 1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6" y="2"/>
                  </a:moveTo>
                  <a:lnTo>
                    <a:pt x="6" y="2"/>
                  </a:lnTo>
                  <a:lnTo>
                    <a:pt x="7" y="2"/>
                  </a:lnTo>
                  <a:lnTo>
                    <a:pt x="2" y="0"/>
                  </a:lnTo>
                  <a:lnTo>
                    <a:pt x="1" y="0"/>
                  </a:lnTo>
                  <a:lnTo>
                    <a:pt x="0" y="0"/>
                  </a:lnTo>
                  <a:lnTo>
                    <a:pt x="1" y="1"/>
                  </a:lnTo>
                  <a:lnTo>
                    <a:pt x="2" y="2"/>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5" name="Freeform 5438"/>
            <p:cNvSpPr>
              <a:spLocks/>
            </p:cNvSpPr>
            <p:nvPr/>
          </p:nvSpPr>
          <p:spPr bwMode="auto">
            <a:xfrm>
              <a:off x="3920" y="1225"/>
              <a:ext cx="20" cy="3"/>
            </a:xfrm>
            <a:custGeom>
              <a:avLst/>
              <a:gdLst>
                <a:gd name="T0" fmla="*/ 2 w 25"/>
                <a:gd name="T1" fmla="*/ 1 h 4"/>
                <a:gd name="T2" fmla="*/ 2 w 25"/>
                <a:gd name="T3" fmla="*/ 1 h 4"/>
                <a:gd name="T4" fmla="*/ 2 w 25"/>
                <a:gd name="T5" fmla="*/ 2 h 4"/>
                <a:gd name="T6" fmla="*/ 2 w 25"/>
                <a:gd name="T7" fmla="*/ 2 h 4"/>
                <a:gd name="T8" fmla="*/ 2 w 25"/>
                <a:gd name="T9" fmla="*/ 2 h 4"/>
                <a:gd name="T10" fmla="*/ 2 w 25"/>
                <a:gd name="T11" fmla="*/ 2 h 4"/>
                <a:gd name="T12" fmla="*/ 2 w 25"/>
                <a:gd name="T13" fmla="*/ 2 h 4"/>
                <a:gd name="T14" fmla="*/ 2 w 25"/>
                <a:gd name="T15" fmla="*/ 2 h 4"/>
                <a:gd name="T16" fmla="*/ 2 w 25"/>
                <a:gd name="T17" fmla="*/ 2 h 4"/>
                <a:gd name="T18" fmla="*/ 2 w 25"/>
                <a:gd name="T19" fmla="*/ 2 h 4"/>
                <a:gd name="T20" fmla="*/ 2 w 25"/>
                <a:gd name="T21" fmla="*/ 1 h 4"/>
                <a:gd name="T22" fmla="*/ 2 w 25"/>
                <a:gd name="T23" fmla="*/ 0 h 4"/>
                <a:gd name="T24" fmla="*/ 2 w 25"/>
                <a:gd name="T25" fmla="*/ 0 h 4"/>
                <a:gd name="T26" fmla="*/ 0 w 25"/>
                <a:gd name="T27" fmla="*/ 0 h 4"/>
                <a:gd name="T28" fmla="*/ 0 w 25"/>
                <a:gd name="T29" fmla="*/ 1 h 4"/>
                <a:gd name="T30" fmla="*/ 2 w 25"/>
                <a:gd name="T31" fmla="*/ 1 h 4"/>
                <a:gd name="T32" fmla="*/ 2 w 25"/>
                <a:gd name="T33" fmla="*/ 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4"/>
                <a:gd name="T53" fmla="*/ 25 w 25"/>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4">
                  <a:moveTo>
                    <a:pt x="2" y="1"/>
                  </a:moveTo>
                  <a:lnTo>
                    <a:pt x="2" y="1"/>
                  </a:lnTo>
                  <a:lnTo>
                    <a:pt x="13" y="4"/>
                  </a:lnTo>
                  <a:lnTo>
                    <a:pt x="16" y="4"/>
                  </a:lnTo>
                  <a:lnTo>
                    <a:pt x="19" y="4"/>
                  </a:lnTo>
                  <a:lnTo>
                    <a:pt x="25" y="2"/>
                  </a:lnTo>
                  <a:lnTo>
                    <a:pt x="23" y="2"/>
                  </a:lnTo>
                  <a:lnTo>
                    <a:pt x="18" y="1"/>
                  </a:lnTo>
                  <a:lnTo>
                    <a:pt x="4" y="0"/>
                  </a:lnTo>
                  <a:lnTo>
                    <a:pt x="0" y="0"/>
                  </a:lnTo>
                  <a:lnTo>
                    <a:pt x="0" y="1"/>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6" name="Freeform 5439"/>
            <p:cNvSpPr>
              <a:spLocks/>
            </p:cNvSpPr>
            <p:nvPr/>
          </p:nvSpPr>
          <p:spPr bwMode="auto">
            <a:xfrm>
              <a:off x="3924" y="1240"/>
              <a:ext cx="37" cy="17"/>
            </a:xfrm>
            <a:custGeom>
              <a:avLst/>
              <a:gdLst>
                <a:gd name="T0" fmla="*/ 1 w 46"/>
                <a:gd name="T1" fmla="*/ 4 h 19"/>
                <a:gd name="T2" fmla="*/ 1 w 46"/>
                <a:gd name="T3" fmla="*/ 4 h 19"/>
                <a:gd name="T4" fmla="*/ 0 w 46"/>
                <a:gd name="T5" fmla="*/ 4 h 19"/>
                <a:gd name="T6" fmla="*/ 0 w 46"/>
                <a:gd name="T7" fmla="*/ 4 h 19"/>
                <a:gd name="T8" fmla="*/ 1 w 46"/>
                <a:gd name="T9" fmla="*/ 4 h 19"/>
                <a:gd name="T10" fmla="*/ 1 w 46"/>
                <a:gd name="T11" fmla="*/ 4 h 19"/>
                <a:gd name="T12" fmla="*/ 2 w 46"/>
                <a:gd name="T13" fmla="*/ 5 h 19"/>
                <a:gd name="T14" fmla="*/ 2 w 46"/>
                <a:gd name="T15" fmla="*/ 5 h 19"/>
                <a:gd name="T16" fmla="*/ 2 w 46"/>
                <a:gd name="T17" fmla="*/ 5 h 19"/>
                <a:gd name="T18" fmla="*/ 2 w 46"/>
                <a:gd name="T19" fmla="*/ 5 h 19"/>
                <a:gd name="T20" fmla="*/ 2 w 46"/>
                <a:gd name="T21" fmla="*/ 5 h 19"/>
                <a:gd name="T22" fmla="*/ 2 w 46"/>
                <a:gd name="T23" fmla="*/ 4 h 19"/>
                <a:gd name="T24" fmla="*/ 4 w 46"/>
                <a:gd name="T25" fmla="*/ 4 h 19"/>
                <a:gd name="T26" fmla="*/ 4 w 46"/>
                <a:gd name="T27" fmla="*/ 4 h 19"/>
                <a:gd name="T28" fmla="*/ 4 w 46"/>
                <a:gd name="T29" fmla="*/ 4 h 19"/>
                <a:gd name="T30" fmla="*/ 4 w 46"/>
                <a:gd name="T31" fmla="*/ 4 h 19"/>
                <a:gd name="T32" fmla="*/ 4 w 46"/>
                <a:gd name="T33" fmla="*/ 4 h 19"/>
                <a:gd name="T34" fmla="*/ 4 w 46"/>
                <a:gd name="T35" fmla="*/ 4 h 19"/>
                <a:gd name="T36" fmla="*/ 4 w 46"/>
                <a:gd name="T37" fmla="*/ 4 h 19"/>
                <a:gd name="T38" fmla="*/ 4 w 46"/>
                <a:gd name="T39" fmla="*/ 4 h 19"/>
                <a:gd name="T40" fmla="*/ 4 w 46"/>
                <a:gd name="T41" fmla="*/ 2 h 19"/>
                <a:gd name="T42" fmla="*/ 4 w 46"/>
                <a:gd name="T43" fmla="*/ 2 h 19"/>
                <a:gd name="T44" fmla="*/ 3 w 46"/>
                <a:gd name="T45" fmla="*/ 1 h 19"/>
                <a:gd name="T46" fmla="*/ 2 w 46"/>
                <a:gd name="T47" fmla="*/ 0 h 19"/>
                <a:gd name="T48" fmla="*/ 2 w 46"/>
                <a:gd name="T49" fmla="*/ 0 h 19"/>
                <a:gd name="T50" fmla="*/ 2 w 46"/>
                <a:gd name="T51" fmla="*/ 2 h 19"/>
                <a:gd name="T52" fmla="*/ 2 w 46"/>
                <a:gd name="T53" fmla="*/ 4 h 19"/>
                <a:gd name="T54" fmla="*/ 2 w 46"/>
                <a:gd name="T55" fmla="*/ 4 h 19"/>
                <a:gd name="T56" fmla="*/ 2 w 46"/>
                <a:gd name="T57" fmla="*/ 4 h 19"/>
                <a:gd name="T58" fmla="*/ 2 w 46"/>
                <a:gd name="T59" fmla="*/ 4 h 19"/>
                <a:gd name="T60" fmla="*/ 2 w 46"/>
                <a:gd name="T61" fmla="*/ 4 h 19"/>
                <a:gd name="T62" fmla="*/ 2 w 46"/>
                <a:gd name="T63" fmla="*/ 4 h 19"/>
                <a:gd name="T64" fmla="*/ 2 w 46"/>
                <a:gd name="T65" fmla="*/ 4 h 19"/>
                <a:gd name="T66" fmla="*/ 2 w 46"/>
                <a:gd name="T67" fmla="*/ 4 h 19"/>
                <a:gd name="T68" fmla="*/ 2 w 46"/>
                <a:gd name="T69" fmla="*/ 4 h 19"/>
                <a:gd name="T70" fmla="*/ 1 w 46"/>
                <a:gd name="T71" fmla="*/ 4 h 19"/>
                <a:gd name="T72" fmla="*/ 1 w 46"/>
                <a:gd name="T73" fmla="*/ 4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
                <a:gd name="T112" fmla="*/ 0 h 19"/>
                <a:gd name="T113" fmla="*/ 46 w 46"/>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 h="19">
                  <a:moveTo>
                    <a:pt x="1" y="12"/>
                  </a:moveTo>
                  <a:lnTo>
                    <a:pt x="1" y="12"/>
                  </a:lnTo>
                  <a:lnTo>
                    <a:pt x="0" y="13"/>
                  </a:lnTo>
                  <a:lnTo>
                    <a:pt x="0" y="14"/>
                  </a:lnTo>
                  <a:lnTo>
                    <a:pt x="1" y="15"/>
                  </a:lnTo>
                  <a:lnTo>
                    <a:pt x="9" y="18"/>
                  </a:lnTo>
                  <a:lnTo>
                    <a:pt x="11" y="19"/>
                  </a:lnTo>
                  <a:lnTo>
                    <a:pt x="15" y="18"/>
                  </a:lnTo>
                  <a:lnTo>
                    <a:pt x="29" y="14"/>
                  </a:lnTo>
                  <a:lnTo>
                    <a:pt x="44" y="11"/>
                  </a:lnTo>
                  <a:lnTo>
                    <a:pt x="46" y="10"/>
                  </a:lnTo>
                  <a:lnTo>
                    <a:pt x="45" y="9"/>
                  </a:lnTo>
                  <a:lnTo>
                    <a:pt x="44" y="7"/>
                  </a:lnTo>
                  <a:lnTo>
                    <a:pt x="43" y="4"/>
                  </a:lnTo>
                  <a:lnTo>
                    <a:pt x="43" y="2"/>
                  </a:lnTo>
                  <a:lnTo>
                    <a:pt x="41" y="2"/>
                  </a:lnTo>
                  <a:lnTo>
                    <a:pt x="38" y="1"/>
                  </a:lnTo>
                  <a:lnTo>
                    <a:pt x="30" y="0"/>
                  </a:lnTo>
                  <a:lnTo>
                    <a:pt x="27" y="2"/>
                  </a:lnTo>
                  <a:lnTo>
                    <a:pt x="25" y="5"/>
                  </a:lnTo>
                  <a:lnTo>
                    <a:pt x="24" y="7"/>
                  </a:lnTo>
                  <a:lnTo>
                    <a:pt x="23" y="7"/>
                  </a:lnTo>
                  <a:lnTo>
                    <a:pt x="20" y="7"/>
                  </a:lnTo>
                  <a:lnTo>
                    <a:pt x="13" y="9"/>
                  </a:lnTo>
                  <a:lnTo>
                    <a:pt x="9" y="9"/>
                  </a:lnTo>
                  <a:lnTo>
                    <a:pt x="1" y="1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7" name="Freeform 5440"/>
            <p:cNvSpPr>
              <a:spLocks/>
            </p:cNvSpPr>
            <p:nvPr/>
          </p:nvSpPr>
          <p:spPr bwMode="auto">
            <a:xfrm>
              <a:off x="3782" y="1459"/>
              <a:ext cx="79" cy="68"/>
            </a:xfrm>
            <a:custGeom>
              <a:avLst/>
              <a:gdLst>
                <a:gd name="T0" fmla="*/ 0 w 99"/>
                <a:gd name="T1" fmla="*/ 6 h 83"/>
                <a:gd name="T2" fmla="*/ 2 w 99"/>
                <a:gd name="T3" fmla="*/ 6 h 83"/>
                <a:gd name="T4" fmla="*/ 2 w 99"/>
                <a:gd name="T5" fmla="*/ 6 h 83"/>
                <a:gd name="T6" fmla="*/ 2 w 99"/>
                <a:gd name="T7" fmla="*/ 6 h 83"/>
                <a:gd name="T8" fmla="*/ 2 w 99"/>
                <a:gd name="T9" fmla="*/ 6 h 83"/>
                <a:gd name="T10" fmla="*/ 2 w 99"/>
                <a:gd name="T11" fmla="*/ 6 h 83"/>
                <a:gd name="T12" fmla="*/ 2 w 99"/>
                <a:gd name="T13" fmla="*/ 6 h 83"/>
                <a:gd name="T14" fmla="*/ 3 w 99"/>
                <a:gd name="T15" fmla="*/ 6 h 83"/>
                <a:gd name="T16" fmla="*/ 3 w 99"/>
                <a:gd name="T17" fmla="*/ 7 h 83"/>
                <a:gd name="T18" fmla="*/ 4 w 99"/>
                <a:gd name="T19" fmla="*/ 7 h 83"/>
                <a:gd name="T20" fmla="*/ 3 w 99"/>
                <a:gd name="T21" fmla="*/ 7 h 83"/>
                <a:gd name="T22" fmla="*/ 3 w 99"/>
                <a:gd name="T23" fmla="*/ 7 h 83"/>
                <a:gd name="T24" fmla="*/ 3 w 99"/>
                <a:gd name="T25" fmla="*/ 9 h 83"/>
                <a:gd name="T26" fmla="*/ 3 w 99"/>
                <a:gd name="T27" fmla="*/ 9 h 83"/>
                <a:gd name="T28" fmla="*/ 5 w 99"/>
                <a:gd name="T29" fmla="*/ 9 h 83"/>
                <a:gd name="T30" fmla="*/ 5 w 99"/>
                <a:gd name="T31" fmla="*/ 9 h 83"/>
                <a:gd name="T32" fmla="*/ 5 w 99"/>
                <a:gd name="T33" fmla="*/ 9 h 83"/>
                <a:gd name="T34" fmla="*/ 6 w 99"/>
                <a:gd name="T35" fmla="*/ 9 h 83"/>
                <a:gd name="T36" fmla="*/ 6 w 99"/>
                <a:gd name="T37" fmla="*/ 9 h 83"/>
                <a:gd name="T38" fmla="*/ 6 w 99"/>
                <a:gd name="T39" fmla="*/ 9 h 83"/>
                <a:gd name="T40" fmla="*/ 7 w 99"/>
                <a:gd name="T41" fmla="*/ 9 h 83"/>
                <a:gd name="T42" fmla="*/ 6 w 99"/>
                <a:gd name="T43" fmla="*/ 9 h 83"/>
                <a:gd name="T44" fmla="*/ 7 w 99"/>
                <a:gd name="T45" fmla="*/ 9 h 83"/>
                <a:gd name="T46" fmla="*/ 7 w 99"/>
                <a:gd name="T47" fmla="*/ 9 h 83"/>
                <a:gd name="T48" fmla="*/ 8 w 99"/>
                <a:gd name="T49" fmla="*/ 9 h 83"/>
                <a:gd name="T50" fmla="*/ 9 w 99"/>
                <a:gd name="T51" fmla="*/ 9 h 83"/>
                <a:gd name="T52" fmla="*/ 7 w 99"/>
                <a:gd name="T53" fmla="*/ 7 h 83"/>
                <a:gd name="T54" fmla="*/ 6 w 99"/>
                <a:gd name="T55" fmla="*/ 6 h 83"/>
                <a:gd name="T56" fmla="*/ 6 w 99"/>
                <a:gd name="T57" fmla="*/ 5 h 83"/>
                <a:gd name="T58" fmla="*/ 6 w 99"/>
                <a:gd name="T59" fmla="*/ 5 h 83"/>
                <a:gd name="T60" fmla="*/ 6 w 99"/>
                <a:gd name="T61" fmla="*/ 4 h 83"/>
                <a:gd name="T62" fmla="*/ 5 w 99"/>
                <a:gd name="T63" fmla="*/ 3 h 83"/>
                <a:gd name="T64" fmla="*/ 6 w 99"/>
                <a:gd name="T65" fmla="*/ 2 h 83"/>
                <a:gd name="T66" fmla="*/ 6 w 99"/>
                <a:gd name="T67" fmla="*/ 2 h 83"/>
                <a:gd name="T68" fmla="*/ 6 w 99"/>
                <a:gd name="T69" fmla="*/ 2 h 83"/>
                <a:gd name="T70" fmla="*/ 6 w 99"/>
                <a:gd name="T71" fmla="*/ 2 h 83"/>
                <a:gd name="T72" fmla="*/ 6 w 99"/>
                <a:gd name="T73" fmla="*/ 2 h 83"/>
                <a:gd name="T74" fmla="*/ 6 w 99"/>
                <a:gd name="T75" fmla="*/ 2 h 83"/>
                <a:gd name="T76" fmla="*/ 7 w 99"/>
                <a:gd name="T77" fmla="*/ 2 h 83"/>
                <a:gd name="T78" fmla="*/ 6 w 99"/>
                <a:gd name="T79" fmla="*/ 2 h 83"/>
                <a:gd name="T80" fmla="*/ 6 w 99"/>
                <a:gd name="T81" fmla="*/ 2 h 83"/>
                <a:gd name="T82" fmla="*/ 4 w 99"/>
                <a:gd name="T83" fmla="*/ 0 h 83"/>
                <a:gd name="T84" fmla="*/ 2 w 99"/>
                <a:gd name="T85" fmla="*/ 2 h 83"/>
                <a:gd name="T86" fmla="*/ 2 w 99"/>
                <a:gd name="T87" fmla="*/ 2 h 83"/>
                <a:gd name="T88" fmla="*/ 2 w 99"/>
                <a:gd name="T89" fmla="*/ 2 h 83"/>
                <a:gd name="T90" fmla="*/ 2 w 99"/>
                <a:gd name="T91" fmla="*/ 2 h 83"/>
                <a:gd name="T92" fmla="*/ 2 w 99"/>
                <a:gd name="T93" fmla="*/ 2 h 83"/>
                <a:gd name="T94" fmla="*/ 2 w 99"/>
                <a:gd name="T95" fmla="*/ 2 h 83"/>
                <a:gd name="T96" fmla="*/ 2 w 99"/>
                <a:gd name="T97" fmla="*/ 3 h 83"/>
                <a:gd name="T98" fmla="*/ 2 w 99"/>
                <a:gd name="T99" fmla="*/ 3 h 83"/>
                <a:gd name="T100" fmla="*/ 2 w 99"/>
                <a:gd name="T101" fmla="*/ 3 h 83"/>
                <a:gd name="T102" fmla="*/ 2 w 99"/>
                <a:gd name="T103" fmla="*/ 4 h 83"/>
                <a:gd name="T104" fmla="*/ 2 w 99"/>
                <a:gd name="T105" fmla="*/ 5 h 83"/>
                <a:gd name="T106" fmla="*/ 2 w 99"/>
                <a:gd name="T107" fmla="*/ 4 h 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9"/>
                <a:gd name="T163" fmla="*/ 0 h 83"/>
                <a:gd name="T164" fmla="*/ 99 w 99"/>
                <a:gd name="T165" fmla="*/ 83 h 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9" h="83">
                  <a:moveTo>
                    <a:pt x="4" y="39"/>
                  </a:moveTo>
                  <a:lnTo>
                    <a:pt x="4" y="39"/>
                  </a:lnTo>
                  <a:lnTo>
                    <a:pt x="1" y="42"/>
                  </a:lnTo>
                  <a:lnTo>
                    <a:pt x="0" y="45"/>
                  </a:lnTo>
                  <a:lnTo>
                    <a:pt x="0" y="49"/>
                  </a:lnTo>
                  <a:lnTo>
                    <a:pt x="0" y="50"/>
                  </a:lnTo>
                  <a:lnTo>
                    <a:pt x="1" y="52"/>
                  </a:lnTo>
                  <a:lnTo>
                    <a:pt x="1" y="54"/>
                  </a:lnTo>
                  <a:lnTo>
                    <a:pt x="2" y="54"/>
                  </a:lnTo>
                  <a:lnTo>
                    <a:pt x="4" y="55"/>
                  </a:lnTo>
                  <a:lnTo>
                    <a:pt x="8" y="54"/>
                  </a:lnTo>
                  <a:lnTo>
                    <a:pt x="15" y="54"/>
                  </a:lnTo>
                  <a:lnTo>
                    <a:pt x="16" y="54"/>
                  </a:lnTo>
                  <a:lnTo>
                    <a:pt x="16" y="53"/>
                  </a:lnTo>
                  <a:lnTo>
                    <a:pt x="18" y="53"/>
                  </a:lnTo>
                  <a:lnTo>
                    <a:pt x="19" y="56"/>
                  </a:lnTo>
                  <a:lnTo>
                    <a:pt x="19" y="57"/>
                  </a:lnTo>
                  <a:lnTo>
                    <a:pt x="20" y="57"/>
                  </a:lnTo>
                  <a:lnTo>
                    <a:pt x="22" y="58"/>
                  </a:lnTo>
                  <a:lnTo>
                    <a:pt x="24" y="58"/>
                  </a:lnTo>
                  <a:lnTo>
                    <a:pt x="25" y="57"/>
                  </a:lnTo>
                  <a:lnTo>
                    <a:pt x="27" y="56"/>
                  </a:lnTo>
                  <a:lnTo>
                    <a:pt x="28" y="56"/>
                  </a:lnTo>
                  <a:lnTo>
                    <a:pt x="29" y="55"/>
                  </a:lnTo>
                  <a:lnTo>
                    <a:pt x="31" y="55"/>
                  </a:lnTo>
                  <a:lnTo>
                    <a:pt x="29" y="57"/>
                  </a:lnTo>
                  <a:lnTo>
                    <a:pt x="29" y="58"/>
                  </a:lnTo>
                  <a:lnTo>
                    <a:pt x="29" y="59"/>
                  </a:lnTo>
                  <a:lnTo>
                    <a:pt x="32" y="61"/>
                  </a:lnTo>
                  <a:lnTo>
                    <a:pt x="33" y="63"/>
                  </a:lnTo>
                  <a:lnTo>
                    <a:pt x="33" y="61"/>
                  </a:lnTo>
                  <a:lnTo>
                    <a:pt x="36" y="59"/>
                  </a:lnTo>
                  <a:lnTo>
                    <a:pt x="37" y="58"/>
                  </a:lnTo>
                  <a:lnTo>
                    <a:pt x="36" y="60"/>
                  </a:lnTo>
                  <a:lnTo>
                    <a:pt x="35" y="61"/>
                  </a:lnTo>
                  <a:lnTo>
                    <a:pt x="33" y="63"/>
                  </a:lnTo>
                  <a:lnTo>
                    <a:pt x="33" y="64"/>
                  </a:lnTo>
                  <a:lnTo>
                    <a:pt x="34" y="65"/>
                  </a:lnTo>
                  <a:lnTo>
                    <a:pt x="38" y="67"/>
                  </a:lnTo>
                  <a:lnTo>
                    <a:pt x="40" y="68"/>
                  </a:lnTo>
                  <a:lnTo>
                    <a:pt x="39" y="68"/>
                  </a:lnTo>
                  <a:lnTo>
                    <a:pt x="38" y="68"/>
                  </a:lnTo>
                  <a:lnTo>
                    <a:pt x="39" y="69"/>
                  </a:lnTo>
                  <a:lnTo>
                    <a:pt x="40" y="69"/>
                  </a:lnTo>
                  <a:lnTo>
                    <a:pt x="39" y="69"/>
                  </a:lnTo>
                  <a:lnTo>
                    <a:pt x="36" y="69"/>
                  </a:lnTo>
                  <a:lnTo>
                    <a:pt x="34" y="69"/>
                  </a:lnTo>
                  <a:lnTo>
                    <a:pt x="36" y="71"/>
                  </a:lnTo>
                  <a:lnTo>
                    <a:pt x="37" y="72"/>
                  </a:lnTo>
                  <a:lnTo>
                    <a:pt x="36" y="73"/>
                  </a:lnTo>
                  <a:lnTo>
                    <a:pt x="36" y="75"/>
                  </a:lnTo>
                  <a:lnTo>
                    <a:pt x="33" y="75"/>
                  </a:lnTo>
                  <a:lnTo>
                    <a:pt x="31" y="75"/>
                  </a:lnTo>
                  <a:lnTo>
                    <a:pt x="34" y="77"/>
                  </a:lnTo>
                  <a:lnTo>
                    <a:pt x="36" y="78"/>
                  </a:lnTo>
                  <a:lnTo>
                    <a:pt x="40" y="78"/>
                  </a:lnTo>
                  <a:lnTo>
                    <a:pt x="46" y="80"/>
                  </a:lnTo>
                  <a:lnTo>
                    <a:pt x="50" y="81"/>
                  </a:lnTo>
                  <a:lnTo>
                    <a:pt x="51" y="81"/>
                  </a:lnTo>
                  <a:lnTo>
                    <a:pt x="50" y="80"/>
                  </a:lnTo>
                  <a:lnTo>
                    <a:pt x="49" y="79"/>
                  </a:lnTo>
                  <a:lnTo>
                    <a:pt x="50" y="78"/>
                  </a:lnTo>
                  <a:lnTo>
                    <a:pt x="51" y="78"/>
                  </a:lnTo>
                  <a:lnTo>
                    <a:pt x="53" y="79"/>
                  </a:lnTo>
                  <a:lnTo>
                    <a:pt x="57" y="83"/>
                  </a:lnTo>
                  <a:lnTo>
                    <a:pt x="60" y="83"/>
                  </a:lnTo>
                  <a:lnTo>
                    <a:pt x="61" y="82"/>
                  </a:lnTo>
                  <a:lnTo>
                    <a:pt x="63" y="80"/>
                  </a:lnTo>
                  <a:lnTo>
                    <a:pt x="64" y="79"/>
                  </a:lnTo>
                  <a:lnTo>
                    <a:pt x="65" y="79"/>
                  </a:lnTo>
                  <a:lnTo>
                    <a:pt x="67" y="79"/>
                  </a:lnTo>
                  <a:lnTo>
                    <a:pt x="69" y="80"/>
                  </a:lnTo>
                  <a:lnTo>
                    <a:pt x="69" y="82"/>
                  </a:lnTo>
                  <a:lnTo>
                    <a:pt x="69" y="83"/>
                  </a:lnTo>
                  <a:lnTo>
                    <a:pt x="71" y="83"/>
                  </a:lnTo>
                  <a:lnTo>
                    <a:pt x="73" y="83"/>
                  </a:lnTo>
                  <a:lnTo>
                    <a:pt x="71" y="81"/>
                  </a:lnTo>
                  <a:lnTo>
                    <a:pt x="70" y="81"/>
                  </a:lnTo>
                  <a:lnTo>
                    <a:pt x="71" y="81"/>
                  </a:lnTo>
                  <a:lnTo>
                    <a:pt x="73" y="81"/>
                  </a:lnTo>
                  <a:lnTo>
                    <a:pt x="75" y="82"/>
                  </a:lnTo>
                  <a:lnTo>
                    <a:pt x="77" y="82"/>
                  </a:lnTo>
                  <a:lnTo>
                    <a:pt x="79" y="83"/>
                  </a:lnTo>
                  <a:lnTo>
                    <a:pt x="80" y="83"/>
                  </a:lnTo>
                  <a:lnTo>
                    <a:pt x="80" y="82"/>
                  </a:lnTo>
                  <a:lnTo>
                    <a:pt x="79" y="80"/>
                  </a:lnTo>
                  <a:lnTo>
                    <a:pt x="79" y="81"/>
                  </a:lnTo>
                  <a:lnTo>
                    <a:pt x="78" y="81"/>
                  </a:lnTo>
                  <a:lnTo>
                    <a:pt x="77" y="80"/>
                  </a:lnTo>
                  <a:lnTo>
                    <a:pt x="78" y="79"/>
                  </a:lnTo>
                  <a:lnTo>
                    <a:pt x="80" y="80"/>
                  </a:lnTo>
                  <a:lnTo>
                    <a:pt x="84" y="82"/>
                  </a:lnTo>
                  <a:lnTo>
                    <a:pt x="89" y="83"/>
                  </a:lnTo>
                  <a:lnTo>
                    <a:pt x="93" y="83"/>
                  </a:lnTo>
                  <a:lnTo>
                    <a:pt x="91" y="82"/>
                  </a:lnTo>
                  <a:lnTo>
                    <a:pt x="85" y="81"/>
                  </a:lnTo>
                  <a:lnTo>
                    <a:pt x="88" y="81"/>
                  </a:lnTo>
                  <a:lnTo>
                    <a:pt x="93" y="82"/>
                  </a:lnTo>
                  <a:lnTo>
                    <a:pt x="94" y="82"/>
                  </a:lnTo>
                  <a:lnTo>
                    <a:pt x="95" y="81"/>
                  </a:lnTo>
                  <a:lnTo>
                    <a:pt x="96" y="80"/>
                  </a:lnTo>
                  <a:lnTo>
                    <a:pt x="98" y="79"/>
                  </a:lnTo>
                  <a:lnTo>
                    <a:pt x="99" y="79"/>
                  </a:lnTo>
                  <a:lnTo>
                    <a:pt x="98" y="79"/>
                  </a:lnTo>
                  <a:lnTo>
                    <a:pt x="95" y="77"/>
                  </a:lnTo>
                  <a:lnTo>
                    <a:pt x="91" y="75"/>
                  </a:lnTo>
                  <a:lnTo>
                    <a:pt x="87" y="72"/>
                  </a:lnTo>
                  <a:lnTo>
                    <a:pt x="80" y="68"/>
                  </a:lnTo>
                  <a:lnTo>
                    <a:pt x="77" y="65"/>
                  </a:lnTo>
                  <a:lnTo>
                    <a:pt x="75" y="63"/>
                  </a:lnTo>
                  <a:lnTo>
                    <a:pt x="70" y="57"/>
                  </a:lnTo>
                  <a:lnTo>
                    <a:pt x="66" y="50"/>
                  </a:lnTo>
                  <a:lnTo>
                    <a:pt x="65" y="46"/>
                  </a:lnTo>
                  <a:lnTo>
                    <a:pt x="63" y="44"/>
                  </a:lnTo>
                  <a:lnTo>
                    <a:pt x="63" y="43"/>
                  </a:lnTo>
                  <a:lnTo>
                    <a:pt x="64" y="42"/>
                  </a:lnTo>
                  <a:lnTo>
                    <a:pt x="63" y="40"/>
                  </a:lnTo>
                  <a:lnTo>
                    <a:pt x="64" y="39"/>
                  </a:lnTo>
                  <a:lnTo>
                    <a:pt x="65" y="37"/>
                  </a:lnTo>
                  <a:lnTo>
                    <a:pt x="65" y="36"/>
                  </a:lnTo>
                  <a:lnTo>
                    <a:pt x="64" y="33"/>
                  </a:lnTo>
                  <a:lnTo>
                    <a:pt x="64" y="32"/>
                  </a:lnTo>
                  <a:lnTo>
                    <a:pt x="64" y="31"/>
                  </a:lnTo>
                  <a:lnTo>
                    <a:pt x="64" y="29"/>
                  </a:lnTo>
                  <a:lnTo>
                    <a:pt x="62" y="28"/>
                  </a:lnTo>
                  <a:lnTo>
                    <a:pt x="61" y="28"/>
                  </a:lnTo>
                  <a:lnTo>
                    <a:pt x="62" y="28"/>
                  </a:lnTo>
                  <a:lnTo>
                    <a:pt x="65" y="27"/>
                  </a:lnTo>
                  <a:lnTo>
                    <a:pt x="66" y="27"/>
                  </a:lnTo>
                  <a:lnTo>
                    <a:pt x="66" y="26"/>
                  </a:lnTo>
                  <a:lnTo>
                    <a:pt x="64" y="25"/>
                  </a:lnTo>
                  <a:lnTo>
                    <a:pt x="67" y="25"/>
                  </a:lnTo>
                  <a:lnTo>
                    <a:pt x="68" y="25"/>
                  </a:lnTo>
                  <a:lnTo>
                    <a:pt x="68" y="24"/>
                  </a:lnTo>
                  <a:lnTo>
                    <a:pt x="69" y="23"/>
                  </a:lnTo>
                  <a:lnTo>
                    <a:pt x="69" y="22"/>
                  </a:lnTo>
                  <a:lnTo>
                    <a:pt x="71" y="22"/>
                  </a:lnTo>
                  <a:lnTo>
                    <a:pt x="70" y="21"/>
                  </a:lnTo>
                  <a:lnTo>
                    <a:pt x="66" y="18"/>
                  </a:lnTo>
                  <a:lnTo>
                    <a:pt x="65" y="17"/>
                  </a:lnTo>
                  <a:lnTo>
                    <a:pt x="66" y="17"/>
                  </a:lnTo>
                  <a:lnTo>
                    <a:pt x="69" y="17"/>
                  </a:lnTo>
                  <a:lnTo>
                    <a:pt x="74" y="17"/>
                  </a:lnTo>
                  <a:lnTo>
                    <a:pt x="76" y="17"/>
                  </a:lnTo>
                  <a:lnTo>
                    <a:pt x="77" y="15"/>
                  </a:lnTo>
                  <a:lnTo>
                    <a:pt x="77" y="14"/>
                  </a:lnTo>
                  <a:lnTo>
                    <a:pt x="76" y="13"/>
                  </a:lnTo>
                  <a:lnTo>
                    <a:pt x="70" y="13"/>
                  </a:lnTo>
                  <a:lnTo>
                    <a:pt x="68" y="13"/>
                  </a:lnTo>
                  <a:lnTo>
                    <a:pt x="69" y="13"/>
                  </a:lnTo>
                  <a:lnTo>
                    <a:pt x="75" y="11"/>
                  </a:lnTo>
                  <a:lnTo>
                    <a:pt x="77" y="11"/>
                  </a:lnTo>
                  <a:lnTo>
                    <a:pt x="79" y="11"/>
                  </a:lnTo>
                  <a:lnTo>
                    <a:pt x="79" y="10"/>
                  </a:lnTo>
                  <a:lnTo>
                    <a:pt x="78" y="10"/>
                  </a:lnTo>
                  <a:lnTo>
                    <a:pt x="74" y="10"/>
                  </a:lnTo>
                  <a:lnTo>
                    <a:pt x="73" y="10"/>
                  </a:lnTo>
                  <a:lnTo>
                    <a:pt x="75" y="9"/>
                  </a:lnTo>
                  <a:lnTo>
                    <a:pt x="81" y="8"/>
                  </a:lnTo>
                  <a:lnTo>
                    <a:pt x="82" y="7"/>
                  </a:lnTo>
                  <a:lnTo>
                    <a:pt x="81" y="7"/>
                  </a:lnTo>
                  <a:lnTo>
                    <a:pt x="76" y="4"/>
                  </a:lnTo>
                  <a:lnTo>
                    <a:pt x="66" y="2"/>
                  </a:lnTo>
                  <a:lnTo>
                    <a:pt x="60" y="1"/>
                  </a:lnTo>
                  <a:lnTo>
                    <a:pt x="53" y="0"/>
                  </a:lnTo>
                  <a:lnTo>
                    <a:pt x="49" y="0"/>
                  </a:lnTo>
                  <a:lnTo>
                    <a:pt x="46" y="1"/>
                  </a:lnTo>
                  <a:lnTo>
                    <a:pt x="39" y="2"/>
                  </a:lnTo>
                  <a:lnTo>
                    <a:pt x="29" y="4"/>
                  </a:lnTo>
                  <a:lnTo>
                    <a:pt x="27" y="7"/>
                  </a:lnTo>
                  <a:lnTo>
                    <a:pt x="27" y="10"/>
                  </a:lnTo>
                  <a:lnTo>
                    <a:pt x="27" y="11"/>
                  </a:lnTo>
                  <a:lnTo>
                    <a:pt x="27" y="12"/>
                  </a:lnTo>
                  <a:lnTo>
                    <a:pt x="28" y="13"/>
                  </a:lnTo>
                  <a:lnTo>
                    <a:pt x="28" y="14"/>
                  </a:lnTo>
                  <a:lnTo>
                    <a:pt x="26" y="14"/>
                  </a:lnTo>
                  <a:lnTo>
                    <a:pt x="23" y="14"/>
                  </a:lnTo>
                  <a:lnTo>
                    <a:pt x="21" y="15"/>
                  </a:lnTo>
                  <a:lnTo>
                    <a:pt x="18" y="16"/>
                  </a:lnTo>
                  <a:lnTo>
                    <a:pt x="16" y="18"/>
                  </a:lnTo>
                  <a:lnTo>
                    <a:pt x="15" y="19"/>
                  </a:lnTo>
                  <a:lnTo>
                    <a:pt x="16" y="21"/>
                  </a:lnTo>
                  <a:lnTo>
                    <a:pt x="23" y="21"/>
                  </a:lnTo>
                  <a:lnTo>
                    <a:pt x="25" y="22"/>
                  </a:lnTo>
                  <a:lnTo>
                    <a:pt x="24" y="22"/>
                  </a:lnTo>
                  <a:lnTo>
                    <a:pt x="22" y="22"/>
                  </a:lnTo>
                  <a:lnTo>
                    <a:pt x="21" y="24"/>
                  </a:lnTo>
                  <a:lnTo>
                    <a:pt x="22" y="24"/>
                  </a:lnTo>
                  <a:lnTo>
                    <a:pt x="25" y="24"/>
                  </a:lnTo>
                  <a:lnTo>
                    <a:pt x="26" y="24"/>
                  </a:lnTo>
                  <a:lnTo>
                    <a:pt x="25" y="24"/>
                  </a:lnTo>
                  <a:lnTo>
                    <a:pt x="22" y="26"/>
                  </a:lnTo>
                  <a:lnTo>
                    <a:pt x="21" y="27"/>
                  </a:lnTo>
                  <a:lnTo>
                    <a:pt x="20" y="28"/>
                  </a:lnTo>
                  <a:lnTo>
                    <a:pt x="20" y="30"/>
                  </a:lnTo>
                  <a:lnTo>
                    <a:pt x="19" y="30"/>
                  </a:lnTo>
                  <a:lnTo>
                    <a:pt x="19" y="32"/>
                  </a:lnTo>
                  <a:lnTo>
                    <a:pt x="19" y="33"/>
                  </a:lnTo>
                  <a:lnTo>
                    <a:pt x="18" y="32"/>
                  </a:lnTo>
                  <a:lnTo>
                    <a:pt x="16" y="32"/>
                  </a:lnTo>
                  <a:lnTo>
                    <a:pt x="16" y="33"/>
                  </a:lnTo>
                  <a:lnTo>
                    <a:pt x="16" y="35"/>
                  </a:lnTo>
                  <a:lnTo>
                    <a:pt x="16" y="37"/>
                  </a:lnTo>
                  <a:lnTo>
                    <a:pt x="15" y="37"/>
                  </a:lnTo>
                  <a:lnTo>
                    <a:pt x="15" y="38"/>
                  </a:lnTo>
                  <a:lnTo>
                    <a:pt x="14" y="40"/>
                  </a:lnTo>
                  <a:lnTo>
                    <a:pt x="13" y="39"/>
                  </a:lnTo>
                  <a:lnTo>
                    <a:pt x="10" y="39"/>
                  </a:lnTo>
                  <a:lnTo>
                    <a:pt x="9" y="39"/>
                  </a:lnTo>
                  <a:lnTo>
                    <a:pt x="7" y="38"/>
                  </a:lnTo>
                  <a:lnTo>
                    <a:pt x="6" y="38"/>
                  </a:lnTo>
                  <a:lnTo>
                    <a:pt x="5" y="38"/>
                  </a:lnTo>
                  <a:lnTo>
                    <a:pt x="4" y="39"/>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8" name="Freeform 5441"/>
            <p:cNvSpPr>
              <a:spLocks/>
            </p:cNvSpPr>
            <p:nvPr/>
          </p:nvSpPr>
          <p:spPr bwMode="auto">
            <a:xfrm>
              <a:off x="3793" y="1508"/>
              <a:ext cx="11" cy="10"/>
            </a:xfrm>
            <a:custGeom>
              <a:avLst/>
              <a:gdLst>
                <a:gd name="T0" fmla="*/ 1 w 15"/>
                <a:gd name="T1" fmla="*/ 3 h 12"/>
                <a:gd name="T2" fmla="*/ 1 w 15"/>
                <a:gd name="T3" fmla="*/ 3 h 12"/>
                <a:gd name="T4" fmla="*/ 1 w 15"/>
                <a:gd name="T5" fmla="*/ 3 h 12"/>
                <a:gd name="T6" fmla="*/ 1 w 15"/>
                <a:gd name="T7" fmla="*/ 3 h 12"/>
                <a:gd name="T8" fmla="*/ 1 w 15"/>
                <a:gd name="T9" fmla="*/ 3 h 12"/>
                <a:gd name="T10" fmla="*/ 1 w 15"/>
                <a:gd name="T11" fmla="*/ 3 h 12"/>
                <a:gd name="T12" fmla="*/ 1 w 15"/>
                <a:gd name="T13" fmla="*/ 3 h 12"/>
                <a:gd name="T14" fmla="*/ 1 w 15"/>
                <a:gd name="T15" fmla="*/ 3 h 12"/>
                <a:gd name="T16" fmla="*/ 1 w 15"/>
                <a:gd name="T17" fmla="*/ 3 h 12"/>
                <a:gd name="T18" fmla="*/ 1 w 15"/>
                <a:gd name="T19" fmla="*/ 3 h 12"/>
                <a:gd name="T20" fmla="*/ 1 w 15"/>
                <a:gd name="T21" fmla="*/ 3 h 12"/>
                <a:gd name="T22" fmla="*/ 1 w 15"/>
                <a:gd name="T23" fmla="*/ 1 h 12"/>
                <a:gd name="T24" fmla="*/ 1 w 15"/>
                <a:gd name="T25" fmla="*/ 1 h 12"/>
                <a:gd name="T26" fmla="*/ 1 w 15"/>
                <a:gd name="T27" fmla="*/ 0 h 12"/>
                <a:gd name="T28" fmla="*/ 1 w 15"/>
                <a:gd name="T29" fmla="*/ 1 h 12"/>
                <a:gd name="T30" fmla="*/ 1 w 15"/>
                <a:gd name="T31" fmla="*/ 3 h 12"/>
                <a:gd name="T32" fmla="*/ 1 w 15"/>
                <a:gd name="T33" fmla="*/ 3 h 12"/>
                <a:gd name="T34" fmla="*/ 1 w 15"/>
                <a:gd name="T35" fmla="*/ 3 h 12"/>
                <a:gd name="T36" fmla="*/ 1 w 15"/>
                <a:gd name="T37" fmla="*/ 3 h 12"/>
                <a:gd name="T38" fmla="*/ 1 w 15"/>
                <a:gd name="T39" fmla="*/ 0 h 12"/>
                <a:gd name="T40" fmla="*/ 1 w 15"/>
                <a:gd name="T41" fmla="*/ 0 h 12"/>
                <a:gd name="T42" fmla="*/ 1 w 15"/>
                <a:gd name="T43" fmla="*/ 0 h 12"/>
                <a:gd name="T44" fmla="*/ 1 w 15"/>
                <a:gd name="T45" fmla="*/ 0 h 12"/>
                <a:gd name="T46" fmla="*/ 1 w 15"/>
                <a:gd name="T47" fmla="*/ 0 h 12"/>
                <a:gd name="T48" fmla="*/ 0 w 15"/>
                <a:gd name="T49" fmla="*/ 1 h 12"/>
                <a:gd name="T50" fmla="*/ 0 w 15"/>
                <a:gd name="T51" fmla="*/ 3 h 12"/>
                <a:gd name="T52" fmla="*/ 1 w 15"/>
                <a:gd name="T53" fmla="*/ 3 h 12"/>
                <a:gd name="T54" fmla="*/ 1 w 15"/>
                <a:gd name="T55" fmla="*/ 3 h 12"/>
                <a:gd name="T56" fmla="*/ 1 w 15"/>
                <a:gd name="T57" fmla="*/ 3 h 12"/>
                <a:gd name="T58" fmla="*/ 1 w 15"/>
                <a:gd name="T59" fmla="*/ 3 h 12"/>
                <a:gd name="T60" fmla="*/ 1 w 15"/>
                <a:gd name="T61" fmla="*/ 3 h 12"/>
                <a:gd name="T62" fmla="*/ 1 w 15"/>
                <a:gd name="T63" fmla="*/ 3 h 12"/>
                <a:gd name="T64" fmla="*/ 1 w 15"/>
                <a:gd name="T65" fmla="*/ 3 h 12"/>
                <a:gd name="T66" fmla="*/ 1 w 15"/>
                <a:gd name="T67" fmla="*/ 3 h 12"/>
                <a:gd name="T68" fmla="*/ 1 w 15"/>
                <a:gd name="T69" fmla="*/ 3 h 12"/>
                <a:gd name="T70" fmla="*/ 1 w 15"/>
                <a:gd name="T71" fmla="*/ 3 h 12"/>
                <a:gd name="T72" fmla="*/ 1 w 15"/>
                <a:gd name="T73" fmla="*/ 3 h 12"/>
                <a:gd name="T74" fmla="*/ 1 w 15"/>
                <a:gd name="T75" fmla="*/ 3 h 12"/>
                <a:gd name="T76" fmla="*/ 1 w 15"/>
                <a:gd name="T77" fmla="*/ 3 h 12"/>
                <a:gd name="T78" fmla="*/ 1 w 15"/>
                <a:gd name="T79" fmla="*/ 3 h 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
                <a:gd name="T121" fmla="*/ 0 h 12"/>
                <a:gd name="T122" fmla="*/ 15 w 15"/>
                <a:gd name="T123" fmla="*/ 12 h 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 h="12">
                  <a:moveTo>
                    <a:pt x="14" y="9"/>
                  </a:moveTo>
                  <a:lnTo>
                    <a:pt x="14" y="9"/>
                  </a:lnTo>
                  <a:lnTo>
                    <a:pt x="15" y="8"/>
                  </a:lnTo>
                  <a:lnTo>
                    <a:pt x="15" y="5"/>
                  </a:lnTo>
                  <a:lnTo>
                    <a:pt x="15" y="4"/>
                  </a:lnTo>
                  <a:lnTo>
                    <a:pt x="13" y="4"/>
                  </a:lnTo>
                  <a:lnTo>
                    <a:pt x="11" y="4"/>
                  </a:lnTo>
                  <a:lnTo>
                    <a:pt x="9" y="1"/>
                  </a:lnTo>
                  <a:lnTo>
                    <a:pt x="9" y="0"/>
                  </a:lnTo>
                  <a:lnTo>
                    <a:pt x="9" y="1"/>
                  </a:lnTo>
                  <a:lnTo>
                    <a:pt x="12" y="3"/>
                  </a:lnTo>
                  <a:lnTo>
                    <a:pt x="13" y="3"/>
                  </a:lnTo>
                  <a:lnTo>
                    <a:pt x="12" y="3"/>
                  </a:lnTo>
                  <a:lnTo>
                    <a:pt x="10" y="0"/>
                  </a:lnTo>
                  <a:lnTo>
                    <a:pt x="7" y="0"/>
                  </a:lnTo>
                  <a:lnTo>
                    <a:pt x="1" y="0"/>
                  </a:lnTo>
                  <a:lnTo>
                    <a:pt x="0" y="1"/>
                  </a:lnTo>
                  <a:lnTo>
                    <a:pt x="0" y="3"/>
                  </a:lnTo>
                  <a:lnTo>
                    <a:pt x="1" y="3"/>
                  </a:lnTo>
                  <a:lnTo>
                    <a:pt x="9" y="9"/>
                  </a:lnTo>
                  <a:lnTo>
                    <a:pt x="11" y="11"/>
                  </a:lnTo>
                  <a:lnTo>
                    <a:pt x="13" y="12"/>
                  </a:lnTo>
                  <a:lnTo>
                    <a:pt x="14" y="12"/>
                  </a:lnTo>
                  <a:lnTo>
                    <a:pt x="14" y="11"/>
                  </a:lnTo>
                  <a:lnTo>
                    <a:pt x="13" y="10"/>
                  </a:lnTo>
                  <a:lnTo>
                    <a:pt x="13" y="9"/>
                  </a:lnTo>
                  <a:lnTo>
                    <a:pt x="14"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19" name="Freeform 5442"/>
            <p:cNvSpPr>
              <a:spLocks/>
            </p:cNvSpPr>
            <p:nvPr/>
          </p:nvSpPr>
          <p:spPr bwMode="auto">
            <a:xfrm>
              <a:off x="3810" y="1363"/>
              <a:ext cx="197" cy="99"/>
            </a:xfrm>
            <a:custGeom>
              <a:avLst/>
              <a:gdLst>
                <a:gd name="T0" fmla="*/ 2 w 246"/>
                <a:gd name="T1" fmla="*/ 13 h 120"/>
                <a:gd name="T2" fmla="*/ 2 w 246"/>
                <a:gd name="T3" fmla="*/ 14 h 120"/>
                <a:gd name="T4" fmla="*/ 2 w 246"/>
                <a:gd name="T5" fmla="*/ 14 h 120"/>
                <a:gd name="T6" fmla="*/ 3 w 246"/>
                <a:gd name="T7" fmla="*/ 14 h 120"/>
                <a:gd name="T8" fmla="*/ 4 w 246"/>
                <a:gd name="T9" fmla="*/ 14 h 120"/>
                <a:gd name="T10" fmla="*/ 5 w 246"/>
                <a:gd name="T11" fmla="*/ 14 h 120"/>
                <a:gd name="T12" fmla="*/ 4 w 246"/>
                <a:gd name="T13" fmla="*/ 13 h 120"/>
                <a:gd name="T14" fmla="*/ 5 w 246"/>
                <a:gd name="T15" fmla="*/ 13 h 120"/>
                <a:gd name="T16" fmla="*/ 4 w 246"/>
                <a:gd name="T17" fmla="*/ 12 h 120"/>
                <a:gd name="T18" fmla="*/ 6 w 246"/>
                <a:gd name="T19" fmla="*/ 12 h 120"/>
                <a:gd name="T20" fmla="*/ 5 w 246"/>
                <a:gd name="T21" fmla="*/ 12 h 120"/>
                <a:gd name="T22" fmla="*/ 6 w 246"/>
                <a:gd name="T23" fmla="*/ 12 h 120"/>
                <a:gd name="T24" fmla="*/ 6 w 246"/>
                <a:gd name="T25" fmla="*/ 12 h 120"/>
                <a:gd name="T26" fmla="*/ 7 w 246"/>
                <a:gd name="T27" fmla="*/ 10 h 120"/>
                <a:gd name="T28" fmla="*/ 6 w 246"/>
                <a:gd name="T29" fmla="*/ 10 h 120"/>
                <a:gd name="T30" fmla="*/ 8 w 246"/>
                <a:gd name="T31" fmla="*/ 10 h 120"/>
                <a:gd name="T32" fmla="*/ 7 w 246"/>
                <a:gd name="T33" fmla="*/ 10 h 120"/>
                <a:gd name="T34" fmla="*/ 9 w 246"/>
                <a:gd name="T35" fmla="*/ 10 h 120"/>
                <a:gd name="T36" fmla="*/ 9 w 246"/>
                <a:gd name="T37" fmla="*/ 8 h 120"/>
                <a:gd name="T38" fmla="*/ 9 w 246"/>
                <a:gd name="T39" fmla="*/ 8 h 120"/>
                <a:gd name="T40" fmla="*/ 10 w 246"/>
                <a:gd name="T41" fmla="*/ 7 h 120"/>
                <a:gd name="T42" fmla="*/ 11 w 246"/>
                <a:gd name="T43" fmla="*/ 7 h 120"/>
                <a:gd name="T44" fmla="*/ 14 w 246"/>
                <a:gd name="T45" fmla="*/ 6 h 120"/>
                <a:gd name="T46" fmla="*/ 18 w 246"/>
                <a:gd name="T47" fmla="*/ 5 h 120"/>
                <a:gd name="T48" fmla="*/ 21 w 246"/>
                <a:gd name="T49" fmla="*/ 2 h 120"/>
                <a:gd name="T50" fmla="*/ 21 w 246"/>
                <a:gd name="T51" fmla="*/ 2 h 120"/>
                <a:gd name="T52" fmla="*/ 21 w 246"/>
                <a:gd name="T53" fmla="*/ 2 h 120"/>
                <a:gd name="T54" fmla="*/ 19 w 246"/>
                <a:gd name="T55" fmla="*/ 0 h 120"/>
                <a:gd name="T56" fmla="*/ 18 w 246"/>
                <a:gd name="T57" fmla="*/ 2 h 120"/>
                <a:gd name="T58" fmla="*/ 17 w 246"/>
                <a:gd name="T59" fmla="*/ 2 h 120"/>
                <a:gd name="T60" fmla="*/ 15 w 246"/>
                <a:gd name="T61" fmla="*/ 2 h 120"/>
                <a:gd name="T62" fmla="*/ 14 w 246"/>
                <a:gd name="T63" fmla="*/ 3 h 120"/>
                <a:gd name="T64" fmla="*/ 12 w 246"/>
                <a:gd name="T65" fmla="*/ 3 h 120"/>
                <a:gd name="T66" fmla="*/ 11 w 246"/>
                <a:gd name="T67" fmla="*/ 2 h 120"/>
                <a:gd name="T68" fmla="*/ 10 w 246"/>
                <a:gd name="T69" fmla="*/ 3 h 120"/>
                <a:gd name="T70" fmla="*/ 10 w 246"/>
                <a:gd name="T71" fmla="*/ 4 h 120"/>
                <a:gd name="T72" fmla="*/ 9 w 246"/>
                <a:gd name="T73" fmla="*/ 4 h 120"/>
                <a:gd name="T74" fmla="*/ 9 w 246"/>
                <a:gd name="T75" fmla="*/ 4 h 120"/>
                <a:gd name="T76" fmla="*/ 7 w 246"/>
                <a:gd name="T77" fmla="*/ 5 h 120"/>
                <a:gd name="T78" fmla="*/ 6 w 246"/>
                <a:gd name="T79" fmla="*/ 6 h 120"/>
                <a:gd name="T80" fmla="*/ 6 w 246"/>
                <a:gd name="T81" fmla="*/ 7 h 120"/>
                <a:gd name="T82" fmla="*/ 5 w 246"/>
                <a:gd name="T83" fmla="*/ 7 h 120"/>
                <a:gd name="T84" fmla="*/ 4 w 246"/>
                <a:gd name="T85" fmla="*/ 8 h 120"/>
                <a:gd name="T86" fmla="*/ 4 w 246"/>
                <a:gd name="T87" fmla="*/ 7 h 120"/>
                <a:gd name="T88" fmla="*/ 3 w 246"/>
                <a:gd name="T89" fmla="*/ 8 h 120"/>
                <a:gd name="T90" fmla="*/ 4 w 246"/>
                <a:gd name="T91" fmla="*/ 8 h 120"/>
                <a:gd name="T92" fmla="*/ 4 w 246"/>
                <a:gd name="T93" fmla="*/ 8 h 120"/>
                <a:gd name="T94" fmla="*/ 4 w 246"/>
                <a:gd name="T95" fmla="*/ 8 h 120"/>
                <a:gd name="T96" fmla="*/ 5 w 246"/>
                <a:gd name="T97" fmla="*/ 10 h 120"/>
                <a:gd name="T98" fmla="*/ 4 w 246"/>
                <a:gd name="T99" fmla="*/ 10 h 120"/>
                <a:gd name="T100" fmla="*/ 3 w 246"/>
                <a:gd name="T101" fmla="*/ 10 h 120"/>
                <a:gd name="T102" fmla="*/ 3 w 246"/>
                <a:gd name="T103" fmla="*/ 10 h 120"/>
                <a:gd name="T104" fmla="*/ 2 w 246"/>
                <a:gd name="T105" fmla="*/ 11 h 120"/>
                <a:gd name="T106" fmla="*/ 2 w 246"/>
                <a:gd name="T107" fmla="*/ 12 h 120"/>
                <a:gd name="T108" fmla="*/ 2 w 246"/>
                <a:gd name="T109" fmla="*/ 12 h 120"/>
                <a:gd name="T110" fmla="*/ 2 w 246"/>
                <a:gd name="T111" fmla="*/ 12 h 120"/>
                <a:gd name="T112" fmla="*/ 1 w 246"/>
                <a:gd name="T113" fmla="*/ 12 h 1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6"/>
                <a:gd name="T172" fmla="*/ 0 h 120"/>
                <a:gd name="T173" fmla="*/ 246 w 246"/>
                <a:gd name="T174" fmla="*/ 120 h 1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6" h="120">
                  <a:moveTo>
                    <a:pt x="5" y="106"/>
                  </a:moveTo>
                  <a:lnTo>
                    <a:pt x="5" y="106"/>
                  </a:lnTo>
                  <a:lnTo>
                    <a:pt x="12" y="106"/>
                  </a:lnTo>
                  <a:lnTo>
                    <a:pt x="21" y="106"/>
                  </a:lnTo>
                  <a:lnTo>
                    <a:pt x="25" y="106"/>
                  </a:lnTo>
                  <a:lnTo>
                    <a:pt x="26" y="106"/>
                  </a:lnTo>
                  <a:lnTo>
                    <a:pt x="24" y="107"/>
                  </a:lnTo>
                  <a:lnTo>
                    <a:pt x="18" y="107"/>
                  </a:lnTo>
                  <a:lnTo>
                    <a:pt x="16" y="108"/>
                  </a:lnTo>
                  <a:lnTo>
                    <a:pt x="15" y="110"/>
                  </a:lnTo>
                  <a:lnTo>
                    <a:pt x="10" y="113"/>
                  </a:lnTo>
                  <a:lnTo>
                    <a:pt x="9" y="114"/>
                  </a:lnTo>
                  <a:lnTo>
                    <a:pt x="6" y="116"/>
                  </a:lnTo>
                  <a:lnTo>
                    <a:pt x="6" y="117"/>
                  </a:lnTo>
                  <a:lnTo>
                    <a:pt x="7" y="117"/>
                  </a:lnTo>
                  <a:lnTo>
                    <a:pt x="13" y="117"/>
                  </a:lnTo>
                  <a:lnTo>
                    <a:pt x="17" y="115"/>
                  </a:lnTo>
                  <a:lnTo>
                    <a:pt x="19" y="115"/>
                  </a:lnTo>
                  <a:lnTo>
                    <a:pt x="20" y="115"/>
                  </a:lnTo>
                  <a:lnTo>
                    <a:pt x="23" y="117"/>
                  </a:lnTo>
                  <a:lnTo>
                    <a:pt x="26" y="118"/>
                  </a:lnTo>
                  <a:lnTo>
                    <a:pt x="29" y="117"/>
                  </a:lnTo>
                  <a:lnTo>
                    <a:pt x="34" y="118"/>
                  </a:lnTo>
                  <a:lnTo>
                    <a:pt x="35" y="118"/>
                  </a:lnTo>
                  <a:lnTo>
                    <a:pt x="37" y="117"/>
                  </a:lnTo>
                  <a:lnTo>
                    <a:pt x="37" y="116"/>
                  </a:lnTo>
                  <a:lnTo>
                    <a:pt x="38" y="118"/>
                  </a:lnTo>
                  <a:lnTo>
                    <a:pt x="40" y="120"/>
                  </a:lnTo>
                  <a:lnTo>
                    <a:pt x="42" y="119"/>
                  </a:lnTo>
                  <a:lnTo>
                    <a:pt x="45" y="119"/>
                  </a:lnTo>
                  <a:lnTo>
                    <a:pt x="48" y="120"/>
                  </a:lnTo>
                  <a:lnTo>
                    <a:pt x="49" y="120"/>
                  </a:lnTo>
                  <a:lnTo>
                    <a:pt x="49" y="119"/>
                  </a:lnTo>
                  <a:lnTo>
                    <a:pt x="51" y="116"/>
                  </a:lnTo>
                  <a:lnTo>
                    <a:pt x="52" y="115"/>
                  </a:lnTo>
                  <a:lnTo>
                    <a:pt x="53" y="115"/>
                  </a:lnTo>
                  <a:lnTo>
                    <a:pt x="56" y="114"/>
                  </a:lnTo>
                  <a:lnTo>
                    <a:pt x="57" y="113"/>
                  </a:lnTo>
                  <a:lnTo>
                    <a:pt x="55" y="112"/>
                  </a:lnTo>
                  <a:lnTo>
                    <a:pt x="51" y="110"/>
                  </a:lnTo>
                  <a:lnTo>
                    <a:pt x="49" y="108"/>
                  </a:lnTo>
                  <a:lnTo>
                    <a:pt x="51" y="108"/>
                  </a:lnTo>
                  <a:lnTo>
                    <a:pt x="56" y="111"/>
                  </a:lnTo>
                  <a:lnTo>
                    <a:pt x="58" y="111"/>
                  </a:lnTo>
                  <a:lnTo>
                    <a:pt x="59" y="110"/>
                  </a:lnTo>
                  <a:lnTo>
                    <a:pt x="61" y="107"/>
                  </a:lnTo>
                  <a:lnTo>
                    <a:pt x="61" y="106"/>
                  </a:lnTo>
                  <a:lnTo>
                    <a:pt x="60" y="104"/>
                  </a:lnTo>
                  <a:lnTo>
                    <a:pt x="58" y="103"/>
                  </a:lnTo>
                  <a:lnTo>
                    <a:pt x="56" y="103"/>
                  </a:lnTo>
                  <a:lnTo>
                    <a:pt x="53" y="103"/>
                  </a:lnTo>
                  <a:lnTo>
                    <a:pt x="48" y="102"/>
                  </a:lnTo>
                  <a:lnTo>
                    <a:pt x="47" y="102"/>
                  </a:lnTo>
                  <a:lnTo>
                    <a:pt x="48" y="102"/>
                  </a:lnTo>
                  <a:lnTo>
                    <a:pt x="52" y="102"/>
                  </a:lnTo>
                  <a:lnTo>
                    <a:pt x="60" y="102"/>
                  </a:lnTo>
                  <a:lnTo>
                    <a:pt x="62" y="103"/>
                  </a:lnTo>
                  <a:lnTo>
                    <a:pt x="65" y="106"/>
                  </a:lnTo>
                  <a:lnTo>
                    <a:pt x="66" y="106"/>
                  </a:lnTo>
                  <a:lnTo>
                    <a:pt x="66" y="104"/>
                  </a:lnTo>
                  <a:lnTo>
                    <a:pt x="67" y="101"/>
                  </a:lnTo>
                  <a:lnTo>
                    <a:pt x="67" y="99"/>
                  </a:lnTo>
                  <a:lnTo>
                    <a:pt x="66" y="98"/>
                  </a:lnTo>
                  <a:lnTo>
                    <a:pt x="62" y="96"/>
                  </a:lnTo>
                  <a:lnTo>
                    <a:pt x="60" y="96"/>
                  </a:lnTo>
                  <a:lnTo>
                    <a:pt x="59" y="94"/>
                  </a:lnTo>
                  <a:lnTo>
                    <a:pt x="58" y="94"/>
                  </a:lnTo>
                  <a:lnTo>
                    <a:pt x="59" y="94"/>
                  </a:lnTo>
                  <a:lnTo>
                    <a:pt x="59" y="93"/>
                  </a:lnTo>
                  <a:lnTo>
                    <a:pt x="60" y="92"/>
                  </a:lnTo>
                  <a:lnTo>
                    <a:pt x="61" y="92"/>
                  </a:lnTo>
                  <a:lnTo>
                    <a:pt x="63" y="94"/>
                  </a:lnTo>
                  <a:lnTo>
                    <a:pt x="67" y="97"/>
                  </a:lnTo>
                  <a:lnTo>
                    <a:pt x="70" y="98"/>
                  </a:lnTo>
                  <a:lnTo>
                    <a:pt x="72" y="97"/>
                  </a:lnTo>
                  <a:lnTo>
                    <a:pt x="71" y="96"/>
                  </a:lnTo>
                  <a:lnTo>
                    <a:pt x="72" y="92"/>
                  </a:lnTo>
                  <a:lnTo>
                    <a:pt x="73" y="91"/>
                  </a:lnTo>
                  <a:lnTo>
                    <a:pt x="74" y="91"/>
                  </a:lnTo>
                  <a:lnTo>
                    <a:pt x="76" y="92"/>
                  </a:lnTo>
                  <a:lnTo>
                    <a:pt x="79" y="92"/>
                  </a:lnTo>
                  <a:lnTo>
                    <a:pt x="79" y="90"/>
                  </a:lnTo>
                  <a:lnTo>
                    <a:pt x="80" y="88"/>
                  </a:lnTo>
                  <a:lnTo>
                    <a:pt x="79" y="87"/>
                  </a:lnTo>
                  <a:lnTo>
                    <a:pt x="79" y="86"/>
                  </a:lnTo>
                  <a:lnTo>
                    <a:pt x="79" y="85"/>
                  </a:lnTo>
                  <a:lnTo>
                    <a:pt x="79" y="84"/>
                  </a:lnTo>
                  <a:lnTo>
                    <a:pt x="77" y="84"/>
                  </a:lnTo>
                  <a:lnTo>
                    <a:pt x="73" y="80"/>
                  </a:lnTo>
                  <a:lnTo>
                    <a:pt x="72" y="80"/>
                  </a:lnTo>
                  <a:lnTo>
                    <a:pt x="73" y="80"/>
                  </a:lnTo>
                  <a:lnTo>
                    <a:pt x="77" y="82"/>
                  </a:lnTo>
                  <a:lnTo>
                    <a:pt x="87" y="84"/>
                  </a:lnTo>
                  <a:lnTo>
                    <a:pt x="88" y="83"/>
                  </a:lnTo>
                  <a:lnTo>
                    <a:pt x="88" y="82"/>
                  </a:lnTo>
                  <a:lnTo>
                    <a:pt x="88" y="79"/>
                  </a:lnTo>
                  <a:lnTo>
                    <a:pt x="88" y="78"/>
                  </a:lnTo>
                  <a:lnTo>
                    <a:pt x="89" y="78"/>
                  </a:lnTo>
                  <a:lnTo>
                    <a:pt x="88" y="77"/>
                  </a:lnTo>
                  <a:lnTo>
                    <a:pt x="87" y="77"/>
                  </a:lnTo>
                  <a:lnTo>
                    <a:pt x="87" y="76"/>
                  </a:lnTo>
                  <a:lnTo>
                    <a:pt x="87" y="75"/>
                  </a:lnTo>
                  <a:lnTo>
                    <a:pt x="89" y="75"/>
                  </a:lnTo>
                  <a:lnTo>
                    <a:pt x="94" y="77"/>
                  </a:lnTo>
                  <a:lnTo>
                    <a:pt x="95" y="78"/>
                  </a:lnTo>
                  <a:lnTo>
                    <a:pt x="96" y="78"/>
                  </a:lnTo>
                  <a:lnTo>
                    <a:pt x="98" y="76"/>
                  </a:lnTo>
                  <a:lnTo>
                    <a:pt x="97" y="75"/>
                  </a:lnTo>
                  <a:lnTo>
                    <a:pt x="95" y="73"/>
                  </a:lnTo>
                  <a:lnTo>
                    <a:pt x="94" y="73"/>
                  </a:lnTo>
                  <a:lnTo>
                    <a:pt x="95" y="73"/>
                  </a:lnTo>
                  <a:lnTo>
                    <a:pt x="97" y="73"/>
                  </a:lnTo>
                  <a:lnTo>
                    <a:pt x="102" y="74"/>
                  </a:lnTo>
                  <a:lnTo>
                    <a:pt x="104" y="74"/>
                  </a:lnTo>
                  <a:lnTo>
                    <a:pt x="104" y="72"/>
                  </a:lnTo>
                  <a:lnTo>
                    <a:pt x="105" y="71"/>
                  </a:lnTo>
                  <a:lnTo>
                    <a:pt x="108" y="69"/>
                  </a:lnTo>
                  <a:lnTo>
                    <a:pt x="111" y="67"/>
                  </a:lnTo>
                  <a:lnTo>
                    <a:pt x="110" y="66"/>
                  </a:lnTo>
                  <a:lnTo>
                    <a:pt x="104" y="66"/>
                  </a:lnTo>
                  <a:lnTo>
                    <a:pt x="101" y="66"/>
                  </a:lnTo>
                  <a:lnTo>
                    <a:pt x="103" y="65"/>
                  </a:lnTo>
                  <a:lnTo>
                    <a:pt x="110" y="65"/>
                  </a:lnTo>
                  <a:lnTo>
                    <a:pt x="112" y="64"/>
                  </a:lnTo>
                  <a:lnTo>
                    <a:pt x="113" y="63"/>
                  </a:lnTo>
                  <a:lnTo>
                    <a:pt x="114" y="61"/>
                  </a:lnTo>
                  <a:lnTo>
                    <a:pt x="116" y="60"/>
                  </a:lnTo>
                  <a:lnTo>
                    <a:pt x="119" y="59"/>
                  </a:lnTo>
                  <a:lnTo>
                    <a:pt x="121" y="57"/>
                  </a:lnTo>
                  <a:lnTo>
                    <a:pt x="122" y="57"/>
                  </a:lnTo>
                  <a:lnTo>
                    <a:pt x="124" y="58"/>
                  </a:lnTo>
                  <a:lnTo>
                    <a:pt x="125" y="58"/>
                  </a:lnTo>
                  <a:lnTo>
                    <a:pt x="126" y="58"/>
                  </a:lnTo>
                  <a:lnTo>
                    <a:pt x="128" y="55"/>
                  </a:lnTo>
                  <a:lnTo>
                    <a:pt x="130" y="52"/>
                  </a:lnTo>
                  <a:lnTo>
                    <a:pt x="133" y="52"/>
                  </a:lnTo>
                  <a:lnTo>
                    <a:pt x="153" y="47"/>
                  </a:lnTo>
                  <a:lnTo>
                    <a:pt x="160" y="45"/>
                  </a:lnTo>
                  <a:lnTo>
                    <a:pt x="167" y="44"/>
                  </a:lnTo>
                  <a:lnTo>
                    <a:pt x="171" y="42"/>
                  </a:lnTo>
                  <a:lnTo>
                    <a:pt x="177" y="41"/>
                  </a:lnTo>
                  <a:lnTo>
                    <a:pt x="182" y="39"/>
                  </a:lnTo>
                  <a:lnTo>
                    <a:pt x="188" y="37"/>
                  </a:lnTo>
                  <a:lnTo>
                    <a:pt x="193" y="36"/>
                  </a:lnTo>
                  <a:lnTo>
                    <a:pt x="196" y="35"/>
                  </a:lnTo>
                  <a:lnTo>
                    <a:pt x="204" y="34"/>
                  </a:lnTo>
                  <a:lnTo>
                    <a:pt x="215" y="30"/>
                  </a:lnTo>
                  <a:lnTo>
                    <a:pt x="233" y="24"/>
                  </a:lnTo>
                  <a:lnTo>
                    <a:pt x="233" y="23"/>
                  </a:lnTo>
                  <a:lnTo>
                    <a:pt x="234" y="22"/>
                  </a:lnTo>
                  <a:lnTo>
                    <a:pt x="237" y="20"/>
                  </a:lnTo>
                  <a:lnTo>
                    <a:pt x="240" y="18"/>
                  </a:lnTo>
                  <a:lnTo>
                    <a:pt x="241" y="17"/>
                  </a:lnTo>
                  <a:lnTo>
                    <a:pt x="242" y="15"/>
                  </a:lnTo>
                  <a:lnTo>
                    <a:pt x="242" y="14"/>
                  </a:lnTo>
                  <a:lnTo>
                    <a:pt x="244" y="11"/>
                  </a:lnTo>
                  <a:lnTo>
                    <a:pt x="246" y="10"/>
                  </a:lnTo>
                  <a:lnTo>
                    <a:pt x="244" y="9"/>
                  </a:lnTo>
                  <a:lnTo>
                    <a:pt x="242" y="8"/>
                  </a:lnTo>
                  <a:lnTo>
                    <a:pt x="241" y="7"/>
                  </a:lnTo>
                  <a:lnTo>
                    <a:pt x="241" y="5"/>
                  </a:lnTo>
                  <a:lnTo>
                    <a:pt x="241" y="4"/>
                  </a:lnTo>
                  <a:lnTo>
                    <a:pt x="239" y="3"/>
                  </a:lnTo>
                  <a:lnTo>
                    <a:pt x="237" y="2"/>
                  </a:lnTo>
                  <a:lnTo>
                    <a:pt x="234" y="1"/>
                  </a:lnTo>
                  <a:lnTo>
                    <a:pt x="229" y="1"/>
                  </a:lnTo>
                  <a:lnTo>
                    <a:pt x="227" y="0"/>
                  </a:lnTo>
                  <a:lnTo>
                    <a:pt x="224" y="0"/>
                  </a:lnTo>
                  <a:lnTo>
                    <a:pt x="220" y="1"/>
                  </a:lnTo>
                  <a:lnTo>
                    <a:pt x="215" y="1"/>
                  </a:lnTo>
                  <a:lnTo>
                    <a:pt x="211" y="2"/>
                  </a:lnTo>
                  <a:lnTo>
                    <a:pt x="207" y="4"/>
                  </a:lnTo>
                  <a:lnTo>
                    <a:pt x="201" y="6"/>
                  </a:lnTo>
                  <a:lnTo>
                    <a:pt x="196" y="9"/>
                  </a:lnTo>
                  <a:lnTo>
                    <a:pt x="195" y="10"/>
                  </a:lnTo>
                  <a:lnTo>
                    <a:pt x="195" y="13"/>
                  </a:lnTo>
                  <a:lnTo>
                    <a:pt x="197" y="16"/>
                  </a:lnTo>
                  <a:lnTo>
                    <a:pt x="195" y="16"/>
                  </a:lnTo>
                  <a:lnTo>
                    <a:pt x="190" y="14"/>
                  </a:lnTo>
                  <a:lnTo>
                    <a:pt x="187" y="15"/>
                  </a:lnTo>
                  <a:lnTo>
                    <a:pt x="184" y="17"/>
                  </a:lnTo>
                  <a:lnTo>
                    <a:pt x="183" y="18"/>
                  </a:lnTo>
                  <a:lnTo>
                    <a:pt x="182" y="17"/>
                  </a:lnTo>
                  <a:lnTo>
                    <a:pt x="179" y="17"/>
                  </a:lnTo>
                  <a:lnTo>
                    <a:pt x="174" y="19"/>
                  </a:lnTo>
                  <a:lnTo>
                    <a:pt x="168" y="22"/>
                  </a:lnTo>
                  <a:lnTo>
                    <a:pt x="167" y="23"/>
                  </a:lnTo>
                  <a:lnTo>
                    <a:pt x="165" y="22"/>
                  </a:lnTo>
                  <a:lnTo>
                    <a:pt x="157" y="24"/>
                  </a:lnTo>
                  <a:lnTo>
                    <a:pt x="150" y="27"/>
                  </a:lnTo>
                  <a:lnTo>
                    <a:pt x="147" y="27"/>
                  </a:lnTo>
                  <a:lnTo>
                    <a:pt x="146" y="24"/>
                  </a:lnTo>
                  <a:lnTo>
                    <a:pt x="145" y="24"/>
                  </a:lnTo>
                  <a:lnTo>
                    <a:pt x="144" y="25"/>
                  </a:lnTo>
                  <a:lnTo>
                    <a:pt x="141" y="27"/>
                  </a:lnTo>
                  <a:lnTo>
                    <a:pt x="140" y="27"/>
                  </a:lnTo>
                  <a:lnTo>
                    <a:pt x="140" y="25"/>
                  </a:lnTo>
                  <a:lnTo>
                    <a:pt x="140" y="24"/>
                  </a:lnTo>
                  <a:lnTo>
                    <a:pt x="139" y="24"/>
                  </a:lnTo>
                  <a:lnTo>
                    <a:pt x="137" y="25"/>
                  </a:lnTo>
                  <a:lnTo>
                    <a:pt x="133" y="24"/>
                  </a:lnTo>
                  <a:lnTo>
                    <a:pt x="129" y="23"/>
                  </a:lnTo>
                  <a:lnTo>
                    <a:pt x="127" y="23"/>
                  </a:lnTo>
                  <a:lnTo>
                    <a:pt x="125" y="23"/>
                  </a:lnTo>
                  <a:lnTo>
                    <a:pt x="119" y="24"/>
                  </a:lnTo>
                  <a:lnTo>
                    <a:pt x="118" y="25"/>
                  </a:lnTo>
                  <a:lnTo>
                    <a:pt x="117" y="27"/>
                  </a:lnTo>
                  <a:lnTo>
                    <a:pt x="117" y="28"/>
                  </a:lnTo>
                  <a:lnTo>
                    <a:pt x="119" y="29"/>
                  </a:lnTo>
                  <a:lnTo>
                    <a:pt x="119" y="30"/>
                  </a:lnTo>
                  <a:lnTo>
                    <a:pt x="118" y="31"/>
                  </a:lnTo>
                  <a:lnTo>
                    <a:pt x="113" y="33"/>
                  </a:lnTo>
                  <a:lnTo>
                    <a:pt x="111" y="33"/>
                  </a:lnTo>
                  <a:lnTo>
                    <a:pt x="109" y="33"/>
                  </a:lnTo>
                  <a:lnTo>
                    <a:pt x="109" y="32"/>
                  </a:lnTo>
                  <a:lnTo>
                    <a:pt x="111" y="30"/>
                  </a:lnTo>
                  <a:lnTo>
                    <a:pt x="110" y="30"/>
                  </a:lnTo>
                  <a:lnTo>
                    <a:pt x="107" y="30"/>
                  </a:lnTo>
                  <a:lnTo>
                    <a:pt x="104" y="31"/>
                  </a:lnTo>
                  <a:lnTo>
                    <a:pt x="104" y="32"/>
                  </a:lnTo>
                  <a:lnTo>
                    <a:pt x="105" y="33"/>
                  </a:lnTo>
                  <a:lnTo>
                    <a:pt x="105" y="34"/>
                  </a:lnTo>
                  <a:lnTo>
                    <a:pt x="103" y="33"/>
                  </a:lnTo>
                  <a:lnTo>
                    <a:pt x="101" y="34"/>
                  </a:lnTo>
                  <a:lnTo>
                    <a:pt x="99" y="34"/>
                  </a:lnTo>
                  <a:lnTo>
                    <a:pt x="97" y="35"/>
                  </a:lnTo>
                  <a:lnTo>
                    <a:pt x="95" y="35"/>
                  </a:lnTo>
                  <a:lnTo>
                    <a:pt x="91" y="35"/>
                  </a:lnTo>
                  <a:lnTo>
                    <a:pt x="88" y="36"/>
                  </a:lnTo>
                  <a:lnTo>
                    <a:pt x="86" y="37"/>
                  </a:lnTo>
                  <a:lnTo>
                    <a:pt x="84" y="38"/>
                  </a:lnTo>
                  <a:lnTo>
                    <a:pt x="81" y="39"/>
                  </a:lnTo>
                  <a:lnTo>
                    <a:pt x="77" y="41"/>
                  </a:lnTo>
                  <a:lnTo>
                    <a:pt x="74" y="43"/>
                  </a:lnTo>
                  <a:lnTo>
                    <a:pt x="71" y="44"/>
                  </a:lnTo>
                  <a:lnTo>
                    <a:pt x="71" y="45"/>
                  </a:lnTo>
                  <a:lnTo>
                    <a:pt x="72" y="46"/>
                  </a:lnTo>
                  <a:lnTo>
                    <a:pt x="71" y="46"/>
                  </a:lnTo>
                  <a:lnTo>
                    <a:pt x="69" y="47"/>
                  </a:lnTo>
                  <a:lnTo>
                    <a:pt x="65" y="48"/>
                  </a:lnTo>
                  <a:lnTo>
                    <a:pt x="62" y="49"/>
                  </a:lnTo>
                  <a:lnTo>
                    <a:pt x="63" y="51"/>
                  </a:lnTo>
                  <a:lnTo>
                    <a:pt x="63" y="53"/>
                  </a:lnTo>
                  <a:lnTo>
                    <a:pt x="63" y="55"/>
                  </a:lnTo>
                  <a:lnTo>
                    <a:pt x="62" y="56"/>
                  </a:lnTo>
                  <a:lnTo>
                    <a:pt x="61" y="56"/>
                  </a:lnTo>
                  <a:lnTo>
                    <a:pt x="59" y="53"/>
                  </a:lnTo>
                  <a:lnTo>
                    <a:pt x="55" y="53"/>
                  </a:lnTo>
                  <a:lnTo>
                    <a:pt x="51" y="55"/>
                  </a:lnTo>
                  <a:lnTo>
                    <a:pt x="51" y="56"/>
                  </a:lnTo>
                  <a:lnTo>
                    <a:pt x="52" y="58"/>
                  </a:lnTo>
                  <a:lnTo>
                    <a:pt x="51" y="59"/>
                  </a:lnTo>
                  <a:lnTo>
                    <a:pt x="49" y="61"/>
                  </a:lnTo>
                  <a:lnTo>
                    <a:pt x="46" y="63"/>
                  </a:lnTo>
                  <a:lnTo>
                    <a:pt x="45" y="63"/>
                  </a:lnTo>
                  <a:lnTo>
                    <a:pt x="44" y="63"/>
                  </a:lnTo>
                  <a:lnTo>
                    <a:pt x="44" y="61"/>
                  </a:lnTo>
                  <a:lnTo>
                    <a:pt x="44" y="60"/>
                  </a:lnTo>
                  <a:lnTo>
                    <a:pt x="43" y="60"/>
                  </a:lnTo>
                  <a:lnTo>
                    <a:pt x="41" y="60"/>
                  </a:lnTo>
                  <a:lnTo>
                    <a:pt x="40" y="60"/>
                  </a:lnTo>
                  <a:lnTo>
                    <a:pt x="39" y="59"/>
                  </a:lnTo>
                  <a:lnTo>
                    <a:pt x="38" y="59"/>
                  </a:lnTo>
                  <a:lnTo>
                    <a:pt x="35" y="59"/>
                  </a:lnTo>
                  <a:lnTo>
                    <a:pt x="33" y="61"/>
                  </a:lnTo>
                  <a:lnTo>
                    <a:pt x="32" y="62"/>
                  </a:lnTo>
                  <a:lnTo>
                    <a:pt x="33" y="63"/>
                  </a:lnTo>
                  <a:lnTo>
                    <a:pt x="34" y="63"/>
                  </a:lnTo>
                  <a:lnTo>
                    <a:pt x="35" y="63"/>
                  </a:lnTo>
                  <a:lnTo>
                    <a:pt x="37" y="65"/>
                  </a:lnTo>
                  <a:lnTo>
                    <a:pt x="37" y="66"/>
                  </a:lnTo>
                  <a:lnTo>
                    <a:pt x="38" y="66"/>
                  </a:lnTo>
                  <a:lnTo>
                    <a:pt x="42" y="65"/>
                  </a:lnTo>
                  <a:lnTo>
                    <a:pt x="43" y="64"/>
                  </a:lnTo>
                  <a:lnTo>
                    <a:pt x="44" y="65"/>
                  </a:lnTo>
                  <a:lnTo>
                    <a:pt x="43" y="66"/>
                  </a:lnTo>
                  <a:lnTo>
                    <a:pt x="43" y="67"/>
                  </a:lnTo>
                  <a:lnTo>
                    <a:pt x="46" y="67"/>
                  </a:lnTo>
                  <a:lnTo>
                    <a:pt x="47" y="67"/>
                  </a:lnTo>
                  <a:lnTo>
                    <a:pt x="46" y="69"/>
                  </a:lnTo>
                  <a:lnTo>
                    <a:pt x="38" y="71"/>
                  </a:lnTo>
                  <a:lnTo>
                    <a:pt x="35" y="72"/>
                  </a:lnTo>
                  <a:lnTo>
                    <a:pt x="35" y="73"/>
                  </a:lnTo>
                  <a:lnTo>
                    <a:pt x="39" y="73"/>
                  </a:lnTo>
                  <a:lnTo>
                    <a:pt x="43" y="72"/>
                  </a:lnTo>
                  <a:lnTo>
                    <a:pt x="44" y="72"/>
                  </a:lnTo>
                  <a:lnTo>
                    <a:pt x="45" y="72"/>
                  </a:lnTo>
                  <a:lnTo>
                    <a:pt x="46" y="74"/>
                  </a:lnTo>
                  <a:lnTo>
                    <a:pt x="47" y="75"/>
                  </a:lnTo>
                  <a:lnTo>
                    <a:pt x="51" y="75"/>
                  </a:lnTo>
                  <a:lnTo>
                    <a:pt x="52" y="75"/>
                  </a:lnTo>
                  <a:lnTo>
                    <a:pt x="52" y="76"/>
                  </a:lnTo>
                  <a:lnTo>
                    <a:pt x="49" y="76"/>
                  </a:lnTo>
                  <a:lnTo>
                    <a:pt x="47" y="76"/>
                  </a:lnTo>
                  <a:lnTo>
                    <a:pt x="44" y="75"/>
                  </a:lnTo>
                  <a:lnTo>
                    <a:pt x="42" y="75"/>
                  </a:lnTo>
                  <a:lnTo>
                    <a:pt x="40" y="75"/>
                  </a:lnTo>
                  <a:lnTo>
                    <a:pt x="38" y="76"/>
                  </a:lnTo>
                  <a:lnTo>
                    <a:pt x="35" y="76"/>
                  </a:lnTo>
                  <a:lnTo>
                    <a:pt x="31" y="76"/>
                  </a:lnTo>
                  <a:lnTo>
                    <a:pt x="30" y="77"/>
                  </a:lnTo>
                  <a:lnTo>
                    <a:pt x="31" y="78"/>
                  </a:lnTo>
                  <a:lnTo>
                    <a:pt x="33" y="80"/>
                  </a:lnTo>
                  <a:lnTo>
                    <a:pt x="34" y="80"/>
                  </a:lnTo>
                  <a:lnTo>
                    <a:pt x="37" y="80"/>
                  </a:lnTo>
                  <a:lnTo>
                    <a:pt x="39" y="82"/>
                  </a:lnTo>
                  <a:lnTo>
                    <a:pt x="40" y="83"/>
                  </a:lnTo>
                  <a:lnTo>
                    <a:pt x="38" y="84"/>
                  </a:lnTo>
                  <a:lnTo>
                    <a:pt x="34" y="84"/>
                  </a:lnTo>
                  <a:lnTo>
                    <a:pt x="28" y="84"/>
                  </a:lnTo>
                  <a:lnTo>
                    <a:pt x="26" y="84"/>
                  </a:lnTo>
                  <a:lnTo>
                    <a:pt x="25" y="85"/>
                  </a:lnTo>
                  <a:lnTo>
                    <a:pt x="26" y="86"/>
                  </a:lnTo>
                  <a:lnTo>
                    <a:pt x="29" y="87"/>
                  </a:lnTo>
                  <a:lnTo>
                    <a:pt x="31" y="88"/>
                  </a:lnTo>
                  <a:lnTo>
                    <a:pt x="30" y="88"/>
                  </a:lnTo>
                  <a:lnTo>
                    <a:pt x="28" y="88"/>
                  </a:lnTo>
                  <a:lnTo>
                    <a:pt x="24" y="89"/>
                  </a:lnTo>
                  <a:lnTo>
                    <a:pt x="25" y="90"/>
                  </a:lnTo>
                  <a:lnTo>
                    <a:pt x="29" y="91"/>
                  </a:lnTo>
                  <a:lnTo>
                    <a:pt x="33" y="92"/>
                  </a:lnTo>
                  <a:lnTo>
                    <a:pt x="34" y="93"/>
                  </a:lnTo>
                  <a:lnTo>
                    <a:pt x="33" y="93"/>
                  </a:lnTo>
                  <a:lnTo>
                    <a:pt x="30" y="93"/>
                  </a:lnTo>
                  <a:lnTo>
                    <a:pt x="25" y="92"/>
                  </a:lnTo>
                  <a:lnTo>
                    <a:pt x="23" y="92"/>
                  </a:lnTo>
                  <a:lnTo>
                    <a:pt x="21" y="92"/>
                  </a:lnTo>
                  <a:lnTo>
                    <a:pt x="16" y="94"/>
                  </a:lnTo>
                  <a:lnTo>
                    <a:pt x="16" y="96"/>
                  </a:lnTo>
                  <a:lnTo>
                    <a:pt x="16" y="97"/>
                  </a:lnTo>
                  <a:lnTo>
                    <a:pt x="17" y="98"/>
                  </a:lnTo>
                  <a:lnTo>
                    <a:pt x="16" y="99"/>
                  </a:lnTo>
                  <a:lnTo>
                    <a:pt x="15" y="99"/>
                  </a:lnTo>
                  <a:lnTo>
                    <a:pt x="11" y="100"/>
                  </a:lnTo>
                  <a:lnTo>
                    <a:pt x="7" y="102"/>
                  </a:lnTo>
                  <a:lnTo>
                    <a:pt x="5" y="103"/>
                  </a:lnTo>
                  <a:lnTo>
                    <a:pt x="3" y="104"/>
                  </a:lnTo>
                  <a:lnTo>
                    <a:pt x="1" y="104"/>
                  </a:lnTo>
                  <a:lnTo>
                    <a:pt x="0" y="104"/>
                  </a:lnTo>
                  <a:lnTo>
                    <a:pt x="1" y="105"/>
                  </a:lnTo>
                  <a:lnTo>
                    <a:pt x="5" y="10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0" name="Freeform 5443"/>
            <p:cNvSpPr>
              <a:spLocks/>
            </p:cNvSpPr>
            <p:nvPr/>
          </p:nvSpPr>
          <p:spPr bwMode="auto">
            <a:xfrm>
              <a:off x="4549" y="1429"/>
              <a:ext cx="25" cy="11"/>
            </a:xfrm>
            <a:custGeom>
              <a:avLst/>
              <a:gdLst>
                <a:gd name="T0" fmla="*/ 1 w 30"/>
                <a:gd name="T1" fmla="*/ 2 h 14"/>
                <a:gd name="T2" fmla="*/ 1 w 30"/>
                <a:gd name="T3" fmla="*/ 2 h 14"/>
                <a:gd name="T4" fmla="*/ 0 w 30"/>
                <a:gd name="T5" fmla="*/ 2 h 14"/>
                <a:gd name="T6" fmla="*/ 0 w 30"/>
                <a:gd name="T7" fmla="*/ 2 h 14"/>
                <a:gd name="T8" fmla="*/ 1 w 30"/>
                <a:gd name="T9" fmla="*/ 2 h 14"/>
                <a:gd name="T10" fmla="*/ 1 w 30"/>
                <a:gd name="T11" fmla="*/ 2 h 14"/>
                <a:gd name="T12" fmla="*/ 3 w 30"/>
                <a:gd name="T13" fmla="*/ 2 h 14"/>
                <a:gd name="T14" fmla="*/ 3 w 30"/>
                <a:gd name="T15" fmla="*/ 2 h 14"/>
                <a:gd name="T16" fmla="*/ 3 w 30"/>
                <a:gd name="T17" fmla="*/ 2 h 14"/>
                <a:gd name="T18" fmla="*/ 3 w 30"/>
                <a:gd name="T19" fmla="*/ 2 h 14"/>
                <a:gd name="T20" fmla="*/ 3 w 30"/>
                <a:gd name="T21" fmla="*/ 2 h 14"/>
                <a:gd name="T22" fmla="*/ 3 w 30"/>
                <a:gd name="T23" fmla="*/ 2 h 14"/>
                <a:gd name="T24" fmla="*/ 3 w 30"/>
                <a:gd name="T25" fmla="*/ 2 h 14"/>
                <a:gd name="T26" fmla="*/ 3 w 30"/>
                <a:gd name="T27" fmla="*/ 2 h 14"/>
                <a:gd name="T28" fmla="*/ 3 w 30"/>
                <a:gd name="T29" fmla="*/ 2 h 14"/>
                <a:gd name="T30" fmla="*/ 3 w 30"/>
                <a:gd name="T31" fmla="*/ 2 h 14"/>
                <a:gd name="T32" fmla="*/ 4 w 30"/>
                <a:gd name="T33" fmla="*/ 2 h 14"/>
                <a:gd name="T34" fmla="*/ 4 w 30"/>
                <a:gd name="T35" fmla="*/ 2 h 14"/>
                <a:gd name="T36" fmla="*/ 4 w 30"/>
                <a:gd name="T37" fmla="*/ 2 h 14"/>
                <a:gd name="T38" fmla="*/ 5 w 30"/>
                <a:gd name="T39" fmla="*/ 2 h 14"/>
                <a:gd name="T40" fmla="*/ 5 w 30"/>
                <a:gd name="T41" fmla="*/ 2 h 14"/>
                <a:gd name="T42" fmla="*/ 5 w 30"/>
                <a:gd name="T43" fmla="*/ 2 h 14"/>
                <a:gd name="T44" fmla="*/ 5 w 30"/>
                <a:gd name="T45" fmla="*/ 2 h 14"/>
                <a:gd name="T46" fmla="*/ 4 w 30"/>
                <a:gd name="T47" fmla="*/ 2 h 14"/>
                <a:gd name="T48" fmla="*/ 4 w 30"/>
                <a:gd name="T49" fmla="*/ 2 h 14"/>
                <a:gd name="T50" fmla="*/ 3 w 30"/>
                <a:gd name="T51" fmla="*/ 2 h 14"/>
                <a:gd name="T52" fmla="*/ 3 w 30"/>
                <a:gd name="T53" fmla="*/ 2 h 14"/>
                <a:gd name="T54" fmla="*/ 3 w 30"/>
                <a:gd name="T55" fmla="*/ 2 h 14"/>
                <a:gd name="T56" fmla="*/ 3 w 30"/>
                <a:gd name="T57" fmla="*/ 0 h 14"/>
                <a:gd name="T58" fmla="*/ 3 w 30"/>
                <a:gd name="T59" fmla="*/ 0 h 14"/>
                <a:gd name="T60" fmla="*/ 3 w 30"/>
                <a:gd name="T61" fmla="*/ 0 h 14"/>
                <a:gd name="T62" fmla="*/ 3 w 30"/>
                <a:gd name="T63" fmla="*/ 0 h 14"/>
                <a:gd name="T64" fmla="*/ 3 w 30"/>
                <a:gd name="T65" fmla="*/ 2 h 14"/>
                <a:gd name="T66" fmla="*/ 3 w 30"/>
                <a:gd name="T67" fmla="*/ 2 h 14"/>
                <a:gd name="T68" fmla="*/ 3 w 30"/>
                <a:gd name="T69" fmla="*/ 2 h 14"/>
                <a:gd name="T70" fmla="*/ 3 w 30"/>
                <a:gd name="T71" fmla="*/ 2 h 14"/>
                <a:gd name="T72" fmla="*/ 1 w 30"/>
                <a:gd name="T73" fmla="*/ 2 h 14"/>
                <a:gd name="T74" fmla="*/ 1 w 30"/>
                <a:gd name="T75" fmla="*/ 2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
                <a:gd name="T115" fmla="*/ 0 h 14"/>
                <a:gd name="T116" fmla="*/ 30 w 30"/>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 h="14">
                  <a:moveTo>
                    <a:pt x="1" y="7"/>
                  </a:moveTo>
                  <a:lnTo>
                    <a:pt x="1" y="7"/>
                  </a:lnTo>
                  <a:lnTo>
                    <a:pt x="0" y="8"/>
                  </a:lnTo>
                  <a:lnTo>
                    <a:pt x="1" y="9"/>
                  </a:lnTo>
                  <a:lnTo>
                    <a:pt x="6" y="10"/>
                  </a:lnTo>
                  <a:lnTo>
                    <a:pt x="10" y="11"/>
                  </a:lnTo>
                  <a:lnTo>
                    <a:pt x="12" y="13"/>
                  </a:lnTo>
                  <a:lnTo>
                    <a:pt x="14" y="13"/>
                  </a:lnTo>
                  <a:lnTo>
                    <a:pt x="21" y="14"/>
                  </a:lnTo>
                  <a:lnTo>
                    <a:pt x="23" y="13"/>
                  </a:lnTo>
                  <a:lnTo>
                    <a:pt x="25" y="11"/>
                  </a:lnTo>
                  <a:lnTo>
                    <a:pt x="28" y="8"/>
                  </a:lnTo>
                  <a:lnTo>
                    <a:pt x="30" y="6"/>
                  </a:lnTo>
                  <a:lnTo>
                    <a:pt x="30" y="5"/>
                  </a:lnTo>
                  <a:lnTo>
                    <a:pt x="30" y="4"/>
                  </a:lnTo>
                  <a:lnTo>
                    <a:pt x="28" y="3"/>
                  </a:lnTo>
                  <a:lnTo>
                    <a:pt x="26" y="2"/>
                  </a:lnTo>
                  <a:lnTo>
                    <a:pt x="21" y="2"/>
                  </a:lnTo>
                  <a:lnTo>
                    <a:pt x="16" y="2"/>
                  </a:lnTo>
                  <a:lnTo>
                    <a:pt x="12" y="0"/>
                  </a:lnTo>
                  <a:lnTo>
                    <a:pt x="10" y="0"/>
                  </a:lnTo>
                  <a:lnTo>
                    <a:pt x="9" y="0"/>
                  </a:lnTo>
                  <a:lnTo>
                    <a:pt x="9" y="4"/>
                  </a:lnTo>
                  <a:lnTo>
                    <a:pt x="8" y="6"/>
                  </a:lnTo>
                  <a:lnTo>
                    <a:pt x="7" y="7"/>
                  </a:lnTo>
                  <a:lnTo>
                    <a:pt x="1" y="7"/>
                  </a:lnTo>
                  <a:close/>
                </a:path>
              </a:pathLst>
            </a:custGeom>
            <a:solidFill>
              <a:srgbClr val="DCD5CE"/>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1" name="Freeform 5444"/>
            <p:cNvSpPr>
              <a:spLocks/>
            </p:cNvSpPr>
            <p:nvPr/>
          </p:nvSpPr>
          <p:spPr bwMode="auto">
            <a:xfrm>
              <a:off x="4856" y="1394"/>
              <a:ext cx="9" cy="14"/>
            </a:xfrm>
            <a:custGeom>
              <a:avLst/>
              <a:gdLst>
                <a:gd name="T0" fmla="*/ 2 w 11"/>
                <a:gd name="T1" fmla="*/ 2 h 17"/>
                <a:gd name="T2" fmla="*/ 2 w 11"/>
                <a:gd name="T3" fmla="*/ 2 h 17"/>
                <a:gd name="T4" fmla="*/ 2 w 11"/>
                <a:gd name="T5" fmla="*/ 2 h 17"/>
                <a:gd name="T6" fmla="*/ 2 w 11"/>
                <a:gd name="T7" fmla="*/ 2 h 17"/>
                <a:gd name="T8" fmla="*/ 2 w 11"/>
                <a:gd name="T9" fmla="*/ 2 h 17"/>
                <a:gd name="T10" fmla="*/ 2 w 11"/>
                <a:gd name="T11" fmla="*/ 2 h 17"/>
                <a:gd name="T12" fmla="*/ 2 w 11"/>
                <a:gd name="T13" fmla="*/ 2 h 17"/>
                <a:gd name="T14" fmla="*/ 2 w 11"/>
                <a:gd name="T15" fmla="*/ 2 h 17"/>
                <a:gd name="T16" fmla="*/ 2 w 11"/>
                <a:gd name="T17" fmla="*/ 2 h 17"/>
                <a:gd name="T18" fmla="*/ 2 w 11"/>
                <a:gd name="T19" fmla="*/ 2 h 17"/>
                <a:gd name="T20" fmla="*/ 2 w 11"/>
                <a:gd name="T21" fmla="*/ 0 h 17"/>
                <a:gd name="T22" fmla="*/ 2 w 11"/>
                <a:gd name="T23" fmla="*/ 0 h 17"/>
                <a:gd name="T24" fmla="*/ 2 w 11"/>
                <a:gd name="T25" fmla="*/ 0 h 17"/>
                <a:gd name="T26" fmla="*/ 2 w 11"/>
                <a:gd name="T27" fmla="*/ 0 h 17"/>
                <a:gd name="T28" fmla="*/ 2 w 11"/>
                <a:gd name="T29" fmla="*/ 1 h 17"/>
                <a:gd name="T30" fmla="*/ 2 w 11"/>
                <a:gd name="T31" fmla="*/ 1 h 17"/>
                <a:gd name="T32" fmla="*/ 2 w 11"/>
                <a:gd name="T33" fmla="*/ 2 h 17"/>
                <a:gd name="T34" fmla="*/ 2 w 11"/>
                <a:gd name="T35" fmla="*/ 2 h 17"/>
                <a:gd name="T36" fmla="*/ 2 w 11"/>
                <a:gd name="T37" fmla="*/ 2 h 17"/>
                <a:gd name="T38" fmla="*/ 2 w 11"/>
                <a:gd name="T39" fmla="*/ 2 h 17"/>
                <a:gd name="T40" fmla="*/ 0 w 11"/>
                <a:gd name="T41" fmla="*/ 2 h 17"/>
                <a:gd name="T42" fmla="*/ 0 w 11"/>
                <a:gd name="T43" fmla="*/ 2 h 17"/>
                <a:gd name="T44" fmla="*/ 0 w 11"/>
                <a:gd name="T45" fmla="*/ 2 h 17"/>
                <a:gd name="T46" fmla="*/ 0 w 11"/>
                <a:gd name="T47" fmla="*/ 2 h 17"/>
                <a:gd name="T48" fmla="*/ 2 w 11"/>
                <a:gd name="T49" fmla="*/ 2 h 17"/>
                <a:gd name="T50" fmla="*/ 2 w 11"/>
                <a:gd name="T51" fmla="*/ 2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17"/>
                <a:gd name="T80" fmla="*/ 11 w 11"/>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17">
                  <a:moveTo>
                    <a:pt x="4" y="15"/>
                  </a:moveTo>
                  <a:lnTo>
                    <a:pt x="4" y="15"/>
                  </a:lnTo>
                  <a:lnTo>
                    <a:pt x="9" y="14"/>
                  </a:lnTo>
                  <a:lnTo>
                    <a:pt x="11" y="11"/>
                  </a:lnTo>
                  <a:lnTo>
                    <a:pt x="11" y="10"/>
                  </a:lnTo>
                  <a:lnTo>
                    <a:pt x="11" y="8"/>
                  </a:lnTo>
                  <a:lnTo>
                    <a:pt x="9" y="6"/>
                  </a:lnTo>
                  <a:lnTo>
                    <a:pt x="6" y="4"/>
                  </a:lnTo>
                  <a:lnTo>
                    <a:pt x="5" y="0"/>
                  </a:lnTo>
                  <a:lnTo>
                    <a:pt x="4" y="0"/>
                  </a:lnTo>
                  <a:lnTo>
                    <a:pt x="3" y="1"/>
                  </a:lnTo>
                  <a:lnTo>
                    <a:pt x="2" y="5"/>
                  </a:lnTo>
                  <a:lnTo>
                    <a:pt x="2" y="8"/>
                  </a:lnTo>
                  <a:lnTo>
                    <a:pt x="2" y="10"/>
                  </a:lnTo>
                  <a:lnTo>
                    <a:pt x="0" y="14"/>
                  </a:lnTo>
                  <a:lnTo>
                    <a:pt x="0" y="17"/>
                  </a:lnTo>
                  <a:lnTo>
                    <a:pt x="4" y="1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2" name="Freeform 5445"/>
            <p:cNvSpPr>
              <a:spLocks/>
            </p:cNvSpPr>
            <p:nvPr/>
          </p:nvSpPr>
          <p:spPr bwMode="auto">
            <a:xfrm>
              <a:off x="4856" y="1437"/>
              <a:ext cx="11" cy="8"/>
            </a:xfrm>
            <a:custGeom>
              <a:avLst/>
              <a:gdLst>
                <a:gd name="T0" fmla="*/ 1 w 13"/>
                <a:gd name="T1" fmla="*/ 1 h 10"/>
                <a:gd name="T2" fmla="*/ 1 w 13"/>
                <a:gd name="T3" fmla="*/ 1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1 h 10"/>
                <a:gd name="T20" fmla="*/ 3 w 13"/>
                <a:gd name="T21" fmla="*/ 1 h 10"/>
                <a:gd name="T22" fmla="*/ 0 w 13"/>
                <a:gd name="T23" fmla="*/ 0 h 10"/>
                <a:gd name="T24" fmla="*/ 0 w 13"/>
                <a:gd name="T25" fmla="*/ 0 h 10"/>
                <a:gd name="T26" fmla="*/ 1 w 13"/>
                <a:gd name="T27" fmla="*/ 1 h 10"/>
                <a:gd name="T28" fmla="*/ 1 w 13"/>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0"/>
                <a:gd name="T47" fmla="*/ 13 w 1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0">
                  <a:moveTo>
                    <a:pt x="1" y="1"/>
                  </a:moveTo>
                  <a:lnTo>
                    <a:pt x="1" y="1"/>
                  </a:lnTo>
                  <a:lnTo>
                    <a:pt x="5" y="7"/>
                  </a:lnTo>
                  <a:lnTo>
                    <a:pt x="9" y="9"/>
                  </a:lnTo>
                  <a:lnTo>
                    <a:pt x="12" y="10"/>
                  </a:lnTo>
                  <a:lnTo>
                    <a:pt x="13" y="10"/>
                  </a:lnTo>
                  <a:lnTo>
                    <a:pt x="13" y="8"/>
                  </a:lnTo>
                  <a:lnTo>
                    <a:pt x="11" y="6"/>
                  </a:lnTo>
                  <a:lnTo>
                    <a:pt x="3" y="1"/>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3" name="Freeform 5446"/>
            <p:cNvSpPr>
              <a:spLocks/>
            </p:cNvSpPr>
            <p:nvPr/>
          </p:nvSpPr>
          <p:spPr bwMode="auto">
            <a:xfrm>
              <a:off x="4875" y="1386"/>
              <a:ext cx="108" cy="40"/>
            </a:xfrm>
            <a:custGeom>
              <a:avLst/>
              <a:gdLst>
                <a:gd name="T0" fmla="*/ 2 w 135"/>
                <a:gd name="T1" fmla="*/ 4 h 49"/>
                <a:gd name="T2" fmla="*/ 2 w 135"/>
                <a:gd name="T3" fmla="*/ 5 h 49"/>
                <a:gd name="T4" fmla="*/ 3 w 135"/>
                <a:gd name="T5" fmla="*/ 5 h 49"/>
                <a:gd name="T6" fmla="*/ 3 w 135"/>
                <a:gd name="T7" fmla="*/ 5 h 49"/>
                <a:gd name="T8" fmla="*/ 4 w 135"/>
                <a:gd name="T9" fmla="*/ 5 h 49"/>
                <a:gd name="T10" fmla="*/ 4 w 135"/>
                <a:gd name="T11" fmla="*/ 4 h 49"/>
                <a:gd name="T12" fmla="*/ 4 w 135"/>
                <a:gd name="T13" fmla="*/ 4 h 49"/>
                <a:gd name="T14" fmla="*/ 5 w 135"/>
                <a:gd name="T15" fmla="*/ 5 h 49"/>
                <a:gd name="T16" fmla="*/ 6 w 135"/>
                <a:gd name="T17" fmla="*/ 4 h 49"/>
                <a:gd name="T18" fmla="*/ 7 w 135"/>
                <a:gd name="T19" fmla="*/ 4 h 49"/>
                <a:gd name="T20" fmla="*/ 7 w 135"/>
                <a:gd name="T21" fmla="*/ 4 h 49"/>
                <a:gd name="T22" fmla="*/ 7 w 135"/>
                <a:gd name="T23" fmla="*/ 5 h 49"/>
                <a:gd name="T24" fmla="*/ 8 w 135"/>
                <a:gd name="T25" fmla="*/ 5 h 49"/>
                <a:gd name="T26" fmla="*/ 9 w 135"/>
                <a:gd name="T27" fmla="*/ 5 h 49"/>
                <a:gd name="T28" fmla="*/ 9 w 135"/>
                <a:gd name="T29" fmla="*/ 4 h 49"/>
                <a:gd name="T30" fmla="*/ 8 w 135"/>
                <a:gd name="T31" fmla="*/ 4 h 49"/>
                <a:gd name="T32" fmla="*/ 7 w 135"/>
                <a:gd name="T33" fmla="*/ 2 h 49"/>
                <a:gd name="T34" fmla="*/ 7 w 135"/>
                <a:gd name="T35" fmla="*/ 2 h 49"/>
                <a:gd name="T36" fmla="*/ 7 w 135"/>
                <a:gd name="T37" fmla="*/ 2 h 49"/>
                <a:gd name="T38" fmla="*/ 7 w 135"/>
                <a:gd name="T39" fmla="*/ 2 h 49"/>
                <a:gd name="T40" fmla="*/ 7 w 135"/>
                <a:gd name="T41" fmla="*/ 2 h 49"/>
                <a:gd name="T42" fmla="*/ 8 w 135"/>
                <a:gd name="T43" fmla="*/ 2 h 49"/>
                <a:gd name="T44" fmla="*/ 8 w 135"/>
                <a:gd name="T45" fmla="*/ 2 h 49"/>
                <a:gd name="T46" fmla="*/ 8 w 135"/>
                <a:gd name="T47" fmla="*/ 2 h 49"/>
                <a:gd name="T48" fmla="*/ 8 w 135"/>
                <a:gd name="T49" fmla="*/ 2 h 49"/>
                <a:gd name="T50" fmla="*/ 8 w 135"/>
                <a:gd name="T51" fmla="*/ 3 h 49"/>
                <a:gd name="T52" fmla="*/ 8 w 135"/>
                <a:gd name="T53" fmla="*/ 3 h 49"/>
                <a:gd name="T54" fmla="*/ 9 w 135"/>
                <a:gd name="T55" fmla="*/ 4 h 49"/>
                <a:gd name="T56" fmla="*/ 10 w 135"/>
                <a:gd name="T57" fmla="*/ 4 h 49"/>
                <a:gd name="T58" fmla="*/ 10 w 135"/>
                <a:gd name="T59" fmla="*/ 4 h 49"/>
                <a:gd name="T60" fmla="*/ 11 w 135"/>
                <a:gd name="T61" fmla="*/ 4 h 49"/>
                <a:gd name="T62" fmla="*/ 11 w 135"/>
                <a:gd name="T63" fmla="*/ 3 h 49"/>
                <a:gd name="T64" fmla="*/ 11 w 135"/>
                <a:gd name="T65" fmla="*/ 2 h 49"/>
                <a:gd name="T66" fmla="*/ 11 w 135"/>
                <a:gd name="T67" fmla="*/ 2 h 49"/>
                <a:gd name="T68" fmla="*/ 11 w 135"/>
                <a:gd name="T69" fmla="*/ 2 h 49"/>
                <a:gd name="T70" fmla="*/ 10 w 135"/>
                <a:gd name="T71" fmla="*/ 2 h 49"/>
                <a:gd name="T72" fmla="*/ 7 w 135"/>
                <a:gd name="T73" fmla="*/ 2 h 49"/>
                <a:gd name="T74" fmla="*/ 6 w 135"/>
                <a:gd name="T75" fmla="*/ 0 h 49"/>
                <a:gd name="T76" fmla="*/ 6 w 135"/>
                <a:gd name="T77" fmla="*/ 2 h 49"/>
                <a:gd name="T78" fmla="*/ 6 w 135"/>
                <a:gd name="T79" fmla="*/ 2 h 49"/>
                <a:gd name="T80" fmla="*/ 6 w 135"/>
                <a:gd name="T81" fmla="*/ 2 h 49"/>
                <a:gd name="T82" fmla="*/ 6 w 135"/>
                <a:gd name="T83" fmla="*/ 2 h 49"/>
                <a:gd name="T84" fmla="*/ 6 w 135"/>
                <a:gd name="T85" fmla="*/ 2 h 49"/>
                <a:gd name="T86" fmla="*/ 5 w 135"/>
                <a:gd name="T87" fmla="*/ 2 h 49"/>
                <a:gd name="T88" fmla="*/ 5 w 135"/>
                <a:gd name="T89" fmla="*/ 2 h 49"/>
                <a:gd name="T90" fmla="*/ 3 w 135"/>
                <a:gd name="T91" fmla="*/ 0 h 49"/>
                <a:gd name="T92" fmla="*/ 2 w 135"/>
                <a:gd name="T93" fmla="*/ 0 h 49"/>
                <a:gd name="T94" fmla="*/ 2 w 135"/>
                <a:gd name="T95" fmla="*/ 2 h 49"/>
                <a:gd name="T96" fmla="*/ 2 w 135"/>
                <a:gd name="T97" fmla="*/ 2 h 49"/>
                <a:gd name="T98" fmla="*/ 2 w 135"/>
                <a:gd name="T99" fmla="*/ 2 h 49"/>
                <a:gd name="T100" fmla="*/ 2 w 135"/>
                <a:gd name="T101" fmla="*/ 2 h 49"/>
                <a:gd name="T102" fmla="*/ 2 w 135"/>
                <a:gd name="T103" fmla="*/ 2 h 49"/>
                <a:gd name="T104" fmla="*/ 2 w 135"/>
                <a:gd name="T105" fmla="*/ 2 h 49"/>
                <a:gd name="T106" fmla="*/ 2 w 135"/>
                <a:gd name="T107" fmla="*/ 2 h 49"/>
                <a:gd name="T108" fmla="*/ 2 w 135"/>
                <a:gd name="T109" fmla="*/ 2 h 49"/>
                <a:gd name="T110" fmla="*/ 2 w 135"/>
                <a:gd name="T111" fmla="*/ 2 h 49"/>
                <a:gd name="T112" fmla="*/ 2 w 135"/>
                <a:gd name="T113" fmla="*/ 2 h 49"/>
                <a:gd name="T114" fmla="*/ 2 w 135"/>
                <a:gd name="T115" fmla="*/ 3 h 49"/>
                <a:gd name="T116" fmla="*/ 0 w 135"/>
                <a:gd name="T117" fmla="*/ 3 h 49"/>
                <a:gd name="T118" fmla="*/ 2 w 135"/>
                <a:gd name="T119" fmla="*/ 3 h 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5"/>
                <a:gd name="T181" fmla="*/ 0 h 49"/>
                <a:gd name="T182" fmla="*/ 135 w 135"/>
                <a:gd name="T183" fmla="*/ 49 h 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5" h="49">
                  <a:moveTo>
                    <a:pt x="3" y="32"/>
                  </a:moveTo>
                  <a:lnTo>
                    <a:pt x="3" y="32"/>
                  </a:lnTo>
                  <a:lnTo>
                    <a:pt x="7" y="36"/>
                  </a:lnTo>
                  <a:lnTo>
                    <a:pt x="11" y="38"/>
                  </a:lnTo>
                  <a:lnTo>
                    <a:pt x="14" y="41"/>
                  </a:lnTo>
                  <a:lnTo>
                    <a:pt x="15" y="42"/>
                  </a:lnTo>
                  <a:lnTo>
                    <a:pt x="18" y="44"/>
                  </a:lnTo>
                  <a:lnTo>
                    <a:pt x="32" y="48"/>
                  </a:lnTo>
                  <a:lnTo>
                    <a:pt x="35" y="49"/>
                  </a:lnTo>
                  <a:lnTo>
                    <a:pt x="37" y="49"/>
                  </a:lnTo>
                  <a:lnTo>
                    <a:pt x="38" y="48"/>
                  </a:lnTo>
                  <a:lnTo>
                    <a:pt x="41" y="46"/>
                  </a:lnTo>
                  <a:lnTo>
                    <a:pt x="42" y="44"/>
                  </a:lnTo>
                  <a:lnTo>
                    <a:pt x="42" y="43"/>
                  </a:lnTo>
                  <a:lnTo>
                    <a:pt x="42" y="42"/>
                  </a:lnTo>
                  <a:lnTo>
                    <a:pt x="41" y="42"/>
                  </a:lnTo>
                  <a:lnTo>
                    <a:pt x="42" y="39"/>
                  </a:lnTo>
                  <a:lnTo>
                    <a:pt x="44" y="38"/>
                  </a:lnTo>
                  <a:lnTo>
                    <a:pt x="47" y="38"/>
                  </a:lnTo>
                  <a:lnTo>
                    <a:pt x="48" y="42"/>
                  </a:lnTo>
                  <a:lnTo>
                    <a:pt x="49" y="43"/>
                  </a:lnTo>
                  <a:lnTo>
                    <a:pt x="51" y="43"/>
                  </a:lnTo>
                  <a:lnTo>
                    <a:pt x="57" y="42"/>
                  </a:lnTo>
                  <a:lnTo>
                    <a:pt x="61" y="41"/>
                  </a:lnTo>
                  <a:lnTo>
                    <a:pt x="69" y="39"/>
                  </a:lnTo>
                  <a:lnTo>
                    <a:pt x="77" y="38"/>
                  </a:lnTo>
                  <a:lnTo>
                    <a:pt x="81" y="37"/>
                  </a:lnTo>
                  <a:lnTo>
                    <a:pt x="85" y="38"/>
                  </a:lnTo>
                  <a:lnTo>
                    <a:pt x="86" y="39"/>
                  </a:lnTo>
                  <a:lnTo>
                    <a:pt x="85" y="39"/>
                  </a:lnTo>
                  <a:lnTo>
                    <a:pt x="81" y="39"/>
                  </a:lnTo>
                  <a:lnTo>
                    <a:pt x="80" y="41"/>
                  </a:lnTo>
                  <a:lnTo>
                    <a:pt x="81" y="41"/>
                  </a:lnTo>
                  <a:lnTo>
                    <a:pt x="86" y="43"/>
                  </a:lnTo>
                  <a:lnTo>
                    <a:pt x="88" y="44"/>
                  </a:lnTo>
                  <a:lnTo>
                    <a:pt x="90" y="43"/>
                  </a:lnTo>
                  <a:lnTo>
                    <a:pt x="93" y="42"/>
                  </a:lnTo>
                  <a:lnTo>
                    <a:pt x="94" y="42"/>
                  </a:lnTo>
                  <a:lnTo>
                    <a:pt x="101" y="42"/>
                  </a:lnTo>
                  <a:lnTo>
                    <a:pt x="106" y="41"/>
                  </a:lnTo>
                  <a:lnTo>
                    <a:pt x="107" y="39"/>
                  </a:lnTo>
                  <a:lnTo>
                    <a:pt x="105" y="38"/>
                  </a:lnTo>
                  <a:lnTo>
                    <a:pt x="98" y="36"/>
                  </a:lnTo>
                  <a:lnTo>
                    <a:pt x="93" y="35"/>
                  </a:lnTo>
                  <a:lnTo>
                    <a:pt x="91" y="33"/>
                  </a:lnTo>
                  <a:lnTo>
                    <a:pt x="85" y="28"/>
                  </a:lnTo>
                  <a:lnTo>
                    <a:pt x="84" y="25"/>
                  </a:lnTo>
                  <a:lnTo>
                    <a:pt x="84" y="23"/>
                  </a:lnTo>
                  <a:lnTo>
                    <a:pt x="84" y="22"/>
                  </a:lnTo>
                  <a:lnTo>
                    <a:pt x="83" y="21"/>
                  </a:lnTo>
                  <a:lnTo>
                    <a:pt x="83" y="20"/>
                  </a:lnTo>
                  <a:lnTo>
                    <a:pt x="83" y="18"/>
                  </a:lnTo>
                  <a:lnTo>
                    <a:pt x="84" y="17"/>
                  </a:lnTo>
                  <a:lnTo>
                    <a:pt x="85" y="17"/>
                  </a:lnTo>
                  <a:lnTo>
                    <a:pt x="87" y="16"/>
                  </a:lnTo>
                  <a:lnTo>
                    <a:pt x="88" y="16"/>
                  </a:lnTo>
                  <a:lnTo>
                    <a:pt x="87" y="15"/>
                  </a:lnTo>
                  <a:lnTo>
                    <a:pt x="89" y="15"/>
                  </a:lnTo>
                  <a:lnTo>
                    <a:pt x="92" y="15"/>
                  </a:lnTo>
                  <a:lnTo>
                    <a:pt x="94" y="15"/>
                  </a:lnTo>
                  <a:lnTo>
                    <a:pt x="95" y="16"/>
                  </a:lnTo>
                  <a:lnTo>
                    <a:pt x="97" y="17"/>
                  </a:lnTo>
                  <a:lnTo>
                    <a:pt x="97" y="18"/>
                  </a:lnTo>
                  <a:lnTo>
                    <a:pt x="95" y="19"/>
                  </a:lnTo>
                  <a:lnTo>
                    <a:pt x="93" y="20"/>
                  </a:lnTo>
                  <a:lnTo>
                    <a:pt x="91" y="22"/>
                  </a:lnTo>
                  <a:lnTo>
                    <a:pt x="89" y="23"/>
                  </a:lnTo>
                  <a:lnTo>
                    <a:pt x="88" y="24"/>
                  </a:lnTo>
                  <a:lnTo>
                    <a:pt x="89" y="25"/>
                  </a:lnTo>
                  <a:lnTo>
                    <a:pt x="91" y="28"/>
                  </a:lnTo>
                  <a:lnTo>
                    <a:pt x="92" y="30"/>
                  </a:lnTo>
                  <a:lnTo>
                    <a:pt x="92" y="31"/>
                  </a:lnTo>
                  <a:lnTo>
                    <a:pt x="93" y="31"/>
                  </a:lnTo>
                  <a:lnTo>
                    <a:pt x="95" y="33"/>
                  </a:lnTo>
                  <a:lnTo>
                    <a:pt x="98" y="34"/>
                  </a:lnTo>
                  <a:lnTo>
                    <a:pt x="101" y="35"/>
                  </a:lnTo>
                  <a:lnTo>
                    <a:pt x="106" y="35"/>
                  </a:lnTo>
                  <a:lnTo>
                    <a:pt x="111" y="36"/>
                  </a:lnTo>
                  <a:lnTo>
                    <a:pt x="113" y="37"/>
                  </a:lnTo>
                  <a:lnTo>
                    <a:pt x="114" y="37"/>
                  </a:lnTo>
                  <a:lnTo>
                    <a:pt x="118" y="36"/>
                  </a:lnTo>
                  <a:lnTo>
                    <a:pt x="120" y="35"/>
                  </a:lnTo>
                  <a:lnTo>
                    <a:pt x="123" y="33"/>
                  </a:lnTo>
                  <a:lnTo>
                    <a:pt x="125" y="31"/>
                  </a:lnTo>
                  <a:lnTo>
                    <a:pt x="126" y="30"/>
                  </a:lnTo>
                  <a:lnTo>
                    <a:pt x="127" y="29"/>
                  </a:lnTo>
                  <a:lnTo>
                    <a:pt x="127" y="28"/>
                  </a:lnTo>
                  <a:lnTo>
                    <a:pt x="125" y="24"/>
                  </a:lnTo>
                  <a:lnTo>
                    <a:pt x="125" y="23"/>
                  </a:lnTo>
                  <a:lnTo>
                    <a:pt x="126" y="23"/>
                  </a:lnTo>
                  <a:lnTo>
                    <a:pt x="132" y="21"/>
                  </a:lnTo>
                  <a:lnTo>
                    <a:pt x="134" y="21"/>
                  </a:lnTo>
                  <a:lnTo>
                    <a:pt x="135" y="21"/>
                  </a:lnTo>
                  <a:lnTo>
                    <a:pt x="133" y="20"/>
                  </a:lnTo>
                  <a:lnTo>
                    <a:pt x="119" y="14"/>
                  </a:lnTo>
                  <a:lnTo>
                    <a:pt x="113" y="11"/>
                  </a:lnTo>
                  <a:lnTo>
                    <a:pt x="106" y="9"/>
                  </a:lnTo>
                  <a:lnTo>
                    <a:pt x="81" y="4"/>
                  </a:lnTo>
                  <a:lnTo>
                    <a:pt x="75" y="1"/>
                  </a:lnTo>
                  <a:lnTo>
                    <a:pt x="73" y="1"/>
                  </a:lnTo>
                  <a:lnTo>
                    <a:pt x="72" y="0"/>
                  </a:lnTo>
                  <a:lnTo>
                    <a:pt x="72" y="1"/>
                  </a:lnTo>
                  <a:lnTo>
                    <a:pt x="74" y="4"/>
                  </a:lnTo>
                  <a:lnTo>
                    <a:pt x="74" y="5"/>
                  </a:lnTo>
                  <a:lnTo>
                    <a:pt x="73" y="5"/>
                  </a:lnTo>
                  <a:lnTo>
                    <a:pt x="67" y="5"/>
                  </a:lnTo>
                  <a:lnTo>
                    <a:pt x="64" y="5"/>
                  </a:lnTo>
                  <a:lnTo>
                    <a:pt x="63" y="7"/>
                  </a:lnTo>
                  <a:lnTo>
                    <a:pt x="63" y="11"/>
                  </a:lnTo>
                  <a:lnTo>
                    <a:pt x="63" y="14"/>
                  </a:lnTo>
                  <a:lnTo>
                    <a:pt x="64" y="15"/>
                  </a:lnTo>
                  <a:lnTo>
                    <a:pt x="65" y="17"/>
                  </a:lnTo>
                  <a:lnTo>
                    <a:pt x="65" y="18"/>
                  </a:lnTo>
                  <a:lnTo>
                    <a:pt x="64" y="18"/>
                  </a:lnTo>
                  <a:lnTo>
                    <a:pt x="61" y="18"/>
                  </a:lnTo>
                  <a:lnTo>
                    <a:pt x="60" y="17"/>
                  </a:lnTo>
                  <a:lnTo>
                    <a:pt x="59" y="16"/>
                  </a:lnTo>
                  <a:lnTo>
                    <a:pt x="57" y="13"/>
                  </a:lnTo>
                  <a:lnTo>
                    <a:pt x="55" y="11"/>
                  </a:lnTo>
                  <a:lnTo>
                    <a:pt x="50" y="11"/>
                  </a:lnTo>
                  <a:lnTo>
                    <a:pt x="47" y="10"/>
                  </a:lnTo>
                  <a:lnTo>
                    <a:pt x="45" y="8"/>
                  </a:lnTo>
                  <a:lnTo>
                    <a:pt x="34" y="0"/>
                  </a:lnTo>
                  <a:lnTo>
                    <a:pt x="33" y="0"/>
                  </a:lnTo>
                  <a:lnTo>
                    <a:pt x="31" y="0"/>
                  </a:lnTo>
                  <a:lnTo>
                    <a:pt x="28" y="2"/>
                  </a:lnTo>
                  <a:lnTo>
                    <a:pt x="24" y="3"/>
                  </a:lnTo>
                  <a:lnTo>
                    <a:pt x="23" y="3"/>
                  </a:lnTo>
                  <a:lnTo>
                    <a:pt x="23" y="1"/>
                  </a:lnTo>
                  <a:lnTo>
                    <a:pt x="22" y="1"/>
                  </a:lnTo>
                  <a:lnTo>
                    <a:pt x="20" y="2"/>
                  </a:lnTo>
                  <a:lnTo>
                    <a:pt x="17" y="4"/>
                  </a:lnTo>
                  <a:lnTo>
                    <a:pt x="15" y="5"/>
                  </a:lnTo>
                  <a:lnTo>
                    <a:pt x="14" y="5"/>
                  </a:lnTo>
                  <a:lnTo>
                    <a:pt x="10" y="6"/>
                  </a:lnTo>
                  <a:lnTo>
                    <a:pt x="8" y="7"/>
                  </a:lnTo>
                  <a:lnTo>
                    <a:pt x="8" y="8"/>
                  </a:lnTo>
                  <a:lnTo>
                    <a:pt x="8" y="10"/>
                  </a:lnTo>
                  <a:lnTo>
                    <a:pt x="8" y="11"/>
                  </a:lnTo>
                  <a:lnTo>
                    <a:pt x="7" y="13"/>
                  </a:lnTo>
                  <a:lnTo>
                    <a:pt x="5" y="13"/>
                  </a:lnTo>
                  <a:lnTo>
                    <a:pt x="4" y="13"/>
                  </a:lnTo>
                  <a:lnTo>
                    <a:pt x="2" y="16"/>
                  </a:lnTo>
                  <a:lnTo>
                    <a:pt x="2" y="18"/>
                  </a:lnTo>
                  <a:lnTo>
                    <a:pt x="3" y="17"/>
                  </a:lnTo>
                  <a:lnTo>
                    <a:pt x="4" y="18"/>
                  </a:lnTo>
                  <a:lnTo>
                    <a:pt x="4" y="21"/>
                  </a:lnTo>
                  <a:lnTo>
                    <a:pt x="5" y="22"/>
                  </a:lnTo>
                  <a:lnTo>
                    <a:pt x="4" y="22"/>
                  </a:lnTo>
                  <a:lnTo>
                    <a:pt x="3" y="23"/>
                  </a:lnTo>
                  <a:lnTo>
                    <a:pt x="4" y="24"/>
                  </a:lnTo>
                  <a:lnTo>
                    <a:pt x="6" y="27"/>
                  </a:lnTo>
                  <a:lnTo>
                    <a:pt x="4" y="27"/>
                  </a:lnTo>
                  <a:lnTo>
                    <a:pt x="1" y="25"/>
                  </a:lnTo>
                  <a:lnTo>
                    <a:pt x="0" y="25"/>
                  </a:lnTo>
                  <a:lnTo>
                    <a:pt x="0" y="27"/>
                  </a:lnTo>
                  <a:lnTo>
                    <a:pt x="1" y="30"/>
                  </a:lnTo>
                  <a:lnTo>
                    <a:pt x="3" y="3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4" name="Freeform 5447"/>
            <p:cNvSpPr>
              <a:spLocks/>
            </p:cNvSpPr>
            <p:nvPr/>
          </p:nvSpPr>
          <p:spPr bwMode="auto">
            <a:xfrm>
              <a:off x="4916" y="1436"/>
              <a:ext cx="12" cy="10"/>
            </a:xfrm>
            <a:custGeom>
              <a:avLst/>
              <a:gdLst>
                <a:gd name="T0" fmla="*/ 2 w 16"/>
                <a:gd name="T1" fmla="*/ 3 h 12"/>
                <a:gd name="T2" fmla="*/ 2 w 16"/>
                <a:gd name="T3" fmla="*/ 3 h 12"/>
                <a:gd name="T4" fmla="*/ 2 w 16"/>
                <a:gd name="T5" fmla="*/ 3 h 12"/>
                <a:gd name="T6" fmla="*/ 2 w 16"/>
                <a:gd name="T7" fmla="*/ 3 h 12"/>
                <a:gd name="T8" fmla="*/ 2 w 16"/>
                <a:gd name="T9" fmla="*/ 3 h 12"/>
                <a:gd name="T10" fmla="*/ 2 w 16"/>
                <a:gd name="T11" fmla="*/ 3 h 12"/>
                <a:gd name="T12" fmla="*/ 2 w 16"/>
                <a:gd name="T13" fmla="*/ 3 h 12"/>
                <a:gd name="T14" fmla="*/ 2 w 16"/>
                <a:gd name="T15" fmla="*/ 3 h 12"/>
                <a:gd name="T16" fmla="*/ 2 w 16"/>
                <a:gd name="T17" fmla="*/ 3 h 12"/>
                <a:gd name="T18" fmla="*/ 2 w 16"/>
                <a:gd name="T19" fmla="*/ 2 h 12"/>
                <a:gd name="T20" fmla="*/ 2 w 16"/>
                <a:gd name="T21" fmla="*/ 0 h 12"/>
                <a:gd name="T22" fmla="*/ 2 w 16"/>
                <a:gd name="T23" fmla="*/ 0 h 12"/>
                <a:gd name="T24" fmla="*/ 2 w 16"/>
                <a:gd name="T25" fmla="*/ 0 h 12"/>
                <a:gd name="T26" fmla="*/ 2 w 16"/>
                <a:gd name="T27" fmla="*/ 0 h 12"/>
                <a:gd name="T28" fmla="*/ 2 w 16"/>
                <a:gd name="T29" fmla="*/ 0 h 12"/>
                <a:gd name="T30" fmla="*/ 2 w 16"/>
                <a:gd name="T31" fmla="*/ 0 h 12"/>
                <a:gd name="T32" fmla="*/ 2 w 16"/>
                <a:gd name="T33" fmla="*/ 1 h 12"/>
                <a:gd name="T34" fmla="*/ 1 w 16"/>
                <a:gd name="T35" fmla="*/ 2 h 12"/>
                <a:gd name="T36" fmla="*/ 0 w 16"/>
                <a:gd name="T37" fmla="*/ 3 h 12"/>
                <a:gd name="T38" fmla="*/ 0 w 16"/>
                <a:gd name="T39" fmla="*/ 3 h 12"/>
                <a:gd name="T40" fmla="*/ 0 w 16"/>
                <a:gd name="T41" fmla="*/ 3 h 12"/>
                <a:gd name="T42" fmla="*/ 2 w 16"/>
                <a:gd name="T43" fmla="*/ 3 h 12"/>
                <a:gd name="T44" fmla="*/ 2 w 16"/>
                <a:gd name="T45" fmla="*/ 3 h 12"/>
                <a:gd name="T46" fmla="*/ 2 w 16"/>
                <a:gd name="T47" fmla="*/ 3 h 12"/>
                <a:gd name="T48" fmla="*/ 2 w 16"/>
                <a:gd name="T49" fmla="*/ 3 h 12"/>
                <a:gd name="T50" fmla="*/ 2 w 16"/>
                <a:gd name="T51" fmla="*/ 3 h 12"/>
                <a:gd name="T52" fmla="*/ 2 w 16"/>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12"/>
                <a:gd name="T83" fmla="*/ 16 w 1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12">
                  <a:moveTo>
                    <a:pt x="8" y="11"/>
                  </a:moveTo>
                  <a:lnTo>
                    <a:pt x="8" y="11"/>
                  </a:lnTo>
                  <a:lnTo>
                    <a:pt x="9" y="10"/>
                  </a:lnTo>
                  <a:lnTo>
                    <a:pt x="13" y="10"/>
                  </a:lnTo>
                  <a:lnTo>
                    <a:pt x="14" y="9"/>
                  </a:lnTo>
                  <a:lnTo>
                    <a:pt x="15" y="8"/>
                  </a:lnTo>
                  <a:lnTo>
                    <a:pt x="16" y="5"/>
                  </a:lnTo>
                  <a:lnTo>
                    <a:pt x="16" y="2"/>
                  </a:lnTo>
                  <a:lnTo>
                    <a:pt x="14" y="0"/>
                  </a:lnTo>
                  <a:lnTo>
                    <a:pt x="13" y="0"/>
                  </a:lnTo>
                  <a:lnTo>
                    <a:pt x="10" y="0"/>
                  </a:lnTo>
                  <a:lnTo>
                    <a:pt x="5" y="0"/>
                  </a:lnTo>
                  <a:lnTo>
                    <a:pt x="3" y="1"/>
                  </a:lnTo>
                  <a:lnTo>
                    <a:pt x="1" y="2"/>
                  </a:lnTo>
                  <a:lnTo>
                    <a:pt x="0" y="5"/>
                  </a:lnTo>
                  <a:lnTo>
                    <a:pt x="0" y="7"/>
                  </a:lnTo>
                  <a:lnTo>
                    <a:pt x="2" y="9"/>
                  </a:lnTo>
                  <a:lnTo>
                    <a:pt x="5" y="11"/>
                  </a:lnTo>
                  <a:lnTo>
                    <a:pt x="7" y="12"/>
                  </a:lnTo>
                  <a:lnTo>
                    <a:pt x="8"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5" name="Freeform 5448"/>
            <p:cNvSpPr>
              <a:spLocks/>
            </p:cNvSpPr>
            <p:nvPr/>
          </p:nvSpPr>
          <p:spPr bwMode="auto">
            <a:xfrm>
              <a:off x="4911" y="1445"/>
              <a:ext cx="49" cy="18"/>
            </a:xfrm>
            <a:custGeom>
              <a:avLst/>
              <a:gdLst>
                <a:gd name="T0" fmla="*/ 5 w 61"/>
                <a:gd name="T1" fmla="*/ 2 h 22"/>
                <a:gd name="T2" fmla="*/ 5 w 61"/>
                <a:gd name="T3" fmla="*/ 2 h 22"/>
                <a:gd name="T4" fmla="*/ 5 w 61"/>
                <a:gd name="T5" fmla="*/ 2 h 22"/>
                <a:gd name="T6" fmla="*/ 4 w 61"/>
                <a:gd name="T7" fmla="*/ 2 h 22"/>
                <a:gd name="T8" fmla="*/ 4 w 61"/>
                <a:gd name="T9" fmla="*/ 2 h 22"/>
                <a:gd name="T10" fmla="*/ 4 w 61"/>
                <a:gd name="T11" fmla="*/ 1 h 22"/>
                <a:gd name="T12" fmla="*/ 3 w 61"/>
                <a:gd name="T13" fmla="*/ 0 h 22"/>
                <a:gd name="T14" fmla="*/ 3 w 61"/>
                <a:gd name="T15" fmla="*/ 1 h 22"/>
                <a:gd name="T16" fmla="*/ 3 w 61"/>
                <a:gd name="T17" fmla="*/ 1 h 22"/>
                <a:gd name="T18" fmla="*/ 2 w 61"/>
                <a:gd name="T19" fmla="*/ 1 h 22"/>
                <a:gd name="T20" fmla="*/ 2 w 61"/>
                <a:gd name="T21" fmla="*/ 1 h 22"/>
                <a:gd name="T22" fmla="*/ 2 w 61"/>
                <a:gd name="T23" fmla="*/ 1 h 22"/>
                <a:gd name="T24" fmla="*/ 2 w 61"/>
                <a:gd name="T25" fmla="*/ 2 h 22"/>
                <a:gd name="T26" fmla="*/ 2 w 61"/>
                <a:gd name="T27" fmla="*/ 2 h 22"/>
                <a:gd name="T28" fmla="*/ 2 w 61"/>
                <a:gd name="T29" fmla="*/ 2 h 22"/>
                <a:gd name="T30" fmla="*/ 2 w 61"/>
                <a:gd name="T31" fmla="*/ 2 h 22"/>
                <a:gd name="T32" fmla="*/ 2 w 61"/>
                <a:gd name="T33" fmla="*/ 2 h 22"/>
                <a:gd name="T34" fmla="*/ 2 w 61"/>
                <a:gd name="T35" fmla="*/ 2 h 22"/>
                <a:gd name="T36" fmla="*/ 2 w 61"/>
                <a:gd name="T37" fmla="*/ 2 h 22"/>
                <a:gd name="T38" fmla="*/ 2 w 61"/>
                <a:gd name="T39" fmla="*/ 2 h 22"/>
                <a:gd name="T40" fmla="*/ 2 w 61"/>
                <a:gd name="T41" fmla="*/ 2 h 22"/>
                <a:gd name="T42" fmla="*/ 2 w 61"/>
                <a:gd name="T43" fmla="*/ 2 h 22"/>
                <a:gd name="T44" fmla="*/ 1 w 61"/>
                <a:gd name="T45" fmla="*/ 2 h 22"/>
                <a:gd name="T46" fmla="*/ 0 w 61"/>
                <a:gd name="T47" fmla="*/ 2 h 22"/>
                <a:gd name="T48" fmla="*/ 0 w 61"/>
                <a:gd name="T49" fmla="*/ 2 h 22"/>
                <a:gd name="T50" fmla="*/ 0 w 61"/>
                <a:gd name="T51" fmla="*/ 2 h 22"/>
                <a:gd name="T52" fmla="*/ 1 w 61"/>
                <a:gd name="T53" fmla="*/ 2 h 22"/>
                <a:gd name="T54" fmla="*/ 2 w 61"/>
                <a:gd name="T55" fmla="*/ 2 h 22"/>
                <a:gd name="T56" fmla="*/ 2 w 61"/>
                <a:gd name="T57" fmla="*/ 2 h 22"/>
                <a:gd name="T58" fmla="*/ 2 w 61"/>
                <a:gd name="T59" fmla="*/ 2 h 22"/>
                <a:gd name="T60" fmla="*/ 2 w 61"/>
                <a:gd name="T61" fmla="*/ 2 h 22"/>
                <a:gd name="T62" fmla="*/ 2 w 61"/>
                <a:gd name="T63" fmla="*/ 2 h 22"/>
                <a:gd name="T64" fmla="*/ 2 w 61"/>
                <a:gd name="T65" fmla="*/ 2 h 22"/>
                <a:gd name="T66" fmla="*/ 2 w 61"/>
                <a:gd name="T67" fmla="*/ 2 h 22"/>
                <a:gd name="T68" fmla="*/ 3 w 61"/>
                <a:gd name="T69" fmla="*/ 2 h 22"/>
                <a:gd name="T70" fmla="*/ 3 w 61"/>
                <a:gd name="T71" fmla="*/ 2 h 22"/>
                <a:gd name="T72" fmla="*/ 3 w 61"/>
                <a:gd name="T73" fmla="*/ 2 h 22"/>
                <a:gd name="T74" fmla="*/ 4 w 61"/>
                <a:gd name="T75" fmla="*/ 2 h 22"/>
                <a:gd name="T76" fmla="*/ 4 w 61"/>
                <a:gd name="T77" fmla="*/ 2 h 22"/>
                <a:gd name="T78" fmla="*/ 4 w 61"/>
                <a:gd name="T79" fmla="*/ 2 h 22"/>
                <a:gd name="T80" fmla="*/ 4 w 61"/>
                <a:gd name="T81" fmla="*/ 2 h 22"/>
                <a:gd name="T82" fmla="*/ 4 w 61"/>
                <a:gd name="T83" fmla="*/ 2 h 22"/>
                <a:gd name="T84" fmla="*/ 5 w 61"/>
                <a:gd name="T85" fmla="*/ 2 h 22"/>
                <a:gd name="T86" fmla="*/ 5 w 61"/>
                <a:gd name="T87" fmla="*/ 2 h 22"/>
                <a:gd name="T88" fmla="*/ 5 w 61"/>
                <a:gd name="T89" fmla="*/ 2 h 22"/>
                <a:gd name="T90" fmla="*/ 5 w 61"/>
                <a:gd name="T91" fmla="*/ 2 h 22"/>
                <a:gd name="T92" fmla="*/ 5 w 61"/>
                <a:gd name="T93" fmla="*/ 2 h 22"/>
                <a:gd name="T94" fmla="*/ 5 w 61"/>
                <a:gd name="T95" fmla="*/ 2 h 22"/>
                <a:gd name="T96" fmla="*/ 5 w 61"/>
                <a:gd name="T97" fmla="*/ 2 h 22"/>
                <a:gd name="T98" fmla="*/ 5 w 61"/>
                <a:gd name="T99" fmla="*/ 2 h 22"/>
                <a:gd name="T100" fmla="*/ 5 w 61"/>
                <a:gd name="T101" fmla="*/ 2 h 22"/>
                <a:gd name="T102" fmla="*/ 5 w 61"/>
                <a:gd name="T103" fmla="*/ 2 h 22"/>
                <a:gd name="T104" fmla="*/ 5 w 61"/>
                <a:gd name="T105" fmla="*/ 2 h 22"/>
                <a:gd name="T106" fmla="*/ 5 w 61"/>
                <a:gd name="T107" fmla="*/ 2 h 22"/>
                <a:gd name="T108" fmla="*/ 5 w 61"/>
                <a:gd name="T109" fmla="*/ 2 h 22"/>
                <a:gd name="T110" fmla="*/ 5 w 61"/>
                <a:gd name="T111" fmla="*/ 2 h 22"/>
                <a:gd name="T112" fmla="*/ 5 w 61"/>
                <a:gd name="T113" fmla="*/ 2 h 22"/>
                <a:gd name="T114" fmla="*/ 5 w 61"/>
                <a:gd name="T115" fmla="*/ 2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1"/>
                <a:gd name="T175" fmla="*/ 0 h 22"/>
                <a:gd name="T176" fmla="*/ 61 w 61"/>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1" h="22">
                  <a:moveTo>
                    <a:pt x="57" y="10"/>
                  </a:moveTo>
                  <a:lnTo>
                    <a:pt x="57" y="10"/>
                  </a:lnTo>
                  <a:lnTo>
                    <a:pt x="53" y="7"/>
                  </a:lnTo>
                  <a:lnTo>
                    <a:pt x="45" y="3"/>
                  </a:lnTo>
                  <a:lnTo>
                    <a:pt x="41" y="1"/>
                  </a:lnTo>
                  <a:lnTo>
                    <a:pt x="37" y="0"/>
                  </a:lnTo>
                  <a:lnTo>
                    <a:pt x="32" y="1"/>
                  </a:lnTo>
                  <a:lnTo>
                    <a:pt x="28" y="1"/>
                  </a:lnTo>
                  <a:lnTo>
                    <a:pt x="23" y="1"/>
                  </a:lnTo>
                  <a:lnTo>
                    <a:pt x="22" y="2"/>
                  </a:lnTo>
                  <a:lnTo>
                    <a:pt x="20" y="3"/>
                  </a:lnTo>
                  <a:lnTo>
                    <a:pt x="18" y="5"/>
                  </a:lnTo>
                  <a:lnTo>
                    <a:pt x="13" y="13"/>
                  </a:lnTo>
                  <a:lnTo>
                    <a:pt x="11" y="14"/>
                  </a:lnTo>
                  <a:lnTo>
                    <a:pt x="7" y="15"/>
                  </a:lnTo>
                  <a:lnTo>
                    <a:pt x="3" y="15"/>
                  </a:lnTo>
                  <a:lnTo>
                    <a:pt x="1" y="15"/>
                  </a:lnTo>
                  <a:lnTo>
                    <a:pt x="0" y="17"/>
                  </a:lnTo>
                  <a:lnTo>
                    <a:pt x="1" y="18"/>
                  </a:lnTo>
                  <a:lnTo>
                    <a:pt x="2" y="17"/>
                  </a:lnTo>
                  <a:lnTo>
                    <a:pt x="11" y="16"/>
                  </a:lnTo>
                  <a:lnTo>
                    <a:pt x="17" y="15"/>
                  </a:lnTo>
                  <a:lnTo>
                    <a:pt x="22" y="16"/>
                  </a:lnTo>
                  <a:lnTo>
                    <a:pt x="35" y="19"/>
                  </a:lnTo>
                  <a:lnTo>
                    <a:pt x="39" y="19"/>
                  </a:lnTo>
                  <a:lnTo>
                    <a:pt x="42" y="20"/>
                  </a:lnTo>
                  <a:lnTo>
                    <a:pt x="44" y="21"/>
                  </a:lnTo>
                  <a:lnTo>
                    <a:pt x="47" y="20"/>
                  </a:lnTo>
                  <a:lnTo>
                    <a:pt x="51" y="20"/>
                  </a:lnTo>
                  <a:lnTo>
                    <a:pt x="55" y="21"/>
                  </a:lnTo>
                  <a:lnTo>
                    <a:pt x="57" y="22"/>
                  </a:lnTo>
                  <a:lnTo>
                    <a:pt x="59" y="21"/>
                  </a:lnTo>
                  <a:lnTo>
                    <a:pt x="61" y="20"/>
                  </a:lnTo>
                  <a:lnTo>
                    <a:pt x="60" y="19"/>
                  </a:lnTo>
                  <a:lnTo>
                    <a:pt x="60" y="18"/>
                  </a:lnTo>
                  <a:lnTo>
                    <a:pt x="61" y="16"/>
                  </a:lnTo>
                  <a:lnTo>
                    <a:pt x="61" y="14"/>
                  </a:lnTo>
                  <a:lnTo>
                    <a:pt x="60" y="12"/>
                  </a:lnTo>
                  <a:lnTo>
                    <a:pt x="57" y="1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6" name="Freeform 5449"/>
            <p:cNvSpPr>
              <a:spLocks/>
            </p:cNvSpPr>
            <p:nvPr/>
          </p:nvSpPr>
          <p:spPr bwMode="auto">
            <a:xfrm>
              <a:off x="4992" y="1401"/>
              <a:ext cx="62" cy="21"/>
            </a:xfrm>
            <a:custGeom>
              <a:avLst/>
              <a:gdLst>
                <a:gd name="T0" fmla="*/ 1 w 77"/>
                <a:gd name="T1" fmla="*/ 2 h 26"/>
                <a:gd name="T2" fmla="*/ 2 w 77"/>
                <a:gd name="T3" fmla="*/ 2 h 26"/>
                <a:gd name="T4" fmla="*/ 3 w 77"/>
                <a:gd name="T5" fmla="*/ 2 h 26"/>
                <a:gd name="T6" fmla="*/ 5 w 77"/>
                <a:gd name="T7" fmla="*/ 2 h 26"/>
                <a:gd name="T8" fmla="*/ 5 w 77"/>
                <a:gd name="T9" fmla="*/ 2 h 26"/>
                <a:gd name="T10" fmla="*/ 5 w 77"/>
                <a:gd name="T11" fmla="*/ 2 h 26"/>
                <a:gd name="T12" fmla="*/ 6 w 77"/>
                <a:gd name="T13" fmla="*/ 2 h 26"/>
                <a:gd name="T14" fmla="*/ 6 w 77"/>
                <a:gd name="T15" fmla="*/ 2 h 26"/>
                <a:gd name="T16" fmla="*/ 6 w 77"/>
                <a:gd name="T17" fmla="*/ 2 h 26"/>
                <a:gd name="T18" fmla="*/ 7 w 77"/>
                <a:gd name="T19" fmla="*/ 2 h 26"/>
                <a:gd name="T20" fmla="*/ 7 w 77"/>
                <a:gd name="T21" fmla="*/ 2 h 26"/>
                <a:gd name="T22" fmla="*/ 6 w 77"/>
                <a:gd name="T23" fmla="*/ 2 h 26"/>
                <a:gd name="T24" fmla="*/ 6 w 77"/>
                <a:gd name="T25" fmla="*/ 2 h 26"/>
                <a:gd name="T26" fmla="*/ 6 w 77"/>
                <a:gd name="T27" fmla="*/ 2 h 26"/>
                <a:gd name="T28" fmla="*/ 6 w 77"/>
                <a:gd name="T29" fmla="*/ 2 h 26"/>
                <a:gd name="T30" fmla="*/ 5 w 77"/>
                <a:gd name="T31" fmla="*/ 2 h 26"/>
                <a:gd name="T32" fmla="*/ 5 w 77"/>
                <a:gd name="T33" fmla="*/ 2 h 26"/>
                <a:gd name="T34" fmla="*/ 4 w 77"/>
                <a:gd name="T35" fmla="*/ 2 h 26"/>
                <a:gd name="T36" fmla="*/ 4 w 77"/>
                <a:gd name="T37" fmla="*/ 2 h 26"/>
                <a:gd name="T38" fmla="*/ 3 w 77"/>
                <a:gd name="T39" fmla="*/ 2 h 26"/>
                <a:gd name="T40" fmla="*/ 3 w 77"/>
                <a:gd name="T41" fmla="*/ 2 h 26"/>
                <a:gd name="T42" fmla="*/ 4 w 77"/>
                <a:gd name="T43" fmla="*/ 2 h 26"/>
                <a:gd name="T44" fmla="*/ 3 w 77"/>
                <a:gd name="T45" fmla="*/ 2 h 26"/>
                <a:gd name="T46" fmla="*/ 3 w 77"/>
                <a:gd name="T47" fmla="*/ 2 h 26"/>
                <a:gd name="T48" fmla="*/ 2 w 77"/>
                <a:gd name="T49" fmla="*/ 2 h 26"/>
                <a:gd name="T50" fmla="*/ 2 w 77"/>
                <a:gd name="T51" fmla="*/ 2 h 26"/>
                <a:gd name="T52" fmla="*/ 2 w 77"/>
                <a:gd name="T53" fmla="*/ 2 h 26"/>
                <a:gd name="T54" fmla="*/ 2 w 77"/>
                <a:gd name="T55" fmla="*/ 2 h 26"/>
                <a:gd name="T56" fmla="*/ 2 w 77"/>
                <a:gd name="T57" fmla="*/ 2 h 26"/>
                <a:gd name="T58" fmla="*/ 2 w 77"/>
                <a:gd name="T59" fmla="*/ 2 h 26"/>
                <a:gd name="T60" fmla="*/ 2 w 77"/>
                <a:gd name="T61" fmla="*/ 2 h 26"/>
                <a:gd name="T62" fmla="*/ 2 w 77"/>
                <a:gd name="T63" fmla="*/ 2 h 26"/>
                <a:gd name="T64" fmla="*/ 2 w 77"/>
                <a:gd name="T65" fmla="*/ 1 h 26"/>
                <a:gd name="T66" fmla="*/ 2 w 77"/>
                <a:gd name="T67" fmla="*/ 0 h 26"/>
                <a:gd name="T68" fmla="*/ 2 w 77"/>
                <a:gd name="T69" fmla="*/ 1 h 26"/>
                <a:gd name="T70" fmla="*/ 2 w 77"/>
                <a:gd name="T71" fmla="*/ 2 h 26"/>
                <a:gd name="T72" fmla="*/ 2 w 77"/>
                <a:gd name="T73" fmla="*/ 2 h 26"/>
                <a:gd name="T74" fmla="*/ 1 w 77"/>
                <a:gd name="T75" fmla="*/ 2 h 26"/>
                <a:gd name="T76" fmla="*/ 1 w 77"/>
                <a:gd name="T77" fmla="*/ 2 h 26"/>
                <a:gd name="T78" fmla="*/ 0 w 77"/>
                <a:gd name="T79" fmla="*/ 2 h 26"/>
                <a:gd name="T80" fmla="*/ 0 w 77"/>
                <a:gd name="T81" fmla="*/ 2 h 26"/>
                <a:gd name="T82" fmla="*/ 1 w 77"/>
                <a:gd name="T83" fmla="*/ 2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7"/>
                <a:gd name="T127" fmla="*/ 0 h 26"/>
                <a:gd name="T128" fmla="*/ 77 w 77"/>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7" h="26">
                  <a:moveTo>
                    <a:pt x="1" y="12"/>
                  </a:moveTo>
                  <a:lnTo>
                    <a:pt x="1" y="12"/>
                  </a:lnTo>
                  <a:lnTo>
                    <a:pt x="11" y="16"/>
                  </a:lnTo>
                  <a:lnTo>
                    <a:pt x="18" y="19"/>
                  </a:lnTo>
                  <a:lnTo>
                    <a:pt x="38" y="26"/>
                  </a:lnTo>
                  <a:lnTo>
                    <a:pt x="54" y="26"/>
                  </a:lnTo>
                  <a:lnTo>
                    <a:pt x="57" y="26"/>
                  </a:lnTo>
                  <a:lnTo>
                    <a:pt x="60" y="25"/>
                  </a:lnTo>
                  <a:lnTo>
                    <a:pt x="66" y="24"/>
                  </a:lnTo>
                  <a:lnTo>
                    <a:pt x="70" y="23"/>
                  </a:lnTo>
                  <a:lnTo>
                    <a:pt x="73" y="22"/>
                  </a:lnTo>
                  <a:lnTo>
                    <a:pt x="74" y="19"/>
                  </a:lnTo>
                  <a:lnTo>
                    <a:pt x="74" y="17"/>
                  </a:lnTo>
                  <a:lnTo>
                    <a:pt x="77" y="15"/>
                  </a:lnTo>
                  <a:lnTo>
                    <a:pt x="77" y="14"/>
                  </a:lnTo>
                  <a:lnTo>
                    <a:pt x="74" y="14"/>
                  </a:lnTo>
                  <a:lnTo>
                    <a:pt x="67" y="14"/>
                  </a:lnTo>
                  <a:lnTo>
                    <a:pt x="66" y="14"/>
                  </a:lnTo>
                  <a:lnTo>
                    <a:pt x="66" y="12"/>
                  </a:lnTo>
                  <a:lnTo>
                    <a:pt x="65" y="12"/>
                  </a:lnTo>
                  <a:lnTo>
                    <a:pt x="60" y="11"/>
                  </a:lnTo>
                  <a:lnTo>
                    <a:pt x="53" y="10"/>
                  </a:lnTo>
                  <a:lnTo>
                    <a:pt x="50" y="10"/>
                  </a:lnTo>
                  <a:lnTo>
                    <a:pt x="48" y="11"/>
                  </a:lnTo>
                  <a:lnTo>
                    <a:pt x="42" y="12"/>
                  </a:lnTo>
                  <a:lnTo>
                    <a:pt x="40" y="12"/>
                  </a:lnTo>
                  <a:lnTo>
                    <a:pt x="39" y="11"/>
                  </a:lnTo>
                  <a:lnTo>
                    <a:pt x="39" y="10"/>
                  </a:lnTo>
                  <a:lnTo>
                    <a:pt x="39" y="8"/>
                  </a:lnTo>
                  <a:lnTo>
                    <a:pt x="40" y="8"/>
                  </a:lnTo>
                  <a:lnTo>
                    <a:pt x="39" y="6"/>
                  </a:lnTo>
                  <a:lnTo>
                    <a:pt x="38" y="5"/>
                  </a:lnTo>
                  <a:lnTo>
                    <a:pt x="34" y="5"/>
                  </a:lnTo>
                  <a:lnTo>
                    <a:pt x="30" y="6"/>
                  </a:lnTo>
                  <a:lnTo>
                    <a:pt x="27" y="5"/>
                  </a:lnTo>
                  <a:lnTo>
                    <a:pt x="23" y="5"/>
                  </a:lnTo>
                  <a:lnTo>
                    <a:pt x="20" y="5"/>
                  </a:lnTo>
                  <a:lnTo>
                    <a:pt x="17" y="6"/>
                  </a:lnTo>
                  <a:lnTo>
                    <a:pt x="16" y="8"/>
                  </a:lnTo>
                  <a:lnTo>
                    <a:pt x="15" y="8"/>
                  </a:lnTo>
                  <a:lnTo>
                    <a:pt x="12" y="6"/>
                  </a:lnTo>
                  <a:lnTo>
                    <a:pt x="10" y="5"/>
                  </a:lnTo>
                  <a:lnTo>
                    <a:pt x="10" y="4"/>
                  </a:lnTo>
                  <a:lnTo>
                    <a:pt x="10" y="3"/>
                  </a:lnTo>
                  <a:lnTo>
                    <a:pt x="10" y="2"/>
                  </a:lnTo>
                  <a:lnTo>
                    <a:pt x="9" y="1"/>
                  </a:lnTo>
                  <a:lnTo>
                    <a:pt x="6" y="0"/>
                  </a:lnTo>
                  <a:lnTo>
                    <a:pt x="4" y="1"/>
                  </a:lnTo>
                  <a:lnTo>
                    <a:pt x="4" y="3"/>
                  </a:lnTo>
                  <a:lnTo>
                    <a:pt x="3" y="5"/>
                  </a:lnTo>
                  <a:lnTo>
                    <a:pt x="2" y="5"/>
                  </a:lnTo>
                  <a:lnTo>
                    <a:pt x="1" y="6"/>
                  </a:lnTo>
                  <a:lnTo>
                    <a:pt x="1" y="9"/>
                  </a:lnTo>
                  <a:lnTo>
                    <a:pt x="1" y="10"/>
                  </a:lnTo>
                  <a:lnTo>
                    <a:pt x="0" y="11"/>
                  </a:lnTo>
                  <a:lnTo>
                    <a:pt x="0" y="12"/>
                  </a:lnTo>
                  <a:lnTo>
                    <a:pt x="1" y="1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7" name="Freeform 5450"/>
            <p:cNvSpPr>
              <a:spLocks/>
            </p:cNvSpPr>
            <p:nvPr/>
          </p:nvSpPr>
          <p:spPr bwMode="auto">
            <a:xfrm>
              <a:off x="5023" y="1370"/>
              <a:ext cx="11" cy="3"/>
            </a:xfrm>
            <a:custGeom>
              <a:avLst/>
              <a:gdLst>
                <a:gd name="T0" fmla="*/ 1 w 14"/>
                <a:gd name="T1" fmla="*/ 1 h 5"/>
                <a:gd name="T2" fmla="*/ 1 w 14"/>
                <a:gd name="T3" fmla="*/ 1 h 5"/>
                <a:gd name="T4" fmla="*/ 2 w 14"/>
                <a:gd name="T5" fmla="*/ 1 h 5"/>
                <a:gd name="T6" fmla="*/ 2 w 14"/>
                <a:gd name="T7" fmla="*/ 1 h 5"/>
                <a:gd name="T8" fmla="*/ 2 w 14"/>
                <a:gd name="T9" fmla="*/ 0 h 5"/>
                <a:gd name="T10" fmla="*/ 2 w 14"/>
                <a:gd name="T11" fmla="*/ 0 h 5"/>
                <a:gd name="T12" fmla="*/ 2 w 14"/>
                <a:gd name="T13" fmla="*/ 0 h 5"/>
                <a:gd name="T14" fmla="*/ 2 w 14"/>
                <a:gd name="T15" fmla="*/ 0 h 5"/>
                <a:gd name="T16" fmla="*/ 2 w 14"/>
                <a:gd name="T17" fmla="*/ 1 h 5"/>
                <a:gd name="T18" fmla="*/ 1 w 14"/>
                <a:gd name="T19" fmla="*/ 1 h 5"/>
                <a:gd name="T20" fmla="*/ 1 w 14"/>
                <a:gd name="T21" fmla="*/ 1 h 5"/>
                <a:gd name="T22" fmla="*/ 0 w 14"/>
                <a:gd name="T23" fmla="*/ 1 h 5"/>
                <a:gd name="T24" fmla="*/ 0 w 14"/>
                <a:gd name="T25" fmla="*/ 1 h 5"/>
                <a:gd name="T26" fmla="*/ 1 w 14"/>
                <a:gd name="T27" fmla="*/ 1 h 5"/>
                <a:gd name="T28" fmla="*/ 1 w 14"/>
                <a:gd name="T29" fmla="*/ 1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5"/>
                <a:gd name="T47" fmla="*/ 14 w 1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5">
                  <a:moveTo>
                    <a:pt x="1" y="5"/>
                  </a:moveTo>
                  <a:lnTo>
                    <a:pt x="1" y="5"/>
                  </a:lnTo>
                  <a:lnTo>
                    <a:pt x="8" y="1"/>
                  </a:lnTo>
                  <a:lnTo>
                    <a:pt x="14" y="0"/>
                  </a:lnTo>
                  <a:lnTo>
                    <a:pt x="7" y="1"/>
                  </a:lnTo>
                  <a:lnTo>
                    <a:pt x="1" y="2"/>
                  </a:lnTo>
                  <a:lnTo>
                    <a:pt x="0" y="3"/>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8" name="Freeform 5451"/>
            <p:cNvSpPr>
              <a:spLocks/>
            </p:cNvSpPr>
            <p:nvPr/>
          </p:nvSpPr>
          <p:spPr bwMode="auto">
            <a:xfrm>
              <a:off x="5409" y="1504"/>
              <a:ext cx="48" cy="18"/>
            </a:xfrm>
            <a:custGeom>
              <a:avLst/>
              <a:gdLst>
                <a:gd name="T0" fmla="*/ 1 w 60"/>
                <a:gd name="T1" fmla="*/ 2 h 22"/>
                <a:gd name="T2" fmla="*/ 1 w 60"/>
                <a:gd name="T3" fmla="*/ 2 h 22"/>
                <a:gd name="T4" fmla="*/ 2 w 60"/>
                <a:gd name="T5" fmla="*/ 2 h 22"/>
                <a:gd name="T6" fmla="*/ 2 w 60"/>
                <a:gd name="T7" fmla="*/ 2 h 22"/>
                <a:gd name="T8" fmla="*/ 2 w 60"/>
                <a:gd name="T9" fmla="*/ 2 h 22"/>
                <a:gd name="T10" fmla="*/ 2 w 60"/>
                <a:gd name="T11" fmla="*/ 2 h 22"/>
                <a:gd name="T12" fmla="*/ 2 w 60"/>
                <a:gd name="T13" fmla="*/ 2 h 22"/>
                <a:gd name="T14" fmla="*/ 2 w 60"/>
                <a:gd name="T15" fmla="*/ 2 h 22"/>
                <a:gd name="T16" fmla="*/ 2 w 60"/>
                <a:gd name="T17" fmla="*/ 2 h 22"/>
                <a:gd name="T18" fmla="*/ 2 w 60"/>
                <a:gd name="T19" fmla="*/ 2 h 22"/>
                <a:gd name="T20" fmla="*/ 2 w 60"/>
                <a:gd name="T21" fmla="*/ 2 h 22"/>
                <a:gd name="T22" fmla="*/ 2 w 60"/>
                <a:gd name="T23" fmla="*/ 2 h 22"/>
                <a:gd name="T24" fmla="*/ 3 w 60"/>
                <a:gd name="T25" fmla="*/ 2 h 22"/>
                <a:gd name="T26" fmla="*/ 3 w 60"/>
                <a:gd name="T27" fmla="*/ 2 h 22"/>
                <a:gd name="T28" fmla="*/ 3 w 60"/>
                <a:gd name="T29" fmla="*/ 2 h 22"/>
                <a:gd name="T30" fmla="*/ 4 w 60"/>
                <a:gd name="T31" fmla="*/ 2 h 22"/>
                <a:gd name="T32" fmla="*/ 4 w 60"/>
                <a:gd name="T33" fmla="*/ 2 h 22"/>
                <a:gd name="T34" fmla="*/ 5 w 60"/>
                <a:gd name="T35" fmla="*/ 2 h 22"/>
                <a:gd name="T36" fmla="*/ 5 w 60"/>
                <a:gd name="T37" fmla="*/ 2 h 22"/>
                <a:gd name="T38" fmla="*/ 5 w 60"/>
                <a:gd name="T39" fmla="*/ 2 h 22"/>
                <a:gd name="T40" fmla="*/ 5 w 60"/>
                <a:gd name="T41" fmla="*/ 2 h 22"/>
                <a:gd name="T42" fmla="*/ 5 w 60"/>
                <a:gd name="T43" fmla="*/ 2 h 22"/>
                <a:gd name="T44" fmla="*/ 5 w 60"/>
                <a:gd name="T45" fmla="*/ 2 h 22"/>
                <a:gd name="T46" fmla="*/ 5 w 60"/>
                <a:gd name="T47" fmla="*/ 2 h 22"/>
                <a:gd name="T48" fmla="*/ 5 w 60"/>
                <a:gd name="T49" fmla="*/ 2 h 22"/>
                <a:gd name="T50" fmla="*/ 5 w 60"/>
                <a:gd name="T51" fmla="*/ 2 h 22"/>
                <a:gd name="T52" fmla="*/ 4 w 60"/>
                <a:gd name="T53" fmla="*/ 1 h 22"/>
                <a:gd name="T54" fmla="*/ 4 w 60"/>
                <a:gd name="T55" fmla="*/ 1 h 22"/>
                <a:gd name="T56" fmla="*/ 4 w 60"/>
                <a:gd name="T57" fmla="*/ 0 h 22"/>
                <a:gd name="T58" fmla="*/ 4 w 60"/>
                <a:gd name="T59" fmla="*/ 0 h 22"/>
                <a:gd name="T60" fmla="*/ 4 w 60"/>
                <a:gd name="T61" fmla="*/ 0 h 22"/>
                <a:gd name="T62" fmla="*/ 2 w 60"/>
                <a:gd name="T63" fmla="*/ 0 h 22"/>
                <a:gd name="T64" fmla="*/ 2 w 60"/>
                <a:gd name="T65" fmla="*/ 0 h 22"/>
                <a:gd name="T66" fmla="*/ 2 w 60"/>
                <a:gd name="T67" fmla="*/ 1 h 22"/>
                <a:gd name="T68" fmla="*/ 2 w 60"/>
                <a:gd name="T69" fmla="*/ 1 h 22"/>
                <a:gd name="T70" fmla="*/ 2 w 60"/>
                <a:gd name="T71" fmla="*/ 1 h 22"/>
                <a:gd name="T72" fmla="*/ 1 w 60"/>
                <a:gd name="T73" fmla="*/ 2 h 22"/>
                <a:gd name="T74" fmla="*/ 1 w 60"/>
                <a:gd name="T75" fmla="*/ 2 h 22"/>
                <a:gd name="T76" fmla="*/ 0 w 60"/>
                <a:gd name="T77" fmla="*/ 2 h 22"/>
                <a:gd name="T78" fmla="*/ 0 w 60"/>
                <a:gd name="T79" fmla="*/ 2 h 22"/>
                <a:gd name="T80" fmla="*/ 0 w 60"/>
                <a:gd name="T81" fmla="*/ 2 h 22"/>
                <a:gd name="T82" fmla="*/ 0 w 60"/>
                <a:gd name="T83" fmla="*/ 2 h 22"/>
                <a:gd name="T84" fmla="*/ 1 w 60"/>
                <a:gd name="T85" fmla="*/ 2 h 22"/>
                <a:gd name="T86" fmla="*/ 1 w 60"/>
                <a:gd name="T87" fmla="*/ 2 h 22"/>
                <a:gd name="T88" fmla="*/ 1 w 60"/>
                <a:gd name="T89" fmla="*/ 2 h 2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0"/>
                <a:gd name="T136" fmla="*/ 0 h 22"/>
                <a:gd name="T137" fmla="*/ 60 w 60"/>
                <a:gd name="T138" fmla="*/ 22 h 2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0" h="22">
                  <a:moveTo>
                    <a:pt x="1" y="20"/>
                  </a:moveTo>
                  <a:lnTo>
                    <a:pt x="1" y="20"/>
                  </a:lnTo>
                  <a:lnTo>
                    <a:pt x="2" y="22"/>
                  </a:lnTo>
                  <a:lnTo>
                    <a:pt x="3" y="22"/>
                  </a:lnTo>
                  <a:lnTo>
                    <a:pt x="5" y="22"/>
                  </a:lnTo>
                  <a:lnTo>
                    <a:pt x="20" y="16"/>
                  </a:lnTo>
                  <a:lnTo>
                    <a:pt x="23" y="16"/>
                  </a:lnTo>
                  <a:lnTo>
                    <a:pt x="27" y="18"/>
                  </a:lnTo>
                  <a:lnTo>
                    <a:pt x="31" y="19"/>
                  </a:lnTo>
                  <a:lnTo>
                    <a:pt x="34" y="18"/>
                  </a:lnTo>
                  <a:lnTo>
                    <a:pt x="38" y="17"/>
                  </a:lnTo>
                  <a:lnTo>
                    <a:pt x="47" y="16"/>
                  </a:lnTo>
                  <a:lnTo>
                    <a:pt x="51" y="15"/>
                  </a:lnTo>
                  <a:lnTo>
                    <a:pt x="56" y="13"/>
                  </a:lnTo>
                  <a:lnTo>
                    <a:pt x="60" y="10"/>
                  </a:lnTo>
                  <a:lnTo>
                    <a:pt x="60" y="9"/>
                  </a:lnTo>
                  <a:lnTo>
                    <a:pt x="52" y="3"/>
                  </a:lnTo>
                  <a:lnTo>
                    <a:pt x="49" y="1"/>
                  </a:lnTo>
                  <a:lnTo>
                    <a:pt x="47" y="0"/>
                  </a:lnTo>
                  <a:lnTo>
                    <a:pt x="45" y="0"/>
                  </a:lnTo>
                  <a:lnTo>
                    <a:pt x="23" y="0"/>
                  </a:lnTo>
                  <a:lnTo>
                    <a:pt x="20" y="1"/>
                  </a:lnTo>
                  <a:lnTo>
                    <a:pt x="18" y="1"/>
                  </a:lnTo>
                  <a:lnTo>
                    <a:pt x="1" y="11"/>
                  </a:lnTo>
                  <a:lnTo>
                    <a:pt x="0" y="12"/>
                  </a:lnTo>
                  <a:lnTo>
                    <a:pt x="0" y="14"/>
                  </a:lnTo>
                  <a:lnTo>
                    <a:pt x="0" y="17"/>
                  </a:lnTo>
                  <a:lnTo>
                    <a:pt x="1" y="18"/>
                  </a:lnTo>
                  <a:lnTo>
                    <a:pt x="1" y="2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29" name="Freeform 5452"/>
            <p:cNvSpPr>
              <a:spLocks/>
            </p:cNvSpPr>
            <p:nvPr/>
          </p:nvSpPr>
          <p:spPr bwMode="auto">
            <a:xfrm>
              <a:off x="5531" y="1678"/>
              <a:ext cx="39" cy="17"/>
            </a:xfrm>
            <a:custGeom>
              <a:avLst/>
              <a:gdLst>
                <a:gd name="T0" fmla="*/ 4 w 49"/>
                <a:gd name="T1" fmla="*/ 2 h 21"/>
                <a:gd name="T2" fmla="*/ 4 w 49"/>
                <a:gd name="T3" fmla="*/ 2 h 21"/>
                <a:gd name="T4" fmla="*/ 4 w 49"/>
                <a:gd name="T5" fmla="*/ 2 h 21"/>
                <a:gd name="T6" fmla="*/ 2 w 49"/>
                <a:gd name="T7" fmla="*/ 2 h 21"/>
                <a:gd name="T8" fmla="*/ 2 w 49"/>
                <a:gd name="T9" fmla="*/ 2 h 21"/>
                <a:gd name="T10" fmla="*/ 2 w 49"/>
                <a:gd name="T11" fmla="*/ 2 h 21"/>
                <a:gd name="T12" fmla="*/ 2 w 49"/>
                <a:gd name="T13" fmla="*/ 2 h 21"/>
                <a:gd name="T14" fmla="*/ 2 w 49"/>
                <a:gd name="T15" fmla="*/ 2 h 21"/>
                <a:gd name="T16" fmla="*/ 2 w 49"/>
                <a:gd name="T17" fmla="*/ 1 h 21"/>
                <a:gd name="T18" fmla="*/ 1 w 49"/>
                <a:gd name="T19" fmla="*/ 0 h 21"/>
                <a:gd name="T20" fmla="*/ 1 w 49"/>
                <a:gd name="T21" fmla="*/ 1 h 21"/>
                <a:gd name="T22" fmla="*/ 0 w 49"/>
                <a:gd name="T23" fmla="*/ 2 h 21"/>
                <a:gd name="T24" fmla="*/ 0 w 49"/>
                <a:gd name="T25" fmla="*/ 2 h 21"/>
                <a:gd name="T26" fmla="*/ 1 w 49"/>
                <a:gd name="T27" fmla="*/ 2 h 21"/>
                <a:gd name="T28" fmla="*/ 2 w 49"/>
                <a:gd name="T29" fmla="*/ 2 h 21"/>
                <a:gd name="T30" fmla="*/ 2 w 49"/>
                <a:gd name="T31" fmla="*/ 2 h 21"/>
                <a:gd name="T32" fmla="*/ 2 w 49"/>
                <a:gd name="T33" fmla="*/ 2 h 21"/>
                <a:gd name="T34" fmla="*/ 2 w 49"/>
                <a:gd name="T35" fmla="*/ 2 h 21"/>
                <a:gd name="T36" fmla="*/ 2 w 49"/>
                <a:gd name="T37" fmla="*/ 2 h 21"/>
                <a:gd name="T38" fmla="*/ 2 w 49"/>
                <a:gd name="T39" fmla="*/ 2 h 21"/>
                <a:gd name="T40" fmla="*/ 2 w 49"/>
                <a:gd name="T41" fmla="*/ 2 h 21"/>
                <a:gd name="T42" fmla="*/ 2 w 49"/>
                <a:gd name="T43" fmla="*/ 2 h 21"/>
                <a:gd name="T44" fmla="*/ 2 w 49"/>
                <a:gd name="T45" fmla="*/ 2 h 21"/>
                <a:gd name="T46" fmla="*/ 2 w 49"/>
                <a:gd name="T47" fmla="*/ 2 h 21"/>
                <a:gd name="T48" fmla="*/ 2 w 49"/>
                <a:gd name="T49" fmla="*/ 2 h 21"/>
                <a:gd name="T50" fmla="*/ 2 w 49"/>
                <a:gd name="T51" fmla="*/ 2 h 21"/>
                <a:gd name="T52" fmla="*/ 2 w 49"/>
                <a:gd name="T53" fmla="*/ 2 h 21"/>
                <a:gd name="T54" fmla="*/ 3 w 49"/>
                <a:gd name="T55" fmla="*/ 2 h 21"/>
                <a:gd name="T56" fmla="*/ 3 w 49"/>
                <a:gd name="T57" fmla="*/ 2 h 21"/>
                <a:gd name="T58" fmla="*/ 3 w 49"/>
                <a:gd name="T59" fmla="*/ 2 h 21"/>
                <a:gd name="T60" fmla="*/ 3 w 49"/>
                <a:gd name="T61" fmla="*/ 2 h 21"/>
                <a:gd name="T62" fmla="*/ 3 w 49"/>
                <a:gd name="T63" fmla="*/ 2 h 21"/>
                <a:gd name="T64" fmla="*/ 3 w 49"/>
                <a:gd name="T65" fmla="*/ 2 h 21"/>
                <a:gd name="T66" fmla="*/ 4 w 49"/>
                <a:gd name="T67" fmla="*/ 2 h 21"/>
                <a:gd name="T68" fmla="*/ 4 w 49"/>
                <a:gd name="T69" fmla="*/ 2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21"/>
                <a:gd name="T107" fmla="*/ 49 w 49"/>
                <a:gd name="T108" fmla="*/ 21 h 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21">
                  <a:moveTo>
                    <a:pt x="49" y="14"/>
                  </a:moveTo>
                  <a:lnTo>
                    <a:pt x="49" y="14"/>
                  </a:lnTo>
                  <a:lnTo>
                    <a:pt x="49" y="13"/>
                  </a:lnTo>
                  <a:lnTo>
                    <a:pt x="48" y="12"/>
                  </a:lnTo>
                  <a:lnTo>
                    <a:pt x="28" y="5"/>
                  </a:lnTo>
                  <a:lnTo>
                    <a:pt x="23" y="4"/>
                  </a:lnTo>
                  <a:lnTo>
                    <a:pt x="20" y="4"/>
                  </a:lnTo>
                  <a:lnTo>
                    <a:pt x="17" y="6"/>
                  </a:lnTo>
                  <a:lnTo>
                    <a:pt x="11" y="6"/>
                  </a:lnTo>
                  <a:lnTo>
                    <a:pt x="7" y="5"/>
                  </a:lnTo>
                  <a:lnTo>
                    <a:pt x="5" y="5"/>
                  </a:lnTo>
                  <a:lnTo>
                    <a:pt x="3" y="1"/>
                  </a:lnTo>
                  <a:lnTo>
                    <a:pt x="2" y="0"/>
                  </a:lnTo>
                  <a:lnTo>
                    <a:pt x="1" y="0"/>
                  </a:lnTo>
                  <a:lnTo>
                    <a:pt x="1" y="1"/>
                  </a:lnTo>
                  <a:lnTo>
                    <a:pt x="1" y="4"/>
                  </a:lnTo>
                  <a:lnTo>
                    <a:pt x="0" y="6"/>
                  </a:lnTo>
                  <a:lnTo>
                    <a:pt x="0" y="8"/>
                  </a:lnTo>
                  <a:lnTo>
                    <a:pt x="1" y="10"/>
                  </a:lnTo>
                  <a:lnTo>
                    <a:pt x="2" y="11"/>
                  </a:lnTo>
                  <a:lnTo>
                    <a:pt x="3" y="12"/>
                  </a:lnTo>
                  <a:lnTo>
                    <a:pt x="6" y="11"/>
                  </a:lnTo>
                  <a:lnTo>
                    <a:pt x="11" y="10"/>
                  </a:lnTo>
                  <a:lnTo>
                    <a:pt x="16" y="11"/>
                  </a:lnTo>
                  <a:lnTo>
                    <a:pt x="21" y="12"/>
                  </a:lnTo>
                  <a:lnTo>
                    <a:pt x="20" y="11"/>
                  </a:lnTo>
                  <a:lnTo>
                    <a:pt x="15" y="10"/>
                  </a:lnTo>
                  <a:lnTo>
                    <a:pt x="12" y="9"/>
                  </a:lnTo>
                  <a:lnTo>
                    <a:pt x="14" y="9"/>
                  </a:lnTo>
                  <a:lnTo>
                    <a:pt x="16" y="9"/>
                  </a:lnTo>
                  <a:lnTo>
                    <a:pt x="24" y="13"/>
                  </a:lnTo>
                  <a:lnTo>
                    <a:pt x="25" y="13"/>
                  </a:lnTo>
                  <a:lnTo>
                    <a:pt x="25" y="14"/>
                  </a:lnTo>
                  <a:lnTo>
                    <a:pt x="25" y="15"/>
                  </a:lnTo>
                  <a:lnTo>
                    <a:pt x="26" y="15"/>
                  </a:lnTo>
                  <a:lnTo>
                    <a:pt x="32" y="18"/>
                  </a:lnTo>
                  <a:lnTo>
                    <a:pt x="33" y="19"/>
                  </a:lnTo>
                  <a:lnTo>
                    <a:pt x="33" y="21"/>
                  </a:lnTo>
                  <a:lnTo>
                    <a:pt x="35" y="21"/>
                  </a:lnTo>
                  <a:lnTo>
                    <a:pt x="36" y="20"/>
                  </a:lnTo>
                  <a:lnTo>
                    <a:pt x="37" y="18"/>
                  </a:lnTo>
                  <a:lnTo>
                    <a:pt x="40" y="16"/>
                  </a:lnTo>
                  <a:lnTo>
                    <a:pt x="44" y="15"/>
                  </a:lnTo>
                  <a:lnTo>
                    <a:pt x="47" y="15"/>
                  </a:lnTo>
                  <a:lnTo>
                    <a:pt x="49" y="1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0" name="Freeform 5453"/>
            <p:cNvSpPr>
              <a:spLocks/>
            </p:cNvSpPr>
            <p:nvPr/>
          </p:nvSpPr>
          <p:spPr bwMode="auto">
            <a:xfrm>
              <a:off x="5214" y="1769"/>
              <a:ext cx="17" cy="16"/>
            </a:xfrm>
            <a:custGeom>
              <a:avLst/>
              <a:gdLst>
                <a:gd name="T0" fmla="*/ 2 w 22"/>
                <a:gd name="T1" fmla="*/ 4 h 18"/>
                <a:gd name="T2" fmla="*/ 2 w 22"/>
                <a:gd name="T3" fmla="*/ 4 h 18"/>
                <a:gd name="T4" fmla="*/ 2 w 22"/>
                <a:gd name="T5" fmla="*/ 4 h 18"/>
                <a:gd name="T6" fmla="*/ 2 w 22"/>
                <a:gd name="T7" fmla="*/ 4 h 18"/>
                <a:gd name="T8" fmla="*/ 2 w 22"/>
                <a:gd name="T9" fmla="*/ 1 h 18"/>
                <a:gd name="T10" fmla="*/ 2 w 22"/>
                <a:gd name="T11" fmla="*/ 1 h 18"/>
                <a:gd name="T12" fmla="*/ 2 w 22"/>
                <a:gd name="T13" fmla="*/ 0 h 18"/>
                <a:gd name="T14" fmla="*/ 2 w 22"/>
                <a:gd name="T15" fmla="*/ 0 h 18"/>
                <a:gd name="T16" fmla="*/ 2 w 22"/>
                <a:gd name="T17" fmla="*/ 3 h 18"/>
                <a:gd name="T18" fmla="*/ 2 w 22"/>
                <a:gd name="T19" fmla="*/ 3 h 18"/>
                <a:gd name="T20" fmla="*/ 2 w 22"/>
                <a:gd name="T21" fmla="*/ 4 h 18"/>
                <a:gd name="T22" fmla="*/ 2 w 22"/>
                <a:gd name="T23" fmla="*/ 4 h 18"/>
                <a:gd name="T24" fmla="*/ 2 w 22"/>
                <a:gd name="T25" fmla="*/ 4 h 18"/>
                <a:gd name="T26" fmla="*/ 2 w 22"/>
                <a:gd name="T27" fmla="*/ 4 h 18"/>
                <a:gd name="T28" fmla="*/ 2 w 22"/>
                <a:gd name="T29" fmla="*/ 4 h 18"/>
                <a:gd name="T30" fmla="*/ 2 w 22"/>
                <a:gd name="T31" fmla="*/ 4 h 18"/>
                <a:gd name="T32" fmla="*/ 2 w 22"/>
                <a:gd name="T33" fmla="*/ 4 h 18"/>
                <a:gd name="T34" fmla="*/ 2 w 22"/>
                <a:gd name="T35" fmla="*/ 4 h 18"/>
                <a:gd name="T36" fmla="*/ 2 w 22"/>
                <a:gd name="T37" fmla="*/ 4 h 18"/>
                <a:gd name="T38" fmla="*/ 2 w 22"/>
                <a:gd name="T39" fmla="*/ 4 h 18"/>
                <a:gd name="T40" fmla="*/ 2 w 22"/>
                <a:gd name="T41" fmla="*/ 4 h 18"/>
                <a:gd name="T42" fmla="*/ 2 w 22"/>
                <a:gd name="T43" fmla="*/ 4 h 18"/>
                <a:gd name="T44" fmla="*/ 2 w 22"/>
                <a:gd name="T45" fmla="*/ 4 h 18"/>
                <a:gd name="T46" fmla="*/ 2 w 22"/>
                <a:gd name="T47" fmla="*/ 4 h 18"/>
                <a:gd name="T48" fmla="*/ 1 w 22"/>
                <a:gd name="T49" fmla="*/ 4 h 18"/>
                <a:gd name="T50" fmla="*/ 1 w 22"/>
                <a:gd name="T51" fmla="*/ 4 h 18"/>
                <a:gd name="T52" fmla="*/ 0 w 22"/>
                <a:gd name="T53" fmla="*/ 4 h 18"/>
                <a:gd name="T54" fmla="*/ 0 w 22"/>
                <a:gd name="T55" fmla="*/ 4 h 18"/>
                <a:gd name="T56" fmla="*/ 1 w 22"/>
                <a:gd name="T57" fmla="*/ 4 h 18"/>
                <a:gd name="T58" fmla="*/ 1 w 22"/>
                <a:gd name="T59" fmla="*/ 4 h 18"/>
                <a:gd name="T60" fmla="*/ 2 w 22"/>
                <a:gd name="T61" fmla="*/ 4 h 18"/>
                <a:gd name="T62" fmla="*/ 2 w 22"/>
                <a:gd name="T63" fmla="*/ 4 h 18"/>
                <a:gd name="T64" fmla="*/ 2 w 22"/>
                <a:gd name="T65" fmla="*/ 4 h 18"/>
                <a:gd name="T66" fmla="*/ 2 w 22"/>
                <a:gd name="T67" fmla="*/ 4 h 18"/>
                <a:gd name="T68" fmla="*/ 2 w 22"/>
                <a:gd name="T69" fmla="*/ 4 h 18"/>
                <a:gd name="T70" fmla="*/ 2 w 22"/>
                <a:gd name="T71" fmla="*/ 4 h 18"/>
                <a:gd name="T72" fmla="*/ 2 w 22"/>
                <a:gd name="T73" fmla="*/ 4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
                <a:gd name="T112" fmla="*/ 0 h 18"/>
                <a:gd name="T113" fmla="*/ 22 w 22"/>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 h="18">
                  <a:moveTo>
                    <a:pt x="20" y="8"/>
                  </a:moveTo>
                  <a:lnTo>
                    <a:pt x="20" y="8"/>
                  </a:lnTo>
                  <a:lnTo>
                    <a:pt x="22" y="7"/>
                  </a:lnTo>
                  <a:lnTo>
                    <a:pt x="20" y="5"/>
                  </a:lnTo>
                  <a:lnTo>
                    <a:pt x="19" y="1"/>
                  </a:lnTo>
                  <a:lnTo>
                    <a:pt x="18" y="0"/>
                  </a:lnTo>
                  <a:lnTo>
                    <a:pt x="17" y="0"/>
                  </a:lnTo>
                  <a:lnTo>
                    <a:pt x="15" y="3"/>
                  </a:lnTo>
                  <a:lnTo>
                    <a:pt x="13" y="4"/>
                  </a:lnTo>
                  <a:lnTo>
                    <a:pt x="9" y="5"/>
                  </a:lnTo>
                  <a:lnTo>
                    <a:pt x="5" y="6"/>
                  </a:lnTo>
                  <a:lnTo>
                    <a:pt x="6" y="6"/>
                  </a:lnTo>
                  <a:lnTo>
                    <a:pt x="8" y="6"/>
                  </a:lnTo>
                  <a:lnTo>
                    <a:pt x="5" y="8"/>
                  </a:lnTo>
                  <a:lnTo>
                    <a:pt x="4" y="11"/>
                  </a:lnTo>
                  <a:lnTo>
                    <a:pt x="3" y="14"/>
                  </a:lnTo>
                  <a:lnTo>
                    <a:pt x="1" y="15"/>
                  </a:lnTo>
                  <a:lnTo>
                    <a:pt x="0" y="15"/>
                  </a:lnTo>
                  <a:lnTo>
                    <a:pt x="0" y="17"/>
                  </a:lnTo>
                  <a:lnTo>
                    <a:pt x="1" y="17"/>
                  </a:lnTo>
                  <a:lnTo>
                    <a:pt x="2" y="18"/>
                  </a:lnTo>
                  <a:lnTo>
                    <a:pt x="3" y="17"/>
                  </a:lnTo>
                  <a:lnTo>
                    <a:pt x="11" y="13"/>
                  </a:lnTo>
                  <a:lnTo>
                    <a:pt x="20"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1" name="Freeform 5454"/>
            <p:cNvSpPr>
              <a:spLocks/>
            </p:cNvSpPr>
            <p:nvPr/>
          </p:nvSpPr>
          <p:spPr bwMode="auto">
            <a:xfrm>
              <a:off x="5245" y="1843"/>
              <a:ext cx="11" cy="12"/>
            </a:xfrm>
            <a:custGeom>
              <a:avLst/>
              <a:gdLst>
                <a:gd name="T0" fmla="*/ 2 w 14"/>
                <a:gd name="T1" fmla="*/ 3 h 14"/>
                <a:gd name="T2" fmla="*/ 2 w 14"/>
                <a:gd name="T3" fmla="*/ 3 h 14"/>
                <a:gd name="T4" fmla="*/ 2 w 14"/>
                <a:gd name="T5" fmla="*/ 3 h 14"/>
                <a:gd name="T6" fmla="*/ 2 w 14"/>
                <a:gd name="T7" fmla="*/ 3 h 14"/>
                <a:gd name="T8" fmla="*/ 2 w 14"/>
                <a:gd name="T9" fmla="*/ 1 h 14"/>
                <a:gd name="T10" fmla="*/ 2 w 14"/>
                <a:gd name="T11" fmla="*/ 1 h 14"/>
                <a:gd name="T12" fmla="*/ 2 w 14"/>
                <a:gd name="T13" fmla="*/ 0 h 14"/>
                <a:gd name="T14" fmla="*/ 2 w 14"/>
                <a:gd name="T15" fmla="*/ 0 h 14"/>
                <a:gd name="T16" fmla="*/ 2 w 14"/>
                <a:gd name="T17" fmla="*/ 0 h 14"/>
                <a:gd name="T18" fmla="*/ 0 w 14"/>
                <a:gd name="T19" fmla="*/ 1 h 14"/>
                <a:gd name="T20" fmla="*/ 1 w 14"/>
                <a:gd name="T21" fmla="*/ 1 h 14"/>
                <a:gd name="T22" fmla="*/ 1 w 14"/>
                <a:gd name="T23" fmla="*/ 1 h 14"/>
                <a:gd name="T24" fmla="*/ 2 w 14"/>
                <a:gd name="T25" fmla="*/ 2 h 14"/>
                <a:gd name="T26" fmla="*/ 2 w 14"/>
                <a:gd name="T27" fmla="*/ 3 h 14"/>
                <a:gd name="T28" fmla="*/ 2 w 14"/>
                <a:gd name="T29" fmla="*/ 3 h 14"/>
                <a:gd name="T30" fmla="*/ 2 w 14"/>
                <a:gd name="T31" fmla="*/ 3 h 14"/>
                <a:gd name="T32" fmla="*/ 2 w 14"/>
                <a:gd name="T33" fmla="*/ 3 h 14"/>
                <a:gd name="T34" fmla="*/ 2 w 14"/>
                <a:gd name="T35" fmla="*/ 3 h 14"/>
                <a:gd name="T36" fmla="*/ 2 w 14"/>
                <a:gd name="T37" fmla="*/ 3 h 14"/>
                <a:gd name="T38" fmla="*/ 2 w 14"/>
                <a:gd name="T39" fmla="*/ 3 h 14"/>
                <a:gd name="T40" fmla="*/ 2 w 14"/>
                <a:gd name="T41" fmla="*/ 3 h 14"/>
                <a:gd name="T42" fmla="*/ 2 w 14"/>
                <a:gd name="T43" fmla="*/ 3 h 14"/>
                <a:gd name="T44" fmla="*/ 2 w 14"/>
                <a:gd name="T45" fmla="*/ 3 h 14"/>
                <a:gd name="T46" fmla="*/ 2 w 14"/>
                <a:gd name="T47" fmla="*/ 3 h 14"/>
                <a:gd name="T48" fmla="*/ 2 w 14"/>
                <a:gd name="T49" fmla="*/ 3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14"/>
                <a:gd name="T77" fmla="*/ 14 w 14"/>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14">
                  <a:moveTo>
                    <a:pt x="11" y="8"/>
                  </a:moveTo>
                  <a:lnTo>
                    <a:pt x="11" y="8"/>
                  </a:lnTo>
                  <a:lnTo>
                    <a:pt x="8" y="7"/>
                  </a:lnTo>
                  <a:lnTo>
                    <a:pt x="7" y="5"/>
                  </a:lnTo>
                  <a:lnTo>
                    <a:pt x="6" y="1"/>
                  </a:lnTo>
                  <a:lnTo>
                    <a:pt x="6" y="0"/>
                  </a:lnTo>
                  <a:lnTo>
                    <a:pt x="3" y="0"/>
                  </a:lnTo>
                  <a:lnTo>
                    <a:pt x="0" y="1"/>
                  </a:lnTo>
                  <a:lnTo>
                    <a:pt x="1" y="1"/>
                  </a:lnTo>
                  <a:lnTo>
                    <a:pt x="2" y="2"/>
                  </a:lnTo>
                  <a:lnTo>
                    <a:pt x="4" y="5"/>
                  </a:lnTo>
                  <a:lnTo>
                    <a:pt x="5" y="7"/>
                  </a:lnTo>
                  <a:lnTo>
                    <a:pt x="7" y="10"/>
                  </a:lnTo>
                  <a:lnTo>
                    <a:pt x="12" y="13"/>
                  </a:lnTo>
                  <a:lnTo>
                    <a:pt x="13" y="14"/>
                  </a:lnTo>
                  <a:lnTo>
                    <a:pt x="14" y="13"/>
                  </a:lnTo>
                  <a:lnTo>
                    <a:pt x="13" y="11"/>
                  </a:lnTo>
                  <a:lnTo>
                    <a:pt x="11"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2" name="Freeform 5455"/>
            <p:cNvSpPr>
              <a:spLocks/>
            </p:cNvSpPr>
            <p:nvPr/>
          </p:nvSpPr>
          <p:spPr bwMode="auto">
            <a:xfrm>
              <a:off x="5557" y="1819"/>
              <a:ext cx="2" cy="2"/>
            </a:xfrm>
            <a:custGeom>
              <a:avLst/>
              <a:gdLst>
                <a:gd name="T0" fmla="*/ 1 w 3"/>
                <a:gd name="T1" fmla="*/ 0 h 2"/>
                <a:gd name="T2" fmla="*/ 1 w 3"/>
                <a:gd name="T3" fmla="*/ 0 h 2"/>
                <a:gd name="T4" fmla="*/ 1 w 3"/>
                <a:gd name="T5" fmla="*/ 0 h 2"/>
                <a:gd name="T6" fmla="*/ 0 w 3"/>
                <a:gd name="T7" fmla="*/ 0 h 2"/>
                <a:gd name="T8" fmla="*/ 1 w 3"/>
                <a:gd name="T9" fmla="*/ 1 h 2"/>
                <a:gd name="T10" fmla="*/ 1 w 3"/>
                <a:gd name="T11" fmla="*/ 1 h 2"/>
                <a:gd name="T12" fmla="*/ 1 w 3"/>
                <a:gd name="T13" fmla="*/ 2 h 2"/>
                <a:gd name="T14" fmla="*/ 1 w 3"/>
                <a:gd name="T15" fmla="*/ 1 h 2"/>
                <a:gd name="T16" fmla="*/ 1 w 3"/>
                <a:gd name="T17" fmla="*/ 1 h 2"/>
                <a:gd name="T18" fmla="*/ 1 w 3"/>
                <a:gd name="T19" fmla="*/ 0 h 2"/>
                <a:gd name="T20" fmla="*/ 1 w 3"/>
                <a:gd name="T21" fmla="*/ 0 h 2"/>
                <a:gd name="T22" fmla="*/ 1 w 3"/>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2" y="0"/>
                  </a:moveTo>
                  <a:lnTo>
                    <a:pt x="2" y="0"/>
                  </a:lnTo>
                  <a:lnTo>
                    <a:pt x="1" y="0"/>
                  </a:lnTo>
                  <a:lnTo>
                    <a:pt x="0" y="0"/>
                  </a:lnTo>
                  <a:lnTo>
                    <a:pt x="1" y="1"/>
                  </a:lnTo>
                  <a:lnTo>
                    <a:pt x="2" y="2"/>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3" name="Freeform 5456"/>
            <p:cNvSpPr>
              <a:spLocks/>
            </p:cNvSpPr>
            <p:nvPr/>
          </p:nvSpPr>
          <p:spPr bwMode="auto">
            <a:xfrm>
              <a:off x="5549" y="1809"/>
              <a:ext cx="3" cy="1"/>
            </a:xfrm>
            <a:custGeom>
              <a:avLst/>
              <a:gdLst>
                <a:gd name="T0" fmla="*/ 2 w 3"/>
                <a:gd name="T1" fmla="*/ 0 h 2"/>
                <a:gd name="T2" fmla="*/ 2 w 3"/>
                <a:gd name="T3" fmla="*/ 0 h 2"/>
                <a:gd name="T4" fmla="*/ 0 w 3"/>
                <a:gd name="T5" fmla="*/ 0 h 2"/>
                <a:gd name="T6" fmla="*/ 0 w 3"/>
                <a:gd name="T7" fmla="*/ 1 h 2"/>
                <a:gd name="T8" fmla="*/ 0 w 3"/>
                <a:gd name="T9" fmla="*/ 1 h 2"/>
                <a:gd name="T10" fmla="*/ 0 w 3"/>
                <a:gd name="T11" fmla="*/ 1 h 2"/>
                <a:gd name="T12" fmla="*/ 1 w 3"/>
                <a:gd name="T13" fmla="*/ 1 h 2"/>
                <a:gd name="T14" fmla="*/ 1 w 3"/>
                <a:gd name="T15" fmla="*/ 1 h 2"/>
                <a:gd name="T16" fmla="*/ 2 w 3"/>
                <a:gd name="T17" fmla="*/ 1 h 2"/>
                <a:gd name="T18" fmla="*/ 2 w 3"/>
                <a:gd name="T19" fmla="*/ 1 h 2"/>
                <a:gd name="T20" fmla="*/ 3 w 3"/>
                <a:gd name="T21" fmla="*/ 0 h 2"/>
                <a:gd name="T22" fmla="*/ 2 w 3"/>
                <a:gd name="T23" fmla="*/ 0 h 2"/>
                <a:gd name="T24" fmla="*/ 2 w 3"/>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2"/>
                <a:gd name="T41" fmla="*/ 3 w 3"/>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2">
                  <a:moveTo>
                    <a:pt x="2" y="0"/>
                  </a:moveTo>
                  <a:lnTo>
                    <a:pt x="2" y="0"/>
                  </a:lnTo>
                  <a:lnTo>
                    <a:pt x="0" y="0"/>
                  </a:lnTo>
                  <a:lnTo>
                    <a:pt x="0" y="1"/>
                  </a:lnTo>
                  <a:lnTo>
                    <a:pt x="0" y="2"/>
                  </a:lnTo>
                  <a:lnTo>
                    <a:pt x="1" y="2"/>
                  </a:lnTo>
                  <a:lnTo>
                    <a:pt x="2"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4" name="Freeform 5457"/>
            <p:cNvSpPr>
              <a:spLocks/>
            </p:cNvSpPr>
            <p:nvPr/>
          </p:nvSpPr>
          <p:spPr bwMode="auto">
            <a:xfrm>
              <a:off x="3569" y="1731"/>
              <a:ext cx="7" cy="4"/>
            </a:xfrm>
            <a:custGeom>
              <a:avLst/>
              <a:gdLst>
                <a:gd name="T0" fmla="*/ 2 w 9"/>
                <a:gd name="T1" fmla="*/ 4 h 4"/>
                <a:gd name="T2" fmla="*/ 2 w 9"/>
                <a:gd name="T3" fmla="*/ 4 h 4"/>
                <a:gd name="T4" fmla="*/ 2 w 9"/>
                <a:gd name="T5" fmla="*/ 4 h 4"/>
                <a:gd name="T6" fmla="*/ 2 w 9"/>
                <a:gd name="T7" fmla="*/ 3 h 4"/>
                <a:gd name="T8" fmla="*/ 2 w 9"/>
                <a:gd name="T9" fmla="*/ 3 h 4"/>
                <a:gd name="T10" fmla="*/ 2 w 9"/>
                <a:gd name="T11" fmla="*/ 3 h 4"/>
                <a:gd name="T12" fmla="*/ 1 w 9"/>
                <a:gd name="T13" fmla="*/ 3 h 4"/>
                <a:gd name="T14" fmla="*/ 1 w 9"/>
                <a:gd name="T15" fmla="*/ 3 h 4"/>
                <a:gd name="T16" fmla="*/ 0 w 9"/>
                <a:gd name="T17" fmla="*/ 3 h 4"/>
                <a:gd name="T18" fmla="*/ 0 w 9"/>
                <a:gd name="T19" fmla="*/ 2 h 4"/>
                <a:gd name="T20" fmla="*/ 0 w 9"/>
                <a:gd name="T21" fmla="*/ 1 h 4"/>
                <a:gd name="T22" fmla="*/ 0 w 9"/>
                <a:gd name="T23" fmla="*/ 1 h 4"/>
                <a:gd name="T24" fmla="*/ 1 w 9"/>
                <a:gd name="T25" fmla="*/ 0 h 4"/>
                <a:gd name="T26" fmla="*/ 2 w 9"/>
                <a:gd name="T27" fmla="*/ 0 h 4"/>
                <a:gd name="T28" fmla="*/ 2 w 9"/>
                <a:gd name="T29" fmla="*/ 2 h 4"/>
                <a:gd name="T30" fmla="*/ 2 w 9"/>
                <a:gd name="T31" fmla="*/ 2 h 4"/>
                <a:gd name="T32" fmla="*/ 2 w 9"/>
                <a:gd name="T33" fmla="*/ 3 h 4"/>
                <a:gd name="T34" fmla="*/ 2 w 9"/>
                <a:gd name="T35" fmla="*/ 3 h 4"/>
                <a:gd name="T36" fmla="*/ 2 w 9"/>
                <a:gd name="T37" fmla="*/ 4 h 4"/>
                <a:gd name="T38" fmla="*/ 2 w 9"/>
                <a:gd name="T39" fmla="*/ 4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4"/>
                <a:gd name="T62" fmla="*/ 9 w 9"/>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4">
                  <a:moveTo>
                    <a:pt x="7" y="4"/>
                  </a:moveTo>
                  <a:lnTo>
                    <a:pt x="7" y="4"/>
                  </a:lnTo>
                  <a:lnTo>
                    <a:pt x="6" y="4"/>
                  </a:lnTo>
                  <a:lnTo>
                    <a:pt x="5" y="3"/>
                  </a:lnTo>
                  <a:lnTo>
                    <a:pt x="3" y="3"/>
                  </a:lnTo>
                  <a:lnTo>
                    <a:pt x="1" y="3"/>
                  </a:lnTo>
                  <a:lnTo>
                    <a:pt x="0" y="3"/>
                  </a:lnTo>
                  <a:lnTo>
                    <a:pt x="0" y="2"/>
                  </a:lnTo>
                  <a:lnTo>
                    <a:pt x="0" y="1"/>
                  </a:lnTo>
                  <a:lnTo>
                    <a:pt x="1" y="0"/>
                  </a:lnTo>
                  <a:lnTo>
                    <a:pt x="2" y="0"/>
                  </a:lnTo>
                  <a:lnTo>
                    <a:pt x="8" y="2"/>
                  </a:lnTo>
                  <a:lnTo>
                    <a:pt x="9" y="3"/>
                  </a:lnTo>
                  <a:lnTo>
                    <a:pt x="7"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5" name="Freeform 5458"/>
            <p:cNvSpPr>
              <a:spLocks/>
            </p:cNvSpPr>
            <p:nvPr/>
          </p:nvSpPr>
          <p:spPr bwMode="auto">
            <a:xfrm>
              <a:off x="3872" y="1530"/>
              <a:ext cx="26" cy="18"/>
            </a:xfrm>
            <a:custGeom>
              <a:avLst/>
              <a:gdLst>
                <a:gd name="T0" fmla="*/ 2 w 32"/>
                <a:gd name="T1" fmla="*/ 2 h 23"/>
                <a:gd name="T2" fmla="*/ 2 w 32"/>
                <a:gd name="T3" fmla="*/ 2 h 23"/>
                <a:gd name="T4" fmla="*/ 2 w 32"/>
                <a:gd name="T5" fmla="*/ 2 h 23"/>
                <a:gd name="T6" fmla="*/ 2 w 32"/>
                <a:gd name="T7" fmla="*/ 2 h 23"/>
                <a:gd name="T8" fmla="*/ 2 w 32"/>
                <a:gd name="T9" fmla="*/ 2 h 23"/>
                <a:gd name="T10" fmla="*/ 2 w 32"/>
                <a:gd name="T11" fmla="*/ 2 h 23"/>
                <a:gd name="T12" fmla="*/ 2 w 32"/>
                <a:gd name="T13" fmla="*/ 2 h 23"/>
                <a:gd name="T14" fmla="*/ 2 w 32"/>
                <a:gd name="T15" fmla="*/ 2 h 23"/>
                <a:gd name="T16" fmla="*/ 3 w 32"/>
                <a:gd name="T17" fmla="*/ 2 h 23"/>
                <a:gd name="T18" fmla="*/ 3 w 32"/>
                <a:gd name="T19" fmla="*/ 2 h 23"/>
                <a:gd name="T20" fmla="*/ 3 w 32"/>
                <a:gd name="T21" fmla="*/ 2 h 23"/>
                <a:gd name="T22" fmla="*/ 3 w 32"/>
                <a:gd name="T23" fmla="*/ 2 h 23"/>
                <a:gd name="T24" fmla="*/ 3 w 32"/>
                <a:gd name="T25" fmla="*/ 2 h 23"/>
                <a:gd name="T26" fmla="*/ 3 w 32"/>
                <a:gd name="T27" fmla="*/ 2 h 23"/>
                <a:gd name="T28" fmla="*/ 3 w 32"/>
                <a:gd name="T29" fmla="*/ 2 h 23"/>
                <a:gd name="T30" fmla="*/ 3 w 32"/>
                <a:gd name="T31" fmla="*/ 2 h 23"/>
                <a:gd name="T32" fmla="*/ 3 w 32"/>
                <a:gd name="T33" fmla="*/ 2 h 23"/>
                <a:gd name="T34" fmla="*/ 3 w 32"/>
                <a:gd name="T35" fmla="*/ 2 h 23"/>
                <a:gd name="T36" fmla="*/ 3 w 32"/>
                <a:gd name="T37" fmla="*/ 2 h 23"/>
                <a:gd name="T38" fmla="*/ 2 w 32"/>
                <a:gd name="T39" fmla="*/ 2 h 23"/>
                <a:gd name="T40" fmla="*/ 2 w 32"/>
                <a:gd name="T41" fmla="*/ 2 h 23"/>
                <a:gd name="T42" fmla="*/ 2 w 32"/>
                <a:gd name="T43" fmla="*/ 0 h 23"/>
                <a:gd name="T44" fmla="*/ 2 w 32"/>
                <a:gd name="T45" fmla="*/ 1 h 23"/>
                <a:gd name="T46" fmla="*/ 2 w 32"/>
                <a:gd name="T47" fmla="*/ 1 h 23"/>
                <a:gd name="T48" fmla="*/ 2 w 32"/>
                <a:gd name="T49" fmla="*/ 2 h 23"/>
                <a:gd name="T50" fmla="*/ 2 w 32"/>
                <a:gd name="T51" fmla="*/ 2 h 23"/>
                <a:gd name="T52" fmla="*/ 0 w 32"/>
                <a:gd name="T53" fmla="*/ 2 h 23"/>
                <a:gd name="T54" fmla="*/ 2 w 32"/>
                <a:gd name="T55" fmla="*/ 2 h 23"/>
                <a:gd name="T56" fmla="*/ 2 w 32"/>
                <a:gd name="T57" fmla="*/ 2 h 23"/>
                <a:gd name="T58" fmla="*/ 2 w 32"/>
                <a:gd name="T59" fmla="*/ 2 h 23"/>
                <a:gd name="T60" fmla="*/ 2 w 32"/>
                <a:gd name="T61" fmla="*/ 2 h 23"/>
                <a:gd name="T62" fmla="*/ 2 w 32"/>
                <a:gd name="T63" fmla="*/ 2 h 23"/>
                <a:gd name="T64" fmla="*/ 2 w 32"/>
                <a:gd name="T65" fmla="*/ 2 h 23"/>
                <a:gd name="T66" fmla="*/ 0 w 32"/>
                <a:gd name="T67" fmla="*/ 2 h 23"/>
                <a:gd name="T68" fmla="*/ 0 w 32"/>
                <a:gd name="T69" fmla="*/ 2 h 23"/>
                <a:gd name="T70" fmla="*/ 0 w 32"/>
                <a:gd name="T71" fmla="*/ 2 h 23"/>
                <a:gd name="T72" fmla="*/ 2 w 32"/>
                <a:gd name="T73" fmla="*/ 2 h 23"/>
                <a:gd name="T74" fmla="*/ 2 w 32"/>
                <a:gd name="T75" fmla="*/ 2 h 23"/>
                <a:gd name="T76" fmla="*/ 2 w 32"/>
                <a:gd name="T77" fmla="*/ 2 h 23"/>
                <a:gd name="T78" fmla="*/ 2 w 32"/>
                <a:gd name="T79" fmla="*/ 2 h 23"/>
                <a:gd name="T80" fmla="*/ 2 w 32"/>
                <a:gd name="T81" fmla="*/ 2 h 23"/>
                <a:gd name="T82" fmla="*/ 2 w 32"/>
                <a:gd name="T83" fmla="*/ 2 h 23"/>
                <a:gd name="T84" fmla="*/ 2 w 32"/>
                <a:gd name="T85" fmla="*/ 2 h 23"/>
                <a:gd name="T86" fmla="*/ 2 w 32"/>
                <a:gd name="T87" fmla="*/ 2 h 23"/>
                <a:gd name="T88" fmla="*/ 2 w 32"/>
                <a:gd name="T89" fmla="*/ 2 h 23"/>
                <a:gd name="T90" fmla="*/ 2 w 32"/>
                <a:gd name="T91" fmla="*/ 2 h 23"/>
                <a:gd name="T92" fmla="*/ 2 w 32"/>
                <a:gd name="T93" fmla="*/ 2 h 23"/>
                <a:gd name="T94" fmla="*/ 2 w 32"/>
                <a:gd name="T95" fmla="*/ 2 h 23"/>
                <a:gd name="T96" fmla="*/ 2 w 32"/>
                <a:gd name="T97" fmla="*/ 2 h 23"/>
                <a:gd name="T98" fmla="*/ 2 w 32"/>
                <a:gd name="T99" fmla="*/ 2 h 23"/>
                <a:gd name="T100" fmla="*/ 2 w 32"/>
                <a:gd name="T101" fmla="*/ 2 h 23"/>
                <a:gd name="T102" fmla="*/ 2 w 32"/>
                <a:gd name="T103" fmla="*/ 2 h 23"/>
                <a:gd name="T104" fmla="*/ 2 w 32"/>
                <a:gd name="T105" fmla="*/ 2 h 23"/>
                <a:gd name="T106" fmla="*/ 2 w 32"/>
                <a:gd name="T107" fmla="*/ 2 h 23"/>
                <a:gd name="T108" fmla="*/ 2 w 32"/>
                <a:gd name="T109" fmla="*/ 2 h 23"/>
                <a:gd name="T110" fmla="*/ 2 w 32"/>
                <a:gd name="T111" fmla="*/ 2 h 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
                <a:gd name="T169" fmla="*/ 0 h 23"/>
                <a:gd name="T170" fmla="*/ 32 w 32"/>
                <a:gd name="T171" fmla="*/ 23 h 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 h="23">
                  <a:moveTo>
                    <a:pt x="21" y="23"/>
                  </a:moveTo>
                  <a:lnTo>
                    <a:pt x="21" y="23"/>
                  </a:lnTo>
                  <a:lnTo>
                    <a:pt x="22" y="23"/>
                  </a:lnTo>
                  <a:lnTo>
                    <a:pt x="24" y="23"/>
                  </a:lnTo>
                  <a:lnTo>
                    <a:pt x="25" y="22"/>
                  </a:lnTo>
                  <a:lnTo>
                    <a:pt x="26" y="23"/>
                  </a:lnTo>
                  <a:lnTo>
                    <a:pt x="27" y="23"/>
                  </a:lnTo>
                  <a:lnTo>
                    <a:pt x="28" y="23"/>
                  </a:lnTo>
                  <a:lnTo>
                    <a:pt x="31" y="22"/>
                  </a:lnTo>
                  <a:lnTo>
                    <a:pt x="31" y="21"/>
                  </a:lnTo>
                  <a:lnTo>
                    <a:pt x="32" y="20"/>
                  </a:lnTo>
                  <a:lnTo>
                    <a:pt x="31" y="16"/>
                  </a:lnTo>
                  <a:lnTo>
                    <a:pt x="30" y="15"/>
                  </a:lnTo>
                  <a:lnTo>
                    <a:pt x="11" y="2"/>
                  </a:lnTo>
                  <a:lnTo>
                    <a:pt x="8" y="0"/>
                  </a:lnTo>
                  <a:lnTo>
                    <a:pt x="6" y="1"/>
                  </a:lnTo>
                  <a:lnTo>
                    <a:pt x="2" y="4"/>
                  </a:lnTo>
                  <a:lnTo>
                    <a:pt x="0" y="5"/>
                  </a:lnTo>
                  <a:lnTo>
                    <a:pt x="2" y="6"/>
                  </a:lnTo>
                  <a:lnTo>
                    <a:pt x="4" y="8"/>
                  </a:lnTo>
                  <a:lnTo>
                    <a:pt x="3" y="8"/>
                  </a:lnTo>
                  <a:lnTo>
                    <a:pt x="0" y="8"/>
                  </a:lnTo>
                  <a:lnTo>
                    <a:pt x="0" y="9"/>
                  </a:lnTo>
                  <a:lnTo>
                    <a:pt x="2" y="11"/>
                  </a:lnTo>
                  <a:lnTo>
                    <a:pt x="4" y="13"/>
                  </a:lnTo>
                  <a:lnTo>
                    <a:pt x="8" y="18"/>
                  </a:lnTo>
                  <a:lnTo>
                    <a:pt x="9" y="18"/>
                  </a:lnTo>
                  <a:lnTo>
                    <a:pt x="8" y="16"/>
                  </a:lnTo>
                  <a:lnTo>
                    <a:pt x="11" y="16"/>
                  </a:lnTo>
                  <a:lnTo>
                    <a:pt x="17" y="19"/>
                  </a:lnTo>
                  <a:lnTo>
                    <a:pt x="18" y="19"/>
                  </a:lnTo>
                  <a:lnTo>
                    <a:pt x="18" y="21"/>
                  </a:lnTo>
                  <a:lnTo>
                    <a:pt x="18" y="22"/>
                  </a:lnTo>
                  <a:lnTo>
                    <a:pt x="19" y="22"/>
                  </a:lnTo>
                  <a:lnTo>
                    <a:pt x="21" y="23"/>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6" name="Freeform 5459"/>
            <p:cNvSpPr>
              <a:spLocks/>
            </p:cNvSpPr>
            <p:nvPr/>
          </p:nvSpPr>
          <p:spPr bwMode="auto">
            <a:xfrm>
              <a:off x="3741" y="1553"/>
              <a:ext cx="26" cy="18"/>
            </a:xfrm>
            <a:custGeom>
              <a:avLst/>
              <a:gdLst>
                <a:gd name="T0" fmla="*/ 2 w 33"/>
                <a:gd name="T1" fmla="*/ 2 h 22"/>
                <a:gd name="T2" fmla="*/ 2 w 33"/>
                <a:gd name="T3" fmla="*/ 2 h 22"/>
                <a:gd name="T4" fmla="*/ 2 w 33"/>
                <a:gd name="T5" fmla="*/ 2 h 22"/>
                <a:gd name="T6" fmla="*/ 2 w 33"/>
                <a:gd name="T7" fmla="*/ 2 h 22"/>
                <a:gd name="T8" fmla="*/ 2 w 33"/>
                <a:gd name="T9" fmla="*/ 2 h 22"/>
                <a:gd name="T10" fmla="*/ 2 w 33"/>
                <a:gd name="T11" fmla="*/ 2 h 22"/>
                <a:gd name="T12" fmla="*/ 2 w 33"/>
                <a:gd name="T13" fmla="*/ 2 h 22"/>
                <a:gd name="T14" fmla="*/ 2 w 33"/>
                <a:gd name="T15" fmla="*/ 0 h 22"/>
                <a:gd name="T16" fmla="*/ 2 w 33"/>
                <a:gd name="T17" fmla="*/ 0 h 22"/>
                <a:gd name="T18" fmla="*/ 2 w 33"/>
                <a:gd name="T19" fmla="*/ 0 h 22"/>
                <a:gd name="T20" fmla="*/ 2 w 33"/>
                <a:gd name="T21" fmla="*/ 1 h 22"/>
                <a:gd name="T22" fmla="*/ 2 w 33"/>
                <a:gd name="T23" fmla="*/ 2 h 22"/>
                <a:gd name="T24" fmla="*/ 2 w 33"/>
                <a:gd name="T25" fmla="*/ 2 h 22"/>
                <a:gd name="T26" fmla="*/ 2 w 33"/>
                <a:gd name="T27" fmla="*/ 2 h 22"/>
                <a:gd name="T28" fmla="*/ 2 w 33"/>
                <a:gd name="T29" fmla="*/ 2 h 22"/>
                <a:gd name="T30" fmla="*/ 1 w 33"/>
                <a:gd name="T31" fmla="*/ 2 h 22"/>
                <a:gd name="T32" fmla="*/ 1 w 33"/>
                <a:gd name="T33" fmla="*/ 2 h 22"/>
                <a:gd name="T34" fmla="*/ 0 w 33"/>
                <a:gd name="T35" fmla="*/ 2 h 22"/>
                <a:gd name="T36" fmla="*/ 0 w 33"/>
                <a:gd name="T37" fmla="*/ 2 h 22"/>
                <a:gd name="T38" fmla="*/ 0 w 33"/>
                <a:gd name="T39" fmla="*/ 2 h 22"/>
                <a:gd name="T40" fmla="*/ 1 w 33"/>
                <a:gd name="T41" fmla="*/ 2 h 22"/>
                <a:gd name="T42" fmla="*/ 2 w 33"/>
                <a:gd name="T43" fmla="*/ 2 h 22"/>
                <a:gd name="T44" fmla="*/ 2 w 33"/>
                <a:gd name="T45" fmla="*/ 2 h 22"/>
                <a:gd name="T46" fmla="*/ 2 w 33"/>
                <a:gd name="T47" fmla="*/ 2 h 22"/>
                <a:gd name="T48" fmla="*/ 2 w 33"/>
                <a:gd name="T49" fmla="*/ 2 h 22"/>
                <a:gd name="T50" fmla="*/ 2 w 33"/>
                <a:gd name="T51" fmla="*/ 2 h 22"/>
                <a:gd name="T52" fmla="*/ 2 w 33"/>
                <a:gd name="T53" fmla="*/ 2 h 22"/>
                <a:gd name="T54" fmla="*/ 2 w 33"/>
                <a:gd name="T55" fmla="*/ 2 h 22"/>
                <a:gd name="T56" fmla="*/ 2 w 33"/>
                <a:gd name="T57" fmla="*/ 2 h 22"/>
                <a:gd name="T58" fmla="*/ 2 w 33"/>
                <a:gd name="T59" fmla="*/ 2 h 22"/>
                <a:gd name="T60" fmla="*/ 2 w 33"/>
                <a:gd name="T61" fmla="*/ 2 h 22"/>
                <a:gd name="T62" fmla="*/ 2 w 33"/>
                <a:gd name="T63" fmla="*/ 2 h 22"/>
                <a:gd name="T64" fmla="*/ 2 w 33"/>
                <a:gd name="T65" fmla="*/ 2 h 22"/>
                <a:gd name="T66" fmla="*/ 2 w 33"/>
                <a:gd name="T67" fmla="*/ 2 h 22"/>
                <a:gd name="T68" fmla="*/ 2 w 33"/>
                <a:gd name="T69" fmla="*/ 2 h 22"/>
                <a:gd name="T70" fmla="*/ 2 w 33"/>
                <a:gd name="T71" fmla="*/ 2 h 22"/>
                <a:gd name="T72" fmla="*/ 2 w 33"/>
                <a:gd name="T73" fmla="*/ 2 h 22"/>
                <a:gd name="T74" fmla="*/ 2 w 33"/>
                <a:gd name="T75" fmla="*/ 2 h 22"/>
                <a:gd name="T76" fmla="*/ 2 w 33"/>
                <a:gd name="T77" fmla="*/ 2 h 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
                <a:gd name="T118" fmla="*/ 0 h 22"/>
                <a:gd name="T119" fmla="*/ 33 w 33"/>
                <a:gd name="T120" fmla="*/ 22 h 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 h="22">
                  <a:moveTo>
                    <a:pt x="33" y="11"/>
                  </a:moveTo>
                  <a:lnTo>
                    <a:pt x="33" y="11"/>
                  </a:lnTo>
                  <a:lnTo>
                    <a:pt x="33" y="10"/>
                  </a:lnTo>
                  <a:lnTo>
                    <a:pt x="32" y="8"/>
                  </a:lnTo>
                  <a:lnTo>
                    <a:pt x="29" y="6"/>
                  </a:lnTo>
                  <a:lnTo>
                    <a:pt x="23" y="4"/>
                  </a:lnTo>
                  <a:lnTo>
                    <a:pt x="17" y="0"/>
                  </a:lnTo>
                  <a:lnTo>
                    <a:pt x="13" y="0"/>
                  </a:lnTo>
                  <a:lnTo>
                    <a:pt x="9" y="1"/>
                  </a:lnTo>
                  <a:lnTo>
                    <a:pt x="6" y="2"/>
                  </a:lnTo>
                  <a:lnTo>
                    <a:pt x="3" y="5"/>
                  </a:lnTo>
                  <a:lnTo>
                    <a:pt x="2" y="7"/>
                  </a:lnTo>
                  <a:lnTo>
                    <a:pt x="1" y="10"/>
                  </a:lnTo>
                  <a:lnTo>
                    <a:pt x="0" y="11"/>
                  </a:lnTo>
                  <a:lnTo>
                    <a:pt x="0" y="15"/>
                  </a:lnTo>
                  <a:lnTo>
                    <a:pt x="1" y="18"/>
                  </a:lnTo>
                  <a:lnTo>
                    <a:pt x="3" y="20"/>
                  </a:lnTo>
                  <a:lnTo>
                    <a:pt x="6" y="21"/>
                  </a:lnTo>
                  <a:lnTo>
                    <a:pt x="8" y="22"/>
                  </a:lnTo>
                  <a:lnTo>
                    <a:pt x="10" y="22"/>
                  </a:lnTo>
                  <a:lnTo>
                    <a:pt x="19" y="19"/>
                  </a:lnTo>
                  <a:lnTo>
                    <a:pt x="27" y="15"/>
                  </a:lnTo>
                  <a:lnTo>
                    <a:pt x="30" y="11"/>
                  </a:lnTo>
                  <a:lnTo>
                    <a:pt x="31" y="10"/>
                  </a:lnTo>
                  <a:lnTo>
                    <a:pt x="31" y="12"/>
                  </a:lnTo>
                  <a:lnTo>
                    <a:pt x="30" y="14"/>
                  </a:lnTo>
                  <a:lnTo>
                    <a:pt x="31" y="14"/>
                  </a:lnTo>
                  <a:lnTo>
                    <a:pt x="33" y="11"/>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7" name="Freeform 5460"/>
            <p:cNvSpPr>
              <a:spLocks/>
            </p:cNvSpPr>
            <p:nvPr/>
          </p:nvSpPr>
          <p:spPr bwMode="auto">
            <a:xfrm>
              <a:off x="4213" y="1422"/>
              <a:ext cx="7" cy="1"/>
            </a:xfrm>
            <a:custGeom>
              <a:avLst/>
              <a:gdLst>
                <a:gd name="T0" fmla="*/ 2 w 9"/>
                <a:gd name="T1" fmla="*/ 1 h 2"/>
                <a:gd name="T2" fmla="*/ 2 w 9"/>
                <a:gd name="T3" fmla="*/ 1 h 2"/>
                <a:gd name="T4" fmla="*/ 2 w 9"/>
                <a:gd name="T5" fmla="*/ 1 h 2"/>
                <a:gd name="T6" fmla="*/ 2 w 9"/>
                <a:gd name="T7" fmla="*/ 1 h 2"/>
                <a:gd name="T8" fmla="*/ 2 w 9"/>
                <a:gd name="T9" fmla="*/ 1 h 2"/>
                <a:gd name="T10" fmla="*/ 2 w 9"/>
                <a:gd name="T11" fmla="*/ 0 h 2"/>
                <a:gd name="T12" fmla="*/ 2 w 9"/>
                <a:gd name="T13" fmla="*/ 1 h 2"/>
                <a:gd name="T14" fmla="*/ 2 w 9"/>
                <a:gd name="T15" fmla="*/ 1 h 2"/>
                <a:gd name="T16" fmla="*/ 0 w 9"/>
                <a:gd name="T17" fmla="*/ 1 h 2"/>
                <a:gd name="T18" fmla="*/ 1 w 9"/>
                <a:gd name="T19" fmla="*/ 1 h 2"/>
                <a:gd name="T20" fmla="*/ 2 w 9"/>
                <a:gd name="T21" fmla="*/ 1 h 2"/>
                <a:gd name="T22" fmla="*/ 2 w 9"/>
                <a:gd name="T23" fmla="*/ 1 h 2"/>
                <a:gd name="T24" fmla="*/ 2 w 9"/>
                <a:gd name="T25" fmla="*/ 1 h 2"/>
                <a:gd name="T26" fmla="*/ 2 w 9"/>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2"/>
                <a:gd name="T44" fmla="*/ 9 w 9"/>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2">
                  <a:moveTo>
                    <a:pt x="7" y="2"/>
                  </a:moveTo>
                  <a:lnTo>
                    <a:pt x="7" y="2"/>
                  </a:lnTo>
                  <a:lnTo>
                    <a:pt x="9" y="2"/>
                  </a:lnTo>
                  <a:lnTo>
                    <a:pt x="8" y="1"/>
                  </a:lnTo>
                  <a:lnTo>
                    <a:pt x="5" y="0"/>
                  </a:lnTo>
                  <a:lnTo>
                    <a:pt x="2" y="1"/>
                  </a:lnTo>
                  <a:lnTo>
                    <a:pt x="0" y="2"/>
                  </a:lnTo>
                  <a:lnTo>
                    <a:pt x="1" y="2"/>
                  </a:lnTo>
                  <a:lnTo>
                    <a:pt x="2" y="2"/>
                  </a:lnTo>
                  <a:lnTo>
                    <a:pt x="7"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8" name="Freeform 5461"/>
            <p:cNvSpPr>
              <a:spLocks/>
            </p:cNvSpPr>
            <p:nvPr/>
          </p:nvSpPr>
          <p:spPr bwMode="auto">
            <a:xfrm>
              <a:off x="4714" y="1445"/>
              <a:ext cx="3" cy="2"/>
            </a:xfrm>
            <a:custGeom>
              <a:avLst/>
              <a:gdLst>
                <a:gd name="T0" fmla="*/ 1 w 4"/>
                <a:gd name="T1" fmla="*/ 2 h 2"/>
                <a:gd name="T2" fmla="*/ 1 w 4"/>
                <a:gd name="T3" fmla="*/ 2 h 2"/>
                <a:gd name="T4" fmla="*/ 2 w 4"/>
                <a:gd name="T5" fmla="*/ 2 h 2"/>
                <a:gd name="T6" fmla="*/ 2 w 4"/>
                <a:gd name="T7" fmla="*/ 2 h 2"/>
                <a:gd name="T8" fmla="*/ 2 w 4"/>
                <a:gd name="T9" fmla="*/ 2 h 2"/>
                <a:gd name="T10" fmla="*/ 2 w 4"/>
                <a:gd name="T11" fmla="*/ 1 h 2"/>
                <a:gd name="T12" fmla="*/ 2 w 4"/>
                <a:gd name="T13" fmla="*/ 0 h 2"/>
                <a:gd name="T14" fmla="*/ 2 w 4"/>
                <a:gd name="T15" fmla="*/ 0 h 2"/>
                <a:gd name="T16" fmla="*/ 2 w 4"/>
                <a:gd name="T17" fmla="*/ 0 h 2"/>
                <a:gd name="T18" fmla="*/ 1 w 4"/>
                <a:gd name="T19" fmla="*/ 1 h 2"/>
                <a:gd name="T20" fmla="*/ 1 w 4"/>
                <a:gd name="T21" fmla="*/ 1 h 2"/>
                <a:gd name="T22" fmla="*/ 0 w 4"/>
                <a:gd name="T23" fmla="*/ 1 h 2"/>
                <a:gd name="T24" fmla="*/ 0 w 4"/>
                <a:gd name="T25" fmla="*/ 2 h 2"/>
                <a:gd name="T26" fmla="*/ 1 w 4"/>
                <a:gd name="T27" fmla="*/ 2 h 2"/>
                <a:gd name="T28" fmla="*/ 1 w 4"/>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2"/>
                <a:gd name="T47" fmla="*/ 4 w 4"/>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2">
                  <a:moveTo>
                    <a:pt x="1" y="2"/>
                  </a:moveTo>
                  <a:lnTo>
                    <a:pt x="1" y="2"/>
                  </a:lnTo>
                  <a:lnTo>
                    <a:pt x="2" y="2"/>
                  </a:lnTo>
                  <a:lnTo>
                    <a:pt x="4" y="2"/>
                  </a:lnTo>
                  <a:lnTo>
                    <a:pt x="4" y="1"/>
                  </a:lnTo>
                  <a:lnTo>
                    <a:pt x="3" y="0"/>
                  </a:lnTo>
                  <a:lnTo>
                    <a:pt x="2" y="0"/>
                  </a:lnTo>
                  <a:lnTo>
                    <a:pt x="1" y="1"/>
                  </a:lnTo>
                  <a:lnTo>
                    <a:pt x="0"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39" name="Freeform 5462"/>
            <p:cNvSpPr>
              <a:spLocks/>
            </p:cNvSpPr>
            <p:nvPr/>
          </p:nvSpPr>
          <p:spPr bwMode="auto">
            <a:xfrm>
              <a:off x="4877" y="1504"/>
              <a:ext cx="10" cy="2"/>
            </a:xfrm>
            <a:custGeom>
              <a:avLst/>
              <a:gdLst>
                <a:gd name="T0" fmla="*/ 1 w 13"/>
                <a:gd name="T1" fmla="*/ 1 h 3"/>
                <a:gd name="T2" fmla="*/ 1 w 13"/>
                <a:gd name="T3" fmla="*/ 1 h 3"/>
                <a:gd name="T4" fmla="*/ 2 w 13"/>
                <a:gd name="T5" fmla="*/ 1 h 3"/>
                <a:gd name="T6" fmla="*/ 2 w 13"/>
                <a:gd name="T7" fmla="*/ 1 h 3"/>
                <a:gd name="T8" fmla="*/ 2 w 13"/>
                <a:gd name="T9" fmla="*/ 1 h 3"/>
                <a:gd name="T10" fmla="*/ 2 w 13"/>
                <a:gd name="T11" fmla="*/ 1 h 3"/>
                <a:gd name="T12" fmla="*/ 2 w 13"/>
                <a:gd name="T13" fmla="*/ 1 h 3"/>
                <a:gd name="T14" fmla="*/ 2 w 13"/>
                <a:gd name="T15" fmla="*/ 1 h 3"/>
                <a:gd name="T16" fmla="*/ 2 w 13"/>
                <a:gd name="T17" fmla="*/ 1 h 3"/>
                <a:gd name="T18" fmla="*/ 2 w 13"/>
                <a:gd name="T19" fmla="*/ 1 h 3"/>
                <a:gd name="T20" fmla="*/ 2 w 13"/>
                <a:gd name="T21" fmla="*/ 1 h 3"/>
                <a:gd name="T22" fmla="*/ 2 w 13"/>
                <a:gd name="T23" fmla="*/ 1 h 3"/>
                <a:gd name="T24" fmla="*/ 2 w 13"/>
                <a:gd name="T25" fmla="*/ 0 h 3"/>
                <a:gd name="T26" fmla="*/ 2 w 13"/>
                <a:gd name="T27" fmla="*/ 0 h 3"/>
                <a:gd name="T28" fmla="*/ 1 w 13"/>
                <a:gd name="T29" fmla="*/ 1 h 3"/>
                <a:gd name="T30" fmla="*/ 0 w 13"/>
                <a:gd name="T31" fmla="*/ 1 h 3"/>
                <a:gd name="T32" fmla="*/ 1 w 13"/>
                <a:gd name="T33" fmla="*/ 1 h 3"/>
                <a:gd name="T34" fmla="*/ 1 w 13"/>
                <a:gd name="T35" fmla="*/ 1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3"/>
                <a:gd name="T56" fmla="*/ 13 w 13"/>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3">
                  <a:moveTo>
                    <a:pt x="1" y="2"/>
                  </a:moveTo>
                  <a:lnTo>
                    <a:pt x="1" y="2"/>
                  </a:lnTo>
                  <a:lnTo>
                    <a:pt x="2" y="2"/>
                  </a:lnTo>
                  <a:lnTo>
                    <a:pt x="4" y="1"/>
                  </a:lnTo>
                  <a:lnTo>
                    <a:pt x="5" y="1"/>
                  </a:lnTo>
                  <a:lnTo>
                    <a:pt x="6" y="2"/>
                  </a:lnTo>
                  <a:lnTo>
                    <a:pt x="9" y="3"/>
                  </a:lnTo>
                  <a:lnTo>
                    <a:pt x="13" y="2"/>
                  </a:lnTo>
                  <a:lnTo>
                    <a:pt x="13" y="1"/>
                  </a:lnTo>
                  <a:lnTo>
                    <a:pt x="7" y="0"/>
                  </a:lnTo>
                  <a:lnTo>
                    <a:pt x="1" y="1"/>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0" name="Freeform 5463"/>
            <p:cNvSpPr>
              <a:spLocks/>
            </p:cNvSpPr>
            <p:nvPr/>
          </p:nvSpPr>
          <p:spPr bwMode="auto">
            <a:xfrm>
              <a:off x="5270" y="1541"/>
              <a:ext cx="20" cy="10"/>
            </a:xfrm>
            <a:custGeom>
              <a:avLst/>
              <a:gdLst>
                <a:gd name="T0" fmla="*/ 2 w 25"/>
                <a:gd name="T1" fmla="*/ 3 h 12"/>
                <a:gd name="T2" fmla="*/ 2 w 25"/>
                <a:gd name="T3" fmla="*/ 3 h 12"/>
                <a:gd name="T4" fmla="*/ 2 w 25"/>
                <a:gd name="T5" fmla="*/ 3 h 12"/>
                <a:gd name="T6" fmla="*/ 2 w 25"/>
                <a:gd name="T7" fmla="*/ 3 h 12"/>
                <a:gd name="T8" fmla="*/ 2 w 25"/>
                <a:gd name="T9" fmla="*/ 3 h 12"/>
                <a:gd name="T10" fmla="*/ 2 w 25"/>
                <a:gd name="T11" fmla="*/ 3 h 12"/>
                <a:gd name="T12" fmla="*/ 2 w 25"/>
                <a:gd name="T13" fmla="*/ 3 h 12"/>
                <a:gd name="T14" fmla="*/ 2 w 25"/>
                <a:gd name="T15" fmla="*/ 3 h 12"/>
                <a:gd name="T16" fmla="*/ 2 w 25"/>
                <a:gd name="T17" fmla="*/ 3 h 12"/>
                <a:gd name="T18" fmla="*/ 2 w 25"/>
                <a:gd name="T19" fmla="*/ 3 h 12"/>
                <a:gd name="T20" fmla="*/ 2 w 25"/>
                <a:gd name="T21" fmla="*/ 3 h 12"/>
                <a:gd name="T22" fmla="*/ 2 w 25"/>
                <a:gd name="T23" fmla="*/ 3 h 12"/>
                <a:gd name="T24" fmla="*/ 2 w 25"/>
                <a:gd name="T25" fmla="*/ 2 h 12"/>
                <a:gd name="T26" fmla="*/ 2 w 25"/>
                <a:gd name="T27" fmla="*/ 2 h 12"/>
                <a:gd name="T28" fmla="*/ 2 w 25"/>
                <a:gd name="T29" fmla="*/ 2 h 12"/>
                <a:gd name="T30" fmla="*/ 2 w 25"/>
                <a:gd name="T31" fmla="*/ 2 h 12"/>
                <a:gd name="T32" fmla="*/ 2 w 25"/>
                <a:gd name="T33" fmla="*/ 2 h 12"/>
                <a:gd name="T34" fmla="*/ 2 w 25"/>
                <a:gd name="T35" fmla="*/ 0 h 12"/>
                <a:gd name="T36" fmla="*/ 2 w 25"/>
                <a:gd name="T37" fmla="*/ 0 h 12"/>
                <a:gd name="T38" fmla="*/ 2 w 25"/>
                <a:gd name="T39" fmla="*/ 0 h 12"/>
                <a:gd name="T40" fmla="*/ 2 w 25"/>
                <a:gd name="T41" fmla="*/ 0 h 12"/>
                <a:gd name="T42" fmla="*/ 1 w 25"/>
                <a:gd name="T43" fmla="*/ 3 h 12"/>
                <a:gd name="T44" fmla="*/ 1 w 25"/>
                <a:gd name="T45" fmla="*/ 3 h 12"/>
                <a:gd name="T46" fmla="*/ 0 w 25"/>
                <a:gd name="T47" fmla="*/ 3 h 12"/>
                <a:gd name="T48" fmla="*/ 1 w 25"/>
                <a:gd name="T49" fmla="*/ 3 h 12"/>
                <a:gd name="T50" fmla="*/ 2 w 25"/>
                <a:gd name="T51" fmla="*/ 3 h 12"/>
                <a:gd name="T52" fmla="*/ 2 w 25"/>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
                <a:gd name="T82" fmla="*/ 0 h 12"/>
                <a:gd name="T83" fmla="*/ 25 w 25"/>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 h="12">
                  <a:moveTo>
                    <a:pt x="2" y="6"/>
                  </a:moveTo>
                  <a:lnTo>
                    <a:pt x="2" y="6"/>
                  </a:lnTo>
                  <a:lnTo>
                    <a:pt x="9" y="9"/>
                  </a:lnTo>
                  <a:lnTo>
                    <a:pt x="14" y="11"/>
                  </a:lnTo>
                  <a:lnTo>
                    <a:pt x="21" y="12"/>
                  </a:lnTo>
                  <a:lnTo>
                    <a:pt x="23" y="11"/>
                  </a:lnTo>
                  <a:lnTo>
                    <a:pt x="25" y="9"/>
                  </a:lnTo>
                  <a:lnTo>
                    <a:pt x="25" y="7"/>
                  </a:lnTo>
                  <a:lnTo>
                    <a:pt x="25" y="5"/>
                  </a:lnTo>
                  <a:lnTo>
                    <a:pt x="25" y="2"/>
                  </a:lnTo>
                  <a:lnTo>
                    <a:pt x="24" y="2"/>
                  </a:lnTo>
                  <a:lnTo>
                    <a:pt x="21" y="2"/>
                  </a:lnTo>
                  <a:lnTo>
                    <a:pt x="17" y="2"/>
                  </a:lnTo>
                  <a:lnTo>
                    <a:pt x="12" y="0"/>
                  </a:lnTo>
                  <a:lnTo>
                    <a:pt x="8" y="0"/>
                  </a:lnTo>
                  <a:lnTo>
                    <a:pt x="5" y="0"/>
                  </a:lnTo>
                  <a:lnTo>
                    <a:pt x="1" y="4"/>
                  </a:lnTo>
                  <a:lnTo>
                    <a:pt x="0" y="5"/>
                  </a:lnTo>
                  <a:lnTo>
                    <a:pt x="1" y="6"/>
                  </a:lnTo>
                  <a:lnTo>
                    <a:pt x="2" y="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1" name="Freeform 5464"/>
            <p:cNvSpPr>
              <a:spLocks/>
            </p:cNvSpPr>
            <p:nvPr/>
          </p:nvSpPr>
          <p:spPr bwMode="auto">
            <a:xfrm>
              <a:off x="5176" y="1520"/>
              <a:ext cx="3" cy="2"/>
            </a:xfrm>
            <a:custGeom>
              <a:avLst/>
              <a:gdLst>
                <a:gd name="T0" fmla="*/ 1 w 4"/>
                <a:gd name="T1" fmla="*/ 1 h 3"/>
                <a:gd name="T2" fmla="*/ 1 w 4"/>
                <a:gd name="T3" fmla="*/ 1 h 3"/>
                <a:gd name="T4" fmla="*/ 2 w 4"/>
                <a:gd name="T5" fmla="*/ 1 h 3"/>
                <a:gd name="T6" fmla="*/ 2 w 4"/>
                <a:gd name="T7" fmla="*/ 0 h 3"/>
                <a:gd name="T8" fmla="*/ 2 w 4"/>
                <a:gd name="T9" fmla="*/ 0 h 3"/>
                <a:gd name="T10" fmla="*/ 0 w 4"/>
                <a:gd name="T11" fmla="*/ 0 h 3"/>
                <a:gd name="T12" fmla="*/ 0 w 4"/>
                <a:gd name="T13" fmla="*/ 0 h 3"/>
                <a:gd name="T14" fmla="*/ 1 w 4"/>
                <a:gd name="T15" fmla="*/ 1 h 3"/>
                <a:gd name="T16" fmla="*/ 1 w 4"/>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1" y="1"/>
                  </a:moveTo>
                  <a:lnTo>
                    <a:pt x="1" y="1"/>
                  </a:lnTo>
                  <a:lnTo>
                    <a:pt x="4" y="3"/>
                  </a:lnTo>
                  <a:lnTo>
                    <a:pt x="2"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2" name="Freeform 5465"/>
            <p:cNvSpPr>
              <a:spLocks/>
            </p:cNvSpPr>
            <p:nvPr/>
          </p:nvSpPr>
          <p:spPr bwMode="auto">
            <a:xfrm>
              <a:off x="4984" y="2029"/>
              <a:ext cx="14" cy="13"/>
            </a:xfrm>
            <a:custGeom>
              <a:avLst/>
              <a:gdLst>
                <a:gd name="T0" fmla="*/ 2 w 18"/>
                <a:gd name="T1" fmla="*/ 1 h 16"/>
                <a:gd name="T2" fmla="*/ 2 w 18"/>
                <a:gd name="T3" fmla="*/ 1 h 16"/>
                <a:gd name="T4" fmla="*/ 2 w 18"/>
                <a:gd name="T5" fmla="*/ 0 h 16"/>
                <a:gd name="T6" fmla="*/ 2 w 18"/>
                <a:gd name="T7" fmla="*/ 0 h 16"/>
                <a:gd name="T8" fmla="*/ 2 w 18"/>
                <a:gd name="T9" fmla="*/ 0 h 16"/>
                <a:gd name="T10" fmla="*/ 2 w 18"/>
                <a:gd name="T11" fmla="*/ 1 h 16"/>
                <a:gd name="T12" fmla="*/ 2 w 18"/>
                <a:gd name="T13" fmla="*/ 1 h 16"/>
                <a:gd name="T14" fmla="*/ 0 w 18"/>
                <a:gd name="T15" fmla="*/ 2 h 16"/>
                <a:gd name="T16" fmla="*/ 0 w 18"/>
                <a:gd name="T17" fmla="*/ 2 h 16"/>
                <a:gd name="T18" fmla="*/ 0 w 18"/>
                <a:gd name="T19" fmla="*/ 2 h 16"/>
                <a:gd name="T20" fmla="*/ 0 w 18"/>
                <a:gd name="T21" fmla="*/ 2 h 16"/>
                <a:gd name="T22" fmla="*/ 0 w 18"/>
                <a:gd name="T23" fmla="*/ 2 h 16"/>
                <a:gd name="T24" fmla="*/ 0 w 18"/>
                <a:gd name="T25" fmla="*/ 2 h 16"/>
                <a:gd name="T26" fmla="*/ 1 w 18"/>
                <a:gd name="T27" fmla="*/ 2 h 16"/>
                <a:gd name="T28" fmla="*/ 1 w 18"/>
                <a:gd name="T29" fmla="*/ 2 h 16"/>
                <a:gd name="T30" fmla="*/ 2 w 18"/>
                <a:gd name="T31" fmla="*/ 2 h 16"/>
                <a:gd name="T32" fmla="*/ 2 w 18"/>
                <a:gd name="T33" fmla="*/ 2 h 16"/>
                <a:gd name="T34" fmla="*/ 2 w 18"/>
                <a:gd name="T35" fmla="*/ 2 h 16"/>
                <a:gd name="T36" fmla="*/ 2 w 18"/>
                <a:gd name="T37" fmla="*/ 2 h 16"/>
                <a:gd name="T38" fmla="*/ 2 w 18"/>
                <a:gd name="T39" fmla="*/ 2 h 16"/>
                <a:gd name="T40" fmla="*/ 2 w 18"/>
                <a:gd name="T41" fmla="*/ 2 h 16"/>
                <a:gd name="T42" fmla="*/ 2 w 18"/>
                <a:gd name="T43" fmla="*/ 2 h 16"/>
                <a:gd name="T44" fmla="*/ 2 w 18"/>
                <a:gd name="T45" fmla="*/ 2 h 16"/>
                <a:gd name="T46" fmla="*/ 2 w 18"/>
                <a:gd name="T47" fmla="*/ 2 h 16"/>
                <a:gd name="T48" fmla="*/ 2 w 18"/>
                <a:gd name="T49" fmla="*/ 2 h 16"/>
                <a:gd name="T50" fmla="*/ 2 w 18"/>
                <a:gd name="T51" fmla="*/ 2 h 16"/>
                <a:gd name="T52" fmla="*/ 2 w 18"/>
                <a:gd name="T53" fmla="*/ 2 h 16"/>
                <a:gd name="T54" fmla="*/ 2 w 18"/>
                <a:gd name="T55" fmla="*/ 1 h 16"/>
                <a:gd name="T56" fmla="*/ 2 w 18"/>
                <a:gd name="T57" fmla="*/ 1 h 16"/>
                <a:gd name="T58" fmla="*/ 2 w 18"/>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
                <a:gd name="T91" fmla="*/ 0 h 16"/>
                <a:gd name="T92" fmla="*/ 18 w 18"/>
                <a:gd name="T93" fmla="*/ 16 h 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 h="16">
                  <a:moveTo>
                    <a:pt x="16" y="1"/>
                  </a:moveTo>
                  <a:lnTo>
                    <a:pt x="16" y="1"/>
                  </a:lnTo>
                  <a:lnTo>
                    <a:pt x="12" y="0"/>
                  </a:lnTo>
                  <a:lnTo>
                    <a:pt x="11" y="0"/>
                  </a:lnTo>
                  <a:lnTo>
                    <a:pt x="10" y="1"/>
                  </a:lnTo>
                  <a:lnTo>
                    <a:pt x="0" y="12"/>
                  </a:lnTo>
                  <a:lnTo>
                    <a:pt x="0" y="14"/>
                  </a:lnTo>
                  <a:lnTo>
                    <a:pt x="0" y="15"/>
                  </a:lnTo>
                  <a:lnTo>
                    <a:pt x="0" y="16"/>
                  </a:lnTo>
                  <a:lnTo>
                    <a:pt x="1" y="16"/>
                  </a:lnTo>
                  <a:lnTo>
                    <a:pt x="3" y="14"/>
                  </a:lnTo>
                  <a:lnTo>
                    <a:pt x="3" y="13"/>
                  </a:lnTo>
                  <a:lnTo>
                    <a:pt x="5" y="12"/>
                  </a:lnTo>
                  <a:lnTo>
                    <a:pt x="7" y="10"/>
                  </a:lnTo>
                  <a:lnTo>
                    <a:pt x="8" y="7"/>
                  </a:lnTo>
                  <a:lnTo>
                    <a:pt x="11" y="5"/>
                  </a:lnTo>
                  <a:lnTo>
                    <a:pt x="16" y="2"/>
                  </a:lnTo>
                  <a:lnTo>
                    <a:pt x="18" y="1"/>
                  </a:lnTo>
                  <a:lnTo>
                    <a:pt x="1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3" name="Freeform 5466"/>
            <p:cNvSpPr>
              <a:spLocks/>
            </p:cNvSpPr>
            <p:nvPr/>
          </p:nvSpPr>
          <p:spPr bwMode="auto">
            <a:xfrm>
              <a:off x="4999" y="2040"/>
              <a:ext cx="3" cy="1"/>
            </a:xfrm>
            <a:custGeom>
              <a:avLst/>
              <a:gdLst>
                <a:gd name="T0" fmla="*/ 3 w 3"/>
                <a:gd name="T1" fmla="*/ 0 h 1"/>
                <a:gd name="T2" fmla="*/ 3 w 3"/>
                <a:gd name="T3" fmla="*/ 0 h 1"/>
                <a:gd name="T4" fmla="*/ 0 w 3"/>
                <a:gd name="T5" fmla="*/ 1 h 1"/>
                <a:gd name="T6" fmla="*/ 0 w 3"/>
                <a:gd name="T7" fmla="*/ 1 h 1"/>
                <a:gd name="T8" fmla="*/ 2 w 3"/>
                <a:gd name="T9" fmla="*/ 1 h 1"/>
                <a:gd name="T10" fmla="*/ 3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0" y="1"/>
                  </a:lnTo>
                  <a:lnTo>
                    <a:pt x="2"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4" name="Freeform 5467"/>
            <p:cNvSpPr>
              <a:spLocks/>
            </p:cNvSpPr>
            <p:nvPr/>
          </p:nvSpPr>
          <p:spPr bwMode="auto">
            <a:xfrm>
              <a:off x="5002" y="2013"/>
              <a:ext cx="25" cy="18"/>
            </a:xfrm>
            <a:custGeom>
              <a:avLst/>
              <a:gdLst>
                <a:gd name="T0" fmla="*/ 2 w 31"/>
                <a:gd name="T1" fmla="*/ 1 h 21"/>
                <a:gd name="T2" fmla="*/ 2 w 31"/>
                <a:gd name="T3" fmla="*/ 1 h 21"/>
                <a:gd name="T4" fmla="*/ 2 w 31"/>
                <a:gd name="T5" fmla="*/ 3 h 21"/>
                <a:gd name="T6" fmla="*/ 2 w 31"/>
                <a:gd name="T7" fmla="*/ 3 h 21"/>
                <a:gd name="T8" fmla="*/ 2 w 31"/>
                <a:gd name="T9" fmla="*/ 3 h 21"/>
                <a:gd name="T10" fmla="*/ 2 w 31"/>
                <a:gd name="T11" fmla="*/ 2 h 21"/>
                <a:gd name="T12" fmla="*/ 2 w 31"/>
                <a:gd name="T13" fmla="*/ 2 h 21"/>
                <a:gd name="T14" fmla="*/ 2 w 31"/>
                <a:gd name="T15" fmla="*/ 2 h 21"/>
                <a:gd name="T16" fmla="*/ 2 w 31"/>
                <a:gd name="T17" fmla="*/ 2 h 21"/>
                <a:gd name="T18" fmla="*/ 2 w 31"/>
                <a:gd name="T19" fmla="*/ 3 h 21"/>
                <a:gd name="T20" fmla="*/ 2 w 31"/>
                <a:gd name="T21" fmla="*/ 3 h 21"/>
                <a:gd name="T22" fmla="*/ 2 w 31"/>
                <a:gd name="T23" fmla="*/ 3 h 21"/>
                <a:gd name="T24" fmla="*/ 2 w 31"/>
                <a:gd name="T25" fmla="*/ 3 h 21"/>
                <a:gd name="T26" fmla="*/ 2 w 31"/>
                <a:gd name="T27" fmla="*/ 3 h 21"/>
                <a:gd name="T28" fmla="*/ 2 w 31"/>
                <a:gd name="T29" fmla="*/ 3 h 21"/>
                <a:gd name="T30" fmla="*/ 2 w 31"/>
                <a:gd name="T31" fmla="*/ 3 h 21"/>
                <a:gd name="T32" fmla="*/ 2 w 31"/>
                <a:gd name="T33" fmla="*/ 3 h 21"/>
                <a:gd name="T34" fmla="*/ 2 w 31"/>
                <a:gd name="T35" fmla="*/ 3 h 21"/>
                <a:gd name="T36" fmla="*/ 0 w 31"/>
                <a:gd name="T37" fmla="*/ 3 h 21"/>
                <a:gd name="T38" fmla="*/ 0 w 31"/>
                <a:gd name="T39" fmla="*/ 3 h 21"/>
                <a:gd name="T40" fmla="*/ 0 w 31"/>
                <a:gd name="T41" fmla="*/ 3 h 21"/>
                <a:gd name="T42" fmla="*/ 0 w 31"/>
                <a:gd name="T43" fmla="*/ 3 h 21"/>
                <a:gd name="T44" fmla="*/ 0 w 31"/>
                <a:gd name="T45" fmla="*/ 3 h 21"/>
                <a:gd name="T46" fmla="*/ 1 w 31"/>
                <a:gd name="T47" fmla="*/ 3 h 21"/>
                <a:gd name="T48" fmla="*/ 1 w 31"/>
                <a:gd name="T49" fmla="*/ 3 h 21"/>
                <a:gd name="T50" fmla="*/ 2 w 31"/>
                <a:gd name="T51" fmla="*/ 3 h 21"/>
                <a:gd name="T52" fmla="*/ 2 w 31"/>
                <a:gd name="T53" fmla="*/ 3 h 21"/>
                <a:gd name="T54" fmla="*/ 2 w 31"/>
                <a:gd name="T55" fmla="*/ 3 h 21"/>
                <a:gd name="T56" fmla="*/ 2 w 31"/>
                <a:gd name="T57" fmla="*/ 3 h 21"/>
                <a:gd name="T58" fmla="*/ 2 w 31"/>
                <a:gd name="T59" fmla="*/ 3 h 21"/>
                <a:gd name="T60" fmla="*/ 2 w 31"/>
                <a:gd name="T61" fmla="*/ 3 h 21"/>
                <a:gd name="T62" fmla="*/ 2 w 31"/>
                <a:gd name="T63" fmla="*/ 3 h 21"/>
                <a:gd name="T64" fmla="*/ 2 w 31"/>
                <a:gd name="T65" fmla="*/ 3 h 21"/>
                <a:gd name="T66" fmla="*/ 2 w 31"/>
                <a:gd name="T67" fmla="*/ 3 h 21"/>
                <a:gd name="T68" fmla="*/ 2 w 31"/>
                <a:gd name="T69" fmla="*/ 3 h 21"/>
                <a:gd name="T70" fmla="*/ 2 w 31"/>
                <a:gd name="T71" fmla="*/ 3 h 21"/>
                <a:gd name="T72" fmla="*/ 2 w 31"/>
                <a:gd name="T73" fmla="*/ 3 h 21"/>
                <a:gd name="T74" fmla="*/ 2 w 31"/>
                <a:gd name="T75" fmla="*/ 3 h 21"/>
                <a:gd name="T76" fmla="*/ 2 w 31"/>
                <a:gd name="T77" fmla="*/ 3 h 21"/>
                <a:gd name="T78" fmla="*/ 2 w 31"/>
                <a:gd name="T79" fmla="*/ 3 h 21"/>
                <a:gd name="T80" fmla="*/ 2 w 31"/>
                <a:gd name="T81" fmla="*/ 3 h 21"/>
                <a:gd name="T82" fmla="*/ 2 w 31"/>
                <a:gd name="T83" fmla="*/ 3 h 21"/>
                <a:gd name="T84" fmla="*/ 2 w 31"/>
                <a:gd name="T85" fmla="*/ 3 h 21"/>
                <a:gd name="T86" fmla="*/ 2 w 31"/>
                <a:gd name="T87" fmla="*/ 3 h 21"/>
                <a:gd name="T88" fmla="*/ 2 w 31"/>
                <a:gd name="T89" fmla="*/ 3 h 21"/>
                <a:gd name="T90" fmla="*/ 2 w 31"/>
                <a:gd name="T91" fmla="*/ 3 h 21"/>
                <a:gd name="T92" fmla="*/ 2 w 31"/>
                <a:gd name="T93" fmla="*/ 3 h 21"/>
                <a:gd name="T94" fmla="*/ 2 w 31"/>
                <a:gd name="T95" fmla="*/ 3 h 21"/>
                <a:gd name="T96" fmla="*/ 2 w 31"/>
                <a:gd name="T97" fmla="*/ 2 h 21"/>
                <a:gd name="T98" fmla="*/ 2 w 31"/>
                <a:gd name="T99" fmla="*/ 1 h 21"/>
                <a:gd name="T100" fmla="*/ 2 w 31"/>
                <a:gd name="T101" fmla="*/ 1 h 21"/>
                <a:gd name="T102" fmla="*/ 2 w 31"/>
                <a:gd name="T103" fmla="*/ 0 h 21"/>
                <a:gd name="T104" fmla="*/ 2 w 31"/>
                <a:gd name="T105" fmla="*/ 1 h 21"/>
                <a:gd name="T106" fmla="*/ 2 w 31"/>
                <a:gd name="T107" fmla="*/ 1 h 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1"/>
                <a:gd name="T163" fmla="*/ 0 h 21"/>
                <a:gd name="T164" fmla="*/ 31 w 31"/>
                <a:gd name="T165" fmla="*/ 21 h 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1" h="21">
                  <a:moveTo>
                    <a:pt x="29" y="1"/>
                  </a:moveTo>
                  <a:lnTo>
                    <a:pt x="29" y="1"/>
                  </a:lnTo>
                  <a:lnTo>
                    <a:pt x="22" y="4"/>
                  </a:lnTo>
                  <a:lnTo>
                    <a:pt x="19" y="4"/>
                  </a:lnTo>
                  <a:lnTo>
                    <a:pt x="17" y="2"/>
                  </a:lnTo>
                  <a:lnTo>
                    <a:pt x="16" y="2"/>
                  </a:lnTo>
                  <a:lnTo>
                    <a:pt x="14" y="5"/>
                  </a:lnTo>
                  <a:lnTo>
                    <a:pt x="4" y="13"/>
                  </a:lnTo>
                  <a:lnTo>
                    <a:pt x="3" y="13"/>
                  </a:lnTo>
                  <a:lnTo>
                    <a:pt x="3" y="14"/>
                  </a:lnTo>
                  <a:lnTo>
                    <a:pt x="3" y="16"/>
                  </a:lnTo>
                  <a:lnTo>
                    <a:pt x="2" y="17"/>
                  </a:lnTo>
                  <a:lnTo>
                    <a:pt x="0" y="18"/>
                  </a:lnTo>
                  <a:lnTo>
                    <a:pt x="0" y="19"/>
                  </a:lnTo>
                  <a:lnTo>
                    <a:pt x="0" y="21"/>
                  </a:lnTo>
                  <a:lnTo>
                    <a:pt x="1" y="20"/>
                  </a:lnTo>
                  <a:lnTo>
                    <a:pt x="2" y="19"/>
                  </a:lnTo>
                  <a:lnTo>
                    <a:pt x="4" y="19"/>
                  </a:lnTo>
                  <a:lnTo>
                    <a:pt x="5" y="18"/>
                  </a:lnTo>
                  <a:lnTo>
                    <a:pt x="7" y="17"/>
                  </a:lnTo>
                  <a:lnTo>
                    <a:pt x="8" y="15"/>
                  </a:lnTo>
                  <a:lnTo>
                    <a:pt x="10" y="14"/>
                  </a:lnTo>
                  <a:lnTo>
                    <a:pt x="11" y="13"/>
                  </a:lnTo>
                  <a:lnTo>
                    <a:pt x="12" y="12"/>
                  </a:lnTo>
                  <a:lnTo>
                    <a:pt x="12" y="10"/>
                  </a:lnTo>
                  <a:lnTo>
                    <a:pt x="14" y="10"/>
                  </a:lnTo>
                  <a:lnTo>
                    <a:pt x="15" y="10"/>
                  </a:lnTo>
                  <a:lnTo>
                    <a:pt x="16" y="9"/>
                  </a:lnTo>
                  <a:lnTo>
                    <a:pt x="19" y="7"/>
                  </a:lnTo>
                  <a:lnTo>
                    <a:pt x="25" y="5"/>
                  </a:lnTo>
                  <a:lnTo>
                    <a:pt x="29" y="3"/>
                  </a:lnTo>
                  <a:lnTo>
                    <a:pt x="30" y="3"/>
                  </a:lnTo>
                  <a:lnTo>
                    <a:pt x="31" y="2"/>
                  </a:lnTo>
                  <a:lnTo>
                    <a:pt x="30" y="1"/>
                  </a:lnTo>
                  <a:lnTo>
                    <a:pt x="30" y="0"/>
                  </a:lnTo>
                  <a:lnTo>
                    <a:pt x="29"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5" name="Freeform 5468"/>
            <p:cNvSpPr>
              <a:spLocks/>
            </p:cNvSpPr>
            <p:nvPr/>
          </p:nvSpPr>
          <p:spPr bwMode="auto">
            <a:xfrm>
              <a:off x="5036" y="2002"/>
              <a:ext cx="12" cy="10"/>
            </a:xfrm>
            <a:custGeom>
              <a:avLst/>
              <a:gdLst>
                <a:gd name="T0" fmla="*/ 2 w 15"/>
                <a:gd name="T1" fmla="*/ 0 h 12"/>
                <a:gd name="T2" fmla="*/ 2 w 15"/>
                <a:gd name="T3" fmla="*/ 0 h 12"/>
                <a:gd name="T4" fmla="*/ 2 w 15"/>
                <a:gd name="T5" fmla="*/ 0 h 12"/>
                <a:gd name="T6" fmla="*/ 2 w 15"/>
                <a:gd name="T7" fmla="*/ 0 h 12"/>
                <a:gd name="T8" fmla="*/ 2 w 15"/>
                <a:gd name="T9" fmla="*/ 0 h 12"/>
                <a:gd name="T10" fmla="*/ 2 w 15"/>
                <a:gd name="T11" fmla="*/ 1 h 12"/>
                <a:gd name="T12" fmla="*/ 2 w 15"/>
                <a:gd name="T13" fmla="*/ 2 h 12"/>
                <a:gd name="T14" fmla="*/ 2 w 15"/>
                <a:gd name="T15" fmla="*/ 2 h 12"/>
                <a:gd name="T16" fmla="*/ 2 w 15"/>
                <a:gd name="T17" fmla="*/ 3 h 12"/>
                <a:gd name="T18" fmla="*/ 1 w 15"/>
                <a:gd name="T19" fmla="*/ 3 h 12"/>
                <a:gd name="T20" fmla="*/ 1 w 15"/>
                <a:gd name="T21" fmla="*/ 3 h 12"/>
                <a:gd name="T22" fmla="*/ 0 w 15"/>
                <a:gd name="T23" fmla="*/ 3 h 12"/>
                <a:gd name="T24" fmla="*/ 0 w 15"/>
                <a:gd name="T25" fmla="*/ 3 h 12"/>
                <a:gd name="T26" fmla="*/ 0 w 15"/>
                <a:gd name="T27" fmla="*/ 3 h 12"/>
                <a:gd name="T28" fmla="*/ 2 w 15"/>
                <a:gd name="T29" fmla="*/ 3 h 12"/>
                <a:gd name="T30" fmla="*/ 2 w 15"/>
                <a:gd name="T31" fmla="*/ 3 h 12"/>
                <a:gd name="T32" fmla="*/ 2 w 15"/>
                <a:gd name="T33" fmla="*/ 1 h 12"/>
                <a:gd name="T34" fmla="*/ 2 w 15"/>
                <a:gd name="T35" fmla="*/ 1 h 12"/>
                <a:gd name="T36" fmla="*/ 2 w 15"/>
                <a:gd name="T37" fmla="*/ 0 h 12"/>
                <a:gd name="T38" fmla="*/ 2 w 15"/>
                <a:gd name="T39" fmla="*/ 0 h 12"/>
                <a:gd name="T40" fmla="*/ 2 w 15"/>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
                <a:gd name="T64" fmla="*/ 0 h 12"/>
                <a:gd name="T65" fmla="*/ 15 w 1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 h="12">
                  <a:moveTo>
                    <a:pt x="15" y="0"/>
                  </a:moveTo>
                  <a:lnTo>
                    <a:pt x="15" y="0"/>
                  </a:lnTo>
                  <a:lnTo>
                    <a:pt x="13" y="0"/>
                  </a:lnTo>
                  <a:lnTo>
                    <a:pt x="12" y="0"/>
                  </a:lnTo>
                  <a:lnTo>
                    <a:pt x="11" y="1"/>
                  </a:lnTo>
                  <a:lnTo>
                    <a:pt x="9" y="2"/>
                  </a:lnTo>
                  <a:lnTo>
                    <a:pt x="4" y="5"/>
                  </a:lnTo>
                  <a:lnTo>
                    <a:pt x="1" y="10"/>
                  </a:lnTo>
                  <a:lnTo>
                    <a:pt x="0" y="12"/>
                  </a:lnTo>
                  <a:lnTo>
                    <a:pt x="4" y="9"/>
                  </a:lnTo>
                  <a:lnTo>
                    <a:pt x="15" y="1"/>
                  </a:lnTo>
                  <a:lnTo>
                    <a:pt x="1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6" name="Freeform 5469"/>
            <p:cNvSpPr>
              <a:spLocks/>
            </p:cNvSpPr>
            <p:nvPr/>
          </p:nvSpPr>
          <p:spPr bwMode="auto">
            <a:xfrm>
              <a:off x="5066" y="1986"/>
              <a:ext cx="4" cy="6"/>
            </a:xfrm>
            <a:custGeom>
              <a:avLst/>
              <a:gdLst>
                <a:gd name="T0" fmla="*/ 2 w 5"/>
                <a:gd name="T1" fmla="*/ 1 h 7"/>
                <a:gd name="T2" fmla="*/ 2 w 5"/>
                <a:gd name="T3" fmla="*/ 1 h 7"/>
                <a:gd name="T4" fmla="*/ 2 w 5"/>
                <a:gd name="T5" fmla="*/ 3 h 7"/>
                <a:gd name="T6" fmla="*/ 0 w 5"/>
                <a:gd name="T7" fmla="*/ 3 h 7"/>
                <a:gd name="T8" fmla="*/ 0 w 5"/>
                <a:gd name="T9" fmla="*/ 3 h 7"/>
                <a:gd name="T10" fmla="*/ 0 w 5"/>
                <a:gd name="T11" fmla="*/ 3 h 7"/>
                <a:gd name="T12" fmla="*/ 2 w 5"/>
                <a:gd name="T13" fmla="*/ 3 h 7"/>
                <a:gd name="T14" fmla="*/ 2 w 5"/>
                <a:gd name="T15" fmla="*/ 3 h 7"/>
                <a:gd name="T16" fmla="*/ 2 w 5"/>
                <a:gd name="T17" fmla="*/ 1 h 7"/>
                <a:gd name="T18" fmla="*/ 2 w 5"/>
                <a:gd name="T19" fmla="*/ 0 h 7"/>
                <a:gd name="T20" fmla="*/ 2 w 5"/>
                <a:gd name="T21" fmla="*/ 1 h 7"/>
                <a:gd name="T22" fmla="*/ 2 w 5"/>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4" y="1"/>
                  </a:moveTo>
                  <a:lnTo>
                    <a:pt x="4" y="1"/>
                  </a:lnTo>
                  <a:lnTo>
                    <a:pt x="2" y="4"/>
                  </a:lnTo>
                  <a:lnTo>
                    <a:pt x="0" y="6"/>
                  </a:lnTo>
                  <a:lnTo>
                    <a:pt x="0" y="7"/>
                  </a:lnTo>
                  <a:lnTo>
                    <a:pt x="2" y="6"/>
                  </a:lnTo>
                  <a:lnTo>
                    <a:pt x="4" y="4"/>
                  </a:lnTo>
                  <a:lnTo>
                    <a:pt x="5" y="1"/>
                  </a:lnTo>
                  <a:lnTo>
                    <a:pt x="5" y="0"/>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7" name="Freeform 5470"/>
            <p:cNvSpPr>
              <a:spLocks/>
            </p:cNvSpPr>
            <p:nvPr/>
          </p:nvSpPr>
          <p:spPr bwMode="auto">
            <a:xfrm>
              <a:off x="5073" y="1982"/>
              <a:ext cx="0" cy="1"/>
            </a:xfrm>
            <a:custGeom>
              <a:avLst/>
              <a:gdLst>
                <a:gd name="T0" fmla="*/ 0 h 1"/>
                <a:gd name="T1" fmla="*/ 0 h 1"/>
                <a:gd name="T2" fmla="*/ 0 h 1"/>
                <a:gd name="T3" fmla="*/ 1 h 1"/>
                <a:gd name="T4" fmla="*/ 1 h 1"/>
                <a:gd name="T5" fmla="*/ 1 h 1"/>
                <a:gd name="T6" fmla="*/ 0 h 1"/>
                <a:gd name="T7" fmla="*/ 0 h 1"/>
                <a:gd name="T8" fmla="*/ 0 60000 65536"/>
                <a:gd name="T9" fmla="*/ 0 60000 65536"/>
                <a:gd name="T10" fmla="*/ 0 60000 65536"/>
                <a:gd name="T11" fmla="*/ 0 60000 65536"/>
                <a:gd name="T12" fmla="*/ 0 60000 65536"/>
                <a:gd name="T13" fmla="*/ 0 60000 65536"/>
                <a:gd name="T14" fmla="*/ 0 60000 65536"/>
                <a:gd name="T15" fmla="*/ 0 60000 65536"/>
                <a:gd name="T16" fmla="*/ 0 h 1"/>
                <a:gd name="T17" fmla="*/ 1 h 1"/>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1">
                  <a:moveTo>
                    <a:pt x="0" y="0"/>
                  </a:moveTo>
                  <a:lnTo>
                    <a:pt x="0" y="0"/>
                  </a:lnTo>
                  <a:lnTo>
                    <a:pt x="0"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8" name="Freeform 5471"/>
            <p:cNvSpPr>
              <a:spLocks/>
            </p:cNvSpPr>
            <p:nvPr/>
          </p:nvSpPr>
          <p:spPr bwMode="auto">
            <a:xfrm>
              <a:off x="5081" y="1975"/>
              <a:ext cx="1" cy="1"/>
            </a:xfrm>
            <a:custGeom>
              <a:avLst/>
              <a:gdLst>
                <a:gd name="T0" fmla="*/ 1 w 1"/>
                <a:gd name="T1" fmla="*/ 0 h 1"/>
                <a:gd name="T2" fmla="*/ 1 w 1"/>
                <a:gd name="T3" fmla="*/ 0 h 1"/>
                <a:gd name="T4" fmla="*/ 0 w 1"/>
                <a:gd name="T5" fmla="*/ 0 h 1"/>
                <a:gd name="T6" fmla="*/ 0 w 1"/>
                <a:gd name="T7" fmla="*/ 1 h 1"/>
                <a:gd name="T8" fmla="*/ 0 w 1"/>
                <a:gd name="T9" fmla="*/ 1 h 1"/>
                <a:gd name="T10" fmla="*/ 1 w 1"/>
                <a:gd name="T11" fmla="*/ 1 h 1"/>
                <a:gd name="T12" fmla="*/ 1 w 1"/>
                <a:gd name="T13" fmla="*/ 0 h 1"/>
                <a:gd name="T14" fmla="*/ 1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0"/>
                  </a:moveTo>
                  <a:lnTo>
                    <a:pt x="1" y="0"/>
                  </a:lnTo>
                  <a:lnTo>
                    <a:pt x="0" y="0"/>
                  </a:lnTo>
                  <a:lnTo>
                    <a:pt x="0" y="1"/>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49" name="Freeform 5472"/>
            <p:cNvSpPr>
              <a:spLocks/>
            </p:cNvSpPr>
            <p:nvPr/>
          </p:nvSpPr>
          <p:spPr bwMode="auto">
            <a:xfrm>
              <a:off x="5093" y="1957"/>
              <a:ext cx="3" cy="2"/>
            </a:xfrm>
            <a:custGeom>
              <a:avLst/>
              <a:gdLst>
                <a:gd name="T0" fmla="*/ 3 w 3"/>
                <a:gd name="T1" fmla="*/ 0 h 3"/>
                <a:gd name="T2" fmla="*/ 3 w 3"/>
                <a:gd name="T3" fmla="*/ 0 h 3"/>
                <a:gd name="T4" fmla="*/ 1 w 3"/>
                <a:gd name="T5" fmla="*/ 1 h 3"/>
                <a:gd name="T6" fmla="*/ 0 w 3"/>
                <a:gd name="T7" fmla="*/ 1 h 3"/>
                <a:gd name="T8" fmla="*/ 0 w 3"/>
                <a:gd name="T9" fmla="*/ 1 h 3"/>
                <a:gd name="T10" fmla="*/ 1 w 3"/>
                <a:gd name="T11" fmla="*/ 1 h 3"/>
                <a:gd name="T12" fmla="*/ 3 w 3"/>
                <a:gd name="T13" fmla="*/ 0 h 3"/>
                <a:gd name="T14" fmla="*/ 3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0"/>
                  </a:moveTo>
                  <a:lnTo>
                    <a:pt x="3" y="0"/>
                  </a:lnTo>
                  <a:lnTo>
                    <a:pt x="1" y="1"/>
                  </a:lnTo>
                  <a:lnTo>
                    <a:pt x="0" y="3"/>
                  </a:lnTo>
                  <a:lnTo>
                    <a:pt x="1" y="2"/>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0" name="Freeform 5473"/>
            <p:cNvSpPr>
              <a:spLocks/>
            </p:cNvSpPr>
            <p:nvPr/>
          </p:nvSpPr>
          <p:spPr bwMode="auto">
            <a:xfrm>
              <a:off x="5101" y="1944"/>
              <a:ext cx="3" cy="6"/>
            </a:xfrm>
            <a:custGeom>
              <a:avLst/>
              <a:gdLst>
                <a:gd name="T0" fmla="*/ 2 w 4"/>
                <a:gd name="T1" fmla="*/ 3 h 6"/>
                <a:gd name="T2" fmla="*/ 2 w 4"/>
                <a:gd name="T3" fmla="*/ 3 h 6"/>
                <a:gd name="T4" fmla="*/ 2 w 4"/>
                <a:gd name="T5" fmla="*/ 0 h 6"/>
                <a:gd name="T6" fmla="*/ 2 w 4"/>
                <a:gd name="T7" fmla="*/ 0 h 6"/>
                <a:gd name="T8" fmla="*/ 2 w 4"/>
                <a:gd name="T9" fmla="*/ 0 h 6"/>
                <a:gd name="T10" fmla="*/ 2 w 4"/>
                <a:gd name="T11" fmla="*/ 0 h 6"/>
                <a:gd name="T12" fmla="*/ 1 w 4"/>
                <a:gd name="T13" fmla="*/ 4 h 6"/>
                <a:gd name="T14" fmla="*/ 0 w 4"/>
                <a:gd name="T15" fmla="*/ 6 h 6"/>
                <a:gd name="T16" fmla="*/ 1 w 4"/>
                <a:gd name="T17" fmla="*/ 6 h 6"/>
                <a:gd name="T18" fmla="*/ 1 w 4"/>
                <a:gd name="T19" fmla="*/ 6 h 6"/>
                <a:gd name="T20" fmla="*/ 2 w 4"/>
                <a:gd name="T21" fmla="*/ 6 h 6"/>
                <a:gd name="T22" fmla="*/ 2 w 4"/>
                <a:gd name="T23" fmla="*/ 5 h 6"/>
                <a:gd name="T24" fmla="*/ 2 w 4"/>
                <a:gd name="T25" fmla="*/ 3 h 6"/>
                <a:gd name="T26" fmla="*/ 2 w 4"/>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4" y="3"/>
                  </a:moveTo>
                  <a:lnTo>
                    <a:pt x="4" y="3"/>
                  </a:lnTo>
                  <a:lnTo>
                    <a:pt x="4" y="0"/>
                  </a:lnTo>
                  <a:lnTo>
                    <a:pt x="3" y="0"/>
                  </a:lnTo>
                  <a:lnTo>
                    <a:pt x="1" y="4"/>
                  </a:lnTo>
                  <a:lnTo>
                    <a:pt x="0" y="6"/>
                  </a:lnTo>
                  <a:lnTo>
                    <a:pt x="1" y="6"/>
                  </a:lnTo>
                  <a:lnTo>
                    <a:pt x="2" y="6"/>
                  </a:lnTo>
                  <a:lnTo>
                    <a:pt x="3" y="5"/>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1" name="Freeform 5474"/>
            <p:cNvSpPr>
              <a:spLocks/>
            </p:cNvSpPr>
            <p:nvPr/>
          </p:nvSpPr>
          <p:spPr bwMode="auto">
            <a:xfrm>
              <a:off x="5109" y="1925"/>
              <a:ext cx="12" cy="13"/>
            </a:xfrm>
            <a:custGeom>
              <a:avLst/>
              <a:gdLst>
                <a:gd name="T0" fmla="*/ 2 w 15"/>
                <a:gd name="T1" fmla="*/ 1 h 16"/>
                <a:gd name="T2" fmla="*/ 2 w 15"/>
                <a:gd name="T3" fmla="*/ 1 h 16"/>
                <a:gd name="T4" fmla="*/ 2 w 15"/>
                <a:gd name="T5" fmla="*/ 2 h 16"/>
                <a:gd name="T6" fmla="*/ 2 w 15"/>
                <a:gd name="T7" fmla="*/ 2 h 16"/>
                <a:gd name="T8" fmla="*/ 2 w 15"/>
                <a:gd name="T9" fmla="*/ 2 h 16"/>
                <a:gd name="T10" fmla="*/ 2 w 15"/>
                <a:gd name="T11" fmla="*/ 2 h 16"/>
                <a:gd name="T12" fmla="*/ 2 w 15"/>
                <a:gd name="T13" fmla="*/ 2 h 16"/>
                <a:gd name="T14" fmla="*/ 2 w 15"/>
                <a:gd name="T15" fmla="*/ 2 h 16"/>
                <a:gd name="T16" fmla="*/ 2 w 15"/>
                <a:gd name="T17" fmla="*/ 2 h 16"/>
                <a:gd name="T18" fmla="*/ 1 w 15"/>
                <a:gd name="T19" fmla="*/ 2 h 16"/>
                <a:gd name="T20" fmla="*/ 0 w 15"/>
                <a:gd name="T21" fmla="*/ 2 h 16"/>
                <a:gd name="T22" fmla="*/ 0 w 15"/>
                <a:gd name="T23" fmla="*/ 2 h 16"/>
                <a:gd name="T24" fmla="*/ 0 w 15"/>
                <a:gd name="T25" fmla="*/ 2 h 16"/>
                <a:gd name="T26" fmla="*/ 0 w 15"/>
                <a:gd name="T27" fmla="*/ 2 h 16"/>
                <a:gd name="T28" fmla="*/ 0 w 15"/>
                <a:gd name="T29" fmla="*/ 2 h 16"/>
                <a:gd name="T30" fmla="*/ 0 w 15"/>
                <a:gd name="T31" fmla="*/ 2 h 16"/>
                <a:gd name="T32" fmla="*/ 0 w 15"/>
                <a:gd name="T33" fmla="*/ 2 h 16"/>
                <a:gd name="T34" fmla="*/ 0 w 15"/>
                <a:gd name="T35" fmla="*/ 2 h 16"/>
                <a:gd name="T36" fmla="*/ 0 w 15"/>
                <a:gd name="T37" fmla="*/ 2 h 16"/>
                <a:gd name="T38" fmla="*/ 1 w 15"/>
                <a:gd name="T39" fmla="*/ 2 h 16"/>
                <a:gd name="T40" fmla="*/ 1 w 15"/>
                <a:gd name="T41" fmla="*/ 2 h 16"/>
                <a:gd name="T42" fmla="*/ 2 w 15"/>
                <a:gd name="T43" fmla="*/ 2 h 16"/>
                <a:gd name="T44" fmla="*/ 2 w 15"/>
                <a:gd name="T45" fmla="*/ 2 h 16"/>
                <a:gd name="T46" fmla="*/ 2 w 15"/>
                <a:gd name="T47" fmla="*/ 2 h 16"/>
                <a:gd name="T48" fmla="*/ 2 w 15"/>
                <a:gd name="T49" fmla="*/ 2 h 16"/>
                <a:gd name="T50" fmla="*/ 2 w 15"/>
                <a:gd name="T51" fmla="*/ 2 h 16"/>
                <a:gd name="T52" fmla="*/ 2 w 15"/>
                <a:gd name="T53" fmla="*/ 2 h 16"/>
                <a:gd name="T54" fmla="*/ 2 w 15"/>
                <a:gd name="T55" fmla="*/ 2 h 16"/>
                <a:gd name="T56" fmla="*/ 2 w 15"/>
                <a:gd name="T57" fmla="*/ 2 h 16"/>
                <a:gd name="T58" fmla="*/ 2 w 15"/>
                <a:gd name="T59" fmla="*/ 2 h 16"/>
                <a:gd name="T60" fmla="*/ 2 w 15"/>
                <a:gd name="T61" fmla="*/ 2 h 16"/>
                <a:gd name="T62" fmla="*/ 2 w 15"/>
                <a:gd name="T63" fmla="*/ 2 h 16"/>
                <a:gd name="T64" fmla="*/ 2 w 15"/>
                <a:gd name="T65" fmla="*/ 0 h 16"/>
                <a:gd name="T66" fmla="*/ 2 w 15"/>
                <a:gd name="T67" fmla="*/ 0 h 16"/>
                <a:gd name="T68" fmla="*/ 2 w 15"/>
                <a:gd name="T69" fmla="*/ 1 h 16"/>
                <a:gd name="T70" fmla="*/ 2 w 15"/>
                <a:gd name="T71" fmla="*/ 1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5"/>
                <a:gd name="T109" fmla="*/ 0 h 16"/>
                <a:gd name="T110" fmla="*/ 15 w 15"/>
                <a:gd name="T111" fmla="*/ 16 h 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5" h="16">
                  <a:moveTo>
                    <a:pt x="10" y="1"/>
                  </a:moveTo>
                  <a:lnTo>
                    <a:pt x="10" y="1"/>
                  </a:lnTo>
                  <a:lnTo>
                    <a:pt x="9" y="4"/>
                  </a:lnTo>
                  <a:lnTo>
                    <a:pt x="8" y="5"/>
                  </a:lnTo>
                  <a:lnTo>
                    <a:pt x="7" y="6"/>
                  </a:lnTo>
                  <a:lnTo>
                    <a:pt x="4" y="7"/>
                  </a:lnTo>
                  <a:lnTo>
                    <a:pt x="3" y="10"/>
                  </a:lnTo>
                  <a:lnTo>
                    <a:pt x="1" y="11"/>
                  </a:lnTo>
                  <a:lnTo>
                    <a:pt x="0" y="10"/>
                  </a:lnTo>
                  <a:lnTo>
                    <a:pt x="0" y="11"/>
                  </a:lnTo>
                  <a:lnTo>
                    <a:pt x="0" y="12"/>
                  </a:lnTo>
                  <a:lnTo>
                    <a:pt x="0" y="13"/>
                  </a:lnTo>
                  <a:lnTo>
                    <a:pt x="0" y="14"/>
                  </a:lnTo>
                  <a:lnTo>
                    <a:pt x="1" y="15"/>
                  </a:lnTo>
                  <a:lnTo>
                    <a:pt x="2" y="16"/>
                  </a:lnTo>
                  <a:lnTo>
                    <a:pt x="3" y="15"/>
                  </a:lnTo>
                  <a:lnTo>
                    <a:pt x="4" y="14"/>
                  </a:lnTo>
                  <a:lnTo>
                    <a:pt x="7" y="11"/>
                  </a:lnTo>
                  <a:lnTo>
                    <a:pt x="9" y="10"/>
                  </a:lnTo>
                  <a:lnTo>
                    <a:pt x="13" y="6"/>
                  </a:lnTo>
                  <a:lnTo>
                    <a:pt x="14" y="4"/>
                  </a:lnTo>
                  <a:lnTo>
                    <a:pt x="15" y="2"/>
                  </a:lnTo>
                  <a:lnTo>
                    <a:pt x="13" y="0"/>
                  </a:lnTo>
                  <a:lnTo>
                    <a:pt x="11" y="0"/>
                  </a:lnTo>
                  <a:lnTo>
                    <a:pt x="1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2" name="Freeform 5475"/>
            <p:cNvSpPr>
              <a:spLocks/>
            </p:cNvSpPr>
            <p:nvPr/>
          </p:nvSpPr>
          <p:spPr bwMode="auto">
            <a:xfrm>
              <a:off x="4935" y="1860"/>
              <a:ext cx="41" cy="146"/>
            </a:xfrm>
            <a:custGeom>
              <a:avLst/>
              <a:gdLst>
                <a:gd name="T0" fmla="*/ 2 w 50"/>
                <a:gd name="T1" fmla="*/ 6 h 178"/>
                <a:gd name="T2" fmla="*/ 2 w 50"/>
                <a:gd name="T3" fmla="*/ 7 h 178"/>
                <a:gd name="T4" fmla="*/ 2 w 50"/>
                <a:gd name="T5" fmla="*/ 9 h 178"/>
                <a:gd name="T6" fmla="*/ 2 w 50"/>
                <a:gd name="T7" fmla="*/ 13 h 178"/>
                <a:gd name="T8" fmla="*/ 2 w 50"/>
                <a:gd name="T9" fmla="*/ 14 h 178"/>
                <a:gd name="T10" fmla="*/ 2 w 50"/>
                <a:gd name="T11" fmla="*/ 14 h 178"/>
                <a:gd name="T12" fmla="*/ 2 w 50"/>
                <a:gd name="T13" fmla="*/ 16 h 178"/>
                <a:gd name="T14" fmla="*/ 2 w 50"/>
                <a:gd name="T15" fmla="*/ 17 h 178"/>
                <a:gd name="T16" fmla="*/ 2 w 50"/>
                <a:gd name="T17" fmla="*/ 18 h 178"/>
                <a:gd name="T18" fmla="*/ 2 w 50"/>
                <a:gd name="T19" fmla="*/ 20 h 178"/>
                <a:gd name="T20" fmla="*/ 2 w 50"/>
                <a:gd name="T21" fmla="*/ 21 h 178"/>
                <a:gd name="T22" fmla="*/ 2 w 50"/>
                <a:gd name="T23" fmla="*/ 19 h 178"/>
                <a:gd name="T24" fmla="*/ 2 w 50"/>
                <a:gd name="T25" fmla="*/ 18 h 178"/>
                <a:gd name="T26" fmla="*/ 2 w 50"/>
                <a:gd name="T27" fmla="*/ 19 h 178"/>
                <a:gd name="T28" fmla="*/ 3 w 50"/>
                <a:gd name="T29" fmla="*/ 19 h 178"/>
                <a:gd name="T30" fmla="*/ 3 w 50"/>
                <a:gd name="T31" fmla="*/ 21 h 178"/>
                <a:gd name="T32" fmla="*/ 3 w 50"/>
                <a:gd name="T33" fmla="*/ 20 h 178"/>
                <a:gd name="T34" fmla="*/ 3 w 50"/>
                <a:gd name="T35" fmla="*/ 19 h 178"/>
                <a:gd name="T36" fmla="*/ 3 w 50"/>
                <a:gd name="T37" fmla="*/ 17 h 178"/>
                <a:gd name="T38" fmla="*/ 3 w 50"/>
                <a:gd name="T39" fmla="*/ 18 h 178"/>
                <a:gd name="T40" fmla="*/ 2 w 50"/>
                <a:gd name="T41" fmla="*/ 18 h 178"/>
                <a:gd name="T42" fmla="*/ 2 w 50"/>
                <a:gd name="T43" fmla="*/ 17 h 178"/>
                <a:gd name="T44" fmla="*/ 2 w 50"/>
                <a:gd name="T45" fmla="*/ 17 h 178"/>
                <a:gd name="T46" fmla="*/ 2 w 50"/>
                <a:gd name="T47" fmla="*/ 16 h 178"/>
                <a:gd name="T48" fmla="*/ 2 w 50"/>
                <a:gd name="T49" fmla="*/ 13 h 178"/>
                <a:gd name="T50" fmla="*/ 4 w 50"/>
                <a:gd name="T51" fmla="*/ 13 h 178"/>
                <a:gd name="T52" fmla="*/ 5 w 50"/>
                <a:gd name="T53" fmla="*/ 13 h 178"/>
                <a:gd name="T54" fmla="*/ 5 w 50"/>
                <a:gd name="T55" fmla="*/ 14 h 178"/>
                <a:gd name="T56" fmla="*/ 6 w 50"/>
                <a:gd name="T57" fmla="*/ 14 h 178"/>
                <a:gd name="T58" fmla="*/ 5 w 50"/>
                <a:gd name="T59" fmla="*/ 13 h 178"/>
                <a:gd name="T60" fmla="*/ 5 w 50"/>
                <a:gd name="T61" fmla="*/ 11 h 178"/>
                <a:gd name="T62" fmla="*/ 3 w 50"/>
                <a:gd name="T63" fmla="*/ 7 h 178"/>
                <a:gd name="T64" fmla="*/ 3 w 50"/>
                <a:gd name="T65" fmla="*/ 7 h 178"/>
                <a:gd name="T66" fmla="*/ 3 w 50"/>
                <a:gd name="T67" fmla="*/ 7 h 178"/>
                <a:gd name="T68" fmla="*/ 3 w 50"/>
                <a:gd name="T69" fmla="*/ 7 h 178"/>
                <a:gd name="T70" fmla="*/ 2 w 50"/>
                <a:gd name="T71" fmla="*/ 7 h 178"/>
                <a:gd name="T72" fmla="*/ 2 w 50"/>
                <a:gd name="T73" fmla="*/ 6 h 178"/>
                <a:gd name="T74" fmla="*/ 2 w 50"/>
                <a:gd name="T75" fmla="*/ 5 h 178"/>
                <a:gd name="T76" fmla="*/ 2 w 50"/>
                <a:gd name="T77" fmla="*/ 3 h 178"/>
                <a:gd name="T78" fmla="*/ 2 w 50"/>
                <a:gd name="T79" fmla="*/ 2 h 178"/>
                <a:gd name="T80" fmla="*/ 2 w 50"/>
                <a:gd name="T81" fmla="*/ 2 h 178"/>
                <a:gd name="T82" fmla="*/ 2 w 50"/>
                <a:gd name="T83" fmla="*/ 3 h 178"/>
                <a:gd name="T84" fmla="*/ 3 w 50"/>
                <a:gd name="T85" fmla="*/ 3 h 178"/>
                <a:gd name="T86" fmla="*/ 2 w 50"/>
                <a:gd name="T87" fmla="*/ 2 h 178"/>
                <a:gd name="T88" fmla="*/ 2 w 50"/>
                <a:gd name="T89" fmla="*/ 2 h 178"/>
                <a:gd name="T90" fmla="*/ 2 w 50"/>
                <a:gd name="T91" fmla="*/ 2 h 178"/>
                <a:gd name="T92" fmla="*/ 2 w 50"/>
                <a:gd name="T93" fmla="*/ 1 h 178"/>
                <a:gd name="T94" fmla="*/ 2 w 50"/>
                <a:gd name="T95" fmla="*/ 2 h 178"/>
                <a:gd name="T96" fmla="*/ 2 w 50"/>
                <a:gd name="T97" fmla="*/ 2 h 178"/>
                <a:gd name="T98" fmla="*/ 2 w 50"/>
                <a:gd name="T99" fmla="*/ 2 h 178"/>
                <a:gd name="T100" fmla="*/ 2 w 50"/>
                <a:gd name="T101" fmla="*/ 2 h 178"/>
                <a:gd name="T102" fmla="*/ 2 w 50"/>
                <a:gd name="T103" fmla="*/ 2 h 178"/>
                <a:gd name="T104" fmla="*/ 2 w 50"/>
                <a:gd name="T105" fmla="*/ 2 h 178"/>
                <a:gd name="T106" fmla="*/ 2 w 50"/>
                <a:gd name="T107" fmla="*/ 2 h 178"/>
                <a:gd name="T108" fmla="*/ 2 w 50"/>
                <a:gd name="T109" fmla="*/ 2 h 178"/>
                <a:gd name="T110" fmla="*/ 2 w 50"/>
                <a:gd name="T111" fmla="*/ 2 h 178"/>
                <a:gd name="T112" fmla="*/ 2 w 50"/>
                <a:gd name="T113" fmla="*/ 2 h 178"/>
                <a:gd name="T114" fmla="*/ 2 w 50"/>
                <a:gd name="T115" fmla="*/ 2 h 178"/>
                <a:gd name="T116" fmla="*/ 2 w 50"/>
                <a:gd name="T117" fmla="*/ 4 h 178"/>
                <a:gd name="T118" fmla="*/ 1 w 50"/>
                <a:gd name="T119" fmla="*/ 6 h 1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
                <a:gd name="T181" fmla="*/ 0 h 178"/>
                <a:gd name="T182" fmla="*/ 50 w 50"/>
                <a:gd name="T183" fmla="*/ 178 h 1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 h="178">
                  <a:moveTo>
                    <a:pt x="1" y="50"/>
                  </a:moveTo>
                  <a:lnTo>
                    <a:pt x="1" y="50"/>
                  </a:lnTo>
                  <a:lnTo>
                    <a:pt x="0" y="54"/>
                  </a:lnTo>
                  <a:lnTo>
                    <a:pt x="2" y="58"/>
                  </a:lnTo>
                  <a:lnTo>
                    <a:pt x="8" y="66"/>
                  </a:lnTo>
                  <a:lnTo>
                    <a:pt x="10" y="70"/>
                  </a:lnTo>
                  <a:lnTo>
                    <a:pt x="10" y="72"/>
                  </a:lnTo>
                  <a:lnTo>
                    <a:pt x="10" y="74"/>
                  </a:lnTo>
                  <a:lnTo>
                    <a:pt x="8" y="78"/>
                  </a:lnTo>
                  <a:lnTo>
                    <a:pt x="8" y="83"/>
                  </a:lnTo>
                  <a:lnTo>
                    <a:pt x="9" y="95"/>
                  </a:lnTo>
                  <a:lnTo>
                    <a:pt x="8" y="104"/>
                  </a:lnTo>
                  <a:lnTo>
                    <a:pt x="5" y="111"/>
                  </a:lnTo>
                  <a:lnTo>
                    <a:pt x="4" y="116"/>
                  </a:lnTo>
                  <a:lnTo>
                    <a:pt x="3" y="120"/>
                  </a:lnTo>
                  <a:lnTo>
                    <a:pt x="4" y="122"/>
                  </a:lnTo>
                  <a:lnTo>
                    <a:pt x="4" y="123"/>
                  </a:lnTo>
                  <a:lnTo>
                    <a:pt x="6" y="126"/>
                  </a:lnTo>
                  <a:lnTo>
                    <a:pt x="8" y="129"/>
                  </a:lnTo>
                  <a:lnTo>
                    <a:pt x="9" y="133"/>
                  </a:lnTo>
                  <a:lnTo>
                    <a:pt x="9" y="137"/>
                  </a:lnTo>
                  <a:lnTo>
                    <a:pt x="6" y="141"/>
                  </a:lnTo>
                  <a:lnTo>
                    <a:pt x="5" y="143"/>
                  </a:lnTo>
                  <a:lnTo>
                    <a:pt x="5" y="144"/>
                  </a:lnTo>
                  <a:lnTo>
                    <a:pt x="6" y="147"/>
                  </a:lnTo>
                  <a:lnTo>
                    <a:pt x="6" y="153"/>
                  </a:lnTo>
                  <a:lnTo>
                    <a:pt x="6" y="158"/>
                  </a:lnTo>
                  <a:lnTo>
                    <a:pt x="5" y="161"/>
                  </a:lnTo>
                  <a:lnTo>
                    <a:pt x="3" y="165"/>
                  </a:lnTo>
                  <a:lnTo>
                    <a:pt x="3" y="169"/>
                  </a:lnTo>
                  <a:lnTo>
                    <a:pt x="4" y="174"/>
                  </a:lnTo>
                  <a:lnTo>
                    <a:pt x="6" y="177"/>
                  </a:lnTo>
                  <a:lnTo>
                    <a:pt x="6" y="178"/>
                  </a:lnTo>
                  <a:lnTo>
                    <a:pt x="8" y="178"/>
                  </a:lnTo>
                  <a:lnTo>
                    <a:pt x="8" y="177"/>
                  </a:lnTo>
                  <a:lnTo>
                    <a:pt x="11" y="169"/>
                  </a:lnTo>
                  <a:lnTo>
                    <a:pt x="14" y="163"/>
                  </a:lnTo>
                  <a:lnTo>
                    <a:pt x="16" y="162"/>
                  </a:lnTo>
                  <a:lnTo>
                    <a:pt x="17" y="162"/>
                  </a:lnTo>
                  <a:lnTo>
                    <a:pt x="18" y="164"/>
                  </a:lnTo>
                  <a:lnTo>
                    <a:pt x="20" y="164"/>
                  </a:lnTo>
                  <a:lnTo>
                    <a:pt x="23" y="165"/>
                  </a:lnTo>
                  <a:lnTo>
                    <a:pt x="28" y="165"/>
                  </a:lnTo>
                  <a:lnTo>
                    <a:pt x="28" y="166"/>
                  </a:lnTo>
                  <a:lnTo>
                    <a:pt x="28" y="168"/>
                  </a:lnTo>
                  <a:lnTo>
                    <a:pt x="28" y="171"/>
                  </a:lnTo>
                  <a:lnTo>
                    <a:pt x="29" y="175"/>
                  </a:lnTo>
                  <a:lnTo>
                    <a:pt x="29" y="176"/>
                  </a:lnTo>
                  <a:lnTo>
                    <a:pt x="29" y="175"/>
                  </a:lnTo>
                  <a:lnTo>
                    <a:pt x="31" y="171"/>
                  </a:lnTo>
                  <a:lnTo>
                    <a:pt x="31" y="169"/>
                  </a:lnTo>
                  <a:lnTo>
                    <a:pt x="31" y="168"/>
                  </a:lnTo>
                  <a:lnTo>
                    <a:pt x="29" y="161"/>
                  </a:lnTo>
                  <a:lnTo>
                    <a:pt x="29" y="160"/>
                  </a:lnTo>
                  <a:lnTo>
                    <a:pt x="27" y="160"/>
                  </a:lnTo>
                  <a:lnTo>
                    <a:pt x="26" y="160"/>
                  </a:lnTo>
                  <a:lnTo>
                    <a:pt x="27" y="161"/>
                  </a:lnTo>
                  <a:lnTo>
                    <a:pt x="28" y="162"/>
                  </a:lnTo>
                  <a:lnTo>
                    <a:pt x="27" y="162"/>
                  </a:lnTo>
                  <a:lnTo>
                    <a:pt x="25" y="162"/>
                  </a:lnTo>
                  <a:lnTo>
                    <a:pt x="24" y="160"/>
                  </a:lnTo>
                  <a:lnTo>
                    <a:pt x="23" y="154"/>
                  </a:lnTo>
                  <a:lnTo>
                    <a:pt x="22" y="151"/>
                  </a:lnTo>
                  <a:lnTo>
                    <a:pt x="18" y="147"/>
                  </a:lnTo>
                  <a:lnTo>
                    <a:pt x="16" y="145"/>
                  </a:lnTo>
                  <a:lnTo>
                    <a:pt x="15" y="143"/>
                  </a:lnTo>
                  <a:lnTo>
                    <a:pt x="14" y="139"/>
                  </a:lnTo>
                  <a:lnTo>
                    <a:pt x="15" y="135"/>
                  </a:lnTo>
                  <a:lnTo>
                    <a:pt x="19" y="123"/>
                  </a:lnTo>
                  <a:lnTo>
                    <a:pt x="23" y="113"/>
                  </a:lnTo>
                  <a:lnTo>
                    <a:pt x="23" y="111"/>
                  </a:lnTo>
                  <a:lnTo>
                    <a:pt x="25" y="110"/>
                  </a:lnTo>
                  <a:lnTo>
                    <a:pt x="29" y="109"/>
                  </a:lnTo>
                  <a:lnTo>
                    <a:pt x="36" y="110"/>
                  </a:lnTo>
                  <a:lnTo>
                    <a:pt x="39" y="111"/>
                  </a:lnTo>
                  <a:lnTo>
                    <a:pt x="42" y="112"/>
                  </a:lnTo>
                  <a:lnTo>
                    <a:pt x="43" y="116"/>
                  </a:lnTo>
                  <a:lnTo>
                    <a:pt x="44" y="116"/>
                  </a:lnTo>
                  <a:lnTo>
                    <a:pt x="47" y="118"/>
                  </a:lnTo>
                  <a:lnTo>
                    <a:pt x="48" y="121"/>
                  </a:lnTo>
                  <a:lnTo>
                    <a:pt x="50" y="120"/>
                  </a:lnTo>
                  <a:lnTo>
                    <a:pt x="47" y="117"/>
                  </a:lnTo>
                  <a:lnTo>
                    <a:pt x="46" y="116"/>
                  </a:lnTo>
                  <a:lnTo>
                    <a:pt x="44" y="115"/>
                  </a:lnTo>
                  <a:lnTo>
                    <a:pt x="43" y="111"/>
                  </a:lnTo>
                  <a:lnTo>
                    <a:pt x="42" y="107"/>
                  </a:lnTo>
                  <a:lnTo>
                    <a:pt x="41" y="103"/>
                  </a:lnTo>
                  <a:lnTo>
                    <a:pt x="31" y="69"/>
                  </a:lnTo>
                  <a:lnTo>
                    <a:pt x="30" y="68"/>
                  </a:lnTo>
                  <a:lnTo>
                    <a:pt x="29" y="67"/>
                  </a:lnTo>
                  <a:lnTo>
                    <a:pt x="28" y="66"/>
                  </a:lnTo>
                  <a:lnTo>
                    <a:pt x="29" y="65"/>
                  </a:lnTo>
                  <a:lnTo>
                    <a:pt x="29" y="62"/>
                  </a:lnTo>
                  <a:lnTo>
                    <a:pt x="28" y="61"/>
                  </a:lnTo>
                  <a:lnTo>
                    <a:pt x="27" y="61"/>
                  </a:lnTo>
                  <a:lnTo>
                    <a:pt x="27" y="62"/>
                  </a:lnTo>
                  <a:lnTo>
                    <a:pt x="27" y="63"/>
                  </a:lnTo>
                  <a:lnTo>
                    <a:pt x="26" y="63"/>
                  </a:lnTo>
                  <a:lnTo>
                    <a:pt x="25" y="61"/>
                  </a:lnTo>
                  <a:lnTo>
                    <a:pt x="25" y="57"/>
                  </a:lnTo>
                  <a:lnTo>
                    <a:pt x="24" y="53"/>
                  </a:lnTo>
                  <a:lnTo>
                    <a:pt x="24" y="50"/>
                  </a:lnTo>
                  <a:lnTo>
                    <a:pt x="24" y="44"/>
                  </a:lnTo>
                  <a:lnTo>
                    <a:pt x="25" y="42"/>
                  </a:lnTo>
                  <a:lnTo>
                    <a:pt x="26" y="39"/>
                  </a:lnTo>
                  <a:lnTo>
                    <a:pt x="26" y="36"/>
                  </a:lnTo>
                  <a:lnTo>
                    <a:pt x="25" y="30"/>
                  </a:lnTo>
                  <a:lnTo>
                    <a:pt x="23" y="25"/>
                  </a:lnTo>
                  <a:lnTo>
                    <a:pt x="23" y="24"/>
                  </a:lnTo>
                  <a:lnTo>
                    <a:pt x="24" y="23"/>
                  </a:lnTo>
                  <a:lnTo>
                    <a:pt x="25" y="23"/>
                  </a:lnTo>
                  <a:lnTo>
                    <a:pt x="25" y="24"/>
                  </a:lnTo>
                  <a:lnTo>
                    <a:pt x="25" y="25"/>
                  </a:lnTo>
                  <a:lnTo>
                    <a:pt x="25" y="26"/>
                  </a:lnTo>
                  <a:lnTo>
                    <a:pt x="26" y="28"/>
                  </a:lnTo>
                  <a:lnTo>
                    <a:pt x="27" y="29"/>
                  </a:lnTo>
                  <a:lnTo>
                    <a:pt x="26" y="25"/>
                  </a:lnTo>
                  <a:lnTo>
                    <a:pt x="23" y="18"/>
                  </a:lnTo>
                  <a:lnTo>
                    <a:pt x="20" y="13"/>
                  </a:lnTo>
                  <a:lnTo>
                    <a:pt x="19" y="12"/>
                  </a:lnTo>
                  <a:lnTo>
                    <a:pt x="20" y="10"/>
                  </a:lnTo>
                  <a:lnTo>
                    <a:pt x="22" y="8"/>
                  </a:lnTo>
                  <a:lnTo>
                    <a:pt x="22" y="6"/>
                  </a:lnTo>
                  <a:lnTo>
                    <a:pt x="19" y="4"/>
                  </a:lnTo>
                  <a:lnTo>
                    <a:pt x="17" y="0"/>
                  </a:lnTo>
                  <a:lnTo>
                    <a:pt x="17" y="1"/>
                  </a:lnTo>
                  <a:lnTo>
                    <a:pt x="16" y="2"/>
                  </a:lnTo>
                  <a:lnTo>
                    <a:pt x="15" y="2"/>
                  </a:lnTo>
                  <a:lnTo>
                    <a:pt x="14" y="2"/>
                  </a:lnTo>
                  <a:lnTo>
                    <a:pt x="12" y="2"/>
                  </a:lnTo>
                  <a:lnTo>
                    <a:pt x="11" y="2"/>
                  </a:lnTo>
                  <a:lnTo>
                    <a:pt x="11" y="4"/>
                  </a:lnTo>
                  <a:lnTo>
                    <a:pt x="15" y="7"/>
                  </a:lnTo>
                  <a:lnTo>
                    <a:pt x="16" y="9"/>
                  </a:lnTo>
                  <a:lnTo>
                    <a:pt x="17" y="11"/>
                  </a:lnTo>
                  <a:lnTo>
                    <a:pt x="16" y="13"/>
                  </a:lnTo>
                  <a:lnTo>
                    <a:pt x="16" y="15"/>
                  </a:lnTo>
                  <a:lnTo>
                    <a:pt x="17" y="16"/>
                  </a:lnTo>
                  <a:lnTo>
                    <a:pt x="18" y="16"/>
                  </a:lnTo>
                  <a:lnTo>
                    <a:pt x="17" y="16"/>
                  </a:lnTo>
                  <a:lnTo>
                    <a:pt x="16" y="18"/>
                  </a:lnTo>
                  <a:lnTo>
                    <a:pt x="16" y="16"/>
                  </a:lnTo>
                  <a:lnTo>
                    <a:pt x="15" y="16"/>
                  </a:lnTo>
                  <a:lnTo>
                    <a:pt x="14" y="19"/>
                  </a:lnTo>
                  <a:lnTo>
                    <a:pt x="15" y="19"/>
                  </a:lnTo>
                  <a:lnTo>
                    <a:pt x="16" y="20"/>
                  </a:lnTo>
                  <a:lnTo>
                    <a:pt x="15" y="21"/>
                  </a:lnTo>
                  <a:lnTo>
                    <a:pt x="13" y="23"/>
                  </a:lnTo>
                  <a:lnTo>
                    <a:pt x="11" y="23"/>
                  </a:lnTo>
                  <a:lnTo>
                    <a:pt x="11" y="22"/>
                  </a:lnTo>
                  <a:lnTo>
                    <a:pt x="10" y="21"/>
                  </a:lnTo>
                  <a:lnTo>
                    <a:pt x="10" y="20"/>
                  </a:lnTo>
                  <a:lnTo>
                    <a:pt x="9" y="20"/>
                  </a:lnTo>
                  <a:lnTo>
                    <a:pt x="4" y="22"/>
                  </a:lnTo>
                  <a:lnTo>
                    <a:pt x="2" y="23"/>
                  </a:lnTo>
                  <a:lnTo>
                    <a:pt x="2" y="24"/>
                  </a:lnTo>
                  <a:lnTo>
                    <a:pt x="3" y="27"/>
                  </a:lnTo>
                  <a:lnTo>
                    <a:pt x="4" y="30"/>
                  </a:lnTo>
                  <a:lnTo>
                    <a:pt x="4" y="34"/>
                  </a:lnTo>
                  <a:lnTo>
                    <a:pt x="2" y="43"/>
                  </a:lnTo>
                  <a:lnTo>
                    <a:pt x="1" y="50"/>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3" name="Freeform 5476"/>
            <p:cNvSpPr>
              <a:spLocks/>
            </p:cNvSpPr>
            <p:nvPr/>
          </p:nvSpPr>
          <p:spPr bwMode="auto">
            <a:xfrm>
              <a:off x="4872" y="1847"/>
              <a:ext cx="7" cy="4"/>
            </a:xfrm>
            <a:custGeom>
              <a:avLst/>
              <a:gdLst>
                <a:gd name="T0" fmla="*/ 0 w 8"/>
                <a:gd name="T1" fmla="*/ 1 h 6"/>
                <a:gd name="T2" fmla="*/ 0 w 8"/>
                <a:gd name="T3" fmla="*/ 1 h 6"/>
                <a:gd name="T4" fmla="*/ 0 w 8"/>
                <a:gd name="T5" fmla="*/ 1 h 6"/>
                <a:gd name="T6" fmla="*/ 3 w 8"/>
                <a:gd name="T7" fmla="*/ 1 h 6"/>
                <a:gd name="T8" fmla="*/ 3 w 8"/>
                <a:gd name="T9" fmla="*/ 1 h 6"/>
                <a:gd name="T10" fmla="*/ 4 w 8"/>
                <a:gd name="T11" fmla="*/ 1 h 6"/>
                <a:gd name="T12" fmla="*/ 4 w 8"/>
                <a:gd name="T13" fmla="*/ 1 h 6"/>
                <a:gd name="T14" fmla="*/ 4 w 8"/>
                <a:gd name="T15" fmla="*/ 1 h 6"/>
                <a:gd name="T16" fmla="*/ 4 w 8"/>
                <a:gd name="T17" fmla="*/ 1 h 6"/>
                <a:gd name="T18" fmla="*/ 4 w 8"/>
                <a:gd name="T19" fmla="*/ 0 h 6"/>
                <a:gd name="T20" fmla="*/ 4 w 8"/>
                <a:gd name="T21" fmla="*/ 0 h 6"/>
                <a:gd name="T22" fmla="*/ 4 w 8"/>
                <a:gd name="T23" fmla="*/ 1 h 6"/>
                <a:gd name="T24" fmla="*/ 1 w 8"/>
                <a:gd name="T25" fmla="*/ 1 h 6"/>
                <a:gd name="T26" fmla="*/ 0 w 8"/>
                <a:gd name="T27" fmla="*/ 1 h 6"/>
                <a:gd name="T28" fmla="*/ 0 w 8"/>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4"/>
                  </a:moveTo>
                  <a:lnTo>
                    <a:pt x="0" y="4"/>
                  </a:lnTo>
                  <a:lnTo>
                    <a:pt x="0" y="6"/>
                  </a:lnTo>
                  <a:lnTo>
                    <a:pt x="3" y="6"/>
                  </a:lnTo>
                  <a:lnTo>
                    <a:pt x="5" y="4"/>
                  </a:lnTo>
                  <a:lnTo>
                    <a:pt x="7" y="2"/>
                  </a:lnTo>
                  <a:lnTo>
                    <a:pt x="8" y="1"/>
                  </a:lnTo>
                  <a:lnTo>
                    <a:pt x="7" y="0"/>
                  </a:lnTo>
                  <a:lnTo>
                    <a:pt x="4" y="2"/>
                  </a:lnTo>
                  <a:lnTo>
                    <a:pt x="1"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4" name="Freeform 5477"/>
            <p:cNvSpPr>
              <a:spLocks/>
            </p:cNvSpPr>
            <p:nvPr/>
          </p:nvSpPr>
          <p:spPr bwMode="auto">
            <a:xfrm>
              <a:off x="4879" y="1846"/>
              <a:ext cx="11" cy="11"/>
            </a:xfrm>
            <a:custGeom>
              <a:avLst/>
              <a:gdLst>
                <a:gd name="T0" fmla="*/ 2 w 14"/>
                <a:gd name="T1" fmla="*/ 2 h 13"/>
                <a:gd name="T2" fmla="*/ 2 w 14"/>
                <a:gd name="T3" fmla="*/ 2 h 13"/>
                <a:gd name="T4" fmla="*/ 2 w 14"/>
                <a:gd name="T5" fmla="*/ 1 h 13"/>
                <a:gd name="T6" fmla="*/ 2 w 14"/>
                <a:gd name="T7" fmla="*/ 1 h 13"/>
                <a:gd name="T8" fmla="*/ 2 w 14"/>
                <a:gd name="T9" fmla="*/ 1 h 13"/>
                <a:gd name="T10" fmla="*/ 2 w 14"/>
                <a:gd name="T11" fmla="*/ 0 h 13"/>
                <a:gd name="T12" fmla="*/ 2 w 14"/>
                <a:gd name="T13" fmla="*/ 0 h 13"/>
                <a:gd name="T14" fmla="*/ 2 w 14"/>
                <a:gd name="T15" fmla="*/ 0 h 13"/>
                <a:gd name="T16" fmla="*/ 2 w 14"/>
                <a:gd name="T17" fmla="*/ 1 h 13"/>
                <a:gd name="T18" fmla="*/ 2 w 14"/>
                <a:gd name="T19" fmla="*/ 1 h 13"/>
                <a:gd name="T20" fmla="*/ 2 w 14"/>
                <a:gd name="T21" fmla="*/ 2 h 13"/>
                <a:gd name="T22" fmla="*/ 2 w 14"/>
                <a:gd name="T23" fmla="*/ 3 h 13"/>
                <a:gd name="T24" fmla="*/ 2 w 14"/>
                <a:gd name="T25" fmla="*/ 3 h 13"/>
                <a:gd name="T26" fmla="*/ 0 w 14"/>
                <a:gd name="T27" fmla="*/ 3 h 13"/>
                <a:gd name="T28" fmla="*/ 0 w 14"/>
                <a:gd name="T29" fmla="*/ 3 h 13"/>
                <a:gd name="T30" fmla="*/ 0 w 14"/>
                <a:gd name="T31" fmla="*/ 3 h 13"/>
                <a:gd name="T32" fmla="*/ 0 w 14"/>
                <a:gd name="T33" fmla="*/ 3 h 13"/>
                <a:gd name="T34" fmla="*/ 1 w 14"/>
                <a:gd name="T35" fmla="*/ 3 h 13"/>
                <a:gd name="T36" fmla="*/ 1 w 14"/>
                <a:gd name="T37" fmla="*/ 3 h 13"/>
                <a:gd name="T38" fmla="*/ 2 w 14"/>
                <a:gd name="T39" fmla="*/ 3 h 13"/>
                <a:gd name="T40" fmla="*/ 2 w 14"/>
                <a:gd name="T41" fmla="*/ 3 h 13"/>
                <a:gd name="T42" fmla="*/ 2 w 14"/>
                <a:gd name="T43" fmla="*/ 3 h 13"/>
                <a:gd name="T44" fmla="*/ 2 w 14"/>
                <a:gd name="T45" fmla="*/ 3 h 13"/>
                <a:gd name="T46" fmla="*/ 2 w 14"/>
                <a:gd name="T47" fmla="*/ 3 h 13"/>
                <a:gd name="T48" fmla="*/ 2 w 14"/>
                <a:gd name="T49" fmla="*/ 3 h 13"/>
                <a:gd name="T50" fmla="*/ 2 w 14"/>
                <a:gd name="T51" fmla="*/ 3 h 13"/>
                <a:gd name="T52" fmla="*/ 2 w 14"/>
                <a:gd name="T53" fmla="*/ 3 h 13"/>
                <a:gd name="T54" fmla="*/ 2 w 14"/>
                <a:gd name="T55" fmla="*/ 3 h 13"/>
                <a:gd name="T56" fmla="*/ 2 w 14"/>
                <a:gd name="T57" fmla="*/ 3 h 13"/>
                <a:gd name="T58" fmla="*/ 2 w 14"/>
                <a:gd name="T59" fmla="*/ 3 h 13"/>
                <a:gd name="T60" fmla="*/ 2 w 14"/>
                <a:gd name="T61" fmla="*/ 2 h 13"/>
                <a:gd name="T62" fmla="*/ 2 w 14"/>
                <a:gd name="T63" fmla="*/ 2 h 13"/>
                <a:gd name="T64" fmla="*/ 2 w 14"/>
                <a:gd name="T65" fmla="*/ 2 h 13"/>
                <a:gd name="T66" fmla="*/ 2 w 14"/>
                <a:gd name="T67" fmla="*/ 2 h 13"/>
                <a:gd name="T68" fmla="*/ 2 w 14"/>
                <a:gd name="T69" fmla="*/ 2 h 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13"/>
                <a:gd name="T107" fmla="*/ 14 w 14"/>
                <a:gd name="T108" fmla="*/ 13 h 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13">
                  <a:moveTo>
                    <a:pt x="12" y="2"/>
                  </a:moveTo>
                  <a:lnTo>
                    <a:pt x="12" y="2"/>
                  </a:lnTo>
                  <a:lnTo>
                    <a:pt x="11" y="1"/>
                  </a:lnTo>
                  <a:lnTo>
                    <a:pt x="10" y="1"/>
                  </a:lnTo>
                  <a:lnTo>
                    <a:pt x="6" y="0"/>
                  </a:lnTo>
                  <a:lnTo>
                    <a:pt x="5" y="0"/>
                  </a:lnTo>
                  <a:lnTo>
                    <a:pt x="4" y="1"/>
                  </a:lnTo>
                  <a:lnTo>
                    <a:pt x="3" y="2"/>
                  </a:lnTo>
                  <a:lnTo>
                    <a:pt x="3" y="3"/>
                  </a:lnTo>
                  <a:lnTo>
                    <a:pt x="0" y="7"/>
                  </a:lnTo>
                  <a:lnTo>
                    <a:pt x="0" y="9"/>
                  </a:lnTo>
                  <a:lnTo>
                    <a:pt x="1" y="8"/>
                  </a:lnTo>
                  <a:lnTo>
                    <a:pt x="3" y="8"/>
                  </a:lnTo>
                  <a:lnTo>
                    <a:pt x="4" y="8"/>
                  </a:lnTo>
                  <a:lnTo>
                    <a:pt x="5" y="10"/>
                  </a:lnTo>
                  <a:lnTo>
                    <a:pt x="6" y="12"/>
                  </a:lnTo>
                  <a:lnTo>
                    <a:pt x="8" y="13"/>
                  </a:lnTo>
                  <a:lnTo>
                    <a:pt x="8" y="12"/>
                  </a:lnTo>
                  <a:lnTo>
                    <a:pt x="14" y="4"/>
                  </a:lnTo>
                  <a:lnTo>
                    <a:pt x="14" y="3"/>
                  </a:lnTo>
                  <a:lnTo>
                    <a:pt x="14" y="2"/>
                  </a:lnTo>
                  <a:lnTo>
                    <a:pt x="1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5" name="Freeform 5478"/>
            <p:cNvSpPr>
              <a:spLocks noEditPoints="1"/>
            </p:cNvSpPr>
            <p:nvPr/>
          </p:nvSpPr>
          <p:spPr bwMode="auto">
            <a:xfrm>
              <a:off x="3474" y="1343"/>
              <a:ext cx="2084" cy="739"/>
            </a:xfrm>
            <a:custGeom>
              <a:avLst/>
              <a:gdLst>
                <a:gd name="T0" fmla="*/ 136 w 2607"/>
                <a:gd name="T1" fmla="*/ 81 h 900"/>
                <a:gd name="T2" fmla="*/ 144 w 2607"/>
                <a:gd name="T3" fmla="*/ 93 h 900"/>
                <a:gd name="T4" fmla="*/ 148 w 2607"/>
                <a:gd name="T5" fmla="*/ 97 h 900"/>
                <a:gd name="T6" fmla="*/ 151 w 2607"/>
                <a:gd name="T7" fmla="*/ 73 h 900"/>
                <a:gd name="T8" fmla="*/ 154 w 2607"/>
                <a:gd name="T9" fmla="*/ 63 h 900"/>
                <a:gd name="T10" fmla="*/ 171 w 2607"/>
                <a:gd name="T11" fmla="*/ 61 h 900"/>
                <a:gd name="T12" fmla="*/ 180 w 2607"/>
                <a:gd name="T13" fmla="*/ 54 h 900"/>
                <a:gd name="T14" fmla="*/ 180 w 2607"/>
                <a:gd name="T15" fmla="*/ 62 h 900"/>
                <a:gd name="T16" fmla="*/ 181 w 2607"/>
                <a:gd name="T17" fmla="*/ 76 h 900"/>
                <a:gd name="T18" fmla="*/ 183 w 2607"/>
                <a:gd name="T19" fmla="*/ 62 h 900"/>
                <a:gd name="T20" fmla="*/ 195 w 2607"/>
                <a:gd name="T21" fmla="*/ 57 h 900"/>
                <a:gd name="T22" fmla="*/ 207 w 2607"/>
                <a:gd name="T23" fmla="*/ 51 h 900"/>
                <a:gd name="T24" fmla="*/ 205 w 2607"/>
                <a:gd name="T25" fmla="*/ 44 h 900"/>
                <a:gd name="T26" fmla="*/ 215 w 2607"/>
                <a:gd name="T27" fmla="*/ 44 h 900"/>
                <a:gd name="T28" fmla="*/ 221 w 2607"/>
                <a:gd name="T29" fmla="*/ 39 h 900"/>
                <a:gd name="T30" fmla="*/ 215 w 2607"/>
                <a:gd name="T31" fmla="*/ 36 h 900"/>
                <a:gd name="T32" fmla="*/ 195 w 2607"/>
                <a:gd name="T33" fmla="*/ 32 h 900"/>
                <a:gd name="T34" fmla="*/ 169 w 2607"/>
                <a:gd name="T35" fmla="*/ 23 h 900"/>
                <a:gd name="T36" fmla="*/ 161 w 2607"/>
                <a:gd name="T37" fmla="*/ 21 h 900"/>
                <a:gd name="T38" fmla="*/ 154 w 2607"/>
                <a:gd name="T39" fmla="*/ 23 h 900"/>
                <a:gd name="T40" fmla="*/ 144 w 2607"/>
                <a:gd name="T41" fmla="*/ 21 h 900"/>
                <a:gd name="T42" fmla="*/ 139 w 2607"/>
                <a:gd name="T43" fmla="*/ 20 h 900"/>
                <a:gd name="T44" fmla="*/ 131 w 2607"/>
                <a:gd name="T45" fmla="*/ 15 h 900"/>
                <a:gd name="T46" fmla="*/ 117 w 2607"/>
                <a:gd name="T47" fmla="*/ 15 h 900"/>
                <a:gd name="T48" fmla="*/ 113 w 2607"/>
                <a:gd name="T49" fmla="*/ 11 h 900"/>
                <a:gd name="T50" fmla="*/ 116 w 2607"/>
                <a:gd name="T51" fmla="*/ 6 h 900"/>
                <a:gd name="T52" fmla="*/ 108 w 2607"/>
                <a:gd name="T53" fmla="*/ 2 h 900"/>
                <a:gd name="T54" fmla="*/ 101 w 2607"/>
                <a:gd name="T55" fmla="*/ 2 h 900"/>
                <a:gd name="T56" fmla="*/ 95 w 2607"/>
                <a:gd name="T57" fmla="*/ 6 h 900"/>
                <a:gd name="T58" fmla="*/ 82 w 2607"/>
                <a:gd name="T59" fmla="*/ 11 h 900"/>
                <a:gd name="T60" fmla="*/ 82 w 2607"/>
                <a:gd name="T61" fmla="*/ 14 h 900"/>
                <a:gd name="T62" fmla="*/ 68 w 2607"/>
                <a:gd name="T63" fmla="*/ 21 h 900"/>
                <a:gd name="T64" fmla="*/ 69 w 2607"/>
                <a:gd name="T65" fmla="*/ 25 h 900"/>
                <a:gd name="T66" fmla="*/ 65 w 2607"/>
                <a:gd name="T67" fmla="*/ 21 h 900"/>
                <a:gd name="T68" fmla="*/ 69 w 2607"/>
                <a:gd name="T69" fmla="*/ 33 h 900"/>
                <a:gd name="T70" fmla="*/ 65 w 2607"/>
                <a:gd name="T71" fmla="*/ 33 h 900"/>
                <a:gd name="T72" fmla="*/ 62 w 2607"/>
                <a:gd name="T73" fmla="*/ 36 h 900"/>
                <a:gd name="T74" fmla="*/ 61 w 2607"/>
                <a:gd name="T75" fmla="*/ 17 h 900"/>
                <a:gd name="T76" fmla="*/ 54 w 2607"/>
                <a:gd name="T77" fmla="*/ 25 h 900"/>
                <a:gd name="T78" fmla="*/ 56 w 2607"/>
                <a:gd name="T79" fmla="*/ 33 h 900"/>
                <a:gd name="T80" fmla="*/ 42 w 2607"/>
                <a:gd name="T81" fmla="*/ 32 h 900"/>
                <a:gd name="T82" fmla="*/ 30 w 2607"/>
                <a:gd name="T83" fmla="*/ 34 h 900"/>
                <a:gd name="T84" fmla="*/ 23 w 2607"/>
                <a:gd name="T85" fmla="*/ 34 h 900"/>
                <a:gd name="T86" fmla="*/ 14 w 2607"/>
                <a:gd name="T87" fmla="*/ 44 h 900"/>
                <a:gd name="T88" fmla="*/ 8 w 2607"/>
                <a:gd name="T89" fmla="*/ 39 h 900"/>
                <a:gd name="T90" fmla="*/ 9 w 2607"/>
                <a:gd name="T91" fmla="*/ 30 h 900"/>
                <a:gd name="T92" fmla="*/ 2 w 2607"/>
                <a:gd name="T93" fmla="*/ 32 h 900"/>
                <a:gd name="T94" fmla="*/ 2 w 2607"/>
                <a:gd name="T95" fmla="*/ 55 h 900"/>
                <a:gd name="T96" fmla="*/ 2 w 2607"/>
                <a:gd name="T97" fmla="*/ 67 h 900"/>
                <a:gd name="T98" fmla="*/ 9 w 2607"/>
                <a:gd name="T99" fmla="*/ 78 h 900"/>
                <a:gd name="T100" fmla="*/ 18 w 2607"/>
                <a:gd name="T101" fmla="*/ 89 h 900"/>
                <a:gd name="T102" fmla="*/ 18 w 2607"/>
                <a:gd name="T103" fmla="*/ 98 h 900"/>
                <a:gd name="T104" fmla="*/ 27 w 2607"/>
                <a:gd name="T105" fmla="*/ 97 h 900"/>
                <a:gd name="T106" fmla="*/ 27 w 2607"/>
                <a:gd name="T107" fmla="*/ 82 h 900"/>
                <a:gd name="T108" fmla="*/ 38 w 2607"/>
                <a:gd name="T109" fmla="*/ 81 h 900"/>
                <a:gd name="T110" fmla="*/ 47 w 2607"/>
                <a:gd name="T111" fmla="*/ 76 h 900"/>
                <a:gd name="T112" fmla="*/ 60 w 2607"/>
                <a:gd name="T113" fmla="*/ 71 h 900"/>
                <a:gd name="T114" fmla="*/ 69 w 2607"/>
                <a:gd name="T115" fmla="*/ 75 h 900"/>
                <a:gd name="T116" fmla="*/ 82 w 2607"/>
                <a:gd name="T117" fmla="*/ 85 h 900"/>
                <a:gd name="T118" fmla="*/ 98 w 2607"/>
                <a:gd name="T119" fmla="*/ 78 h 900"/>
                <a:gd name="T120" fmla="*/ 6 w 2607"/>
                <a:gd name="T121" fmla="*/ 57 h 900"/>
                <a:gd name="T122" fmla="*/ 10 w 2607"/>
                <a:gd name="T123" fmla="*/ 51 h 900"/>
                <a:gd name="T124" fmla="*/ 109 w 2607"/>
                <a:gd name="T125" fmla="*/ 77 h 9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07"/>
                <a:gd name="T190" fmla="*/ 0 h 900"/>
                <a:gd name="T191" fmla="*/ 2607 w 2607"/>
                <a:gd name="T192" fmla="*/ 900 h 9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07" h="900">
                  <a:moveTo>
                    <a:pt x="1429" y="728"/>
                  </a:moveTo>
                  <a:lnTo>
                    <a:pt x="1429" y="728"/>
                  </a:lnTo>
                  <a:lnTo>
                    <a:pt x="1448" y="734"/>
                  </a:lnTo>
                  <a:lnTo>
                    <a:pt x="1449" y="734"/>
                  </a:lnTo>
                  <a:lnTo>
                    <a:pt x="1457" y="727"/>
                  </a:lnTo>
                  <a:lnTo>
                    <a:pt x="1464" y="725"/>
                  </a:lnTo>
                  <a:lnTo>
                    <a:pt x="1466" y="725"/>
                  </a:lnTo>
                  <a:lnTo>
                    <a:pt x="1468" y="724"/>
                  </a:lnTo>
                  <a:lnTo>
                    <a:pt x="1470" y="722"/>
                  </a:lnTo>
                  <a:lnTo>
                    <a:pt x="1471" y="721"/>
                  </a:lnTo>
                  <a:lnTo>
                    <a:pt x="1470" y="719"/>
                  </a:lnTo>
                  <a:lnTo>
                    <a:pt x="1472" y="710"/>
                  </a:lnTo>
                  <a:lnTo>
                    <a:pt x="1477" y="700"/>
                  </a:lnTo>
                  <a:lnTo>
                    <a:pt x="1482" y="693"/>
                  </a:lnTo>
                  <a:lnTo>
                    <a:pt x="1493" y="682"/>
                  </a:lnTo>
                  <a:lnTo>
                    <a:pt x="1493" y="681"/>
                  </a:lnTo>
                  <a:lnTo>
                    <a:pt x="1494" y="679"/>
                  </a:lnTo>
                  <a:lnTo>
                    <a:pt x="1494" y="678"/>
                  </a:lnTo>
                  <a:lnTo>
                    <a:pt x="1493" y="677"/>
                  </a:lnTo>
                  <a:lnTo>
                    <a:pt x="1493" y="676"/>
                  </a:lnTo>
                  <a:lnTo>
                    <a:pt x="1493" y="671"/>
                  </a:lnTo>
                  <a:lnTo>
                    <a:pt x="1492" y="670"/>
                  </a:lnTo>
                  <a:lnTo>
                    <a:pt x="1491" y="670"/>
                  </a:lnTo>
                  <a:lnTo>
                    <a:pt x="1488" y="669"/>
                  </a:lnTo>
                  <a:lnTo>
                    <a:pt x="1483" y="670"/>
                  </a:lnTo>
                  <a:lnTo>
                    <a:pt x="1483" y="669"/>
                  </a:lnTo>
                  <a:lnTo>
                    <a:pt x="1482" y="667"/>
                  </a:lnTo>
                  <a:lnTo>
                    <a:pt x="1482" y="666"/>
                  </a:lnTo>
                  <a:lnTo>
                    <a:pt x="1483" y="665"/>
                  </a:lnTo>
                  <a:lnTo>
                    <a:pt x="1489" y="662"/>
                  </a:lnTo>
                  <a:lnTo>
                    <a:pt x="1493" y="656"/>
                  </a:lnTo>
                  <a:lnTo>
                    <a:pt x="1496" y="655"/>
                  </a:lnTo>
                  <a:lnTo>
                    <a:pt x="1499" y="654"/>
                  </a:lnTo>
                  <a:lnTo>
                    <a:pt x="1505" y="654"/>
                  </a:lnTo>
                  <a:lnTo>
                    <a:pt x="1514" y="652"/>
                  </a:lnTo>
                  <a:lnTo>
                    <a:pt x="1520" y="652"/>
                  </a:lnTo>
                  <a:lnTo>
                    <a:pt x="1525" y="652"/>
                  </a:lnTo>
                  <a:lnTo>
                    <a:pt x="1531" y="651"/>
                  </a:lnTo>
                  <a:lnTo>
                    <a:pt x="1533" y="650"/>
                  </a:lnTo>
                  <a:lnTo>
                    <a:pt x="1535" y="649"/>
                  </a:lnTo>
                  <a:lnTo>
                    <a:pt x="1542" y="650"/>
                  </a:lnTo>
                  <a:lnTo>
                    <a:pt x="1555" y="656"/>
                  </a:lnTo>
                  <a:lnTo>
                    <a:pt x="1556" y="657"/>
                  </a:lnTo>
                  <a:lnTo>
                    <a:pt x="1562" y="657"/>
                  </a:lnTo>
                  <a:lnTo>
                    <a:pt x="1563" y="657"/>
                  </a:lnTo>
                  <a:lnTo>
                    <a:pt x="1566" y="657"/>
                  </a:lnTo>
                  <a:lnTo>
                    <a:pt x="1569" y="659"/>
                  </a:lnTo>
                  <a:lnTo>
                    <a:pt x="1574" y="662"/>
                  </a:lnTo>
                  <a:lnTo>
                    <a:pt x="1577" y="665"/>
                  </a:lnTo>
                  <a:lnTo>
                    <a:pt x="1578" y="666"/>
                  </a:lnTo>
                  <a:lnTo>
                    <a:pt x="1579" y="666"/>
                  </a:lnTo>
                  <a:lnTo>
                    <a:pt x="1578" y="667"/>
                  </a:lnTo>
                  <a:lnTo>
                    <a:pt x="1577" y="669"/>
                  </a:lnTo>
                  <a:lnTo>
                    <a:pt x="1577" y="670"/>
                  </a:lnTo>
                  <a:lnTo>
                    <a:pt x="1582" y="676"/>
                  </a:lnTo>
                  <a:lnTo>
                    <a:pt x="1585" y="678"/>
                  </a:lnTo>
                  <a:lnTo>
                    <a:pt x="1586" y="679"/>
                  </a:lnTo>
                  <a:lnTo>
                    <a:pt x="1586" y="680"/>
                  </a:lnTo>
                  <a:lnTo>
                    <a:pt x="1585" y="682"/>
                  </a:lnTo>
                  <a:lnTo>
                    <a:pt x="1586" y="684"/>
                  </a:lnTo>
                  <a:lnTo>
                    <a:pt x="1589" y="692"/>
                  </a:lnTo>
                  <a:lnTo>
                    <a:pt x="1591" y="697"/>
                  </a:lnTo>
                  <a:lnTo>
                    <a:pt x="1591" y="698"/>
                  </a:lnTo>
                  <a:lnTo>
                    <a:pt x="1593" y="697"/>
                  </a:lnTo>
                  <a:lnTo>
                    <a:pt x="1593" y="698"/>
                  </a:lnTo>
                  <a:lnTo>
                    <a:pt x="1594" y="704"/>
                  </a:lnTo>
                  <a:lnTo>
                    <a:pt x="1594" y="705"/>
                  </a:lnTo>
                  <a:lnTo>
                    <a:pt x="1596" y="707"/>
                  </a:lnTo>
                  <a:lnTo>
                    <a:pt x="1601" y="718"/>
                  </a:lnTo>
                  <a:lnTo>
                    <a:pt x="1602" y="720"/>
                  </a:lnTo>
                  <a:lnTo>
                    <a:pt x="1603" y="721"/>
                  </a:lnTo>
                  <a:lnTo>
                    <a:pt x="1602" y="725"/>
                  </a:lnTo>
                  <a:lnTo>
                    <a:pt x="1602" y="726"/>
                  </a:lnTo>
                  <a:lnTo>
                    <a:pt x="1606" y="732"/>
                  </a:lnTo>
                  <a:lnTo>
                    <a:pt x="1606" y="733"/>
                  </a:lnTo>
                  <a:lnTo>
                    <a:pt x="1608" y="734"/>
                  </a:lnTo>
                  <a:lnTo>
                    <a:pt x="1613" y="734"/>
                  </a:lnTo>
                  <a:lnTo>
                    <a:pt x="1617" y="734"/>
                  </a:lnTo>
                  <a:lnTo>
                    <a:pt x="1618" y="734"/>
                  </a:lnTo>
                  <a:lnTo>
                    <a:pt x="1630" y="738"/>
                  </a:lnTo>
                  <a:lnTo>
                    <a:pt x="1630" y="737"/>
                  </a:lnTo>
                  <a:lnTo>
                    <a:pt x="1632" y="737"/>
                  </a:lnTo>
                  <a:lnTo>
                    <a:pt x="1633" y="737"/>
                  </a:lnTo>
                  <a:lnTo>
                    <a:pt x="1634" y="737"/>
                  </a:lnTo>
                  <a:lnTo>
                    <a:pt x="1644" y="748"/>
                  </a:lnTo>
                  <a:lnTo>
                    <a:pt x="1646" y="749"/>
                  </a:lnTo>
                  <a:lnTo>
                    <a:pt x="1648" y="749"/>
                  </a:lnTo>
                  <a:lnTo>
                    <a:pt x="1651" y="748"/>
                  </a:lnTo>
                  <a:lnTo>
                    <a:pt x="1651" y="749"/>
                  </a:lnTo>
                  <a:lnTo>
                    <a:pt x="1650" y="751"/>
                  </a:lnTo>
                  <a:lnTo>
                    <a:pt x="1650" y="753"/>
                  </a:lnTo>
                  <a:lnTo>
                    <a:pt x="1651" y="754"/>
                  </a:lnTo>
                  <a:lnTo>
                    <a:pt x="1653" y="755"/>
                  </a:lnTo>
                  <a:lnTo>
                    <a:pt x="1653" y="756"/>
                  </a:lnTo>
                  <a:lnTo>
                    <a:pt x="1655" y="759"/>
                  </a:lnTo>
                  <a:lnTo>
                    <a:pt x="1655" y="760"/>
                  </a:lnTo>
                  <a:lnTo>
                    <a:pt x="1653" y="762"/>
                  </a:lnTo>
                  <a:lnTo>
                    <a:pt x="1652" y="764"/>
                  </a:lnTo>
                  <a:lnTo>
                    <a:pt x="1652" y="766"/>
                  </a:lnTo>
                  <a:lnTo>
                    <a:pt x="1655" y="767"/>
                  </a:lnTo>
                  <a:lnTo>
                    <a:pt x="1656" y="768"/>
                  </a:lnTo>
                  <a:lnTo>
                    <a:pt x="1657" y="769"/>
                  </a:lnTo>
                  <a:lnTo>
                    <a:pt x="1657" y="771"/>
                  </a:lnTo>
                  <a:lnTo>
                    <a:pt x="1658" y="773"/>
                  </a:lnTo>
                  <a:lnTo>
                    <a:pt x="1659" y="773"/>
                  </a:lnTo>
                  <a:lnTo>
                    <a:pt x="1671" y="773"/>
                  </a:lnTo>
                  <a:lnTo>
                    <a:pt x="1676" y="773"/>
                  </a:lnTo>
                  <a:lnTo>
                    <a:pt x="1681" y="771"/>
                  </a:lnTo>
                  <a:lnTo>
                    <a:pt x="1683" y="771"/>
                  </a:lnTo>
                  <a:lnTo>
                    <a:pt x="1684" y="768"/>
                  </a:lnTo>
                  <a:lnTo>
                    <a:pt x="1685" y="766"/>
                  </a:lnTo>
                  <a:lnTo>
                    <a:pt x="1687" y="766"/>
                  </a:lnTo>
                  <a:lnTo>
                    <a:pt x="1691" y="764"/>
                  </a:lnTo>
                  <a:lnTo>
                    <a:pt x="1695" y="764"/>
                  </a:lnTo>
                  <a:lnTo>
                    <a:pt x="1707" y="760"/>
                  </a:lnTo>
                  <a:lnTo>
                    <a:pt x="1712" y="759"/>
                  </a:lnTo>
                  <a:lnTo>
                    <a:pt x="1714" y="759"/>
                  </a:lnTo>
                  <a:lnTo>
                    <a:pt x="1717" y="761"/>
                  </a:lnTo>
                  <a:lnTo>
                    <a:pt x="1717" y="762"/>
                  </a:lnTo>
                  <a:lnTo>
                    <a:pt x="1716" y="763"/>
                  </a:lnTo>
                  <a:lnTo>
                    <a:pt x="1715" y="766"/>
                  </a:lnTo>
                  <a:lnTo>
                    <a:pt x="1716" y="769"/>
                  </a:lnTo>
                  <a:lnTo>
                    <a:pt x="1717" y="770"/>
                  </a:lnTo>
                  <a:lnTo>
                    <a:pt x="1717" y="773"/>
                  </a:lnTo>
                  <a:lnTo>
                    <a:pt x="1717" y="774"/>
                  </a:lnTo>
                  <a:lnTo>
                    <a:pt x="1716" y="775"/>
                  </a:lnTo>
                  <a:lnTo>
                    <a:pt x="1712" y="778"/>
                  </a:lnTo>
                  <a:lnTo>
                    <a:pt x="1709" y="779"/>
                  </a:lnTo>
                  <a:lnTo>
                    <a:pt x="1708" y="781"/>
                  </a:lnTo>
                  <a:lnTo>
                    <a:pt x="1707" y="785"/>
                  </a:lnTo>
                  <a:lnTo>
                    <a:pt x="1706" y="793"/>
                  </a:lnTo>
                  <a:lnTo>
                    <a:pt x="1705" y="794"/>
                  </a:lnTo>
                  <a:lnTo>
                    <a:pt x="1704" y="796"/>
                  </a:lnTo>
                  <a:lnTo>
                    <a:pt x="1703" y="802"/>
                  </a:lnTo>
                  <a:lnTo>
                    <a:pt x="1702" y="803"/>
                  </a:lnTo>
                  <a:lnTo>
                    <a:pt x="1698" y="809"/>
                  </a:lnTo>
                  <a:lnTo>
                    <a:pt x="1698" y="810"/>
                  </a:lnTo>
                  <a:lnTo>
                    <a:pt x="1697" y="812"/>
                  </a:lnTo>
                  <a:lnTo>
                    <a:pt x="1695" y="816"/>
                  </a:lnTo>
                  <a:lnTo>
                    <a:pt x="1692" y="818"/>
                  </a:lnTo>
                  <a:lnTo>
                    <a:pt x="1691" y="819"/>
                  </a:lnTo>
                  <a:lnTo>
                    <a:pt x="1691" y="822"/>
                  </a:lnTo>
                  <a:lnTo>
                    <a:pt x="1691" y="824"/>
                  </a:lnTo>
                  <a:lnTo>
                    <a:pt x="1688" y="825"/>
                  </a:lnTo>
                  <a:lnTo>
                    <a:pt x="1686" y="825"/>
                  </a:lnTo>
                  <a:lnTo>
                    <a:pt x="1674" y="822"/>
                  </a:lnTo>
                  <a:lnTo>
                    <a:pt x="1673" y="821"/>
                  </a:lnTo>
                  <a:lnTo>
                    <a:pt x="1672" y="820"/>
                  </a:lnTo>
                  <a:lnTo>
                    <a:pt x="1671" y="820"/>
                  </a:lnTo>
                  <a:lnTo>
                    <a:pt x="1669" y="822"/>
                  </a:lnTo>
                  <a:lnTo>
                    <a:pt x="1665" y="826"/>
                  </a:lnTo>
                  <a:lnTo>
                    <a:pt x="1664" y="826"/>
                  </a:lnTo>
                  <a:lnTo>
                    <a:pt x="1658" y="829"/>
                  </a:lnTo>
                  <a:lnTo>
                    <a:pt x="1658" y="830"/>
                  </a:lnTo>
                  <a:lnTo>
                    <a:pt x="1660" y="835"/>
                  </a:lnTo>
                  <a:lnTo>
                    <a:pt x="1661" y="841"/>
                  </a:lnTo>
                  <a:lnTo>
                    <a:pt x="1662" y="853"/>
                  </a:lnTo>
                  <a:lnTo>
                    <a:pt x="1662" y="857"/>
                  </a:lnTo>
                  <a:lnTo>
                    <a:pt x="1662" y="858"/>
                  </a:lnTo>
                  <a:lnTo>
                    <a:pt x="1661" y="862"/>
                  </a:lnTo>
                  <a:lnTo>
                    <a:pt x="1660" y="865"/>
                  </a:lnTo>
                  <a:lnTo>
                    <a:pt x="1659" y="867"/>
                  </a:lnTo>
                  <a:lnTo>
                    <a:pt x="1655" y="868"/>
                  </a:lnTo>
                  <a:lnTo>
                    <a:pt x="1649" y="871"/>
                  </a:lnTo>
                  <a:lnTo>
                    <a:pt x="1648" y="872"/>
                  </a:lnTo>
                  <a:lnTo>
                    <a:pt x="1649" y="872"/>
                  </a:lnTo>
                  <a:lnTo>
                    <a:pt x="1650" y="872"/>
                  </a:lnTo>
                  <a:lnTo>
                    <a:pt x="1651" y="873"/>
                  </a:lnTo>
                  <a:lnTo>
                    <a:pt x="1651" y="874"/>
                  </a:lnTo>
                  <a:lnTo>
                    <a:pt x="1651" y="877"/>
                  </a:lnTo>
                  <a:lnTo>
                    <a:pt x="1652" y="879"/>
                  </a:lnTo>
                  <a:lnTo>
                    <a:pt x="1653" y="878"/>
                  </a:lnTo>
                  <a:lnTo>
                    <a:pt x="1656" y="876"/>
                  </a:lnTo>
                  <a:lnTo>
                    <a:pt x="1656" y="874"/>
                  </a:lnTo>
                  <a:lnTo>
                    <a:pt x="1655" y="873"/>
                  </a:lnTo>
                  <a:lnTo>
                    <a:pt x="1657" y="873"/>
                  </a:lnTo>
                  <a:lnTo>
                    <a:pt x="1658" y="873"/>
                  </a:lnTo>
                  <a:lnTo>
                    <a:pt x="1659" y="873"/>
                  </a:lnTo>
                  <a:lnTo>
                    <a:pt x="1660" y="873"/>
                  </a:lnTo>
                  <a:lnTo>
                    <a:pt x="1661" y="874"/>
                  </a:lnTo>
                  <a:lnTo>
                    <a:pt x="1662" y="873"/>
                  </a:lnTo>
                  <a:lnTo>
                    <a:pt x="1664" y="870"/>
                  </a:lnTo>
                  <a:lnTo>
                    <a:pt x="1667" y="864"/>
                  </a:lnTo>
                  <a:lnTo>
                    <a:pt x="1670" y="861"/>
                  </a:lnTo>
                  <a:lnTo>
                    <a:pt x="1672" y="860"/>
                  </a:lnTo>
                  <a:lnTo>
                    <a:pt x="1674" y="859"/>
                  </a:lnTo>
                  <a:lnTo>
                    <a:pt x="1674" y="861"/>
                  </a:lnTo>
                  <a:lnTo>
                    <a:pt x="1672" y="863"/>
                  </a:lnTo>
                  <a:lnTo>
                    <a:pt x="1672" y="864"/>
                  </a:lnTo>
                  <a:lnTo>
                    <a:pt x="1673" y="864"/>
                  </a:lnTo>
                  <a:lnTo>
                    <a:pt x="1675" y="863"/>
                  </a:lnTo>
                  <a:lnTo>
                    <a:pt x="1677" y="861"/>
                  </a:lnTo>
                  <a:lnTo>
                    <a:pt x="1678" y="860"/>
                  </a:lnTo>
                  <a:lnTo>
                    <a:pt x="1678" y="862"/>
                  </a:lnTo>
                  <a:lnTo>
                    <a:pt x="1678" y="865"/>
                  </a:lnTo>
                  <a:lnTo>
                    <a:pt x="1679" y="868"/>
                  </a:lnTo>
                  <a:lnTo>
                    <a:pt x="1680" y="867"/>
                  </a:lnTo>
                  <a:lnTo>
                    <a:pt x="1681" y="867"/>
                  </a:lnTo>
                  <a:lnTo>
                    <a:pt x="1684" y="868"/>
                  </a:lnTo>
                  <a:lnTo>
                    <a:pt x="1686" y="867"/>
                  </a:lnTo>
                  <a:lnTo>
                    <a:pt x="1687" y="868"/>
                  </a:lnTo>
                  <a:lnTo>
                    <a:pt x="1688" y="868"/>
                  </a:lnTo>
                  <a:lnTo>
                    <a:pt x="1690" y="871"/>
                  </a:lnTo>
                  <a:lnTo>
                    <a:pt x="1692" y="872"/>
                  </a:lnTo>
                  <a:lnTo>
                    <a:pt x="1693" y="871"/>
                  </a:lnTo>
                  <a:lnTo>
                    <a:pt x="1697" y="870"/>
                  </a:lnTo>
                  <a:lnTo>
                    <a:pt x="1701" y="870"/>
                  </a:lnTo>
                  <a:lnTo>
                    <a:pt x="1705" y="867"/>
                  </a:lnTo>
                  <a:lnTo>
                    <a:pt x="1711" y="864"/>
                  </a:lnTo>
                  <a:lnTo>
                    <a:pt x="1719" y="859"/>
                  </a:lnTo>
                  <a:lnTo>
                    <a:pt x="1726" y="854"/>
                  </a:lnTo>
                  <a:lnTo>
                    <a:pt x="1729" y="850"/>
                  </a:lnTo>
                  <a:lnTo>
                    <a:pt x="1731" y="846"/>
                  </a:lnTo>
                  <a:lnTo>
                    <a:pt x="1732" y="844"/>
                  </a:lnTo>
                  <a:lnTo>
                    <a:pt x="1734" y="841"/>
                  </a:lnTo>
                  <a:lnTo>
                    <a:pt x="1739" y="837"/>
                  </a:lnTo>
                  <a:lnTo>
                    <a:pt x="1744" y="832"/>
                  </a:lnTo>
                  <a:lnTo>
                    <a:pt x="1755" y="820"/>
                  </a:lnTo>
                  <a:lnTo>
                    <a:pt x="1762" y="811"/>
                  </a:lnTo>
                  <a:lnTo>
                    <a:pt x="1770" y="804"/>
                  </a:lnTo>
                  <a:lnTo>
                    <a:pt x="1773" y="798"/>
                  </a:lnTo>
                  <a:lnTo>
                    <a:pt x="1776" y="792"/>
                  </a:lnTo>
                  <a:lnTo>
                    <a:pt x="1778" y="787"/>
                  </a:lnTo>
                  <a:lnTo>
                    <a:pt x="1782" y="782"/>
                  </a:lnTo>
                  <a:lnTo>
                    <a:pt x="1786" y="778"/>
                  </a:lnTo>
                  <a:lnTo>
                    <a:pt x="1788" y="774"/>
                  </a:lnTo>
                  <a:lnTo>
                    <a:pt x="1790" y="770"/>
                  </a:lnTo>
                  <a:lnTo>
                    <a:pt x="1792" y="768"/>
                  </a:lnTo>
                  <a:lnTo>
                    <a:pt x="1798" y="764"/>
                  </a:lnTo>
                  <a:lnTo>
                    <a:pt x="1802" y="757"/>
                  </a:lnTo>
                  <a:lnTo>
                    <a:pt x="1805" y="751"/>
                  </a:lnTo>
                  <a:lnTo>
                    <a:pt x="1808" y="747"/>
                  </a:lnTo>
                  <a:lnTo>
                    <a:pt x="1808" y="746"/>
                  </a:lnTo>
                  <a:lnTo>
                    <a:pt x="1806" y="745"/>
                  </a:lnTo>
                  <a:lnTo>
                    <a:pt x="1806" y="743"/>
                  </a:lnTo>
                  <a:lnTo>
                    <a:pt x="1808" y="741"/>
                  </a:lnTo>
                  <a:lnTo>
                    <a:pt x="1810" y="737"/>
                  </a:lnTo>
                  <a:lnTo>
                    <a:pt x="1811" y="733"/>
                  </a:lnTo>
                  <a:lnTo>
                    <a:pt x="1811" y="729"/>
                  </a:lnTo>
                  <a:lnTo>
                    <a:pt x="1810" y="728"/>
                  </a:lnTo>
                  <a:lnTo>
                    <a:pt x="1809" y="727"/>
                  </a:lnTo>
                  <a:lnTo>
                    <a:pt x="1810" y="725"/>
                  </a:lnTo>
                  <a:lnTo>
                    <a:pt x="1812" y="724"/>
                  </a:lnTo>
                  <a:lnTo>
                    <a:pt x="1813" y="723"/>
                  </a:lnTo>
                  <a:lnTo>
                    <a:pt x="1811" y="722"/>
                  </a:lnTo>
                  <a:lnTo>
                    <a:pt x="1811" y="721"/>
                  </a:lnTo>
                  <a:lnTo>
                    <a:pt x="1810" y="713"/>
                  </a:lnTo>
                  <a:lnTo>
                    <a:pt x="1810" y="710"/>
                  </a:lnTo>
                  <a:lnTo>
                    <a:pt x="1811" y="707"/>
                  </a:lnTo>
                  <a:lnTo>
                    <a:pt x="1812" y="704"/>
                  </a:lnTo>
                  <a:lnTo>
                    <a:pt x="1812" y="700"/>
                  </a:lnTo>
                  <a:lnTo>
                    <a:pt x="1813" y="698"/>
                  </a:lnTo>
                  <a:lnTo>
                    <a:pt x="1814" y="696"/>
                  </a:lnTo>
                  <a:lnTo>
                    <a:pt x="1815" y="696"/>
                  </a:lnTo>
                  <a:lnTo>
                    <a:pt x="1815" y="695"/>
                  </a:lnTo>
                  <a:lnTo>
                    <a:pt x="1815" y="694"/>
                  </a:lnTo>
                  <a:lnTo>
                    <a:pt x="1815" y="693"/>
                  </a:lnTo>
                  <a:lnTo>
                    <a:pt x="1816" y="691"/>
                  </a:lnTo>
                  <a:lnTo>
                    <a:pt x="1818" y="688"/>
                  </a:lnTo>
                  <a:lnTo>
                    <a:pt x="1823" y="685"/>
                  </a:lnTo>
                  <a:lnTo>
                    <a:pt x="1825" y="684"/>
                  </a:lnTo>
                  <a:lnTo>
                    <a:pt x="1825" y="683"/>
                  </a:lnTo>
                  <a:lnTo>
                    <a:pt x="1824" y="681"/>
                  </a:lnTo>
                  <a:lnTo>
                    <a:pt x="1824" y="680"/>
                  </a:lnTo>
                  <a:lnTo>
                    <a:pt x="1826" y="679"/>
                  </a:lnTo>
                  <a:lnTo>
                    <a:pt x="1826" y="678"/>
                  </a:lnTo>
                  <a:lnTo>
                    <a:pt x="1825" y="678"/>
                  </a:lnTo>
                  <a:lnTo>
                    <a:pt x="1822" y="676"/>
                  </a:lnTo>
                  <a:lnTo>
                    <a:pt x="1820" y="674"/>
                  </a:lnTo>
                  <a:lnTo>
                    <a:pt x="1820" y="672"/>
                  </a:lnTo>
                  <a:lnTo>
                    <a:pt x="1822" y="671"/>
                  </a:lnTo>
                  <a:lnTo>
                    <a:pt x="1822" y="670"/>
                  </a:lnTo>
                  <a:lnTo>
                    <a:pt x="1822" y="667"/>
                  </a:lnTo>
                  <a:lnTo>
                    <a:pt x="1822" y="665"/>
                  </a:lnTo>
                  <a:lnTo>
                    <a:pt x="1822" y="664"/>
                  </a:lnTo>
                  <a:lnTo>
                    <a:pt x="1819" y="663"/>
                  </a:lnTo>
                  <a:lnTo>
                    <a:pt x="1818" y="662"/>
                  </a:lnTo>
                  <a:lnTo>
                    <a:pt x="1817" y="660"/>
                  </a:lnTo>
                  <a:lnTo>
                    <a:pt x="1819" y="660"/>
                  </a:lnTo>
                  <a:lnTo>
                    <a:pt x="1823" y="660"/>
                  </a:lnTo>
                  <a:lnTo>
                    <a:pt x="1824" y="659"/>
                  </a:lnTo>
                  <a:lnTo>
                    <a:pt x="1825" y="656"/>
                  </a:lnTo>
                  <a:lnTo>
                    <a:pt x="1824" y="655"/>
                  </a:lnTo>
                  <a:lnTo>
                    <a:pt x="1823" y="654"/>
                  </a:lnTo>
                  <a:lnTo>
                    <a:pt x="1819" y="652"/>
                  </a:lnTo>
                  <a:lnTo>
                    <a:pt x="1813" y="649"/>
                  </a:lnTo>
                  <a:lnTo>
                    <a:pt x="1806" y="643"/>
                  </a:lnTo>
                  <a:lnTo>
                    <a:pt x="1800" y="635"/>
                  </a:lnTo>
                  <a:lnTo>
                    <a:pt x="1799" y="634"/>
                  </a:lnTo>
                  <a:lnTo>
                    <a:pt x="1798" y="634"/>
                  </a:lnTo>
                  <a:lnTo>
                    <a:pt x="1796" y="634"/>
                  </a:lnTo>
                  <a:lnTo>
                    <a:pt x="1788" y="634"/>
                  </a:lnTo>
                  <a:lnTo>
                    <a:pt x="1784" y="632"/>
                  </a:lnTo>
                  <a:lnTo>
                    <a:pt x="1782" y="632"/>
                  </a:lnTo>
                  <a:lnTo>
                    <a:pt x="1782" y="634"/>
                  </a:lnTo>
                  <a:lnTo>
                    <a:pt x="1781" y="636"/>
                  </a:lnTo>
                  <a:lnTo>
                    <a:pt x="1781" y="637"/>
                  </a:lnTo>
                  <a:lnTo>
                    <a:pt x="1782" y="637"/>
                  </a:lnTo>
                  <a:lnTo>
                    <a:pt x="1783" y="637"/>
                  </a:lnTo>
                  <a:lnTo>
                    <a:pt x="1782" y="639"/>
                  </a:lnTo>
                  <a:lnTo>
                    <a:pt x="1781" y="642"/>
                  </a:lnTo>
                  <a:lnTo>
                    <a:pt x="1780" y="645"/>
                  </a:lnTo>
                  <a:lnTo>
                    <a:pt x="1777" y="649"/>
                  </a:lnTo>
                  <a:lnTo>
                    <a:pt x="1775" y="650"/>
                  </a:lnTo>
                  <a:lnTo>
                    <a:pt x="1774" y="650"/>
                  </a:lnTo>
                  <a:lnTo>
                    <a:pt x="1774" y="649"/>
                  </a:lnTo>
                  <a:lnTo>
                    <a:pt x="1777" y="644"/>
                  </a:lnTo>
                  <a:lnTo>
                    <a:pt x="1780" y="642"/>
                  </a:lnTo>
                  <a:lnTo>
                    <a:pt x="1780" y="641"/>
                  </a:lnTo>
                  <a:lnTo>
                    <a:pt x="1780" y="640"/>
                  </a:lnTo>
                  <a:lnTo>
                    <a:pt x="1777" y="640"/>
                  </a:lnTo>
                  <a:lnTo>
                    <a:pt x="1775" y="641"/>
                  </a:lnTo>
                  <a:lnTo>
                    <a:pt x="1771" y="646"/>
                  </a:lnTo>
                  <a:lnTo>
                    <a:pt x="1768" y="649"/>
                  </a:lnTo>
                  <a:lnTo>
                    <a:pt x="1762" y="649"/>
                  </a:lnTo>
                  <a:lnTo>
                    <a:pt x="1759" y="649"/>
                  </a:lnTo>
                  <a:lnTo>
                    <a:pt x="1758" y="648"/>
                  </a:lnTo>
                  <a:lnTo>
                    <a:pt x="1759" y="646"/>
                  </a:lnTo>
                  <a:lnTo>
                    <a:pt x="1760" y="646"/>
                  </a:lnTo>
                  <a:lnTo>
                    <a:pt x="1762" y="645"/>
                  </a:lnTo>
                  <a:lnTo>
                    <a:pt x="1763" y="644"/>
                  </a:lnTo>
                  <a:lnTo>
                    <a:pt x="1763" y="643"/>
                  </a:lnTo>
                  <a:lnTo>
                    <a:pt x="1764" y="642"/>
                  </a:lnTo>
                  <a:lnTo>
                    <a:pt x="1767" y="641"/>
                  </a:lnTo>
                  <a:lnTo>
                    <a:pt x="1766" y="640"/>
                  </a:lnTo>
                  <a:lnTo>
                    <a:pt x="1761" y="639"/>
                  </a:lnTo>
                  <a:lnTo>
                    <a:pt x="1760" y="638"/>
                  </a:lnTo>
                  <a:lnTo>
                    <a:pt x="1760" y="637"/>
                  </a:lnTo>
                  <a:lnTo>
                    <a:pt x="1762" y="637"/>
                  </a:lnTo>
                  <a:lnTo>
                    <a:pt x="1762" y="636"/>
                  </a:lnTo>
                  <a:lnTo>
                    <a:pt x="1762" y="634"/>
                  </a:lnTo>
                  <a:lnTo>
                    <a:pt x="1760" y="634"/>
                  </a:lnTo>
                  <a:lnTo>
                    <a:pt x="1757" y="635"/>
                  </a:lnTo>
                  <a:lnTo>
                    <a:pt x="1756" y="636"/>
                  </a:lnTo>
                  <a:lnTo>
                    <a:pt x="1756" y="637"/>
                  </a:lnTo>
                  <a:lnTo>
                    <a:pt x="1758" y="639"/>
                  </a:lnTo>
                  <a:lnTo>
                    <a:pt x="1758" y="640"/>
                  </a:lnTo>
                  <a:lnTo>
                    <a:pt x="1753" y="643"/>
                  </a:lnTo>
                  <a:lnTo>
                    <a:pt x="1749" y="643"/>
                  </a:lnTo>
                  <a:lnTo>
                    <a:pt x="1748" y="642"/>
                  </a:lnTo>
                  <a:lnTo>
                    <a:pt x="1749" y="639"/>
                  </a:lnTo>
                  <a:lnTo>
                    <a:pt x="1750" y="638"/>
                  </a:lnTo>
                  <a:lnTo>
                    <a:pt x="1750" y="636"/>
                  </a:lnTo>
                  <a:lnTo>
                    <a:pt x="1750" y="635"/>
                  </a:lnTo>
                  <a:lnTo>
                    <a:pt x="1750" y="634"/>
                  </a:lnTo>
                  <a:lnTo>
                    <a:pt x="1750" y="631"/>
                  </a:lnTo>
                  <a:lnTo>
                    <a:pt x="1750" y="630"/>
                  </a:lnTo>
                  <a:lnTo>
                    <a:pt x="1752" y="629"/>
                  </a:lnTo>
                  <a:lnTo>
                    <a:pt x="1752" y="627"/>
                  </a:lnTo>
                  <a:lnTo>
                    <a:pt x="1750" y="626"/>
                  </a:lnTo>
                  <a:lnTo>
                    <a:pt x="1748" y="624"/>
                  </a:lnTo>
                  <a:lnTo>
                    <a:pt x="1745" y="624"/>
                  </a:lnTo>
                  <a:lnTo>
                    <a:pt x="1734" y="624"/>
                  </a:lnTo>
                  <a:lnTo>
                    <a:pt x="1727" y="624"/>
                  </a:lnTo>
                  <a:lnTo>
                    <a:pt x="1726" y="623"/>
                  </a:lnTo>
                  <a:lnTo>
                    <a:pt x="1726" y="622"/>
                  </a:lnTo>
                  <a:lnTo>
                    <a:pt x="1723" y="621"/>
                  </a:lnTo>
                  <a:lnTo>
                    <a:pt x="1725" y="620"/>
                  </a:lnTo>
                  <a:lnTo>
                    <a:pt x="1725" y="618"/>
                  </a:lnTo>
                  <a:lnTo>
                    <a:pt x="1728" y="616"/>
                  </a:lnTo>
                  <a:lnTo>
                    <a:pt x="1732" y="614"/>
                  </a:lnTo>
                  <a:lnTo>
                    <a:pt x="1738" y="612"/>
                  </a:lnTo>
                  <a:lnTo>
                    <a:pt x="1741" y="609"/>
                  </a:lnTo>
                  <a:lnTo>
                    <a:pt x="1747" y="604"/>
                  </a:lnTo>
                  <a:lnTo>
                    <a:pt x="1754" y="600"/>
                  </a:lnTo>
                  <a:lnTo>
                    <a:pt x="1761" y="596"/>
                  </a:lnTo>
                  <a:lnTo>
                    <a:pt x="1769" y="588"/>
                  </a:lnTo>
                  <a:lnTo>
                    <a:pt x="1773" y="585"/>
                  </a:lnTo>
                  <a:lnTo>
                    <a:pt x="1773" y="584"/>
                  </a:lnTo>
                  <a:lnTo>
                    <a:pt x="1773" y="583"/>
                  </a:lnTo>
                  <a:lnTo>
                    <a:pt x="1773" y="582"/>
                  </a:lnTo>
                  <a:lnTo>
                    <a:pt x="1774" y="581"/>
                  </a:lnTo>
                  <a:lnTo>
                    <a:pt x="1778" y="573"/>
                  </a:lnTo>
                  <a:lnTo>
                    <a:pt x="1789" y="566"/>
                  </a:lnTo>
                  <a:lnTo>
                    <a:pt x="1795" y="561"/>
                  </a:lnTo>
                  <a:lnTo>
                    <a:pt x="1800" y="557"/>
                  </a:lnTo>
                  <a:lnTo>
                    <a:pt x="1806" y="554"/>
                  </a:lnTo>
                  <a:lnTo>
                    <a:pt x="1809" y="553"/>
                  </a:lnTo>
                  <a:lnTo>
                    <a:pt x="1811" y="551"/>
                  </a:lnTo>
                  <a:lnTo>
                    <a:pt x="1813" y="544"/>
                  </a:lnTo>
                  <a:lnTo>
                    <a:pt x="1818" y="539"/>
                  </a:lnTo>
                  <a:lnTo>
                    <a:pt x="1834" y="526"/>
                  </a:lnTo>
                  <a:lnTo>
                    <a:pt x="1845" y="519"/>
                  </a:lnTo>
                  <a:lnTo>
                    <a:pt x="1851" y="517"/>
                  </a:lnTo>
                  <a:lnTo>
                    <a:pt x="1853" y="516"/>
                  </a:lnTo>
                  <a:lnTo>
                    <a:pt x="1859" y="517"/>
                  </a:lnTo>
                  <a:lnTo>
                    <a:pt x="1862" y="516"/>
                  </a:lnTo>
                  <a:lnTo>
                    <a:pt x="1867" y="516"/>
                  </a:lnTo>
                  <a:lnTo>
                    <a:pt x="1872" y="516"/>
                  </a:lnTo>
                  <a:lnTo>
                    <a:pt x="1874" y="516"/>
                  </a:lnTo>
                  <a:lnTo>
                    <a:pt x="1876" y="516"/>
                  </a:lnTo>
                  <a:lnTo>
                    <a:pt x="1881" y="516"/>
                  </a:lnTo>
                  <a:lnTo>
                    <a:pt x="1884" y="516"/>
                  </a:lnTo>
                  <a:lnTo>
                    <a:pt x="1886" y="516"/>
                  </a:lnTo>
                  <a:lnTo>
                    <a:pt x="1888" y="516"/>
                  </a:lnTo>
                  <a:lnTo>
                    <a:pt x="1889" y="516"/>
                  </a:lnTo>
                  <a:lnTo>
                    <a:pt x="1894" y="516"/>
                  </a:lnTo>
                  <a:lnTo>
                    <a:pt x="1896" y="516"/>
                  </a:lnTo>
                  <a:lnTo>
                    <a:pt x="1897" y="516"/>
                  </a:lnTo>
                  <a:lnTo>
                    <a:pt x="1896" y="517"/>
                  </a:lnTo>
                  <a:lnTo>
                    <a:pt x="1895" y="518"/>
                  </a:lnTo>
                  <a:lnTo>
                    <a:pt x="1895" y="519"/>
                  </a:lnTo>
                  <a:lnTo>
                    <a:pt x="1898" y="520"/>
                  </a:lnTo>
                  <a:lnTo>
                    <a:pt x="1901" y="520"/>
                  </a:lnTo>
                  <a:lnTo>
                    <a:pt x="1903" y="520"/>
                  </a:lnTo>
                  <a:lnTo>
                    <a:pt x="1903" y="519"/>
                  </a:lnTo>
                  <a:lnTo>
                    <a:pt x="1905" y="516"/>
                  </a:lnTo>
                  <a:lnTo>
                    <a:pt x="1906" y="515"/>
                  </a:lnTo>
                  <a:lnTo>
                    <a:pt x="1907" y="515"/>
                  </a:lnTo>
                  <a:lnTo>
                    <a:pt x="1917" y="518"/>
                  </a:lnTo>
                  <a:lnTo>
                    <a:pt x="1922" y="519"/>
                  </a:lnTo>
                  <a:lnTo>
                    <a:pt x="1925" y="519"/>
                  </a:lnTo>
                  <a:lnTo>
                    <a:pt x="1929" y="517"/>
                  </a:lnTo>
                  <a:lnTo>
                    <a:pt x="1934" y="516"/>
                  </a:lnTo>
                  <a:lnTo>
                    <a:pt x="1936" y="516"/>
                  </a:lnTo>
                  <a:lnTo>
                    <a:pt x="1940" y="518"/>
                  </a:lnTo>
                  <a:lnTo>
                    <a:pt x="1943" y="519"/>
                  </a:lnTo>
                  <a:lnTo>
                    <a:pt x="1944" y="519"/>
                  </a:lnTo>
                  <a:lnTo>
                    <a:pt x="1945" y="518"/>
                  </a:lnTo>
                  <a:lnTo>
                    <a:pt x="1944" y="517"/>
                  </a:lnTo>
                  <a:lnTo>
                    <a:pt x="1943" y="517"/>
                  </a:lnTo>
                  <a:lnTo>
                    <a:pt x="1942" y="516"/>
                  </a:lnTo>
                  <a:lnTo>
                    <a:pt x="1942" y="515"/>
                  </a:lnTo>
                  <a:lnTo>
                    <a:pt x="1943" y="514"/>
                  </a:lnTo>
                  <a:lnTo>
                    <a:pt x="1947" y="514"/>
                  </a:lnTo>
                  <a:lnTo>
                    <a:pt x="1948" y="514"/>
                  </a:lnTo>
                  <a:lnTo>
                    <a:pt x="1950" y="514"/>
                  </a:lnTo>
                  <a:lnTo>
                    <a:pt x="1949" y="513"/>
                  </a:lnTo>
                  <a:lnTo>
                    <a:pt x="1948" y="511"/>
                  </a:lnTo>
                  <a:lnTo>
                    <a:pt x="1949" y="510"/>
                  </a:lnTo>
                  <a:lnTo>
                    <a:pt x="1950" y="509"/>
                  </a:lnTo>
                  <a:lnTo>
                    <a:pt x="1954" y="507"/>
                  </a:lnTo>
                  <a:lnTo>
                    <a:pt x="1959" y="509"/>
                  </a:lnTo>
                  <a:lnTo>
                    <a:pt x="1967" y="511"/>
                  </a:lnTo>
                  <a:lnTo>
                    <a:pt x="1971" y="513"/>
                  </a:lnTo>
                  <a:lnTo>
                    <a:pt x="1973" y="515"/>
                  </a:lnTo>
                  <a:lnTo>
                    <a:pt x="1976" y="515"/>
                  </a:lnTo>
                  <a:lnTo>
                    <a:pt x="1978" y="513"/>
                  </a:lnTo>
                  <a:lnTo>
                    <a:pt x="1979" y="513"/>
                  </a:lnTo>
                  <a:lnTo>
                    <a:pt x="1982" y="513"/>
                  </a:lnTo>
                  <a:lnTo>
                    <a:pt x="1986" y="515"/>
                  </a:lnTo>
                  <a:lnTo>
                    <a:pt x="1989" y="516"/>
                  </a:lnTo>
                  <a:lnTo>
                    <a:pt x="1989" y="517"/>
                  </a:lnTo>
                  <a:lnTo>
                    <a:pt x="1990" y="518"/>
                  </a:lnTo>
                  <a:lnTo>
                    <a:pt x="1996" y="519"/>
                  </a:lnTo>
                  <a:lnTo>
                    <a:pt x="1998" y="520"/>
                  </a:lnTo>
                  <a:lnTo>
                    <a:pt x="1997" y="521"/>
                  </a:lnTo>
                  <a:lnTo>
                    <a:pt x="1991" y="523"/>
                  </a:lnTo>
                  <a:lnTo>
                    <a:pt x="1986" y="521"/>
                  </a:lnTo>
                  <a:lnTo>
                    <a:pt x="1983" y="523"/>
                  </a:lnTo>
                  <a:lnTo>
                    <a:pt x="1982" y="523"/>
                  </a:lnTo>
                  <a:lnTo>
                    <a:pt x="1980" y="524"/>
                  </a:lnTo>
                  <a:lnTo>
                    <a:pt x="1980" y="525"/>
                  </a:lnTo>
                  <a:lnTo>
                    <a:pt x="1982" y="528"/>
                  </a:lnTo>
                  <a:lnTo>
                    <a:pt x="1983" y="529"/>
                  </a:lnTo>
                  <a:lnTo>
                    <a:pt x="1985" y="529"/>
                  </a:lnTo>
                  <a:lnTo>
                    <a:pt x="1997" y="526"/>
                  </a:lnTo>
                  <a:lnTo>
                    <a:pt x="1999" y="525"/>
                  </a:lnTo>
                  <a:lnTo>
                    <a:pt x="2001" y="526"/>
                  </a:lnTo>
                  <a:lnTo>
                    <a:pt x="2006" y="528"/>
                  </a:lnTo>
                  <a:lnTo>
                    <a:pt x="2007" y="528"/>
                  </a:lnTo>
                  <a:lnTo>
                    <a:pt x="2009" y="526"/>
                  </a:lnTo>
                  <a:lnTo>
                    <a:pt x="2010" y="524"/>
                  </a:lnTo>
                  <a:lnTo>
                    <a:pt x="2012" y="524"/>
                  </a:lnTo>
                  <a:lnTo>
                    <a:pt x="2014" y="523"/>
                  </a:lnTo>
                  <a:lnTo>
                    <a:pt x="2014" y="521"/>
                  </a:lnTo>
                  <a:lnTo>
                    <a:pt x="2015" y="520"/>
                  </a:lnTo>
                  <a:lnTo>
                    <a:pt x="2018" y="521"/>
                  </a:lnTo>
                  <a:lnTo>
                    <a:pt x="2024" y="524"/>
                  </a:lnTo>
                  <a:lnTo>
                    <a:pt x="2026" y="524"/>
                  </a:lnTo>
                  <a:lnTo>
                    <a:pt x="2028" y="523"/>
                  </a:lnTo>
                  <a:lnTo>
                    <a:pt x="2031" y="521"/>
                  </a:lnTo>
                  <a:lnTo>
                    <a:pt x="2033" y="520"/>
                  </a:lnTo>
                  <a:lnTo>
                    <a:pt x="2035" y="520"/>
                  </a:lnTo>
                  <a:lnTo>
                    <a:pt x="2041" y="521"/>
                  </a:lnTo>
                  <a:lnTo>
                    <a:pt x="2043" y="521"/>
                  </a:lnTo>
                  <a:lnTo>
                    <a:pt x="2045" y="520"/>
                  </a:lnTo>
                  <a:lnTo>
                    <a:pt x="2045" y="517"/>
                  </a:lnTo>
                  <a:lnTo>
                    <a:pt x="2043" y="516"/>
                  </a:lnTo>
                  <a:lnTo>
                    <a:pt x="2042" y="515"/>
                  </a:lnTo>
                  <a:lnTo>
                    <a:pt x="2038" y="514"/>
                  </a:lnTo>
                  <a:lnTo>
                    <a:pt x="2036" y="513"/>
                  </a:lnTo>
                  <a:lnTo>
                    <a:pt x="2034" y="513"/>
                  </a:lnTo>
                  <a:lnTo>
                    <a:pt x="2033" y="514"/>
                  </a:lnTo>
                  <a:lnTo>
                    <a:pt x="2033" y="515"/>
                  </a:lnTo>
                  <a:lnTo>
                    <a:pt x="2032" y="514"/>
                  </a:lnTo>
                  <a:lnTo>
                    <a:pt x="2031" y="514"/>
                  </a:lnTo>
                  <a:lnTo>
                    <a:pt x="2029" y="515"/>
                  </a:lnTo>
                  <a:lnTo>
                    <a:pt x="2028" y="514"/>
                  </a:lnTo>
                  <a:lnTo>
                    <a:pt x="2029" y="513"/>
                  </a:lnTo>
                  <a:lnTo>
                    <a:pt x="2032" y="512"/>
                  </a:lnTo>
                  <a:lnTo>
                    <a:pt x="2032" y="511"/>
                  </a:lnTo>
                  <a:lnTo>
                    <a:pt x="2029" y="507"/>
                  </a:lnTo>
                  <a:lnTo>
                    <a:pt x="2029" y="505"/>
                  </a:lnTo>
                  <a:lnTo>
                    <a:pt x="2031" y="505"/>
                  </a:lnTo>
                  <a:lnTo>
                    <a:pt x="2033" y="504"/>
                  </a:lnTo>
                  <a:lnTo>
                    <a:pt x="2034" y="503"/>
                  </a:lnTo>
                  <a:lnTo>
                    <a:pt x="2034" y="502"/>
                  </a:lnTo>
                  <a:lnTo>
                    <a:pt x="2036" y="501"/>
                  </a:lnTo>
                  <a:lnTo>
                    <a:pt x="2053" y="486"/>
                  </a:lnTo>
                  <a:lnTo>
                    <a:pt x="2055" y="485"/>
                  </a:lnTo>
                  <a:lnTo>
                    <a:pt x="2056" y="484"/>
                  </a:lnTo>
                  <a:lnTo>
                    <a:pt x="2057" y="480"/>
                  </a:lnTo>
                  <a:lnTo>
                    <a:pt x="2060" y="478"/>
                  </a:lnTo>
                  <a:lnTo>
                    <a:pt x="2062" y="476"/>
                  </a:lnTo>
                  <a:lnTo>
                    <a:pt x="2066" y="473"/>
                  </a:lnTo>
                  <a:lnTo>
                    <a:pt x="2068" y="472"/>
                  </a:lnTo>
                  <a:lnTo>
                    <a:pt x="2068" y="470"/>
                  </a:lnTo>
                  <a:lnTo>
                    <a:pt x="2068" y="468"/>
                  </a:lnTo>
                  <a:lnTo>
                    <a:pt x="2069" y="465"/>
                  </a:lnTo>
                  <a:lnTo>
                    <a:pt x="2072" y="463"/>
                  </a:lnTo>
                  <a:lnTo>
                    <a:pt x="2077" y="461"/>
                  </a:lnTo>
                  <a:lnTo>
                    <a:pt x="2083" y="460"/>
                  </a:lnTo>
                  <a:lnTo>
                    <a:pt x="2090" y="458"/>
                  </a:lnTo>
                  <a:lnTo>
                    <a:pt x="2098" y="458"/>
                  </a:lnTo>
                  <a:lnTo>
                    <a:pt x="2102" y="457"/>
                  </a:lnTo>
                  <a:lnTo>
                    <a:pt x="2104" y="457"/>
                  </a:lnTo>
                  <a:lnTo>
                    <a:pt x="2106" y="456"/>
                  </a:lnTo>
                  <a:lnTo>
                    <a:pt x="2109" y="456"/>
                  </a:lnTo>
                  <a:lnTo>
                    <a:pt x="2112" y="458"/>
                  </a:lnTo>
                  <a:lnTo>
                    <a:pt x="2114" y="459"/>
                  </a:lnTo>
                  <a:lnTo>
                    <a:pt x="2114" y="460"/>
                  </a:lnTo>
                  <a:lnTo>
                    <a:pt x="2114" y="461"/>
                  </a:lnTo>
                  <a:lnTo>
                    <a:pt x="2116" y="461"/>
                  </a:lnTo>
                  <a:lnTo>
                    <a:pt x="2118" y="460"/>
                  </a:lnTo>
                  <a:lnTo>
                    <a:pt x="2122" y="457"/>
                  </a:lnTo>
                  <a:lnTo>
                    <a:pt x="2124" y="456"/>
                  </a:lnTo>
                  <a:lnTo>
                    <a:pt x="2126" y="456"/>
                  </a:lnTo>
                  <a:lnTo>
                    <a:pt x="2128" y="456"/>
                  </a:lnTo>
                  <a:lnTo>
                    <a:pt x="2128" y="458"/>
                  </a:lnTo>
                  <a:lnTo>
                    <a:pt x="2128" y="460"/>
                  </a:lnTo>
                  <a:lnTo>
                    <a:pt x="2126" y="460"/>
                  </a:lnTo>
                  <a:lnTo>
                    <a:pt x="2125" y="461"/>
                  </a:lnTo>
                  <a:lnTo>
                    <a:pt x="2125" y="463"/>
                  </a:lnTo>
                  <a:lnTo>
                    <a:pt x="2125" y="464"/>
                  </a:lnTo>
                  <a:lnTo>
                    <a:pt x="2123" y="465"/>
                  </a:lnTo>
                  <a:lnTo>
                    <a:pt x="2122" y="466"/>
                  </a:lnTo>
                  <a:lnTo>
                    <a:pt x="2123" y="468"/>
                  </a:lnTo>
                  <a:lnTo>
                    <a:pt x="2122" y="468"/>
                  </a:lnTo>
                  <a:lnTo>
                    <a:pt x="2121" y="469"/>
                  </a:lnTo>
                  <a:lnTo>
                    <a:pt x="2121" y="470"/>
                  </a:lnTo>
                  <a:lnTo>
                    <a:pt x="2121" y="471"/>
                  </a:lnTo>
                  <a:lnTo>
                    <a:pt x="2120" y="471"/>
                  </a:lnTo>
                  <a:lnTo>
                    <a:pt x="2119" y="471"/>
                  </a:lnTo>
                  <a:lnTo>
                    <a:pt x="2119" y="472"/>
                  </a:lnTo>
                  <a:lnTo>
                    <a:pt x="2121" y="473"/>
                  </a:lnTo>
                  <a:lnTo>
                    <a:pt x="2121" y="475"/>
                  </a:lnTo>
                  <a:lnTo>
                    <a:pt x="2120" y="477"/>
                  </a:lnTo>
                  <a:lnTo>
                    <a:pt x="2119" y="478"/>
                  </a:lnTo>
                  <a:lnTo>
                    <a:pt x="2120" y="478"/>
                  </a:lnTo>
                  <a:lnTo>
                    <a:pt x="2125" y="478"/>
                  </a:lnTo>
                  <a:lnTo>
                    <a:pt x="2126" y="479"/>
                  </a:lnTo>
                  <a:lnTo>
                    <a:pt x="2126" y="480"/>
                  </a:lnTo>
                  <a:lnTo>
                    <a:pt x="2125" y="482"/>
                  </a:lnTo>
                  <a:lnTo>
                    <a:pt x="2125" y="483"/>
                  </a:lnTo>
                  <a:lnTo>
                    <a:pt x="2125" y="484"/>
                  </a:lnTo>
                  <a:lnTo>
                    <a:pt x="2125" y="485"/>
                  </a:lnTo>
                  <a:lnTo>
                    <a:pt x="2124" y="486"/>
                  </a:lnTo>
                  <a:lnTo>
                    <a:pt x="2124" y="487"/>
                  </a:lnTo>
                  <a:lnTo>
                    <a:pt x="2125" y="487"/>
                  </a:lnTo>
                  <a:lnTo>
                    <a:pt x="2133" y="485"/>
                  </a:lnTo>
                  <a:lnTo>
                    <a:pt x="2134" y="484"/>
                  </a:lnTo>
                  <a:lnTo>
                    <a:pt x="2135" y="482"/>
                  </a:lnTo>
                  <a:lnTo>
                    <a:pt x="2136" y="480"/>
                  </a:lnTo>
                  <a:lnTo>
                    <a:pt x="2138" y="478"/>
                  </a:lnTo>
                  <a:lnTo>
                    <a:pt x="2161" y="463"/>
                  </a:lnTo>
                  <a:lnTo>
                    <a:pt x="2162" y="462"/>
                  </a:lnTo>
                  <a:lnTo>
                    <a:pt x="2163" y="462"/>
                  </a:lnTo>
                  <a:lnTo>
                    <a:pt x="2164" y="462"/>
                  </a:lnTo>
                  <a:lnTo>
                    <a:pt x="2166" y="461"/>
                  </a:lnTo>
                  <a:lnTo>
                    <a:pt x="2167" y="460"/>
                  </a:lnTo>
                  <a:lnTo>
                    <a:pt x="2168" y="460"/>
                  </a:lnTo>
                  <a:lnTo>
                    <a:pt x="2170" y="461"/>
                  </a:lnTo>
                  <a:lnTo>
                    <a:pt x="2171" y="463"/>
                  </a:lnTo>
                  <a:lnTo>
                    <a:pt x="2171" y="464"/>
                  </a:lnTo>
                  <a:lnTo>
                    <a:pt x="2172" y="464"/>
                  </a:lnTo>
                  <a:lnTo>
                    <a:pt x="2174" y="461"/>
                  </a:lnTo>
                  <a:lnTo>
                    <a:pt x="2174" y="460"/>
                  </a:lnTo>
                  <a:lnTo>
                    <a:pt x="2173" y="459"/>
                  </a:lnTo>
                  <a:lnTo>
                    <a:pt x="2170" y="458"/>
                  </a:lnTo>
                  <a:lnTo>
                    <a:pt x="2170" y="457"/>
                  </a:lnTo>
                  <a:lnTo>
                    <a:pt x="2172" y="451"/>
                  </a:lnTo>
                  <a:lnTo>
                    <a:pt x="2174" y="447"/>
                  </a:lnTo>
                  <a:lnTo>
                    <a:pt x="2175" y="446"/>
                  </a:lnTo>
                  <a:lnTo>
                    <a:pt x="2175" y="443"/>
                  </a:lnTo>
                  <a:lnTo>
                    <a:pt x="2175" y="441"/>
                  </a:lnTo>
                  <a:lnTo>
                    <a:pt x="2178" y="438"/>
                  </a:lnTo>
                  <a:lnTo>
                    <a:pt x="2190" y="435"/>
                  </a:lnTo>
                  <a:lnTo>
                    <a:pt x="2192" y="436"/>
                  </a:lnTo>
                  <a:lnTo>
                    <a:pt x="2195" y="437"/>
                  </a:lnTo>
                  <a:lnTo>
                    <a:pt x="2198" y="438"/>
                  </a:lnTo>
                  <a:lnTo>
                    <a:pt x="2201" y="440"/>
                  </a:lnTo>
                  <a:lnTo>
                    <a:pt x="2203" y="441"/>
                  </a:lnTo>
                  <a:lnTo>
                    <a:pt x="2204" y="442"/>
                  </a:lnTo>
                  <a:lnTo>
                    <a:pt x="2203" y="442"/>
                  </a:lnTo>
                  <a:lnTo>
                    <a:pt x="2199" y="442"/>
                  </a:lnTo>
                  <a:lnTo>
                    <a:pt x="2198" y="442"/>
                  </a:lnTo>
                  <a:lnTo>
                    <a:pt x="2195" y="442"/>
                  </a:lnTo>
                  <a:lnTo>
                    <a:pt x="2193" y="443"/>
                  </a:lnTo>
                  <a:lnTo>
                    <a:pt x="2190" y="445"/>
                  </a:lnTo>
                  <a:lnTo>
                    <a:pt x="2188" y="446"/>
                  </a:lnTo>
                  <a:lnTo>
                    <a:pt x="2188" y="449"/>
                  </a:lnTo>
                  <a:lnTo>
                    <a:pt x="2188" y="456"/>
                  </a:lnTo>
                  <a:lnTo>
                    <a:pt x="2187" y="459"/>
                  </a:lnTo>
                  <a:lnTo>
                    <a:pt x="2186" y="461"/>
                  </a:lnTo>
                  <a:lnTo>
                    <a:pt x="2184" y="462"/>
                  </a:lnTo>
                  <a:lnTo>
                    <a:pt x="2184" y="463"/>
                  </a:lnTo>
                  <a:lnTo>
                    <a:pt x="2184" y="464"/>
                  </a:lnTo>
                  <a:lnTo>
                    <a:pt x="2186" y="468"/>
                  </a:lnTo>
                  <a:lnTo>
                    <a:pt x="2186" y="470"/>
                  </a:lnTo>
                  <a:lnTo>
                    <a:pt x="2185" y="472"/>
                  </a:lnTo>
                  <a:lnTo>
                    <a:pt x="2180" y="475"/>
                  </a:lnTo>
                  <a:lnTo>
                    <a:pt x="2179" y="476"/>
                  </a:lnTo>
                  <a:lnTo>
                    <a:pt x="2179" y="478"/>
                  </a:lnTo>
                  <a:lnTo>
                    <a:pt x="2180" y="480"/>
                  </a:lnTo>
                  <a:lnTo>
                    <a:pt x="2179" y="482"/>
                  </a:lnTo>
                  <a:lnTo>
                    <a:pt x="2154" y="491"/>
                  </a:lnTo>
                  <a:lnTo>
                    <a:pt x="2153" y="491"/>
                  </a:lnTo>
                  <a:lnTo>
                    <a:pt x="2152" y="492"/>
                  </a:lnTo>
                  <a:lnTo>
                    <a:pt x="2151" y="496"/>
                  </a:lnTo>
                  <a:lnTo>
                    <a:pt x="2143" y="503"/>
                  </a:lnTo>
                  <a:lnTo>
                    <a:pt x="2131" y="513"/>
                  </a:lnTo>
                  <a:lnTo>
                    <a:pt x="2122" y="520"/>
                  </a:lnTo>
                  <a:lnTo>
                    <a:pt x="2119" y="526"/>
                  </a:lnTo>
                  <a:lnTo>
                    <a:pt x="2116" y="530"/>
                  </a:lnTo>
                  <a:lnTo>
                    <a:pt x="2111" y="537"/>
                  </a:lnTo>
                  <a:lnTo>
                    <a:pt x="2109" y="538"/>
                  </a:lnTo>
                  <a:lnTo>
                    <a:pt x="2108" y="538"/>
                  </a:lnTo>
                  <a:lnTo>
                    <a:pt x="2106" y="539"/>
                  </a:lnTo>
                  <a:lnTo>
                    <a:pt x="2095" y="547"/>
                  </a:lnTo>
                  <a:lnTo>
                    <a:pt x="2094" y="547"/>
                  </a:lnTo>
                  <a:lnTo>
                    <a:pt x="2094" y="548"/>
                  </a:lnTo>
                  <a:lnTo>
                    <a:pt x="2094" y="549"/>
                  </a:lnTo>
                  <a:lnTo>
                    <a:pt x="2093" y="549"/>
                  </a:lnTo>
                  <a:lnTo>
                    <a:pt x="2090" y="549"/>
                  </a:lnTo>
                  <a:lnTo>
                    <a:pt x="2088" y="549"/>
                  </a:lnTo>
                  <a:lnTo>
                    <a:pt x="2086" y="549"/>
                  </a:lnTo>
                  <a:lnTo>
                    <a:pt x="2084" y="549"/>
                  </a:lnTo>
                  <a:lnTo>
                    <a:pt x="2083" y="551"/>
                  </a:lnTo>
                  <a:lnTo>
                    <a:pt x="2082" y="553"/>
                  </a:lnTo>
                  <a:lnTo>
                    <a:pt x="2080" y="554"/>
                  </a:lnTo>
                  <a:lnTo>
                    <a:pt x="2075" y="554"/>
                  </a:lnTo>
                  <a:lnTo>
                    <a:pt x="2072" y="555"/>
                  </a:lnTo>
                  <a:lnTo>
                    <a:pt x="2070" y="555"/>
                  </a:lnTo>
                  <a:lnTo>
                    <a:pt x="2070" y="556"/>
                  </a:lnTo>
                  <a:lnTo>
                    <a:pt x="2073" y="560"/>
                  </a:lnTo>
                  <a:lnTo>
                    <a:pt x="2073" y="565"/>
                  </a:lnTo>
                  <a:lnTo>
                    <a:pt x="2070" y="569"/>
                  </a:lnTo>
                  <a:lnTo>
                    <a:pt x="2069" y="570"/>
                  </a:lnTo>
                  <a:lnTo>
                    <a:pt x="2068" y="570"/>
                  </a:lnTo>
                  <a:lnTo>
                    <a:pt x="2067" y="570"/>
                  </a:lnTo>
                  <a:lnTo>
                    <a:pt x="2066" y="571"/>
                  </a:lnTo>
                  <a:lnTo>
                    <a:pt x="2065" y="573"/>
                  </a:lnTo>
                  <a:lnTo>
                    <a:pt x="2064" y="574"/>
                  </a:lnTo>
                  <a:lnTo>
                    <a:pt x="2061" y="576"/>
                  </a:lnTo>
                  <a:lnTo>
                    <a:pt x="2059" y="580"/>
                  </a:lnTo>
                  <a:lnTo>
                    <a:pt x="2055" y="588"/>
                  </a:lnTo>
                  <a:lnTo>
                    <a:pt x="2053" y="596"/>
                  </a:lnTo>
                  <a:lnTo>
                    <a:pt x="2052" y="602"/>
                  </a:lnTo>
                  <a:lnTo>
                    <a:pt x="2052" y="617"/>
                  </a:lnTo>
                  <a:lnTo>
                    <a:pt x="2053" y="627"/>
                  </a:lnTo>
                  <a:lnTo>
                    <a:pt x="2056" y="642"/>
                  </a:lnTo>
                  <a:lnTo>
                    <a:pt x="2059" y="658"/>
                  </a:lnTo>
                  <a:lnTo>
                    <a:pt x="2061" y="667"/>
                  </a:lnTo>
                  <a:lnTo>
                    <a:pt x="2062" y="669"/>
                  </a:lnTo>
                  <a:lnTo>
                    <a:pt x="2063" y="671"/>
                  </a:lnTo>
                  <a:lnTo>
                    <a:pt x="2065" y="672"/>
                  </a:lnTo>
                  <a:lnTo>
                    <a:pt x="2064" y="672"/>
                  </a:lnTo>
                  <a:lnTo>
                    <a:pt x="2064" y="673"/>
                  </a:lnTo>
                  <a:lnTo>
                    <a:pt x="2064" y="676"/>
                  </a:lnTo>
                  <a:lnTo>
                    <a:pt x="2065" y="681"/>
                  </a:lnTo>
                  <a:lnTo>
                    <a:pt x="2066" y="687"/>
                  </a:lnTo>
                  <a:lnTo>
                    <a:pt x="2066" y="694"/>
                  </a:lnTo>
                  <a:lnTo>
                    <a:pt x="2066" y="697"/>
                  </a:lnTo>
                  <a:lnTo>
                    <a:pt x="2067" y="699"/>
                  </a:lnTo>
                  <a:lnTo>
                    <a:pt x="2069" y="701"/>
                  </a:lnTo>
                  <a:lnTo>
                    <a:pt x="2069" y="704"/>
                  </a:lnTo>
                  <a:lnTo>
                    <a:pt x="2069" y="706"/>
                  </a:lnTo>
                  <a:lnTo>
                    <a:pt x="2070" y="705"/>
                  </a:lnTo>
                  <a:lnTo>
                    <a:pt x="2079" y="698"/>
                  </a:lnTo>
                  <a:lnTo>
                    <a:pt x="2083" y="693"/>
                  </a:lnTo>
                  <a:lnTo>
                    <a:pt x="2089" y="687"/>
                  </a:lnTo>
                  <a:lnTo>
                    <a:pt x="2097" y="678"/>
                  </a:lnTo>
                  <a:lnTo>
                    <a:pt x="2098" y="676"/>
                  </a:lnTo>
                  <a:lnTo>
                    <a:pt x="2098" y="673"/>
                  </a:lnTo>
                  <a:lnTo>
                    <a:pt x="2098" y="671"/>
                  </a:lnTo>
                  <a:lnTo>
                    <a:pt x="2098" y="670"/>
                  </a:lnTo>
                  <a:lnTo>
                    <a:pt x="2097" y="669"/>
                  </a:lnTo>
                  <a:lnTo>
                    <a:pt x="2098" y="668"/>
                  </a:lnTo>
                  <a:lnTo>
                    <a:pt x="2100" y="666"/>
                  </a:lnTo>
                  <a:lnTo>
                    <a:pt x="2100" y="665"/>
                  </a:lnTo>
                  <a:lnTo>
                    <a:pt x="2100" y="663"/>
                  </a:lnTo>
                  <a:lnTo>
                    <a:pt x="2098" y="663"/>
                  </a:lnTo>
                  <a:lnTo>
                    <a:pt x="2097" y="662"/>
                  </a:lnTo>
                  <a:lnTo>
                    <a:pt x="2097" y="660"/>
                  </a:lnTo>
                  <a:lnTo>
                    <a:pt x="2097" y="659"/>
                  </a:lnTo>
                  <a:lnTo>
                    <a:pt x="2098" y="659"/>
                  </a:lnTo>
                  <a:lnTo>
                    <a:pt x="2100" y="660"/>
                  </a:lnTo>
                  <a:lnTo>
                    <a:pt x="2102" y="662"/>
                  </a:lnTo>
                  <a:lnTo>
                    <a:pt x="2103" y="663"/>
                  </a:lnTo>
                  <a:lnTo>
                    <a:pt x="2104" y="662"/>
                  </a:lnTo>
                  <a:lnTo>
                    <a:pt x="2108" y="658"/>
                  </a:lnTo>
                  <a:lnTo>
                    <a:pt x="2114" y="656"/>
                  </a:lnTo>
                  <a:lnTo>
                    <a:pt x="2116" y="655"/>
                  </a:lnTo>
                  <a:lnTo>
                    <a:pt x="2118" y="656"/>
                  </a:lnTo>
                  <a:lnTo>
                    <a:pt x="2121" y="657"/>
                  </a:lnTo>
                  <a:lnTo>
                    <a:pt x="2122" y="658"/>
                  </a:lnTo>
                  <a:lnTo>
                    <a:pt x="2122" y="657"/>
                  </a:lnTo>
                  <a:lnTo>
                    <a:pt x="2122" y="656"/>
                  </a:lnTo>
                  <a:lnTo>
                    <a:pt x="2121" y="655"/>
                  </a:lnTo>
                  <a:lnTo>
                    <a:pt x="2121" y="654"/>
                  </a:lnTo>
                  <a:lnTo>
                    <a:pt x="2121" y="653"/>
                  </a:lnTo>
                  <a:lnTo>
                    <a:pt x="2120" y="653"/>
                  </a:lnTo>
                  <a:lnTo>
                    <a:pt x="2119" y="651"/>
                  </a:lnTo>
                  <a:lnTo>
                    <a:pt x="2119" y="650"/>
                  </a:lnTo>
                  <a:lnTo>
                    <a:pt x="2120" y="650"/>
                  </a:lnTo>
                  <a:lnTo>
                    <a:pt x="2121" y="649"/>
                  </a:lnTo>
                  <a:lnTo>
                    <a:pt x="2121" y="648"/>
                  </a:lnTo>
                  <a:lnTo>
                    <a:pt x="2119" y="645"/>
                  </a:lnTo>
                  <a:lnTo>
                    <a:pt x="2119" y="643"/>
                  </a:lnTo>
                  <a:lnTo>
                    <a:pt x="2121" y="639"/>
                  </a:lnTo>
                  <a:lnTo>
                    <a:pt x="2122" y="636"/>
                  </a:lnTo>
                  <a:lnTo>
                    <a:pt x="2123" y="635"/>
                  </a:lnTo>
                  <a:lnTo>
                    <a:pt x="2131" y="629"/>
                  </a:lnTo>
                  <a:lnTo>
                    <a:pt x="2136" y="627"/>
                  </a:lnTo>
                  <a:lnTo>
                    <a:pt x="2139" y="626"/>
                  </a:lnTo>
                  <a:lnTo>
                    <a:pt x="2140" y="627"/>
                  </a:lnTo>
                  <a:lnTo>
                    <a:pt x="2143" y="628"/>
                  </a:lnTo>
                  <a:lnTo>
                    <a:pt x="2144" y="628"/>
                  </a:lnTo>
                  <a:lnTo>
                    <a:pt x="2146" y="628"/>
                  </a:lnTo>
                  <a:lnTo>
                    <a:pt x="2149" y="627"/>
                  </a:lnTo>
                  <a:lnTo>
                    <a:pt x="2154" y="624"/>
                  </a:lnTo>
                  <a:lnTo>
                    <a:pt x="2156" y="622"/>
                  </a:lnTo>
                  <a:lnTo>
                    <a:pt x="2156" y="621"/>
                  </a:lnTo>
                  <a:lnTo>
                    <a:pt x="2154" y="618"/>
                  </a:lnTo>
                  <a:lnTo>
                    <a:pt x="2152" y="615"/>
                  </a:lnTo>
                  <a:lnTo>
                    <a:pt x="2151" y="613"/>
                  </a:lnTo>
                  <a:lnTo>
                    <a:pt x="2150" y="605"/>
                  </a:lnTo>
                  <a:lnTo>
                    <a:pt x="2150" y="602"/>
                  </a:lnTo>
                  <a:lnTo>
                    <a:pt x="2151" y="599"/>
                  </a:lnTo>
                  <a:lnTo>
                    <a:pt x="2154" y="594"/>
                  </a:lnTo>
                  <a:lnTo>
                    <a:pt x="2157" y="591"/>
                  </a:lnTo>
                  <a:lnTo>
                    <a:pt x="2159" y="590"/>
                  </a:lnTo>
                  <a:lnTo>
                    <a:pt x="2161" y="589"/>
                  </a:lnTo>
                  <a:lnTo>
                    <a:pt x="2162" y="588"/>
                  </a:lnTo>
                  <a:lnTo>
                    <a:pt x="2162" y="587"/>
                  </a:lnTo>
                  <a:lnTo>
                    <a:pt x="2161" y="586"/>
                  </a:lnTo>
                  <a:lnTo>
                    <a:pt x="2161" y="585"/>
                  </a:lnTo>
                  <a:lnTo>
                    <a:pt x="2162" y="585"/>
                  </a:lnTo>
                  <a:lnTo>
                    <a:pt x="2165" y="584"/>
                  </a:lnTo>
                  <a:lnTo>
                    <a:pt x="2166" y="584"/>
                  </a:lnTo>
                  <a:lnTo>
                    <a:pt x="2170" y="583"/>
                  </a:lnTo>
                  <a:lnTo>
                    <a:pt x="2170" y="584"/>
                  </a:lnTo>
                  <a:lnTo>
                    <a:pt x="2165" y="587"/>
                  </a:lnTo>
                  <a:lnTo>
                    <a:pt x="2164" y="588"/>
                  </a:lnTo>
                  <a:lnTo>
                    <a:pt x="2163" y="589"/>
                  </a:lnTo>
                  <a:lnTo>
                    <a:pt x="2164" y="589"/>
                  </a:lnTo>
                  <a:lnTo>
                    <a:pt x="2166" y="593"/>
                  </a:lnTo>
                  <a:lnTo>
                    <a:pt x="2168" y="594"/>
                  </a:lnTo>
                  <a:lnTo>
                    <a:pt x="2170" y="594"/>
                  </a:lnTo>
                  <a:lnTo>
                    <a:pt x="2171" y="593"/>
                  </a:lnTo>
                  <a:lnTo>
                    <a:pt x="2173" y="591"/>
                  </a:lnTo>
                  <a:lnTo>
                    <a:pt x="2174" y="590"/>
                  </a:lnTo>
                  <a:lnTo>
                    <a:pt x="2175" y="590"/>
                  </a:lnTo>
                  <a:lnTo>
                    <a:pt x="2175" y="588"/>
                  </a:lnTo>
                  <a:lnTo>
                    <a:pt x="2174" y="582"/>
                  </a:lnTo>
                  <a:lnTo>
                    <a:pt x="2173" y="580"/>
                  </a:lnTo>
                  <a:lnTo>
                    <a:pt x="2173" y="579"/>
                  </a:lnTo>
                  <a:lnTo>
                    <a:pt x="2171" y="577"/>
                  </a:lnTo>
                  <a:lnTo>
                    <a:pt x="2167" y="577"/>
                  </a:lnTo>
                  <a:lnTo>
                    <a:pt x="2166" y="576"/>
                  </a:lnTo>
                  <a:lnTo>
                    <a:pt x="2166" y="574"/>
                  </a:lnTo>
                  <a:lnTo>
                    <a:pt x="2166" y="570"/>
                  </a:lnTo>
                  <a:lnTo>
                    <a:pt x="2166" y="567"/>
                  </a:lnTo>
                  <a:lnTo>
                    <a:pt x="2166" y="563"/>
                  </a:lnTo>
                  <a:lnTo>
                    <a:pt x="2168" y="561"/>
                  </a:lnTo>
                  <a:lnTo>
                    <a:pt x="2172" y="558"/>
                  </a:lnTo>
                  <a:lnTo>
                    <a:pt x="2173" y="555"/>
                  </a:lnTo>
                  <a:lnTo>
                    <a:pt x="2174" y="554"/>
                  </a:lnTo>
                  <a:lnTo>
                    <a:pt x="2172" y="553"/>
                  </a:lnTo>
                  <a:lnTo>
                    <a:pt x="2168" y="552"/>
                  </a:lnTo>
                  <a:lnTo>
                    <a:pt x="2167" y="551"/>
                  </a:lnTo>
                  <a:lnTo>
                    <a:pt x="2165" y="549"/>
                  </a:lnTo>
                  <a:lnTo>
                    <a:pt x="2164" y="549"/>
                  </a:lnTo>
                  <a:lnTo>
                    <a:pt x="2163" y="551"/>
                  </a:lnTo>
                  <a:lnTo>
                    <a:pt x="2161" y="553"/>
                  </a:lnTo>
                  <a:lnTo>
                    <a:pt x="2161" y="554"/>
                  </a:lnTo>
                  <a:lnTo>
                    <a:pt x="2160" y="555"/>
                  </a:lnTo>
                  <a:lnTo>
                    <a:pt x="2160" y="553"/>
                  </a:lnTo>
                  <a:lnTo>
                    <a:pt x="2159" y="553"/>
                  </a:lnTo>
                  <a:lnTo>
                    <a:pt x="2157" y="552"/>
                  </a:lnTo>
                  <a:lnTo>
                    <a:pt x="2154" y="551"/>
                  </a:lnTo>
                  <a:lnTo>
                    <a:pt x="2153" y="548"/>
                  </a:lnTo>
                  <a:lnTo>
                    <a:pt x="2153" y="546"/>
                  </a:lnTo>
                  <a:lnTo>
                    <a:pt x="2154" y="543"/>
                  </a:lnTo>
                  <a:lnTo>
                    <a:pt x="2159" y="535"/>
                  </a:lnTo>
                  <a:lnTo>
                    <a:pt x="2162" y="532"/>
                  </a:lnTo>
                  <a:lnTo>
                    <a:pt x="2165" y="530"/>
                  </a:lnTo>
                  <a:lnTo>
                    <a:pt x="2165" y="529"/>
                  </a:lnTo>
                  <a:lnTo>
                    <a:pt x="2165" y="528"/>
                  </a:lnTo>
                  <a:lnTo>
                    <a:pt x="2167" y="528"/>
                  </a:lnTo>
                  <a:lnTo>
                    <a:pt x="2170" y="527"/>
                  </a:lnTo>
                  <a:lnTo>
                    <a:pt x="2171" y="526"/>
                  </a:lnTo>
                  <a:lnTo>
                    <a:pt x="2170" y="525"/>
                  </a:lnTo>
                  <a:lnTo>
                    <a:pt x="2168" y="524"/>
                  </a:lnTo>
                  <a:lnTo>
                    <a:pt x="2168" y="523"/>
                  </a:lnTo>
                  <a:lnTo>
                    <a:pt x="2168" y="521"/>
                  </a:lnTo>
                  <a:lnTo>
                    <a:pt x="2171" y="523"/>
                  </a:lnTo>
                  <a:lnTo>
                    <a:pt x="2172" y="523"/>
                  </a:lnTo>
                  <a:lnTo>
                    <a:pt x="2173" y="523"/>
                  </a:lnTo>
                  <a:lnTo>
                    <a:pt x="2172" y="521"/>
                  </a:lnTo>
                  <a:lnTo>
                    <a:pt x="2172" y="519"/>
                  </a:lnTo>
                  <a:lnTo>
                    <a:pt x="2173" y="518"/>
                  </a:lnTo>
                  <a:lnTo>
                    <a:pt x="2175" y="517"/>
                  </a:lnTo>
                  <a:lnTo>
                    <a:pt x="2175" y="516"/>
                  </a:lnTo>
                  <a:lnTo>
                    <a:pt x="2174" y="515"/>
                  </a:lnTo>
                  <a:lnTo>
                    <a:pt x="2173" y="512"/>
                  </a:lnTo>
                  <a:lnTo>
                    <a:pt x="2174" y="510"/>
                  </a:lnTo>
                  <a:lnTo>
                    <a:pt x="2176" y="506"/>
                  </a:lnTo>
                  <a:lnTo>
                    <a:pt x="2177" y="504"/>
                  </a:lnTo>
                  <a:lnTo>
                    <a:pt x="2180" y="504"/>
                  </a:lnTo>
                  <a:lnTo>
                    <a:pt x="2181" y="503"/>
                  </a:lnTo>
                  <a:lnTo>
                    <a:pt x="2180" y="501"/>
                  </a:lnTo>
                  <a:lnTo>
                    <a:pt x="2181" y="501"/>
                  </a:lnTo>
                  <a:lnTo>
                    <a:pt x="2186" y="501"/>
                  </a:lnTo>
                  <a:lnTo>
                    <a:pt x="2187" y="502"/>
                  </a:lnTo>
                  <a:lnTo>
                    <a:pt x="2188" y="503"/>
                  </a:lnTo>
                  <a:lnTo>
                    <a:pt x="2188" y="504"/>
                  </a:lnTo>
                  <a:lnTo>
                    <a:pt x="2188" y="503"/>
                  </a:lnTo>
                  <a:lnTo>
                    <a:pt x="2191" y="501"/>
                  </a:lnTo>
                  <a:lnTo>
                    <a:pt x="2193" y="501"/>
                  </a:lnTo>
                  <a:lnTo>
                    <a:pt x="2195" y="501"/>
                  </a:lnTo>
                  <a:lnTo>
                    <a:pt x="2198" y="503"/>
                  </a:lnTo>
                  <a:lnTo>
                    <a:pt x="2198" y="504"/>
                  </a:lnTo>
                  <a:lnTo>
                    <a:pt x="2200" y="506"/>
                  </a:lnTo>
                  <a:lnTo>
                    <a:pt x="2201" y="505"/>
                  </a:lnTo>
                  <a:lnTo>
                    <a:pt x="2203" y="504"/>
                  </a:lnTo>
                  <a:lnTo>
                    <a:pt x="2204" y="501"/>
                  </a:lnTo>
                  <a:lnTo>
                    <a:pt x="2213" y="496"/>
                  </a:lnTo>
                  <a:lnTo>
                    <a:pt x="2220" y="491"/>
                  </a:lnTo>
                  <a:lnTo>
                    <a:pt x="2222" y="491"/>
                  </a:lnTo>
                  <a:lnTo>
                    <a:pt x="2222" y="493"/>
                  </a:lnTo>
                  <a:lnTo>
                    <a:pt x="2222" y="495"/>
                  </a:lnTo>
                  <a:lnTo>
                    <a:pt x="2221" y="499"/>
                  </a:lnTo>
                  <a:lnTo>
                    <a:pt x="2220" y="502"/>
                  </a:lnTo>
                  <a:lnTo>
                    <a:pt x="2220" y="503"/>
                  </a:lnTo>
                  <a:lnTo>
                    <a:pt x="2220" y="505"/>
                  </a:lnTo>
                  <a:lnTo>
                    <a:pt x="2221" y="505"/>
                  </a:lnTo>
                  <a:lnTo>
                    <a:pt x="2222" y="505"/>
                  </a:lnTo>
                  <a:lnTo>
                    <a:pt x="2225" y="504"/>
                  </a:lnTo>
                  <a:lnTo>
                    <a:pt x="2231" y="497"/>
                  </a:lnTo>
                  <a:lnTo>
                    <a:pt x="2233" y="495"/>
                  </a:lnTo>
                  <a:lnTo>
                    <a:pt x="2234" y="493"/>
                  </a:lnTo>
                  <a:lnTo>
                    <a:pt x="2242" y="491"/>
                  </a:lnTo>
                  <a:lnTo>
                    <a:pt x="2247" y="489"/>
                  </a:lnTo>
                  <a:lnTo>
                    <a:pt x="2256" y="488"/>
                  </a:lnTo>
                  <a:lnTo>
                    <a:pt x="2267" y="487"/>
                  </a:lnTo>
                  <a:lnTo>
                    <a:pt x="2270" y="487"/>
                  </a:lnTo>
                  <a:lnTo>
                    <a:pt x="2271" y="487"/>
                  </a:lnTo>
                  <a:lnTo>
                    <a:pt x="2271" y="488"/>
                  </a:lnTo>
                  <a:lnTo>
                    <a:pt x="2271" y="489"/>
                  </a:lnTo>
                  <a:lnTo>
                    <a:pt x="2272" y="489"/>
                  </a:lnTo>
                  <a:lnTo>
                    <a:pt x="2275" y="490"/>
                  </a:lnTo>
                  <a:lnTo>
                    <a:pt x="2276" y="491"/>
                  </a:lnTo>
                  <a:lnTo>
                    <a:pt x="2277" y="492"/>
                  </a:lnTo>
                  <a:lnTo>
                    <a:pt x="2278" y="495"/>
                  </a:lnTo>
                  <a:lnTo>
                    <a:pt x="2279" y="496"/>
                  </a:lnTo>
                  <a:lnTo>
                    <a:pt x="2281" y="496"/>
                  </a:lnTo>
                  <a:lnTo>
                    <a:pt x="2281" y="497"/>
                  </a:lnTo>
                  <a:lnTo>
                    <a:pt x="2279" y="499"/>
                  </a:lnTo>
                  <a:lnTo>
                    <a:pt x="2281" y="500"/>
                  </a:lnTo>
                  <a:lnTo>
                    <a:pt x="2282" y="501"/>
                  </a:lnTo>
                  <a:lnTo>
                    <a:pt x="2285" y="503"/>
                  </a:lnTo>
                  <a:lnTo>
                    <a:pt x="2287" y="503"/>
                  </a:lnTo>
                  <a:lnTo>
                    <a:pt x="2288" y="503"/>
                  </a:lnTo>
                  <a:lnTo>
                    <a:pt x="2289" y="501"/>
                  </a:lnTo>
                  <a:lnTo>
                    <a:pt x="2289" y="497"/>
                  </a:lnTo>
                  <a:lnTo>
                    <a:pt x="2289" y="496"/>
                  </a:lnTo>
                  <a:lnTo>
                    <a:pt x="2290" y="496"/>
                  </a:lnTo>
                  <a:lnTo>
                    <a:pt x="2292" y="495"/>
                  </a:lnTo>
                  <a:lnTo>
                    <a:pt x="2292" y="493"/>
                  </a:lnTo>
                  <a:lnTo>
                    <a:pt x="2292" y="492"/>
                  </a:lnTo>
                  <a:lnTo>
                    <a:pt x="2293" y="491"/>
                  </a:lnTo>
                  <a:lnTo>
                    <a:pt x="2295" y="490"/>
                  </a:lnTo>
                  <a:lnTo>
                    <a:pt x="2296" y="490"/>
                  </a:lnTo>
                  <a:lnTo>
                    <a:pt x="2299" y="489"/>
                  </a:lnTo>
                  <a:lnTo>
                    <a:pt x="2303" y="486"/>
                  </a:lnTo>
                  <a:lnTo>
                    <a:pt x="2305" y="484"/>
                  </a:lnTo>
                  <a:lnTo>
                    <a:pt x="2309" y="483"/>
                  </a:lnTo>
                  <a:lnTo>
                    <a:pt x="2314" y="482"/>
                  </a:lnTo>
                  <a:lnTo>
                    <a:pt x="2316" y="479"/>
                  </a:lnTo>
                  <a:lnTo>
                    <a:pt x="2316" y="478"/>
                  </a:lnTo>
                  <a:lnTo>
                    <a:pt x="2316" y="476"/>
                  </a:lnTo>
                  <a:lnTo>
                    <a:pt x="2317" y="476"/>
                  </a:lnTo>
                  <a:lnTo>
                    <a:pt x="2319" y="476"/>
                  </a:lnTo>
                  <a:lnTo>
                    <a:pt x="2320" y="476"/>
                  </a:lnTo>
                  <a:lnTo>
                    <a:pt x="2319" y="475"/>
                  </a:lnTo>
                  <a:lnTo>
                    <a:pt x="2320" y="474"/>
                  </a:lnTo>
                  <a:lnTo>
                    <a:pt x="2320" y="473"/>
                  </a:lnTo>
                  <a:lnTo>
                    <a:pt x="2320" y="472"/>
                  </a:lnTo>
                  <a:lnTo>
                    <a:pt x="2321" y="472"/>
                  </a:lnTo>
                  <a:lnTo>
                    <a:pt x="2324" y="472"/>
                  </a:lnTo>
                  <a:lnTo>
                    <a:pt x="2325" y="472"/>
                  </a:lnTo>
                  <a:lnTo>
                    <a:pt x="2326" y="470"/>
                  </a:lnTo>
                  <a:lnTo>
                    <a:pt x="2327" y="470"/>
                  </a:lnTo>
                  <a:lnTo>
                    <a:pt x="2329" y="470"/>
                  </a:lnTo>
                  <a:lnTo>
                    <a:pt x="2328" y="469"/>
                  </a:lnTo>
                  <a:lnTo>
                    <a:pt x="2327" y="468"/>
                  </a:lnTo>
                  <a:lnTo>
                    <a:pt x="2326" y="466"/>
                  </a:lnTo>
                  <a:lnTo>
                    <a:pt x="2327" y="466"/>
                  </a:lnTo>
                  <a:lnTo>
                    <a:pt x="2329" y="466"/>
                  </a:lnTo>
                  <a:lnTo>
                    <a:pt x="2330" y="466"/>
                  </a:lnTo>
                  <a:lnTo>
                    <a:pt x="2334" y="465"/>
                  </a:lnTo>
                  <a:lnTo>
                    <a:pt x="2337" y="464"/>
                  </a:lnTo>
                  <a:lnTo>
                    <a:pt x="2338" y="463"/>
                  </a:lnTo>
                  <a:lnTo>
                    <a:pt x="2339" y="460"/>
                  </a:lnTo>
                  <a:lnTo>
                    <a:pt x="2340" y="460"/>
                  </a:lnTo>
                  <a:lnTo>
                    <a:pt x="2341" y="460"/>
                  </a:lnTo>
                  <a:lnTo>
                    <a:pt x="2342" y="460"/>
                  </a:lnTo>
                  <a:lnTo>
                    <a:pt x="2345" y="458"/>
                  </a:lnTo>
                  <a:lnTo>
                    <a:pt x="2347" y="458"/>
                  </a:lnTo>
                  <a:lnTo>
                    <a:pt x="2349" y="458"/>
                  </a:lnTo>
                  <a:lnTo>
                    <a:pt x="2354" y="458"/>
                  </a:lnTo>
                  <a:lnTo>
                    <a:pt x="2357" y="457"/>
                  </a:lnTo>
                  <a:lnTo>
                    <a:pt x="2358" y="456"/>
                  </a:lnTo>
                  <a:lnTo>
                    <a:pt x="2357" y="455"/>
                  </a:lnTo>
                  <a:lnTo>
                    <a:pt x="2356" y="454"/>
                  </a:lnTo>
                  <a:lnTo>
                    <a:pt x="2358" y="454"/>
                  </a:lnTo>
                  <a:lnTo>
                    <a:pt x="2362" y="452"/>
                  </a:lnTo>
                  <a:lnTo>
                    <a:pt x="2363" y="452"/>
                  </a:lnTo>
                  <a:lnTo>
                    <a:pt x="2365" y="451"/>
                  </a:lnTo>
                  <a:lnTo>
                    <a:pt x="2367" y="449"/>
                  </a:lnTo>
                  <a:lnTo>
                    <a:pt x="2369" y="448"/>
                  </a:lnTo>
                  <a:lnTo>
                    <a:pt x="2387" y="441"/>
                  </a:lnTo>
                  <a:lnTo>
                    <a:pt x="2396" y="438"/>
                  </a:lnTo>
                  <a:lnTo>
                    <a:pt x="2395" y="438"/>
                  </a:lnTo>
                  <a:lnTo>
                    <a:pt x="2394" y="437"/>
                  </a:lnTo>
                  <a:lnTo>
                    <a:pt x="2394" y="436"/>
                  </a:lnTo>
                  <a:lnTo>
                    <a:pt x="2395" y="434"/>
                  </a:lnTo>
                  <a:lnTo>
                    <a:pt x="2395" y="433"/>
                  </a:lnTo>
                  <a:lnTo>
                    <a:pt x="2395" y="432"/>
                  </a:lnTo>
                  <a:lnTo>
                    <a:pt x="2396" y="433"/>
                  </a:lnTo>
                  <a:lnTo>
                    <a:pt x="2398" y="434"/>
                  </a:lnTo>
                  <a:lnTo>
                    <a:pt x="2399" y="433"/>
                  </a:lnTo>
                  <a:lnTo>
                    <a:pt x="2400" y="434"/>
                  </a:lnTo>
                  <a:lnTo>
                    <a:pt x="2399" y="435"/>
                  </a:lnTo>
                  <a:lnTo>
                    <a:pt x="2398" y="437"/>
                  </a:lnTo>
                  <a:lnTo>
                    <a:pt x="2399" y="438"/>
                  </a:lnTo>
                  <a:lnTo>
                    <a:pt x="2400" y="438"/>
                  </a:lnTo>
                  <a:lnTo>
                    <a:pt x="2407" y="440"/>
                  </a:lnTo>
                  <a:lnTo>
                    <a:pt x="2412" y="441"/>
                  </a:lnTo>
                  <a:lnTo>
                    <a:pt x="2421" y="443"/>
                  </a:lnTo>
                  <a:lnTo>
                    <a:pt x="2425" y="445"/>
                  </a:lnTo>
                  <a:lnTo>
                    <a:pt x="2427" y="445"/>
                  </a:lnTo>
                  <a:lnTo>
                    <a:pt x="2428" y="445"/>
                  </a:lnTo>
                  <a:lnTo>
                    <a:pt x="2428" y="444"/>
                  </a:lnTo>
                  <a:lnTo>
                    <a:pt x="2429" y="441"/>
                  </a:lnTo>
                  <a:lnTo>
                    <a:pt x="2431" y="440"/>
                  </a:lnTo>
                  <a:lnTo>
                    <a:pt x="2434" y="438"/>
                  </a:lnTo>
                  <a:lnTo>
                    <a:pt x="2435" y="436"/>
                  </a:lnTo>
                  <a:lnTo>
                    <a:pt x="2436" y="434"/>
                  </a:lnTo>
                  <a:lnTo>
                    <a:pt x="2435" y="432"/>
                  </a:lnTo>
                  <a:lnTo>
                    <a:pt x="2432" y="431"/>
                  </a:lnTo>
                  <a:lnTo>
                    <a:pt x="2431" y="431"/>
                  </a:lnTo>
                  <a:lnTo>
                    <a:pt x="2431" y="430"/>
                  </a:lnTo>
                  <a:lnTo>
                    <a:pt x="2431" y="428"/>
                  </a:lnTo>
                  <a:lnTo>
                    <a:pt x="2432" y="426"/>
                  </a:lnTo>
                  <a:lnTo>
                    <a:pt x="2431" y="424"/>
                  </a:lnTo>
                  <a:lnTo>
                    <a:pt x="2430" y="422"/>
                  </a:lnTo>
                  <a:lnTo>
                    <a:pt x="2429" y="422"/>
                  </a:lnTo>
                  <a:lnTo>
                    <a:pt x="2425" y="420"/>
                  </a:lnTo>
                  <a:lnTo>
                    <a:pt x="2424" y="419"/>
                  </a:lnTo>
                  <a:lnTo>
                    <a:pt x="2425" y="419"/>
                  </a:lnTo>
                  <a:lnTo>
                    <a:pt x="2424" y="417"/>
                  </a:lnTo>
                  <a:lnTo>
                    <a:pt x="2423" y="416"/>
                  </a:lnTo>
                  <a:lnTo>
                    <a:pt x="2423" y="417"/>
                  </a:lnTo>
                  <a:lnTo>
                    <a:pt x="2422" y="418"/>
                  </a:lnTo>
                  <a:lnTo>
                    <a:pt x="2421" y="418"/>
                  </a:lnTo>
                  <a:lnTo>
                    <a:pt x="2421" y="417"/>
                  </a:lnTo>
                  <a:lnTo>
                    <a:pt x="2421" y="415"/>
                  </a:lnTo>
                  <a:lnTo>
                    <a:pt x="2421" y="414"/>
                  </a:lnTo>
                  <a:lnTo>
                    <a:pt x="2420" y="414"/>
                  </a:lnTo>
                  <a:lnTo>
                    <a:pt x="2416" y="414"/>
                  </a:lnTo>
                  <a:lnTo>
                    <a:pt x="2415" y="414"/>
                  </a:lnTo>
                  <a:lnTo>
                    <a:pt x="2417" y="413"/>
                  </a:lnTo>
                  <a:lnTo>
                    <a:pt x="2421" y="413"/>
                  </a:lnTo>
                  <a:lnTo>
                    <a:pt x="2422" y="413"/>
                  </a:lnTo>
                  <a:lnTo>
                    <a:pt x="2422" y="412"/>
                  </a:lnTo>
                  <a:lnTo>
                    <a:pt x="2421" y="406"/>
                  </a:lnTo>
                  <a:lnTo>
                    <a:pt x="2421" y="405"/>
                  </a:lnTo>
                  <a:lnTo>
                    <a:pt x="2420" y="404"/>
                  </a:lnTo>
                  <a:lnTo>
                    <a:pt x="2418" y="404"/>
                  </a:lnTo>
                  <a:lnTo>
                    <a:pt x="2418" y="403"/>
                  </a:lnTo>
                  <a:lnTo>
                    <a:pt x="2417" y="400"/>
                  </a:lnTo>
                  <a:lnTo>
                    <a:pt x="2416" y="398"/>
                  </a:lnTo>
                  <a:lnTo>
                    <a:pt x="2415" y="395"/>
                  </a:lnTo>
                  <a:lnTo>
                    <a:pt x="2414" y="395"/>
                  </a:lnTo>
                  <a:lnTo>
                    <a:pt x="2413" y="396"/>
                  </a:lnTo>
                  <a:lnTo>
                    <a:pt x="2412" y="396"/>
                  </a:lnTo>
                  <a:lnTo>
                    <a:pt x="2412" y="398"/>
                  </a:lnTo>
                  <a:lnTo>
                    <a:pt x="2411" y="398"/>
                  </a:lnTo>
                  <a:lnTo>
                    <a:pt x="2407" y="396"/>
                  </a:lnTo>
                  <a:lnTo>
                    <a:pt x="2403" y="394"/>
                  </a:lnTo>
                  <a:lnTo>
                    <a:pt x="2401" y="391"/>
                  </a:lnTo>
                  <a:lnTo>
                    <a:pt x="2400" y="385"/>
                  </a:lnTo>
                  <a:lnTo>
                    <a:pt x="2399" y="384"/>
                  </a:lnTo>
                  <a:lnTo>
                    <a:pt x="2398" y="384"/>
                  </a:lnTo>
                  <a:lnTo>
                    <a:pt x="2393" y="386"/>
                  </a:lnTo>
                  <a:lnTo>
                    <a:pt x="2388" y="386"/>
                  </a:lnTo>
                  <a:lnTo>
                    <a:pt x="2386" y="386"/>
                  </a:lnTo>
                  <a:lnTo>
                    <a:pt x="2385" y="386"/>
                  </a:lnTo>
                  <a:lnTo>
                    <a:pt x="2382" y="388"/>
                  </a:lnTo>
                  <a:lnTo>
                    <a:pt x="2381" y="388"/>
                  </a:lnTo>
                  <a:lnTo>
                    <a:pt x="2381" y="387"/>
                  </a:lnTo>
                  <a:lnTo>
                    <a:pt x="2382" y="386"/>
                  </a:lnTo>
                  <a:lnTo>
                    <a:pt x="2382" y="385"/>
                  </a:lnTo>
                  <a:lnTo>
                    <a:pt x="2381" y="384"/>
                  </a:lnTo>
                  <a:lnTo>
                    <a:pt x="2379" y="382"/>
                  </a:lnTo>
                  <a:lnTo>
                    <a:pt x="2377" y="381"/>
                  </a:lnTo>
                  <a:lnTo>
                    <a:pt x="2377" y="379"/>
                  </a:lnTo>
                  <a:lnTo>
                    <a:pt x="2379" y="379"/>
                  </a:lnTo>
                  <a:lnTo>
                    <a:pt x="2381" y="379"/>
                  </a:lnTo>
                  <a:lnTo>
                    <a:pt x="2383" y="381"/>
                  </a:lnTo>
                  <a:lnTo>
                    <a:pt x="2385" y="381"/>
                  </a:lnTo>
                  <a:lnTo>
                    <a:pt x="2386" y="382"/>
                  </a:lnTo>
                  <a:lnTo>
                    <a:pt x="2388" y="381"/>
                  </a:lnTo>
                  <a:lnTo>
                    <a:pt x="2390" y="381"/>
                  </a:lnTo>
                  <a:lnTo>
                    <a:pt x="2393" y="381"/>
                  </a:lnTo>
                  <a:lnTo>
                    <a:pt x="2395" y="382"/>
                  </a:lnTo>
                  <a:lnTo>
                    <a:pt x="2397" y="382"/>
                  </a:lnTo>
                  <a:lnTo>
                    <a:pt x="2397" y="379"/>
                  </a:lnTo>
                  <a:lnTo>
                    <a:pt x="2396" y="378"/>
                  </a:lnTo>
                  <a:lnTo>
                    <a:pt x="2395" y="377"/>
                  </a:lnTo>
                  <a:lnTo>
                    <a:pt x="2392" y="377"/>
                  </a:lnTo>
                  <a:lnTo>
                    <a:pt x="2390" y="376"/>
                  </a:lnTo>
                  <a:lnTo>
                    <a:pt x="2389" y="376"/>
                  </a:lnTo>
                  <a:lnTo>
                    <a:pt x="2388" y="376"/>
                  </a:lnTo>
                  <a:lnTo>
                    <a:pt x="2389" y="376"/>
                  </a:lnTo>
                  <a:lnTo>
                    <a:pt x="2392" y="375"/>
                  </a:lnTo>
                  <a:lnTo>
                    <a:pt x="2395" y="376"/>
                  </a:lnTo>
                  <a:lnTo>
                    <a:pt x="2397" y="378"/>
                  </a:lnTo>
                  <a:lnTo>
                    <a:pt x="2398" y="379"/>
                  </a:lnTo>
                  <a:lnTo>
                    <a:pt x="2399" y="379"/>
                  </a:lnTo>
                  <a:lnTo>
                    <a:pt x="2401" y="379"/>
                  </a:lnTo>
                  <a:lnTo>
                    <a:pt x="2401" y="380"/>
                  </a:lnTo>
                  <a:lnTo>
                    <a:pt x="2401" y="381"/>
                  </a:lnTo>
                  <a:lnTo>
                    <a:pt x="2401" y="382"/>
                  </a:lnTo>
                  <a:lnTo>
                    <a:pt x="2404" y="385"/>
                  </a:lnTo>
                  <a:lnTo>
                    <a:pt x="2409" y="386"/>
                  </a:lnTo>
                  <a:lnTo>
                    <a:pt x="2412" y="386"/>
                  </a:lnTo>
                  <a:lnTo>
                    <a:pt x="2416" y="385"/>
                  </a:lnTo>
                  <a:lnTo>
                    <a:pt x="2436" y="379"/>
                  </a:lnTo>
                  <a:lnTo>
                    <a:pt x="2439" y="377"/>
                  </a:lnTo>
                  <a:lnTo>
                    <a:pt x="2441" y="376"/>
                  </a:lnTo>
                  <a:lnTo>
                    <a:pt x="2443" y="375"/>
                  </a:lnTo>
                  <a:lnTo>
                    <a:pt x="2446" y="374"/>
                  </a:lnTo>
                  <a:lnTo>
                    <a:pt x="2449" y="373"/>
                  </a:lnTo>
                  <a:lnTo>
                    <a:pt x="2449" y="371"/>
                  </a:lnTo>
                  <a:lnTo>
                    <a:pt x="2450" y="368"/>
                  </a:lnTo>
                  <a:lnTo>
                    <a:pt x="2450" y="367"/>
                  </a:lnTo>
                  <a:lnTo>
                    <a:pt x="2449" y="367"/>
                  </a:lnTo>
                  <a:lnTo>
                    <a:pt x="2442" y="368"/>
                  </a:lnTo>
                  <a:lnTo>
                    <a:pt x="2440" y="368"/>
                  </a:lnTo>
                  <a:lnTo>
                    <a:pt x="2440" y="367"/>
                  </a:lnTo>
                  <a:lnTo>
                    <a:pt x="2442" y="366"/>
                  </a:lnTo>
                  <a:lnTo>
                    <a:pt x="2445" y="365"/>
                  </a:lnTo>
                  <a:lnTo>
                    <a:pt x="2450" y="364"/>
                  </a:lnTo>
                  <a:lnTo>
                    <a:pt x="2452" y="363"/>
                  </a:lnTo>
                  <a:lnTo>
                    <a:pt x="2453" y="362"/>
                  </a:lnTo>
                  <a:lnTo>
                    <a:pt x="2453" y="361"/>
                  </a:lnTo>
                  <a:lnTo>
                    <a:pt x="2452" y="360"/>
                  </a:lnTo>
                  <a:lnTo>
                    <a:pt x="2450" y="359"/>
                  </a:lnTo>
                  <a:lnTo>
                    <a:pt x="2448" y="358"/>
                  </a:lnTo>
                  <a:lnTo>
                    <a:pt x="2445" y="354"/>
                  </a:lnTo>
                  <a:lnTo>
                    <a:pt x="2445" y="351"/>
                  </a:lnTo>
                  <a:lnTo>
                    <a:pt x="2448" y="346"/>
                  </a:lnTo>
                  <a:lnTo>
                    <a:pt x="2448" y="347"/>
                  </a:lnTo>
                  <a:lnTo>
                    <a:pt x="2449" y="348"/>
                  </a:lnTo>
                  <a:lnTo>
                    <a:pt x="2452" y="347"/>
                  </a:lnTo>
                  <a:lnTo>
                    <a:pt x="2453" y="346"/>
                  </a:lnTo>
                  <a:lnTo>
                    <a:pt x="2453" y="344"/>
                  </a:lnTo>
                  <a:lnTo>
                    <a:pt x="2452" y="343"/>
                  </a:lnTo>
                  <a:lnTo>
                    <a:pt x="2453" y="340"/>
                  </a:lnTo>
                  <a:lnTo>
                    <a:pt x="2455" y="340"/>
                  </a:lnTo>
                  <a:lnTo>
                    <a:pt x="2456" y="340"/>
                  </a:lnTo>
                  <a:lnTo>
                    <a:pt x="2456" y="343"/>
                  </a:lnTo>
                  <a:lnTo>
                    <a:pt x="2456" y="345"/>
                  </a:lnTo>
                  <a:lnTo>
                    <a:pt x="2457" y="346"/>
                  </a:lnTo>
                  <a:lnTo>
                    <a:pt x="2458" y="345"/>
                  </a:lnTo>
                  <a:lnTo>
                    <a:pt x="2463" y="343"/>
                  </a:lnTo>
                  <a:lnTo>
                    <a:pt x="2465" y="341"/>
                  </a:lnTo>
                  <a:lnTo>
                    <a:pt x="2466" y="343"/>
                  </a:lnTo>
                  <a:lnTo>
                    <a:pt x="2466" y="346"/>
                  </a:lnTo>
                  <a:lnTo>
                    <a:pt x="2465" y="347"/>
                  </a:lnTo>
                  <a:lnTo>
                    <a:pt x="2463" y="349"/>
                  </a:lnTo>
                  <a:lnTo>
                    <a:pt x="2462" y="351"/>
                  </a:lnTo>
                  <a:lnTo>
                    <a:pt x="2460" y="350"/>
                  </a:lnTo>
                  <a:lnTo>
                    <a:pt x="2459" y="350"/>
                  </a:lnTo>
                  <a:lnTo>
                    <a:pt x="2459" y="351"/>
                  </a:lnTo>
                  <a:lnTo>
                    <a:pt x="2459" y="353"/>
                  </a:lnTo>
                  <a:lnTo>
                    <a:pt x="2460" y="354"/>
                  </a:lnTo>
                  <a:lnTo>
                    <a:pt x="2463" y="357"/>
                  </a:lnTo>
                  <a:lnTo>
                    <a:pt x="2465" y="358"/>
                  </a:lnTo>
                  <a:lnTo>
                    <a:pt x="2466" y="358"/>
                  </a:lnTo>
                  <a:lnTo>
                    <a:pt x="2466" y="359"/>
                  </a:lnTo>
                  <a:lnTo>
                    <a:pt x="2466" y="361"/>
                  </a:lnTo>
                  <a:lnTo>
                    <a:pt x="2466" y="362"/>
                  </a:lnTo>
                  <a:lnTo>
                    <a:pt x="2467" y="362"/>
                  </a:lnTo>
                  <a:lnTo>
                    <a:pt x="2479" y="362"/>
                  </a:lnTo>
                  <a:lnTo>
                    <a:pt x="2492" y="362"/>
                  </a:lnTo>
                  <a:lnTo>
                    <a:pt x="2500" y="364"/>
                  </a:lnTo>
                  <a:lnTo>
                    <a:pt x="2505" y="366"/>
                  </a:lnTo>
                  <a:lnTo>
                    <a:pt x="2507" y="366"/>
                  </a:lnTo>
                  <a:lnTo>
                    <a:pt x="2507" y="367"/>
                  </a:lnTo>
                  <a:lnTo>
                    <a:pt x="2508" y="371"/>
                  </a:lnTo>
                  <a:lnTo>
                    <a:pt x="2509" y="371"/>
                  </a:lnTo>
                  <a:lnTo>
                    <a:pt x="2509" y="373"/>
                  </a:lnTo>
                  <a:lnTo>
                    <a:pt x="2510" y="376"/>
                  </a:lnTo>
                  <a:lnTo>
                    <a:pt x="2513" y="381"/>
                  </a:lnTo>
                  <a:lnTo>
                    <a:pt x="2514" y="382"/>
                  </a:lnTo>
                  <a:lnTo>
                    <a:pt x="2518" y="382"/>
                  </a:lnTo>
                  <a:lnTo>
                    <a:pt x="2524" y="382"/>
                  </a:lnTo>
                  <a:lnTo>
                    <a:pt x="2529" y="385"/>
                  </a:lnTo>
                  <a:lnTo>
                    <a:pt x="2533" y="387"/>
                  </a:lnTo>
                  <a:lnTo>
                    <a:pt x="2535" y="389"/>
                  </a:lnTo>
                  <a:lnTo>
                    <a:pt x="2538" y="392"/>
                  </a:lnTo>
                  <a:lnTo>
                    <a:pt x="2540" y="393"/>
                  </a:lnTo>
                  <a:lnTo>
                    <a:pt x="2542" y="394"/>
                  </a:lnTo>
                  <a:lnTo>
                    <a:pt x="2546" y="393"/>
                  </a:lnTo>
                  <a:lnTo>
                    <a:pt x="2548" y="391"/>
                  </a:lnTo>
                  <a:lnTo>
                    <a:pt x="2548" y="388"/>
                  </a:lnTo>
                  <a:lnTo>
                    <a:pt x="2549" y="391"/>
                  </a:lnTo>
                  <a:lnTo>
                    <a:pt x="2549" y="393"/>
                  </a:lnTo>
                  <a:lnTo>
                    <a:pt x="2550" y="395"/>
                  </a:lnTo>
                  <a:lnTo>
                    <a:pt x="2551" y="396"/>
                  </a:lnTo>
                  <a:lnTo>
                    <a:pt x="2553" y="396"/>
                  </a:lnTo>
                  <a:lnTo>
                    <a:pt x="2555" y="394"/>
                  </a:lnTo>
                  <a:lnTo>
                    <a:pt x="2555" y="393"/>
                  </a:lnTo>
                  <a:lnTo>
                    <a:pt x="2554" y="392"/>
                  </a:lnTo>
                  <a:lnTo>
                    <a:pt x="2553" y="391"/>
                  </a:lnTo>
                  <a:lnTo>
                    <a:pt x="2555" y="392"/>
                  </a:lnTo>
                  <a:lnTo>
                    <a:pt x="2560" y="393"/>
                  </a:lnTo>
                  <a:lnTo>
                    <a:pt x="2562" y="392"/>
                  </a:lnTo>
                  <a:lnTo>
                    <a:pt x="2564" y="392"/>
                  </a:lnTo>
                  <a:lnTo>
                    <a:pt x="2562" y="391"/>
                  </a:lnTo>
                  <a:lnTo>
                    <a:pt x="2555" y="388"/>
                  </a:lnTo>
                  <a:lnTo>
                    <a:pt x="2553" y="387"/>
                  </a:lnTo>
                  <a:lnTo>
                    <a:pt x="2553" y="386"/>
                  </a:lnTo>
                  <a:lnTo>
                    <a:pt x="2554" y="385"/>
                  </a:lnTo>
                  <a:lnTo>
                    <a:pt x="2555" y="384"/>
                  </a:lnTo>
                  <a:lnTo>
                    <a:pt x="2556" y="382"/>
                  </a:lnTo>
                  <a:lnTo>
                    <a:pt x="2555" y="381"/>
                  </a:lnTo>
                  <a:lnTo>
                    <a:pt x="2553" y="381"/>
                  </a:lnTo>
                  <a:lnTo>
                    <a:pt x="2554" y="380"/>
                  </a:lnTo>
                  <a:lnTo>
                    <a:pt x="2556" y="380"/>
                  </a:lnTo>
                  <a:lnTo>
                    <a:pt x="2559" y="380"/>
                  </a:lnTo>
                  <a:lnTo>
                    <a:pt x="2563" y="379"/>
                  </a:lnTo>
                  <a:lnTo>
                    <a:pt x="2566" y="377"/>
                  </a:lnTo>
                  <a:lnTo>
                    <a:pt x="2567" y="375"/>
                  </a:lnTo>
                  <a:lnTo>
                    <a:pt x="2567" y="374"/>
                  </a:lnTo>
                  <a:lnTo>
                    <a:pt x="2565" y="372"/>
                  </a:lnTo>
                  <a:lnTo>
                    <a:pt x="2563" y="372"/>
                  </a:lnTo>
                  <a:lnTo>
                    <a:pt x="2561" y="372"/>
                  </a:lnTo>
                  <a:lnTo>
                    <a:pt x="2560" y="371"/>
                  </a:lnTo>
                  <a:lnTo>
                    <a:pt x="2561" y="371"/>
                  </a:lnTo>
                  <a:lnTo>
                    <a:pt x="2563" y="371"/>
                  </a:lnTo>
                  <a:lnTo>
                    <a:pt x="2565" y="370"/>
                  </a:lnTo>
                  <a:lnTo>
                    <a:pt x="2566" y="368"/>
                  </a:lnTo>
                  <a:lnTo>
                    <a:pt x="2567" y="366"/>
                  </a:lnTo>
                  <a:lnTo>
                    <a:pt x="2567" y="365"/>
                  </a:lnTo>
                  <a:lnTo>
                    <a:pt x="2566" y="365"/>
                  </a:lnTo>
                  <a:lnTo>
                    <a:pt x="2565" y="366"/>
                  </a:lnTo>
                  <a:lnTo>
                    <a:pt x="2563" y="366"/>
                  </a:lnTo>
                  <a:lnTo>
                    <a:pt x="2563" y="365"/>
                  </a:lnTo>
                  <a:lnTo>
                    <a:pt x="2564" y="364"/>
                  </a:lnTo>
                  <a:lnTo>
                    <a:pt x="2564" y="362"/>
                  </a:lnTo>
                  <a:lnTo>
                    <a:pt x="2562" y="361"/>
                  </a:lnTo>
                  <a:lnTo>
                    <a:pt x="2560" y="360"/>
                  </a:lnTo>
                  <a:lnTo>
                    <a:pt x="2561" y="360"/>
                  </a:lnTo>
                  <a:lnTo>
                    <a:pt x="2564" y="360"/>
                  </a:lnTo>
                  <a:lnTo>
                    <a:pt x="2565" y="361"/>
                  </a:lnTo>
                  <a:lnTo>
                    <a:pt x="2566" y="362"/>
                  </a:lnTo>
                  <a:lnTo>
                    <a:pt x="2566" y="363"/>
                  </a:lnTo>
                  <a:lnTo>
                    <a:pt x="2583" y="364"/>
                  </a:lnTo>
                  <a:lnTo>
                    <a:pt x="2584" y="364"/>
                  </a:lnTo>
                  <a:lnTo>
                    <a:pt x="2585" y="363"/>
                  </a:lnTo>
                  <a:lnTo>
                    <a:pt x="2585" y="362"/>
                  </a:lnTo>
                  <a:lnTo>
                    <a:pt x="2583" y="360"/>
                  </a:lnTo>
                  <a:lnTo>
                    <a:pt x="2581" y="360"/>
                  </a:lnTo>
                  <a:lnTo>
                    <a:pt x="2580" y="359"/>
                  </a:lnTo>
                  <a:lnTo>
                    <a:pt x="2579" y="358"/>
                  </a:lnTo>
                  <a:lnTo>
                    <a:pt x="2578" y="357"/>
                  </a:lnTo>
                  <a:lnTo>
                    <a:pt x="2578" y="355"/>
                  </a:lnTo>
                  <a:lnTo>
                    <a:pt x="2579" y="355"/>
                  </a:lnTo>
                  <a:lnTo>
                    <a:pt x="2582" y="359"/>
                  </a:lnTo>
                  <a:lnTo>
                    <a:pt x="2584" y="360"/>
                  </a:lnTo>
                  <a:lnTo>
                    <a:pt x="2587" y="360"/>
                  </a:lnTo>
                  <a:lnTo>
                    <a:pt x="2591" y="361"/>
                  </a:lnTo>
                  <a:lnTo>
                    <a:pt x="2592" y="361"/>
                  </a:lnTo>
                  <a:lnTo>
                    <a:pt x="2593" y="359"/>
                  </a:lnTo>
                  <a:lnTo>
                    <a:pt x="2594" y="357"/>
                  </a:lnTo>
                  <a:lnTo>
                    <a:pt x="2597" y="355"/>
                  </a:lnTo>
                  <a:lnTo>
                    <a:pt x="2606" y="350"/>
                  </a:lnTo>
                  <a:lnTo>
                    <a:pt x="2607" y="348"/>
                  </a:lnTo>
                  <a:lnTo>
                    <a:pt x="2606" y="347"/>
                  </a:lnTo>
                  <a:lnTo>
                    <a:pt x="2605" y="347"/>
                  </a:lnTo>
                  <a:lnTo>
                    <a:pt x="2602" y="347"/>
                  </a:lnTo>
                  <a:lnTo>
                    <a:pt x="2601" y="347"/>
                  </a:lnTo>
                  <a:lnTo>
                    <a:pt x="2599" y="347"/>
                  </a:lnTo>
                  <a:lnTo>
                    <a:pt x="2598" y="347"/>
                  </a:lnTo>
                  <a:lnTo>
                    <a:pt x="2599" y="346"/>
                  </a:lnTo>
                  <a:lnTo>
                    <a:pt x="2599" y="345"/>
                  </a:lnTo>
                  <a:lnTo>
                    <a:pt x="2597" y="344"/>
                  </a:lnTo>
                  <a:lnTo>
                    <a:pt x="2595" y="343"/>
                  </a:lnTo>
                  <a:lnTo>
                    <a:pt x="2592" y="340"/>
                  </a:lnTo>
                  <a:lnTo>
                    <a:pt x="2589" y="338"/>
                  </a:lnTo>
                  <a:lnTo>
                    <a:pt x="2587" y="336"/>
                  </a:lnTo>
                  <a:lnTo>
                    <a:pt x="2581" y="333"/>
                  </a:lnTo>
                  <a:lnTo>
                    <a:pt x="2578" y="329"/>
                  </a:lnTo>
                  <a:lnTo>
                    <a:pt x="2574" y="326"/>
                  </a:lnTo>
                  <a:lnTo>
                    <a:pt x="2569" y="325"/>
                  </a:lnTo>
                  <a:lnTo>
                    <a:pt x="2562" y="324"/>
                  </a:lnTo>
                  <a:lnTo>
                    <a:pt x="2560" y="324"/>
                  </a:lnTo>
                  <a:lnTo>
                    <a:pt x="2561" y="324"/>
                  </a:lnTo>
                  <a:lnTo>
                    <a:pt x="2562" y="326"/>
                  </a:lnTo>
                  <a:lnTo>
                    <a:pt x="2561" y="326"/>
                  </a:lnTo>
                  <a:lnTo>
                    <a:pt x="2555" y="324"/>
                  </a:lnTo>
                  <a:lnTo>
                    <a:pt x="2552" y="324"/>
                  </a:lnTo>
                  <a:lnTo>
                    <a:pt x="2551" y="324"/>
                  </a:lnTo>
                  <a:lnTo>
                    <a:pt x="2549" y="327"/>
                  </a:lnTo>
                  <a:lnTo>
                    <a:pt x="2548" y="326"/>
                  </a:lnTo>
                  <a:lnTo>
                    <a:pt x="2549" y="324"/>
                  </a:lnTo>
                  <a:lnTo>
                    <a:pt x="2550" y="323"/>
                  </a:lnTo>
                  <a:lnTo>
                    <a:pt x="2551" y="322"/>
                  </a:lnTo>
                  <a:lnTo>
                    <a:pt x="2550" y="322"/>
                  </a:lnTo>
                  <a:lnTo>
                    <a:pt x="2546" y="321"/>
                  </a:lnTo>
                  <a:lnTo>
                    <a:pt x="2543" y="321"/>
                  </a:lnTo>
                  <a:lnTo>
                    <a:pt x="2541" y="321"/>
                  </a:lnTo>
                  <a:lnTo>
                    <a:pt x="2538" y="322"/>
                  </a:lnTo>
                  <a:lnTo>
                    <a:pt x="2535" y="322"/>
                  </a:lnTo>
                  <a:lnTo>
                    <a:pt x="2533" y="321"/>
                  </a:lnTo>
                  <a:lnTo>
                    <a:pt x="2530" y="321"/>
                  </a:lnTo>
                  <a:lnTo>
                    <a:pt x="2528" y="322"/>
                  </a:lnTo>
                  <a:lnTo>
                    <a:pt x="2527" y="322"/>
                  </a:lnTo>
                  <a:lnTo>
                    <a:pt x="2528" y="322"/>
                  </a:lnTo>
                  <a:lnTo>
                    <a:pt x="2529" y="322"/>
                  </a:lnTo>
                  <a:lnTo>
                    <a:pt x="2530" y="322"/>
                  </a:lnTo>
                  <a:lnTo>
                    <a:pt x="2530" y="323"/>
                  </a:lnTo>
                  <a:lnTo>
                    <a:pt x="2532" y="323"/>
                  </a:lnTo>
                  <a:lnTo>
                    <a:pt x="2534" y="323"/>
                  </a:lnTo>
                  <a:lnTo>
                    <a:pt x="2534" y="324"/>
                  </a:lnTo>
                  <a:lnTo>
                    <a:pt x="2535" y="324"/>
                  </a:lnTo>
                  <a:lnTo>
                    <a:pt x="2536" y="325"/>
                  </a:lnTo>
                  <a:lnTo>
                    <a:pt x="2537" y="326"/>
                  </a:lnTo>
                  <a:lnTo>
                    <a:pt x="2538" y="330"/>
                  </a:lnTo>
                  <a:lnTo>
                    <a:pt x="2538" y="332"/>
                  </a:lnTo>
                  <a:lnTo>
                    <a:pt x="2537" y="333"/>
                  </a:lnTo>
                  <a:lnTo>
                    <a:pt x="2534" y="335"/>
                  </a:lnTo>
                  <a:lnTo>
                    <a:pt x="2535" y="336"/>
                  </a:lnTo>
                  <a:lnTo>
                    <a:pt x="2539" y="337"/>
                  </a:lnTo>
                  <a:lnTo>
                    <a:pt x="2541" y="338"/>
                  </a:lnTo>
                  <a:lnTo>
                    <a:pt x="2541" y="339"/>
                  </a:lnTo>
                  <a:lnTo>
                    <a:pt x="2540" y="341"/>
                  </a:lnTo>
                  <a:lnTo>
                    <a:pt x="2539" y="341"/>
                  </a:lnTo>
                  <a:lnTo>
                    <a:pt x="2538" y="343"/>
                  </a:lnTo>
                  <a:lnTo>
                    <a:pt x="2538" y="340"/>
                  </a:lnTo>
                  <a:lnTo>
                    <a:pt x="2538" y="339"/>
                  </a:lnTo>
                  <a:lnTo>
                    <a:pt x="2537" y="338"/>
                  </a:lnTo>
                  <a:lnTo>
                    <a:pt x="2535" y="338"/>
                  </a:lnTo>
                  <a:lnTo>
                    <a:pt x="2534" y="338"/>
                  </a:lnTo>
                  <a:lnTo>
                    <a:pt x="2532" y="341"/>
                  </a:lnTo>
                  <a:lnTo>
                    <a:pt x="2530" y="341"/>
                  </a:lnTo>
                  <a:lnTo>
                    <a:pt x="2530" y="340"/>
                  </a:lnTo>
                  <a:lnTo>
                    <a:pt x="2529" y="338"/>
                  </a:lnTo>
                  <a:lnTo>
                    <a:pt x="2529" y="336"/>
                  </a:lnTo>
                  <a:lnTo>
                    <a:pt x="2528" y="336"/>
                  </a:lnTo>
                  <a:lnTo>
                    <a:pt x="2524" y="334"/>
                  </a:lnTo>
                  <a:lnTo>
                    <a:pt x="2523" y="333"/>
                  </a:lnTo>
                  <a:lnTo>
                    <a:pt x="2524" y="332"/>
                  </a:lnTo>
                  <a:lnTo>
                    <a:pt x="2525" y="331"/>
                  </a:lnTo>
                  <a:lnTo>
                    <a:pt x="2525" y="329"/>
                  </a:lnTo>
                  <a:lnTo>
                    <a:pt x="2525" y="326"/>
                  </a:lnTo>
                  <a:lnTo>
                    <a:pt x="2523" y="324"/>
                  </a:lnTo>
                  <a:lnTo>
                    <a:pt x="2523" y="321"/>
                  </a:lnTo>
                  <a:lnTo>
                    <a:pt x="2523" y="319"/>
                  </a:lnTo>
                  <a:lnTo>
                    <a:pt x="2524" y="316"/>
                  </a:lnTo>
                  <a:lnTo>
                    <a:pt x="2524" y="313"/>
                  </a:lnTo>
                  <a:lnTo>
                    <a:pt x="2522" y="312"/>
                  </a:lnTo>
                  <a:lnTo>
                    <a:pt x="2521" y="311"/>
                  </a:lnTo>
                  <a:lnTo>
                    <a:pt x="2521" y="312"/>
                  </a:lnTo>
                  <a:lnTo>
                    <a:pt x="2520" y="313"/>
                  </a:lnTo>
                  <a:lnTo>
                    <a:pt x="2518" y="315"/>
                  </a:lnTo>
                  <a:lnTo>
                    <a:pt x="2516" y="315"/>
                  </a:lnTo>
                  <a:lnTo>
                    <a:pt x="2516" y="313"/>
                  </a:lnTo>
                  <a:lnTo>
                    <a:pt x="2518" y="311"/>
                  </a:lnTo>
                  <a:lnTo>
                    <a:pt x="2518" y="309"/>
                  </a:lnTo>
                  <a:lnTo>
                    <a:pt x="2516" y="307"/>
                  </a:lnTo>
                  <a:lnTo>
                    <a:pt x="2514" y="305"/>
                  </a:lnTo>
                  <a:lnTo>
                    <a:pt x="2486" y="292"/>
                  </a:lnTo>
                  <a:lnTo>
                    <a:pt x="2485" y="291"/>
                  </a:lnTo>
                  <a:lnTo>
                    <a:pt x="2483" y="291"/>
                  </a:lnTo>
                  <a:lnTo>
                    <a:pt x="2481" y="291"/>
                  </a:lnTo>
                  <a:lnTo>
                    <a:pt x="2480" y="290"/>
                  </a:lnTo>
                  <a:lnTo>
                    <a:pt x="2481" y="289"/>
                  </a:lnTo>
                  <a:lnTo>
                    <a:pt x="2480" y="289"/>
                  </a:lnTo>
                  <a:lnTo>
                    <a:pt x="2463" y="282"/>
                  </a:lnTo>
                  <a:lnTo>
                    <a:pt x="2462" y="281"/>
                  </a:lnTo>
                  <a:lnTo>
                    <a:pt x="2460" y="280"/>
                  </a:lnTo>
                  <a:lnTo>
                    <a:pt x="2456" y="275"/>
                  </a:lnTo>
                  <a:lnTo>
                    <a:pt x="2451" y="271"/>
                  </a:lnTo>
                  <a:lnTo>
                    <a:pt x="2446" y="270"/>
                  </a:lnTo>
                  <a:lnTo>
                    <a:pt x="2441" y="269"/>
                  </a:lnTo>
                  <a:lnTo>
                    <a:pt x="2437" y="267"/>
                  </a:lnTo>
                  <a:lnTo>
                    <a:pt x="2424" y="261"/>
                  </a:lnTo>
                  <a:lnTo>
                    <a:pt x="2411" y="254"/>
                  </a:lnTo>
                  <a:lnTo>
                    <a:pt x="2402" y="253"/>
                  </a:lnTo>
                  <a:lnTo>
                    <a:pt x="2389" y="251"/>
                  </a:lnTo>
                  <a:lnTo>
                    <a:pt x="2385" y="248"/>
                  </a:lnTo>
                  <a:lnTo>
                    <a:pt x="2382" y="246"/>
                  </a:lnTo>
                  <a:lnTo>
                    <a:pt x="2379" y="245"/>
                  </a:lnTo>
                  <a:lnTo>
                    <a:pt x="2373" y="243"/>
                  </a:lnTo>
                  <a:lnTo>
                    <a:pt x="2370" y="245"/>
                  </a:lnTo>
                  <a:lnTo>
                    <a:pt x="2363" y="246"/>
                  </a:lnTo>
                  <a:lnTo>
                    <a:pt x="2340" y="242"/>
                  </a:lnTo>
                  <a:lnTo>
                    <a:pt x="2335" y="242"/>
                  </a:lnTo>
                  <a:lnTo>
                    <a:pt x="2334" y="242"/>
                  </a:lnTo>
                  <a:lnTo>
                    <a:pt x="2334" y="243"/>
                  </a:lnTo>
                  <a:lnTo>
                    <a:pt x="2335" y="245"/>
                  </a:lnTo>
                  <a:lnTo>
                    <a:pt x="2335" y="246"/>
                  </a:lnTo>
                  <a:lnTo>
                    <a:pt x="2334" y="246"/>
                  </a:lnTo>
                  <a:lnTo>
                    <a:pt x="2333" y="247"/>
                  </a:lnTo>
                  <a:lnTo>
                    <a:pt x="2332" y="247"/>
                  </a:lnTo>
                  <a:lnTo>
                    <a:pt x="2327" y="242"/>
                  </a:lnTo>
                  <a:lnTo>
                    <a:pt x="2326" y="241"/>
                  </a:lnTo>
                  <a:lnTo>
                    <a:pt x="2325" y="241"/>
                  </a:lnTo>
                  <a:lnTo>
                    <a:pt x="2321" y="242"/>
                  </a:lnTo>
                  <a:lnTo>
                    <a:pt x="2292" y="238"/>
                  </a:lnTo>
                  <a:lnTo>
                    <a:pt x="2290" y="237"/>
                  </a:lnTo>
                  <a:lnTo>
                    <a:pt x="2289" y="237"/>
                  </a:lnTo>
                  <a:lnTo>
                    <a:pt x="2290" y="238"/>
                  </a:lnTo>
                  <a:lnTo>
                    <a:pt x="2291" y="239"/>
                  </a:lnTo>
                  <a:lnTo>
                    <a:pt x="2290" y="240"/>
                  </a:lnTo>
                  <a:lnTo>
                    <a:pt x="2290" y="241"/>
                  </a:lnTo>
                  <a:lnTo>
                    <a:pt x="2290" y="243"/>
                  </a:lnTo>
                  <a:lnTo>
                    <a:pt x="2291" y="245"/>
                  </a:lnTo>
                  <a:lnTo>
                    <a:pt x="2290" y="246"/>
                  </a:lnTo>
                  <a:lnTo>
                    <a:pt x="2289" y="247"/>
                  </a:lnTo>
                  <a:lnTo>
                    <a:pt x="2286" y="249"/>
                  </a:lnTo>
                  <a:lnTo>
                    <a:pt x="2285" y="251"/>
                  </a:lnTo>
                  <a:lnTo>
                    <a:pt x="2284" y="252"/>
                  </a:lnTo>
                  <a:lnTo>
                    <a:pt x="2286" y="253"/>
                  </a:lnTo>
                  <a:lnTo>
                    <a:pt x="2289" y="252"/>
                  </a:lnTo>
                  <a:lnTo>
                    <a:pt x="2291" y="253"/>
                  </a:lnTo>
                  <a:lnTo>
                    <a:pt x="2292" y="254"/>
                  </a:lnTo>
                  <a:lnTo>
                    <a:pt x="2293" y="257"/>
                  </a:lnTo>
                  <a:lnTo>
                    <a:pt x="2296" y="260"/>
                  </a:lnTo>
                  <a:lnTo>
                    <a:pt x="2297" y="262"/>
                  </a:lnTo>
                  <a:lnTo>
                    <a:pt x="2297" y="263"/>
                  </a:lnTo>
                  <a:lnTo>
                    <a:pt x="2297" y="264"/>
                  </a:lnTo>
                  <a:lnTo>
                    <a:pt x="2297" y="265"/>
                  </a:lnTo>
                  <a:lnTo>
                    <a:pt x="2298" y="266"/>
                  </a:lnTo>
                  <a:lnTo>
                    <a:pt x="2297" y="268"/>
                  </a:lnTo>
                  <a:lnTo>
                    <a:pt x="2295" y="270"/>
                  </a:lnTo>
                  <a:lnTo>
                    <a:pt x="2293" y="270"/>
                  </a:lnTo>
                  <a:lnTo>
                    <a:pt x="2293" y="271"/>
                  </a:lnTo>
                  <a:lnTo>
                    <a:pt x="2293" y="274"/>
                  </a:lnTo>
                  <a:lnTo>
                    <a:pt x="2292" y="275"/>
                  </a:lnTo>
                  <a:lnTo>
                    <a:pt x="2292" y="274"/>
                  </a:lnTo>
                  <a:lnTo>
                    <a:pt x="2290" y="274"/>
                  </a:lnTo>
                  <a:lnTo>
                    <a:pt x="2289" y="274"/>
                  </a:lnTo>
                  <a:lnTo>
                    <a:pt x="2291" y="275"/>
                  </a:lnTo>
                  <a:lnTo>
                    <a:pt x="2291" y="276"/>
                  </a:lnTo>
                  <a:lnTo>
                    <a:pt x="2287" y="275"/>
                  </a:lnTo>
                  <a:lnTo>
                    <a:pt x="2285" y="275"/>
                  </a:lnTo>
                  <a:lnTo>
                    <a:pt x="2282" y="275"/>
                  </a:lnTo>
                  <a:lnTo>
                    <a:pt x="2278" y="276"/>
                  </a:lnTo>
                  <a:lnTo>
                    <a:pt x="2276" y="276"/>
                  </a:lnTo>
                  <a:lnTo>
                    <a:pt x="2273" y="274"/>
                  </a:lnTo>
                  <a:lnTo>
                    <a:pt x="2273" y="270"/>
                  </a:lnTo>
                  <a:lnTo>
                    <a:pt x="2272" y="267"/>
                  </a:lnTo>
                  <a:lnTo>
                    <a:pt x="2270" y="266"/>
                  </a:lnTo>
                  <a:lnTo>
                    <a:pt x="2268" y="266"/>
                  </a:lnTo>
                  <a:lnTo>
                    <a:pt x="2267" y="266"/>
                  </a:lnTo>
                  <a:lnTo>
                    <a:pt x="2263" y="264"/>
                  </a:lnTo>
                  <a:lnTo>
                    <a:pt x="2261" y="263"/>
                  </a:lnTo>
                  <a:lnTo>
                    <a:pt x="2259" y="263"/>
                  </a:lnTo>
                  <a:lnTo>
                    <a:pt x="2255" y="263"/>
                  </a:lnTo>
                  <a:lnTo>
                    <a:pt x="2254" y="261"/>
                  </a:lnTo>
                  <a:lnTo>
                    <a:pt x="2253" y="257"/>
                  </a:lnTo>
                  <a:lnTo>
                    <a:pt x="2254" y="253"/>
                  </a:lnTo>
                  <a:lnTo>
                    <a:pt x="2251" y="252"/>
                  </a:lnTo>
                  <a:lnTo>
                    <a:pt x="2249" y="251"/>
                  </a:lnTo>
                  <a:lnTo>
                    <a:pt x="2249" y="250"/>
                  </a:lnTo>
                  <a:lnTo>
                    <a:pt x="2248" y="249"/>
                  </a:lnTo>
                  <a:lnTo>
                    <a:pt x="2246" y="248"/>
                  </a:lnTo>
                  <a:lnTo>
                    <a:pt x="2244" y="248"/>
                  </a:lnTo>
                  <a:lnTo>
                    <a:pt x="2242" y="250"/>
                  </a:lnTo>
                  <a:lnTo>
                    <a:pt x="2239" y="252"/>
                  </a:lnTo>
                  <a:lnTo>
                    <a:pt x="2235" y="253"/>
                  </a:lnTo>
                  <a:lnTo>
                    <a:pt x="2210" y="253"/>
                  </a:lnTo>
                  <a:lnTo>
                    <a:pt x="2202" y="251"/>
                  </a:lnTo>
                  <a:lnTo>
                    <a:pt x="2188" y="248"/>
                  </a:lnTo>
                  <a:lnTo>
                    <a:pt x="2187" y="248"/>
                  </a:lnTo>
                  <a:lnTo>
                    <a:pt x="2184" y="248"/>
                  </a:lnTo>
                  <a:lnTo>
                    <a:pt x="2182" y="249"/>
                  </a:lnTo>
                  <a:lnTo>
                    <a:pt x="2180" y="249"/>
                  </a:lnTo>
                  <a:lnTo>
                    <a:pt x="2139" y="253"/>
                  </a:lnTo>
                  <a:lnTo>
                    <a:pt x="2135" y="252"/>
                  </a:lnTo>
                  <a:lnTo>
                    <a:pt x="2119" y="249"/>
                  </a:lnTo>
                  <a:lnTo>
                    <a:pt x="2119" y="248"/>
                  </a:lnTo>
                  <a:lnTo>
                    <a:pt x="2119" y="247"/>
                  </a:lnTo>
                  <a:lnTo>
                    <a:pt x="2118" y="246"/>
                  </a:lnTo>
                  <a:lnTo>
                    <a:pt x="2117" y="245"/>
                  </a:lnTo>
                  <a:lnTo>
                    <a:pt x="2117" y="243"/>
                  </a:lnTo>
                  <a:lnTo>
                    <a:pt x="2118" y="242"/>
                  </a:lnTo>
                  <a:lnTo>
                    <a:pt x="2119" y="241"/>
                  </a:lnTo>
                  <a:lnTo>
                    <a:pt x="2118" y="238"/>
                  </a:lnTo>
                  <a:lnTo>
                    <a:pt x="2118" y="237"/>
                  </a:lnTo>
                  <a:lnTo>
                    <a:pt x="2120" y="237"/>
                  </a:lnTo>
                  <a:lnTo>
                    <a:pt x="2121" y="237"/>
                  </a:lnTo>
                  <a:lnTo>
                    <a:pt x="2122" y="237"/>
                  </a:lnTo>
                  <a:lnTo>
                    <a:pt x="2122" y="235"/>
                  </a:lnTo>
                  <a:lnTo>
                    <a:pt x="2121" y="231"/>
                  </a:lnTo>
                  <a:lnTo>
                    <a:pt x="2120" y="226"/>
                  </a:lnTo>
                  <a:lnTo>
                    <a:pt x="2119" y="224"/>
                  </a:lnTo>
                  <a:lnTo>
                    <a:pt x="2116" y="221"/>
                  </a:lnTo>
                  <a:lnTo>
                    <a:pt x="2109" y="218"/>
                  </a:lnTo>
                  <a:lnTo>
                    <a:pt x="2098" y="213"/>
                  </a:lnTo>
                  <a:lnTo>
                    <a:pt x="2087" y="211"/>
                  </a:lnTo>
                  <a:lnTo>
                    <a:pt x="2078" y="209"/>
                  </a:lnTo>
                  <a:lnTo>
                    <a:pt x="2067" y="209"/>
                  </a:lnTo>
                  <a:lnTo>
                    <a:pt x="2060" y="209"/>
                  </a:lnTo>
                  <a:lnTo>
                    <a:pt x="2052" y="210"/>
                  </a:lnTo>
                  <a:lnTo>
                    <a:pt x="2036" y="212"/>
                  </a:lnTo>
                  <a:lnTo>
                    <a:pt x="2028" y="214"/>
                  </a:lnTo>
                  <a:lnTo>
                    <a:pt x="2017" y="215"/>
                  </a:lnTo>
                  <a:lnTo>
                    <a:pt x="2006" y="218"/>
                  </a:lnTo>
                  <a:lnTo>
                    <a:pt x="2003" y="218"/>
                  </a:lnTo>
                  <a:lnTo>
                    <a:pt x="1998" y="216"/>
                  </a:lnTo>
                  <a:lnTo>
                    <a:pt x="1992" y="214"/>
                  </a:lnTo>
                  <a:lnTo>
                    <a:pt x="1991" y="213"/>
                  </a:lnTo>
                  <a:lnTo>
                    <a:pt x="1992" y="212"/>
                  </a:lnTo>
                  <a:lnTo>
                    <a:pt x="1993" y="212"/>
                  </a:lnTo>
                  <a:lnTo>
                    <a:pt x="1992" y="211"/>
                  </a:lnTo>
                  <a:lnTo>
                    <a:pt x="1991" y="210"/>
                  </a:lnTo>
                  <a:lnTo>
                    <a:pt x="1986" y="205"/>
                  </a:lnTo>
                  <a:lnTo>
                    <a:pt x="1985" y="202"/>
                  </a:lnTo>
                  <a:lnTo>
                    <a:pt x="1981" y="201"/>
                  </a:lnTo>
                  <a:lnTo>
                    <a:pt x="1977" y="201"/>
                  </a:lnTo>
                  <a:lnTo>
                    <a:pt x="1975" y="201"/>
                  </a:lnTo>
                  <a:lnTo>
                    <a:pt x="1972" y="204"/>
                  </a:lnTo>
                  <a:lnTo>
                    <a:pt x="1972" y="202"/>
                  </a:lnTo>
                  <a:lnTo>
                    <a:pt x="1972" y="200"/>
                  </a:lnTo>
                  <a:lnTo>
                    <a:pt x="1971" y="201"/>
                  </a:lnTo>
                  <a:lnTo>
                    <a:pt x="1965" y="205"/>
                  </a:lnTo>
                  <a:lnTo>
                    <a:pt x="1962" y="206"/>
                  </a:lnTo>
                  <a:lnTo>
                    <a:pt x="1963" y="205"/>
                  </a:lnTo>
                  <a:lnTo>
                    <a:pt x="1970" y="199"/>
                  </a:lnTo>
                  <a:lnTo>
                    <a:pt x="1971" y="197"/>
                  </a:lnTo>
                  <a:lnTo>
                    <a:pt x="1969" y="197"/>
                  </a:lnTo>
                  <a:lnTo>
                    <a:pt x="1967" y="197"/>
                  </a:lnTo>
                  <a:lnTo>
                    <a:pt x="1966" y="197"/>
                  </a:lnTo>
                  <a:lnTo>
                    <a:pt x="1963" y="197"/>
                  </a:lnTo>
                  <a:lnTo>
                    <a:pt x="1961" y="198"/>
                  </a:lnTo>
                  <a:lnTo>
                    <a:pt x="1961" y="197"/>
                  </a:lnTo>
                  <a:lnTo>
                    <a:pt x="1961" y="196"/>
                  </a:lnTo>
                  <a:lnTo>
                    <a:pt x="1964" y="194"/>
                  </a:lnTo>
                  <a:lnTo>
                    <a:pt x="1963" y="193"/>
                  </a:lnTo>
                  <a:lnTo>
                    <a:pt x="1958" y="193"/>
                  </a:lnTo>
                  <a:lnTo>
                    <a:pt x="1955" y="193"/>
                  </a:lnTo>
                  <a:lnTo>
                    <a:pt x="1953" y="193"/>
                  </a:lnTo>
                  <a:lnTo>
                    <a:pt x="1952" y="193"/>
                  </a:lnTo>
                  <a:lnTo>
                    <a:pt x="1945" y="192"/>
                  </a:lnTo>
                  <a:lnTo>
                    <a:pt x="1944" y="192"/>
                  </a:lnTo>
                  <a:lnTo>
                    <a:pt x="1943" y="192"/>
                  </a:lnTo>
                  <a:lnTo>
                    <a:pt x="1944" y="191"/>
                  </a:lnTo>
                  <a:lnTo>
                    <a:pt x="1943" y="190"/>
                  </a:lnTo>
                  <a:lnTo>
                    <a:pt x="1943" y="188"/>
                  </a:lnTo>
                  <a:lnTo>
                    <a:pt x="1944" y="188"/>
                  </a:lnTo>
                  <a:lnTo>
                    <a:pt x="1948" y="190"/>
                  </a:lnTo>
                  <a:lnTo>
                    <a:pt x="1949" y="188"/>
                  </a:lnTo>
                  <a:lnTo>
                    <a:pt x="1951" y="186"/>
                  </a:lnTo>
                  <a:lnTo>
                    <a:pt x="1952" y="185"/>
                  </a:lnTo>
                  <a:lnTo>
                    <a:pt x="1953" y="186"/>
                  </a:lnTo>
                  <a:lnTo>
                    <a:pt x="1956" y="188"/>
                  </a:lnTo>
                  <a:lnTo>
                    <a:pt x="1957" y="190"/>
                  </a:lnTo>
                  <a:lnTo>
                    <a:pt x="1958" y="188"/>
                  </a:lnTo>
                  <a:lnTo>
                    <a:pt x="1962" y="186"/>
                  </a:lnTo>
                  <a:lnTo>
                    <a:pt x="1963" y="184"/>
                  </a:lnTo>
                  <a:lnTo>
                    <a:pt x="1961" y="182"/>
                  </a:lnTo>
                  <a:lnTo>
                    <a:pt x="1955" y="179"/>
                  </a:lnTo>
                  <a:lnTo>
                    <a:pt x="1951" y="177"/>
                  </a:lnTo>
                  <a:lnTo>
                    <a:pt x="1936" y="173"/>
                  </a:lnTo>
                  <a:lnTo>
                    <a:pt x="1927" y="172"/>
                  </a:lnTo>
                  <a:lnTo>
                    <a:pt x="1921" y="172"/>
                  </a:lnTo>
                  <a:lnTo>
                    <a:pt x="1916" y="173"/>
                  </a:lnTo>
                  <a:lnTo>
                    <a:pt x="1914" y="174"/>
                  </a:lnTo>
                  <a:lnTo>
                    <a:pt x="1909" y="180"/>
                  </a:lnTo>
                  <a:lnTo>
                    <a:pt x="1905" y="184"/>
                  </a:lnTo>
                  <a:lnTo>
                    <a:pt x="1901" y="186"/>
                  </a:lnTo>
                  <a:lnTo>
                    <a:pt x="1898" y="190"/>
                  </a:lnTo>
                  <a:lnTo>
                    <a:pt x="1893" y="191"/>
                  </a:lnTo>
                  <a:lnTo>
                    <a:pt x="1885" y="192"/>
                  </a:lnTo>
                  <a:lnTo>
                    <a:pt x="1882" y="192"/>
                  </a:lnTo>
                  <a:lnTo>
                    <a:pt x="1881" y="192"/>
                  </a:lnTo>
                  <a:lnTo>
                    <a:pt x="1880" y="190"/>
                  </a:lnTo>
                  <a:lnTo>
                    <a:pt x="1882" y="190"/>
                  </a:lnTo>
                  <a:lnTo>
                    <a:pt x="1884" y="188"/>
                  </a:lnTo>
                  <a:lnTo>
                    <a:pt x="1884" y="187"/>
                  </a:lnTo>
                  <a:lnTo>
                    <a:pt x="1882" y="185"/>
                  </a:lnTo>
                  <a:lnTo>
                    <a:pt x="1882" y="184"/>
                  </a:lnTo>
                  <a:lnTo>
                    <a:pt x="1883" y="184"/>
                  </a:lnTo>
                  <a:lnTo>
                    <a:pt x="1886" y="185"/>
                  </a:lnTo>
                  <a:lnTo>
                    <a:pt x="1889" y="186"/>
                  </a:lnTo>
                  <a:lnTo>
                    <a:pt x="1893" y="185"/>
                  </a:lnTo>
                  <a:lnTo>
                    <a:pt x="1895" y="184"/>
                  </a:lnTo>
                  <a:lnTo>
                    <a:pt x="1894" y="183"/>
                  </a:lnTo>
                  <a:lnTo>
                    <a:pt x="1893" y="180"/>
                  </a:lnTo>
                  <a:lnTo>
                    <a:pt x="1893" y="179"/>
                  </a:lnTo>
                  <a:lnTo>
                    <a:pt x="1894" y="176"/>
                  </a:lnTo>
                  <a:lnTo>
                    <a:pt x="1895" y="176"/>
                  </a:lnTo>
                  <a:lnTo>
                    <a:pt x="1897" y="178"/>
                  </a:lnTo>
                  <a:lnTo>
                    <a:pt x="1898" y="180"/>
                  </a:lnTo>
                  <a:lnTo>
                    <a:pt x="1899" y="179"/>
                  </a:lnTo>
                  <a:lnTo>
                    <a:pt x="1901" y="178"/>
                  </a:lnTo>
                  <a:lnTo>
                    <a:pt x="1902" y="179"/>
                  </a:lnTo>
                  <a:lnTo>
                    <a:pt x="1900" y="181"/>
                  </a:lnTo>
                  <a:lnTo>
                    <a:pt x="1898" y="182"/>
                  </a:lnTo>
                  <a:lnTo>
                    <a:pt x="1898" y="183"/>
                  </a:lnTo>
                  <a:lnTo>
                    <a:pt x="1897" y="185"/>
                  </a:lnTo>
                  <a:lnTo>
                    <a:pt x="1897" y="186"/>
                  </a:lnTo>
                  <a:lnTo>
                    <a:pt x="1898" y="186"/>
                  </a:lnTo>
                  <a:lnTo>
                    <a:pt x="1900" y="184"/>
                  </a:lnTo>
                  <a:lnTo>
                    <a:pt x="1903" y="182"/>
                  </a:lnTo>
                  <a:lnTo>
                    <a:pt x="1909" y="178"/>
                  </a:lnTo>
                  <a:lnTo>
                    <a:pt x="1911" y="176"/>
                  </a:lnTo>
                  <a:lnTo>
                    <a:pt x="1912" y="174"/>
                  </a:lnTo>
                  <a:lnTo>
                    <a:pt x="1911" y="173"/>
                  </a:lnTo>
                  <a:lnTo>
                    <a:pt x="1900" y="173"/>
                  </a:lnTo>
                  <a:lnTo>
                    <a:pt x="1874" y="176"/>
                  </a:lnTo>
                  <a:lnTo>
                    <a:pt x="1871" y="176"/>
                  </a:lnTo>
                  <a:lnTo>
                    <a:pt x="1872" y="174"/>
                  </a:lnTo>
                  <a:lnTo>
                    <a:pt x="1879" y="171"/>
                  </a:lnTo>
                  <a:lnTo>
                    <a:pt x="1881" y="170"/>
                  </a:lnTo>
                  <a:lnTo>
                    <a:pt x="1883" y="170"/>
                  </a:lnTo>
                  <a:lnTo>
                    <a:pt x="1888" y="171"/>
                  </a:lnTo>
                  <a:lnTo>
                    <a:pt x="1892" y="171"/>
                  </a:lnTo>
                  <a:lnTo>
                    <a:pt x="1910" y="172"/>
                  </a:lnTo>
                  <a:lnTo>
                    <a:pt x="1910" y="171"/>
                  </a:lnTo>
                  <a:lnTo>
                    <a:pt x="1906" y="170"/>
                  </a:lnTo>
                  <a:lnTo>
                    <a:pt x="1880" y="165"/>
                  </a:lnTo>
                  <a:lnTo>
                    <a:pt x="1874" y="164"/>
                  </a:lnTo>
                  <a:lnTo>
                    <a:pt x="1867" y="163"/>
                  </a:lnTo>
                  <a:lnTo>
                    <a:pt x="1854" y="162"/>
                  </a:lnTo>
                  <a:lnTo>
                    <a:pt x="1840" y="162"/>
                  </a:lnTo>
                  <a:lnTo>
                    <a:pt x="1832" y="159"/>
                  </a:lnTo>
                  <a:lnTo>
                    <a:pt x="1826" y="157"/>
                  </a:lnTo>
                  <a:lnTo>
                    <a:pt x="1819" y="156"/>
                  </a:lnTo>
                  <a:lnTo>
                    <a:pt x="1814" y="156"/>
                  </a:lnTo>
                  <a:lnTo>
                    <a:pt x="1812" y="156"/>
                  </a:lnTo>
                  <a:lnTo>
                    <a:pt x="1811" y="156"/>
                  </a:lnTo>
                  <a:lnTo>
                    <a:pt x="1813" y="157"/>
                  </a:lnTo>
                  <a:lnTo>
                    <a:pt x="1816" y="160"/>
                  </a:lnTo>
                  <a:lnTo>
                    <a:pt x="1818" y="164"/>
                  </a:lnTo>
                  <a:lnTo>
                    <a:pt x="1818" y="165"/>
                  </a:lnTo>
                  <a:lnTo>
                    <a:pt x="1814" y="167"/>
                  </a:lnTo>
                  <a:lnTo>
                    <a:pt x="1811" y="168"/>
                  </a:lnTo>
                  <a:lnTo>
                    <a:pt x="1805" y="168"/>
                  </a:lnTo>
                  <a:lnTo>
                    <a:pt x="1801" y="168"/>
                  </a:lnTo>
                  <a:lnTo>
                    <a:pt x="1797" y="170"/>
                  </a:lnTo>
                  <a:lnTo>
                    <a:pt x="1792" y="173"/>
                  </a:lnTo>
                  <a:lnTo>
                    <a:pt x="1789" y="174"/>
                  </a:lnTo>
                  <a:lnTo>
                    <a:pt x="1788" y="176"/>
                  </a:lnTo>
                  <a:lnTo>
                    <a:pt x="1788" y="177"/>
                  </a:lnTo>
                  <a:lnTo>
                    <a:pt x="1791" y="178"/>
                  </a:lnTo>
                  <a:lnTo>
                    <a:pt x="1794" y="177"/>
                  </a:lnTo>
                  <a:lnTo>
                    <a:pt x="1796" y="176"/>
                  </a:lnTo>
                  <a:lnTo>
                    <a:pt x="1798" y="176"/>
                  </a:lnTo>
                  <a:lnTo>
                    <a:pt x="1801" y="176"/>
                  </a:lnTo>
                  <a:lnTo>
                    <a:pt x="1803" y="176"/>
                  </a:lnTo>
                  <a:lnTo>
                    <a:pt x="1804" y="177"/>
                  </a:lnTo>
                  <a:lnTo>
                    <a:pt x="1804" y="178"/>
                  </a:lnTo>
                  <a:lnTo>
                    <a:pt x="1803" y="178"/>
                  </a:lnTo>
                  <a:lnTo>
                    <a:pt x="1802" y="178"/>
                  </a:lnTo>
                  <a:lnTo>
                    <a:pt x="1801" y="179"/>
                  </a:lnTo>
                  <a:lnTo>
                    <a:pt x="1800" y="180"/>
                  </a:lnTo>
                  <a:lnTo>
                    <a:pt x="1798" y="182"/>
                  </a:lnTo>
                  <a:lnTo>
                    <a:pt x="1796" y="183"/>
                  </a:lnTo>
                  <a:lnTo>
                    <a:pt x="1794" y="184"/>
                  </a:lnTo>
                  <a:lnTo>
                    <a:pt x="1792" y="184"/>
                  </a:lnTo>
                  <a:lnTo>
                    <a:pt x="1794" y="184"/>
                  </a:lnTo>
                  <a:lnTo>
                    <a:pt x="1796" y="185"/>
                  </a:lnTo>
                  <a:lnTo>
                    <a:pt x="1797" y="186"/>
                  </a:lnTo>
                  <a:lnTo>
                    <a:pt x="1797" y="191"/>
                  </a:lnTo>
                  <a:lnTo>
                    <a:pt x="1798" y="193"/>
                  </a:lnTo>
                  <a:lnTo>
                    <a:pt x="1800" y="195"/>
                  </a:lnTo>
                  <a:lnTo>
                    <a:pt x="1802" y="197"/>
                  </a:lnTo>
                  <a:lnTo>
                    <a:pt x="1802" y="198"/>
                  </a:lnTo>
                  <a:lnTo>
                    <a:pt x="1801" y="198"/>
                  </a:lnTo>
                  <a:lnTo>
                    <a:pt x="1800" y="198"/>
                  </a:lnTo>
                  <a:lnTo>
                    <a:pt x="1799" y="198"/>
                  </a:lnTo>
                  <a:lnTo>
                    <a:pt x="1798" y="198"/>
                  </a:lnTo>
                  <a:lnTo>
                    <a:pt x="1796" y="198"/>
                  </a:lnTo>
                  <a:lnTo>
                    <a:pt x="1795" y="198"/>
                  </a:lnTo>
                  <a:lnTo>
                    <a:pt x="1792" y="199"/>
                  </a:lnTo>
                  <a:lnTo>
                    <a:pt x="1790" y="200"/>
                  </a:lnTo>
                  <a:lnTo>
                    <a:pt x="1789" y="200"/>
                  </a:lnTo>
                  <a:lnTo>
                    <a:pt x="1788" y="198"/>
                  </a:lnTo>
                  <a:lnTo>
                    <a:pt x="1787" y="196"/>
                  </a:lnTo>
                  <a:lnTo>
                    <a:pt x="1786" y="195"/>
                  </a:lnTo>
                  <a:lnTo>
                    <a:pt x="1784" y="194"/>
                  </a:lnTo>
                  <a:lnTo>
                    <a:pt x="1781" y="195"/>
                  </a:lnTo>
                  <a:lnTo>
                    <a:pt x="1777" y="196"/>
                  </a:lnTo>
                  <a:lnTo>
                    <a:pt x="1776" y="196"/>
                  </a:lnTo>
                  <a:lnTo>
                    <a:pt x="1777" y="195"/>
                  </a:lnTo>
                  <a:lnTo>
                    <a:pt x="1776" y="194"/>
                  </a:lnTo>
                  <a:lnTo>
                    <a:pt x="1773" y="195"/>
                  </a:lnTo>
                  <a:lnTo>
                    <a:pt x="1771" y="196"/>
                  </a:lnTo>
                  <a:lnTo>
                    <a:pt x="1770" y="197"/>
                  </a:lnTo>
                  <a:lnTo>
                    <a:pt x="1768" y="200"/>
                  </a:lnTo>
                  <a:lnTo>
                    <a:pt x="1769" y="201"/>
                  </a:lnTo>
                  <a:lnTo>
                    <a:pt x="1770" y="201"/>
                  </a:lnTo>
                  <a:lnTo>
                    <a:pt x="1769" y="201"/>
                  </a:lnTo>
                  <a:lnTo>
                    <a:pt x="1771" y="202"/>
                  </a:lnTo>
                  <a:lnTo>
                    <a:pt x="1774" y="202"/>
                  </a:lnTo>
                  <a:lnTo>
                    <a:pt x="1773" y="202"/>
                  </a:lnTo>
                  <a:lnTo>
                    <a:pt x="1771" y="204"/>
                  </a:lnTo>
                  <a:lnTo>
                    <a:pt x="1772" y="204"/>
                  </a:lnTo>
                  <a:lnTo>
                    <a:pt x="1773" y="205"/>
                  </a:lnTo>
                  <a:lnTo>
                    <a:pt x="1771" y="206"/>
                  </a:lnTo>
                  <a:lnTo>
                    <a:pt x="1768" y="206"/>
                  </a:lnTo>
                  <a:lnTo>
                    <a:pt x="1767" y="206"/>
                  </a:lnTo>
                  <a:lnTo>
                    <a:pt x="1769" y="207"/>
                  </a:lnTo>
                  <a:lnTo>
                    <a:pt x="1769" y="208"/>
                  </a:lnTo>
                  <a:lnTo>
                    <a:pt x="1769" y="209"/>
                  </a:lnTo>
                  <a:lnTo>
                    <a:pt x="1768" y="209"/>
                  </a:lnTo>
                  <a:lnTo>
                    <a:pt x="1767" y="208"/>
                  </a:lnTo>
                  <a:lnTo>
                    <a:pt x="1764" y="207"/>
                  </a:lnTo>
                  <a:lnTo>
                    <a:pt x="1764" y="206"/>
                  </a:lnTo>
                  <a:lnTo>
                    <a:pt x="1766" y="205"/>
                  </a:lnTo>
                  <a:lnTo>
                    <a:pt x="1764" y="205"/>
                  </a:lnTo>
                  <a:lnTo>
                    <a:pt x="1762" y="205"/>
                  </a:lnTo>
                  <a:lnTo>
                    <a:pt x="1761" y="204"/>
                  </a:lnTo>
                  <a:lnTo>
                    <a:pt x="1761" y="202"/>
                  </a:lnTo>
                  <a:lnTo>
                    <a:pt x="1761" y="201"/>
                  </a:lnTo>
                  <a:lnTo>
                    <a:pt x="1760" y="201"/>
                  </a:lnTo>
                  <a:lnTo>
                    <a:pt x="1758" y="201"/>
                  </a:lnTo>
                  <a:lnTo>
                    <a:pt x="1757" y="200"/>
                  </a:lnTo>
                  <a:lnTo>
                    <a:pt x="1755" y="199"/>
                  </a:lnTo>
                  <a:lnTo>
                    <a:pt x="1753" y="198"/>
                  </a:lnTo>
                  <a:lnTo>
                    <a:pt x="1749" y="198"/>
                  </a:lnTo>
                  <a:lnTo>
                    <a:pt x="1747" y="198"/>
                  </a:lnTo>
                  <a:lnTo>
                    <a:pt x="1746" y="197"/>
                  </a:lnTo>
                  <a:lnTo>
                    <a:pt x="1745" y="196"/>
                  </a:lnTo>
                  <a:lnTo>
                    <a:pt x="1744" y="195"/>
                  </a:lnTo>
                  <a:lnTo>
                    <a:pt x="1740" y="194"/>
                  </a:lnTo>
                  <a:lnTo>
                    <a:pt x="1738" y="194"/>
                  </a:lnTo>
                  <a:lnTo>
                    <a:pt x="1734" y="194"/>
                  </a:lnTo>
                  <a:lnTo>
                    <a:pt x="1721" y="197"/>
                  </a:lnTo>
                  <a:lnTo>
                    <a:pt x="1719" y="198"/>
                  </a:lnTo>
                  <a:lnTo>
                    <a:pt x="1718" y="199"/>
                  </a:lnTo>
                  <a:lnTo>
                    <a:pt x="1718" y="200"/>
                  </a:lnTo>
                  <a:lnTo>
                    <a:pt x="1718" y="202"/>
                  </a:lnTo>
                  <a:lnTo>
                    <a:pt x="1717" y="202"/>
                  </a:lnTo>
                  <a:lnTo>
                    <a:pt x="1717" y="201"/>
                  </a:lnTo>
                  <a:lnTo>
                    <a:pt x="1716" y="200"/>
                  </a:lnTo>
                  <a:lnTo>
                    <a:pt x="1711" y="201"/>
                  </a:lnTo>
                  <a:lnTo>
                    <a:pt x="1704" y="200"/>
                  </a:lnTo>
                  <a:lnTo>
                    <a:pt x="1698" y="198"/>
                  </a:lnTo>
                  <a:lnTo>
                    <a:pt x="1693" y="196"/>
                  </a:lnTo>
                  <a:lnTo>
                    <a:pt x="1691" y="194"/>
                  </a:lnTo>
                  <a:lnTo>
                    <a:pt x="1688" y="191"/>
                  </a:lnTo>
                  <a:lnTo>
                    <a:pt x="1687" y="190"/>
                  </a:lnTo>
                  <a:lnTo>
                    <a:pt x="1686" y="190"/>
                  </a:lnTo>
                  <a:lnTo>
                    <a:pt x="1686" y="188"/>
                  </a:lnTo>
                  <a:lnTo>
                    <a:pt x="1685" y="186"/>
                  </a:lnTo>
                  <a:lnTo>
                    <a:pt x="1685" y="185"/>
                  </a:lnTo>
                  <a:lnTo>
                    <a:pt x="1684" y="185"/>
                  </a:lnTo>
                  <a:lnTo>
                    <a:pt x="1683" y="186"/>
                  </a:lnTo>
                  <a:lnTo>
                    <a:pt x="1681" y="187"/>
                  </a:lnTo>
                  <a:lnTo>
                    <a:pt x="1678" y="192"/>
                  </a:lnTo>
                  <a:lnTo>
                    <a:pt x="1675" y="199"/>
                  </a:lnTo>
                  <a:lnTo>
                    <a:pt x="1674" y="202"/>
                  </a:lnTo>
                  <a:lnTo>
                    <a:pt x="1673" y="206"/>
                  </a:lnTo>
                  <a:lnTo>
                    <a:pt x="1672" y="208"/>
                  </a:lnTo>
                  <a:lnTo>
                    <a:pt x="1671" y="209"/>
                  </a:lnTo>
                  <a:lnTo>
                    <a:pt x="1662" y="218"/>
                  </a:lnTo>
                  <a:lnTo>
                    <a:pt x="1660" y="219"/>
                  </a:lnTo>
                  <a:lnTo>
                    <a:pt x="1658" y="220"/>
                  </a:lnTo>
                  <a:lnTo>
                    <a:pt x="1657" y="220"/>
                  </a:lnTo>
                  <a:lnTo>
                    <a:pt x="1656" y="219"/>
                  </a:lnTo>
                  <a:lnTo>
                    <a:pt x="1656" y="216"/>
                  </a:lnTo>
                  <a:lnTo>
                    <a:pt x="1655" y="216"/>
                  </a:lnTo>
                  <a:lnTo>
                    <a:pt x="1652" y="216"/>
                  </a:lnTo>
                  <a:lnTo>
                    <a:pt x="1650" y="215"/>
                  </a:lnTo>
                  <a:lnTo>
                    <a:pt x="1649" y="214"/>
                  </a:lnTo>
                  <a:lnTo>
                    <a:pt x="1648" y="214"/>
                  </a:lnTo>
                  <a:lnTo>
                    <a:pt x="1646" y="214"/>
                  </a:lnTo>
                  <a:lnTo>
                    <a:pt x="1645" y="213"/>
                  </a:lnTo>
                  <a:lnTo>
                    <a:pt x="1645" y="212"/>
                  </a:lnTo>
                  <a:lnTo>
                    <a:pt x="1644" y="212"/>
                  </a:lnTo>
                  <a:lnTo>
                    <a:pt x="1639" y="211"/>
                  </a:lnTo>
                  <a:lnTo>
                    <a:pt x="1637" y="210"/>
                  </a:lnTo>
                  <a:lnTo>
                    <a:pt x="1637" y="209"/>
                  </a:lnTo>
                  <a:lnTo>
                    <a:pt x="1638" y="208"/>
                  </a:lnTo>
                  <a:lnTo>
                    <a:pt x="1637" y="207"/>
                  </a:lnTo>
                  <a:lnTo>
                    <a:pt x="1637" y="206"/>
                  </a:lnTo>
                  <a:lnTo>
                    <a:pt x="1636" y="205"/>
                  </a:lnTo>
                  <a:lnTo>
                    <a:pt x="1634" y="204"/>
                  </a:lnTo>
                  <a:lnTo>
                    <a:pt x="1632" y="202"/>
                  </a:lnTo>
                  <a:lnTo>
                    <a:pt x="1632" y="200"/>
                  </a:lnTo>
                  <a:lnTo>
                    <a:pt x="1631" y="198"/>
                  </a:lnTo>
                  <a:lnTo>
                    <a:pt x="1630" y="197"/>
                  </a:lnTo>
                  <a:lnTo>
                    <a:pt x="1625" y="196"/>
                  </a:lnTo>
                  <a:lnTo>
                    <a:pt x="1623" y="194"/>
                  </a:lnTo>
                  <a:lnTo>
                    <a:pt x="1623" y="192"/>
                  </a:lnTo>
                  <a:lnTo>
                    <a:pt x="1624" y="192"/>
                  </a:lnTo>
                  <a:lnTo>
                    <a:pt x="1627" y="191"/>
                  </a:lnTo>
                  <a:lnTo>
                    <a:pt x="1629" y="191"/>
                  </a:lnTo>
                  <a:lnTo>
                    <a:pt x="1630" y="190"/>
                  </a:lnTo>
                  <a:lnTo>
                    <a:pt x="1631" y="191"/>
                  </a:lnTo>
                  <a:lnTo>
                    <a:pt x="1633" y="191"/>
                  </a:lnTo>
                  <a:lnTo>
                    <a:pt x="1634" y="191"/>
                  </a:lnTo>
                  <a:lnTo>
                    <a:pt x="1633" y="190"/>
                  </a:lnTo>
                  <a:lnTo>
                    <a:pt x="1631" y="187"/>
                  </a:lnTo>
                  <a:lnTo>
                    <a:pt x="1630" y="186"/>
                  </a:lnTo>
                  <a:lnTo>
                    <a:pt x="1629" y="184"/>
                  </a:lnTo>
                  <a:lnTo>
                    <a:pt x="1627" y="183"/>
                  </a:lnTo>
                  <a:lnTo>
                    <a:pt x="1627" y="182"/>
                  </a:lnTo>
                  <a:lnTo>
                    <a:pt x="1627" y="183"/>
                  </a:lnTo>
                  <a:lnTo>
                    <a:pt x="1628" y="185"/>
                  </a:lnTo>
                  <a:lnTo>
                    <a:pt x="1629" y="187"/>
                  </a:lnTo>
                  <a:lnTo>
                    <a:pt x="1629" y="188"/>
                  </a:lnTo>
                  <a:lnTo>
                    <a:pt x="1624" y="190"/>
                  </a:lnTo>
                  <a:lnTo>
                    <a:pt x="1621" y="188"/>
                  </a:lnTo>
                  <a:lnTo>
                    <a:pt x="1620" y="188"/>
                  </a:lnTo>
                  <a:lnTo>
                    <a:pt x="1620" y="187"/>
                  </a:lnTo>
                  <a:lnTo>
                    <a:pt x="1620" y="186"/>
                  </a:lnTo>
                  <a:lnTo>
                    <a:pt x="1619" y="185"/>
                  </a:lnTo>
                  <a:lnTo>
                    <a:pt x="1617" y="183"/>
                  </a:lnTo>
                  <a:lnTo>
                    <a:pt x="1614" y="179"/>
                  </a:lnTo>
                  <a:lnTo>
                    <a:pt x="1614" y="177"/>
                  </a:lnTo>
                  <a:lnTo>
                    <a:pt x="1614" y="176"/>
                  </a:lnTo>
                  <a:lnTo>
                    <a:pt x="1615" y="176"/>
                  </a:lnTo>
                  <a:lnTo>
                    <a:pt x="1618" y="177"/>
                  </a:lnTo>
                  <a:lnTo>
                    <a:pt x="1619" y="178"/>
                  </a:lnTo>
                  <a:lnTo>
                    <a:pt x="1619" y="179"/>
                  </a:lnTo>
                  <a:lnTo>
                    <a:pt x="1620" y="180"/>
                  </a:lnTo>
                  <a:lnTo>
                    <a:pt x="1622" y="180"/>
                  </a:lnTo>
                  <a:lnTo>
                    <a:pt x="1625" y="181"/>
                  </a:lnTo>
                  <a:lnTo>
                    <a:pt x="1627" y="180"/>
                  </a:lnTo>
                  <a:lnTo>
                    <a:pt x="1629" y="180"/>
                  </a:lnTo>
                  <a:lnTo>
                    <a:pt x="1633" y="179"/>
                  </a:lnTo>
                  <a:lnTo>
                    <a:pt x="1634" y="178"/>
                  </a:lnTo>
                  <a:lnTo>
                    <a:pt x="1634" y="174"/>
                  </a:lnTo>
                  <a:lnTo>
                    <a:pt x="1634" y="172"/>
                  </a:lnTo>
                  <a:lnTo>
                    <a:pt x="1633" y="171"/>
                  </a:lnTo>
                  <a:lnTo>
                    <a:pt x="1630" y="170"/>
                  </a:lnTo>
                  <a:lnTo>
                    <a:pt x="1630" y="169"/>
                  </a:lnTo>
                  <a:lnTo>
                    <a:pt x="1630" y="168"/>
                  </a:lnTo>
                  <a:lnTo>
                    <a:pt x="1618" y="167"/>
                  </a:lnTo>
                  <a:lnTo>
                    <a:pt x="1616" y="166"/>
                  </a:lnTo>
                  <a:lnTo>
                    <a:pt x="1617" y="166"/>
                  </a:lnTo>
                  <a:lnTo>
                    <a:pt x="1620" y="167"/>
                  </a:lnTo>
                  <a:lnTo>
                    <a:pt x="1623" y="166"/>
                  </a:lnTo>
                  <a:lnTo>
                    <a:pt x="1624" y="165"/>
                  </a:lnTo>
                  <a:lnTo>
                    <a:pt x="1625" y="165"/>
                  </a:lnTo>
                  <a:lnTo>
                    <a:pt x="1625" y="164"/>
                  </a:lnTo>
                  <a:lnTo>
                    <a:pt x="1627" y="163"/>
                  </a:lnTo>
                  <a:lnTo>
                    <a:pt x="1628" y="163"/>
                  </a:lnTo>
                  <a:lnTo>
                    <a:pt x="1629" y="163"/>
                  </a:lnTo>
                  <a:lnTo>
                    <a:pt x="1630" y="163"/>
                  </a:lnTo>
                  <a:lnTo>
                    <a:pt x="1631" y="162"/>
                  </a:lnTo>
                  <a:lnTo>
                    <a:pt x="1619" y="155"/>
                  </a:lnTo>
                  <a:lnTo>
                    <a:pt x="1617" y="155"/>
                  </a:lnTo>
                  <a:lnTo>
                    <a:pt x="1617" y="154"/>
                  </a:lnTo>
                  <a:lnTo>
                    <a:pt x="1619" y="154"/>
                  </a:lnTo>
                  <a:lnTo>
                    <a:pt x="1625" y="153"/>
                  </a:lnTo>
                  <a:lnTo>
                    <a:pt x="1627" y="151"/>
                  </a:lnTo>
                  <a:lnTo>
                    <a:pt x="1628" y="150"/>
                  </a:lnTo>
                  <a:lnTo>
                    <a:pt x="1628" y="149"/>
                  </a:lnTo>
                  <a:lnTo>
                    <a:pt x="1627" y="148"/>
                  </a:lnTo>
                  <a:lnTo>
                    <a:pt x="1618" y="142"/>
                  </a:lnTo>
                  <a:lnTo>
                    <a:pt x="1613" y="140"/>
                  </a:lnTo>
                  <a:lnTo>
                    <a:pt x="1606" y="138"/>
                  </a:lnTo>
                  <a:lnTo>
                    <a:pt x="1599" y="136"/>
                  </a:lnTo>
                  <a:lnTo>
                    <a:pt x="1594" y="136"/>
                  </a:lnTo>
                  <a:lnTo>
                    <a:pt x="1593" y="137"/>
                  </a:lnTo>
                  <a:lnTo>
                    <a:pt x="1592" y="137"/>
                  </a:lnTo>
                  <a:lnTo>
                    <a:pt x="1592" y="139"/>
                  </a:lnTo>
                  <a:lnTo>
                    <a:pt x="1592" y="140"/>
                  </a:lnTo>
                  <a:lnTo>
                    <a:pt x="1591" y="140"/>
                  </a:lnTo>
                  <a:lnTo>
                    <a:pt x="1585" y="141"/>
                  </a:lnTo>
                  <a:lnTo>
                    <a:pt x="1582" y="140"/>
                  </a:lnTo>
                  <a:lnTo>
                    <a:pt x="1580" y="139"/>
                  </a:lnTo>
                  <a:lnTo>
                    <a:pt x="1581" y="138"/>
                  </a:lnTo>
                  <a:lnTo>
                    <a:pt x="1583" y="138"/>
                  </a:lnTo>
                  <a:lnTo>
                    <a:pt x="1583" y="137"/>
                  </a:lnTo>
                  <a:lnTo>
                    <a:pt x="1583" y="136"/>
                  </a:lnTo>
                  <a:lnTo>
                    <a:pt x="1582" y="136"/>
                  </a:lnTo>
                  <a:lnTo>
                    <a:pt x="1581" y="136"/>
                  </a:lnTo>
                  <a:lnTo>
                    <a:pt x="1572" y="136"/>
                  </a:lnTo>
                  <a:lnTo>
                    <a:pt x="1571" y="136"/>
                  </a:lnTo>
                  <a:lnTo>
                    <a:pt x="1569" y="135"/>
                  </a:lnTo>
                  <a:lnTo>
                    <a:pt x="1568" y="135"/>
                  </a:lnTo>
                  <a:lnTo>
                    <a:pt x="1566" y="135"/>
                  </a:lnTo>
                  <a:lnTo>
                    <a:pt x="1565" y="135"/>
                  </a:lnTo>
                  <a:lnTo>
                    <a:pt x="1565" y="132"/>
                  </a:lnTo>
                  <a:lnTo>
                    <a:pt x="1564" y="131"/>
                  </a:lnTo>
                  <a:lnTo>
                    <a:pt x="1562" y="131"/>
                  </a:lnTo>
                  <a:lnTo>
                    <a:pt x="1561" y="131"/>
                  </a:lnTo>
                  <a:lnTo>
                    <a:pt x="1560" y="131"/>
                  </a:lnTo>
                  <a:lnTo>
                    <a:pt x="1559" y="130"/>
                  </a:lnTo>
                  <a:lnTo>
                    <a:pt x="1558" y="130"/>
                  </a:lnTo>
                  <a:lnTo>
                    <a:pt x="1556" y="129"/>
                  </a:lnTo>
                  <a:lnTo>
                    <a:pt x="1553" y="129"/>
                  </a:lnTo>
                  <a:lnTo>
                    <a:pt x="1552" y="128"/>
                  </a:lnTo>
                  <a:lnTo>
                    <a:pt x="1551" y="128"/>
                  </a:lnTo>
                  <a:lnTo>
                    <a:pt x="1548" y="130"/>
                  </a:lnTo>
                  <a:lnTo>
                    <a:pt x="1547" y="131"/>
                  </a:lnTo>
                  <a:lnTo>
                    <a:pt x="1546" y="130"/>
                  </a:lnTo>
                  <a:lnTo>
                    <a:pt x="1546" y="128"/>
                  </a:lnTo>
                  <a:lnTo>
                    <a:pt x="1545" y="128"/>
                  </a:lnTo>
                  <a:lnTo>
                    <a:pt x="1544" y="129"/>
                  </a:lnTo>
                  <a:lnTo>
                    <a:pt x="1545" y="130"/>
                  </a:lnTo>
                  <a:lnTo>
                    <a:pt x="1546" y="131"/>
                  </a:lnTo>
                  <a:lnTo>
                    <a:pt x="1546" y="132"/>
                  </a:lnTo>
                  <a:lnTo>
                    <a:pt x="1542" y="134"/>
                  </a:lnTo>
                  <a:lnTo>
                    <a:pt x="1540" y="134"/>
                  </a:lnTo>
                  <a:lnTo>
                    <a:pt x="1539" y="134"/>
                  </a:lnTo>
                  <a:lnTo>
                    <a:pt x="1539" y="132"/>
                  </a:lnTo>
                  <a:lnTo>
                    <a:pt x="1539" y="131"/>
                  </a:lnTo>
                  <a:lnTo>
                    <a:pt x="1539" y="130"/>
                  </a:lnTo>
                  <a:lnTo>
                    <a:pt x="1538" y="130"/>
                  </a:lnTo>
                  <a:lnTo>
                    <a:pt x="1537" y="131"/>
                  </a:lnTo>
                  <a:lnTo>
                    <a:pt x="1536" y="132"/>
                  </a:lnTo>
                  <a:lnTo>
                    <a:pt x="1535" y="134"/>
                  </a:lnTo>
                  <a:lnTo>
                    <a:pt x="1535" y="136"/>
                  </a:lnTo>
                  <a:lnTo>
                    <a:pt x="1536" y="137"/>
                  </a:lnTo>
                  <a:lnTo>
                    <a:pt x="1536" y="138"/>
                  </a:lnTo>
                  <a:lnTo>
                    <a:pt x="1535" y="138"/>
                  </a:lnTo>
                  <a:lnTo>
                    <a:pt x="1534" y="139"/>
                  </a:lnTo>
                  <a:lnTo>
                    <a:pt x="1534" y="140"/>
                  </a:lnTo>
                  <a:lnTo>
                    <a:pt x="1536" y="140"/>
                  </a:lnTo>
                  <a:lnTo>
                    <a:pt x="1537" y="141"/>
                  </a:lnTo>
                  <a:lnTo>
                    <a:pt x="1537" y="142"/>
                  </a:lnTo>
                  <a:lnTo>
                    <a:pt x="1538" y="144"/>
                  </a:lnTo>
                  <a:lnTo>
                    <a:pt x="1539" y="145"/>
                  </a:lnTo>
                  <a:lnTo>
                    <a:pt x="1540" y="146"/>
                  </a:lnTo>
                  <a:lnTo>
                    <a:pt x="1539" y="146"/>
                  </a:lnTo>
                  <a:lnTo>
                    <a:pt x="1537" y="148"/>
                  </a:lnTo>
                  <a:lnTo>
                    <a:pt x="1536" y="148"/>
                  </a:lnTo>
                  <a:lnTo>
                    <a:pt x="1536" y="149"/>
                  </a:lnTo>
                  <a:lnTo>
                    <a:pt x="1536" y="150"/>
                  </a:lnTo>
                  <a:lnTo>
                    <a:pt x="1536" y="152"/>
                  </a:lnTo>
                  <a:lnTo>
                    <a:pt x="1534" y="154"/>
                  </a:lnTo>
                  <a:lnTo>
                    <a:pt x="1533" y="155"/>
                  </a:lnTo>
                  <a:lnTo>
                    <a:pt x="1531" y="155"/>
                  </a:lnTo>
                  <a:lnTo>
                    <a:pt x="1527" y="154"/>
                  </a:lnTo>
                  <a:lnTo>
                    <a:pt x="1524" y="153"/>
                  </a:lnTo>
                  <a:lnTo>
                    <a:pt x="1521" y="153"/>
                  </a:lnTo>
                  <a:lnTo>
                    <a:pt x="1517" y="153"/>
                  </a:lnTo>
                  <a:lnTo>
                    <a:pt x="1510" y="154"/>
                  </a:lnTo>
                  <a:lnTo>
                    <a:pt x="1504" y="153"/>
                  </a:lnTo>
                  <a:lnTo>
                    <a:pt x="1480" y="152"/>
                  </a:lnTo>
                  <a:lnTo>
                    <a:pt x="1478" y="152"/>
                  </a:lnTo>
                  <a:lnTo>
                    <a:pt x="1476" y="152"/>
                  </a:lnTo>
                  <a:lnTo>
                    <a:pt x="1458" y="146"/>
                  </a:lnTo>
                  <a:lnTo>
                    <a:pt x="1457" y="146"/>
                  </a:lnTo>
                  <a:lnTo>
                    <a:pt x="1456" y="144"/>
                  </a:lnTo>
                  <a:lnTo>
                    <a:pt x="1456" y="142"/>
                  </a:lnTo>
                  <a:lnTo>
                    <a:pt x="1456" y="141"/>
                  </a:lnTo>
                  <a:lnTo>
                    <a:pt x="1457" y="139"/>
                  </a:lnTo>
                  <a:lnTo>
                    <a:pt x="1458" y="138"/>
                  </a:lnTo>
                  <a:lnTo>
                    <a:pt x="1463" y="138"/>
                  </a:lnTo>
                  <a:lnTo>
                    <a:pt x="1465" y="138"/>
                  </a:lnTo>
                  <a:lnTo>
                    <a:pt x="1465" y="137"/>
                  </a:lnTo>
                  <a:lnTo>
                    <a:pt x="1461" y="135"/>
                  </a:lnTo>
                  <a:lnTo>
                    <a:pt x="1456" y="135"/>
                  </a:lnTo>
                  <a:lnTo>
                    <a:pt x="1444" y="135"/>
                  </a:lnTo>
                  <a:lnTo>
                    <a:pt x="1435" y="134"/>
                  </a:lnTo>
                  <a:lnTo>
                    <a:pt x="1426" y="131"/>
                  </a:lnTo>
                  <a:lnTo>
                    <a:pt x="1408" y="130"/>
                  </a:lnTo>
                  <a:lnTo>
                    <a:pt x="1404" y="131"/>
                  </a:lnTo>
                  <a:lnTo>
                    <a:pt x="1401" y="132"/>
                  </a:lnTo>
                  <a:lnTo>
                    <a:pt x="1399" y="134"/>
                  </a:lnTo>
                  <a:lnTo>
                    <a:pt x="1388" y="135"/>
                  </a:lnTo>
                  <a:lnTo>
                    <a:pt x="1385" y="135"/>
                  </a:lnTo>
                  <a:lnTo>
                    <a:pt x="1382" y="136"/>
                  </a:lnTo>
                  <a:lnTo>
                    <a:pt x="1379" y="137"/>
                  </a:lnTo>
                  <a:lnTo>
                    <a:pt x="1378" y="137"/>
                  </a:lnTo>
                  <a:lnTo>
                    <a:pt x="1378" y="138"/>
                  </a:lnTo>
                  <a:lnTo>
                    <a:pt x="1379" y="139"/>
                  </a:lnTo>
                  <a:lnTo>
                    <a:pt x="1380" y="140"/>
                  </a:lnTo>
                  <a:lnTo>
                    <a:pt x="1381" y="141"/>
                  </a:lnTo>
                  <a:lnTo>
                    <a:pt x="1382" y="141"/>
                  </a:lnTo>
                  <a:lnTo>
                    <a:pt x="1381" y="142"/>
                  </a:lnTo>
                  <a:lnTo>
                    <a:pt x="1380" y="143"/>
                  </a:lnTo>
                  <a:lnTo>
                    <a:pt x="1378" y="144"/>
                  </a:lnTo>
                  <a:lnTo>
                    <a:pt x="1377" y="143"/>
                  </a:lnTo>
                  <a:lnTo>
                    <a:pt x="1374" y="140"/>
                  </a:lnTo>
                  <a:lnTo>
                    <a:pt x="1373" y="139"/>
                  </a:lnTo>
                  <a:lnTo>
                    <a:pt x="1373" y="137"/>
                  </a:lnTo>
                  <a:lnTo>
                    <a:pt x="1374" y="136"/>
                  </a:lnTo>
                  <a:lnTo>
                    <a:pt x="1375" y="135"/>
                  </a:lnTo>
                  <a:lnTo>
                    <a:pt x="1377" y="132"/>
                  </a:lnTo>
                  <a:lnTo>
                    <a:pt x="1377" y="131"/>
                  </a:lnTo>
                  <a:lnTo>
                    <a:pt x="1373" y="127"/>
                  </a:lnTo>
                  <a:lnTo>
                    <a:pt x="1370" y="123"/>
                  </a:lnTo>
                  <a:lnTo>
                    <a:pt x="1368" y="122"/>
                  </a:lnTo>
                  <a:lnTo>
                    <a:pt x="1367" y="122"/>
                  </a:lnTo>
                  <a:lnTo>
                    <a:pt x="1369" y="126"/>
                  </a:lnTo>
                  <a:lnTo>
                    <a:pt x="1369" y="128"/>
                  </a:lnTo>
                  <a:lnTo>
                    <a:pt x="1369" y="129"/>
                  </a:lnTo>
                  <a:lnTo>
                    <a:pt x="1367" y="130"/>
                  </a:lnTo>
                  <a:lnTo>
                    <a:pt x="1365" y="130"/>
                  </a:lnTo>
                  <a:lnTo>
                    <a:pt x="1359" y="131"/>
                  </a:lnTo>
                  <a:lnTo>
                    <a:pt x="1357" y="130"/>
                  </a:lnTo>
                  <a:lnTo>
                    <a:pt x="1343" y="126"/>
                  </a:lnTo>
                  <a:lnTo>
                    <a:pt x="1342" y="126"/>
                  </a:lnTo>
                  <a:lnTo>
                    <a:pt x="1343" y="125"/>
                  </a:lnTo>
                  <a:lnTo>
                    <a:pt x="1344" y="123"/>
                  </a:lnTo>
                  <a:lnTo>
                    <a:pt x="1345" y="121"/>
                  </a:lnTo>
                  <a:lnTo>
                    <a:pt x="1344" y="120"/>
                  </a:lnTo>
                  <a:lnTo>
                    <a:pt x="1342" y="121"/>
                  </a:lnTo>
                  <a:lnTo>
                    <a:pt x="1339" y="122"/>
                  </a:lnTo>
                  <a:lnTo>
                    <a:pt x="1323" y="122"/>
                  </a:lnTo>
                  <a:lnTo>
                    <a:pt x="1322" y="122"/>
                  </a:lnTo>
                  <a:lnTo>
                    <a:pt x="1319" y="123"/>
                  </a:lnTo>
                  <a:lnTo>
                    <a:pt x="1316" y="125"/>
                  </a:lnTo>
                  <a:lnTo>
                    <a:pt x="1314" y="127"/>
                  </a:lnTo>
                  <a:lnTo>
                    <a:pt x="1314" y="128"/>
                  </a:lnTo>
                  <a:lnTo>
                    <a:pt x="1315" y="130"/>
                  </a:lnTo>
                  <a:lnTo>
                    <a:pt x="1316" y="131"/>
                  </a:lnTo>
                  <a:lnTo>
                    <a:pt x="1317" y="131"/>
                  </a:lnTo>
                  <a:lnTo>
                    <a:pt x="1321" y="130"/>
                  </a:lnTo>
                  <a:lnTo>
                    <a:pt x="1335" y="129"/>
                  </a:lnTo>
                  <a:lnTo>
                    <a:pt x="1336" y="129"/>
                  </a:lnTo>
                  <a:lnTo>
                    <a:pt x="1336" y="130"/>
                  </a:lnTo>
                  <a:lnTo>
                    <a:pt x="1335" y="131"/>
                  </a:lnTo>
                  <a:lnTo>
                    <a:pt x="1323" y="137"/>
                  </a:lnTo>
                  <a:lnTo>
                    <a:pt x="1321" y="137"/>
                  </a:lnTo>
                  <a:lnTo>
                    <a:pt x="1310" y="136"/>
                  </a:lnTo>
                  <a:lnTo>
                    <a:pt x="1309" y="136"/>
                  </a:lnTo>
                  <a:lnTo>
                    <a:pt x="1309" y="137"/>
                  </a:lnTo>
                  <a:lnTo>
                    <a:pt x="1309" y="139"/>
                  </a:lnTo>
                  <a:lnTo>
                    <a:pt x="1309" y="140"/>
                  </a:lnTo>
                  <a:lnTo>
                    <a:pt x="1307" y="141"/>
                  </a:lnTo>
                  <a:lnTo>
                    <a:pt x="1288" y="145"/>
                  </a:lnTo>
                  <a:lnTo>
                    <a:pt x="1274" y="148"/>
                  </a:lnTo>
                  <a:lnTo>
                    <a:pt x="1260" y="150"/>
                  </a:lnTo>
                  <a:lnTo>
                    <a:pt x="1259" y="150"/>
                  </a:lnTo>
                  <a:lnTo>
                    <a:pt x="1259" y="151"/>
                  </a:lnTo>
                  <a:lnTo>
                    <a:pt x="1260" y="153"/>
                  </a:lnTo>
                  <a:lnTo>
                    <a:pt x="1261" y="153"/>
                  </a:lnTo>
                  <a:lnTo>
                    <a:pt x="1260" y="154"/>
                  </a:lnTo>
                  <a:lnTo>
                    <a:pt x="1243" y="159"/>
                  </a:lnTo>
                  <a:lnTo>
                    <a:pt x="1241" y="159"/>
                  </a:lnTo>
                  <a:lnTo>
                    <a:pt x="1243" y="158"/>
                  </a:lnTo>
                  <a:lnTo>
                    <a:pt x="1251" y="155"/>
                  </a:lnTo>
                  <a:lnTo>
                    <a:pt x="1253" y="153"/>
                  </a:lnTo>
                  <a:lnTo>
                    <a:pt x="1254" y="152"/>
                  </a:lnTo>
                  <a:lnTo>
                    <a:pt x="1256" y="146"/>
                  </a:lnTo>
                  <a:lnTo>
                    <a:pt x="1258" y="144"/>
                  </a:lnTo>
                  <a:lnTo>
                    <a:pt x="1259" y="143"/>
                  </a:lnTo>
                  <a:lnTo>
                    <a:pt x="1266" y="142"/>
                  </a:lnTo>
                  <a:lnTo>
                    <a:pt x="1269" y="142"/>
                  </a:lnTo>
                  <a:lnTo>
                    <a:pt x="1270" y="141"/>
                  </a:lnTo>
                  <a:lnTo>
                    <a:pt x="1273" y="137"/>
                  </a:lnTo>
                  <a:lnTo>
                    <a:pt x="1275" y="134"/>
                  </a:lnTo>
                  <a:lnTo>
                    <a:pt x="1279" y="134"/>
                  </a:lnTo>
                  <a:lnTo>
                    <a:pt x="1280" y="134"/>
                  </a:lnTo>
                  <a:lnTo>
                    <a:pt x="1284" y="132"/>
                  </a:lnTo>
                  <a:lnTo>
                    <a:pt x="1318" y="116"/>
                  </a:lnTo>
                  <a:lnTo>
                    <a:pt x="1319" y="116"/>
                  </a:lnTo>
                  <a:lnTo>
                    <a:pt x="1321" y="113"/>
                  </a:lnTo>
                  <a:lnTo>
                    <a:pt x="1321" y="112"/>
                  </a:lnTo>
                  <a:lnTo>
                    <a:pt x="1319" y="112"/>
                  </a:lnTo>
                  <a:lnTo>
                    <a:pt x="1317" y="112"/>
                  </a:lnTo>
                  <a:lnTo>
                    <a:pt x="1316" y="112"/>
                  </a:lnTo>
                  <a:lnTo>
                    <a:pt x="1316" y="111"/>
                  </a:lnTo>
                  <a:lnTo>
                    <a:pt x="1326" y="107"/>
                  </a:lnTo>
                  <a:lnTo>
                    <a:pt x="1327" y="106"/>
                  </a:lnTo>
                  <a:lnTo>
                    <a:pt x="1328" y="107"/>
                  </a:lnTo>
                  <a:lnTo>
                    <a:pt x="1329" y="107"/>
                  </a:lnTo>
                  <a:lnTo>
                    <a:pt x="1331" y="106"/>
                  </a:lnTo>
                  <a:lnTo>
                    <a:pt x="1374" y="84"/>
                  </a:lnTo>
                  <a:lnTo>
                    <a:pt x="1377" y="83"/>
                  </a:lnTo>
                  <a:lnTo>
                    <a:pt x="1379" y="81"/>
                  </a:lnTo>
                  <a:lnTo>
                    <a:pt x="1380" y="80"/>
                  </a:lnTo>
                  <a:lnTo>
                    <a:pt x="1381" y="76"/>
                  </a:lnTo>
                  <a:lnTo>
                    <a:pt x="1381" y="74"/>
                  </a:lnTo>
                  <a:lnTo>
                    <a:pt x="1380" y="73"/>
                  </a:lnTo>
                  <a:lnTo>
                    <a:pt x="1377" y="73"/>
                  </a:lnTo>
                  <a:lnTo>
                    <a:pt x="1374" y="72"/>
                  </a:lnTo>
                  <a:lnTo>
                    <a:pt x="1374" y="71"/>
                  </a:lnTo>
                  <a:lnTo>
                    <a:pt x="1374" y="70"/>
                  </a:lnTo>
                  <a:lnTo>
                    <a:pt x="1374" y="69"/>
                  </a:lnTo>
                  <a:lnTo>
                    <a:pt x="1371" y="71"/>
                  </a:lnTo>
                  <a:lnTo>
                    <a:pt x="1368" y="72"/>
                  </a:lnTo>
                  <a:lnTo>
                    <a:pt x="1367" y="72"/>
                  </a:lnTo>
                  <a:lnTo>
                    <a:pt x="1367" y="70"/>
                  </a:lnTo>
                  <a:lnTo>
                    <a:pt x="1368" y="69"/>
                  </a:lnTo>
                  <a:lnTo>
                    <a:pt x="1367" y="69"/>
                  </a:lnTo>
                  <a:lnTo>
                    <a:pt x="1367" y="68"/>
                  </a:lnTo>
                  <a:lnTo>
                    <a:pt x="1368" y="67"/>
                  </a:lnTo>
                  <a:lnTo>
                    <a:pt x="1367" y="66"/>
                  </a:lnTo>
                  <a:lnTo>
                    <a:pt x="1365" y="66"/>
                  </a:lnTo>
                  <a:lnTo>
                    <a:pt x="1364" y="65"/>
                  </a:lnTo>
                  <a:lnTo>
                    <a:pt x="1361" y="65"/>
                  </a:lnTo>
                  <a:lnTo>
                    <a:pt x="1359" y="62"/>
                  </a:lnTo>
                  <a:lnTo>
                    <a:pt x="1360" y="62"/>
                  </a:lnTo>
                  <a:lnTo>
                    <a:pt x="1365" y="63"/>
                  </a:lnTo>
                  <a:lnTo>
                    <a:pt x="1368" y="65"/>
                  </a:lnTo>
                  <a:lnTo>
                    <a:pt x="1371" y="67"/>
                  </a:lnTo>
                  <a:lnTo>
                    <a:pt x="1371" y="68"/>
                  </a:lnTo>
                  <a:lnTo>
                    <a:pt x="1372" y="68"/>
                  </a:lnTo>
                  <a:lnTo>
                    <a:pt x="1375" y="68"/>
                  </a:lnTo>
                  <a:lnTo>
                    <a:pt x="1378" y="68"/>
                  </a:lnTo>
                  <a:lnTo>
                    <a:pt x="1379" y="69"/>
                  </a:lnTo>
                  <a:lnTo>
                    <a:pt x="1380" y="70"/>
                  </a:lnTo>
                  <a:lnTo>
                    <a:pt x="1380" y="71"/>
                  </a:lnTo>
                  <a:lnTo>
                    <a:pt x="1381" y="70"/>
                  </a:lnTo>
                  <a:lnTo>
                    <a:pt x="1381" y="69"/>
                  </a:lnTo>
                  <a:lnTo>
                    <a:pt x="1383" y="65"/>
                  </a:lnTo>
                  <a:lnTo>
                    <a:pt x="1383" y="62"/>
                  </a:lnTo>
                  <a:lnTo>
                    <a:pt x="1383" y="61"/>
                  </a:lnTo>
                  <a:lnTo>
                    <a:pt x="1383" y="60"/>
                  </a:lnTo>
                  <a:lnTo>
                    <a:pt x="1382" y="60"/>
                  </a:lnTo>
                  <a:lnTo>
                    <a:pt x="1381" y="60"/>
                  </a:lnTo>
                  <a:lnTo>
                    <a:pt x="1380" y="60"/>
                  </a:lnTo>
                  <a:lnTo>
                    <a:pt x="1380" y="61"/>
                  </a:lnTo>
                  <a:lnTo>
                    <a:pt x="1379" y="61"/>
                  </a:lnTo>
                  <a:lnTo>
                    <a:pt x="1379" y="58"/>
                  </a:lnTo>
                  <a:lnTo>
                    <a:pt x="1379" y="57"/>
                  </a:lnTo>
                  <a:lnTo>
                    <a:pt x="1378" y="57"/>
                  </a:lnTo>
                  <a:lnTo>
                    <a:pt x="1378" y="56"/>
                  </a:lnTo>
                  <a:lnTo>
                    <a:pt x="1378" y="55"/>
                  </a:lnTo>
                  <a:lnTo>
                    <a:pt x="1377" y="53"/>
                  </a:lnTo>
                  <a:lnTo>
                    <a:pt x="1377" y="52"/>
                  </a:lnTo>
                  <a:lnTo>
                    <a:pt x="1374" y="51"/>
                  </a:lnTo>
                  <a:lnTo>
                    <a:pt x="1373" y="51"/>
                  </a:lnTo>
                  <a:lnTo>
                    <a:pt x="1373" y="49"/>
                  </a:lnTo>
                  <a:lnTo>
                    <a:pt x="1374" y="49"/>
                  </a:lnTo>
                  <a:lnTo>
                    <a:pt x="1373" y="48"/>
                  </a:lnTo>
                  <a:lnTo>
                    <a:pt x="1370" y="48"/>
                  </a:lnTo>
                  <a:lnTo>
                    <a:pt x="1369" y="49"/>
                  </a:lnTo>
                  <a:lnTo>
                    <a:pt x="1370" y="51"/>
                  </a:lnTo>
                  <a:lnTo>
                    <a:pt x="1371" y="51"/>
                  </a:lnTo>
                  <a:lnTo>
                    <a:pt x="1373" y="52"/>
                  </a:lnTo>
                  <a:lnTo>
                    <a:pt x="1373" y="53"/>
                  </a:lnTo>
                  <a:lnTo>
                    <a:pt x="1372" y="53"/>
                  </a:lnTo>
                  <a:lnTo>
                    <a:pt x="1371" y="53"/>
                  </a:lnTo>
                  <a:lnTo>
                    <a:pt x="1370" y="55"/>
                  </a:lnTo>
                  <a:lnTo>
                    <a:pt x="1369" y="55"/>
                  </a:lnTo>
                  <a:lnTo>
                    <a:pt x="1368" y="56"/>
                  </a:lnTo>
                  <a:lnTo>
                    <a:pt x="1367" y="55"/>
                  </a:lnTo>
                  <a:lnTo>
                    <a:pt x="1367" y="54"/>
                  </a:lnTo>
                  <a:lnTo>
                    <a:pt x="1367" y="52"/>
                  </a:lnTo>
                  <a:lnTo>
                    <a:pt x="1366" y="51"/>
                  </a:lnTo>
                  <a:lnTo>
                    <a:pt x="1366" y="49"/>
                  </a:lnTo>
                  <a:lnTo>
                    <a:pt x="1366" y="47"/>
                  </a:lnTo>
                  <a:lnTo>
                    <a:pt x="1364" y="45"/>
                  </a:lnTo>
                  <a:lnTo>
                    <a:pt x="1358" y="43"/>
                  </a:lnTo>
                  <a:lnTo>
                    <a:pt x="1357" y="43"/>
                  </a:lnTo>
                  <a:lnTo>
                    <a:pt x="1356" y="42"/>
                  </a:lnTo>
                  <a:lnTo>
                    <a:pt x="1355" y="40"/>
                  </a:lnTo>
                  <a:lnTo>
                    <a:pt x="1352" y="39"/>
                  </a:lnTo>
                  <a:lnTo>
                    <a:pt x="1351" y="38"/>
                  </a:lnTo>
                  <a:lnTo>
                    <a:pt x="1349" y="38"/>
                  </a:lnTo>
                  <a:lnTo>
                    <a:pt x="1347" y="37"/>
                  </a:lnTo>
                  <a:lnTo>
                    <a:pt x="1346" y="35"/>
                  </a:lnTo>
                  <a:lnTo>
                    <a:pt x="1345" y="34"/>
                  </a:lnTo>
                  <a:lnTo>
                    <a:pt x="1344" y="34"/>
                  </a:lnTo>
                  <a:lnTo>
                    <a:pt x="1341" y="34"/>
                  </a:lnTo>
                  <a:lnTo>
                    <a:pt x="1340" y="34"/>
                  </a:lnTo>
                  <a:lnTo>
                    <a:pt x="1340" y="33"/>
                  </a:lnTo>
                  <a:lnTo>
                    <a:pt x="1339" y="32"/>
                  </a:lnTo>
                  <a:lnTo>
                    <a:pt x="1337" y="33"/>
                  </a:lnTo>
                  <a:lnTo>
                    <a:pt x="1335" y="33"/>
                  </a:lnTo>
                  <a:lnTo>
                    <a:pt x="1332" y="33"/>
                  </a:lnTo>
                  <a:lnTo>
                    <a:pt x="1330" y="32"/>
                  </a:lnTo>
                  <a:lnTo>
                    <a:pt x="1325" y="33"/>
                  </a:lnTo>
                  <a:lnTo>
                    <a:pt x="1322" y="34"/>
                  </a:lnTo>
                  <a:lnTo>
                    <a:pt x="1321" y="34"/>
                  </a:lnTo>
                  <a:lnTo>
                    <a:pt x="1318" y="33"/>
                  </a:lnTo>
                  <a:lnTo>
                    <a:pt x="1315" y="33"/>
                  </a:lnTo>
                  <a:lnTo>
                    <a:pt x="1313" y="33"/>
                  </a:lnTo>
                  <a:lnTo>
                    <a:pt x="1312" y="32"/>
                  </a:lnTo>
                  <a:lnTo>
                    <a:pt x="1311" y="32"/>
                  </a:lnTo>
                  <a:lnTo>
                    <a:pt x="1307" y="33"/>
                  </a:lnTo>
                  <a:lnTo>
                    <a:pt x="1305" y="33"/>
                  </a:lnTo>
                  <a:lnTo>
                    <a:pt x="1297" y="33"/>
                  </a:lnTo>
                  <a:lnTo>
                    <a:pt x="1296" y="33"/>
                  </a:lnTo>
                  <a:lnTo>
                    <a:pt x="1295" y="33"/>
                  </a:lnTo>
                  <a:lnTo>
                    <a:pt x="1294" y="33"/>
                  </a:lnTo>
                  <a:lnTo>
                    <a:pt x="1293" y="33"/>
                  </a:lnTo>
                  <a:lnTo>
                    <a:pt x="1289" y="33"/>
                  </a:lnTo>
                  <a:lnTo>
                    <a:pt x="1288" y="33"/>
                  </a:lnTo>
                  <a:lnTo>
                    <a:pt x="1288" y="34"/>
                  </a:lnTo>
                  <a:lnTo>
                    <a:pt x="1288" y="35"/>
                  </a:lnTo>
                  <a:lnTo>
                    <a:pt x="1288" y="38"/>
                  </a:lnTo>
                  <a:lnTo>
                    <a:pt x="1287" y="40"/>
                  </a:lnTo>
                  <a:lnTo>
                    <a:pt x="1285" y="41"/>
                  </a:lnTo>
                  <a:lnTo>
                    <a:pt x="1282" y="41"/>
                  </a:lnTo>
                  <a:lnTo>
                    <a:pt x="1281" y="41"/>
                  </a:lnTo>
                  <a:lnTo>
                    <a:pt x="1280" y="40"/>
                  </a:lnTo>
                  <a:lnTo>
                    <a:pt x="1279" y="40"/>
                  </a:lnTo>
                  <a:lnTo>
                    <a:pt x="1276" y="40"/>
                  </a:lnTo>
                  <a:lnTo>
                    <a:pt x="1272" y="41"/>
                  </a:lnTo>
                  <a:lnTo>
                    <a:pt x="1271" y="41"/>
                  </a:lnTo>
                  <a:lnTo>
                    <a:pt x="1270" y="42"/>
                  </a:lnTo>
                  <a:lnTo>
                    <a:pt x="1269" y="42"/>
                  </a:lnTo>
                  <a:lnTo>
                    <a:pt x="1267" y="41"/>
                  </a:lnTo>
                  <a:lnTo>
                    <a:pt x="1263" y="41"/>
                  </a:lnTo>
                  <a:lnTo>
                    <a:pt x="1263" y="40"/>
                  </a:lnTo>
                  <a:lnTo>
                    <a:pt x="1263" y="39"/>
                  </a:lnTo>
                  <a:lnTo>
                    <a:pt x="1280" y="28"/>
                  </a:lnTo>
                  <a:lnTo>
                    <a:pt x="1281" y="28"/>
                  </a:lnTo>
                  <a:lnTo>
                    <a:pt x="1281" y="27"/>
                  </a:lnTo>
                  <a:lnTo>
                    <a:pt x="1280" y="27"/>
                  </a:lnTo>
                  <a:lnTo>
                    <a:pt x="1279" y="26"/>
                  </a:lnTo>
                  <a:lnTo>
                    <a:pt x="1277" y="25"/>
                  </a:lnTo>
                  <a:lnTo>
                    <a:pt x="1276" y="24"/>
                  </a:lnTo>
                  <a:lnTo>
                    <a:pt x="1275" y="24"/>
                  </a:lnTo>
                  <a:lnTo>
                    <a:pt x="1272" y="23"/>
                  </a:lnTo>
                  <a:lnTo>
                    <a:pt x="1270" y="23"/>
                  </a:lnTo>
                  <a:lnTo>
                    <a:pt x="1269" y="23"/>
                  </a:lnTo>
                  <a:lnTo>
                    <a:pt x="1268" y="24"/>
                  </a:lnTo>
                  <a:lnTo>
                    <a:pt x="1269" y="24"/>
                  </a:lnTo>
                  <a:lnTo>
                    <a:pt x="1268" y="25"/>
                  </a:lnTo>
                  <a:lnTo>
                    <a:pt x="1260" y="23"/>
                  </a:lnTo>
                  <a:lnTo>
                    <a:pt x="1259" y="23"/>
                  </a:lnTo>
                  <a:lnTo>
                    <a:pt x="1258" y="23"/>
                  </a:lnTo>
                  <a:lnTo>
                    <a:pt x="1257" y="24"/>
                  </a:lnTo>
                  <a:lnTo>
                    <a:pt x="1255" y="25"/>
                  </a:lnTo>
                  <a:lnTo>
                    <a:pt x="1252" y="25"/>
                  </a:lnTo>
                  <a:lnTo>
                    <a:pt x="1248" y="25"/>
                  </a:lnTo>
                  <a:lnTo>
                    <a:pt x="1247" y="25"/>
                  </a:lnTo>
                  <a:lnTo>
                    <a:pt x="1247" y="24"/>
                  </a:lnTo>
                  <a:lnTo>
                    <a:pt x="1249" y="24"/>
                  </a:lnTo>
                  <a:lnTo>
                    <a:pt x="1251" y="24"/>
                  </a:lnTo>
                  <a:lnTo>
                    <a:pt x="1252" y="24"/>
                  </a:lnTo>
                  <a:lnTo>
                    <a:pt x="1252" y="23"/>
                  </a:lnTo>
                  <a:lnTo>
                    <a:pt x="1253" y="21"/>
                  </a:lnTo>
                  <a:lnTo>
                    <a:pt x="1255" y="20"/>
                  </a:lnTo>
                  <a:lnTo>
                    <a:pt x="1254" y="20"/>
                  </a:lnTo>
                  <a:lnTo>
                    <a:pt x="1253" y="20"/>
                  </a:lnTo>
                  <a:lnTo>
                    <a:pt x="1252" y="20"/>
                  </a:lnTo>
                  <a:lnTo>
                    <a:pt x="1248" y="20"/>
                  </a:lnTo>
                  <a:lnTo>
                    <a:pt x="1246" y="21"/>
                  </a:lnTo>
                  <a:lnTo>
                    <a:pt x="1244" y="21"/>
                  </a:lnTo>
                  <a:lnTo>
                    <a:pt x="1242" y="20"/>
                  </a:lnTo>
                  <a:lnTo>
                    <a:pt x="1241" y="21"/>
                  </a:lnTo>
                  <a:lnTo>
                    <a:pt x="1238" y="21"/>
                  </a:lnTo>
                  <a:lnTo>
                    <a:pt x="1234" y="20"/>
                  </a:lnTo>
                  <a:lnTo>
                    <a:pt x="1229" y="21"/>
                  </a:lnTo>
                  <a:lnTo>
                    <a:pt x="1226" y="21"/>
                  </a:lnTo>
                  <a:lnTo>
                    <a:pt x="1226" y="20"/>
                  </a:lnTo>
                  <a:lnTo>
                    <a:pt x="1228" y="20"/>
                  </a:lnTo>
                  <a:lnTo>
                    <a:pt x="1230" y="20"/>
                  </a:lnTo>
                  <a:lnTo>
                    <a:pt x="1232" y="19"/>
                  </a:lnTo>
                  <a:lnTo>
                    <a:pt x="1234" y="19"/>
                  </a:lnTo>
                  <a:lnTo>
                    <a:pt x="1235" y="18"/>
                  </a:lnTo>
                  <a:lnTo>
                    <a:pt x="1239" y="18"/>
                  </a:lnTo>
                  <a:lnTo>
                    <a:pt x="1242" y="18"/>
                  </a:lnTo>
                  <a:lnTo>
                    <a:pt x="1245" y="17"/>
                  </a:lnTo>
                  <a:lnTo>
                    <a:pt x="1246" y="16"/>
                  </a:lnTo>
                  <a:lnTo>
                    <a:pt x="1247" y="15"/>
                  </a:lnTo>
                  <a:lnTo>
                    <a:pt x="1248" y="14"/>
                  </a:lnTo>
                  <a:lnTo>
                    <a:pt x="1251" y="14"/>
                  </a:lnTo>
                  <a:lnTo>
                    <a:pt x="1252" y="13"/>
                  </a:lnTo>
                  <a:lnTo>
                    <a:pt x="1254" y="12"/>
                  </a:lnTo>
                  <a:lnTo>
                    <a:pt x="1256" y="12"/>
                  </a:lnTo>
                  <a:lnTo>
                    <a:pt x="1258" y="12"/>
                  </a:lnTo>
                  <a:lnTo>
                    <a:pt x="1260" y="12"/>
                  </a:lnTo>
                  <a:lnTo>
                    <a:pt x="1260" y="11"/>
                  </a:lnTo>
                  <a:lnTo>
                    <a:pt x="1255" y="5"/>
                  </a:lnTo>
                  <a:lnTo>
                    <a:pt x="1253" y="4"/>
                  </a:lnTo>
                  <a:lnTo>
                    <a:pt x="1240" y="2"/>
                  </a:lnTo>
                  <a:lnTo>
                    <a:pt x="1227" y="0"/>
                  </a:lnTo>
                  <a:lnTo>
                    <a:pt x="1224" y="0"/>
                  </a:lnTo>
                  <a:lnTo>
                    <a:pt x="1222" y="0"/>
                  </a:lnTo>
                  <a:lnTo>
                    <a:pt x="1220" y="1"/>
                  </a:lnTo>
                  <a:lnTo>
                    <a:pt x="1212" y="3"/>
                  </a:lnTo>
                  <a:lnTo>
                    <a:pt x="1204" y="5"/>
                  </a:lnTo>
                  <a:lnTo>
                    <a:pt x="1194" y="10"/>
                  </a:lnTo>
                  <a:lnTo>
                    <a:pt x="1190" y="12"/>
                  </a:lnTo>
                  <a:lnTo>
                    <a:pt x="1189" y="13"/>
                  </a:lnTo>
                  <a:lnTo>
                    <a:pt x="1190" y="13"/>
                  </a:lnTo>
                  <a:lnTo>
                    <a:pt x="1192" y="13"/>
                  </a:lnTo>
                  <a:lnTo>
                    <a:pt x="1192" y="14"/>
                  </a:lnTo>
                  <a:lnTo>
                    <a:pt x="1186" y="17"/>
                  </a:lnTo>
                  <a:lnTo>
                    <a:pt x="1183" y="20"/>
                  </a:lnTo>
                  <a:lnTo>
                    <a:pt x="1182" y="20"/>
                  </a:lnTo>
                  <a:lnTo>
                    <a:pt x="1180" y="21"/>
                  </a:lnTo>
                  <a:lnTo>
                    <a:pt x="1180" y="23"/>
                  </a:lnTo>
                  <a:lnTo>
                    <a:pt x="1180" y="24"/>
                  </a:lnTo>
                  <a:lnTo>
                    <a:pt x="1178" y="24"/>
                  </a:lnTo>
                  <a:lnTo>
                    <a:pt x="1177" y="26"/>
                  </a:lnTo>
                  <a:lnTo>
                    <a:pt x="1176" y="27"/>
                  </a:lnTo>
                  <a:lnTo>
                    <a:pt x="1176" y="28"/>
                  </a:lnTo>
                  <a:lnTo>
                    <a:pt x="1176" y="29"/>
                  </a:lnTo>
                  <a:lnTo>
                    <a:pt x="1176" y="30"/>
                  </a:lnTo>
                  <a:lnTo>
                    <a:pt x="1177" y="31"/>
                  </a:lnTo>
                  <a:lnTo>
                    <a:pt x="1179" y="31"/>
                  </a:lnTo>
                  <a:lnTo>
                    <a:pt x="1180" y="31"/>
                  </a:lnTo>
                  <a:lnTo>
                    <a:pt x="1180" y="32"/>
                  </a:lnTo>
                  <a:lnTo>
                    <a:pt x="1180" y="33"/>
                  </a:lnTo>
                  <a:lnTo>
                    <a:pt x="1179" y="35"/>
                  </a:lnTo>
                  <a:lnTo>
                    <a:pt x="1178" y="38"/>
                  </a:lnTo>
                  <a:lnTo>
                    <a:pt x="1177" y="39"/>
                  </a:lnTo>
                  <a:lnTo>
                    <a:pt x="1177" y="40"/>
                  </a:lnTo>
                  <a:lnTo>
                    <a:pt x="1178" y="40"/>
                  </a:lnTo>
                  <a:lnTo>
                    <a:pt x="1180" y="40"/>
                  </a:lnTo>
                  <a:lnTo>
                    <a:pt x="1186" y="41"/>
                  </a:lnTo>
                  <a:lnTo>
                    <a:pt x="1188" y="42"/>
                  </a:lnTo>
                  <a:lnTo>
                    <a:pt x="1191" y="42"/>
                  </a:lnTo>
                  <a:lnTo>
                    <a:pt x="1192" y="43"/>
                  </a:lnTo>
                  <a:lnTo>
                    <a:pt x="1196" y="44"/>
                  </a:lnTo>
                  <a:lnTo>
                    <a:pt x="1197" y="44"/>
                  </a:lnTo>
                  <a:lnTo>
                    <a:pt x="1196" y="44"/>
                  </a:lnTo>
                  <a:lnTo>
                    <a:pt x="1190" y="44"/>
                  </a:lnTo>
                  <a:lnTo>
                    <a:pt x="1189" y="43"/>
                  </a:lnTo>
                  <a:lnTo>
                    <a:pt x="1188" y="43"/>
                  </a:lnTo>
                  <a:lnTo>
                    <a:pt x="1185" y="42"/>
                  </a:lnTo>
                  <a:lnTo>
                    <a:pt x="1180" y="42"/>
                  </a:lnTo>
                  <a:lnTo>
                    <a:pt x="1179" y="42"/>
                  </a:lnTo>
                  <a:lnTo>
                    <a:pt x="1178" y="42"/>
                  </a:lnTo>
                  <a:lnTo>
                    <a:pt x="1178" y="41"/>
                  </a:lnTo>
                  <a:lnTo>
                    <a:pt x="1177" y="41"/>
                  </a:lnTo>
                  <a:lnTo>
                    <a:pt x="1176" y="41"/>
                  </a:lnTo>
                  <a:lnTo>
                    <a:pt x="1173" y="41"/>
                  </a:lnTo>
                  <a:lnTo>
                    <a:pt x="1169" y="42"/>
                  </a:lnTo>
                  <a:lnTo>
                    <a:pt x="1166" y="42"/>
                  </a:lnTo>
                  <a:lnTo>
                    <a:pt x="1165" y="42"/>
                  </a:lnTo>
                  <a:lnTo>
                    <a:pt x="1158" y="42"/>
                  </a:lnTo>
                  <a:lnTo>
                    <a:pt x="1150" y="42"/>
                  </a:lnTo>
                  <a:lnTo>
                    <a:pt x="1146" y="41"/>
                  </a:lnTo>
                  <a:lnTo>
                    <a:pt x="1144" y="41"/>
                  </a:lnTo>
                  <a:lnTo>
                    <a:pt x="1143" y="41"/>
                  </a:lnTo>
                  <a:lnTo>
                    <a:pt x="1143" y="42"/>
                  </a:lnTo>
                  <a:lnTo>
                    <a:pt x="1145" y="43"/>
                  </a:lnTo>
                  <a:lnTo>
                    <a:pt x="1146" y="43"/>
                  </a:lnTo>
                  <a:lnTo>
                    <a:pt x="1146" y="44"/>
                  </a:lnTo>
                  <a:lnTo>
                    <a:pt x="1146" y="45"/>
                  </a:lnTo>
                  <a:lnTo>
                    <a:pt x="1147" y="46"/>
                  </a:lnTo>
                  <a:lnTo>
                    <a:pt x="1149" y="46"/>
                  </a:lnTo>
                  <a:lnTo>
                    <a:pt x="1151" y="46"/>
                  </a:lnTo>
                  <a:lnTo>
                    <a:pt x="1152" y="48"/>
                  </a:lnTo>
                  <a:lnTo>
                    <a:pt x="1154" y="48"/>
                  </a:lnTo>
                  <a:lnTo>
                    <a:pt x="1155" y="48"/>
                  </a:lnTo>
                  <a:lnTo>
                    <a:pt x="1156" y="49"/>
                  </a:lnTo>
                  <a:lnTo>
                    <a:pt x="1156" y="51"/>
                  </a:lnTo>
                  <a:lnTo>
                    <a:pt x="1157" y="52"/>
                  </a:lnTo>
                  <a:lnTo>
                    <a:pt x="1158" y="53"/>
                  </a:lnTo>
                  <a:lnTo>
                    <a:pt x="1159" y="54"/>
                  </a:lnTo>
                  <a:lnTo>
                    <a:pt x="1159" y="55"/>
                  </a:lnTo>
                  <a:lnTo>
                    <a:pt x="1159" y="56"/>
                  </a:lnTo>
                  <a:lnTo>
                    <a:pt x="1155" y="55"/>
                  </a:lnTo>
                  <a:lnTo>
                    <a:pt x="1144" y="49"/>
                  </a:lnTo>
                  <a:lnTo>
                    <a:pt x="1143" y="49"/>
                  </a:lnTo>
                  <a:lnTo>
                    <a:pt x="1141" y="49"/>
                  </a:lnTo>
                  <a:lnTo>
                    <a:pt x="1138" y="49"/>
                  </a:lnTo>
                  <a:lnTo>
                    <a:pt x="1138" y="51"/>
                  </a:lnTo>
                  <a:lnTo>
                    <a:pt x="1136" y="52"/>
                  </a:lnTo>
                  <a:lnTo>
                    <a:pt x="1133" y="52"/>
                  </a:lnTo>
                  <a:lnTo>
                    <a:pt x="1129" y="53"/>
                  </a:lnTo>
                  <a:lnTo>
                    <a:pt x="1129" y="54"/>
                  </a:lnTo>
                  <a:lnTo>
                    <a:pt x="1124" y="55"/>
                  </a:lnTo>
                  <a:lnTo>
                    <a:pt x="1119" y="58"/>
                  </a:lnTo>
                  <a:lnTo>
                    <a:pt x="1118" y="58"/>
                  </a:lnTo>
                  <a:lnTo>
                    <a:pt x="1119" y="56"/>
                  </a:lnTo>
                  <a:lnTo>
                    <a:pt x="1118" y="56"/>
                  </a:lnTo>
                  <a:lnTo>
                    <a:pt x="1115" y="58"/>
                  </a:lnTo>
                  <a:lnTo>
                    <a:pt x="1106" y="61"/>
                  </a:lnTo>
                  <a:lnTo>
                    <a:pt x="1106" y="60"/>
                  </a:lnTo>
                  <a:lnTo>
                    <a:pt x="1106" y="59"/>
                  </a:lnTo>
                  <a:lnTo>
                    <a:pt x="1106" y="58"/>
                  </a:lnTo>
                  <a:lnTo>
                    <a:pt x="1104" y="57"/>
                  </a:lnTo>
                  <a:lnTo>
                    <a:pt x="1101" y="59"/>
                  </a:lnTo>
                  <a:lnTo>
                    <a:pt x="1094" y="62"/>
                  </a:lnTo>
                  <a:lnTo>
                    <a:pt x="1092" y="61"/>
                  </a:lnTo>
                  <a:lnTo>
                    <a:pt x="1092" y="60"/>
                  </a:lnTo>
                  <a:lnTo>
                    <a:pt x="1095" y="59"/>
                  </a:lnTo>
                  <a:lnTo>
                    <a:pt x="1095" y="58"/>
                  </a:lnTo>
                  <a:lnTo>
                    <a:pt x="1091" y="58"/>
                  </a:lnTo>
                  <a:lnTo>
                    <a:pt x="1054" y="54"/>
                  </a:lnTo>
                  <a:lnTo>
                    <a:pt x="1052" y="54"/>
                  </a:lnTo>
                  <a:lnTo>
                    <a:pt x="1050" y="55"/>
                  </a:lnTo>
                  <a:lnTo>
                    <a:pt x="1049" y="56"/>
                  </a:lnTo>
                  <a:lnTo>
                    <a:pt x="1049" y="57"/>
                  </a:lnTo>
                  <a:lnTo>
                    <a:pt x="1049" y="58"/>
                  </a:lnTo>
                  <a:lnTo>
                    <a:pt x="1048" y="58"/>
                  </a:lnTo>
                  <a:lnTo>
                    <a:pt x="1052" y="58"/>
                  </a:lnTo>
                  <a:lnTo>
                    <a:pt x="1054" y="58"/>
                  </a:lnTo>
                  <a:lnTo>
                    <a:pt x="1054" y="59"/>
                  </a:lnTo>
                  <a:lnTo>
                    <a:pt x="1058" y="59"/>
                  </a:lnTo>
                  <a:lnTo>
                    <a:pt x="1061" y="59"/>
                  </a:lnTo>
                  <a:lnTo>
                    <a:pt x="1065" y="59"/>
                  </a:lnTo>
                  <a:lnTo>
                    <a:pt x="1067" y="59"/>
                  </a:lnTo>
                  <a:lnTo>
                    <a:pt x="1068" y="59"/>
                  </a:lnTo>
                  <a:lnTo>
                    <a:pt x="1067" y="60"/>
                  </a:lnTo>
                  <a:lnTo>
                    <a:pt x="1054" y="62"/>
                  </a:lnTo>
                  <a:lnTo>
                    <a:pt x="1044" y="63"/>
                  </a:lnTo>
                  <a:lnTo>
                    <a:pt x="1009" y="70"/>
                  </a:lnTo>
                  <a:lnTo>
                    <a:pt x="1002" y="71"/>
                  </a:lnTo>
                  <a:lnTo>
                    <a:pt x="992" y="73"/>
                  </a:lnTo>
                  <a:lnTo>
                    <a:pt x="989" y="74"/>
                  </a:lnTo>
                  <a:lnTo>
                    <a:pt x="988" y="75"/>
                  </a:lnTo>
                  <a:lnTo>
                    <a:pt x="987" y="75"/>
                  </a:lnTo>
                  <a:lnTo>
                    <a:pt x="985" y="75"/>
                  </a:lnTo>
                  <a:lnTo>
                    <a:pt x="985" y="76"/>
                  </a:lnTo>
                  <a:lnTo>
                    <a:pt x="982" y="77"/>
                  </a:lnTo>
                  <a:lnTo>
                    <a:pt x="982" y="79"/>
                  </a:lnTo>
                  <a:lnTo>
                    <a:pt x="980" y="79"/>
                  </a:lnTo>
                  <a:lnTo>
                    <a:pt x="979" y="80"/>
                  </a:lnTo>
                  <a:lnTo>
                    <a:pt x="978" y="81"/>
                  </a:lnTo>
                  <a:lnTo>
                    <a:pt x="973" y="84"/>
                  </a:lnTo>
                  <a:lnTo>
                    <a:pt x="969" y="86"/>
                  </a:lnTo>
                  <a:lnTo>
                    <a:pt x="967" y="86"/>
                  </a:lnTo>
                  <a:lnTo>
                    <a:pt x="954" y="85"/>
                  </a:lnTo>
                  <a:lnTo>
                    <a:pt x="953" y="85"/>
                  </a:lnTo>
                  <a:lnTo>
                    <a:pt x="952" y="86"/>
                  </a:lnTo>
                  <a:lnTo>
                    <a:pt x="952" y="87"/>
                  </a:lnTo>
                  <a:lnTo>
                    <a:pt x="953" y="87"/>
                  </a:lnTo>
                  <a:lnTo>
                    <a:pt x="955" y="87"/>
                  </a:lnTo>
                  <a:lnTo>
                    <a:pt x="957" y="87"/>
                  </a:lnTo>
                  <a:lnTo>
                    <a:pt x="959" y="87"/>
                  </a:lnTo>
                  <a:lnTo>
                    <a:pt x="960" y="88"/>
                  </a:lnTo>
                  <a:lnTo>
                    <a:pt x="961" y="88"/>
                  </a:lnTo>
                  <a:lnTo>
                    <a:pt x="962" y="88"/>
                  </a:lnTo>
                  <a:lnTo>
                    <a:pt x="961" y="89"/>
                  </a:lnTo>
                  <a:lnTo>
                    <a:pt x="957" y="89"/>
                  </a:lnTo>
                  <a:lnTo>
                    <a:pt x="957" y="90"/>
                  </a:lnTo>
                  <a:lnTo>
                    <a:pt x="960" y="91"/>
                  </a:lnTo>
                  <a:lnTo>
                    <a:pt x="956" y="95"/>
                  </a:lnTo>
                  <a:lnTo>
                    <a:pt x="955" y="95"/>
                  </a:lnTo>
                  <a:lnTo>
                    <a:pt x="954" y="96"/>
                  </a:lnTo>
                  <a:lnTo>
                    <a:pt x="954" y="97"/>
                  </a:lnTo>
                  <a:lnTo>
                    <a:pt x="952" y="98"/>
                  </a:lnTo>
                  <a:lnTo>
                    <a:pt x="951" y="99"/>
                  </a:lnTo>
                  <a:lnTo>
                    <a:pt x="951" y="100"/>
                  </a:lnTo>
                  <a:lnTo>
                    <a:pt x="952" y="101"/>
                  </a:lnTo>
                  <a:lnTo>
                    <a:pt x="952" y="102"/>
                  </a:lnTo>
                  <a:lnTo>
                    <a:pt x="950" y="102"/>
                  </a:lnTo>
                  <a:lnTo>
                    <a:pt x="949" y="101"/>
                  </a:lnTo>
                  <a:lnTo>
                    <a:pt x="948" y="101"/>
                  </a:lnTo>
                  <a:lnTo>
                    <a:pt x="948" y="100"/>
                  </a:lnTo>
                  <a:lnTo>
                    <a:pt x="948" y="99"/>
                  </a:lnTo>
                  <a:lnTo>
                    <a:pt x="945" y="99"/>
                  </a:lnTo>
                  <a:lnTo>
                    <a:pt x="943" y="99"/>
                  </a:lnTo>
                  <a:lnTo>
                    <a:pt x="942" y="98"/>
                  </a:lnTo>
                  <a:lnTo>
                    <a:pt x="941" y="97"/>
                  </a:lnTo>
                  <a:lnTo>
                    <a:pt x="939" y="96"/>
                  </a:lnTo>
                  <a:lnTo>
                    <a:pt x="939" y="97"/>
                  </a:lnTo>
                  <a:lnTo>
                    <a:pt x="937" y="98"/>
                  </a:lnTo>
                  <a:lnTo>
                    <a:pt x="935" y="100"/>
                  </a:lnTo>
                  <a:lnTo>
                    <a:pt x="935" y="101"/>
                  </a:lnTo>
                  <a:lnTo>
                    <a:pt x="938" y="102"/>
                  </a:lnTo>
                  <a:lnTo>
                    <a:pt x="943" y="102"/>
                  </a:lnTo>
                  <a:lnTo>
                    <a:pt x="945" y="103"/>
                  </a:lnTo>
                  <a:lnTo>
                    <a:pt x="947" y="103"/>
                  </a:lnTo>
                  <a:lnTo>
                    <a:pt x="949" y="103"/>
                  </a:lnTo>
                  <a:lnTo>
                    <a:pt x="949" y="104"/>
                  </a:lnTo>
                  <a:lnTo>
                    <a:pt x="947" y="106"/>
                  </a:lnTo>
                  <a:lnTo>
                    <a:pt x="948" y="106"/>
                  </a:lnTo>
                  <a:lnTo>
                    <a:pt x="949" y="107"/>
                  </a:lnTo>
                  <a:lnTo>
                    <a:pt x="950" y="108"/>
                  </a:lnTo>
                  <a:lnTo>
                    <a:pt x="951" y="108"/>
                  </a:lnTo>
                  <a:lnTo>
                    <a:pt x="953" y="108"/>
                  </a:lnTo>
                  <a:lnTo>
                    <a:pt x="955" y="108"/>
                  </a:lnTo>
                  <a:lnTo>
                    <a:pt x="955" y="109"/>
                  </a:lnTo>
                  <a:lnTo>
                    <a:pt x="954" y="109"/>
                  </a:lnTo>
                  <a:lnTo>
                    <a:pt x="955" y="109"/>
                  </a:lnTo>
                  <a:lnTo>
                    <a:pt x="954" y="112"/>
                  </a:lnTo>
                  <a:lnTo>
                    <a:pt x="954" y="113"/>
                  </a:lnTo>
                  <a:lnTo>
                    <a:pt x="953" y="112"/>
                  </a:lnTo>
                  <a:lnTo>
                    <a:pt x="954" y="112"/>
                  </a:lnTo>
                  <a:lnTo>
                    <a:pt x="953" y="112"/>
                  </a:lnTo>
                  <a:lnTo>
                    <a:pt x="950" y="112"/>
                  </a:lnTo>
                  <a:lnTo>
                    <a:pt x="951" y="111"/>
                  </a:lnTo>
                  <a:lnTo>
                    <a:pt x="953" y="110"/>
                  </a:lnTo>
                  <a:lnTo>
                    <a:pt x="951" y="110"/>
                  </a:lnTo>
                  <a:lnTo>
                    <a:pt x="950" y="110"/>
                  </a:lnTo>
                  <a:lnTo>
                    <a:pt x="946" y="109"/>
                  </a:lnTo>
                  <a:lnTo>
                    <a:pt x="941" y="109"/>
                  </a:lnTo>
                  <a:lnTo>
                    <a:pt x="939" y="109"/>
                  </a:lnTo>
                  <a:lnTo>
                    <a:pt x="939" y="110"/>
                  </a:lnTo>
                  <a:lnTo>
                    <a:pt x="938" y="110"/>
                  </a:lnTo>
                  <a:lnTo>
                    <a:pt x="937" y="110"/>
                  </a:lnTo>
                  <a:lnTo>
                    <a:pt x="937" y="111"/>
                  </a:lnTo>
                  <a:lnTo>
                    <a:pt x="937" y="112"/>
                  </a:lnTo>
                  <a:lnTo>
                    <a:pt x="937" y="113"/>
                  </a:lnTo>
                  <a:lnTo>
                    <a:pt x="938" y="113"/>
                  </a:lnTo>
                  <a:lnTo>
                    <a:pt x="943" y="113"/>
                  </a:lnTo>
                  <a:lnTo>
                    <a:pt x="947" y="113"/>
                  </a:lnTo>
                  <a:lnTo>
                    <a:pt x="949" y="114"/>
                  </a:lnTo>
                  <a:lnTo>
                    <a:pt x="951" y="115"/>
                  </a:lnTo>
                  <a:lnTo>
                    <a:pt x="951" y="116"/>
                  </a:lnTo>
                  <a:lnTo>
                    <a:pt x="950" y="117"/>
                  </a:lnTo>
                  <a:lnTo>
                    <a:pt x="951" y="117"/>
                  </a:lnTo>
                  <a:lnTo>
                    <a:pt x="951" y="118"/>
                  </a:lnTo>
                  <a:lnTo>
                    <a:pt x="952" y="118"/>
                  </a:lnTo>
                  <a:lnTo>
                    <a:pt x="953" y="120"/>
                  </a:lnTo>
                  <a:lnTo>
                    <a:pt x="956" y="120"/>
                  </a:lnTo>
                  <a:lnTo>
                    <a:pt x="959" y="121"/>
                  </a:lnTo>
                  <a:lnTo>
                    <a:pt x="957" y="121"/>
                  </a:lnTo>
                  <a:lnTo>
                    <a:pt x="955" y="121"/>
                  </a:lnTo>
                  <a:lnTo>
                    <a:pt x="953" y="121"/>
                  </a:lnTo>
                  <a:lnTo>
                    <a:pt x="954" y="122"/>
                  </a:lnTo>
                  <a:lnTo>
                    <a:pt x="956" y="124"/>
                  </a:lnTo>
                  <a:lnTo>
                    <a:pt x="956" y="125"/>
                  </a:lnTo>
                  <a:lnTo>
                    <a:pt x="952" y="126"/>
                  </a:lnTo>
                  <a:lnTo>
                    <a:pt x="949" y="126"/>
                  </a:lnTo>
                  <a:lnTo>
                    <a:pt x="880" y="132"/>
                  </a:lnTo>
                  <a:lnTo>
                    <a:pt x="854" y="135"/>
                  </a:lnTo>
                  <a:lnTo>
                    <a:pt x="852" y="135"/>
                  </a:lnTo>
                  <a:lnTo>
                    <a:pt x="851" y="135"/>
                  </a:lnTo>
                  <a:lnTo>
                    <a:pt x="850" y="136"/>
                  </a:lnTo>
                  <a:lnTo>
                    <a:pt x="851" y="137"/>
                  </a:lnTo>
                  <a:lnTo>
                    <a:pt x="852" y="137"/>
                  </a:lnTo>
                  <a:lnTo>
                    <a:pt x="850" y="140"/>
                  </a:lnTo>
                  <a:lnTo>
                    <a:pt x="848" y="141"/>
                  </a:lnTo>
                  <a:lnTo>
                    <a:pt x="846" y="142"/>
                  </a:lnTo>
                  <a:lnTo>
                    <a:pt x="848" y="143"/>
                  </a:lnTo>
                  <a:lnTo>
                    <a:pt x="849" y="143"/>
                  </a:lnTo>
                  <a:lnTo>
                    <a:pt x="850" y="143"/>
                  </a:lnTo>
                  <a:lnTo>
                    <a:pt x="850" y="144"/>
                  </a:lnTo>
                  <a:lnTo>
                    <a:pt x="848" y="145"/>
                  </a:lnTo>
                  <a:lnTo>
                    <a:pt x="846" y="146"/>
                  </a:lnTo>
                  <a:lnTo>
                    <a:pt x="849" y="148"/>
                  </a:lnTo>
                  <a:lnTo>
                    <a:pt x="850" y="148"/>
                  </a:lnTo>
                  <a:lnTo>
                    <a:pt x="851" y="148"/>
                  </a:lnTo>
                  <a:lnTo>
                    <a:pt x="850" y="149"/>
                  </a:lnTo>
                  <a:lnTo>
                    <a:pt x="850" y="150"/>
                  </a:lnTo>
                  <a:lnTo>
                    <a:pt x="852" y="150"/>
                  </a:lnTo>
                  <a:lnTo>
                    <a:pt x="853" y="151"/>
                  </a:lnTo>
                  <a:lnTo>
                    <a:pt x="854" y="152"/>
                  </a:lnTo>
                  <a:lnTo>
                    <a:pt x="855" y="155"/>
                  </a:lnTo>
                  <a:lnTo>
                    <a:pt x="854" y="157"/>
                  </a:lnTo>
                  <a:lnTo>
                    <a:pt x="853" y="160"/>
                  </a:lnTo>
                  <a:lnTo>
                    <a:pt x="852" y="162"/>
                  </a:lnTo>
                  <a:lnTo>
                    <a:pt x="853" y="163"/>
                  </a:lnTo>
                  <a:lnTo>
                    <a:pt x="854" y="164"/>
                  </a:lnTo>
                  <a:lnTo>
                    <a:pt x="855" y="164"/>
                  </a:lnTo>
                  <a:lnTo>
                    <a:pt x="855" y="165"/>
                  </a:lnTo>
                  <a:lnTo>
                    <a:pt x="854" y="166"/>
                  </a:lnTo>
                  <a:lnTo>
                    <a:pt x="854" y="167"/>
                  </a:lnTo>
                  <a:lnTo>
                    <a:pt x="857" y="169"/>
                  </a:lnTo>
                  <a:lnTo>
                    <a:pt x="859" y="170"/>
                  </a:lnTo>
                  <a:lnTo>
                    <a:pt x="876" y="173"/>
                  </a:lnTo>
                  <a:lnTo>
                    <a:pt x="877" y="173"/>
                  </a:lnTo>
                  <a:lnTo>
                    <a:pt x="877" y="174"/>
                  </a:lnTo>
                  <a:lnTo>
                    <a:pt x="877" y="178"/>
                  </a:lnTo>
                  <a:lnTo>
                    <a:pt x="878" y="180"/>
                  </a:lnTo>
                  <a:lnTo>
                    <a:pt x="884" y="186"/>
                  </a:lnTo>
                  <a:lnTo>
                    <a:pt x="885" y="187"/>
                  </a:lnTo>
                  <a:lnTo>
                    <a:pt x="885" y="188"/>
                  </a:lnTo>
                  <a:lnTo>
                    <a:pt x="884" y="190"/>
                  </a:lnTo>
                  <a:lnTo>
                    <a:pt x="878" y="191"/>
                  </a:lnTo>
                  <a:lnTo>
                    <a:pt x="874" y="192"/>
                  </a:lnTo>
                  <a:lnTo>
                    <a:pt x="870" y="192"/>
                  </a:lnTo>
                  <a:lnTo>
                    <a:pt x="868" y="191"/>
                  </a:lnTo>
                  <a:lnTo>
                    <a:pt x="856" y="181"/>
                  </a:lnTo>
                  <a:lnTo>
                    <a:pt x="853" y="180"/>
                  </a:lnTo>
                  <a:lnTo>
                    <a:pt x="820" y="171"/>
                  </a:lnTo>
                  <a:lnTo>
                    <a:pt x="818" y="171"/>
                  </a:lnTo>
                  <a:lnTo>
                    <a:pt x="816" y="171"/>
                  </a:lnTo>
                  <a:lnTo>
                    <a:pt x="802" y="176"/>
                  </a:lnTo>
                  <a:lnTo>
                    <a:pt x="801" y="177"/>
                  </a:lnTo>
                  <a:lnTo>
                    <a:pt x="800" y="177"/>
                  </a:lnTo>
                  <a:lnTo>
                    <a:pt x="800" y="179"/>
                  </a:lnTo>
                  <a:lnTo>
                    <a:pt x="800" y="180"/>
                  </a:lnTo>
                  <a:lnTo>
                    <a:pt x="802" y="181"/>
                  </a:lnTo>
                  <a:lnTo>
                    <a:pt x="803" y="180"/>
                  </a:lnTo>
                  <a:lnTo>
                    <a:pt x="807" y="179"/>
                  </a:lnTo>
                  <a:lnTo>
                    <a:pt x="810" y="179"/>
                  </a:lnTo>
                  <a:lnTo>
                    <a:pt x="811" y="180"/>
                  </a:lnTo>
                  <a:lnTo>
                    <a:pt x="812" y="182"/>
                  </a:lnTo>
                  <a:lnTo>
                    <a:pt x="812" y="185"/>
                  </a:lnTo>
                  <a:lnTo>
                    <a:pt x="811" y="186"/>
                  </a:lnTo>
                  <a:lnTo>
                    <a:pt x="807" y="187"/>
                  </a:lnTo>
                  <a:lnTo>
                    <a:pt x="803" y="187"/>
                  </a:lnTo>
                  <a:lnTo>
                    <a:pt x="801" y="186"/>
                  </a:lnTo>
                  <a:lnTo>
                    <a:pt x="798" y="184"/>
                  </a:lnTo>
                  <a:lnTo>
                    <a:pt x="796" y="183"/>
                  </a:lnTo>
                  <a:lnTo>
                    <a:pt x="794" y="183"/>
                  </a:lnTo>
                  <a:lnTo>
                    <a:pt x="780" y="184"/>
                  </a:lnTo>
                  <a:lnTo>
                    <a:pt x="779" y="185"/>
                  </a:lnTo>
                  <a:lnTo>
                    <a:pt x="778" y="185"/>
                  </a:lnTo>
                  <a:lnTo>
                    <a:pt x="779" y="186"/>
                  </a:lnTo>
                  <a:lnTo>
                    <a:pt x="780" y="187"/>
                  </a:lnTo>
                  <a:lnTo>
                    <a:pt x="780" y="188"/>
                  </a:lnTo>
                  <a:lnTo>
                    <a:pt x="781" y="191"/>
                  </a:lnTo>
                  <a:lnTo>
                    <a:pt x="782" y="193"/>
                  </a:lnTo>
                  <a:lnTo>
                    <a:pt x="782" y="195"/>
                  </a:lnTo>
                  <a:lnTo>
                    <a:pt x="783" y="195"/>
                  </a:lnTo>
                  <a:lnTo>
                    <a:pt x="784" y="196"/>
                  </a:lnTo>
                  <a:lnTo>
                    <a:pt x="786" y="197"/>
                  </a:lnTo>
                  <a:lnTo>
                    <a:pt x="788" y="198"/>
                  </a:lnTo>
                  <a:lnTo>
                    <a:pt x="792" y="199"/>
                  </a:lnTo>
                  <a:lnTo>
                    <a:pt x="794" y="199"/>
                  </a:lnTo>
                  <a:lnTo>
                    <a:pt x="796" y="200"/>
                  </a:lnTo>
                  <a:lnTo>
                    <a:pt x="799" y="202"/>
                  </a:lnTo>
                  <a:lnTo>
                    <a:pt x="801" y="202"/>
                  </a:lnTo>
                  <a:lnTo>
                    <a:pt x="802" y="202"/>
                  </a:lnTo>
                  <a:lnTo>
                    <a:pt x="803" y="202"/>
                  </a:lnTo>
                  <a:lnTo>
                    <a:pt x="804" y="204"/>
                  </a:lnTo>
                  <a:lnTo>
                    <a:pt x="806" y="204"/>
                  </a:lnTo>
                  <a:lnTo>
                    <a:pt x="807" y="202"/>
                  </a:lnTo>
                  <a:lnTo>
                    <a:pt x="809" y="201"/>
                  </a:lnTo>
                  <a:lnTo>
                    <a:pt x="810" y="201"/>
                  </a:lnTo>
                  <a:lnTo>
                    <a:pt x="810" y="202"/>
                  </a:lnTo>
                  <a:lnTo>
                    <a:pt x="809" y="204"/>
                  </a:lnTo>
                  <a:lnTo>
                    <a:pt x="810" y="205"/>
                  </a:lnTo>
                  <a:lnTo>
                    <a:pt x="811" y="204"/>
                  </a:lnTo>
                  <a:lnTo>
                    <a:pt x="813" y="205"/>
                  </a:lnTo>
                  <a:lnTo>
                    <a:pt x="814" y="205"/>
                  </a:lnTo>
                  <a:lnTo>
                    <a:pt x="815" y="206"/>
                  </a:lnTo>
                  <a:lnTo>
                    <a:pt x="815" y="207"/>
                  </a:lnTo>
                  <a:lnTo>
                    <a:pt x="814" y="209"/>
                  </a:lnTo>
                  <a:lnTo>
                    <a:pt x="815" y="210"/>
                  </a:lnTo>
                  <a:lnTo>
                    <a:pt x="816" y="210"/>
                  </a:lnTo>
                  <a:lnTo>
                    <a:pt x="817" y="210"/>
                  </a:lnTo>
                  <a:lnTo>
                    <a:pt x="818" y="210"/>
                  </a:lnTo>
                  <a:lnTo>
                    <a:pt x="818" y="211"/>
                  </a:lnTo>
                  <a:lnTo>
                    <a:pt x="817" y="212"/>
                  </a:lnTo>
                  <a:lnTo>
                    <a:pt x="817" y="213"/>
                  </a:lnTo>
                  <a:lnTo>
                    <a:pt x="818" y="213"/>
                  </a:lnTo>
                  <a:lnTo>
                    <a:pt x="820" y="212"/>
                  </a:lnTo>
                  <a:lnTo>
                    <a:pt x="820" y="213"/>
                  </a:lnTo>
                  <a:lnTo>
                    <a:pt x="822" y="213"/>
                  </a:lnTo>
                  <a:lnTo>
                    <a:pt x="823" y="213"/>
                  </a:lnTo>
                  <a:lnTo>
                    <a:pt x="823" y="212"/>
                  </a:lnTo>
                  <a:lnTo>
                    <a:pt x="824" y="212"/>
                  </a:lnTo>
                  <a:lnTo>
                    <a:pt x="826" y="212"/>
                  </a:lnTo>
                  <a:lnTo>
                    <a:pt x="827" y="212"/>
                  </a:lnTo>
                  <a:lnTo>
                    <a:pt x="824" y="214"/>
                  </a:lnTo>
                  <a:lnTo>
                    <a:pt x="822" y="214"/>
                  </a:lnTo>
                  <a:lnTo>
                    <a:pt x="818" y="215"/>
                  </a:lnTo>
                  <a:lnTo>
                    <a:pt x="816" y="215"/>
                  </a:lnTo>
                  <a:lnTo>
                    <a:pt x="815" y="214"/>
                  </a:lnTo>
                  <a:lnTo>
                    <a:pt x="814" y="214"/>
                  </a:lnTo>
                  <a:lnTo>
                    <a:pt x="812" y="213"/>
                  </a:lnTo>
                  <a:lnTo>
                    <a:pt x="811" y="213"/>
                  </a:lnTo>
                  <a:lnTo>
                    <a:pt x="809" y="213"/>
                  </a:lnTo>
                  <a:lnTo>
                    <a:pt x="809" y="212"/>
                  </a:lnTo>
                  <a:lnTo>
                    <a:pt x="808" y="211"/>
                  </a:lnTo>
                  <a:lnTo>
                    <a:pt x="808" y="210"/>
                  </a:lnTo>
                  <a:lnTo>
                    <a:pt x="807" y="208"/>
                  </a:lnTo>
                  <a:lnTo>
                    <a:pt x="806" y="208"/>
                  </a:lnTo>
                  <a:lnTo>
                    <a:pt x="803" y="207"/>
                  </a:lnTo>
                  <a:lnTo>
                    <a:pt x="796" y="207"/>
                  </a:lnTo>
                  <a:lnTo>
                    <a:pt x="795" y="207"/>
                  </a:lnTo>
                  <a:lnTo>
                    <a:pt x="794" y="208"/>
                  </a:lnTo>
                  <a:lnTo>
                    <a:pt x="794" y="209"/>
                  </a:lnTo>
                  <a:lnTo>
                    <a:pt x="793" y="209"/>
                  </a:lnTo>
                  <a:lnTo>
                    <a:pt x="793" y="208"/>
                  </a:lnTo>
                  <a:lnTo>
                    <a:pt x="793" y="207"/>
                  </a:lnTo>
                  <a:lnTo>
                    <a:pt x="792" y="207"/>
                  </a:lnTo>
                  <a:lnTo>
                    <a:pt x="785" y="206"/>
                  </a:lnTo>
                  <a:lnTo>
                    <a:pt x="783" y="206"/>
                  </a:lnTo>
                  <a:lnTo>
                    <a:pt x="782" y="206"/>
                  </a:lnTo>
                  <a:lnTo>
                    <a:pt x="781" y="206"/>
                  </a:lnTo>
                  <a:lnTo>
                    <a:pt x="780" y="206"/>
                  </a:lnTo>
                  <a:lnTo>
                    <a:pt x="776" y="205"/>
                  </a:lnTo>
                  <a:lnTo>
                    <a:pt x="772" y="204"/>
                  </a:lnTo>
                  <a:lnTo>
                    <a:pt x="769" y="202"/>
                  </a:lnTo>
                  <a:lnTo>
                    <a:pt x="767" y="202"/>
                  </a:lnTo>
                  <a:lnTo>
                    <a:pt x="766" y="201"/>
                  </a:lnTo>
                  <a:lnTo>
                    <a:pt x="766" y="200"/>
                  </a:lnTo>
                  <a:lnTo>
                    <a:pt x="766" y="198"/>
                  </a:lnTo>
                  <a:lnTo>
                    <a:pt x="767" y="198"/>
                  </a:lnTo>
                  <a:lnTo>
                    <a:pt x="768" y="199"/>
                  </a:lnTo>
                  <a:lnTo>
                    <a:pt x="769" y="198"/>
                  </a:lnTo>
                  <a:lnTo>
                    <a:pt x="769" y="197"/>
                  </a:lnTo>
                  <a:lnTo>
                    <a:pt x="770" y="197"/>
                  </a:lnTo>
                  <a:lnTo>
                    <a:pt x="770" y="196"/>
                  </a:lnTo>
                  <a:lnTo>
                    <a:pt x="770" y="195"/>
                  </a:lnTo>
                  <a:lnTo>
                    <a:pt x="769" y="195"/>
                  </a:lnTo>
                  <a:lnTo>
                    <a:pt x="768" y="194"/>
                  </a:lnTo>
                  <a:lnTo>
                    <a:pt x="769" y="194"/>
                  </a:lnTo>
                  <a:lnTo>
                    <a:pt x="770" y="193"/>
                  </a:lnTo>
                  <a:lnTo>
                    <a:pt x="769" y="192"/>
                  </a:lnTo>
                  <a:lnTo>
                    <a:pt x="767" y="191"/>
                  </a:lnTo>
                  <a:lnTo>
                    <a:pt x="766" y="190"/>
                  </a:lnTo>
                  <a:lnTo>
                    <a:pt x="766" y="188"/>
                  </a:lnTo>
                  <a:lnTo>
                    <a:pt x="766" y="186"/>
                  </a:lnTo>
                  <a:lnTo>
                    <a:pt x="766" y="185"/>
                  </a:lnTo>
                  <a:lnTo>
                    <a:pt x="766" y="184"/>
                  </a:lnTo>
                  <a:lnTo>
                    <a:pt x="767" y="184"/>
                  </a:lnTo>
                  <a:lnTo>
                    <a:pt x="769" y="184"/>
                  </a:lnTo>
                  <a:lnTo>
                    <a:pt x="769" y="182"/>
                  </a:lnTo>
                  <a:lnTo>
                    <a:pt x="769" y="181"/>
                  </a:lnTo>
                  <a:lnTo>
                    <a:pt x="770" y="181"/>
                  </a:lnTo>
                  <a:lnTo>
                    <a:pt x="770" y="180"/>
                  </a:lnTo>
                  <a:lnTo>
                    <a:pt x="770" y="179"/>
                  </a:lnTo>
                  <a:lnTo>
                    <a:pt x="770" y="178"/>
                  </a:lnTo>
                  <a:lnTo>
                    <a:pt x="771" y="178"/>
                  </a:lnTo>
                  <a:lnTo>
                    <a:pt x="771" y="177"/>
                  </a:lnTo>
                  <a:lnTo>
                    <a:pt x="773" y="176"/>
                  </a:lnTo>
                  <a:lnTo>
                    <a:pt x="773" y="174"/>
                  </a:lnTo>
                  <a:lnTo>
                    <a:pt x="773" y="173"/>
                  </a:lnTo>
                  <a:lnTo>
                    <a:pt x="772" y="171"/>
                  </a:lnTo>
                  <a:lnTo>
                    <a:pt x="772" y="170"/>
                  </a:lnTo>
                  <a:lnTo>
                    <a:pt x="771" y="168"/>
                  </a:lnTo>
                  <a:lnTo>
                    <a:pt x="770" y="166"/>
                  </a:lnTo>
                  <a:lnTo>
                    <a:pt x="762" y="157"/>
                  </a:lnTo>
                  <a:lnTo>
                    <a:pt x="761" y="156"/>
                  </a:lnTo>
                  <a:lnTo>
                    <a:pt x="760" y="156"/>
                  </a:lnTo>
                  <a:lnTo>
                    <a:pt x="758" y="157"/>
                  </a:lnTo>
                  <a:lnTo>
                    <a:pt x="758" y="158"/>
                  </a:lnTo>
                  <a:lnTo>
                    <a:pt x="759" y="159"/>
                  </a:lnTo>
                  <a:lnTo>
                    <a:pt x="761" y="162"/>
                  </a:lnTo>
                  <a:lnTo>
                    <a:pt x="762" y="164"/>
                  </a:lnTo>
                  <a:lnTo>
                    <a:pt x="764" y="167"/>
                  </a:lnTo>
                  <a:lnTo>
                    <a:pt x="764" y="171"/>
                  </a:lnTo>
                  <a:lnTo>
                    <a:pt x="764" y="176"/>
                  </a:lnTo>
                  <a:lnTo>
                    <a:pt x="762" y="178"/>
                  </a:lnTo>
                  <a:lnTo>
                    <a:pt x="760" y="180"/>
                  </a:lnTo>
                  <a:lnTo>
                    <a:pt x="758" y="181"/>
                  </a:lnTo>
                  <a:lnTo>
                    <a:pt x="755" y="182"/>
                  </a:lnTo>
                  <a:lnTo>
                    <a:pt x="752" y="183"/>
                  </a:lnTo>
                  <a:lnTo>
                    <a:pt x="741" y="186"/>
                  </a:lnTo>
                  <a:lnTo>
                    <a:pt x="739" y="188"/>
                  </a:lnTo>
                  <a:lnTo>
                    <a:pt x="738" y="188"/>
                  </a:lnTo>
                  <a:lnTo>
                    <a:pt x="738" y="190"/>
                  </a:lnTo>
                  <a:lnTo>
                    <a:pt x="739" y="192"/>
                  </a:lnTo>
                  <a:lnTo>
                    <a:pt x="738" y="193"/>
                  </a:lnTo>
                  <a:lnTo>
                    <a:pt x="733" y="197"/>
                  </a:lnTo>
                  <a:lnTo>
                    <a:pt x="731" y="199"/>
                  </a:lnTo>
                  <a:lnTo>
                    <a:pt x="731" y="200"/>
                  </a:lnTo>
                  <a:lnTo>
                    <a:pt x="735" y="202"/>
                  </a:lnTo>
                  <a:lnTo>
                    <a:pt x="738" y="204"/>
                  </a:lnTo>
                  <a:lnTo>
                    <a:pt x="740" y="206"/>
                  </a:lnTo>
                  <a:lnTo>
                    <a:pt x="741" y="209"/>
                  </a:lnTo>
                  <a:lnTo>
                    <a:pt x="743" y="211"/>
                  </a:lnTo>
                  <a:lnTo>
                    <a:pt x="744" y="213"/>
                  </a:lnTo>
                  <a:lnTo>
                    <a:pt x="744" y="215"/>
                  </a:lnTo>
                  <a:lnTo>
                    <a:pt x="745" y="218"/>
                  </a:lnTo>
                  <a:lnTo>
                    <a:pt x="746" y="219"/>
                  </a:lnTo>
                  <a:lnTo>
                    <a:pt x="750" y="220"/>
                  </a:lnTo>
                  <a:lnTo>
                    <a:pt x="751" y="222"/>
                  </a:lnTo>
                  <a:lnTo>
                    <a:pt x="752" y="224"/>
                  </a:lnTo>
                  <a:lnTo>
                    <a:pt x="751" y="225"/>
                  </a:lnTo>
                  <a:lnTo>
                    <a:pt x="742" y="236"/>
                  </a:lnTo>
                  <a:lnTo>
                    <a:pt x="741" y="237"/>
                  </a:lnTo>
                  <a:lnTo>
                    <a:pt x="742" y="238"/>
                  </a:lnTo>
                  <a:lnTo>
                    <a:pt x="742" y="239"/>
                  </a:lnTo>
                  <a:lnTo>
                    <a:pt x="742" y="240"/>
                  </a:lnTo>
                  <a:lnTo>
                    <a:pt x="740" y="245"/>
                  </a:lnTo>
                  <a:lnTo>
                    <a:pt x="739" y="247"/>
                  </a:lnTo>
                  <a:lnTo>
                    <a:pt x="739" y="250"/>
                  </a:lnTo>
                  <a:lnTo>
                    <a:pt x="742" y="253"/>
                  </a:lnTo>
                  <a:lnTo>
                    <a:pt x="743" y="255"/>
                  </a:lnTo>
                  <a:lnTo>
                    <a:pt x="744" y="257"/>
                  </a:lnTo>
                  <a:lnTo>
                    <a:pt x="742" y="264"/>
                  </a:lnTo>
                  <a:lnTo>
                    <a:pt x="742" y="265"/>
                  </a:lnTo>
                  <a:lnTo>
                    <a:pt x="743" y="266"/>
                  </a:lnTo>
                  <a:lnTo>
                    <a:pt x="744" y="267"/>
                  </a:lnTo>
                  <a:lnTo>
                    <a:pt x="745" y="267"/>
                  </a:lnTo>
                  <a:lnTo>
                    <a:pt x="746" y="267"/>
                  </a:lnTo>
                  <a:lnTo>
                    <a:pt x="750" y="266"/>
                  </a:lnTo>
                  <a:lnTo>
                    <a:pt x="752" y="265"/>
                  </a:lnTo>
                  <a:lnTo>
                    <a:pt x="754" y="266"/>
                  </a:lnTo>
                  <a:lnTo>
                    <a:pt x="757" y="267"/>
                  </a:lnTo>
                  <a:lnTo>
                    <a:pt x="759" y="267"/>
                  </a:lnTo>
                  <a:lnTo>
                    <a:pt x="760" y="267"/>
                  </a:lnTo>
                  <a:lnTo>
                    <a:pt x="762" y="266"/>
                  </a:lnTo>
                  <a:lnTo>
                    <a:pt x="764" y="266"/>
                  </a:lnTo>
                  <a:lnTo>
                    <a:pt x="765" y="265"/>
                  </a:lnTo>
                  <a:lnTo>
                    <a:pt x="766" y="264"/>
                  </a:lnTo>
                  <a:lnTo>
                    <a:pt x="768" y="263"/>
                  </a:lnTo>
                  <a:lnTo>
                    <a:pt x="769" y="263"/>
                  </a:lnTo>
                  <a:lnTo>
                    <a:pt x="771" y="262"/>
                  </a:lnTo>
                  <a:lnTo>
                    <a:pt x="774" y="263"/>
                  </a:lnTo>
                  <a:lnTo>
                    <a:pt x="776" y="263"/>
                  </a:lnTo>
                  <a:lnTo>
                    <a:pt x="779" y="263"/>
                  </a:lnTo>
                  <a:lnTo>
                    <a:pt x="781" y="264"/>
                  </a:lnTo>
                  <a:lnTo>
                    <a:pt x="783" y="264"/>
                  </a:lnTo>
                  <a:lnTo>
                    <a:pt x="784" y="265"/>
                  </a:lnTo>
                  <a:lnTo>
                    <a:pt x="787" y="266"/>
                  </a:lnTo>
                  <a:lnTo>
                    <a:pt x="788" y="265"/>
                  </a:lnTo>
                  <a:lnTo>
                    <a:pt x="789" y="265"/>
                  </a:lnTo>
                  <a:lnTo>
                    <a:pt x="792" y="267"/>
                  </a:lnTo>
                  <a:lnTo>
                    <a:pt x="794" y="269"/>
                  </a:lnTo>
                  <a:lnTo>
                    <a:pt x="798" y="269"/>
                  </a:lnTo>
                  <a:lnTo>
                    <a:pt x="801" y="271"/>
                  </a:lnTo>
                  <a:lnTo>
                    <a:pt x="803" y="271"/>
                  </a:lnTo>
                  <a:lnTo>
                    <a:pt x="803" y="273"/>
                  </a:lnTo>
                  <a:lnTo>
                    <a:pt x="804" y="277"/>
                  </a:lnTo>
                  <a:lnTo>
                    <a:pt x="807" y="281"/>
                  </a:lnTo>
                  <a:lnTo>
                    <a:pt x="807" y="282"/>
                  </a:lnTo>
                  <a:lnTo>
                    <a:pt x="807" y="283"/>
                  </a:lnTo>
                  <a:lnTo>
                    <a:pt x="808" y="283"/>
                  </a:lnTo>
                  <a:lnTo>
                    <a:pt x="809" y="285"/>
                  </a:lnTo>
                  <a:lnTo>
                    <a:pt x="810" y="287"/>
                  </a:lnTo>
                  <a:lnTo>
                    <a:pt x="812" y="289"/>
                  </a:lnTo>
                  <a:lnTo>
                    <a:pt x="812" y="290"/>
                  </a:lnTo>
                  <a:lnTo>
                    <a:pt x="811" y="290"/>
                  </a:lnTo>
                  <a:lnTo>
                    <a:pt x="807" y="291"/>
                  </a:lnTo>
                  <a:lnTo>
                    <a:pt x="804" y="291"/>
                  </a:lnTo>
                  <a:lnTo>
                    <a:pt x="803" y="292"/>
                  </a:lnTo>
                  <a:lnTo>
                    <a:pt x="802" y="295"/>
                  </a:lnTo>
                  <a:lnTo>
                    <a:pt x="801" y="297"/>
                  </a:lnTo>
                  <a:lnTo>
                    <a:pt x="802" y="297"/>
                  </a:lnTo>
                  <a:lnTo>
                    <a:pt x="802" y="298"/>
                  </a:lnTo>
                  <a:lnTo>
                    <a:pt x="802" y="299"/>
                  </a:lnTo>
                  <a:lnTo>
                    <a:pt x="801" y="302"/>
                  </a:lnTo>
                  <a:lnTo>
                    <a:pt x="801" y="303"/>
                  </a:lnTo>
                  <a:lnTo>
                    <a:pt x="802" y="304"/>
                  </a:lnTo>
                  <a:lnTo>
                    <a:pt x="804" y="305"/>
                  </a:lnTo>
                  <a:lnTo>
                    <a:pt x="807" y="304"/>
                  </a:lnTo>
                  <a:lnTo>
                    <a:pt x="807" y="305"/>
                  </a:lnTo>
                  <a:lnTo>
                    <a:pt x="808" y="306"/>
                  </a:lnTo>
                  <a:lnTo>
                    <a:pt x="809" y="306"/>
                  </a:lnTo>
                  <a:lnTo>
                    <a:pt x="811" y="306"/>
                  </a:lnTo>
                  <a:lnTo>
                    <a:pt x="812" y="306"/>
                  </a:lnTo>
                  <a:lnTo>
                    <a:pt x="814" y="306"/>
                  </a:lnTo>
                  <a:lnTo>
                    <a:pt x="815" y="307"/>
                  </a:lnTo>
                  <a:lnTo>
                    <a:pt x="816" y="307"/>
                  </a:lnTo>
                  <a:lnTo>
                    <a:pt x="817" y="306"/>
                  </a:lnTo>
                  <a:lnTo>
                    <a:pt x="818" y="307"/>
                  </a:lnTo>
                  <a:lnTo>
                    <a:pt x="817" y="307"/>
                  </a:lnTo>
                  <a:lnTo>
                    <a:pt x="817" y="308"/>
                  </a:lnTo>
                  <a:lnTo>
                    <a:pt x="818" y="308"/>
                  </a:lnTo>
                  <a:lnTo>
                    <a:pt x="821" y="307"/>
                  </a:lnTo>
                  <a:lnTo>
                    <a:pt x="822" y="307"/>
                  </a:lnTo>
                  <a:lnTo>
                    <a:pt x="825" y="308"/>
                  </a:lnTo>
                  <a:lnTo>
                    <a:pt x="826" y="309"/>
                  </a:lnTo>
                  <a:lnTo>
                    <a:pt x="825" y="309"/>
                  </a:lnTo>
                  <a:lnTo>
                    <a:pt x="821" y="308"/>
                  </a:lnTo>
                  <a:lnTo>
                    <a:pt x="818" y="309"/>
                  </a:lnTo>
                  <a:lnTo>
                    <a:pt x="813" y="309"/>
                  </a:lnTo>
                  <a:lnTo>
                    <a:pt x="804" y="309"/>
                  </a:lnTo>
                  <a:lnTo>
                    <a:pt x="798" y="304"/>
                  </a:lnTo>
                  <a:lnTo>
                    <a:pt x="796" y="303"/>
                  </a:lnTo>
                  <a:lnTo>
                    <a:pt x="795" y="303"/>
                  </a:lnTo>
                  <a:lnTo>
                    <a:pt x="796" y="302"/>
                  </a:lnTo>
                  <a:lnTo>
                    <a:pt x="797" y="302"/>
                  </a:lnTo>
                  <a:lnTo>
                    <a:pt x="798" y="302"/>
                  </a:lnTo>
                  <a:lnTo>
                    <a:pt x="798" y="301"/>
                  </a:lnTo>
                  <a:lnTo>
                    <a:pt x="798" y="297"/>
                  </a:lnTo>
                  <a:lnTo>
                    <a:pt x="798" y="294"/>
                  </a:lnTo>
                  <a:lnTo>
                    <a:pt x="799" y="292"/>
                  </a:lnTo>
                  <a:lnTo>
                    <a:pt x="799" y="290"/>
                  </a:lnTo>
                  <a:lnTo>
                    <a:pt x="797" y="290"/>
                  </a:lnTo>
                  <a:lnTo>
                    <a:pt x="797" y="289"/>
                  </a:lnTo>
                  <a:lnTo>
                    <a:pt x="797" y="288"/>
                  </a:lnTo>
                  <a:lnTo>
                    <a:pt x="798" y="284"/>
                  </a:lnTo>
                  <a:lnTo>
                    <a:pt x="798" y="283"/>
                  </a:lnTo>
                  <a:lnTo>
                    <a:pt x="798" y="282"/>
                  </a:lnTo>
                  <a:lnTo>
                    <a:pt x="797" y="280"/>
                  </a:lnTo>
                  <a:lnTo>
                    <a:pt x="796" y="280"/>
                  </a:lnTo>
                  <a:lnTo>
                    <a:pt x="796" y="281"/>
                  </a:lnTo>
                  <a:lnTo>
                    <a:pt x="796" y="280"/>
                  </a:lnTo>
                  <a:lnTo>
                    <a:pt x="794" y="279"/>
                  </a:lnTo>
                  <a:lnTo>
                    <a:pt x="788" y="271"/>
                  </a:lnTo>
                  <a:lnTo>
                    <a:pt x="787" y="270"/>
                  </a:lnTo>
                  <a:lnTo>
                    <a:pt x="786" y="269"/>
                  </a:lnTo>
                  <a:lnTo>
                    <a:pt x="784" y="269"/>
                  </a:lnTo>
                  <a:lnTo>
                    <a:pt x="779" y="270"/>
                  </a:lnTo>
                  <a:lnTo>
                    <a:pt x="775" y="270"/>
                  </a:lnTo>
                  <a:lnTo>
                    <a:pt x="770" y="273"/>
                  </a:lnTo>
                  <a:lnTo>
                    <a:pt x="756" y="277"/>
                  </a:lnTo>
                  <a:lnTo>
                    <a:pt x="754" y="277"/>
                  </a:lnTo>
                  <a:lnTo>
                    <a:pt x="753" y="278"/>
                  </a:lnTo>
                  <a:lnTo>
                    <a:pt x="753" y="280"/>
                  </a:lnTo>
                  <a:lnTo>
                    <a:pt x="753" y="281"/>
                  </a:lnTo>
                  <a:lnTo>
                    <a:pt x="754" y="282"/>
                  </a:lnTo>
                  <a:lnTo>
                    <a:pt x="753" y="283"/>
                  </a:lnTo>
                  <a:lnTo>
                    <a:pt x="752" y="285"/>
                  </a:lnTo>
                  <a:lnTo>
                    <a:pt x="751" y="287"/>
                  </a:lnTo>
                  <a:lnTo>
                    <a:pt x="753" y="288"/>
                  </a:lnTo>
                  <a:lnTo>
                    <a:pt x="755" y="289"/>
                  </a:lnTo>
                  <a:lnTo>
                    <a:pt x="756" y="291"/>
                  </a:lnTo>
                  <a:lnTo>
                    <a:pt x="758" y="293"/>
                  </a:lnTo>
                  <a:lnTo>
                    <a:pt x="758" y="296"/>
                  </a:lnTo>
                  <a:lnTo>
                    <a:pt x="759" y="298"/>
                  </a:lnTo>
                  <a:lnTo>
                    <a:pt x="759" y="301"/>
                  </a:lnTo>
                  <a:lnTo>
                    <a:pt x="758" y="304"/>
                  </a:lnTo>
                  <a:lnTo>
                    <a:pt x="757" y="306"/>
                  </a:lnTo>
                  <a:lnTo>
                    <a:pt x="752" y="310"/>
                  </a:lnTo>
                  <a:lnTo>
                    <a:pt x="745" y="316"/>
                  </a:lnTo>
                  <a:lnTo>
                    <a:pt x="745" y="317"/>
                  </a:lnTo>
                  <a:lnTo>
                    <a:pt x="745" y="318"/>
                  </a:lnTo>
                  <a:lnTo>
                    <a:pt x="744" y="323"/>
                  </a:lnTo>
                  <a:lnTo>
                    <a:pt x="742" y="325"/>
                  </a:lnTo>
                  <a:lnTo>
                    <a:pt x="740" y="326"/>
                  </a:lnTo>
                  <a:lnTo>
                    <a:pt x="739" y="329"/>
                  </a:lnTo>
                  <a:lnTo>
                    <a:pt x="737" y="330"/>
                  </a:lnTo>
                  <a:lnTo>
                    <a:pt x="734" y="330"/>
                  </a:lnTo>
                  <a:lnTo>
                    <a:pt x="731" y="332"/>
                  </a:lnTo>
                  <a:lnTo>
                    <a:pt x="728" y="334"/>
                  </a:lnTo>
                  <a:lnTo>
                    <a:pt x="727" y="334"/>
                  </a:lnTo>
                  <a:lnTo>
                    <a:pt x="726" y="334"/>
                  </a:lnTo>
                  <a:lnTo>
                    <a:pt x="725" y="334"/>
                  </a:lnTo>
                  <a:lnTo>
                    <a:pt x="720" y="337"/>
                  </a:lnTo>
                  <a:lnTo>
                    <a:pt x="719" y="337"/>
                  </a:lnTo>
                  <a:lnTo>
                    <a:pt x="720" y="338"/>
                  </a:lnTo>
                  <a:lnTo>
                    <a:pt x="719" y="339"/>
                  </a:lnTo>
                  <a:lnTo>
                    <a:pt x="719" y="341"/>
                  </a:lnTo>
                  <a:lnTo>
                    <a:pt x="718" y="344"/>
                  </a:lnTo>
                  <a:lnTo>
                    <a:pt x="715" y="345"/>
                  </a:lnTo>
                  <a:lnTo>
                    <a:pt x="714" y="345"/>
                  </a:lnTo>
                  <a:lnTo>
                    <a:pt x="713" y="345"/>
                  </a:lnTo>
                  <a:lnTo>
                    <a:pt x="712" y="345"/>
                  </a:lnTo>
                  <a:lnTo>
                    <a:pt x="711" y="345"/>
                  </a:lnTo>
                  <a:lnTo>
                    <a:pt x="711" y="344"/>
                  </a:lnTo>
                  <a:lnTo>
                    <a:pt x="710" y="343"/>
                  </a:lnTo>
                  <a:lnTo>
                    <a:pt x="707" y="343"/>
                  </a:lnTo>
                  <a:lnTo>
                    <a:pt x="705" y="341"/>
                  </a:lnTo>
                  <a:lnTo>
                    <a:pt x="701" y="341"/>
                  </a:lnTo>
                  <a:lnTo>
                    <a:pt x="698" y="341"/>
                  </a:lnTo>
                  <a:lnTo>
                    <a:pt x="693" y="341"/>
                  </a:lnTo>
                  <a:lnTo>
                    <a:pt x="690" y="343"/>
                  </a:lnTo>
                  <a:lnTo>
                    <a:pt x="688" y="343"/>
                  </a:lnTo>
                  <a:lnTo>
                    <a:pt x="685" y="341"/>
                  </a:lnTo>
                  <a:lnTo>
                    <a:pt x="683" y="340"/>
                  </a:lnTo>
                  <a:lnTo>
                    <a:pt x="682" y="340"/>
                  </a:lnTo>
                  <a:lnTo>
                    <a:pt x="679" y="339"/>
                  </a:lnTo>
                  <a:lnTo>
                    <a:pt x="677" y="338"/>
                  </a:lnTo>
                  <a:lnTo>
                    <a:pt x="674" y="337"/>
                  </a:lnTo>
                  <a:lnTo>
                    <a:pt x="672" y="337"/>
                  </a:lnTo>
                  <a:lnTo>
                    <a:pt x="669" y="335"/>
                  </a:lnTo>
                  <a:lnTo>
                    <a:pt x="667" y="334"/>
                  </a:lnTo>
                  <a:lnTo>
                    <a:pt x="667" y="332"/>
                  </a:lnTo>
                  <a:lnTo>
                    <a:pt x="665" y="330"/>
                  </a:lnTo>
                  <a:lnTo>
                    <a:pt x="667" y="330"/>
                  </a:lnTo>
                  <a:lnTo>
                    <a:pt x="679" y="329"/>
                  </a:lnTo>
                  <a:lnTo>
                    <a:pt x="681" y="329"/>
                  </a:lnTo>
                  <a:lnTo>
                    <a:pt x="682" y="329"/>
                  </a:lnTo>
                  <a:lnTo>
                    <a:pt x="684" y="331"/>
                  </a:lnTo>
                  <a:lnTo>
                    <a:pt x="687" y="333"/>
                  </a:lnTo>
                  <a:lnTo>
                    <a:pt x="690" y="333"/>
                  </a:lnTo>
                  <a:lnTo>
                    <a:pt x="690" y="332"/>
                  </a:lnTo>
                  <a:lnTo>
                    <a:pt x="692" y="331"/>
                  </a:lnTo>
                  <a:lnTo>
                    <a:pt x="709" y="327"/>
                  </a:lnTo>
                  <a:lnTo>
                    <a:pt x="711" y="326"/>
                  </a:lnTo>
                  <a:lnTo>
                    <a:pt x="713" y="324"/>
                  </a:lnTo>
                  <a:lnTo>
                    <a:pt x="717" y="321"/>
                  </a:lnTo>
                  <a:lnTo>
                    <a:pt x="717" y="320"/>
                  </a:lnTo>
                  <a:lnTo>
                    <a:pt x="717" y="319"/>
                  </a:lnTo>
                  <a:lnTo>
                    <a:pt x="717" y="318"/>
                  </a:lnTo>
                  <a:lnTo>
                    <a:pt x="718" y="317"/>
                  </a:lnTo>
                  <a:lnTo>
                    <a:pt x="719" y="316"/>
                  </a:lnTo>
                  <a:lnTo>
                    <a:pt x="720" y="315"/>
                  </a:lnTo>
                  <a:lnTo>
                    <a:pt x="721" y="312"/>
                  </a:lnTo>
                  <a:lnTo>
                    <a:pt x="731" y="306"/>
                  </a:lnTo>
                  <a:lnTo>
                    <a:pt x="732" y="305"/>
                  </a:lnTo>
                  <a:lnTo>
                    <a:pt x="732" y="304"/>
                  </a:lnTo>
                  <a:lnTo>
                    <a:pt x="731" y="303"/>
                  </a:lnTo>
                  <a:lnTo>
                    <a:pt x="732" y="302"/>
                  </a:lnTo>
                  <a:lnTo>
                    <a:pt x="733" y="301"/>
                  </a:lnTo>
                  <a:lnTo>
                    <a:pt x="733" y="299"/>
                  </a:lnTo>
                  <a:lnTo>
                    <a:pt x="732" y="295"/>
                  </a:lnTo>
                  <a:lnTo>
                    <a:pt x="731" y="294"/>
                  </a:lnTo>
                  <a:lnTo>
                    <a:pt x="732" y="293"/>
                  </a:lnTo>
                  <a:lnTo>
                    <a:pt x="737" y="289"/>
                  </a:lnTo>
                  <a:lnTo>
                    <a:pt x="740" y="285"/>
                  </a:lnTo>
                  <a:lnTo>
                    <a:pt x="741" y="283"/>
                  </a:lnTo>
                  <a:lnTo>
                    <a:pt x="740" y="282"/>
                  </a:lnTo>
                  <a:lnTo>
                    <a:pt x="739" y="281"/>
                  </a:lnTo>
                  <a:lnTo>
                    <a:pt x="734" y="278"/>
                  </a:lnTo>
                  <a:lnTo>
                    <a:pt x="730" y="276"/>
                  </a:lnTo>
                  <a:lnTo>
                    <a:pt x="726" y="274"/>
                  </a:lnTo>
                  <a:lnTo>
                    <a:pt x="724" y="271"/>
                  </a:lnTo>
                  <a:lnTo>
                    <a:pt x="723" y="268"/>
                  </a:lnTo>
                  <a:lnTo>
                    <a:pt x="723" y="265"/>
                  </a:lnTo>
                  <a:lnTo>
                    <a:pt x="724" y="263"/>
                  </a:lnTo>
                  <a:lnTo>
                    <a:pt x="724" y="260"/>
                  </a:lnTo>
                  <a:lnTo>
                    <a:pt x="724" y="257"/>
                  </a:lnTo>
                  <a:lnTo>
                    <a:pt x="724" y="256"/>
                  </a:lnTo>
                  <a:lnTo>
                    <a:pt x="724" y="253"/>
                  </a:lnTo>
                  <a:lnTo>
                    <a:pt x="723" y="252"/>
                  </a:lnTo>
                  <a:lnTo>
                    <a:pt x="724" y="251"/>
                  </a:lnTo>
                  <a:lnTo>
                    <a:pt x="725" y="248"/>
                  </a:lnTo>
                  <a:lnTo>
                    <a:pt x="725" y="246"/>
                  </a:lnTo>
                  <a:lnTo>
                    <a:pt x="725" y="243"/>
                  </a:lnTo>
                  <a:lnTo>
                    <a:pt x="723" y="242"/>
                  </a:lnTo>
                  <a:lnTo>
                    <a:pt x="723" y="241"/>
                  </a:lnTo>
                  <a:lnTo>
                    <a:pt x="723" y="240"/>
                  </a:lnTo>
                  <a:lnTo>
                    <a:pt x="724" y="237"/>
                  </a:lnTo>
                  <a:lnTo>
                    <a:pt x="724" y="235"/>
                  </a:lnTo>
                  <a:lnTo>
                    <a:pt x="721" y="233"/>
                  </a:lnTo>
                  <a:lnTo>
                    <a:pt x="721" y="232"/>
                  </a:lnTo>
                  <a:lnTo>
                    <a:pt x="723" y="231"/>
                  </a:lnTo>
                  <a:lnTo>
                    <a:pt x="726" y="229"/>
                  </a:lnTo>
                  <a:lnTo>
                    <a:pt x="726" y="228"/>
                  </a:lnTo>
                  <a:lnTo>
                    <a:pt x="727" y="226"/>
                  </a:lnTo>
                  <a:lnTo>
                    <a:pt x="726" y="225"/>
                  </a:lnTo>
                  <a:lnTo>
                    <a:pt x="726" y="223"/>
                  </a:lnTo>
                  <a:lnTo>
                    <a:pt x="727" y="218"/>
                  </a:lnTo>
                  <a:lnTo>
                    <a:pt x="727" y="216"/>
                  </a:lnTo>
                  <a:lnTo>
                    <a:pt x="727" y="214"/>
                  </a:lnTo>
                  <a:lnTo>
                    <a:pt x="725" y="212"/>
                  </a:lnTo>
                  <a:lnTo>
                    <a:pt x="724" y="211"/>
                  </a:lnTo>
                  <a:lnTo>
                    <a:pt x="725" y="210"/>
                  </a:lnTo>
                  <a:lnTo>
                    <a:pt x="725" y="209"/>
                  </a:lnTo>
                  <a:lnTo>
                    <a:pt x="724" y="208"/>
                  </a:lnTo>
                  <a:lnTo>
                    <a:pt x="720" y="207"/>
                  </a:lnTo>
                  <a:lnTo>
                    <a:pt x="717" y="205"/>
                  </a:lnTo>
                  <a:lnTo>
                    <a:pt x="712" y="200"/>
                  </a:lnTo>
                  <a:lnTo>
                    <a:pt x="711" y="198"/>
                  </a:lnTo>
                  <a:lnTo>
                    <a:pt x="711" y="197"/>
                  </a:lnTo>
                  <a:lnTo>
                    <a:pt x="712" y="196"/>
                  </a:lnTo>
                  <a:lnTo>
                    <a:pt x="713" y="196"/>
                  </a:lnTo>
                  <a:lnTo>
                    <a:pt x="714" y="195"/>
                  </a:lnTo>
                  <a:lnTo>
                    <a:pt x="716" y="195"/>
                  </a:lnTo>
                  <a:lnTo>
                    <a:pt x="717" y="194"/>
                  </a:lnTo>
                  <a:lnTo>
                    <a:pt x="719" y="190"/>
                  </a:lnTo>
                  <a:lnTo>
                    <a:pt x="719" y="187"/>
                  </a:lnTo>
                  <a:lnTo>
                    <a:pt x="720" y="186"/>
                  </a:lnTo>
                  <a:lnTo>
                    <a:pt x="721" y="184"/>
                  </a:lnTo>
                  <a:lnTo>
                    <a:pt x="725" y="178"/>
                  </a:lnTo>
                  <a:lnTo>
                    <a:pt x="727" y="176"/>
                  </a:lnTo>
                  <a:lnTo>
                    <a:pt x="728" y="174"/>
                  </a:lnTo>
                  <a:lnTo>
                    <a:pt x="728" y="172"/>
                  </a:lnTo>
                  <a:lnTo>
                    <a:pt x="727" y="170"/>
                  </a:lnTo>
                  <a:lnTo>
                    <a:pt x="727" y="164"/>
                  </a:lnTo>
                  <a:lnTo>
                    <a:pt x="727" y="162"/>
                  </a:lnTo>
                  <a:lnTo>
                    <a:pt x="726" y="160"/>
                  </a:lnTo>
                  <a:lnTo>
                    <a:pt x="721" y="159"/>
                  </a:lnTo>
                  <a:lnTo>
                    <a:pt x="718" y="158"/>
                  </a:lnTo>
                  <a:lnTo>
                    <a:pt x="715" y="157"/>
                  </a:lnTo>
                  <a:lnTo>
                    <a:pt x="713" y="158"/>
                  </a:lnTo>
                  <a:lnTo>
                    <a:pt x="712" y="158"/>
                  </a:lnTo>
                  <a:lnTo>
                    <a:pt x="713" y="157"/>
                  </a:lnTo>
                  <a:lnTo>
                    <a:pt x="714" y="157"/>
                  </a:lnTo>
                  <a:lnTo>
                    <a:pt x="713" y="157"/>
                  </a:lnTo>
                  <a:lnTo>
                    <a:pt x="711" y="156"/>
                  </a:lnTo>
                  <a:lnTo>
                    <a:pt x="709" y="156"/>
                  </a:lnTo>
                  <a:lnTo>
                    <a:pt x="706" y="155"/>
                  </a:lnTo>
                  <a:lnTo>
                    <a:pt x="704" y="155"/>
                  </a:lnTo>
                  <a:lnTo>
                    <a:pt x="703" y="155"/>
                  </a:lnTo>
                  <a:lnTo>
                    <a:pt x="701" y="155"/>
                  </a:lnTo>
                  <a:lnTo>
                    <a:pt x="700" y="155"/>
                  </a:lnTo>
                  <a:lnTo>
                    <a:pt x="696" y="155"/>
                  </a:lnTo>
                  <a:lnTo>
                    <a:pt x="693" y="156"/>
                  </a:lnTo>
                  <a:lnTo>
                    <a:pt x="690" y="155"/>
                  </a:lnTo>
                  <a:lnTo>
                    <a:pt x="684" y="155"/>
                  </a:lnTo>
                  <a:lnTo>
                    <a:pt x="682" y="155"/>
                  </a:lnTo>
                  <a:lnTo>
                    <a:pt x="678" y="156"/>
                  </a:lnTo>
                  <a:lnTo>
                    <a:pt x="675" y="156"/>
                  </a:lnTo>
                  <a:lnTo>
                    <a:pt x="675" y="155"/>
                  </a:lnTo>
                  <a:lnTo>
                    <a:pt x="676" y="155"/>
                  </a:lnTo>
                  <a:lnTo>
                    <a:pt x="678" y="154"/>
                  </a:lnTo>
                  <a:lnTo>
                    <a:pt x="677" y="153"/>
                  </a:lnTo>
                  <a:lnTo>
                    <a:pt x="674" y="153"/>
                  </a:lnTo>
                  <a:lnTo>
                    <a:pt x="672" y="153"/>
                  </a:lnTo>
                  <a:lnTo>
                    <a:pt x="671" y="154"/>
                  </a:lnTo>
                  <a:lnTo>
                    <a:pt x="671" y="155"/>
                  </a:lnTo>
                  <a:lnTo>
                    <a:pt x="670" y="157"/>
                  </a:lnTo>
                  <a:lnTo>
                    <a:pt x="669" y="159"/>
                  </a:lnTo>
                  <a:lnTo>
                    <a:pt x="668" y="159"/>
                  </a:lnTo>
                  <a:lnTo>
                    <a:pt x="667" y="160"/>
                  </a:lnTo>
                  <a:lnTo>
                    <a:pt x="667" y="162"/>
                  </a:lnTo>
                  <a:lnTo>
                    <a:pt x="667" y="163"/>
                  </a:lnTo>
                  <a:lnTo>
                    <a:pt x="665" y="164"/>
                  </a:lnTo>
                  <a:lnTo>
                    <a:pt x="665" y="165"/>
                  </a:lnTo>
                  <a:lnTo>
                    <a:pt x="664" y="168"/>
                  </a:lnTo>
                  <a:lnTo>
                    <a:pt x="663" y="170"/>
                  </a:lnTo>
                  <a:lnTo>
                    <a:pt x="663" y="173"/>
                  </a:lnTo>
                  <a:lnTo>
                    <a:pt x="661" y="177"/>
                  </a:lnTo>
                  <a:lnTo>
                    <a:pt x="660" y="180"/>
                  </a:lnTo>
                  <a:lnTo>
                    <a:pt x="660" y="182"/>
                  </a:lnTo>
                  <a:lnTo>
                    <a:pt x="659" y="184"/>
                  </a:lnTo>
                  <a:lnTo>
                    <a:pt x="658" y="185"/>
                  </a:lnTo>
                  <a:lnTo>
                    <a:pt x="658" y="188"/>
                  </a:lnTo>
                  <a:lnTo>
                    <a:pt x="656" y="191"/>
                  </a:lnTo>
                  <a:lnTo>
                    <a:pt x="656" y="192"/>
                  </a:lnTo>
                  <a:lnTo>
                    <a:pt x="655" y="192"/>
                  </a:lnTo>
                  <a:lnTo>
                    <a:pt x="653" y="193"/>
                  </a:lnTo>
                  <a:lnTo>
                    <a:pt x="649" y="197"/>
                  </a:lnTo>
                  <a:lnTo>
                    <a:pt x="648" y="197"/>
                  </a:lnTo>
                  <a:lnTo>
                    <a:pt x="646" y="198"/>
                  </a:lnTo>
                  <a:lnTo>
                    <a:pt x="645" y="199"/>
                  </a:lnTo>
                  <a:lnTo>
                    <a:pt x="643" y="199"/>
                  </a:lnTo>
                  <a:lnTo>
                    <a:pt x="643" y="200"/>
                  </a:lnTo>
                  <a:lnTo>
                    <a:pt x="641" y="201"/>
                  </a:lnTo>
                  <a:lnTo>
                    <a:pt x="637" y="202"/>
                  </a:lnTo>
                  <a:lnTo>
                    <a:pt x="634" y="204"/>
                  </a:lnTo>
                  <a:lnTo>
                    <a:pt x="633" y="204"/>
                  </a:lnTo>
                  <a:lnTo>
                    <a:pt x="632" y="205"/>
                  </a:lnTo>
                  <a:lnTo>
                    <a:pt x="631" y="207"/>
                  </a:lnTo>
                  <a:lnTo>
                    <a:pt x="630" y="208"/>
                  </a:lnTo>
                  <a:lnTo>
                    <a:pt x="629" y="211"/>
                  </a:lnTo>
                  <a:lnTo>
                    <a:pt x="628" y="212"/>
                  </a:lnTo>
                  <a:lnTo>
                    <a:pt x="629" y="212"/>
                  </a:lnTo>
                  <a:lnTo>
                    <a:pt x="630" y="212"/>
                  </a:lnTo>
                  <a:lnTo>
                    <a:pt x="630" y="211"/>
                  </a:lnTo>
                  <a:lnTo>
                    <a:pt x="630" y="210"/>
                  </a:lnTo>
                  <a:lnTo>
                    <a:pt x="631" y="210"/>
                  </a:lnTo>
                  <a:lnTo>
                    <a:pt x="632" y="211"/>
                  </a:lnTo>
                  <a:lnTo>
                    <a:pt x="631" y="212"/>
                  </a:lnTo>
                  <a:lnTo>
                    <a:pt x="629" y="214"/>
                  </a:lnTo>
                  <a:lnTo>
                    <a:pt x="628" y="215"/>
                  </a:lnTo>
                  <a:lnTo>
                    <a:pt x="628" y="216"/>
                  </a:lnTo>
                  <a:lnTo>
                    <a:pt x="629" y="218"/>
                  </a:lnTo>
                  <a:lnTo>
                    <a:pt x="629" y="219"/>
                  </a:lnTo>
                  <a:lnTo>
                    <a:pt x="630" y="219"/>
                  </a:lnTo>
                  <a:lnTo>
                    <a:pt x="633" y="218"/>
                  </a:lnTo>
                  <a:lnTo>
                    <a:pt x="635" y="218"/>
                  </a:lnTo>
                  <a:lnTo>
                    <a:pt x="635" y="216"/>
                  </a:lnTo>
                  <a:lnTo>
                    <a:pt x="637" y="218"/>
                  </a:lnTo>
                  <a:lnTo>
                    <a:pt x="639" y="219"/>
                  </a:lnTo>
                  <a:lnTo>
                    <a:pt x="640" y="220"/>
                  </a:lnTo>
                  <a:lnTo>
                    <a:pt x="640" y="221"/>
                  </a:lnTo>
                  <a:lnTo>
                    <a:pt x="637" y="224"/>
                  </a:lnTo>
                  <a:lnTo>
                    <a:pt x="639" y="225"/>
                  </a:lnTo>
                  <a:lnTo>
                    <a:pt x="639" y="227"/>
                  </a:lnTo>
                  <a:lnTo>
                    <a:pt x="639" y="228"/>
                  </a:lnTo>
                  <a:lnTo>
                    <a:pt x="637" y="229"/>
                  </a:lnTo>
                  <a:lnTo>
                    <a:pt x="636" y="232"/>
                  </a:lnTo>
                  <a:lnTo>
                    <a:pt x="636" y="233"/>
                  </a:lnTo>
                  <a:lnTo>
                    <a:pt x="635" y="235"/>
                  </a:lnTo>
                  <a:lnTo>
                    <a:pt x="636" y="236"/>
                  </a:lnTo>
                  <a:lnTo>
                    <a:pt x="639" y="237"/>
                  </a:lnTo>
                  <a:lnTo>
                    <a:pt x="639" y="239"/>
                  </a:lnTo>
                  <a:lnTo>
                    <a:pt x="637" y="241"/>
                  </a:lnTo>
                  <a:lnTo>
                    <a:pt x="636" y="241"/>
                  </a:lnTo>
                  <a:lnTo>
                    <a:pt x="635" y="241"/>
                  </a:lnTo>
                  <a:lnTo>
                    <a:pt x="633" y="239"/>
                  </a:lnTo>
                  <a:lnTo>
                    <a:pt x="632" y="240"/>
                  </a:lnTo>
                  <a:lnTo>
                    <a:pt x="631" y="245"/>
                  </a:lnTo>
                  <a:lnTo>
                    <a:pt x="630" y="248"/>
                  </a:lnTo>
                  <a:lnTo>
                    <a:pt x="630" y="250"/>
                  </a:lnTo>
                  <a:lnTo>
                    <a:pt x="631" y="253"/>
                  </a:lnTo>
                  <a:lnTo>
                    <a:pt x="632" y="252"/>
                  </a:lnTo>
                  <a:lnTo>
                    <a:pt x="633" y="251"/>
                  </a:lnTo>
                  <a:lnTo>
                    <a:pt x="634" y="250"/>
                  </a:lnTo>
                  <a:lnTo>
                    <a:pt x="636" y="250"/>
                  </a:lnTo>
                  <a:lnTo>
                    <a:pt x="641" y="252"/>
                  </a:lnTo>
                  <a:lnTo>
                    <a:pt x="643" y="252"/>
                  </a:lnTo>
                  <a:lnTo>
                    <a:pt x="645" y="254"/>
                  </a:lnTo>
                  <a:lnTo>
                    <a:pt x="648" y="255"/>
                  </a:lnTo>
                  <a:lnTo>
                    <a:pt x="649" y="255"/>
                  </a:lnTo>
                  <a:lnTo>
                    <a:pt x="650" y="255"/>
                  </a:lnTo>
                  <a:lnTo>
                    <a:pt x="650" y="254"/>
                  </a:lnTo>
                  <a:lnTo>
                    <a:pt x="651" y="255"/>
                  </a:lnTo>
                  <a:lnTo>
                    <a:pt x="651" y="257"/>
                  </a:lnTo>
                  <a:lnTo>
                    <a:pt x="650" y="260"/>
                  </a:lnTo>
                  <a:lnTo>
                    <a:pt x="650" y="261"/>
                  </a:lnTo>
                  <a:lnTo>
                    <a:pt x="650" y="262"/>
                  </a:lnTo>
                  <a:lnTo>
                    <a:pt x="655" y="266"/>
                  </a:lnTo>
                  <a:lnTo>
                    <a:pt x="656" y="267"/>
                  </a:lnTo>
                  <a:lnTo>
                    <a:pt x="657" y="268"/>
                  </a:lnTo>
                  <a:lnTo>
                    <a:pt x="658" y="270"/>
                  </a:lnTo>
                  <a:lnTo>
                    <a:pt x="660" y="271"/>
                  </a:lnTo>
                  <a:lnTo>
                    <a:pt x="662" y="271"/>
                  </a:lnTo>
                  <a:lnTo>
                    <a:pt x="663" y="271"/>
                  </a:lnTo>
                  <a:lnTo>
                    <a:pt x="664" y="270"/>
                  </a:lnTo>
                  <a:lnTo>
                    <a:pt x="665" y="270"/>
                  </a:lnTo>
                  <a:lnTo>
                    <a:pt x="668" y="270"/>
                  </a:lnTo>
                  <a:lnTo>
                    <a:pt x="669" y="270"/>
                  </a:lnTo>
                  <a:lnTo>
                    <a:pt x="669" y="271"/>
                  </a:lnTo>
                  <a:lnTo>
                    <a:pt x="665" y="273"/>
                  </a:lnTo>
                  <a:lnTo>
                    <a:pt x="667" y="274"/>
                  </a:lnTo>
                  <a:lnTo>
                    <a:pt x="667" y="275"/>
                  </a:lnTo>
                  <a:lnTo>
                    <a:pt x="665" y="277"/>
                  </a:lnTo>
                  <a:lnTo>
                    <a:pt x="661" y="284"/>
                  </a:lnTo>
                  <a:lnTo>
                    <a:pt x="660" y="285"/>
                  </a:lnTo>
                  <a:lnTo>
                    <a:pt x="660" y="287"/>
                  </a:lnTo>
                  <a:lnTo>
                    <a:pt x="660" y="288"/>
                  </a:lnTo>
                  <a:lnTo>
                    <a:pt x="659" y="289"/>
                  </a:lnTo>
                  <a:lnTo>
                    <a:pt x="658" y="290"/>
                  </a:lnTo>
                  <a:lnTo>
                    <a:pt x="657" y="291"/>
                  </a:lnTo>
                  <a:lnTo>
                    <a:pt x="656" y="291"/>
                  </a:lnTo>
                  <a:lnTo>
                    <a:pt x="636" y="275"/>
                  </a:lnTo>
                  <a:lnTo>
                    <a:pt x="635" y="274"/>
                  </a:lnTo>
                  <a:lnTo>
                    <a:pt x="633" y="273"/>
                  </a:lnTo>
                  <a:lnTo>
                    <a:pt x="629" y="273"/>
                  </a:lnTo>
                  <a:lnTo>
                    <a:pt x="616" y="267"/>
                  </a:lnTo>
                  <a:lnTo>
                    <a:pt x="615" y="266"/>
                  </a:lnTo>
                  <a:lnTo>
                    <a:pt x="615" y="265"/>
                  </a:lnTo>
                  <a:lnTo>
                    <a:pt x="603" y="262"/>
                  </a:lnTo>
                  <a:lnTo>
                    <a:pt x="602" y="262"/>
                  </a:lnTo>
                  <a:lnTo>
                    <a:pt x="600" y="265"/>
                  </a:lnTo>
                  <a:lnTo>
                    <a:pt x="599" y="264"/>
                  </a:lnTo>
                  <a:lnTo>
                    <a:pt x="599" y="262"/>
                  </a:lnTo>
                  <a:lnTo>
                    <a:pt x="600" y="262"/>
                  </a:lnTo>
                  <a:lnTo>
                    <a:pt x="600" y="261"/>
                  </a:lnTo>
                  <a:lnTo>
                    <a:pt x="602" y="261"/>
                  </a:lnTo>
                  <a:lnTo>
                    <a:pt x="597" y="257"/>
                  </a:lnTo>
                  <a:lnTo>
                    <a:pt x="590" y="255"/>
                  </a:lnTo>
                  <a:lnTo>
                    <a:pt x="585" y="253"/>
                  </a:lnTo>
                  <a:lnTo>
                    <a:pt x="577" y="251"/>
                  </a:lnTo>
                  <a:lnTo>
                    <a:pt x="547" y="247"/>
                  </a:lnTo>
                  <a:lnTo>
                    <a:pt x="542" y="246"/>
                  </a:lnTo>
                  <a:lnTo>
                    <a:pt x="540" y="246"/>
                  </a:lnTo>
                  <a:lnTo>
                    <a:pt x="538" y="246"/>
                  </a:lnTo>
                  <a:lnTo>
                    <a:pt x="530" y="250"/>
                  </a:lnTo>
                  <a:lnTo>
                    <a:pt x="526" y="251"/>
                  </a:lnTo>
                  <a:lnTo>
                    <a:pt x="525" y="251"/>
                  </a:lnTo>
                  <a:lnTo>
                    <a:pt x="525" y="252"/>
                  </a:lnTo>
                  <a:lnTo>
                    <a:pt x="526" y="255"/>
                  </a:lnTo>
                  <a:lnTo>
                    <a:pt x="529" y="257"/>
                  </a:lnTo>
                  <a:lnTo>
                    <a:pt x="531" y="261"/>
                  </a:lnTo>
                  <a:lnTo>
                    <a:pt x="532" y="264"/>
                  </a:lnTo>
                  <a:lnTo>
                    <a:pt x="532" y="266"/>
                  </a:lnTo>
                  <a:lnTo>
                    <a:pt x="533" y="266"/>
                  </a:lnTo>
                  <a:lnTo>
                    <a:pt x="534" y="266"/>
                  </a:lnTo>
                  <a:lnTo>
                    <a:pt x="535" y="265"/>
                  </a:lnTo>
                  <a:lnTo>
                    <a:pt x="536" y="265"/>
                  </a:lnTo>
                  <a:lnTo>
                    <a:pt x="536" y="267"/>
                  </a:lnTo>
                  <a:lnTo>
                    <a:pt x="537" y="270"/>
                  </a:lnTo>
                  <a:lnTo>
                    <a:pt x="536" y="273"/>
                  </a:lnTo>
                  <a:lnTo>
                    <a:pt x="535" y="274"/>
                  </a:lnTo>
                  <a:lnTo>
                    <a:pt x="524" y="277"/>
                  </a:lnTo>
                  <a:lnTo>
                    <a:pt x="522" y="278"/>
                  </a:lnTo>
                  <a:lnTo>
                    <a:pt x="521" y="279"/>
                  </a:lnTo>
                  <a:lnTo>
                    <a:pt x="520" y="280"/>
                  </a:lnTo>
                  <a:lnTo>
                    <a:pt x="521" y="282"/>
                  </a:lnTo>
                  <a:lnTo>
                    <a:pt x="521" y="283"/>
                  </a:lnTo>
                  <a:lnTo>
                    <a:pt x="521" y="285"/>
                  </a:lnTo>
                  <a:lnTo>
                    <a:pt x="519" y="288"/>
                  </a:lnTo>
                  <a:lnTo>
                    <a:pt x="517" y="288"/>
                  </a:lnTo>
                  <a:lnTo>
                    <a:pt x="514" y="288"/>
                  </a:lnTo>
                  <a:lnTo>
                    <a:pt x="509" y="285"/>
                  </a:lnTo>
                  <a:lnTo>
                    <a:pt x="508" y="285"/>
                  </a:lnTo>
                  <a:lnTo>
                    <a:pt x="507" y="284"/>
                  </a:lnTo>
                  <a:lnTo>
                    <a:pt x="508" y="282"/>
                  </a:lnTo>
                  <a:lnTo>
                    <a:pt x="507" y="281"/>
                  </a:lnTo>
                  <a:lnTo>
                    <a:pt x="507" y="280"/>
                  </a:lnTo>
                  <a:lnTo>
                    <a:pt x="508" y="279"/>
                  </a:lnTo>
                  <a:lnTo>
                    <a:pt x="511" y="277"/>
                  </a:lnTo>
                  <a:lnTo>
                    <a:pt x="512" y="277"/>
                  </a:lnTo>
                  <a:lnTo>
                    <a:pt x="511" y="276"/>
                  </a:lnTo>
                  <a:lnTo>
                    <a:pt x="506" y="271"/>
                  </a:lnTo>
                  <a:lnTo>
                    <a:pt x="505" y="271"/>
                  </a:lnTo>
                  <a:lnTo>
                    <a:pt x="506" y="270"/>
                  </a:lnTo>
                  <a:lnTo>
                    <a:pt x="508" y="269"/>
                  </a:lnTo>
                  <a:lnTo>
                    <a:pt x="507" y="269"/>
                  </a:lnTo>
                  <a:lnTo>
                    <a:pt x="502" y="271"/>
                  </a:lnTo>
                  <a:lnTo>
                    <a:pt x="497" y="274"/>
                  </a:lnTo>
                  <a:lnTo>
                    <a:pt x="495" y="275"/>
                  </a:lnTo>
                  <a:lnTo>
                    <a:pt x="496" y="275"/>
                  </a:lnTo>
                  <a:lnTo>
                    <a:pt x="496" y="276"/>
                  </a:lnTo>
                  <a:lnTo>
                    <a:pt x="494" y="275"/>
                  </a:lnTo>
                  <a:lnTo>
                    <a:pt x="493" y="275"/>
                  </a:lnTo>
                  <a:lnTo>
                    <a:pt x="493" y="274"/>
                  </a:lnTo>
                  <a:lnTo>
                    <a:pt x="493" y="273"/>
                  </a:lnTo>
                  <a:lnTo>
                    <a:pt x="492" y="273"/>
                  </a:lnTo>
                  <a:lnTo>
                    <a:pt x="484" y="277"/>
                  </a:lnTo>
                  <a:lnTo>
                    <a:pt x="480" y="280"/>
                  </a:lnTo>
                  <a:lnTo>
                    <a:pt x="479" y="281"/>
                  </a:lnTo>
                  <a:lnTo>
                    <a:pt x="472" y="280"/>
                  </a:lnTo>
                  <a:lnTo>
                    <a:pt x="468" y="280"/>
                  </a:lnTo>
                  <a:lnTo>
                    <a:pt x="465" y="280"/>
                  </a:lnTo>
                  <a:lnTo>
                    <a:pt x="463" y="280"/>
                  </a:lnTo>
                  <a:lnTo>
                    <a:pt x="461" y="280"/>
                  </a:lnTo>
                  <a:lnTo>
                    <a:pt x="458" y="279"/>
                  </a:lnTo>
                  <a:lnTo>
                    <a:pt x="456" y="279"/>
                  </a:lnTo>
                  <a:lnTo>
                    <a:pt x="455" y="280"/>
                  </a:lnTo>
                  <a:lnTo>
                    <a:pt x="444" y="288"/>
                  </a:lnTo>
                  <a:lnTo>
                    <a:pt x="441" y="289"/>
                  </a:lnTo>
                  <a:lnTo>
                    <a:pt x="440" y="290"/>
                  </a:lnTo>
                  <a:lnTo>
                    <a:pt x="440" y="291"/>
                  </a:lnTo>
                  <a:lnTo>
                    <a:pt x="439" y="292"/>
                  </a:lnTo>
                  <a:lnTo>
                    <a:pt x="438" y="291"/>
                  </a:lnTo>
                  <a:lnTo>
                    <a:pt x="436" y="290"/>
                  </a:lnTo>
                  <a:lnTo>
                    <a:pt x="434" y="289"/>
                  </a:lnTo>
                  <a:lnTo>
                    <a:pt x="433" y="290"/>
                  </a:lnTo>
                  <a:lnTo>
                    <a:pt x="430" y="291"/>
                  </a:lnTo>
                  <a:lnTo>
                    <a:pt x="430" y="290"/>
                  </a:lnTo>
                  <a:lnTo>
                    <a:pt x="427" y="290"/>
                  </a:lnTo>
                  <a:lnTo>
                    <a:pt x="425" y="291"/>
                  </a:lnTo>
                  <a:lnTo>
                    <a:pt x="421" y="290"/>
                  </a:lnTo>
                  <a:lnTo>
                    <a:pt x="417" y="288"/>
                  </a:lnTo>
                  <a:lnTo>
                    <a:pt x="418" y="287"/>
                  </a:lnTo>
                  <a:lnTo>
                    <a:pt x="420" y="287"/>
                  </a:lnTo>
                  <a:lnTo>
                    <a:pt x="420" y="285"/>
                  </a:lnTo>
                  <a:lnTo>
                    <a:pt x="421" y="285"/>
                  </a:lnTo>
                  <a:lnTo>
                    <a:pt x="423" y="287"/>
                  </a:lnTo>
                  <a:lnTo>
                    <a:pt x="424" y="285"/>
                  </a:lnTo>
                  <a:lnTo>
                    <a:pt x="424" y="284"/>
                  </a:lnTo>
                  <a:lnTo>
                    <a:pt x="423" y="281"/>
                  </a:lnTo>
                  <a:lnTo>
                    <a:pt x="422" y="279"/>
                  </a:lnTo>
                  <a:lnTo>
                    <a:pt x="424" y="276"/>
                  </a:lnTo>
                  <a:lnTo>
                    <a:pt x="425" y="275"/>
                  </a:lnTo>
                  <a:lnTo>
                    <a:pt x="426" y="274"/>
                  </a:lnTo>
                  <a:lnTo>
                    <a:pt x="425" y="274"/>
                  </a:lnTo>
                  <a:lnTo>
                    <a:pt x="424" y="273"/>
                  </a:lnTo>
                  <a:lnTo>
                    <a:pt x="422" y="273"/>
                  </a:lnTo>
                  <a:lnTo>
                    <a:pt x="420" y="271"/>
                  </a:lnTo>
                  <a:lnTo>
                    <a:pt x="418" y="273"/>
                  </a:lnTo>
                  <a:lnTo>
                    <a:pt x="401" y="278"/>
                  </a:lnTo>
                  <a:lnTo>
                    <a:pt x="399" y="279"/>
                  </a:lnTo>
                  <a:lnTo>
                    <a:pt x="399" y="280"/>
                  </a:lnTo>
                  <a:lnTo>
                    <a:pt x="401" y="281"/>
                  </a:lnTo>
                  <a:lnTo>
                    <a:pt x="404" y="283"/>
                  </a:lnTo>
                  <a:lnTo>
                    <a:pt x="405" y="284"/>
                  </a:lnTo>
                  <a:lnTo>
                    <a:pt x="406" y="284"/>
                  </a:lnTo>
                  <a:lnTo>
                    <a:pt x="406" y="285"/>
                  </a:lnTo>
                  <a:lnTo>
                    <a:pt x="399" y="288"/>
                  </a:lnTo>
                  <a:lnTo>
                    <a:pt x="398" y="288"/>
                  </a:lnTo>
                  <a:lnTo>
                    <a:pt x="398" y="287"/>
                  </a:lnTo>
                  <a:lnTo>
                    <a:pt x="398" y="284"/>
                  </a:lnTo>
                  <a:lnTo>
                    <a:pt x="399" y="284"/>
                  </a:lnTo>
                  <a:lnTo>
                    <a:pt x="399" y="283"/>
                  </a:lnTo>
                  <a:lnTo>
                    <a:pt x="398" y="283"/>
                  </a:lnTo>
                  <a:lnTo>
                    <a:pt x="396" y="283"/>
                  </a:lnTo>
                  <a:lnTo>
                    <a:pt x="396" y="282"/>
                  </a:lnTo>
                  <a:lnTo>
                    <a:pt x="397" y="281"/>
                  </a:lnTo>
                  <a:lnTo>
                    <a:pt x="396" y="281"/>
                  </a:lnTo>
                  <a:lnTo>
                    <a:pt x="392" y="282"/>
                  </a:lnTo>
                  <a:lnTo>
                    <a:pt x="387" y="283"/>
                  </a:lnTo>
                  <a:lnTo>
                    <a:pt x="386" y="284"/>
                  </a:lnTo>
                  <a:lnTo>
                    <a:pt x="387" y="284"/>
                  </a:lnTo>
                  <a:lnTo>
                    <a:pt x="387" y="285"/>
                  </a:lnTo>
                  <a:lnTo>
                    <a:pt x="377" y="288"/>
                  </a:lnTo>
                  <a:lnTo>
                    <a:pt x="373" y="289"/>
                  </a:lnTo>
                  <a:lnTo>
                    <a:pt x="370" y="290"/>
                  </a:lnTo>
                  <a:lnTo>
                    <a:pt x="367" y="292"/>
                  </a:lnTo>
                  <a:lnTo>
                    <a:pt x="363" y="294"/>
                  </a:lnTo>
                  <a:lnTo>
                    <a:pt x="358" y="297"/>
                  </a:lnTo>
                  <a:lnTo>
                    <a:pt x="352" y="299"/>
                  </a:lnTo>
                  <a:lnTo>
                    <a:pt x="345" y="302"/>
                  </a:lnTo>
                  <a:lnTo>
                    <a:pt x="343" y="302"/>
                  </a:lnTo>
                  <a:lnTo>
                    <a:pt x="343" y="303"/>
                  </a:lnTo>
                  <a:lnTo>
                    <a:pt x="342" y="304"/>
                  </a:lnTo>
                  <a:lnTo>
                    <a:pt x="343" y="305"/>
                  </a:lnTo>
                  <a:lnTo>
                    <a:pt x="347" y="306"/>
                  </a:lnTo>
                  <a:lnTo>
                    <a:pt x="348" y="307"/>
                  </a:lnTo>
                  <a:lnTo>
                    <a:pt x="347" y="307"/>
                  </a:lnTo>
                  <a:lnTo>
                    <a:pt x="339" y="306"/>
                  </a:lnTo>
                  <a:lnTo>
                    <a:pt x="336" y="307"/>
                  </a:lnTo>
                  <a:lnTo>
                    <a:pt x="334" y="307"/>
                  </a:lnTo>
                  <a:lnTo>
                    <a:pt x="331" y="308"/>
                  </a:lnTo>
                  <a:lnTo>
                    <a:pt x="330" y="308"/>
                  </a:lnTo>
                  <a:lnTo>
                    <a:pt x="328" y="308"/>
                  </a:lnTo>
                  <a:lnTo>
                    <a:pt x="327" y="308"/>
                  </a:lnTo>
                  <a:lnTo>
                    <a:pt x="327" y="309"/>
                  </a:lnTo>
                  <a:lnTo>
                    <a:pt x="328" y="311"/>
                  </a:lnTo>
                  <a:lnTo>
                    <a:pt x="329" y="312"/>
                  </a:lnTo>
                  <a:lnTo>
                    <a:pt x="328" y="313"/>
                  </a:lnTo>
                  <a:lnTo>
                    <a:pt x="327" y="316"/>
                  </a:lnTo>
                  <a:lnTo>
                    <a:pt x="326" y="317"/>
                  </a:lnTo>
                  <a:lnTo>
                    <a:pt x="326" y="319"/>
                  </a:lnTo>
                  <a:lnTo>
                    <a:pt x="325" y="319"/>
                  </a:lnTo>
                  <a:lnTo>
                    <a:pt x="325" y="320"/>
                  </a:lnTo>
                  <a:lnTo>
                    <a:pt x="326" y="322"/>
                  </a:lnTo>
                  <a:lnTo>
                    <a:pt x="326" y="323"/>
                  </a:lnTo>
                  <a:lnTo>
                    <a:pt x="324" y="326"/>
                  </a:lnTo>
                  <a:lnTo>
                    <a:pt x="323" y="327"/>
                  </a:lnTo>
                  <a:lnTo>
                    <a:pt x="322" y="327"/>
                  </a:lnTo>
                  <a:lnTo>
                    <a:pt x="319" y="327"/>
                  </a:lnTo>
                  <a:lnTo>
                    <a:pt x="314" y="327"/>
                  </a:lnTo>
                  <a:lnTo>
                    <a:pt x="310" y="329"/>
                  </a:lnTo>
                  <a:lnTo>
                    <a:pt x="308" y="330"/>
                  </a:lnTo>
                  <a:lnTo>
                    <a:pt x="305" y="331"/>
                  </a:lnTo>
                  <a:lnTo>
                    <a:pt x="306" y="331"/>
                  </a:lnTo>
                  <a:lnTo>
                    <a:pt x="307" y="329"/>
                  </a:lnTo>
                  <a:lnTo>
                    <a:pt x="306" y="329"/>
                  </a:lnTo>
                  <a:lnTo>
                    <a:pt x="301" y="329"/>
                  </a:lnTo>
                  <a:lnTo>
                    <a:pt x="298" y="329"/>
                  </a:lnTo>
                  <a:lnTo>
                    <a:pt x="296" y="327"/>
                  </a:lnTo>
                  <a:lnTo>
                    <a:pt x="291" y="322"/>
                  </a:lnTo>
                  <a:lnTo>
                    <a:pt x="287" y="319"/>
                  </a:lnTo>
                  <a:lnTo>
                    <a:pt x="284" y="317"/>
                  </a:lnTo>
                  <a:lnTo>
                    <a:pt x="281" y="315"/>
                  </a:lnTo>
                  <a:lnTo>
                    <a:pt x="280" y="312"/>
                  </a:lnTo>
                  <a:lnTo>
                    <a:pt x="281" y="311"/>
                  </a:lnTo>
                  <a:lnTo>
                    <a:pt x="283" y="309"/>
                  </a:lnTo>
                  <a:lnTo>
                    <a:pt x="286" y="308"/>
                  </a:lnTo>
                  <a:lnTo>
                    <a:pt x="287" y="307"/>
                  </a:lnTo>
                  <a:lnTo>
                    <a:pt x="287" y="306"/>
                  </a:lnTo>
                  <a:lnTo>
                    <a:pt x="287" y="305"/>
                  </a:lnTo>
                  <a:lnTo>
                    <a:pt x="288" y="304"/>
                  </a:lnTo>
                  <a:lnTo>
                    <a:pt x="291" y="304"/>
                  </a:lnTo>
                  <a:lnTo>
                    <a:pt x="301" y="303"/>
                  </a:lnTo>
                  <a:lnTo>
                    <a:pt x="303" y="302"/>
                  </a:lnTo>
                  <a:lnTo>
                    <a:pt x="306" y="302"/>
                  </a:lnTo>
                  <a:lnTo>
                    <a:pt x="309" y="302"/>
                  </a:lnTo>
                  <a:lnTo>
                    <a:pt x="310" y="302"/>
                  </a:lnTo>
                  <a:lnTo>
                    <a:pt x="309" y="299"/>
                  </a:lnTo>
                  <a:lnTo>
                    <a:pt x="307" y="294"/>
                  </a:lnTo>
                  <a:lnTo>
                    <a:pt x="306" y="293"/>
                  </a:lnTo>
                  <a:lnTo>
                    <a:pt x="303" y="291"/>
                  </a:lnTo>
                  <a:lnTo>
                    <a:pt x="300" y="289"/>
                  </a:lnTo>
                  <a:lnTo>
                    <a:pt x="298" y="287"/>
                  </a:lnTo>
                  <a:lnTo>
                    <a:pt x="297" y="285"/>
                  </a:lnTo>
                  <a:lnTo>
                    <a:pt x="296" y="284"/>
                  </a:lnTo>
                  <a:lnTo>
                    <a:pt x="257" y="279"/>
                  </a:lnTo>
                  <a:lnTo>
                    <a:pt x="254" y="279"/>
                  </a:lnTo>
                  <a:lnTo>
                    <a:pt x="255" y="280"/>
                  </a:lnTo>
                  <a:lnTo>
                    <a:pt x="260" y="283"/>
                  </a:lnTo>
                  <a:lnTo>
                    <a:pt x="265" y="285"/>
                  </a:lnTo>
                  <a:lnTo>
                    <a:pt x="268" y="288"/>
                  </a:lnTo>
                  <a:lnTo>
                    <a:pt x="270" y="291"/>
                  </a:lnTo>
                  <a:lnTo>
                    <a:pt x="271" y="294"/>
                  </a:lnTo>
                  <a:lnTo>
                    <a:pt x="271" y="295"/>
                  </a:lnTo>
                  <a:lnTo>
                    <a:pt x="271" y="296"/>
                  </a:lnTo>
                  <a:lnTo>
                    <a:pt x="269" y="296"/>
                  </a:lnTo>
                  <a:lnTo>
                    <a:pt x="268" y="297"/>
                  </a:lnTo>
                  <a:lnTo>
                    <a:pt x="269" y="297"/>
                  </a:lnTo>
                  <a:lnTo>
                    <a:pt x="269" y="299"/>
                  </a:lnTo>
                  <a:lnTo>
                    <a:pt x="268" y="301"/>
                  </a:lnTo>
                  <a:lnTo>
                    <a:pt x="267" y="303"/>
                  </a:lnTo>
                  <a:lnTo>
                    <a:pt x="266" y="307"/>
                  </a:lnTo>
                  <a:lnTo>
                    <a:pt x="264" y="312"/>
                  </a:lnTo>
                  <a:lnTo>
                    <a:pt x="263" y="315"/>
                  </a:lnTo>
                  <a:lnTo>
                    <a:pt x="263" y="317"/>
                  </a:lnTo>
                  <a:lnTo>
                    <a:pt x="264" y="318"/>
                  </a:lnTo>
                  <a:lnTo>
                    <a:pt x="265" y="319"/>
                  </a:lnTo>
                  <a:lnTo>
                    <a:pt x="268" y="320"/>
                  </a:lnTo>
                  <a:lnTo>
                    <a:pt x="270" y="321"/>
                  </a:lnTo>
                  <a:lnTo>
                    <a:pt x="271" y="322"/>
                  </a:lnTo>
                  <a:lnTo>
                    <a:pt x="272" y="323"/>
                  </a:lnTo>
                  <a:lnTo>
                    <a:pt x="274" y="329"/>
                  </a:lnTo>
                  <a:lnTo>
                    <a:pt x="274" y="332"/>
                  </a:lnTo>
                  <a:lnTo>
                    <a:pt x="274" y="334"/>
                  </a:lnTo>
                  <a:lnTo>
                    <a:pt x="273" y="336"/>
                  </a:lnTo>
                  <a:lnTo>
                    <a:pt x="269" y="341"/>
                  </a:lnTo>
                  <a:lnTo>
                    <a:pt x="268" y="344"/>
                  </a:lnTo>
                  <a:lnTo>
                    <a:pt x="268" y="346"/>
                  </a:lnTo>
                  <a:lnTo>
                    <a:pt x="269" y="349"/>
                  </a:lnTo>
                  <a:lnTo>
                    <a:pt x="268" y="350"/>
                  </a:lnTo>
                  <a:lnTo>
                    <a:pt x="268" y="351"/>
                  </a:lnTo>
                  <a:lnTo>
                    <a:pt x="269" y="352"/>
                  </a:lnTo>
                  <a:lnTo>
                    <a:pt x="269" y="354"/>
                  </a:lnTo>
                  <a:lnTo>
                    <a:pt x="268" y="353"/>
                  </a:lnTo>
                  <a:lnTo>
                    <a:pt x="267" y="352"/>
                  </a:lnTo>
                  <a:lnTo>
                    <a:pt x="267" y="350"/>
                  </a:lnTo>
                  <a:lnTo>
                    <a:pt x="266" y="348"/>
                  </a:lnTo>
                  <a:lnTo>
                    <a:pt x="266" y="347"/>
                  </a:lnTo>
                  <a:lnTo>
                    <a:pt x="265" y="347"/>
                  </a:lnTo>
                  <a:lnTo>
                    <a:pt x="261" y="347"/>
                  </a:lnTo>
                  <a:lnTo>
                    <a:pt x="259" y="348"/>
                  </a:lnTo>
                  <a:lnTo>
                    <a:pt x="258" y="349"/>
                  </a:lnTo>
                  <a:lnTo>
                    <a:pt x="258" y="350"/>
                  </a:lnTo>
                  <a:lnTo>
                    <a:pt x="258" y="351"/>
                  </a:lnTo>
                  <a:lnTo>
                    <a:pt x="257" y="351"/>
                  </a:lnTo>
                  <a:lnTo>
                    <a:pt x="255" y="350"/>
                  </a:lnTo>
                  <a:lnTo>
                    <a:pt x="255" y="349"/>
                  </a:lnTo>
                  <a:lnTo>
                    <a:pt x="256" y="348"/>
                  </a:lnTo>
                  <a:lnTo>
                    <a:pt x="260" y="346"/>
                  </a:lnTo>
                  <a:lnTo>
                    <a:pt x="261" y="345"/>
                  </a:lnTo>
                  <a:lnTo>
                    <a:pt x="261" y="344"/>
                  </a:lnTo>
                  <a:lnTo>
                    <a:pt x="258" y="343"/>
                  </a:lnTo>
                  <a:lnTo>
                    <a:pt x="256" y="341"/>
                  </a:lnTo>
                  <a:lnTo>
                    <a:pt x="254" y="340"/>
                  </a:lnTo>
                  <a:lnTo>
                    <a:pt x="251" y="339"/>
                  </a:lnTo>
                  <a:lnTo>
                    <a:pt x="244" y="339"/>
                  </a:lnTo>
                  <a:lnTo>
                    <a:pt x="240" y="338"/>
                  </a:lnTo>
                  <a:lnTo>
                    <a:pt x="239" y="337"/>
                  </a:lnTo>
                  <a:lnTo>
                    <a:pt x="236" y="339"/>
                  </a:lnTo>
                  <a:lnTo>
                    <a:pt x="230" y="345"/>
                  </a:lnTo>
                  <a:lnTo>
                    <a:pt x="226" y="347"/>
                  </a:lnTo>
                  <a:lnTo>
                    <a:pt x="220" y="350"/>
                  </a:lnTo>
                  <a:lnTo>
                    <a:pt x="214" y="352"/>
                  </a:lnTo>
                  <a:lnTo>
                    <a:pt x="209" y="355"/>
                  </a:lnTo>
                  <a:lnTo>
                    <a:pt x="201" y="361"/>
                  </a:lnTo>
                  <a:lnTo>
                    <a:pt x="198" y="363"/>
                  </a:lnTo>
                  <a:lnTo>
                    <a:pt x="198" y="364"/>
                  </a:lnTo>
                  <a:lnTo>
                    <a:pt x="198" y="366"/>
                  </a:lnTo>
                  <a:lnTo>
                    <a:pt x="201" y="371"/>
                  </a:lnTo>
                  <a:lnTo>
                    <a:pt x="204" y="374"/>
                  </a:lnTo>
                  <a:lnTo>
                    <a:pt x="206" y="377"/>
                  </a:lnTo>
                  <a:lnTo>
                    <a:pt x="209" y="381"/>
                  </a:lnTo>
                  <a:lnTo>
                    <a:pt x="211" y="388"/>
                  </a:lnTo>
                  <a:lnTo>
                    <a:pt x="211" y="389"/>
                  </a:lnTo>
                  <a:lnTo>
                    <a:pt x="210" y="389"/>
                  </a:lnTo>
                  <a:lnTo>
                    <a:pt x="209" y="389"/>
                  </a:lnTo>
                  <a:lnTo>
                    <a:pt x="176" y="385"/>
                  </a:lnTo>
                  <a:lnTo>
                    <a:pt x="175" y="385"/>
                  </a:lnTo>
                  <a:lnTo>
                    <a:pt x="173" y="385"/>
                  </a:lnTo>
                  <a:lnTo>
                    <a:pt x="172" y="386"/>
                  </a:lnTo>
                  <a:lnTo>
                    <a:pt x="171" y="385"/>
                  </a:lnTo>
                  <a:lnTo>
                    <a:pt x="171" y="384"/>
                  </a:lnTo>
                  <a:lnTo>
                    <a:pt x="172" y="382"/>
                  </a:lnTo>
                  <a:lnTo>
                    <a:pt x="174" y="384"/>
                  </a:lnTo>
                  <a:lnTo>
                    <a:pt x="175" y="382"/>
                  </a:lnTo>
                  <a:lnTo>
                    <a:pt x="175" y="381"/>
                  </a:lnTo>
                  <a:lnTo>
                    <a:pt x="174" y="380"/>
                  </a:lnTo>
                  <a:lnTo>
                    <a:pt x="160" y="374"/>
                  </a:lnTo>
                  <a:lnTo>
                    <a:pt x="156" y="373"/>
                  </a:lnTo>
                  <a:lnTo>
                    <a:pt x="154" y="372"/>
                  </a:lnTo>
                  <a:lnTo>
                    <a:pt x="153" y="373"/>
                  </a:lnTo>
                  <a:lnTo>
                    <a:pt x="152" y="374"/>
                  </a:lnTo>
                  <a:lnTo>
                    <a:pt x="152" y="375"/>
                  </a:lnTo>
                  <a:lnTo>
                    <a:pt x="152" y="377"/>
                  </a:lnTo>
                  <a:lnTo>
                    <a:pt x="150" y="378"/>
                  </a:lnTo>
                  <a:lnTo>
                    <a:pt x="147" y="379"/>
                  </a:lnTo>
                  <a:lnTo>
                    <a:pt x="146" y="379"/>
                  </a:lnTo>
                  <a:lnTo>
                    <a:pt x="145" y="379"/>
                  </a:lnTo>
                  <a:lnTo>
                    <a:pt x="146" y="379"/>
                  </a:lnTo>
                  <a:lnTo>
                    <a:pt x="152" y="387"/>
                  </a:lnTo>
                  <a:lnTo>
                    <a:pt x="158" y="393"/>
                  </a:lnTo>
                  <a:lnTo>
                    <a:pt x="159" y="394"/>
                  </a:lnTo>
                  <a:lnTo>
                    <a:pt x="161" y="393"/>
                  </a:lnTo>
                  <a:lnTo>
                    <a:pt x="163" y="393"/>
                  </a:lnTo>
                  <a:lnTo>
                    <a:pt x="164" y="393"/>
                  </a:lnTo>
                  <a:lnTo>
                    <a:pt x="164" y="392"/>
                  </a:lnTo>
                  <a:lnTo>
                    <a:pt x="166" y="391"/>
                  </a:lnTo>
                  <a:lnTo>
                    <a:pt x="167" y="391"/>
                  </a:lnTo>
                  <a:lnTo>
                    <a:pt x="167" y="392"/>
                  </a:lnTo>
                  <a:lnTo>
                    <a:pt x="168" y="393"/>
                  </a:lnTo>
                  <a:lnTo>
                    <a:pt x="169" y="394"/>
                  </a:lnTo>
                  <a:lnTo>
                    <a:pt x="170" y="394"/>
                  </a:lnTo>
                  <a:lnTo>
                    <a:pt x="170" y="396"/>
                  </a:lnTo>
                  <a:lnTo>
                    <a:pt x="170" y="398"/>
                  </a:lnTo>
                  <a:lnTo>
                    <a:pt x="171" y="400"/>
                  </a:lnTo>
                  <a:lnTo>
                    <a:pt x="171" y="402"/>
                  </a:lnTo>
                  <a:lnTo>
                    <a:pt x="171" y="404"/>
                  </a:lnTo>
                  <a:lnTo>
                    <a:pt x="168" y="405"/>
                  </a:lnTo>
                  <a:lnTo>
                    <a:pt x="166" y="406"/>
                  </a:lnTo>
                  <a:lnTo>
                    <a:pt x="164" y="406"/>
                  </a:lnTo>
                  <a:lnTo>
                    <a:pt x="163" y="406"/>
                  </a:lnTo>
                  <a:lnTo>
                    <a:pt x="161" y="407"/>
                  </a:lnTo>
                  <a:lnTo>
                    <a:pt x="158" y="407"/>
                  </a:lnTo>
                  <a:lnTo>
                    <a:pt x="150" y="405"/>
                  </a:lnTo>
                  <a:lnTo>
                    <a:pt x="146" y="403"/>
                  </a:lnTo>
                  <a:lnTo>
                    <a:pt x="144" y="401"/>
                  </a:lnTo>
                  <a:lnTo>
                    <a:pt x="142" y="399"/>
                  </a:lnTo>
                  <a:lnTo>
                    <a:pt x="139" y="396"/>
                  </a:lnTo>
                  <a:lnTo>
                    <a:pt x="135" y="394"/>
                  </a:lnTo>
                  <a:lnTo>
                    <a:pt x="130" y="393"/>
                  </a:lnTo>
                  <a:lnTo>
                    <a:pt x="126" y="393"/>
                  </a:lnTo>
                  <a:lnTo>
                    <a:pt x="121" y="391"/>
                  </a:lnTo>
                  <a:lnTo>
                    <a:pt x="119" y="390"/>
                  </a:lnTo>
                  <a:lnTo>
                    <a:pt x="119" y="388"/>
                  </a:lnTo>
                  <a:lnTo>
                    <a:pt x="119" y="386"/>
                  </a:lnTo>
                  <a:lnTo>
                    <a:pt x="120" y="385"/>
                  </a:lnTo>
                  <a:lnTo>
                    <a:pt x="121" y="384"/>
                  </a:lnTo>
                  <a:lnTo>
                    <a:pt x="122" y="382"/>
                  </a:lnTo>
                  <a:lnTo>
                    <a:pt x="121" y="382"/>
                  </a:lnTo>
                  <a:lnTo>
                    <a:pt x="119" y="382"/>
                  </a:lnTo>
                  <a:lnTo>
                    <a:pt x="120" y="382"/>
                  </a:lnTo>
                  <a:lnTo>
                    <a:pt x="120" y="381"/>
                  </a:lnTo>
                  <a:lnTo>
                    <a:pt x="120" y="380"/>
                  </a:lnTo>
                  <a:lnTo>
                    <a:pt x="118" y="377"/>
                  </a:lnTo>
                  <a:lnTo>
                    <a:pt x="116" y="373"/>
                  </a:lnTo>
                  <a:lnTo>
                    <a:pt x="115" y="370"/>
                  </a:lnTo>
                  <a:lnTo>
                    <a:pt x="113" y="368"/>
                  </a:lnTo>
                  <a:lnTo>
                    <a:pt x="112" y="368"/>
                  </a:lnTo>
                  <a:lnTo>
                    <a:pt x="112" y="367"/>
                  </a:lnTo>
                  <a:lnTo>
                    <a:pt x="113" y="366"/>
                  </a:lnTo>
                  <a:lnTo>
                    <a:pt x="115" y="365"/>
                  </a:lnTo>
                  <a:lnTo>
                    <a:pt x="116" y="365"/>
                  </a:lnTo>
                  <a:lnTo>
                    <a:pt x="116" y="363"/>
                  </a:lnTo>
                  <a:lnTo>
                    <a:pt x="116" y="359"/>
                  </a:lnTo>
                  <a:lnTo>
                    <a:pt x="117" y="357"/>
                  </a:lnTo>
                  <a:lnTo>
                    <a:pt x="118" y="357"/>
                  </a:lnTo>
                  <a:lnTo>
                    <a:pt x="121" y="359"/>
                  </a:lnTo>
                  <a:lnTo>
                    <a:pt x="121" y="358"/>
                  </a:lnTo>
                  <a:lnTo>
                    <a:pt x="120" y="355"/>
                  </a:lnTo>
                  <a:lnTo>
                    <a:pt x="118" y="352"/>
                  </a:lnTo>
                  <a:lnTo>
                    <a:pt x="116" y="350"/>
                  </a:lnTo>
                  <a:lnTo>
                    <a:pt x="113" y="348"/>
                  </a:lnTo>
                  <a:lnTo>
                    <a:pt x="98" y="344"/>
                  </a:lnTo>
                  <a:lnTo>
                    <a:pt x="96" y="343"/>
                  </a:lnTo>
                  <a:lnTo>
                    <a:pt x="98" y="341"/>
                  </a:lnTo>
                  <a:lnTo>
                    <a:pt x="100" y="341"/>
                  </a:lnTo>
                  <a:lnTo>
                    <a:pt x="101" y="340"/>
                  </a:lnTo>
                  <a:lnTo>
                    <a:pt x="101" y="339"/>
                  </a:lnTo>
                  <a:lnTo>
                    <a:pt x="101" y="338"/>
                  </a:lnTo>
                  <a:lnTo>
                    <a:pt x="93" y="337"/>
                  </a:lnTo>
                  <a:lnTo>
                    <a:pt x="91" y="337"/>
                  </a:lnTo>
                  <a:lnTo>
                    <a:pt x="92" y="336"/>
                  </a:lnTo>
                  <a:lnTo>
                    <a:pt x="91" y="336"/>
                  </a:lnTo>
                  <a:lnTo>
                    <a:pt x="89" y="335"/>
                  </a:lnTo>
                  <a:lnTo>
                    <a:pt x="90" y="335"/>
                  </a:lnTo>
                  <a:lnTo>
                    <a:pt x="94" y="334"/>
                  </a:lnTo>
                  <a:lnTo>
                    <a:pt x="94" y="333"/>
                  </a:lnTo>
                  <a:lnTo>
                    <a:pt x="93" y="333"/>
                  </a:lnTo>
                  <a:lnTo>
                    <a:pt x="89" y="333"/>
                  </a:lnTo>
                  <a:lnTo>
                    <a:pt x="87" y="331"/>
                  </a:lnTo>
                  <a:lnTo>
                    <a:pt x="88" y="331"/>
                  </a:lnTo>
                  <a:lnTo>
                    <a:pt x="87" y="330"/>
                  </a:lnTo>
                  <a:lnTo>
                    <a:pt x="83" y="329"/>
                  </a:lnTo>
                  <a:lnTo>
                    <a:pt x="80" y="327"/>
                  </a:lnTo>
                  <a:lnTo>
                    <a:pt x="80" y="326"/>
                  </a:lnTo>
                  <a:lnTo>
                    <a:pt x="80" y="325"/>
                  </a:lnTo>
                  <a:lnTo>
                    <a:pt x="81" y="324"/>
                  </a:lnTo>
                  <a:lnTo>
                    <a:pt x="81" y="323"/>
                  </a:lnTo>
                  <a:lnTo>
                    <a:pt x="80" y="322"/>
                  </a:lnTo>
                  <a:lnTo>
                    <a:pt x="77" y="321"/>
                  </a:lnTo>
                  <a:lnTo>
                    <a:pt x="76" y="321"/>
                  </a:lnTo>
                  <a:lnTo>
                    <a:pt x="78" y="320"/>
                  </a:lnTo>
                  <a:lnTo>
                    <a:pt x="80" y="320"/>
                  </a:lnTo>
                  <a:lnTo>
                    <a:pt x="83" y="321"/>
                  </a:lnTo>
                  <a:lnTo>
                    <a:pt x="87" y="322"/>
                  </a:lnTo>
                  <a:lnTo>
                    <a:pt x="88" y="322"/>
                  </a:lnTo>
                  <a:lnTo>
                    <a:pt x="88" y="323"/>
                  </a:lnTo>
                  <a:lnTo>
                    <a:pt x="87" y="324"/>
                  </a:lnTo>
                  <a:lnTo>
                    <a:pt x="89" y="325"/>
                  </a:lnTo>
                  <a:lnTo>
                    <a:pt x="94" y="330"/>
                  </a:lnTo>
                  <a:lnTo>
                    <a:pt x="97" y="331"/>
                  </a:lnTo>
                  <a:lnTo>
                    <a:pt x="101" y="332"/>
                  </a:lnTo>
                  <a:lnTo>
                    <a:pt x="103" y="333"/>
                  </a:lnTo>
                  <a:lnTo>
                    <a:pt x="106" y="332"/>
                  </a:lnTo>
                  <a:lnTo>
                    <a:pt x="107" y="331"/>
                  </a:lnTo>
                  <a:lnTo>
                    <a:pt x="110" y="331"/>
                  </a:lnTo>
                  <a:lnTo>
                    <a:pt x="113" y="333"/>
                  </a:lnTo>
                  <a:lnTo>
                    <a:pt x="114" y="333"/>
                  </a:lnTo>
                  <a:lnTo>
                    <a:pt x="114" y="334"/>
                  </a:lnTo>
                  <a:lnTo>
                    <a:pt x="114" y="336"/>
                  </a:lnTo>
                  <a:lnTo>
                    <a:pt x="114" y="337"/>
                  </a:lnTo>
                  <a:lnTo>
                    <a:pt x="115" y="337"/>
                  </a:lnTo>
                  <a:lnTo>
                    <a:pt x="119" y="336"/>
                  </a:lnTo>
                  <a:lnTo>
                    <a:pt x="124" y="336"/>
                  </a:lnTo>
                  <a:lnTo>
                    <a:pt x="169" y="348"/>
                  </a:lnTo>
                  <a:lnTo>
                    <a:pt x="175" y="349"/>
                  </a:lnTo>
                  <a:lnTo>
                    <a:pt x="180" y="349"/>
                  </a:lnTo>
                  <a:lnTo>
                    <a:pt x="184" y="349"/>
                  </a:lnTo>
                  <a:lnTo>
                    <a:pt x="194" y="347"/>
                  </a:lnTo>
                  <a:lnTo>
                    <a:pt x="200" y="345"/>
                  </a:lnTo>
                  <a:lnTo>
                    <a:pt x="205" y="343"/>
                  </a:lnTo>
                  <a:lnTo>
                    <a:pt x="210" y="339"/>
                  </a:lnTo>
                  <a:lnTo>
                    <a:pt x="220" y="327"/>
                  </a:lnTo>
                  <a:lnTo>
                    <a:pt x="223" y="325"/>
                  </a:lnTo>
                  <a:lnTo>
                    <a:pt x="224" y="323"/>
                  </a:lnTo>
                  <a:lnTo>
                    <a:pt x="224" y="321"/>
                  </a:lnTo>
                  <a:lnTo>
                    <a:pt x="223" y="319"/>
                  </a:lnTo>
                  <a:lnTo>
                    <a:pt x="222" y="318"/>
                  </a:lnTo>
                  <a:lnTo>
                    <a:pt x="220" y="318"/>
                  </a:lnTo>
                  <a:lnTo>
                    <a:pt x="220" y="315"/>
                  </a:lnTo>
                  <a:lnTo>
                    <a:pt x="220" y="312"/>
                  </a:lnTo>
                  <a:lnTo>
                    <a:pt x="219" y="311"/>
                  </a:lnTo>
                  <a:lnTo>
                    <a:pt x="218" y="311"/>
                  </a:lnTo>
                  <a:lnTo>
                    <a:pt x="218" y="310"/>
                  </a:lnTo>
                  <a:lnTo>
                    <a:pt x="218" y="306"/>
                  </a:lnTo>
                  <a:lnTo>
                    <a:pt x="218" y="305"/>
                  </a:lnTo>
                  <a:lnTo>
                    <a:pt x="217" y="305"/>
                  </a:lnTo>
                  <a:lnTo>
                    <a:pt x="213" y="304"/>
                  </a:lnTo>
                  <a:lnTo>
                    <a:pt x="210" y="304"/>
                  </a:lnTo>
                  <a:lnTo>
                    <a:pt x="208" y="302"/>
                  </a:lnTo>
                  <a:lnTo>
                    <a:pt x="199" y="293"/>
                  </a:lnTo>
                  <a:lnTo>
                    <a:pt x="198" y="293"/>
                  </a:lnTo>
                  <a:lnTo>
                    <a:pt x="199" y="294"/>
                  </a:lnTo>
                  <a:lnTo>
                    <a:pt x="197" y="294"/>
                  </a:lnTo>
                  <a:lnTo>
                    <a:pt x="187" y="291"/>
                  </a:lnTo>
                  <a:lnTo>
                    <a:pt x="176" y="288"/>
                  </a:lnTo>
                  <a:lnTo>
                    <a:pt x="172" y="283"/>
                  </a:lnTo>
                  <a:lnTo>
                    <a:pt x="169" y="281"/>
                  </a:lnTo>
                  <a:lnTo>
                    <a:pt x="163" y="278"/>
                  </a:lnTo>
                  <a:lnTo>
                    <a:pt x="130" y="263"/>
                  </a:lnTo>
                  <a:lnTo>
                    <a:pt x="128" y="263"/>
                  </a:lnTo>
                  <a:lnTo>
                    <a:pt x="125" y="262"/>
                  </a:lnTo>
                  <a:lnTo>
                    <a:pt x="118" y="262"/>
                  </a:lnTo>
                  <a:lnTo>
                    <a:pt x="112" y="261"/>
                  </a:lnTo>
                  <a:lnTo>
                    <a:pt x="103" y="260"/>
                  </a:lnTo>
                  <a:lnTo>
                    <a:pt x="101" y="260"/>
                  </a:lnTo>
                  <a:lnTo>
                    <a:pt x="100" y="261"/>
                  </a:lnTo>
                  <a:lnTo>
                    <a:pt x="99" y="262"/>
                  </a:lnTo>
                  <a:lnTo>
                    <a:pt x="99" y="265"/>
                  </a:lnTo>
                  <a:lnTo>
                    <a:pt x="97" y="266"/>
                  </a:lnTo>
                  <a:lnTo>
                    <a:pt x="93" y="267"/>
                  </a:lnTo>
                  <a:lnTo>
                    <a:pt x="92" y="267"/>
                  </a:lnTo>
                  <a:lnTo>
                    <a:pt x="91" y="268"/>
                  </a:lnTo>
                  <a:lnTo>
                    <a:pt x="90" y="269"/>
                  </a:lnTo>
                  <a:lnTo>
                    <a:pt x="90" y="268"/>
                  </a:lnTo>
                  <a:lnTo>
                    <a:pt x="91" y="267"/>
                  </a:lnTo>
                  <a:lnTo>
                    <a:pt x="92" y="267"/>
                  </a:lnTo>
                  <a:lnTo>
                    <a:pt x="97" y="265"/>
                  </a:lnTo>
                  <a:lnTo>
                    <a:pt x="97" y="264"/>
                  </a:lnTo>
                  <a:lnTo>
                    <a:pt x="94" y="262"/>
                  </a:lnTo>
                  <a:lnTo>
                    <a:pt x="93" y="262"/>
                  </a:lnTo>
                  <a:lnTo>
                    <a:pt x="94" y="261"/>
                  </a:lnTo>
                  <a:lnTo>
                    <a:pt x="97" y="261"/>
                  </a:lnTo>
                  <a:lnTo>
                    <a:pt x="97" y="259"/>
                  </a:lnTo>
                  <a:lnTo>
                    <a:pt x="97" y="257"/>
                  </a:lnTo>
                  <a:lnTo>
                    <a:pt x="94" y="257"/>
                  </a:lnTo>
                  <a:lnTo>
                    <a:pt x="90" y="260"/>
                  </a:lnTo>
                  <a:lnTo>
                    <a:pt x="88" y="261"/>
                  </a:lnTo>
                  <a:lnTo>
                    <a:pt x="87" y="260"/>
                  </a:lnTo>
                  <a:lnTo>
                    <a:pt x="86" y="259"/>
                  </a:lnTo>
                  <a:lnTo>
                    <a:pt x="78" y="257"/>
                  </a:lnTo>
                  <a:lnTo>
                    <a:pt x="77" y="256"/>
                  </a:lnTo>
                  <a:lnTo>
                    <a:pt x="77" y="255"/>
                  </a:lnTo>
                  <a:lnTo>
                    <a:pt x="75" y="254"/>
                  </a:lnTo>
                  <a:lnTo>
                    <a:pt x="74" y="253"/>
                  </a:lnTo>
                  <a:lnTo>
                    <a:pt x="74" y="252"/>
                  </a:lnTo>
                  <a:lnTo>
                    <a:pt x="75" y="250"/>
                  </a:lnTo>
                  <a:lnTo>
                    <a:pt x="76" y="249"/>
                  </a:lnTo>
                  <a:lnTo>
                    <a:pt x="77" y="251"/>
                  </a:lnTo>
                  <a:lnTo>
                    <a:pt x="79" y="251"/>
                  </a:lnTo>
                  <a:lnTo>
                    <a:pt x="83" y="252"/>
                  </a:lnTo>
                  <a:lnTo>
                    <a:pt x="86" y="252"/>
                  </a:lnTo>
                  <a:lnTo>
                    <a:pt x="88" y="252"/>
                  </a:lnTo>
                  <a:lnTo>
                    <a:pt x="90" y="252"/>
                  </a:lnTo>
                  <a:lnTo>
                    <a:pt x="91" y="250"/>
                  </a:lnTo>
                  <a:lnTo>
                    <a:pt x="91" y="249"/>
                  </a:lnTo>
                  <a:lnTo>
                    <a:pt x="90" y="248"/>
                  </a:lnTo>
                  <a:lnTo>
                    <a:pt x="86" y="247"/>
                  </a:lnTo>
                  <a:lnTo>
                    <a:pt x="84" y="247"/>
                  </a:lnTo>
                  <a:lnTo>
                    <a:pt x="83" y="247"/>
                  </a:lnTo>
                  <a:lnTo>
                    <a:pt x="80" y="245"/>
                  </a:lnTo>
                  <a:lnTo>
                    <a:pt x="78" y="245"/>
                  </a:lnTo>
                  <a:lnTo>
                    <a:pt x="77" y="243"/>
                  </a:lnTo>
                  <a:lnTo>
                    <a:pt x="76" y="242"/>
                  </a:lnTo>
                  <a:lnTo>
                    <a:pt x="75" y="242"/>
                  </a:lnTo>
                  <a:lnTo>
                    <a:pt x="73" y="242"/>
                  </a:lnTo>
                  <a:lnTo>
                    <a:pt x="73" y="243"/>
                  </a:lnTo>
                  <a:lnTo>
                    <a:pt x="74" y="245"/>
                  </a:lnTo>
                  <a:lnTo>
                    <a:pt x="75" y="246"/>
                  </a:lnTo>
                  <a:lnTo>
                    <a:pt x="75" y="247"/>
                  </a:lnTo>
                  <a:lnTo>
                    <a:pt x="74" y="247"/>
                  </a:lnTo>
                  <a:lnTo>
                    <a:pt x="73" y="246"/>
                  </a:lnTo>
                  <a:lnTo>
                    <a:pt x="72" y="246"/>
                  </a:lnTo>
                  <a:lnTo>
                    <a:pt x="71" y="246"/>
                  </a:lnTo>
                  <a:lnTo>
                    <a:pt x="70" y="246"/>
                  </a:lnTo>
                  <a:lnTo>
                    <a:pt x="70" y="248"/>
                  </a:lnTo>
                  <a:lnTo>
                    <a:pt x="69" y="249"/>
                  </a:lnTo>
                  <a:lnTo>
                    <a:pt x="67" y="249"/>
                  </a:lnTo>
                  <a:lnTo>
                    <a:pt x="57" y="248"/>
                  </a:lnTo>
                  <a:lnTo>
                    <a:pt x="56" y="248"/>
                  </a:lnTo>
                  <a:lnTo>
                    <a:pt x="57" y="250"/>
                  </a:lnTo>
                  <a:lnTo>
                    <a:pt x="57" y="253"/>
                  </a:lnTo>
                  <a:lnTo>
                    <a:pt x="56" y="254"/>
                  </a:lnTo>
                  <a:lnTo>
                    <a:pt x="55" y="254"/>
                  </a:lnTo>
                  <a:lnTo>
                    <a:pt x="51" y="254"/>
                  </a:lnTo>
                  <a:lnTo>
                    <a:pt x="46" y="252"/>
                  </a:lnTo>
                  <a:lnTo>
                    <a:pt x="45" y="252"/>
                  </a:lnTo>
                  <a:lnTo>
                    <a:pt x="45" y="253"/>
                  </a:lnTo>
                  <a:lnTo>
                    <a:pt x="43" y="255"/>
                  </a:lnTo>
                  <a:lnTo>
                    <a:pt x="41" y="259"/>
                  </a:lnTo>
                  <a:lnTo>
                    <a:pt x="36" y="260"/>
                  </a:lnTo>
                  <a:lnTo>
                    <a:pt x="33" y="261"/>
                  </a:lnTo>
                  <a:lnTo>
                    <a:pt x="30" y="264"/>
                  </a:lnTo>
                  <a:lnTo>
                    <a:pt x="28" y="267"/>
                  </a:lnTo>
                  <a:lnTo>
                    <a:pt x="25" y="269"/>
                  </a:lnTo>
                  <a:lnTo>
                    <a:pt x="18" y="271"/>
                  </a:lnTo>
                  <a:lnTo>
                    <a:pt x="17" y="273"/>
                  </a:lnTo>
                  <a:lnTo>
                    <a:pt x="18" y="273"/>
                  </a:lnTo>
                  <a:lnTo>
                    <a:pt x="20" y="273"/>
                  </a:lnTo>
                  <a:lnTo>
                    <a:pt x="21" y="273"/>
                  </a:lnTo>
                  <a:lnTo>
                    <a:pt x="21" y="274"/>
                  </a:lnTo>
                  <a:lnTo>
                    <a:pt x="18" y="283"/>
                  </a:lnTo>
                  <a:lnTo>
                    <a:pt x="18" y="284"/>
                  </a:lnTo>
                  <a:lnTo>
                    <a:pt x="19" y="285"/>
                  </a:lnTo>
                  <a:lnTo>
                    <a:pt x="21" y="291"/>
                  </a:lnTo>
                  <a:lnTo>
                    <a:pt x="22" y="292"/>
                  </a:lnTo>
                  <a:lnTo>
                    <a:pt x="31" y="294"/>
                  </a:lnTo>
                  <a:lnTo>
                    <a:pt x="32" y="295"/>
                  </a:lnTo>
                  <a:lnTo>
                    <a:pt x="32" y="296"/>
                  </a:lnTo>
                  <a:lnTo>
                    <a:pt x="37" y="303"/>
                  </a:lnTo>
                  <a:lnTo>
                    <a:pt x="42" y="306"/>
                  </a:lnTo>
                  <a:lnTo>
                    <a:pt x="42" y="307"/>
                  </a:lnTo>
                  <a:lnTo>
                    <a:pt x="32" y="320"/>
                  </a:lnTo>
                  <a:lnTo>
                    <a:pt x="29" y="323"/>
                  </a:lnTo>
                  <a:lnTo>
                    <a:pt x="28" y="325"/>
                  </a:lnTo>
                  <a:lnTo>
                    <a:pt x="28" y="327"/>
                  </a:lnTo>
                  <a:lnTo>
                    <a:pt x="30" y="332"/>
                  </a:lnTo>
                  <a:lnTo>
                    <a:pt x="32" y="334"/>
                  </a:lnTo>
                  <a:lnTo>
                    <a:pt x="36" y="343"/>
                  </a:lnTo>
                  <a:lnTo>
                    <a:pt x="44" y="359"/>
                  </a:lnTo>
                  <a:lnTo>
                    <a:pt x="44" y="360"/>
                  </a:lnTo>
                  <a:lnTo>
                    <a:pt x="43" y="360"/>
                  </a:lnTo>
                  <a:lnTo>
                    <a:pt x="38" y="361"/>
                  </a:lnTo>
                  <a:lnTo>
                    <a:pt x="37" y="361"/>
                  </a:lnTo>
                  <a:lnTo>
                    <a:pt x="37" y="362"/>
                  </a:lnTo>
                  <a:lnTo>
                    <a:pt x="37" y="364"/>
                  </a:lnTo>
                  <a:lnTo>
                    <a:pt x="37" y="366"/>
                  </a:lnTo>
                  <a:lnTo>
                    <a:pt x="36" y="368"/>
                  </a:lnTo>
                  <a:lnTo>
                    <a:pt x="36" y="371"/>
                  </a:lnTo>
                  <a:lnTo>
                    <a:pt x="36" y="372"/>
                  </a:lnTo>
                  <a:lnTo>
                    <a:pt x="39" y="374"/>
                  </a:lnTo>
                  <a:lnTo>
                    <a:pt x="39" y="375"/>
                  </a:lnTo>
                  <a:lnTo>
                    <a:pt x="38" y="375"/>
                  </a:lnTo>
                  <a:lnTo>
                    <a:pt x="36" y="376"/>
                  </a:lnTo>
                  <a:lnTo>
                    <a:pt x="36" y="377"/>
                  </a:lnTo>
                  <a:lnTo>
                    <a:pt x="36" y="380"/>
                  </a:lnTo>
                  <a:lnTo>
                    <a:pt x="37" y="381"/>
                  </a:lnTo>
                  <a:lnTo>
                    <a:pt x="38" y="382"/>
                  </a:lnTo>
                  <a:lnTo>
                    <a:pt x="42" y="382"/>
                  </a:lnTo>
                  <a:lnTo>
                    <a:pt x="45" y="385"/>
                  </a:lnTo>
                  <a:lnTo>
                    <a:pt x="45" y="386"/>
                  </a:lnTo>
                  <a:lnTo>
                    <a:pt x="45" y="387"/>
                  </a:lnTo>
                  <a:lnTo>
                    <a:pt x="42" y="388"/>
                  </a:lnTo>
                  <a:lnTo>
                    <a:pt x="42" y="389"/>
                  </a:lnTo>
                  <a:lnTo>
                    <a:pt x="43" y="392"/>
                  </a:lnTo>
                  <a:lnTo>
                    <a:pt x="45" y="394"/>
                  </a:lnTo>
                  <a:lnTo>
                    <a:pt x="48" y="395"/>
                  </a:lnTo>
                  <a:lnTo>
                    <a:pt x="50" y="396"/>
                  </a:lnTo>
                  <a:lnTo>
                    <a:pt x="51" y="399"/>
                  </a:lnTo>
                  <a:lnTo>
                    <a:pt x="51" y="402"/>
                  </a:lnTo>
                  <a:lnTo>
                    <a:pt x="50" y="404"/>
                  </a:lnTo>
                  <a:lnTo>
                    <a:pt x="47" y="406"/>
                  </a:lnTo>
                  <a:lnTo>
                    <a:pt x="43" y="409"/>
                  </a:lnTo>
                  <a:lnTo>
                    <a:pt x="42" y="409"/>
                  </a:lnTo>
                  <a:lnTo>
                    <a:pt x="43" y="410"/>
                  </a:lnTo>
                  <a:lnTo>
                    <a:pt x="61" y="423"/>
                  </a:lnTo>
                  <a:lnTo>
                    <a:pt x="63" y="424"/>
                  </a:lnTo>
                  <a:lnTo>
                    <a:pt x="65" y="428"/>
                  </a:lnTo>
                  <a:lnTo>
                    <a:pt x="66" y="430"/>
                  </a:lnTo>
                  <a:lnTo>
                    <a:pt x="66" y="432"/>
                  </a:lnTo>
                  <a:lnTo>
                    <a:pt x="63" y="437"/>
                  </a:lnTo>
                  <a:lnTo>
                    <a:pt x="61" y="442"/>
                  </a:lnTo>
                  <a:lnTo>
                    <a:pt x="51" y="450"/>
                  </a:lnTo>
                  <a:lnTo>
                    <a:pt x="42" y="460"/>
                  </a:lnTo>
                  <a:lnTo>
                    <a:pt x="38" y="462"/>
                  </a:lnTo>
                  <a:lnTo>
                    <a:pt x="35" y="465"/>
                  </a:lnTo>
                  <a:lnTo>
                    <a:pt x="28" y="472"/>
                  </a:lnTo>
                  <a:lnTo>
                    <a:pt x="21" y="477"/>
                  </a:lnTo>
                  <a:lnTo>
                    <a:pt x="14" y="483"/>
                  </a:lnTo>
                  <a:lnTo>
                    <a:pt x="8" y="487"/>
                  </a:lnTo>
                  <a:lnTo>
                    <a:pt x="7" y="489"/>
                  </a:lnTo>
                  <a:lnTo>
                    <a:pt x="10" y="488"/>
                  </a:lnTo>
                  <a:lnTo>
                    <a:pt x="16" y="487"/>
                  </a:lnTo>
                  <a:lnTo>
                    <a:pt x="19" y="486"/>
                  </a:lnTo>
                  <a:lnTo>
                    <a:pt x="20" y="485"/>
                  </a:lnTo>
                  <a:lnTo>
                    <a:pt x="21" y="486"/>
                  </a:lnTo>
                  <a:lnTo>
                    <a:pt x="20" y="487"/>
                  </a:lnTo>
                  <a:lnTo>
                    <a:pt x="19" y="488"/>
                  </a:lnTo>
                  <a:lnTo>
                    <a:pt x="20" y="488"/>
                  </a:lnTo>
                  <a:lnTo>
                    <a:pt x="20" y="490"/>
                  </a:lnTo>
                  <a:lnTo>
                    <a:pt x="18" y="488"/>
                  </a:lnTo>
                  <a:lnTo>
                    <a:pt x="17" y="489"/>
                  </a:lnTo>
                  <a:lnTo>
                    <a:pt x="18" y="489"/>
                  </a:lnTo>
                  <a:lnTo>
                    <a:pt x="20" y="491"/>
                  </a:lnTo>
                  <a:lnTo>
                    <a:pt x="22" y="493"/>
                  </a:lnTo>
                  <a:lnTo>
                    <a:pt x="31" y="497"/>
                  </a:lnTo>
                  <a:lnTo>
                    <a:pt x="42" y="501"/>
                  </a:lnTo>
                  <a:lnTo>
                    <a:pt x="43" y="501"/>
                  </a:lnTo>
                  <a:lnTo>
                    <a:pt x="45" y="502"/>
                  </a:lnTo>
                  <a:lnTo>
                    <a:pt x="45" y="504"/>
                  </a:lnTo>
                  <a:lnTo>
                    <a:pt x="44" y="504"/>
                  </a:lnTo>
                  <a:lnTo>
                    <a:pt x="33" y="502"/>
                  </a:lnTo>
                  <a:lnTo>
                    <a:pt x="30" y="502"/>
                  </a:lnTo>
                  <a:lnTo>
                    <a:pt x="28" y="502"/>
                  </a:lnTo>
                  <a:lnTo>
                    <a:pt x="27" y="503"/>
                  </a:lnTo>
                  <a:lnTo>
                    <a:pt x="24" y="506"/>
                  </a:lnTo>
                  <a:lnTo>
                    <a:pt x="22" y="507"/>
                  </a:lnTo>
                  <a:lnTo>
                    <a:pt x="21" y="506"/>
                  </a:lnTo>
                  <a:lnTo>
                    <a:pt x="18" y="505"/>
                  </a:lnTo>
                  <a:lnTo>
                    <a:pt x="16" y="506"/>
                  </a:lnTo>
                  <a:lnTo>
                    <a:pt x="14" y="507"/>
                  </a:lnTo>
                  <a:lnTo>
                    <a:pt x="13" y="507"/>
                  </a:lnTo>
                  <a:lnTo>
                    <a:pt x="11" y="507"/>
                  </a:lnTo>
                  <a:lnTo>
                    <a:pt x="11" y="509"/>
                  </a:lnTo>
                  <a:lnTo>
                    <a:pt x="10" y="511"/>
                  </a:lnTo>
                  <a:lnTo>
                    <a:pt x="10" y="514"/>
                  </a:lnTo>
                  <a:lnTo>
                    <a:pt x="11" y="515"/>
                  </a:lnTo>
                  <a:lnTo>
                    <a:pt x="11" y="516"/>
                  </a:lnTo>
                  <a:lnTo>
                    <a:pt x="10" y="517"/>
                  </a:lnTo>
                  <a:lnTo>
                    <a:pt x="10" y="518"/>
                  </a:lnTo>
                  <a:lnTo>
                    <a:pt x="8" y="520"/>
                  </a:lnTo>
                  <a:lnTo>
                    <a:pt x="7" y="521"/>
                  </a:lnTo>
                  <a:lnTo>
                    <a:pt x="5" y="526"/>
                  </a:lnTo>
                  <a:lnTo>
                    <a:pt x="3" y="528"/>
                  </a:lnTo>
                  <a:lnTo>
                    <a:pt x="1" y="531"/>
                  </a:lnTo>
                  <a:lnTo>
                    <a:pt x="2" y="537"/>
                  </a:lnTo>
                  <a:lnTo>
                    <a:pt x="1" y="541"/>
                  </a:lnTo>
                  <a:lnTo>
                    <a:pt x="2" y="543"/>
                  </a:lnTo>
                  <a:lnTo>
                    <a:pt x="2" y="545"/>
                  </a:lnTo>
                  <a:lnTo>
                    <a:pt x="5" y="549"/>
                  </a:lnTo>
                  <a:lnTo>
                    <a:pt x="6" y="552"/>
                  </a:lnTo>
                  <a:lnTo>
                    <a:pt x="6" y="553"/>
                  </a:lnTo>
                  <a:lnTo>
                    <a:pt x="5" y="553"/>
                  </a:lnTo>
                  <a:lnTo>
                    <a:pt x="3" y="553"/>
                  </a:lnTo>
                  <a:lnTo>
                    <a:pt x="3" y="554"/>
                  </a:lnTo>
                  <a:lnTo>
                    <a:pt x="0" y="557"/>
                  </a:lnTo>
                  <a:lnTo>
                    <a:pt x="0" y="558"/>
                  </a:lnTo>
                  <a:lnTo>
                    <a:pt x="1" y="560"/>
                  </a:lnTo>
                  <a:lnTo>
                    <a:pt x="4" y="562"/>
                  </a:lnTo>
                  <a:lnTo>
                    <a:pt x="6" y="563"/>
                  </a:lnTo>
                  <a:lnTo>
                    <a:pt x="7" y="565"/>
                  </a:lnTo>
                  <a:lnTo>
                    <a:pt x="7" y="566"/>
                  </a:lnTo>
                  <a:lnTo>
                    <a:pt x="6" y="569"/>
                  </a:lnTo>
                  <a:lnTo>
                    <a:pt x="5" y="570"/>
                  </a:lnTo>
                  <a:lnTo>
                    <a:pt x="6" y="572"/>
                  </a:lnTo>
                  <a:lnTo>
                    <a:pt x="4" y="574"/>
                  </a:lnTo>
                  <a:lnTo>
                    <a:pt x="4" y="575"/>
                  </a:lnTo>
                  <a:lnTo>
                    <a:pt x="5" y="575"/>
                  </a:lnTo>
                  <a:lnTo>
                    <a:pt x="6" y="575"/>
                  </a:lnTo>
                  <a:lnTo>
                    <a:pt x="7" y="575"/>
                  </a:lnTo>
                  <a:lnTo>
                    <a:pt x="8" y="576"/>
                  </a:lnTo>
                  <a:lnTo>
                    <a:pt x="9" y="576"/>
                  </a:lnTo>
                  <a:lnTo>
                    <a:pt x="11" y="583"/>
                  </a:lnTo>
                  <a:lnTo>
                    <a:pt x="13" y="586"/>
                  </a:lnTo>
                  <a:lnTo>
                    <a:pt x="13" y="588"/>
                  </a:lnTo>
                  <a:lnTo>
                    <a:pt x="13" y="591"/>
                  </a:lnTo>
                  <a:lnTo>
                    <a:pt x="15" y="593"/>
                  </a:lnTo>
                  <a:lnTo>
                    <a:pt x="21" y="596"/>
                  </a:lnTo>
                  <a:lnTo>
                    <a:pt x="24" y="596"/>
                  </a:lnTo>
                  <a:lnTo>
                    <a:pt x="29" y="595"/>
                  </a:lnTo>
                  <a:lnTo>
                    <a:pt x="30" y="595"/>
                  </a:lnTo>
                  <a:lnTo>
                    <a:pt x="31" y="597"/>
                  </a:lnTo>
                  <a:lnTo>
                    <a:pt x="32" y="598"/>
                  </a:lnTo>
                  <a:lnTo>
                    <a:pt x="32" y="599"/>
                  </a:lnTo>
                  <a:lnTo>
                    <a:pt x="32" y="600"/>
                  </a:lnTo>
                  <a:lnTo>
                    <a:pt x="34" y="601"/>
                  </a:lnTo>
                  <a:lnTo>
                    <a:pt x="35" y="601"/>
                  </a:lnTo>
                  <a:lnTo>
                    <a:pt x="39" y="599"/>
                  </a:lnTo>
                  <a:lnTo>
                    <a:pt x="43" y="598"/>
                  </a:lnTo>
                  <a:lnTo>
                    <a:pt x="48" y="598"/>
                  </a:lnTo>
                  <a:lnTo>
                    <a:pt x="49" y="599"/>
                  </a:lnTo>
                  <a:lnTo>
                    <a:pt x="56" y="603"/>
                  </a:lnTo>
                  <a:lnTo>
                    <a:pt x="57" y="603"/>
                  </a:lnTo>
                  <a:lnTo>
                    <a:pt x="57" y="604"/>
                  </a:lnTo>
                  <a:lnTo>
                    <a:pt x="57" y="609"/>
                  </a:lnTo>
                  <a:lnTo>
                    <a:pt x="56" y="611"/>
                  </a:lnTo>
                  <a:lnTo>
                    <a:pt x="56" y="612"/>
                  </a:lnTo>
                  <a:lnTo>
                    <a:pt x="57" y="613"/>
                  </a:lnTo>
                  <a:lnTo>
                    <a:pt x="58" y="615"/>
                  </a:lnTo>
                  <a:lnTo>
                    <a:pt x="58" y="616"/>
                  </a:lnTo>
                  <a:lnTo>
                    <a:pt x="55" y="621"/>
                  </a:lnTo>
                  <a:lnTo>
                    <a:pt x="55" y="622"/>
                  </a:lnTo>
                  <a:lnTo>
                    <a:pt x="56" y="622"/>
                  </a:lnTo>
                  <a:lnTo>
                    <a:pt x="59" y="624"/>
                  </a:lnTo>
                  <a:lnTo>
                    <a:pt x="60" y="625"/>
                  </a:lnTo>
                  <a:lnTo>
                    <a:pt x="61" y="627"/>
                  </a:lnTo>
                  <a:lnTo>
                    <a:pt x="61" y="629"/>
                  </a:lnTo>
                  <a:lnTo>
                    <a:pt x="62" y="630"/>
                  </a:lnTo>
                  <a:lnTo>
                    <a:pt x="65" y="634"/>
                  </a:lnTo>
                  <a:lnTo>
                    <a:pt x="67" y="636"/>
                  </a:lnTo>
                  <a:lnTo>
                    <a:pt x="71" y="638"/>
                  </a:lnTo>
                  <a:lnTo>
                    <a:pt x="71" y="639"/>
                  </a:lnTo>
                  <a:lnTo>
                    <a:pt x="71" y="641"/>
                  </a:lnTo>
                  <a:lnTo>
                    <a:pt x="71" y="642"/>
                  </a:lnTo>
                  <a:lnTo>
                    <a:pt x="71" y="643"/>
                  </a:lnTo>
                  <a:lnTo>
                    <a:pt x="72" y="644"/>
                  </a:lnTo>
                  <a:lnTo>
                    <a:pt x="81" y="645"/>
                  </a:lnTo>
                  <a:lnTo>
                    <a:pt x="81" y="646"/>
                  </a:lnTo>
                  <a:lnTo>
                    <a:pt x="80" y="648"/>
                  </a:lnTo>
                  <a:lnTo>
                    <a:pt x="81" y="649"/>
                  </a:lnTo>
                  <a:lnTo>
                    <a:pt x="85" y="651"/>
                  </a:lnTo>
                  <a:lnTo>
                    <a:pt x="86" y="652"/>
                  </a:lnTo>
                  <a:lnTo>
                    <a:pt x="85" y="654"/>
                  </a:lnTo>
                  <a:lnTo>
                    <a:pt x="76" y="658"/>
                  </a:lnTo>
                  <a:lnTo>
                    <a:pt x="74" y="658"/>
                  </a:lnTo>
                  <a:lnTo>
                    <a:pt x="70" y="658"/>
                  </a:lnTo>
                  <a:lnTo>
                    <a:pt x="64" y="658"/>
                  </a:lnTo>
                  <a:lnTo>
                    <a:pt x="63" y="658"/>
                  </a:lnTo>
                  <a:lnTo>
                    <a:pt x="63" y="659"/>
                  </a:lnTo>
                  <a:lnTo>
                    <a:pt x="63" y="662"/>
                  </a:lnTo>
                  <a:lnTo>
                    <a:pt x="67" y="666"/>
                  </a:lnTo>
                  <a:lnTo>
                    <a:pt x="67" y="668"/>
                  </a:lnTo>
                  <a:lnTo>
                    <a:pt x="66" y="671"/>
                  </a:lnTo>
                  <a:lnTo>
                    <a:pt x="66" y="676"/>
                  </a:lnTo>
                  <a:lnTo>
                    <a:pt x="70" y="679"/>
                  </a:lnTo>
                  <a:lnTo>
                    <a:pt x="71" y="680"/>
                  </a:lnTo>
                  <a:lnTo>
                    <a:pt x="72" y="681"/>
                  </a:lnTo>
                  <a:lnTo>
                    <a:pt x="75" y="681"/>
                  </a:lnTo>
                  <a:lnTo>
                    <a:pt x="77" y="681"/>
                  </a:lnTo>
                  <a:lnTo>
                    <a:pt x="79" y="680"/>
                  </a:lnTo>
                  <a:lnTo>
                    <a:pt x="81" y="676"/>
                  </a:lnTo>
                  <a:lnTo>
                    <a:pt x="83" y="676"/>
                  </a:lnTo>
                  <a:lnTo>
                    <a:pt x="90" y="677"/>
                  </a:lnTo>
                  <a:lnTo>
                    <a:pt x="97" y="674"/>
                  </a:lnTo>
                  <a:lnTo>
                    <a:pt x="100" y="674"/>
                  </a:lnTo>
                  <a:lnTo>
                    <a:pt x="103" y="674"/>
                  </a:lnTo>
                  <a:lnTo>
                    <a:pt x="106" y="679"/>
                  </a:lnTo>
                  <a:lnTo>
                    <a:pt x="107" y="680"/>
                  </a:lnTo>
                  <a:lnTo>
                    <a:pt x="108" y="682"/>
                  </a:lnTo>
                  <a:lnTo>
                    <a:pt x="110" y="684"/>
                  </a:lnTo>
                  <a:lnTo>
                    <a:pt x="112" y="685"/>
                  </a:lnTo>
                  <a:lnTo>
                    <a:pt x="113" y="686"/>
                  </a:lnTo>
                  <a:lnTo>
                    <a:pt x="113" y="687"/>
                  </a:lnTo>
                  <a:lnTo>
                    <a:pt x="110" y="688"/>
                  </a:lnTo>
                  <a:lnTo>
                    <a:pt x="108" y="690"/>
                  </a:lnTo>
                  <a:lnTo>
                    <a:pt x="107" y="691"/>
                  </a:lnTo>
                  <a:lnTo>
                    <a:pt x="110" y="692"/>
                  </a:lnTo>
                  <a:lnTo>
                    <a:pt x="110" y="694"/>
                  </a:lnTo>
                  <a:lnTo>
                    <a:pt x="110" y="696"/>
                  </a:lnTo>
                  <a:lnTo>
                    <a:pt x="110" y="697"/>
                  </a:lnTo>
                  <a:lnTo>
                    <a:pt x="111" y="698"/>
                  </a:lnTo>
                  <a:lnTo>
                    <a:pt x="115" y="699"/>
                  </a:lnTo>
                  <a:lnTo>
                    <a:pt x="117" y="699"/>
                  </a:lnTo>
                  <a:lnTo>
                    <a:pt x="118" y="700"/>
                  </a:lnTo>
                  <a:lnTo>
                    <a:pt x="119" y="699"/>
                  </a:lnTo>
                  <a:lnTo>
                    <a:pt x="120" y="699"/>
                  </a:lnTo>
                  <a:lnTo>
                    <a:pt x="121" y="699"/>
                  </a:lnTo>
                  <a:lnTo>
                    <a:pt x="128" y="702"/>
                  </a:lnTo>
                  <a:lnTo>
                    <a:pt x="128" y="704"/>
                  </a:lnTo>
                  <a:lnTo>
                    <a:pt x="127" y="705"/>
                  </a:lnTo>
                  <a:lnTo>
                    <a:pt x="127" y="706"/>
                  </a:lnTo>
                  <a:lnTo>
                    <a:pt x="129" y="711"/>
                  </a:lnTo>
                  <a:lnTo>
                    <a:pt x="129" y="713"/>
                  </a:lnTo>
                  <a:lnTo>
                    <a:pt x="130" y="715"/>
                  </a:lnTo>
                  <a:lnTo>
                    <a:pt x="132" y="716"/>
                  </a:lnTo>
                  <a:lnTo>
                    <a:pt x="132" y="718"/>
                  </a:lnTo>
                  <a:lnTo>
                    <a:pt x="134" y="718"/>
                  </a:lnTo>
                  <a:lnTo>
                    <a:pt x="138" y="715"/>
                  </a:lnTo>
                  <a:lnTo>
                    <a:pt x="140" y="716"/>
                  </a:lnTo>
                  <a:lnTo>
                    <a:pt x="146" y="719"/>
                  </a:lnTo>
                  <a:lnTo>
                    <a:pt x="148" y="719"/>
                  </a:lnTo>
                  <a:lnTo>
                    <a:pt x="160" y="715"/>
                  </a:lnTo>
                  <a:lnTo>
                    <a:pt x="161" y="715"/>
                  </a:lnTo>
                  <a:lnTo>
                    <a:pt x="170" y="726"/>
                  </a:lnTo>
                  <a:lnTo>
                    <a:pt x="171" y="726"/>
                  </a:lnTo>
                  <a:lnTo>
                    <a:pt x="174" y="724"/>
                  </a:lnTo>
                  <a:lnTo>
                    <a:pt x="175" y="723"/>
                  </a:lnTo>
                  <a:lnTo>
                    <a:pt x="181" y="725"/>
                  </a:lnTo>
                  <a:lnTo>
                    <a:pt x="183" y="727"/>
                  </a:lnTo>
                  <a:lnTo>
                    <a:pt x="186" y="728"/>
                  </a:lnTo>
                  <a:lnTo>
                    <a:pt x="188" y="727"/>
                  </a:lnTo>
                  <a:lnTo>
                    <a:pt x="189" y="727"/>
                  </a:lnTo>
                  <a:lnTo>
                    <a:pt x="190" y="727"/>
                  </a:lnTo>
                  <a:lnTo>
                    <a:pt x="195" y="732"/>
                  </a:lnTo>
                  <a:lnTo>
                    <a:pt x="198" y="734"/>
                  </a:lnTo>
                  <a:lnTo>
                    <a:pt x="201" y="734"/>
                  </a:lnTo>
                  <a:lnTo>
                    <a:pt x="203" y="734"/>
                  </a:lnTo>
                  <a:lnTo>
                    <a:pt x="204" y="734"/>
                  </a:lnTo>
                  <a:lnTo>
                    <a:pt x="204" y="737"/>
                  </a:lnTo>
                  <a:lnTo>
                    <a:pt x="203" y="739"/>
                  </a:lnTo>
                  <a:lnTo>
                    <a:pt x="203" y="741"/>
                  </a:lnTo>
                  <a:lnTo>
                    <a:pt x="200" y="743"/>
                  </a:lnTo>
                  <a:lnTo>
                    <a:pt x="198" y="746"/>
                  </a:lnTo>
                  <a:lnTo>
                    <a:pt x="197" y="746"/>
                  </a:lnTo>
                  <a:lnTo>
                    <a:pt x="198" y="747"/>
                  </a:lnTo>
                  <a:lnTo>
                    <a:pt x="199" y="748"/>
                  </a:lnTo>
                  <a:lnTo>
                    <a:pt x="201" y="749"/>
                  </a:lnTo>
                  <a:lnTo>
                    <a:pt x="202" y="749"/>
                  </a:lnTo>
                  <a:lnTo>
                    <a:pt x="201" y="749"/>
                  </a:lnTo>
                  <a:lnTo>
                    <a:pt x="199" y="750"/>
                  </a:lnTo>
                  <a:lnTo>
                    <a:pt x="197" y="751"/>
                  </a:lnTo>
                  <a:lnTo>
                    <a:pt x="197" y="753"/>
                  </a:lnTo>
                  <a:lnTo>
                    <a:pt x="198" y="754"/>
                  </a:lnTo>
                  <a:lnTo>
                    <a:pt x="199" y="755"/>
                  </a:lnTo>
                  <a:lnTo>
                    <a:pt x="200" y="756"/>
                  </a:lnTo>
                  <a:lnTo>
                    <a:pt x="201" y="760"/>
                  </a:lnTo>
                  <a:lnTo>
                    <a:pt x="201" y="761"/>
                  </a:lnTo>
                  <a:lnTo>
                    <a:pt x="200" y="764"/>
                  </a:lnTo>
                  <a:lnTo>
                    <a:pt x="198" y="768"/>
                  </a:lnTo>
                  <a:lnTo>
                    <a:pt x="197" y="769"/>
                  </a:lnTo>
                  <a:lnTo>
                    <a:pt x="187" y="769"/>
                  </a:lnTo>
                  <a:lnTo>
                    <a:pt x="186" y="769"/>
                  </a:lnTo>
                  <a:lnTo>
                    <a:pt x="182" y="771"/>
                  </a:lnTo>
                  <a:lnTo>
                    <a:pt x="177" y="774"/>
                  </a:lnTo>
                  <a:lnTo>
                    <a:pt x="176" y="774"/>
                  </a:lnTo>
                  <a:lnTo>
                    <a:pt x="175" y="775"/>
                  </a:lnTo>
                  <a:lnTo>
                    <a:pt x="174" y="777"/>
                  </a:lnTo>
                  <a:lnTo>
                    <a:pt x="173" y="784"/>
                  </a:lnTo>
                  <a:lnTo>
                    <a:pt x="175" y="783"/>
                  </a:lnTo>
                  <a:lnTo>
                    <a:pt x="177" y="783"/>
                  </a:lnTo>
                  <a:lnTo>
                    <a:pt x="178" y="783"/>
                  </a:lnTo>
                  <a:lnTo>
                    <a:pt x="180" y="783"/>
                  </a:lnTo>
                  <a:lnTo>
                    <a:pt x="182" y="783"/>
                  </a:lnTo>
                  <a:lnTo>
                    <a:pt x="185" y="782"/>
                  </a:lnTo>
                  <a:lnTo>
                    <a:pt x="186" y="781"/>
                  </a:lnTo>
                  <a:lnTo>
                    <a:pt x="188" y="781"/>
                  </a:lnTo>
                  <a:lnTo>
                    <a:pt x="190" y="782"/>
                  </a:lnTo>
                  <a:lnTo>
                    <a:pt x="190" y="783"/>
                  </a:lnTo>
                  <a:lnTo>
                    <a:pt x="190" y="784"/>
                  </a:lnTo>
                  <a:lnTo>
                    <a:pt x="189" y="785"/>
                  </a:lnTo>
                  <a:lnTo>
                    <a:pt x="184" y="788"/>
                  </a:lnTo>
                  <a:lnTo>
                    <a:pt x="180" y="789"/>
                  </a:lnTo>
                  <a:lnTo>
                    <a:pt x="177" y="790"/>
                  </a:lnTo>
                  <a:lnTo>
                    <a:pt x="176" y="790"/>
                  </a:lnTo>
                  <a:lnTo>
                    <a:pt x="177" y="791"/>
                  </a:lnTo>
                  <a:lnTo>
                    <a:pt x="180" y="792"/>
                  </a:lnTo>
                  <a:lnTo>
                    <a:pt x="180" y="793"/>
                  </a:lnTo>
                  <a:lnTo>
                    <a:pt x="178" y="793"/>
                  </a:lnTo>
                  <a:lnTo>
                    <a:pt x="168" y="794"/>
                  </a:lnTo>
                  <a:lnTo>
                    <a:pt x="167" y="793"/>
                  </a:lnTo>
                  <a:lnTo>
                    <a:pt x="166" y="793"/>
                  </a:lnTo>
                  <a:lnTo>
                    <a:pt x="167" y="794"/>
                  </a:lnTo>
                  <a:lnTo>
                    <a:pt x="169" y="797"/>
                  </a:lnTo>
                  <a:lnTo>
                    <a:pt x="173" y="799"/>
                  </a:lnTo>
                  <a:lnTo>
                    <a:pt x="176" y="802"/>
                  </a:lnTo>
                  <a:lnTo>
                    <a:pt x="178" y="804"/>
                  </a:lnTo>
                  <a:lnTo>
                    <a:pt x="180" y="806"/>
                  </a:lnTo>
                  <a:lnTo>
                    <a:pt x="178" y="806"/>
                  </a:lnTo>
                  <a:lnTo>
                    <a:pt x="175" y="805"/>
                  </a:lnTo>
                  <a:lnTo>
                    <a:pt x="174" y="804"/>
                  </a:lnTo>
                  <a:lnTo>
                    <a:pt x="173" y="806"/>
                  </a:lnTo>
                  <a:lnTo>
                    <a:pt x="171" y="808"/>
                  </a:lnTo>
                  <a:lnTo>
                    <a:pt x="171" y="807"/>
                  </a:lnTo>
                  <a:lnTo>
                    <a:pt x="171" y="805"/>
                  </a:lnTo>
                  <a:lnTo>
                    <a:pt x="170" y="805"/>
                  </a:lnTo>
                  <a:lnTo>
                    <a:pt x="169" y="806"/>
                  </a:lnTo>
                  <a:lnTo>
                    <a:pt x="164" y="813"/>
                  </a:lnTo>
                  <a:lnTo>
                    <a:pt x="163" y="815"/>
                  </a:lnTo>
                  <a:lnTo>
                    <a:pt x="164" y="816"/>
                  </a:lnTo>
                  <a:lnTo>
                    <a:pt x="166" y="818"/>
                  </a:lnTo>
                  <a:lnTo>
                    <a:pt x="166" y="819"/>
                  </a:lnTo>
                  <a:lnTo>
                    <a:pt x="166" y="820"/>
                  </a:lnTo>
                  <a:lnTo>
                    <a:pt x="162" y="820"/>
                  </a:lnTo>
                  <a:lnTo>
                    <a:pt x="159" y="820"/>
                  </a:lnTo>
                  <a:lnTo>
                    <a:pt x="154" y="818"/>
                  </a:lnTo>
                  <a:lnTo>
                    <a:pt x="150" y="818"/>
                  </a:lnTo>
                  <a:lnTo>
                    <a:pt x="150" y="819"/>
                  </a:lnTo>
                  <a:lnTo>
                    <a:pt x="153" y="820"/>
                  </a:lnTo>
                  <a:lnTo>
                    <a:pt x="153" y="821"/>
                  </a:lnTo>
                  <a:lnTo>
                    <a:pt x="150" y="822"/>
                  </a:lnTo>
                  <a:lnTo>
                    <a:pt x="148" y="822"/>
                  </a:lnTo>
                  <a:lnTo>
                    <a:pt x="149" y="823"/>
                  </a:lnTo>
                  <a:lnTo>
                    <a:pt x="153" y="825"/>
                  </a:lnTo>
                  <a:lnTo>
                    <a:pt x="157" y="827"/>
                  </a:lnTo>
                  <a:lnTo>
                    <a:pt x="160" y="831"/>
                  </a:lnTo>
                  <a:lnTo>
                    <a:pt x="162" y="832"/>
                  </a:lnTo>
                  <a:lnTo>
                    <a:pt x="164" y="832"/>
                  </a:lnTo>
                  <a:lnTo>
                    <a:pt x="168" y="833"/>
                  </a:lnTo>
                  <a:lnTo>
                    <a:pt x="169" y="833"/>
                  </a:lnTo>
                  <a:lnTo>
                    <a:pt x="171" y="835"/>
                  </a:lnTo>
                  <a:lnTo>
                    <a:pt x="172" y="837"/>
                  </a:lnTo>
                  <a:lnTo>
                    <a:pt x="173" y="838"/>
                  </a:lnTo>
                  <a:lnTo>
                    <a:pt x="178" y="839"/>
                  </a:lnTo>
                  <a:lnTo>
                    <a:pt x="182" y="840"/>
                  </a:lnTo>
                  <a:lnTo>
                    <a:pt x="184" y="843"/>
                  </a:lnTo>
                  <a:lnTo>
                    <a:pt x="190" y="847"/>
                  </a:lnTo>
                  <a:lnTo>
                    <a:pt x="202" y="858"/>
                  </a:lnTo>
                  <a:lnTo>
                    <a:pt x="202" y="855"/>
                  </a:lnTo>
                  <a:lnTo>
                    <a:pt x="203" y="855"/>
                  </a:lnTo>
                  <a:lnTo>
                    <a:pt x="205" y="854"/>
                  </a:lnTo>
                  <a:lnTo>
                    <a:pt x="210" y="855"/>
                  </a:lnTo>
                  <a:lnTo>
                    <a:pt x="213" y="855"/>
                  </a:lnTo>
                  <a:lnTo>
                    <a:pt x="217" y="857"/>
                  </a:lnTo>
                  <a:lnTo>
                    <a:pt x="226" y="860"/>
                  </a:lnTo>
                  <a:lnTo>
                    <a:pt x="234" y="862"/>
                  </a:lnTo>
                  <a:lnTo>
                    <a:pt x="237" y="861"/>
                  </a:lnTo>
                  <a:lnTo>
                    <a:pt x="241" y="861"/>
                  </a:lnTo>
                  <a:lnTo>
                    <a:pt x="246" y="862"/>
                  </a:lnTo>
                  <a:lnTo>
                    <a:pt x="249" y="863"/>
                  </a:lnTo>
                  <a:lnTo>
                    <a:pt x="252" y="866"/>
                  </a:lnTo>
                  <a:lnTo>
                    <a:pt x="254" y="866"/>
                  </a:lnTo>
                  <a:lnTo>
                    <a:pt x="257" y="867"/>
                  </a:lnTo>
                  <a:lnTo>
                    <a:pt x="261" y="870"/>
                  </a:lnTo>
                  <a:lnTo>
                    <a:pt x="263" y="871"/>
                  </a:lnTo>
                  <a:lnTo>
                    <a:pt x="261" y="872"/>
                  </a:lnTo>
                  <a:lnTo>
                    <a:pt x="263" y="873"/>
                  </a:lnTo>
                  <a:lnTo>
                    <a:pt x="265" y="874"/>
                  </a:lnTo>
                  <a:lnTo>
                    <a:pt x="267" y="874"/>
                  </a:lnTo>
                  <a:lnTo>
                    <a:pt x="269" y="873"/>
                  </a:lnTo>
                  <a:lnTo>
                    <a:pt x="271" y="871"/>
                  </a:lnTo>
                  <a:lnTo>
                    <a:pt x="275" y="871"/>
                  </a:lnTo>
                  <a:lnTo>
                    <a:pt x="277" y="872"/>
                  </a:lnTo>
                  <a:lnTo>
                    <a:pt x="279" y="873"/>
                  </a:lnTo>
                  <a:lnTo>
                    <a:pt x="279" y="872"/>
                  </a:lnTo>
                  <a:lnTo>
                    <a:pt x="280" y="871"/>
                  </a:lnTo>
                  <a:lnTo>
                    <a:pt x="281" y="871"/>
                  </a:lnTo>
                  <a:lnTo>
                    <a:pt x="283" y="872"/>
                  </a:lnTo>
                  <a:lnTo>
                    <a:pt x="287" y="874"/>
                  </a:lnTo>
                  <a:lnTo>
                    <a:pt x="294" y="876"/>
                  </a:lnTo>
                  <a:lnTo>
                    <a:pt x="293" y="880"/>
                  </a:lnTo>
                  <a:lnTo>
                    <a:pt x="292" y="880"/>
                  </a:lnTo>
                  <a:lnTo>
                    <a:pt x="293" y="881"/>
                  </a:lnTo>
                  <a:lnTo>
                    <a:pt x="299" y="885"/>
                  </a:lnTo>
                  <a:lnTo>
                    <a:pt x="300" y="885"/>
                  </a:lnTo>
                  <a:lnTo>
                    <a:pt x="302" y="886"/>
                  </a:lnTo>
                  <a:lnTo>
                    <a:pt x="306" y="887"/>
                  </a:lnTo>
                  <a:lnTo>
                    <a:pt x="307" y="887"/>
                  </a:lnTo>
                  <a:lnTo>
                    <a:pt x="310" y="888"/>
                  </a:lnTo>
                  <a:lnTo>
                    <a:pt x="314" y="893"/>
                  </a:lnTo>
                  <a:lnTo>
                    <a:pt x="317" y="895"/>
                  </a:lnTo>
                  <a:lnTo>
                    <a:pt x="319" y="898"/>
                  </a:lnTo>
                  <a:lnTo>
                    <a:pt x="321" y="899"/>
                  </a:lnTo>
                  <a:lnTo>
                    <a:pt x="326" y="900"/>
                  </a:lnTo>
                  <a:lnTo>
                    <a:pt x="327" y="900"/>
                  </a:lnTo>
                  <a:lnTo>
                    <a:pt x="328" y="900"/>
                  </a:lnTo>
                  <a:lnTo>
                    <a:pt x="330" y="895"/>
                  </a:lnTo>
                  <a:lnTo>
                    <a:pt x="338" y="890"/>
                  </a:lnTo>
                  <a:lnTo>
                    <a:pt x="339" y="888"/>
                  </a:lnTo>
                  <a:lnTo>
                    <a:pt x="338" y="886"/>
                  </a:lnTo>
                  <a:lnTo>
                    <a:pt x="328" y="874"/>
                  </a:lnTo>
                  <a:lnTo>
                    <a:pt x="326" y="870"/>
                  </a:lnTo>
                  <a:lnTo>
                    <a:pt x="324" y="867"/>
                  </a:lnTo>
                  <a:lnTo>
                    <a:pt x="323" y="865"/>
                  </a:lnTo>
                  <a:lnTo>
                    <a:pt x="323" y="863"/>
                  </a:lnTo>
                  <a:lnTo>
                    <a:pt x="325" y="850"/>
                  </a:lnTo>
                  <a:lnTo>
                    <a:pt x="325" y="849"/>
                  </a:lnTo>
                  <a:lnTo>
                    <a:pt x="324" y="848"/>
                  </a:lnTo>
                  <a:lnTo>
                    <a:pt x="322" y="850"/>
                  </a:lnTo>
                  <a:lnTo>
                    <a:pt x="322" y="852"/>
                  </a:lnTo>
                  <a:lnTo>
                    <a:pt x="321" y="854"/>
                  </a:lnTo>
                  <a:lnTo>
                    <a:pt x="320" y="854"/>
                  </a:lnTo>
                  <a:lnTo>
                    <a:pt x="320" y="853"/>
                  </a:lnTo>
                  <a:lnTo>
                    <a:pt x="321" y="851"/>
                  </a:lnTo>
                  <a:lnTo>
                    <a:pt x="322" y="850"/>
                  </a:lnTo>
                  <a:lnTo>
                    <a:pt x="321" y="848"/>
                  </a:lnTo>
                  <a:lnTo>
                    <a:pt x="319" y="843"/>
                  </a:lnTo>
                  <a:lnTo>
                    <a:pt x="316" y="840"/>
                  </a:lnTo>
                  <a:lnTo>
                    <a:pt x="314" y="839"/>
                  </a:lnTo>
                  <a:lnTo>
                    <a:pt x="310" y="838"/>
                  </a:lnTo>
                  <a:lnTo>
                    <a:pt x="309" y="837"/>
                  </a:lnTo>
                  <a:lnTo>
                    <a:pt x="310" y="835"/>
                  </a:lnTo>
                  <a:lnTo>
                    <a:pt x="315" y="829"/>
                  </a:lnTo>
                  <a:lnTo>
                    <a:pt x="317" y="825"/>
                  </a:lnTo>
                  <a:lnTo>
                    <a:pt x="320" y="822"/>
                  </a:lnTo>
                  <a:lnTo>
                    <a:pt x="321" y="818"/>
                  </a:lnTo>
                  <a:lnTo>
                    <a:pt x="322" y="817"/>
                  </a:lnTo>
                  <a:lnTo>
                    <a:pt x="322" y="816"/>
                  </a:lnTo>
                  <a:lnTo>
                    <a:pt x="321" y="812"/>
                  </a:lnTo>
                  <a:lnTo>
                    <a:pt x="322" y="812"/>
                  </a:lnTo>
                  <a:lnTo>
                    <a:pt x="324" y="815"/>
                  </a:lnTo>
                  <a:lnTo>
                    <a:pt x="324" y="813"/>
                  </a:lnTo>
                  <a:lnTo>
                    <a:pt x="324" y="811"/>
                  </a:lnTo>
                  <a:lnTo>
                    <a:pt x="326" y="812"/>
                  </a:lnTo>
                  <a:lnTo>
                    <a:pt x="327" y="813"/>
                  </a:lnTo>
                  <a:lnTo>
                    <a:pt x="328" y="813"/>
                  </a:lnTo>
                  <a:lnTo>
                    <a:pt x="329" y="812"/>
                  </a:lnTo>
                  <a:lnTo>
                    <a:pt x="331" y="811"/>
                  </a:lnTo>
                  <a:lnTo>
                    <a:pt x="334" y="811"/>
                  </a:lnTo>
                  <a:lnTo>
                    <a:pt x="336" y="810"/>
                  </a:lnTo>
                  <a:lnTo>
                    <a:pt x="338" y="808"/>
                  </a:lnTo>
                  <a:lnTo>
                    <a:pt x="339" y="808"/>
                  </a:lnTo>
                  <a:lnTo>
                    <a:pt x="341" y="808"/>
                  </a:lnTo>
                  <a:lnTo>
                    <a:pt x="342" y="809"/>
                  </a:lnTo>
                  <a:lnTo>
                    <a:pt x="342" y="806"/>
                  </a:lnTo>
                  <a:lnTo>
                    <a:pt x="342" y="805"/>
                  </a:lnTo>
                  <a:lnTo>
                    <a:pt x="342" y="804"/>
                  </a:lnTo>
                  <a:lnTo>
                    <a:pt x="343" y="804"/>
                  </a:lnTo>
                  <a:lnTo>
                    <a:pt x="347" y="804"/>
                  </a:lnTo>
                  <a:lnTo>
                    <a:pt x="348" y="803"/>
                  </a:lnTo>
                  <a:lnTo>
                    <a:pt x="348" y="802"/>
                  </a:lnTo>
                  <a:lnTo>
                    <a:pt x="348" y="801"/>
                  </a:lnTo>
                  <a:lnTo>
                    <a:pt x="349" y="801"/>
                  </a:lnTo>
                  <a:lnTo>
                    <a:pt x="350" y="801"/>
                  </a:lnTo>
                  <a:lnTo>
                    <a:pt x="343" y="797"/>
                  </a:lnTo>
                  <a:lnTo>
                    <a:pt x="341" y="796"/>
                  </a:lnTo>
                  <a:lnTo>
                    <a:pt x="338" y="794"/>
                  </a:lnTo>
                  <a:lnTo>
                    <a:pt x="338" y="793"/>
                  </a:lnTo>
                  <a:lnTo>
                    <a:pt x="339" y="792"/>
                  </a:lnTo>
                  <a:lnTo>
                    <a:pt x="340" y="791"/>
                  </a:lnTo>
                  <a:lnTo>
                    <a:pt x="342" y="792"/>
                  </a:lnTo>
                  <a:lnTo>
                    <a:pt x="344" y="792"/>
                  </a:lnTo>
                  <a:lnTo>
                    <a:pt x="345" y="791"/>
                  </a:lnTo>
                  <a:lnTo>
                    <a:pt x="344" y="789"/>
                  </a:lnTo>
                  <a:lnTo>
                    <a:pt x="335" y="775"/>
                  </a:lnTo>
                  <a:lnTo>
                    <a:pt x="333" y="771"/>
                  </a:lnTo>
                  <a:lnTo>
                    <a:pt x="330" y="770"/>
                  </a:lnTo>
                  <a:lnTo>
                    <a:pt x="328" y="770"/>
                  </a:lnTo>
                  <a:lnTo>
                    <a:pt x="323" y="771"/>
                  </a:lnTo>
                  <a:lnTo>
                    <a:pt x="321" y="773"/>
                  </a:lnTo>
                  <a:lnTo>
                    <a:pt x="319" y="771"/>
                  </a:lnTo>
                  <a:lnTo>
                    <a:pt x="316" y="770"/>
                  </a:lnTo>
                  <a:lnTo>
                    <a:pt x="316" y="769"/>
                  </a:lnTo>
                  <a:lnTo>
                    <a:pt x="316" y="762"/>
                  </a:lnTo>
                  <a:lnTo>
                    <a:pt x="315" y="761"/>
                  </a:lnTo>
                  <a:lnTo>
                    <a:pt x="307" y="757"/>
                  </a:lnTo>
                  <a:lnTo>
                    <a:pt x="306" y="756"/>
                  </a:lnTo>
                  <a:lnTo>
                    <a:pt x="308" y="752"/>
                  </a:lnTo>
                  <a:lnTo>
                    <a:pt x="313" y="746"/>
                  </a:lnTo>
                  <a:lnTo>
                    <a:pt x="314" y="742"/>
                  </a:lnTo>
                  <a:lnTo>
                    <a:pt x="314" y="741"/>
                  </a:lnTo>
                  <a:lnTo>
                    <a:pt x="312" y="739"/>
                  </a:lnTo>
                  <a:lnTo>
                    <a:pt x="311" y="739"/>
                  </a:lnTo>
                  <a:lnTo>
                    <a:pt x="311" y="738"/>
                  </a:lnTo>
                  <a:lnTo>
                    <a:pt x="312" y="728"/>
                  </a:lnTo>
                  <a:lnTo>
                    <a:pt x="313" y="727"/>
                  </a:lnTo>
                  <a:lnTo>
                    <a:pt x="314" y="727"/>
                  </a:lnTo>
                  <a:lnTo>
                    <a:pt x="316" y="726"/>
                  </a:lnTo>
                  <a:lnTo>
                    <a:pt x="319" y="724"/>
                  </a:lnTo>
                  <a:lnTo>
                    <a:pt x="321" y="718"/>
                  </a:lnTo>
                  <a:lnTo>
                    <a:pt x="321" y="716"/>
                  </a:lnTo>
                  <a:lnTo>
                    <a:pt x="322" y="716"/>
                  </a:lnTo>
                  <a:lnTo>
                    <a:pt x="325" y="716"/>
                  </a:lnTo>
                  <a:lnTo>
                    <a:pt x="326" y="718"/>
                  </a:lnTo>
                  <a:lnTo>
                    <a:pt x="334" y="726"/>
                  </a:lnTo>
                  <a:lnTo>
                    <a:pt x="336" y="727"/>
                  </a:lnTo>
                  <a:lnTo>
                    <a:pt x="337" y="728"/>
                  </a:lnTo>
                  <a:lnTo>
                    <a:pt x="341" y="726"/>
                  </a:lnTo>
                  <a:lnTo>
                    <a:pt x="343" y="725"/>
                  </a:lnTo>
                  <a:lnTo>
                    <a:pt x="344" y="724"/>
                  </a:lnTo>
                  <a:lnTo>
                    <a:pt x="344" y="723"/>
                  </a:lnTo>
                  <a:lnTo>
                    <a:pt x="343" y="723"/>
                  </a:lnTo>
                  <a:lnTo>
                    <a:pt x="342" y="722"/>
                  </a:lnTo>
                  <a:lnTo>
                    <a:pt x="342" y="720"/>
                  </a:lnTo>
                  <a:lnTo>
                    <a:pt x="340" y="714"/>
                  </a:lnTo>
                  <a:lnTo>
                    <a:pt x="339" y="711"/>
                  </a:lnTo>
                  <a:lnTo>
                    <a:pt x="340" y="711"/>
                  </a:lnTo>
                  <a:lnTo>
                    <a:pt x="343" y="711"/>
                  </a:lnTo>
                  <a:lnTo>
                    <a:pt x="349" y="708"/>
                  </a:lnTo>
                  <a:lnTo>
                    <a:pt x="351" y="707"/>
                  </a:lnTo>
                  <a:lnTo>
                    <a:pt x="352" y="707"/>
                  </a:lnTo>
                  <a:lnTo>
                    <a:pt x="353" y="706"/>
                  </a:lnTo>
                  <a:lnTo>
                    <a:pt x="352" y="705"/>
                  </a:lnTo>
                  <a:lnTo>
                    <a:pt x="352" y="704"/>
                  </a:lnTo>
                  <a:lnTo>
                    <a:pt x="359" y="700"/>
                  </a:lnTo>
                  <a:lnTo>
                    <a:pt x="367" y="697"/>
                  </a:lnTo>
                  <a:lnTo>
                    <a:pt x="370" y="692"/>
                  </a:lnTo>
                  <a:lnTo>
                    <a:pt x="371" y="692"/>
                  </a:lnTo>
                  <a:lnTo>
                    <a:pt x="373" y="691"/>
                  </a:lnTo>
                  <a:lnTo>
                    <a:pt x="375" y="690"/>
                  </a:lnTo>
                  <a:lnTo>
                    <a:pt x="375" y="688"/>
                  </a:lnTo>
                  <a:lnTo>
                    <a:pt x="375" y="687"/>
                  </a:lnTo>
                  <a:lnTo>
                    <a:pt x="380" y="688"/>
                  </a:lnTo>
                  <a:lnTo>
                    <a:pt x="384" y="691"/>
                  </a:lnTo>
                  <a:lnTo>
                    <a:pt x="384" y="692"/>
                  </a:lnTo>
                  <a:lnTo>
                    <a:pt x="384" y="693"/>
                  </a:lnTo>
                  <a:lnTo>
                    <a:pt x="385" y="694"/>
                  </a:lnTo>
                  <a:lnTo>
                    <a:pt x="389" y="694"/>
                  </a:lnTo>
                  <a:lnTo>
                    <a:pt x="390" y="694"/>
                  </a:lnTo>
                  <a:lnTo>
                    <a:pt x="391" y="693"/>
                  </a:lnTo>
                  <a:lnTo>
                    <a:pt x="391" y="692"/>
                  </a:lnTo>
                  <a:lnTo>
                    <a:pt x="391" y="691"/>
                  </a:lnTo>
                  <a:lnTo>
                    <a:pt x="394" y="690"/>
                  </a:lnTo>
                  <a:lnTo>
                    <a:pt x="398" y="687"/>
                  </a:lnTo>
                  <a:lnTo>
                    <a:pt x="399" y="687"/>
                  </a:lnTo>
                  <a:lnTo>
                    <a:pt x="400" y="691"/>
                  </a:lnTo>
                  <a:lnTo>
                    <a:pt x="403" y="694"/>
                  </a:lnTo>
                  <a:lnTo>
                    <a:pt x="404" y="694"/>
                  </a:lnTo>
                  <a:lnTo>
                    <a:pt x="405" y="694"/>
                  </a:lnTo>
                  <a:lnTo>
                    <a:pt x="407" y="693"/>
                  </a:lnTo>
                  <a:lnTo>
                    <a:pt x="412" y="694"/>
                  </a:lnTo>
                  <a:lnTo>
                    <a:pt x="416" y="694"/>
                  </a:lnTo>
                  <a:lnTo>
                    <a:pt x="418" y="695"/>
                  </a:lnTo>
                  <a:lnTo>
                    <a:pt x="432" y="705"/>
                  </a:lnTo>
                  <a:lnTo>
                    <a:pt x="433" y="706"/>
                  </a:lnTo>
                  <a:lnTo>
                    <a:pt x="434" y="708"/>
                  </a:lnTo>
                  <a:lnTo>
                    <a:pt x="433" y="708"/>
                  </a:lnTo>
                  <a:lnTo>
                    <a:pt x="433" y="709"/>
                  </a:lnTo>
                  <a:lnTo>
                    <a:pt x="434" y="713"/>
                  </a:lnTo>
                  <a:lnTo>
                    <a:pt x="435" y="713"/>
                  </a:lnTo>
                  <a:lnTo>
                    <a:pt x="436" y="712"/>
                  </a:lnTo>
                  <a:lnTo>
                    <a:pt x="437" y="711"/>
                  </a:lnTo>
                  <a:lnTo>
                    <a:pt x="437" y="710"/>
                  </a:lnTo>
                  <a:lnTo>
                    <a:pt x="436" y="707"/>
                  </a:lnTo>
                  <a:lnTo>
                    <a:pt x="435" y="704"/>
                  </a:lnTo>
                  <a:lnTo>
                    <a:pt x="436" y="704"/>
                  </a:lnTo>
                  <a:lnTo>
                    <a:pt x="437" y="704"/>
                  </a:lnTo>
                  <a:lnTo>
                    <a:pt x="440" y="705"/>
                  </a:lnTo>
                  <a:lnTo>
                    <a:pt x="441" y="707"/>
                  </a:lnTo>
                  <a:lnTo>
                    <a:pt x="444" y="707"/>
                  </a:lnTo>
                  <a:lnTo>
                    <a:pt x="452" y="713"/>
                  </a:lnTo>
                  <a:lnTo>
                    <a:pt x="453" y="713"/>
                  </a:lnTo>
                  <a:lnTo>
                    <a:pt x="454" y="712"/>
                  </a:lnTo>
                  <a:lnTo>
                    <a:pt x="458" y="711"/>
                  </a:lnTo>
                  <a:lnTo>
                    <a:pt x="459" y="710"/>
                  </a:lnTo>
                  <a:lnTo>
                    <a:pt x="460" y="708"/>
                  </a:lnTo>
                  <a:lnTo>
                    <a:pt x="461" y="706"/>
                  </a:lnTo>
                  <a:lnTo>
                    <a:pt x="462" y="706"/>
                  </a:lnTo>
                  <a:lnTo>
                    <a:pt x="463" y="706"/>
                  </a:lnTo>
                  <a:lnTo>
                    <a:pt x="464" y="705"/>
                  </a:lnTo>
                  <a:lnTo>
                    <a:pt x="465" y="702"/>
                  </a:lnTo>
                  <a:lnTo>
                    <a:pt x="474" y="701"/>
                  </a:lnTo>
                  <a:lnTo>
                    <a:pt x="476" y="701"/>
                  </a:lnTo>
                  <a:lnTo>
                    <a:pt x="478" y="702"/>
                  </a:lnTo>
                  <a:lnTo>
                    <a:pt x="480" y="706"/>
                  </a:lnTo>
                  <a:lnTo>
                    <a:pt x="481" y="707"/>
                  </a:lnTo>
                  <a:lnTo>
                    <a:pt x="482" y="707"/>
                  </a:lnTo>
                  <a:lnTo>
                    <a:pt x="484" y="706"/>
                  </a:lnTo>
                  <a:lnTo>
                    <a:pt x="486" y="706"/>
                  </a:lnTo>
                  <a:lnTo>
                    <a:pt x="486" y="705"/>
                  </a:lnTo>
                  <a:lnTo>
                    <a:pt x="487" y="701"/>
                  </a:lnTo>
                  <a:lnTo>
                    <a:pt x="493" y="701"/>
                  </a:lnTo>
                  <a:lnTo>
                    <a:pt x="496" y="701"/>
                  </a:lnTo>
                  <a:lnTo>
                    <a:pt x="500" y="704"/>
                  </a:lnTo>
                  <a:lnTo>
                    <a:pt x="500" y="705"/>
                  </a:lnTo>
                  <a:lnTo>
                    <a:pt x="501" y="707"/>
                  </a:lnTo>
                  <a:lnTo>
                    <a:pt x="502" y="709"/>
                  </a:lnTo>
                  <a:lnTo>
                    <a:pt x="505" y="710"/>
                  </a:lnTo>
                  <a:lnTo>
                    <a:pt x="512" y="712"/>
                  </a:lnTo>
                  <a:lnTo>
                    <a:pt x="515" y="712"/>
                  </a:lnTo>
                  <a:lnTo>
                    <a:pt x="515" y="713"/>
                  </a:lnTo>
                  <a:lnTo>
                    <a:pt x="515" y="714"/>
                  </a:lnTo>
                  <a:lnTo>
                    <a:pt x="518" y="713"/>
                  </a:lnTo>
                  <a:lnTo>
                    <a:pt x="519" y="713"/>
                  </a:lnTo>
                  <a:lnTo>
                    <a:pt x="520" y="711"/>
                  </a:lnTo>
                  <a:lnTo>
                    <a:pt x="521" y="708"/>
                  </a:lnTo>
                  <a:lnTo>
                    <a:pt x="522" y="707"/>
                  </a:lnTo>
                  <a:lnTo>
                    <a:pt x="525" y="709"/>
                  </a:lnTo>
                  <a:lnTo>
                    <a:pt x="530" y="710"/>
                  </a:lnTo>
                  <a:lnTo>
                    <a:pt x="534" y="711"/>
                  </a:lnTo>
                  <a:lnTo>
                    <a:pt x="540" y="709"/>
                  </a:lnTo>
                  <a:lnTo>
                    <a:pt x="544" y="709"/>
                  </a:lnTo>
                  <a:lnTo>
                    <a:pt x="545" y="708"/>
                  </a:lnTo>
                  <a:lnTo>
                    <a:pt x="545" y="706"/>
                  </a:lnTo>
                  <a:lnTo>
                    <a:pt x="546" y="702"/>
                  </a:lnTo>
                  <a:lnTo>
                    <a:pt x="547" y="701"/>
                  </a:lnTo>
                  <a:lnTo>
                    <a:pt x="548" y="698"/>
                  </a:lnTo>
                  <a:lnTo>
                    <a:pt x="529" y="688"/>
                  </a:lnTo>
                  <a:lnTo>
                    <a:pt x="524" y="685"/>
                  </a:lnTo>
                  <a:lnTo>
                    <a:pt x="523" y="685"/>
                  </a:lnTo>
                  <a:lnTo>
                    <a:pt x="522" y="683"/>
                  </a:lnTo>
                  <a:lnTo>
                    <a:pt x="523" y="682"/>
                  </a:lnTo>
                  <a:lnTo>
                    <a:pt x="524" y="682"/>
                  </a:lnTo>
                  <a:lnTo>
                    <a:pt x="525" y="682"/>
                  </a:lnTo>
                  <a:lnTo>
                    <a:pt x="530" y="679"/>
                  </a:lnTo>
                  <a:lnTo>
                    <a:pt x="533" y="680"/>
                  </a:lnTo>
                  <a:lnTo>
                    <a:pt x="536" y="677"/>
                  </a:lnTo>
                  <a:lnTo>
                    <a:pt x="538" y="676"/>
                  </a:lnTo>
                  <a:lnTo>
                    <a:pt x="538" y="674"/>
                  </a:lnTo>
                  <a:lnTo>
                    <a:pt x="533" y="668"/>
                  </a:lnTo>
                  <a:lnTo>
                    <a:pt x="533" y="667"/>
                  </a:lnTo>
                  <a:lnTo>
                    <a:pt x="538" y="662"/>
                  </a:lnTo>
                  <a:lnTo>
                    <a:pt x="539" y="660"/>
                  </a:lnTo>
                  <a:lnTo>
                    <a:pt x="542" y="660"/>
                  </a:lnTo>
                  <a:lnTo>
                    <a:pt x="544" y="662"/>
                  </a:lnTo>
                  <a:lnTo>
                    <a:pt x="545" y="660"/>
                  </a:lnTo>
                  <a:lnTo>
                    <a:pt x="547" y="662"/>
                  </a:lnTo>
                  <a:lnTo>
                    <a:pt x="548" y="662"/>
                  </a:lnTo>
                  <a:lnTo>
                    <a:pt x="551" y="662"/>
                  </a:lnTo>
                  <a:lnTo>
                    <a:pt x="552" y="662"/>
                  </a:lnTo>
                  <a:lnTo>
                    <a:pt x="554" y="663"/>
                  </a:lnTo>
                  <a:lnTo>
                    <a:pt x="556" y="662"/>
                  </a:lnTo>
                  <a:lnTo>
                    <a:pt x="556" y="660"/>
                  </a:lnTo>
                  <a:lnTo>
                    <a:pt x="556" y="659"/>
                  </a:lnTo>
                  <a:lnTo>
                    <a:pt x="554" y="658"/>
                  </a:lnTo>
                  <a:lnTo>
                    <a:pt x="545" y="656"/>
                  </a:lnTo>
                  <a:lnTo>
                    <a:pt x="543" y="655"/>
                  </a:lnTo>
                  <a:lnTo>
                    <a:pt x="542" y="654"/>
                  </a:lnTo>
                  <a:lnTo>
                    <a:pt x="542" y="653"/>
                  </a:lnTo>
                  <a:lnTo>
                    <a:pt x="542" y="651"/>
                  </a:lnTo>
                  <a:lnTo>
                    <a:pt x="543" y="650"/>
                  </a:lnTo>
                  <a:lnTo>
                    <a:pt x="544" y="650"/>
                  </a:lnTo>
                  <a:lnTo>
                    <a:pt x="544" y="651"/>
                  </a:lnTo>
                  <a:lnTo>
                    <a:pt x="545" y="651"/>
                  </a:lnTo>
                  <a:lnTo>
                    <a:pt x="546" y="651"/>
                  </a:lnTo>
                  <a:lnTo>
                    <a:pt x="547" y="650"/>
                  </a:lnTo>
                  <a:lnTo>
                    <a:pt x="546" y="649"/>
                  </a:lnTo>
                  <a:lnTo>
                    <a:pt x="544" y="648"/>
                  </a:lnTo>
                  <a:lnTo>
                    <a:pt x="537" y="648"/>
                  </a:lnTo>
                  <a:lnTo>
                    <a:pt x="537" y="646"/>
                  </a:lnTo>
                  <a:lnTo>
                    <a:pt x="538" y="646"/>
                  </a:lnTo>
                  <a:lnTo>
                    <a:pt x="539" y="645"/>
                  </a:lnTo>
                  <a:lnTo>
                    <a:pt x="540" y="644"/>
                  </a:lnTo>
                  <a:lnTo>
                    <a:pt x="540" y="643"/>
                  </a:lnTo>
                  <a:lnTo>
                    <a:pt x="540" y="642"/>
                  </a:lnTo>
                  <a:lnTo>
                    <a:pt x="538" y="641"/>
                  </a:lnTo>
                  <a:lnTo>
                    <a:pt x="538" y="640"/>
                  </a:lnTo>
                  <a:lnTo>
                    <a:pt x="545" y="638"/>
                  </a:lnTo>
                  <a:lnTo>
                    <a:pt x="546" y="638"/>
                  </a:lnTo>
                  <a:lnTo>
                    <a:pt x="549" y="639"/>
                  </a:lnTo>
                  <a:lnTo>
                    <a:pt x="559" y="639"/>
                  </a:lnTo>
                  <a:lnTo>
                    <a:pt x="560" y="639"/>
                  </a:lnTo>
                  <a:lnTo>
                    <a:pt x="562" y="641"/>
                  </a:lnTo>
                  <a:lnTo>
                    <a:pt x="563" y="638"/>
                  </a:lnTo>
                  <a:lnTo>
                    <a:pt x="566" y="637"/>
                  </a:lnTo>
                  <a:lnTo>
                    <a:pt x="576" y="635"/>
                  </a:lnTo>
                  <a:lnTo>
                    <a:pt x="590" y="631"/>
                  </a:lnTo>
                  <a:lnTo>
                    <a:pt x="602" y="631"/>
                  </a:lnTo>
                  <a:lnTo>
                    <a:pt x="603" y="632"/>
                  </a:lnTo>
                  <a:lnTo>
                    <a:pt x="604" y="632"/>
                  </a:lnTo>
                  <a:lnTo>
                    <a:pt x="605" y="631"/>
                  </a:lnTo>
                  <a:lnTo>
                    <a:pt x="605" y="629"/>
                  </a:lnTo>
                  <a:lnTo>
                    <a:pt x="606" y="627"/>
                  </a:lnTo>
                  <a:lnTo>
                    <a:pt x="611" y="625"/>
                  </a:lnTo>
                  <a:lnTo>
                    <a:pt x="618" y="625"/>
                  </a:lnTo>
                  <a:lnTo>
                    <a:pt x="625" y="624"/>
                  </a:lnTo>
                  <a:lnTo>
                    <a:pt x="632" y="622"/>
                  </a:lnTo>
                  <a:lnTo>
                    <a:pt x="640" y="620"/>
                  </a:lnTo>
                  <a:lnTo>
                    <a:pt x="648" y="618"/>
                  </a:lnTo>
                  <a:lnTo>
                    <a:pt x="651" y="618"/>
                  </a:lnTo>
                  <a:lnTo>
                    <a:pt x="655" y="616"/>
                  </a:lnTo>
                  <a:lnTo>
                    <a:pt x="657" y="614"/>
                  </a:lnTo>
                  <a:lnTo>
                    <a:pt x="658" y="613"/>
                  </a:lnTo>
                  <a:lnTo>
                    <a:pt x="660" y="611"/>
                  </a:lnTo>
                  <a:lnTo>
                    <a:pt x="661" y="610"/>
                  </a:lnTo>
                  <a:lnTo>
                    <a:pt x="661" y="609"/>
                  </a:lnTo>
                  <a:lnTo>
                    <a:pt x="662" y="609"/>
                  </a:lnTo>
                  <a:lnTo>
                    <a:pt x="676" y="610"/>
                  </a:lnTo>
                  <a:lnTo>
                    <a:pt x="677" y="610"/>
                  </a:lnTo>
                  <a:lnTo>
                    <a:pt x="683" y="612"/>
                  </a:lnTo>
                  <a:lnTo>
                    <a:pt x="684" y="613"/>
                  </a:lnTo>
                  <a:lnTo>
                    <a:pt x="686" y="613"/>
                  </a:lnTo>
                  <a:lnTo>
                    <a:pt x="689" y="611"/>
                  </a:lnTo>
                  <a:lnTo>
                    <a:pt x="690" y="610"/>
                  </a:lnTo>
                  <a:lnTo>
                    <a:pt x="692" y="610"/>
                  </a:lnTo>
                  <a:lnTo>
                    <a:pt x="693" y="611"/>
                  </a:lnTo>
                  <a:lnTo>
                    <a:pt x="695" y="611"/>
                  </a:lnTo>
                  <a:lnTo>
                    <a:pt x="701" y="623"/>
                  </a:lnTo>
                  <a:lnTo>
                    <a:pt x="701" y="624"/>
                  </a:lnTo>
                  <a:lnTo>
                    <a:pt x="701" y="626"/>
                  </a:lnTo>
                  <a:lnTo>
                    <a:pt x="700" y="627"/>
                  </a:lnTo>
                  <a:lnTo>
                    <a:pt x="701" y="630"/>
                  </a:lnTo>
                  <a:lnTo>
                    <a:pt x="701" y="631"/>
                  </a:lnTo>
                  <a:lnTo>
                    <a:pt x="700" y="632"/>
                  </a:lnTo>
                  <a:lnTo>
                    <a:pt x="698" y="631"/>
                  </a:lnTo>
                  <a:lnTo>
                    <a:pt x="698" y="632"/>
                  </a:lnTo>
                  <a:lnTo>
                    <a:pt x="699" y="635"/>
                  </a:lnTo>
                  <a:lnTo>
                    <a:pt x="700" y="636"/>
                  </a:lnTo>
                  <a:lnTo>
                    <a:pt x="702" y="637"/>
                  </a:lnTo>
                  <a:lnTo>
                    <a:pt x="705" y="637"/>
                  </a:lnTo>
                  <a:lnTo>
                    <a:pt x="713" y="635"/>
                  </a:lnTo>
                  <a:lnTo>
                    <a:pt x="715" y="636"/>
                  </a:lnTo>
                  <a:lnTo>
                    <a:pt x="716" y="636"/>
                  </a:lnTo>
                  <a:lnTo>
                    <a:pt x="716" y="635"/>
                  </a:lnTo>
                  <a:lnTo>
                    <a:pt x="715" y="631"/>
                  </a:lnTo>
                  <a:lnTo>
                    <a:pt x="716" y="631"/>
                  </a:lnTo>
                  <a:lnTo>
                    <a:pt x="717" y="631"/>
                  </a:lnTo>
                  <a:lnTo>
                    <a:pt x="719" y="634"/>
                  </a:lnTo>
                  <a:lnTo>
                    <a:pt x="719" y="635"/>
                  </a:lnTo>
                  <a:lnTo>
                    <a:pt x="720" y="637"/>
                  </a:lnTo>
                  <a:lnTo>
                    <a:pt x="719" y="637"/>
                  </a:lnTo>
                  <a:lnTo>
                    <a:pt x="720" y="638"/>
                  </a:lnTo>
                  <a:lnTo>
                    <a:pt x="720" y="639"/>
                  </a:lnTo>
                  <a:lnTo>
                    <a:pt x="720" y="640"/>
                  </a:lnTo>
                  <a:lnTo>
                    <a:pt x="724" y="638"/>
                  </a:lnTo>
                  <a:lnTo>
                    <a:pt x="723" y="637"/>
                  </a:lnTo>
                  <a:lnTo>
                    <a:pt x="724" y="636"/>
                  </a:lnTo>
                  <a:lnTo>
                    <a:pt x="726" y="637"/>
                  </a:lnTo>
                  <a:lnTo>
                    <a:pt x="731" y="639"/>
                  </a:lnTo>
                  <a:lnTo>
                    <a:pt x="733" y="639"/>
                  </a:lnTo>
                  <a:lnTo>
                    <a:pt x="741" y="638"/>
                  </a:lnTo>
                  <a:lnTo>
                    <a:pt x="742" y="638"/>
                  </a:lnTo>
                  <a:lnTo>
                    <a:pt x="738" y="642"/>
                  </a:lnTo>
                  <a:lnTo>
                    <a:pt x="735" y="644"/>
                  </a:lnTo>
                  <a:lnTo>
                    <a:pt x="734" y="645"/>
                  </a:lnTo>
                  <a:lnTo>
                    <a:pt x="734" y="648"/>
                  </a:lnTo>
                  <a:lnTo>
                    <a:pt x="735" y="650"/>
                  </a:lnTo>
                  <a:lnTo>
                    <a:pt x="737" y="651"/>
                  </a:lnTo>
                  <a:lnTo>
                    <a:pt x="738" y="651"/>
                  </a:lnTo>
                  <a:lnTo>
                    <a:pt x="740" y="649"/>
                  </a:lnTo>
                  <a:lnTo>
                    <a:pt x="742" y="649"/>
                  </a:lnTo>
                  <a:lnTo>
                    <a:pt x="745" y="648"/>
                  </a:lnTo>
                  <a:lnTo>
                    <a:pt x="748" y="649"/>
                  </a:lnTo>
                  <a:lnTo>
                    <a:pt x="751" y="650"/>
                  </a:lnTo>
                  <a:lnTo>
                    <a:pt x="752" y="651"/>
                  </a:lnTo>
                  <a:lnTo>
                    <a:pt x="752" y="650"/>
                  </a:lnTo>
                  <a:lnTo>
                    <a:pt x="753" y="646"/>
                  </a:lnTo>
                  <a:lnTo>
                    <a:pt x="753" y="645"/>
                  </a:lnTo>
                  <a:lnTo>
                    <a:pt x="754" y="645"/>
                  </a:lnTo>
                  <a:lnTo>
                    <a:pt x="779" y="635"/>
                  </a:lnTo>
                  <a:lnTo>
                    <a:pt x="790" y="629"/>
                  </a:lnTo>
                  <a:lnTo>
                    <a:pt x="792" y="629"/>
                  </a:lnTo>
                  <a:lnTo>
                    <a:pt x="793" y="629"/>
                  </a:lnTo>
                  <a:lnTo>
                    <a:pt x="792" y="629"/>
                  </a:lnTo>
                  <a:lnTo>
                    <a:pt x="790" y="631"/>
                  </a:lnTo>
                  <a:lnTo>
                    <a:pt x="790" y="632"/>
                  </a:lnTo>
                  <a:lnTo>
                    <a:pt x="789" y="635"/>
                  </a:lnTo>
                  <a:lnTo>
                    <a:pt x="789" y="636"/>
                  </a:lnTo>
                  <a:lnTo>
                    <a:pt x="787" y="636"/>
                  </a:lnTo>
                  <a:lnTo>
                    <a:pt x="785" y="636"/>
                  </a:lnTo>
                  <a:lnTo>
                    <a:pt x="784" y="636"/>
                  </a:lnTo>
                  <a:lnTo>
                    <a:pt x="790" y="642"/>
                  </a:lnTo>
                  <a:lnTo>
                    <a:pt x="799" y="649"/>
                  </a:lnTo>
                  <a:lnTo>
                    <a:pt x="803" y="652"/>
                  </a:lnTo>
                  <a:lnTo>
                    <a:pt x="808" y="654"/>
                  </a:lnTo>
                  <a:lnTo>
                    <a:pt x="817" y="669"/>
                  </a:lnTo>
                  <a:lnTo>
                    <a:pt x="829" y="685"/>
                  </a:lnTo>
                  <a:lnTo>
                    <a:pt x="836" y="696"/>
                  </a:lnTo>
                  <a:lnTo>
                    <a:pt x="842" y="707"/>
                  </a:lnTo>
                  <a:lnTo>
                    <a:pt x="842" y="708"/>
                  </a:lnTo>
                  <a:lnTo>
                    <a:pt x="843" y="708"/>
                  </a:lnTo>
                  <a:lnTo>
                    <a:pt x="843" y="707"/>
                  </a:lnTo>
                  <a:lnTo>
                    <a:pt x="845" y="707"/>
                  </a:lnTo>
                  <a:lnTo>
                    <a:pt x="848" y="706"/>
                  </a:lnTo>
                  <a:lnTo>
                    <a:pt x="849" y="705"/>
                  </a:lnTo>
                  <a:lnTo>
                    <a:pt x="850" y="704"/>
                  </a:lnTo>
                  <a:lnTo>
                    <a:pt x="849" y="701"/>
                  </a:lnTo>
                  <a:lnTo>
                    <a:pt x="849" y="700"/>
                  </a:lnTo>
                  <a:lnTo>
                    <a:pt x="849" y="699"/>
                  </a:lnTo>
                  <a:lnTo>
                    <a:pt x="851" y="699"/>
                  </a:lnTo>
                  <a:lnTo>
                    <a:pt x="852" y="699"/>
                  </a:lnTo>
                  <a:lnTo>
                    <a:pt x="853" y="698"/>
                  </a:lnTo>
                  <a:lnTo>
                    <a:pt x="853" y="697"/>
                  </a:lnTo>
                  <a:lnTo>
                    <a:pt x="859" y="699"/>
                  </a:lnTo>
                  <a:lnTo>
                    <a:pt x="860" y="700"/>
                  </a:lnTo>
                  <a:lnTo>
                    <a:pt x="859" y="705"/>
                  </a:lnTo>
                  <a:lnTo>
                    <a:pt x="860" y="705"/>
                  </a:lnTo>
                  <a:lnTo>
                    <a:pt x="863" y="707"/>
                  </a:lnTo>
                  <a:lnTo>
                    <a:pt x="864" y="708"/>
                  </a:lnTo>
                  <a:lnTo>
                    <a:pt x="866" y="709"/>
                  </a:lnTo>
                  <a:lnTo>
                    <a:pt x="869" y="709"/>
                  </a:lnTo>
                  <a:lnTo>
                    <a:pt x="870" y="709"/>
                  </a:lnTo>
                  <a:lnTo>
                    <a:pt x="871" y="708"/>
                  </a:lnTo>
                  <a:lnTo>
                    <a:pt x="876" y="709"/>
                  </a:lnTo>
                  <a:lnTo>
                    <a:pt x="881" y="710"/>
                  </a:lnTo>
                  <a:lnTo>
                    <a:pt x="884" y="708"/>
                  </a:lnTo>
                  <a:lnTo>
                    <a:pt x="885" y="707"/>
                  </a:lnTo>
                  <a:lnTo>
                    <a:pt x="886" y="706"/>
                  </a:lnTo>
                  <a:lnTo>
                    <a:pt x="887" y="706"/>
                  </a:lnTo>
                  <a:lnTo>
                    <a:pt x="892" y="704"/>
                  </a:lnTo>
                  <a:lnTo>
                    <a:pt x="893" y="704"/>
                  </a:lnTo>
                  <a:lnTo>
                    <a:pt x="898" y="705"/>
                  </a:lnTo>
                  <a:lnTo>
                    <a:pt x="904" y="707"/>
                  </a:lnTo>
                  <a:lnTo>
                    <a:pt x="907" y="711"/>
                  </a:lnTo>
                  <a:lnTo>
                    <a:pt x="909" y="716"/>
                  </a:lnTo>
                  <a:lnTo>
                    <a:pt x="910" y="719"/>
                  </a:lnTo>
                  <a:lnTo>
                    <a:pt x="912" y="720"/>
                  </a:lnTo>
                  <a:lnTo>
                    <a:pt x="914" y="720"/>
                  </a:lnTo>
                  <a:lnTo>
                    <a:pt x="915" y="720"/>
                  </a:lnTo>
                  <a:lnTo>
                    <a:pt x="922" y="723"/>
                  </a:lnTo>
                  <a:lnTo>
                    <a:pt x="922" y="724"/>
                  </a:lnTo>
                  <a:lnTo>
                    <a:pt x="921" y="725"/>
                  </a:lnTo>
                  <a:lnTo>
                    <a:pt x="922" y="726"/>
                  </a:lnTo>
                  <a:lnTo>
                    <a:pt x="923" y="727"/>
                  </a:lnTo>
                  <a:lnTo>
                    <a:pt x="924" y="729"/>
                  </a:lnTo>
                  <a:lnTo>
                    <a:pt x="925" y="732"/>
                  </a:lnTo>
                  <a:lnTo>
                    <a:pt x="925" y="733"/>
                  </a:lnTo>
                  <a:lnTo>
                    <a:pt x="927" y="734"/>
                  </a:lnTo>
                  <a:lnTo>
                    <a:pt x="936" y="734"/>
                  </a:lnTo>
                  <a:lnTo>
                    <a:pt x="937" y="735"/>
                  </a:lnTo>
                  <a:lnTo>
                    <a:pt x="938" y="735"/>
                  </a:lnTo>
                  <a:lnTo>
                    <a:pt x="940" y="735"/>
                  </a:lnTo>
                  <a:lnTo>
                    <a:pt x="940" y="736"/>
                  </a:lnTo>
                  <a:lnTo>
                    <a:pt x="941" y="735"/>
                  </a:lnTo>
                  <a:lnTo>
                    <a:pt x="948" y="729"/>
                  </a:lnTo>
                  <a:lnTo>
                    <a:pt x="948" y="732"/>
                  </a:lnTo>
                  <a:lnTo>
                    <a:pt x="949" y="734"/>
                  </a:lnTo>
                  <a:lnTo>
                    <a:pt x="960" y="743"/>
                  </a:lnTo>
                  <a:lnTo>
                    <a:pt x="961" y="743"/>
                  </a:lnTo>
                  <a:lnTo>
                    <a:pt x="967" y="742"/>
                  </a:lnTo>
                  <a:lnTo>
                    <a:pt x="969" y="741"/>
                  </a:lnTo>
                  <a:lnTo>
                    <a:pt x="970" y="740"/>
                  </a:lnTo>
                  <a:lnTo>
                    <a:pt x="973" y="739"/>
                  </a:lnTo>
                  <a:lnTo>
                    <a:pt x="973" y="738"/>
                  </a:lnTo>
                  <a:lnTo>
                    <a:pt x="974" y="736"/>
                  </a:lnTo>
                  <a:lnTo>
                    <a:pt x="976" y="736"/>
                  </a:lnTo>
                  <a:lnTo>
                    <a:pt x="983" y="735"/>
                  </a:lnTo>
                  <a:lnTo>
                    <a:pt x="988" y="735"/>
                  </a:lnTo>
                  <a:lnTo>
                    <a:pt x="991" y="734"/>
                  </a:lnTo>
                  <a:lnTo>
                    <a:pt x="995" y="732"/>
                  </a:lnTo>
                  <a:lnTo>
                    <a:pt x="997" y="730"/>
                  </a:lnTo>
                  <a:lnTo>
                    <a:pt x="997" y="729"/>
                  </a:lnTo>
                  <a:lnTo>
                    <a:pt x="996" y="728"/>
                  </a:lnTo>
                  <a:lnTo>
                    <a:pt x="996" y="727"/>
                  </a:lnTo>
                  <a:lnTo>
                    <a:pt x="996" y="726"/>
                  </a:lnTo>
                  <a:lnTo>
                    <a:pt x="1001" y="725"/>
                  </a:lnTo>
                  <a:lnTo>
                    <a:pt x="1003" y="724"/>
                  </a:lnTo>
                  <a:lnTo>
                    <a:pt x="1010" y="720"/>
                  </a:lnTo>
                  <a:lnTo>
                    <a:pt x="1029" y="711"/>
                  </a:lnTo>
                  <a:lnTo>
                    <a:pt x="1030" y="711"/>
                  </a:lnTo>
                  <a:lnTo>
                    <a:pt x="1036" y="710"/>
                  </a:lnTo>
                  <a:lnTo>
                    <a:pt x="1037" y="710"/>
                  </a:lnTo>
                  <a:lnTo>
                    <a:pt x="1039" y="708"/>
                  </a:lnTo>
                  <a:lnTo>
                    <a:pt x="1040" y="707"/>
                  </a:lnTo>
                  <a:lnTo>
                    <a:pt x="1041" y="708"/>
                  </a:lnTo>
                  <a:lnTo>
                    <a:pt x="1043" y="708"/>
                  </a:lnTo>
                  <a:lnTo>
                    <a:pt x="1046" y="708"/>
                  </a:lnTo>
                  <a:lnTo>
                    <a:pt x="1048" y="708"/>
                  </a:lnTo>
                  <a:lnTo>
                    <a:pt x="1050" y="708"/>
                  </a:lnTo>
                  <a:lnTo>
                    <a:pt x="1051" y="710"/>
                  </a:lnTo>
                  <a:lnTo>
                    <a:pt x="1053" y="711"/>
                  </a:lnTo>
                  <a:lnTo>
                    <a:pt x="1059" y="712"/>
                  </a:lnTo>
                  <a:lnTo>
                    <a:pt x="1068" y="713"/>
                  </a:lnTo>
                  <a:lnTo>
                    <a:pt x="1069" y="713"/>
                  </a:lnTo>
                  <a:lnTo>
                    <a:pt x="1071" y="714"/>
                  </a:lnTo>
                  <a:lnTo>
                    <a:pt x="1072" y="718"/>
                  </a:lnTo>
                  <a:lnTo>
                    <a:pt x="1074" y="722"/>
                  </a:lnTo>
                  <a:lnTo>
                    <a:pt x="1075" y="723"/>
                  </a:lnTo>
                  <a:lnTo>
                    <a:pt x="1076" y="724"/>
                  </a:lnTo>
                  <a:lnTo>
                    <a:pt x="1089" y="726"/>
                  </a:lnTo>
                  <a:lnTo>
                    <a:pt x="1090" y="726"/>
                  </a:lnTo>
                  <a:lnTo>
                    <a:pt x="1093" y="725"/>
                  </a:lnTo>
                  <a:lnTo>
                    <a:pt x="1099" y="724"/>
                  </a:lnTo>
                  <a:lnTo>
                    <a:pt x="1114" y="728"/>
                  </a:lnTo>
                  <a:lnTo>
                    <a:pt x="1116" y="728"/>
                  </a:lnTo>
                  <a:lnTo>
                    <a:pt x="1118" y="729"/>
                  </a:lnTo>
                  <a:lnTo>
                    <a:pt x="1120" y="729"/>
                  </a:lnTo>
                  <a:lnTo>
                    <a:pt x="1121" y="728"/>
                  </a:lnTo>
                  <a:lnTo>
                    <a:pt x="1123" y="727"/>
                  </a:lnTo>
                  <a:lnTo>
                    <a:pt x="1123" y="726"/>
                  </a:lnTo>
                  <a:lnTo>
                    <a:pt x="1124" y="726"/>
                  </a:lnTo>
                  <a:lnTo>
                    <a:pt x="1131" y="724"/>
                  </a:lnTo>
                  <a:lnTo>
                    <a:pt x="1132" y="723"/>
                  </a:lnTo>
                  <a:lnTo>
                    <a:pt x="1133" y="722"/>
                  </a:lnTo>
                  <a:lnTo>
                    <a:pt x="1134" y="714"/>
                  </a:lnTo>
                  <a:lnTo>
                    <a:pt x="1135" y="714"/>
                  </a:lnTo>
                  <a:lnTo>
                    <a:pt x="1134" y="713"/>
                  </a:lnTo>
                  <a:lnTo>
                    <a:pt x="1132" y="712"/>
                  </a:lnTo>
                  <a:lnTo>
                    <a:pt x="1130" y="711"/>
                  </a:lnTo>
                  <a:lnTo>
                    <a:pt x="1129" y="708"/>
                  </a:lnTo>
                  <a:lnTo>
                    <a:pt x="1128" y="704"/>
                  </a:lnTo>
                  <a:lnTo>
                    <a:pt x="1128" y="701"/>
                  </a:lnTo>
                  <a:lnTo>
                    <a:pt x="1130" y="696"/>
                  </a:lnTo>
                  <a:lnTo>
                    <a:pt x="1130" y="695"/>
                  </a:lnTo>
                  <a:lnTo>
                    <a:pt x="1132" y="694"/>
                  </a:lnTo>
                  <a:lnTo>
                    <a:pt x="1133" y="694"/>
                  </a:lnTo>
                  <a:lnTo>
                    <a:pt x="1134" y="693"/>
                  </a:lnTo>
                  <a:lnTo>
                    <a:pt x="1134" y="691"/>
                  </a:lnTo>
                  <a:lnTo>
                    <a:pt x="1135" y="688"/>
                  </a:lnTo>
                  <a:lnTo>
                    <a:pt x="1144" y="680"/>
                  </a:lnTo>
                  <a:lnTo>
                    <a:pt x="1145" y="680"/>
                  </a:lnTo>
                  <a:lnTo>
                    <a:pt x="1160" y="687"/>
                  </a:lnTo>
                  <a:lnTo>
                    <a:pt x="1161" y="687"/>
                  </a:lnTo>
                  <a:lnTo>
                    <a:pt x="1171" y="688"/>
                  </a:lnTo>
                  <a:lnTo>
                    <a:pt x="1173" y="688"/>
                  </a:lnTo>
                  <a:lnTo>
                    <a:pt x="1183" y="693"/>
                  </a:lnTo>
                  <a:lnTo>
                    <a:pt x="1194" y="696"/>
                  </a:lnTo>
                  <a:lnTo>
                    <a:pt x="1197" y="696"/>
                  </a:lnTo>
                  <a:lnTo>
                    <a:pt x="1198" y="697"/>
                  </a:lnTo>
                  <a:lnTo>
                    <a:pt x="1197" y="699"/>
                  </a:lnTo>
                  <a:lnTo>
                    <a:pt x="1199" y="711"/>
                  </a:lnTo>
                  <a:lnTo>
                    <a:pt x="1199" y="712"/>
                  </a:lnTo>
                  <a:lnTo>
                    <a:pt x="1203" y="715"/>
                  </a:lnTo>
                  <a:lnTo>
                    <a:pt x="1204" y="716"/>
                  </a:lnTo>
                  <a:lnTo>
                    <a:pt x="1226" y="722"/>
                  </a:lnTo>
                  <a:lnTo>
                    <a:pt x="1227" y="722"/>
                  </a:lnTo>
                  <a:lnTo>
                    <a:pt x="1234" y="718"/>
                  </a:lnTo>
                  <a:lnTo>
                    <a:pt x="1241" y="715"/>
                  </a:lnTo>
                  <a:lnTo>
                    <a:pt x="1247" y="714"/>
                  </a:lnTo>
                  <a:lnTo>
                    <a:pt x="1258" y="716"/>
                  </a:lnTo>
                  <a:lnTo>
                    <a:pt x="1259" y="716"/>
                  </a:lnTo>
                  <a:lnTo>
                    <a:pt x="1260" y="718"/>
                  </a:lnTo>
                  <a:lnTo>
                    <a:pt x="1265" y="718"/>
                  </a:lnTo>
                  <a:lnTo>
                    <a:pt x="1268" y="718"/>
                  </a:lnTo>
                  <a:lnTo>
                    <a:pt x="1271" y="719"/>
                  </a:lnTo>
                  <a:lnTo>
                    <a:pt x="1279" y="724"/>
                  </a:lnTo>
                  <a:lnTo>
                    <a:pt x="1280" y="725"/>
                  </a:lnTo>
                  <a:lnTo>
                    <a:pt x="1289" y="726"/>
                  </a:lnTo>
                  <a:lnTo>
                    <a:pt x="1289" y="727"/>
                  </a:lnTo>
                  <a:lnTo>
                    <a:pt x="1290" y="733"/>
                  </a:lnTo>
                  <a:lnTo>
                    <a:pt x="1298" y="738"/>
                  </a:lnTo>
                  <a:lnTo>
                    <a:pt x="1299" y="739"/>
                  </a:lnTo>
                  <a:lnTo>
                    <a:pt x="1309" y="738"/>
                  </a:lnTo>
                  <a:lnTo>
                    <a:pt x="1310" y="738"/>
                  </a:lnTo>
                  <a:lnTo>
                    <a:pt x="1313" y="739"/>
                  </a:lnTo>
                  <a:lnTo>
                    <a:pt x="1335" y="742"/>
                  </a:lnTo>
                  <a:lnTo>
                    <a:pt x="1336" y="742"/>
                  </a:lnTo>
                  <a:lnTo>
                    <a:pt x="1357" y="736"/>
                  </a:lnTo>
                  <a:lnTo>
                    <a:pt x="1368" y="735"/>
                  </a:lnTo>
                  <a:lnTo>
                    <a:pt x="1369" y="734"/>
                  </a:lnTo>
                  <a:lnTo>
                    <a:pt x="1377" y="726"/>
                  </a:lnTo>
                  <a:lnTo>
                    <a:pt x="1381" y="724"/>
                  </a:lnTo>
                  <a:lnTo>
                    <a:pt x="1387" y="720"/>
                  </a:lnTo>
                  <a:lnTo>
                    <a:pt x="1388" y="720"/>
                  </a:lnTo>
                  <a:lnTo>
                    <a:pt x="1398" y="720"/>
                  </a:lnTo>
                  <a:lnTo>
                    <a:pt x="1399" y="720"/>
                  </a:lnTo>
                  <a:lnTo>
                    <a:pt x="1409" y="726"/>
                  </a:lnTo>
                  <a:lnTo>
                    <a:pt x="1410" y="727"/>
                  </a:lnTo>
                  <a:lnTo>
                    <a:pt x="1421" y="724"/>
                  </a:lnTo>
                  <a:lnTo>
                    <a:pt x="1422" y="724"/>
                  </a:lnTo>
                  <a:lnTo>
                    <a:pt x="1429" y="728"/>
                  </a:lnTo>
                  <a:close/>
                  <a:moveTo>
                    <a:pt x="88" y="487"/>
                  </a:moveTo>
                  <a:lnTo>
                    <a:pt x="88" y="487"/>
                  </a:lnTo>
                  <a:lnTo>
                    <a:pt x="87" y="489"/>
                  </a:lnTo>
                  <a:lnTo>
                    <a:pt x="87" y="490"/>
                  </a:lnTo>
                  <a:lnTo>
                    <a:pt x="87" y="489"/>
                  </a:lnTo>
                  <a:lnTo>
                    <a:pt x="85" y="489"/>
                  </a:lnTo>
                  <a:lnTo>
                    <a:pt x="84" y="489"/>
                  </a:lnTo>
                  <a:lnTo>
                    <a:pt x="85" y="490"/>
                  </a:lnTo>
                  <a:lnTo>
                    <a:pt x="85" y="492"/>
                  </a:lnTo>
                  <a:lnTo>
                    <a:pt x="85" y="493"/>
                  </a:lnTo>
                  <a:lnTo>
                    <a:pt x="84" y="497"/>
                  </a:lnTo>
                  <a:lnTo>
                    <a:pt x="81" y="498"/>
                  </a:lnTo>
                  <a:lnTo>
                    <a:pt x="80" y="497"/>
                  </a:lnTo>
                  <a:lnTo>
                    <a:pt x="73" y="496"/>
                  </a:lnTo>
                  <a:lnTo>
                    <a:pt x="71" y="496"/>
                  </a:lnTo>
                  <a:lnTo>
                    <a:pt x="70" y="496"/>
                  </a:lnTo>
                  <a:lnTo>
                    <a:pt x="69" y="498"/>
                  </a:lnTo>
                  <a:lnTo>
                    <a:pt x="67" y="502"/>
                  </a:lnTo>
                  <a:lnTo>
                    <a:pt x="66" y="503"/>
                  </a:lnTo>
                  <a:lnTo>
                    <a:pt x="65" y="504"/>
                  </a:lnTo>
                  <a:lnTo>
                    <a:pt x="61" y="503"/>
                  </a:lnTo>
                  <a:lnTo>
                    <a:pt x="60" y="503"/>
                  </a:lnTo>
                  <a:lnTo>
                    <a:pt x="59" y="502"/>
                  </a:lnTo>
                  <a:lnTo>
                    <a:pt x="60" y="501"/>
                  </a:lnTo>
                  <a:lnTo>
                    <a:pt x="60" y="500"/>
                  </a:lnTo>
                  <a:lnTo>
                    <a:pt x="51" y="483"/>
                  </a:lnTo>
                  <a:lnTo>
                    <a:pt x="50" y="480"/>
                  </a:lnTo>
                  <a:lnTo>
                    <a:pt x="47" y="478"/>
                  </a:lnTo>
                  <a:lnTo>
                    <a:pt x="44" y="476"/>
                  </a:lnTo>
                  <a:lnTo>
                    <a:pt x="42" y="475"/>
                  </a:lnTo>
                  <a:lnTo>
                    <a:pt x="41" y="473"/>
                  </a:lnTo>
                  <a:lnTo>
                    <a:pt x="39" y="472"/>
                  </a:lnTo>
                  <a:lnTo>
                    <a:pt x="39" y="471"/>
                  </a:lnTo>
                  <a:lnTo>
                    <a:pt x="41" y="471"/>
                  </a:lnTo>
                  <a:lnTo>
                    <a:pt x="43" y="472"/>
                  </a:lnTo>
                  <a:lnTo>
                    <a:pt x="44" y="471"/>
                  </a:lnTo>
                  <a:lnTo>
                    <a:pt x="45" y="468"/>
                  </a:lnTo>
                  <a:lnTo>
                    <a:pt x="46" y="465"/>
                  </a:lnTo>
                  <a:lnTo>
                    <a:pt x="47" y="464"/>
                  </a:lnTo>
                  <a:lnTo>
                    <a:pt x="50" y="465"/>
                  </a:lnTo>
                  <a:lnTo>
                    <a:pt x="52" y="464"/>
                  </a:lnTo>
                  <a:lnTo>
                    <a:pt x="53" y="460"/>
                  </a:lnTo>
                  <a:lnTo>
                    <a:pt x="55" y="459"/>
                  </a:lnTo>
                  <a:lnTo>
                    <a:pt x="56" y="459"/>
                  </a:lnTo>
                  <a:lnTo>
                    <a:pt x="66" y="466"/>
                  </a:lnTo>
                  <a:lnTo>
                    <a:pt x="77" y="473"/>
                  </a:lnTo>
                  <a:lnTo>
                    <a:pt x="83" y="477"/>
                  </a:lnTo>
                  <a:lnTo>
                    <a:pt x="87" y="483"/>
                  </a:lnTo>
                  <a:lnTo>
                    <a:pt x="88" y="485"/>
                  </a:lnTo>
                  <a:lnTo>
                    <a:pt x="88" y="487"/>
                  </a:lnTo>
                  <a:close/>
                  <a:moveTo>
                    <a:pt x="144" y="474"/>
                  </a:moveTo>
                  <a:lnTo>
                    <a:pt x="144" y="474"/>
                  </a:lnTo>
                  <a:lnTo>
                    <a:pt x="138" y="479"/>
                  </a:lnTo>
                  <a:lnTo>
                    <a:pt x="136" y="480"/>
                  </a:lnTo>
                  <a:lnTo>
                    <a:pt x="135" y="480"/>
                  </a:lnTo>
                  <a:lnTo>
                    <a:pt x="132" y="480"/>
                  </a:lnTo>
                  <a:lnTo>
                    <a:pt x="131" y="479"/>
                  </a:lnTo>
                  <a:lnTo>
                    <a:pt x="130" y="478"/>
                  </a:lnTo>
                  <a:lnTo>
                    <a:pt x="131" y="477"/>
                  </a:lnTo>
                  <a:lnTo>
                    <a:pt x="132" y="475"/>
                  </a:lnTo>
                  <a:lnTo>
                    <a:pt x="132" y="474"/>
                  </a:lnTo>
                  <a:lnTo>
                    <a:pt x="132" y="473"/>
                  </a:lnTo>
                  <a:lnTo>
                    <a:pt x="128" y="470"/>
                  </a:lnTo>
                  <a:lnTo>
                    <a:pt x="122" y="465"/>
                  </a:lnTo>
                  <a:lnTo>
                    <a:pt x="119" y="464"/>
                  </a:lnTo>
                  <a:lnTo>
                    <a:pt x="117" y="463"/>
                  </a:lnTo>
                  <a:lnTo>
                    <a:pt x="114" y="460"/>
                  </a:lnTo>
                  <a:lnTo>
                    <a:pt x="113" y="458"/>
                  </a:lnTo>
                  <a:lnTo>
                    <a:pt x="115" y="457"/>
                  </a:lnTo>
                  <a:lnTo>
                    <a:pt x="115" y="456"/>
                  </a:lnTo>
                  <a:lnTo>
                    <a:pt x="114" y="454"/>
                  </a:lnTo>
                  <a:lnTo>
                    <a:pt x="113" y="451"/>
                  </a:lnTo>
                  <a:lnTo>
                    <a:pt x="112" y="450"/>
                  </a:lnTo>
                  <a:lnTo>
                    <a:pt x="111" y="449"/>
                  </a:lnTo>
                  <a:lnTo>
                    <a:pt x="111" y="447"/>
                  </a:lnTo>
                  <a:lnTo>
                    <a:pt x="108" y="445"/>
                  </a:lnTo>
                  <a:lnTo>
                    <a:pt x="106" y="443"/>
                  </a:lnTo>
                  <a:lnTo>
                    <a:pt x="106" y="444"/>
                  </a:lnTo>
                  <a:lnTo>
                    <a:pt x="105" y="444"/>
                  </a:lnTo>
                  <a:lnTo>
                    <a:pt x="105" y="443"/>
                  </a:lnTo>
                  <a:lnTo>
                    <a:pt x="105" y="442"/>
                  </a:lnTo>
                  <a:lnTo>
                    <a:pt x="105" y="441"/>
                  </a:lnTo>
                  <a:lnTo>
                    <a:pt x="106" y="442"/>
                  </a:lnTo>
                  <a:lnTo>
                    <a:pt x="111" y="445"/>
                  </a:lnTo>
                  <a:lnTo>
                    <a:pt x="112" y="446"/>
                  </a:lnTo>
                  <a:lnTo>
                    <a:pt x="112" y="447"/>
                  </a:lnTo>
                  <a:lnTo>
                    <a:pt x="111" y="448"/>
                  </a:lnTo>
                  <a:lnTo>
                    <a:pt x="112" y="449"/>
                  </a:lnTo>
                  <a:lnTo>
                    <a:pt x="115" y="451"/>
                  </a:lnTo>
                  <a:lnTo>
                    <a:pt x="117" y="451"/>
                  </a:lnTo>
                  <a:lnTo>
                    <a:pt x="117" y="450"/>
                  </a:lnTo>
                  <a:lnTo>
                    <a:pt x="116" y="448"/>
                  </a:lnTo>
                  <a:lnTo>
                    <a:pt x="117" y="448"/>
                  </a:lnTo>
                  <a:lnTo>
                    <a:pt x="116" y="446"/>
                  </a:lnTo>
                  <a:lnTo>
                    <a:pt x="115" y="444"/>
                  </a:lnTo>
                  <a:lnTo>
                    <a:pt x="116" y="445"/>
                  </a:lnTo>
                  <a:lnTo>
                    <a:pt x="118" y="446"/>
                  </a:lnTo>
                  <a:lnTo>
                    <a:pt x="117" y="445"/>
                  </a:lnTo>
                  <a:lnTo>
                    <a:pt x="115" y="441"/>
                  </a:lnTo>
                  <a:lnTo>
                    <a:pt x="114" y="440"/>
                  </a:lnTo>
                  <a:lnTo>
                    <a:pt x="117" y="443"/>
                  </a:lnTo>
                  <a:lnTo>
                    <a:pt x="119" y="446"/>
                  </a:lnTo>
                  <a:lnTo>
                    <a:pt x="120" y="448"/>
                  </a:lnTo>
                  <a:lnTo>
                    <a:pt x="121" y="450"/>
                  </a:lnTo>
                  <a:lnTo>
                    <a:pt x="124" y="452"/>
                  </a:lnTo>
                  <a:lnTo>
                    <a:pt x="125" y="452"/>
                  </a:lnTo>
                  <a:lnTo>
                    <a:pt x="125" y="451"/>
                  </a:lnTo>
                  <a:lnTo>
                    <a:pt x="124" y="448"/>
                  </a:lnTo>
                  <a:lnTo>
                    <a:pt x="122" y="447"/>
                  </a:lnTo>
                  <a:lnTo>
                    <a:pt x="124" y="447"/>
                  </a:lnTo>
                  <a:lnTo>
                    <a:pt x="125" y="448"/>
                  </a:lnTo>
                  <a:lnTo>
                    <a:pt x="126" y="449"/>
                  </a:lnTo>
                  <a:lnTo>
                    <a:pt x="127" y="450"/>
                  </a:lnTo>
                  <a:lnTo>
                    <a:pt x="128" y="449"/>
                  </a:lnTo>
                  <a:lnTo>
                    <a:pt x="129" y="446"/>
                  </a:lnTo>
                  <a:lnTo>
                    <a:pt x="130" y="444"/>
                  </a:lnTo>
                  <a:lnTo>
                    <a:pt x="129" y="442"/>
                  </a:lnTo>
                  <a:lnTo>
                    <a:pt x="128" y="440"/>
                  </a:lnTo>
                  <a:lnTo>
                    <a:pt x="127" y="440"/>
                  </a:lnTo>
                  <a:lnTo>
                    <a:pt x="126" y="440"/>
                  </a:lnTo>
                  <a:lnTo>
                    <a:pt x="124" y="440"/>
                  </a:lnTo>
                  <a:lnTo>
                    <a:pt x="121" y="437"/>
                  </a:lnTo>
                  <a:lnTo>
                    <a:pt x="120" y="437"/>
                  </a:lnTo>
                  <a:lnTo>
                    <a:pt x="120" y="438"/>
                  </a:lnTo>
                  <a:lnTo>
                    <a:pt x="119" y="438"/>
                  </a:lnTo>
                  <a:lnTo>
                    <a:pt x="114" y="432"/>
                  </a:lnTo>
                  <a:lnTo>
                    <a:pt x="113" y="431"/>
                  </a:lnTo>
                  <a:lnTo>
                    <a:pt x="114" y="430"/>
                  </a:lnTo>
                  <a:lnTo>
                    <a:pt x="115" y="431"/>
                  </a:lnTo>
                  <a:lnTo>
                    <a:pt x="126" y="436"/>
                  </a:lnTo>
                  <a:lnTo>
                    <a:pt x="132" y="440"/>
                  </a:lnTo>
                  <a:lnTo>
                    <a:pt x="134" y="442"/>
                  </a:lnTo>
                  <a:lnTo>
                    <a:pt x="135" y="446"/>
                  </a:lnTo>
                  <a:lnTo>
                    <a:pt x="134" y="448"/>
                  </a:lnTo>
                  <a:lnTo>
                    <a:pt x="134" y="450"/>
                  </a:lnTo>
                  <a:lnTo>
                    <a:pt x="132" y="451"/>
                  </a:lnTo>
                  <a:lnTo>
                    <a:pt x="134" y="454"/>
                  </a:lnTo>
                  <a:lnTo>
                    <a:pt x="144" y="466"/>
                  </a:lnTo>
                  <a:lnTo>
                    <a:pt x="144" y="468"/>
                  </a:lnTo>
                  <a:lnTo>
                    <a:pt x="144" y="469"/>
                  </a:lnTo>
                  <a:lnTo>
                    <a:pt x="143" y="470"/>
                  </a:lnTo>
                  <a:lnTo>
                    <a:pt x="144" y="472"/>
                  </a:lnTo>
                  <a:lnTo>
                    <a:pt x="145" y="473"/>
                  </a:lnTo>
                  <a:lnTo>
                    <a:pt x="145" y="474"/>
                  </a:lnTo>
                  <a:lnTo>
                    <a:pt x="144" y="474"/>
                  </a:lnTo>
                  <a:close/>
                  <a:moveTo>
                    <a:pt x="1321" y="605"/>
                  </a:moveTo>
                  <a:lnTo>
                    <a:pt x="1321" y="605"/>
                  </a:lnTo>
                  <a:lnTo>
                    <a:pt x="1321" y="607"/>
                  </a:lnTo>
                  <a:lnTo>
                    <a:pt x="1319" y="608"/>
                  </a:lnTo>
                  <a:lnTo>
                    <a:pt x="1319" y="610"/>
                  </a:lnTo>
                  <a:lnTo>
                    <a:pt x="1318" y="611"/>
                  </a:lnTo>
                  <a:lnTo>
                    <a:pt x="1318" y="613"/>
                  </a:lnTo>
                  <a:lnTo>
                    <a:pt x="1318" y="614"/>
                  </a:lnTo>
                  <a:lnTo>
                    <a:pt x="1318" y="616"/>
                  </a:lnTo>
                  <a:lnTo>
                    <a:pt x="1317" y="618"/>
                  </a:lnTo>
                  <a:lnTo>
                    <a:pt x="1316" y="623"/>
                  </a:lnTo>
                  <a:lnTo>
                    <a:pt x="1315" y="625"/>
                  </a:lnTo>
                  <a:lnTo>
                    <a:pt x="1314" y="627"/>
                  </a:lnTo>
                  <a:lnTo>
                    <a:pt x="1314" y="634"/>
                  </a:lnTo>
                  <a:lnTo>
                    <a:pt x="1314" y="637"/>
                  </a:lnTo>
                  <a:lnTo>
                    <a:pt x="1313" y="640"/>
                  </a:lnTo>
                  <a:lnTo>
                    <a:pt x="1311" y="644"/>
                  </a:lnTo>
                  <a:lnTo>
                    <a:pt x="1310" y="646"/>
                  </a:lnTo>
                  <a:lnTo>
                    <a:pt x="1308" y="648"/>
                  </a:lnTo>
                  <a:lnTo>
                    <a:pt x="1307" y="648"/>
                  </a:lnTo>
                  <a:lnTo>
                    <a:pt x="1307" y="646"/>
                  </a:lnTo>
                  <a:lnTo>
                    <a:pt x="1307" y="644"/>
                  </a:lnTo>
                  <a:lnTo>
                    <a:pt x="1305" y="644"/>
                  </a:lnTo>
                  <a:lnTo>
                    <a:pt x="1303" y="644"/>
                  </a:lnTo>
                  <a:lnTo>
                    <a:pt x="1301" y="645"/>
                  </a:lnTo>
                  <a:lnTo>
                    <a:pt x="1299" y="649"/>
                  </a:lnTo>
                  <a:lnTo>
                    <a:pt x="1299" y="650"/>
                  </a:lnTo>
                  <a:lnTo>
                    <a:pt x="1300" y="650"/>
                  </a:lnTo>
                  <a:lnTo>
                    <a:pt x="1304" y="649"/>
                  </a:lnTo>
                  <a:lnTo>
                    <a:pt x="1305" y="649"/>
                  </a:lnTo>
                  <a:lnTo>
                    <a:pt x="1305" y="651"/>
                  </a:lnTo>
                  <a:lnTo>
                    <a:pt x="1305" y="654"/>
                  </a:lnTo>
                  <a:lnTo>
                    <a:pt x="1304" y="655"/>
                  </a:lnTo>
                  <a:lnTo>
                    <a:pt x="1302" y="655"/>
                  </a:lnTo>
                  <a:lnTo>
                    <a:pt x="1300" y="655"/>
                  </a:lnTo>
                  <a:lnTo>
                    <a:pt x="1298" y="657"/>
                  </a:lnTo>
                  <a:lnTo>
                    <a:pt x="1294" y="662"/>
                  </a:lnTo>
                  <a:lnTo>
                    <a:pt x="1290" y="665"/>
                  </a:lnTo>
                  <a:lnTo>
                    <a:pt x="1288" y="667"/>
                  </a:lnTo>
                  <a:lnTo>
                    <a:pt x="1285" y="668"/>
                  </a:lnTo>
                  <a:lnTo>
                    <a:pt x="1280" y="669"/>
                  </a:lnTo>
                  <a:lnTo>
                    <a:pt x="1274" y="673"/>
                  </a:lnTo>
                  <a:lnTo>
                    <a:pt x="1272" y="674"/>
                  </a:lnTo>
                  <a:lnTo>
                    <a:pt x="1270" y="676"/>
                  </a:lnTo>
                  <a:lnTo>
                    <a:pt x="1267" y="676"/>
                  </a:lnTo>
                  <a:lnTo>
                    <a:pt x="1263" y="676"/>
                  </a:lnTo>
                  <a:lnTo>
                    <a:pt x="1262" y="677"/>
                  </a:lnTo>
                  <a:lnTo>
                    <a:pt x="1262" y="678"/>
                  </a:lnTo>
                  <a:lnTo>
                    <a:pt x="1261" y="682"/>
                  </a:lnTo>
                  <a:lnTo>
                    <a:pt x="1260" y="684"/>
                  </a:lnTo>
                  <a:lnTo>
                    <a:pt x="1258" y="686"/>
                  </a:lnTo>
                  <a:lnTo>
                    <a:pt x="1255" y="688"/>
                  </a:lnTo>
                  <a:lnTo>
                    <a:pt x="1245" y="692"/>
                  </a:lnTo>
                  <a:lnTo>
                    <a:pt x="1239" y="693"/>
                  </a:lnTo>
                  <a:lnTo>
                    <a:pt x="1233" y="694"/>
                  </a:lnTo>
                  <a:lnTo>
                    <a:pt x="1226" y="692"/>
                  </a:lnTo>
                  <a:lnTo>
                    <a:pt x="1222" y="691"/>
                  </a:lnTo>
                  <a:lnTo>
                    <a:pt x="1221" y="690"/>
                  </a:lnTo>
                  <a:lnTo>
                    <a:pt x="1221" y="688"/>
                  </a:lnTo>
                  <a:lnTo>
                    <a:pt x="1224" y="688"/>
                  </a:lnTo>
                  <a:lnTo>
                    <a:pt x="1237" y="686"/>
                  </a:lnTo>
                  <a:lnTo>
                    <a:pt x="1245" y="684"/>
                  </a:lnTo>
                  <a:lnTo>
                    <a:pt x="1248" y="682"/>
                  </a:lnTo>
                  <a:lnTo>
                    <a:pt x="1251" y="680"/>
                  </a:lnTo>
                  <a:lnTo>
                    <a:pt x="1256" y="673"/>
                  </a:lnTo>
                  <a:lnTo>
                    <a:pt x="1261" y="670"/>
                  </a:lnTo>
                  <a:lnTo>
                    <a:pt x="1265" y="668"/>
                  </a:lnTo>
                  <a:lnTo>
                    <a:pt x="1269" y="666"/>
                  </a:lnTo>
                  <a:lnTo>
                    <a:pt x="1270" y="664"/>
                  </a:lnTo>
                  <a:lnTo>
                    <a:pt x="1271" y="662"/>
                  </a:lnTo>
                  <a:lnTo>
                    <a:pt x="1271" y="660"/>
                  </a:lnTo>
                  <a:lnTo>
                    <a:pt x="1272" y="658"/>
                  </a:lnTo>
                  <a:lnTo>
                    <a:pt x="1281" y="652"/>
                  </a:lnTo>
                  <a:lnTo>
                    <a:pt x="1286" y="648"/>
                  </a:lnTo>
                  <a:lnTo>
                    <a:pt x="1290" y="644"/>
                  </a:lnTo>
                  <a:lnTo>
                    <a:pt x="1295" y="637"/>
                  </a:lnTo>
                  <a:lnTo>
                    <a:pt x="1301" y="626"/>
                  </a:lnTo>
                  <a:lnTo>
                    <a:pt x="1309" y="608"/>
                  </a:lnTo>
                  <a:lnTo>
                    <a:pt x="1312" y="602"/>
                  </a:lnTo>
                  <a:lnTo>
                    <a:pt x="1315" y="600"/>
                  </a:lnTo>
                  <a:lnTo>
                    <a:pt x="1318" y="600"/>
                  </a:lnTo>
                  <a:lnTo>
                    <a:pt x="1321" y="601"/>
                  </a:lnTo>
                  <a:lnTo>
                    <a:pt x="1321" y="602"/>
                  </a:lnTo>
                  <a:lnTo>
                    <a:pt x="1321" y="603"/>
                  </a:lnTo>
                  <a:lnTo>
                    <a:pt x="1321" y="60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6" name="Freeform 5479"/>
            <p:cNvSpPr>
              <a:spLocks/>
            </p:cNvSpPr>
            <p:nvPr/>
          </p:nvSpPr>
          <p:spPr bwMode="auto">
            <a:xfrm>
              <a:off x="3659" y="2431"/>
              <a:ext cx="1" cy="0"/>
            </a:xfrm>
            <a:custGeom>
              <a:avLst/>
              <a:gdLst>
                <a:gd name="T0" fmla="*/ 1 w 2"/>
                <a:gd name="T1" fmla="*/ 0 h 1"/>
                <a:gd name="T2" fmla="*/ 1 w 2"/>
                <a:gd name="T3" fmla="*/ 0 h 1"/>
                <a:gd name="T4" fmla="*/ 1 w 2"/>
                <a:gd name="T5" fmla="*/ 0 h 1"/>
                <a:gd name="T6" fmla="*/ 0 w 2"/>
                <a:gd name="T7" fmla="*/ 0 h 1"/>
                <a:gd name="T8" fmla="*/ 1 w 2"/>
                <a:gd name="T9" fmla="*/ 0 h 1"/>
                <a:gd name="T10" fmla="*/ 1 w 2"/>
                <a:gd name="T11" fmla="*/ 0 h 1"/>
                <a:gd name="T12" fmla="*/ 1 w 2"/>
                <a:gd name="T13" fmla="*/ 0 h 1"/>
                <a:gd name="T14" fmla="*/ 1 w 2"/>
                <a:gd name="T15" fmla="*/ 0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0"/>
                  </a:lnTo>
                  <a:lnTo>
                    <a:pt x="1"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7" name="Freeform 5480"/>
            <p:cNvSpPr>
              <a:spLocks/>
            </p:cNvSpPr>
            <p:nvPr/>
          </p:nvSpPr>
          <p:spPr bwMode="auto">
            <a:xfrm>
              <a:off x="3659" y="2433"/>
              <a:ext cx="5" cy="2"/>
            </a:xfrm>
            <a:custGeom>
              <a:avLst/>
              <a:gdLst>
                <a:gd name="T0" fmla="*/ 5 w 5"/>
                <a:gd name="T1" fmla="*/ 2 h 2"/>
                <a:gd name="T2" fmla="*/ 5 w 5"/>
                <a:gd name="T3" fmla="*/ 2 h 2"/>
                <a:gd name="T4" fmla="*/ 4 w 5"/>
                <a:gd name="T5" fmla="*/ 0 h 2"/>
                <a:gd name="T6" fmla="*/ 2 w 5"/>
                <a:gd name="T7" fmla="*/ 0 h 2"/>
                <a:gd name="T8" fmla="*/ 2 w 5"/>
                <a:gd name="T9" fmla="*/ 0 h 2"/>
                <a:gd name="T10" fmla="*/ 0 w 5"/>
                <a:gd name="T11" fmla="*/ 0 h 2"/>
                <a:gd name="T12" fmla="*/ 0 w 5"/>
                <a:gd name="T13" fmla="*/ 0 h 2"/>
                <a:gd name="T14" fmla="*/ 0 w 5"/>
                <a:gd name="T15" fmla="*/ 0 h 2"/>
                <a:gd name="T16" fmla="*/ 2 w 5"/>
                <a:gd name="T17" fmla="*/ 2 h 2"/>
                <a:gd name="T18" fmla="*/ 4 w 5"/>
                <a:gd name="T19" fmla="*/ 2 h 2"/>
                <a:gd name="T20" fmla="*/ 5 w 5"/>
                <a:gd name="T21" fmla="*/ 2 h 2"/>
                <a:gd name="T22" fmla="*/ 5 w 5"/>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
                <a:gd name="T38" fmla="*/ 5 w 5"/>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
                  <a:moveTo>
                    <a:pt x="5" y="2"/>
                  </a:moveTo>
                  <a:lnTo>
                    <a:pt x="5" y="2"/>
                  </a:lnTo>
                  <a:lnTo>
                    <a:pt x="4" y="0"/>
                  </a:lnTo>
                  <a:lnTo>
                    <a:pt x="2" y="0"/>
                  </a:lnTo>
                  <a:lnTo>
                    <a:pt x="0" y="0"/>
                  </a:lnTo>
                  <a:lnTo>
                    <a:pt x="2" y="2"/>
                  </a:lnTo>
                  <a:lnTo>
                    <a:pt x="4" y="2"/>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8" name="Freeform 5481"/>
            <p:cNvSpPr>
              <a:spLocks/>
            </p:cNvSpPr>
            <p:nvPr/>
          </p:nvSpPr>
          <p:spPr bwMode="auto">
            <a:xfrm>
              <a:off x="3770" y="2303"/>
              <a:ext cx="1" cy="5"/>
            </a:xfrm>
            <a:custGeom>
              <a:avLst/>
              <a:gdLst>
                <a:gd name="T0" fmla="*/ 1 w 1"/>
                <a:gd name="T1" fmla="*/ 1 h 7"/>
                <a:gd name="T2" fmla="*/ 1 w 1"/>
                <a:gd name="T3" fmla="*/ 1 h 7"/>
                <a:gd name="T4" fmla="*/ 1 w 1"/>
                <a:gd name="T5" fmla="*/ 1 h 7"/>
                <a:gd name="T6" fmla="*/ 1 w 1"/>
                <a:gd name="T7" fmla="*/ 1 h 7"/>
                <a:gd name="T8" fmla="*/ 1 w 1"/>
                <a:gd name="T9" fmla="*/ 1 h 7"/>
                <a:gd name="T10" fmla="*/ 1 w 1"/>
                <a:gd name="T11" fmla="*/ 1 h 7"/>
                <a:gd name="T12" fmla="*/ 1 w 1"/>
                <a:gd name="T13" fmla="*/ 0 h 7"/>
                <a:gd name="T14" fmla="*/ 1 w 1"/>
                <a:gd name="T15" fmla="*/ 0 h 7"/>
                <a:gd name="T16" fmla="*/ 0 w 1"/>
                <a:gd name="T17" fmla="*/ 1 h 7"/>
                <a:gd name="T18" fmla="*/ 0 w 1"/>
                <a:gd name="T19" fmla="*/ 1 h 7"/>
                <a:gd name="T20" fmla="*/ 1 w 1"/>
                <a:gd name="T21" fmla="*/ 1 h 7"/>
                <a:gd name="T22" fmla="*/ 1 w 1"/>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7"/>
                <a:gd name="T38" fmla="*/ 1 w 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7">
                  <a:moveTo>
                    <a:pt x="1" y="7"/>
                  </a:moveTo>
                  <a:lnTo>
                    <a:pt x="1" y="7"/>
                  </a:lnTo>
                  <a:lnTo>
                    <a:pt x="1" y="4"/>
                  </a:lnTo>
                  <a:lnTo>
                    <a:pt x="1" y="1"/>
                  </a:lnTo>
                  <a:lnTo>
                    <a:pt x="1" y="0"/>
                  </a:lnTo>
                  <a:lnTo>
                    <a:pt x="0" y="1"/>
                  </a:lnTo>
                  <a:lnTo>
                    <a:pt x="0" y="3"/>
                  </a:lnTo>
                  <a:lnTo>
                    <a:pt x="1" y="7"/>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59" name="Freeform 5482"/>
            <p:cNvSpPr>
              <a:spLocks/>
            </p:cNvSpPr>
            <p:nvPr/>
          </p:nvSpPr>
          <p:spPr bwMode="auto">
            <a:xfrm>
              <a:off x="3567" y="2218"/>
              <a:ext cx="268" cy="220"/>
            </a:xfrm>
            <a:custGeom>
              <a:avLst/>
              <a:gdLst>
                <a:gd name="T0" fmla="*/ 27 w 335"/>
                <a:gd name="T1" fmla="*/ 25 h 267"/>
                <a:gd name="T2" fmla="*/ 29 w 335"/>
                <a:gd name="T3" fmla="*/ 21 h 267"/>
                <a:gd name="T4" fmla="*/ 28 w 335"/>
                <a:gd name="T5" fmla="*/ 20 h 267"/>
                <a:gd name="T6" fmla="*/ 24 w 335"/>
                <a:gd name="T7" fmla="*/ 18 h 267"/>
                <a:gd name="T8" fmla="*/ 24 w 335"/>
                <a:gd name="T9" fmla="*/ 17 h 267"/>
                <a:gd name="T10" fmla="*/ 23 w 335"/>
                <a:gd name="T11" fmla="*/ 16 h 267"/>
                <a:gd name="T12" fmla="*/ 23 w 335"/>
                <a:gd name="T13" fmla="*/ 16 h 267"/>
                <a:gd name="T14" fmla="*/ 23 w 335"/>
                <a:gd name="T15" fmla="*/ 15 h 267"/>
                <a:gd name="T16" fmla="*/ 22 w 335"/>
                <a:gd name="T17" fmla="*/ 15 h 267"/>
                <a:gd name="T18" fmla="*/ 22 w 335"/>
                <a:gd name="T19" fmla="*/ 13 h 267"/>
                <a:gd name="T20" fmla="*/ 22 w 335"/>
                <a:gd name="T21" fmla="*/ 12 h 267"/>
                <a:gd name="T22" fmla="*/ 22 w 335"/>
                <a:gd name="T23" fmla="*/ 12 h 267"/>
                <a:gd name="T24" fmla="*/ 22 w 335"/>
                <a:gd name="T25" fmla="*/ 12 h 267"/>
                <a:gd name="T26" fmla="*/ 22 w 335"/>
                <a:gd name="T27" fmla="*/ 12 h 267"/>
                <a:gd name="T28" fmla="*/ 22 w 335"/>
                <a:gd name="T29" fmla="*/ 11 h 267"/>
                <a:gd name="T30" fmla="*/ 21 w 335"/>
                <a:gd name="T31" fmla="*/ 10 h 267"/>
                <a:gd name="T32" fmla="*/ 21 w 335"/>
                <a:gd name="T33" fmla="*/ 10 h 267"/>
                <a:gd name="T34" fmla="*/ 20 w 335"/>
                <a:gd name="T35" fmla="*/ 10 h 267"/>
                <a:gd name="T36" fmla="*/ 21 w 335"/>
                <a:gd name="T37" fmla="*/ 10 h 267"/>
                <a:gd name="T38" fmla="*/ 19 w 335"/>
                <a:gd name="T39" fmla="*/ 10 h 267"/>
                <a:gd name="T40" fmla="*/ 19 w 335"/>
                <a:gd name="T41" fmla="*/ 7 h 267"/>
                <a:gd name="T42" fmla="*/ 18 w 335"/>
                <a:gd name="T43" fmla="*/ 7 h 267"/>
                <a:gd name="T44" fmla="*/ 18 w 335"/>
                <a:gd name="T45" fmla="*/ 7 h 267"/>
                <a:gd name="T46" fmla="*/ 17 w 335"/>
                <a:gd name="T47" fmla="*/ 7 h 267"/>
                <a:gd name="T48" fmla="*/ 14 w 335"/>
                <a:gd name="T49" fmla="*/ 6 h 267"/>
                <a:gd name="T50" fmla="*/ 12 w 335"/>
                <a:gd name="T51" fmla="*/ 5 h 267"/>
                <a:gd name="T52" fmla="*/ 10 w 335"/>
                <a:gd name="T53" fmla="*/ 2 h 267"/>
                <a:gd name="T54" fmla="*/ 8 w 335"/>
                <a:gd name="T55" fmla="*/ 2 h 267"/>
                <a:gd name="T56" fmla="*/ 6 w 335"/>
                <a:gd name="T57" fmla="*/ 2 h 267"/>
                <a:gd name="T58" fmla="*/ 3 w 335"/>
                <a:gd name="T59" fmla="*/ 2 h 267"/>
                <a:gd name="T60" fmla="*/ 4 w 335"/>
                <a:gd name="T61" fmla="*/ 2 h 267"/>
                <a:gd name="T62" fmla="*/ 5 w 335"/>
                <a:gd name="T63" fmla="*/ 3 h 267"/>
                <a:gd name="T64" fmla="*/ 4 w 335"/>
                <a:gd name="T65" fmla="*/ 5 h 267"/>
                <a:gd name="T66" fmla="*/ 2 w 335"/>
                <a:gd name="T67" fmla="*/ 5 h 267"/>
                <a:gd name="T68" fmla="*/ 2 w 335"/>
                <a:gd name="T69" fmla="*/ 6 h 267"/>
                <a:gd name="T70" fmla="*/ 0 w 335"/>
                <a:gd name="T71" fmla="*/ 8 h 267"/>
                <a:gd name="T72" fmla="*/ 1 w 335"/>
                <a:gd name="T73" fmla="*/ 8 h 267"/>
                <a:gd name="T74" fmla="*/ 2 w 335"/>
                <a:gd name="T75" fmla="*/ 8 h 267"/>
                <a:gd name="T76" fmla="*/ 2 w 335"/>
                <a:gd name="T77" fmla="*/ 8 h 267"/>
                <a:gd name="T78" fmla="*/ 3 w 335"/>
                <a:gd name="T79" fmla="*/ 12 h 267"/>
                <a:gd name="T80" fmla="*/ 3 w 335"/>
                <a:gd name="T81" fmla="*/ 14 h 267"/>
                <a:gd name="T82" fmla="*/ 4 w 335"/>
                <a:gd name="T83" fmla="*/ 16 h 267"/>
                <a:gd name="T84" fmla="*/ 5 w 335"/>
                <a:gd name="T85" fmla="*/ 17 h 267"/>
                <a:gd name="T86" fmla="*/ 6 w 335"/>
                <a:gd name="T87" fmla="*/ 20 h 267"/>
                <a:gd name="T88" fmla="*/ 6 w 335"/>
                <a:gd name="T89" fmla="*/ 21 h 267"/>
                <a:gd name="T90" fmla="*/ 6 w 335"/>
                <a:gd name="T91" fmla="*/ 22 h 267"/>
                <a:gd name="T92" fmla="*/ 7 w 335"/>
                <a:gd name="T93" fmla="*/ 24 h 267"/>
                <a:gd name="T94" fmla="*/ 8 w 335"/>
                <a:gd name="T95" fmla="*/ 25 h 267"/>
                <a:gd name="T96" fmla="*/ 9 w 335"/>
                <a:gd name="T97" fmla="*/ 28 h 267"/>
                <a:gd name="T98" fmla="*/ 11 w 335"/>
                <a:gd name="T99" fmla="*/ 30 h 267"/>
                <a:gd name="T100" fmla="*/ 11 w 335"/>
                <a:gd name="T101" fmla="*/ 30 h 267"/>
                <a:gd name="T102" fmla="*/ 11 w 335"/>
                <a:gd name="T103" fmla="*/ 31 h 267"/>
                <a:gd name="T104" fmla="*/ 11 w 335"/>
                <a:gd name="T105" fmla="*/ 30 h 267"/>
                <a:gd name="T106" fmla="*/ 12 w 335"/>
                <a:gd name="T107" fmla="*/ 30 h 267"/>
                <a:gd name="T108" fmla="*/ 12 w 335"/>
                <a:gd name="T109" fmla="*/ 30 h 267"/>
                <a:gd name="T110" fmla="*/ 14 w 335"/>
                <a:gd name="T111" fmla="*/ 30 h 267"/>
                <a:gd name="T112" fmla="*/ 17 w 335"/>
                <a:gd name="T113" fmla="*/ 30 h 267"/>
                <a:gd name="T114" fmla="*/ 18 w 335"/>
                <a:gd name="T115" fmla="*/ 30 h 267"/>
                <a:gd name="T116" fmla="*/ 18 w 335"/>
                <a:gd name="T117" fmla="*/ 30 h 267"/>
                <a:gd name="T118" fmla="*/ 19 w 335"/>
                <a:gd name="T119" fmla="*/ 29 h 267"/>
                <a:gd name="T120" fmla="*/ 19 w 335"/>
                <a:gd name="T121" fmla="*/ 27 h 267"/>
                <a:gd name="T122" fmla="*/ 24 w 335"/>
                <a:gd name="T123" fmla="*/ 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5"/>
                <a:gd name="T187" fmla="*/ 0 h 267"/>
                <a:gd name="T188" fmla="*/ 335 w 335"/>
                <a:gd name="T189" fmla="*/ 267 h 26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5" h="267">
                  <a:moveTo>
                    <a:pt x="278" y="225"/>
                  </a:moveTo>
                  <a:lnTo>
                    <a:pt x="278" y="225"/>
                  </a:lnTo>
                  <a:lnTo>
                    <a:pt x="280" y="224"/>
                  </a:lnTo>
                  <a:lnTo>
                    <a:pt x="325" y="208"/>
                  </a:lnTo>
                  <a:lnTo>
                    <a:pt x="325" y="207"/>
                  </a:lnTo>
                  <a:lnTo>
                    <a:pt x="334" y="182"/>
                  </a:lnTo>
                  <a:lnTo>
                    <a:pt x="335" y="177"/>
                  </a:lnTo>
                  <a:lnTo>
                    <a:pt x="335" y="175"/>
                  </a:lnTo>
                  <a:lnTo>
                    <a:pt x="334" y="172"/>
                  </a:lnTo>
                  <a:lnTo>
                    <a:pt x="329" y="162"/>
                  </a:lnTo>
                  <a:lnTo>
                    <a:pt x="288" y="158"/>
                  </a:lnTo>
                  <a:lnTo>
                    <a:pt x="287" y="158"/>
                  </a:lnTo>
                  <a:lnTo>
                    <a:pt x="284" y="156"/>
                  </a:lnTo>
                  <a:lnTo>
                    <a:pt x="282" y="153"/>
                  </a:lnTo>
                  <a:lnTo>
                    <a:pt x="278" y="146"/>
                  </a:lnTo>
                  <a:lnTo>
                    <a:pt x="271" y="139"/>
                  </a:lnTo>
                  <a:lnTo>
                    <a:pt x="271" y="137"/>
                  </a:lnTo>
                  <a:lnTo>
                    <a:pt x="270" y="135"/>
                  </a:lnTo>
                  <a:lnTo>
                    <a:pt x="268" y="135"/>
                  </a:lnTo>
                  <a:lnTo>
                    <a:pt x="267" y="134"/>
                  </a:lnTo>
                  <a:lnTo>
                    <a:pt x="267" y="133"/>
                  </a:lnTo>
                  <a:lnTo>
                    <a:pt x="269" y="132"/>
                  </a:lnTo>
                  <a:lnTo>
                    <a:pt x="269" y="130"/>
                  </a:lnTo>
                  <a:lnTo>
                    <a:pt x="265" y="130"/>
                  </a:lnTo>
                  <a:lnTo>
                    <a:pt x="262" y="130"/>
                  </a:lnTo>
                  <a:lnTo>
                    <a:pt x="260" y="129"/>
                  </a:lnTo>
                  <a:lnTo>
                    <a:pt x="259" y="127"/>
                  </a:lnTo>
                  <a:lnTo>
                    <a:pt x="253" y="119"/>
                  </a:lnTo>
                  <a:lnTo>
                    <a:pt x="247" y="110"/>
                  </a:lnTo>
                  <a:lnTo>
                    <a:pt x="246" y="105"/>
                  </a:lnTo>
                  <a:lnTo>
                    <a:pt x="246" y="104"/>
                  </a:lnTo>
                  <a:lnTo>
                    <a:pt x="247" y="104"/>
                  </a:lnTo>
                  <a:lnTo>
                    <a:pt x="248" y="104"/>
                  </a:lnTo>
                  <a:lnTo>
                    <a:pt x="248" y="105"/>
                  </a:lnTo>
                  <a:lnTo>
                    <a:pt x="249" y="103"/>
                  </a:lnTo>
                  <a:lnTo>
                    <a:pt x="249" y="101"/>
                  </a:lnTo>
                  <a:lnTo>
                    <a:pt x="249" y="99"/>
                  </a:lnTo>
                  <a:lnTo>
                    <a:pt x="248" y="98"/>
                  </a:lnTo>
                  <a:lnTo>
                    <a:pt x="246" y="96"/>
                  </a:lnTo>
                  <a:lnTo>
                    <a:pt x="246" y="95"/>
                  </a:lnTo>
                  <a:lnTo>
                    <a:pt x="248" y="96"/>
                  </a:lnTo>
                  <a:lnTo>
                    <a:pt x="248" y="95"/>
                  </a:lnTo>
                  <a:lnTo>
                    <a:pt x="248" y="93"/>
                  </a:lnTo>
                  <a:lnTo>
                    <a:pt x="246" y="92"/>
                  </a:lnTo>
                  <a:lnTo>
                    <a:pt x="243" y="91"/>
                  </a:lnTo>
                  <a:lnTo>
                    <a:pt x="242" y="90"/>
                  </a:lnTo>
                  <a:lnTo>
                    <a:pt x="240" y="89"/>
                  </a:lnTo>
                  <a:lnTo>
                    <a:pt x="239" y="87"/>
                  </a:lnTo>
                  <a:lnTo>
                    <a:pt x="239" y="86"/>
                  </a:lnTo>
                  <a:lnTo>
                    <a:pt x="238" y="87"/>
                  </a:lnTo>
                  <a:lnTo>
                    <a:pt x="237" y="87"/>
                  </a:lnTo>
                  <a:lnTo>
                    <a:pt x="236" y="86"/>
                  </a:lnTo>
                  <a:lnTo>
                    <a:pt x="233" y="82"/>
                  </a:lnTo>
                  <a:lnTo>
                    <a:pt x="234" y="82"/>
                  </a:lnTo>
                  <a:lnTo>
                    <a:pt x="235" y="81"/>
                  </a:lnTo>
                  <a:lnTo>
                    <a:pt x="234" y="81"/>
                  </a:lnTo>
                  <a:lnTo>
                    <a:pt x="232" y="81"/>
                  </a:lnTo>
                  <a:lnTo>
                    <a:pt x="231" y="79"/>
                  </a:lnTo>
                  <a:lnTo>
                    <a:pt x="228" y="78"/>
                  </a:lnTo>
                  <a:lnTo>
                    <a:pt x="227" y="78"/>
                  </a:lnTo>
                  <a:lnTo>
                    <a:pt x="226" y="76"/>
                  </a:lnTo>
                  <a:lnTo>
                    <a:pt x="221" y="63"/>
                  </a:lnTo>
                  <a:lnTo>
                    <a:pt x="217" y="63"/>
                  </a:lnTo>
                  <a:lnTo>
                    <a:pt x="211" y="63"/>
                  </a:lnTo>
                  <a:lnTo>
                    <a:pt x="208" y="62"/>
                  </a:lnTo>
                  <a:lnTo>
                    <a:pt x="207" y="60"/>
                  </a:lnTo>
                  <a:lnTo>
                    <a:pt x="206" y="58"/>
                  </a:lnTo>
                  <a:lnTo>
                    <a:pt x="206" y="57"/>
                  </a:lnTo>
                  <a:lnTo>
                    <a:pt x="192" y="54"/>
                  </a:lnTo>
                  <a:lnTo>
                    <a:pt x="191" y="52"/>
                  </a:lnTo>
                  <a:lnTo>
                    <a:pt x="189" y="54"/>
                  </a:lnTo>
                  <a:lnTo>
                    <a:pt x="186" y="54"/>
                  </a:lnTo>
                  <a:lnTo>
                    <a:pt x="166" y="51"/>
                  </a:lnTo>
                  <a:lnTo>
                    <a:pt x="163" y="51"/>
                  </a:lnTo>
                  <a:lnTo>
                    <a:pt x="161" y="50"/>
                  </a:lnTo>
                  <a:lnTo>
                    <a:pt x="157" y="48"/>
                  </a:lnTo>
                  <a:lnTo>
                    <a:pt x="142" y="36"/>
                  </a:lnTo>
                  <a:lnTo>
                    <a:pt x="126" y="23"/>
                  </a:lnTo>
                  <a:lnTo>
                    <a:pt x="115" y="16"/>
                  </a:lnTo>
                  <a:lnTo>
                    <a:pt x="107" y="12"/>
                  </a:lnTo>
                  <a:lnTo>
                    <a:pt x="95" y="4"/>
                  </a:lnTo>
                  <a:lnTo>
                    <a:pt x="92" y="3"/>
                  </a:lnTo>
                  <a:lnTo>
                    <a:pt x="72" y="0"/>
                  </a:lnTo>
                  <a:lnTo>
                    <a:pt x="64" y="3"/>
                  </a:lnTo>
                  <a:lnTo>
                    <a:pt x="53" y="6"/>
                  </a:lnTo>
                  <a:lnTo>
                    <a:pt x="39" y="10"/>
                  </a:lnTo>
                  <a:lnTo>
                    <a:pt x="38" y="12"/>
                  </a:lnTo>
                  <a:lnTo>
                    <a:pt x="43" y="17"/>
                  </a:lnTo>
                  <a:lnTo>
                    <a:pt x="47" y="21"/>
                  </a:lnTo>
                  <a:lnTo>
                    <a:pt x="53" y="27"/>
                  </a:lnTo>
                  <a:lnTo>
                    <a:pt x="53" y="28"/>
                  </a:lnTo>
                  <a:lnTo>
                    <a:pt x="53" y="29"/>
                  </a:lnTo>
                  <a:lnTo>
                    <a:pt x="46" y="36"/>
                  </a:lnTo>
                  <a:lnTo>
                    <a:pt x="43" y="37"/>
                  </a:lnTo>
                  <a:lnTo>
                    <a:pt x="38" y="40"/>
                  </a:lnTo>
                  <a:lnTo>
                    <a:pt x="33" y="41"/>
                  </a:lnTo>
                  <a:lnTo>
                    <a:pt x="31" y="42"/>
                  </a:lnTo>
                  <a:lnTo>
                    <a:pt x="24" y="51"/>
                  </a:lnTo>
                  <a:lnTo>
                    <a:pt x="23" y="51"/>
                  </a:lnTo>
                  <a:lnTo>
                    <a:pt x="5" y="48"/>
                  </a:lnTo>
                  <a:lnTo>
                    <a:pt x="3" y="57"/>
                  </a:lnTo>
                  <a:lnTo>
                    <a:pt x="0" y="68"/>
                  </a:lnTo>
                  <a:lnTo>
                    <a:pt x="0" y="71"/>
                  </a:lnTo>
                  <a:lnTo>
                    <a:pt x="0" y="72"/>
                  </a:lnTo>
                  <a:lnTo>
                    <a:pt x="1" y="71"/>
                  </a:lnTo>
                  <a:lnTo>
                    <a:pt x="1" y="70"/>
                  </a:lnTo>
                  <a:lnTo>
                    <a:pt x="2" y="71"/>
                  </a:lnTo>
                  <a:lnTo>
                    <a:pt x="4" y="71"/>
                  </a:lnTo>
                  <a:lnTo>
                    <a:pt x="6" y="71"/>
                  </a:lnTo>
                  <a:lnTo>
                    <a:pt x="8" y="71"/>
                  </a:lnTo>
                  <a:lnTo>
                    <a:pt x="9" y="72"/>
                  </a:lnTo>
                  <a:lnTo>
                    <a:pt x="24" y="95"/>
                  </a:lnTo>
                  <a:lnTo>
                    <a:pt x="31" y="105"/>
                  </a:lnTo>
                  <a:lnTo>
                    <a:pt x="32" y="106"/>
                  </a:lnTo>
                  <a:lnTo>
                    <a:pt x="33" y="109"/>
                  </a:lnTo>
                  <a:lnTo>
                    <a:pt x="34" y="112"/>
                  </a:lnTo>
                  <a:lnTo>
                    <a:pt x="38" y="116"/>
                  </a:lnTo>
                  <a:lnTo>
                    <a:pt x="40" y="118"/>
                  </a:lnTo>
                  <a:lnTo>
                    <a:pt x="42" y="120"/>
                  </a:lnTo>
                  <a:lnTo>
                    <a:pt x="43" y="126"/>
                  </a:lnTo>
                  <a:lnTo>
                    <a:pt x="44" y="132"/>
                  </a:lnTo>
                  <a:lnTo>
                    <a:pt x="46" y="135"/>
                  </a:lnTo>
                  <a:lnTo>
                    <a:pt x="48" y="137"/>
                  </a:lnTo>
                  <a:lnTo>
                    <a:pt x="54" y="138"/>
                  </a:lnTo>
                  <a:lnTo>
                    <a:pt x="57" y="140"/>
                  </a:lnTo>
                  <a:lnTo>
                    <a:pt x="60" y="144"/>
                  </a:lnTo>
                  <a:lnTo>
                    <a:pt x="66" y="154"/>
                  </a:lnTo>
                  <a:lnTo>
                    <a:pt x="70" y="161"/>
                  </a:lnTo>
                  <a:lnTo>
                    <a:pt x="71" y="166"/>
                  </a:lnTo>
                  <a:lnTo>
                    <a:pt x="72" y="167"/>
                  </a:lnTo>
                  <a:lnTo>
                    <a:pt x="72" y="169"/>
                  </a:lnTo>
                  <a:lnTo>
                    <a:pt x="71" y="172"/>
                  </a:lnTo>
                  <a:lnTo>
                    <a:pt x="71" y="176"/>
                  </a:lnTo>
                  <a:lnTo>
                    <a:pt x="72" y="184"/>
                  </a:lnTo>
                  <a:lnTo>
                    <a:pt x="72" y="188"/>
                  </a:lnTo>
                  <a:lnTo>
                    <a:pt x="73" y="190"/>
                  </a:lnTo>
                  <a:lnTo>
                    <a:pt x="75" y="193"/>
                  </a:lnTo>
                  <a:lnTo>
                    <a:pt x="81" y="199"/>
                  </a:lnTo>
                  <a:lnTo>
                    <a:pt x="82" y="201"/>
                  </a:lnTo>
                  <a:lnTo>
                    <a:pt x="83" y="202"/>
                  </a:lnTo>
                  <a:lnTo>
                    <a:pt x="85" y="203"/>
                  </a:lnTo>
                  <a:lnTo>
                    <a:pt x="89" y="206"/>
                  </a:lnTo>
                  <a:lnTo>
                    <a:pt x="92" y="207"/>
                  </a:lnTo>
                  <a:lnTo>
                    <a:pt x="94" y="209"/>
                  </a:lnTo>
                  <a:lnTo>
                    <a:pt x="109" y="235"/>
                  </a:lnTo>
                  <a:lnTo>
                    <a:pt x="111" y="238"/>
                  </a:lnTo>
                  <a:lnTo>
                    <a:pt x="114" y="242"/>
                  </a:lnTo>
                  <a:lnTo>
                    <a:pt x="120" y="248"/>
                  </a:lnTo>
                  <a:lnTo>
                    <a:pt x="122" y="251"/>
                  </a:lnTo>
                  <a:lnTo>
                    <a:pt x="124" y="253"/>
                  </a:lnTo>
                  <a:lnTo>
                    <a:pt x="124" y="256"/>
                  </a:lnTo>
                  <a:lnTo>
                    <a:pt x="125" y="257"/>
                  </a:lnTo>
                  <a:lnTo>
                    <a:pt x="128" y="259"/>
                  </a:lnTo>
                  <a:lnTo>
                    <a:pt x="129" y="262"/>
                  </a:lnTo>
                  <a:lnTo>
                    <a:pt x="130" y="266"/>
                  </a:lnTo>
                  <a:lnTo>
                    <a:pt x="130" y="267"/>
                  </a:lnTo>
                  <a:lnTo>
                    <a:pt x="137" y="263"/>
                  </a:lnTo>
                  <a:lnTo>
                    <a:pt x="136" y="260"/>
                  </a:lnTo>
                  <a:lnTo>
                    <a:pt x="136" y="258"/>
                  </a:lnTo>
                  <a:lnTo>
                    <a:pt x="137" y="255"/>
                  </a:lnTo>
                  <a:lnTo>
                    <a:pt x="139" y="250"/>
                  </a:lnTo>
                  <a:lnTo>
                    <a:pt x="140" y="250"/>
                  </a:lnTo>
                  <a:lnTo>
                    <a:pt x="143" y="250"/>
                  </a:lnTo>
                  <a:lnTo>
                    <a:pt x="144" y="251"/>
                  </a:lnTo>
                  <a:lnTo>
                    <a:pt x="147" y="252"/>
                  </a:lnTo>
                  <a:lnTo>
                    <a:pt x="149" y="253"/>
                  </a:lnTo>
                  <a:lnTo>
                    <a:pt x="153" y="253"/>
                  </a:lnTo>
                  <a:lnTo>
                    <a:pt x="165" y="251"/>
                  </a:lnTo>
                  <a:lnTo>
                    <a:pt x="166" y="251"/>
                  </a:lnTo>
                  <a:lnTo>
                    <a:pt x="193" y="253"/>
                  </a:lnTo>
                  <a:lnTo>
                    <a:pt x="194" y="254"/>
                  </a:lnTo>
                  <a:lnTo>
                    <a:pt x="197" y="257"/>
                  </a:lnTo>
                  <a:lnTo>
                    <a:pt x="198" y="258"/>
                  </a:lnTo>
                  <a:lnTo>
                    <a:pt x="205" y="256"/>
                  </a:lnTo>
                  <a:lnTo>
                    <a:pt x="205" y="255"/>
                  </a:lnTo>
                  <a:lnTo>
                    <a:pt x="217" y="239"/>
                  </a:lnTo>
                  <a:lnTo>
                    <a:pt x="218" y="238"/>
                  </a:lnTo>
                  <a:lnTo>
                    <a:pt x="222" y="236"/>
                  </a:lnTo>
                  <a:lnTo>
                    <a:pt x="227" y="234"/>
                  </a:lnTo>
                  <a:lnTo>
                    <a:pt x="234" y="230"/>
                  </a:lnTo>
                  <a:lnTo>
                    <a:pt x="254" y="228"/>
                  </a:lnTo>
                  <a:lnTo>
                    <a:pt x="275" y="225"/>
                  </a:lnTo>
                  <a:lnTo>
                    <a:pt x="278" y="22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0" name="Freeform 5483"/>
            <p:cNvSpPr>
              <a:spLocks/>
            </p:cNvSpPr>
            <p:nvPr/>
          </p:nvSpPr>
          <p:spPr bwMode="auto">
            <a:xfrm>
              <a:off x="3807" y="2488"/>
              <a:ext cx="14" cy="4"/>
            </a:xfrm>
            <a:custGeom>
              <a:avLst/>
              <a:gdLst>
                <a:gd name="T0" fmla="*/ 2 w 18"/>
                <a:gd name="T1" fmla="*/ 0 h 6"/>
                <a:gd name="T2" fmla="*/ 2 w 18"/>
                <a:gd name="T3" fmla="*/ 0 h 6"/>
                <a:gd name="T4" fmla="*/ 2 w 18"/>
                <a:gd name="T5" fmla="*/ 0 h 6"/>
                <a:gd name="T6" fmla="*/ 2 w 18"/>
                <a:gd name="T7" fmla="*/ 0 h 6"/>
                <a:gd name="T8" fmla="*/ 2 w 18"/>
                <a:gd name="T9" fmla="*/ 0 h 6"/>
                <a:gd name="T10" fmla="*/ 2 w 18"/>
                <a:gd name="T11" fmla="*/ 0 h 6"/>
                <a:gd name="T12" fmla="*/ 2 w 18"/>
                <a:gd name="T13" fmla="*/ 0 h 6"/>
                <a:gd name="T14" fmla="*/ 2 w 18"/>
                <a:gd name="T15" fmla="*/ 0 h 6"/>
                <a:gd name="T16" fmla="*/ 2 w 18"/>
                <a:gd name="T17" fmla="*/ 0 h 6"/>
                <a:gd name="T18" fmla="*/ 0 w 18"/>
                <a:gd name="T19" fmla="*/ 1 h 6"/>
                <a:gd name="T20" fmla="*/ 0 w 18"/>
                <a:gd name="T21" fmla="*/ 1 h 6"/>
                <a:gd name="T22" fmla="*/ 0 w 18"/>
                <a:gd name="T23" fmla="*/ 1 h 6"/>
                <a:gd name="T24" fmla="*/ 0 w 18"/>
                <a:gd name="T25" fmla="*/ 1 h 6"/>
                <a:gd name="T26" fmla="*/ 1 w 18"/>
                <a:gd name="T27" fmla="*/ 1 h 6"/>
                <a:gd name="T28" fmla="*/ 1 w 18"/>
                <a:gd name="T29" fmla="*/ 1 h 6"/>
                <a:gd name="T30" fmla="*/ 2 w 18"/>
                <a:gd name="T31" fmla="*/ 1 h 6"/>
                <a:gd name="T32" fmla="*/ 2 w 18"/>
                <a:gd name="T33" fmla="*/ 1 h 6"/>
                <a:gd name="T34" fmla="*/ 2 w 18"/>
                <a:gd name="T35" fmla="*/ 1 h 6"/>
                <a:gd name="T36" fmla="*/ 2 w 18"/>
                <a:gd name="T37" fmla="*/ 1 h 6"/>
                <a:gd name="T38" fmla="*/ 2 w 18"/>
                <a:gd name="T39" fmla="*/ 1 h 6"/>
                <a:gd name="T40" fmla="*/ 2 w 18"/>
                <a:gd name="T41" fmla="*/ 1 h 6"/>
                <a:gd name="T42" fmla="*/ 2 w 18"/>
                <a:gd name="T43" fmla="*/ 1 h 6"/>
                <a:gd name="T44" fmla="*/ 2 w 18"/>
                <a:gd name="T45" fmla="*/ 1 h 6"/>
                <a:gd name="T46" fmla="*/ 2 w 18"/>
                <a:gd name="T47" fmla="*/ 1 h 6"/>
                <a:gd name="T48" fmla="*/ 2 w 18"/>
                <a:gd name="T49" fmla="*/ 1 h 6"/>
                <a:gd name="T50" fmla="*/ 2 w 18"/>
                <a:gd name="T51" fmla="*/ 1 h 6"/>
                <a:gd name="T52" fmla="*/ 2 w 18"/>
                <a:gd name="T53" fmla="*/ 0 h 6"/>
                <a:gd name="T54" fmla="*/ 2 w 18"/>
                <a:gd name="T55" fmla="*/ 0 h 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
                <a:gd name="T85" fmla="*/ 0 h 6"/>
                <a:gd name="T86" fmla="*/ 18 w 18"/>
                <a:gd name="T87" fmla="*/ 6 h 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 h="6">
                  <a:moveTo>
                    <a:pt x="15" y="0"/>
                  </a:moveTo>
                  <a:lnTo>
                    <a:pt x="15" y="0"/>
                  </a:lnTo>
                  <a:lnTo>
                    <a:pt x="11" y="0"/>
                  </a:lnTo>
                  <a:lnTo>
                    <a:pt x="8" y="0"/>
                  </a:lnTo>
                  <a:lnTo>
                    <a:pt x="6" y="0"/>
                  </a:lnTo>
                  <a:lnTo>
                    <a:pt x="4" y="0"/>
                  </a:lnTo>
                  <a:lnTo>
                    <a:pt x="3" y="0"/>
                  </a:lnTo>
                  <a:lnTo>
                    <a:pt x="0" y="1"/>
                  </a:lnTo>
                  <a:lnTo>
                    <a:pt x="0" y="3"/>
                  </a:lnTo>
                  <a:lnTo>
                    <a:pt x="0" y="4"/>
                  </a:lnTo>
                  <a:lnTo>
                    <a:pt x="1" y="4"/>
                  </a:lnTo>
                  <a:lnTo>
                    <a:pt x="2" y="4"/>
                  </a:lnTo>
                  <a:lnTo>
                    <a:pt x="3" y="5"/>
                  </a:lnTo>
                  <a:lnTo>
                    <a:pt x="5" y="6"/>
                  </a:lnTo>
                  <a:lnTo>
                    <a:pt x="8" y="6"/>
                  </a:lnTo>
                  <a:lnTo>
                    <a:pt x="11" y="5"/>
                  </a:lnTo>
                  <a:lnTo>
                    <a:pt x="16" y="3"/>
                  </a:lnTo>
                  <a:lnTo>
                    <a:pt x="18" y="3"/>
                  </a:lnTo>
                  <a:lnTo>
                    <a:pt x="18" y="1"/>
                  </a:lnTo>
                  <a:lnTo>
                    <a:pt x="1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1" name="Freeform 5484"/>
            <p:cNvSpPr>
              <a:spLocks/>
            </p:cNvSpPr>
            <p:nvPr/>
          </p:nvSpPr>
          <p:spPr bwMode="auto">
            <a:xfrm>
              <a:off x="3670" y="2403"/>
              <a:ext cx="133" cy="85"/>
            </a:xfrm>
            <a:custGeom>
              <a:avLst/>
              <a:gdLst>
                <a:gd name="T0" fmla="*/ 11 w 166"/>
                <a:gd name="T1" fmla="*/ 2 h 103"/>
                <a:gd name="T2" fmla="*/ 9 w 166"/>
                <a:gd name="T3" fmla="*/ 2 h 103"/>
                <a:gd name="T4" fmla="*/ 8 w 166"/>
                <a:gd name="T5" fmla="*/ 2 h 103"/>
                <a:gd name="T6" fmla="*/ 8 w 166"/>
                <a:gd name="T7" fmla="*/ 2 h 103"/>
                <a:gd name="T8" fmla="*/ 6 w 166"/>
                <a:gd name="T9" fmla="*/ 4 h 103"/>
                <a:gd name="T10" fmla="*/ 6 w 166"/>
                <a:gd name="T11" fmla="*/ 4 h 103"/>
                <a:gd name="T12" fmla="*/ 6 w 166"/>
                <a:gd name="T13" fmla="*/ 4 h 103"/>
                <a:gd name="T14" fmla="*/ 6 w 166"/>
                <a:gd name="T15" fmla="*/ 4 h 103"/>
                <a:gd name="T16" fmla="*/ 6 w 166"/>
                <a:gd name="T17" fmla="*/ 3 h 103"/>
                <a:gd name="T18" fmla="*/ 3 w 166"/>
                <a:gd name="T19" fmla="*/ 3 h 103"/>
                <a:gd name="T20" fmla="*/ 2 w 166"/>
                <a:gd name="T21" fmla="*/ 3 h 103"/>
                <a:gd name="T22" fmla="*/ 2 w 166"/>
                <a:gd name="T23" fmla="*/ 3 h 103"/>
                <a:gd name="T24" fmla="*/ 2 w 166"/>
                <a:gd name="T25" fmla="*/ 3 h 103"/>
                <a:gd name="T26" fmla="*/ 2 w 166"/>
                <a:gd name="T27" fmla="*/ 3 h 103"/>
                <a:gd name="T28" fmla="*/ 2 w 166"/>
                <a:gd name="T29" fmla="*/ 4 h 103"/>
                <a:gd name="T30" fmla="*/ 2 w 166"/>
                <a:gd name="T31" fmla="*/ 5 h 103"/>
                <a:gd name="T32" fmla="*/ 1 w 166"/>
                <a:gd name="T33" fmla="*/ 6 h 103"/>
                <a:gd name="T34" fmla="*/ 2 w 166"/>
                <a:gd name="T35" fmla="*/ 7 h 103"/>
                <a:gd name="T36" fmla="*/ 1 w 166"/>
                <a:gd name="T37" fmla="*/ 7 h 103"/>
                <a:gd name="T38" fmla="*/ 1 w 166"/>
                <a:gd name="T39" fmla="*/ 7 h 103"/>
                <a:gd name="T40" fmla="*/ 1 w 166"/>
                <a:gd name="T41" fmla="*/ 8 h 103"/>
                <a:gd name="T42" fmla="*/ 2 w 166"/>
                <a:gd name="T43" fmla="*/ 9 h 103"/>
                <a:gd name="T44" fmla="*/ 2 w 166"/>
                <a:gd name="T45" fmla="*/ 11 h 103"/>
                <a:gd name="T46" fmla="*/ 2 w 166"/>
                <a:gd name="T47" fmla="*/ 12 h 103"/>
                <a:gd name="T48" fmla="*/ 2 w 166"/>
                <a:gd name="T49" fmla="*/ 12 h 103"/>
                <a:gd name="T50" fmla="*/ 2 w 166"/>
                <a:gd name="T51" fmla="*/ 12 h 103"/>
                <a:gd name="T52" fmla="*/ 2 w 166"/>
                <a:gd name="T53" fmla="*/ 12 h 103"/>
                <a:gd name="T54" fmla="*/ 3 w 166"/>
                <a:gd name="T55" fmla="*/ 12 h 103"/>
                <a:gd name="T56" fmla="*/ 3 w 166"/>
                <a:gd name="T57" fmla="*/ 12 h 103"/>
                <a:gd name="T58" fmla="*/ 4 w 166"/>
                <a:gd name="T59" fmla="*/ 12 h 103"/>
                <a:gd name="T60" fmla="*/ 4 w 166"/>
                <a:gd name="T61" fmla="*/ 12 h 103"/>
                <a:gd name="T62" fmla="*/ 6 w 166"/>
                <a:gd name="T63" fmla="*/ 11 h 103"/>
                <a:gd name="T64" fmla="*/ 7 w 166"/>
                <a:gd name="T65" fmla="*/ 10 h 103"/>
                <a:gd name="T66" fmla="*/ 8 w 166"/>
                <a:gd name="T67" fmla="*/ 10 h 103"/>
                <a:gd name="T68" fmla="*/ 8 w 166"/>
                <a:gd name="T69" fmla="*/ 10 h 103"/>
                <a:gd name="T70" fmla="*/ 9 w 166"/>
                <a:gd name="T71" fmla="*/ 10 h 103"/>
                <a:gd name="T72" fmla="*/ 10 w 166"/>
                <a:gd name="T73" fmla="*/ 8 h 103"/>
                <a:gd name="T74" fmla="*/ 12 w 166"/>
                <a:gd name="T75" fmla="*/ 7 h 103"/>
                <a:gd name="T76" fmla="*/ 14 w 166"/>
                <a:gd name="T77" fmla="*/ 7 h 103"/>
                <a:gd name="T78" fmla="*/ 14 w 166"/>
                <a:gd name="T79" fmla="*/ 7 h 103"/>
                <a:gd name="T80" fmla="*/ 14 w 166"/>
                <a:gd name="T81" fmla="*/ 6 h 103"/>
                <a:gd name="T82" fmla="*/ 14 w 166"/>
                <a:gd name="T83" fmla="*/ 6 h 103"/>
                <a:gd name="T84" fmla="*/ 14 w 166"/>
                <a:gd name="T85" fmla="*/ 5 h 103"/>
                <a:gd name="T86" fmla="*/ 12 w 166"/>
                <a:gd name="T87" fmla="*/ 0 h 1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6"/>
                <a:gd name="T133" fmla="*/ 0 h 103"/>
                <a:gd name="T134" fmla="*/ 166 w 166"/>
                <a:gd name="T135" fmla="*/ 103 h 10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6" h="103">
                  <a:moveTo>
                    <a:pt x="146" y="0"/>
                  </a:moveTo>
                  <a:lnTo>
                    <a:pt x="146" y="0"/>
                  </a:lnTo>
                  <a:lnTo>
                    <a:pt x="125" y="3"/>
                  </a:lnTo>
                  <a:lnTo>
                    <a:pt x="105" y="5"/>
                  </a:lnTo>
                  <a:lnTo>
                    <a:pt x="98" y="9"/>
                  </a:lnTo>
                  <a:lnTo>
                    <a:pt x="93" y="11"/>
                  </a:lnTo>
                  <a:lnTo>
                    <a:pt x="89" y="13"/>
                  </a:lnTo>
                  <a:lnTo>
                    <a:pt x="88" y="14"/>
                  </a:lnTo>
                  <a:lnTo>
                    <a:pt x="76" y="30"/>
                  </a:lnTo>
                  <a:lnTo>
                    <a:pt x="76" y="31"/>
                  </a:lnTo>
                  <a:lnTo>
                    <a:pt x="69" y="33"/>
                  </a:lnTo>
                  <a:lnTo>
                    <a:pt x="68" y="32"/>
                  </a:lnTo>
                  <a:lnTo>
                    <a:pt x="65" y="29"/>
                  </a:lnTo>
                  <a:lnTo>
                    <a:pt x="64" y="28"/>
                  </a:lnTo>
                  <a:lnTo>
                    <a:pt x="37" y="26"/>
                  </a:lnTo>
                  <a:lnTo>
                    <a:pt x="36" y="26"/>
                  </a:lnTo>
                  <a:lnTo>
                    <a:pt x="24" y="28"/>
                  </a:lnTo>
                  <a:lnTo>
                    <a:pt x="20" y="28"/>
                  </a:lnTo>
                  <a:lnTo>
                    <a:pt x="18" y="27"/>
                  </a:lnTo>
                  <a:lnTo>
                    <a:pt x="15" y="26"/>
                  </a:lnTo>
                  <a:lnTo>
                    <a:pt x="14" y="25"/>
                  </a:lnTo>
                  <a:lnTo>
                    <a:pt x="11" y="25"/>
                  </a:lnTo>
                  <a:lnTo>
                    <a:pt x="10" y="25"/>
                  </a:lnTo>
                  <a:lnTo>
                    <a:pt x="8" y="30"/>
                  </a:lnTo>
                  <a:lnTo>
                    <a:pt x="7" y="33"/>
                  </a:lnTo>
                  <a:lnTo>
                    <a:pt x="7" y="35"/>
                  </a:lnTo>
                  <a:lnTo>
                    <a:pt x="8" y="38"/>
                  </a:lnTo>
                  <a:lnTo>
                    <a:pt x="1" y="42"/>
                  </a:lnTo>
                  <a:lnTo>
                    <a:pt x="2" y="47"/>
                  </a:lnTo>
                  <a:lnTo>
                    <a:pt x="2" y="51"/>
                  </a:lnTo>
                  <a:lnTo>
                    <a:pt x="1" y="55"/>
                  </a:lnTo>
                  <a:lnTo>
                    <a:pt x="1" y="58"/>
                  </a:lnTo>
                  <a:lnTo>
                    <a:pt x="1" y="61"/>
                  </a:lnTo>
                  <a:lnTo>
                    <a:pt x="0" y="61"/>
                  </a:lnTo>
                  <a:lnTo>
                    <a:pt x="1" y="62"/>
                  </a:lnTo>
                  <a:lnTo>
                    <a:pt x="2" y="65"/>
                  </a:lnTo>
                  <a:lnTo>
                    <a:pt x="5" y="73"/>
                  </a:lnTo>
                  <a:lnTo>
                    <a:pt x="8" y="84"/>
                  </a:lnTo>
                  <a:lnTo>
                    <a:pt x="9" y="88"/>
                  </a:lnTo>
                  <a:lnTo>
                    <a:pt x="9" y="90"/>
                  </a:lnTo>
                  <a:lnTo>
                    <a:pt x="9" y="95"/>
                  </a:lnTo>
                  <a:lnTo>
                    <a:pt x="11" y="100"/>
                  </a:lnTo>
                  <a:lnTo>
                    <a:pt x="13" y="103"/>
                  </a:lnTo>
                  <a:lnTo>
                    <a:pt x="15" y="103"/>
                  </a:lnTo>
                  <a:lnTo>
                    <a:pt x="22" y="103"/>
                  </a:lnTo>
                  <a:lnTo>
                    <a:pt x="26" y="103"/>
                  </a:lnTo>
                  <a:lnTo>
                    <a:pt x="28" y="102"/>
                  </a:lnTo>
                  <a:lnTo>
                    <a:pt x="32" y="101"/>
                  </a:lnTo>
                  <a:lnTo>
                    <a:pt x="35" y="102"/>
                  </a:lnTo>
                  <a:lnTo>
                    <a:pt x="37" y="101"/>
                  </a:lnTo>
                  <a:lnTo>
                    <a:pt x="38" y="100"/>
                  </a:lnTo>
                  <a:lnTo>
                    <a:pt x="39" y="98"/>
                  </a:lnTo>
                  <a:lnTo>
                    <a:pt x="42" y="96"/>
                  </a:lnTo>
                  <a:lnTo>
                    <a:pt x="47" y="94"/>
                  </a:lnTo>
                  <a:lnTo>
                    <a:pt x="49" y="93"/>
                  </a:lnTo>
                  <a:lnTo>
                    <a:pt x="52" y="92"/>
                  </a:lnTo>
                  <a:lnTo>
                    <a:pt x="65" y="89"/>
                  </a:lnTo>
                  <a:lnTo>
                    <a:pt x="74" y="87"/>
                  </a:lnTo>
                  <a:lnTo>
                    <a:pt x="79" y="85"/>
                  </a:lnTo>
                  <a:lnTo>
                    <a:pt x="81" y="83"/>
                  </a:lnTo>
                  <a:lnTo>
                    <a:pt x="84" y="82"/>
                  </a:lnTo>
                  <a:lnTo>
                    <a:pt x="89" y="82"/>
                  </a:lnTo>
                  <a:lnTo>
                    <a:pt x="93" y="81"/>
                  </a:lnTo>
                  <a:lnTo>
                    <a:pt x="95" y="81"/>
                  </a:lnTo>
                  <a:lnTo>
                    <a:pt x="97" y="79"/>
                  </a:lnTo>
                  <a:lnTo>
                    <a:pt x="99" y="76"/>
                  </a:lnTo>
                  <a:lnTo>
                    <a:pt x="104" y="73"/>
                  </a:lnTo>
                  <a:lnTo>
                    <a:pt x="109" y="70"/>
                  </a:lnTo>
                  <a:lnTo>
                    <a:pt x="117" y="68"/>
                  </a:lnTo>
                  <a:lnTo>
                    <a:pt x="126" y="66"/>
                  </a:lnTo>
                  <a:lnTo>
                    <a:pt x="137" y="61"/>
                  </a:lnTo>
                  <a:lnTo>
                    <a:pt x="150" y="56"/>
                  </a:lnTo>
                  <a:lnTo>
                    <a:pt x="152" y="55"/>
                  </a:lnTo>
                  <a:lnTo>
                    <a:pt x="153" y="55"/>
                  </a:lnTo>
                  <a:lnTo>
                    <a:pt x="152" y="53"/>
                  </a:lnTo>
                  <a:lnTo>
                    <a:pt x="152" y="51"/>
                  </a:lnTo>
                  <a:lnTo>
                    <a:pt x="153" y="47"/>
                  </a:lnTo>
                  <a:lnTo>
                    <a:pt x="156" y="43"/>
                  </a:lnTo>
                  <a:lnTo>
                    <a:pt x="158" y="42"/>
                  </a:lnTo>
                  <a:lnTo>
                    <a:pt x="160" y="41"/>
                  </a:lnTo>
                  <a:lnTo>
                    <a:pt x="166" y="39"/>
                  </a:lnTo>
                  <a:lnTo>
                    <a:pt x="149" y="0"/>
                  </a:lnTo>
                  <a:lnTo>
                    <a:pt x="146"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2" name="Freeform 5485"/>
            <p:cNvSpPr>
              <a:spLocks/>
            </p:cNvSpPr>
            <p:nvPr/>
          </p:nvSpPr>
          <p:spPr bwMode="auto">
            <a:xfrm>
              <a:off x="3809" y="2329"/>
              <a:ext cx="5" cy="2"/>
            </a:xfrm>
            <a:custGeom>
              <a:avLst/>
              <a:gdLst>
                <a:gd name="T0" fmla="*/ 1 w 5"/>
                <a:gd name="T1" fmla="*/ 1 h 3"/>
                <a:gd name="T2" fmla="*/ 1 w 5"/>
                <a:gd name="T3" fmla="*/ 1 h 3"/>
                <a:gd name="T4" fmla="*/ 4 w 5"/>
                <a:gd name="T5" fmla="*/ 1 h 3"/>
                <a:gd name="T6" fmla="*/ 5 w 5"/>
                <a:gd name="T7" fmla="*/ 1 h 3"/>
                <a:gd name="T8" fmla="*/ 5 w 5"/>
                <a:gd name="T9" fmla="*/ 1 h 3"/>
                <a:gd name="T10" fmla="*/ 5 w 5"/>
                <a:gd name="T11" fmla="*/ 1 h 3"/>
                <a:gd name="T12" fmla="*/ 3 w 5"/>
                <a:gd name="T13" fmla="*/ 0 h 3"/>
                <a:gd name="T14" fmla="*/ 1 w 5"/>
                <a:gd name="T15" fmla="*/ 1 h 3"/>
                <a:gd name="T16" fmla="*/ 0 w 5"/>
                <a:gd name="T17" fmla="*/ 1 h 3"/>
                <a:gd name="T18" fmla="*/ 1 w 5"/>
                <a:gd name="T19" fmla="*/ 1 h 3"/>
                <a:gd name="T20" fmla="*/ 1 w 5"/>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1" y="3"/>
                  </a:moveTo>
                  <a:lnTo>
                    <a:pt x="1" y="3"/>
                  </a:lnTo>
                  <a:lnTo>
                    <a:pt x="4" y="3"/>
                  </a:lnTo>
                  <a:lnTo>
                    <a:pt x="5" y="3"/>
                  </a:lnTo>
                  <a:lnTo>
                    <a:pt x="5" y="2"/>
                  </a:lnTo>
                  <a:lnTo>
                    <a:pt x="3" y="0"/>
                  </a:lnTo>
                  <a:lnTo>
                    <a:pt x="1" y="2"/>
                  </a:lnTo>
                  <a:lnTo>
                    <a:pt x="0" y="2"/>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3" name="Freeform 5486"/>
            <p:cNvSpPr>
              <a:spLocks/>
            </p:cNvSpPr>
            <p:nvPr/>
          </p:nvSpPr>
          <p:spPr bwMode="auto">
            <a:xfrm>
              <a:off x="3783" y="2305"/>
              <a:ext cx="62" cy="46"/>
            </a:xfrm>
            <a:custGeom>
              <a:avLst/>
              <a:gdLst>
                <a:gd name="T0" fmla="*/ 5 w 77"/>
                <a:gd name="T1" fmla="*/ 5 h 57"/>
                <a:gd name="T2" fmla="*/ 6 w 77"/>
                <a:gd name="T3" fmla="*/ 3 h 57"/>
                <a:gd name="T4" fmla="*/ 6 w 77"/>
                <a:gd name="T5" fmla="*/ 3 h 57"/>
                <a:gd name="T6" fmla="*/ 6 w 77"/>
                <a:gd name="T7" fmla="*/ 3 h 57"/>
                <a:gd name="T8" fmla="*/ 6 w 77"/>
                <a:gd name="T9" fmla="*/ 3 h 57"/>
                <a:gd name="T10" fmla="*/ 6 w 77"/>
                <a:gd name="T11" fmla="*/ 3 h 57"/>
                <a:gd name="T12" fmla="*/ 6 w 77"/>
                <a:gd name="T13" fmla="*/ 3 h 57"/>
                <a:gd name="T14" fmla="*/ 6 w 77"/>
                <a:gd name="T15" fmla="*/ 3 h 57"/>
                <a:gd name="T16" fmla="*/ 6 w 77"/>
                <a:gd name="T17" fmla="*/ 2 h 57"/>
                <a:gd name="T18" fmla="*/ 6 w 77"/>
                <a:gd name="T19" fmla="*/ 2 h 57"/>
                <a:gd name="T20" fmla="*/ 6 w 77"/>
                <a:gd name="T21" fmla="*/ 2 h 57"/>
                <a:gd name="T22" fmla="*/ 6 w 77"/>
                <a:gd name="T23" fmla="*/ 2 h 57"/>
                <a:gd name="T24" fmla="*/ 6 w 77"/>
                <a:gd name="T25" fmla="*/ 2 h 57"/>
                <a:gd name="T26" fmla="*/ 6 w 77"/>
                <a:gd name="T27" fmla="*/ 2 h 57"/>
                <a:gd name="T28" fmla="*/ 6 w 77"/>
                <a:gd name="T29" fmla="*/ 2 h 57"/>
                <a:gd name="T30" fmla="*/ 6 w 77"/>
                <a:gd name="T31" fmla="*/ 2 h 57"/>
                <a:gd name="T32" fmla="*/ 6 w 77"/>
                <a:gd name="T33" fmla="*/ 2 h 57"/>
                <a:gd name="T34" fmla="*/ 6 w 77"/>
                <a:gd name="T35" fmla="*/ 2 h 57"/>
                <a:gd name="T36" fmla="*/ 7 w 77"/>
                <a:gd name="T37" fmla="*/ 2 h 57"/>
                <a:gd name="T38" fmla="*/ 7 w 77"/>
                <a:gd name="T39" fmla="*/ 2 h 57"/>
                <a:gd name="T40" fmla="*/ 7 w 77"/>
                <a:gd name="T41" fmla="*/ 2 h 57"/>
                <a:gd name="T42" fmla="*/ 7 w 77"/>
                <a:gd name="T43" fmla="*/ 2 h 57"/>
                <a:gd name="T44" fmla="*/ 7 w 77"/>
                <a:gd name="T45" fmla="*/ 2 h 57"/>
                <a:gd name="T46" fmla="*/ 6 w 77"/>
                <a:gd name="T47" fmla="*/ 2 h 57"/>
                <a:gd name="T48" fmla="*/ 6 w 77"/>
                <a:gd name="T49" fmla="*/ 2 h 57"/>
                <a:gd name="T50" fmla="*/ 6 w 77"/>
                <a:gd name="T51" fmla="*/ 2 h 57"/>
                <a:gd name="T52" fmla="*/ 6 w 77"/>
                <a:gd name="T53" fmla="*/ 0 h 57"/>
                <a:gd name="T54" fmla="*/ 6 w 77"/>
                <a:gd name="T55" fmla="*/ 2 h 57"/>
                <a:gd name="T56" fmla="*/ 6 w 77"/>
                <a:gd name="T57" fmla="*/ 2 h 57"/>
                <a:gd name="T58" fmla="*/ 6 w 77"/>
                <a:gd name="T59" fmla="*/ 2 h 57"/>
                <a:gd name="T60" fmla="*/ 5 w 77"/>
                <a:gd name="T61" fmla="*/ 2 h 57"/>
                <a:gd name="T62" fmla="*/ 5 w 77"/>
                <a:gd name="T63" fmla="*/ 2 h 57"/>
                <a:gd name="T64" fmla="*/ 4 w 77"/>
                <a:gd name="T65" fmla="*/ 2 h 57"/>
                <a:gd name="T66" fmla="*/ 4 w 77"/>
                <a:gd name="T67" fmla="*/ 2 h 57"/>
                <a:gd name="T68" fmla="*/ 4 w 77"/>
                <a:gd name="T69" fmla="*/ 3 h 57"/>
                <a:gd name="T70" fmla="*/ 4 w 77"/>
                <a:gd name="T71" fmla="*/ 2 h 57"/>
                <a:gd name="T72" fmla="*/ 4 w 77"/>
                <a:gd name="T73" fmla="*/ 3 h 57"/>
                <a:gd name="T74" fmla="*/ 3 w 77"/>
                <a:gd name="T75" fmla="*/ 3 h 57"/>
                <a:gd name="T76" fmla="*/ 3 w 77"/>
                <a:gd name="T77" fmla="*/ 3 h 57"/>
                <a:gd name="T78" fmla="*/ 2 w 77"/>
                <a:gd name="T79" fmla="*/ 3 h 57"/>
                <a:gd name="T80" fmla="*/ 2 w 77"/>
                <a:gd name="T81" fmla="*/ 3 h 57"/>
                <a:gd name="T82" fmla="*/ 2 w 77"/>
                <a:gd name="T83" fmla="*/ 3 h 57"/>
                <a:gd name="T84" fmla="*/ 2 w 77"/>
                <a:gd name="T85" fmla="*/ 3 h 57"/>
                <a:gd name="T86" fmla="*/ 2 w 77"/>
                <a:gd name="T87" fmla="*/ 3 h 57"/>
                <a:gd name="T88" fmla="*/ 2 w 77"/>
                <a:gd name="T89" fmla="*/ 3 h 57"/>
                <a:gd name="T90" fmla="*/ 0 w 77"/>
                <a:gd name="T91" fmla="*/ 2 h 57"/>
                <a:gd name="T92" fmla="*/ 0 w 77"/>
                <a:gd name="T93" fmla="*/ 2 h 57"/>
                <a:gd name="T94" fmla="*/ 0 w 77"/>
                <a:gd name="T95" fmla="*/ 2 h 57"/>
                <a:gd name="T96" fmla="*/ 0 w 77"/>
                <a:gd name="T97" fmla="*/ 3 h 57"/>
                <a:gd name="T98" fmla="*/ 0 w 77"/>
                <a:gd name="T99" fmla="*/ 3 h 57"/>
                <a:gd name="T100" fmla="*/ 2 w 77"/>
                <a:gd name="T101" fmla="*/ 4 h 57"/>
                <a:gd name="T102" fmla="*/ 2 w 77"/>
                <a:gd name="T103" fmla="*/ 4 h 57"/>
                <a:gd name="T104" fmla="*/ 2 w 77"/>
                <a:gd name="T105" fmla="*/ 5 h 57"/>
                <a:gd name="T106" fmla="*/ 2 w 77"/>
                <a:gd name="T107" fmla="*/ 5 h 57"/>
                <a:gd name="T108" fmla="*/ 5 w 77"/>
                <a:gd name="T109" fmla="*/ 5 h 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
                <a:gd name="T166" fmla="*/ 0 h 57"/>
                <a:gd name="T167" fmla="*/ 77 w 77"/>
                <a:gd name="T168" fmla="*/ 57 h 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 h="57">
                  <a:moveTo>
                    <a:pt x="58" y="57"/>
                  </a:moveTo>
                  <a:lnTo>
                    <a:pt x="58" y="57"/>
                  </a:lnTo>
                  <a:lnTo>
                    <a:pt x="62" y="39"/>
                  </a:lnTo>
                  <a:lnTo>
                    <a:pt x="62" y="37"/>
                  </a:lnTo>
                  <a:lnTo>
                    <a:pt x="64" y="36"/>
                  </a:lnTo>
                  <a:lnTo>
                    <a:pt x="65" y="35"/>
                  </a:lnTo>
                  <a:lnTo>
                    <a:pt x="71" y="35"/>
                  </a:lnTo>
                  <a:lnTo>
                    <a:pt x="71" y="34"/>
                  </a:lnTo>
                  <a:lnTo>
                    <a:pt x="68" y="33"/>
                  </a:lnTo>
                  <a:lnTo>
                    <a:pt x="67" y="32"/>
                  </a:lnTo>
                  <a:lnTo>
                    <a:pt x="67" y="26"/>
                  </a:lnTo>
                  <a:lnTo>
                    <a:pt x="68" y="23"/>
                  </a:lnTo>
                  <a:lnTo>
                    <a:pt x="71" y="20"/>
                  </a:lnTo>
                  <a:lnTo>
                    <a:pt x="72" y="22"/>
                  </a:lnTo>
                  <a:lnTo>
                    <a:pt x="72" y="23"/>
                  </a:lnTo>
                  <a:lnTo>
                    <a:pt x="73" y="23"/>
                  </a:lnTo>
                  <a:lnTo>
                    <a:pt x="74" y="22"/>
                  </a:lnTo>
                  <a:lnTo>
                    <a:pt x="76" y="21"/>
                  </a:lnTo>
                  <a:lnTo>
                    <a:pt x="76" y="20"/>
                  </a:lnTo>
                  <a:lnTo>
                    <a:pt x="77" y="19"/>
                  </a:lnTo>
                  <a:lnTo>
                    <a:pt x="77" y="18"/>
                  </a:lnTo>
                  <a:lnTo>
                    <a:pt x="77" y="13"/>
                  </a:lnTo>
                  <a:lnTo>
                    <a:pt x="77" y="10"/>
                  </a:lnTo>
                  <a:lnTo>
                    <a:pt x="76" y="8"/>
                  </a:lnTo>
                  <a:lnTo>
                    <a:pt x="74" y="8"/>
                  </a:lnTo>
                  <a:lnTo>
                    <a:pt x="73" y="7"/>
                  </a:lnTo>
                  <a:lnTo>
                    <a:pt x="72" y="0"/>
                  </a:lnTo>
                  <a:lnTo>
                    <a:pt x="71" y="4"/>
                  </a:lnTo>
                  <a:lnTo>
                    <a:pt x="67" y="7"/>
                  </a:lnTo>
                  <a:lnTo>
                    <a:pt x="65" y="9"/>
                  </a:lnTo>
                  <a:lnTo>
                    <a:pt x="60" y="14"/>
                  </a:lnTo>
                  <a:lnTo>
                    <a:pt x="52" y="21"/>
                  </a:lnTo>
                  <a:lnTo>
                    <a:pt x="50" y="23"/>
                  </a:lnTo>
                  <a:lnTo>
                    <a:pt x="48" y="26"/>
                  </a:lnTo>
                  <a:lnTo>
                    <a:pt x="46" y="30"/>
                  </a:lnTo>
                  <a:lnTo>
                    <a:pt x="45" y="32"/>
                  </a:lnTo>
                  <a:lnTo>
                    <a:pt x="43" y="32"/>
                  </a:lnTo>
                  <a:lnTo>
                    <a:pt x="40" y="30"/>
                  </a:lnTo>
                  <a:lnTo>
                    <a:pt x="40" y="32"/>
                  </a:lnTo>
                  <a:lnTo>
                    <a:pt x="39" y="34"/>
                  </a:lnTo>
                  <a:lnTo>
                    <a:pt x="37" y="35"/>
                  </a:lnTo>
                  <a:lnTo>
                    <a:pt x="35" y="35"/>
                  </a:lnTo>
                  <a:lnTo>
                    <a:pt x="27" y="34"/>
                  </a:lnTo>
                  <a:lnTo>
                    <a:pt x="23" y="34"/>
                  </a:lnTo>
                  <a:lnTo>
                    <a:pt x="19" y="35"/>
                  </a:lnTo>
                  <a:lnTo>
                    <a:pt x="9" y="37"/>
                  </a:lnTo>
                  <a:lnTo>
                    <a:pt x="6" y="37"/>
                  </a:lnTo>
                  <a:lnTo>
                    <a:pt x="5" y="36"/>
                  </a:lnTo>
                  <a:lnTo>
                    <a:pt x="4" y="35"/>
                  </a:lnTo>
                  <a:lnTo>
                    <a:pt x="4" y="33"/>
                  </a:lnTo>
                  <a:lnTo>
                    <a:pt x="3" y="32"/>
                  </a:lnTo>
                  <a:lnTo>
                    <a:pt x="0" y="32"/>
                  </a:lnTo>
                  <a:lnTo>
                    <a:pt x="0" y="30"/>
                  </a:lnTo>
                  <a:lnTo>
                    <a:pt x="0" y="32"/>
                  </a:lnTo>
                  <a:lnTo>
                    <a:pt x="0" y="34"/>
                  </a:lnTo>
                  <a:lnTo>
                    <a:pt x="7" y="41"/>
                  </a:lnTo>
                  <a:lnTo>
                    <a:pt x="11" y="48"/>
                  </a:lnTo>
                  <a:lnTo>
                    <a:pt x="13" y="51"/>
                  </a:lnTo>
                  <a:lnTo>
                    <a:pt x="16" y="53"/>
                  </a:lnTo>
                  <a:lnTo>
                    <a:pt x="17" y="53"/>
                  </a:lnTo>
                  <a:lnTo>
                    <a:pt x="58" y="57"/>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4" name="Freeform 5487"/>
            <p:cNvSpPr>
              <a:spLocks/>
            </p:cNvSpPr>
            <p:nvPr/>
          </p:nvSpPr>
          <p:spPr bwMode="auto">
            <a:xfrm>
              <a:off x="3892" y="2005"/>
              <a:ext cx="6" cy="2"/>
            </a:xfrm>
            <a:custGeom>
              <a:avLst/>
              <a:gdLst>
                <a:gd name="T0" fmla="*/ 1 w 7"/>
                <a:gd name="T1" fmla="*/ 0 h 2"/>
                <a:gd name="T2" fmla="*/ 1 w 7"/>
                <a:gd name="T3" fmla="*/ 0 h 2"/>
                <a:gd name="T4" fmla="*/ 0 w 7"/>
                <a:gd name="T5" fmla="*/ 0 h 2"/>
                <a:gd name="T6" fmla="*/ 0 w 7"/>
                <a:gd name="T7" fmla="*/ 0 h 2"/>
                <a:gd name="T8" fmla="*/ 0 w 7"/>
                <a:gd name="T9" fmla="*/ 1 h 2"/>
                <a:gd name="T10" fmla="*/ 0 w 7"/>
                <a:gd name="T11" fmla="*/ 1 h 2"/>
                <a:gd name="T12" fmla="*/ 1 w 7"/>
                <a:gd name="T13" fmla="*/ 1 h 2"/>
                <a:gd name="T14" fmla="*/ 2 w 7"/>
                <a:gd name="T15" fmla="*/ 2 h 2"/>
                <a:gd name="T16" fmla="*/ 2 w 7"/>
                <a:gd name="T17" fmla="*/ 2 h 2"/>
                <a:gd name="T18" fmla="*/ 3 w 7"/>
                <a:gd name="T19" fmla="*/ 2 h 2"/>
                <a:gd name="T20" fmla="*/ 3 w 7"/>
                <a:gd name="T21" fmla="*/ 2 h 2"/>
                <a:gd name="T22" fmla="*/ 3 w 7"/>
                <a:gd name="T23" fmla="*/ 2 h 2"/>
                <a:gd name="T24" fmla="*/ 3 w 7"/>
                <a:gd name="T25" fmla="*/ 1 h 2"/>
                <a:gd name="T26" fmla="*/ 3 w 7"/>
                <a:gd name="T27" fmla="*/ 0 h 2"/>
                <a:gd name="T28" fmla="*/ 3 w 7"/>
                <a:gd name="T29" fmla="*/ 0 h 2"/>
                <a:gd name="T30" fmla="*/ 3 w 7"/>
                <a:gd name="T31" fmla="*/ 0 h 2"/>
                <a:gd name="T32" fmla="*/ 1 w 7"/>
                <a:gd name="T33" fmla="*/ 0 h 2"/>
                <a:gd name="T34" fmla="*/ 1 w 7"/>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2"/>
                <a:gd name="T56" fmla="*/ 7 w 7"/>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2">
                  <a:moveTo>
                    <a:pt x="1" y="0"/>
                  </a:moveTo>
                  <a:lnTo>
                    <a:pt x="1" y="0"/>
                  </a:lnTo>
                  <a:lnTo>
                    <a:pt x="0" y="0"/>
                  </a:lnTo>
                  <a:lnTo>
                    <a:pt x="0" y="1"/>
                  </a:lnTo>
                  <a:lnTo>
                    <a:pt x="1" y="1"/>
                  </a:lnTo>
                  <a:lnTo>
                    <a:pt x="2" y="2"/>
                  </a:lnTo>
                  <a:lnTo>
                    <a:pt x="5" y="2"/>
                  </a:lnTo>
                  <a:lnTo>
                    <a:pt x="6" y="2"/>
                  </a:lnTo>
                  <a:lnTo>
                    <a:pt x="6" y="1"/>
                  </a:lnTo>
                  <a:lnTo>
                    <a:pt x="7" y="0"/>
                  </a:lnTo>
                  <a:lnTo>
                    <a:pt x="6"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5" name="Freeform 5488"/>
            <p:cNvSpPr>
              <a:spLocks noEditPoints="1"/>
            </p:cNvSpPr>
            <p:nvPr/>
          </p:nvSpPr>
          <p:spPr bwMode="auto">
            <a:xfrm>
              <a:off x="3718" y="1843"/>
              <a:ext cx="524" cy="249"/>
            </a:xfrm>
            <a:custGeom>
              <a:avLst/>
              <a:gdLst>
                <a:gd name="T0" fmla="*/ 48 w 654"/>
                <a:gd name="T1" fmla="*/ 30 h 303"/>
                <a:gd name="T2" fmla="*/ 46 w 654"/>
                <a:gd name="T3" fmla="*/ 25 h 303"/>
                <a:gd name="T4" fmla="*/ 50 w 654"/>
                <a:gd name="T5" fmla="*/ 25 h 303"/>
                <a:gd name="T6" fmla="*/ 54 w 654"/>
                <a:gd name="T7" fmla="*/ 21 h 303"/>
                <a:gd name="T8" fmla="*/ 57 w 654"/>
                <a:gd name="T9" fmla="*/ 17 h 303"/>
                <a:gd name="T10" fmla="*/ 55 w 654"/>
                <a:gd name="T11" fmla="*/ 14 h 303"/>
                <a:gd name="T12" fmla="*/ 54 w 654"/>
                <a:gd name="T13" fmla="*/ 13 h 303"/>
                <a:gd name="T14" fmla="*/ 50 w 654"/>
                <a:gd name="T15" fmla="*/ 12 h 303"/>
                <a:gd name="T16" fmla="*/ 49 w 654"/>
                <a:gd name="T17" fmla="*/ 11 h 303"/>
                <a:gd name="T18" fmla="*/ 46 w 654"/>
                <a:gd name="T19" fmla="*/ 12 h 303"/>
                <a:gd name="T20" fmla="*/ 42 w 654"/>
                <a:gd name="T21" fmla="*/ 3 h 303"/>
                <a:gd name="T22" fmla="*/ 39 w 654"/>
                <a:gd name="T23" fmla="*/ 5 h 303"/>
                <a:gd name="T24" fmla="*/ 37 w 654"/>
                <a:gd name="T25" fmla="*/ 4 h 303"/>
                <a:gd name="T26" fmla="*/ 36 w 654"/>
                <a:gd name="T27" fmla="*/ 3 h 303"/>
                <a:gd name="T28" fmla="*/ 34 w 654"/>
                <a:gd name="T29" fmla="*/ 2 h 303"/>
                <a:gd name="T30" fmla="*/ 33 w 654"/>
                <a:gd name="T31" fmla="*/ 2 h 303"/>
                <a:gd name="T32" fmla="*/ 30 w 654"/>
                <a:gd name="T33" fmla="*/ 2 h 303"/>
                <a:gd name="T34" fmla="*/ 22 w 654"/>
                <a:gd name="T35" fmla="*/ 3 h 303"/>
                <a:gd name="T36" fmla="*/ 21 w 654"/>
                <a:gd name="T37" fmla="*/ 4 h 303"/>
                <a:gd name="T38" fmla="*/ 21 w 654"/>
                <a:gd name="T39" fmla="*/ 5 h 303"/>
                <a:gd name="T40" fmla="*/ 21 w 654"/>
                <a:gd name="T41" fmla="*/ 7 h 303"/>
                <a:gd name="T42" fmla="*/ 19 w 654"/>
                <a:gd name="T43" fmla="*/ 8 h 303"/>
                <a:gd name="T44" fmla="*/ 21 w 654"/>
                <a:gd name="T45" fmla="*/ 12 h 303"/>
                <a:gd name="T46" fmla="*/ 18 w 654"/>
                <a:gd name="T47" fmla="*/ 12 h 303"/>
                <a:gd name="T48" fmla="*/ 15 w 654"/>
                <a:gd name="T49" fmla="*/ 12 h 303"/>
                <a:gd name="T50" fmla="*/ 13 w 654"/>
                <a:gd name="T51" fmla="*/ 12 h 303"/>
                <a:gd name="T52" fmla="*/ 11 w 654"/>
                <a:gd name="T53" fmla="*/ 12 h 303"/>
                <a:gd name="T54" fmla="*/ 8 w 654"/>
                <a:gd name="T55" fmla="*/ 10 h 303"/>
                <a:gd name="T56" fmla="*/ 6 w 654"/>
                <a:gd name="T57" fmla="*/ 10 h 303"/>
                <a:gd name="T58" fmla="*/ 3 w 654"/>
                <a:gd name="T59" fmla="*/ 12 h 303"/>
                <a:gd name="T60" fmla="*/ 2 w 654"/>
                <a:gd name="T61" fmla="*/ 14 h 303"/>
                <a:gd name="T62" fmla="*/ 2 w 654"/>
                <a:gd name="T63" fmla="*/ 16 h 303"/>
                <a:gd name="T64" fmla="*/ 2 w 654"/>
                <a:gd name="T65" fmla="*/ 19 h 303"/>
                <a:gd name="T66" fmla="*/ 4 w 654"/>
                <a:gd name="T67" fmla="*/ 21 h 303"/>
                <a:gd name="T68" fmla="*/ 8 w 654"/>
                <a:gd name="T69" fmla="*/ 21 h 303"/>
                <a:gd name="T70" fmla="*/ 11 w 654"/>
                <a:gd name="T71" fmla="*/ 25 h 303"/>
                <a:gd name="T72" fmla="*/ 9 w 654"/>
                <a:gd name="T73" fmla="*/ 26 h 303"/>
                <a:gd name="T74" fmla="*/ 7 w 654"/>
                <a:gd name="T75" fmla="*/ 25 h 303"/>
                <a:gd name="T76" fmla="*/ 7 w 654"/>
                <a:gd name="T77" fmla="*/ 26 h 303"/>
                <a:gd name="T78" fmla="*/ 6 w 654"/>
                <a:gd name="T79" fmla="*/ 26 h 303"/>
                <a:gd name="T80" fmla="*/ 9 w 654"/>
                <a:gd name="T81" fmla="*/ 30 h 303"/>
                <a:gd name="T82" fmla="*/ 11 w 654"/>
                <a:gd name="T83" fmla="*/ 31 h 303"/>
                <a:gd name="T84" fmla="*/ 17 w 654"/>
                <a:gd name="T85" fmla="*/ 25 h 303"/>
                <a:gd name="T86" fmla="*/ 18 w 654"/>
                <a:gd name="T87" fmla="*/ 24 h 303"/>
                <a:gd name="T88" fmla="*/ 19 w 654"/>
                <a:gd name="T89" fmla="*/ 23 h 303"/>
                <a:gd name="T90" fmla="*/ 19 w 654"/>
                <a:gd name="T91" fmla="*/ 24 h 303"/>
                <a:gd name="T92" fmla="*/ 21 w 654"/>
                <a:gd name="T93" fmla="*/ 26 h 303"/>
                <a:gd name="T94" fmla="*/ 26 w 654"/>
                <a:gd name="T95" fmla="*/ 29 h 303"/>
                <a:gd name="T96" fmla="*/ 28 w 654"/>
                <a:gd name="T97" fmla="*/ 32 h 303"/>
                <a:gd name="T98" fmla="*/ 30 w 654"/>
                <a:gd name="T99" fmla="*/ 35 h 303"/>
                <a:gd name="T100" fmla="*/ 31 w 654"/>
                <a:gd name="T101" fmla="*/ 33 h 303"/>
                <a:gd name="T102" fmla="*/ 36 w 654"/>
                <a:gd name="T103" fmla="*/ 30 h 303"/>
                <a:gd name="T104" fmla="*/ 40 w 654"/>
                <a:gd name="T105" fmla="*/ 30 h 303"/>
                <a:gd name="T106" fmla="*/ 46 w 654"/>
                <a:gd name="T107" fmla="*/ 30 h 303"/>
                <a:gd name="T108" fmla="*/ 39 w 654"/>
                <a:gd name="T109" fmla="*/ 21 h 303"/>
                <a:gd name="T110" fmla="*/ 45 w 654"/>
                <a:gd name="T111" fmla="*/ 21 h 303"/>
                <a:gd name="T112" fmla="*/ 46 w 654"/>
                <a:gd name="T113" fmla="*/ 21 h 303"/>
                <a:gd name="T114" fmla="*/ 40 w 654"/>
                <a:gd name="T115" fmla="*/ 21 h 303"/>
                <a:gd name="T116" fmla="*/ 38 w 654"/>
                <a:gd name="T117" fmla="*/ 24 h 303"/>
                <a:gd name="T118" fmla="*/ 19 w 654"/>
                <a:gd name="T119" fmla="*/ 21 h 303"/>
                <a:gd name="T120" fmla="*/ 20 w 654"/>
                <a:gd name="T121" fmla="*/ 21 h 303"/>
                <a:gd name="T122" fmla="*/ 20 w 654"/>
                <a:gd name="T123" fmla="*/ 21 h 30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54"/>
                <a:gd name="T187" fmla="*/ 0 h 303"/>
                <a:gd name="T188" fmla="*/ 654 w 654"/>
                <a:gd name="T189" fmla="*/ 303 h 30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54" h="303">
                  <a:moveTo>
                    <a:pt x="539" y="271"/>
                  </a:moveTo>
                  <a:lnTo>
                    <a:pt x="540" y="270"/>
                  </a:lnTo>
                  <a:lnTo>
                    <a:pt x="539" y="268"/>
                  </a:lnTo>
                  <a:lnTo>
                    <a:pt x="538" y="265"/>
                  </a:lnTo>
                  <a:lnTo>
                    <a:pt x="538" y="263"/>
                  </a:lnTo>
                  <a:lnTo>
                    <a:pt x="539" y="261"/>
                  </a:lnTo>
                  <a:lnTo>
                    <a:pt x="542" y="259"/>
                  </a:lnTo>
                  <a:lnTo>
                    <a:pt x="544" y="259"/>
                  </a:lnTo>
                  <a:lnTo>
                    <a:pt x="545" y="258"/>
                  </a:lnTo>
                  <a:lnTo>
                    <a:pt x="544" y="257"/>
                  </a:lnTo>
                  <a:lnTo>
                    <a:pt x="543" y="256"/>
                  </a:lnTo>
                  <a:lnTo>
                    <a:pt x="542" y="256"/>
                  </a:lnTo>
                  <a:lnTo>
                    <a:pt x="543" y="255"/>
                  </a:lnTo>
                  <a:lnTo>
                    <a:pt x="545" y="254"/>
                  </a:lnTo>
                  <a:lnTo>
                    <a:pt x="546" y="254"/>
                  </a:lnTo>
                  <a:lnTo>
                    <a:pt x="548" y="253"/>
                  </a:lnTo>
                  <a:lnTo>
                    <a:pt x="549" y="252"/>
                  </a:lnTo>
                  <a:lnTo>
                    <a:pt x="547" y="246"/>
                  </a:lnTo>
                  <a:lnTo>
                    <a:pt x="545" y="241"/>
                  </a:lnTo>
                  <a:lnTo>
                    <a:pt x="543" y="235"/>
                  </a:lnTo>
                  <a:lnTo>
                    <a:pt x="542" y="229"/>
                  </a:lnTo>
                  <a:lnTo>
                    <a:pt x="542" y="226"/>
                  </a:lnTo>
                  <a:lnTo>
                    <a:pt x="542" y="225"/>
                  </a:lnTo>
                  <a:lnTo>
                    <a:pt x="544" y="223"/>
                  </a:lnTo>
                  <a:lnTo>
                    <a:pt x="543" y="222"/>
                  </a:lnTo>
                  <a:lnTo>
                    <a:pt x="540" y="222"/>
                  </a:lnTo>
                  <a:lnTo>
                    <a:pt x="537" y="222"/>
                  </a:lnTo>
                  <a:lnTo>
                    <a:pt x="535" y="222"/>
                  </a:lnTo>
                  <a:lnTo>
                    <a:pt x="535" y="221"/>
                  </a:lnTo>
                  <a:lnTo>
                    <a:pt x="534" y="220"/>
                  </a:lnTo>
                  <a:lnTo>
                    <a:pt x="538" y="216"/>
                  </a:lnTo>
                  <a:lnTo>
                    <a:pt x="558" y="212"/>
                  </a:lnTo>
                  <a:lnTo>
                    <a:pt x="562" y="211"/>
                  </a:lnTo>
                  <a:lnTo>
                    <a:pt x="564" y="211"/>
                  </a:lnTo>
                  <a:lnTo>
                    <a:pt x="565" y="212"/>
                  </a:lnTo>
                  <a:lnTo>
                    <a:pt x="564" y="213"/>
                  </a:lnTo>
                  <a:lnTo>
                    <a:pt x="565" y="213"/>
                  </a:lnTo>
                  <a:lnTo>
                    <a:pt x="577" y="213"/>
                  </a:lnTo>
                  <a:lnTo>
                    <a:pt x="578" y="212"/>
                  </a:lnTo>
                  <a:lnTo>
                    <a:pt x="578" y="210"/>
                  </a:lnTo>
                  <a:lnTo>
                    <a:pt x="577" y="209"/>
                  </a:lnTo>
                  <a:lnTo>
                    <a:pt x="577" y="208"/>
                  </a:lnTo>
                  <a:lnTo>
                    <a:pt x="573" y="207"/>
                  </a:lnTo>
                  <a:lnTo>
                    <a:pt x="573" y="206"/>
                  </a:lnTo>
                  <a:lnTo>
                    <a:pt x="584" y="175"/>
                  </a:lnTo>
                  <a:lnTo>
                    <a:pt x="585" y="174"/>
                  </a:lnTo>
                  <a:lnTo>
                    <a:pt x="586" y="173"/>
                  </a:lnTo>
                  <a:lnTo>
                    <a:pt x="588" y="173"/>
                  </a:lnTo>
                  <a:lnTo>
                    <a:pt x="599" y="178"/>
                  </a:lnTo>
                  <a:lnTo>
                    <a:pt x="601" y="178"/>
                  </a:lnTo>
                  <a:lnTo>
                    <a:pt x="603" y="178"/>
                  </a:lnTo>
                  <a:lnTo>
                    <a:pt x="606" y="178"/>
                  </a:lnTo>
                  <a:lnTo>
                    <a:pt x="609" y="178"/>
                  </a:lnTo>
                  <a:lnTo>
                    <a:pt x="612" y="179"/>
                  </a:lnTo>
                  <a:lnTo>
                    <a:pt x="615" y="180"/>
                  </a:lnTo>
                  <a:lnTo>
                    <a:pt x="616" y="179"/>
                  </a:lnTo>
                  <a:lnTo>
                    <a:pt x="625" y="174"/>
                  </a:lnTo>
                  <a:lnTo>
                    <a:pt x="626" y="173"/>
                  </a:lnTo>
                  <a:lnTo>
                    <a:pt x="627" y="170"/>
                  </a:lnTo>
                  <a:lnTo>
                    <a:pt x="625" y="157"/>
                  </a:lnTo>
                  <a:lnTo>
                    <a:pt x="626" y="156"/>
                  </a:lnTo>
                  <a:lnTo>
                    <a:pt x="627" y="153"/>
                  </a:lnTo>
                  <a:lnTo>
                    <a:pt x="628" y="150"/>
                  </a:lnTo>
                  <a:lnTo>
                    <a:pt x="630" y="148"/>
                  </a:lnTo>
                  <a:lnTo>
                    <a:pt x="632" y="148"/>
                  </a:lnTo>
                  <a:lnTo>
                    <a:pt x="635" y="147"/>
                  </a:lnTo>
                  <a:lnTo>
                    <a:pt x="640" y="146"/>
                  </a:lnTo>
                  <a:lnTo>
                    <a:pt x="642" y="144"/>
                  </a:lnTo>
                  <a:lnTo>
                    <a:pt x="644" y="142"/>
                  </a:lnTo>
                  <a:lnTo>
                    <a:pt x="645" y="141"/>
                  </a:lnTo>
                  <a:lnTo>
                    <a:pt x="645" y="140"/>
                  </a:lnTo>
                  <a:lnTo>
                    <a:pt x="644" y="138"/>
                  </a:lnTo>
                  <a:lnTo>
                    <a:pt x="645" y="136"/>
                  </a:lnTo>
                  <a:lnTo>
                    <a:pt x="646" y="134"/>
                  </a:lnTo>
                  <a:lnTo>
                    <a:pt x="650" y="134"/>
                  </a:lnTo>
                  <a:lnTo>
                    <a:pt x="654" y="134"/>
                  </a:lnTo>
                  <a:lnTo>
                    <a:pt x="643" y="125"/>
                  </a:lnTo>
                  <a:lnTo>
                    <a:pt x="642" y="123"/>
                  </a:lnTo>
                  <a:lnTo>
                    <a:pt x="642" y="120"/>
                  </a:lnTo>
                  <a:lnTo>
                    <a:pt x="635" y="126"/>
                  </a:lnTo>
                  <a:lnTo>
                    <a:pt x="634" y="127"/>
                  </a:lnTo>
                  <a:lnTo>
                    <a:pt x="634" y="126"/>
                  </a:lnTo>
                  <a:lnTo>
                    <a:pt x="632" y="126"/>
                  </a:lnTo>
                  <a:lnTo>
                    <a:pt x="631" y="126"/>
                  </a:lnTo>
                  <a:lnTo>
                    <a:pt x="630" y="125"/>
                  </a:lnTo>
                  <a:lnTo>
                    <a:pt x="621" y="125"/>
                  </a:lnTo>
                  <a:lnTo>
                    <a:pt x="619" y="124"/>
                  </a:lnTo>
                  <a:lnTo>
                    <a:pt x="619" y="123"/>
                  </a:lnTo>
                  <a:lnTo>
                    <a:pt x="618" y="120"/>
                  </a:lnTo>
                  <a:lnTo>
                    <a:pt x="617" y="118"/>
                  </a:lnTo>
                  <a:lnTo>
                    <a:pt x="616" y="117"/>
                  </a:lnTo>
                  <a:lnTo>
                    <a:pt x="615" y="116"/>
                  </a:lnTo>
                  <a:lnTo>
                    <a:pt x="616" y="115"/>
                  </a:lnTo>
                  <a:lnTo>
                    <a:pt x="616" y="114"/>
                  </a:lnTo>
                  <a:lnTo>
                    <a:pt x="609" y="111"/>
                  </a:lnTo>
                  <a:lnTo>
                    <a:pt x="608" y="111"/>
                  </a:lnTo>
                  <a:lnTo>
                    <a:pt x="606" y="111"/>
                  </a:lnTo>
                  <a:lnTo>
                    <a:pt x="604" y="110"/>
                  </a:lnTo>
                  <a:lnTo>
                    <a:pt x="603" y="107"/>
                  </a:lnTo>
                  <a:lnTo>
                    <a:pt x="601" y="102"/>
                  </a:lnTo>
                  <a:lnTo>
                    <a:pt x="598" y="98"/>
                  </a:lnTo>
                  <a:lnTo>
                    <a:pt x="592" y="96"/>
                  </a:lnTo>
                  <a:lnTo>
                    <a:pt x="587" y="95"/>
                  </a:lnTo>
                  <a:lnTo>
                    <a:pt x="586" y="95"/>
                  </a:lnTo>
                  <a:lnTo>
                    <a:pt x="581" y="97"/>
                  </a:lnTo>
                  <a:lnTo>
                    <a:pt x="580" y="97"/>
                  </a:lnTo>
                  <a:lnTo>
                    <a:pt x="579" y="98"/>
                  </a:lnTo>
                  <a:lnTo>
                    <a:pt x="578" y="99"/>
                  </a:lnTo>
                  <a:lnTo>
                    <a:pt x="575" y="101"/>
                  </a:lnTo>
                  <a:lnTo>
                    <a:pt x="570" y="100"/>
                  </a:lnTo>
                  <a:lnTo>
                    <a:pt x="565" y="99"/>
                  </a:lnTo>
                  <a:lnTo>
                    <a:pt x="564" y="100"/>
                  </a:lnTo>
                  <a:lnTo>
                    <a:pt x="563" y="100"/>
                  </a:lnTo>
                  <a:lnTo>
                    <a:pt x="560" y="100"/>
                  </a:lnTo>
                  <a:lnTo>
                    <a:pt x="558" y="99"/>
                  </a:lnTo>
                  <a:lnTo>
                    <a:pt x="557" y="98"/>
                  </a:lnTo>
                  <a:lnTo>
                    <a:pt x="554" y="96"/>
                  </a:lnTo>
                  <a:lnTo>
                    <a:pt x="553" y="96"/>
                  </a:lnTo>
                  <a:lnTo>
                    <a:pt x="554" y="91"/>
                  </a:lnTo>
                  <a:lnTo>
                    <a:pt x="553" y="90"/>
                  </a:lnTo>
                  <a:lnTo>
                    <a:pt x="547" y="88"/>
                  </a:lnTo>
                  <a:lnTo>
                    <a:pt x="547" y="89"/>
                  </a:lnTo>
                  <a:lnTo>
                    <a:pt x="546" y="90"/>
                  </a:lnTo>
                  <a:lnTo>
                    <a:pt x="545" y="90"/>
                  </a:lnTo>
                  <a:lnTo>
                    <a:pt x="543" y="90"/>
                  </a:lnTo>
                  <a:lnTo>
                    <a:pt x="543" y="91"/>
                  </a:lnTo>
                  <a:lnTo>
                    <a:pt x="543" y="92"/>
                  </a:lnTo>
                  <a:lnTo>
                    <a:pt x="544" y="95"/>
                  </a:lnTo>
                  <a:lnTo>
                    <a:pt x="543" y="96"/>
                  </a:lnTo>
                  <a:lnTo>
                    <a:pt x="542" y="97"/>
                  </a:lnTo>
                  <a:lnTo>
                    <a:pt x="539" y="98"/>
                  </a:lnTo>
                  <a:lnTo>
                    <a:pt x="537" y="98"/>
                  </a:lnTo>
                  <a:lnTo>
                    <a:pt x="537" y="99"/>
                  </a:lnTo>
                  <a:lnTo>
                    <a:pt x="536" y="99"/>
                  </a:lnTo>
                  <a:lnTo>
                    <a:pt x="536" y="98"/>
                  </a:lnTo>
                  <a:lnTo>
                    <a:pt x="530" y="87"/>
                  </a:lnTo>
                  <a:lnTo>
                    <a:pt x="523" y="76"/>
                  </a:lnTo>
                  <a:lnTo>
                    <a:pt x="511" y="60"/>
                  </a:lnTo>
                  <a:lnTo>
                    <a:pt x="502" y="45"/>
                  </a:lnTo>
                  <a:lnTo>
                    <a:pt x="497" y="43"/>
                  </a:lnTo>
                  <a:lnTo>
                    <a:pt x="493" y="40"/>
                  </a:lnTo>
                  <a:lnTo>
                    <a:pt x="484" y="33"/>
                  </a:lnTo>
                  <a:lnTo>
                    <a:pt x="478" y="27"/>
                  </a:lnTo>
                  <a:lnTo>
                    <a:pt x="479" y="27"/>
                  </a:lnTo>
                  <a:lnTo>
                    <a:pt x="481" y="27"/>
                  </a:lnTo>
                  <a:lnTo>
                    <a:pt x="483" y="27"/>
                  </a:lnTo>
                  <a:lnTo>
                    <a:pt x="483" y="26"/>
                  </a:lnTo>
                  <a:lnTo>
                    <a:pt x="484" y="23"/>
                  </a:lnTo>
                  <a:lnTo>
                    <a:pt x="484" y="22"/>
                  </a:lnTo>
                  <a:lnTo>
                    <a:pt x="486" y="20"/>
                  </a:lnTo>
                  <a:lnTo>
                    <a:pt x="487" y="20"/>
                  </a:lnTo>
                  <a:lnTo>
                    <a:pt x="486" y="20"/>
                  </a:lnTo>
                  <a:lnTo>
                    <a:pt x="484" y="20"/>
                  </a:lnTo>
                  <a:lnTo>
                    <a:pt x="473" y="26"/>
                  </a:lnTo>
                  <a:lnTo>
                    <a:pt x="448" y="36"/>
                  </a:lnTo>
                  <a:lnTo>
                    <a:pt x="447" y="36"/>
                  </a:lnTo>
                  <a:lnTo>
                    <a:pt x="447" y="37"/>
                  </a:lnTo>
                  <a:lnTo>
                    <a:pt x="446" y="41"/>
                  </a:lnTo>
                  <a:lnTo>
                    <a:pt x="446" y="42"/>
                  </a:lnTo>
                  <a:lnTo>
                    <a:pt x="445" y="41"/>
                  </a:lnTo>
                  <a:lnTo>
                    <a:pt x="442" y="40"/>
                  </a:lnTo>
                  <a:lnTo>
                    <a:pt x="439" y="39"/>
                  </a:lnTo>
                  <a:lnTo>
                    <a:pt x="436" y="40"/>
                  </a:lnTo>
                  <a:lnTo>
                    <a:pt x="434" y="40"/>
                  </a:lnTo>
                  <a:lnTo>
                    <a:pt x="432" y="42"/>
                  </a:lnTo>
                  <a:lnTo>
                    <a:pt x="431" y="42"/>
                  </a:lnTo>
                  <a:lnTo>
                    <a:pt x="429" y="41"/>
                  </a:lnTo>
                  <a:lnTo>
                    <a:pt x="428" y="39"/>
                  </a:lnTo>
                  <a:lnTo>
                    <a:pt x="428" y="36"/>
                  </a:lnTo>
                  <a:lnTo>
                    <a:pt x="429" y="35"/>
                  </a:lnTo>
                  <a:lnTo>
                    <a:pt x="432" y="33"/>
                  </a:lnTo>
                  <a:lnTo>
                    <a:pt x="436" y="29"/>
                  </a:lnTo>
                  <a:lnTo>
                    <a:pt x="435" y="29"/>
                  </a:lnTo>
                  <a:lnTo>
                    <a:pt x="427" y="30"/>
                  </a:lnTo>
                  <a:lnTo>
                    <a:pt x="425" y="30"/>
                  </a:lnTo>
                  <a:lnTo>
                    <a:pt x="420" y="28"/>
                  </a:lnTo>
                  <a:lnTo>
                    <a:pt x="418" y="27"/>
                  </a:lnTo>
                  <a:lnTo>
                    <a:pt x="417" y="28"/>
                  </a:lnTo>
                  <a:lnTo>
                    <a:pt x="418" y="29"/>
                  </a:lnTo>
                  <a:lnTo>
                    <a:pt x="414" y="31"/>
                  </a:lnTo>
                  <a:lnTo>
                    <a:pt x="414" y="30"/>
                  </a:lnTo>
                  <a:lnTo>
                    <a:pt x="414" y="29"/>
                  </a:lnTo>
                  <a:lnTo>
                    <a:pt x="413" y="28"/>
                  </a:lnTo>
                  <a:lnTo>
                    <a:pt x="414" y="28"/>
                  </a:lnTo>
                  <a:lnTo>
                    <a:pt x="413" y="26"/>
                  </a:lnTo>
                  <a:lnTo>
                    <a:pt x="413" y="25"/>
                  </a:lnTo>
                  <a:lnTo>
                    <a:pt x="411" y="22"/>
                  </a:lnTo>
                  <a:lnTo>
                    <a:pt x="410" y="22"/>
                  </a:lnTo>
                  <a:lnTo>
                    <a:pt x="409" y="22"/>
                  </a:lnTo>
                  <a:lnTo>
                    <a:pt x="410" y="26"/>
                  </a:lnTo>
                  <a:lnTo>
                    <a:pt x="410" y="27"/>
                  </a:lnTo>
                  <a:lnTo>
                    <a:pt x="409" y="27"/>
                  </a:lnTo>
                  <a:lnTo>
                    <a:pt x="407" y="26"/>
                  </a:lnTo>
                  <a:lnTo>
                    <a:pt x="399" y="28"/>
                  </a:lnTo>
                  <a:lnTo>
                    <a:pt x="396" y="28"/>
                  </a:lnTo>
                  <a:lnTo>
                    <a:pt x="394" y="27"/>
                  </a:lnTo>
                  <a:lnTo>
                    <a:pt x="393" y="26"/>
                  </a:lnTo>
                  <a:lnTo>
                    <a:pt x="392" y="23"/>
                  </a:lnTo>
                  <a:lnTo>
                    <a:pt x="392" y="22"/>
                  </a:lnTo>
                  <a:lnTo>
                    <a:pt x="394" y="23"/>
                  </a:lnTo>
                  <a:lnTo>
                    <a:pt x="395" y="22"/>
                  </a:lnTo>
                  <a:lnTo>
                    <a:pt x="395" y="21"/>
                  </a:lnTo>
                  <a:lnTo>
                    <a:pt x="394" y="18"/>
                  </a:lnTo>
                  <a:lnTo>
                    <a:pt x="395" y="17"/>
                  </a:lnTo>
                  <a:lnTo>
                    <a:pt x="395" y="15"/>
                  </a:lnTo>
                  <a:lnTo>
                    <a:pt x="395" y="14"/>
                  </a:lnTo>
                  <a:lnTo>
                    <a:pt x="389" y="2"/>
                  </a:lnTo>
                  <a:lnTo>
                    <a:pt x="387" y="2"/>
                  </a:lnTo>
                  <a:lnTo>
                    <a:pt x="386" y="1"/>
                  </a:lnTo>
                  <a:lnTo>
                    <a:pt x="384" y="1"/>
                  </a:lnTo>
                  <a:lnTo>
                    <a:pt x="383" y="2"/>
                  </a:lnTo>
                  <a:lnTo>
                    <a:pt x="380" y="4"/>
                  </a:lnTo>
                  <a:lnTo>
                    <a:pt x="378" y="4"/>
                  </a:lnTo>
                  <a:lnTo>
                    <a:pt x="377" y="3"/>
                  </a:lnTo>
                  <a:lnTo>
                    <a:pt x="371" y="1"/>
                  </a:lnTo>
                  <a:lnTo>
                    <a:pt x="370" y="1"/>
                  </a:lnTo>
                  <a:lnTo>
                    <a:pt x="356" y="0"/>
                  </a:lnTo>
                  <a:lnTo>
                    <a:pt x="355" y="0"/>
                  </a:lnTo>
                  <a:lnTo>
                    <a:pt x="355" y="1"/>
                  </a:lnTo>
                  <a:lnTo>
                    <a:pt x="354" y="2"/>
                  </a:lnTo>
                  <a:lnTo>
                    <a:pt x="352" y="4"/>
                  </a:lnTo>
                  <a:lnTo>
                    <a:pt x="351" y="5"/>
                  </a:lnTo>
                  <a:lnTo>
                    <a:pt x="349" y="7"/>
                  </a:lnTo>
                  <a:lnTo>
                    <a:pt x="345" y="9"/>
                  </a:lnTo>
                  <a:lnTo>
                    <a:pt x="342" y="9"/>
                  </a:lnTo>
                  <a:lnTo>
                    <a:pt x="334" y="11"/>
                  </a:lnTo>
                  <a:lnTo>
                    <a:pt x="326" y="13"/>
                  </a:lnTo>
                  <a:lnTo>
                    <a:pt x="319" y="15"/>
                  </a:lnTo>
                  <a:lnTo>
                    <a:pt x="312" y="16"/>
                  </a:lnTo>
                  <a:lnTo>
                    <a:pt x="305" y="16"/>
                  </a:lnTo>
                  <a:lnTo>
                    <a:pt x="300" y="18"/>
                  </a:lnTo>
                  <a:lnTo>
                    <a:pt x="299" y="20"/>
                  </a:lnTo>
                  <a:lnTo>
                    <a:pt x="299" y="22"/>
                  </a:lnTo>
                  <a:lnTo>
                    <a:pt x="298" y="23"/>
                  </a:lnTo>
                  <a:lnTo>
                    <a:pt x="297" y="23"/>
                  </a:lnTo>
                  <a:lnTo>
                    <a:pt x="296" y="22"/>
                  </a:lnTo>
                  <a:lnTo>
                    <a:pt x="284" y="22"/>
                  </a:lnTo>
                  <a:lnTo>
                    <a:pt x="270" y="26"/>
                  </a:lnTo>
                  <a:lnTo>
                    <a:pt x="260" y="28"/>
                  </a:lnTo>
                  <a:lnTo>
                    <a:pt x="257" y="29"/>
                  </a:lnTo>
                  <a:lnTo>
                    <a:pt x="256" y="32"/>
                  </a:lnTo>
                  <a:lnTo>
                    <a:pt x="254" y="30"/>
                  </a:lnTo>
                  <a:lnTo>
                    <a:pt x="253" y="30"/>
                  </a:lnTo>
                  <a:lnTo>
                    <a:pt x="243" y="30"/>
                  </a:lnTo>
                  <a:lnTo>
                    <a:pt x="240" y="29"/>
                  </a:lnTo>
                  <a:lnTo>
                    <a:pt x="239" y="29"/>
                  </a:lnTo>
                  <a:lnTo>
                    <a:pt x="232" y="31"/>
                  </a:lnTo>
                  <a:lnTo>
                    <a:pt x="232" y="32"/>
                  </a:lnTo>
                  <a:lnTo>
                    <a:pt x="234" y="33"/>
                  </a:lnTo>
                  <a:lnTo>
                    <a:pt x="234" y="34"/>
                  </a:lnTo>
                  <a:lnTo>
                    <a:pt x="234" y="35"/>
                  </a:lnTo>
                  <a:lnTo>
                    <a:pt x="233" y="36"/>
                  </a:lnTo>
                  <a:lnTo>
                    <a:pt x="232" y="37"/>
                  </a:lnTo>
                  <a:lnTo>
                    <a:pt x="231" y="37"/>
                  </a:lnTo>
                  <a:lnTo>
                    <a:pt x="231" y="39"/>
                  </a:lnTo>
                  <a:lnTo>
                    <a:pt x="238" y="39"/>
                  </a:lnTo>
                  <a:lnTo>
                    <a:pt x="240" y="40"/>
                  </a:lnTo>
                  <a:lnTo>
                    <a:pt x="241" y="41"/>
                  </a:lnTo>
                  <a:lnTo>
                    <a:pt x="240" y="42"/>
                  </a:lnTo>
                  <a:lnTo>
                    <a:pt x="239" y="42"/>
                  </a:lnTo>
                  <a:lnTo>
                    <a:pt x="238" y="42"/>
                  </a:lnTo>
                  <a:lnTo>
                    <a:pt x="238" y="41"/>
                  </a:lnTo>
                  <a:lnTo>
                    <a:pt x="237" y="41"/>
                  </a:lnTo>
                  <a:lnTo>
                    <a:pt x="236" y="42"/>
                  </a:lnTo>
                  <a:lnTo>
                    <a:pt x="236" y="44"/>
                  </a:lnTo>
                  <a:lnTo>
                    <a:pt x="236" y="45"/>
                  </a:lnTo>
                  <a:lnTo>
                    <a:pt x="237" y="46"/>
                  </a:lnTo>
                  <a:lnTo>
                    <a:pt x="239" y="47"/>
                  </a:lnTo>
                  <a:lnTo>
                    <a:pt x="248" y="49"/>
                  </a:lnTo>
                  <a:lnTo>
                    <a:pt x="250" y="50"/>
                  </a:lnTo>
                  <a:lnTo>
                    <a:pt x="250" y="51"/>
                  </a:lnTo>
                  <a:lnTo>
                    <a:pt x="250" y="53"/>
                  </a:lnTo>
                  <a:lnTo>
                    <a:pt x="248" y="54"/>
                  </a:lnTo>
                  <a:lnTo>
                    <a:pt x="246" y="53"/>
                  </a:lnTo>
                  <a:lnTo>
                    <a:pt x="245" y="53"/>
                  </a:lnTo>
                  <a:lnTo>
                    <a:pt x="242" y="53"/>
                  </a:lnTo>
                  <a:lnTo>
                    <a:pt x="241" y="53"/>
                  </a:lnTo>
                  <a:lnTo>
                    <a:pt x="239" y="51"/>
                  </a:lnTo>
                  <a:lnTo>
                    <a:pt x="238" y="53"/>
                  </a:lnTo>
                  <a:lnTo>
                    <a:pt x="236" y="51"/>
                  </a:lnTo>
                  <a:lnTo>
                    <a:pt x="233" y="51"/>
                  </a:lnTo>
                  <a:lnTo>
                    <a:pt x="232" y="53"/>
                  </a:lnTo>
                  <a:lnTo>
                    <a:pt x="227" y="58"/>
                  </a:lnTo>
                  <a:lnTo>
                    <a:pt x="227" y="59"/>
                  </a:lnTo>
                  <a:lnTo>
                    <a:pt x="232" y="65"/>
                  </a:lnTo>
                  <a:lnTo>
                    <a:pt x="232" y="67"/>
                  </a:lnTo>
                  <a:lnTo>
                    <a:pt x="230" y="68"/>
                  </a:lnTo>
                  <a:lnTo>
                    <a:pt x="227" y="71"/>
                  </a:lnTo>
                  <a:lnTo>
                    <a:pt x="224" y="70"/>
                  </a:lnTo>
                  <a:lnTo>
                    <a:pt x="219" y="73"/>
                  </a:lnTo>
                  <a:lnTo>
                    <a:pt x="218" y="73"/>
                  </a:lnTo>
                  <a:lnTo>
                    <a:pt x="217" y="73"/>
                  </a:lnTo>
                  <a:lnTo>
                    <a:pt x="216" y="74"/>
                  </a:lnTo>
                  <a:lnTo>
                    <a:pt x="217" y="76"/>
                  </a:lnTo>
                  <a:lnTo>
                    <a:pt x="218" y="76"/>
                  </a:lnTo>
                  <a:lnTo>
                    <a:pt x="223" y="79"/>
                  </a:lnTo>
                  <a:lnTo>
                    <a:pt x="242" y="89"/>
                  </a:lnTo>
                  <a:lnTo>
                    <a:pt x="241" y="92"/>
                  </a:lnTo>
                  <a:lnTo>
                    <a:pt x="240" y="93"/>
                  </a:lnTo>
                  <a:lnTo>
                    <a:pt x="239" y="97"/>
                  </a:lnTo>
                  <a:lnTo>
                    <a:pt x="239" y="99"/>
                  </a:lnTo>
                  <a:lnTo>
                    <a:pt x="238" y="100"/>
                  </a:lnTo>
                  <a:lnTo>
                    <a:pt x="234" y="100"/>
                  </a:lnTo>
                  <a:lnTo>
                    <a:pt x="228" y="102"/>
                  </a:lnTo>
                  <a:lnTo>
                    <a:pt x="224" y="101"/>
                  </a:lnTo>
                  <a:lnTo>
                    <a:pt x="219" y="100"/>
                  </a:lnTo>
                  <a:lnTo>
                    <a:pt x="216" y="98"/>
                  </a:lnTo>
                  <a:lnTo>
                    <a:pt x="215" y="99"/>
                  </a:lnTo>
                  <a:lnTo>
                    <a:pt x="214" y="102"/>
                  </a:lnTo>
                  <a:lnTo>
                    <a:pt x="213" y="104"/>
                  </a:lnTo>
                  <a:lnTo>
                    <a:pt x="212" y="104"/>
                  </a:lnTo>
                  <a:lnTo>
                    <a:pt x="209" y="105"/>
                  </a:lnTo>
                  <a:lnTo>
                    <a:pt x="209" y="104"/>
                  </a:lnTo>
                  <a:lnTo>
                    <a:pt x="209" y="103"/>
                  </a:lnTo>
                  <a:lnTo>
                    <a:pt x="206" y="103"/>
                  </a:lnTo>
                  <a:lnTo>
                    <a:pt x="199" y="101"/>
                  </a:lnTo>
                  <a:lnTo>
                    <a:pt x="196" y="100"/>
                  </a:lnTo>
                  <a:lnTo>
                    <a:pt x="195" y="98"/>
                  </a:lnTo>
                  <a:lnTo>
                    <a:pt x="194" y="96"/>
                  </a:lnTo>
                  <a:lnTo>
                    <a:pt x="194" y="95"/>
                  </a:lnTo>
                  <a:lnTo>
                    <a:pt x="190" y="92"/>
                  </a:lnTo>
                  <a:lnTo>
                    <a:pt x="187" y="92"/>
                  </a:lnTo>
                  <a:lnTo>
                    <a:pt x="181" y="92"/>
                  </a:lnTo>
                  <a:lnTo>
                    <a:pt x="180" y="96"/>
                  </a:lnTo>
                  <a:lnTo>
                    <a:pt x="180" y="97"/>
                  </a:lnTo>
                  <a:lnTo>
                    <a:pt x="178" y="97"/>
                  </a:lnTo>
                  <a:lnTo>
                    <a:pt x="176" y="98"/>
                  </a:lnTo>
                  <a:lnTo>
                    <a:pt x="175" y="98"/>
                  </a:lnTo>
                  <a:lnTo>
                    <a:pt x="174" y="97"/>
                  </a:lnTo>
                  <a:lnTo>
                    <a:pt x="172" y="93"/>
                  </a:lnTo>
                  <a:lnTo>
                    <a:pt x="170" y="92"/>
                  </a:lnTo>
                  <a:lnTo>
                    <a:pt x="168" y="92"/>
                  </a:lnTo>
                  <a:lnTo>
                    <a:pt x="159" y="93"/>
                  </a:lnTo>
                  <a:lnTo>
                    <a:pt x="158" y="96"/>
                  </a:lnTo>
                  <a:lnTo>
                    <a:pt x="157" y="97"/>
                  </a:lnTo>
                  <a:lnTo>
                    <a:pt x="156" y="97"/>
                  </a:lnTo>
                  <a:lnTo>
                    <a:pt x="155" y="97"/>
                  </a:lnTo>
                  <a:lnTo>
                    <a:pt x="154" y="99"/>
                  </a:lnTo>
                  <a:lnTo>
                    <a:pt x="153" y="101"/>
                  </a:lnTo>
                  <a:lnTo>
                    <a:pt x="152" y="102"/>
                  </a:lnTo>
                  <a:lnTo>
                    <a:pt x="148" y="103"/>
                  </a:lnTo>
                  <a:lnTo>
                    <a:pt x="147" y="104"/>
                  </a:lnTo>
                  <a:lnTo>
                    <a:pt x="146" y="104"/>
                  </a:lnTo>
                  <a:lnTo>
                    <a:pt x="138" y="98"/>
                  </a:lnTo>
                  <a:lnTo>
                    <a:pt x="135" y="98"/>
                  </a:lnTo>
                  <a:lnTo>
                    <a:pt x="134" y="96"/>
                  </a:lnTo>
                  <a:lnTo>
                    <a:pt x="131" y="95"/>
                  </a:lnTo>
                  <a:lnTo>
                    <a:pt x="130" y="95"/>
                  </a:lnTo>
                  <a:lnTo>
                    <a:pt x="129" y="95"/>
                  </a:lnTo>
                  <a:lnTo>
                    <a:pt x="130" y="98"/>
                  </a:lnTo>
                  <a:lnTo>
                    <a:pt x="131" y="101"/>
                  </a:lnTo>
                  <a:lnTo>
                    <a:pt x="131" y="102"/>
                  </a:lnTo>
                  <a:lnTo>
                    <a:pt x="130" y="103"/>
                  </a:lnTo>
                  <a:lnTo>
                    <a:pt x="129" y="104"/>
                  </a:lnTo>
                  <a:lnTo>
                    <a:pt x="128" y="104"/>
                  </a:lnTo>
                  <a:lnTo>
                    <a:pt x="127" y="100"/>
                  </a:lnTo>
                  <a:lnTo>
                    <a:pt x="127" y="99"/>
                  </a:lnTo>
                  <a:lnTo>
                    <a:pt x="128" y="99"/>
                  </a:lnTo>
                  <a:lnTo>
                    <a:pt x="127" y="97"/>
                  </a:lnTo>
                  <a:lnTo>
                    <a:pt x="126" y="96"/>
                  </a:lnTo>
                  <a:lnTo>
                    <a:pt x="112" y="86"/>
                  </a:lnTo>
                  <a:lnTo>
                    <a:pt x="110" y="85"/>
                  </a:lnTo>
                  <a:lnTo>
                    <a:pt x="106" y="85"/>
                  </a:lnTo>
                  <a:lnTo>
                    <a:pt x="101" y="84"/>
                  </a:lnTo>
                  <a:lnTo>
                    <a:pt x="99" y="85"/>
                  </a:lnTo>
                  <a:lnTo>
                    <a:pt x="98" y="85"/>
                  </a:lnTo>
                  <a:lnTo>
                    <a:pt x="97" y="85"/>
                  </a:lnTo>
                  <a:lnTo>
                    <a:pt x="94" y="82"/>
                  </a:lnTo>
                  <a:lnTo>
                    <a:pt x="93" y="78"/>
                  </a:lnTo>
                  <a:lnTo>
                    <a:pt x="92" y="78"/>
                  </a:lnTo>
                  <a:lnTo>
                    <a:pt x="88" y="81"/>
                  </a:lnTo>
                  <a:lnTo>
                    <a:pt x="85" y="82"/>
                  </a:lnTo>
                  <a:lnTo>
                    <a:pt x="85" y="83"/>
                  </a:lnTo>
                  <a:lnTo>
                    <a:pt x="85" y="84"/>
                  </a:lnTo>
                  <a:lnTo>
                    <a:pt x="84" y="85"/>
                  </a:lnTo>
                  <a:lnTo>
                    <a:pt x="83" y="85"/>
                  </a:lnTo>
                  <a:lnTo>
                    <a:pt x="79" y="85"/>
                  </a:lnTo>
                  <a:lnTo>
                    <a:pt x="78" y="84"/>
                  </a:lnTo>
                  <a:lnTo>
                    <a:pt x="78" y="83"/>
                  </a:lnTo>
                  <a:lnTo>
                    <a:pt x="78" y="82"/>
                  </a:lnTo>
                  <a:lnTo>
                    <a:pt x="74" y="79"/>
                  </a:lnTo>
                  <a:lnTo>
                    <a:pt x="69" y="78"/>
                  </a:lnTo>
                  <a:lnTo>
                    <a:pt x="69" y="79"/>
                  </a:lnTo>
                  <a:lnTo>
                    <a:pt x="69" y="81"/>
                  </a:lnTo>
                  <a:lnTo>
                    <a:pt x="67" y="82"/>
                  </a:lnTo>
                  <a:lnTo>
                    <a:pt x="65" y="83"/>
                  </a:lnTo>
                  <a:lnTo>
                    <a:pt x="64" y="83"/>
                  </a:lnTo>
                  <a:lnTo>
                    <a:pt x="61" y="88"/>
                  </a:lnTo>
                  <a:lnTo>
                    <a:pt x="53" y="91"/>
                  </a:lnTo>
                  <a:lnTo>
                    <a:pt x="46" y="95"/>
                  </a:lnTo>
                  <a:lnTo>
                    <a:pt x="46" y="96"/>
                  </a:lnTo>
                  <a:lnTo>
                    <a:pt x="47" y="97"/>
                  </a:lnTo>
                  <a:lnTo>
                    <a:pt x="46" y="98"/>
                  </a:lnTo>
                  <a:lnTo>
                    <a:pt x="45" y="98"/>
                  </a:lnTo>
                  <a:lnTo>
                    <a:pt x="43" y="99"/>
                  </a:lnTo>
                  <a:lnTo>
                    <a:pt x="37" y="102"/>
                  </a:lnTo>
                  <a:lnTo>
                    <a:pt x="34" y="102"/>
                  </a:lnTo>
                  <a:lnTo>
                    <a:pt x="33" y="102"/>
                  </a:lnTo>
                  <a:lnTo>
                    <a:pt x="34" y="105"/>
                  </a:lnTo>
                  <a:lnTo>
                    <a:pt x="36" y="111"/>
                  </a:lnTo>
                  <a:lnTo>
                    <a:pt x="36" y="113"/>
                  </a:lnTo>
                  <a:lnTo>
                    <a:pt x="37" y="114"/>
                  </a:lnTo>
                  <a:lnTo>
                    <a:pt x="38" y="114"/>
                  </a:lnTo>
                  <a:lnTo>
                    <a:pt x="38" y="115"/>
                  </a:lnTo>
                  <a:lnTo>
                    <a:pt x="37" y="116"/>
                  </a:lnTo>
                  <a:lnTo>
                    <a:pt x="35" y="117"/>
                  </a:lnTo>
                  <a:lnTo>
                    <a:pt x="31" y="119"/>
                  </a:lnTo>
                  <a:lnTo>
                    <a:pt x="30" y="118"/>
                  </a:lnTo>
                  <a:lnTo>
                    <a:pt x="28" y="117"/>
                  </a:lnTo>
                  <a:lnTo>
                    <a:pt x="20" y="109"/>
                  </a:lnTo>
                  <a:lnTo>
                    <a:pt x="19" y="107"/>
                  </a:lnTo>
                  <a:lnTo>
                    <a:pt x="16" y="107"/>
                  </a:lnTo>
                  <a:lnTo>
                    <a:pt x="15" y="107"/>
                  </a:lnTo>
                  <a:lnTo>
                    <a:pt x="15" y="109"/>
                  </a:lnTo>
                  <a:lnTo>
                    <a:pt x="13" y="115"/>
                  </a:lnTo>
                  <a:lnTo>
                    <a:pt x="10" y="117"/>
                  </a:lnTo>
                  <a:lnTo>
                    <a:pt x="8" y="118"/>
                  </a:lnTo>
                  <a:lnTo>
                    <a:pt x="7" y="118"/>
                  </a:lnTo>
                  <a:lnTo>
                    <a:pt x="6" y="119"/>
                  </a:lnTo>
                  <a:lnTo>
                    <a:pt x="5" y="129"/>
                  </a:lnTo>
                  <a:lnTo>
                    <a:pt x="5" y="130"/>
                  </a:lnTo>
                  <a:lnTo>
                    <a:pt x="6" y="130"/>
                  </a:lnTo>
                  <a:lnTo>
                    <a:pt x="8" y="132"/>
                  </a:lnTo>
                  <a:lnTo>
                    <a:pt x="8" y="133"/>
                  </a:lnTo>
                  <a:lnTo>
                    <a:pt x="7" y="137"/>
                  </a:lnTo>
                  <a:lnTo>
                    <a:pt x="2" y="143"/>
                  </a:lnTo>
                  <a:lnTo>
                    <a:pt x="0" y="147"/>
                  </a:lnTo>
                  <a:lnTo>
                    <a:pt x="1" y="148"/>
                  </a:lnTo>
                  <a:lnTo>
                    <a:pt x="9" y="152"/>
                  </a:lnTo>
                  <a:lnTo>
                    <a:pt x="10" y="153"/>
                  </a:lnTo>
                  <a:lnTo>
                    <a:pt x="10" y="160"/>
                  </a:lnTo>
                  <a:lnTo>
                    <a:pt x="10" y="161"/>
                  </a:lnTo>
                  <a:lnTo>
                    <a:pt x="13" y="162"/>
                  </a:lnTo>
                  <a:lnTo>
                    <a:pt x="15" y="164"/>
                  </a:lnTo>
                  <a:lnTo>
                    <a:pt x="17" y="162"/>
                  </a:lnTo>
                  <a:lnTo>
                    <a:pt x="22" y="161"/>
                  </a:lnTo>
                  <a:lnTo>
                    <a:pt x="24" y="161"/>
                  </a:lnTo>
                  <a:lnTo>
                    <a:pt x="27" y="162"/>
                  </a:lnTo>
                  <a:lnTo>
                    <a:pt x="29" y="166"/>
                  </a:lnTo>
                  <a:lnTo>
                    <a:pt x="38" y="180"/>
                  </a:lnTo>
                  <a:lnTo>
                    <a:pt x="39" y="182"/>
                  </a:lnTo>
                  <a:lnTo>
                    <a:pt x="38" y="183"/>
                  </a:lnTo>
                  <a:lnTo>
                    <a:pt x="36" y="183"/>
                  </a:lnTo>
                  <a:lnTo>
                    <a:pt x="34" y="182"/>
                  </a:lnTo>
                  <a:lnTo>
                    <a:pt x="33" y="183"/>
                  </a:lnTo>
                  <a:lnTo>
                    <a:pt x="32" y="184"/>
                  </a:lnTo>
                  <a:lnTo>
                    <a:pt x="32" y="185"/>
                  </a:lnTo>
                  <a:lnTo>
                    <a:pt x="35" y="187"/>
                  </a:lnTo>
                  <a:lnTo>
                    <a:pt x="37" y="188"/>
                  </a:lnTo>
                  <a:lnTo>
                    <a:pt x="44" y="192"/>
                  </a:lnTo>
                  <a:lnTo>
                    <a:pt x="44" y="190"/>
                  </a:lnTo>
                  <a:lnTo>
                    <a:pt x="44" y="189"/>
                  </a:lnTo>
                  <a:lnTo>
                    <a:pt x="44" y="188"/>
                  </a:lnTo>
                  <a:lnTo>
                    <a:pt x="45" y="186"/>
                  </a:lnTo>
                  <a:lnTo>
                    <a:pt x="46" y="186"/>
                  </a:lnTo>
                  <a:lnTo>
                    <a:pt x="47" y="185"/>
                  </a:lnTo>
                  <a:lnTo>
                    <a:pt x="52" y="186"/>
                  </a:lnTo>
                  <a:lnTo>
                    <a:pt x="55" y="185"/>
                  </a:lnTo>
                  <a:lnTo>
                    <a:pt x="57" y="184"/>
                  </a:lnTo>
                  <a:lnTo>
                    <a:pt x="62" y="181"/>
                  </a:lnTo>
                  <a:lnTo>
                    <a:pt x="67" y="179"/>
                  </a:lnTo>
                  <a:lnTo>
                    <a:pt x="71" y="175"/>
                  </a:lnTo>
                  <a:lnTo>
                    <a:pt x="74" y="175"/>
                  </a:lnTo>
                  <a:lnTo>
                    <a:pt x="77" y="175"/>
                  </a:lnTo>
                  <a:lnTo>
                    <a:pt x="85" y="178"/>
                  </a:lnTo>
                  <a:lnTo>
                    <a:pt x="90" y="180"/>
                  </a:lnTo>
                  <a:lnTo>
                    <a:pt x="92" y="180"/>
                  </a:lnTo>
                  <a:lnTo>
                    <a:pt x="94" y="179"/>
                  </a:lnTo>
                  <a:lnTo>
                    <a:pt x="95" y="178"/>
                  </a:lnTo>
                  <a:lnTo>
                    <a:pt x="97" y="178"/>
                  </a:lnTo>
                  <a:lnTo>
                    <a:pt x="102" y="179"/>
                  </a:lnTo>
                  <a:lnTo>
                    <a:pt x="106" y="185"/>
                  </a:lnTo>
                  <a:lnTo>
                    <a:pt x="107" y="189"/>
                  </a:lnTo>
                  <a:lnTo>
                    <a:pt x="108" y="193"/>
                  </a:lnTo>
                  <a:lnTo>
                    <a:pt x="106" y="199"/>
                  </a:lnTo>
                  <a:lnTo>
                    <a:pt x="105" y="202"/>
                  </a:lnTo>
                  <a:lnTo>
                    <a:pt x="105" y="206"/>
                  </a:lnTo>
                  <a:lnTo>
                    <a:pt x="106" y="208"/>
                  </a:lnTo>
                  <a:lnTo>
                    <a:pt x="107" y="210"/>
                  </a:lnTo>
                  <a:lnTo>
                    <a:pt x="111" y="210"/>
                  </a:lnTo>
                  <a:lnTo>
                    <a:pt x="115" y="211"/>
                  </a:lnTo>
                  <a:lnTo>
                    <a:pt x="117" y="210"/>
                  </a:lnTo>
                  <a:lnTo>
                    <a:pt x="119" y="210"/>
                  </a:lnTo>
                  <a:lnTo>
                    <a:pt x="120" y="208"/>
                  </a:lnTo>
                  <a:lnTo>
                    <a:pt x="121" y="207"/>
                  </a:lnTo>
                  <a:lnTo>
                    <a:pt x="122" y="208"/>
                  </a:lnTo>
                  <a:lnTo>
                    <a:pt x="124" y="211"/>
                  </a:lnTo>
                  <a:lnTo>
                    <a:pt x="124" y="213"/>
                  </a:lnTo>
                  <a:lnTo>
                    <a:pt x="125" y="214"/>
                  </a:lnTo>
                  <a:lnTo>
                    <a:pt x="126" y="216"/>
                  </a:lnTo>
                  <a:lnTo>
                    <a:pt x="125" y="217"/>
                  </a:lnTo>
                  <a:lnTo>
                    <a:pt x="124" y="217"/>
                  </a:lnTo>
                  <a:lnTo>
                    <a:pt x="121" y="217"/>
                  </a:lnTo>
                  <a:lnTo>
                    <a:pt x="119" y="217"/>
                  </a:lnTo>
                  <a:lnTo>
                    <a:pt x="116" y="218"/>
                  </a:lnTo>
                  <a:lnTo>
                    <a:pt x="114" y="220"/>
                  </a:lnTo>
                  <a:lnTo>
                    <a:pt x="111" y="225"/>
                  </a:lnTo>
                  <a:lnTo>
                    <a:pt x="110" y="227"/>
                  </a:lnTo>
                  <a:lnTo>
                    <a:pt x="107" y="228"/>
                  </a:lnTo>
                  <a:lnTo>
                    <a:pt x="106" y="228"/>
                  </a:lnTo>
                  <a:lnTo>
                    <a:pt x="107" y="225"/>
                  </a:lnTo>
                  <a:lnTo>
                    <a:pt x="111" y="221"/>
                  </a:lnTo>
                  <a:lnTo>
                    <a:pt x="113" y="218"/>
                  </a:lnTo>
                  <a:lnTo>
                    <a:pt x="115" y="217"/>
                  </a:lnTo>
                  <a:lnTo>
                    <a:pt x="118" y="216"/>
                  </a:lnTo>
                  <a:lnTo>
                    <a:pt x="119" y="216"/>
                  </a:lnTo>
                  <a:lnTo>
                    <a:pt x="120" y="214"/>
                  </a:lnTo>
                  <a:lnTo>
                    <a:pt x="120" y="213"/>
                  </a:lnTo>
                  <a:lnTo>
                    <a:pt x="118" y="213"/>
                  </a:lnTo>
                  <a:lnTo>
                    <a:pt x="115" y="213"/>
                  </a:lnTo>
                  <a:lnTo>
                    <a:pt x="113" y="213"/>
                  </a:lnTo>
                  <a:lnTo>
                    <a:pt x="110" y="212"/>
                  </a:lnTo>
                  <a:lnTo>
                    <a:pt x="106" y="212"/>
                  </a:lnTo>
                  <a:lnTo>
                    <a:pt x="98" y="211"/>
                  </a:lnTo>
                  <a:lnTo>
                    <a:pt x="90" y="210"/>
                  </a:lnTo>
                  <a:lnTo>
                    <a:pt x="87" y="210"/>
                  </a:lnTo>
                  <a:lnTo>
                    <a:pt x="85" y="209"/>
                  </a:lnTo>
                  <a:lnTo>
                    <a:pt x="84" y="209"/>
                  </a:lnTo>
                  <a:lnTo>
                    <a:pt x="83" y="209"/>
                  </a:lnTo>
                  <a:lnTo>
                    <a:pt x="81" y="211"/>
                  </a:lnTo>
                  <a:lnTo>
                    <a:pt x="80" y="211"/>
                  </a:lnTo>
                  <a:lnTo>
                    <a:pt x="78" y="210"/>
                  </a:lnTo>
                  <a:lnTo>
                    <a:pt x="77" y="212"/>
                  </a:lnTo>
                  <a:lnTo>
                    <a:pt x="76" y="215"/>
                  </a:lnTo>
                  <a:lnTo>
                    <a:pt x="75" y="216"/>
                  </a:lnTo>
                  <a:lnTo>
                    <a:pt x="73" y="217"/>
                  </a:lnTo>
                  <a:lnTo>
                    <a:pt x="72" y="217"/>
                  </a:lnTo>
                  <a:lnTo>
                    <a:pt x="73" y="218"/>
                  </a:lnTo>
                  <a:lnTo>
                    <a:pt x="75" y="222"/>
                  </a:lnTo>
                  <a:lnTo>
                    <a:pt x="76" y="224"/>
                  </a:lnTo>
                  <a:lnTo>
                    <a:pt x="77" y="225"/>
                  </a:lnTo>
                  <a:lnTo>
                    <a:pt x="78" y="225"/>
                  </a:lnTo>
                  <a:lnTo>
                    <a:pt x="80" y="226"/>
                  </a:lnTo>
                  <a:lnTo>
                    <a:pt x="77" y="226"/>
                  </a:lnTo>
                  <a:lnTo>
                    <a:pt x="75" y="227"/>
                  </a:lnTo>
                  <a:lnTo>
                    <a:pt x="73" y="227"/>
                  </a:lnTo>
                  <a:lnTo>
                    <a:pt x="72" y="227"/>
                  </a:lnTo>
                  <a:lnTo>
                    <a:pt x="72" y="226"/>
                  </a:lnTo>
                  <a:lnTo>
                    <a:pt x="70" y="225"/>
                  </a:lnTo>
                  <a:lnTo>
                    <a:pt x="67" y="225"/>
                  </a:lnTo>
                  <a:lnTo>
                    <a:pt x="64" y="225"/>
                  </a:lnTo>
                  <a:lnTo>
                    <a:pt x="62" y="224"/>
                  </a:lnTo>
                  <a:lnTo>
                    <a:pt x="61" y="224"/>
                  </a:lnTo>
                  <a:lnTo>
                    <a:pt x="60" y="226"/>
                  </a:lnTo>
                  <a:lnTo>
                    <a:pt x="60" y="229"/>
                  </a:lnTo>
                  <a:lnTo>
                    <a:pt x="61" y="230"/>
                  </a:lnTo>
                  <a:lnTo>
                    <a:pt x="62" y="231"/>
                  </a:lnTo>
                  <a:lnTo>
                    <a:pt x="66" y="231"/>
                  </a:lnTo>
                  <a:lnTo>
                    <a:pt x="69" y="234"/>
                  </a:lnTo>
                  <a:lnTo>
                    <a:pt x="70" y="235"/>
                  </a:lnTo>
                  <a:lnTo>
                    <a:pt x="74" y="243"/>
                  </a:lnTo>
                  <a:lnTo>
                    <a:pt x="76" y="249"/>
                  </a:lnTo>
                  <a:lnTo>
                    <a:pt x="77" y="251"/>
                  </a:lnTo>
                  <a:lnTo>
                    <a:pt x="76" y="253"/>
                  </a:lnTo>
                  <a:lnTo>
                    <a:pt x="76" y="254"/>
                  </a:lnTo>
                  <a:lnTo>
                    <a:pt x="77" y="254"/>
                  </a:lnTo>
                  <a:lnTo>
                    <a:pt x="80" y="253"/>
                  </a:lnTo>
                  <a:lnTo>
                    <a:pt x="83" y="254"/>
                  </a:lnTo>
                  <a:lnTo>
                    <a:pt x="85" y="256"/>
                  </a:lnTo>
                  <a:lnTo>
                    <a:pt x="86" y="258"/>
                  </a:lnTo>
                  <a:lnTo>
                    <a:pt x="87" y="259"/>
                  </a:lnTo>
                  <a:lnTo>
                    <a:pt x="89" y="259"/>
                  </a:lnTo>
                  <a:lnTo>
                    <a:pt x="90" y="259"/>
                  </a:lnTo>
                  <a:lnTo>
                    <a:pt x="92" y="259"/>
                  </a:lnTo>
                  <a:lnTo>
                    <a:pt x="94" y="261"/>
                  </a:lnTo>
                  <a:lnTo>
                    <a:pt x="97" y="261"/>
                  </a:lnTo>
                  <a:lnTo>
                    <a:pt x="99" y="262"/>
                  </a:lnTo>
                  <a:lnTo>
                    <a:pt x="99" y="263"/>
                  </a:lnTo>
                  <a:lnTo>
                    <a:pt x="98" y="264"/>
                  </a:lnTo>
                  <a:lnTo>
                    <a:pt x="99" y="265"/>
                  </a:lnTo>
                  <a:lnTo>
                    <a:pt x="98" y="267"/>
                  </a:lnTo>
                  <a:lnTo>
                    <a:pt x="97" y="270"/>
                  </a:lnTo>
                  <a:lnTo>
                    <a:pt x="95" y="275"/>
                  </a:lnTo>
                  <a:lnTo>
                    <a:pt x="94" y="278"/>
                  </a:lnTo>
                  <a:lnTo>
                    <a:pt x="95" y="281"/>
                  </a:lnTo>
                  <a:lnTo>
                    <a:pt x="100" y="276"/>
                  </a:lnTo>
                  <a:lnTo>
                    <a:pt x="103" y="273"/>
                  </a:lnTo>
                  <a:lnTo>
                    <a:pt x="107" y="272"/>
                  </a:lnTo>
                  <a:lnTo>
                    <a:pt x="116" y="270"/>
                  </a:lnTo>
                  <a:lnTo>
                    <a:pt x="119" y="269"/>
                  </a:lnTo>
                  <a:lnTo>
                    <a:pt x="121" y="269"/>
                  </a:lnTo>
                  <a:lnTo>
                    <a:pt x="124" y="270"/>
                  </a:lnTo>
                  <a:lnTo>
                    <a:pt x="133" y="277"/>
                  </a:lnTo>
                  <a:lnTo>
                    <a:pt x="135" y="280"/>
                  </a:lnTo>
                  <a:lnTo>
                    <a:pt x="139" y="284"/>
                  </a:lnTo>
                  <a:lnTo>
                    <a:pt x="141" y="286"/>
                  </a:lnTo>
                  <a:lnTo>
                    <a:pt x="143" y="289"/>
                  </a:lnTo>
                  <a:lnTo>
                    <a:pt x="145" y="290"/>
                  </a:lnTo>
                  <a:lnTo>
                    <a:pt x="148" y="290"/>
                  </a:lnTo>
                  <a:lnTo>
                    <a:pt x="152" y="289"/>
                  </a:lnTo>
                  <a:lnTo>
                    <a:pt x="152" y="220"/>
                  </a:lnTo>
                  <a:lnTo>
                    <a:pt x="152" y="218"/>
                  </a:lnTo>
                  <a:lnTo>
                    <a:pt x="152" y="217"/>
                  </a:lnTo>
                  <a:lnTo>
                    <a:pt x="153" y="217"/>
                  </a:lnTo>
                  <a:lnTo>
                    <a:pt x="157" y="215"/>
                  </a:lnTo>
                  <a:lnTo>
                    <a:pt x="191" y="207"/>
                  </a:lnTo>
                  <a:lnTo>
                    <a:pt x="192" y="207"/>
                  </a:lnTo>
                  <a:lnTo>
                    <a:pt x="194" y="207"/>
                  </a:lnTo>
                  <a:lnTo>
                    <a:pt x="195" y="202"/>
                  </a:lnTo>
                  <a:lnTo>
                    <a:pt x="197" y="200"/>
                  </a:lnTo>
                  <a:lnTo>
                    <a:pt x="199" y="200"/>
                  </a:lnTo>
                  <a:lnTo>
                    <a:pt x="201" y="199"/>
                  </a:lnTo>
                  <a:lnTo>
                    <a:pt x="203" y="198"/>
                  </a:lnTo>
                  <a:lnTo>
                    <a:pt x="204" y="198"/>
                  </a:lnTo>
                  <a:lnTo>
                    <a:pt x="204" y="199"/>
                  </a:lnTo>
                  <a:lnTo>
                    <a:pt x="203" y="202"/>
                  </a:lnTo>
                  <a:lnTo>
                    <a:pt x="204" y="203"/>
                  </a:lnTo>
                  <a:lnTo>
                    <a:pt x="205" y="203"/>
                  </a:lnTo>
                  <a:lnTo>
                    <a:pt x="206" y="204"/>
                  </a:lnTo>
                  <a:lnTo>
                    <a:pt x="208" y="203"/>
                  </a:lnTo>
                  <a:lnTo>
                    <a:pt x="209" y="203"/>
                  </a:lnTo>
                  <a:lnTo>
                    <a:pt x="210" y="203"/>
                  </a:lnTo>
                  <a:lnTo>
                    <a:pt x="210" y="201"/>
                  </a:lnTo>
                  <a:lnTo>
                    <a:pt x="211" y="199"/>
                  </a:lnTo>
                  <a:lnTo>
                    <a:pt x="212" y="198"/>
                  </a:lnTo>
                  <a:lnTo>
                    <a:pt x="210" y="194"/>
                  </a:lnTo>
                  <a:lnTo>
                    <a:pt x="209" y="193"/>
                  </a:lnTo>
                  <a:lnTo>
                    <a:pt x="209" y="192"/>
                  </a:lnTo>
                  <a:lnTo>
                    <a:pt x="210" y="192"/>
                  </a:lnTo>
                  <a:lnTo>
                    <a:pt x="212" y="193"/>
                  </a:lnTo>
                  <a:lnTo>
                    <a:pt x="213" y="194"/>
                  </a:lnTo>
                  <a:lnTo>
                    <a:pt x="213" y="195"/>
                  </a:lnTo>
                  <a:lnTo>
                    <a:pt x="212" y="197"/>
                  </a:lnTo>
                  <a:lnTo>
                    <a:pt x="212" y="198"/>
                  </a:lnTo>
                  <a:lnTo>
                    <a:pt x="213" y="198"/>
                  </a:lnTo>
                  <a:lnTo>
                    <a:pt x="214" y="197"/>
                  </a:lnTo>
                  <a:lnTo>
                    <a:pt x="216" y="197"/>
                  </a:lnTo>
                  <a:lnTo>
                    <a:pt x="220" y="196"/>
                  </a:lnTo>
                  <a:lnTo>
                    <a:pt x="225" y="197"/>
                  </a:lnTo>
                  <a:lnTo>
                    <a:pt x="227" y="197"/>
                  </a:lnTo>
                  <a:lnTo>
                    <a:pt x="227" y="198"/>
                  </a:lnTo>
                  <a:lnTo>
                    <a:pt x="225" y="199"/>
                  </a:lnTo>
                  <a:lnTo>
                    <a:pt x="224" y="200"/>
                  </a:lnTo>
                  <a:lnTo>
                    <a:pt x="223" y="201"/>
                  </a:lnTo>
                  <a:lnTo>
                    <a:pt x="220" y="201"/>
                  </a:lnTo>
                  <a:lnTo>
                    <a:pt x="215" y="200"/>
                  </a:lnTo>
                  <a:lnTo>
                    <a:pt x="214" y="199"/>
                  </a:lnTo>
                  <a:lnTo>
                    <a:pt x="213" y="199"/>
                  </a:lnTo>
                  <a:lnTo>
                    <a:pt x="213" y="200"/>
                  </a:lnTo>
                  <a:lnTo>
                    <a:pt x="213" y="201"/>
                  </a:lnTo>
                  <a:lnTo>
                    <a:pt x="212" y="202"/>
                  </a:lnTo>
                  <a:lnTo>
                    <a:pt x="213" y="203"/>
                  </a:lnTo>
                  <a:lnTo>
                    <a:pt x="212" y="204"/>
                  </a:lnTo>
                  <a:lnTo>
                    <a:pt x="212" y="206"/>
                  </a:lnTo>
                  <a:lnTo>
                    <a:pt x="212" y="207"/>
                  </a:lnTo>
                  <a:lnTo>
                    <a:pt x="214" y="207"/>
                  </a:lnTo>
                  <a:lnTo>
                    <a:pt x="216" y="207"/>
                  </a:lnTo>
                  <a:lnTo>
                    <a:pt x="217" y="207"/>
                  </a:lnTo>
                  <a:lnTo>
                    <a:pt x="217" y="208"/>
                  </a:lnTo>
                  <a:lnTo>
                    <a:pt x="218" y="213"/>
                  </a:lnTo>
                  <a:lnTo>
                    <a:pt x="218" y="218"/>
                  </a:lnTo>
                  <a:lnTo>
                    <a:pt x="218" y="221"/>
                  </a:lnTo>
                  <a:lnTo>
                    <a:pt x="231" y="228"/>
                  </a:lnTo>
                  <a:lnTo>
                    <a:pt x="232" y="229"/>
                  </a:lnTo>
                  <a:lnTo>
                    <a:pt x="234" y="232"/>
                  </a:lnTo>
                  <a:lnTo>
                    <a:pt x="236" y="235"/>
                  </a:lnTo>
                  <a:lnTo>
                    <a:pt x="247" y="246"/>
                  </a:lnTo>
                  <a:lnTo>
                    <a:pt x="248" y="246"/>
                  </a:lnTo>
                  <a:lnTo>
                    <a:pt x="264" y="244"/>
                  </a:lnTo>
                  <a:lnTo>
                    <a:pt x="269" y="244"/>
                  </a:lnTo>
                  <a:lnTo>
                    <a:pt x="288" y="245"/>
                  </a:lnTo>
                  <a:lnTo>
                    <a:pt x="289" y="244"/>
                  </a:lnTo>
                  <a:lnTo>
                    <a:pt x="294" y="242"/>
                  </a:lnTo>
                  <a:lnTo>
                    <a:pt x="296" y="243"/>
                  </a:lnTo>
                  <a:lnTo>
                    <a:pt x="300" y="248"/>
                  </a:lnTo>
                  <a:lnTo>
                    <a:pt x="303" y="250"/>
                  </a:lnTo>
                  <a:lnTo>
                    <a:pt x="307" y="253"/>
                  </a:lnTo>
                  <a:lnTo>
                    <a:pt x="308" y="255"/>
                  </a:lnTo>
                  <a:lnTo>
                    <a:pt x="310" y="257"/>
                  </a:lnTo>
                  <a:lnTo>
                    <a:pt x="313" y="257"/>
                  </a:lnTo>
                  <a:lnTo>
                    <a:pt x="313" y="261"/>
                  </a:lnTo>
                  <a:lnTo>
                    <a:pt x="313" y="265"/>
                  </a:lnTo>
                  <a:lnTo>
                    <a:pt x="312" y="273"/>
                  </a:lnTo>
                  <a:lnTo>
                    <a:pt x="312" y="275"/>
                  </a:lnTo>
                  <a:lnTo>
                    <a:pt x="313" y="276"/>
                  </a:lnTo>
                  <a:lnTo>
                    <a:pt x="315" y="276"/>
                  </a:lnTo>
                  <a:lnTo>
                    <a:pt x="319" y="276"/>
                  </a:lnTo>
                  <a:lnTo>
                    <a:pt x="320" y="276"/>
                  </a:lnTo>
                  <a:lnTo>
                    <a:pt x="320" y="277"/>
                  </a:lnTo>
                  <a:lnTo>
                    <a:pt x="322" y="284"/>
                  </a:lnTo>
                  <a:lnTo>
                    <a:pt x="324" y="291"/>
                  </a:lnTo>
                  <a:lnTo>
                    <a:pt x="324" y="292"/>
                  </a:lnTo>
                  <a:lnTo>
                    <a:pt x="336" y="292"/>
                  </a:lnTo>
                  <a:lnTo>
                    <a:pt x="340" y="291"/>
                  </a:lnTo>
                  <a:lnTo>
                    <a:pt x="341" y="291"/>
                  </a:lnTo>
                  <a:lnTo>
                    <a:pt x="343" y="292"/>
                  </a:lnTo>
                  <a:lnTo>
                    <a:pt x="344" y="294"/>
                  </a:lnTo>
                  <a:lnTo>
                    <a:pt x="345" y="294"/>
                  </a:lnTo>
                  <a:lnTo>
                    <a:pt x="345" y="295"/>
                  </a:lnTo>
                  <a:lnTo>
                    <a:pt x="345" y="297"/>
                  </a:lnTo>
                  <a:lnTo>
                    <a:pt x="344" y="298"/>
                  </a:lnTo>
                  <a:lnTo>
                    <a:pt x="348" y="300"/>
                  </a:lnTo>
                  <a:lnTo>
                    <a:pt x="349" y="301"/>
                  </a:lnTo>
                  <a:lnTo>
                    <a:pt x="352" y="303"/>
                  </a:lnTo>
                  <a:lnTo>
                    <a:pt x="353" y="303"/>
                  </a:lnTo>
                  <a:lnTo>
                    <a:pt x="354" y="303"/>
                  </a:lnTo>
                  <a:lnTo>
                    <a:pt x="354" y="301"/>
                  </a:lnTo>
                  <a:lnTo>
                    <a:pt x="354" y="296"/>
                  </a:lnTo>
                  <a:lnTo>
                    <a:pt x="354" y="295"/>
                  </a:lnTo>
                  <a:lnTo>
                    <a:pt x="358" y="292"/>
                  </a:lnTo>
                  <a:lnTo>
                    <a:pt x="361" y="292"/>
                  </a:lnTo>
                  <a:lnTo>
                    <a:pt x="361" y="291"/>
                  </a:lnTo>
                  <a:lnTo>
                    <a:pt x="361" y="290"/>
                  </a:lnTo>
                  <a:lnTo>
                    <a:pt x="362" y="289"/>
                  </a:lnTo>
                  <a:lnTo>
                    <a:pt x="365" y="286"/>
                  </a:lnTo>
                  <a:lnTo>
                    <a:pt x="370" y="282"/>
                  </a:lnTo>
                  <a:lnTo>
                    <a:pt x="385" y="275"/>
                  </a:lnTo>
                  <a:lnTo>
                    <a:pt x="391" y="270"/>
                  </a:lnTo>
                  <a:lnTo>
                    <a:pt x="390" y="270"/>
                  </a:lnTo>
                  <a:lnTo>
                    <a:pt x="390" y="269"/>
                  </a:lnTo>
                  <a:lnTo>
                    <a:pt x="397" y="262"/>
                  </a:lnTo>
                  <a:lnTo>
                    <a:pt x="409" y="262"/>
                  </a:lnTo>
                  <a:lnTo>
                    <a:pt x="411" y="262"/>
                  </a:lnTo>
                  <a:lnTo>
                    <a:pt x="432" y="268"/>
                  </a:lnTo>
                  <a:lnTo>
                    <a:pt x="432" y="267"/>
                  </a:lnTo>
                  <a:lnTo>
                    <a:pt x="432" y="265"/>
                  </a:lnTo>
                  <a:lnTo>
                    <a:pt x="431" y="263"/>
                  </a:lnTo>
                  <a:lnTo>
                    <a:pt x="432" y="259"/>
                  </a:lnTo>
                  <a:lnTo>
                    <a:pt x="435" y="255"/>
                  </a:lnTo>
                  <a:lnTo>
                    <a:pt x="437" y="254"/>
                  </a:lnTo>
                  <a:lnTo>
                    <a:pt x="441" y="253"/>
                  </a:lnTo>
                  <a:lnTo>
                    <a:pt x="442" y="253"/>
                  </a:lnTo>
                  <a:lnTo>
                    <a:pt x="447" y="253"/>
                  </a:lnTo>
                  <a:lnTo>
                    <a:pt x="448" y="254"/>
                  </a:lnTo>
                  <a:lnTo>
                    <a:pt x="452" y="256"/>
                  </a:lnTo>
                  <a:lnTo>
                    <a:pt x="459" y="258"/>
                  </a:lnTo>
                  <a:lnTo>
                    <a:pt x="463" y="259"/>
                  </a:lnTo>
                  <a:lnTo>
                    <a:pt x="468" y="257"/>
                  </a:lnTo>
                  <a:lnTo>
                    <a:pt x="469" y="257"/>
                  </a:lnTo>
                  <a:lnTo>
                    <a:pt x="494" y="258"/>
                  </a:lnTo>
                  <a:lnTo>
                    <a:pt x="506" y="258"/>
                  </a:lnTo>
                  <a:lnTo>
                    <a:pt x="510" y="258"/>
                  </a:lnTo>
                  <a:lnTo>
                    <a:pt x="514" y="259"/>
                  </a:lnTo>
                  <a:lnTo>
                    <a:pt x="517" y="261"/>
                  </a:lnTo>
                  <a:lnTo>
                    <a:pt x="520" y="261"/>
                  </a:lnTo>
                  <a:lnTo>
                    <a:pt x="522" y="261"/>
                  </a:lnTo>
                  <a:lnTo>
                    <a:pt x="524" y="263"/>
                  </a:lnTo>
                  <a:lnTo>
                    <a:pt x="526" y="266"/>
                  </a:lnTo>
                  <a:lnTo>
                    <a:pt x="528" y="266"/>
                  </a:lnTo>
                  <a:lnTo>
                    <a:pt x="531" y="267"/>
                  </a:lnTo>
                  <a:lnTo>
                    <a:pt x="536" y="268"/>
                  </a:lnTo>
                  <a:lnTo>
                    <a:pt x="539" y="271"/>
                  </a:lnTo>
                  <a:close/>
                  <a:moveTo>
                    <a:pt x="432" y="200"/>
                  </a:moveTo>
                  <a:lnTo>
                    <a:pt x="432" y="200"/>
                  </a:lnTo>
                  <a:lnTo>
                    <a:pt x="434" y="199"/>
                  </a:lnTo>
                  <a:lnTo>
                    <a:pt x="435" y="198"/>
                  </a:lnTo>
                  <a:lnTo>
                    <a:pt x="435" y="197"/>
                  </a:lnTo>
                  <a:lnTo>
                    <a:pt x="435" y="196"/>
                  </a:lnTo>
                  <a:lnTo>
                    <a:pt x="435" y="194"/>
                  </a:lnTo>
                  <a:lnTo>
                    <a:pt x="437" y="194"/>
                  </a:lnTo>
                  <a:lnTo>
                    <a:pt x="438" y="194"/>
                  </a:lnTo>
                  <a:lnTo>
                    <a:pt x="439" y="194"/>
                  </a:lnTo>
                  <a:lnTo>
                    <a:pt x="439" y="193"/>
                  </a:lnTo>
                  <a:lnTo>
                    <a:pt x="440" y="190"/>
                  </a:lnTo>
                  <a:lnTo>
                    <a:pt x="442" y="187"/>
                  </a:lnTo>
                  <a:lnTo>
                    <a:pt x="447" y="184"/>
                  </a:lnTo>
                  <a:lnTo>
                    <a:pt x="451" y="183"/>
                  </a:lnTo>
                  <a:lnTo>
                    <a:pt x="454" y="182"/>
                  </a:lnTo>
                  <a:lnTo>
                    <a:pt x="460" y="182"/>
                  </a:lnTo>
                  <a:lnTo>
                    <a:pt x="464" y="181"/>
                  </a:lnTo>
                  <a:lnTo>
                    <a:pt x="468" y="181"/>
                  </a:lnTo>
                  <a:lnTo>
                    <a:pt x="472" y="181"/>
                  </a:lnTo>
                  <a:lnTo>
                    <a:pt x="474" y="182"/>
                  </a:lnTo>
                  <a:lnTo>
                    <a:pt x="477" y="184"/>
                  </a:lnTo>
                  <a:lnTo>
                    <a:pt x="482" y="184"/>
                  </a:lnTo>
                  <a:lnTo>
                    <a:pt x="506" y="185"/>
                  </a:lnTo>
                  <a:lnTo>
                    <a:pt x="507" y="186"/>
                  </a:lnTo>
                  <a:lnTo>
                    <a:pt x="507" y="187"/>
                  </a:lnTo>
                  <a:lnTo>
                    <a:pt x="508" y="187"/>
                  </a:lnTo>
                  <a:lnTo>
                    <a:pt x="509" y="187"/>
                  </a:lnTo>
                  <a:lnTo>
                    <a:pt x="509" y="185"/>
                  </a:lnTo>
                  <a:lnTo>
                    <a:pt x="510" y="184"/>
                  </a:lnTo>
                  <a:lnTo>
                    <a:pt x="512" y="183"/>
                  </a:lnTo>
                  <a:lnTo>
                    <a:pt x="514" y="183"/>
                  </a:lnTo>
                  <a:lnTo>
                    <a:pt x="516" y="183"/>
                  </a:lnTo>
                  <a:lnTo>
                    <a:pt x="517" y="184"/>
                  </a:lnTo>
                  <a:lnTo>
                    <a:pt x="518" y="185"/>
                  </a:lnTo>
                  <a:lnTo>
                    <a:pt x="518" y="184"/>
                  </a:lnTo>
                  <a:lnTo>
                    <a:pt x="518" y="183"/>
                  </a:lnTo>
                  <a:lnTo>
                    <a:pt x="517" y="182"/>
                  </a:lnTo>
                  <a:lnTo>
                    <a:pt x="518" y="182"/>
                  </a:lnTo>
                  <a:lnTo>
                    <a:pt x="521" y="182"/>
                  </a:lnTo>
                  <a:lnTo>
                    <a:pt x="522" y="182"/>
                  </a:lnTo>
                  <a:lnTo>
                    <a:pt x="523" y="183"/>
                  </a:lnTo>
                  <a:lnTo>
                    <a:pt x="524" y="185"/>
                  </a:lnTo>
                  <a:lnTo>
                    <a:pt x="522" y="185"/>
                  </a:lnTo>
                  <a:lnTo>
                    <a:pt x="521" y="186"/>
                  </a:lnTo>
                  <a:lnTo>
                    <a:pt x="521" y="188"/>
                  </a:lnTo>
                  <a:lnTo>
                    <a:pt x="519" y="190"/>
                  </a:lnTo>
                  <a:lnTo>
                    <a:pt x="515" y="192"/>
                  </a:lnTo>
                  <a:lnTo>
                    <a:pt x="509" y="192"/>
                  </a:lnTo>
                  <a:lnTo>
                    <a:pt x="505" y="190"/>
                  </a:lnTo>
                  <a:lnTo>
                    <a:pt x="502" y="188"/>
                  </a:lnTo>
                  <a:lnTo>
                    <a:pt x="498" y="188"/>
                  </a:lnTo>
                  <a:lnTo>
                    <a:pt x="497" y="188"/>
                  </a:lnTo>
                  <a:lnTo>
                    <a:pt x="495" y="188"/>
                  </a:lnTo>
                  <a:lnTo>
                    <a:pt x="494" y="187"/>
                  </a:lnTo>
                  <a:lnTo>
                    <a:pt x="492" y="187"/>
                  </a:lnTo>
                  <a:lnTo>
                    <a:pt x="479" y="186"/>
                  </a:lnTo>
                  <a:lnTo>
                    <a:pt x="470" y="186"/>
                  </a:lnTo>
                  <a:lnTo>
                    <a:pt x="467" y="186"/>
                  </a:lnTo>
                  <a:lnTo>
                    <a:pt x="465" y="186"/>
                  </a:lnTo>
                  <a:lnTo>
                    <a:pt x="464" y="186"/>
                  </a:lnTo>
                  <a:lnTo>
                    <a:pt x="463" y="186"/>
                  </a:lnTo>
                  <a:lnTo>
                    <a:pt x="463" y="187"/>
                  </a:lnTo>
                  <a:lnTo>
                    <a:pt x="462" y="188"/>
                  </a:lnTo>
                  <a:lnTo>
                    <a:pt x="458" y="189"/>
                  </a:lnTo>
                  <a:lnTo>
                    <a:pt x="455" y="190"/>
                  </a:lnTo>
                  <a:lnTo>
                    <a:pt x="454" y="192"/>
                  </a:lnTo>
                  <a:lnTo>
                    <a:pt x="452" y="195"/>
                  </a:lnTo>
                  <a:lnTo>
                    <a:pt x="450" y="197"/>
                  </a:lnTo>
                  <a:lnTo>
                    <a:pt x="449" y="197"/>
                  </a:lnTo>
                  <a:lnTo>
                    <a:pt x="446" y="198"/>
                  </a:lnTo>
                  <a:lnTo>
                    <a:pt x="444" y="198"/>
                  </a:lnTo>
                  <a:lnTo>
                    <a:pt x="444" y="199"/>
                  </a:lnTo>
                  <a:lnTo>
                    <a:pt x="445" y="200"/>
                  </a:lnTo>
                  <a:lnTo>
                    <a:pt x="444" y="201"/>
                  </a:lnTo>
                  <a:lnTo>
                    <a:pt x="441" y="206"/>
                  </a:lnTo>
                  <a:lnTo>
                    <a:pt x="440" y="208"/>
                  </a:lnTo>
                  <a:lnTo>
                    <a:pt x="440" y="210"/>
                  </a:lnTo>
                  <a:lnTo>
                    <a:pt x="441" y="211"/>
                  </a:lnTo>
                  <a:lnTo>
                    <a:pt x="442" y="211"/>
                  </a:lnTo>
                  <a:lnTo>
                    <a:pt x="442" y="212"/>
                  </a:lnTo>
                  <a:lnTo>
                    <a:pt x="442" y="216"/>
                  </a:lnTo>
                  <a:lnTo>
                    <a:pt x="441" y="217"/>
                  </a:lnTo>
                  <a:lnTo>
                    <a:pt x="438" y="213"/>
                  </a:lnTo>
                  <a:lnTo>
                    <a:pt x="436" y="210"/>
                  </a:lnTo>
                  <a:lnTo>
                    <a:pt x="434" y="208"/>
                  </a:lnTo>
                  <a:lnTo>
                    <a:pt x="432" y="206"/>
                  </a:lnTo>
                  <a:lnTo>
                    <a:pt x="431" y="202"/>
                  </a:lnTo>
                  <a:lnTo>
                    <a:pt x="431" y="201"/>
                  </a:lnTo>
                  <a:lnTo>
                    <a:pt x="432" y="200"/>
                  </a:lnTo>
                  <a:close/>
                  <a:moveTo>
                    <a:pt x="217" y="186"/>
                  </a:moveTo>
                  <a:lnTo>
                    <a:pt x="217" y="186"/>
                  </a:lnTo>
                  <a:lnTo>
                    <a:pt x="219" y="185"/>
                  </a:lnTo>
                  <a:lnTo>
                    <a:pt x="220" y="185"/>
                  </a:lnTo>
                  <a:lnTo>
                    <a:pt x="222" y="185"/>
                  </a:lnTo>
                  <a:lnTo>
                    <a:pt x="223" y="188"/>
                  </a:lnTo>
                  <a:lnTo>
                    <a:pt x="224" y="187"/>
                  </a:lnTo>
                  <a:lnTo>
                    <a:pt x="224" y="186"/>
                  </a:lnTo>
                  <a:lnTo>
                    <a:pt x="225" y="187"/>
                  </a:lnTo>
                  <a:lnTo>
                    <a:pt x="226" y="187"/>
                  </a:lnTo>
                  <a:lnTo>
                    <a:pt x="227" y="186"/>
                  </a:lnTo>
                  <a:lnTo>
                    <a:pt x="227" y="185"/>
                  </a:lnTo>
                  <a:lnTo>
                    <a:pt x="227" y="184"/>
                  </a:lnTo>
                  <a:lnTo>
                    <a:pt x="225" y="184"/>
                  </a:lnTo>
                  <a:lnTo>
                    <a:pt x="225" y="183"/>
                  </a:lnTo>
                  <a:lnTo>
                    <a:pt x="226" y="183"/>
                  </a:lnTo>
                  <a:lnTo>
                    <a:pt x="228" y="184"/>
                  </a:lnTo>
                  <a:lnTo>
                    <a:pt x="229" y="184"/>
                  </a:lnTo>
                  <a:lnTo>
                    <a:pt x="228" y="186"/>
                  </a:lnTo>
                  <a:lnTo>
                    <a:pt x="229" y="188"/>
                  </a:lnTo>
                  <a:lnTo>
                    <a:pt x="231" y="188"/>
                  </a:lnTo>
                  <a:lnTo>
                    <a:pt x="233" y="189"/>
                  </a:lnTo>
                  <a:lnTo>
                    <a:pt x="236" y="189"/>
                  </a:lnTo>
                  <a:lnTo>
                    <a:pt x="237" y="188"/>
                  </a:lnTo>
                  <a:lnTo>
                    <a:pt x="237" y="189"/>
                  </a:lnTo>
                  <a:lnTo>
                    <a:pt x="236" y="190"/>
                  </a:lnTo>
                  <a:lnTo>
                    <a:pt x="236" y="192"/>
                  </a:lnTo>
                  <a:lnTo>
                    <a:pt x="234" y="194"/>
                  </a:lnTo>
                  <a:lnTo>
                    <a:pt x="233" y="195"/>
                  </a:lnTo>
                  <a:lnTo>
                    <a:pt x="231" y="195"/>
                  </a:lnTo>
                  <a:lnTo>
                    <a:pt x="230" y="195"/>
                  </a:lnTo>
                  <a:lnTo>
                    <a:pt x="229" y="193"/>
                  </a:lnTo>
                  <a:lnTo>
                    <a:pt x="228" y="192"/>
                  </a:lnTo>
                  <a:lnTo>
                    <a:pt x="227" y="190"/>
                  </a:lnTo>
                  <a:lnTo>
                    <a:pt x="227" y="192"/>
                  </a:lnTo>
                  <a:lnTo>
                    <a:pt x="226" y="193"/>
                  </a:lnTo>
                  <a:lnTo>
                    <a:pt x="224" y="192"/>
                  </a:lnTo>
                  <a:lnTo>
                    <a:pt x="223" y="190"/>
                  </a:lnTo>
                  <a:lnTo>
                    <a:pt x="222" y="190"/>
                  </a:lnTo>
                  <a:lnTo>
                    <a:pt x="218" y="192"/>
                  </a:lnTo>
                  <a:lnTo>
                    <a:pt x="217" y="190"/>
                  </a:lnTo>
                  <a:lnTo>
                    <a:pt x="216" y="188"/>
                  </a:lnTo>
                  <a:lnTo>
                    <a:pt x="216" y="187"/>
                  </a:lnTo>
                  <a:lnTo>
                    <a:pt x="217" y="18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6" name="Freeform 5489"/>
            <p:cNvSpPr>
              <a:spLocks/>
            </p:cNvSpPr>
            <p:nvPr/>
          </p:nvSpPr>
          <p:spPr bwMode="auto">
            <a:xfrm>
              <a:off x="3876" y="2008"/>
              <a:ext cx="9" cy="10"/>
            </a:xfrm>
            <a:custGeom>
              <a:avLst/>
              <a:gdLst>
                <a:gd name="T0" fmla="*/ 2 w 11"/>
                <a:gd name="T1" fmla="*/ 2 h 13"/>
                <a:gd name="T2" fmla="*/ 2 w 11"/>
                <a:gd name="T3" fmla="*/ 2 h 13"/>
                <a:gd name="T4" fmla="*/ 2 w 11"/>
                <a:gd name="T5" fmla="*/ 2 h 13"/>
                <a:gd name="T6" fmla="*/ 2 w 11"/>
                <a:gd name="T7" fmla="*/ 2 h 13"/>
                <a:gd name="T8" fmla="*/ 2 w 11"/>
                <a:gd name="T9" fmla="*/ 2 h 13"/>
                <a:gd name="T10" fmla="*/ 2 w 11"/>
                <a:gd name="T11" fmla="*/ 2 h 13"/>
                <a:gd name="T12" fmla="*/ 2 w 11"/>
                <a:gd name="T13" fmla="*/ 2 h 13"/>
                <a:gd name="T14" fmla="*/ 2 w 11"/>
                <a:gd name="T15" fmla="*/ 2 h 13"/>
                <a:gd name="T16" fmla="*/ 2 w 11"/>
                <a:gd name="T17" fmla="*/ 2 h 13"/>
                <a:gd name="T18" fmla="*/ 2 w 11"/>
                <a:gd name="T19" fmla="*/ 2 h 13"/>
                <a:gd name="T20" fmla="*/ 2 w 11"/>
                <a:gd name="T21" fmla="*/ 2 h 13"/>
                <a:gd name="T22" fmla="*/ 2 w 11"/>
                <a:gd name="T23" fmla="*/ 2 h 13"/>
                <a:gd name="T24" fmla="*/ 2 w 11"/>
                <a:gd name="T25" fmla="*/ 1 h 13"/>
                <a:gd name="T26" fmla="*/ 2 w 11"/>
                <a:gd name="T27" fmla="*/ 1 h 13"/>
                <a:gd name="T28" fmla="*/ 2 w 11"/>
                <a:gd name="T29" fmla="*/ 0 h 13"/>
                <a:gd name="T30" fmla="*/ 2 w 11"/>
                <a:gd name="T31" fmla="*/ 1 h 13"/>
                <a:gd name="T32" fmla="*/ 2 w 11"/>
                <a:gd name="T33" fmla="*/ 1 h 13"/>
                <a:gd name="T34" fmla="*/ 2 w 11"/>
                <a:gd name="T35" fmla="*/ 2 h 13"/>
                <a:gd name="T36" fmla="*/ 2 w 11"/>
                <a:gd name="T37" fmla="*/ 2 h 13"/>
                <a:gd name="T38" fmla="*/ 2 w 11"/>
                <a:gd name="T39" fmla="*/ 2 h 13"/>
                <a:gd name="T40" fmla="*/ 2 w 11"/>
                <a:gd name="T41" fmla="*/ 2 h 13"/>
                <a:gd name="T42" fmla="*/ 2 w 11"/>
                <a:gd name="T43" fmla="*/ 1 h 13"/>
                <a:gd name="T44" fmla="*/ 2 w 11"/>
                <a:gd name="T45" fmla="*/ 2 h 13"/>
                <a:gd name="T46" fmla="*/ 2 w 11"/>
                <a:gd name="T47" fmla="*/ 2 h 13"/>
                <a:gd name="T48" fmla="*/ 2 w 11"/>
                <a:gd name="T49" fmla="*/ 2 h 13"/>
                <a:gd name="T50" fmla="*/ 2 w 11"/>
                <a:gd name="T51" fmla="*/ 2 h 13"/>
                <a:gd name="T52" fmla="*/ 2 w 11"/>
                <a:gd name="T53" fmla="*/ 2 h 13"/>
                <a:gd name="T54" fmla="*/ 0 w 11"/>
                <a:gd name="T55" fmla="*/ 2 h 13"/>
                <a:gd name="T56" fmla="*/ 2 w 11"/>
                <a:gd name="T57" fmla="*/ 2 h 13"/>
                <a:gd name="T58" fmla="*/ 2 w 11"/>
                <a:gd name="T59" fmla="*/ 2 h 13"/>
                <a:gd name="T60" fmla="*/ 2 w 11"/>
                <a:gd name="T61" fmla="*/ 2 h 13"/>
                <a:gd name="T62" fmla="*/ 2 w 11"/>
                <a:gd name="T63" fmla="*/ 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1"/>
                  </a:moveTo>
                  <a:lnTo>
                    <a:pt x="11" y="11"/>
                  </a:lnTo>
                  <a:lnTo>
                    <a:pt x="9" y="10"/>
                  </a:lnTo>
                  <a:lnTo>
                    <a:pt x="9" y="8"/>
                  </a:lnTo>
                  <a:lnTo>
                    <a:pt x="9" y="6"/>
                  </a:lnTo>
                  <a:lnTo>
                    <a:pt x="8" y="6"/>
                  </a:lnTo>
                  <a:lnTo>
                    <a:pt x="8" y="5"/>
                  </a:lnTo>
                  <a:lnTo>
                    <a:pt x="7" y="3"/>
                  </a:lnTo>
                  <a:lnTo>
                    <a:pt x="6" y="2"/>
                  </a:lnTo>
                  <a:lnTo>
                    <a:pt x="5" y="1"/>
                  </a:lnTo>
                  <a:lnTo>
                    <a:pt x="5" y="0"/>
                  </a:lnTo>
                  <a:lnTo>
                    <a:pt x="4" y="1"/>
                  </a:lnTo>
                  <a:lnTo>
                    <a:pt x="3" y="3"/>
                  </a:lnTo>
                  <a:lnTo>
                    <a:pt x="3" y="1"/>
                  </a:lnTo>
                  <a:lnTo>
                    <a:pt x="3" y="2"/>
                  </a:lnTo>
                  <a:lnTo>
                    <a:pt x="2" y="5"/>
                  </a:lnTo>
                  <a:lnTo>
                    <a:pt x="2" y="6"/>
                  </a:lnTo>
                  <a:lnTo>
                    <a:pt x="0" y="7"/>
                  </a:lnTo>
                  <a:lnTo>
                    <a:pt x="11" y="13"/>
                  </a:lnTo>
                  <a:lnTo>
                    <a:pt x="11"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7" name="Freeform 5490"/>
            <p:cNvSpPr>
              <a:spLocks/>
            </p:cNvSpPr>
            <p:nvPr/>
          </p:nvSpPr>
          <p:spPr bwMode="auto">
            <a:xfrm>
              <a:off x="3794" y="2057"/>
              <a:ext cx="182" cy="117"/>
            </a:xfrm>
            <a:custGeom>
              <a:avLst/>
              <a:gdLst>
                <a:gd name="T0" fmla="*/ 4 w 227"/>
                <a:gd name="T1" fmla="*/ 2 h 143"/>
                <a:gd name="T2" fmla="*/ 2 w 227"/>
                <a:gd name="T3" fmla="*/ 2 h 143"/>
                <a:gd name="T4" fmla="*/ 2 w 227"/>
                <a:gd name="T5" fmla="*/ 2 h 143"/>
                <a:gd name="T6" fmla="*/ 2 w 227"/>
                <a:gd name="T7" fmla="*/ 3 h 143"/>
                <a:gd name="T8" fmla="*/ 2 w 227"/>
                <a:gd name="T9" fmla="*/ 2 h 143"/>
                <a:gd name="T10" fmla="*/ 2 w 227"/>
                <a:gd name="T11" fmla="*/ 2 h 143"/>
                <a:gd name="T12" fmla="*/ 2 w 227"/>
                <a:gd name="T13" fmla="*/ 2 h 143"/>
                <a:gd name="T14" fmla="*/ 3 w 227"/>
                <a:gd name="T15" fmla="*/ 3 h 143"/>
                <a:gd name="T16" fmla="*/ 2 w 227"/>
                <a:gd name="T17" fmla="*/ 4 h 143"/>
                <a:gd name="T18" fmla="*/ 2 w 227"/>
                <a:gd name="T19" fmla="*/ 5 h 143"/>
                <a:gd name="T20" fmla="*/ 2 w 227"/>
                <a:gd name="T21" fmla="*/ 4 h 143"/>
                <a:gd name="T22" fmla="*/ 2 w 227"/>
                <a:gd name="T23" fmla="*/ 4 h 143"/>
                <a:gd name="T24" fmla="*/ 2 w 227"/>
                <a:gd name="T25" fmla="*/ 6 h 143"/>
                <a:gd name="T26" fmla="*/ 2 w 227"/>
                <a:gd name="T27" fmla="*/ 6 h 143"/>
                <a:gd name="T28" fmla="*/ 2 w 227"/>
                <a:gd name="T29" fmla="*/ 7 h 143"/>
                <a:gd name="T30" fmla="*/ 2 w 227"/>
                <a:gd name="T31" fmla="*/ 7 h 143"/>
                <a:gd name="T32" fmla="*/ 2 w 227"/>
                <a:gd name="T33" fmla="*/ 7 h 143"/>
                <a:gd name="T34" fmla="*/ 2 w 227"/>
                <a:gd name="T35" fmla="*/ 7 h 143"/>
                <a:gd name="T36" fmla="*/ 2 w 227"/>
                <a:gd name="T37" fmla="*/ 8 h 143"/>
                <a:gd name="T38" fmla="*/ 2 w 227"/>
                <a:gd name="T39" fmla="*/ 11 h 143"/>
                <a:gd name="T40" fmla="*/ 4 w 227"/>
                <a:gd name="T41" fmla="*/ 11 h 143"/>
                <a:gd name="T42" fmla="*/ 5 w 227"/>
                <a:gd name="T43" fmla="*/ 9 h 143"/>
                <a:gd name="T44" fmla="*/ 6 w 227"/>
                <a:gd name="T45" fmla="*/ 9 h 143"/>
                <a:gd name="T46" fmla="*/ 7 w 227"/>
                <a:gd name="T47" fmla="*/ 11 h 143"/>
                <a:gd name="T48" fmla="*/ 8 w 227"/>
                <a:gd name="T49" fmla="*/ 11 h 143"/>
                <a:gd name="T50" fmla="*/ 8 w 227"/>
                <a:gd name="T51" fmla="*/ 11 h 143"/>
                <a:gd name="T52" fmla="*/ 9 w 227"/>
                <a:gd name="T53" fmla="*/ 11 h 143"/>
                <a:gd name="T54" fmla="*/ 10 w 227"/>
                <a:gd name="T55" fmla="*/ 11 h 143"/>
                <a:gd name="T56" fmla="*/ 11 w 227"/>
                <a:gd name="T57" fmla="*/ 13 h 143"/>
                <a:gd name="T58" fmla="*/ 12 w 227"/>
                <a:gd name="T59" fmla="*/ 13 h 143"/>
                <a:gd name="T60" fmla="*/ 12 w 227"/>
                <a:gd name="T61" fmla="*/ 16 h 143"/>
                <a:gd name="T62" fmla="*/ 14 w 227"/>
                <a:gd name="T63" fmla="*/ 16 h 143"/>
                <a:gd name="T64" fmla="*/ 14 w 227"/>
                <a:gd name="T65" fmla="*/ 16 h 143"/>
                <a:gd name="T66" fmla="*/ 15 w 227"/>
                <a:gd name="T67" fmla="*/ 14 h 143"/>
                <a:gd name="T68" fmla="*/ 16 w 227"/>
                <a:gd name="T69" fmla="*/ 13 h 143"/>
                <a:gd name="T70" fmla="*/ 17 w 227"/>
                <a:gd name="T71" fmla="*/ 13 h 143"/>
                <a:gd name="T72" fmla="*/ 18 w 227"/>
                <a:gd name="T73" fmla="*/ 12 h 143"/>
                <a:gd name="T74" fmla="*/ 18 w 227"/>
                <a:gd name="T75" fmla="*/ 11 h 143"/>
                <a:gd name="T76" fmla="*/ 19 w 227"/>
                <a:gd name="T77" fmla="*/ 11 h 143"/>
                <a:gd name="T78" fmla="*/ 19 w 227"/>
                <a:gd name="T79" fmla="*/ 11 h 143"/>
                <a:gd name="T80" fmla="*/ 19 w 227"/>
                <a:gd name="T81" fmla="*/ 9 h 143"/>
                <a:gd name="T82" fmla="*/ 18 w 227"/>
                <a:gd name="T83" fmla="*/ 9 h 143"/>
                <a:gd name="T84" fmla="*/ 17 w 227"/>
                <a:gd name="T85" fmla="*/ 7 h 143"/>
                <a:gd name="T86" fmla="*/ 14 w 227"/>
                <a:gd name="T87" fmla="*/ 5 h 143"/>
                <a:gd name="T88" fmla="*/ 14 w 227"/>
                <a:gd name="T89" fmla="*/ 4 h 143"/>
                <a:gd name="T90" fmla="*/ 12 w 227"/>
                <a:gd name="T91" fmla="*/ 3 h 143"/>
                <a:gd name="T92" fmla="*/ 11 w 227"/>
                <a:gd name="T93" fmla="*/ 3 h 143"/>
                <a:gd name="T94" fmla="*/ 11 w 227"/>
                <a:gd name="T95" fmla="*/ 2 h 143"/>
                <a:gd name="T96" fmla="*/ 11 w 227"/>
                <a:gd name="T97" fmla="*/ 2 h 143"/>
                <a:gd name="T98" fmla="*/ 11 w 227"/>
                <a:gd name="T99" fmla="*/ 2 h 143"/>
                <a:gd name="T100" fmla="*/ 11 w 227"/>
                <a:gd name="T101" fmla="*/ 2 h 143"/>
                <a:gd name="T102" fmla="*/ 10 w 227"/>
                <a:gd name="T103" fmla="*/ 2 h 143"/>
                <a:gd name="T104" fmla="*/ 9 w 227"/>
                <a:gd name="T105" fmla="*/ 2 h 143"/>
                <a:gd name="T106" fmla="*/ 9 w 227"/>
                <a:gd name="T107" fmla="*/ 2 h 143"/>
                <a:gd name="T108" fmla="*/ 8 w 227"/>
                <a:gd name="T109" fmla="*/ 2 h 143"/>
                <a:gd name="T110" fmla="*/ 8 w 227"/>
                <a:gd name="T111" fmla="*/ 2 h 143"/>
                <a:gd name="T112" fmla="*/ 6 w 227"/>
                <a:gd name="T113" fmla="*/ 2 h 143"/>
                <a:gd name="T114" fmla="*/ 6 w 227"/>
                <a:gd name="T115" fmla="*/ 2 h 143"/>
                <a:gd name="T116" fmla="*/ 5 w 227"/>
                <a:gd name="T117" fmla="*/ 3 h 1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143"/>
                <a:gd name="T179" fmla="*/ 227 w 227"/>
                <a:gd name="T180" fmla="*/ 143 h 1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143">
                  <a:moveTo>
                    <a:pt x="57" y="28"/>
                  </a:moveTo>
                  <a:lnTo>
                    <a:pt x="57" y="28"/>
                  </a:lnTo>
                  <a:lnTo>
                    <a:pt x="53" y="29"/>
                  </a:lnTo>
                  <a:lnTo>
                    <a:pt x="50" y="29"/>
                  </a:lnTo>
                  <a:lnTo>
                    <a:pt x="48" y="28"/>
                  </a:lnTo>
                  <a:lnTo>
                    <a:pt x="46" y="25"/>
                  </a:lnTo>
                  <a:lnTo>
                    <a:pt x="44" y="23"/>
                  </a:lnTo>
                  <a:lnTo>
                    <a:pt x="40" y="19"/>
                  </a:lnTo>
                  <a:lnTo>
                    <a:pt x="38" y="16"/>
                  </a:lnTo>
                  <a:lnTo>
                    <a:pt x="29" y="9"/>
                  </a:lnTo>
                  <a:lnTo>
                    <a:pt x="26" y="8"/>
                  </a:lnTo>
                  <a:lnTo>
                    <a:pt x="24" y="8"/>
                  </a:lnTo>
                  <a:lnTo>
                    <a:pt x="21" y="9"/>
                  </a:lnTo>
                  <a:lnTo>
                    <a:pt x="12" y="11"/>
                  </a:lnTo>
                  <a:lnTo>
                    <a:pt x="8" y="12"/>
                  </a:lnTo>
                  <a:lnTo>
                    <a:pt x="5" y="15"/>
                  </a:lnTo>
                  <a:lnTo>
                    <a:pt x="0" y="20"/>
                  </a:lnTo>
                  <a:lnTo>
                    <a:pt x="5" y="29"/>
                  </a:lnTo>
                  <a:lnTo>
                    <a:pt x="6" y="32"/>
                  </a:lnTo>
                  <a:lnTo>
                    <a:pt x="7" y="33"/>
                  </a:lnTo>
                  <a:lnTo>
                    <a:pt x="7" y="31"/>
                  </a:lnTo>
                  <a:lnTo>
                    <a:pt x="6" y="25"/>
                  </a:lnTo>
                  <a:lnTo>
                    <a:pt x="7" y="24"/>
                  </a:lnTo>
                  <a:lnTo>
                    <a:pt x="7" y="21"/>
                  </a:lnTo>
                  <a:lnTo>
                    <a:pt x="6" y="21"/>
                  </a:lnTo>
                  <a:lnTo>
                    <a:pt x="7" y="19"/>
                  </a:lnTo>
                  <a:lnTo>
                    <a:pt x="8" y="16"/>
                  </a:lnTo>
                  <a:lnTo>
                    <a:pt x="10" y="15"/>
                  </a:lnTo>
                  <a:lnTo>
                    <a:pt x="11" y="14"/>
                  </a:lnTo>
                  <a:lnTo>
                    <a:pt x="20" y="12"/>
                  </a:lnTo>
                  <a:lnTo>
                    <a:pt x="22" y="12"/>
                  </a:lnTo>
                  <a:lnTo>
                    <a:pt x="23" y="15"/>
                  </a:lnTo>
                  <a:lnTo>
                    <a:pt x="23" y="17"/>
                  </a:lnTo>
                  <a:lnTo>
                    <a:pt x="24" y="19"/>
                  </a:lnTo>
                  <a:lnTo>
                    <a:pt x="25" y="20"/>
                  </a:lnTo>
                  <a:lnTo>
                    <a:pt x="25" y="22"/>
                  </a:lnTo>
                  <a:lnTo>
                    <a:pt x="26" y="24"/>
                  </a:lnTo>
                  <a:lnTo>
                    <a:pt x="29" y="26"/>
                  </a:lnTo>
                  <a:lnTo>
                    <a:pt x="34" y="30"/>
                  </a:lnTo>
                  <a:lnTo>
                    <a:pt x="37" y="32"/>
                  </a:lnTo>
                  <a:lnTo>
                    <a:pt x="37" y="33"/>
                  </a:lnTo>
                  <a:lnTo>
                    <a:pt x="37" y="34"/>
                  </a:lnTo>
                  <a:lnTo>
                    <a:pt x="35" y="37"/>
                  </a:lnTo>
                  <a:lnTo>
                    <a:pt x="33" y="36"/>
                  </a:lnTo>
                  <a:lnTo>
                    <a:pt x="30" y="36"/>
                  </a:lnTo>
                  <a:lnTo>
                    <a:pt x="30" y="37"/>
                  </a:lnTo>
                  <a:lnTo>
                    <a:pt x="30" y="38"/>
                  </a:lnTo>
                  <a:lnTo>
                    <a:pt x="31" y="39"/>
                  </a:lnTo>
                  <a:lnTo>
                    <a:pt x="31" y="40"/>
                  </a:lnTo>
                  <a:lnTo>
                    <a:pt x="30" y="40"/>
                  </a:lnTo>
                  <a:lnTo>
                    <a:pt x="26" y="40"/>
                  </a:lnTo>
                  <a:lnTo>
                    <a:pt x="23" y="40"/>
                  </a:lnTo>
                  <a:lnTo>
                    <a:pt x="21" y="40"/>
                  </a:lnTo>
                  <a:lnTo>
                    <a:pt x="20" y="38"/>
                  </a:lnTo>
                  <a:lnTo>
                    <a:pt x="19" y="36"/>
                  </a:lnTo>
                  <a:lnTo>
                    <a:pt x="18" y="37"/>
                  </a:lnTo>
                  <a:lnTo>
                    <a:pt x="16" y="38"/>
                  </a:lnTo>
                  <a:lnTo>
                    <a:pt x="13" y="38"/>
                  </a:lnTo>
                  <a:lnTo>
                    <a:pt x="10" y="38"/>
                  </a:lnTo>
                  <a:lnTo>
                    <a:pt x="9" y="36"/>
                  </a:lnTo>
                  <a:lnTo>
                    <a:pt x="8" y="34"/>
                  </a:lnTo>
                  <a:lnTo>
                    <a:pt x="7" y="35"/>
                  </a:lnTo>
                  <a:lnTo>
                    <a:pt x="5" y="45"/>
                  </a:lnTo>
                  <a:lnTo>
                    <a:pt x="4" y="47"/>
                  </a:lnTo>
                  <a:lnTo>
                    <a:pt x="5" y="48"/>
                  </a:lnTo>
                  <a:lnTo>
                    <a:pt x="5" y="51"/>
                  </a:lnTo>
                  <a:lnTo>
                    <a:pt x="5" y="52"/>
                  </a:lnTo>
                  <a:lnTo>
                    <a:pt x="7" y="52"/>
                  </a:lnTo>
                  <a:lnTo>
                    <a:pt x="12" y="52"/>
                  </a:lnTo>
                  <a:lnTo>
                    <a:pt x="15" y="53"/>
                  </a:lnTo>
                  <a:lnTo>
                    <a:pt x="16" y="53"/>
                  </a:lnTo>
                  <a:lnTo>
                    <a:pt x="16" y="54"/>
                  </a:lnTo>
                  <a:lnTo>
                    <a:pt x="16" y="57"/>
                  </a:lnTo>
                  <a:lnTo>
                    <a:pt x="17" y="59"/>
                  </a:lnTo>
                  <a:lnTo>
                    <a:pt x="19" y="60"/>
                  </a:lnTo>
                  <a:lnTo>
                    <a:pt x="20" y="61"/>
                  </a:lnTo>
                  <a:lnTo>
                    <a:pt x="19" y="61"/>
                  </a:lnTo>
                  <a:lnTo>
                    <a:pt x="17" y="62"/>
                  </a:lnTo>
                  <a:lnTo>
                    <a:pt x="17" y="61"/>
                  </a:lnTo>
                  <a:lnTo>
                    <a:pt x="17" y="60"/>
                  </a:lnTo>
                  <a:lnTo>
                    <a:pt x="17" y="61"/>
                  </a:lnTo>
                  <a:lnTo>
                    <a:pt x="13" y="62"/>
                  </a:lnTo>
                  <a:lnTo>
                    <a:pt x="12" y="62"/>
                  </a:lnTo>
                  <a:lnTo>
                    <a:pt x="12" y="61"/>
                  </a:lnTo>
                  <a:lnTo>
                    <a:pt x="13" y="59"/>
                  </a:lnTo>
                  <a:lnTo>
                    <a:pt x="12" y="60"/>
                  </a:lnTo>
                  <a:lnTo>
                    <a:pt x="11" y="63"/>
                  </a:lnTo>
                  <a:lnTo>
                    <a:pt x="11" y="64"/>
                  </a:lnTo>
                  <a:lnTo>
                    <a:pt x="11" y="66"/>
                  </a:lnTo>
                  <a:lnTo>
                    <a:pt x="12" y="66"/>
                  </a:lnTo>
                  <a:lnTo>
                    <a:pt x="12" y="65"/>
                  </a:lnTo>
                  <a:lnTo>
                    <a:pt x="13" y="65"/>
                  </a:lnTo>
                  <a:lnTo>
                    <a:pt x="17" y="66"/>
                  </a:lnTo>
                  <a:lnTo>
                    <a:pt x="20" y="68"/>
                  </a:lnTo>
                  <a:lnTo>
                    <a:pt x="23" y="72"/>
                  </a:lnTo>
                  <a:lnTo>
                    <a:pt x="24" y="72"/>
                  </a:lnTo>
                  <a:lnTo>
                    <a:pt x="24" y="73"/>
                  </a:lnTo>
                  <a:lnTo>
                    <a:pt x="24" y="74"/>
                  </a:lnTo>
                  <a:lnTo>
                    <a:pt x="22" y="79"/>
                  </a:lnTo>
                  <a:lnTo>
                    <a:pt x="22" y="86"/>
                  </a:lnTo>
                  <a:lnTo>
                    <a:pt x="22" y="92"/>
                  </a:lnTo>
                  <a:lnTo>
                    <a:pt x="23" y="100"/>
                  </a:lnTo>
                  <a:lnTo>
                    <a:pt x="23" y="102"/>
                  </a:lnTo>
                  <a:lnTo>
                    <a:pt x="32" y="101"/>
                  </a:lnTo>
                  <a:lnTo>
                    <a:pt x="33" y="101"/>
                  </a:lnTo>
                  <a:lnTo>
                    <a:pt x="34" y="100"/>
                  </a:lnTo>
                  <a:lnTo>
                    <a:pt x="41" y="93"/>
                  </a:lnTo>
                  <a:lnTo>
                    <a:pt x="44" y="91"/>
                  </a:lnTo>
                  <a:lnTo>
                    <a:pt x="47" y="90"/>
                  </a:lnTo>
                  <a:lnTo>
                    <a:pt x="50" y="88"/>
                  </a:lnTo>
                  <a:lnTo>
                    <a:pt x="58" y="88"/>
                  </a:lnTo>
                  <a:lnTo>
                    <a:pt x="60" y="89"/>
                  </a:lnTo>
                  <a:lnTo>
                    <a:pt x="61" y="88"/>
                  </a:lnTo>
                  <a:lnTo>
                    <a:pt x="63" y="87"/>
                  </a:lnTo>
                  <a:lnTo>
                    <a:pt x="66" y="86"/>
                  </a:lnTo>
                  <a:lnTo>
                    <a:pt x="74" y="86"/>
                  </a:lnTo>
                  <a:lnTo>
                    <a:pt x="76" y="86"/>
                  </a:lnTo>
                  <a:lnTo>
                    <a:pt x="77" y="87"/>
                  </a:lnTo>
                  <a:lnTo>
                    <a:pt x="78" y="88"/>
                  </a:lnTo>
                  <a:lnTo>
                    <a:pt x="78" y="90"/>
                  </a:lnTo>
                  <a:lnTo>
                    <a:pt x="80" y="91"/>
                  </a:lnTo>
                  <a:lnTo>
                    <a:pt x="81" y="91"/>
                  </a:lnTo>
                  <a:lnTo>
                    <a:pt x="83" y="92"/>
                  </a:lnTo>
                  <a:lnTo>
                    <a:pt x="85" y="92"/>
                  </a:lnTo>
                  <a:lnTo>
                    <a:pt x="88" y="93"/>
                  </a:lnTo>
                  <a:lnTo>
                    <a:pt x="89" y="93"/>
                  </a:lnTo>
                  <a:lnTo>
                    <a:pt x="92" y="96"/>
                  </a:lnTo>
                  <a:lnTo>
                    <a:pt x="93" y="96"/>
                  </a:lnTo>
                  <a:lnTo>
                    <a:pt x="95" y="96"/>
                  </a:lnTo>
                  <a:lnTo>
                    <a:pt x="96" y="96"/>
                  </a:lnTo>
                  <a:lnTo>
                    <a:pt x="97" y="96"/>
                  </a:lnTo>
                  <a:lnTo>
                    <a:pt x="105" y="98"/>
                  </a:lnTo>
                  <a:lnTo>
                    <a:pt x="107" y="98"/>
                  </a:lnTo>
                  <a:lnTo>
                    <a:pt x="109" y="99"/>
                  </a:lnTo>
                  <a:lnTo>
                    <a:pt x="111" y="100"/>
                  </a:lnTo>
                  <a:lnTo>
                    <a:pt x="115" y="105"/>
                  </a:lnTo>
                  <a:lnTo>
                    <a:pt x="115" y="106"/>
                  </a:lnTo>
                  <a:lnTo>
                    <a:pt x="119" y="107"/>
                  </a:lnTo>
                  <a:lnTo>
                    <a:pt x="121" y="108"/>
                  </a:lnTo>
                  <a:lnTo>
                    <a:pt x="123" y="110"/>
                  </a:lnTo>
                  <a:lnTo>
                    <a:pt x="125" y="115"/>
                  </a:lnTo>
                  <a:lnTo>
                    <a:pt x="127" y="115"/>
                  </a:lnTo>
                  <a:lnTo>
                    <a:pt x="134" y="115"/>
                  </a:lnTo>
                  <a:lnTo>
                    <a:pt x="137" y="115"/>
                  </a:lnTo>
                  <a:lnTo>
                    <a:pt x="138" y="115"/>
                  </a:lnTo>
                  <a:lnTo>
                    <a:pt x="139" y="115"/>
                  </a:lnTo>
                  <a:lnTo>
                    <a:pt x="139" y="116"/>
                  </a:lnTo>
                  <a:lnTo>
                    <a:pt x="139" y="122"/>
                  </a:lnTo>
                  <a:lnTo>
                    <a:pt x="139" y="129"/>
                  </a:lnTo>
                  <a:lnTo>
                    <a:pt x="141" y="133"/>
                  </a:lnTo>
                  <a:lnTo>
                    <a:pt x="141" y="134"/>
                  </a:lnTo>
                  <a:lnTo>
                    <a:pt x="143" y="135"/>
                  </a:lnTo>
                  <a:lnTo>
                    <a:pt x="144" y="135"/>
                  </a:lnTo>
                  <a:lnTo>
                    <a:pt x="151" y="136"/>
                  </a:lnTo>
                  <a:lnTo>
                    <a:pt x="152" y="137"/>
                  </a:lnTo>
                  <a:lnTo>
                    <a:pt x="157" y="142"/>
                  </a:lnTo>
                  <a:lnTo>
                    <a:pt x="158" y="143"/>
                  </a:lnTo>
                  <a:lnTo>
                    <a:pt x="159" y="142"/>
                  </a:lnTo>
                  <a:lnTo>
                    <a:pt x="161" y="140"/>
                  </a:lnTo>
                  <a:lnTo>
                    <a:pt x="165" y="140"/>
                  </a:lnTo>
                  <a:lnTo>
                    <a:pt x="166" y="139"/>
                  </a:lnTo>
                  <a:lnTo>
                    <a:pt x="169" y="137"/>
                  </a:lnTo>
                  <a:lnTo>
                    <a:pt x="170" y="136"/>
                  </a:lnTo>
                  <a:lnTo>
                    <a:pt x="172" y="133"/>
                  </a:lnTo>
                  <a:lnTo>
                    <a:pt x="172" y="132"/>
                  </a:lnTo>
                  <a:lnTo>
                    <a:pt x="172" y="131"/>
                  </a:lnTo>
                  <a:lnTo>
                    <a:pt x="171" y="130"/>
                  </a:lnTo>
                  <a:lnTo>
                    <a:pt x="176" y="129"/>
                  </a:lnTo>
                  <a:lnTo>
                    <a:pt x="184" y="126"/>
                  </a:lnTo>
                  <a:lnTo>
                    <a:pt x="187" y="124"/>
                  </a:lnTo>
                  <a:lnTo>
                    <a:pt x="190" y="124"/>
                  </a:lnTo>
                  <a:lnTo>
                    <a:pt x="193" y="121"/>
                  </a:lnTo>
                  <a:lnTo>
                    <a:pt x="194" y="120"/>
                  </a:lnTo>
                  <a:lnTo>
                    <a:pt x="194" y="119"/>
                  </a:lnTo>
                  <a:lnTo>
                    <a:pt x="194" y="115"/>
                  </a:lnTo>
                  <a:lnTo>
                    <a:pt x="198" y="110"/>
                  </a:lnTo>
                  <a:lnTo>
                    <a:pt x="198" y="109"/>
                  </a:lnTo>
                  <a:lnTo>
                    <a:pt x="198" y="108"/>
                  </a:lnTo>
                  <a:lnTo>
                    <a:pt x="199" y="106"/>
                  </a:lnTo>
                  <a:lnTo>
                    <a:pt x="201" y="105"/>
                  </a:lnTo>
                  <a:lnTo>
                    <a:pt x="202" y="105"/>
                  </a:lnTo>
                  <a:lnTo>
                    <a:pt x="208" y="104"/>
                  </a:lnTo>
                  <a:lnTo>
                    <a:pt x="213" y="99"/>
                  </a:lnTo>
                  <a:lnTo>
                    <a:pt x="214" y="99"/>
                  </a:lnTo>
                  <a:lnTo>
                    <a:pt x="216" y="100"/>
                  </a:lnTo>
                  <a:lnTo>
                    <a:pt x="221" y="102"/>
                  </a:lnTo>
                  <a:lnTo>
                    <a:pt x="224" y="103"/>
                  </a:lnTo>
                  <a:lnTo>
                    <a:pt x="225" y="102"/>
                  </a:lnTo>
                  <a:lnTo>
                    <a:pt x="226" y="102"/>
                  </a:lnTo>
                  <a:lnTo>
                    <a:pt x="226" y="101"/>
                  </a:lnTo>
                  <a:lnTo>
                    <a:pt x="227" y="91"/>
                  </a:lnTo>
                  <a:lnTo>
                    <a:pt x="227" y="90"/>
                  </a:lnTo>
                  <a:lnTo>
                    <a:pt x="218" y="86"/>
                  </a:lnTo>
                  <a:lnTo>
                    <a:pt x="216" y="86"/>
                  </a:lnTo>
                  <a:lnTo>
                    <a:pt x="215" y="86"/>
                  </a:lnTo>
                  <a:lnTo>
                    <a:pt x="213" y="86"/>
                  </a:lnTo>
                  <a:lnTo>
                    <a:pt x="210" y="86"/>
                  </a:lnTo>
                  <a:lnTo>
                    <a:pt x="205" y="82"/>
                  </a:lnTo>
                  <a:lnTo>
                    <a:pt x="202" y="80"/>
                  </a:lnTo>
                  <a:lnTo>
                    <a:pt x="197" y="77"/>
                  </a:lnTo>
                  <a:lnTo>
                    <a:pt x="192" y="74"/>
                  </a:lnTo>
                  <a:lnTo>
                    <a:pt x="190" y="72"/>
                  </a:lnTo>
                  <a:lnTo>
                    <a:pt x="178" y="66"/>
                  </a:lnTo>
                  <a:lnTo>
                    <a:pt x="161" y="53"/>
                  </a:lnTo>
                  <a:lnTo>
                    <a:pt x="159" y="47"/>
                  </a:lnTo>
                  <a:lnTo>
                    <a:pt x="158" y="46"/>
                  </a:lnTo>
                  <a:lnTo>
                    <a:pt x="156" y="44"/>
                  </a:lnTo>
                  <a:lnTo>
                    <a:pt x="156" y="43"/>
                  </a:lnTo>
                  <a:lnTo>
                    <a:pt x="153" y="37"/>
                  </a:lnTo>
                  <a:lnTo>
                    <a:pt x="151" y="34"/>
                  </a:lnTo>
                  <a:lnTo>
                    <a:pt x="148" y="30"/>
                  </a:lnTo>
                  <a:lnTo>
                    <a:pt x="146" y="29"/>
                  </a:lnTo>
                  <a:lnTo>
                    <a:pt x="144" y="29"/>
                  </a:lnTo>
                  <a:lnTo>
                    <a:pt x="143" y="30"/>
                  </a:lnTo>
                  <a:lnTo>
                    <a:pt x="142" y="31"/>
                  </a:lnTo>
                  <a:lnTo>
                    <a:pt x="139" y="31"/>
                  </a:lnTo>
                  <a:lnTo>
                    <a:pt x="136" y="30"/>
                  </a:lnTo>
                  <a:lnTo>
                    <a:pt x="132" y="30"/>
                  </a:lnTo>
                  <a:lnTo>
                    <a:pt x="128" y="30"/>
                  </a:lnTo>
                  <a:lnTo>
                    <a:pt x="125" y="29"/>
                  </a:lnTo>
                  <a:lnTo>
                    <a:pt x="123" y="26"/>
                  </a:lnTo>
                  <a:lnTo>
                    <a:pt x="122" y="25"/>
                  </a:lnTo>
                  <a:lnTo>
                    <a:pt x="122" y="24"/>
                  </a:lnTo>
                  <a:lnTo>
                    <a:pt x="123" y="22"/>
                  </a:lnTo>
                  <a:lnTo>
                    <a:pt x="122" y="21"/>
                  </a:lnTo>
                  <a:lnTo>
                    <a:pt x="122" y="20"/>
                  </a:lnTo>
                  <a:lnTo>
                    <a:pt x="124" y="19"/>
                  </a:lnTo>
                  <a:lnTo>
                    <a:pt x="125" y="19"/>
                  </a:lnTo>
                  <a:lnTo>
                    <a:pt x="124" y="19"/>
                  </a:lnTo>
                  <a:lnTo>
                    <a:pt x="123" y="18"/>
                  </a:lnTo>
                  <a:lnTo>
                    <a:pt x="120" y="16"/>
                  </a:lnTo>
                  <a:lnTo>
                    <a:pt x="120" y="15"/>
                  </a:lnTo>
                  <a:lnTo>
                    <a:pt x="121" y="15"/>
                  </a:lnTo>
                  <a:lnTo>
                    <a:pt x="121" y="14"/>
                  </a:lnTo>
                  <a:lnTo>
                    <a:pt x="121" y="12"/>
                  </a:lnTo>
                  <a:lnTo>
                    <a:pt x="121" y="11"/>
                  </a:lnTo>
                  <a:lnTo>
                    <a:pt x="117" y="9"/>
                  </a:lnTo>
                  <a:lnTo>
                    <a:pt x="115" y="9"/>
                  </a:lnTo>
                  <a:lnTo>
                    <a:pt x="110" y="8"/>
                  </a:lnTo>
                  <a:lnTo>
                    <a:pt x="108" y="6"/>
                  </a:lnTo>
                  <a:lnTo>
                    <a:pt x="107" y="5"/>
                  </a:lnTo>
                  <a:lnTo>
                    <a:pt x="106" y="4"/>
                  </a:lnTo>
                  <a:lnTo>
                    <a:pt x="105" y="5"/>
                  </a:lnTo>
                  <a:lnTo>
                    <a:pt x="104" y="4"/>
                  </a:lnTo>
                  <a:lnTo>
                    <a:pt x="99" y="0"/>
                  </a:lnTo>
                  <a:lnTo>
                    <a:pt x="97" y="1"/>
                  </a:lnTo>
                  <a:lnTo>
                    <a:pt x="96" y="3"/>
                  </a:lnTo>
                  <a:lnTo>
                    <a:pt x="95" y="4"/>
                  </a:lnTo>
                  <a:lnTo>
                    <a:pt x="95" y="6"/>
                  </a:lnTo>
                  <a:lnTo>
                    <a:pt x="96" y="8"/>
                  </a:lnTo>
                  <a:lnTo>
                    <a:pt x="94" y="7"/>
                  </a:lnTo>
                  <a:lnTo>
                    <a:pt x="93" y="6"/>
                  </a:lnTo>
                  <a:lnTo>
                    <a:pt x="91" y="6"/>
                  </a:lnTo>
                  <a:lnTo>
                    <a:pt x="90" y="5"/>
                  </a:lnTo>
                  <a:lnTo>
                    <a:pt x="89" y="6"/>
                  </a:lnTo>
                  <a:lnTo>
                    <a:pt x="88" y="8"/>
                  </a:lnTo>
                  <a:lnTo>
                    <a:pt x="86" y="11"/>
                  </a:lnTo>
                  <a:lnTo>
                    <a:pt x="81" y="12"/>
                  </a:lnTo>
                  <a:lnTo>
                    <a:pt x="77" y="14"/>
                  </a:lnTo>
                  <a:lnTo>
                    <a:pt x="76" y="15"/>
                  </a:lnTo>
                  <a:lnTo>
                    <a:pt x="73" y="19"/>
                  </a:lnTo>
                  <a:lnTo>
                    <a:pt x="73" y="22"/>
                  </a:lnTo>
                  <a:lnTo>
                    <a:pt x="74" y="24"/>
                  </a:lnTo>
                  <a:lnTo>
                    <a:pt x="74" y="26"/>
                  </a:lnTo>
                  <a:lnTo>
                    <a:pt x="75" y="26"/>
                  </a:lnTo>
                  <a:lnTo>
                    <a:pt x="75" y="28"/>
                  </a:lnTo>
                  <a:lnTo>
                    <a:pt x="67" y="28"/>
                  </a:lnTo>
                  <a:lnTo>
                    <a:pt x="60" y="28"/>
                  </a:lnTo>
                  <a:lnTo>
                    <a:pt x="57" y="2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8" name="Freeform 5491"/>
            <p:cNvSpPr>
              <a:spLocks/>
            </p:cNvSpPr>
            <p:nvPr/>
          </p:nvSpPr>
          <p:spPr bwMode="auto">
            <a:xfrm>
              <a:off x="3840" y="2013"/>
              <a:ext cx="219" cy="130"/>
            </a:xfrm>
            <a:custGeom>
              <a:avLst/>
              <a:gdLst>
                <a:gd name="T0" fmla="*/ 22 w 274"/>
                <a:gd name="T1" fmla="*/ 11 h 159"/>
                <a:gd name="T2" fmla="*/ 22 w 274"/>
                <a:gd name="T3" fmla="*/ 11 h 159"/>
                <a:gd name="T4" fmla="*/ 22 w 274"/>
                <a:gd name="T5" fmla="*/ 11 h 159"/>
                <a:gd name="T6" fmla="*/ 23 w 274"/>
                <a:gd name="T7" fmla="*/ 11 h 159"/>
                <a:gd name="T8" fmla="*/ 23 w 274"/>
                <a:gd name="T9" fmla="*/ 10 h 159"/>
                <a:gd name="T10" fmla="*/ 22 w 274"/>
                <a:gd name="T11" fmla="*/ 9 h 159"/>
                <a:gd name="T12" fmla="*/ 22 w 274"/>
                <a:gd name="T13" fmla="*/ 9 h 159"/>
                <a:gd name="T14" fmla="*/ 22 w 274"/>
                <a:gd name="T15" fmla="*/ 9 h 159"/>
                <a:gd name="T16" fmla="*/ 21 w 274"/>
                <a:gd name="T17" fmla="*/ 9 h 159"/>
                <a:gd name="T18" fmla="*/ 19 w 274"/>
                <a:gd name="T19" fmla="*/ 9 h 159"/>
                <a:gd name="T20" fmla="*/ 19 w 274"/>
                <a:gd name="T21" fmla="*/ 8 h 159"/>
                <a:gd name="T22" fmla="*/ 20 w 274"/>
                <a:gd name="T23" fmla="*/ 7 h 159"/>
                <a:gd name="T24" fmla="*/ 18 w 274"/>
                <a:gd name="T25" fmla="*/ 9 h 159"/>
                <a:gd name="T26" fmla="*/ 18 w 274"/>
                <a:gd name="T27" fmla="*/ 11 h 159"/>
                <a:gd name="T28" fmla="*/ 17 w 274"/>
                <a:gd name="T29" fmla="*/ 11 h 159"/>
                <a:gd name="T30" fmla="*/ 17 w 274"/>
                <a:gd name="T31" fmla="*/ 9 h 159"/>
                <a:gd name="T32" fmla="*/ 15 w 274"/>
                <a:gd name="T33" fmla="*/ 9 h 159"/>
                <a:gd name="T34" fmla="*/ 14 w 274"/>
                <a:gd name="T35" fmla="*/ 7 h 159"/>
                <a:gd name="T36" fmla="*/ 14 w 274"/>
                <a:gd name="T37" fmla="*/ 6 h 159"/>
                <a:gd name="T38" fmla="*/ 14 w 274"/>
                <a:gd name="T39" fmla="*/ 5 h 159"/>
                <a:gd name="T40" fmla="*/ 11 w 274"/>
                <a:gd name="T41" fmla="*/ 4 h 159"/>
                <a:gd name="T42" fmla="*/ 8 w 274"/>
                <a:gd name="T43" fmla="*/ 4 h 159"/>
                <a:gd name="T44" fmla="*/ 6 w 274"/>
                <a:gd name="T45" fmla="*/ 2 h 159"/>
                <a:gd name="T46" fmla="*/ 6 w 274"/>
                <a:gd name="T47" fmla="*/ 3 h 159"/>
                <a:gd name="T48" fmla="*/ 5 w 274"/>
                <a:gd name="T49" fmla="*/ 3 h 159"/>
                <a:gd name="T50" fmla="*/ 4 w 274"/>
                <a:gd name="T51" fmla="*/ 1 h 159"/>
                <a:gd name="T52" fmla="*/ 4 w 274"/>
                <a:gd name="T53" fmla="*/ 2 h 159"/>
                <a:gd name="T54" fmla="*/ 4 w 274"/>
                <a:gd name="T55" fmla="*/ 2 h 159"/>
                <a:gd name="T56" fmla="*/ 4 w 274"/>
                <a:gd name="T57" fmla="*/ 2 h 159"/>
                <a:gd name="T58" fmla="*/ 3 w 274"/>
                <a:gd name="T59" fmla="*/ 2 h 159"/>
                <a:gd name="T60" fmla="*/ 4 w 274"/>
                <a:gd name="T61" fmla="*/ 2 h 159"/>
                <a:gd name="T62" fmla="*/ 1 w 274"/>
                <a:gd name="T63" fmla="*/ 2 h 159"/>
                <a:gd name="T64" fmla="*/ 2 w 274"/>
                <a:gd name="T65" fmla="*/ 9 h 159"/>
                <a:gd name="T66" fmla="*/ 2 w 274"/>
                <a:gd name="T67" fmla="*/ 8 h 159"/>
                <a:gd name="T68" fmla="*/ 2 w 274"/>
                <a:gd name="T69" fmla="*/ 7 h 159"/>
                <a:gd name="T70" fmla="*/ 3 w 274"/>
                <a:gd name="T71" fmla="*/ 7 h 159"/>
                <a:gd name="T72" fmla="*/ 4 w 274"/>
                <a:gd name="T73" fmla="*/ 6 h 159"/>
                <a:gd name="T74" fmla="*/ 5 w 274"/>
                <a:gd name="T75" fmla="*/ 7 h 159"/>
                <a:gd name="T76" fmla="*/ 6 w 274"/>
                <a:gd name="T77" fmla="*/ 7 h 159"/>
                <a:gd name="T78" fmla="*/ 6 w 274"/>
                <a:gd name="T79" fmla="*/ 7 h 159"/>
                <a:gd name="T80" fmla="*/ 6 w 274"/>
                <a:gd name="T81" fmla="*/ 9 h 159"/>
                <a:gd name="T82" fmla="*/ 6 w 274"/>
                <a:gd name="T83" fmla="*/ 9 h 159"/>
                <a:gd name="T84" fmla="*/ 7 w 274"/>
                <a:gd name="T85" fmla="*/ 9 h 159"/>
                <a:gd name="T86" fmla="*/ 9 w 274"/>
                <a:gd name="T87" fmla="*/ 11 h 159"/>
                <a:gd name="T88" fmla="*/ 11 w 274"/>
                <a:gd name="T89" fmla="*/ 13 h 159"/>
                <a:gd name="T90" fmla="*/ 12 w 274"/>
                <a:gd name="T91" fmla="*/ 16 h 159"/>
                <a:gd name="T92" fmla="*/ 14 w 274"/>
                <a:gd name="T93" fmla="*/ 16 h 159"/>
                <a:gd name="T94" fmla="*/ 15 w 274"/>
                <a:gd name="T95" fmla="*/ 16 h 159"/>
                <a:gd name="T96" fmla="*/ 17 w 274"/>
                <a:gd name="T97" fmla="*/ 16 h 159"/>
                <a:gd name="T98" fmla="*/ 17 w 274"/>
                <a:gd name="T99" fmla="*/ 16 h 159"/>
                <a:gd name="T100" fmla="*/ 17 w 274"/>
                <a:gd name="T101" fmla="*/ 13 h 159"/>
                <a:gd name="T102" fmla="*/ 15 w 274"/>
                <a:gd name="T103" fmla="*/ 13 h 159"/>
                <a:gd name="T104" fmla="*/ 17 w 274"/>
                <a:gd name="T105" fmla="*/ 13 h 159"/>
                <a:gd name="T106" fmla="*/ 18 w 274"/>
                <a:gd name="T107" fmla="*/ 13 h 159"/>
                <a:gd name="T108" fmla="*/ 18 w 274"/>
                <a:gd name="T109" fmla="*/ 11 h 159"/>
                <a:gd name="T110" fmla="*/ 18 w 274"/>
                <a:gd name="T111" fmla="*/ 11 h 159"/>
                <a:gd name="T112" fmla="*/ 18 w 274"/>
                <a:gd name="T113" fmla="*/ 11 h 159"/>
                <a:gd name="T114" fmla="*/ 18 w 274"/>
                <a:gd name="T115" fmla="*/ 11 h 159"/>
                <a:gd name="T116" fmla="*/ 19 w 274"/>
                <a:gd name="T117" fmla="*/ 9 h 159"/>
                <a:gd name="T118" fmla="*/ 21 w 274"/>
                <a:gd name="T119" fmla="*/ 11 h 1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4"/>
                <a:gd name="T181" fmla="*/ 0 h 159"/>
                <a:gd name="T182" fmla="*/ 274 w 274"/>
                <a:gd name="T183" fmla="*/ 159 h 1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4" h="159">
                  <a:moveTo>
                    <a:pt x="239" y="102"/>
                  </a:moveTo>
                  <a:lnTo>
                    <a:pt x="239" y="102"/>
                  </a:lnTo>
                  <a:lnTo>
                    <a:pt x="240" y="102"/>
                  </a:lnTo>
                  <a:lnTo>
                    <a:pt x="242" y="102"/>
                  </a:lnTo>
                  <a:lnTo>
                    <a:pt x="246" y="101"/>
                  </a:lnTo>
                  <a:lnTo>
                    <a:pt x="248" y="102"/>
                  </a:lnTo>
                  <a:lnTo>
                    <a:pt x="249" y="103"/>
                  </a:lnTo>
                  <a:lnTo>
                    <a:pt x="252" y="103"/>
                  </a:lnTo>
                  <a:lnTo>
                    <a:pt x="256" y="102"/>
                  </a:lnTo>
                  <a:lnTo>
                    <a:pt x="257" y="101"/>
                  </a:lnTo>
                  <a:lnTo>
                    <a:pt x="257" y="100"/>
                  </a:lnTo>
                  <a:lnTo>
                    <a:pt x="259" y="98"/>
                  </a:lnTo>
                  <a:lnTo>
                    <a:pt x="260" y="99"/>
                  </a:lnTo>
                  <a:lnTo>
                    <a:pt x="261" y="100"/>
                  </a:lnTo>
                  <a:lnTo>
                    <a:pt x="262" y="100"/>
                  </a:lnTo>
                  <a:lnTo>
                    <a:pt x="262" y="99"/>
                  </a:lnTo>
                  <a:lnTo>
                    <a:pt x="261" y="96"/>
                  </a:lnTo>
                  <a:lnTo>
                    <a:pt x="262" y="96"/>
                  </a:lnTo>
                  <a:lnTo>
                    <a:pt x="265" y="97"/>
                  </a:lnTo>
                  <a:lnTo>
                    <a:pt x="266" y="97"/>
                  </a:lnTo>
                  <a:lnTo>
                    <a:pt x="267" y="97"/>
                  </a:lnTo>
                  <a:lnTo>
                    <a:pt x="269" y="94"/>
                  </a:lnTo>
                  <a:lnTo>
                    <a:pt x="270" y="93"/>
                  </a:lnTo>
                  <a:lnTo>
                    <a:pt x="273" y="92"/>
                  </a:lnTo>
                  <a:lnTo>
                    <a:pt x="274" y="91"/>
                  </a:lnTo>
                  <a:lnTo>
                    <a:pt x="266" y="90"/>
                  </a:lnTo>
                  <a:lnTo>
                    <a:pt x="266" y="89"/>
                  </a:lnTo>
                  <a:lnTo>
                    <a:pt x="263" y="88"/>
                  </a:lnTo>
                  <a:lnTo>
                    <a:pt x="261" y="87"/>
                  </a:lnTo>
                  <a:lnTo>
                    <a:pt x="260" y="87"/>
                  </a:lnTo>
                  <a:lnTo>
                    <a:pt x="259" y="88"/>
                  </a:lnTo>
                  <a:lnTo>
                    <a:pt x="259" y="87"/>
                  </a:lnTo>
                  <a:lnTo>
                    <a:pt x="258" y="84"/>
                  </a:lnTo>
                  <a:lnTo>
                    <a:pt x="256" y="84"/>
                  </a:lnTo>
                  <a:lnTo>
                    <a:pt x="255" y="84"/>
                  </a:lnTo>
                  <a:lnTo>
                    <a:pt x="252" y="79"/>
                  </a:lnTo>
                  <a:lnTo>
                    <a:pt x="251" y="79"/>
                  </a:lnTo>
                  <a:lnTo>
                    <a:pt x="249" y="78"/>
                  </a:lnTo>
                  <a:lnTo>
                    <a:pt x="249" y="79"/>
                  </a:lnTo>
                  <a:lnTo>
                    <a:pt x="249" y="82"/>
                  </a:lnTo>
                  <a:lnTo>
                    <a:pt x="248" y="82"/>
                  </a:lnTo>
                  <a:lnTo>
                    <a:pt x="247" y="82"/>
                  </a:lnTo>
                  <a:lnTo>
                    <a:pt x="246" y="82"/>
                  </a:lnTo>
                  <a:lnTo>
                    <a:pt x="246" y="85"/>
                  </a:lnTo>
                  <a:lnTo>
                    <a:pt x="238" y="84"/>
                  </a:lnTo>
                  <a:lnTo>
                    <a:pt x="237" y="84"/>
                  </a:lnTo>
                  <a:lnTo>
                    <a:pt x="235" y="82"/>
                  </a:lnTo>
                  <a:lnTo>
                    <a:pt x="234" y="79"/>
                  </a:lnTo>
                  <a:lnTo>
                    <a:pt x="232" y="79"/>
                  </a:lnTo>
                  <a:lnTo>
                    <a:pt x="231" y="79"/>
                  </a:lnTo>
                  <a:lnTo>
                    <a:pt x="228" y="78"/>
                  </a:lnTo>
                  <a:lnTo>
                    <a:pt x="227" y="77"/>
                  </a:lnTo>
                  <a:lnTo>
                    <a:pt x="227" y="76"/>
                  </a:lnTo>
                  <a:lnTo>
                    <a:pt x="232" y="73"/>
                  </a:lnTo>
                  <a:lnTo>
                    <a:pt x="238" y="69"/>
                  </a:lnTo>
                  <a:lnTo>
                    <a:pt x="244" y="65"/>
                  </a:lnTo>
                  <a:lnTo>
                    <a:pt x="243" y="64"/>
                  </a:lnTo>
                  <a:lnTo>
                    <a:pt x="239" y="63"/>
                  </a:lnTo>
                  <a:lnTo>
                    <a:pt x="233" y="68"/>
                  </a:lnTo>
                  <a:lnTo>
                    <a:pt x="218" y="75"/>
                  </a:lnTo>
                  <a:lnTo>
                    <a:pt x="213" y="79"/>
                  </a:lnTo>
                  <a:lnTo>
                    <a:pt x="210" y="82"/>
                  </a:lnTo>
                  <a:lnTo>
                    <a:pt x="209" y="83"/>
                  </a:lnTo>
                  <a:lnTo>
                    <a:pt x="209" y="84"/>
                  </a:lnTo>
                  <a:lnTo>
                    <a:pt x="209" y="85"/>
                  </a:lnTo>
                  <a:lnTo>
                    <a:pt x="206" y="85"/>
                  </a:lnTo>
                  <a:lnTo>
                    <a:pt x="202" y="88"/>
                  </a:lnTo>
                  <a:lnTo>
                    <a:pt x="202" y="89"/>
                  </a:lnTo>
                  <a:lnTo>
                    <a:pt x="202" y="94"/>
                  </a:lnTo>
                  <a:lnTo>
                    <a:pt x="202" y="96"/>
                  </a:lnTo>
                  <a:lnTo>
                    <a:pt x="201" y="96"/>
                  </a:lnTo>
                  <a:lnTo>
                    <a:pt x="200" y="96"/>
                  </a:lnTo>
                  <a:lnTo>
                    <a:pt x="197" y="94"/>
                  </a:lnTo>
                  <a:lnTo>
                    <a:pt x="196" y="93"/>
                  </a:lnTo>
                  <a:lnTo>
                    <a:pt x="192" y="91"/>
                  </a:lnTo>
                  <a:lnTo>
                    <a:pt x="193" y="90"/>
                  </a:lnTo>
                  <a:lnTo>
                    <a:pt x="193" y="88"/>
                  </a:lnTo>
                  <a:lnTo>
                    <a:pt x="193" y="87"/>
                  </a:lnTo>
                  <a:lnTo>
                    <a:pt x="192" y="87"/>
                  </a:lnTo>
                  <a:lnTo>
                    <a:pt x="191" y="85"/>
                  </a:lnTo>
                  <a:lnTo>
                    <a:pt x="189" y="84"/>
                  </a:lnTo>
                  <a:lnTo>
                    <a:pt x="188" y="84"/>
                  </a:lnTo>
                  <a:lnTo>
                    <a:pt x="184" y="85"/>
                  </a:lnTo>
                  <a:lnTo>
                    <a:pt x="172" y="85"/>
                  </a:lnTo>
                  <a:lnTo>
                    <a:pt x="172" y="84"/>
                  </a:lnTo>
                  <a:lnTo>
                    <a:pt x="170" y="77"/>
                  </a:lnTo>
                  <a:lnTo>
                    <a:pt x="168" y="70"/>
                  </a:lnTo>
                  <a:lnTo>
                    <a:pt x="168" y="69"/>
                  </a:lnTo>
                  <a:lnTo>
                    <a:pt x="167" y="69"/>
                  </a:lnTo>
                  <a:lnTo>
                    <a:pt x="163" y="69"/>
                  </a:lnTo>
                  <a:lnTo>
                    <a:pt x="161" y="69"/>
                  </a:lnTo>
                  <a:lnTo>
                    <a:pt x="160" y="68"/>
                  </a:lnTo>
                  <a:lnTo>
                    <a:pt x="160" y="66"/>
                  </a:lnTo>
                  <a:lnTo>
                    <a:pt x="161" y="58"/>
                  </a:lnTo>
                  <a:lnTo>
                    <a:pt x="161" y="54"/>
                  </a:lnTo>
                  <a:lnTo>
                    <a:pt x="161" y="50"/>
                  </a:lnTo>
                  <a:lnTo>
                    <a:pt x="158" y="50"/>
                  </a:lnTo>
                  <a:lnTo>
                    <a:pt x="156" y="48"/>
                  </a:lnTo>
                  <a:lnTo>
                    <a:pt x="155" y="46"/>
                  </a:lnTo>
                  <a:lnTo>
                    <a:pt x="151" y="43"/>
                  </a:lnTo>
                  <a:lnTo>
                    <a:pt x="148" y="41"/>
                  </a:lnTo>
                  <a:lnTo>
                    <a:pt x="144" y="36"/>
                  </a:lnTo>
                  <a:lnTo>
                    <a:pt x="142" y="35"/>
                  </a:lnTo>
                  <a:lnTo>
                    <a:pt x="137" y="37"/>
                  </a:lnTo>
                  <a:lnTo>
                    <a:pt x="136" y="38"/>
                  </a:lnTo>
                  <a:lnTo>
                    <a:pt x="117" y="37"/>
                  </a:lnTo>
                  <a:lnTo>
                    <a:pt x="112" y="37"/>
                  </a:lnTo>
                  <a:lnTo>
                    <a:pt x="96" y="39"/>
                  </a:lnTo>
                  <a:lnTo>
                    <a:pt x="95" y="39"/>
                  </a:lnTo>
                  <a:lnTo>
                    <a:pt x="84" y="28"/>
                  </a:lnTo>
                  <a:lnTo>
                    <a:pt x="82" y="25"/>
                  </a:lnTo>
                  <a:lnTo>
                    <a:pt x="80" y="22"/>
                  </a:lnTo>
                  <a:lnTo>
                    <a:pt x="79" y="21"/>
                  </a:lnTo>
                  <a:lnTo>
                    <a:pt x="66" y="14"/>
                  </a:lnTo>
                  <a:lnTo>
                    <a:pt x="66" y="18"/>
                  </a:lnTo>
                  <a:lnTo>
                    <a:pt x="65" y="23"/>
                  </a:lnTo>
                  <a:lnTo>
                    <a:pt x="64" y="25"/>
                  </a:lnTo>
                  <a:lnTo>
                    <a:pt x="63" y="27"/>
                  </a:lnTo>
                  <a:lnTo>
                    <a:pt x="62" y="27"/>
                  </a:lnTo>
                  <a:lnTo>
                    <a:pt x="62" y="28"/>
                  </a:lnTo>
                  <a:lnTo>
                    <a:pt x="62" y="29"/>
                  </a:lnTo>
                  <a:lnTo>
                    <a:pt x="62" y="30"/>
                  </a:lnTo>
                  <a:lnTo>
                    <a:pt x="62" y="29"/>
                  </a:lnTo>
                  <a:lnTo>
                    <a:pt x="60" y="28"/>
                  </a:lnTo>
                  <a:lnTo>
                    <a:pt x="58" y="29"/>
                  </a:lnTo>
                  <a:lnTo>
                    <a:pt x="57" y="29"/>
                  </a:lnTo>
                  <a:lnTo>
                    <a:pt x="57" y="28"/>
                  </a:lnTo>
                  <a:lnTo>
                    <a:pt x="56" y="27"/>
                  </a:lnTo>
                  <a:lnTo>
                    <a:pt x="54" y="25"/>
                  </a:lnTo>
                  <a:lnTo>
                    <a:pt x="53" y="24"/>
                  </a:lnTo>
                  <a:lnTo>
                    <a:pt x="51" y="22"/>
                  </a:lnTo>
                  <a:lnTo>
                    <a:pt x="50" y="19"/>
                  </a:lnTo>
                  <a:lnTo>
                    <a:pt x="51" y="15"/>
                  </a:lnTo>
                  <a:lnTo>
                    <a:pt x="56" y="7"/>
                  </a:lnTo>
                  <a:lnTo>
                    <a:pt x="45" y="1"/>
                  </a:lnTo>
                  <a:lnTo>
                    <a:pt x="43" y="3"/>
                  </a:lnTo>
                  <a:lnTo>
                    <a:pt x="44" y="5"/>
                  </a:lnTo>
                  <a:lnTo>
                    <a:pt x="44" y="7"/>
                  </a:lnTo>
                  <a:lnTo>
                    <a:pt x="44" y="8"/>
                  </a:lnTo>
                  <a:lnTo>
                    <a:pt x="43" y="10"/>
                  </a:lnTo>
                  <a:lnTo>
                    <a:pt x="43" y="11"/>
                  </a:lnTo>
                  <a:lnTo>
                    <a:pt x="44" y="10"/>
                  </a:lnTo>
                  <a:lnTo>
                    <a:pt x="45" y="10"/>
                  </a:lnTo>
                  <a:lnTo>
                    <a:pt x="44" y="13"/>
                  </a:lnTo>
                  <a:lnTo>
                    <a:pt x="45" y="15"/>
                  </a:lnTo>
                  <a:lnTo>
                    <a:pt x="45" y="16"/>
                  </a:lnTo>
                  <a:lnTo>
                    <a:pt x="45" y="17"/>
                  </a:lnTo>
                  <a:lnTo>
                    <a:pt x="44" y="17"/>
                  </a:lnTo>
                  <a:lnTo>
                    <a:pt x="43" y="16"/>
                  </a:lnTo>
                  <a:lnTo>
                    <a:pt x="42" y="16"/>
                  </a:lnTo>
                  <a:lnTo>
                    <a:pt x="42" y="17"/>
                  </a:lnTo>
                  <a:lnTo>
                    <a:pt x="43" y="18"/>
                  </a:lnTo>
                  <a:lnTo>
                    <a:pt x="43" y="19"/>
                  </a:lnTo>
                  <a:lnTo>
                    <a:pt x="40" y="20"/>
                  </a:lnTo>
                  <a:lnTo>
                    <a:pt x="39" y="21"/>
                  </a:lnTo>
                  <a:lnTo>
                    <a:pt x="38" y="22"/>
                  </a:lnTo>
                  <a:lnTo>
                    <a:pt x="36" y="22"/>
                  </a:lnTo>
                  <a:lnTo>
                    <a:pt x="35" y="21"/>
                  </a:lnTo>
                  <a:lnTo>
                    <a:pt x="36" y="20"/>
                  </a:lnTo>
                  <a:lnTo>
                    <a:pt x="37" y="18"/>
                  </a:lnTo>
                  <a:lnTo>
                    <a:pt x="36" y="16"/>
                  </a:lnTo>
                  <a:lnTo>
                    <a:pt x="35" y="15"/>
                  </a:lnTo>
                  <a:lnTo>
                    <a:pt x="35" y="14"/>
                  </a:lnTo>
                  <a:lnTo>
                    <a:pt x="36" y="11"/>
                  </a:lnTo>
                  <a:lnTo>
                    <a:pt x="37" y="8"/>
                  </a:lnTo>
                  <a:lnTo>
                    <a:pt x="39" y="4"/>
                  </a:lnTo>
                  <a:lnTo>
                    <a:pt x="42" y="2"/>
                  </a:lnTo>
                  <a:lnTo>
                    <a:pt x="42" y="0"/>
                  </a:lnTo>
                  <a:lnTo>
                    <a:pt x="40" y="0"/>
                  </a:lnTo>
                  <a:lnTo>
                    <a:pt x="39" y="0"/>
                  </a:lnTo>
                  <a:lnTo>
                    <a:pt x="5" y="8"/>
                  </a:lnTo>
                  <a:lnTo>
                    <a:pt x="1" y="10"/>
                  </a:lnTo>
                  <a:lnTo>
                    <a:pt x="0" y="10"/>
                  </a:lnTo>
                  <a:lnTo>
                    <a:pt x="0" y="11"/>
                  </a:lnTo>
                  <a:lnTo>
                    <a:pt x="0" y="13"/>
                  </a:lnTo>
                  <a:lnTo>
                    <a:pt x="0" y="82"/>
                  </a:lnTo>
                  <a:lnTo>
                    <a:pt x="3" y="82"/>
                  </a:lnTo>
                  <a:lnTo>
                    <a:pt x="10" y="82"/>
                  </a:lnTo>
                  <a:lnTo>
                    <a:pt x="18" y="82"/>
                  </a:lnTo>
                  <a:lnTo>
                    <a:pt x="18" y="80"/>
                  </a:lnTo>
                  <a:lnTo>
                    <a:pt x="17" y="80"/>
                  </a:lnTo>
                  <a:lnTo>
                    <a:pt x="17" y="78"/>
                  </a:lnTo>
                  <a:lnTo>
                    <a:pt x="16" y="76"/>
                  </a:lnTo>
                  <a:lnTo>
                    <a:pt x="16" y="73"/>
                  </a:lnTo>
                  <a:lnTo>
                    <a:pt x="19" y="69"/>
                  </a:lnTo>
                  <a:lnTo>
                    <a:pt x="20" y="68"/>
                  </a:lnTo>
                  <a:lnTo>
                    <a:pt x="24" y="66"/>
                  </a:lnTo>
                  <a:lnTo>
                    <a:pt x="29" y="65"/>
                  </a:lnTo>
                  <a:lnTo>
                    <a:pt x="31" y="62"/>
                  </a:lnTo>
                  <a:lnTo>
                    <a:pt x="32" y="60"/>
                  </a:lnTo>
                  <a:lnTo>
                    <a:pt x="33" y="59"/>
                  </a:lnTo>
                  <a:lnTo>
                    <a:pt x="34" y="60"/>
                  </a:lnTo>
                  <a:lnTo>
                    <a:pt x="36" y="60"/>
                  </a:lnTo>
                  <a:lnTo>
                    <a:pt x="37" y="61"/>
                  </a:lnTo>
                  <a:lnTo>
                    <a:pt x="39" y="62"/>
                  </a:lnTo>
                  <a:lnTo>
                    <a:pt x="38" y="60"/>
                  </a:lnTo>
                  <a:lnTo>
                    <a:pt x="38" y="58"/>
                  </a:lnTo>
                  <a:lnTo>
                    <a:pt x="39" y="57"/>
                  </a:lnTo>
                  <a:lnTo>
                    <a:pt x="40" y="55"/>
                  </a:lnTo>
                  <a:lnTo>
                    <a:pt x="42" y="54"/>
                  </a:lnTo>
                  <a:lnTo>
                    <a:pt x="47" y="58"/>
                  </a:lnTo>
                  <a:lnTo>
                    <a:pt x="48" y="59"/>
                  </a:lnTo>
                  <a:lnTo>
                    <a:pt x="49" y="58"/>
                  </a:lnTo>
                  <a:lnTo>
                    <a:pt x="50" y="59"/>
                  </a:lnTo>
                  <a:lnTo>
                    <a:pt x="51" y="60"/>
                  </a:lnTo>
                  <a:lnTo>
                    <a:pt x="53" y="62"/>
                  </a:lnTo>
                  <a:lnTo>
                    <a:pt x="58" y="63"/>
                  </a:lnTo>
                  <a:lnTo>
                    <a:pt x="60" y="63"/>
                  </a:lnTo>
                  <a:lnTo>
                    <a:pt x="64" y="65"/>
                  </a:lnTo>
                  <a:lnTo>
                    <a:pt x="64" y="66"/>
                  </a:lnTo>
                  <a:lnTo>
                    <a:pt x="64" y="68"/>
                  </a:lnTo>
                  <a:lnTo>
                    <a:pt x="64" y="69"/>
                  </a:lnTo>
                  <a:lnTo>
                    <a:pt x="63" y="69"/>
                  </a:lnTo>
                  <a:lnTo>
                    <a:pt x="63" y="70"/>
                  </a:lnTo>
                  <a:lnTo>
                    <a:pt x="66" y="72"/>
                  </a:lnTo>
                  <a:lnTo>
                    <a:pt x="67" y="73"/>
                  </a:lnTo>
                  <a:lnTo>
                    <a:pt x="68" y="73"/>
                  </a:lnTo>
                  <a:lnTo>
                    <a:pt x="67" y="73"/>
                  </a:lnTo>
                  <a:lnTo>
                    <a:pt x="65" y="74"/>
                  </a:lnTo>
                  <a:lnTo>
                    <a:pt x="65" y="75"/>
                  </a:lnTo>
                  <a:lnTo>
                    <a:pt x="66" y="76"/>
                  </a:lnTo>
                  <a:lnTo>
                    <a:pt x="65" y="78"/>
                  </a:lnTo>
                  <a:lnTo>
                    <a:pt x="65" y="79"/>
                  </a:lnTo>
                  <a:lnTo>
                    <a:pt x="66" y="80"/>
                  </a:lnTo>
                  <a:lnTo>
                    <a:pt x="68" y="83"/>
                  </a:lnTo>
                  <a:lnTo>
                    <a:pt x="71" y="84"/>
                  </a:lnTo>
                  <a:lnTo>
                    <a:pt x="75" y="84"/>
                  </a:lnTo>
                  <a:lnTo>
                    <a:pt x="79" y="84"/>
                  </a:lnTo>
                  <a:lnTo>
                    <a:pt x="82" y="85"/>
                  </a:lnTo>
                  <a:lnTo>
                    <a:pt x="85" y="85"/>
                  </a:lnTo>
                  <a:lnTo>
                    <a:pt x="86" y="84"/>
                  </a:lnTo>
                  <a:lnTo>
                    <a:pt x="87" y="83"/>
                  </a:lnTo>
                  <a:lnTo>
                    <a:pt x="89" y="83"/>
                  </a:lnTo>
                  <a:lnTo>
                    <a:pt x="91" y="84"/>
                  </a:lnTo>
                  <a:lnTo>
                    <a:pt x="94" y="88"/>
                  </a:lnTo>
                  <a:lnTo>
                    <a:pt x="96" y="91"/>
                  </a:lnTo>
                  <a:lnTo>
                    <a:pt x="99" y="97"/>
                  </a:lnTo>
                  <a:lnTo>
                    <a:pt x="99" y="98"/>
                  </a:lnTo>
                  <a:lnTo>
                    <a:pt x="101" y="100"/>
                  </a:lnTo>
                  <a:lnTo>
                    <a:pt x="102" y="101"/>
                  </a:lnTo>
                  <a:lnTo>
                    <a:pt x="104" y="107"/>
                  </a:lnTo>
                  <a:lnTo>
                    <a:pt x="121" y="120"/>
                  </a:lnTo>
                  <a:lnTo>
                    <a:pt x="133" y="126"/>
                  </a:lnTo>
                  <a:lnTo>
                    <a:pt x="135" y="128"/>
                  </a:lnTo>
                  <a:lnTo>
                    <a:pt x="140" y="131"/>
                  </a:lnTo>
                  <a:lnTo>
                    <a:pt x="145" y="134"/>
                  </a:lnTo>
                  <a:lnTo>
                    <a:pt x="148" y="136"/>
                  </a:lnTo>
                  <a:lnTo>
                    <a:pt x="153" y="140"/>
                  </a:lnTo>
                  <a:lnTo>
                    <a:pt x="156" y="140"/>
                  </a:lnTo>
                  <a:lnTo>
                    <a:pt x="158" y="140"/>
                  </a:lnTo>
                  <a:lnTo>
                    <a:pt x="159" y="140"/>
                  </a:lnTo>
                  <a:lnTo>
                    <a:pt x="161" y="140"/>
                  </a:lnTo>
                  <a:lnTo>
                    <a:pt x="170" y="144"/>
                  </a:lnTo>
                  <a:lnTo>
                    <a:pt x="170" y="145"/>
                  </a:lnTo>
                  <a:lnTo>
                    <a:pt x="169" y="155"/>
                  </a:lnTo>
                  <a:lnTo>
                    <a:pt x="169" y="156"/>
                  </a:lnTo>
                  <a:lnTo>
                    <a:pt x="170" y="156"/>
                  </a:lnTo>
                  <a:lnTo>
                    <a:pt x="176" y="156"/>
                  </a:lnTo>
                  <a:lnTo>
                    <a:pt x="177" y="157"/>
                  </a:lnTo>
                  <a:lnTo>
                    <a:pt x="179" y="159"/>
                  </a:lnTo>
                  <a:lnTo>
                    <a:pt x="181" y="159"/>
                  </a:lnTo>
                  <a:lnTo>
                    <a:pt x="188" y="159"/>
                  </a:lnTo>
                  <a:lnTo>
                    <a:pt x="189" y="158"/>
                  </a:lnTo>
                  <a:lnTo>
                    <a:pt x="189" y="156"/>
                  </a:lnTo>
                  <a:lnTo>
                    <a:pt x="189" y="155"/>
                  </a:lnTo>
                  <a:lnTo>
                    <a:pt x="189" y="154"/>
                  </a:lnTo>
                  <a:lnTo>
                    <a:pt x="196" y="145"/>
                  </a:lnTo>
                  <a:lnTo>
                    <a:pt x="198" y="141"/>
                  </a:lnTo>
                  <a:lnTo>
                    <a:pt x="197" y="140"/>
                  </a:lnTo>
                  <a:lnTo>
                    <a:pt x="193" y="136"/>
                  </a:lnTo>
                  <a:lnTo>
                    <a:pt x="193" y="135"/>
                  </a:lnTo>
                  <a:lnTo>
                    <a:pt x="195" y="128"/>
                  </a:lnTo>
                  <a:lnTo>
                    <a:pt x="193" y="127"/>
                  </a:lnTo>
                  <a:lnTo>
                    <a:pt x="191" y="126"/>
                  </a:lnTo>
                  <a:lnTo>
                    <a:pt x="190" y="126"/>
                  </a:lnTo>
                  <a:lnTo>
                    <a:pt x="187" y="126"/>
                  </a:lnTo>
                  <a:lnTo>
                    <a:pt x="186" y="125"/>
                  </a:lnTo>
                  <a:lnTo>
                    <a:pt x="182" y="120"/>
                  </a:lnTo>
                  <a:lnTo>
                    <a:pt x="183" y="117"/>
                  </a:lnTo>
                  <a:lnTo>
                    <a:pt x="184" y="116"/>
                  </a:lnTo>
                  <a:lnTo>
                    <a:pt x="186" y="114"/>
                  </a:lnTo>
                  <a:lnTo>
                    <a:pt x="188" y="114"/>
                  </a:lnTo>
                  <a:lnTo>
                    <a:pt x="190" y="114"/>
                  </a:lnTo>
                  <a:lnTo>
                    <a:pt x="196" y="115"/>
                  </a:lnTo>
                  <a:lnTo>
                    <a:pt x="200" y="115"/>
                  </a:lnTo>
                  <a:lnTo>
                    <a:pt x="201" y="115"/>
                  </a:lnTo>
                  <a:lnTo>
                    <a:pt x="202" y="111"/>
                  </a:lnTo>
                  <a:lnTo>
                    <a:pt x="202" y="110"/>
                  </a:lnTo>
                  <a:lnTo>
                    <a:pt x="204" y="107"/>
                  </a:lnTo>
                  <a:lnTo>
                    <a:pt x="205" y="108"/>
                  </a:lnTo>
                  <a:lnTo>
                    <a:pt x="205" y="107"/>
                  </a:lnTo>
                  <a:lnTo>
                    <a:pt x="205" y="106"/>
                  </a:lnTo>
                  <a:lnTo>
                    <a:pt x="206" y="105"/>
                  </a:lnTo>
                  <a:lnTo>
                    <a:pt x="207" y="105"/>
                  </a:lnTo>
                  <a:lnTo>
                    <a:pt x="206" y="104"/>
                  </a:lnTo>
                  <a:lnTo>
                    <a:pt x="203" y="104"/>
                  </a:lnTo>
                  <a:lnTo>
                    <a:pt x="202" y="104"/>
                  </a:lnTo>
                  <a:lnTo>
                    <a:pt x="202" y="103"/>
                  </a:lnTo>
                  <a:lnTo>
                    <a:pt x="203" y="103"/>
                  </a:lnTo>
                  <a:lnTo>
                    <a:pt x="210" y="102"/>
                  </a:lnTo>
                  <a:lnTo>
                    <a:pt x="211" y="103"/>
                  </a:lnTo>
                  <a:lnTo>
                    <a:pt x="212" y="103"/>
                  </a:lnTo>
                  <a:lnTo>
                    <a:pt x="212" y="102"/>
                  </a:lnTo>
                  <a:lnTo>
                    <a:pt x="212" y="99"/>
                  </a:lnTo>
                  <a:lnTo>
                    <a:pt x="212" y="97"/>
                  </a:lnTo>
                  <a:lnTo>
                    <a:pt x="212" y="94"/>
                  </a:lnTo>
                  <a:lnTo>
                    <a:pt x="213" y="92"/>
                  </a:lnTo>
                  <a:lnTo>
                    <a:pt x="214" y="92"/>
                  </a:lnTo>
                  <a:lnTo>
                    <a:pt x="216" y="93"/>
                  </a:lnTo>
                  <a:lnTo>
                    <a:pt x="219" y="94"/>
                  </a:lnTo>
                  <a:lnTo>
                    <a:pt x="223" y="93"/>
                  </a:lnTo>
                  <a:lnTo>
                    <a:pt x="224" y="92"/>
                  </a:lnTo>
                  <a:lnTo>
                    <a:pt x="231" y="87"/>
                  </a:lnTo>
                  <a:lnTo>
                    <a:pt x="231" y="88"/>
                  </a:lnTo>
                  <a:lnTo>
                    <a:pt x="237" y="92"/>
                  </a:lnTo>
                  <a:lnTo>
                    <a:pt x="237" y="93"/>
                  </a:lnTo>
                  <a:lnTo>
                    <a:pt x="235" y="93"/>
                  </a:lnTo>
                  <a:lnTo>
                    <a:pt x="230" y="99"/>
                  </a:lnTo>
                  <a:lnTo>
                    <a:pt x="235" y="103"/>
                  </a:lnTo>
                  <a:lnTo>
                    <a:pt x="237" y="103"/>
                  </a:lnTo>
                  <a:lnTo>
                    <a:pt x="239" y="10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69" name="Freeform 5492"/>
            <p:cNvSpPr>
              <a:spLocks/>
            </p:cNvSpPr>
            <p:nvPr/>
          </p:nvSpPr>
          <p:spPr bwMode="auto">
            <a:xfrm>
              <a:off x="4033" y="2098"/>
              <a:ext cx="1" cy="3"/>
            </a:xfrm>
            <a:custGeom>
              <a:avLst/>
              <a:gdLst>
                <a:gd name="T0" fmla="*/ 0 w 2"/>
                <a:gd name="T1" fmla="*/ 1 h 4"/>
                <a:gd name="T2" fmla="*/ 0 w 2"/>
                <a:gd name="T3" fmla="*/ 1 h 4"/>
                <a:gd name="T4" fmla="*/ 0 w 2"/>
                <a:gd name="T5" fmla="*/ 2 h 4"/>
                <a:gd name="T6" fmla="*/ 0 w 2"/>
                <a:gd name="T7" fmla="*/ 2 h 4"/>
                <a:gd name="T8" fmla="*/ 1 w 2"/>
                <a:gd name="T9" fmla="*/ 2 h 4"/>
                <a:gd name="T10" fmla="*/ 1 w 2"/>
                <a:gd name="T11" fmla="*/ 2 h 4"/>
                <a:gd name="T12" fmla="*/ 1 w 2"/>
                <a:gd name="T13" fmla="*/ 2 h 4"/>
                <a:gd name="T14" fmla="*/ 1 w 2"/>
                <a:gd name="T15" fmla="*/ 2 h 4"/>
                <a:gd name="T16" fmla="*/ 1 w 2"/>
                <a:gd name="T17" fmla="*/ 2 h 4"/>
                <a:gd name="T18" fmla="*/ 1 w 2"/>
                <a:gd name="T19" fmla="*/ 1 h 4"/>
                <a:gd name="T20" fmla="*/ 1 w 2"/>
                <a:gd name="T21" fmla="*/ 1 h 4"/>
                <a:gd name="T22" fmla="*/ 1 w 2"/>
                <a:gd name="T23" fmla="*/ 0 h 4"/>
                <a:gd name="T24" fmla="*/ 0 w 2"/>
                <a:gd name="T25" fmla="*/ 1 h 4"/>
                <a:gd name="T26" fmla="*/ 0 w 2"/>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4"/>
                <a:gd name="T44" fmla="*/ 2 w 2"/>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4">
                  <a:moveTo>
                    <a:pt x="0" y="1"/>
                  </a:moveTo>
                  <a:lnTo>
                    <a:pt x="0" y="1"/>
                  </a:lnTo>
                  <a:lnTo>
                    <a:pt x="0" y="3"/>
                  </a:lnTo>
                  <a:lnTo>
                    <a:pt x="1" y="4"/>
                  </a:lnTo>
                  <a:lnTo>
                    <a:pt x="2" y="3"/>
                  </a:lnTo>
                  <a:lnTo>
                    <a:pt x="2" y="2"/>
                  </a:lnTo>
                  <a:lnTo>
                    <a:pt x="2" y="1"/>
                  </a:lnTo>
                  <a:lnTo>
                    <a:pt x="1" y="1"/>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0" name="Freeform 5493"/>
            <p:cNvSpPr>
              <a:spLocks/>
            </p:cNvSpPr>
            <p:nvPr/>
          </p:nvSpPr>
          <p:spPr bwMode="auto">
            <a:xfrm>
              <a:off x="4026" y="2101"/>
              <a:ext cx="1" cy="3"/>
            </a:xfrm>
            <a:custGeom>
              <a:avLst/>
              <a:gdLst>
                <a:gd name="T0" fmla="*/ 1 w 2"/>
                <a:gd name="T1" fmla="*/ 2 h 3"/>
                <a:gd name="T2" fmla="*/ 1 w 2"/>
                <a:gd name="T3" fmla="*/ 2 h 3"/>
                <a:gd name="T4" fmla="*/ 0 w 2"/>
                <a:gd name="T5" fmla="*/ 2 h 3"/>
                <a:gd name="T6" fmla="*/ 0 w 2"/>
                <a:gd name="T7" fmla="*/ 0 h 3"/>
                <a:gd name="T8" fmla="*/ 0 w 2"/>
                <a:gd name="T9" fmla="*/ 2 h 3"/>
                <a:gd name="T10" fmla="*/ 1 w 2"/>
                <a:gd name="T11" fmla="*/ 3 h 3"/>
                <a:gd name="T12" fmla="*/ 1 w 2"/>
                <a:gd name="T13" fmla="*/ 3 h 3"/>
                <a:gd name="T14" fmla="*/ 1 w 2"/>
                <a:gd name="T15" fmla="*/ 3 h 3"/>
                <a:gd name="T16" fmla="*/ 1 w 2"/>
                <a:gd name="T17" fmla="*/ 3 h 3"/>
                <a:gd name="T18" fmla="*/ 1 w 2"/>
                <a:gd name="T19" fmla="*/ 3 h 3"/>
                <a:gd name="T20" fmla="*/ 1 w 2"/>
                <a:gd name="T21" fmla="*/ 3 h 3"/>
                <a:gd name="T22" fmla="*/ 1 w 2"/>
                <a:gd name="T23" fmla="*/ 2 h 3"/>
                <a:gd name="T24" fmla="*/ 1 w 2"/>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2" y="2"/>
                  </a:moveTo>
                  <a:lnTo>
                    <a:pt x="2" y="2"/>
                  </a:lnTo>
                  <a:lnTo>
                    <a:pt x="0" y="2"/>
                  </a:lnTo>
                  <a:lnTo>
                    <a:pt x="0" y="0"/>
                  </a:lnTo>
                  <a:lnTo>
                    <a:pt x="0" y="2"/>
                  </a:lnTo>
                  <a:lnTo>
                    <a:pt x="1" y="3"/>
                  </a:lnTo>
                  <a:lnTo>
                    <a:pt x="2" y="3"/>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1" name="Freeform 5494"/>
            <p:cNvSpPr>
              <a:spLocks/>
            </p:cNvSpPr>
            <p:nvPr/>
          </p:nvSpPr>
          <p:spPr bwMode="auto">
            <a:xfrm>
              <a:off x="4042" y="2100"/>
              <a:ext cx="1" cy="1"/>
            </a:xfrm>
            <a:custGeom>
              <a:avLst/>
              <a:gdLst>
                <a:gd name="T0" fmla="*/ 0 w 1"/>
                <a:gd name="T1" fmla="*/ 1 h 1"/>
                <a:gd name="T2" fmla="*/ 0 w 1"/>
                <a:gd name="T3" fmla="*/ 1 h 1"/>
                <a:gd name="T4" fmla="*/ 1 w 1"/>
                <a:gd name="T5" fmla="*/ 1 h 1"/>
                <a:gd name="T6" fmla="*/ 1 w 1"/>
                <a:gd name="T7" fmla="*/ 0 h 1"/>
                <a:gd name="T8" fmla="*/ 1 w 1"/>
                <a:gd name="T9" fmla="*/ 0 h 1"/>
                <a:gd name="T10" fmla="*/ 1 w 1"/>
                <a:gd name="T11" fmla="*/ 0 h 1"/>
                <a:gd name="T12" fmla="*/ 0 w 1"/>
                <a:gd name="T13" fmla="*/ 0 h 1"/>
                <a:gd name="T14" fmla="*/ 0 w 1"/>
                <a:gd name="T15" fmla="*/ 1 h 1"/>
                <a:gd name="T16" fmla="*/ 0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0" y="1"/>
                  </a:moveTo>
                  <a:lnTo>
                    <a:pt x="0" y="1"/>
                  </a:lnTo>
                  <a:lnTo>
                    <a:pt x="1" y="1"/>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2" name="Freeform 5495"/>
            <p:cNvSpPr>
              <a:spLocks/>
            </p:cNvSpPr>
            <p:nvPr/>
          </p:nvSpPr>
          <p:spPr bwMode="auto">
            <a:xfrm>
              <a:off x="3898" y="2124"/>
              <a:ext cx="183" cy="133"/>
            </a:xfrm>
            <a:custGeom>
              <a:avLst/>
              <a:gdLst>
                <a:gd name="T0" fmla="*/ 9 w 229"/>
                <a:gd name="T1" fmla="*/ 2 h 164"/>
                <a:gd name="T2" fmla="*/ 8 w 229"/>
                <a:gd name="T3" fmla="*/ 2 h 164"/>
                <a:gd name="T4" fmla="*/ 7 w 229"/>
                <a:gd name="T5" fmla="*/ 2 h 164"/>
                <a:gd name="T6" fmla="*/ 6 w 229"/>
                <a:gd name="T7" fmla="*/ 2 h 164"/>
                <a:gd name="T8" fmla="*/ 6 w 229"/>
                <a:gd name="T9" fmla="*/ 2 h 164"/>
                <a:gd name="T10" fmla="*/ 6 w 229"/>
                <a:gd name="T11" fmla="*/ 4 h 164"/>
                <a:gd name="T12" fmla="*/ 4 w 229"/>
                <a:gd name="T13" fmla="*/ 5 h 164"/>
                <a:gd name="T14" fmla="*/ 4 w 229"/>
                <a:gd name="T15" fmla="*/ 5 h 164"/>
                <a:gd name="T16" fmla="*/ 3 w 229"/>
                <a:gd name="T17" fmla="*/ 6 h 164"/>
                <a:gd name="T18" fmla="*/ 2 w 229"/>
                <a:gd name="T19" fmla="*/ 5 h 164"/>
                <a:gd name="T20" fmla="*/ 2 w 229"/>
                <a:gd name="T21" fmla="*/ 5 h 164"/>
                <a:gd name="T22" fmla="*/ 2 w 229"/>
                <a:gd name="T23" fmla="*/ 7 h 164"/>
                <a:gd name="T24" fmla="*/ 2 w 229"/>
                <a:gd name="T25" fmla="*/ 8 h 164"/>
                <a:gd name="T26" fmla="*/ 0 w 229"/>
                <a:gd name="T27" fmla="*/ 9 h 164"/>
                <a:gd name="T28" fmla="*/ 2 w 229"/>
                <a:gd name="T29" fmla="*/ 10 h 164"/>
                <a:gd name="T30" fmla="*/ 2 w 229"/>
                <a:gd name="T31" fmla="*/ 12 h 164"/>
                <a:gd name="T32" fmla="*/ 2 w 229"/>
                <a:gd name="T33" fmla="*/ 12 h 164"/>
                <a:gd name="T34" fmla="*/ 2 w 229"/>
                <a:gd name="T35" fmla="*/ 14 h 164"/>
                <a:gd name="T36" fmla="*/ 2 w 229"/>
                <a:gd name="T37" fmla="*/ 15 h 164"/>
                <a:gd name="T38" fmla="*/ 5 w 229"/>
                <a:gd name="T39" fmla="*/ 15 h 164"/>
                <a:gd name="T40" fmla="*/ 6 w 229"/>
                <a:gd name="T41" fmla="*/ 15 h 164"/>
                <a:gd name="T42" fmla="*/ 8 w 229"/>
                <a:gd name="T43" fmla="*/ 15 h 164"/>
                <a:gd name="T44" fmla="*/ 8 w 229"/>
                <a:gd name="T45" fmla="*/ 14 h 164"/>
                <a:gd name="T46" fmla="*/ 9 w 229"/>
                <a:gd name="T47" fmla="*/ 12 h 164"/>
                <a:gd name="T48" fmla="*/ 10 w 229"/>
                <a:gd name="T49" fmla="*/ 12 h 164"/>
                <a:gd name="T50" fmla="*/ 10 w 229"/>
                <a:gd name="T51" fmla="*/ 12 h 164"/>
                <a:gd name="T52" fmla="*/ 11 w 229"/>
                <a:gd name="T53" fmla="*/ 12 h 164"/>
                <a:gd name="T54" fmla="*/ 12 w 229"/>
                <a:gd name="T55" fmla="*/ 12 h 164"/>
                <a:gd name="T56" fmla="*/ 12 w 229"/>
                <a:gd name="T57" fmla="*/ 11 h 164"/>
                <a:gd name="T58" fmla="*/ 12 w 229"/>
                <a:gd name="T59" fmla="*/ 10 h 164"/>
                <a:gd name="T60" fmla="*/ 14 w 229"/>
                <a:gd name="T61" fmla="*/ 10 h 164"/>
                <a:gd name="T62" fmla="*/ 14 w 229"/>
                <a:gd name="T63" fmla="*/ 9 h 164"/>
                <a:gd name="T64" fmla="*/ 13 w 229"/>
                <a:gd name="T65" fmla="*/ 8 h 164"/>
                <a:gd name="T66" fmla="*/ 14 w 229"/>
                <a:gd name="T67" fmla="*/ 8 h 164"/>
                <a:gd name="T68" fmla="*/ 14 w 229"/>
                <a:gd name="T69" fmla="*/ 8 h 164"/>
                <a:gd name="T70" fmla="*/ 14 w 229"/>
                <a:gd name="T71" fmla="*/ 7 h 164"/>
                <a:gd name="T72" fmla="*/ 14 w 229"/>
                <a:gd name="T73" fmla="*/ 6 h 164"/>
                <a:gd name="T74" fmla="*/ 15 w 229"/>
                <a:gd name="T75" fmla="*/ 6 h 164"/>
                <a:gd name="T76" fmla="*/ 14 w 229"/>
                <a:gd name="T77" fmla="*/ 5 h 164"/>
                <a:gd name="T78" fmla="*/ 15 w 229"/>
                <a:gd name="T79" fmla="*/ 4 h 164"/>
                <a:gd name="T80" fmla="*/ 18 w 229"/>
                <a:gd name="T81" fmla="*/ 2 h 164"/>
                <a:gd name="T82" fmla="*/ 19 w 229"/>
                <a:gd name="T83" fmla="*/ 2 h 164"/>
                <a:gd name="T84" fmla="*/ 19 w 229"/>
                <a:gd name="T85" fmla="*/ 2 h 164"/>
                <a:gd name="T86" fmla="*/ 19 w 229"/>
                <a:gd name="T87" fmla="*/ 2 h 164"/>
                <a:gd name="T88" fmla="*/ 18 w 229"/>
                <a:gd name="T89" fmla="*/ 2 h 164"/>
                <a:gd name="T90" fmla="*/ 18 w 229"/>
                <a:gd name="T91" fmla="*/ 2 h 164"/>
                <a:gd name="T92" fmla="*/ 17 w 229"/>
                <a:gd name="T93" fmla="*/ 2 h 164"/>
                <a:gd name="T94" fmla="*/ 15 w 229"/>
                <a:gd name="T95" fmla="*/ 2 h 164"/>
                <a:gd name="T96" fmla="*/ 14 w 229"/>
                <a:gd name="T97" fmla="*/ 2 h 164"/>
                <a:gd name="T98" fmla="*/ 14 w 229"/>
                <a:gd name="T99" fmla="*/ 2 h 164"/>
                <a:gd name="T100" fmla="*/ 14 w 229"/>
                <a:gd name="T101" fmla="*/ 1 h 164"/>
                <a:gd name="T102" fmla="*/ 14 w 229"/>
                <a:gd name="T103" fmla="*/ 2 h 164"/>
                <a:gd name="T104" fmla="*/ 14 w 229"/>
                <a:gd name="T105" fmla="*/ 2 h 164"/>
                <a:gd name="T106" fmla="*/ 12 w 229"/>
                <a:gd name="T107" fmla="*/ 2 h 164"/>
                <a:gd name="T108" fmla="*/ 12 w 229"/>
                <a:gd name="T109" fmla="*/ 2 h 164"/>
                <a:gd name="T110" fmla="*/ 11 w 229"/>
                <a:gd name="T111" fmla="*/ 2 h 164"/>
                <a:gd name="T112" fmla="*/ 10 w 229"/>
                <a:gd name="T113" fmla="*/ 2 h 1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9"/>
                <a:gd name="T172" fmla="*/ 0 h 164"/>
                <a:gd name="T173" fmla="*/ 229 w 229"/>
                <a:gd name="T174" fmla="*/ 164 h 1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9" h="164">
                  <a:moveTo>
                    <a:pt x="116" y="24"/>
                  </a:moveTo>
                  <a:lnTo>
                    <a:pt x="116" y="24"/>
                  </a:lnTo>
                  <a:lnTo>
                    <a:pt x="109" y="24"/>
                  </a:lnTo>
                  <a:lnTo>
                    <a:pt x="107" y="24"/>
                  </a:lnTo>
                  <a:lnTo>
                    <a:pt x="105" y="22"/>
                  </a:lnTo>
                  <a:lnTo>
                    <a:pt x="104" y="21"/>
                  </a:lnTo>
                  <a:lnTo>
                    <a:pt x="98" y="21"/>
                  </a:lnTo>
                  <a:lnTo>
                    <a:pt x="97" y="21"/>
                  </a:lnTo>
                  <a:lnTo>
                    <a:pt x="96" y="21"/>
                  </a:lnTo>
                  <a:lnTo>
                    <a:pt x="95" y="22"/>
                  </a:lnTo>
                  <a:lnTo>
                    <a:pt x="92" y="21"/>
                  </a:lnTo>
                  <a:lnTo>
                    <a:pt x="87" y="19"/>
                  </a:lnTo>
                  <a:lnTo>
                    <a:pt x="85" y="18"/>
                  </a:lnTo>
                  <a:lnTo>
                    <a:pt x="84" y="18"/>
                  </a:lnTo>
                  <a:lnTo>
                    <a:pt x="79" y="23"/>
                  </a:lnTo>
                  <a:lnTo>
                    <a:pt x="73" y="24"/>
                  </a:lnTo>
                  <a:lnTo>
                    <a:pt x="72" y="24"/>
                  </a:lnTo>
                  <a:lnTo>
                    <a:pt x="70" y="25"/>
                  </a:lnTo>
                  <a:lnTo>
                    <a:pt x="69" y="27"/>
                  </a:lnTo>
                  <a:lnTo>
                    <a:pt x="69" y="28"/>
                  </a:lnTo>
                  <a:lnTo>
                    <a:pt x="69" y="29"/>
                  </a:lnTo>
                  <a:lnTo>
                    <a:pt x="65" y="34"/>
                  </a:lnTo>
                  <a:lnTo>
                    <a:pt x="65" y="38"/>
                  </a:lnTo>
                  <a:lnTo>
                    <a:pt x="65" y="39"/>
                  </a:lnTo>
                  <a:lnTo>
                    <a:pt x="64" y="40"/>
                  </a:lnTo>
                  <a:lnTo>
                    <a:pt x="61" y="43"/>
                  </a:lnTo>
                  <a:lnTo>
                    <a:pt x="58" y="43"/>
                  </a:lnTo>
                  <a:lnTo>
                    <a:pt x="55" y="45"/>
                  </a:lnTo>
                  <a:lnTo>
                    <a:pt x="47" y="48"/>
                  </a:lnTo>
                  <a:lnTo>
                    <a:pt x="42" y="49"/>
                  </a:lnTo>
                  <a:lnTo>
                    <a:pt x="43" y="50"/>
                  </a:lnTo>
                  <a:lnTo>
                    <a:pt x="43" y="51"/>
                  </a:lnTo>
                  <a:lnTo>
                    <a:pt x="43" y="52"/>
                  </a:lnTo>
                  <a:lnTo>
                    <a:pt x="41" y="55"/>
                  </a:lnTo>
                  <a:lnTo>
                    <a:pt x="40" y="56"/>
                  </a:lnTo>
                  <a:lnTo>
                    <a:pt x="37" y="58"/>
                  </a:lnTo>
                  <a:lnTo>
                    <a:pt x="36" y="59"/>
                  </a:lnTo>
                  <a:lnTo>
                    <a:pt x="32" y="59"/>
                  </a:lnTo>
                  <a:lnTo>
                    <a:pt x="30" y="61"/>
                  </a:lnTo>
                  <a:lnTo>
                    <a:pt x="29" y="62"/>
                  </a:lnTo>
                  <a:lnTo>
                    <a:pt x="28" y="61"/>
                  </a:lnTo>
                  <a:lnTo>
                    <a:pt x="23" y="56"/>
                  </a:lnTo>
                  <a:lnTo>
                    <a:pt x="22" y="55"/>
                  </a:lnTo>
                  <a:lnTo>
                    <a:pt x="15" y="54"/>
                  </a:lnTo>
                  <a:lnTo>
                    <a:pt x="14" y="54"/>
                  </a:lnTo>
                  <a:lnTo>
                    <a:pt x="12" y="53"/>
                  </a:lnTo>
                  <a:lnTo>
                    <a:pt x="12" y="54"/>
                  </a:lnTo>
                  <a:lnTo>
                    <a:pt x="9" y="64"/>
                  </a:lnTo>
                  <a:lnTo>
                    <a:pt x="8" y="66"/>
                  </a:lnTo>
                  <a:lnTo>
                    <a:pt x="8" y="67"/>
                  </a:lnTo>
                  <a:lnTo>
                    <a:pt x="4" y="73"/>
                  </a:lnTo>
                  <a:lnTo>
                    <a:pt x="4" y="74"/>
                  </a:lnTo>
                  <a:lnTo>
                    <a:pt x="6" y="76"/>
                  </a:lnTo>
                  <a:lnTo>
                    <a:pt x="6" y="77"/>
                  </a:lnTo>
                  <a:lnTo>
                    <a:pt x="5" y="77"/>
                  </a:lnTo>
                  <a:lnTo>
                    <a:pt x="3" y="77"/>
                  </a:lnTo>
                  <a:lnTo>
                    <a:pt x="1" y="78"/>
                  </a:lnTo>
                  <a:lnTo>
                    <a:pt x="0" y="80"/>
                  </a:lnTo>
                  <a:lnTo>
                    <a:pt x="0" y="82"/>
                  </a:lnTo>
                  <a:lnTo>
                    <a:pt x="0" y="88"/>
                  </a:lnTo>
                  <a:lnTo>
                    <a:pt x="1" y="89"/>
                  </a:lnTo>
                  <a:lnTo>
                    <a:pt x="4" y="91"/>
                  </a:lnTo>
                  <a:lnTo>
                    <a:pt x="6" y="91"/>
                  </a:lnTo>
                  <a:lnTo>
                    <a:pt x="6" y="92"/>
                  </a:lnTo>
                  <a:lnTo>
                    <a:pt x="2" y="97"/>
                  </a:lnTo>
                  <a:lnTo>
                    <a:pt x="1" y="98"/>
                  </a:lnTo>
                  <a:lnTo>
                    <a:pt x="5" y="114"/>
                  </a:lnTo>
                  <a:lnTo>
                    <a:pt x="5" y="116"/>
                  </a:lnTo>
                  <a:lnTo>
                    <a:pt x="5" y="118"/>
                  </a:lnTo>
                  <a:lnTo>
                    <a:pt x="5" y="126"/>
                  </a:lnTo>
                  <a:lnTo>
                    <a:pt x="6" y="128"/>
                  </a:lnTo>
                  <a:lnTo>
                    <a:pt x="17" y="129"/>
                  </a:lnTo>
                  <a:lnTo>
                    <a:pt x="18" y="130"/>
                  </a:lnTo>
                  <a:lnTo>
                    <a:pt x="21" y="134"/>
                  </a:lnTo>
                  <a:lnTo>
                    <a:pt x="21" y="135"/>
                  </a:lnTo>
                  <a:lnTo>
                    <a:pt x="20" y="137"/>
                  </a:lnTo>
                  <a:lnTo>
                    <a:pt x="20" y="138"/>
                  </a:lnTo>
                  <a:lnTo>
                    <a:pt x="6" y="154"/>
                  </a:lnTo>
                  <a:lnTo>
                    <a:pt x="6" y="156"/>
                  </a:lnTo>
                  <a:lnTo>
                    <a:pt x="33" y="163"/>
                  </a:lnTo>
                  <a:lnTo>
                    <a:pt x="34" y="163"/>
                  </a:lnTo>
                  <a:lnTo>
                    <a:pt x="50" y="162"/>
                  </a:lnTo>
                  <a:lnTo>
                    <a:pt x="51" y="162"/>
                  </a:lnTo>
                  <a:lnTo>
                    <a:pt x="55" y="163"/>
                  </a:lnTo>
                  <a:lnTo>
                    <a:pt x="58" y="164"/>
                  </a:lnTo>
                  <a:lnTo>
                    <a:pt x="63" y="161"/>
                  </a:lnTo>
                  <a:lnTo>
                    <a:pt x="65" y="161"/>
                  </a:lnTo>
                  <a:lnTo>
                    <a:pt x="81" y="159"/>
                  </a:lnTo>
                  <a:lnTo>
                    <a:pt x="91" y="156"/>
                  </a:lnTo>
                  <a:lnTo>
                    <a:pt x="92" y="156"/>
                  </a:lnTo>
                  <a:lnTo>
                    <a:pt x="92" y="154"/>
                  </a:lnTo>
                  <a:lnTo>
                    <a:pt x="92" y="153"/>
                  </a:lnTo>
                  <a:lnTo>
                    <a:pt x="91" y="152"/>
                  </a:lnTo>
                  <a:lnTo>
                    <a:pt x="91" y="151"/>
                  </a:lnTo>
                  <a:lnTo>
                    <a:pt x="93" y="148"/>
                  </a:lnTo>
                  <a:lnTo>
                    <a:pt x="92" y="146"/>
                  </a:lnTo>
                  <a:lnTo>
                    <a:pt x="93" y="142"/>
                  </a:lnTo>
                  <a:lnTo>
                    <a:pt x="95" y="137"/>
                  </a:lnTo>
                  <a:lnTo>
                    <a:pt x="97" y="135"/>
                  </a:lnTo>
                  <a:lnTo>
                    <a:pt x="100" y="132"/>
                  </a:lnTo>
                  <a:lnTo>
                    <a:pt x="103" y="130"/>
                  </a:lnTo>
                  <a:lnTo>
                    <a:pt x="104" y="130"/>
                  </a:lnTo>
                  <a:lnTo>
                    <a:pt x="110" y="132"/>
                  </a:lnTo>
                  <a:lnTo>
                    <a:pt x="111" y="132"/>
                  </a:lnTo>
                  <a:lnTo>
                    <a:pt x="116" y="130"/>
                  </a:lnTo>
                  <a:lnTo>
                    <a:pt x="116" y="129"/>
                  </a:lnTo>
                  <a:lnTo>
                    <a:pt x="113" y="126"/>
                  </a:lnTo>
                  <a:lnTo>
                    <a:pt x="114" y="126"/>
                  </a:lnTo>
                  <a:lnTo>
                    <a:pt x="116" y="125"/>
                  </a:lnTo>
                  <a:lnTo>
                    <a:pt x="121" y="122"/>
                  </a:lnTo>
                  <a:lnTo>
                    <a:pt x="123" y="122"/>
                  </a:lnTo>
                  <a:lnTo>
                    <a:pt x="128" y="121"/>
                  </a:lnTo>
                  <a:lnTo>
                    <a:pt x="129" y="121"/>
                  </a:lnTo>
                  <a:lnTo>
                    <a:pt x="133" y="124"/>
                  </a:lnTo>
                  <a:lnTo>
                    <a:pt x="134" y="124"/>
                  </a:lnTo>
                  <a:lnTo>
                    <a:pt x="140" y="120"/>
                  </a:lnTo>
                  <a:lnTo>
                    <a:pt x="141" y="119"/>
                  </a:lnTo>
                  <a:lnTo>
                    <a:pt x="140" y="110"/>
                  </a:lnTo>
                  <a:lnTo>
                    <a:pt x="140" y="109"/>
                  </a:lnTo>
                  <a:lnTo>
                    <a:pt x="142" y="107"/>
                  </a:lnTo>
                  <a:lnTo>
                    <a:pt x="143" y="106"/>
                  </a:lnTo>
                  <a:lnTo>
                    <a:pt x="144" y="101"/>
                  </a:lnTo>
                  <a:lnTo>
                    <a:pt x="144" y="100"/>
                  </a:lnTo>
                  <a:lnTo>
                    <a:pt x="145" y="98"/>
                  </a:lnTo>
                  <a:lnTo>
                    <a:pt x="146" y="98"/>
                  </a:lnTo>
                  <a:lnTo>
                    <a:pt x="151" y="98"/>
                  </a:lnTo>
                  <a:lnTo>
                    <a:pt x="154" y="96"/>
                  </a:lnTo>
                  <a:lnTo>
                    <a:pt x="155" y="96"/>
                  </a:lnTo>
                  <a:lnTo>
                    <a:pt x="157" y="94"/>
                  </a:lnTo>
                  <a:lnTo>
                    <a:pt x="155" y="91"/>
                  </a:lnTo>
                  <a:lnTo>
                    <a:pt x="153" y="88"/>
                  </a:lnTo>
                  <a:lnTo>
                    <a:pt x="152" y="87"/>
                  </a:lnTo>
                  <a:lnTo>
                    <a:pt x="149" y="84"/>
                  </a:lnTo>
                  <a:lnTo>
                    <a:pt x="149" y="82"/>
                  </a:lnTo>
                  <a:lnTo>
                    <a:pt x="151" y="81"/>
                  </a:lnTo>
                  <a:lnTo>
                    <a:pt x="152" y="81"/>
                  </a:lnTo>
                  <a:lnTo>
                    <a:pt x="155" y="82"/>
                  </a:lnTo>
                  <a:lnTo>
                    <a:pt x="160" y="83"/>
                  </a:lnTo>
                  <a:lnTo>
                    <a:pt x="163" y="83"/>
                  </a:lnTo>
                  <a:lnTo>
                    <a:pt x="167" y="81"/>
                  </a:lnTo>
                  <a:lnTo>
                    <a:pt x="168" y="81"/>
                  </a:lnTo>
                  <a:lnTo>
                    <a:pt x="169" y="79"/>
                  </a:lnTo>
                  <a:lnTo>
                    <a:pt x="170" y="77"/>
                  </a:lnTo>
                  <a:lnTo>
                    <a:pt x="170" y="76"/>
                  </a:lnTo>
                  <a:lnTo>
                    <a:pt x="168" y="74"/>
                  </a:lnTo>
                  <a:lnTo>
                    <a:pt x="168" y="72"/>
                  </a:lnTo>
                  <a:lnTo>
                    <a:pt x="170" y="70"/>
                  </a:lnTo>
                  <a:lnTo>
                    <a:pt x="171" y="68"/>
                  </a:lnTo>
                  <a:lnTo>
                    <a:pt x="172" y="66"/>
                  </a:lnTo>
                  <a:lnTo>
                    <a:pt x="173" y="66"/>
                  </a:lnTo>
                  <a:lnTo>
                    <a:pt x="174" y="65"/>
                  </a:lnTo>
                  <a:lnTo>
                    <a:pt x="175" y="65"/>
                  </a:lnTo>
                  <a:lnTo>
                    <a:pt x="176" y="63"/>
                  </a:lnTo>
                  <a:lnTo>
                    <a:pt x="177" y="61"/>
                  </a:lnTo>
                  <a:lnTo>
                    <a:pt x="177" y="60"/>
                  </a:lnTo>
                  <a:lnTo>
                    <a:pt x="177" y="59"/>
                  </a:lnTo>
                  <a:lnTo>
                    <a:pt x="177" y="54"/>
                  </a:lnTo>
                  <a:lnTo>
                    <a:pt x="172" y="47"/>
                  </a:lnTo>
                  <a:lnTo>
                    <a:pt x="171" y="46"/>
                  </a:lnTo>
                  <a:lnTo>
                    <a:pt x="171" y="45"/>
                  </a:lnTo>
                  <a:lnTo>
                    <a:pt x="177" y="38"/>
                  </a:lnTo>
                  <a:lnTo>
                    <a:pt x="179" y="38"/>
                  </a:lnTo>
                  <a:lnTo>
                    <a:pt x="180" y="38"/>
                  </a:lnTo>
                  <a:lnTo>
                    <a:pt x="182" y="38"/>
                  </a:lnTo>
                  <a:lnTo>
                    <a:pt x="187" y="35"/>
                  </a:lnTo>
                  <a:lnTo>
                    <a:pt x="194" y="32"/>
                  </a:lnTo>
                  <a:lnTo>
                    <a:pt x="210" y="29"/>
                  </a:lnTo>
                  <a:lnTo>
                    <a:pt x="212" y="29"/>
                  </a:lnTo>
                  <a:lnTo>
                    <a:pt x="214" y="31"/>
                  </a:lnTo>
                  <a:lnTo>
                    <a:pt x="217" y="31"/>
                  </a:lnTo>
                  <a:lnTo>
                    <a:pt x="224" y="27"/>
                  </a:lnTo>
                  <a:lnTo>
                    <a:pt x="225" y="27"/>
                  </a:lnTo>
                  <a:lnTo>
                    <a:pt x="223" y="25"/>
                  </a:lnTo>
                  <a:lnTo>
                    <a:pt x="222" y="25"/>
                  </a:lnTo>
                  <a:lnTo>
                    <a:pt x="222" y="24"/>
                  </a:lnTo>
                  <a:lnTo>
                    <a:pt x="223" y="24"/>
                  </a:lnTo>
                  <a:lnTo>
                    <a:pt x="229" y="23"/>
                  </a:lnTo>
                  <a:lnTo>
                    <a:pt x="228" y="22"/>
                  </a:lnTo>
                  <a:lnTo>
                    <a:pt x="223" y="20"/>
                  </a:lnTo>
                  <a:lnTo>
                    <a:pt x="220" y="20"/>
                  </a:lnTo>
                  <a:lnTo>
                    <a:pt x="220" y="21"/>
                  </a:lnTo>
                  <a:lnTo>
                    <a:pt x="218" y="22"/>
                  </a:lnTo>
                  <a:lnTo>
                    <a:pt x="215" y="23"/>
                  </a:lnTo>
                  <a:lnTo>
                    <a:pt x="212" y="23"/>
                  </a:lnTo>
                  <a:lnTo>
                    <a:pt x="210" y="23"/>
                  </a:lnTo>
                  <a:lnTo>
                    <a:pt x="211" y="22"/>
                  </a:lnTo>
                  <a:lnTo>
                    <a:pt x="207" y="20"/>
                  </a:lnTo>
                  <a:lnTo>
                    <a:pt x="203" y="20"/>
                  </a:lnTo>
                  <a:lnTo>
                    <a:pt x="200" y="22"/>
                  </a:lnTo>
                  <a:lnTo>
                    <a:pt x="197" y="25"/>
                  </a:lnTo>
                  <a:lnTo>
                    <a:pt x="193" y="27"/>
                  </a:lnTo>
                  <a:lnTo>
                    <a:pt x="179" y="33"/>
                  </a:lnTo>
                  <a:lnTo>
                    <a:pt x="179" y="34"/>
                  </a:lnTo>
                  <a:lnTo>
                    <a:pt x="177" y="33"/>
                  </a:lnTo>
                  <a:lnTo>
                    <a:pt x="175" y="29"/>
                  </a:lnTo>
                  <a:lnTo>
                    <a:pt x="175" y="26"/>
                  </a:lnTo>
                  <a:lnTo>
                    <a:pt x="175" y="23"/>
                  </a:lnTo>
                  <a:lnTo>
                    <a:pt x="176" y="11"/>
                  </a:lnTo>
                  <a:lnTo>
                    <a:pt x="176" y="10"/>
                  </a:lnTo>
                  <a:lnTo>
                    <a:pt x="174" y="10"/>
                  </a:lnTo>
                  <a:lnTo>
                    <a:pt x="172" y="9"/>
                  </a:lnTo>
                  <a:lnTo>
                    <a:pt x="173" y="8"/>
                  </a:lnTo>
                  <a:lnTo>
                    <a:pt x="173" y="7"/>
                  </a:lnTo>
                  <a:lnTo>
                    <a:pt x="170" y="3"/>
                  </a:lnTo>
                  <a:lnTo>
                    <a:pt x="168" y="1"/>
                  </a:lnTo>
                  <a:lnTo>
                    <a:pt x="167" y="0"/>
                  </a:lnTo>
                  <a:lnTo>
                    <a:pt x="165" y="1"/>
                  </a:lnTo>
                  <a:lnTo>
                    <a:pt x="163" y="1"/>
                  </a:lnTo>
                  <a:lnTo>
                    <a:pt x="158" y="8"/>
                  </a:lnTo>
                  <a:lnTo>
                    <a:pt x="156" y="9"/>
                  </a:lnTo>
                  <a:lnTo>
                    <a:pt x="154" y="11"/>
                  </a:lnTo>
                  <a:lnTo>
                    <a:pt x="155" y="12"/>
                  </a:lnTo>
                  <a:lnTo>
                    <a:pt x="156" y="13"/>
                  </a:lnTo>
                  <a:lnTo>
                    <a:pt x="156" y="14"/>
                  </a:lnTo>
                  <a:lnTo>
                    <a:pt x="156" y="15"/>
                  </a:lnTo>
                  <a:lnTo>
                    <a:pt x="155" y="17"/>
                  </a:lnTo>
                  <a:lnTo>
                    <a:pt x="154" y="18"/>
                  </a:lnTo>
                  <a:lnTo>
                    <a:pt x="149" y="18"/>
                  </a:lnTo>
                  <a:lnTo>
                    <a:pt x="145" y="17"/>
                  </a:lnTo>
                  <a:lnTo>
                    <a:pt x="144" y="18"/>
                  </a:lnTo>
                  <a:lnTo>
                    <a:pt x="142" y="22"/>
                  </a:lnTo>
                  <a:lnTo>
                    <a:pt x="142" y="24"/>
                  </a:lnTo>
                  <a:lnTo>
                    <a:pt x="142" y="25"/>
                  </a:lnTo>
                  <a:lnTo>
                    <a:pt x="140" y="26"/>
                  </a:lnTo>
                  <a:lnTo>
                    <a:pt x="135" y="22"/>
                  </a:lnTo>
                  <a:lnTo>
                    <a:pt x="134" y="22"/>
                  </a:lnTo>
                  <a:lnTo>
                    <a:pt x="130" y="24"/>
                  </a:lnTo>
                  <a:lnTo>
                    <a:pt x="126" y="25"/>
                  </a:lnTo>
                  <a:lnTo>
                    <a:pt x="124" y="26"/>
                  </a:lnTo>
                  <a:lnTo>
                    <a:pt x="121" y="28"/>
                  </a:lnTo>
                  <a:lnTo>
                    <a:pt x="120" y="29"/>
                  </a:lnTo>
                  <a:lnTo>
                    <a:pt x="119" y="28"/>
                  </a:lnTo>
                  <a:lnTo>
                    <a:pt x="117" y="26"/>
                  </a:lnTo>
                  <a:lnTo>
                    <a:pt x="116" y="26"/>
                  </a:lnTo>
                  <a:lnTo>
                    <a:pt x="116" y="2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3" name="Freeform 5496"/>
            <p:cNvSpPr>
              <a:spLocks/>
            </p:cNvSpPr>
            <p:nvPr/>
          </p:nvSpPr>
          <p:spPr bwMode="auto">
            <a:xfrm>
              <a:off x="3987" y="2333"/>
              <a:ext cx="2" cy="3"/>
            </a:xfrm>
            <a:custGeom>
              <a:avLst/>
              <a:gdLst>
                <a:gd name="T0" fmla="*/ 0 w 2"/>
                <a:gd name="T1" fmla="*/ 1 h 3"/>
                <a:gd name="T2" fmla="*/ 0 w 2"/>
                <a:gd name="T3" fmla="*/ 1 h 3"/>
                <a:gd name="T4" fmla="*/ 0 w 2"/>
                <a:gd name="T5" fmla="*/ 2 h 3"/>
                <a:gd name="T6" fmla="*/ 1 w 2"/>
                <a:gd name="T7" fmla="*/ 3 h 3"/>
                <a:gd name="T8" fmla="*/ 1 w 2"/>
                <a:gd name="T9" fmla="*/ 3 h 3"/>
                <a:gd name="T10" fmla="*/ 1 w 2"/>
                <a:gd name="T11" fmla="*/ 3 h 3"/>
                <a:gd name="T12" fmla="*/ 2 w 2"/>
                <a:gd name="T13" fmla="*/ 2 h 3"/>
                <a:gd name="T14" fmla="*/ 2 w 2"/>
                <a:gd name="T15" fmla="*/ 0 h 3"/>
                <a:gd name="T16" fmla="*/ 2 w 2"/>
                <a:gd name="T17" fmla="*/ 0 h 3"/>
                <a:gd name="T18" fmla="*/ 1 w 2"/>
                <a:gd name="T19" fmla="*/ 0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1"/>
                  </a:moveTo>
                  <a:lnTo>
                    <a:pt x="0" y="1"/>
                  </a:lnTo>
                  <a:lnTo>
                    <a:pt x="0" y="2"/>
                  </a:lnTo>
                  <a:lnTo>
                    <a:pt x="1" y="3"/>
                  </a:lnTo>
                  <a:lnTo>
                    <a:pt x="2" y="2"/>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4" name="Freeform 5497"/>
            <p:cNvSpPr>
              <a:spLocks/>
            </p:cNvSpPr>
            <p:nvPr/>
          </p:nvSpPr>
          <p:spPr bwMode="auto">
            <a:xfrm>
              <a:off x="3990" y="2334"/>
              <a:ext cx="2" cy="3"/>
            </a:xfrm>
            <a:custGeom>
              <a:avLst/>
              <a:gdLst>
                <a:gd name="T0" fmla="*/ 1 w 3"/>
                <a:gd name="T1" fmla="*/ 1 h 3"/>
                <a:gd name="T2" fmla="*/ 1 w 3"/>
                <a:gd name="T3" fmla="*/ 1 h 3"/>
                <a:gd name="T4" fmla="*/ 0 w 3"/>
                <a:gd name="T5" fmla="*/ 2 h 3"/>
                <a:gd name="T6" fmla="*/ 0 w 3"/>
                <a:gd name="T7" fmla="*/ 3 h 3"/>
                <a:gd name="T8" fmla="*/ 1 w 3"/>
                <a:gd name="T9" fmla="*/ 3 h 3"/>
                <a:gd name="T10" fmla="*/ 1 w 3"/>
                <a:gd name="T11" fmla="*/ 3 h 3"/>
                <a:gd name="T12" fmla="*/ 1 w 3"/>
                <a:gd name="T13" fmla="*/ 3 h 3"/>
                <a:gd name="T14" fmla="*/ 1 w 3"/>
                <a:gd name="T15" fmla="*/ 2 h 3"/>
                <a:gd name="T16" fmla="*/ 1 w 3"/>
                <a:gd name="T17" fmla="*/ 2 h 3"/>
                <a:gd name="T18" fmla="*/ 1 w 3"/>
                <a:gd name="T19" fmla="*/ 1 h 3"/>
                <a:gd name="T20" fmla="*/ 1 w 3"/>
                <a:gd name="T21" fmla="*/ 0 h 3"/>
                <a:gd name="T22" fmla="*/ 1 w 3"/>
                <a:gd name="T23" fmla="*/ 0 h 3"/>
                <a:gd name="T24" fmla="*/ 1 w 3"/>
                <a:gd name="T25" fmla="*/ 0 h 3"/>
                <a:gd name="T26" fmla="*/ 1 w 3"/>
                <a:gd name="T27" fmla="*/ 1 h 3"/>
                <a:gd name="T28" fmla="*/ 1 w 3"/>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3"/>
                <a:gd name="T47" fmla="*/ 3 w 3"/>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3">
                  <a:moveTo>
                    <a:pt x="1" y="1"/>
                  </a:moveTo>
                  <a:lnTo>
                    <a:pt x="1" y="1"/>
                  </a:lnTo>
                  <a:lnTo>
                    <a:pt x="0" y="2"/>
                  </a:lnTo>
                  <a:lnTo>
                    <a:pt x="0" y="3"/>
                  </a:lnTo>
                  <a:lnTo>
                    <a:pt x="1" y="3"/>
                  </a:lnTo>
                  <a:lnTo>
                    <a:pt x="2" y="3"/>
                  </a:lnTo>
                  <a:lnTo>
                    <a:pt x="2" y="2"/>
                  </a:lnTo>
                  <a:lnTo>
                    <a:pt x="3" y="1"/>
                  </a:lnTo>
                  <a:lnTo>
                    <a:pt x="3" y="0"/>
                  </a:lnTo>
                  <a:lnTo>
                    <a:pt x="1"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5" name="Freeform 5498"/>
            <p:cNvSpPr>
              <a:spLocks/>
            </p:cNvSpPr>
            <p:nvPr/>
          </p:nvSpPr>
          <p:spPr bwMode="auto">
            <a:xfrm>
              <a:off x="3992" y="2334"/>
              <a:ext cx="2" cy="3"/>
            </a:xfrm>
            <a:custGeom>
              <a:avLst/>
              <a:gdLst>
                <a:gd name="T0" fmla="*/ 1 w 2"/>
                <a:gd name="T1" fmla="*/ 0 h 3"/>
                <a:gd name="T2" fmla="*/ 1 w 2"/>
                <a:gd name="T3" fmla="*/ 0 h 3"/>
                <a:gd name="T4" fmla="*/ 0 w 2"/>
                <a:gd name="T5" fmla="*/ 1 h 3"/>
                <a:gd name="T6" fmla="*/ 0 w 2"/>
                <a:gd name="T7" fmla="*/ 2 h 3"/>
                <a:gd name="T8" fmla="*/ 0 w 2"/>
                <a:gd name="T9" fmla="*/ 2 h 3"/>
                <a:gd name="T10" fmla="*/ 1 w 2"/>
                <a:gd name="T11" fmla="*/ 3 h 3"/>
                <a:gd name="T12" fmla="*/ 2 w 2"/>
                <a:gd name="T13" fmla="*/ 3 h 3"/>
                <a:gd name="T14" fmla="*/ 2 w 2"/>
                <a:gd name="T15" fmla="*/ 2 h 3"/>
                <a:gd name="T16" fmla="*/ 2 w 2"/>
                <a:gd name="T17" fmla="*/ 2 h 3"/>
                <a:gd name="T18" fmla="*/ 1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1"/>
                  </a:lnTo>
                  <a:lnTo>
                    <a:pt x="0" y="2"/>
                  </a:lnTo>
                  <a:lnTo>
                    <a:pt x="1" y="3"/>
                  </a:lnTo>
                  <a:lnTo>
                    <a:pt x="2" y="3"/>
                  </a:lnTo>
                  <a:lnTo>
                    <a:pt x="2"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6" name="Freeform 5499"/>
            <p:cNvSpPr>
              <a:spLocks/>
            </p:cNvSpPr>
            <p:nvPr/>
          </p:nvSpPr>
          <p:spPr bwMode="auto">
            <a:xfrm>
              <a:off x="3902" y="2145"/>
              <a:ext cx="217" cy="192"/>
            </a:xfrm>
            <a:custGeom>
              <a:avLst/>
              <a:gdLst>
                <a:gd name="T0" fmla="*/ 18 w 271"/>
                <a:gd name="T1" fmla="*/ 2 h 233"/>
                <a:gd name="T2" fmla="*/ 15 w 271"/>
                <a:gd name="T3" fmla="*/ 2 h 233"/>
                <a:gd name="T4" fmla="*/ 14 w 271"/>
                <a:gd name="T5" fmla="*/ 2 h 233"/>
                <a:gd name="T6" fmla="*/ 14 w 271"/>
                <a:gd name="T7" fmla="*/ 4 h 233"/>
                <a:gd name="T8" fmla="*/ 14 w 271"/>
                <a:gd name="T9" fmla="*/ 5 h 233"/>
                <a:gd name="T10" fmla="*/ 14 w 271"/>
                <a:gd name="T11" fmla="*/ 6 h 233"/>
                <a:gd name="T12" fmla="*/ 14 w 271"/>
                <a:gd name="T13" fmla="*/ 7 h 233"/>
                <a:gd name="T14" fmla="*/ 12 w 271"/>
                <a:gd name="T15" fmla="*/ 7 h 233"/>
                <a:gd name="T16" fmla="*/ 12 w 271"/>
                <a:gd name="T17" fmla="*/ 7 h 233"/>
                <a:gd name="T18" fmla="*/ 13 w 271"/>
                <a:gd name="T19" fmla="*/ 8 h 233"/>
                <a:gd name="T20" fmla="*/ 12 w 271"/>
                <a:gd name="T21" fmla="*/ 8 h 233"/>
                <a:gd name="T22" fmla="*/ 11 w 271"/>
                <a:gd name="T23" fmla="*/ 10 h 233"/>
                <a:gd name="T24" fmla="*/ 11 w 271"/>
                <a:gd name="T25" fmla="*/ 12 h 233"/>
                <a:gd name="T26" fmla="*/ 10 w 271"/>
                <a:gd name="T27" fmla="*/ 12 h 233"/>
                <a:gd name="T28" fmla="*/ 9 w 271"/>
                <a:gd name="T29" fmla="*/ 12 h 233"/>
                <a:gd name="T30" fmla="*/ 9 w 271"/>
                <a:gd name="T31" fmla="*/ 12 h 233"/>
                <a:gd name="T32" fmla="*/ 8 w 271"/>
                <a:gd name="T33" fmla="*/ 13 h 233"/>
                <a:gd name="T34" fmla="*/ 7 w 271"/>
                <a:gd name="T35" fmla="*/ 15 h 233"/>
                <a:gd name="T36" fmla="*/ 5 w 271"/>
                <a:gd name="T37" fmla="*/ 16 h 233"/>
                <a:gd name="T38" fmla="*/ 4 w 271"/>
                <a:gd name="T39" fmla="*/ 16 h 233"/>
                <a:gd name="T40" fmla="*/ 0 w 271"/>
                <a:gd name="T41" fmla="*/ 15 h 233"/>
                <a:gd name="T42" fmla="*/ 2 w 271"/>
                <a:gd name="T43" fmla="*/ 20 h 233"/>
                <a:gd name="T44" fmla="*/ 3 w 271"/>
                <a:gd name="T45" fmla="*/ 21 h 233"/>
                <a:gd name="T46" fmla="*/ 2 w 271"/>
                <a:gd name="T47" fmla="*/ 22 h 233"/>
                <a:gd name="T48" fmla="*/ 2 w 271"/>
                <a:gd name="T49" fmla="*/ 25 h 233"/>
                <a:gd name="T50" fmla="*/ 2 w 271"/>
                <a:gd name="T51" fmla="*/ 25 h 233"/>
                <a:gd name="T52" fmla="*/ 2 w 271"/>
                <a:gd name="T53" fmla="*/ 25 h 233"/>
                <a:gd name="T54" fmla="*/ 4 w 271"/>
                <a:gd name="T55" fmla="*/ 25 h 233"/>
                <a:gd name="T56" fmla="*/ 6 w 271"/>
                <a:gd name="T57" fmla="*/ 25 h 233"/>
                <a:gd name="T58" fmla="*/ 8 w 271"/>
                <a:gd name="T59" fmla="*/ 25 h 233"/>
                <a:gd name="T60" fmla="*/ 9 w 271"/>
                <a:gd name="T61" fmla="*/ 27 h 233"/>
                <a:gd name="T62" fmla="*/ 10 w 271"/>
                <a:gd name="T63" fmla="*/ 27 h 233"/>
                <a:gd name="T64" fmla="*/ 10 w 271"/>
                <a:gd name="T65" fmla="*/ 27 h 233"/>
                <a:gd name="T66" fmla="*/ 11 w 271"/>
                <a:gd name="T67" fmla="*/ 27 h 233"/>
                <a:gd name="T68" fmla="*/ 14 w 271"/>
                <a:gd name="T69" fmla="*/ 27 h 233"/>
                <a:gd name="T70" fmla="*/ 14 w 271"/>
                <a:gd name="T71" fmla="*/ 27 h 233"/>
                <a:gd name="T72" fmla="*/ 14 w 271"/>
                <a:gd name="T73" fmla="*/ 26 h 233"/>
                <a:gd name="T74" fmla="*/ 14 w 271"/>
                <a:gd name="T75" fmla="*/ 25 h 233"/>
                <a:gd name="T76" fmla="*/ 14 w 271"/>
                <a:gd name="T77" fmla="*/ 24 h 233"/>
                <a:gd name="T78" fmla="*/ 13 w 271"/>
                <a:gd name="T79" fmla="*/ 22 h 233"/>
                <a:gd name="T80" fmla="*/ 11 w 271"/>
                <a:gd name="T81" fmla="*/ 21 h 233"/>
                <a:gd name="T82" fmla="*/ 14 w 271"/>
                <a:gd name="T83" fmla="*/ 20 h 233"/>
                <a:gd name="T84" fmla="*/ 14 w 271"/>
                <a:gd name="T85" fmla="*/ 20 h 233"/>
                <a:gd name="T86" fmla="*/ 16 w 271"/>
                <a:gd name="T87" fmla="*/ 17 h 233"/>
                <a:gd name="T88" fmla="*/ 18 w 271"/>
                <a:gd name="T89" fmla="*/ 15 h 233"/>
                <a:gd name="T90" fmla="*/ 18 w 271"/>
                <a:gd name="T91" fmla="*/ 14 h 233"/>
                <a:gd name="T92" fmla="*/ 19 w 271"/>
                <a:gd name="T93" fmla="*/ 12 h 233"/>
                <a:gd name="T94" fmla="*/ 19 w 271"/>
                <a:gd name="T95" fmla="*/ 11 h 233"/>
                <a:gd name="T96" fmla="*/ 19 w 271"/>
                <a:gd name="T97" fmla="*/ 10 h 233"/>
                <a:gd name="T98" fmla="*/ 19 w 271"/>
                <a:gd name="T99" fmla="*/ 9 h 233"/>
                <a:gd name="T100" fmla="*/ 18 w 271"/>
                <a:gd name="T101" fmla="*/ 8 h 233"/>
                <a:gd name="T102" fmla="*/ 18 w 271"/>
                <a:gd name="T103" fmla="*/ 7 h 233"/>
                <a:gd name="T104" fmla="*/ 18 w 271"/>
                <a:gd name="T105" fmla="*/ 7 h 233"/>
                <a:gd name="T106" fmla="*/ 18 w 271"/>
                <a:gd name="T107" fmla="*/ 6 h 233"/>
                <a:gd name="T108" fmla="*/ 19 w 271"/>
                <a:gd name="T109" fmla="*/ 5 h 233"/>
                <a:gd name="T110" fmla="*/ 21 w 271"/>
                <a:gd name="T111" fmla="*/ 6 h 233"/>
                <a:gd name="T112" fmla="*/ 22 w 271"/>
                <a:gd name="T113" fmla="*/ 5 h 233"/>
                <a:gd name="T114" fmla="*/ 22 w 271"/>
                <a:gd name="T115" fmla="*/ 3 h 233"/>
                <a:gd name="T116" fmla="*/ 22 w 271"/>
                <a:gd name="T117" fmla="*/ 2 h 233"/>
                <a:gd name="T118" fmla="*/ 21 w 271"/>
                <a:gd name="T119" fmla="*/ 2 h 233"/>
                <a:gd name="T120" fmla="*/ 21 w 271"/>
                <a:gd name="T121" fmla="*/ 2 h 233"/>
                <a:gd name="T122" fmla="*/ 19 w 271"/>
                <a:gd name="T123" fmla="*/ 0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1"/>
                <a:gd name="T187" fmla="*/ 0 h 233"/>
                <a:gd name="T188" fmla="*/ 271 w 27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1" h="233">
                  <a:moveTo>
                    <a:pt x="219" y="0"/>
                  </a:moveTo>
                  <a:lnTo>
                    <a:pt x="219" y="0"/>
                  </a:lnTo>
                  <a:lnTo>
                    <a:pt x="218" y="0"/>
                  </a:lnTo>
                  <a:lnTo>
                    <a:pt x="211" y="4"/>
                  </a:lnTo>
                  <a:lnTo>
                    <a:pt x="208" y="4"/>
                  </a:lnTo>
                  <a:lnTo>
                    <a:pt x="206" y="2"/>
                  </a:lnTo>
                  <a:lnTo>
                    <a:pt x="204" y="2"/>
                  </a:lnTo>
                  <a:lnTo>
                    <a:pt x="188" y="5"/>
                  </a:lnTo>
                  <a:lnTo>
                    <a:pt x="181" y="8"/>
                  </a:lnTo>
                  <a:lnTo>
                    <a:pt x="176" y="11"/>
                  </a:lnTo>
                  <a:lnTo>
                    <a:pt x="174" y="11"/>
                  </a:lnTo>
                  <a:lnTo>
                    <a:pt x="173" y="11"/>
                  </a:lnTo>
                  <a:lnTo>
                    <a:pt x="171" y="11"/>
                  </a:lnTo>
                  <a:lnTo>
                    <a:pt x="165" y="18"/>
                  </a:lnTo>
                  <a:lnTo>
                    <a:pt x="165" y="19"/>
                  </a:lnTo>
                  <a:lnTo>
                    <a:pt x="166" y="20"/>
                  </a:lnTo>
                  <a:lnTo>
                    <a:pt x="171" y="27"/>
                  </a:lnTo>
                  <a:lnTo>
                    <a:pt x="171" y="32"/>
                  </a:lnTo>
                  <a:lnTo>
                    <a:pt x="171" y="33"/>
                  </a:lnTo>
                  <a:lnTo>
                    <a:pt x="171" y="34"/>
                  </a:lnTo>
                  <a:lnTo>
                    <a:pt x="170" y="36"/>
                  </a:lnTo>
                  <a:lnTo>
                    <a:pt x="169" y="38"/>
                  </a:lnTo>
                  <a:lnTo>
                    <a:pt x="168" y="38"/>
                  </a:lnTo>
                  <a:lnTo>
                    <a:pt x="167" y="39"/>
                  </a:lnTo>
                  <a:lnTo>
                    <a:pt x="166" y="39"/>
                  </a:lnTo>
                  <a:lnTo>
                    <a:pt x="165" y="41"/>
                  </a:lnTo>
                  <a:lnTo>
                    <a:pt x="164" y="43"/>
                  </a:lnTo>
                  <a:lnTo>
                    <a:pt x="162" y="45"/>
                  </a:lnTo>
                  <a:lnTo>
                    <a:pt x="162" y="47"/>
                  </a:lnTo>
                  <a:lnTo>
                    <a:pt x="164" y="49"/>
                  </a:lnTo>
                  <a:lnTo>
                    <a:pt x="164" y="50"/>
                  </a:lnTo>
                  <a:lnTo>
                    <a:pt x="163" y="52"/>
                  </a:lnTo>
                  <a:lnTo>
                    <a:pt x="162" y="54"/>
                  </a:lnTo>
                  <a:lnTo>
                    <a:pt x="161" y="54"/>
                  </a:lnTo>
                  <a:lnTo>
                    <a:pt x="157" y="56"/>
                  </a:lnTo>
                  <a:lnTo>
                    <a:pt x="154" y="56"/>
                  </a:lnTo>
                  <a:lnTo>
                    <a:pt x="149" y="55"/>
                  </a:lnTo>
                  <a:lnTo>
                    <a:pt x="146" y="54"/>
                  </a:lnTo>
                  <a:lnTo>
                    <a:pt x="145" y="54"/>
                  </a:lnTo>
                  <a:lnTo>
                    <a:pt x="143" y="55"/>
                  </a:lnTo>
                  <a:lnTo>
                    <a:pt x="143" y="57"/>
                  </a:lnTo>
                  <a:lnTo>
                    <a:pt x="146" y="60"/>
                  </a:lnTo>
                  <a:lnTo>
                    <a:pt x="147" y="61"/>
                  </a:lnTo>
                  <a:lnTo>
                    <a:pt x="149" y="64"/>
                  </a:lnTo>
                  <a:lnTo>
                    <a:pt x="151" y="67"/>
                  </a:lnTo>
                  <a:lnTo>
                    <a:pt x="149" y="69"/>
                  </a:lnTo>
                  <a:lnTo>
                    <a:pt x="148" y="69"/>
                  </a:lnTo>
                  <a:lnTo>
                    <a:pt x="145" y="71"/>
                  </a:lnTo>
                  <a:lnTo>
                    <a:pt x="140" y="71"/>
                  </a:lnTo>
                  <a:lnTo>
                    <a:pt x="139" y="71"/>
                  </a:lnTo>
                  <a:lnTo>
                    <a:pt x="138" y="73"/>
                  </a:lnTo>
                  <a:lnTo>
                    <a:pt x="138" y="74"/>
                  </a:lnTo>
                  <a:lnTo>
                    <a:pt x="137" y="79"/>
                  </a:lnTo>
                  <a:lnTo>
                    <a:pt x="136" y="80"/>
                  </a:lnTo>
                  <a:lnTo>
                    <a:pt x="134" y="82"/>
                  </a:lnTo>
                  <a:lnTo>
                    <a:pt x="134" y="83"/>
                  </a:lnTo>
                  <a:lnTo>
                    <a:pt x="135" y="92"/>
                  </a:lnTo>
                  <a:lnTo>
                    <a:pt x="134" y="93"/>
                  </a:lnTo>
                  <a:lnTo>
                    <a:pt x="128" y="97"/>
                  </a:lnTo>
                  <a:lnTo>
                    <a:pt x="127" y="97"/>
                  </a:lnTo>
                  <a:lnTo>
                    <a:pt x="123" y="94"/>
                  </a:lnTo>
                  <a:lnTo>
                    <a:pt x="122" y="94"/>
                  </a:lnTo>
                  <a:lnTo>
                    <a:pt x="117" y="95"/>
                  </a:lnTo>
                  <a:lnTo>
                    <a:pt x="115" y="95"/>
                  </a:lnTo>
                  <a:lnTo>
                    <a:pt x="110" y="98"/>
                  </a:lnTo>
                  <a:lnTo>
                    <a:pt x="108" y="99"/>
                  </a:lnTo>
                  <a:lnTo>
                    <a:pt x="107" y="99"/>
                  </a:lnTo>
                  <a:lnTo>
                    <a:pt x="110" y="102"/>
                  </a:lnTo>
                  <a:lnTo>
                    <a:pt x="110" y="103"/>
                  </a:lnTo>
                  <a:lnTo>
                    <a:pt x="105" y="105"/>
                  </a:lnTo>
                  <a:lnTo>
                    <a:pt x="104" y="105"/>
                  </a:lnTo>
                  <a:lnTo>
                    <a:pt x="98" y="103"/>
                  </a:lnTo>
                  <a:lnTo>
                    <a:pt x="97" y="103"/>
                  </a:lnTo>
                  <a:lnTo>
                    <a:pt x="94" y="105"/>
                  </a:lnTo>
                  <a:lnTo>
                    <a:pt x="91" y="108"/>
                  </a:lnTo>
                  <a:lnTo>
                    <a:pt x="89" y="110"/>
                  </a:lnTo>
                  <a:lnTo>
                    <a:pt x="87" y="115"/>
                  </a:lnTo>
                  <a:lnTo>
                    <a:pt x="86" y="119"/>
                  </a:lnTo>
                  <a:lnTo>
                    <a:pt x="87" y="121"/>
                  </a:lnTo>
                  <a:lnTo>
                    <a:pt x="85" y="124"/>
                  </a:lnTo>
                  <a:lnTo>
                    <a:pt x="85" y="125"/>
                  </a:lnTo>
                  <a:lnTo>
                    <a:pt x="86" y="126"/>
                  </a:lnTo>
                  <a:lnTo>
                    <a:pt x="86" y="127"/>
                  </a:lnTo>
                  <a:lnTo>
                    <a:pt x="86" y="129"/>
                  </a:lnTo>
                  <a:lnTo>
                    <a:pt x="85" y="129"/>
                  </a:lnTo>
                  <a:lnTo>
                    <a:pt x="75" y="132"/>
                  </a:lnTo>
                  <a:lnTo>
                    <a:pt x="59" y="134"/>
                  </a:lnTo>
                  <a:lnTo>
                    <a:pt x="57" y="134"/>
                  </a:lnTo>
                  <a:lnTo>
                    <a:pt x="52" y="137"/>
                  </a:lnTo>
                  <a:lnTo>
                    <a:pt x="49" y="136"/>
                  </a:lnTo>
                  <a:lnTo>
                    <a:pt x="45" y="135"/>
                  </a:lnTo>
                  <a:lnTo>
                    <a:pt x="44" y="135"/>
                  </a:lnTo>
                  <a:lnTo>
                    <a:pt x="28" y="136"/>
                  </a:lnTo>
                  <a:lnTo>
                    <a:pt x="27" y="136"/>
                  </a:lnTo>
                  <a:lnTo>
                    <a:pt x="0" y="129"/>
                  </a:lnTo>
                  <a:lnTo>
                    <a:pt x="0" y="130"/>
                  </a:lnTo>
                  <a:lnTo>
                    <a:pt x="16" y="151"/>
                  </a:lnTo>
                  <a:lnTo>
                    <a:pt x="16" y="152"/>
                  </a:lnTo>
                  <a:lnTo>
                    <a:pt x="30" y="158"/>
                  </a:lnTo>
                  <a:lnTo>
                    <a:pt x="30" y="159"/>
                  </a:lnTo>
                  <a:lnTo>
                    <a:pt x="30" y="164"/>
                  </a:lnTo>
                  <a:lnTo>
                    <a:pt x="29" y="172"/>
                  </a:lnTo>
                  <a:lnTo>
                    <a:pt x="30" y="174"/>
                  </a:lnTo>
                  <a:lnTo>
                    <a:pt x="31" y="174"/>
                  </a:lnTo>
                  <a:lnTo>
                    <a:pt x="34" y="175"/>
                  </a:lnTo>
                  <a:lnTo>
                    <a:pt x="38" y="175"/>
                  </a:lnTo>
                  <a:lnTo>
                    <a:pt x="36" y="184"/>
                  </a:lnTo>
                  <a:lnTo>
                    <a:pt x="36" y="185"/>
                  </a:lnTo>
                  <a:lnTo>
                    <a:pt x="24" y="187"/>
                  </a:lnTo>
                  <a:lnTo>
                    <a:pt x="23" y="187"/>
                  </a:lnTo>
                  <a:lnTo>
                    <a:pt x="17" y="190"/>
                  </a:lnTo>
                  <a:lnTo>
                    <a:pt x="16" y="191"/>
                  </a:lnTo>
                  <a:lnTo>
                    <a:pt x="15" y="194"/>
                  </a:lnTo>
                  <a:lnTo>
                    <a:pt x="14" y="200"/>
                  </a:lnTo>
                  <a:lnTo>
                    <a:pt x="11" y="209"/>
                  </a:lnTo>
                  <a:lnTo>
                    <a:pt x="12" y="209"/>
                  </a:lnTo>
                  <a:lnTo>
                    <a:pt x="13" y="209"/>
                  </a:lnTo>
                  <a:lnTo>
                    <a:pt x="14" y="210"/>
                  </a:lnTo>
                  <a:lnTo>
                    <a:pt x="14" y="212"/>
                  </a:lnTo>
                  <a:lnTo>
                    <a:pt x="15" y="212"/>
                  </a:lnTo>
                  <a:lnTo>
                    <a:pt x="18" y="212"/>
                  </a:lnTo>
                  <a:lnTo>
                    <a:pt x="21" y="209"/>
                  </a:lnTo>
                  <a:lnTo>
                    <a:pt x="22" y="209"/>
                  </a:lnTo>
                  <a:lnTo>
                    <a:pt x="23" y="209"/>
                  </a:lnTo>
                  <a:lnTo>
                    <a:pt x="23" y="210"/>
                  </a:lnTo>
                  <a:lnTo>
                    <a:pt x="24" y="210"/>
                  </a:lnTo>
                  <a:lnTo>
                    <a:pt x="25" y="210"/>
                  </a:lnTo>
                  <a:lnTo>
                    <a:pt x="27" y="209"/>
                  </a:lnTo>
                  <a:lnTo>
                    <a:pt x="32" y="208"/>
                  </a:lnTo>
                  <a:lnTo>
                    <a:pt x="38" y="208"/>
                  </a:lnTo>
                  <a:lnTo>
                    <a:pt x="42" y="208"/>
                  </a:lnTo>
                  <a:lnTo>
                    <a:pt x="47" y="207"/>
                  </a:lnTo>
                  <a:lnTo>
                    <a:pt x="49" y="206"/>
                  </a:lnTo>
                  <a:lnTo>
                    <a:pt x="52" y="206"/>
                  </a:lnTo>
                  <a:lnTo>
                    <a:pt x="57" y="208"/>
                  </a:lnTo>
                  <a:lnTo>
                    <a:pt x="61" y="209"/>
                  </a:lnTo>
                  <a:lnTo>
                    <a:pt x="66" y="207"/>
                  </a:lnTo>
                  <a:lnTo>
                    <a:pt x="75" y="206"/>
                  </a:lnTo>
                  <a:lnTo>
                    <a:pt x="89" y="206"/>
                  </a:lnTo>
                  <a:lnTo>
                    <a:pt x="90" y="206"/>
                  </a:lnTo>
                  <a:lnTo>
                    <a:pt x="91" y="206"/>
                  </a:lnTo>
                  <a:lnTo>
                    <a:pt x="93" y="208"/>
                  </a:lnTo>
                  <a:lnTo>
                    <a:pt x="93" y="209"/>
                  </a:lnTo>
                  <a:lnTo>
                    <a:pt x="93" y="212"/>
                  </a:lnTo>
                  <a:lnTo>
                    <a:pt x="93" y="214"/>
                  </a:lnTo>
                  <a:lnTo>
                    <a:pt x="94" y="215"/>
                  </a:lnTo>
                  <a:lnTo>
                    <a:pt x="98" y="215"/>
                  </a:lnTo>
                  <a:lnTo>
                    <a:pt x="100" y="216"/>
                  </a:lnTo>
                  <a:lnTo>
                    <a:pt x="101" y="218"/>
                  </a:lnTo>
                  <a:lnTo>
                    <a:pt x="103" y="227"/>
                  </a:lnTo>
                  <a:lnTo>
                    <a:pt x="104" y="228"/>
                  </a:lnTo>
                  <a:lnTo>
                    <a:pt x="105" y="229"/>
                  </a:lnTo>
                  <a:lnTo>
                    <a:pt x="107" y="229"/>
                  </a:lnTo>
                  <a:lnTo>
                    <a:pt x="112" y="229"/>
                  </a:lnTo>
                  <a:lnTo>
                    <a:pt x="113" y="229"/>
                  </a:lnTo>
                  <a:lnTo>
                    <a:pt x="114" y="231"/>
                  </a:lnTo>
                  <a:lnTo>
                    <a:pt x="115" y="233"/>
                  </a:lnTo>
                  <a:lnTo>
                    <a:pt x="117" y="233"/>
                  </a:lnTo>
                  <a:lnTo>
                    <a:pt x="119" y="231"/>
                  </a:lnTo>
                  <a:lnTo>
                    <a:pt x="120" y="230"/>
                  </a:lnTo>
                  <a:lnTo>
                    <a:pt x="124" y="230"/>
                  </a:lnTo>
                  <a:lnTo>
                    <a:pt x="125" y="230"/>
                  </a:lnTo>
                  <a:lnTo>
                    <a:pt x="126" y="229"/>
                  </a:lnTo>
                  <a:lnTo>
                    <a:pt x="126" y="224"/>
                  </a:lnTo>
                  <a:lnTo>
                    <a:pt x="145" y="227"/>
                  </a:lnTo>
                  <a:lnTo>
                    <a:pt x="146" y="227"/>
                  </a:lnTo>
                  <a:lnTo>
                    <a:pt x="147" y="226"/>
                  </a:lnTo>
                  <a:lnTo>
                    <a:pt x="151" y="223"/>
                  </a:lnTo>
                  <a:lnTo>
                    <a:pt x="154" y="222"/>
                  </a:lnTo>
                  <a:lnTo>
                    <a:pt x="155" y="222"/>
                  </a:lnTo>
                  <a:lnTo>
                    <a:pt x="155" y="223"/>
                  </a:lnTo>
                  <a:lnTo>
                    <a:pt x="155" y="224"/>
                  </a:lnTo>
                  <a:lnTo>
                    <a:pt x="157" y="226"/>
                  </a:lnTo>
                  <a:lnTo>
                    <a:pt x="159" y="226"/>
                  </a:lnTo>
                  <a:lnTo>
                    <a:pt x="160" y="223"/>
                  </a:lnTo>
                  <a:lnTo>
                    <a:pt x="162" y="223"/>
                  </a:lnTo>
                  <a:lnTo>
                    <a:pt x="163" y="222"/>
                  </a:lnTo>
                  <a:lnTo>
                    <a:pt x="162" y="222"/>
                  </a:lnTo>
                  <a:lnTo>
                    <a:pt x="162" y="221"/>
                  </a:lnTo>
                  <a:lnTo>
                    <a:pt x="162" y="219"/>
                  </a:lnTo>
                  <a:lnTo>
                    <a:pt x="163" y="218"/>
                  </a:lnTo>
                  <a:lnTo>
                    <a:pt x="163" y="217"/>
                  </a:lnTo>
                  <a:lnTo>
                    <a:pt x="160" y="213"/>
                  </a:lnTo>
                  <a:lnTo>
                    <a:pt x="157" y="205"/>
                  </a:lnTo>
                  <a:lnTo>
                    <a:pt x="156" y="202"/>
                  </a:lnTo>
                  <a:lnTo>
                    <a:pt x="155" y="201"/>
                  </a:lnTo>
                  <a:lnTo>
                    <a:pt x="154" y="201"/>
                  </a:lnTo>
                  <a:lnTo>
                    <a:pt x="153" y="201"/>
                  </a:lnTo>
                  <a:lnTo>
                    <a:pt x="151" y="201"/>
                  </a:lnTo>
                  <a:lnTo>
                    <a:pt x="150" y="200"/>
                  </a:lnTo>
                  <a:lnTo>
                    <a:pt x="148" y="193"/>
                  </a:lnTo>
                  <a:lnTo>
                    <a:pt x="148" y="192"/>
                  </a:lnTo>
                  <a:lnTo>
                    <a:pt x="149" y="189"/>
                  </a:lnTo>
                  <a:lnTo>
                    <a:pt x="149" y="187"/>
                  </a:lnTo>
                  <a:lnTo>
                    <a:pt x="148" y="186"/>
                  </a:lnTo>
                  <a:lnTo>
                    <a:pt x="146" y="185"/>
                  </a:lnTo>
                  <a:lnTo>
                    <a:pt x="145" y="186"/>
                  </a:lnTo>
                  <a:lnTo>
                    <a:pt x="143" y="186"/>
                  </a:lnTo>
                  <a:lnTo>
                    <a:pt x="141" y="185"/>
                  </a:lnTo>
                  <a:lnTo>
                    <a:pt x="138" y="184"/>
                  </a:lnTo>
                  <a:lnTo>
                    <a:pt x="138" y="182"/>
                  </a:lnTo>
                  <a:lnTo>
                    <a:pt x="137" y="180"/>
                  </a:lnTo>
                  <a:lnTo>
                    <a:pt x="138" y="178"/>
                  </a:lnTo>
                  <a:lnTo>
                    <a:pt x="139" y="176"/>
                  </a:lnTo>
                  <a:lnTo>
                    <a:pt x="149" y="163"/>
                  </a:lnTo>
                  <a:lnTo>
                    <a:pt x="150" y="163"/>
                  </a:lnTo>
                  <a:lnTo>
                    <a:pt x="152" y="161"/>
                  </a:lnTo>
                  <a:lnTo>
                    <a:pt x="154" y="161"/>
                  </a:lnTo>
                  <a:lnTo>
                    <a:pt x="155" y="162"/>
                  </a:lnTo>
                  <a:lnTo>
                    <a:pt x="156" y="164"/>
                  </a:lnTo>
                  <a:lnTo>
                    <a:pt x="157" y="165"/>
                  </a:lnTo>
                  <a:lnTo>
                    <a:pt x="159" y="166"/>
                  </a:lnTo>
                  <a:lnTo>
                    <a:pt x="161" y="166"/>
                  </a:lnTo>
                  <a:lnTo>
                    <a:pt x="165" y="164"/>
                  </a:lnTo>
                  <a:lnTo>
                    <a:pt x="174" y="163"/>
                  </a:lnTo>
                  <a:lnTo>
                    <a:pt x="175" y="162"/>
                  </a:lnTo>
                  <a:lnTo>
                    <a:pt x="184" y="148"/>
                  </a:lnTo>
                  <a:lnTo>
                    <a:pt x="185" y="147"/>
                  </a:lnTo>
                  <a:lnTo>
                    <a:pt x="190" y="145"/>
                  </a:lnTo>
                  <a:lnTo>
                    <a:pt x="193" y="143"/>
                  </a:lnTo>
                  <a:lnTo>
                    <a:pt x="197" y="134"/>
                  </a:lnTo>
                  <a:lnTo>
                    <a:pt x="199" y="130"/>
                  </a:lnTo>
                  <a:lnTo>
                    <a:pt x="201" y="127"/>
                  </a:lnTo>
                  <a:lnTo>
                    <a:pt x="203" y="125"/>
                  </a:lnTo>
                  <a:lnTo>
                    <a:pt x="209" y="123"/>
                  </a:lnTo>
                  <a:lnTo>
                    <a:pt x="209" y="122"/>
                  </a:lnTo>
                  <a:lnTo>
                    <a:pt x="207" y="120"/>
                  </a:lnTo>
                  <a:lnTo>
                    <a:pt x="208" y="119"/>
                  </a:lnTo>
                  <a:lnTo>
                    <a:pt x="211" y="115"/>
                  </a:lnTo>
                  <a:lnTo>
                    <a:pt x="219" y="109"/>
                  </a:lnTo>
                  <a:lnTo>
                    <a:pt x="220" y="108"/>
                  </a:lnTo>
                  <a:lnTo>
                    <a:pt x="218" y="96"/>
                  </a:lnTo>
                  <a:lnTo>
                    <a:pt x="219" y="95"/>
                  </a:lnTo>
                  <a:lnTo>
                    <a:pt x="221" y="92"/>
                  </a:lnTo>
                  <a:lnTo>
                    <a:pt x="225" y="91"/>
                  </a:lnTo>
                  <a:lnTo>
                    <a:pt x="228" y="90"/>
                  </a:lnTo>
                  <a:lnTo>
                    <a:pt x="230" y="89"/>
                  </a:lnTo>
                  <a:lnTo>
                    <a:pt x="231" y="88"/>
                  </a:lnTo>
                  <a:lnTo>
                    <a:pt x="231" y="85"/>
                  </a:lnTo>
                  <a:lnTo>
                    <a:pt x="231" y="84"/>
                  </a:lnTo>
                  <a:lnTo>
                    <a:pt x="229" y="84"/>
                  </a:lnTo>
                  <a:lnTo>
                    <a:pt x="224" y="83"/>
                  </a:lnTo>
                  <a:lnTo>
                    <a:pt x="222" y="82"/>
                  </a:lnTo>
                  <a:lnTo>
                    <a:pt x="221" y="81"/>
                  </a:lnTo>
                  <a:lnTo>
                    <a:pt x="221" y="77"/>
                  </a:lnTo>
                  <a:lnTo>
                    <a:pt x="218" y="77"/>
                  </a:lnTo>
                  <a:lnTo>
                    <a:pt x="218" y="78"/>
                  </a:lnTo>
                  <a:lnTo>
                    <a:pt x="216" y="77"/>
                  </a:lnTo>
                  <a:lnTo>
                    <a:pt x="215" y="77"/>
                  </a:lnTo>
                  <a:lnTo>
                    <a:pt x="210" y="70"/>
                  </a:lnTo>
                  <a:lnTo>
                    <a:pt x="210" y="69"/>
                  </a:lnTo>
                  <a:lnTo>
                    <a:pt x="211" y="68"/>
                  </a:lnTo>
                  <a:lnTo>
                    <a:pt x="212" y="65"/>
                  </a:lnTo>
                  <a:lnTo>
                    <a:pt x="212" y="63"/>
                  </a:lnTo>
                  <a:lnTo>
                    <a:pt x="210" y="61"/>
                  </a:lnTo>
                  <a:lnTo>
                    <a:pt x="210" y="60"/>
                  </a:lnTo>
                  <a:lnTo>
                    <a:pt x="212" y="59"/>
                  </a:lnTo>
                  <a:lnTo>
                    <a:pt x="214" y="57"/>
                  </a:lnTo>
                  <a:lnTo>
                    <a:pt x="215" y="56"/>
                  </a:lnTo>
                  <a:lnTo>
                    <a:pt x="212" y="55"/>
                  </a:lnTo>
                  <a:lnTo>
                    <a:pt x="211" y="54"/>
                  </a:lnTo>
                  <a:lnTo>
                    <a:pt x="209" y="54"/>
                  </a:lnTo>
                  <a:lnTo>
                    <a:pt x="208" y="53"/>
                  </a:lnTo>
                  <a:lnTo>
                    <a:pt x="209" y="52"/>
                  </a:lnTo>
                  <a:lnTo>
                    <a:pt x="209" y="50"/>
                  </a:lnTo>
                  <a:lnTo>
                    <a:pt x="208" y="50"/>
                  </a:lnTo>
                  <a:lnTo>
                    <a:pt x="207" y="49"/>
                  </a:lnTo>
                  <a:lnTo>
                    <a:pt x="207" y="48"/>
                  </a:lnTo>
                  <a:lnTo>
                    <a:pt x="209" y="43"/>
                  </a:lnTo>
                  <a:lnTo>
                    <a:pt x="212" y="43"/>
                  </a:lnTo>
                  <a:lnTo>
                    <a:pt x="215" y="42"/>
                  </a:lnTo>
                  <a:lnTo>
                    <a:pt x="220" y="42"/>
                  </a:lnTo>
                  <a:lnTo>
                    <a:pt x="229" y="43"/>
                  </a:lnTo>
                  <a:lnTo>
                    <a:pt x="230" y="43"/>
                  </a:lnTo>
                  <a:lnTo>
                    <a:pt x="233" y="46"/>
                  </a:lnTo>
                  <a:lnTo>
                    <a:pt x="235" y="46"/>
                  </a:lnTo>
                  <a:lnTo>
                    <a:pt x="238" y="47"/>
                  </a:lnTo>
                  <a:lnTo>
                    <a:pt x="246" y="43"/>
                  </a:lnTo>
                  <a:lnTo>
                    <a:pt x="248" y="42"/>
                  </a:lnTo>
                  <a:lnTo>
                    <a:pt x="250" y="42"/>
                  </a:lnTo>
                  <a:lnTo>
                    <a:pt x="252" y="41"/>
                  </a:lnTo>
                  <a:lnTo>
                    <a:pt x="254" y="40"/>
                  </a:lnTo>
                  <a:lnTo>
                    <a:pt x="259" y="36"/>
                  </a:lnTo>
                  <a:lnTo>
                    <a:pt x="271" y="28"/>
                  </a:lnTo>
                  <a:lnTo>
                    <a:pt x="264" y="27"/>
                  </a:lnTo>
                  <a:lnTo>
                    <a:pt x="260" y="27"/>
                  </a:lnTo>
                  <a:lnTo>
                    <a:pt x="257" y="26"/>
                  </a:lnTo>
                  <a:lnTo>
                    <a:pt x="252" y="24"/>
                  </a:lnTo>
                  <a:lnTo>
                    <a:pt x="251" y="23"/>
                  </a:lnTo>
                  <a:lnTo>
                    <a:pt x="251" y="22"/>
                  </a:lnTo>
                  <a:lnTo>
                    <a:pt x="250" y="21"/>
                  </a:lnTo>
                  <a:lnTo>
                    <a:pt x="250" y="22"/>
                  </a:lnTo>
                  <a:lnTo>
                    <a:pt x="245" y="23"/>
                  </a:lnTo>
                  <a:lnTo>
                    <a:pt x="245" y="22"/>
                  </a:lnTo>
                  <a:lnTo>
                    <a:pt x="240" y="19"/>
                  </a:lnTo>
                  <a:lnTo>
                    <a:pt x="240" y="18"/>
                  </a:lnTo>
                  <a:lnTo>
                    <a:pt x="240" y="16"/>
                  </a:lnTo>
                  <a:lnTo>
                    <a:pt x="242" y="15"/>
                  </a:lnTo>
                  <a:lnTo>
                    <a:pt x="242" y="11"/>
                  </a:lnTo>
                  <a:lnTo>
                    <a:pt x="242" y="9"/>
                  </a:lnTo>
                  <a:lnTo>
                    <a:pt x="239" y="8"/>
                  </a:lnTo>
                  <a:lnTo>
                    <a:pt x="237" y="6"/>
                  </a:lnTo>
                  <a:lnTo>
                    <a:pt x="234" y="4"/>
                  </a:lnTo>
                  <a:lnTo>
                    <a:pt x="230" y="1"/>
                  </a:lnTo>
                  <a:lnTo>
                    <a:pt x="226" y="1"/>
                  </a:lnTo>
                  <a:lnTo>
                    <a:pt x="224" y="1"/>
                  </a:lnTo>
                  <a:lnTo>
                    <a:pt x="221" y="0"/>
                  </a:lnTo>
                  <a:lnTo>
                    <a:pt x="219"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7" name="Freeform 5500"/>
            <p:cNvSpPr>
              <a:spLocks/>
            </p:cNvSpPr>
            <p:nvPr/>
          </p:nvSpPr>
          <p:spPr bwMode="auto">
            <a:xfrm>
              <a:off x="3985" y="2084"/>
              <a:ext cx="101" cy="67"/>
            </a:xfrm>
            <a:custGeom>
              <a:avLst/>
              <a:gdLst>
                <a:gd name="T0" fmla="*/ 8 w 125"/>
                <a:gd name="T1" fmla="*/ 4 h 82"/>
                <a:gd name="T2" fmla="*/ 6 w 125"/>
                <a:gd name="T3" fmla="*/ 4 h 82"/>
                <a:gd name="T4" fmla="*/ 6 w 125"/>
                <a:gd name="T5" fmla="*/ 3 h 82"/>
                <a:gd name="T6" fmla="*/ 6 w 125"/>
                <a:gd name="T7" fmla="*/ 3 h 82"/>
                <a:gd name="T8" fmla="*/ 6 w 125"/>
                <a:gd name="T9" fmla="*/ 3 h 82"/>
                <a:gd name="T10" fmla="*/ 4 w 125"/>
                <a:gd name="T11" fmla="*/ 3 h 82"/>
                <a:gd name="T12" fmla="*/ 3 w 125"/>
                <a:gd name="T13" fmla="*/ 3 h 82"/>
                <a:gd name="T14" fmla="*/ 3 w 125"/>
                <a:gd name="T15" fmla="*/ 2 h 82"/>
                <a:gd name="T16" fmla="*/ 3 w 125"/>
                <a:gd name="T17" fmla="*/ 2 h 82"/>
                <a:gd name="T18" fmla="*/ 5 w 125"/>
                <a:gd name="T19" fmla="*/ 2 h 82"/>
                <a:gd name="T20" fmla="*/ 5 w 125"/>
                <a:gd name="T21" fmla="*/ 2 h 82"/>
                <a:gd name="T22" fmla="*/ 5 w 125"/>
                <a:gd name="T23" fmla="*/ 2 h 82"/>
                <a:gd name="T24" fmla="*/ 5 w 125"/>
                <a:gd name="T25" fmla="*/ 2 h 82"/>
                <a:gd name="T26" fmla="*/ 5 w 125"/>
                <a:gd name="T27" fmla="*/ 1 h 82"/>
                <a:gd name="T28" fmla="*/ 4 w 125"/>
                <a:gd name="T29" fmla="*/ 2 h 82"/>
                <a:gd name="T30" fmla="*/ 3 w 125"/>
                <a:gd name="T31" fmla="*/ 2 h 82"/>
                <a:gd name="T32" fmla="*/ 2 w 125"/>
                <a:gd name="T33" fmla="*/ 2 h 82"/>
                <a:gd name="T34" fmla="*/ 2 w 125"/>
                <a:gd name="T35" fmla="*/ 2 h 82"/>
                <a:gd name="T36" fmla="*/ 2 w 125"/>
                <a:gd name="T37" fmla="*/ 2 h 82"/>
                <a:gd name="T38" fmla="*/ 2 w 125"/>
                <a:gd name="T39" fmla="*/ 2 h 82"/>
                <a:gd name="T40" fmla="*/ 2 w 125"/>
                <a:gd name="T41" fmla="*/ 2 h 82"/>
                <a:gd name="T42" fmla="*/ 2 w 125"/>
                <a:gd name="T43" fmla="*/ 2 h 82"/>
                <a:gd name="T44" fmla="*/ 2 w 125"/>
                <a:gd name="T45" fmla="*/ 3 h 82"/>
                <a:gd name="T46" fmla="*/ 2 w 125"/>
                <a:gd name="T47" fmla="*/ 3 h 82"/>
                <a:gd name="T48" fmla="*/ 2 w 125"/>
                <a:gd name="T49" fmla="*/ 3 h 82"/>
                <a:gd name="T50" fmla="*/ 0 w 125"/>
                <a:gd name="T51" fmla="*/ 4 h 82"/>
                <a:gd name="T52" fmla="*/ 2 w 125"/>
                <a:gd name="T53" fmla="*/ 4 h 82"/>
                <a:gd name="T54" fmla="*/ 2 w 125"/>
                <a:gd name="T55" fmla="*/ 5 h 82"/>
                <a:gd name="T56" fmla="*/ 2 w 125"/>
                <a:gd name="T57" fmla="*/ 6 h 82"/>
                <a:gd name="T58" fmla="*/ 2 w 125"/>
                <a:gd name="T59" fmla="*/ 7 h 82"/>
                <a:gd name="T60" fmla="*/ 2 w 125"/>
                <a:gd name="T61" fmla="*/ 7 h 82"/>
                <a:gd name="T62" fmla="*/ 2 w 125"/>
                <a:gd name="T63" fmla="*/ 8 h 82"/>
                <a:gd name="T64" fmla="*/ 2 w 125"/>
                <a:gd name="T65" fmla="*/ 8 h 82"/>
                <a:gd name="T66" fmla="*/ 2 w 125"/>
                <a:gd name="T67" fmla="*/ 7 h 82"/>
                <a:gd name="T68" fmla="*/ 2 w 125"/>
                <a:gd name="T69" fmla="*/ 8 h 82"/>
                <a:gd name="T70" fmla="*/ 3 w 125"/>
                <a:gd name="T71" fmla="*/ 7 h 82"/>
                <a:gd name="T72" fmla="*/ 4 w 125"/>
                <a:gd name="T73" fmla="*/ 7 h 82"/>
                <a:gd name="T74" fmla="*/ 4 w 125"/>
                <a:gd name="T75" fmla="*/ 7 h 82"/>
                <a:gd name="T76" fmla="*/ 4 w 125"/>
                <a:gd name="T77" fmla="*/ 6 h 82"/>
                <a:gd name="T78" fmla="*/ 5 w 125"/>
                <a:gd name="T79" fmla="*/ 6 h 82"/>
                <a:gd name="T80" fmla="*/ 6 w 125"/>
                <a:gd name="T81" fmla="*/ 6 h 82"/>
                <a:gd name="T82" fmla="*/ 6 w 125"/>
                <a:gd name="T83" fmla="*/ 6 h 82"/>
                <a:gd name="T84" fmla="*/ 6 w 125"/>
                <a:gd name="T85" fmla="*/ 6 h 82"/>
                <a:gd name="T86" fmla="*/ 6 w 125"/>
                <a:gd name="T87" fmla="*/ 8 h 82"/>
                <a:gd name="T88" fmla="*/ 6 w 125"/>
                <a:gd name="T89" fmla="*/ 9 h 82"/>
                <a:gd name="T90" fmla="*/ 9 w 125"/>
                <a:gd name="T91" fmla="*/ 7 h 82"/>
                <a:gd name="T92" fmla="*/ 10 w 125"/>
                <a:gd name="T93" fmla="*/ 7 h 82"/>
                <a:gd name="T94" fmla="*/ 10 w 125"/>
                <a:gd name="T95" fmla="*/ 7 h 82"/>
                <a:gd name="T96" fmla="*/ 11 w 125"/>
                <a:gd name="T97" fmla="*/ 7 h 82"/>
                <a:gd name="T98" fmla="*/ 11 w 125"/>
                <a:gd name="T99" fmla="*/ 7 h 82"/>
                <a:gd name="T100" fmla="*/ 12 w 125"/>
                <a:gd name="T101" fmla="*/ 7 h 82"/>
                <a:gd name="T102" fmla="*/ 12 w 125"/>
                <a:gd name="T103" fmla="*/ 7 h 82"/>
                <a:gd name="T104" fmla="*/ 12 w 125"/>
                <a:gd name="T105" fmla="*/ 6 h 82"/>
                <a:gd name="T106" fmla="*/ 10 w 125"/>
                <a:gd name="T107" fmla="*/ 5 h 82"/>
                <a:gd name="T108" fmla="*/ 10 w 125"/>
                <a:gd name="T109" fmla="*/ 5 h 82"/>
                <a:gd name="T110" fmla="*/ 10 w 125"/>
                <a:gd name="T111" fmla="*/ 4 h 82"/>
                <a:gd name="T112" fmla="*/ 10 w 125"/>
                <a:gd name="T113" fmla="*/ 3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5"/>
                <a:gd name="T172" fmla="*/ 0 h 82"/>
                <a:gd name="T173" fmla="*/ 125 w 125"/>
                <a:gd name="T174" fmla="*/ 82 h 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5" h="82">
                  <a:moveTo>
                    <a:pt x="87" y="32"/>
                  </a:moveTo>
                  <a:lnTo>
                    <a:pt x="87" y="32"/>
                  </a:lnTo>
                  <a:lnTo>
                    <a:pt x="81" y="32"/>
                  </a:lnTo>
                  <a:lnTo>
                    <a:pt x="79" y="33"/>
                  </a:lnTo>
                  <a:lnTo>
                    <a:pt x="78" y="34"/>
                  </a:lnTo>
                  <a:lnTo>
                    <a:pt x="77" y="34"/>
                  </a:lnTo>
                  <a:lnTo>
                    <a:pt x="71" y="33"/>
                  </a:lnTo>
                  <a:lnTo>
                    <a:pt x="70" y="31"/>
                  </a:lnTo>
                  <a:lnTo>
                    <a:pt x="70" y="30"/>
                  </a:lnTo>
                  <a:lnTo>
                    <a:pt x="69" y="30"/>
                  </a:lnTo>
                  <a:lnTo>
                    <a:pt x="66" y="30"/>
                  </a:lnTo>
                  <a:lnTo>
                    <a:pt x="66" y="29"/>
                  </a:lnTo>
                  <a:lnTo>
                    <a:pt x="66" y="28"/>
                  </a:lnTo>
                  <a:lnTo>
                    <a:pt x="65" y="28"/>
                  </a:lnTo>
                  <a:lnTo>
                    <a:pt x="59" y="30"/>
                  </a:lnTo>
                  <a:lnTo>
                    <a:pt x="58" y="31"/>
                  </a:lnTo>
                  <a:lnTo>
                    <a:pt x="53" y="29"/>
                  </a:lnTo>
                  <a:lnTo>
                    <a:pt x="52" y="29"/>
                  </a:lnTo>
                  <a:lnTo>
                    <a:pt x="44" y="28"/>
                  </a:lnTo>
                  <a:lnTo>
                    <a:pt x="43" y="28"/>
                  </a:lnTo>
                  <a:lnTo>
                    <a:pt x="31" y="29"/>
                  </a:lnTo>
                  <a:lnTo>
                    <a:pt x="31" y="28"/>
                  </a:lnTo>
                  <a:lnTo>
                    <a:pt x="31" y="20"/>
                  </a:lnTo>
                  <a:lnTo>
                    <a:pt x="32" y="20"/>
                  </a:lnTo>
                  <a:lnTo>
                    <a:pt x="34" y="18"/>
                  </a:lnTo>
                  <a:lnTo>
                    <a:pt x="35" y="17"/>
                  </a:lnTo>
                  <a:lnTo>
                    <a:pt x="41" y="16"/>
                  </a:lnTo>
                  <a:lnTo>
                    <a:pt x="42" y="16"/>
                  </a:lnTo>
                  <a:lnTo>
                    <a:pt x="50" y="19"/>
                  </a:lnTo>
                  <a:lnTo>
                    <a:pt x="49" y="20"/>
                  </a:lnTo>
                  <a:lnTo>
                    <a:pt x="49" y="21"/>
                  </a:lnTo>
                  <a:lnTo>
                    <a:pt x="50" y="20"/>
                  </a:lnTo>
                  <a:lnTo>
                    <a:pt x="51" y="20"/>
                  </a:lnTo>
                  <a:lnTo>
                    <a:pt x="57" y="15"/>
                  </a:lnTo>
                  <a:lnTo>
                    <a:pt x="55" y="16"/>
                  </a:lnTo>
                  <a:lnTo>
                    <a:pt x="53" y="16"/>
                  </a:lnTo>
                  <a:lnTo>
                    <a:pt x="48" y="12"/>
                  </a:lnTo>
                  <a:lnTo>
                    <a:pt x="53" y="6"/>
                  </a:lnTo>
                  <a:lnTo>
                    <a:pt x="55" y="6"/>
                  </a:lnTo>
                  <a:lnTo>
                    <a:pt x="55" y="5"/>
                  </a:lnTo>
                  <a:lnTo>
                    <a:pt x="49" y="1"/>
                  </a:lnTo>
                  <a:lnTo>
                    <a:pt x="49" y="0"/>
                  </a:lnTo>
                  <a:lnTo>
                    <a:pt x="42" y="5"/>
                  </a:lnTo>
                  <a:lnTo>
                    <a:pt x="41" y="6"/>
                  </a:lnTo>
                  <a:lnTo>
                    <a:pt x="37" y="7"/>
                  </a:lnTo>
                  <a:lnTo>
                    <a:pt x="34" y="6"/>
                  </a:lnTo>
                  <a:lnTo>
                    <a:pt x="32" y="5"/>
                  </a:lnTo>
                  <a:lnTo>
                    <a:pt x="31" y="5"/>
                  </a:lnTo>
                  <a:lnTo>
                    <a:pt x="30" y="7"/>
                  </a:lnTo>
                  <a:lnTo>
                    <a:pt x="30" y="10"/>
                  </a:lnTo>
                  <a:lnTo>
                    <a:pt x="30" y="12"/>
                  </a:lnTo>
                  <a:lnTo>
                    <a:pt x="30" y="15"/>
                  </a:lnTo>
                  <a:lnTo>
                    <a:pt x="30" y="16"/>
                  </a:lnTo>
                  <a:lnTo>
                    <a:pt x="29" y="16"/>
                  </a:lnTo>
                  <a:lnTo>
                    <a:pt x="28" y="15"/>
                  </a:lnTo>
                  <a:lnTo>
                    <a:pt x="21" y="16"/>
                  </a:lnTo>
                  <a:lnTo>
                    <a:pt x="20" y="16"/>
                  </a:lnTo>
                  <a:lnTo>
                    <a:pt x="20" y="17"/>
                  </a:lnTo>
                  <a:lnTo>
                    <a:pt x="21" y="17"/>
                  </a:lnTo>
                  <a:lnTo>
                    <a:pt x="24" y="17"/>
                  </a:lnTo>
                  <a:lnTo>
                    <a:pt x="25" y="18"/>
                  </a:lnTo>
                  <a:lnTo>
                    <a:pt x="24" y="18"/>
                  </a:lnTo>
                  <a:lnTo>
                    <a:pt x="23" y="19"/>
                  </a:lnTo>
                  <a:lnTo>
                    <a:pt x="23" y="20"/>
                  </a:lnTo>
                  <a:lnTo>
                    <a:pt x="23" y="21"/>
                  </a:lnTo>
                  <a:lnTo>
                    <a:pt x="22" y="20"/>
                  </a:lnTo>
                  <a:lnTo>
                    <a:pt x="20" y="23"/>
                  </a:lnTo>
                  <a:lnTo>
                    <a:pt x="20" y="24"/>
                  </a:lnTo>
                  <a:lnTo>
                    <a:pt x="19" y="28"/>
                  </a:lnTo>
                  <a:lnTo>
                    <a:pt x="18" y="28"/>
                  </a:lnTo>
                  <a:lnTo>
                    <a:pt x="14" y="28"/>
                  </a:lnTo>
                  <a:lnTo>
                    <a:pt x="8" y="27"/>
                  </a:lnTo>
                  <a:lnTo>
                    <a:pt x="6" y="27"/>
                  </a:lnTo>
                  <a:lnTo>
                    <a:pt x="4" y="27"/>
                  </a:lnTo>
                  <a:lnTo>
                    <a:pt x="2" y="29"/>
                  </a:lnTo>
                  <a:lnTo>
                    <a:pt x="1" y="30"/>
                  </a:lnTo>
                  <a:lnTo>
                    <a:pt x="0" y="33"/>
                  </a:lnTo>
                  <a:lnTo>
                    <a:pt x="4" y="38"/>
                  </a:lnTo>
                  <a:lnTo>
                    <a:pt x="5" y="39"/>
                  </a:lnTo>
                  <a:lnTo>
                    <a:pt x="8" y="39"/>
                  </a:lnTo>
                  <a:lnTo>
                    <a:pt x="9" y="39"/>
                  </a:lnTo>
                  <a:lnTo>
                    <a:pt x="11" y="40"/>
                  </a:lnTo>
                  <a:lnTo>
                    <a:pt x="13" y="41"/>
                  </a:lnTo>
                  <a:lnTo>
                    <a:pt x="11" y="48"/>
                  </a:lnTo>
                  <a:lnTo>
                    <a:pt x="11" y="49"/>
                  </a:lnTo>
                  <a:lnTo>
                    <a:pt x="15" y="53"/>
                  </a:lnTo>
                  <a:lnTo>
                    <a:pt x="16" y="54"/>
                  </a:lnTo>
                  <a:lnTo>
                    <a:pt x="14" y="58"/>
                  </a:lnTo>
                  <a:lnTo>
                    <a:pt x="7" y="67"/>
                  </a:lnTo>
                  <a:lnTo>
                    <a:pt x="7" y="68"/>
                  </a:lnTo>
                  <a:lnTo>
                    <a:pt x="7" y="69"/>
                  </a:lnTo>
                  <a:lnTo>
                    <a:pt x="7" y="71"/>
                  </a:lnTo>
                  <a:lnTo>
                    <a:pt x="6" y="72"/>
                  </a:lnTo>
                  <a:lnTo>
                    <a:pt x="6" y="74"/>
                  </a:lnTo>
                  <a:lnTo>
                    <a:pt x="7" y="74"/>
                  </a:lnTo>
                  <a:lnTo>
                    <a:pt x="9" y="76"/>
                  </a:lnTo>
                  <a:lnTo>
                    <a:pt x="10" y="77"/>
                  </a:lnTo>
                  <a:lnTo>
                    <a:pt x="11" y="76"/>
                  </a:lnTo>
                  <a:lnTo>
                    <a:pt x="14" y="74"/>
                  </a:lnTo>
                  <a:lnTo>
                    <a:pt x="16" y="73"/>
                  </a:lnTo>
                  <a:lnTo>
                    <a:pt x="20" y="72"/>
                  </a:lnTo>
                  <a:lnTo>
                    <a:pt x="24" y="70"/>
                  </a:lnTo>
                  <a:lnTo>
                    <a:pt x="25" y="70"/>
                  </a:lnTo>
                  <a:lnTo>
                    <a:pt x="30" y="74"/>
                  </a:lnTo>
                  <a:lnTo>
                    <a:pt x="32" y="73"/>
                  </a:lnTo>
                  <a:lnTo>
                    <a:pt x="32" y="72"/>
                  </a:lnTo>
                  <a:lnTo>
                    <a:pt x="32" y="70"/>
                  </a:lnTo>
                  <a:lnTo>
                    <a:pt x="34" y="66"/>
                  </a:lnTo>
                  <a:lnTo>
                    <a:pt x="35" y="65"/>
                  </a:lnTo>
                  <a:lnTo>
                    <a:pt x="39" y="66"/>
                  </a:lnTo>
                  <a:lnTo>
                    <a:pt x="44" y="66"/>
                  </a:lnTo>
                  <a:lnTo>
                    <a:pt x="45" y="65"/>
                  </a:lnTo>
                  <a:lnTo>
                    <a:pt x="46" y="63"/>
                  </a:lnTo>
                  <a:lnTo>
                    <a:pt x="46" y="62"/>
                  </a:lnTo>
                  <a:lnTo>
                    <a:pt x="46" y="61"/>
                  </a:lnTo>
                  <a:lnTo>
                    <a:pt x="45" y="60"/>
                  </a:lnTo>
                  <a:lnTo>
                    <a:pt x="44" y="59"/>
                  </a:lnTo>
                  <a:lnTo>
                    <a:pt x="46" y="57"/>
                  </a:lnTo>
                  <a:lnTo>
                    <a:pt x="48" y="56"/>
                  </a:lnTo>
                  <a:lnTo>
                    <a:pt x="53" y="49"/>
                  </a:lnTo>
                  <a:lnTo>
                    <a:pt x="55" y="49"/>
                  </a:lnTo>
                  <a:lnTo>
                    <a:pt x="57" y="48"/>
                  </a:lnTo>
                  <a:lnTo>
                    <a:pt x="58" y="49"/>
                  </a:lnTo>
                  <a:lnTo>
                    <a:pt x="60" y="51"/>
                  </a:lnTo>
                  <a:lnTo>
                    <a:pt x="63" y="55"/>
                  </a:lnTo>
                  <a:lnTo>
                    <a:pt x="63" y="56"/>
                  </a:lnTo>
                  <a:lnTo>
                    <a:pt x="62" y="57"/>
                  </a:lnTo>
                  <a:lnTo>
                    <a:pt x="64" y="58"/>
                  </a:lnTo>
                  <a:lnTo>
                    <a:pt x="66" y="58"/>
                  </a:lnTo>
                  <a:lnTo>
                    <a:pt x="66" y="59"/>
                  </a:lnTo>
                  <a:lnTo>
                    <a:pt x="65" y="71"/>
                  </a:lnTo>
                  <a:lnTo>
                    <a:pt x="65" y="74"/>
                  </a:lnTo>
                  <a:lnTo>
                    <a:pt x="65" y="77"/>
                  </a:lnTo>
                  <a:lnTo>
                    <a:pt x="67" y="81"/>
                  </a:lnTo>
                  <a:lnTo>
                    <a:pt x="69" y="82"/>
                  </a:lnTo>
                  <a:lnTo>
                    <a:pt x="69" y="81"/>
                  </a:lnTo>
                  <a:lnTo>
                    <a:pt x="83" y="75"/>
                  </a:lnTo>
                  <a:lnTo>
                    <a:pt x="87" y="73"/>
                  </a:lnTo>
                  <a:lnTo>
                    <a:pt x="90" y="70"/>
                  </a:lnTo>
                  <a:lnTo>
                    <a:pt x="93" y="68"/>
                  </a:lnTo>
                  <a:lnTo>
                    <a:pt x="97" y="68"/>
                  </a:lnTo>
                  <a:lnTo>
                    <a:pt x="101" y="70"/>
                  </a:lnTo>
                  <a:lnTo>
                    <a:pt x="100" y="71"/>
                  </a:lnTo>
                  <a:lnTo>
                    <a:pt x="102" y="71"/>
                  </a:lnTo>
                  <a:lnTo>
                    <a:pt x="105" y="71"/>
                  </a:lnTo>
                  <a:lnTo>
                    <a:pt x="108" y="70"/>
                  </a:lnTo>
                  <a:lnTo>
                    <a:pt x="110" y="69"/>
                  </a:lnTo>
                  <a:lnTo>
                    <a:pt x="110" y="68"/>
                  </a:lnTo>
                  <a:lnTo>
                    <a:pt x="113" y="68"/>
                  </a:lnTo>
                  <a:lnTo>
                    <a:pt x="118" y="70"/>
                  </a:lnTo>
                  <a:lnTo>
                    <a:pt x="119" y="71"/>
                  </a:lnTo>
                  <a:lnTo>
                    <a:pt x="121" y="71"/>
                  </a:lnTo>
                  <a:lnTo>
                    <a:pt x="124" y="69"/>
                  </a:lnTo>
                  <a:lnTo>
                    <a:pt x="125" y="69"/>
                  </a:lnTo>
                  <a:lnTo>
                    <a:pt x="124" y="68"/>
                  </a:lnTo>
                  <a:lnTo>
                    <a:pt x="122" y="67"/>
                  </a:lnTo>
                  <a:lnTo>
                    <a:pt x="121" y="63"/>
                  </a:lnTo>
                  <a:lnTo>
                    <a:pt x="119" y="51"/>
                  </a:lnTo>
                  <a:lnTo>
                    <a:pt x="119" y="49"/>
                  </a:lnTo>
                  <a:lnTo>
                    <a:pt x="115" y="47"/>
                  </a:lnTo>
                  <a:lnTo>
                    <a:pt x="111" y="45"/>
                  </a:lnTo>
                  <a:lnTo>
                    <a:pt x="106" y="45"/>
                  </a:lnTo>
                  <a:lnTo>
                    <a:pt x="104" y="45"/>
                  </a:lnTo>
                  <a:lnTo>
                    <a:pt x="103" y="45"/>
                  </a:lnTo>
                  <a:lnTo>
                    <a:pt x="101" y="42"/>
                  </a:lnTo>
                  <a:lnTo>
                    <a:pt x="101" y="41"/>
                  </a:lnTo>
                  <a:lnTo>
                    <a:pt x="102" y="41"/>
                  </a:lnTo>
                  <a:lnTo>
                    <a:pt x="102" y="40"/>
                  </a:lnTo>
                  <a:lnTo>
                    <a:pt x="103" y="40"/>
                  </a:lnTo>
                  <a:lnTo>
                    <a:pt x="103" y="39"/>
                  </a:lnTo>
                  <a:lnTo>
                    <a:pt x="101" y="37"/>
                  </a:lnTo>
                  <a:lnTo>
                    <a:pt x="100" y="35"/>
                  </a:lnTo>
                  <a:lnTo>
                    <a:pt x="100" y="33"/>
                  </a:lnTo>
                  <a:lnTo>
                    <a:pt x="100" y="30"/>
                  </a:lnTo>
                  <a:lnTo>
                    <a:pt x="90" y="31"/>
                  </a:lnTo>
                  <a:lnTo>
                    <a:pt x="87" y="3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8" name="Freeform 5501"/>
            <p:cNvSpPr>
              <a:spLocks noEditPoints="1"/>
            </p:cNvSpPr>
            <p:nvPr/>
          </p:nvSpPr>
          <p:spPr bwMode="auto">
            <a:xfrm>
              <a:off x="4011" y="2050"/>
              <a:ext cx="139" cy="62"/>
            </a:xfrm>
            <a:custGeom>
              <a:avLst/>
              <a:gdLst>
                <a:gd name="T0" fmla="*/ 6 w 174"/>
                <a:gd name="T1" fmla="*/ 8 h 75"/>
                <a:gd name="T2" fmla="*/ 6 w 174"/>
                <a:gd name="T3" fmla="*/ 7 h 75"/>
                <a:gd name="T4" fmla="*/ 7 w 174"/>
                <a:gd name="T5" fmla="*/ 7 h 75"/>
                <a:gd name="T6" fmla="*/ 8 w 174"/>
                <a:gd name="T7" fmla="*/ 7 h 75"/>
                <a:gd name="T8" fmla="*/ 9 w 174"/>
                <a:gd name="T9" fmla="*/ 6 h 75"/>
                <a:gd name="T10" fmla="*/ 9 w 174"/>
                <a:gd name="T11" fmla="*/ 7 h 75"/>
                <a:gd name="T12" fmla="*/ 10 w 174"/>
                <a:gd name="T13" fmla="*/ 7 h 75"/>
                <a:gd name="T14" fmla="*/ 10 w 174"/>
                <a:gd name="T15" fmla="*/ 6 h 75"/>
                <a:gd name="T16" fmla="*/ 11 w 174"/>
                <a:gd name="T17" fmla="*/ 6 h 75"/>
                <a:gd name="T18" fmla="*/ 12 w 174"/>
                <a:gd name="T19" fmla="*/ 5 h 75"/>
                <a:gd name="T20" fmla="*/ 14 w 174"/>
                <a:gd name="T21" fmla="*/ 2 h 75"/>
                <a:gd name="T22" fmla="*/ 15 w 174"/>
                <a:gd name="T23" fmla="*/ 2 h 75"/>
                <a:gd name="T24" fmla="*/ 14 w 174"/>
                <a:gd name="T25" fmla="*/ 2 h 75"/>
                <a:gd name="T26" fmla="*/ 14 w 174"/>
                <a:gd name="T27" fmla="*/ 2 h 75"/>
                <a:gd name="T28" fmla="*/ 12 w 174"/>
                <a:gd name="T29" fmla="*/ 2 h 75"/>
                <a:gd name="T30" fmla="*/ 9 w 174"/>
                <a:gd name="T31" fmla="*/ 2 h 75"/>
                <a:gd name="T32" fmla="*/ 8 w 174"/>
                <a:gd name="T33" fmla="*/ 2 h 75"/>
                <a:gd name="T34" fmla="*/ 7 w 174"/>
                <a:gd name="T35" fmla="*/ 0 h 75"/>
                <a:gd name="T36" fmla="*/ 6 w 174"/>
                <a:gd name="T37" fmla="*/ 1 h 75"/>
                <a:gd name="T38" fmla="*/ 6 w 174"/>
                <a:gd name="T39" fmla="*/ 2 h 75"/>
                <a:gd name="T40" fmla="*/ 4 w 174"/>
                <a:gd name="T41" fmla="*/ 2 h 75"/>
                <a:gd name="T42" fmla="*/ 3 w 174"/>
                <a:gd name="T43" fmla="*/ 2 h 75"/>
                <a:gd name="T44" fmla="*/ 2 w 174"/>
                <a:gd name="T45" fmla="*/ 2 h 75"/>
                <a:gd name="T46" fmla="*/ 2 w 174"/>
                <a:gd name="T47" fmla="*/ 2 h 75"/>
                <a:gd name="T48" fmla="*/ 2 w 174"/>
                <a:gd name="T49" fmla="*/ 4 h 75"/>
                <a:gd name="T50" fmla="*/ 2 w 174"/>
                <a:gd name="T51" fmla="*/ 4 h 75"/>
                <a:gd name="T52" fmla="*/ 2 w 174"/>
                <a:gd name="T53" fmla="*/ 5 h 75"/>
                <a:gd name="T54" fmla="*/ 3 w 174"/>
                <a:gd name="T55" fmla="*/ 5 h 75"/>
                <a:gd name="T56" fmla="*/ 3 w 174"/>
                <a:gd name="T57" fmla="*/ 5 h 75"/>
                <a:gd name="T58" fmla="*/ 3 w 174"/>
                <a:gd name="T59" fmla="*/ 4 h 75"/>
                <a:gd name="T60" fmla="*/ 3 w 174"/>
                <a:gd name="T61" fmla="*/ 4 h 75"/>
                <a:gd name="T62" fmla="*/ 4 w 174"/>
                <a:gd name="T63" fmla="*/ 5 h 75"/>
                <a:gd name="T64" fmla="*/ 4 w 174"/>
                <a:gd name="T65" fmla="*/ 6 h 75"/>
                <a:gd name="T66" fmla="*/ 5 w 174"/>
                <a:gd name="T67" fmla="*/ 6 h 75"/>
                <a:gd name="T68" fmla="*/ 5 w 174"/>
                <a:gd name="T69" fmla="*/ 6 h 75"/>
                <a:gd name="T70" fmla="*/ 5 w 174"/>
                <a:gd name="T71" fmla="*/ 6 h 75"/>
                <a:gd name="T72" fmla="*/ 5 w 174"/>
                <a:gd name="T73" fmla="*/ 7 h 75"/>
                <a:gd name="T74" fmla="*/ 4 w 174"/>
                <a:gd name="T75" fmla="*/ 6 h 75"/>
                <a:gd name="T76" fmla="*/ 4 w 174"/>
                <a:gd name="T77" fmla="*/ 7 h 75"/>
                <a:gd name="T78" fmla="*/ 4 w 174"/>
                <a:gd name="T79" fmla="*/ 7 h 75"/>
                <a:gd name="T80" fmla="*/ 3 w 174"/>
                <a:gd name="T81" fmla="*/ 7 h 75"/>
                <a:gd name="T82" fmla="*/ 2 w 174"/>
                <a:gd name="T83" fmla="*/ 7 h 75"/>
                <a:gd name="T84" fmla="*/ 2 w 174"/>
                <a:gd name="T85" fmla="*/ 7 h 75"/>
                <a:gd name="T86" fmla="*/ 2 w 174"/>
                <a:gd name="T87" fmla="*/ 7 h 75"/>
                <a:gd name="T88" fmla="*/ 2 w 174"/>
                <a:gd name="T89" fmla="*/ 7 h 75"/>
                <a:gd name="T90" fmla="*/ 1 w 174"/>
                <a:gd name="T91" fmla="*/ 7 h 75"/>
                <a:gd name="T92" fmla="*/ 0 w 174"/>
                <a:gd name="T93" fmla="*/ 8 h 75"/>
                <a:gd name="T94" fmla="*/ 2 w 174"/>
                <a:gd name="T95" fmla="*/ 8 h 75"/>
                <a:gd name="T96" fmla="*/ 2 w 174"/>
                <a:gd name="T97" fmla="*/ 8 h 75"/>
                <a:gd name="T98" fmla="*/ 3 w 174"/>
                <a:gd name="T99" fmla="*/ 8 h 75"/>
                <a:gd name="T100" fmla="*/ 3 w 174"/>
                <a:gd name="T101" fmla="*/ 9 h 75"/>
                <a:gd name="T102" fmla="*/ 4 w 174"/>
                <a:gd name="T103" fmla="*/ 9 h 75"/>
                <a:gd name="T104" fmla="*/ 4 w 174"/>
                <a:gd name="T105" fmla="*/ 10 h 75"/>
                <a:gd name="T106" fmla="*/ 5 w 174"/>
                <a:gd name="T107" fmla="*/ 9 h 75"/>
                <a:gd name="T108" fmla="*/ 2 w 174"/>
                <a:gd name="T109" fmla="*/ 8 h 75"/>
                <a:gd name="T110" fmla="*/ 2 w 174"/>
                <a:gd name="T111" fmla="*/ 8 h 75"/>
                <a:gd name="T112" fmla="*/ 2 w 174"/>
                <a:gd name="T113" fmla="*/ 7 h 75"/>
                <a:gd name="T114" fmla="*/ 2 w 174"/>
                <a:gd name="T115" fmla="*/ 7 h 75"/>
                <a:gd name="T116" fmla="*/ 2 w 174"/>
                <a:gd name="T117" fmla="*/ 7 h 75"/>
                <a:gd name="T118" fmla="*/ 4 w 174"/>
                <a:gd name="T119" fmla="*/ 7 h 7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4"/>
                <a:gd name="T181" fmla="*/ 0 h 75"/>
                <a:gd name="T182" fmla="*/ 174 w 174"/>
                <a:gd name="T183" fmla="*/ 75 h 7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4" h="75">
                  <a:moveTo>
                    <a:pt x="69" y="71"/>
                  </a:moveTo>
                  <a:lnTo>
                    <a:pt x="69" y="71"/>
                  </a:lnTo>
                  <a:lnTo>
                    <a:pt x="71" y="70"/>
                  </a:lnTo>
                  <a:lnTo>
                    <a:pt x="73" y="69"/>
                  </a:lnTo>
                  <a:lnTo>
                    <a:pt x="74" y="68"/>
                  </a:lnTo>
                  <a:lnTo>
                    <a:pt x="73" y="67"/>
                  </a:lnTo>
                  <a:lnTo>
                    <a:pt x="75" y="60"/>
                  </a:lnTo>
                  <a:lnTo>
                    <a:pt x="76" y="59"/>
                  </a:lnTo>
                  <a:lnTo>
                    <a:pt x="87" y="55"/>
                  </a:lnTo>
                  <a:lnTo>
                    <a:pt x="88" y="55"/>
                  </a:lnTo>
                  <a:lnTo>
                    <a:pt x="88" y="54"/>
                  </a:lnTo>
                  <a:lnTo>
                    <a:pt x="88" y="52"/>
                  </a:lnTo>
                  <a:lnTo>
                    <a:pt x="89" y="52"/>
                  </a:lnTo>
                  <a:lnTo>
                    <a:pt x="91" y="52"/>
                  </a:lnTo>
                  <a:lnTo>
                    <a:pt x="94" y="52"/>
                  </a:lnTo>
                  <a:lnTo>
                    <a:pt x="98" y="50"/>
                  </a:lnTo>
                  <a:lnTo>
                    <a:pt x="100" y="48"/>
                  </a:lnTo>
                  <a:lnTo>
                    <a:pt x="101" y="50"/>
                  </a:lnTo>
                  <a:lnTo>
                    <a:pt x="101" y="51"/>
                  </a:lnTo>
                  <a:lnTo>
                    <a:pt x="102" y="54"/>
                  </a:lnTo>
                  <a:lnTo>
                    <a:pt x="102" y="55"/>
                  </a:lnTo>
                  <a:lnTo>
                    <a:pt x="104" y="55"/>
                  </a:lnTo>
                  <a:lnTo>
                    <a:pt x="108" y="54"/>
                  </a:lnTo>
                  <a:lnTo>
                    <a:pt x="109" y="54"/>
                  </a:lnTo>
                  <a:lnTo>
                    <a:pt x="112" y="54"/>
                  </a:lnTo>
                  <a:lnTo>
                    <a:pt x="113" y="54"/>
                  </a:lnTo>
                  <a:lnTo>
                    <a:pt x="114" y="53"/>
                  </a:lnTo>
                  <a:lnTo>
                    <a:pt x="116" y="51"/>
                  </a:lnTo>
                  <a:lnTo>
                    <a:pt x="117" y="48"/>
                  </a:lnTo>
                  <a:lnTo>
                    <a:pt x="117" y="47"/>
                  </a:lnTo>
                  <a:lnTo>
                    <a:pt x="117" y="46"/>
                  </a:lnTo>
                  <a:lnTo>
                    <a:pt x="121" y="44"/>
                  </a:lnTo>
                  <a:lnTo>
                    <a:pt x="122" y="42"/>
                  </a:lnTo>
                  <a:lnTo>
                    <a:pt x="125" y="41"/>
                  </a:lnTo>
                  <a:lnTo>
                    <a:pt x="142" y="39"/>
                  </a:lnTo>
                  <a:lnTo>
                    <a:pt x="143" y="38"/>
                  </a:lnTo>
                  <a:lnTo>
                    <a:pt x="146" y="34"/>
                  </a:lnTo>
                  <a:lnTo>
                    <a:pt x="150" y="32"/>
                  </a:lnTo>
                  <a:lnTo>
                    <a:pt x="154" y="30"/>
                  </a:lnTo>
                  <a:lnTo>
                    <a:pt x="173" y="23"/>
                  </a:lnTo>
                  <a:lnTo>
                    <a:pt x="174" y="22"/>
                  </a:lnTo>
                  <a:lnTo>
                    <a:pt x="174" y="20"/>
                  </a:lnTo>
                  <a:lnTo>
                    <a:pt x="174" y="19"/>
                  </a:lnTo>
                  <a:lnTo>
                    <a:pt x="174" y="18"/>
                  </a:lnTo>
                  <a:lnTo>
                    <a:pt x="171" y="15"/>
                  </a:lnTo>
                  <a:lnTo>
                    <a:pt x="166" y="14"/>
                  </a:lnTo>
                  <a:lnTo>
                    <a:pt x="163" y="13"/>
                  </a:lnTo>
                  <a:lnTo>
                    <a:pt x="161" y="13"/>
                  </a:lnTo>
                  <a:lnTo>
                    <a:pt x="159" y="10"/>
                  </a:lnTo>
                  <a:lnTo>
                    <a:pt x="157" y="8"/>
                  </a:lnTo>
                  <a:lnTo>
                    <a:pt x="155" y="8"/>
                  </a:lnTo>
                  <a:lnTo>
                    <a:pt x="152" y="8"/>
                  </a:lnTo>
                  <a:lnTo>
                    <a:pt x="149" y="6"/>
                  </a:lnTo>
                  <a:lnTo>
                    <a:pt x="145" y="5"/>
                  </a:lnTo>
                  <a:lnTo>
                    <a:pt x="141" y="5"/>
                  </a:lnTo>
                  <a:lnTo>
                    <a:pt x="129" y="5"/>
                  </a:lnTo>
                  <a:lnTo>
                    <a:pt x="104" y="4"/>
                  </a:lnTo>
                  <a:lnTo>
                    <a:pt x="103" y="4"/>
                  </a:lnTo>
                  <a:lnTo>
                    <a:pt x="98" y="6"/>
                  </a:lnTo>
                  <a:lnTo>
                    <a:pt x="94" y="5"/>
                  </a:lnTo>
                  <a:lnTo>
                    <a:pt x="87" y="3"/>
                  </a:lnTo>
                  <a:lnTo>
                    <a:pt x="83" y="1"/>
                  </a:lnTo>
                  <a:lnTo>
                    <a:pt x="82" y="0"/>
                  </a:lnTo>
                  <a:lnTo>
                    <a:pt x="77" y="0"/>
                  </a:lnTo>
                  <a:lnTo>
                    <a:pt x="76" y="0"/>
                  </a:lnTo>
                  <a:lnTo>
                    <a:pt x="72" y="1"/>
                  </a:lnTo>
                  <a:lnTo>
                    <a:pt x="70" y="2"/>
                  </a:lnTo>
                  <a:lnTo>
                    <a:pt x="67" y="6"/>
                  </a:lnTo>
                  <a:lnTo>
                    <a:pt x="66" y="10"/>
                  </a:lnTo>
                  <a:lnTo>
                    <a:pt x="67" y="12"/>
                  </a:lnTo>
                  <a:lnTo>
                    <a:pt x="67" y="14"/>
                  </a:lnTo>
                  <a:lnTo>
                    <a:pt x="67" y="15"/>
                  </a:lnTo>
                  <a:lnTo>
                    <a:pt x="46" y="9"/>
                  </a:lnTo>
                  <a:lnTo>
                    <a:pt x="44" y="9"/>
                  </a:lnTo>
                  <a:lnTo>
                    <a:pt x="32" y="9"/>
                  </a:lnTo>
                  <a:lnTo>
                    <a:pt x="25" y="16"/>
                  </a:lnTo>
                  <a:lnTo>
                    <a:pt x="25" y="17"/>
                  </a:lnTo>
                  <a:lnTo>
                    <a:pt x="26" y="17"/>
                  </a:lnTo>
                  <a:lnTo>
                    <a:pt x="30" y="18"/>
                  </a:lnTo>
                  <a:lnTo>
                    <a:pt x="31" y="19"/>
                  </a:lnTo>
                  <a:lnTo>
                    <a:pt x="25" y="23"/>
                  </a:lnTo>
                  <a:lnTo>
                    <a:pt x="19" y="27"/>
                  </a:lnTo>
                  <a:lnTo>
                    <a:pt x="14" y="30"/>
                  </a:lnTo>
                  <a:lnTo>
                    <a:pt x="14" y="31"/>
                  </a:lnTo>
                  <a:lnTo>
                    <a:pt x="15" y="32"/>
                  </a:lnTo>
                  <a:lnTo>
                    <a:pt x="18" y="33"/>
                  </a:lnTo>
                  <a:lnTo>
                    <a:pt x="19" y="33"/>
                  </a:lnTo>
                  <a:lnTo>
                    <a:pt x="21" y="33"/>
                  </a:lnTo>
                  <a:lnTo>
                    <a:pt x="22" y="36"/>
                  </a:lnTo>
                  <a:lnTo>
                    <a:pt x="24" y="38"/>
                  </a:lnTo>
                  <a:lnTo>
                    <a:pt x="25" y="38"/>
                  </a:lnTo>
                  <a:lnTo>
                    <a:pt x="33" y="39"/>
                  </a:lnTo>
                  <a:lnTo>
                    <a:pt x="33" y="36"/>
                  </a:lnTo>
                  <a:lnTo>
                    <a:pt x="34" y="36"/>
                  </a:lnTo>
                  <a:lnTo>
                    <a:pt x="35" y="36"/>
                  </a:lnTo>
                  <a:lnTo>
                    <a:pt x="36" y="36"/>
                  </a:lnTo>
                  <a:lnTo>
                    <a:pt x="36" y="33"/>
                  </a:lnTo>
                  <a:lnTo>
                    <a:pt x="36" y="32"/>
                  </a:lnTo>
                  <a:lnTo>
                    <a:pt x="38" y="33"/>
                  </a:lnTo>
                  <a:lnTo>
                    <a:pt x="39" y="33"/>
                  </a:lnTo>
                  <a:lnTo>
                    <a:pt x="42" y="38"/>
                  </a:lnTo>
                  <a:lnTo>
                    <a:pt x="43" y="38"/>
                  </a:lnTo>
                  <a:lnTo>
                    <a:pt x="45" y="38"/>
                  </a:lnTo>
                  <a:lnTo>
                    <a:pt x="46" y="41"/>
                  </a:lnTo>
                  <a:lnTo>
                    <a:pt x="46" y="42"/>
                  </a:lnTo>
                  <a:lnTo>
                    <a:pt x="47" y="41"/>
                  </a:lnTo>
                  <a:lnTo>
                    <a:pt x="48" y="41"/>
                  </a:lnTo>
                  <a:lnTo>
                    <a:pt x="50" y="42"/>
                  </a:lnTo>
                  <a:lnTo>
                    <a:pt x="53" y="43"/>
                  </a:lnTo>
                  <a:lnTo>
                    <a:pt x="53" y="44"/>
                  </a:lnTo>
                  <a:lnTo>
                    <a:pt x="61" y="45"/>
                  </a:lnTo>
                  <a:lnTo>
                    <a:pt x="60" y="46"/>
                  </a:lnTo>
                  <a:lnTo>
                    <a:pt x="57" y="47"/>
                  </a:lnTo>
                  <a:lnTo>
                    <a:pt x="56" y="48"/>
                  </a:lnTo>
                  <a:lnTo>
                    <a:pt x="54" y="51"/>
                  </a:lnTo>
                  <a:lnTo>
                    <a:pt x="53" y="51"/>
                  </a:lnTo>
                  <a:lnTo>
                    <a:pt x="52" y="51"/>
                  </a:lnTo>
                  <a:lnTo>
                    <a:pt x="49" y="50"/>
                  </a:lnTo>
                  <a:lnTo>
                    <a:pt x="48" y="50"/>
                  </a:lnTo>
                  <a:lnTo>
                    <a:pt x="49" y="53"/>
                  </a:lnTo>
                  <a:lnTo>
                    <a:pt x="49" y="54"/>
                  </a:lnTo>
                  <a:lnTo>
                    <a:pt x="48" y="54"/>
                  </a:lnTo>
                  <a:lnTo>
                    <a:pt x="47" y="53"/>
                  </a:lnTo>
                  <a:lnTo>
                    <a:pt x="46" y="52"/>
                  </a:lnTo>
                  <a:lnTo>
                    <a:pt x="44" y="54"/>
                  </a:lnTo>
                  <a:lnTo>
                    <a:pt x="44" y="55"/>
                  </a:lnTo>
                  <a:lnTo>
                    <a:pt x="43" y="56"/>
                  </a:lnTo>
                  <a:lnTo>
                    <a:pt x="39" y="57"/>
                  </a:lnTo>
                  <a:lnTo>
                    <a:pt x="36" y="57"/>
                  </a:lnTo>
                  <a:lnTo>
                    <a:pt x="35" y="56"/>
                  </a:lnTo>
                  <a:lnTo>
                    <a:pt x="33" y="55"/>
                  </a:lnTo>
                  <a:lnTo>
                    <a:pt x="29" y="56"/>
                  </a:lnTo>
                  <a:lnTo>
                    <a:pt x="27" y="56"/>
                  </a:lnTo>
                  <a:lnTo>
                    <a:pt x="26" y="56"/>
                  </a:lnTo>
                  <a:lnTo>
                    <a:pt x="20" y="61"/>
                  </a:lnTo>
                  <a:lnTo>
                    <a:pt x="19" y="61"/>
                  </a:lnTo>
                  <a:lnTo>
                    <a:pt x="18" y="62"/>
                  </a:lnTo>
                  <a:lnTo>
                    <a:pt x="18" y="61"/>
                  </a:lnTo>
                  <a:lnTo>
                    <a:pt x="19" y="60"/>
                  </a:lnTo>
                  <a:lnTo>
                    <a:pt x="11" y="57"/>
                  </a:lnTo>
                  <a:lnTo>
                    <a:pt x="10" y="57"/>
                  </a:lnTo>
                  <a:lnTo>
                    <a:pt x="4" y="58"/>
                  </a:lnTo>
                  <a:lnTo>
                    <a:pt x="3" y="59"/>
                  </a:lnTo>
                  <a:lnTo>
                    <a:pt x="1" y="61"/>
                  </a:lnTo>
                  <a:lnTo>
                    <a:pt x="0" y="61"/>
                  </a:lnTo>
                  <a:lnTo>
                    <a:pt x="0" y="69"/>
                  </a:lnTo>
                  <a:lnTo>
                    <a:pt x="0" y="70"/>
                  </a:lnTo>
                  <a:lnTo>
                    <a:pt x="12" y="69"/>
                  </a:lnTo>
                  <a:lnTo>
                    <a:pt x="13" y="69"/>
                  </a:lnTo>
                  <a:lnTo>
                    <a:pt x="21" y="70"/>
                  </a:lnTo>
                  <a:lnTo>
                    <a:pt x="22" y="70"/>
                  </a:lnTo>
                  <a:lnTo>
                    <a:pt x="27" y="72"/>
                  </a:lnTo>
                  <a:lnTo>
                    <a:pt x="28" y="71"/>
                  </a:lnTo>
                  <a:lnTo>
                    <a:pt x="34" y="69"/>
                  </a:lnTo>
                  <a:lnTo>
                    <a:pt x="35" y="69"/>
                  </a:lnTo>
                  <a:lnTo>
                    <a:pt x="35" y="70"/>
                  </a:lnTo>
                  <a:lnTo>
                    <a:pt x="35" y="71"/>
                  </a:lnTo>
                  <a:lnTo>
                    <a:pt x="38" y="71"/>
                  </a:lnTo>
                  <a:lnTo>
                    <a:pt x="39" y="71"/>
                  </a:lnTo>
                  <a:lnTo>
                    <a:pt x="39" y="72"/>
                  </a:lnTo>
                  <a:lnTo>
                    <a:pt x="40" y="74"/>
                  </a:lnTo>
                  <a:lnTo>
                    <a:pt x="46" y="75"/>
                  </a:lnTo>
                  <a:lnTo>
                    <a:pt x="47" y="75"/>
                  </a:lnTo>
                  <a:lnTo>
                    <a:pt x="48" y="74"/>
                  </a:lnTo>
                  <a:lnTo>
                    <a:pt x="50" y="73"/>
                  </a:lnTo>
                  <a:lnTo>
                    <a:pt x="56" y="73"/>
                  </a:lnTo>
                  <a:lnTo>
                    <a:pt x="59" y="72"/>
                  </a:lnTo>
                  <a:lnTo>
                    <a:pt x="69" y="71"/>
                  </a:lnTo>
                  <a:close/>
                  <a:moveTo>
                    <a:pt x="21" y="65"/>
                  </a:moveTo>
                  <a:lnTo>
                    <a:pt x="21" y="65"/>
                  </a:lnTo>
                  <a:lnTo>
                    <a:pt x="20" y="65"/>
                  </a:lnTo>
                  <a:lnTo>
                    <a:pt x="19" y="64"/>
                  </a:lnTo>
                  <a:lnTo>
                    <a:pt x="19" y="62"/>
                  </a:lnTo>
                  <a:lnTo>
                    <a:pt x="19" y="64"/>
                  </a:lnTo>
                  <a:lnTo>
                    <a:pt x="21" y="64"/>
                  </a:lnTo>
                  <a:lnTo>
                    <a:pt x="21" y="65"/>
                  </a:lnTo>
                  <a:close/>
                  <a:moveTo>
                    <a:pt x="30" y="60"/>
                  </a:moveTo>
                  <a:lnTo>
                    <a:pt x="30" y="60"/>
                  </a:lnTo>
                  <a:lnTo>
                    <a:pt x="30" y="61"/>
                  </a:lnTo>
                  <a:lnTo>
                    <a:pt x="29" y="62"/>
                  </a:lnTo>
                  <a:lnTo>
                    <a:pt x="28" y="61"/>
                  </a:lnTo>
                  <a:lnTo>
                    <a:pt x="28" y="59"/>
                  </a:lnTo>
                  <a:lnTo>
                    <a:pt x="29" y="58"/>
                  </a:lnTo>
                  <a:lnTo>
                    <a:pt x="29" y="59"/>
                  </a:lnTo>
                  <a:lnTo>
                    <a:pt x="30" y="59"/>
                  </a:lnTo>
                  <a:lnTo>
                    <a:pt x="30" y="60"/>
                  </a:lnTo>
                  <a:close/>
                  <a:moveTo>
                    <a:pt x="39" y="62"/>
                  </a:moveTo>
                  <a:lnTo>
                    <a:pt x="39" y="62"/>
                  </a:lnTo>
                  <a:lnTo>
                    <a:pt x="39" y="61"/>
                  </a:lnTo>
                  <a:lnTo>
                    <a:pt x="40" y="61"/>
                  </a:lnTo>
                  <a:lnTo>
                    <a:pt x="40" y="62"/>
                  </a:lnTo>
                  <a:lnTo>
                    <a:pt x="39" y="6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79" name="Freeform 5502"/>
            <p:cNvSpPr>
              <a:spLocks/>
            </p:cNvSpPr>
            <p:nvPr/>
          </p:nvSpPr>
          <p:spPr bwMode="auto">
            <a:xfrm>
              <a:off x="4308" y="2475"/>
              <a:ext cx="6" cy="28"/>
            </a:xfrm>
            <a:custGeom>
              <a:avLst/>
              <a:gdLst>
                <a:gd name="T0" fmla="*/ 2 w 8"/>
                <a:gd name="T1" fmla="*/ 2 h 34"/>
                <a:gd name="T2" fmla="*/ 2 w 8"/>
                <a:gd name="T3" fmla="*/ 2 h 34"/>
                <a:gd name="T4" fmla="*/ 2 w 8"/>
                <a:gd name="T5" fmla="*/ 2 h 34"/>
                <a:gd name="T6" fmla="*/ 2 w 8"/>
                <a:gd name="T7" fmla="*/ 2 h 34"/>
                <a:gd name="T8" fmla="*/ 2 w 8"/>
                <a:gd name="T9" fmla="*/ 2 h 34"/>
                <a:gd name="T10" fmla="*/ 2 w 8"/>
                <a:gd name="T11" fmla="*/ 2 h 34"/>
                <a:gd name="T12" fmla="*/ 2 w 8"/>
                <a:gd name="T13" fmla="*/ 2 h 34"/>
                <a:gd name="T14" fmla="*/ 2 w 8"/>
                <a:gd name="T15" fmla="*/ 2 h 34"/>
                <a:gd name="T16" fmla="*/ 2 w 8"/>
                <a:gd name="T17" fmla="*/ 2 h 34"/>
                <a:gd name="T18" fmla="*/ 2 w 8"/>
                <a:gd name="T19" fmla="*/ 2 h 34"/>
                <a:gd name="T20" fmla="*/ 2 w 8"/>
                <a:gd name="T21" fmla="*/ 2 h 34"/>
                <a:gd name="T22" fmla="*/ 2 w 8"/>
                <a:gd name="T23" fmla="*/ 2 h 34"/>
                <a:gd name="T24" fmla="*/ 2 w 8"/>
                <a:gd name="T25" fmla="*/ 3 h 34"/>
                <a:gd name="T26" fmla="*/ 2 w 8"/>
                <a:gd name="T27" fmla="*/ 3 h 34"/>
                <a:gd name="T28" fmla="*/ 2 w 8"/>
                <a:gd name="T29" fmla="*/ 3 h 34"/>
                <a:gd name="T30" fmla="*/ 1 w 8"/>
                <a:gd name="T31" fmla="*/ 3 h 34"/>
                <a:gd name="T32" fmla="*/ 0 w 8"/>
                <a:gd name="T33" fmla="*/ 3 h 34"/>
                <a:gd name="T34" fmla="*/ 0 w 8"/>
                <a:gd name="T35" fmla="*/ 3 h 34"/>
                <a:gd name="T36" fmla="*/ 0 w 8"/>
                <a:gd name="T37" fmla="*/ 3 h 34"/>
                <a:gd name="T38" fmla="*/ 0 w 8"/>
                <a:gd name="T39" fmla="*/ 3 h 34"/>
                <a:gd name="T40" fmla="*/ 0 w 8"/>
                <a:gd name="T41" fmla="*/ 4 h 34"/>
                <a:gd name="T42" fmla="*/ 0 w 8"/>
                <a:gd name="T43" fmla="*/ 4 h 34"/>
                <a:gd name="T44" fmla="*/ 1 w 8"/>
                <a:gd name="T45" fmla="*/ 4 h 34"/>
                <a:gd name="T46" fmla="*/ 2 w 8"/>
                <a:gd name="T47" fmla="*/ 4 h 34"/>
                <a:gd name="T48" fmla="*/ 2 w 8"/>
                <a:gd name="T49" fmla="*/ 4 h 34"/>
                <a:gd name="T50" fmla="*/ 2 w 8"/>
                <a:gd name="T51" fmla="*/ 4 h 34"/>
                <a:gd name="T52" fmla="*/ 2 w 8"/>
                <a:gd name="T53" fmla="*/ 4 h 34"/>
                <a:gd name="T54" fmla="*/ 2 w 8"/>
                <a:gd name="T55" fmla="*/ 3 h 34"/>
                <a:gd name="T56" fmla="*/ 2 w 8"/>
                <a:gd name="T57" fmla="*/ 3 h 34"/>
                <a:gd name="T58" fmla="*/ 2 w 8"/>
                <a:gd name="T59" fmla="*/ 2 h 34"/>
                <a:gd name="T60" fmla="*/ 2 w 8"/>
                <a:gd name="T61" fmla="*/ 2 h 34"/>
                <a:gd name="T62" fmla="*/ 2 w 8"/>
                <a:gd name="T63" fmla="*/ 2 h 34"/>
                <a:gd name="T64" fmla="*/ 2 w 8"/>
                <a:gd name="T65" fmla="*/ 2 h 34"/>
                <a:gd name="T66" fmla="*/ 2 w 8"/>
                <a:gd name="T67" fmla="*/ 2 h 34"/>
                <a:gd name="T68" fmla="*/ 2 w 8"/>
                <a:gd name="T69" fmla="*/ 2 h 34"/>
                <a:gd name="T70" fmla="*/ 2 w 8"/>
                <a:gd name="T71" fmla="*/ 2 h 34"/>
                <a:gd name="T72" fmla="*/ 2 w 8"/>
                <a:gd name="T73" fmla="*/ 2 h 34"/>
                <a:gd name="T74" fmla="*/ 2 w 8"/>
                <a:gd name="T75" fmla="*/ 2 h 34"/>
                <a:gd name="T76" fmla="*/ 2 w 8"/>
                <a:gd name="T77" fmla="*/ 2 h 34"/>
                <a:gd name="T78" fmla="*/ 2 w 8"/>
                <a:gd name="T79" fmla="*/ 2 h 34"/>
                <a:gd name="T80" fmla="*/ 2 w 8"/>
                <a:gd name="T81" fmla="*/ 2 h 34"/>
                <a:gd name="T82" fmla="*/ 2 w 8"/>
                <a:gd name="T83" fmla="*/ 2 h 34"/>
                <a:gd name="T84" fmla="*/ 2 w 8"/>
                <a:gd name="T85" fmla="*/ 2 h 34"/>
                <a:gd name="T86" fmla="*/ 2 w 8"/>
                <a:gd name="T87" fmla="*/ 2 h 34"/>
                <a:gd name="T88" fmla="*/ 2 w 8"/>
                <a:gd name="T89" fmla="*/ 2 h 34"/>
                <a:gd name="T90" fmla="*/ 2 w 8"/>
                <a:gd name="T91" fmla="*/ 2 h 34"/>
                <a:gd name="T92" fmla="*/ 2 w 8"/>
                <a:gd name="T93" fmla="*/ 0 h 34"/>
                <a:gd name="T94" fmla="*/ 2 w 8"/>
                <a:gd name="T95" fmla="*/ 2 h 34"/>
                <a:gd name="T96" fmla="*/ 2 w 8"/>
                <a:gd name="T97" fmla="*/ 2 h 34"/>
                <a:gd name="T98" fmla="*/ 2 w 8"/>
                <a:gd name="T99" fmla="*/ 2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
                <a:gd name="T151" fmla="*/ 0 h 34"/>
                <a:gd name="T152" fmla="*/ 8 w 8"/>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 h="34">
                  <a:moveTo>
                    <a:pt x="5" y="7"/>
                  </a:moveTo>
                  <a:lnTo>
                    <a:pt x="5" y="7"/>
                  </a:lnTo>
                  <a:lnTo>
                    <a:pt x="5" y="9"/>
                  </a:lnTo>
                  <a:lnTo>
                    <a:pt x="4" y="12"/>
                  </a:lnTo>
                  <a:lnTo>
                    <a:pt x="3" y="15"/>
                  </a:lnTo>
                  <a:lnTo>
                    <a:pt x="4" y="20"/>
                  </a:lnTo>
                  <a:lnTo>
                    <a:pt x="4" y="22"/>
                  </a:lnTo>
                  <a:lnTo>
                    <a:pt x="3" y="23"/>
                  </a:lnTo>
                  <a:lnTo>
                    <a:pt x="2" y="23"/>
                  </a:lnTo>
                  <a:lnTo>
                    <a:pt x="2" y="25"/>
                  </a:lnTo>
                  <a:lnTo>
                    <a:pt x="2" y="27"/>
                  </a:lnTo>
                  <a:lnTo>
                    <a:pt x="1" y="27"/>
                  </a:lnTo>
                  <a:lnTo>
                    <a:pt x="0" y="28"/>
                  </a:lnTo>
                  <a:lnTo>
                    <a:pt x="0" y="29"/>
                  </a:lnTo>
                  <a:lnTo>
                    <a:pt x="0" y="30"/>
                  </a:lnTo>
                  <a:lnTo>
                    <a:pt x="1" y="32"/>
                  </a:lnTo>
                  <a:lnTo>
                    <a:pt x="2" y="34"/>
                  </a:lnTo>
                  <a:lnTo>
                    <a:pt x="3" y="34"/>
                  </a:lnTo>
                  <a:lnTo>
                    <a:pt x="3" y="32"/>
                  </a:lnTo>
                  <a:lnTo>
                    <a:pt x="3" y="26"/>
                  </a:lnTo>
                  <a:lnTo>
                    <a:pt x="3" y="24"/>
                  </a:lnTo>
                  <a:lnTo>
                    <a:pt x="4" y="22"/>
                  </a:lnTo>
                  <a:lnTo>
                    <a:pt x="6" y="19"/>
                  </a:lnTo>
                  <a:lnTo>
                    <a:pt x="7" y="16"/>
                  </a:lnTo>
                  <a:lnTo>
                    <a:pt x="6" y="14"/>
                  </a:lnTo>
                  <a:lnTo>
                    <a:pt x="5" y="11"/>
                  </a:lnTo>
                  <a:lnTo>
                    <a:pt x="5" y="10"/>
                  </a:lnTo>
                  <a:lnTo>
                    <a:pt x="7" y="9"/>
                  </a:lnTo>
                  <a:lnTo>
                    <a:pt x="8" y="7"/>
                  </a:lnTo>
                  <a:lnTo>
                    <a:pt x="7" y="5"/>
                  </a:lnTo>
                  <a:lnTo>
                    <a:pt x="7" y="4"/>
                  </a:lnTo>
                  <a:lnTo>
                    <a:pt x="8" y="2"/>
                  </a:lnTo>
                  <a:lnTo>
                    <a:pt x="8" y="0"/>
                  </a:lnTo>
                  <a:lnTo>
                    <a:pt x="7" y="2"/>
                  </a:lnTo>
                  <a:lnTo>
                    <a:pt x="5"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0" name="Freeform 5503"/>
            <p:cNvSpPr>
              <a:spLocks/>
            </p:cNvSpPr>
            <p:nvPr/>
          </p:nvSpPr>
          <p:spPr bwMode="auto">
            <a:xfrm>
              <a:off x="4305" y="2512"/>
              <a:ext cx="3" cy="4"/>
            </a:xfrm>
            <a:custGeom>
              <a:avLst/>
              <a:gdLst>
                <a:gd name="T0" fmla="*/ 1 w 4"/>
                <a:gd name="T1" fmla="*/ 1 h 6"/>
                <a:gd name="T2" fmla="*/ 1 w 4"/>
                <a:gd name="T3" fmla="*/ 1 h 6"/>
                <a:gd name="T4" fmla="*/ 0 w 4"/>
                <a:gd name="T5" fmla="*/ 1 h 6"/>
                <a:gd name="T6" fmla="*/ 0 w 4"/>
                <a:gd name="T7" fmla="*/ 1 h 6"/>
                <a:gd name="T8" fmla="*/ 1 w 4"/>
                <a:gd name="T9" fmla="*/ 1 h 6"/>
                <a:gd name="T10" fmla="*/ 1 w 4"/>
                <a:gd name="T11" fmla="*/ 1 h 6"/>
                <a:gd name="T12" fmla="*/ 2 w 4"/>
                <a:gd name="T13" fmla="*/ 1 h 6"/>
                <a:gd name="T14" fmla="*/ 2 w 4"/>
                <a:gd name="T15" fmla="*/ 1 h 6"/>
                <a:gd name="T16" fmla="*/ 2 w 4"/>
                <a:gd name="T17" fmla="*/ 1 h 6"/>
                <a:gd name="T18" fmla="*/ 2 w 4"/>
                <a:gd name="T19" fmla="*/ 1 h 6"/>
                <a:gd name="T20" fmla="*/ 2 w 4"/>
                <a:gd name="T21" fmla="*/ 0 h 6"/>
                <a:gd name="T22" fmla="*/ 2 w 4"/>
                <a:gd name="T23" fmla="*/ 0 h 6"/>
                <a:gd name="T24" fmla="*/ 1 w 4"/>
                <a:gd name="T25" fmla="*/ 0 h 6"/>
                <a:gd name="T26" fmla="*/ 1 w 4"/>
                <a:gd name="T27" fmla="*/ 1 h 6"/>
                <a:gd name="T28" fmla="*/ 1 w 4"/>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6"/>
                <a:gd name="T47" fmla="*/ 4 w 4"/>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6">
                  <a:moveTo>
                    <a:pt x="1" y="4"/>
                  </a:moveTo>
                  <a:lnTo>
                    <a:pt x="1" y="4"/>
                  </a:lnTo>
                  <a:lnTo>
                    <a:pt x="0" y="5"/>
                  </a:lnTo>
                  <a:lnTo>
                    <a:pt x="0" y="6"/>
                  </a:lnTo>
                  <a:lnTo>
                    <a:pt x="1" y="6"/>
                  </a:lnTo>
                  <a:lnTo>
                    <a:pt x="2" y="6"/>
                  </a:lnTo>
                  <a:lnTo>
                    <a:pt x="4" y="6"/>
                  </a:lnTo>
                  <a:lnTo>
                    <a:pt x="4" y="4"/>
                  </a:lnTo>
                  <a:lnTo>
                    <a:pt x="2" y="0"/>
                  </a:lnTo>
                  <a:lnTo>
                    <a:pt x="1" y="0"/>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1" name="Freeform 5504"/>
            <p:cNvSpPr>
              <a:spLocks/>
            </p:cNvSpPr>
            <p:nvPr/>
          </p:nvSpPr>
          <p:spPr bwMode="auto">
            <a:xfrm>
              <a:off x="4322" y="2561"/>
              <a:ext cx="2" cy="4"/>
            </a:xfrm>
            <a:custGeom>
              <a:avLst/>
              <a:gdLst>
                <a:gd name="T0" fmla="*/ 1 w 4"/>
                <a:gd name="T1" fmla="*/ 0 h 6"/>
                <a:gd name="T2" fmla="*/ 1 w 4"/>
                <a:gd name="T3" fmla="*/ 0 h 6"/>
                <a:gd name="T4" fmla="*/ 1 w 4"/>
                <a:gd name="T5" fmla="*/ 0 h 6"/>
                <a:gd name="T6" fmla="*/ 0 w 4"/>
                <a:gd name="T7" fmla="*/ 1 h 6"/>
                <a:gd name="T8" fmla="*/ 1 w 4"/>
                <a:gd name="T9" fmla="*/ 1 h 6"/>
                <a:gd name="T10" fmla="*/ 1 w 4"/>
                <a:gd name="T11" fmla="*/ 1 h 6"/>
                <a:gd name="T12" fmla="*/ 1 w 4"/>
                <a:gd name="T13" fmla="*/ 1 h 6"/>
                <a:gd name="T14" fmla="*/ 1 w 4"/>
                <a:gd name="T15" fmla="*/ 1 h 6"/>
                <a:gd name="T16" fmla="*/ 1 w 4"/>
                <a:gd name="T17" fmla="*/ 1 h 6"/>
                <a:gd name="T18" fmla="*/ 1 w 4"/>
                <a:gd name="T19" fmla="*/ 1 h 6"/>
                <a:gd name="T20" fmla="*/ 1 w 4"/>
                <a:gd name="T21" fmla="*/ 1 h 6"/>
                <a:gd name="T22" fmla="*/ 1 w 4"/>
                <a:gd name="T23" fmla="*/ 1 h 6"/>
                <a:gd name="T24" fmla="*/ 1 w 4"/>
                <a:gd name="T25" fmla="*/ 0 h 6"/>
                <a:gd name="T26" fmla="*/ 1 w 4"/>
                <a:gd name="T27" fmla="*/ 0 h 6"/>
                <a:gd name="T28" fmla="*/ 1 w 4"/>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6"/>
                <a:gd name="T47" fmla="*/ 4 w 4"/>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6">
                  <a:moveTo>
                    <a:pt x="3" y="0"/>
                  </a:moveTo>
                  <a:lnTo>
                    <a:pt x="3" y="0"/>
                  </a:lnTo>
                  <a:lnTo>
                    <a:pt x="1" y="0"/>
                  </a:lnTo>
                  <a:lnTo>
                    <a:pt x="0" y="1"/>
                  </a:lnTo>
                  <a:lnTo>
                    <a:pt x="1" y="3"/>
                  </a:lnTo>
                  <a:lnTo>
                    <a:pt x="2" y="5"/>
                  </a:lnTo>
                  <a:lnTo>
                    <a:pt x="3" y="6"/>
                  </a:lnTo>
                  <a:lnTo>
                    <a:pt x="3" y="4"/>
                  </a:lnTo>
                  <a:lnTo>
                    <a:pt x="4" y="1"/>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2" name="Freeform 5505"/>
            <p:cNvSpPr>
              <a:spLocks/>
            </p:cNvSpPr>
            <p:nvPr/>
          </p:nvSpPr>
          <p:spPr bwMode="auto">
            <a:xfrm>
              <a:off x="4317" y="2550"/>
              <a:ext cx="2" cy="2"/>
            </a:xfrm>
            <a:custGeom>
              <a:avLst/>
              <a:gdLst>
                <a:gd name="T0" fmla="*/ 0 w 3"/>
                <a:gd name="T1" fmla="*/ 1 h 2"/>
                <a:gd name="T2" fmla="*/ 0 w 3"/>
                <a:gd name="T3" fmla="*/ 1 h 2"/>
                <a:gd name="T4" fmla="*/ 1 w 3"/>
                <a:gd name="T5" fmla="*/ 2 h 2"/>
                <a:gd name="T6" fmla="*/ 1 w 3"/>
                <a:gd name="T7" fmla="*/ 2 h 2"/>
                <a:gd name="T8" fmla="*/ 1 w 3"/>
                <a:gd name="T9" fmla="*/ 1 h 2"/>
                <a:gd name="T10" fmla="*/ 1 w 3"/>
                <a:gd name="T11" fmla="*/ 1 h 2"/>
                <a:gd name="T12" fmla="*/ 1 w 3"/>
                <a:gd name="T13" fmla="*/ 0 h 2"/>
                <a:gd name="T14" fmla="*/ 1 w 3"/>
                <a:gd name="T15" fmla="*/ 0 h 2"/>
                <a:gd name="T16" fmla="*/ 0 w 3"/>
                <a:gd name="T17" fmla="*/ 1 h 2"/>
                <a:gd name="T18" fmla="*/ 0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1"/>
                  </a:moveTo>
                  <a:lnTo>
                    <a:pt x="0" y="1"/>
                  </a:lnTo>
                  <a:lnTo>
                    <a:pt x="1" y="2"/>
                  </a:lnTo>
                  <a:lnTo>
                    <a:pt x="3" y="2"/>
                  </a:lnTo>
                  <a:lnTo>
                    <a:pt x="3" y="1"/>
                  </a:lnTo>
                  <a:lnTo>
                    <a:pt x="3"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3" name="Freeform 5506"/>
            <p:cNvSpPr>
              <a:spLocks/>
            </p:cNvSpPr>
            <p:nvPr/>
          </p:nvSpPr>
          <p:spPr bwMode="auto">
            <a:xfrm>
              <a:off x="4320" y="2547"/>
              <a:ext cx="1" cy="2"/>
            </a:xfrm>
            <a:custGeom>
              <a:avLst/>
              <a:gdLst>
                <a:gd name="T0" fmla="*/ 0 w 1"/>
                <a:gd name="T1" fmla="*/ 1 h 2"/>
                <a:gd name="T2" fmla="*/ 0 w 1"/>
                <a:gd name="T3" fmla="*/ 1 h 2"/>
                <a:gd name="T4" fmla="*/ 0 w 1"/>
                <a:gd name="T5" fmla="*/ 2 h 2"/>
                <a:gd name="T6" fmla="*/ 1 w 1"/>
                <a:gd name="T7" fmla="*/ 1 h 2"/>
                <a:gd name="T8" fmla="*/ 1 w 1"/>
                <a:gd name="T9" fmla="*/ 1 h 2"/>
                <a:gd name="T10" fmla="*/ 1 w 1"/>
                <a:gd name="T11" fmla="*/ 0 h 2"/>
                <a:gd name="T12" fmla="*/ 1 w 1"/>
                <a:gd name="T13" fmla="*/ 0 h 2"/>
                <a:gd name="T14" fmla="*/ 0 w 1"/>
                <a:gd name="T15" fmla="*/ 1 h 2"/>
                <a:gd name="T16" fmla="*/ 0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1"/>
                  </a:moveTo>
                  <a:lnTo>
                    <a:pt x="0" y="1"/>
                  </a:lnTo>
                  <a:lnTo>
                    <a:pt x="0" y="2"/>
                  </a:lnTo>
                  <a:lnTo>
                    <a:pt x="1" y="1"/>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4" name="Freeform 5507"/>
            <p:cNvSpPr>
              <a:spLocks/>
            </p:cNvSpPr>
            <p:nvPr/>
          </p:nvSpPr>
          <p:spPr bwMode="auto">
            <a:xfrm>
              <a:off x="3996" y="2168"/>
              <a:ext cx="374" cy="380"/>
            </a:xfrm>
            <a:custGeom>
              <a:avLst/>
              <a:gdLst>
                <a:gd name="T0" fmla="*/ 14 w 467"/>
                <a:gd name="T1" fmla="*/ 2 h 463"/>
                <a:gd name="T2" fmla="*/ 10 w 467"/>
                <a:gd name="T3" fmla="*/ 2 h 463"/>
                <a:gd name="T4" fmla="*/ 8 w 467"/>
                <a:gd name="T5" fmla="*/ 2 h 463"/>
                <a:gd name="T6" fmla="*/ 9 w 467"/>
                <a:gd name="T7" fmla="*/ 6 h 463"/>
                <a:gd name="T8" fmla="*/ 10 w 467"/>
                <a:gd name="T9" fmla="*/ 7 h 463"/>
                <a:gd name="T10" fmla="*/ 8 w 467"/>
                <a:gd name="T11" fmla="*/ 11 h 463"/>
                <a:gd name="T12" fmla="*/ 4 w 467"/>
                <a:gd name="T13" fmla="*/ 16 h 463"/>
                <a:gd name="T14" fmla="*/ 2 w 467"/>
                <a:gd name="T15" fmla="*/ 17 h 463"/>
                <a:gd name="T16" fmla="*/ 4 w 467"/>
                <a:gd name="T17" fmla="*/ 21 h 463"/>
                <a:gd name="T18" fmla="*/ 3 w 467"/>
                <a:gd name="T19" fmla="*/ 21 h 463"/>
                <a:gd name="T20" fmla="*/ 0 w 467"/>
                <a:gd name="T21" fmla="*/ 23 h 463"/>
                <a:gd name="T22" fmla="*/ 2 w 467"/>
                <a:gd name="T23" fmla="*/ 25 h 463"/>
                <a:gd name="T24" fmla="*/ 2 w 467"/>
                <a:gd name="T25" fmla="*/ 26 h 463"/>
                <a:gd name="T26" fmla="*/ 6 w 467"/>
                <a:gd name="T27" fmla="*/ 27 h 463"/>
                <a:gd name="T28" fmla="*/ 6 w 467"/>
                <a:gd name="T29" fmla="*/ 26 h 463"/>
                <a:gd name="T30" fmla="*/ 6 w 467"/>
                <a:gd name="T31" fmla="*/ 29 h 463"/>
                <a:gd name="T32" fmla="*/ 6 w 467"/>
                <a:gd name="T33" fmla="*/ 32 h 463"/>
                <a:gd name="T34" fmla="*/ 7 w 467"/>
                <a:gd name="T35" fmla="*/ 34 h 463"/>
                <a:gd name="T36" fmla="*/ 8 w 467"/>
                <a:gd name="T37" fmla="*/ 40 h 463"/>
                <a:gd name="T38" fmla="*/ 10 w 467"/>
                <a:gd name="T39" fmla="*/ 46 h 463"/>
                <a:gd name="T40" fmla="*/ 11 w 467"/>
                <a:gd name="T41" fmla="*/ 51 h 463"/>
                <a:gd name="T42" fmla="*/ 15 w 467"/>
                <a:gd name="T43" fmla="*/ 51 h 463"/>
                <a:gd name="T44" fmla="*/ 16 w 467"/>
                <a:gd name="T45" fmla="*/ 48 h 463"/>
                <a:gd name="T46" fmla="*/ 17 w 467"/>
                <a:gd name="T47" fmla="*/ 43 h 463"/>
                <a:gd name="T48" fmla="*/ 18 w 467"/>
                <a:gd name="T49" fmla="*/ 39 h 463"/>
                <a:gd name="T50" fmla="*/ 19 w 467"/>
                <a:gd name="T51" fmla="*/ 36 h 463"/>
                <a:gd name="T52" fmla="*/ 25 w 467"/>
                <a:gd name="T53" fmla="*/ 30 h 463"/>
                <a:gd name="T54" fmla="*/ 27 w 467"/>
                <a:gd name="T55" fmla="*/ 26 h 463"/>
                <a:gd name="T56" fmla="*/ 28 w 467"/>
                <a:gd name="T57" fmla="*/ 27 h 463"/>
                <a:gd name="T58" fmla="*/ 29 w 467"/>
                <a:gd name="T59" fmla="*/ 25 h 463"/>
                <a:gd name="T60" fmla="*/ 28 w 467"/>
                <a:gd name="T61" fmla="*/ 23 h 463"/>
                <a:gd name="T62" fmla="*/ 28 w 467"/>
                <a:gd name="T63" fmla="*/ 21 h 463"/>
                <a:gd name="T64" fmla="*/ 28 w 467"/>
                <a:gd name="T65" fmla="*/ 21 h 463"/>
                <a:gd name="T66" fmla="*/ 28 w 467"/>
                <a:gd name="T67" fmla="*/ 18 h 463"/>
                <a:gd name="T68" fmla="*/ 29 w 467"/>
                <a:gd name="T69" fmla="*/ 18 h 463"/>
                <a:gd name="T70" fmla="*/ 30 w 467"/>
                <a:gd name="T71" fmla="*/ 20 h 463"/>
                <a:gd name="T72" fmla="*/ 32 w 467"/>
                <a:gd name="T73" fmla="*/ 21 h 463"/>
                <a:gd name="T74" fmla="*/ 34 w 467"/>
                <a:gd name="T75" fmla="*/ 21 h 463"/>
                <a:gd name="T76" fmla="*/ 32 w 467"/>
                <a:gd name="T77" fmla="*/ 23 h 463"/>
                <a:gd name="T78" fmla="*/ 32 w 467"/>
                <a:gd name="T79" fmla="*/ 25 h 463"/>
                <a:gd name="T80" fmla="*/ 33 w 467"/>
                <a:gd name="T81" fmla="*/ 24 h 463"/>
                <a:gd name="T82" fmla="*/ 34 w 467"/>
                <a:gd name="T83" fmla="*/ 26 h 463"/>
                <a:gd name="T84" fmla="*/ 35 w 467"/>
                <a:gd name="T85" fmla="*/ 25 h 463"/>
                <a:gd name="T86" fmla="*/ 37 w 467"/>
                <a:gd name="T87" fmla="*/ 21 h 463"/>
                <a:gd name="T88" fmla="*/ 37 w 467"/>
                <a:gd name="T89" fmla="*/ 17 h 463"/>
                <a:gd name="T90" fmla="*/ 40 w 467"/>
                <a:gd name="T91" fmla="*/ 17 h 463"/>
                <a:gd name="T92" fmla="*/ 40 w 467"/>
                <a:gd name="T93" fmla="*/ 14 h 463"/>
                <a:gd name="T94" fmla="*/ 39 w 467"/>
                <a:gd name="T95" fmla="*/ 13 h 463"/>
                <a:gd name="T96" fmla="*/ 39 w 467"/>
                <a:gd name="T97" fmla="*/ 12 h 463"/>
                <a:gd name="T98" fmla="*/ 34 w 467"/>
                <a:gd name="T99" fmla="*/ 14 h 463"/>
                <a:gd name="T100" fmla="*/ 32 w 467"/>
                <a:gd name="T101" fmla="*/ 16 h 463"/>
                <a:gd name="T102" fmla="*/ 33 w 467"/>
                <a:gd name="T103" fmla="*/ 17 h 463"/>
                <a:gd name="T104" fmla="*/ 30 w 467"/>
                <a:gd name="T105" fmla="*/ 17 h 463"/>
                <a:gd name="T106" fmla="*/ 28 w 467"/>
                <a:gd name="T107" fmla="*/ 17 h 463"/>
                <a:gd name="T108" fmla="*/ 27 w 467"/>
                <a:gd name="T109" fmla="*/ 16 h 463"/>
                <a:gd name="T110" fmla="*/ 26 w 467"/>
                <a:gd name="T111" fmla="*/ 17 h 463"/>
                <a:gd name="T112" fmla="*/ 24 w 467"/>
                <a:gd name="T113" fmla="*/ 17 h 463"/>
                <a:gd name="T114" fmla="*/ 22 w 467"/>
                <a:gd name="T115" fmla="*/ 16 h 463"/>
                <a:gd name="T116" fmla="*/ 19 w 467"/>
                <a:gd name="T117" fmla="*/ 16 h 463"/>
                <a:gd name="T118" fmla="*/ 17 w 467"/>
                <a:gd name="T119" fmla="*/ 14 h 463"/>
                <a:gd name="T120" fmla="*/ 17 w 467"/>
                <a:gd name="T121" fmla="*/ 10 h 463"/>
                <a:gd name="T122" fmla="*/ 14 w 467"/>
                <a:gd name="T123" fmla="*/ 8 h 463"/>
                <a:gd name="T124" fmla="*/ 15 w 467"/>
                <a:gd name="T125" fmla="*/ 6 h 4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7"/>
                <a:gd name="T190" fmla="*/ 0 h 463"/>
                <a:gd name="T191" fmla="*/ 467 w 467"/>
                <a:gd name="T192" fmla="*/ 463 h 4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7" h="463">
                  <a:moveTo>
                    <a:pt x="172" y="38"/>
                  </a:moveTo>
                  <a:lnTo>
                    <a:pt x="172" y="38"/>
                  </a:lnTo>
                  <a:lnTo>
                    <a:pt x="169" y="26"/>
                  </a:lnTo>
                  <a:lnTo>
                    <a:pt x="170" y="25"/>
                  </a:lnTo>
                  <a:lnTo>
                    <a:pt x="171" y="24"/>
                  </a:lnTo>
                  <a:lnTo>
                    <a:pt x="172" y="22"/>
                  </a:lnTo>
                  <a:lnTo>
                    <a:pt x="172" y="21"/>
                  </a:lnTo>
                  <a:lnTo>
                    <a:pt x="164" y="18"/>
                  </a:lnTo>
                  <a:lnTo>
                    <a:pt x="162" y="15"/>
                  </a:lnTo>
                  <a:lnTo>
                    <a:pt x="161" y="14"/>
                  </a:lnTo>
                  <a:lnTo>
                    <a:pt x="159" y="9"/>
                  </a:lnTo>
                  <a:lnTo>
                    <a:pt x="157" y="5"/>
                  </a:lnTo>
                  <a:lnTo>
                    <a:pt x="157" y="3"/>
                  </a:lnTo>
                  <a:lnTo>
                    <a:pt x="158" y="1"/>
                  </a:lnTo>
                  <a:lnTo>
                    <a:pt x="158" y="0"/>
                  </a:lnTo>
                  <a:lnTo>
                    <a:pt x="157" y="0"/>
                  </a:lnTo>
                  <a:lnTo>
                    <a:pt x="156" y="0"/>
                  </a:lnTo>
                  <a:lnTo>
                    <a:pt x="154" y="0"/>
                  </a:lnTo>
                  <a:lnTo>
                    <a:pt x="142" y="8"/>
                  </a:lnTo>
                  <a:lnTo>
                    <a:pt x="137" y="12"/>
                  </a:lnTo>
                  <a:lnTo>
                    <a:pt x="135" y="13"/>
                  </a:lnTo>
                  <a:lnTo>
                    <a:pt x="133" y="14"/>
                  </a:lnTo>
                  <a:lnTo>
                    <a:pt x="131" y="14"/>
                  </a:lnTo>
                  <a:lnTo>
                    <a:pt x="129" y="15"/>
                  </a:lnTo>
                  <a:lnTo>
                    <a:pt x="121" y="19"/>
                  </a:lnTo>
                  <a:lnTo>
                    <a:pt x="118" y="18"/>
                  </a:lnTo>
                  <a:lnTo>
                    <a:pt x="116" y="18"/>
                  </a:lnTo>
                  <a:lnTo>
                    <a:pt x="113" y="15"/>
                  </a:lnTo>
                  <a:lnTo>
                    <a:pt x="112" y="15"/>
                  </a:lnTo>
                  <a:lnTo>
                    <a:pt x="103" y="14"/>
                  </a:lnTo>
                  <a:lnTo>
                    <a:pt x="98" y="14"/>
                  </a:lnTo>
                  <a:lnTo>
                    <a:pt x="95" y="15"/>
                  </a:lnTo>
                  <a:lnTo>
                    <a:pt x="92" y="15"/>
                  </a:lnTo>
                  <a:lnTo>
                    <a:pt x="90" y="20"/>
                  </a:lnTo>
                  <a:lnTo>
                    <a:pt x="90" y="21"/>
                  </a:lnTo>
                  <a:lnTo>
                    <a:pt x="91" y="22"/>
                  </a:lnTo>
                  <a:lnTo>
                    <a:pt x="92" y="22"/>
                  </a:lnTo>
                  <a:lnTo>
                    <a:pt x="92" y="24"/>
                  </a:lnTo>
                  <a:lnTo>
                    <a:pt x="91" y="25"/>
                  </a:lnTo>
                  <a:lnTo>
                    <a:pt x="92" y="26"/>
                  </a:lnTo>
                  <a:lnTo>
                    <a:pt x="94" y="26"/>
                  </a:lnTo>
                  <a:lnTo>
                    <a:pt x="95" y="27"/>
                  </a:lnTo>
                  <a:lnTo>
                    <a:pt x="98" y="28"/>
                  </a:lnTo>
                  <a:lnTo>
                    <a:pt x="97" y="29"/>
                  </a:lnTo>
                  <a:lnTo>
                    <a:pt x="95" y="31"/>
                  </a:lnTo>
                  <a:lnTo>
                    <a:pt x="93" y="32"/>
                  </a:lnTo>
                  <a:lnTo>
                    <a:pt x="93" y="33"/>
                  </a:lnTo>
                  <a:lnTo>
                    <a:pt x="95" y="35"/>
                  </a:lnTo>
                  <a:lnTo>
                    <a:pt x="95" y="37"/>
                  </a:lnTo>
                  <a:lnTo>
                    <a:pt x="94" y="40"/>
                  </a:lnTo>
                  <a:lnTo>
                    <a:pt x="93" y="41"/>
                  </a:lnTo>
                  <a:lnTo>
                    <a:pt x="93" y="42"/>
                  </a:lnTo>
                  <a:lnTo>
                    <a:pt x="98" y="49"/>
                  </a:lnTo>
                  <a:lnTo>
                    <a:pt x="99" y="49"/>
                  </a:lnTo>
                  <a:lnTo>
                    <a:pt x="101" y="50"/>
                  </a:lnTo>
                  <a:lnTo>
                    <a:pt x="101" y="49"/>
                  </a:lnTo>
                  <a:lnTo>
                    <a:pt x="104" y="49"/>
                  </a:lnTo>
                  <a:lnTo>
                    <a:pt x="104" y="53"/>
                  </a:lnTo>
                  <a:lnTo>
                    <a:pt x="105" y="54"/>
                  </a:lnTo>
                  <a:lnTo>
                    <a:pt x="107" y="55"/>
                  </a:lnTo>
                  <a:lnTo>
                    <a:pt x="112" y="56"/>
                  </a:lnTo>
                  <a:lnTo>
                    <a:pt x="114" y="56"/>
                  </a:lnTo>
                  <a:lnTo>
                    <a:pt x="114" y="57"/>
                  </a:lnTo>
                  <a:lnTo>
                    <a:pt x="114" y="60"/>
                  </a:lnTo>
                  <a:lnTo>
                    <a:pt x="113" y="61"/>
                  </a:lnTo>
                  <a:lnTo>
                    <a:pt x="111" y="62"/>
                  </a:lnTo>
                  <a:lnTo>
                    <a:pt x="108" y="63"/>
                  </a:lnTo>
                  <a:lnTo>
                    <a:pt x="104" y="64"/>
                  </a:lnTo>
                  <a:lnTo>
                    <a:pt x="102" y="67"/>
                  </a:lnTo>
                  <a:lnTo>
                    <a:pt x="101" y="68"/>
                  </a:lnTo>
                  <a:lnTo>
                    <a:pt x="103" y="80"/>
                  </a:lnTo>
                  <a:lnTo>
                    <a:pt x="102" y="81"/>
                  </a:lnTo>
                  <a:lnTo>
                    <a:pt x="94" y="87"/>
                  </a:lnTo>
                  <a:lnTo>
                    <a:pt x="91" y="91"/>
                  </a:lnTo>
                  <a:lnTo>
                    <a:pt x="90" y="92"/>
                  </a:lnTo>
                  <a:lnTo>
                    <a:pt x="92" y="94"/>
                  </a:lnTo>
                  <a:lnTo>
                    <a:pt x="92" y="95"/>
                  </a:lnTo>
                  <a:lnTo>
                    <a:pt x="86" y="97"/>
                  </a:lnTo>
                  <a:lnTo>
                    <a:pt x="84" y="99"/>
                  </a:lnTo>
                  <a:lnTo>
                    <a:pt x="82" y="102"/>
                  </a:lnTo>
                  <a:lnTo>
                    <a:pt x="80" y="106"/>
                  </a:lnTo>
                  <a:lnTo>
                    <a:pt x="76" y="115"/>
                  </a:lnTo>
                  <a:lnTo>
                    <a:pt x="73" y="117"/>
                  </a:lnTo>
                  <a:lnTo>
                    <a:pt x="68" y="119"/>
                  </a:lnTo>
                  <a:lnTo>
                    <a:pt x="67" y="120"/>
                  </a:lnTo>
                  <a:lnTo>
                    <a:pt x="58" y="134"/>
                  </a:lnTo>
                  <a:lnTo>
                    <a:pt x="57" y="135"/>
                  </a:lnTo>
                  <a:lnTo>
                    <a:pt x="48" y="136"/>
                  </a:lnTo>
                  <a:lnTo>
                    <a:pt x="44" y="138"/>
                  </a:lnTo>
                  <a:lnTo>
                    <a:pt x="42" y="138"/>
                  </a:lnTo>
                  <a:lnTo>
                    <a:pt x="40" y="137"/>
                  </a:lnTo>
                  <a:lnTo>
                    <a:pt x="39" y="136"/>
                  </a:lnTo>
                  <a:lnTo>
                    <a:pt x="38" y="134"/>
                  </a:lnTo>
                  <a:lnTo>
                    <a:pt x="37" y="133"/>
                  </a:lnTo>
                  <a:lnTo>
                    <a:pt x="35" y="133"/>
                  </a:lnTo>
                  <a:lnTo>
                    <a:pt x="33" y="135"/>
                  </a:lnTo>
                  <a:lnTo>
                    <a:pt x="32" y="135"/>
                  </a:lnTo>
                  <a:lnTo>
                    <a:pt x="22" y="148"/>
                  </a:lnTo>
                  <a:lnTo>
                    <a:pt x="21" y="150"/>
                  </a:lnTo>
                  <a:lnTo>
                    <a:pt x="20" y="152"/>
                  </a:lnTo>
                  <a:lnTo>
                    <a:pt x="21" y="154"/>
                  </a:lnTo>
                  <a:lnTo>
                    <a:pt x="21" y="156"/>
                  </a:lnTo>
                  <a:lnTo>
                    <a:pt x="24" y="157"/>
                  </a:lnTo>
                  <a:lnTo>
                    <a:pt x="26" y="158"/>
                  </a:lnTo>
                  <a:lnTo>
                    <a:pt x="28" y="158"/>
                  </a:lnTo>
                  <a:lnTo>
                    <a:pt x="29" y="157"/>
                  </a:lnTo>
                  <a:lnTo>
                    <a:pt x="31" y="158"/>
                  </a:lnTo>
                  <a:lnTo>
                    <a:pt x="32" y="159"/>
                  </a:lnTo>
                  <a:lnTo>
                    <a:pt x="32" y="161"/>
                  </a:lnTo>
                  <a:lnTo>
                    <a:pt x="31" y="164"/>
                  </a:lnTo>
                  <a:lnTo>
                    <a:pt x="31" y="165"/>
                  </a:lnTo>
                  <a:lnTo>
                    <a:pt x="33" y="172"/>
                  </a:lnTo>
                  <a:lnTo>
                    <a:pt x="34" y="173"/>
                  </a:lnTo>
                  <a:lnTo>
                    <a:pt x="36" y="173"/>
                  </a:lnTo>
                  <a:lnTo>
                    <a:pt x="37" y="173"/>
                  </a:lnTo>
                  <a:lnTo>
                    <a:pt x="38" y="173"/>
                  </a:lnTo>
                  <a:lnTo>
                    <a:pt x="39" y="174"/>
                  </a:lnTo>
                  <a:lnTo>
                    <a:pt x="40" y="177"/>
                  </a:lnTo>
                  <a:lnTo>
                    <a:pt x="43" y="185"/>
                  </a:lnTo>
                  <a:lnTo>
                    <a:pt x="46" y="189"/>
                  </a:lnTo>
                  <a:lnTo>
                    <a:pt x="46" y="190"/>
                  </a:lnTo>
                  <a:lnTo>
                    <a:pt x="45" y="191"/>
                  </a:lnTo>
                  <a:lnTo>
                    <a:pt x="45" y="193"/>
                  </a:lnTo>
                  <a:lnTo>
                    <a:pt x="45" y="194"/>
                  </a:lnTo>
                  <a:lnTo>
                    <a:pt x="46" y="194"/>
                  </a:lnTo>
                  <a:lnTo>
                    <a:pt x="45" y="195"/>
                  </a:lnTo>
                  <a:lnTo>
                    <a:pt x="43" y="195"/>
                  </a:lnTo>
                  <a:lnTo>
                    <a:pt x="42" y="198"/>
                  </a:lnTo>
                  <a:lnTo>
                    <a:pt x="40" y="198"/>
                  </a:lnTo>
                  <a:lnTo>
                    <a:pt x="38" y="196"/>
                  </a:lnTo>
                  <a:lnTo>
                    <a:pt x="38" y="195"/>
                  </a:lnTo>
                  <a:lnTo>
                    <a:pt x="38" y="194"/>
                  </a:lnTo>
                  <a:lnTo>
                    <a:pt x="37" y="194"/>
                  </a:lnTo>
                  <a:lnTo>
                    <a:pt x="34" y="195"/>
                  </a:lnTo>
                  <a:lnTo>
                    <a:pt x="30" y="198"/>
                  </a:lnTo>
                  <a:lnTo>
                    <a:pt x="29" y="199"/>
                  </a:lnTo>
                  <a:lnTo>
                    <a:pt x="28" y="199"/>
                  </a:lnTo>
                  <a:lnTo>
                    <a:pt x="9" y="196"/>
                  </a:lnTo>
                  <a:lnTo>
                    <a:pt x="9" y="201"/>
                  </a:lnTo>
                  <a:lnTo>
                    <a:pt x="8" y="202"/>
                  </a:lnTo>
                  <a:lnTo>
                    <a:pt x="7" y="202"/>
                  </a:lnTo>
                  <a:lnTo>
                    <a:pt x="3" y="202"/>
                  </a:lnTo>
                  <a:lnTo>
                    <a:pt x="2" y="203"/>
                  </a:lnTo>
                  <a:lnTo>
                    <a:pt x="0" y="205"/>
                  </a:lnTo>
                  <a:lnTo>
                    <a:pt x="1" y="206"/>
                  </a:lnTo>
                  <a:lnTo>
                    <a:pt x="1" y="207"/>
                  </a:lnTo>
                  <a:lnTo>
                    <a:pt x="1" y="208"/>
                  </a:lnTo>
                  <a:lnTo>
                    <a:pt x="2" y="208"/>
                  </a:lnTo>
                  <a:lnTo>
                    <a:pt x="3" y="208"/>
                  </a:lnTo>
                  <a:lnTo>
                    <a:pt x="4" y="208"/>
                  </a:lnTo>
                  <a:lnTo>
                    <a:pt x="5" y="209"/>
                  </a:lnTo>
                  <a:lnTo>
                    <a:pt x="5" y="212"/>
                  </a:lnTo>
                  <a:lnTo>
                    <a:pt x="7" y="215"/>
                  </a:lnTo>
                  <a:lnTo>
                    <a:pt x="12" y="219"/>
                  </a:lnTo>
                  <a:lnTo>
                    <a:pt x="16" y="221"/>
                  </a:lnTo>
                  <a:lnTo>
                    <a:pt x="21" y="222"/>
                  </a:lnTo>
                  <a:lnTo>
                    <a:pt x="22" y="222"/>
                  </a:lnTo>
                  <a:lnTo>
                    <a:pt x="24" y="222"/>
                  </a:lnTo>
                  <a:lnTo>
                    <a:pt x="25" y="222"/>
                  </a:lnTo>
                  <a:lnTo>
                    <a:pt x="28" y="221"/>
                  </a:lnTo>
                  <a:lnTo>
                    <a:pt x="29" y="220"/>
                  </a:lnTo>
                  <a:lnTo>
                    <a:pt x="32" y="220"/>
                  </a:lnTo>
                  <a:lnTo>
                    <a:pt x="34" y="220"/>
                  </a:lnTo>
                  <a:lnTo>
                    <a:pt x="34" y="221"/>
                  </a:lnTo>
                  <a:lnTo>
                    <a:pt x="34" y="222"/>
                  </a:lnTo>
                  <a:lnTo>
                    <a:pt x="33" y="223"/>
                  </a:lnTo>
                  <a:lnTo>
                    <a:pt x="31" y="226"/>
                  </a:lnTo>
                  <a:lnTo>
                    <a:pt x="28" y="228"/>
                  </a:lnTo>
                  <a:lnTo>
                    <a:pt x="22" y="229"/>
                  </a:lnTo>
                  <a:lnTo>
                    <a:pt x="19" y="230"/>
                  </a:lnTo>
                  <a:lnTo>
                    <a:pt x="17" y="230"/>
                  </a:lnTo>
                  <a:lnTo>
                    <a:pt x="16" y="230"/>
                  </a:lnTo>
                  <a:lnTo>
                    <a:pt x="17" y="229"/>
                  </a:lnTo>
                  <a:lnTo>
                    <a:pt x="16" y="228"/>
                  </a:lnTo>
                  <a:lnTo>
                    <a:pt x="15" y="228"/>
                  </a:lnTo>
                  <a:lnTo>
                    <a:pt x="14" y="229"/>
                  </a:lnTo>
                  <a:lnTo>
                    <a:pt x="12" y="229"/>
                  </a:lnTo>
                  <a:lnTo>
                    <a:pt x="12" y="230"/>
                  </a:lnTo>
                  <a:lnTo>
                    <a:pt x="15" y="234"/>
                  </a:lnTo>
                  <a:lnTo>
                    <a:pt x="19" y="238"/>
                  </a:lnTo>
                  <a:lnTo>
                    <a:pt x="28" y="246"/>
                  </a:lnTo>
                  <a:lnTo>
                    <a:pt x="33" y="253"/>
                  </a:lnTo>
                  <a:lnTo>
                    <a:pt x="35" y="254"/>
                  </a:lnTo>
                  <a:lnTo>
                    <a:pt x="39" y="256"/>
                  </a:lnTo>
                  <a:lnTo>
                    <a:pt x="44" y="257"/>
                  </a:lnTo>
                  <a:lnTo>
                    <a:pt x="48" y="256"/>
                  </a:lnTo>
                  <a:lnTo>
                    <a:pt x="58" y="251"/>
                  </a:lnTo>
                  <a:lnTo>
                    <a:pt x="62" y="248"/>
                  </a:lnTo>
                  <a:lnTo>
                    <a:pt x="64" y="246"/>
                  </a:lnTo>
                  <a:lnTo>
                    <a:pt x="65" y="244"/>
                  </a:lnTo>
                  <a:lnTo>
                    <a:pt x="65" y="242"/>
                  </a:lnTo>
                  <a:lnTo>
                    <a:pt x="65" y="241"/>
                  </a:lnTo>
                  <a:lnTo>
                    <a:pt x="63" y="240"/>
                  </a:lnTo>
                  <a:lnTo>
                    <a:pt x="61" y="238"/>
                  </a:lnTo>
                  <a:lnTo>
                    <a:pt x="62" y="237"/>
                  </a:lnTo>
                  <a:lnTo>
                    <a:pt x="63" y="237"/>
                  </a:lnTo>
                  <a:lnTo>
                    <a:pt x="63" y="236"/>
                  </a:lnTo>
                  <a:lnTo>
                    <a:pt x="63" y="235"/>
                  </a:lnTo>
                  <a:lnTo>
                    <a:pt x="65" y="234"/>
                  </a:lnTo>
                  <a:lnTo>
                    <a:pt x="66" y="233"/>
                  </a:lnTo>
                  <a:lnTo>
                    <a:pt x="65" y="231"/>
                  </a:lnTo>
                  <a:lnTo>
                    <a:pt x="65" y="230"/>
                  </a:lnTo>
                  <a:lnTo>
                    <a:pt x="66" y="230"/>
                  </a:lnTo>
                  <a:lnTo>
                    <a:pt x="74" y="231"/>
                  </a:lnTo>
                  <a:lnTo>
                    <a:pt x="75" y="231"/>
                  </a:lnTo>
                  <a:lnTo>
                    <a:pt x="74" y="232"/>
                  </a:lnTo>
                  <a:lnTo>
                    <a:pt x="70" y="233"/>
                  </a:lnTo>
                  <a:lnTo>
                    <a:pt x="70" y="235"/>
                  </a:lnTo>
                  <a:lnTo>
                    <a:pt x="68" y="237"/>
                  </a:lnTo>
                  <a:lnTo>
                    <a:pt x="70" y="241"/>
                  </a:lnTo>
                  <a:lnTo>
                    <a:pt x="72" y="241"/>
                  </a:lnTo>
                  <a:lnTo>
                    <a:pt x="75" y="241"/>
                  </a:lnTo>
                  <a:lnTo>
                    <a:pt x="75" y="242"/>
                  </a:lnTo>
                  <a:lnTo>
                    <a:pt x="72" y="243"/>
                  </a:lnTo>
                  <a:lnTo>
                    <a:pt x="71" y="245"/>
                  </a:lnTo>
                  <a:lnTo>
                    <a:pt x="71" y="247"/>
                  </a:lnTo>
                  <a:lnTo>
                    <a:pt x="71" y="250"/>
                  </a:lnTo>
                  <a:lnTo>
                    <a:pt x="72" y="250"/>
                  </a:lnTo>
                  <a:lnTo>
                    <a:pt x="73" y="250"/>
                  </a:lnTo>
                  <a:lnTo>
                    <a:pt x="74" y="251"/>
                  </a:lnTo>
                  <a:lnTo>
                    <a:pt x="75" y="253"/>
                  </a:lnTo>
                  <a:lnTo>
                    <a:pt x="75" y="255"/>
                  </a:lnTo>
                  <a:lnTo>
                    <a:pt x="74" y="259"/>
                  </a:lnTo>
                  <a:lnTo>
                    <a:pt x="73" y="264"/>
                  </a:lnTo>
                  <a:lnTo>
                    <a:pt x="72" y="270"/>
                  </a:lnTo>
                  <a:lnTo>
                    <a:pt x="72" y="273"/>
                  </a:lnTo>
                  <a:lnTo>
                    <a:pt x="72" y="275"/>
                  </a:lnTo>
                  <a:lnTo>
                    <a:pt x="73" y="276"/>
                  </a:lnTo>
                  <a:lnTo>
                    <a:pt x="74" y="276"/>
                  </a:lnTo>
                  <a:lnTo>
                    <a:pt x="74" y="277"/>
                  </a:lnTo>
                  <a:lnTo>
                    <a:pt x="73" y="278"/>
                  </a:lnTo>
                  <a:lnTo>
                    <a:pt x="73" y="279"/>
                  </a:lnTo>
                  <a:lnTo>
                    <a:pt x="74" y="282"/>
                  </a:lnTo>
                  <a:lnTo>
                    <a:pt x="75" y="285"/>
                  </a:lnTo>
                  <a:lnTo>
                    <a:pt x="76" y="285"/>
                  </a:lnTo>
                  <a:lnTo>
                    <a:pt x="76" y="284"/>
                  </a:lnTo>
                  <a:lnTo>
                    <a:pt x="77" y="285"/>
                  </a:lnTo>
                  <a:lnTo>
                    <a:pt x="77" y="286"/>
                  </a:lnTo>
                  <a:lnTo>
                    <a:pt x="77" y="287"/>
                  </a:lnTo>
                  <a:lnTo>
                    <a:pt x="76" y="287"/>
                  </a:lnTo>
                  <a:lnTo>
                    <a:pt x="76" y="288"/>
                  </a:lnTo>
                  <a:lnTo>
                    <a:pt x="75" y="288"/>
                  </a:lnTo>
                  <a:lnTo>
                    <a:pt x="75" y="289"/>
                  </a:lnTo>
                  <a:lnTo>
                    <a:pt x="75" y="290"/>
                  </a:lnTo>
                  <a:lnTo>
                    <a:pt x="76" y="292"/>
                  </a:lnTo>
                  <a:lnTo>
                    <a:pt x="76" y="293"/>
                  </a:lnTo>
                  <a:lnTo>
                    <a:pt x="75" y="293"/>
                  </a:lnTo>
                  <a:lnTo>
                    <a:pt x="76" y="295"/>
                  </a:lnTo>
                  <a:lnTo>
                    <a:pt x="77" y="297"/>
                  </a:lnTo>
                  <a:lnTo>
                    <a:pt x="77" y="298"/>
                  </a:lnTo>
                  <a:lnTo>
                    <a:pt x="76" y="298"/>
                  </a:lnTo>
                  <a:lnTo>
                    <a:pt x="76" y="299"/>
                  </a:lnTo>
                  <a:lnTo>
                    <a:pt x="82" y="326"/>
                  </a:lnTo>
                  <a:lnTo>
                    <a:pt x="82" y="330"/>
                  </a:lnTo>
                  <a:lnTo>
                    <a:pt x="85" y="333"/>
                  </a:lnTo>
                  <a:lnTo>
                    <a:pt x="87" y="338"/>
                  </a:lnTo>
                  <a:lnTo>
                    <a:pt x="91" y="343"/>
                  </a:lnTo>
                  <a:lnTo>
                    <a:pt x="92" y="344"/>
                  </a:lnTo>
                  <a:lnTo>
                    <a:pt x="91" y="345"/>
                  </a:lnTo>
                  <a:lnTo>
                    <a:pt x="90" y="345"/>
                  </a:lnTo>
                  <a:lnTo>
                    <a:pt x="90" y="346"/>
                  </a:lnTo>
                  <a:lnTo>
                    <a:pt x="93" y="352"/>
                  </a:lnTo>
                  <a:lnTo>
                    <a:pt x="94" y="353"/>
                  </a:lnTo>
                  <a:lnTo>
                    <a:pt x="95" y="353"/>
                  </a:lnTo>
                  <a:lnTo>
                    <a:pt x="97" y="354"/>
                  </a:lnTo>
                  <a:lnTo>
                    <a:pt x="95" y="354"/>
                  </a:lnTo>
                  <a:lnTo>
                    <a:pt x="94" y="355"/>
                  </a:lnTo>
                  <a:lnTo>
                    <a:pt x="95" y="355"/>
                  </a:lnTo>
                  <a:lnTo>
                    <a:pt x="98" y="357"/>
                  </a:lnTo>
                  <a:lnTo>
                    <a:pt x="100" y="360"/>
                  </a:lnTo>
                  <a:lnTo>
                    <a:pt x="101" y="362"/>
                  </a:lnTo>
                  <a:lnTo>
                    <a:pt x="103" y="371"/>
                  </a:lnTo>
                  <a:lnTo>
                    <a:pt x="105" y="380"/>
                  </a:lnTo>
                  <a:lnTo>
                    <a:pt x="106" y="383"/>
                  </a:lnTo>
                  <a:lnTo>
                    <a:pt x="106" y="386"/>
                  </a:lnTo>
                  <a:lnTo>
                    <a:pt x="107" y="388"/>
                  </a:lnTo>
                  <a:lnTo>
                    <a:pt x="107" y="390"/>
                  </a:lnTo>
                  <a:lnTo>
                    <a:pt x="112" y="397"/>
                  </a:lnTo>
                  <a:lnTo>
                    <a:pt x="116" y="403"/>
                  </a:lnTo>
                  <a:lnTo>
                    <a:pt x="120" y="410"/>
                  </a:lnTo>
                  <a:lnTo>
                    <a:pt x="123" y="417"/>
                  </a:lnTo>
                  <a:lnTo>
                    <a:pt x="127" y="426"/>
                  </a:lnTo>
                  <a:lnTo>
                    <a:pt x="130" y="432"/>
                  </a:lnTo>
                  <a:lnTo>
                    <a:pt x="132" y="437"/>
                  </a:lnTo>
                  <a:lnTo>
                    <a:pt x="132" y="440"/>
                  </a:lnTo>
                  <a:lnTo>
                    <a:pt x="131" y="440"/>
                  </a:lnTo>
                  <a:lnTo>
                    <a:pt x="131" y="439"/>
                  </a:lnTo>
                  <a:lnTo>
                    <a:pt x="130" y="438"/>
                  </a:lnTo>
                  <a:lnTo>
                    <a:pt x="130" y="439"/>
                  </a:lnTo>
                  <a:lnTo>
                    <a:pt x="130" y="440"/>
                  </a:lnTo>
                  <a:lnTo>
                    <a:pt x="131" y="443"/>
                  </a:lnTo>
                  <a:lnTo>
                    <a:pt x="134" y="446"/>
                  </a:lnTo>
                  <a:lnTo>
                    <a:pt x="135" y="448"/>
                  </a:lnTo>
                  <a:lnTo>
                    <a:pt x="135" y="450"/>
                  </a:lnTo>
                  <a:lnTo>
                    <a:pt x="135" y="451"/>
                  </a:lnTo>
                  <a:lnTo>
                    <a:pt x="135" y="452"/>
                  </a:lnTo>
                  <a:lnTo>
                    <a:pt x="140" y="456"/>
                  </a:lnTo>
                  <a:lnTo>
                    <a:pt x="144" y="462"/>
                  </a:lnTo>
                  <a:lnTo>
                    <a:pt x="148" y="463"/>
                  </a:lnTo>
                  <a:lnTo>
                    <a:pt x="150" y="463"/>
                  </a:lnTo>
                  <a:lnTo>
                    <a:pt x="155" y="459"/>
                  </a:lnTo>
                  <a:lnTo>
                    <a:pt x="157" y="458"/>
                  </a:lnTo>
                  <a:lnTo>
                    <a:pt x="158" y="456"/>
                  </a:lnTo>
                  <a:lnTo>
                    <a:pt x="159" y="454"/>
                  </a:lnTo>
                  <a:lnTo>
                    <a:pt x="161" y="450"/>
                  </a:lnTo>
                  <a:lnTo>
                    <a:pt x="162" y="449"/>
                  </a:lnTo>
                  <a:lnTo>
                    <a:pt x="164" y="446"/>
                  </a:lnTo>
                  <a:lnTo>
                    <a:pt x="170" y="445"/>
                  </a:lnTo>
                  <a:lnTo>
                    <a:pt x="174" y="445"/>
                  </a:lnTo>
                  <a:lnTo>
                    <a:pt x="178" y="445"/>
                  </a:lnTo>
                  <a:lnTo>
                    <a:pt x="179" y="445"/>
                  </a:lnTo>
                  <a:lnTo>
                    <a:pt x="178" y="444"/>
                  </a:lnTo>
                  <a:lnTo>
                    <a:pt x="175" y="443"/>
                  </a:lnTo>
                  <a:lnTo>
                    <a:pt x="173" y="443"/>
                  </a:lnTo>
                  <a:lnTo>
                    <a:pt x="172" y="442"/>
                  </a:lnTo>
                  <a:lnTo>
                    <a:pt x="172" y="440"/>
                  </a:lnTo>
                  <a:lnTo>
                    <a:pt x="174" y="436"/>
                  </a:lnTo>
                  <a:lnTo>
                    <a:pt x="176" y="431"/>
                  </a:lnTo>
                  <a:lnTo>
                    <a:pt x="177" y="429"/>
                  </a:lnTo>
                  <a:lnTo>
                    <a:pt x="178" y="428"/>
                  </a:lnTo>
                  <a:lnTo>
                    <a:pt x="181" y="427"/>
                  </a:lnTo>
                  <a:lnTo>
                    <a:pt x="183" y="427"/>
                  </a:lnTo>
                  <a:lnTo>
                    <a:pt x="186" y="427"/>
                  </a:lnTo>
                  <a:lnTo>
                    <a:pt x="187" y="426"/>
                  </a:lnTo>
                  <a:lnTo>
                    <a:pt x="187" y="424"/>
                  </a:lnTo>
                  <a:lnTo>
                    <a:pt x="186" y="417"/>
                  </a:lnTo>
                  <a:lnTo>
                    <a:pt x="185" y="413"/>
                  </a:lnTo>
                  <a:lnTo>
                    <a:pt x="184" y="411"/>
                  </a:lnTo>
                  <a:lnTo>
                    <a:pt x="185" y="411"/>
                  </a:lnTo>
                  <a:lnTo>
                    <a:pt x="186" y="409"/>
                  </a:lnTo>
                  <a:lnTo>
                    <a:pt x="185" y="407"/>
                  </a:lnTo>
                  <a:lnTo>
                    <a:pt x="186" y="403"/>
                  </a:lnTo>
                  <a:lnTo>
                    <a:pt x="187" y="399"/>
                  </a:lnTo>
                  <a:lnTo>
                    <a:pt x="190" y="395"/>
                  </a:lnTo>
                  <a:lnTo>
                    <a:pt x="191" y="392"/>
                  </a:lnTo>
                  <a:lnTo>
                    <a:pt x="192" y="387"/>
                  </a:lnTo>
                  <a:lnTo>
                    <a:pt x="193" y="384"/>
                  </a:lnTo>
                  <a:lnTo>
                    <a:pt x="193" y="378"/>
                  </a:lnTo>
                  <a:lnTo>
                    <a:pt x="192" y="376"/>
                  </a:lnTo>
                  <a:lnTo>
                    <a:pt x="190" y="374"/>
                  </a:lnTo>
                  <a:lnTo>
                    <a:pt x="190" y="373"/>
                  </a:lnTo>
                  <a:lnTo>
                    <a:pt x="191" y="373"/>
                  </a:lnTo>
                  <a:lnTo>
                    <a:pt x="192" y="373"/>
                  </a:lnTo>
                  <a:lnTo>
                    <a:pt x="193" y="373"/>
                  </a:lnTo>
                  <a:lnTo>
                    <a:pt x="191" y="369"/>
                  </a:lnTo>
                  <a:lnTo>
                    <a:pt x="190" y="363"/>
                  </a:lnTo>
                  <a:lnTo>
                    <a:pt x="190" y="359"/>
                  </a:lnTo>
                  <a:lnTo>
                    <a:pt x="190" y="352"/>
                  </a:lnTo>
                  <a:lnTo>
                    <a:pt x="191" y="344"/>
                  </a:lnTo>
                  <a:lnTo>
                    <a:pt x="192" y="341"/>
                  </a:lnTo>
                  <a:lnTo>
                    <a:pt x="195" y="339"/>
                  </a:lnTo>
                  <a:lnTo>
                    <a:pt x="197" y="338"/>
                  </a:lnTo>
                  <a:lnTo>
                    <a:pt x="199" y="338"/>
                  </a:lnTo>
                  <a:lnTo>
                    <a:pt x="201" y="338"/>
                  </a:lnTo>
                  <a:lnTo>
                    <a:pt x="203" y="339"/>
                  </a:lnTo>
                  <a:lnTo>
                    <a:pt x="203" y="338"/>
                  </a:lnTo>
                  <a:lnTo>
                    <a:pt x="203" y="335"/>
                  </a:lnTo>
                  <a:lnTo>
                    <a:pt x="204" y="338"/>
                  </a:lnTo>
                  <a:lnTo>
                    <a:pt x="205" y="338"/>
                  </a:lnTo>
                  <a:lnTo>
                    <a:pt x="206" y="337"/>
                  </a:lnTo>
                  <a:lnTo>
                    <a:pt x="207" y="333"/>
                  </a:lnTo>
                  <a:lnTo>
                    <a:pt x="210" y="330"/>
                  </a:lnTo>
                  <a:lnTo>
                    <a:pt x="211" y="329"/>
                  </a:lnTo>
                  <a:lnTo>
                    <a:pt x="212" y="329"/>
                  </a:lnTo>
                  <a:lnTo>
                    <a:pt x="217" y="329"/>
                  </a:lnTo>
                  <a:lnTo>
                    <a:pt x="223" y="327"/>
                  </a:lnTo>
                  <a:lnTo>
                    <a:pt x="225" y="326"/>
                  </a:lnTo>
                  <a:lnTo>
                    <a:pt x="226" y="324"/>
                  </a:lnTo>
                  <a:lnTo>
                    <a:pt x="227" y="323"/>
                  </a:lnTo>
                  <a:lnTo>
                    <a:pt x="226" y="320"/>
                  </a:lnTo>
                  <a:lnTo>
                    <a:pt x="226" y="318"/>
                  </a:lnTo>
                  <a:lnTo>
                    <a:pt x="227" y="316"/>
                  </a:lnTo>
                  <a:lnTo>
                    <a:pt x="233" y="313"/>
                  </a:lnTo>
                  <a:lnTo>
                    <a:pt x="240" y="310"/>
                  </a:lnTo>
                  <a:lnTo>
                    <a:pt x="244" y="304"/>
                  </a:lnTo>
                  <a:lnTo>
                    <a:pt x="251" y="300"/>
                  </a:lnTo>
                  <a:lnTo>
                    <a:pt x="255" y="297"/>
                  </a:lnTo>
                  <a:lnTo>
                    <a:pt x="259" y="292"/>
                  </a:lnTo>
                  <a:lnTo>
                    <a:pt x="262" y="287"/>
                  </a:lnTo>
                  <a:lnTo>
                    <a:pt x="265" y="284"/>
                  </a:lnTo>
                  <a:lnTo>
                    <a:pt x="268" y="282"/>
                  </a:lnTo>
                  <a:lnTo>
                    <a:pt x="274" y="277"/>
                  </a:lnTo>
                  <a:lnTo>
                    <a:pt x="279" y="274"/>
                  </a:lnTo>
                  <a:lnTo>
                    <a:pt x="285" y="272"/>
                  </a:lnTo>
                  <a:lnTo>
                    <a:pt x="289" y="271"/>
                  </a:lnTo>
                  <a:lnTo>
                    <a:pt x="290" y="270"/>
                  </a:lnTo>
                  <a:lnTo>
                    <a:pt x="289" y="269"/>
                  </a:lnTo>
                  <a:lnTo>
                    <a:pt x="290" y="268"/>
                  </a:lnTo>
                  <a:lnTo>
                    <a:pt x="293" y="268"/>
                  </a:lnTo>
                  <a:lnTo>
                    <a:pt x="294" y="267"/>
                  </a:lnTo>
                  <a:lnTo>
                    <a:pt x="301" y="259"/>
                  </a:lnTo>
                  <a:lnTo>
                    <a:pt x="301" y="258"/>
                  </a:lnTo>
                  <a:lnTo>
                    <a:pt x="301" y="256"/>
                  </a:lnTo>
                  <a:lnTo>
                    <a:pt x="299" y="250"/>
                  </a:lnTo>
                  <a:lnTo>
                    <a:pt x="299" y="247"/>
                  </a:lnTo>
                  <a:lnTo>
                    <a:pt x="301" y="245"/>
                  </a:lnTo>
                  <a:lnTo>
                    <a:pt x="303" y="244"/>
                  </a:lnTo>
                  <a:lnTo>
                    <a:pt x="306" y="243"/>
                  </a:lnTo>
                  <a:lnTo>
                    <a:pt x="309" y="242"/>
                  </a:lnTo>
                  <a:lnTo>
                    <a:pt x="313" y="241"/>
                  </a:lnTo>
                  <a:lnTo>
                    <a:pt x="316" y="238"/>
                  </a:lnTo>
                  <a:lnTo>
                    <a:pt x="318" y="235"/>
                  </a:lnTo>
                  <a:lnTo>
                    <a:pt x="320" y="234"/>
                  </a:lnTo>
                  <a:lnTo>
                    <a:pt x="321" y="234"/>
                  </a:lnTo>
                  <a:lnTo>
                    <a:pt x="321" y="235"/>
                  </a:lnTo>
                  <a:lnTo>
                    <a:pt x="320" y="240"/>
                  </a:lnTo>
                  <a:lnTo>
                    <a:pt x="321" y="242"/>
                  </a:lnTo>
                  <a:lnTo>
                    <a:pt x="322" y="243"/>
                  </a:lnTo>
                  <a:lnTo>
                    <a:pt x="324" y="242"/>
                  </a:lnTo>
                  <a:lnTo>
                    <a:pt x="324" y="241"/>
                  </a:lnTo>
                  <a:lnTo>
                    <a:pt x="325" y="240"/>
                  </a:lnTo>
                  <a:lnTo>
                    <a:pt x="325" y="242"/>
                  </a:lnTo>
                  <a:lnTo>
                    <a:pt x="326" y="243"/>
                  </a:lnTo>
                  <a:lnTo>
                    <a:pt x="327" y="242"/>
                  </a:lnTo>
                  <a:lnTo>
                    <a:pt x="326" y="240"/>
                  </a:lnTo>
                  <a:lnTo>
                    <a:pt x="326" y="237"/>
                  </a:lnTo>
                  <a:lnTo>
                    <a:pt x="327" y="237"/>
                  </a:lnTo>
                  <a:lnTo>
                    <a:pt x="328" y="240"/>
                  </a:lnTo>
                  <a:lnTo>
                    <a:pt x="328" y="242"/>
                  </a:lnTo>
                  <a:lnTo>
                    <a:pt x="329" y="242"/>
                  </a:lnTo>
                  <a:lnTo>
                    <a:pt x="331" y="243"/>
                  </a:lnTo>
                  <a:lnTo>
                    <a:pt x="334" y="242"/>
                  </a:lnTo>
                  <a:lnTo>
                    <a:pt x="334" y="240"/>
                  </a:lnTo>
                  <a:lnTo>
                    <a:pt x="334" y="238"/>
                  </a:lnTo>
                  <a:lnTo>
                    <a:pt x="335" y="237"/>
                  </a:lnTo>
                  <a:lnTo>
                    <a:pt x="334" y="233"/>
                  </a:lnTo>
                  <a:lnTo>
                    <a:pt x="332" y="231"/>
                  </a:lnTo>
                  <a:lnTo>
                    <a:pt x="332" y="230"/>
                  </a:lnTo>
                  <a:lnTo>
                    <a:pt x="331" y="226"/>
                  </a:lnTo>
                  <a:lnTo>
                    <a:pt x="331" y="224"/>
                  </a:lnTo>
                  <a:lnTo>
                    <a:pt x="331" y="222"/>
                  </a:lnTo>
                  <a:lnTo>
                    <a:pt x="331" y="219"/>
                  </a:lnTo>
                  <a:lnTo>
                    <a:pt x="332" y="216"/>
                  </a:lnTo>
                  <a:lnTo>
                    <a:pt x="331" y="215"/>
                  </a:lnTo>
                  <a:lnTo>
                    <a:pt x="330" y="215"/>
                  </a:lnTo>
                  <a:lnTo>
                    <a:pt x="329" y="214"/>
                  </a:lnTo>
                  <a:lnTo>
                    <a:pt x="329" y="213"/>
                  </a:lnTo>
                  <a:lnTo>
                    <a:pt x="329" y="210"/>
                  </a:lnTo>
                  <a:lnTo>
                    <a:pt x="327" y="208"/>
                  </a:lnTo>
                  <a:lnTo>
                    <a:pt x="327" y="207"/>
                  </a:lnTo>
                  <a:lnTo>
                    <a:pt x="327" y="204"/>
                  </a:lnTo>
                  <a:lnTo>
                    <a:pt x="327" y="203"/>
                  </a:lnTo>
                  <a:lnTo>
                    <a:pt x="328" y="202"/>
                  </a:lnTo>
                  <a:lnTo>
                    <a:pt x="328" y="200"/>
                  </a:lnTo>
                  <a:lnTo>
                    <a:pt x="328" y="199"/>
                  </a:lnTo>
                  <a:lnTo>
                    <a:pt x="328" y="198"/>
                  </a:lnTo>
                  <a:lnTo>
                    <a:pt x="327" y="196"/>
                  </a:lnTo>
                  <a:lnTo>
                    <a:pt x="324" y="195"/>
                  </a:lnTo>
                  <a:lnTo>
                    <a:pt x="320" y="193"/>
                  </a:lnTo>
                  <a:lnTo>
                    <a:pt x="318" y="192"/>
                  </a:lnTo>
                  <a:lnTo>
                    <a:pt x="320" y="188"/>
                  </a:lnTo>
                  <a:lnTo>
                    <a:pt x="320" y="187"/>
                  </a:lnTo>
                  <a:lnTo>
                    <a:pt x="322" y="186"/>
                  </a:lnTo>
                  <a:lnTo>
                    <a:pt x="323" y="185"/>
                  </a:lnTo>
                  <a:lnTo>
                    <a:pt x="324" y="182"/>
                  </a:lnTo>
                  <a:lnTo>
                    <a:pt x="327" y="181"/>
                  </a:lnTo>
                  <a:lnTo>
                    <a:pt x="329" y="181"/>
                  </a:lnTo>
                  <a:lnTo>
                    <a:pt x="331" y="181"/>
                  </a:lnTo>
                  <a:lnTo>
                    <a:pt x="332" y="180"/>
                  </a:lnTo>
                  <a:lnTo>
                    <a:pt x="332" y="179"/>
                  </a:lnTo>
                  <a:lnTo>
                    <a:pt x="331" y="179"/>
                  </a:lnTo>
                  <a:lnTo>
                    <a:pt x="330" y="178"/>
                  </a:lnTo>
                  <a:lnTo>
                    <a:pt x="329" y="176"/>
                  </a:lnTo>
                  <a:lnTo>
                    <a:pt x="327" y="176"/>
                  </a:lnTo>
                  <a:lnTo>
                    <a:pt x="326" y="176"/>
                  </a:lnTo>
                  <a:lnTo>
                    <a:pt x="324" y="173"/>
                  </a:lnTo>
                  <a:lnTo>
                    <a:pt x="322" y="171"/>
                  </a:lnTo>
                  <a:lnTo>
                    <a:pt x="321" y="171"/>
                  </a:lnTo>
                  <a:lnTo>
                    <a:pt x="320" y="171"/>
                  </a:lnTo>
                  <a:lnTo>
                    <a:pt x="318" y="170"/>
                  </a:lnTo>
                  <a:lnTo>
                    <a:pt x="320" y="167"/>
                  </a:lnTo>
                  <a:lnTo>
                    <a:pt x="321" y="166"/>
                  </a:lnTo>
                  <a:lnTo>
                    <a:pt x="322" y="164"/>
                  </a:lnTo>
                  <a:lnTo>
                    <a:pt x="324" y="162"/>
                  </a:lnTo>
                  <a:lnTo>
                    <a:pt x="325" y="161"/>
                  </a:lnTo>
                  <a:lnTo>
                    <a:pt x="324" y="160"/>
                  </a:lnTo>
                  <a:lnTo>
                    <a:pt x="323" y="160"/>
                  </a:lnTo>
                  <a:lnTo>
                    <a:pt x="322" y="159"/>
                  </a:lnTo>
                  <a:lnTo>
                    <a:pt x="323" y="158"/>
                  </a:lnTo>
                  <a:lnTo>
                    <a:pt x="324" y="159"/>
                  </a:lnTo>
                  <a:lnTo>
                    <a:pt x="328" y="162"/>
                  </a:lnTo>
                  <a:lnTo>
                    <a:pt x="328" y="163"/>
                  </a:lnTo>
                  <a:lnTo>
                    <a:pt x="329" y="163"/>
                  </a:lnTo>
                  <a:lnTo>
                    <a:pt x="330" y="164"/>
                  </a:lnTo>
                  <a:lnTo>
                    <a:pt x="332" y="163"/>
                  </a:lnTo>
                  <a:lnTo>
                    <a:pt x="334" y="163"/>
                  </a:lnTo>
                  <a:lnTo>
                    <a:pt x="332" y="161"/>
                  </a:lnTo>
                  <a:lnTo>
                    <a:pt x="332" y="160"/>
                  </a:lnTo>
                  <a:lnTo>
                    <a:pt x="332" y="161"/>
                  </a:lnTo>
                  <a:lnTo>
                    <a:pt x="335" y="162"/>
                  </a:lnTo>
                  <a:lnTo>
                    <a:pt x="335" y="163"/>
                  </a:lnTo>
                  <a:lnTo>
                    <a:pt x="335" y="164"/>
                  </a:lnTo>
                  <a:lnTo>
                    <a:pt x="338" y="167"/>
                  </a:lnTo>
                  <a:lnTo>
                    <a:pt x="340" y="167"/>
                  </a:lnTo>
                  <a:lnTo>
                    <a:pt x="343" y="166"/>
                  </a:lnTo>
                  <a:lnTo>
                    <a:pt x="343" y="165"/>
                  </a:lnTo>
                  <a:lnTo>
                    <a:pt x="344" y="164"/>
                  </a:lnTo>
                  <a:lnTo>
                    <a:pt x="345" y="167"/>
                  </a:lnTo>
                  <a:lnTo>
                    <a:pt x="345" y="171"/>
                  </a:lnTo>
                  <a:lnTo>
                    <a:pt x="345" y="172"/>
                  </a:lnTo>
                  <a:lnTo>
                    <a:pt x="346" y="177"/>
                  </a:lnTo>
                  <a:lnTo>
                    <a:pt x="345" y="178"/>
                  </a:lnTo>
                  <a:lnTo>
                    <a:pt x="346" y="179"/>
                  </a:lnTo>
                  <a:lnTo>
                    <a:pt x="349" y="179"/>
                  </a:lnTo>
                  <a:lnTo>
                    <a:pt x="351" y="181"/>
                  </a:lnTo>
                  <a:lnTo>
                    <a:pt x="353" y="181"/>
                  </a:lnTo>
                  <a:lnTo>
                    <a:pt x="356" y="182"/>
                  </a:lnTo>
                  <a:lnTo>
                    <a:pt x="358" y="181"/>
                  </a:lnTo>
                  <a:lnTo>
                    <a:pt x="363" y="182"/>
                  </a:lnTo>
                  <a:lnTo>
                    <a:pt x="364" y="181"/>
                  </a:lnTo>
                  <a:lnTo>
                    <a:pt x="366" y="181"/>
                  </a:lnTo>
                  <a:lnTo>
                    <a:pt x="368" y="181"/>
                  </a:lnTo>
                  <a:lnTo>
                    <a:pt x="372" y="182"/>
                  </a:lnTo>
                  <a:lnTo>
                    <a:pt x="376" y="182"/>
                  </a:lnTo>
                  <a:lnTo>
                    <a:pt x="379" y="181"/>
                  </a:lnTo>
                  <a:lnTo>
                    <a:pt x="382" y="181"/>
                  </a:lnTo>
                  <a:lnTo>
                    <a:pt x="386" y="184"/>
                  </a:lnTo>
                  <a:lnTo>
                    <a:pt x="387" y="185"/>
                  </a:lnTo>
                  <a:lnTo>
                    <a:pt x="387" y="186"/>
                  </a:lnTo>
                  <a:lnTo>
                    <a:pt x="388" y="186"/>
                  </a:lnTo>
                  <a:lnTo>
                    <a:pt x="388" y="187"/>
                  </a:lnTo>
                  <a:lnTo>
                    <a:pt x="385" y="187"/>
                  </a:lnTo>
                  <a:lnTo>
                    <a:pt x="384" y="187"/>
                  </a:lnTo>
                  <a:lnTo>
                    <a:pt x="383" y="192"/>
                  </a:lnTo>
                  <a:lnTo>
                    <a:pt x="380" y="195"/>
                  </a:lnTo>
                  <a:lnTo>
                    <a:pt x="379" y="196"/>
                  </a:lnTo>
                  <a:lnTo>
                    <a:pt x="379" y="199"/>
                  </a:lnTo>
                  <a:lnTo>
                    <a:pt x="377" y="198"/>
                  </a:lnTo>
                  <a:lnTo>
                    <a:pt x="374" y="199"/>
                  </a:lnTo>
                  <a:lnTo>
                    <a:pt x="371" y="200"/>
                  </a:lnTo>
                  <a:lnTo>
                    <a:pt x="369" y="203"/>
                  </a:lnTo>
                  <a:lnTo>
                    <a:pt x="368" y="204"/>
                  </a:lnTo>
                  <a:lnTo>
                    <a:pt x="368" y="205"/>
                  </a:lnTo>
                  <a:lnTo>
                    <a:pt x="367" y="207"/>
                  </a:lnTo>
                  <a:lnTo>
                    <a:pt x="368" y="210"/>
                  </a:lnTo>
                  <a:lnTo>
                    <a:pt x="369" y="213"/>
                  </a:lnTo>
                  <a:lnTo>
                    <a:pt x="369" y="214"/>
                  </a:lnTo>
                  <a:lnTo>
                    <a:pt x="370" y="215"/>
                  </a:lnTo>
                  <a:lnTo>
                    <a:pt x="370" y="217"/>
                  </a:lnTo>
                  <a:lnTo>
                    <a:pt x="371" y="217"/>
                  </a:lnTo>
                  <a:lnTo>
                    <a:pt x="371" y="216"/>
                  </a:lnTo>
                  <a:lnTo>
                    <a:pt x="371" y="215"/>
                  </a:lnTo>
                  <a:lnTo>
                    <a:pt x="372" y="215"/>
                  </a:lnTo>
                  <a:lnTo>
                    <a:pt x="373" y="217"/>
                  </a:lnTo>
                  <a:lnTo>
                    <a:pt x="374" y="219"/>
                  </a:lnTo>
                  <a:lnTo>
                    <a:pt x="376" y="219"/>
                  </a:lnTo>
                  <a:lnTo>
                    <a:pt x="377" y="218"/>
                  </a:lnTo>
                  <a:lnTo>
                    <a:pt x="378" y="218"/>
                  </a:lnTo>
                  <a:lnTo>
                    <a:pt x="378" y="215"/>
                  </a:lnTo>
                  <a:lnTo>
                    <a:pt x="380" y="212"/>
                  </a:lnTo>
                  <a:lnTo>
                    <a:pt x="380" y="210"/>
                  </a:lnTo>
                  <a:lnTo>
                    <a:pt x="380" y="206"/>
                  </a:lnTo>
                  <a:lnTo>
                    <a:pt x="381" y="206"/>
                  </a:lnTo>
                  <a:lnTo>
                    <a:pt x="381" y="207"/>
                  </a:lnTo>
                  <a:lnTo>
                    <a:pt x="382" y="207"/>
                  </a:lnTo>
                  <a:lnTo>
                    <a:pt x="383" y="206"/>
                  </a:lnTo>
                  <a:lnTo>
                    <a:pt x="385" y="206"/>
                  </a:lnTo>
                  <a:lnTo>
                    <a:pt x="385" y="207"/>
                  </a:lnTo>
                  <a:lnTo>
                    <a:pt x="386" y="213"/>
                  </a:lnTo>
                  <a:lnTo>
                    <a:pt x="386" y="214"/>
                  </a:lnTo>
                  <a:lnTo>
                    <a:pt x="387" y="218"/>
                  </a:lnTo>
                  <a:lnTo>
                    <a:pt x="388" y="223"/>
                  </a:lnTo>
                  <a:lnTo>
                    <a:pt x="390" y="224"/>
                  </a:lnTo>
                  <a:lnTo>
                    <a:pt x="390" y="232"/>
                  </a:lnTo>
                  <a:lnTo>
                    <a:pt x="391" y="235"/>
                  </a:lnTo>
                  <a:lnTo>
                    <a:pt x="392" y="234"/>
                  </a:lnTo>
                  <a:lnTo>
                    <a:pt x="392" y="233"/>
                  </a:lnTo>
                  <a:lnTo>
                    <a:pt x="394" y="233"/>
                  </a:lnTo>
                  <a:lnTo>
                    <a:pt x="396" y="234"/>
                  </a:lnTo>
                  <a:lnTo>
                    <a:pt x="396" y="235"/>
                  </a:lnTo>
                  <a:lnTo>
                    <a:pt x="397" y="234"/>
                  </a:lnTo>
                  <a:lnTo>
                    <a:pt x="399" y="232"/>
                  </a:lnTo>
                  <a:lnTo>
                    <a:pt x="398" y="222"/>
                  </a:lnTo>
                  <a:lnTo>
                    <a:pt x="398" y="219"/>
                  </a:lnTo>
                  <a:lnTo>
                    <a:pt x="399" y="218"/>
                  </a:lnTo>
                  <a:lnTo>
                    <a:pt x="401" y="218"/>
                  </a:lnTo>
                  <a:lnTo>
                    <a:pt x="402" y="218"/>
                  </a:lnTo>
                  <a:lnTo>
                    <a:pt x="402" y="216"/>
                  </a:lnTo>
                  <a:lnTo>
                    <a:pt x="404" y="207"/>
                  </a:lnTo>
                  <a:lnTo>
                    <a:pt x="404" y="206"/>
                  </a:lnTo>
                  <a:lnTo>
                    <a:pt x="402" y="202"/>
                  </a:lnTo>
                  <a:lnTo>
                    <a:pt x="402" y="201"/>
                  </a:lnTo>
                  <a:lnTo>
                    <a:pt x="411" y="202"/>
                  </a:lnTo>
                  <a:lnTo>
                    <a:pt x="412" y="203"/>
                  </a:lnTo>
                  <a:lnTo>
                    <a:pt x="414" y="204"/>
                  </a:lnTo>
                  <a:lnTo>
                    <a:pt x="415" y="204"/>
                  </a:lnTo>
                  <a:lnTo>
                    <a:pt x="420" y="192"/>
                  </a:lnTo>
                  <a:lnTo>
                    <a:pt x="421" y="191"/>
                  </a:lnTo>
                  <a:lnTo>
                    <a:pt x="422" y="189"/>
                  </a:lnTo>
                  <a:lnTo>
                    <a:pt x="424" y="186"/>
                  </a:lnTo>
                  <a:lnTo>
                    <a:pt x="424" y="182"/>
                  </a:lnTo>
                  <a:lnTo>
                    <a:pt x="423" y="178"/>
                  </a:lnTo>
                  <a:lnTo>
                    <a:pt x="423" y="177"/>
                  </a:lnTo>
                  <a:lnTo>
                    <a:pt x="424" y="176"/>
                  </a:lnTo>
                  <a:lnTo>
                    <a:pt x="427" y="174"/>
                  </a:lnTo>
                  <a:lnTo>
                    <a:pt x="429" y="173"/>
                  </a:lnTo>
                  <a:lnTo>
                    <a:pt x="429" y="172"/>
                  </a:lnTo>
                  <a:lnTo>
                    <a:pt x="429" y="171"/>
                  </a:lnTo>
                  <a:lnTo>
                    <a:pt x="431" y="168"/>
                  </a:lnTo>
                  <a:lnTo>
                    <a:pt x="432" y="166"/>
                  </a:lnTo>
                  <a:lnTo>
                    <a:pt x="431" y="159"/>
                  </a:lnTo>
                  <a:lnTo>
                    <a:pt x="433" y="157"/>
                  </a:lnTo>
                  <a:lnTo>
                    <a:pt x="433" y="156"/>
                  </a:lnTo>
                  <a:lnTo>
                    <a:pt x="436" y="156"/>
                  </a:lnTo>
                  <a:lnTo>
                    <a:pt x="437" y="154"/>
                  </a:lnTo>
                  <a:lnTo>
                    <a:pt x="441" y="150"/>
                  </a:lnTo>
                  <a:lnTo>
                    <a:pt x="442" y="150"/>
                  </a:lnTo>
                  <a:lnTo>
                    <a:pt x="453" y="145"/>
                  </a:lnTo>
                  <a:lnTo>
                    <a:pt x="455" y="144"/>
                  </a:lnTo>
                  <a:lnTo>
                    <a:pt x="457" y="145"/>
                  </a:lnTo>
                  <a:lnTo>
                    <a:pt x="459" y="146"/>
                  </a:lnTo>
                  <a:lnTo>
                    <a:pt x="459" y="147"/>
                  </a:lnTo>
                  <a:lnTo>
                    <a:pt x="462" y="149"/>
                  </a:lnTo>
                  <a:lnTo>
                    <a:pt x="463" y="149"/>
                  </a:lnTo>
                  <a:lnTo>
                    <a:pt x="463" y="148"/>
                  </a:lnTo>
                  <a:lnTo>
                    <a:pt x="460" y="142"/>
                  </a:lnTo>
                  <a:lnTo>
                    <a:pt x="459" y="140"/>
                  </a:lnTo>
                  <a:lnTo>
                    <a:pt x="460" y="139"/>
                  </a:lnTo>
                  <a:lnTo>
                    <a:pt x="462" y="137"/>
                  </a:lnTo>
                  <a:lnTo>
                    <a:pt x="466" y="134"/>
                  </a:lnTo>
                  <a:lnTo>
                    <a:pt x="467" y="133"/>
                  </a:lnTo>
                  <a:lnTo>
                    <a:pt x="466" y="129"/>
                  </a:lnTo>
                  <a:lnTo>
                    <a:pt x="461" y="126"/>
                  </a:lnTo>
                  <a:lnTo>
                    <a:pt x="453" y="125"/>
                  </a:lnTo>
                  <a:lnTo>
                    <a:pt x="452" y="126"/>
                  </a:lnTo>
                  <a:lnTo>
                    <a:pt x="451" y="126"/>
                  </a:lnTo>
                  <a:lnTo>
                    <a:pt x="450" y="126"/>
                  </a:lnTo>
                  <a:lnTo>
                    <a:pt x="450" y="125"/>
                  </a:lnTo>
                  <a:lnTo>
                    <a:pt x="450" y="124"/>
                  </a:lnTo>
                  <a:lnTo>
                    <a:pt x="450" y="123"/>
                  </a:lnTo>
                  <a:lnTo>
                    <a:pt x="451" y="123"/>
                  </a:lnTo>
                  <a:lnTo>
                    <a:pt x="452" y="121"/>
                  </a:lnTo>
                  <a:lnTo>
                    <a:pt x="454" y="120"/>
                  </a:lnTo>
                  <a:lnTo>
                    <a:pt x="454" y="119"/>
                  </a:lnTo>
                  <a:lnTo>
                    <a:pt x="453" y="117"/>
                  </a:lnTo>
                  <a:lnTo>
                    <a:pt x="452" y="116"/>
                  </a:lnTo>
                  <a:lnTo>
                    <a:pt x="452" y="115"/>
                  </a:lnTo>
                  <a:lnTo>
                    <a:pt x="448" y="117"/>
                  </a:lnTo>
                  <a:lnTo>
                    <a:pt x="448" y="118"/>
                  </a:lnTo>
                  <a:lnTo>
                    <a:pt x="448" y="117"/>
                  </a:lnTo>
                  <a:lnTo>
                    <a:pt x="447" y="115"/>
                  </a:lnTo>
                  <a:lnTo>
                    <a:pt x="448" y="115"/>
                  </a:lnTo>
                  <a:lnTo>
                    <a:pt x="451" y="111"/>
                  </a:lnTo>
                  <a:lnTo>
                    <a:pt x="450" y="110"/>
                  </a:lnTo>
                  <a:lnTo>
                    <a:pt x="449" y="110"/>
                  </a:lnTo>
                  <a:lnTo>
                    <a:pt x="448" y="110"/>
                  </a:lnTo>
                  <a:lnTo>
                    <a:pt x="447" y="109"/>
                  </a:lnTo>
                  <a:lnTo>
                    <a:pt x="446" y="108"/>
                  </a:lnTo>
                  <a:lnTo>
                    <a:pt x="445" y="109"/>
                  </a:lnTo>
                  <a:lnTo>
                    <a:pt x="436" y="115"/>
                  </a:lnTo>
                  <a:lnTo>
                    <a:pt x="435" y="115"/>
                  </a:lnTo>
                  <a:lnTo>
                    <a:pt x="425" y="112"/>
                  </a:lnTo>
                  <a:lnTo>
                    <a:pt x="424" y="110"/>
                  </a:lnTo>
                  <a:lnTo>
                    <a:pt x="423" y="110"/>
                  </a:lnTo>
                  <a:lnTo>
                    <a:pt x="421" y="111"/>
                  </a:lnTo>
                  <a:lnTo>
                    <a:pt x="418" y="113"/>
                  </a:lnTo>
                  <a:lnTo>
                    <a:pt x="412" y="119"/>
                  </a:lnTo>
                  <a:lnTo>
                    <a:pt x="411" y="119"/>
                  </a:lnTo>
                  <a:lnTo>
                    <a:pt x="407" y="121"/>
                  </a:lnTo>
                  <a:lnTo>
                    <a:pt x="401" y="122"/>
                  </a:lnTo>
                  <a:lnTo>
                    <a:pt x="399" y="124"/>
                  </a:lnTo>
                  <a:lnTo>
                    <a:pt x="399" y="126"/>
                  </a:lnTo>
                  <a:lnTo>
                    <a:pt x="398" y="128"/>
                  </a:lnTo>
                  <a:lnTo>
                    <a:pt x="394" y="130"/>
                  </a:lnTo>
                  <a:lnTo>
                    <a:pt x="393" y="131"/>
                  </a:lnTo>
                  <a:lnTo>
                    <a:pt x="392" y="132"/>
                  </a:lnTo>
                  <a:lnTo>
                    <a:pt x="392" y="133"/>
                  </a:lnTo>
                  <a:lnTo>
                    <a:pt x="392" y="134"/>
                  </a:lnTo>
                  <a:lnTo>
                    <a:pt x="388" y="136"/>
                  </a:lnTo>
                  <a:lnTo>
                    <a:pt x="385" y="136"/>
                  </a:lnTo>
                  <a:lnTo>
                    <a:pt x="374" y="137"/>
                  </a:lnTo>
                  <a:lnTo>
                    <a:pt x="374" y="140"/>
                  </a:lnTo>
                  <a:lnTo>
                    <a:pt x="376" y="142"/>
                  </a:lnTo>
                  <a:lnTo>
                    <a:pt x="378" y="143"/>
                  </a:lnTo>
                  <a:lnTo>
                    <a:pt x="380" y="144"/>
                  </a:lnTo>
                  <a:lnTo>
                    <a:pt x="382" y="144"/>
                  </a:lnTo>
                  <a:lnTo>
                    <a:pt x="382" y="145"/>
                  </a:lnTo>
                  <a:lnTo>
                    <a:pt x="382" y="146"/>
                  </a:lnTo>
                  <a:lnTo>
                    <a:pt x="381" y="148"/>
                  </a:lnTo>
                  <a:lnTo>
                    <a:pt x="381" y="149"/>
                  </a:lnTo>
                  <a:lnTo>
                    <a:pt x="382" y="151"/>
                  </a:lnTo>
                  <a:lnTo>
                    <a:pt x="382" y="152"/>
                  </a:lnTo>
                  <a:lnTo>
                    <a:pt x="380" y="153"/>
                  </a:lnTo>
                  <a:lnTo>
                    <a:pt x="379" y="153"/>
                  </a:lnTo>
                  <a:lnTo>
                    <a:pt x="378" y="152"/>
                  </a:lnTo>
                  <a:lnTo>
                    <a:pt x="376" y="153"/>
                  </a:lnTo>
                  <a:lnTo>
                    <a:pt x="373" y="153"/>
                  </a:lnTo>
                  <a:lnTo>
                    <a:pt x="365" y="154"/>
                  </a:lnTo>
                  <a:lnTo>
                    <a:pt x="359" y="154"/>
                  </a:lnTo>
                  <a:lnTo>
                    <a:pt x="356" y="153"/>
                  </a:lnTo>
                  <a:lnTo>
                    <a:pt x="355" y="152"/>
                  </a:lnTo>
                  <a:lnTo>
                    <a:pt x="353" y="152"/>
                  </a:lnTo>
                  <a:lnTo>
                    <a:pt x="352" y="153"/>
                  </a:lnTo>
                  <a:lnTo>
                    <a:pt x="349" y="154"/>
                  </a:lnTo>
                  <a:lnTo>
                    <a:pt x="346" y="154"/>
                  </a:lnTo>
                  <a:lnTo>
                    <a:pt x="345" y="156"/>
                  </a:lnTo>
                  <a:lnTo>
                    <a:pt x="344" y="156"/>
                  </a:lnTo>
                  <a:lnTo>
                    <a:pt x="340" y="153"/>
                  </a:lnTo>
                  <a:lnTo>
                    <a:pt x="338" y="153"/>
                  </a:lnTo>
                  <a:lnTo>
                    <a:pt x="337" y="153"/>
                  </a:lnTo>
                  <a:lnTo>
                    <a:pt x="334" y="152"/>
                  </a:lnTo>
                  <a:lnTo>
                    <a:pt x="332" y="151"/>
                  </a:lnTo>
                  <a:lnTo>
                    <a:pt x="331" y="151"/>
                  </a:lnTo>
                  <a:lnTo>
                    <a:pt x="331" y="150"/>
                  </a:lnTo>
                  <a:lnTo>
                    <a:pt x="330" y="149"/>
                  </a:lnTo>
                  <a:lnTo>
                    <a:pt x="329" y="148"/>
                  </a:lnTo>
                  <a:lnTo>
                    <a:pt x="329" y="147"/>
                  </a:lnTo>
                  <a:lnTo>
                    <a:pt x="331" y="146"/>
                  </a:lnTo>
                  <a:lnTo>
                    <a:pt x="331" y="145"/>
                  </a:lnTo>
                  <a:lnTo>
                    <a:pt x="330" y="145"/>
                  </a:lnTo>
                  <a:lnTo>
                    <a:pt x="329" y="143"/>
                  </a:lnTo>
                  <a:lnTo>
                    <a:pt x="329" y="140"/>
                  </a:lnTo>
                  <a:lnTo>
                    <a:pt x="330" y="138"/>
                  </a:lnTo>
                  <a:lnTo>
                    <a:pt x="330" y="136"/>
                  </a:lnTo>
                  <a:lnTo>
                    <a:pt x="330" y="134"/>
                  </a:lnTo>
                  <a:lnTo>
                    <a:pt x="329" y="132"/>
                  </a:lnTo>
                  <a:lnTo>
                    <a:pt x="327" y="132"/>
                  </a:lnTo>
                  <a:lnTo>
                    <a:pt x="325" y="132"/>
                  </a:lnTo>
                  <a:lnTo>
                    <a:pt x="323" y="133"/>
                  </a:lnTo>
                  <a:lnTo>
                    <a:pt x="320" y="135"/>
                  </a:lnTo>
                  <a:lnTo>
                    <a:pt x="318" y="135"/>
                  </a:lnTo>
                  <a:lnTo>
                    <a:pt x="318" y="138"/>
                  </a:lnTo>
                  <a:lnTo>
                    <a:pt x="316" y="148"/>
                  </a:lnTo>
                  <a:lnTo>
                    <a:pt x="317" y="151"/>
                  </a:lnTo>
                  <a:lnTo>
                    <a:pt x="320" y="153"/>
                  </a:lnTo>
                  <a:lnTo>
                    <a:pt x="320" y="154"/>
                  </a:lnTo>
                  <a:lnTo>
                    <a:pt x="317" y="161"/>
                  </a:lnTo>
                  <a:lnTo>
                    <a:pt x="314" y="161"/>
                  </a:lnTo>
                  <a:lnTo>
                    <a:pt x="312" y="161"/>
                  </a:lnTo>
                  <a:lnTo>
                    <a:pt x="306" y="161"/>
                  </a:lnTo>
                  <a:lnTo>
                    <a:pt x="302" y="160"/>
                  </a:lnTo>
                  <a:lnTo>
                    <a:pt x="302" y="159"/>
                  </a:lnTo>
                  <a:lnTo>
                    <a:pt x="301" y="158"/>
                  </a:lnTo>
                  <a:lnTo>
                    <a:pt x="300" y="159"/>
                  </a:lnTo>
                  <a:lnTo>
                    <a:pt x="297" y="160"/>
                  </a:lnTo>
                  <a:lnTo>
                    <a:pt x="293" y="159"/>
                  </a:lnTo>
                  <a:lnTo>
                    <a:pt x="287" y="158"/>
                  </a:lnTo>
                  <a:lnTo>
                    <a:pt x="283" y="158"/>
                  </a:lnTo>
                  <a:lnTo>
                    <a:pt x="282" y="158"/>
                  </a:lnTo>
                  <a:lnTo>
                    <a:pt x="280" y="153"/>
                  </a:lnTo>
                  <a:lnTo>
                    <a:pt x="279" y="153"/>
                  </a:lnTo>
                  <a:lnTo>
                    <a:pt x="274" y="154"/>
                  </a:lnTo>
                  <a:lnTo>
                    <a:pt x="273" y="154"/>
                  </a:lnTo>
                  <a:lnTo>
                    <a:pt x="272" y="153"/>
                  </a:lnTo>
                  <a:lnTo>
                    <a:pt x="268" y="151"/>
                  </a:lnTo>
                  <a:lnTo>
                    <a:pt x="266" y="150"/>
                  </a:lnTo>
                  <a:lnTo>
                    <a:pt x="264" y="149"/>
                  </a:lnTo>
                  <a:lnTo>
                    <a:pt x="262" y="145"/>
                  </a:lnTo>
                  <a:lnTo>
                    <a:pt x="261" y="145"/>
                  </a:lnTo>
                  <a:lnTo>
                    <a:pt x="256" y="143"/>
                  </a:lnTo>
                  <a:lnTo>
                    <a:pt x="254" y="142"/>
                  </a:lnTo>
                  <a:lnTo>
                    <a:pt x="252" y="143"/>
                  </a:lnTo>
                  <a:lnTo>
                    <a:pt x="251" y="144"/>
                  </a:lnTo>
                  <a:lnTo>
                    <a:pt x="249" y="144"/>
                  </a:lnTo>
                  <a:lnTo>
                    <a:pt x="246" y="143"/>
                  </a:lnTo>
                  <a:lnTo>
                    <a:pt x="245" y="143"/>
                  </a:lnTo>
                  <a:lnTo>
                    <a:pt x="242" y="145"/>
                  </a:lnTo>
                  <a:lnTo>
                    <a:pt x="241" y="145"/>
                  </a:lnTo>
                  <a:lnTo>
                    <a:pt x="240" y="144"/>
                  </a:lnTo>
                  <a:lnTo>
                    <a:pt x="233" y="142"/>
                  </a:lnTo>
                  <a:lnTo>
                    <a:pt x="232" y="142"/>
                  </a:lnTo>
                  <a:lnTo>
                    <a:pt x="232" y="138"/>
                  </a:lnTo>
                  <a:lnTo>
                    <a:pt x="231" y="138"/>
                  </a:lnTo>
                  <a:lnTo>
                    <a:pt x="224" y="136"/>
                  </a:lnTo>
                  <a:lnTo>
                    <a:pt x="223" y="135"/>
                  </a:lnTo>
                  <a:lnTo>
                    <a:pt x="220" y="135"/>
                  </a:lnTo>
                  <a:lnTo>
                    <a:pt x="219" y="135"/>
                  </a:lnTo>
                  <a:lnTo>
                    <a:pt x="218" y="135"/>
                  </a:lnTo>
                  <a:lnTo>
                    <a:pt x="213" y="132"/>
                  </a:lnTo>
                  <a:lnTo>
                    <a:pt x="207" y="126"/>
                  </a:lnTo>
                  <a:lnTo>
                    <a:pt x="205" y="126"/>
                  </a:lnTo>
                  <a:lnTo>
                    <a:pt x="198" y="121"/>
                  </a:lnTo>
                  <a:lnTo>
                    <a:pt x="197" y="122"/>
                  </a:lnTo>
                  <a:lnTo>
                    <a:pt x="197" y="123"/>
                  </a:lnTo>
                  <a:lnTo>
                    <a:pt x="195" y="122"/>
                  </a:lnTo>
                  <a:lnTo>
                    <a:pt x="190" y="119"/>
                  </a:lnTo>
                  <a:lnTo>
                    <a:pt x="190" y="118"/>
                  </a:lnTo>
                  <a:lnTo>
                    <a:pt x="191" y="115"/>
                  </a:lnTo>
                  <a:lnTo>
                    <a:pt x="193" y="110"/>
                  </a:lnTo>
                  <a:lnTo>
                    <a:pt x="192" y="108"/>
                  </a:lnTo>
                  <a:lnTo>
                    <a:pt x="193" y="107"/>
                  </a:lnTo>
                  <a:lnTo>
                    <a:pt x="195" y="105"/>
                  </a:lnTo>
                  <a:lnTo>
                    <a:pt x="196" y="103"/>
                  </a:lnTo>
                  <a:lnTo>
                    <a:pt x="197" y="101"/>
                  </a:lnTo>
                  <a:lnTo>
                    <a:pt x="199" y="98"/>
                  </a:lnTo>
                  <a:lnTo>
                    <a:pt x="205" y="95"/>
                  </a:lnTo>
                  <a:lnTo>
                    <a:pt x="205" y="94"/>
                  </a:lnTo>
                  <a:lnTo>
                    <a:pt x="192" y="89"/>
                  </a:lnTo>
                  <a:lnTo>
                    <a:pt x="192" y="88"/>
                  </a:lnTo>
                  <a:lnTo>
                    <a:pt x="192" y="85"/>
                  </a:lnTo>
                  <a:lnTo>
                    <a:pt x="192" y="84"/>
                  </a:lnTo>
                  <a:lnTo>
                    <a:pt x="191" y="84"/>
                  </a:lnTo>
                  <a:lnTo>
                    <a:pt x="188" y="83"/>
                  </a:lnTo>
                  <a:lnTo>
                    <a:pt x="179" y="80"/>
                  </a:lnTo>
                  <a:lnTo>
                    <a:pt x="178" y="79"/>
                  </a:lnTo>
                  <a:lnTo>
                    <a:pt x="175" y="75"/>
                  </a:lnTo>
                  <a:lnTo>
                    <a:pt x="174" y="74"/>
                  </a:lnTo>
                  <a:lnTo>
                    <a:pt x="173" y="74"/>
                  </a:lnTo>
                  <a:lnTo>
                    <a:pt x="172" y="75"/>
                  </a:lnTo>
                  <a:lnTo>
                    <a:pt x="171" y="76"/>
                  </a:lnTo>
                  <a:lnTo>
                    <a:pt x="171" y="75"/>
                  </a:lnTo>
                  <a:lnTo>
                    <a:pt x="169" y="73"/>
                  </a:lnTo>
                  <a:lnTo>
                    <a:pt x="168" y="68"/>
                  </a:lnTo>
                  <a:lnTo>
                    <a:pt x="169" y="66"/>
                  </a:lnTo>
                  <a:lnTo>
                    <a:pt x="169" y="64"/>
                  </a:lnTo>
                  <a:lnTo>
                    <a:pt x="164" y="59"/>
                  </a:lnTo>
                  <a:lnTo>
                    <a:pt x="163" y="54"/>
                  </a:lnTo>
                  <a:lnTo>
                    <a:pt x="163" y="53"/>
                  </a:lnTo>
                  <a:lnTo>
                    <a:pt x="169" y="52"/>
                  </a:lnTo>
                  <a:lnTo>
                    <a:pt x="169" y="53"/>
                  </a:lnTo>
                  <a:lnTo>
                    <a:pt x="170" y="54"/>
                  </a:lnTo>
                  <a:lnTo>
                    <a:pt x="170" y="55"/>
                  </a:lnTo>
                  <a:lnTo>
                    <a:pt x="172" y="56"/>
                  </a:lnTo>
                  <a:lnTo>
                    <a:pt x="173" y="56"/>
                  </a:lnTo>
                  <a:lnTo>
                    <a:pt x="177" y="53"/>
                  </a:lnTo>
                  <a:lnTo>
                    <a:pt x="181" y="50"/>
                  </a:lnTo>
                  <a:lnTo>
                    <a:pt x="181" y="49"/>
                  </a:lnTo>
                  <a:lnTo>
                    <a:pt x="179" y="47"/>
                  </a:lnTo>
                  <a:lnTo>
                    <a:pt x="179" y="43"/>
                  </a:lnTo>
                  <a:lnTo>
                    <a:pt x="178" y="42"/>
                  </a:lnTo>
                  <a:lnTo>
                    <a:pt x="176" y="41"/>
                  </a:lnTo>
                  <a:lnTo>
                    <a:pt x="173" y="39"/>
                  </a:lnTo>
                  <a:lnTo>
                    <a:pt x="172" y="3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5" name="Freeform 5508"/>
            <p:cNvSpPr>
              <a:spLocks/>
            </p:cNvSpPr>
            <p:nvPr/>
          </p:nvSpPr>
          <p:spPr bwMode="auto">
            <a:xfrm>
              <a:off x="4119" y="2162"/>
              <a:ext cx="33" cy="37"/>
            </a:xfrm>
            <a:custGeom>
              <a:avLst/>
              <a:gdLst>
                <a:gd name="T0" fmla="*/ 2 w 41"/>
                <a:gd name="T1" fmla="*/ 2 h 46"/>
                <a:gd name="T2" fmla="*/ 2 w 41"/>
                <a:gd name="T3" fmla="*/ 2 h 46"/>
                <a:gd name="T4" fmla="*/ 2 w 41"/>
                <a:gd name="T5" fmla="*/ 2 h 46"/>
                <a:gd name="T6" fmla="*/ 2 w 41"/>
                <a:gd name="T7" fmla="*/ 2 h 46"/>
                <a:gd name="T8" fmla="*/ 2 w 41"/>
                <a:gd name="T9" fmla="*/ 2 h 46"/>
                <a:gd name="T10" fmla="*/ 2 w 41"/>
                <a:gd name="T11" fmla="*/ 2 h 46"/>
                <a:gd name="T12" fmla="*/ 2 w 41"/>
                <a:gd name="T13" fmla="*/ 2 h 46"/>
                <a:gd name="T14" fmla="*/ 2 w 41"/>
                <a:gd name="T15" fmla="*/ 2 h 46"/>
                <a:gd name="T16" fmla="*/ 2 w 41"/>
                <a:gd name="T17" fmla="*/ 2 h 46"/>
                <a:gd name="T18" fmla="*/ 2 w 41"/>
                <a:gd name="T19" fmla="*/ 2 h 46"/>
                <a:gd name="T20" fmla="*/ 2 w 41"/>
                <a:gd name="T21" fmla="*/ 3 h 46"/>
                <a:gd name="T22" fmla="*/ 2 w 41"/>
                <a:gd name="T23" fmla="*/ 3 h 46"/>
                <a:gd name="T24" fmla="*/ 2 w 41"/>
                <a:gd name="T25" fmla="*/ 3 h 46"/>
                <a:gd name="T26" fmla="*/ 2 w 41"/>
                <a:gd name="T27" fmla="*/ 4 h 46"/>
                <a:gd name="T28" fmla="*/ 2 w 41"/>
                <a:gd name="T29" fmla="*/ 4 h 46"/>
                <a:gd name="T30" fmla="*/ 2 w 41"/>
                <a:gd name="T31" fmla="*/ 4 h 46"/>
                <a:gd name="T32" fmla="*/ 2 w 41"/>
                <a:gd name="T33" fmla="*/ 4 h 46"/>
                <a:gd name="T34" fmla="*/ 2 w 41"/>
                <a:gd name="T35" fmla="*/ 4 h 46"/>
                <a:gd name="T36" fmla="*/ 2 w 41"/>
                <a:gd name="T37" fmla="*/ 3 h 46"/>
                <a:gd name="T38" fmla="*/ 2 w 41"/>
                <a:gd name="T39" fmla="*/ 3 h 46"/>
                <a:gd name="T40" fmla="*/ 2 w 41"/>
                <a:gd name="T41" fmla="*/ 3 h 46"/>
                <a:gd name="T42" fmla="*/ 2 w 41"/>
                <a:gd name="T43" fmla="*/ 3 h 46"/>
                <a:gd name="T44" fmla="*/ 2 w 41"/>
                <a:gd name="T45" fmla="*/ 3 h 46"/>
                <a:gd name="T46" fmla="*/ 2 w 41"/>
                <a:gd name="T47" fmla="*/ 2 h 46"/>
                <a:gd name="T48" fmla="*/ 2 w 41"/>
                <a:gd name="T49" fmla="*/ 2 h 46"/>
                <a:gd name="T50" fmla="*/ 2 w 41"/>
                <a:gd name="T51" fmla="*/ 2 h 46"/>
                <a:gd name="T52" fmla="*/ 3 w 41"/>
                <a:gd name="T53" fmla="*/ 2 h 46"/>
                <a:gd name="T54" fmla="*/ 3 w 41"/>
                <a:gd name="T55" fmla="*/ 2 h 46"/>
                <a:gd name="T56" fmla="*/ 4 w 41"/>
                <a:gd name="T57" fmla="*/ 2 h 46"/>
                <a:gd name="T58" fmla="*/ 4 w 41"/>
                <a:gd name="T59" fmla="*/ 2 h 46"/>
                <a:gd name="T60" fmla="*/ 3 w 41"/>
                <a:gd name="T61" fmla="*/ 2 h 46"/>
                <a:gd name="T62" fmla="*/ 3 w 41"/>
                <a:gd name="T63" fmla="*/ 2 h 46"/>
                <a:gd name="T64" fmla="*/ 3 w 41"/>
                <a:gd name="T65" fmla="*/ 2 h 46"/>
                <a:gd name="T66" fmla="*/ 3 w 41"/>
                <a:gd name="T67" fmla="*/ 2 h 46"/>
                <a:gd name="T68" fmla="*/ 3 w 41"/>
                <a:gd name="T69" fmla="*/ 2 h 46"/>
                <a:gd name="T70" fmla="*/ 2 w 41"/>
                <a:gd name="T71" fmla="*/ 1 h 46"/>
                <a:gd name="T72" fmla="*/ 2 w 41"/>
                <a:gd name="T73" fmla="*/ 0 h 46"/>
                <a:gd name="T74" fmla="*/ 2 w 41"/>
                <a:gd name="T75" fmla="*/ 0 h 46"/>
                <a:gd name="T76" fmla="*/ 2 w 41"/>
                <a:gd name="T77" fmla="*/ 1 h 46"/>
                <a:gd name="T78" fmla="*/ 2 w 41"/>
                <a:gd name="T79" fmla="*/ 2 h 46"/>
                <a:gd name="T80" fmla="*/ 2 w 41"/>
                <a:gd name="T81" fmla="*/ 2 h 46"/>
                <a:gd name="T82" fmla="*/ 2 w 41"/>
                <a:gd name="T83" fmla="*/ 2 h 46"/>
                <a:gd name="T84" fmla="*/ 2 w 41"/>
                <a:gd name="T85" fmla="*/ 2 h 46"/>
                <a:gd name="T86" fmla="*/ 0 w 41"/>
                <a:gd name="T87" fmla="*/ 2 h 46"/>
                <a:gd name="T88" fmla="*/ 2 w 41"/>
                <a:gd name="T89" fmla="*/ 2 h 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
                <a:gd name="T136" fmla="*/ 0 h 46"/>
                <a:gd name="T137" fmla="*/ 41 w 41"/>
                <a:gd name="T138" fmla="*/ 46 h 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 h="46">
                  <a:moveTo>
                    <a:pt x="2" y="8"/>
                  </a:moveTo>
                  <a:lnTo>
                    <a:pt x="2" y="8"/>
                  </a:lnTo>
                  <a:lnTo>
                    <a:pt x="3" y="8"/>
                  </a:lnTo>
                  <a:lnTo>
                    <a:pt x="4" y="8"/>
                  </a:lnTo>
                  <a:lnTo>
                    <a:pt x="4" y="9"/>
                  </a:lnTo>
                  <a:lnTo>
                    <a:pt x="3" y="11"/>
                  </a:lnTo>
                  <a:lnTo>
                    <a:pt x="3" y="13"/>
                  </a:lnTo>
                  <a:lnTo>
                    <a:pt x="5" y="17"/>
                  </a:lnTo>
                  <a:lnTo>
                    <a:pt x="7" y="22"/>
                  </a:lnTo>
                  <a:lnTo>
                    <a:pt x="8" y="23"/>
                  </a:lnTo>
                  <a:lnTo>
                    <a:pt x="10" y="26"/>
                  </a:lnTo>
                  <a:lnTo>
                    <a:pt x="18" y="29"/>
                  </a:lnTo>
                  <a:lnTo>
                    <a:pt x="18" y="30"/>
                  </a:lnTo>
                  <a:lnTo>
                    <a:pt x="17" y="32"/>
                  </a:lnTo>
                  <a:lnTo>
                    <a:pt x="16" y="33"/>
                  </a:lnTo>
                  <a:lnTo>
                    <a:pt x="15" y="34"/>
                  </a:lnTo>
                  <a:lnTo>
                    <a:pt x="18" y="46"/>
                  </a:lnTo>
                  <a:lnTo>
                    <a:pt x="18" y="43"/>
                  </a:lnTo>
                  <a:lnTo>
                    <a:pt x="18" y="42"/>
                  </a:lnTo>
                  <a:lnTo>
                    <a:pt x="19" y="42"/>
                  </a:lnTo>
                  <a:lnTo>
                    <a:pt x="19" y="41"/>
                  </a:lnTo>
                  <a:lnTo>
                    <a:pt x="19" y="40"/>
                  </a:lnTo>
                  <a:lnTo>
                    <a:pt x="18" y="39"/>
                  </a:lnTo>
                  <a:lnTo>
                    <a:pt x="18" y="37"/>
                  </a:lnTo>
                  <a:lnTo>
                    <a:pt x="17" y="35"/>
                  </a:lnTo>
                  <a:lnTo>
                    <a:pt x="18" y="35"/>
                  </a:lnTo>
                  <a:lnTo>
                    <a:pt x="20" y="35"/>
                  </a:lnTo>
                  <a:lnTo>
                    <a:pt x="24" y="34"/>
                  </a:lnTo>
                  <a:lnTo>
                    <a:pt x="28" y="31"/>
                  </a:lnTo>
                  <a:lnTo>
                    <a:pt x="28" y="28"/>
                  </a:lnTo>
                  <a:lnTo>
                    <a:pt x="30" y="28"/>
                  </a:lnTo>
                  <a:lnTo>
                    <a:pt x="32" y="27"/>
                  </a:lnTo>
                  <a:lnTo>
                    <a:pt x="33" y="25"/>
                  </a:lnTo>
                  <a:lnTo>
                    <a:pt x="37" y="18"/>
                  </a:lnTo>
                  <a:lnTo>
                    <a:pt x="41" y="9"/>
                  </a:lnTo>
                  <a:lnTo>
                    <a:pt x="41" y="8"/>
                  </a:lnTo>
                  <a:lnTo>
                    <a:pt x="39" y="7"/>
                  </a:lnTo>
                  <a:lnTo>
                    <a:pt x="38" y="8"/>
                  </a:lnTo>
                  <a:lnTo>
                    <a:pt x="36" y="9"/>
                  </a:lnTo>
                  <a:lnTo>
                    <a:pt x="35" y="9"/>
                  </a:lnTo>
                  <a:lnTo>
                    <a:pt x="35" y="8"/>
                  </a:lnTo>
                  <a:lnTo>
                    <a:pt x="34" y="7"/>
                  </a:lnTo>
                  <a:lnTo>
                    <a:pt x="24" y="1"/>
                  </a:lnTo>
                  <a:lnTo>
                    <a:pt x="23" y="0"/>
                  </a:lnTo>
                  <a:lnTo>
                    <a:pt x="22" y="0"/>
                  </a:lnTo>
                  <a:lnTo>
                    <a:pt x="17" y="0"/>
                  </a:lnTo>
                  <a:lnTo>
                    <a:pt x="15" y="1"/>
                  </a:lnTo>
                  <a:lnTo>
                    <a:pt x="14" y="2"/>
                  </a:lnTo>
                  <a:lnTo>
                    <a:pt x="11" y="3"/>
                  </a:lnTo>
                  <a:lnTo>
                    <a:pt x="8" y="4"/>
                  </a:lnTo>
                  <a:lnTo>
                    <a:pt x="2" y="7"/>
                  </a:lnTo>
                  <a:lnTo>
                    <a:pt x="0" y="8"/>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6" name="Freeform 5509"/>
            <p:cNvSpPr>
              <a:spLocks/>
            </p:cNvSpPr>
            <p:nvPr/>
          </p:nvSpPr>
          <p:spPr bwMode="auto">
            <a:xfrm>
              <a:off x="4535" y="2374"/>
              <a:ext cx="2" cy="2"/>
            </a:xfrm>
            <a:custGeom>
              <a:avLst/>
              <a:gdLst>
                <a:gd name="T0" fmla="*/ 1 w 3"/>
                <a:gd name="T1" fmla="*/ 0 h 2"/>
                <a:gd name="T2" fmla="*/ 1 w 3"/>
                <a:gd name="T3" fmla="*/ 0 h 2"/>
                <a:gd name="T4" fmla="*/ 0 w 3"/>
                <a:gd name="T5" fmla="*/ 2 h 2"/>
                <a:gd name="T6" fmla="*/ 0 w 3"/>
                <a:gd name="T7" fmla="*/ 2 h 2"/>
                <a:gd name="T8" fmla="*/ 1 w 3"/>
                <a:gd name="T9" fmla="*/ 2 h 2"/>
                <a:gd name="T10" fmla="*/ 1 w 3"/>
                <a:gd name="T11" fmla="*/ 2 h 2"/>
                <a:gd name="T12" fmla="*/ 1 w 3"/>
                <a:gd name="T13" fmla="*/ 0 h 2"/>
                <a:gd name="T14" fmla="*/ 1 w 3"/>
                <a:gd name="T15" fmla="*/ 0 h 2"/>
                <a:gd name="T16" fmla="*/ 1 w 3"/>
                <a:gd name="T17" fmla="*/ 0 h 2"/>
                <a:gd name="T18" fmla="*/ 1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1" y="0"/>
                  </a:moveTo>
                  <a:lnTo>
                    <a:pt x="1" y="0"/>
                  </a:lnTo>
                  <a:lnTo>
                    <a:pt x="0" y="2"/>
                  </a:lnTo>
                  <a:lnTo>
                    <a:pt x="3" y="2"/>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7" name="Freeform 5510"/>
            <p:cNvSpPr>
              <a:spLocks/>
            </p:cNvSpPr>
            <p:nvPr/>
          </p:nvSpPr>
          <p:spPr bwMode="auto">
            <a:xfrm>
              <a:off x="4536" y="2372"/>
              <a:ext cx="1" cy="1"/>
            </a:xfrm>
            <a:custGeom>
              <a:avLst/>
              <a:gdLst>
                <a:gd name="T0" fmla="*/ 1 w 2"/>
                <a:gd name="T1" fmla="*/ 0 h 2"/>
                <a:gd name="T2" fmla="*/ 1 w 2"/>
                <a:gd name="T3" fmla="*/ 0 h 2"/>
                <a:gd name="T4" fmla="*/ 0 w 2"/>
                <a:gd name="T5" fmla="*/ 1 h 2"/>
                <a:gd name="T6" fmla="*/ 1 w 2"/>
                <a:gd name="T7" fmla="*/ 1 h 2"/>
                <a:gd name="T8" fmla="*/ 1 w 2"/>
                <a:gd name="T9" fmla="*/ 1 h 2"/>
                <a:gd name="T10" fmla="*/ 1 w 2"/>
                <a:gd name="T11" fmla="*/ 1 h 2"/>
                <a:gd name="T12" fmla="*/ 1 w 2"/>
                <a:gd name="T13" fmla="*/ 1 h 2"/>
                <a:gd name="T14" fmla="*/ 1 w 2"/>
                <a:gd name="T15" fmla="*/ 0 h 2"/>
                <a:gd name="T16" fmla="*/ 1 w 2"/>
                <a:gd name="T17" fmla="*/ 0 h 2"/>
                <a:gd name="T18" fmla="*/ 1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0"/>
                  </a:moveTo>
                  <a:lnTo>
                    <a:pt x="1" y="0"/>
                  </a:lnTo>
                  <a:lnTo>
                    <a:pt x="0" y="1"/>
                  </a:lnTo>
                  <a:lnTo>
                    <a:pt x="1" y="1"/>
                  </a:lnTo>
                  <a:lnTo>
                    <a:pt x="2" y="2"/>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8" name="Freeform 5511"/>
            <p:cNvSpPr>
              <a:spLocks/>
            </p:cNvSpPr>
            <p:nvPr/>
          </p:nvSpPr>
          <p:spPr bwMode="auto">
            <a:xfrm>
              <a:off x="4513" y="2388"/>
              <a:ext cx="30" cy="25"/>
            </a:xfrm>
            <a:custGeom>
              <a:avLst/>
              <a:gdLst>
                <a:gd name="T0" fmla="*/ 1 w 38"/>
                <a:gd name="T1" fmla="*/ 2 h 32"/>
                <a:gd name="T2" fmla="*/ 2 w 38"/>
                <a:gd name="T3" fmla="*/ 2 h 32"/>
                <a:gd name="T4" fmla="*/ 2 w 38"/>
                <a:gd name="T5" fmla="*/ 2 h 32"/>
                <a:gd name="T6" fmla="*/ 2 w 38"/>
                <a:gd name="T7" fmla="*/ 2 h 32"/>
                <a:gd name="T8" fmla="*/ 2 w 38"/>
                <a:gd name="T9" fmla="*/ 2 h 32"/>
                <a:gd name="T10" fmla="*/ 2 w 38"/>
                <a:gd name="T11" fmla="*/ 2 h 32"/>
                <a:gd name="T12" fmla="*/ 2 w 38"/>
                <a:gd name="T13" fmla="*/ 2 h 32"/>
                <a:gd name="T14" fmla="*/ 2 w 38"/>
                <a:gd name="T15" fmla="*/ 2 h 32"/>
                <a:gd name="T16" fmla="*/ 2 w 38"/>
                <a:gd name="T17" fmla="*/ 2 h 32"/>
                <a:gd name="T18" fmla="*/ 2 w 38"/>
                <a:gd name="T19" fmla="*/ 2 h 32"/>
                <a:gd name="T20" fmla="*/ 2 w 38"/>
                <a:gd name="T21" fmla="*/ 2 h 32"/>
                <a:gd name="T22" fmla="*/ 2 w 38"/>
                <a:gd name="T23" fmla="*/ 2 h 32"/>
                <a:gd name="T24" fmla="*/ 2 w 38"/>
                <a:gd name="T25" fmla="*/ 2 h 32"/>
                <a:gd name="T26" fmla="*/ 2 w 38"/>
                <a:gd name="T27" fmla="*/ 2 h 32"/>
                <a:gd name="T28" fmla="*/ 2 w 38"/>
                <a:gd name="T29" fmla="*/ 2 h 32"/>
                <a:gd name="T30" fmla="*/ 2 w 38"/>
                <a:gd name="T31" fmla="*/ 2 h 32"/>
                <a:gd name="T32" fmla="*/ 3 w 38"/>
                <a:gd name="T33" fmla="*/ 2 h 32"/>
                <a:gd name="T34" fmla="*/ 3 w 38"/>
                <a:gd name="T35" fmla="*/ 2 h 32"/>
                <a:gd name="T36" fmla="*/ 3 w 38"/>
                <a:gd name="T37" fmla="*/ 2 h 32"/>
                <a:gd name="T38" fmla="*/ 3 w 38"/>
                <a:gd name="T39" fmla="*/ 2 h 32"/>
                <a:gd name="T40" fmla="*/ 2 w 38"/>
                <a:gd name="T41" fmla="*/ 1 h 32"/>
                <a:gd name="T42" fmla="*/ 2 w 38"/>
                <a:gd name="T43" fmla="*/ 0 h 32"/>
                <a:gd name="T44" fmla="*/ 2 w 38"/>
                <a:gd name="T45" fmla="*/ 0 h 32"/>
                <a:gd name="T46" fmla="*/ 2 w 38"/>
                <a:gd name="T47" fmla="*/ 2 h 32"/>
                <a:gd name="T48" fmla="*/ 2 w 38"/>
                <a:gd name="T49" fmla="*/ 2 h 32"/>
                <a:gd name="T50" fmla="*/ 2 w 38"/>
                <a:gd name="T51" fmla="*/ 2 h 32"/>
                <a:gd name="T52" fmla="*/ 2 w 38"/>
                <a:gd name="T53" fmla="*/ 2 h 32"/>
                <a:gd name="T54" fmla="*/ 2 w 38"/>
                <a:gd name="T55" fmla="*/ 2 h 32"/>
                <a:gd name="T56" fmla="*/ 2 w 38"/>
                <a:gd name="T57" fmla="*/ 2 h 32"/>
                <a:gd name="T58" fmla="*/ 2 w 38"/>
                <a:gd name="T59" fmla="*/ 2 h 32"/>
                <a:gd name="T60" fmla="*/ 2 w 38"/>
                <a:gd name="T61" fmla="*/ 2 h 32"/>
                <a:gd name="T62" fmla="*/ 2 w 38"/>
                <a:gd name="T63" fmla="*/ 2 h 32"/>
                <a:gd name="T64" fmla="*/ 2 w 38"/>
                <a:gd name="T65" fmla="*/ 2 h 32"/>
                <a:gd name="T66" fmla="*/ 2 w 38"/>
                <a:gd name="T67" fmla="*/ 2 h 32"/>
                <a:gd name="T68" fmla="*/ 2 w 38"/>
                <a:gd name="T69" fmla="*/ 2 h 32"/>
                <a:gd name="T70" fmla="*/ 1 w 38"/>
                <a:gd name="T71" fmla="*/ 2 h 32"/>
                <a:gd name="T72" fmla="*/ 0 w 38"/>
                <a:gd name="T73" fmla="*/ 2 h 32"/>
                <a:gd name="T74" fmla="*/ 1 w 38"/>
                <a:gd name="T75" fmla="*/ 2 h 32"/>
                <a:gd name="T76" fmla="*/ 1 w 38"/>
                <a:gd name="T77" fmla="*/ 2 h 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32"/>
                <a:gd name="T119" fmla="*/ 38 w 38"/>
                <a:gd name="T120" fmla="*/ 32 h 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32">
                  <a:moveTo>
                    <a:pt x="1" y="26"/>
                  </a:moveTo>
                  <a:lnTo>
                    <a:pt x="1" y="26"/>
                  </a:lnTo>
                  <a:lnTo>
                    <a:pt x="5" y="29"/>
                  </a:lnTo>
                  <a:lnTo>
                    <a:pt x="11" y="31"/>
                  </a:lnTo>
                  <a:lnTo>
                    <a:pt x="15" y="32"/>
                  </a:lnTo>
                  <a:lnTo>
                    <a:pt x="17" y="31"/>
                  </a:lnTo>
                  <a:lnTo>
                    <a:pt x="18" y="30"/>
                  </a:lnTo>
                  <a:lnTo>
                    <a:pt x="18" y="29"/>
                  </a:lnTo>
                  <a:lnTo>
                    <a:pt x="19" y="28"/>
                  </a:lnTo>
                  <a:lnTo>
                    <a:pt x="21" y="28"/>
                  </a:lnTo>
                  <a:lnTo>
                    <a:pt x="23" y="26"/>
                  </a:lnTo>
                  <a:lnTo>
                    <a:pt x="25" y="25"/>
                  </a:lnTo>
                  <a:lnTo>
                    <a:pt x="26" y="24"/>
                  </a:lnTo>
                  <a:lnTo>
                    <a:pt x="28" y="23"/>
                  </a:lnTo>
                  <a:lnTo>
                    <a:pt x="29" y="23"/>
                  </a:lnTo>
                  <a:lnTo>
                    <a:pt x="29" y="22"/>
                  </a:lnTo>
                  <a:lnTo>
                    <a:pt x="30" y="22"/>
                  </a:lnTo>
                  <a:lnTo>
                    <a:pt x="30" y="19"/>
                  </a:lnTo>
                  <a:lnTo>
                    <a:pt x="32" y="15"/>
                  </a:lnTo>
                  <a:lnTo>
                    <a:pt x="33" y="11"/>
                  </a:lnTo>
                  <a:lnTo>
                    <a:pt x="35" y="9"/>
                  </a:lnTo>
                  <a:lnTo>
                    <a:pt x="36" y="8"/>
                  </a:lnTo>
                  <a:lnTo>
                    <a:pt x="36" y="9"/>
                  </a:lnTo>
                  <a:lnTo>
                    <a:pt x="37" y="8"/>
                  </a:lnTo>
                  <a:lnTo>
                    <a:pt x="38" y="7"/>
                  </a:lnTo>
                  <a:lnTo>
                    <a:pt x="38" y="5"/>
                  </a:lnTo>
                  <a:lnTo>
                    <a:pt x="38" y="4"/>
                  </a:lnTo>
                  <a:lnTo>
                    <a:pt x="37" y="3"/>
                  </a:lnTo>
                  <a:lnTo>
                    <a:pt x="35" y="1"/>
                  </a:lnTo>
                  <a:lnTo>
                    <a:pt x="33" y="0"/>
                  </a:lnTo>
                  <a:lnTo>
                    <a:pt x="32" y="0"/>
                  </a:lnTo>
                  <a:lnTo>
                    <a:pt x="31" y="2"/>
                  </a:lnTo>
                  <a:lnTo>
                    <a:pt x="30" y="2"/>
                  </a:lnTo>
                  <a:lnTo>
                    <a:pt x="27" y="2"/>
                  </a:lnTo>
                  <a:lnTo>
                    <a:pt x="25" y="2"/>
                  </a:lnTo>
                  <a:lnTo>
                    <a:pt x="23" y="3"/>
                  </a:lnTo>
                  <a:lnTo>
                    <a:pt x="21" y="3"/>
                  </a:lnTo>
                  <a:lnTo>
                    <a:pt x="17" y="2"/>
                  </a:lnTo>
                  <a:lnTo>
                    <a:pt x="16" y="2"/>
                  </a:lnTo>
                  <a:lnTo>
                    <a:pt x="15" y="3"/>
                  </a:lnTo>
                  <a:lnTo>
                    <a:pt x="14" y="4"/>
                  </a:lnTo>
                  <a:lnTo>
                    <a:pt x="12" y="4"/>
                  </a:lnTo>
                  <a:lnTo>
                    <a:pt x="11" y="4"/>
                  </a:lnTo>
                  <a:lnTo>
                    <a:pt x="11" y="5"/>
                  </a:lnTo>
                  <a:lnTo>
                    <a:pt x="10" y="7"/>
                  </a:lnTo>
                  <a:lnTo>
                    <a:pt x="9" y="8"/>
                  </a:lnTo>
                  <a:lnTo>
                    <a:pt x="3" y="11"/>
                  </a:lnTo>
                  <a:lnTo>
                    <a:pt x="2" y="12"/>
                  </a:lnTo>
                  <a:lnTo>
                    <a:pt x="1" y="15"/>
                  </a:lnTo>
                  <a:lnTo>
                    <a:pt x="0" y="17"/>
                  </a:lnTo>
                  <a:lnTo>
                    <a:pt x="1" y="24"/>
                  </a:lnTo>
                  <a:lnTo>
                    <a:pt x="0" y="25"/>
                  </a:lnTo>
                  <a:lnTo>
                    <a:pt x="1" y="2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89" name="Freeform 5512"/>
            <p:cNvSpPr>
              <a:spLocks/>
            </p:cNvSpPr>
            <p:nvPr/>
          </p:nvSpPr>
          <p:spPr bwMode="auto">
            <a:xfrm>
              <a:off x="4637" y="2327"/>
              <a:ext cx="1" cy="1"/>
            </a:xfrm>
            <a:custGeom>
              <a:avLst/>
              <a:gdLst>
                <a:gd name="T0" fmla="*/ 1 w 2"/>
                <a:gd name="T1" fmla="*/ 0 h 1"/>
                <a:gd name="T2" fmla="*/ 1 w 2"/>
                <a:gd name="T3" fmla="*/ 0 h 1"/>
                <a:gd name="T4" fmla="*/ 1 w 2"/>
                <a:gd name="T5" fmla="*/ 0 h 1"/>
                <a:gd name="T6" fmla="*/ 1 w 2"/>
                <a:gd name="T7" fmla="*/ 0 h 1"/>
                <a:gd name="T8" fmla="*/ 0 w 2"/>
                <a:gd name="T9" fmla="*/ 1 h 1"/>
                <a:gd name="T10" fmla="*/ 0 w 2"/>
                <a:gd name="T11" fmla="*/ 1 h 1"/>
                <a:gd name="T12" fmla="*/ 1 w 2"/>
                <a:gd name="T13" fmla="*/ 1 h 1"/>
                <a:gd name="T14" fmla="*/ 1 w 2"/>
                <a:gd name="T15" fmla="*/ 1 h 1"/>
                <a:gd name="T16" fmla="*/ 1 w 2"/>
                <a:gd name="T17" fmla="*/ 0 h 1"/>
                <a:gd name="T18" fmla="*/ 1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
                <a:gd name="T32" fmla="*/ 2 w 2"/>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
                  <a:moveTo>
                    <a:pt x="2" y="0"/>
                  </a:moveTo>
                  <a:lnTo>
                    <a:pt x="2" y="0"/>
                  </a:lnTo>
                  <a:lnTo>
                    <a:pt x="1" y="0"/>
                  </a:lnTo>
                  <a:lnTo>
                    <a:pt x="0" y="1"/>
                  </a:lnTo>
                  <a:lnTo>
                    <a:pt x="1" y="1"/>
                  </a:lnTo>
                  <a:lnTo>
                    <a:pt x="2"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0" name="Freeform 5513"/>
            <p:cNvSpPr>
              <a:spLocks/>
            </p:cNvSpPr>
            <p:nvPr/>
          </p:nvSpPr>
          <p:spPr bwMode="auto">
            <a:xfrm>
              <a:off x="4635" y="2326"/>
              <a:ext cx="1" cy="2"/>
            </a:xfrm>
            <a:custGeom>
              <a:avLst/>
              <a:gdLst>
                <a:gd name="T0" fmla="*/ 0 w 1"/>
                <a:gd name="T1" fmla="*/ 0 h 2"/>
                <a:gd name="T2" fmla="*/ 0 w 1"/>
                <a:gd name="T3" fmla="*/ 0 h 2"/>
                <a:gd name="T4" fmla="*/ 0 w 1"/>
                <a:gd name="T5" fmla="*/ 1 h 2"/>
                <a:gd name="T6" fmla="*/ 0 w 1"/>
                <a:gd name="T7" fmla="*/ 2 h 2"/>
                <a:gd name="T8" fmla="*/ 0 w 1"/>
                <a:gd name="T9" fmla="*/ 2 h 2"/>
                <a:gd name="T10" fmla="*/ 1 w 1"/>
                <a:gd name="T11" fmla="*/ 1 h 2"/>
                <a:gd name="T12" fmla="*/ 1 w 1"/>
                <a:gd name="T13" fmla="*/ 1 h 2"/>
                <a:gd name="T14" fmla="*/ 0 w 1"/>
                <a:gd name="T15" fmla="*/ 0 h 2"/>
                <a:gd name="T16" fmla="*/ 0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0" y="0"/>
                  </a:moveTo>
                  <a:lnTo>
                    <a:pt x="0" y="0"/>
                  </a:lnTo>
                  <a:lnTo>
                    <a:pt x="0" y="1"/>
                  </a:lnTo>
                  <a:lnTo>
                    <a:pt x="0" y="2"/>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1" name="Freeform 5514"/>
            <p:cNvSpPr>
              <a:spLocks/>
            </p:cNvSpPr>
            <p:nvPr/>
          </p:nvSpPr>
          <p:spPr bwMode="auto">
            <a:xfrm>
              <a:off x="4655" y="2311"/>
              <a:ext cx="1" cy="3"/>
            </a:xfrm>
            <a:custGeom>
              <a:avLst/>
              <a:gdLst>
                <a:gd name="T0" fmla="*/ 0 w 1"/>
                <a:gd name="T1" fmla="*/ 1 h 3"/>
                <a:gd name="T2" fmla="*/ 0 w 1"/>
                <a:gd name="T3" fmla="*/ 1 h 3"/>
                <a:gd name="T4" fmla="*/ 0 w 1"/>
                <a:gd name="T5" fmla="*/ 3 h 3"/>
                <a:gd name="T6" fmla="*/ 0 w 1"/>
                <a:gd name="T7" fmla="*/ 3 h 3"/>
                <a:gd name="T8" fmla="*/ 1 w 1"/>
                <a:gd name="T9" fmla="*/ 3 h 3"/>
                <a:gd name="T10" fmla="*/ 1 w 1"/>
                <a:gd name="T11" fmla="*/ 2 h 3"/>
                <a:gd name="T12" fmla="*/ 1 w 1"/>
                <a:gd name="T13" fmla="*/ 2 h 3"/>
                <a:gd name="T14" fmla="*/ 1 w 1"/>
                <a:gd name="T15" fmla="*/ 0 h 3"/>
                <a:gd name="T16" fmla="*/ 0 w 1"/>
                <a:gd name="T17" fmla="*/ 0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1"/>
                  </a:moveTo>
                  <a:lnTo>
                    <a:pt x="0" y="1"/>
                  </a:lnTo>
                  <a:lnTo>
                    <a:pt x="0" y="3"/>
                  </a:lnTo>
                  <a:lnTo>
                    <a:pt x="1" y="3"/>
                  </a:lnTo>
                  <a:lnTo>
                    <a:pt x="1" y="2"/>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2" name="Freeform 5515"/>
            <p:cNvSpPr>
              <a:spLocks/>
            </p:cNvSpPr>
            <p:nvPr/>
          </p:nvSpPr>
          <p:spPr bwMode="auto">
            <a:xfrm>
              <a:off x="4660" y="2316"/>
              <a:ext cx="23" cy="47"/>
            </a:xfrm>
            <a:custGeom>
              <a:avLst/>
              <a:gdLst>
                <a:gd name="T0" fmla="*/ 2 w 30"/>
                <a:gd name="T1" fmla="*/ 2 h 57"/>
                <a:gd name="T2" fmla="*/ 2 w 30"/>
                <a:gd name="T3" fmla="*/ 2 h 57"/>
                <a:gd name="T4" fmla="*/ 2 w 30"/>
                <a:gd name="T5" fmla="*/ 2 h 57"/>
                <a:gd name="T6" fmla="*/ 2 w 30"/>
                <a:gd name="T7" fmla="*/ 0 h 57"/>
                <a:gd name="T8" fmla="*/ 2 w 30"/>
                <a:gd name="T9" fmla="*/ 0 h 57"/>
                <a:gd name="T10" fmla="*/ 2 w 30"/>
                <a:gd name="T11" fmla="*/ 0 h 57"/>
                <a:gd name="T12" fmla="*/ 2 w 30"/>
                <a:gd name="T13" fmla="*/ 1 h 57"/>
                <a:gd name="T14" fmla="*/ 2 w 30"/>
                <a:gd name="T15" fmla="*/ 1 h 57"/>
                <a:gd name="T16" fmla="*/ 2 w 30"/>
                <a:gd name="T17" fmla="*/ 2 h 57"/>
                <a:gd name="T18" fmla="*/ 2 w 30"/>
                <a:gd name="T19" fmla="*/ 2 h 57"/>
                <a:gd name="T20" fmla="*/ 2 w 30"/>
                <a:gd name="T21" fmla="*/ 2 h 57"/>
                <a:gd name="T22" fmla="*/ 2 w 30"/>
                <a:gd name="T23" fmla="*/ 2 h 57"/>
                <a:gd name="T24" fmla="*/ 2 w 30"/>
                <a:gd name="T25" fmla="*/ 2 h 57"/>
                <a:gd name="T26" fmla="*/ 2 w 30"/>
                <a:gd name="T27" fmla="*/ 2 h 57"/>
                <a:gd name="T28" fmla="*/ 2 w 30"/>
                <a:gd name="T29" fmla="*/ 2 h 57"/>
                <a:gd name="T30" fmla="*/ 2 w 30"/>
                <a:gd name="T31" fmla="*/ 2 h 57"/>
                <a:gd name="T32" fmla="*/ 2 w 30"/>
                <a:gd name="T33" fmla="*/ 2 h 57"/>
                <a:gd name="T34" fmla="*/ 2 w 30"/>
                <a:gd name="T35" fmla="*/ 3 h 57"/>
                <a:gd name="T36" fmla="*/ 1 w 30"/>
                <a:gd name="T37" fmla="*/ 4 h 57"/>
                <a:gd name="T38" fmla="*/ 1 w 30"/>
                <a:gd name="T39" fmla="*/ 4 h 57"/>
                <a:gd name="T40" fmla="*/ 0 w 30"/>
                <a:gd name="T41" fmla="*/ 5 h 57"/>
                <a:gd name="T42" fmla="*/ 0 w 30"/>
                <a:gd name="T43" fmla="*/ 5 h 57"/>
                <a:gd name="T44" fmla="*/ 1 w 30"/>
                <a:gd name="T45" fmla="*/ 5 h 57"/>
                <a:gd name="T46" fmla="*/ 1 w 30"/>
                <a:gd name="T47" fmla="*/ 5 h 57"/>
                <a:gd name="T48" fmla="*/ 2 w 30"/>
                <a:gd name="T49" fmla="*/ 6 h 57"/>
                <a:gd name="T50" fmla="*/ 2 w 30"/>
                <a:gd name="T51" fmla="*/ 6 h 57"/>
                <a:gd name="T52" fmla="*/ 2 w 30"/>
                <a:gd name="T53" fmla="*/ 6 h 57"/>
                <a:gd name="T54" fmla="*/ 2 w 30"/>
                <a:gd name="T55" fmla="*/ 6 h 57"/>
                <a:gd name="T56" fmla="*/ 2 w 30"/>
                <a:gd name="T57" fmla="*/ 7 h 57"/>
                <a:gd name="T58" fmla="*/ 2 w 30"/>
                <a:gd name="T59" fmla="*/ 7 h 57"/>
                <a:gd name="T60" fmla="*/ 2 w 30"/>
                <a:gd name="T61" fmla="*/ 7 h 57"/>
                <a:gd name="T62" fmla="*/ 2 w 30"/>
                <a:gd name="T63" fmla="*/ 7 h 57"/>
                <a:gd name="T64" fmla="*/ 2 w 30"/>
                <a:gd name="T65" fmla="*/ 7 h 57"/>
                <a:gd name="T66" fmla="*/ 2 w 30"/>
                <a:gd name="T67" fmla="*/ 7 h 57"/>
                <a:gd name="T68" fmla="*/ 2 w 30"/>
                <a:gd name="T69" fmla="*/ 7 h 57"/>
                <a:gd name="T70" fmla="*/ 2 w 30"/>
                <a:gd name="T71" fmla="*/ 7 h 57"/>
                <a:gd name="T72" fmla="*/ 2 w 30"/>
                <a:gd name="T73" fmla="*/ 6 h 57"/>
                <a:gd name="T74" fmla="*/ 2 w 30"/>
                <a:gd name="T75" fmla="*/ 5 h 57"/>
                <a:gd name="T76" fmla="*/ 2 w 30"/>
                <a:gd name="T77" fmla="*/ 5 h 57"/>
                <a:gd name="T78" fmla="*/ 2 w 30"/>
                <a:gd name="T79" fmla="*/ 4 h 57"/>
                <a:gd name="T80" fmla="*/ 2 w 30"/>
                <a:gd name="T81" fmla="*/ 3 h 57"/>
                <a:gd name="T82" fmla="*/ 2 w 30"/>
                <a:gd name="T83" fmla="*/ 2 h 57"/>
                <a:gd name="T84" fmla="*/ 2 w 30"/>
                <a:gd name="T85" fmla="*/ 2 h 57"/>
                <a:gd name="T86" fmla="*/ 2 w 30"/>
                <a:gd name="T87" fmla="*/ 2 h 57"/>
                <a:gd name="T88" fmla="*/ 2 w 30"/>
                <a:gd name="T89" fmla="*/ 2 h 57"/>
                <a:gd name="T90" fmla="*/ 2 w 30"/>
                <a:gd name="T91" fmla="*/ 2 h 57"/>
                <a:gd name="T92" fmla="*/ 2 w 30"/>
                <a:gd name="T93" fmla="*/ 2 h 57"/>
                <a:gd name="T94" fmla="*/ 2 w 30"/>
                <a:gd name="T95" fmla="*/ 2 h 57"/>
                <a:gd name="T96" fmla="*/ 2 w 30"/>
                <a:gd name="T97" fmla="*/ 2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
                <a:gd name="T148" fmla="*/ 0 h 57"/>
                <a:gd name="T149" fmla="*/ 30 w 30"/>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 h="57">
                  <a:moveTo>
                    <a:pt x="29" y="4"/>
                  </a:moveTo>
                  <a:lnTo>
                    <a:pt x="29" y="4"/>
                  </a:lnTo>
                  <a:lnTo>
                    <a:pt x="26" y="2"/>
                  </a:lnTo>
                  <a:lnTo>
                    <a:pt x="24" y="0"/>
                  </a:lnTo>
                  <a:lnTo>
                    <a:pt x="23" y="0"/>
                  </a:lnTo>
                  <a:lnTo>
                    <a:pt x="22" y="1"/>
                  </a:lnTo>
                  <a:lnTo>
                    <a:pt x="15" y="5"/>
                  </a:lnTo>
                  <a:lnTo>
                    <a:pt x="14" y="6"/>
                  </a:lnTo>
                  <a:lnTo>
                    <a:pt x="13" y="8"/>
                  </a:lnTo>
                  <a:lnTo>
                    <a:pt x="12" y="10"/>
                  </a:lnTo>
                  <a:lnTo>
                    <a:pt x="10" y="12"/>
                  </a:lnTo>
                  <a:lnTo>
                    <a:pt x="6" y="21"/>
                  </a:lnTo>
                  <a:lnTo>
                    <a:pt x="2" y="26"/>
                  </a:lnTo>
                  <a:lnTo>
                    <a:pt x="1" y="30"/>
                  </a:lnTo>
                  <a:lnTo>
                    <a:pt x="0" y="36"/>
                  </a:lnTo>
                  <a:lnTo>
                    <a:pt x="0" y="38"/>
                  </a:lnTo>
                  <a:lnTo>
                    <a:pt x="1" y="40"/>
                  </a:lnTo>
                  <a:lnTo>
                    <a:pt x="2" y="44"/>
                  </a:lnTo>
                  <a:lnTo>
                    <a:pt x="5" y="47"/>
                  </a:lnTo>
                  <a:lnTo>
                    <a:pt x="7" y="50"/>
                  </a:lnTo>
                  <a:lnTo>
                    <a:pt x="9" y="53"/>
                  </a:lnTo>
                  <a:lnTo>
                    <a:pt x="10" y="55"/>
                  </a:lnTo>
                  <a:lnTo>
                    <a:pt x="12" y="56"/>
                  </a:lnTo>
                  <a:lnTo>
                    <a:pt x="12" y="57"/>
                  </a:lnTo>
                  <a:lnTo>
                    <a:pt x="13" y="55"/>
                  </a:lnTo>
                  <a:lnTo>
                    <a:pt x="14" y="50"/>
                  </a:lnTo>
                  <a:lnTo>
                    <a:pt x="16" y="43"/>
                  </a:lnTo>
                  <a:lnTo>
                    <a:pt x="22" y="33"/>
                  </a:lnTo>
                  <a:lnTo>
                    <a:pt x="25" y="25"/>
                  </a:lnTo>
                  <a:lnTo>
                    <a:pt x="27" y="18"/>
                  </a:lnTo>
                  <a:lnTo>
                    <a:pt x="28" y="8"/>
                  </a:lnTo>
                  <a:lnTo>
                    <a:pt x="29" y="6"/>
                  </a:lnTo>
                  <a:lnTo>
                    <a:pt x="30" y="5"/>
                  </a:lnTo>
                  <a:lnTo>
                    <a:pt x="29" y="4"/>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3" name="Freeform 5516"/>
            <p:cNvSpPr>
              <a:spLocks/>
            </p:cNvSpPr>
            <p:nvPr/>
          </p:nvSpPr>
          <p:spPr bwMode="auto">
            <a:xfrm>
              <a:off x="4066" y="1876"/>
              <a:ext cx="781" cy="510"/>
            </a:xfrm>
            <a:custGeom>
              <a:avLst/>
              <a:gdLst>
                <a:gd name="T0" fmla="*/ 14 w 977"/>
                <a:gd name="T1" fmla="*/ 53 h 622"/>
                <a:gd name="T2" fmla="*/ 18 w 977"/>
                <a:gd name="T3" fmla="*/ 54 h 622"/>
                <a:gd name="T4" fmla="*/ 21 w 977"/>
                <a:gd name="T5" fmla="*/ 57 h 622"/>
                <a:gd name="T6" fmla="*/ 24 w 977"/>
                <a:gd name="T7" fmla="*/ 54 h 622"/>
                <a:gd name="T8" fmla="*/ 29 w 977"/>
                <a:gd name="T9" fmla="*/ 52 h 622"/>
                <a:gd name="T10" fmla="*/ 31 w 977"/>
                <a:gd name="T11" fmla="*/ 54 h 622"/>
                <a:gd name="T12" fmla="*/ 34 w 977"/>
                <a:gd name="T13" fmla="*/ 54 h 622"/>
                <a:gd name="T14" fmla="*/ 34 w 977"/>
                <a:gd name="T15" fmla="*/ 60 h 622"/>
                <a:gd name="T16" fmla="*/ 34 w 977"/>
                <a:gd name="T17" fmla="*/ 62 h 622"/>
                <a:gd name="T18" fmla="*/ 36 w 977"/>
                <a:gd name="T19" fmla="*/ 66 h 622"/>
                <a:gd name="T20" fmla="*/ 38 w 977"/>
                <a:gd name="T21" fmla="*/ 69 h 622"/>
                <a:gd name="T22" fmla="*/ 40 w 977"/>
                <a:gd name="T23" fmla="*/ 66 h 622"/>
                <a:gd name="T24" fmla="*/ 43 w 977"/>
                <a:gd name="T25" fmla="*/ 65 h 622"/>
                <a:gd name="T26" fmla="*/ 45 w 977"/>
                <a:gd name="T27" fmla="*/ 66 h 622"/>
                <a:gd name="T28" fmla="*/ 48 w 977"/>
                <a:gd name="T29" fmla="*/ 67 h 622"/>
                <a:gd name="T30" fmla="*/ 50 w 977"/>
                <a:gd name="T31" fmla="*/ 70 h 622"/>
                <a:gd name="T32" fmla="*/ 53 w 977"/>
                <a:gd name="T33" fmla="*/ 67 h 622"/>
                <a:gd name="T34" fmla="*/ 54 w 977"/>
                <a:gd name="T35" fmla="*/ 66 h 622"/>
                <a:gd name="T36" fmla="*/ 55 w 977"/>
                <a:gd name="T37" fmla="*/ 66 h 622"/>
                <a:gd name="T38" fmla="*/ 56 w 977"/>
                <a:gd name="T39" fmla="*/ 66 h 622"/>
                <a:gd name="T40" fmla="*/ 59 w 977"/>
                <a:gd name="T41" fmla="*/ 65 h 622"/>
                <a:gd name="T42" fmla="*/ 60 w 977"/>
                <a:gd name="T43" fmla="*/ 61 h 622"/>
                <a:gd name="T44" fmla="*/ 62 w 977"/>
                <a:gd name="T45" fmla="*/ 60 h 622"/>
                <a:gd name="T46" fmla="*/ 62 w 977"/>
                <a:gd name="T47" fmla="*/ 58 h 622"/>
                <a:gd name="T48" fmla="*/ 66 w 977"/>
                <a:gd name="T49" fmla="*/ 54 h 622"/>
                <a:gd name="T50" fmla="*/ 66 w 977"/>
                <a:gd name="T51" fmla="*/ 53 h 622"/>
                <a:gd name="T52" fmla="*/ 66 w 977"/>
                <a:gd name="T53" fmla="*/ 49 h 622"/>
                <a:gd name="T54" fmla="*/ 66 w 977"/>
                <a:gd name="T55" fmla="*/ 47 h 622"/>
                <a:gd name="T56" fmla="*/ 62 w 977"/>
                <a:gd name="T57" fmla="*/ 39 h 622"/>
                <a:gd name="T58" fmla="*/ 66 w 977"/>
                <a:gd name="T59" fmla="*/ 37 h 622"/>
                <a:gd name="T60" fmla="*/ 65 w 977"/>
                <a:gd name="T61" fmla="*/ 35 h 622"/>
                <a:gd name="T62" fmla="*/ 62 w 977"/>
                <a:gd name="T63" fmla="*/ 35 h 622"/>
                <a:gd name="T64" fmla="*/ 65 w 977"/>
                <a:gd name="T65" fmla="*/ 30 h 622"/>
                <a:gd name="T66" fmla="*/ 66 w 977"/>
                <a:gd name="T67" fmla="*/ 32 h 622"/>
                <a:gd name="T68" fmla="*/ 69 w 977"/>
                <a:gd name="T69" fmla="*/ 32 h 622"/>
                <a:gd name="T70" fmla="*/ 74 w 977"/>
                <a:gd name="T71" fmla="*/ 27 h 622"/>
                <a:gd name="T72" fmla="*/ 78 w 977"/>
                <a:gd name="T73" fmla="*/ 26 h 622"/>
                <a:gd name="T74" fmla="*/ 80 w 977"/>
                <a:gd name="T75" fmla="*/ 20 h 622"/>
                <a:gd name="T76" fmla="*/ 82 w 977"/>
                <a:gd name="T77" fmla="*/ 14 h 622"/>
                <a:gd name="T78" fmla="*/ 80 w 977"/>
                <a:gd name="T79" fmla="*/ 14 h 622"/>
                <a:gd name="T80" fmla="*/ 76 w 977"/>
                <a:gd name="T81" fmla="*/ 9 h 622"/>
                <a:gd name="T82" fmla="*/ 72 w 977"/>
                <a:gd name="T83" fmla="*/ 5 h 622"/>
                <a:gd name="T84" fmla="*/ 68 w 977"/>
                <a:gd name="T85" fmla="*/ 1 h 622"/>
                <a:gd name="T86" fmla="*/ 65 w 977"/>
                <a:gd name="T87" fmla="*/ 3 h 622"/>
                <a:gd name="T88" fmla="*/ 58 w 977"/>
                <a:gd name="T89" fmla="*/ 13 h 622"/>
                <a:gd name="T90" fmla="*/ 61 w 977"/>
                <a:gd name="T91" fmla="*/ 13 h 622"/>
                <a:gd name="T92" fmla="*/ 58 w 977"/>
                <a:gd name="T93" fmla="*/ 17 h 622"/>
                <a:gd name="T94" fmla="*/ 52 w 977"/>
                <a:gd name="T95" fmla="*/ 21 h 622"/>
                <a:gd name="T96" fmla="*/ 43 w 977"/>
                <a:gd name="T97" fmla="*/ 27 h 622"/>
                <a:gd name="T98" fmla="*/ 35 w 977"/>
                <a:gd name="T99" fmla="*/ 26 h 622"/>
                <a:gd name="T100" fmla="*/ 27 w 977"/>
                <a:gd name="T101" fmla="*/ 20 h 622"/>
                <a:gd name="T102" fmla="*/ 22 w 977"/>
                <a:gd name="T103" fmla="*/ 13 h 622"/>
                <a:gd name="T104" fmla="*/ 19 w 977"/>
                <a:gd name="T105" fmla="*/ 11 h 622"/>
                <a:gd name="T106" fmla="*/ 15 w 977"/>
                <a:gd name="T107" fmla="*/ 16 h 622"/>
                <a:gd name="T108" fmla="*/ 11 w 977"/>
                <a:gd name="T109" fmla="*/ 20 h 622"/>
                <a:gd name="T110" fmla="*/ 9 w 977"/>
                <a:gd name="T111" fmla="*/ 25 h 622"/>
                <a:gd name="T112" fmla="*/ 5 w 977"/>
                <a:gd name="T113" fmla="*/ 29 h 622"/>
                <a:gd name="T114" fmla="*/ 2 w 977"/>
                <a:gd name="T115" fmla="*/ 30 h 622"/>
                <a:gd name="T116" fmla="*/ 2 w 977"/>
                <a:gd name="T117" fmla="*/ 34 h 622"/>
                <a:gd name="T118" fmla="*/ 3 w 977"/>
                <a:gd name="T119" fmla="*/ 39 h 622"/>
                <a:gd name="T120" fmla="*/ 9 w 977"/>
                <a:gd name="T121" fmla="*/ 40 h 622"/>
                <a:gd name="T122" fmla="*/ 7 w 977"/>
                <a:gd name="T123" fmla="*/ 44 h 622"/>
                <a:gd name="T124" fmla="*/ 7 w 977"/>
                <a:gd name="T125" fmla="*/ 48 h 6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7"/>
                <a:gd name="T190" fmla="*/ 0 h 622"/>
                <a:gd name="T191" fmla="*/ 977 w 977"/>
                <a:gd name="T192" fmla="*/ 622 h 6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7" h="622">
                  <a:moveTo>
                    <a:pt x="118" y="452"/>
                  </a:moveTo>
                  <a:lnTo>
                    <a:pt x="118" y="452"/>
                  </a:lnTo>
                  <a:lnTo>
                    <a:pt x="118" y="453"/>
                  </a:lnTo>
                  <a:lnTo>
                    <a:pt x="119" y="454"/>
                  </a:lnTo>
                  <a:lnTo>
                    <a:pt x="122" y="454"/>
                  </a:lnTo>
                  <a:lnTo>
                    <a:pt x="123" y="453"/>
                  </a:lnTo>
                  <a:lnTo>
                    <a:pt x="124" y="450"/>
                  </a:lnTo>
                  <a:lnTo>
                    <a:pt x="125" y="449"/>
                  </a:lnTo>
                  <a:lnTo>
                    <a:pt x="127" y="448"/>
                  </a:lnTo>
                  <a:lnTo>
                    <a:pt x="131" y="449"/>
                  </a:lnTo>
                  <a:lnTo>
                    <a:pt x="133" y="449"/>
                  </a:lnTo>
                  <a:lnTo>
                    <a:pt x="134" y="449"/>
                  </a:lnTo>
                  <a:lnTo>
                    <a:pt x="134" y="450"/>
                  </a:lnTo>
                  <a:lnTo>
                    <a:pt x="137" y="453"/>
                  </a:lnTo>
                  <a:lnTo>
                    <a:pt x="139" y="454"/>
                  </a:lnTo>
                  <a:lnTo>
                    <a:pt x="141" y="456"/>
                  </a:lnTo>
                  <a:lnTo>
                    <a:pt x="142" y="456"/>
                  </a:lnTo>
                  <a:lnTo>
                    <a:pt x="147" y="461"/>
                  </a:lnTo>
                  <a:lnTo>
                    <a:pt x="148" y="461"/>
                  </a:lnTo>
                  <a:lnTo>
                    <a:pt x="152" y="462"/>
                  </a:lnTo>
                  <a:lnTo>
                    <a:pt x="154" y="463"/>
                  </a:lnTo>
                  <a:lnTo>
                    <a:pt x="156" y="465"/>
                  </a:lnTo>
                  <a:lnTo>
                    <a:pt x="159" y="468"/>
                  </a:lnTo>
                  <a:lnTo>
                    <a:pt x="160" y="469"/>
                  </a:lnTo>
                  <a:lnTo>
                    <a:pt x="164" y="469"/>
                  </a:lnTo>
                  <a:lnTo>
                    <a:pt x="165" y="468"/>
                  </a:lnTo>
                  <a:lnTo>
                    <a:pt x="167" y="468"/>
                  </a:lnTo>
                  <a:lnTo>
                    <a:pt x="169" y="469"/>
                  </a:lnTo>
                  <a:lnTo>
                    <a:pt x="169" y="472"/>
                  </a:lnTo>
                  <a:lnTo>
                    <a:pt x="170" y="474"/>
                  </a:lnTo>
                  <a:lnTo>
                    <a:pt x="170" y="475"/>
                  </a:lnTo>
                  <a:lnTo>
                    <a:pt x="174" y="478"/>
                  </a:lnTo>
                  <a:lnTo>
                    <a:pt x="178" y="479"/>
                  </a:lnTo>
                  <a:lnTo>
                    <a:pt x="181" y="480"/>
                  </a:lnTo>
                  <a:lnTo>
                    <a:pt x="184" y="480"/>
                  </a:lnTo>
                  <a:lnTo>
                    <a:pt x="184" y="481"/>
                  </a:lnTo>
                  <a:lnTo>
                    <a:pt x="183" y="482"/>
                  </a:lnTo>
                  <a:lnTo>
                    <a:pt x="183" y="485"/>
                  </a:lnTo>
                  <a:lnTo>
                    <a:pt x="185" y="485"/>
                  </a:lnTo>
                  <a:lnTo>
                    <a:pt x="188" y="485"/>
                  </a:lnTo>
                  <a:lnTo>
                    <a:pt x="193" y="485"/>
                  </a:lnTo>
                  <a:lnTo>
                    <a:pt x="195" y="487"/>
                  </a:lnTo>
                  <a:lnTo>
                    <a:pt x="196" y="489"/>
                  </a:lnTo>
                  <a:lnTo>
                    <a:pt x="198" y="491"/>
                  </a:lnTo>
                  <a:lnTo>
                    <a:pt x="199" y="492"/>
                  </a:lnTo>
                  <a:lnTo>
                    <a:pt x="200" y="488"/>
                  </a:lnTo>
                  <a:lnTo>
                    <a:pt x="201" y="489"/>
                  </a:lnTo>
                  <a:lnTo>
                    <a:pt x="202" y="490"/>
                  </a:lnTo>
                  <a:lnTo>
                    <a:pt x="206" y="491"/>
                  </a:lnTo>
                  <a:lnTo>
                    <a:pt x="207" y="490"/>
                  </a:lnTo>
                  <a:lnTo>
                    <a:pt x="208" y="489"/>
                  </a:lnTo>
                  <a:lnTo>
                    <a:pt x="210" y="489"/>
                  </a:lnTo>
                  <a:lnTo>
                    <a:pt x="214" y="491"/>
                  </a:lnTo>
                  <a:lnTo>
                    <a:pt x="224" y="493"/>
                  </a:lnTo>
                  <a:lnTo>
                    <a:pt x="226" y="493"/>
                  </a:lnTo>
                  <a:lnTo>
                    <a:pt x="231" y="492"/>
                  </a:lnTo>
                  <a:lnTo>
                    <a:pt x="233" y="492"/>
                  </a:lnTo>
                  <a:lnTo>
                    <a:pt x="236" y="490"/>
                  </a:lnTo>
                  <a:lnTo>
                    <a:pt x="238" y="489"/>
                  </a:lnTo>
                  <a:lnTo>
                    <a:pt x="240" y="489"/>
                  </a:lnTo>
                  <a:lnTo>
                    <a:pt x="242" y="489"/>
                  </a:lnTo>
                  <a:lnTo>
                    <a:pt x="243" y="491"/>
                  </a:lnTo>
                  <a:lnTo>
                    <a:pt x="243" y="493"/>
                  </a:lnTo>
                  <a:lnTo>
                    <a:pt x="243" y="495"/>
                  </a:lnTo>
                  <a:lnTo>
                    <a:pt x="242" y="497"/>
                  </a:lnTo>
                  <a:lnTo>
                    <a:pt x="242" y="500"/>
                  </a:lnTo>
                  <a:lnTo>
                    <a:pt x="243" y="502"/>
                  </a:lnTo>
                  <a:lnTo>
                    <a:pt x="244" y="502"/>
                  </a:lnTo>
                  <a:lnTo>
                    <a:pt x="245" y="501"/>
                  </a:lnTo>
                  <a:lnTo>
                    <a:pt x="248" y="497"/>
                  </a:lnTo>
                  <a:lnTo>
                    <a:pt x="249" y="494"/>
                  </a:lnTo>
                  <a:lnTo>
                    <a:pt x="251" y="493"/>
                  </a:lnTo>
                  <a:lnTo>
                    <a:pt x="252" y="491"/>
                  </a:lnTo>
                  <a:lnTo>
                    <a:pt x="254" y="489"/>
                  </a:lnTo>
                  <a:lnTo>
                    <a:pt x="258" y="486"/>
                  </a:lnTo>
                  <a:lnTo>
                    <a:pt x="261" y="486"/>
                  </a:lnTo>
                  <a:lnTo>
                    <a:pt x="264" y="485"/>
                  </a:lnTo>
                  <a:lnTo>
                    <a:pt x="266" y="486"/>
                  </a:lnTo>
                  <a:lnTo>
                    <a:pt x="267" y="487"/>
                  </a:lnTo>
                  <a:lnTo>
                    <a:pt x="268" y="488"/>
                  </a:lnTo>
                  <a:lnTo>
                    <a:pt x="269" y="489"/>
                  </a:lnTo>
                  <a:lnTo>
                    <a:pt x="273" y="489"/>
                  </a:lnTo>
                  <a:lnTo>
                    <a:pt x="275" y="489"/>
                  </a:lnTo>
                  <a:lnTo>
                    <a:pt x="278" y="490"/>
                  </a:lnTo>
                  <a:lnTo>
                    <a:pt x="279" y="490"/>
                  </a:lnTo>
                  <a:lnTo>
                    <a:pt x="282" y="489"/>
                  </a:lnTo>
                  <a:lnTo>
                    <a:pt x="285" y="490"/>
                  </a:lnTo>
                  <a:lnTo>
                    <a:pt x="287" y="491"/>
                  </a:lnTo>
                  <a:lnTo>
                    <a:pt x="289" y="491"/>
                  </a:lnTo>
                  <a:lnTo>
                    <a:pt x="287" y="494"/>
                  </a:lnTo>
                  <a:lnTo>
                    <a:pt x="298" y="493"/>
                  </a:lnTo>
                  <a:lnTo>
                    <a:pt x="301" y="493"/>
                  </a:lnTo>
                  <a:lnTo>
                    <a:pt x="305" y="491"/>
                  </a:lnTo>
                  <a:lnTo>
                    <a:pt x="305" y="490"/>
                  </a:lnTo>
                  <a:lnTo>
                    <a:pt x="305" y="489"/>
                  </a:lnTo>
                  <a:lnTo>
                    <a:pt x="306" y="488"/>
                  </a:lnTo>
                  <a:lnTo>
                    <a:pt x="307" y="487"/>
                  </a:lnTo>
                  <a:lnTo>
                    <a:pt x="311" y="485"/>
                  </a:lnTo>
                  <a:lnTo>
                    <a:pt x="312" y="483"/>
                  </a:lnTo>
                  <a:lnTo>
                    <a:pt x="312" y="481"/>
                  </a:lnTo>
                  <a:lnTo>
                    <a:pt x="314" y="479"/>
                  </a:lnTo>
                  <a:lnTo>
                    <a:pt x="320" y="478"/>
                  </a:lnTo>
                  <a:lnTo>
                    <a:pt x="324" y="476"/>
                  </a:lnTo>
                  <a:lnTo>
                    <a:pt x="325" y="476"/>
                  </a:lnTo>
                  <a:lnTo>
                    <a:pt x="331" y="470"/>
                  </a:lnTo>
                  <a:lnTo>
                    <a:pt x="334" y="468"/>
                  </a:lnTo>
                  <a:lnTo>
                    <a:pt x="336" y="467"/>
                  </a:lnTo>
                  <a:lnTo>
                    <a:pt x="337" y="467"/>
                  </a:lnTo>
                  <a:lnTo>
                    <a:pt x="338" y="469"/>
                  </a:lnTo>
                  <a:lnTo>
                    <a:pt x="348" y="472"/>
                  </a:lnTo>
                  <a:lnTo>
                    <a:pt x="349" y="472"/>
                  </a:lnTo>
                  <a:lnTo>
                    <a:pt x="358" y="466"/>
                  </a:lnTo>
                  <a:lnTo>
                    <a:pt x="359" y="465"/>
                  </a:lnTo>
                  <a:lnTo>
                    <a:pt x="360" y="466"/>
                  </a:lnTo>
                  <a:lnTo>
                    <a:pt x="361" y="467"/>
                  </a:lnTo>
                  <a:lnTo>
                    <a:pt x="362" y="467"/>
                  </a:lnTo>
                  <a:lnTo>
                    <a:pt x="363" y="467"/>
                  </a:lnTo>
                  <a:lnTo>
                    <a:pt x="364" y="468"/>
                  </a:lnTo>
                  <a:lnTo>
                    <a:pt x="361" y="472"/>
                  </a:lnTo>
                  <a:lnTo>
                    <a:pt x="360" y="472"/>
                  </a:lnTo>
                  <a:lnTo>
                    <a:pt x="361" y="474"/>
                  </a:lnTo>
                  <a:lnTo>
                    <a:pt x="361" y="475"/>
                  </a:lnTo>
                  <a:lnTo>
                    <a:pt x="361" y="474"/>
                  </a:lnTo>
                  <a:lnTo>
                    <a:pt x="365" y="472"/>
                  </a:lnTo>
                  <a:lnTo>
                    <a:pt x="365" y="473"/>
                  </a:lnTo>
                  <a:lnTo>
                    <a:pt x="366" y="474"/>
                  </a:lnTo>
                  <a:lnTo>
                    <a:pt x="367" y="476"/>
                  </a:lnTo>
                  <a:lnTo>
                    <a:pt x="367" y="477"/>
                  </a:lnTo>
                  <a:lnTo>
                    <a:pt x="365" y="478"/>
                  </a:lnTo>
                  <a:lnTo>
                    <a:pt x="364" y="480"/>
                  </a:lnTo>
                  <a:lnTo>
                    <a:pt x="363" y="480"/>
                  </a:lnTo>
                  <a:lnTo>
                    <a:pt x="363" y="481"/>
                  </a:lnTo>
                  <a:lnTo>
                    <a:pt x="363" y="482"/>
                  </a:lnTo>
                  <a:lnTo>
                    <a:pt x="363" y="483"/>
                  </a:lnTo>
                  <a:lnTo>
                    <a:pt x="364" y="483"/>
                  </a:lnTo>
                  <a:lnTo>
                    <a:pt x="365" y="483"/>
                  </a:lnTo>
                  <a:lnTo>
                    <a:pt x="366" y="482"/>
                  </a:lnTo>
                  <a:lnTo>
                    <a:pt x="374" y="483"/>
                  </a:lnTo>
                  <a:lnTo>
                    <a:pt x="379" y="486"/>
                  </a:lnTo>
                  <a:lnTo>
                    <a:pt x="380" y="486"/>
                  </a:lnTo>
                  <a:lnTo>
                    <a:pt x="381" y="483"/>
                  </a:lnTo>
                  <a:lnTo>
                    <a:pt x="382" y="481"/>
                  </a:lnTo>
                  <a:lnTo>
                    <a:pt x="383" y="481"/>
                  </a:lnTo>
                  <a:lnTo>
                    <a:pt x="384" y="481"/>
                  </a:lnTo>
                  <a:lnTo>
                    <a:pt x="386" y="481"/>
                  </a:lnTo>
                  <a:lnTo>
                    <a:pt x="386" y="483"/>
                  </a:lnTo>
                  <a:lnTo>
                    <a:pt x="389" y="485"/>
                  </a:lnTo>
                  <a:lnTo>
                    <a:pt x="392" y="488"/>
                  </a:lnTo>
                  <a:lnTo>
                    <a:pt x="394" y="495"/>
                  </a:lnTo>
                  <a:lnTo>
                    <a:pt x="396" y="496"/>
                  </a:lnTo>
                  <a:lnTo>
                    <a:pt x="396" y="495"/>
                  </a:lnTo>
                  <a:lnTo>
                    <a:pt x="397" y="495"/>
                  </a:lnTo>
                  <a:lnTo>
                    <a:pt x="400" y="497"/>
                  </a:lnTo>
                  <a:lnTo>
                    <a:pt x="401" y="497"/>
                  </a:lnTo>
                  <a:lnTo>
                    <a:pt x="402" y="510"/>
                  </a:lnTo>
                  <a:lnTo>
                    <a:pt x="402" y="516"/>
                  </a:lnTo>
                  <a:lnTo>
                    <a:pt x="402" y="518"/>
                  </a:lnTo>
                  <a:lnTo>
                    <a:pt x="400" y="520"/>
                  </a:lnTo>
                  <a:lnTo>
                    <a:pt x="400" y="523"/>
                  </a:lnTo>
                  <a:lnTo>
                    <a:pt x="401" y="527"/>
                  </a:lnTo>
                  <a:lnTo>
                    <a:pt x="401" y="528"/>
                  </a:lnTo>
                  <a:lnTo>
                    <a:pt x="397" y="531"/>
                  </a:lnTo>
                  <a:lnTo>
                    <a:pt x="395" y="531"/>
                  </a:lnTo>
                  <a:lnTo>
                    <a:pt x="393" y="532"/>
                  </a:lnTo>
                  <a:lnTo>
                    <a:pt x="392" y="532"/>
                  </a:lnTo>
                  <a:lnTo>
                    <a:pt x="391" y="535"/>
                  </a:lnTo>
                  <a:lnTo>
                    <a:pt x="389" y="536"/>
                  </a:lnTo>
                  <a:lnTo>
                    <a:pt x="388" y="537"/>
                  </a:lnTo>
                  <a:lnTo>
                    <a:pt x="387" y="539"/>
                  </a:lnTo>
                  <a:lnTo>
                    <a:pt x="387" y="544"/>
                  </a:lnTo>
                  <a:lnTo>
                    <a:pt x="386" y="545"/>
                  </a:lnTo>
                  <a:lnTo>
                    <a:pt x="383" y="546"/>
                  </a:lnTo>
                  <a:lnTo>
                    <a:pt x="382" y="547"/>
                  </a:lnTo>
                  <a:lnTo>
                    <a:pt x="382" y="550"/>
                  </a:lnTo>
                  <a:lnTo>
                    <a:pt x="383" y="551"/>
                  </a:lnTo>
                  <a:lnTo>
                    <a:pt x="384" y="552"/>
                  </a:lnTo>
                  <a:lnTo>
                    <a:pt x="386" y="555"/>
                  </a:lnTo>
                  <a:lnTo>
                    <a:pt x="384" y="556"/>
                  </a:lnTo>
                  <a:lnTo>
                    <a:pt x="383" y="557"/>
                  </a:lnTo>
                  <a:lnTo>
                    <a:pt x="382" y="559"/>
                  </a:lnTo>
                  <a:lnTo>
                    <a:pt x="383" y="560"/>
                  </a:lnTo>
                  <a:lnTo>
                    <a:pt x="383" y="561"/>
                  </a:lnTo>
                  <a:lnTo>
                    <a:pt x="384" y="561"/>
                  </a:lnTo>
                  <a:lnTo>
                    <a:pt x="388" y="559"/>
                  </a:lnTo>
                  <a:lnTo>
                    <a:pt x="393" y="557"/>
                  </a:lnTo>
                  <a:lnTo>
                    <a:pt x="398" y="557"/>
                  </a:lnTo>
                  <a:lnTo>
                    <a:pt x="400" y="557"/>
                  </a:lnTo>
                  <a:lnTo>
                    <a:pt x="403" y="556"/>
                  </a:lnTo>
                  <a:lnTo>
                    <a:pt x="404" y="556"/>
                  </a:lnTo>
                  <a:lnTo>
                    <a:pt x="404" y="557"/>
                  </a:lnTo>
                  <a:lnTo>
                    <a:pt x="401" y="561"/>
                  </a:lnTo>
                  <a:lnTo>
                    <a:pt x="401" y="562"/>
                  </a:lnTo>
                  <a:lnTo>
                    <a:pt x="405" y="572"/>
                  </a:lnTo>
                  <a:lnTo>
                    <a:pt x="405" y="573"/>
                  </a:lnTo>
                  <a:lnTo>
                    <a:pt x="409" y="574"/>
                  </a:lnTo>
                  <a:lnTo>
                    <a:pt x="414" y="574"/>
                  </a:lnTo>
                  <a:lnTo>
                    <a:pt x="415" y="575"/>
                  </a:lnTo>
                  <a:lnTo>
                    <a:pt x="415" y="576"/>
                  </a:lnTo>
                  <a:lnTo>
                    <a:pt x="414" y="577"/>
                  </a:lnTo>
                  <a:lnTo>
                    <a:pt x="411" y="579"/>
                  </a:lnTo>
                  <a:lnTo>
                    <a:pt x="409" y="587"/>
                  </a:lnTo>
                  <a:lnTo>
                    <a:pt x="408" y="589"/>
                  </a:lnTo>
                  <a:lnTo>
                    <a:pt x="408" y="590"/>
                  </a:lnTo>
                  <a:lnTo>
                    <a:pt x="409" y="590"/>
                  </a:lnTo>
                  <a:lnTo>
                    <a:pt x="421" y="591"/>
                  </a:lnTo>
                  <a:lnTo>
                    <a:pt x="421" y="592"/>
                  </a:lnTo>
                  <a:lnTo>
                    <a:pt x="421" y="595"/>
                  </a:lnTo>
                  <a:lnTo>
                    <a:pt x="421" y="597"/>
                  </a:lnTo>
                  <a:lnTo>
                    <a:pt x="424" y="602"/>
                  </a:lnTo>
                  <a:lnTo>
                    <a:pt x="425" y="602"/>
                  </a:lnTo>
                  <a:lnTo>
                    <a:pt x="437" y="598"/>
                  </a:lnTo>
                  <a:lnTo>
                    <a:pt x="438" y="597"/>
                  </a:lnTo>
                  <a:lnTo>
                    <a:pt x="439" y="597"/>
                  </a:lnTo>
                  <a:lnTo>
                    <a:pt x="440" y="600"/>
                  </a:lnTo>
                  <a:lnTo>
                    <a:pt x="440" y="603"/>
                  </a:lnTo>
                  <a:lnTo>
                    <a:pt x="442" y="605"/>
                  </a:lnTo>
                  <a:lnTo>
                    <a:pt x="443" y="606"/>
                  </a:lnTo>
                  <a:lnTo>
                    <a:pt x="444" y="605"/>
                  </a:lnTo>
                  <a:lnTo>
                    <a:pt x="446" y="605"/>
                  </a:lnTo>
                  <a:lnTo>
                    <a:pt x="449" y="606"/>
                  </a:lnTo>
                  <a:lnTo>
                    <a:pt x="451" y="605"/>
                  </a:lnTo>
                  <a:lnTo>
                    <a:pt x="450" y="604"/>
                  </a:lnTo>
                  <a:lnTo>
                    <a:pt x="449" y="602"/>
                  </a:lnTo>
                  <a:lnTo>
                    <a:pt x="450" y="599"/>
                  </a:lnTo>
                  <a:lnTo>
                    <a:pt x="449" y="594"/>
                  </a:lnTo>
                  <a:lnTo>
                    <a:pt x="448" y="591"/>
                  </a:lnTo>
                  <a:lnTo>
                    <a:pt x="447" y="588"/>
                  </a:lnTo>
                  <a:lnTo>
                    <a:pt x="448" y="587"/>
                  </a:lnTo>
                  <a:lnTo>
                    <a:pt x="448" y="586"/>
                  </a:lnTo>
                  <a:lnTo>
                    <a:pt x="449" y="585"/>
                  </a:lnTo>
                  <a:lnTo>
                    <a:pt x="450" y="584"/>
                  </a:lnTo>
                  <a:lnTo>
                    <a:pt x="453" y="585"/>
                  </a:lnTo>
                  <a:lnTo>
                    <a:pt x="456" y="586"/>
                  </a:lnTo>
                  <a:lnTo>
                    <a:pt x="457" y="586"/>
                  </a:lnTo>
                  <a:lnTo>
                    <a:pt x="459" y="584"/>
                  </a:lnTo>
                  <a:lnTo>
                    <a:pt x="460" y="581"/>
                  </a:lnTo>
                  <a:lnTo>
                    <a:pt x="461" y="580"/>
                  </a:lnTo>
                  <a:lnTo>
                    <a:pt x="462" y="579"/>
                  </a:lnTo>
                  <a:lnTo>
                    <a:pt x="465" y="580"/>
                  </a:lnTo>
                  <a:lnTo>
                    <a:pt x="467" y="583"/>
                  </a:lnTo>
                  <a:lnTo>
                    <a:pt x="470" y="585"/>
                  </a:lnTo>
                  <a:lnTo>
                    <a:pt x="471" y="585"/>
                  </a:lnTo>
                  <a:lnTo>
                    <a:pt x="472" y="584"/>
                  </a:lnTo>
                  <a:lnTo>
                    <a:pt x="473" y="584"/>
                  </a:lnTo>
                  <a:lnTo>
                    <a:pt x="473" y="583"/>
                  </a:lnTo>
                  <a:lnTo>
                    <a:pt x="473" y="581"/>
                  </a:lnTo>
                  <a:lnTo>
                    <a:pt x="474" y="580"/>
                  </a:lnTo>
                  <a:lnTo>
                    <a:pt x="475" y="579"/>
                  </a:lnTo>
                  <a:lnTo>
                    <a:pt x="477" y="580"/>
                  </a:lnTo>
                  <a:lnTo>
                    <a:pt x="477" y="581"/>
                  </a:lnTo>
                  <a:lnTo>
                    <a:pt x="478" y="583"/>
                  </a:lnTo>
                  <a:lnTo>
                    <a:pt x="479" y="580"/>
                  </a:lnTo>
                  <a:lnTo>
                    <a:pt x="479" y="579"/>
                  </a:lnTo>
                  <a:lnTo>
                    <a:pt x="480" y="579"/>
                  </a:lnTo>
                  <a:lnTo>
                    <a:pt x="485" y="584"/>
                  </a:lnTo>
                  <a:lnTo>
                    <a:pt x="486" y="584"/>
                  </a:lnTo>
                  <a:lnTo>
                    <a:pt x="490" y="578"/>
                  </a:lnTo>
                  <a:lnTo>
                    <a:pt x="491" y="580"/>
                  </a:lnTo>
                  <a:lnTo>
                    <a:pt x="492" y="580"/>
                  </a:lnTo>
                  <a:lnTo>
                    <a:pt x="494" y="579"/>
                  </a:lnTo>
                  <a:lnTo>
                    <a:pt x="498" y="577"/>
                  </a:lnTo>
                  <a:lnTo>
                    <a:pt x="501" y="573"/>
                  </a:lnTo>
                  <a:lnTo>
                    <a:pt x="502" y="572"/>
                  </a:lnTo>
                  <a:lnTo>
                    <a:pt x="505" y="571"/>
                  </a:lnTo>
                  <a:lnTo>
                    <a:pt x="506" y="570"/>
                  </a:lnTo>
                  <a:lnTo>
                    <a:pt x="507" y="570"/>
                  </a:lnTo>
                  <a:lnTo>
                    <a:pt x="508" y="571"/>
                  </a:lnTo>
                  <a:lnTo>
                    <a:pt x="511" y="573"/>
                  </a:lnTo>
                  <a:lnTo>
                    <a:pt x="511" y="574"/>
                  </a:lnTo>
                  <a:lnTo>
                    <a:pt x="514" y="576"/>
                  </a:lnTo>
                  <a:lnTo>
                    <a:pt x="519" y="577"/>
                  </a:lnTo>
                  <a:lnTo>
                    <a:pt x="528" y="577"/>
                  </a:lnTo>
                  <a:lnTo>
                    <a:pt x="529" y="578"/>
                  </a:lnTo>
                  <a:lnTo>
                    <a:pt x="530" y="579"/>
                  </a:lnTo>
                  <a:lnTo>
                    <a:pt x="531" y="579"/>
                  </a:lnTo>
                  <a:lnTo>
                    <a:pt x="527" y="585"/>
                  </a:lnTo>
                  <a:lnTo>
                    <a:pt x="527" y="586"/>
                  </a:lnTo>
                  <a:lnTo>
                    <a:pt x="528" y="588"/>
                  </a:lnTo>
                  <a:lnTo>
                    <a:pt x="529" y="590"/>
                  </a:lnTo>
                  <a:lnTo>
                    <a:pt x="529" y="591"/>
                  </a:lnTo>
                  <a:lnTo>
                    <a:pt x="529" y="592"/>
                  </a:lnTo>
                  <a:lnTo>
                    <a:pt x="529" y="593"/>
                  </a:lnTo>
                  <a:lnTo>
                    <a:pt x="532" y="593"/>
                  </a:lnTo>
                  <a:lnTo>
                    <a:pt x="533" y="593"/>
                  </a:lnTo>
                  <a:lnTo>
                    <a:pt x="534" y="594"/>
                  </a:lnTo>
                  <a:lnTo>
                    <a:pt x="539" y="599"/>
                  </a:lnTo>
                  <a:lnTo>
                    <a:pt x="540" y="599"/>
                  </a:lnTo>
                  <a:lnTo>
                    <a:pt x="542" y="599"/>
                  </a:lnTo>
                  <a:lnTo>
                    <a:pt x="549" y="600"/>
                  </a:lnTo>
                  <a:lnTo>
                    <a:pt x="551" y="599"/>
                  </a:lnTo>
                  <a:lnTo>
                    <a:pt x="553" y="599"/>
                  </a:lnTo>
                  <a:lnTo>
                    <a:pt x="554" y="599"/>
                  </a:lnTo>
                  <a:lnTo>
                    <a:pt x="555" y="601"/>
                  </a:lnTo>
                  <a:lnTo>
                    <a:pt x="555" y="600"/>
                  </a:lnTo>
                  <a:lnTo>
                    <a:pt x="555" y="599"/>
                  </a:lnTo>
                  <a:lnTo>
                    <a:pt x="556" y="599"/>
                  </a:lnTo>
                  <a:lnTo>
                    <a:pt x="558" y="599"/>
                  </a:lnTo>
                  <a:lnTo>
                    <a:pt x="559" y="599"/>
                  </a:lnTo>
                  <a:lnTo>
                    <a:pt x="559" y="598"/>
                  </a:lnTo>
                  <a:lnTo>
                    <a:pt x="558" y="594"/>
                  </a:lnTo>
                  <a:lnTo>
                    <a:pt x="558" y="593"/>
                  </a:lnTo>
                  <a:lnTo>
                    <a:pt x="560" y="595"/>
                  </a:lnTo>
                  <a:lnTo>
                    <a:pt x="562" y="597"/>
                  </a:lnTo>
                  <a:lnTo>
                    <a:pt x="562" y="599"/>
                  </a:lnTo>
                  <a:lnTo>
                    <a:pt x="564" y="599"/>
                  </a:lnTo>
                  <a:lnTo>
                    <a:pt x="564" y="598"/>
                  </a:lnTo>
                  <a:lnTo>
                    <a:pt x="565" y="599"/>
                  </a:lnTo>
                  <a:lnTo>
                    <a:pt x="567" y="600"/>
                  </a:lnTo>
                  <a:lnTo>
                    <a:pt x="568" y="600"/>
                  </a:lnTo>
                  <a:lnTo>
                    <a:pt x="568" y="601"/>
                  </a:lnTo>
                  <a:lnTo>
                    <a:pt x="569" y="602"/>
                  </a:lnTo>
                  <a:lnTo>
                    <a:pt x="570" y="602"/>
                  </a:lnTo>
                  <a:lnTo>
                    <a:pt x="573" y="601"/>
                  </a:lnTo>
                  <a:lnTo>
                    <a:pt x="574" y="601"/>
                  </a:lnTo>
                  <a:lnTo>
                    <a:pt x="575" y="600"/>
                  </a:lnTo>
                  <a:lnTo>
                    <a:pt x="574" y="598"/>
                  </a:lnTo>
                  <a:lnTo>
                    <a:pt x="575" y="598"/>
                  </a:lnTo>
                  <a:lnTo>
                    <a:pt x="579" y="600"/>
                  </a:lnTo>
                  <a:lnTo>
                    <a:pt x="581" y="601"/>
                  </a:lnTo>
                  <a:lnTo>
                    <a:pt x="579" y="602"/>
                  </a:lnTo>
                  <a:lnTo>
                    <a:pt x="578" y="604"/>
                  </a:lnTo>
                  <a:lnTo>
                    <a:pt x="578" y="606"/>
                  </a:lnTo>
                  <a:lnTo>
                    <a:pt x="577" y="606"/>
                  </a:lnTo>
                  <a:lnTo>
                    <a:pt x="576" y="607"/>
                  </a:lnTo>
                  <a:lnTo>
                    <a:pt x="576" y="611"/>
                  </a:lnTo>
                  <a:lnTo>
                    <a:pt x="577" y="614"/>
                  </a:lnTo>
                  <a:lnTo>
                    <a:pt x="579" y="616"/>
                  </a:lnTo>
                  <a:lnTo>
                    <a:pt x="579" y="619"/>
                  </a:lnTo>
                  <a:lnTo>
                    <a:pt x="581" y="621"/>
                  </a:lnTo>
                  <a:lnTo>
                    <a:pt x="583" y="622"/>
                  </a:lnTo>
                  <a:lnTo>
                    <a:pt x="585" y="622"/>
                  </a:lnTo>
                  <a:lnTo>
                    <a:pt x="589" y="620"/>
                  </a:lnTo>
                  <a:lnTo>
                    <a:pt x="590" y="619"/>
                  </a:lnTo>
                  <a:lnTo>
                    <a:pt x="589" y="617"/>
                  </a:lnTo>
                  <a:lnTo>
                    <a:pt x="587" y="615"/>
                  </a:lnTo>
                  <a:lnTo>
                    <a:pt x="587" y="614"/>
                  </a:lnTo>
                  <a:lnTo>
                    <a:pt x="588" y="614"/>
                  </a:lnTo>
                  <a:lnTo>
                    <a:pt x="588" y="613"/>
                  </a:lnTo>
                  <a:lnTo>
                    <a:pt x="586" y="612"/>
                  </a:lnTo>
                  <a:lnTo>
                    <a:pt x="585" y="612"/>
                  </a:lnTo>
                  <a:lnTo>
                    <a:pt x="585" y="610"/>
                  </a:lnTo>
                  <a:lnTo>
                    <a:pt x="586" y="607"/>
                  </a:lnTo>
                  <a:lnTo>
                    <a:pt x="588" y="605"/>
                  </a:lnTo>
                  <a:lnTo>
                    <a:pt x="588" y="603"/>
                  </a:lnTo>
                  <a:lnTo>
                    <a:pt x="589" y="604"/>
                  </a:lnTo>
                  <a:lnTo>
                    <a:pt x="590" y="605"/>
                  </a:lnTo>
                  <a:lnTo>
                    <a:pt x="592" y="604"/>
                  </a:lnTo>
                  <a:lnTo>
                    <a:pt x="599" y="602"/>
                  </a:lnTo>
                  <a:lnTo>
                    <a:pt x="609" y="600"/>
                  </a:lnTo>
                  <a:lnTo>
                    <a:pt x="611" y="599"/>
                  </a:lnTo>
                  <a:lnTo>
                    <a:pt x="611" y="598"/>
                  </a:lnTo>
                  <a:lnTo>
                    <a:pt x="610" y="597"/>
                  </a:lnTo>
                  <a:lnTo>
                    <a:pt x="612" y="597"/>
                  </a:lnTo>
                  <a:lnTo>
                    <a:pt x="614" y="597"/>
                  </a:lnTo>
                  <a:lnTo>
                    <a:pt x="614" y="595"/>
                  </a:lnTo>
                  <a:lnTo>
                    <a:pt x="612" y="594"/>
                  </a:lnTo>
                  <a:lnTo>
                    <a:pt x="614" y="594"/>
                  </a:lnTo>
                  <a:lnTo>
                    <a:pt x="616" y="595"/>
                  </a:lnTo>
                  <a:lnTo>
                    <a:pt x="617" y="597"/>
                  </a:lnTo>
                  <a:lnTo>
                    <a:pt x="618" y="597"/>
                  </a:lnTo>
                  <a:lnTo>
                    <a:pt x="619" y="595"/>
                  </a:lnTo>
                  <a:lnTo>
                    <a:pt x="619" y="593"/>
                  </a:lnTo>
                  <a:lnTo>
                    <a:pt x="620" y="593"/>
                  </a:lnTo>
                  <a:lnTo>
                    <a:pt x="623" y="594"/>
                  </a:lnTo>
                  <a:lnTo>
                    <a:pt x="625" y="593"/>
                  </a:lnTo>
                  <a:lnTo>
                    <a:pt x="627" y="593"/>
                  </a:lnTo>
                  <a:lnTo>
                    <a:pt x="628" y="593"/>
                  </a:lnTo>
                  <a:lnTo>
                    <a:pt x="629" y="593"/>
                  </a:lnTo>
                  <a:lnTo>
                    <a:pt x="630" y="592"/>
                  </a:lnTo>
                  <a:lnTo>
                    <a:pt x="631" y="590"/>
                  </a:lnTo>
                  <a:lnTo>
                    <a:pt x="631" y="589"/>
                  </a:lnTo>
                  <a:lnTo>
                    <a:pt x="632" y="589"/>
                  </a:lnTo>
                  <a:lnTo>
                    <a:pt x="633" y="591"/>
                  </a:lnTo>
                  <a:lnTo>
                    <a:pt x="635" y="590"/>
                  </a:lnTo>
                  <a:lnTo>
                    <a:pt x="635" y="589"/>
                  </a:lnTo>
                  <a:lnTo>
                    <a:pt x="634" y="588"/>
                  </a:lnTo>
                  <a:lnTo>
                    <a:pt x="635" y="588"/>
                  </a:lnTo>
                  <a:lnTo>
                    <a:pt x="637" y="589"/>
                  </a:lnTo>
                  <a:lnTo>
                    <a:pt x="638" y="589"/>
                  </a:lnTo>
                  <a:lnTo>
                    <a:pt x="639" y="588"/>
                  </a:lnTo>
                  <a:lnTo>
                    <a:pt x="638" y="584"/>
                  </a:lnTo>
                  <a:lnTo>
                    <a:pt x="635" y="579"/>
                  </a:lnTo>
                  <a:lnTo>
                    <a:pt x="634" y="578"/>
                  </a:lnTo>
                  <a:lnTo>
                    <a:pt x="635" y="577"/>
                  </a:lnTo>
                  <a:lnTo>
                    <a:pt x="638" y="577"/>
                  </a:lnTo>
                  <a:lnTo>
                    <a:pt x="638" y="576"/>
                  </a:lnTo>
                  <a:lnTo>
                    <a:pt x="638" y="574"/>
                  </a:lnTo>
                  <a:lnTo>
                    <a:pt x="639" y="574"/>
                  </a:lnTo>
                  <a:lnTo>
                    <a:pt x="640" y="575"/>
                  </a:lnTo>
                  <a:lnTo>
                    <a:pt x="640" y="577"/>
                  </a:lnTo>
                  <a:lnTo>
                    <a:pt x="640" y="578"/>
                  </a:lnTo>
                  <a:lnTo>
                    <a:pt x="641" y="579"/>
                  </a:lnTo>
                  <a:lnTo>
                    <a:pt x="642" y="580"/>
                  </a:lnTo>
                  <a:lnTo>
                    <a:pt x="642" y="581"/>
                  </a:lnTo>
                  <a:lnTo>
                    <a:pt x="643" y="584"/>
                  </a:lnTo>
                  <a:lnTo>
                    <a:pt x="644" y="584"/>
                  </a:lnTo>
                  <a:lnTo>
                    <a:pt x="645" y="584"/>
                  </a:lnTo>
                  <a:lnTo>
                    <a:pt x="646" y="584"/>
                  </a:lnTo>
                  <a:lnTo>
                    <a:pt x="645" y="585"/>
                  </a:lnTo>
                  <a:lnTo>
                    <a:pt x="645" y="586"/>
                  </a:lnTo>
                  <a:lnTo>
                    <a:pt x="646" y="587"/>
                  </a:lnTo>
                  <a:lnTo>
                    <a:pt x="649" y="588"/>
                  </a:lnTo>
                  <a:lnTo>
                    <a:pt x="651" y="587"/>
                  </a:lnTo>
                  <a:lnTo>
                    <a:pt x="652" y="586"/>
                  </a:lnTo>
                  <a:lnTo>
                    <a:pt x="652" y="585"/>
                  </a:lnTo>
                  <a:lnTo>
                    <a:pt x="651" y="585"/>
                  </a:lnTo>
                  <a:lnTo>
                    <a:pt x="649" y="584"/>
                  </a:lnTo>
                  <a:lnTo>
                    <a:pt x="649" y="583"/>
                  </a:lnTo>
                  <a:lnTo>
                    <a:pt x="652" y="581"/>
                  </a:lnTo>
                  <a:lnTo>
                    <a:pt x="653" y="583"/>
                  </a:lnTo>
                  <a:lnTo>
                    <a:pt x="654" y="584"/>
                  </a:lnTo>
                  <a:lnTo>
                    <a:pt x="655" y="585"/>
                  </a:lnTo>
                  <a:lnTo>
                    <a:pt x="655" y="584"/>
                  </a:lnTo>
                  <a:lnTo>
                    <a:pt x="655" y="583"/>
                  </a:lnTo>
                  <a:lnTo>
                    <a:pt x="655" y="581"/>
                  </a:lnTo>
                  <a:lnTo>
                    <a:pt x="655" y="580"/>
                  </a:lnTo>
                  <a:lnTo>
                    <a:pt x="657" y="579"/>
                  </a:lnTo>
                  <a:lnTo>
                    <a:pt x="658" y="579"/>
                  </a:lnTo>
                  <a:lnTo>
                    <a:pt x="658" y="580"/>
                  </a:lnTo>
                  <a:lnTo>
                    <a:pt x="658" y="583"/>
                  </a:lnTo>
                  <a:lnTo>
                    <a:pt x="659" y="583"/>
                  </a:lnTo>
                  <a:lnTo>
                    <a:pt x="660" y="583"/>
                  </a:lnTo>
                  <a:lnTo>
                    <a:pt x="661" y="583"/>
                  </a:lnTo>
                  <a:lnTo>
                    <a:pt x="665" y="579"/>
                  </a:lnTo>
                  <a:lnTo>
                    <a:pt x="666" y="578"/>
                  </a:lnTo>
                  <a:lnTo>
                    <a:pt x="667" y="578"/>
                  </a:lnTo>
                  <a:lnTo>
                    <a:pt x="667" y="579"/>
                  </a:lnTo>
                  <a:lnTo>
                    <a:pt x="669" y="580"/>
                  </a:lnTo>
                  <a:lnTo>
                    <a:pt x="670" y="580"/>
                  </a:lnTo>
                  <a:lnTo>
                    <a:pt x="671" y="580"/>
                  </a:lnTo>
                  <a:lnTo>
                    <a:pt x="671" y="579"/>
                  </a:lnTo>
                  <a:lnTo>
                    <a:pt x="670" y="578"/>
                  </a:lnTo>
                  <a:lnTo>
                    <a:pt x="670" y="577"/>
                  </a:lnTo>
                  <a:lnTo>
                    <a:pt x="672" y="576"/>
                  </a:lnTo>
                  <a:lnTo>
                    <a:pt x="673" y="577"/>
                  </a:lnTo>
                  <a:lnTo>
                    <a:pt x="673" y="579"/>
                  </a:lnTo>
                  <a:lnTo>
                    <a:pt x="675" y="579"/>
                  </a:lnTo>
                  <a:lnTo>
                    <a:pt x="676" y="578"/>
                  </a:lnTo>
                  <a:lnTo>
                    <a:pt x="678" y="577"/>
                  </a:lnTo>
                  <a:lnTo>
                    <a:pt x="679" y="577"/>
                  </a:lnTo>
                  <a:lnTo>
                    <a:pt x="681" y="577"/>
                  </a:lnTo>
                  <a:lnTo>
                    <a:pt x="684" y="577"/>
                  </a:lnTo>
                  <a:lnTo>
                    <a:pt x="686" y="576"/>
                  </a:lnTo>
                  <a:lnTo>
                    <a:pt x="686" y="574"/>
                  </a:lnTo>
                  <a:lnTo>
                    <a:pt x="686" y="572"/>
                  </a:lnTo>
                  <a:lnTo>
                    <a:pt x="687" y="571"/>
                  </a:lnTo>
                  <a:lnTo>
                    <a:pt x="688" y="571"/>
                  </a:lnTo>
                  <a:lnTo>
                    <a:pt x="689" y="571"/>
                  </a:lnTo>
                  <a:lnTo>
                    <a:pt x="690" y="571"/>
                  </a:lnTo>
                  <a:lnTo>
                    <a:pt x="689" y="570"/>
                  </a:lnTo>
                  <a:lnTo>
                    <a:pt x="688" y="570"/>
                  </a:lnTo>
                  <a:lnTo>
                    <a:pt x="689" y="569"/>
                  </a:lnTo>
                  <a:lnTo>
                    <a:pt x="690" y="569"/>
                  </a:lnTo>
                  <a:lnTo>
                    <a:pt x="692" y="566"/>
                  </a:lnTo>
                  <a:lnTo>
                    <a:pt x="693" y="565"/>
                  </a:lnTo>
                  <a:lnTo>
                    <a:pt x="693" y="564"/>
                  </a:lnTo>
                  <a:lnTo>
                    <a:pt x="694" y="564"/>
                  </a:lnTo>
                  <a:lnTo>
                    <a:pt x="696" y="565"/>
                  </a:lnTo>
                  <a:lnTo>
                    <a:pt x="697" y="565"/>
                  </a:lnTo>
                  <a:lnTo>
                    <a:pt x="699" y="563"/>
                  </a:lnTo>
                  <a:lnTo>
                    <a:pt x="701" y="562"/>
                  </a:lnTo>
                  <a:lnTo>
                    <a:pt x="701" y="560"/>
                  </a:lnTo>
                  <a:lnTo>
                    <a:pt x="702" y="560"/>
                  </a:lnTo>
                  <a:lnTo>
                    <a:pt x="702" y="561"/>
                  </a:lnTo>
                  <a:lnTo>
                    <a:pt x="702" y="562"/>
                  </a:lnTo>
                  <a:lnTo>
                    <a:pt x="703" y="563"/>
                  </a:lnTo>
                  <a:lnTo>
                    <a:pt x="704" y="561"/>
                  </a:lnTo>
                  <a:lnTo>
                    <a:pt x="707" y="559"/>
                  </a:lnTo>
                  <a:lnTo>
                    <a:pt x="711" y="555"/>
                  </a:lnTo>
                  <a:lnTo>
                    <a:pt x="712" y="553"/>
                  </a:lnTo>
                  <a:lnTo>
                    <a:pt x="711" y="552"/>
                  </a:lnTo>
                  <a:lnTo>
                    <a:pt x="708" y="551"/>
                  </a:lnTo>
                  <a:lnTo>
                    <a:pt x="709" y="550"/>
                  </a:lnTo>
                  <a:lnTo>
                    <a:pt x="712" y="548"/>
                  </a:lnTo>
                  <a:lnTo>
                    <a:pt x="713" y="548"/>
                  </a:lnTo>
                  <a:lnTo>
                    <a:pt x="714" y="548"/>
                  </a:lnTo>
                  <a:lnTo>
                    <a:pt x="715" y="549"/>
                  </a:lnTo>
                  <a:lnTo>
                    <a:pt x="716" y="548"/>
                  </a:lnTo>
                  <a:lnTo>
                    <a:pt x="717" y="547"/>
                  </a:lnTo>
                  <a:lnTo>
                    <a:pt x="718" y="547"/>
                  </a:lnTo>
                  <a:lnTo>
                    <a:pt x="718" y="548"/>
                  </a:lnTo>
                  <a:lnTo>
                    <a:pt x="720" y="549"/>
                  </a:lnTo>
                  <a:lnTo>
                    <a:pt x="721" y="548"/>
                  </a:lnTo>
                  <a:lnTo>
                    <a:pt x="722" y="547"/>
                  </a:lnTo>
                  <a:lnTo>
                    <a:pt x="722" y="546"/>
                  </a:lnTo>
                  <a:lnTo>
                    <a:pt x="721" y="545"/>
                  </a:lnTo>
                  <a:lnTo>
                    <a:pt x="722" y="545"/>
                  </a:lnTo>
                  <a:lnTo>
                    <a:pt x="725" y="544"/>
                  </a:lnTo>
                  <a:lnTo>
                    <a:pt x="726" y="544"/>
                  </a:lnTo>
                  <a:lnTo>
                    <a:pt x="726" y="542"/>
                  </a:lnTo>
                  <a:lnTo>
                    <a:pt x="725" y="539"/>
                  </a:lnTo>
                  <a:lnTo>
                    <a:pt x="724" y="538"/>
                  </a:lnTo>
                  <a:lnTo>
                    <a:pt x="725" y="538"/>
                  </a:lnTo>
                  <a:lnTo>
                    <a:pt x="729" y="538"/>
                  </a:lnTo>
                  <a:lnTo>
                    <a:pt x="731" y="537"/>
                  </a:lnTo>
                  <a:lnTo>
                    <a:pt x="730" y="536"/>
                  </a:lnTo>
                  <a:lnTo>
                    <a:pt x="729" y="536"/>
                  </a:lnTo>
                  <a:lnTo>
                    <a:pt x="729" y="535"/>
                  </a:lnTo>
                  <a:lnTo>
                    <a:pt x="730" y="532"/>
                  </a:lnTo>
                  <a:lnTo>
                    <a:pt x="731" y="532"/>
                  </a:lnTo>
                  <a:lnTo>
                    <a:pt x="732" y="532"/>
                  </a:lnTo>
                  <a:lnTo>
                    <a:pt x="735" y="534"/>
                  </a:lnTo>
                  <a:lnTo>
                    <a:pt x="735" y="535"/>
                  </a:lnTo>
                  <a:lnTo>
                    <a:pt x="736" y="535"/>
                  </a:lnTo>
                  <a:lnTo>
                    <a:pt x="736" y="534"/>
                  </a:lnTo>
                  <a:lnTo>
                    <a:pt x="736" y="533"/>
                  </a:lnTo>
                  <a:lnTo>
                    <a:pt x="735" y="531"/>
                  </a:lnTo>
                  <a:lnTo>
                    <a:pt x="737" y="527"/>
                  </a:lnTo>
                  <a:lnTo>
                    <a:pt x="737" y="525"/>
                  </a:lnTo>
                  <a:lnTo>
                    <a:pt x="736" y="525"/>
                  </a:lnTo>
                  <a:lnTo>
                    <a:pt x="735" y="525"/>
                  </a:lnTo>
                  <a:lnTo>
                    <a:pt x="734" y="524"/>
                  </a:lnTo>
                  <a:lnTo>
                    <a:pt x="734" y="523"/>
                  </a:lnTo>
                  <a:lnTo>
                    <a:pt x="736" y="522"/>
                  </a:lnTo>
                  <a:lnTo>
                    <a:pt x="737" y="520"/>
                  </a:lnTo>
                  <a:lnTo>
                    <a:pt x="739" y="520"/>
                  </a:lnTo>
                  <a:lnTo>
                    <a:pt x="738" y="519"/>
                  </a:lnTo>
                  <a:lnTo>
                    <a:pt x="737" y="518"/>
                  </a:lnTo>
                  <a:lnTo>
                    <a:pt x="736" y="517"/>
                  </a:lnTo>
                  <a:lnTo>
                    <a:pt x="737" y="516"/>
                  </a:lnTo>
                  <a:lnTo>
                    <a:pt x="738" y="515"/>
                  </a:lnTo>
                  <a:lnTo>
                    <a:pt x="738" y="514"/>
                  </a:lnTo>
                  <a:lnTo>
                    <a:pt x="737" y="514"/>
                  </a:lnTo>
                  <a:lnTo>
                    <a:pt x="736" y="513"/>
                  </a:lnTo>
                  <a:lnTo>
                    <a:pt x="738" y="511"/>
                  </a:lnTo>
                  <a:lnTo>
                    <a:pt x="740" y="511"/>
                  </a:lnTo>
                  <a:lnTo>
                    <a:pt x="741" y="511"/>
                  </a:lnTo>
                  <a:lnTo>
                    <a:pt x="742" y="513"/>
                  </a:lnTo>
                  <a:lnTo>
                    <a:pt x="743" y="513"/>
                  </a:lnTo>
                  <a:lnTo>
                    <a:pt x="744" y="510"/>
                  </a:lnTo>
                  <a:lnTo>
                    <a:pt x="745" y="508"/>
                  </a:lnTo>
                  <a:lnTo>
                    <a:pt x="745" y="507"/>
                  </a:lnTo>
                  <a:lnTo>
                    <a:pt x="745" y="506"/>
                  </a:lnTo>
                  <a:lnTo>
                    <a:pt x="746" y="505"/>
                  </a:lnTo>
                  <a:lnTo>
                    <a:pt x="749" y="504"/>
                  </a:lnTo>
                  <a:lnTo>
                    <a:pt x="750" y="503"/>
                  </a:lnTo>
                  <a:lnTo>
                    <a:pt x="752" y="502"/>
                  </a:lnTo>
                  <a:lnTo>
                    <a:pt x="752" y="500"/>
                  </a:lnTo>
                  <a:lnTo>
                    <a:pt x="753" y="497"/>
                  </a:lnTo>
                  <a:lnTo>
                    <a:pt x="753" y="495"/>
                  </a:lnTo>
                  <a:lnTo>
                    <a:pt x="754" y="494"/>
                  </a:lnTo>
                  <a:lnTo>
                    <a:pt x="755" y="493"/>
                  </a:lnTo>
                  <a:lnTo>
                    <a:pt x="755" y="492"/>
                  </a:lnTo>
                  <a:lnTo>
                    <a:pt x="755" y="491"/>
                  </a:lnTo>
                  <a:lnTo>
                    <a:pt x="755" y="490"/>
                  </a:lnTo>
                  <a:lnTo>
                    <a:pt x="757" y="489"/>
                  </a:lnTo>
                  <a:lnTo>
                    <a:pt x="758" y="488"/>
                  </a:lnTo>
                  <a:lnTo>
                    <a:pt x="759" y="486"/>
                  </a:lnTo>
                  <a:lnTo>
                    <a:pt x="760" y="485"/>
                  </a:lnTo>
                  <a:lnTo>
                    <a:pt x="763" y="486"/>
                  </a:lnTo>
                  <a:lnTo>
                    <a:pt x="764" y="487"/>
                  </a:lnTo>
                  <a:lnTo>
                    <a:pt x="765" y="486"/>
                  </a:lnTo>
                  <a:lnTo>
                    <a:pt x="767" y="485"/>
                  </a:lnTo>
                  <a:lnTo>
                    <a:pt x="767" y="483"/>
                  </a:lnTo>
                  <a:lnTo>
                    <a:pt x="767" y="481"/>
                  </a:lnTo>
                  <a:lnTo>
                    <a:pt x="766" y="480"/>
                  </a:lnTo>
                  <a:lnTo>
                    <a:pt x="766" y="479"/>
                  </a:lnTo>
                  <a:lnTo>
                    <a:pt x="765" y="479"/>
                  </a:lnTo>
                  <a:lnTo>
                    <a:pt x="765" y="478"/>
                  </a:lnTo>
                  <a:lnTo>
                    <a:pt x="766" y="477"/>
                  </a:lnTo>
                  <a:lnTo>
                    <a:pt x="767" y="477"/>
                  </a:lnTo>
                  <a:lnTo>
                    <a:pt x="768" y="477"/>
                  </a:lnTo>
                  <a:lnTo>
                    <a:pt x="768" y="476"/>
                  </a:lnTo>
                  <a:lnTo>
                    <a:pt x="767" y="474"/>
                  </a:lnTo>
                  <a:lnTo>
                    <a:pt x="768" y="474"/>
                  </a:lnTo>
                  <a:lnTo>
                    <a:pt x="769" y="473"/>
                  </a:lnTo>
                  <a:lnTo>
                    <a:pt x="769" y="472"/>
                  </a:lnTo>
                  <a:lnTo>
                    <a:pt x="767" y="472"/>
                  </a:lnTo>
                  <a:lnTo>
                    <a:pt x="766" y="470"/>
                  </a:lnTo>
                  <a:lnTo>
                    <a:pt x="768" y="468"/>
                  </a:lnTo>
                  <a:lnTo>
                    <a:pt x="769" y="468"/>
                  </a:lnTo>
                  <a:lnTo>
                    <a:pt x="770" y="469"/>
                  </a:lnTo>
                  <a:lnTo>
                    <a:pt x="770" y="468"/>
                  </a:lnTo>
                  <a:lnTo>
                    <a:pt x="772" y="468"/>
                  </a:lnTo>
                  <a:lnTo>
                    <a:pt x="773" y="467"/>
                  </a:lnTo>
                  <a:lnTo>
                    <a:pt x="773" y="465"/>
                  </a:lnTo>
                  <a:lnTo>
                    <a:pt x="772" y="464"/>
                  </a:lnTo>
                  <a:lnTo>
                    <a:pt x="772" y="462"/>
                  </a:lnTo>
                  <a:lnTo>
                    <a:pt x="772" y="461"/>
                  </a:lnTo>
                  <a:lnTo>
                    <a:pt x="773" y="459"/>
                  </a:lnTo>
                  <a:lnTo>
                    <a:pt x="774" y="458"/>
                  </a:lnTo>
                  <a:lnTo>
                    <a:pt x="772" y="456"/>
                  </a:lnTo>
                  <a:lnTo>
                    <a:pt x="768" y="455"/>
                  </a:lnTo>
                  <a:lnTo>
                    <a:pt x="765" y="453"/>
                  </a:lnTo>
                  <a:lnTo>
                    <a:pt x="764" y="451"/>
                  </a:lnTo>
                  <a:lnTo>
                    <a:pt x="762" y="450"/>
                  </a:lnTo>
                  <a:lnTo>
                    <a:pt x="760" y="450"/>
                  </a:lnTo>
                  <a:lnTo>
                    <a:pt x="756" y="453"/>
                  </a:lnTo>
                  <a:lnTo>
                    <a:pt x="754" y="453"/>
                  </a:lnTo>
                  <a:lnTo>
                    <a:pt x="753" y="453"/>
                  </a:lnTo>
                  <a:lnTo>
                    <a:pt x="751" y="450"/>
                  </a:lnTo>
                  <a:lnTo>
                    <a:pt x="752" y="449"/>
                  </a:lnTo>
                  <a:lnTo>
                    <a:pt x="755" y="448"/>
                  </a:lnTo>
                  <a:lnTo>
                    <a:pt x="757" y="446"/>
                  </a:lnTo>
                  <a:lnTo>
                    <a:pt x="760" y="444"/>
                  </a:lnTo>
                  <a:lnTo>
                    <a:pt x="764" y="441"/>
                  </a:lnTo>
                  <a:lnTo>
                    <a:pt x="769" y="440"/>
                  </a:lnTo>
                  <a:lnTo>
                    <a:pt x="771" y="439"/>
                  </a:lnTo>
                  <a:lnTo>
                    <a:pt x="771" y="438"/>
                  </a:lnTo>
                  <a:lnTo>
                    <a:pt x="771" y="437"/>
                  </a:lnTo>
                  <a:lnTo>
                    <a:pt x="769" y="434"/>
                  </a:lnTo>
                  <a:lnTo>
                    <a:pt x="767" y="432"/>
                  </a:lnTo>
                  <a:lnTo>
                    <a:pt x="764" y="430"/>
                  </a:lnTo>
                  <a:lnTo>
                    <a:pt x="762" y="427"/>
                  </a:lnTo>
                  <a:lnTo>
                    <a:pt x="758" y="425"/>
                  </a:lnTo>
                  <a:lnTo>
                    <a:pt x="756" y="424"/>
                  </a:lnTo>
                  <a:lnTo>
                    <a:pt x="754" y="424"/>
                  </a:lnTo>
                  <a:lnTo>
                    <a:pt x="753" y="422"/>
                  </a:lnTo>
                  <a:lnTo>
                    <a:pt x="753" y="421"/>
                  </a:lnTo>
                  <a:lnTo>
                    <a:pt x="752" y="420"/>
                  </a:lnTo>
                  <a:lnTo>
                    <a:pt x="751" y="420"/>
                  </a:lnTo>
                  <a:lnTo>
                    <a:pt x="751" y="419"/>
                  </a:lnTo>
                  <a:lnTo>
                    <a:pt x="753" y="419"/>
                  </a:lnTo>
                  <a:lnTo>
                    <a:pt x="756" y="421"/>
                  </a:lnTo>
                  <a:lnTo>
                    <a:pt x="757" y="422"/>
                  </a:lnTo>
                  <a:lnTo>
                    <a:pt x="758" y="422"/>
                  </a:lnTo>
                  <a:lnTo>
                    <a:pt x="762" y="422"/>
                  </a:lnTo>
                  <a:lnTo>
                    <a:pt x="766" y="422"/>
                  </a:lnTo>
                  <a:lnTo>
                    <a:pt x="770" y="424"/>
                  </a:lnTo>
                  <a:lnTo>
                    <a:pt x="771" y="424"/>
                  </a:lnTo>
                  <a:lnTo>
                    <a:pt x="771" y="423"/>
                  </a:lnTo>
                  <a:lnTo>
                    <a:pt x="769" y="421"/>
                  </a:lnTo>
                  <a:lnTo>
                    <a:pt x="767" y="419"/>
                  </a:lnTo>
                  <a:lnTo>
                    <a:pt x="765" y="418"/>
                  </a:lnTo>
                  <a:lnTo>
                    <a:pt x="764" y="417"/>
                  </a:lnTo>
                  <a:lnTo>
                    <a:pt x="764" y="416"/>
                  </a:lnTo>
                  <a:lnTo>
                    <a:pt x="763" y="413"/>
                  </a:lnTo>
                  <a:lnTo>
                    <a:pt x="762" y="411"/>
                  </a:lnTo>
                  <a:lnTo>
                    <a:pt x="759" y="410"/>
                  </a:lnTo>
                  <a:lnTo>
                    <a:pt x="756" y="409"/>
                  </a:lnTo>
                  <a:lnTo>
                    <a:pt x="755" y="408"/>
                  </a:lnTo>
                  <a:lnTo>
                    <a:pt x="756" y="406"/>
                  </a:lnTo>
                  <a:lnTo>
                    <a:pt x="755" y="402"/>
                  </a:lnTo>
                  <a:lnTo>
                    <a:pt x="754" y="396"/>
                  </a:lnTo>
                  <a:lnTo>
                    <a:pt x="748" y="382"/>
                  </a:lnTo>
                  <a:lnTo>
                    <a:pt x="746" y="381"/>
                  </a:lnTo>
                  <a:lnTo>
                    <a:pt x="745" y="379"/>
                  </a:lnTo>
                  <a:lnTo>
                    <a:pt x="743" y="378"/>
                  </a:lnTo>
                  <a:lnTo>
                    <a:pt x="739" y="376"/>
                  </a:lnTo>
                  <a:lnTo>
                    <a:pt x="736" y="374"/>
                  </a:lnTo>
                  <a:lnTo>
                    <a:pt x="734" y="371"/>
                  </a:lnTo>
                  <a:lnTo>
                    <a:pt x="732" y="370"/>
                  </a:lnTo>
                  <a:lnTo>
                    <a:pt x="731" y="370"/>
                  </a:lnTo>
                  <a:lnTo>
                    <a:pt x="729" y="370"/>
                  </a:lnTo>
                  <a:lnTo>
                    <a:pt x="729" y="369"/>
                  </a:lnTo>
                  <a:lnTo>
                    <a:pt x="729" y="367"/>
                  </a:lnTo>
                  <a:lnTo>
                    <a:pt x="730" y="365"/>
                  </a:lnTo>
                  <a:lnTo>
                    <a:pt x="734" y="358"/>
                  </a:lnTo>
                  <a:lnTo>
                    <a:pt x="736" y="356"/>
                  </a:lnTo>
                  <a:lnTo>
                    <a:pt x="738" y="355"/>
                  </a:lnTo>
                  <a:lnTo>
                    <a:pt x="740" y="354"/>
                  </a:lnTo>
                  <a:lnTo>
                    <a:pt x="742" y="352"/>
                  </a:lnTo>
                  <a:lnTo>
                    <a:pt x="745" y="350"/>
                  </a:lnTo>
                  <a:lnTo>
                    <a:pt x="746" y="349"/>
                  </a:lnTo>
                  <a:lnTo>
                    <a:pt x="746" y="348"/>
                  </a:lnTo>
                  <a:lnTo>
                    <a:pt x="744" y="345"/>
                  </a:lnTo>
                  <a:lnTo>
                    <a:pt x="745" y="344"/>
                  </a:lnTo>
                  <a:lnTo>
                    <a:pt x="746" y="344"/>
                  </a:lnTo>
                  <a:lnTo>
                    <a:pt x="748" y="345"/>
                  </a:lnTo>
                  <a:lnTo>
                    <a:pt x="749" y="347"/>
                  </a:lnTo>
                  <a:lnTo>
                    <a:pt x="750" y="347"/>
                  </a:lnTo>
                  <a:lnTo>
                    <a:pt x="752" y="345"/>
                  </a:lnTo>
                  <a:lnTo>
                    <a:pt x="752" y="344"/>
                  </a:lnTo>
                  <a:lnTo>
                    <a:pt x="753" y="344"/>
                  </a:lnTo>
                  <a:lnTo>
                    <a:pt x="753" y="342"/>
                  </a:lnTo>
                  <a:lnTo>
                    <a:pt x="754" y="341"/>
                  </a:lnTo>
                  <a:lnTo>
                    <a:pt x="757" y="340"/>
                  </a:lnTo>
                  <a:lnTo>
                    <a:pt x="757" y="339"/>
                  </a:lnTo>
                  <a:lnTo>
                    <a:pt x="757" y="338"/>
                  </a:lnTo>
                  <a:lnTo>
                    <a:pt x="756" y="337"/>
                  </a:lnTo>
                  <a:lnTo>
                    <a:pt x="757" y="337"/>
                  </a:lnTo>
                  <a:lnTo>
                    <a:pt x="760" y="337"/>
                  </a:lnTo>
                  <a:lnTo>
                    <a:pt x="762" y="336"/>
                  </a:lnTo>
                  <a:lnTo>
                    <a:pt x="776" y="330"/>
                  </a:lnTo>
                  <a:lnTo>
                    <a:pt x="777" y="330"/>
                  </a:lnTo>
                  <a:lnTo>
                    <a:pt x="778" y="333"/>
                  </a:lnTo>
                  <a:lnTo>
                    <a:pt x="779" y="333"/>
                  </a:lnTo>
                  <a:lnTo>
                    <a:pt x="780" y="333"/>
                  </a:lnTo>
                  <a:lnTo>
                    <a:pt x="782" y="331"/>
                  </a:lnTo>
                  <a:lnTo>
                    <a:pt x="782" y="330"/>
                  </a:lnTo>
                  <a:lnTo>
                    <a:pt x="782" y="329"/>
                  </a:lnTo>
                  <a:lnTo>
                    <a:pt x="781" y="329"/>
                  </a:lnTo>
                  <a:lnTo>
                    <a:pt x="781" y="328"/>
                  </a:lnTo>
                  <a:lnTo>
                    <a:pt x="784" y="325"/>
                  </a:lnTo>
                  <a:lnTo>
                    <a:pt x="785" y="323"/>
                  </a:lnTo>
                  <a:lnTo>
                    <a:pt x="785" y="322"/>
                  </a:lnTo>
                  <a:lnTo>
                    <a:pt x="781" y="322"/>
                  </a:lnTo>
                  <a:lnTo>
                    <a:pt x="778" y="321"/>
                  </a:lnTo>
                  <a:lnTo>
                    <a:pt x="776" y="320"/>
                  </a:lnTo>
                  <a:lnTo>
                    <a:pt x="774" y="320"/>
                  </a:lnTo>
                  <a:lnTo>
                    <a:pt x="773" y="322"/>
                  </a:lnTo>
                  <a:lnTo>
                    <a:pt x="772" y="322"/>
                  </a:lnTo>
                  <a:lnTo>
                    <a:pt x="770" y="322"/>
                  </a:lnTo>
                  <a:lnTo>
                    <a:pt x="769" y="322"/>
                  </a:lnTo>
                  <a:lnTo>
                    <a:pt x="766" y="322"/>
                  </a:lnTo>
                  <a:lnTo>
                    <a:pt x="762" y="320"/>
                  </a:lnTo>
                  <a:lnTo>
                    <a:pt x="756" y="316"/>
                  </a:lnTo>
                  <a:lnTo>
                    <a:pt x="755" y="315"/>
                  </a:lnTo>
                  <a:lnTo>
                    <a:pt x="754" y="315"/>
                  </a:lnTo>
                  <a:lnTo>
                    <a:pt x="752" y="315"/>
                  </a:lnTo>
                  <a:lnTo>
                    <a:pt x="750" y="316"/>
                  </a:lnTo>
                  <a:lnTo>
                    <a:pt x="749" y="316"/>
                  </a:lnTo>
                  <a:lnTo>
                    <a:pt x="746" y="316"/>
                  </a:lnTo>
                  <a:lnTo>
                    <a:pt x="745" y="317"/>
                  </a:lnTo>
                  <a:lnTo>
                    <a:pt x="745" y="321"/>
                  </a:lnTo>
                  <a:lnTo>
                    <a:pt x="742" y="323"/>
                  </a:lnTo>
                  <a:lnTo>
                    <a:pt x="738" y="325"/>
                  </a:lnTo>
                  <a:lnTo>
                    <a:pt x="736" y="327"/>
                  </a:lnTo>
                  <a:lnTo>
                    <a:pt x="734" y="327"/>
                  </a:lnTo>
                  <a:lnTo>
                    <a:pt x="727" y="325"/>
                  </a:lnTo>
                  <a:lnTo>
                    <a:pt x="726" y="324"/>
                  </a:lnTo>
                  <a:lnTo>
                    <a:pt x="726" y="323"/>
                  </a:lnTo>
                  <a:lnTo>
                    <a:pt x="727" y="317"/>
                  </a:lnTo>
                  <a:lnTo>
                    <a:pt x="727" y="313"/>
                  </a:lnTo>
                  <a:lnTo>
                    <a:pt x="727" y="312"/>
                  </a:lnTo>
                  <a:lnTo>
                    <a:pt x="726" y="311"/>
                  </a:lnTo>
                  <a:lnTo>
                    <a:pt x="723" y="309"/>
                  </a:lnTo>
                  <a:lnTo>
                    <a:pt x="722" y="308"/>
                  </a:lnTo>
                  <a:lnTo>
                    <a:pt x="720" y="309"/>
                  </a:lnTo>
                  <a:lnTo>
                    <a:pt x="721" y="309"/>
                  </a:lnTo>
                  <a:lnTo>
                    <a:pt x="721" y="311"/>
                  </a:lnTo>
                  <a:lnTo>
                    <a:pt x="720" y="311"/>
                  </a:lnTo>
                  <a:lnTo>
                    <a:pt x="718" y="310"/>
                  </a:lnTo>
                  <a:lnTo>
                    <a:pt x="716" y="309"/>
                  </a:lnTo>
                  <a:lnTo>
                    <a:pt x="710" y="308"/>
                  </a:lnTo>
                  <a:lnTo>
                    <a:pt x="709" y="307"/>
                  </a:lnTo>
                  <a:lnTo>
                    <a:pt x="706" y="305"/>
                  </a:lnTo>
                  <a:lnTo>
                    <a:pt x="703" y="301"/>
                  </a:lnTo>
                  <a:lnTo>
                    <a:pt x="703" y="300"/>
                  </a:lnTo>
                  <a:lnTo>
                    <a:pt x="703" y="298"/>
                  </a:lnTo>
                  <a:lnTo>
                    <a:pt x="704" y="294"/>
                  </a:lnTo>
                  <a:lnTo>
                    <a:pt x="707" y="291"/>
                  </a:lnTo>
                  <a:lnTo>
                    <a:pt x="709" y="289"/>
                  </a:lnTo>
                  <a:lnTo>
                    <a:pt x="710" y="289"/>
                  </a:lnTo>
                  <a:lnTo>
                    <a:pt x="712" y="289"/>
                  </a:lnTo>
                  <a:lnTo>
                    <a:pt x="714" y="292"/>
                  </a:lnTo>
                  <a:lnTo>
                    <a:pt x="716" y="292"/>
                  </a:lnTo>
                  <a:lnTo>
                    <a:pt x="718" y="292"/>
                  </a:lnTo>
                  <a:lnTo>
                    <a:pt x="722" y="291"/>
                  </a:lnTo>
                  <a:lnTo>
                    <a:pt x="724" y="291"/>
                  </a:lnTo>
                  <a:lnTo>
                    <a:pt x="726" y="288"/>
                  </a:lnTo>
                  <a:lnTo>
                    <a:pt x="729" y="286"/>
                  </a:lnTo>
                  <a:lnTo>
                    <a:pt x="730" y="285"/>
                  </a:lnTo>
                  <a:lnTo>
                    <a:pt x="730" y="282"/>
                  </a:lnTo>
                  <a:lnTo>
                    <a:pt x="732" y="279"/>
                  </a:lnTo>
                  <a:lnTo>
                    <a:pt x="734" y="277"/>
                  </a:lnTo>
                  <a:lnTo>
                    <a:pt x="737" y="275"/>
                  </a:lnTo>
                  <a:lnTo>
                    <a:pt x="745" y="271"/>
                  </a:lnTo>
                  <a:lnTo>
                    <a:pt x="750" y="269"/>
                  </a:lnTo>
                  <a:lnTo>
                    <a:pt x="752" y="266"/>
                  </a:lnTo>
                  <a:lnTo>
                    <a:pt x="756" y="261"/>
                  </a:lnTo>
                  <a:lnTo>
                    <a:pt x="759" y="258"/>
                  </a:lnTo>
                  <a:lnTo>
                    <a:pt x="763" y="258"/>
                  </a:lnTo>
                  <a:lnTo>
                    <a:pt x="768" y="258"/>
                  </a:lnTo>
                  <a:lnTo>
                    <a:pt x="770" y="257"/>
                  </a:lnTo>
                  <a:lnTo>
                    <a:pt x="771" y="256"/>
                  </a:lnTo>
                  <a:lnTo>
                    <a:pt x="771" y="257"/>
                  </a:lnTo>
                  <a:lnTo>
                    <a:pt x="772" y="259"/>
                  </a:lnTo>
                  <a:lnTo>
                    <a:pt x="774" y="260"/>
                  </a:lnTo>
                  <a:lnTo>
                    <a:pt x="777" y="261"/>
                  </a:lnTo>
                  <a:lnTo>
                    <a:pt x="778" y="263"/>
                  </a:lnTo>
                  <a:lnTo>
                    <a:pt x="779" y="264"/>
                  </a:lnTo>
                  <a:lnTo>
                    <a:pt x="778" y="265"/>
                  </a:lnTo>
                  <a:lnTo>
                    <a:pt x="774" y="271"/>
                  </a:lnTo>
                  <a:lnTo>
                    <a:pt x="771" y="273"/>
                  </a:lnTo>
                  <a:lnTo>
                    <a:pt x="771" y="274"/>
                  </a:lnTo>
                  <a:lnTo>
                    <a:pt x="769" y="275"/>
                  </a:lnTo>
                  <a:lnTo>
                    <a:pt x="768" y="277"/>
                  </a:lnTo>
                  <a:lnTo>
                    <a:pt x="766" y="277"/>
                  </a:lnTo>
                  <a:lnTo>
                    <a:pt x="765" y="278"/>
                  </a:lnTo>
                  <a:lnTo>
                    <a:pt x="765" y="279"/>
                  </a:lnTo>
                  <a:lnTo>
                    <a:pt x="765" y="281"/>
                  </a:lnTo>
                  <a:lnTo>
                    <a:pt x="763" y="282"/>
                  </a:lnTo>
                  <a:lnTo>
                    <a:pt x="766" y="284"/>
                  </a:lnTo>
                  <a:lnTo>
                    <a:pt x="770" y="285"/>
                  </a:lnTo>
                  <a:lnTo>
                    <a:pt x="771" y="286"/>
                  </a:lnTo>
                  <a:lnTo>
                    <a:pt x="769" y="287"/>
                  </a:lnTo>
                  <a:lnTo>
                    <a:pt x="768" y="288"/>
                  </a:lnTo>
                  <a:lnTo>
                    <a:pt x="769" y="289"/>
                  </a:lnTo>
                  <a:lnTo>
                    <a:pt x="769" y="291"/>
                  </a:lnTo>
                  <a:lnTo>
                    <a:pt x="768" y="291"/>
                  </a:lnTo>
                  <a:lnTo>
                    <a:pt x="766" y="292"/>
                  </a:lnTo>
                  <a:lnTo>
                    <a:pt x="763" y="293"/>
                  </a:lnTo>
                  <a:lnTo>
                    <a:pt x="762" y="294"/>
                  </a:lnTo>
                  <a:lnTo>
                    <a:pt x="760" y="294"/>
                  </a:lnTo>
                  <a:lnTo>
                    <a:pt x="760" y="295"/>
                  </a:lnTo>
                  <a:lnTo>
                    <a:pt x="760" y="297"/>
                  </a:lnTo>
                  <a:lnTo>
                    <a:pt x="762" y="297"/>
                  </a:lnTo>
                  <a:lnTo>
                    <a:pt x="763" y="297"/>
                  </a:lnTo>
                  <a:lnTo>
                    <a:pt x="785" y="282"/>
                  </a:lnTo>
                  <a:lnTo>
                    <a:pt x="791" y="279"/>
                  </a:lnTo>
                  <a:lnTo>
                    <a:pt x="795" y="278"/>
                  </a:lnTo>
                  <a:lnTo>
                    <a:pt x="801" y="278"/>
                  </a:lnTo>
                  <a:lnTo>
                    <a:pt x="806" y="278"/>
                  </a:lnTo>
                  <a:lnTo>
                    <a:pt x="808" y="277"/>
                  </a:lnTo>
                  <a:lnTo>
                    <a:pt x="811" y="273"/>
                  </a:lnTo>
                  <a:lnTo>
                    <a:pt x="812" y="271"/>
                  </a:lnTo>
                  <a:lnTo>
                    <a:pt x="828" y="261"/>
                  </a:lnTo>
                  <a:lnTo>
                    <a:pt x="833" y="258"/>
                  </a:lnTo>
                  <a:lnTo>
                    <a:pt x="834" y="257"/>
                  </a:lnTo>
                  <a:lnTo>
                    <a:pt x="837" y="257"/>
                  </a:lnTo>
                  <a:lnTo>
                    <a:pt x="839" y="255"/>
                  </a:lnTo>
                  <a:lnTo>
                    <a:pt x="842" y="252"/>
                  </a:lnTo>
                  <a:lnTo>
                    <a:pt x="846" y="246"/>
                  </a:lnTo>
                  <a:lnTo>
                    <a:pt x="848" y="243"/>
                  </a:lnTo>
                  <a:lnTo>
                    <a:pt x="850" y="241"/>
                  </a:lnTo>
                  <a:lnTo>
                    <a:pt x="852" y="240"/>
                  </a:lnTo>
                  <a:lnTo>
                    <a:pt x="853" y="241"/>
                  </a:lnTo>
                  <a:lnTo>
                    <a:pt x="854" y="242"/>
                  </a:lnTo>
                  <a:lnTo>
                    <a:pt x="855" y="243"/>
                  </a:lnTo>
                  <a:lnTo>
                    <a:pt x="859" y="245"/>
                  </a:lnTo>
                  <a:lnTo>
                    <a:pt x="861" y="246"/>
                  </a:lnTo>
                  <a:lnTo>
                    <a:pt x="871" y="247"/>
                  </a:lnTo>
                  <a:lnTo>
                    <a:pt x="873" y="247"/>
                  </a:lnTo>
                  <a:lnTo>
                    <a:pt x="874" y="246"/>
                  </a:lnTo>
                  <a:lnTo>
                    <a:pt x="875" y="244"/>
                  </a:lnTo>
                  <a:lnTo>
                    <a:pt x="874" y="243"/>
                  </a:lnTo>
                  <a:lnTo>
                    <a:pt x="873" y="242"/>
                  </a:lnTo>
                  <a:lnTo>
                    <a:pt x="871" y="239"/>
                  </a:lnTo>
                  <a:lnTo>
                    <a:pt x="870" y="237"/>
                  </a:lnTo>
                  <a:lnTo>
                    <a:pt x="870" y="236"/>
                  </a:lnTo>
                  <a:lnTo>
                    <a:pt x="885" y="235"/>
                  </a:lnTo>
                  <a:lnTo>
                    <a:pt x="887" y="233"/>
                  </a:lnTo>
                  <a:lnTo>
                    <a:pt x="889" y="231"/>
                  </a:lnTo>
                  <a:lnTo>
                    <a:pt x="889" y="230"/>
                  </a:lnTo>
                  <a:lnTo>
                    <a:pt x="890" y="228"/>
                  </a:lnTo>
                  <a:lnTo>
                    <a:pt x="892" y="227"/>
                  </a:lnTo>
                  <a:lnTo>
                    <a:pt x="896" y="226"/>
                  </a:lnTo>
                  <a:lnTo>
                    <a:pt x="897" y="224"/>
                  </a:lnTo>
                  <a:lnTo>
                    <a:pt x="898" y="221"/>
                  </a:lnTo>
                  <a:lnTo>
                    <a:pt x="899" y="217"/>
                  </a:lnTo>
                  <a:lnTo>
                    <a:pt x="901" y="216"/>
                  </a:lnTo>
                  <a:lnTo>
                    <a:pt x="902" y="216"/>
                  </a:lnTo>
                  <a:lnTo>
                    <a:pt x="904" y="217"/>
                  </a:lnTo>
                  <a:lnTo>
                    <a:pt x="905" y="219"/>
                  </a:lnTo>
                  <a:lnTo>
                    <a:pt x="906" y="222"/>
                  </a:lnTo>
                  <a:lnTo>
                    <a:pt x="908" y="225"/>
                  </a:lnTo>
                  <a:lnTo>
                    <a:pt x="910" y="227"/>
                  </a:lnTo>
                  <a:lnTo>
                    <a:pt x="911" y="228"/>
                  </a:lnTo>
                  <a:lnTo>
                    <a:pt x="911" y="225"/>
                  </a:lnTo>
                  <a:lnTo>
                    <a:pt x="911" y="224"/>
                  </a:lnTo>
                  <a:lnTo>
                    <a:pt x="910" y="223"/>
                  </a:lnTo>
                  <a:lnTo>
                    <a:pt x="909" y="223"/>
                  </a:lnTo>
                  <a:lnTo>
                    <a:pt x="908" y="223"/>
                  </a:lnTo>
                  <a:lnTo>
                    <a:pt x="909" y="222"/>
                  </a:lnTo>
                  <a:lnTo>
                    <a:pt x="915" y="219"/>
                  </a:lnTo>
                  <a:lnTo>
                    <a:pt x="919" y="218"/>
                  </a:lnTo>
                  <a:lnTo>
                    <a:pt x="920" y="216"/>
                  </a:lnTo>
                  <a:lnTo>
                    <a:pt x="921" y="213"/>
                  </a:lnTo>
                  <a:lnTo>
                    <a:pt x="922" y="209"/>
                  </a:lnTo>
                  <a:lnTo>
                    <a:pt x="922" y="208"/>
                  </a:lnTo>
                  <a:lnTo>
                    <a:pt x="922" y="204"/>
                  </a:lnTo>
                  <a:lnTo>
                    <a:pt x="921" y="192"/>
                  </a:lnTo>
                  <a:lnTo>
                    <a:pt x="920" y="186"/>
                  </a:lnTo>
                  <a:lnTo>
                    <a:pt x="918" y="181"/>
                  </a:lnTo>
                  <a:lnTo>
                    <a:pt x="918" y="180"/>
                  </a:lnTo>
                  <a:lnTo>
                    <a:pt x="924" y="177"/>
                  </a:lnTo>
                  <a:lnTo>
                    <a:pt x="925" y="177"/>
                  </a:lnTo>
                  <a:lnTo>
                    <a:pt x="929" y="173"/>
                  </a:lnTo>
                  <a:lnTo>
                    <a:pt x="931" y="171"/>
                  </a:lnTo>
                  <a:lnTo>
                    <a:pt x="932" y="171"/>
                  </a:lnTo>
                  <a:lnTo>
                    <a:pt x="933" y="172"/>
                  </a:lnTo>
                  <a:lnTo>
                    <a:pt x="934" y="173"/>
                  </a:lnTo>
                  <a:lnTo>
                    <a:pt x="946" y="176"/>
                  </a:lnTo>
                  <a:lnTo>
                    <a:pt x="948" y="176"/>
                  </a:lnTo>
                  <a:lnTo>
                    <a:pt x="951" y="175"/>
                  </a:lnTo>
                  <a:lnTo>
                    <a:pt x="951" y="173"/>
                  </a:lnTo>
                  <a:lnTo>
                    <a:pt x="951" y="170"/>
                  </a:lnTo>
                  <a:lnTo>
                    <a:pt x="952" y="169"/>
                  </a:lnTo>
                  <a:lnTo>
                    <a:pt x="955" y="167"/>
                  </a:lnTo>
                  <a:lnTo>
                    <a:pt x="957" y="163"/>
                  </a:lnTo>
                  <a:lnTo>
                    <a:pt x="958" y="161"/>
                  </a:lnTo>
                  <a:lnTo>
                    <a:pt x="958" y="160"/>
                  </a:lnTo>
                  <a:lnTo>
                    <a:pt x="962" y="154"/>
                  </a:lnTo>
                  <a:lnTo>
                    <a:pt x="963" y="153"/>
                  </a:lnTo>
                  <a:lnTo>
                    <a:pt x="964" y="147"/>
                  </a:lnTo>
                  <a:lnTo>
                    <a:pt x="965" y="145"/>
                  </a:lnTo>
                  <a:lnTo>
                    <a:pt x="966" y="144"/>
                  </a:lnTo>
                  <a:lnTo>
                    <a:pt x="967" y="136"/>
                  </a:lnTo>
                  <a:lnTo>
                    <a:pt x="968" y="132"/>
                  </a:lnTo>
                  <a:lnTo>
                    <a:pt x="969" y="130"/>
                  </a:lnTo>
                  <a:lnTo>
                    <a:pt x="972" y="129"/>
                  </a:lnTo>
                  <a:lnTo>
                    <a:pt x="976" y="126"/>
                  </a:lnTo>
                  <a:lnTo>
                    <a:pt x="977" y="125"/>
                  </a:lnTo>
                  <a:lnTo>
                    <a:pt x="977" y="124"/>
                  </a:lnTo>
                  <a:lnTo>
                    <a:pt x="977" y="121"/>
                  </a:lnTo>
                  <a:lnTo>
                    <a:pt x="976" y="120"/>
                  </a:lnTo>
                  <a:lnTo>
                    <a:pt x="975" y="117"/>
                  </a:lnTo>
                  <a:lnTo>
                    <a:pt x="976" y="114"/>
                  </a:lnTo>
                  <a:lnTo>
                    <a:pt x="977" y="113"/>
                  </a:lnTo>
                  <a:lnTo>
                    <a:pt x="977" y="112"/>
                  </a:lnTo>
                  <a:lnTo>
                    <a:pt x="974" y="110"/>
                  </a:lnTo>
                  <a:lnTo>
                    <a:pt x="972" y="110"/>
                  </a:lnTo>
                  <a:lnTo>
                    <a:pt x="967" y="111"/>
                  </a:lnTo>
                  <a:lnTo>
                    <a:pt x="955" y="115"/>
                  </a:lnTo>
                  <a:lnTo>
                    <a:pt x="951" y="115"/>
                  </a:lnTo>
                  <a:lnTo>
                    <a:pt x="947" y="117"/>
                  </a:lnTo>
                  <a:lnTo>
                    <a:pt x="945" y="117"/>
                  </a:lnTo>
                  <a:lnTo>
                    <a:pt x="944" y="119"/>
                  </a:lnTo>
                  <a:lnTo>
                    <a:pt x="943" y="122"/>
                  </a:lnTo>
                  <a:lnTo>
                    <a:pt x="941" y="122"/>
                  </a:lnTo>
                  <a:lnTo>
                    <a:pt x="936" y="124"/>
                  </a:lnTo>
                  <a:lnTo>
                    <a:pt x="931" y="124"/>
                  </a:lnTo>
                  <a:lnTo>
                    <a:pt x="919" y="124"/>
                  </a:lnTo>
                  <a:lnTo>
                    <a:pt x="918" y="124"/>
                  </a:lnTo>
                  <a:lnTo>
                    <a:pt x="917" y="122"/>
                  </a:lnTo>
                  <a:lnTo>
                    <a:pt x="917" y="120"/>
                  </a:lnTo>
                  <a:lnTo>
                    <a:pt x="916" y="119"/>
                  </a:lnTo>
                  <a:lnTo>
                    <a:pt x="915" y="118"/>
                  </a:lnTo>
                  <a:lnTo>
                    <a:pt x="912" y="117"/>
                  </a:lnTo>
                  <a:lnTo>
                    <a:pt x="912" y="115"/>
                  </a:lnTo>
                  <a:lnTo>
                    <a:pt x="913" y="113"/>
                  </a:lnTo>
                  <a:lnTo>
                    <a:pt x="915" y="111"/>
                  </a:lnTo>
                  <a:lnTo>
                    <a:pt x="915" y="110"/>
                  </a:lnTo>
                  <a:lnTo>
                    <a:pt x="913" y="107"/>
                  </a:lnTo>
                  <a:lnTo>
                    <a:pt x="913" y="106"/>
                  </a:lnTo>
                  <a:lnTo>
                    <a:pt x="911" y="105"/>
                  </a:lnTo>
                  <a:lnTo>
                    <a:pt x="910" y="104"/>
                  </a:lnTo>
                  <a:lnTo>
                    <a:pt x="910" y="102"/>
                  </a:lnTo>
                  <a:lnTo>
                    <a:pt x="911" y="100"/>
                  </a:lnTo>
                  <a:lnTo>
                    <a:pt x="911" y="99"/>
                  </a:lnTo>
                  <a:lnTo>
                    <a:pt x="908" y="100"/>
                  </a:lnTo>
                  <a:lnTo>
                    <a:pt x="906" y="100"/>
                  </a:lnTo>
                  <a:lnTo>
                    <a:pt x="904" y="99"/>
                  </a:lnTo>
                  <a:lnTo>
                    <a:pt x="894" y="88"/>
                  </a:lnTo>
                  <a:lnTo>
                    <a:pt x="893" y="88"/>
                  </a:lnTo>
                  <a:lnTo>
                    <a:pt x="892" y="88"/>
                  </a:lnTo>
                  <a:lnTo>
                    <a:pt x="890" y="88"/>
                  </a:lnTo>
                  <a:lnTo>
                    <a:pt x="890" y="89"/>
                  </a:lnTo>
                  <a:lnTo>
                    <a:pt x="878" y="85"/>
                  </a:lnTo>
                  <a:lnTo>
                    <a:pt x="877" y="85"/>
                  </a:lnTo>
                  <a:lnTo>
                    <a:pt x="873" y="85"/>
                  </a:lnTo>
                  <a:lnTo>
                    <a:pt x="868" y="85"/>
                  </a:lnTo>
                  <a:lnTo>
                    <a:pt x="866" y="84"/>
                  </a:lnTo>
                  <a:lnTo>
                    <a:pt x="866" y="83"/>
                  </a:lnTo>
                  <a:lnTo>
                    <a:pt x="862" y="77"/>
                  </a:lnTo>
                  <a:lnTo>
                    <a:pt x="862" y="76"/>
                  </a:lnTo>
                  <a:lnTo>
                    <a:pt x="863" y="72"/>
                  </a:lnTo>
                  <a:lnTo>
                    <a:pt x="862" y="71"/>
                  </a:lnTo>
                  <a:lnTo>
                    <a:pt x="861" y="69"/>
                  </a:lnTo>
                  <a:lnTo>
                    <a:pt x="856" y="58"/>
                  </a:lnTo>
                  <a:lnTo>
                    <a:pt x="854" y="56"/>
                  </a:lnTo>
                  <a:lnTo>
                    <a:pt x="854" y="55"/>
                  </a:lnTo>
                  <a:lnTo>
                    <a:pt x="853" y="49"/>
                  </a:lnTo>
                  <a:lnTo>
                    <a:pt x="853" y="48"/>
                  </a:lnTo>
                  <a:lnTo>
                    <a:pt x="851" y="49"/>
                  </a:lnTo>
                  <a:lnTo>
                    <a:pt x="851" y="48"/>
                  </a:lnTo>
                  <a:lnTo>
                    <a:pt x="849" y="43"/>
                  </a:lnTo>
                  <a:lnTo>
                    <a:pt x="846" y="35"/>
                  </a:lnTo>
                  <a:lnTo>
                    <a:pt x="845" y="33"/>
                  </a:lnTo>
                  <a:lnTo>
                    <a:pt x="846" y="31"/>
                  </a:lnTo>
                  <a:lnTo>
                    <a:pt x="846" y="30"/>
                  </a:lnTo>
                  <a:lnTo>
                    <a:pt x="845" y="29"/>
                  </a:lnTo>
                  <a:lnTo>
                    <a:pt x="842" y="27"/>
                  </a:lnTo>
                  <a:lnTo>
                    <a:pt x="837" y="21"/>
                  </a:lnTo>
                  <a:lnTo>
                    <a:pt x="837" y="20"/>
                  </a:lnTo>
                  <a:lnTo>
                    <a:pt x="838" y="18"/>
                  </a:lnTo>
                  <a:lnTo>
                    <a:pt x="839" y="17"/>
                  </a:lnTo>
                  <a:lnTo>
                    <a:pt x="838" y="17"/>
                  </a:lnTo>
                  <a:lnTo>
                    <a:pt x="837" y="16"/>
                  </a:lnTo>
                  <a:lnTo>
                    <a:pt x="834" y="13"/>
                  </a:lnTo>
                  <a:lnTo>
                    <a:pt x="829" y="10"/>
                  </a:lnTo>
                  <a:lnTo>
                    <a:pt x="826" y="8"/>
                  </a:lnTo>
                  <a:lnTo>
                    <a:pt x="823" y="8"/>
                  </a:lnTo>
                  <a:lnTo>
                    <a:pt x="822" y="8"/>
                  </a:lnTo>
                  <a:lnTo>
                    <a:pt x="816" y="8"/>
                  </a:lnTo>
                  <a:lnTo>
                    <a:pt x="815" y="7"/>
                  </a:lnTo>
                  <a:lnTo>
                    <a:pt x="802" y="1"/>
                  </a:lnTo>
                  <a:lnTo>
                    <a:pt x="795" y="0"/>
                  </a:lnTo>
                  <a:lnTo>
                    <a:pt x="793" y="1"/>
                  </a:lnTo>
                  <a:lnTo>
                    <a:pt x="791" y="2"/>
                  </a:lnTo>
                  <a:lnTo>
                    <a:pt x="785" y="3"/>
                  </a:lnTo>
                  <a:lnTo>
                    <a:pt x="780" y="3"/>
                  </a:lnTo>
                  <a:lnTo>
                    <a:pt x="774" y="3"/>
                  </a:lnTo>
                  <a:lnTo>
                    <a:pt x="765" y="5"/>
                  </a:lnTo>
                  <a:lnTo>
                    <a:pt x="759" y="5"/>
                  </a:lnTo>
                  <a:lnTo>
                    <a:pt x="756" y="6"/>
                  </a:lnTo>
                  <a:lnTo>
                    <a:pt x="753" y="7"/>
                  </a:lnTo>
                  <a:lnTo>
                    <a:pt x="749" y="13"/>
                  </a:lnTo>
                  <a:lnTo>
                    <a:pt x="743" y="16"/>
                  </a:lnTo>
                  <a:lnTo>
                    <a:pt x="742" y="17"/>
                  </a:lnTo>
                  <a:lnTo>
                    <a:pt x="742" y="18"/>
                  </a:lnTo>
                  <a:lnTo>
                    <a:pt x="743" y="20"/>
                  </a:lnTo>
                  <a:lnTo>
                    <a:pt x="743" y="21"/>
                  </a:lnTo>
                  <a:lnTo>
                    <a:pt x="748" y="20"/>
                  </a:lnTo>
                  <a:lnTo>
                    <a:pt x="751" y="21"/>
                  </a:lnTo>
                  <a:lnTo>
                    <a:pt x="752" y="21"/>
                  </a:lnTo>
                  <a:lnTo>
                    <a:pt x="753" y="22"/>
                  </a:lnTo>
                  <a:lnTo>
                    <a:pt x="753" y="27"/>
                  </a:lnTo>
                  <a:lnTo>
                    <a:pt x="753" y="28"/>
                  </a:lnTo>
                  <a:lnTo>
                    <a:pt x="754" y="29"/>
                  </a:lnTo>
                  <a:lnTo>
                    <a:pt x="754" y="30"/>
                  </a:lnTo>
                  <a:lnTo>
                    <a:pt x="753" y="32"/>
                  </a:lnTo>
                  <a:lnTo>
                    <a:pt x="753" y="33"/>
                  </a:lnTo>
                  <a:lnTo>
                    <a:pt x="742" y="44"/>
                  </a:lnTo>
                  <a:lnTo>
                    <a:pt x="737" y="51"/>
                  </a:lnTo>
                  <a:lnTo>
                    <a:pt x="732" y="61"/>
                  </a:lnTo>
                  <a:lnTo>
                    <a:pt x="730" y="70"/>
                  </a:lnTo>
                  <a:lnTo>
                    <a:pt x="731" y="72"/>
                  </a:lnTo>
                  <a:lnTo>
                    <a:pt x="730" y="73"/>
                  </a:lnTo>
                  <a:lnTo>
                    <a:pt x="728" y="75"/>
                  </a:lnTo>
                  <a:lnTo>
                    <a:pt x="726" y="76"/>
                  </a:lnTo>
                  <a:lnTo>
                    <a:pt x="724" y="76"/>
                  </a:lnTo>
                  <a:lnTo>
                    <a:pt x="717" y="78"/>
                  </a:lnTo>
                  <a:lnTo>
                    <a:pt x="709" y="85"/>
                  </a:lnTo>
                  <a:lnTo>
                    <a:pt x="708" y="85"/>
                  </a:lnTo>
                  <a:lnTo>
                    <a:pt x="689" y="79"/>
                  </a:lnTo>
                  <a:lnTo>
                    <a:pt x="675" y="106"/>
                  </a:lnTo>
                  <a:lnTo>
                    <a:pt x="674" y="107"/>
                  </a:lnTo>
                  <a:lnTo>
                    <a:pt x="675" y="110"/>
                  </a:lnTo>
                  <a:lnTo>
                    <a:pt x="674" y="112"/>
                  </a:lnTo>
                  <a:lnTo>
                    <a:pt x="672" y="114"/>
                  </a:lnTo>
                  <a:lnTo>
                    <a:pt x="671" y="115"/>
                  </a:lnTo>
                  <a:lnTo>
                    <a:pt x="671" y="117"/>
                  </a:lnTo>
                  <a:lnTo>
                    <a:pt x="671" y="118"/>
                  </a:lnTo>
                  <a:lnTo>
                    <a:pt x="672" y="119"/>
                  </a:lnTo>
                  <a:lnTo>
                    <a:pt x="674" y="121"/>
                  </a:lnTo>
                  <a:lnTo>
                    <a:pt x="676" y="122"/>
                  </a:lnTo>
                  <a:lnTo>
                    <a:pt x="678" y="122"/>
                  </a:lnTo>
                  <a:lnTo>
                    <a:pt x="680" y="121"/>
                  </a:lnTo>
                  <a:lnTo>
                    <a:pt x="682" y="121"/>
                  </a:lnTo>
                  <a:lnTo>
                    <a:pt x="693" y="120"/>
                  </a:lnTo>
                  <a:lnTo>
                    <a:pt x="699" y="124"/>
                  </a:lnTo>
                  <a:lnTo>
                    <a:pt x="700" y="124"/>
                  </a:lnTo>
                  <a:lnTo>
                    <a:pt x="701" y="122"/>
                  </a:lnTo>
                  <a:lnTo>
                    <a:pt x="704" y="119"/>
                  </a:lnTo>
                  <a:lnTo>
                    <a:pt x="706" y="118"/>
                  </a:lnTo>
                  <a:lnTo>
                    <a:pt x="716" y="117"/>
                  </a:lnTo>
                  <a:lnTo>
                    <a:pt x="718" y="118"/>
                  </a:lnTo>
                  <a:lnTo>
                    <a:pt x="720" y="119"/>
                  </a:lnTo>
                  <a:lnTo>
                    <a:pt x="722" y="120"/>
                  </a:lnTo>
                  <a:lnTo>
                    <a:pt x="724" y="122"/>
                  </a:lnTo>
                  <a:lnTo>
                    <a:pt x="727" y="124"/>
                  </a:lnTo>
                  <a:lnTo>
                    <a:pt x="728" y="126"/>
                  </a:lnTo>
                  <a:lnTo>
                    <a:pt x="730" y="127"/>
                  </a:lnTo>
                  <a:lnTo>
                    <a:pt x="734" y="130"/>
                  </a:lnTo>
                  <a:lnTo>
                    <a:pt x="736" y="132"/>
                  </a:lnTo>
                  <a:lnTo>
                    <a:pt x="739" y="136"/>
                  </a:lnTo>
                  <a:lnTo>
                    <a:pt x="740" y="140"/>
                  </a:lnTo>
                  <a:lnTo>
                    <a:pt x="740" y="143"/>
                  </a:lnTo>
                  <a:lnTo>
                    <a:pt x="740" y="144"/>
                  </a:lnTo>
                  <a:lnTo>
                    <a:pt x="739" y="144"/>
                  </a:lnTo>
                  <a:lnTo>
                    <a:pt x="718" y="143"/>
                  </a:lnTo>
                  <a:lnTo>
                    <a:pt x="717" y="144"/>
                  </a:lnTo>
                  <a:lnTo>
                    <a:pt x="704" y="148"/>
                  </a:lnTo>
                  <a:lnTo>
                    <a:pt x="700" y="149"/>
                  </a:lnTo>
                  <a:lnTo>
                    <a:pt x="697" y="150"/>
                  </a:lnTo>
                  <a:lnTo>
                    <a:pt x="693" y="149"/>
                  </a:lnTo>
                  <a:lnTo>
                    <a:pt x="692" y="149"/>
                  </a:lnTo>
                  <a:lnTo>
                    <a:pt x="687" y="152"/>
                  </a:lnTo>
                  <a:lnTo>
                    <a:pt x="686" y="153"/>
                  </a:lnTo>
                  <a:lnTo>
                    <a:pt x="682" y="158"/>
                  </a:lnTo>
                  <a:lnTo>
                    <a:pt x="682" y="159"/>
                  </a:lnTo>
                  <a:lnTo>
                    <a:pt x="682" y="161"/>
                  </a:lnTo>
                  <a:lnTo>
                    <a:pt x="682" y="162"/>
                  </a:lnTo>
                  <a:lnTo>
                    <a:pt x="680" y="163"/>
                  </a:lnTo>
                  <a:lnTo>
                    <a:pt x="678" y="166"/>
                  </a:lnTo>
                  <a:lnTo>
                    <a:pt x="671" y="169"/>
                  </a:lnTo>
                  <a:lnTo>
                    <a:pt x="664" y="169"/>
                  </a:lnTo>
                  <a:lnTo>
                    <a:pt x="657" y="169"/>
                  </a:lnTo>
                  <a:lnTo>
                    <a:pt x="656" y="169"/>
                  </a:lnTo>
                  <a:lnTo>
                    <a:pt x="649" y="176"/>
                  </a:lnTo>
                  <a:lnTo>
                    <a:pt x="642" y="181"/>
                  </a:lnTo>
                  <a:lnTo>
                    <a:pt x="639" y="182"/>
                  </a:lnTo>
                  <a:lnTo>
                    <a:pt x="637" y="182"/>
                  </a:lnTo>
                  <a:lnTo>
                    <a:pt x="633" y="182"/>
                  </a:lnTo>
                  <a:lnTo>
                    <a:pt x="632" y="181"/>
                  </a:lnTo>
                  <a:lnTo>
                    <a:pt x="621" y="176"/>
                  </a:lnTo>
                  <a:lnTo>
                    <a:pt x="620" y="176"/>
                  </a:lnTo>
                  <a:lnTo>
                    <a:pt x="614" y="175"/>
                  </a:lnTo>
                  <a:lnTo>
                    <a:pt x="613" y="176"/>
                  </a:lnTo>
                  <a:lnTo>
                    <a:pt x="609" y="181"/>
                  </a:lnTo>
                  <a:lnTo>
                    <a:pt x="606" y="186"/>
                  </a:lnTo>
                  <a:lnTo>
                    <a:pt x="605" y="188"/>
                  </a:lnTo>
                  <a:lnTo>
                    <a:pt x="604" y="188"/>
                  </a:lnTo>
                  <a:lnTo>
                    <a:pt x="604" y="189"/>
                  </a:lnTo>
                  <a:lnTo>
                    <a:pt x="606" y="194"/>
                  </a:lnTo>
                  <a:lnTo>
                    <a:pt x="610" y="197"/>
                  </a:lnTo>
                  <a:lnTo>
                    <a:pt x="612" y="198"/>
                  </a:lnTo>
                  <a:lnTo>
                    <a:pt x="613" y="201"/>
                  </a:lnTo>
                  <a:lnTo>
                    <a:pt x="612" y="202"/>
                  </a:lnTo>
                  <a:lnTo>
                    <a:pt x="610" y="204"/>
                  </a:lnTo>
                  <a:lnTo>
                    <a:pt x="605" y="206"/>
                  </a:lnTo>
                  <a:lnTo>
                    <a:pt x="604" y="208"/>
                  </a:lnTo>
                  <a:lnTo>
                    <a:pt x="598" y="211"/>
                  </a:lnTo>
                  <a:lnTo>
                    <a:pt x="597" y="211"/>
                  </a:lnTo>
                  <a:lnTo>
                    <a:pt x="589" y="219"/>
                  </a:lnTo>
                  <a:lnTo>
                    <a:pt x="589" y="221"/>
                  </a:lnTo>
                  <a:lnTo>
                    <a:pt x="573" y="227"/>
                  </a:lnTo>
                  <a:lnTo>
                    <a:pt x="572" y="227"/>
                  </a:lnTo>
                  <a:lnTo>
                    <a:pt x="553" y="227"/>
                  </a:lnTo>
                  <a:lnTo>
                    <a:pt x="549" y="227"/>
                  </a:lnTo>
                  <a:lnTo>
                    <a:pt x="531" y="230"/>
                  </a:lnTo>
                  <a:lnTo>
                    <a:pt x="529" y="230"/>
                  </a:lnTo>
                  <a:lnTo>
                    <a:pt x="506" y="240"/>
                  </a:lnTo>
                  <a:lnTo>
                    <a:pt x="502" y="243"/>
                  </a:lnTo>
                  <a:lnTo>
                    <a:pt x="501" y="243"/>
                  </a:lnTo>
                  <a:lnTo>
                    <a:pt x="497" y="243"/>
                  </a:lnTo>
                  <a:lnTo>
                    <a:pt x="494" y="242"/>
                  </a:lnTo>
                  <a:lnTo>
                    <a:pt x="493" y="241"/>
                  </a:lnTo>
                  <a:lnTo>
                    <a:pt x="492" y="239"/>
                  </a:lnTo>
                  <a:lnTo>
                    <a:pt x="491" y="239"/>
                  </a:lnTo>
                  <a:lnTo>
                    <a:pt x="482" y="240"/>
                  </a:lnTo>
                  <a:lnTo>
                    <a:pt x="476" y="238"/>
                  </a:lnTo>
                  <a:lnTo>
                    <a:pt x="472" y="236"/>
                  </a:lnTo>
                  <a:lnTo>
                    <a:pt x="468" y="235"/>
                  </a:lnTo>
                  <a:lnTo>
                    <a:pt x="463" y="233"/>
                  </a:lnTo>
                  <a:lnTo>
                    <a:pt x="454" y="231"/>
                  </a:lnTo>
                  <a:lnTo>
                    <a:pt x="452" y="230"/>
                  </a:lnTo>
                  <a:lnTo>
                    <a:pt x="450" y="228"/>
                  </a:lnTo>
                  <a:lnTo>
                    <a:pt x="449" y="227"/>
                  </a:lnTo>
                  <a:lnTo>
                    <a:pt x="442" y="226"/>
                  </a:lnTo>
                  <a:lnTo>
                    <a:pt x="422" y="223"/>
                  </a:lnTo>
                  <a:lnTo>
                    <a:pt x="419" y="223"/>
                  </a:lnTo>
                  <a:lnTo>
                    <a:pt x="416" y="224"/>
                  </a:lnTo>
                  <a:lnTo>
                    <a:pt x="415" y="224"/>
                  </a:lnTo>
                  <a:lnTo>
                    <a:pt x="402" y="224"/>
                  </a:lnTo>
                  <a:lnTo>
                    <a:pt x="388" y="223"/>
                  </a:lnTo>
                  <a:lnTo>
                    <a:pt x="377" y="221"/>
                  </a:lnTo>
                  <a:lnTo>
                    <a:pt x="376" y="221"/>
                  </a:lnTo>
                  <a:lnTo>
                    <a:pt x="364" y="222"/>
                  </a:lnTo>
                  <a:lnTo>
                    <a:pt x="364" y="221"/>
                  </a:lnTo>
                  <a:lnTo>
                    <a:pt x="363" y="219"/>
                  </a:lnTo>
                  <a:lnTo>
                    <a:pt x="361" y="216"/>
                  </a:lnTo>
                  <a:lnTo>
                    <a:pt x="356" y="212"/>
                  </a:lnTo>
                  <a:lnTo>
                    <a:pt x="354" y="208"/>
                  </a:lnTo>
                  <a:lnTo>
                    <a:pt x="351" y="199"/>
                  </a:lnTo>
                  <a:lnTo>
                    <a:pt x="350" y="198"/>
                  </a:lnTo>
                  <a:lnTo>
                    <a:pt x="348" y="197"/>
                  </a:lnTo>
                  <a:lnTo>
                    <a:pt x="347" y="195"/>
                  </a:lnTo>
                  <a:lnTo>
                    <a:pt x="349" y="191"/>
                  </a:lnTo>
                  <a:lnTo>
                    <a:pt x="348" y="191"/>
                  </a:lnTo>
                  <a:lnTo>
                    <a:pt x="345" y="191"/>
                  </a:lnTo>
                  <a:lnTo>
                    <a:pt x="342" y="191"/>
                  </a:lnTo>
                  <a:lnTo>
                    <a:pt x="339" y="190"/>
                  </a:lnTo>
                  <a:lnTo>
                    <a:pt x="336" y="189"/>
                  </a:lnTo>
                  <a:lnTo>
                    <a:pt x="319" y="178"/>
                  </a:lnTo>
                  <a:lnTo>
                    <a:pt x="318" y="177"/>
                  </a:lnTo>
                  <a:lnTo>
                    <a:pt x="303" y="176"/>
                  </a:lnTo>
                  <a:lnTo>
                    <a:pt x="285" y="175"/>
                  </a:lnTo>
                  <a:lnTo>
                    <a:pt x="283" y="175"/>
                  </a:lnTo>
                  <a:lnTo>
                    <a:pt x="278" y="174"/>
                  </a:lnTo>
                  <a:lnTo>
                    <a:pt x="276" y="173"/>
                  </a:lnTo>
                  <a:lnTo>
                    <a:pt x="275" y="172"/>
                  </a:lnTo>
                  <a:lnTo>
                    <a:pt x="272" y="168"/>
                  </a:lnTo>
                  <a:lnTo>
                    <a:pt x="272" y="167"/>
                  </a:lnTo>
                  <a:lnTo>
                    <a:pt x="278" y="158"/>
                  </a:lnTo>
                  <a:lnTo>
                    <a:pt x="278" y="156"/>
                  </a:lnTo>
                  <a:lnTo>
                    <a:pt x="278" y="155"/>
                  </a:lnTo>
                  <a:lnTo>
                    <a:pt x="278" y="152"/>
                  </a:lnTo>
                  <a:lnTo>
                    <a:pt x="278" y="144"/>
                  </a:lnTo>
                  <a:lnTo>
                    <a:pt x="278" y="143"/>
                  </a:lnTo>
                  <a:lnTo>
                    <a:pt x="270" y="131"/>
                  </a:lnTo>
                  <a:lnTo>
                    <a:pt x="268" y="126"/>
                  </a:lnTo>
                  <a:lnTo>
                    <a:pt x="265" y="122"/>
                  </a:lnTo>
                  <a:lnTo>
                    <a:pt x="264" y="120"/>
                  </a:lnTo>
                  <a:lnTo>
                    <a:pt x="263" y="120"/>
                  </a:lnTo>
                  <a:lnTo>
                    <a:pt x="258" y="120"/>
                  </a:lnTo>
                  <a:lnTo>
                    <a:pt x="254" y="117"/>
                  </a:lnTo>
                  <a:lnTo>
                    <a:pt x="253" y="117"/>
                  </a:lnTo>
                  <a:lnTo>
                    <a:pt x="250" y="117"/>
                  </a:lnTo>
                  <a:lnTo>
                    <a:pt x="247" y="117"/>
                  </a:lnTo>
                  <a:lnTo>
                    <a:pt x="244" y="116"/>
                  </a:lnTo>
                  <a:lnTo>
                    <a:pt x="241" y="114"/>
                  </a:lnTo>
                  <a:lnTo>
                    <a:pt x="240" y="111"/>
                  </a:lnTo>
                  <a:lnTo>
                    <a:pt x="239" y="110"/>
                  </a:lnTo>
                  <a:lnTo>
                    <a:pt x="235" y="107"/>
                  </a:lnTo>
                  <a:lnTo>
                    <a:pt x="230" y="106"/>
                  </a:lnTo>
                  <a:lnTo>
                    <a:pt x="229" y="105"/>
                  </a:lnTo>
                  <a:lnTo>
                    <a:pt x="230" y="104"/>
                  </a:lnTo>
                  <a:lnTo>
                    <a:pt x="231" y="103"/>
                  </a:lnTo>
                  <a:lnTo>
                    <a:pt x="230" y="102"/>
                  </a:lnTo>
                  <a:lnTo>
                    <a:pt x="228" y="102"/>
                  </a:lnTo>
                  <a:lnTo>
                    <a:pt x="227" y="100"/>
                  </a:lnTo>
                  <a:lnTo>
                    <a:pt x="226" y="99"/>
                  </a:lnTo>
                  <a:lnTo>
                    <a:pt x="227" y="94"/>
                  </a:lnTo>
                  <a:lnTo>
                    <a:pt x="227" y="93"/>
                  </a:lnTo>
                  <a:lnTo>
                    <a:pt x="221" y="94"/>
                  </a:lnTo>
                  <a:lnTo>
                    <a:pt x="220" y="94"/>
                  </a:lnTo>
                  <a:lnTo>
                    <a:pt x="216" y="94"/>
                  </a:lnTo>
                  <a:lnTo>
                    <a:pt x="212" y="94"/>
                  </a:lnTo>
                  <a:lnTo>
                    <a:pt x="211" y="96"/>
                  </a:lnTo>
                  <a:lnTo>
                    <a:pt x="210" y="98"/>
                  </a:lnTo>
                  <a:lnTo>
                    <a:pt x="211" y="100"/>
                  </a:lnTo>
                  <a:lnTo>
                    <a:pt x="211" y="101"/>
                  </a:lnTo>
                  <a:lnTo>
                    <a:pt x="210" y="102"/>
                  </a:lnTo>
                  <a:lnTo>
                    <a:pt x="208" y="104"/>
                  </a:lnTo>
                  <a:lnTo>
                    <a:pt x="206" y="106"/>
                  </a:lnTo>
                  <a:lnTo>
                    <a:pt x="201" y="107"/>
                  </a:lnTo>
                  <a:lnTo>
                    <a:pt x="198" y="108"/>
                  </a:lnTo>
                  <a:lnTo>
                    <a:pt x="196" y="108"/>
                  </a:lnTo>
                  <a:lnTo>
                    <a:pt x="194" y="110"/>
                  </a:lnTo>
                  <a:lnTo>
                    <a:pt x="193" y="113"/>
                  </a:lnTo>
                  <a:lnTo>
                    <a:pt x="192" y="116"/>
                  </a:lnTo>
                  <a:lnTo>
                    <a:pt x="191" y="117"/>
                  </a:lnTo>
                  <a:lnTo>
                    <a:pt x="193" y="130"/>
                  </a:lnTo>
                  <a:lnTo>
                    <a:pt x="192" y="133"/>
                  </a:lnTo>
                  <a:lnTo>
                    <a:pt x="191" y="134"/>
                  </a:lnTo>
                  <a:lnTo>
                    <a:pt x="182" y="139"/>
                  </a:lnTo>
                  <a:lnTo>
                    <a:pt x="181" y="140"/>
                  </a:lnTo>
                  <a:lnTo>
                    <a:pt x="178" y="139"/>
                  </a:lnTo>
                  <a:lnTo>
                    <a:pt x="175" y="138"/>
                  </a:lnTo>
                  <a:lnTo>
                    <a:pt x="172" y="138"/>
                  </a:lnTo>
                  <a:lnTo>
                    <a:pt x="169" y="138"/>
                  </a:lnTo>
                  <a:lnTo>
                    <a:pt x="167" y="138"/>
                  </a:lnTo>
                  <a:lnTo>
                    <a:pt x="165" y="138"/>
                  </a:lnTo>
                  <a:lnTo>
                    <a:pt x="154" y="133"/>
                  </a:lnTo>
                  <a:lnTo>
                    <a:pt x="152" y="133"/>
                  </a:lnTo>
                  <a:lnTo>
                    <a:pt x="151" y="134"/>
                  </a:lnTo>
                  <a:lnTo>
                    <a:pt x="150" y="135"/>
                  </a:lnTo>
                  <a:lnTo>
                    <a:pt x="139" y="166"/>
                  </a:lnTo>
                  <a:lnTo>
                    <a:pt x="139" y="167"/>
                  </a:lnTo>
                  <a:lnTo>
                    <a:pt x="143" y="168"/>
                  </a:lnTo>
                  <a:lnTo>
                    <a:pt x="143" y="169"/>
                  </a:lnTo>
                  <a:lnTo>
                    <a:pt x="144" y="170"/>
                  </a:lnTo>
                  <a:lnTo>
                    <a:pt x="144" y="172"/>
                  </a:lnTo>
                  <a:lnTo>
                    <a:pt x="143" y="173"/>
                  </a:lnTo>
                  <a:lnTo>
                    <a:pt x="131" y="173"/>
                  </a:lnTo>
                  <a:lnTo>
                    <a:pt x="130" y="173"/>
                  </a:lnTo>
                  <a:lnTo>
                    <a:pt x="131" y="172"/>
                  </a:lnTo>
                  <a:lnTo>
                    <a:pt x="130" y="171"/>
                  </a:lnTo>
                  <a:lnTo>
                    <a:pt x="128" y="171"/>
                  </a:lnTo>
                  <a:lnTo>
                    <a:pt x="124" y="172"/>
                  </a:lnTo>
                  <a:lnTo>
                    <a:pt x="104" y="176"/>
                  </a:lnTo>
                  <a:lnTo>
                    <a:pt x="100" y="180"/>
                  </a:lnTo>
                  <a:lnTo>
                    <a:pt x="101" y="181"/>
                  </a:lnTo>
                  <a:lnTo>
                    <a:pt x="101" y="182"/>
                  </a:lnTo>
                  <a:lnTo>
                    <a:pt x="103" y="182"/>
                  </a:lnTo>
                  <a:lnTo>
                    <a:pt x="106" y="182"/>
                  </a:lnTo>
                  <a:lnTo>
                    <a:pt x="109" y="182"/>
                  </a:lnTo>
                  <a:lnTo>
                    <a:pt x="110" y="183"/>
                  </a:lnTo>
                  <a:lnTo>
                    <a:pt x="108" y="185"/>
                  </a:lnTo>
                  <a:lnTo>
                    <a:pt x="108" y="186"/>
                  </a:lnTo>
                  <a:lnTo>
                    <a:pt x="108" y="189"/>
                  </a:lnTo>
                  <a:lnTo>
                    <a:pt x="109" y="195"/>
                  </a:lnTo>
                  <a:lnTo>
                    <a:pt x="111" y="201"/>
                  </a:lnTo>
                  <a:lnTo>
                    <a:pt x="113" y="206"/>
                  </a:lnTo>
                  <a:lnTo>
                    <a:pt x="115" y="212"/>
                  </a:lnTo>
                  <a:lnTo>
                    <a:pt x="114" y="213"/>
                  </a:lnTo>
                  <a:lnTo>
                    <a:pt x="112" y="214"/>
                  </a:lnTo>
                  <a:lnTo>
                    <a:pt x="111" y="214"/>
                  </a:lnTo>
                  <a:lnTo>
                    <a:pt x="109" y="215"/>
                  </a:lnTo>
                  <a:lnTo>
                    <a:pt x="108" y="216"/>
                  </a:lnTo>
                  <a:lnTo>
                    <a:pt x="109" y="216"/>
                  </a:lnTo>
                  <a:lnTo>
                    <a:pt x="110" y="217"/>
                  </a:lnTo>
                  <a:lnTo>
                    <a:pt x="111" y="218"/>
                  </a:lnTo>
                  <a:lnTo>
                    <a:pt x="110" y="219"/>
                  </a:lnTo>
                  <a:lnTo>
                    <a:pt x="108" y="219"/>
                  </a:lnTo>
                  <a:lnTo>
                    <a:pt x="105" y="221"/>
                  </a:lnTo>
                  <a:lnTo>
                    <a:pt x="104" y="223"/>
                  </a:lnTo>
                  <a:lnTo>
                    <a:pt x="104" y="225"/>
                  </a:lnTo>
                  <a:lnTo>
                    <a:pt x="105" y="228"/>
                  </a:lnTo>
                  <a:lnTo>
                    <a:pt x="106" y="230"/>
                  </a:lnTo>
                  <a:lnTo>
                    <a:pt x="105" y="231"/>
                  </a:lnTo>
                  <a:lnTo>
                    <a:pt x="105" y="232"/>
                  </a:lnTo>
                  <a:lnTo>
                    <a:pt x="105" y="233"/>
                  </a:lnTo>
                  <a:lnTo>
                    <a:pt x="105" y="235"/>
                  </a:lnTo>
                  <a:lnTo>
                    <a:pt x="104" y="236"/>
                  </a:lnTo>
                  <a:lnTo>
                    <a:pt x="85" y="243"/>
                  </a:lnTo>
                  <a:lnTo>
                    <a:pt x="81" y="245"/>
                  </a:lnTo>
                  <a:lnTo>
                    <a:pt x="77" y="247"/>
                  </a:lnTo>
                  <a:lnTo>
                    <a:pt x="74" y="251"/>
                  </a:lnTo>
                  <a:lnTo>
                    <a:pt x="73" y="252"/>
                  </a:lnTo>
                  <a:lnTo>
                    <a:pt x="56" y="254"/>
                  </a:lnTo>
                  <a:lnTo>
                    <a:pt x="53" y="255"/>
                  </a:lnTo>
                  <a:lnTo>
                    <a:pt x="52" y="257"/>
                  </a:lnTo>
                  <a:lnTo>
                    <a:pt x="48" y="259"/>
                  </a:lnTo>
                  <a:lnTo>
                    <a:pt x="48" y="260"/>
                  </a:lnTo>
                  <a:lnTo>
                    <a:pt x="48" y="261"/>
                  </a:lnTo>
                  <a:lnTo>
                    <a:pt x="47" y="264"/>
                  </a:lnTo>
                  <a:lnTo>
                    <a:pt x="45" y="266"/>
                  </a:lnTo>
                  <a:lnTo>
                    <a:pt x="44" y="267"/>
                  </a:lnTo>
                  <a:lnTo>
                    <a:pt x="43" y="267"/>
                  </a:lnTo>
                  <a:lnTo>
                    <a:pt x="40" y="267"/>
                  </a:lnTo>
                  <a:lnTo>
                    <a:pt x="39" y="267"/>
                  </a:lnTo>
                  <a:lnTo>
                    <a:pt x="35" y="268"/>
                  </a:lnTo>
                  <a:lnTo>
                    <a:pt x="33" y="268"/>
                  </a:lnTo>
                  <a:lnTo>
                    <a:pt x="33" y="267"/>
                  </a:lnTo>
                  <a:lnTo>
                    <a:pt x="32" y="264"/>
                  </a:lnTo>
                  <a:lnTo>
                    <a:pt x="32" y="263"/>
                  </a:lnTo>
                  <a:lnTo>
                    <a:pt x="31" y="261"/>
                  </a:lnTo>
                  <a:lnTo>
                    <a:pt x="29" y="263"/>
                  </a:lnTo>
                  <a:lnTo>
                    <a:pt x="25" y="265"/>
                  </a:lnTo>
                  <a:lnTo>
                    <a:pt x="22" y="265"/>
                  </a:lnTo>
                  <a:lnTo>
                    <a:pt x="20" y="265"/>
                  </a:lnTo>
                  <a:lnTo>
                    <a:pt x="19" y="265"/>
                  </a:lnTo>
                  <a:lnTo>
                    <a:pt x="19" y="267"/>
                  </a:lnTo>
                  <a:lnTo>
                    <a:pt x="19" y="268"/>
                  </a:lnTo>
                  <a:lnTo>
                    <a:pt x="18" y="268"/>
                  </a:lnTo>
                  <a:lnTo>
                    <a:pt x="7" y="272"/>
                  </a:lnTo>
                  <a:lnTo>
                    <a:pt x="6" y="273"/>
                  </a:lnTo>
                  <a:lnTo>
                    <a:pt x="4" y="280"/>
                  </a:lnTo>
                  <a:lnTo>
                    <a:pt x="5" y="281"/>
                  </a:lnTo>
                  <a:lnTo>
                    <a:pt x="4" y="282"/>
                  </a:lnTo>
                  <a:lnTo>
                    <a:pt x="2" y="283"/>
                  </a:lnTo>
                  <a:lnTo>
                    <a:pt x="0" y="284"/>
                  </a:lnTo>
                  <a:lnTo>
                    <a:pt x="0" y="287"/>
                  </a:lnTo>
                  <a:lnTo>
                    <a:pt x="0" y="289"/>
                  </a:lnTo>
                  <a:lnTo>
                    <a:pt x="1" y="291"/>
                  </a:lnTo>
                  <a:lnTo>
                    <a:pt x="3" y="293"/>
                  </a:lnTo>
                  <a:lnTo>
                    <a:pt x="3" y="294"/>
                  </a:lnTo>
                  <a:lnTo>
                    <a:pt x="2" y="294"/>
                  </a:lnTo>
                  <a:lnTo>
                    <a:pt x="2" y="295"/>
                  </a:lnTo>
                  <a:lnTo>
                    <a:pt x="1" y="295"/>
                  </a:lnTo>
                  <a:lnTo>
                    <a:pt x="1" y="296"/>
                  </a:lnTo>
                  <a:lnTo>
                    <a:pt x="3" y="299"/>
                  </a:lnTo>
                  <a:lnTo>
                    <a:pt x="4" y="299"/>
                  </a:lnTo>
                  <a:lnTo>
                    <a:pt x="6" y="299"/>
                  </a:lnTo>
                  <a:lnTo>
                    <a:pt x="11" y="299"/>
                  </a:lnTo>
                  <a:lnTo>
                    <a:pt x="15" y="301"/>
                  </a:lnTo>
                  <a:lnTo>
                    <a:pt x="19" y="303"/>
                  </a:lnTo>
                  <a:lnTo>
                    <a:pt x="19" y="305"/>
                  </a:lnTo>
                  <a:lnTo>
                    <a:pt x="21" y="317"/>
                  </a:lnTo>
                  <a:lnTo>
                    <a:pt x="22" y="321"/>
                  </a:lnTo>
                  <a:lnTo>
                    <a:pt x="24" y="322"/>
                  </a:lnTo>
                  <a:lnTo>
                    <a:pt x="25" y="323"/>
                  </a:lnTo>
                  <a:lnTo>
                    <a:pt x="24" y="323"/>
                  </a:lnTo>
                  <a:lnTo>
                    <a:pt x="21" y="325"/>
                  </a:lnTo>
                  <a:lnTo>
                    <a:pt x="19" y="325"/>
                  </a:lnTo>
                  <a:lnTo>
                    <a:pt x="13" y="326"/>
                  </a:lnTo>
                  <a:lnTo>
                    <a:pt x="12" y="326"/>
                  </a:lnTo>
                  <a:lnTo>
                    <a:pt x="12" y="327"/>
                  </a:lnTo>
                  <a:lnTo>
                    <a:pt x="13" y="327"/>
                  </a:lnTo>
                  <a:lnTo>
                    <a:pt x="15" y="329"/>
                  </a:lnTo>
                  <a:lnTo>
                    <a:pt x="17" y="329"/>
                  </a:lnTo>
                  <a:lnTo>
                    <a:pt x="20" y="330"/>
                  </a:lnTo>
                  <a:lnTo>
                    <a:pt x="22" y="330"/>
                  </a:lnTo>
                  <a:lnTo>
                    <a:pt x="26" y="330"/>
                  </a:lnTo>
                  <a:lnTo>
                    <a:pt x="30" y="333"/>
                  </a:lnTo>
                  <a:lnTo>
                    <a:pt x="33" y="335"/>
                  </a:lnTo>
                  <a:lnTo>
                    <a:pt x="35" y="337"/>
                  </a:lnTo>
                  <a:lnTo>
                    <a:pt x="38" y="338"/>
                  </a:lnTo>
                  <a:lnTo>
                    <a:pt x="38" y="340"/>
                  </a:lnTo>
                  <a:lnTo>
                    <a:pt x="38" y="344"/>
                  </a:lnTo>
                  <a:lnTo>
                    <a:pt x="36" y="345"/>
                  </a:lnTo>
                  <a:lnTo>
                    <a:pt x="36" y="347"/>
                  </a:lnTo>
                  <a:lnTo>
                    <a:pt x="36" y="348"/>
                  </a:lnTo>
                  <a:lnTo>
                    <a:pt x="41" y="351"/>
                  </a:lnTo>
                  <a:lnTo>
                    <a:pt x="41" y="352"/>
                  </a:lnTo>
                  <a:lnTo>
                    <a:pt x="46" y="351"/>
                  </a:lnTo>
                  <a:lnTo>
                    <a:pt x="46" y="350"/>
                  </a:lnTo>
                  <a:lnTo>
                    <a:pt x="47" y="351"/>
                  </a:lnTo>
                  <a:lnTo>
                    <a:pt x="47" y="352"/>
                  </a:lnTo>
                  <a:lnTo>
                    <a:pt x="48" y="353"/>
                  </a:lnTo>
                  <a:lnTo>
                    <a:pt x="53" y="355"/>
                  </a:lnTo>
                  <a:lnTo>
                    <a:pt x="56" y="356"/>
                  </a:lnTo>
                  <a:lnTo>
                    <a:pt x="60" y="356"/>
                  </a:lnTo>
                  <a:lnTo>
                    <a:pt x="67" y="357"/>
                  </a:lnTo>
                  <a:lnTo>
                    <a:pt x="69" y="356"/>
                  </a:lnTo>
                  <a:lnTo>
                    <a:pt x="75" y="353"/>
                  </a:lnTo>
                  <a:lnTo>
                    <a:pt x="78" y="352"/>
                  </a:lnTo>
                  <a:lnTo>
                    <a:pt x="81" y="351"/>
                  </a:lnTo>
                  <a:lnTo>
                    <a:pt x="82" y="350"/>
                  </a:lnTo>
                  <a:lnTo>
                    <a:pt x="84" y="349"/>
                  </a:lnTo>
                  <a:lnTo>
                    <a:pt x="89" y="349"/>
                  </a:lnTo>
                  <a:lnTo>
                    <a:pt x="90" y="349"/>
                  </a:lnTo>
                  <a:lnTo>
                    <a:pt x="91" y="350"/>
                  </a:lnTo>
                  <a:lnTo>
                    <a:pt x="101" y="356"/>
                  </a:lnTo>
                  <a:lnTo>
                    <a:pt x="102" y="357"/>
                  </a:lnTo>
                  <a:lnTo>
                    <a:pt x="102" y="358"/>
                  </a:lnTo>
                  <a:lnTo>
                    <a:pt x="103" y="358"/>
                  </a:lnTo>
                  <a:lnTo>
                    <a:pt x="105" y="357"/>
                  </a:lnTo>
                  <a:lnTo>
                    <a:pt x="106" y="356"/>
                  </a:lnTo>
                  <a:lnTo>
                    <a:pt x="108" y="357"/>
                  </a:lnTo>
                  <a:lnTo>
                    <a:pt x="108" y="358"/>
                  </a:lnTo>
                  <a:lnTo>
                    <a:pt x="104" y="367"/>
                  </a:lnTo>
                  <a:lnTo>
                    <a:pt x="100" y="374"/>
                  </a:lnTo>
                  <a:lnTo>
                    <a:pt x="99" y="376"/>
                  </a:lnTo>
                  <a:lnTo>
                    <a:pt x="97" y="377"/>
                  </a:lnTo>
                  <a:lnTo>
                    <a:pt x="95" y="377"/>
                  </a:lnTo>
                  <a:lnTo>
                    <a:pt x="95" y="380"/>
                  </a:lnTo>
                  <a:lnTo>
                    <a:pt x="91" y="383"/>
                  </a:lnTo>
                  <a:lnTo>
                    <a:pt x="87" y="384"/>
                  </a:lnTo>
                  <a:lnTo>
                    <a:pt x="85" y="384"/>
                  </a:lnTo>
                  <a:lnTo>
                    <a:pt x="84" y="384"/>
                  </a:lnTo>
                  <a:lnTo>
                    <a:pt x="85" y="386"/>
                  </a:lnTo>
                  <a:lnTo>
                    <a:pt x="85" y="388"/>
                  </a:lnTo>
                  <a:lnTo>
                    <a:pt x="86" y="389"/>
                  </a:lnTo>
                  <a:lnTo>
                    <a:pt x="86" y="390"/>
                  </a:lnTo>
                  <a:lnTo>
                    <a:pt x="86" y="391"/>
                  </a:lnTo>
                  <a:lnTo>
                    <a:pt x="85" y="391"/>
                  </a:lnTo>
                  <a:lnTo>
                    <a:pt x="85" y="392"/>
                  </a:lnTo>
                  <a:lnTo>
                    <a:pt x="85" y="395"/>
                  </a:lnTo>
                  <a:lnTo>
                    <a:pt x="86" y="396"/>
                  </a:lnTo>
                  <a:lnTo>
                    <a:pt x="89" y="398"/>
                  </a:lnTo>
                  <a:lnTo>
                    <a:pt x="91" y="399"/>
                  </a:lnTo>
                  <a:lnTo>
                    <a:pt x="92" y="400"/>
                  </a:lnTo>
                  <a:lnTo>
                    <a:pt x="92" y="404"/>
                  </a:lnTo>
                  <a:lnTo>
                    <a:pt x="94" y="406"/>
                  </a:lnTo>
                  <a:lnTo>
                    <a:pt x="94" y="407"/>
                  </a:lnTo>
                  <a:lnTo>
                    <a:pt x="90" y="410"/>
                  </a:lnTo>
                  <a:lnTo>
                    <a:pt x="86" y="413"/>
                  </a:lnTo>
                  <a:lnTo>
                    <a:pt x="85" y="413"/>
                  </a:lnTo>
                  <a:lnTo>
                    <a:pt x="83" y="412"/>
                  </a:lnTo>
                  <a:lnTo>
                    <a:pt x="83" y="411"/>
                  </a:lnTo>
                  <a:lnTo>
                    <a:pt x="82" y="410"/>
                  </a:lnTo>
                  <a:lnTo>
                    <a:pt x="82" y="409"/>
                  </a:lnTo>
                  <a:lnTo>
                    <a:pt x="76" y="410"/>
                  </a:lnTo>
                  <a:lnTo>
                    <a:pt x="76" y="411"/>
                  </a:lnTo>
                  <a:lnTo>
                    <a:pt x="77" y="416"/>
                  </a:lnTo>
                  <a:lnTo>
                    <a:pt x="82" y="421"/>
                  </a:lnTo>
                  <a:lnTo>
                    <a:pt x="82" y="423"/>
                  </a:lnTo>
                  <a:lnTo>
                    <a:pt x="81" y="425"/>
                  </a:lnTo>
                  <a:lnTo>
                    <a:pt x="82" y="430"/>
                  </a:lnTo>
                  <a:lnTo>
                    <a:pt x="84" y="432"/>
                  </a:lnTo>
                  <a:lnTo>
                    <a:pt x="84" y="433"/>
                  </a:lnTo>
                  <a:lnTo>
                    <a:pt x="85" y="432"/>
                  </a:lnTo>
                  <a:lnTo>
                    <a:pt x="86" y="431"/>
                  </a:lnTo>
                  <a:lnTo>
                    <a:pt x="87" y="431"/>
                  </a:lnTo>
                  <a:lnTo>
                    <a:pt x="88" y="432"/>
                  </a:lnTo>
                  <a:lnTo>
                    <a:pt x="91" y="436"/>
                  </a:lnTo>
                  <a:lnTo>
                    <a:pt x="92" y="437"/>
                  </a:lnTo>
                  <a:lnTo>
                    <a:pt x="101" y="440"/>
                  </a:lnTo>
                  <a:lnTo>
                    <a:pt x="104" y="441"/>
                  </a:lnTo>
                  <a:lnTo>
                    <a:pt x="105" y="441"/>
                  </a:lnTo>
                  <a:lnTo>
                    <a:pt x="105" y="442"/>
                  </a:lnTo>
                  <a:lnTo>
                    <a:pt x="105" y="445"/>
                  </a:lnTo>
                  <a:lnTo>
                    <a:pt x="105" y="446"/>
                  </a:lnTo>
                  <a:lnTo>
                    <a:pt x="118" y="451"/>
                  </a:lnTo>
                  <a:lnTo>
                    <a:pt x="118" y="45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4" name="Freeform 5517"/>
            <p:cNvSpPr>
              <a:spLocks/>
            </p:cNvSpPr>
            <p:nvPr/>
          </p:nvSpPr>
          <p:spPr bwMode="auto">
            <a:xfrm>
              <a:off x="4246" y="1901"/>
              <a:ext cx="411" cy="173"/>
            </a:xfrm>
            <a:custGeom>
              <a:avLst/>
              <a:gdLst>
                <a:gd name="T0" fmla="*/ 2 w 514"/>
                <a:gd name="T1" fmla="*/ 7 h 212"/>
                <a:gd name="T2" fmla="*/ 2 w 514"/>
                <a:gd name="T3" fmla="*/ 9 h 212"/>
                <a:gd name="T4" fmla="*/ 2 w 514"/>
                <a:gd name="T5" fmla="*/ 9 h 212"/>
                <a:gd name="T6" fmla="*/ 3 w 514"/>
                <a:gd name="T7" fmla="*/ 10 h 212"/>
                <a:gd name="T8" fmla="*/ 5 w 514"/>
                <a:gd name="T9" fmla="*/ 12 h 212"/>
                <a:gd name="T10" fmla="*/ 5 w 514"/>
                <a:gd name="T11" fmla="*/ 13 h 212"/>
                <a:gd name="T12" fmla="*/ 5 w 514"/>
                <a:gd name="T13" fmla="*/ 16 h 212"/>
                <a:gd name="T14" fmla="*/ 8 w 514"/>
                <a:gd name="T15" fmla="*/ 16 h 212"/>
                <a:gd name="T16" fmla="*/ 11 w 514"/>
                <a:gd name="T17" fmla="*/ 16 h 212"/>
                <a:gd name="T18" fmla="*/ 11 w 514"/>
                <a:gd name="T19" fmla="*/ 18 h 212"/>
                <a:gd name="T20" fmla="*/ 11 w 514"/>
                <a:gd name="T21" fmla="*/ 20 h 212"/>
                <a:gd name="T22" fmla="*/ 14 w 514"/>
                <a:gd name="T23" fmla="*/ 20 h 212"/>
                <a:gd name="T24" fmla="*/ 17 w 514"/>
                <a:gd name="T25" fmla="*/ 20 h 212"/>
                <a:gd name="T26" fmla="*/ 19 w 514"/>
                <a:gd name="T27" fmla="*/ 21 h 212"/>
                <a:gd name="T28" fmla="*/ 22 w 514"/>
                <a:gd name="T29" fmla="*/ 22 h 212"/>
                <a:gd name="T30" fmla="*/ 23 w 514"/>
                <a:gd name="T31" fmla="*/ 23 h 212"/>
                <a:gd name="T32" fmla="*/ 26 w 514"/>
                <a:gd name="T33" fmla="*/ 21 h 212"/>
                <a:gd name="T34" fmla="*/ 30 w 514"/>
                <a:gd name="T35" fmla="*/ 20 h 212"/>
                <a:gd name="T36" fmla="*/ 32 w 514"/>
                <a:gd name="T37" fmla="*/ 20 h 212"/>
                <a:gd name="T38" fmla="*/ 34 w 514"/>
                <a:gd name="T39" fmla="*/ 18 h 212"/>
                <a:gd name="T40" fmla="*/ 32 w 514"/>
                <a:gd name="T41" fmla="*/ 16 h 212"/>
                <a:gd name="T42" fmla="*/ 34 w 514"/>
                <a:gd name="T43" fmla="*/ 16 h 212"/>
                <a:gd name="T44" fmla="*/ 35 w 514"/>
                <a:gd name="T45" fmla="*/ 16 h 212"/>
                <a:gd name="T46" fmla="*/ 37 w 514"/>
                <a:gd name="T47" fmla="*/ 15 h 212"/>
                <a:gd name="T48" fmla="*/ 39 w 514"/>
                <a:gd name="T49" fmla="*/ 13 h 212"/>
                <a:gd name="T50" fmla="*/ 40 w 514"/>
                <a:gd name="T51" fmla="*/ 13 h 212"/>
                <a:gd name="T52" fmla="*/ 42 w 514"/>
                <a:gd name="T53" fmla="*/ 12 h 212"/>
                <a:gd name="T54" fmla="*/ 44 w 514"/>
                <a:gd name="T55" fmla="*/ 11 h 212"/>
                <a:gd name="T56" fmla="*/ 42 w 514"/>
                <a:gd name="T57" fmla="*/ 10 h 212"/>
                <a:gd name="T58" fmla="*/ 41 w 514"/>
                <a:gd name="T59" fmla="*/ 9 h 212"/>
                <a:gd name="T60" fmla="*/ 40 w 514"/>
                <a:gd name="T61" fmla="*/ 10 h 212"/>
                <a:gd name="T62" fmla="*/ 38 w 514"/>
                <a:gd name="T63" fmla="*/ 10 h 212"/>
                <a:gd name="T64" fmla="*/ 38 w 514"/>
                <a:gd name="T65" fmla="*/ 9 h 212"/>
                <a:gd name="T66" fmla="*/ 38 w 514"/>
                <a:gd name="T67" fmla="*/ 8 h 212"/>
                <a:gd name="T68" fmla="*/ 38 w 514"/>
                <a:gd name="T69" fmla="*/ 5 h 212"/>
                <a:gd name="T70" fmla="*/ 36 w 514"/>
                <a:gd name="T71" fmla="*/ 5 h 212"/>
                <a:gd name="T72" fmla="*/ 34 w 514"/>
                <a:gd name="T73" fmla="*/ 6 h 212"/>
                <a:gd name="T74" fmla="*/ 30 w 514"/>
                <a:gd name="T75" fmla="*/ 6 h 212"/>
                <a:gd name="T76" fmla="*/ 27 w 514"/>
                <a:gd name="T77" fmla="*/ 6 h 212"/>
                <a:gd name="T78" fmla="*/ 27 w 514"/>
                <a:gd name="T79" fmla="*/ 5 h 212"/>
                <a:gd name="T80" fmla="*/ 26 w 514"/>
                <a:gd name="T81" fmla="*/ 4 h 212"/>
                <a:gd name="T82" fmla="*/ 22 w 514"/>
                <a:gd name="T83" fmla="*/ 5 h 212"/>
                <a:gd name="T84" fmla="*/ 20 w 514"/>
                <a:gd name="T85" fmla="*/ 3 h 212"/>
                <a:gd name="T86" fmla="*/ 19 w 514"/>
                <a:gd name="T87" fmla="*/ 2 h 212"/>
                <a:gd name="T88" fmla="*/ 17 w 514"/>
                <a:gd name="T89" fmla="*/ 2 h 212"/>
                <a:gd name="T90" fmla="*/ 14 w 514"/>
                <a:gd name="T91" fmla="*/ 2 h 212"/>
                <a:gd name="T92" fmla="*/ 14 w 514"/>
                <a:gd name="T93" fmla="*/ 2 h 212"/>
                <a:gd name="T94" fmla="*/ 14 w 514"/>
                <a:gd name="T95" fmla="*/ 4 h 212"/>
                <a:gd name="T96" fmla="*/ 14 w 514"/>
                <a:gd name="T97" fmla="*/ 5 h 212"/>
                <a:gd name="T98" fmla="*/ 14 w 514"/>
                <a:gd name="T99" fmla="*/ 5 h 212"/>
                <a:gd name="T100" fmla="*/ 11 w 514"/>
                <a:gd name="T101" fmla="*/ 5 h 212"/>
                <a:gd name="T102" fmla="*/ 9 w 514"/>
                <a:gd name="T103" fmla="*/ 4 h 212"/>
                <a:gd name="T104" fmla="*/ 7 w 514"/>
                <a:gd name="T105" fmla="*/ 3 h 212"/>
                <a:gd name="T106" fmla="*/ 6 w 514"/>
                <a:gd name="T107" fmla="*/ 3 h 212"/>
                <a:gd name="T108" fmla="*/ 6 w 514"/>
                <a:gd name="T109" fmla="*/ 3 h 212"/>
                <a:gd name="T110" fmla="*/ 2 w 514"/>
                <a:gd name="T111" fmla="*/ 5 h 212"/>
                <a:gd name="T112" fmla="*/ 2 w 514"/>
                <a:gd name="T113" fmla="*/ 6 h 212"/>
                <a:gd name="T114" fmla="*/ 2 w 514"/>
                <a:gd name="T115" fmla="*/ 6 h 212"/>
                <a:gd name="T116" fmla="*/ 1 w 514"/>
                <a:gd name="T117" fmla="*/ 7 h 2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212"/>
                <a:gd name="T179" fmla="*/ 514 w 514"/>
                <a:gd name="T180" fmla="*/ 212 h 2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212">
                  <a:moveTo>
                    <a:pt x="1" y="63"/>
                  </a:moveTo>
                  <a:lnTo>
                    <a:pt x="1" y="63"/>
                  </a:lnTo>
                  <a:lnTo>
                    <a:pt x="0" y="68"/>
                  </a:lnTo>
                  <a:lnTo>
                    <a:pt x="1" y="69"/>
                  </a:lnTo>
                  <a:lnTo>
                    <a:pt x="2" y="71"/>
                  </a:lnTo>
                  <a:lnTo>
                    <a:pt x="4" y="71"/>
                  </a:lnTo>
                  <a:lnTo>
                    <a:pt x="5" y="72"/>
                  </a:lnTo>
                  <a:lnTo>
                    <a:pt x="4" y="73"/>
                  </a:lnTo>
                  <a:lnTo>
                    <a:pt x="3" y="74"/>
                  </a:lnTo>
                  <a:lnTo>
                    <a:pt x="4" y="75"/>
                  </a:lnTo>
                  <a:lnTo>
                    <a:pt x="9" y="76"/>
                  </a:lnTo>
                  <a:lnTo>
                    <a:pt x="13" y="79"/>
                  </a:lnTo>
                  <a:lnTo>
                    <a:pt x="14" y="80"/>
                  </a:lnTo>
                  <a:lnTo>
                    <a:pt x="15" y="83"/>
                  </a:lnTo>
                  <a:lnTo>
                    <a:pt x="18" y="85"/>
                  </a:lnTo>
                  <a:lnTo>
                    <a:pt x="21" y="86"/>
                  </a:lnTo>
                  <a:lnTo>
                    <a:pt x="24" y="86"/>
                  </a:lnTo>
                  <a:lnTo>
                    <a:pt x="27" y="86"/>
                  </a:lnTo>
                  <a:lnTo>
                    <a:pt x="28" y="86"/>
                  </a:lnTo>
                  <a:lnTo>
                    <a:pt x="32" y="89"/>
                  </a:lnTo>
                  <a:lnTo>
                    <a:pt x="37" y="89"/>
                  </a:lnTo>
                  <a:lnTo>
                    <a:pt x="38" y="89"/>
                  </a:lnTo>
                  <a:lnTo>
                    <a:pt x="39" y="91"/>
                  </a:lnTo>
                  <a:lnTo>
                    <a:pt x="42" y="95"/>
                  </a:lnTo>
                  <a:lnTo>
                    <a:pt x="44" y="100"/>
                  </a:lnTo>
                  <a:lnTo>
                    <a:pt x="52" y="112"/>
                  </a:lnTo>
                  <a:lnTo>
                    <a:pt x="52" y="113"/>
                  </a:lnTo>
                  <a:lnTo>
                    <a:pt x="52" y="121"/>
                  </a:lnTo>
                  <a:lnTo>
                    <a:pt x="52" y="124"/>
                  </a:lnTo>
                  <a:lnTo>
                    <a:pt x="52" y="125"/>
                  </a:lnTo>
                  <a:lnTo>
                    <a:pt x="52" y="127"/>
                  </a:lnTo>
                  <a:lnTo>
                    <a:pt x="46" y="136"/>
                  </a:lnTo>
                  <a:lnTo>
                    <a:pt x="46" y="137"/>
                  </a:lnTo>
                  <a:lnTo>
                    <a:pt x="49" y="141"/>
                  </a:lnTo>
                  <a:lnTo>
                    <a:pt x="50" y="142"/>
                  </a:lnTo>
                  <a:lnTo>
                    <a:pt x="52" y="143"/>
                  </a:lnTo>
                  <a:lnTo>
                    <a:pt x="57" y="144"/>
                  </a:lnTo>
                  <a:lnTo>
                    <a:pt x="59" y="144"/>
                  </a:lnTo>
                  <a:lnTo>
                    <a:pt x="77" y="145"/>
                  </a:lnTo>
                  <a:lnTo>
                    <a:pt x="92" y="146"/>
                  </a:lnTo>
                  <a:lnTo>
                    <a:pt x="93" y="147"/>
                  </a:lnTo>
                  <a:lnTo>
                    <a:pt x="110" y="158"/>
                  </a:lnTo>
                  <a:lnTo>
                    <a:pt x="113" y="159"/>
                  </a:lnTo>
                  <a:lnTo>
                    <a:pt x="116" y="160"/>
                  </a:lnTo>
                  <a:lnTo>
                    <a:pt x="119" y="160"/>
                  </a:lnTo>
                  <a:lnTo>
                    <a:pt x="122" y="160"/>
                  </a:lnTo>
                  <a:lnTo>
                    <a:pt x="123" y="160"/>
                  </a:lnTo>
                  <a:lnTo>
                    <a:pt x="121" y="164"/>
                  </a:lnTo>
                  <a:lnTo>
                    <a:pt x="122" y="166"/>
                  </a:lnTo>
                  <a:lnTo>
                    <a:pt x="124" y="167"/>
                  </a:lnTo>
                  <a:lnTo>
                    <a:pt x="125" y="168"/>
                  </a:lnTo>
                  <a:lnTo>
                    <a:pt x="128" y="177"/>
                  </a:lnTo>
                  <a:lnTo>
                    <a:pt x="130" y="181"/>
                  </a:lnTo>
                  <a:lnTo>
                    <a:pt x="135" y="185"/>
                  </a:lnTo>
                  <a:lnTo>
                    <a:pt x="137" y="188"/>
                  </a:lnTo>
                  <a:lnTo>
                    <a:pt x="138" y="190"/>
                  </a:lnTo>
                  <a:lnTo>
                    <a:pt x="138" y="191"/>
                  </a:lnTo>
                  <a:lnTo>
                    <a:pt x="150" y="190"/>
                  </a:lnTo>
                  <a:lnTo>
                    <a:pt x="151" y="190"/>
                  </a:lnTo>
                  <a:lnTo>
                    <a:pt x="162" y="192"/>
                  </a:lnTo>
                  <a:lnTo>
                    <a:pt x="176" y="193"/>
                  </a:lnTo>
                  <a:lnTo>
                    <a:pt x="189" y="193"/>
                  </a:lnTo>
                  <a:lnTo>
                    <a:pt x="190" y="193"/>
                  </a:lnTo>
                  <a:lnTo>
                    <a:pt x="193" y="192"/>
                  </a:lnTo>
                  <a:lnTo>
                    <a:pt x="196" y="192"/>
                  </a:lnTo>
                  <a:lnTo>
                    <a:pt x="216" y="195"/>
                  </a:lnTo>
                  <a:lnTo>
                    <a:pt x="223" y="196"/>
                  </a:lnTo>
                  <a:lnTo>
                    <a:pt x="224" y="197"/>
                  </a:lnTo>
                  <a:lnTo>
                    <a:pt x="226" y="199"/>
                  </a:lnTo>
                  <a:lnTo>
                    <a:pt x="228" y="200"/>
                  </a:lnTo>
                  <a:lnTo>
                    <a:pt x="237" y="202"/>
                  </a:lnTo>
                  <a:lnTo>
                    <a:pt x="242" y="204"/>
                  </a:lnTo>
                  <a:lnTo>
                    <a:pt x="246" y="205"/>
                  </a:lnTo>
                  <a:lnTo>
                    <a:pt x="250" y="207"/>
                  </a:lnTo>
                  <a:lnTo>
                    <a:pt x="256" y="209"/>
                  </a:lnTo>
                  <a:lnTo>
                    <a:pt x="265" y="208"/>
                  </a:lnTo>
                  <a:lnTo>
                    <a:pt x="266" y="208"/>
                  </a:lnTo>
                  <a:lnTo>
                    <a:pt x="267" y="210"/>
                  </a:lnTo>
                  <a:lnTo>
                    <a:pt x="268" y="211"/>
                  </a:lnTo>
                  <a:lnTo>
                    <a:pt x="271" y="212"/>
                  </a:lnTo>
                  <a:lnTo>
                    <a:pt x="275" y="212"/>
                  </a:lnTo>
                  <a:lnTo>
                    <a:pt x="276" y="212"/>
                  </a:lnTo>
                  <a:lnTo>
                    <a:pt x="280" y="209"/>
                  </a:lnTo>
                  <a:lnTo>
                    <a:pt x="303" y="199"/>
                  </a:lnTo>
                  <a:lnTo>
                    <a:pt x="305" y="199"/>
                  </a:lnTo>
                  <a:lnTo>
                    <a:pt x="323" y="196"/>
                  </a:lnTo>
                  <a:lnTo>
                    <a:pt x="327" y="196"/>
                  </a:lnTo>
                  <a:lnTo>
                    <a:pt x="346" y="196"/>
                  </a:lnTo>
                  <a:lnTo>
                    <a:pt x="347" y="196"/>
                  </a:lnTo>
                  <a:lnTo>
                    <a:pt x="363" y="190"/>
                  </a:lnTo>
                  <a:lnTo>
                    <a:pt x="363" y="188"/>
                  </a:lnTo>
                  <a:lnTo>
                    <a:pt x="371" y="180"/>
                  </a:lnTo>
                  <a:lnTo>
                    <a:pt x="372" y="180"/>
                  </a:lnTo>
                  <a:lnTo>
                    <a:pt x="378" y="177"/>
                  </a:lnTo>
                  <a:lnTo>
                    <a:pt x="379" y="175"/>
                  </a:lnTo>
                  <a:lnTo>
                    <a:pt x="384" y="173"/>
                  </a:lnTo>
                  <a:lnTo>
                    <a:pt x="386" y="171"/>
                  </a:lnTo>
                  <a:lnTo>
                    <a:pt x="387" y="170"/>
                  </a:lnTo>
                  <a:lnTo>
                    <a:pt x="386" y="167"/>
                  </a:lnTo>
                  <a:lnTo>
                    <a:pt x="384" y="166"/>
                  </a:lnTo>
                  <a:lnTo>
                    <a:pt x="380" y="163"/>
                  </a:lnTo>
                  <a:lnTo>
                    <a:pt x="378" y="158"/>
                  </a:lnTo>
                  <a:lnTo>
                    <a:pt x="378" y="157"/>
                  </a:lnTo>
                  <a:lnTo>
                    <a:pt x="379" y="157"/>
                  </a:lnTo>
                  <a:lnTo>
                    <a:pt x="380" y="155"/>
                  </a:lnTo>
                  <a:lnTo>
                    <a:pt x="383" y="150"/>
                  </a:lnTo>
                  <a:lnTo>
                    <a:pt x="387" y="145"/>
                  </a:lnTo>
                  <a:lnTo>
                    <a:pt x="388" y="144"/>
                  </a:lnTo>
                  <a:lnTo>
                    <a:pt x="394" y="145"/>
                  </a:lnTo>
                  <a:lnTo>
                    <a:pt x="395" y="145"/>
                  </a:lnTo>
                  <a:lnTo>
                    <a:pt x="406" y="150"/>
                  </a:lnTo>
                  <a:lnTo>
                    <a:pt x="407" y="151"/>
                  </a:lnTo>
                  <a:lnTo>
                    <a:pt x="411" y="151"/>
                  </a:lnTo>
                  <a:lnTo>
                    <a:pt x="413" y="151"/>
                  </a:lnTo>
                  <a:lnTo>
                    <a:pt x="416" y="150"/>
                  </a:lnTo>
                  <a:lnTo>
                    <a:pt x="423" y="145"/>
                  </a:lnTo>
                  <a:lnTo>
                    <a:pt x="430" y="138"/>
                  </a:lnTo>
                  <a:lnTo>
                    <a:pt x="431" y="138"/>
                  </a:lnTo>
                  <a:lnTo>
                    <a:pt x="438" y="138"/>
                  </a:lnTo>
                  <a:lnTo>
                    <a:pt x="445" y="138"/>
                  </a:lnTo>
                  <a:lnTo>
                    <a:pt x="452" y="135"/>
                  </a:lnTo>
                  <a:lnTo>
                    <a:pt x="454" y="132"/>
                  </a:lnTo>
                  <a:lnTo>
                    <a:pt x="456" y="131"/>
                  </a:lnTo>
                  <a:lnTo>
                    <a:pt x="456" y="130"/>
                  </a:lnTo>
                  <a:lnTo>
                    <a:pt x="456" y="128"/>
                  </a:lnTo>
                  <a:lnTo>
                    <a:pt x="456" y="127"/>
                  </a:lnTo>
                  <a:lnTo>
                    <a:pt x="460" y="122"/>
                  </a:lnTo>
                  <a:lnTo>
                    <a:pt x="461" y="121"/>
                  </a:lnTo>
                  <a:lnTo>
                    <a:pt x="466" y="118"/>
                  </a:lnTo>
                  <a:lnTo>
                    <a:pt x="467" y="118"/>
                  </a:lnTo>
                  <a:lnTo>
                    <a:pt x="471" y="119"/>
                  </a:lnTo>
                  <a:lnTo>
                    <a:pt x="474" y="118"/>
                  </a:lnTo>
                  <a:lnTo>
                    <a:pt x="478" y="117"/>
                  </a:lnTo>
                  <a:lnTo>
                    <a:pt x="491" y="113"/>
                  </a:lnTo>
                  <a:lnTo>
                    <a:pt x="492" y="112"/>
                  </a:lnTo>
                  <a:lnTo>
                    <a:pt x="513" y="113"/>
                  </a:lnTo>
                  <a:lnTo>
                    <a:pt x="514" y="113"/>
                  </a:lnTo>
                  <a:lnTo>
                    <a:pt x="514" y="112"/>
                  </a:lnTo>
                  <a:lnTo>
                    <a:pt x="514" y="109"/>
                  </a:lnTo>
                  <a:lnTo>
                    <a:pt x="513" y="105"/>
                  </a:lnTo>
                  <a:lnTo>
                    <a:pt x="510" y="101"/>
                  </a:lnTo>
                  <a:lnTo>
                    <a:pt x="508" y="99"/>
                  </a:lnTo>
                  <a:lnTo>
                    <a:pt x="504" y="96"/>
                  </a:lnTo>
                  <a:lnTo>
                    <a:pt x="502" y="95"/>
                  </a:lnTo>
                  <a:lnTo>
                    <a:pt x="501" y="93"/>
                  </a:lnTo>
                  <a:lnTo>
                    <a:pt x="498" y="91"/>
                  </a:lnTo>
                  <a:lnTo>
                    <a:pt x="496" y="89"/>
                  </a:lnTo>
                  <a:lnTo>
                    <a:pt x="494" y="88"/>
                  </a:lnTo>
                  <a:lnTo>
                    <a:pt x="492" y="87"/>
                  </a:lnTo>
                  <a:lnTo>
                    <a:pt x="490" y="86"/>
                  </a:lnTo>
                  <a:lnTo>
                    <a:pt x="480" y="87"/>
                  </a:lnTo>
                  <a:lnTo>
                    <a:pt x="478" y="88"/>
                  </a:lnTo>
                  <a:lnTo>
                    <a:pt x="475" y="91"/>
                  </a:lnTo>
                  <a:lnTo>
                    <a:pt x="474" y="93"/>
                  </a:lnTo>
                  <a:lnTo>
                    <a:pt x="473" y="93"/>
                  </a:lnTo>
                  <a:lnTo>
                    <a:pt x="467" y="89"/>
                  </a:lnTo>
                  <a:lnTo>
                    <a:pt x="456" y="90"/>
                  </a:lnTo>
                  <a:lnTo>
                    <a:pt x="454" y="90"/>
                  </a:lnTo>
                  <a:lnTo>
                    <a:pt x="452" y="91"/>
                  </a:lnTo>
                  <a:lnTo>
                    <a:pt x="450" y="91"/>
                  </a:lnTo>
                  <a:lnTo>
                    <a:pt x="448" y="90"/>
                  </a:lnTo>
                  <a:lnTo>
                    <a:pt x="446" y="88"/>
                  </a:lnTo>
                  <a:lnTo>
                    <a:pt x="445" y="87"/>
                  </a:lnTo>
                  <a:lnTo>
                    <a:pt x="445" y="86"/>
                  </a:lnTo>
                  <a:lnTo>
                    <a:pt x="445" y="84"/>
                  </a:lnTo>
                  <a:lnTo>
                    <a:pt x="446" y="83"/>
                  </a:lnTo>
                  <a:lnTo>
                    <a:pt x="448" y="81"/>
                  </a:lnTo>
                  <a:lnTo>
                    <a:pt x="449" y="79"/>
                  </a:lnTo>
                  <a:lnTo>
                    <a:pt x="448" y="76"/>
                  </a:lnTo>
                  <a:lnTo>
                    <a:pt x="449" y="75"/>
                  </a:lnTo>
                  <a:lnTo>
                    <a:pt x="463" y="48"/>
                  </a:lnTo>
                  <a:lnTo>
                    <a:pt x="456" y="44"/>
                  </a:lnTo>
                  <a:lnTo>
                    <a:pt x="455" y="44"/>
                  </a:lnTo>
                  <a:lnTo>
                    <a:pt x="444" y="47"/>
                  </a:lnTo>
                  <a:lnTo>
                    <a:pt x="443" y="46"/>
                  </a:lnTo>
                  <a:lnTo>
                    <a:pt x="433" y="40"/>
                  </a:lnTo>
                  <a:lnTo>
                    <a:pt x="432" y="40"/>
                  </a:lnTo>
                  <a:lnTo>
                    <a:pt x="422" y="40"/>
                  </a:lnTo>
                  <a:lnTo>
                    <a:pt x="421" y="40"/>
                  </a:lnTo>
                  <a:lnTo>
                    <a:pt x="415" y="44"/>
                  </a:lnTo>
                  <a:lnTo>
                    <a:pt x="411" y="46"/>
                  </a:lnTo>
                  <a:lnTo>
                    <a:pt x="403" y="54"/>
                  </a:lnTo>
                  <a:lnTo>
                    <a:pt x="402" y="55"/>
                  </a:lnTo>
                  <a:lnTo>
                    <a:pt x="391" y="56"/>
                  </a:lnTo>
                  <a:lnTo>
                    <a:pt x="370" y="62"/>
                  </a:lnTo>
                  <a:lnTo>
                    <a:pt x="369" y="62"/>
                  </a:lnTo>
                  <a:lnTo>
                    <a:pt x="347" y="59"/>
                  </a:lnTo>
                  <a:lnTo>
                    <a:pt x="344" y="58"/>
                  </a:lnTo>
                  <a:lnTo>
                    <a:pt x="343" y="58"/>
                  </a:lnTo>
                  <a:lnTo>
                    <a:pt x="333" y="59"/>
                  </a:lnTo>
                  <a:lnTo>
                    <a:pt x="332" y="58"/>
                  </a:lnTo>
                  <a:lnTo>
                    <a:pt x="324" y="53"/>
                  </a:lnTo>
                  <a:lnTo>
                    <a:pt x="323" y="47"/>
                  </a:lnTo>
                  <a:lnTo>
                    <a:pt x="323" y="46"/>
                  </a:lnTo>
                  <a:lnTo>
                    <a:pt x="314" y="45"/>
                  </a:lnTo>
                  <a:lnTo>
                    <a:pt x="313" y="44"/>
                  </a:lnTo>
                  <a:lnTo>
                    <a:pt x="305" y="39"/>
                  </a:lnTo>
                  <a:lnTo>
                    <a:pt x="302" y="38"/>
                  </a:lnTo>
                  <a:lnTo>
                    <a:pt x="299" y="38"/>
                  </a:lnTo>
                  <a:lnTo>
                    <a:pt x="294" y="38"/>
                  </a:lnTo>
                  <a:lnTo>
                    <a:pt x="293" y="36"/>
                  </a:lnTo>
                  <a:lnTo>
                    <a:pt x="292" y="36"/>
                  </a:lnTo>
                  <a:lnTo>
                    <a:pt x="281" y="34"/>
                  </a:lnTo>
                  <a:lnTo>
                    <a:pt x="275" y="35"/>
                  </a:lnTo>
                  <a:lnTo>
                    <a:pt x="268" y="38"/>
                  </a:lnTo>
                  <a:lnTo>
                    <a:pt x="261" y="42"/>
                  </a:lnTo>
                  <a:lnTo>
                    <a:pt x="260" y="42"/>
                  </a:lnTo>
                  <a:lnTo>
                    <a:pt x="238" y="36"/>
                  </a:lnTo>
                  <a:lnTo>
                    <a:pt x="237" y="35"/>
                  </a:lnTo>
                  <a:lnTo>
                    <a:pt x="233" y="32"/>
                  </a:lnTo>
                  <a:lnTo>
                    <a:pt x="233" y="31"/>
                  </a:lnTo>
                  <a:lnTo>
                    <a:pt x="231" y="19"/>
                  </a:lnTo>
                  <a:lnTo>
                    <a:pt x="232" y="17"/>
                  </a:lnTo>
                  <a:lnTo>
                    <a:pt x="231" y="16"/>
                  </a:lnTo>
                  <a:lnTo>
                    <a:pt x="228" y="16"/>
                  </a:lnTo>
                  <a:lnTo>
                    <a:pt x="217" y="13"/>
                  </a:lnTo>
                  <a:lnTo>
                    <a:pt x="207" y="8"/>
                  </a:lnTo>
                  <a:lnTo>
                    <a:pt x="205" y="8"/>
                  </a:lnTo>
                  <a:lnTo>
                    <a:pt x="195" y="7"/>
                  </a:lnTo>
                  <a:lnTo>
                    <a:pt x="194" y="7"/>
                  </a:lnTo>
                  <a:lnTo>
                    <a:pt x="179" y="0"/>
                  </a:lnTo>
                  <a:lnTo>
                    <a:pt x="178" y="0"/>
                  </a:lnTo>
                  <a:lnTo>
                    <a:pt x="169" y="8"/>
                  </a:lnTo>
                  <a:lnTo>
                    <a:pt x="168" y="11"/>
                  </a:lnTo>
                  <a:lnTo>
                    <a:pt x="168" y="13"/>
                  </a:lnTo>
                  <a:lnTo>
                    <a:pt x="167" y="14"/>
                  </a:lnTo>
                  <a:lnTo>
                    <a:pt x="166" y="14"/>
                  </a:lnTo>
                  <a:lnTo>
                    <a:pt x="164" y="15"/>
                  </a:lnTo>
                  <a:lnTo>
                    <a:pt x="164" y="16"/>
                  </a:lnTo>
                  <a:lnTo>
                    <a:pt x="162" y="21"/>
                  </a:lnTo>
                  <a:lnTo>
                    <a:pt x="162" y="24"/>
                  </a:lnTo>
                  <a:lnTo>
                    <a:pt x="163" y="28"/>
                  </a:lnTo>
                  <a:lnTo>
                    <a:pt x="164" y="31"/>
                  </a:lnTo>
                  <a:lnTo>
                    <a:pt x="166" y="32"/>
                  </a:lnTo>
                  <a:lnTo>
                    <a:pt x="168" y="33"/>
                  </a:lnTo>
                  <a:lnTo>
                    <a:pt x="169" y="34"/>
                  </a:lnTo>
                  <a:lnTo>
                    <a:pt x="168" y="34"/>
                  </a:lnTo>
                  <a:lnTo>
                    <a:pt x="167" y="42"/>
                  </a:lnTo>
                  <a:lnTo>
                    <a:pt x="166" y="43"/>
                  </a:lnTo>
                  <a:lnTo>
                    <a:pt x="165" y="44"/>
                  </a:lnTo>
                  <a:lnTo>
                    <a:pt x="158" y="46"/>
                  </a:lnTo>
                  <a:lnTo>
                    <a:pt x="157" y="46"/>
                  </a:lnTo>
                  <a:lnTo>
                    <a:pt x="157" y="47"/>
                  </a:lnTo>
                  <a:lnTo>
                    <a:pt x="155" y="48"/>
                  </a:lnTo>
                  <a:lnTo>
                    <a:pt x="154" y="49"/>
                  </a:lnTo>
                  <a:lnTo>
                    <a:pt x="152" y="49"/>
                  </a:lnTo>
                  <a:lnTo>
                    <a:pt x="150" y="48"/>
                  </a:lnTo>
                  <a:lnTo>
                    <a:pt x="148" y="48"/>
                  </a:lnTo>
                  <a:lnTo>
                    <a:pt x="133" y="44"/>
                  </a:lnTo>
                  <a:lnTo>
                    <a:pt x="127" y="45"/>
                  </a:lnTo>
                  <a:lnTo>
                    <a:pt x="124" y="46"/>
                  </a:lnTo>
                  <a:lnTo>
                    <a:pt x="123" y="46"/>
                  </a:lnTo>
                  <a:lnTo>
                    <a:pt x="110" y="44"/>
                  </a:lnTo>
                  <a:lnTo>
                    <a:pt x="109" y="43"/>
                  </a:lnTo>
                  <a:lnTo>
                    <a:pt x="108" y="42"/>
                  </a:lnTo>
                  <a:lnTo>
                    <a:pt x="106" y="38"/>
                  </a:lnTo>
                  <a:lnTo>
                    <a:pt x="105" y="34"/>
                  </a:lnTo>
                  <a:lnTo>
                    <a:pt x="103" y="33"/>
                  </a:lnTo>
                  <a:lnTo>
                    <a:pt x="102" y="33"/>
                  </a:lnTo>
                  <a:lnTo>
                    <a:pt x="93" y="32"/>
                  </a:lnTo>
                  <a:lnTo>
                    <a:pt x="87" y="31"/>
                  </a:lnTo>
                  <a:lnTo>
                    <a:pt x="85" y="30"/>
                  </a:lnTo>
                  <a:lnTo>
                    <a:pt x="84" y="28"/>
                  </a:lnTo>
                  <a:lnTo>
                    <a:pt x="82" y="28"/>
                  </a:lnTo>
                  <a:lnTo>
                    <a:pt x="80" y="28"/>
                  </a:lnTo>
                  <a:lnTo>
                    <a:pt x="77" y="28"/>
                  </a:lnTo>
                  <a:lnTo>
                    <a:pt x="75" y="28"/>
                  </a:lnTo>
                  <a:lnTo>
                    <a:pt x="74" y="27"/>
                  </a:lnTo>
                  <a:lnTo>
                    <a:pt x="73" y="28"/>
                  </a:lnTo>
                  <a:lnTo>
                    <a:pt x="71" y="30"/>
                  </a:lnTo>
                  <a:lnTo>
                    <a:pt x="70" y="30"/>
                  </a:lnTo>
                  <a:lnTo>
                    <a:pt x="64" y="31"/>
                  </a:lnTo>
                  <a:lnTo>
                    <a:pt x="63" y="31"/>
                  </a:lnTo>
                  <a:lnTo>
                    <a:pt x="44" y="40"/>
                  </a:lnTo>
                  <a:lnTo>
                    <a:pt x="37" y="44"/>
                  </a:lnTo>
                  <a:lnTo>
                    <a:pt x="35" y="45"/>
                  </a:lnTo>
                  <a:lnTo>
                    <a:pt x="30" y="46"/>
                  </a:lnTo>
                  <a:lnTo>
                    <a:pt x="30" y="47"/>
                  </a:lnTo>
                  <a:lnTo>
                    <a:pt x="30" y="48"/>
                  </a:lnTo>
                  <a:lnTo>
                    <a:pt x="31" y="49"/>
                  </a:lnTo>
                  <a:lnTo>
                    <a:pt x="31" y="50"/>
                  </a:lnTo>
                  <a:lnTo>
                    <a:pt x="29" y="52"/>
                  </a:lnTo>
                  <a:lnTo>
                    <a:pt x="25" y="54"/>
                  </a:lnTo>
                  <a:lnTo>
                    <a:pt x="22" y="55"/>
                  </a:lnTo>
                  <a:lnTo>
                    <a:pt x="17" y="55"/>
                  </a:lnTo>
                  <a:lnTo>
                    <a:pt x="10" y="56"/>
                  </a:lnTo>
                  <a:lnTo>
                    <a:pt x="8" y="56"/>
                  </a:lnTo>
                  <a:lnTo>
                    <a:pt x="7" y="58"/>
                  </a:lnTo>
                  <a:lnTo>
                    <a:pt x="7" y="59"/>
                  </a:lnTo>
                  <a:lnTo>
                    <a:pt x="4" y="60"/>
                  </a:lnTo>
                  <a:lnTo>
                    <a:pt x="3" y="61"/>
                  </a:lnTo>
                  <a:lnTo>
                    <a:pt x="1" y="62"/>
                  </a:lnTo>
                  <a:lnTo>
                    <a:pt x="1" y="6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5" name="Freeform 5518"/>
            <p:cNvSpPr>
              <a:spLocks/>
            </p:cNvSpPr>
            <p:nvPr/>
          </p:nvSpPr>
          <p:spPr bwMode="auto">
            <a:xfrm>
              <a:off x="4714" y="2053"/>
              <a:ext cx="80" cy="82"/>
            </a:xfrm>
            <a:custGeom>
              <a:avLst/>
              <a:gdLst>
                <a:gd name="T0" fmla="*/ 8 w 101"/>
                <a:gd name="T1" fmla="*/ 2 h 100"/>
                <a:gd name="T2" fmla="*/ 7 w 101"/>
                <a:gd name="T3" fmla="*/ 2 h 100"/>
                <a:gd name="T4" fmla="*/ 6 w 101"/>
                <a:gd name="T5" fmla="*/ 0 h 100"/>
                <a:gd name="T6" fmla="*/ 6 w 101"/>
                <a:gd name="T7" fmla="*/ 2 h 100"/>
                <a:gd name="T8" fmla="*/ 6 w 101"/>
                <a:gd name="T9" fmla="*/ 2 h 100"/>
                <a:gd name="T10" fmla="*/ 6 w 101"/>
                <a:gd name="T11" fmla="*/ 2 h 100"/>
                <a:gd name="T12" fmla="*/ 6 w 101"/>
                <a:gd name="T13" fmla="*/ 2 h 100"/>
                <a:gd name="T14" fmla="*/ 5 w 101"/>
                <a:gd name="T15" fmla="*/ 2 h 100"/>
                <a:gd name="T16" fmla="*/ 5 w 101"/>
                <a:gd name="T17" fmla="*/ 2 h 100"/>
                <a:gd name="T18" fmla="*/ 5 w 101"/>
                <a:gd name="T19" fmla="*/ 3 h 100"/>
                <a:gd name="T20" fmla="*/ 5 w 101"/>
                <a:gd name="T21" fmla="*/ 3 h 100"/>
                <a:gd name="T22" fmla="*/ 4 w 101"/>
                <a:gd name="T23" fmla="*/ 3 h 100"/>
                <a:gd name="T24" fmla="*/ 3 w 101"/>
                <a:gd name="T25" fmla="*/ 2 h 100"/>
                <a:gd name="T26" fmla="*/ 3 w 101"/>
                <a:gd name="T27" fmla="*/ 2 h 100"/>
                <a:gd name="T28" fmla="*/ 2 w 101"/>
                <a:gd name="T29" fmla="*/ 3 h 100"/>
                <a:gd name="T30" fmla="*/ 2 w 101"/>
                <a:gd name="T31" fmla="*/ 5 h 100"/>
                <a:gd name="T32" fmla="*/ 2 w 101"/>
                <a:gd name="T33" fmla="*/ 5 h 100"/>
                <a:gd name="T34" fmla="*/ 1 w 101"/>
                <a:gd name="T35" fmla="*/ 6 h 100"/>
                <a:gd name="T36" fmla="*/ 1 w 101"/>
                <a:gd name="T37" fmla="*/ 6 h 100"/>
                <a:gd name="T38" fmla="*/ 0 w 101"/>
                <a:gd name="T39" fmla="*/ 6 h 100"/>
                <a:gd name="T40" fmla="*/ 2 w 101"/>
                <a:gd name="T41" fmla="*/ 7 h 100"/>
                <a:gd name="T42" fmla="*/ 2 w 101"/>
                <a:gd name="T43" fmla="*/ 7 h 100"/>
                <a:gd name="T44" fmla="*/ 2 w 101"/>
                <a:gd name="T45" fmla="*/ 7 h 100"/>
                <a:gd name="T46" fmla="*/ 2 w 101"/>
                <a:gd name="T47" fmla="*/ 9 h 100"/>
                <a:gd name="T48" fmla="*/ 2 w 101"/>
                <a:gd name="T49" fmla="*/ 9 h 100"/>
                <a:gd name="T50" fmla="*/ 2 w 101"/>
                <a:gd name="T51" fmla="*/ 9 h 100"/>
                <a:gd name="T52" fmla="*/ 2 w 101"/>
                <a:gd name="T53" fmla="*/ 9 h 100"/>
                <a:gd name="T54" fmla="*/ 2 w 101"/>
                <a:gd name="T55" fmla="*/ 11 h 100"/>
                <a:gd name="T56" fmla="*/ 2 w 101"/>
                <a:gd name="T57" fmla="*/ 11 h 100"/>
                <a:gd name="T58" fmla="*/ 2 w 101"/>
                <a:gd name="T59" fmla="*/ 11 h 100"/>
                <a:gd name="T60" fmla="*/ 2 w 101"/>
                <a:gd name="T61" fmla="*/ 11 h 100"/>
                <a:gd name="T62" fmla="*/ 2 w 101"/>
                <a:gd name="T63" fmla="*/ 11 h 100"/>
                <a:gd name="T64" fmla="*/ 2 w 101"/>
                <a:gd name="T65" fmla="*/ 11 h 100"/>
                <a:gd name="T66" fmla="*/ 2 w 101"/>
                <a:gd name="T67" fmla="*/ 11 h 100"/>
                <a:gd name="T68" fmla="*/ 2 w 101"/>
                <a:gd name="T69" fmla="*/ 11 h 100"/>
                <a:gd name="T70" fmla="*/ 2 w 101"/>
                <a:gd name="T71" fmla="*/ 11 h 100"/>
                <a:gd name="T72" fmla="*/ 2 w 101"/>
                <a:gd name="T73" fmla="*/ 11 h 100"/>
                <a:gd name="T74" fmla="*/ 2 w 101"/>
                <a:gd name="T75" fmla="*/ 11 h 100"/>
                <a:gd name="T76" fmla="*/ 3 w 101"/>
                <a:gd name="T77" fmla="*/ 11 h 100"/>
                <a:gd name="T78" fmla="*/ 4 w 101"/>
                <a:gd name="T79" fmla="*/ 11 h 100"/>
                <a:gd name="T80" fmla="*/ 5 w 101"/>
                <a:gd name="T81" fmla="*/ 9 h 100"/>
                <a:gd name="T82" fmla="*/ 4 w 101"/>
                <a:gd name="T83" fmla="*/ 9 h 100"/>
                <a:gd name="T84" fmla="*/ 4 w 101"/>
                <a:gd name="T85" fmla="*/ 8 h 100"/>
                <a:gd name="T86" fmla="*/ 4 w 101"/>
                <a:gd name="T87" fmla="*/ 7 h 100"/>
                <a:gd name="T88" fmla="*/ 4 w 101"/>
                <a:gd name="T89" fmla="*/ 7 h 100"/>
                <a:gd name="T90" fmla="*/ 4 w 101"/>
                <a:gd name="T91" fmla="*/ 7 h 100"/>
                <a:gd name="T92" fmla="*/ 4 w 101"/>
                <a:gd name="T93" fmla="*/ 7 h 100"/>
                <a:gd name="T94" fmla="*/ 5 w 101"/>
                <a:gd name="T95" fmla="*/ 6 h 100"/>
                <a:gd name="T96" fmla="*/ 6 w 101"/>
                <a:gd name="T97" fmla="*/ 6 h 100"/>
                <a:gd name="T98" fmla="*/ 6 w 101"/>
                <a:gd name="T99" fmla="*/ 5 h 100"/>
                <a:gd name="T100" fmla="*/ 6 w 101"/>
                <a:gd name="T101" fmla="*/ 4 h 100"/>
                <a:gd name="T102" fmla="*/ 6 w 101"/>
                <a:gd name="T103" fmla="*/ 3 h 100"/>
                <a:gd name="T104" fmla="*/ 8 w 101"/>
                <a:gd name="T105" fmla="*/ 2 h 100"/>
                <a:gd name="T106" fmla="*/ 8 w 101"/>
                <a:gd name="T107" fmla="*/ 2 h 100"/>
                <a:gd name="T108" fmla="*/ 8 w 101"/>
                <a:gd name="T109" fmla="*/ 2 h 1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1"/>
                <a:gd name="T166" fmla="*/ 0 h 100"/>
                <a:gd name="T167" fmla="*/ 101 w 101"/>
                <a:gd name="T168" fmla="*/ 100 h 1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1" h="100">
                  <a:moveTo>
                    <a:pt x="100" y="12"/>
                  </a:moveTo>
                  <a:lnTo>
                    <a:pt x="100" y="12"/>
                  </a:lnTo>
                  <a:lnTo>
                    <a:pt x="99" y="11"/>
                  </a:lnTo>
                  <a:lnTo>
                    <a:pt x="97" y="9"/>
                  </a:lnTo>
                  <a:lnTo>
                    <a:pt x="95" y="6"/>
                  </a:lnTo>
                  <a:lnTo>
                    <a:pt x="94" y="3"/>
                  </a:lnTo>
                  <a:lnTo>
                    <a:pt x="93" y="1"/>
                  </a:lnTo>
                  <a:lnTo>
                    <a:pt x="91" y="0"/>
                  </a:lnTo>
                  <a:lnTo>
                    <a:pt x="90" y="0"/>
                  </a:lnTo>
                  <a:lnTo>
                    <a:pt x="88" y="1"/>
                  </a:lnTo>
                  <a:lnTo>
                    <a:pt x="87" y="5"/>
                  </a:lnTo>
                  <a:lnTo>
                    <a:pt x="86" y="8"/>
                  </a:lnTo>
                  <a:lnTo>
                    <a:pt x="85" y="10"/>
                  </a:lnTo>
                  <a:lnTo>
                    <a:pt x="81" y="11"/>
                  </a:lnTo>
                  <a:lnTo>
                    <a:pt x="79" y="12"/>
                  </a:lnTo>
                  <a:lnTo>
                    <a:pt x="78" y="14"/>
                  </a:lnTo>
                  <a:lnTo>
                    <a:pt x="78" y="15"/>
                  </a:lnTo>
                  <a:lnTo>
                    <a:pt x="76" y="17"/>
                  </a:lnTo>
                  <a:lnTo>
                    <a:pt x="74" y="19"/>
                  </a:lnTo>
                  <a:lnTo>
                    <a:pt x="59" y="20"/>
                  </a:lnTo>
                  <a:lnTo>
                    <a:pt x="59" y="21"/>
                  </a:lnTo>
                  <a:lnTo>
                    <a:pt x="60" y="23"/>
                  </a:lnTo>
                  <a:lnTo>
                    <a:pt x="62" y="26"/>
                  </a:lnTo>
                  <a:lnTo>
                    <a:pt x="63" y="27"/>
                  </a:lnTo>
                  <a:lnTo>
                    <a:pt x="64" y="28"/>
                  </a:lnTo>
                  <a:lnTo>
                    <a:pt x="63" y="30"/>
                  </a:lnTo>
                  <a:lnTo>
                    <a:pt x="62" y="31"/>
                  </a:lnTo>
                  <a:lnTo>
                    <a:pt x="60" y="31"/>
                  </a:lnTo>
                  <a:lnTo>
                    <a:pt x="50" y="30"/>
                  </a:lnTo>
                  <a:lnTo>
                    <a:pt x="48" y="29"/>
                  </a:lnTo>
                  <a:lnTo>
                    <a:pt x="44" y="27"/>
                  </a:lnTo>
                  <a:lnTo>
                    <a:pt x="43" y="26"/>
                  </a:lnTo>
                  <a:lnTo>
                    <a:pt x="42" y="25"/>
                  </a:lnTo>
                  <a:lnTo>
                    <a:pt x="41" y="24"/>
                  </a:lnTo>
                  <a:lnTo>
                    <a:pt x="39" y="25"/>
                  </a:lnTo>
                  <a:lnTo>
                    <a:pt x="37" y="27"/>
                  </a:lnTo>
                  <a:lnTo>
                    <a:pt x="35" y="30"/>
                  </a:lnTo>
                  <a:lnTo>
                    <a:pt x="31" y="36"/>
                  </a:lnTo>
                  <a:lnTo>
                    <a:pt x="28" y="39"/>
                  </a:lnTo>
                  <a:lnTo>
                    <a:pt x="26" y="41"/>
                  </a:lnTo>
                  <a:lnTo>
                    <a:pt x="23" y="41"/>
                  </a:lnTo>
                  <a:lnTo>
                    <a:pt x="22" y="42"/>
                  </a:lnTo>
                  <a:lnTo>
                    <a:pt x="17" y="45"/>
                  </a:lnTo>
                  <a:lnTo>
                    <a:pt x="1" y="55"/>
                  </a:lnTo>
                  <a:lnTo>
                    <a:pt x="0" y="57"/>
                  </a:lnTo>
                  <a:lnTo>
                    <a:pt x="1" y="56"/>
                  </a:lnTo>
                  <a:lnTo>
                    <a:pt x="1" y="57"/>
                  </a:lnTo>
                  <a:lnTo>
                    <a:pt x="0" y="59"/>
                  </a:lnTo>
                  <a:lnTo>
                    <a:pt x="4" y="64"/>
                  </a:lnTo>
                  <a:lnTo>
                    <a:pt x="5" y="65"/>
                  </a:lnTo>
                  <a:lnTo>
                    <a:pt x="7" y="65"/>
                  </a:lnTo>
                  <a:lnTo>
                    <a:pt x="7" y="64"/>
                  </a:lnTo>
                  <a:lnTo>
                    <a:pt x="8" y="64"/>
                  </a:lnTo>
                  <a:lnTo>
                    <a:pt x="12" y="65"/>
                  </a:lnTo>
                  <a:lnTo>
                    <a:pt x="15" y="66"/>
                  </a:lnTo>
                  <a:lnTo>
                    <a:pt x="17" y="66"/>
                  </a:lnTo>
                  <a:lnTo>
                    <a:pt x="18" y="67"/>
                  </a:lnTo>
                  <a:lnTo>
                    <a:pt x="18" y="68"/>
                  </a:lnTo>
                  <a:lnTo>
                    <a:pt x="14" y="78"/>
                  </a:lnTo>
                  <a:lnTo>
                    <a:pt x="14" y="79"/>
                  </a:lnTo>
                  <a:lnTo>
                    <a:pt x="15" y="80"/>
                  </a:lnTo>
                  <a:lnTo>
                    <a:pt x="20" y="82"/>
                  </a:lnTo>
                  <a:lnTo>
                    <a:pt x="20" y="83"/>
                  </a:lnTo>
                  <a:lnTo>
                    <a:pt x="17" y="83"/>
                  </a:lnTo>
                  <a:lnTo>
                    <a:pt x="14" y="83"/>
                  </a:lnTo>
                  <a:lnTo>
                    <a:pt x="12" y="84"/>
                  </a:lnTo>
                  <a:lnTo>
                    <a:pt x="12" y="85"/>
                  </a:lnTo>
                  <a:lnTo>
                    <a:pt x="10" y="89"/>
                  </a:lnTo>
                  <a:lnTo>
                    <a:pt x="10" y="91"/>
                  </a:lnTo>
                  <a:lnTo>
                    <a:pt x="10" y="92"/>
                  </a:lnTo>
                  <a:lnTo>
                    <a:pt x="9" y="92"/>
                  </a:lnTo>
                  <a:lnTo>
                    <a:pt x="7" y="92"/>
                  </a:lnTo>
                  <a:lnTo>
                    <a:pt x="5" y="93"/>
                  </a:lnTo>
                  <a:lnTo>
                    <a:pt x="7" y="93"/>
                  </a:lnTo>
                  <a:lnTo>
                    <a:pt x="11" y="95"/>
                  </a:lnTo>
                  <a:lnTo>
                    <a:pt x="13" y="95"/>
                  </a:lnTo>
                  <a:lnTo>
                    <a:pt x="13" y="96"/>
                  </a:lnTo>
                  <a:lnTo>
                    <a:pt x="11" y="96"/>
                  </a:lnTo>
                  <a:lnTo>
                    <a:pt x="11" y="97"/>
                  </a:lnTo>
                  <a:lnTo>
                    <a:pt x="13" y="98"/>
                  </a:lnTo>
                  <a:lnTo>
                    <a:pt x="15" y="98"/>
                  </a:lnTo>
                  <a:lnTo>
                    <a:pt x="17" y="97"/>
                  </a:lnTo>
                  <a:lnTo>
                    <a:pt x="18" y="97"/>
                  </a:lnTo>
                  <a:lnTo>
                    <a:pt x="18" y="98"/>
                  </a:lnTo>
                  <a:lnTo>
                    <a:pt x="18" y="99"/>
                  </a:lnTo>
                  <a:lnTo>
                    <a:pt x="17" y="99"/>
                  </a:lnTo>
                  <a:lnTo>
                    <a:pt x="17" y="100"/>
                  </a:lnTo>
                  <a:lnTo>
                    <a:pt x="20" y="99"/>
                  </a:lnTo>
                  <a:lnTo>
                    <a:pt x="22" y="98"/>
                  </a:lnTo>
                  <a:lnTo>
                    <a:pt x="22" y="96"/>
                  </a:lnTo>
                  <a:lnTo>
                    <a:pt x="23" y="97"/>
                  </a:lnTo>
                  <a:lnTo>
                    <a:pt x="27" y="99"/>
                  </a:lnTo>
                  <a:lnTo>
                    <a:pt x="29" y="99"/>
                  </a:lnTo>
                  <a:lnTo>
                    <a:pt x="30" y="99"/>
                  </a:lnTo>
                  <a:lnTo>
                    <a:pt x="35" y="98"/>
                  </a:lnTo>
                  <a:lnTo>
                    <a:pt x="37" y="98"/>
                  </a:lnTo>
                  <a:lnTo>
                    <a:pt x="38" y="98"/>
                  </a:lnTo>
                  <a:lnTo>
                    <a:pt x="43" y="92"/>
                  </a:lnTo>
                  <a:lnTo>
                    <a:pt x="44" y="91"/>
                  </a:lnTo>
                  <a:lnTo>
                    <a:pt x="56" y="90"/>
                  </a:lnTo>
                  <a:lnTo>
                    <a:pt x="59" y="90"/>
                  </a:lnTo>
                  <a:lnTo>
                    <a:pt x="62" y="89"/>
                  </a:lnTo>
                  <a:lnTo>
                    <a:pt x="65" y="83"/>
                  </a:lnTo>
                  <a:lnTo>
                    <a:pt x="63" y="81"/>
                  </a:lnTo>
                  <a:lnTo>
                    <a:pt x="55" y="75"/>
                  </a:lnTo>
                  <a:lnTo>
                    <a:pt x="53" y="73"/>
                  </a:lnTo>
                  <a:lnTo>
                    <a:pt x="51" y="73"/>
                  </a:lnTo>
                  <a:lnTo>
                    <a:pt x="50" y="72"/>
                  </a:lnTo>
                  <a:lnTo>
                    <a:pt x="49" y="71"/>
                  </a:lnTo>
                  <a:lnTo>
                    <a:pt x="50" y="69"/>
                  </a:lnTo>
                  <a:lnTo>
                    <a:pt x="51" y="69"/>
                  </a:lnTo>
                  <a:lnTo>
                    <a:pt x="51" y="70"/>
                  </a:lnTo>
                  <a:lnTo>
                    <a:pt x="52" y="69"/>
                  </a:lnTo>
                  <a:lnTo>
                    <a:pt x="52" y="66"/>
                  </a:lnTo>
                  <a:lnTo>
                    <a:pt x="52" y="65"/>
                  </a:lnTo>
                  <a:lnTo>
                    <a:pt x="51" y="64"/>
                  </a:lnTo>
                  <a:lnTo>
                    <a:pt x="52" y="63"/>
                  </a:lnTo>
                  <a:lnTo>
                    <a:pt x="56" y="59"/>
                  </a:lnTo>
                  <a:lnTo>
                    <a:pt x="60" y="58"/>
                  </a:lnTo>
                  <a:lnTo>
                    <a:pt x="65" y="56"/>
                  </a:lnTo>
                  <a:lnTo>
                    <a:pt x="69" y="54"/>
                  </a:lnTo>
                  <a:lnTo>
                    <a:pt x="74" y="50"/>
                  </a:lnTo>
                  <a:lnTo>
                    <a:pt x="81" y="45"/>
                  </a:lnTo>
                  <a:lnTo>
                    <a:pt x="85" y="42"/>
                  </a:lnTo>
                  <a:lnTo>
                    <a:pt x="86" y="41"/>
                  </a:lnTo>
                  <a:lnTo>
                    <a:pt x="86" y="38"/>
                  </a:lnTo>
                  <a:lnTo>
                    <a:pt x="86" y="35"/>
                  </a:lnTo>
                  <a:lnTo>
                    <a:pt x="87" y="34"/>
                  </a:lnTo>
                  <a:lnTo>
                    <a:pt x="87" y="31"/>
                  </a:lnTo>
                  <a:lnTo>
                    <a:pt x="87" y="29"/>
                  </a:lnTo>
                  <a:lnTo>
                    <a:pt x="88" y="25"/>
                  </a:lnTo>
                  <a:lnTo>
                    <a:pt x="92" y="20"/>
                  </a:lnTo>
                  <a:lnTo>
                    <a:pt x="94" y="16"/>
                  </a:lnTo>
                  <a:lnTo>
                    <a:pt x="97" y="14"/>
                  </a:lnTo>
                  <a:lnTo>
                    <a:pt x="98" y="14"/>
                  </a:lnTo>
                  <a:lnTo>
                    <a:pt x="99" y="14"/>
                  </a:lnTo>
                  <a:lnTo>
                    <a:pt x="101" y="14"/>
                  </a:lnTo>
                  <a:lnTo>
                    <a:pt x="100"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6" name="Freeform 5519"/>
            <p:cNvSpPr>
              <a:spLocks/>
            </p:cNvSpPr>
            <p:nvPr/>
          </p:nvSpPr>
          <p:spPr bwMode="auto">
            <a:xfrm>
              <a:off x="4737" y="2198"/>
              <a:ext cx="9" cy="4"/>
            </a:xfrm>
            <a:custGeom>
              <a:avLst/>
              <a:gdLst>
                <a:gd name="T0" fmla="*/ 2 w 12"/>
                <a:gd name="T1" fmla="*/ 1 h 5"/>
                <a:gd name="T2" fmla="*/ 2 w 12"/>
                <a:gd name="T3" fmla="*/ 1 h 5"/>
                <a:gd name="T4" fmla="*/ 2 w 12"/>
                <a:gd name="T5" fmla="*/ 0 h 5"/>
                <a:gd name="T6" fmla="*/ 2 w 12"/>
                <a:gd name="T7" fmla="*/ 0 h 5"/>
                <a:gd name="T8" fmla="*/ 2 w 12"/>
                <a:gd name="T9" fmla="*/ 1 h 5"/>
                <a:gd name="T10" fmla="*/ 2 w 12"/>
                <a:gd name="T11" fmla="*/ 1 h 5"/>
                <a:gd name="T12" fmla="*/ 1 w 12"/>
                <a:gd name="T13" fmla="*/ 2 h 5"/>
                <a:gd name="T14" fmla="*/ 0 w 12"/>
                <a:gd name="T15" fmla="*/ 2 h 5"/>
                <a:gd name="T16" fmla="*/ 1 w 12"/>
                <a:gd name="T17" fmla="*/ 2 h 5"/>
                <a:gd name="T18" fmla="*/ 1 w 12"/>
                <a:gd name="T19" fmla="*/ 2 h 5"/>
                <a:gd name="T20" fmla="*/ 2 w 12"/>
                <a:gd name="T21" fmla="*/ 2 h 5"/>
                <a:gd name="T22" fmla="*/ 2 w 12"/>
                <a:gd name="T23" fmla="*/ 2 h 5"/>
                <a:gd name="T24" fmla="*/ 2 w 12"/>
                <a:gd name="T25" fmla="*/ 1 h 5"/>
                <a:gd name="T26" fmla="*/ 2 w 12"/>
                <a:gd name="T27" fmla="*/ 1 h 5"/>
                <a:gd name="T28" fmla="*/ 2 w 12"/>
                <a:gd name="T29" fmla="*/ 1 h 5"/>
                <a:gd name="T30" fmla="*/ 2 w 12"/>
                <a:gd name="T31" fmla="*/ 1 h 5"/>
                <a:gd name="T32" fmla="*/ 2 w 12"/>
                <a:gd name="T33" fmla="*/ 1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
                <a:gd name="T52" fmla="*/ 0 h 5"/>
                <a:gd name="T53" fmla="*/ 12 w 12"/>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 h="5">
                  <a:moveTo>
                    <a:pt x="11" y="1"/>
                  </a:moveTo>
                  <a:lnTo>
                    <a:pt x="11" y="1"/>
                  </a:lnTo>
                  <a:lnTo>
                    <a:pt x="7" y="0"/>
                  </a:lnTo>
                  <a:lnTo>
                    <a:pt x="6" y="0"/>
                  </a:lnTo>
                  <a:lnTo>
                    <a:pt x="5" y="1"/>
                  </a:lnTo>
                  <a:lnTo>
                    <a:pt x="1" y="3"/>
                  </a:lnTo>
                  <a:lnTo>
                    <a:pt x="0" y="4"/>
                  </a:lnTo>
                  <a:lnTo>
                    <a:pt x="1" y="4"/>
                  </a:lnTo>
                  <a:lnTo>
                    <a:pt x="5" y="5"/>
                  </a:lnTo>
                  <a:lnTo>
                    <a:pt x="8" y="4"/>
                  </a:lnTo>
                  <a:lnTo>
                    <a:pt x="12" y="1"/>
                  </a:lnTo>
                  <a:lnTo>
                    <a:pt x="1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7" name="Freeform 5520"/>
            <p:cNvSpPr>
              <a:spLocks/>
            </p:cNvSpPr>
            <p:nvPr/>
          </p:nvSpPr>
          <p:spPr bwMode="auto">
            <a:xfrm>
              <a:off x="4737" y="2183"/>
              <a:ext cx="3" cy="2"/>
            </a:xfrm>
            <a:custGeom>
              <a:avLst/>
              <a:gdLst>
                <a:gd name="T0" fmla="*/ 3 w 3"/>
                <a:gd name="T1" fmla="*/ 0 h 2"/>
                <a:gd name="T2" fmla="*/ 3 w 3"/>
                <a:gd name="T3" fmla="*/ 0 h 2"/>
                <a:gd name="T4" fmla="*/ 1 w 3"/>
                <a:gd name="T5" fmla="*/ 0 h 2"/>
                <a:gd name="T6" fmla="*/ 1 w 3"/>
                <a:gd name="T7" fmla="*/ 0 h 2"/>
                <a:gd name="T8" fmla="*/ 0 w 3"/>
                <a:gd name="T9" fmla="*/ 1 h 2"/>
                <a:gd name="T10" fmla="*/ 0 w 3"/>
                <a:gd name="T11" fmla="*/ 1 h 2"/>
                <a:gd name="T12" fmla="*/ 0 w 3"/>
                <a:gd name="T13" fmla="*/ 2 h 2"/>
                <a:gd name="T14" fmla="*/ 1 w 3"/>
                <a:gd name="T15" fmla="*/ 2 h 2"/>
                <a:gd name="T16" fmla="*/ 3 w 3"/>
                <a:gd name="T17" fmla="*/ 1 h 2"/>
                <a:gd name="T18" fmla="*/ 3 w 3"/>
                <a:gd name="T19" fmla="*/ 1 h 2"/>
                <a:gd name="T20" fmla="*/ 3 w 3"/>
                <a:gd name="T21" fmla="*/ 1 h 2"/>
                <a:gd name="T22" fmla="*/ 3 w 3"/>
                <a:gd name="T23" fmla="*/ 0 h 2"/>
                <a:gd name="T24" fmla="*/ 3 w 3"/>
                <a:gd name="T25" fmla="*/ 0 h 2"/>
                <a:gd name="T26" fmla="*/ 3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3" y="0"/>
                  </a:moveTo>
                  <a:lnTo>
                    <a:pt x="3" y="0"/>
                  </a:lnTo>
                  <a:lnTo>
                    <a:pt x="1" y="0"/>
                  </a:lnTo>
                  <a:lnTo>
                    <a:pt x="0" y="1"/>
                  </a:lnTo>
                  <a:lnTo>
                    <a:pt x="0" y="2"/>
                  </a:lnTo>
                  <a:lnTo>
                    <a:pt x="1" y="2"/>
                  </a:lnTo>
                  <a:lnTo>
                    <a:pt x="3"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8" name="Freeform 5521"/>
            <p:cNvSpPr>
              <a:spLocks/>
            </p:cNvSpPr>
            <p:nvPr/>
          </p:nvSpPr>
          <p:spPr bwMode="auto">
            <a:xfrm>
              <a:off x="4768" y="2176"/>
              <a:ext cx="2" cy="3"/>
            </a:xfrm>
            <a:custGeom>
              <a:avLst/>
              <a:gdLst>
                <a:gd name="T0" fmla="*/ 0 w 2"/>
                <a:gd name="T1" fmla="*/ 3 h 3"/>
                <a:gd name="T2" fmla="*/ 0 w 2"/>
                <a:gd name="T3" fmla="*/ 3 h 3"/>
                <a:gd name="T4" fmla="*/ 0 w 2"/>
                <a:gd name="T5" fmla="*/ 3 h 3"/>
                <a:gd name="T6" fmla="*/ 2 w 2"/>
                <a:gd name="T7" fmla="*/ 1 h 3"/>
                <a:gd name="T8" fmla="*/ 2 w 2"/>
                <a:gd name="T9" fmla="*/ 1 h 3"/>
                <a:gd name="T10" fmla="*/ 2 w 2"/>
                <a:gd name="T11" fmla="*/ 0 h 3"/>
                <a:gd name="T12" fmla="*/ 1 w 2"/>
                <a:gd name="T13" fmla="*/ 0 h 3"/>
                <a:gd name="T14" fmla="*/ 0 w 2"/>
                <a:gd name="T15" fmla="*/ 1 h 3"/>
                <a:gd name="T16" fmla="*/ 0 w 2"/>
                <a:gd name="T17" fmla="*/ 3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3"/>
                  </a:moveTo>
                  <a:lnTo>
                    <a:pt x="0" y="3"/>
                  </a:lnTo>
                  <a:lnTo>
                    <a:pt x="2" y="1"/>
                  </a:lnTo>
                  <a:lnTo>
                    <a:pt x="2" y="0"/>
                  </a:lnTo>
                  <a:lnTo>
                    <a:pt x="1" y="0"/>
                  </a:lnTo>
                  <a:lnTo>
                    <a:pt x="0"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499" name="Freeform 5522"/>
            <p:cNvSpPr>
              <a:spLocks/>
            </p:cNvSpPr>
            <p:nvPr/>
          </p:nvSpPr>
          <p:spPr bwMode="auto">
            <a:xfrm>
              <a:off x="4777" y="2181"/>
              <a:ext cx="2" cy="5"/>
            </a:xfrm>
            <a:custGeom>
              <a:avLst/>
              <a:gdLst>
                <a:gd name="T0" fmla="*/ 1 w 3"/>
                <a:gd name="T1" fmla="*/ 3 h 6"/>
                <a:gd name="T2" fmla="*/ 1 w 3"/>
                <a:gd name="T3" fmla="*/ 3 h 6"/>
                <a:gd name="T4" fmla="*/ 1 w 3"/>
                <a:gd name="T5" fmla="*/ 0 h 6"/>
                <a:gd name="T6" fmla="*/ 1 w 3"/>
                <a:gd name="T7" fmla="*/ 0 h 6"/>
                <a:gd name="T8" fmla="*/ 1 w 3"/>
                <a:gd name="T9" fmla="*/ 0 h 6"/>
                <a:gd name="T10" fmla="*/ 1 w 3"/>
                <a:gd name="T11" fmla="*/ 0 h 6"/>
                <a:gd name="T12" fmla="*/ 1 w 3"/>
                <a:gd name="T13" fmla="*/ 3 h 6"/>
                <a:gd name="T14" fmla="*/ 1 w 3"/>
                <a:gd name="T15" fmla="*/ 3 h 6"/>
                <a:gd name="T16" fmla="*/ 1 w 3"/>
                <a:gd name="T17" fmla="*/ 3 h 6"/>
                <a:gd name="T18" fmla="*/ 0 w 3"/>
                <a:gd name="T19" fmla="*/ 3 h 6"/>
                <a:gd name="T20" fmla="*/ 0 w 3"/>
                <a:gd name="T21" fmla="*/ 3 h 6"/>
                <a:gd name="T22" fmla="*/ 1 w 3"/>
                <a:gd name="T23" fmla="*/ 3 h 6"/>
                <a:gd name="T24" fmla="*/ 1 w 3"/>
                <a:gd name="T25" fmla="*/ 3 h 6"/>
                <a:gd name="T26" fmla="*/ 1 w 3"/>
                <a:gd name="T27" fmla="*/ 3 h 6"/>
                <a:gd name="T28" fmla="*/ 1 w 3"/>
                <a:gd name="T29" fmla="*/ 3 h 6"/>
                <a:gd name="T30" fmla="*/ 1 w 3"/>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6"/>
                <a:gd name="T50" fmla="*/ 3 w 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6">
                  <a:moveTo>
                    <a:pt x="2" y="3"/>
                  </a:moveTo>
                  <a:lnTo>
                    <a:pt x="2" y="3"/>
                  </a:lnTo>
                  <a:lnTo>
                    <a:pt x="3" y="0"/>
                  </a:lnTo>
                  <a:lnTo>
                    <a:pt x="2" y="0"/>
                  </a:lnTo>
                  <a:lnTo>
                    <a:pt x="1" y="3"/>
                  </a:lnTo>
                  <a:lnTo>
                    <a:pt x="1" y="4"/>
                  </a:lnTo>
                  <a:lnTo>
                    <a:pt x="0" y="5"/>
                  </a:lnTo>
                  <a:lnTo>
                    <a:pt x="0" y="6"/>
                  </a:lnTo>
                  <a:lnTo>
                    <a:pt x="1" y="6"/>
                  </a:lnTo>
                  <a:lnTo>
                    <a:pt x="2" y="5"/>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0" name="Freeform 5523"/>
            <p:cNvSpPr>
              <a:spLocks/>
            </p:cNvSpPr>
            <p:nvPr/>
          </p:nvSpPr>
          <p:spPr bwMode="auto">
            <a:xfrm>
              <a:off x="4777" y="2186"/>
              <a:ext cx="1" cy="2"/>
            </a:xfrm>
            <a:custGeom>
              <a:avLst/>
              <a:gdLst>
                <a:gd name="T0" fmla="*/ 0 w 2"/>
                <a:gd name="T1" fmla="*/ 1 h 2"/>
                <a:gd name="T2" fmla="*/ 0 w 2"/>
                <a:gd name="T3" fmla="*/ 1 h 2"/>
                <a:gd name="T4" fmla="*/ 0 w 2"/>
                <a:gd name="T5" fmla="*/ 2 h 2"/>
                <a:gd name="T6" fmla="*/ 1 w 2"/>
                <a:gd name="T7" fmla="*/ 1 h 2"/>
                <a:gd name="T8" fmla="*/ 1 w 2"/>
                <a:gd name="T9" fmla="*/ 1 h 2"/>
                <a:gd name="T10" fmla="*/ 1 w 2"/>
                <a:gd name="T11" fmla="*/ 0 h 2"/>
                <a:gd name="T12" fmla="*/ 1 w 2"/>
                <a:gd name="T13" fmla="*/ 0 h 2"/>
                <a:gd name="T14" fmla="*/ 1 w 2"/>
                <a:gd name="T15" fmla="*/ 0 h 2"/>
                <a:gd name="T16" fmla="*/ 1 w 2"/>
                <a:gd name="T17" fmla="*/ 0 h 2"/>
                <a:gd name="T18" fmla="*/ 0 w 2"/>
                <a:gd name="T19" fmla="*/ 1 h 2"/>
                <a:gd name="T20" fmla="*/ 0 w 2"/>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0" y="1"/>
                  </a:moveTo>
                  <a:lnTo>
                    <a:pt x="0" y="1"/>
                  </a:lnTo>
                  <a:lnTo>
                    <a:pt x="0" y="2"/>
                  </a:lnTo>
                  <a:lnTo>
                    <a:pt x="1"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1" name="Freeform 5524"/>
            <p:cNvSpPr>
              <a:spLocks/>
            </p:cNvSpPr>
            <p:nvPr/>
          </p:nvSpPr>
          <p:spPr bwMode="auto">
            <a:xfrm>
              <a:off x="4759" y="2177"/>
              <a:ext cx="2" cy="3"/>
            </a:xfrm>
            <a:custGeom>
              <a:avLst/>
              <a:gdLst>
                <a:gd name="T0" fmla="*/ 1 w 3"/>
                <a:gd name="T1" fmla="*/ 3 h 3"/>
                <a:gd name="T2" fmla="*/ 1 w 3"/>
                <a:gd name="T3" fmla="*/ 3 h 3"/>
                <a:gd name="T4" fmla="*/ 1 w 3"/>
                <a:gd name="T5" fmla="*/ 3 h 3"/>
                <a:gd name="T6" fmla="*/ 1 w 3"/>
                <a:gd name="T7" fmla="*/ 3 h 3"/>
                <a:gd name="T8" fmla="*/ 1 w 3"/>
                <a:gd name="T9" fmla="*/ 1 h 3"/>
                <a:gd name="T10" fmla="*/ 1 w 3"/>
                <a:gd name="T11" fmla="*/ 1 h 3"/>
                <a:gd name="T12" fmla="*/ 1 w 3"/>
                <a:gd name="T13" fmla="*/ 0 h 3"/>
                <a:gd name="T14" fmla="*/ 0 w 3"/>
                <a:gd name="T15" fmla="*/ 0 h 3"/>
                <a:gd name="T16" fmla="*/ 0 w 3"/>
                <a:gd name="T17" fmla="*/ 0 h 3"/>
                <a:gd name="T18" fmla="*/ 0 w 3"/>
                <a:gd name="T19" fmla="*/ 1 h 3"/>
                <a:gd name="T20" fmla="*/ 0 w 3"/>
                <a:gd name="T21" fmla="*/ 1 h 3"/>
                <a:gd name="T22" fmla="*/ 1 w 3"/>
                <a:gd name="T23" fmla="*/ 3 h 3"/>
                <a:gd name="T24" fmla="*/ 1 w 3"/>
                <a:gd name="T25" fmla="*/ 3 h 3"/>
                <a:gd name="T26" fmla="*/ 1 w 3"/>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3"/>
                <a:gd name="T44" fmla="*/ 3 w 3"/>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3">
                  <a:moveTo>
                    <a:pt x="2" y="3"/>
                  </a:moveTo>
                  <a:lnTo>
                    <a:pt x="2" y="3"/>
                  </a:lnTo>
                  <a:lnTo>
                    <a:pt x="3" y="3"/>
                  </a:lnTo>
                  <a:lnTo>
                    <a:pt x="3" y="1"/>
                  </a:lnTo>
                  <a:lnTo>
                    <a:pt x="1" y="0"/>
                  </a:lnTo>
                  <a:lnTo>
                    <a:pt x="0" y="0"/>
                  </a:lnTo>
                  <a:lnTo>
                    <a:pt x="0" y="1"/>
                  </a:lnTo>
                  <a:lnTo>
                    <a:pt x="1"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2" name="Freeform 5525"/>
            <p:cNvSpPr>
              <a:spLocks/>
            </p:cNvSpPr>
            <p:nvPr/>
          </p:nvSpPr>
          <p:spPr bwMode="auto">
            <a:xfrm>
              <a:off x="4738" y="2121"/>
              <a:ext cx="43" cy="65"/>
            </a:xfrm>
            <a:custGeom>
              <a:avLst/>
              <a:gdLst>
                <a:gd name="T0" fmla="*/ 2 w 54"/>
                <a:gd name="T1" fmla="*/ 2 h 80"/>
                <a:gd name="T2" fmla="*/ 2 w 54"/>
                <a:gd name="T3" fmla="*/ 2 h 80"/>
                <a:gd name="T4" fmla="*/ 2 w 54"/>
                <a:gd name="T5" fmla="*/ 2 h 80"/>
                <a:gd name="T6" fmla="*/ 2 w 54"/>
                <a:gd name="T7" fmla="*/ 2 h 80"/>
                <a:gd name="T8" fmla="*/ 2 w 54"/>
                <a:gd name="T9" fmla="*/ 2 h 80"/>
                <a:gd name="T10" fmla="*/ 2 w 54"/>
                <a:gd name="T11" fmla="*/ 2 h 80"/>
                <a:gd name="T12" fmla="*/ 2 w 54"/>
                <a:gd name="T13" fmla="*/ 3 h 80"/>
                <a:gd name="T14" fmla="*/ 2 w 54"/>
                <a:gd name="T15" fmla="*/ 3 h 80"/>
                <a:gd name="T16" fmla="*/ 2 w 54"/>
                <a:gd name="T17" fmla="*/ 3 h 80"/>
                <a:gd name="T18" fmla="*/ 2 w 54"/>
                <a:gd name="T19" fmla="*/ 3 h 80"/>
                <a:gd name="T20" fmla="*/ 2 w 54"/>
                <a:gd name="T21" fmla="*/ 3 h 80"/>
                <a:gd name="T22" fmla="*/ 2 w 54"/>
                <a:gd name="T23" fmla="*/ 3 h 80"/>
                <a:gd name="T24" fmla="*/ 2 w 54"/>
                <a:gd name="T25" fmla="*/ 3 h 80"/>
                <a:gd name="T26" fmla="*/ 2 w 54"/>
                <a:gd name="T27" fmla="*/ 3 h 80"/>
                <a:gd name="T28" fmla="*/ 0 w 54"/>
                <a:gd name="T29" fmla="*/ 3 h 80"/>
                <a:gd name="T30" fmla="*/ 1 w 54"/>
                <a:gd name="T31" fmla="*/ 4 h 80"/>
                <a:gd name="T32" fmla="*/ 2 w 54"/>
                <a:gd name="T33" fmla="*/ 4 h 80"/>
                <a:gd name="T34" fmla="*/ 2 w 54"/>
                <a:gd name="T35" fmla="*/ 5 h 80"/>
                <a:gd name="T36" fmla="*/ 2 w 54"/>
                <a:gd name="T37" fmla="*/ 5 h 80"/>
                <a:gd name="T38" fmla="*/ 2 w 54"/>
                <a:gd name="T39" fmla="*/ 6 h 80"/>
                <a:gd name="T40" fmla="*/ 2 w 54"/>
                <a:gd name="T41" fmla="*/ 6 h 80"/>
                <a:gd name="T42" fmla="*/ 2 w 54"/>
                <a:gd name="T43" fmla="*/ 6 h 80"/>
                <a:gd name="T44" fmla="*/ 2 w 54"/>
                <a:gd name="T45" fmla="*/ 6 h 80"/>
                <a:gd name="T46" fmla="*/ 2 w 54"/>
                <a:gd name="T47" fmla="*/ 6 h 80"/>
                <a:gd name="T48" fmla="*/ 2 w 54"/>
                <a:gd name="T49" fmla="*/ 7 h 80"/>
                <a:gd name="T50" fmla="*/ 2 w 54"/>
                <a:gd name="T51" fmla="*/ 7 h 80"/>
                <a:gd name="T52" fmla="*/ 2 w 54"/>
                <a:gd name="T53" fmla="*/ 7 h 80"/>
                <a:gd name="T54" fmla="*/ 2 w 54"/>
                <a:gd name="T55" fmla="*/ 7 h 80"/>
                <a:gd name="T56" fmla="*/ 2 w 54"/>
                <a:gd name="T57" fmla="*/ 7 h 80"/>
                <a:gd name="T58" fmla="*/ 2 w 54"/>
                <a:gd name="T59" fmla="*/ 8 h 80"/>
                <a:gd name="T60" fmla="*/ 2 w 54"/>
                <a:gd name="T61" fmla="*/ 8 h 80"/>
                <a:gd name="T62" fmla="*/ 1 w 54"/>
                <a:gd name="T63" fmla="*/ 8 h 80"/>
                <a:gd name="T64" fmla="*/ 2 w 54"/>
                <a:gd name="T65" fmla="*/ 8 h 80"/>
                <a:gd name="T66" fmla="*/ 2 w 54"/>
                <a:gd name="T67" fmla="*/ 8 h 80"/>
                <a:gd name="T68" fmla="*/ 2 w 54"/>
                <a:gd name="T69" fmla="*/ 7 h 80"/>
                <a:gd name="T70" fmla="*/ 2 w 54"/>
                <a:gd name="T71" fmla="*/ 8 h 80"/>
                <a:gd name="T72" fmla="*/ 2 w 54"/>
                <a:gd name="T73" fmla="*/ 8 h 80"/>
                <a:gd name="T74" fmla="*/ 2 w 54"/>
                <a:gd name="T75" fmla="*/ 7 h 80"/>
                <a:gd name="T76" fmla="*/ 2 w 54"/>
                <a:gd name="T77" fmla="*/ 7 h 80"/>
                <a:gd name="T78" fmla="*/ 2 w 54"/>
                <a:gd name="T79" fmla="*/ 7 h 80"/>
                <a:gd name="T80" fmla="*/ 2 w 54"/>
                <a:gd name="T81" fmla="*/ 7 h 80"/>
                <a:gd name="T82" fmla="*/ 2 w 54"/>
                <a:gd name="T83" fmla="*/ 7 h 80"/>
                <a:gd name="T84" fmla="*/ 3 w 54"/>
                <a:gd name="T85" fmla="*/ 7 h 80"/>
                <a:gd name="T86" fmla="*/ 3 w 54"/>
                <a:gd name="T87" fmla="*/ 7 h 80"/>
                <a:gd name="T88" fmla="*/ 3 w 54"/>
                <a:gd name="T89" fmla="*/ 7 h 80"/>
                <a:gd name="T90" fmla="*/ 4 w 54"/>
                <a:gd name="T91" fmla="*/ 7 h 80"/>
                <a:gd name="T92" fmla="*/ 4 w 54"/>
                <a:gd name="T93" fmla="*/ 7 h 80"/>
                <a:gd name="T94" fmla="*/ 4 w 54"/>
                <a:gd name="T95" fmla="*/ 7 h 80"/>
                <a:gd name="T96" fmla="*/ 5 w 54"/>
                <a:gd name="T97" fmla="*/ 6 h 80"/>
                <a:gd name="T98" fmla="*/ 5 w 54"/>
                <a:gd name="T99" fmla="*/ 5 h 80"/>
                <a:gd name="T100" fmla="*/ 4 w 54"/>
                <a:gd name="T101" fmla="*/ 2 h 80"/>
                <a:gd name="T102" fmla="*/ 3 w 54"/>
                <a:gd name="T103" fmla="*/ 0 h 80"/>
                <a:gd name="T104" fmla="*/ 2 w 54"/>
                <a:gd name="T105" fmla="*/ 2 h 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4"/>
                <a:gd name="T160" fmla="*/ 0 h 80"/>
                <a:gd name="T161" fmla="*/ 54 w 54"/>
                <a:gd name="T162" fmla="*/ 80 h 8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4" h="80">
                  <a:moveTo>
                    <a:pt x="26" y="7"/>
                  </a:moveTo>
                  <a:lnTo>
                    <a:pt x="26" y="7"/>
                  </a:lnTo>
                  <a:lnTo>
                    <a:pt x="14" y="8"/>
                  </a:lnTo>
                  <a:lnTo>
                    <a:pt x="13" y="9"/>
                  </a:lnTo>
                  <a:lnTo>
                    <a:pt x="8" y="15"/>
                  </a:lnTo>
                  <a:lnTo>
                    <a:pt x="9" y="18"/>
                  </a:lnTo>
                  <a:lnTo>
                    <a:pt x="7" y="17"/>
                  </a:lnTo>
                  <a:lnTo>
                    <a:pt x="6" y="17"/>
                  </a:lnTo>
                  <a:lnTo>
                    <a:pt x="8" y="21"/>
                  </a:lnTo>
                  <a:lnTo>
                    <a:pt x="10" y="24"/>
                  </a:lnTo>
                  <a:lnTo>
                    <a:pt x="10" y="25"/>
                  </a:lnTo>
                  <a:lnTo>
                    <a:pt x="9" y="26"/>
                  </a:lnTo>
                  <a:lnTo>
                    <a:pt x="8" y="27"/>
                  </a:lnTo>
                  <a:lnTo>
                    <a:pt x="8" y="28"/>
                  </a:lnTo>
                  <a:lnTo>
                    <a:pt x="10" y="28"/>
                  </a:lnTo>
                  <a:lnTo>
                    <a:pt x="9" y="30"/>
                  </a:lnTo>
                  <a:lnTo>
                    <a:pt x="10" y="30"/>
                  </a:lnTo>
                  <a:lnTo>
                    <a:pt x="11" y="31"/>
                  </a:lnTo>
                  <a:lnTo>
                    <a:pt x="12" y="31"/>
                  </a:lnTo>
                  <a:lnTo>
                    <a:pt x="12" y="32"/>
                  </a:lnTo>
                  <a:lnTo>
                    <a:pt x="11" y="32"/>
                  </a:lnTo>
                  <a:lnTo>
                    <a:pt x="10" y="32"/>
                  </a:lnTo>
                  <a:lnTo>
                    <a:pt x="9" y="31"/>
                  </a:lnTo>
                  <a:lnTo>
                    <a:pt x="8" y="31"/>
                  </a:lnTo>
                  <a:lnTo>
                    <a:pt x="7" y="31"/>
                  </a:lnTo>
                  <a:lnTo>
                    <a:pt x="6" y="30"/>
                  </a:lnTo>
                  <a:lnTo>
                    <a:pt x="5" y="30"/>
                  </a:lnTo>
                  <a:lnTo>
                    <a:pt x="5" y="31"/>
                  </a:lnTo>
                  <a:lnTo>
                    <a:pt x="4" y="31"/>
                  </a:lnTo>
                  <a:lnTo>
                    <a:pt x="2" y="31"/>
                  </a:lnTo>
                  <a:lnTo>
                    <a:pt x="2" y="34"/>
                  </a:lnTo>
                  <a:lnTo>
                    <a:pt x="1" y="34"/>
                  </a:lnTo>
                  <a:lnTo>
                    <a:pt x="0" y="32"/>
                  </a:lnTo>
                  <a:lnTo>
                    <a:pt x="0" y="34"/>
                  </a:lnTo>
                  <a:lnTo>
                    <a:pt x="0" y="35"/>
                  </a:lnTo>
                  <a:lnTo>
                    <a:pt x="1" y="36"/>
                  </a:lnTo>
                  <a:lnTo>
                    <a:pt x="2" y="36"/>
                  </a:lnTo>
                  <a:lnTo>
                    <a:pt x="4" y="36"/>
                  </a:lnTo>
                  <a:lnTo>
                    <a:pt x="5" y="36"/>
                  </a:lnTo>
                  <a:lnTo>
                    <a:pt x="5" y="37"/>
                  </a:lnTo>
                  <a:lnTo>
                    <a:pt x="5" y="41"/>
                  </a:lnTo>
                  <a:lnTo>
                    <a:pt x="6" y="45"/>
                  </a:lnTo>
                  <a:lnTo>
                    <a:pt x="6" y="46"/>
                  </a:lnTo>
                  <a:lnTo>
                    <a:pt x="7" y="48"/>
                  </a:lnTo>
                  <a:lnTo>
                    <a:pt x="9" y="48"/>
                  </a:lnTo>
                  <a:lnTo>
                    <a:pt x="10" y="49"/>
                  </a:lnTo>
                  <a:lnTo>
                    <a:pt x="9" y="49"/>
                  </a:lnTo>
                  <a:lnTo>
                    <a:pt x="8" y="50"/>
                  </a:lnTo>
                  <a:lnTo>
                    <a:pt x="7" y="51"/>
                  </a:lnTo>
                  <a:lnTo>
                    <a:pt x="8" y="52"/>
                  </a:lnTo>
                  <a:lnTo>
                    <a:pt x="9" y="53"/>
                  </a:lnTo>
                  <a:lnTo>
                    <a:pt x="8" y="53"/>
                  </a:lnTo>
                  <a:lnTo>
                    <a:pt x="6" y="55"/>
                  </a:lnTo>
                  <a:lnTo>
                    <a:pt x="5" y="55"/>
                  </a:lnTo>
                  <a:lnTo>
                    <a:pt x="5" y="56"/>
                  </a:lnTo>
                  <a:lnTo>
                    <a:pt x="7" y="57"/>
                  </a:lnTo>
                  <a:lnTo>
                    <a:pt x="7" y="58"/>
                  </a:lnTo>
                  <a:lnTo>
                    <a:pt x="4" y="61"/>
                  </a:lnTo>
                  <a:lnTo>
                    <a:pt x="2" y="62"/>
                  </a:lnTo>
                  <a:lnTo>
                    <a:pt x="2" y="63"/>
                  </a:lnTo>
                  <a:lnTo>
                    <a:pt x="4" y="65"/>
                  </a:lnTo>
                  <a:lnTo>
                    <a:pt x="4" y="66"/>
                  </a:lnTo>
                  <a:lnTo>
                    <a:pt x="2" y="66"/>
                  </a:lnTo>
                  <a:lnTo>
                    <a:pt x="1" y="66"/>
                  </a:lnTo>
                  <a:lnTo>
                    <a:pt x="1" y="67"/>
                  </a:lnTo>
                  <a:lnTo>
                    <a:pt x="2" y="69"/>
                  </a:lnTo>
                  <a:lnTo>
                    <a:pt x="2" y="70"/>
                  </a:lnTo>
                  <a:lnTo>
                    <a:pt x="4" y="70"/>
                  </a:lnTo>
                  <a:lnTo>
                    <a:pt x="6" y="70"/>
                  </a:lnTo>
                  <a:lnTo>
                    <a:pt x="6" y="71"/>
                  </a:lnTo>
                  <a:lnTo>
                    <a:pt x="5" y="72"/>
                  </a:lnTo>
                  <a:lnTo>
                    <a:pt x="6" y="72"/>
                  </a:lnTo>
                  <a:lnTo>
                    <a:pt x="6" y="73"/>
                  </a:lnTo>
                  <a:lnTo>
                    <a:pt x="5" y="75"/>
                  </a:lnTo>
                  <a:lnTo>
                    <a:pt x="4" y="75"/>
                  </a:lnTo>
                  <a:lnTo>
                    <a:pt x="2" y="75"/>
                  </a:lnTo>
                  <a:lnTo>
                    <a:pt x="1" y="73"/>
                  </a:lnTo>
                  <a:lnTo>
                    <a:pt x="1" y="75"/>
                  </a:lnTo>
                  <a:lnTo>
                    <a:pt x="2" y="76"/>
                  </a:lnTo>
                  <a:lnTo>
                    <a:pt x="4" y="77"/>
                  </a:lnTo>
                  <a:lnTo>
                    <a:pt x="5" y="79"/>
                  </a:lnTo>
                  <a:lnTo>
                    <a:pt x="6" y="80"/>
                  </a:lnTo>
                  <a:lnTo>
                    <a:pt x="7" y="79"/>
                  </a:lnTo>
                  <a:lnTo>
                    <a:pt x="10" y="76"/>
                  </a:lnTo>
                  <a:lnTo>
                    <a:pt x="12" y="73"/>
                  </a:lnTo>
                  <a:lnTo>
                    <a:pt x="15" y="72"/>
                  </a:lnTo>
                  <a:lnTo>
                    <a:pt x="19" y="72"/>
                  </a:lnTo>
                  <a:lnTo>
                    <a:pt x="16" y="73"/>
                  </a:lnTo>
                  <a:lnTo>
                    <a:pt x="15" y="76"/>
                  </a:lnTo>
                  <a:lnTo>
                    <a:pt x="16" y="77"/>
                  </a:lnTo>
                  <a:lnTo>
                    <a:pt x="19" y="77"/>
                  </a:lnTo>
                  <a:lnTo>
                    <a:pt x="20" y="76"/>
                  </a:lnTo>
                  <a:lnTo>
                    <a:pt x="21" y="75"/>
                  </a:lnTo>
                  <a:lnTo>
                    <a:pt x="21" y="72"/>
                  </a:lnTo>
                  <a:lnTo>
                    <a:pt x="20" y="70"/>
                  </a:lnTo>
                  <a:lnTo>
                    <a:pt x="21" y="69"/>
                  </a:lnTo>
                  <a:lnTo>
                    <a:pt x="21" y="70"/>
                  </a:lnTo>
                  <a:lnTo>
                    <a:pt x="22" y="72"/>
                  </a:lnTo>
                  <a:lnTo>
                    <a:pt x="23" y="73"/>
                  </a:lnTo>
                  <a:lnTo>
                    <a:pt x="25" y="69"/>
                  </a:lnTo>
                  <a:lnTo>
                    <a:pt x="26" y="68"/>
                  </a:lnTo>
                  <a:lnTo>
                    <a:pt x="27" y="67"/>
                  </a:lnTo>
                  <a:lnTo>
                    <a:pt x="29" y="66"/>
                  </a:lnTo>
                  <a:lnTo>
                    <a:pt x="30" y="67"/>
                  </a:lnTo>
                  <a:lnTo>
                    <a:pt x="32" y="68"/>
                  </a:lnTo>
                  <a:lnTo>
                    <a:pt x="34" y="69"/>
                  </a:lnTo>
                  <a:lnTo>
                    <a:pt x="35" y="70"/>
                  </a:lnTo>
                  <a:lnTo>
                    <a:pt x="36" y="70"/>
                  </a:lnTo>
                  <a:lnTo>
                    <a:pt x="36" y="69"/>
                  </a:lnTo>
                  <a:lnTo>
                    <a:pt x="37" y="67"/>
                  </a:lnTo>
                  <a:lnTo>
                    <a:pt x="38" y="67"/>
                  </a:lnTo>
                  <a:lnTo>
                    <a:pt x="39" y="67"/>
                  </a:lnTo>
                  <a:lnTo>
                    <a:pt x="39" y="66"/>
                  </a:lnTo>
                  <a:lnTo>
                    <a:pt x="39" y="64"/>
                  </a:lnTo>
                  <a:lnTo>
                    <a:pt x="40" y="65"/>
                  </a:lnTo>
                  <a:lnTo>
                    <a:pt x="42" y="65"/>
                  </a:lnTo>
                  <a:lnTo>
                    <a:pt x="43" y="65"/>
                  </a:lnTo>
                  <a:lnTo>
                    <a:pt x="44" y="66"/>
                  </a:lnTo>
                  <a:lnTo>
                    <a:pt x="46" y="66"/>
                  </a:lnTo>
                  <a:lnTo>
                    <a:pt x="47" y="65"/>
                  </a:lnTo>
                  <a:lnTo>
                    <a:pt x="49" y="64"/>
                  </a:lnTo>
                  <a:lnTo>
                    <a:pt x="51" y="58"/>
                  </a:lnTo>
                  <a:lnTo>
                    <a:pt x="53" y="51"/>
                  </a:lnTo>
                  <a:lnTo>
                    <a:pt x="54" y="49"/>
                  </a:lnTo>
                  <a:lnTo>
                    <a:pt x="53" y="48"/>
                  </a:lnTo>
                  <a:lnTo>
                    <a:pt x="52" y="48"/>
                  </a:lnTo>
                  <a:lnTo>
                    <a:pt x="51" y="46"/>
                  </a:lnTo>
                  <a:lnTo>
                    <a:pt x="51" y="37"/>
                  </a:lnTo>
                  <a:lnTo>
                    <a:pt x="51" y="30"/>
                  </a:lnTo>
                  <a:lnTo>
                    <a:pt x="50" y="26"/>
                  </a:lnTo>
                  <a:lnTo>
                    <a:pt x="42" y="14"/>
                  </a:lnTo>
                  <a:lnTo>
                    <a:pt x="35" y="0"/>
                  </a:lnTo>
                  <a:lnTo>
                    <a:pt x="32" y="6"/>
                  </a:lnTo>
                  <a:lnTo>
                    <a:pt x="29" y="7"/>
                  </a:lnTo>
                  <a:lnTo>
                    <a:pt x="26"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3" name="Freeform 5526"/>
            <p:cNvSpPr>
              <a:spLocks/>
            </p:cNvSpPr>
            <p:nvPr/>
          </p:nvSpPr>
          <p:spPr bwMode="auto">
            <a:xfrm>
              <a:off x="4259" y="2273"/>
              <a:ext cx="42" cy="24"/>
            </a:xfrm>
            <a:custGeom>
              <a:avLst/>
              <a:gdLst>
                <a:gd name="T0" fmla="*/ 4 w 53"/>
                <a:gd name="T1" fmla="*/ 3 h 28"/>
                <a:gd name="T2" fmla="*/ 4 w 53"/>
                <a:gd name="T3" fmla="*/ 3 h 28"/>
                <a:gd name="T4" fmla="*/ 3 w 53"/>
                <a:gd name="T5" fmla="*/ 3 h 28"/>
                <a:gd name="T6" fmla="*/ 3 w 53"/>
                <a:gd name="T7" fmla="*/ 3 h 28"/>
                <a:gd name="T8" fmla="*/ 3 w 53"/>
                <a:gd name="T9" fmla="*/ 3 h 28"/>
                <a:gd name="T10" fmla="*/ 3 w 53"/>
                <a:gd name="T11" fmla="*/ 3 h 28"/>
                <a:gd name="T12" fmla="*/ 3 w 53"/>
                <a:gd name="T13" fmla="*/ 3 h 28"/>
                <a:gd name="T14" fmla="*/ 2 w 53"/>
                <a:gd name="T15" fmla="*/ 3 h 28"/>
                <a:gd name="T16" fmla="*/ 2 w 53"/>
                <a:gd name="T17" fmla="*/ 3 h 28"/>
                <a:gd name="T18" fmla="*/ 2 w 53"/>
                <a:gd name="T19" fmla="*/ 3 h 28"/>
                <a:gd name="T20" fmla="*/ 2 w 53"/>
                <a:gd name="T21" fmla="*/ 3 h 28"/>
                <a:gd name="T22" fmla="*/ 2 w 53"/>
                <a:gd name="T23" fmla="*/ 2 h 28"/>
                <a:gd name="T24" fmla="*/ 2 w 53"/>
                <a:gd name="T25" fmla="*/ 1 h 28"/>
                <a:gd name="T26" fmla="*/ 2 w 53"/>
                <a:gd name="T27" fmla="*/ 0 h 28"/>
                <a:gd name="T28" fmla="*/ 2 w 53"/>
                <a:gd name="T29" fmla="*/ 1 h 28"/>
                <a:gd name="T30" fmla="*/ 2 w 53"/>
                <a:gd name="T31" fmla="*/ 1 h 28"/>
                <a:gd name="T32" fmla="*/ 2 w 53"/>
                <a:gd name="T33" fmla="*/ 3 h 28"/>
                <a:gd name="T34" fmla="*/ 2 w 53"/>
                <a:gd name="T35" fmla="*/ 3 h 28"/>
                <a:gd name="T36" fmla="*/ 2 w 53"/>
                <a:gd name="T37" fmla="*/ 3 h 28"/>
                <a:gd name="T38" fmla="*/ 2 w 53"/>
                <a:gd name="T39" fmla="*/ 3 h 28"/>
                <a:gd name="T40" fmla="*/ 2 w 53"/>
                <a:gd name="T41" fmla="*/ 3 h 28"/>
                <a:gd name="T42" fmla="*/ 2 w 53"/>
                <a:gd name="T43" fmla="*/ 3 h 28"/>
                <a:gd name="T44" fmla="*/ 2 w 53"/>
                <a:gd name="T45" fmla="*/ 3 h 28"/>
                <a:gd name="T46" fmla="*/ 2 w 53"/>
                <a:gd name="T47" fmla="*/ 3 h 28"/>
                <a:gd name="T48" fmla="*/ 0 w 53"/>
                <a:gd name="T49" fmla="*/ 3 h 28"/>
                <a:gd name="T50" fmla="*/ 0 w 53"/>
                <a:gd name="T51" fmla="*/ 3 h 28"/>
                <a:gd name="T52" fmla="*/ 1 w 53"/>
                <a:gd name="T53" fmla="*/ 3 h 28"/>
                <a:gd name="T54" fmla="*/ 2 w 53"/>
                <a:gd name="T55" fmla="*/ 4 h 28"/>
                <a:gd name="T56" fmla="*/ 2 w 53"/>
                <a:gd name="T57" fmla="*/ 4 h 28"/>
                <a:gd name="T58" fmla="*/ 2 w 53"/>
                <a:gd name="T59" fmla="*/ 4 h 28"/>
                <a:gd name="T60" fmla="*/ 2 w 53"/>
                <a:gd name="T61" fmla="*/ 4 h 28"/>
                <a:gd name="T62" fmla="*/ 2 w 53"/>
                <a:gd name="T63" fmla="*/ 4 h 28"/>
                <a:gd name="T64" fmla="*/ 2 w 53"/>
                <a:gd name="T65" fmla="*/ 4 h 28"/>
                <a:gd name="T66" fmla="*/ 2 w 53"/>
                <a:gd name="T67" fmla="*/ 4 h 28"/>
                <a:gd name="T68" fmla="*/ 2 w 53"/>
                <a:gd name="T69" fmla="*/ 4 h 28"/>
                <a:gd name="T70" fmla="*/ 2 w 53"/>
                <a:gd name="T71" fmla="*/ 5 h 28"/>
                <a:gd name="T72" fmla="*/ 2 w 53"/>
                <a:gd name="T73" fmla="*/ 5 h 28"/>
                <a:gd name="T74" fmla="*/ 2 w 53"/>
                <a:gd name="T75" fmla="*/ 5 h 28"/>
                <a:gd name="T76" fmla="*/ 2 w 53"/>
                <a:gd name="T77" fmla="*/ 5 h 28"/>
                <a:gd name="T78" fmla="*/ 2 w 53"/>
                <a:gd name="T79" fmla="*/ 4 h 28"/>
                <a:gd name="T80" fmla="*/ 2 w 53"/>
                <a:gd name="T81" fmla="*/ 4 h 28"/>
                <a:gd name="T82" fmla="*/ 2 w 53"/>
                <a:gd name="T83" fmla="*/ 4 h 28"/>
                <a:gd name="T84" fmla="*/ 2 w 53"/>
                <a:gd name="T85" fmla="*/ 4 h 28"/>
                <a:gd name="T86" fmla="*/ 2 w 53"/>
                <a:gd name="T87" fmla="*/ 5 h 28"/>
                <a:gd name="T88" fmla="*/ 3 w 53"/>
                <a:gd name="T89" fmla="*/ 5 h 28"/>
                <a:gd name="T90" fmla="*/ 3 w 53"/>
                <a:gd name="T91" fmla="*/ 4 h 28"/>
                <a:gd name="T92" fmla="*/ 4 w 53"/>
                <a:gd name="T93" fmla="*/ 4 h 28"/>
                <a:gd name="T94" fmla="*/ 4 w 53"/>
                <a:gd name="T95" fmla="*/ 4 h 28"/>
                <a:gd name="T96" fmla="*/ 4 w 53"/>
                <a:gd name="T97" fmla="*/ 4 h 28"/>
                <a:gd name="T98" fmla="*/ 4 w 53"/>
                <a:gd name="T99" fmla="*/ 4 h 28"/>
                <a:gd name="T100" fmla="*/ 4 w 53"/>
                <a:gd name="T101" fmla="*/ 4 h 28"/>
                <a:gd name="T102" fmla="*/ 4 w 53"/>
                <a:gd name="T103" fmla="*/ 3 h 28"/>
                <a:gd name="T104" fmla="*/ 4 w 53"/>
                <a:gd name="T105" fmla="*/ 3 h 28"/>
                <a:gd name="T106" fmla="*/ 4 w 53"/>
                <a:gd name="T107" fmla="*/ 3 h 28"/>
                <a:gd name="T108" fmla="*/ 4 w 53"/>
                <a:gd name="T109" fmla="*/ 3 h 28"/>
                <a:gd name="T110" fmla="*/ 4 w 53"/>
                <a:gd name="T111" fmla="*/ 3 h 28"/>
                <a:gd name="T112" fmla="*/ 4 w 53"/>
                <a:gd name="T113" fmla="*/ 3 h 28"/>
                <a:gd name="T114" fmla="*/ 4 w 53"/>
                <a:gd name="T115" fmla="*/ 3 h 28"/>
                <a:gd name="T116" fmla="*/ 4 w 53"/>
                <a:gd name="T117" fmla="*/ 3 h 28"/>
                <a:gd name="T118" fmla="*/ 4 w 53"/>
                <a:gd name="T119" fmla="*/ 3 h 28"/>
                <a:gd name="T120" fmla="*/ 4 w 53"/>
                <a:gd name="T121" fmla="*/ 3 h 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3"/>
                <a:gd name="T184" fmla="*/ 0 h 28"/>
                <a:gd name="T185" fmla="*/ 53 w 53"/>
                <a:gd name="T186" fmla="*/ 28 h 2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3" h="28">
                  <a:moveTo>
                    <a:pt x="45" y="9"/>
                  </a:moveTo>
                  <a:lnTo>
                    <a:pt x="45" y="9"/>
                  </a:lnTo>
                  <a:lnTo>
                    <a:pt x="47" y="6"/>
                  </a:lnTo>
                  <a:lnTo>
                    <a:pt x="45" y="6"/>
                  </a:lnTo>
                  <a:lnTo>
                    <a:pt x="43" y="5"/>
                  </a:lnTo>
                  <a:lnTo>
                    <a:pt x="40" y="4"/>
                  </a:lnTo>
                  <a:lnTo>
                    <a:pt x="37" y="5"/>
                  </a:lnTo>
                  <a:lnTo>
                    <a:pt x="36" y="5"/>
                  </a:lnTo>
                  <a:lnTo>
                    <a:pt x="33" y="4"/>
                  </a:lnTo>
                  <a:lnTo>
                    <a:pt x="31" y="4"/>
                  </a:lnTo>
                  <a:lnTo>
                    <a:pt x="27" y="4"/>
                  </a:lnTo>
                  <a:lnTo>
                    <a:pt x="26" y="3"/>
                  </a:lnTo>
                  <a:lnTo>
                    <a:pt x="25" y="2"/>
                  </a:lnTo>
                  <a:lnTo>
                    <a:pt x="24" y="1"/>
                  </a:lnTo>
                  <a:lnTo>
                    <a:pt x="22" y="0"/>
                  </a:lnTo>
                  <a:lnTo>
                    <a:pt x="19" y="1"/>
                  </a:lnTo>
                  <a:lnTo>
                    <a:pt x="16" y="1"/>
                  </a:lnTo>
                  <a:lnTo>
                    <a:pt x="12" y="4"/>
                  </a:lnTo>
                  <a:lnTo>
                    <a:pt x="10" y="6"/>
                  </a:lnTo>
                  <a:lnTo>
                    <a:pt x="9" y="8"/>
                  </a:lnTo>
                  <a:lnTo>
                    <a:pt x="7" y="9"/>
                  </a:lnTo>
                  <a:lnTo>
                    <a:pt x="6" y="12"/>
                  </a:lnTo>
                  <a:lnTo>
                    <a:pt x="3" y="16"/>
                  </a:lnTo>
                  <a:lnTo>
                    <a:pt x="2" y="17"/>
                  </a:lnTo>
                  <a:lnTo>
                    <a:pt x="2" y="18"/>
                  </a:lnTo>
                  <a:lnTo>
                    <a:pt x="0" y="19"/>
                  </a:lnTo>
                  <a:lnTo>
                    <a:pt x="0" y="20"/>
                  </a:lnTo>
                  <a:lnTo>
                    <a:pt x="1" y="21"/>
                  </a:lnTo>
                  <a:lnTo>
                    <a:pt x="2" y="22"/>
                  </a:lnTo>
                  <a:lnTo>
                    <a:pt x="2" y="23"/>
                  </a:lnTo>
                  <a:lnTo>
                    <a:pt x="3" y="23"/>
                  </a:lnTo>
                  <a:lnTo>
                    <a:pt x="5" y="24"/>
                  </a:lnTo>
                  <a:lnTo>
                    <a:pt x="8" y="25"/>
                  </a:lnTo>
                  <a:lnTo>
                    <a:pt x="9" y="25"/>
                  </a:lnTo>
                  <a:lnTo>
                    <a:pt x="11" y="25"/>
                  </a:lnTo>
                  <a:lnTo>
                    <a:pt x="15" y="28"/>
                  </a:lnTo>
                  <a:lnTo>
                    <a:pt x="16" y="28"/>
                  </a:lnTo>
                  <a:lnTo>
                    <a:pt x="17" y="26"/>
                  </a:lnTo>
                  <a:lnTo>
                    <a:pt x="20" y="26"/>
                  </a:lnTo>
                  <a:lnTo>
                    <a:pt x="23" y="25"/>
                  </a:lnTo>
                  <a:lnTo>
                    <a:pt x="24" y="24"/>
                  </a:lnTo>
                  <a:lnTo>
                    <a:pt x="26" y="24"/>
                  </a:lnTo>
                  <a:lnTo>
                    <a:pt x="27" y="25"/>
                  </a:lnTo>
                  <a:lnTo>
                    <a:pt x="30" y="26"/>
                  </a:lnTo>
                  <a:lnTo>
                    <a:pt x="36" y="26"/>
                  </a:lnTo>
                  <a:lnTo>
                    <a:pt x="44" y="25"/>
                  </a:lnTo>
                  <a:lnTo>
                    <a:pt x="47" y="25"/>
                  </a:lnTo>
                  <a:lnTo>
                    <a:pt x="49" y="24"/>
                  </a:lnTo>
                  <a:lnTo>
                    <a:pt x="50" y="25"/>
                  </a:lnTo>
                  <a:lnTo>
                    <a:pt x="51" y="25"/>
                  </a:lnTo>
                  <a:lnTo>
                    <a:pt x="53" y="24"/>
                  </a:lnTo>
                  <a:lnTo>
                    <a:pt x="53" y="23"/>
                  </a:lnTo>
                  <a:lnTo>
                    <a:pt x="52" y="21"/>
                  </a:lnTo>
                  <a:lnTo>
                    <a:pt x="52" y="20"/>
                  </a:lnTo>
                  <a:lnTo>
                    <a:pt x="53" y="18"/>
                  </a:lnTo>
                  <a:lnTo>
                    <a:pt x="53" y="17"/>
                  </a:lnTo>
                  <a:lnTo>
                    <a:pt x="53" y="16"/>
                  </a:lnTo>
                  <a:lnTo>
                    <a:pt x="51" y="16"/>
                  </a:lnTo>
                  <a:lnTo>
                    <a:pt x="49" y="15"/>
                  </a:lnTo>
                  <a:lnTo>
                    <a:pt x="47" y="14"/>
                  </a:lnTo>
                  <a:lnTo>
                    <a:pt x="45" y="12"/>
                  </a:lnTo>
                  <a:lnTo>
                    <a:pt x="45"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4" name="Freeform 5527"/>
            <p:cNvSpPr>
              <a:spLocks/>
            </p:cNvSpPr>
            <p:nvPr/>
          </p:nvSpPr>
          <p:spPr bwMode="auto">
            <a:xfrm>
              <a:off x="4250" y="2298"/>
              <a:ext cx="59" cy="81"/>
            </a:xfrm>
            <a:custGeom>
              <a:avLst/>
              <a:gdLst>
                <a:gd name="T0" fmla="*/ 6 w 74"/>
                <a:gd name="T1" fmla="*/ 8 h 98"/>
                <a:gd name="T2" fmla="*/ 6 w 74"/>
                <a:gd name="T3" fmla="*/ 7 h 98"/>
                <a:gd name="T4" fmla="*/ 6 w 74"/>
                <a:gd name="T5" fmla="*/ 6 h 98"/>
                <a:gd name="T6" fmla="*/ 5 w 74"/>
                <a:gd name="T7" fmla="*/ 6 h 98"/>
                <a:gd name="T8" fmla="*/ 5 w 74"/>
                <a:gd name="T9" fmla="*/ 7 h 98"/>
                <a:gd name="T10" fmla="*/ 5 w 74"/>
                <a:gd name="T11" fmla="*/ 7 h 98"/>
                <a:gd name="T12" fmla="*/ 5 w 74"/>
                <a:gd name="T13" fmla="*/ 7 h 98"/>
                <a:gd name="T14" fmla="*/ 5 w 74"/>
                <a:gd name="T15" fmla="*/ 7 h 98"/>
                <a:gd name="T16" fmla="*/ 5 w 74"/>
                <a:gd name="T17" fmla="*/ 7 h 98"/>
                <a:gd name="T18" fmla="*/ 5 w 74"/>
                <a:gd name="T19" fmla="*/ 6 h 98"/>
                <a:gd name="T20" fmla="*/ 5 w 74"/>
                <a:gd name="T21" fmla="*/ 5 h 98"/>
                <a:gd name="T22" fmla="*/ 5 w 74"/>
                <a:gd name="T23" fmla="*/ 5 h 98"/>
                <a:gd name="T24" fmla="*/ 6 w 74"/>
                <a:gd name="T25" fmla="*/ 4 h 98"/>
                <a:gd name="T26" fmla="*/ 6 w 74"/>
                <a:gd name="T27" fmla="*/ 4 h 98"/>
                <a:gd name="T28" fmla="*/ 6 w 74"/>
                <a:gd name="T29" fmla="*/ 3 h 98"/>
                <a:gd name="T30" fmla="*/ 5 w 74"/>
                <a:gd name="T31" fmla="*/ 3 h 98"/>
                <a:gd name="T32" fmla="*/ 4 w 74"/>
                <a:gd name="T33" fmla="*/ 2 h 98"/>
                <a:gd name="T34" fmla="*/ 3 w 74"/>
                <a:gd name="T35" fmla="*/ 2 h 98"/>
                <a:gd name="T36" fmla="*/ 2 w 74"/>
                <a:gd name="T37" fmla="*/ 2 h 98"/>
                <a:gd name="T38" fmla="*/ 2 w 74"/>
                <a:gd name="T39" fmla="*/ 2 h 98"/>
                <a:gd name="T40" fmla="*/ 2 w 74"/>
                <a:gd name="T41" fmla="*/ 2 h 98"/>
                <a:gd name="T42" fmla="*/ 2 w 74"/>
                <a:gd name="T43" fmla="*/ 2 h 98"/>
                <a:gd name="T44" fmla="*/ 2 w 74"/>
                <a:gd name="T45" fmla="*/ 2 h 98"/>
                <a:gd name="T46" fmla="*/ 2 w 74"/>
                <a:gd name="T47" fmla="*/ 2 h 98"/>
                <a:gd name="T48" fmla="*/ 2 w 74"/>
                <a:gd name="T49" fmla="*/ 1 h 98"/>
                <a:gd name="T50" fmla="*/ 2 w 74"/>
                <a:gd name="T51" fmla="*/ 2 h 98"/>
                <a:gd name="T52" fmla="*/ 2 w 74"/>
                <a:gd name="T53" fmla="*/ 2 h 98"/>
                <a:gd name="T54" fmla="*/ 0 w 74"/>
                <a:gd name="T55" fmla="*/ 2 h 98"/>
                <a:gd name="T56" fmla="*/ 2 w 74"/>
                <a:gd name="T57" fmla="*/ 2 h 98"/>
                <a:gd name="T58" fmla="*/ 2 w 74"/>
                <a:gd name="T59" fmla="*/ 2 h 98"/>
                <a:gd name="T60" fmla="*/ 2 w 74"/>
                <a:gd name="T61" fmla="*/ 2 h 98"/>
                <a:gd name="T62" fmla="*/ 2 w 74"/>
                <a:gd name="T63" fmla="*/ 2 h 98"/>
                <a:gd name="T64" fmla="*/ 2 w 74"/>
                <a:gd name="T65" fmla="*/ 3 h 98"/>
                <a:gd name="T66" fmla="*/ 0 w 74"/>
                <a:gd name="T67" fmla="*/ 4 h 98"/>
                <a:gd name="T68" fmla="*/ 2 w 74"/>
                <a:gd name="T69" fmla="*/ 5 h 98"/>
                <a:gd name="T70" fmla="*/ 2 w 74"/>
                <a:gd name="T71" fmla="*/ 6 h 98"/>
                <a:gd name="T72" fmla="*/ 2 w 74"/>
                <a:gd name="T73" fmla="*/ 6 h 98"/>
                <a:gd name="T74" fmla="*/ 2 w 74"/>
                <a:gd name="T75" fmla="*/ 7 h 98"/>
                <a:gd name="T76" fmla="*/ 2 w 74"/>
                <a:gd name="T77" fmla="*/ 7 h 98"/>
                <a:gd name="T78" fmla="*/ 2 w 74"/>
                <a:gd name="T79" fmla="*/ 8 h 98"/>
                <a:gd name="T80" fmla="*/ 2 w 74"/>
                <a:gd name="T81" fmla="*/ 10 h 98"/>
                <a:gd name="T82" fmla="*/ 2 w 74"/>
                <a:gd name="T83" fmla="*/ 10 h 98"/>
                <a:gd name="T84" fmla="*/ 2 w 74"/>
                <a:gd name="T85" fmla="*/ 10 h 98"/>
                <a:gd name="T86" fmla="*/ 2 w 74"/>
                <a:gd name="T87" fmla="*/ 10 h 98"/>
                <a:gd name="T88" fmla="*/ 2 w 74"/>
                <a:gd name="T89" fmla="*/ 10 h 98"/>
                <a:gd name="T90" fmla="*/ 3 w 74"/>
                <a:gd name="T91" fmla="*/ 10 h 98"/>
                <a:gd name="T92" fmla="*/ 3 w 74"/>
                <a:gd name="T93" fmla="*/ 10 h 98"/>
                <a:gd name="T94" fmla="*/ 3 w 74"/>
                <a:gd name="T95" fmla="*/ 8 h 98"/>
                <a:gd name="T96" fmla="*/ 3 w 74"/>
                <a:gd name="T97" fmla="*/ 7 h 98"/>
                <a:gd name="T98" fmla="*/ 3 w 74"/>
                <a:gd name="T99" fmla="*/ 7 h 98"/>
                <a:gd name="T100" fmla="*/ 4 w 74"/>
                <a:gd name="T101" fmla="*/ 7 h 98"/>
                <a:gd name="T102" fmla="*/ 4 w 74"/>
                <a:gd name="T103" fmla="*/ 8 h 98"/>
                <a:gd name="T104" fmla="*/ 5 w 74"/>
                <a:gd name="T105" fmla="*/ 9 h 98"/>
                <a:gd name="T106" fmla="*/ 6 w 74"/>
                <a:gd name="T107" fmla="*/ 12 h 98"/>
                <a:gd name="T108" fmla="*/ 6 w 74"/>
                <a:gd name="T109" fmla="*/ 12 h 98"/>
                <a:gd name="T110" fmla="*/ 6 w 74"/>
                <a:gd name="T111" fmla="*/ 11 h 98"/>
                <a:gd name="T112" fmla="*/ 6 w 74"/>
                <a:gd name="T113" fmla="*/ 11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4"/>
                <a:gd name="T172" fmla="*/ 0 h 98"/>
                <a:gd name="T173" fmla="*/ 74 w 74"/>
                <a:gd name="T174" fmla="*/ 98 h 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4" h="98">
                  <a:moveTo>
                    <a:pt x="73" y="77"/>
                  </a:moveTo>
                  <a:lnTo>
                    <a:pt x="73" y="77"/>
                  </a:lnTo>
                  <a:lnTo>
                    <a:pt x="72" y="74"/>
                  </a:lnTo>
                  <a:lnTo>
                    <a:pt x="72" y="66"/>
                  </a:lnTo>
                  <a:lnTo>
                    <a:pt x="70" y="65"/>
                  </a:lnTo>
                  <a:lnTo>
                    <a:pt x="69" y="60"/>
                  </a:lnTo>
                  <a:lnTo>
                    <a:pt x="68" y="56"/>
                  </a:lnTo>
                  <a:lnTo>
                    <a:pt x="68" y="55"/>
                  </a:lnTo>
                  <a:lnTo>
                    <a:pt x="67" y="49"/>
                  </a:lnTo>
                  <a:lnTo>
                    <a:pt x="67" y="48"/>
                  </a:lnTo>
                  <a:lnTo>
                    <a:pt x="65" y="48"/>
                  </a:lnTo>
                  <a:lnTo>
                    <a:pt x="64" y="49"/>
                  </a:lnTo>
                  <a:lnTo>
                    <a:pt x="63" y="49"/>
                  </a:lnTo>
                  <a:lnTo>
                    <a:pt x="63" y="48"/>
                  </a:lnTo>
                  <a:lnTo>
                    <a:pt x="62" y="48"/>
                  </a:lnTo>
                  <a:lnTo>
                    <a:pt x="62" y="52"/>
                  </a:lnTo>
                  <a:lnTo>
                    <a:pt x="62" y="54"/>
                  </a:lnTo>
                  <a:lnTo>
                    <a:pt x="60" y="57"/>
                  </a:lnTo>
                  <a:lnTo>
                    <a:pt x="60" y="60"/>
                  </a:lnTo>
                  <a:lnTo>
                    <a:pt x="59" y="60"/>
                  </a:lnTo>
                  <a:lnTo>
                    <a:pt x="58" y="61"/>
                  </a:lnTo>
                  <a:lnTo>
                    <a:pt x="56" y="61"/>
                  </a:lnTo>
                  <a:lnTo>
                    <a:pt x="55" y="59"/>
                  </a:lnTo>
                  <a:lnTo>
                    <a:pt x="54" y="57"/>
                  </a:lnTo>
                  <a:lnTo>
                    <a:pt x="53" y="57"/>
                  </a:lnTo>
                  <a:lnTo>
                    <a:pt x="53" y="58"/>
                  </a:lnTo>
                  <a:lnTo>
                    <a:pt x="53" y="59"/>
                  </a:lnTo>
                  <a:lnTo>
                    <a:pt x="52" y="59"/>
                  </a:lnTo>
                  <a:lnTo>
                    <a:pt x="52" y="57"/>
                  </a:lnTo>
                  <a:lnTo>
                    <a:pt x="51" y="56"/>
                  </a:lnTo>
                  <a:lnTo>
                    <a:pt x="51" y="55"/>
                  </a:lnTo>
                  <a:lnTo>
                    <a:pt x="50" y="52"/>
                  </a:lnTo>
                  <a:lnTo>
                    <a:pt x="49" y="49"/>
                  </a:lnTo>
                  <a:lnTo>
                    <a:pt x="50" y="47"/>
                  </a:lnTo>
                  <a:lnTo>
                    <a:pt x="50" y="46"/>
                  </a:lnTo>
                  <a:lnTo>
                    <a:pt x="51" y="45"/>
                  </a:lnTo>
                  <a:lnTo>
                    <a:pt x="53" y="42"/>
                  </a:lnTo>
                  <a:lnTo>
                    <a:pt x="56" y="41"/>
                  </a:lnTo>
                  <a:lnTo>
                    <a:pt x="59" y="40"/>
                  </a:lnTo>
                  <a:lnTo>
                    <a:pt x="61" y="41"/>
                  </a:lnTo>
                  <a:lnTo>
                    <a:pt x="61" y="38"/>
                  </a:lnTo>
                  <a:lnTo>
                    <a:pt x="62" y="37"/>
                  </a:lnTo>
                  <a:lnTo>
                    <a:pt x="65" y="34"/>
                  </a:lnTo>
                  <a:lnTo>
                    <a:pt x="66" y="29"/>
                  </a:lnTo>
                  <a:lnTo>
                    <a:pt x="67" y="29"/>
                  </a:lnTo>
                  <a:lnTo>
                    <a:pt x="70" y="29"/>
                  </a:lnTo>
                  <a:lnTo>
                    <a:pt x="70" y="28"/>
                  </a:lnTo>
                  <a:lnTo>
                    <a:pt x="69" y="28"/>
                  </a:lnTo>
                  <a:lnTo>
                    <a:pt x="69" y="27"/>
                  </a:lnTo>
                  <a:lnTo>
                    <a:pt x="68" y="26"/>
                  </a:lnTo>
                  <a:lnTo>
                    <a:pt x="64" y="23"/>
                  </a:lnTo>
                  <a:lnTo>
                    <a:pt x="61" y="23"/>
                  </a:lnTo>
                  <a:lnTo>
                    <a:pt x="58" y="24"/>
                  </a:lnTo>
                  <a:lnTo>
                    <a:pt x="54" y="24"/>
                  </a:lnTo>
                  <a:lnTo>
                    <a:pt x="50" y="23"/>
                  </a:lnTo>
                  <a:lnTo>
                    <a:pt x="48" y="23"/>
                  </a:lnTo>
                  <a:lnTo>
                    <a:pt x="46" y="23"/>
                  </a:lnTo>
                  <a:lnTo>
                    <a:pt x="45" y="24"/>
                  </a:lnTo>
                  <a:lnTo>
                    <a:pt x="40" y="23"/>
                  </a:lnTo>
                  <a:lnTo>
                    <a:pt x="38" y="24"/>
                  </a:lnTo>
                  <a:lnTo>
                    <a:pt x="35" y="23"/>
                  </a:lnTo>
                  <a:lnTo>
                    <a:pt x="33" y="23"/>
                  </a:lnTo>
                  <a:lnTo>
                    <a:pt x="31" y="21"/>
                  </a:lnTo>
                  <a:lnTo>
                    <a:pt x="28" y="21"/>
                  </a:lnTo>
                  <a:lnTo>
                    <a:pt x="27" y="20"/>
                  </a:lnTo>
                  <a:lnTo>
                    <a:pt x="28" y="19"/>
                  </a:lnTo>
                  <a:lnTo>
                    <a:pt x="27" y="14"/>
                  </a:lnTo>
                  <a:lnTo>
                    <a:pt x="27" y="13"/>
                  </a:lnTo>
                  <a:lnTo>
                    <a:pt x="27" y="9"/>
                  </a:lnTo>
                  <a:lnTo>
                    <a:pt x="26" y="6"/>
                  </a:lnTo>
                  <a:lnTo>
                    <a:pt x="25" y="7"/>
                  </a:lnTo>
                  <a:lnTo>
                    <a:pt x="25" y="8"/>
                  </a:lnTo>
                  <a:lnTo>
                    <a:pt x="22" y="9"/>
                  </a:lnTo>
                  <a:lnTo>
                    <a:pt x="20" y="9"/>
                  </a:lnTo>
                  <a:lnTo>
                    <a:pt x="17" y="6"/>
                  </a:lnTo>
                  <a:lnTo>
                    <a:pt x="17" y="5"/>
                  </a:lnTo>
                  <a:lnTo>
                    <a:pt x="17" y="4"/>
                  </a:lnTo>
                  <a:lnTo>
                    <a:pt x="14" y="3"/>
                  </a:lnTo>
                  <a:lnTo>
                    <a:pt x="14" y="2"/>
                  </a:lnTo>
                  <a:lnTo>
                    <a:pt x="14" y="3"/>
                  </a:lnTo>
                  <a:lnTo>
                    <a:pt x="16" y="5"/>
                  </a:lnTo>
                  <a:lnTo>
                    <a:pt x="14" y="5"/>
                  </a:lnTo>
                  <a:lnTo>
                    <a:pt x="12" y="6"/>
                  </a:lnTo>
                  <a:lnTo>
                    <a:pt x="11" y="5"/>
                  </a:lnTo>
                  <a:lnTo>
                    <a:pt x="10" y="5"/>
                  </a:lnTo>
                  <a:lnTo>
                    <a:pt x="10" y="4"/>
                  </a:lnTo>
                  <a:lnTo>
                    <a:pt x="6" y="1"/>
                  </a:lnTo>
                  <a:lnTo>
                    <a:pt x="5" y="0"/>
                  </a:lnTo>
                  <a:lnTo>
                    <a:pt x="4" y="1"/>
                  </a:lnTo>
                  <a:lnTo>
                    <a:pt x="5" y="2"/>
                  </a:lnTo>
                  <a:lnTo>
                    <a:pt x="6" y="2"/>
                  </a:lnTo>
                  <a:lnTo>
                    <a:pt x="7" y="3"/>
                  </a:lnTo>
                  <a:lnTo>
                    <a:pt x="6" y="4"/>
                  </a:lnTo>
                  <a:lnTo>
                    <a:pt x="4" y="6"/>
                  </a:lnTo>
                  <a:lnTo>
                    <a:pt x="3" y="8"/>
                  </a:lnTo>
                  <a:lnTo>
                    <a:pt x="2" y="9"/>
                  </a:lnTo>
                  <a:lnTo>
                    <a:pt x="0" y="12"/>
                  </a:lnTo>
                  <a:lnTo>
                    <a:pt x="2" y="13"/>
                  </a:lnTo>
                  <a:lnTo>
                    <a:pt x="3" y="13"/>
                  </a:lnTo>
                  <a:lnTo>
                    <a:pt x="4" y="13"/>
                  </a:lnTo>
                  <a:lnTo>
                    <a:pt x="6" y="15"/>
                  </a:lnTo>
                  <a:lnTo>
                    <a:pt x="8" y="18"/>
                  </a:lnTo>
                  <a:lnTo>
                    <a:pt x="9" y="18"/>
                  </a:lnTo>
                  <a:lnTo>
                    <a:pt x="11" y="18"/>
                  </a:lnTo>
                  <a:lnTo>
                    <a:pt x="12" y="20"/>
                  </a:lnTo>
                  <a:lnTo>
                    <a:pt x="13" y="21"/>
                  </a:lnTo>
                  <a:lnTo>
                    <a:pt x="14" y="21"/>
                  </a:lnTo>
                  <a:lnTo>
                    <a:pt x="14" y="22"/>
                  </a:lnTo>
                  <a:lnTo>
                    <a:pt x="13" y="23"/>
                  </a:lnTo>
                  <a:lnTo>
                    <a:pt x="11" y="23"/>
                  </a:lnTo>
                  <a:lnTo>
                    <a:pt x="9" y="23"/>
                  </a:lnTo>
                  <a:lnTo>
                    <a:pt x="6" y="24"/>
                  </a:lnTo>
                  <a:lnTo>
                    <a:pt x="5" y="27"/>
                  </a:lnTo>
                  <a:lnTo>
                    <a:pt x="4" y="28"/>
                  </a:lnTo>
                  <a:lnTo>
                    <a:pt x="2" y="29"/>
                  </a:lnTo>
                  <a:lnTo>
                    <a:pt x="2" y="30"/>
                  </a:lnTo>
                  <a:lnTo>
                    <a:pt x="0" y="34"/>
                  </a:lnTo>
                  <a:lnTo>
                    <a:pt x="2" y="35"/>
                  </a:lnTo>
                  <a:lnTo>
                    <a:pt x="6" y="37"/>
                  </a:lnTo>
                  <a:lnTo>
                    <a:pt x="9" y="38"/>
                  </a:lnTo>
                  <a:lnTo>
                    <a:pt x="10" y="40"/>
                  </a:lnTo>
                  <a:lnTo>
                    <a:pt x="10" y="41"/>
                  </a:lnTo>
                  <a:lnTo>
                    <a:pt x="10" y="42"/>
                  </a:lnTo>
                  <a:lnTo>
                    <a:pt x="10" y="44"/>
                  </a:lnTo>
                  <a:lnTo>
                    <a:pt x="9" y="45"/>
                  </a:lnTo>
                  <a:lnTo>
                    <a:pt x="9" y="46"/>
                  </a:lnTo>
                  <a:lnTo>
                    <a:pt x="9" y="49"/>
                  </a:lnTo>
                  <a:lnTo>
                    <a:pt x="9" y="50"/>
                  </a:lnTo>
                  <a:lnTo>
                    <a:pt x="11" y="52"/>
                  </a:lnTo>
                  <a:lnTo>
                    <a:pt x="11" y="55"/>
                  </a:lnTo>
                  <a:lnTo>
                    <a:pt x="11" y="56"/>
                  </a:lnTo>
                  <a:lnTo>
                    <a:pt x="12" y="57"/>
                  </a:lnTo>
                  <a:lnTo>
                    <a:pt x="13" y="57"/>
                  </a:lnTo>
                  <a:lnTo>
                    <a:pt x="14" y="58"/>
                  </a:lnTo>
                  <a:lnTo>
                    <a:pt x="13" y="61"/>
                  </a:lnTo>
                  <a:lnTo>
                    <a:pt x="13" y="64"/>
                  </a:lnTo>
                  <a:lnTo>
                    <a:pt x="13" y="66"/>
                  </a:lnTo>
                  <a:lnTo>
                    <a:pt x="13" y="68"/>
                  </a:lnTo>
                  <a:lnTo>
                    <a:pt x="14" y="72"/>
                  </a:lnTo>
                  <a:lnTo>
                    <a:pt x="14" y="73"/>
                  </a:lnTo>
                  <a:lnTo>
                    <a:pt x="16" y="75"/>
                  </a:lnTo>
                  <a:lnTo>
                    <a:pt x="17" y="79"/>
                  </a:lnTo>
                  <a:lnTo>
                    <a:pt x="18" y="82"/>
                  </a:lnTo>
                  <a:lnTo>
                    <a:pt x="19" y="83"/>
                  </a:lnTo>
                  <a:lnTo>
                    <a:pt x="20" y="82"/>
                  </a:lnTo>
                  <a:lnTo>
                    <a:pt x="20" y="80"/>
                  </a:lnTo>
                  <a:lnTo>
                    <a:pt x="21" y="79"/>
                  </a:lnTo>
                  <a:lnTo>
                    <a:pt x="21" y="80"/>
                  </a:lnTo>
                  <a:lnTo>
                    <a:pt x="22" y="82"/>
                  </a:lnTo>
                  <a:lnTo>
                    <a:pt x="23" y="79"/>
                  </a:lnTo>
                  <a:lnTo>
                    <a:pt x="23" y="78"/>
                  </a:lnTo>
                  <a:lnTo>
                    <a:pt x="24" y="79"/>
                  </a:lnTo>
                  <a:lnTo>
                    <a:pt x="25" y="80"/>
                  </a:lnTo>
                  <a:lnTo>
                    <a:pt x="25" y="79"/>
                  </a:lnTo>
                  <a:lnTo>
                    <a:pt x="27" y="79"/>
                  </a:lnTo>
                  <a:lnTo>
                    <a:pt x="28" y="79"/>
                  </a:lnTo>
                  <a:lnTo>
                    <a:pt x="30" y="77"/>
                  </a:lnTo>
                  <a:lnTo>
                    <a:pt x="30" y="76"/>
                  </a:lnTo>
                  <a:lnTo>
                    <a:pt x="31" y="77"/>
                  </a:lnTo>
                  <a:lnTo>
                    <a:pt x="32" y="79"/>
                  </a:lnTo>
                  <a:lnTo>
                    <a:pt x="34" y="80"/>
                  </a:lnTo>
                  <a:lnTo>
                    <a:pt x="35" y="80"/>
                  </a:lnTo>
                  <a:lnTo>
                    <a:pt x="36" y="79"/>
                  </a:lnTo>
                  <a:lnTo>
                    <a:pt x="37" y="76"/>
                  </a:lnTo>
                  <a:lnTo>
                    <a:pt x="37" y="74"/>
                  </a:lnTo>
                  <a:lnTo>
                    <a:pt x="39" y="74"/>
                  </a:lnTo>
                  <a:lnTo>
                    <a:pt x="39" y="75"/>
                  </a:lnTo>
                  <a:lnTo>
                    <a:pt x="40" y="74"/>
                  </a:lnTo>
                  <a:lnTo>
                    <a:pt x="40" y="72"/>
                  </a:lnTo>
                  <a:lnTo>
                    <a:pt x="40" y="70"/>
                  </a:lnTo>
                  <a:lnTo>
                    <a:pt x="39" y="66"/>
                  </a:lnTo>
                  <a:lnTo>
                    <a:pt x="37" y="64"/>
                  </a:lnTo>
                  <a:lnTo>
                    <a:pt x="38" y="63"/>
                  </a:lnTo>
                  <a:lnTo>
                    <a:pt x="39" y="62"/>
                  </a:lnTo>
                  <a:lnTo>
                    <a:pt x="39" y="61"/>
                  </a:lnTo>
                  <a:lnTo>
                    <a:pt x="38" y="60"/>
                  </a:lnTo>
                  <a:lnTo>
                    <a:pt x="39" y="59"/>
                  </a:lnTo>
                  <a:lnTo>
                    <a:pt x="40" y="58"/>
                  </a:lnTo>
                  <a:lnTo>
                    <a:pt x="38" y="56"/>
                  </a:lnTo>
                  <a:lnTo>
                    <a:pt x="36" y="54"/>
                  </a:lnTo>
                  <a:lnTo>
                    <a:pt x="37" y="54"/>
                  </a:lnTo>
                  <a:lnTo>
                    <a:pt x="38" y="54"/>
                  </a:lnTo>
                  <a:lnTo>
                    <a:pt x="39" y="54"/>
                  </a:lnTo>
                  <a:lnTo>
                    <a:pt x="40" y="52"/>
                  </a:lnTo>
                  <a:lnTo>
                    <a:pt x="40" y="54"/>
                  </a:lnTo>
                  <a:lnTo>
                    <a:pt x="41" y="56"/>
                  </a:lnTo>
                  <a:lnTo>
                    <a:pt x="41" y="59"/>
                  </a:lnTo>
                  <a:lnTo>
                    <a:pt x="41" y="61"/>
                  </a:lnTo>
                  <a:lnTo>
                    <a:pt x="44" y="62"/>
                  </a:lnTo>
                  <a:lnTo>
                    <a:pt x="49" y="63"/>
                  </a:lnTo>
                  <a:lnTo>
                    <a:pt x="52" y="63"/>
                  </a:lnTo>
                  <a:lnTo>
                    <a:pt x="53" y="63"/>
                  </a:lnTo>
                  <a:lnTo>
                    <a:pt x="54" y="62"/>
                  </a:lnTo>
                  <a:lnTo>
                    <a:pt x="55" y="64"/>
                  </a:lnTo>
                  <a:lnTo>
                    <a:pt x="60" y="74"/>
                  </a:lnTo>
                  <a:lnTo>
                    <a:pt x="62" y="80"/>
                  </a:lnTo>
                  <a:lnTo>
                    <a:pt x="63" y="86"/>
                  </a:lnTo>
                  <a:lnTo>
                    <a:pt x="64" y="92"/>
                  </a:lnTo>
                  <a:lnTo>
                    <a:pt x="66" y="97"/>
                  </a:lnTo>
                  <a:lnTo>
                    <a:pt x="67" y="98"/>
                  </a:lnTo>
                  <a:lnTo>
                    <a:pt x="67" y="96"/>
                  </a:lnTo>
                  <a:lnTo>
                    <a:pt x="66" y="93"/>
                  </a:lnTo>
                  <a:lnTo>
                    <a:pt x="66" y="91"/>
                  </a:lnTo>
                  <a:lnTo>
                    <a:pt x="66" y="90"/>
                  </a:lnTo>
                  <a:lnTo>
                    <a:pt x="68" y="87"/>
                  </a:lnTo>
                  <a:lnTo>
                    <a:pt x="69" y="88"/>
                  </a:lnTo>
                  <a:lnTo>
                    <a:pt x="70" y="88"/>
                  </a:lnTo>
                  <a:lnTo>
                    <a:pt x="72" y="88"/>
                  </a:lnTo>
                  <a:lnTo>
                    <a:pt x="73" y="89"/>
                  </a:lnTo>
                  <a:lnTo>
                    <a:pt x="74" y="89"/>
                  </a:lnTo>
                  <a:lnTo>
                    <a:pt x="74" y="88"/>
                  </a:lnTo>
                  <a:lnTo>
                    <a:pt x="73" y="80"/>
                  </a:lnTo>
                  <a:lnTo>
                    <a:pt x="73" y="7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5" name="Freeform 5528"/>
            <p:cNvSpPr>
              <a:spLocks/>
            </p:cNvSpPr>
            <p:nvPr/>
          </p:nvSpPr>
          <p:spPr bwMode="auto">
            <a:xfrm>
              <a:off x="4148" y="2243"/>
              <a:ext cx="104" cy="57"/>
            </a:xfrm>
            <a:custGeom>
              <a:avLst/>
              <a:gdLst>
                <a:gd name="T0" fmla="*/ 2 w 130"/>
                <a:gd name="T1" fmla="*/ 2 h 70"/>
                <a:gd name="T2" fmla="*/ 2 w 130"/>
                <a:gd name="T3" fmla="*/ 2 h 70"/>
                <a:gd name="T4" fmla="*/ 1 w 130"/>
                <a:gd name="T5" fmla="*/ 2 h 70"/>
                <a:gd name="T6" fmla="*/ 0 w 130"/>
                <a:gd name="T7" fmla="*/ 3 h 70"/>
                <a:gd name="T8" fmla="*/ 2 w 130"/>
                <a:gd name="T9" fmla="*/ 3 h 70"/>
                <a:gd name="T10" fmla="*/ 2 w 130"/>
                <a:gd name="T11" fmla="*/ 3 h 70"/>
                <a:gd name="T12" fmla="*/ 2 w 130"/>
                <a:gd name="T13" fmla="*/ 3 h 70"/>
                <a:gd name="T14" fmla="*/ 2 w 130"/>
                <a:gd name="T15" fmla="*/ 4 h 70"/>
                <a:gd name="T16" fmla="*/ 2 w 130"/>
                <a:gd name="T17" fmla="*/ 5 h 70"/>
                <a:gd name="T18" fmla="*/ 3 w 130"/>
                <a:gd name="T19" fmla="*/ 5 h 70"/>
                <a:gd name="T20" fmla="*/ 4 w 130"/>
                <a:gd name="T21" fmla="*/ 5 h 70"/>
                <a:gd name="T22" fmla="*/ 4 w 130"/>
                <a:gd name="T23" fmla="*/ 6 h 70"/>
                <a:gd name="T24" fmla="*/ 5 w 130"/>
                <a:gd name="T25" fmla="*/ 6 h 70"/>
                <a:gd name="T26" fmla="*/ 5 w 130"/>
                <a:gd name="T27" fmla="*/ 6 h 70"/>
                <a:gd name="T28" fmla="*/ 5 w 130"/>
                <a:gd name="T29" fmla="*/ 6 h 70"/>
                <a:gd name="T30" fmla="*/ 5 w 130"/>
                <a:gd name="T31" fmla="*/ 6 h 70"/>
                <a:gd name="T32" fmla="*/ 6 w 130"/>
                <a:gd name="T33" fmla="*/ 6 h 70"/>
                <a:gd name="T34" fmla="*/ 6 w 130"/>
                <a:gd name="T35" fmla="*/ 6 h 70"/>
                <a:gd name="T36" fmla="*/ 6 w 130"/>
                <a:gd name="T37" fmla="*/ 6 h 70"/>
                <a:gd name="T38" fmla="*/ 6 w 130"/>
                <a:gd name="T39" fmla="*/ 6 h 70"/>
                <a:gd name="T40" fmla="*/ 7 w 130"/>
                <a:gd name="T41" fmla="*/ 7 h 70"/>
                <a:gd name="T42" fmla="*/ 7 w 130"/>
                <a:gd name="T43" fmla="*/ 7 h 70"/>
                <a:gd name="T44" fmla="*/ 8 w 130"/>
                <a:gd name="T45" fmla="*/ 7 h 70"/>
                <a:gd name="T46" fmla="*/ 8 w 130"/>
                <a:gd name="T47" fmla="*/ 7 h 70"/>
                <a:gd name="T48" fmla="*/ 9 w 130"/>
                <a:gd name="T49" fmla="*/ 7 h 70"/>
                <a:gd name="T50" fmla="*/ 9 w 130"/>
                <a:gd name="T51" fmla="*/ 7 h 70"/>
                <a:gd name="T52" fmla="*/ 10 w 130"/>
                <a:gd name="T53" fmla="*/ 7 h 70"/>
                <a:gd name="T54" fmla="*/ 10 w 130"/>
                <a:gd name="T55" fmla="*/ 7 h 70"/>
                <a:gd name="T56" fmla="*/ 11 w 130"/>
                <a:gd name="T57" fmla="*/ 7 h 70"/>
                <a:gd name="T58" fmla="*/ 11 w 130"/>
                <a:gd name="T59" fmla="*/ 7 h 70"/>
                <a:gd name="T60" fmla="*/ 11 w 130"/>
                <a:gd name="T61" fmla="*/ 7 h 70"/>
                <a:gd name="T62" fmla="*/ 11 w 130"/>
                <a:gd name="T63" fmla="*/ 5 h 70"/>
                <a:gd name="T64" fmla="*/ 11 w 130"/>
                <a:gd name="T65" fmla="*/ 5 h 70"/>
                <a:gd name="T66" fmla="*/ 10 w 130"/>
                <a:gd name="T67" fmla="*/ 5 h 70"/>
                <a:gd name="T68" fmla="*/ 9 w 130"/>
                <a:gd name="T69" fmla="*/ 5 h 70"/>
                <a:gd name="T70" fmla="*/ 9 w 130"/>
                <a:gd name="T71" fmla="*/ 5 h 70"/>
                <a:gd name="T72" fmla="*/ 9 w 130"/>
                <a:gd name="T73" fmla="*/ 5 h 70"/>
                <a:gd name="T74" fmla="*/ 9 w 130"/>
                <a:gd name="T75" fmla="*/ 5 h 70"/>
                <a:gd name="T76" fmla="*/ 8 w 130"/>
                <a:gd name="T77" fmla="*/ 5 h 70"/>
                <a:gd name="T78" fmla="*/ 7 w 130"/>
                <a:gd name="T79" fmla="*/ 4 h 70"/>
                <a:gd name="T80" fmla="*/ 7 w 130"/>
                <a:gd name="T81" fmla="*/ 4 h 70"/>
                <a:gd name="T82" fmla="*/ 7 w 130"/>
                <a:gd name="T83" fmla="*/ 3 h 70"/>
                <a:gd name="T84" fmla="*/ 7 w 130"/>
                <a:gd name="T85" fmla="*/ 3 h 70"/>
                <a:gd name="T86" fmla="*/ 6 w 130"/>
                <a:gd name="T87" fmla="*/ 3 h 70"/>
                <a:gd name="T88" fmla="*/ 6 w 130"/>
                <a:gd name="T89" fmla="*/ 2 h 70"/>
                <a:gd name="T90" fmla="*/ 6 w 130"/>
                <a:gd name="T91" fmla="*/ 2 h 70"/>
                <a:gd name="T92" fmla="*/ 5 w 130"/>
                <a:gd name="T93" fmla="*/ 2 h 70"/>
                <a:gd name="T94" fmla="*/ 5 w 130"/>
                <a:gd name="T95" fmla="*/ 2 h 70"/>
                <a:gd name="T96" fmla="*/ 4 w 130"/>
                <a:gd name="T97" fmla="*/ 2 h 70"/>
                <a:gd name="T98" fmla="*/ 3 w 130"/>
                <a:gd name="T99" fmla="*/ 2 h 70"/>
                <a:gd name="T100" fmla="*/ 3 w 130"/>
                <a:gd name="T101" fmla="*/ 2 h 70"/>
                <a:gd name="T102" fmla="*/ 2 w 130"/>
                <a:gd name="T103" fmla="*/ 1 h 70"/>
                <a:gd name="T104" fmla="*/ 2 w 130"/>
                <a:gd name="T105" fmla="*/ 0 h 70"/>
                <a:gd name="T106" fmla="*/ 2 w 130"/>
                <a:gd name="T107" fmla="*/ 2 h 70"/>
                <a:gd name="T108" fmla="*/ 2 w 130"/>
                <a:gd name="T109" fmla="*/ 2 h 70"/>
                <a:gd name="T110" fmla="*/ 2 w 130"/>
                <a:gd name="T111" fmla="*/ 2 h 70"/>
                <a:gd name="T112" fmla="*/ 2 w 130"/>
                <a:gd name="T113" fmla="*/ 2 h 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0"/>
                <a:gd name="T172" fmla="*/ 0 h 70"/>
                <a:gd name="T173" fmla="*/ 130 w 130"/>
                <a:gd name="T174" fmla="*/ 70 h 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0" h="70">
                  <a:moveTo>
                    <a:pt x="6" y="12"/>
                  </a:moveTo>
                  <a:lnTo>
                    <a:pt x="6" y="12"/>
                  </a:lnTo>
                  <a:lnTo>
                    <a:pt x="5" y="14"/>
                  </a:lnTo>
                  <a:lnTo>
                    <a:pt x="3" y="16"/>
                  </a:lnTo>
                  <a:lnTo>
                    <a:pt x="2" y="17"/>
                  </a:lnTo>
                  <a:lnTo>
                    <a:pt x="3" y="19"/>
                  </a:lnTo>
                  <a:lnTo>
                    <a:pt x="1" y="24"/>
                  </a:lnTo>
                  <a:lnTo>
                    <a:pt x="0" y="27"/>
                  </a:lnTo>
                  <a:lnTo>
                    <a:pt x="0" y="28"/>
                  </a:lnTo>
                  <a:lnTo>
                    <a:pt x="5" y="31"/>
                  </a:lnTo>
                  <a:lnTo>
                    <a:pt x="7" y="32"/>
                  </a:lnTo>
                  <a:lnTo>
                    <a:pt x="7" y="31"/>
                  </a:lnTo>
                  <a:lnTo>
                    <a:pt x="8" y="30"/>
                  </a:lnTo>
                  <a:lnTo>
                    <a:pt x="15" y="35"/>
                  </a:lnTo>
                  <a:lnTo>
                    <a:pt x="17" y="35"/>
                  </a:lnTo>
                  <a:lnTo>
                    <a:pt x="23" y="41"/>
                  </a:lnTo>
                  <a:lnTo>
                    <a:pt x="28" y="44"/>
                  </a:lnTo>
                  <a:lnTo>
                    <a:pt x="29" y="44"/>
                  </a:lnTo>
                  <a:lnTo>
                    <a:pt x="30" y="44"/>
                  </a:lnTo>
                  <a:lnTo>
                    <a:pt x="33" y="44"/>
                  </a:lnTo>
                  <a:lnTo>
                    <a:pt x="34" y="45"/>
                  </a:lnTo>
                  <a:lnTo>
                    <a:pt x="41" y="47"/>
                  </a:lnTo>
                  <a:lnTo>
                    <a:pt x="42" y="47"/>
                  </a:lnTo>
                  <a:lnTo>
                    <a:pt x="42" y="51"/>
                  </a:lnTo>
                  <a:lnTo>
                    <a:pt x="43" y="51"/>
                  </a:lnTo>
                  <a:lnTo>
                    <a:pt x="50" y="53"/>
                  </a:lnTo>
                  <a:lnTo>
                    <a:pt x="51" y="54"/>
                  </a:lnTo>
                  <a:lnTo>
                    <a:pt x="52" y="54"/>
                  </a:lnTo>
                  <a:lnTo>
                    <a:pt x="55" y="52"/>
                  </a:lnTo>
                  <a:lnTo>
                    <a:pt x="56" y="52"/>
                  </a:lnTo>
                  <a:lnTo>
                    <a:pt x="59" y="53"/>
                  </a:lnTo>
                  <a:lnTo>
                    <a:pt x="61" y="53"/>
                  </a:lnTo>
                  <a:lnTo>
                    <a:pt x="62" y="52"/>
                  </a:lnTo>
                  <a:lnTo>
                    <a:pt x="64" y="51"/>
                  </a:lnTo>
                  <a:lnTo>
                    <a:pt x="66" y="52"/>
                  </a:lnTo>
                  <a:lnTo>
                    <a:pt x="71" y="54"/>
                  </a:lnTo>
                  <a:lnTo>
                    <a:pt x="72" y="54"/>
                  </a:lnTo>
                  <a:lnTo>
                    <a:pt x="74" y="58"/>
                  </a:lnTo>
                  <a:lnTo>
                    <a:pt x="76" y="59"/>
                  </a:lnTo>
                  <a:lnTo>
                    <a:pt x="78" y="60"/>
                  </a:lnTo>
                  <a:lnTo>
                    <a:pt x="82" y="62"/>
                  </a:lnTo>
                  <a:lnTo>
                    <a:pt x="83" y="63"/>
                  </a:lnTo>
                  <a:lnTo>
                    <a:pt x="84" y="63"/>
                  </a:lnTo>
                  <a:lnTo>
                    <a:pt x="89" y="62"/>
                  </a:lnTo>
                  <a:lnTo>
                    <a:pt x="90" y="62"/>
                  </a:lnTo>
                  <a:lnTo>
                    <a:pt x="92" y="67"/>
                  </a:lnTo>
                  <a:lnTo>
                    <a:pt x="93" y="67"/>
                  </a:lnTo>
                  <a:lnTo>
                    <a:pt x="97" y="67"/>
                  </a:lnTo>
                  <a:lnTo>
                    <a:pt x="103" y="68"/>
                  </a:lnTo>
                  <a:lnTo>
                    <a:pt x="107" y="69"/>
                  </a:lnTo>
                  <a:lnTo>
                    <a:pt x="110" y="68"/>
                  </a:lnTo>
                  <a:lnTo>
                    <a:pt x="111" y="67"/>
                  </a:lnTo>
                  <a:lnTo>
                    <a:pt x="112" y="68"/>
                  </a:lnTo>
                  <a:lnTo>
                    <a:pt x="112" y="69"/>
                  </a:lnTo>
                  <a:lnTo>
                    <a:pt x="116" y="70"/>
                  </a:lnTo>
                  <a:lnTo>
                    <a:pt x="122" y="70"/>
                  </a:lnTo>
                  <a:lnTo>
                    <a:pt x="124" y="70"/>
                  </a:lnTo>
                  <a:lnTo>
                    <a:pt x="127" y="70"/>
                  </a:lnTo>
                  <a:lnTo>
                    <a:pt x="130" y="63"/>
                  </a:lnTo>
                  <a:lnTo>
                    <a:pt x="130" y="62"/>
                  </a:lnTo>
                  <a:lnTo>
                    <a:pt x="127" y="60"/>
                  </a:lnTo>
                  <a:lnTo>
                    <a:pt x="126" y="57"/>
                  </a:lnTo>
                  <a:lnTo>
                    <a:pt x="128" y="47"/>
                  </a:lnTo>
                  <a:lnTo>
                    <a:pt x="128" y="44"/>
                  </a:lnTo>
                  <a:lnTo>
                    <a:pt x="123" y="45"/>
                  </a:lnTo>
                  <a:lnTo>
                    <a:pt x="121" y="45"/>
                  </a:lnTo>
                  <a:lnTo>
                    <a:pt x="111" y="43"/>
                  </a:lnTo>
                  <a:lnTo>
                    <a:pt x="107" y="41"/>
                  </a:lnTo>
                  <a:lnTo>
                    <a:pt x="105" y="41"/>
                  </a:lnTo>
                  <a:lnTo>
                    <a:pt x="104" y="42"/>
                  </a:lnTo>
                  <a:lnTo>
                    <a:pt x="103" y="43"/>
                  </a:lnTo>
                  <a:lnTo>
                    <a:pt x="99" y="42"/>
                  </a:lnTo>
                  <a:lnTo>
                    <a:pt x="98" y="41"/>
                  </a:lnTo>
                  <a:lnTo>
                    <a:pt x="97" y="40"/>
                  </a:lnTo>
                  <a:lnTo>
                    <a:pt x="96" y="44"/>
                  </a:lnTo>
                  <a:lnTo>
                    <a:pt x="95" y="43"/>
                  </a:lnTo>
                  <a:lnTo>
                    <a:pt x="93" y="41"/>
                  </a:lnTo>
                  <a:lnTo>
                    <a:pt x="92" y="39"/>
                  </a:lnTo>
                  <a:lnTo>
                    <a:pt x="90" y="37"/>
                  </a:lnTo>
                  <a:lnTo>
                    <a:pt x="85" y="37"/>
                  </a:lnTo>
                  <a:lnTo>
                    <a:pt x="82" y="37"/>
                  </a:lnTo>
                  <a:lnTo>
                    <a:pt x="80" y="37"/>
                  </a:lnTo>
                  <a:lnTo>
                    <a:pt x="80" y="34"/>
                  </a:lnTo>
                  <a:lnTo>
                    <a:pt x="81" y="33"/>
                  </a:lnTo>
                  <a:lnTo>
                    <a:pt x="81" y="32"/>
                  </a:lnTo>
                  <a:lnTo>
                    <a:pt x="78" y="32"/>
                  </a:lnTo>
                  <a:lnTo>
                    <a:pt x="75" y="31"/>
                  </a:lnTo>
                  <a:lnTo>
                    <a:pt x="71" y="30"/>
                  </a:lnTo>
                  <a:lnTo>
                    <a:pt x="67" y="27"/>
                  </a:lnTo>
                  <a:lnTo>
                    <a:pt x="67" y="26"/>
                  </a:lnTo>
                  <a:lnTo>
                    <a:pt x="66" y="24"/>
                  </a:lnTo>
                  <a:lnTo>
                    <a:pt x="66" y="21"/>
                  </a:lnTo>
                  <a:lnTo>
                    <a:pt x="64" y="20"/>
                  </a:lnTo>
                  <a:lnTo>
                    <a:pt x="62" y="20"/>
                  </a:lnTo>
                  <a:lnTo>
                    <a:pt x="61" y="21"/>
                  </a:lnTo>
                  <a:lnTo>
                    <a:pt x="57" y="21"/>
                  </a:lnTo>
                  <a:lnTo>
                    <a:pt x="56" y="20"/>
                  </a:lnTo>
                  <a:lnTo>
                    <a:pt x="53" y="17"/>
                  </a:lnTo>
                  <a:lnTo>
                    <a:pt x="51" y="15"/>
                  </a:lnTo>
                  <a:lnTo>
                    <a:pt x="49" y="14"/>
                  </a:lnTo>
                  <a:lnTo>
                    <a:pt x="45" y="13"/>
                  </a:lnTo>
                  <a:lnTo>
                    <a:pt x="44" y="13"/>
                  </a:lnTo>
                  <a:lnTo>
                    <a:pt x="39" y="8"/>
                  </a:lnTo>
                  <a:lnTo>
                    <a:pt x="38" y="8"/>
                  </a:lnTo>
                  <a:lnTo>
                    <a:pt x="36" y="6"/>
                  </a:lnTo>
                  <a:lnTo>
                    <a:pt x="34" y="5"/>
                  </a:lnTo>
                  <a:lnTo>
                    <a:pt x="31" y="2"/>
                  </a:lnTo>
                  <a:lnTo>
                    <a:pt x="31" y="1"/>
                  </a:lnTo>
                  <a:lnTo>
                    <a:pt x="30" y="1"/>
                  </a:lnTo>
                  <a:lnTo>
                    <a:pt x="28" y="1"/>
                  </a:lnTo>
                  <a:lnTo>
                    <a:pt x="24" y="0"/>
                  </a:lnTo>
                  <a:lnTo>
                    <a:pt x="22" y="1"/>
                  </a:lnTo>
                  <a:lnTo>
                    <a:pt x="21" y="2"/>
                  </a:lnTo>
                  <a:lnTo>
                    <a:pt x="20" y="5"/>
                  </a:lnTo>
                  <a:lnTo>
                    <a:pt x="19" y="6"/>
                  </a:lnTo>
                  <a:lnTo>
                    <a:pt x="16" y="6"/>
                  </a:lnTo>
                  <a:lnTo>
                    <a:pt x="15" y="5"/>
                  </a:lnTo>
                  <a:lnTo>
                    <a:pt x="15" y="4"/>
                  </a:lnTo>
                  <a:lnTo>
                    <a:pt x="9" y="7"/>
                  </a:lnTo>
                  <a:lnTo>
                    <a:pt x="7" y="10"/>
                  </a:lnTo>
                  <a:lnTo>
                    <a:pt x="6" y="12"/>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6" name="Freeform 5529"/>
            <p:cNvSpPr>
              <a:spLocks/>
            </p:cNvSpPr>
            <p:nvPr/>
          </p:nvSpPr>
          <p:spPr bwMode="auto">
            <a:xfrm>
              <a:off x="4381" y="2481"/>
              <a:ext cx="0" cy="1"/>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1" y="1"/>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7" name="Freeform 5530"/>
            <p:cNvSpPr>
              <a:spLocks/>
            </p:cNvSpPr>
            <p:nvPr/>
          </p:nvSpPr>
          <p:spPr bwMode="auto">
            <a:xfrm>
              <a:off x="4381" y="2488"/>
              <a:ext cx="2" cy="4"/>
            </a:xfrm>
            <a:custGeom>
              <a:avLst/>
              <a:gdLst>
                <a:gd name="T0" fmla="*/ 0 w 2"/>
                <a:gd name="T1" fmla="*/ 1 h 5"/>
                <a:gd name="T2" fmla="*/ 0 w 2"/>
                <a:gd name="T3" fmla="*/ 1 h 5"/>
                <a:gd name="T4" fmla="*/ 0 w 2"/>
                <a:gd name="T5" fmla="*/ 2 h 5"/>
                <a:gd name="T6" fmla="*/ 0 w 2"/>
                <a:gd name="T7" fmla="*/ 2 h 5"/>
                <a:gd name="T8" fmla="*/ 1 w 2"/>
                <a:gd name="T9" fmla="*/ 2 h 5"/>
                <a:gd name="T10" fmla="*/ 1 w 2"/>
                <a:gd name="T11" fmla="*/ 2 h 5"/>
                <a:gd name="T12" fmla="*/ 2 w 2"/>
                <a:gd name="T13" fmla="*/ 2 h 5"/>
                <a:gd name="T14" fmla="*/ 1 w 2"/>
                <a:gd name="T15" fmla="*/ 1 h 5"/>
                <a:gd name="T16" fmla="*/ 1 w 2"/>
                <a:gd name="T17" fmla="*/ 1 h 5"/>
                <a:gd name="T18" fmla="*/ 0 w 2"/>
                <a:gd name="T19" fmla="*/ 0 h 5"/>
                <a:gd name="T20" fmla="*/ 0 w 2"/>
                <a:gd name="T21" fmla="*/ 0 h 5"/>
                <a:gd name="T22" fmla="*/ 0 w 2"/>
                <a:gd name="T23" fmla="*/ 1 h 5"/>
                <a:gd name="T24" fmla="*/ 0 w 2"/>
                <a:gd name="T25" fmla="*/ 1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0" y="1"/>
                  </a:moveTo>
                  <a:lnTo>
                    <a:pt x="0" y="1"/>
                  </a:lnTo>
                  <a:lnTo>
                    <a:pt x="0" y="5"/>
                  </a:lnTo>
                  <a:lnTo>
                    <a:pt x="1" y="5"/>
                  </a:lnTo>
                  <a:lnTo>
                    <a:pt x="2" y="4"/>
                  </a:lnTo>
                  <a:lnTo>
                    <a:pt x="1"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8" name="Freeform 5531"/>
            <p:cNvSpPr>
              <a:spLocks/>
            </p:cNvSpPr>
            <p:nvPr/>
          </p:nvSpPr>
          <p:spPr bwMode="auto">
            <a:xfrm>
              <a:off x="4379" y="2500"/>
              <a:ext cx="2" cy="4"/>
            </a:xfrm>
            <a:custGeom>
              <a:avLst/>
              <a:gdLst>
                <a:gd name="T0" fmla="*/ 1 w 3"/>
                <a:gd name="T1" fmla="*/ 2 h 5"/>
                <a:gd name="T2" fmla="*/ 1 w 3"/>
                <a:gd name="T3" fmla="*/ 2 h 5"/>
                <a:gd name="T4" fmla="*/ 1 w 3"/>
                <a:gd name="T5" fmla="*/ 0 h 5"/>
                <a:gd name="T6" fmla="*/ 1 w 3"/>
                <a:gd name="T7" fmla="*/ 0 h 5"/>
                <a:gd name="T8" fmla="*/ 1 w 3"/>
                <a:gd name="T9" fmla="*/ 2 h 5"/>
                <a:gd name="T10" fmla="*/ 0 w 3"/>
                <a:gd name="T11" fmla="*/ 2 h 5"/>
                <a:gd name="T12" fmla="*/ 0 w 3"/>
                <a:gd name="T13" fmla="*/ 2 h 5"/>
                <a:gd name="T14" fmla="*/ 1 w 3"/>
                <a:gd name="T15" fmla="*/ 2 h 5"/>
                <a:gd name="T16" fmla="*/ 1 w 3"/>
                <a:gd name="T17" fmla="*/ 2 h 5"/>
                <a:gd name="T18" fmla="*/ 1 w 3"/>
                <a:gd name="T19" fmla="*/ 2 h 5"/>
                <a:gd name="T20" fmla="*/ 1 w 3"/>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3" y="3"/>
                  </a:moveTo>
                  <a:lnTo>
                    <a:pt x="3" y="3"/>
                  </a:lnTo>
                  <a:lnTo>
                    <a:pt x="3" y="0"/>
                  </a:lnTo>
                  <a:lnTo>
                    <a:pt x="2" y="0"/>
                  </a:lnTo>
                  <a:lnTo>
                    <a:pt x="1" y="2"/>
                  </a:lnTo>
                  <a:lnTo>
                    <a:pt x="0" y="5"/>
                  </a:lnTo>
                  <a:lnTo>
                    <a:pt x="1" y="5"/>
                  </a:lnTo>
                  <a:lnTo>
                    <a:pt x="2" y="4"/>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09" name="Freeform 5532"/>
            <p:cNvSpPr>
              <a:spLocks/>
            </p:cNvSpPr>
            <p:nvPr/>
          </p:nvSpPr>
          <p:spPr bwMode="auto">
            <a:xfrm>
              <a:off x="4382" y="2496"/>
              <a:ext cx="2" cy="2"/>
            </a:xfrm>
            <a:custGeom>
              <a:avLst/>
              <a:gdLst>
                <a:gd name="T0" fmla="*/ 1 w 2"/>
                <a:gd name="T1" fmla="*/ 0 h 3"/>
                <a:gd name="T2" fmla="*/ 1 w 2"/>
                <a:gd name="T3" fmla="*/ 0 h 3"/>
                <a:gd name="T4" fmla="*/ 0 w 2"/>
                <a:gd name="T5" fmla="*/ 1 h 3"/>
                <a:gd name="T6" fmla="*/ 1 w 2"/>
                <a:gd name="T7" fmla="*/ 1 h 3"/>
                <a:gd name="T8" fmla="*/ 2 w 2"/>
                <a:gd name="T9" fmla="*/ 1 h 3"/>
                <a:gd name="T10" fmla="*/ 2 w 2"/>
                <a:gd name="T11" fmla="*/ 1 h 3"/>
                <a:gd name="T12" fmla="*/ 2 w 2"/>
                <a:gd name="T13" fmla="*/ 1 h 3"/>
                <a:gd name="T14" fmla="*/ 1 w 2"/>
                <a:gd name="T15" fmla="*/ 0 h 3"/>
                <a:gd name="T16" fmla="*/ 1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0"/>
                  </a:moveTo>
                  <a:lnTo>
                    <a:pt x="1" y="0"/>
                  </a:lnTo>
                  <a:lnTo>
                    <a:pt x="0" y="1"/>
                  </a:lnTo>
                  <a:lnTo>
                    <a:pt x="1" y="1"/>
                  </a:lnTo>
                  <a:lnTo>
                    <a:pt x="2"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0" name="Freeform 5533"/>
            <p:cNvSpPr>
              <a:spLocks/>
            </p:cNvSpPr>
            <p:nvPr/>
          </p:nvSpPr>
          <p:spPr bwMode="auto">
            <a:xfrm>
              <a:off x="4381" y="2499"/>
              <a:ext cx="3" cy="4"/>
            </a:xfrm>
            <a:custGeom>
              <a:avLst/>
              <a:gdLst>
                <a:gd name="T0" fmla="*/ 2 w 3"/>
                <a:gd name="T1" fmla="*/ 0 h 5"/>
                <a:gd name="T2" fmla="*/ 2 w 3"/>
                <a:gd name="T3" fmla="*/ 0 h 5"/>
                <a:gd name="T4" fmla="*/ 0 w 3"/>
                <a:gd name="T5" fmla="*/ 1 h 5"/>
                <a:gd name="T6" fmla="*/ 1 w 3"/>
                <a:gd name="T7" fmla="*/ 2 h 5"/>
                <a:gd name="T8" fmla="*/ 1 w 3"/>
                <a:gd name="T9" fmla="*/ 2 h 5"/>
                <a:gd name="T10" fmla="*/ 2 w 3"/>
                <a:gd name="T11" fmla="*/ 2 h 5"/>
                <a:gd name="T12" fmla="*/ 3 w 3"/>
                <a:gd name="T13" fmla="*/ 2 h 5"/>
                <a:gd name="T14" fmla="*/ 3 w 3"/>
                <a:gd name="T15" fmla="*/ 2 h 5"/>
                <a:gd name="T16" fmla="*/ 3 w 3"/>
                <a:gd name="T17" fmla="*/ 2 h 5"/>
                <a:gd name="T18" fmla="*/ 3 w 3"/>
                <a:gd name="T19" fmla="*/ 1 h 5"/>
                <a:gd name="T20" fmla="*/ 3 w 3"/>
                <a:gd name="T21" fmla="*/ 1 h 5"/>
                <a:gd name="T22" fmla="*/ 3 w 3"/>
                <a:gd name="T23" fmla="*/ 1 h 5"/>
                <a:gd name="T24" fmla="*/ 2 w 3"/>
                <a:gd name="T25" fmla="*/ 0 h 5"/>
                <a:gd name="T26" fmla="*/ 2 w 3"/>
                <a:gd name="T27" fmla="*/ 0 h 5"/>
                <a:gd name="T28" fmla="*/ 2 w 3"/>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5"/>
                <a:gd name="T47" fmla="*/ 3 w 3"/>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5">
                  <a:moveTo>
                    <a:pt x="2" y="0"/>
                  </a:moveTo>
                  <a:lnTo>
                    <a:pt x="2" y="0"/>
                  </a:lnTo>
                  <a:lnTo>
                    <a:pt x="0" y="1"/>
                  </a:lnTo>
                  <a:lnTo>
                    <a:pt x="1" y="3"/>
                  </a:lnTo>
                  <a:lnTo>
                    <a:pt x="2" y="5"/>
                  </a:lnTo>
                  <a:lnTo>
                    <a:pt x="3" y="5"/>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1" name="Freeform 5534"/>
            <p:cNvSpPr>
              <a:spLocks/>
            </p:cNvSpPr>
            <p:nvPr/>
          </p:nvSpPr>
          <p:spPr bwMode="auto">
            <a:xfrm>
              <a:off x="4379" y="2511"/>
              <a:ext cx="2" cy="1"/>
            </a:xfrm>
            <a:custGeom>
              <a:avLst/>
              <a:gdLst>
                <a:gd name="T0" fmla="*/ 0 w 2"/>
                <a:gd name="T1" fmla="*/ 0 h 3"/>
                <a:gd name="T2" fmla="*/ 0 w 2"/>
                <a:gd name="T3" fmla="*/ 0 h 3"/>
                <a:gd name="T4" fmla="*/ 0 w 2"/>
                <a:gd name="T5" fmla="*/ 0 h 3"/>
                <a:gd name="T6" fmla="*/ 1 w 2"/>
                <a:gd name="T7" fmla="*/ 0 h 3"/>
                <a:gd name="T8" fmla="*/ 1 w 2"/>
                <a:gd name="T9" fmla="*/ 0 h 3"/>
                <a:gd name="T10" fmla="*/ 2 w 2"/>
                <a:gd name="T11" fmla="*/ 0 h 3"/>
                <a:gd name="T12" fmla="*/ 2 w 2"/>
                <a:gd name="T13" fmla="*/ 0 h 3"/>
                <a:gd name="T14" fmla="*/ 2 w 2"/>
                <a:gd name="T15" fmla="*/ 0 h 3"/>
                <a:gd name="T16" fmla="*/ 1 w 2"/>
                <a:gd name="T17" fmla="*/ 0 h 3"/>
                <a:gd name="T18" fmla="*/ 0 w 2"/>
                <a:gd name="T19" fmla="*/ 0 h 3"/>
                <a:gd name="T20" fmla="*/ 0 w 2"/>
                <a:gd name="T21" fmla="*/ 0 h 3"/>
                <a:gd name="T22" fmla="*/ 0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0"/>
                  </a:moveTo>
                  <a:lnTo>
                    <a:pt x="0" y="0"/>
                  </a:lnTo>
                  <a:lnTo>
                    <a:pt x="0" y="1"/>
                  </a:lnTo>
                  <a:lnTo>
                    <a:pt x="1" y="3"/>
                  </a:lnTo>
                  <a:lnTo>
                    <a:pt x="2" y="3"/>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2" name="Freeform 5535"/>
            <p:cNvSpPr>
              <a:spLocks/>
            </p:cNvSpPr>
            <p:nvPr/>
          </p:nvSpPr>
          <p:spPr bwMode="auto">
            <a:xfrm>
              <a:off x="4371" y="2437"/>
              <a:ext cx="0" cy="3"/>
            </a:xfrm>
            <a:custGeom>
              <a:avLst/>
              <a:gdLst>
                <a:gd name="T0" fmla="*/ 0 w 1"/>
                <a:gd name="T1" fmla="*/ 2 h 4"/>
                <a:gd name="T2" fmla="*/ 0 w 1"/>
                <a:gd name="T3" fmla="*/ 2 h 4"/>
                <a:gd name="T4" fmla="*/ 0 w 1"/>
                <a:gd name="T5" fmla="*/ 0 h 4"/>
                <a:gd name="T6" fmla="*/ 0 w 1"/>
                <a:gd name="T7" fmla="*/ 0 h 4"/>
                <a:gd name="T8" fmla="*/ 0 w 1"/>
                <a:gd name="T9" fmla="*/ 2 h 4"/>
                <a:gd name="T10" fmla="*/ 0 w 1"/>
                <a:gd name="T11" fmla="*/ 2 h 4"/>
                <a:gd name="T12" fmla="*/ 0 w 1"/>
                <a:gd name="T13" fmla="*/ 2 h 4"/>
                <a:gd name="T14" fmla="*/ 0 w 1"/>
                <a:gd name="T15" fmla="*/ 2 h 4"/>
                <a:gd name="T16" fmla="*/ 0 w 1"/>
                <a:gd name="T17" fmla="*/ 2 h 4"/>
                <a:gd name="T18" fmla="*/ 0 w 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0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1" y="2"/>
                  </a:moveTo>
                  <a:lnTo>
                    <a:pt x="1" y="2"/>
                  </a:lnTo>
                  <a:lnTo>
                    <a:pt x="1" y="0"/>
                  </a:lnTo>
                  <a:lnTo>
                    <a:pt x="0" y="0"/>
                  </a:lnTo>
                  <a:lnTo>
                    <a:pt x="0" y="2"/>
                  </a:lnTo>
                  <a:lnTo>
                    <a:pt x="1" y="4"/>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3" name="Freeform 5536"/>
            <p:cNvSpPr>
              <a:spLocks/>
            </p:cNvSpPr>
            <p:nvPr/>
          </p:nvSpPr>
          <p:spPr bwMode="auto">
            <a:xfrm>
              <a:off x="4303" y="2270"/>
              <a:ext cx="115" cy="252"/>
            </a:xfrm>
            <a:custGeom>
              <a:avLst/>
              <a:gdLst>
                <a:gd name="T0" fmla="*/ 11 w 143"/>
                <a:gd name="T1" fmla="*/ 32 h 307"/>
                <a:gd name="T2" fmla="*/ 10 w 143"/>
                <a:gd name="T3" fmla="*/ 30 h 307"/>
                <a:gd name="T4" fmla="*/ 10 w 143"/>
                <a:gd name="T5" fmla="*/ 28 h 307"/>
                <a:gd name="T6" fmla="*/ 9 w 143"/>
                <a:gd name="T7" fmla="*/ 25 h 307"/>
                <a:gd name="T8" fmla="*/ 9 w 143"/>
                <a:gd name="T9" fmla="*/ 25 h 307"/>
                <a:gd name="T10" fmla="*/ 9 w 143"/>
                <a:gd name="T11" fmla="*/ 23 h 307"/>
                <a:gd name="T12" fmla="*/ 9 w 143"/>
                <a:gd name="T13" fmla="*/ 22 h 307"/>
                <a:gd name="T14" fmla="*/ 7 w 143"/>
                <a:gd name="T15" fmla="*/ 21 h 307"/>
                <a:gd name="T16" fmla="*/ 7 w 143"/>
                <a:gd name="T17" fmla="*/ 19 h 307"/>
                <a:gd name="T18" fmla="*/ 8 w 143"/>
                <a:gd name="T19" fmla="*/ 17 h 307"/>
                <a:gd name="T20" fmla="*/ 9 w 143"/>
                <a:gd name="T21" fmla="*/ 17 h 307"/>
                <a:gd name="T22" fmla="*/ 10 w 143"/>
                <a:gd name="T23" fmla="*/ 17 h 307"/>
                <a:gd name="T24" fmla="*/ 11 w 143"/>
                <a:gd name="T25" fmla="*/ 16 h 307"/>
                <a:gd name="T26" fmla="*/ 11 w 143"/>
                <a:gd name="T27" fmla="*/ 15 h 307"/>
                <a:gd name="T28" fmla="*/ 13 w 143"/>
                <a:gd name="T29" fmla="*/ 14 h 307"/>
                <a:gd name="T30" fmla="*/ 11 w 143"/>
                <a:gd name="T31" fmla="*/ 14 h 307"/>
                <a:gd name="T32" fmla="*/ 10 w 143"/>
                <a:gd name="T33" fmla="*/ 12 h 307"/>
                <a:gd name="T34" fmla="*/ 10 w 143"/>
                <a:gd name="T35" fmla="*/ 11 h 307"/>
                <a:gd name="T36" fmla="*/ 9 w 143"/>
                <a:gd name="T37" fmla="*/ 9 h 307"/>
                <a:gd name="T38" fmla="*/ 9 w 143"/>
                <a:gd name="T39" fmla="*/ 9 h 307"/>
                <a:gd name="T40" fmla="*/ 7 w 143"/>
                <a:gd name="T41" fmla="*/ 9 h 307"/>
                <a:gd name="T42" fmla="*/ 7 w 143"/>
                <a:gd name="T43" fmla="*/ 7 h 307"/>
                <a:gd name="T44" fmla="*/ 8 w 143"/>
                <a:gd name="T45" fmla="*/ 6 h 307"/>
                <a:gd name="T46" fmla="*/ 9 w 143"/>
                <a:gd name="T47" fmla="*/ 6 h 307"/>
                <a:gd name="T48" fmla="*/ 9 w 143"/>
                <a:gd name="T49" fmla="*/ 4 h 307"/>
                <a:gd name="T50" fmla="*/ 9 w 143"/>
                <a:gd name="T51" fmla="*/ 2 h 307"/>
                <a:gd name="T52" fmla="*/ 8 w 143"/>
                <a:gd name="T53" fmla="*/ 2 h 307"/>
                <a:gd name="T54" fmla="*/ 7 w 143"/>
                <a:gd name="T55" fmla="*/ 0 h 307"/>
                <a:gd name="T56" fmla="*/ 7 w 143"/>
                <a:gd name="T57" fmla="*/ 2 h 307"/>
                <a:gd name="T58" fmla="*/ 6 w 143"/>
                <a:gd name="T59" fmla="*/ 2 h 307"/>
                <a:gd name="T60" fmla="*/ 5 w 143"/>
                <a:gd name="T61" fmla="*/ 2 h 307"/>
                <a:gd name="T62" fmla="*/ 4 w 143"/>
                <a:gd name="T63" fmla="*/ 4 h 307"/>
                <a:gd name="T64" fmla="*/ 4 w 143"/>
                <a:gd name="T65" fmla="*/ 6 h 307"/>
                <a:gd name="T66" fmla="*/ 4 w 143"/>
                <a:gd name="T67" fmla="*/ 6 h 307"/>
                <a:gd name="T68" fmla="*/ 2 w 143"/>
                <a:gd name="T69" fmla="*/ 9 h 307"/>
                <a:gd name="T70" fmla="*/ 2 w 143"/>
                <a:gd name="T71" fmla="*/ 9 h 307"/>
                <a:gd name="T72" fmla="*/ 2 w 143"/>
                <a:gd name="T73" fmla="*/ 11 h 307"/>
                <a:gd name="T74" fmla="*/ 2 w 143"/>
                <a:gd name="T75" fmla="*/ 13 h 307"/>
                <a:gd name="T76" fmla="*/ 2 w 143"/>
                <a:gd name="T77" fmla="*/ 14 h 307"/>
                <a:gd name="T78" fmla="*/ 0 w 143"/>
                <a:gd name="T79" fmla="*/ 14 h 307"/>
                <a:gd name="T80" fmla="*/ 2 w 143"/>
                <a:gd name="T81" fmla="*/ 16 h 307"/>
                <a:gd name="T82" fmla="*/ 2 w 143"/>
                <a:gd name="T83" fmla="*/ 16 h 307"/>
                <a:gd name="T84" fmla="*/ 2 w 143"/>
                <a:gd name="T85" fmla="*/ 17 h 307"/>
                <a:gd name="T86" fmla="*/ 2 w 143"/>
                <a:gd name="T87" fmla="*/ 17 h 307"/>
                <a:gd name="T88" fmla="*/ 2 w 143"/>
                <a:gd name="T89" fmla="*/ 17 h 307"/>
                <a:gd name="T90" fmla="*/ 2 w 143"/>
                <a:gd name="T91" fmla="*/ 19 h 307"/>
                <a:gd name="T92" fmla="*/ 3 w 143"/>
                <a:gd name="T93" fmla="*/ 21 h 307"/>
                <a:gd name="T94" fmla="*/ 3 w 143"/>
                <a:gd name="T95" fmla="*/ 24 h 307"/>
                <a:gd name="T96" fmla="*/ 4 w 143"/>
                <a:gd name="T97" fmla="*/ 25 h 307"/>
                <a:gd name="T98" fmla="*/ 4 w 143"/>
                <a:gd name="T99" fmla="*/ 25 h 307"/>
                <a:gd name="T100" fmla="*/ 5 w 143"/>
                <a:gd name="T101" fmla="*/ 25 h 307"/>
                <a:gd name="T102" fmla="*/ 6 w 143"/>
                <a:gd name="T103" fmla="*/ 24 h 307"/>
                <a:gd name="T104" fmla="*/ 6 w 143"/>
                <a:gd name="T105" fmla="*/ 23 h 307"/>
                <a:gd name="T106" fmla="*/ 7 w 143"/>
                <a:gd name="T107" fmla="*/ 21 h 307"/>
                <a:gd name="T108" fmla="*/ 7 w 143"/>
                <a:gd name="T109" fmla="*/ 24 h 307"/>
                <a:gd name="T110" fmla="*/ 8 w 143"/>
                <a:gd name="T111" fmla="*/ 26 h 307"/>
                <a:gd name="T112" fmla="*/ 9 w 143"/>
                <a:gd name="T113" fmla="*/ 28 h 307"/>
                <a:gd name="T114" fmla="*/ 9 w 143"/>
                <a:gd name="T115" fmla="*/ 31 h 307"/>
                <a:gd name="T116" fmla="*/ 9 w 143"/>
                <a:gd name="T117" fmla="*/ 32 h 307"/>
                <a:gd name="T118" fmla="*/ 9 w 143"/>
                <a:gd name="T119" fmla="*/ 33 h 307"/>
                <a:gd name="T120" fmla="*/ 9 w 143"/>
                <a:gd name="T121" fmla="*/ 34 h 3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3"/>
                <a:gd name="T184" fmla="*/ 0 h 307"/>
                <a:gd name="T185" fmla="*/ 143 w 143"/>
                <a:gd name="T186" fmla="*/ 307 h 3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3" h="307">
                  <a:moveTo>
                    <a:pt x="105" y="302"/>
                  </a:moveTo>
                  <a:lnTo>
                    <a:pt x="105" y="302"/>
                  </a:lnTo>
                  <a:lnTo>
                    <a:pt x="107" y="297"/>
                  </a:lnTo>
                  <a:lnTo>
                    <a:pt x="107" y="296"/>
                  </a:lnTo>
                  <a:lnTo>
                    <a:pt x="111" y="291"/>
                  </a:lnTo>
                  <a:lnTo>
                    <a:pt x="119" y="279"/>
                  </a:lnTo>
                  <a:lnTo>
                    <a:pt x="119" y="278"/>
                  </a:lnTo>
                  <a:lnTo>
                    <a:pt x="118" y="277"/>
                  </a:lnTo>
                  <a:lnTo>
                    <a:pt x="118" y="275"/>
                  </a:lnTo>
                  <a:lnTo>
                    <a:pt x="118" y="274"/>
                  </a:lnTo>
                  <a:lnTo>
                    <a:pt x="117" y="274"/>
                  </a:lnTo>
                  <a:lnTo>
                    <a:pt x="117" y="273"/>
                  </a:lnTo>
                  <a:lnTo>
                    <a:pt x="115" y="268"/>
                  </a:lnTo>
                  <a:lnTo>
                    <a:pt x="115" y="266"/>
                  </a:lnTo>
                  <a:lnTo>
                    <a:pt x="111" y="260"/>
                  </a:lnTo>
                  <a:lnTo>
                    <a:pt x="111" y="259"/>
                  </a:lnTo>
                  <a:lnTo>
                    <a:pt x="111" y="258"/>
                  </a:lnTo>
                  <a:lnTo>
                    <a:pt x="112" y="256"/>
                  </a:lnTo>
                  <a:lnTo>
                    <a:pt x="111" y="248"/>
                  </a:lnTo>
                  <a:lnTo>
                    <a:pt x="99" y="234"/>
                  </a:lnTo>
                  <a:lnTo>
                    <a:pt x="98" y="232"/>
                  </a:lnTo>
                  <a:lnTo>
                    <a:pt x="96" y="228"/>
                  </a:lnTo>
                  <a:lnTo>
                    <a:pt x="96" y="227"/>
                  </a:lnTo>
                  <a:lnTo>
                    <a:pt x="96" y="223"/>
                  </a:lnTo>
                  <a:lnTo>
                    <a:pt x="100" y="222"/>
                  </a:lnTo>
                  <a:lnTo>
                    <a:pt x="101" y="221"/>
                  </a:lnTo>
                  <a:lnTo>
                    <a:pt x="103" y="218"/>
                  </a:lnTo>
                  <a:lnTo>
                    <a:pt x="101" y="214"/>
                  </a:lnTo>
                  <a:lnTo>
                    <a:pt x="101" y="210"/>
                  </a:lnTo>
                  <a:lnTo>
                    <a:pt x="103" y="209"/>
                  </a:lnTo>
                  <a:lnTo>
                    <a:pt x="106" y="209"/>
                  </a:lnTo>
                  <a:lnTo>
                    <a:pt x="107" y="207"/>
                  </a:lnTo>
                  <a:lnTo>
                    <a:pt x="107" y="206"/>
                  </a:lnTo>
                  <a:lnTo>
                    <a:pt x="107" y="204"/>
                  </a:lnTo>
                  <a:lnTo>
                    <a:pt x="107" y="203"/>
                  </a:lnTo>
                  <a:lnTo>
                    <a:pt x="106" y="203"/>
                  </a:lnTo>
                  <a:lnTo>
                    <a:pt x="105" y="206"/>
                  </a:lnTo>
                  <a:lnTo>
                    <a:pt x="104" y="206"/>
                  </a:lnTo>
                  <a:lnTo>
                    <a:pt x="103" y="201"/>
                  </a:lnTo>
                  <a:lnTo>
                    <a:pt x="101" y="197"/>
                  </a:lnTo>
                  <a:lnTo>
                    <a:pt x="100" y="195"/>
                  </a:lnTo>
                  <a:lnTo>
                    <a:pt x="98" y="193"/>
                  </a:lnTo>
                  <a:lnTo>
                    <a:pt x="97" y="193"/>
                  </a:lnTo>
                  <a:lnTo>
                    <a:pt x="89" y="181"/>
                  </a:lnTo>
                  <a:lnTo>
                    <a:pt x="87" y="180"/>
                  </a:lnTo>
                  <a:lnTo>
                    <a:pt x="89" y="178"/>
                  </a:lnTo>
                  <a:lnTo>
                    <a:pt x="87" y="176"/>
                  </a:lnTo>
                  <a:lnTo>
                    <a:pt x="87" y="174"/>
                  </a:lnTo>
                  <a:lnTo>
                    <a:pt x="86" y="174"/>
                  </a:lnTo>
                  <a:lnTo>
                    <a:pt x="84" y="174"/>
                  </a:lnTo>
                  <a:lnTo>
                    <a:pt x="83" y="172"/>
                  </a:lnTo>
                  <a:lnTo>
                    <a:pt x="82" y="169"/>
                  </a:lnTo>
                  <a:lnTo>
                    <a:pt x="83" y="168"/>
                  </a:lnTo>
                  <a:lnTo>
                    <a:pt x="87" y="168"/>
                  </a:lnTo>
                  <a:lnTo>
                    <a:pt x="89" y="168"/>
                  </a:lnTo>
                  <a:lnTo>
                    <a:pt x="90" y="167"/>
                  </a:lnTo>
                  <a:lnTo>
                    <a:pt x="89" y="166"/>
                  </a:lnTo>
                  <a:lnTo>
                    <a:pt x="89" y="163"/>
                  </a:lnTo>
                  <a:lnTo>
                    <a:pt x="90" y="159"/>
                  </a:lnTo>
                  <a:lnTo>
                    <a:pt x="91" y="158"/>
                  </a:lnTo>
                  <a:lnTo>
                    <a:pt x="91" y="152"/>
                  </a:lnTo>
                  <a:lnTo>
                    <a:pt x="91" y="151"/>
                  </a:lnTo>
                  <a:lnTo>
                    <a:pt x="92" y="150"/>
                  </a:lnTo>
                  <a:lnTo>
                    <a:pt x="94" y="148"/>
                  </a:lnTo>
                  <a:lnTo>
                    <a:pt x="97" y="149"/>
                  </a:lnTo>
                  <a:lnTo>
                    <a:pt x="100" y="150"/>
                  </a:lnTo>
                  <a:lnTo>
                    <a:pt x="108" y="149"/>
                  </a:lnTo>
                  <a:lnTo>
                    <a:pt x="109" y="148"/>
                  </a:lnTo>
                  <a:lnTo>
                    <a:pt x="110" y="146"/>
                  </a:lnTo>
                  <a:lnTo>
                    <a:pt x="111" y="144"/>
                  </a:lnTo>
                  <a:lnTo>
                    <a:pt x="111" y="143"/>
                  </a:lnTo>
                  <a:lnTo>
                    <a:pt x="117" y="143"/>
                  </a:lnTo>
                  <a:lnTo>
                    <a:pt x="117" y="141"/>
                  </a:lnTo>
                  <a:lnTo>
                    <a:pt x="115" y="139"/>
                  </a:lnTo>
                  <a:lnTo>
                    <a:pt x="115" y="138"/>
                  </a:lnTo>
                  <a:lnTo>
                    <a:pt x="117" y="138"/>
                  </a:lnTo>
                  <a:lnTo>
                    <a:pt x="119" y="139"/>
                  </a:lnTo>
                  <a:lnTo>
                    <a:pt x="120" y="139"/>
                  </a:lnTo>
                  <a:lnTo>
                    <a:pt x="122" y="138"/>
                  </a:lnTo>
                  <a:lnTo>
                    <a:pt x="124" y="137"/>
                  </a:lnTo>
                  <a:lnTo>
                    <a:pt x="126" y="139"/>
                  </a:lnTo>
                  <a:lnTo>
                    <a:pt x="127" y="134"/>
                  </a:lnTo>
                  <a:lnTo>
                    <a:pt x="129" y="133"/>
                  </a:lnTo>
                  <a:lnTo>
                    <a:pt x="132" y="131"/>
                  </a:lnTo>
                  <a:lnTo>
                    <a:pt x="134" y="131"/>
                  </a:lnTo>
                  <a:lnTo>
                    <a:pt x="135" y="131"/>
                  </a:lnTo>
                  <a:lnTo>
                    <a:pt x="134" y="129"/>
                  </a:lnTo>
                  <a:lnTo>
                    <a:pt x="135" y="124"/>
                  </a:lnTo>
                  <a:lnTo>
                    <a:pt x="138" y="121"/>
                  </a:lnTo>
                  <a:lnTo>
                    <a:pt x="143" y="119"/>
                  </a:lnTo>
                  <a:lnTo>
                    <a:pt x="142" y="116"/>
                  </a:lnTo>
                  <a:lnTo>
                    <a:pt x="141" y="116"/>
                  </a:lnTo>
                  <a:lnTo>
                    <a:pt x="140" y="117"/>
                  </a:lnTo>
                  <a:lnTo>
                    <a:pt x="128" y="121"/>
                  </a:lnTo>
                  <a:lnTo>
                    <a:pt x="127" y="121"/>
                  </a:lnTo>
                  <a:lnTo>
                    <a:pt x="124" y="116"/>
                  </a:lnTo>
                  <a:lnTo>
                    <a:pt x="124" y="114"/>
                  </a:lnTo>
                  <a:lnTo>
                    <a:pt x="124" y="111"/>
                  </a:lnTo>
                  <a:lnTo>
                    <a:pt x="124" y="110"/>
                  </a:lnTo>
                  <a:lnTo>
                    <a:pt x="112" y="109"/>
                  </a:lnTo>
                  <a:lnTo>
                    <a:pt x="111" y="109"/>
                  </a:lnTo>
                  <a:lnTo>
                    <a:pt x="111" y="108"/>
                  </a:lnTo>
                  <a:lnTo>
                    <a:pt x="112" y="106"/>
                  </a:lnTo>
                  <a:lnTo>
                    <a:pt x="114" y="98"/>
                  </a:lnTo>
                  <a:lnTo>
                    <a:pt x="117" y="96"/>
                  </a:lnTo>
                  <a:lnTo>
                    <a:pt x="118" y="95"/>
                  </a:lnTo>
                  <a:lnTo>
                    <a:pt x="118" y="94"/>
                  </a:lnTo>
                  <a:lnTo>
                    <a:pt x="117" y="93"/>
                  </a:lnTo>
                  <a:lnTo>
                    <a:pt x="112" y="93"/>
                  </a:lnTo>
                  <a:lnTo>
                    <a:pt x="108" y="92"/>
                  </a:lnTo>
                  <a:lnTo>
                    <a:pt x="108" y="91"/>
                  </a:lnTo>
                  <a:lnTo>
                    <a:pt x="104" y="81"/>
                  </a:lnTo>
                  <a:lnTo>
                    <a:pt x="104" y="80"/>
                  </a:lnTo>
                  <a:lnTo>
                    <a:pt x="107" y="76"/>
                  </a:lnTo>
                  <a:lnTo>
                    <a:pt x="107" y="75"/>
                  </a:lnTo>
                  <a:lnTo>
                    <a:pt x="106" y="75"/>
                  </a:lnTo>
                  <a:lnTo>
                    <a:pt x="103" y="76"/>
                  </a:lnTo>
                  <a:lnTo>
                    <a:pt x="101" y="76"/>
                  </a:lnTo>
                  <a:lnTo>
                    <a:pt x="96" y="76"/>
                  </a:lnTo>
                  <a:lnTo>
                    <a:pt x="91" y="78"/>
                  </a:lnTo>
                  <a:lnTo>
                    <a:pt x="87" y="80"/>
                  </a:lnTo>
                  <a:lnTo>
                    <a:pt x="86" y="80"/>
                  </a:lnTo>
                  <a:lnTo>
                    <a:pt x="86" y="79"/>
                  </a:lnTo>
                  <a:lnTo>
                    <a:pt x="85" y="78"/>
                  </a:lnTo>
                  <a:lnTo>
                    <a:pt x="86" y="76"/>
                  </a:lnTo>
                  <a:lnTo>
                    <a:pt x="87" y="75"/>
                  </a:lnTo>
                  <a:lnTo>
                    <a:pt x="89" y="74"/>
                  </a:lnTo>
                  <a:lnTo>
                    <a:pt x="87" y="71"/>
                  </a:lnTo>
                  <a:lnTo>
                    <a:pt x="86" y="70"/>
                  </a:lnTo>
                  <a:lnTo>
                    <a:pt x="85" y="69"/>
                  </a:lnTo>
                  <a:lnTo>
                    <a:pt x="85" y="66"/>
                  </a:lnTo>
                  <a:lnTo>
                    <a:pt x="86" y="65"/>
                  </a:lnTo>
                  <a:lnTo>
                    <a:pt x="89" y="64"/>
                  </a:lnTo>
                  <a:lnTo>
                    <a:pt x="90" y="63"/>
                  </a:lnTo>
                  <a:lnTo>
                    <a:pt x="90" y="58"/>
                  </a:lnTo>
                  <a:lnTo>
                    <a:pt x="91" y="56"/>
                  </a:lnTo>
                  <a:lnTo>
                    <a:pt x="92" y="55"/>
                  </a:lnTo>
                  <a:lnTo>
                    <a:pt x="94" y="54"/>
                  </a:lnTo>
                  <a:lnTo>
                    <a:pt x="95" y="51"/>
                  </a:lnTo>
                  <a:lnTo>
                    <a:pt x="96" y="51"/>
                  </a:lnTo>
                  <a:lnTo>
                    <a:pt x="98" y="50"/>
                  </a:lnTo>
                  <a:lnTo>
                    <a:pt x="100" y="50"/>
                  </a:lnTo>
                  <a:lnTo>
                    <a:pt x="104" y="47"/>
                  </a:lnTo>
                  <a:lnTo>
                    <a:pt x="104" y="46"/>
                  </a:lnTo>
                  <a:lnTo>
                    <a:pt x="103" y="42"/>
                  </a:lnTo>
                  <a:lnTo>
                    <a:pt x="103" y="39"/>
                  </a:lnTo>
                  <a:lnTo>
                    <a:pt x="105" y="37"/>
                  </a:lnTo>
                  <a:lnTo>
                    <a:pt x="105" y="35"/>
                  </a:lnTo>
                  <a:lnTo>
                    <a:pt x="105" y="29"/>
                  </a:lnTo>
                  <a:lnTo>
                    <a:pt x="104" y="16"/>
                  </a:lnTo>
                  <a:lnTo>
                    <a:pt x="103" y="16"/>
                  </a:lnTo>
                  <a:lnTo>
                    <a:pt x="100" y="14"/>
                  </a:lnTo>
                  <a:lnTo>
                    <a:pt x="99" y="14"/>
                  </a:lnTo>
                  <a:lnTo>
                    <a:pt x="99" y="15"/>
                  </a:lnTo>
                  <a:lnTo>
                    <a:pt x="97" y="14"/>
                  </a:lnTo>
                  <a:lnTo>
                    <a:pt x="95" y="7"/>
                  </a:lnTo>
                  <a:lnTo>
                    <a:pt x="92" y="4"/>
                  </a:lnTo>
                  <a:lnTo>
                    <a:pt x="89" y="2"/>
                  </a:lnTo>
                  <a:lnTo>
                    <a:pt x="89" y="0"/>
                  </a:lnTo>
                  <a:lnTo>
                    <a:pt x="87" y="0"/>
                  </a:lnTo>
                  <a:lnTo>
                    <a:pt x="86" y="0"/>
                  </a:lnTo>
                  <a:lnTo>
                    <a:pt x="85" y="0"/>
                  </a:lnTo>
                  <a:lnTo>
                    <a:pt x="84" y="2"/>
                  </a:lnTo>
                  <a:lnTo>
                    <a:pt x="83" y="5"/>
                  </a:lnTo>
                  <a:lnTo>
                    <a:pt x="82" y="5"/>
                  </a:lnTo>
                  <a:lnTo>
                    <a:pt x="83" y="9"/>
                  </a:lnTo>
                  <a:lnTo>
                    <a:pt x="82" y="10"/>
                  </a:lnTo>
                  <a:lnTo>
                    <a:pt x="78" y="13"/>
                  </a:lnTo>
                  <a:lnTo>
                    <a:pt x="76" y="15"/>
                  </a:lnTo>
                  <a:lnTo>
                    <a:pt x="75" y="16"/>
                  </a:lnTo>
                  <a:lnTo>
                    <a:pt x="76" y="18"/>
                  </a:lnTo>
                  <a:lnTo>
                    <a:pt x="79" y="24"/>
                  </a:lnTo>
                  <a:lnTo>
                    <a:pt x="79" y="25"/>
                  </a:lnTo>
                  <a:lnTo>
                    <a:pt x="78" y="25"/>
                  </a:lnTo>
                  <a:lnTo>
                    <a:pt x="75" y="23"/>
                  </a:lnTo>
                  <a:lnTo>
                    <a:pt x="75" y="22"/>
                  </a:lnTo>
                  <a:lnTo>
                    <a:pt x="73" y="21"/>
                  </a:lnTo>
                  <a:lnTo>
                    <a:pt x="71" y="20"/>
                  </a:lnTo>
                  <a:lnTo>
                    <a:pt x="69" y="21"/>
                  </a:lnTo>
                  <a:lnTo>
                    <a:pt x="58" y="26"/>
                  </a:lnTo>
                  <a:lnTo>
                    <a:pt x="57" y="26"/>
                  </a:lnTo>
                  <a:lnTo>
                    <a:pt x="53" y="30"/>
                  </a:lnTo>
                  <a:lnTo>
                    <a:pt x="52" y="32"/>
                  </a:lnTo>
                  <a:lnTo>
                    <a:pt x="49" y="32"/>
                  </a:lnTo>
                  <a:lnTo>
                    <a:pt x="49" y="33"/>
                  </a:lnTo>
                  <a:lnTo>
                    <a:pt x="47" y="35"/>
                  </a:lnTo>
                  <a:lnTo>
                    <a:pt x="48" y="42"/>
                  </a:lnTo>
                  <a:lnTo>
                    <a:pt x="47" y="44"/>
                  </a:lnTo>
                  <a:lnTo>
                    <a:pt x="45" y="47"/>
                  </a:lnTo>
                  <a:lnTo>
                    <a:pt x="45" y="48"/>
                  </a:lnTo>
                  <a:lnTo>
                    <a:pt x="45" y="49"/>
                  </a:lnTo>
                  <a:lnTo>
                    <a:pt x="43" y="50"/>
                  </a:lnTo>
                  <a:lnTo>
                    <a:pt x="40" y="52"/>
                  </a:lnTo>
                  <a:lnTo>
                    <a:pt x="39" y="53"/>
                  </a:lnTo>
                  <a:lnTo>
                    <a:pt x="39" y="54"/>
                  </a:lnTo>
                  <a:lnTo>
                    <a:pt x="40" y="58"/>
                  </a:lnTo>
                  <a:lnTo>
                    <a:pt x="40" y="62"/>
                  </a:lnTo>
                  <a:lnTo>
                    <a:pt x="38" y="65"/>
                  </a:lnTo>
                  <a:lnTo>
                    <a:pt x="37" y="67"/>
                  </a:lnTo>
                  <a:lnTo>
                    <a:pt x="36" y="68"/>
                  </a:lnTo>
                  <a:lnTo>
                    <a:pt x="31" y="80"/>
                  </a:lnTo>
                  <a:lnTo>
                    <a:pt x="30" y="80"/>
                  </a:lnTo>
                  <a:lnTo>
                    <a:pt x="28" y="79"/>
                  </a:lnTo>
                  <a:lnTo>
                    <a:pt x="27" y="78"/>
                  </a:lnTo>
                  <a:lnTo>
                    <a:pt x="18" y="77"/>
                  </a:lnTo>
                  <a:lnTo>
                    <a:pt x="18" y="78"/>
                  </a:lnTo>
                  <a:lnTo>
                    <a:pt x="20" y="82"/>
                  </a:lnTo>
                  <a:lnTo>
                    <a:pt x="20" y="83"/>
                  </a:lnTo>
                  <a:lnTo>
                    <a:pt x="18" y="92"/>
                  </a:lnTo>
                  <a:lnTo>
                    <a:pt x="18" y="94"/>
                  </a:lnTo>
                  <a:lnTo>
                    <a:pt x="17" y="94"/>
                  </a:lnTo>
                  <a:lnTo>
                    <a:pt x="15" y="94"/>
                  </a:lnTo>
                  <a:lnTo>
                    <a:pt x="14" y="95"/>
                  </a:lnTo>
                  <a:lnTo>
                    <a:pt x="14" y="98"/>
                  </a:lnTo>
                  <a:lnTo>
                    <a:pt x="15" y="108"/>
                  </a:lnTo>
                  <a:lnTo>
                    <a:pt x="13" y="110"/>
                  </a:lnTo>
                  <a:lnTo>
                    <a:pt x="12" y="111"/>
                  </a:lnTo>
                  <a:lnTo>
                    <a:pt x="12" y="110"/>
                  </a:lnTo>
                  <a:lnTo>
                    <a:pt x="10" y="109"/>
                  </a:lnTo>
                  <a:lnTo>
                    <a:pt x="8" y="109"/>
                  </a:lnTo>
                  <a:lnTo>
                    <a:pt x="8" y="110"/>
                  </a:lnTo>
                  <a:lnTo>
                    <a:pt x="7" y="111"/>
                  </a:lnTo>
                  <a:lnTo>
                    <a:pt x="7" y="114"/>
                  </a:lnTo>
                  <a:lnTo>
                    <a:pt x="8" y="122"/>
                  </a:lnTo>
                  <a:lnTo>
                    <a:pt x="8" y="123"/>
                  </a:lnTo>
                  <a:lnTo>
                    <a:pt x="7" y="123"/>
                  </a:lnTo>
                  <a:lnTo>
                    <a:pt x="6" y="122"/>
                  </a:lnTo>
                  <a:lnTo>
                    <a:pt x="4" y="122"/>
                  </a:lnTo>
                  <a:lnTo>
                    <a:pt x="3" y="122"/>
                  </a:lnTo>
                  <a:lnTo>
                    <a:pt x="2" y="121"/>
                  </a:lnTo>
                  <a:lnTo>
                    <a:pt x="0" y="124"/>
                  </a:lnTo>
                  <a:lnTo>
                    <a:pt x="0" y="125"/>
                  </a:lnTo>
                  <a:lnTo>
                    <a:pt x="0" y="127"/>
                  </a:lnTo>
                  <a:lnTo>
                    <a:pt x="2" y="129"/>
                  </a:lnTo>
                  <a:lnTo>
                    <a:pt x="8" y="139"/>
                  </a:lnTo>
                  <a:lnTo>
                    <a:pt x="9" y="140"/>
                  </a:lnTo>
                  <a:lnTo>
                    <a:pt x="9" y="139"/>
                  </a:lnTo>
                  <a:lnTo>
                    <a:pt x="9" y="138"/>
                  </a:lnTo>
                  <a:lnTo>
                    <a:pt x="9" y="136"/>
                  </a:lnTo>
                  <a:lnTo>
                    <a:pt x="10" y="137"/>
                  </a:lnTo>
                  <a:lnTo>
                    <a:pt x="10" y="139"/>
                  </a:lnTo>
                  <a:lnTo>
                    <a:pt x="11" y="141"/>
                  </a:lnTo>
                  <a:lnTo>
                    <a:pt x="12" y="141"/>
                  </a:lnTo>
                  <a:lnTo>
                    <a:pt x="12" y="140"/>
                  </a:lnTo>
                  <a:lnTo>
                    <a:pt x="13" y="139"/>
                  </a:lnTo>
                  <a:lnTo>
                    <a:pt x="13" y="140"/>
                  </a:lnTo>
                  <a:lnTo>
                    <a:pt x="13" y="144"/>
                  </a:lnTo>
                  <a:lnTo>
                    <a:pt x="14" y="146"/>
                  </a:lnTo>
                  <a:lnTo>
                    <a:pt x="14" y="147"/>
                  </a:lnTo>
                  <a:lnTo>
                    <a:pt x="15" y="146"/>
                  </a:lnTo>
                  <a:lnTo>
                    <a:pt x="15" y="145"/>
                  </a:lnTo>
                  <a:lnTo>
                    <a:pt x="16" y="144"/>
                  </a:lnTo>
                  <a:lnTo>
                    <a:pt x="18" y="145"/>
                  </a:lnTo>
                  <a:lnTo>
                    <a:pt x="23" y="145"/>
                  </a:lnTo>
                  <a:lnTo>
                    <a:pt x="24" y="146"/>
                  </a:lnTo>
                  <a:lnTo>
                    <a:pt x="24" y="147"/>
                  </a:lnTo>
                  <a:lnTo>
                    <a:pt x="23" y="148"/>
                  </a:lnTo>
                  <a:lnTo>
                    <a:pt x="23" y="149"/>
                  </a:lnTo>
                  <a:lnTo>
                    <a:pt x="25" y="150"/>
                  </a:lnTo>
                  <a:lnTo>
                    <a:pt x="26" y="150"/>
                  </a:lnTo>
                  <a:lnTo>
                    <a:pt x="25" y="151"/>
                  </a:lnTo>
                  <a:lnTo>
                    <a:pt x="26" y="152"/>
                  </a:lnTo>
                  <a:lnTo>
                    <a:pt x="27" y="153"/>
                  </a:lnTo>
                  <a:lnTo>
                    <a:pt x="28" y="154"/>
                  </a:lnTo>
                  <a:lnTo>
                    <a:pt x="28" y="155"/>
                  </a:lnTo>
                  <a:lnTo>
                    <a:pt x="27" y="157"/>
                  </a:lnTo>
                  <a:lnTo>
                    <a:pt x="25" y="158"/>
                  </a:lnTo>
                  <a:lnTo>
                    <a:pt x="24" y="155"/>
                  </a:lnTo>
                  <a:lnTo>
                    <a:pt x="22" y="154"/>
                  </a:lnTo>
                  <a:lnTo>
                    <a:pt x="22" y="155"/>
                  </a:lnTo>
                  <a:lnTo>
                    <a:pt x="22" y="157"/>
                  </a:lnTo>
                  <a:lnTo>
                    <a:pt x="24" y="161"/>
                  </a:lnTo>
                  <a:lnTo>
                    <a:pt x="25" y="162"/>
                  </a:lnTo>
                  <a:lnTo>
                    <a:pt x="26" y="163"/>
                  </a:lnTo>
                  <a:lnTo>
                    <a:pt x="27" y="161"/>
                  </a:lnTo>
                  <a:lnTo>
                    <a:pt x="28" y="159"/>
                  </a:lnTo>
                  <a:lnTo>
                    <a:pt x="29" y="157"/>
                  </a:lnTo>
                  <a:lnTo>
                    <a:pt x="29" y="158"/>
                  </a:lnTo>
                  <a:lnTo>
                    <a:pt x="29" y="162"/>
                  </a:lnTo>
                  <a:lnTo>
                    <a:pt x="31" y="165"/>
                  </a:lnTo>
                  <a:lnTo>
                    <a:pt x="36" y="175"/>
                  </a:lnTo>
                  <a:lnTo>
                    <a:pt x="38" y="181"/>
                  </a:lnTo>
                  <a:lnTo>
                    <a:pt x="38" y="187"/>
                  </a:lnTo>
                  <a:lnTo>
                    <a:pt x="36" y="199"/>
                  </a:lnTo>
                  <a:lnTo>
                    <a:pt x="34" y="209"/>
                  </a:lnTo>
                  <a:lnTo>
                    <a:pt x="34" y="211"/>
                  </a:lnTo>
                  <a:lnTo>
                    <a:pt x="36" y="209"/>
                  </a:lnTo>
                  <a:lnTo>
                    <a:pt x="38" y="207"/>
                  </a:lnTo>
                  <a:lnTo>
                    <a:pt x="39" y="206"/>
                  </a:lnTo>
                  <a:lnTo>
                    <a:pt x="40" y="205"/>
                  </a:lnTo>
                  <a:lnTo>
                    <a:pt x="40" y="207"/>
                  </a:lnTo>
                  <a:lnTo>
                    <a:pt x="38" y="210"/>
                  </a:lnTo>
                  <a:lnTo>
                    <a:pt x="38" y="211"/>
                  </a:lnTo>
                  <a:lnTo>
                    <a:pt x="39" y="211"/>
                  </a:lnTo>
                  <a:lnTo>
                    <a:pt x="40" y="210"/>
                  </a:lnTo>
                  <a:lnTo>
                    <a:pt x="41" y="210"/>
                  </a:lnTo>
                  <a:lnTo>
                    <a:pt x="41" y="211"/>
                  </a:lnTo>
                  <a:lnTo>
                    <a:pt x="40" y="214"/>
                  </a:lnTo>
                  <a:lnTo>
                    <a:pt x="41" y="213"/>
                  </a:lnTo>
                  <a:lnTo>
                    <a:pt x="42" y="211"/>
                  </a:lnTo>
                  <a:lnTo>
                    <a:pt x="43" y="210"/>
                  </a:lnTo>
                  <a:lnTo>
                    <a:pt x="44" y="213"/>
                  </a:lnTo>
                  <a:lnTo>
                    <a:pt x="44" y="215"/>
                  </a:lnTo>
                  <a:lnTo>
                    <a:pt x="45" y="215"/>
                  </a:lnTo>
                  <a:lnTo>
                    <a:pt x="45" y="213"/>
                  </a:lnTo>
                  <a:lnTo>
                    <a:pt x="47" y="211"/>
                  </a:lnTo>
                  <a:lnTo>
                    <a:pt x="47" y="214"/>
                  </a:lnTo>
                  <a:lnTo>
                    <a:pt x="48" y="215"/>
                  </a:lnTo>
                  <a:lnTo>
                    <a:pt x="49" y="214"/>
                  </a:lnTo>
                  <a:lnTo>
                    <a:pt x="50" y="214"/>
                  </a:lnTo>
                  <a:lnTo>
                    <a:pt x="50" y="215"/>
                  </a:lnTo>
                  <a:lnTo>
                    <a:pt x="50" y="216"/>
                  </a:lnTo>
                  <a:lnTo>
                    <a:pt x="51" y="216"/>
                  </a:lnTo>
                  <a:lnTo>
                    <a:pt x="52" y="215"/>
                  </a:lnTo>
                  <a:lnTo>
                    <a:pt x="55" y="210"/>
                  </a:lnTo>
                  <a:lnTo>
                    <a:pt x="56" y="208"/>
                  </a:lnTo>
                  <a:lnTo>
                    <a:pt x="58" y="207"/>
                  </a:lnTo>
                  <a:lnTo>
                    <a:pt x="61" y="207"/>
                  </a:lnTo>
                  <a:lnTo>
                    <a:pt x="62" y="206"/>
                  </a:lnTo>
                  <a:lnTo>
                    <a:pt x="62" y="205"/>
                  </a:lnTo>
                  <a:lnTo>
                    <a:pt x="63" y="205"/>
                  </a:lnTo>
                  <a:lnTo>
                    <a:pt x="65" y="204"/>
                  </a:lnTo>
                  <a:lnTo>
                    <a:pt x="66" y="204"/>
                  </a:lnTo>
                  <a:lnTo>
                    <a:pt x="66" y="203"/>
                  </a:lnTo>
                  <a:lnTo>
                    <a:pt x="65" y="202"/>
                  </a:lnTo>
                  <a:lnTo>
                    <a:pt x="66" y="202"/>
                  </a:lnTo>
                  <a:lnTo>
                    <a:pt x="67" y="203"/>
                  </a:lnTo>
                  <a:lnTo>
                    <a:pt x="68" y="203"/>
                  </a:lnTo>
                  <a:lnTo>
                    <a:pt x="70" y="202"/>
                  </a:lnTo>
                  <a:lnTo>
                    <a:pt x="72" y="201"/>
                  </a:lnTo>
                  <a:lnTo>
                    <a:pt x="73" y="196"/>
                  </a:lnTo>
                  <a:lnTo>
                    <a:pt x="75" y="190"/>
                  </a:lnTo>
                  <a:lnTo>
                    <a:pt x="76" y="189"/>
                  </a:lnTo>
                  <a:lnTo>
                    <a:pt x="77" y="190"/>
                  </a:lnTo>
                  <a:lnTo>
                    <a:pt x="80" y="193"/>
                  </a:lnTo>
                  <a:lnTo>
                    <a:pt x="81" y="199"/>
                  </a:lnTo>
                  <a:lnTo>
                    <a:pt x="82" y="202"/>
                  </a:lnTo>
                  <a:lnTo>
                    <a:pt x="83" y="202"/>
                  </a:lnTo>
                  <a:lnTo>
                    <a:pt x="84" y="202"/>
                  </a:lnTo>
                  <a:lnTo>
                    <a:pt x="86" y="202"/>
                  </a:lnTo>
                  <a:lnTo>
                    <a:pt x="87" y="202"/>
                  </a:lnTo>
                  <a:lnTo>
                    <a:pt x="87" y="203"/>
                  </a:lnTo>
                  <a:lnTo>
                    <a:pt x="86" y="207"/>
                  </a:lnTo>
                  <a:lnTo>
                    <a:pt x="87" y="213"/>
                  </a:lnTo>
                  <a:lnTo>
                    <a:pt x="89" y="219"/>
                  </a:lnTo>
                  <a:lnTo>
                    <a:pt x="90" y="225"/>
                  </a:lnTo>
                  <a:lnTo>
                    <a:pt x="90" y="228"/>
                  </a:lnTo>
                  <a:lnTo>
                    <a:pt x="91" y="230"/>
                  </a:lnTo>
                  <a:lnTo>
                    <a:pt x="92" y="232"/>
                  </a:lnTo>
                  <a:lnTo>
                    <a:pt x="93" y="233"/>
                  </a:lnTo>
                  <a:lnTo>
                    <a:pt x="93" y="235"/>
                  </a:lnTo>
                  <a:lnTo>
                    <a:pt x="95" y="249"/>
                  </a:lnTo>
                  <a:lnTo>
                    <a:pt x="96" y="251"/>
                  </a:lnTo>
                  <a:lnTo>
                    <a:pt x="96" y="249"/>
                  </a:lnTo>
                  <a:lnTo>
                    <a:pt x="96" y="245"/>
                  </a:lnTo>
                  <a:lnTo>
                    <a:pt x="96" y="244"/>
                  </a:lnTo>
                  <a:lnTo>
                    <a:pt x="97" y="245"/>
                  </a:lnTo>
                  <a:lnTo>
                    <a:pt x="99" y="250"/>
                  </a:lnTo>
                  <a:lnTo>
                    <a:pt x="99" y="254"/>
                  </a:lnTo>
                  <a:lnTo>
                    <a:pt x="103" y="260"/>
                  </a:lnTo>
                  <a:lnTo>
                    <a:pt x="104" y="263"/>
                  </a:lnTo>
                  <a:lnTo>
                    <a:pt x="104" y="268"/>
                  </a:lnTo>
                  <a:lnTo>
                    <a:pt x="103" y="270"/>
                  </a:lnTo>
                  <a:lnTo>
                    <a:pt x="103" y="271"/>
                  </a:lnTo>
                  <a:lnTo>
                    <a:pt x="101" y="272"/>
                  </a:lnTo>
                  <a:lnTo>
                    <a:pt x="103" y="272"/>
                  </a:lnTo>
                  <a:lnTo>
                    <a:pt x="104" y="272"/>
                  </a:lnTo>
                  <a:lnTo>
                    <a:pt x="104" y="274"/>
                  </a:lnTo>
                  <a:lnTo>
                    <a:pt x="104" y="276"/>
                  </a:lnTo>
                  <a:lnTo>
                    <a:pt x="103" y="277"/>
                  </a:lnTo>
                  <a:lnTo>
                    <a:pt x="101" y="278"/>
                  </a:lnTo>
                  <a:lnTo>
                    <a:pt x="103" y="280"/>
                  </a:lnTo>
                  <a:lnTo>
                    <a:pt x="104" y="280"/>
                  </a:lnTo>
                  <a:lnTo>
                    <a:pt x="105" y="279"/>
                  </a:lnTo>
                  <a:lnTo>
                    <a:pt x="106" y="279"/>
                  </a:lnTo>
                  <a:lnTo>
                    <a:pt x="107" y="280"/>
                  </a:lnTo>
                  <a:lnTo>
                    <a:pt x="106" y="282"/>
                  </a:lnTo>
                  <a:lnTo>
                    <a:pt x="105" y="284"/>
                  </a:lnTo>
                  <a:lnTo>
                    <a:pt x="105" y="290"/>
                  </a:lnTo>
                  <a:lnTo>
                    <a:pt x="104" y="293"/>
                  </a:lnTo>
                  <a:lnTo>
                    <a:pt x="103" y="296"/>
                  </a:lnTo>
                  <a:lnTo>
                    <a:pt x="100" y="297"/>
                  </a:lnTo>
                  <a:lnTo>
                    <a:pt x="100" y="298"/>
                  </a:lnTo>
                  <a:lnTo>
                    <a:pt x="100" y="300"/>
                  </a:lnTo>
                  <a:lnTo>
                    <a:pt x="101" y="307"/>
                  </a:lnTo>
                  <a:lnTo>
                    <a:pt x="105" y="304"/>
                  </a:lnTo>
                  <a:lnTo>
                    <a:pt x="105" y="30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4" name="Freeform 5537"/>
            <p:cNvSpPr>
              <a:spLocks/>
            </p:cNvSpPr>
            <p:nvPr/>
          </p:nvSpPr>
          <p:spPr bwMode="auto">
            <a:xfrm>
              <a:off x="4403" y="2355"/>
              <a:ext cx="98" cy="116"/>
            </a:xfrm>
            <a:custGeom>
              <a:avLst/>
              <a:gdLst>
                <a:gd name="T0" fmla="*/ 2 w 122"/>
                <a:gd name="T1" fmla="*/ 3 h 142"/>
                <a:gd name="T2" fmla="*/ 1 w 122"/>
                <a:gd name="T3" fmla="*/ 3 h 142"/>
                <a:gd name="T4" fmla="*/ 1 w 122"/>
                <a:gd name="T5" fmla="*/ 4 h 142"/>
                <a:gd name="T6" fmla="*/ 2 w 122"/>
                <a:gd name="T7" fmla="*/ 4 h 142"/>
                <a:gd name="T8" fmla="*/ 2 w 122"/>
                <a:gd name="T9" fmla="*/ 5 h 142"/>
                <a:gd name="T10" fmla="*/ 2 w 122"/>
                <a:gd name="T11" fmla="*/ 6 h 142"/>
                <a:gd name="T12" fmla="*/ 2 w 122"/>
                <a:gd name="T13" fmla="*/ 6 h 142"/>
                <a:gd name="T14" fmla="*/ 2 w 122"/>
                <a:gd name="T15" fmla="*/ 6 h 142"/>
                <a:gd name="T16" fmla="*/ 2 w 122"/>
                <a:gd name="T17" fmla="*/ 7 h 142"/>
                <a:gd name="T18" fmla="*/ 2 w 122"/>
                <a:gd name="T19" fmla="*/ 7 h 142"/>
                <a:gd name="T20" fmla="*/ 2 w 122"/>
                <a:gd name="T21" fmla="*/ 8 h 142"/>
                <a:gd name="T22" fmla="*/ 2 w 122"/>
                <a:gd name="T23" fmla="*/ 9 h 142"/>
                <a:gd name="T24" fmla="*/ 2 w 122"/>
                <a:gd name="T25" fmla="*/ 9 h 142"/>
                <a:gd name="T26" fmla="*/ 4 w 122"/>
                <a:gd name="T27" fmla="*/ 9 h 142"/>
                <a:gd name="T28" fmla="*/ 4 w 122"/>
                <a:gd name="T29" fmla="*/ 9 h 142"/>
                <a:gd name="T30" fmla="*/ 4 w 122"/>
                <a:gd name="T31" fmla="*/ 7 h 142"/>
                <a:gd name="T32" fmla="*/ 5 w 122"/>
                <a:gd name="T33" fmla="*/ 7 h 142"/>
                <a:gd name="T34" fmla="*/ 6 w 122"/>
                <a:gd name="T35" fmla="*/ 8 h 142"/>
                <a:gd name="T36" fmla="*/ 6 w 122"/>
                <a:gd name="T37" fmla="*/ 9 h 142"/>
                <a:gd name="T38" fmla="*/ 6 w 122"/>
                <a:gd name="T39" fmla="*/ 10 h 142"/>
                <a:gd name="T40" fmla="*/ 7 w 122"/>
                <a:gd name="T41" fmla="*/ 11 h 142"/>
                <a:gd name="T42" fmla="*/ 7 w 122"/>
                <a:gd name="T43" fmla="*/ 11 h 142"/>
                <a:gd name="T44" fmla="*/ 8 w 122"/>
                <a:gd name="T45" fmla="*/ 13 h 142"/>
                <a:gd name="T46" fmla="*/ 7 w 122"/>
                <a:gd name="T47" fmla="*/ 13 h 142"/>
                <a:gd name="T48" fmla="*/ 7 w 122"/>
                <a:gd name="T49" fmla="*/ 15 h 142"/>
                <a:gd name="T50" fmla="*/ 7 w 122"/>
                <a:gd name="T51" fmla="*/ 16 h 142"/>
                <a:gd name="T52" fmla="*/ 8 w 122"/>
                <a:gd name="T53" fmla="*/ 16 h 142"/>
                <a:gd name="T54" fmla="*/ 9 w 122"/>
                <a:gd name="T55" fmla="*/ 15 h 142"/>
                <a:gd name="T56" fmla="*/ 9 w 122"/>
                <a:gd name="T57" fmla="*/ 15 h 142"/>
                <a:gd name="T58" fmla="*/ 9 w 122"/>
                <a:gd name="T59" fmla="*/ 13 h 142"/>
                <a:gd name="T60" fmla="*/ 11 w 122"/>
                <a:gd name="T61" fmla="*/ 13 h 142"/>
                <a:gd name="T62" fmla="*/ 11 w 122"/>
                <a:gd name="T63" fmla="*/ 13 h 142"/>
                <a:gd name="T64" fmla="*/ 11 w 122"/>
                <a:gd name="T65" fmla="*/ 13 h 142"/>
                <a:gd name="T66" fmla="*/ 10 w 122"/>
                <a:gd name="T67" fmla="*/ 12 h 142"/>
                <a:gd name="T68" fmla="*/ 10 w 122"/>
                <a:gd name="T69" fmla="*/ 11 h 142"/>
                <a:gd name="T70" fmla="*/ 10 w 122"/>
                <a:gd name="T71" fmla="*/ 11 h 142"/>
                <a:gd name="T72" fmla="*/ 9 w 122"/>
                <a:gd name="T73" fmla="*/ 11 h 142"/>
                <a:gd name="T74" fmla="*/ 9 w 122"/>
                <a:gd name="T75" fmla="*/ 11 h 142"/>
                <a:gd name="T76" fmla="*/ 9 w 122"/>
                <a:gd name="T77" fmla="*/ 10 h 142"/>
                <a:gd name="T78" fmla="*/ 8 w 122"/>
                <a:gd name="T79" fmla="*/ 9 h 142"/>
                <a:gd name="T80" fmla="*/ 7 w 122"/>
                <a:gd name="T81" fmla="*/ 7 h 142"/>
                <a:gd name="T82" fmla="*/ 7 w 122"/>
                <a:gd name="T83" fmla="*/ 7 h 142"/>
                <a:gd name="T84" fmla="*/ 6 w 122"/>
                <a:gd name="T85" fmla="*/ 6 h 142"/>
                <a:gd name="T86" fmla="*/ 6 w 122"/>
                <a:gd name="T87" fmla="*/ 5 h 142"/>
                <a:gd name="T88" fmla="*/ 6 w 122"/>
                <a:gd name="T89" fmla="*/ 5 h 142"/>
                <a:gd name="T90" fmla="*/ 7 w 122"/>
                <a:gd name="T91" fmla="*/ 5 h 142"/>
                <a:gd name="T92" fmla="*/ 6 w 122"/>
                <a:gd name="T93" fmla="*/ 4 h 142"/>
                <a:gd name="T94" fmla="*/ 6 w 122"/>
                <a:gd name="T95" fmla="*/ 4 h 142"/>
                <a:gd name="T96" fmla="*/ 6 w 122"/>
                <a:gd name="T97" fmla="*/ 3 h 142"/>
                <a:gd name="T98" fmla="*/ 5 w 122"/>
                <a:gd name="T99" fmla="*/ 3 h 142"/>
                <a:gd name="T100" fmla="*/ 5 w 122"/>
                <a:gd name="T101" fmla="*/ 3 h 142"/>
                <a:gd name="T102" fmla="*/ 4 w 122"/>
                <a:gd name="T103" fmla="*/ 2 h 142"/>
                <a:gd name="T104" fmla="*/ 4 w 122"/>
                <a:gd name="T105" fmla="*/ 2 h 142"/>
                <a:gd name="T106" fmla="*/ 4 w 122"/>
                <a:gd name="T107" fmla="*/ 2 h 142"/>
                <a:gd name="T108" fmla="*/ 2 w 122"/>
                <a:gd name="T109" fmla="*/ 1 h 142"/>
                <a:gd name="T110" fmla="*/ 2 w 122"/>
                <a:gd name="T111" fmla="*/ 2 h 142"/>
                <a:gd name="T112" fmla="*/ 2 w 122"/>
                <a:gd name="T113" fmla="*/ 2 h 142"/>
                <a:gd name="T114" fmla="*/ 2 w 122"/>
                <a:gd name="T115" fmla="*/ 2 h 142"/>
                <a:gd name="T116" fmla="*/ 2 w 122"/>
                <a:gd name="T117" fmla="*/ 2 h 142"/>
                <a:gd name="T118" fmla="*/ 2 w 122"/>
                <a:gd name="T119" fmla="*/ 2 h 1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2"/>
                <a:gd name="T181" fmla="*/ 0 h 142"/>
                <a:gd name="T182" fmla="*/ 122 w 122"/>
                <a:gd name="T183" fmla="*/ 142 h 1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2" h="142">
                  <a:moveTo>
                    <a:pt x="9" y="21"/>
                  </a:moveTo>
                  <a:lnTo>
                    <a:pt x="9" y="21"/>
                  </a:lnTo>
                  <a:lnTo>
                    <a:pt x="8" y="26"/>
                  </a:lnTo>
                  <a:lnTo>
                    <a:pt x="9" y="28"/>
                  </a:lnTo>
                  <a:lnTo>
                    <a:pt x="8" y="28"/>
                  </a:lnTo>
                  <a:lnTo>
                    <a:pt x="6" y="28"/>
                  </a:lnTo>
                  <a:lnTo>
                    <a:pt x="3" y="30"/>
                  </a:lnTo>
                  <a:lnTo>
                    <a:pt x="1" y="31"/>
                  </a:lnTo>
                  <a:lnTo>
                    <a:pt x="0" y="36"/>
                  </a:lnTo>
                  <a:lnTo>
                    <a:pt x="1" y="37"/>
                  </a:lnTo>
                  <a:lnTo>
                    <a:pt x="2" y="36"/>
                  </a:lnTo>
                  <a:lnTo>
                    <a:pt x="3" y="35"/>
                  </a:lnTo>
                  <a:lnTo>
                    <a:pt x="5" y="36"/>
                  </a:lnTo>
                  <a:lnTo>
                    <a:pt x="7" y="37"/>
                  </a:lnTo>
                  <a:lnTo>
                    <a:pt x="8" y="38"/>
                  </a:lnTo>
                  <a:lnTo>
                    <a:pt x="8" y="40"/>
                  </a:lnTo>
                  <a:lnTo>
                    <a:pt x="7" y="44"/>
                  </a:lnTo>
                  <a:lnTo>
                    <a:pt x="7" y="45"/>
                  </a:lnTo>
                  <a:lnTo>
                    <a:pt x="6" y="46"/>
                  </a:lnTo>
                  <a:lnTo>
                    <a:pt x="8" y="50"/>
                  </a:lnTo>
                  <a:lnTo>
                    <a:pt x="9" y="50"/>
                  </a:lnTo>
                  <a:lnTo>
                    <a:pt x="19" y="49"/>
                  </a:lnTo>
                  <a:lnTo>
                    <a:pt x="20" y="49"/>
                  </a:lnTo>
                  <a:lnTo>
                    <a:pt x="19" y="50"/>
                  </a:lnTo>
                  <a:lnTo>
                    <a:pt x="17" y="51"/>
                  </a:lnTo>
                  <a:lnTo>
                    <a:pt x="17" y="52"/>
                  </a:lnTo>
                  <a:lnTo>
                    <a:pt x="20" y="56"/>
                  </a:lnTo>
                  <a:lnTo>
                    <a:pt x="21" y="58"/>
                  </a:lnTo>
                  <a:lnTo>
                    <a:pt x="20" y="59"/>
                  </a:lnTo>
                  <a:lnTo>
                    <a:pt x="20" y="60"/>
                  </a:lnTo>
                  <a:lnTo>
                    <a:pt x="19" y="61"/>
                  </a:lnTo>
                  <a:lnTo>
                    <a:pt x="19" y="64"/>
                  </a:lnTo>
                  <a:lnTo>
                    <a:pt x="17" y="66"/>
                  </a:lnTo>
                  <a:lnTo>
                    <a:pt x="16" y="69"/>
                  </a:lnTo>
                  <a:lnTo>
                    <a:pt x="16" y="70"/>
                  </a:lnTo>
                  <a:lnTo>
                    <a:pt x="17" y="72"/>
                  </a:lnTo>
                  <a:lnTo>
                    <a:pt x="17" y="74"/>
                  </a:lnTo>
                  <a:lnTo>
                    <a:pt x="16" y="75"/>
                  </a:lnTo>
                  <a:lnTo>
                    <a:pt x="15" y="78"/>
                  </a:lnTo>
                  <a:lnTo>
                    <a:pt x="14" y="79"/>
                  </a:lnTo>
                  <a:lnTo>
                    <a:pt x="13" y="82"/>
                  </a:lnTo>
                  <a:lnTo>
                    <a:pt x="14" y="83"/>
                  </a:lnTo>
                  <a:lnTo>
                    <a:pt x="15" y="84"/>
                  </a:lnTo>
                  <a:lnTo>
                    <a:pt x="17" y="84"/>
                  </a:lnTo>
                  <a:lnTo>
                    <a:pt x="23" y="78"/>
                  </a:lnTo>
                  <a:lnTo>
                    <a:pt x="26" y="76"/>
                  </a:lnTo>
                  <a:lnTo>
                    <a:pt x="33" y="72"/>
                  </a:lnTo>
                  <a:lnTo>
                    <a:pt x="41" y="77"/>
                  </a:lnTo>
                  <a:lnTo>
                    <a:pt x="41" y="78"/>
                  </a:lnTo>
                  <a:lnTo>
                    <a:pt x="42" y="76"/>
                  </a:lnTo>
                  <a:lnTo>
                    <a:pt x="43" y="76"/>
                  </a:lnTo>
                  <a:lnTo>
                    <a:pt x="47" y="75"/>
                  </a:lnTo>
                  <a:lnTo>
                    <a:pt x="48" y="75"/>
                  </a:lnTo>
                  <a:lnTo>
                    <a:pt x="48" y="73"/>
                  </a:lnTo>
                  <a:lnTo>
                    <a:pt x="49" y="72"/>
                  </a:lnTo>
                  <a:lnTo>
                    <a:pt x="52" y="70"/>
                  </a:lnTo>
                  <a:lnTo>
                    <a:pt x="53" y="69"/>
                  </a:lnTo>
                  <a:lnTo>
                    <a:pt x="55" y="68"/>
                  </a:lnTo>
                  <a:lnTo>
                    <a:pt x="58" y="69"/>
                  </a:lnTo>
                  <a:lnTo>
                    <a:pt x="62" y="70"/>
                  </a:lnTo>
                  <a:lnTo>
                    <a:pt x="63" y="70"/>
                  </a:lnTo>
                  <a:lnTo>
                    <a:pt x="64" y="72"/>
                  </a:lnTo>
                  <a:lnTo>
                    <a:pt x="65" y="74"/>
                  </a:lnTo>
                  <a:lnTo>
                    <a:pt x="66" y="76"/>
                  </a:lnTo>
                  <a:lnTo>
                    <a:pt x="67" y="77"/>
                  </a:lnTo>
                  <a:lnTo>
                    <a:pt x="70" y="79"/>
                  </a:lnTo>
                  <a:lnTo>
                    <a:pt x="72" y="83"/>
                  </a:lnTo>
                  <a:lnTo>
                    <a:pt x="76" y="85"/>
                  </a:lnTo>
                  <a:lnTo>
                    <a:pt x="76" y="88"/>
                  </a:lnTo>
                  <a:lnTo>
                    <a:pt x="76" y="89"/>
                  </a:lnTo>
                  <a:lnTo>
                    <a:pt x="75" y="92"/>
                  </a:lnTo>
                  <a:lnTo>
                    <a:pt x="75" y="99"/>
                  </a:lnTo>
                  <a:lnTo>
                    <a:pt x="77" y="102"/>
                  </a:lnTo>
                  <a:lnTo>
                    <a:pt x="79" y="104"/>
                  </a:lnTo>
                  <a:lnTo>
                    <a:pt x="80" y="106"/>
                  </a:lnTo>
                  <a:lnTo>
                    <a:pt x="85" y="107"/>
                  </a:lnTo>
                  <a:lnTo>
                    <a:pt x="85" y="108"/>
                  </a:lnTo>
                  <a:lnTo>
                    <a:pt x="84" y="111"/>
                  </a:lnTo>
                  <a:lnTo>
                    <a:pt x="85" y="112"/>
                  </a:lnTo>
                  <a:lnTo>
                    <a:pt x="88" y="113"/>
                  </a:lnTo>
                  <a:lnTo>
                    <a:pt x="89" y="115"/>
                  </a:lnTo>
                  <a:lnTo>
                    <a:pt x="89" y="117"/>
                  </a:lnTo>
                  <a:lnTo>
                    <a:pt x="88" y="117"/>
                  </a:lnTo>
                  <a:lnTo>
                    <a:pt x="86" y="118"/>
                  </a:lnTo>
                  <a:lnTo>
                    <a:pt x="86" y="120"/>
                  </a:lnTo>
                  <a:lnTo>
                    <a:pt x="86" y="126"/>
                  </a:lnTo>
                  <a:lnTo>
                    <a:pt x="88" y="130"/>
                  </a:lnTo>
                  <a:lnTo>
                    <a:pt x="86" y="132"/>
                  </a:lnTo>
                  <a:lnTo>
                    <a:pt x="85" y="133"/>
                  </a:lnTo>
                  <a:lnTo>
                    <a:pt x="82" y="134"/>
                  </a:lnTo>
                  <a:lnTo>
                    <a:pt x="82" y="135"/>
                  </a:lnTo>
                  <a:lnTo>
                    <a:pt x="84" y="139"/>
                  </a:lnTo>
                  <a:lnTo>
                    <a:pt x="85" y="139"/>
                  </a:lnTo>
                  <a:lnTo>
                    <a:pt x="89" y="139"/>
                  </a:lnTo>
                  <a:lnTo>
                    <a:pt x="90" y="139"/>
                  </a:lnTo>
                  <a:lnTo>
                    <a:pt x="92" y="140"/>
                  </a:lnTo>
                  <a:lnTo>
                    <a:pt x="93" y="142"/>
                  </a:lnTo>
                  <a:lnTo>
                    <a:pt x="94" y="142"/>
                  </a:lnTo>
                  <a:lnTo>
                    <a:pt x="96" y="142"/>
                  </a:lnTo>
                  <a:lnTo>
                    <a:pt x="97" y="140"/>
                  </a:lnTo>
                  <a:lnTo>
                    <a:pt x="97" y="138"/>
                  </a:lnTo>
                  <a:lnTo>
                    <a:pt x="95" y="135"/>
                  </a:lnTo>
                  <a:lnTo>
                    <a:pt x="95" y="134"/>
                  </a:lnTo>
                  <a:lnTo>
                    <a:pt x="96" y="134"/>
                  </a:lnTo>
                  <a:lnTo>
                    <a:pt x="97" y="134"/>
                  </a:lnTo>
                  <a:lnTo>
                    <a:pt x="99" y="132"/>
                  </a:lnTo>
                  <a:lnTo>
                    <a:pt x="102" y="131"/>
                  </a:lnTo>
                  <a:lnTo>
                    <a:pt x="103" y="131"/>
                  </a:lnTo>
                  <a:lnTo>
                    <a:pt x="104" y="131"/>
                  </a:lnTo>
                  <a:lnTo>
                    <a:pt x="105" y="133"/>
                  </a:lnTo>
                  <a:lnTo>
                    <a:pt x="110" y="135"/>
                  </a:lnTo>
                  <a:lnTo>
                    <a:pt x="111" y="134"/>
                  </a:lnTo>
                  <a:lnTo>
                    <a:pt x="119" y="129"/>
                  </a:lnTo>
                  <a:lnTo>
                    <a:pt x="119" y="128"/>
                  </a:lnTo>
                  <a:lnTo>
                    <a:pt x="119" y="125"/>
                  </a:lnTo>
                  <a:lnTo>
                    <a:pt x="119" y="124"/>
                  </a:lnTo>
                  <a:lnTo>
                    <a:pt x="121" y="121"/>
                  </a:lnTo>
                  <a:lnTo>
                    <a:pt x="122" y="120"/>
                  </a:lnTo>
                  <a:lnTo>
                    <a:pt x="121" y="120"/>
                  </a:lnTo>
                  <a:lnTo>
                    <a:pt x="121" y="118"/>
                  </a:lnTo>
                  <a:lnTo>
                    <a:pt x="120" y="117"/>
                  </a:lnTo>
                  <a:lnTo>
                    <a:pt x="116" y="114"/>
                  </a:lnTo>
                  <a:lnTo>
                    <a:pt x="113" y="112"/>
                  </a:lnTo>
                  <a:lnTo>
                    <a:pt x="113" y="111"/>
                  </a:lnTo>
                  <a:lnTo>
                    <a:pt x="114" y="111"/>
                  </a:lnTo>
                  <a:lnTo>
                    <a:pt x="116" y="110"/>
                  </a:lnTo>
                  <a:lnTo>
                    <a:pt x="117" y="110"/>
                  </a:lnTo>
                  <a:lnTo>
                    <a:pt x="118" y="108"/>
                  </a:lnTo>
                  <a:lnTo>
                    <a:pt x="118" y="107"/>
                  </a:lnTo>
                  <a:lnTo>
                    <a:pt x="113" y="104"/>
                  </a:lnTo>
                  <a:lnTo>
                    <a:pt x="112" y="103"/>
                  </a:lnTo>
                  <a:lnTo>
                    <a:pt x="111" y="103"/>
                  </a:lnTo>
                  <a:lnTo>
                    <a:pt x="110" y="102"/>
                  </a:lnTo>
                  <a:lnTo>
                    <a:pt x="109" y="100"/>
                  </a:lnTo>
                  <a:lnTo>
                    <a:pt x="108" y="99"/>
                  </a:lnTo>
                  <a:lnTo>
                    <a:pt x="108" y="100"/>
                  </a:lnTo>
                  <a:lnTo>
                    <a:pt x="106" y="100"/>
                  </a:lnTo>
                  <a:lnTo>
                    <a:pt x="105" y="99"/>
                  </a:lnTo>
                  <a:lnTo>
                    <a:pt x="104" y="97"/>
                  </a:lnTo>
                  <a:lnTo>
                    <a:pt x="104" y="94"/>
                  </a:lnTo>
                  <a:lnTo>
                    <a:pt x="104" y="92"/>
                  </a:lnTo>
                  <a:lnTo>
                    <a:pt x="102" y="91"/>
                  </a:lnTo>
                  <a:lnTo>
                    <a:pt x="102" y="90"/>
                  </a:lnTo>
                  <a:lnTo>
                    <a:pt x="100" y="88"/>
                  </a:lnTo>
                  <a:lnTo>
                    <a:pt x="98" y="86"/>
                  </a:lnTo>
                  <a:lnTo>
                    <a:pt x="94" y="83"/>
                  </a:lnTo>
                  <a:lnTo>
                    <a:pt x="92" y="80"/>
                  </a:lnTo>
                  <a:lnTo>
                    <a:pt x="90" y="78"/>
                  </a:lnTo>
                  <a:lnTo>
                    <a:pt x="89" y="76"/>
                  </a:lnTo>
                  <a:lnTo>
                    <a:pt x="89" y="75"/>
                  </a:lnTo>
                  <a:lnTo>
                    <a:pt x="84" y="72"/>
                  </a:lnTo>
                  <a:lnTo>
                    <a:pt x="81" y="69"/>
                  </a:lnTo>
                  <a:lnTo>
                    <a:pt x="81" y="66"/>
                  </a:lnTo>
                  <a:lnTo>
                    <a:pt x="82" y="65"/>
                  </a:lnTo>
                  <a:lnTo>
                    <a:pt x="82" y="64"/>
                  </a:lnTo>
                  <a:lnTo>
                    <a:pt x="81" y="64"/>
                  </a:lnTo>
                  <a:lnTo>
                    <a:pt x="72" y="60"/>
                  </a:lnTo>
                  <a:lnTo>
                    <a:pt x="62" y="54"/>
                  </a:lnTo>
                  <a:lnTo>
                    <a:pt x="61" y="54"/>
                  </a:lnTo>
                  <a:lnTo>
                    <a:pt x="62" y="52"/>
                  </a:lnTo>
                  <a:lnTo>
                    <a:pt x="63" y="52"/>
                  </a:lnTo>
                  <a:lnTo>
                    <a:pt x="63" y="50"/>
                  </a:lnTo>
                  <a:lnTo>
                    <a:pt x="63" y="49"/>
                  </a:lnTo>
                  <a:lnTo>
                    <a:pt x="63" y="47"/>
                  </a:lnTo>
                  <a:lnTo>
                    <a:pt x="64" y="47"/>
                  </a:lnTo>
                  <a:lnTo>
                    <a:pt x="66" y="47"/>
                  </a:lnTo>
                  <a:lnTo>
                    <a:pt x="72" y="48"/>
                  </a:lnTo>
                  <a:lnTo>
                    <a:pt x="74" y="47"/>
                  </a:lnTo>
                  <a:lnTo>
                    <a:pt x="74" y="46"/>
                  </a:lnTo>
                  <a:lnTo>
                    <a:pt x="78" y="43"/>
                  </a:lnTo>
                  <a:lnTo>
                    <a:pt x="78" y="41"/>
                  </a:lnTo>
                  <a:lnTo>
                    <a:pt x="78" y="38"/>
                  </a:lnTo>
                  <a:lnTo>
                    <a:pt x="77" y="37"/>
                  </a:lnTo>
                  <a:lnTo>
                    <a:pt x="74" y="35"/>
                  </a:lnTo>
                  <a:lnTo>
                    <a:pt x="69" y="34"/>
                  </a:lnTo>
                  <a:lnTo>
                    <a:pt x="71" y="33"/>
                  </a:lnTo>
                  <a:lnTo>
                    <a:pt x="72" y="33"/>
                  </a:lnTo>
                  <a:lnTo>
                    <a:pt x="72" y="31"/>
                  </a:lnTo>
                  <a:lnTo>
                    <a:pt x="67" y="27"/>
                  </a:lnTo>
                  <a:lnTo>
                    <a:pt x="65" y="26"/>
                  </a:lnTo>
                  <a:lnTo>
                    <a:pt x="63" y="27"/>
                  </a:lnTo>
                  <a:lnTo>
                    <a:pt x="61" y="28"/>
                  </a:lnTo>
                  <a:lnTo>
                    <a:pt x="59" y="29"/>
                  </a:lnTo>
                  <a:lnTo>
                    <a:pt x="58" y="30"/>
                  </a:lnTo>
                  <a:lnTo>
                    <a:pt x="57" y="31"/>
                  </a:lnTo>
                  <a:lnTo>
                    <a:pt x="52" y="28"/>
                  </a:lnTo>
                  <a:lnTo>
                    <a:pt x="51" y="28"/>
                  </a:lnTo>
                  <a:lnTo>
                    <a:pt x="50" y="28"/>
                  </a:lnTo>
                  <a:lnTo>
                    <a:pt x="45" y="22"/>
                  </a:lnTo>
                  <a:lnTo>
                    <a:pt x="45" y="21"/>
                  </a:lnTo>
                  <a:lnTo>
                    <a:pt x="45" y="17"/>
                  </a:lnTo>
                  <a:lnTo>
                    <a:pt x="47" y="16"/>
                  </a:lnTo>
                  <a:lnTo>
                    <a:pt x="47" y="14"/>
                  </a:lnTo>
                  <a:lnTo>
                    <a:pt x="45" y="13"/>
                  </a:lnTo>
                  <a:lnTo>
                    <a:pt x="44" y="13"/>
                  </a:lnTo>
                  <a:lnTo>
                    <a:pt x="42" y="14"/>
                  </a:lnTo>
                  <a:lnTo>
                    <a:pt x="41" y="13"/>
                  </a:lnTo>
                  <a:lnTo>
                    <a:pt x="40" y="9"/>
                  </a:lnTo>
                  <a:lnTo>
                    <a:pt x="37" y="5"/>
                  </a:lnTo>
                  <a:lnTo>
                    <a:pt x="33" y="2"/>
                  </a:lnTo>
                  <a:lnTo>
                    <a:pt x="30" y="1"/>
                  </a:lnTo>
                  <a:lnTo>
                    <a:pt x="27" y="0"/>
                  </a:lnTo>
                  <a:lnTo>
                    <a:pt x="26" y="1"/>
                  </a:lnTo>
                  <a:lnTo>
                    <a:pt x="25" y="2"/>
                  </a:lnTo>
                  <a:lnTo>
                    <a:pt x="25" y="3"/>
                  </a:lnTo>
                  <a:lnTo>
                    <a:pt x="24" y="4"/>
                  </a:lnTo>
                  <a:lnTo>
                    <a:pt x="25" y="7"/>
                  </a:lnTo>
                  <a:lnTo>
                    <a:pt x="26" y="10"/>
                  </a:lnTo>
                  <a:lnTo>
                    <a:pt x="27" y="15"/>
                  </a:lnTo>
                  <a:lnTo>
                    <a:pt x="26" y="18"/>
                  </a:lnTo>
                  <a:lnTo>
                    <a:pt x="27" y="20"/>
                  </a:lnTo>
                  <a:lnTo>
                    <a:pt x="28" y="21"/>
                  </a:lnTo>
                  <a:lnTo>
                    <a:pt x="26" y="22"/>
                  </a:lnTo>
                  <a:lnTo>
                    <a:pt x="23" y="21"/>
                  </a:lnTo>
                  <a:lnTo>
                    <a:pt x="21" y="21"/>
                  </a:lnTo>
                  <a:lnTo>
                    <a:pt x="20" y="22"/>
                  </a:lnTo>
                  <a:lnTo>
                    <a:pt x="19" y="21"/>
                  </a:lnTo>
                  <a:lnTo>
                    <a:pt x="17" y="19"/>
                  </a:lnTo>
                  <a:lnTo>
                    <a:pt x="17" y="16"/>
                  </a:lnTo>
                  <a:lnTo>
                    <a:pt x="12" y="18"/>
                  </a:lnTo>
                  <a:lnTo>
                    <a:pt x="9" y="2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5" name="Freeform 5538"/>
            <p:cNvSpPr>
              <a:spLocks/>
            </p:cNvSpPr>
            <p:nvPr/>
          </p:nvSpPr>
          <p:spPr bwMode="auto">
            <a:xfrm>
              <a:off x="4481" y="2520"/>
              <a:ext cx="8" cy="6"/>
            </a:xfrm>
            <a:custGeom>
              <a:avLst/>
              <a:gdLst>
                <a:gd name="T0" fmla="*/ 1 w 10"/>
                <a:gd name="T1" fmla="*/ 2 h 8"/>
                <a:gd name="T2" fmla="*/ 1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2 h 8"/>
                <a:gd name="T16" fmla="*/ 2 w 10"/>
                <a:gd name="T17" fmla="*/ 2 h 8"/>
                <a:gd name="T18" fmla="*/ 2 w 10"/>
                <a:gd name="T19" fmla="*/ 2 h 8"/>
                <a:gd name="T20" fmla="*/ 2 w 10"/>
                <a:gd name="T21" fmla="*/ 2 h 8"/>
                <a:gd name="T22" fmla="*/ 2 w 10"/>
                <a:gd name="T23" fmla="*/ 2 h 8"/>
                <a:gd name="T24" fmla="*/ 2 w 10"/>
                <a:gd name="T25" fmla="*/ 2 h 8"/>
                <a:gd name="T26" fmla="*/ 2 w 10"/>
                <a:gd name="T27" fmla="*/ 2 h 8"/>
                <a:gd name="T28" fmla="*/ 2 w 10"/>
                <a:gd name="T29" fmla="*/ 2 h 8"/>
                <a:gd name="T30" fmla="*/ 2 w 10"/>
                <a:gd name="T31" fmla="*/ 2 h 8"/>
                <a:gd name="T32" fmla="*/ 2 w 10"/>
                <a:gd name="T33" fmla="*/ 2 h 8"/>
                <a:gd name="T34" fmla="*/ 2 w 10"/>
                <a:gd name="T35" fmla="*/ 2 h 8"/>
                <a:gd name="T36" fmla="*/ 2 w 10"/>
                <a:gd name="T37" fmla="*/ 2 h 8"/>
                <a:gd name="T38" fmla="*/ 2 w 10"/>
                <a:gd name="T39" fmla="*/ 2 h 8"/>
                <a:gd name="T40" fmla="*/ 2 w 10"/>
                <a:gd name="T41" fmla="*/ 2 h 8"/>
                <a:gd name="T42" fmla="*/ 2 w 10"/>
                <a:gd name="T43" fmla="*/ 2 h 8"/>
                <a:gd name="T44" fmla="*/ 2 w 10"/>
                <a:gd name="T45" fmla="*/ 1 h 8"/>
                <a:gd name="T46" fmla="*/ 2 w 10"/>
                <a:gd name="T47" fmla="*/ 0 h 8"/>
                <a:gd name="T48" fmla="*/ 2 w 10"/>
                <a:gd name="T49" fmla="*/ 0 h 8"/>
                <a:gd name="T50" fmla="*/ 2 w 10"/>
                <a:gd name="T51" fmla="*/ 0 h 8"/>
                <a:gd name="T52" fmla="*/ 2 w 10"/>
                <a:gd name="T53" fmla="*/ 0 h 8"/>
                <a:gd name="T54" fmla="*/ 2 w 10"/>
                <a:gd name="T55" fmla="*/ 0 h 8"/>
                <a:gd name="T56" fmla="*/ 2 w 10"/>
                <a:gd name="T57" fmla="*/ 1 h 8"/>
                <a:gd name="T58" fmla="*/ 2 w 10"/>
                <a:gd name="T59" fmla="*/ 1 h 8"/>
                <a:gd name="T60" fmla="*/ 1 w 10"/>
                <a:gd name="T61" fmla="*/ 1 h 8"/>
                <a:gd name="T62" fmla="*/ 1 w 10"/>
                <a:gd name="T63" fmla="*/ 1 h 8"/>
                <a:gd name="T64" fmla="*/ 0 w 10"/>
                <a:gd name="T65" fmla="*/ 1 h 8"/>
                <a:gd name="T66" fmla="*/ 1 w 10"/>
                <a:gd name="T67" fmla="*/ 2 h 8"/>
                <a:gd name="T68" fmla="*/ 1 w 10"/>
                <a:gd name="T69" fmla="*/ 2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
                <a:gd name="T106" fmla="*/ 0 h 8"/>
                <a:gd name="T107" fmla="*/ 10 w 10"/>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 h="8">
                  <a:moveTo>
                    <a:pt x="1" y="2"/>
                  </a:moveTo>
                  <a:lnTo>
                    <a:pt x="1" y="2"/>
                  </a:lnTo>
                  <a:lnTo>
                    <a:pt x="5" y="4"/>
                  </a:lnTo>
                  <a:lnTo>
                    <a:pt x="7" y="7"/>
                  </a:lnTo>
                  <a:lnTo>
                    <a:pt x="9" y="8"/>
                  </a:lnTo>
                  <a:lnTo>
                    <a:pt x="9" y="7"/>
                  </a:lnTo>
                  <a:lnTo>
                    <a:pt x="8" y="6"/>
                  </a:lnTo>
                  <a:lnTo>
                    <a:pt x="7" y="4"/>
                  </a:lnTo>
                  <a:lnTo>
                    <a:pt x="5" y="3"/>
                  </a:lnTo>
                  <a:lnTo>
                    <a:pt x="5" y="2"/>
                  </a:lnTo>
                  <a:lnTo>
                    <a:pt x="6" y="3"/>
                  </a:lnTo>
                  <a:lnTo>
                    <a:pt x="8" y="4"/>
                  </a:lnTo>
                  <a:lnTo>
                    <a:pt x="9" y="3"/>
                  </a:lnTo>
                  <a:lnTo>
                    <a:pt x="8" y="2"/>
                  </a:lnTo>
                  <a:lnTo>
                    <a:pt x="9" y="2"/>
                  </a:lnTo>
                  <a:lnTo>
                    <a:pt x="10" y="1"/>
                  </a:lnTo>
                  <a:lnTo>
                    <a:pt x="8" y="0"/>
                  </a:lnTo>
                  <a:lnTo>
                    <a:pt x="2" y="0"/>
                  </a:lnTo>
                  <a:lnTo>
                    <a:pt x="2" y="1"/>
                  </a:lnTo>
                  <a:lnTo>
                    <a:pt x="1" y="1"/>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6" name="Freeform 5539"/>
            <p:cNvSpPr>
              <a:spLocks/>
            </p:cNvSpPr>
            <p:nvPr/>
          </p:nvSpPr>
          <p:spPr bwMode="auto">
            <a:xfrm>
              <a:off x="4489" y="2514"/>
              <a:ext cx="2" cy="4"/>
            </a:xfrm>
            <a:custGeom>
              <a:avLst/>
              <a:gdLst>
                <a:gd name="T0" fmla="*/ 1 w 2"/>
                <a:gd name="T1" fmla="*/ 0 h 4"/>
                <a:gd name="T2" fmla="*/ 1 w 2"/>
                <a:gd name="T3" fmla="*/ 0 h 4"/>
                <a:gd name="T4" fmla="*/ 0 w 2"/>
                <a:gd name="T5" fmla="*/ 1 h 4"/>
                <a:gd name="T6" fmla="*/ 1 w 2"/>
                <a:gd name="T7" fmla="*/ 2 h 4"/>
                <a:gd name="T8" fmla="*/ 2 w 2"/>
                <a:gd name="T9" fmla="*/ 4 h 4"/>
                <a:gd name="T10" fmla="*/ 2 w 2"/>
                <a:gd name="T11" fmla="*/ 4 h 4"/>
                <a:gd name="T12" fmla="*/ 2 w 2"/>
                <a:gd name="T13" fmla="*/ 3 h 4"/>
                <a:gd name="T14" fmla="*/ 2 w 2"/>
                <a:gd name="T15" fmla="*/ 1 h 4"/>
                <a:gd name="T16" fmla="*/ 1 w 2"/>
                <a:gd name="T17" fmla="*/ 0 h 4"/>
                <a:gd name="T18" fmla="*/ 1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1" y="0"/>
                  </a:moveTo>
                  <a:lnTo>
                    <a:pt x="1" y="0"/>
                  </a:lnTo>
                  <a:lnTo>
                    <a:pt x="0" y="1"/>
                  </a:lnTo>
                  <a:lnTo>
                    <a:pt x="1" y="2"/>
                  </a:lnTo>
                  <a:lnTo>
                    <a:pt x="2" y="4"/>
                  </a:lnTo>
                  <a:lnTo>
                    <a:pt x="2"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7" name="Freeform 5540"/>
            <p:cNvSpPr>
              <a:spLocks/>
            </p:cNvSpPr>
            <p:nvPr/>
          </p:nvSpPr>
          <p:spPr bwMode="auto">
            <a:xfrm>
              <a:off x="4452" y="2518"/>
              <a:ext cx="3" cy="4"/>
            </a:xfrm>
            <a:custGeom>
              <a:avLst/>
              <a:gdLst>
                <a:gd name="T0" fmla="*/ 1 w 3"/>
                <a:gd name="T1" fmla="*/ 1 h 5"/>
                <a:gd name="T2" fmla="*/ 1 w 3"/>
                <a:gd name="T3" fmla="*/ 1 h 5"/>
                <a:gd name="T4" fmla="*/ 2 w 3"/>
                <a:gd name="T5" fmla="*/ 2 h 5"/>
                <a:gd name="T6" fmla="*/ 3 w 3"/>
                <a:gd name="T7" fmla="*/ 2 h 5"/>
                <a:gd name="T8" fmla="*/ 3 w 3"/>
                <a:gd name="T9" fmla="*/ 2 h 5"/>
                <a:gd name="T10" fmla="*/ 3 w 3"/>
                <a:gd name="T11" fmla="*/ 2 h 5"/>
                <a:gd name="T12" fmla="*/ 3 w 3"/>
                <a:gd name="T13" fmla="*/ 2 h 5"/>
                <a:gd name="T14" fmla="*/ 3 w 3"/>
                <a:gd name="T15" fmla="*/ 0 h 5"/>
                <a:gd name="T16" fmla="*/ 3 w 3"/>
                <a:gd name="T17" fmla="*/ 0 h 5"/>
                <a:gd name="T18" fmla="*/ 3 w 3"/>
                <a:gd name="T19" fmla="*/ 0 h 5"/>
                <a:gd name="T20" fmla="*/ 1 w 3"/>
                <a:gd name="T21" fmla="*/ 0 h 5"/>
                <a:gd name="T22" fmla="*/ 0 w 3"/>
                <a:gd name="T23" fmla="*/ 1 h 5"/>
                <a:gd name="T24" fmla="*/ 1 w 3"/>
                <a:gd name="T25" fmla="*/ 1 h 5"/>
                <a:gd name="T26" fmla="*/ 1 w 3"/>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1" y="1"/>
                  </a:moveTo>
                  <a:lnTo>
                    <a:pt x="1" y="1"/>
                  </a:lnTo>
                  <a:lnTo>
                    <a:pt x="2" y="4"/>
                  </a:lnTo>
                  <a:lnTo>
                    <a:pt x="3" y="5"/>
                  </a:lnTo>
                  <a:lnTo>
                    <a:pt x="3" y="4"/>
                  </a:lnTo>
                  <a:lnTo>
                    <a:pt x="3" y="2"/>
                  </a:lnTo>
                  <a:lnTo>
                    <a:pt x="3" y="0"/>
                  </a:lnTo>
                  <a:lnTo>
                    <a:pt x="1"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8" name="Freeform 5541"/>
            <p:cNvSpPr>
              <a:spLocks/>
            </p:cNvSpPr>
            <p:nvPr/>
          </p:nvSpPr>
          <p:spPr bwMode="auto">
            <a:xfrm>
              <a:off x="4433" y="2461"/>
              <a:ext cx="67" cy="56"/>
            </a:xfrm>
            <a:custGeom>
              <a:avLst/>
              <a:gdLst>
                <a:gd name="T0" fmla="*/ 3 w 85"/>
                <a:gd name="T1" fmla="*/ 6 h 69"/>
                <a:gd name="T2" fmla="*/ 3 w 85"/>
                <a:gd name="T3" fmla="*/ 6 h 69"/>
                <a:gd name="T4" fmla="*/ 3 w 85"/>
                <a:gd name="T5" fmla="*/ 6 h 69"/>
                <a:gd name="T6" fmla="*/ 3 w 85"/>
                <a:gd name="T7" fmla="*/ 6 h 69"/>
                <a:gd name="T8" fmla="*/ 4 w 85"/>
                <a:gd name="T9" fmla="*/ 6 h 69"/>
                <a:gd name="T10" fmla="*/ 4 w 85"/>
                <a:gd name="T11" fmla="*/ 6 h 69"/>
                <a:gd name="T12" fmla="*/ 5 w 85"/>
                <a:gd name="T13" fmla="*/ 6 h 69"/>
                <a:gd name="T14" fmla="*/ 5 w 85"/>
                <a:gd name="T15" fmla="*/ 6 h 69"/>
                <a:gd name="T16" fmla="*/ 5 w 85"/>
                <a:gd name="T17" fmla="*/ 6 h 69"/>
                <a:gd name="T18" fmla="*/ 5 w 85"/>
                <a:gd name="T19" fmla="*/ 6 h 69"/>
                <a:gd name="T20" fmla="*/ 4 w 85"/>
                <a:gd name="T21" fmla="*/ 5 h 69"/>
                <a:gd name="T22" fmla="*/ 4 w 85"/>
                <a:gd name="T23" fmla="*/ 5 h 69"/>
                <a:gd name="T24" fmla="*/ 5 w 85"/>
                <a:gd name="T25" fmla="*/ 5 h 69"/>
                <a:gd name="T26" fmla="*/ 5 w 85"/>
                <a:gd name="T27" fmla="*/ 5 h 69"/>
                <a:gd name="T28" fmla="*/ 5 w 85"/>
                <a:gd name="T29" fmla="*/ 5 h 69"/>
                <a:gd name="T30" fmla="*/ 5 w 85"/>
                <a:gd name="T31" fmla="*/ 4 h 69"/>
                <a:gd name="T32" fmla="*/ 6 w 85"/>
                <a:gd name="T33" fmla="*/ 4 h 69"/>
                <a:gd name="T34" fmla="*/ 6 w 85"/>
                <a:gd name="T35" fmla="*/ 4 h 69"/>
                <a:gd name="T36" fmla="*/ 6 w 85"/>
                <a:gd name="T37" fmla="*/ 4 h 69"/>
                <a:gd name="T38" fmla="*/ 6 w 85"/>
                <a:gd name="T39" fmla="*/ 2 h 69"/>
                <a:gd name="T40" fmla="*/ 6 w 85"/>
                <a:gd name="T41" fmla="*/ 2 h 69"/>
                <a:gd name="T42" fmla="*/ 6 w 85"/>
                <a:gd name="T43" fmla="*/ 2 h 69"/>
                <a:gd name="T44" fmla="*/ 6 w 85"/>
                <a:gd name="T45" fmla="*/ 2 h 69"/>
                <a:gd name="T46" fmla="*/ 6 w 85"/>
                <a:gd name="T47" fmla="*/ 2 h 69"/>
                <a:gd name="T48" fmla="*/ 6 w 85"/>
                <a:gd name="T49" fmla="*/ 0 h 69"/>
                <a:gd name="T50" fmla="*/ 6 w 85"/>
                <a:gd name="T51" fmla="*/ 2 h 69"/>
                <a:gd name="T52" fmla="*/ 5 w 85"/>
                <a:gd name="T53" fmla="*/ 2 h 69"/>
                <a:gd name="T54" fmla="*/ 5 w 85"/>
                <a:gd name="T55" fmla="*/ 2 h 69"/>
                <a:gd name="T56" fmla="*/ 5 w 85"/>
                <a:gd name="T57" fmla="*/ 2 h 69"/>
                <a:gd name="T58" fmla="*/ 5 w 85"/>
                <a:gd name="T59" fmla="*/ 2 h 69"/>
                <a:gd name="T60" fmla="*/ 5 w 85"/>
                <a:gd name="T61" fmla="*/ 2 h 69"/>
                <a:gd name="T62" fmla="*/ 5 w 85"/>
                <a:gd name="T63" fmla="*/ 2 h 69"/>
                <a:gd name="T64" fmla="*/ 4 w 85"/>
                <a:gd name="T65" fmla="*/ 2 h 69"/>
                <a:gd name="T66" fmla="*/ 4 w 85"/>
                <a:gd name="T67" fmla="*/ 2 h 69"/>
                <a:gd name="T68" fmla="*/ 4 w 85"/>
                <a:gd name="T69" fmla="*/ 2 h 69"/>
                <a:gd name="T70" fmla="*/ 3 w 85"/>
                <a:gd name="T71" fmla="*/ 2 h 69"/>
                <a:gd name="T72" fmla="*/ 3 w 85"/>
                <a:gd name="T73" fmla="*/ 2 h 69"/>
                <a:gd name="T74" fmla="*/ 3 w 85"/>
                <a:gd name="T75" fmla="*/ 2 h 69"/>
                <a:gd name="T76" fmla="*/ 2 w 85"/>
                <a:gd name="T77" fmla="*/ 2 h 69"/>
                <a:gd name="T78" fmla="*/ 2 w 85"/>
                <a:gd name="T79" fmla="*/ 2 h 69"/>
                <a:gd name="T80" fmla="*/ 2 w 85"/>
                <a:gd name="T81" fmla="*/ 2 h 69"/>
                <a:gd name="T82" fmla="*/ 2 w 85"/>
                <a:gd name="T83" fmla="*/ 2 h 69"/>
                <a:gd name="T84" fmla="*/ 0 w 85"/>
                <a:gd name="T85" fmla="*/ 2 h 69"/>
                <a:gd name="T86" fmla="*/ 1 w 85"/>
                <a:gd name="T87" fmla="*/ 2 h 69"/>
                <a:gd name="T88" fmla="*/ 2 w 85"/>
                <a:gd name="T89" fmla="*/ 2 h 69"/>
                <a:gd name="T90" fmla="*/ 2 w 85"/>
                <a:gd name="T91" fmla="*/ 3 h 69"/>
                <a:gd name="T92" fmla="*/ 2 w 85"/>
                <a:gd name="T93" fmla="*/ 3 h 69"/>
                <a:gd name="T94" fmla="*/ 2 w 85"/>
                <a:gd name="T95" fmla="*/ 4 h 69"/>
                <a:gd name="T96" fmla="*/ 2 w 85"/>
                <a:gd name="T97" fmla="*/ 4 h 69"/>
                <a:gd name="T98" fmla="*/ 2 w 85"/>
                <a:gd name="T99" fmla="*/ 5 h 69"/>
                <a:gd name="T100" fmla="*/ 2 w 85"/>
                <a:gd name="T101" fmla="*/ 5 h 69"/>
                <a:gd name="T102" fmla="*/ 2 w 85"/>
                <a:gd name="T103" fmla="*/ 5 h 69"/>
                <a:gd name="T104" fmla="*/ 2 w 85"/>
                <a:gd name="T105" fmla="*/ 6 h 69"/>
                <a:gd name="T106" fmla="*/ 2 w 85"/>
                <a:gd name="T107" fmla="*/ 6 h 69"/>
                <a:gd name="T108" fmla="*/ 2 w 85"/>
                <a:gd name="T109" fmla="*/ 6 h 69"/>
                <a:gd name="T110" fmla="*/ 2 w 85"/>
                <a:gd name="T111" fmla="*/ 6 h 69"/>
                <a:gd name="T112" fmla="*/ 2 w 85"/>
                <a:gd name="T113" fmla="*/ 6 h 69"/>
                <a:gd name="T114" fmla="*/ 2 w 85"/>
                <a:gd name="T115" fmla="*/ 6 h 69"/>
                <a:gd name="T116" fmla="*/ 2 w 85"/>
                <a:gd name="T117" fmla="*/ 6 h 69"/>
                <a:gd name="T118" fmla="*/ 3 w 85"/>
                <a:gd name="T119" fmla="*/ 6 h 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69"/>
                <a:gd name="T182" fmla="*/ 85 w 85"/>
                <a:gd name="T183" fmla="*/ 69 h 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69">
                  <a:moveTo>
                    <a:pt x="38" y="68"/>
                  </a:moveTo>
                  <a:lnTo>
                    <a:pt x="38" y="68"/>
                  </a:lnTo>
                  <a:lnTo>
                    <a:pt x="39" y="68"/>
                  </a:lnTo>
                  <a:lnTo>
                    <a:pt x="43" y="66"/>
                  </a:lnTo>
                  <a:lnTo>
                    <a:pt x="43" y="65"/>
                  </a:lnTo>
                  <a:lnTo>
                    <a:pt x="43" y="62"/>
                  </a:lnTo>
                  <a:lnTo>
                    <a:pt x="44" y="61"/>
                  </a:lnTo>
                  <a:lnTo>
                    <a:pt x="46" y="61"/>
                  </a:lnTo>
                  <a:lnTo>
                    <a:pt x="48" y="61"/>
                  </a:lnTo>
                  <a:lnTo>
                    <a:pt x="49" y="61"/>
                  </a:lnTo>
                  <a:lnTo>
                    <a:pt x="50" y="61"/>
                  </a:lnTo>
                  <a:lnTo>
                    <a:pt x="55" y="60"/>
                  </a:lnTo>
                  <a:lnTo>
                    <a:pt x="56" y="60"/>
                  </a:lnTo>
                  <a:lnTo>
                    <a:pt x="59" y="62"/>
                  </a:lnTo>
                  <a:lnTo>
                    <a:pt x="61" y="64"/>
                  </a:lnTo>
                  <a:lnTo>
                    <a:pt x="62" y="64"/>
                  </a:lnTo>
                  <a:lnTo>
                    <a:pt x="61" y="64"/>
                  </a:lnTo>
                  <a:lnTo>
                    <a:pt x="61" y="61"/>
                  </a:lnTo>
                  <a:lnTo>
                    <a:pt x="62" y="61"/>
                  </a:lnTo>
                  <a:lnTo>
                    <a:pt x="60" y="59"/>
                  </a:lnTo>
                  <a:lnTo>
                    <a:pt x="58" y="57"/>
                  </a:lnTo>
                  <a:lnTo>
                    <a:pt x="57" y="56"/>
                  </a:lnTo>
                  <a:lnTo>
                    <a:pt x="57" y="55"/>
                  </a:lnTo>
                  <a:lnTo>
                    <a:pt x="56" y="51"/>
                  </a:lnTo>
                  <a:lnTo>
                    <a:pt x="59" y="48"/>
                  </a:lnTo>
                  <a:lnTo>
                    <a:pt x="60" y="48"/>
                  </a:lnTo>
                  <a:lnTo>
                    <a:pt x="66" y="50"/>
                  </a:lnTo>
                  <a:lnTo>
                    <a:pt x="66" y="48"/>
                  </a:lnTo>
                  <a:lnTo>
                    <a:pt x="66" y="45"/>
                  </a:lnTo>
                  <a:lnTo>
                    <a:pt x="66" y="44"/>
                  </a:lnTo>
                  <a:lnTo>
                    <a:pt x="72" y="43"/>
                  </a:lnTo>
                  <a:lnTo>
                    <a:pt x="75" y="42"/>
                  </a:lnTo>
                  <a:lnTo>
                    <a:pt x="76" y="40"/>
                  </a:lnTo>
                  <a:lnTo>
                    <a:pt x="78" y="40"/>
                  </a:lnTo>
                  <a:lnTo>
                    <a:pt x="82" y="40"/>
                  </a:lnTo>
                  <a:lnTo>
                    <a:pt x="83" y="40"/>
                  </a:lnTo>
                  <a:lnTo>
                    <a:pt x="83" y="39"/>
                  </a:lnTo>
                  <a:lnTo>
                    <a:pt x="84" y="38"/>
                  </a:lnTo>
                  <a:lnTo>
                    <a:pt x="84" y="33"/>
                  </a:lnTo>
                  <a:lnTo>
                    <a:pt x="83" y="30"/>
                  </a:lnTo>
                  <a:lnTo>
                    <a:pt x="84" y="27"/>
                  </a:lnTo>
                  <a:lnTo>
                    <a:pt x="84" y="26"/>
                  </a:lnTo>
                  <a:lnTo>
                    <a:pt x="85" y="22"/>
                  </a:lnTo>
                  <a:lnTo>
                    <a:pt x="85" y="20"/>
                  </a:lnTo>
                  <a:lnTo>
                    <a:pt x="83" y="15"/>
                  </a:lnTo>
                  <a:lnTo>
                    <a:pt x="82" y="15"/>
                  </a:lnTo>
                  <a:lnTo>
                    <a:pt x="82" y="13"/>
                  </a:lnTo>
                  <a:lnTo>
                    <a:pt x="81" y="11"/>
                  </a:lnTo>
                  <a:lnTo>
                    <a:pt x="81" y="10"/>
                  </a:lnTo>
                  <a:lnTo>
                    <a:pt x="83" y="0"/>
                  </a:lnTo>
                  <a:lnTo>
                    <a:pt x="75" y="5"/>
                  </a:lnTo>
                  <a:lnTo>
                    <a:pt x="74" y="6"/>
                  </a:lnTo>
                  <a:lnTo>
                    <a:pt x="69" y="4"/>
                  </a:lnTo>
                  <a:lnTo>
                    <a:pt x="68" y="2"/>
                  </a:lnTo>
                  <a:lnTo>
                    <a:pt x="67" y="2"/>
                  </a:lnTo>
                  <a:lnTo>
                    <a:pt x="66" y="2"/>
                  </a:lnTo>
                  <a:lnTo>
                    <a:pt x="63" y="3"/>
                  </a:lnTo>
                  <a:lnTo>
                    <a:pt x="61" y="5"/>
                  </a:lnTo>
                  <a:lnTo>
                    <a:pt x="60" y="5"/>
                  </a:lnTo>
                  <a:lnTo>
                    <a:pt x="59" y="5"/>
                  </a:lnTo>
                  <a:lnTo>
                    <a:pt x="59" y="6"/>
                  </a:lnTo>
                  <a:lnTo>
                    <a:pt x="61" y="9"/>
                  </a:lnTo>
                  <a:lnTo>
                    <a:pt x="61" y="11"/>
                  </a:lnTo>
                  <a:lnTo>
                    <a:pt x="60" y="13"/>
                  </a:lnTo>
                  <a:lnTo>
                    <a:pt x="58" y="13"/>
                  </a:lnTo>
                  <a:lnTo>
                    <a:pt x="57" y="13"/>
                  </a:lnTo>
                  <a:lnTo>
                    <a:pt x="56" y="11"/>
                  </a:lnTo>
                  <a:lnTo>
                    <a:pt x="54" y="10"/>
                  </a:lnTo>
                  <a:lnTo>
                    <a:pt x="53" y="10"/>
                  </a:lnTo>
                  <a:lnTo>
                    <a:pt x="49" y="10"/>
                  </a:lnTo>
                  <a:lnTo>
                    <a:pt x="48" y="10"/>
                  </a:lnTo>
                  <a:lnTo>
                    <a:pt x="46" y="6"/>
                  </a:lnTo>
                  <a:lnTo>
                    <a:pt x="45" y="6"/>
                  </a:lnTo>
                  <a:lnTo>
                    <a:pt x="45" y="7"/>
                  </a:lnTo>
                  <a:lnTo>
                    <a:pt x="44" y="7"/>
                  </a:lnTo>
                  <a:lnTo>
                    <a:pt x="43" y="6"/>
                  </a:lnTo>
                  <a:lnTo>
                    <a:pt x="43" y="5"/>
                  </a:lnTo>
                  <a:lnTo>
                    <a:pt x="41" y="5"/>
                  </a:lnTo>
                  <a:lnTo>
                    <a:pt x="28" y="5"/>
                  </a:lnTo>
                  <a:lnTo>
                    <a:pt x="18" y="5"/>
                  </a:lnTo>
                  <a:lnTo>
                    <a:pt x="17" y="5"/>
                  </a:lnTo>
                  <a:lnTo>
                    <a:pt x="14" y="6"/>
                  </a:lnTo>
                  <a:lnTo>
                    <a:pt x="11" y="7"/>
                  </a:lnTo>
                  <a:lnTo>
                    <a:pt x="9" y="9"/>
                  </a:lnTo>
                  <a:lnTo>
                    <a:pt x="7" y="14"/>
                  </a:lnTo>
                  <a:lnTo>
                    <a:pt x="6" y="15"/>
                  </a:lnTo>
                  <a:lnTo>
                    <a:pt x="1" y="19"/>
                  </a:lnTo>
                  <a:lnTo>
                    <a:pt x="0" y="20"/>
                  </a:lnTo>
                  <a:lnTo>
                    <a:pt x="0" y="23"/>
                  </a:lnTo>
                  <a:lnTo>
                    <a:pt x="1" y="24"/>
                  </a:lnTo>
                  <a:lnTo>
                    <a:pt x="2" y="27"/>
                  </a:lnTo>
                  <a:lnTo>
                    <a:pt x="3" y="28"/>
                  </a:lnTo>
                  <a:lnTo>
                    <a:pt x="3" y="29"/>
                  </a:lnTo>
                  <a:lnTo>
                    <a:pt x="3" y="33"/>
                  </a:lnTo>
                  <a:lnTo>
                    <a:pt x="6" y="37"/>
                  </a:lnTo>
                  <a:lnTo>
                    <a:pt x="7" y="38"/>
                  </a:lnTo>
                  <a:lnTo>
                    <a:pt x="7" y="42"/>
                  </a:lnTo>
                  <a:lnTo>
                    <a:pt x="7" y="44"/>
                  </a:lnTo>
                  <a:lnTo>
                    <a:pt x="8" y="45"/>
                  </a:lnTo>
                  <a:lnTo>
                    <a:pt x="8" y="47"/>
                  </a:lnTo>
                  <a:lnTo>
                    <a:pt x="9" y="47"/>
                  </a:lnTo>
                  <a:lnTo>
                    <a:pt x="11" y="48"/>
                  </a:lnTo>
                  <a:lnTo>
                    <a:pt x="12" y="50"/>
                  </a:lnTo>
                  <a:lnTo>
                    <a:pt x="12" y="51"/>
                  </a:lnTo>
                  <a:lnTo>
                    <a:pt x="12" y="52"/>
                  </a:lnTo>
                  <a:lnTo>
                    <a:pt x="13" y="53"/>
                  </a:lnTo>
                  <a:lnTo>
                    <a:pt x="14" y="55"/>
                  </a:lnTo>
                  <a:lnTo>
                    <a:pt x="13" y="57"/>
                  </a:lnTo>
                  <a:lnTo>
                    <a:pt x="12" y="58"/>
                  </a:lnTo>
                  <a:lnTo>
                    <a:pt x="13" y="60"/>
                  </a:lnTo>
                  <a:lnTo>
                    <a:pt x="14" y="62"/>
                  </a:lnTo>
                  <a:lnTo>
                    <a:pt x="16" y="62"/>
                  </a:lnTo>
                  <a:lnTo>
                    <a:pt x="18" y="61"/>
                  </a:lnTo>
                  <a:lnTo>
                    <a:pt x="19" y="59"/>
                  </a:lnTo>
                  <a:lnTo>
                    <a:pt x="20" y="60"/>
                  </a:lnTo>
                  <a:lnTo>
                    <a:pt x="21" y="62"/>
                  </a:lnTo>
                  <a:lnTo>
                    <a:pt x="21" y="64"/>
                  </a:lnTo>
                  <a:lnTo>
                    <a:pt x="21" y="65"/>
                  </a:lnTo>
                  <a:lnTo>
                    <a:pt x="20" y="66"/>
                  </a:lnTo>
                  <a:lnTo>
                    <a:pt x="20" y="67"/>
                  </a:lnTo>
                  <a:lnTo>
                    <a:pt x="21" y="67"/>
                  </a:lnTo>
                  <a:lnTo>
                    <a:pt x="28" y="67"/>
                  </a:lnTo>
                  <a:lnTo>
                    <a:pt x="31" y="68"/>
                  </a:lnTo>
                  <a:lnTo>
                    <a:pt x="34" y="69"/>
                  </a:lnTo>
                  <a:lnTo>
                    <a:pt x="36" y="68"/>
                  </a:lnTo>
                  <a:lnTo>
                    <a:pt x="38" y="6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19" name="Freeform 5542"/>
            <p:cNvSpPr>
              <a:spLocks/>
            </p:cNvSpPr>
            <p:nvPr/>
          </p:nvSpPr>
          <p:spPr bwMode="auto">
            <a:xfrm>
              <a:off x="4492" y="2378"/>
              <a:ext cx="2" cy="2"/>
            </a:xfrm>
            <a:custGeom>
              <a:avLst/>
              <a:gdLst>
                <a:gd name="T0" fmla="*/ 2 w 2"/>
                <a:gd name="T1" fmla="*/ 2 h 2"/>
                <a:gd name="T2" fmla="*/ 2 w 2"/>
                <a:gd name="T3" fmla="*/ 2 h 2"/>
                <a:gd name="T4" fmla="*/ 2 w 2"/>
                <a:gd name="T5" fmla="*/ 1 h 2"/>
                <a:gd name="T6" fmla="*/ 1 w 2"/>
                <a:gd name="T7" fmla="*/ 0 h 2"/>
                <a:gd name="T8" fmla="*/ 1 w 2"/>
                <a:gd name="T9" fmla="*/ 0 h 2"/>
                <a:gd name="T10" fmla="*/ 1 w 2"/>
                <a:gd name="T11" fmla="*/ 0 h 2"/>
                <a:gd name="T12" fmla="*/ 0 w 2"/>
                <a:gd name="T13" fmla="*/ 0 h 2"/>
                <a:gd name="T14" fmla="*/ 2 w 2"/>
                <a:gd name="T15" fmla="*/ 2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1"/>
                  </a:lnTo>
                  <a:lnTo>
                    <a:pt x="1" y="0"/>
                  </a:lnTo>
                  <a:lnTo>
                    <a:pt x="0"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0" name="Freeform 5543"/>
            <p:cNvSpPr>
              <a:spLocks/>
            </p:cNvSpPr>
            <p:nvPr/>
          </p:nvSpPr>
          <p:spPr bwMode="auto">
            <a:xfrm>
              <a:off x="4497" y="2372"/>
              <a:ext cx="3" cy="1"/>
            </a:xfrm>
            <a:custGeom>
              <a:avLst/>
              <a:gdLst>
                <a:gd name="T0" fmla="*/ 2 w 4"/>
                <a:gd name="T1" fmla="*/ 0 h 2"/>
                <a:gd name="T2" fmla="*/ 2 w 4"/>
                <a:gd name="T3" fmla="*/ 0 h 2"/>
                <a:gd name="T4" fmla="*/ 1 w 4"/>
                <a:gd name="T5" fmla="*/ 1 h 2"/>
                <a:gd name="T6" fmla="*/ 0 w 4"/>
                <a:gd name="T7" fmla="*/ 1 h 2"/>
                <a:gd name="T8" fmla="*/ 2 w 4"/>
                <a:gd name="T9" fmla="*/ 1 h 2"/>
                <a:gd name="T10" fmla="*/ 2 w 4"/>
                <a:gd name="T11" fmla="*/ 1 h 2"/>
                <a:gd name="T12" fmla="*/ 2 w 4"/>
                <a:gd name="T13" fmla="*/ 1 h 2"/>
                <a:gd name="T14" fmla="*/ 2 w 4"/>
                <a:gd name="T15" fmla="*/ 0 h 2"/>
                <a:gd name="T16" fmla="*/ 2 w 4"/>
                <a:gd name="T17" fmla="*/ 0 h 2"/>
                <a:gd name="T18" fmla="*/ 2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3" y="0"/>
                  </a:moveTo>
                  <a:lnTo>
                    <a:pt x="3" y="0"/>
                  </a:lnTo>
                  <a:lnTo>
                    <a:pt x="1" y="1"/>
                  </a:lnTo>
                  <a:lnTo>
                    <a:pt x="0" y="2"/>
                  </a:lnTo>
                  <a:lnTo>
                    <a:pt x="2" y="2"/>
                  </a:lnTo>
                  <a:lnTo>
                    <a:pt x="3" y="1"/>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1" name="Freeform 5544"/>
            <p:cNvSpPr>
              <a:spLocks/>
            </p:cNvSpPr>
            <p:nvPr/>
          </p:nvSpPr>
          <p:spPr bwMode="auto">
            <a:xfrm>
              <a:off x="4498" y="2374"/>
              <a:ext cx="1" cy="3"/>
            </a:xfrm>
            <a:custGeom>
              <a:avLst/>
              <a:gdLst>
                <a:gd name="T0" fmla="*/ 0 w 2"/>
                <a:gd name="T1" fmla="*/ 3 h 3"/>
                <a:gd name="T2" fmla="*/ 0 w 2"/>
                <a:gd name="T3" fmla="*/ 3 h 3"/>
                <a:gd name="T4" fmla="*/ 1 w 2"/>
                <a:gd name="T5" fmla="*/ 3 h 3"/>
                <a:gd name="T6" fmla="*/ 1 w 2"/>
                <a:gd name="T7" fmla="*/ 2 h 3"/>
                <a:gd name="T8" fmla="*/ 1 w 2"/>
                <a:gd name="T9" fmla="*/ 0 h 3"/>
                <a:gd name="T10" fmla="*/ 1 w 2"/>
                <a:gd name="T11" fmla="*/ 0 h 3"/>
                <a:gd name="T12" fmla="*/ 1 w 2"/>
                <a:gd name="T13" fmla="*/ 0 h 3"/>
                <a:gd name="T14" fmla="*/ 1 w 2"/>
                <a:gd name="T15" fmla="*/ 2 h 3"/>
                <a:gd name="T16" fmla="*/ 0 w 2"/>
                <a:gd name="T17" fmla="*/ 3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3"/>
                  </a:moveTo>
                  <a:lnTo>
                    <a:pt x="0" y="3"/>
                  </a:lnTo>
                  <a:lnTo>
                    <a:pt x="1" y="3"/>
                  </a:lnTo>
                  <a:lnTo>
                    <a:pt x="2" y="2"/>
                  </a:lnTo>
                  <a:lnTo>
                    <a:pt x="2" y="0"/>
                  </a:lnTo>
                  <a:lnTo>
                    <a:pt x="1"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2" name="Freeform 5545"/>
            <p:cNvSpPr>
              <a:spLocks/>
            </p:cNvSpPr>
            <p:nvPr/>
          </p:nvSpPr>
          <p:spPr bwMode="auto">
            <a:xfrm>
              <a:off x="4430" y="2343"/>
              <a:ext cx="94" cy="199"/>
            </a:xfrm>
            <a:custGeom>
              <a:avLst/>
              <a:gdLst>
                <a:gd name="T0" fmla="*/ 7 w 117"/>
                <a:gd name="T1" fmla="*/ 17 h 242"/>
                <a:gd name="T2" fmla="*/ 8 w 117"/>
                <a:gd name="T3" fmla="*/ 20 h 242"/>
                <a:gd name="T4" fmla="*/ 7 w 117"/>
                <a:gd name="T5" fmla="*/ 21 h 242"/>
                <a:gd name="T6" fmla="*/ 6 w 117"/>
                <a:gd name="T7" fmla="*/ 21 h 242"/>
                <a:gd name="T8" fmla="*/ 6 w 117"/>
                <a:gd name="T9" fmla="*/ 22 h 242"/>
                <a:gd name="T10" fmla="*/ 5 w 117"/>
                <a:gd name="T11" fmla="*/ 24 h 242"/>
                <a:gd name="T12" fmla="*/ 6 w 117"/>
                <a:gd name="T13" fmla="*/ 24 h 242"/>
                <a:gd name="T14" fmla="*/ 5 w 117"/>
                <a:gd name="T15" fmla="*/ 24 h 242"/>
                <a:gd name="T16" fmla="*/ 4 w 117"/>
                <a:gd name="T17" fmla="*/ 24 h 242"/>
                <a:gd name="T18" fmla="*/ 4 w 117"/>
                <a:gd name="T19" fmla="*/ 25 h 242"/>
                <a:gd name="T20" fmla="*/ 3 w 117"/>
                <a:gd name="T21" fmla="*/ 25 h 242"/>
                <a:gd name="T22" fmla="*/ 4 w 117"/>
                <a:gd name="T23" fmla="*/ 26 h 242"/>
                <a:gd name="T24" fmla="*/ 4 w 117"/>
                <a:gd name="T25" fmla="*/ 29 h 242"/>
                <a:gd name="T26" fmla="*/ 6 w 117"/>
                <a:gd name="T27" fmla="*/ 26 h 242"/>
                <a:gd name="T28" fmla="*/ 6 w 117"/>
                <a:gd name="T29" fmla="*/ 26 h 242"/>
                <a:gd name="T30" fmla="*/ 5 w 117"/>
                <a:gd name="T31" fmla="*/ 25 h 242"/>
                <a:gd name="T32" fmla="*/ 6 w 117"/>
                <a:gd name="T33" fmla="*/ 25 h 242"/>
                <a:gd name="T34" fmla="*/ 6 w 117"/>
                <a:gd name="T35" fmla="*/ 25 h 242"/>
                <a:gd name="T36" fmla="*/ 9 w 117"/>
                <a:gd name="T37" fmla="*/ 24 h 242"/>
                <a:gd name="T38" fmla="*/ 10 w 117"/>
                <a:gd name="T39" fmla="*/ 21 h 242"/>
                <a:gd name="T40" fmla="*/ 10 w 117"/>
                <a:gd name="T41" fmla="*/ 21 h 242"/>
                <a:gd name="T42" fmla="*/ 10 w 117"/>
                <a:gd name="T43" fmla="*/ 20 h 242"/>
                <a:gd name="T44" fmla="*/ 9 w 117"/>
                <a:gd name="T45" fmla="*/ 16 h 242"/>
                <a:gd name="T46" fmla="*/ 9 w 117"/>
                <a:gd name="T47" fmla="*/ 14 h 242"/>
                <a:gd name="T48" fmla="*/ 7 w 117"/>
                <a:gd name="T49" fmla="*/ 12 h 242"/>
                <a:gd name="T50" fmla="*/ 6 w 117"/>
                <a:gd name="T51" fmla="*/ 11 h 242"/>
                <a:gd name="T52" fmla="*/ 6 w 117"/>
                <a:gd name="T53" fmla="*/ 10 h 242"/>
                <a:gd name="T54" fmla="*/ 5 w 117"/>
                <a:gd name="T55" fmla="*/ 8 h 242"/>
                <a:gd name="T56" fmla="*/ 6 w 117"/>
                <a:gd name="T57" fmla="*/ 6 h 242"/>
                <a:gd name="T58" fmla="*/ 6 w 117"/>
                <a:gd name="T59" fmla="*/ 5 h 242"/>
                <a:gd name="T60" fmla="*/ 7 w 117"/>
                <a:gd name="T61" fmla="*/ 5 h 242"/>
                <a:gd name="T62" fmla="*/ 7 w 117"/>
                <a:gd name="T63" fmla="*/ 3 h 242"/>
                <a:gd name="T64" fmla="*/ 6 w 117"/>
                <a:gd name="T65" fmla="*/ 2 h 242"/>
                <a:gd name="T66" fmla="*/ 6 w 117"/>
                <a:gd name="T67" fmla="*/ 2 h 242"/>
                <a:gd name="T68" fmla="*/ 6 w 117"/>
                <a:gd name="T69" fmla="*/ 2 h 242"/>
                <a:gd name="T70" fmla="*/ 5 w 117"/>
                <a:gd name="T71" fmla="*/ 1 h 242"/>
                <a:gd name="T72" fmla="*/ 4 w 117"/>
                <a:gd name="T73" fmla="*/ 2 h 242"/>
                <a:gd name="T74" fmla="*/ 3 w 117"/>
                <a:gd name="T75" fmla="*/ 2 h 242"/>
                <a:gd name="T76" fmla="*/ 2 w 117"/>
                <a:gd name="T77" fmla="*/ 2 h 242"/>
                <a:gd name="T78" fmla="*/ 2 w 117"/>
                <a:gd name="T79" fmla="*/ 2 h 242"/>
                <a:gd name="T80" fmla="*/ 2 w 117"/>
                <a:gd name="T81" fmla="*/ 2 h 242"/>
                <a:gd name="T82" fmla="*/ 2 w 117"/>
                <a:gd name="T83" fmla="*/ 2 h 242"/>
                <a:gd name="T84" fmla="*/ 2 w 117"/>
                <a:gd name="T85" fmla="*/ 3 h 242"/>
                <a:gd name="T86" fmla="*/ 2 w 117"/>
                <a:gd name="T87" fmla="*/ 4 h 242"/>
                <a:gd name="T88" fmla="*/ 2 w 117"/>
                <a:gd name="T89" fmla="*/ 5 h 242"/>
                <a:gd name="T90" fmla="*/ 2 w 117"/>
                <a:gd name="T91" fmla="*/ 5 h 242"/>
                <a:gd name="T92" fmla="*/ 3 w 117"/>
                <a:gd name="T93" fmla="*/ 6 h 242"/>
                <a:gd name="T94" fmla="*/ 4 w 117"/>
                <a:gd name="T95" fmla="*/ 6 h 242"/>
                <a:gd name="T96" fmla="*/ 4 w 117"/>
                <a:gd name="T97" fmla="*/ 7 h 242"/>
                <a:gd name="T98" fmla="*/ 2 w 117"/>
                <a:gd name="T99" fmla="*/ 7 h 242"/>
                <a:gd name="T100" fmla="*/ 2 w 117"/>
                <a:gd name="T101" fmla="*/ 8 h 242"/>
                <a:gd name="T102" fmla="*/ 4 w 117"/>
                <a:gd name="T103" fmla="*/ 10 h 242"/>
                <a:gd name="T104" fmla="*/ 5 w 117"/>
                <a:gd name="T105" fmla="*/ 12 h 242"/>
                <a:gd name="T106" fmla="*/ 6 w 117"/>
                <a:gd name="T107" fmla="*/ 12 h 242"/>
                <a:gd name="T108" fmla="*/ 6 w 117"/>
                <a:gd name="T109" fmla="*/ 13 h 242"/>
                <a:gd name="T110" fmla="*/ 7 w 117"/>
                <a:gd name="T111" fmla="*/ 14 h 242"/>
                <a:gd name="T112" fmla="*/ 7 w 117"/>
                <a:gd name="T113" fmla="*/ 14 h 242"/>
                <a:gd name="T114" fmla="*/ 8 w 117"/>
                <a:gd name="T115" fmla="*/ 16 h 242"/>
                <a:gd name="T116" fmla="*/ 7 w 117"/>
                <a:gd name="T117" fmla="*/ 17 h 2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7"/>
                <a:gd name="T178" fmla="*/ 0 h 242"/>
                <a:gd name="T179" fmla="*/ 117 w 117"/>
                <a:gd name="T180" fmla="*/ 242 h 24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7" h="242">
                  <a:moveTo>
                    <a:pt x="86" y="143"/>
                  </a:moveTo>
                  <a:lnTo>
                    <a:pt x="86" y="143"/>
                  </a:lnTo>
                  <a:lnTo>
                    <a:pt x="84" y="153"/>
                  </a:lnTo>
                  <a:lnTo>
                    <a:pt x="84" y="154"/>
                  </a:lnTo>
                  <a:lnTo>
                    <a:pt x="85" y="156"/>
                  </a:lnTo>
                  <a:lnTo>
                    <a:pt x="85" y="158"/>
                  </a:lnTo>
                  <a:lnTo>
                    <a:pt x="86" y="158"/>
                  </a:lnTo>
                  <a:lnTo>
                    <a:pt x="88" y="163"/>
                  </a:lnTo>
                  <a:lnTo>
                    <a:pt x="88" y="165"/>
                  </a:lnTo>
                  <a:lnTo>
                    <a:pt x="87" y="169"/>
                  </a:lnTo>
                  <a:lnTo>
                    <a:pt x="87" y="170"/>
                  </a:lnTo>
                  <a:lnTo>
                    <a:pt x="86" y="173"/>
                  </a:lnTo>
                  <a:lnTo>
                    <a:pt x="87" y="176"/>
                  </a:lnTo>
                  <a:lnTo>
                    <a:pt x="87" y="181"/>
                  </a:lnTo>
                  <a:lnTo>
                    <a:pt x="86" y="182"/>
                  </a:lnTo>
                  <a:lnTo>
                    <a:pt x="86" y="183"/>
                  </a:lnTo>
                  <a:lnTo>
                    <a:pt x="85" y="183"/>
                  </a:lnTo>
                  <a:lnTo>
                    <a:pt x="81" y="183"/>
                  </a:lnTo>
                  <a:lnTo>
                    <a:pt x="79" y="183"/>
                  </a:lnTo>
                  <a:lnTo>
                    <a:pt x="78" y="185"/>
                  </a:lnTo>
                  <a:lnTo>
                    <a:pt x="75" y="186"/>
                  </a:lnTo>
                  <a:lnTo>
                    <a:pt x="69" y="187"/>
                  </a:lnTo>
                  <a:lnTo>
                    <a:pt x="69" y="188"/>
                  </a:lnTo>
                  <a:lnTo>
                    <a:pt x="69" y="191"/>
                  </a:lnTo>
                  <a:lnTo>
                    <a:pt x="69" y="193"/>
                  </a:lnTo>
                  <a:lnTo>
                    <a:pt x="63" y="191"/>
                  </a:lnTo>
                  <a:lnTo>
                    <a:pt x="62" y="191"/>
                  </a:lnTo>
                  <a:lnTo>
                    <a:pt x="59" y="194"/>
                  </a:lnTo>
                  <a:lnTo>
                    <a:pt x="60" y="198"/>
                  </a:lnTo>
                  <a:lnTo>
                    <a:pt x="60" y="199"/>
                  </a:lnTo>
                  <a:lnTo>
                    <a:pt x="61" y="200"/>
                  </a:lnTo>
                  <a:lnTo>
                    <a:pt x="63" y="202"/>
                  </a:lnTo>
                  <a:lnTo>
                    <a:pt x="65" y="204"/>
                  </a:lnTo>
                  <a:lnTo>
                    <a:pt x="64" y="204"/>
                  </a:lnTo>
                  <a:lnTo>
                    <a:pt x="64" y="207"/>
                  </a:lnTo>
                  <a:lnTo>
                    <a:pt x="65" y="207"/>
                  </a:lnTo>
                  <a:lnTo>
                    <a:pt x="64" y="207"/>
                  </a:lnTo>
                  <a:lnTo>
                    <a:pt x="62" y="205"/>
                  </a:lnTo>
                  <a:lnTo>
                    <a:pt x="59" y="203"/>
                  </a:lnTo>
                  <a:lnTo>
                    <a:pt x="58" y="203"/>
                  </a:lnTo>
                  <a:lnTo>
                    <a:pt x="53" y="204"/>
                  </a:lnTo>
                  <a:lnTo>
                    <a:pt x="52" y="204"/>
                  </a:lnTo>
                  <a:lnTo>
                    <a:pt x="51" y="204"/>
                  </a:lnTo>
                  <a:lnTo>
                    <a:pt x="49" y="204"/>
                  </a:lnTo>
                  <a:lnTo>
                    <a:pt x="47" y="204"/>
                  </a:lnTo>
                  <a:lnTo>
                    <a:pt x="46" y="205"/>
                  </a:lnTo>
                  <a:lnTo>
                    <a:pt x="46" y="208"/>
                  </a:lnTo>
                  <a:lnTo>
                    <a:pt x="46" y="209"/>
                  </a:lnTo>
                  <a:lnTo>
                    <a:pt x="42" y="211"/>
                  </a:lnTo>
                  <a:lnTo>
                    <a:pt x="41" y="211"/>
                  </a:lnTo>
                  <a:lnTo>
                    <a:pt x="39" y="211"/>
                  </a:lnTo>
                  <a:lnTo>
                    <a:pt x="37" y="212"/>
                  </a:lnTo>
                  <a:lnTo>
                    <a:pt x="37" y="213"/>
                  </a:lnTo>
                  <a:lnTo>
                    <a:pt x="39" y="216"/>
                  </a:lnTo>
                  <a:lnTo>
                    <a:pt x="43" y="218"/>
                  </a:lnTo>
                  <a:lnTo>
                    <a:pt x="47" y="219"/>
                  </a:lnTo>
                  <a:lnTo>
                    <a:pt x="47" y="221"/>
                  </a:lnTo>
                  <a:lnTo>
                    <a:pt x="46" y="222"/>
                  </a:lnTo>
                  <a:lnTo>
                    <a:pt x="44" y="224"/>
                  </a:lnTo>
                  <a:lnTo>
                    <a:pt x="43" y="226"/>
                  </a:lnTo>
                  <a:lnTo>
                    <a:pt x="43" y="228"/>
                  </a:lnTo>
                  <a:lnTo>
                    <a:pt x="43" y="237"/>
                  </a:lnTo>
                  <a:lnTo>
                    <a:pt x="43" y="239"/>
                  </a:lnTo>
                  <a:lnTo>
                    <a:pt x="44" y="240"/>
                  </a:lnTo>
                  <a:lnTo>
                    <a:pt x="44" y="241"/>
                  </a:lnTo>
                  <a:lnTo>
                    <a:pt x="44" y="242"/>
                  </a:lnTo>
                  <a:lnTo>
                    <a:pt x="45" y="242"/>
                  </a:lnTo>
                  <a:lnTo>
                    <a:pt x="48" y="241"/>
                  </a:lnTo>
                  <a:lnTo>
                    <a:pt x="51" y="238"/>
                  </a:lnTo>
                  <a:lnTo>
                    <a:pt x="53" y="235"/>
                  </a:lnTo>
                  <a:lnTo>
                    <a:pt x="58" y="232"/>
                  </a:lnTo>
                  <a:lnTo>
                    <a:pt x="62" y="230"/>
                  </a:lnTo>
                  <a:lnTo>
                    <a:pt x="63" y="229"/>
                  </a:lnTo>
                  <a:lnTo>
                    <a:pt x="63" y="227"/>
                  </a:lnTo>
                  <a:lnTo>
                    <a:pt x="61" y="223"/>
                  </a:lnTo>
                  <a:lnTo>
                    <a:pt x="60" y="221"/>
                  </a:lnTo>
                  <a:lnTo>
                    <a:pt x="62" y="221"/>
                  </a:lnTo>
                  <a:lnTo>
                    <a:pt x="66" y="225"/>
                  </a:lnTo>
                  <a:lnTo>
                    <a:pt x="69" y="226"/>
                  </a:lnTo>
                  <a:lnTo>
                    <a:pt x="71" y="226"/>
                  </a:lnTo>
                  <a:lnTo>
                    <a:pt x="71" y="225"/>
                  </a:lnTo>
                  <a:lnTo>
                    <a:pt x="71" y="224"/>
                  </a:lnTo>
                  <a:lnTo>
                    <a:pt x="71" y="223"/>
                  </a:lnTo>
                  <a:lnTo>
                    <a:pt x="67" y="221"/>
                  </a:lnTo>
                  <a:lnTo>
                    <a:pt x="53" y="212"/>
                  </a:lnTo>
                  <a:lnTo>
                    <a:pt x="51" y="210"/>
                  </a:lnTo>
                  <a:lnTo>
                    <a:pt x="52" y="209"/>
                  </a:lnTo>
                  <a:lnTo>
                    <a:pt x="55" y="210"/>
                  </a:lnTo>
                  <a:lnTo>
                    <a:pt x="57" y="212"/>
                  </a:lnTo>
                  <a:lnTo>
                    <a:pt x="60" y="214"/>
                  </a:lnTo>
                  <a:lnTo>
                    <a:pt x="62" y="215"/>
                  </a:lnTo>
                  <a:lnTo>
                    <a:pt x="64" y="215"/>
                  </a:lnTo>
                  <a:lnTo>
                    <a:pt x="67" y="214"/>
                  </a:lnTo>
                  <a:lnTo>
                    <a:pt x="71" y="214"/>
                  </a:lnTo>
                  <a:lnTo>
                    <a:pt x="73" y="215"/>
                  </a:lnTo>
                  <a:lnTo>
                    <a:pt x="74" y="215"/>
                  </a:lnTo>
                  <a:lnTo>
                    <a:pt x="74" y="214"/>
                  </a:lnTo>
                  <a:lnTo>
                    <a:pt x="73" y="213"/>
                  </a:lnTo>
                  <a:lnTo>
                    <a:pt x="73" y="212"/>
                  </a:lnTo>
                  <a:lnTo>
                    <a:pt x="74" y="211"/>
                  </a:lnTo>
                  <a:lnTo>
                    <a:pt x="74" y="210"/>
                  </a:lnTo>
                  <a:lnTo>
                    <a:pt x="74" y="209"/>
                  </a:lnTo>
                  <a:lnTo>
                    <a:pt x="76" y="210"/>
                  </a:lnTo>
                  <a:lnTo>
                    <a:pt x="78" y="212"/>
                  </a:lnTo>
                  <a:lnTo>
                    <a:pt x="80" y="213"/>
                  </a:lnTo>
                  <a:lnTo>
                    <a:pt x="83" y="213"/>
                  </a:lnTo>
                  <a:lnTo>
                    <a:pt x="102" y="202"/>
                  </a:lnTo>
                  <a:lnTo>
                    <a:pt x="106" y="199"/>
                  </a:lnTo>
                  <a:lnTo>
                    <a:pt x="108" y="197"/>
                  </a:lnTo>
                  <a:lnTo>
                    <a:pt x="112" y="193"/>
                  </a:lnTo>
                  <a:lnTo>
                    <a:pt x="113" y="191"/>
                  </a:lnTo>
                  <a:lnTo>
                    <a:pt x="113" y="189"/>
                  </a:lnTo>
                  <a:lnTo>
                    <a:pt x="112" y="187"/>
                  </a:lnTo>
                  <a:lnTo>
                    <a:pt x="112" y="186"/>
                  </a:lnTo>
                  <a:lnTo>
                    <a:pt x="113" y="185"/>
                  </a:lnTo>
                  <a:lnTo>
                    <a:pt x="114" y="186"/>
                  </a:lnTo>
                  <a:lnTo>
                    <a:pt x="114" y="185"/>
                  </a:lnTo>
                  <a:lnTo>
                    <a:pt x="113" y="182"/>
                  </a:lnTo>
                  <a:lnTo>
                    <a:pt x="113" y="181"/>
                  </a:lnTo>
                  <a:lnTo>
                    <a:pt x="114" y="180"/>
                  </a:lnTo>
                  <a:lnTo>
                    <a:pt x="115" y="180"/>
                  </a:lnTo>
                  <a:lnTo>
                    <a:pt x="115" y="177"/>
                  </a:lnTo>
                  <a:lnTo>
                    <a:pt x="115" y="175"/>
                  </a:lnTo>
                  <a:lnTo>
                    <a:pt x="116" y="174"/>
                  </a:lnTo>
                  <a:lnTo>
                    <a:pt x="117" y="173"/>
                  </a:lnTo>
                  <a:lnTo>
                    <a:pt x="117" y="172"/>
                  </a:lnTo>
                  <a:lnTo>
                    <a:pt x="117" y="171"/>
                  </a:lnTo>
                  <a:lnTo>
                    <a:pt x="115" y="165"/>
                  </a:lnTo>
                  <a:lnTo>
                    <a:pt x="114" y="158"/>
                  </a:lnTo>
                  <a:lnTo>
                    <a:pt x="115" y="156"/>
                  </a:lnTo>
                  <a:lnTo>
                    <a:pt x="114" y="154"/>
                  </a:lnTo>
                  <a:lnTo>
                    <a:pt x="109" y="138"/>
                  </a:lnTo>
                  <a:lnTo>
                    <a:pt x="109" y="135"/>
                  </a:lnTo>
                  <a:lnTo>
                    <a:pt x="108" y="134"/>
                  </a:lnTo>
                  <a:lnTo>
                    <a:pt x="107" y="133"/>
                  </a:lnTo>
                  <a:lnTo>
                    <a:pt x="103" y="128"/>
                  </a:lnTo>
                  <a:lnTo>
                    <a:pt x="100" y="122"/>
                  </a:lnTo>
                  <a:lnTo>
                    <a:pt x="99" y="120"/>
                  </a:lnTo>
                  <a:lnTo>
                    <a:pt x="99" y="119"/>
                  </a:lnTo>
                  <a:lnTo>
                    <a:pt x="98" y="120"/>
                  </a:lnTo>
                  <a:lnTo>
                    <a:pt x="97" y="119"/>
                  </a:lnTo>
                  <a:lnTo>
                    <a:pt x="97" y="118"/>
                  </a:lnTo>
                  <a:lnTo>
                    <a:pt x="94" y="117"/>
                  </a:lnTo>
                  <a:lnTo>
                    <a:pt x="90" y="115"/>
                  </a:lnTo>
                  <a:lnTo>
                    <a:pt x="87" y="113"/>
                  </a:lnTo>
                  <a:lnTo>
                    <a:pt x="85" y="111"/>
                  </a:lnTo>
                  <a:lnTo>
                    <a:pt x="83" y="108"/>
                  </a:lnTo>
                  <a:lnTo>
                    <a:pt x="80" y="106"/>
                  </a:lnTo>
                  <a:lnTo>
                    <a:pt x="79" y="105"/>
                  </a:lnTo>
                  <a:lnTo>
                    <a:pt x="78" y="103"/>
                  </a:lnTo>
                  <a:lnTo>
                    <a:pt x="76" y="101"/>
                  </a:lnTo>
                  <a:lnTo>
                    <a:pt x="71" y="97"/>
                  </a:lnTo>
                  <a:lnTo>
                    <a:pt x="67" y="93"/>
                  </a:lnTo>
                  <a:lnTo>
                    <a:pt x="69" y="93"/>
                  </a:lnTo>
                  <a:lnTo>
                    <a:pt x="70" y="93"/>
                  </a:lnTo>
                  <a:lnTo>
                    <a:pt x="70" y="92"/>
                  </a:lnTo>
                  <a:lnTo>
                    <a:pt x="70" y="90"/>
                  </a:lnTo>
                  <a:lnTo>
                    <a:pt x="70" y="89"/>
                  </a:lnTo>
                  <a:lnTo>
                    <a:pt x="69" y="88"/>
                  </a:lnTo>
                  <a:lnTo>
                    <a:pt x="63" y="84"/>
                  </a:lnTo>
                  <a:lnTo>
                    <a:pt x="58" y="77"/>
                  </a:lnTo>
                  <a:lnTo>
                    <a:pt x="57" y="74"/>
                  </a:lnTo>
                  <a:lnTo>
                    <a:pt x="56" y="72"/>
                  </a:lnTo>
                  <a:lnTo>
                    <a:pt x="57" y="71"/>
                  </a:lnTo>
                  <a:lnTo>
                    <a:pt x="59" y="68"/>
                  </a:lnTo>
                  <a:lnTo>
                    <a:pt x="59" y="65"/>
                  </a:lnTo>
                  <a:lnTo>
                    <a:pt x="59" y="62"/>
                  </a:lnTo>
                  <a:lnTo>
                    <a:pt x="61" y="59"/>
                  </a:lnTo>
                  <a:lnTo>
                    <a:pt x="63" y="56"/>
                  </a:lnTo>
                  <a:lnTo>
                    <a:pt x="67" y="52"/>
                  </a:lnTo>
                  <a:lnTo>
                    <a:pt x="70" y="51"/>
                  </a:lnTo>
                  <a:lnTo>
                    <a:pt x="71" y="49"/>
                  </a:lnTo>
                  <a:lnTo>
                    <a:pt x="72" y="47"/>
                  </a:lnTo>
                  <a:lnTo>
                    <a:pt x="72" y="46"/>
                  </a:lnTo>
                  <a:lnTo>
                    <a:pt x="73" y="45"/>
                  </a:lnTo>
                  <a:lnTo>
                    <a:pt x="74" y="44"/>
                  </a:lnTo>
                  <a:lnTo>
                    <a:pt x="74" y="43"/>
                  </a:lnTo>
                  <a:lnTo>
                    <a:pt x="73" y="41"/>
                  </a:lnTo>
                  <a:lnTo>
                    <a:pt x="74" y="41"/>
                  </a:lnTo>
                  <a:lnTo>
                    <a:pt x="76" y="42"/>
                  </a:lnTo>
                  <a:lnTo>
                    <a:pt x="77" y="41"/>
                  </a:lnTo>
                  <a:lnTo>
                    <a:pt x="79" y="40"/>
                  </a:lnTo>
                  <a:lnTo>
                    <a:pt x="81" y="41"/>
                  </a:lnTo>
                  <a:lnTo>
                    <a:pt x="84" y="40"/>
                  </a:lnTo>
                  <a:lnTo>
                    <a:pt x="84" y="37"/>
                  </a:lnTo>
                  <a:lnTo>
                    <a:pt x="85" y="35"/>
                  </a:lnTo>
                  <a:lnTo>
                    <a:pt x="93" y="30"/>
                  </a:lnTo>
                  <a:lnTo>
                    <a:pt x="86" y="29"/>
                  </a:lnTo>
                  <a:lnTo>
                    <a:pt x="84" y="29"/>
                  </a:lnTo>
                  <a:lnTo>
                    <a:pt x="83" y="29"/>
                  </a:lnTo>
                  <a:lnTo>
                    <a:pt x="78" y="24"/>
                  </a:lnTo>
                  <a:lnTo>
                    <a:pt x="77" y="23"/>
                  </a:lnTo>
                  <a:lnTo>
                    <a:pt x="76" y="23"/>
                  </a:lnTo>
                  <a:lnTo>
                    <a:pt x="73" y="23"/>
                  </a:lnTo>
                  <a:lnTo>
                    <a:pt x="73" y="22"/>
                  </a:lnTo>
                  <a:lnTo>
                    <a:pt x="73" y="21"/>
                  </a:lnTo>
                  <a:lnTo>
                    <a:pt x="73" y="20"/>
                  </a:lnTo>
                  <a:lnTo>
                    <a:pt x="72" y="18"/>
                  </a:lnTo>
                  <a:lnTo>
                    <a:pt x="71" y="16"/>
                  </a:lnTo>
                  <a:lnTo>
                    <a:pt x="71" y="15"/>
                  </a:lnTo>
                  <a:lnTo>
                    <a:pt x="75" y="9"/>
                  </a:lnTo>
                  <a:lnTo>
                    <a:pt x="74" y="9"/>
                  </a:lnTo>
                  <a:lnTo>
                    <a:pt x="73" y="8"/>
                  </a:lnTo>
                  <a:lnTo>
                    <a:pt x="72" y="7"/>
                  </a:lnTo>
                  <a:lnTo>
                    <a:pt x="63" y="7"/>
                  </a:lnTo>
                  <a:lnTo>
                    <a:pt x="58" y="6"/>
                  </a:lnTo>
                  <a:lnTo>
                    <a:pt x="55" y="4"/>
                  </a:lnTo>
                  <a:lnTo>
                    <a:pt x="55" y="3"/>
                  </a:lnTo>
                  <a:lnTo>
                    <a:pt x="52" y="1"/>
                  </a:lnTo>
                  <a:lnTo>
                    <a:pt x="51" y="0"/>
                  </a:lnTo>
                  <a:lnTo>
                    <a:pt x="50" y="0"/>
                  </a:lnTo>
                  <a:lnTo>
                    <a:pt x="49" y="1"/>
                  </a:lnTo>
                  <a:lnTo>
                    <a:pt x="46" y="2"/>
                  </a:lnTo>
                  <a:lnTo>
                    <a:pt x="45" y="3"/>
                  </a:lnTo>
                  <a:lnTo>
                    <a:pt x="42" y="7"/>
                  </a:lnTo>
                  <a:lnTo>
                    <a:pt x="38" y="9"/>
                  </a:lnTo>
                  <a:lnTo>
                    <a:pt x="36" y="10"/>
                  </a:lnTo>
                  <a:lnTo>
                    <a:pt x="35" y="10"/>
                  </a:lnTo>
                  <a:lnTo>
                    <a:pt x="34" y="8"/>
                  </a:lnTo>
                  <a:lnTo>
                    <a:pt x="30" y="14"/>
                  </a:lnTo>
                  <a:lnTo>
                    <a:pt x="29" y="14"/>
                  </a:lnTo>
                  <a:lnTo>
                    <a:pt x="24" y="9"/>
                  </a:lnTo>
                  <a:lnTo>
                    <a:pt x="23" y="9"/>
                  </a:lnTo>
                  <a:lnTo>
                    <a:pt x="23" y="10"/>
                  </a:lnTo>
                  <a:lnTo>
                    <a:pt x="22" y="13"/>
                  </a:lnTo>
                  <a:lnTo>
                    <a:pt x="21" y="11"/>
                  </a:lnTo>
                  <a:lnTo>
                    <a:pt x="21" y="10"/>
                  </a:lnTo>
                  <a:lnTo>
                    <a:pt x="19" y="9"/>
                  </a:lnTo>
                  <a:lnTo>
                    <a:pt x="18" y="10"/>
                  </a:lnTo>
                  <a:lnTo>
                    <a:pt x="17" y="11"/>
                  </a:lnTo>
                  <a:lnTo>
                    <a:pt x="17" y="13"/>
                  </a:lnTo>
                  <a:lnTo>
                    <a:pt x="17" y="14"/>
                  </a:lnTo>
                  <a:lnTo>
                    <a:pt x="16" y="14"/>
                  </a:lnTo>
                  <a:lnTo>
                    <a:pt x="15" y="15"/>
                  </a:lnTo>
                  <a:lnTo>
                    <a:pt x="14" y="15"/>
                  </a:lnTo>
                  <a:lnTo>
                    <a:pt x="11" y="13"/>
                  </a:lnTo>
                  <a:lnTo>
                    <a:pt x="9" y="10"/>
                  </a:lnTo>
                  <a:lnTo>
                    <a:pt x="6" y="9"/>
                  </a:lnTo>
                  <a:lnTo>
                    <a:pt x="5" y="10"/>
                  </a:lnTo>
                  <a:lnTo>
                    <a:pt x="4" y="11"/>
                  </a:lnTo>
                  <a:lnTo>
                    <a:pt x="3" y="14"/>
                  </a:lnTo>
                  <a:lnTo>
                    <a:pt x="1" y="16"/>
                  </a:lnTo>
                  <a:lnTo>
                    <a:pt x="0" y="16"/>
                  </a:lnTo>
                  <a:lnTo>
                    <a:pt x="4" y="19"/>
                  </a:lnTo>
                  <a:lnTo>
                    <a:pt x="7" y="23"/>
                  </a:lnTo>
                  <a:lnTo>
                    <a:pt x="8" y="27"/>
                  </a:lnTo>
                  <a:lnTo>
                    <a:pt x="9" y="28"/>
                  </a:lnTo>
                  <a:lnTo>
                    <a:pt x="11" y="27"/>
                  </a:lnTo>
                  <a:lnTo>
                    <a:pt x="12" y="27"/>
                  </a:lnTo>
                  <a:lnTo>
                    <a:pt x="14" y="28"/>
                  </a:lnTo>
                  <a:lnTo>
                    <a:pt x="14" y="30"/>
                  </a:lnTo>
                  <a:lnTo>
                    <a:pt x="12" y="31"/>
                  </a:lnTo>
                  <a:lnTo>
                    <a:pt x="12" y="35"/>
                  </a:lnTo>
                  <a:lnTo>
                    <a:pt x="12" y="36"/>
                  </a:lnTo>
                  <a:lnTo>
                    <a:pt x="17" y="42"/>
                  </a:lnTo>
                  <a:lnTo>
                    <a:pt x="18" y="42"/>
                  </a:lnTo>
                  <a:lnTo>
                    <a:pt x="19" y="42"/>
                  </a:lnTo>
                  <a:lnTo>
                    <a:pt x="24" y="45"/>
                  </a:lnTo>
                  <a:lnTo>
                    <a:pt x="25" y="44"/>
                  </a:lnTo>
                  <a:lnTo>
                    <a:pt x="26" y="43"/>
                  </a:lnTo>
                  <a:lnTo>
                    <a:pt x="28" y="42"/>
                  </a:lnTo>
                  <a:lnTo>
                    <a:pt x="30" y="41"/>
                  </a:lnTo>
                  <a:lnTo>
                    <a:pt x="32" y="40"/>
                  </a:lnTo>
                  <a:lnTo>
                    <a:pt x="34" y="41"/>
                  </a:lnTo>
                  <a:lnTo>
                    <a:pt x="39" y="45"/>
                  </a:lnTo>
                  <a:lnTo>
                    <a:pt x="39" y="47"/>
                  </a:lnTo>
                  <a:lnTo>
                    <a:pt x="38" y="47"/>
                  </a:lnTo>
                  <a:lnTo>
                    <a:pt x="36" y="48"/>
                  </a:lnTo>
                  <a:lnTo>
                    <a:pt x="41" y="49"/>
                  </a:lnTo>
                  <a:lnTo>
                    <a:pt x="44" y="51"/>
                  </a:lnTo>
                  <a:lnTo>
                    <a:pt x="45" y="52"/>
                  </a:lnTo>
                  <a:lnTo>
                    <a:pt x="45" y="55"/>
                  </a:lnTo>
                  <a:lnTo>
                    <a:pt x="45" y="57"/>
                  </a:lnTo>
                  <a:lnTo>
                    <a:pt x="41" y="60"/>
                  </a:lnTo>
                  <a:lnTo>
                    <a:pt x="41" y="61"/>
                  </a:lnTo>
                  <a:lnTo>
                    <a:pt x="39" y="62"/>
                  </a:lnTo>
                  <a:lnTo>
                    <a:pt x="33" y="61"/>
                  </a:lnTo>
                  <a:lnTo>
                    <a:pt x="31" y="61"/>
                  </a:lnTo>
                  <a:lnTo>
                    <a:pt x="30" y="61"/>
                  </a:lnTo>
                  <a:lnTo>
                    <a:pt x="30" y="63"/>
                  </a:lnTo>
                  <a:lnTo>
                    <a:pt x="30" y="64"/>
                  </a:lnTo>
                  <a:lnTo>
                    <a:pt x="30" y="66"/>
                  </a:lnTo>
                  <a:lnTo>
                    <a:pt x="29" y="66"/>
                  </a:lnTo>
                  <a:lnTo>
                    <a:pt x="28" y="68"/>
                  </a:lnTo>
                  <a:lnTo>
                    <a:pt x="29" y="68"/>
                  </a:lnTo>
                  <a:lnTo>
                    <a:pt x="39" y="74"/>
                  </a:lnTo>
                  <a:lnTo>
                    <a:pt x="48" y="78"/>
                  </a:lnTo>
                  <a:lnTo>
                    <a:pt x="49" y="78"/>
                  </a:lnTo>
                  <a:lnTo>
                    <a:pt x="49" y="79"/>
                  </a:lnTo>
                  <a:lnTo>
                    <a:pt x="48" y="80"/>
                  </a:lnTo>
                  <a:lnTo>
                    <a:pt x="48" y="83"/>
                  </a:lnTo>
                  <a:lnTo>
                    <a:pt x="51" y="86"/>
                  </a:lnTo>
                  <a:lnTo>
                    <a:pt x="56" y="89"/>
                  </a:lnTo>
                  <a:lnTo>
                    <a:pt x="56" y="90"/>
                  </a:lnTo>
                  <a:lnTo>
                    <a:pt x="57" y="92"/>
                  </a:lnTo>
                  <a:lnTo>
                    <a:pt x="59" y="94"/>
                  </a:lnTo>
                  <a:lnTo>
                    <a:pt x="61" y="97"/>
                  </a:lnTo>
                  <a:lnTo>
                    <a:pt x="65" y="100"/>
                  </a:lnTo>
                  <a:lnTo>
                    <a:pt x="67" y="102"/>
                  </a:lnTo>
                  <a:lnTo>
                    <a:pt x="69" y="104"/>
                  </a:lnTo>
                  <a:lnTo>
                    <a:pt x="69" y="105"/>
                  </a:lnTo>
                  <a:lnTo>
                    <a:pt x="71" y="106"/>
                  </a:lnTo>
                  <a:lnTo>
                    <a:pt x="71" y="108"/>
                  </a:lnTo>
                  <a:lnTo>
                    <a:pt x="71" y="111"/>
                  </a:lnTo>
                  <a:lnTo>
                    <a:pt x="72" y="113"/>
                  </a:lnTo>
                  <a:lnTo>
                    <a:pt x="73" y="114"/>
                  </a:lnTo>
                  <a:lnTo>
                    <a:pt x="75" y="114"/>
                  </a:lnTo>
                  <a:lnTo>
                    <a:pt x="75" y="113"/>
                  </a:lnTo>
                  <a:lnTo>
                    <a:pt x="76" y="114"/>
                  </a:lnTo>
                  <a:lnTo>
                    <a:pt x="77" y="116"/>
                  </a:lnTo>
                  <a:lnTo>
                    <a:pt x="78" y="117"/>
                  </a:lnTo>
                  <a:lnTo>
                    <a:pt x="79" y="117"/>
                  </a:lnTo>
                  <a:lnTo>
                    <a:pt x="80" y="118"/>
                  </a:lnTo>
                  <a:lnTo>
                    <a:pt x="85" y="121"/>
                  </a:lnTo>
                  <a:lnTo>
                    <a:pt x="85" y="122"/>
                  </a:lnTo>
                  <a:lnTo>
                    <a:pt x="84" y="124"/>
                  </a:lnTo>
                  <a:lnTo>
                    <a:pt x="83" y="124"/>
                  </a:lnTo>
                  <a:lnTo>
                    <a:pt x="81" y="125"/>
                  </a:lnTo>
                  <a:lnTo>
                    <a:pt x="80" y="125"/>
                  </a:lnTo>
                  <a:lnTo>
                    <a:pt x="80" y="126"/>
                  </a:lnTo>
                  <a:lnTo>
                    <a:pt x="83" y="128"/>
                  </a:lnTo>
                  <a:lnTo>
                    <a:pt x="87" y="131"/>
                  </a:lnTo>
                  <a:lnTo>
                    <a:pt x="88" y="132"/>
                  </a:lnTo>
                  <a:lnTo>
                    <a:pt x="88" y="134"/>
                  </a:lnTo>
                  <a:lnTo>
                    <a:pt x="89" y="134"/>
                  </a:lnTo>
                  <a:lnTo>
                    <a:pt x="88" y="135"/>
                  </a:lnTo>
                  <a:lnTo>
                    <a:pt x="86" y="138"/>
                  </a:lnTo>
                  <a:lnTo>
                    <a:pt x="86" y="139"/>
                  </a:lnTo>
                  <a:lnTo>
                    <a:pt x="86" y="142"/>
                  </a:lnTo>
                  <a:lnTo>
                    <a:pt x="86" y="14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3" name="Freeform 5546"/>
            <p:cNvSpPr>
              <a:spLocks/>
            </p:cNvSpPr>
            <p:nvPr/>
          </p:nvSpPr>
          <p:spPr bwMode="auto">
            <a:xfrm>
              <a:off x="4402" y="2529"/>
              <a:ext cx="1" cy="2"/>
            </a:xfrm>
            <a:custGeom>
              <a:avLst/>
              <a:gdLst>
                <a:gd name="T0" fmla="*/ 0 w 3"/>
                <a:gd name="T1" fmla="*/ 0 h 3"/>
                <a:gd name="T2" fmla="*/ 0 w 3"/>
                <a:gd name="T3" fmla="*/ 0 h 3"/>
                <a:gd name="T4" fmla="*/ 0 w 3"/>
                <a:gd name="T5" fmla="*/ 1 h 3"/>
                <a:gd name="T6" fmla="*/ 0 w 3"/>
                <a:gd name="T7" fmla="*/ 1 h 3"/>
                <a:gd name="T8" fmla="*/ 0 w 3"/>
                <a:gd name="T9" fmla="*/ 1 h 3"/>
                <a:gd name="T10" fmla="*/ 0 w 3"/>
                <a:gd name="T11" fmla="*/ 1 h 3"/>
                <a:gd name="T12" fmla="*/ 0 w 3"/>
                <a:gd name="T13" fmla="*/ 1 h 3"/>
                <a:gd name="T14" fmla="*/ 0 w 3"/>
                <a:gd name="T15" fmla="*/ 1 h 3"/>
                <a:gd name="T16" fmla="*/ 0 w 3"/>
                <a:gd name="T17" fmla="*/ 1 h 3"/>
                <a:gd name="T18" fmla="*/ 0 w 3"/>
                <a:gd name="T19" fmla="*/ 0 h 3"/>
                <a:gd name="T20" fmla="*/ 0 w 3"/>
                <a:gd name="T21" fmla="*/ 0 h 3"/>
                <a:gd name="T22" fmla="*/ 0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0"/>
                  </a:moveTo>
                  <a:lnTo>
                    <a:pt x="2" y="0"/>
                  </a:lnTo>
                  <a:lnTo>
                    <a:pt x="0" y="1"/>
                  </a:lnTo>
                  <a:lnTo>
                    <a:pt x="1" y="2"/>
                  </a:lnTo>
                  <a:lnTo>
                    <a:pt x="2" y="3"/>
                  </a:lnTo>
                  <a:lnTo>
                    <a:pt x="3" y="2"/>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4" name="Freeform 5547"/>
            <p:cNvSpPr>
              <a:spLocks/>
            </p:cNvSpPr>
            <p:nvPr/>
          </p:nvSpPr>
          <p:spPr bwMode="auto">
            <a:xfrm>
              <a:off x="4403" y="2526"/>
              <a:ext cx="0" cy="2"/>
            </a:xfrm>
            <a:custGeom>
              <a:avLst/>
              <a:gdLst>
                <a:gd name="T0" fmla="*/ 0 w 1"/>
                <a:gd name="T1" fmla="*/ 2 h 2"/>
                <a:gd name="T2" fmla="*/ 0 w 1"/>
                <a:gd name="T3" fmla="*/ 2 h 2"/>
                <a:gd name="T4" fmla="*/ 0 w 1"/>
                <a:gd name="T5" fmla="*/ 0 h 2"/>
                <a:gd name="T6" fmla="*/ 0 w 1"/>
                <a:gd name="T7" fmla="*/ 0 h 2"/>
                <a:gd name="T8" fmla="*/ 0 w 1"/>
                <a:gd name="T9" fmla="*/ 0 h 2"/>
                <a:gd name="T10" fmla="*/ 0 w 1"/>
                <a:gd name="T11" fmla="*/ 0 h 2"/>
                <a:gd name="T12" fmla="*/ 0 w 1"/>
                <a:gd name="T13" fmla="*/ 2 h 2"/>
                <a:gd name="T14" fmla="*/ 0 w 1"/>
                <a:gd name="T15" fmla="*/ 2 h 2"/>
                <a:gd name="T16" fmla="*/ 0 w 1"/>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0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2"/>
                  </a:moveTo>
                  <a:lnTo>
                    <a:pt x="1" y="2"/>
                  </a:lnTo>
                  <a:lnTo>
                    <a:pt x="0"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5" name="Freeform 5548"/>
            <p:cNvSpPr>
              <a:spLocks/>
            </p:cNvSpPr>
            <p:nvPr/>
          </p:nvSpPr>
          <p:spPr bwMode="auto">
            <a:xfrm>
              <a:off x="4381" y="2548"/>
              <a:ext cx="1" cy="5"/>
            </a:xfrm>
            <a:custGeom>
              <a:avLst/>
              <a:gdLst>
                <a:gd name="T0" fmla="*/ 1 w 2"/>
                <a:gd name="T1" fmla="*/ 5 h 5"/>
                <a:gd name="T2" fmla="*/ 1 w 2"/>
                <a:gd name="T3" fmla="*/ 5 h 5"/>
                <a:gd name="T4" fmla="*/ 1 w 2"/>
                <a:gd name="T5" fmla="*/ 4 h 5"/>
                <a:gd name="T6" fmla="*/ 1 w 2"/>
                <a:gd name="T7" fmla="*/ 3 h 5"/>
                <a:gd name="T8" fmla="*/ 1 w 2"/>
                <a:gd name="T9" fmla="*/ 2 h 5"/>
                <a:gd name="T10" fmla="*/ 1 w 2"/>
                <a:gd name="T11" fmla="*/ 2 h 5"/>
                <a:gd name="T12" fmla="*/ 1 w 2"/>
                <a:gd name="T13" fmla="*/ 0 h 5"/>
                <a:gd name="T14" fmla="*/ 0 w 2"/>
                <a:gd name="T15" fmla="*/ 1 h 5"/>
                <a:gd name="T16" fmla="*/ 0 w 2"/>
                <a:gd name="T17" fmla="*/ 1 h 5"/>
                <a:gd name="T18" fmla="*/ 0 w 2"/>
                <a:gd name="T19" fmla="*/ 4 h 5"/>
                <a:gd name="T20" fmla="*/ 1 w 2"/>
                <a:gd name="T21" fmla="*/ 5 h 5"/>
                <a:gd name="T22" fmla="*/ 1 w 2"/>
                <a:gd name="T23" fmla="*/ 5 h 5"/>
                <a:gd name="T24" fmla="*/ 1 w 2"/>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2" y="5"/>
                  </a:moveTo>
                  <a:lnTo>
                    <a:pt x="2" y="5"/>
                  </a:lnTo>
                  <a:lnTo>
                    <a:pt x="2" y="4"/>
                  </a:lnTo>
                  <a:lnTo>
                    <a:pt x="2" y="3"/>
                  </a:lnTo>
                  <a:lnTo>
                    <a:pt x="2" y="2"/>
                  </a:lnTo>
                  <a:lnTo>
                    <a:pt x="1" y="0"/>
                  </a:lnTo>
                  <a:lnTo>
                    <a:pt x="0" y="1"/>
                  </a:lnTo>
                  <a:lnTo>
                    <a:pt x="0" y="4"/>
                  </a:lnTo>
                  <a:lnTo>
                    <a:pt x="1" y="5"/>
                  </a:lnTo>
                  <a:lnTo>
                    <a:pt x="2"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6" name="Freeform 5549"/>
            <p:cNvSpPr>
              <a:spLocks/>
            </p:cNvSpPr>
            <p:nvPr/>
          </p:nvSpPr>
          <p:spPr bwMode="auto">
            <a:xfrm>
              <a:off x="4433" y="2496"/>
              <a:ext cx="0" cy="0"/>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1"/>
                  </a:moveTo>
                  <a:lnTo>
                    <a:pt x="1" y="1"/>
                  </a:lnTo>
                  <a:lnTo>
                    <a:pt x="1" y="0"/>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7" name="Freeform 5550"/>
            <p:cNvSpPr>
              <a:spLocks/>
            </p:cNvSpPr>
            <p:nvPr/>
          </p:nvSpPr>
          <p:spPr bwMode="auto">
            <a:xfrm>
              <a:off x="4435" y="2500"/>
              <a:ext cx="0" cy="2"/>
            </a:xfrm>
            <a:custGeom>
              <a:avLst/>
              <a:gdLst>
                <a:gd name="T0" fmla="*/ 1 h 3"/>
                <a:gd name="T1" fmla="*/ 1 h 3"/>
                <a:gd name="T2" fmla="*/ 0 h 3"/>
                <a:gd name="T3" fmla="*/ 0 h 3"/>
                <a:gd name="T4" fmla="*/ 1 h 3"/>
                <a:gd name="T5" fmla="*/ 1 h 3"/>
                <a:gd name="T6" fmla="*/ 1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0"/>
                  </a:lnTo>
                  <a:lnTo>
                    <a:pt x="0"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8" name="Freeform 5551"/>
            <p:cNvSpPr>
              <a:spLocks/>
            </p:cNvSpPr>
            <p:nvPr/>
          </p:nvSpPr>
          <p:spPr bwMode="auto">
            <a:xfrm>
              <a:off x="4369" y="2382"/>
              <a:ext cx="106" cy="198"/>
            </a:xfrm>
            <a:custGeom>
              <a:avLst/>
              <a:gdLst>
                <a:gd name="T0" fmla="*/ 11 w 133"/>
                <a:gd name="T1" fmla="*/ 11 h 241"/>
                <a:gd name="T2" fmla="*/ 11 w 133"/>
                <a:gd name="T3" fmla="*/ 10 h 241"/>
                <a:gd name="T4" fmla="*/ 11 w 133"/>
                <a:gd name="T5" fmla="*/ 8 h 241"/>
                <a:gd name="T6" fmla="*/ 10 w 133"/>
                <a:gd name="T7" fmla="*/ 7 h 241"/>
                <a:gd name="T8" fmla="*/ 9 w 133"/>
                <a:gd name="T9" fmla="*/ 5 h 241"/>
                <a:gd name="T10" fmla="*/ 9 w 133"/>
                <a:gd name="T11" fmla="*/ 4 h 241"/>
                <a:gd name="T12" fmla="*/ 7 w 133"/>
                <a:gd name="T13" fmla="*/ 5 h 241"/>
                <a:gd name="T14" fmla="*/ 7 w 133"/>
                <a:gd name="T15" fmla="*/ 6 h 241"/>
                <a:gd name="T16" fmla="*/ 6 w 133"/>
                <a:gd name="T17" fmla="*/ 6 h 241"/>
                <a:gd name="T18" fmla="*/ 5 w 133"/>
                <a:gd name="T19" fmla="*/ 6 h 241"/>
                <a:gd name="T20" fmla="*/ 5 w 133"/>
                <a:gd name="T21" fmla="*/ 5 h 241"/>
                <a:gd name="T22" fmla="*/ 6 w 133"/>
                <a:gd name="T23" fmla="*/ 3 h 241"/>
                <a:gd name="T24" fmla="*/ 6 w 133"/>
                <a:gd name="T25" fmla="*/ 2 h 241"/>
                <a:gd name="T26" fmla="*/ 5 w 133"/>
                <a:gd name="T27" fmla="*/ 2 h 241"/>
                <a:gd name="T28" fmla="*/ 5 w 133"/>
                <a:gd name="T29" fmla="*/ 2 h 241"/>
                <a:gd name="T30" fmla="*/ 4 w 133"/>
                <a:gd name="T31" fmla="*/ 2 h 241"/>
                <a:gd name="T32" fmla="*/ 3 w 133"/>
                <a:gd name="T33" fmla="*/ 2 h 241"/>
                <a:gd name="T34" fmla="*/ 3 w 133"/>
                <a:gd name="T35" fmla="*/ 2 h 241"/>
                <a:gd name="T36" fmla="*/ 2 w 133"/>
                <a:gd name="T37" fmla="*/ 2 h 241"/>
                <a:gd name="T38" fmla="*/ 2 w 133"/>
                <a:gd name="T39" fmla="*/ 2 h 241"/>
                <a:gd name="T40" fmla="*/ 2 w 133"/>
                <a:gd name="T41" fmla="*/ 4 h 241"/>
                <a:gd name="T42" fmla="*/ 2 w 133"/>
                <a:gd name="T43" fmla="*/ 5 h 241"/>
                <a:gd name="T44" fmla="*/ 2 w 133"/>
                <a:gd name="T45" fmla="*/ 6 h 241"/>
                <a:gd name="T46" fmla="*/ 2 w 133"/>
                <a:gd name="T47" fmla="*/ 8 h 241"/>
                <a:gd name="T48" fmla="*/ 2 w 133"/>
                <a:gd name="T49" fmla="*/ 8 h 241"/>
                <a:gd name="T50" fmla="*/ 2 w 133"/>
                <a:gd name="T51" fmla="*/ 10 h 241"/>
                <a:gd name="T52" fmla="*/ 2 w 133"/>
                <a:gd name="T53" fmla="*/ 11 h 241"/>
                <a:gd name="T54" fmla="*/ 2 w 133"/>
                <a:gd name="T55" fmla="*/ 13 h 241"/>
                <a:gd name="T56" fmla="*/ 3 w 133"/>
                <a:gd name="T57" fmla="*/ 15 h 241"/>
                <a:gd name="T58" fmla="*/ 3 w 133"/>
                <a:gd name="T59" fmla="*/ 17 h 241"/>
                <a:gd name="T60" fmla="*/ 2 w 133"/>
                <a:gd name="T61" fmla="*/ 20 h 241"/>
                <a:gd name="T62" fmla="*/ 2 w 133"/>
                <a:gd name="T63" fmla="*/ 21 h 241"/>
                <a:gd name="T64" fmla="*/ 2 w 133"/>
                <a:gd name="T65" fmla="*/ 23 h 241"/>
                <a:gd name="T66" fmla="*/ 2 w 133"/>
                <a:gd name="T67" fmla="*/ 24 h 241"/>
                <a:gd name="T68" fmla="*/ 2 w 133"/>
                <a:gd name="T69" fmla="*/ 25 h 241"/>
                <a:gd name="T70" fmla="*/ 3 w 133"/>
                <a:gd name="T71" fmla="*/ 25 h 241"/>
                <a:gd name="T72" fmla="*/ 4 w 133"/>
                <a:gd name="T73" fmla="*/ 26 h 241"/>
                <a:gd name="T74" fmla="*/ 5 w 133"/>
                <a:gd name="T75" fmla="*/ 26 h 241"/>
                <a:gd name="T76" fmla="*/ 5 w 133"/>
                <a:gd name="T77" fmla="*/ 26 h 241"/>
                <a:gd name="T78" fmla="*/ 5 w 133"/>
                <a:gd name="T79" fmla="*/ 27 h 241"/>
                <a:gd name="T80" fmla="*/ 6 w 133"/>
                <a:gd name="T81" fmla="*/ 27 h 241"/>
                <a:gd name="T82" fmla="*/ 6 w 133"/>
                <a:gd name="T83" fmla="*/ 26 h 241"/>
                <a:gd name="T84" fmla="*/ 5 w 133"/>
                <a:gd name="T85" fmla="*/ 25 h 241"/>
                <a:gd name="T86" fmla="*/ 4 w 133"/>
                <a:gd name="T87" fmla="*/ 25 h 241"/>
                <a:gd name="T88" fmla="*/ 4 w 133"/>
                <a:gd name="T89" fmla="*/ 24 h 241"/>
                <a:gd name="T90" fmla="*/ 2 w 133"/>
                <a:gd name="T91" fmla="*/ 21 h 241"/>
                <a:gd name="T92" fmla="*/ 2 w 133"/>
                <a:gd name="T93" fmla="*/ 21 h 241"/>
                <a:gd name="T94" fmla="*/ 4 w 133"/>
                <a:gd name="T95" fmla="*/ 16 h 241"/>
                <a:gd name="T96" fmla="*/ 4 w 133"/>
                <a:gd name="T97" fmla="*/ 14 h 241"/>
                <a:gd name="T98" fmla="*/ 5 w 133"/>
                <a:gd name="T99" fmla="*/ 13 h 241"/>
                <a:gd name="T100" fmla="*/ 6 w 133"/>
                <a:gd name="T101" fmla="*/ 14 h 241"/>
                <a:gd name="T102" fmla="*/ 7 w 133"/>
                <a:gd name="T103" fmla="*/ 16 h 241"/>
                <a:gd name="T104" fmla="*/ 7 w 133"/>
                <a:gd name="T105" fmla="*/ 16 h 241"/>
                <a:gd name="T106" fmla="*/ 7 w 133"/>
                <a:gd name="T107" fmla="*/ 14 h 241"/>
                <a:gd name="T108" fmla="*/ 7 w 133"/>
                <a:gd name="T109" fmla="*/ 14 h 241"/>
                <a:gd name="T110" fmla="*/ 7 w 133"/>
                <a:gd name="T111" fmla="*/ 12 h 241"/>
                <a:gd name="T112" fmla="*/ 9 w 133"/>
                <a:gd name="T113" fmla="*/ 12 h 241"/>
                <a:gd name="T114" fmla="*/ 11 w 133"/>
                <a:gd name="T115" fmla="*/ 12 h 24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3"/>
                <a:gd name="T175" fmla="*/ 0 h 241"/>
                <a:gd name="T176" fmla="*/ 133 w 133"/>
                <a:gd name="T177" fmla="*/ 241 h 24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3" h="241">
                  <a:moveTo>
                    <a:pt x="126" y="101"/>
                  </a:moveTo>
                  <a:lnTo>
                    <a:pt x="126" y="101"/>
                  </a:lnTo>
                  <a:lnTo>
                    <a:pt x="126" y="100"/>
                  </a:lnTo>
                  <a:lnTo>
                    <a:pt x="129" y="99"/>
                  </a:lnTo>
                  <a:lnTo>
                    <a:pt x="130" y="98"/>
                  </a:lnTo>
                  <a:lnTo>
                    <a:pt x="132" y="96"/>
                  </a:lnTo>
                  <a:lnTo>
                    <a:pt x="130" y="92"/>
                  </a:lnTo>
                  <a:lnTo>
                    <a:pt x="130" y="86"/>
                  </a:lnTo>
                  <a:lnTo>
                    <a:pt x="130" y="84"/>
                  </a:lnTo>
                  <a:lnTo>
                    <a:pt x="132" y="83"/>
                  </a:lnTo>
                  <a:lnTo>
                    <a:pt x="133" y="83"/>
                  </a:lnTo>
                  <a:lnTo>
                    <a:pt x="133" y="81"/>
                  </a:lnTo>
                  <a:lnTo>
                    <a:pt x="132" y="79"/>
                  </a:lnTo>
                  <a:lnTo>
                    <a:pt x="129" y="78"/>
                  </a:lnTo>
                  <a:lnTo>
                    <a:pt x="128" y="77"/>
                  </a:lnTo>
                  <a:lnTo>
                    <a:pt x="129" y="74"/>
                  </a:lnTo>
                  <a:lnTo>
                    <a:pt x="129" y="73"/>
                  </a:lnTo>
                  <a:lnTo>
                    <a:pt x="124" y="72"/>
                  </a:lnTo>
                  <a:lnTo>
                    <a:pt x="123" y="70"/>
                  </a:lnTo>
                  <a:lnTo>
                    <a:pt x="121" y="68"/>
                  </a:lnTo>
                  <a:lnTo>
                    <a:pt x="119" y="65"/>
                  </a:lnTo>
                  <a:lnTo>
                    <a:pt x="119" y="58"/>
                  </a:lnTo>
                  <a:lnTo>
                    <a:pt x="120" y="55"/>
                  </a:lnTo>
                  <a:lnTo>
                    <a:pt x="120" y="54"/>
                  </a:lnTo>
                  <a:lnTo>
                    <a:pt x="120" y="51"/>
                  </a:lnTo>
                  <a:lnTo>
                    <a:pt x="116" y="49"/>
                  </a:lnTo>
                  <a:lnTo>
                    <a:pt x="114" y="45"/>
                  </a:lnTo>
                  <a:lnTo>
                    <a:pt x="111" y="43"/>
                  </a:lnTo>
                  <a:lnTo>
                    <a:pt x="110" y="42"/>
                  </a:lnTo>
                  <a:lnTo>
                    <a:pt x="109" y="40"/>
                  </a:lnTo>
                  <a:lnTo>
                    <a:pt x="108" y="38"/>
                  </a:lnTo>
                  <a:lnTo>
                    <a:pt x="107" y="36"/>
                  </a:lnTo>
                  <a:lnTo>
                    <a:pt x="106" y="36"/>
                  </a:lnTo>
                  <a:lnTo>
                    <a:pt x="102" y="35"/>
                  </a:lnTo>
                  <a:lnTo>
                    <a:pt x="99" y="34"/>
                  </a:lnTo>
                  <a:lnTo>
                    <a:pt x="97" y="35"/>
                  </a:lnTo>
                  <a:lnTo>
                    <a:pt x="96" y="36"/>
                  </a:lnTo>
                  <a:lnTo>
                    <a:pt x="93" y="38"/>
                  </a:lnTo>
                  <a:lnTo>
                    <a:pt x="92" y="39"/>
                  </a:lnTo>
                  <a:lnTo>
                    <a:pt x="92" y="41"/>
                  </a:lnTo>
                  <a:lnTo>
                    <a:pt x="91" y="41"/>
                  </a:lnTo>
                  <a:lnTo>
                    <a:pt x="87" y="42"/>
                  </a:lnTo>
                  <a:lnTo>
                    <a:pt x="86" y="42"/>
                  </a:lnTo>
                  <a:lnTo>
                    <a:pt x="85" y="44"/>
                  </a:lnTo>
                  <a:lnTo>
                    <a:pt x="85" y="43"/>
                  </a:lnTo>
                  <a:lnTo>
                    <a:pt x="77" y="38"/>
                  </a:lnTo>
                  <a:lnTo>
                    <a:pt x="70" y="42"/>
                  </a:lnTo>
                  <a:lnTo>
                    <a:pt x="67" y="44"/>
                  </a:lnTo>
                  <a:lnTo>
                    <a:pt x="61" y="50"/>
                  </a:lnTo>
                  <a:lnTo>
                    <a:pt x="59" y="50"/>
                  </a:lnTo>
                  <a:lnTo>
                    <a:pt x="58" y="49"/>
                  </a:lnTo>
                  <a:lnTo>
                    <a:pt x="57" y="48"/>
                  </a:lnTo>
                  <a:lnTo>
                    <a:pt x="58" y="45"/>
                  </a:lnTo>
                  <a:lnTo>
                    <a:pt x="59" y="44"/>
                  </a:lnTo>
                  <a:lnTo>
                    <a:pt x="60" y="41"/>
                  </a:lnTo>
                  <a:lnTo>
                    <a:pt x="61" y="40"/>
                  </a:lnTo>
                  <a:lnTo>
                    <a:pt x="61" y="38"/>
                  </a:lnTo>
                  <a:lnTo>
                    <a:pt x="60" y="36"/>
                  </a:lnTo>
                  <a:lnTo>
                    <a:pt x="60" y="35"/>
                  </a:lnTo>
                  <a:lnTo>
                    <a:pt x="61" y="32"/>
                  </a:lnTo>
                  <a:lnTo>
                    <a:pt x="63" y="30"/>
                  </a:lnTo>
                  <a:lnTo>
                    <a:pt x="63" y="27"/>
                  </a:lnTo>
                  <a:lnTo>
                    <a:pt x="64" y="26"/>
                  </a:lnTo>
                  <a:lnTo>
                    <a:pt x="64" y="25"/>
                  </a:lnTo>
                  <a:lnTo>
                    <a:pt x="65" y="24"/>
                  </a:lnTo>
                  <a:lnTo>
                    <a:pt x="64" y="22"/>
                  </a:lnTo>
                  <a:lnTo>
                    <a:pt x="61" y="18"/>
                  </a:lnTo>
                  <a:lnTo>
                    <a:pt x="61" y="17"/>
                  </a:lnTo>
                  <a:lnTo>
                    <a:pt x="63" y="16"/>
                  </a:lnTo>
                  <a:lnTo>
                    <a:pt x="64" y="15"/>
                  </a:lnTo>
                  <a:lnTo>
                    <a:pt x="63" y="15"/>
                  </a:lnTo>
                  <a:lnTo>
                    <a:pt x="53" y="16"/>
                  </a:lnTo>
                  <a:lnTo>
                    <a:pt x="52" y="16"/>
                  </a:lnTo>
                  <a:lnTo>
                    <a:pt x="50" y="12"/>
                  </a:lnTo>
                  <a:lnTo>
                    <a:pt x="51" y="11"/>
                  </a:lnTo>
                  <a:lnTo>
                    <a:pt x="51" y="10"/>
                  </a:lnTo>
                  <a:lnTo>
                    <a:pt x="52" y="6"/>
                  </a:lnTo>
                  <a:lnTo>
                    <a:pt x="52" y="4"/>
                  </a:lnTo>
                  <a:lnTo>
                    <a:pt x="51" y="3"/>
                  </a:lnTo>
                  <a:lnTo>
                    <a:pt x="49" y="2"/>
                  </a:lnTo>
                  <a:lnTo>
                    <a:pt x="47" y="1"/>
                  </a:lnTo>
                  <a:lnTo>
                    <a:pt x="46" y="2"/>
                  </a:lnTo>
                  <a:lnTo>
                    <a:pt x="45" y="3"/>
                  </a:lnTo>
                  <a:lnTo>
                    <a:pt x="44" y="2"/>
                  </a:lnTo>
                  <a:lnTo>
                    <a:pt x="42" y="0"/>
                  </a:lnTo>
                  <a:lnTo>
                    <a:pt x="40" y="1"/>
                  </a:lnTo>
                  <a:lnTo>
                    <a:pt x="38" y="2"/>
                  </a:lnTo>
                  <a:lnTo>
                    <a:pt x="37" y="2"/>
                  </a:lnTo>
                  <a:lnTo>
                    <a:pt x="35" y="1"/>
                  </a:lnTo>
                  <a:lnTo>
                    <a:pt x="33" y="1"/>
                  </a:lnTo>
                  <a:lnTo>
                    <a:pt x="33" y="2"/>
                  </a:lnTo>
                  <a:lnTo>
                    <a:pt x="35" y="4"/>
                  </a:lnTo>
                  <a:lnTo>
                    <a:pt x="35" y="6"/>
                  </a:lnTo>
                  <a:lnTo>
                    <a:pt x="29" y="6"/>
                  </a:lnTo>
                  <a:lnTo>
                    <a:pt x="29" y="7"/>
                  </a:lnTo>
                  <a:lnTo>
                    <a:pt x="28" y="9"/>
                  </a:lnTo>
                  <a:lnTo>
                    <a:pt x="27" y="11"/>
                  </a:lnTo>
                  <a:lnTo>
                    <a:pt x="26" y="12"/>
                  </a:lnTo>
                  <a:lnTo>
                    <a:pt x="18" y="13"/>
                  </a:lnTo>
                  <a:lnTo>
                    <a:pt x="15" y="12"/>
                  </a:lnTo>
                  <a:lnTo>
                    <a:pt x="12" y="11"/>
                  </a:lnTo>
                  <a:lnTo>
                    <a:pt x="10" y="13"/>
                  </a:lnTo>
                  <a:lnTo>
                    <a:pt x="9" y="14"/>
                  </a:lnTo>
                  <a:lnTo>
                    <a:pt x="9" y="15"/>
                  </a:lnTo>
                  <a:lnTo>
                    <a:pt x="9" y="21"/>
                  </a:lnTo>
                  <a:lnTo>
                    <a:pt x="8" y="22"/>
                  </a:lnTo>
                  <a:lnTo>
                    <a:pt x="7" y="26"/>
                  </a:lnTo>
                  <a:lnTo>
                    <a:pt x="7" y="29"/>
                  </a:lnTo>
                  <a:lnTo>
                    <a:pt x="8" y="30"/>
                  </a:lnTo>
                  <a:lnTo>
                    <a:pt x="7" y="31"/>
                  </a:lnTo>
                  <a:lnTo>
                    <a:pt x="5" y="31"/>
                  </a:lnTo>
                  <a:lnTo>
                    <a:pt x="1" y="31"/>
                  </a:lnTo>
                  <a:lnTo>
                    <a:pt x="0" y="32"/>
                  </a:lnTo>
                  <a:lnTo>
                    <a:pt x="1" y="35"/>
                  </a:lnTo>
                  <a:lnTo>
                    <a:pt x="2" y="37"/>
                  </a:lnTo>
                  <a:lnTo>
                    <a:pt x="4" y="37"/>
                  </a:lnTo>
                  <a:lnTo>
                    <a:pt x="5" y="37"/>
                  </a:lnTo>
                  <a:lnTo>
                    <a:pt x="5" y="39"/>
                  </a:lnTo>
                  <a:lnTo>
                    <a:pt x="7" y="41"/>
                  </a:lnTo>
                  <a:lnTo>
                    <a:pt x="5" y="43"/>
                  </a:lnTo>
                  <a:lnTo>
                    <a:pt x="7" y="44"/>
                  </a:lnTo>
                  <a:lnTo>
                    <a:pt x="15" y="56"/>
                  </a:lnTo>
                  <a:lnTo>
                    <a:pt x="16" y="56"/>
                  </a:lnTo>
                  <a:lnTo>
                    <a:pt x="18" y="58"/>
                  </a:lnTo>
                  <a:lnTo>
                    <a:pt x="19" y="60"/>
                  </a:lnTo>
                  <a:lnTo>
                    <a:pt x="21" y="64"/>
                  </a:lnTo>
                  <a:lnTo>
                    <a:pt x="22" y="69"/>
                  </a:lnTo>
                  <a:lnTo>
                    <a:pt x="23" y="69"/>
                  </a:lnTo>
                  <a:lnTo>
                    <a:pt x="24" y="66"/>
                  </a:lnTo>
                  <a:lnTo>
                    <a:pt x="25" y="66"/>
                  </a:lnTo>
                  <a:lnTo>
                    <a:pt x="25" y="67"/>
                  </a:lnTo>
                  <a:lnTo>
                    <a:pt x="25" y="69"/>
                  </a:lnTo>
                  <a:lnTo>
                    <a:pt x="25" y="70"/>
                  </a:lnTo>
                  <a:lnTo>
                    <a:pt x="24" y="72"/>
                  </a:lnTo>
                  <a:lnTo>
                    <a:pt x="21" y="72"/>
                  </a:lnTo>
                  <a:lnTo>
                    <a:pt x="19" y="73"/>
                  </a:lnTo>
                  <a:lnTo>
                    <a:pt x="19" y="77"/>
                  </a:lnTo>
                  <a:lnTo>
                    <a:pt x="21" y="81"/>
                  </a:lnTo>
                  <a:lnTo>
                    <a:pt x="19" y="84"/>
                  </a:lnTo>
                  <a:lnTo>
                    <a:pt x="18" y="85"/>
                  </a:lnTo>
                  <a:lnTo>
                    <a:pt x="14" y="86"/>
                  </a:lnTo>
                  <a:lnTo>
                    <a:pt x="14" y="90"/>
                  </a:lnTo>
                  <a:lnTo>
                    <a:pt x="14" y="91"/>
                  </a:lnTo>
                  <a:lnTo>
                    <a:pt x="16" y="95"/>
                  </a:lnTo>
                  <a:lnTo>
                    <a:pt x="17" y="97"/>
                  </a:lnTo>
                  <a:lnTo>
                    <a:pt x="29" y="111"/>
                  </a:lnTo>
                  <a:lnTo>
                    <a:pt x="30" y="119"/>
                  </a:lnTo>
                  <a:lnTo>
                    <a:pt x="29" y="121"/>
                  </a:lnTo>
                  <a:lnTo>
                    <a:pt x="29" y="122"/>
                  </a:lnTo>
                  <a:lnTo>
                    <a:pt x="29" y="123"/>
                  </a:lnTo>
                  <a:lnTo>
                    <a:pt x="33" y="129"/>
                  </a:lnTo>
                  <a:lnTo>
                    <a:pt x="33" y="131"/>
                  </a:lnTo>
                  <a:lnTo>
                    <a:pt x="35" y="136"/>
                  </a:lnTo>
                  <a:lnTo>
                    <a:pt x="35" y="137"/>
                  </a:lnTo>
                  <a:lnTo>
                    <a:pt x="36" y="137"/>
                  </a:lnTo>
                  <a:lnTo>
                    <a:pt x="36" y="138"/>
                  </a:lnTo>
                  <a:lnTo>
                    <a:pt x="36" y="140"/>
                  </a:lnTo>
                  <a:lnTo>
                    <a:pt x="37" y="141"/>
                  </a:lnTo>
                  <a:lnTo>
                    <a:pt x="37" y="142"/>
                  </a:lnTo>
                  <a:lnTo>
                    <a:pt x="29" y="154"/>
                  </a:lnTo>
                  <a:lnTo>
                    <a:pt x="25" y="159"/>
                  </a:lnTo>
                  <a:lnTo>
                    <a:pt x="25" y="160"/>
                  </a:lnTo>
                  <a:lnTo>
                    <a:pt x="23" y="165"/>
                  </a:lnTo>
                  <a:lnTo>
                    <a:pt x="23" y="167"/>
                  </a:lnTo>
                  <a:lnTo>
                    <a:pt x="19" y="170"/>
                  </a:lnTo>
                  <a:lnTo>
                    <a:pt x="21" y="173"/>
                  </a:lnTo>
                  <a:lnTo>
                    <a:pt x="21" y="174"/>
                  </a:lnTo>
                  <a:lnTo>
                    <a:pt x="18" y="179"/>
                  </a:lnTo>
                  <a:lnTo>
                    <a:pt x="16" y="182"/>
                  </a:lnTo>
                  <a:lnTo>
                    <a:pt x="16" y="185"/>
                  </a:lnTo>
                  <a:lnTo>
                    <a:pt x="15" y="190"/>
                  </a:lnTo>
                  <a:lnTo>
                    <a:pt x="15" y="191"/>
                  </a:lnTo>
                  <a:lnTo>
                    <a:pt x="15" y="195"/>
                  </a:lnTo>
                  <a:lnTo>
                    <a:pt x="15" y="197"/>
                  </a:lnTo>
                  <a:lnTo>
                    <a:pt x="15" y="199"/>
                  </a:lnTo>
                  <a:lnTo>
                    <a:pt x="16" y="201"/>
                  </a:lnTo>
                  <a:lnTo>
                    <a:pt x="17" y="202"/>
                  </a:lnTo>
                  <a:lnTo>
                    <a:pt x="18" y="199"/>
                  </a:lnTo>
                  <a:lnTo>
                    <a:pt x="18" y="198"/>
                  </a:lnTo>
                  <a:lnTo>
                    <a:pt x="19" y="198"/>
                  </a:lnTo>
                  <a:lnTo>
                    <a:pt x="22" y="198"/>
                  </a:lnTo>
                  <a:lnTo>
                    <a:pt x="24" y="201"/>
                  </a:lnTo>
                  <a:lnTo>
                    <a:pt x="25" y="202"/>
                  </a:lnTo>
                  <a:lnTo>
                    <a:pt x="27" y="205"/>
                  </a:lnTo>
                  <a:lnTo>
                    <a:pt x="28" y="205"/>
                  </a:lnTo>
                  <a:lnTo>
                    <a:pt x="28" y="206"/>
                  </a:lnTo>
                  <a:lnTo>
                    <a:pt x="27" y="208"/>
                  </a:lnTo>
                  <a:lnTo>
                    <a:pt x="28" y="208"/>
                  </a:lnTo>
                  <a:lnTo>
                    <a:pt x="29" y="209"/>
                  </a:lnTo>
                  <a:lnTo>
                    <a:pt x="31" y="210"/>
                  </a:lnTo>
                  <a:lnTo>
                    <a:pt x="32" y="211"/>
                  </a:lnTo>
                  <a:lnTo>
                    <a:pt x="32" y="213"/>
                  </a:lnTo>
                  <a:lnTo>
                    <a:pt x="35" y="213"/>
                  </a:lnTo>
                  <a:lnTo>
                    <a:pt x="37" y="213"/>
                  </a:lnTo>
                  <a:lnTo>
                    <a:pt x="37" y="215"/>
                  </a:lnTo>
                  <a:lnTo>
                    <a:pt x="36" y="216"/>
                  </a:lnTo>
                  <a:lnTo>
                    <a:pt x="36" y="217"/>
                  </a:lnTo>
                  <a:lnTo>
                    <a:pt x="37" y="218"/>
                  </a:lnTo>
                  <a:lnTo>
                    <a:pt x="39" y="218"/>
                  </a:lnTo>
                  <a:lnTo>
                    <a:pt x="38" y="219"/>
                  </a:lnTo>
                  <a:lnTo>
                    <a:pt x="38" y="220"/>
                  </a:lnTo>
                  <a:lnTo>
                    <a:pt x="38" y="222"/>
                  </a:lnTo>
                  <a:lnTo>
                    <a:pt x="40" y="225"/>
                  </a:lnTo>
                  <a:lnTo>
                    <a:pt x="44" y="227"/>
                  </a:lnTo>
                  <a:lnTo>
                    <a:pt x="44" y="229"/>
                  </a:lnTo>
                  <a:lnTo>
                    <a:pt x="45" y="225"/>
                  </a:lnTo>
                  <a:lnTo>
                    <a:pt x="46" y="225"/>
                  </a:lnTo>
                  <a:lnTo>
                    <a:pt x="49" y="226"/>
                  </a:lnTo>
                  <a:lnTo>
                    <a:pt x="50" y="227"/>
                  </a:lnTo>
                  <a:lnTo>
                    <a:pt x="52" y="227"/>
                  </a:lnTo>
                  <a:lnTo>
                    <a:pt x="55" y="229"/>
                  </a:lnTo>
                  <a:lnTo>
                    <a:pt x="56" y="231"/>
                  </a:lnTo>
                  <a:lnTo>
                    <a:pt x="57" y="232"/>
                  </a:lnTo>
                  <a:lnTo>
                    <a:pt x="59" y="232"/>
                  </a:lnTo>
                  <a:lnTo>
                    <a:pt x="60" y="233"/>
                  </a:lnTo>
                  <a:lnTo>
                    <a:pt x="60" y="236"/>
                  </a:lnTo>
                  <a:lnTo>
                    <a:pt x="59" y="239"/>
                  </a:lnTo>
                  <a:lnTo>
                    <a:pt x="58" y="239"/>
                  </a:lnTo>
                  <a:lnTo>
                    <a:pt x="59" y="239"/>
                  </a:lnTo>
                  <a:lnTo>
                    <a:pt x="59" y="240"/>
                  </a:lnTo>
                  <a:lnTo>
                    <a:pt x="61" y="241"/>
                  </a:lnTo>
                  <a:lnTo>
                    <a:pt x="64" y="240"/>
                  </a:lnTo>
                  <a:lnTo>
                    <a:pt x="66" y="239"/>
                  </a:lnTo>
                  <a:lnTo>
                    <a:pt x="67" y="238"/>
                  </a:lnTo>
                  <a:lnTo>
                    <a:pt x="69" y="239"/>
                  </a:lnTo>
                  <a:lnTo>
                    <a:pt x="70" y="239"/>
                  </a:lnTo>
                  <a:lnTo>
                    <a:pt x="73" y="239"/>
                  </a:lnTo>
                  <a:lnTo>
                    <a:pt x="74" y="237"/>
                  </a:lnTo>
                  <a:lnTo>
                    <a:pt x="77" y="232"/>
                  </a:lnTo>
                  <a:lnTo>
                    <a:pt x="74" y="230"/>
                  </a:lnTo>
                  <a:lnTo>
                    <a:pt x="69" y="224"/>
                  </a:lnTo>
                  <a:lnTo>
                    <a:pt x="66" y="222"/>
                  </a:lnTo>
                  <a:lnTo>
                    <a:pt x="65" y="221"/>
                  </a:lnTo>
                  <a:lnTo>
                    <a:pt x="61" y="222"/>
                  </a:lnTo>
                  <a:lnTo>
                    <a:pt x="60" y="222"/>
                  </a:lnTo>
                  <a:lnTo>
                    <a:pt x="58" y="221"/>
                  </a:lnTo>
                  <a:lnTo>
                    <a:pt x="55" y="218"/>
                  </a:lnTo>
                  <a:lnTo>
                    <a:pt x="53" y="217"/>
                  </a:lnTo>
                  <a:lnTo>
                    <a:pt x="52" y="217"/>
                  </a:lnTo>
                  <a:lnTo>
                    <a:pt x="50" y="217"/>
                  </a:lnTo>
                  <a:lnTo>
                    <a:pt x="49" y="216"/>
                  </a:lnTo>
                  <a:lnTo>
                    <a:pt x="49" y="215"/>
                  </a:lnTo>
                  <a:lnTo>
                    <a:pt x="47" y="213"/>
                  </a:lnTo>
                  <a:lnTo>
                    <a:pt x="46" y="211"/>
                  </a:lnTo>
                  <a:lnTo>
                    <a:pt x="45" y="210"/>
                  </a:lnTo>
                  <a:lnTo>
                    <a:pt x="46" y="209"/>
                  </a:lnTo>
                  <a:lnTo>
                    <a:pt x="49" y="211"/>
                  </a:lnTo>
                  <a:lnTo>
                    <a:pt x="50" y="211"/>
                  </a:lnTo>
                  <a:lnTo>
                    <a:pt x="49" y="208"/>
                  </a:lnTo>
                  <a:lnTo>
                    <a:pt x="47" y="203"/>
                  </a:lnTo>
                  <a:lnTo>
                    <a:pt x="41" y="188"/>
                  </a:lnTo>
                  <a:lnTo>
                    <a:pt x="40" y="184"/>
                  </a:lnTo>
                  <a:lnTo>
                    <a:pt x="39" y="183"/>
                  </a:lnTo>
                  <a:lnTo>
                    <a:pt x="38" y="183"/>
                  </a:lnTo>
                  <a:lnTo>
                    <a:pt x="33" y="183"/>
                  </a:lnTo>
                  <a:lnTo>
                    <a:pt x="31" y="183"/>
                  </a:lnTo>
                  <a:lnTo>
                    <a:pt x="31" y="182"/>
                  </a:lnTo>
                  <a:lnTo>
                    <a:pt x="31" y="181"/>
                  </a:lnTo>
                  <a:lnTo>
                    <a:pt x="31" y="179"/>
                  </a:lnTo>
                  <a:lnTo>
                    <a:pt x="30" y="177"/>
                  </a:lnTo>
                  <a:lnTo>
                    <a:pt x="29" y="174"/>
                  </a:lnTo>
                  <a:lnTo>
                    <a:pt x="30" y="170"/>
                  </a:lnTo>
                  <a:lnTo>
                    <a:pt x="30" y="167"/>
                  </a:lnTo>
                  <a:lnTo>
                    <a:pt x="30" y="166"/>
                  </a:lnTo>
                  <a:lnTo>
                    <a:pt x="30" y="165"/>
                  </a:lnTo>
                  <a:lnTo>
                    <a:pt x="38" y="150"/>
                  </a:lnTo>
                  <a:lnTo>
                    <a:pt x="41" y="141"/>
                  </a:lnTo>
                  <a:lnTo>
                    <a:pt x="42" y="137"/>
                  </a:lnTo>
                  <a:lnTo>
                    <a:pt x="43" y="133"/>
                  </a:lnTo>
                  <a:lnTo>
                    <a:pt x="43" y="128"/>
                  </a:lnTo>
                  <a:lnTo>
                    <a:pt x="43" y="125"/>
                  </a:lnTo>
                  <a:lnTo>
                    <a:pt x="44" y="123"/>
                  </a:lnTo>
                  <a:lnTo>
                    <a:pt x="44" y="120"/>
                  </a:lnTo>
                  <a:lnTo>
                    <a:pt x="43" y="118"/>
                  </a:lnTo>
                  <a:lnTo>
                    <a:pt x="43" y="117"/>
                  </a:lnTo>
                  <a:lnTo>
                    <a:pt x="44" y="117"/>
                  </a:lnTo>
                  <a:lnTo>
                    <a:pt x="51" y="114"/>
                  </a:lnTo>
                  <a:lnTo>
                    <a:pt x="52" y="113"/>
                  </a:lnTo>
                  <a:lnTo>
                    <a:pt x="54" y="114"/>
                  </a:lnTo>
                  <a:lnTo>
                    <a:pt x="56" y="115"/>
                  </a:lnTo>
                  <a:lnTo>
                    <a:pt x="57" y="115"/>
                  </a:lnTo>
                  <a:lnTo>
                    <a:pt x="58" y="115"/>
                  </a:lnTo>
                  <a:lnTo>
                    <a:pt x="58" y="117"/>
                  </a:lnTo>
                  <a:lnTo>
                    <a:pt x="57" y="126"/>
                  </a:lnTo>
                  <a:lnTo>
                    <a:pt x="57" y="128"/>
                  </a:lnTo>
                  <a:lnTo>
                    <a:pt x="59" y="128"/>
                  </a:lnTo>
                  <a:lnTo>
                    <a:pt x="70" y="128"/>
                  </a:lnTo>
                  <a:lnTo>
                    <a:pt x="71" y="128"/>
                  </a:lnTo>
                  <a:lnTo>
                    <a:pt x="73" y="129"/>
                  </a:lnTo>
                  <a:lnTo>
                    <a:pt x="77" y="133"/>
                  </a:lnTo>
                  <a:lnTo>
                    <a:pt x="79" y="134"/>
                  </a:lnTo>
                  <a:lnTo>
                    <a:pt x="80" y="134"/>
                  </a:lnTo>
                  <a:lnTo>
                    <a:pt x="80" y="135"/>
                  </a:lnTo>
                  <a:lnTo>
                    <a:pt x="80" y="136"/>
                  </a:lnTo>
                  <a:lnTo>
                    <a:pt x="81" y="137"/>
                  </a:lnTo>
                  <a:lnTo>
                    <a:pt x="83" y="138"/>
                  </a:lnTo>
                  <a:lnTo>
                    <a:pt x="84" y="138"/>
                  </a:lnTo>
                  <a:lnTo>
                    <a:pt x="85" y="138"/>
                  </a:lnTo>
                  <a:lnTo>
                    <a:pt x="87" y="139"/>
                  </a:lnTo>
                  <a:lnTo>
                    <a:pt x="87" y="137"/>
                  </a:lnTo>
                  <a:lnTo>
                    <a:pt x="87" y="133"/>
                  </a:lnTo>
                  <a:lnTo>
                    <a:pt x="86" y="132"/>
                  </a:lnTo>
                  <a:lnTo>
                    <a:pt x="83" y="128"/>
                  </a:lnTo>
                  <a:lnTo>
                    <a:pt x="83" y="124"/>
                  </a:lnTo>
                  <a:lnTo>
                    <a:pt x="83" y="123"/>
                  </a:lnTo>
                  <a:lnTo>
                    <a:pt x="82" y="122"/>
                  </a:lnTo>
                  <a:lnTo>
                    <a:pt x="81" y="119"/>
                  </a:lnTo>
                  <a:lnTo>
                    <a:pt x="80" y="118"/>
                  </a:lnTo>
                  <a:lnTo>
                    <a:pt x="80" y="115"/>
                  </a:lnTo>
                  <a:lnTo>
                    <a:pt x="81" y="114"/>
                  </a:lnTo>
                  <a:lnTo>
                    <a:pt x="86" y="110"/>
                  </a:lnTo>
                  <a:lnTo>
                    <a:pt x="87" y="109"/>
                  </a:lnTo>
                  <a:lnTo>
                    <a:pt x="89" y="104"/>
                  </a:lnTo>
                  <a:lnTo>
                    <a:pt x="91" y="102"/>
                  </a:lnTo>
                  <a:lnTo>
                    <a:pt x="94" y="101"/>
                  </a:lnTo>
                  <a:lnTo>
                    <a:pt x="97" y="100"/>
                  </a:lnTo>
                  <a:lnTo>
                    <a:pt x="98" y="100"/>
                  </a:lnTo>
                  <a:lnTo>
                    <a:pt x="108" y="100"/>
                  </a:lnTo>
                  <a:lnTo>
                    <a:pt x="121" y="100"/>
                  </a:lnTo>
                  <a:lnTo>
                    <a:pt x="123" y="100"/>
                  </a:lnTo>
                  <a:lnTo>
                    <a:pt x="123" y="101"/>
                  </a:lnTo>
                  <a:lnTo>
                    <a:pt x="124" y="102"/>
                  </a:lnTo>
                  <a:lnTo>
                    <a:pt x="125" y="102"/>
                  </a:lnTo>
                  <a:lnTo>
                    <a:pt x="125" y="101"/>
                  </a:lnTo>
                  <a:lnTo>
                    <a:pt x="126" y="101"/>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29" name="Freeform 5552"/>
            <p:cNvSpPr>
              <a:spLocks/>
            </p:cNvSpPr>
            <p:nvPr/>
          </p:nvSpPr>
          <p:spPr bwMode="auto">
            <a:xfrm>
              <a:off x="4405" y="2583"/>
              <a:ext cx="3" cy="2"/>
            </a:xfrm>
            <a:custGeom>
              <a:avLst/>
              <a:gdLst>
                <a:gd name="T0" fmla="*/ 3 w 3"/>
                <a:gd name="T1" fmla="*/ 1 h 2"/>
                <a:gd name="T2" fmla="*/ 3 w 3"/>
                <a:gd name="T3" fmla="*/ 1 h 2"/>
                <a:gd name="T4" fmla="*/ 1 w 3"/>
                <a:gd name="T5" fmla="*/ 0 h 2"/>
                <a:gd name="T6" fmla="*/ 1 w 3"/>
                <a:gd name="T7" fmla="*/ 0 h 2"/>
                <a:gd name="T8" fmla="*/ 0 w 3"/>
                <a:gd name="T9" fmla="*/ 2 h 2"/>
                <a:gd name="T10" fmla="*/ 0 w 3"/>
                <a:gd name="T11" fmla="*/ 2 h 2"/>
                <a:gd name="T12" fmla="*/ 1 w 3"/>
                <a:gd name="T13" fmla="*/ 2 h 2"/>
                <a:gd name="T14" fmla="*/ 3 w 3"/>
                <a:gd name="T15" fmla="*/ 2 h 2"/>
                <a:gd name="T16" fmla="*/ 3 w 3"/>
                <a:gd name="T17" fmla="*/ 1 h 2"/>
                <a:gd name="T18" fmla="*/ 3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1"/>
                  </a:moveTo>
                  <a:lnTo>
                    <a:pt x="3" y="1"/>
                  </a:lnTo>
                  <a:lnTo>
                    <a:pt x="1" y="0"/>
                  </a:lnTo>
                  <a:lnTo>
                    <a:pt x="0" y="2"/>
                  </a:lnTo>
                  <a:lnTo>
                    <a:pt x="1" y="2"/>
                  </a:lnTo>
                  <a:lnTo>
                    <a:pt x="3"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0" name="Freeform 5553"/>
            <p:cNvSpPr>
              <a:spLocks/>
            </p:cNvSpPr>
            <p:nvPr/>
          </p:nvSpPr>
          <p:spPr bwMode="auto">
            <a:xfrm>
              <a:off x="4399" y="2571"/>
              <a:ext cx="3" cy="2"/>
            </a:xfrm>
            <a:custGeom>
              <a:avLst/>
              <a:gdLst>
                <a:gd name="T0" fmla="*/ 2 w 3"/>
                <a:gd name="T1" fmla="*/ 1 h 3"/>
                <a:gd name="T2" fmla="*/ 2 w 3"/>
                <a:gd name="T3" fmla="*/ 1 h 3"/>
                <a:gd name="T4" fmla="*/ 3 w 3"/>
                <a:gd name="T5" fmla="*/ 1 h 3"/>
                <a:gd name="T6" fmla="*/ 3 w 3"/>
                <a:gd name="T7" fmla="*/ 1 h 3"/>
                <a:gd name="T8" fmla="*/ 3 w 3"/>
                <a:gd name="T9" fmla="*/ 1 h 3"/>
                <a:gd name="T10" fmla="*/ 2 w 3"/>
                <a:gd name="T11" fmla="*/ 0 h 3"/>
                <a:gd name="T12" fmla="*/ 2 w 3"/>
                <a:gd name="T13" fmla="*/ 1 h 3"/>
                <a:gd name="T14" fmla="*/ 2 w 3"/>
                <a:gd name="T15" fmla="*/ 1 h 3"/>
                <a:gd name="T16" fmla="*/ 0 w 3"/>
                <a:gd name="T17" fmla="*/ 1 h 3"/>
                <a:gd name="T18" fmla="*/ 0 w 3"/>
                <a:gd name="T19" fmla="*/ 1 h 3"/>
                <a:gd name="T20" fmla="*/ 0 w 3"/>
                <a:gd name="T21" fmla="*/ 1 h 3"/>
                <a:gd name="T22" fmla="*/ 0 w 3"/>
                <a:gd name="T23" fmla="*/ 1 h 3"/>
                <a:gd name="T24" fmla="*/ 1 w 3"/>
                <a:gd name="T25" fmla="*/ 1 h 3"/>
                <a:gd name="T26" fmla="*/ 2 w 3"/>
                <a:gd name="T27" fmla="*/ 1 h 3"/>
                <a:gd name="T28" fmla="*/ 2 w 3"/>
                <a:gd name="T29" fmla="*/ 1 h 3"/>
                <a:gd name="T30" fmla="*/ 2 w 3"/>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3"/>
                <a:gd name="T50" fmla="*/ 3 w 3"/>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3">
                  <a:moveTo>
                    <a:pt x="2" y="3"/>
                  </a:moveTo>
                  <a:lnTo>
                    <a:pt x="2" y="3"/>
                  </a:lnTo>
                  <a:lnTo>
                    <a:pt x="3" y="2"/>
                  </a:lnTo>
                  <a:lnTo>
                    <a:pt x="3" y="1"/>
                  </a:lnTo>
                  <a:lnTo>
                    <a:pt x="2" y="0"/>
                  </a:lnTo>
                  <a:lnTo>
                    <a:pt x="2" y="1"/>
                  </a:lnTo>
                  <a:lnTo>
                    <a:pt x="0" y="1"/>
                  </a:lnTo>
                  <a:lnTo>
                    <a:pt x="1" y="2"/>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1" name="Freeform 5554"/>
            <p:cNvSpPr>
              <a:spLocks/>
            </p:cNvSpPr>
            <p:nvPr/>
          </p:nvSpPr>
          <p:spPr bwMode="auto">
            <a:xfrm>
              <a:off x="4456" y="2617"/>
              <a:ext cx="0" cy="3"/>
            </a:xfrm>
            <a:custGeom>
              <a:avLst/>
              <a:gdLst>
                <a:gd name="T0" fmla="*/ 0 w 1"/>
                <a:gd name="T1" fmla="*/ 1 h 3"/>
                <a:gd name="T2" fmla="*/ 0 w 1"/>
                <a:gd name="T3" fmla="*/ 1 h 3"/>
                <a:gd name="T4" fmla="*/ 0 w 1"/>
                <a:gd name="T5" fmla="*/ 3 h 3"/>
                <a:gd name="T6" fmla="*/ 0 w 1"/>
                <a:gd name="T7" fmla="*/ 3 h 3"/>
                <a:gd name="T8" fmla="*/ 0 w 1"/>
                <a:gd name="T9" fmla="*/ 2 h 3"/>
                <a:gd name="T10" fmla="*/ 0 w 1"/>
                <a:gd name="T11" fmla="*/ 2 h 3"/>
                <a:gd name="T12" fmla="*/ 0 w 1"/>
                <a:gd name="T13" fmla="*/ 0 h 3"/>
                <a:gd name="T14" fmla="*/ 0 w 1"/>
                <a:gd name="T15" fmla="*/ 0 h 3"/>
                <a:gd name="T16" fmla="*/ 0 w 1"/>
                <a:gd name="T17" fmla="*/ 1 h 3"/>
                <a:gd name="T18" fmla="*/ 0 w 1"/>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0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1"/>
                  </a:moveTo>
                  <a:lnTo>
                    <a:pt x="0" y="1"/>
                  </a:lnTo>
                  <a:lnTo>
                    <a:pt x="0" y="3"/>
                  </a:lnTo>
                  <a:lnTo>
                    <a:pt x="1" y="2"/>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2" name="Freeform 5555"/>
            <p:cNvSpPr>
              <a:spLocks/>
            </p:cNvSpPr>
            <p:nvPr/>
          </p:nvSpPr>
          <p:spPr bwMode="auto">
            <a:xfrm>
              <a:off x="4449" y="2636"/>
              <a:ext cx="4" cy="0"/>
            </a:xfrm>
            <a:custGeom>
              <a:avLst/>
              <a:gdLst>
                <a:gd name="T0" fmla="*/ 2 w 5"/>
                <a:gd name="T1" fmla="*/ 0 h 1"/>
                <a:gd name="T2" fmla="*/ 2 w 5"/>
                <a:gd name="T3" fmla="*/ 0 h 1"/>
                <a:gd name="T4" fmla="*/ 2 w 5"/>
                <a:gd name="T5" fmla="*/ 0 h 1"/>
                <a:gd name="T6" fmla="*/ 2 w 5"/>
                <a:gd name="T7" fmla="*/ 0 h 1"/>
                <a:gd name="T8" fmla="*/ 2 w 5"/>
                <a:gd name="T9" fmla="*/ 0 h 1"/>
                <a:gd name="T10" fmla="*/ 2 w 5"/>
                <a:gd name="T11" fmla="*/ 0 h 1"/>
                <a:gd name="T12" fmla="*/ 0 w 5"/>
                <a:gd name="T13" fmla="*/ 0 h 1"/>
                <a:gd name="T14" fmla="*/ 0 w 5"/>
                <a:gd name="T15" fmla="*/ 0 h 1"/>
                <a:gd name="T16" fmla="*/ 2 w 5"/>
                <a:gd name="T17" fmla="*/ 0 h 1"/>
                <a:gd name="T18" fmla="*/ 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1"/>
                  </a:moveTo>
                  <a:lnTo>
                    <a:pt x="2" y="1"/>
                  </a:lnTo>
                  <a:lnTo>
                    <a:pt x="4" y="1"/>
                  </a:lnTo>
                  <a:lnTo>
                    <a:pt x="5" y="0"/>
                  </a:lnTo>
                  <a:lnTo>
                    <a:pt x="4" y="0"/>
                  </a:lnTo>
                  <a:lnTo>
                    <a:pt x="0" y="1"/>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3" name="Freeform 5556"/>
            <p:cNvSpPr>
              <a:spLocks/>
            </p:cNvSpPr>
            <p:nvPr/>
          </p:nvSpPr>
          <p:spPr bwMode="auto">
            <a:xfrm>
              <a:off x="4547" y="2619"/>
              <a:ext cx="1" cy="5"/>
            </a:xfrm>
            <a:custGeom>
              <a:avLst/>
              <a:gdLst>
                <a:gd name="T0" fmla="*/ 1 w 1"/>
                <a:gd name="T1" fmla="*/ 3 h 6"/>
                <a:gd name="T2" fmla="*/ 1 w 1"/>
                <a:gd name="T3" fmla="*/ 3 h 6"/>
                <a:gd name="T4" fmla="*/ 1 w 1"/>
                <a:gd name="T5" fmla="*/ 2 h 6"/>
                <a:gd name="T6" fmla="*/ 1 w 1"/>
                <a:gd name="T7" fmla="*/ 0 h 6"/>
                <a:gd name="T8" fmla="*/ 0 w 1"/>
                <a:gd name="T9" fmla="*/ 1 h 6"/>
                <a:gd name="T10" fmla="*/ 0 w 1"/>
                <a:gd name="T11" fmla="*/ 1 h 6"/>
                <a:gd name="T12" fmla="*/ 0 w 1"/>
                <a:gd name="T13" fmla="*/ 3 h 6"/>
                <a:gd name="T14" fmla="*/ 0 w 1"/>
                <a:gd name="T15" fmla="*/ 3 h 6"/>
                <a:gd name="T16" fmla="*/ 1 w 1"/>
                <a:gd name="T17" fmla="*/ 3 h 6"/>
                <a:gd name="T18" fmla="*/ 1 w 1"/>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6"/>
                <a:gd name="T32" fmla="*/ 1 w 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6">
                  <a:moveTo>
                    <a:pt x="1" y="4"/>
                  </a:moveTo>
                  <a:lnTo>
                    <a:pt x="1" y="4"/>
                  </a:lnTo>
                  <a:lnTo>
                    <a:pt x="1" y="2"/>
                  </a:lnTo>
                  <a:lnTo>
                    <a:pt x="1" y="0"/>
                  </a:lnTo>
                  <a:lnTo>
                    <a:pt x="0" y="1"/>
                  </a:lnTo>
                  <a:lnTo>
                    <a:pt x="0" y="5"/>
                  </a:lnTo>
                  <a:lnTo>
                    <a:pt x="0" y="6"/>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4" name="Freeform 5557"/>
            <p:cNvSpPr>
              <a:spLocks/>
            </p:cNvSpPr>
            <p:nvPr/>
          </p:nvSpPr>
          <p:spPr bwMode="auto">
            <a:xfrm>
              <a:off x="4621" y="2559"/>
              <a:ext cx="2" cy="3"/>
            </a:xfrm>
            <a:custGeom>
              <a:avLst/>
              <a:gdLst>
                <a:gd name="T0" fmla="*/ 0 w 3"/>
                <a:gd name="T1" fmla="*/ 2 h 3"/>
                <a:gd name="T2" fmla="*/ 0 w 3"/>
                <a:gd name="T3" fmla="*/ 2 h 3"/>
                <a:gd name="T4" fmla="*/ 0 w 3"/>
                <a:gd name="T5" fmla="*/ 3 h 3"/>
                <a:gd name="T6" fmla="*/ 1 w 3"/>
                <a:gd name="T7" fmla="*/ 3 h 3"/>
                <a:gd name="T8" fmla="*/ 1 w 3"/>
                <a:gd name="T9" fmla="*/ 3 h 3"/>
                <a:gd name="T10" fmla="*/ 1 w 3"/>
                <a:gd name="T11" fmla="*/ 1 h 3"/>
                <a:gd name="T12" fmla="*/ 1 w 3"/>
                <a:gd name="T13" fmla="*/ 0 h 3"/>
                <a:gd name="T14" fmla="*/ 1 w 3"/>
                <a:gd name="T15" fmla="*/ 0 h 3"/>
                <a:gd name="T16" fmla="*/ 1 w 3"/>
                <a:gd name="T17" fmla="*/ 0 h 3"/>
                <a:gd name="T18" fmla="*/ 1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0" y="3"/>
                  </a:lnTo>
                  <a:lnTo>
                    <a:pt x="2" y="3"/>
                  </a:lnTo>
                  <a:lnTo>
                    <a:pt x="3" y="1"/>
                  </a:lnTo>
                  <a:lnTo>
                    <a:pt x="3"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5" name="Freeform 5558"/>
            <p:cNvSpPr>
              <a:spLocks/>
            </p:cNvSpPr>
            <p:nvPr/>
          </p:nvSpPr>
          <p:spPr bwMode="auto">
            <a:xfrm>
              <a:off x="4638" y="2594"/>
              <a:ext cx="3" cy="0"/>
            </a:xfrm>
            <a:custGeom>
              <a:avLst/>
              <a:gdLst>
                <a:gd name="T0" fmla="*/ 0 w 4"/>
                <a:gd name="T1" fmla="*/ 0 w 4"/>
                <a:gd name="T2" fmla="*/ 1 w 4"/>
                <a:gd name="T3" fmla="*/ 2 w 4"/>
                <a:gd name="T4" fmla="*/ 2 w 4"/>
                <a:gd name="T5" fmla="*/ 0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1" y="0"/>
                  </a:lnTo>
                  <a:lnTo>
                    <a:pt x="4"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6" name="Freeform 5559"/>
            <p:cNvSpPr>
              <a:spLocks/>
            </p:cNvSpPr>
            <p:nvPr/>
          </p:nvSpPr>
          <p:spPr bwMode="auto">
            <a:xfrm>
              <a:off x="4526" y="2563"/>
              <a:ext cx="123" cy="81"/>
            </a:xfrm>
            <a:custGeom>
              <a:avLst/>
              <a:gdLst>
                <a:gd name="T0" fmla="*/ 11 w 155"/>
                <a:gd name="T1" fmla="*/ 3 h 98"/>
                <a:gd name="T2" fmla="*/ 10 w 155"/>
                <a:gd name="T3" fmla="*/ 2 h 98"/>
                <a:gd name="T4" fmla="*/ 10 w 155"/>
                <a:gd name="T5" fmla="*/ 2 h 98"/>
                <a:gd name="T6" fmla="*/ 10 w 155"/>
                <a:gd name="T7" fmla="*/ 2 h 98"/>
                <a:gd name="T8" fmla="*/ 10 w 155"/>
                <a:gd name="T9" fmla="*/ 2 h 98"/>
                <a:gd name="T10" fmla="*/ 10 w 155"/>
                <a:gd name="T11" fmla="*/ 2 h 98"/>
                <a:gd name="T12" fmla="*/ 10 w 155"/>
                <a:gd name="T13" fmla="*/ 2 h 98"/>
                <a:gd name="T14" fmla="*/ 10 w 155"/>
                <a:gd name="T15" fmla="*/ 2 h 98"/>
                <a:gd name="T16" fmla="*/ 10 w 155"/>
                <a:gd name="T17" fmla="*/ 1 h 98"/>
                <a:gd name="T18" fmla="*/ 9 w 155"/>
                <a:gd name="T19" fmla="*/ 2 h 98"/>
                <a:gd name="T20" fmla="*/ 8 w 155"/>
                <a:gd name="T21" fmla="*/ 0 h 98"/>
                <a:gd name="T22" fmla="*/ 8 w 155"/>
                <a:gd name="T23" fmla="*/ 2 h 98"/>
                <a:gd name="T24" fmla="*/ 8 w 155"/>
                <a:gd name="T25" fmla="*/ 2 h 98"/>
                <a:gd name="T26" fmla="*/ 8 w 155"/>
                <a:gd name="T27" fmla="*/ 3 h 98"/>
                <a:gd name="T28" fmla="*/ 7 w 155"/>
                <a:gd name="T29" fmla="*/ 4 h 98"/>
                <a:gd name="T30" fmla="*/ 7 w 155"/>
                <a:gd name="T31" fmla="*/ 5 h 98"/>
                <a:gd name="T32" fmla="*/ 6 w 155"/>
                <a:gd name="T33" fmla="*/ 6 h 98"/>
                <a:gd name="T34" fmla="*/ 6 w 155"/>
                <a:gd name="T35" fmla="*/ 5 h 98"/>
                <a:gd name="T36" fmla="*/ 6 w 155"/>
                <a:gd name="T37" fmla="*/ 5 h 98"/>
                <a:gd name="T38" fmla="*/ 6 w 155"/>
                <a:gd name="T39" fmla="*/ 6 h 98"/>
                <a:gd name="T40" fmla="*/ 6 w 155"/>
                <a:gd name="T41" fmla="*/ 6 h 98"/>
                <a:gd name="T42" fmla="*/ 6 w 155"/>
                <a:gd name="T43" fmla="*/ 5 h 98"/>
                <a:gd name="T44" fmla="*/ 5 w 155"/>
                <a:gd name="T45" fmla="*/ 7 h 98"/>
                <a:gd name="T46" fmla="*/ 3 w 155"/>
                <a:gd name="T47" fmla="*/ 8 h 98"/>
                <a:gd name="T48" fmla="*/ 2 w 155"/>
                <a:gd name="T49" fmla="*/ 9 h 98"/>
                <a:gd name="T50" fmla="*/ 2 w 155"/>
                <a:gd name="T51" fmla="*/ 9 h 98"/>
                <a:gd name="T52" fmla="*/ 2 w 155"/>
                <a:gd name="T53" fmla="*/ 10 h 98"/>
                <a:gd name="T54" fmla="*/ 2 w 155"/>
                <a:gd name="T55" fmla="*/ 11 h 98"/>
                <a:gd name="T56" fmla="*/ 2 w 155"/>
                <a:gd name="T57" fmla="*/ 11 h 98"/>
                <a:gd name="T58" fmla="*/ 2 w 155"/>
                <a:gd name="T59" fmla="*/ 11 h 98"/>
                <a:gd name="T60" fmla="*/ 2 w 155"/>
                <a:gd name="T61" fmla="*/ 11 h 98"/>
                <a:gd name="T62" fmla="*/ 2 w 155"/>
                <a:gd name="T63" fmla="*/ 10 h 98"/>
                <a:gd name="T64" fmla="*/ 1 w 155"/>
                <a:gd name="T65" fmla="*/ 10 h 98"/>
                <a:gd name="T66" fmla="*/ 2 w 155"/>
                <a:gd name="T67" fmla="*/ 11 h 98"/>
                <a:gd name="T68" fmla="*/ 2 w 155"/>
                <a:gd name="T69" fmla="*/ 12 h 98"/>
                <a:gd name="T70" fmla="*/ 2 w 155"/>
                <a:gd name="T71" fmla="*/ 12 h 98"/>
                <a:gd name="T72" fmla="*/ 3 w 155"/>
                <a:gd name="T73" fmla="*/ 11 h 98"/>
                <a:gd name="T74" fmla="*/ 4 w 155"/>
                <a:gd name="T75" fmla="*/ 11 h 98"/>
                <a:gd name="T76" fmla="*/ 5 w 155"/>
                <a:gd name="T77" fmla="*/ 12 h 98"/>
                <a:gd name="T78" fmla="*/ 5 w 155"/>
                <a:gd name="T79" fmla="*/ 11 h 98"/>
                <a:gd name="T80" fmla="*/ 6 w 155"/>
                <a:gd name="T81" fmla="*/ 11 h 98"/>
                <a:gd name="T82" fmla="*/ 6 w 155"/>
                <a:gd name="T83" fmla="*/ 10 h 98"/>
                <a:gd name="T84" fmla="*/ 6 w 155"/>
                <a:gd name="T85" fmla="*/ 9 h 98"/>
                <a:gd name="T86" fmla="*/ 6 w 155"/>
                <a:gd name="T87" fmla="*/ 8 h 98"/>
                <a:gd name="T88" fmla="*/ 8 w 155"/>
                <a:gd name="T89" fmla="*/ 8 h 98"/>
                <a:gd name="T90" fmla="*/ 8 w 155"/>
                <a:gd name="T91" fmla="*/ 7 h 98"/>
                <a:gd name="T92" fmla="*/ 8 w 155"/>
                <a:gd name="T93" fmla="*/ 6 h 98"/>
                <a:gd name="T94" fmla="*/ 8 w 155"/>
                <a:gd name="T95" fmla="*/ 6 h 98"/>
                <a:gd name="T96" fmla="*/ 10 w 155"/>
                <a:gd name="T97" fmla="*/ 6 h 98"/>
                <a:gd name="T98" fmla="*/ 10 w 155"/>
                <a:gd name="T99" fmla="*/ 6 h 98"/>
                <a:gd name="T100" fmla="*/ 11 w 155"/>
                <a:gd name="T101" fmla="*/ 6 h 98"/>
                <a:gd name="T102" fmla="*/ 10 w 155"/>
                <a:gd name="T103" fmla="*/ 5 h 98"/>
                <a:gd name="T104" fmla="*/ 10 w 155"/>
                <a:gd name="T105" fmla="*/ 5 h 98"/>
                <a:gd name="T106" fmla="*/ 10 w 155"/>
                <a:gd name="T107" fmla="*/ 4 h 98"/>
                <a:gd name="T108" fmla="*/ 12 w 155"/>
                <a:gd name="T109" fmla="*/ 3 h 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5"/>
                <a:gd name="T166" fmla="*/ 0 h 98"/>
                <a:gd name="T167" fmla="*/ 155 w 155"/>
                <a:gd name="T168" fmla="*/ 98 h 9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5" h="98">
                  <a:moveTo>
                    <a:pt x="154" y="26"/>
                  </a:moveTo>
                  <a:lnTo>
                    <a:pt x="154" y="26"/>
                  </a:lnTo>
                  <a:lnTo>
                    <a:pt x="151" y="26"/>
                  </a:lnTo>
                  <a:lnTo>
                    <a:pt x="150" y="25"/>
                  </a:lnTo>
                  <a:lnTo>
                    <a:pt x="148" y="24"/>
                  </a:lnTo>
                  <a:lnTo>
                    <a:pt x="146" y="21"/>
                  </a:lnTo>
                  <a:lnTo>
                    <a:pt x="145" y="21"/>
                  </a:lnTo>
                  <a:lnTo>
                    <a:pt x="145" y="23"/>
                  </a:lnTo>
                  <a:lnTo>
                    <a:pt x="143" y="21"/>
                  </a:lnTo>
                  <a:lnTo>
                    <a:pt x="141" y="19"/>
                  </a:lnTo>
                  <a:lnTo>
                    <a:pt x="139" y="19"/>
                  </a:lnTo>
                  <a:lnTo>
                    <a:pt x="138" y="19"/>
                  </a:lnTo>
                  <a:lnTo>
                    <a:pt x="135" y="20"/>
                  </a:lnTo>
                  <a:lnTo>
                    <a:pt x="134" y="20"/>
                  </a:lnTo>
                  <a:lnTo>
                    <a:pt x="134" y="19"/>
                  </a:lnTo>
                  <a:lnTo>
                    <a:pt x="135" y="18"/>
                  </a:lnTo>
                  <a:lnTo>
                    <a:pt x="137" y="18"/>
                  </a:lnTo>
                  <a:lnTo>
                    <a:pt x="137" y="17"/>
                  </a:lnTo>
                  <a:lnTo>
                    <a:pt x="135" y="16"/>
                  </a:lnTo>
                  <a:lnTo>
                    <a:pt x="134" y="16"/>
                  </a:lnTo>
                  <a:lnTo>
                    <a:pt x="131" y="17"/>
                  </a:lnTo>
                  <a:lnTo>
                    <a:pt x="128" y="17"/>
                  </a:lnTo>
                  <a:lnTo>
                    <a:pt x="127" y="17"/>
                  </a:lnTo>
                  <a:lnTo>
                    <a:pt x="128" y="16"/>
                  </a:lnTo>
                  <a:lnTo>
                    <a:pt x="129" y="15"/>
                  </a:lnTo>
                  <a:lnTo>
                    <a:pt x="129" y="13"/>
                  </a:lnTo>
                  <a:lnTo>
                    <a:pt x="128" y="13"/>
                  </a:lnTo>
                  <a:lnTo>
                    <a:pt x="129" y="12"/>
                  </a:lnTo>
                  <a:lnTo>
                    <a:pt x="131" y="11"/>
                  </a:lnTo>
                  <a:lnTo>
                    <a:pt x="129" y="9"/>
                  </a:lnTo>
                  <a:lnTo>
                    <a:pt x="128" y="6"/>
                  </a:lnTo>
                  <a:lnTo>
                    <a:pt x="127" y="6"/>
                  </a:lnTo>
                  <a:lnTo>
                    <a:pt x="126" y="6"/>
                  </a:lnTo>
                  <a:lnTo>
                    <a:pt x="124" y="5"/>
                  </a:lnTo>
                  <a:lnTo>
                    <a:pt x="123" y="3"/>
                  </a:lnTo>
                  <a:lnTo>
                    <a:pt x="122" y="1"/>
                  </a:lnTo>
                  <a:lnTo>
                    <a:pt x="121" y="0"/>
                  </a:lnTo>
                  <a:lnTo>
                    <a:pt x="120" y="1"/>
                  </a:lnTo>
                  <a:lnTo>
                    <a:pt x="119" y="3"/>
                  </a:lnTo>
                  <a:lnTo>
                    <a:pt x="119" y="4"/>
                  </a:lnTo>
                  <a:lnTo>
                    <a:pt x="117" y="5"/>
                  </a:lnTo>
                  <a:lnTo>
                    <a:pt x="115" y="6"/>
                  </a:lnTo>
                  <a:lnTo>
                    <a:pt x="117" y="4"/>
                  </a:lnTo>
                  <a:lnTo>
                    <a:pt x="117" y="2"/>
                  </a:lnTo>
                  <a:lnTo>
                    <a:pt x="117" y="1"/>
                  </a:lnTo>
                  <a:lnTo>
                    <a:pt x="115" y="0"/>
                  </a:lnTo>
                  <a:lnTo>
                    <a:pt x="114" y="0"/>
                  </a:lnTo>
                  <a:lnTo>
                    <a:pt x="113" y="4"/>
                  </a:lnTo>
                  <a:lnTo>
                    <a:pt x="112" y="6"/>
                  </a:lnTo>
                  <a:lnTo>
                    <a:pt x="110" y="9"/>
                  </a:lnTo>
                  <a:lnTo>
                    <a:pt x="107" y="12"/>
                  </a:lnTo>
                  <a:lnTo>
                    <a:pt x="104" y="15"/>
                  </a:lnTo>
                  <a:lnTo>
                    <a:pt x="100" y="23"/>
                  </a:lnTo>
                  <a:lnTo>
                    <a:pt x="99" y="23"/>
                  </a:lnTo>
                  <a:lnTo>
                    <a:pt x="97" y="23"/>
                  </a:lnTo>
                  <a:lnTo>
                    <a:pt x="95" y="24"/>
                  </a:lnTo>
                  <a:lnTo>
                    <a:pt x="94" y="25"/>
                  </a:lnTo>
                  <a:lnTo>
                    <a:pt x="93" y="26"/>
                  </a:lnTo>
                  <a:lnTo>
                    <a:pt x="94" y="27"/>
                  </a:lnTo>
                  <a:lnTo>
                    <a:pt x="95" y="29"/>
                  </a:lnTo>
                  <a:lnTo>
                    <a:pt x="94" y="30"/>
                  </a:lnTo>
                  <a:lnTo>
                    <a:pt x="93" y="32"/>
                  </a:lnTo>
                  <a:lnTo>
                    <a:pt x="93" y="33"/>
                  </a:lnTo>
                  <a:lnTo>
                    <a:pt x="92" y="33"/>
                  </a:lnTo>
                  <a:lnTo>
                    <a:pt x="90" y="33"/>
                  </a:lnTo>
                  <a:lnTo>
                    <a:pt x="91" y="38"/>
                  </a:lnTo>
                  <a:lnTo>
                    <a:pt x="92" y="41"/>
                  </a:lnTo>
                  <a:lnTo>
                    <a:pt x="92" y="43"/>
                  </a:lnTo>
                  <a:lnTo>
                    <a:pt x="90" y="42"/>
                  </a:lnTo>
                  <a:lnTo>
                    <a:pt x="89" y="41"/>
                  </a:lnTo>
                  <a:lnTo>
                    <a:pt x="87" y="40"/>
                  </a:lnTo>
                  <a:lnTo>
                    <a:pt x="86" y="37"/>
                  </a:lnTo>
                  <a:lnTo>
                    <a:pt x="87" y="34"/>
                  </a:lnTo>
                  <a:lnTo>
                    <a:pt x="87" y="33"/>
                  </a:lnTo>
                  <a:lnTo>
                    <a:pt x="83" y="36"/>
                  </a:lnTo>
                  <a:lnTo>
                    <a:pt x="83" y="37"/>
                  </a:lnTo>
                  <a:lnTo>
                    <a:pt x="83" y="38"/>
                  </a:lnTo>
                  <a:lnTo>
                    <a:pt x="83" y="40"/>
                  </a:lnTo>
                  <a:lnTo>
                    <a:pt x="84" y="43"/>
                  </a:lnTo>
                  <a:lnTo>
                    <a:pt x="83" y="45"/>
                  </a:lnTo>
                  <a:lnTo>
                    <a:pt x="83" y="46"/>
                  </a:lnTo>
                  <a:lnTo>
                    <a:pt x="82" y="47"/>
                  </a:lnTo>
                  <a:lnTo>
                    <a:pt x="81" y="47"/>
                  </a:lnTo>
                  <a:lnTo>
                    <a:pt x="80" y="47"/>
                  </a:lnTo>
                  <a:lnTo>
                    <a:pt x="77" y="43"/>
                  </a:lnTo>
                  <a:lnTo>
                    <a:pt x="74" y="40"/>
                  </a:lnTo>
                  <a:lnTo>
                    <a:pt x="72" y="39"/>
                  </a:lnTo>
                  <a:lnTo>
                    <a:pt x="71" y="40"/>
                  </a:lnTo>
                  <a:lnTo>
                    <a:pt x="57" y="59"/>
                  </a:lnTo>
                  <a:lnTo>
                    <a:pt x="54" y="61"/>
                  </a:lnTo>
                  <a:lnTo>
                    <a:pt x="50" y="64"/>
                  </a:lnTo>
                  <a:lnTo>
                    <a:pt x="37" y="66"/>
                  </a:lnTo>
                  <a:lnTo>
                    <a:pt x="34" y="67"/>
                  </a:lnTo>
                  <a:lnTo>
                    <a:pt x="32" y="68"/>
                  </a:lnTo>
                  <a:lnTo>
                    <a:pt x="32" y="69"/>
                  </a:lnTo>
                  <a:lnTo>
                    <a:pt x="31" y="73"/>
                  </a:lnTo>
                  <a:lnTo>
                    <a:pt x="30" y="74"/>
                  </a:lnTo>
                  <a:lnTo>
                    <a:pt x="29" y="74"/>
                  </a:lnTo>
                  <a:lnTo>
                    <a:pt x="27" y="73"/>
                  </a:lnTo>
                  <a:lnTo>
                    <a:pt x="27" y="74"/>
                  </a:lnTo>
                  <a:lnTo>
                    <a:pt x="28" y="78"/>
                  </a:lnTo>
                  <a:lnTo>
                    <a:pt x="28" y="79"/>
                  </a:lnTo>
                  <a:lnTo>
                    <a:pt x="26" y="81"/>
                  </a:lnTo>
                  <a:lnTo>
                    <a:pt x="25" y="83"/>
                  </a:lnTo>
                  <a:lnTo>
                    <a:pt x="25" y="84"/>
                  </a:lnTo>
                  <a:lnTo>
                    <a:pt x="26" y="86"/>
                  </a:lnTo>
                  <a:lnTo>
                    <a:pt x="25" y="86"/>
                  </a:lnTo>
                  <a:lnTo>
                    <a:pt x="23" y="87"/>
                  </a:lnTo>
                  <a:lnTo>
                    <a:pt x="24" y="88"/>
                  </a:lnTo>
                  <a:lnTo>
                    <a:pt x="25" y="89"/>
                  </a:lnTo>
                  <a:lnTo>
                    <a:pt x="27" y="89"/>
                  </a:lnTo>
                  <a:lnTo>
                    <a:pt x="28" y="90"/>
                  </a:lnTo>
                  <a:lnTo>
                    <a:pt x="27" y="90"/>
                  </a:lnTo>
                  <a:lnTo>
                    <a:pt x="25" y="90"/>
                  </a:lnTo>
                  <a:lnTo>
                    <a:pt x="21" y="89"/>
                  </a:lnTo>
                  <a:lnTo>
                    <a:pt x="18" y="88"/>
                  </a:lnTo>
                  <a:lnTo>
                    <a:pt x="18" y="87"/>
                  </a:lnTo>
                  <a:lnTo>
                    <a:pt x="15" y="85"/>
                  </a:lnTo>
                  <a:lnTo>
                    <a:pt x="14" y="84"/>
                  </a:lnTo>
                  <a:lnTo>
                    <a:pt x="13" y="84"/>
                  </a:lnTo>
                  <a:lnTo>
                    <a:pt x="8" y="85"/>
                  </a:lnTo>
                  <a:lnTo>
                    <a:pt x="6" y="85"/>
                  </a:lnTo>
                  <a:lnTo>
                    <a:pt x="3" y="83"/>
                  </a:lnTo>
                  <a:lnTo>
                    <a:pt x="2" y="80"/>
                  </a:lnTo>
                  <a:lnTo>
                    <a:pt x="1" y="79"/>
                  </a:lnTo>
                  <a:lnTo>
                    <a:pt x="0" y="83"/>
                  </a:lnTo>
                  <a:lnTo>
                    <a:pt x="1" y="85"/>
                  </a:lnTo>
                  <a:lnTo>
                    <a:pt x="2" y="86"/>
                  </a:lnTo>
                  <a:lnTo>
                    <a:pt x="3" y="88"/>
                  </a:lnTo>
                  <a:lnTo>
                    <a:pt x="12" y="96"/>
                  </a:lnTo>
                  <a:lnTo>
                    <a:pt x="14" y="98"/>
                  </a:lnTo>
                  <a:lnTo>
                    <a:pt x="15" y="98"/>
                  </a:lnTo>
                  <a:lnTo>
                    <a:pt x="17" y="98"/>
                  </a:lnTo>
                  <a:lnTo>
                    <a:pt x="23" y="96"/>
                  </a:lnTo>
                  <a:lnTo>
                    <a:pt x="26" y="95"/>
                  </a:lnTo>
                  <a:lnTo>
                    <a:pt x="30" y="96"/>
                  </a:lnTo>
                  <a:lnTo>
                    <a:pt x="35" y="96"/>
                  </a:lnTo>
                  <a:lnTo>
                    <a:pt x="38" y="95"/>
                  </a:lnTo>
                  <a:lnTo>
                    <a:pt x="40" y="94"/>
                  </a:lnTo>
                  <a:lnTo>
                    <a:pt x="41" y="92"/>
                  </a:lnTo>
                  <a:lnTo>
                    <a:pt x="41" y="89"/>
                  </a:lnTo>
                  <a:lnTo>
                    <a:pt x="42" y="89"/>
                  </a:lnTo>
                  <a:lnTo>
                    <a:pt x="52" y="87"/>
                  </a:lnTo>
                  <a:lnTo>
                    <a:pt x="54" y="87"/>
                  </a:lnTo>
                  <a:lnTo>
                    <a:pt x="55" y="87"/>
                  </a:lnTo>
                  <a:lnTo>
                    <a:pt x="55" y="88"/>
                  </a:lnTo>
                  <a:lnTo>
                    <a:pt x="56" y="89"/>
                  </a:lnTo>
                  <a:lnTo>
                    <a:pt x="62" y="92"/>
                  </a:lnTo>
                  <a:lnTo>
                    <a:pt x="65" y="93"/>
                  </a:lnTo>
                  <a:lnTo>
                    <a:pt x="66" y="93"/>
                  </a:lnTo>
                  <a:lnTo>
                    <a:pt x="67" y="92"/>
                  </a:lnTo>
                  <a:lnTo>
                    <a:pt x="71" y="89"/>
                  </a:lnTo>
                  <a:lnTo>
                    <a:pt x="76" y="89"/>
                  </a:lnTo>
                  <a:lnTo>
                    <a:pt x="79" y="89"/>
                  </a:lnTo>
                  <a:lnTo>
                    <a:pt x="80" y="88"/>
                  </a:lnTo>
                  <a:lnTo>
                    <a:pt x="81" y="86"/>
                  </a:lnTo>
                  <a:lnTo>
                    <a:pt x="82" y="83"/>
                  </a:lnTo>
                  <a:lnTo>
                    <a:pt x="84" y="82"/>
                  </a:lnTo>
                  <a:lnTo>
                    <a:pt x="84" y="81"/>
                  </a:lnTo>
                  <a:lnTo>
                    <a:pt x="84" y="79"/>
                  </a:lnTo>
                  <a:lnTo>
                    <a:pt x="84" y="76"/>
                  </a:lnTo>
                  <a:lnTo>
                    <a:pt x="85" y="75"/>
                  </a:lnTo>
                  <a:lnTo>
                    <a:pt x="90" y="72"/>
                  </a:lnTo>
                  <a:lnTo>
                    <a:pt x="90" y="71"/>
                  </a:lnTo>
                  <a:lnTo>
                    <a:pt x="89" y="70"/>
                  </a:lnTo>
                  <a:lnTo>
                    <a:pt x="89" y="68"/>
                  </a:lnTo>
                  <a:lnTo>
                    <a:pt x="90" y="66"/>
                  </a:lnTo>
                  <a:lnTo>
                    <a:pt x="91" y="64"/>
                  </a:lnTo>
                  <a:lnTo>
                    <a:pt x="92" y="64"/>
                  </a:lnTo>
                  <a:lnTo>
                    <a:pt x="94" y="64"/>
                  </a:lnTo>
                  <a:lnTo>
                    <a:pt x="95" y="61"/>
                  </a:lnTo>
                  <a:lnTo>
                    <a:pt x="97" y="57"/>
                  </a:lnTo>
                  <a:lnTo>
                    <a:pt x="96" y="53"/>
                  </a:lnTo>
                  <a:lnTo>
                    <a:pt x="96" y="51"/>
                  </a:lnTo>
                  <a:lnTo>
                    <a:pt x="96" y="48"/>
                  </a:lnTo>
                  <a:lnTo>
                    <a:pt x="100" y="43"/>
                  </a:lnTo>
                  <a:lnTo>
                    <a:pt x="100" y="42"/>
                  </a:lnTo>
                  <a:lnTo>
                    <a:pt x="101" y="42"/>
                  </a:lnTo>
                  <a:lnTo>
                    <a:pt x="103" y="43"/>
                  </a:lnTo>
                  <a:lnTo>
                    <a:pt x="104" y="42"/>
                  </a:lnTo>
                  <a:lnTo>
                    <a:pt x="108" y="42"/>
                  </a:lnTo>
                  <a:lnTo>
                    <a:pt x="118" y="42"/>
                  </a:lnTo>
                  <a:lnTo>
                    <a:pt x="126" y="45"/>
                  </a:lnTo>
                  <a:lnTo>
                    <a:pt x="128" y="45"/>
                  </a:lnTo>
                  <a:lnTo>
                    <a:pt x="128" y="43"/>
                  </a:lnTo>
                  <a:lnTo>
                    <a:pt x="129" y="42"/>
                  </a:lnTo>
                  <a:lnTo>
                    <a:pt x="131" y="42"/>
                  </a:lnTo>
                  <a:lnTo>
                    <a:pt x="133" y="43"/>
                  </a:lnTo>
                  <a:lnTo>
                    <a:pt x="134" y="43"/>
                  </a:lnTo>
                  <a:lnTo>
                    <a:pt x="136" y="43"/>
                  </a:lnTo>
                  <a:lnTo>
                    <a:pt x="141" y="42"/>
                  </a:lnTo>
                  <a:lnTo>
                    <a:pt x="145" y="42"/>
                  </a:lnTo>
                  <a:lnTo>
                    <a:pt x="146" y="41"/>
                  </a:lnTo>
                  <a:lnTo>
                    <a:pt x="146" y="40"/>
                  </a:lnTo>
                  <a:lnTo>
                    <a:pt x="145" y="40"/>
                  </a:lnTo>
                  <a:lnTo>
                    <a:pt x="143" y="40"/>
                  </a:lnTo>
                  <a:lnTo>
                    <a:pt x="142" y="40"/>
                  </a:lnTo>
                  <a:lnTo>
                    <a:pt x="142" y="39"/>
                  </a:lnTo>
                  <a:lnTo>
                    <a:pt x="141" y="39"/>
                  </a:lnTo>
                  <a:lnTo>
                    <a:pt x="140" y="38"/>
                  </a:lnTo>
                  <a:lnTo>
                    <a:pt x="139" y="37"/>
                  </a:lnTo>
                  <a:lnTo>
                    <a:pt x="138" y="34"/>
                  </a:lnTo>
                  <a:lnTo>
                    <a:pt x="138" y="33"/>
                  </a:lnTo>
                  <a:lnTo>
                    <a:pt x="140" y="32"/>
                  </a:lnTo>
                  <a:lnTo>
                    <a:pt x="142" y="32"/>
                  </a:lnTo>
                  <a:lnTo>
                    <a:pt x="143" y="33"/>
                  </a:lnTo>
                  <a:lnTo>
                    <a:pt x="146" y="32"/>
                  </a:lnTo>
                  <a:lnTo>
                    <a:pt x="148" y="31"/>
                  </a:lnTo>
                  <a:lnTo>
                    <a:pt x="150" y="30"/>
                  </a:lnTo>
                  <a:lnTo>
                    <a:pt x="153" y="28"/>
                  </a:lnTo>
                  <a:lnTo>
                    <a:pt x="155" y="27"/>
                  </a:lnTo>
                  <a:lnTo>
                    <a:pt x="154" y="26"/>
                  </a:lnTo>
                  <a:close/>
                </a:path>
              </a:pathLst>
            </a:custGeom>
            <a:solidFill>
              <a:srgbClr val="FFFF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7" name="Freeform 5560"/>
            <p:cNvSpPr>
              <a:spLocks/>
            </p:cNvSpPr>
            <p:nvPr/>
          </p:nvSpPr>
          <p:spPr bwMode="auto">
            <a:xfrm>
              <a:off x="4403" y="2567"/>
              <a:ext cx="55" cy="71"/>
            </a:xfrm>
            <a:custGeom>
              <a:avLst/>
              <a:gdLst>
                <a:gd name="T0" fmla="*/ 2 w 68"/>
                <a:gd name="T1" fmla="*/ 2 h 87"/>
                <a:gd name="T2" fmla="*/ 2 w 68"/>
                <a:gd name="T3" fmla="*/ 2 h 87"/>
                <a:gd name="T4" fmla="*/ 2 w 68"/>
                <a:gd name="T5" fmla="*/ 2 h 87"/>
                <a:gd name="T6" fmla="*/ 2 w 68"/>
                <a:gd name="T7" fmla="*/ 2 h 87"/>
                <a:gd name="T8" fmla="*/ 2 w 68"/>
                <a:gd name="T9" fmla="*/ 2 h 87"/>
                <a:gd name="T10" fmla="*/ 2 w 68"/>
                <a:gd name="T11" fmla="*/ 2 h 87"/>
                <a:gd name="T12" fmla="*/ 2 w 68"/>
                <a:gd name="T13" fmla="*/ 2 h 87"/>
                <a:gd name="T14" fmla="*/ 2 w 68"/>
                <a:gd name="T15" fmla="*/ 2 h 87"/>
                <a:gd name="T16" fmla="*/ 2 w 68"/>
                <a:gd name="T17" fmla="*/ 2 h 87"/>
                <a:gd name="T18" fmla="*/ 2 w 68"/>
                <a:gd name="T19" fmla="*/ 2 h 87"/>
                <a:gd name="T20" fmla="*/ 2 w 68"/>
                <a:gd name="T21" fmla="*/ 2 h 87"/>
                <a:gd name="T22" fmla="*/ 2 w 68"/>
                <a:gd name="T23" fmla="*/ 1 h 87"/>
                <a:gd name="T24" fmla="*/ 2 w 68"/>
                <a:gd name="T25" fmla="*/ 0 h 87"/>
                <a:gd name="T26" fmla="*/ 0 w 68"/>
                <a:gd name="T27" fmla="*/ 2 h 87"/>
                <a:gd name="T28" fmla="*/ 1 w 68"/>
                <a:gd name="T29" fmla="*/ 2 h 87"/>
                <a:gd name="T30" fmla="*/ 2 w 68"/>
                <a:gd name="T31" fmla="*/ 2 h 87"/>
                <a:gd name="T32" fmla="*/ 2 w 68"/>
                <a:gd name="T33" fmla="*/ 2 h 87"/>
                <a:gd name="T34" fmla="*/ 2 w 68"/>
                <a:gd name="T35" fmla="*/ 3 h 87"/>
                <a:gd name="T36" fmla="*/ 2 w 68"/>
                <a:gd name="T37" fmla="*/ 4 h 87"/>
                <a:gd name="T38" fmla="*/ 2 w 68"/>
                <a:gd name="T39" fmla="*/ 5 h 87"/>
                <a:gd name="T40" fmla="*/ 2 w 68"/>
                <a:gd name="T41" fmla="*/ 5 h 87"/>
                <a:gd name="T42" fmla="*/ 2 w 68"/>
                <a:gd name="T43" fmla="*/ 5 h 87"/>
                <a:gd name="T44" fmla="*/ 2 w 68"/>
                <a:gd name="T45" fmla="*/ 5 h 87"/>
                <a:gd name="T46" fmla="*/ 2 w 68"/>
                <a:gd name="T47" fmla="*/ 6 h 87"/>
                <a:gd name="T48" fmla="*/ 2 w 68"/>
                <a:gd name="T49" fmla="*/ 6 h 87"/>
                <a:gd name="T50" fmla="*/ 2 w 68"/>
                <a:gd name="T51" fmla="*/ 7 h 87"/>
                <a:gd name="T52" fmla="*/ 4 w 68"/>
                <a:gd name="T53" fmla="*/ 8 h 87"/>
                <a:gd name="T54" fmla="*/ 5 w 68"/>
                <a:gd name="T55" fmla="*/ 9 h 87"/>
                <a:gd name="T56" fmla="*/ 5 w 68"/>
                <a:gd name="T57" fmla="*/ 9 h 87"/>
                <a:gd name="T58" fmla="*/ 6 w 68"/>
                <a:gd name="T59" fmla="*/ 9 h 87"/>
                <a:gd name="T60" fmla="*/ 6 w 68"/>
                <a:gd name="T61" fmla="*/ 9 h 87"/>
                <a:gd name="T62" fmla="*/ 6 w 68"/>
                <a:gd name="T63" fmla="*/ 9 h 87"/>
                <a:gd name="T64" fmla="*/ 6 w 68"/>
                <a:gd name="T65" fmla="*/ 9 h 87"/>
                <a:gd name="T66" fmla="*/ 6 w 68"/>
                <a:gd name="T67" fmla="*/ 9 h 87"/>
                <a:gd name="T68" fmla="*/ 6 w 68"/>
                <a:gd name="T69" fmla="*/ 9 h 87"/>
                <a:gd name="T70" fmla="*/ 6 w 68"/>
                <a:gd name="T71" fmla="*/ 8 h 87"/>
                <a:gd name="T72" fmla="*/ 5 w 68"/>
                <a:gd name="T73" fmla="*/ 7 h 87"/>
                <a:gd name="T74" fmla="*/ 5 w 68"/>
                <a:gd name="T75" fmla="*/ 6 h 87"/>
                <a:gd name="T76" fmla="*/ 5 w 68"/>
                <a:gd name="T77" fmla="*/ 5 h 87"/>
                <a:gd name="T78" fmla="*/ 5 w 68"/>
                <a:gd name="T79" fmla="*/ 3 h 87"/>
                <a:gd name="T80" fmla="*/ 4 w 68"/>
                <a:gd name="T81" fmla="*/ 2 h 87"/>
                <a:gd name="T82" fmla="*/ 4 w 68"/>
                <a:gd name="T83" fmla="*/ 2 h 87"/>
                <a:gd name="T84" fmla="*/ 3 w 68"/>
                <a:gd name="T85" fmla="*/ 2 h 87"/>
                <a:gd name="T86" fmla="*/ 3 w 68"/>
                <a:gd name="T87" fmla="*/ 2 h 87"/>
                <a:gd name="T88" fmla="*/ 2 w 68"/>
                <a:gd name="T89" fmla="*/ 2 h 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8"/>
                <a:gd name="T136" fmla="*/ 0 h 87"/>
                <a:gd name="T137" fmla="*/ 68 w 68"/>
                <a:gd name="T138" fmla="*/ 87 h 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8" h="87">
                  <a:moveTo>
                    <a:pt x="29" y="14"/>
                  </a:moveTo>
                  <a:lnTo>
                    <a:pt x="29" y="14"/>
                  </a:lnTo>
                  <a:lnTo>
                    <a:pt x="26" y="14"/>
                  </a:lnTo>
                  <a:lnTo>
                    <a:pt x="25" y="14"/>
                  </a:lnTo>
                  <a:lnTo>
                    <a:pt x="23" y="13"/>
                  </a:lnTo>
                  <a:lnTo>
                    <a:pt x="22" y="14"/>
                  </a:lnTo>
                  <a:lnTo>
                    <a:pt x="20" y="15"/>
                  </a:lnTo>
                  <a:lnTo>
                    <a:pt x="17" y="16"/>
                  </a:lnTo>
                  <a:lnTo>
                    <a:pt x="15" y="15"/>
                  </a:lnTo>
                  <a:lnTo>
                    <a:pt x="15" y="14"/>
                  </a:lnTo>
                  <a:lnTo>
                    <a:pt x="14" y="14"/>
                  </a:lnTo>
                  <a:lnTo>
                    <a:pt x="15" y="14"/>
                  </a:lnTo>
                  <a:lnTo>
                    <a:pt x="16" y="11"/>
                  </a:lnTo>
                  <a:lnTo>
                    <a:pt x="16" y="8"/>
                  </a:lnTo>
                  <a:lnTo>
                    <a:pt x="15" y="7"/>
                  </a:lnTo>
                  <a:lnTo>
                    <a:pt x="13" y="7"/>
                  </a:lnTo>
                  <a:lnTo>
                    <a:pt x="12" y="6"/>
                  </a:lnTo>
                  <a:lnTo>
                    <a:pt x="11" y="4"/>
                  </a:lnTo>
                  <a:lnTo>
                    <a:pt x="8" y="2"/>
                  </a:lnTo>
                  <a:lnTo>
                    <a:pt x="6" y="2"/>
                  </a:lnTo>
                  <a:lnTo>
                    <a:pt x="5" y="1"/>
                  </a:lnTo>
                  <a:lnTo>
                    <a:pt x="2" y="0"/>
                  </a:lnTo>
                  <a:lnTo>
                    <a:pt x="1" y="0"/>
                  </a:lnTo>
                  <a:lnTo>
                    <a:pt x="0" y="4"/>
                  </a:lnTo>
                  <a:lnTo>
                    <a:pt x="1" y="5"/>
                  </a:lnTo>
                  <a:lnTo>
                    <a:pt x="2" y="7"/>
                  </a:lnTo>
                  <a:lnTo>
                    <a:pt x="3" y="10"/>
                  </a:lnTo>
                  <a:lnTo>
                    <a:pt x="5" y="13"/>
                  </a:lnTo>
                  <a:lnTo>
                    <a:pt x="5" y="15"/>
                  </a:lnTo>
                  <a:lnTo>
                    <a:pt x="5" y="21"/>
                  </a:lnTo>
                  <a:lnTo>
                    <a:pt x="6" y="25"/>
                  </a:lnTo>
                  <a:lnTo>
                    <a:pt x="7" y="28"/>
                  </a:lnTo>
                  <a:lnTo>
                    <a:pt x="8" y="34"/>
                  </a:lnTo>
                  <a:lnTo>
                    <a:pt x="9" y="36"/>
                  </a:lnTo>
                  <a:lnTo>
                    <a:pt x="9" y="38"/>
                  </a:lnTo>
                  <a:lnTo>
                    <a:pt x="11" y="41"/>
                  </a:lnTo>
                  <a:lnTo>
                    <a:pt x="12" y="42"/>
                  </a:lnTo>
                  <a:lnTo>
                    <a:pt x="11" y="42"/>
                  </a:lnTo>
                  <a:lnTo>
                    <a:pt x="10" y="43"/>
                  </a:lnTo>
                  <a:lnTo>
                    <a:pt x="10" y="45"/>
                  </a:lnTo>
                  <a:lnTo>
                    <a:pt x="11" y="45"/>
                  </a:lnTo>
                  <a:lnTo>
                    <a:pt x="13" y="47"/>
                  </a:lnTo>
                  <a:lnTo>
                    <a:pt x="14" y="49"/>
                  </a:lnTo>
                  <a:lnTo>
                    <a:pt x="17" y="52"/>
                  </a:lnTo>
                  <a:lnTo>
                    <a:pt x="20" y="55"/>
                  </a:lnTo>
                  <a:lnTo>
                    <a:pt x="20" y="57"/>
                  </a:lnTo>
                  <a:lnTo>
                    <a:pt x="20" y="61"/>
                  </a:lnTo>
                  <a:lnTo>
                    <a:pt x="21" y="62"/>
                  </a:lnTo>
                  <a:lnTo>
                    <a:pt x="22" y="63"/>
                  </a:lnTo>
                  <a:lnTo>
                    <a:pt x="40" y="75"/>
                  </a:lnTo>
                  <a:lnTo>
                    <a:pt x="48" y="80"/>
                  </a:lnTo>
                  <a:lnTo>
                    <a:pt x="51" y="82"/>
                  </a:lnTo>
                  <a:lnTo>
                    <a:pt x="54" y="85"/>
                  </a:lnTo>
                  <a:lnTo>
                    <a:pt x="55" y="87"/>
                  </a:lnTo>
                  <a:lnTo>
                    <a:pt x="56" y="85"/>
                  </a:lnTo>
                  <a:lnTo>
                    <a:pt x="61" y="83"/>
                  </a:lnTo>
                  <a:lnTo>
                    <a:pt x="63" y="83"/>
                  </a:lnTo>
                  <a:lnTo>
                    <a:pt x="64" y="81"/>
                  </a:lnTo>
                  <a:lnTo>
                    <a:pt x="65" y="82"/>
                  </a:lnTo>
                  <a:lnTo>
                    <a:pt x="65" y="84"/>
                  </a:lnTo>
                  <a:lnTo>
                    <a:pt x="65" y="85"/>
                  </a:lnTo>
                  <a:lnTo>
                    <a:pt x="66" y="85"/>
                  </a:lnTo>
                  <a:lnTo>
                    <a:pt x="67" y="83"/>
                  </a:lnTo>
                  <a:lnTo>
                    <a:pt x="68" y="82"/>
                  </a:lnTo>
                  <a:lnTo>
                    <a:pt x="67" y="80"/>
                  </a:lnTo>
                  <a:lnTo>
                    <a:pt x="64" y="75"/>
                  </a:lnTo>
                  <a:lnTo>
                    <a:pt x="56" y="63"/>
                  </a:lnTo>
                  <a:lnTo>
                    <a:pt x="54" y="60"/>
                  </a:lnTo>
                  <a:lnTo>
                    <a:pt x="54" y="57"/>
                  </a:lnTo>
                  <a:lnTo>
                    <a:pt x="53" y="51"/>
                  </a:lnTo>
                  <a:lnTo>
                    <a:pt x="54" y="41"/>
                  </a:lnTo>
                  <a:lnTo>
                    <a:pt x="54" y="37"/>
                  </a:lnTo>
                  <a:lnTo>
                    <a:pt x="53" y="31"/>
                  </a:lnTo>
                  <a:lnTo>
                    <a:pt x="52" y="27"/>
                  </a:lnTo>
                  <a:lnTo>
                    <a:pt x="50" y="23"/>
                  </a:lnTo>
                  <a:lnTo>
                    <a:pt x="47" y="20"/>
                  </a:lnTo>
                  <a:lnTo>
                    <a:pt x="43" y="16"/>
                  </a:lnTo>
                  <a:lnTo>
                    <a:pt x="41" y="15"/>
                  </a:lnTo>
                  <a:lnTo>
                    <a:pt x="39" y="12"/>
                  </a:lnTo>
                  <a:lnTo>
                    <a:pt x="37" y="10"/>
                  </a:lnTo>
                  <a:lnTo>
                    <a:pt x="34" y="8"/>
                  </a:lnTo>
                  <a:lnTo>
                    <a:pt x="33" y="7"/>
                  </a:lnTo>
                  <a:lnTo>
                    <a:pt x="30" y="12"/>
                  </a:lnTo>
                  <a:lnTo>
                    <a:pt x="29" y="14"/>
                  </a:lnTo>
                  <a:close/>
                </a:path>
              </a:pathLst>
            </a:custGeom>
            <a:solidFill>
              <a:srgbClr val="FFFF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8" name="Freeform 5561"/>
            <p:cNvSpPr>
              <a:spLocks/>
            </p:cNvSpPr>
            <p:nvPr/>
          </p:nvSpPr>
          <p:spPr bwMode="auto">
            <a:xfrm>
              <a:off x="4798" y="2076"/>
              <a:ext cx="142" cy="122"/>
            </a:xfrm>
            <a:custGeom>
              <a:avLst/>
              <a:gdLst>
                <a:gd name="T0" fmla="*/ 2 w 178"/>
                <a:gd name="T1" fmla="*/ 16 h 149"/>
                <a:gd name="T2" fmla="*/ 2 w 178"/>
                <a:gd name="T3" fmla="*/ 16 h 149"/>
                <a:gd name="T4" fmla="*/ 3 w 178"/>
                <a:gd name="T5" fmla="*/ 16 h 149"/>
                <a:gd name="T6" fmla="*/ 4 w 178"/>
                <a:gd name="T7" fmla="*/ 14 h 149"/>
                <a:gd name="T8" fmla="*/ 6 w 178"/>
                <a:gd name="T9" fmla="*/ 13 h 149"/>
                <a:gd name="T10" fmla="*/ 6 w 178"/>
                <a:gd name="T11" fmla="*/ 15 h 149"/>
                <a:gd name="T12" fmla="*/ 6 w 178"/>
                <a:gd name="T13" fmla="*/ 16 h 149"/>
                <a:gd name="T14" fmla="*/ 6 w 178"/>
                <a:gd name="T15" fmla="*/ 16 h 149"/>
                <a:gd name="T16" fmla="*/ 7 w 178"/>
                <a:gd name="T17" fmla="*/ 16 h 149"/>
                <a:gd name="T18" fmla="*/ 8 w 178"/>
                <a:gd name="T19" fmla="*/ 16 h 149"/>
                <a:gd name="T20" fmla="*/ 8 w 178"/>
                <a:gd name="T21" fmla="*/ 14 h 149"/>
                <a:gd name="T22" fmla="*/ 8 w 178"/>
                <a:gd name="T23" fmla="*/ 13 h 149"/>
                <a:gd name="T24" fmla="*/ 8 w 178"/>
                <a:gd name="T25" fmla="*/ 13 h 149"/>
                <a:gd name="T26" fmla="*/ 8 w 178"/>
                <a:gd name="T27" fmla="*/ 13 h 149"/>
                <a:gd name="T28" fmla="*/ 9 w 178"/>
                <a:gd name="T29" fmla="*/ 13 h 149"/>
                <a:gd name="T30" fmla="*/ 10 w 178"/>
                <a:gd name="T31" fmla="*/ 13 h 149"/>
                <a:gd name="T32" fmla="*/ 11 w 178"/>
                <a:gd name="T33" fmla="*/ 13 h 149"/>
                <a:gd name="T34" fmla="*/ 11 w 178"/>
                <a:gd name="T35" fmla="*/ 13 h 149"/>
                <a:gd name="T36" fmla="*/ 11 w 178"/>
                <a:gd name="T37" fmla="*/ 13 h 149"/>
                <a:gd name="T38" fmla="*/ 11 w 178"/>
                <a:gd name="T39" fmla="*/ 13 h 149"/>
                <a:gd name="T40" fmla="*/ 11 w 178"/>
                <a:gd name="T41" fmla="*/ 13 h 149"/>
                <a:gd name="T42" fmla="*/ 12 w 178"/>
                <a:gd name="T43" fmla="*/ 13 h 149"/>
                <a:gd name="T44" fmla="*/ 12 w 178"/>
                <a:gd name="T45" fmla="*/ 13 h 149"/>
                <a:gd name="T46" fmla="*/ 12 w 178"/>
                <a:gd name="T47" fmla="*/ 13 h 149"/>
                <a:gd name="T48" fmla="*/ 12 w 178"/>
                <a:gd name="T49" fmla="*/ 13 h 149"/>
                <a:gd name="T50" fmla="*/ 13 w 178"/>
                <a:gd name="T51" fmla="*/ 13 h 149"/>
                <a:gd name="T52" fmla="*/ 14 w 178"/>
                <a:gd name="T53" fmla="*/ 11 h 149"/>
                <a:gd name="T54" fmla="*/ 14 w 178"/>
                <a:gd name="T55" fmla="*/ 10 h 149"/>
                <a:gd name="T56" fmla="*/ 14 w 178"/>
                <a:gd name="T57" fmla="*/ 7 h 149"/>
                <a:gd name="T58" fmla="*/ 14 w 178"/>
                <a:gd name="T59" fmla="*/ 6 h 149"/>
                <a:gd name="T60" fmla="*/ 14 w 178"/>
                <a:gd name="T61" fmla="*/ 6 h 149"/>
                <a:gd name="T62" fmla="*/ 14 w 178"/>
                <a:gd name="T63" fmla="*/ 5 h 149"/>
                <a:gd name="T64" fmla="*/ 14 w 178"/>
                <a:gd name="T65" fmla="*/ 4 h 149"/>
                <a:gd name="T66" fmla="*/ 14 w 178"/>
                <a:gd name="T67" fmla="*/ 2 h 149"/>
                <a:gd name="T68" fmla="*/ 14 w 178"/>
                <a:gd name="T69" fmla="*/ 1 h 149"/>
                <a:gd name="T70" fmla="*/ 14 w 178"/>
                <a:gd name="T71" fmla="*/ 2 h 149"/>
                <a:gd name="T72" fmla="*/ 14 w 178"/>
                <a:gd name="T73" fmla="*/ 2 h 149"/>
                <a:gd name="T74" fmla="*/ 14 w 178"/>
                <a:gd name="T75" fmla="*/ 2 h 149"/>
                <a:gd name="T76" fmla="*/ 14 w 178"/>
                <a:gd name="T77" fmla="*/ 2 h 149"/>
                <a:gd name="T78" fmla="*/ 13 w 178"/>
                <a:gd name="T79" fmla="*/ 2 h 149"/>
                <a:gd name="T80" fmla="*/ 12 w 178"/>
                <a:gd name="T81" fmla="*/ 2 h 149"/>
                <a:gd name="T82" fmla="*/ 12 w 178"/>
                <a:gd name="T83" fmla="*/ 3 h 149"/>
                <a:gd name="T84" fmla="*/ 12 w 178"/>
                <a:gd name="T85" fmla="*/ 3 h 149"/>
                <a:gd name="T86" fmla="*/ 11 w 178"/>
                <a:gd name="T87" fmla="*/ 7 h 149"/>
                <a:gd name="T88" fmla="*/ 11 w 178"/>
                <a:gd name="T89" fmla="*/ 9 h 149"/>
                <a:gd name="T90" fmla="*/ 9 w 178"/>
                <a:gd name="T91" fmla="*/ 11 h 149"/>
                <a:gd name="T92" fmla="*/ 9 w 178"/>
                <a:gd name="T93" fmla="*/ 9 h 149"/>
                <a:gd name="T94" fmla="*/ 8 w 178"/>
                <a:gd name="T95" fmla="*/ 9 h 149"/>
                <a:gd name="T96" fmla="*/ 9 w 178"/>
                <a:gd name="T97" fmla="*/ 9 h 149"/>
                <a:gd name="T98" fmla="*/ 9 w 178"/>
                <a:gd name="T99" fmla="*/ 9 h 149"/>
                <a:gd name="T100" fmla="*/ 8 w 178"/>
                <a:gd name="T101" fmla="*/ 9 h 149"/>
                <a:gd name="T102" fmla="*/ 7 w 178"/>
                <a:gd name="T103" fmla="*/ 11 h 149"/>
                <a:gd name="T104" fmla="*/ 7 w 178"/>
                <a:gd name="T105" fmla="*/ 13 h 149"/>
                <a:gd name="T106" fmla="*/ 6 w 178"/>
                <a:gd name="T107" fmla="*/ 13 h 149"/>
                <a:gd name="T108" fmla="*/ 6 w 178"/>
                <a:gd name="T109" fmla="*/ 11 h 149"/>
                <a:gd name="T110" fmla="*/ 5 w 178"/>
                <a:gd name="T111" fmla="*/ 13 h 149"/>
                <a:gd name="T112" fmla="*/ 2 w 178"/>
                <a:gd name="T113" fmla="*/ 13 h 149"/>
                <a:gd name="T114" fmla="*/ 2 w 178"/>
                <a:gd name="T115" fmla="*/ 14 h 149"/>
                <a:gd name="T116" fmla="*/ 1 w 178"/>
                <a:gd name="T117" fmla="*/ 15 h 149"/>
                <a:gd name="T118" fmla="*/ 0 w 178"/>
                <a:gd name="T119" fmla="*/ 16 h 1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8"/>
                <a:gd name="T181" fmla="*/ 0 h 149"/>
                <a:gd name="T182" fmla="*/ 178 w 178"/>
                <a:gd name="T183" fmla="*/ 149 h 1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8" h="149">
                  <a:moveTo>
                    <a:pt x="0" y="138"/>
                  </a:moveTo>
                  <a:lnTo>
                    <a:pt x="0" y="138"/>
                  </a:lnTo>
                  <a:lnTo>
                    <a:pt x="1" y="140"/>
                  </a:lnTo>
                  <a:lnTo>
                    <a:pt x="2" y="140"/>
                  </a:lnTo>
                  <a:lnTo>
                    <a:pt x="14" y="139"/>
                  </a:lnTo>
                  <a:lnTo>
                    <a:pt x="18" y="141"/>
                  </a:lnTo>
                  <a:lnTo>
                    <a:pt x="19" y="141"/>
                  </a:lnTo>
                  <a:lnTo>
                    <a:pt x="20" y="140"/>
                  </a:lnTo>
                  <a:lnTo>
                    <a:pt x="21" y="136"/>
                  </a:lnTo>
                  <a:lnTo>
                    <a:pt x="22" y="134"/>
                  </a:lnTo>
                  <a:lnTo>
                    <a:pt x="23" y="134"/>
                  </a:lnTo>
                  <a:lnTo>
                    <a:pt x="24" y="134"/>
                  </a:lnTo>
                  <a:lnTo>
                    <a:pt x="27" y="135"/>
                  </a:lnTo>
                  <a:lnTo>
                    <a:pt x="30" y="136"/>
                  </a:lnTo>
                  <a:lnTo>
                    <a:pt x="33" y="135"/>
                  </a:lnTo>
                  <a:lnTo>
                    <a:pt x="39" y="132"/>
                  </a:lnTo>
                  <a:lnTo>
                    <a:pt x="41" y="132"/>
                  </a:lnTo>
                  <a:lnTo>
                    <a:pt x="43" y="131"/>
                  </a:lnTo>
                  <a:lnTo>
                    <a:pt x="46" y="132"/>
                  </a:lnTo>
                  <a:lnTo>
                    <a:pt x="48" y="131"/>
                  </a:lnTo>
                  <a:lnTo>
                    <a:pt x="49" y="129"/>
                  </a:lnTo>
                  <a:lnTo>
                    <a:pt x="51" y="127"/>
                  </a:lnTo>
                  <a:lnTo>
                    <a:pt x="53" y="126"/>
                  </a:lnTo>
                  <a:lnTo>
                    <a:pt x="71" y="126"/>
                  </a:lnTo>
                  <a:lnTo>
                    <a:pt x="73" y="127"/>
                  </a:lnTo>
                  <a:lnTo>
                    <a:pt x="72" y="130"/>
                  </a:lnTo>
                  <a:lnTo>
                    <a:pt x="67" y="133"/>
                  </a:lnTo>
                  <a:lnTo>
                    <a:pt x="67" y="134"/>
                  </a:lnTo>
                  <a:lnTo>
                    <a:pt x="67" y="135"/>
                  </a:lnTo>
                  <a:lnTo>
                    <a:pt x="69" y="136"/>
                  </a:lnTo>
                  <a:lnTo>
                    <a:pt x="67" y="138"/>
                  </a:lnTo>
                  <a:lnTo>
                    <a:pt x="67" y="140"/>
                  </a:lnTo>
                  <a:lnTo>
                    <a:pt x="67" y="141"/>
                  </a:lnTo>
                  <a:lnTo>
                    <a:pt x="69" y="143"/>
                  </a:lnTo>
                  <a:lnTo>
                    <a:pt x="71" y="144"/>
                  </a:lnTo>
                  <a:lnTo>
                    <a:pt x="72" y="145"/>
                  </a:lnTo>
                  <a:lnTo>
                    <a:pt x="72" y="146"/>
                  </a:lnTo>
                  <a:lnTo>
                    <a:pt x="73" y="147"/>
                  </a:lnTo>
                  <a:lnTo>
                    <a:pt x="77" y="149"/>
                  </a:lnTo>
                  <a:lnTo>
                    <a:pt x="78" y="149"/>
                  </a:lnTo>
                  <a:lnTo>
                    <a:pt x="79" y="148"/>
                  </a:lnTo>
                  <a:lnTo>
                    <a:pt x="84" y="144"/>
                  </a:lnTo>
                  <a:lnTo>
                    <a:pt x="87" y="138"/>
                  </a:lnTo>
                  <a:lnTo>
                    <a:pt x="89" y="135"/>
                  </a:lnTo>
                  <a:lnTo>
                    <a:pt x="92" y="134"/>
                  </a:lnTo>
                  <a:lnTo>
                    <a:pt x="93" y="134"/>
                  </a:lnTo>
                  <a:lnTo>
                    <a:pt x="96" y="134"/>
                  </a:lnTo>
                  <a:lnTo>
                    <a:pt x="94" y="132"/>
                  </a:lnTo>
                  <a:lnTo>
                    <a:pt x="93" y="130"/>
                  </a:lnTo>
                  <a:lnTo>
                    <a:pt x="91" y="129"/>
                  </a:lnTo>
                  <a:lnTo>
                    <a:pt x="90" y="127"/>
                  </a:lnTo>
                  <a:lnTo>
                    <a:pt x="91" y="125"/>
                  </a:lnTo>
                  <a:lnTo>
                    <a:pt x="93" y="121"/>
                  </a:lnTo>
                  <a:lnTo>
                    <a:pt x="94" y="121"/>
                  </a:lnTo>
                  <a:lnTo>
                    <a:pt x="96" y="120"/>
                  </a:lnTo>
                  <a:lnTo>
                    <a:pt x="96" y="121"/>
                  </a:lnTo>
                  <a:lnTo>
                    <a:pt x="96" y="122"/>
                  </a:lnTo>
                  <a:lnTo>
                    <a:pt x="96" y="124"/>
                  </a:lnTo>
                  <a:lnTo>
                    <a:pt x="96" y="125"/>
                  </a:lnTo>
                  <a:lnTo>
                    <a:pt x="97" y="124"/>
                  </a:lnTo>
                  <a:lnTo>
                    <a:pt x="97" y="123"/>
                  </a:lnTo>
                  <a:lnTo>
                    <a:pt x="98" y="124"/>
                  </a:lnTo>
                  <a:lnTo>
                    <a:pt x="99" y="125"/>
                  </a:lnTo>
                  <a:lnTo>
                    <a:pt x="100" y="126"/>
                  </a:lnTo>
                  <a:lnTo>
                    <a:pt x="101" y="127"/>
                  </a:lnTo>
                  <a:lnTo>
                    <a:pt x="100" y="127"/>
                  </a:lnTo>
                  <a:lnTo>
                    <a:pt x="99" y="129"/>
                  </a:lnTo>
                  <a:lnTo>
                    <a:pt x="100" y="129"/>
                  </a:lnTo>
                  <a:lnTo>
                    <a:pt x="105" y="127"/>
                  </a:lnTo>
                  <a:lnTo>
                    <a:pt x="115" y="126"/>
                  </a:lnTo>
                  <a:lnTo>
                    <a:pt x="118" y="126"/>
                  </a:lnTo>
                  <a:lnTo>
                    <a:pt x="119" y="125"/>
                  </a:lnTo>
                  <a:lnTo>
                    <a:pt x="121" y="122"/>
                  </a:lnTo>
                  <a:lnTo>
                    <a:pt x="124" y="120"/>
                  </a:lnTo>
                  <a:lnTo>
                    <a:pt x="124" y="119"/>
                  </a:lnTo>
                  <a:lnTo>
                    <a:pt x="125" y="119"/>
                  </a:lnTo>
                  <a:lnTo>
                    <a:pt x="128" y="120"/>
                  </a:lnTo>
                  <a:lnTo>
                    <a:pt x="127" y="121"/>
                  </a:lnTo>
                  <a:lnTo>
                    <a:pt x="126" y="122"/>
                  </a:lnTo>
                  <a:lnTo>
                    <a:pt x="126" y="124"/>
                  </a:lnTo>
                  <a:lnTo>
                    <a:pt x="127" y="126"/>
                  </a:lnTo>
                  <a:lnTo>
                    <a:pt x="127" y="129"/>
                  </a:lnTo>
                  <a:lnTo>
                    <a:pt x="129" y="127"/>
                  </a:lnTo>
                  <a:lnTo>
                    <a:pt x="130" y="126"/>
                  </a:lnTo>
                  <a:lnTo>
                    <a:pt x="131" y="124"/>
                  </a:lnTo>
                  <a:lnTo>
                    <a:pt x="132" y="121"/>
                  </a:lnTo>
                  <a:lnTo>
                    <a:pt x="132" y="119"/>
                  </a:lnTo>
                  <a:lnTo>
                    <a:pt x="134" y="119"/>
                  </a:lnTo>
                  <a:lnTo>
                    <a:pt x="139" y="117"/>
                  </a:lnTo>
                  <a:lnTo>
                    <a:pt x="140" y="118"/>
                  </a:lnTo>
                  <a:lnTo>
                    <a:pt x="140" y="120"/>
                  </a:lnTo>
                  <a:lnTo>
                    <a:pt x="141" y="119"/>
                  </a:lnTo>
                  <a:lnTo>
                    <a:pt x="140" y="115"/>
                  </a:lnTo>
                  <a:lnTo>
                    <a:pt x="140" y="113"/>
                  </a:lnTo>
                  <a:lnTo>
                    <a:pt x="142" y="112"/>
                  </a:lnTo>
                  <a:lnTo>
                    <a:pt x="143" y="110"/>
                  </a:lnTo>
                  <a:lnTo>
                    <a:pt x="144" y="110"/>
                  </a:lnTo>
                  <a:lnTo>
                    <a:pt x="146" y="110"/>
                  </a:lnTo>
                  <a:lnTo>
                    <a:pt x="147" y="111"/>
                  </a:lnTo>
                  <a:lnTo>
                    <a:pt x="146" y="112"/>
                  </a:lnTo>
                  <a:lnTo>
                    <a:pt x="144" y="115"/>
                  </a:lnTo>
                  <a:lnTo>
                    <a:pt x="143" y="116"/>
                  </a:lnTo>
                  <a:lnTo>
                    <a:pt x="144" y="117"/>
                  </a:lnTo>
                  <a:lnTo>
                    <a:pt x="144" y="118"/>
                  </a:lnTo>
                  <a:lnTo>
                    <a:pt x="143" y="119"/>
                  </a:lnTo>
                  <a:lnTo>
                    <a:pt x="143" y="120"/>
                  </a:lnTo>
                  <a:lnTo>
                    <a:pt x="143" y="121"/>
                  </a:lnTo>
                  <a:lnTo>
                    <a:pt x="143" y="122"/>
                  </a:lnTo>
                  <a:lnTo>
                    <a:pt x="143" y="123"/>
                  </a:lnTo>
                  <a:lnTo>
                    <a:pt x="144" y="123"/>
                  </a:lnTo>
                  <a:lnTo>
                    <a:pt x="148" y="121"/>
                  </a:lnTo>
                  <a:lnTo>
                    <a:pt x="152" y="118"/>
                  </a:lnTo>
                  <a:lnTo>
                    <a:pt x="153" y="116"/>
                  </a:lnTo>
                  <a:lnTo>
                    <a:pt x="153" y="113"/>
                  </a:lnTo>
                  <a:lnTo>
                    <a:pt x="154" y="112"/>
                  </a:lnTo>
                  <a:lnTo>
                    <a:pt x="156" y="110"/>
                  </a:lnTo>
                  <a:lnTo>
                    <a:pt x="159" y="108"/>
                  </a:lnTo>
                  <a:lnTo>
                    <a:pt x="159" y="107"/>
                  </a:lnTo>
                  <a:lnTo>
                    <a:pt x="157" y="104"/>
                  </a:lnTo>
                  <a:lnTo>
                    <a:pt x="156" y="103"/>
                  </a:lnTo>
                  <a:lnTo>
                    <a:pt x="155" y="100"/>
                  </a:lnTo>
                  <a:lnTo>
                    <a:pt x="156" y="97"/>
                  </a:lnTo>
                  <a:lnTo>
                    <a:pt x="158" y="89"/>
                  </a:lnTo>
                  <a:lnTo>
                    <a:pt x="159" y="88"/>
                  </a:lnTo>
                  <a:lnTo>
                    <a:pt x="160" y="86"/>
                  </a:lnTo>
                  <a:lnTo>
                    <a:pt x="161" y="83"/>
                  </a:lnTo>
                  <a:lnTo>
                    <a:pt x="162" y="78"/>
                  </a:lnTo>
                  <a:lnTo>
                    <a:pt x="161" y="69"/>
                  </a:lnTo>
                  <a:lnTo>
                    <a:pt x="161" y="64"/>
                  </a:lnTo>
                  <a:lnTo>
                    <a:pt x="162" y="61"/>
                  </a:lnTo>
                  <a:lnTo>
                    <a:pt x="166" y="60"/>
                  </a:lnTo>
                  <a:lnTo>
                    <a:pt x="167" y="58"/>
                  </a:lnTo>
                  <a:lnTo>
                    <a:pt x="168" y="58"/>
                  </a:lnTo>
                  <a:lnTo>
                    <a:pt x="169" y="60"/>
                  </a:lnTo>
                  <a:lnTo>
                    <a:pt x="170" y="61"/>
                  </a:lnTo>
                  <a:lnTo>
                    <a:pt x="170" y="60"/>
                  </a:lnTo>
                  <a:lnTo>
                    <a:pt x="170" y="54"/>
                  </a:lnTo>
                  <a:lnTo>
                    <a:pt x="170" y="51"/>
                  </a:lnTo>
                  <a:lnTo>
                    <a:pt x="171" y="50"/>
                  </a:lnTo>
                  <a:lnTo>
                    <a:pt x="172" y="49"/>
                  </a:lnTo>
                  <a:lnTo>
                    <a:pt x="173" y="49"/>
                  </a:lnTo>
                  <a:lnTo>
                    <a:pt x="174" y="48"/>
                  </a:lnTo>
                  <a:lnTo>
                    <a:pt x="175" y="48"/>
                  </a:lnTo>
                  <a:lnTo>
                    <a:pt x="176" y="46"/>
                  </a:lnTo>
                  <a:lnTo>
                    <a:pt x="177" y="43"/>
                  </a:lnTo>
                  <a:lnTo>
                    <a:pt x="178" y="37"/>
                  </a:lnTo>
                  <a:lnTo>
                    <a:pt x="178" y="35"/>
                  </a:lnTo>
                  <a:lnTo>
                    <a:pt x="177" y="32"/>
                  </a:lnTo>
                  <a:lnTo>
                    <a:pt x="175" y="26"/>
                  </a:lnTo>
                  <a:lnTo>
                    <a:pt x="172" y="19"/>
                  </a:lnTo>
                  <a:lnTo>
                    <a:pt x="170" y="16"/>
                  </a:lnTo>
                  <a:lnTo>
                    <a:pt x="168" y="12"/>
                  </a:lnTo>
                  <a:lnTo>
                    <a:pt x="169" y="4"/>
                  </a:lnTo>
                  <a:lnTo>
                    <a:pt x="169" y="2"/>
                  </a:lnTo>
                  <a:lnTo>
                    <a:pt x="168" y="1"/>
                  </a:lnTo>
                  <a:lnTo>
                    <a:pt x="162" y="0"/>
                  </a:lnTo>
                  <a:lnTo>
                    <a:pt x="161" y="0"/>
                  </a:lnTo>
                  <a:lnTo>
                    <a:pt x="160" y="0"/>
                  </a:lnTo>
                  <a:lnTo>
                    <a:pt x="158" y="5"/>
                  </a:lnTo>
                  <a:lnTo>
                    <a:pt x="158" y="7"/>
                  </a:lnTo>
                  <a:lnTo>
                    <a:pt x="160" y="8"/>
                  </a:lnTo>
                  <a:lnTo>
                    <a:pt x="166" y="6"/>
                  </a:lnTo>
                  <a:lnTo>
                    <a:pt x="167" y="6"/>
                  </a:lnTo>
                  <a:lnTo>
                    <a:pt x="167" y="7"/>
                  </a:lnTo>
                  <a:lnTo>
                    <a:pt x="166" y="11"/>
                  </a:lnTo>
                  <a:lnTo>
                    <a:pt x="164" y="12"/>
                  </a:lnTo>
                  <a:lnTo>
                    <a:pt x="163" y="13"/>
                  </a:lnTo>
                  <a:lnTo>
                    <a:pt x="161" y="12"/>
                  </a:lnTo>
                  <a:lnTo>
                    <a:pt x="160" y="12"/>
                  </a:lnTo>
                  <a:lnTo>
                    <a:pt x="159" y="13"/>
                  </a:lnTo>
                  <a:lnTo>
                    <a:pt x="158" y="13"/>
                  </a:lnTo>
                  <a:lnTo>
                    <a:pt x="157" y="12"/>
                  </a:lnTo>
                  <a:lnTo>
                    <a:pt x="156" y="10"/>
                  </a:lnTo>
                  <a:lnTo>
                    <a:pt x="156" y="8"/>
                  </a:lnTo>
                  <a:lnTo>
                    <a:pt x="156" y="7"/>
                  </a:lnTo>
                  <a:lnTo>
                    <a:pt x="156" y="6"/>
                  </a:lnTo>
                  <a:lnTo>
                    <a:pt x="154" y="6"/>
                  </a:lnTo>
                  <a:lnTo>
                    <a:pt x="153" y="6"/>
                  </a:lnTo>
                  <a:lnTo>
                    <a:pt x="152" y="7"/>
                  </a:lnTo>
                  <a:lnTo>
                    <a:pt x="152" y="10"/>
                  </a:lnTo>
                  <a:lnTo>
                    <a:pt x="149" y="12"/>
                  </a:lnTo>
                  <a:lnTo>
                    <a:pt x="146" y="15"/>
                  </a:lnTo>
                  <a:lnTo>
                    <a:pt x="144" y="18"/>
                  </a:lnTo>
                  <a:lnTo>
                    <a:pt x="144" y="19"/>
                  </a:lnTo>
                  <a:lnTo>
                    <a:pt x="145" y="21"/>
                  </a:lnTo>
                  <a:lnTo>
                    <a:pt x="144" y="25"/>
                  </a:lnTo>
                  <a:lnTo>
                    <a:pt x="143" y="28"/>
                  </a:lnTo>
                  <a:lnTo>
                    <a:pt x="142" y="29"/>
                  </a:lnTo>
                  <a:lnTo>
                    <a:pt x="143" y="30"/>
                  </a:lnTo>
                  <a:lnTo>
                    <a:pt x="143" y="32"/>
                  </a:lnTo>
                  <a:lnTo>
                    <a:pt x="144" y="32"/>
                  </a:lnTo>
                  <a:lnTo>
                    <a:pt x="145" y="32"/>
                  </a:lnTo>
                  <a:lnTo>
                    <a:pt x="146" y="32"/>
                  </a:lnTo>
                  <a:lnTo>
                    <a:pt x="146" y="34"/>
                  </a:lnTo>
                  <a:lnTo>
                    <a:pt x="146" y="37"/>
                  </a:lnTo>
                  <a:lnTo>
                    <a:pt x="144" y="43"/>
                  </a:lnTo>
                  <a:lnTo>
                    <a:pt x="141" y="53"/>
                  </a:lnTo>
                  <a:lnTo>
                    <a:pt x="139" y="56"/>
                  </a:lnTo>
                  <a:lnTo>
                    <a:pt x="138" y="62"/>
                  </a:lnTo>
                  <a:lnTo>
                    <a:pt x="136" y="65"/>
                  </a:lnTo>
                  <a:lnTo>
                    <a:pt x="134" y="67"/>
                  </a:lnTo>
                  <a:lnTo>
                    <a:pt x="129" y="71"/>
                  </a:lnTo>
                  <a:lnTo>
                    <a:pt x="124" y="77"/>
                  </a:lnTo>
                  <a:lnTo>
                    <a:pt x="118" y="80"/>
                  </a:lnTo>
                  <a:lnTo>
                    <a:pt x="112" y="83"/>
                  </a:lnTo>
                  <a:lnTo>
                    <a:pt x="108" y="85"/>
                  </a:lnTo>
                  <a:lnTo>
                    <a:pt x="104" y="88"/>
                  </a:lnTo>
                  <a:lnTo>
                    <a:pt x="102" y="90"/>
                  </a:lnTo>
                  <a:lnTo>
                    <a:pt x="100" y="89"/>
                  </a:lnTo>
                  <a:lnTo>
                    <a:pt x="99" y="89"/>
                  </a:lnTo>
                  <a:lnTo>
                    <a:pt x="98" y="86"/>
                  </a:lnTo>
                  <a:lnTo>
                    <a:pt x="99" y="84"/>
                  </a:lnTo>
                  <a:lnTo>
                    <a:pt x="99" y="83"/>
                  </a:lnTo>
                  <a:lnTo>
                    <a:pt x="98" y="84"/>
                  </a:lnTo>
                  <a:lnTo>
                    <a:pt x="97" y="84"/>
                  </a:lnTo>
                  <a:lnTo>
                    <a:pt x="96" y="82"/>
                  </a:lnTo>
                  <a:lnTo>
                    <a:pt x="97" y="81"/>
                  </a:lnTo>
                  <a:lnTo>
                    <a:pt x="98" y="81"/>
                  </a:lnTo>
                  <a:lnTo>
                    <a:pt x="99" y="81"/>
                  </a:lnTo>
                  <a:lnTo>
                    <a:pt x="100" y="80"/>
                  </a:lnTo>
                  <a:lnTo>
                    <a:pt x="100" y="79"/>
                  </a:lnTo>
                  <a:lnTo>
                    <a:pt x="101" y="80"/>
                  </a:lnTo>
                  <a:lnTo>
                    <a:pt x="102" y="80"/>
                  </a:lnTo>
                  <a:lnTo>
                    <a:pt x="103" y="79"/>
                  </a:lnTo>
                  <a:lnTo>
                    <a:pt x="103" y="77"/>
                  </a:lnTo>
                  <a:lnTo>
                    <a:pt x="103" y="76"/>
                  </a:lnTo>
                  <a:lnTo>
                    <a:pt x="102" y="76"/>
                  </a:lnTo>
                  <a:lnTo>
                    <a:pt x="101" y="76"/>
                  </a:lnTo>
                  <a:lnTo>
                    <a:pt x="96" y="77"/>
                  </a:lnTo>
                  <a:lnTo>
                    <a:pt x="93" y="79"/>
                  </a:lnTo>
                  <a:lnTo>
                    <a:pt x="93" y="82"/>
                  </a:lnTo>
                  <a:lnTo>
                    <a:pt x="94" y="86"/>
                  </a:lnTo>
                  <a:lnTo>
                    <a:pt x="93" y="90"/>
                  </a:lnTo>
                  <a:lnTo>
                    <a:pt x="84" y="100"/>
                  </a:lnTo>
                  <a:lnTo>
                    <a:pt x="83" y="103"/>
                  </a:lnTo>
                  <a:lnTo>
                    <a:pt x="83" y="104"/>
                  </a:lnTo>
                  <a:lnTo>
                    <a:pt x="83" y="107"/>
                  </a:lnTo>
                  <a:lnTo>
                    <a:pt x="84" y="109"/>
                  </a:lnTo>
                  <a:lnTo>
                    <a:pt x="83" y="109"/>
                  </a:lnTo>
                  <a:lnTo>
                    <a:pt x="82" y="109"/>
                  </a:lnTo>
                  <a:lnTo>
                    <a:pt x="80" y="111"/>
                  </a:lnTo>
                  <a:lnTo>
                    <a:pt x="78" y="112"/>
                  </a:lnTo>
                  <a:lnTo>
                    <a:pt x="76" y="112"/>
                  </a:lnTo>
                  <a:lnTo>
                    <a:pt x="74" y="112"/>
                  </a:lnTo>
                  <a:lnTo>
                    <a:pt x="72" y="112"/>
                  </a:lnTo>
                  <a:lnTo>
                    <a:pt x="71" y="113"/>
                  </a:lnTo>
                  <a:lnTo>
                    <a:pt x="71" y="112"/>
                  </a:lnTo>
                  <a:lnTo>
                    <a:pt x="71" y="110"/>
                  </a:lnTo>
                  <a:lnTo>
                    <a:pt x="71" y="109"/>
                  </a:lnTo>
                  <a:lnTo>
                    <a:pt x="71" y="108"/>
                  </a:lnTo>
                  <a:lnTo>
                    <a:pt x="70" y="108"/>
                  </a:lnTo>
                  <a:lnTo>
                    <a:pt x="69" y="108"/>
                  </a:lnTo>
                  <a:lnTo>
                    <a:pt x="65" y="109"/>
                  </a:lnTo>
                  <a:lnTo>
                    <a:pt x="60" y="110"/>
                  </a:lnTo>
                  <a:lnTo>
                    <a:pt x="55" y="110"/>
                  </a:lnTo>
                  <a:lnTo>
                    <a:pt x="42" y="111"/>
                  </a:lnTo>
                  <a:lnTo>
                    <a:pt x="31" y="113"/>
                  </a:lnTo>
                  <a:lnTo>
                    <a:pt x="29" y="113"/>
                  </a:lnTo>
                  <a:lnTo>
                    <a:pt x="29" y="115"/>
                  </a:lnTo>
                  <a:lnTo>
                    <a:pt x="29" y="116"/>
                  </a:lnTo>
                  <a:lnTo>
                    <a:pt x="28" y="117"/>
                  </a:lnTo>
                  <a:lnTo>
                    <a:pt x="15" y="125"/>
                  </a:lnTo>
                  <a:lnTo>
                    <a:pt x="11" y="129"/>
                  </a:lnTo>
                  <a:lnTo>
                    <a:pt x="8" y="131"/>
                  </a:lnTo>
                  <a:lnTo>
                    <a:pt x="6" y="132"/>
                  </a:lnTo>
                  <a:lnTo>
                    <a:pt x="4" y="132"/>
                  </a:lnTo>
                  <a:lnTo>
                    <a:pt x="2" y="132"/>
                  </a:lnTo>
                  <a:lnTo>
                    <a:pt x="1" y="133"/>
                  </a:lnTo>
                  <a:lnTo>
                    <a:pt x="1" y="135"/>
                  </a:lnTo>
                  <a:lnTo>
                    <a:pt x="1" y="136"/>
                  </a:lnTo>
                  <a:lnTo>
                    <a:pt x="1" y="137"/>
                  </a:lnTo>
                  <a:lnTo>
                    <a:pt x="0" y="137"/>
                  </a:lnTo>
                  <a:lnTo>
                    <a:pt x="0" y="138"/>
                  </a:lnTo>
                  <a:close/>
                </a:path>
              </a:pathLst>
            </a:custGeom>
            <a:solidFill>
              <a:srgbClr val="FFFF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39" name="Freeform 5562"/>
            <p:cNvSpPr>
              <a:spLocks/>
            </p:cNvSpPr>
            <p:nvPr/>
          </p:nvSpPr>
          <p:spPr bwMode="auto">
            <a:xfrm>
              <a:off x="4892" y="2127"/>
              <a:ext cx="3" cy="6"/>
            </a:xfrm>
            <a:custGeom>
              <a:avLst/>
              <a:gdLst>
                <a:gd name="T0" fmla="*/ 0 w 4"/>
                <a:gd name="T1" fmla="*/ 3 h 7"/>
                <a:gd name="T2" fmla="*/ 0 w 4"/>
                <a:gd name="T3" fmla="*/ 3 h 7"/>
                <a:gd name="T4" fmla="*/ 0 w 4"/>
                <a:gd name="T5" fmla="*/ 3 h 7"/>
                <a:gd name="T6" fmla="*/ 1 w 4"/>
                <a:gd name="T7" fmla="*/ 3 h 7"/>
                <a:gd name="T8" fmla="*/ 1 w 4"/>
                <a:gd name="T9" fmla="*/ 3 h 7"/>
                <a:gd name="T10" fmla="*/ 2 w 4"/>
                <a:gd name="T11" fmla="*/ 3 h 7"/>
                <a:gd name="T12" fmla="*/ 2 w 4"/>
                <a:gd name="T13" fmla="*/ 2 h 7"/>
                <a:gd name="T14" fmla="*/ 2 w 4"/>
                <a:gd name="T15" fmla="*/ 2 h 7"/>
                <a:gd name="T16" fmla="*/ 2 w 4"/>
                <a:gd name="T17" fmla="*/ 0 h 7"/>
                <a:gd name="T18" fmla="*/ 2 w 4"/>
                <a:gd name="T19" fmla="*/ 0 h 7"/>
                <a:gd name="T20" fmla="*/ 2 w 4"/>
                <a:gd name="T21" fmla="*/ 0 h 7"/>
                <a:gd name="T22" fmla="*/ 1 w 4"/>
                <a:gd name="T23" fmla="*/ 1 h 7"/>
                <a:gd name="T24" fmla="*/ 0 w 4"/>
                <a:gd name="T25" fmla="*/ 3 h 7"/>
                <a:gd name="T26" fmla="*/ 0 w 4"/>
                <a:gd name="T27" fmla="*/ 3 h 7"/>
                <a:gd name="T28" fmla="*/ 0 w 4"/>
                <a:gd name="T29" fmla="*/ 3 h 7"/>
                <a:gd name="T30" fmla="*/ 1 w 4"/>
                <a:gd name="T31" fmla="*/ 3 h 7"/>
                <a:gd name="T32" fmla="*/ 0 w 4"/>
                <a:gd name="T33" fmla="*/ 3 h 7"/>
                <a:gd name="T34" fmla="*/ 0 w 4"/>
                <a:gd name="T35" fmla="*/ 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7"/>
                <a:gd name="T56" fmla="*/ 4 w 4"/>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7">
                  <a:moveTo>
                    <a:pt x="0" y="7"/>
                  </a:moveTo>
                  <a:lnTo>
                    <a:pt x="0" y="7"/>
                  </a:lnTo>
                  <a:lnTo>
                    <a:pt x="1" y="7"/>
                  </a:lnTo>
                  <a:lnTo>
                    <a:pt x="3" y="5"/>
                  </a:lnTo>
                  <a:lnTo>
                    <a:pt x="4" y="2"/>
                  </a:lnTo>
                  <a:lnTo>
                    <a:pt x="4" y="0"/>
                  </a:lnTo>
                  <a:lnTo>
                    <a:pt x="3" y="0"/>
                  </a:lnTo>
                  <a:lnTo>
                    <a:pt x="1" y="1"/>
                  </a:lnTo>
                  <a:lnTo>
                    <a:pt x="0" y="3"/>
                  </a:lnTo>
                  <a:lnTo>
                    <a:pt x="0" y="4"/>
                  </a:lnTo>
                  <a:lnTo>
                    <a:pt x="1" y="6"/>
                  </a:lnTo>
                  <a:lnTo>
                    <a:pt x="0" y="7"/>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0" name="Freeform 5563"/>
            <p:cNvSpPr>
              <a:spLocks/>
            </p:cNvSpPr>
            <p:nvPr/>
          </p:nvSpPr>
          <p:spPr bwMode="auto">
            <a:xfrm>
              <a:off x="4769" y="2208"/>
              <a:ext cx="3" cy="3"/>
            </a:xfrm>
            <a:custGeom>
              <a:avLst/>
              <a:gdLst>
                <a:gd name="T0" fmla="*/ 1 w 3"/>
                <a:gd name="T1" fmla="*/ 1 h 3"/>
                <a:gd name="T2" fmla="*/ 1 w 3"/>
                <a:gd name="T3" fmla="*/ 1 h 3"/>
                <a:gd name="T4" fmla="*/ 0 w 3"/>
                <a:gd name="T5" fmla="*/ 3 h 3"/>
                <a:gd name="T6" fmla="*/ 1 w 3"/>
                <a:gd name="T7" fmla="*/ 3 h 3"/>
                <a:gd name="T8" fmla="*/ 3 w 3"/>
                <a:gd name="T9" fmla="*/ 3 h 3"/>
                <a:gd name="T10" fmla="*/ 3 w 3"/>
                <a:gd name="T11" fmla="*/ 3 h 3"/>
                <a:gd name="T12" fmla="*/ 3 w 3"/>
                <a:gd name="T13" fmla="*/ 2 h 3"/>
                <a:gd name="T14" fmla="*/ 3 w 3"/>
                <a:gd name="T15" fmla="*/ 1 h 3"/>
                <a:gd name="T16" fmla="*/ 3 w 3"/>
                <a:gd name="T17" fmla="*/ 1 h 3"/>
                <a:gd name="T18" fmla="*/ 2 w 3"/>
                <a:gd name="T19" fmla="*/ 0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1"/>
                  </a:moveTo>
                  <a:lnTo>
                    <a:pt x="1" y="1"/>
                  </a:lnTo>
                  <a:lnTo>
                    <a:pt x="0" y="3"/>
                  </a:lnTo>
                  <a:lnTo>
                    <a:pt x="1" y="3"/>
                  </a:lnTo>
                  <a:lnTo>
                    <a:pt x="3" y="3"/>
                  </a:lnTo>
                  <a:lnTo>
                    <a:pt x="3" y="2"/>
                  </a:lnTo>
                  <a:lnTo>
                    <a:pt x="3"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1" name="Freeform 5564"/>
            <p:cNvSpPr>
              <a:spLocks/>
            </p:cNvSpPr>
            <p:nvPr/>
          </p:nvSpPr>
          <p:spPr bwMode="auto">
            <a:xfrm>
              <a:off x="4775" y="2206"/>
              <a:ext cx="1" cy="1"/>
            </a:xfrm>
            <a:custGeom>
              <a:avLst/>
              <a:gdLst>
                <a:gd name="T0" fmla="*/ 1 w 1"/>
                <a:gd name="T1" fmla="*/ 1 h 2"/>
                <a:gd name="T2" fmla="*/ 1 w 1"/>
                <a:gd name="T3" fmla="*/ 1 h 2"/>
                <a:gd name="T4" fmla="*/ 1 w 1"/>
                <a:gd name="T5" fmla="*/ 0 h 2"/>
                <a:gd name="T6" fmla="*/ 0 w 1"/>
                <a:gd name="T7" fmla="*/ 0 h 2"/>
                <a:gd name="T8" fmla="*/ 0 w 1"/>
                <a:gd name="T9" fmla="*/ 1 h 2"/>
                <a:gd name="T10" fmla="*/ 0 w 1"/>
                <a:gd name="T11" fmla="*/ 1 h 2"/>
                <a:gd name="T12" fmla="*/ 0 w 1"/>
                <a:gd name="T13" fmla="*/ 1 h 2"/>
                <a:gd name="T14" fmla="*/ 1 w 1"/>
                <a:gd name="T15" fmla="*/ 1 h 2"/>
                <a:gd name="T16" fmla="*/ 1 w 1"/>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1"/>
                  </a:moveTo>
                  <a:lnTo>
                    <a:pt x="1" y="1"/>
                  </a:lnTo>
                  <a:lnTo>
                    <a:pt x="1" y="0"/>
                  </a:lnTo>
                  <a:lnTo>
                    <a:pt x="0" y="0"/>
                  </a:lnTo>
                  <a:lnTo>
                    <a:pt x="0" y="2"/>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2" name="Freeform 5565"/>
            <p:cNvSpPr>
              <a:spLocks/>
            </p:cNvSpPr>
            <p:nvPr/>
          </p:nvSpPr>
          <p:spPr bwMode="auto">
            <a:xfrm>
              <a:off x="4787" y="2213"/>
              <a:ext cx="2" cy="4"/>
            </a:xfrm>
            <a:custGeom>
              <a:avLst/>
              <a:gdLst>
                <a:gd name="T0" fmla="*/ 1 w 3"/>
                <a:gd name="T1" fmla="*/ 1 h 6"/>
                <a:gd name="T2" fmla="*/ 1 w 3"/>
                <a:gd name="T3" fmla="*/ 1 h 6"/>
                <a:gd name="T4" fmla="*/ 1 w 3"/>
                <a:gd name="T5" fmla="*/ 1 h 6"/>
                <a:gd name="T6" fmla="*/ 1 w 3"/>
                <a:gd name="T7" fmla="*/ 1 h 6"/>
                <a:gd name="T8" fmla="*/ 1 w 3"/>
                <a:gd name="T9" fmla="*/ 1 h 6"/>
                <a:gd name="T10" fmla="*/ 1 w 3"/>
                <a:gd name="T11" fmla="*/ 0 h 6"/>
                <a:gd name="T12" fmla="*/ 1 w 3"/>
                <a:gd name="T13" fmla="*/ 0 h 6"/>
                <a:gd name="T14" fmla="*/ 1 w 3"/>
                <a:gd name="T15" fmla="*/ 0 h 6"/>
                <a:gd name="T16" fmla="*/ 0 w 3"/>
                <a:gd name="T17" fmla="*/ 0 h 6"/>
                <a:gd name="T18" fmla="*/ 0 w 3"/>
                <a:gd name="T19" fmla="*/ 1 h 6"/>
                <a:gd name="T20" fmla="*/ 0 w 3"/>
                <a:gd name="T21" fmla="*/ 1 h 6"/>
                <a:gd name="T22" fmla="*/ 0 w 3"/>
                <a:gd name="T23" fmla="*/ 1 h 6"/>
                <a:gd name="T24" fmla="*/ 1 w 3"/>
                <a:gd name="T25" fmla="*/ 1 h 6"/>
                <a:gd name="T26" fmla="*/ 1 w 3"/>
                <a:gd name="T27" fmla="*/ 1 h 6"/>
                <a:gd name="T28" fmla="*/ 1 w 3"/>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6"/>
                <a:gd name="T47" fmla="*/ 3 w 3"/>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6">
                  <a:moveTo>
                    <a:pt x="2" y="5"/>
                  </a:moveTo>
                  <a:lnTo>
                    <a:pt x="2" y="5"/>
                  </a:lnTo>
                  <a:lnTo>
                    <a:pt x="3" y="2"/>
                  </a:lnTo>
                  <a:lnTo>
                    <a:pt x="3" y="1"/>
                  </a:lnTo>
                  <a:lnTo>
                    <a:pt x="3" y="0"/>
                  </a:lnTo>
                  <a:lnTo>
                    <a:pt x="2" y="0"/>
                  </a:lnTo>
                  <a:lnTo>
                    <a:pt x="0" y="0"/>
                  </a:lnTo>
                  <a:lnTo>
                    <a:pt x="0" y="3"/>
                  </a:lnTo>
                  <a:lnTo>
                    <a:pt x="0" y="5"/>
                  </a:lnTo>
                  <a:lnTo>
                    <a:pt x="1" y="6"/>
                  </a:lnTo>
                  <a:lnTo>
                    <a:pt x="2"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3" name="Freeform 5566"/>
            <p:cNvSpPr>
              <a:spLocks/>
            </p:cNvSpPr>
            <p:nvPr/>
          </p:nvSpPr>
          <p:spPr bwMode="auto">
            <a:xfrm>
              <a:off x="4781" y="2191"/>
              <a:ext cx="31" cy="43"/>
            </a:xfrm>
            <a:custGeom>
              <a:avLst/>
              <a:gdLst>
                <a:gd name="T0" fmla="*/ 1 w 39"/>
                <a:gd name="T1" fmla="*/ 2 h 52"/>
                <a:gd name="T2" fmla="*/ 0 w 39"/>
                <a:gd name="T3" fmla="*/ 2 h 52"/>
                <a:gd name="T4" fmla="*/ 2 w 39"/>
                <a:gd name="T5" fmla="*/ 2 h 52"/>
                <a:gd name="T6" fmla="*/ 2 w 39"/>
                <a:gd name="T7" fmla="*/ 2 h 52"/>
                <a:gd name="T8" fmla="*/ 2 w 39"/>
                <a:gd name="T9" fmla="*/ 2 h 52"/>
                <a:gd name="T10" fmla="*/ 2 w 39"/>
                <a:gd name="T11" fmla="*/ 2 h 52"/>
                <a:gd name="T12" fmla="*/ 1 w 39"/>
                <a:gd name="T13" fmla="*/ 2 h 52"/>
                <a:gd name="T14" fmla="*/ 2 w 39"/>
                <a:gd name="T15" fmla="*/ 2 h 52"/>
                <a:gd name="T16" fmla="*/ 2 w 39"/>
                <a:gd name="T17" fmla="*/ 3 h 52"/>
                <a:gd name="T18" fmla="*/ 2 w 39"/>
                <a:gd name="T19" fmla="*/ 2 h 52"/>
                <a:gd name="T20" fmla="*/ 2 w 39"/>
                <a:gd name="T21" fmla="*/ 2 h 52"/>
                <a:gd name="T22" fmla="*/ 2 w 39"/>
                <a:gd name="T23" fmla="*/ 3 h 52"/>
                <a:gd name="T24" fmla="*/ 2 w 39"/>
                <a:gd name="T25" fmla="*/ 2 h 52"/>
                <a:gd name="T26" fmla="*/ 2 w 39"/>
                <a:gd name="T27" fmla="*/ 2 h 52"/>
                <a:gd name="T28" fmla="*/ 2 w 39"/>
                <a:gd name="T29" fmla="*/ 2 h 52"/>
                <a:gd name="T30" fmla="*/ 2 w 39"/>
                <a:gd name="T31" fmla="*/ 2 h 52"/>
                <a:gd name="T32" fmla="*/ 2 w 39"/>
                <a:gd name="T33" fmla="*/ 2 h 52"/>
                <a:gd name="T34" fmla="*/ 2 w 39"/>
                <a:gd name="T35" fmla="*/ 2 h 52"/>
                <a:gd name="T36" fmla="*/ 2 w 39"/>
                <a:gd name="T37" fmla="*/ 2 h 52"/>
                <a:gd name="T38" fmla="*/ 2 w 39"/>
                <a:gd name="T39" fmla="*/ 2 h 52"/>
                <a:gd name="T40" fmla="*/ 2 w 39"/>
                <a:gd name="T41" fmla="*/ 3 h 52"/>
                <a:gd name="T42" fmla="*/ 2 w 39"/>
                <a:gd name="T43" fmla="*/ 3 h 52"/>
                <a:gd name="T44" fmla="*/ 2 w 39"/>
                <a:gd name="T45" fmla="*/ 4 h 52"/>
                <a:gd name="T46" fmla="*/ 2 w 39"/>
                <a:gd name="T47" fmla="*/ 5 h 52"/>
                <a:gd name="T48" fmla="*/ 2 w 39"/>
                <a:gd name="T49" fmla="*/ 5 h 52"/>
                <a:gd name="T50" fmla="*/ 2 w 39"/>
                <a:gd name="T51" fmla="*/ 6 h 52"/>
                <a:gd name="T52" fmla="*/ 2 w 39"/>
                <a:gd name="T53" fmla="*/ 6 h 52"/>
                <a:gd name="T54" fmla="*/ 2 w 39"/>
                <a:gd name="T55" fmla="*/ 6 h 52"/>
                <a:gd name="T56" fmla="*/ 2 w 39"/>
                <a:gd name="T57" fmla="*/ 6 h 52"/>
                <a:gd name="T58" fmla="*/ 2 w 39"/>
                <a:gd name="T59" fmla="*/ 6 h 52"/>
                <a:gd name="T60" fmla="*/ 2 w 39"/>
                <a:gd name="T61" fmla="*/ 6 h 52"/>
                <a:gd name="T62" fmla="*/ 2 w 39"/>
                <a:gd name="T63" fmla="*/ 5 h 52"/>
                <a:gd name="T64" fmla="*/ 2 w 39"/>
                <a:gd name="T65" fmla="*/ 5 h 52"/>
                <a:gd name="T66" fmla="*/ 2 w 39"/>
                <a:gd name="T67" fmla="*/ 6 h 52"/>
                <a:gd name="T68" fmla="*/ 2 w 39"/>
                <a:gd name="T69" fmla="*/ 6 h 52"/>
                <a:gd name="T70" fmla="*/ 2 w 39"/>
                <a:gd name="T71" fmla="*/ 7 h 52"/>
                <a:gd name="T72" fmla="*/ 2 w 39"/>
                <a:gd name="T73" fmla="*/ 7 h 52"/>
                <a:gd name="T74" fmla="*/ 2 w 39"/>
                <a:gd name="T75" fmla="*/ 6 h 52"/>
                <a:gd name="T76" fmla="*/ 2 w 39"/>
                <a:gd name="T77" fmla="*/ 6 h 52"/>
                <a:gd name="T78" fmla="*/ 2 w 39"/>
                <a:gd name="T79" fmla="*/ 6 h 52"/>
                <a:gd name="T80" fmla="*/ 2 w 39"/>
                <a:gd name="T81" fmla="*/ 6 h 52"/>
                <a:gd name="T82" fmla="*/ 3 w 39"/>
                <a:gd name="T83" fmla="*/ 2 h 52"/>
                <a:gd name="T84" fmla="*/ 3 w 39"/>
                <a:gd name="T85" fmla="*/ 2 h 52"/>
                <a:gd name="T86" fmla="*/ 3 w 39"/>
                <a:gd name="T87" fmla="*/ 2 h 52"/>
                <a:gd name="T88" fmla="*/ 2 w 39"/>
                <a:gd name="T89" fmla="*/ 2 h 52"/>
                <a:gd name="T90" fmla="*/ 2 w 39"/>
                <a:gd name="T91" fmla="*/ 2 h 52"/>
                <a:gd name="T92" fmla="*/ 3 w 39"/>
                <a:gd name="T93" fmla="*/ 2 h 52"/>
                <a:gd name="T94" fmla="*/ 2 w 39"/>
                <a:gd name="T95" fmla="*/ 2 h 52"/>
                <a:gd name="T96" fmla="*/ 2 w 39"/>
                <a:gd name="T97" fmla="*/ 2 h 52"/>
                <a:gd name="T98" fmla="*/ 2 w 39"/>
                <a:gd name="T99" fmla="*/ 2 h 52"/>
                <a:gd name="T100" fmla="*/ 2 w 39"/>
                <a:gd name="T101" fmla="*/ 0 h 52"/>
                <a:gd name="T102" fmla="*/ 2 w 39"/>
                <a:gd name="T103" fmla="*/ 1 h 52"/>
                <a:gd name="T104" fmla="*/ 2 w 39"/>
                <a:gd name="T105" fmla="*/ 2 h 52"/>
                <a:gd name="T106" fmla="*/ 2 w 39"/>
                <a:gd name="T107" fmla="*/ 2 h 52"/>
                <a:gd name="T108" fmla="*/ 2 w 39"/>
                <a:gd name="T109" fmla="*/ 2 h 52"/>
                <a:gd name="T110" fmla="*/ 2 w 39"/>
                <a:gd name="T111" fmla="*/ 2 h 52"/>
                <a:gd name="T112" fmla="*/ 2 w 39"/>
                <a:gd name="T113" fmla="*/ 2 h 52"/>
                <a:gd name="T114" fmla="*/ 2 w 39"/>
                <a:gd name="T115" fmla="*/ 2 h 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
                <a:gd name="T175" fmla="*/ 0 h 52"/>
                <a:gd name="T176" fmla="*/ 39 w 39"/>
                <a:gd name="T177" fmla="*/ 52 h 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 h="52">
                  <a:moveTo>
                    <a:pt x="3" y="11"/>
                  </a:moveTo>
                  <a:lnTo>
                    <a:pt x="3" y="11"/>
                  </a:lnTo>
                  <a:lnTo>
                    <a:pt x="1" y="11"/>
                  </a:lnTo>
                  <a:lnTo>
                    <a:pt x="0" y="11"/>
                  </a:lnTo>
                  <a:lnTo>
                    <a:pt x="0" y="12"/>
                  </a:lnTo>
                  <a:lnTo>
                    <a:pt x="1" y="14"/>
                  </a:lnTo>
                  <a:lnTo>
                    <a:pt x="2" y="15"/>
                  </a:lnTo>
                  <a:lnTo>
                    <a:pt x="6" y="18"/>
                  </a:lnTo>
                  <a:lnTo>
                    <a:pt x="7" y="20"/>
                  </a:lnTo>
                  <a:lnTo>
                    <a:pt x="6" y="20"/>
                  </a:lnTo>
                  <a:lnTo>
                    <a:pt x="4" y="19"/>
                  </a:lnTo>
                  <a:lnTo>
                    <a:pt x="3" y="17"/>
                  </a:lnTo>
                  <a:lnTo>
                    <a:pt x="2" y="17"/>
                  </a:lnTo>
                  <a:lnTo>
                    <a:pt x="1" y="18"/>
                  </a:lnTo>
                  <a:lnTo>
                    <a:pt x="1" y="20"/>
                  </a:lnTo>
                  <a:lnTo>
                    <a:pt x="3" y="22"/>
                  </a:lnTo>
                  <a:lnTo>
                    <a:pt x="3" y="23"/>
                  </a:lnTo>
                  <a:lnTo>
                    <a:pt x="3" y="24"/>
                  </a:lnTo>
                  <a:lnTo>
                    <a:pt x="6" y="24"/>
                  </a:lnTo>
                  <a:lnTo>
                    <a:pt x="9" y="22"/>
                  </a:lnTo>
                  <a:lnTo>
                    <a:pt x="10" y="22"/>
                  </a:lnTo>
                  <a:lnTo>
                    <a:pt x="10" y="24"/>
                  </a:lnTo>
                  <a:lnTo>
                    <a:pt x="11" y="24"/>
                  </a:lnTo>
                  <a:lnTo>
                    <a:pt x="12" y="23"/>
                  </a:lnTo>
                  <a:lnTo>
                    <a:pt x="12" y="22"/>
                  </a:lnTo>
                  <a:lnTo>
                    <a:pt x="11" y="21"/>
                  </a:lnTo>
                  <a:lnTo>
                    <a:pt x="9" y="20"/>
                  </a:lnTo>
                  <a:lnTo>
                    <a:pt x="10" y="19"/>
                  </a:lnTo>
                  <a:lnTo>
                    <a:pt x="10" y="18"/>
                  </a:lnTo>
                  <a:lnTo>
                    <a:pt x="10" y="17"/>
                  </a:lnTo>
                  <a:lnTo>
                    <a:pt x="9" y="14"/>
                  </a:lnTo>
                  <a:lnTo>
                    <a:pt x="10" y="14"/>
                  </a:lnTo>
                  <a:lnTo>
                    <a:pt x="12" y="14"/>
                  </a:lnTo>
                  <a:lnTo>
                    <a:pt x="13" y="15"/>
                  </a:lnTo>
                  <a:lnTo>
                    <a:pt x="14" y="19"/>
                  </a:lnTo>
                  <a:lnTo>
                    <a:pt x="16" y="21"/>
                  </a:lnTo>
                  <a:lnTo>
                    <a:pt x="16" y="22"/>
                  </a:lnTo>
                  <a:lnTo>
                    <a:pt x="16" y="23"/>
                  </a:lnTo>
                  <a:lnTo>
                    <a:pt x="15" y="24"/>
                  </a:lnTo>
                  <a:lnTo>
                    <a:pt x="16" y="24"/>
                  </a:lnTo>
                  <a:lnTo>
                    <a:pt x="17" y="24"/>
                  </a:lnTo>
                  <a:lnTo>
                    <a:pt x="16" y="26"/>
                  </a:lnTo>
                  <a:lnTo>
                    <a:pt x="15" y="28"/>
                  </a:lnTo>
                  <a:lnTo>
                    <a:pt x="14" y="31"/>
                  </a:lnTo>
                  <a:lnTo>
                    <a:pt x="11" y="34"/>
                  </a:lnTo>
                  <a:lnTo>
                    <a:pt x="10" y="35"/>
                  </a:lnTo>
                  <a:lnTo>
                    <a:pt x="10" y="38"/>
                  </a:lnTo>
                  <a:lnTo>
                    <a:pt x="10" y="41"/>
                  </a:lnTo>
                  <a:lnTo>
                    <a:pt x="11" y="41"/>
                  </a:lnTo>
                  <a:lnTo>
                    <a:pt x="11" y="43"/>
                  </a:lnTo>
                  <a:lnTo>
                    <a:pt x="11" y="46"/>
                  </a:lnTo>
                  <a:lnTo>
                    <a:pt x="9" y="46"/>
                  </a:lnTo>
                  <a:lnTo>
                    <a:pt x="10" y="48"/>
                  </a:lnTo>
                  <a:lnTo>
                    <a:pt x="12" y="48"/>
                  </a:lnTo>
                  <a:lnTo>
                    <a:pt x="13" y="49"/>
                  </a:lnTo>
                  <a:lnTo>
                    <a:pt x="16" y="50"/>
                  </a:lnTo>
                  <a:lnTo>
                    <a:pt x="17" y="50"/>
                  </a:lnTo>
                  <a:lnTo>
                    <a:pt x="17" y="49"/>
                  </a:lnTo>
                  <a:lnTo>
                    <a:pt x="17" y="48"/>
                  </a:lnTo>
                  <a:lnTo>
                    <a:pt x="15" y="45"/>
                  </a:lnTo>
                  <a:lnTo>
                    <a:pt x="15" y="43"/>
                  </a:lnTo>
                  <a:lnTo>
                    <a:pt x="16" y="41"/>
                  </a:lnTo>
                  <a:lnTo>
                    <a:pt x="17" y="40"/>
                  </a:lnTo>
                  <a:lnTo>
                    <a:pt x="18" y="39"/>
                  </a:lnTo>
                  <a:lnTo>
                    <a:pt x="20" y="40"/>
                  </a:lnTo>
                  <a:lnTo>
                    <a:pt x="20" y="41"/>
                  </a:lnTo>
                  <a:lnTo>
                    <a:pt x="20" y="42"/>
                  </a:lnTo>
                  <a:lnTo>
                    <a:pt x="18" y="43"/>
                  </a:lnTo>
                  <a:lnTo>
                    <a:pt x="18" y="46"/>
                  </a:lnTo>
                  <a:lnTo>
                    <a:pt x="18" y="48"/>
                  </a:lnTo>
                  <a:lnTo>
                    <a:pt x="18" y="51"/>
                  </a:lnTo>
                  <a:lnTo>
                    <a:pt x="18" y="52"/>
                  </a:lnTo>
                  <a:lnTo>
                    <a:pt x="20" y="51"/>
                  </a:lnTo>
                  <a:lnTo>
                    <a:pt x="23" y="49"/>
                  </a:lnTo>
                  <a:lnTo>
                    <a:pt x="25" y="48"/>
                  </a:lnTo>
                  <a:lnTo>
                    <a:pt x="25" y="47"/>
                  </a:lnTo>
                  <a:lnTo>
                    <a:pt x="25" y="45"/>
                  </a:lnTo>
                  <a:lnTo>
                    <a:pt x="26" y="45"/>
                  </a:lnTo>
                  <a:lnTo>
                    <a:pt x="28" y="46"/>
                  </a:lnTo>
                  <a:lnTo>
                    <a:pt x="28" y="45"/>
                  </a:lnTo>
                  <a:lnTo>
                    <a:pt x="29" y="43"/>
                  </a:lnTo>
                  <a:lnTo>
                    <a:pt x="32" y="33"/>
                  </a:lnTo>
                  <a:lnTo>
                    <a:pt x="36" y="25"/>
                  </a:lnTo>
                  <a:lnTo>
                    <a:pt x="38" y="21"/>
                  </a:lnTo>
                  <a:lnTo>
                    <a:pt x="39" y="19"/>
                  </a:lnTo>
                  <a:lnTo>
                    <a:pt x="39" y="15"/>
                  </a:lnTo>
                  <a:lnTo>
                    <a:pt x="37" y="12"/>
                  </a:lnTo>
                  <a:lnTo>
                    <a:pt x="36" y="12"/>
                  </a:lnTo>
                  <a:lnTo>
                    <a:pt x="34" y="12"/>
                  </a:lnTo>
                  <a:lnTo>
                    <a:pt x="31" y="12"/>
                  </a:lnTo>
                  <a:lnTo>
                    <a:pt x="31" y="11"/>
                  </a:lnTo>
                  <a:lnTo>
                    <a:pt x="32" y="10"/>
                  </a:lnTo>
                  <a:lnTo>
                    <a:pt x="34" y="8"/>
                  </a:lnTo>
                  <a:lnTo>
                    <a:pt x="34" y="7"/>
                  </a:lnTo>
                  <a:lnTo>
                    <a:pt x="32" y="6"/>
                  </a:lnTo>
                  <a:lnTo>
                    <a:pt x="31" y="5"/>
                  </a:lnTo>
                  <a:lnTo>
                    <a:pt x="30" y="6"/>
                  </a:lnTo>
                  <a:lnTo>
                    <a:pt x="27" y="7"/>
                  </a:lnTo>
                  <a:lnTo>
                    <a:pt x="26" y="7"/>
                  </a:lnTo>
                  <a:lnTo>
                    <a:pt x="25" y="6"/>
                  </a:lnTo>
                  <a:lnTo>
                    <a:pt x="23" y="1"/>
                  </a:lnTo>
                  <a:lnTo>
                    <a:pt x="22" y="0"/>
                  </a:lnTo>
                  <a:lnTo>
                    <a:pt x="18" y="1"/>
                  </a:lnTo>
                  <a:lnTo>
                    <a:pt x="16" y="1"/>
                  </a:lnTo>
                  <a:lnTo>
                    <a:pt x="15" y="3"/>
                  </a:lnTo>
                  <a:lnTo>
                    <a:pt x="13" y="5"/>
                  </a:lnTo>
                  <a:lnTo>
                    <a:pt x="12" y="5"/>
                  </a:lnTo>
                  <a:lnTo>
                    <a:pt x="10" y="6"/>
                  </a:lnTo>
                  <a:lnTo>
                    <a:pt x="9" y="8"/>
                  </a:lnTo>
                  <a:lnTo>
                    <a:pt x="8" y="9"/>
                  </a:lnTo>
                  <a:lnTo>
                    <a:pt x="7" y="9"/>
                  </a:lnTo>
                  <a:lnTo>
                    <a:pt x="6" y="8"/>
                  </a:lnTo>
                  <a:lnTo>
                    <a:pt x="4" y="8"/>
                  </a:lnTo>
                  <a:lnTo>
                    <a:pt x="4" y="9"/>
                  </a:lnTo>
                  <a:lnTo>
                    <a:pt x="4" y="11"/>
                  </a:lnTo>
                  <a:lnTo>
                    <a:pt x="3" y="11"/>
                  </a:lnTo>
                  <a:close/>
                </a:path>
              </a:pathLst>
            </a:custGeom>
            <a:solidFill>
              <a:srgbClr val="FFFF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4" name="Freeform 5567"/>
            <p:cNvSpPr>
              <a:spLocks/>
            </p:cNvSpPr>
            <p:nvPr/>
          </p:nvSpPr>
          <p:spPr bwMode="auto">
            <a:xfrm>
              <a:off x="4813" y="2186"/>
              <a:ext cx="34" cy="23"/>
            </a:xfrm>
            <a:custGeom>
              <a:avLst/>
              <a:gdLst>
                <a:gd name="T0" fmla="*/ 2 w 42"/>
                <a:gd name="T1" fmla="*/ 2 h 29"/>
                <a:gd name="T2" fmla="*/ 1 w 42"/>
                <a:gd name="T3" fmla="*/ 2 h 29"/>
                <a:gd name="T4" fmla="*/ 2 w 42"/>
                <a:gd name="T5" fmla="*/ 2 h 29"/>
                <a:gd name="T6" fmla="*/ 2 w 42"/>
                <a:gd name="T7" fmla="*/ 2 h 29"/>
                <a:gd name="T8" fmla="*/ 2 w 42"/>
                <a:gd name="T9" fmla="*/ 2 h 29"/>
                <a:gd name="T10" fmla="*/ 2 w 42"/>
                <a:gd name="T11" fmla="*/ 2 h 29"/>
                <a:gd name="T12" fmla="*/ 2 w 42"/>
                <a:gd name="T13" fmla="*/ 2 h 29"/>
                <a:gd name="T14" fmla="*/ 2 w 42"/>
                <a:gd name="T15" fmla="*/ 2 h 29"/>
                <a:gd name="T16" fmla="*/ 2 w 42"/>
                <a:gd name="T17" fmla="*/ 2 h 29"/>
                <a:gd name="T18" fmla="*/ 2 w 42"/>
                <a:gd name="T19" fmla="*/ 2 h 29"/>
                <a:gd name="T20" fmla="*/ 2 w 42"/>
                <a:gd name="T21" fmla="*/ 2 h 29"/>
                <a:gd name="T22" fmla="*/ 2 w 42"/>
                <a:gd name="T23" fmla="*/ 2 h 29"/>
                <a:gd name="T24" fmla="*/ 2 w 42"/>
                <a:gd name="T25" fmla="*/ 2 h 29"/>
                <a:gd name="T26" fmla="*/ 2 w 42"/>
                <a:gd name="T27" fmla="*/ 2 h 29"/>
                <a:gd name="T28" fmla="*/ 2 w 42"/>
                <a:gd name="T29" fmla="*/ 2 h 29"/>
                <a:gd name="T30" fmla="*/ 2 w 42"/>
                <a:gd name="T31" fmla="*/ 2 h 29"/>
                <a:gd name="T32" fmla="*/ 2 w 42"/>
                <a:gd name="T33" fmla="*/ 2 h 29"/>
                <a:gd name="T34" fmla="*/ 2 w 42"/>
                <a:gd name="T35" fmla="*/ 2 h 29"/>
                <a:gd name="T36" fmla="*/ 2 w 42"/>
                <a:gd name="T37" fmla="*/ 2 h 29"/>
                <a:gd name="T38" fmla="*/ 2 w 42"/>
                <a:gd name="T39" fmla="*/ 2 h 29"/>
                <a:gd name="T40" fmla="*/ 2 w 42"/>
                <a:gd name="T41" fmla="*/ 2 h 29"/>
                <a:gd name="T42" fmla="*/ 2 w 42"/>
                <a:gd name="T43" fmla="*/ 2 h 29"/>
                <a:gd name="T44" fmla="*/ 3 w 42"/>
                <a:gd name="T45" fmla="*/ 2 h 29"/>
                <a:gd name="T46" fmla="*/ 3 w 42"/>
                <a:gd name="T47" fmla="*/ 2 h 29"/>
                <a:gd name="T48" fmla="*/ 3 w 42"/>
                <a:gd name="T49" fmla="*/ 2 h 29"/>
                <a:gd name="T50" fmla="*/ 4 w 42"/>
                <a:gd name="T51" fmla="*/ 2 h 29"/>
                <a:gd name="T52" fmla="*/ 4 w 42"/>
                <a:gd name="T53" fmla="*/ 2 h 29"/>
                <a:gd name="T54" fmla="*/ 4 w 42"/>
                <a:gd name="T55" fmla="*/ 2 h 29"/>
                <a:gd name="T56" fmla="*/ 4 w 42"/>
                <a:gd name="T57" fmla="*/ 2 h 29"/>
                <a:gd name="T58" fmla="*/ 4 w 42"/>
                <a:gd name="T59" fmla="*/ 2 h 29"/>
                <a:gd name="T60" fmla="*/ 4 w 42"/>
                <a:gd name="T61" fmla="*/ 2 h 29"/>
                <a:gd name="T62" fmla="*/ 4 w 42"/>
                <a:gd name="T63" fmla="*/ 2 h 29"/>
                <a:gd name="T64" fmla="*/ 3 w 42"/>
                <a:gd name="T65" fmla="*/ 1 h 29"/>
                <a:gd name="T66" fmla="*/ 2 w 42"/>
                <a:gd name="T67" fmla="*/ 0 h 29"/>
                <a:gd name="T68" fmla="*/ 2 w 42"/>
                <a:gd name="T69" fmla="*/ 1 h 29"/>
                <a:gd name="T70" fmla="*/ 2 w 42"/>
                <a:gd name="T71" fmla="*/ 2 h 29"/>
                <a:gd name="T72" fmla="*/ 2 w 42"/>
                <a:gd name="T73" fmla="*/ 2 h 29"/>
                <a:gd name="T74" fmla="*/ 2 w 42"/>
                <a:gd name="T75" fmla="*/ 2 h 29"/>
                <a:gd name="T76" fmla="*/ 2 w 42"/>
                <a:gd name="T77" fmla="*/ 2 h 29"/>
                <a:gd name="T78" fmla="*/ 2 w 42"/>
                <a:gd name="T79" fmla="*/ 2 h 29"/>
                <a:gd name="T80" fmla="*/ 2 w 42"/>
                <a:gd name="T81" fmla="*/ 2 h 29"/>
                <a:gd name="T82" fmla="*/ 2 w 42"/>
                <a:gd name="T83" fmla="*/ 2 h 29"/>
                <a:gd name="T84" fmla="*/ 2 w 42"/>
                <a:gd name="T85" fmla="*/ 2 h 29"/>
                <a:gd name="T86" fmla="*/ 2 w 42"/>
                <a:gd name="T87" fmla="*/ 2 h 29"/>
                <a:gd name="T88" fmla="*/ 2 w 42"/>
                <a:gd name="T89" fmla="*/ 2 h 29"/>
                <a:gd name="T90" fmla="*/ 2 w 42"/>
                <a:gd name="T91" fmla="*/ 2 h 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
                <a:gd name="T139" fmla="*/ 0 h 29"/>
                <a:gd name="T140" fmla="*/ 42 w 42"/>
                <a:gd name="T141" fmla="*/ 29 h 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 h="29">
                  <a:moveTo>
                    <a:pt x="2" y="16"/>
                  </a:moveTo>
                  <a:lnTo>
                    <a:pt x="2" y="16"/>
                  </a:lnTo>
                  <a:lnTo>
                    <a:pt x="0" y="17"/>
                  </a:lnTo>
                  <a:lnTo>
                    <a:pt x="1" y="17"/>
                  </a:lnTo>
                  <a:lnTo>
                    <a:pt x="4" y="16"/>
                  </a:lnTo>
                  <a:lnTo>
                    <a:pt x="5" y="17"/>
                  </a:lnTo>
                  <a:lnTo>
                    <a:pt x="5" y="18"/>
                  </a:lnTo>
                  <a:lnTo>
                    <a:pt x="6" y="18"/>
                  </a:lnTo>
                  <a:lnTo>
                    <a:pt x="6" y="19"/>
                  </a:lnTo>
                  <a:lnTo>
                    <a:pt x="6" y="20"/>
                  </a:lnTo>
                  <a:lnTo>
                    <a:pt x="5" y="22"/>
                  </a:lnTo>
                  <a:lnTo>
                    <a:pt x="6" y="24"/>
                  </a:lnTo>
                  <a:lnTo>
                    <a:pt x="6" y="25"/>
                  </a:lnTo>
                  <a:lnTo>
                    <a:pt x="6" y="26"/>
                  </a:lnTo>
                  <a:lnTo>
                    <a:pt x="8" y="26"/>
                  </a:lnTo>
                  <a:lnTo>
                    <a:pt x="9" y="26"/>
                  </a:lnTo>
                  <a:lnTo>
                    <a:pt x="9" y="28"/>
                  </a:lnTo>
                  <a:lnTo>
                    <a:pt x="10" y="29"/>
                  </a:lnTo>
                  <a:lnTo>
                    <a:pt x="12" y="29"/>
                  </a:lnTo>
                  <a:lnTo>
                    <a:pt x="14" y="29"/>
                  </a:lnTo>
                  <a:lnTo>
                    <a:pt x="15" y="29"/>
                  </a:lnTo>
                  <a:lnTo>
                    <a:pt x="15" y="28"/>
                  </a:lnTo>
                  <a:lnTo>
                    <a:pt x="15" y="26"/>
                  </a:lnTo>
                  <a:lnTo>
                    <a:pt x="16" y="25"/>
                  </a:lnTo>
                  <a:lnTo>
                    <a:pt x="17" y="22"/>
                  </a:lnTo>
                  <a:lnTo>
                    <a:pt x="20" y="19"/>
                  </a:lnTo>
                  <a:lnTo>
                    <a:pt x="25" y="15"/>
                  </a:lnTo>
                  <a:lnTo>
                    <a:pt x="27" y="15"/>
                  </a:lnTo>
                  <a:lnTo>
                    <a:pt x="29" y="15"/>
                  </a:lnTo>
                  <a:lnTo>
                    <a:pt x="32" y="19"/>
                  </a:lnTo>
                  <a:lnTo>
                    <a:pt x="33" y="20"/>
                  </a:lnTo>
                  <a:lnTo>
                    <a:pt x="34" y="19"/>
                  </a:lnTo>
                  <a:lnTo>
                    <a:pt x="34" y="16"/>
                  </a:lnTo>
                  <a:lnTo>
                    <a:pt x="39" y="13"/>
                  </a:lnTo>
                  <a:lnTo>
                    <a:pt x="42" y="10"/>
                  </a:lnTo>
                  <a:lnTo>
                    <a:pt x="42" y="8"/>
                  </a:lnTo>
                  <a:lnTo>
                    <a:pt x="42" y="7"/>
                  </a:lnTo>
                  <a:lnTo>
                    <a:pt x="41" y="6"/>
                  </a:lnTo>
                  <a:lnTo>
                    <a:pt x="41" y="5"/>
                  </a:lnTo>
                  <a:lnTo>
                    <a:pt x="41" y="3"/>
                  </a:lnTo>
                  <a:lnTo>
                    <a:pt x="41" y="2"/>
                  </a:lnTo>
                  <a:lnTo>
                    <a:pt x="40" y="2"/>
                  </a:lnTo>
                  <a:lnTo>
                    <a:pt x="32" y="1"/>
                  </a:lnTo>
                  <a:lnTo>
                    <a:pt x="29" y="0"/>
                  </a:lnTo>
                  <a:lnTo>
                    <a:pt x="25" y="1"/>
                  </a:lnTo>
                  <a:lnTo>
                    <a:pt x="25" y="2"/>
                  </a:lnTo>
                  <a:lnTo>
                    <a:pt x="25" y="4"/>
                  </a:lnTo>
                  <a:lnTo>
                    <a:pt x="25" y="5"/>
                  </a:lnTo>
                  <a:lnTo>
                    <a:pt x="24" y="6"/>
                  </a:lnTo>
                  <a:lnTo>
                    <a:pt x="19" y="7"/>
                  </a:lnTo>
                  <a:lnTo>
                    <a:pt x="17" y="7"/>
                  </a:lnTo>
                  <a:lnTo>
                    <a:pt x="15" y="6"/>
                  </a:lnTo>
                  <a:lnTo>
                    <a:pt x="14" y="4"/>
                  </a:lnTo>
                  <a:lnTo>
                    <a:pt x="13" y="4"/>
                  </a:lnTo>
                  <a:lnTo>
                    <a:pt x="12" y="6"/>
                  </a:lnTo>
                  <a:lnTo>
                    <a:pt x="11" y="7"/>
                  </a:lnTo>
                  <a:lnTo>
                    <a:pt x="11" y="10"/>
                  </a:lnTo>
                  <a:lnTo>
                    <a:pt x="10" y="11"/>
                  </a:lnTo>
                  <a:lnTo>
                    <a:pt x="8" y="13"/>
                  </a:lnTo>
                  <a:lnTo>
                    <a:pt x="2" y="16"/>
                  </a:lnTo>
                  <a:close/>
                </a:path>
              </a:pathLst>
            </a:custGeom>
            <a:solidFill>
              <a:srgbClr val="FFFF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5" name="Freeform 5568"/>
            <p:cNvSpPr>
              <a:spLocks/>
            </p:cNvSpPr>
            <p:nvPr/>
          </p:nvSpPr>
          <p:spPr bwMode="auto">
            <a:xfrm>
              <a:off x="4756" y="2294"/>
              <a:ext cx="8" cy="10"/>
            </a:xfrm>
            <a:custGeom>
              <a:avLst/>
              <a:gdLst>
                <a:gd name="T0" fmla="*/ 1 w 10"/>
                <a:gd name="T1" fmla="*/ 3 h 12"/>
                <a:gd name="T2" fmla="*/ 1 w 10"/>
                <a:gd name="T3" fmla="*/ 3 h 12"/>
                <a:gd name="T4" fmla="*/ 0 w 10"/>
                <a:gd name="T5" fmla="*/ 3 h 12"/>
                <a:gd name="T6" fmla="*/ 0 w 10"/>
                <a:gd name="T7" fmla="*/ 3 h 12"/>
                <a:gd name="T8" fmla="*/ 0 w 10"/>
                <a:gd name="T9" fmla="*/ 3 h 12"/>
                <a:gd name="T10" fmla="*/ 0 w 10"/>
                <a:gd name="T11" fmla="*/ 3 h 12"/>
                <a:gd name="T12" fmla="*/ 1 w 10"/>
                <a:gd name="T13" fmla="*/ 3 h 12"/>
                <a:gd name="T14" fmla="*/ 2 w 10"/>
                <a:gd name="T15" fmla="*/ 3 h 12"/>
                <a:gd name="T16" fmla="*/ 2 w 10"/>
                <a:gd name="T17" fmla="*/ 3 h 12"/>
                <a:gd name="T18" fmla="*/ 2 w 10"/>
                <a:gd name="T19" fmla="*/ 3 h 12"/>
                <a:gd name="T20" fmla="*/ 2 w 10"/>
                <a:gd name="T21" fmla="*/ 3 h 12"/>
                <a:gd name="T22" fmla="*/ 2 w 10"/>
                <a:gd name="T23" fmla="*/ 3 h 12"/>
                <a:gd name="T24" fmla="*/ 2 w 10"/>
                <a:gd name="T25" fmla="*/ 1 h 12"/>
                <a:gd name="T26" fmla="*/ 2 w 10"/>
                <a:gd name="T27" fmla="*/ 0 h 12"/>
                <a:gd name="T28" fmla="*/ 2 w 10"/>
                <a:gd name="T29" fmla="*/ 1 h 12"/>
                <a:gd name="T30" fmla="*/ 2 w 10"/>
                <a:gd name="T31" fmla="*/ 1 h 12"/>
                <a:gd name="T32" fmla="*/ 2 w 10"/>
                <a:gd name="T33" fmla="*/ 3 h 12"/>
                <a:gd name="T34" fmla="*/ 2 w 10"/>
                <a:gd name="T35" fmla="*/ 3 h 12"/>
                <a:gd name="T36" fmla="*/ 2 w 10"/>
                <a:gd name="T37" fmla="*/ 3 h 12"/>
                <a:gd name="T38" fmla="*/ 2 w 10"/>
                <a:gd name="T39" fmla="*/ 3 h 12"/>
                <a:gd name="T40" fmla="*/ 2 w 10"/>
                <a:gd name="T41" fmla="*/ 3 h 12"/>
                <a:gd name="T42" fmla="*/ 2 w 10"/>
                <a:gd name="T43" fmla="*/ 3 h 12"/>
                <a:gd name="T44" fmla="*/ 2 w 10"/>
                <a:gd name="T45" fmla="*/ 3 h 12"/>
                <a:gd name="T46" fmla="*/ 2 w 10"/>
                <a:gd name="T47" fmla="*/ 3 h 12"/>
                <a:gd name="T48" fmla="*/ 2 w 10"/>
                <a:gd name="T49" fmla="*/ 3 h 12"/>
                <a:gd name="T50" fmla="*/ 2 w 10"/>
                <a:gd name="T51" fmla="*/ 3 h 12"/>
                <a:gd name="T52" fmla="*/ 2 w 10"/>
                <a:gd name="T53" fmla="*/ 3 h 12"/>
                <a:gd name="T54" fmla="*/ 1 w 10"/>
                <a:gd name="T55" fmla="*/ 3 h 12"/>
                <a:gd name="T56" fmla="*/ 1 w 10"/>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2"/>
                <a:gd name="T89" fmla="*/ 10 w 10"/>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2">
                  <a:moveTo>
                    <a:pt x="1" y="9"/>
                  </a:moveTo>
                  <a:lnTo>
                    <a:pt x="1" y="9"/>
                  </a:lnTo>
                  <a:lnTo>
                    <a:pt x="0" y="11"/>
                  </a:lnTo>
                  <a:lnTo>
                    <a:pt x="0" y="12"/>
                  </a:lnTo>
                  <a:lnTo>
                    <a:pt x="1" y="12"/>
                  </a:lnTo>
                  <a:lnTo>
                    <a:pt x="2" y="12"/>
                  </a:lnTo>
                  <a:lnTo>
                    <a:pt x="3" y="11"/>
                  </a:lnTo>
                  <a:lnTo>
                    <a:pt x="9" y="4"/>
                  </a:lnTo>
                  <a:lnTo>
                    <a:pt x="10" y="1"/>
                  </a:lnTo>
                  <a:lnTo>
                    <a:pt x="10" y="0"/>
                  </a:lnTo>
                  <a:lnTo>
                    <a:pt x="9" y="1"/>
                  </a:lnTo>
                  <a:lnTo>
                    <a:pt x="6" y="4"/>
                  </a:lnTo>
                  <a:lnTo>
                    <a:pt x="5" y="3"/>
                  </a:lnTo>
                  <a:lnTo>
                    <a:pt x="4" y="3"/>
                  </a:lnTo>
                  <a:lnTo>
                    <a:pt x="4" y="4"/>
                  </a:lnTo>
                  <a:lnTo>
                    <a:pt x="5" y="5"/>
                  </a:lnTo>
                  <a:lnTo>
                    <a:pt x="4" y="6"/>
                  </a:lnTo>
                  <a:lnTo>
                    <a:pt x="2" y="8"/>
                  </a:lnTo>
                  <a:lnTo>
                    <a:pt x="1"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6" name="Freeform 5569"/>
            <p:cNvSpPr>
              <a:spLocks/>
            </p:cNvSpPr>
            <p:nvPr/>
          </p:nvSpPr>
          <p:spPr bwMode="auto">
            <a:xfrm>
              <a:off x="4777" y="2271"/>
              <a:ext cx="4" cy="5"/>
            </a:xfrm>
            <a:custGeom>
              <a:avLst/>
              <a:gdLst>
                <a:gd name="T0" fmla="*/ 1 w 6"/>
                <a:gd name="T1" fmla="*/ 3 h 6"/>
                <a:gd name="T2" fmla="*/ 1 w 6"/>
                <a:gd name="T3" fmla="*/ 3 h 6"/>
                <a:gd name="T4" fmla="*/ 1 w 6"/>
                <a:gd name="T5" fmla="*/ 3 h 6"/>
                <a:gd name="T6" fmla="*/ 1 w 6"/>
                <a:gd name="T7" fmla="*/ 3 h 6"/>
                <a:gd name="T8" fmla="*/ 1 w 6"/>
                <a:gd name="T9" fmla="*/ 3 h 6"/>
                <a:gd name="T10" fmla="*/ 1 w 6"/>
                <a:gd name="T11" fmla="*/ 3 h 6"/>
                <a:gd name="T12" fmla="*/ 1 w 6"/>
                <a:gd name="T13" fmla="*/ 3 h 6"/>
                <a:gd name="T14" fmla="*/ 1 w 6"/>
                <a:gd name="T15" fmla="*/ 1 h 6"/>
                <a:gd name="T16" fmla="*/ 1 w 6"/>
                <a:gd name="T17" fmla="*/ 0 h 6"/>
                <a:gd name="T18" fmla="*/ 1 w 6"/>
                <a:gd name="T19" fmla="*/ 1 h 6"/>
                <a:gd name="T20" fmla="*/ 1 w 6"/>
                <a:gd name="T21" fmla="*/ 1 h 6"/>
                <a:gd name="T22" fmla="*/ 1 w 6"/>
                <a:gd name="T23" fmla="*/ 3 h 6"/>
                <a:gd name="T24" fmla="*/ 0 w 6"/>
                <a:gd name="T25" fmla="*/ 3 h 6"/>
                <a:gd name="T26" fmla="*/ 1 w 6"/>
                <a:gd name="T27" fmla="*/ 3 h 6"/>
                <a:gd name="T28" fmla="*/ 1 w 6"/>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6"/>
                <a:gd name="T47" fmla="*/ 6 w 6"/>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6">
                  <a:moveTo>
                    <a:pt x="1" y="5"/>
                  </a:moveTo>
                  <a:lnTo>
                    <a:pt x="1" y="5"/>
                  </a:lnTo>
                  <a:lnTo>
                    <a:pt x="2" y="6"/>
                  </a:lnTo>
                  <a:lnTo>
                    <a:pt x="3" y="6"/>
                  </a:lnTo>
                  <a:lnTo>
                    <a:pt x="4" y="5"/>
                  </a:lnTo>
                  <a:lnTo>
                    <a:pt x="6" y="3"/>
                  </a:lnTo>
                  <a:lnTo>
                    <a:pt x="6" y="1"/>
                  </a:lnTo>
                  <a:lnTo>
                    <a:pt x="6" y="0"/>
                  </a:lnTo>
                  <a:lnTo>
                    <a:pt x="5" y="1"/>
                  </a:lnTo>
                  <a:lnTo>
                    <a:pt x="1" y="3"/>
                  </a:lnTo>
                  <a:lnTo>
                    <a:pt x="0" y="4"/>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7" name="Freeform 5570"/>
            <p:cNvSpPr>
              <a:spLocks/>
            </p:cNvSpPr>
            <p:nvPr/>
          </p:nvSpPr>
          <p:spPr bwMode="auto">
            <a:xfrm>
              <a:off x="4792" y="2242"/>
              <a:ext cx="2" cy="4"/>
            </a:xfrm>
            <a:custGeom>
              <a:avLst/>
              <a:gdLst>
                <a:gd name="T0" fmla="*/ 1 w 4"/>
                <a:gd name="T1" fmla="*/ 4 h 4"/>
                <a:gd name="T2" fmla="*/ 1 w 4"/>
                <a:gd name="T3" fmla="*/ 4 h 4"/>
                <a:gd name="T4" fmla="*/ 1 w 4"/>
                <a:gd name="T5" fmla="*/ 3 h 4"/>
                <a:gd name="T6" fmla="*/ 1 w 4"/>
                <a:gd name="T7" fmla="*/ 2 h 4"/>
                <a:gd name="T8" fmla="*/ 1 w 4"/>
                <a:gd name="T9" fmla="*/ 2 h 4"/>
                <a:gd name="T10" fmla="*/ 1 w 4"/>
                <a:gd name="T11" fmla="*/ 0 h 4"/>
                <a:gd name="T12" fmla="*/ 1 w 4"/>
                <a:gd name="T13" fmla="*/ 1 h 4"/>
                <a:gd name="T14" fmla="*/ 1 w 4"/>
                <a:gd name="T15" fmla="*/ 1 h 4"/>
                <a:gd name="T16" fmla="*/ 0 w 4"/>
                <a:gd name="T17" fmla="*/ 2 h 4"/>
                <a:gd name="T18" fmla="*/ 1 w 4"/>
                <a:gd name="T19" fmla="*/ 3 h 4"/>
                <a:gd name="T20" fmla="*/ 1 w 4"/>
                <a:gd name="T21" fmla="*/ 3 h 4"/>
                <a:gd name="T22" fmla="*/ 1 w 4"/>
                <a:gd name="T23" fmla="*/ 4 h 4"/>
                <a:gd name="T24" fmla="*/ 1 w 4"/>
                <a:gd name="T25" fmla="*/ 4 h 4"/>
                <a:gd name="T26" fmla="*/ 1 w 4"/>
                <a:gd name="T27" fmla="*/ 4 h 4"/>
                <a:gd name="T28" fmla="*/ 1 w 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4" y="4"/>
                  </a:moveTo>
                  <a:lnTo>
                    <a:pt x="4" y="4"/>
                  </a:lnTo>
                  <a:lnTo>
                    <a:pt x="4" y="3"/>
                  </a:lnTo>
                  <a:lnTo>
                    <a:pt x="3" y="2"/>
                  </a:lnTo>
                  <a:lnTo>
                    <a:pt x="2" y="0"/>
                  </a:lnTo>
                  <a:lnTo>
                    <a:pt x="1" y="1"/>
                  </a:lnTo>
                  <a:lnTo>
                    <a:pt x="0" y="2"/>
                  </a:lnTo>
                  <a:lnTo>
                    <a:pt x="1" y="3"/>
                  </a:lnTo>
                  <a:lnTo>
                    <a:pt x="2" y="4"/>
                  </a:lnTo>
                  <a:lnTo>
                    <a:pt x="3" y="4"/>
                  </a:lnTo>
                  <a:lnTo>
                    <a:pt x="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8" name="Freeform 5571"/>
            <p:cNvSpPr>
              <a:spLocks/>
            </p:cNvSpPr>
            <p:nvPr/>
          </p:nvSpPr>
          <p:spPr bwMode="auto">
            <a:xfrm>
              <a:off x="4798" y="2237"/>
              <a:ext cx="2" cy="7"/>
            </a:xfrm>
            <a:custGeom>
              <a:avLst/>
              <a:gdLst>
                <a:gd name="T0" fmla="*/ 1 w 3"/>
                <a:gd name="T1" fmla="*/ 3 h 8"/>
                <a:gd name="T2" fmla="*/ 1 w 3"/>
                <a:gd name="T3" fmla="*/ 3 h 8"/>
                <a:gd name="T4" fmla="*/ 1 w 3"/>
                <a:gd name="T5" fmla="*/ 4 h 8"/>
                <a:gd name="T6" fmla="*/ 0 w 3"/>
                <a:gd name="T7" fmla="*/ 4 h 8"/>
                <a:gd name="T8" fmla="*/ 0 w 3"/>
                <a:gd name="T9" fmla="*/ 4 h 8"/>
                <a:gd name="T10" fmla="*/ 1 w 3"/>
                <a:gd name="T11" fmla="*/ 0 h 8"/>
                <a:gd name="T12" fmla="*/ 1 w 3"/>
                <a:gd name="T13" fmla="*/ 0 h 8"/>
                <a:gd name="T14" fmla="*/ 1 w 3"/>
                <a:gd name="T15" fmla="*/ 0 h 8"/>
                <a:gd name="T16" fmla="*/ 1 w 3"/>
                <a:gd name="T17" fmla="*/ 3 h 8"/>
                <a:gd name="T18" fmla="*/ 1 w 3"/>
                <a:gd name="T19" fmla="*/ 3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8"/>
                <a:gd name="T32" fmla="*/ 3 w 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8">
                  <a:moveTo>
                    <a:pt x="2" y="3"/>
                  </a:moveTo>
                  <a:lnTo>
                    <a:pt x="2" y="3"/>
                  </a:lnTo>
                  <a:lnTo>
                    <a:pt x="1" y="6"/>
                  </a:lnTo>
                  <a:lnTo>
                    <a:pt x="0" y="8"/>
                  </a:lnTo>
                  <a:lnTo>
                    <a:pt x="3" y="0"/>
                  </a:lnTo>
                  <a:lnTo>
                    <a:pt x="2" y="0"/>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49" name="Freeform 5572"/>
            <p:cNvSpPr>
              <a:spLocks/>
            </p:cNvSpPr>
            <p:nvPr/>
          </p:nvSpPr>
          <p:spPr bwMode="auto">
            <a:xfrm>
              <a:off x="4772" y="2279"/>
              <a:ext cx="1" cy="2"/>
            </a:xfrm>
            <a:custGeom>
              <a:avLst/>
              <a:gdLst>
                <a:gd name="T0" fmla="*/ 0 w 1"/>
                <a:gd name="T1" fmla="*/ 0 h 3"/>
                <a:gd name="T2" fmla="*/ 0 w 1"/>
                <a:gd name="T3" fmla="*/ 0 h 3"/>
                <a:gd name="T4" fmla="*/ 0 w 1"/>
                <a:gd name="T5" fmla="*/ 1 h 3"/>
                <a:gd name="T6" fmla="*/ 1 w 1"/>
                <a:gd name="T7" fmla="*/ 1 h 3"/>
                <a:gd name="T8" fmla="*/ 1 w 1"/>
                <a:gd name="T9" fmla="*/ 1 h 3"/>
                <a:gd name="T10" fmla="*/ 1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1" y="2"/>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0" name="Freeform 5573"/>
            <p:cNvSpPr>
              <a:spLocks/>
            </p:cNvSpPr>
            <p:nvPr/>
          </p:nvSpPr>
          <p:spPr bwMode="auto">
            <a:xfrm>
              <a:off x="4777" y="2275"/>
              <a:ext cx="1" cy="2"/>
            </a:xfrm>
            <a:custGeom>
              <a:avLst/>
              <a:gdLst>
                <a:gd name="T0" fmla="*/ 0 w 2"/>
                <a:gd name="T1" fmla="*/ 1 h 2"/>
                <a:gd name="T2" fmla="*/ 0 w 2"/>
                <a:gd name="T3" fmla="*/ 1 h 2"/>
                <a:gd name="T4" fmla="*/ 1 w 2"/>
                <a:gd name="T5" fmla="*/ 2 h 2"/>
                <a:gd name="T6" fmla="*/ 1 w 2"/>
                <a:gd name="T7" fmla="*/ 2 h 2"/>
                <a:gd name="T8" fmla="*/ 1 w 2"/>
                <a:gd name="T9" fmla="*/ 2 h 2"/>
                <a:gd name="T10" fmla="*/ 1 w 2"/>
                <a:gd name="T11" fmla="*/ 1 h 2"/>
                <a:gd name="T12" fmla="*/ 0 w 2"/>
                <a:gd name="T13" fmla="*/ 0 h 2"/>
                <a:gd name="T14" fmla="*/ 0 w 2"/>
                <a:gd name="T15" fmla="*/ 1 h 2"/>
                <a:gd name="T16" fmla="*/ 0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0" y="1"/>
                  </a:lnTo>
                  <a:lnTo>
                    <a:pt x="1" y="2"/>
                  </a:lnTo>
                  <a:lnTo>
                    <a:pt x="2" y="2"/>
                  </a:lnTo>
                  <a:lnTo>
                    <a:pt x="1"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1" name="Freeform 5574"/>
            <p:cNvSpPr>
              <a:spLocks/>
            </p:cNvSpPr>
            <p:nvPr/>
          </p:nvSpPr>
          <p:spPr bwMode="auto">
            <a:xfrm>
              <a:off x="4706" y="2329"/>
              <a:ext cx="2" cy="2"/>
            </a:xfrm>
            <a:custGeom>
              <a:avLst/>
              <a:gdLst>
                <a:gd name="T0" fmla="*/ 1 w 3"/>
                <a:gd name="T1" fmla="*/ 1 h 3"/>
                <a:gd name="T2" fmla="*/ 1 w 3"/>
                <a:gd name="T3" fmla="*/ 1 h 3"/>
                <a:gd name="T4" fmla="*/ 1 w 3"/>
                <a:gd name="T5" fmla="*/ 0 h 3"/>
                <a:gd name="T6" fmla="*/ 1 w 3"/>
                <a:gd name="T7" fmla="*/ 0 h 3"/>
                <a:gd name="T8" fmla="*/ 0 w 3"/>
                <a:gd name="T9" fmla="*/ 1 h 3"/>
                <a:gd name="T10" fmla="*/ 0 w 3"/>
                <a:gd name="T11" fmla="*/ 1 h 3"/>
                <a:gd name="T12" fmla="*/ 1 w 3"/>
                <a:gd name="T13" fmla="*/ 1 h 3"/>
                <a:gd name="T14" fmla="*/ 1 w 3"/>
                <a:gd name="T15" fmla="*/ 1 h 3"/>
                <a:gd name="T16" fmla="*/ 1 w 3"/>
                <a:gd name="T17" fmla="*/ 1 h 3"/>
                <a:gd name="T18" fmla="*/ 1 w 3"/>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1"/>
                  </a:moveTo>
                  <a:lnTo>
                    <a:pt x="3" y="1"/>
                  </a:lnTo>
                  <a:lnTo>
                    <a:pt x="3" y="0"/>
                  </a:lnTo>
                  <a:lnTo>
                    <a:pt x="0" y="1"/>
                  </a:lnTo>
                  <a:lnTo>
                    <a:pt x="1" y="3"/>
                  </a:lnTo>
                  <a:lnTo>
                    <a:pt x="3" y="3"/>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2" name="Freeform 5575"/>
            <p:cNvSpPr>
              <a:spLocks/>
            </p:cNvSpPr>
            <p:nvPr/>
          </p:nvSpPr>
          <p:spPr bwMode="auto">
            <a:xfrm>
              <a:off x="4712" y="2326"/>
              <a:ext cx="2" cy="3"/>
            </a:xfrm>
            <a:custGeom>
              <a:avLst/>
              <a:gdLst>
                <a:gd name="T0" fmla="*/ 1 w 3"/>
                <a:gd name="T1" fmla="*/ 1 h 3"/>
                <a:gd name="T2" fmla="*/ 1 w 3"/>
                <a:gd name="T3" fmla="*/ 1 h 3"/>
                <a:gd name="T4" fmla="*/ 1 w 3"/>
                <a:gd name="T5" fmla="*/ 0 h 3"/>
                <a:gd name="T6" fmla="*/ 1 w 3"/>
                <a:gd name="T7" fmla="*/ 0 h 3"/>
                <a:gd name="T8" fmla="*/ 1 w 3"/>
                <a:gd name="T9" fmla="*/ 0 h 3"/>
                <a:gd name="T10" fmla="*/ 1 w 3"/>
                <a:gd name="T11" fmla="*/ 0 h 3"/>
                <a:gd name="T12" fmla="*/ 0 w 3"/>
                <a:gd name="T13" fmla="*/ 1 h 3"/>
                <a:gd name="T14" fmla="*/ 0 w 3"/>
                <a:gd name="T15" fmla="*/ 2 h 3"/>
                <a:gd name="T16" fmla="*/ 1 w 3"/>
                <a:gd name="T17" fmla="*/ 3 h 3"/>
                <a:gd name="T18" fmla="*/ 1 w 3"/>
                <a:gd name="T19" fmla="*/ 3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2" y="1"/>
                  </a:moveTo>
                  <a:lnTo>
                    <a:pt x="2" y="1"/>
                  </a:lnTo>
                  <a:lnTo>
                    <a:pt x="3" y="0"/>
                  </a:lnTo>
                  <a:lnTo>
                    <a:pt x="2" y="0"/>
                  </a:lnTo>
                  <a:lnTo>
                    <a:pt x="0" y="1"/>
                  </a:lnTo>
                  <a:lnTo>
                    <a:pt x="0" y="2"/>
                  </a:lnTo>
                  <a:lnTo>
                    <a:pt x="1" y="3"/>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3" name="Freeform 5576"/>
            <p:cNvSpPr>
              <a:spLocks/>
            </p:cNvSpPr>
            <p:nvPr/>
          </p:nvSpPr>
          <p:spPr bwMode="auto">
            <a:xfrm>
              <a:off x="4726" y="2322"/>
              <a:ext cx="2" cy="1"/>
            </a:xfrm>
            <a:custGeom>
              <a:avLst/>
              <a:gdLst>
                <a:gd name="T0" fmla="*/ 1 w 2"/>
                <a:gd name="T1" fmla="*/ 1 h 2"/>
                <a:gd name="T2" fmla="*/ 1 w 2"/>
                <a:gd name="T3" fmla="*/ 1 h 2"/>
                <a:gd name="T4" fmla="*/ 2 w 2"/>
                <a:gd name="T5" fmla="*/ 1 h 2"/>
                <a:gd name="T6" fmla="*/ 2 w 2"/>
                <a:gd name="T7" fmla="*/ 1 h 2"/>
                <a:gd name="T8" fmla="*/ 1 w 2"/>
                <a:gd name="T9" fmla="*/ 1 h 2"/>
                <a:gd name="T10" fmla="*/ 1 w 2"/>
                <a:gd name="T11" fmla="*/ 1 h 2"/>
                <a:gd name="T12" fmla="*/ 0 w 2"/>
                <a:gd name="T13" fmla="*/ 0 h 2"/>
                <a:gd name="T14" fmla="*/ 0 w 2"/>
                <a:gd name="T15" fmla="*/ 1 h 2"/>
                <a:gd name="T16" fmla="*/ 0 w 2"/>
                <a:gd name="T17" fmla="*/ 1 h 2"/>
                <a:gd name="T18" fmla="*/ 0 w 2"/>
                <a:gd name="T19" fmla="*/ 1 h 2"/>
                <a:gd name="T20" fmla="*/ 1 w 2"/>
                <a:gd name="T21" fmla="*/ 1 h 2"/>
                <a:gd name="T22" fmla="*/ 1 w 2"/>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2"/>
                  </a:lnTo>
                  <a:lnTo>
                    <a:pt x="1" y="1"/>
                  </a:lnTo>
                  <a:lnTo>
                    <a:pt x="0" y="0"/>
                  </a:lnTo>
                  <a:lnTo>
                    <a:pt x="0"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4" name="Freeform 5577"/>
            <p:cNvSpPr>
              <a:spLocks/>
            </p:cNvSpPr>
            <p:nvPr/>
          </p:nvSpPr>
          <p:spPr bwMode="auto">
            <a:xfrm>
              <a:off x="4827" y="2156"/>
              <a:ext cx="2" cy="1"/>
            </a:xfrm>
            <a:custGeom>
              <a:avLst/>
              <a:gdLst>
                <a:gd name="T0" fmla="*/ 2 w 2"/>
                <a:gd name="T1" fmla="*/ 0 h 2"/>
                <a:gd name="T2" fmla="*/ 2 w 2"/>
                <a:gd name="T3" fmla="*/ 0 h 2"/>
                <a:gd name="T4" fmla="*/ 0 w 2"/>
                <a:gd name="T5" fmla="*/ 0 h 2"/>
                <a:gd name="T6" fmla="*/ 0 w 2"/>
                <a:gd name="T7" fmla="*/ 1 h 2"/>
                <a:gd name="T8" fmla="*/ 0 w 2"/>
                <a:gd name="T9" fmla="*/ 1 h 2"/>
                <a:gd name="T10" fmla="*/ 0 w 2"/>
                <a:gd name="T11" fmla="*/ 1 h 2"/>
                <a:gd name="T12" fmla="*/ 1 w 2"/>
                <a:gd name="T13" fmla="*/ 1 h 2"/>
                <a:gd name="T14" fmla="*/ 2 w 2"/>
                <a:gd name="T15" fmla="*/ 1 h 2"/>
                <a:gd name="T16" fmla="*/ 2 w 2"/>
                <a:gd name="T17" fmla="*/ 0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2" y="0"/>
                  </a:moveTo>
                  <a:lnTo>
                    <a:pt x="2" y="0"/>
                  </a:lnTo>
                  <a:lnTo>
                    <a:pt x="0" y="0"/>
                  </a:lnTo>
                  <a:lnTo>
                    <a:pt x="0" y="1"/>
                  </a:lnTo>
                  <a:lnTo>
                    <a:pt x="1" y="2"/>
                  </a:lnTo>
                  <a:lnTo>
                    <a:pt x="2" y="2"/>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5" name="Freeform 5578"/>
            <p:cNvSpPr>
              <a:spLocks/>
            </p:cNvSpPr>
            <p:nvPr/>
          </p:nvSpPr>
          <p:spPr bwMode="auto">
            <a:xfrm>
              <a:off x="4847" y="2184"/>
              <a:ext cx="3" cy="4"/>
            </a:xfrm>
            <a:custGeom>
              <a:avLst/>
              <a:gdLst>
                <a:gd name="T0" fmla="*/ 2 w 4"/>
                <a:gd name="T1" fmla="*/ 2 h 5"/>
                <a:gd name="T2" fmla="*/ 2 w 4"/>
                <a:gd name="T3" fmla="*/ 2 h 5"/>
                <a:gd name="T4" fmla="*/ 2 w 4"/>
                <a:gd name="T5" fmla="*/ 2 h 5"/>
                <a:gd name="T6" fmla="*/ 2 w 4"/>
                <a:gd name="T7" fmla="*/ 2 h 5"/>
                <a:gd name="T8" fmla="*/ 2 w 4"/>
                <a:gd name="T9" fmla="*/ 2 h 5"/>
                <a:gd name="T10" fmla="*/ 2 w 4"/>
                <a:gd name="T11" fmla="*/ 1 h 5"/>
                <a:gd name="T12" fmla="*/ 2 w 4"/>
                <a:gd name="T13" fmla="*/ 0 h 5"/>
                <a:gd name="T14" fmla="*/ 2 w 4"/>
                <a:gd name="T15" fmla="*/ 0 h 5"/>
                <a:gd name="T16" fmla="*/ 1 w 4"/>
                <a:gd name="T17" fmla="*/ 2 h 5"/>
                <a:gd name="T18" fmla="*/ 0 w 4"/>
                <a:gd name="T19" fmla="*/ 2 h 5"/>
                <a:gd name="T20" fmla="*/ 1 w 4"/>
                <a:gd name="T21" fmla="*/ 2 h 5"/>
                <a:gd name="T22" fmla="*/ 2 w 4"/>
                <a:gd name="T23" fmla="*/ 2 h 5"/>
                <a:gd name="T24" fmla="*/ 2 w 4"/>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2" y="4"/>
                  </a:moveTo>
                  <a:lnTo>
                    <a:pt x="2" y="4"/>
                  </a:lnTo>
                  <a:lnTo>
                    <a:pt x="4" y="3"/>
                  </a:lnTo>
                  <a:lnTo>
                    <a:pt x="3" y="2"/>
                  </a:lnTo>
                  <a:lnTo>
                    <a:pt x="3" y="1"/>
                  </a:lnTo>
                  <a:lnTo>
                    <a:pt x="4" y="0"/>
                  </a:lnTo>
                  <a:lnTo>
                    <a:pt x="1" y="3"/>
                  </a:lnTo>
                  <a:lnTo>
                    <a:pt x="0" y="4"/>
                  </a:lnTo>
                  <a:lnTo>
                    <a:pt x="1" y="5"/>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6" name="Freeform 5579"/>
            <p:cNvSpPr>
              <a:spLocks/>
            </p:cNvSpPr>
            <p:nvPr/>
          </p:nvSpPr>
          <p:spPr bwMode="auto">
            <a:xfrm>
              <a:off x="4911" y="2013"/>
              <a:ext cx="78" cy="64"/>
            </a:xfrm>
            <a:custGeom>
              <a:avLst/>
              <a:gdLst>
                <a:gd name="T0" fmla="*/ 2 w 97"/>
                <a:gd name="T1" fmla="*/ 5 h 79"/>
                <a:gd name="T2" fmla="*/ 2 w 97"/>
                <a:gd name="T3" fmla="*/ 5 h 79"/>
                <a:gd name="T4" fmla="*/ 2 w 97"/>
                <a:gd name="T5" fmla="*/ 5 h 79"/>
                <a:gd name="T6" fmla="*/ 0 w 97"/>
                <a:gd name="T7" fmla="*/ 6 h 79"/>
                <a:gd name="T8" fmla="*/ 2 w 97"/>
                <a:gd name="T9" fmla="*/ 6 h 79"/>
                <a:gd name="T10" fmla="*/ 2 w 97"/>
                <a:gd name="T11" fmla="*/ 8 h 79"/>
                <a:gd name="T12" fmla="*/ 2 w 97"/>
                <a:gd name="T13" fmla="*/ 8 h 79"/>
                <a:gd name="T14" fmla="*/ 2 w 97"/>
                <a:gd name="T15" fmla="*/ 8 h 79"/>
                <a:gd name="T16" fmla="*/ 2 w 97"/>
                <a:gd name="T17" fmla="*/ 7 h 79"/>
                <a:gd name="T18" fmla="*/ 2 w 97"/>
                <a:gd name="T19" fmla="*/ 7 h 79"/>
                <a:gd name="T20" fmla="*/ 2 w 97"/>
                <a:gd name="T21" fmla="*/ 7 h 79"/>
                <a:gd name="T22" fmla="*/ 2 w 97"/>
                <a:gd name="T23" fmla="*/ 7 h 79"/>
                <a:gd name="T24" fmla="*/ 2 w 97"/>
                <a:gd name="T25" fmla="*/ 6 h 79"/>
                <a:gd name="T26" fmla="*/ 2 w 97"/>
                <a:gd name="T27" fmla="*/ 6 h 79"/>
                <a:gd name="T28" fmla="*/ 2 w 97"/>
                <a:gd name="T29" fmla="*/ 6 h 79"/>
                <a:gd name="T30" fmla="*/ 2 w 97"/>
                <a:gd name="T31" fmla="*/ 6 h 79"/>
                <a:gd name="T32" fmla="*/ 2 w 97"/>
                <a:gd name="T33" fmla="*/ 6 h 79"/>
                <a:gd name="T34" fmla="*/ 2 w 97"/>
                <a:gd name="T35" fmla="*/ 6 h 79"/>
                <a:gd name="T36" fmla="*/ 4 w 97"/>
                <a:gd name="T37" fmla="*/ 6 h 79"/>
                <a:gd name="T38" fmla="*/ 4 w 97"/>
                <a:gd name="T39" fmla="*/ 6 h 79"/>
                <a:gd name="T40" fmla="*/ 5 w 97"/>
                <a:gd name="T41" fmla="*/ 6 h 79"/>
                <a:gd name="T42" fmla="*/ 5 w 97"/>
                <a:gd name="T43" fmla="*/ 6 h 79"/>
                <a:gd name="T44" fmla="*/ 6 w 97"/>
                <a:gd name="T45" fmla="*/ 5 h 79"/>
                <a:gd name="T46" fmla="*/ 7 w 97"/>
                <a:gd name="T47" fmla="*/ 5 h 79"/>
                <a:gd name="T48" fmla="*/ 7 w 97"/>
                <a:gd name="T49" fmla="*/ 5 h 79"/>
                <a:gd name="T50" fmla="*/ 7 w 97"/>
                <a:gd name="T51" fmla="*/ 5 h 79"/>
                <a:gd name="T52" fmla="*/ 9 w 97"/>
                <a:gd name="T53" fmla="*/ 4 h 79"/>
                <a:gd name="T54" fmla="*/ 8 w 97"/>
                <a:gd name="T55" fmla="*/ 4 h 79"/>
                <a:gd name="T56" fmla="*/ 8 w 97"/>
                <a:gd name="T57" fmla="*/ 4 h 79"/>
                <a:gd name="T58" fmla="*/ 8 w 97"/>
                <a:gd name="T59" fmla="*/ 4 h 79"/>
                <a:gd name="T60" fmla="*/ 8 w 97"/>
                <a:gd name="T61" fmla="*/ 4 h 79"/>
                <a:gd name="T62" fmla="*/ 7 w 97"/>
                <a:gd name="T63" fmla="*/ 3 h 79"/>
                <a:gd name="T64" fmla="*/ 8 w 97"/>
                <a:gd name="T65" fmla="*/ 2 h 79"/>
                <a:gd name="T66" fmla="*/ 8 w 97"/>
                <a:gd name="T67" fmla="*/ 2 h 79"/>
                <a:gd name="T68" fmla="*/ 7 w 97"/>
                <a:gd name="T69" fmla="*/ 3 h 79"/>
                <a:gd name="T70" fmla="*/ 6 w 97"/>
                <a:gd name="T71" fmla="*/ 2 h 79"/>
                <a:gd name="T72" fmla="*/ 6 w 97"/>
                <a:gd name="T73" fmla="*/ 2 h 79"/>
                <a:gd name="T74" fmla="*/ 5 w 97"/>
                <a:gd name="T75" fmla="*/ 2 h 79"/>
                <a:gd name="T76" fmla="*/ 4 w 97"/>
                <a:gd name="T77" fmla="*/ 2 h 79"/>
                <a:gd name="T78" fmla="*/ 3 w 97"/>
                <a:gd name="T79" fmla="*/ 1 h 79"/>
                <a:gd name="T80" fmla="*/ 2 w 97"/>
                <a:gd name="T81" fmla="*/ 2 h 79"/>
                <a:gd name="T82" fmla="*/ 2 w 97"/>
                <a:gd name="T83" fmla="*/ 2 h 79"/>
                <a:gd name="T84" fmla="*/ 3 w 97"/>
                <a:gd name="T85" fmla="*/ 2 h 79"/>
                <a:gd name="T86" fmla="*/ 2 w 97"/>
                <a:gd name="T87" fmla="*/ 2 h 79"/>
                <a:gd name="T88" fmla="*/ 2 w 97"/>
                <a:gd name="T89" fmla="*/ 3 h 79"/>
                <a:gd name="T90" fmla="*/ 2 w 97"/>
                <a:gd name="T91" fmla="*/ 4 h 79"/>
                <a:gd name="T92" fmla="*/ 2 w 97"/>
                <a:gd name="T93" fmla="*/ 4 h 79"/>
                <a:gd name="T94" fmla="*/ 2 w 97"/>
                <a:gd name="T95" fmla="*/ 4 h 79"/>
                <a:gd name="T96" fmla="*/ 2 w 97"/>
                <a:gd name="T97" fmla="*/ 4 h 79"/>
                <a:gd name="T98" fmla="*/ 2 w 97"/>
                <a:gd name="T99" fmla="*/ 4 h 79"/>
                <a:gd name="T100" fmla="*/ 2 w 97"/>
                <a:gd name="T101" fmla="*/ 4 h 79"/>
                <a:gd name="T102" fmla="*/ 2 w 97"/>
                <a:gd name="T103" fmla="*/ 5 h 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7"/>
                <a:gd name="T157" fmla="*/ 0 h 79"/>
                <a:gd name="T158" fmla="*/ 97 w 97"/>
                <a:gd name="T159" fmla="*/ 79 h 7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7" h="79">
                  <a:moveTo>
                    <a:pt x="10" y="52"/>
                  </a:moveTo>
                  <a:lnTo>
                    <a:pt x="10" y="52"/>
                  </a:lnTo>
                  <a:lnTo>
                    <a:pt x="8" y="54"/>
                  </a:lnTo>
                  <a:lnTo>
                    <a:pt x="7" y="54"/>
                  </a:lnTo>
                  <a:lnTo>
                    <a:pt x="6" y="54"/>
                  </a:lnTo>
                  <a:lnTo>
                    <a:pt x="5" y="55"/>
                  </a:lnTo>
                  <a:lnTo>
                    <a:pt x="5" y="56"/>
                  </a:lnTo>
                  <a:lnTo>
                    <a:pt x="4" y="56"/>
                  </a:lnTo>
                  <a:lnTo>
                    <a:pt x="2" y="56"/>
                  </a:lnTo>
                  <a:lnTo>
                    <a:pt x="2" y="57"/>
                  </a:lnTo>
                  <a:lnTo>
                    <a:pt x="1" y="58"/>
                  </a:lnTo>
                  <a:lnTo>
                    <a:pt x="0" y="62"/>
                  </a:lnTo>
                  <a:lnTo>
                    <a:pt x="1" y="63"/>
                  </a:lnTo>
                  <a:lnTo>
                    <a:pt x="3" y="65"/>
                  </a:lnTo>
                  <a:lnTo>
                    <a:pt x="5" y="68"/>
                  </a:lnTo>
                  <a:lnTo>
                    <a:pt x="5" y="70"/>
                  </a:lnTo>
                  <a:lnTo>
                    <a:pt x="5" y="72"/>
                  </a:lnTo>
                  <a:lnTo>
                    <a:pt x="4" y="76"/>
                  </a:lnTo>
                  <a:lnTo>
                    <a:pt x="4" y="77"/>
                  </a:lnTo>
                  <a:lnTo>
                    <a:pt x="4" y="78"/>
                  </a:lnTo>
                  <a:lnTo>
                    <a:pt x="6" y="79"/>
                  </a:lnTo>
                  <a:lnTo>
                    <a:pt x="7" y="79"/>
                  </a:lnTo>
                  <a:lnTo>
                    <a:pt x="8" y="78"/>
                  </a:lnTo>
                  <a:lnTo>
                    <a:pt x="10" y="77"/>
                  </a:lnTo>
                  <a:lnTo>
                    <a:pt x="11" y="76"/>
                  </a:lnTo>
                  <a:lnTo>
                    <a:pt x="11" y="75"/>
                  </a:lnTo>
                  <a:lnTo>
                    <a:pt x="12" y="74"/>
                  </a:lnTo>
                  <a:lnTo>
                    <a:pt x="14" y="73"/>
                  </a:lnTo>
                  <a:lnTo>
                    <a:pt x="16" y="73"/>
                  </a:lnTo>
                  <a:lnTo>
                    <a:pt x="19" y="74"/>
                  </a:lnTo>
                  <a:lnTo>
                    <a:pt x="20" y="74"/>
                  </a:lnTo>
                  <a:lnTo>
                    <a:pt x="21" y="73"/>
                  </a:lnTo>
                  <a:lnTo>
                    <a:pt x="21" y="71"/>
                  </a:lnTo>
                  <a:lnTo>
                    <a:pt x="20" y="71"/>
                  </a:lnTo>
                  <a:lnTo>
                    <a:pt x="19" y="70"/>
                  </a:lnTo>
                  <a:lnTo>
                    <a:pt x="17" y="68"/>
                  </a:lnTo>
                  <a:lnTo>
                    <a:pt x="16" y="66"/>
                  </a:lnTo>
                  <a:lnTo>
                    <a:pt x="15" y="66"/>
                  </a:lnTo>
                  <a:lnTo>
                    <a:pt x="12" y="65"/>
                  </a:lnTo>
                  <a:lnTo>
                    <a:pt x="8" y="63"/>
                  </a:lnTo>
                  <a:lnTo>
                    <a:pt x="8" y="61"/>
                  </a:lnTo>
                  <a:lnTo>
                    <a:pt x="10" y="59"/>
                  </a:lnTo>
                  <a:lnTo>
                    <a:pt x="11" y="58"/>
                  </a:lnTo>
                  <a:lnTo>
                    <a:pt x="14" y="58"/>
                  </a:lnTo>
                  <a:lnTo>
                    <a:pt x="16" y="59"/>
                  </a:lnTo>
                  <a:lnTo>
                    <a:pt x="17" y="60"/>
                  </a:lnTo>
                  <a:lnTo>
                    <a:pt x="19" y="62"/>
                  </a:lnTo>
                  <a:lnTo>
                    <a:pt x="19" y="63"/>
                  </a:lnTo>
                  <a:lnTo>
                    <a:pt x="20" y="63"/>
                  </a:lnTo>
                  <a:lnTo>
                    <a:pt x="24" y="60"/>
                  </a:lnTo>
                  <a:lnTo>
                    <a:pt x="27" y="58"/>
                  </a:lnTo>
                  <a:lnTo>
                    <a:pt x="32" y="58"/>
                  </a:lnTo>
                  <a:lnTo>
                    <a:pt x="36" y="59"/>
                  </a:lnTo>
                  <a:lnTo>
                    <a:pt x="40" y="61"/>
                  </a:lnTo>
                  <a:lnTo>
                    <a:pt x="44" y="63"/>
                  </a:lnTo>
                  <a:lnTo>
                    <a:pt x="48" y="65"/>
                  </a:lnTo>
                  <a:lnTo>
                    <a:pt x="54" y="69"/>
                  </a:lnTo>
                  <a:lnTo>
                    <a:pt x="55" y="70"/>
                  </a:lnTo>
                  <a:lnTo>
                    <a:pt x="56" y="70"/>
                  </a:lnTo>
                  <a:lnTo>
                    <a:pt x="57" y="68"/>
                  </a:lnTo>
                  <a:lnTo>
                    <a:pt x="57" y="65"/>
                  </a:lnTo>
                  <a:lnTo>
                    <a:pt x="58" y="62"/>
                  </a:lnTo>
                  <a:lnTo>
                    <a:pt x="60" y="58"/>
                  </a:lnTo>
                  <a:lnTo>
                    <a:pt x="64" y="54"/>
                  </a:lnTo>
                  <a:lnTo>
                    <a:pt x="69" y="51"/>
                  </a:lnTo>
                  <a:lnTo>
                    <a:pt x="74" y="50"/>
                  </a:lnTo>
                  <a:lnTo>
                    <a:pt x="80" y="50"/>
                  </a:lnTo>
                  <a:lnTo>
                    <a:pt x="81" y="50"/>
                  </a:lnTo>
                  <a:lnTo>
                    <a:pt x="81" y="49"/>
                  </a:lnTo>
                  <a:lnTo>
                    <a:pt x="82" y="49"/>
                  </a:lnTo>
                  <a:lnTo>
                    <a:pt x="83" y="50"/>
                  </a:lnTo>
                  <a:lnTo>
                    <a:pt x="85" y="49"/>
                  </a:lnTo>
                  <a:lnTo>
                    <a:pt x="96" y="43"/>
                  </a:lnTo>
                  <a:lnTo>
                    <a:pt x="97" y="43"/>
                  </a:lnTo>
                  <a:lnTo>
                    <a:pt x="96" y="43"/>
                  </a:lnTo>
                  <a:lnTo>
                    <a:pt x="92" y="43"/>
                  </a:lnTo>
                  <a:lnTo>
                    <a:pt x="91" y="44"/>
                  </a:lnTo>
                  <a:lnTo>
                    <a:pt x="91" y="45"/>
                  </a:lnTo>
                  <a:lnTo>
                    <a:pt x="89" y="44"/>
                  </a:lnTo>
                  <a:lnTo>
                    <a:pt x="88" y="43"/>
                  </a:lnTo>
                  <a:lnTo>
                    <a:pt x="88" y="39"/>
                  </a:lnTo>
                  <a:lnTo>
                    <a:pt x="88" y="38"/>
                  </a:lnTo>
                  <a:lnTo>
                    <a:pt x="89" y="38"/>
                  </a:lnTo>
                  <a:lnTo>
                    <a:pt x="88" y="37"/>
                  </a:lnTo>
                  <a:lnTo>
                    <a:pt x="85" y="35"/>
                  </a:lnTo>
                  <a:lnTo>
                    <a:pt x="85" y="33"/>
                  </a:lnTo>
                  <a:lnTo>
                    <a:pt x="86" y="31"/>
                  </a:lnTo>
                  <a:lnTo>
                    <a:pt x="88" y="28"/>
                  </a:lnTo>
                  <a:lnTo>
                    <a:pt x="89" y="25"/>
                  </a:lnTo>
                  <a:lnTo>
                    <a:pt x="89" y="23"/>
                  </a:lnTo>
                  <a:lnTo>
                    <a:pt x="88" y="24"/>
                  </a:lnTo>
                  <a:lnTo>
                    <a:pt x="87" y="25"/>
                  </a:lnTo>
                  <a:lnTo>
                    <a:pt x="81" y="31"/>
                  </a:lnTo>
                  <a:lnTo>
                    <a:pt x="78" y="32"/>
                  </a:lnTo>
                  <a:lnTo>
                    <a:pt x="75" y="31"/>
                  </a:lnTo>
                  <a:lnTo>
                    <a:pt x="72" y="30"/>
                  </a:lnTo>
                  <a:lnTo>
                    <a:pt x="70" y="30"/>
                  </a:lnTo>
                  <a:lnTo>
                    <a:pt x="70" y="29"/>
                  </a:lnTo>
                  <a:lnTo>
                    <a:pt x="71" y="28"/>
                  </a:lnTo>
                  <a:lnTo>
                    <a:pt x="67" y="28"/>
                  </a:lnTo>
                  <a:lnTo>
                    <a:pt x="63" y="28"/>
                  </a:lnTo>
                  <a:lnTo>
                    <a:pt x="61" y="25"/>
                  </a:lnTo>
                  <a:lnTo>
                    <a:pt x="54" y="20"/>
                  </a:lnTo>
                  <a:lnTo>
                    <a:pt x="48" y="16"/>
                  </a:lnTo>
                  <a:lnTo>
                    <a:pt x="43" y="9"/>
                  </a:lnTo>
                  <a:lnTo>
                    <a:pt x="36" y="1"/>
                  </a:lnTo>
                  <a:lnTo>
                    <a:pt x="35" y="0"/>
                  </a:lnTo>
                  <a:lnTo>
                    <a:pt x="34" y="1"/>
                  </a:lnTo>
                  <a:lnTo>
                    <a:pt x="32" y="2"/>
                  </a:lnTo>
                  <a:lnTo>
                    <a:pt x="31" y="2"/>
                  </a:lnTo>
                  <a:lnTo>
                    <a:pt x="30" y="3"/>
                  </a:lnTo>
                  <a:lnTo>
                    <a:pt x="30" y="6"/>
                  </a:lnTo>
                  <a:lnTo>
                    <a:pt x="30" y="8"/>
                  </a:lnTo>
                  <a:lnTo>
                    <a:pt x="31" y="10"/>
                  </a:lnTo>
                  <a:lnTo>
                    <a:pt x="32" y="14"/>
                  </a:lnTo>
                  <a:lnTo>
                    <a:pt x="32" y="18"/>
                  </a:lnTo>
                  <a:lnTo>
                    <a:pt x="31" y="28"/>
                  </a:lnTo>
                  <a:lnTo>
                    <a:pt x="31" y="30"/>
                  </a:lnTo>
                  <a:lnTo>
                    <a:pt x="30" y="31"/>
                  </a:lnTo>
                  <a:lnTo>
                    <a:pt x="27" y="34"/>
                  </a:lnTo>
                  <a:lnTo>
                    <a:pt x="26" y="36"/>
                  </a:lnTo>
                  <a:lnTo>
                    <a:pt x="26" y="37"/>
                  </a:lnTo>
                  <a:lnTo>
                    <a:pt x="26" y="39"/>
                  </a:lnTo>
                  <a:lnTo>
                    <a:pt x="27" y="42"/>
                  </a:lnTo>
                  <a:lnTo>
                    <a:pt x="27" y="43"/>
                  </a:lnTo>
                  <a:lnTo>
                    <a:pt x="27" y="44"/>
                  </a:lnTo>
                  <a:lnTo>
                    <a:pt x="24" y="45"/>
                  </a:lnTo>
                  <a:lnTo>
                    <a:pt x="22" y="46"/>
                  </a:lnTo>
                  <a:lnTo>
                    <a:pt x="21" y="46"/>
                  </a:lnTo>
                  <a:lnTo>
                    <a:pt x="20" y="46"/>
                  </a:lnTo>
                  <a:lnTo>
                    <a:pt x="18" y="46"/>
                  </a:lnTo>
                  <a:lnTo>
                    <a:pt x="17" y="46"/>
                  </a:lnTo>
                  <a:lnTo>
                    <a:pt x="15" y="44"/>
                  </a:lnTo>
                  <a:lnTo>
                    <a:pt x="12" y="43"/>
                  </a:lnTo>
                  <a:lnTo>
                    <a:pt x="11" y="43"/>
                  </a:lnTo>
                  <a:lnTo>
                    <a:pt x="10" y="43"/>
                  </a:lnTo>
                  <a:lnTo>
                    <a:pt x="10" y="45"/>
                  </a:lnTo>
                  <a:lnTo>
                    <a:pt x="11" y="46"/>
                  </a:lnTo>
                  <a:lnTo>
                    <a:pt x="12" y="49"/>
                  </a:lnTo>
                  <a:lnTo>
                    <a:pt x="12" y="50"/>
                  </a:lnTo>
                  <a:lnTo>
                    <a:pt x="10" y="52"/>
                  </a:lnTo>
                  <a:close/>
                </a:path>
              </a:pathLst>
            </a:custGeom>
            <a:solidFill>
              <a:srgbClr val="FFFF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7" name="Freeform 5580"/>
            <p:cNvSpPr>
              <a:spLocks/>
            </p:cNvSpPr>
            <p:nvPr/>
          </p:nvSpPr>
          <p:spPr bwMode="auto">
            <a:xfrm>
              <a:off x="4906" y="2065"/>
              <a:ext cx="3" cy="3"/>
            </a:xfrm>
            <a:custGeom>
              <a:avLst/>
              <a:gdLst>
                <a:gd name="T0" fmla="*/ 3 w 3"/>
                <a:gd name="T1" fmla="*/ 2 h 4"/>
                <a:gd name="T2" fmla="*/ 3 w 3"/>
                <a:gd name="T3" fmla="*/ 2 h 4"/>
                <a:gd name="T4" fmla="*/ 3 w 3"/>
                <a:gd name="T5" fmla="*/ 1 h 4"/>
                <a:gd name="T6" fmla="*/ 3 w 3"/>
                <a:gd name="T7" fmla="*/ 0 h 4"/>
                <a:gd name="T8" fmla="*/ 2 w 3"/>
                <a:gd name="T9" fmla="*/ 0 h 4"/>
                <a:gd name="T10" fmla="*/ 2 w 3"/>
                <a:gd name="T11" fmla="*/ 0 h 4"/>
                <a:gd name="T12" fmla="*/ 0 w 3"/>
                <a:gd name="T13" fmla="*/ 1 h 4"/>
                <a:gd name="T14" fmla="*/ 0 w 3"/>
                <a:gd name="T15" fmla="*/ 2 h 4"/>
                <a:gd name="T16" fmla="*/ 0 w 3"/>
                <a:gd name="T17" fmla="*/ 2 h 4"/>
                <a:gd name="T18" fmla="*/ 0 w 3"/>
                <a:gd name="T19" fmla="*/ 2 h 4"/>
                <a:gd name="T20" fmla="*/ 2 w 3"/>
                <a:gd name="T21" fmla="*/ 2 h 4"/>
                <a:gd name="T22" fmla="*/ 3 w 3"/>
                <a:gd name="T23" fmla="*/ 2 h 4"/>
                <a:gd name="T24" fmla="*/ 3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2"/>
                  </a:moveTo>
                  <a:lnTo>
                    <a:pt x="3" y="2"/>
                  </a:lnTo>
                  <a:lnTo>
                    <a:pt x="3" y="1"/>
                  </a:lnTo>
                  <a:lnTo>
                    <a:pt x="3" y="0"/>
                  </a:lnTo>
                  <a:lnTo>
                    <a:pt x="2" y="0"/>
                  </a:lnTo>
                  <a:lnTo>
                    <a:pt x="0" y="1"/>
                  </a:lnTo>
                  <a:lnTo>
                    <a:pt x="0" y="2"/>
                  </a:lnTo>
                  <a:lnTo>
                    <a:pt x="0" y="4"/>
                  </a:lnTo>
                  <a:lnTo>
                    <a:pt x="2" y="4"/>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8" name="Freeform 5581"/>
            <p:cNvSpPr>
              <a:spLocks/>
            </p:cNvSpPr>
            <p:nvPr/>
          </p:nvSpPr>
          <p:spPr bwMode="auto">
            <a:xfrm>
              <a:off x="4929" y="2017"/>
              <a:ext cx="3" cy="2"/>
            </a:xfrm>
            <a:custGeom>
              <a:avLst/>
              <a:gdLst>
                <a:gd name="T0" fmla="*/ 3 w 3"/>
                <a:gd name="T1" fmla="*/ 1 h 2"/>
                <a:gd name="T2" fmla="*/ 3 w 3"/>
                <a:gd name="T3" fmla="*/ 1 h 2"/>
                <a:gd name="T4" fmla="*/ 0 w 3"/>
                <a:gd name="T5" fmla="*/ 0 h 2"/>
                <a:gd name="T6" fmla="*/ 0 w 3"/>
                <a:gd name="T7" fmla="*/ 0 h 2"/>
                <a:gd name="T8" fmla="*/ 2 w 3"/>
                <a:gd name="T9" fmla="*/ 2 h 2"/>
                <a:gd name="T10" fmla="*/ 2 w 3"/>
                <a:gd name="T11" fmla="*/ 2 h 2"/>
                <a:gd name="T12" fmla="*/ 3 w 3"/>
                <a:gd name="T13" fmla="*/ 2 h 2"/>
                <a:gd name="T14" fmla="*/ 3 w 3"/>
                <a:gd name="T15" fmla="*/ 2 h 2"/>
                <a:gd name="T16" fmla="*/ 3 w 3"/>
                <a:gd name="T17" fmla="*/ 1 h 2"/>
                <a:gd name="T18" fmla="*/ 3 w 3"/>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3" y="1"/>
                  </a:moveTo>
                  <a:lnTo>
                    <a:pt x="3" y="1"/>
                  </a:lnTo>
                  <a:lnTo>
                    <a:pt x="0" y="0"/>
                  </a:lnTo>
                  <a:lnTo>
                    <a:pt x="2" y="2"/>
                  </a:lnTo>
                  <a:lnTo>
                    <a:pt x="3"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59" name="Freeform 5582"/>
            <p:cNvSpPr>
              <a:spLocks/>
            </p:cNvSpPr>
            <p:nvPr/>
          </p:nvSpPr>
          <p:spPr bwMode="auto">
            <a:xfrm>
              <a:off x="4845" y="2554"/>
              <a:ext cx="2" cy="3"/>
            </a:xfrm>
            <a:custGeom>
              <a:avLst/>
              <a:gdLst>
                <a:gd name="T0" fmla="*/ 0 w 2"/>
                <a:gd name="T1" fmla="*/ 2 h 4"/>
                <a:gd name="T2" fmla="*/ 0 w 2"/>
                <a:gd name="T3" fmla="*/ 2 h 4"/>
                <a:gd name="T4" fmla="*/ 0 w 2"/>
                <a:gd name="T5" fmla="*/ 2 h 4"/>
                <a:gd name="T6" fmla="*/ 1 w 2"/>
                <a:gd name="T7" fmla="*/ 2 h 4"/>
                <a:gd name="T8" fmla="*/ 2 w 2"/>
                <a:gd name="T9" fmla="*/ 1 h 4"/>
                <a:gd name="T10" fmla="*/ 2 w 2"/>
                <a:gd name="T11" fmla="*/ 1 h 4"/>
                <a:gd name="T12" fmla="*/ 2 w 2"/>
                <a:gd name="T13" fmla="*/ 0 h 4"/>
                <a:gd name="T14" fmla="*/ 1 w 2"/>
                <a:gd name="T15" fmla="*/ 1 h 4"/>
                <a:gd name="T16" fmla="*/ 0 w 2"/>
                <a:gd name="T17" fmla="*/ 2 h 4"/>
                <a:gd name="T18" fmla="*/ 0 w 2"/>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0" y="3"/>
                  </a:moveTo>
                  <a:lnTo>
                    <a:pt x="0" y="3"/>
                  </a:lnTo>
                  <a:lnTo>
                    <a:pt x="0" y="4"/>
                  </a:lnTo>
                  <a:lnTo>
                    <a:pt x="1" y="4"/>
                  </a:lnTo>
                  <a:lnTo>
                    <a:pt x="2" y="1"/>
                  </a:lnTo>
                  <a:lnTo>
                    <a:pt x="2" y="0"/>
                  </a:lnTo>
                  <a:lnTo>
                    <a:pt x="1"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0" name="Freeform 5583"/>
            <p:cNvSpPr>
              <a:spLocks/>
            </p:cNvSpPr>
            <p:nvPr/>
          </p:nvSpPr>
          <p:spPr bwMode="auto">
            <a:xfrm>
              <a:off x="4342" y="2580"/>
              <a:ext cx="138" cy="153"/>
            </a:xfrm>
            <a:custGeom>
              <a:avLst/>
              <a:gdLst>
                <a:gd name="T0" fmla="*/ 14 w 173"/>
                <a:gd name="T1" fmla="*/ 19 h 186"/>
                <a:gd name="T2" fmla="*/ 14 w 173"/>
                <a:gd name="T3" fmla="*/ 17 h 186"/>
                <a:gd name="T4" fmla="*/ 14 w 173"/>
                <a:gd name="T5" fmla="*/ 17 h 186"/>
                <a:gd name="T6" fmla="*/ 14 w 173"/>
                <a:gd name="T7" fmla="*/ 16 h 186"/>
                <a:gd name="T8" fmla="*/ 14 w 173"/>
                <a:gd name="T9" fmla="*/ 15 h 186"/>
                <a:gd name="T10" fmla="*/ 13 w 173"/>
                <a:gd name="T11" fmla="*/ 15 h 186"/>
                <a:gd name="T12" fmla="*/ 12 w 173"/>
                <a:gd name="T13" fmla="*/ 16 h 186"/>
                <a:gd name="T14" fmla="*/ 13 w 173"/>
                <a:gd name="T15" fmla="*/ 15 h 186"/>
                <a:gd name="T16" fmla="*/ 13 w 173"/>
                <a:gd name="T17" fmla="*/ 14 h 186"/>
                <a:gd name="T18" fmla="*/ 12 w 173"/>
                <a:gd name="T19" fmla="*/ 14 h 186"/>
                <a:gd name="T20" fmla="*/ 12 w 173"/>
                <a:gd name="T21" fmla="*/ 14 h 186"/>
                <a:gd name="T22" fmla="*/ 12 w 173"/>
                <a:gd name="T23" fmla="*/ 12 h 186"/>
                <a:gd name="T24" fmla="*/ 11 w 173"/>
                <a:gd name="T25" fmla="*/ 12 h 186"/>
                <a:gd name="T26" fmla="*/ 11 w 173"/>
                <a:gd name="T27" fmla="*/ 12 h 186"/>
                <a:gd name="T28" fmla="*/ 11 w 173"/>
                <a:gd name="T29" fmla="*/ 12 h 186"/>
                <a:gd name="T30" fmla="*/ 11 w 173"/>
                <a:gd name="T31" fmla="*/ 11 h 186"/>
                <a:gd name="T32" fmla="*/ 11 w 173"/>
                <a:gd name="T33" fmla="*/ 11 h 186"/>
                <a:gd name="T34" fmla="*/ 11 w 173"/>
                <a:gd name="T35" fmla="*/ 11 h 186"/>
                <a:gd name="T36" fmla="*/ 11 w 173"/>
                <a:gd name="T37" fmla="*/ 10 h 186"/>
                <a:gd name="T38" fmla="*/ 11 w 173"/>
                <a:gd name="T39" fmla="*/ 10 h 186"/>
                <a:gd name="T40" fmla="*/ 10 w 173"/>
                <a:gd name="T41" fmla="*/ 10 h 186"/>
                <a:gd name="T42" fmla="*/ 10 w 173"/>
                <a:gd name="T43" fmla="*/ 10 h 186"/>
                <a:gd name="T44" fmla="*/ 11 w 173"/>
                <a:gd name="T45" fmla="*/ 10 h 186"/>
                <a:gd name="T46" fmla="*/ 10 w 173"/>
                <a:gd name="T47" fmla="*/ 10 h 186"/>
                <a:gd name="T48" fmla="*/ 9 w 173"/>
                <a:gd name="T49" fmla="*/ 8 h 186"/>
                <a:gd name="T50" fmla="*/ 9 w 173"/>
                <a:gd name="T51" fmla="*/ 7 h 186"/>
                <a:gd name="T52" fmla="*/ 8 w 173"/>
                <a:gd name="T53" fmla="*/ 7 h 186"/>
                <a:gd name="T54" fmla="*/ 7 w 173"/>
                <a:gd name="T55" fmla="*/ 7 h 186"/>
                <a:gd name="T56" fmla="*/ 7 w 173"/>
                <a:gd name="T57" fmla="*/ 7 h 186"/>
                <a:gd name="T58" fmla="*/ 7 w 173"/>
                <a:gd name="T59" fmla="*/ 6 h 186"/>
                <a:gd name="T60" fmla="*/ 6 w 173"/>
                <a:gd name="T61" fmla="*/ 6 h 186"/>
                <a:gd name="T62" fmla="*/ 6 w 173"/>
                <a:gd name="T63" fmla="*/ 5 h 186"/>
                <a:gd name="T64" fmla="*/ 5 w 173"/>
                <a:gd name="T65" fmla="*/ 4 h 186"/>
                <a:gd name="T66" fmla="*/ 4 w 173"/>
                <a:gd name="T67" fmla="*/ 3 h 186"/>
                <a:gd name="T68" fmla="*/ 4 w 173"/>
                <a:gd name="T69" fmla="*/ 2 h 186"/>
                <a:gd name="T70" fmla="*/ 4 w 173"/>
                <a:gd name="T71" fmla="*/ 2 h 186"/>
                <a:gd name="T72" fmla="*/ 4 w 173"/>
                <a:gd name="T73" fmla="*/ 2 h 186"/>
                <a:gd name="T74" fmla="*/ 3 w 173"/>
                <a:gd name="T75" fmla="*/ 2 h 186"/>
                <a:gd name="T76" fmla="*/ 2 w 173"/>
                <a:gd name="T77" fmla="*/ 2 h 186"/>
                <a:gd name="T78" fmla="*/ 2 w 173"/>
                <a:gd name="T79" fmla="*/ 2 h 186"/>
                <a:gd name="T80" fmla="*/ 0 w 173"/>
                <a:gd name="T81" fmla="*/ 2 h 186"/>
                <a:gd name="T82" fmla="*/ 2 w 173"/>
                <a:gd name="T83" fmla="*/ 3 h 186"/>
                <a:gd name="T84" fmla="*/ 3 w 173"/>
                <a:gd name="T85" fmla="*/ 5 h 186"/>
                <a:gd name="T86" fmla="*/ 4 w 173"/>
                <a:gd name="T87" fmla="*/ 7 h 186"/>
                <a:gd name="T88" fmla="*/ 5 w 173"/>
                <a:gd name="T89" fmla="*/ 7 h 186"/>
                <a:gd name="T90" fmla="*/ 5 w 173"/>
                <a:gd name="T91" fmla="*/ 8 h 186"/>
                <a:gd name="T92" fmla="*/ 6 w 173"/>
                <a:gd name="T93" fmla="*/ 10 h 186"/>
                <a:gd name="T94" fmla="*/ 6 w 173"/>
                <a:gd name="T95" fmla="*/ 12 h 186"/>
                <a:gd name="T96" fmla="*/ 7 w 173"/>
                <a:gd name="T97" fmla="*/ 12 h 186"/>
                <a:gd name="T98" fmla="*/ 7 w 173"/>
                <a:gd name="T99" fmla="*/ 14 h 186"/>
                <a:gd name="T100" fmla="*/ 9 w 173"/>
                <a:gd name="T101" fmla="*/ 17 h 186"/>
                <a:gd name="T102" fmla="*/ 9 w 173"/>
                <a:gd name="T103" fmla="*/ 17 h 186"/>
                <a:gd name="T104" fmla="*/ 11 w 173"/>
                <a:gd name="T105" fmla="*/ 21 h 186"/>
                <a:gd name="T106" fmla="*/ 13 w 173"/>
                <a:gd name="T107" fmla="*/ 21 h 186"/>
                <a:gd name="T108" fmla="*/ 13 w 173"/>
                <a:gd name="T109" fmla="*/ 21 h 186"/>
                <a:gd name="T110" fmla="*/ 14 w 173"/>
                <a:gd name="T111" fmla="*/ 21 h 186"/>
                <a:gd name="T112" fmla="*/ 14 w 173"/>
                <a:gd name="T113" fmla="*/ 21 h 1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86"/>
                <a:gd name="T173" fmla="*/ 173 w 173"/>
                <a:gd name="T174" fmla="*/ 186 h 1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86">
                  <a:moveTo>
                    <a:pt x="169" y="182"/>
                  </a:moveTo>
                  <a:lnTo>
                    <a:pt x="169" y="182"/>
                  </a:lnTo>
                  <a:lnTo>
                    <a:pt x="170" y="173"/>
                  </a:lnTo>
                  <a:lnTo>
                    <a:pt x="169" y="163"/>
                  </a:lnTo>
                  <a:lnTo>
                    <a:pt x="169" y="159"/>
                  </a:lnTo>
                  <a:lnTo>
                    <a:pt x="170" y="156"/>
                  </a:lnTo>
                  <a:lnTo>
                    <a:pt x="171" y="154"/>
                  </a:lnTo>
                  <a:lnTo>
                    <a:pt x="171" y="152"/>
                  </a:lnTo>
                  <a:lnTo>
                    <a:pt x="170" y="150"/>
                  </a:lnTo>
                  <a:lnTo>
                    <a:pt x="170" y="148"/>
                  </a:lnTo>
                  <a:lnTo>
                    <a:pt x="170" y="146"/>
                  </a:lnTo>
                  <a:lnTo>
                    <a:pt x="172" y="143"/>
                  </a:lnTo>
                  <a:lnTo>
                    <a:pt x="173" y="143"/>
                  </a:lnTo>
                  <a:lnTo>
                    <a:pt x="172" y="141"/>
                  </a:lnTo>
                  <a:lnTo>
                    <a:pt x="171" y="137"/>
                  </a:lnTo>
                  <a:lnTo>
                    <a:pt x="168" y="132"/>
                  </a:lnTo>
                  <a:lnTo>
                    <a:pt x="166" y="130"/>
                  </a:lnTo>
                  <a:lnTo>
                    <a:pt x="165" y="130"/>
                  </a:lnTo>
                  <a:lnTo>
                    <a:pt x="155" y="128"/>
                  </a:lnTo>
                  <a:lnTo>
                    <a:pt x="154" y="128"/>
                  </a:lnTo>
                  <a:lnTo>
                    <a:pt x="153" y="129"/>
                  </a:lnTo>
                  <a:lnTo>
                    <a:pt x="152" y="131"/>
                  </a:lnTo>
                  <a:lnTo>
                    <a:pt x="151" y="133"/>
                  </a:lnTo>
                  <a:lnTo>
                    <a:pt x="148" y="135"/>
                  </a:lnTo>
                  <a:lnTo>
                    <a:pt x="148" y="134"/>
                  </a:lnTo>
                  <a:lnTo>
                    <a:pt x="151" y="132"/>
                  </a:lnTo>
                  <a:lnTo>
                    <a:pt x="151" y="131"/>
                  </a:lnTo>
                  <a:lnTo>
                    <a:pt x="151" y="130"/>
                  </a:lnTo>
                  <a:lnTo>
                    <a:pt x="149" y="130"/>
                  </a:lnTo>
                  <a:lnTo>
                    <a:pt x="152" y="128"/>
                  </a:lnTo>
                  <a:lnTo>
                    <a:pt x="153" y="128"/>
                  </a:lnTo>
                  <a:lnTo>
                    <a:pt x="154" y="127"/>
                  </a:lnTo>
                  <a:lnTo>
                    <a:pt x="151" y="124"/>
                  </a:lnTo>
                  <a:lnTo>
                    <a:pt x="149" y="123"/>
                  </a:lnTo>
                  <a:lnTo>
                    <a:pt x="148" y="121"/>
                  </a:lnTo>
                  <a:lnTo>
                    <a:pt x="148" y="118"/>
                  </a:lnTo>
                  <a:lnTo>
                    <a:pt x="148" y="117"/>
                  </a:lnTo>
                  <a:lnTo>
                    <a:pt x="147" y="115"/>
                  </a:lnTo>
                  <a:lnTo>
                    <a:pt x="146" y="109"/>
                  </a:lnTo>
                  <a:lnTo>
                    <a:pt x="145" y="108"/>
                  </a:lnTo>
                  <a:lnTo>
                    <a:pt x="144" y="107"/>
                  </a:lnTo>
                  <a:lnTo>
                    <a:pt x="143" y="108"/>
                  </a:lnTo>
                  <a:lnTo>
                    <a:pt x="141" y="107"/>
                  </a:lnTo>
                  <a:lnTo>
                    <a:pt x="133" y="105"/>
                  </a:lnTo>
                  <a:lnTo>
                    <a:pt x="131" y="103"/>
                  </a:lnTo>
                  <a:lnTo>
                    <a:pt x="130" y="100"/>
                  </a:lnTo>
                  <a:lnTo>
                    <a:pt x="131" y="99"/>
                  </a:lnTo>
                  <a:lnTo>
                    <a:pt x="132" y="99"/>
                  </a:lnTo>
                  <a:lnTo>
                    <a:pt x="132" y="97"/>
                  </a:lnTo>
                  <a:lnTo>
                    <a:pt x="130" y="96"/>
                  </a:lnTo>
                  <a:lnTo>
                    <a:pt x="131" y="95"/>
                  </a:lnTo>
                  <a:lnTo>
                    <a:pt x="131" y="94"/>
                  </a:lnTo>
                  <a:lnTo>
                    <a:pt x="129" y="94"/>
                  </a:lnTo>
                  <a:lnTo>
                    <a:pt x="130" y="94"/>
                  </a:lnTo>
                  <a:lnTo>
                    <a:pt x="132" y="93"/>
                  </a:lnTo>
                  <a:lnTo>
                    <a:pt x="133" y="92"/>
                  </a:lnTo>
                  <a:lnTo>
                    <a:pt x="134" y="92"/>
                  </a:lnTo>
                  <a:lnTo>
                    <a:pt x="136" y="91"/>
                  </a:lnTo>
                  <a:lnTo>
                    <a:pt x="138" y="90"/>
                  </a:lnTo>
                  <a:lnTo>
                    <a:pt x="136" y="89"/>
                  </a:lnTo>
                  <a:lnTo>
                    <a:pt x="136" y="87"/>
                  </a:lnTo>
                  <a:lnTo>
                    <a:pt x="135" y="87"/>
                  </a:lnTo>
                  <a:lnTo>
                    <a:pt x="134" y="86"/>
                  </a:lnTo>
                  <a:lnTo>
                    <a:pt x="133" y="86"/>
                  </a:lnTo>
                  <a:lnTo>
                    <a:pt x="132" y="83"/>
                  </a:lnTo>
                  <a:lnTo>
                    <a:pt x="130" y="83"/>
                  </a:lnTo>
                  <a:lnTo>
                    <a:pt x="127" y="83"/>
                  </a:lnTo>
                  <a:lnTo>
                    <a:pt x="122" y="86"/>
                  </a:lnTo>
                  <a:lnTo>
                    <a:pt x="119" y="88"/>
                  </a:lnTo>
                  <a:lnTo>
                    <a:pt x="117" y="89"/>
                  </a:lnTo>
                  <a:lnTo>
                    <a:pt x="117" y="88"/>
                  </a:lnTo>
                  <a:lnTo>
                    <a:pt x="118" y="87"/>
                  </a:lnTo>
                  <a:lnTo>
                    <a:pt x="124" y="85"/>
                  </a:lnTo>
                  <a:lnTo>
                    <a:pt x="125" y="83"/>
                  </a:lnTo>
                  <a:lnTo>
                    <a:pt x="125" y="82"/>
                  </a:lnTo>
                  <a:lnTo>
                    <a:pt x="124" y="81"/>
                  </a:lnTo>
                  <a:lnTo>
                    <a:pt x="120" y="80"/>
                  </a:lnTo>
                  <a:lnTo>
                    <a:pt x="116" y="79"/>
                  </a:lnTo>
                  <a:lnTo>
                    <a:pt x="113" y="76"/>
                  </a:lnTo>
                  <a:lnTo>
                    <a:pt x="111" y="74"/>
                  </a:lnTo>
                  <a:lnTo>
                    <a:pt x="111" y="71"/>
                  </a:lnTo>
                  <a:lnTo>
                    <a:pt x="107" y="67"/>
                  </a:lnTo>
                  <a:lnTo>
                    <a:pt x="104" y="65"/>
                  </a:lnTo>
                  <a:lnTo>
                    <a:pt x="101" y="64"/>
                  </a:lnTo>
                  <a:lnTo>
                    <a:pt x="99" y="63"/>
                  </a:lnTo>
                  <a:lnTo>
                    <a:pt x="97" y="61"/>
                  </a:lnTo>
                  <a:lnTo>
                    <a:pt x="96" y="58"/>
                  </a:lnTo>
                  <a:lnTo>
                    <a:pt x="93" y="57"/>
                  </a:lnTo>
                  <a:lnTo>
                    <a:pt x="90" y="55"/>
                  </a:lnTo>
                  <a:lnTo>
                    <a:pt x="88" y="55"/>
                  </a:lnTo>
                  <a:lnTo>
                    <a:pt x="89" y="57"/>
                  </a:lnTo>
                  <a:lnTo>
                    <a:pt x="90" y="59"/>
                  </a:lnTo>
                  <a:lnTo>
                    <a:pt x="89" y="59"/>
                  </a:lnTo>
                  <a:lnTo>
                    <a:pt x="85" y="57"/>
                  </a:lnTo>
                  <a:lnTo>
                    <a:pt x="84" y="55"/>
                  </a:lnTo>
                  <a:lnTo>
                    <a:pt x="83" y="53"/>
                  </a:lnTo>
                  <a:lnTo>
                    <a:pt x="82" y="51"/>
                  </a:lnTo>
                  <a:lnTo>
                    <a:pt x="80" y="50"/>
                  </a:lnTo>
                  <a:lnTo>
                    <a:pt x="78" y="50"/>
                  </a:lnTo>
                  <a:lnTo>
                    <a:pt x="77" y="50"/>
                  </a:lnTo>
                  <a:lnTo>
                    <a:pt x="76" y="49"/>
                  </a:lnTo>
                  <a:lnTo>
                    <a:pt x="75" y="46"/>
                  </a:lnTo>
                  <a:lnTo>
                    <a:pt x="72" y="41"/>
                  </a:lnTo>
                  <a:lnTo>
                    <a:pt x="69" y="38"/>
                  </a:lnTo>
                  <a:lnTo>
                    <a:pt x="63" y="35"/>
                  </a:lnTo>
                  <a:lnTo>
                    <a:pt x="58" y="32"/>
                  </a:lnTo>
                  <a:lnTo>
                    <a:pt x="56" y="31"/>
                  </a:lnTo>
                  <a:lnTo>
                    <a:pt x="55" y="29"/>
                  </a:lnTo>
                  <a:lnTo>
                    <a:pt x="51" y="26"/>
                  </a:lnTo>
                  <a:lnTo>
                    <a:pt x="48" y="25"/>
                  </a:lnTo>
                  <a:lnTo>
                    <a:pt x="47" y="24"/>
                  </a:lnTo>
                  <a:lnTo>
                    <a:pt x="48" y="23"/>
                  </a:lnTo>
                  <a:lnTo>
                    <a:pt x="48" y="22"/>
                  </a:lnTo>
                  <a:lnTo>
                    <a:pt x="47" y="21"/>
                  </a:lnTo>
                  <a:lnTo>
                    <a:pt x="46" y="20"/>
                  </a:lnTo>
                  <a:lnTo>
                    <a:pt x="45" y="19"/>
                  </a:lnTo>
                  <a:lnTo>
                    <a:pt x="44" y="18"/>
                  </a:lnTo>
                  <a:lnTo>
                    <a:pt x="43" y="18"/>
                  </a:lnTo>
                  <a:lnTo>
                    <a:pt x="44" y="15"/>
                  </a:lnTo>
                  <a:lnTo>
                    <a:pt x="43" y="13"/>
                  </a:lnTo>
                  <a:lnTo>
                    <a:pt x="41" y="11"/>
                  </a:lnTo>
                  <a:lnTo>
                    <a:pt x="37" y="8"/>
                  </a:lnTo>
                  <a:lnTo>
                    <a:pt x="35" y="7"/>
                  </a:lnTo>
                  <a:lnTo>
                    <a:pt x="33" y="8"/>
                  </a:lnTo>
                  <a:lnTo>
                    <a:pt x="30" y="8"/>
                  </a:lnTo>
                  <a:lnTo>
                    <a:pt x="29" y="7"/>
                  </a:lnTo>
                  <a:lnTo>
                    <a:pt x="24" y="7"/>
                  </a:lnTo>
                  <a:lnTo>
                    <a:pt x="20" y="7"/>
                  </a:lnTo>
                  <a:lnTo>
                    <a:pt x="17" y="6"/>
                  </a:lnTo>
                  <a:lnTo>
                    <a:pt x="13" y="5"/>
                  </a:lnTo>
                  <a:lnTo>
                    <a:pt x="6" y="2"/>
                  </a:lnTo>
                  <a:lnTo>
                    <a:pt x="4" y="0"/>
                  </a:lnTo>
                  <a:lnTo>
                    <a:pt x="1" y="2"/>
                  </a:lnTo>
                  <a:lnTo>
                    <a:pt x="0" y="4"/>
                  </a:lnTo>
                  <a:lnTo>
                    <a:pt x="4" y="12"/>
                  </a:lnTo>
                  <a:lnTo>
                    <a:pt x="9" y="20"/>
                  </a:lnTo>
                  <a:lnTo>
                    <a:pt x="17" y="27"/>
                  </a:lnTo>
                  <a:lnTo>
                    <a:pt x="23" y="32"/>
                  </a:lnTo>
                  <a:lnTo>
                    <a:pt x="27" y="34"/>
                  </a:lnTo>
                  <a:lnTo>
                    <a:pt x="32" y="38"/>
                  </a:lnTo>
                  <a:lnTo>
                    <a:pt x="36" y="44"/>
                  </a:lnTo>
                  <a:lnTo>
                    <a:pt x="37" y="46"/>
                  </a:lnTo>
                  <a:lnTo>
                    <a:pt x="38" y="49"/>
                  </a:lnTo>
                  <a:lnTo>
                    <a:pt x="40" y="53"/>
                  </a:lnTo>
                  <a:lnTo>
                    <a:pt x="41" y="54"/>
                  </a:lnTo>
                  <a:lnTo>
                    <a:pt x="44" y="55"/>
                  </a:lnTo>
                  <a:lnTo>
                    <a:pt x="47" y="58"/>
                  </a:lnTo>
                  <a:lnTo>
                    <a:pt x="51" y="60"/>
                  </a:lnTo>
                  <a:lnTo>
                    <a:pt x="56" y="63"/>
                  </a:lnTo>
                  <a:lnTo>
                    <a:pt x="56" y="64"/>
                  </a:lnTo>
                  <a:lnTo>
                    <a:pt x="57" y="66"/>
                  </a:lnTo>
                  <a:lnTo>
                    <a:pt x="58" y="74"/>
                  </a:lnTo>
                  <a:lnTo>
                    <a:pt x="61" y="82"/>
                  </a:lnTo>
                  <a:lnTo>
                    <a:pt x="63" y="87"/>
                  </a:lnTo>
                  <a:lnTo>
                    <a:pt x="64" y="88"/>
                  </a:lnTo>
                  <a:lnTo>
                    <a:pt x="71" y="91"/>
                  </a:lnTo>
                  <a:lnTo>
                    <a:pt x="71" y="92"/>
                  </a:lnTo>
                  <a:lnTo>
                    <a:pt x="74" y="95"/>
                  </a:lnTo>
                  <a:lnTo>
                    <a:pt x="78" y="102"/>
                  </a:lnTo>
                  <a:lnTo>
                    <a:pt x="80" y="105"/>
                  </a:lnTo>
                  <a:lnTo>
                    <a:pt x="82" y="107"/>
                  </a:lnTo>
                  <a:lnTo>
                    <a:pt x="83" y="111"/>
                  </a:lnTo>
                  <a:lnTo>
                    <a:pt x="85" y="114"/>
                  </a:lnTo>
                  <a:lnTo>
                    <a:pt x="87" y="118"/>
                  </a:lnTo>
                  <a:lnTo>
                    <a:pt x="89" y="121"/>
                  </a:lnTo>
                  <a:lnTo>
                    <a:pt x="91" y="128"/>
                  </a:lnTo>
                  <a:lnTo>
                    <a:pt x="92" y="131"/>
                  </a:lnTo>
                  <a:lnTo>
                    <a:pt x="96" y="134"/>
                  </a:lnTo>
                  <a:lnTo>
                    <a:pt x="101" y="142"/>
                  </a:lnTo>
                  <a:lnTo>
                    <a:pt x="110" y="149"/>
                  </a:lnTo>
                  <a:lnTo>
                    <a:pt x="112" y="151"/>
                  </a:lnTo>
                  <a:lnTo>
                    <a:pt x="112" y="154"/>
                  </a:lnTo>
                  <a:lnTo>
                    <a:pt x="113" y="156"/>
                  </a:lnTo>
                  <a:lnTo>
                    <a:pt x="115" y="157"/>
                  </a:lnTo>
                  <a:lnTo>
                    <a:pt x="117" y="158"/>
                  </a:lnTo>
                  <a:lnTo>
                    <a:pt x="135" y="173"/>
                  </a:lnTo>
                  <a:lnTo>
                    <a:pt x="148" y="185"/>
                  </a:lnTo>
                  <a:lnTo>
                    <a:pt x="149" y="186"/>
                  </a:lnTo>
                  <a:lnTo>
                    <a:pt x="149" y="185"/>
                  </a:lnTo>
                  <a:lnTo>
                    <a:pt x="149" y="182"/>
                  </a:lnTo>
                  <a:lnTo>
                    <a:pt x="149" y="179"/>
                  </a:lnTo>
                  <a:lnTo>
                    <a:pt x="152" y="180"/>
                  </a:lnTo>
                  <a:lnTo>
                    <a:pt x="155" y="184"/>
                  </a:lnTo>
                  <a:lnTo>
                    <a:pt x="157" y="184"/>
                  </a:lnTo>
                  <a:lnTo>
                    <a:pt x="158" y="183"/>
                  </a:lnTo>
                  <a:lnTo>
                    <a:pt x="159" y="182"/>
                  </a:lnTo>
                  <a:lnTo>
                    <a:pt x="160" y="180"/>
                  </a:lnTo>
                  <a:lnTo>
                    <a:pt x="161" y="179"/>
                  </a:lnTo>
                  <a:lnTo>
                    <a:pt x="163" y="180"/>
                  </a:lnTo>
                  <a:lnTo>
                    <a:pt x="167" y="185"/>
                  </a:lnTo>
                  <a:lnTo>
                    <a:pt x="168" y="186"/>
                  </a:lnTo>
                  <a:lnTo>
                    <a:pt x="168" y="185"/>
                  </a:lnTo>
                  <a:lnTo>
                    <a:pt x="169" y="182"/>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1" name="Freeform 5584"/>
            <p:cNvSpPr>
              <a:spLocks/>
            </p:cNvSpPr>
            <p:nvPr/>
          </p:nvSpPr>
          <p:spPr bwMode="auto">
            <a:xfrm>
              <a:off x="4348" y="2617"/>
              <a:ext cx="9" cy="7"/>
            </a:xfrm>
            <a:custGeom>
              <a:avLst/>
              <a:gdLst>
                <a:gd name="T0" fmla="*/ 2 w 12"/>
                <a:gd name="T1" fmla="*/ 4 h 8"/>
                <a:gd name="T2" fmla="*/ 2 w 12"/>
                <a:gd name="T3" fmla="*/ 4 h 8"/>
                <a:gd name="T4" fmla="*/ 2 w 12"/>
                <a:gd name="T5" fmla="*/ 0 h 8"/>
                <a:gd name="T6" fmla="*/ 2 w 12"/>
                <a:gd name="T7" fmla="*/ 0 h 8"/>
                <a:gd name="T8" fmla="*/ 1 w 12"/>
                <a:gd name="T9" fmla="*/ 0 h 8"/>
                <a:gd name="T10" fmla="*/ 0 w 12"/>
                <a:gd name="T11" fmla="*/ 1 h 8"/>
                <a:gd name="T12" fmla="*/ 0 w 12"/>
                <a:gd name="T13" fmla="*/ 1 h 8"/>
                <a:gd name="T14" fmla="*/ 0 w 12"/>
                <a:gd name="T15" fmla="*/ 2 h 8"/>
                <a:gd name="T16" fmla="*/ 1 w 12"/>
                <a:gd name="T17" fmla="*/ 2 h 8"/>
                <a:gd name="T18" fmla="*/ 1 w 12"/>
                <a:gd name="T19" fmla="*/ 2 h 8"/>
                <a:gd name="T20" fmla="*/ 2 w 12"/>
                <a:gd name="T21" fmla="*/ 3 h 8"/>
                <a:gd name="T22" fmla="*/ 2 w 12"/>
                <a:gd name="T23" fmla="*/ 4 h 8"/>
                <a:gd name="T24" fmla="*/ 2 w 12"/>
                <a:gd name="T25" fmla="*/ 4 h 8"/>
                <a:gd name="T26" fmla="*/ 2 w 12"/>
                <a:gd name="T27" fmla="*/ 4 h 8"/>
                <a:gd name="T28" fmla="*/ 2 w 12"/>
                <a:gd name="T29" fmla="*/ 4 h 8"/>
                <a:gd name="T30" fmla="*/ 2 w 12"/>
                <a:gd name="T31" fmla="*/ 4 h 8"/>
                <a:gd name="T32" fmla="*/ 2 w 12"/>
                <a:gd name="T33" fmla="*/ 4 h 8"/>
                <a:gd name="T34" fmla="*/ 2 w 12"/>
                <a:gd name="T35" fmla="*/ 4 h 8"/>
                <a:gd name="T36" fmla="*/ 2 w 12"/>
                <a:gd name="T37" fmla="*/ 4 h 8"/>
                <a:gd name="T38" fmla="*/ 2 w 12"/>
                <a:gd name="T39" fmla="*/ 4 h 8"/>
                <a:gd name="T40" fmla="*/ 2 w 12"/>
                <a:gd name="T41" fmla="*/ 4 h 8"/>
                <a:gd name="T42" fmla="*/ 2 w 12"/>
                <a:gd name="T43" fmla="*/ 4 h 8"/>
                <a:gd name="T44" fmla="*/ 2 w 12"/>
                <a:gd name="T45" fmla="*/ 4 h 8"/>
                <a:gd name="T46" fmla="*/ 2 w 12"/>
                <a:gd name="T47" fmla="*/ 4 h 8"/>
                <a:gd name="T48" fmla="*/ 2 w 12"/>
                <a:gd name="T49" fmla="*/ 4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8"/>
                <a:gd name="T77" fmla="*/ 12 w 12"/>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8">
                  <a:moveTo>
                    <a:pt x="11" y="5"/>
                  </a:moveTo>
                  <a:lnTo>
                    <a:pt x="11" y="5"/>
                  </a:lnTo>
                  <a:lnTo>
                    <a:pt x="2" y="0"/>
                  </a:lnTo>
                  <a:lnTo>
                    <a:pt x="1" y="0"/>
                  </a:lnTo>
                  <a:lnTo>
                    <a:pt x="0" y="1"/>
                  </a:lnTo>
                  <a:lnTo>
                    <a:pt x="0" y="2"/>
                  </a:lnTo>
                  <a:lnTo>
                    <a:pt x="1" y="2"/>
                  </a:lnTo>
                  <a:lnTo>
                    <a:pt x="2" y="3"/>
                  </a:lnTo>
                  <a:lnTo>
                    <a:pt x="3" y="4"/>
                  </a:lnTo>
                  <a:lnTo>
                    <a:pt x="6" y="5"/>
                  </a:lnTo>
                  <a:lnTo>
                    <a:pt x="7" y="6"/>
                  </a:lnTo>
                  <a:lnTo>
                    <a:pt x="11" y="8"/>
                  </a:lnTo>
                  <a:lnTo>
                    <a:pt x="12" y="8"/>
                  </a:lnTo>
                  <a:lnTo>
                    <a:pt x="12" y="7"/>
                  </a:lnTo>
                  <a:lnTo>
                    <a:pt x="11" y="6"/>
                  </a:lnTo>
                  <a:lnTo>
                    <a:pt x="1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2" name="Freeform 5585"/>
            <p:cNvSpPr>
              <a:spLocks/>
            </p:cNvSpPr>
            <p:nvPr/>
          </p:nvSpPr>
          <p:spPr bwMode="auto">
            <a:xfrm>
              <a:off x="4366" y="2634"/>
              <a:ext cx="10" cy="12"/>
            </a:xfrm>
            <a:custGeom>
              <a:avLst/>
              <a:gdLst>
                <a:gd name="T0" fmla="*/ 3 w 12"/>
                <a:gd name="T1" fmla="*/ 2 h 15"/>
                <a:gd name="T2" fmla="*/ 3 w 12"/>
                <a:gd name="T3" fmla="*/ 2 h 15"/>
                <a:gd name="T4" fmla="*/ 3 w 12"/>
                <a:gd name="T5" fmla="*/ 1 h 15"/>
                <a:gd name="T6" fmla="*/ 3 w 12"/>
                <a:gd name="T7" fmla="*/ 1 h 15"/>
                <a:gd name="T8" fmla="*/ 3 w 12"/>
                <a:gd name="T9" fmla="*/ 0 h 15"/>
                <a:gd name="T10" fmla="*/ 3 w 12"/>
                <a:gd name="T11" fmla="*/ 1 h 15"/>
                <a:gd name="T12" fmla="*/ 3 w 12"/>
                <a:gd name="T13" fmla="*/ 1 h 15"/>
                <a:gd name="T14" fmla="*/ 2 w 12"/>
                <a:gd name="T15" fmla="*/ 2 h 15"/>
                <a:gd name="T16" fmla="*/ 0 w 12"/>
                <a:gd name="T17" fmla="*/ 2 h 15"/>
                <a:gd name="T18" fmla="*/ 0 w 12"/>
                <a:gd name="T19" fmla="*/ 2 h 15"/>
                <a:gd name="T20" fmla="*/ 0 w 12"/>
                <a:gd name="T21" fmla="*/ 2 h 15"/>
                <a:gd name="T22" fmla="*/ 0 w 12"/>
                <a:gd name="T23" fmla="*/ 2 h 15"/>
                <a:gd name="T24" fmla="*/ 1 w 12"/>
                <a:gd name="T25" fmla="*/ 2 h 15"/>
                <a:gd name="T26" fmla="*/ 1 w 12"/>
                <a:gd name="T27" fmla="*/ 2 h 15"/>
                <a:gd name="T28" fmla="*/ 3 w 12"/>
                <a:gd name="T29" fmla="*/ 2 h 15"/>
                <a:gd name="T30" fmla="*/ 3 w 12"/>
                <a:gd name="T31" fmla="*/ 2 h 15"/>
                <a:gd name="T32" fmla="*/ 3 w 12"/>
                <a:gd name="T33" fmla="*/ 2 h 15"/>
                <a:gd name="T34" fmla="*/ 3 w 12"/>
                <a:gd name="T35" fmla="*/ 2 h 15"/>
                <a:gd name="T36" fmla="*/ 3 w 12"/>
                <a:gd name="T37" fmla="*/ 2 h 15"/>
                <a:gd name="T38" fmla="*/ 3 w 12"/>
                <a:gd name="T39" fmla="*/ 2 h 15"/>
                <a:gd name="T40" fmla="*/ 3 w 12"/>
                <a:gd name="T41" fmla="*/ 2 h 15"/>
                <a:gd name="T42" fmla="*/ 3 w 12"/>
                <a:gd name="T43" fmla="*/ 2 h 15"/>
                <a:gd name="T44" fmla="*/ 3 w 12"/>
                <a:gd name="T45" fmla="*/ 2 h 15"/>
                <a:gd name="T46" fmla="*/ 3 w 12"/>
                <a:gd name="T47" fmla="*/ 2 h 15"/>
                <a:gd name="T48" fmla="*/ 3 w 12"/>
                <a:gd name="T49" fmla="*/ 2 h 15"/>
                <a:gd name="T50" fmla="*/ 3 w 12"/>
                <a:gd name="T51" fmla="*/ 2 h 15"/>
                <a:gd name="T52" fmla="*/ 3 w 12"/>
                <a:gd name="T53" fmla="*/ 2 h 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15"/>
                <a:gd name="T83" fmla="*/ 12 w 12"/>
                <a:gd name="T84" fmla="*/ 15 h 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15">
                  <a:moveTo>
                    <a:pt x="12" y="9"/>
                  </a:moveTo>
                  <a:lnTo>
                    <a:pt x="12" y="9"/>
                  </a:lnTo>
                  <a:lnTo>
                    <a:pt x="4" y="1"/>
                  </a:lnTo>
                  <a:lnTo>
                    <a:pt x="4" y="0"/>
                  </a:lnTo>
                  <a:lnTo>
                    <a:pt x="3" y="1"/>
                  </a:lnTo>
                  <a:lnTo>
                    <a:pt x="2" y="2"/>
                  </a:lnTo>
                  <a:lnTo>
                    <a:pt x="0" y="2"/>
                  </a:lnTo>
                  <a:lnTo>
                    <a:pt x="1" y="3"/>
                  </a:lnTo>
                  <a:lnTo>
                    <a:pt x="10" y="15"/>
                  </a:lnTo>
                  <a:lnTo>
                    <a:pt x="11" y="15"/>
                  </a:lnTo>
                  <a:lnTo>
                    <a:pt x="12" y="15"/>
                  </a:lnTo>
                  <a:lnTo>
                    <a:pt x="12" y="14"/>
                  </a:lnTo>
                  <a:lnTo>
                    <a:pt x="12" y="13"/>
                  </a:lnTo>
                  <a:lnTo>
                    <a:pt x="12" y="11"/>
                  </a:lnTo>
                  <a:lnTo>
                    <a:pt x="12" y="10"/>
                  </a:lnTo>
                  <a:lnTo>
                    <a:pt x="12"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3" name="Freeform 5586"/>
            <p:cNvSpPr>
              <a:spLocks/>
            </p:cNvSpPr>
            <p:nvPr/>
          </p:nvSpPr>
          <p:spPr bwMode="auto">
            <a:xfrm>
              <a:off x="4381" y="2658"/>
              <a:ext cx="2" cy="4"/>
            </a:xfrm>
            <a:custGeom>
              <a:avLst/>
              <a:gdLst>
                <a:gd name="T0" fmla="*/ 1 w 2"/>
                <a:gd name="T1" fmla="*/ 0 h 5"/>
                <a:gd name="T2" fmla="*/ 1 w 2"/>
                <a:gd name="T3" fmla="*/ 0 h 5"/>
                <a:gd name="T4" fmla="*/ 0 w 2"/>
                <a:gd name="T5" fmla="*/ 2 h 5"/>
                <a:gd name="T6" fmla="*/ 0 w 2"/>
                <a:gd name="T7" fmla="*/ 2 h 5"/>
                <a:gd name="T8" fmla="*/ 0 w 2"/>
                <a:gd name="T9" fmla="*/ 2 h 5"/>
                <a:gd name="T10" fmla="*/ 0 w 2"/>
                <a:gd name="T11" fmla="*/ 2 h 5"/>
                <a:gd name="T12" fmla="*/ 1 w 2"/>
                <a:gd name="T13" fmla="*/ 2 h 5"/>
                <a:gd name="T14" fmla="*/ 2 w 2"/>
                <a:gd name="T15" fmla="*/ 2 h 5"/>
                <a:gd name="T16" fmla="*/ 2 w 2"/>
                <a:gd name="T17" fmla="*/ 2 h 5"/>
                <a:gd name="T18" fmla="*/ 2 w 2"/>
                <a:gd name="T19" fmla="*/ 1 h 5"/>
                <a:gd name="T20" fmla="*/ 2 w 2"/>
                <a:gd name="T21" fmla="*/ 0 h 5"/>
                <a:gd name="T22" fmla="*/ 1 w 2"/>
                <a:gd name="T23" fmla="*/ 0 h 5"/>
                <a:gd name="T24" fmla="*/ 1 w 2"/>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5"/>
                <a:gd name="T41" fmla="*/ 2 w 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5">
                  <a:moveTo>
                    <a:pt x="1" y="0"/>
                  </a:moveTo>
                  <a:lnTo>
                    <a:pt x="1" y="0"/>
                  </a:lnTo>
                  <a:lnTo>
                    <a:pt x="0" y="2"/>
                  </a:lnTo>
                  <a:lnTo>
                    <a:pt x="0" y="4"/>
                  </a:lnTo>
                  <a:lnTo>
                    <a:pt x="0" y="5"/>
                  </a:lnTo>
                  <a:lnTo>
                    <a:pt x="1" y="5"/>
                  </a:lnTo>
                  <a:lnTo>
                    <a:pt x="2" y="4"/>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4" name="Freeform 5587"/>
            <p:cNvSpPr>
              <a:spLocks/>
            </p:cNvSpPr>
            <p:nvPr/>
          </p:nvSpPr>
          <p:spPr bwMode="auto">
            <a:xfrm>
              <a:off x="4386" y="2667"/>
              <a:ext cx="6" cy="11"/>
            </a:xfrm>
            <a:custGeom>
              <a:avLst/>
              <a:gdLst>
                <a:gd name="T0" fmla="*/ 1 w 9"/>
                <a:gd name="T1" fmla="*/ 2 h 13"/>
                <a:gd name="T2" fmla="*/ 1 w 9"/>
                <a:gd name="T3" fmla="*/ 2 h 13"/>
                <a:gd name="T4" fmla="*/ 1 w 9"/>
                <a:gd name="T5" fmla="*/ 1 h 13"/>
                <a:gd name="T6" fmla="*/ 1 w 9"/>
                <a:gd name="T7" fmla="*/ 0 h 13"/>
                <a:gd name="T8" fmla="*/ 1 w 9"/>
                <a:gd name="T9" fmla="*/ 1 h 13"/>
                <a:gd name="T10" fmla="*/ 1 w 9"/>
                <a:gd name="T11" fmla="*/ 1 h 13"/>
                <a:gd name="T12" fmla="*/ 1 w 9"/>
                <a:gd name="T13" fmla="*/ 2 h 13"/>
                <a:gd name="T14" fmla="*/ 0 w 9"/>
                <a:gd name="T15" fmla="*/ 3 h 13"/>
                <a:gd name="T16" fmla="*/ 1 w 9"/>
                <a:gd name="T17" fmla="*/ 3 h 13"/>
                <a:gd name="T18" fmla="*/ 1 w 9"/>
                <a:gd name="T19" fmla="*/ 3 h 13"/>
                <a:gd name="T20" fmla="*/ 1 w 9"/>
                <a:gd name="T21" fmla="*/ 3 h 13"/>
                <a:gd name="T22" fmla="*/ 1 w 9"/>
                <a:gd name="T23" fmla="*/ 3 h 13"/>
                <a:gd name="T24" fmla="*/ 1 w 9"/>
                <a:gd name="T25" fmla="*/ 3 h 13"/>
                <a:gd name="T26" fmla="*/ 1 w 9"/>
                <a:gd name="T27" fmla="*/ 3 h 13"/>
                <a:gd name="T28" fmla="*/ 1 w 9"/>
                <a:gd name="T29" fmla="*/ 3 h 13"/>
                <a:gd name="T30" fmla="*/ 1 w 9"/>
                <a:gd name="T31" fmla="*/ 3 h 13"/>
                <a:gd name="T32" fmla="*/ 1 w 9"/>
                <a:gd name="T33" fmla="*/ 3 h 13"/>
                <a:gd name="T34" fmla="*/ 1 w 9"/>
                <a:gd name="T35" fmla="*/ 3 h 13"/>
                <a:gd name="T36" fmla="*/ 1 w 9"/>
                <a:gd name="T37" fmla="*/ 3 h 13"/>
                <a:gd name="T38" fmla="*/ 1 w 9"/>
                <a:gd name="T39" fmla="*/ 2 h 13"/>
                <a:gd name="T40" fmla="*/ 1 w 9"/>
                <a:gd name="T41" fmla="*/ 2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3"/>
                <a:gd name="T65" fmla="*/ 9 w 9"/>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3">
                  <a:moveTo>
                    <a:pt x="6" y="2"/>
                  </a:moveTo>
                  <a:lnTo>
                    <a:pt x="6" y="2"/>
                  </a:lnTo>
                  <a:lnTo>
                    <a:pt x="5" y="1"/>
                  </a:lnTo>
                  <a:lnTo>
                    <a:pt x="3" y="0"/>
                  </a:lnTo>
                  <a:lnTo>
                    <a:pt x="2" y="1"/>
                  </a:lnTo>
                  <a:lnTo>
                    <a:pt x="1" y="2"/>
                  </a:lnTo>
                  <a:lnTo>
                    <a:pt x="0" y="3"/>
                  </a:lnTo>
                  <a:lnTo>
                    <a:pt x="1" y="5"/>
                  </a:lnTo>
                  <a:lnTo>
                    <a:pt x="4" y="11"/>
                  </a:lnTo>
                  <a:lnTo>
                    <a:pt x="6" y="13"/>
                  </a:lnTo>
                  <a:lnTo>
                    <a:pt x="7" y="13"/>
                  </a:lnTo>
                  <a:lnTo>
                    <a:pt x="9" y="12"/>
                  </a:lnTo>
                  <a:lnTo>
                    <a:pt x="9" y="11"/>
                  </a:lnTo>
                  <a:lnTo>
                    <a:pt x="9" y="9"/>
                  </a:lnTo>
                  <a:lnTo>
                    <a:pt x="8" y="7"/>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5" name="Freeform 5588"/>
            <p:cNvSpPr>
              <a:spLocks/>
            </p:cNvSpPr>
            <p:nvPr/>
          </p:nvSpPr>
          <p:spPr bwMode="auto">
            <a:xfrm>
              <a:off x="4367" y="2625"/>
              <a:ext cx="2" cy="3"/>
            </a:xfrm>
            <a:custGeom>
              <a:avLst/>
              <a:gdLst>
                <a:gd name="T0" fmla="*/ 2 w 2"/>
                <a:gd name="T1" fmla="*/ 3 h 3"/>
                <a:gd name="T2" fmla="*/ 2 w 2"/>
                <a:gd name="T3" fmla="*/ 3 h 3"/>
                <a:gd name="T4" fmla="*/ 2 w 2"/>
                <a:gd name="T5" fmla="*/ 0 h 3"/>
                <a:gd name="T6" fmla="*/ 1 w 2"/>
                <a:gd name="T7" fmla="*/ 0 h 3"/>
                <a:gd name="T8" fmla="*/ 1 w 2"/>
                <a:gd name="T9" fmla="*/ 0 h 3"/>
                <a:gd name="T10" fmla="*/ 0 w 2"/>
                <a:gd name="T11" fmla="*/ 0 h 3"/>
                <a:gd name="T12" fmla="*/ 1 w 2"/>
                <a:gd name="T13" fmla="*/ 2 h 3"/>
                <a:gd name="T14" fmla="*/ 1 w 2"/>
                <a:gd name="T15" fmla="*/ 2 h 3"/>
                <a:gd name="T16" fmla="*/ 2 w 2"/>
                <a:gd name="T17" fmla="*/ 3 h 3"/>
                <a:gd name="T18" fmla="*/ 2 w 2"/>
                <a:gd name="T19" fmla="*/ 3 h 3"/>
                <a:gd name="T20" fmla="*/ 2 w 2"/>
                <a:gd name="T21" fmla="*/ 3 h 3"/>
                <a:gd name="T22" fmla="*/ 2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3"/>
                  </a:moveTo>
                  <a:lnTo>
                    <a:pt x="2" y="3"/>
                  </a:lnTo>
                  <a:lnTo>
                    <a:pt x="2" y="0"/>
                  </a:lnTo>
                  <a:lnTo>
                    <a:pt x="1" y="0"/>
                  </a:lnTo>
                  <a:lnTo>
                    <a:pt x="0" y="0"/>
                  </a:lnTo>
                  <a:lnTo>
                    <a:pt x="1" y="2"/>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6" name="Freeform 5589"/>
            <p:cNvSpPr>
              <a:spLocks/>
            </p:cNvSpPr>
            <p:nvPr/>
          </p:nvSpPr>
          <p:spPr bwMode="auto">
            <a:xfrm>
              <a:off x="4398" y="2681"/>
              <a:ext cx="3" cy="5"/>
            </a:xfrm>
            <a:custGeom>
              <a:avLst/>
              <a:gdLst>
                <a:gd name="T0" fmla="*/ 1 w 4"/>
                <a:gd name="T1" fmla="*/ 0 h 6"/>
                <a:gd name="T2" fmla="*/ 1 w 4"/>
                <a:gd name="T3" fmla="*/ 0 h 6"/>
                <a:gd name="T4" fmla="*/ 0 w 4"/>
                <a:gd name="T5" fmla="*/ 1 h 6"/>
                <a:gd name="T6" fmla="*/ 0 w 4"/>
                <a:gd name="T7" fmla="*/ 2 h 6"/>
                <a:gd name="T8" fmla="*/ 2 w 4"/>
                <a:gd name="T9" fmla="*/ 3 h 6"/>
                <a:gd name="T10" fmla="*/ 2 w 4"/>
                <a:gd name="T11" fmla="*/ 3 h 6"/>
                <a:gd name="T12" fmla="*/ 2 w 4"/>
                <a:gd name="T13" fmla="*/ 3 h 6"/>
                <a:gd name="T14" fmla="*/ 2 w 4"/>
                <a:gd name="T15" fmla="*/ 3 h 6"/>
                <a:gd name="T16" fmla="*/ 2 w 4"/>
                <a:gd name="T17" fmla="*/ 3 h 6"/>
                <a:gd name="T18" fmla="*/ 2 w 4"/>
                <a:gd name="T19" fmla="*/ 3 h 6"/>
                <a:gd name="T20" fmla="*/ 2 w 4"/>
                <a:gd name="T21" fmla="*/ 2 h 6"/>
                <a:gd name="T22" fmla="*/ 2 w 4"/>
                <a:gd name="T23" fmla="*/ 1 h 6"/>
                <a:gd name="T24" fmla="*/ 1 w 4"/>
                <a:gd name="T25" fmla="*/ 0 h 6"/>
                <a:gd name="T26" fmla="*/ 1 w 4"/>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1" y="0"/>
                  </a:moveTo>
                  <a:lnTo>
                    <a:pt x="1" y="0"/>
                  </a:lnTo>
                  <a:lnTo>
                    <a:pt x="0" y="1"/>
                  </a:lnTo>
                  <a:lnTo>
                    <a:pt x="0" y="2"/>
                  </a:lnTo>
                  <a:lnTo>
                    <a:pt x="2" y="5"/>
                  </a:lnTo>
                  <a:lnTo>
                    <a:pt x="4" y="6"/>
                  </a:lnTo>
                  <a:lnTo>
                    <a:pt x="4" y="5"/>
                  </a:lnTo>
                  <a:lnTo>
                    <a:pt x="3" y="2"/>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7" name="Freeform 5590"/>
            <p:cNvSpPr>
              <a:spLocks/>
            </p:cNvSpPr>
            <p:nvPr/>
          </p:nvSpPr>
          <p:spPr bwMode="auto">
            <a:xfrm>
              <a:off x="4402" y="2688"/>
              <a:ext cx="3" cy="4"/>
            </a:xfrm>
            <a:custGeom>
              <a:avLst/>
              <a:gdLst>
                <a:gd name="T0" fmla="*/ 2 w 4"/>
                <a:gd name="T1" fmla="*/ 0 h 4"/>
                <a:gd name="T2" fmla="*/ 2 w 4"/>
                <a:gd name="T3" fmla="*/ 0 h 4"/>
                <a:gd name="T4" fmla="*/ 1 w 4"/>
                <a:gd name="T5" fmla="*/ 0 h 4"/>
                <a:gd name="T6" fmla="*/ 1 w 4"/>
                <a:gd name="T7" fmla="*/ 0 h 4"/>
                <a:gd name="T8" fmla="*/ 0 w 4"/>
                <a:gd name="T9" fmla="*/ 1 h 4"/>
                <a:gd name="T10" fmla="*/ 1 w 4"/>
                <a:gd name="T11" fmla="*/ 2 h 4"/>
                <a:gd name="T12" fmla="*/ 1 w 4"/>
                <a:gd name="T13" fmla="*/ 2 h 4"/>
                <a:gd name="T14" fmla="*/ 2 w 4"/>
                <a:gd name="T15" fmla="*/ 4 h 4"/>
                <a:gd name="T16" fmla="*/ 2 w 4"/>
                <a:gd name="T17" fmla="*/ 4 h 4"/>
                <a:gd name="T18" fmla="*/ 2 w 4"/>
                <a:gd name="T19" fmla="*/ 3 h 4"/>
                <a:gd name="T20" fmla="*/ 2 w 4"/>
                <a:gd name="T21" fmla="*/ 3 h 4"/>
                <a:gd name="T22" fmla="*/ 2 w 4"/>
                <a:gd name="T23" fmla="*/ 2 h 4"/>
                <a:gd name="T24" fmla="*/ 2 w 4"/>
                <a:gd name="T25" fmla="*/ 1 h 4"/>
                <a:gd name="T26" fmla="*/ 2 w 4"/>
                <a:gd name="T27" fmla="*/ 0 h 4"/>
                <a:gd name="T28" fmla="*/ 2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2" y="0"/>
                  </a:moveTo>
                  <a:lnTo>
                    <a:pt x="2" y="0"/>
                  </a:lnTo>
                  <a:lnTo>
                    <a:pt x="1" y="0"/>
                  </a:lnTo>
                  <a:lnTo>
                    <a:pt x="0" y="1"/>
                  </a:lnTo>
                  <a:lnTo>
                    <a:pt x="1" y="2"/>
                  </a:lnTo>
                  <a:lnTo>
                    <a:pt x="2" y="4"/>
                  </a:lnTo>
                  <a:lnTo>
                    <a:pt x="3" y="3"/>
                  </a:lnTo>
                  <a:lnTo>
                    <a:pt x="4" y="2"/>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8" name="Freeform 5591"/>
            <p:cNvSpPr>
              <a:spLocks/>
            </p:cNvSpPr>
            <p:nvPr/>
          </p:nvSpPr>
          <p:spPr bwMode="auto">
            <a:xfrm>
              <a:off x="4406" y="2693"/>
              <a:ext cx="2" cy="3"/>
            </a:xfrm>
            <a:custGeom>
              <a:avLst/>
              <a:gdLst>
                <a:gd name="T0" fmla="*/ 0 w 3"/>
                <a:gd name="T1" fmla="*/ 1 h 5"/>
                <a:gd name="T2" fmla="*/ 0 w 3"/>
                <a:gd name="T3" fmla="*/ 1 h 5"/>
                <a:gd name="T4" fmla="*/ 1 w 3"/>
                <a:gd name="T5" fmla="*/ 1 h 5"/>
                <a:gd name="T6" fmla="*/ 1 w 3"/>
                <a:gd name="T7" fmla="*/ 1 h 5"/>
                <a:gd name="T8" fmla="*/ 1 w 3"/>
                <a:gd name="T9" fmla="*/ 1 h 5"/>
                <a:gd name="T10" fmla="*/ 1 w 3"/>
                <a:gd name="T11" fmla="*/ 1 h 5"/>
                <a:gd name="T12" fmla="*/ 1 w 3"/>
                <a:gd name="T13" fmla="*/ 1 h 5"/>
                <a:gd name="T14" fmla="*/ 1 w 3"/>
                <a:gd name="T15" fmla="*/ 0 h 5"/>
                <a:gd name="T16" fmla="*/ 0 w 3"/>
                <a:gd name="T17" fmla="*/ 0 h 5"/>
                <a:gd name="T18" fmla="*/ 0 w 3"/>
                <a:gd name="T19" fmla="*/ 1 h 5"/>
                <a:gd name="T20" fmla="*/ 0 w 3"/>
                <a:gd name="T21" fmla="*/ 1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0" y="1"/>
                  </a:moveTo>
                  <a:lnTo>
                    <a:pt x="0" y="1"/>
                  </a:lnTo>
                  <a:lnTo>
                    <a:pt x="2" y="4"/>
                  </a:lnTo>
                  <a:lnTo>
                    <a:pt x="2" y="5"/>
                  </a:lnTo>
                  <a:lnTo>
                    <a:pt x="3" y="4"/>
                  </a:lnTo>
                  <a:lnTo>
                    <a:pt x="3" y="3"/>
                  </a:lnTo>
                  <a:lnTo>
                    <a:pt x="2"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69" name="Freeform 5592"/>
            <p:cNvSpPr>
              <a:spLocks/>
            </p:cNvSpPr>
            <p:nvPr/>
          </p:nvSpPr>
          <p:spPr bwMode="auto">
            <a:xfrm>
              <a:off x="4448" y="2658"/>
              <a:ext cx="1" cy="1"/>
            </a:xfrm>
            <a:custGeom>
              <a:avLst/>
              <a:gdLst>
                <a:gd name="T0" fmla="*/ 0 w 2"/>
                <a:gd name="T1" fmla="*/ 1 h 1"/>
                <a:gd name="T2" fmla="*/ 0 w 2"/>
                <a:gd name="T3" fmla="*/ 1 h 1"/>
                <a:gd name="T4" fmla="*/ 0 w 2"/>
                <a:gd name="T5" fmla="*/ 1 h 1"/>
                <a:gd name="T6" fmla="*/ 1 w 2"/>
                <a:gd name="T7" fmla="*/ 1 h 1"/>
                <a:gd name="T8" fmla="*/ 1 w 2"/>
                <a:gd name="T9" fmla="*/ 1 h 1"/>
                <a:gd name="T10" fmla="*/ 1 w 2"/>
                <a:gd name="T11" fmla="*/ 0 h 1"/>
                <a:gd name="T12" fmla="*/ 1 w 2"/>
                <a:gd name="T13" fmla="*/ 0 h 1"/>
                <a:gd name="T14" fmla="*/ 1 w 2"/>
                <a:gd name="T15" fmla="*/ 0 h 1"/>
                <a:gd name="T16" fmla="*/ 1 w 2"/>
                <a:gd name="T17" fmla="*/ 0 h 1"/>
                <a:gd name="T18" fmla="*/ 0 w 2"/>
                <a:gd name="T19" fmla="*/ 1 h 1"/>
                <a:gd name="T20" fmla="*/ 0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1"/>
                  </a:moveTo>
                  <a:lnTo>
                    <a:pt x="0" y="1"/>
                  </a:lnTo>
                  <a:lnTo>
                    <a:pt x="2" y="1"/>
                  </a:lnTo>
                  <a:lnTo>
                    <a:pt x="2"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0" name="Freeform 5593"/>
            <p:cNvSpPr>
              <a:spLocks/>
            </p:cNvSpPr>
            <p:nvPr/>
          </p:nvSpPr>
          <p:spPr bwMode="auto">
            <a:xfrm>
              <a:off x="4458" y="2660"/>
              <a:ext cx="3" cy="3"/>
            </a:xfrm>
            <a:custGeom>
              <a:avLst/>
              <a:gdLst>
                <a:gd name="T0" fmla="*/ 1 w 3"/>
                <a:gd name="T1" fmla="*/ 0 h 4"/>
                <a:gd name="T2" fmla="*/ 1 w 3"/>
                <a:gd name="T3" fmla="*/ 0 h 4"/>
                <a:gd name="T4" fmla="*/ 0 w 3"/>
                <a:gd name="T5" fmla="*/ 0 h 4"/>
                <a:gd name="T6" fmla="*/ 0 w 3"/>
                <a:gd name="T7" fmla="*/ 2 h 4"/>
                <a:gd name="T8" fmla="*/ 0 w 3"/>
                <a:gd name="T9" fmla="*/ 2 h 4"/>
                <a:gd name="T10" fmla="*/ 0 w 3"/>
                <a:gd name="T11" fmla="*/ 2 h 4"/>
                <a:gd name="T12" fmla="*/ 0 w 3"/>
                <a:gd name="T13" fmla="*/ 2 h 4"/>
                <a:gd name="T14" fmla="*/ 0 w 3"/>
                <a:gd name="T15" fmla="*/ 2 h 4"/>
                <a:gd name="T16" fmla="*/ 1 w 3"/>
                <a:gd name="T17" fmla="*/ 2 h 4"/>
                <a:gd name="T18" fmla="*/ 1 w 3"/>
                <a:gd name="T19" fmla="*/ 2 h 4"/>
                <a:gd name="T20" fmla="*/ 3 w 3"/>
                <a:gd name="T21" fmla="*/ 2 h 4"/>
                <a:gd name="T22" fmla="*/ 3 w 3"/>
                <a:gd name="T23" fmla="*/ 0 h 4"/>
                <a:gd name="T24" fmla="*/ 3 w 3"/>
                <a:gd name="T25" fmla="*/ 0 h 4"/>
                <a:gd name="T26" fmla="*/ 3 w 3"/>
                <a:gd name="T27" fmla="*/ 0 h 4"/>
                <a:gd name="T28" fmla="*/ 1 w 3"/>
                <a:gd name="T29" fmla="*/ 0 h 4"/>
                <a:gd name="T30" fmla="*/ 1 w 3"/>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4"/>
                <a:gd name="T50" fmla="*/ 3 w 3"/>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4">
                  <a:moveTo>
                    <a:pt x="1" y="0"/>
                  </a:moveTo>
                  <a:lnTo>
                    <a:pt x="1" y="0"/>
                  </a:lnTo>
                  <a:lnTo>
                    <a:pt x="0" y="0"/>
                  </a:lnTo>
                  <a:lnTo>
                    <a:pt x="0" y="2"/>
                  </a:lnTo>
                  <a:lnTo>
                    <a:pt x="0" y="3"/>
                  </a:lnTo>
                  <a:lnTo>
                    <a:pt x="0" y="4"/>
                  </a:lnTo>
                  <a:lnTo>
                    <a:pt x="1" y="4"/>
                  </a:lnTo>
                  <a:lnTo>
                    <a:pt x="3" y="3"/>
                  </a:lnTo>
                  <a:lnTo>
                    <a:pt x="3"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1" name="Freeform 5594"/>
            <p:cNvSpPr>
              <a:spLocks/>
            </p:cNvSpPr>
            <p:nvPr/>
          </p:nvSpPr>
          <p:spPr bwMode="auto">
            <a:xfrm>
              <a:off x="4460" y="2655"/>
              <a:ext cx="4" cy="3"/>
            </a:xfrm>
            <a:custGeom>
              <a:avLst/>
              <a:gdLst>
                <a:gd name="T0" fmla="*/ 1 w 6"/>
                <a:gd name="T1" fmla="*/ 2 h 3"/>
                <a:gd name="T2" fmla="*/ 1 w 6"/>
                <a:gd name="T3" fmla="*/ 2 h 3"/>
                <a:gd name="T4" fmla="*/ 1 w 6"/>
                <a:gd name="T5" fmla="*/ 3 h 3"/>
                <a:gd name="T6" fmla="*/ 1 w 6"/>
                <a:gd name="T7" fmla="*/ 1 h 3"/>
                <a:gd name="T8" fmla="*/ 1 w 6"/>
                <a:gd name="T9" fmla="*/ 1 h 3"/>
                <a:gd name="T10" fmla="*/ 1 w 6"/>
                <a:gd name="T11" fmla="*/ 0 h 3"/>
                <a:gd name="T12" fmla="*/ 1 w 6"/>
                <a:gd name="T13" fmla="*/ 0 h 3"/>
                <a:gd name="T14" fmla="*/ 1 w 6"/>
                <a:gd name="T15" fmla="*/ 0 h 3"/>
                <a:gd name="T16" fmla="*/ 1 w 6"/>
                <a:gd name="T17" fmla="*/ 0 h 3"/>
                <a:gd name="T18" fmla="*/ 0 w 6"/>
                <a:gd name="T19" fmla="*/ 2 h 3"/>
                <a:gd name="T20" fmla="*/ 0 w 6"/>
                <a:gd name="T21" fmla="*/ 2 h 3"/>
                <a:gd name="T22" fmla="*/ 1 w 6"/>
                <a:gd name="T23" fmla="*/ 3 h 3"/>
                <a:gd name="T24" fmla="*/ 1 w 6"/>
                <a:gd name="T25" fmla="*/ 3 h 3"/>
                <a:gd name="T26" fmla="*/ 1 w 6"/>
                <a:gd name="T27" fmla="*/ 2 h 3"/>
                <a:gd name="T28" fmla="*/ 1 w 6"/>
                <a:gd name="T29" fmla="*/ 2 h 3"/>
                <a:gd name="T30" fmla="*/ 1 w 6"/>
                <a:gd name="T31" fmla="*/ 2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
                <a:gd name="T50" fmla="*/ 6 w 6"/>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
                  <a:moveTo>
                    <a:pt x="5" y="2"/>
                  </a:moveTo>
                  <a:lnTo>
                    <a:pt x="5" y="2"/>
                  </a:lnTo>
                  <a:lnTo>
                    <a:pt x="6" y="3"/>
                  </a:lnTo>
                  <a:lnTo>
                    <a:pt x="5" y="1"/>
                  </a:lnTo>
                  <a:lnTo>
                    <a:pt x="2" y="0"/>
                  </a:lnTo>
                  <a:lnTo>
                    <a:pt x="1" y="0"/>
                  </a:lnTo>
                  <a:lnTo>
                    <a:pt x="0" y="2"/>
                  </a:lnTo>
                  <a:lnTo>
                    <a:pt x="1" y="3"/>
                  </a:lnTo>
                  <a:lnTo>
                    <a:pt x="4" y="2"/>
                  </a:lnTo>
                  <a:lnTo>
                    <a:pt x="5" y="2"/>
                  </a:lnTo>
                  <a:close/>
                </a:path>
              </a:pathLst>
            </a:custGeom>
            <a:noFill/>
            <a:ln w="1588">
              <a:solidFill>
                <a:srgbClr val="FFC000"/>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2" name="Freeform 5595"/>
            <p:cNvSpPr>
              <a:spLocks/>
            </p:cNvSpPr>
            <p:nvPr/>
          </p:nvSpPr>
          <p:spPr bwMode="auto">
            <a:xfrm>
              <a:off x="4469" y="2675"/>
              <a:ext cx="21" cy="21"/>
            </a:xfrm>
            <a:custGeom>
              <a:avLst/>
              <a:gdLst>
                <a:gd name="T0" fmla="*/ 1 w 26"/>
                <a:gd name="T1" fmla="*/ 2 h 26"/>
                <a:gd name="T2" fmla="*/ 0 w 26"/>
                <a:gd name="T3" fmla="*/ 2 h 26"/>
                <a:gd name="T4" fmla="*/ 0 w 26"/>
                <a:gd name="T5" fmla="*/ 2 h 26"/>
                <a:gd name="T6" fmla="*/ 2 w 26"/>
                <a:gd name="T7" fmla="*/ 2 h 26"/>
                <a:gd name="T8" fmla="*/ 2 w 26"/>
                <a:gd name="T9" fmla="*/ 2 h 26"/>
                <a:gd name="T10" fmla="*/ 2 w 26"/>
                <a:gd name="T11" fmla="*/ 2 h 26"/>
                <a:gd name="T12" fmla="*/ 2 w 26"/>
                <a:gd name="T13" fmla="*/ 2 h 26"/>
                <a:gd name="T14" fmla="*/ 2 w 26"/>
                <a:gd name="T15" fmla="*/ 2 h 26"/>
                <a:gd name="T16" fmla="*/ 2 w 26"/>
                <a:gd name="T17" fmla="*/ 2 h 26"/>
                <a:gd name="T18" fmla="*/ 2 w 26"/>
                <a:gd name="T19" fmla="*/ 2 h 26"/>
                <a:gd name="T20" fmla="*/ 2 w 26"/>
                <a:gd name="T21" fmla="*/ 2 h 26"/>
                <a:gd name="T22" fmla="*/ 2 w 26"/>
                <a:gd name="T23" fmla="*/ 2 h 26"/>
                <a:gd name="T24" fmla="*/ 2 w 26"/>
                <a:gd name="T25" fmla="*/ 2 h 26"/>
                <a:gd name="T26" fmla="*/ 2 w 26"/>
                <a:gd name="T27" fmla="*/ 2 h 26"/>
                <a:gd name="T28" fmla="*/ 2 w 26"/>
                <a:gd name="T29" fmla="*/ 2 h 26"/>
                <a:gd name="T30" fmla="*/ 2 w 26"/>
                <a:gd name="T31" fmla="*/ 2 h 26"/>
                <a:gd name="T32" fmla="*/ 2 w 26"/>
                <a:gd name="T33" fmla="*/ 2 h 26"/>
                <a:gd name="T34" fmla="*/ 2 w 26"/>
                <a:gd name="T35" fmla="*/ 2 h 26"/>
                <a:gd name="T36" fmla="*/ 2 w 26"/>
                <a:gd name="T37" fmla="*/ 2 h 26"/>
                <a:gd name="T38" fmla="*/ 2 w 26"/>
                <a:gd name="T39" fmla="*/ 2 h 26"/>
                <a:gd name="T40" fmla="*/ 2 w 26"/>
                <a:gd name="T41" fmla="*/ 2 h 26"/>
                <a:gd name="T42" fmla="*/ 2 w 26"/>
                <a:gd name="T43" fmla="*/ 2 h 26"/>
                <a:gd name="T44" fmla="*/ 2 w 26"/>
                <a:gd name="T45" fmla="*/ 2 h 26"/>
                <a:gd name="T46" fmla="*/ 2 w 26"/>
                <a:gd name="T47" fmla="*/ 1 h 26"/>
                <a:gd name="T48" fmla="*/ 2 w 26"/>
                <a:gd name="T49" fmla="*/ 0 h 26"/>
                <a:gd name="T50" fmla="*/ 2 w 26"/>
                <a:gd name="T51" fmla="*/ 1 h 26"/>
                <a:gd name="T52" fmla="*/ 2 w 26"/>
                <a:gd name="T53" fmla="*/ 2 h 26"/>
                <a:gd name="T54" fmla="*/ 2 w 26"/>
                <a:gd name="T55" fmla="*/ 1 h 26"/>
                <a:gd name="T56" fmla="*/ 2 w 26"/>
                <a:gd name="T57" fmla="*/ 1 h 26"/>
                <a:gd name="T58" fmla="*/ 2 w 26"/>
                <a:gd name="T59" fmla="*/ 1 h 26"/>
                <a:gd name="T60" fmla="*/ 2 w 26"/>
                <a:gd name="T61" fmla="*/ 2 h 26"/>
                <a:gd name="T62" fmla="*/ 2 w 26"/>
                <a:gd name="T63" fmla="*/ 2 h 26"/>
                <a:gd name="T64" fmla="*/ 1 w 26"/>
                <a:gd name="T65" fmla="*/ 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26"/>
                <a:gd name="T101" fmla="*/ 26 w 26"/>
                <a:gd name="T102" fmla="*/ 26 h 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26">
                  <a:moveTo>
                    <a:pt x="1" y="6"/>
                  </a:moveTo>
                  <a:lnTo>
                    <a:pt x="1" y="6"/>
                  </a:lnTo>
                  <a:lnTo>
                    <a:pt x="0" y="7"/>
                  </a:lnTo>
                  <a:lnTo>
                    <a:pt x="0" y="8"/>
                  </a:lnTo>
                  <a:lnTo>
                    <a:pt x="2" y="9"/>
                  </a:lnTo>
                  <a:lnTo>
                    <a:pt x="4" y="9"/>
                  </a:lnTo>
                  <a:lnTo>
                    <a:pt x="7" y="9"/>
                  </a:lnTo>
                  <a:lnTo>
                    <a:pt x="8" y="9"/>
                  </a:lnTo>
                  <a:lnTo>
                    <a:pt x="9" y="10"/>
                  </a:lnTo>
                  <a:lnTo>
                    <a:pt x="9" y="12"/>
                  </a:lnTo>
                  <a:lnTo>
                    <a:pt x="10" y="14"/>
                  </a:lnTo>
                  <a:lnTo>
                    <a:pt x="11" y="15"/>
                  </a:lnTo>
                  <a:lnTo>
                    <a:pt x="12" y="16"/>
                  </a:lnTo>
                  <a:lnTo>
                    <a:pt x="12" y="18"/>
                  </a:lnTo>
                  <a:lnTo>
                    <a:pt x="12" y="20"/>
                  </a:lnTo>
                  <a:lnTo>
                    <a:pt x="13" y="21"/>
                  </a:lnTo>
                  <a:lnTo>
                    <a:pt x="14" y="21"/>
                  </a:lnTo>
                  <a:lnTo>
                    <a:pt x="16" y="22"/>
                  </a:lnTo>
                  <a:lnTo>
                    <a:pt x="20" y="25"/>
                  </a:lnTo>
                  <a:lnTo>
                    <a:pt x="22" y="26"/>
                  </a:lnTo>
                  <a:lnTo>
                    <a:pt x="24" y="26"/>
                  </a:lnTo>
                  <a:lnTo>
                    <a:pt x="25" y="25"/>
                  </a:lnTo>
                  <a:lnTo>
                    <a:pt x="24" y="23"/>
                  </a:lnTo>
                  <a:lnTo>
                    <a:pt x="23" y="22"/>
                  </a:lnTo>
                  <a:lnTo>
                    <a:pt x="23" y="20"/>
                  </a:lnTo>
                  <a:lnTo>
                    <a:pt x="25" y="18"/>
                  </a:lnTo>
                  <a:lnTo>
                    <a:pt x="26" y="18"/>
                  </a:lnTo>
                  <a:lnTo>
                    <a:pt x="25" y="17"/>
                  </a:lnTo>
                  <a:lnTo>
                    <a:pt x="23" y="17"/>
                  </a:lnTo>
                  <a:lnTo>
                    <a:pt x="21" y="17"/>
                  </a:lnTo>
                  <a:lnTo>
                    <a:pt x="17" y="15"/>
                  </a:lnTo>
                  <a:lnTo>
                    <a:pt x="16" y="10"/>
                  </a:lnTo>
                  <a:lnTo>
                    <a:pt x="14" y="2"/>
                  </a:lnTo>
                  <a:lnTo>
                    <a:pt x="12" y="1"/>
                  </a:lnTo>
                  <a:lnTo>
                    <a:pt x="11" y="0"/>
                  </a:lnTo>
                  <a:lnTo>
                    <a:pt x="9" y="0"/>
                  </a:lnTo>
                  <a:lnTo>
                    <a:pt x="9" y="1"/>
                  </a:lnTo>
                  <a:lnTo>
                    <a:pt x="9" y="2"/>
                  </a:lnTo>
                  <a:lnTo>
                    <a:pt x="9" y="3"/>
                  </a:lnTo>
                  <a:lnTo>
                    <a:pt x="8" y="1"/>
                  </a:lnTo>
                  <a:lnTo>
                    <a:pt x="6" y="1"/>
                  </a:lnTo>
                  <a:lnTo>
                    <a:pt x="4" y="1"/>
                  </a:lnTo>
                  <a:lnTo>
                    <a:pt x="3" y="2"/>
                  </a:lnTo>
                  <a:lnTo>
                    <a:pt x="3" y="3"/>
                  </a:lnTo>
                  <a:lnTo>
                    <a:pt x="3" y="5"/>
                  </a:lnTo>
                  <a:lnTo>
                    <a:pt x="1" y="6"/>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3" name="Freeform 5596"/>
            <p:cNvSpPr>
              <a:spLocks/>
            </p:cNvSpPr>
            <p:nvPr/>
          </p:nvSpPr>
          <p:spPr bwMode="auto">
            <a:xfrm>
              <a:off x="4474" y="2733"/>
              <a:ext cx="115" cy="36"/>
            </a:xfrm>
            <a:custGeom>
              <a:avLst/>
              <a:gdLst>
                <a:gd name="T0" fmla="*/ 11 w 144"/>
                <a:gd name="T1" fmla="*/ 4 h 45"/>
                <a:gd name="T2" fmla="*/ 12 w 144"/>
                <a:gd name="T3" fmla="*/ 4 h 45"/>
                <a:gd name="T4" fmla="*/ 12 w 144"/>
                <a:gd name="T5" fmla="*/ 4 h 45"/>
                <a:gd name="T6" fmla="*/ 12 w 144"/>
                <a:gd name="T7" fmla="*/ 3 h 45"/>
                <a:gd name="T8" fmla="*/ 12 w 144"/>
                <a:gd name="T9" fmla="*/ 2 h 45"/>
                <a:gd name="T10" fmla="*/ 11 w 144"/>
                <a:gd name="T11" fmla="*/ 2 h 45"/>
                <a:gd name="T12" fmla="*/ 11 w 144"/>
                <a:gd name="T13" fmla="*/ 2 h 45"/>
                <a:gd name="T14" fmla="*/ 10 w 144"/>
                <a:gd name="T15" fmla="*/ 2 h 45"/>
                <a:gd name="T16" fmla="*/ 10 w 144"/>
                <a:gd name="T17" fmla="*/ 2 h 45"/>
                <a:gd name="T18" fmla="*/ 10 w 144"/>
                <a:gd name="T19" fmla="*/ 2 h 45"/>
                <a:gd name="T20" fmla="*/ 10 w 144"/>
                <a:gd name="T21" fmla="*/ 2 h 45"/>
                <a:gd name="T22" fmla="*/ 10 w 144"/>
                <a:gd name="T23" fmla="*/ 2 h 45"/>
                <a:gd name="T24" fmla="*/ 9 w 144"/>
                <a:gd name="T25" fmla="*/ 2 h 45"/>
                <a:gd name="T26" fmla="*/ 8 w 144"/>
                <a:gd name="T27" fmla="*/ 2 h 45"/>
                <a:gd name="T28" fmla="*/ 7 w 144"/>
                <a:gd name="T29" fmla="*/ 2 h 45"/>
                <a:gd name="T30" fmla="*/ 7 w 144"/>
                <a:gd name="T31" fmla="*/ 2 h 45"/>
                <a:gd name="T32" fmla="*/ 7 w 144"/>
                <a:gd name="T33" fmla="*/ 2 h 45"/>
                <a:gd name="T34" fmla="*/ 6 w 144"/>
                <a:gd name="T35" fmla="*/ 2 h 45"/>
                <a:gd name="T36" fmla="*/ 6 w 144"/>
                <a:gd name="T37" fmla="*/ 2 h 45"/>
                <a:gd name="T38" fmla="*/ 5 w 144"/>
                <a:gd name="T39" fmla="*/ 2 h 45"/>
                <a:gd name="T40" fmla="*/ 4 w 144"/>
                <a:gd name="T41" fmla="*/ 2 h 45"/>
                <a:gd name="T42" fmla="*/ 4 w 144"/>
                <a:gd name="T43" fmla="*/ 2 h 45"/>
                <a:gd name="T44" fmla="*/ 4 w 144"/>
                <a:gd name="T45" fmla="*/ 2 h 45"/>
                <a:gd name="T46" fmla="*/ 2 w 144"/>
                <a:gd name="T47" fmla="*/ 2 h 45"/>
                <a:gd name="T48" fmla="*/ 2 w 144"/>
                <a:gd name="T49" fmla="*/ 0 h 45"/>
                <a:gd name="T50" fmla="*/ 2 w 144"/>
                <a:gd name="T51" fmla="*/ 1 h 45"/>
                <a:gd name="T52" fmla="*/ 2 w 144"/>
                <a:gd name="T53" fmla="*/ 2 h 45"/>
                <a:gd name="T54" fmla="*/ 2 w 144"/>
                <a:gd name="T55" fmla="*/ 0 h 45"/>
                <a:gd name="T56" fmla="*/ 2 w 144"/>
                <a:gd name="T57" fmla="*/ 1 h 45"/>
                <a:gd name="T58" fmla="*/ 0 w 144"/>
                <a:gd name="T59" fmla="*/ 2 h 45"/>
                <a:gd name="T60" fmla="*/ 1 w 144"/>
                <a:gd name="T61" fmla="*/ 2 h 45"/>
                <a:gd name="T62" fmla="*/ 2 w 144"/>
                <a:gd name="T63" fmla="*/ 2 h 45"/>
                <a:gd name="T64" fmla="*/ 2 w 144"/>
                <a:gd name="T65" fmla="*/ 2 h 45"/>
                <a:gd name="T66" fmla="*/ 2 w 144"/>
                <a:gd name="T67" fmla="*/ 2 h 45"/>
                <a:gd name="T68" fmla="*/ 2 w 144"/>
                <a:gd name="T69" fmla="*/ 2 h 45"/>
                <a:gd name="T70" fmla="*/ 4 w 144"/>
                <a:gd name="T71" fmla="*/ 2 h 45"/>
                <a:gd name="T72" fmla="*/ 5 w 144"/>
                <a:gd name="T73" fmla="*/ 2 h 45"/>
                <a:gd name="T74" fmla="*/ 6 w 144"/>
                <a:gd name="T75" fmla="*/ 3 h 45"/>
                <a:gd name="T76" fmla="*/ 7 w 144"/>
                <a:gd name="T77" fmla="*/ 3 h 45"/>
                <a:gd name="T78" fmla="*/ 8 w 144"/>
                <a:gd name="T79" fmla="*/ 3 h 45"/>
                <a:gd name="T80" fmla="*/ 8 w 144"/>
                <a:gd name="T81" fmla="*/ 3 h 45"/>
                <a:gd name="T82" fmla="*/ 9 w 144"/>
                <a:gd name="T83" fmla="*/ 3 h 45"/>
                <a:gd name="T84" fmla="*/ 9 w 144"/>
                <a:gd name="T85" fmla="*/ 3 h 45"/>
                <a:gd name="T86" fmla="*/ 10 w 144"/>
                <a:gd name="T87" fmla="*/ 4 h 45"/>
                <a:gd name="T88" fmla="*/ 11 w 144"/>
                <a:gd name="T89" fmla="*/ 4 h 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4"/>
                <a:gd name="T136" fmla="*/ 0 h 45"/>
                <a:gd name="T137" fmla="*/ 144 w 144"/>
                <a:gd name="T138" fmla="*/ 45 h 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4" h="45">
                  <a:moveTo>
                    <a:pt x="129" y="41"/>
                  </a:moveTo>
                  <a:lnTo>
                    <a:pt x="129" y="41"/>
                  </a:lnTo>
                  <a:lnTo>
                    <a:pt x="135" y="43"/>
                  </a:lnTo>
                  <a:lnTo>
                    <a:pt x="141" y="44"/>
                  </a:lnTo>
                  <a:lnTo>
                    <a:pt x="144" y="45"/>
                  </a:lnTo>
                  <a:lnTo>
                    <a:pt x="143" y="44"/>
                  </a:lnTo>
                  <a:lnTo>
                    <a:pt x="142" y="42"/>
                  </a:lnTo>
                  <a:lnTo>
                    <a:pt x="141" y="39"/>
                  </a:lnTo>
                  <a:lnTo>
                    <a:pt x="142" y="32"/>
                  </a:lnTo>
                  <a:lnTo>
                    <a:pt x="142" y="31"/>
                  </a:lnTo>
                  <a:lnTo>
                    <a:pt x="141" y="30"/>
                  </a:lnTo>
                  <a:lnTo>
                    <a:pt x="138" y="29"/>
                  </a:lnTo>
                  <a:lnTo>
                    <a:pt x="136" y="28"/>
                  </a:lnTo>
                  <a:lnTo>
                    <a:pt x="134" y="27"/>
                  </a:lnTo>
                  <a:lnTo>
                    <a:pt x="132" y="28"/>
                  </a:lnTo>
                  <a:lnTo>
                    <a:pt x="128" y="29"/>
                  </a:lnTo>
                  <a:lnTo>
                    <a:pt x="124" y="29"/>
                  </a:lnTo>
                  <a:lnTo>
                    <a:pt x="119" y="28"/>
                  </a:lnTo>
                  <a:lnTo>
                    <a:pt x="116" y="27"/>
                  </a:lnTo>
                  <a:lnTo>
                    <a:pt x="116" y="25"/>
                  </a:lnTo>
                  <a:lnTo>
                    <a:pt x="116" y="22"/>
                  </a:lnTo>
                  <a:lnTo>
                    <a:pt x="114" y="21"/>
                  </a:lnTo>
                  <a:lnTo>
                    <a:pt x="113" y="21"/>
                  </a:lnTo>
                  <a:lnTo>
                    <a:pt x="113" y="19"/>
                  </a:lnTo>
                  <a:lnTo>
                    <a:pt x="113" y="16"/>
                  </a:lnTo>
                  <a:lnTo>
                    <a:pt x="112" y="15"/>
                  </a:lnTo>
                  <a:lnTo>
                    <a:pt x="110" y="15"/>
                  </a:lnTo>
                  <a:lnTo>
                    <a:pt x="108" y="16"/>
                  </a:lnTo>
                  <a:lnTo>
                    <a:pt x="105" y="15"/>
                  </a:lnTo>
                  <a:lnTo>
                    <a:pt x="93" y="13"/>
                  </a:lnTo>
                  <a:lnTo>
                    <a:pt x="89" y="11"/>
                  </a:lnTo>
                  <a:lnTo>
                    <a:pt x="87" y="8"/>
                  </a:lnTo>
                  <a:lnTo>
                    <a:pt x="86" y="8"/>
                  </a:lnTo>
                  <a:lnTo>
                    <a:pt x="84" y="8"/>
                  </a:lnTo>
                  <a:lnTo>
                    <a:pt x="82" y="8"/>
                  </a:lnTo>
                  <a:lnTo>
                    <a:pt x="81" y="13"/>
                  </a:lnTo>
                  <a:lnTo>
                    <a:pt x="79" y="15"/>
                  </a:lnTo>
                  <a:lnTo>
                    <a:pt x="76" y="16"/>
                  </a:lnTo>
                  <a:lnTo>
                    <a:pt x="70" y="16"/>
                  </a:lnTo>
                  <a:lnTo>
                    <a:pt x="64" y="15"/>
                  </a:lnTo>
                  <a:lnTo>
                    <a:pt x="61" y="15"/>
                  </a:lnTo>
                  <a:lnTo>
                    <a:pt x="51" y="14"/>
                  </a:lnTo>
                  <a:lnTo>
                    <a:pt x="49" y="13"/>
                  </a:lnTo>
                  <a:lnTo>
                    <a:pt x="48" y="12"/>
                  </a:lnTo>
                  <a:lnTo>
                    <a:pt x="48" y="11"/>
                  </a:lnTo>
                  <a:lnTo>
                    <a:pt x="46" y="7"/>
                  </a:lnTo>
                  <a:lnTo>
                    <a:pt x="44" y="6"/>
                  </a:lnTo>
                  <a:lnTo>
                    <a:pt x="42" y="5"/>
                  </a:lnTo>
                  <a:lnTo>
                    <a:pt x="36" y="5"/>
                  </a:lnTo>
                  <a:lnTo>
                    <a:pt x="31" y="4"/>
                  </a:lnTo>
                  <a:lnTo>
                    <a:pt x="25" y="1"/>
                  </a:lnTo>
                  <a:lnTo>
                    <a:pt x="24" y="0"/>
                  </a:lnTo>
                  <a:lnTo>
                    <a:pt x="23" y="0"/>
                  </a:lnTo>
                  <a:lnTo>
                    <a:pt x="23" y="1"/>
                  </a:lnTo>
                  <a:lnTo>
                    <a:pt x="23" y="2"/>
                  </a:lnTo>
                  <a:lnTo>
                    <a:pt x="22" y="3"/>
                  </a:lnTo>
                  <a:lnTo>
                    <a:pt x="8" y="0"/>
                  </a:lnTo>
                  <a:lnTo>
                    <a:pt x="7" y="0"/>
                  </a:lnTo>
                  <a:lnTo>
                    <a:pt x="7" y="1"/>
                  </a:lnTo>
                  <a:lnTo>
                    <a:pt x="3" y="7"/>
                  </a:lnTo>
                  <a:lnTo>
                    <a:pt x="0" y="12"/>
                  </a:lnTo>
                  <a:lnTo>
                    <a:pt x="0" y="14"/>
                  </a:lnTo>
                  <a:lnTo>
                    <a:pt x="1" y="14"/>
                  </a:lnTo>
                  <a:lnTo>
                    <a:pt x="6" y="15"/>
                  </a:lnTo>
                  <a:lnTo>
                    <a:pt x="14" y="17"/>
                  </a:lnTo>
                  <a:lnTo>
                    <a:pt x="16" y="18"/>
                  </a:lnTo>
                  <a:lnTo>
                    <a:pt x="16" y="20"/>
                  </a:lnTo>
                  <a:lnTo>
                    <a:pt x="15" y="21"/>
                  </a:lnTo>
                  <a:lnTo>
                    <a:pt x="15" y="22"/>
                  </a:lnTo>
                  <a:lnTo>
                    <a:pt x="17" y="24"/>
                  </a:lnTo>
                  <a:lnTo>
                    <a:pt x="22" y="24"/>
                  </a:lnTo>
                  <a:lnTo>
                    <a:pt x="28" y="25"/>
                  </a:lnTo>
                  <a:lnTo>
                    <a:pt x="34" y="28"/>
                  </a:lnTo>
                  <a:lnTo>
                    <a:pt x="40" y="29"/>
                  </a:lnTo>
                  <a:lnTo>
                    <a:pt x="46" y="29"/>
                  </a:lnTo>
                  <a:lnTo>
                    <a:pt x="50" y="29"/>
                  </a:lnTo>
                  <a:lnTo>
                    <a:pt x="54" y="28"/>
                  </a:lnTo>
                  <a:lnTo>
                    <a:pt x="66" y="30"/>
                  </a:lnTo>
                  <a:lnTo>
                    <a:pt x="73" y="32"/>
                  </a:lnTo>
                  <a:lnTo>
                    <a:pt x="77" y="34"/>
                  </a:lnTo>
                  <a:lnTo>
                    <a:pt x="81" y="35"/>
                  </a:lnTo>
                  <a:lnTo>
                    <a:pt x="85" y="36"/>
                  </a:lnTo>
                  <a:lnTo>
                    <a:pt x="89" y="36"/>
                  </a:lnTo>
                  <a:lnTo>
                    <a:pt x="90" y="36"/>
                  </a:lnTo>
                  <a:lnTo>
                    <a:pt x="94" y="38"/>
                  </a:lnTo>
                  <a:lnTo>
                    <a:pt x="96" y="39"/>
                  </a:lnTo>
                  <a:lnTo>
                    <a:pt x="98" y="39"/>
                  </a:lnTo>
                  <a:lnTo>
                    <a:pt x="100" y="38"/>
                  </a:lnTo>
                  <a:lnTo>
                    <a:pt x="107" y="39"/>
                  </a:lnTo>
                  <a:lnTo>
                    <a:pt x="112" y="40"/>
                  </a:lnTo>
                  <a:lnTo>
                    <a:pt x="115" y="40"/>
                  </a:lnTo>
                  <a:lnTo>
                    <a:pt x="117" y="40"/>
                  </a:lnTo>
                  <a:lnTo>
                    <a:pt x="123" y="39"/>
                  </a:lnTo>
                  <a:lnTo>
                    <a:pt x="127" y="40"/>
                  </a:lnTo>
                  <a:lnTo>
                    <a:pt x="129" y="41"/>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4" name="Freeform 5597"/>
            <p:cNvSpPr>
              <a:spLocks/>
            </p:cNvSpPr>
            <p:nvPr/>
          </p:nvSpPr>
          <p:spPr bwMode="auto">
            <a:xfrm>
              <a:off x="4431" y="2724"/>
              <a:ext cx="2" cy="2"/>
            </a:xfrm>
            <a:custGeom>
              <a:avLst/>
              <a:gdLst>
                <a:gd name="T0" fmla="*/ 1 w 3"/>
                <a:gd name="T1" fmla="*/ 1 h 3"/>
                <a:gd name="T2" fmla="*/ 1 w 3"/>
                <a:gd name="T3" fmla="*/ 1 h 3"/>
                <a:gd name="T4" fmla="*/ 1 w 3"/>
                <a:gd name="T5" fmla="*/ 1 h 3"/>
                <a:gd name="T6" fmla="*/ 1 w 3"/>
                <a:gd name="T7" fmla="*/ 1 h 3"/>
                <a:gd name="T8" fmla="*/ 1 w 3"/>
                <a:gd name="T9" fmla="*/ 1 h 3"/>
                <a:gd name="T10" fmla="*/ 1 w 3"/>
                <a:gd name="T11" fmla="*/ 1 h 3"/>
                <a:gd name="T12" fmla="*/ 1 w 3"/>
                <a:gd name="T13" fmla="*/ 0 h 3"/>
                <a:gd name="T14" fmla="*/ 0 w 3"/>
                <a:gd name="T15" fmla="*/ 0 h 3"/>
                <a:gd name="T16" fmla="*/ 0 w 3"/>
                <a:gd name="T17" fmla="*/ 1 h 3"/>
                <a:gd name="T18" fmla="*/ 1 w 3"/>
                <a:gd name="T19" fmla="*/ 1 h 3"/>
                <a:gd name="T20" fmla="*/ 1 w 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1" y="2"/>
                  </a:moveTo>
                  <a:lnTo>
                    <a:pt x="1" y="2"/>
                  </a:lnTo>
                  <a:lnTo>
                    <a:pt x="2" y="3"/>
                  </a:lnTo>
                  <a:lnTo>
                    <a:pt x="3" y="3"/>
                  </a:lnTo>
                  <a:lnTo>
                    <a:pt x="3" y="2"/>
                  </a:lnTo>
                  <a:lnTo>
                    <a:pt x="1" y="0"/>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5" name="Freeform 5598"/>
            <p:cNvSpPr>
              <a:spLocks/>
            </p:cNvSpPr>
            <p:nvPr/>
          </p:nvSpPr>
          <p:spPr bwMode="auto">
            <a:xfrm>
              <a:off x="4429" y="2634"/>
              <a:ext cx="6" cy="2"/>
            </a:xfrm>
            <a:custGeom>
              <a:avLst/>
              <a:gdLst>
                <a:gd name="T0" fmla="*/ 2 w 8"/>
                <a:gd name="T1" fmla="*/ 0 h 3"/>
                <a:gd name="T2" fmla="*/ 2 w 8"/>
                <a:gd name="T3" fmla="*/ 0 h 3"/>
                <a:gd name="T4" fmla="*/ 2 w 8"/>
                <a:gd name="T5" fmla="*/ 0 h 3"/>
                <a:gd name="T6" fmla="*/ 0 w 8"/>
                <a:gd name="T7" fmla="*/ 0 h 3"/>
                <a:gd name="T8" fmla="*/ 2 w 8"/>
                <a:gd name="T9" fmla="*/ 1 h 3"/>
                <a:gd name="T10" fmla="*/ 2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0 h 3"/>
                <a:gd name="T28" fmla="*/ 2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3"/>
                <a:gd name="T47" fmla="*/ 8 w 8"/>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3">
                  <a:moveTo>
                    <a:pt x="4" y="0"/>
                  </a:moveTo>
                  <a:lnTo>
                    <a:pt x="4" y="0"/>
                  </a:lnTo>
                  <a:lnTo>
                    <a:pt x="2" y="0"/>
                  </a:lnTo>
                  <a:lnTo>
                    <a:pt x="0" y="0"/>
                  </a:lnTo>
                  <a:lnTo>
                    <a:pt x="2" y="1"/>
                  </a:lnTo>
                  <a:lnTo>
                    <a:pt x="4" y="1"/>
                  </a:lnTo>
                  <a:lnTo>
                    <a:pt x="6" y="3"/>
                  </a:lnTo>
                  <a:lnTo>
                    <a:pt x="7" y="3"/>
                  </a:lnTo>
                  <a:lnTo>
                    <a:pt x="8" y="2"/>
                  </a:lnTo>
                  <a:lnTo>
                    <a:pt x="7" y="1"/>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6" name="Freeform 5599"/>
            <p:cNvSpPr>
              <a:spLocks/>
            </p:cNvSpPr>
            <p:nvPr/>
          </p:nvSpPr>
          <p:spPr bwMode="auto">
            <a:xfrm>
              <a:off x="4432" y="2636"/>
              <a:ext cx="2" cy="7"/>
            </a:xfrm>
            <a:custGeom>
              <a:avLst/>
              <a:gdLst>
                <a:gd name="T0" fmla="*/ 1 w 3"/>
                <a:gd name="T1" fmla="*/ 4 h 8"/>
                <a:gd name="T2" fmla="*/ 1 w 3"/>
                <a:gd name="T3" fmla="*/ 4 h 8"/>
                <a:gd name="T4" fmla="*/ 1 w 3"/>
                <a:gd name="T5" fmla="*/ 4 h 8"/>
                <a:gd name="T6" fmla="*/ 1 w 3"/>
                <a:gd name="T7" fmla="*/ 4 h 8"/>
                <a:gd name="T8" fmla="*/ 1 w 3"/>
                <a:gd name="T9" fmla="*/ 4 h 8"/>
                <a:gd name="T10" fmla="*/ 1 w 3"/>
                <a:gd name="T11" fmla="*/ 4 h 8"/>
                <a:gd name="T12" fmla="*/ 1 w 3"/>
                <a:gd name="T13" fmla="*/ 4 h 8"/>
                <a:gd name="T14" fmla="*/ 1 w 3"/>
                <a:gd name="T15" fmla="*/ 3 h 8"/>
                <a:gd name="T16" fmla="*/ 1 w 3"/>
                <a:gd name="T17" fmla="*/ 0 h 8"/>
                <a:gd name="T18" fmla="*/ 1 w 3"/>
                <a:gd name="T19" fmla="*/ 0 h 8"/>
                <a:gd name="T20" fmla="*/ 0 w 3"/>
                <a:gd name="T21" fmla="*/ 1 h 8"/>
                <a:gd name="T22" fmla="*/ 0 w 3"/>
                <a:gd name="T23" fmla="*/ 3 h 8"/>
                <a:gd name="T24" fmla="*/ 1 w 3"/>
                <a:gd name="T25" fmla="*/ 4 h 8"/>
                <a:gd name="T26" fmla="*/ 1 w 3"/>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8"/>
                <a:gd name="T44" fmla="*/ 3 w 3"/>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8">
                  <a:moveTo>
                    <a:pt x="2" y="7"/>
                  </a:moveTo>
                  <a:lnTo>
                    <a:pt x="2" y="7"/>
                  </a:lnTo>
                  <a:lnTo>
                    <a:pt x="2" y="8"/>
                  </a:lnTo>
                  <a:lnTo>
                    <a:pt x="3" y="8"/>
                  </a:lnTo>
                  <a:lnTo>
                    <a:pt x="3" y="5"/>
                  </a:lnTo>
                  <a:lnTo>
                    <a:pt x="3" y="4"/>
                  </a:lnTo>
                  <a:lnTo>
                    <a:pt x="2" y="3"/>
                  </a:lnTo>
                  <a:lnTo>
                    <a:pt x="1" y="0"/>
                  </a:lnTo>
                  <a:lnTo>
                    <a:pt x="0" y="1"/>
                  </a:lnTo>
                  <a:lnTo>
                    <a:pt x="0" y="3"/>
                  </a:lnTo>
                  <a:lnTo>
                    <a:pt x="2"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7" name="Freeform 5600"/>
            <p:cNvSpPr>
              <a:spLocks/>
            </p:cNvSpPr>
            <p:nvPr/>
          </p:nvSpPr>
          <p:spPr bwMode="auto">
            <a:xfrm>
              <a:off x="4435" y="2640"/>
              <a:ext cx="9" cy="5"/>
            </a:xfrm>
            <a:custGeom>
              <a:avLst/>
              <a:gdLst>
                <a:gd name="T0" fmla="*/ 2 w 11"/>
                <a:gd name="T1" fmla="*/ 5 h 5"/>
                <a:gd name="T2" fmla="*/ 2 w 11"/>
                <a:gd name="T3" fmla="*/ 5 h 5"/>
                <a:gd name="T4" fmla="*/ 2 w 11"/>
                <a:gd name="T5" fmla="*/ 5 h 5"/>
                <a:gd name="T6" fmla="*/ 2 w 11"/>
                <a:gd name="T7" fmla="*/ 5 h 5"/>
                <a:gd name="T8" fmla="*/ 2 w 11"/>
                <a:gd name="T9" fmla="*/ 3 h 5"/>
                <a:gd name="T10" fmla="*/ 2 w 11"/>
                <a:gd name="T11" fmla="*/ 3 h 5"/>
                <a:gd name="T12" fmla="*/ 2 w 11"/>
                <a:gd name="T13" fmla="*/ 2 h 5"/>
                <a:gd name="T14" fmla="*/ 2 w 11"/>
                <a:gd name="T15" fmla="*/ 3 h 5"/>
                <a:gd name="T16" fmla="*/ 2 w 11"/>
                <a:gd name="T17" fmla="*/ 4 h 5"/>
                <a:gd name="T18" fmla="*/ 2 w 11"/>
                <a:gd name="T19" fmla="*/ 4 h 5"/>
                <a:gd name="T20" fmla="*/ 2 w 11"/>
                <a:gd name="T21" fmla="*/ 4 h 5"/>
                <a:gd name="T22" fmla="*/ 2 w 11"/>
                <a:gd name="T23" fmla="*/ 3 h 5"/>
                <a:gd name="T24" fmla="*/ 2 w 11"/>
                <a:gd name="T25" fmla="*/ 1 h 5"/>
                <a:gd name="T26" fmla="*/ 2 w 11"/>
                <a:gd name="T27" fmla="*/ 1 h 5"/>
                <a:gd name="T28" fmla="*/ 2 w 11"/>
                <a:gd name="T29" fmla="*/ 0 h 5"/>
                <a:gd name="T30" fmla="*/ 2 w 11"/>
                <a:gd name="T31" fmla="*/ 0 h 5"/>
                <a:gd name="T32" fmla="*/ 2 w 11"/>
                <a:gd name="T33" fmla="*/ 1 h 5"/>
                <a:gd name="T34" fmla="*/ 2 w 11"/>
                <a:gd name="T35" fmla="*/ 1 h 5"/>
                <a:gd name="T36" fmla="*/ 2 w 11"/>
                <a:gd name="T37" fmla="*/ 2 h 5"/>
                <a:gd name="T38" fmla="*/ 2 w 11"/>
                <a:gd name="T39" fmla="*/ 2 h 5"/>
                <a:gd name="T40" fmla="*/ 2 w 11"/>
                <a:gd name="T41" fmla="*/ 1 h 5"/>
                <a:gd name="T42" fmla="*/ 2 w 11"/>
                <a:gd name="T43" fmla="*/ 1 h 5"/>
                <a:gd name="T44" fmla="*/ 1 w 11"/>
                <a:gd name="T45" fmla="*/ 0 h 5"/>
                <a:gd name="T46" fmla="*/ 1 w 11"/>
                <a:gd name="T47" fmla="*/ 0 h 5"/>
                <a:gd name="T48" fmla="*/ 1 w 11"/>
                <a:gd name="T49" fmla="*/ 1 h 5"/>
                <a:gd name="T50" fmla="*/ 0 w 11"/>
                <a:gd name="T51" fmla="*/ 3 h 5"/>
                <a:gd name="T52" fmla="*/ 0 w 11"/>
                <a:gd name="T53" fmla="*/ 3 h 5"/>
                <a:gd name="T54" fmla="*/ 0 w 11"/>
                <a:gd name="T55" fmla="*/ 4 h 5"/>
                <a:gd name="T56" fmla="*/ 0 w 11"/>
                <a:gd name="T57" fmla="*/ 5 h 5"/>
                <a:gd name="T58" fmla="*/ 2 w 11"/>
                <a:gd name="T59" fmla="*/ 5 h 5"/>
                <a:gd name="T60" fmla="*/ 2 w 11"/>
                <a:gd name="T61" fmla="*/ 5 h 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5"/>
                <a:gd name="T95" fmla="*/ 11 w 11"/>
                <a:gd name="T96" fmla="*/ 5 h 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5">
                  <a:moveTo>
                    <a:pt x="5" y="5"/>
                  </a:moveTo>
                  <a:lnTo>
                    <a:pt x="5" y="5"/>
                  </a:lnTo>
                  <a:lnTo>
                    <a:pt x="6" y="5"/>
                  </a:lnTo>
                  <a:lnTo>
                    <a:pt x="8" y="5"/>
                  </a:lnTo>
                  <a:lnTo>
                    <a:pt x="4" y="3"/>
                  </a:lnTo>
                  <a:lnTo>
                    <a:pt x="3" y="2"/>
                  </a:lnTo>
                  <a:lnTo>
                    <a:pt x="4" y="3"/>
                  </a:lnTo>
                  <a:lnTo>
                    <a:pt x="10" y="4"/>
                  </a:lnTo>
                  <a:lnTo>
                    <a:pt x="11" y="4"/>
                  </a:lnTo>
                  <a:lnTo>
                    <a:pt x="10" y="3"/>
                  </a:lnTo>
                  <a:lnTo>
                    <a:pt x="6" y="1"/>
                  </a:lnTo>
                  <a:lnTo>
                    <a:pt x="4" y="0"/>
                  </a:lnTo>
                  <a:lnTo>
                    <a:pt x="3" y="0"/>
                  </a:lnTo>
                  <a:lnTo>
                    <a:pt x="3" y="1"/>
                  </a:lnTo>
                  <a:lnTo>
                    <a:pt x="3" y="2"/>
                  </a:lnTo>
                  <a:lnTo>
                    <a:pt x="2" y="1"/>
                  </a:lnTo>
                  <a:lnTo>
                    <a:pt x="1" y="0"/>
                  </a:lnTo>
                  <a:lnTo>
                    <a:pt x="1" y="1"/>
                  </a:lnTo>
                  <a:lnTo>
                    <a:pt x="0" y="3"/>
                  </a:lnTo>
                  <a:lnTo>
                    <a:pt x="0" y="4"/>
                  </a:lnTo>
                  <a:lnTo>
                    <a:pt x="0" y="5"/>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8" name="Freeform 5601"/>
            <p:cNvSpPr>
              <a:spLocks/>
            </p:cNvSpPr>
            <p:nvPr/>
          </p:nvSpPr>
          <p:spPr bwMode="auto">
            <a:xfrm>
              <a:off x="4444" y="2645"/>
              <a:ext cx="2" cy="1"/>
            </a:xfrm>
            <a:custGeom>
              <a:avLst/>
              <a:gdLst>
                <a:gd name="T0" fmla="*/ 1 w 2"/>
                <a:gd name="T1" fmla="*/ 1 h 1"/>
                <a:gd name="T2" fmla="*/ 1 w 2"/>
                <a:gd name="T3" fmla="*/ 1 h 1"/>
                <a:gd name="T4" fmla="*/ 2 w 2"/>
                <a:gd name="T5" fmla="*/ 1 h 1"/>
                <a:gd name="T6" fmla="*/ 1 w 2"/>
                <a:gd name="T7" fmla="*/ 0 h 1"/>
                <a:gd name="T8" fmla="*/ 1 w 2"/>
                <a:gd name="T9" fmla="*/ 0 h 1"/>
                <a:gd name="T10" fmla="*/ 1 w 2"/>
                <a:gd name="T11" fmla="*/ 0 h 1"/>
                <a:gd name="T12" fmla="*/ 0 w 2"/>
                <a:gd name="T13" fmla="*/ 0 h 1"/>
                <a:gd name="T14" fmla="*/ 0 w 2"/>
                <a:gd name="T15" fmla="*/ 0 h 1"/>
                <a:gd name="T16" fmla="*/ 0 w 2"/>
                <a:gd name="T17" fmla="*/ 1 h 1"/>
                <a:gd name="T18" fmla="*/ 1 w 2"/>
                <a:gd name="T19" fmla="*/ 1 h 1"/>
                <a:gd name="T20" fmla="*/ 1 w 2"/>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1" y="1"/>
                  </a:moveTo>
                  <a:lnTo>
                    <a:pt x="1" y="1"/>
                  </a:lnTo>
                  <a:lnTo>
                    <a:pt x="2" y="1"/>
                  </a:lnTo>
                  <a:lnTo>
                    <a:pt x="1" y="0"/>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79" name="Freeform 5602"/>
            <p:cNvSpPr>
              <a:spLocks/>
            </p:cNvSpPr>
            <p:nvPr/>
          </p:nvSpPr>
          <p:spPr bwMode="auto">
            <a:xfrm>
              <a:off x="4446" y="2644"/>
              <a:ext cx="1" cy="1"/>
            </a:xfrm>
            <a:custGeom>
              <a:avLst/>
              <a:gdLst>
                <a:gd name="T0" fmla="*/ 1 w 1"/>
                <a:gd name="T1" fmla="*/ 0 h 3"/>
                <a:gd name="T2" fmla="*/ 1 w 1"/>
                <a:gd name="T3" fmla="*/ 0 h 3"/>
                <a:gd name="T4" fmla="*/ 1 w 1"/>
                <a:gd name="T5" fmla="*/ 0 h 3"/>
                <a:gd name="T6" fmla="*/ 1 w 1"/>
                <a:gd name="T7" fmla="*/ 0 h 3"/>
                <a:gd name="T8" fmla="*/ 0 w 1"/>
                <a:gd name="T9" fmla="*/ 0 h 3"/>
                <a:gd name="T10" fmla="*/ 0 w 1"/>
                <a:gd name="T11" fmla="*/ 0 h 3"/>
                <a:gd name="T12" fmla="*/ 0 w 1"/>
                <a:gd name="T13" fmla="*/ 0 h 3"/>
                <a:gd name="T14" fmla="*/ 0 w 1"/>
                <a:gd name="T15" fmla="*/ 0 h 3"/>
                <a:gd name="T16" fmla="*/ 0 w 1"/>
                <a:gd name="T17" fmla="*/ 0 h 3"/>
                <a:gd name="T18" fmla="*/ 1 w 1"/>
                <a:gd name="T19" fmla="*/ 0 h 3"/>
                <a:gd name="T20" fmla="*/ 1 w 1"/>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1" y="2"/>
                  </a:moveTo>
                  <a:lnTo>
                    <a:pt x="1" y="2"/>
                  </a:lnTo>
                  <a:lnTo>
                    <a:pt x="1" y="1"/>
                  </a:lnTo>
                  <a:lnTo>
                    <a:pt x="0" y="0"/>
                  </a:lnTo>
                  <a:lnTo>
                    <a:pt x="0" y="1"/>
                  </a:lnTo>
                  <a:lnTo>
                    <a:pt x="0" y="2"/>
                  </a:lnTo>
                  <a:lnTo>
                    <a:pt x="0" y="3"/>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0" name="Freeform 5603"/>
            <p:cNvSpPr>
              <a:spLocks/>
            </p:cNvSpPr>
            <p:nvPr/>
          </p:nvSpPr>
          <p:spPr bwMode="auto">
            <a:xfrm>
              <a:off x="4458" y="2639"/>
              <a:ext cx="5" cy="5"/>
            </a:xfrm>
            <a:custGeom>
              <a:avLst/>
              <a:gdLst>
                <a:gd name="T0" fmla="*/ 2 w 6"/>
                <a:gd name="T1" fmla="*/ 0 h 5"/>
                <a:gd name="T2" fmla="*/ 2 w 6"/>
                <a:gd name="T3" fmla="*/ 0 h 5"/>
                <a:gd name="T4" fmla="*/ 0 w 6"/>
                <a:gd name="T5" fmla="*/ 1 h 5"/>
                <a:gd name="T6" fmla="*/ 0 w 6"/>
                <a:gd name="T7" fmla="*/ 2 h 5"/>
                <a:gd name="T8" fmla="*/ 1 w 6"/>
                <a:gd name="T9" fmla="*/ 3 h 5"/>
                <a:gd name="T10" fmla="*/ 1 w 6"/>
                <a:gd name="T11" fmla="*/ 3 h 5"/>
                <a:gd name="T12" fmla="*/ 2 w 6"/>
                <a:gd name="T13" fmla="*/ 4 h 5"/>
                <a:gd name="T14" fmla="*/ 2 w 6"/>
                <a:gd name="T15" fmla="*/ 4 h 5"/>
                <a:gd name="T16" fmla="*/ 2 w 6"/>
                <a:gd name="T17" fmla="*/ 5 h 5"/>
                <a:gd name="T18" fmla="*/ 3 w 6"/>
                <a:gd name="T19" fmla="*/ 4 h 5"/>
                <a:gd name="T20" fmla="*/ 3 w 6"/>
                <a:gd name="T21" fmla="*/ 4 h 5"/>
                <a:gd name="T22" fmla="*/ 3 w 6"/>
                <a:gd name="T23" fmla="*/ 3 h 5"/>
                <a:gd name="T24" fmla="*/ 3 w 6"/>
                <a:gd name="T25" fmla="*/ 1 h 5"/>
                <a:gd name="T26" fmla="*/ 3 w 6"/>
                <a:gd name="T27" fmla="*/ 1 h 5"/>
                <a:gd name="T28" fmla="*/ 3 w 6"/>
                <a:gd name="T29" fmla="*/ 0 h 5"/>
                <a:gd name="T30" fmla="*/ 2 w 6"/>
                <a:gd name="T31" fmla="*/ 0 h 5"/>
                <a:gd name="T32" fmla="*/ 2 w 6"/>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0"/>
                  </a:moveTo>
                  <a:lnTo>
                    <a:pt x="2" y="0"/>
                  </a:lnTo>
                  <a:lnTo>
                    <a:pt x="0" y="1"/>
                  </a:lnTo>
                  <a:lnTo>
                    <a:pt x="0" y="2"/>
                  </a:lnTo>
                  <a:lnTo>
                    <a:pt x="1" y="3"/>
                  </a:lnTo>
                  <a:lnTo>
                    <a:pt x="2" y="4"/>
                  </a:lnTo>
                  <a:lnTo>
                    <a:pt x="2" y="5"/>
                  </a:lnTo>
                  <a:lnTo>
                    <a:pt x="4" y="4"/>
                  </a:lnTo>
                  <a:lnTo>
                    <a:pt x="6" y="3"/>
                  </a:lnTo>
                  <a:lnTo>
                    <a:pt x="6"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1" name="Freeform 5604"/>
            <p:cNvSpPr>
              <a:spLocks/>
            </p:cNvSpPr>
            <p:nvPr/>
          </p:nvSpPr>
          <p:spPr bwMode="auto">
            <a:xfrm>
              <a:off x="4453" y="2640"/>
              <a:ext cx="3" cy="2"/>
            </a:xfrm>
            <a:custGeom>
              <a:avLst/>
              <a:gdLst>
                <a:gd name="T0" fmla="*/ 3 w 3"/>
                <a:gd name="T1" fmla="*/ 1 h 2"/>
                <a:gd name="T2" fmla="*/ 3 w 3"/>
                <a:gd name="T3" fmla="*/ 1 h 2"/>
                <a:gd name="T4" fmla="*/ 3 w 3"/>
                <a:gd name="T5" fmla="*/ 1 h 2"/>
                <a:gd name="T6" fmla="*/ 2 w 3"/>
                <a:gd name="T7" fmla="*/ 0 h 2"/>
                <a:gd name="T8" fmla="*/ 2 w 3"/>
                <a:gd name="T9" fmla="*/ 0 h 2"/>
                <a:gd name="T10" fmla="*/ 0 w 3"/>
                <a:gd name="T11" fmla="*/ 0 h 2"/>
                <a:gd name="T12" fmla="*/ 0 w 3"/>
                <a:gd name="T13" fmla="*/ 1 h 2"/>
                <a:gd name="T14" fmla="*/ 0 w 3"/>
                <a:gd name="T15" fmla="*/ 1 h 2"/>
                <a:gd name="T16" fmla="*/ 2 w 3"/>
                <a:gd name="T17" fmla="*/ 2 h 2"/>
                <a:gd name="T18" fmla="*/ 3 w 3"/>
                <a:gd name="T19" fmla="*/ 1 h 2"/>
                <a:gd name="T20" fmla="*/ 3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0" y="0"/>
                  </a:lnTo>
                  <a:lnTo>
                    <a:pt x="0" y="1"/>
                  </a:lnTo>
                  <a:lnTo>
                    <a:pt x="2"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2" name="Freeform 5605"/>
            <p:cNvSpPr>
              <a:spLocks/>
            </p:cNvSpPr>
            <p:nvPr/>
          </p:nvSpPr>
          <p:spPr bwMode="auto">
            <a:xfrm>
              <a:off x="4456" y="2644"/>
              <a:ext cx="1" cy="1"/>
            </a:xfrm>
            <a:custGeom>
              <a:avLst/>
              <a:gdLst>
                <a:gd name="T0" fmla="*/ 1 w 1"/>
                <a:gd name="T1" fmla="*/ 1 h 1"/>
                <a:gd name="T2" fmla="*/ 1 w 1"/>
                <a:gd name="T3" fmla="*/ 1 h 1"/>
                <a:gd name="T4" fmla="*/ 0 w 1"/>
                <a:gd name="T5" fmla="*/ 0 h 1"/>
                <a:gd name="T6" fmla="*/ 0 w 1"/>
                <a:gd name="T7" fmla="*/ 0 h 1"/>
                <a:gd name="T8" fmla="*/ 0 w 1"/>
                <a:gd name="T9" fmla="*/ 0 h 1"/>
                <a:gd name="T10" fmla="*/ 0 w 1"/>
                <a:gd name="T11" fmla="*/ 0 h 1"/>
                <a:gd name="T12" fmla="*/ 0 w 1"/>
                <a:gd name="T13" fmla="*/ 1 h 1"/>
                <a:gd name="T14" fmla="*/ 1 w 1"/>
                <a:gd name="T15" fmla="*/ 1 h 1"/>
                <a:gd name="T16" fmla="*/ 1 w 1"/>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1" y="1"/>
                  </a:moveTo>
                  <a:lnTo>
                    <a:pt x="1" y="1"/>
                  </a:lnTo>
                  <a:lnTo>
                    <a:pt x="0"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3" name="Freeform 5606"/>
            <p:cNvSpPr>
              <a:spLocks/>
            </p:cNvSpPr>
            <p:nvPr/>
          </p:nvSpPr>
          <p:spPr bwMode="auto">
            <a:xfrm>
              <a:off x="4421" y="2628"/>
              <a:ext cx="3" cy="4"/>
            </a:xfrm>
            <a:custGeom>
              <a:avLst/>
              <a:gdLst>
                <a:gd name="T0" fmla="*/ 2 w 4"/>
                <a:gd name="T1" fmla="*/ 2 h 5"/>
                <a:gd name="T2" fmla="*/ 2 w 4"/>
                <a:gd name="T3" fmla="*/ 2 h 5"/>
                <a:gd name="T4" fmla="*/ 2 w 4"/>
                <a:gd name="T5" fmla="*/ 2 h 5"/>
                <a:gd name="T6" fmla="*/ 2 w 4"/>
                <a:gd name="T7" fmla="*/ 1 h 5"/>
                <a:gd name="T8" fmla="*/ 2 w 4"/>
                <a:gd name="T9" fmla="*/ 1 h 5"/>
                <a:gd name="T10" fmla="*/ 2 w 4"/>
                <a:gd name="T11" fmla="*/ 0 h 5"/>
                <a:gd name="T12" fmla="*/ 2 w 4"/>
                <a:gd name="T13" fmla="*/ 0 h 5"/>
                <a:gd name="T14" fmla="*/ 2 w 4"/>
                <a:gd name="T15" fmla="*/ 1 h 5"/>
                <a:gd name="T16" fmla="*/ 1 w 4"/>
                <a:gd name="T17" fmla="*/ 1 h 5"/>
                <a:gd name="T18" fmla="*/ 1 w 4"/>
                <a:gd name="T19" fmla="*/ 1 h 5"/>
                <a:gd name="T20" fmla="*/ 0 w 4"/>
                <a:gd name="T21" fmla="*/ 1 h 5"/>
                <a:gd name="T22" fmla="*/ 0 w 4"/>
                <a:gd name="T23" fmla="*/ 2 h 5"/>
                <a:gd name="T24" fmla="*/ 0 w 4"/>
                <a:gd name="T25" fmla="*/ 2 h 5"/>
                <a:gd name="T26" fmla="*/ 0 w 4"/>
                <a:gd name="T27" fmla="*/ 2 h 5"/>
                <a:gd name="T28" fmla="*/ 1 w 4"/>
                <a:gd name="T29" fmla="*/ 2 h 5"/>
                <a:gd name="T30" fmla="*/ 2 w 4"/>
                <a:gd name="T31" fmla="*/ 2 h 5"/>
                <a:gd name="T32" fmla="*/ 2 w 4"/>
                <a:gd name="T33" fmla="*/ 2 h 5"/>
                <a:gd name="T34" fmla="*/ 2 w 4"/>
                <a:gd name="T35" fmla="*/ 2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5"/>
                <a:gd name="T56" fmla="*/ 4 w 4"/>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5">
                  <a:moveTo>
                    <a:pt x="4" y="4"/>
                  </a:moveTo>
                  <a:lnTo>
                    <a:pt x="4" y="4"/>
                  </a:lnTo>
                  <a:lnTo>
                    <a:pt x="4" y="3"/>
                  </a:lnTo>
                  <a:lnTo>
                    <a:pt x="4" y="1"/>
                  </a:lnTo>
                  <a:lnTo>
                    <a:pt x="3" y="0"/>
                  </a:lnTo>
                  <a:lnTo>
                    <a:pt x="2" y="1"/>
                  </a:lnTo>
                  <a:lnTo>
                    <a:pt x="1" y="1"/>
                  </a:lnTo>
                  <a:lnTo>
                    <a:pt x="0" y="1"/>
                  </a:lnTo>
                  <a:lnTo>
                    <a:pt x="0" y="2"/>
                  </a:lnTo>
                  <a:lnTo>
                    <a:pt x="0" y="4"/>
                  </a:lnTo>
                  <a:lnTo>
                    <a:pt x="1" y="5"/>
                  </a:lnTo>
                  <a:lnTo>
                    <a:pt x="2" y="5"/>
                  </a:lnTo>
                  <a:lnTo>
                    <a:pt x="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4" name="Freeform 5607"/>
            <p:cNvSpPr>
              <a:spLocks/>
            </p:cNvSpPr>
            <p:nvPr/>
          </p:nvSpPr>
          <p:spPr bwMode="auto">
            <a:xfrm>
              <a:off x="4477" y="2615"/>
              <a:ext cx="1" cy="2"/>
            </a:xfrm>
            <a:custGeom>
              <a:avLst/>
              <a:gdLst>
                <a:gd name="T0" fmla="*/ 1 w 2"/>
                <a:gd name="T1" fmla="*/ 2 h 2"/>
                <a:gd name="T2" fmla="*/ 1 w 2"/>
                <a:gd name="T3" fmla="*/ 2 h 2"/>
                <a:gd name="T4" fmla="*/ 1 w 2"/>
                <a:gd name="T5" fmla="*/ 1 h 2"/>
                <a:gd name="T6" fmla="*/ 1 w 2"/>
                <a:gd name="T7" fmla="*/ 1 h 2"/>
                <a:gd name="T8" fmla="*/ 1 w 2"/>
                <a:gd name="T9" fmla="*/ 1 h 2"/>
                <a:gd name="T10" fmla="*/ 0 w 2"/>
                <a:gd name="T11" fmla="*/ 0 h 2"/>
                <a:gd name="T12" fmla="*/ 0 w 2"/>
                <a:gd name="T13" fmla="*/ 1 h 2"/>
                <a:gd name="T14" fmla="*/ 0 w 2"/>
                <a:gd name="T15" fmla="*/ 1 h 2"/>
                <a:gd name="T16" fmla="*/ 0 w 2"/>
                <a:gd name="T17" fmla="*/ 2 h 2"/>
                <a:gd name="T18" fmla="*/ 0 w 2"/>
                <a:gd name="T19" fmla="*/ 2 h 2"/>
                <a:gd name="T20" fmla="*/ 1 w 2"/>
                <a:gd name="T21" fmla="*/ 2 h 2"/>
                <a:gd name="T22" fmla="*/ 1 w 2"/>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1" y="2"/>
                  </a:moveTo>
                  <a:lnTo>
                    <a:pt x="1" y="2"/>
                  </a:lnTo>
                  <a:lnTo>
                    <a:pt x="2" y="1"/>
                  </a:lnTo>
                  <a:lnTo>
                    <a:pt x="1" y="1"/>
                  </a:lnTo>
                  <a:lnTo>
                    <a:pt x="0" y="0"/>
                  </a:lnTo>
                  <a:lnTo>
                    <a:pt x="0"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5" name="Freeform 5608"/>
            <p:cNvSpPr>
              <a:spLocks/>
            </p:cNvSpPr>
            <p:nvPr/>
          </p:nvSpPr>
          <p:spPr bwMode="auto">
            <a:xfrm>
              <a:off x="4505" y="2600"/>
              <a:ext cx="6" cy="6"/>
            </a:xfrm>
            <a:custGeom>
              <a:avLst/>
              <a:gdLst>
                <a:gd name="T0" fmla="*/ 3 w 7"/>
                <a:gd name="T1" fmla="*/ 2 h 8"/>
                <a:gd name="T2" fmla="*/ 3 w 7"/>
                <a:gd name="T3" fmla="*/ 2 h 8"/>
                <a:gd name="T4" fmla="*/ 3 w 7"/>
                <a:gd name="T5" fmla="*/ 2 h 8"/>
                <a:gd name="T6" fmla="*/ 3 w 7"/>
                <a:gd name="T7" fmla="*/ 2 h 8"/>
                <a:gd name="T8" fmla="*/ 3 w 7"/>
                <a:gd name="T9" fmla="*/ 2 h 8"/>
                <a:gd name="T10" fmla="*/ 3 w 7"/>
                <a:gd name="T11" fmla="*/ 2 h 8"/>
                <a:gd name="T12" fmla="*/ 3 w 7"/>
                <a:gd name="T13" fmla="*/ 1 h 8"/>
                <a:gd name="T14" fmla="*/ 3 w 7"/>
                <a:gd name="T15" fmla="*/ 1 h 8"/>
                <a:gd name="T16" fmla="*/ 3 w 7"/>
                <a:gd name="T17" fmla="*/ 0 h 8"/>
                <a:gd name="T18" fmla="*/ 3 w 7"/>
                <a:gd name="T19" fmla="*/ 0 h 8"/>
                <a:gd name="T20" fmla="*/ 1 w 7"/>
                <a:gd name="T21" fmla="*/ 1 h 8"/>
                <a:gd name="T22" fmla="*/ 1 w 7"/>
                <a:gd name="T23" fmla="*/ 1 h 8"/>
                <a:gd name="T24" fmla="*/ 0 w 7"/>
                <a:gd name="T25" fmla="*/ 2 h 8"/>
                <a:gd name="T26" fmla="*/ 0 w 7"/>
                <a:gd name="T27" fmla="*/ 2 h 8"/>
                <a:gd name="T28" fmla="*/ 3 w 7"/>
                <a:gd name="T29" fmla="*/ 2 h 8"/>
                <a:gd name="T30" fmla="*/ 3 w 7"/>
                <a:gd name="T31" fmla="*/ 2 h 8"/>
                <a:gd name="T32" fmla="*/ 3 w 7"/>
                <a:gd name="T33" fmla="*/ 2 h 8"/>
                <a:gd name="T34" fmla="*/ 3 w 7"/>
                <a:gd name="T35" fmla="*/ 2 h 8"/>
                <a:gd name="T36" fmla="*/ 3 w 7"/>
                <a:gd name="T37" fmla="*/ 2 h 8"/>
                <a:gd name="T38" fmla="*/ 3 w 7"/>
                <a:gd name="T39" fmla="*/ 2 h 8"/>
                <a:gd name="T40" fmla="*/ 3 w 7"/>
                <a:gd name="T41" fmla="*/ 2 h 8"/>
                <a:gd name="T42" fmla="*/ 3 w 7"/>
                <a:gd name="T43" fmla="*/ 2 h 8"/>
                <a:gd name="T44" fmla="*/ 3 w 7"/>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8"/>
                <a:gd name="T71" fmla="*/ 7 w 7"/>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8">
                  <a:moveTo>
                    <a:pt x="3" y="8"/>
                  </a:moveTo>
                  <a:lnTo>
                    <a:pt x="3" y="8"/>
                  </a:lnTo>
                  <a:lnTo>
                    <a:pt x="5" y="8"/>
                  </a:lnTo>
                  <a:lnTo>
                    <a:pt x="7" y="6"/>
                  </a:lnTo>
                  <a:lnTo>
                    <a:pt x="6" y="2"/>
                  </a:lnTo>
                  <a:lnTo>
                    <a:pt x="5" y="1"/>
                  </a:lnTo>
                  <a:lnTo>
                    <a:pt x="4" y="0"/>
                  </a:lnTo>
                  <a:lnTo>
                    <a:pt x="3" y="0"/>
                  </a:lnTo>
                  <a:lnTo>
                    <a:pt x="1" y="1"/>
                  </a:lnTo>
                  <a:lnTo>
                    <a:pt x="0" y="2"/>
                  </a:lnTo>
                  <a:lnTo>
                    <a:pt x="0" y="3"/>
                  </a:lnTo>
                  <a:lnTo>
                    <a:pt x="3" y="6"/>
                  </a:lnTo>
                  <a:lnTo>
                    <a:pt x="4" y="7"/>
                  </a:lnTo>
                  <a:lnTo>
                    <a:pt x="4" y="8"/>
                  </a:lnTo>
                  <a:lnTo>
                    <a:pt x="3"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6" name="Freeform 5609"/>
            <p:cNvSpPr>
              <a:spLocks/>
            </p:cNvSpPr>
            <p:nvPr/>
          </p:nvSpPr>
          <p:spPr bwMode="auto">
            <a:xfrm>
              <a:off x="4515" y="2616"/>
              <a:ext cx="1" cy="1"/>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1 h 1"/>
                <a:gd name="T12" fmla="*/ 1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0" y="1"/>
                  </a:lnTo>
                  <a:lnTo>
                    <a:pt x="1"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7" name="Freeform 5610"/>
            <p:cNvSpPr>
              <a:spLocks/>
            </p:cNvSpPr>
            <p:nvPr/>
          </p:nvSpPr>
          <p:spPr bwMode="auto">
            <a:xfrm>
              <a:off x="4489" y="2693"/>
              <a:ext cx="2" cy="2"/>
            </a:xfrm>
            <a:custGeom>
              <a:avLst/>
              <a:gdLst>
                <a:gd name="T0" fmla="*/ 1 w 2"/>
                <a:gd name="T1" fmla="*/ 0 h 3"/>
                <a:gd name="T2" fmla="*/ 1 w 2"/>
                <a:gd name="T3" fmla="*/ 0 h 3"/>
                <a:gd name="T4" fmla="*/ 0 w 2"/>
                <a:gd name="T5" fmla="*/ 1 h 3"/>
                <a:gd name="T6" fmla="*/ 1 w 2"/>
                <a:gd name="T7" fmla="*/ 1 h 3"/>
                <a:gd name="T8" fmla="*/ 1 w 2"/>
                <a:gd name="T9" fmla="*/ 1 h 3"/>
                <a:gd name="T10" fmla="*/ 2 w 2"/>
                <a:gd name="T11" fmla="*/ 1 h 3"/>
                <a:gd name="T12" fmla="*/ 2 w 2"/>
                <a:gd name="T13" fmla="*/ 1 h 3"/>
                <a:gd name="T14" fmla="*/ 1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1"/>
                  </a:lnTo>
                  <a:lnTo>
                    <a:pt x="1" y="3"/>
                  </a:lnTo>
                  <a:lnTo>
                    <a:pt x="2" y="3"/>
                  </a:lnTo>
                  <a:lnTo>
                    <a:pt x="2" y="1"/>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8" name="Freeform 5611"/>
            <p:cNvSpPr>
              <a:spLocks/>
            </p:cNvSpPr>
            <p:nvPr/>
          </p:nvSpPr>
          <p:spPr bwMode="auto">
            <a:xfrm>
              <a:off x="4499" y="2688"/>
              <a:ext cx="11" cy="9"/>
            </a:xfrm>
            <a:custGeom>
              <a:avLst/>
              <a:gdLst>
                <a:gd name="T0" fmla="*/ 1 w 12"/>
                <a:gd name="T1" fmla="*/ 2 h 11"/>
                <a:gd name="T2" fmla="*/ 1 w 12"/>
                <a:gd name="T3" fmla="*/ 2 h 11"/>
                <a:gd name="T4" fmla="*/ 1 w 12"/>
                <a:gd name="T5" fmla="*/ 2 h 11"/>
                <a:gd name="T6" fmla="*/ 2 w 12"/>
                <a:gd name="T7" fmla="*/ 2 h 11"/>
                <a:gd name="T8" fmla="*/ 3 w 12"/>
                <a:gd name="T9" fmla="*/ 2 h 11"/>
                <a:gd name="T10" fmla="*/ 3 w 12"/>
                <a:gd name="T11" fmla="*/ 2 h 11"/>
                <a:gd name="T12" fmla="*/ 4 w 12"/>
                <a:gd name="T13" fmla="*/ 2 h 11"/>
                <a:gd name="T14" fmla="*/ 6 w 12"/>
                <a:gd name="T15" fmla="*/ 2 h 11"/>
                <a:gd name="T16" fmla="*/ 6 w 12"/>
                <a:gd name="T17" fmla="*/ 2 h 11"/>
                <a:gd name="T18" fmla="*/ 6 w 12"/>
                <a:gd name="T19" fmla="*/ 2 h 11"/>
                <a:gd name="T20" fmla="*/ 6 w 12"/>
                <a:gd name="T21" fmla="*/ 2 h 11"/>
                <a:gd name="T22" fmla="*/ 6 w 12"/>
                <a:gd name="T23" fmla="*/ 2 h 11"/>
                <a:gd name="T24" fmla="*/ 6 w 12"/>
                <a:gd name="T25" fmla="*/ 2 h 11"/>
                <a:gd name="T26" fmla="*/ 6 w 12"/>
                <a:gd name="T27" fmla="*/ 2 h 11"/>
                <a:gd name="T28" fmla="*/ 6 w 12"/>
                <a:gd name="T29" fmla="*/ 2 h 11"/>
                <a:gd name="T30" fmla="*/ 6 w 12"/>
                <a:gd name="T31" fmla="*/ 2 h 11"/>
                <a:gd name="T32" fmla="*/ 6 w 12"/>
                <a:gd name="T33" fmla="*/ 0 h 11"/>
                <a:gd name="T34" fmla="*/ 3 w 12"/>
                <a:gd name="T35" fmla="*/ 0 h 11"/>
                <a:gd name="T36" fmla="*/ 2 w 12"/>
                <a:gd name="T37" fmla="*/ 0 h 11"/>
                <a:gd name="T38" fmla="*/ 2 w 12"/>
                <a:gd name="T39" fmla="*/ 0 h 11"/>
                <a:gd name="T40" fmla="*/ 1 w 12"/>
                <a:gd name="T41" fmla="*/ 1 h 11"/>
                <a:gd name="T42" fmla="*/ 1 w 12"/>
                <a:gd name="T43" fmla="*/ 2 h 11"/>
                <a:gd name="T44" fmla="*/ 1 w 12"/>
                <a:gd name="T45" fmla="*/ 2 h 11"/>
                <a:gd name="T46" fmla="*/ 0 w 12"/>
                <a:gd name="T47" fmla="*/ 2 h 11"/>
                <a:gd name="T48" fmla="*/ 1 w 12"/>
                <a:gd name="T49" fmla="*/ 2 h 11"/>
                <a:gd name="T50" fmla="*/ 1 w 12"/>
                <a:gd name="T51" fmla="*/ 2 h 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
                <a:gd name="T79" fmla="*/ 0 h 11"/>
                <a:gd name="T80" fmla="*/ 12 w 12"/>
                <a:gd name="T81" fmla="*/ 11 h 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 h="11">
                  <a:moveTo>
                    <a:pt x="1" y="9"/>
                  </a:moveTo>
                  <a:lnTo>
                    <a:pt x="1" y="9"/>
                  </a:lnTo>
                  <a:lnTo>
                    <a:pt x="1" y="10"/>
                  </a:lnTo>
                  <a:lnTo>
                    <a:pt x="2" y="11"/>
                  </a:lnTo>
                  <a:lnTo>
                    <a:pt x="3" y="10"/>
                  </a:lnTo>
                  <a:lnTo>
                    <a:pt x="4" y="9"/>
                  </a:lnTo>
                  <a:lnTo>
                    <a:pt x="6" y="9"/>
                  </a:lnTo>
                  <a:lnTo>
                    <a:pt x="8" y="11"/>
                  </a:lnTo>
                  <a:lnTo>
                    <a:pt x="10" y="9"/>
                  </a:lnTo>
                  <a:lnTo>
                    <a:pt x="12" y="5"/>
                  </a:lnTo>
                  <a:lnTo>
                    <a:pt x="12" y="4"/>
                  </a:lnTo>
                  <a:lnTo>
                    <a:pt x="11" y="2"/>
                  </a:lnTo>
                  <a:lnTo>
                    <a:pt x="6" y="0"/>
                  </a:lnTo>
                  <a:lnTo>
                    <a:pt x="3" y="0"/>
                  </a:lnTo>
                  <a:lnTo>
                    <a:pt x="2" y="0"/>
                  </a:lnTo>
                  <a:lnTo>
                    <a:pt x="1" y="1"/>
                  </a:lnTo>
                  <a:lnTo>
                    <a:pt x="1" y="3"/>
                  </a:lnTo>
                  <a:lnTo>
                    <a:pt x="0" y="5"/>
                  </a:lnTo>
                  <a:lnTo>
                    <a:pt x="1" y="9"/>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89" name="Freeform 5612"/>
            <p:cNvSpPr>
              <a:spLocks/>
            </p:cNvSpPr>
            <p:nvPr/>
          </p:nvSpPr>
          <p:spPr bwMode="auto">
            <a:xfrm>
              <a:off x="4524" y="2667"/>
              <a:ext cx="3" cy="3"/>
            </a:xfrm>
            <a:custGeom>
              <a:avLst/>
              <a:gdLst>
                <a:gd name="T0" fmla="*/ 0 w 5"/>
                <a:gd name="T1" fmla="*/ 1 h 4"/>
                <a:gd name="T2" fmla="*/ 0 w 5"/>
                <a:gd name="T3" fmla="*/ 1 h 4"/>
                <a:gd name="T4" fmla="*/ 0 w 5"/>
                <a:gd name="T5" fmla="*/ 2 h 4"/>
                <a:gd name="T6" fmla="*/ 0 w 5"/>
                <a:gd name="T7" fmla="*/ 2 h 4"/>
                <a:gd name="T8" fmla="*/ 1 w 5"/>
                <a:gd name="T9" fmla="*/ 2 h 4"/>
                <a:gd name="T10" fmla="*/ 1 w 5"/>
                <a:gd name="T11" fmla="*/ 2 h 4"/>
                <a:gd name="T12" fmla="*/ 1 w 5"/>
                <a:gd name="T13" fmla="*/ 2 h 4"/>
                <a:gd name="T14" fmla="*/ 1 w 5"/>
                <a:gd name="T15" fmla="*/ 2 h 4"/>
                <a:gd name="T16" fmla="*/ 1 w 5"/>
                <a:gd name="T17" fmla="*/ 1 h 4"/>
                <a:gd name="T18" fmla="*/ 1 w 5"/>
                <a:gd name="T19" fmla="*/ 1 h 4"/>
                <a:gd name="T20" fmla="*/ 1 w 5"/>
                <a:gd name="T21" fmla="*/ 0 h 4"/>
                <a:gd name="T22" fmla="*/ 0 w 5"/>
                <a:gd name="T23" fmla="*/ 1 h 4"/>
                <a:gd name="T24" fmla="*/ 0 w 5"/>
                <a:gd name="T25" fmla="*/ 1 h 4"/>
                <a:gd name="T26" fmla="*/ 0 w 5"/>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4"/>
                <a:gd name="T44" fmla="*/ 5 w 5"/>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4">
                  <a:moveTo>
                    <a:pt x="0" y="1"/>
                  </a:moveTo>
                  <a:lnTo>
                    <a:pt x="0" y="1"/>
                  </a:lnTo>
                  <a:lnTo>
                    <a:pt x="0" y="4"/>
                  </a:lnTo>
                  <a:lnTo>
                    <a:pt x="3" y="4"/>
                  </a:lnTo>
                  <a:lnTo>
                    <a:pt x="4" y="3"/>
                  </a:lnTo>
                  <a:lnTo>
                    <a:pt x="5" y="2"/>
                  </a:lnTo>
                  <a:lnTo>
                    <a:pt x="4" y="1"/>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0" name="Freeform 5613"/>
            <p:cNvSpPr>
              <a:spLocks/>
            </p:cNvSpPr>
            <p:nvPr/>
          </p:nvSpPr>
          <p:spPr bwMode="auto">
            <a:xfrm>
              <a:off x="4566" y="2745"/>
              <a:ext cx="18" cy="4"/>
            </a:xfrm>
            <a:custGeom>
              <a:avLst/>
              <a:gdLst>
                <a:gd name="T0" fmla="*/ 2 w 22"/>
                <a:gd name="T1" fmla="*/ 0 h 5"/>
                <a:gd name="T2" fmla="*/ 2 w 22"/>
                <a:gd name="T3" fmla="*/ 0 h 5"/>
                <a:gd name="T4" fmla="*/ 2 w 22"/>
                <a:gd name="T5" fmla="*/ 0 h 5"/>
                <a:gd name="T6" fmla="*/ 2 w 22"/>
                <a:gd name="T7" fmla="*/ 0 h 5"/>
                <a:gd name="T8" fmla="*/ 2 w 22"/>
                <a:gd name="T9" fmla="*/ 0 h 5"/>
                <a:gd name="T10" fmla="*/ 2 w 22"/>
                <a:gd name="T11" fmla="*/ 1 h 5"/>
                <a:gd name="T12" fmla="*/ 0 w 22"/>
                <a:gd name="T13" fmla="*/ 2 h 5"/>
                <a:gd name="T14" fmla="*/ 0 w 22"/>
                <a:gd name="T15" fmla="*/ 2 h 5"/>
                <a:gd name="T16" fmla="*/ 0 w 22"/>
                <a:gd name="T17" fmla="*/ 2 h 5"/>
                <a:gd name="T18" fmla="*/ 0 w 22"/>
                <a:gd name="T19" fmla="*/ 2 h 5"/>
                <a:gd name="T20" fmla="*/ 0 w 22"/>
                <a:gd name="T21" fmla="*/ 2 h 5"/>
                <a:gd name="T22" fmla="*/ 0 w 22"/>
                <a:gd name="T23" fmla="*/ 2 h 5"/>
                <a:gd name="T24" fmla="*/ 2 w 22"/>
                <a:gd name="T25" fmla="*/ 2 h 5"/>
                <a:gd name="T26" fmla="*/ 2 w 22"/>
                <a:gd name="T27" fmla="*/ 2 h 5"/>
                <a:gd name="T28" fmla="*/ 2 w 22"/>
                <a:gd name="T29" fmla="*/ 2 h 5"/>
                <a:gd name="T30" fmla="*/ 2 w 22"/>
                <a:gd name="T31" fmla="*/ 2 h 5"/>
                <a:gd name="T32" fmla="*/ 2 w 22"/>
                <a:gd name="T33" fmla="*/ 2 h 5"/>
                <a:gd name="T34" fmla="*/ 2 w 22"/>
                <a:gd name="T35" fmla="*/ 1 h 5"/>
                <a:gd name="T36" fmla="*/ 2 w 22"/>
                <a:gd name="T37" fmla="*/ 1 h 5"/>
                <a:gd name="T38" fmla="*/ 2 w 22"/>
                <a:gd name="T39" fmla="*/ 0 h 5"/>
                <a:gd name="T40" fmla="*/ 2 w 22"/>
                <a:gd name="T41" fmla="*/ 0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5"/>
                <a:gd name="T65" fmla="*/ 22 w 22"/>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5">
                  <a:moveTo>
                    <a:pt x="17" y="0"/>
                  </a:moveTo>
                  <a:lnTo>
                    <a:pt x="17" y="0"/>
                  </a:lnTo>
                  <a:lnTo>
                    <a:pt x="15" y="0"/>
                  </a:lnTo>
                  <a:lnTo>
                    <a:pt x="8" y="0"/>
                  </a:lnTo>
                  <a:lnTo>
                    <a:pt x="3" y="1"/>
                  </a:lnTo>
                  <a:lnTo>
                    <a:pt x="0" y="3"/>
                  </a:lnTo>
                  <a:lnTo>
                    <a:pt x="0" y="4"/>
                  </a:lnTo>
                  <a:lnTo>
                    <a:pt x="7" y="5"/>
                  </a:lnTo>
                  <a:lnTo>
                    <a:pt x="14" y="4"/>
                  </a:lnTo>
                  <a:lnTo>
                    <a:pt x="21" y="2"/>
                  </a:lnTo>
                  <a:lnTo>
                    <a:pt x="22" y="1"/>
                  </a:lnTo>
                  <a:lnTo>
                    <a:pt x="20" y="1"/>
                  </a:lnTo>
                  <a:lnTo>
                    <a:pt x="17"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1" name="Freeform 5614"/>
            <p:cNvSpPr>
              <a:spLocks/>
            </p:cNvSpPr>
            <p:nvPr/>
          </p:nvSpPr>
          <p:spPr bwMode="auto">
            <a:xfrm>
              <a:off x="4589" y="2760"/>
              <a:ext cx="15" cy="11"/>
            </a:xfrm>
            <a:custGeom>
              <a:avLst/>
              <a:gdLst>
                <a:gd name="T0" fmla="*/ 2 w 19"/>
                <a:gd name="T1" fmla="*/ 3 h 13"/>
                <a:gd name="T2" fmla="*/ 2 w 19"/>
                <a:gd name="T3" fmla="*/ 3 h 13"/>
                <a:gd name="T4" fmla="*/ 2 w 19"/>
                <a:gd name="T5" fmla="*/ 1 h 13"/>
                <a:gd name="T6" fmla="*/ 2 w 19"/>
                <a:gd name="T7" fmla="*/ 0 h 13"/>
                <a:gd name="T8" fmla="*/ 2 w 19"/>
                <a:gd name="T9" fmla="*/ 0 h 13"/>
                <a:gd name="T10" fmla="*/ 1 w 19"/>
                <a:gd name="T11" fmla="*/ 1 h 13"/>
                <a:gd name="T12" fmla="*/ 1 w 19"/>
                <a:gd name="T13" fmla="*/ 1 h 13"/>
                <a:gd name="T14" fmla="*/ 0 w 19"/>
                <a:gd name="T15" fmla="*/ 2 h 13"/>
                <a:gd name="T16" fmla="*/ 0 w 19"/>
                <a:gd name="T17" fmla="*/ 2 h 13"/>
                <a:gd name="T18" fmla="*/ 0 w 19"/>
                <a:gd name="T19" fmla="*/ 3 h 13"/>
                <a:gd name="T20" fmla="*/ 0 w 19"/>
                <a:gd name="T21" fmla="*/ 3 h 13"/>
                <a:gd name="T22" fmla="*/ 2 w 19"/>
                <a:gd name="T23" fmla="*/ 3 h 13"/>
                <a:gd name="T24" fmla="*/ 2 w 19"/>
                <a:gd name="T25" fmla="*/ 3 h 13"/>
                <a:gd name="T26" fmla="*/ 2 w 19"/>
                <a:gd name="T27" fmla="*/ 3 h 13"/>
                <a:gd name="T28" fmla="*/ 2 w 19"/>
                <a:gd name="T29" fmla="*/ 3 h 13"/>
                <a:gd name="T30" fmla="*/ 2 w 19"/>
                <a:gd name="T31" fmla="*/ 3 h 13"/>
                <a:gd name="T32" fmla="*/ 2 w 19"/>
                <a:gd name="T33" fmla="*/ 3 h 13"/>
                <a:gd name="T34" fmla="*/ 2 w 19"/>
                <a:gd name="T35" fmla="*/ 3 h 13"/>
                <a:gd name="T36" fmla="*/ 2 w 19"/>
                <a:gd name="T37" fmla="*/ 3 h 13"/>
                <a:gd name="T38" fmla="*/ 2 w 19"/>
                <a:gd name="T39" fmla="*/ 3 h 13"/>
                <a:gd name="T40" fmla="*/ 2 w 19"/>
                <a:gd name="T41" fmla="*/ 3 h 13"/>
                <a:gd name="T42" fmla="*/ 2 w 19"/>
                <a:gd name="T43" fmla="*/ 3 h 13"/>
                <a:gd name="T44" fmla="*/ 2 w 19"/>
                <a:gd name="T45" fmla="*/ 3 h 13"/>
                <a:gd name="T46" fmla="*/ 2 w 19"/>
                <a:gd name="T47" fmla="*/ 3 h 13"/>
                <a:gd name="T48" fmla="*/ 2 w 19"/>
                <a:gd name="T49" fmla="*/ 3 h 13"/>
                <a:gd name="T50" fmla="*/ 2 w 19"/>
                <a:gd name="T51" fmla="*/ 3 h 13"/>
                <a:gd name="T52" fmla="*/ 2 w 19"/>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
                <a:gd name="T82" fmla="*/ 0 h 13"/>
                <a:gd name="T83" fmla="*/ 19 w 1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 h="13">
                  <a:moveTo>
                    <a:pt x="18" y="4"/>
                  </a:moveTo>
                  <a:lnTo>
                    <a:pt x="18" y="4"/>
                  </a:lnTo>
                  <a:lnTo>
                    <a:pt x="14" y="1"/>
                  </a:lnTo>
                  <a:lnTo>
                    <a:pt x="10" y="0"/>
                  </a:lnTo>
                  <a:lnTo>
                    <a:pt x="1" y="1"/>
                  </a:lnTo>
                  <a:lnTo>
                    <a:pt x="0" y="2"/>
                  </a:lnTo>
                  <a:lnTo>
                    <a:pt x="0" y="4"/>
                  </a:lnTo>
                  <a:lnTo>
                    <a:pt x="3" y="6"/>
                  </a:lnTo>
                  <a:lnTo>
                    <a:pt x="6" y="7"/>
                  </a:lnTo>
                  <a:lnTo>
                    <a:pt x="8" y="8"/>
                  </a:lnTo>
                  <a:lnTo>
                    <a:pt x="10" y="12"/>
                  </a:lnTo>
                  <a:lnTo>
                    <a:pt x="10" y="13"/>
                  </a:lnTo>
                  <a:lnTo>
                    <a:pt x="11" y="13"/>
                  </a:lnTo>
                  <a:lnTo>
                    <a:pt x="12" y="10"/>
                  </a:lnTo>
                  <a:lnTo>
                    <a:pt x="15" y="9"/>
                  </a:lnTo>
                  <a:lnTo>
                    <a:pt x="18" y="7"/>
                  </a:lnTo>
                  <a:lnTo>
                    <a:pt x="19" y="6"/>
                  </a:lnTo>
                  <a:lnTo>
                    <a:pt x="18"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2" name="Freeform 5615"/>
            <p:cNvSpPr>
              <a:spLocks/>
            </p:cNvSpPr>
            <p:nvPr/>
          </p:nvSpPr>
          <p:spPr bwMode="auto">
            <a:xfrm>
              <a:off x="4598" y="2745"/>
              <a:ext cx="3" cy="1"/>
            </a:xfrm>
            <a:custGeom>
              <a:avLst/>
              <a:gdLst>
                <a:gd name="T0" fmla="*/ 3 w 3"/>
                <a:gd name="T1" fmla="*/ 1 h 2"/>
                <a:gd name="T2" fmla="*/ 3 w 3"/>
                <a:gd name="T3" fmla="*/ 1 h 2"/>
                <a:gd name="T4" fmla="*/ 3 w 3"/>
                <a:gd name="T5" fmla="*/ 1 h 2"/>
                <a:gd name="T6" fmla="*/ 2 w 3"/>
                <a:gd name="T7" fmla="*/ 0 h 2"/>
                <a:gd name="T8" fmla="*/ 2 w 3"/>
                <a:gd name="T9" fmla="*/ 0 h 2"/>
                <a:gd name="T10" fmla="*/ 1 w 3"/>
                <a:gd name="T11" fmla="*/ 0 h 2"/>
                <a:gd name="T12" fmla="*/ 0 w 3"/>
                <a:gd name="T13" fmla="*/ 0 h 2"/>
                <a:gd name="T14" fmla="*/ 0 w 3"/>
                <a:gd name="T15" fmla="*/ 1 h 2"/>
                <a:gd name="T16" fmla="*/ 0 w 3"/>
                <a:gd name="T17" fmla="*/ 1 h 2"/>
                <a:gd name="T18" fmla="*/ 2 w 3"/>
                <a:gd name="T19" fmla="*/ 1 h 2"/>
                <a:gd name="T20" fmla="*/ 3 w 3"/>
                <a:gd name="T21" fmla="*/ 1 h 2"/>
                <a:gd name="T22" fmla="*/ 3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3" y="2"/>
                  </a:moveTo>
                  <a:lnTo>
                    <a:pt x="3" y="2"/>
                  </a:lnTo>
                  <a:lnTo>
                    <a:pt x="3" y="1"/>
                  </a:lnTo>
                  <a:lnTo>
                    <a:pt x="2" y="0"/>
                  </a:lnTo>
                  <a:lnTo>
                    <a:pt x="1" y="0"/>
                  </a:lnTo>
                  <a:lnTo>
                    <a:pt x="0" y="0"/>
                  </a:lnTo>
                  <a:lnTo>
                    <a:pt x="0" y="1"/>
                  </a:lnTo>
                  <a:lnTo>
                    <a:pt x="2" y="2"/>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3" name="Freeform 5616"/>
            <p:cNvSpPr>
              <a:spLocks/>
            </p:cNvSpPr>
            <p:nvPr/>
          </p:nvSpPr>
          <p:spPr bwMode="auto">
            <a:xfrm>
              <a:off x="4606" y="2764"/>
              <a:ext cx="11" cy="8"/>
            </a:xfrm>
            <a:custGeom>
              <a:avLst/>
              <a:gdLst>
                <a:gd name="T0" fmla="*/ 2 w 13"/>
                <a:gd name="T1" fmla="*/ 2 h 10"/>
                <a:gd name="T2" fmla="*/ 2 w 13"/>
                <a:gd name="T3" fmla="*/ 2 h 10"/>
                <a:gd name="T4" fmla="*/ 3 w 13"/>
                <a:gd name="T5" fmla="*/ 2 h 10"/>
                <a:gd name="T6" fmla="*/ 3 w 13"/>
                <a:gd name="T7" fmla="*/ 2 h 10"/>
                <a:gd name="T8" fmla="*/ 3 w 13"/>
                <a:gd name="T9" fmla="*/ 2 h 10"/>
                <a:gd name="T10" fmla="*/ 3 w 13"/>
                <a:gd name="T11" fmla="*/ 2 h 10"/>
                <a:gd name="T12" fmla="*/ 3 w 13"/>
                <a:gd name="T13" fmla="*/ 2 h 10"/>
                <a:gd name="T14" fmla="*/ 3 w 13"/>
                <a:gd name="T15" fmla="*/ 2 h 10"/>
                <a:gd name="T16" fmla="*/ 3 w 13"/>
                <a:gd name="T17" fmla="*/ 2 h 10"/>
                <a:gd name="T18" fmla="*/ 3 w 13"/>
                <a:gd name="T19" fmla="*/ 2 h 10"/>
                <a:gd name="T20" fmla="*/ 3 w 13"/>
                <a:gd name="T21" fmla="*/ 2 h 10"/>
                <a:gd name="T22" fmla="*/ 3 w 13"/>
                <a:gd name="T23" fmla="*/ 2 h 10"/>
                <a:gd name="T24" fmla="*/ 3 w 13"/>
                <a:gd name="T25" fmla="*/ 2 h 10"/>
                <a:gd name="T26" fmla="*/ 3 w 13"/>
                <a:gd name="T27" fmla="*/ 2 h 10"/>
                <a:gd name="T28" fmla="*/ 3 w 13"/>
                <a:gd name="T29" fmla="*/ 2 h 10"/>
                <a:gd name="T30" fmla="*/ 3 w 13"/>
                <a:gd name="T31" fmla="*/ 2 h 10"/>
                <a:gd name="T32" fmla="*/ 3 w 13"/>
                <a:gd name="T33" fmla="*/ 1 h 10"/>
                <a:gd name="T34" fmla="*/ 3 w 13"/>
                <a:gd name="T35" fmla="*/ 1 h 10"/>
                <a:gd name="T36" fmla="*/ 3 w 13"/>
                <a:gd name="T37" fmla="*/ 0 h 10"/>
                <a:gd name="T38" fmla="*/ 3 w 13"/>
                <a:gd name="T39" fmla="*/ 0 h 10"/>
                <a:gd name="T40" fmla="*/ 3 w 13"/>
                <a:gd name="T41" fmla="*/ 0 h 10"/>
                <a:gd name="T42" fmla="*/ 3 w 13"/>
                <a:gd name="T43" fmla="*/ 1 h 10"/>
                <a:gd name="T44" fmla="*/ 3 w 13"/>
                <a:gd name="T45" fmla="*/ 2 h 10"/>
                <a:gd name="T46" fmla="*/ 3 w 13"/>
                <a:gd name="T47" fmla="*/ 2 h 10"/>
                <a:gd name="T48" fmla="*/ 3 w 13"/>
                <a:gd name="T49" fmla="*/ 2 h 10"/>
                <a:gd name="T50" fmla="*/ 3 w 13"/>
                <a:gd name="T51" fmla="*/ 2 h 10"/>
                <a:gd name="T52" fmla="*/ 2 w 13"/>
                <a:gd name="T53" fmla="*/ 2 h 10"/>
                <a:gd name="T54" fmla="*/ 2 w 13"/>
                <a:gd name="T55" fmla="*/ 2 h 10"/>
                <a:gd name="T56" fmla="*/ 0 w 13"/>
                <a:gd name="T57" fmla="*/ 2 h 10"/>
                <a:gd name="T58" fmla="*/ 2 w 13"/>
                <a:gd name="T59" fmla="*/ 2 h 10"/>
                <a:gd name="T60" fmla="*/ 2 w 13"/>
                <a:gd name="T61" fmla="*/ 2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0"/>
                <a:gd name="T95" fmla="*/ 13 w 13"/>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0">
                  <a:moveTo>
                    <a:pt x="2" y="9"/>
                  </a:moveTo>
                  <a:lnTo>
                    <a:pt x="2" y="9"/>
                  </a:lnTo>
                  <a:lnTo>
                    <a:pt x="5" y="9"/>
                  </a:lnTo>
                  <a:lnTo>
                    <a:pt x="7" y="10"/>
                  </a:lnTo>
                  <a:lnTo>
                    <a:pt x="8" y="10"/>
                  </a:lnTo>
                  <a:lnTo>
                    <a:pt x="9" y="9"/>
                  </a:lnTo>
                  <a:lnTo>
                    <a:pt x="10" y="9"/>
                  </a:lnTo>
                  <a:lnTo>
                    <a:pt x="11" y="9"/>
                  </a:lnTo>
                  <a:lnTo>
                    <a:pt x="11" y="7"/>
                  </a:lnTo>
                  <a:lnTo>
                    <a:pt x="13" y="4"/>
                  </a:lnTo>
                  <a:lnTo>
                    <a:pt x="13" y="1"/>
                  </a:lnTo>
                  <a:lnTo>
                    <a:pt x="12" y="1"/>
                  </a:lnTo>
                  <a:lnTo>
                    <a:pt x="11" y="0"/>
                  </a:lnTo>
                  <a:lnTo>
                    <a:pt x="8" y="0"/>
                  </a:lnTo>
                  <a:lnTo>
                    <a:pt x="6" y="1"/>
                  </a:lnTo>
                  <a:lnTo>
                    <a:pt x="4" y="2"/>
                  </a:lnTo>
                  <a:lnTo>
                    <a:pt x="4" y="4"/>
                  </a:lnTo>
                  <a:lnTo>
                    <a:pt x="4" y="5"/>
                  </a:lnTo>
                  <a:lnTo>
                    <a:pt x="2" y="7"/>
                  </a:lnTo>
                  <a:lnTo>
                    <a:pt x="0" y="8"/>
                  </a:lnTo>
                  <a:lnTo>
                    <a:pt x="2" y="9"/>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4" name="Freeform 5617"/>
            <p:cNvSpPr>
              <a:spLocks/>
            </p:cNvSpPr>
            <p:nvPr/>
          </p:nvSpPr>
          <p:spPr bwMode="auto">
            <a:xfrm>
              <a:off x="4601" y="2768"/>
              <a:ext cx="2" cy="2"/>
            </a:xfrm>
            <a:custGeom>
              <a:avLst/>
              <a:gdLst>
                <a:gd name="T0" fmla="*/ 1 w 2"/>
                <a:gd name="T1" fmla="*/ 1 h 2"/>
                <a:gd name="T2" fmla="*/ 1 w 2"/>
                <a:gd name="T3" fmla="*/ 1 h 2"/>
                <a:gd name="T4" fmla="*/ 1 w 2"/>
                <a:gd name="T5" fmla="*/ 2 h 2"/>
                <a:gd name="T6" fmla="*/ 2 w 2"/>
                <a:gd name="T7" fmla="*/ 1 h 2"/>
                <a:gd name="T8" fmla="*/ 2 w 2"/>
                <a:gd name="T9" fmla="*/ 1 h 2"/>
                <a:gd name="T10" fmla="*/ 1 w 2"/>
                <a:gd name="T11" fmla="*/ 0 h 2"/>
                <a:gd name="T12" fmla="*/ 0 w 2"/>
                <a:gd name="T13" fmla="*/ 0 h 2"/>
                <a:gd name="T14" fmla="*/ 1 w 2"/>
                <a:gd name="T15" fmla="*/ 1 h 2"/>
                <a:gd name="T16" fmla="*/ 1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1" y="1"/>
                  </a:moveTo>
                  <a:lnTo>
                    <a:pt x="1" y="1"/>
                  </a:lnTo>
                  <a:lnTo>
                    <a:pt x="1" y="2"/>
                  </a:lnTo>
                  <a:lnTo>
                    <a:pt x="2" y="1"/>
                  </a:lnTo>
                  <a:lnTo>
                    <a:pt x="1" y="0"/>
                  </a:lnTo>
                  <a:lnTo>
                    <a:pt x="0" y="0"/>
                  </a:lnTo>
                  <a:lnTo>
                    <a:pt x="1" y="1"/>
                  </a:lnTo>
                  <a:close/>
                </a:path>
              </a:pathLst>
            </a:custGeom>
            <a:solidFill>
              <a:schemeClr val="bg1"/>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5" name="Freeform 5618"/>
            <p:cNvSpPr>
              <a:spLocks/>
            </p:cNvSpPr>
            <p:nvPr/>
          </p:nvSpPr>
          <p:spPr bwMode="auto">
            <a:xfrm>
              <a:off x="4617" y="2761"/>
              <a:ext cx="32" cy="13"/>
            </a:xfrm>
            <a:custGeom>
              <a:avLst/>
              <a:gdLst>
                <a:gd name="T0" fmla="*/ 2 w 39"/>
                <a:gd name="T1" fmla="*/ 3 h 15"/>
                <a:gd name="T2" fmla="*/ 2 w 39"/>
                <a:gd name="T3" fmla="*/ 3 h 15"/>
                <a:gd name="T4" fmla="*/ 2 w 39"/>
                <a:gd name="T5" fmla="*/ 3 h 15"/>
                <a:gd name="T6" fmla="*/ 2 w 39"/>
                <a:gd name="T7" fmla="*/ 3 h 15"/>
                <a:gd name="T8" fmla="*/ 2 w 39"/>
                <a:gd name="T9" fmla="*/ 3 h 15"/>
                <a:gd name="T10" fmla="*/ 2 w 39"/>
                <a:gd name="T11" fmla="*/ 3 h 15"/>
                <a:gd name="T12" fmla="*/ 3 w 39"/>
                <a:gd name="T13" fmla="*/ 3 h 15"/>
                <a:gd name="T14" fmla="*/ 3 w 39"/>
                <a:gd name="T15" fmla="*/ 3 h 15"/>
                <a:gd name="T16" fmla="*/ 4 w 39"/>
                <a:gd name="T17" fmla="*/ 3 h 15"/>
                <a:gd name="T18" fmla="*/ 4 w 39"/>
                <a:gd name="T19" fmla="*/ 3 h 15"/>
                <a:gd name="T20" fmla="*/ 4 w 39"/>
                <a:gd name="T21" fmla="*/ 3 h 15"/>
                <a:gd name="T22" fmla="*/ 4 w 39"/>
                <a:gd name="T23" fmla="*/ 3 h 15"/>
                <a:gd name="T24" fmla="*/ 4 w 39"/>
                <a:gd name="T25" fmla="*/ 3 h 15"/>
                <a:gd name="T26" fmla="*/ 4 w 39"/>
                <a:gd name="T27" fmla="*/ 3 h 15"/>
                <a:gd name="T28" fmla="*/ 4 w 39"/>
                <a:gd name="T29" fmla="*/ 3 h 15"/>
                <a:gd name="T30" fmla="*/ 4 w 39"/>
                <a:gd name="T31" fmla="*/ 3 h 15"/>
                <a:gd name="T32" fmla="*/ 3 w 39"/>
                <a:gd name="T33" fmla="*/ 3 h 15"/>
                <a:gd name="T34" fmla="*/ 3 w 39"/>
                <a:gd name="T35" fmla="*/ 3 h 15"/>
                <a:gd name="T36" fmla="*/ 3 w 39"/>
                <a:gd name="T37" fmla="*/ 3 h 15"/>
                <a:gd name="T38" fmla="*/ 2 w 39"/>
                <a:gd name="T39" fmla="*/ 3 h 15"/>
                <a:gd name="T40" fmla="*/ 2 w 39"/>
                <a:gd name="T41" fmla="*/ 3 h 15"/>
                <a:gd name="T42" fmla="*/ 2 w 39"/>
                <a:gd name="T43" fmla="*/ 3 h 15"/>
                <a:gd name="T44" fmla="*/ 2 w 39"/>
                <a:gd name="T45" fmla="*/ 0 h 15"/>
                <a:gd name="T46" fmla="*/ 2 w 39"/>
                <a:gd name="T47" fmla="*/ 0 h 15"/>
                <a:gd name="T48" fmla="*/ 2 w 39"/>
                <a:gd name="T49" fmla="*/ 1 h 15"/>
                <a:gd name="T50" fmla="*/ 2 w 39"/>
                <a:gd name="T51" fmla="*/ 3 h 15"/>
                <a:gd name="T52" fmla="*/ 2 w 39"/>
                <a:gd name="T53" fmla="*/ 3 h 15"/>
                <a:gd name="T54" fmla="*/ 2 w 39"/>
                <a:gd name="T55" fmla="*/ 3 h 15"/>
                <a:gd name="T56" fmla="*/ 2 w 39"/>
                <a:gd name="T57" fmla="*/ 3 h 15"/>
                <a:gd name="T58" fmla="*/ 2 w 39"/>
                <a:gd name="T59" fmla="*/ 3 h 15"/>
                <a:gd name="T60" fmla="*/ 2 w 39"/>
                <a:gd name="T61" fmla="*/ 3 h 15"/>
                <a:gd name="T62" fmla="*/ 2 w 39"/>
                <a:gd name="T63" fmla="*/ 3 h 15"/>
                <a:gd name="T64" fmla="*/ 2 w 39"/>
                <a:gd name="T65" fmla="*/ 3 h 15"/>
                <a:gd name="T66" fmla="*/ 2 w 39"/>
                <a:gd name="T67" fmla="*/ 3 h 15"/>
                <a:gd name="T68" fmla="*/ 2 w 39"/>
                <a:gd name="T69" fmla="*/ 3 h 15"/>
                <a:gd name="T70" fmla="*/ 0 w 39"/>
                <a:gd name="T71" fmla="*/ 3 h 15"/>
                <a:gd name="T72" fmla="*/ 0 w 39"/>
                <a:gd name="T73" fmla="*/ 3 h 15"/>
                <a:gd name="T74" fmla="*/ 2 w 39"/>
                <a:gd name="T75" fmla="*/ 3 h 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
                <a:gd name="T115" fmla="*/ 0 h 15"/>
                <a:gd name="T116" fmla="*/ 39 w 39"/>
                <a:gd name="T117" fmla="*/ 15 h 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 h="15">
                  <a:moveTo>
                    <a:pt x="2" y="15"/>
                  </a:moveTo>
                  <a:lnTo>
                    <a:pt x="2" y="15"/>
                  </a:lnTo>
                  <a:lnTo>
                    <a:pt x="5" y="15"/>
                  </a:lnTo>
                  <a:lnTo>
                    <a:pt x="7" y="15"/>
                  </a:lnTo>
                  <a:lnTo>
                    <a:pt x="16" y="13"/>
                  </a:lnTo>
                  <a:lnTo>
                    <a:pt x="21" y="12"/>
                  </a:lnTo>
                  <a:lnTo>
                    <a:pt x="25" y="9"/>
                  </a:lnTo>
                  <a:lnTo>
                    <a:pt x="26" y="8"/>
                  </a:lnTo>
                  <a:lnTo>
                    <a:pt x="26" y="9"/>
                  </a:lnTo>
                  <a:lnTo>
                    <a:pt x="27" y="11"/>
                  </a:lnTo>
                  <a:lnTo>
                    <a:pt x="28" y="12"/>
                  </a:lnTo>
                  <a:lnTo>
                    <a:pt x="37" y="11"/>
                  </a:lnTo>
                  <a:lnTo>
                    <a:pt x="38" y="10"/>
                  </a:lnTo>
                  <a:lnTo>
                    <a:pt x="39" y="9"/>
                  </a:lnTo>
                  <a:lnTo>
                    <a:pt x="39" y="8"/>
                  </a:lnTo>
                  <a:lnTo>
                    <a:pt x="38" y="8"/>
                  </a:lnTo>
                  <a:lnTo>
                    <a:pt x="37" y="9"/>
                  </a:lnTo>
                  <a:lnTo>
                    <a:pt x="37" y="6"/>
                  </a:lnTo>
                  <a:lnTo>
                    <a:pt x="36" y="4"/>
                  </a:lnTo>
                  <a:lnTo>
                    <a:pt x="35" y="4"/>
                  </a:lnTo>
                  <a:lnTo>
                    <a:pt x="33" y="4"/>
                  </a:lnTo>
                  <a:lnTo>
                    <a:pt x="32" y="5"/>
                  </a:lnTo>
                  <a:lnTo>
                    <a:pt x="32" y="6"/>
                  </a:lnTo>
                  <a:lnTo>
                    <a:pt x="31" y="5"/>
                  </a:lnTo>
                  <a:lnTo>
                    <a:pt x="30" y="4"/>
                  </a:lnTo>
                  <a:lnTo>
                    <a:pt x="28" y="3"/>
                  </a:lnTo>
                  <a:lnTo>
                    <a:pt x="25" y="4"/>
                  </a:lnTo>
                  <a:lnTo>
                    <a:pt x="24" y="4"/>
                  </a:lnTo>
                  <a:lnTo>
                    <a:pt x="22" y="1"/>
                  </a:lnTo>
                  <a:lnTo>
                    <a:pt x="20" y="0"/>
                  </a:lnTo>
                  <a:lnTo>
                    <a:pt x="18" y="0"/>
                  </a:lnTo>
                  <a:lnTo>
                    <a:pt x="17" y="0"/>
                  </a:lnTo>
                  <a:lnTo>
                    <a:pt x="17" y="1"/>
                  </a:lnTo>
                  <a:lnTo>
                    <a:pt x="18" y="5"/>
                  </a:lnTo>
                  <a:lnTo>
                    <a:pt x="19" y="6"/>
                  </a:lnTo>
                  <a:lnTo>
                    <a:pt x="20" y="6"/>
                  </a:lnTo>
                  <a:lnTo>
                    <a:pt x="23" y="7"/>
                  </a:lnTo>
                  <a:lnTo>
                    <a:pt x="24" y="8"/>
                  </a:lnTo>
                  <a:lnTo>
                    <a:pt x="23" y="9"/>
                  </a:lnTo>
                  <a:lnTo>
                    <a:pt x="22" y="9"/>
                  </a:lnTo>
                  <a:lnTo>
                    <a:pt x="19" y="9"/>
                  </a:lnTo>
                  <a:lnTo>
                    <a:pt x="17" y="9"/>
                  </a:lnTo>
                  <a:lnTo>
                    <a:pt x="14" y="8"/>
                  </a:lnTo>
                  <a:lnTo>
                    <a:pt x="10" y="6"/>
                  </a:lnTo>
                  <a:lnTo>
                    <a:pt x="7" y="5"/>
                  </a:lnTo>
                  <a:lnTo>
                    <a:pt x="5" y="5"/>
                  </a:lnTo>
                  <a:lnTo>
                    <a:pt x="2" y="7"/>
                  </a:lnTo>
                  <a:lnTo>
                    <a:pt x="0" y="9"/>
                  </a:lnTo>
                  <a:lnTo>
                    <a:pt x="0" y="13"/>
                  </a:lnTo>
                  <a:lnTo>
                    <a:pt x="0" y="14"/>
                  </a:lnTo>
                  <a:lnTo>
                    <a:pt x="2" y="15"/>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6" name="Freeform 5619"/>
            <p:cNvSpPr>
              <a:spLocks/>
            </p:cNvSpPr>
            <p:nvPr/>
          </p:nvSpPr>
          <p:spPr bwMode="auto">
            <a:xfrm>
              <a:off x="4651" y="2767"/>
              <a:ext cx="2" cy="2"/>
            </a:xfrm>
            <a:custGeom>
              <a:avLst/>
              <a:gdLst>
                <a:gd name="T0" fmla="*/ 1 w 3"/>
                <a:gd name="T1" fmla="*/ 1 h 4"/>
                <a:gd name="T2" fmla="*/ 1 w 3"/>
                <a:gd name="T3" fmla="*/ 1 h 4"/>
                <a:gd name="T4" fmla="*/ 1 w 3"/>
                <a:gd name="T5" fmla="*/ 1 h 4"/>
                <a:gd name="T6" fmla="*/ 1 w 3"/>
                <a:gd name="T7" fmla="*/ 1 h 4"/>
                <a:gd name="T8" fmla="*/ 1 w 3"/>
                <a:gd name="T9" fmla="*/ 1 h 4"/>
                <a:gd name="T10" fmla="*/ 1 w 3"/>
                <a:gd name="T11" fmla="*/ 1 h 4"/>
                <a:gd name="T12" fmla="*/ 1 w 3"/>
                <a:gd name="T13" fmla="*/ 0 h 4"/>
                <a:gd name="T14" fmla="*/ 0 w 3"/>
                <a:gd name="T15" fmla="*/ 1 h 4"/>
                <a:gd name="T16" fmla="*/ 0 w 3"/>
                <a:gd name="T17" fmla="*/ 1 h 4"/>
                <a:gd name="T18" fmla="*/ 0 w 3"/>
                <a:gd name="T19" fmla="*/ 1 h 4"/>
                <a:gd name="T20" fmla="*/ 0 w 3"/>
                <a:gd name="T21" fmla="*/ 1 h 4"/>
                <a:gd name="T22" fmla="*/ 0 w 3"/>
                <a:gd name="T23" fmla="*/ 1 h 4"/>
                <a:gd name="T24" fmla="*/ 0 w 3"/>
                <a:gd name="T25" fmla="*/ 1 h 4"/>
                <a:gd name="T26" fmla="*/ 1 w 3"/>
                <a:gd name="T27" fmla="*/ 1 h 4"/>
                <a:gd name="T28" fmla="*/ 1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3" y="3"/>
                  </a:moveTo>
                  <a:lnTo>
                    <a:pt x="3" y="3"/>
                  </a:lnTo>
                  <a:lnTo>
                    <a:pt x="3" y="2"/>
                  </a:lnTo>
                  <a:lnTo>
                    <a:pt x="3" y="1"/>
                  </a:lnTo>
                  <a:lnTo>
                    <a:pt x="2" y="0"/>
                  </a:lnTo>
                  <a:lnTo>
                    <a:pt x="0" y="1"/>
                  </a:lnTo>
                  <a:lnTo>
                    <a:pt x="0" y="3"/>
                  </a:lnTo>
                  <a:lnTo>
                    <a:pt x="0" y="4"/>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7" name="Freeform 5620"/>
            <p:cNvSpPr>
              <a:spLocks/>
            </p:cNvSpPr>
            <p:nvPr/>
          </p:nvSpPr>
          <p:spPr bwMode="auto">
            <a:xfrm>
              <a:off x="4645" y="2777"/>
              <a:ext cx="24" cy="13"/>
            </a:xfrm>
            <a:custGeom>
              <a:avLst/>
              <a:gdLst>
                <a:gd name="T0" fmla="*/ 2 w 30"/>
                <a:gd name="T1" fmla="*/ 3 h 15"/>
                <a:gd name="T2" fmla="*/ 2 w 30"/>
                <a:gd name="T3" fmla="*/ 3 h 15"/>
                <a:gd name="T4" fmla="*/ 2 w 30"/>
                <a:gd name="T5" fmla="*/ 3 h 15"/>
                <a:gd name="T6" fmla="*/ 2 w 30"/>
                <a:gd name="T7" fmla="*/ 3 h 15"/>
                <a:gd name="T8" fmla="*/ 2 w 30"/>
                <a:gd name="T9" fmla="*/ 3 h 15"/>
                <a:gd name="T10" fmla="*/ 2 w 30"/>
                <a:gd name="T11" fmla="*/ 3 h 15"/>
                <a:gd name="T12" fmla="*/ 2 w 30"/>
                <a:gd name="T13" fmla="*/ 3 h 15"/>
                <a:gd name="T14" fmla="*/ 2 w 30"/>
                <a:gd name="T15" fmla="*/ 3 h 15"/>
                <a:gd name="T16" fmla="*/ 2 w 30"/>
                <a:gd name="T17" fmla="*/ 3 h 15"/>
                <a:gd name="T18" fmla="*/ 2 w 30"/>
                <a:gd name="T19" fmla="*/ 3 h 15"/>
                <a:gd name="T20" fmla="*/ 2 w 30"/>
                <a:gd name="T21" fmla="*/ 3 h 15"/>
                <a:gd name="T22" fmla="*/ 2 w 30"/>
                <a:gd name="T23" fmla="*/ 3 h 15"/>
                <a:gd name="T24" fmla="*/ 2 w 30"/>
                <a:gd name="T25" fmla="*/ 3 h 15"/>
                <a:gd name="T26" fmla="*/ 2 w 30"/>
                <a:gd name="T27" fmla="*/ 3 h 15"/>
                <a:gd name="T28" fmla="*/ 2 w 30"/>
                <a:gd name="T29" fmla="*/ 3 h 15"/>
                <a:gd name="T30" fmla="*/ 2 w 30"/>
                <a:gd name="T31" fmla="*/ 3 h 15"/>
                <a:gd name="T32" fmla="*/ 2 w 30"/>
                <a:gd name="T33" fmla="*/ 3 h 15"/>
                <a:gd name="T34" fmla="*/ 2 w 30"/>
                <a:gd name="T35" fmla="*/ 3 h 15"/>
                <a:gd name="T36" fmla="*/ 2 w 30"/>
                <a:gd name="T37" fmla="*/ 3 h 15"/>
                <a:gd name="T38" fmla="*/ 2 w 30"/>
                <a:gd name="T39" fmla="*/ 3 h 15"/>
                <a:gd name="T40" fmla="*/ 2 w 30"/>
                <a:gd name="T41" fmla="*/ 3 h 15"/>
                <a:gd name="T42" fmla="*/ 2 w 30"/>
                <a:gd name="T43" fmla="*/ 3 h 15"/>
                <a:gd name="T44" fmla="*/ 2 w 30"/>
                <a:gd name="T45" fmla="*/ 3 h 15"/>
                <a:gd name="T46" fmla="*/ 2 w 30"/>
                <a:gd name="T47" fmla="*/ 3 h 15"/>
                <a:gd name="T48" fmla="*/ 2 w 30"/>
                <a:gd name="T49" fmla="*/ 3 h 15"/>
                <a:gd name="T50" fmla="*/ 2 w 30"/>
                <a:gd name="T51" fmla="*/ 3 h 15"/>
                <a:gd name="T52" fmla="*/ 2 w 30"/>
                <a:gd name="T53" fmla="*/ 3 h 15"/>
                <a:gd name="T54" fmla="*/ 2 w 30"/>
                <a:gd name="T55" fmla="*/ 3 h 15"/>
                <a:gd name="T56" fmla="*/ 2 w 30"/>
                <a:gd name="T57" fmla="*/ 2 h 15"/>
                <a:gd name="T58" fmla="*/ 2 w 30"/>
                <a:gd name="T59" fmla="*/ 1 h 15"/>
                <a:gd name="T60" fmla="*/ 2 w 30"/>
                <a:gd name="T61" fmla="*/ 1 h 15"/>
                <a:gd name="T62" fmla="*/ 2 w 30"/>
                <a:gd name="T63" fmla="*/ 0 h 15"/>
                <a:gd name="T64" fmla="*/ 2 w 30"/>
                <a:gd name="T65" fmla="*/ 0 h 15"/>
                <a:gd name="T66" fmla="*/ 2 w 30"/>
                <a:gd name="T67" fmla="*/ 0 h 15"/>
                <a:gd name="T68" fmla="*/ 2 w 30"/>
                <a:gd name="T69" fmla="*/ 0 h 15"/>
                <a:gd name="T70" fmla="*/ 2 w 30"/>
                <a:gd name="T71" fmla="*/ 0 h 15"/>
                <a:gd name="T72" fmla="*/ 2 w 30"/>
                <a:gd name="T73" fmla="*/ 1 h 15"/>
                <a:gd name="T74" fmla="*/ 2 w 30"/>
                <a:gd name="T75" fmla="*/ 1 h 15"/>
                <a:gd name="T76" fmla="*/ 2 w 30"/>
                <a:gd name="T77" fmla="*/ 1 h 15"/>
                <a:gd name="T78" fmla="*/ 1 w 30"/>
                <a:gd name="T79" fmla="*/ 3 h 15"/>
                <a:gd name="T80" fmla="*/ 0 w 30"/>
                <a:gd name="T81" fmla="*/ 3 h 15"/>
                <a:gd name="T82" fmla="*/ 1 w 30"/>
                <a:gd name="T83" fmla="*/ 3 h 15"/>
                <a:gd name="T84" fmla="*/ 1 w 30"/>
                <a:gd name="T85" fmla="*/ 3 h 15"/>
                <a:gd name="T86" fmla="*/ 2 w 30"/>
                <a:gd name="T87" fmla="*/ 3 h 15"/>
                <a:gd name="T88" fmla="*/ 2 w 30"/>
                <a:gd name="T89" fmla="*/ 3 h 15"/>
                <a:gd name="T90" fmla="*/ 2 w 30"/>
                <a:gd name="T91" fmla="*/ 3 h 15"/>
                <a:gd name="T92" fmla="*/ 2 w 30"/>
                <a:gd name="T93" fmla="*/ 3 h 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
                <a:gd name="T142" fmla="*/ 0 h 15"/>
                <a:gd name="T143" fmla="*/ 30 w 30"/>
                <a:gd name="T144" fmla="*/ 15 h 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 h="15">
                  <a:moveTo>
                    <a:pt x="9" y="7"/>
                  </a:moveTo>
                  <a:lnTo>
                    <a:pt x="9" y="7"/>
                  </a:lnTo>
                  <a:lnTo>
                    <a:pt x="12" y="7"/>
                  </a:lnTo>
                  <a:lnTo>
                    <a:pt x="23" y="14"/>
                  </a:lnTo>
                  <a:lnTo>
                    <a:pt x="24" y="15"/>
                  </a:lnTo>
                  <a:lnTo>
                    <a:pt x="26" y="15"/>
                  </a:lnTo>
                  <a:lnTo>
                    <a:pt x="28" y="14"/>
                  </a:lnTo>
                  <a:lnTo>
                    <a:pt x="30" y="13"/>
                  </a:lnTo>
                  <a:lnTo>
                    <a:pt x="30" y="12"/>
                  </a:lnTo>
                  <a:lnTo>
                    <a:pt x="30" y="11"/>
                  </a:lnTo>
                  <a:lnTo>
                    <a:pt x="29" y="9"/>
                  </a:lnTo>
                  <a:lnTo>
                    <a:pt x="27" y="7"/>
                  </a:lnTo>
                  <a:lnTo>
                    <a:pt x="26" y="6"/>
                  </a:lnTo>
                  <a:lnTo>
                    <a:pt x="25" y="5"/>
                  </a:lnTo>
                  <a:lnTo>
                    <a:pt x="23" y="5"/>
                  </a:lnTo>
                  <a:lnTo>
                    <a:pt x="21" y="5"/>
                  </a:lnTo>
                  <a:lnTo>
                    <a:pt x="21" y="4"/>
                  </a:lnTo>
                  <a:lnTo>
                    <a:pt x="20" y="3"/>
                  </a:lnTo>
                  <a:lnTo>
                    <a:pt x="19" y="2"/>
                  </a:lnTo>
                  <a:lnTo>
                    <a:pt x="17" y="1"/>
                  </a:lnTo>
                  <a:lnTo>
                    <a:pt x="16" y="0"/>
                  </a:lnTo>
                  <a:lnTo>
                    <a:pt x="15" y="0"/>
                  </a:lnTo>
                  <a:lnTo>
                    <a:pt x="13" y="0"/>
                  </a:lnTo>
                  <a:lnTo>
                    <a:pt x="7" y="0"/>
                  </a:lnTo>
                  <a:lnTo>
                    <a:pt x="5" y="1"/>
                  </a:lnTo>
                  <a:lnTo>
                    <a:pt x="2" y="1"/>
                  </a:lnTo>
                  <a:lnTo>
                    <a:pt x="1" y="3"/>
                  </a:lnTo>
                  <a:lnTo>
                    <a:pt x="0" y="3"/>
                  </a:lnTo>
                  <a:lnTo>
                    <a:pt x="1" y="4"/>
                  </a:lnTo>
                  <a:lnTo>
                    <a:pt x="3" y="6"/>
                  </a:lnTo>
                  <a:lnTo>
                    <a:pt x="5" y="7"/>
                  </a:lnTo>
                  <a:lnTo>
                    <a:pt x="9" y="7"/>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8" name="Freeform 5621"/>
            <p:cNvSpPr>
              <a:spLocks/>
            </p:cNvSpPr>
            <p:nvPr/>
          </p:nvSpPr>
          <p:spPr bwMode="auto">
            <a:xfrm>
              <a:off x="4656" y="2762"/>
              <a:ext cx="41" cy="10"/>
            </a:xfrm>
            <a:custGeom>
              <a:avLst/>
              <a:gdLst>
                <a:gd name="T0" fmla="*/ 5 w 51"/>
                <a:gd name="T1" fmla="*/ 3 h 12"/>
                <a:gd name="T2" fmla="*/ 5 w 51"/>
                <a:gd name="T3" fmla="*/ 3 h 12"/>
                <a:gd name="T4" fmla="*/ 5 w 51"/>
                <a:gd name="T5" fmla="*/ 3 h 12"/>
                <a:gd name="T6" fmla="*/ 5 w 51"/>
                <a:gd name="T7" fmla="*/ 0 h 12"/>
                <a:gd name="T8" fmla="*/ 5 w 51"/>
                <a:gd name="T9" fmla="*/ 0 h 12"/>
                <a:gd name="T10" fmla="*/ 5 w 51"/>
                <a:gd name="T11" fmla="*/ 0 h 12"/>
                <a:gd name="T12" fmla="*/ 4 w 51"/>
                <a:gd name="T13" fmla="*/ 0 h 12"/>
                <a:gd name="T14" fmla="*/ 4 w 51"/>
                <a:gd name="T15" fmla="*/ 2 h 12"/>
                <a:gd name="T16" fmla="*/ 4 w 51"/>
                <a:gd name="T17" fmla="*/ 2 h 12"/>
                <a:gd name="T18" fmla="*/ 4 w 51"/>
                <a:gd name="T19" fmla="*/ 3 h 12"/>
                <a:gd name="T20" fmla="*/ 4 w 51"/>
                <a:gd name="T21" fmla="*/ 3 h 12"/>
                <a:gd name="T22" fmla="*/ 4 w 51"/>
                <a:gd name="T23" fmla="*/ 3 h 12"/>
                <a:gd name="T24" fmla="*/ 4 w 51"/>
                <a:gd name="T25" fmla="*/ 3 h 12"/>
                <a:gd name="T26" fmla="*/ 4 w 51"/>
                <a:gd name="T27" fmla="*/ 3 h 12"/>
                <a:gd name="T28" fmla="*/ 3 w 51"/>
                <a:gd name="T29" fmla="*/ 3 h 12"/>
                <a:gd name="T30" fmla="*/ 3 w 51"/>
                <a:gd name="T31" fmla="*/ 3 h 12"/>
                <a:gd name="T32" fmla="*/ 2 w 51"/>
                <a:gd name="T33" fmla="*/ 3 h 12"/>
                <a:gd name="T34" fmla="*/ 2 w 51"/>
                <a:gd name="T35" fmla="*/ 3 h 12"/>
                <a:gd name="T36" fmla="*/ 2 w 51"/>
                <a:gd name="T37" fmla="*/ 3 h 12"/>
                <a:gd name="T38" fmla="*/ 2 w 51"/>
                <a:gd name="T39" fmla="*/ 3 h 12"/>
                <a:gd name="T40" fmla="*/ 2 w 51"/>
                <a:gd name="T41" fmla="*/ 3 h 12"/>
                <a:gd name="T42" fmla="*/ 2 w 51"/>
                <a:gd name="T43" fmla="*/ 3 h 12"/>
                <a:gd name="T44" fmla="*/ 2 w 51"/>
                <a:gd name="T45" fmla="*/ 3 h 12"/>
                <a:gd name="T46" fmla="*/ 2 w 51"/>
                <a:gd name="T47" fmla="*/ 3 h 12"/>
                <a:gd name="T48" fmla="*/ 2 w 51"/>
                <a:gd name="T49" fmla="*/ 3 h 12"/>
                <a:gd name="T50" fmla="*/ 2 w 51"/>
                <a:gd name="T51" fmla="*/ 3 h 12"/>
                <a:gd name="T52" fmla="*/ 2 w 51"/>
                <a:gd name="T53" fmla="*/ 3 h 12"/>
                <a:gd name="T54" fmla="*/ 2 w 51"/>
                <a:gd name="T55" fmla="*/ 3 h 12"/>
                <a:gd name="T56" fmla="*/ 2 w 51"/>
                <a:gd name="T57" fmla="*/ 3 h 12"/>
                <a:gd name="T58" fmla="*/ 1 w 51"/>
                <a:gd name="T59" fmla="*/ 3 h 12"/>
                <a:gd name="T60" fmla="*/ 0 w 51"/>
                <a:gd name="T61" fmla="*/ 3 h 12"/>
                <a:gd name="T62" fmla="*/ 0 w 51"/>
                <a:gd name="T63" fmla="*/ 3 h 12"/>
                <a:gd name="T64" fmla="*/ 0 w 51"/>
                <a:gd name="T65" fmla="*/ 3 h 12"/>
                <a:gd name="T66" fmla="*/ 1 w 51"/>
                <a:gd name="T67" fmla="*/ 3 h 12"/>
                <a:gd name="T68" fmla="*/ 2 w 51"/>
                <a:gd name="T69" fmla="*/ 3 h 12"/>
                <a:gd name="T70" fmla="*/ 2 w 51"/>
                <a:gd name="T71" fmla="*/ 3 h 12"/>
                <a:gd name="T72" fmla="*/ 2 w 51"/>
                <a:gd name="T73" fmla="*/ 3 h 12"/>
                <a:gd name="T74" fmla="*/ 2 w 51"/>
                <a:gd name="T75" fmla="*/ 3 h 12"/>
                <a:gd name="T76" fmla="*/ 2 w 51"/>
                <a:gd name="T77" fmla="*/ 3 h 12"/>
                <a:gd name="T78" fmla="*/ 2 w 51"/>
                <a:gd name="T79" fmla="*/ 3 h 12"/>
                <a:gd name="T80" fmla="*/ 2 w 51"/>
                <a:gd name="T81" fmla="*/ 3 h 12"/>
                <a:gd name="T82" fmla="*/ 2 w 51"/>
                <a:gd name="T83" fmla="*/ 3 h 12"/>
                <a:gd name="T84" fmla="*/ 2 w 51"/>
                <a:gd name="T85" fmla="*/ 3 h 12"/>
                <a:gd name="T86" fmla="*/ 2 w 51"/>
                <a:gd name="T87" fmla="*/ 3 h 12"/>
                <a:gd name="T88" fmla="*/ 2 w 51"/>
                <a:gd name="T89" fmla="*/ 3 h 12"/>
                <a:gd name="T90" fmla="*/ 2 w 51"/>
                <a:gd name="T91" fmla="*/ 3 h 12"/>
                <a:gd name="T92" fmla="*/ 2 w 51"/>
                <a:gd name="T93" fmla="*/ 3 h 12"/>
                <a:gd name="T94" fmla="*/ 2 w 51"/>
                <a:gd name="T95" fmla="*/ 3 h 12"/>
                <a:gd name="T96" fmla="*/ 2 w 51"/>
                <a:gd name="T97" fmla="*/ 3 h 12"/>
                <a:gd name="T98" fmla="*/ 3 w 51"/>
                <a:gd name="T99" fmla="*/ 3 h 12"/>
                <a:gd name="T100" fmla="*/ 3 w 51"/>
                <a:gd name="T101" fmla="*/ 3 h 12"/>
                <a:gd name="T102" fmla="*/ 4 w 51"/>
                <a:gd name="T103" fmla="*/ 3 h 12"/>
                <a:gd name="T104" fmla="*/ 4 w 51"/>
                <a:gd name="T105" fmla="*/ 3 h 12"/>
                <a:gd name="T106" fmla="*/ 4 w 51"/>
                <a:gd name="T107" fmla="*/ 3 h 12"/>
                <a:gd name="T108" fmla="*/ 4 w 51"/>
                <a:gd name="T109" fmla="*/ 3 h 12"/>
                <a:gd name="T110" fmla="*/ 5 w 51"/>
                <a:gd name="T111" fmla="*/ 3 h 12"/>
                <a:gd name="T112" fmla="*/ 5 w 51"/>
                <a:gd name="T113" fmla="*/ 3 h 1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1"/>
                <a:gd name="T172" fmla="*/ 0 h 12"/>
                <a:gd name="T173" fmla="*/ 51 w 51"/>
                <a:gd name="T174" fmla="*/ 12 h 1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1" h="12">
                  <a:moveTo>
                    <a:pt x="51" y="4"/>
                  </a:moveTo>
                  <a:lnTo>
                    <a:pt x="51" y="4"/>
                  </a:lnTo>
                  <a:lnTo>
                    <a:pt x="51" y="3"/>
                  </a:lnTo>
                  <a:lnTo>
                    <a:pt x="51" y="0"/>
                  </a:lnTo>
                  <a:lnTo>
                    <a:pt x="49" y="0"/>
                  </a:lnTo>
                  <a:lnTo>
                    <a:pt x="47" y="2"/>
                  </a:lnTo>
                  <a:lnTo>
                    <a:pt x="45" y="4"/>
                  </a:lnTo>
                  <a:lnTo>
                    <a:pt x="43" y="6"/>
                  </a:lnTo>
                  <a:lnTo>
                    <a:pt x="42" y="7"/>
                  </a:lnTo>
                  <a:lnTo>
                    <a:pt x="41" y="7"/>
                  </a:lnTo>
                  <a:lnTo>
                    <a:pt x="35" y="6"/>
                  </a:lnTo>
                  <a:lnTo>
                    <a:pt x="30" y="5"/>
                  </a:lnTo>
                  <a:lnTo>
                    <a:pt x="28" y="6"/>
                  </a:lnTo>
                  <a:lnTo>
                    <a:pt x="27" y="7"/>
                  </a:lnTo>
                  <a:lnTo>
                    <a:pt x="25" y="6"/>
                  </a:lnTo>
                  <a:lnTo>
                    <a:pt x="19" y="4"/>
                  </a:lnTo>
                  <a:lnTo>
                    <a:pt x="17" y="3"/>
                  </a:lnTo>
                  <a:lnTo>
                    <a:pt x="6" y="3"/>
                  </a:lnTo>
                  <a:lnTo>
                    <a:pt x="4" y="3"/>
                  </a:lnTo>
                  <a:lnTo>
                    <a:pt x="2" y="4"/>
                  </a:lnTo>
                  <a:lnTo>
                    <a:pt x="1" y="5"/>
                  </a:lnTo>
                  <a:lnTo>
                    <a:pt x="0" y="7"/>
                  </a:lnTo>
                  <a:lnTo>
                    <a:pt x="0" y="9"/>
                  </a:lnTo>
                  <a:lnTo>
                    <a:pt x="1" y="10"/>
                  </a:lnTo>
                  <a:lnTo>
                    <a:pt x="3" y="10"/>
                  </a:lnTo>
                  <a:lnTo>
                    <a:pt x="12" y="10"/>
                  </a:lnTo>
                  <a:lnTo>
                    <a:pt x="14" y="10"/>
                  </a:lnTo>
                  <a:lnTo>
                    <a:pt x="17" y="11"/>
                  </a:lnTo>
                  <a:lnTo>
                    <a:pt x="19" y="12"/>
                  </a:lnTo>
                  <a:lnTo>
                    <a:pt x="21" y="12"/>
                  </a:lnTo>
                  <a:lnTo>
                    <a:pt x="24" y="11"/>
                  </a:lnTo>
                  <a:lnTo>
                    <a:pt x="26" y="10"/>
                  </a:lnTo>
                  <a:lnTo>
                    <a:pt x="27" y="11"/>
                  </a:lnTo>
                  <a:lnTo>
                    <a:pt x="30" y="11"/>
                  </a:lnTo>
                  <a:lnTo>
                    <a:pt x="33" y="10"/>
                  </a:lnTo>
                  <a:lnTo>
                    <a:pt x="46" y="8"/>
                  </a:lnTo>
                  <a:lnTo>
                    <a:pt x="47" y="7"/>
                  </a:lnTo>
                  <a:lnTo>
                    <a:pt x="48" y="6"/>
                  </a:lnTo>
                  <a:lnTo>
                    <a:pt x="51" y="4"/>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599" name="Freeform 5622"/>
            <p:cNvSpPr>
              <a:spLocks/>
            </p:cNvSpPr>
            <p:nvPr/>
          </p:nvSpPr>
          <p:spPr bwMode="auto">
            <a:xfrm>
              <a:off x="4681" y="2793"/>
              <a:ext cx="3" cy="1"/>
            </a:xfrm>
            <a:custGeom>
              <a:avLst/>
              <a:gdLst>
                <a:gd name="T0" fmla="*/ 1 w 4"/>
                <a:gd name="T1" fmla="*/ 0 h 2"/>
                <a:gd name="T2" fmla="*/ 1 w 4"/>
                <a:gd name="T3" fmla="*/ 0 h 2"/>
                <a:gd name="T4" fmla="*/ 0 w 4"/>
                <a:gd name="T5" fmla="*/ 1 h 2"/>
                <a:gd name="T6" fmla="*/ 0 w 4"/>
                <a:gd name="T7" fmla="*/ 1 h 2"/>
                <a:gd name="T8" fmla="*/ 0 w 4"/>
                <a:gd name="T9" fmla="*/ 1 h 2"/>
                <a:gd name="T10" fmla="*/ 0 w 4"/>
                <a:gd name="T11" fmla="*/ 1 h 2"/>
                <a:gd name="T12" fmla="*/ 2 w 4"/>
                <a:gd name="T13" fmla="*/ 1 h 2"/>
                <a:gd name="T14" fmla="*/ 2 w 4"/>
                <a:gd name="T15" fmla="*/ 1 h 2"/>
                <a:gd name="T16" fmla="*/ 2 w 4"/>
                <a:gd name="T17" fmla="*/ 1 h 2"/>
                <a:gd name="T18" fmla="*/ 2 w 4"/>
                <a:gd name="T19" fmla="*/ 0 h 2"/>
                <a:gd name="T20" fmla="*/ 1 w 4"/>
                <a:gd name="T21" fmla="*/ 0 h 2"/>
                <a:gd name="T22" fmla="*/ 1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1" y="0"/>
                  </a:moveTo>
                  <a:lnTo>
                    <a:pt x="1" y="0"/>
                  </a:lnTo>
                  <a:lnTo>
                    <a:pt x="0" y="1"/>
                  </a:lnTo>
                  <a:lnTo>
                    <a:pt x="0" y="2"/>
                  </a:lnTo>
                  <a:lnTo>
                    <a:pt x="2" y="2"/>
                  </a:lnTo>
                  <a:lnTo>
                    <a:pt x="3" y="1"/>
                  </a:lnTo>
                  <a:lnTo>
                    <a:pt x="4"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0" name="Freeform 5623"/>
            <p:cNvSpPr>
              <a:spLocks/>
            </p:cNvSpPr>
            <p:nvPr/>
          </p:nvSpPr>
          <p:spPr bwMode="auto">
            <a:xfrm>
              <a:off x="4665" y="2731"/>
              <a:ext cx="0" cy="7"/>
            </a:xfrm>
            <a:custGeom>
              <a:avLst/>
              <a:gdLst>
                <a:gd name="T0" fmla="*/ 0 w 1"/>
                <a:gd name="T1" fmla="*/ 2 h 9"/>
                <a:gd name="T2" fmla="*/ 0 w 1"/>
                <a:gd name="T3" fmla="*/ 0 h 9"/>
                <a:gd name="T4" fmla="*/ 0 w 1"/>
                <a:gd name="T5" fmla="*/ 0 h 9"/>
                <a:gd name="T6" fmla="*/ 0 w 1"/>
                <a:gd name="T7" fmla="*/ 2 h 9"/>
                <a:gd name="T8" fmla="*/ 0 w 1"/>
                <a:gd name="T9" fmla="*/ 2 h 9"/>
                <a:gd name="T10" fmla="*/ 0 w 1"/>
                <a:gd name="T11" fmla="*/ 2 h 9"/>
                <a:gd name="T12" fmla="*/ 0 w 1"/>
                <a:gd name="T13" fmla="*/ 2 h 9"/>
                <a:gd name="T14" fmla="*/ 0 60000 65536"/>
                <a:gd name="T15" fmla="*/ 0 60000 65536"/>
                <a:gd name="T16" fmla="*/ 0 60000 65536"/>
                <a:gd name="T17" fmla="*/ 0 60000 65536"/>
                <a:gd name="T18" fmla="*/ 0 60000 65536"/>
                <a:gd name="T19" fmla="*/ 0 60000 65536"/>
                <a:gd name="T20" fmla="*/ 0 60000 65536"/>
                <a:gd name="T21" fmla="*/ 0 w 1"/>
                <a:gd name="T22" fmla="*/ 0 h 9"/>
                <a:gd name="T23" fmla="*/ 0 w 1"/>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9">
                  <a:moveTo>
                    <a:pt x="1" y="9"/>
                  </a:moveTo>
                  <a:lnTo>
                    <a:pt x="1" y="0"/>
                  </a:lnTo>
                  <a:lnTo>
                    <a:pt x="0" y="4"/>
                  </a:lnTo>
                  <a:lnTo>
                    <a:pt x="0" y="6"/>
                  </a:lnTo>
                  <a:lnTo>
                    <a:pt x="1"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1" name="Freeform 5624"/>
            <p:cNvSpPr>
              <a:spLocks/>
            </p:cNvSpPr>
            <p:nvPr/>
          </p:nvSpPr>
          <p:spPr bwMode="auto">
            <a:xfrm>
              <a:off x="4698" y="2764"/>
              <a:ext cx="3" cy="3"/>
            </a:xfrm>
            <a:custGeom>
              <a:avLst/>
              <a:gdLst>
                <a:gd name="T0" fmla="*/ 1 w 4"/>
                <a:gd name="T1" fmla="*/ 1 h 3"/>
                <a:gd name="T2" fmla="*/ 1 w 4"/>
                <a:gd name="T3" fmla="*/ 1 h 3"/>
                <a:gd name="T4" fmla="*/ 0 w 4"/>
                <a:gd name="T5" fmla="*/ 2 h 3"/>
                <a:gd name="T6" fmla="*/ 0 w 4"/>
                <a:gd name="T7" fmla="*/ 2 h 3"/>
                <a:gd name="T8" fmla="*/ 0 w 4"/>
                <a:gd name="T9" fmla="*/ 2 h 3"/>
                <a:gd name="T10" fmla="*/ 2 w 4"/>
                <a:gd name="T11" fmla="*/ 3 h 3"/>
                <a:gd name="T12" fmla="*/ 2 w 4"/>
                <a:gd name="T13" fmla="*/ 2 h 3"/>
                <a:gd name="T14" fmla="*/ 2 w 4"/>
                <a:gd name="T15" fmla="*/ 2 h 3"/>
                <a:gd name="T16" fmla="*/ 2 w 4"/>
                <a:gd name="T17" fmla="*/ 1 h 3"/>
                <a:gd name="T18" fmla="*/ 2 w 4"/>
                <a:gd name="T19" fmla="*/ 1 h 3"/>
                <a:gd name="T20" fmla="*/ 2 w 4"/>
                <a:gd name="T21" fmla="*/ 0 h 3"/>
                <a:gd name="T22" fmla="*/ 2 w 4"/>
                <a:gd name="T23" fmla="*/ 0 h 3"/>
                <a:gd name="T24" fmla="*/ 1 w 4"/>
                <a:gd name="T25" fmla="*/ 0 h 3"/>
                <a:gd name="T26" fmla="*/ 1 w 4"/>
                <a:gd name="T27" fmla="*/ 1 h 3"/>
                <a:gd name="T28" fmla="*/ 1 w 4"/>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1"/>
                  </a:moveTo>
                  <a:lnTo>
                    <a:pt x="1" y="1"/>
                  </a:lnTo>
                  <a:lnTo>
                    <a:pt x="0" y="2"/>
                  </a:lnTo>
                  <a:lnTo>
                    <a:pt x="2" y="3"/>
                  </a:lnTo>
                  <a:lnTo>
                    <a:pt x="4" y="2"/>
                  </a:lnTo>
                  <a:lnTo>
                    <a:pt x="4" y="1"/>
                  </a:lnTo>
                  <a:lnTo>
                    <a:pt x="3" y="0"/>
                  </a:lnTo>
                  <a:lnTo>
                    <a:pt x="1"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2" name="Freeform 5625"/>
            <p:cNvSpPr>
              <a:spLocks/>
            </p:cNvSpPr>
            <p:nvPr/>
          </p:nvSpPr>
          <p:spPr bwMode="auto">
            <a:xfrm>
              <a:off x="4700" y="2762"/>
              <a:ext cx="9" cy="5"/>
            </a:xfrm>
            <a:custGeom>
              <a:avLst/>
              <a:gdLst>
                <a:gd name="T0" fmla="*/ 2 w 11"/>
                <a:gd name="T1" fmla="*/ 3 h 6"/>
                <a:gd name="T2" fmla="*/ 2 w 11"/>
                <a:gd name="T3" fmla="*/ 3 h 6"/>
                <a:gd name="T4" fmla="*/ 2 w 11"/>
                <a:gd name="T5" fmla="*/ 3 h 6"/>
                <a:gd name="T6" fmla="*/ 2 w 11"/>
                <a:gd name="T7" fmla="*/ 3 h 6"/>
                <a:gd name="T8" fmla="*/ 2 w 11"/>
                <a:gd name="T9" fmla="*/ 3 h 6"/>
                <a:gd name="T10" fmla="*/ 2 w 11"/>
                <a:gd name="T11" fmla="*/ 3 h 6"/>
                <a:gd name="T12" fmla="*/ 2 w 11"/>
                <a:gd name="T13" fmla="*/ 2 h 6"/>
                <a:gd name="T14" fmla="*/ 2 w 11"/>
                <a:gd name="T15" fmla="*/ 2 h 6"/>
                <a:gd name="T16" fmla="*/ 2 w 11"/>
                <a:gd name="T17" fmla="*/ 2 h 6"/>
                <a:gd name="T18" fmla="*/ 2 w 11"/>
                <a:gd name="T19" fmla="*/ 0 h 6"/>
                <a:gd name="T20" fmla="*/ 2 w 11"/>
                <a:gd name="T21" fmla="*/ 0 h 6"/>
                <a:gd name="T22" fmla="*/ 2 w 11"/>
                <a:gd name="T23" fmla="*/ 0 h 6"/>
                <a:gd name="T24" fmla="*/ 2 w 11"/>
                <a:gd name="T25" fmla="*/ 2 h 6"/>
                <a:gd name="T26" fmla="*/ 2 w 11"/>
                <a:gd name="T27" fmla="*/ 3 h 6"/>
                <a:gd name="T28" fmla="*/ 2 w 11"/>
                <a:gd name="T29" fmla="*/ 3 h 6"/>
                <a:gd name="T30" fmla="*/ 2 w 11"/>
                <a:gd name="T31" fmla="*/ 3 h 6"/>
                <a:gd name="T32" fmla="*/ 2 w 11"/>
                <a:gd name="T33" fmla="*/ 3 h 6"/>
                <a:gd name="T34" fmla="*/ 2 w 11"/>
                <a:gd name="T35" fmla="*/ 2 h 6"/>
                <a:gd name="T36" fmla="*/ 2 w 11"/>
                <a:gd name="T37" fmla="*/ 2 h 6"/>
                <a:gd name="T38" fmla="*/ 2 w 11"/>
                <a:gd name="T39" fmla="*/ 2 h 6"/>
                <a:gd name="T40" fmla="*/ 2 w 11"/>
                <a:gd name="T41" fmla="*/ 2 h 6"/>
                <a:gd name="T42" fmla="*/ 2 w 11"/>
                <a:gd name="T43" fmla="*/ 2 h 6"/>
                <a:gd name="T44" fmla="*/ 2 w 11"/>
                <a:gd name="T45" fmla="*/ 3 h 6"/>
                <a:gd name="T46" fmla="*/ 1 w 11"/>
                <a:gd name="T47" fmla="*/ 3 h 6"/>
                <a:gd name="T48" fmla="*/ 1 w 11"/>
                <a:gd name="T49" fmla="*/ 3 h 6"/>
                <a:gd name="T50" fmla="*/ 0 w 11"/>
                <a:gd name="T51" fmla="*/ 3 h 6"/>
                <a:gd name="T52" fmla="*/ 1 w 11"/>
                <a:gd name="T53" fmla="*/ 3 h 6"/>
                <a:gd name="T54" fmla="*/ 2 w 11"/>
                <a:gd name="T55" fmla="*/ 3 h 6"/>
                <a:gd name="T56" fmla="*/ 2 w 11"/>
                <a:gd name="T57" fmla="*/ 3 h 6"/>
                <a:gd name="T58" fmla="*/ 2 w 11"/>
                <a:gd name="T59" fmla="*/ 3 h 6"/>
                <a:gd name="T60" fmla="*/ 2 w 11"/>
                <a:gd name="T61" fmla="*/ 3 h 6"/>
                <a:gd name="T62" fmla="*/ 2 w 11"/>
                <a:gd name="T63" fmla="*/ 3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6"/>
                <a:gd name="T98" fmla="*/ 11 w 11"/>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6">
                  <a:moveTo>
                    <a:pt x="5" y="5"/>
                  </a:moveTo>
                  <a:lnTo>
                    <a:pt x="5" y="5"/>
                  </a:lnTo>
                  <a:lnTo>
                    <a:pt x="6" y="4"/>
                  </a:lnTo>
                  <a:lnTo>
                    <a:pt x="7" y="4"/>
                  </a:lnTo>
                  <a:lnTo>
                    <a:pt x="10" y="2"/>
                  </a:lnTo>
                  <a:lnTo>
                    <a:pt x="11" y="2"/>
                  </a:lnTo>
                  <a:lnTo>
                    <a:pt x="10" y="0"/>
                  </a:lnTo>
                  <a:lnTo>
                    <a:pt x="7" y="0"/>
                  </a:lnTo>
                  <a:lnTo>
                    <a:pt x="6" y="2"/>
                  </a:lnTo>
                  <a:lnTo>
                    <a:pt x="5" y="3"/>
                  </a:lnTo>
                  <a:lnTo>
                    <a:pt x="4" y="3"/>
                  </a:lnTo>
                  <a:lnTo>
                    <a:pt x="4" y="2"/>
                  </a:lnTo>
                  <a:lnTo>
                    <a:pt x="3" y="2"/>
                  </a:lnTo>
                  <a:lnTo>
                    <a:pt x="3" y="4"/>
                  </a:lnTo>
                  <a:lnTo>
                    <a:pt x="1" y="5"/>
                  </a:lnTo>
                  <a:lnTo>
                    <a:pt x="0" y="6"/>
                  </a:lnTo>
                  <a:lnTo>
                    <a:pt x="1" y="6"/>
                  </a:lnTo>
                  <a:lnTo>
                    <a:pt x="4" y="6"/>
                  </a:lnTo>
                  <a:lnTo>
                    <a:pt x="5" y="6"/>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3" name="Freeform 5626"/>
            <p:cNvSpPr>
              <a:spLocks/>
            </p:cNvSpPr>
            <p:nvPr/>
          </p:nvSpPr>
          <p:spPr bwMode="auto">
            <a:xfrm>
              <a:off x="4709" y="2762"/>
              <a:ext cx="5" cy="5"/>
            </a:xfrm>
            <a:custGeom>
              <a:avLst/>
              <a:gdLst>
                <a:gd name="T0" fmla="*/ 3 w 6"/>
                <a:gd name="T1" fmla="*/ 3 h 6"/>
                <a:gd name="T2" fmla="*/ 3 w 6"/>
                <a:gd name="T3" fmla="*/ 3 h 6"/>
                <a:gd name="T4" fmla="*/ 3 w 6"/>
                <a:gd name="T5" fmla="*/ 3 h 6"/>
                <a:gd name="T6" fmla="*/ 3 w 6"/>
                <a:gd name="T7" fmla="*/ 3 h 6"/>
                <a:gd name="T8" fmla="*/ 3 w 6"/>
                <a:gd name="T9" fmla="*/ 2 h 6"/>
                <a:gd name="T10" fmla="*/ 3 w 6"/>
                <a:gd name="T11" fmla="*/ 2 h 6"/>
                <a:gd name="T12" fmla="*/ 3 w 6"/>
                <a:gd name="T13" fmla="*/ 0 h 6"/>
                <a:gd name="T14" fmla="*/ 3 w 6"/>
                <a:gd name="T15" fmla="*/ 0 h 6"/>
                <a:gd name="T16" fmla="*/ 1 w 6"/>
                <a:gd name="T17" fmla="*/ 3 h 6"/>
                <a:gd name="T18" fmla="*/ 1 w 6"/>
                <a:gd name="T19" fmla="*/ 3 h 6"/>
                <a:gd name="T20" fmla="*/ 0 w 6"/>
                <a:gd name="T21" fmla="*/ 3 h 6"/>
                <a:gd name="T22" fmla="*/ 0 w 6"/>
                <a:gd name="T23" fmla="*/ 3 h 6"/>
                <a:gd name="T24" fmla="*/ 1 w 6"/>
                <a:gd name="T25" fmla="*/ 3 h 6"/>
                <a:gd name="T26" fmla="*/ 1 w 6"/>
                <a:gd name="T27" fmla="*/ 3 h 6"/>
                <a:gd name="T28" fmla="*/ 2 w 6"/>
                <a:gd name="T29" fmla="*/ 3 h 6"/>
                <a:gd name="T30" fmla="*/ 3 w 6"/>
                <a:gd name="T31" fmla="*/ 3 h 6"/>
                <a:gd name="T32" fmla="*/ 3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3" y="6"/>
                  </a:moveTo>
                  <a:lnTo>
                    <a:pt x="3" y="6"/>
                  </a:lnTo>
                  <a:lnTo>
                    <a:pt x="4" y="5"/>
                  </a:lnTo>
                  <a:lnTo>
                    <a:pt x="6" y="2"/>
                  </a:lnTo>
                  <a:lnTo>
                    <a:pt x="5" y="0"/>
                  </a:lnTo>
                  <a:lnTo>
                    <a:pt x="4" y="0"/>
                  </a:lnTo>
                  <a:lnTo>
                    <a:pt x="1" y="3"/>
                  </a:lnTo>
                  <a:lnTo>
                    <a:pt x="0" y="4"/>
                  </a:lnTo>
                  <a:lnTo>
                    <a:pt x="0" y="5"/>
                  </a:lnTo>
                  <a:lnTo>
                    <a:pt x="1" y="5"/>
                  </a:lnTo>
                  <a:lnTo>
                    <a:pt x="2" y="5"/>
                  </a:lnTo>
                  <a:lnTo>
                    <a:pt x="3"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4" name="Freeform 5627"/>
            <p:cNvSpPr>
              <a:spLocks/>
            </p:cNvSpPr>
            <p:nvPr/>
          </p:nvSpPr>
          <p:spPr bwMode="auto">
            <a:xfrm>
              <a:off x="4714" y="2761"/>
              <a:ext cx="10" cy="6"/>
            </a:xfrm>
            <a:custGeom>
              <a:avLst/>
              <a:gdLst>
                <a:gd name="T0" fmla="*/ 2 w 13"/>
                <a:gd name="T1" fmla="*/ 5 h 6"/>
                <a:gd name="T2" fmla="*/ 2 w 13"/>
                <a:gd name="T3" fmla="*/ 5 h 6"/>
                <a:gd name="T4" fmla="*/ 2 w 13"/>
                <a:gd name="T5" fmla="*/ 5 h 6"/>
                <a:gd name="T6" fmla="*/ 2 w 13"/>
                <a:gd name="T7" fmla="*/ 4 h 6"/>
                <a:gd name="T8" fmla="*/ 2 w 13"/>
                <a:gd name="T9" fmla="*/ 1 h 6"/>
                <a:gd name="T10" fmla="*/ 2 w 13"/>
                <a:gd name="T11" fmla="*/ 1 h 6"/>
                <a:gd name="T12" fmla="*/ 2 w 13"/>
                <a:gd name="T13" fmla="*/ 0 h 6"/>
                <a:gd name="T14" fmla="*/ 2 w 13"/>
                <a:gd name="T15" fmla="*/ 0 h 6"/>
                <a:gd name="T16" fmla="*/ 2 w 13"/>
                <a:gd name="T17" fmla="*/ 0 h 6"/>
                <a:gd name="T18" fmla="*/ 2 w 13"/>
                <a:gd name="T19" fmla="*/ 0 h 6"/>
                <a:gd name="T20" fmla="*/ 2 w 13"/>
                <a:gd name="T21" fmla="*/ 0 h 6"/>
                <a:gd name="T22" fmla="*/ 2 w 13"/>
                <a:gd name="T23" fmla="*/ 0 h 6"/>
                <a:gd name="T24" fmla="*/ 1 w 13"/>
                <a:gd name="T25" fmla="*/ 1 h 6"/>
                <a:gd name="T26" fmla="*/ 2 w 13"/>
                <a:gd name="T27" fmla="*/ 3 h 6"/>
                <a:gd name="T28" fmla="*/ 2 w 13"/>
                <a:gd name="T29" fmla="*/ 3 h 6"/>
                <a:gd name="T30" fmla="*/ 1 w 13"/>
                <a:gd name="T31" fmla="*/ 4 h 6"/>
                <a:gd name="T32" fmla="*/ 1 w 13"/>
                <a:gd name="T33" fmla="*/ 4 h 6"/>
                <a:gd name="T34" fmla="*/ 0 w 13"/>
                <a:gd name="T35" fmla="*/ 5 h 6"/>
                <a:gd name="T36" fmla="*/ 1 w 13"/>
                <a:gd name="T37" fmla="*/ 6 h 6"/>
                <a:gd name="T38" fmla="*/ 2 w 13"/>
                <a:gd name="T39" fmla="*/ 5 h 6"/>
                <a:gd name="T40" fmla="*/ 2 w 13"/>
                <a:gd name="T41" fmla="*/ 5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6"/>
                <a:gd name="T65" fmla="*/ 13 w 13"/>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6">
                  <a:moveTo>
                    <a:pt x="5" y="5"/>
                  </a:moveTo>
                  <a:lnTo>
                    <a:pt x="5" y="5"/>
                  </a:lnTo>
                  <a:lnTo>
                    <a:pt x="11" y="5"/>
                  </a:lnTo>
                  <a:lnTo>
                    <a:pt x="12" y="4"/>
                  </a:lnTo>
                  <a:lnTo>
                    <a:pt x="13" y="1"/>
                  </a:lnTo>
                  <a:lnTo>
                    <a:pt x="11" y="0"/>
                  </a:lnTo>
                  <a:lnTo>
                    <a:pt x="9" y="0"/>
                  </a:lnTo>
                  <a:lnTo>
                    <a:pt x="3" y="0"/>
                  </a:lnTo>
                  <a:lnTo>
                    <a:pt x="2" y="0"/>
                  </a:lnTo>
                  <a:lnTo>
                    <a:pt x="1" y="1"/>
                  </a:lnTo>
                  <a:lnTo>
                    <a:pt x="2" y="3"/>
                  </a:lnTo>
                  <a:lnTo>
                    <a:pt x="1" y="4"/>
                  </a:lnTo>
                  <a:lnTo>
                    <a:pt x="0" y="5"/>
                  </a:lnTo>
                  <a:lnTo>
                    <a:pt x="1" y="6"/>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5" name="Freeform 5628"/>
            <p:cNvSpPr>
              <a:spLocks/>
            </p:cNvSpPr>
            <p:nvPr/>
          </p:nvSpPr>
          <p:spPr bwMode="auto">
            <a:xfrm>
              <a:off x="4733" y="2755"/>
              <a:ext cx="12" cy="5"/>
            </a:xfrm>
            <a:custGeom>
              <a:avLst/>
              <a:gdLst>
                <a:gd name="T0" fmla="*/ 1 w 16"/>
                <a:gd name="T1" fmla="*/ 3 h 6"/>
                <a:gd name="T2" fmla="*/ 1 w 16"/>
                <a:gd name="T3" fmla="*/ 3 h 6"/>
                <a:gd name="T4" fmla="*/ 2 w 16"/>
                <a:gd name="T5" fmla="*/ 3 h 6"/>
                <a:gd name="T6" fmla="*/ 2 w 16"/>
                <a:gd name="T7" fmla="*/ 3 h 6"/>
                <a:gd name="T8" fmla="*/ 2 w 16"/>
                <a:gd name="T9" fmla="*/ 3 h 6"/>
                <a:gd name="T10" fmla="*/ 2 w 16"/>
                <a:gd name="T11" fmla="*/ 3 h 6"/>
                <a:gd name="T12" fmla="*/ 2 w 16"/>
                <a:gd name="T13" fmla="*/ 3 h 6"/>
                <a:gd name="T14" fmla="*/ 2 w 16"/>
                <a:gd name="T15" fmla="*/ 3 h 6"/>
                <a:gd name="T16" fmla="*/ 2 w 16"/>
                <a:gd name="T17" fmla="*/ 3 h 6"/>
                <a:gd name="T18" fmla="*/ 2 w 16"/>
                <a:gd name="T19" fmla="*/ 3 h 6"/>
                <a:gd name="T20" fmla="*/ 2 w 16"/>
                <a:gd name="T21" fmla="*/ 2 h 6"/>
                <a:gd name="T22" fmla="*/ 2 w 16"/>
                <a:gd name="T23" fmla="*/ 1 h 6"/>
                <a:gd name="T24" fmla="*/ 2 w 16"/>
                <a:gd name="T25" fmla="*/ 0 h 6"/>
                <a:gd name="T26" fmla="*/ 2 w 16"/>
                <a:gd name="T27" fmla="*/ 0 h 6"/>
                <a:gd name="T28" fmla="*/ 2 w 16"/>
                <a:gd name="T29" fmla="*/ 0 h 6"/>
                <a:gd name="T30" fmla="*/ 2 w 16"/>
                <a:gd name="T31" fmla="*/ 0 h 6"/>
                <a:gd name="T32" fmla="*/ 2 w 16"/>
                <a:gd name="T33" fmla="*/ 0 h 6"/>
                <a:gd name="T34" fmla="*/ 2 w 16"/>
                <a:gd name="T35" fmla="*/ 1 h 6"/>
                <a:gd name="T36" fmla="*/ 2 w 16"/>
                <a:gd name="T37" fmla="*/ 2 h 6"/>
                <a:gd name="T38" fmla="*/ 2 w 16"/>
                <a:gd name="T39" fmla="*/ 2 h 6"/>
                <a:gd name="T40" fmla="*/ 2 w 16"/>
                <a:gd name="T41" fmla="*/ 2 h 6"/>
                <a:gd name="T42" fmla="*/ 1 w 16"/>
                <a:gd name="T43" fmla="*/ 2 h 6"/>
                <a:gd name="T44" fmla="*/ 0 w 16"/>
                <a:gd name="T45" fmla="*/ 3 h 6"/>
                <a:gd name="T46" fmla="*/ 0 w 16"/>
                <a:gd name="T47" fmla="*/ 3 h 6"/>
                <a:gd name="T48" fmla="*/ 0 w 16"/>
                <a:gd name="T49" fmla="*/ 3 h 6"/>
                <a:gd name="T50" fmla="*/ 0 w 16"/>
                <a:gd name="T51" fmla="*/ 3 h 6"/>
                <a:gd name="T52" fmla="*/ 1 w 16"/>
                <a:gd name="T53" fmla="*/ 3 h 6"/>
                <a:gd name="T54" fmla="*/ 1 w 16"/>
                <a:gd name="T55" fmla="*/ 3 h 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
                <a:gd name="T85" fmla="*/ 0 h 6"/>
                <a:gd name="T86" fmla="*/ 16 w 16"/>
                <a:gd name="T87" fmla="*/ 6 h 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 h="6">
                  <a:moveTo>
                    <a:pt x="1" y="6"/>
                  </a:moveTo>
                  <a:lnTo>
                    <a:pt x="1" y="6"/>
                  </a:lnTo>
                  <a:lnTo>
                    <a:pt x="3" y="4"/>
                  </a:lnTo>
                  <a:lnTo>
                    <a:pt x="5" y="4"/>
                  </a:lnTo>
                  <a:lnTo>
                    <a:pt x="8" y="5"/>
                  </a:lnTo>
                  <a:lnTo>
                    <a:pt x="10" y="6"/>
                  </a:lnTo>
                  <a:lnTo>
                    <a:pt x="11" y="5"/>
                  </a:lnTo>
                  <a:lnTo>
                    <a:pt x="15" y="3"/>
                  </a:lnTo>
                  <a:lnTo>
                    <a:pt x="16" y="2"/>
                  </a:lnTo>
                  <a:lnTo>
                    <a:pt x="16" y="1"/>
                  </a:lnTo>
                  <a:lnTo>
                    <a:pt x="14" y="0"/>
                  </a:lnTo>
                  <a:lnTo>
                    <a:pt x="12" y="0"/>
                  </a:lnTo>
                  <a:lnTo>
                    <a:pt x="10" y="0"/>
                  </a:lnTo>
                  <a:lnTo>
                    <a:pt x="7" y="1"/>
                  </a:lnTo>
                  <a:lnTo>
                    <a:pt x="4" y="2"/>
                  </a:lnTo>
                  <a:lnTo>
                    <a:pt x="2" y="2"/>
                  </a:lnTo>
                  <a:lnTo>
                    <a:pt x="1" y="2"/>
                  </a:lnTo>
                  <a:lnTo>
                    <a:pt x="0" y="5"/>
                  </a:lnTo>
                  <a:lnTo>
                    <a:pt x="0" y="6"/>
                  </a:lnTo>
                  <a:lnTo>
                    <a:pt x="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6" name="Freeform 5629"/>
            <p:cNvSpPr>
              <a:spLocks/>
            </p:cNvSpPr>
            <p:nvPr/>
          </p:nvSpPr>
          <p:spPr bwMode="auto">
            <a:xfrm>
              <a:off x="4694" y="2793"/>
              <a:ext cx="8" cy="5"/>
            </a:xfrm>
            <a:custGeom>
              <a:avLst/>
              <a:gdLst>
                <a:gd name="T0" fmla="*/ 1 w 10"/>
                <a:gd name="T1" fmla="*/ 1 h 7"/>
                <a:gd name="T2" fmla="*/ 1 w 10"/>
                <a:gd name="T3" fmla="*/ 1 h 7"/>
                <a:gd name="T4" fmla="*/ 2 w 10"/>
                <a:gd name="T5" fmla="*/ 1 h 7"/>
                <a:gd name="T6" fmla="*/ 2 w 10"/>
                <a:gd name="T7" fmla="*/ 1 h 7"/>
                <a:gd name="T8" fmla="*/ 2 w 10"/>
                <a:gd name="T9" fmla="*/ 1 h 7"/>
                <a:gd name="T10" fmla="*/ 2 w 10"/>
                <a:gd name="T11" fmla="*/ 1 h 7"/>
                <a:gd name="T12" fmla="*/ 2 w 10"/>
                <a:gd name="T13" fmla="*/ 1 h 7"/>
                <a:gd name="T14" fmla="*/ 2 w 10"/>
                <a:gd name="T15" fmla="*/ 1 h 7"/>
                <a:gd name="T16" fmla="*/ 2 w 10"/>
                <a:gd name="T17" fmla="*/ 1 h 7"/>
                <a:gd name="T18" fmla="*/ 2 w 10"/>
                <a:gd name="T19" fmla="*/ 1 h 7"/>
                <a:gd name="T20" fmla="*/ 2 w 10"/>
                <a:gd name="T21" fmla="*/ 0 h 7"/>
                <a:gd name="T22" fmla="*/ 2 w 10"/>
                <a:gd name="T23" fmla="*/ 0 h 7"/>
                <a:gd name="T24" fmla="*/ 2 w 10"/>
                <a:gd name="T25" fmla="*/ 0 h 7"/>
                <a:gd name="T26" fmla="*/ 2 w 10"/>
                <a:gd name="T27" fmla="*/ 1 h 7"/>
                <a:gd name="T28" fmla="*/ 2 w 10"/>
                <a:gd name="T29" fmla="*/ 1 h 7"/>
                <a:gd name="T30" fmla="*/ 1 w 10"/>
                <a:gd name="T31" fmla="*/ 1 h 7"/>
                <a:gd name="T32" fmla="*/ 0 w 10"/>
                <a:gd name="T33" fmla="*/ 1 h 7"/>
                <a:gd name="T34" fmla="*/ 1 w 10"/>
                <a:gd name="T35" fmla="*/ 1 h 7"/>
                <a:gd name="T36" fmla="*/ 1 w 10"/>
                <a:gd name="T37" fmla="*/ 1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7"/>
                <a:gd name="T59" fmla="*/ 10 w 10"/>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7">
                  <a:moveTo>
                    <a:pt x="1" y="7"/>
                  </a:moveTo>
                  <a:lnTo>
                    <a:pt x="1" y="7"/>
                  </a:lnTo>
                  <a:lnTo>
                    <a:pt x="4" y="7"/>
                  </a:lnTo>
                  <a:lnTo>
                    <a:pt x="5" y="7"/>
                  </a:lnTo>
                  <a:lnTo>
                    <a:pt x="9" y="4"/>
                  </a:lnTo>
                  <a:lnTo>
                    <a:pt x="10" y="2"/>
                  </a:lnTo>
                  <a:lnTo>
                    <a:pt x="10" y="1"/>
                  </a:lnTo>
                  <a:lnTo>
                    <a:pt x="10" y="0"/>
                  </a:lnTo>
                  <a:lnTo>
                    <a:pt x="9" y="0"/>
                  </a:lnTo>
                  <a:lnTo>
                    <a:pt x="2" y="4"/>
                  </a:lnTo>
                  <a:lnTo>
                    <a:pt x="1" y="6"/>
                  </a:lnTo>
                  <a:lnTo>
                    <a:pt x="0" y="7"/>
                  </a:lnTo>
                  <a:lnTo>
                    <a:pt x="1"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7" name="Freeform 5630"/>
            <p:cNvSpPr>
              <a:spLocks/>
            </p:cNvSpPr>
            <p:nvPr/>
          </p:nvSpPr>
          <p:spPr bwMode="auto">
            <a:xfrm>
              <a:off x="4759" y="2761"/>
              <a:ext cx="2" cy="3"/>
            </a:xfrm>
            <a:custGeom>
              <a:avLst/>
              <a:gdLst>
                <a:gd name="T0" fmla="*/ 0 w 4"/>
                <a:gd name="T1" fmla="*/ 1 h 3"/>
                <a:gd name="T2" fmla="*/ 0 w 4"/>
                <a:gd name="T3" fmla="*/ 1 h 3"/>
                <a:gd name="T4" fmla="*/ 1 w 4"/>
                <a:gd name="T5" fmla="*/ 3 h 3"/>
                <a:gd name="T6" fmla="*/ 1 w 4"/>
                <a:gd name="T7" fmla="*/ 1 h 3"/>
                <a:gd name="T8" fmla="*/ 1 w 4"/>
                <a:gd name="T9" fmla="*/ 1 h 3"/>
                <a:gd name="T10" fmla="*/ 1 w 4"/>
                <a:gd name="T11" fmla="*/ 1 h 3"/>
                <a:gd name="T12" fmla="*/ 1 w 4"/>
                <a:gd name="T13" fmla="*/ 0 h 3"/>
                <a:gd name="T14" fmla="*/ 1 w 4"/>
                <a:gd name="T15" fmla="*/ 0 h 3"/>
                <a:gd name="T16" fmla="*/ 1 w 4"/>
                <a:gd name="T17" fmla="*/ 0 h 3"/>
                <a:gd name="T18" fmla="*/ 0 w 4"/>
                <a:gd name="T19" fmla="*/ 0 h 3"/>
                <a:gd name="T20" fmla="*/ 0 w 4"/>
                <a:gd name="T21" fmla="*/ 0 h 3"/>
                <a:gd name="T22" fmla="*/ 0 w 4"/>
                <a:gd name="T23" fmla="*/ 1 h 3"/>
                <a:gd name="T24" fmla="*/ 0 w 4"/>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0" y="1"/>
                  </a:moveTo>
                  <a:lnTo>
                    <a:pt x="0" y="1"/>
                  </a:lnTo>
                  <a:lnTo>
                    <a:pt x="2" y="3"/>
                  </a:lnTo>
                  <a:lnTo>
                    <a:pt x="4" y="1"/>
                  </a:lnTo>
                  <a:lnTo>
                    <a:pt x="4" y="0"/>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8" name="Freeform 5631"/>
            <p:cNvSpPr>
              <a:spLocks/>
            </p:cNvSpPr>
            <p:nvPr/>
          </p:nvSpPr>
          <p:spPr bwMode="auto">
            <a:xfrm>
              <a:off x="4768" y="2747"/>
              <a:ext cx="1" cy="2"/>
            </a:xfrm>
            <a:custGeom>
              <a:avLst/>
              <a:gdLst>
                <a:gd name="T0" fmla="*/ 0 w 1"/>
                <a:gd name="T1" fmla="*/ 2 h 2"/>
                <a:gd name="T2" fmla="*/ 0 w 1"/>
                <a:gd name="T3" fmla="*/ 2 h 2"/>
                <a:gd name="T4" fmla="*/ 1 w 1"/>
                <a:gd name="T5" fmla="*/ 2 h 2"/>
                <a:gd name="T6" fmla="*/ 1 w 1"/>
                <a:gd name="T7" fmla="*/ 1 h 2"/>
                <a:gd name="T8" fmla="*/ 1 w 1"/>
                <a:gd name="T9" fmla="*/ 1 h 2"/>
                <a:gd name="T10" fmla="*/ 1 w 1"/>
                <a:gd name="T11" fmla="*/ 0 h 2"/>
                <a:gd name="T12" fmla="*/ 0 w 1"/>
                <a:gd name="T13" fmla="*/ 0 h 2"/>
                <a:gd name="T14" fmla="*/ 0 w 1"/>
                <a:gd name="T15" fmla="*/ 0 h 2"/>
                <a:gd name="T16" fmla="*/ 0 w 1"/>
                <a:gd name="T17" fmla="*/ 1 h 2"/>
                <a:gd name="T18" fmla="*/ 0 w 1"/>
                <a:gd name="T19" fmla="*/ 2 h 2"/>
                <a:gd name="T20" fmla="*/ 0 w 1"/>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2"/>
                <a:gd name="T35" fmla="*/ 1 w 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2">
                  <a:moveTo>
                    <a:pt x="0" y="2"/>
                  </a:moveTo>
                  <a:lnTo>
                    <a:pt x="0" y="2"/>
                  </a:lnTo>
                  <a:lnTo>
                    <a:pt x="1" y="2"/>
                  </a:lnTo>
                  <a:lnTo>
                    <a:pt x="1" y="1"/>
                  </a:lnTo>
                  <a:lnTo>
                    <a:pt x="1" y="0"/>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09" name="Freeform 5632"/>
            <p:cNvSpPr>
              <a:spLocks/>
            </p:cNvSpPr>
            <p:nvPr/>
          </p:nvSpPr>
          <p:spPr bwMode="auto">
            <a:xfrm>
              <a:off x="4782" y="2757"/>
              <a:ext cx="2" cy="3"/>
            </a:xfrm>
            <a:custGeom>
              <a:avLst/>
              <a:gdLst>
                <a:gd name="T0" fmla="*/ 0 w 3"/>
                <a:gd name="T1" fmla="*/ 1 h 4"/>
                <a:gd name="T2" fmla="*/ 0 w 3"/>
                <a:gd name="T3" fmla="*/ 1 h 4"/>
                <a:gd name="T4" fmla="*/ 0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1 h 4"/>
                <a:gd name="T18" fmla="*/ 1 w 3"/>
                <a:gd name="T19" fmla="*/ 0 h 4"/>
                <a:gd name="T20" fmla="*/ 1 w 3"/>
                <a:gd name="T21" fmla="*/ 0 h 4"/>
                <a:gd name="T22" fmla="*/ 0 w 3"/>
                <a:gd name="T23" fmla="*/ 0 h 4"/>
                <a:gd name="T24" fmla="*/ 0 w 3"/>
                <a:gd name="T25" fmla="*/ 1 h 4"/>
                <a:gd name="T26" fmla="*/ 0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0" y="1"/>
                  </a:moveTo>
                  <a:lnTo>
                    <a:pt x="0" y="1"/>
                  </a:lnTo>
                  <a:lnTo>
                    <a:pt x="0" y="3"/>
                  </a:lnTo>
                  <a:lnTo>
                    <a:pt x="1" y="4"/>
                  </a:lnTo>
                  <a:lnTo>
                    <a:pt x="3" y="3"/>
                  </a:lnTo>
                  <a:lnTo>
                    <a:pt x="3" y="2"/>
                  </a:lnTo>
                  <a:lnTo>
                    <a:pt x="2" y="1"/>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0" name="Freeform 5633"/>
            <p:cNvSpPr>
              <a:spLocks/>
            </p:cNvSpPr>
            <p:nvPr/>
          </p:nvSpPr>
          <p:spPr bwMode="auto">
            <a:xfrm>
              <a:off x="4797" y="2761"/>
              <a:ext cx="5" cy="3"/>
            </a:xfrm>
            <a:custGeom>
              <a:avLst/>
              <a:gdLst>
                <a:gd name="T0" fmla="*/ 2 w 6"/>
                <a:gd name="T1" fmla="*/ 3 h 3"/>
                <a:gd name="T2" fmla="*/ 2 w 6"/>
                <a:gd name="T3" fmla="*/ 3 h 3"/>
                <a:gd name="T4" fmla="*/ 3 w 6"/>
                <a:gd name="T5" fmla="*/ 0 h 3"/>
                <a:gd name="T6" fmla="*/ 3 w 6"/>
                <a:gd name="T7" fmla="*/ 0 h 3"/>
                <a:gd name="T8" fmla="*/ 3 w 6"/>
                <a:gd name="T9" fmla="*/ 0 h 3"/>
                <a:gd name="T10" fmla="*/ 3 w 6"/>
                <a:gd name="T11" fmla="*/ 0 h 3"/>
                <a:gd name="T12" fmla="*/ 1 w 6"/>
                <a:gd name="T13" fmla="*/ 1 h 3"/>
                <a:gd name="T14" fmla="*/ 1 w 6"/>
                <a:gd name="T15" fmla="*/ 1 h 3"/>
                <a:gd name="T16" fmla="*/ 0 w 6"/>
                <a:gd name="T17" fmla="*/ 3 h 3"/>
                <a:gd name="T18" fmla="*/ 0 w 6"/>
                <a:gd name="T19" fmla="*/ 3 h 3"/>
                <a:gd name="T20" fmla="*/ 2 w 6"/>
                <a:gd name="T21" fmla="*/ 3 h 3"/>
                <a:gd name="T22" fmla="*/ 2 w 6"/>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2" y="3"/>
                  </a:moveTo>
                  <a:lnTo>
                    <a:pt x="2" y="3"/>
                  </a:lnTo>
                  <a:lnTo>
                    <a:pt x="6" y="0"/>
                  </a:lnTo>
                  <a:lnTo>
                    <a:pt x="5" y="0"/>
                  </a:lnTo>
                  <a:lnTo>
                    <a:pt x="3" y="0"/>
                  </a:lnTo>
                  <a:lnTo>
                    <a:pt x="1" y="1"/>
                  </a:lnTo>
                  <a:lnTo>
                    <a:pt x="0"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1" name="Freeform 5634"/>
            <p:cNvSpPr>
              <a:spLocks/>
            </p:cNvSpPr>
            <p:nvPr/>
          </p:nvSpPr>
          <p:spPr bwMode="auto">
            <a:xfrm>
              <a:off x="4801" y="2748"/>
              <a:ext cx="8" cy="12"/>
            </a:xfrm>
            <a:custGeom>
              <a:avLst/>
              <a:gdLst>
                <a:gd name="T0" fmla="*/ 2 w 10"/>
                <a:gd name="T1" fmla="*/ 0 h 14"/>
                <a:gd name="T2" fmla="*/ 2 w 10"/>
                <a:gd name="T3" fmla="*/ 0 h 14"/>
                <a:gd name="T4" fmla="*/ 2 w 10"/>
                <a:gd name="T5" fmla="*/ 0 h 14"/>
                <a:gd name="T6" fmla="*/ 2 w 10"/>
                <a:gd name="T7" fmla="*/ 1 h 14"/>
                <a:gd name="T8" fmla="*/ 2 w 10"/>
                <a:gd name="T9" fmla="*/ 1 h 14"/>
                <a:gd name="T10" fmla="*/ 2 w 10"/>
                <a:gd name="T11" fmla="*/ 3 h 14"/>
                <a:gd name="T12" fmla="*/ 2 w 10"/>
                <a:gd name="T13" fmla="*/ 3 h 14"/>
                <a:gd name="T14" fmla="*/ 1 w 10"/>
                <a:gd name="T15" fmla="*/ 3 h 14"/>
                <a:gd name="T16" fmla="*/ 1 w 10"/>
                <a:gd name="T17" fmla="*/ 3 h 14"/>
                <a:gd name="T18" fmla="*/ 1 w 10"/>
                <a:gd name="T19" fmla="*/ 3 h 14"/>
                <a:gd name="T20" fmla="*/ 1 w 10"/>
                <a:gd name="T21" fmla="*/ 3 h 14"/>
                <a:gd name="T22" fmla="*/ 1 w 10"/>
                <a:gd name="T23" fmla="*/ 3 h 14"/>
                <a:gd name="T24" fmla="*/ 0 w 10"/>
                <a:gd name="T25" fmla="*/ 3 h 14"/>
                <a:gd name="T26" fmla="*/ 0 w 10"/>
                <a:gd name="T27" fmla="*/ 3 h 14"/>
                <a:gd name="T28" fmla="*/ 0 w 10"/>
                <a:gd name="T29" fmla="*/ 3 h 14"/>
                <a:gd name="T30" fmla="*/ 0 w 10"/>
                <a:gd name="T31" fmla="*/ 3 h 14"/>
                <a:gd name="T32" fmla="*/ 0 w 10"/>
                <a:gd name="T33" fmla="*/ 3 h 14"/>
                <a:gd name="T34" fmla="*/ 1 w 10"/>
                <a:gd name="T35" fmla="*/ 3 h 14"/>
                <a:gd name="T36" fmla="*/ 1 w 10"/>
                <a:gd name="T37" fmla="*/ 3 h 14"/>
                <a:gd name="T38" fmla="*/ 2 w 10"/>
                <a:gd name="T39" fmla="*/ 3 h 14"/>
                <a:gd name="T40" fmla="*/ 2 w 10"/>
                <a:gd name="T41" fmla="*/ 3 h 14"/>
                <a:gd name="T42" fmla="*/ 2 w 10"/>
                <a:gd name="T43" fmla="*/ 3 h 14"/>
                <a:gd name="T44" fmla="*/ 2 w 10"/>
                <a:gd name="T45" fmla="*/ 3 h 14"/>
                <a:gd name="T46" fmla="*/ 2 w 10"/>
                <a:gd name="T47" fmla="*/ 3 h 14"/>
                <a:gd name="T48" fmla="*/ 2 w 10"/>
                <a:gd name="T49" fmla="*/ 3 h 14"/>
                <a:gd name="T50" fmla="*/ 2 w 10"/>
                <a:gd name="T51" fmla="*/ 3 h 14"/>
                <a:gd name="T52" fmla="*/ 2 w 10"/>
                <a:gd name="T53" fmla="*/ 3 h 14"/>
                <a:gd name="T54" fmla="*/ 2 w 10"/>
                <a:gd name="T55" fmla="*/ 3 h 14"/>
                <a:gd name="T56" fmla="*/ 2 w 10"/>
                <a:gd name="T57" fmla="*/ 3 h 14"/>
                <a:gd name="T58" fmla="*/ 2 w 10"/>
                <a:gd name="T59" fmla="*/ 3 h 14"/>
                <a:gd name="T60" fmla="*/ 2 w 10"/>
                <a:gd name="T61" fmla="*/ 3 h 14"/>
                <a:gd name="T62" fmla="*/ 2 w 10"/>
                <a:gd name="T63" fmla="*/ 2 h 14"/>
                <a:gd name="T64" fmla="*/ 2 w 10"/>
                <a:gd name="T65" fmla="*/ 2 h 14"/>
                <a:gd name="T66" fmla="*/ 2 w 10"/>
                <a:gd name="T67" fmla="*/ 1 h 14"/>
                <a:gd name="T68" fmla="*/ 2 w 10"/>
                <a:gd name="T69" fmla="*/ 0 h 14"/>
                <a:gd name="T70" fmla="*/ 2 w 10"/>
                <a:gd name="T71" fmla="*/ 0 h 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14"/>
                <a:gd name="T110" fmla="*/ 10 w 10"/>
                <a:gd name="T111" fmla="*/ 14 h 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14">
                  <a:moveTo>
                    <a:pt x="9" y="0"/>
                  </a:moveTo>
                  <a:lnTo>
                    <a:pt x="9" y="0"/>
                  </a:lnTo>
                  <a:lnTo>
                    <a:pt x="7" y="0"/>
                  </a:lnTo>
                  <a:lnTo>
                    <a:pt x="6" y="1"/>
                  </a:lnTo>
                  <a:lnTo>
                    <a:pt x="3" y="5"/>
                  </a:lnTo>
                  <a:lnTo>
                    <a:pt x="2" y="6"/>
                  </a:lnTo>
                  <a:lnTo>
                    <a:pt x="1" y="8"/>
                  </a:lnTo>
                  <a:lnTo>
                    <a:pt x="1" y="9"/>
                  </a:lnTo>
                  <a:lnTo>
                    <a:pt x="1" y="10"/>
                  </a:lnTo>
                  <a:lnTo>
                    <a:pt x="0" y="10"/>
                  </a:lnTo>
                  <a:lnTo>
                    <a:pt x="0" y="11"/>
                  </a:lnTo>
                  <a:lnTo>
                    <a:pt x="0" y="12"/>
                  </a:lnTo>
                  <a:lnTo>
                    <a:pt x="0" y="13"/>
                  </a:lnTo>
                  <a:lnTo>
                    <a:pt x="1" y="14"/>
                  </a:lnTo>
                  <a:lnTo>
                    <a:pt x="2" y="14"/>
                  </a:lnTo>
                  <a:lnTo>
                    <a:pt x="4" y="12"/>
                  </a:lnTo>
                  <a:lnTo>
                    <a:pt x="5" y="11"/>
                  </a:lnTo>
                  <a:lnTo>
                    <a:pt x="6" y="9"/>
                  </a:lnTo>
                  <a:lnTo>
                    <a:pt x="7" y="8"/>
                  </a:lnTo>
                  <a:lnTo>
                    <a:pt x="9" y="6"/>
                  </a:lnTo>
                  <a:lnTo>
                    <a:pt x="9" y="3"/>
                  </a:lnTo>
                  <a:lnTo>
                    <a:pt x="7" y="3"/>
                  </a:lnTo>
                  <a:lnTo>
                    <a:pt x="9" y="2"/>
                  </a:lnTo>
                  <a:lnTo>
                    <a:pt x="10" y="1"/>
                  </a:lnTo>
                  <a:lnTo>
                    <a:pt x="9"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2" name="Freeform 5635"/>
            <p:cNvSpPr>
              <a:spLocks/>
            </p:cNvSpPr>
            <p:nvPr/>
          </p:nvSpPr>
          <p:spPr bwMode="auto">
            <a:xfrm>
              <a:off x="4820" y="2729"/>
              <a:ext cx="2" cy="4"/>
            </a:xfrm>
            <a:custGeom>
              <a:avLst/>
              <a:gdLst>
                <a:gd name="T0" fmla="*/ 0 w 2"/>
                <a:gd name="T1" fmla="*/ 1 h 4"/>
                <a:gd name="T2" fmla="*/ 0 w 2"/>
                <a:gd name="T3" fmla="*/ 1 h 4"/>
                <a:gd name="T4" fmla="*/ 1 w 2"/>
                <a:gd name="T5" fmla="*/ 4 h 4"/>
                <a:gd name="T6" fmla="*/ 1 w 2"/>
                <a:gd name="T7" fmla="*/ 4 h 4"/>
                <a:gd name="T8" fmla="*/ 2 w 2"/>
                <a:gd name="T9" fmla="*/ 3 h 4"/>
                <a:gd name="T10" fmla="*/ 2 w 2"/>
                <a:gd name="T11" fmla="*/ 3 h 4"/>
                <a:gd name="T12" fmla="*/ 2 w 2"/>
                <a:gd name="T13" fmla="*/ 1 h 4"/>
                <a:gd name="T14" fmla="*/ 1 w 2"/>
                <a:gd name="T15" fmla="*/ 0 h 4"/>
                <a:gd name="T16" fmla="*/ 1 w 2"/>
                <a:gd name="T17" fmla="*/ 0 h 4"/>
                <a:gd name="T18" fmla="*/ 1 w 2"/>
                <a:gd name="T19" fmla="*/ 0 h 4"/>
                <a:gd name="T20" fmla="*/ 0 w 2"/>
                <a:gd name="T21" fmla="*/ 1 h 4"/>
                <a:gd name="T22" fmla="*/ 0 w 2"/>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0" y="1"/>
                  </a:moveTo>
                  <a:lnTo>
                    <a:pt x="0" y="1"/>
                  </a:lnTo>
                  <a:lnTo>
                    <a:pt x="1" y="4"/>
                  </a:lnTo>
                  <a:lnTo>
                    <a:pt x="2" y="3"/>
                  </a:lnTo>
                  <a:lnTo>
                    <a:pt x="2" y="1"/>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3" name="Freeform 5636"/>
            <p:cNvSpPr>
              <a:spLocks/>
            </p:cNvSpPr>
            <p:nvPr/>
          </p:nvSpPr>
          <p:spPr bwMode="auto">
            <a:xfrm>
              <a:off x="4838" y="2736"/>
              <a:ext cx="6" cy="10"/>
            </a:xfrm>
            <a:custGeom>
              <a:avLst/>
              <a:gdLst>
                <a:gd name="T0" fmla="*/ 1 w 8"/>
                <a:gd name="T1" fmla="*/ 3 h 12"/>
                <a:gd name="T2" fmla="*/ 1 w 8"/>
                <a:gd name="T3" fmla="*/ 3 h 12"/>
                <a:gd name="T4" fmla="*/ 2 w 8"/>
                <a:gd name="T5" fmla="*/ 3 h 12"/>
                <a:gd name="T6" fmla="*/ 2 w 8"/>
                <a:gd name="T7" fmla="*/ 3 h 12"/>
                <a:gd name="T8" fmla="*/ 2 w 8"/>
                <a:gd name="T9" fmla="*/ 3 h 12"/>
                <a:gd name="T10" fmla="*/ 2 w 8"/>
                <a:gd name="T11" fmla="*/ 3 h 12"/>
                <a:gd name="T12" fmla="*/ 2 w 8"/>
                <a:gd name="T13" fmla="*/ 3 h 12"/>
                <a:gd name="T14" fmla="*/ 2 w 8"/>
                <a:gd name="T15" fmla="*/ 3 h 12"/>
                <a:gd name="T16" fmla="*/ 2 w 8"/>
                <a:gd name="T17" fmla="*/ 3 h 12"/>
                <a:gd name="T18" fmla="*/ 2 w 8"/>
                <a:gd name="T19" fmla="*/ 0 h 12"/>
                <a:gd name="T20" fmla="*/ 2 w 8"/>
                <a:gd name="T21" fmla="*/ 0 h 12"/>
                <a:gd name="T22" fmla="*/ 1 w 8"/>
                <a:gd name="T23" fmla="*/ 0 h 12"/>
                <a:gd name="T24" fmla="*/ 1 w 8"/>
                <a:gd name="T25" fmla="*/ 1 h 12"/>
                <a:gd name="T26" fmla="*/ 2 w 8"/>
                <a:gd name="T27" fmla="*/ 3 h 12"/>
                <a:gd name="T28" fmla="*/ 2 w 8"/>
                <a:gd name="T29" fmla="*/ 3 h 12"/>
                <a:gd name="T30" fmla="*/ 2 w 8"/>
                <a:gd name="T31" fmla="*/ 3 h 12"/>
                <a:gd name="T32" fmla="*/ 1 w 8"/>
                <a:gd name="T33" fmla="*/ 3 h 12"/>
                <a:gd name="T34" fmla="*/ 1 w 8"/>
                <a:gd name="T35" fmla="*/ 3 h 12"/>
                <a:gd name="T36" fmla="*/ 0 w 8"/>
                <a:gd name="T37" fmla="*/ 3 h 12"/>
                <a:gd name="T38" fmla="*/ 0 w 8"/>
                <a:gd name="T39" fmla="*/ 3 h 12"/>
                <a:gd name="T40" fmla="*/ 1 w 8"/>
                <a:gd name="T41" fmla="*/ 3 h 12"/>
                <a:gd name="T42" fmla="*/ 1 w 8"/>
                <a:gd name="T43" fmla="*/ 3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1" y="11"/>
                  </a:moveTo>
                  <a:lnTo>
                    <a:pt x="1" y="11"/>
                  </a:lnTo>
                  <a:lnTo>
                    <a:pt x="3" y="12"/>
                  </a:lnTo>
                  <a:lnTo>
                    <a:pt x="5" y="11"/>
                  </a:lnTo>
                  <a:lnTo>
                    <a:pt x="7" y="9"/>
                  </a:lnTo>
                  <a:lnTo>
                    <a:pt x="8" y="8"/>
                  </a:lnTo>
                  <a:lnTo>
                    <a:pt x="8" y="7"/>
                  </a:lnTo>
                  <a:lnTo>
                    <a:pt x="2" y="0"/>
                  </a:lnTo>
                  <a:lnTo>
                    <a:pt x="1" y="0"/>
                  </a:lnTo>
                  <a:lnTo>
                    <a:pt x="1" y="1"/>
                  </a:lnTo>
                  <a:lnTo>
                    <a:pt x="2" y="4"/>
                  </a:lnTo>
                  <a:lnTo>
                    <a:pt x="1" y="6"/>
                  </a:lnTo>
                  <a:lnTo>
                    <a:pt x="0" y="8"/>
                  </a:lnTo>
                  <a:lnTo>
                    <a:pt x="0" y="9"/>
                  </a:lnTo>
                  <a:lnTo>
                    <a:pt x="1" y="11"/>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4" name="Freeform 5637"/>
            <p:cNvSpPr>
              <a:spLocks/>
            </p:cNvSpPr>
            <p:nvPr/>
          </p:nvSpPr>
          <p:spPr bwMode="auto">
            <a:xfrm>
              <a:off x="4842" y="2726"/>
              <a:ext cx="5" cy="11"/>
            </a:xfrm>
            <a:custGeom>
              <a:avLst/>
              <a:gdLst>
                <a:gd name="T0" fmla="*/ 1 w 7"/>
                <a:gd name="T1" fmla="*/ 0 h 14"/>
                <a:gd name="T2" fmla="*/ 1 w 7"/>
                <a:gd name="T3" fmla="*/ 0 h 14"/>
                <a:gd name="T4" fmla="*/ 1 w 7"/>
                <a:gd name="T5" fmla="*/ 0 h 14"/>
                <a:gd name="T6" fmla="*/ 1 w 7"/>
                <a:gd name="T7" fmla="*/ 0 h 14"/>
                <a:gd name="T8" fmla="*/ 1 w 7"/>
                <a:gd name="T9" fmla="*/ 2 h 14"/>
                <a:gd name="T10" fmla="*/ 1 w 7"/>
                <a:gd name="T11" fmla="*/ 2 h 14"/>
                <a:gd name="T12" fmla="*/ 1 w 7"/>
                <a:gd name="T13" fmla="*/ 2 h 14"/>
                <a:gd name="T14" fmla="*/ 1 w 7"/>
                <a:gd name="T15" fmla="*/ 2 h 14"/>
                <a:gd name="T16" fmla="*/ 0 w 7"/>
                <a:gd name="T17" fmla="*/ 2 h 14"/>
                <a:gd name="T18" fmla="*/ 0 w 7"/>
                <a:gd name="T19" fmla="*/ 2 h 14"/>
                <a:gd name="T20" fmla="*/ 0 w 7"/>
                <a:gd name="T21" fmla="*/ 2 h 14"/>
                <a:gd name="T22" fmla="*/ 1 w 7"/>
                <a:gd name="T23" fmla="*/ 2 h 14"/>
                <a:gd name="T24" fmla="*/ 0 w 7"/>
                <a:gd name="T25" fmla="*/ 2 h 14"/>
                <a:gd name="T26" fmla="*/ 0 w 7"/>
                <a:gd name="T27" fmla="*/ 2 h 14"/>
                <a:gd name="T28" fmla="*/ 0 w 7"/>
                <a:gd name="T29" fmla="*/ 2 h 14"/>
                <a:gd name="T30" fmla="*/ 0 w 7"/>
                <a:gd name="T31" fmla="*/ 2 h 14"/>
                <a:gd name="T32" fmla="*/ 1 w 7"/>
                <a:gd name="T33" fmla="*/ 2 h 14"/>
                <a:gd name="T34" fmla="*/ 1 w 7"/>
                <a:gd name="T35" fmla="*/ 2 h 14"/>
                <a:gd name="T36" fmla="*/ 1 w 7"/>
                <a:gd name="T37" fmla="*/ 2 h 14"/>
                <a:gd name="T38" fmla="*/ 1 w 7"/>
                <a:gd name="T39" fmla="*/ 2 h 14"/>
                <a:gd name="T40" fmla="*/ 1 w 7"/>
                <a:gd name="T41" fmla="*/ 2 h 14"/>
                <a:gd name="T42" fmla="*/ 1 w 7"/>
                <a:gd name="T43" fmla="*/ 2 h 14"/>
                <a:gd name="T44" fmla="*/ 1 w 7"/>
                <a:gd name="T45" fmla="*/ 2 h 14"/>
                <a:gd name="T46" fmla="*/ 1 w 7"/>
                <a:gd name="T47" fmla="*/ 2 h 14"/>
                <a:gd name="T48" fmla="*/ 1 w 7"/>
                <a:gd name="T49" fmla="*/ 2 h 14"/>
                <a:gd name="T50" fmla="*/ 1 w 7"/>
                <a:gd name="T51" fmla="*/ 2 h 14"/>
                <a:gd name="T52" fmla="*/ 1 w 7"/>
                <a:gd name="T53" fmla="*/ 2 h 14"/>
                <a:gd name="T54" fmla="*/ 1 w 7"/>
                <a:gd name="T55" fmla="*/ 2 h 14"/>
                <a:gd name="T56" fmla="*/ 1 w 7"/>
                <a:gd name="T57" fmla="*/ 2 h 14"/>
                <a:gd name="T58" fmla="*/ 1 w 7"/>
                <a:gd name="T59" fmla="*/ 2 h 14"/>
                <a:gd name="T60" fmla="*/ 1 w 7"/>
                <a:gd name="T61" fmla="*/ 2 h 14"/>
                <a:gd name="T62" fmla="*/ 1 w 7"/>
                <a:gd name="T63" fmla="*/ 2 h 14"/>
                <a:gd name="T64" fmla="*/ 1 w 7"/>
                <a:gd name="T65" fmla="*/ 2 h 14"/>
                <a:gd name="T66" fmla="*/ 1 w 7"/>
                <a:gd name="T67" fmla="*/ 2 h 14"/>
                <a:gd name="T68" fmla="*/ 1 w 7"/>
                <a:gd name="T69" fmla="*/ 2 h 14"/>
                <a:gd name="T70" fmla="*/ 1 w 7"/>
                <a:gd name="T71" fmla="*/ 0 h 14"/>
                <a:gd name="T72" fmla="*/ 1 w 7"/>
                <a:gd name="T73" fmla="*/ 0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
                <a:gd name="T112" fmla="*/ 0 h 14"/>
                <a:gd name="T113" fmla="*/ 7 w 7"/>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 h="14">
                  <a:moveTo>
                    <a:pt x="4" y="0"/>
                  </a:moveTo>
                  <a:lnTo>
                    <a:pt x="4" y="0"/>
                  </a:lnTo>
                  <a:lnTo>
                    <a:pt x="3" y="0"/>
                  </a:lnTo>
                  <a:lnTo>
                    <a:pt x="3" y="2"/>
                  </a:lnTo>
                  <a:lnTo>
                    <a:pt x="1" y="4"/>
                  </a:lnTo>
                  <a:lnTo>
                    <a:pt x="0" y="6"/>
                  </a:lnTo>
                  <a:lnTo>
                    <a:pt x="1" y="7"/>
                  </a:lnTo>
                  <a:lnTo>
                    <a:pt x="0" y="8"/>
                  </a:lnTo>
                  <a:lnTo>
                    <a:pt x="0" y="9"/>
                  </a:lnTo>
                  <a:lnTo>
                    <a:pt x="0" y="10"/>
                  </a:lnTo>
                  <a:lnTo>
                    <a:pt x="1" y="13"/>
                  </a:lnTo>
                  <a:lnTo>
                    <a:pt x="3" y="14"/>
                  </a:lnTo>
                  <a:lnTo>
                    <a:pt x="5" y="14"/>
                  </a:lnTo>
                  <a:lnTo>
                    <a:pt x="6" y="14"/>
                  </a:lnTo>
                  <a:lnTo>
                    <a:pt x="7" y="13"/>
                  </a:lnTo>
                  <a:lnTo>
                    <a:pt x="6" y="12"/>
                  </a:lnTo>
                  <a:lnTo>
                    <a:pt x="7" y="11"/>
                  </a:lnTo>
                  <a:lnTo>
                    <a:pt x="7" y="10"/>
                  </a:lnTo>
                  <a:lnTo>
                    <a:pt x="6" y="9"/>
                  </a:lnTo>
                  <a:lnTo>
                    <a:pt x="7" y="6"/>
                  </a:lnTo>
                  <a:lnTo>
                    <a:pt x="7" y="5"/>
                  </a:lnTo>
                  <a:lnTo>
                    <a:pt x="6" y="2"/>
                  </a:lnTo>
                  <a:lnTo>
                    <a:pt x="4"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5" name="Freeform 5638"/>
            <p:cNvSpPr>
              <a:spLocks/>
            </p:cNvSpPr>
            <p:nvPr/>
          </p:nvSpPr>
          <p:spPr bwMode="auto">
            <a:xfrm>
              <a:off x="4823" y="2729"/>
              <a:ext cx="2" cy="5"/>
            </a:xfrm>
            <a:custGeom>
              <a:avLst/>
              <a:gdLst>
                <a:gd name="T0" fmla="*/ 0 w 2"/>
                <a:gd name="T1" fmla="*/ 5 h 5"/>
                <a:gd name="T2" fmla="*/ 0 w 2"/>
                <a:gd name="T3" fmla="*/ 5 h 5"/>
                <a:gd name="T4" fmla="*/ 2 w 2"/>
                <a:gd name="T5" fmla="*/ 1 h 5"/>
                <a:gd name="T6" fmla="*/ 2 w 2"/>
                <a:gd name="T7" fmla="*/ 1 h 5"/>
                <a:gd name="T8" fmla="*/ 1 w 2"/>
                <a:gd name="T9" fmla="*/ 0 h 5"/>
                <a:gd name="T10" fmla="*/ 0 w 2"/>
                <a:gd name="T11" fmla="*/ 5 h 5"/>
                <a:gd name="T12" fmla="*/ 0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0" y="5"/>
                  </a:lnTo>
                  <a:lnTo>
                    <a:pt x="2" y="1"/>
                  </a:lnTo>
                  <a:lnTo>
                    <a:pt x="1" y="0"/>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6" name="Freeform 5639"/>
            <p:cNvSpPr>
              <a:spLocks/>
            </p:cNvSpPr>
            <p:nvPr/>
          </p:nvSpPr>
          <p:spPr bwMode="auto">
            <a:xfrm>
              <a:off x="4825" y="2725"/>
              <a:ext cx="1" cy="2"/>
            </a:xfrm>
            <a:custGeom>
              <a:avLst/>
              <a:gdLst>
                <a:gd name="T0" fmla="*/ 0 w 2"/>
                <a:gd name="T1" fmla="*/ 1 h 4"/>
                <a:gd name="T2" fmla="*/ 1 w 2"/>
                <a:gd name="T3" fmla="*/ 0 h 4"/>
                <a:gd name="T4" fmla="*/ 1 w 2"/>
                <a:gd name="T5" fmla="*/ 0 h 4"/>
                <a:gd name="T6" fmla="*/ 1 w 2"/>
                <a:gd name="T7" fmla="*/ 0 h 4"/>
                <a:gd name="T8" fmla="*/ 0 w 2"/>
                <a:gd name="T9" fmla="*/ 1 h 4"/>
                <a:gd name="T10" fmla="*/ 0 w 2"/>
                <a:gd name="T11" fmla="*/ 1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2" y="0"/>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7" name="Freeform 5640"/>
            <p:cNvSpPr>
              <a:spLocks/>
            </p:cNvSpPr>
            <p:nvPr/>
          </p:nvSpPr>
          <p:spPr bwMode="auto">
            <a:xfrm>
              <a:off x="4829" y="2709"/>
              <a:ext cx="2" cy="2"/>
            </a:xfrm>
            <a:custGeom>
              <a:avLst/>
              <a:gdLst>
                <a:gd name="T0" fmla="*/ 1 w 3"/>
                <a:gd name="T1" fmla="*/ 2 h 2"/>
                <a:gd name="T2" fmla="*/ 1 w 3"/>
                <a:gd name="T3" fmla="*/ 2 h 2"/>
                <a:gd name="T4" fmla="*/ 1 w 3"/>
                <a:gd name="T5" fmla="*/ 1 h 2"/>
                <a:gd name="T6" fmla="*/ 0 w 3"/>
                <a:gd name="T7" fmla="*/ 0 h 2"/>
                <a:gd name="T8" fmla="*/ 0 w 3"/>
                <a:gd name="T9" fmla="*/ 0 h 2"/>
                <a:gd name="T10" fmla="*/ 0 w 3"/>
                <a:gd name="T11" fmla="*/ 1 h 2"/>
                <a:gd name="T12" fmla="*/ 1 w 3"/>
                <a:gd name="T13" fmla="*/ 1 h 2"/>
                <a:gd name="T14" fmla="*/ 1 w 3"/>
                <a:gd name="T15" fmla="*/ 2 h 2"/>
                <a:gd name="T16" fmla="*/ 1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2"/>
                  </a:moveTo>
                  <a:lnTo>
                    <a:pt x="3" y="2"/>
                  </a:lnTo>
                  <a:lnTo>
                    <a:pt x="2" y="1"/>
                  </a:lnTo>
                  <a:lnTo>
                    <a:pt x="0" y="0"/>
                  </a:lnTo>
                  <a:lnTo>
                    <a:pt x="0" y="1"/>
                  </a:lnTo>
                  <a:lnTo>
                    <a:pt x="2" y="1"/>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8" name="Freeform 5641"/>
            <p:cNvSpPr>
              <a:spLocks/>
            </p:cNvSpPr>
            <p:nvPr/>
          </p:nvSpPr>
          <p:spPr bwMode="auto">
            <a:xfrm>
              <a:off x="4644" y="2632"/>
              <a:ext cx="81" cy="98"/>
            </a:xfrm>
            <a:custGeom>
              <a:avLst/>
              <a:gdLst>
                <a:gd name="T0" fmla="*/ 2 w 102"/>
                <a:gd name="T1" fmla="*/ 4 h 120"/>
                <a:gd name="T2" fmla="*/ 2 w 102"/>
                <a:gd name="T3" fmla="*/ 4 h 120"/>
                <a:gd name="T4" fmla="*/ 2 w 102"/>
                <a:gd name="T5" fmla="*/ 6 h 120"/>
                <a:gd name="T6" fmla="*/ 1 w 102"/>
                <a:gd name="T7" fmla="*/ 7 h 120"/>
                <a:gd name="T8" fmla="*/ 0 w 102"/>
                <a:gd name="T9" fmla="*/ 7 h 120"/>
                <a:gd name="T10" fmla="*/ 2 w 102"/>
                <a:gd name="T11" fmla="*/ 9 h 120"/>
                <a:gd name="T12" fmla="*/ 2 w 102"/>
                <a:gd name="T13" fmla="*/ 9 h 120"/>
                <a:gd name="T14" fmla="*/ 2 w 102"/>
                <a:gd name="T15" fmla="*/ 11 h 120"/>
                <a:gd name="T16" fmla="*/ 2 w 102"/>
                <a:gd name="T17" fmla="*/ 13 h 120"/>
                <a:gd name="T18" fmla="*/ 2 w 102"/>
                <a:gd name="T19" fmla="*/ 13 h 120"/>
                <a:gd name="T20" fmla="*/ 2 w 102"/>
                <a:gd name="T21" fmla="*/ 13 h 120"/>
                <a:gd name="T22" fmla="*/ 2 w 102"/>
                <a:gd name="T23" fmla="*/ 12 h 120"/>
                <a:gd name="T24" fmla="*/ 2 w 102"/>
                <a:gd name="T25" fmla="*/ 10 h 120"/>
                <a:gd name="T26" fmla="*/ 2 w 102"/>
                <a:gd name="T27" fmla="*/ 9 h 120"/>
                <a:gd name="T28" fmla="*/ 2 w 102"/>
                <a:gd name="T29" fmla="*/ 7 h 120"/>
                <a:gd name="T30" fmla="*/ 3 w 102"/>
                <a:gd name="T31" fmla="*/ 9 h 120"/>
                <a:gd name="T32" fmla="*/ 3 w 102"/>
                <a:gd name="T33" fmla="*/ 9 h 120"/>
                <a:gd name="T34" fmla="*/ 4 w 102"/>
                <a:gd name="T35" fmla="*/ 11 h 120"/>
                <a:gd name="T36" fmla="*/ 4 w 102"/>
                <a:gd name="T37" fmla="*/ 11 h 120"/>
                <a:gd name="T38" fmla="*/ 4 w 102"/>
                <a:gd name="T39" fmla="*/ 11 h 120"/>
                <a:gd name="T40" fmla="*/ 5 w 102"/>
                <a:gd name="T41" fmla="*/ 11 h 120"/>
                <a:gd name="T42" fmla="*/ 6 w 102"/>
                <a:gd name="T43" fmla="*/ 11 h 120"/>
                <a:gd name="T44" fmla="*/ 5 w 102"/>
                <a:gd name="T45" fmla="*/ 11 h 120"/>
                <a:gd name="T46" fmla="*/ 5 w 102"/>
                <a:gd name="T47" fmla="*/ 11 h 120"/>
                <a:gd name="T48" fmla="*/ 5 w 102"/>
                <a:gd name="T49" fmla="*/ 10 h 120"/>
                <a:gd name="T50" fmla="*/ 5 w 102"/>
                <a:gd name="T51" fmla="*/ 9 h 120"/>
                <a:gd name="T52" fmla="*/ 5 w 102"/>
                <a:gd name="T53" fmla="*/ 9 h 120"/>
                <a:gd name="T54" fmla="*/ 5 w 102"/>
                <a:gd name="T55" fmla="*/ 7 h 120"/>
                <a:gd name="T56" fmla="*/ 4 w 102"/>
                <a:gd name="T57" fmla="*/ 7 h 120"/>
                <a:gd name="T58" fmla="*/ 4 w 102"/>
                <a:gd name="T59" fmla="*/ 6 h 120"/>
                <a:gd name="T60" fmla="*/ 4 w 102"/>
                <a:gd name="T61" fmla="*/ 6 h 120"/>
                <a:gd name="T62" fmla="*/ 5 w 102"/>
                <a:gd name="T63" fmla="*/ 5 h 120"/>
                <a:gd name="T64" fmla="*/ 6 w 102"/>
                <a:gd name="T65" fmla="*/ 5 h 120"/>
                <a:gd name="T66" fmla="*/ 6 w 102"/>
                <a:gd name="T67" fmla="*/ 4 h 120"/>
                <a:gd name="T68" fmla="*/ 6 w 102"/>
                <a:gd name="T69" fmla="*/ 5 h 120"/>
                <a:gd name="T70" fmla="*/ 5 w 102"/>
                <a:gd name="T71" fmla="*/ 5 h 120"/>
                <a:gd name="T72" fmla="*/ 4 w 102"/>
                <a:gd name="T73" fmla="*/ 5 h 120"/>
                <a:gd name="T74" fmla="*/ 3 w 102"/>
                <a:gd name="T75" fmla="*/ 5 h 120"/>
                <a:gd name="T76" fmla="*/ 2 w 102"/>
                <a:gd name="T77" fmla="*/ 6 h 120"/>
                <a:gd name="T78" fmla="*/ 2 w 102"/>
                <a:gd name="T79" fmla="*/ 5 h 120"/>
                <a:gd name="T80" fmla="*/ 2 w 102"/>
                <a:gd name="T81" fmla="*/ 5 h 120"/>
                <a:gd name="T82" fmla="*/ 2 w 102"/>
                <a:gd name="T83" fmla="*/ 2 h 120"/>
                <a:gd name="T84" fmla="*/ 2 w 102"/>
                <a:gd name="T85" fmla="*/ 2 h 120"/>
                <a:gd name="T86" fmla="*/ 5 w 102"/>
                <a:gd name="T87" fmla="*/ 2 h 120"/>
                <a:gd name="T88" fmla="*/ 7 w 102"/>
                <a:gd name="T89" fmla="*/ 2 h 120"/>
                <a:gd name="T90" fmla="*/ 8 w 102"/>
                <a:gd name="T91" fmla="*/ 2 h 120"/>
                <a:gd name="T92" fmla="*/ 9 w 102"/>
                <a:gd name="T93" fmla="*/ 1 h 120"/>
                <a:gd name="T94" fmla="*/ 8 w 102"/>
                <a:gd name="T95" fmla="*/ 2 h 120"/>
                <a:gd name="T96" fmla="*/ 7 w 102"/>
                <a:gd name="T97" fmla="*/ 2 h 120"/>
                <a:gd name="T98" fmla="*/ 6 w 102"/>
                <a:gd name="T99" fmla="*/ 2 h 120"/>
                <a:gd name="T100" fmla="*/ 5 w 102"/>
                <a:gd name="T101" fmla="*/ 2 h 120"/>
                <a:gd name="T102" fmla="*/ 4 w 102"/>
                <a:gd name="T103" fmla="*/ 2 h 120"/>
                <a:gd name="T104" fmla="*/ 2 w 102"/>
                <a:gd name="T105" fmla="*/ 2 h 120"/>
                <a:gd name="T106" fmla="*/ 2 w 102"/>
                <a:gd name="T107" fmla="*/ 2 h 120"/>
                <a:gd name="T108" fmla="*/ 2 w 102"/>
                <a:gd name="T109" fmla="*/ 2 h 120"/>
                <a:gd name="T110" fmla="*/ 2 w 102"/>
                <a:gd name="T111" fmla="*/ 2 h 120"/>
                <a:gd name="T112" fmla="*/ 2 w 102"/>
                <a:gd name="T113" fmla="*/ 2 h 120"/>
                <a:gd name="T114" fmla="*/ 2 w 102"/>
                <a:gd name="T115" fmla="*/ 3 h 12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120"/>
                <a:gd name="T176" fmla="*/ 102 w 102"/>
                <a:gd name="T177" fmla="*/ 120 h 12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120">
                  <a:moveTo>
                    <a:pt x="15" y="30"/>
                  </a:moveTo>
                  <a:lnTo>
                    <a:pt x="15" y="30"/>
                  </a:lnTo>
                  <a:lnTo>
                    <a:pt x="16" y="31"/>
                  </a:lnTo>
                  <a:lnTo>
                    <a:pt x="16" y="33"/>
                  </a:lnTo>
                  <a:lnTo>
                    <a:pt x="16" y="39"/>
                  </a:lnTo>
                  <a:lnTo>
                    <a:pt x="16" y="40"/>
                  </a:lnTo>
                  <a:lnTo>
                    <a:pt x="15" y="39"/>
                  </a:lnTo>
                  <a:lnTo>
                    <a:pt x="15" y="38"/>
                  </a:lnTo>
                  <a:lnTo>
                    <a:pt x="14" y="38"/>
                  </a:lnTo>
                  <a:lnTo>
                    <a:pt x="13" y="41"/>
                  </a:lnTo>
                  <a:lnTo>
                    <a:pt x="9" y="46"/>
                  </a:lnTo>
                  <a:lnTo>
                    <a:pt x="8" y="50"/>
                  </a:lnTo>
                  <a:lnTo>
                    <a:pt x="8" y="54"/>
                  </a:lnTo>
                  <a:lnTo>
                    <a:pt x="7" y="57"/>
                  </a:lnTo>
                  <a:lnTo>
                    <a:pt x="6" y="61"/>
                  </a:lnTo>
                  <a:lnTo>
                    <a:pt x="2" y="68"/>
                  </a:lnTo>
                  <a:lnTo>
                    <a:pt x="1" y="69"/>
                  </a:lnTo>
                  <a:lnTo>
                    <a:pt x="0" y="70"/>
                  </a:lnTo>
                  <a:lnTo>
                    <a:pt x="0" y="72"/>
                  </a:lnTo>
                  <a:lnTo>
                    <a:pt x="1" y="74"/>
                  </a:lnTo>
                  <a:lnTo>
                    <a:pt x="0" y="77"/>
                  </a:lnTo>
                  <a:lnTo>
                    <a:pt x="0" y="79"/>
                  </a:lnTo>
                  <a:lnTo>
                    <a:pt x="2" y="83"/>
                  </a:lnTo>
                  <a:lnTo>
                    <a:pt x="3" y="84"/>
                  </a:lnTo>
                  <a:lnTo>
                    <a:pt x="5" y="85"/>
                  </a:lnTo>
                  <a:lnTo>
                    <a:pt x="9" y="84"/>
                  </a:lnTo>
                  <a:lnTo>
                    <a:pt x="11" y="84"/>
                  </a:lnTo>
                  <a:lnTo>
                    <a:pt x="11" y="86"/>
                  </a:lnTo>
                  <a:lnTo>
                    <a:pt x="12" y="89"/>
                  </a:lnTo>
                  <a:lnTo>
                    <a:pt x="13" y="93"/>
                  </a:lnTo>
                  <a:lnTo>
                    <a:pt x="13" y="99"/>
                  </a:lnTo>
                  <a:lnTo>
                    <a:pt x="12" y="107"/>
                  </a:lnTo>
                  <a:lnTo>
                    <a:pt x="9" y="116"/>
                  </a:lnTo>
                  <a:lnTo>
                    <a:pt x="9" y="117"/>
                  </a:lnTo>
                  <a:lnTo>
                    <a:pt x="11" y="117"/>
                  </a:lnTo>
                  <a:lnTo>
                    <a:pt x="12" y="117"/>
                  </a:lnTo>
                  <a:lnTo>
                    <a:pt x="13" y="119"/>
                  </a:lnTo>
                  <a:lnTo>
                    <a:pt x="14" y="120"/>
                  </a:lnTo>
                  <a:lnTo>
                    <a:pt x="15" y="119"/>
                  </a:lnTo>
                  <a:lnTo>
                    <a:pt x="18" y="117"/>
                  </a:lnTo>
                  <a:lnTo>
                    <a:pt x="21" y="117"/>
                  </a:lnTo>
                  <a:lnTo>
                    <a:pt x="22" y="116"/>
                  </a:lnTo>
                  <a:lnTo>
                    <a:pt x="25" y="117"/>
                  </a:lnTo>
                  <a:lnTo>
                    <a:pt x="26" y="117"/>
                  </a:lnTo>
                  <a:lnTo>
                    <a:pt x="25" y="115"/>
                  </a:lnTo>
                  <a:lnTo>
                    <a:pt x="23" y="111"/>
                  </a:lnTo>
                  <a:lnTo>
                    <a:pt x="25" y="107"/>
                  </a:lnTo>
                  <a:lnTo>
                    <a:pt x="26" y="102"/>
                  </a:lnTo>
                  <a:lnTo>
                    <a:pt x="26" y="98"/>
                  </a:lnTo>
                  <a:lnTo>
                    <a:pt x="26" y="92"/>
                  </a:lnTo>
                  <a:lnTo>
                    <a:pt x="26" y="84"/>
                  </a:lnTo>
                  <a:lnTo>
                    <a:pt x="26" y="81"/>
                  </a:lnTo>
                  <a:lnTo>
                    <a:pt x="23" y="79"/>
                  </a:lnTo>
                  <a:lnTo>
                    <a:pt x="22" y="77"/>
                  </a:lnTo>
                  <a:lnTo>
                    <a:pt x="22" y="75"/>
                  </a:lnTo>
                  <a:lnTo>
                    <a:pt x="25" y="73"/>
                  </a:lnTo>
                  <a:lnTo>
                    <a:pt x="28" y="72"/>
                  </a:lnTo>
                  <a:lnTo>
                    <a:pt x="32" y="70"/>
                  </a:lnTo>
                  <a:lnTo>
                    <a:pt x="34" y="70"/>
                  </a:lnTo>
                  <a:lnTo>
                    <a:pt x="35" y="71"/>
                  </a:lnTo>
                  <a:lnTo>
                    <a:pt x="35" y="72"/>
                  </a:lnTo>
                  <a:lnTo>
                    <a:pt x="36" y="74"/>
                  </a:lnTo>
                  <a:lnTo>
                    <a:pt x="35" y="79"/>
                  </a:lnTo>
                  <a:lnTo>
                    <a:pt x="33" y="81"/>
                  </a:lnTo>
                  <a:lnTo>
                    <a:pt x="33" y="83"/>
                  </a:lnTo>
                  <a:lnTo>
                    <a:pt x="33" y="85"/>
                  </a:lnTo>
                  <a:lnTo>
                    <a:pt x="36" y="88"/>
                  </a:lnTo>
                  <a:lnTo>
                    <a:pt x="37" y="89"/>
                  </a:lnTo>
                  <a:lnTo>
                    <a:pt x="40" y="91"/>
                  </a:lnTo>
                  <a:lnTo>
                    <a:pt x="42" y="92"/>
                  </a:lnTo>
                  <a:lnTo>
                    <a:pt x="44" y="93"/>
                  </a:lnTo>
                  <a:lnTo>
                    <a:pt x="45" y="94"/>
                  </a:lnTo>
                  <a:lnTo>
                    <a:pt x="45" y="96"/>
                  </a:lnTo>
                  <a:lnTo>
                    <a:pt x="43" y="99"/>
                  </a:lnTo>
                  <a:lnTo>
                    <a:pt x="43" y="100"/>
                  </a:lnTo>
                  <a:lnTo>
                    <a:pt x="43" y="101"/>
                  </a:lnTo>
                  <a:lnTo>
                    <a:pt x="44" y="102"/>
                  </a:lnTo>
                  <a:lnTo>
                    <a:pt x="45" y="105"/>
                  </a:lnTo>
                  <a:lnTo>
                    <a:pt x="47" y="106"/>
                  </a:lnTo>
                  <a:lnTo>
                    <a:pt x="49" y="106"/>
                  </a:lnTo>
                  <a:lnTo>
                    <a:pt x="51" y="106"/>
                  </a:lnTo>
                  <a:lnTo>
                    <a:pt x="53" y="103"/>
                  </a:lnTo>
                  <a:lnTo>
                    <a:pt x="54" y="101"/>
                  </a:lnTo>
                  <a:lnTo>
                    <a:pt x="55" y="99"/>
                  </a:lnTo>
                  <a:lnTo>
                    <a:pt x="57" y="99"/>
                  </a:lnTo>
                  <a:lnTo>
                    <a:pt x="59" y="99"/>
                  </a:lnTo>
                  <a:lnTo>
                    <a:pt x="62" y="99"/>
                  </a:lnTo>
                  <a:lnTo>
                    <a:pt x="63" y="100"/>
                  </a:lnTo>
                  <a:lnTo>
                    <a:pt x="64" y="99"/>
                  </a:lnTo>
                  <a:lnTo>
                    <a:pt x="65" y="96"/>
                  </a:lnTo>
                  <a:lnTo>
                    <a:pt x="65" y="95"/>
                  </a:lnTo>
                  <a:lnTo>
                    <a:pt x="65" y="94"/>
                  </a:lnTo>
                  <a:lnTo>
                    <a:pt x="63" y="94"/>
                  </a:lnTo>
                  <a:lnTo>
                    <a:pt x="62" y="94"/>
                  </a:lnTo>
                  <a:lnTo>
                    <a:pt x="61" y="93"/>
                  </a:lnTo>
                  <a:lnTo>
                    <a:pt x="60" y="92"/>
                  </a:lnTo>
                  <a:lnTo>
                    <a:pt x="61" y="92"/>
                  </a:lnTo>
                  <a:lnTo>
                    <a:pt x="61" y="91"/>
                  </a:lnTo>
                  <a:lnTo>
                    <a:pt x="60" y="89"/>
                  </a:lnTo>
                  <a:lnTo>
                    <a:pt x="56" y="87"/>
                  </a:lnTo>
                  <a:lnTo>
                    <a:pt x="55" y="86"/>
                  </a:lnTo>
                  <a:lnTo>
                    <a:pt x="56" y="84"/>
                  </a:lnTo>
                  <a:lnTo>
                    <a:pt x="57" y="83"/>
                  </a:lnTo>
                  <a:lnTo>
                    <a:pt x="57" y="81"/>
                  </a:lnTo>
                  <a:lnTo>
                    <a:pt x="58" y="80"/>
                  </a:lnTo>
                  <a:lnTo>
                    <a:pt x="58" y="79"/>
                  </a:lnTo>
                  <a:lnTo>
                    <a:pt x="58" y="78"/>
                  </a:lnTo>
                  <a:lnTo>
                    <a:pt x="56" y="75"/>
                  </a:lnTo>
                  <a:lnTo>
                    <a:pt x="51" y="71"/>
                  </a:lnTo>
                  <a:lnTo>
                    <a:pt x="49" y="68"/>
                  </a:lnTo>
                  <a:lnTo>
                    <a:pt x="48" y="66"/>
                  </a:lnTo>
                  <a:lnTo>
                    <a:pt x="47" y="64"/>
                  </a:lnTo>
                  <a:lnTo>
                    <a:pt x="46" y="62"/>
                  </a:lnTo>
                  <a:lnTo>
                    <a:pt x="45" y="62"/>
                  </a:lnTo>
                  <a:lnTo>
                    <a:pt x="44" y="62"/>
                  </a:lnTo>
                  <a:lnTo>
                    <a:pt x="44" y="61"/>
                  </a:lnTo>
                  <a:lnTo>
                    <a:pt x="42" y="59"/>
                  </a:lnTo>
                  <a:lnTo>
                    <a:pt x="41" y="59"/>
                  </a:lnTo>
                  <a:lnTo>
                    <a:pt x="40" y="59"/>
                  </a:lnTo>
                  <a:lnTo>
                    <a:pt x="40" y="58"/>
                  </a:lnTo>
                  <a:lnTo>
                    <a:pt x="41" y="58"/>
                  </a:lnTo>
                  <a:lnTo>
                    <a:pt x="43" y="58"/>
                  </a:lnTo>
                  <a:lnTo>
                    <a:pt x="45" y="58"/>
                  </a:lnTo>
                  <a:lnTo>
                    <a:pt x="47" y="57"/>
                  </a:lnTo>
                  <a:lnTo>
                    <a:pt x="58" y="50"/>
                  </a:lnTo>
                  <a:lnTo>
                    <a:pt x="61" y="46"/>
                  </a:lnTo>
                  <a:lnTo>
                    <a:pt x="64" y="43"/>
                  </a:lnTo>
                  <a:lnTo>
                    <a:pt x="65" y="42"/>
                  </a:lnTo>
                  <a:lnTo>
                    <a:pt x="68" y="42"/>
                  </a:lnTo>
                  <a:lnTo>
                    <a:pt x="71" y="43"/>
                  </a:lnTo>
                  <a:lnTo>
                    <a:pt x="73" y="44"/>
                  </a:lnTo>
                  <a:lnTo>
                    <a:pt x="73" y="42"/>
                  </a:lnTo>
                  <a:lnTo>
                    <a:pt x="73" y="41"/>
                  </a:lnTo>
                  <a:lnTo>
                    <a:pt x="73" y="39"/>
                  </a:lnTo>
                  <a:lnTo>
                    <a:pt x="72" y="38"/>
                  </a:lnTo>
                  <a:lnTo>
                    <a:pt x="71" y="37"/>
                  </a:lnTo>
                  <a:lnTo>
                    <a:pt x="68" y="38"/>
                  </a:lnTo>
                  <a:lnTo>
                    <a:pt x="67" y="39"/>
                  </a:lnTo>
                  <a:lnTo>
                    <a:pt x="67" y="40"/>
                  </a:lnTo>
                  <a:lnTo>
                    <a:pt x="60" y="40"/>
                  </a:lnTo>
                  <a:lnTo>
                    <a:pt x="56" y="40"/>
                  </a:lnTo>
                  <a:lnTo>
                    <a:pt x="53" y="41"/>
                  </a:lnTo>
                  <a:lnTo>
                    <a:pt x="50" y="43"/>
                  </a:lnTo>
                  <a:lnTo>
                    <a:pt x="49" y="43"/>
                  </a:lnTo>
                  <a:lnTo>
                    <a:pt x="47" y="43"/>
                  </a:lnTo>
                  <a:lnTo>
                    <a:pt x="46" y="42"/>
                  </a:lnTo>
                  <a:lnTo>
                    <a:pt x="45" y="42"/>
                  </a:lnTo>
                  <a:lnTo>
                    <a:pt x="44" y="42"/>
                  </a:lnTo>
                  <a:lnTo>
                    <a:pt x="41" y="44"/>
                  </a:lnTo>
                  <a:lnTo>
                    <a:pt x="37" y="48"/>
                  </a:lnTo>
                  <a:lnTo>
                    <a:pt x="36" y="51"/>
                  </a:lnTo>
                  <a:lnTo>
                    <a:pt x="35" y="51"/>
                  </a:lnTo>
                  <a:lnTo>
                    <a:pt x="33" y="51"/>
                  </a:lnTo>
                  <a:lnTo>
                    <a:pt x="31" y="50"/>
                  </a:lnTo>
                  <a:lnTo>
                    <a:pt x="30" y="50"/>
                  </a:lnTo>
                  <a:lnTo>
                    <a:pt x="29" y="47"/>
                  </a:lnTo>
                  <a:lnTo>
                    <a:pt x="28" y="45"/>
                  </a:lnTo>
                  <a:lnTo>
                    <a:pt x="26" y="43"/>
                  </a:lnTo>
                  <a:lnTo>
                    <a:pt x="25" y="43"/>
                  </a:lnTo>
                  <a:lnTo>
                    <a:pt x="22" y="43"/>
                  </a:lnTo>
                  <a:lnTo>
                    <a:pt x="21" y="42"/>
                  </a:lnTo>
                  <a:lnTo>
                    <a:pt x="20" y="38"/>
                  </a:lnTo>
                  <a:lnTo>
                    <a:pt x="19" y="36"/>
                  </a:lnTo>
                  <a:lnTo>
                    <a:pt x="19" y="31"/>
                  </a:lnTo>
                  <a:lnTo>
                    <a:pt x="20" y="26"/>
                  </a:lnTo>
                  <a:lnTo>
                    <a:pt x="22" y="23"/>
                  </a:lnTo>
                  <a:lnTo>
                    <a:pt x="23" y="22"/>
                  </a:lnTo>
                  <a:lnTo>
                    <a:pt x="26" y="19"/>
                  </a:lnTo>
                  <a:lnTo>
                    <a:pt x="28" y="19"/>
                  </a:lnTo>
                  <a:lnTo>
                    <a:pt x="32" y="19"/>
                  </a:lnTo>
                  <a:lnTo>
                    <a:pt x="35" y="20"/>
                  </a:lnTo>
                  <a:lnTo>
                    <a:pt x="47" y="20"/>
                  </a:lnTo>
                  <a:lnTo>
                    <a:pt x="58" y="20"/>
                  </a:lnTo>
                  <a:lnTo>
                    <a:pt x="63" y="19"/>
                  </a:lnTo>
                  <a:lnTo>
                    <a:pt x="67" y="20"/>
                  </a:lnTo>
                  <a:lnTo>
                    <a:pt x="71" y="22"/>
                  </a:lnTo>
                  <a:lnTo>
                    <a:pt x="74" y="24"/>
                  </a:lnTo>
                  <a:lnTo>
                    <a:pt x="77" y="24"/>
                  </a:lnTo>
                  <a:lnTo>
                    <a:pt x="82" y="24"/>
                  </a:lnTo>
                  <a:lnTo>
                    <a:pt x="85" y="23"/>
                  </a:lnTo>
                  <a:lnTo>
                    <a:pt x="88" y="20"/>
                  </a:lnTo>
                  <a:lnTo>
                    <a:pt x="92" y="16"/>
                  </a:lnTo>
                  <a:lnTo>
                    <a:pt x="96" y="13"/>
                  </a:lnTo>
                  <a:lnTo>
                    <a:pt x="99" y="10"/>
                  </a:lnTo>
                  <a:lnTo>
                    <a:pt x="101" y="5"/>
                  </a:lnTo>
                  <a:lnTo>
                    <a:pt x="102" y="2"/>
                  </a:lnTo>
                  <a:lnTo>
                    <a:pt x="101" y="1"/>
                  </a:lnTo>
                  <a:lnTo>
                    <a:pt x="100" y="0"/>
                  </a:lnTo>
                  <a:lnTo>
                    <a:pt x="99" y="1"/>
                  </a:lnTo>
                  <a:lnTo>
                    <a:pt x="97" y="2"/>
                  </a:lnTo>
                  <a:lnTo>
                    <a:pt x="96" y="3"/>
                  </a:lnTo>
                  <a:lnTo>
                    <a:pt x="93" y="5"/>
                  </a:lnTo>
                  <a:lnTo>
                    <a:pt x="92" y="6"/>
                  </a:lnTo>
                  <a:lnTo>
                    <a:pt x="92" y="8"/>
                  </a:lnTo>
                  <a:lnTo>
                    <a:pt x="91" y="10"/>
                  </a:lnTo>
                  <a:lnTo>
                    <a:pt x="89" y="11"/>
                  </a:lnTo>
                  <a:lnTo>
                    <a:pt x="84" y="13"/>
                  </a:lnTo>
                  <a:lnTo>
                    <a:pt x="82" y="14"/>
                  </a:lnTo>
                  <a:lnTo>
                    <a:pt x="79" y="14"/>
                  </a:lnTo>
                  <a:lnTo>
                    <a:pt x="67" y="14"/>
                  </a:lnTo>
                  <a:lnTo>
                    <a:pt x="61" y="14"/>
                  </a:lnTo>
                  <a:lnTo>
                    <a:pt x="57" y="12"/>
                  </a:lnTo>
                  <a:lnTo>
                    <a:pt x="51" y="11"/>
                  </a:lnTo>
                  <a:lnTo>
                    <a:pt x="46" y="11"/>
                  </a:lnTo>
                  <a:lnTo>
                    <a:pt x="44" y="11"/>
                  </a:lnTo>
                  <a:lnTo>
                    <a:pt x="43" y="9"/>
                  </a:lnTo>
                  <a:lnTo>
                    <a:pt x="42" y="8"/>
                  </a:lnTo>
                  <a:lnTo>
                    <a:pt x="40" y="8"/>
                  </a:lnTo>
                  <a:lnTo>
                    <a:pt x="36" y="8"/>
                  </a:lnTo>
                  <a:lnTo>
                    <a:pt x="33" y="6"/>
                  </a:lnTo>
                  <a:lnTo>
                    <a:pt x="32" y="8"/>
                  </a:lnTo>
                  <a:lnTo>
                    <a:pt x="32" y="9"/>
                  </a:lnTo>
                  <a:lnTo>
                    <a:pt x="31" y="11"/>
                  </a:lnTo>
                  <a:lnTo>
                    <a:pt x="29" y="14"/>
                  </a:lnTo>
                  <a:lnTo>
                    <a:pt x="28" y="15"/>
                  </a:lnTo>
                  <a:lnTo>
                    <a:pt x="26" y="14"/>
                  </a:lnTo>
                  <a:lnTo>
                    <a:pt x="25" y="13"/>
                  </a:lnTo>
                  <a:lnTo>
                    <a:pt x="23" y="12"/>
                  </a:lnTo>
                  <a:lnTo>
                    <a:pt x="23" y="13"/>
                  </a:lnTo>
                  <a:lnTo>
                    <a:pt x="21" y="15"/>
                  </a:lnTo>
                  <a:lnTo>
                    <a:pt x="20" y="16"/>
                  </a:lnTo>
                  <a:lnTo>
                    <a:pt x="19" y="18"/>
                  </a:lnTo>
                  <a:lnTo>
                    <a:pt x="19" y="19"/>
                  </a:lnTo>
                  <a:lnTo>
                    <a:pt x="18" y="20"/>
                  </a:lnTo>
                  <a:lnTo>
                    <a:pt x="16" y="23"/>
                  </a:lnTo>
                  <a:lnTo>
                    <a:pt x="15" y="26"/>
                  </a:lnTo>
                  <a:lnTo>
                    <a:pt x="15" y="27"/>
                  </a:lnTo>
                  <a:lnTo>
                    <a:pt x="14" y="28"/>
                  </a:lnTo>
                  <a:lnTo>
                    <a:pt x="14" y="29"/>
                  </a:lnTo>
                  <a:lnTo>
                    <a:pt x="15" y="30"/>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19" name="Freeform 5642"/>
            <p:cNvSpPr>
              <a:spLocks/>
            </p:cNvSpPr>
            <p:nvPr/>
          </p:nvSpPr>
          <p:spPr bwMode="auto">
            <a:xfrm>
              <a:off x="4694" y="2670"/>
              <a:ext cx="9" cy="6"/>
            </a:xfrm>
            <a:custGeom>
              <a:avLst/>
              <a:gdLst>
                <a:gd name="T0" fmla="*/ 2 w 12"/>
                <a:gd name="T1" fmla="*/ 2 h 8"/>
                <a:gd name="T2" fmla="*/ 2 w 12"/>
                <a:gd name="T3" fmla="*/ 2 h 8"/>
                <a:gd name="T4" fmla="*/ 2 w 12"/>
                <a:gd name="T5" fmla="*/ 1 h 8"/>
                <a:gd name="T6" fmla="*/ 2 w 12"/>
                <a:gd name="T7" fmla="*/ 1 h 8"/>
                <a:gd name="T8" fmla="*/ 2 w 12"/>
                <a:gd name="T9" fmla="*/ 1 h 8"/>
                <a:gd name="T10" fmla="*/ 2 w 12"/>
                <a:gd name="T11" fmla="*/ 2 h 8"/>
                <a:gd name="T12" fmla="*/ 2 w 12"/>
                <a:gd name="T13" fmla="*/ 1 h 8"/>
                <a:gd name="T14" fmla="*/ 2 w 12"/>
                <a:gd name="T15" fmla="*/ 1 h 8"/>
                <a:gd name="T16" fmla="*/ 2 w 12"/>
                <a:gd name="T17" fmla="*/ 0 h 8"/>
                <a:gd name="T18" fmla="*/ 2 w 12"/>
                <a:gd name="T19" fmla="*/ 0 h 8"/>
                <a:gd name="T20" fmla="*/ 2 w 12"/>
                <a:gd name="T21" fmla="*/ 0 h 8"/>
                <a:gd name="T22" fmla="*/ 2 w 12"/>
                <a:gd name="T23" fmla="*/ 1 h 8"/>
                <a:gd name="T24" fmla="*/ 1 w 12"/>
                <a:gd name="T25" fmla="*/ 2 h 8"/>
                <a:gd name="T26" fmla="*/ 0 w 12"/>
                <a:gd name="T27" fmla="*/ 2 h 8"/>
                <a:gd name="T28" fmla="*/ 0 w 12"/>
                <a:gd name="T29" fmla="*/ 2 h 8"/>
                <a:gd name="T30" fmla="*/ 1 w 12"/>
                <a:gd name="T31" fmla="*/ 2 h 8"/>
                <a:gd name="T32" fmla="*/ 2 w 12"/>
                <a:gd name="T33" fmla="*/ 2 h 8"/>
                <a:gd name="T34" fmla="*/ 2 w 12"/>
                <a:gd name="T35" fmla="*/ 2 h 8"/>
                <a:gd name="T36" fmla="*/ 2 w 12"/>
                <a:gd name="T37" fmla="*/ 2 h 8"/>
                <a:gd name="T38" fmla="*/ 2 w 12"/>
                <a:gd name="T39" fmla="*/ 2 h 8"/>
                <a:gd name="T40" fmla="*/ 2 w 12"/>
                <a:gd name="T41" fmla="*/ 2 h 8"/>
                <a:gd name="T42" fmla="*/ 2 w 12"/>
                <a:gd name="T43" fmla="*/ 2 h 8"/>
                <a:gd name="T44" fmla="*/ 2 w 12"/>
                <a:gd name="T45" fmla="*/ 2 h 8"/>
                <a:gd name="T46" fmla="*/ 2 w 12"/>
                <a:gd name="T47" fmla="*/ 2 h 8"/>
                <a:gd name="T48" fmla="*/ 2 w 12"/>
                <a:gd name="T49" fmla="*/ 2 h 8"/>
                <a:gd name="T50" fmla="*/ 2 w 12"/>
                <a:gd name="T51" fmla="*/ 2 h 8"/>
                <a:gd name="T52" fmla="*/ 2 w 12"/>
                <a:gd name="T53" fmla="*/ 2 h 8"/>
                <a:gd name="T54" fmla="*/ 2 w 12"/>
                <a:gd name="T55" fmla="*/ 2 h 8"/>
                <a:gd name="T56" fmla="*/ 2 w 12"/>
                <a:gd name="T57" fmla="*/ 2 h 8"/>
                <a:gd name="T58" fmla="*/ 2 w 12"/>
                <a:gd name="T59" fmla="*/ 2 h 8"/>
                <a:gd name="T60" fmla="*/ 2 w 12"/>
                <a:gd name="T61" fmla="*/ 2 h 8"/>
                <a:gd name="T62" fmla="*/ 2 w 12"/>
                <a:gd name="T63" fmla="*/ 2 h 8"/>
                <a:gd name="T64" fmla="*/ 2 w 12"/>
                <a:gd name="T65" fmla="*/ 2 h 8"/>
                <a:gd name="T66" fmla="*/ 2 w 12"/>
                <a:gd name="T67" fmla="*/ 2 h 8"/>
                <a:gd name="T68" fmla="*/ 2 w 12"/>
                <a:gd name="T69" fmla="*/ 2 h 8"/>
                <a:gd name="T70" fmla="*/ 2 w 12"/>
                <a:gd name="T71" fmla="*/ 2 h 8"/>
                <a:gd name="T72" fmla="*/ 2 w 12"/>
                <a:gd name="T73" fmla="*/ 2 h 8"/>
                <a:gd name="T74" fmla="*/ 2 w 12"/>
                <a:gd name="T75" fmla="*/ 2 h 8"/>
                <a:gd name="T76" fmla="*/ 2 w 12"/>
                <a:gd name="T77" fmla="*/ 2 h 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
                <a:gd name="T118" fmla="*/ 0 h 8"/>
                <a:gd name="T119" fmla="*/ 12 w 12"/>
                <a:gd name="T120" fmla="*/ 8 h 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 h="8">
                  <a:moveTo>
                    <a:pt x="12" y="2"/>
                  </a:moveTo>
                  <a:lnTo>
                    <a:pt x="12" y="2"/>
                  </a:lnTo>
                  <a:lnTo>
                    <a:pt x="10" y="1"/>
                  </a:lnTo>
                  <a:lnTo>
                    <a:pt x="9" y="1"/>
                  </a:lnTo>
                  <a:lnTo>
                    <a:pt x="9" y="2"/>
                  </a:lnTo>
                  <a:lnTo>
                    <a:pt x="8" y="1"/>
                  </a:lnTo>
                  <a:lnTo>
                    <a:pt x="7" y="0"/>
                  </a:lnTo>
                  <a:lnTo>
                    <a:pt x="6" y="0"/>
                  </a:lnTo>
                  <a:lnTo>
                    <a:pt x="2" y="1"/>
                  </a:lnTo>
                  <a:lnTo>
                    <a:pt x="1" y="2"/>
                  </a:lnTo>
                  <a:lnTo>
                    <a:pt x="0" y="2"/>
                  </a:lnTo>
                  <a:lnTo>
                    <a:pt x="1" y="6"/>
                  </a:lnTo>
                  <a:lnTo>
                    <a:pt x="2" y="7"/>
                  </a:lnTo>
                  <a:lnTo>
                    <a:pt x="5" y="5"/>
                  </a:lnTo>
                  <a:lnTo>
                    <a:pt x="6" y="4"/>
                  </a:lnTo>
                  <a:lnTo>
                    <a:pt x="7" y="4"/>
                  </a:lnTo>
                  <a:lnTo>
                    <a:pt x="7" y="5"/>
                  </a:lnTo>
                  <a:lnTo>
                    <a:pt x="7" y="6"/>
                  </a:lnTo>
                  <a:lnTo>
                    <a:pt x="6" y="7"/>
                  </a:lnTo>
                  <a:lnTo>
                    <a:pt x="7" y="8"/>
                  </a:lnTo>
                  <a:lnTo>
                    <a:pt x="8" y="8"/>
                  </a:lnTo>
                  <a:lnTo>
                    <a:pt x="8" y="7"/>
                  </a:lnTo>
                  <a:lnTo>
                    <a:pt x="9" y="5"/>
                  </a:lnTo>
                  <a:lnTo>
                    <a:pt x="11" y="4"/>
                  </a:lnTo>
                  <a:lnTo>
                    <a:pt x="1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0" name="Freeform 5643"/>
            <p:cNvSpPr>
              <a:spLocks/>
            </p:cNvSpPr>
            <p:nvPr/>
          </p:nvSpPr>
          <p:spPr bwMode="auto">
            <a:xfrm>
              <a:off x="4703" y="2675"/>
              <a:ext cx="0" cy="2"/>
            </a:xfrm>
            <a:custGeom>
              <a:avLst/>
              <a:gdLst>
                <a:gd name="T0" fmla="*/ 0 w 1"/>
                <a:gd name="T1" fmla="*/ 1 h 2"/>
                <a:gd name="T2" fmla="*/ 0 w 1"/>
                <a:gd name="T3" fmla="*/ 1 h 2"/>
                <a:gd name="T4" fmla="*/ 0 w 1"/>
                <a:gd name="T5" fmla="*/ 2 h 2"/>
                <a:gd name="T6" fmla="*/ 0 w 1"/>
                <a:gd name="T7" fmla="*/ 2 h 2"/>
                <a:gd name="T8" fmla="*/ 0 w 1"/>
                <a:gd name="T9" fmla="*/ 1 h 2"/>
                <a:gd name="T10" fmla="*/ 0 w 1"/>
                <a:gd name="T11" fmla="*/ 1 h 2"/>
                <a:gd name="T12" fmla="*/ 0 w 1"/>
                <a:gd name="T13" fmla="*/ 0 h 2"/>
                <a:gd name="T14" fmla="*/ 0 w 1"/>
                <a:gd name="T15" fmla="*/ 0 h 2"/>
                <a:gd name="T16" fmla="*/ 0 w 1"/>
                <a:gd name="T17" fmla="*/ 1 h 2"/>
                <a:gd name="T18" fmla="*/ 0 w 1"/>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0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0" y="1"/>
                  </a:moveTo>
                  <a:lnTo>
                    <a:pt x="0" y="1"/>
                  </a:lnTo>
                  <a:lnTo>
                    <a:pt x="1" y="2"/>
                  </a:lnTo>
                  <a:lnTo>
                    <a:pt x="1" y="1"/>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1" name="Freeform 5644"/>
            <p:cNvSpPr>
              <a:spLocks/>
            </p:cNvSpPr>
            <p:nvPr/>
          </p:nvSpPr>
          <p:spPr bwMode="auto">
            <a:xfrm>
              <a:off x="4714" y="2676"/>
              <a:ext cx="13" cy="5"/>
            </a:xfrm>
            <a:custGeom>
              <a:avLst/>
              <a:gdLst>
                <a:gd name="T0" fmla="*/ 2 w 15"/>
                <a:gd name="T1" fmla="*/ 3 h 6"/>
                <a:gd name="T2" fmla="*/ 2 w 15"/>
                <a:gd name="T3" fmla="*/ 3 h 6"/>
                <a:gd name="T4" fmla="*/ 3 w 15"/>
                <a:gd name="T5" fmla="*/ 3 h 6"/>
                <a:gd name="T6" fmla="*/ 3 w 15"/>
                <a:gd name="T7" fmla="*/ 3 h 6"/>
                <a:gd name="T8" fmla="*/ 3 w 15"/>
                <a:gd name="T9" fmla="*/ 3 h 6"/>
                <a:gd name="T10" fmla="*/ 3 w 15"/>
                <a:gd name="T11" fmla="*/ 3 h 6"/>
                <a:gd name="T12" fmla="*/ 3 w 15"/>
                <a:gd name="T13" fmla="*/ 3 h 6"/>
                <a:gd name="T14" fmla="*/ 3 w 15"/>
                <a:gd name="T15" fmla="*/ 3 h 6"/>
                <a:gd name="T16" fmla="*/ 3 w 15"/>
                <a:gd name="T17" fmla="*/ 3 h 6"/>
                <a:gd name="T18" fmla="*/ 3 w 15"/>
                <a:gd name="T19" fmla="*/ 2 h 6"/>
                <a:gd name="T20" fmla="*/ 3 w 15"/>
                <a:gd name="T21" fmla="*/ 2 h 6"/>
                <a:gd name="T22" fmla="*/ 3 w 15"/>
                <a:gd name="T23" fmla="*/ 2 h 6"/>
                <a:gd name="T24" fmla="*/ 3 w 15"/>
                <a:gd name="T25" fmla="*/ 3 h 6"/>
                <a:gd name="T26" fmla="*/ 3 w 15"/>
                <a:gd name="T27" fmla="*/ 2 h 6"/>
                <a:gd name="T28" fmla="*/ 3 w 15"/>
                <a:gd name="T29" fmla="*/ 2 h 6"/>
                <a:gd name="T30" fmla="*/ 3 w 15"/>
                <a:gd name="T31" fmla="*/ 1 h 6"/>
                <a:gd name="T32" fmla="*/ 3 w 15"/>
                <a:gd name="T33" fmla="*/ 2 h 6"/>
                <a:gd name="T34" fmla="*/ 3 w 15"/>
                <a:gd name="T35" fmla="*/ 2 h 6"/>
                <a:gd name="T36" fmla="*/ 3 w 15"/>
                <a:gd name="T37" fmla="*/ 2 h 6"/>
                <a:gd name="T38" fmla="*/ 3 w 15"/>
                <a:gd name="T39" fmla="*/ 2 h 6"/>
                <a:gd name="T40" fmla="*/ 3 w 15"/>
                <a:gd name="T41" fmla="*/ 2 h 6"/>
                <a:gd name="T42" fmla="*/ 3 w 15"/>
                <a:gd name="T43" fmla="*/ 1 h 6"/>
                <a:gd name="T44" fmla="*/ 3 w 15"/>
                <a:gd name="T45" fmla="*/ 0 h 6"/>
                <a:gd name="T46" fmla="*/ 3 w 15"/>
                <a:gd name="T47" fmla="*/ 0 h 6"/>
                <a:gd name="T48" fmla="*/ 2 w 15"/>
                <a:gd name="T49" fmla="*/ 0 h 6"/>
                <a:gd name="T50" fmla="*/ 1 w 15"/>
                <a:gd name="T51" fmla="*/ 0 h 6"/>
                <a:gd name="T52" fmla="*/ 1 w 15"/>
                <a:gd name="T53" fmla="*/ 1 h 6"/>
                <a:gd name="T54" fmla="*/ 0 w 15"/>
                <a:gd name="T55" fmla="*/ 3 h 6"/>
                <a:gd name="T56" fmla="*/ 0 w 15"/>
                <a:gd name="T57" fmla="*/ 3 h 6"/>
                <a:gd name="T58" fmla="*/ 0 w 15"/>
                <a:gd name="T59" fmla="*/ 3 h 6"/>
                <a:gd name="T60" fmla="*/ 1 w 15"/>
                <a:gd name="T61" fmla="*/ 3 h 6"/>
                <a:gd name="T62" fmla="*/ 2 w 15"/>
                <a:gd name="T63" fmla="*/ 3 h 6"/>
                <a:gd name="T64" fmla="*/ 2 w 15"/>
                <a:gd name="T65" fmla="*/ 3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6"/>
                <a:gd name="T101" fmla="*/ 15 w 15"/>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6">
                  <a:moveTo>
                    <a:pt x="2" y="6"/>
                  </a:moveTo>
                  <a:lnTo>
                    <a:pt x="2" y="6"/>
                  </a:lnTo>
                  <a:lnTo>
                    <a:pt x="6" y="5"/>
                  </a:lnTo>
                  <a:lnTo>
                    <a:pt x="9" y="5"/>
                  </a:lnTo>
                  <a:lnTo>
                    <a:pt x="12" y="5"/>
                  </a:lnTo>
                  <a:lnTo>
                    <a:pt x="14" y="4"/>
                  </a:lnTo>
                  <a:lnTo>
                    <a:pt x="15" y="3"/>
                  </a:lnTo>
                  <a:lnTo>
                    <a:pt x="15" y="2"/>
                  </a:lnTo>
                  <a:lnTo>
                    <a:pt x="14" y="2"/>
                  </a:lnTo>
                  <a:lnTo>
                    <a:pt x="13" y="3"/>
                  </a:lnTo>
                  <a:lnTo>
                    <a:pt x="13" y="2"/>
                  </a:lnTo>
                  <a:lnTo>
                    <a:pt x="12" y="1"/>
                  </a:lnTo>
                  <a:lnTo>
                    <a:pt x="11" y="2"/>
                  </a:lnTo>
                  <a:lnTo>
                    <a:pt x="10" y="2"/>
                  </a:lnTo>
                  <a:lnTo>
                    <a:pt x="7" y="1"/>
                  </a:lnTo>
                  <a:lnTo>
                    <a:pt x="3" y="0"/>
                  </a:lnTo>
                  <a:lnTo>
                    <a:pt x="2" y="0"/>
                  </a:lnTo>
                  <a:lnTo>
                    <a:pt x="1" y="0"/>
                  </a:lnTo>
                  <a:lnTo>
                    <a:pt x="1" y="1"/>
                  </a:lnTo>
                  <a:lnTo>
                    <a:pt x="0" y="4"/>
                  </a:lnTo>
                  <a:lnTo>
                    <a:pt x="0" y="6"/>
                  </a:lnTo>
                  <a:lnTo>
                    <a:pt x="1" y="6"/>
                  </a:lnTo>
                  <a:lnTo>
                    <a:pt x="2"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2" name="Freeform 5645"/>
            <p:cNvSpPr>
              <a:spLocks/>
            </p:cNvSpPr>
            <p:nvPr/>
          </p:nvSpPr>
          <p:spPr bwMode="auto">
            <a:xfrm>
              <a:off x="4727" y="2678"/>
              <a:ext cx="13" cy="2"/>
            </a:xfrm>
            <a:custGeom>
              <a:avLst/>
              <a:gdLst>
                <a:gd name="T0" fmla="*/ 1 w 16"/>
                <a:gd name="T1" fmla="*/ 1 h 2"/>
                <a:gd name="T2" fmla="*/ 1 w 16"/>
                <a:gd name="T3" fmla="*/ 1 h 2"/>
                <a:gd name="T4" fmla="*/ 2 w 16"/>
                <a:gd name="T5" fmla="*/ 2 h 2"/>
                <a:gd name="T6" fmla="*/ 2 w 16"/>
                <a:gd name="T7" fmla="*/ 2 h 2"/>
                <a:gd name="T8" fmla="*/ 2 w 16"/>
                <a:gd name="T9" fmla="*/ 2 h 2"/>
                <a:gd name="T10" fmla="*/ 2 w 16"/>
                <a:gd name="T11" fmla="*/ 1 h 2"/>
                <a:gd name="T12" fmla="*/ 2 w 16"/>
                <a:gd name="T13" fmla="*/ 1 h 2"/>
                <a:gd name="T14" fmla="*/ 2 w 16"/>
                <a:gd name="T15" fmla="*/ 1 h 2"/>
                <a:gd name="T16" fmla="*/ 2 w 16"/>
                <a:gd name="T17" fmla="*/ 0 h 2"/>
                <a:gd name="T18" fmla="*/ 2 w 16"/>
                <a:gd name="T19" fmla="*/ 0 h 2"/>
                <a:gd name="T20" fmla="*/ 2 w 16"/>
                <a:gd name="T21" fmla="*/ 0 h 2"/>
                <a:gd name="T22" fmla="*/ 2 w 16"/>
                <a:gd name="T23" fmla="*/ 0 h 2"/>
                <a:gd name="T24" fmla="*/ 2 w 16"/>
                <a:gd name="T25" fmla="*/ 0 h 2"/>
                <a:gd name="T26" fmla="*/ 1 w 16"/>
                <a:gd name="T27" fmla="*/ 0 h 2"/>
                <a:gd name="T28" fmla="*/ 0 w 16"/>
                <a:gd name="T29" fmla="*/ 0 h 2"/>
                <a:gd name="T30" fmla="*/ 1 w 16"/>
                <a:gd name="T31" fmla="*/ 1 h 2"/>
                <a:gd name="T32" fmla="*/ 1 w 16"/>
                <a:gd name="T33" fmla="*/ 1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2"/>
                <a:gd name="T53" fmla="*/ 16 w 16"/>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2">
                  <a:moveTo>
                    <a:pt x="1" y="1"/>
                  </a:moveTo>
                  <a:lnTo>
                    <a:pt x="1" y="1"/>
                  </a:lnTo>
                  <a:lnTo>
                    <a:pt x="2" y="2"/>
                  </a:lnTo>
                  <a:lnTo>
                    <a:pt x="6" y="2"/>
                  </a:lnTo>
                  <a:lnTo>
                    <a:pt x="12" y="1"/>
                  </a:lnTo>
                  <a:lnTo>
                    <a:pt x="15" y="1"/>
                  </a:lnTo>
                  <a:lnTo>
                    <a:pt x="16" y="0"/>
                  </a:lnTo>
                  <a:lnTo>
                    <a:pt x="15" y="0"/>
                  </a:lnTo>
                  <a:lnTo>
                    <a:pt x="4" y="0"/>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3" name="Freeform 5646"/>
            <p:cNvSpPr>
              <a:spLocks/>
            </p:cNvSpPr>
            <p:nvPr/>
          </p:nvSpPr>
          <p:spPr bwMode="auto">
            <a:xfrm>
              <a:off x="4734" y="2681"/>
              <a:ext cx="2" cy="6"/>
            </a:xfrm>
            <a:custGeom>
              <a:avLst/>
              <a:gdLst>
                <a:gd name="T0" fmla="*/ 1 w 3"/>
                <a:gd name="T1" fmla="*/ 0 h 8"/>
                <a:gd name="T2" fmla="*/ 1 w 3"/>
                <a:gd name="T3" fmla="*/ 0 h 8"/>
                <a:gd name="T4" fmla="*/ 1 w 3"/>
                <a:gd name="T5" fmla="*/ 0 h 8"/>
                <a:gd name="T6" fmla="*/ 1 w 3"/>
                <a:gd name="T7" fmla="*/ 0 h 8"/>
                <a:gd name="T8" fmla="*/ 0 w 3"/>
                <a:gd name="T9" fmla="*/ 1 h 8"/>
                <a:gd name="T10" fmla="*/ 0 w 3"/>
                <a:gd name="T11" fmla="*/ 1 h 8"/>
                <a:gd name="T12" fmla="*/ 0 w 3"/>
                <a:gd name="T13" fmla="*/ 2 h 8"/>
                <a:gd name="T14" fmla="*/ 1 w 3"/>
                <a:gd name="T15" fmla="*/ 2 h 8"/>
                <a:gd name="T16" fmla="*/ 1 w 3"/>
                <a:gd name="T17" fmla="*/ 2 h 8"/>
                <a:gd name="T18" fmla="*/ 1 w 3"/>
                <a:gd name="T19" fmla="*/ 2 h 8"/>
                <a:gd name="T20" fmla="*/ 1 w 3"/>
                <a:gd name="T21" fmla="*/ 2 h 8"/>
                <a:gd name="T22" fmla="*/ 1 w 3"/>
                <a:gd name="T23" fmla="*/ 0 h 8"/>
                <a:gd name="T24" fmla="*/ 1 w 3"/>
                <a:gd name="T25" fmla="*/ 0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8"/>
                <a:gd name="T41" fmla="*/ 3 w 3"/>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8">
                  <a:moveTo>
                    <a:pt x="2" y="0"/>
                  </a:moveTo>
                  <a:lnTo>
                    <a:pt x="2" y="0"/>
                  </a:lnTo>
                  <a:lnTo>
                    <a:pt x="1" y="0"/>
                  </a:lnTo>
                  <a:lnTo>
                    <a:pt x="0" y="1"/>
                  </a:lnTo>
                  <a:lnTo>
                    <a:pt x="0" y="5"/>
                  </a:lnTo>
                  <a:lnTo>
                    <a:pt x="2" y="8"/>
                  </a:lnTo>
                  <a:lnTo>
                    <a:pt x="3" y="8"/>
                  </a:lnTo>
                  <a:lnTo>
                    <a:pt x="2" y="6"/>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4" name="Freeform 5647"/>
            <p:cNvSpPr>
              <a:spLocks/>
            </p:cNvSpPr>
            <p:nvPr/>
          </p:nvSpPr>
          <p:spPr bwMode="auto">
            <a:xfrm>
              <a:off x="4754" y="2674"/>
              <a:ext cx="7" cy="4"/>
            </a:xfrm>
            <a:custGeom>
              <a:avLst/>
              <a:gdLst>
                <a:gd name="T0" fmla="*/ 0 w 10"/>
                <a:gd name="T1" fmla="*/ 2 h 5"/>
                <a:gd name="T2" fmla="*/ 0 w 10"/>
                <a:gd name="T3" fmla="*/ 2 h 5"/>
                <a:gd name="T4" fmla="*/ 0 w 10"/>
                <a:gd name="T5" fmla="*/ 2 h 5"/>
                <a:gd name="T6" fmla="*/ 1 w 10"/>
                <a:gd name="T7" fmla="*/ 2 h 5"/>
                <a:gd name="T8" fmla="*/ 1 w 10"/>
                <a:gd name="T9" fmla="*/ 2 h 5"/>
                <a:gd name="T10" fmla="*/ 1 w 10"/>
                <a:gd name="T11" fmla="*/ 2 h 5"/>
                <a:gd name="T12" fmla="*/ 1 w 10"/>
                <a:gd name="T13" fmla="*/ 2 h 5"/>
                <a:gd name="T14" fmla="*/ 1 w 10"/>
                <a:gd name="T15" fmla="*/ 2 h 5"/>
                <a:gd name="T16" fmla="*/ 1 w 10"/>
                <a:gd name="T17" fmla="*/ 2 h 5"/>
                <a:gd name="T18" fmla="*/ 1 w 10"/>
                <a:gd name="T19" fmla="*/ 2 h 5"/>
                <a:gd name="T20" fmla="*/ 1 w 10"/>
                <a:gd name="T21" fmla="*/ 2 h 5"/>
                <a:gd name="T22" fmla="*/ 1 w 10"/>
                <a:gd name="T23" fmla="*/ 2 h 5"/>
                <a:gd name="T24" fmla="*/ 1 w 10"/>
                <a:gd name="T25" fmla="*/ 0 h 5"/>
                <a:gd name="T26" fmla="*/ 1 w 10"/>
                <a:gd name="T27" fmla="*/ 0 h 5"/>
                <a:gd name="T28" fmla="*/ 1 w 10"/>
                <a:gd name="T29" fmla="*/ 0 h 5"/>
                <a:gd name="T30" fmla="*/ 1 w 10"/>
                <a:gd name="T31" fmla="*/ 0 h 5"/>
                <a:gd name="T32" fmla="*/ 1 w 10"/>
                <a:gd name="T33" fmla="*/ 1 h 5"/>
                <a:gd name="T34" fmla="*/ 0 w 10"/>
                <a:gd name="T35" fmla="*/ 2 h 5"/>
                <a:gd name="T36" fmla="*/ 0 w 10"/>
                <a:gd name="T37" fmla="*/ 2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5"/>
                <a:gd name="T59" fmla="*/ 10 w 10"/>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5">
                  <a:moveTo>
                    <a:pt x="0" y="2"/>
                  </a:moveTo>
                  <a:lnTo>
                    <a:pt x="0" y="2"/>
                  </a:lnTo>
                  <a:lnTo>
                    <a:pt x="0" y="4"/>
                  </a:lnTo>
                  <a:lnTo>
                    <a:pt x="3" y="5"/>
                  </a:lnTo>
                  <a:lnTo>
                    <a:pt x="5" y="4"/>
                  </a:lnTo>
                  <a:lnTo>
                    <a:pt x="7" y="4"/>
                  </a:lnTo>
                  <a:lnTo>
                    <a:pt x="9" y="4"/>
                  </a:lnTo>
                  <a:lnTo>
                    <a:pt x="10" y="4"/>
                  </a:lnTo>
                  <a:lnTo>
                    <a:pt x="10" y="3"/>
                  </a:lnTo>
                  <a:lnTo>
                    <a:pt x="7" y="0"/>
                  </a:lnTo>
                  <a:lnTo>
                    <a:pt x="5" y="0"/>
                  </a:lnTo>
                  <a:lnTo>
                    <a:pt x="3" y="0"/>
                  </a:lnTo>
                  <a:lnTo>
                    <a:pt x="1"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5" name="Freeform 5648"/>
            <p:cNvSpPr>
              <a:spLocks/>
            </p:cNvSpPr>
            <p:nvPr/>
          </p:nvSpPr>
          <p:spPr bwMode="auto">
            <a:xfrm>
              <a:off x="4735" y="2695"/>
              <a:ext cx="16" cy="10"/>
            </a:xfrm>
            <a:custGeom>
              <a:avLst/>
              <a:gdLst>
                <a:gd name="T0" fmla="*/ 3 w 19"/>
                <a:gd name="T1" fmla="*/ 0 h 12"/>
                <a:gd name="T2" fmla="*/ 3 w 19"/>
                <a:gd name="T3" fmla="*/ 0 h 12"/>
                <a:gd name="T4" fmla="*/ 3 w 19"/>
                <a:gd name="T5" fmla="*/ 1 h 12"/>
                <a:gd name="T6" fmla="*/ 3 w 19"/>
                <a:gd name="T7" fmla="*/ 1 h 12"/>
                <a:gd name="T8" fmla="*/ 1 w 19"/>
                <a:gd name="T9" fmla="*/ 2 h 12"/>
                <a:gd name="T10" fmla="*/ 0 w 19"/>
                <a:gd name="T11" fmla="*/ 3 h 12"/>
                <a:gd name="T12" fmla="*/ 1 w 19"/>
                <a:gd name="T13" fmla="*/ 3 h 12"/>
                <a:gd name="T14" fmla="*/ 1 w 19"/>
                <a:gd name="T15" fmla="*/ 3 h 12"/>
                <a:gd name="T16" fmla="*/ 3 w 19"/>
                <a:gd name="T17" fmla="*/ 3 h 12"/>
                <a:gd name="T18" fmla="*/ 3 w 19"/>
                <a:gd name="T19" fmla="*/ 3 h 12"/>
                <a:gd name="T20" fmla="*/ 3 w 19"/>
                <a:gd name="T21" fmla="*/ 3 h 12"/>
                <a:gd name="T22" fmla="*/ 3 w 19"/>
                <a:gd name="T23" fmla="*/ 3 h 12"/>
                <a:gd name="T24" fmla="*/ 3 w 19"/>
                <a:gd name="T25" fmla="*/ 3 h 12"/>
                <a:gd name="T26" fmla="*/ 3 w 19"/>
                <a:gd name="T27" fmla="*/ 3 h 12"/>
                <a:gd name="T28" fmla="*/ 3 w 19"/>
                <a:gd name="T29" fmla="*/ 3 h 12"/>
                <a:gd name="T30" fmla="*/ 3 w 19"/>
                <a:gd name="T31" fmla="*/ 3 h 12"/>
                <a:gd name="T32" fmla="*/ 3 w 19"/>
                <a:gd name="T33" fmla="*/ 3 h 12"/>
                <a:gd name="T34" fmla="*/ 3 w 19"/>
                <a:gd name="T35" fmla="*/ 3 h 12"/>
                <a:gd name="T36" fmla="*/ 3 w 19"/>
                <a:gd name="T37" fmla="*/ 3 h 12"/>
                <a:gd name="T38" fmla="*/ 3 w 19"/>
                <a:gd name="T39" fmla="*/ 3 h 12"/>
                <a:gd name="T40" fmla="*/ 3 w 19"/>
                <a:gd name="T41" fmla="*/ 3 h 12"/>
                <a:gd name="T42" fmla="*/ 3 w 19"/>
                <a:gd name="T43" fmla="*/ 2 h 12"/>
                <a:gd name="T44" fmla="*/ 3 w 19"/>
                <a:gd name="T45" fmla="*/ 1 h 12"/>
                <a:gd name="T46" fmla="*/ 3 w 19"/>
                <a:gd name="T47" fmla="*/ 0 h 12"/>
                <a:gd name="T48" fmla="*/ 3 w 19"/>
                <a:gd name="T49" fmla="*/ 0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12"/>
                <a:gd name="T77" fmla="*/ 19 w 19"/>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12">
                  <a:moveTo>
                    <a:pt x="10" y="0"/>
                  </a:moveTo>
                  <a:lnTo>
                    <a:pt x="10" y="0"/>
                  </a:lnTo>
                  <a:lnTo>
                    <a:pt x="3" y="1"/>
                  </a:lnTo>
                  <a:lnTo>
                    <a:pt x="1" y="2"/>
                  </a:lnTo>
                  <a:lnTo>
                    <a:pt x="0" y="4"/>
                  </a:lnTo>
                  <a:lnTo>
                    <a:pt x="1" y="6"/>
                  </a:lnTo>
                  <a:lnTo>
                    <a:pt x="8" y="11"/>
                  </a:lnTo>
                  <a:lnTo>
                    <a:pt x="10" y="12"/>
                  </a:lnTo>
                  <a:lnTo>
                    <a:pt x="13" y="12"/>
                  </a:lnTo>
                  <a:lnTo>
                    <a:pt x="16" y="11"/>
                  </a:lnTo>
                  <a:lnTo>
                    <a:pt x="18" y="10"/>
                  </a:lnTo>
                  <a:lnTo>
                    <a:pt x="19" y="8"/>
                  </a:lnTo>
                  <a:lnTo>
                    <a:pt x="19" y="6"/>
                  </a:lnTo>
                  <a:lnTo>
                    <a:pt x="19" y="4"/>
                  </a:lnTo>
                  <a:lnTo>
                    <a:pt x="18" y="4"/>
                  </a:lnTo>
                  <a:lnTo>
                    <a:pt x="17" y="3"/>
                  </a:lnTo>
                  <a:lnTo>
                    <a:pt x="15" y="2"/>
                  </a:lnTo>
                  <a:lnTo>
                    <a:pt x="13" y="1"/>
                  </a:lnTo>
                  <a:lnTo>
                    <a:pt x="10"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6" name="Freeform 5649"/>
            <p:cNvSpPr>
              <a:spLocks/>
            </p:cNvSpPr>
            <p:nvPr/>
          </p:nvSpPr>
          <p:spPr bwMode="auto">
            <a:xfrm>
              <a:off x="4755" y="2670"/>
              <a:ext cx="2" cy="1"/>
            </a:xfrm>
            <a:custGeom>
              <a:avLst/>
              <a:gdLst>
                <a:gd name="T0" fmla="*/ 1 w 3"/>
                <a:gd name="T1" fmla="*/ 0 h 1"/>
                <a:gd name="T2" fmla="*/ 1 w 3"/>
                <a:gd name="T3" fmla="*/ 0 h 1"/>
                <a:gd name="T4" fmla="*/ 0 w 3"/>
                <a:gd name="T5" fmla="*/ 0 h 1"/>
                <a:gd name="T6" fmla="*/ 1 w 3"/>
                <a:gd name="T7" fmla="*/ 1 h 1"/>
                <a:gd name="T8" fmla="*/ 1 w 3"/>
                <a:gd name="T9" fmla="*/ 1 h 1"/>
                <a:gd name="T10" fmla="*/ 1 w 3"/>
                <a:gd name="T11" fmla="*/ 1 h 1"/>
                <a:gd name="T12" fmla="*/ 1 w 3"/>
                <a:gd name="T13" fmla="*/ 1 h 1"/>
                <a:gd name="T14" fmla="*/ 1 w 3"/>
                <a:gd name="T15" fmla="*/ 0 h 1"/>
                <a:gd name="T16" fmla="*/ 1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1" y="0"/>
                  </a:moveTo>
                  <a:lnTo>
                    <a:pt x="1" y="0"/>
                  </a:lnTo>
                  <a:lnTo>
                    <a:pt x="0" y="0"/>
                  </a:lnTo>
                  <a:lnTo>
                    <a:pt x="2" y="1"/>
                  </a:lnTo>
                  <a:lnTo>
                    <a:pt x="3"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7" name="Freeform 5650"/>
            <p:cNvSpPr>
              <a:spLocks/>
            </p:cNvSpPr>
            <p:nvPr/>
          </p:nvSpPr>
          <p:spPr bwMode="auto">
            <a:xfrm>
              <a:off x="4749" y="2658"/>
              <a:ext cx="2" cy="3"/>
            </a:xfrm>
            <a:custGeom>
              <a:avLst/>
              <a:gdLst>
                <a:gd name="T0" fmla="*/ 2 w 2"/>
                <a:gd name="T1" fmla="*/ 0 h 4"/>
                <a:gd name="T2" fmla="*/ 2 w 2"/>
                <a:gd name="T3" fmla="*/ 0 h 4"/>
                <a:gd name="T4" fmla="*/ 0 w 2"/>
                <a:gd name="T5" fmla="*/ 1 h 4"/>
                <a:gd name="T6" fmla="*/ 0 w 2"/>
                <a:gd name="T7" fmla="*/ 2 h 4"/>
                <a:gd name="T8" fmla="*/ 0 w 2"/>
                <a:gd name="T9" fmla="*/ 2 h 4"/>
                <a:gd name="T10" fmla="*/ 2 w 2"/>
                <a:gd name="T11" fmla="*/ 2 h 4"/>
                <a:gd name="T12" fmla="*/ 2 w 2"/>
                <a:gd name="T13" fmla="*/ 2 h 4"/>
                <a:gd name="T14" fmla="*/ 2 w 2"/>
                <a:gd name="T15" fmla="*/ 1 h 4"/>
                <a:gd name="T16" fmla="*/ 2 w 2"/>
                <a:gd name="T17" fmla="*/ 0 h 4"/>
                <a:gd name="T18" fmla="*/ 2 w 2"/>
                <a:gd name="T19" fmla="*/ 0 h 4"/>
                <a:gd name="T20" fmla="*/ 2 w 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2" y="0"/>
                  </a:moveTo>
                  <a:lnTo>
                    <a:pt x="2" y="0"/>
                  </a:lnTo>
                  <a:lnTo>
                    <a:pt x="0" y="1"/>
                  </a:lnTo>
                  <a:lnTo>
                    <a:pt x="0" y="4"/>
                  </a:lnTo>
                  <a:lnTo>
                    <a:pt x="2" y="4"/>
                  </a:lnTo>
                  <a:lnTo>
                    <a:pt x="2"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8" name="Freeform 5651"/>
            <p:cNvSpPr>
              <a:spLocks/>
            </p:cNvSpPr>
            <p:nvPr/>
          </p:nvSpPr>
          <p:spPr bwMode="auto">
            <a:xfrm>
              <a:off x="4750" y="2664"/>
              <a:ext cx="2" cy="1"/>
            </a:xfrm>
            <a:custGeom>
              <a:avLst/>
              <a:gdLst>
                <a:gd name="T0" fmla="*/ 0 w 3"/>
                <a:gd name="T1" fmla="*/ 0 h 2"/>
                <a:gd name="T2" fmla="*/ 0 w 3"/>
                <a:gd name="T3" fmla="*/ 0 h 2"/>
                <a:gd name="T4" fmla="*/ 0 w 3"/>
                <a:gd name="T5" fmla="*/ 1 h 2"/>
                <a:gd name="T6" fmla="*/ 1 w 3"/>
                <a:gd name="T7" fmla="*/ 1 h 2"/>
                <a:gd name="T8" fmla="*/ 1 w 3"/>
                <a:gd name="T9" fmla="*/ 1 h 2"/>
                <a:gd name="T10" fmla="*/ 1 w 3"/>
                <a:gd name="T11" fmla="*/ 1 h 2"/>
                <a:gd name="T12" fmla="*/ 1 w 3"/>
                <a:gd name="T13" fmla="*/ 0 h 2"/>
                <a:gd name="T14" fmla="*/ 1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0" y="2"/>
                  </a:lnTo>
                  <a:lnTo>
                    <a:pt x="1" y="2"/>
                  </a:lnTo>
                  <a:lnTo>
                    <a:pt x="3" y="1"/>
                  </a:lnTo>
                  <a:lnTo>
                    <a:pt x="3" y="0"/>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29" name="Freeform 5652"/>
            <p:cNvSpPr>
              <a:spLocks/>
            </p:cNvSpPr>
            <p:nvPr/>
          </p:nvSpPr>
          <p:spPr bwMode="auto">
            <a:xfrm>
              <a:off x="4752" y="2659"/>
              <a:ext cx="7" cy="7"/>
            </a:xfrm>
            <a:custGeom>
              <a:avLst/>
              <a:gdLst>
                <a:gd name="T0" fmla="*/ 0 w 8"/>
                <a:gd name="T1" fmla="*/ 1 h 9"/>
                <a:gd name="T2" fmla="*/ 0 w 8"/>
                <a:gd name="T3" fmla="*/ 1 h 9"/>
                <a:gd name="T4" fmla="*/ 1 w 8"/>
                <a:gd name="T5" fmla="*/ 2 h 9"/>
                <a:gd name="T6" fmla="*/ 2 w 8"/>
                <a:gd name="T7" fmla="*/ 2 h 9"/>
                <a:gd name="T8" fmla="*/ 2 w 8"/>
                <a:gd name="T9" fmla="*/ 2 h 9"/>
                <a:gd name="T10" fmla="*/ 3 w 8"/>
                <a:gd name="T11" fmla="*/ 2 h 9"/>
                <a:gd name="T12" fmla="*/ 2 w 8"/>
                <a:gd name="T13" fmla="*/ 2 h 9"/>
                <a:gd name="T14" fmla="*/ 2 w 8"/>
                <a:gd name="T15" fmla="*/ 2 h 9"/>
                <a:gd name="T16" fmla="*/ 2 w 8"/>
                <a:gd name="T17" fmla="*/ 2 h 9"/>
                <a:gd name="T18" fmla="*/ 3 w 8"/>
                <a:gd name="T19" fmla="*/ 2 h 9"/>
                <a:gd name="T20" fmla="*/ 3 w 8"/>
                <a:gd name="T21" fmla="*/ 2 h 9"/>
                <a:gd name="T22" fmla="*/ 4 w 8"/>
                <a:gd name="T23" fmla="*/ 2 h 9"/>
                <a:gd name="T24" fmla="*/ 4 w 8"/>
                <a:gd name="T25" fmla="*/ 2 h 9"/>
                <a:gd name="T26" fmla="*/ 4 w 8"/>
                <a:gd name="T27" fmla="*/ 2 h 9"/>
                <a:gd name="T28" fmla="*/ 4 w 8"/>
                <a:gd name="T29" fmla="*/ 2 h 9"/>
                <a:gd name="T30" fmla="*/ 4 w 8"/>
                <a:gd name="T31" fmla="*/ 2 h 9"/>
                <a:gd name="T32" fmla="*/ 4 w 8"/>
                <a:gd name="T33" fmla="*/ 2 h 9"/>
                <a:gd name="T34" fmla="*/ 4 w 8"/>
                <a:gd name="T35" fmla="*/ 2 h 9"/>
                <a:gd name="T36" fmla="*/ 4 w 8"/>
                <a:gd name="T37" fmla="*/ 2 h 9"/>
                <a:gd name="T38" fmla="*/ 4 w 8"/>
                <a:gd name="T39" fmla="*/ 2 h 9"/>
                <a:gd name="T40" fmla="*/ 4 w 8"/>
                <a:gd name="T41" fmla="*/ 2 h 9"/>
                <a:gd name="T42" fmla="*/ 4 w 8"/>
                <a:gd name="T43" fmla="*/ 2 h 9"/>
                <a:gd name="T44" fmla="*/ 4 w 8"/>
                <a:gd name="T45" fmla="*/ 2 h 9"/>
                <a:gd name="T46" fmla="*/ 4 w 8"/>
                <a:gd name="T47" fmla="*/ 1 h 9"/>
                <a:gd name="T48" fmla="*/ 4 w 8"/>
                <a:gd name="T49" fmla="*/ 0 h 9"/>
                <a:gd name="T50" fmla="*/ 3 w 8"/>
                <a:gd name="T51" fmla="*/ 0 h 9"/>
                <a:gd name="T52" fmla="*/ 3 w 8"/>
                <a:gd name="T53" fmla="*/ 0 h 9"/>
                <a:gd name="T54" fmla="*/ 3 w 8"/>
                <a:gd name="T55" fmla="*/ 1 h 9"/>
                <a:gd name="T56" fmla="*/ 2 w 8"/>
                <a:gd name="T57" fmla="*/ 0 h 9"/>
                <a:gd name="T58" fmla="*/ 2 w 8"/>
                <a:gd name="T59" fmla="*/ 0 h 9"/>
                <a:gd name="T60" fmla="*/ 1 w 8"/>
                <a:gd name="T61" fmla="*/ 0 h 9"/>
                <a:gd name="T62" fmla="*/ 0 w 8"/>
                <a:gd name="T63" fmla="*/ 0 h 9"/>
                <a:gd name="T64" fmla="*/ 0 w 8"/>
                <a:gd name="T65" fmla="*/ 1 h 9"/>
                <a:gd name="T66" fmla="*/ 0 w 8"/>
                <a:gd name="T67" fmla="*/ 1 h 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
                <a:gd name="T103" fmla="*/ 0 h 9"/>
                <a:gd name="T104" fmla="*/ 8 w 8"/>
                <a:gd name="T105" fmla="*/ 9 h 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 h="9">
                  <a:moveTo>
                    <a:pt x="0" y="1"/>
                  </a:moveTo>
                  <a:lnTo>
                    <a:pt x="0" y="1"/>
                  </a:lnTo>
                  <a:lnTo>
                    <a:pt x="1" y="4"/>
                  </a:lnTo>
                  <a:lnTo>
                    <a:pt x="2" y="5"/>
                  </a:lnTo>
                  <a:lnTo>
                    <a:pt x="3" y="6"/>
                  </a:lnTo>
                  <a:lnTo>
                    <a:pt x="2" y="6"/>
                  </a:lnTo>
                  <a:lnTo>
                    <a:pt x="2" y="8"/>
                  </a:lnTo>
                  <a:lnTo>
                    <a:pt x="3" y="8"/>
                  </a:lnTo>
                  <a:lnTo>
                    <a:pt x="5" y="8"/>
                  </a:lnTo>
                  <a:lnTo>
                    <a:pt x="6" y="8"/>
                  </a:lnTo>
                  <a:lnTo>
                    <a:pt x="6" y="9"/>
                  </a:lnTo>
                  <a:lnTo>
                    <a:pt x="8" y="8"/>
                  </a:lnTo>
                  <a:lnTo>
                    <a:pt x="7" y="7"/>
                  </a:lnTo>
                  <a:lnTo>
                    <a:pt x="6" y="7"/>
                  </a:lnTo>
                  <a:lnTo>
                    <a:pt x="5" y="5"/>
                  </a:lnTo>
                  <a:lnTo>
                    <a:pt x="4" y="1"/>
                  </a:lnTo>
                  <a:lnTo>
                    <a:pt x="4" y="0"/>
                  </a:lnTo>
                  <a:lnTo>
                    <a:pt x="3" y="0"/>
                  </a:lnTo>
                  <a:lnTo>
                    <a:pt x="3" y="1"/>
                  </a:lnTo>
                  <a:lnTo>
                    <a:pt x="2" y="0"/>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0" name="Freeform 5653"/>
            <p:cNvSpPr>
              <a:spLocks/>
            </p:cNvSpPr>
            <p:nvPr/>
          </p:nvSpPr>
          <p:spPr bwMode="auto">
            <a:xfrm>
              <a:off x="4761" y="2703"/>
              <a:ext cx="3" cy="0"/>
            </a:xfrm>
            <a:custGeom>
              <a:avLst/>
              <a:gdLst>
                <a:gd name="T0" fmla="*/ 0 w 5"/>
                <a:gd name="T1" fmla="*/ 0 h 1"/>
                <a:gd name="T2" fmla="*/ 0 w 5"/>
                <a:gd name="T3" fmla="*/ 0 h 1"/>
                <a:gd name="T4" fmla="*/ 0 w 5"/>
                <a:gd name="T5" fmla="*/ 0 h 1"/>
                <a:gd name="T6" fmla="*/ 1 w 5"/>
                <a:gd name="T7" fmla="*/ 0 h 1"/>
                <a:gd name="T8" fmla="*/ 1 w 5"/>
                <a:gd name="T9" fmla="*/ 0 h 1"/>
                <a:gd name="T10" fmla="*/ 1 w 5"/>
                <a:gd name="T11" fmla="*/ 0 h 1"/>
                <a:gd name="T12" fmla="*/ 1 w 5"/>
                <a:gd name="T13" fmla="*/ 0 h 1"/>
                <a:gd name="T14" fmla="*/ 0 w 5"/>
                <a:gd name="T15" fmla="*/ 0 h 1"/>
                <a:gd name="T16" fmla="*/ 0 w 5"/>
                <a:gd name="T17" fmla="*/ 0 h 1"/>
                <a:gd name="T18" fmla="*/ 0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0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0" y="1"/>
                  </a:moveTo>
                  <a:lnTo>
                    <a:pt x="0" y="1"/>
                  </a:lnTo>
                  <a:lnTo>
                    <a:pt x="1" y="1"/>
                  </a:lnTo>
                  <a:lnTo>
                    <a:pt x="5" y="0"/>
                  </a:lnTo>
                  <a:lnTo>
                    <a:pt x="2"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1" name="Freeform 5654"/>
            <p:cNvSpPr>
              <a:spLocks/>
            </p:cNvSpPr>
            <p:nvPr/>
          </p:nvSpPr>
          <p:spPr bwMode="auto">
            <a:xfrm>
              <a:off x="4767" y="2702"/>
              <a:ext cx="1" cy="1"/>
            </a:xfrm>
            <a:custGeom>
              <a:avLst/>
              <a:gdLst>
                <a:gd name="T0" fmla="*/ 0 w 2"/>
                <a:gd name="T1" fmla="*/ 0 h 1"/>
                <a:gd name="T2" fmla="*/ 0 w 2"/>
                <a:gd name="T3" fmla="*/ 0 h 1"/>
                <a:gd name="T4" fmla="*/ 0 w 2"/>
                <a:gd name="T5" fmla="*/ 0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0"/>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2" name="Freeform 5655"/>
            <p:cNvSpPr>
              <a:spLocks/>
            </p:cNvSpPr>
            <p:nvPr/>
          </p:nvSpPr>
          <p:spPr bwMode="auto">
            <a:xfrm>
              <a:off x="4769" y="2701"/>
              <a:ext cx="1" cy="2"/>
            </a:xfrm>
            <a:custGeom>
              <a:avLst/>
              <a:gdLst>
                <a:gd name="T0" fmla="*/ 1 w 1"/>
                <a:gd name="T1" fmla="*/ 2 h 2"/>
                <a:gd name="T2" fmla="*/ 1 w 1"/>
                <a:gd name="T3" fmla="*/ 2 h 2"/>
                <a:gd name="T4" fmla="*/ 1 w 1"/>
                <a:gd name="T5" fmla="*/ 1 h 2"/>
                <a:gd name="T6" fmla="*/ 1 w 1"/>
                <a:gd name="T7" fmla="*/ 1 h 2"/>
                <a:gd name="T8" fmla="*/ 0 w 1"/>
                <a:gd name="T9" fmla="*/ 0 h 2"/>
                <a:gd name="T10" fmla="*/ 0 w 1"/>
                <a:gd name="T11" fmla="*/ 0 h 2"/>
                <a:gd name="T12" fmla="*/ 0 w 1"/>
                <a:gd name="T13" fmla="*/ 1 h 2"/>
                <a:gd name="T14" fmla="*/ 1 w 1"/>
                <a:gd name="T15" fmla="*/ 2 h 2"/>
                <a:gd name="T16" fmla="*/ 1 w 1"/>
                <a:gd name="T17" fmla="*/ 2 h 2"/>
                <a:gd name="T18" fmla="*/ 1 w 1"/>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1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2"/>
                  </a:moveTo>
                  <a:lnTo>
                    <a:pt x="1" y="2"/>
                  </a:lnTo>
                  <a:lnTo>
                    <a:pt x="1" y="1"/>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3" name="Freeform 5656"/>
            <p:cNvSpPr>
              <a:spLocks/>
            </p:cNvSpPr>
            <p:nvPr/>
          </p:nvSpPr>
          <p:spPr bwMode="auto">
            <a:xfrm>
              <a:off x="4759" y="2691"/>
              <a:ext cx="39" cy="14"/>
            </a:xfrm>
            <a:custGeom>
              <a:avLst/>
              <a:gdLst>
                <a:gd name="T0" fmla="*/ 2 w 49"/>
                <a:gd name="T1" fmla="*/ 2 h 17"/>
                <a:gd name="T2" fmla="*/ 2 w 49"/>
                <a:gd name="T3" fmla="*/ 2 h 17"/>
                <a:gd name="T4" fmla="*/ 2 w 49"/>
                <a:gd name="T5" fmla="*/ 2 h 17"/>
                <a:gd name="T6" fmla="*/ 0 w 49"/>
                <a:gd name="T7" fmla="*/ 2 h 17"/>
                <a:gd name="T8" fmla="*/ 0 w 49"/>
                <a:gd name="T9" fmla="*/ 2 h 17"/>
                <a:gd name="T10" fmla="*/ 1 w 49"/>
                <a:gd name="T11" fmla="*/ 2 h 17"/>
                <a:gd name="T12" fmla="*/ 2 w 49"/>
                <a:gd name="T13" fmla="*/ 2 h 17"/>
                <a:gd name="T14" fmla="*/ 2 w 49"/>
                <a:gd name="T15" fmla="*/ 2 h 17"/>
                <a:gd name="T16" fmla="*/ 2 w 49"/>
                <a:gd name="T17" fmla="*/ 2 h 17"/>
                <a:gd name="T18" fmla="*/ 2 w 49"/>
                <a:gd name="T19" fmla="*/ 2 h 17"/>
                <a:gd name="T20" fmla="*/ 2 w 49"/>
                <a:gd name="T21" fmla="*/ 2 h 17"/>
                <a:gd name="T22" fmla="*/ 2 w 49"/>
                <a:gd name="T23" fmla="*/ 2 h 17"/>
                <a:gd name="T24" fmla="*/ 2 w 49"/>
                <a:gd name="T25" fmla="*/ 2 h 17"/>
                <a:gd name="T26" fmla="*/ 2 w 49"/>
                <a:gd name="T27" fmla="*/ 2 h 17"/>
                <a:gd name="T28" fmla="*/ 2 w 49"/>
                <a:gd name="T29" fmla="*/ 2 h 17"/>
                <a:gd name="T30" fmla="*/ 2 w 49"/>
                <a:gd name="T31" fmla="*/ 2 h 17"/>
                <a:gd name="T32" fmla="*/ 2 w 49"/>
                <a:gd name="T33" fmla="*/ 2 h 17"/>
                <a:gd name="T34" fmla="*/ 2 w 49"/>
                <a:gd name="T35" fmla="*/ 2 h 17"/>
                <a:gd name="T36" fmla="*/ 2 w 49"/>
                <a:gd name="T37" fmla="*/ 2 h 17"/>
                <a:gd name="T38" fmla="*/ 2 w 49"/>
                <a:gd name="T39" fmla="*/ 2 h 17"/>
                <a:gd name="T40" fmla="*/ 2 w 49"/>
                <a:gd name="T41" fmla="*/ 2 h 17"/>
                <a:gd name="T42" fmla="*/ 2 w 49"/>
                <a:gd name="T43" fmla="*/ 2 h 17"/>
                <a:gd name="T44" fmla="*/ 3 w 49"/>
                <a:gd name="T45" fmla="*/ 2 h 17"/>
                <a:gd name="T46" fmla="*/ 4 w 49"/>
                <a:gd name="T47" fmla="*/ 2 h 17"/>
                <a:gd name="T48" fmla="*/ 4 w 49"/>
                <a:gd name="T49" fmla="*/ 2 h 17"/>
                <a:gd name="T50" fmla="*/ 4 w 49"/>
                <a:gd name="T51" fmla="*/ 2 h 17"/>
                <a:gd name="T52" fmla="*/ 4 w 49"/>
                <a:gd name="T53" fmla="*/ 2 h 17"/>
                <a:gd name="T54" fmla="*/ 4 w 49"/>
                <a:gd name="T55" fmla="*/ 2 h 17"/>
                <a:gd name="T56" fmla="*/ 4 w 49"/>
                <a:gd name="T57" fmla="*/ 2 h 17"/>
                <a:gd name="T58" fmla="*/ 3 w 49"/>
                <a:gd name="T59" fmla="*/ 2 h 17"/>
                <a:gd name="T60" fmla="*/ 3 w 49"/>
                <a:gd name="T61" fmla="*/ 2 h 17"/>
                <a:gd name="T62" fmla="*/ 2 w 49"/>
                <a:gd name="T63" fmla="*/ 2 h 17"/>
                <a:gd name="T64" fmla="*/ 2 w 49"/>
                <a:gd name="T65" fmla="*/ 1 h 17"/>
                <a:gd name="T66" fmla="*/ 2 w 49"/>
                <a:gd name="T67" fmla="*/ 2 h 17"/>
                <a:gd name="T68" fmla="*/ 2 w 49"/>
                <a:gd name="T69" fmla="*/ 2 h 17"/>
                <a:gd name="T70" fmla="*/ 2 w 49"/>
                <a:gd name="T71" fmla="*/ 2 h 17"/>
                <a:gd name="T72" fmla="*/ 2 w 49"/>
                <a:gd name="T73" fmla="*/ 1 h 17"/>
                <a:gd name="T74" fmla="*/ 2 w 49"/>
                <a:gd name="T75" fmla="*/ 2 h 17"/>
                <a:gd name="T76" fmla="*/ 2 w 49"/>
                <a:gd name="T77" fmla="*/ 2 h 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9"/>
                <a:gd name="T118" fmla="*/ 0 h 17"/>
                <a:gd name="T119" fmla="*/ 49 w 49"/>
                <a:gd name="T120" fmla="*/ 17 h 1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9" h="17">
                  <a:moveTo>
                    <a:pt x="8" y="2"/>
                  </a:moveTo>
                  <a:lnTo>
                    <a:pt x="8" y="2"/>
                  </a:lnTo>
                  <a:lnTo>
                    <a:pt x="6" y="2"/>
                  </a:lnTo>
                  <a:lnTo>
                    <a:pt x="4" y="3"/>
                  </a:lnTo>
                  <a:lnTo>
                    <a:pt x="3" y="5"/>
                  </a:lnTo>
                  <a:lnTo>
                    <a:pt x="1" y="6"/>
                  </a:lnTo>
                  <a:lnTo>
                    <a:pt x="0" y="7"/>
                  </a:lnTo>
                  <a:lnTo>
                    <a:pt x="0" y="8"/>
                  </a:lnTo>
                  <a:lnTo>
                    <a:pt x="1" y="11"/>
                  </a:lnTo>
                  <a:lnTo>
                    <a:pt x="1" y="12"/>
                  </a:lnTo>
                  <a:lnTo>
                    <a:pt x="2" y="11"/>
                  </a:lnTo>
                  <a:lnTo>
                    <a:pt x="3" y="9"/>
                  </a:lnTo>
                  <a:lnTo>
                    <a:pt x="4" y="6"/>
                  </a:lnTo>
                  <a:lnTo>
                    <a:pt x="6" y="6"/>
                  </a:lnTo>
                  <a:lnTo>
                    <a:pt x="6" y="8"/>
                  </a:lnTo>
                  <a:lnTo>
                    <a:pt x="7" y="8"/>
                  </a:lnTo>
                  <a:lnTo>
                    <a:pt x="8" y="9"/>
                  </a:lnTo>
                  <a:lnTo>
                    <a:pt x="9" y="10"/>
                  </a:lnTo>
                  <a:lnTo>
                    <a:pt x="11" y="12"/>
                  </a:lnTo>
                  <a:lnTo>
                    <a:pt x="12" y="11"/>
                  </a:lnTo>
                  <a:lnTo>
                    <a:pt x="14" y="10"/>
                  </a:lnTo>
                  <a:lnTo>
                    <a:pt x="17" y="8"/>
                  </a:lnTo>
                  <a:lnTo>
                    <a:pt x="18" y="9"/>
                  </a:lnTo>
                  <a:lnTo>
                    <a:pt x="21" y="10"/>
                  </a:lnTo>
                  <a:lnTo>
                    <a:pt x="25" y="11"/>
                  </a:lnTo>
                  <a:lnTo>
                    <a:pt x="26" y="11"/>
                  </a:lnTo>
                  <a:lnTo>
                    <a:pt x="27" y="11"/>
                  </a:lnTo>
                  <a:lnTo>
                    <a:pt x="27" y="10"/>
                  </a:lnTo>
                  <a:lnTo>
                    <a:pt x="27" y="9"/>
                  </a:lnTo>
                  <a:lnTo>
                    <a:pt x="29" y="9"/>
                  </a:lnTo>
                  <a:lnTo>
                    <a:pt x="36" y="11"/>
                  </a:lnTo>
                  <a:lnTo>
                    <a:pt x="39" y="12"/>
                  </a:lnTo>
                  <a:lnTo>
                    <a:pt x="42" y="14"/>
                  </a:lnTo>
                  <a:lnTo>
                    <a:pt x="48" y="17"/>
                  </a:lnTo>
                  <a:lnTo>
                    <a:pt x="49" y="17"/>
                  </a:lnTo>
                  <a:lnTo>
                    <a:pt x="49" y="15"/>
                  </a:lnTo>
                  <a:lnTo>
                    <a:pt x="48" y="11"/>
                  </a:lnTo>
                  <a:lnTo>
                    <a:pt x="46" y="11"/>
                  </a:lnTo>
                  <a:lnTo>
                    <a:pt x="45" y="9"/>
                  </a:lnTo>
                  <a:lnTo>
                    <a:pt x="44" y="8"/>
                  </a:lnTo>
                  <a:lnTo>
                    <a:pt x="42" y="5"/>
                  </a:lnTo>
                  <a:lnTo>
                    <a:pt x="40" y="3"/>
                  </a:lnTo>
                  <a:lnTo>
                    <a:pt x="38" y="3"/>
                  </a:lnTo>
                  <a:lnTo>
                    <a:pt x="34" y="3"/>
                  </a:lnTo>
                  <a:lnTo>
                    <a:pt x="30" y="2"/>
                  </a:lnTo>
                  <a:lnTo>
                    <a:pt x="28" y="1"/>
                  </a:lnTo>
                  <a:lnTo>
                    <a:pt x="25" y="2"/>
                  </a:lnTo>
                  <a:lnTo>
                    <a:pt x="21" y="3"/>
                  </a:lnTo>
                  <a:lnTo>
                    <a:pt x="20" y="3"/>
                  </a:lnTo>
                  <a:lnTo>
                    <a:pt x="20" y="2"/>
                  </a:lnTo>
                  <a:lnTo>
                    <a:pt x="20" y="0"/>
                  </a:lnTo>
                  <a:lnTo>
                    <a:pt x="18" y="1"/>
                  </a:lnTo>
                  <a:lnTo>
                    <a:pt x="14" y="2"/>
                  </a:lnTo>
                  <a:lnTo>
                    <a:pt x="8" y="2"/>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4" name="Freeform 5657"/>
            <p:cNvSpPr>
              <a:spLocks/>
            </p:cNvSpPr>
            <p:nvPr/>
          </p:nvSpPr>
          <p:spPr bwMode="auto">
            <a:xfrm>
              <a:off x="4783" y="2677"/>
              <a:ext cx="9" cy="5"/>
            </a:xfrm>
            <a:custGeom>
              <a:avLst/>
              <a:gdLst>
                <a:gd name="T0" fmla="*/ 0 w 10"/>
                <a:gd name="T1" fmla="*/ 3 h 6"/>
                <a:gd name="T2" fmla="*/ 0 w 10"/>
                <a:gd name="T3" fmla="*/ 3 h 6"/>
                <a:gd name="T4" fmla="*/ 5 w 10"/>
                <a:gd name="T5" fmla="*/ 3 h 6"/>
                <a:gd name="T6" fmla="*/ 5 w 10"/>
                <a:gd name="T7" fmla="*/ 3 h 6"/>
                <a:gd name="T8" fmla="*/ 5 w 10"/>
                <a:gd name="T9" fmla="*/ 3 h 6"/>
                <a:gd name="T10" fmla="*/ 5 w 10"/>
                <a:gd name="T11" fmla="*/ 3 h 6"/>
                <a:gd name="T12" fmla="*/ 5 w 10"/>
                <a:gd name="T13" fmla="*/ 3 h 6"/>
                <a:gd name="T14" fmla="*/ 5 w 10"/>
                <a:gd name="T15" fmla="*/ 3 h 6"/>
                <a:gd name="T16" fmla="*/ 5 w 10"/>
                <a:gd name="T17" fmla="*/ 3 h 6"/>
                <a:gd name="T18" fmla="*/ 5 w 10"/>
                <a:gd name="T19" fmla="*/ 3 h 6"/>
                <a:gd name="T20" fmla="*/ 5 w 10"/>
                <a:gd name="T21" fmla="*/ 3 h 6"/>
                <a:gd name="T22" fmla="*/ 5 w 10"/>
                <a:gd name="T23" fmla="*/ 1 h 6"/>
                <a:gd name="T24" fmla="*/ 5 w 10"/>
                <a:gd name="T25" fmla="*/ 1 h 6"/>
                <a:gd name="T26" fmla="*/ 5 w 10"/>
                <a:gd name="T27" fmla="*/ 0 h 6"/>
                <a:gd name="T28" fmla="*/ 5 w 10"/>
                <a:gd name="T29" fmla="*/ 0 h 6"/>
                <a:gd name="T30" fmla="*/ 5 w 10"/>
                <a:gd name="T31" fmla="*/ 0 h 6"/>
                <a:gd name="T32" fmla="*/ 1 w 10"/>
                <a:gd name="T33" fmla="*/ 2 h 6"/>
                <a:gd name="T34" fmla="*/ 1 w 10"/>
                <a:gd name="T35" fmla="*/ 2 h 6"/>
                <a:gd name="T36" fmla="*/ 0 w 10"/>
                <a:gd name="T37" fmla="*/ 3 h 6"/>
                <a:gd name="T38" fmla="*/ 0 w 10"/>
                <a:gd name="T39" fmla="*/ 3 h 6"/>
                <a:gd name="T40" fmla="*/ 0 w 10"/>
                <a:gd name="T41" fmla="*/ 3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6"/>
                <a:gd name="T65" fmla="*/ 10 w 10"/>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6">
                  <a:moveTo>
                    <a:pt x="0" y="3"/>
                  </a:moveTo>
                  <a:lnTo>
                    <a:pt x="0" y="3"/>
                  </a:lnTo>
                  <a:lnTo>
                    <a:pt x="6" y="6"/>
                  </a:lnTo>
                  <a:lnTo>
                    <a:pt x="7" y="6"/>
                  </a:lnTo>
                  <a:lnTo>
                    <a:pt x="8" y="5"/>
                  </a:lnTo>
                  <a:lnTo>
                    <a:pt x="9" y="4"/>
                  </a:lnTo>
                  <a:lnTo>
                    <a:pt x="10" y="4"/>
                  </a:lnTo>
                  <a:lnTo>
                    <a:pt x="10" y="3"/>
                  </a:lnTo>
                  <a:lnTo>
                    <a:pt x="10" y="1"/>
                  </a:lnTo>
                  <a:lnTo>
                    <a:pt x="9" y="0"/>
                  </a:lnTo>
                  <a:lnTo>
                    <a:pt x="8" y="0"/>
                  </a:lnTo>
                  <a:lnTo>
                    <a:pt x="1" y="2"/>
                  </a:lnTo>
                  <a:lnTo>
                    <a:pt x="0" y="3"/>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5" name="Freeform 5658"/>
            <p:cNvSpPr>
              <a:spLocks/>
            </p:cNvSpPr>
            <p:nvPr/>
          </p:nvSpPr>
          <p:spPr bwMode="auto">
            <a:xfrm>
              <a:off x="4753" y="2627"/>
              <a:ext cx="19" cy="39"/>
            </a:xfrm>
            <a:custGeom>
              <a:avLst/>
              <a:gdLst>
                <a:gd name="T0" fmla="*/ 2 w 23"/>
                <a:gd name="T1" fmla="*/ 2 h 48"/>
                <a:gd name="T2" fmla="*/ 0 w 23"/>
                <a:gd name="T3" fmla="*/ 2 h 48"/>
                <a:gd name="T4" fmla="*/ 1 w 23"/>
                <a:gd name="T5" fmla="*/ 2 h 48"/>
                <a:gd name="T6" fmla="*/ 2 w 23"/>
                <a:gd name="T7" fmla="*/ 2 h 48"/>
                <a:gd name="T8" fmla="*/ 2 w 23"/>
                <a:gd name="T9" fmla="*/ 2 h 48"/>
                <a:gd name="T10" fmla="*/ 2 w 23"/>
                <a:gd name="T11" fmla="*/ 2 h 48"/>
                <a:gd name="T12" fmla="*/ 2 w 23"/>
                <a:gd name="T13" fmla="*/ 3 h 48"/>
                <a:gd name="T14" fmla="*/ 2 w 23"/>
                <a:gd name="T15" fmla="*/ 4 h 48"/>
                <a:gd name="T16" fmla="*/ 2 w 23"/>
                <a:gd name="T17" fmla="*/ 4 h 48"/>
                <a:gd name="T18" fmla="*/ 2 w 23"/>
                <a:gd name="T19" fmla="*/ 5 h 48"/>
                <a:gd name="T20" fmla="*/ 2 w 23"/>
                <a:gd name="T21" fmla="*/ 5 h 48"/>
                <a:gd name="T22" fmla="*/ 2 w 23"/>
                <a:gd name="T23" fmla="*/ 5 h 48"/>
                <a:gd name="T24" fmla="*/ 2 w 23"/>
                <a:gd name="T25" fmla="*/ 5 h 48"/>
                <a:gd name="T26" fmla="*/ 2 w 23"/>
                <a:gd name="T27" fmla="*/ 4 h 48"/>
                <a:gd name="T28" fmla="*/ 2 w 23"/>
                <a:gd name="T29" fmla="*/ 4 h 48"/>
                <a:gd name="T30" fmla="*/ 2 w 23"/>
                <a:gd name="T31" fmla="*/ 3 h 48"/>
                <a:gd name="T32" fmla="*/ 2 w 23"/>
                <a:gd name="T33" fmla="*/ 3 h 48"/>
                <a:gd name="T34" fmla="*/ 2 w 23"/>
                <a:gd name="T35" fmla="*/ 2 h 48"/>
                <a:gd name="T36" fmla="*/ 2 w 23"/>
                <a:gd name="T37" fmla="*/ 3 h 48"/>
                <a:gd name="T38" fmla="*/ 2 w 23"/>
                <a:gd name="T39" fmla="*/ 3 h 48"/>
                <a:gd name="T40" fmla="*/ 2 w 23"/>
                <a:gd name="T41" fmla="*/ 3 h 48"/>
                <a:gd name="T42" fmla="*/ 2 w 23"/>
                <a:gd name="T43" fmla="*/ 3 h 48"/>
                <a:gd name="T44" fmla="*/ 2 w 23"/>
                <a:gd name="T45" fmla="*/ 2 h 48"/>
                <a:gd name="T46" fmla="*/ 2 w 23"/>
                <a:gd name="T47" fmla="*/ 2 h 48"/>
                <a:gd name="T48" fmla="*/ 2 w 23"/>
                <a:gd name="T49" fmla="*/ 2 h 48"/>
                <a:gd name="T50" fmla="*/ 2 w 23"/>
                <a:gd name="T51" fmla="*/ 2 h 48"/>
                <a:gd name="T52" fmla="*/ 2 w 23"/>
                <a:gd name="T53" fmla="*/ 2 h 48"/>
                <a:gd name="T54" fmla="*/ 2 w 23"/>
                <a:gd name="T55" fmla="*/ 2 h 48"/>
                <a:gd name="T56" fmla="*/ 2 w 23"/>
                <a:gd name="T57" fmla="*/ 2 h 48"/>
                <a:gd name="T58" fmla="*/ 2 w 23"/>
                <a:gd name="T59" fmla="*/ 2 h 48"/>
                <a:gd name="T60" fmla="*/ 2 w 23"/>
                <a:gd name="T61" fmla="*/ 2 h 48"/>
                <a:gd name="T62" fmla="*/ 2 w 23"/>
                <a:gd name="T63" fmla="*/ 2 h 48"/>
                <a:gd name="T64" fmla="*/ 2 w 23"/>
                <a:gd name="T65" fmla="*/ 2 h 48"/>
                <a:gd name="T66" fmla="*/ 2 w 23"/>
                <a:gd name="T67" fmla="*/ 2 h 48"/>
                <a:gd name="T68" fmla="*/ 2 w 23"/>
                <a:gd name="T69" fmla="*/ 2 h 48"/>
                <a:gd name="T70" fmla="*/ 2 w 23"/>
                <a:gd name="T71" fmla="*/ 2 h 48"/>
                <a:gd name="T72" fmla="*/ 2 w 23"/>
                <a:gd name="T73" fmla="*/ 2 h 48"/>
                <a:gd name="T74" fmla="*/ 2 w 23"/>
                <a:gd name="T75" fmla="*/ 2 h 48"/>
                <a:gd name="T76" fmla="*/ 2 w 23"/>
                <a:gd name="T77" fmla="*/ 2 h 48"/>
                <a:gd name="T78" fmla="*/ 2 w 23"/>
                <a:gd name="T79" fmla="*/ 2 h 48"/>
                <a:gd name="T80" fmla="*/ 2 w 23"/>
                <a:gd name="T81" fmla="*/ 2 h 48"/>
                <a:gd name="T82" fmla="*/ 2 w 23"/>
                <a:gd name="T83" fmla="*/ 2 h 48"/>
                <a:gd name="T84" fmla="*/ 2 w 23"/>
                <a:gd name="T85" fmla="*/ 2 h 48"/>
                <a:gd name="T86" fmla="*/ 2 w 23"/>
                <a:gd name="T87" fmla="*/ 2 h 48"/>
                <a:gd name="T88" fmla="*/ 2 w 23"/>
                <a:gd name="T89" fmla="*/ 1 h 48"/>
                <a:gd name="T90" fmla="*/ 2 w 23"/>
                <a:gd name="T91" fmla="*/ 0 h 48"/>
                <a:gd name="T92" fmla="*/ 2 w 23"/>
                <a:gd name="T93" fmla="*/ 2 h 48"/>
                <a:gd name="T94" fmla="*/ 2 w 23"/>
                <a:gd name="T95" fmla="*/ 2 h 48"/>
                <a:gd name="T96" fmla="*/ 2 w 23"/>
                <a:gd name="T97" fmla="*/ 2 h 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48"/>
                <a:gd name="T149" fmla="*/ 23 w 23"/>
                <a:gd name="T150" fmla="*/ 48 h 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48">
                  <a:moveTo>
                    <a:pt x="2" y="11"/>
                  </a:moveTo>
                  <a:lnTo>
                    <a:pt x="2" y="11"/>
                  </a:lnTo>
                  <a:lnTo>
                    <a:pt x="1" y="14"/>
                  </a:lnTo>
                  <a:lnTo>
                    <a:pt x="0" y="16"/>
                  </a:lnTo>
                  <a:lnTo>
                    <a:pt x="1" y="17"/>
                  </a:lnTo>
                  <a:lnTo>
                    <a:pt x="3" y="19"/>
                  </a:lnTo>
                  <a:lnTo>
                    <a:pt x="4" y="20"/>
                  </a:lnTo>
                  <a:lnTo>
                    <a:pt x="3" y="22"/>
                  </a:lnTo>
                  <a:lnTo>
                    <a:pt x="3" y="24"/>
                  </a:lnTo>
                  <a:lnTo>
                    <a:pt x="4" y="26"/>
                  </a:lnTo>
                  <a:lnTo>
                    <a:pt x="5" y="30"/>
                  </a:lnTo>
                  <a:lnTo>
                    <a:pt x="5" y="33"/>
                  </a:lnTo>
                  <a:lnTo>
                    <a:pt x="5" y="36"/>
                  </a:lnTo>
                  <a:lnTo>
                    <a:pt x="5" y="39"/>
                  </a:lnTo>
                  <a:lnTo>
                    <a:pt x="7" y="42"/>
                  </a:lnTo>
                  <a:lnTo>
                    <a:pt x="13" y="47"/>
                  </a:lnTo>
                  <a:lnTo>
                    <a:pt x="16" y="48"/>
                  </a:lnTo>
                  <a:lnTo>
                    <a:pt x="17" y="48"/>
                  </a:lnTo>
                  <a:lnTo>
                    <a:pt x="16" y="47"/>
                  </a:lnTo>
                  <a:lnTo>
                    <a:pt x="9" y="36"/>
                  </a:lnTo>
                  <a:lnTo>
                    <a:pt x="8" y="35"/>
                  </a:lnTo>
                  <a:lnTo>
                    <a:pt x="8" y="33"/>
                  </a:lnTo>
                  <a:lnTo>
                    <a:pt x="8" y="31"/>
                  </a:lnTo>
                  <a:lnTo>
                    <a:pt x="8" y="29"/>
                  </a:lnTo>
                  <a:lnTo>
                    <a:pt x="8" y="28"/>
                  </a:lnTo>
                  <a:lnTo>
                    <a:pt x="9" y="26"/>
                  </a:lnTo>
                  <a:lnTo>
                    <a:pt x="10" y="28"/>
                  </a:lnTo>
                  <a:lnTo>
                    <a:pt x="21" y="30"/>
                  </a:lnTo>
                  <a:lnTo>
                    <a:pt x="23" y="30"/>
                  </a:lnTo>
                  <a:lnTo>
                    <a:pt x="22" y="29"/>
                  </a:lnTo>
                  <a:lnTo>
                    <a:pt x="19" y="25"/>
                  </a:lnTo>
                  <a:lnTo>
                    <a:pt x="16" y="24"/>
                  </a:lnTo>
                  <a:lnTo>
                    <a:pt x="14" y="22"/>
                  </a:lnTo>
                  <a:lnTo>
                    <a:pt x="14" y="21"/>
                  </a:lnTo>
                  <a:lnTo>
                    <a:pt x="16" y="19"/>
                  </a:lnTo>
                  <a:lnTo>
                    <a:pt x="20" y="17"/>
                  </a:lnTo>
                  <a:lnTo>
                    <a:pt x="21" y="15"/>
                  </a:lnTo>
                  <a:lnTo>
                    <a:pt x="22" y="12"/>
                  </a:lnTo>
                  <a:lnTo>
                    <a:pt x="21" y="11"/>
                  </a:lnTo>
                  <a:lnTo>
                    <a:pt x="21" y="9"/>
                  </a:lnTo>
                  <a:lnTo>
                    <a:pt x="20" y="9"/>
                  </a:lnTo>
                  <a:lnTo>
                    <a:pt x="17" y="9"/>
                  </a:lnTo>
                  <a:lnTo>
                    <a:pt x="14" y="10"/>
                  </a:lnTo>
                  <a:lnTo>
                    <a:pt x="11" y="12"/>
                  </a:lnTo>
                  <a:lnTo>
                    <a:pt x="11" y="14"/>
                  </a:lnTo>
                  <a:lnTo>
                    <a:pt x="11" y="15"/>
                  </a:lnTo>
                  <a:lnTo>
                    <a:pt x="13" y="16"/>
                  </a:lnTo>
                  <a:lnTo>
                    <a:pt x="11" y="16"/>
                  </a:lnTo>
                  <a:lnTo>
                    <a:pt x="10" y="17"/>
                  </a:lnTo>
                  <a:lnTo>
                    <a:pt x="9" y="18"/>
                  </a:lnTo>
                  <a:lnTo>
                    <a:pt x="8" y="21"/>
                  </a:lnTo>
                  <a:lnTo>
                    <a:pt x="6" y="21"/>
                  </a:lnTo>
                  <a:lnTo>
                    <a:pt x="5" y="19"/>
                  </a:lnTo>
                  <a:lnTo>
                    <a:pt x="6" y="17"/>
                  </a:lnTo>
                  <a:lnTo>
                    <a:pt x="8" y="16"/>
                  </a:lnTo>
                  <a:lnTo>
                    <a:pt x="9" y="14"/>
                  </a:lnTo>
                  <a:lnTo>
                    <a:pt x="10" y="11"/>
                  </a:lnTo>
                  <a:lnTo>
                    <a:pt x="9" y="6"/>
                  </a:lnTo>
                  <a:lnTo>
                    <a:pt x="8" y="5"/>
                  </a:lnTo>
                  <a:lnTo>
                    <a:pt x="8" y="4"/>
                  </a:lnTo>
                  <a:lnTo>
                    <a:pt x="9" y="3"/>
                  </a:lnTo>
                  <a:lnTo>
                    <a:pt x="10" y="1"/>
                  </a:lnTo>
                  <a:lnTo>
                    <a:pt x="10" y="0"/>
                  </a:lnTo>
                  <a:lnTo>
                    <a:pt x="9" y="0"/>
                  </a:lnTo>
                  <a:lnTo>
                    <a:pt x="6" y="3"/>
                  </a:lnTo>
                  <a:lnTo>
                    <a:pt x="4" y="6"/>
                  </a:lnTo>
                  <a:lnTo>
                    <a:pt x="3" y="8"/>
                  </a:lnTo>
                  <a:lnTo>
                    <a:pt x="2" y="11"/>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6" name="Freeform 5659"/>
            <p:cNvSpPr>
              <a:spLocks/>
            </p:cNvSpPr>
            <p:nvPr/>
          </p:nvSpPr>
          <p:spPr bwMode="auto">
            <a:xfrm>
              <a:off x="4753" y="2645"/>
              <a:ext cx="1" cy="1"/>
            </a:xfrm>
            <a:custGeom>
              <a:avLst/>
              <a:gdLst>
                <a:gd name="T0" fmla="*/ 1 w 1"/>
                <a:gd name="T1" fmla="*/ 0 h 2"/>
                <a:gd name="T2" fmla="*/ 1 w 1"/>
                <a:gd name="T3" fmla="*/ 0 h 2"/>
                <a:gd name="T4" fmla="*/ 1 w 1"/>
                <a:gd name="T5" fmla="*/ 0 h 2"/>
                <a:gd name="T6" fmla="*/ 0 w 1"/>
                <a:gd name="T7" fmla="*/ 1 h 2"/>
                <a:gd name="T8" fmla="*/ 0 w 1"/>
                <a:gd name="T9" fmla="*/ 1 h 2"/>
                <a:gd name="T10" fmla="*/ 0 w 1"/>
                <a:gd name="T11" fmla="*/ 1 h 2"/>
                <a:gd name="T12" fmla="*/ 0 w 1"/>
                <a:gd name="T13" fmla="*/ 1 h 2"/>
                <a:gd name="T14" fmla="*/ 1 w 1"/>
                <a:gd name="T15" fmla="*/ 0 h 2"/>
                <a:gd name="T16" fmla="*/ 1 w 1"/>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2"/>
                <a:gd name="T29" fmla="*/ 1 w 1"/>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2">
                  <a:moveTo>
                    <a:pt x="1" y="0"/>
                  </a:moveTo>
                  <a:lnTo>
                    <a:pt x="1" y="0"/>
                  </a:lnTo>
                  <a:lnTo>
                    <a:pt x="0" y="1"/>
                  </a:lnTo>
                  <a:lnTo>
                    <a:pt x="0"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7" name="Freeform 5660"/>
            <p:cNvSpPr>
              <a:spLocks/>
            </p:cNvSpPr>
            <p:nvPr/>
          </p:nvSpPr>
          <p:spPr bwMode="auto">
            <a:xfrm>
              <a:off x="4778" y="2655"/>
              <a:ext cx="3" cy="2"/>
            </a:xfrm>
            <a:custGeom>
              <a:avLst/>
              <a:gdLst>
                <a:gd name="T0" fmla="*/ 0 w 4"/>
                <a:gd name="T1" fmla="*/ 0 h 3"/>
                <a:gd name="T2" fmla="*/ 0 w 4"/>
                <a:gd name="T3" fmla="*/ 0 h 3"/>
                <a:gd name="T4" fmla="*/ 2 w 4"/>
                <a:gd name="T5" fmla="*/ 1 h 3"/>
                <a:gd name="T6" fmla="*/ 2 w 4"/>
                <a:gd name="T7" fmla="*/ 1 h 3"/>
                <a:gd name="T8" fmla="*/ 2 w 4"/>
                <a:gd name="T9" fmla="*/ 1 h 3"/>
                <a:gd name="T10" fmla="*/ 2 w 4"/>
                <a:gd name="T11" fmla="*/ 1 h 3"/>
                <a:gd name="T12" fmla="*/ 0 w 4"/>
                <a:gd name="T13" fmla="*/ 0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0" y="0"/>
                  </a:lnTo>
                  <a:lnTo>
                    <a:pt x="4" y="3"/>
                  </a:lnTo>
                  <a:lnTo>
                    <a:pt x="3" y="2"/>
                  </a:lnTo>
                  <a:lnTo>
                    <a:pt x="2" y="1"/>
                  </a:lnTo>
                  <a:lnTo>
                    <a:pt x="0" y="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8" name="Freeform 5661"/>
            <p:cNvSpPr>
              <a:spLocks/>
            </p:cNvSpPr>
            <p:nvPr/>
          </p:nvSpPr>
          <p:spPr bwMode="auto">
            <a:xfrm>
              <a:off x="4764" y="2620"/>
              <a:ext cx="5" cy="8"/>
            </a:xfrm>
            <a:custGeom>
              <a:avLst/>
              <a:gdLst>
                <a:gd name="T0" fmla="*/ 0 w 6"/>
                <a:gd name="T1" fmla="*/ 2 h 10"/>
                <a:gd name="T2" fmla="*/ 0 w 6"/>
                <a:gd name="T3" fmla="*/ 2 h 10"/>
                <a:gd name="T4" fmla="*/ 1 w 6"/>
                <a:gd name="T5" fmla="*/ 2 h 10"/>
                <a:gd name="T6" fmla="*/ 2 w 6"/>
                <a:gd name="T7" fmla="*/ 2 h 10"/>
                <a:gd name="T8" fmla="*/ 2 w 6"/>
                <a:gd name="T9" fmla="*/ 2 h 10"/>
                <a:gd name="T10" fmla="*/ 3 w 6"/>
                <a:gd name="T11" fmla="*/ 2 h 10"/>
                <a:gd name="T12" fmla="*/ 3 w 6"/>
                <a:gd name="T13" fmla="*/ 2 h 10"/>
                <a:gd name="T14" fmla="*/ 3 w 6"/>
                <a:gd name="T15" fmla="*/ 2 h 10"/>
                <a:gd name="T16" fmla="*/ 3 w 6"/>
                <a:gd name="T17" fmla="*/ 2 h 10"/>
                <a:gd name="T18" fmla="*/ 3 w 6"/>
                <a:gd name="T19" fmla="*/ 0 h 10"/>
                <a:gd name="T20" fmla="*/ 3 w 6"/>
                <a:gd name="T21" fmla="*/ 0 h 10"/>
                <a:gd name="T22" fmla="*/ 3 w 6"/>
                <a:gd name="T23" fmla="*/ 1 h 10"/>
                <a:gd name="T24" fmla="*/ 3 w 6"/>
                <a:gd name="T25" fmla="*/ 1 h 10"/>
                <a:gd name="T26" fmla="*/ 1 w 6"/>
                <a:gd name="T27" fmla="*/ 2 h 10"/>
                <a:gd name="T28" fmla="*/ 0 w 6"/>
                <a:gd name="T29" fmla="*/ 2 h 10"/>
                <a:gd name="T30" fmla="*/ 0 w 6"/>
                <a:gd name="T31" fmla="*/ 2 h 10"/>
                <a:gd name="T32" fmla="*/ 0 w 6"/>
                <a:gd name="T33" fmla="*/ 2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0"/>
                <a:gd name="T53" fmla="*/ 6 w 6"/>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0">
                  <a:moveTo>
                    <a:pt x="0" y="6"/>
                  </a:moveTo>
                  <a:lnTo>
                    <a:pt x="0" y="6"/>
                  </a:lnTo>
                  <a:lnTo>
                    <a:pt x="1" y="10"/>
                  </a:lnTo>
                  <a:lnTo>
                    <a:pt x="2" y="10"/>
                  </a:lnTo>
                  <a:lnTo>
                    <a:pt x="4" y="10"/>
                  </a:lnTo>
                  <a:lnTo>
                    <a:pt x="5" y="8"/>
                  </a:lnTo>
                  <a:lnTo>
                    <a:pt x="6" y="4"/>
                  </a:lnTo>
                  <a:lnTo>
                    <a:pt x="5" y="0"/>
                  </a:lnTo>
                  <a:lnTo>
                    <a:pt x="4" y="1"/>
                  </a:lnTo>
                  <a:lnTo>
                    <a:pt x="1" y="3"/>
                  </a:lnTo>
                  <a:lnTo>
                    <a:pt x="0" y="4"/>
                  </a:lnTo>
                  <a:lnTo>
                    <a:pt x="0" y="6"/>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39" name="Freeform 5662"/>
            <p:cNvSpPr>
              <a:spLocks/>
            </p:cNvSpPr>
            <p:nvPr/>
          </p:nvSpPr>
          <p:spPr bwMode="auto">
            <a:xfrm>
              <a:off x="4792" y="2665"/>
              <a:ext cx="2" cy="1"/>
            </a:xfrm>
            <a:custGeom>
              <a:avLst/>
              <a:gdLst>
                <a:gd name="T0" fmla="*/ 1 w 4"/>
                <a:gd name="T1" fmla="*/ 1 h 1"/>
                <a:gd name="T2" fmla="*/ 1 w 4"/>
                <a:gd name="T3" fmla="*/ 1 h 1"/>
                <a:gd name="T4" fmla="*/ 1 w 4"/>
                <a:gd name="T5" fmla="*/ 1 h 1"/>
                <a:gd name="T6" fmla="*/ 1 w 4"/>
                <a:gd name="T7" fmla="*/ 1 h 1"/>
                <a:gd name="T8" fmla="*/ 1 w 4"/>
                <a:gd name="T9" fmla="*/ 0 h 1"/>
                <a:gd name="T10" fmla="*/ 1 w 4"/>
                <a:gd name="T11" fmla="*/ 0 h 1"/>
                <a:gd name="T12" fmla="*/ 1 w 4"/>
                <a:gd name="T13" fmla="*/ 1 h 1"/>
                <a:gd name="T14" fmla="*/ 1 w 4"/>
                <a:gd name="T15" fmla="*/ 0 h 1"/>
                <a:gd name="T16" fmla="*/ 1 w 4"/>
                <a:gd name="T17" fmla="*/ 0 h 1"/>
                <a:gd name="T18" fmla="*/ 1 w 4"/>
                <a:gd name="T19" fmla="*/ 0 h 1"/>
                <a:gd name="T20" fmla="*/ 0 w 4"/>
                <a:gd name="T21" fmla="*/ 1 h 1"/>
                <a:gd name="T22" fmla="*/ 1 w 4"/>
                <a:gd name="T23" fmla="*/ 1 h 1"/>
                <a:gd name="T24" fmla="*/ 1 w 4"/>
                <a:gd name="T25" fmla="*/ 1 h 1"/>
                <a:gd name="T26" fmla="*/ 1 w 4"/>
                <a:gd name="T27" fmla="*/ 1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
                <a:gd name="T44" fmla="*/ 4 w 4"/>
                <a:gd name="T45" fmla="*/ 1 h 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
                  <a:moveTo>
                    <a:pt x="1" y="1"/>
                  </a:moveTo>
                  <a:lnTo>
                    <a:pt x="1" y="1"/>
                  </a:lnTo>
                  <a:lnTo>
                    <a:pt x="3" y="1"/>
                  </a:lnTo>
                  <a:lnTo>
                    <a:pt x="4" y="1"/>
                  </a:lnTo>
                  <a:lnTo>
                    <a:pt x="4" y="0"/>
                  </a:lnTo>
                  <a:lnTo>
                    <a:pt x="3" y="1"/>
                  </a:lnTo>
                  <a:lnTo>
                    <a:pt x="2" y="0"/>
                  </a:lnTo>
                  <a:lnTo>
                    <a:pt x="1" y="0"/>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0" name="Freeform 5663"/>
            <p:cNvSpPr>
              <a:spLocks/>
            </p:cNvSpPr>
            <p:nvPr/>
          </p:nvSpPr>
          <p:spPr bwMode="auto">
            <a:xfrm>
              <a:off x="4794" y="2666"/>
              <a:ext cx="6" cy="7"/>
            </a:xfrm>
            <a:custGeom>
              <a:avLst/>
              <a:gdLst>
                <a:gd name="T0" fmla="*/ 3 w 7"/>
                <a:gd name="T1" fmla="*/ 4 h 8"/>
                <a:gd name="T2" fmla="*/ 3 w 7"/>
                <a:gd name="T3" fmla="*/ 4 h 8"/>
                <a:gd name="T4" fmla="*/ 3 w 7"/>
                <a:gd name="T5" fmla="*/ 4 h 8"/>
                <a:gd name="T6" fmla="*/ 3 w 7"/>
                <a:gd name="T7" fmla="*/ 3 h 8"/>
                <a:gd name="T8" fmla="*/ 3 w 7"/>
                <a:gd name="T9" fmla="*/ 3 h 8"/>
                <a:gd name="T10" fmla="*/ 3 w 7"/>
                <a:gd name="T11" fmla="*/ 1 h 8"/>
                <a:gd name="T12" fmla="*/ 3 w 7"/>
                <a:gd name="T13" fmla="*/ 0 h 8"/>
                <a:gd name="T14" fmla="*/ 3 w 7"/>
                <a:gd name="T15" fmla="*/ 0 h 8"/>
                <a:gd name="T16" fmla="*/ 1 w 7"/>
                <a:gd name="T17" fmla="*/ 1 h 8"/>
                <a:gd name="T18" fmla="*/ 0 w 7"/>
                <a:gd name="T19" fmla="*/ 2 h 8"/>
                <a:gd name="T20" fmla="*/ 1 w 7"/>
                <a:gd name="T21" fmla="*/ 3 h 8"/>
                <a:gd name="T22" fmla="*/ 1 w 7"/>
                <a:gd name="T23" fmla="*/ 3 h 8"/>
                <a:gd name="T24" fmla="*/ 1 w 7"/>
                <a:gd name="T25" fmla="*/ 4 h 8"/>
                <a:gd name="T26" fmla="*/ 3 w 7"/>
                <a:gd name="T27" fmla="*/ 4 h 8"/>
                <a:gd name="T28" fmla="*/ 3 w 7"/>
                <a:gd name="T29" fmla="*/ 4 h 8"/>
                <a:gd name="T30" fmla="*/ 3 w 7"/>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4" y="8"/>
                  </a:moveTo>
                  <a:lnTo>
                    <a:pt x="4" y="8"/>
                  </a:lnTo>
                  <a:lnTo>
                    <a:pt x="6" y="5"/>
                  </a:lnTo>
                  <a:lnTo>
                    <a:pt x="7" y="3"/>
                  </a:lnTo>
                  <a:lnTo>
                    <a:pt x="6" y="1"/>
                  </a:lnTo>
                  <a:lnTo>
                    <a:pt x="4" y="0"/>
                  </a:lnTo>
                  <a:lnTo>
                    <a:pt x="1" y="1"/>
                  </a:lnTo>
                  <a:lnTo>
                    <a:pt x="0" y="2"/>
                  </a:lnTo>
                  <a:lnTo>
                    <a:pt x="1" y="3"/>
                  </a:lnTo>
                  <a:lnTo>
                    <a:pt x="1" y="5"/>
                  </a:lnTo>
                  <a:lnTo>
                    <a:pt x="3" y="6"/>
                  </a:lnTo>
                  <a:lnTo>
                    <a:pt x="4"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1" name="Freeform 5664"/>
            <p:cNvSpPr>
              <a:spLocks/>
            </p:cNvSpPr>
            <p:nvPr/>
          </p:nvSpPr>
          <p:spPr bwMode="auto">
            <a:xfrm>
              <a:off x="4790" y="2655"/>
              <a:ext cx="14" cy="6"/>
            </a:xfrm>
            <a:custGeom>
              <a:avLst/>
              <a:gdLst>
                <a:gd name="T0" fmla="*/ 2 w 17"/>
                <a:gd name="T1" fmla="*/ 2 h 8"/>
                <a:gd name="T2" fmla="*/ 2 w 17"/>
                <a:gd name="T3" fmla="*/ 2 h 8"/>
                <a:gd name="T4" fmla="*/ 2 w 17"/>
                <a:gd name="T5" fmla="*/ 2 h 8"/>
                <a:gd name="T6" fmla="*/ 2 w 17"/>
                <a:gd name="T7" fmla="*/ 2 h 8"/>
                <a:gd name="T8" fmla="*/ 2 w 17"/>
                <a:gd name="T9" fmla="*/ 2 h 8"/>
                <a:gd name="T10" fmla="*/ 2 w 17"/>
                <a:gd name="T11" fmla="*/ 2 h 8"/>
                <a:gd name="T12" fmla="*/ 2 w 17"/>
                <a:gd name="T13" fmla="*/ 2 h 8"/>
                <a:gd name="T14" fmla="*/ 2 w 17"/>
                <a:gd name="T15" fmla="*/ 2 h 8"/>
                <a:gd name="T16" fmla="*/ 2 w 17"/>
                <a:gd name="T17" fmla="*/ 2 h 8"/>
                <a:gd name="T18" fmla="*/ 2 w 17"/>
                <a:gd name="T19" fmla="*/ 2 h 8"/>
                <a:gd name="T20" fmla="*/ 2 w 17"/>
                <a:gd name="T21" fmla="*/ 2 h 8"/>
                <a:gd name="T22" fmla="*/ 2 w 17"/>
                <a:gd name="T23" fmla="*/ 2 h 8"/>
                <a:gd name="T24" fmla="*/ 2 w 17"/>
                <a:gd name="T25" fmla="*/ 2 h 8"/>
                <a:gd name="T26" fmla="*/ 2 w 17"/>
                <a:gd name="T27" fmla="*/ 2 h 8"/>
                <a:gd name="T28" fmla="*/ 2 w 17"/>
                <a:gd name="T29" fmla="*/ 2 h 8"/>
                <a:gd name="T30" fmla="*/ 2 w 17"/>
                <a:gd name="T31" fmla="*/ 2 h 8"/>
                <a:gd name="T32" fmla="*/ 2 w 17"/>
                <a:gd name="T33" fmla="*/ 2 h 8"/>
                <a:gd name="T34" fmla="*/ 2 w 17"/>
                <a:gd name="T35" fmla="*/ 2 h 8"/>
                <a:gd name="T36" fmla="*/ 2 w 17"/>
                <a:gd name="T37" fmla="*/ 2 h 8"/>
                <a:gd name="T38" fmla="*/ 2 w 17"/>
                <a:gd name="T39" fmla="*/ 2 h 8"/>
                <a:gd name="T40" fmla="*/ 2 w 17"/>
                <a:gd name="T41" fmla="*/ 2 h 8"/>
                <a:gd name="T42" fmla="*/ 2 w 17"/>
                <a:gd name="T43" fmla="*/ 1 h 8"/>
                <a:gd name="T44" fmla="*/ 2 w 17"/>
                <a:gd name="T45" fmla="*/ 1 h 8"/>
                <a:gd name="T46" fmla="*/ 2 w 17"/>
                <a:gd name="T47" fmla="*/ 0 h 8"/>
                <a:gd name="T48" fmla="*/ 2 w 17"/>
                <a:gd name="T49" fmla="*/ 0 h 8"/>
                <a:gd name="T50" fmla="*/ 2 w 17"/>
                <a:gd name="T51" fmla="*/ 0 h 8"/>
                <a:gd name="T52" fmla="*/ 2 w 17"/>
                <a:gd name="T53" fmla="*/ 1 h 8"/>
                <a:gd name="T54" fmla="*/ 2 w 17"/>
                <a:gd name="T55" fmla="*/ 2 h 8"/>
                <a:gd name="T56" fmla="*/ 2 w 17"/>
                <a:gd name="T57" fmla="*/ 2 h 8"/>
                <a:gd name="T58" fmla="*/ 2 w 17"/>
                <a:gd name="T59" fmla="*/ 2 h 8"/>
                <a:gd name="T60" fmla="*/ 2 w 17"/>
                <a:gd name="T61" fmla="*/ 2 h 8"/>
                <a:gd name="T62" fmla="*/ 2 w 17"/>
                <a:gd name="T63" fmla="*/ 2 h 8"/>
                <a:gd name="T64" fmla="*/ 2 w 17"/>
                <a:gd name="T65" fmla="*/ 2 h 8"/>
                <a:gd name="T66" fmla="*/ 2 w 17"/>
                <a:gd name="T67" fmla="*/ 2 h 8"/>
                <a:gd name="T68" fmla="*/ 2 w 17"/>
                <a:gd name="T69" fmla="*/ 2 h 8"/>
                <a:gd name="T70" fmla="*/ 2 w 17"/>
                <a:gd name="T71" fmla="*/ 2 h 8"/>
                <a:gd name="T72" fmla="*/ 2 w 17"/>
                <a:gd name="T73" fmla="*/ 1 h 8"/>
                <a:gd name="T74" fmla="*/ 2 w 17"/>
                <a:gd name="T75" fmla="*/ 1 h 8"/>
                <a:gd name="T76" fmla="*/ 2 w 17"/>
                <a:gd name="T77" fmla="*/ 2 h 8"/>
                <a:gd name="T78" fmla="*/ 2 w 17"/>
                <a:gd name="T79" fmla="*/ 2 h 8"/>
                <a:gd name="T80" fmla="*/ 0 w 17"/>
                <a:gd name="T81" fmla="*/ 2 h 8"/>
                <a:gd name="T82" fmla="*/ 0 w 17"/>
                <a:gd name="T83" fmla="*/ 2 h 8"/>
                <a:gd name="T84" fmla="*/ 1 w 17"/>
                <a:gd name="T85" fmla="*/ 2 h 8"/>
                <a:gd name="T86" fmla="*/ 1 w 17"/>
                <a:gd name="T87" fmla="*/ 2 h 8"/>
                <a:gd name="T88" fmla="*/ 2 w 17"/>
                <a:gd name="T89" fmla="*/ 2 h 8"/>
                <a:gd name="T90" fmla="*/ 2 w 17"/>
                <a:gd name="T91" fmla="*/ 2 h 8"/>
                <a:gd name="T92" fmla="*/ 2 w 17"/>
                <a:gd name="T93" fmla="*/ 2 h 8"/>
                <a:gd name="T94" fmla="*/ 2 w 17"/>
                <a:gd name="T95" fmla="*/ 2 h 8"/>
                <a:gd name="T96" fmla="*/ 2 w 17"/>
                <a:gd name="T97" fmla="*/ 2 h 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
                <a:gd name="T148" fmla="*/ 0 h 8"/>
                <a:gd name="T149" fmla="*/ 17 w 17"/>
                <a:gd name="T150" fmla="*/ 8 h 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 h="8">
                  <a:moveTo>
                    <a:pt x="4" y="5"/>
                  </a:moveTo>
                  <a:lnTo>
                    <a:pt x="4" y="5"/>
                  </a:lnTo>
                  <a:lnTo>
                    <a:pt x="4" y="6"/>
                  </a:lnTo>
                  <a:lnTo>
                    <a:pt x="5" y="5"/>
                  </a:lnTo>
                  <a:lnTo>
                    <a:pt x="5" y="4"/>
                  </a:lnTo>
                  <a:lnTo>
                    <a:pt x="6" y="5"/>
                  </a:lnTo>
                  <a:lnTo>
                    <a:pt x="9" y="8"/>
                  </a:lnTo>
                  <a:lnTo>
                    <a:pt x="10" y="8"/>
                  </a:lnTo>
                  <a:lnTo>
                    <a:pt x="11" y="5"/>
                  </a:lnTo>
                  <a:lnTo>
                    <a:pt x="12" y="5"/>
                  </a:lnTo>
                  <a:lnTo>
                    <a:pt x="15" y="6"/>
                  </a:lnTo>
                  <a:lnTo>
                    <a:pt x="16" y="5"/>
                  </a:lnTo>
                  <a:lnTo>
                    <a:pt x="17" y="4"/>
                  </a:lnTo>
                  <a:lnTo>
                    <a:pt x="16" y="2"/>
                  </a:lnTo>
                  <a:lnTo>
                    <a:pt x="12" y="1"/>
                  </a:lnTo>
                  <a:lnTo>
                    <a:pt x="10" y="0"/>
                  </a:lnTo>
                  <a:lnTo>
                    <a:pt x="7" y="0"/>
                  </a:lnTo>
                  <a:lnTo>
                    <a:pt x="6" y="1"/>
                  </a:lnTo>
                  <a:lnTo>
                    <a:pt x="7" y="2"/>
                  </a:lnTo>
                  <a:lnTo>
                    <a:pt x="9" y="3"/>
                  </a:lnTo>
                  <a:lnTo>
                    <a:pt x="10" y="4"/>
                  </a:lnTo>
                  <a:lnTo>
                    <a:pt x="7" y="4"/>
                  </a:lnTo>
                  <a:lnTo>
                    <a:pt x="6" y="2"/>
                  </a:lnTo>
                  <a:lnTo>
                    <a:pt x="5" y="1"/>
                  </a:lnTo>
                  <a:lnTo>
                    <a:pt x="2" y="2"/>
                  </a:lnTo>
                  <a:lnTo>
                    <a:pt x="0" y="3"/>
                  </a:lnTo>
                  <a:lnTo>
                    <a:pt x="1" y="4"/>
                  </a:lnTo>
                  <a:lnTo>
                    <a:pt x="3" y="4"/>
                  </a:lnTo>
                  <a:lnTo>
                    <a:pt x="4" y="4"/>
                  </a:lnTo>
                  <a:lnTo>
                    <a:pt x="4"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2" name="Freeform 5665"/>
            <p:cNvSpPr>
              <a:spLocks/>
            </p:cNvSpPr>
            <p:nvPr/>
          </p:nvSpPr>
          <p:spPr bwMode="auto">
            <a:xfrm>
              <a:off x="4895" y="2761"/>
              <a:ext cx="6" cy="5"/>
            </a:xfrm>
            <a:custGeom>
              <a:avLst/>
              <a:gdLst>
                <a:gd name="T0" fmla="*/ 6 w 6"/>
                <a:gd name="T1" fmla="*/ 5 h 5"/>
                <a:gd name="T2" fmla="*/ 6 w 6"/>
                <a:gd name="T3" fmla="*/ 5 h 5"/>
                <a:gd name="T4" fmla="*/ 6 w 6"/>
                <a:gd name="T5" fmla="*/ 4 h 5"/>
                <a:gd name="T6" fmla="*/ 6 w 6"/>
                <a:gd name="T7" fmla="*/ 3 h 5"/>
                <a:gd name="T8" fmla="*/ 5 w 6"/>
                <a:gd name="T9" fmla="*/ 0 h 5"/>
                <a:gd name="T10" fmla="*/ 5 w 6"/>
                <a:gd name="T11" fmla="*/ 0 h 5"/>
                <a:gd name="T12" fmla="*/ 4 w 6"/>
                <a:gd name="T13" fmla="*/ 1 h 5"/>
                <a:gd name="T14" fmla="*/ 3 w 6"/>
                <a:gd name="T15" fmla="*/ 1 h 5"/>
                <a:gd name="T16" fmla="*/ 3 w 6"/>
                <a:gd name="T17" fmla="*/ 1 h 5"/>
                <a:gd name="T18" fmla="*/ 0 w 6"/>
                <a:gd name="T19" fmla="*/ 4 h 5"/>
                <a:gd name="T20" fmla="*/ 2 w 6"/>
                <a:gd name="T21" fmla="*/ 5 h 5"/>
                <a:gd name="T22" fmla="*/ 6 w 6"/>
                <a:gd name="T23" fmla="*/ 5 h 5"/>
                <a:gd name="T24" fmla="*/ 6 w 6"/>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6" y="5"/>
                  </a:moveTo>
                  <a:lnTo>
                    <a:pt x="6" y="5"/>
                  </a:lnTo>
                  <a:lnTo>
                    <a:pt x="6" y="4"/>
                  </a:lnTo>
                  <a:lnTo>
                    <a:pt x="6" y="3"/>
                  </a:lnTo>
                  <a:lnTo>
                    <a:pt x="5" y="0"/>
                  </a:lnTo>
                  <a:lnTo>
                    <a:pt x="4" y="1"/>
                  </a:lnTo>
                  <a:lnTo>
                    <a:pt x="3" y="1"/>
                  </a:lnTo>
                  <a:lnTo>
                    <a:pt x="0" y="4"/>
                  </a:lnTo>
                  <a:lnTo>
                    <a:pt x="2" y="5"/>
                  </a:lnTo>
                  <a:lnTo>
                    <a:pt x="6"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3" name="Freeform 5666"/>
            <p:cNvSpPr>
              <a:spLocks/>
            </p:cNvSpPr>
            <p:nvPr/>
          </p:nvSpPr>
          <p:spPr bwMode="auto">
            <a:xfrm>
              <a:off x="4885" y="2751"/>
              <a:ext cx="16" cy="16"/>
            </a:xfrm>
            <a:custGeom>
              <a:avLst/>
              <a:gdLst>
                <a:gd name="T0" fmla="*/ 1 w 22"/>
                <a:gd name="T1" fmla="*/ 3 h 19"/>
                <a:gd name="T2" fmla="*/ 1 w 22"/>
                <a:gd name="T3" fmla="*/ 3 h 19"/>
                <a:gd name="T4" fmla="*/ 1 w 22"/>
                <a:gd name="T5" fmla="*/ 3 h 19"/>
                <a:gd name="T6" fmla="*/ 1 w 22"/>
                <a:gd name="T7" fmla="*/ 2 h 19"/>
                <a:gd name="T8" fmla="*/ 1 w 22"/>
                <a:gd name="T9" fmla="*/ 0 h 19"/>
                <a:gd name="T10" fmla="*/ 1 w 22"/>
                <a:gd name="T11" fmla="*/ 0 h 19"/>
                <a:gd name="T12" fmla="*/ 1 w 22"/>
                <a:gd name="T13" fmla="*/ 2 h 19"/>
                <a:gd name="T14" fmla="*/ 1 w 22"/>
                <a:gd name="T15" fmla="*/ 3 h 19"/>
                <a:gd name="T16" fmla="*/ 1 w 22"/>
                <a:gd name="T17" fmla="*/ 3 h 19"/>
                <a:gd name="T18" fmla="*/ 1 w 22"/>
                <a:gd name="T19" fmla="*/ 3 h 19"/>
                <a:gd name="T20" fmla="*/ 1 w 22"/>
                <a:gd name="T21" fmla="*/ 3 h 19"/>
                <a:gd name="T22" fmla="*/ 1 w 22"/>
                <a:gd name="T23" fmla="*/ 3 h 19"/>
                <a:gd name="T24" fmla="*/ 1 w 22"/>
                <a:gd name="T25" fmla="*/ 3 h 19"/>
                <a:gd name="T26" fmla="*/ 0 w 22"/>
                <a:gd name="T27" fmla="*/ 3 h 19"/>
                <a:gd name="T28" fmla="*/ 1 w 22"/>
                <a:gd name="T29" fmla="*/ 3 h 19"/>
                <a:gd name="T30" fmla="*/ 1 w 22"/>
                <a:gd name="T31" fmla="*/ 3 h 19"/>
                <a:gd name="T32" fmla="*/ 1 w 22"/>
                <a:gd name="T33" fmla="*/ 3 h 19"/>
                <a:gd name="T34" fmla="*/ 1 w 22"/>
                <a:gd name="T35" fmla="*/ 3 h 19"/>
                <a:gd name="T36" fmla="*/ 1 w 22"/>
                <a:gd name="T37" fmla="*/ 3 h 19"/>
                <a:gd name="T38" fmla="*/ 1 w 22"/>
                <a:gd name="T39" fmla="*/ 3 h 19"/>
                <a:gd name="T40" fmla="*/ 1 w 22"/>
                <a:gd name="T41" fmla="*/ 3 h 19"/>
                <a:gd name="T42" fmla="*/ 1 w 22"/>
                <a:gd name="T43" fmla="*/ 3 h 19"/>
                <a:gd name="T44" fmla="*/ 1 w 22"/>
                <a:gd name="T45" fmla="*/ 3 h 19"/>
                <a:gd name="T46" fmla="*/ 1 w 22"/>
                <a:gd name="T47" fmla="*/ 3 h 19"/>
                <a:gd name="T48" fmla="*/ 1 w 22"/>
                <a:gd name="T49" fmla="*/ 3 h 19"/>
                <a:gd name="T50" fmla="*/ 1 w 22"/>
                <a:gd name="T51" fmla="*/ 3 h 19"/>
                <a:gd name="T52" fmla="*/ 1 w 22"/>
                <a:gd name="T53" fmla="*/ 3 h 19"/>
                <a:gd name="T54" fmla="*/ 1 w 22"/>
                <a:gd name="T55" fmla="*/ 3 h 19"/>
                <a:gd name="T56" fmla="*/ 1 w 22"/>
                <a:gd name="T57" fmla="*/ 3 h 19"/>
                <a:gd name="T58" fmla="*/ 1 w 22"/>
                <a:gd name="T59" fmla="*/ 3 h 19"/>
                <a:gd name="T60" fmla="*/ 1 w 22"/>
                <a:gd name="T61" fmla="*/ 3 h 19"/>
                <a:gd name="T62" fmla="*/ 1 w 22"/>
                <a:gd name="T63" fmla="*/ 3 h 19"/>
                <a:gd name="T64" fmla="*/ 1 w 22"/>
                <a:gd name="T65" fmla="*/ 3 h 19"/>
                <a:gd name="T66" fmla="*/ 1 w 22"/>
                <a:gd name="T67" fmla="*/ 3 h 19"/>
                <a:gd name="T68" fmla="*/ 1 w 22"/>
                <a:gd name="T69" fmla="*/ 3 h 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9"/>
                <a:gd name="T107" fmla="*/ 22 w 22"/>
                <a:gd name="T108" fmla="*/ 19 h 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9">
                  <a:moveTo>
                    <a:pt x="21" y="4"/>
                  </a:moveTo>
                  <a:lnTo>
                    <a:pt x="21" y="4"/>
                  </a:lnTo>
                  <a:lnTo>
                    <a:pt x="19" y="3"/>
                  </a:lnTo>
                  <a:lnTo>
                    <a:pt x="18" y="2"/>
                  </a:lnTo>
                  <a:lnTo>
                    <a:pt x="17" y="0"/>
                  </a:lnTo>
                  <a:lnTo>
                    <a:pt x="12" y="2"/>
                  </a:lnTo>
                  <a:lnTo>
                    <a:pt x="9" y="3"/>
                  </a:lnTo>
                  <a:lnTo>
                    <a:pt x="7" y="5"/>
                  </a:lnTo>
                  <a:lnTo>
                    <a:pt x="4" y="10"/>
                  </a:lnTo>
                  <a:lnTo>
                    <a:pt x="2" y="17"/>
                  </a:lnTo>
                  <a:lnTo>
                    <a:pt x="0" y="19"/>
                  </a:lnTo>
                  <a:lnTo>
                    <a:pt x="2" y="18"/>
                  </a:lnTo>
                  <a:lnTo>
                    <a:pt x="3" y="18"/>
                  </a:lnTo>
                  <a:lnTo>
                    <a:pt x="10" y="18"/>
                  </a:lnTo>
                  <a:lnTo>
                    <a:pt x="12" y="18"/>
                  </a:lnTo>
                  <a:lnTo>
                    <a:pt x="14" y="16"/>
                  </a:lnTo>
                  <a:lnTo>
                    <a:pt x="17" y="14"/>
                  </a:lnTo>
                  <a:lnTo>
                    <a:pt x="18" y="13"/>
                  </a:lnTo>
                  <a:lnTo>
                    <a:pt x="20" y="12"/>
                  </a:lnTo>
                  <a:lnTo>
                    <a:pt x="20" y="11"/>
                  </a:lnTo>
                  <a:lnTo>
                    <a:pt x="20" y="10"/>
                  </a:lnTo>
                  <a:lnTo>
                    <a:pt x="21" y="8"/>
                  </a:lnTo>
                  <a:lnTo>
                    <a:pt x="22" y="6"/>
                  </a:lnTo>
                  <a:lnTo>
                    <a:pt x="22" y="5"/>
                  </a:lnTo>
                  <a:lnTo>
                    <a:pt x="21" y="4"/>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4" name="Freeform 5667"/>
            <p:cNvSpPr>
              <a:spLocks/>
            </p:cNvSpPr>
            <p:nvPr/>
          </p:nvSpPr>
          <p:spPr bwMode="auto">
            <a:xfrm>
              <a:off x="4848" y="2667"/>
              <a:ext cx="2" cy="2"/>
            </a:xfrm>
            <a:custGeom>
              <a:avLst/>
              <a:gdLst>
                <a:gd name="T0" fmla="*/ 0 w 2"/>
                <a:gd name="T1" fmla="*/ 2 h 2"/>
                <a:gd name="T2" fmla="*/ 0 w 2"/>
                <a:gd name="T3" fmla="*/ 2 h 2"/>
                <a:gd name="T4" fmla="*/ 0 w 2"/>
                <a:gd name="T5" fmla="*/ 2 h 2"/>
                <a:gd name="T6" fmla="*/ 2 w 2"/>
                <a:gd name="T7" fmla="*/ 2 h 2"/>
                <a:gd name="T8" fmla="*/ 2 w 2"/>
                <a:gd name="T9" fmla="*/ 2 h 2"/>
                <a:gd name="T10" fmla="*/ 2 w 2"/>
                <a:gd name="T11" fmla="*/ 2 h 2"/>
                <a:gd name="T12" fmla="*/ 2 w 2"/>
                <a:gd name="T13" fmla="*/ 2 h 2"/>
                <a:gd name="T14" fmla="*/ 1 w 2"/>
                <a:gd name="T15" fmla="*/ 0 h 2"/>
                <a:gd name="T16" fmla="*/ 1 w 2"/>
                <a:gd name="T17" fmla="*/ 0 h 2"/>
                <a:gd name="T18" fmla="*/ 0 w 2"/>
                <a:gd name="T19" fmla="*/ 0 h 2"/>
                <a:gd name="T20" fmla="*/ 0 w 2"/>
                <a:gd name="T21" fmla="*/ 1 h 2"/>
                <a:gd name="T22" fmla="*/ 0 w 2"/>
                <a:gd name="T23" fmla="*/ 2 h 2"/>
                <a:gd name="T24" fmla="*/ 0 w 2"/>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2"/>
                <a:gd name="T41" fmla="*/ 2 w 2"/>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2">
                  <a:moveTo>
                    <a:pt x="0" y="2"/>
                  </a:moveTo>
                  <a:lnTo>
                    <a:pt x="0" y="2"/>
                  </a:lnTo>
                  <a:lnTo>
                    <a:pt x="2" y="2"/>
                  </a:lnTo>
                  <a:lnTo>
                    <a:pt x="1" y="0"/>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5" name="Freeform 5668"/>
            <p:cNvSpPr>
              <a:spLocks/>
            </p:cNvSpPr>
            <p:nvPr/>
          </p:nvSpPr>
          <p:spPr bwMode="auto">
            <a:xfrm>
              <a:off x="4856" y="2664"/>
              <a:ext cx="3" cy="1"/>
            </a:xfrm>
            <a:custGeom>
              <a:avLst/>
              <a:gdLst>
                <a:gd name="T0" fmla="*/ 2 w 4"/>
                <a:gd name="T1" fmla="*/ 0 h 2"/>
                <a:gd name="T2" fmla="*/ 2 w 4"/>
                <a:gd name="T3" fmla="*/ 0 h 2"/>
                <a:gd name="T4" fmla="*/ 0 w 4"/>
                <a:gd name="T5" fmla="*/ 0 h 2"/>
                <a:gd name="T6" fmla="*/ 0 w 4"/>
                <a:gd name="T7" fmla="*/ 0 h 2"/>
                <a:gd name="T8" fmla="*/ 2 w 4"/>
                <a:gd name="T9" fmla="*/ 1 h 2"/>
                <a:gd name="T10" fmla="*/ 2 w 4"/>
                <a:gd name="T11" fmla="*/ 1 h 2"/>
                <a:gd name="T12" fmla="*/ 2 w 4"/>
                <a:gd name="T13" fmla="*/ 1 h 2"/>
                <a:gd name="T14" fmla="*/ 2 w 4"/>
                <a:gd name="T15" fmla="*/ 1 h 2"/>
                <a:gd name="T16" fmla="*/ 2 w 4"/>
                <a:gd name="T17" fmla="*/ 1 h 2"/>
                <a:gd name="T18" fmla="*/ 2 w 4"/>
                <a:gd name="T19" fmla="*/ 1 h 2"/>
                <a:gd name="T20" fmla="*/ 2 w 4"/>
                <a:gd name="T21" fmla="*/ 1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2" y="0"/>
                  </a:moveTo>
                  <a:lnTo>
                    <a:pt x="2" y="0"/>
                  </a:lnTo>
                  <a:lnTo>
                    <a:pt x="0" y="0"/>
                  </a:lnTo>
                  <a:lnTo>
                    <a:pt x="2" y="1"/>
                  </a:lnTo>
                  <a:lnTo>
                    <a:pt x="3" y="2"/>
                  </a:lnTo>
                  <a:lnTo>
                    <a:pt x="4" y="2"/>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6" name="Freeform 5669"/>
            <p:cNvSpPr>
              <a:spLocks/>
            </p:cNvSpPr>
            <p:nvPr/>
          </p:nvSpPr>
          <p:spPr bwMode="auto">
            <a:xfrm>
              <a:off x="4860" y="2665"/>
              <a:ext cx="9" cy="5"/>
            </a:xfrm>
            <a:custGeom>
              <a:avLst/>
              <a:gdLst>
                <a:gd name="T0" fmla="*/ 4 w 10"/>
                <a:gd name="T1" fmla="*/ 1 h 7"/>
                <a:gd name="T2" fmla="*/ 4 w 10"/>
                <a:gd name="T3" fmla="*/ 1 h 7"/>
                <a:gd name="T4" fmla="*/ 5 w 10"/>
                <a:gd name="T5" fmla="*/ 1 h 7"/>
                <a:gd name="T6" fmla="*/ 5 w 10"/>
                <a:gd name="T7" fmla="*/ 1 h 7"/>
                <a:gd name="T8" fmla="*/ 5 w 10"/>
                <a:gd name="T9" fmla="*/ 1 h 7"/>
                <a:gd name="T10" fmla="*/ 5 w 10"/>
                <a:gd name="T11" fmla="*/ 1 h 7"/>
                <a:gd name="T12" fmla="*/ 5 w 10"/>
                <a:gd name="T13" fmla="*/ 1 h 7"/>
                <a:gd name="T14" fmla="*/ 5 w 10"/>
                <a:gd name="T15" fmla="*/ 1 h 7"/>
                <a:gd name="T16" fmla="*/ 5 w 10"/>
                <a:gd name="T17" fmla="*/ 1 h 7"/>
                <a:gd name="T18" fmla="*/ 5 w 10"/>
                <a:gd name="T19" fmla="*/ 1 h 7"/>
                <a:gd name="T20" fmla="*/ 5 w 10"/>
                <a:gd name="T21" fmla="*/ 1 h 7"/>
                <a:gd name="T22" fmla="*/ 4 w 10"/>
                <a:gd name="T23" fmla="*/ 1 h 7"/>
                <a:gd name="T24" fmla="*/ 1 w 10"/>
                <a:gd name="T25" fmla="*/ 0 h 7"/>
                <a:gd name="T26" fmla="*/ 1 w 10"/>
                <a:gd name="T27" fmla="*/ 0 h 7"/>
                <a:gd name="T28" fmla="*/ 0 w 10"/>
                <a:gd name="T29" fmla="*/ 0 h 7"/>
                <a:gd name="T30" fmla="*/ 0 w 10"/>
                <a:gd name="T31" fmla="*/ 1 h 7"/>
                <a:gd name="T32" fmla="*/ 0 w 10"/>
                <a:gd name="T33" fmla="*/ 1 h 7"/>
                <a:gd name="T34" fmla="*/ 1 w 10"/>
                <a:gd name="T35" fmla="*/ 1 h 7"/>
                <a:gd name="T36" fmla="*/ 1 w 10"/>
                <a:gd name="T37" fmla="*/ 1 h 7"/>
                <a:gd name="T38" fmla="*/ 1 w 10"/>
                <a:gd name="T39" fmla="*/ 1 h 7"/>
                <a:gd name="T40" fmla="*/ 1 w 10"/>
                <a:gd name="T41" fmla="*/ 1 h 7"/>
                <a:gd name="T42" fmla="*/ 4 w 10"/>
                <a:gd name="T43" fmla="*/ 1 h 7"/>
                <a:gd name="T44" fmla="*/ 4 w 10"/>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7"/>
                <a:gd name="T71" fmla="*/ 10 w 10"/>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7">
                  <a:moveTo>
                    <a:pt x="4" y="7"/>
                  </a:moveTo>
                  <a:lnTo>
                    <a:pt x="4" y="7"/>
                  </a:lnTo>
                  <a:lnTo>
                    <a:pt x="8" y="7"/>
                  </a:lnTo>
                  <a:lnTo>
                    <a:pt x="9" y="6"/>
                  </a:lnTo>
                  <a:lnTo>
                    <a:pt x="10" y="6"/>
                  </a:lnTo>
                  <a:lnTo>
                    <a:pt x="9" y="5"/>
                  </a:lnTo>
                  <a:lnTo>
                    <a:pt x="6" y="4"/>
                  </a:lnTo>
                  <a:lnTo>
                    <a:pt x="5" y="3"/>
                  </a:lnTo>
                  <a:lnTo>
                    <a:pt x="4" y="1"/>
                  </a:lnTo>
                  <a:lnTo>
                    <a:pt x="1" y="0"/>
                  </a:lnTo>
                  <a:lnTo>
                    <a:pt x="0" y="0"/>
                  </a:lnTo>
                  <a:lnTo>
                    <a:pt x="0" y="2"/>
                  </a:lnTo>
                  <a:lnTo>
                    <a:pt x="1" y="5"/>
                  </a:lnTo>
                  <a:lnTo>
                    <a:pt x="1" y="6"/>
                  </a:lnTo>
                  <a:lnTo>
                    <a:pt x="1" y="7"/>
                  </a:lnTo>
                  <a:lnTo>
                    <a:pt x="4"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7" name="Freeform 5670"/>
            <p:cNvSpPr>
              <a:spLocks/>
            </p:cNvSpPr>
            <p:nvPr/>
          </p:nvSpPr>
          <p:spPr bwMode="auto">
            <a:xfrm>
              <a:off x="4858" y="2676"/>
              <a:ext cx="16" cy="3"/>
            </a:xfrm>
            <a:custGeom>
              <a:avLst/>
              <a:gdLst>
                <a:gd name="T0" fmla="*/ 2 w 21"/>
                <a:gd name="T1" fmla="*/ 1 h 4"/>
                <a:gd name="T2" fmla="*/ 2 w 21"/>
                <a:gd name="T3" fmla="*/ 1 h 4"/>
                <a:gd name="T4" fmla="*/ 2 w 21"/>
                <a:gd name="T5" fmla="*/ 2 h 4"/>
                <a:gd name="T6" fmla="*/ 2 w 21"/>
                <a:gd name="T7" fmla="*/ 2 h 4"/>
                <a:gd name="T8" fmla="*/ 2 w 21"/>
                <a:gd name="T9" fmla="*/ 2 h 4"/>
                <a:gd name="T10" fmla="*/ 2 w 21"/>
                <a:gd name="T11" fmla="*/ 2 h 4"/>
                <a:gd name="T12" fmla="*/ 2 w 21"/>
                <a:gd name="T13" fmla="*/ 2 h 4"/>
                <a:gd name="T14" fmla="*/ 2 w 21"/>
                <a:gd name="T15" fmla="*/ 2 h 4"/>
                <a:gd name="T16" fmla="*/ 2 w 21"/>
                <a:gd name="T17" fmla="*/ 2 h 4"/>
                <a:gd name="T18" fmla="*/ 2 w 21"/>
                <a:gd name="T19" fmla="*/ 2 h 4"/>
                <a:gd name="T20" fmla="*/ 2 w 21"/>
                <a:gd name="T21" fmla="*/ 2 h 4"/>
                <a:gd name="T22" fmla="*/ 2 w 21"/>
                <a:gd name="T23" fmla="*/ 1 h 4"/>
                <a:gd name="T24" fmla="*/ 2 w 21"/>
                <a:gd name="T25" fmla="*/ 0 h 4"/>
                <a:gd name="T26" fmla="*/ 2 w 21"/>
                <a:gd name="T27" fmla="*/ 0 h 4"/>
                <a:gd name="T28" fmla="*/ 0 w 21"/>
                <a:gd name="T29" fmla="*/ 0 h 4"/>
                <a:gd name="T30" fmla="*/ 0 w 21"/>
                <a:gd name="T31" fmla="*/ 0 h 4"/>
                <a:gd name="T32" fmla="*/ 0 w 21"/>
                <a:gd name="T33" fmla="*/ 0 h 4"/>
                <a:gd name="T34" fmla="*/ 2 w 21"/>
                <a:gd name="T35" fmla="*/ 1 h 4"/>
                <a:gd name="T36" fmla="*/ 2 w 21"/>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
                <a:gd name="T59" fmla="*/ 21 w 21"/>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
                  <a:moveTo>
                    <a:pt x="2" y="1"/>
                  </a:moveTo>
                  <a:lnTo>
                    <a:pt x="2" y="1"/>
                  </a:lnTo>
                  <a:lnTo>
                    <a:pt x="14" y="4"/>
                  </a:lnTo>
                  <a:lnTo>
                    <a:pt x="16" y="4"/>
                  </a:lnTo>
                  <a:lnTo>
                    <a:pt x="21" y="3"/>
                  </a:lnTo>
                  <a:lnTo>
                    <a:pt x="21" y="2"/>
                  </a:lnTo>
                  <a:lnTo>
                    <a:pt x="19" y="2"/>
                  </a:lnTo>
                  <a:lnTo>
                    <a:pt x="16" y="2"/>
                  </a:lnTo>
                  <a:lnTo>
                    <a:pt x="12" y="1"/>
                  </a:lnTo>
                  <a:lnTo>
                    <a:pt x="4" y="0"/>
                  </a:lnTo>
                  <a:lnTo>
                    <a:pt x="0" y="0"/>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8" name="Freeform 5671"/>
            <p:cNvSpPr>
              <a:spLocks/>
            </p:cNvSpPr>
            <p:nvPr/>
          </p:nvSpPr>
          <p:spPr bwMode="auto">
            <a:xfrm>
              <a:off x="4680" y="2661"/>
              <a:ext cx="2" cy="1"/>
            </a:xfrm>
            <a:custGeom>
              <a:avLst/>
              <a:gdLst>
                <a:gd name="T0" fmla="*/ 0 w 3"/>
                <a:gd name="T1" fmla="*/ 1 h 1"/>
                <a:gd name="T2" fmla="*/ 0 w 3"/>
                <a:gd name="T3" fmla="*/ 1 h 1"/>
                <a:gd name="T4" fmla="*/ 1 w 3"/>
                <a:gd name="T5" fmla="*/ 1 h 1"/>
                <a:gd name="T6" fmla="*/ 1 w 3"/>
                <a:gd name="T7" fmla="*/ 0 h 1"/>
                <a:gd name="T8" fmla="*/ 1 w 3"/>
                <a:gd name="T9" fmla="*/ 0 h 1"/>
                <a:gd name="T10" fmla="*/ 1 w 3"/>
                <a:gd name="T11" fmla="*/ 0 h 1"/>
                <a:gd name="T12" fmla="*/ 1 w 3"/>
                <a:gd name="T13" fmla="*/ 0 h 1"/>
                <a:gd name="T14" fmla="*/ 0 w 3"/>
                <a:gd name="T15" fmla="*/ 1 h 1"/>
                <a:gd name="T16" fmla="*/ 0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1"/>
                  </a:lnTo>
                  <a:lnTo>
                    <a:pt x="3" y="1"/>
                  </a:lnTo>
                  <a:lnTo>
                    <a:pt x="3"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49" name="Freeform 5672"/>
            <p:cNvSpPr>
              <a:spLocks/>
            </p:cNvSpPr>
            <p:nvPr/>
          </p:nvSpPr>
          <p:spPr bwMode="auto">
            <a:xfrm>
              <a:off x="4682" y="2721"/>
              <a:ext cx="1" cy="5"/>
            </a:xfrm>
            <a:custGeom>
              <a:avLst/>
              <a:gdLst>
                <a:gd name="T0" fmla="*/ 1 w 2"/>
                <a:gd name="T1" fmla="*/ 3 h 6"/>
                <a:gd name="T2" fmla="*/ 1 w 2"/>
                <a:gd name="T3" fmla="*/ 3 h 6"/>
                <a:gd name="T4" fmla="*/ 1 w 2"/>
                <a:gd name="T5" fmla="*/ 1 h 6"/>
                <a:gd name="T6" fmla="*/ 1 w 2"/>
                <a:gd name="T7" fmla="*/ 0 h 6"/>
                <a:gd name="T8" fmla="*/ 1 w 2"/>
                <a:gd name="T9" fmla="*/ 0 h 6"/>
                <a:gd name="T10" fmla="*/ 1 w 2"/>
                <a:gd name="T11" fmla="*/ 0 h 6"/>
                <a:gd name="T12" fmla="*/ 0 w 2"/>
                <a:gd name="T13" fmla="*/ 1 h 6"/>
                <a:gd name="T14" fmla="*/ 0 w 2"/>
                <a:gd name="T15" fmla="*/ 2 h 6"/>
                <a:gd name="T16" fmla="*/ 0 w 2"/>
                <a:gd name="T17" fmla="*/ 3 h 6"/>
                <a:gd name="T18" fmla="*/ 1 w 2"/>
                <a:gd name="T19" fmla="*/ 3 h 6"/>
                <a:gd name="T20" fmla="*/ 1 w 2"/>
                <a:gd name="T21" fmla="*/ 3 h 6"/>
                <a:gd name="T22" fmla="*/ 1 w 2"/>
                <a:gd name="T23" fmla="*/ 3 h 6"/>
                <a:gd name="T24" fmla="*/ 1 w 2"/>
                <a:gd name="T25" fmla="*/ 3 h 6"/>
                <a:gd name="T26" fmla="*/ 1 w 2"/>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6"/>
                <a:gd name="T44" fmla="*/ 2 w 2"/>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6">
                  <a:moveTo>
                    <a:pt x="2" y="4"/>
                  </a:moveTo>
                  <a:lnTo>
                    <a:pt x="2" y="4"/>
                  </a:lnTo>
                  <a:lnTo>
                    <a:pt x="2" y="1"/>
                  </a:lnTo>
                  <a:lnTo>
                    <a:pt x="2" y="0"/>
                  </a:lnTo>
                  <a:lnTo>
                    <a:pt x="0" y="1"/>
                  </a:lnTo>
                  <a:lnTo>
                    <a:pt x="0" y="2"/>
                  </a:lnTo>
                  <a:lnTo>
                    <a:pt x="0" y="4"/>
                  </a:lnTo>
                  <a:lnTo>
                    <a:pt x="2" y="6"/>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0" name="Freeform 5673"/>
            <p:cNvSpPr>
              <a:spLocks/>
            </p:cNvSpPr>
            <p:nvPr/>
          </p:nvSpPr>
          <p:spPr bwMode="auto">
            <a:xfrm>
              <a:off x="4688" y="2716"/>
              <a:ext cx="6" cy="10"/>
            </a:xfrm>
            <a:custGeom>
              <a:avLst/>
              <a:gdLst>
                <a:gd name="T0" fmla="*/ 1 w 7"/>
                <a:gd name="T1" fmla="*/ 3 h 12"/>
                <a:gd name="T2" fmla="*/ 1 w 7"/>
                <a:gd name="T3" fmla="*/ 3 h 12"/>
                <a:gd name="T4" fmla="*/ 3 w 7"/>
                <a:gd name="T5" fmla="*/ 3 h 12"/>
                <a:gd name="T6" fmla="*/ 3 w 7"/>
                <a:gd name="T7" fmla="*/ 3 h 12"/>
                <a:gd name="T8" fmla="*/ 3 w 7"/>
                <a:gd name="T9" fmla="*/ 3 h 12"/>
                <a:gd name="T10" fmla="*/ 3 w 7"/>
                <a:gd name="T11" fmla="*/ 3 h 12"/>
                <a:gd name="T12" fmla="*/ 3 w 7"/>
                <a:gd name="T13" fmla="*/ 3 h 12"/>
                <a:gd name="T14" fmla="*/ 3 w 7"/>
                <a:gd name="T15" fmla="*/ 3 h 12"/>
                <a:gd name="T16" fmla="*/ 3 w 7"/>
                <a:gd name="T17" fmla="*/ 3 h 12"/>
                <a:gd name="T18" fmla="*/ 3 w 7"/>
                <a:gd name="T19" fmla="*/ 3 h 12"/>
                <a:gd name="T20" fmla="*/ 3 w 7"/>
                <a:gd name="T21" fmla="*/ 3 h 12"/>
                <a:gd name="T22" fmla="*/ 3 w 7"/>
                <a:gd name="T23" fmla="*/ 3 h 12"/>
                <a:gd name="T24" fmla="*/ 3 w 7"/>
                <a:gd name="T25" fmla="*/ 0 h 12"/>
                <a:gd name="T26" fmla="*/ 3 w 7"/>
                <a:gd name="T27" fmla="*/ 0 h 12"/>
                <a:gd name="T28" fmla="*/ 3 w 7"/>
                <a:gd name="T29" fmla="*/ 0 h 12"/>
                <a:gd name="T30" fmla="*/ 3 w 7"/>
                <a:gd name="T31" fmla="*/ 1 h 12"/>
                <a:gd name="T32" fmla="*/ 2 w 7"/>
                <a:gd name="T33" fmla="*/ 1 h 12"/>
                <a:gd name="T34" fmla="*/ 2 w 7"/>
                <a:gd name="T35" fmla="*/ 1 h 12"/>
                <a:gd name="T36" fmla="*/ 1 w 7"/>
                <a:gd name="T37" fmla="*/ 3 h 12"/>
                <a:gd name="T38" fmla="*/ 0 w 7"/>
                <a:gd name="T39" fmla="*/ 3 h 12"/>
                <a:gd name="T40" fmla="*/ 1 w 7"/>
                <a:gd name="T41" fmla="*/ 3 h 12"/>
                <a:gd name="T42" fmla="*/ 1 w 7"/>
                <a:gd name="T43" fmla="*/ 3 h 12"/>
                <a:gd name="T44" fmla="*/ 1 w 7"/>
                <a:gd name="T45" fmla="*/ 3 h 12"/>
                <a:gd name="T46" fmla="*/ 0 w 7"/>
                <a:gd name="T47" fmla="*/ 3 h 12"/>
                <a:gd name="T48" fmla="*/ 0 w 7"/>
                <a:gd name="T49" fmla="*/ 3 h 12"/>
                <a:gd name="T50" fmla="*/ 0 w 7"/>
                <a:gd name="T51" fmla="*/ 3 h 12"/>
                <a:gd name="T52" fmla="*/ 0 w 7"/>
                <a:gd name="T53" fmla="*/ 3 h 12"/>
                <a:gd name="T54" fmla="*/ 1 w 7"/>
                <a:gd name="T55" fmla="*/ 3 h 12"/>
                <a:gd name="T56" fmla="*/ 1 w 7"/>
                <a:gd name="T57" fmla="*/ 3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
                <a:gd name="T88" fmla="*/ 0 h 12"/>
                <a:gd name="T89" fmla="*/ 7 w 7"/>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 h="12">
                  <a:moveTo>
                    <a:pt x="1" y="12"/>
                  </a:moveTo>
                  <a:lnTo>
                    <a:pt x="1" y="12"/>
                  </a:lnTo>
                  <a:lnTo>
                    <a:pt x="3" y="12"/>
                  </a:lnTo>
                  <a:lnTo>
                    <a:pt x="4" y="12"/>
                  </a:lnTo>
                  <a:lnTo>
                    <a:pt x="4" y="11"/>
                  </a:lnTo>
                  <a:lnTo>
                    <a:pt x="5" y="10"/>
                  </a:lnTo>
                  <a:lnTo>
                    <a:pt x="5" y="8"/>
                  </a:lnTo>
                  <a:lnTo>
                    <a:pt x="6" y="5"/>
                  </a:lnTo>
                  <a:lnTo>
                    <a:pt x="7" y="3"/>
                  </a:lnTo>
                  <a:lnTo>
                    <a:pt x="6" y="0"/>
                  </a:lnTo>
                  <a:lnTo>
                    <a:pt x="4" y="0"/>
                  </a:lnTo>
                  <a:lnTo>
                    <a:pt x="3" y="1"/>
                  </a:lnTo>
                  <a:lnTo>
                    <a:pt x="2" y="1"/>
                  </a:lnTo>
                  <a:lnTo>
                    <a:pt x="1" y="3"/>
                  </a:lnTo>
                  <a:lnTo>
                    <a:pt x="0" y="4"/>
                  </a:lnTo>
                  <a:lnTo>
                    <a:pt x="1" y="5"/>
                  </a:lnTo>
                  <a:lnTo>
                    <a:pt x="1" y="8"/>
                  </a:lnTo>
                  <a:lnTo>
                    <a:pt x="0" y="9"/>
                  </a:lnTo>
                  <a:lnTo>
                    <a:pt x="0" y="10"/>
                  </a:lnTo>
                  <a:lnTo>
                    <a:pt x="0" y="11"/>
                  </a:lnTo>
                  <a:lnTo>
                    <a:pt x="1"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1" name="Freeform 5674"/>
            <p:cNvSpPr>
              <a:spLocks/>
            </p:cNvSpPr>
            <p:nvPr/>
          </p:nvSpPr>
          <p:spPr bwMode="auto">
            <a:xfrm>
              <a:off x="4692" y="2713"/>
              <a:ext cx="8" cy="16"/>
            </a:xfrm>
            <a:custGeom>
              <a:avLst/>
              <a:gdLst>
                <a:gd name="T0" fmla="*/ 2 w 10"/>
                <a:gd name="T1" fmla="*/ 2 h 20"/>
                <a:gd name="T2" fmla="*/ 2 w 10"/>
                <a:gd name="T3" fmla="*/ 2 h 20"/>
                <a:gd name="T4" fmla="*/ 2 w 10"/>
                <a:gd name="T5" fmla="*/ 2 h 20"/>
                <a:gd name="T6" fmla="*/ 2 w 10"/>
                <a:gd name="T7" fmla="*/ 2 h 20"/>
                <a:gd name="T8" fmla="*/ 2 w 10"/>
                <a:gd name="T9" fmla="*/ 2 h 20"/>
                <a:gd name="T10" fmla="*/ 0 w 10"/>
                <a:gd name="T11" fmla="*/ 2 h 20"/>
                <a:gd name="T12" fmla="*/ 0 w 10"/>
                <a:gd name="T13" fmla="*/ 2 h 20"/>
                <a:gd name="T14" fmla="*/ 0 w 10"/>
                <a:gd name="T15" fmla="*/ 2 h 20"/>
                <a:gd name="T16" fmla="*/ 0 w 10"/>
                <a:gd name="T17" fmla="*/ 2 h 20"/>
                <a:gd name="T18" fmla="*/ 2 w 10"/>
                <a:gd name="T19" fmla="*/ 2 h 20"/>
                <a:gd name="T20" fmla="*/ 2 w 10"/>
                <a:gd name="T21" fmla="*/ 2 h 20"/>
                <a:gd name="T22" fmla="*/ 2 w 10"/>
                <a:gd name="T23" fmla="*/ 2 h 20"/>
                <a:gd name="T24" fmla="*/ 2 w 10"/>
                <a:gd name="T25" fmla="*/ 2 h 20"/>
                <a:gd name="T26" fmla="*/ 2 w 10"/>
                <a:gd name="T27" fmla="*/ 2 h 20"/>
                <a:gd name="T28" fmla="*/ 2 w 10"/>
                <a:gd name="T29" fmla="*/ 2 h 20"/>
                <a:gd name="T30" fmla="*/ 2 w 10"/>
                <a:gd name="T31" fmla="*/ 2 h 20"/>
                <a:gd name="T32" fmla="*/ 2 w 10"/>
                <a:gd name="T33" fmla="*/ 2 h 20"/>
                <a:gd name="T34" fmla="*/ 2 w 10"/>
                <a:gd name="T35" fmla="*/ 2 h 20"/>
                <a:gd name="T36" fmla="*/ 2 w 10"/>
                <a:gd name="T37" fmla="*/ 2 h 20"/>
                <a:gd name="T38" fmla="*/ 2 w 10"/>
                <a:gd name="T39" fmla="*/ 2 h 20"/>
                <a:gd name="T40" fmla="*/ 2 w 10"/>
                <a:gd name="T41" fmla="*/ 2 h 20"/>
                <a:gd name="T42" fmla="*/ 2 w 10"/>
                <a:gd name="T43" fmla="*/ 2 h 20"/>
                <a:gd name="T44" fmla="*/ 2 w 10"/>
                <a:gd name="T45" fmla="*/ 2 h 20"/>
                <a:gd name="T46" fmla="*/ 2 w 10"/>
                <a:gd name="T47" fmla="*/ 2 h 20"/>
                <a:gd name="T48" fmla="*/ 2 w 10"/>
                <a:gd name="T49" fmla="*/ 2 h 20"/>
                <a:gd name="T50" fmla="*/ 2 w 10"/>
                <a:gd name="T51" fmla="*/ 2 h 20"/>
                <a:gd name="T52" fmla="*/ 2 w 10"/>
                <a:gd name="T53" fmla="*/ 2 h 20"/>
                <a:gd name="T54" fmla="*/ 2 w 10"/>
                <a:gd name="T55" fmla="*/ 2 h 20"/>
                <a:gd name="T56" fmla="*/ 2 w 10"/>
                <a:gd name="T57" fmla="*/ 2 h 20"/>
                <a:gd name="T58" fmla="*/ 2 w 10"/>
                <a:gd name="T59" fmla="*/ 2 h 20"/>
                <a:gd name="T60" fmla="*/ 2 w 10"/>
                <a:gd name="T61" fmla="*/ 1 h 20"/>
                <a:gd name="T62" fmla="*/ 2 w 10"/>
                <a:gd name="T63" fmla="*/ 0 h 20"/>
                <a:gd name="T64" fmla="*/ 2 w 10"/>
                <a:gd name="T65" fmla="*/ 0 h 20"/>
                <a:gd name="T66" fmla="*/ 2 w 10"/>
                <a:gd name="T67" fmla="*/ 0 h 20"/>
                <a:gd name="T68" fmla="*/ 2 w 10"/>
                <a:gd name="T69" fmla="*/ 0 h 20"/>
                <a:gd name="T70" fmla="*/ 2 w 10"/>
                <a:gd name="T71" fmla="*/ 2 h 20"/>
                <a:gd name="T72" fmla="*/ 2 w 10"/>
                <a:gd name="T73" fmla="*/ 2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20"/>
                <a:gd name="T113" fmla="*/ 10 w 10"/>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20">
                  <a:moveTo>
                    <a:pt x="3" y="3"/>
                  </a:moveTo>
                  <a:lnTo>
                    <a:pt x="3" y="3"/>
                  </a:lnTo>
                  <a:lnTo>
                    <a:pt x="3" y="9"/>
                  </a:lnTo>
                  <a:lnTo>
                    <a:pt x="2" y="12"/>
                  </a:lnTo>
                  <a:lnTo>
                    <a:pt x="0" y="15"/>
                  </a:lnTo>
                  <a:lnTo>
                    <a:pt x="0" y="17"/>
                  </a:lnTo>
                  <a:lnTo>
                    <a:pt x="0" y="18"/>
                  </a:lnTo>
                  <a:lnTo>
                    <a:pt x="2" y="20"/>
                  </a:lnTo>
                  <a:lnTo>
                    <a:pt x="4" y="18"/>
                  </a:lnTo>
                  <a:lnTo>
                    <a:pt x="8" y="16"/>
                  </a:lnTo>
                  <a:lnTo>
                    <a:pt x="9" y="14"/>
                  </a:lnTo>
                  <a:lnTo>
                    <a:pt x="9" y="13"/>
                  </a:lnTo>
                  <a:lnTo>
                    <a:pt x="7" y="11"/>
                  </a:lnTo>
                  <a:lnTo>
                    <a:pt x="6" y="9"/>
                  </a:lnTo>
                  <a:lnTo>
                    <a:pt x="6" y="7"/>
                  </a:lnTo>
                  <a:lnTo>
                    <a:pt x="7" y="6"/>
                  </a:lnTo>
                  <a:lnTo>
                    <a:pt x="8" y="4"/>
                  </a:lnTo>
                  <a:lnTo>
                    <a:pt x="9" y="6"/>
                  </a:lnTo>
                  <a:lnTo>
                    <a:pt x="10" y="4"/>
                  </a:lnTo>
                  <a:lnTo>
                    <a:pt x="9" y="1"/>
                  </a:lnTo>
                  <a:lnTo>
                    <a:pt x="8" y="0"/>
                  </a:lnTo>
                  <a:lnTo>
                    <a:pt x="7" y="0"/>
                  </a:lnTo>
                  <a:lnTo>
                    <a:pt x="4" y="0"/>
                  </a:lnTo>
                  <a:lnTo>
                    <a:pt x="3" y="3"/>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2" name="Freeform 5675"/>
            <p:cNvSpPr>
              <a:spLocks/>
            </p:cNvSpPr>
            <p:nvPr/>
          </p:nvSpPr>
          <p:spPr bwMode="auto">
            <a:xfrm>
              <a:off x="4697" y="2707"/>
              <a:ext cx="3" cy="4"/>
            </a:xfrm>
            <a:custGeom>
              <a:avLst/>
              <a:gdLst>
                <a:gd name="T0" fmla="*/ 2 w 4"/>
                <a:gd name="T1" fmla="*/ 2 h 4"/>
                <a:gd name="T2" fmla="*/ 2 w 4"/>
                <a:gd name="T3" fmla="*/ 2 h 4"/>
                <a:gd name="T4" fmla="*/ 2 w 4"/>
                <a:gd name="T5" fmla="*/ 0 h 4"/>
                <a:gd name="T6" fmla="*/ 1 w 4"/>
                <a:gd name="T7" fmla="*/ 0 h 4"/>
                <a:gd name="T8" fmla="*/ 1 w 4"/>
                <a:gd name="T9" fmla="*/ 0 h 4"/>
                <a:gd name="T10" fmla="*/ 0 w 4"/>
                <a:gd name="T11" fmla="*/ 1 h 4"/>
                <a:gd name="T12" fmla="*/ 0 w 4"/>
                <a:gd name="T13" fmla="*/ 1 h 4"/>
                <a:gd name="T14" fmla="*/ 0 w 4"/>
                <a:gd name="T15" fmla="*/ 3 h 4"/>
                <a:gd name="T16" fmla="*/ 2 w 4"/>
                <a:gd name="T17" fmla="*/ 4 h 4"/>
                <a:gd name="T18" fmla="*/ 2 w 4"/>
                <a:gd name="T19" fmla="*/ 4 h 4"/>
                <a:gd name="T20" fmla="*/ 2 w 4"/>
                <a:gd name="T21" fmla="*/ 4 h 4"/>
                <a:gd name="T22" fmla="*/ 2 w 4"/>
                <a:gd name="T23" fmla="*/ 3 h 4"/>
                <a:gd name="T24" fmla="*/ 2 w 4"/>
                <a:gd name="T25" fmla="*/ 2 h 4"/>
                <a:gd name="T26" fmla="*/ 2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4" y="2"/>
                  </a:moveTo>
                  <a:lnTo>
                    <a:pt x="4" y="2"/>
                  </a:lnTo>
                  <a:lnTo>
                    <a:pt x="3" y="0"/>
                  </a:lnTo>
                  <a:lnTo>
                    <a:pt x="1" y="0"/>
                  </a:lnTo>
                  <a:lnTo>
                    <a:pt x="0" y="1"/>
                  </a:lnTo>
                  <a:lnTo>
                    <a:pt x="0" y="3"/>
                  </a:lnTo>
                  <a:lnTo>
                    <a:pt x="2" y="4"/>
                  </a:lnTo>
                  <a:lnTo>
                    <a:pt x="3" y="4"/>
                  </a:lnTo>
                  <a:lnTo>
                    <a:pt x="4"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3" name="Freeform 5676"/>
            <p:cNvSpPr>
              <a:spLocks/>
            </p:cNvSpPr>
            <p:nvPr/>
          </p:nvSpPr>
          <p:spPr bwMode="auto">
            <a:xfrm>
              <a:off x="4729" y="2606"/>
              <a:ext cx="2" cy="5"/>
            </a:xfrm>
            <a:custGeom>
              <a:avLst/>
              <a:gdLst>
                <a:gd name="T0" fmla="*/ 1 w 4"/>
                <a:gd name="T1" fmla="*/ 0 h 5"/>
                <a:gd name="T2" fmla="*/ 1 w 4"/>
                <a:gd name="T3" fmla="*/ 0 h 5"/>
                <a:gd name="T4" fmla="*/ 0 w 4"/>
                <a:gd name="T5" fmla="*/ 0 h 5"/>
                <a:gd name="T6" fmla="*/ 0 w 4"/>
                <a:gd name="T7" fmla="*/ 1 h 5"/>
                <a:gd name="T8" fmla="*/ 1 w 4"/>
                <a:gd name="T9" fmla="*/ 3 h 5"/>
                <a:gd name="T10" fmla="*/ 1 w 4"/>
                <a:gd name="T11" fmla="*/ 3 h 5"/>
                <a:gd name="T12" fmla="*/ 1 w 4"/>
                <a:gd name="T13" fmla="*/ 5 h 5"/>
                <a:gd name="T14" fmla="*/ 1 w 4"/>
                <a:gd name="T15" fmla="*/ 5 h 5"/>
                <a:gd name="T16" fmla="*/ 1 w 4"/>
                <a:gd name="T17" fmla="*/ 4 h 5"/>
                <a:gd name="T18" fmla="*/ 1 w 4"/>
                <a:gd name="T19" fmla="*/ 3 h 5"/>
                <a:gd name="T20" fmla="*/ 1 w 4"/>
                <a:gd name="T21" fmla="*/ 3 h 5"/>
                <a:gd name="T22" fmla="*/ 1 w 4"/>
                <a:gd name="T23" fmla="*/ 2 h 5"/>
                <a:gd name="T24" fmla="*/ 1 w 4"/>
                <a:gd name="T25" fmla="*/ 1 h 5"/>
                <a:gd name="T26" fmla="*/ 1 w 4"/>
                <a:gd name="T27" fmla="*/ 1 h 5"/>
                <a:gd name="T28" fmla="*/ 1 w 4"/>
                <a:gd name="T29" fmla="*/ 0 h 5"/>
                <a:gd name="T30" fmla="*/ 1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2" y="0"/>
                  </a:moveTo>
                  <a:lnTo>
                    <a:pt x="2" y="0"/>
                  </a:lnTo>
                  <a:lnTo>
                    <a:pt x="0" y="0"/>
                  </a:lnTo>
                  <a:lnTo>
                    <a:pt x="0" y="1"/>
                  </a:lnTo>
                  <a:lnTo>
                    <a:pt x="3" y="3"/>
                  </a:lnTo>
                  <a:lnTo>
                    <a:pt x="4" y="5"/>
                  </a:lnTo>
                  <a:lnTo>
                    <a:pt x="4" y="4"/>
                  </a:lnTo>
                  <a:lnTo>
                    <a:pt x="4" y="3"/>
                  </a:lnTo>
                  <a:lnTo>
                    <a:pt x="3" y="2"/>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4" name="Freeform 5677"/>
            <p:cNvSpPr>
              <a:spLocks/>
            </p:cNvSpPr>
            <p:nvPr/>
          </p:nvSpPr>
          <p:spPr bwMode="auto">
            <a:xfrm>
              <a:off x="4745" y="2595"/>
              <a:ext cx="1" cy="8"/>
            </a:xfrm>
            <a:custGeom>
              <a:avLst/>
              <a:gdLst>
                <a:gd name="T0" fmla="*/ 0 w 3"/>
                <a:gd name="T1" fmla="*/ 3 h 8"/>
                <a:gd name="T2" fmla="*/ 0 w 3"/>
                <a:gd name="T3" fmla="*/ 3 h 8"/>
                <a:gd name="T4" fmla="*/ 0 w 3"/>
                <a:gd name="T5" fmla="*/ 2 h 8"/>
                <a:gd name="T6" fmla="*/ 0 w 3"/>
                <a:gd name="T7" fmla="*/ 0 h 8"/>
                <a:gd name="T8" fmla="*/ 0 w 3"/>
                <a:gd name="T9" fmla="*/ 0 h 8"/>
                <a:gd name="T10" fmla="*/ 0 w 3"/>
                <a:gd name="T11" fmla="*/ 0 h 8"/>
                <a:gd name="T12" fmla="*/ 0 w 3"/>
                <a:gd name="T13" fmla="*/ 0 h 8"/>
                <a:gd name="T14" fmla="*/ 0 w 3"/>
                <a:gd name="T15" fmla="*/ 1 h 8"/>
                <a:gd name="T16" fmla="*/ 0 w 3"/>
                <a:gd name="T17" fmla="*/ 1 h 8"/>
                <a:gd name="T18" fmla="*/ 0 w 3"/>
                <a:gd name="T19" fmla="*/ 3 h 8"/>
                <a:gd name="T20" fmla="*/ 0 w 3"/>
                <a:gd name="T21" fmla="*/ 6 h 8"/>
                <a:gd name="T22" fmla="*/ 0 w 3"/>
                <a:gd name="T23" fmla="*/ 6 h 8"/>
                <a:gd name="T24" fmla="*/ 0 w 3"/>
                <a:gd name="T25" fmla="*/ 8 h 8"/>
                <a:gd name="T26" fmla="*/ 0 w 3"/>
                <a:gd name="T27" fmla="*/ 8 h 8"/>
                <a:gd name="T28" fmla="*/ 0 w 3"/>
                <a:gd name="T29" fmla="*/ 5 h 8"/>
                <a:gd name="T30" fmla="*/ 0 w 3"/>
                <a:gd name="T31" fmla="*/ 5 h 8"/>
                <a:gd name="T32" fmla="*/ 0 w 3"/>
                <a:gd name="T33" fmla="*/ 4 h 8"/>
                <a:gd name="T34" fmla="*/ 0 w 3"/>
                <a:gd name="T35" fmla="*/ 3 h 8"/>
                <a:gd name="T36" fmla="*/ 0 w 3"/>
                <a:gd name="T37" fmla="*/ 3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8"/>
                <a:gd name="T59" fmla="*/ 3 w 3"/>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8">
                  <a:moveTo>
                    <a:pt x="3" y="3"/>
                  </a:moveTo>
                  <a:lnTo>
                    <a:pt x="3" y="3"/>
                  </a:lnTo>
                  <a:lnTo>
                    <a:pt x="3" y="2"/>
                  </a:lnTo>
                  <a:lnTo>
                    <a:pt x="3" y="0"/>
                  </a:lnTo>
                  <a:lnTo>
                    <a:pt x="2" y="0"/>
                  </a:lnTo>
                  <a:lnTo>
                    <a:pt x="1" y="0"/>
                  </a:lnTo>
                  <a:lnTo>
                    <a:pt x="1" y="1"/>
                  </a:lnTo>
                  <a:lnTo>
                    <a:pt x="0" y="3"/>
                  </a:lnTo>
                  <a:lnTo>
                    <a:pt x="1" y="6"/>
                  </a:lnTo>
                  <a:lnTo>
                    <a:pt x="1" y="8"/>
                  </a:lnTo>
                  <a:lnTo>
                    <a:pt x="3" y="5"/>
                  </a:lnTo>
                  <a:lnTo>
                    <a:pt x="3" y="4"/>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5" name="Freeform 5678"/>
            <p:cNvSpPr>
              <a:spLocks/>
            </p:cNvSpPr>
            <p:nvPr/>
          </p:nvSpPr>
          <p:spPr bwMode="auto">
            <a:xfrm>
              <a:off x="4608" y="2698"/>
              <a:ext cx="4" cy="10"/>
            </a:xfrm>
            <a:custGeom>
              <a:avLst/>
              <a:gdLst>
                <a:gd name="T0" fmla="*/ 2 w 4"/>
                <a:gd name="T1" fmla="*/ 0 h 12"/>
                <a:gd name="T2" fmla="*/ 2 w 4"/>
                <a:gd name="T3" fmla="*/ 0 h 12"/>
                <a:gd name="T4" fmla="*/ 1 w 4"/>
                <a:gd name="T5" fmla="*/ 2 h 12"/>
                <a:gd name="T6" fmla="*/ 0 w 4"/>
                <a:gd name="T7" fmla="*/ 3 h 12"/>
                <a:gd name="T8" fmla="*/ 0 w 4"/>
                <a:gd name="T9" fmla="*/ 3 h 12"/>
                <a:gd name="T10" fmla="*/ 0 w 4"/>
                <a:gd name="T11" fmla="*/ 3 h 12"/>
                <a:gd name="T12" fmla="*/ 0 w 4"/>
                <a:gd name="T13" fmla="*/ 3 h 12"/>
                <a:gd name="T14" fmla="*/ 0 w 4"/>
                <a:gd name="T15" fmla="*/ 3 h 12"/>
                <a:gd name="T16" fmla="*/ 0 w 4"/>
                <a:gd name="T17" fmla="*/ 3 h 12"/>
                <a:gd name="T18" fmla="*/ 0 w 4"/>
                <a:gd name="T19" fmla="*/ 3 h 12"/>
                <a:gd name="T20" fmla="*/ 1 w 4"/>
                <a:gd name="T21" fmla="*/ 3 h 12"/>
                <a:gd name="T22" fmla="*/ 2 w 4"/>
                <a:gd name="T23" fmla="*/ 3 h 12"/>
                <a:gd name="T24" fmla="*/ 2 w 4"/>
                <a:gd name="T25" fmla="*/ 3 h 12"/>
                <a:gd name="T26" fmla="*/ 4 w 4"/>
                <a:gd name="T27" fmla="*/ 3 h 12"/>
                <a:gd name="T28" fmla="*/ 4 w 4"/>
                <a:gd name="T29" fmla="*/ 3 h 12"/>
                <a:gd name="T30" fmla="*/ 4 w 4"/>
                <a:gd name="T31" fmla="*/ 3 h 12"/>
                <a:gd name="T32" fmla="*/ 4 w 4"/>
                <a:gd name="T33" fmla="*/ 0 h 12"/>
                <a:gd name="T34" fmla="*/ 4 w 4"/>
                <a:gd name="T35" fmla="*/ 0 h 12"/>
                <a:gd name="T36" fmla="*/ 3 w 4"/>
                <a:gd name="T37" fmla="*/ 0 h 12"/>
                <a:gd name="T38" fmla="*/ 3 w 4"/>
                <a:gd name="T39" fmla="*/ 0 h 12"/>
                <a:gd name="T40" fmla="*/ 2 w 4"/>
                <a:gd name="T41" fmla="*/ 0 h 12"/>
                <a:gd name="T42" fmla="*/ 2 w 4"/>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
                <a:gd name="T67" fmla="*/ 0 h 12"/>
                <a:gd name="T68" fmla="*/ 4 w 4"/>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 h="12">
                  <a:moveTo>
                    <a:pt x="2" y="0"/>
                  </a:moveTo>
                  <a:lnTo>
                    <a:pt x="2" y="0"/>
                  </a:lnTo>
                  <a:lnTo>
                    <a:pt x="1" y="2"/>
                  </a:lnTo>
                  <a:lnTo>
                    <a:pt x="0" y="4"/>
                  </a:lnTo>
                  <a:lnTo>
                    <a:pt x="0" y="7"/>
                  </a:lnTo>
                  <a:lnTo>
                    <a:pt x="0" y="10"/>
                  </a:lnTo>
                  <a:lnTo>
                    <a:pt x="0" y="12"/>
                  </a:lnTo>
                  <a:lnTo>
                    <a:pt x="1" y="12"/>
                  </a:lnTo>
                  <a:lnTo>
                    <a:pt x="2" y="11"/>
                  </a:lnTo>
                  <a:lnTo>
                    <a:pt x="4" y="10"/>
                  </a:lnTo>
                  <a:lnTo>
                    <a:pt x="4" y="8"/>
                  </a:lnTo>
                  <a:lnTo>
                    <a:pt x="4" y="0"/>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6" name="Freeform 5679"/>
            <p:cNvSpPr>
              <a:spLocks/>
            </p:cNvSpPr>
            <p:nvPr/>
          </p:nvSpPr>
          <p:spPr bwMode="auto">
            <a:xfrm>
              <a:off x="4612" y="2700"/>
              <a:ext cx="1" cy="3"/>
            </a:xfrm>
            <a:custGeom>
              <a:avLst/>
              <a:gdLst>
                <a:gd name="T0" fmla="*/ 0 w 1"/>
                <a:gd name="T1" fmla="*/ 0 h 3"/>
                <a:gd name="T2" fmla="*/ 0 w 1"/>
                <a:gd name="T3" fmla="*/ 0 h 3"/>
                <a:gd name="T4" fmla="*/ 0 w 1"/>
                <a:gd name="T5" fmla="*/ 2 h 3"/>
                <a:gd name="T6" fmla="*/ 0 w 1"/>
                <a:gd name="T7" fmla="*/ 3 h 3"/>
                <a:gd name="T8" fmla="*/ 0 w 1"/>
                <a:gd name="T9" fmla="*/ 3 h 3"/>
                <a:gd name="T10" fmla="*/ 0 w 1"/>
                <a:gd name="T11" fmla="*/ 3 h 3"/>
                <a:gd name="T12" fmla="*/ 1 w 1"/>
                <a:gd name="T13" fmla="*/ 1 h 3"/>
                <a:gd name="T14" fmla="*/ 0 w 1"/>
                <a:gd name="T15" fmla="*/ 0 h 3"/>
                <a:gd name="T16" fmla="*/ 0 w 1"/>
                <a:gd name="T17" fmla="*/ 0 h 3"/>
                <a:gd name="T18" fmla="*/ 0 w 1"/>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0"/>
                  </a:moveTo>
                  <a:lnTo>
                    <a:pt x="0" y="0"/>
                  </a:lnTo>
                  <a:lnTo>
                    <a:pt x="0" y="2"/>
                  </a:lnTo>
                  <a:lnTo>
                    <a:pt x="0" y="3"/>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7" name="Freeform 5680"/>
            <p:cNvSpPr>
              <a:spLocks/>
            </p:cNvSpPr>
            <p:nvPr/>
          </p:nvSpPr>
          <p:spPr bwMode="auto">
            <a:xfrm>
              <a:off x="4623" y="2608"/>
              <a:ext cx="3" cy="2"/>
            </a:xfrm>
            <a:custGeom>
              <a:avLst/>
              <a:gdLst>
                <a:gd name="T0" fmla="*/ 0 w 3"/>
                <a:gd name="T1" fmla="*/ 0 h 2"/>
                <a:gd name="T2" fmla="*/ 0 w 3"/>
                <a:gd name="T3" fmla="*/ 0 h 2"/>
                <a:gd name="T4" fmla="*/ 2 w 3"/>
                <a:gd name="T5" fmla="*/ 1 h 2"/>
                <a:gd name="T6" fmla="*/ 3 w 3"/>
                <a:gd name="T7" fmla="*/ 2 h 2"/>
                <a:gd name="T8" fmla="*/ 3 w 3"/>
                <a:gd name="T9" fmla="*/ 2 h 2"/>
                <a:gd name="T10" fmla="*/ 2 w 3"/>
                <a:gd name="T11" fmla="*/ 0 h 2"/>
                <a:gd name="T12" fmla="*/ 1 w 3"/>
                <a:gd name="T13" fmla="*/ 0 h 2"/>
                <a:gd name="T14" fmla="*/ 0 w 3"/>
                <a:gd name="T15" fmla="*/ 0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0"/>
                  </a:moveTo>
                  <a:lnTo>
                    <a:pt x="0" y="0"/>
                  </a:lnTo>
                  <a:lnTo>
                    <a:pt x="2" y="1"/>
                  </a:lnTo>
                  <a:lnTo>
                    <a:pt x="3" y="2"/>
                  </a:lnTo>
                  <a:lnTo>
                    <a:pt x="2" y="0"/>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8" name="Freeform 5681"/>
            <p:cNvSpPr>
              <a:spLocks/>
            </p:cNvSpPr>
            <p:nvPr/>
          </p:nvSpPr>
          <p:spPr bwMode="auto">
            <a:xfrm>
              <a:off x="4628" y="2610"/>
              <a:ext cx="0" cy="2"/>
            </a:xfrm>
            <a:custGeom>
              <a:avLst/>
              <a:gdLst>
                <a:gd name="T0" fmla="*/ 0 w 1"/>
                <a:gd name="T1" fmla="*/ 0 h 3"/>
                <a:gd name="T2" fmla="*/ 0 w 1"/>
                <a:gd name="T3" fmla="*/ 0 h 3"/>
                <a:gd name="T4" fmla="*/ 0 w 1"/>
                <a:gd name="T5" fmla="*/ 1 h 3"/>
                <a:gd name="T6" fmla="*/ 0 w 1"/>
                <a:gd name="T7" fmla="*/ 1 h 3"/>
                <a:gd name="T8" fmla="*/ 0 w 1"/>
                <a:gd name="T9" fmla="*/ 1 h 3"/>
                <a:gd name="T10" fmla="*/ 0 w 1"/>
                <a:gd name="T11" fmla="*/ 1 h 3"/>
                <a:gd name="T12" fmla="*/ 0 w 1"/>
                <a:gd name="T13" fmla="*/ 0 h 3"/>
                <a:gd name="T14" fmla="*/ 0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0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0"/>
                  </a:moveTo>
                  <a:lnTo>
                    <a:pt x="0" y="0"/>
                  </a:lnTo>
                  <a:lnTo>
                    <a:pt x="0" y="2"/>
                  </a:lnTo>
                  <a:lnTo>
                    <a:pt x="1" y="3"/>
                  </a:lnTo>
                  <a:lnTo>
                    <a:pt x="0"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59" name="Freeform 5682"/>
            <p:cNvSpPr>
              <a:spLocks/>
            </p:cNvSpPr>
            <p:nvPr/>
          </p:nvSpPr>
          <p:spPr bwMode="auto">
            <a:xfrm>
              <a:off x="4630" y="2600"/>
              <a:ext cx="3" cy="2"/>
            </a:xfrm>
            <a:custGeom>
              <a:avLst/>
              <a:gdLst>
                <a:gd name="T0" fmla="*/ 0 w 3"/>
                <a:gd name="T1" fmla="*/ 0 h 2"/>
                <a:gd name="T2" fmla="*/ 0 w 3"/>
                <a:gd name="T3" fmla="*/ 0 h 2"/>
                <a:gd name="T4" fmla="*/ 1 w 3"/>
                <a:gd name="T5" fmla="*/ 2 h 2"/>
                <a:gd name="T6" fmla="*/ 2 w 3"/>
                <a:gd name="T7" fmla="*/ 2 h 2"/>
                <a:gd name="T8" fmla="*/ 3 w 3"/>
                <a:gd name="T9" fmla="*/ 1 h 2"/>
                <a:gd name="T10" fmla="*/ 3 w 3"/>
                <a:gd name="T11" fmla="*/ 1 h 2"/>
                <a:gd name="T12" fmla="*/ 1 w 3"/>
                <a:gd name="T13" fmla="*/ 0 h 2"/>
                <a:gd name="T14" fmla="*/ 0 w 3"/>
                <a:gd name="T15" fmla="*/ 0 h 2"/>
                <a:gd name="T16" fmla="*/ 0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0"/>
                  </a:lnTo>
                  <a:lnTo>
                    <a:pt x="1" y="2"/>
                  </a:lnTo>
                  <a:lnTo>
                    <a:pt x="2" y="2"/>
                  </a:lnTo>
                  <a:lnTo>
                    <a:pt x="3"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0" name="Freeform 5683"/>
            <p:cNvSpPr>
              <a:spLocks/>
            </p:cNvSpPr>
            <p:nvPr/>
          </p:nvSpPr>
          <p:spPr bwMode="auto">
            <a:xfrm>
              <a:off x="4703" y="2772"/>
              <a:ext cx="21" cy="19"/>
            </a:xfrm>
            <a:custGeom>
              <a:avLst/>
              <a:gdLst>
                <a:gd name="T0" fmla="*/ 2 w 26"/>
                <a:gd name="T1" fmla="*/ 2 h 23"/>
                <a:gd name="T2" fmla="*/ 2 w 26"/>
                <a:gd name="T3" fmla="*/ 2 h 23"/>
                <a:gd name="T4" fmla="*/ 2 w 26"/>
                <a:gd name="T5" fmla="*/ 1 h 23"/>
                <a:gd name="T6" fmla="*/ 2 w 26"/>
                <a:gd name="T7" fmla="*/ 0 h 23"/>
                <a:gd name="T8" fmla="*/ 2 w 26"/>
                <a:gd name="T9" fmla="*/ 0 h 23"/>
                <a:gd name="T10" fmla="*/ 2 w 26"/>
                <a:gd name="T11" fmla="*/ 2 h 23"/>
                <a:gd name="T12" fmla="*/ 2 w 26"/>
                <a:gd name="T13" fmla="*/ 2 h 23"/>
                <a:gd name="T14" fmla="*/ 2 w 26"/>
                <a:gd name="T15" fmla="*/ 2 h 23"/>
                <a:gd name="T16" fmla="*/ 2 w 26"/>
                <a:gd name="T17" fmla="*/ 2 h 23"/>
                <a:gd name="T18" fmla="*/ 2 w 26"/>
                <a:gd name="T19" fmla="*/ 2 h 23"/>
                <a:gd name="T20" fmla="*/ 2 w 26"/>
                <a:gd name="T21" fmla="*/ 2 h 23"/>
                <a:gd name="T22" fmla="*/ 2 w 26"/>
                <a:gd name="T23" fmla="*/ 2 h 23"/>
                <a:gd name="T24" fmla="*/ 2 w 26"/>
                <a:gd name="T25" fmla="*/ 2 h 23"/>
                <a:gd name="T26" fmla="*/ 2 w 26"/>
                <a:gd name="T27" fmla="*/ 2 h 23"/>
                <a:gd name="T28" fmla="*/ 2 w 26"/>
                <a:gd name="T29" fmla="*/ 2 h 23"/>
                <a:gd name="T30" fmla="*/ 2 w 26"/>
                <a:gd name="T31" fmla="*/ 2 h 23"/>
                <a:gd name="T32" fmla="*/ 2 w 26"/>
                <a:gd name="T33" fmla="*/ 2 h 23"/>
                <a:gd name="T34" fmla="*/ 2 w 26"/>
                <a:gd name="T35" fmla="*/ 2 h 23"/>
                <a:gd name="T36" fmla="*/ 2 w 26"/>
                <a:gd name="T37" fmla="*/ 2 h 23"/>
                <a:gd name="T38" fmla="*/ 2 w 26"/>
                <a:gd name="T39" fmla="*/ 2 h 23"/>
                <a:gd name="T40" fmla="*/ 2 w 26"/>
                <a:gd name="T41" fmla="*/ 2 h 23"/>
                <a:gd name="T42" fmla="*/ 2 w 26"/>
                <a:gd name="T43" fmla="*/ 2 h 23"/>
                <a:gd name="T44" fmla="*/ 2 w 26"/>
                <a:gd name="T45" fmla="*/ 2 h 23"/>
                <a:gd name="T46" fmla="*/ 2 w 26"/>
                <a:gd name="T47" fmla="*/ 2 h 23"/>
                <a:gd name="T48" fmla="*/ 2 w 26"/>
                <a:gd name="T49" fmla="*/ 2 h 23"/>
                <a:gd name="T50" fmla="*/ 1 w 26"/>
                <a:gd name="T51" fmla="*/ 2 h 23"/>
                <a:gd name="T52" fmla="*/ 1 w 26"/>
                <a:gd name="T53" fmla="*/ 2 h 23"/>
                <a:gd name="T54" fmla="*/ 0 w 26"/>
                <a:gd name="T55" fmla="*/ 2 h 23"/>
                <a:gd name="T56" fmla="*/ 0 w 26"/>
                <a:gd name="T57" fmla="*/ 2 h 23"/>
                <a:gd name="T58" fmla="*/ 1 w 26"/>
                <a:gd name="T59" fmla="*/ 2 h 23"/>
                <a:gd name="T60" fmla="*/ 1 w 26"/>
                <a:gd name="T61" fmla="*/ 2 h 23"/>
                <a:gd name="T62" fmla="*/ 2 w 26"/>
                <a:gd name="T63" fmla="*/ 2 h 23"/>
                <a:gd name="T64" fmla="*/ 2 w 26"/>
                <a:gd name="T65" fmla="*/ 2 h 23"/>
                <a:gd name="T66" fmla="*/ 2 w 26"/>
                <a:gd name="T67" fmla="*/ 2 h 23"/>
                <a:gd name="T68" fmla="*/ 2 w 26"/>
                <a:gd name="T69" fmla="*/ 2 h 23"/>
                <a:gd name="T70" fmla="*/ 2 w 26"/>
                <a:gd name="T71" fmla="*/ 2 h 23"/>
                <a:gd name="T72" fmla="*/ 2 w 26"/>
                <a:gd name="T73" fmla="*/ 2 h 23"/>
                <a:gd name="T74" fmla="*/ 2 w 26"/>
                <a:gd name="T75" fmla="*/ 2 h 23"/>
                <a:gd name="T76" fmla="*/ 2 w 26"/>
                <a:gd name="T77" fmla="*/ 2 h 23"/>
                <a:gd name="T78" fmla="*/ 2 w 26"/>
                <a:gd name="T79" fmla="*/ 2 h 23"/>
                <a:gd name="T80" fmla="*/ 2 w 26"/>
                <a:gd name="T81" fmla="*/ 2 h 23"/>
                <a:gd name="T82" fmla="*/ 2 w 26"/>
                <a:gd name="T83" fmla="*/ 2 h 23"/>
                <a:gd name="T84" fmla="*/ 2 w 26"/>
                <a:gd name="T85" fmla="*/ 2 h 23"/>
                <a:gd name="T86" fmla="*/ 2 w 26"/>
                <a:gd name="T87" fmla="*/ 2 h 23"/>
                <a:gd name="T88" fmla="*/ 2 w 26"/>
                <a:gd name="T89" fmla="*/ 2 h 23"/>
                <a:gd name="T90" fmla="*/ 2 w 26"/>
                <a:gd name="T91" fmla="*/ 2 h 23"/>
                <a:gd name="T92" fmla="*/ 2 w 26"/>
                <a:gd name="T93" fmla="*/ 2 h 2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
                <a:gd name="T142" fmla="*/ 0 h 23"/>
                <a:gd name="T143" fmla="*/ 26 w 26"/>
                <a:gd name="T144" fmla="*/ 23 h 2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 h="23">
                  <a:moveTo>
                    <a:pt x="26" y="2"/>
                  </a:moveTo>
                  <a:lnTo>
                    <a:pt x="26" y="2"/>
                  </a:lnTo>
                  <a:lnTo>
                    <a:pt x="25" y="1"/>
                  </a:lnTo>
                  <a:lnTo>
                    <a:pt x="23" y="0"/>
                  </a:lnTo>
                  <a:lnTo>
                    <a:pt x="16" y="4"/>
                  </a:lnTo>
                  <a:lnTo>
                    <a:pt x="15" y="5"/>
                  </a:lnTo>
                  <a:lnTo>
                    <a:pt x="14" y="8"/>
                  </a:lnTo>
                  <a:lnTo>
                    <a:pt x="13" y="9"/>
                  </a:lnTo>
                  <a:lnTo>
                    <a:pt x="8" y="7"/>
                  </a:lnTo>
                  <a:lnTo>
                    <a:pt x="4" y="10"/>
                  </a:lnTo>
                  <a:lnTo>
                    <a:pt x="3" y="11"/>
                  </a:lnTo>
                  <a:lnTo>
                    <a:pt x="2" y="12"/>
                  </a:lnTo>
                  <a:lnTo>
                    <a:pt x="2" y="15"/>
                  </a:lnTo>
                  <a:lnTo>
                    <a:pt x="3" y="18"/>
                  </a:lnTo>
                  <a:lnTo>
                    <a:pt x="4" y="19"/>
                  </a:lnTo>
                  <a:lnTo>
                    <a:pt x="4" y="20"/>
                  </a:lnTo>
                  <a:lnTo>
                    <a:pt x="1" y="22"/>
                  </a:lnTo>
                  <a:lnTo>
                    <a:pt x="0" y="23"/>
                  </a:lnTo>
                  <a:lnTo>
                    <a:pt x="1" y="23"/>
                  </a:lnTo>
                  <a:lnTo>
                    <a:pt x="6" y="22"/>
                  </a:lnTo>
                  <a:lnTo>
                    <a:pt x="9" y="21"/>
                  </a:lnTo>
                  <a:lnTo>
                    <a:pt x="12" y="21"/>
                  </a:lnTo>
                  <a:lnTo>
                    <a:pt x="14" y="20"/>
                  </a:lnTo>
                  <a:lnTo>
                    <a:pt x="16" y="19"/>
                  </a:lnTo>
                  <a:lnTo>
                    <a:pt x="24" y="10"/>
                  </a:lnTo>
                  <a:lnTo>
                    <a:pt x="25" y="10"/>
                  </a:lnTo>
                  <a:lnTo>
                    <a:pt x="26" y="5"/>
                  </a:lnTo>
                  <a:lnTo>
                    <a:pt x="26" y="2"/>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1" name="Freeform 5684"/>
            <p:cNvSpPr>
              <a:spLocks/>
            </p:cNvSpPr>
            <p:nvPr/>
          </p:nvSpPr>
          <p:spPr bwMode="auto">
            <a:xfrm>
              <a:off x="4516" y="2597"/>
              <a:ext cx="130" cy="113"/>
            </a:xfrm>
            <a:custGeom>
              <a:avLst/>
              <a:gdLst>
                <a:gd name="T0" fmla="*/ 10 w 162"/>
                <a:gd name="T1" fmla="*/ 1 h 137"/>
                <a:gd name="T2" fmla="*/ 9 w 162"/>
                <a:gd name="T3" fmla="*/ 2 h 137"/>
                <a:gd name="T4" fmla="*/ 9 w 162"/>
                <a:gd name="T5" fmla="*/ 2 h 137"/>
                <a:gd name="T6" fmla="*/ 9 w 162"/>
                <a:gd name="T7" fmla="*/ 3 h 137"/>
                <a:gd name="T8" fmla="*/ 9 w 162"/>
                <a:gd name="T9" fmla="*/ 4 h 137"/>
                <a:gd name="T10" fmla="*/ 8 w 162"/>
                <a:gd name="T11" fmla="*/ 5 h 137"/>
                <a:gd name="T12" fmla="*/ 8 w 162"/>
                <a:gd name="T13" fmla="*/ 6 h 137"/>
                <a:gd name="T14" fmla="*/ 6 w 162"/>
                <a:gd name="T15" fmla="*/ 6 h 137"/>
                <a:gd name="T16" fmla="*/ 6 w 162"/>
                <a:gd name="T17" fmla="*/ 6 h 137"/>
                <a:gd name="T18" fmla="*/ 5 w 162"/>
                <a:gd name="T19" fmla="*/ 6 h 137"/>
                <a:gd name="T20" fmla="*/ 4 w 162"/>
                <a:gd name="T21" fmla="*/ 7 h 137"/>
                <a:gd name="T22" fmla="*/ 2 w 162"/>
                <a:gd name="T23" fmla="*/ 7 h 137"/>
                <a:gd name="T24" fmla="*/ 2 w 162"/>
                <a:gd name="T25" fmla="*/ 5 h 137"/>
                <a:gd name="T26" fmla="*/ 2 w 162"/>
                <a:gd name="T27" fmla="*/ 5 h 137"/>
                <a:gd name="T28" fmla="*/ 2 w 162"/>
                <a:gd name="T29" fmla="*/ 6 h 137"/>
                <a:gd name="T30" fmla="*/ 1 w 162"/>
                <a:gd name="T31" fmla="*/ 7 h 137"/>
                <a:gd name="T32" fmla="*/ 0 w 162"/>
                <a:gd name="T33" fmla="*/ 8 h 137"/>
                <a:gd name="T34" fmla="*/ 2 w 162"/>
                <a:gd name="T35" fmla="*/ 8 h 137"/>
                <a:gd name="T36" fmla="*/ 2 w 162"/>
                <a:gd name="T37" fmla="*/ 9 h 137"/>
                <a:gd name="T38" fmla="*/ 2 w 162"/>
                <a:gd name="T39" fmla="*/ 10 h 137"/>
                <a:gd name="T40" fmla="*/ 2 w 162"/>
                <a:gd name="T41" fmla="*/ 10 h 137"/>
                <a:gd name="T42" fmla="*/ 2 w 162"/>
                <a:gd name="T43" fmla="*/ 12 h 137"/>
                <a:gd name="T44" fmla="*/ 2 w 162"/>
                <a:gd name="T45" fmla="*/ 13 h 137"/>
                <a:gd name="T46" fmla="*/ 2 w 162"/>
                <a:gd name="T47" fmla="*/ 14 h 137"/>
                <a:gd name="T48" fmla="*/ 3 w 162"/>
                <a:gd name="T49" fmla="*/ 14 h 137"/>
                <a:gd name="T50" fmla="*/ 4 w 162"/>
                <a:gd name="T51" fmla="*/ 14 h 137"/>
                <a:gd name="T52" fmla="*/ 4 w 162"/>
                <a:gd name="T53" fmla="*/ 14 h 137"/>
                <a:gd name="T54" fmla="*/ 5 w 162"/>
                <a:gd name="T55" fmla="*/ 14 h 137"/>
                <a:gd name="T56" fmla="*/ 6 w 162"/>
                <a:gd name="T57" fmla="*/ 14 h 137"/>
                <a:gd name="T58" fmla="*/ 6 w 162"/>
                <a:gd name="T59" fmla="*/ 14 h 137"/>
                <a:gd name="T60" fmla="*/ 7 w 162"/>
                <a:gd name="T61" fmla="*/ 14 h 137"/>
                <a:gd name="T62" fmla="*/ 7 w 162"/>
                <a:gd name="T63" fmla="*/ 14 h 137"/>
                <a:gd name="T64" fmla="*/ 8 w 162"/>
                <a:gd name="T65" fmla="*/ 15 h 137"/>
                <a:gd name="T66" fmla="*/ 8 w 162"/>
                <a:gd name="T67" fmla="*/ 17 h 137"/>
                <a:gd name="T68" fmla="*/ 10 w 162"/>
                <a:gd name="T69" fmla="*/ 14 h 137"/>
                <a:gd name="T70" fmla="*/ 10 w 162"/>
                <a:gd name="T71" fmla="*/ 14 h 137"/>
                <a:gd name="T72" fmla="*/ 10 w 162"/>
                <a:gd name="T73" fmla="*/ 13 h 137"/>
                <a:gd name="T74" fmla="*/ 11 w 162"/>
                <a:gd name="T75" fmla="*/ 12 h 137"/>
                <a:gd name="T76" fmla="*/ 11 w 162"/>
                <a:gd name="T77" fmla="*/ 12 h 137"/>
                <a:gd name="T78" fmla="*/ 11 w 162"/>
                <a:gd name="T79" fmla="*/ 12 h 137"/>
                <a:gd name="T80" fmla="*/ 11 w 162"/>
                <a:gd name="T81" fmla="*/ 11 h 137"/>
                <a:gd name="T82" fmla="*/ 12 w 162"/>
                <a:gd name="T83" fmla="*/ 10 h 137"/>
                <a:gd name="T84" fmla="*/ 12 w 162"/>
                <a:gd name="T85" fmla="*/ 10 h 137"/>
                <a:gd name="T86" fmla="*/ 12 w 162"/>
                <a:gd name="T87" fmla="*/ 9 h 137"/>
                <a:gd name="T88" fmla="*/ 13 w 162"/>
                <a:gd name="T89" fmla="*/ 7 h 137"/>
                <a:gd name="T90" fmla="*/ 13 w 162"/>
                <a:gd name="T91" fmla="*/ 7 h 137"/>
                <a:gd name="T92" fmla="*/ 14 w 162"/>
                <a:gd name="T93" fmla="*/ 7 h 137"/>
                <a:gd name="T94" fmla="*/ 12 w 162"/>
                <a:gd name="T95" fmla="*/ 5 h 137"/>
                <a:gd name="T96" fmla="*/ 13 w 162"/>
                <a:gd name="T97" fmla="*/ 5 h 137"/>
                <a:gd name="T98" fmla="*/ 12 w 162"/>
                <a:gd name="T99" fmla="*/ 3 h 137"/>
                <a:gd name="T100" fmla="*/ 12 w 162"/>
                <a:gd name="T101" fmla="*/ 2 h 137"/>
                <a:gd name="T102" fmla="*/ 11 w 162"/>
                <a:gd name="T103" fmla="*/ 2 h 137"/>
                <a:gd name="T104" fmla="*/ 11 w 162"/>
                <a:gd name="T105" fmla="*/ 2 h 137"/>
                <a:gd name="T106" fmla="*/ 12 w 162"/>
                <a:gd name="T107" fmla="*/ 2 h 137"/>
                <a:gd name="T108" fmla="*/ 12 w 162"/>
                <a:gd name="T109" fmla="*/ 2 h 137"/>
                <a:gd name="T110" fmla="*/ 12 w 162"/>
                <a:gd name="T111" fmla="*/ 2 h 1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2"/>
                <a:gd name="T169" fmla="*/ 0 h 137"/>
                <a:gd name="T170" fmla="*/ 162 w 162"/>
                <a:gd name="T171" fmla="*/ 137 h 1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2" h="137">
                  <a:moveTo>
                    <a:pt x="129" y="0"/>
                  </a:moveTo>
                  <a:lnTo>
                    <a:pt x="129" y="0"/>
                  </a:lnTo>
                  <a:lnTo>
                    <a:pt x="119" y="0"/>
                  </a:lnTo>
                  <a:lnTo>
                    <a:pt x="115" y="0"/>
                  </a:lnTo>
                  <a:lnTo>
                    <a:pt x="114" y="1"/>
                  </a:lnTo>
                  <a:lnTo>
                    <a:pt x="112" y="0"/>
                  </a:lnTo>
                  <a:lnTo>
                    <a:pt x="111" y="0"/>
                  </a:lnTo>
                  <a:lnTo>
                    <a:pt x="111" y="1"/>
                  </a:lnTo>
                  <a:lnTo>
                    <a:pt x="107" y="6"/>
                  </a:lnTo>
                  <a:lnTo>
                    <a:pt x="107" y="9"/>
                  </a:lnTo>
                  <a:lnTo>
                    <a:pt x="107" y="11"/>
                  </a:lnTo>
                  <a:lnTo>
                    <a:pt x="108" y="15"/>
                  </a:lnTo>
                  <a:lnTo>
                    <a:pt x="106" y="19"/>
                  </a:lnTo>
                  <a:lnTo>
                    <a:pt x="105" y="22"/>
                  </a:lnTo>
                  <a:lnTo>
                    <a:pt x="103" y="22"/>
                  </a:lnTo>
                  <a:lnTo>
                    <a:pt x="102" y="22"/>
                  </a:lnTo>
                  <a:lnTo>
                    <a:pt x="101" y="24"/>
                  </a:lnTo>
                  <a:lnTo>
                    <a:pt x="100" y="26"/>
                  </a:lnTo>
                  <a:lnTo>
                    <a:pt x="100" y="28"/>
                  </a:lnTo>
                  <a:lnTo>
                    <a:pt x="101" y="29"/>
                  </a:lnTo>
                  <a:lnTo>
                    <a:pt x="101" y="30"/>
                  </a:lnTo>
                  <a:lnTo>
                    <a:pt x="96" y="33"/>
                  </a:lnTo>
                  <a:lnTo>
                    <a:pt x="95" y="34"/>
                  </a:lnTo>
                  <a:lnTo>
                    <a:pt x="95" y="37"/>
                  </a:lnTo>
                  <a:lnTo>
                    <a:pt x="95" y="39"/>
                  </a:lnTo>
                  <a:lnTo>
                    <a:pt x="95" y="40"/>
                  </a:lnTo>
                  <a:lnTo>
                    <a:pt x="93" y="41"/>
                  </a:lnTo>
                  <a:lnTo>
                    <a:pt x="92" y="44"/>
                  </a:lnTo>
                  <a:lnTo>
                    <a:pt x="91" y="46"/>
                  </a:lnTo>
                  <a:lnTo>
                    <a:pt x="90" y="47"/>
                  </a:lnTo>
                  <a:lnTo>
                    <a:pt x="87" y="47"/>
                  </a:lnTo>
                  <a:lnTo>
                    <a:pt x="82" y="47"/>
                  </a:lnTo>
                  <a:lnTo>
                    <a:pt x="78" y="50"/>
                  </a:lnTo>
                  <a:lnTo>
                    <a:pt x="77" y="51"/>
                  </a:lnTo>
                  <a:lnTo>
                    <a:pt x="76" y="51"/>
                  </a:lnTo>
                  <a:lnTo>
                    <a:pt x="73" y="50"/>
                  </a:lnTo>
                  <a:lnTo>
                    <a:pt x="67" y="47"/>
                  </a:lnTo>
                  <a:lnTo>
                    <a:pt x="66" y="46"/>
                  </a:lnTo>
                  <a:lnTo>
                    <a:pt x="66" y="45"/>
                  </a:lnTo>
                  <a:lnTo>
                    <a:pt x="65" y="45"/>
                  </a:lnTo>
                  <a:lnTo>
                    <a:pt x="63" y="45"/>
                  </a:lnTo>
                  <a:lnTo>
                    <a:pt x="53" y="47"/>
                  </a:lnTo>
                  <a:lnTo>
                    <a:pt x="52" y="47"/>
                  </a:lnTo>
                  <a:lnTo>
                    <a:pt x="52" y="50"/>
                  </a:lnTo>
                  <a:lnTo>
                    <a:pt x="51" y="52"/>
                  </a:lnTo>
                  <a:lnTo>
                    <a:pt x="49" y="53"/>
                  </a:lnTo>
                  <a:lnTo>
                    <a:pt x="46" y="54"/>
                  </a:lnTo>
                  <a:lnTo>
                    <a:pt x="41" y="54"/>
                  </a:lnTo>
                  <a:lnTo>
                    <a:pt x="37" y="53"/>
                  </a:lnTo>
                  <a:lnTo>
                    <a:pt x="34" y="54"/>
                  </a:lnTo>
                  <a:lnTo>
                    <a:pt x="28" y="56"/>
                  </a:lnTo>
                  <a:lnTo>
                    <a:pt x="26" y="56"/>
                  </a:lnTo>
                  <a:lnTo>
                    <a:pt x="25" y="56"/>
                  </a:lnTo>
                  <a:lnTo>
                    <a:pt x="23" y="54"/>
                  </a:lnTo>
                  <a:lnTo>
                    <a:pt x="14" y="46"/>
                  </a:lnTo>
                  <a:lnTo>
                    <a:pt x="13" y="44"/>
                  </a:lnTo>
                  <a:lnTo>
                    <a:pt x="12" y="43"/>
                  </a:lnTo>
                  <a:lnTo>
                    <a:pt x="11" y="41"/>
                  </a:lnTo>
                  <a:lnTo>
                    <a:pt x="12" y="37"/>
                  </a:lnTo>
                  <a:lnTo>
                    <a:pt x="11" y="38"/>
                  </a:lnTo>
                  <a:lnTo>
                    <a:pt x="8" y="39"/>
                  </a:lnTo>
                  <a:lnTo>
                    <a:pt x="7" y="41"/>
                  </a:lnTo>
                  <a:lnTo>
                    <a:pt x="5" y="43"/>
                  </a:lnTo>
                  <a:lnTo>
                    <a:pt x="4" y="46"/>
                  </a:lnTo>
                  <a:lnTo>
                    <a:pt x="4" y="47"/>
                  </a:lnTo>
                  <a:lnTo>
                    <a:pt x="4" y="50"/>
                  </a:lnTo>
                  <a:lnTo>
                    <a:pt x="3" y="51"/>
                  </a:lnTo>
                  <a:lnTo>
                    <a:pt x="1" y="51"/>
                  </a:lnTo>
                  <a:lnTo>
                    <a:pt x="1" y="53"/>
                  </a:lnTo>
                  <a:lnTo>
                    <a:pt x="1" y="54"/>
                  </a:lnTo>
                  <a:lnTo>
                    <a:pt x="1" y="55"/>
                  </a:lnTo>
                  <a:lnTo>
                    <a:pt x="0" y="57"/>
                  </a:lnTo>
                  <a:lnTo>
                    <a:pt x="0" y="59"/>
                  </a:lnTo>
                  <a:lnTo>
                    <a:pt x="0" y="61"/>
                  </a:lnTo>
                  <a:lnTo>
                    <a:pt x="0" y="64"/>
                  </a:lnTo>
                  <a:lnTo>
                    <a:pt x="0" y="65"/>
                  </a:lnTo>
                  <a:lnTo>
                    <a:pt x="1" y="66"/>
                  </a:lnTo>
                  <a:lnTo>
                    <a:pt x="6" y="68"/>
                  </a:lnTo>
                  <a:lnTo>
                    <a:pt x="6" y="70"/>
                  </a:lnTo>
                  <a:lnTo>
                    <a:pt x="5" y="70"/>
                  </a:lnTo>
                  <a:lnTo>
                    <a:pt x="5" y="72"/>
                  </a:lnTo>
                  <a:lnTo>
                    <a:pt x="5" y="73"/>
                  </a:lnTo>
                  <a:lnTo>
                    <a:pt x="5" y="74"/>
                  </a:lnTo>
                  <a:lnTo>
                    <a:pt x="3" y="74"/>
                  </a:lnTo>
                  <a:lnTo>
                    <a:pt x="3" y="75"/>
                  </a:lnTo>
                  <a:lnTo>
                    <a:pt x="5" y="81"/>
                  </a:lnTo>
                  <a:lnTo>
                    <a:pt x="7" y="83"/>
                  </a:lnTo>
                  <a:lnTo>
                    <a:pt x="8" y="84"/>
                  </a:lnTo>
                  <a:lnTo>
                    <a:pt x="11" y="85"/>
                  </a:lnTo>
                  <a:lnTo>
                    <a:pt x="13" y="85"/>
                  </a:lnTo>
                  <a:lnTo>
                    <a:pt x="14" y="85"/>
                  </a:lnTo>
                  <a:lnTo>
                    <a:pt x="15" y="86"/>
                  </a:lnTo>
                  <a:lnTo>
                    <a:pt x="18" y="89"/>
                  </a:lnTo>
                  <a:lnTo>
                    <a:pt x="19" y="93"/>
                  </a:lnTo>
                  <a:lnTo>
                    <a:pt x="19" y="96"/>
                  </a:lnTo>
                  <a:lnTo>
                    <a:pt x="18" y="98"/>
                  </a:lnTo>
                  <a:lnTo>
                    <a:pt x="17" y="98"/>
                  </a:lnTo>
                  <a:lnTo>
                    <a:pt x="17" y="99"/>
                  </a:lnTo>
                  <a:lnTo>
                    <a:pt x="19" y="100"/>
                  </a:lnTo>
                  <a:lnTo>
                    <a:pt x="20" y="102"/>
                  </a:lnTo>
                  <a:lnTo>
                    <a:pt x="21" y="104"/>
                  </a:lnTo>
                  <a:lnTo>
                    <a:pt x="21" y="108"/>
                  </a:lnTo>
                  <a:lnTo>
                    <a:pt x="22" y="110"/>
                  </a:lnTo>
                  <a:lnTo>
                    <a:pt x="21" y="111"/>
                  </a:lnTo>
                  <a:lnTo>
                    <a:pt x="20" y="112"/>
                  </a:lnTo>
                  <a:lnTo>
                    <a:pt x="21" y="114"/>
                  </a:lnTo>
                  <a:lnTo>
                    <a:pt x="22" y="117"/>
                  </a:lnTo>
                  <a:lnTo>
                    <a:pt x="23" y="119"/>
                  </a:lnTo>
                  <a:lnTo>
                    <a:pt x="24" y="119"/>
                  </a:lnTo>
                  <a:lnTo>
                    <a:pt x="27" y="119"/>
                  </a:lnTo>
                  <a:lnTo>
                    <a:pt x="29" y="119"/>
                  </a:lnTo>
                  <a:lnTo>
                    <a:pt x="32" y="119"/>
                  </a:lnTo>
                  <a:lnTo>
                    <a:pt x="33" y="119"/>
                  </a:lnTo>
                  <a:lnTo>
                    <a:pt x="34" y="120"/>
                  </a:lnTo>
                  <a:lnTo>
                    <a:pt x="36" y="119"/>
                  </a:lnTo>
                  <a:lnTo>
                    <a:pt x="38" y="117"/>
                  </a:lnTo>
                  <a:lnTo>
                    <a:pt x="39" y="117"/>
                  </a:lnTo>
                  <a:lnTo>
                    <a:pt x="41" y="117"/>
                  </a:lnTo>
                  <a:lnTo>
                    <a:pt x="43" y="119"/>
                  </a:lnTo>
                  <a:lnTo>
                    <a:pt x="46" y="116"/>
                  </a:lnTo>
                  <a:lnTo>
                    <a:pt x="46" y="115"/>
                  </a:lnTo>
                  <a:lnTo>
                    <a:pt x="47" y="116"/>
                  </a:lnTo>
                  <a:lnTo>
                    <a:pt x="48" y="120"/>
                  </a:lnTo>
                  <a:lnTo>
                    <a:pt x="48" y="124"/>
                  </a:lnTo>
                  <a:lnTo>
                    <a:pt x="48" y="127"/>
                  </a:lnTo>
                  <a:lnTo>
                    <a:pt x="49" y="126"/>
                  </a:lnTo>
                  <a:lnTo>
                    <a:pt x="53" y="124"/>
                  </a:lnTo>
                  <a:lnTo>
                    <a:pt x="56" y="123"/>
                  </a:lnTo>
                  <a:lnTo>
                    <a:pt x="62" y="123"/>
                  </a:lnTo>
                  <a:lnTo>
                    <a:pt x="65" y="121"/>
                  </a:lnTo>
                  <a:lnTo>
                    <a:pt x="66" y="119"/>
                  </a:lnTo>
                  <a:lnTo>
                    <a:pt x="67" y="119"/>
                  </a:lnTo>
                  <a:lnTo>
                    <a:pt x="70" y="122"/>
                  </a:lnTo>
                  <a:lnTo>
                    <a:pt x="73" y="122"/>
                  </a:lnTo>
                  <a:lnTo>
                    <a:pt x="75" y="122"/>
                  </a:lnTo>
                  <a:lnTo>
                    <a:pt x="75" y="121"/>
                  </a:lnTo>
                  <a:lnTo>
                    <a:pt x="76" y="121"/>
                  </a:lnTo>
                  <a:lnTo>
                    <a:pt x="76" y="122"/>
                  </a:lnTo>
                  <a:lnTo>
                    <a:pt x="77" y="125"/>
                  </a:lnTo>
                  <a:lnTo>
                    <a:pt x="79" y="126"/>
                  </a:lnTo>
                  <a:lnTo>
                    <a:pt x="81" y="125"/>
                  </a:lnTo>
                  <a:lnTo>
                    <a:pt x="83" y="122"/>
                  </a:lnTo>
                  <a:lnTo>
                    <a:pt x="84" y="122"/>
                  </a:lnTo>
                  <a:lnTo>
                    <a:pt x="84" y="123"/>
                  </a:lnTo>
                  <a:lnTo>
                    <a:pt x="85" y="124"/>
                  </a:lnTo>
                  <a:lnTo>
                    <a:pt x="87" y="123"/>
                  </a:lnTo>
                  <a:lnTo>
                    <a:pt x="87" y="125"/>
                  </a:lnTo>
                  <a:lnTo>
                    <a:pt x="88" y="125"/>
                  </a:lnTo>
                  <a:lnTo>
                    <a:pt x="89" y="126"/>
                  </a:lnTo>
                  <a:lnTo>
                    <a:pt x="90" y="125"/>
                  </a:lnTo>
                  <a:lnTo>
                    <a:pt x="91" y="126"/>
                  </a:lnTo>
                  <a:lnTo>
                    <a:pt x="91" y="134"/>
                  </a:lnTo>
                  <a:lnTo>
                    <a:pt x="92" y="136"/>
                  </a:lnTo>
                  <a:lnTo>
                    <a:pt x="93" y="137"/>
                  </a:lnTo>
                  <a:lnTo>
                    <a:pt x="94" y="136"/>
                  </a:lnTo>
                  <a:lnTo>
                    <a:pt x="111" y="129"/>
                  </a:lnTo>
                  <a:lnTo>
                    <a:pt x="112" y="128"/>
                  </a:lnTo>
                  <a:lnTo>
                    <a:pt x="115" y="124"/>
                  </a:lnTo>
                  <a:lnTo>
                    <a:pt x="116" y="122"/>
                  </a:lnTo>
                  <a:lnTo>
                    <a:pt x="117" y="121"/>
                  </a:lnTo>
                  <a:lnTo>
                    <a:pt x="118" y="120"/>
                  </a:lnTo>
                  <a:lnTo>
                    <a:pt x="117" y="117"/>
                  </a:lnTo>
                  <a:lnTo>
                    <a:pt x="117" y="116"/>
                  </a:lnTo>
                  <a:lnTo>
                    <a:pt x="118" y="116"/>
                  </a:lnTo>
                  <a:lnTo>
                    <a:pt x="119" y="116"/>
                  </a:lnTo>
                  <a:lnTo>
                    <a:pt x="120" y="115"/>
                  </a:lnTo>
                  <a:lnTo>
                    <a:pt x="120" y="114"/>
                  </a:lnTo>
                  <a:lnTo>
                    <a:pt x="119" y="112"/>
                  </a:lnTo>
                  <a:lnTo>
                    <a:pt x="119" y="111"/>
                  </a:lnTo>
                  <a:lnTo>
                    <a:pt x="120" y="110"/>
                  </a:lnTo>
                  <a:lnTo>
                    <a:pt x="121" y="110"/>
                  </a:lnTo>
                  <a:lnTo>
                    <a:pt x="122" y="108"/>
                  </a:lnTo>
                  <a:lnTo>
                    <a:pt x="122" y="107"/>
                  </a:lnTo>
                  <a:lnTo>
                    <a:pt x="120" y="104"/>
                  </a:lnTo>
                  <a:lnTo>
                    <a:pt x="119" y="104"/>
                  </a:lnTo>
                  <a:lnTo>
                    <a:pt x="119" y="103"/>
                  </a:lnTo>
                  <a:lnTo>
                    <a:pt x="120" y="102"/>
                  </a:lnTo>
                  <a:lnTo>
                    <a:pt x="121" y="101"/>
                  </a:lnTo>
                  <a:lnTo>
                    <a:pt x="121" y="99"/>
                  </a:lnTo>
                  <a:lnTo>
                    <a:pt x="120" y="98"/>
                  </a:lnTo>
                  <a:lnTo>
                    <a:pt x="118" y="98"/>
                  </a:lnTo>
                  <a:lnTo>
                    <a:pt x="119" y="97"/>
                  </a:lnTo>
                  <a:lnTo>
                    <a:pt x="123" y="95"/>
                  </a:lnTo>
                  <a:lnTo>
                    <a:pt x="125" y="93"/>
                  </a:lnTo>
                  <a:lnTo>
                    <a:pt x="125" y="89"/>
                  </a:lnTo>
                  <a:lnTo>
                    <a:pt x="126" y="88"/>
                  </a:lnTo>
                  <a:lnTo>
                    <a:pt x="128" y="89"/>
                  </a:lnTo>
                  <a:lnTo>
                    <a:pt x="129" y="90"/>
                  </a:lnTo>
                  <a:lnTo>
                    <a:pt x="130" y="89"/>
                  </a:lnTo>
                  <a:lnTo>
                    <a:pt x="134" y="84"/>
                  </a:lnTo>
                  <a:lnTo>
                    <a:pt x="135" y="83"/>
                  </a:lnTo>
                  <a:lnTo>
                    <a:pt x="137" y="83"/>
                  </a:lnTo>
                  <a:lnTo>
                    <a:pt x="139" y="83"/>
                  </a:lnTo>
                  <a:lnTo>
                    <a:pt x="139" y="82"/>
                  </a:lnTo>
                  <a:lnTo>
                    <a:pt x="139" y="81"/>
                  </a:lnTo>
                  <a:lnTo>
                    <a:pt x="139" y="80"/>
                  </a:lnTo>
                  <a:lnTo>
                    <a:pt x="139" y="79"/>
                  </a:lnTo>
                  <a:lnTo>
                    <a:pt x="140" y="76"/>
                  </a:lnTo>
                  <a:lnTo>
                    <a:pt x="139" y="76"/>
                  </a:lnTo>
                  <a:lnTo>
                    <a:pt x="137" y="78"/>
                  </a:lnTo>
                  <a:lnTo>
                    <a:pt x="137" y="75"/>
                  </a:lnTo>
                  <a:lnTo>
                    <a:pt x="138" y="68"/>
                  </a:lnTo>
                  <a:lnTo>
                    <a:pt x="139" y="64"/>
                  </a:lnTo>
                  <a:lnTo>
                    <a:pt x="142" y="58"/>
                  </a:lnTo>
                  <a:lnTo>
                    <a:pt x="143" y="57"/>
                  </a:lnTo>
                  <a:lnTo>
                    <a:pt x="145" y="57"/>
                  </a:lnTo>
                  <a:lnTo>
                    <a:pt x="146" y="57"/>
                  </a:lnTo>
                  <a:lnTo>
                    <a:pt x="146" y="56"/>
                  </a:lnTo>
                  <a:lnTo>
                    <a:pt x="145" y="53"/>
                  </a:lnTo>
                  <a:lnTo>
                    <a:pt x="146" y="54"/>
                  </a:lnTo>
                  <a:lnTo>
                    <a:pt x="148" y="55"/>
                  </a:lnTo>
                  <a:lnTo>
                    <a:pt x="150" y="56"/>
                  </a:lnTo>
                  <a:lnTo>
                    <a:pt x="153" y="57"/>
                  </a:lnTo>
                  <a:lnTo>
                    <a:pt x="157" y="57"/>
                  </a:lnTo>
                  <a:lnTo>
                    <a:pt x="159" y="56"/>
                  </a:lnTo>
                  <a:lnTo>
                    <a:pt x="161" y="55"/>
                  </a:lnTo>
                  <a:lnTo>
                    <a:pt x="162" y="54"/>
                  </a:lnTo>
                  <a:lnTo>
                    <a:pt x="160" y="52"/>
                  </a:lnTo>
                  <a:lnTo>
                    <a:pt x="151" y="45"/>
                  </a:lnTo>
                  <a:lnTo>
                    <a:pt x="143" y="39"/>
                  </a:lnTo>
                  <a:lnTo>
                    <a:pt x="143" y="38"/>
                  </a:lnTo>
                  <a:lnTo>
                    <a:pt x="144" y="37"/>
                  </a:lnTo>
                  <a:lnTo>
                    <a:pt x="145" y="37"/>
                  </a:lnTo>
                  <a:lnTo>
                    <a:pt x="146" y="36"/>
                  </a:lnTo>
                  <a:lnTo>
                    <a:pt x="146" y="33"/>
                  </a:lnTo>
                  <a:lnTo>
                    <a:pt x="146" y="31"/>
                  </a:lnTo>
                  <a:lnTo>
                    <a:pt x="145" y="30"/>
                  </a:lnTo>
                  <a:lnTo>
                    <a:pt x="142" y="27"/>
                  </a:lnTo>
                  <a:lnTo>
                    <a:pt x="140" y="25"/>
                  </a:lnTo>
                  <a:lnTo>
                    <a:pt x="142" y="24"/>
                  </a:lnTo>
                  <a:lnTo>
                    <a:pt x="140" y="24"/>
                  </a:lnTo>
                  <a:lnTo>
                    <a:pt x="139" y="24"/>
                  </a:lnTo>
                  <a:lnTo>
                    <a:pt x="138" y="23"/>
                  </a:lnTo>
                  <a:lnTo>
                    <a:pt x="139" y="22"/>
                  </a:lnTo>
                  <a:lnTo>
                    <a:pt x="139" y="20"/>
                  </a:lnTo>
                  <a:lnTo>
                    <a:pt x="138" y="20"/>
                  </a:lnTo>
                  <a:lnTo>
                    <a:pt x="134" y="19"/>
                  </a:lnTo>
                  <a:lnTo>
                    <a:pt x="134" y="18"/>
                  </a:lnTo>
                  <a:lnTo>
                    <a:pt x="135" y="18"/>
                  </a:lnTo>
                  <a:lnTo>
                    <a:pt x="136" y="17"/>
                  </a:lnTo>
                  <a:lnTo>
                    <a:pt x="136" y="16"/>
                  </a:lnTo>
                  <a:lnTo>
                    <a:pt x="134" y="14"/>
                  </a:lnTo>
                  <a:lnTo>
                    <a:pt x="133" y="13"/>
                  </a:lnTo>
                  <a:lnTo>
                    <a:pt x="134" y="12"/>
                  </a:lnTo>
                  <a:lnTo>
                    <a:pt x="137" y="12"/>
                  </a:lnTo>
                  <a:lnTo>
                    <a:pt x="138" y="11"/>
                  </a:lnTo>
                  <a:lnTo>
                    <a:pt x="138" y="10"/>
                  </a:lnTo>
                  <a:lnTo>
                    <a:pt x="139" y="10"/>
                  </a:lnTo>
                  <a:lnTo>
                    <a:pt x="142" y="11"/>
                  </a:lnTo>
                  <a:lnTo>
                    <a:pt x="143" y="10"/>
                  </a:lnTo>
                  <a:lnTo>
                    <a:pt x="142" y="9"/>
                  </a:lnTo>
                  <a:lnTo>
                    <a:pt x="139" y="6"/>
                  </a:lnTo>
                  <a:lnTo>
                    <a:pt x="138" y="5"/>
                  </a:lnTo>
                  <a:lnTo>
                    <a:pt x="137" y="4"/>
                  </a:lnTo>
                  <a:lnTo>
                    <a:pt x="137" y="3"/>
                  </a:lnTo>
                  <a:lnTo>
                    <a:pt x="139" y="3"/>
                  </a:lnTo>
                  <a:lnTo>
                    <a:pt x="137" y="3"/>
                  </a:lnTo>
                  <a:lnTo>
                    <a:pt x="129" y="0"/>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2" name="Freeform 5685"/>
            <p:cNvSpPr>
              <a:spLocks/>
            </p:cNvSpPr>
            <p:nvPr/>
          </p:nvSpPr>
          <p:spPr bwMode="auto">
            <a:xfrm>
              <a:off x="4957" y="2766"/>
              <a:ext cx="3" cy="1"/>
            </a:xfrm>
            <a:custGeom>
              <a:avLst/>
              <a:gdLst>
                <a:gd name="T0" fmla="*/ 2 w 4"/>
                <a:gd name="T1" fmla="*/ 1 h 2"/>
                <a:gd name="T2" fmla="*/ 2 w 4"/>
                <a:gd name="T3" fmla="*/ 1 h 2"/>
                <a:gd name="T4" fmla="*/ 2 w 4"/>
                <a:gd name="T5" fmla="*/ 0 h 2"/>
                <a:gd name="T6" fmla="*/ 2 w 4"/>
                <a:gd name="T7" fmla="*/ 0 h 2"/>
                <a:gd name="T8" fmla="*/ 0 w 4"/>
                <a:gd name="T9" fmla="*/ 0 h 2"/>
                <a:gd name="T10" fmla="*/ 0 w 4"/>
                <a:gd name="T11" fmla="*/ 0 h 2"/>
                <a:gd name="T12" fmla="*/ 2 w 4"/>
                <a:gd name="T13" fmla="*/ 1 h 2"/>
                <a:gd name="T14" fmla="*/ 2 w 4"/>
                <a:gd name="T15" fmla="*/ 1 h 2"/>
                <a:gd name="T16" fmla="*/ 2 w 4"/>
                <a:gd name="T17" fmla="*/ 1 h 2"/>
                <a:gd name="T18" fmla="*/ 2 w 4"/>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4" y="1"/>
                  </a:moveTo>
                  <a:lnTo>
                    <a:pt x="4" y="1"/>
                  </a:lnTo>
                  <a:lnTo>
                    <a:pt x="4" y="0"/>
                  </a:lnTo>
                  <a:lnTo>
                    <a:pt x="3" y="0"/>
                  </a:lnTo>
                  <a:lnTo>
                    <a:pt x="0" y="0"/>
                  </a:lnTo>
                  <a:lnTo>
                    <a:pt x="2" y="1"/>
                  </a:lnTo>
                  <a:lnTo>
                    <a:pt x="3" y="2"/>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3" name="Freeform 5686"/>
            <p:cNvSpPr>
              <a:spLocks/>
            </p:cNvSpPr>
            <p:nvPr/>
          </p:nvSpPr>
          <p:spPr bwMode="auto">
            <a:xfrm>
              <a:off x="4956" y="2767"/>
              <a:ext cx="4" cy="1"/>
            </a:xfrm>
            <a:custGeom>
              <a:avLst/>
              <a:gdLst>
                <a:gd name="T0" fmla="*/ 2 w 5"/>
                <a:gd name="T1" fmla="*/ 0 h 3"/>
                <a:gd name="T2" fmla="*/ 2 w 5"/>
                <a:gd name="T3" fmla="*/ 0 h 3"/>
                <a:gd name="T4" fmla="*/ 2 w 5"/>
                <a:gd name="T5" fmla="*/ 0 h 3"/>
                <a:gd name="T6" fmla="*/ 0 w 5"/>
                <a:gd name="T7" fmla="*/ 0 h 3"/>
                <a:gd name="T8" fmla="*/ 0 w 5"/>
                <a:gd name="T9" fmla="*/ 0 h 3"/>
                <a:gd name="T10" fmla="*/ 2 w 5"/>
                <a:gd name="T11" fmla="*/ 0 h 3"/>
                <a:gd name="T12" fmla="*/ 2 w 5"/>
                <a:gd name="T13" fmla="*/ 0 h 3"/>
                <a:gd name="T14" fmla="*/ 2 w 5"/>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5" y="3"/>
                  </a:moveTo>
                  <a:lnTo>
                    <a:pt x="5" y="3"/>
                  </a:lnTo>
                  <a:lnTo>
                    <a:pt x="3" y="1"/>
                  </a:lnTo>
                  <a:lnTo>
                    <a:pt x="0" y="0"/>
                  </a:lnTo>
                  <a:lnTo>
                    <a:pt x="3" y="2"/>
                  </a:lnTo>
                  <a:lnTo>
                    <a:pt x="5"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4" name="Freeform 5687"/>
            <p:cNvSpPr>
              <a:spLocks/>
            </p:cNvSpPr>
            <p:nvPr/>
          </p:nvSpPr>
          <p:spPr bwMode="auto">
            <a:xfrm>
              <a:off x="4998" y="2680"/>
              <a:ext cx="11" cy="5"/>
            </a:xfrm>
            <a:custGeom>
              <a:avLst/>
              <a:gdLst>
                <a:gd name="T0" fmla="*/ 0 w 13"/>
                <a:gd name="T1" fmla="*/ 5 h 5"/>
                <a:gd name="T2" fmla="*/ 0 w 13"/>
                <a:gd name="T3" fmla="*/ 5 h 5"/>
                <a:gd name="T4" fmla="*/ 1 w 13"/>
                <a:gd name="T5" fmla="*/ 5 h 5"/>
                <a:gd name="T6" fmla="*/ 2 w 13"/>
                <a:gd name="T7" fmla="*/ 3 h 5"/>
                <a:gd name="T8" fmla="*/ 2 w 13"/>
                <a:gd name="T9" fmla="*/ 3 h 5"/>
                <a:gd name="T10" fmla="*/ 3 w 13"/>
                <a:gd name="T11" fmla="*/ 3 h 5"/>
                <a:gd name="T12" fmla="*/ 3 w 13"/>
                <a:gd name="T13" fmla="*/ 3 h 5"/>
                <a:gd name="T14" fmla="*/ 3 w 13"/>
                <a:gd name="T15" fmla="*/ 3 h 5"/>
                <a:gd name="T16" fmla="*/ 3 w 13"/>
                <a:gd name="T17" fmla="*/ 3 h 5"/>
                <a:gd name="T18" fmla="*/ 3 w 13"/>
                <a:gd name="T19" fmla="*/ 2 h 5"/>
                <a:gd name="T20" fmla="*/ 3 w 13"/>
                <a:gd name="T21" fmla="*/ 2 h 5"/>
                <a:gd name="T22" fmla="*/ 3 w 13"/>
                <a:gd name="T23" fmla="*/ 2 h 5"/>
                <a:gd name="T24" fmla="*/ 3 w 13"/>
                <a:gd name="T25" fmla="*/ 1 h 5"/>
                <a:gd name="T26" fmla="*/ 3 w 13"/>
                <a:gd name="T27" fmla="*/ 1 h 5"/>
                <a:gd name="T28" fmla="*/ 3 w 13"/>
                <a:gd name="T29" fmla="*/ 1 h 5"/>
                <a:gd name="T30" fmla="*/ 3 w 13"/>
                <a:gd name="T31" fmla="*/ 0 h 5"/>
                <a:gd name="T32" fmla="*/ 3 w 13"/>
                <a:gd name="T33" fmla="*/ 0 h 5"/>
                <a:gd name="T34" fmla="*/ 3 w 13"/>
                <a:gd name="T35" fmla="*/ 0 h 5"/>
                <a:gd name="T36" fmla="*/ 3 w 13"/>
                <a:gd name="T37" fmla="*/ 0 h 5"/>
                <a:gd name="T38" fmla="*/ 3 w 13"/>
                <a:gd name="T39" fmla="*/ 0 h 5"/>
                <a:gd name="T40" fmla="*/ 1 w 13"/>
                <a:gd name="T41" fmla="*/ 0 h 5"/>
                <a:gd name="T42" fmla="*/ 1 w 13"/>
                <a:gd name="T43" fmla="*/ 0 h 5"/>
                <a:gd name="T44" fmla="*/ 0 w 13"/>
                <a:gd name="T45" fmla="*/ 1 h 5"/>
                <a:gd name="T46" fmla="*/ 0 w 13"/>
                <a:gd name="T47" fmla="*/ 1 h 5"/>
                <a:gd name="T48" fmla="*/ 1 w 13"/>
                <a:gd name="T49" fmla="*/ 2 h 5"/>
                <a:gd name="T50" fmla="*/ 1 w 13"/>
                <a:gd name="T51" fmla="*/ 2 h 5"/>
                <a:gd name="T52" fmla="*/ 1 w 13"/>
                <a:gd name="T53" fmla="*/ 2 h 5"/>
                <a:gd name="T54" fmla="*/ 0 w 13"/>
                <a:gd name="T55" fmla="*/ 3 h 5"/>
                <a:gd name="T56" fmla="*/ 0 w 13"/>
                <a:gd name="T57" fmla="*/ 5 h 5"/>
                <a:gd name="T58" fmla="*/ 0 w 13"/>
                <a:gd name="T59" fmla="*/ 5 h 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
                <a:gd name="T91" fmla="*/ 0 h 5"/>
                <a:gd name="T92" fmla="*/ 13 w 13"/>
                <a:gd name="T93" fmla="*/ 5 h 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 h="5">
                  <a:moveTo>
                    <a:pt x="0" y="5"/>
                  </a:moveTo>
                  <a:lnTo>
                    <a:pt x="0" y="5"/>
                  </a:lnTo>
                  <a:lnTo>
                    <a:pt x="1" y="5"/>
                  </a:lnTo>
                  <a:lnTo>
                    <a:pt x="2" y="3"/>
                  </a:lnTo>
                  <a:lnTo>
                    <a:pt x="5" y="3"/>
                  </a:lnTo>
                  <a:lnTo>
                    <a:pt x="7" y="3"/>
                  </a:lnTo>
                  <a:lnTo>
                    <a:pt x="10" y="3"/>
                  </a:lnTo>
                  <a:lnTo>
                    <a:pt x="13" y="2"/>
                  </a:lnTo>
                  <a:lnTo>
                    <a:pt x="13" y="1"/>
                  </a:lnTo>
                  <a:lnTo>
                    <a:pt x="12" y="1"/>
                  </a:lnTo>
                  <a:lnTo>
                    <a:pt x="9" y="0"/>
                  </a:lnTo>
                  <a:lnTo>
                    <a:pt x="8" y="0"/>
                  </a:lnTo>
                  <a:lnTo>
                    <a:pt x="6" y="0"/>
                  </a:lnTo>
                  <a:lnTo>
                    <a:pt x="1" y="0"/>
                  </a:lnTo>
                  <a:lnTo>
                    <a:pt x="0" y="1"/>
                  </a:lnTo>
                  <a:lnTo>
                    <a:pt x="1" y="2"/>
                  </a:lnTo>
                  <a:lnTo>
                    <a:pt x="0" y="3"/>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5" name="Freeform 5688"/>
            <p:cNvSpPr>
              <a:spLocks/>
            </p:cNvSpPr>
            <p:nvPr/>
          </p:nvSpPr>
          <p:spPr bwMode="auto">
            <a:xfrm>
              <a:off x="4991" y="2715"/>
              <a:ext cx="1" cy="3"/>
            </a:xfrm>
            <a:custGeom>
              <a:avLst/>
              <a:gdLst>
                <a:gd name="T0" fmla="*/ 1 w 1"/>
                <a:gd name="T1" fmla="*/ 0 h 4"/>
                <a:gd name="T2" fmla="*/ 1 w 1"/>
                <a:gd name="T3" fmla="*/ 0 h 4"/>
                <a:gd name="T4" fmla="*/ 1 w 1"/>
                <a:gd name="T5" fmla="*/ 0 h 4"/>
                <a:gd name="T6" fmla="*/ 0 w 1"/>
                <a:gd name="T7" fmla="*/ 1 h 4"/>
                <a:gd name="T8" fmla="*/ 1 w 1"/>
                <a:gd name="T9" fmla="*/ 2 h 4"/>
                <a:gd name="T10" fmla="*/ 1 w 1"/>
                <a:gd name="T11" fmla="*/ 2 h 4"/>
                <a:gd name="T12" fmla="*/ 1 w 1"/>
                <a:gd name="T13" fmla="*/ 2 h 4"/>
                <a:gd name="T14" fmla="*/ 1 w 1"/>
                <a:gd name="T15" fmla="*/ 0 h 4"/>
                <a:gd name="T16" fmla="*/ 1 w 1"/>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1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0"/>
                  </a:moveTo>
                  <a:lnTo>
                    <a:pt x="1" y="0"/>
                  </a:lnTo>
                  <a:lnTo>
                    <a:pt x="0" y="1"/>
                  </a:lnTo>
                  <a:lnTo>
                    <a:pt x="1" y="4"/>
                  </a:lnTo>
                  <a:lnTo>
                    <a:pt x="1"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6" name="Freeform 5689"/>
            <p:cNvSpPr>
              <a:spLocks/>
            </p:cNvSpPr>
            <p:nvPr/>
          </p:nvSpPr>
          <p:spPr bwMode="auto">
            <a:xfrm>
              <a:off x="5004" y="2723"/>
              <a:ext cx="3" cy="3"/>
            </a:xfrm>
            <a:custGeom>
              <a:avLst/>
              <a:gdLst>
                <a:gd name="T0" fmla="*/ 1 w 3"/>
                <a:gd name="T1" fmla="*/ 0 h 4"/>
                <a:gd name="T2" fmla="*/ 1 w 3"/>
                <a:gd name="T3" fmla="*/ 0 h 4"/>
                <a:gd name="T4" fmla="*/ 0 w 3"/>
                <a:gd name="T5" fmla="*/ 1 h 4"/>
                <a:gd name="T6" fmla="*/ 1 w 3"/>
                <a:gd name="T7" fmla="*/ 2 h 4"/>
                <a:gd name="T8" fmla="*/ 1 w 3"/>
                <a:gd name="T9" fmla="*/ 2 h 4"/>
                <a:gd name="T10" fmla="*/ 2 w 3"/>
                <a:gd name="T11" fmla="*/ 2 h 4"/>
                <a:gd name="T12" fmla="*/ 3 w 3"/>
                <a:gd name="T13" fmla="*/ 2 h 4"/>
                <a:gd name="T14" fmla="*/ 3 w 3"/>
                <a:gd name="T15" fmla="*/ 2 h 4"/>
                <a:gd name="T16" fmla="*/ 3 w 3"/>
                <a:gd name="T17" fmla="*/ 2 h 4"/>
                <a:gd name="T18" fmla="*/ 2 w 3"/>
                <a:gd name="T19" fmla="*/ 1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1"/>
                  </a:lnTo>
                  <a:lnTo>
                    <a:pt x="1" y="3"/>
                  </a:lnTo>
                  <a:lnTo>
                    <a:pt x="2" y="4"/>
                  </a:lnTo>
                  <a:lnTo>
                    <a:pt x="3" y="4"/>
                  </a:lnTo>
                  <a:lnTo>
                    <a:pt x="3" y="3"/>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7" name="Freeform 5690"/>
            <p:cNvSpPr>
              <a:spLocks/>
            </p:cNvSpPr>
            <p:nvPr/>
          </p:nvSpPr>
          <p:spPr bwMode="auto">
            <a:xfrm>
              <a:off x="5014" y="2727"/>
              <a:ext cx="3" cy="5"/>
            </a:xfrm>
            <a:custGeom>
              <a:avLst/>
              <a:gdLst>
                <a:gd name="T0" fmla="*/ 0 w 3"/>
                <a:gd name="T1" fmla="*/ 1 h 6"/>
                <a:gd name="T2" fmla="*/ 0 w 3"/>
                <a:gd name="T3" fmla="*/ 1 h 6"/>
                <a:gd name="T4" fmla="*/ 2 w 3"/>
                <a:gd name="T5" fmla="*/ 3 h 6"/>
                <a:gd name="T6" fmla="*/ 2 w 3"/>
                <a:gd name="T7" fmla="*/ 3 h 6"/>
                <a:gd name="T8" fmla="*/ 2 w 3"/>
                <a:gd name="T9" fmla="*/ 3 h 6"/>
                <a:gd name="T10" fmla="*/ 3 w 3"/>
                <a:gd name="T11" fmla="*/ 3 h 6"/>
                <a:gd name="T12" fmla="*/ 3 w 3"/>
                <a:gd name="T13" fmla="*/ 3 h 6"/>
                <a:gd name="T14" fmla="*/ 3 w 3"/>
                <a:gd name="T15" fmla="*/ 3 h 6"/>
                <a:gd name="T16" fmla="*/ 3 w 3"/>
                <a:gd name="T17" fmla="*/ 3 h 6"/>
                <a:gd name="T18" fmla="*/ 1 w 3"/>
                <a:gd name="T19" fmla="*/ 0 h 6"/>
                <a:gd name="T20" fmla="*/ 1 w 3"/>
                <a:gd name="T21" fmla="*/ 0 h 6"/>
                <a:gd name="T22" fmla="*/ 0 w 3"/>
                <a:gd name="T23" fmla="*/ 0 h 6"/>
                <a:gd name="T24" fmla="*/ 0 w 3"/>
                <a:gd name="T25" fmla="*/ 0 h 6"/>
                <a:gd name="T26" fmla="*/ 0 w 3"/>
                <a:gd name="T27" fmla="*/ 1 h 6"/>
                <a:gd name="T28" fmla="*/ 0 w 3"/>
                <a:gd name="T29" fmla="*/ 1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6"/>
                <a:gd name="T47" fmla="*/ 3 w 3"/>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6">
                  <a:moveTo>
                    <a:pt x="0" y="1"/>
                  </a:moveTo>
                  <a:lnTo>
                    <a:pt x="0" y="1"/>
                  </a:lnTo>
                  <a:lnTo>
                    <a:pt x="2" y="5"/>
                  </a:lnTo>
                  <a:lnTo>
                    <a:pt x="2" y="6"/>
                  </a:lnTo>
                  <a:lnTo>
                    <a:pt x="3" y="5"/>
                  </a:lnTo>
                  <a:lnTo>
                    <a:pt x="3" y="4"/>
                  </a:lnTo>
                  <a:lnTo>
                    <a:pt x="3" y="3"/>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8" name="Freeform 5691"/>
            <p:cNvSpPr>
              <a:spLocks/>
            </p:cNvSpPr>
            <p:nvPr/>
          </p:nvSpPr>
          <p:spPr bwMode="auto">
            <a:xfrm>
              <a:off x="5042" y="2686"/>
              <a:ext cx="6" cy="3"/>
            </a:xfrm>
            <a:custGeom>
              <a:avLst/>
              <a:gdLst>
                <a:gd name="T0" fmla="*/ 0 w 7"/>
                <a:gd name="T1" fmla="*/ 1 h 3"/>
                <a:gd name="T2" fmla="*/ 0 w 7"/>
                <a:gd name="T3" fmla="*/ 1 h 3"/>
                <a:gd name="T4" fmla="*/ 3 w 7"/>
                <a:gd name="T5" fmla="*/ 3 h 3"/>
                <a:gd name="T6" fmla="*/ 3 w 7"/>
                <a:gd name="T7" fmla="*/ 3 h 3"/>
                <a:gd name="T8" fmla="*/ 3 w 7"/>
                <a:gd name="T9" fmla="*/ 3 h 3"/>
                <a:gd name="T10" fmla="*/ 3 w 7"/>
                <a:gd name="T11" fmla="*/ 2 h 3"/>
                <a:gd name="T12" fmla="*/ 3 w 7"/>
                <a:gd name="T13" fmla="*/ 2 h 3"/>
                <a:gd name="T14" fmla="*/ 3 w 7"/>
                <a:gd name="T15" fmla="*/ 1 h 3"/>
                <a:gd name="T16" fmla="*/ 3 w 7"/>
                <a:gd name="T17" fmla="*/ 0 h 3"/>
                <a:gd name="T18" fmla="*/ 3 w 7"/>
                <a:gd name="T19" fmla="*/ 0 h 3"/>
                <a:gd name="T20" fmla="*/ 1 w 7"/>
                <a:gd name="T21" fmla="*/ 0 h 3"/>
                <a:gd name="T22" fmla="*/ 0 w 7"/>
                <a:gd name="T23" fmla="*/ 1 h 3"/>
                <a:gd name="T24" fmla="*/ 0 w 7"/>
                <a:gd name="T25" fmla="*/ 1 h 3"/>
                <a:gd name="T26" fmla="*/ 0 w 7"/>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0" y="1"/>
                  </a:moveTo>
                  <a:lnTo>
                    <a:pt x="0" y="1"/>
                  </a:lnTo>
                  <a:lnTo>
                    <a:pt x="6" y="3"/>
                  </a:lnTo>
                  <a:lnTo>
                    <a:pt x="7" y="2"/>
                  </a:lnTo>
                  <a:lnTo>
                    <a:pt x="7" y="1"/>
                  </a:lnTo>
                  <a:lnTo>
                    <a:pt x="5"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69" name="Freeform 5692"/>
            <p:cNvSpPr>
              <a:spLocks/>
            </p:cNvSpPr>
            <p:nvPr/>
          </p:nvSpPr>
          <p:spPr bwMode="auto">
            <a:xfrm>
              <a:off x="5021" y="2710"/>
              <a:ext cx="52" cy="27"/>
            </a:xfrm>
            <a:custGeom>
              <a:avLst/>
              <a:gdLst>
                <a:gd name="T0" fmla="*/ 2 w 65"/>
                <a:gd name="T1" fmla="*/ 2 h 34"/>
                <a:gd name="T2" fmla="*/ 2 w 65"/>
                <a:gd name="T3" fmla="*/ 2 h 34"/>
                <a:gd name="T4" fmla="*/ 2 w 65"/>
                <a:gd name="T5" fmla="*/ 2 h 34"/>
                <a:gd name="T6" fmla="*/ 2 w 65"/>
                <a:gd name="T7" fmla="*/ 2 h 34"/>
                <a:gd name="T8" fmla="*/ 2 w 65"/>
                <a:gd name="T9" fmla="*/ 2 h 34"/>
                <a:gd name="T10" fmla="*/ 1 w 65"/>
                <a:gd name="T11" fmla="*/ 2 h 34"/>
                <a:gd name="T12" fmla="*/ 2 w 65"/>
                <a:gd name="T13" fmla="*/ 2 h 34"/>
                <a:gd name="T14" fmla="*/ 2 w 65"/>
                <a:gd name="T15" fmla="*/ 2 h 34"/>
                <a:gd name="T16" fmla="*/ 2 w 65"/>
                <a:gd name="T17" fmla="*/ 2 h 34"/>
                <a:gd name="T18" fmla="*/ 2 w 65"/>
                <a:gd name="T19" fmla="*/ 3 h 34"/>
                <a:gd name="T20" fmla="*/ 2 w 65"/>
                <a:gd name="T21" fmla="*/ 3 h 34"/>
                <a:gd name="T22" fmla="*/ 4 w 65"/>
                <a:gd name="T23" fmla="*/ 2 h 34"/>
                <a:gd name="T24" fmla="*/ 4 w 65"/>
                <a:gd name="T25" fmla="*/ 2 h 34"/>
                <a:gd name="T26" fmla="*/ 5 w 65"/>
                <a:gd name="T27" fmla="*/ 2 h 34"/>
                <a:gd name="T28" fmla="*/ 5 w 65"/>
                <a:gd name="T29" fmla="*/ 2 h 34"/>
                <a:gd name="T30" fmla="*/ 5 w 65"/>
                <a:gd name="T31" fmla="*/ 2 h 34"/>
                <a:gd name="T32" fmla="*/ 5 w 65"/>
                <a:gd name="T33" fmla="*/ 2 h 34"/>
                <a:gd name="T34" fmla="*/ 5 w 65"/>
                <a:gd name="T35" fmla="*/ 2 h 34"/>
                <a:gd name="T36" fmla="*/ 6 w 65"/>
                <a:gd name="T37" fmla="*/ 2 h 34"/>
                <a:gd name="T38" fmla="*/ 6 w 65"/>
                <a:gd name="T39" fmla="*/ 2 h 34"/>
                <a:gd name="T40" fmla="*/ 6 w 65"/>
                <a:gd name="T41" fmla="*/ 2 h 34"/>
                <a:gd name="T42" fmla="*/ 6 w 65"/>
                <a:gd name="T43" fmla="*/ 2 h 34"/>
                <a:gd name="T44" fmla="*/ 6 w 65"/>
                <a:gd name="T45" fmla="*/ 1 h 34"/>
                <a:gd name="T46" fmla="*/ 5 w 65"/>
                <a:gd name="T47" fmla="*/ 0 h 34"/>
                <a:gd name="T48" fmla="*/ 5 w 65"/>
                <a:gd name="T49" fmla="*/ 1 h 34"/>
                <a:gd name="T50" fmla="*/ 5 w 65"/>
                <a:gd name="T51" fmla="*/ 0 h 34"/>
                <a:gd name="T52" fmla="*/ 5 w 65"/>
                <a:gd name="T53" fmla="*/ 2 h 34"/>
                <a:gd name="T54" fmla="*/ 5 w 65"/>
                <a:gd name="T55" fmla="*/ 2 h 34"/>
                <a:gd name="T56" fmla="*/ 5 w 65"/>
                <a:gd name="T57" fmla="*/ 2 h 34"/>
                <a:gd name="T58" fmla="*/ 4 w 65"/>
                <a:gd name="T59" fmla="*/ 2 h 34"/>
                <a:gd name="T60" fmla="*/ 4 w 65"/>
                <a:gd name="T61" fmla="*/ 2 h 34"/>
                <a:gd name="T62" fmla="*/ 4 w 65"/>
                <a:gd name="T63" fmla="*/ 2 h 34"/>
                <a:gd name="T64" fmla="*/ 3 w 65"/>
                <a:gd name="T65" fmla="*/ 2 h 34"/>
                <a:gd name="T66" fmla="*/ 3 w 65"/>
                <a:gd name="T67" fmla="*/ 2 h 34"/>
                <a:gd name="T68" fmla="*/ 2 w 65"/>
                <a:gd name="T69" fmla="*/ 2 h 34"/>
                <a:gd name="T70" fmla="*/ 2 w 65"/>
                <a:gd name="T71" fmla="*/ 2 h 34"/>
                <a:gd name="T72" fmla="*/ 2 w 65"/>
                <a:gd name="T73" fmla="*/ 2 h 34"/>
                <a:gd name="T74" fmla="*/ 2 w 65"/>
                <a:gd name="T75" fmla="*/ 2 h 34"/>
                <a:gd name="T76" fmla="*/ 2 w 65"/>
                <a:gd name="T77" fmla="*/ 2 h 34"/>
                <a:gd name="T78" fmla="*/ 2 w 65"/>
                <a:gd name="T79" fmla="*/ 2 h 34"/>
                <a:gd name="T80" fmla="*/ 2 w 65"/>
                <a:gd name="T81" fmla="*/ 2 h 34"/>
                <a:gd name="T82" fmla="*/ 2 w 65"/>
                <a:gd name="T83" fmla="*/ 2 h 34"/>
                <a:gd name="T84" fmla="*/ 2 w 65"/>
                <a:gd name="T85" fmla="*/ 2 h 34"/>
                <a:gd name="T86" fmla="*/ 2 w 65"/>
                <a:gd name="T87" fmla="*/ 2 h 34"/>
                <a:gd name="T88" fmla="*/ 2 w 65"/>
                <a:gd name="T89" fmla="*/ 2 h 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
                <a:gd name="T136" fmla="*/ 0 h 34"/>
                <a:gd name="T137" fmla="*/ 65 w 65"/>
                <a:gd name="T138" fmla="*/ 34 h 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 h="34">
                  <a:moveTo>
                    <a:pt x="14" y="21"/>
                  </a:moveTo>
                  <a:lnTo>
                    <a:pt x="14" y="21"/>
                  </a:lnTo>
                  <a:lnTo>
                    <a:pt x="12" y="21"/>
                  </a:lnTo>
                  <a:lnTo>
                    <a:pt x="9" y="21"/>
                  </a:lnTo>
                  <a:lnTo>
                    <a:pt x="8" y="21"/>
                  </a:lnTo>
                  <a:lnTo>
                    <a:pt x="7" y="21"/>
                  </a:lnTo>
                  <a:lnTo>
                    <a:pt x="6" y="21"/>
                  </a:lnTo>
                  <a:lnTo>
                    <a:pt x="5" y="21"/>
                  </a:lnTo>
                  <a:lnTo>
                    <a:pt x="4" y="21"/>
                  </a:lnTo>
                  <a:lnTo>
                    <a:pt x="3" y="20"/>
                  </a:lnTo>
                  <a:lnTo>
                    <a:pt x="2" y="20"/>
                  </a:lnTo>
                  <a:lnTo>
                    <a:pt x="1" y="21"/>
                  </a:lnTo>
                  <a:lnTo>
                    <a:pt x="0" y="25"/>
                  </a:lnTo>
                  <a:lnTo>
                    <a:pt x="1" y="26"/>
                  </a:lnTo>
                  <a:lnTo>
                    <a:pt x="6" y="27"/>
                  </a:lnTo>
                  <a:lnTo>
                    <a:pt x="10" y="29"/>
                  </a:lnTo>
                  <a:lnTo>
                    <a:pt x="12" y="30"/>
                  </a:lnTo>
                  <a:lnTo>
                    <a:pt x="13" y="31"/>
                  </a:lnTo>
                  <a:lnTo>
                    <a:pt x="14" y="31"/>
                  </a:lnTo>
                  <a:lnTo>
                    <a:pt x="17" y="31"/>
                  </a:lnTo>
                  <a:lnTo>
                    <a:pt x="20" y="33"/>
                  </a:lnTo>
                  <a:lnTo>
                    <a:pt x="22" y="34"/>
                  </a:lnTo>
                  <a:lnTo>
                    <a:pt x="27" y="34"/>
                  </a:lnTo>
                  <a:lnTo>
                    <a:pt x="33" y="32"/>
                  </a:lnTo>
                  <a:lnTo>
                    <a:pt x="41" y="31"/>
                  </a:lnTo>
                  <a:lnTo>
                    <a:pt x="46" y="29"/>
                  </a:lnTo>
                  <a:lnTo>
                    <a:pt x="48" y="27"/>
                  </a:lnTo>
                  <a:lnTo>
                    <a:pt x="50" y="25"/>
                  </a:lnTo>
                  <a:lnTo>
                    <a:pt x="52" y="22"/>
                  </a:lnTo>
                  <a:lnTo>
                    <a:pt x="55" y="22"/>
                  </a:lnTo>
                  <a:lnTo>
                    <a:pt x="56" y="22"/>
                  </a:lnTo>
                  <a:lnTo>
                    <a:pt x="57" y="22"/>
                  </a:lnTo>
                  <a:lnTo>
                    <a:pt x="59" y="21"/>
                  </a:lnTo>
                  <a:lnTo>
                    <a:pt x="61" y="20"/>
                  </a:lnTo>
                  <a:lnTo>
                    <a:pt x="61" y="19"/>
                  </a:lnTo>
                  <a:lnTo>
                    <a:pt x="59" y="15"/>
                  </a:lnTo>
                  <a:lnTo>
                    <a:pt x="58" y="14"/>
                  </a:lnTo>
                  <a:lnTo>
                    <a:pt x="58" y="13"/>
                  </a:lnTo>
                  <a:lnTo>
                    <a:pt x="62" y="13"/>
                  </a:lnTo>
                  <a:lnTo>
                    <a:pt x="63" y="13"/>
                  </a:lnTo>
                  <a:lnTo>
                    <a:pt x="64" y="11"/>
                  </a:lnTo>
                  <a:lnTo>
                    <a:pt x="64" y="8"/>
                  </a:lnTo>
                  <a:lnTo>
                    <a:pt x="65" y="3"/>
                  </a:lnTo>
                  <a:lnTo>
                    <a:pt x="64" y="2"/>
                  </a:lnTo>
                  <a:lnTo>
                    <a:pt x="63" y="2"/>
                  </a:lnTo>
                  <a:lnTo>
                    <a:pt x="62" y="2"/>
                  </a:lnTo>
                  <a:lnTo>
                    <a:pt x="62" y="1"/>
                  </a:lnTo>
                  <a:lnTo>
                    <a:pt x="62" y="0"/>
                  </a:lnTo>
                  <a:lnTo>
                    <a:pt x="61" y="0"/>
                  </a:lnTo>
                  <a:lnTo>
                    <a:pt x="59" y="1"/>
                  </a:lnTo>
                  <a:lnTo>
                    <a:pt x="58" y="1"/>
                  </a:lnTo>
                  <a:lnTo>
                    <a:pt x="57" y="1"/>
                  </a:lnTo>
                  <a:lnTo>
                    <a:pt x="52" y="0"/>
                  </a:lnTo>
                  <a:lnTo>
                    <a:pt x="51" y="0"/>
                  </a:lnTo>
                  <a:lnTo>
                    <a:pt x="51" y="2"/>
                  </a:lnTo>
                  <a:lnTo>
                    <a:pt x="51" y="5"/>
                  </a:lnTo>
                  <a:lnTo>
                    <a:pt x="52" y="10"/>
                  </a:lnTo>
                  <a:lnTo>
                    <a:pt x="52" y="12"/>
                  </a:lnTo>
                  <a:lnTo>
                    <a:pt x="50" y="12"/>
                  </a:lnTo>
                  <a:lnTo>
                    <a:pt x="49" y="12"/>
                  </a:lnTo>
                  <a:lnTo>
                    <a:pt x="46" y="14"/>
                  </a:lnTo>
                  <a:lnTo>
                    <a:pt x="42" y="19"/>
                  </a:lnTo>
                  <a:lnTo>
                    <a:pt x="41" y="20"/>
                  </a:lnTo>
                  <a:lnTo>
                    <a:pt x="40" y="21"/>
                  </a:lnTo>
                  <a:lnTo>
                    <a:pt x="38" y="21"/>
                  </a:lnTo>
                  <a:lnTo>
                    <a:pt x="36" y="21"/>
                  </a:lnTo>
                  <a:lnTo>
                    <a:pt x="34" y="20"/>
                  </a:lnTo>
                  <a:lnTo>
                    <a:pt x="32" y="21"/>
                  </a:lnTo>
                  <a:lnTo>
                    <a:pt x="30" y="21"/>
                  </a:lnTo>
                  <a:lnTo>
                    <a:pt x="29" y="20"/>
                  </a:lnTo>
                  <a:lnTo>
                    <a:pt x="28" y="19"/>
                  </a:lnTo>
                  <a:lnTo>
                    <a:pt x="28" y="18"/>
                  </a:lnTo>
                  <a:lnTo>
                    <a:pt x="28" y="16"/>
                  </a:lnTo>
                  <a:lnTo>
                    <a:pt x="29" y="15"/>
                  </a:lnTo>
                  <a:lnTo>
                    <a:pt x="30" y="14"/>
                  </a:lnTo>
                  <a:lnTo>
                    <a:pt x="29" y="13"/>
                  </a:lnTo>
                  <a:lnTo>
                    <a:pt x="29" y="14"/>
                  </a:lnTo>
                  <a:lnTo>
                    <a:pt x="28" y="15"/>
                  </a:lnTo>
                  <a:lnTo>
                    <a:pt x="27" y="17"/>
                  </a:lnTo>
                  <a:lnTo>
                    <a:pt x="26" y="19"/>
                  </a:lnTo>
                  <a:lnTo>
                    <a:pt x="27" y="20"/>
                  </a:lnTo>
                  <a:lnTo>
                    <a:pt x="27" y="21"/>
                  </a:lnTo>
                  <a:lnTo>
                    <a:pt x="24" y="21"/>
                  </a:lnTo>
                  <a:lnTo>
                    <a:pt x="23" y="21"/>
                  </a:lnTo>
                  <a:lnTo>
                    <a:pt x="22" y="22"/>
                  </a:lnTo>
                  <a:lnTo>
                    <a:pt x="21" y="21"/>
                  </a:lnTo>
                  <a:lnTo>
                    <a:pt x="19" y="21"/>
                  </a:lnTo>
                  <a:lnTo>
                    <a:pt x="17" y="22"/>
                  </a:lnTo>
                  <a:lnTo>
                    <a:pt x="14" y="2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0" name="Freeform 5693"/>
            <p:cNvSpPr>
              <a:spLocks/>
            </p:cNvSpPr>
            <p:nvPr/>
          </p:nvSpPr>
          <p:spPr bwMode="auto">
            <a:xfrm>
              <a:off x="5053" y="2688"/>
              <a:ext cx="30" cy="31"/>
            </a:xfrm>
            <a:custGeom>
              <a:avLst/>
              <a:gdLst>
                <a:gd name="T0" fmla="*/ 0 w 37"/>
                <a:gd name="T1" fmla="*/ 2 h 37"/>
                <a:gd name="T2" fmla="*/ 0 w 37"/>
                <a:gd name="T3" fmla="*/ 2 h 37"/>
                <a:gd name="T4" fmla="*/ 0 w 37"/>
                <a:gd name="T5" fmla="*/ 3 h 37"/>
                <a:gd name="T6" fmla="*/ 0 w 37"/>
                <a:gd name="T7" fmla="*/ 3 h 37"/>
                <a:gd name="T8" fmla="*/ 1 w 37"/>
                <a:gd name="T9" fmla="*/ 3 h 37"/>
                <a:gd name="T10" fmla="*/ 1 w 37"/>
                <a:gd name="T11" fmla="*/ 3 h 37"/>
                <a:gd name="T12" fmla="*/ 2 w 37"/>
                <a:gd name="T13" fmla="*/ 3 h 37"/>
                <a:gd name="T14" fmla="*/ 2 w 37"/>
                <a:gd name="T15" fmla="*/ 3 h 37"/>
                <a:gd name="T16" fmla="*/ 2 w 37"/>
                <a:gd name="T17" fmla="*/ 3 h 37"/>
                <a:gd name="T18" fmla="*/ 2 w 37"/>
                <a:gd name="T19" fmla="*/ 3 h 37"/>
                <a:gd name="T20" fmla="*/ 2 w 37"/>
                <a:gd name="T21" fmla="*/ 3 h 37"/>
                <a:gd name="T22" fmla="*/ 2 w 37"/>
                <a:gd name="T23" fmla="*/ 3 h 37"/>
                <a:gd name="T24" fmla="*/ 2 w 37"/>
                <a:gd name="T25" fmla="*/ 4 h 37"/>
                <a:gd name="T26" fmla="*/ 2 w 37"/>
                <a:gd name="T27" fmla="*/ 4 h 37"/>
                <a:gd name="T28" fmla="*/ 2 w 37"/>
                <a:gd name="T29" fmla="*/ 4 h 37"/>
                <a:gd name="T30" fmla="*/ 3 w 37"/>
                <a:gd name="T31" fmla="*/ 5 h 37"/>
                <a:gd name="T32" fmla="*/ 3 w 37"/>
                <a:gd name="T33" fmla="*/ 6 h 37"/>
                <a:gd name="T34" fmla="*/ 3 w 37"/>
                <a:gd name="T35" fmla="*/ 6 h 37"/>
                <a:gd name="T36" fmla="*/ 3 w 37"/>
                <a:gd name="T37" fmla="*/ 6 h 37"/>
                <a:gd name="T38" fmla="*/ 3 w 37"/>
                <a:gd name="T39" fmla="*/ 6 h 37"/>
                <a:gd name="T40" fmla="*/ 3 w 37"/>
                <a:gd name="T41" fmla="*/ 6 h 37"/>
                <a:gd name="T42" fmla="*/ 3 w 37"/>
                <a:gd name="T43" fmla="*/ 4 h 37"/>
                <a:gd name="T44" fmla="*/ 3 w 37"/>
                <a:gd name="T45" fmla="*/ 4 h 37"/>
                <a:gd name="T46" fmla="*/ 3 w 37"/>
                <a:gd name="T47" fmla="*/ 4 h 37"/>
                <a:gd name="T48" fmla="*/ 3 w 37"/>
                <a:gd name="T49" fmla="*/ 4 h 37"/>
                <a:gd name="T50" fmla="*/ 3 w 37"/>
                <a:gd name="T51" fmla="*/ 4 h 37"/>
                <a:gd name="T52" fmla="*/ 3 w 37"/>
                <a:gd name="T53" fmla="*/ 4 h 37"/>
                <a:gd name="T54" fmla="*/ 3 w 37"/>
                <a:gd name="T55" fmla="*/ 3 h 37"/>
                <a:gd name="T56" fmla="*/ 3 w 37"/>
                <a:gd name="T57" fmla="*/ 3 h 37"/>
                <a:gd name="T58" fmla="*/ 3 w 37"/>
                <a:gd name="T59" fmla="*/ 3 h 37"/>
                <a:gd name="T60" fmla="*/ 3 w 37"/>
                <a:gd name="T61" fmla="*/ 3 h 37"/>
                <a:gd name="T62" fmla="*/ 2 w 37"/>
                <a:gd name="T63" fmla="*/ 3 h 37"/>
                <a:gd name="T64" fmla="*/ 2 w 37"/>
                <a:gd name="T65" fmla="*/ 3 h 37"/>
                <a:gd name="T66" fmla="*/ 2 w 37"/>
                <a:gd name="T67" fmla="*/ 3 h 37"/>
                <a:gd name="T68" fmla="*/ 2 w 37"/>
                <a:gd name="T69" fmla="*/ 3 h 37"/>
                <a:gd name="T70" fmla="*/ 2 w 37"/>
                <a:gd name="T71" fmla="*/ 3 h 37"/>
                <a:gd name="T72" fmla="*/ 2 w 37"/>
                <a:gd name="T73" fmla="*/ 3 h 37"/>
                <a:gd name="T74" fmla="*/ 2 w 37"/>
                <a:gd name="T75" fmla="*/ 3 h 37"/>
                <a:gd name="T76" fmla="*/ 2 w 37"/>
                <a:gd name="T77" fmla="*/ 3 h 37"/>
                <a:gd name="T78" fmla="*/ 2 w 37"/>
                <a:gd name="T79" fmla="*/ 3 h 37"/>
                <a:gd name="T80" fmla="*/ 2 w 37"/>
                <a:gd name="T81" fmla="*/ 3 h 37"/>
                <a:gd name="T82" fmla="*/ 2 w 37"/>
                <a:gd name="T83" fmla="*/ 3 h 37"/>
                <a:gd name="T84" fmla="*/ 2 w 37"/>
                <a:gd name="T85" fmla="*/ 3 h 37"/>
                <a:gd name="T86" fmla="*/ 2 w 37"/>
                <a:gd name="T87" fmla="*/ 3 h 37"/>
                <a:gd name="T88" fmla="*/ 2 w 37"/>
                <a:gd name="T89" fmla="*/ 3 h 37"/>
                <a:gd name="T90" fmla="*/ 2 w 37"/>
                <a:gd name="T91" fmla="*/ 3 h 37"/>
                <a:gd name="T92" fmla="*/ 2 w 37"/>
                <a:gd name="T93" fmla="*/ 1 h 37"/>
                <a:gd name="T94" fmla="*/ 2 w 37"/>
                <a:gd name="T95" fmla="*/ 1 h 37"/>
                <a:gd name="T96" fmla="*/ 1 w 37"/>
                <a:gd name="T97" fmla="*/ 0 h 37"/>
                <a:gd name="T98" fmla="*/ 1 w 37"/>
                <a:gd name="T99" fmla="*/ 1 h 37"/>
                <a:gd name="T100" fmla="*/ 1 w 37"/>
                <a:gd name="T101" fmla="*/ 1 h 37"/>
                <a:gd name="T102" fmla="*/ 1 w 37"/>
                <a:gd name="T103" fmla="*/ 2 h 37"/>
                <a:gd name="T104" fmla="*/ 0 w 37"/>
                <a:gd name="T105" fmla="*/ 2 h 37"/>
                <a:gd name="T106" fmla="*/ 0 w 37"/>
                <a:gd name="T107" fmla="*/ 2 h 3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
                <a:gd name="T163" fmla="*/ 0 h 37"/>
                <a:gd name="T164" fmla="*/ 37 w 37"/>
                <a:gd name="T165" fmla="*/ 37 h 3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 h="37">
                  <a:moveTo>
                    <a:pt x="0" y="2"/>
                  </a:moveTo>
                  <a:lnTo>
                    <a:pt x="0" y="2"/>
                  </a:lnTo>
                  <a:lnTo>
                    <a:pt x="0" y="3"/>
                  </a:lnTo>
                  <a:lnTo>
                    <a:pt x="1" y="3"/>
                  </a:lnTo>
                  <a:lnTo>
                    <a:pt x="10" y="9"/>
                  </a:lnTo>
                  <a:lnTo>
                    <a:pt x="19" y="14"/>
                  </a:lnTo>
                  <a:lnTo>
                    <a:pt x="22" y="16"/>
                  </a:lnTo>
                  <a:lnTo>
                    <a:pt x="28" y="22"/>
                  </a:lnTo>
                  <a:lnTo>
                    <a:pt x="30" y="26"/>
                  </a:lnTo>
                  <a:lnTo>
                    <a:pt x="30" y="29"/>
                  </a:lnTo>
                  <a:lnTo>
                    <a:pt x="31" y="32"/>
                  </a:lnTo>
                  <a:lnTo>
                    <a:pt x="33" y="36"/>
                  </a:lnTo>
                  <a:lnTo>
                    <a:pt x="33" y="37"/>
                  </a:lnTo>
                  <a:lnTo>
                    <a:pt x="34" y="36"/>
                  </a:lnTo>
                  <a:lnTo>
                    <a:pt x="37" y="29"/>
                  </a:lnTo>
                  <a:lnTo>
                    <a:pt x="37" y="28"/>
                  </a:lnTo>
                  <a:lnTo>
                    <a:pt x="36" y="27"/>
                  </a:lnTo>
                  <a:lnTo>
                    <a:pt x="36" y="26"/>
                  </a:lnTo>
                  <a:lnTo>
                    <a:pt x="34" y="24"/>
                  </a:lnTo>
                  <a:lnTo>
                    <a:pt x="33" y="22"/>
                  </a:lnTo>
                  <a:lnTo>
                    <a:pt x="32" y="22"/>
                  </a:lnTo>
                  <a:lnTo>
                    <a:pt x="30" y="22"/>
                  </a:lnTo>
                  <a:lnTo>
                    <a:pt x="29" y="20"/>
                  </a:lnTo>
                  <a:lnTo>
                    <a:pt x="26" y="17"/>
                  </a:lnTo>
                  <a:lnTo>
                    <a:pt x="23" y="14"/>
                  </a:lnTo>
                  <a:lnTo>
                    <a:pt x="21" y="12"/>
                  </a:lnTo>
                  <a:lnTo>
                    <a:pt x="19" y="11"/>
                  </a:lnTo>
                  <a:lnTo>
                    <a:pt x="16" y="10"/>
                  </a:lnTo>
                  <a:lnTo>
                    <a:pt x="12" y="8"/>
                  </a:lnTo>
                  <a:lnTo>
                    <a:pt x="7" y="5"/>
                  </a:lnTo>
                  <a:lnTo>
                    <a:pt x="6" y="4"/>
                  </a:lnTo>
                  <a:lnTo>
                    <a:pt x="3" y="1"/>
                  </a:lnTo>
                  <a:lnTo>
                    <a:pt x="1" y="0"/>
                  </a:lnTo>
                  <a:lnTo>
                    <a:pt x="1" y="1"/>
                  </a:lnTo>
                  <a:lnTo>
                    <a:pt x="1" y="2"/>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1" name="Freeform 5694"/>
            <p:cNvSpPr>
              <a:spLocks/>
            </p:cNvSpPr>
            <p:nvPr/>
          </p:nvSpPr>
          <p:spPr bwMode="auto">
            <a:xfrm>
              <a:off x="5067" y="2690"/>
              <a:ext cx="1" cy="2"/>
            </a:xfrm>
            <a:custGeom>
              <a:avLst/>
              <a:gdLst>
                <a:gd name="T0" fmla="*/ 1 w 1"/>
                <a:gd name="T1" fmla="*/ 2 h 2"/>
                <a:gd name="T2" fmla="*/ 1 w 1"/>
                <a:gd name="T3" fmla="*/ 2 h 2"/>
                <a:gd name="T4" fmla="*/ 1 w 1"/>
                <a:gd name="T5" fmla="*/ 1 h 2"/>
                <a:gd name="T6" fmla="*/ 0 w 1"/>
                <a:gd name="T7" fmla="*/ 0 h 2"/>
                <a:gd name="T8" fmla="*/ 0 w 1"/>
                <a:gd name="T9" fmla="*/ 0 h 2"/>
                <a:gd name="T10" fmla="*/ 0 w 1"/>
                <a:gd name="T11" fmla="*/ 1 h 2"/>
                <a:gd name="T12" fmla="*/ 1 w 1"/>
                <a:gd name="T13" fmla="*/ 2 h 2"/>
                <a:gd name="T14" fmla="*/ 1 w 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1" y="2"/>
                  </a:moveTo>
                  <a:lnTo>
                    <a:pt x="1" y="2"/>
                  </a:lnTo>
                  <a:lnTo>
                    <a:pt x="1" y="1"/>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2" name="Freeform 5695"/>
            <p:cNvSpPr>
              <a:spLocks/>
            </p:cNvSpPr>
            <p:nvPr/>
          </p:nvSpPr>
          <p:spPr bwMode="auto">
            <a:xfrm>
              <a:off x="5075" y="2695"/>
              <a:ext cx="2" cy="2"/>
            </a:xfrm>
            <a:custGeom>
              <a:avLst/>
              <a:gdLst>
                <a:gd name="T0" fmla="*/ 1 w 2"/>
                <a:gd name="T1" fmla="*/ 0 h 3"/>
                <a:gd name="T2" fmla="*/ 1 w 2"/>
                <a:gd name="T3" fmla="*/ 0 h 3"/>
                <a:gd name="T4" fmla="*/ 0 w 2"/>
                <a:gd name="T5" fmla="*/ 1 h 3"/>
                <a:gd name="T6" fmla="*/ 0 w 2"/>
                <a:gd name="T7" fmla="*/ 1 h 3"/>
                <a:gd name="T8" fmla="*/ 1 w 2"/>
                <a:gd name="T9" fmla="*/ 1 h 3"/>
                <a:gd name="T10" fmla="*/ 1 w 2"/>
                <a:gd name="T11" fmla="*/ 1 h 3"/>
                <a:gd name="T12" fmla="*/ 2 w 2"/>
                <a:gd name="T13" fmla="*/ 1 h 3"/>
                <a:gd name="T14" fmla="*/ 2 w 2"/>
                <a:gd name="T15" fmla="*/ 1 h 3"/>
                <a:gd name="T16" fmla="*/ 1 w 2"/>
                <a:gd name="T17" fmla="*/ 0 h 3"/>
                <a:gd name="T18" fmla="*/ 1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0"/>
                  </a:moveTo>
                  <a:lnTo>
                    <a:pt x="1" y="0"/>
                  </a:lnTo>
                  <a:lnTo>
                    <a:pt x="0" y="1"/>
                  </a:lnTo>
                  <a:lnTo>
                    <a:pt x="1" y="3"/>
                  </a:lnTo>
                  <a:lnTo>
                    <a:pt x="2" y="2"/>
                  </a:lnTo>
                  <a:lnTo>
                    <a:pt x="2"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3" name="Freeform 5696"/>
            <p:cNvSpPr>
              <a:spLocks/>
            </p:cNvSpPr>
            <p:nvPr/>
          </p:nvSpPr>
          <p:spPr bwMode="auto">
            <a:xfrm>
              <a:off x="5101" y="2721"/>
              <a:ext cx="2" cy="5"/>
            </a:xfrm>
            <a:custGeom>
              <a:avLst/>
              <a:gdLst>
                <a:gd name="T0" fmla="*/ 1 w 2"/>
                <a:gd name="T1" fmla="*/ 0 h 6"/>
                <a:gd name="T2" fmla="*/ 1 w 2"/>
                <a:gd name="T3" fmla="*/ 0 h 6"/>
                <a:gd name="T4" fmla="*/ 0 w 2"/>
                <a:gd name="T5" fmla="*/ 2 h 6"/>
                <a:gd name="T6" fmla="*/ 0 w 2"/>
                <a:gd name="T7" fmla="*/ 3 h 6"/>
                <a:gd name="T8" fmla="*/ 0 w 2"/>
                <a:gd name="T9" fmla="*/ 3 h 6"/>
                <a:gd name="T10" fmla="*/ 1 w 2"/>
                <a:gd name="T11" fmla="*/ 3 h 6"/>
                <a:gd name="T12" fmla="*/ 1 w 2"/>
                <a:gd name="T13" fmla="*/ 3 h 6"/>
                <a:gd name="T14" fmla="*/ 2 w 2"/>
                <a:gd name="T15" fmla="*/ 3 h 6"/>
                <a:gd name="T16" fmla="*/ 2 w 2"/>
                <a:gd name="T17" fmla="*/ 3 h 6"/>
                <a:gd name="T18" fmla="*/ 2 w 2"/>
                <a:gd name="T19" fmla="*/ 1 h 6"/>
                <a:gd name="T20" fmla="*/ 2 w 2"/>
                <a:gd name="T21" fmla="*/ 1 h 6"/>
                <a:gd name="T22" fmla="*/ 2 w 2"/>
                <a:gd name="T23" fmla="*/ 0 h 6"/>
                <a:gd name="T24" fmla="*/ 1 w 2"/>
                <a:gd name="T25" fmla="*/ 0 h 6"/>
                <a:gd name="T26" fmla="*/ 1 w 2"/>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6"/>
                <a:gd name="T44" fmla="*/ 2 w 2"/>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6">
                  <a:moveTo>
                    <a:pt x="1" y="0"/>
                  </a:moveTo>
                  <a:lnTo>
                    <a:pt x="1" y="0"/>
                  </a:lnTo>
                  <a:lnTo>
                    <a:pt x="0" y="2"/>
                  </a:lnTo>
                  <a:lnTo>
                    <a:pt x="0" y="4"/>
                  </a:lnTo>
                  <a:lnTo>
                    <a:pt x="1" y="6"/>
                  </a:lnTo>
                  <a:lnTo>
                    <a:pt x="2" y="5"/>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4" name="Freeform 5697"/>
            <p:cNvSpPr>
              <a:spLocks/>
            </p:cNvSpPr>
            <p:nvPr/>
          </p:nvSpPr>
          <p:spPr bwMode="auto">
            <a:xfrm>
              <a:off x="5103" y="2726"/>
              <a:ext cx="16" cy="19"/>
            </a:xfrm>
            <a:custGeom>
              <a:avLst/>
              <a:gdLst>
                <a:gd name="T0" fmla="*/ 2 w 20"/>
                <a:gd name="T1" fmla="*/ 2 h 23"/>
                <a:gd name="T2" fmla="*/ 2 w 20"/>
                <a:gd name="T3" fmla="*/ 2 h 23"/>
                <a:gd name="T4" fmla="*/ 2 w 20"/>
                <a:gd name="T5" fmla="*/ 2 h 23"/>
                <a:gd name="T6" fmla="*/ 2 w 20"/>
                <a:gd name="T7" fmla="*/ 2 h 23"/>
                <a:gd name="T8" fmla="*/ 2 w 20"/>
                <a:gd name="T9" fmla="*/ 2 h 23"/>
                <a:gd name="T10" fmla="*/ 2 w 20"/>
                <a:gd name="T11" fmla="*/ 2 h 23"/>
                <a:gd name="T12" fmla="*/ 2 w 20"/>
                <a:gd name="T13" fmla="*/ 2 h 23"/>
                <a:gd name="T14" fmla="*/ 2 w 20"/>
                <a:gd name="T15" fmla="*/ 2 h 23"/>
                <a:gd name="T16" fmla="*/ 2 w 20"/>
                <a:gd name="T17" fmla="*/ 2 h 23"/>
                <a:gd name="T18" fmla="*/ 2 w 20"/>
                <a:gd name="T19" fmla="*/ 2 h 23"/>
                <a:gd name="T20" fmla="*/ 2 w 20"/>
                <a:gd name="T21" fmla="*/ 2 h 23"/>
                <a:gd name="T22" fmla="*/ 2 w 20"/>
                <a:gd name="T23" fmla="*/ 2 h 23"/>
                <a:gd name="T24" fmla="*/ 2 w 20"/>
                <a:gd name="T25" fmla="*/ 2 h 23"/>
                <a:gd name="T26" fmla="*/ 2 w 20"/>
                <a:gd name="T27" fmla="*/ 2 h 23"/>
                <a:gd name="T28" fmla="*/ 2 w 20"/>
                <a:gd name="T29" fmla="*/ 0 h 23"/>
                <a:gd name="T30" fmla="*/ 2 w 20"/>
                <a:gd name="T31" fmla="*/ 0 h 23"/>
                <a:gd name="T32" fmla="*/ 1 w 20"/>
                <a:gd name="T33" fmla="*/ 0 h 23"/>
                <a:gd name="T34" fmla="*/ 0 w 20"/>
                <a:gd name="T35" fmla="*/ 0 h 23"/>
                <a:gd name="T36" fmla="*/ 0 w 20"/>
                <a:gd name="T37" fmla="*/ 1 h 23"/>
                <a:gd name="T38" fmla="*/ 0 w 20"/>
                <a:gd name="T39" fmla="*/ 1 h 23"/>
                <a:gd name="T40" fmla="*/ 0 w 20"/>
                <a:gd name="T41" fmla="*/ 2 h 23"/>
                <a:gd name="T42" fmla="*/ 1 w 20"/>
                <a:gd name="T43" fmla="*/ 2 h 23"/>
                <a:gd name="T44" fmla="*/ 2 w 20"/>
                <a:gd name="T45" fmla="*/ 2 h 23"/>
                <a:gd name="T46" fmla="*/ 2 w 20"/>
                <a:gd name="T47" fmla="*/ 2 h 23"/>
                <a:gd name="T48" fmla="*/ 2 w 20"/>
                <a:gd name="T49" fmla="*/ 2 h 23"/>
                <a:gd name="T50" fmla="*/ 2 w 20"/>
                <a:gd name="T51" fmla="*/ 2 h 23"/>
                <a:gd name="T52" fmla="*/ 2 w 20"/>
                <a:gd name="T53" fmla="*/ 2 h 23"/>
                <a:gd name="T54" fmla="*/ 2 w 20"/>
                <a:gd name="T55" fmla="*/ 2 h 23"/>
                <a:gd name="T56" fmla="*/ 2 w 20"/>
                <a:gd name="T57" fmla="*/ 2 h 23"/>
                <a:gd name="T58" fmla="*/ 2 w 20"/>
                <a:gd name="T59" fmla="*/ 2 h 23"/>
                <a:gd name="T60" fmla="*/ 2 w 20"/>
                <a:gd name="T61" fmla="*/ 2 h 23"/>
                <a:gd name="T62" fmla="*/ 2 w 20"/>
                <a:gd name="T63" fmla="*/ 2 h 23"/>
                <a:gd name="T64" fmla="*/ 2 w 20"/>
                <a:gd name="T65" fmla="*/ 2 h 23"/>
                <a:gd name="T66" fmla="*/ 2 w 20"/>
                <a:gd name="T67" fmla="*/ 2 h 23"/>
                <a:gd name="T68" fmla="*/ 2 w 20"/>
                <a:gd name="T69" fmla="*/ 2 h 23"/>
                <a:gd name="T70" fmla="*/ 2 w 20"/>
                <a:gd name="T71" fmla="*/ 2 h 23"/>
                <a:gd name="T72" fmla="*/ 2 w 20"/>
                <a:gd name="T73" fmla="*/ 2 h 23"/>
                <a:gd name="T74" fmla="*/ 2 w 20"/>
                <a:gd name="T75" fmla="*/ 2 h 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3"/>
                <a:gd name="T116" fmla="*/ 20 w 20"/>
                <a:gd name="T117" fmla="*/ 23 h 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3">
                  <a:moveTo>
                    <a:pt x="16" y="13"/>
                  </a:moveTo>
                  <a:lnTo>
                    <a:pt x="16" y="13"/>
                  </a:lnTo>
                  <a:lnTo>
                    <a:pt x="15" y="12"/>
                  </a:lnTo>
                  <a:lnTo>
                    <a:pt x="13" y="11"/>
                  </a:lnTo>
                  <a:lnTo>
                    <a:pt x="12" y="11"/>
                  </a:lnTo>
                  <a:lnTo>
                    <a:pt x="11" y="9"/>
                  </a:lnTo>
                  <a:lnTo>
                    <a:pt x="10" y="8"/>
                  </a:lnTo>
                  <a:lnTo>
                    <a:pt x="8" y="6"/>
                  </a:lnTo>
                  <a:lnTo>
                    <a:pt x="8" y="4"/>
                  </a:lnTo>
                  <a:lnTo>
                    <a:pt x="4" y="2"/>
                  </a:lnTo>
                  <a:lnTo>
                    <a:pt x="2" y="0"/>
                  </a:lnTo>
                  <a:lnTo>
                    <a:pt x="1" y="0"/>
                  </a:lnTo>
                  <a:lnTo>
                    <a:pt x="0" y="0"/>
                  </a:lnTo>
                  <a:lnTo>
                    <a:pt x="0" y="1"/>
                  </a:lnTo>
                  <a:lnTo>
                    <a:pt x="0" y="6"/>
                  </a:lnTo>
                  <a:lnTo>
                    <a:pt x="1" y="8"/>
                  </a:lnTo>
                  <a:lnTo>
                    <a:pt x="2" y="10"/>
                  </a:lnTo>
                  <a:lnTo>
                    <a:pt x="8" y="18"/>
                  </a:lnTo>
                  <a:lnTo>
                    <a:pt x="12" y="21"/>
                  </a:lnTo>
                  <a:lnTo>
                    <a:pt x="14" y="22"/>
                  </a:lnTo>
                  <a:lnTo>
                    <a:pt x="16" y="23"/>
                  </a:lnTo>
                  <a:lnTo>
                    <a:pt x="19" y="21"/>
                  </a:lnTo>
                  <a:lnTo>
                    <a:pt x="20" y="21"/>
                  </a:lnTo>
                  <a:lnTo>
                    <a:pt x="19" y="18"/>
                  </a:lnTo>
                  <a:lnTo>
                    <a:pt x="17" y="15"/>
                  </a:lnTo>
                  <a:lnTo>
                    <a:pt x="16"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5" name="Freeform 5698"/>
            <p:cNvSpPr>
              <a:spLocks/>
            </p:cNvSpPr>
            <p:nvPr/>
          </p:nvSpPr>
          <p:spPr bwMode="auto">
            <a:xfrm>
              <a:off x="5044" y="2777"/>
              <a:ext cx="2" cy="2"/>
            </a:xfrm>
            <a:custGeom>
              <a:avLst/>
              <a:gdLst>
                <a:gd name="T0" fmla="*/ 1 w 3"/>
                <a:gd name="T1" fmla="*/ 1 h 4"/>
                <a:gd name="T2" fmla="*/ 1 w 3"/>
                <a:gd name="T3" fmla="*/ 1 h 4"/>
                <a:gd name="T4" fmla="*/ 0 w 3"/>
                <a:gd name="T5" fmla="*/ 1 h 4"/>
                <a:gd name="T6" fmla="*/ 1 w 3"/>
                <a:gd name="T7" fmla="*/ 1 h 4"/>
                <a:gd name="T8" fmla="*/ 1 w 3"/>
                <a:gd name="T9" fmla="*/ 1 h 4"/>
                <a:gd name="T10" fmla="*/ 1 w 3"/>
                <a:gd name="T11" fmla="*/ 1 h 4"/>
                <a:gd name="T12" fmla="*/ 1 w 3"/>
                <a:gd name="T13" fmla="*/ 1 h 4"/>
                <a:gd name="T14" fmla="*/ 1 w 3"/>
                <a:gd name="T15" fmla="*/ 1 h 4"/>
                <a:gd name="T16" fmla="*/ 1 w 3"/>
                <a:gd name="T17" fmla="*/ 1 h 4"/>
                <a:gd name="T18" fmla="*/ 1 w 3"/>
                <a:gd name="T19" fmla="*/ 1 h 4"/>
                <a:gd name="T20" fmla="*/ 1 w 3"/>
                <a:gd name="T21" fmla="*/ 1 h 4"/>
                <a:gd name="T22" fmla="*/ 1 w 3"/>
                <a:gd name="T23" fmla="*/ 1 h 4"/>
                <a:gd name="T24" fmla="*/ 1 w 3"/>
                <a:gd name="T25" fmla="*/ 0 h 4"/>
                <a:gd name="T26" fmla="*/ 1 w 3"/>
                <a:gd name="T27" fmla="*/ 1 h 4"/>
                <a:gd name="T28" fmla="*/ 1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1" y="2"/>
                  </a:moveTo>
                  <a:lnTo>
                    <a:pt x="1" y="2"/>
                  </a:lnTo>
                  <a:lnTo>
                    <a:pt x="0" y="3"/>
                  </a:lnTo>
                  <a:lnTo>
                    <a:pt x="1" y="3"/>
                  </a:lnTo>
                  <a:lnTo>
                    <a:pt x="3" y="4"/>
                  </a:lnTo>
                  <a:lnTo>
                    <a:pt x="3" y="3"/>
                  </a:lnTo>
                  <a:lnTo>
                    <a:pt x="3" y="2"/>
                  </a:lnTo>
                  <a:lnTo>
                    <a:pt x="3" y="1"/>
                  </a:lnTo>
                  <a:lnTo>
                    <a:pt x="2"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6" name="Freeform 5699"/>
            <p:cNvSpPr>
              <a:spLocks/>
            </p:cNvSpPr>
            <p:nvPr/>
          </p:nvSpPr>
          <p:spPr bwMode="auto">
            <a:xfrm>
              <a:off x="5048" y="2777"/>
              <a:ext cx="6" cy="6"/>
            </a:xfrm>
            <a:custGeom>
              <a:avLst/>
              <a:gdLst>
                <a:gd name="T0" fmla="*/ 0 w 7"/>
                <a:gd name="T1" fmla="*/ 4 h 6"/>
                <a:gd name="T2" fmla="*/ 0 w 7"/>
                <a:gd name="T3" fmla="*/ 4 h 6"/>
                <a:gd name="T4" fmla="*/ 0 w 7"/>
                <a:gd name="T5" fmla="*/ 4 h 6"/>
                <a:gd name="T6" fmla="*/ 1 w 7"/>
                <a:gd name="T7" fmla="*/ 5 h 6"/>
                <a:gd name="T8" fmla="*/ 1 w 7"/>
                <a:gd name="T9" fmla="*/ 5 h 6"/>
                <a:gd name="T10" fmla="*/ 3 w 7"/>
                <a:gd name="T11" fmla="*/ 6 h 6"/>
                <a:gd name="T12" fmla="*/ 3 w 7"/>
                <a:gd name="T13" fmla="*/ 6 h 6"/>
                <a:gd name="T14" fmla="*/ 3 w 7"/>
                <a:gd name="T15" fmla="*/ 5 h 6"/>
                <a:gd name="T16" fmla="*/ 3 w 7"/>
                <a:gd name="T17" fmla="*/ 5 h 6"/>
                <a:gd name="T18" fmla="*/ 3 w 7"/>
                <a:gd name="T19" fmla="*/ 4 h 6"/>
                <a:gd name="T20" fmla="*/ 3 w 7"/>
                <a:gd name="T21" fmla="*/ 3 h 6"/>
                <a:gd name="T22" fmla="*/ 3 w 7"/>
                <a:gd name="T23" fmla="*/ 3 h 6"/>
                <a:gd name="T24" fmla="*/ 3 w 7"/>
                <a:gd name="T25" fmla="*/ 2 h 6"/>
                <a:gd name="T26" fmla="*/ 3 w 7"/>
                <a:gd name="T27" fmla="*/ 2 h 6"/>
                <a:gd name="T28" fmla="*/ 3 w 7"/>
                <a:gd name="T29" fmla="*/ 2 h 6"/>
                <a:gd name="T30" fmla="*/ 3 w 7"/>
                <a:gd name="T31" fmla="*/ 1 h 6"/>
                <a:gd name="T32" fmla="*/ 2 w 7"/>
                <a:gd name="T33" fmla="*/ 1 h 6"/>
                <a:gd name="T34" fmla="*/ 2 w 7"/>
                <a:gd name="T35" fmla="*/ 1 h 6"/>
                <a:gd name="T36" fmla="*/ 1 w 7"/>
                <a:gd name="T37" fmla="*/ 0 h 6"/>
                <a:gd name="T38" fmla="*/ 0 w 7"/>
                <a:gd name="T39" fmla="*/ 0 h 6"/>
                <a:gd name="T40" fmla="*/ 0 w 7"/>
                <a:gd name="T41" fmla="*/ 1 h 6"/>
                <a:gd name="T42" fmla="*/ 0 w 7"/>
                <a:gd name="T43" fmla="*/ 1 h 6"/>
                <a:gd name="T44" fmla="*/ 1 w 7"/>
                <a:gd name="T45" fmla="*/ 3 h 6"/>
                <a:gd name="T46" fmla="*/ 0 w 7"/>
                <a:gd name="T47" fmla="*/ 4 h 6"/>
                <a:gd name="T48" fmla="*/ 0 w 7"/>
                <a:gd name="T49" fmla="*/ 4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6"/>
                <a:gd name="T77" fmla="*/ 7 w 7"/>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6">
                  <a:moveTo>
                    <a:pt x="0" y="4"/>
                  </a:moveTo>
                  <a:lnTo>
                    <a:pt x="0" y="4"/>
                  </a:lnTo>
                  <a:lnTo>
                    <a:pt x="1" y="5"/>
                  </a:lnTo>
                  <a:lnTo>
                    <a:pt x="4" y="6"/>
                  </a:lnTo>
                  <a:lnTo>
                    <a:pt x="7" y="6"/>
                  </a:lnTo>
                  <a:lnTo>
                    <a:pt x="7" y="5"/>
                  </a:lnTo>
                  <a:lnTo>
                    <a:pt x="7" y="4"/>
                  </a:lnTo>
                  <a:lnTo>
                    <a:pt x="7" y="3"/>
                  </a:lnTo>
                  <a:lnTo>
                    <a:pt x="7" y="2"/>
                  </a:lnTo>
                  <a:lnTo>
                    <a:pt x="4" y="2"/>
                  </a:lnTo>
                  <a:lnTo>
                    <a:pt x="3" y="1"/>
                  </a:lnTo>
                  <a:lnTo>
                    <a:pt x="2" y="1"/>
                  </a:lnTo>
                  <a:lnTo>
                    <a:pt x="1" y="0"/>
                  </a:lnTo>
                  <a:lnTo>
                    <a:pt x="0" y="0"/>
                  </a:lnTo>
                  <a:lnTo>
                    <a:pt x="0" y="1"/>
                  </a:lnTo>
                  <a:lnTo>
                    <a:pt x="1"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7" name="Freeform 5700"/>
            <p:cNvSpPr>
              <a:spLocks/>
            </p:cNvSpPr>
            <p:nvPr/>
          </p:nvSpPr>
          <p:spPr bwMode="auto">
            <a:xfrm>
              <a:off x="5056" y="2767"/>
              <a:ext cx="1" cy="2"/>
            </a:xfrm>
            <a:custGeom>
              <a:avLst/>
              <a:gdLst>
                <a:gd name="T0" fmla="*/ 1 w 2"/>
                <a:gd name="T1" fmla="*/ 1 h 4"/>
                <a:gd name="T2" fmla="*/ 1 w 2"/>
                <a:gd name="T3" fmla="*/ 1 h 4"/>
                <a:gd name="T4" fmla="*/ 1 w 2"/>
                <a:gd name="T5" fmla="*/ 0 h 4"/>
                <a:gd name="T6" fmla="*/ 1 w 2"/>
                <a:gd name="T7" fmla="*/ 0 h 4"/>
                <a:gd name="T8" fmla="*/ 1 w 2"/>
                <a:gd name="T9" fmla="*/ 0 h 4"/>
                <a:gd name="T10" fmla="*/ 0 w 2"/>
                <a:gd name="T11" fmla="*/ 1 h 4"/>
                <a:gd name="T12" fmla="*/ 1 w 2"/>
                <a:gd name="T13" fmla="*/ 1 h 4"/>
                <a:gd name="T14" fmla="*/ 1 w 2"/>
                <a:gd name="T15" fmla="*/ 1 h 4"/>
                <a:gd name="T16" fmla="*/ 1 w 2"/>
                <a:gd name="T17" fmla="*/ 1 h 4"/>
                <a:gd name="T18" fmla="*/ 1 w 2"/>
                <a:gd name="T19" fmla="*/ 1 h 4"/>
                <a:gd name="T20" fmla="*/ 1 w 2"/>
                <a:gd name="T21" fmla="*/ 1 h 4"/>
                <a:gd name="T22" fmla="*/ 1 w 2"/>
                <a:gd name="T23" fmla="*/ 1 h 4"/>
                <a:gd name="T24" fmla="*/ 1 w 2"/>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2" y="1"/>
                  </a:moveTo>
                  <a:lnTo>
                    <a:pt x="2" y="1"/>
                  </a:lnTo>
                  <a:lnTo>
                    <a:pt x="2" y="0"/>
                  </a:lnTo>
                  <a:lnTo>
                    <a:pt x="1" y="0"/>
                  </a:lnTo>
                  <a:lnTo>
                    <a:pt x="0" y="1"/>
                  </a:lnTo>
                  <a:lnTo>
                    <a:pt x="1" y="2"/>
                  </a:lnTo>
                  <a:lnTo>
                    <a:pt x="1" y="3"/>
                  </a:lnTo>
                  <a:lnTo>
                    <a:pt x="2" y="4"/>
                  </a:lnTo>
                  <a:lnTo>
                    <a:pt x="2" y="3"/>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8" name="Freeform 5701"/>
            <p:cNvSpPr>
              <a:spLocks/>
            </p:cNvSpPr>
            <p:nvPr/>
          </p:nvSpPr>
          <p:spPr bwMode="auto">
            <a:xfrm>
              <a:off x="5054" y="2783"/>
              <a:ext cx="5" cy="6"/>
            </a:xfrm>
            <a:custGeom>
              <a:avLst/>
              <a:gdLst>
                <a:gd name="T0" fmla="*/ 1 w 7"/>
                <a:gd name="T1" fmla="*/ 2 h 8"/>
                <a:gd name="T2" fmla="*/ 1 w 7"/>
                <a:gd name="T3" fmla="*/ 2 h 8"/>
                <a:gd name="T4" fmla="*/ 1 w 7"/>
                <a:gd name="T5" fmla="*/ 2 h 8"/>
                <a:gd name="T6" fmla="*/ 1 w 7"/>
                <a:gd name="T7" fmla="*/ 2 h 8"/>
                <a:gd name="T8" fmla="*/ 1 w 7"/>
                <a:gd name="T9" fmla="*/ 2 h 8"/>
                <a:gd name="T10" fmla="*/ 1 w 7"/>
                <a:gd name="T11" fmla="*/ 2 h 8"/>
                <a:gd name="T12" fmla="*/ 1 w 7"/>
                <a:gd name="T13" fmla="*/ 1 h 8"/>
                <a:gd name="T14" fmla="*/ 1 w 7"/>
                <a:gd name="T15" fmla="*/ 1 h 8"/>
                <a:gd name="T16" fmla="*/ 0 w 7"/>
                <a:gd name="T17" fmla="*/ 0 h 8"/>
                <a:gd name="T18" fmla="*/ 0 w 7"/>
                <a:gd name="T19" fmla="*/ 1 h 8"/>
                <a:gd name="T20" fmla="*/ 1 w 7"/>
                <a:gd name="T21" fmla="*/ 2 h 8"/>
                <a:gd name="T22" fmla="*/ 1 w 7"/>
                <a:gd name="T23" fmla="*/ 2 h 8"/>
                <a:gd name="T24" fmla="*/ 1 w 7"/>
                <a:gd name="T25" fmla="*/ 2 h 8"/>
                <a:gd name="T26" fmla="*/ 1 w 7"/>
                <a:gd name="T27" fmla="*/ 2 h 8"/>
                <a:gd name="T28" fmla="*/ 1 w 7"/>
                <a:gd name="T29" fmla="*/ 2 h 8"/>
                <a:gd name="T30" fmla="*/ 1 w 7"/>
                <a:gd name="T31" fmla="*/ 2 h 8"/>
                <a:gd name="T32" fmla="*/ 1 w 7"/>
                <a:gd name="T33" fmla="*/ 2 h 8"/>
                <a:gd name="T34" fmla="*/ 1 w 7"/>
                <a:gd name="T35" fmla="*/ 2 h 8"/>
                <a:gd name="T36" fmla="*/ 1 w 7"/>
                <a:gd name="T37" fmla="*/ 2 h 8"/>
                <a:gd name="T38" fmla="*/ 1 w 7"/>
                <a:gd name="T39" fmla="*/ 2 h 8"/>
                <a:gd name="T40" fmla="*/ 1 w 7"/>
                <a:gd name="T41" fmla="*/ 2 h 8"/>
                <a:gd name="T42" fmla="*/ 1 w 7"/>
                <a:gd name="T43" fmla="*/ 2 h 8"/>
                <a:gd name="T44" fmla="*/ 1 w 7"/>
                <a:gd name="T45" fmla="*/ 2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8"/>
                <a:gd name="T71" fmla="*/ 7 w 7"/>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8">
                  <a:moveTo>
                    <a:pt x="4" y="5"/>
                  </a:moveTo>
                  <a:lnTo>
                    <a:pt x="4" y="5"/>
                  </a:lnTo>
                  <a:lnTo>
                    <a:pt x="3" y="5"/>
                  </a:lnTo>
                  <a:lnTo>
                    <a:pt x="1" y="1"/>
                  </a:lnTo>
                  <a:lnTo>
                    <a:pt x="0" y="0"/>
                  </a:lnTo>
                  <a:lnTo>
                    <a:pt x="0" y="1"/>
                  </a:lnTo>
                  <a:lnTo>
                    <a:pt x="1" y="5"/>
                  </a:lnTo>
                  <a:lnTo>
                    <a:pt x="2" y="7"/>
                  </a:lnTo>
                  <a:lnTo>
                    <a:pt x="5" y="7"/>
                  </a:lnTo>
                  <a:lnTo>
                    <a:pt x="5" y="8"/>
                  </a:lnTo>
                  <a:lnTo>
                    <a:pt x="6" y="7"/>
                  </a:lnTo>
                  <a:lnTo>
                    <a:pt x="7" y="5"/>
                  </a:lnTo>
                  <a:lnTo>
                    <a:pt x="7" y="3"/>
                  </a:lnTo>
                  <a:lnTo>
                    <a:pt x="6" y="3"/>
                  </a:lnTo>
                  <a:lnTo>
                    <a:pt x="4"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79" name="Freeform 5702"/>
            <p:cNvSpPr>
              <a:spLocks/>
            </p:cNvSpPr>
            <p:nvPr/>
          </p:nvSpPr>
          <p:spPr bwMode="auto">
            <a:xfrm>
              <a:off x="5075" y="2772"/>
              <a:ext cx="6" cy="5"/>
            </a:xfrm>
            <a:custGeom>
              <a:avLst/>
              <a:gdLst>
                <a:gd name="T0" fmla="*/ 3 w 7"/>
                <a:gd name="T1" fmla="*/ 4 h 5"/>
                <a:gd name="T2" fmla="*/ 3 w 7"/>
                <a:gd name="T3" fmla="*/ 4 h 5"/>
                <a:gd name="T4" fmla="*/ 3 w 7"/>
                <a:gd name="T5" fmla="*/ 1 h 5"/>
                <a:gd name="T6" fmla="*/ 3 w 7"/>
                <a:gd name="T7" fmla="*/ 0 h 5"/>
                <a:gd name="T8" fmla="*/ 2 w 7"/>
                <a:gd name="T9" fmla="*/ 0 h 5"/>
                <a:gd name="T10" fmla="*/ 2 w 7"/>
                <a:gd name="T11" fmla="*/ 0 h 5"/>
                <a:gd name="T12" fmla="*/ 0 w 7"/>
                <a:gd name="T13" fmla="*/ 1 h 5"/>
                <a:gd name="T14" fmla="*/ 0 w 7"/>
                <a:gd name="T15" fmla="*/ 1 h 5"/>
                <a:gd name="T16" fmla="*/ 2 w 7"/>
                <a:gd name="T17" fmla="*/ 2 h 5"/>
                <a:gd name="T18" fmla="*/ 2 w 7"/>
                <a:gd name="T19" fmla="*/ 2 h 5"/>
                <a:gd name="T20" fmla="*/ 3 w 7"/>
                <a:gd name="T21" fmla="*/ 5 h 5"/>
                <a:gd name="T22" fmla="*/ 3 w 7"/>
                <a:gd name="T23" fmla="*/ 5 h 5"/>
                <a:gd name="T24" fmla="*/ 3 w 7"/>
                <a:gd name="T25" fmla="*/ 5 h 5"/>
                <a:gd name="T26" fmla="*/ 3 w 7"/>
                <a:gd name="T27" fmla="*/ 5 h 5"/>
                <a:gd name="T28" fmla="*/ 3 w 7"/>
                <a:gd name="T29" fmla="*/ 5 h 5"/>
                <a:gd name="T30" fmla="*/ 3 w 7"/>
                <a:gd name="T31" fmla="*/ 4 h 5"/>
                <a:gd name="T32" fmla="*/ 3 w 7"/>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5"/>
                <a:gd name="T53" fmla="*/ 7 w 7"/>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5">
                  <a:moveTo>
                    <a:pt x="7" y="4"/>
                  </a:moveTo>
                  <a:lnTo>
                    <a:pt x="7" y="4"/>
                  </a:lnTo>
                  <a:lnTo>
                    <a:pt x="5" y="1"/>
                  </a:lnTo>
                  <a:lnTo>
                    <a:pt x="4" y="0"/>
                  </a:lnTo>
                  <a:lnTo>
                    <a:pt x="2" y="0"/>
                  </a:lnTo>
                  <a:lnTo>
                    <a:pt x="0" y="1"/>
                  </a:lnTo>
                  <a:lnTo>
                    <a:pt x="2" y="2"/>
                  </a:lnTo>
                  <a:lnTo>
                    <a:pt x="3" y="5"/>
                  </a:lnTo>
                  <a:lnTo>
                    <a:pt x="5" y="5"/>
                  </a:lnTo>
                  <a:lnTo>
                    <a:pt x="7" y="5"/>
                  </a:lnTo>
                  <a:lnTo>
                    <a:pt x="7"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0" name="Freeform 5703"/>
            <p:cNvSpPr>
              <a:spLocks/>
            </p:cNvSpPr>
            <p:nvPr/>
          </p:nvSpPr>
          <p:spPr bwMode="auto">
            <a:xfrm>
              <a:off x="5085" y="2805"/>
              <a:ext cx="4" cy="3"/>
            </a:xfrm>
            <a:custGeom>
              <a:avLst/>
              <a:gdLst>
                <a:gd name="T0" fmla="*/ 1 w 6"/>
                <a:gd name="T1" fmla="*/ 2 h 3"/>
                <a:gd name="T2" fmla="*/ 1 w 6"/>
                <a:gd name="T3" fmla="*/ 2 h 3"/>
                <a:gd name="T4" fmla="*/ 0 w 6"/>
                <a:gd name="T5" fmla="*/ 0 h 3"/>
                <a:gd name="T6" fmla="*/ 0 w 6"/>
                <a:gd name="T7" fmla="*/ 0 h 3"/>
                <a:gd name="T8" fmla="*/ 0 w 6"/>
                <a:gd name="T9" fmla="*/ 0 h 3"/>
                <a:gd name="T10" fmla="*/ 1 w 6"/>
                <a:gd name="T11" fmla="*/ 3 h 3"/>
                <a:gd name="T12" fmla="*/ 1 w 6"/>
                <a:gd name="T13" fmla="*/ 3 h 3"/>
                <a:gd name="T14" fmla="*/ 1 w 6"/>
                <a:gd name="T15" fmla="*/ 3 h 3"/>
                <a:gd name="T16" fmla="*/ 1 w 6"/>
                <a:gd name="T17" fmla="*/ 3 h 3"/>
                <a:gd name="T18" fmla="*/ 1 w 6"/>
                <a:gd name="T19" fmla="*/ 3 h 3"/>
                <a:gd name="T20" fmla="*/ 1 w 6"/>
                <a:gd name="T21" fmla="*/ 3 h 3"/>
                <a:gd name="T22" fmla="*/ 1 w 6"/>
                <a:gd name="T23" fmla="*/ 2 h 3"/>
                <a:gd name="T24" fmla="*/ 1 w 6"/>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3"/>
                <a:gd name="T41" fmla="*/ 6 w 6"/>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3">
                  <a:moveTo>
                    <a:pt x="5" y="2"/>
                  </a:moveTo>
                  <a:lnTo>
                    <a:pt x="5" y="2"/>
                  </a:lnTo>
                  <a:lnTo>
                    <a:pt x="0" y="0"/>
                  </a:lnTo>
                  <a:lnTo>
                    <a:pt x="3" y="3"/>
                  </a:lnTo>
                  <a:lnTo>
                    <a:pt x="4" y="3"/>
                  </a:lnTo>
                  <a:lnTo>
                    <a:pt x="6" y="3"/>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1" name="Freeform 5704"/>
            <p:cNvSpPr>
              <a:spLocks/>
            </p:cNvSpPr>
            <p:nvPr/>
          </p:nvSpPr>
          <p:spPr bwMode="auto">
            <a:xfrm>
              <a:off x="5094" y="2804"/>
              <a:ext cx="4" cy="1"/>
            </a:xfrm>
            <a:custGeom>
              <a:avLst/>
              <a:gdLst>
                <a:gd name="T0" fmla="*/ 1 w 4"/>
                <a:gd name="T1" fmla="*/ 1 h 1"/>
                <a:gd name="T2" fmla="*/ 1 w 4"/>
                <a:gd name="T3" fmla="*/ 1 h 1"/>
                <a:gd name="T4" fmla="*/ 2 w 4"/>
                <a:gd name="T5" fmla="*/ 1 h 1"/>
                <a:gd name="T6" fmla="*/ 4 w 4"/>
                <a:gd name="T7" fmla="*/ 1 h 1"/>
                <a:gd name="T8" fmla="*/ 4 w 4"/>
                <a:gd name="T9" fmla="*/ 1 h 1"/>
                <a:gd name="T10" fmla="*/ 4 w 4"/>
                <a:gd name="T11" fmla="*/ 1 h 1"/>
                <a:gd name="T12" fmla="*/ 1 w 4"/>
                <a:gd name="T13" fmla="*/ 0 h 1"/>
                <a:gd name="T14" fmla="*/ 0 w 4"/>
                <a:gd name="T15" fmla="*/ 0 h 1"/>
                <a:gd name="T16" fmla="*/ 1 w 4"/>
                <a:gd name="T17" fmla="*/ 1 h 1"/>
                <a:gd name="T18" fmla="*/ 1 w 4"/>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1"/>
                <a:gd name="T32" fmla="*/ 4 w 4"/>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1">
                  <a:moveTo>
                    <a:pt x="1" y="1"/>
                  </a:moveTo>
                  <a:lnTo>
                    <a:pt x="1" y="1"/>
                  </a:lnTo>
                  <a:lnTo>
                    <a:pt x="2" y="1"/>
                  </a:lnTo>
                  <a:lnTo>
                    <a:pt x="4" y="1"/>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2" name="Freeform 5705"/>
            <p:cNvSpPr>
              <a:spLocks/>
            </p:cNvSpPr>
            <p:nvPr/>
          </p:nvSpPr>
          <p:spPr bwMode="auto">
            <a:xfrm>
              <a:off x="5075" y="2794"/>
              <a:ext cx="3" cy="1"/>
            </a:xfrm>
            <a:custGeom>
              <a:avLst/>
              <a:gdLst>
                <a:gd name="T0" fmla="*/ 2 w 4"/>
                <a:gd name="T1" fmla="*/ 1 h 1"/>
                <a:gd name="T2" fmla="*/ 2 w 4"/>
                <a:gd name="T3" fmla="*/ 1 h 1"/>
                <a:gd name="T4" fmla="*/ 2 w 4"/>
                <a:gd name="T5" fmla="*/ 1 h 1"/>
                <a:gd name="T6" fmla="*/ 2 w 4"/>
                <a:gd name="T7" fmla="*/ 1 h 1"/>
                <a:gd name="T8" fmla="*/ 1 w 4"/>
                <a:gd name="T9" fmla="*/ 0 h 1"/>
                <a:gd name="T10" fmla="*/ 0 w 4"/>
                <a:gd name="T11" fmla="*/ 0 h 1"/>
                <a:gd name="T12" fmla="*/ 2 w 4"/>
                <a:gd name="T13" fmla="*/ 1 h 1"/>
                <a:gd name="T14" fmla="*/ 2 w 4"/>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3" y="1"/>
                  </a:moveTo>
                  <a:lnTo>
                    <a:pt x="3" y="1"/>
                  </a:lnTo>
                  <a:lnTo>
                    <a:pt x="4" y="1"/>
                  </a:lnTo>
                  <a:lnTo>
                    <a:pt x="1" y="0"/>
                  </a:lnTo>
                  <a:lnTo>
                    <a:pt x="0" y="0"/>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3" name="Freeform 5706"/>
            <p:cNvSpPr>
              <a:spLocks/>
            </p:cNvSpPr>
            <p:nvPr/>
          </p:nvSpPr>
          <p:spPr bwMode="auto">
            <a:xfrm>
              <a:off x="5037" y="2673"/>
              <a:ext cx="2" cy="3"/>
            </a:xfrm>
            <a:custGeom>
              <a:avLst/>
              <a:gdLst>
                <a:gd name="T0" fmla="*/ 2 w 2"/>
                <a:gd name="T1" fmla="*/ 2 h 4"/>
                <a:gd name="T2" fmla="*/ 2 w 2"/>
                <a:gd name="T3" fmla="*/ 2 h 4"/>
                <a:gd name="T4" fmla="*/ 2 w 2"/>
                <a:gd name="T5" fmla="*/ 2 h 4"/>
                <a:gd name="T6" fmla="*/ 2 w 2"/>
                <a:gd name="T7" fmla="*/ 1 h 4"/>
                <a:gd name="T8" fmla="*/ 1 w 2"/>
                <a:gd name="T9" fmla="*/ 0 h 4"/>
                <a:gd name="T10" fmla="*/ 1 w 2"/>
                <a:gd name="T11" fmla="*/ 0 h 4"/>
                <a:gd name="T12" fmla="*/ 0 w 2"/>
                <a:gd name="T13" fmla="*/ 0 h 4"/>
                <a:gd name="T14" fmla="*/ 0 w 2"/>
                <a:gd name="T15" fmla="*/ 1 h 4"/>
                <a:gd name="T16" fmla="*/ 2 w 2"/>
                <a:gd name="T17" fmla="*/ 2 h 4"/>
                <a:gd name="T18" fmla="*/ 2 w 2"/>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2" y="4"/>
                  </a:moveTo>
                  <a:lnTo>
                    <a:pt x="2" y="4"/>
                  </a:lnTo>
                  <a:lnTo>
                    <a:pt x="2" y="2"/>
                  </a:lnTo>
                  <a:lnTo>
                    <a:pt x="2" y="1"/>
                  </a:lnTo>
                  <a:lnTo>
                    <a:pt x="1" y="0"/>
                  </a:lnTo>
                  <a:lnTo>
                    <a:pt x="0" y="0"/>
                  </a:lnTo>
                  <a:lnTo>
                    <a:pt x="0" y="1"/>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4" name="Freeform 5707"/>
            <p:cNvSpPr>
              <a:spLocks/>
            </p:cNvSpPr>
            <p:nvPr/>
          </p:nvSpPr>
          <p:spPr bwMode="auto">
            <a:xfrm>
              <a:off x="4926" y="2689"/>
              <a:ext cx="128" cy="106"/>
            </a:xfrm>
            <a:custGeom>
              <a:avLst/>
              <a:gdLst>
                <a:gd name="T0" fmla="*/ 14 w 160"/>
                <a:gd name="T1" fmla="*/ 14 h 129"/>
                <a:gd name="T2" fmla="*/ 14 w 160"/>
                <a:gd name="T3" fmla="*/ 14 h 129"/>
                <a:gd name="T4" fmla="*/ 12 w 160"/>
                <a:gd name="T5" fmla="*/ 14 h 129"/>
                <a:gd name="T6" fmla="*/ 12 w 160"/>
                <a:gd name="T7" fmla="*/ 13 h 129"/>
                <a:gd name="T8" fmla="*/ 12 w 160"/>
                <a:gd name="T9" fmla="*/ 13 h 129"/>
                <a:gd name="T10" fmla="*/ 11 w 160"/>
                <a:gd name="T11" fmla="*/ 13 h 129"/>
                <a:gd name="T12" fmla="*/ 11 w 160"/>
                <a:gd name="T13" fmla="*/ 12 h 129"/>
                <a:gd name="T14" fmla="*/ 11 w 160"/>
                <a:gd name="T15" fmla="*/ 12 h 129"/>
                <a:gd name="T16" fmla="*/ 10 w 160"/>
                <a:gd name="T17" fmla="*/ 11 h 129"/>
                <a:gd name="T18" fmla="*/ 9 w 160"/>
                <a:gd name="T19" fmla="*/ 10 h 129"/>
                <a:gd name="T20" fmla="*/ 9 w 160"/>
                <a:gd name="T21" fmla="*/ 8 h 129"/>
                <a:gd name="T22" fmla="*/ 9 w 160"/>
                <a:gd name="T23" fmla="*/ 8 h 129"/>
                <a:gd name="T24" fmla="*/ 10 w 160"/>
                <a:gd name="T25" fmla="*/ 7 h 129"/>
                <a:gd name="T26" fmla="*/ 9 w 160"/>
                <a:gd name="T27" fmla="*/ 7 h 129"/>
                <a:gd name="T28" fmla="*/ 9 w 160"/>
                <a:gd name="T29" fmla="*/ 6 h 129"/>
                <a:gd name="T30" fmla="*/ 7 w 160"/>
                <a:gd name="T31" fmla="*/ 6 h 129"/>
                <a:gd name="T32" fmla="*/ 7 w 160"/>
                <a:gd name="T33" fmla="*/ 4 h 129"/>
                <a:gd name="T34" fmla="*/ 6 w 160"/>
                <a:gd name="T35" fmla="*/ 3 h 129"/>
                <a:gd name="T36" fmla="*/ 5 w 160"/>
                <a:gd name="T37" fmla="*/ 2 h 129"/>
                <a:gd name="T38" fmla="*/ 5 w 160"/>
                <a:gd name="T39" fmla="*/ 2 h 129"/>
                <a:gd name="T40" fmla="*/ 1 w 160"/>
                <a:gd name="T41" fmla="*/ 3 h 129"/>
                <a:gd name="T42" fmla="*/ 0 w 160"/>
                <a:gd name="T43" fmla="*/ 8 h 129"/>
                <a:gd name="T44" fmla="*/ 2 w 160"/>
                <a:gd name="T45" fmla="*/ 8 h 129"/>
                <a:gd name="T46" fmla="*/ 2 w 160"/>
                <a:gd name="T47" fmla="*/ 12 h 129"/>
                <a:gd name="T48" fmla="*/ 2 w 160"/>
                <a:gd name="T49" fmla="*/ 12 h 129"/>
                <a:gd name="T50" fmla="*/ 3 w 160"/>
                <a:gd name="T51" fmla="*/ 12 h 129"/>
                <a:gd name="T52" fmla="*/ 4 w 160"/>
                <a:gd name="T53" fmla="*/ 12 h 129"/>
                <a:gd name="T54" fmla="*/ 2 w 160"/>
                <a:gd name="T55" fmla="*/ 11 h 129"/>
                <a:gd name="T56" fmla="*/ 3 w 160"/>
                <a:gd name="T57" fmla="*/ 11 h 129"/>
                <a:gd name="T58" fmla="*/ 4 w 160"/>
                <a:gd name="T59" fmla="*/ 10 h 129"/>
                <a:gd name="T60" fmla="*/ 4 w 160"/>
                <a:gd name="T61" fmla="*/ 10 h 129"/>
                <a:gd name="T62" fmla="*/ 4 w 160"/>
                <a:gd name="T63" fmla="*/ 10 h 129"/>
                <a:gd name="T64" fmla="*/ 4 w 160"/>
                <a:gd name="T65" fmla="*/ 10 h 129"/>
                <a:gd name="T66" fmla="*/ 4 w 160"/>
                <a:gd name="T67" fmla="*/ 10 h 129"/>
                <a:gd name="T68" fmla="*/ 5 w 160"/>
                <a:gd name="T69" fmla="*/ 10 h 129"/>
                <a:gd name="T70" fmla="*/ 5 w 160"/>
                <a:gd name="T71" fmla="*/ 10 h 129"/>
                <a:gd name="T72" fmla="*/ 5 w 160"/>
                <a:gd name="T73" fmla="*/ 10 h 129"/>
                <a:gd name="T74" fmla="*/ 6 w 160"/>
                <a:gd name="T75" fmla="*/ 10 h 129"/>
                <a:gd name="T76" fmla="*/ 6 w 160"/>
                <a:gd name="T77" fmla="*/ 10 h 129"/>
                <a:gd name="T78" fmla="*/ 7 w 160"/>
                <a:gd name="T79" fmla="*/ 10 h 129"/>
                <a:gd name="T80" fmla="*/ 7 w 160"/>
                <a:gd name="T81" fmla="*/ 10 h 129"/>
                <a:gd name="T82" fmla="*/ 7 w 160"/>
                <a:gd name="T83" fmla="*/ 12 h 129"/>
                <a:gd name="T84" fmla="*/ 8 w 160"/>
                <a:gd name="T85" fmla="*/ 12 h 129"/>
                <a:gd name="T86" fmla="*/ 9 w 160"/>
                <a:gd name="T87" fmla="*/ 12 h 129"/>
                <a:gd name="T88" fmla="*/ 9 w 160"/>
                <a:gd name="T89" fmla="*/ 13 h 129"/>
                <a:gd name="T90" fmla="*/ 9 w 160"/>
                <a:gd name="T91" fmla="*/ 14 h 129"/>
                <a:gd name="T92" fmla="*/ 10 w 160"/>
                <a:gd name="T93" fmla="*/ 14 h 129"/>
                <a:gd name="T94" fmla="*/ 11 w 160"/>
                <a:gd name="T95" fmla="*/ 14 h 129"/>
                <a:gd name="T96" fmla="*/ 12 w 160"/>
                <a:gd name="T97" fmla="*/ 14 h 129"/>
                <a:gd name="T98" fmla="*/ 14 w 160"/>
                <a:gd name="T99" fmla="*/ 14 h 129"/>
                <a:gd name="T100" fmla="*/ 14 w 160"/>
                <a:gd name="T101" fmla="*/ 14 h 129"/>
                <a:gd name="T102" fmla="*/ 14 w 160"/>
                <a:gd name="T103" fmla="*/ 14 h 1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0"/>
                <a:gd name="T157" fmla="*/ 0 h 129"/>
                <a:gd name="T158" fmla="*/ 160 w 160"/>
                <a:gd name="T159" fmla="*/ 129 h 1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0" h="129">
                  <a:moveTo>
                    <a:pt x="154" y="124"/>
                  </a:moveTo>
                  <a:lnTo>
                    <a:pt x="154" y="124"/>
                  </a:lnTo>
                  <a:lnTo>
                    <a:pt x="155" y="124"/>
                  </a:lnTo>
                  <a:lnTo>
                    <a:pt x="159" y="123"/>
                  </a:lnTo>
                  <a:lnTo>
                    <a:pt x="160" y="123"/>
                  </a:lnTo>
                  <a:lnTo>
                    <a:pt x="159" y="123"/>
                  </a:lnTo>
                  <a:lnTo>
                    <a:pt x="156" y="122"/>
                  </a:lnTo>
                  <a:lnTo>
                    <a:pt x="153" y="122"/>
                  </a:lnTo>
                  <a:lnTo>
                    <a:pt x="150" y="121"/>
                  </a:lnTo>
                  <a:lnTo>
                    <a:pt x="147" y="120"/>
                  </a:lnTo>
                  <a:lnTo>
                    <a:pt x="143" y="117"/>
                  </a:lnTo>
                  <a:lnTo>
                    <a:pt x="141" y="116"/>
                  </a:lnTo>
                  <a:lnTo>
                    <a:pt x="141" y="115"/>
                  </a:lnTo>
                  <a:lnTo>
                    <a:pt x="143" y="114"/>
                  </a:lnTo>
                  <a:lnTo>
                    <a:pt x="145" y="115"/>
                  </a:lnTo>
                  <a:lnTo>
                    <a:pt x="146" y="113"/>
                  </a:lnTo>
                  <a:lnTo>
                    <a:pt x="145" y="113"/>
                  </a:lnTo>
                  <a:lnTo>
                    <a:pt x="142" y="112"/>
                  </a:lnTo>
                  <a:lnTo>
                    <a:pt x="137" y="112"/>
                  </a:lnTo>
                  <a:lnTo>
                    <a:pt x="134" y="110"/>
                  </a:lnTo>
                  <a:lnTo>
                    <a:pt x="133" y="109"/>
                  </a:lnTo>
                  <a:lnTo>
                    <a:pt x="133" y="108"/>
                  </a:lnTo>
                  <a:lnTo>
                    <a:pt x="135" y="105"/>
                  </a:lnTo>
                  <a:lnTo>
                    <a:pt x="135" y="102"/>
                  </a:lnTo>
                  <a:lnTo>
                    <a:pt x="133" y="102"/>
                  </a:lnTo>
                  <a:lnTo>
                    <a:pt x="128" y="103"/>
                  </a:lnTo>
                  <a:lnTo>
                    <a:pt x="125" y="103"/>
                  </a:lnTo>
                  <a:lnTo>
                    <a:pt x="123" y="101"/>
                  </a:lnTo>
                  <a:lnTo>
                    <a:pt x="118" y="96"/>
                  </a:lnTo>
                  <a:lnTo>
                    <a:pt x="118" y="94"/>
                  </a:lnTo>
                  <a:lnTo>
                    <a:pt x="117" y="92"/>
                  </a:lnTo>
                  <a:lnTo>
                    <a:pt x="115" y="89"/>
                  </a:lnTo>
                  <a:lnTo>
                    <a:pt x="113" y="87"/>
                  </a:lnTo>
                  <a:lnTo>
                    <a:pt x="109" y="84"/>
                  </a:lnTo>
                  <a:lnTo>
                    <a:pt x="106" y="81"/>
                  </a:lnTo>
                  <a:lnTo>
                    <a:pt x="103" y="79"/>
                  </a:lnTo>
                  <a:lnTo>
                    <a:pt x="99" y="73"/>
                  </a:lnTo>
                  <a:lnTo>
                    <a:pt x="97" y="68"/>
                  </a:lnTo>
                  <a:lnTo>
                    <a:pt x="97" y="67"/>
                  </a:lnTo>
                  <a:lnTo>
                    <a:pt x="100" y="66"/>
                  </a:lnTo>
                  <a:lnTo>
                    <a:pt x="108" y="66"/>
                  </a:lnTo>
                  <a:lnTo>
                    <a:pt x="110" y="66"/>
                  </a:lnTo>
                  <a:lnTo>
                    <a:pt x="111" y="66"/>
                  </a:lnTo>
                  <a:lnTo>
                    <a:pt x="112" y="63"/>
                  </a:lnTo>
                  <a:lnTo>
                    <a:pt x="111" y="60"/>
                  </a:lnTo>
                  <a:lnTo>
                    <a:pt x="110" y="59"/>
                  </a:lnTo>
                  <a:lnTo>
                    <a:pt x="108" y="56"/>
                  </a:lnTo>
                  <a:lnTo>
                    <a:pt x="105" y="54"/>
                  </a:lnTo>
                  <a:lnTo>
                    <a:pt x="103" y="54"/>
                  </a:lnTo>
                  <a:lnTo>
                    <a:pt x="101" y="54"/>
                  </a:lnTo>
                  <a:lnTo>
                    <a:pt x="96" y="52"/>
                  </a:lnTo>
                  <a:lnTo>
                    <a:pt x="86" y="47"/>
                  </a:lnTo>
                  <a:lnTo>
                    <a:pt x="80" y="46"/>
                  </a:lnTo>
                  <a:lnTo>
                    <a:pt x="78" y="45"/>
                  </a:lnTo>
                  <a:lnTo>
                    <a:pt x="78" y="44"/>
                  </a:lnTo>
                  <a:lnTo>
                    <a:pt x="79" y="41"/>
                  </a:lnTo>
                  <a:lnTo>
                    <a:pt x="79" y="40"/>
                  </a:lnTo>
                  <a:lnTo>
                    <a:pt x="79" y="38"/>
                  </a:lnTo>
                  <a:lnTo>
                    <a:pt x="77" y="35"/>
                  </a:lnTo>
                  <a:lnTo>
                    <a:pt x="72" y="30"/>
                  </a:lnTo>
                  <a:lnTo>
                    <a:pt x="70" y="28"/>
                  </a:lnTo>
                  <a:lnTo>
                    <a:pt x="68" y="27"/>
                  </a:lnTo>
                  <a:lnTo>
                    <a:pt x="64" y="25"/>
                  </a:lnTo>
                  <a:lnTo>
                    <a:pt x="60" y="23"/>
                  </a:lnTo>
                  <a:lnTo>
                    <a:pt x="58" y="19"/>
                  </a:lnTo>
                  <a:lnTo>
                    <a:pt x="57" y="19"/>
                  </a:lnTo>
                  <a:lnTo>
                    <a:pt x="56" y="19"/>
                  </a:lnTo>
                  <a:lnTo>
                    <a:pt x="54" y="18"/>
                  </a:lnTo>
                  <a:lnTo>
                    <a:pt x="3" y="0"/>
                  </a:lnTo>
                  <a:lnTo>
                    <a:pt x="1" y="0"/>
                  </a:lnTo>
                  <a:lnTo>
                    <a:pt x="1" y="28"/>
                  </a:lnTo>
                  <a:lnTo>
                    <a:pt x="1" y="45"/>
                  </a:lnTo>
                  <a:lnTo>
                    <a:pt x="0" y="58"/>
                  </a:lnTo>
                  <a:lnTo>
                    <a:pt x="0" y="63"/>
                  </a:lnTo>
                  <a:lnTo>
                    <a:pt x="0" y="67"/>
                  </a:lnTo>
                  <a:lnTo>
                    <a:pt x="1" y="68"/>
                  </a:lnTo>
                  <a:lnTo>
                    <a:pt x="2" y="69"/>
                  </a:lnTo>
                  <a:lnTo>
                    <a:pt x="2" y="71"/>
                  </a:lnTo>
                  <a:lnTo>
                    <a:pt x="1" y="105"/>
                  </a:lnTo>
                  <a:lnTo>
                    <a:pt x="6" y="106"/>
                  </a:lnTo>
                  <a:lnTo>
                    <a:pt x="9" y="107"/>
                  </a:lnTo>
                  <a:lnTo>
                    <a:pt x="16" y="106"/>
                  </a:lnTo>
                  <a:lnTo>
                    <a:pt x="20" y="106"/>
                  </a:lnTo>
                  <a:lnTo>
                    <a:pt x="22" y="106"/>
                  </a:lnTo>
                  <a:lnTo>
                    <a:pt x="27" y="107"/>
                  </a:lnTo>
                  <a:lnTo>
                    <a:pt x="30" y="108"/>
                  </a:lnTo>
                  <a:lnTo>
                    <a:pt x="32" y="106"/>
                  </a:lnTo>
                  <a:lnTo>
                    <a:pt x="36" y="105"/>
                  </a:lnTo>
                  <a:lnTo>
                    <a:pt x="39" y="103"/>
                  </a:lnTo>
                  <a:lnTo>
                    <a:pt x="40" y="102"/>
                  </a:lnTo>
                  <a:lnTo>
                    <a:pt x="40" y="101"/>
                  </a:lnTo>
                  <a:lnTo>
                    <a:pt x="40" y="98"/>
                  </a:lnTo>
                  <a:lnTo>
                    <a:pt x="38" y="96"/>
                  </a:lnTo>
                  <a:lnTo>
                    <a:pt x="36" y="94"/>
                  </a:lnTo>
                  <a:lnTo>
                    <a:pt x="31" y="93"/>
                  </a:lnTo>
                  <a:lnTo>
                    <a:pt x="29" y="92"/>
                  </a:lnTo>
                  <a:lnTo>
                    <a:pt x="30" y="91"/>
                  </a:lnTo>
                  <a:lnTo>
                    <a:pt x="32" y="92"/>
                  </a:lnTo>
                  <a:lnTo>
                    <a:pt x="35" y="92"/>
                  </a:lnTo>
                  <a:lnTo>
                    <a:pt x="37" y="91"/>
                  </a:lnTo>
                  <a:lnTo>
                    <a:pt x="42" y="89"/>
                  </a:lnTo>
                  <a:lnTo>
                    <a:pt x="43" y="89"/>
                  </a:lnTo>
                  <a:lnTo>
                    <a:pt x="42" y="87"/>
                  </a:lnTo>
                  <a:lnTo>
                    <a:pt x="41" y="86"/>
                  </a:lnTo>
                  <a:lnTo>
                    <a:pt x="42" y="86"/>
                  </a:lnTo>
                  <a:lnTo>
                    <a:pt x="44" y="86"/>
                  </a:lnTo>
                  <a:lnTo>
                    <a:pt x="45" y="86"/>
                  </a:lnTo>
                  <a:lnTo>
                    <a:pt x="48" y="86"/>
                  </a:lnTo>
                  <a:lnTo>
                    <a:pt x="49" y="85"/>
                  </a:lnTo>
                  <a:lnTo>
                    <a:pt x="48" y="84"/>
                  </a:lnTo>
                  <a:lnTo>
                    <a:pt x="45" y="80"/>
                  </a:lnTo>
                  <a:lnTo>
                    <a:pt x="44" y="79"/>
                  </a:lnTo>
                  <a:lnTo>
                    <a:pt x="45" y="79"/>
                  </a:lnTo>
                  <a:lnTo>
                    <a:pt x="48" y="81"/>
                  </a:lnTo>
                  <a:lnTo>
                    <a:pt x="49" y="82"/>
                  </a:lnTo>
                  <a:lnTo>
                    <a:pt x="50" y="82"/>
                  </a:lnTo>
                  <a:lnTo>
                    <a:pt x="53" y="81"/>
                  </a:lnTo>
                  <a:lnTo>
                    <a:pt x="54" y="80"/>
                  </a:lnTo>
                  <a:lnTo>
                    <a:pt x="55" y="81"/>
                  </a:lnTo>
                  <a:lnTo>
                    <a:pt x="57" y="83"/>
                  </a:lnTo>
                  <a:lnTo>
                    <a:pt x="58" y="83"/>
                  </a:lnTo>
                  <a:lnTo>
                    <a:pt x="57" y="81"/>
                  </a:lnTo>
                  <a:lnTo>
                    <a:pt x="57" y="80"/>
                  </a:lnTo>
                  <a:lnTo>
                    <a:pt x="58" y="80"/>
                  </a:lnTo>
                  <a:lnTo>
                    <a:pt x="59" y="80"/>
                  </a:lnTo>
                  <a:lnTo>
                    <a:pt x="60" y="80"/>
                  </a:lnTo>
                  <a:lnTo>
                    <a:pt x="63" y="79"/>
                  </a:lnTo>
                  <a:lnTo>
                    <a:pt x="64" y="79"/>
                  </a:lnTo>
                  <a:lnTo>
                    <a:pt x="64" y="81"/>
                  </a:lnTo>
                  <a:lnTo>
                    <a:pt x="64" y="83"/>
                  </a:lnTo>
                  <a:lnTo>
                    <a:pt x="66" y="83"/>
                  </a:lnTo>
                  <a:lnTo>
                    <a:pt x="77" y="85"/>
                  </a:lnTo>
                  <a:lnTo>
                    <a:pt x="79" y="85"/>
                  </a:lnTo>
                  <a:lnTo>
                    <a:pt x="79" y="86"/>
                  </a:lnTo>
                  <a:lnTo>
                    <a:pt x="83" y="87"/>
                  </a:lnTo>
                  <a:lnTo>
                    <a:pt x="83" y="88"/>
                  </a:lnTo>
                  <a:lnTo>
                    <a:pt x="84" y="88"/>
                  </a:lnTo>
                  <a:lnTo>
                    <a:pt x="85" y="91"/>
                  </a:lnTo>
                  <a:lnTo>
                    <a:pt x="86" y="93"/>
                  </a:lnTo>
                  <a:lnTo>
                    <a:pt x="87" y="95"/>
                  </a:lnTo>
                  <a:lnTo>
                    <a:pt x="89" y="96"/>
                  </a:lnTo>
                  <a:lnTo>
                    <a:pt x="91" y="98"/>
                  </a:lnTo>
                  <a:lnTo>
                    <a:pt x="92" y="101"/>
                  </a:lnTo>
                  <a:lnTo>
                    <a:pt x="92" y="102"/>
                  </a:lnTo>
                  <a:lnTo>
                    <a:pt x="93" y="103"/>
                  </a:lnTo>
                  <a:lnTo>
                    <a:pt x="96" y="103"/>
                  </a:lnTo>
                  <a:lnTo>
                    <a:pt x="97" y="103"/>
                  </a:lnTo>
                  <a:lnTo>
                    <a:pt x="98" y="107"/>
                  </a:lnTo>
                  <a:lnTo>
                    <a:pt x="98" y="109"/>
                  </a:lnTo>
                  <a:lnTo>
                    <a:pt x="99" y="110"/>
                  </a:lnTo>
                  <a:lnTo>
                    <a:pt x="101" y="111"/>
                  </a:lnTo>
                  <a:lnTo>
                    <a:pt x="105" y="113"/>
                  </a:lnTo>
                  <a:lnTo>
                    <a:pt x="107" y="117"/>
                  </a:lnTo>
                  <a:lnTo>
                    <a:pt x="109" y="120"/>
                  </a:lnTo>
                  <a:lnTo>
                    <a:pt x="110" y="120"/>
                  </a:lnTo>
                  <a:lnTo>
                    <a:pt x="113" y="121"/>
                  </a:lnTo>
                  <a:lnTo>
                    <a:pt x="118" y="121"/>
                  </a:lnTo>
                  <a:lnTo>
                    <a:pt x="122" y="122"/>
                  </a:lnTo>
                  <a:lnTo>
                    <a:pt x="124" y="122"/>
                  </a:lnTo>
                  <a:lnTo>
                    <a:pt x="125" y="122"/>
                  </a:lnTo>
                  <a:lnTo>
                    <a:pt x="129" y="123"/>
                  </a:lnTo>
                  <a:lnTo>
                    <a:pt x="136" y="123"/>
                  </a:lnTo>
                  <a:lnTo>
                    <a:pt x="140" y="124"/>
                  </a:lnTo>
                  <a:lnTo>
                    <a:pt x="145" y="125"/>
                  </a:lnTo>
                  <a:lnTo>
                    <a:pt x="147" y="126"/>
                  </a:lnTo>
                  <a:lnTo>
                    <a:pt x="148" y="128"/>
                  </a:lnTo>
                  <a:lnTo>
                    <a:pt x="149" y="129"/>
                  </a:lnTo>
                  <a:lnTo>
                    <a:pt x="151" y="129"/>
                  </a:lnTo>
                  <a:lnTo>
                    <a:pt x="155" y="128"/>
                  </a:lnTo>
                  <a:lnTo>
                    <a:pt x="155" y="127"/>
                  </a:lnTo>
                  <a:lnTo>
                    <a:pt x="153" y="125"/>
                  </a:lnTo>
                  <a:lnTo>
                    <a:pt x="152" y="124"/>
                  </a:lnTo>
                  <a:lnTo>
                    <a:pt x="154" y="12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5" name="Freeform 5708"/>
            <p:cNvSpPr>
              <a:spLocks/>
            </p:cNvSpPr>
            <p:nvPr/>
          </p:nvSpPr>
          <p:spPr bwMode="auto">
            <a:xfrm>
              <a:off x="4710" y="2777"/>
              <a:ext cx="5" cy="2"/>
            </a:xfrm>
            <a:custGeom>
              <a:avLst/>
              <a:gdLst>
                <a:gd name="T0" fmla="*/ 1 w 7"/>
                <a:gd name="T1" fmla="*/ 1 h 4"/>
                <a:gd name="T2" fmla="*/ 1 w 7"/>
                <a:gd name="T3" fmla="*/ 1 h 4"/>
                <a:gd name="T4" fmla="*/ 1 w 7"/>
                <a:gd name="T5" fmla="*/ 0 h 4"/>
                <a:gd name="T6" fmla="*/ 1 w 7"/>
                <a:gd name="T7" fmla="*/ 0 h 4"/>
                <a:gd name="T8" fmla="*/ 1 w 7"/>
                <a:gd name="T9" fmla="*/ 1 h 4"/>
                <a:gd name="T10" fmla="*/ 1 w 7"/>
                <a:gd name="T11" fmla="*/ 1 h 4"/>
                <a:gd name="T12" fmla="*/ 0 w 7"/>
                <a:gd name="T13" fmla="*/ 1 h 4"/>
                <a:gd name="T14" fmla="*/ 1 w 7"/>
                <a:gd name="T15" fmla="*/ 1 h 4"/>
                <a:gd name="T16" fmla="*/ 1 w 7"/>
                <a:gd name="T17" fmla="*/ 1 h 4"/>
                <a:gd name="T18" fmla="*/ 1 w 7"/>
                <a:gd name="T19" fmla="*/ 1 h 4"/>
                <a:gd name="T20" fmla="*/ 1 w 7"/>
                <a:gd name="T21" fmla="*/ 1 h 4"/>
                <a:gd name="T22" fmla="*/ 1 w 7"/>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3"/>
                  </a:moveTo>
                  <a:lnTo>
                    <a:pt x="6" y="3"/>
                  </a:lnTo>
                  <a:lnTo>
                    <a:pt x="7" y="0"/>
                  </a:lnTo>
                  <a:lnTo>
                    <a:pt x="1" y="2"/>
                  </a:lnTo>
                  <a:lnTo>
                    <a:pt x="0" y="2"/>
                  </a:lnTo>
                  <a:lnTo>
                    <a:pt x="5" y="4"/>
                  </a:lnTo>
                  <a:lnTo>
                    <a:pt x="6" y="3"/>
                  </a:lnTo>
                  <a:close/>
                </a:path>
              </a:pathLst>
            </a:custGeom>
            <a:solidFill>
              <a:schemeClr val="bg1"/>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6" name="Freeform 5709"/>
            <p:cNvSpPr>
              <a:spLocks/>
            </p:cNvSpPr>
            <p:nvPr/>
          </p:nvSpPr>
          <p:spPr bwMode="auto">
            <a:xfrm>
              <a:off x="4722" y="2765"/>
              <a:ext cx="30" cy="15"/>
            </a:xfrm>
            <a:custGeom>
              <a:avLst/>
              <a:gdLst>
                <a:gd name="T0" fmla="*/ 2 w 38"/>
                <a:gd name="T1" fmla="*/ 1 h 19"/>
                <a:gd name="T2" fmla="*/ 2 w 38"/>
                <a:gd name="T3" fmla="*/ 1 h 19"/>
                <a:gd name="T4" fmla="*/ 2 w 38"/>
                <a:gd name="T5" fmla="*/ 0 h 19"/>
                <a:gd name="T6" fmla="*/ 2 w 38"/>
                <a:gd name="T7" fmla="*/ 0 h 19"/>
                <a:gd name="T8" fmla="*/ 2 w 38"/>
                <a:gd name="T9" fmla="*/ 0 h 19"/>
                <a:gd name="T10" fmla="*/ 2 w 38"/>
                <a:gd name="T11" fmla="*/ 2 h 19"/>
                <a:gd name="T12" fmla="*/ 2 w 38"/>
                <a:gd name="T13" fmla="*/ 2 h 19"/>
                <a:gd name="T14" fmla="*/ 2 w 38"/>
                <a:gd name="T15" fmla="*/ 2 h 19"/>
                <a:gd name="T16" fmla="*/ 2 w 38"/>
                <a:gd name="T17" fmla="*/ 2 h 19"/>
                <a:gd name="T18" fmla="*/ 1 w 38"/>
                <a:gd name="T19" fmla="*/ 2 h 19"/>
                <a:gd name="T20" fmla="*/ 1 w 38"/>
                <a:gd name="T21" fmla="*/ 2 h 19"/>
                <a:gd name="T22" fmla="*/ 0 w 38"/>
                <a:gd name="T23" fmla="*/ 2 h 19"/>
                <a:gd name="T24" fmla="*/ 0 w 38"/>
                <a:gd name="T25" fmla="*/ 2 h 19"/>
                <a:gd name="T26" fmla="*/ 2 w 38"/>
                <a:gd name="T27" fmla="*/ 2 h 19"/>
                <a:gd name="T28" fmla="*/ 2 w 38"/>
                <a:gd name="T29" fmla="*/ 2 h 19"/>
                <a:gd name="T30" fmla="*/ 2 w 38"/>
                <a:gd name="T31" fmla="*/ 2 h 19"/>
                <a:gd name="T32" fmla="*/ 2 w 38"/>
                <a:gd name="T33" fmla="*/ 2 h 19"/>
                <a:gd name="T34" fmla="*/ 2 w 38"/>
                <a:gd name="T35" fmla="*/ 2 h 19"/>
                <a:gd name="T36" fmla="*/ 2 w 38"/>
                <a:gd name="T37" fmla="*/ 2 h 19"/>
                <a:gd name="T38" fmla="*/ 2 w 38"/>
                <a:gd name="T39" fmla="*/ 2 h 19"/>
                <a:gd name="T40" fmla="*/ 2 w 38"/>
                <a:gd name="T41" fmla="*/ 2 h 19"/>
                <a:gd name="T42" fmla="*/ 2 w 38"/>
                <a:gd name="T43" fmla="*/ 2 h 19"/>
                <a:gd name="T44" fmla="*/ 2 w 38"/>
                <a:gd name="T45" fmla="*/ 2 h 19"/>
                <a:gd name="T46" fmla="*/ 2 w 38"/>
                <a:gd name="T47" fmla="*/ 2 h 19"/>
                <a:gd name="T48" fmla="*/ 2 w 38"/>
                <a:gd name="T49" fmla="*/ 2 h 19"/>
                <a:gd name="T50" fmla="*/ 2 w 38"/>
                <a:gd name="T51" fmla="*/ 2 h 19"/>
                <a:gd name="T52" fmla="*/ 2 w 38"/>
                <a:gd name="T53" fmla="*/ 2 h 19"/>
                <a:gd name="T54" fmla="*/ 3 w 38"/>
                <a:gd name="T55" fmla="*/ 2 h 19"/>
                <a:gd name="T56" fmla="*/ 2 w 38"/>
                <a:gd name="T57" fmla="*/ 1 h 19"/>
                <a:gd name="T58" fmla="*/ 2 w 38"/>
                <a:gd name="T59" fmla="*/ 1 h 1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8"/>
                <a:gd name="T91" fmla="*/ 0 h 19"/>
                <a:gd name="T92" fmla="*/ 38 w 38"/>
                <a:gd name="T93" fmla="*/ 19 h 1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8" h="19">
                  <a:moveTo>
                    <a:pt x="36" y="1"/>
                  </a:moveTo>
                  <a:lnTo>
                    <a:pt x="36" y="1"/>
                  </a:lnTo>
                  <a:lnTo>
                    <a:pt x="35" y="0"/>
                  </a:lnTo>
                  <a:lnTo>
                    <a:pt x="34" y="0"/>
                  </a:lnTo>
                  <a:lnTo>
                    <a:pt x="7" y="3"/>
                  </a:lnTo>
                  <a:lnTo>
                    <a:pt x="5" y="4"/>
                  </a:lnTo>
                  <a:lnTo>
                    <a:pt x="3" y="6"/>
                  </a:lnTo>
                  <a:lnTo>
                    <a:pt x="1" y="8"/>
                  </a:lnTo>
                  <a:lnTo>
                    <a:pt x="0" y="9"/>
                  </a:lnTo>
                  <a:lnTo>
                    <a:pt x="2" y="10"/>
                  </a:lnTo>
                  <a:lnTo>
                    <a:pt x="3" y="11"/>
                  </a:lnTo>
                  <a:lnTo>
                    <a:pt x="3" y="14"/>
                  </a:lnTo>
                  <a:lnTo>
                    <a:pt x="2" y="19"/>
                  </a:lnTo>
                  <a:lnTo>
                    <a:pt x="6" y="16"/>
                  </a:lnTo>
                  <a:lnTo>
                    <a:pt x="26" y="8"/>
                  </a:lnTo>
                  <a:lnTo>
                    <a:pt x="32" y="6"/>
                  </a:lnTo>
                  <a:lnTo>
                    <a:pt x="36" y="3"/>
                  </a:lnTo>
                  <a:lnTo>
                    <a:pt x="38" y="2"/>
                  </a:lnTo>
                  <a:lnTo>
                    <a:pt x="36" y="1"/>
                  </a:lnTo>
                  <a:close/>
                </a:path>
              </a:pathLst>
            </a:custGeom>
            <a:solidFill>
              <a:srgbClr val="DDDDDD"/>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7" name="Freeform 5710"/>
            <p:cNvSpPr>
              <a:spLocks/>
            </p:cNvSpPr>
            <p:nvPr/>
          </p:nvSpPr>
          <p:spPr bwMode="auto">
            <a:xfrm>
              <a:off x="4622" y="2504"/>
              <a:ext cx="32" cy="40"/>
            </a:xfrm>
            <a:custGeom>
              <a:avLst/>
              <a:gdLst>
                <a:gd name="T0" fmla="*/ 2 w 40"/>
                <a:gd name="T1" fmla="*/ 5 h 48"/>
                <a:gd name="T2" fmla="*/ 2 w 40"/>
                <a:gd name="T3" fmla="*/ 6 h 48"/>
                <a:gd name="T4" fmla="*/ 1 w 40"/>
                <a:gd name="T5" fmla="*/ 7 h 48"/>
                <a:gd name="T6" fmla="*/ 0 w 40"/>
                <a:gd name="T7" fmla="*/ 7 h 48"/>
                <a:gd name="T8" fmla="*/ 1 w 40"/>
                <a:gd name="T9" fmla="*/ 7 h 48"/>
                <a:gd name="T10" fmla="*/ 2 w 40"/>
                <a:gd name="T11" fmla="*/ 6 h 48"/>
                <a:gd name="T12" fmla="*/ 2 w 40"/>
                <a:gd name="T13" fmla="*/ 5 h 48"/>
                <a:gd name="T14" fmla="*/ 2 w 40"/>
                <a:gd name="T15" fmla="*/ 5 h 48"/>
                <a:gd name="T16" fmla="*/ 2 w 40"/>
                <a:gd name="T17" fmla="*/ 3 h 48"/>
                <a:gd name="T18" fmla="*/ 2 w 40"/>
                <a:gd name="T19" fmla="*/ 3 h 48"/>
                <a:gd name="T20" fmla="*/ 3 w 40"/>
                <a:gd name="T21" fmla="*/ 3 h 48"/>
                <a:gd name="T22" fmla="*/ 3 w 40"/>
                <a:gd name="T23" fmla="*/ 3 h 48"/>
                <a:gd name="T24" fmla="*/ 3 w 40"/>
                <a:gd name="T25" fmla="*/ 3 h 48"/>
                <a:gd name="T26" fmla="*/ 4 w 40"/>
                <a:gd name="T27" fmla="*/ 3 h 48"/>
                <a:gd name="T28" fmla="*/ 4 w 40"/>
                <a:gd name="T29" fmla="*/ 3 h 48"/>
                <a:gd name="T30" fmla="*/ 3 w 40"/>
                <a:gd name="T31" fmla="*/ 3 h 48"/>
                <a:gd name="T32" fmla="*/ 3 w 40"/>
                <a:gd name="T33" fmla="*/ 3 h 48"/>
                <a:gd name="T34" fmla="*/ 3 w 40"/>
                <a:gd name="T35" fmla="*/ 3 h 48"/>
                <a:gd name="T36" fmla="*/ 3 w 40"/>
                <a:gd name="T37" fmla="*/ 3 h 48"/>
                <a:gd name="T38" fmla="*/ 3 w 40"/>
                <a:gd name="T39" fmla="*/ 3 h 48"/>
                <a:gd name="T40" fmla="*/ 3 w 40"/>
                <a:gd name="T41" fmla="*/ 3 h 48"/>
                <a:gd name="T42" fmla="*/ 3 w 40"/>
                <a:gd name="T43" fmla="*/ 2 h 48"/>
                <a:gd name="T44" fmla="*/ 3 w 40"/>
                <a:gd name="T45" fmla="*/ 0 h 48"/>
                <a:gd name="T46" fmla="*/ 3 w 40"/>
                <a:gd name="T47" fmla="*/ 0 h 48"/>
                <a:gd name="T48" fmla="*/ 3 w 40"/>
                <a:gd name="T49" fmla="*/ 3 h 48"/>
                <a:gd name="T50" fmla="*/ 3 w 40"/>
                <a:gd name="T51" fmla="*/ 3 h 48"/>
                <a:gd name="T52" fmla="*/ 3 w 40"/>
                <a:gd name="T53" fmla="*/ 3 h 48"/>
                <a:gd name="T54" fmla="*/ 3 w 40"/>
                <a:gd name="T55" fmla="*/ 3 h 48"/>
                <a:gd name="T56" fmla="*/ 3 w 40"/>
                <a:gd name="T57" fmla="*/ 3 h 48"/>
                <a:gd name="T58" fmla="*/ 3 w 40"/>
                <a:gd name="T59" fmla="*/ 3 h 48"/>
                <a:gd name="T60" fmla="*/ 3 w 40"/>
                <a:gd name="T61" fmla="*/ 3 h 48"/>
                <a:gd name="T62" fmla="*/ 2 w 40"/>
                <a:gd name="T63" fmla="*/ 3 h 48"/>
                <a:gd name="T64" fmla="*/ 2 w 40"/>
                <a:gd name="T65" fmla="*/ 3 h 48"/>
                <a:gd name="T66" fmla="*/ 2 w 40"/>
                <a:gd name="T67" fmla="*/ 3 h 48"/>
                <a:gd name="T68" fmla="*/ 2 w 40"/>
                <a:gd name="T69" fmla="*/ 3 h 48"/>
                <a:gd name="T70" fmla="*/ 2 w 40"/>
                <a:gd name="T71" fmla="*/ 5 h 48"/>
                <a:gd name="T72" fmla="*/ 2 w 40"/>
                <a:gd name="T73" fmla="*/ 5 h 48"/>
                <a:gd name="T74" fmla="*/ 2 w 40"/>
                <a:gd name="T75" fmla="*/ 5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0"/>
                <a:gd name="T115" fmla="*/ 0 h 48"/>
                <a:gd name="T116" fmla="*/ 40 w 40"/>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0" h="48">
                  <a:moveTo>
                    <a:pt x="11" y="35"/>
                  </a:moveTo>
                  <a:lnTo>
                    <a:pt x="11" y="35"/>
                  </a:lnTo>
                  <a:lnTo>
                    <a:pt x="5" y="41"/>
                  </a:lnTo>
                  <a:lnTo>
                    <a:pt x="1" y="46"/>
                  </a:lnTo>
                  <a:lnTo>
                    <a:pt x="0" y="48"/>
                  </a:lnTo>
                  <a:lnTo>
                    <a:pt x="1" y="48"/>
                  </a:lnTo>
                  <a:lnTo>
                    <a:pt x="13" y="41"/>
                  </a:lnTo>
                  <a:lnTo>
                    <a:pt x="18" y="35"/>
                  </a:lnTo>
                  <a:lnTo>
                    <a:pt x="21" y="32"/>
                  </a:lnTo>
                  <a:lnTo>
                    <a:pt x="24" y="30"/>
                  </a:lnTo>
                  <a:lnTo>
                    <a:pt x="26" y="25"/>
                  </a:lnTo>
                  <a:lnTo>
                    <a:pt x="26" y="24"/>
                  </a:lnTo>
                  <a:lnTo>
                    <a:pt x="28" y="22"/>
                  </a:lnTo>
                  <a:lnTo>
                    <a:pt x="31" y="22"/>
                  </a:lnTo>
                  <a:lnTo>
                    <a:pt x="32" y="21"/>
                  </a:lnTo>
                  <a:lnTo>
                    <a:pt x="33" y="19"/>
                  </a:lnTo>
                  <a:lnTo>
                    <a:pt x="34" y="17"/>
                  </a:lnTo>
                  <a:lnTo>
                    <a:pt x="37" y="16"/>
                  </a:lnTo>
                  <a:lnTo>
                    <a:pt x="40" y="15"/>
                  </a:lnTo>
                  <a:lnTo>
                    <a:pt x="40" y="14"/>
                  </a:lnTo>
                  <a:lnTo>
                    <a:pt x="40" y="12"/>
                  </a:lnTo>
                  <a:lnTo>
                    <a:pt x="39" y="11"/>
                  </a:lnTo>
                  <a:lnTo>
                    <a:pt x="38" y="8"/>
                  </a:lnTo>
                  <a:lnTo>
                    <a:pt x="37" y="7"/>
                  </a:lnTo>
                  <a:lnTo>
                    <a:pt x="38" y="6"/>
                  </a:lnTo>
                  <a:lnTo>
                    <a:pt x="38" y="5"/>
                  </a:lnTo>
                  <a:lnTo>
                    <a:pt x="38" y="4"/>
                  </a:lnTo>
                  <a:lnTo>
                    <a:pt x="38" y="2"/>
                  </a:lnTo>
                  <a:lnTo>
                    <a:pt x="38" y="0"/>
                  </a:lnTo>
                  <a:lnTo>
                    <a:pt x="37" y="0"/>
                  </a:lnTo>
                  <a:lnTo>
                    <a:pt x="34" y="4"/>
                  </a:lnTo>
                  <a:lnTo>
                    <a:pt x="34" y="6"/>
                  </a:lnTo>
                  <a:lnTo>
                    <a:pt x="34" y="8"/>
                  </a:lnTo>
                  <a:lnTo>
                    <a:pt x="35" y="11"/>
                  </a:lnTo>
                  <a:lnTo>
                    <a:pt x="33" y="8"/>
                  </a:lnTo>
                  <a:lnTo>
                    <a:pt x="32" y="7"/>
                  </a:lnTo>
                  <a:lnTo>
                    <a:pt x="32" y="8"/>
                  </a:lnTo>
                  <a:lnTo>
                    <a:pt x="33" y="12"/>
                  </a:lnTo>
                  <a:lnTo>
                    <a:pt x="32" y="14"/>
                  </a:lnTo>
                  <a:lnTo>
                    <a:pt x="32" y="15"/>
                  </a:lnTo>
                  <a:lnTo>
                    <a:pt x="31" y="16"/>
                  </a:lnTo>
                  <a:lnTo>
                    <a:pt x="30" y="16"/>
                  </a:lnTo>
                  <a:lnTo>
                    <a:pt x="28" y="19"/>
                  </a:lnTo>
                  <a:lnTo>
                    <a:pt x="26" y="21"/>
                  </a:lnTo>
                  <a:lnTo>
                    <a:pt x="25" y="22"/>
                  </a:lnTo>
                  <a:lnTo>
                    <a:pt x="24" y="22"/>
                  </a:lnTo>
                  <a:lnTo>
                    <a:pt x="14" y="33"/>
                  </a:lnTo>
                  <a:lnTo>
                    <a:pt x="13" y="34"/>
                  </a:lnTo>
                  <a:lnTo>
                    <a:pt x="11" y="3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8" name="Freeform 5711"/>
            <p:cNvSpPr>
              <a:spLocks/>
            </p:cNvSpPr>
            <p:nvPr/>
          </p:nvSpPr>
          <p:spPr bwMode="auto">
            <a:xfrm>
              <a:off x="4657" y="2497"/>
              <a:ext cx="2" cy="5"/>
            </a:xfrm>
            <a:custGeom>
              <a:avLst/>
              <a:gdLst>
                <a:gd name="T0" fmla="*/ 2 w 2"/>
                <a:gd name="T1" fmla="*/ 5 h 5"/>
                <a:gd name="T2" fmla="*/ 2 w 2"/>
                <a:gd name="T3" fmla="*/ 5 h 5"/>
                <a:gd name="T4" fmla="*/ 2 w 2"/>
                <a:gd name="T5" fmla="*/ 2 h 5"/>
                <a:gd name="T6" fmla="*/ 2 w 2"/>
                <a:gd name="T7" fmla="*/ 1 h 5"/>
                <a:gd name="T8" fmla="*/ 2 w 2"/>
                <a:gd name="T9" fmla="*/ 0 h 5"/>
                <a:gd name="T10" fmla="*/ 2 w 2"/>
                <a:gd name="T11" fmla="*/ 0 h 5"/>
                <a:gd name="T12" fmla="*/ 1 w 2"/>
                <a:gd name="T13" fmla="*/ 0 h 5"/>
                <a:gd name="T14" fmla="*/ 0 w 2"/>
                <a:gd name="T15" fmla="*/ 0 h 5"/>
                <a:gd name="T16" fmla="*/ 0 w 2"/>
                <a:gd name="T17" fmla="*/ 0 h 5"/>
                <a:gd name="T18" fmla="*/ 0 w 2"/>
                <a:gd name="T19" fmla="*/ 0 h 5"/>
                <a:gd name="T20" fmla="*/ 1 w 2"/>
                <a:gd name="T21" fmla="*/ 3 h 5"/>
                <a:gd name="T22" fmla="*/ 1 w 2"/>
                <a:gd name="T23" fmla="*/ 5 h 5"/>
                <a:gd name="T24" fmla="*/ 2 w 2"/>
                <a:gd name="T25" fmla="*/ 5 h 5"/>
                <a:gd name="T26" fmla="*/ 2 w 2"/>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5"/>
                <a:gd name="T44" fmla="*/ 2 w 2"/>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5">
                  <a:moveTo>
                    <a:pt x="2" y="5"/>
                  </a:moveTo>
                  <a:lnTo>
                    <a:pt x="2" y="5"/>
                  </a:lnTo>
                  <a:lnTo>
                    <a:pt x="2" y="2"/>
                  </a:lnTo>
                  <a:lnTo>
                    <a:pt x="2" y="1"/>
                  </a:lnTo>
                  <a:lnTo>
                    <a:pt x="2" y="0"/>
                  </a:lnTo>
                  <a:lnTo>
                    <a:pt x="1" y="0"/>
                  </a:lnTo>
                  <a:lnTo>
                    <a:pt x="0" y="0"/>
                  </a:lnTo>
                  <a:lnTo>
                    <a:pt x="1" y="3"/>
                  </a:lnTo>
                  <a:lnTo>
                    <a:pt x="1" y="5"/>
                  </a:lnTo>
                  <a:lnTo>
                    <a:pt x="2"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89" name="Freeform 5712"/>
            <p:cNvSpPr>
              <a:spLocks/>
            </p:cNvSpPr>
            <p:nvPr/>
          </p:nvSpPr>
          <p:spPr bwMode="auto">
            <a:xfrm>
              <a:off x="4657" y="2493"/>
              <a:ext cx="5" cy="3"/>
            </a:xfrm>
            <a:custGeom>
              <a:avLst/>
              <a:gdLst>
                <a:gd name="T0" fmla="*/ 3 w 6"/>
                <a:gd name="T1" fmla="*/ 2 h 4"/>
                <a:gd name="T2" fmla="*/ 3 w 6"/>
                <a:gd name="T3" fmla="*/ 2 h 4"/>
                <a:gd name="T4" fmla="*/ 3 w 6"/>
                <a:gd name="T5" fmla="*/ 1 h 4"/>
                <a:gd name="T6" fmla="*/ 3 w 6"/>
                <a:gd name="T7" fmla="*/ 1 h 4"/>
                <a:gd name="T8" fmla="*/ 3 w 6"/>
                <a:gd name="T9" fmla="*/ 1 h 4"/>
                <a:gd name="T10" fmla="*/ 2 w 6"/>
                <a:gd name="T11" fmla="*/ 0 h 4"/>
                <a:gd name="T12" fmla="*/ 2 w 6"/>
                <a:gd name="T13" fmla="*/ 0 h 4"/>
                <a:gd name="T14" fmla="*/ 0 w 6"/>
                <a:gd name="T15" fmla="*/ 0 h 4"/>
                <a:gd name="T16" fmla="*/ 0 w 6"/>
                <a:gd name="T17" fmla="*/ 1 h 4"/>
                <a:gd name="T18" fmla="*/ 0 w 6"/>
                <a:gd name="T19" fmla="*/ 1 h 4"/>
                <a:gd name="T20" fmla="*/ 1 w 6"/>
                <a:gd name="T21" fmla="*/ 2 h 4"/>
                <a:gd name="T22" fmla="*/ 2 w 6"/>
                <a:gd name="T23" fmla="*/ 2 h 4"/>
                <a:gd name="T24" fmla="*/ 2 w 6"/>
                <a:gd name="T25" fmla="*/ 2 h 4"/>
                <a:gd name="T26" fmla="*/ 3 w 6"/>
                <a:gd name="T27" fmla="*/ 2 h 4"/>
                <a:gd name="T28" fmla="*/ 3 w 6"/>
                <a:gd name="T29" fmla="*/ 2 h 4"/>
                <a:gd name="T30" fmla="*/ 3 w 6"/>
                <a:gd name="T31" fmla="*/ 2 h 4"/>
                <a:gd name="T32" fmla="*/ 3 w 6"/>
                <a:gd name="T33" fmla="*/ 2 h 4"/>
                <a:gd name="T34" fmla="*/ 3 w 6"/>
                <a:gd name="T35" fmla="*/ 2 h 4"/>
                <a:gd name="T36" fmla="*/ 3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6" y="2"/>
                  </a:moveTo>
                  <a:lnTo>
                    <a:pt x="6" y="2"/>
                  </a:lnTo>
                  <a:lnTo>
                    <a:pt x="5" y="1"/>
                  </a:lnTo>
                  <a:lnTo>
                    <a:pt x="2" y="0"/>
                  </a:lnTo>
                  <a:lnTo>
                    <a:pt x="0" y="0"/>
                  </a:lnTo>
                  <a:lnTo>
                    <a:pt x="0" y="1"/>
                  </a:lnTo>
                  <a:lnTo>
                    <a:pt x="1" y="3"/>
                  </a:lnTo>
                  <a:lnTo>
                    <a:pt x="2" y="4"/>
                  </a:lnTo>
                  <a:lnTo>
                    <a:pt x="3" y="4"/>
                  </a:lnTo>
                  <a:lnTo>
                    <a:pt x="6" y="3"/>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0" name="Freeform 5713"/>
            <p:cNvSpPr>
              <a:spLocks/>
            </p:cNvSpPr>
            <p:nvPr/>
          </p:nvSpPr>
          <p:spPr bwMode="auto">
            <a:xfrm>
              <a:off x="4662" y="2476"/>
              <a:ext cx="17" cy="18"/>
            </a:xfrm>
            <a:custGeom>
              <a:avLst/>
              <a:gdLst>
                <a:gd name="T0" fmla="*/ 2 w 21"/>
                <a:gd name="T1" fmla="*/ 2 h 22"/>
                <a:gd name="T2" fmla="*/ 2 w 21"/>
                <a:gd name="T3" fmla="*/ 2 h 22"/>
                <a:gd name="T4" fmla="*/ 2 w 21"/>
                <a:gd name="T5" fmla="*/ 1 h 22"/>
                <a:gd name="T6" fmla="*/ 2 w 21"/>
                <a:gd name="T7" fmla="*/ 1 h 22"/>
                <a:gd name="T8" fmla="*/ 2 w 21"/>
                <a:gd name="T9" fmla="*/ 0 h 22"/>
                <a:gd name="T10" fmla="*/ 2 w 21"/>
                <a:gd name="T11" fmla="*/ 1 h 22"/>
                <a:gd name="T12" fmla="*/ 2 w 21"/>
                <a:gd name="T13" fmla="*/ 1 h 22"/>
                <a:gd name="T14" fmla="*/ 2 w 21"/>
                <a:gd name="T15" fmla="*/ 0 h 22"/>
                <a:gd name="T16" fmla="*/ 2 w 21"/>
                <a:gd name="T17" fmla="*/ 0 h 22"/>
                <a:gd name="T18" fmla="*/ 2 w 21"/>
                <a:gd name="T19" fmla="*/ 0 h 22"/>
                <a:gd name="T20" fmla="*/ 0 w 21"/>
                <a:gd name="T21" fmla="*/ 1 h 22"/>
                <a:gd name="T22" fmla="*/ 2 w 21"/>
                <a:gd name="T23" fmla="*/ 1 h 22"/>
                <a:gd name="T24" fmla="*/ 2 w 21"/>
                <a:gd name="T25" fmla="*/ 1 h 22"/>
                <a:gd name="T26" fmla="*/ 2 w 21"/>
                <a:gd name="T27" fmla="*/ 2 h 22"/>
                <a:gd name="T28" fmla="*/ 2 w 21"/>
                <a:gd name="T29" fmla="*/ 2 h 22"/>
                <a:gd name="T30" fmla="*/ 2 w 21"/>
                <a:gd name="T31" fmla="*/ 2 h 22"/>
                <a:gd name="T32" fmla="*/ 2 w 21"/>
                <a:gd name="T33" fmla="*/ 2 h 22"/>
                <a:gd name="T34" fmla="*/ 2 w 21"/>
                <a:gd name="T35" fmla="*/ 2 h 22"/>
                <a:gd name="T36" fmla="*/ 2 w 21"/>
                <a:gd name="T37" fmla="*/ 2 h 22"/>
                <a:gd name="T38" fmla="*/ 2 w 21"/>
                <a:gd name="T39" fmla="*/ 2 h 22"/>
                <a:gd name="T40" fmla="*/ 2 w 21"/>
                <a:gd name="T41" fmla="*/ 2 h 22"/>
                <a:gd name="T42" fmla="*/ 2 w 21"/>
                <a:gd name="T43" fmla="*/ 2 h 22"/>
                <a:gd name="T44" fmla="*/ 2 w 21"/>
                <a:gd name="T45" fmla="*/ 2 h 22"/>
                <a:gd name="T46" fmla="*/ 2 w 21"/>
                <a:gd name="T47" fmla="*/ 2 h 22"/>
                <a:gd name="T48" fmla="*/ 2 w 21"/>
                <a:gd name="T49" fmla="*/ 2 h 22"/>
                <a:gd name="T50" fmla="*/ 2 w 21"/>
                <a:gd name="T51" fmla="*/ 2 h 22"/>
                <a:gd name="T52" fmla="*/ 2 w 21"/>
                <a:gd name="T53" fmla="*/ 2 h 22"/>
                <a:gd name="T54" fmla="*/ 2 w 21"/>
                <a:gd name="T55" fmla="*/ 2 h 22"/>
                <a:gd name="T56" fmla="*/ 2 w 21"/>
                <a:gd name="T57" fmla="*/ 2 h 22"/>
                <a:gd name="T58" fmla="*/ 2 w 21"/>
                <a:gd name="T59" fmla="*/ 2 h 22"/>
                <a:gd name="T60" fmla="*/ 2 w 21"/>
                <a:gd name="T61" fmla="*/ 2 h 22"/>
                <a:gd name="T62" fmla="*/ 2 w 21"/>
                <a:gd name="T63" fmla="*/ 2 h 22"/>
                <a:gd name="T64" fmla="*/ 2 w 21"/>
                <a:gd name="T65" fmla="*/ 2 h 22"/>
                <a:gd name="T66" fmla="*/ 2 w 21"/>
                <a:gd name="T67" fmla="*/ 2 h 22"/>
                <a:gd name="T68" fmla="*/ 2 w 21"/>
                <a:gd name="T69" fmla="*/ 2 h 22"/>
                <a:gd name="T70" fmla="*/ 2 w 21"/>
                <a:gd name="T71" fmla="*/ 2 h 22"/>
                <a:gd name="T72" fmla="*/ 2 w 21"/>
                <a:gd name="T73" fmla="*/ 2 h 22"/>
                <a:gd name="T74" fmla="*/ 2 w 21"/>
                <a:gd name="T75" fmla="*/ 2 h 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2"/>
                <a:gd name="T116" fmla="*/ 21 w 21"/>
                <a:gd name="T117" fmla="*/ 22 h 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2">
                  <a:moveTo>
                    <a:pt x="20" y="6"/>
                  </a:moveTo>
                  <a:lnTo>
                    <a:pt x="20" y="6"/>
                  </a:lnTo>
                  <a:lnTo>
                    <a:pt x="11" y="1"/>
                  </a:lnTo>
                  <a:lnTo>
                    <a:pt x="10" y="0"/>
                  </a:lnTo>
                  <a:lnTo>
                    <a:pt x="8" y="1"/>
                  </a:lnTo>
                  <a:lnTo>
                    <a:pt x="4" y="0"/>
                  </a:lnTo>
                  <a:lnTo>
                    <a:pt x="2" y="0"/>
                  </a:lnTo>
                  <a:lnTo>
                    <a:pt x="0" y="1"/>
                  </a:lnTo>
                  <a:lnTo>
                    <a:pt x="2" y="1"/>
                  </a:lnTo>
                  <a:lnTo>
                    <a:pt x="4" y="3"/>
                  </a:lnTo>
                  <a:lnTo>
                    <a:pt x="5" y="4"/>
                  </a:lnTo>
                  <a:lnTo>
                    <a:pt x="6" y="5"/>
                  </a:lnTo>
                  <a:lnTo>
                    <a:pt x="8" y="11"/>
                  </a:lnTo>
                  <a:lnTo>
                    <a:pt x="10" y="17"/>
                  </a:lnTo>
                  <a:lnTo>
                    <a:pt x="16" y="21"/>
                  </a:lnTo>
                  <a:lnTo>
                    <a:pt x="16" y="22"/>
                  </a:lnTo>
                  <a:lnTo>
                    <a:pt x="17" y="21"/>
                  </a:lnTo>
                  <a:lnTo>
                    <a:pt x="19" y="18"/>
                  </a:lnTo>
                  <a:lnTo>
                    <a:pt x="20" y="17"/>
                  </a:lnTo>
                  <a:lnTo>
                    <a:pt x="21" y="15"/>
                  </a:lnTo>
                  <a:lnTo>
                    <a:pt x="21" y="13"/>
                  </a:lnTo>
                  <a:lnTo>
                    <a:pt x="20" y="10"/>
                  </a:lnTo>
                  <a:lnTo>
                    <a:pt x="20" y="8"/>
                  </a:lnTo>
                  <a:lnTo>
                    <a:pt x="21" y="8"/>
                  </a:lnTo>
                  <a:lnTo>
                    <a:pt x="20"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1" name="Freeform 5714"/>
            <p:cNvSpPr>
              <a:spLocks/>
            </p:cNvSpPr>
            <p:nvPr/>
          </p:nvSpPr>
          <p:spPr bwMode="auto">
            <a:xfrm>
              <a:off x="4683" y="2488"/>
              <a:ext cx="4" cy="8"/>
            </a:xfrm>
            <a:custGeom>
              <a:avLst/>
              <a:gdLst>
                <a:gd name="T0" fmla="*/ 3 w 4"/>
                <a:gd name="T1" fmla="*/ 0 h 10"/>
                <a:gd name="T2" fmla="*/ 3 w 4"/>
                <a:gd name="T3" fmla="*/ 0 h 10"/>
                <a:gd name="T4" fmla="*/ 0 w 4"/>
                <a:gd name="T5" fmla="*/ 1 h 10"/>
                <a:gd name="T6" fmla="*/ 0 w 4"/>
                <a:gd name="T7" fmla="*/ 2 h 10"/>
                <a:gd name="T8" fmla="*/ 0 w 4"/>
                <a:gd name="T9" fmla="*/ 2 h 10"/>
                <a:gd name="T10" fmla="*/ 0 w 4"/>
                <a:gd name="T11" fmla="*/ 2 h 10"/>
                <a:gd name="T12" fmla="*/ 1 w 4"/>
                <a:gd name="T13" fmla="*/ 2 h 10"/>
                <a:gd name="T14" fmla="*/ 1 w 4"/>
                <a:gd name="T15" fmla="*/ 2 h 10"/>
                <a:gd name="T16" fmla="*/ 1 w 4"/>
                <a:gd name="T17" fmla="*/ 2 h 10"/>
                <a:gd name="T18" fmla="*/ 1 w 4"/>
                <a:gd name="T19" fmla="*/ 2 h 10"/>
                <a:gd name="T20" fmla="*/ 3 w 4"/>
                <a:gd name="T21" fmla="*/ 2 h 10"/>
                <a:gd name="T22" fmla="*/ 4 w 4"/>
                <a:gd name="T23" fmla="*/ 1 h 10"/>
                <a:gd name="T24" fmla="*/ 3 w 4"/>
                <a:gd name="T25" fmla="*/ 0 h 10"/>
                <a:gd name="T26" fmla="*/ 3 w 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3" y="0"/>
                  </a:moveTo>
                  <a:lnTo>
                    <a:pt x="3" y="0"/>
                  </a:lnTo>
                  <a:lnTo>
                    <a:pt x="0" y="1"/>
                  </a:lnTo>
                  <a:lnTo>
                    <a:pt x="0" y="3"/>
                  </a:lnTo>
                  <a:lnTo>
                    <a:pt x="0" y="7"/>
                  </a:lnTo>
                  <a:lnTo>
                    <a:pt x="1" y="9"/>
                  </a:lnTo>
                  <a:lnTo>
                    <a:pt x="1" y="10"/>
                  </a:lnTo>
                  <a:lnTo>
                    <a:pt x="1" y="9"/>
                  </a:lnTo>
                  <a:lnTo>
                    <a:pt x="3" y="4"/>
                  </a:lnTo>
                  <a:lnTo>
                    <a:pt x="4"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2" name="Freeform 5715"/>
            <p:cNvSpPr>
              <a:spLocks/>
            </p:cNvSpPr>
            <p:nvPr/>
          </p:nvSpPr>
          <p:spPr bwMode="auto">
            <a:xfrm>
              <a:off x="4690" y="2491"/>
              <a:ext cx="3" cy="2"/>
            </a:xfrm>
            <a:custGeom>
              <a:avLst/>
              <a:gdLst>
                <a:gd name="T0" fmla="*/ 2 w 4"/>
                <a:gd name="T1" fmla="*/ 1 h 3"/>
                <a:gd name="T2" fmla="*/ 2 w 4"/>
                <a:gd name="T3" fmla="*/ 1 h 3"/>
                <a:gd name="T4" fmla="*/ 2 w 4"/>
                <a:gd name="T5" fmla="*/ 0 h 3"/>
                <a:gd name="T6" fmla="*/ 2 w 4"/>
                <a:gd name="T7" fmla="*/ 0 h 3"/>
                <a:gd name="T8" fmla="*/ 2 w 4"/>
                <a:gd name="T9" fmla="*/ 0 h 3"/>
                <a:gd name="T10" fmla="*/ 0 w 4"/>
                <a:gd name="T11" fmla="*/ 0 h 3"/>
                <a:gd name="T12" fmla="*/ 1 w 4"/>
                <a:gd name="T13" fmla="*/ 1 h 3"/>
                <a:gd name="T14" fmla="*/ 1 w 4"/>
                <a:gd name="T15" fmla="*/ 1 h 3"/>
                <a:gd name="T16" fmla="*/ 2 w 4"/>
                <a:gd name="T17" fmla="*/ 1 h 3"/>
                <a:gd name="T18" fmla="*/ 2 w 4"/>
                <a:gd name="T19" fmla="*/ 1 h 3"/>
                <a:gd name="T20" fmla="*/ 2 w 4"/>
                <a:gd name="T21" fmla="*/ 1 h 3"/>
                <a:gd name="T22" fmla="*/ 2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3" y="0"/>
                  </a:lnTo>
                  <a:lnTo>
                    <a:pt x="2" y="0"/>
                  </a:lnTo>
                  <a:lnTo>
                    <a:pt x="0" y="0"/>
                  </a:lnTo>
                  <a:lnTo>
                    <a:pt x="1" y="2"/>
                  </a:lnTo>
                  <a:lnTo>
                    <a:pt x="2" y="3"/>
                  </a:lnTo>
                  <a:lnTo>
                    <a:pt x="3"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3" name="Freeform 5716"/>
            <p:cNvSpPr>
              <a:spLocks/>
            </p:cNvSpPr>
            <p:nvPr/>
          </p:nvSpPr>
          <p:spPr bwMode="auto">
            <a:xfrm>
              <a:off x="4682" y="2497"/>
              <a:ext cx="17" cy="20"/>
            </a:xfrm>
            <a:custGeom>
              <a:avLst/>
              <a:gdLst>
                <a:gd name="T0" fmla="*/ 1 w 22"/>
                <a:gd name="T1" fmla="*/ 1 h 24"/>
                <a:gd name="T2" fmla="*/ 1 w 22"/>
                <a:gd name="T3" fmla="*/ 1 h 24"/>
                <a:gd name="T4" fmla="*/ 0 w 22"/>
                <a:gd name="T5" fmla="*/ 2 h 24"/>
                <a:gd name="T6" fmla="*/ 1 w 22"/>
                <a:gd name="T7" fmla="*/ 2 h 24"/>
                <a:gd name="T8" fmla="*/ 1 w 22"/>
                <a:gd name="T9" fmla="*/ 3 h 24"/>
                <a:gd name="T10" fmla="*/ 1 w 22"/>
                <a:gd name="T11" fmla="*/ 3 h 24"/>
                <a:gd name="T12" fmla="*/ 2 w 22"/>
                <a:gd name="T13" fmla="*/ 3 h 24"/>
                <a:gd name="T14" fmla="*/ 2 w 22"/>
                <a:gd name="T15" fmla="*/ 3 h 24"/>
                <a:gd name="T16" fmla="*/ 2 w 22"/>
                <a:gd name="T17" fmla="*/ 3 h 24"/>
                <a:gd name="T18" fmla="*/ 2 w 22"/>
                <a:gd name="T19" fmla="*/ 3 h 24"/>
                <a:gd name="T20" fmla="*/ 2 w 22"/>
                <a:gd name="T21" fmla="*/ 3 h 24"/>
                <a:gd name="T22" fmla="*/ 1 w 22"/>
                <a:gd name="T23" fmla="*/ 3 h 24"/>
                <a:gd name="T24" fmla="*/ 1 w 22"/>
                <a:gd name="T25" fmla="*/ 3 h 24"/>
                <a:gd name="T26" fmla="*/ 1 w 22"/>
                <a:gd name="T27" fmla="*/ 3 h 24"/>
                <a:gd name="T28" fmla="*/ 2 w 22"/>
                <a:gd name="T29" fmla="*/ 3 h 24"/>
                <a:gd name="T30" fmla="*/ 2 w 22"/>
                <a:gd name="T31" fmla="*/ 3 h 24"/>
                <a:gd name="T32" fmla="*/ 2 w 22"/>
                <a:gd name="T33" fmla="*/ 3 h 24"/>
                <a:gd name="T34" fmla="*/ 2 w 22"/>
                <a:gd name="T35" fmla="*/ 3 h 24"/>
                <a:gd name="T36" fmla="*/ 2 w 22"/>
                <a:gd name="T37" fmla="*/ 3 h 24"/>
                <a:gd name="T38" fmla="*/ 2 w 22"/>
                <a:gd name="T39" fmla="*/ 3 h 24"/>
                <a:gd name="T40" fmla="*/ 2 w 22"/>
                <a:gd name="T41" fmla="*/ 3 h 24"/>
                <a:gd name="T42" fmla="*/ 2 w 22"/>
                <a:gd name="T43" fmla="*/ 3 h 24"/>
                <a:gd name="T44" fmla="*/ 2 w 22"/>
                <a:gd name="T45" fmla="*/ 3 h 24"/>
                <a:gd name="T46" fmla="*/ 2 w 22"/>
                <a:gd name="T47" fmla="*/ 3 h 24"/>
                <a:gd name="T48" fmla="*/ 2 w 22"/>
                <a:gd name="T49" fmla="*/ 3 h 24"/>
                <a:gd name="T50" fmla="*/ 2 w 22"/>
                <a:gd name="T51" fmla="*/ 3 h 24"/>
                <a:gd name="T52" fmla="*/ 2 w 22"/>
                <a:gd name="T53" fmla="*/ 3 h 24"/>
                <a:gd name="T54" fmla="*/ 2 w 22"/>
                <a:gd name="T55" fmla="*/ 3 h 24"/>
                <a:gd name="T56" fmla="*/ 2 w 22"/>
                <a:gd name="T57" fmla="*/ 3 h 24"/>
                <a:gd name="T58" fmla="*/ 2 w 22"/>
                <a:gd name="T59" fmla="*/ 3 h 24"/>
                <a:gd name="T60" fmla="*/ 2 w 22"/>
                <a:gd name="T61" fmla="*/ 3 h 24"/>
                <a:gd name="T62" fmla="*/ 2 w 22"/>
                <a:gd name="T63" fmla="*/ 3 h 24"/>
                <a:gd name="T64" fmla="*/ 2 w 22"/>
                <a:gd name="T65" fmla="*/ 3 h 24"/>
                <a:gd name="T66" fmla="*/ 2 w 22"/>
                <a:gd name="T67" fmla="*/ 3 h 24"/>
                <a:gd name="T68" fmla="*/ 2 w 22"/>
                <a:gd name="T69" fmla="*/ 1 h 24"/>
                <a:gd name="T70" fmla="*/ 2 w 22"/>
                <a:gd name="T71" fmla="*/ 1 h 24"/>
                <a:gd name="T72" fmla="*/ 2 w 22"/>
                <a:gd name="T73" fmla="*/ 0 h 24"/>
                <a:gd name="T74" fmla="*/ 1 w 22"/>
                <a:gd name="T75" fmla="*/ 1 h 24"/>
                <a:gd name="T76" fmla="*/ 1 w 22"/>
                <a:gd name="T77" fmla="*/ 1 h 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
                <a:gd name="T118" fmla="*/ 0 h 24"/>
                <a:gd name="T119" fmla="*/ 22 w 22"/>
                <a:gd name="T120" fmla="*/ 24 h 2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 h="24">
                  <a:moveTo>
                    <a:pt x="1" y="1"/>
                  </a:moveTo>
                  <a:lnTo>
                    <a:pt x="1" y="1"/>
                  </a:lnTo>
                  <a:lnTo>
                    <a:pt x="0" y="2"/>
                  </a:lnTo>
                  <a:lnTo>
                    <a:pt x="1" y="2"/>
                  </a:lnTo>
                  <a:lnTo>
                    <a:pt x="1" y="3"/>
                  </a:lnTo>
                  <a:lnTo>
                    <a:pt x="3" y="3"/>
                  </a:lnTo>
                  <a:lnTo>
                    <a:pt x="5" y="6"/>
                  </a:lnTo>
                  <a:lnTo>
                    <a:pt x="3" y="13"/>
                  </a:lnTo>
                  <a:lnTo>
                    <a:pt x="1" y="23"/>
                  </a:lnTo>
                  <a:lnTo>
                    <a:pt x="1" y="24"/>
                  </a:lnTo>
                  <a:lnTo>
                    <a:pt x="2" y="24"/>
                  </a:lnTo>
                  <a:lnTo>
                    <a:pt x="9" y="22"/>
                  </a:lnTo>
                  <a:lnTo>
                    <a:pt x="16" y="17"/>
                  </a:lnTo>
                  <a:lnTo>
                    <a:pt x="21" y="13"/>
                  </a:lnTo>
                  <a:lnTo>
                    <a:pt x="21" y="12"/>
                  </a:lnTo>
                  <a:lnTo>
                    <a:pt x="21" y="9"/>
                  </a:lnTo>
                  <a:lnTo>
                    <a:pt x="22" y="8"/>
                  </a:lnTo>
                  <a:lnTo>
                    <a:pt x="21" y="7"/>
                  </a:lnTo>
                  <a:lnTo>
                    <a:pt x="19" y="8"/>
                  </a:lnTo>
                  <a:lnTo>
                    <a:pt x="17" y="8"/>
                  </a:lnTo>
                  <a:lnTo>
                    <a:pt x="16" y="8"/>
                  </a:lnTo>
                  <a:lnTo>
                    <a:pt x="14" y="7"/>
                  </a:lnTo>
                  <a:lnTo>
                    <a:pt x="12" y="7"/>
                  </a:lnTo>
                  <a:lnTo>
                    <a:pt x="8" y="5"/>
                  </a:lnTo>
                  <a:lnTo>
                    <a:pt x="3"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4" name="Freeform 5717"/>
            <p:cNvSpPr>
              <a:spLocks/>
            </p:cNvSpPr>
            <p:nvPr/>
          </p:nvSpPr>
          <p:spPr bwMode="auto">
            <a:xfrm>
              <a:off x="4691" y="2514"/>
              <a:ext cx="1" cy="4"/>
            </a:xfrm>
            <a:custGeom>
              <a:avLst/>
              <a:gdLst>
                <a:gd name="T0" fmla="*/ 0 w 2"/>
                <a:gd name="T1" fmla="*/ 3 h 4"/>
                <a:gd name="T2" fmla="*/ 0 w 2"/>
                <a:gd name="T3" fmla="*/ 3 h 4"/>
                <a:gd name="T4" fmla="*/ 1 w 2"/>
                <a:gd name="T5" fmla="*/ 4 h 4"/>
                <a:gd name="T6" fmla="*/ 1 w 2"/>
                <a:gd name="T7" fmla="*/ 2 h 4"/>
                <a:gd name="T8" fmla="*/ 1 w 2"/>
                <a:gd name="T9" fmla="*/ 2 h 4"/>
                <a:gd name="T10" fmla="*/ 1 w 2"/>
                <a:gd name="T11" fmla="*/ 0 h 4"/>
                <a:gd name="T12" fmla="*/ 1 w 2"/>
                <a:gd name="T13" fmla="*/ 0 h 4"/>
                <a:gd name="T14" fmla="*/ 1 w 2"/>
                <a:gd name="T15" fmla="*/ 0 h 4"/>
                <a:gd name="T16" fmla="*/ 1 w 2"/>
                <a:gd name="T17" fmla="*/ 0 h 4"/>
                <a:gd name="T18" fmla="*/ 1 w 2"/>
                <a:gd name="T19" fmla="*/ 1 h 4"/>
                <a:gd name="T20" fmla="*/ 1 w 2"/>
                <a:gd name="T21" fmla="*/ 1 h 4"/>
                <a:gd name="T22" fmla="*/ 1 w 2"/>
                <a:gd name="T23" fmla="*/ 2 h 4"/>
                <a:gd name="T24" fmla="*/ 0 w 2"/>
                <a:gd name="T25" fmla="*/ 2 h 4"/>
                <a:gd name="T26" fmla="*/ 0 w 2"/>
                <a:gd name="T27" fmla="*/ 2 h 4"/>
                <a:gd name="T28" fmla="*/ 0 w 2"/>
                <a:gd name="T29" fmla="*/ 3 h 4"/>
                <a:gd name="T30" fmla="*/ 0 w 2"/>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4"/>
                <a:gd name="T50" fmla="*/ 2 w 2"/>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4">
                  <a:moveTo>
                    <a:pt x="0" y="3"/>
                  </a:moveTo>
                  <a:lnTo>
                    <a:pt x="0" y="3"/>
                  </a:lnTo>
                  <a:lnTo>
                    <a:pt x="1" y="4"/>
                  </a:lnTo>
                  <a:lnTo>
                    <a:pt x="2" y="2"/>
                  </a:lnTo>
                  <a:lnTo>
                    <a:pt x="2" y="0"/>
                  </a:lnTo>
                  <a:lnTo>
                    <a:pt x="1" y="0"/>
                  </a:lnTo>
                  <a:lnTo>
                    <a:pt x="1" y="1"/>
                  </a:lnTo>
                  <a:lnTo>
                    <a:pt x="1" y="2"/>
                  </a:lnTo>
                  <a:lnTo>
                    <a:pt x="0"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5" name="Freeform 5718"/>
            <p:cNvSpPr>
              <a:spLocks/>
            </p:cNvSpPr>
            <p:nvPr/>
          </p:nvSpPr>
          <p:spPr bwMode="auto">
            <a:xfrm>
              <a:off x="4690" y="2510"/>
              <a:ext cx="14" cy="26"/>
            </a:xfrm>
            <a:custGeom>
              <a:avLst/>
              <a:gdLst>
                <a:gd name="T0" fmla="*/ 2 w 18"/>
                <a:gd name="T1" fmla="*/ 2 h 32"/>
                <a:gd name="T2" fmla="*/ 2 w 18"/>
                <a:gd name="T3" fmla="*/ 2 h 32"/>
                <a:gd name="T4" fmla="*/ 2 w 18"/>
                <a:gd name="T5" fmla="*/ 2 h 32"/>
                <a:gd name="T6" fmla="*/ 1 w 18"/>
                <a:gd name="T7" fmla="*/ 2 h 32"/>
                <a:gd name="T8" fmla="*/ 1 w 18"/>
                <a:gd name="T9" fmla="*/ 2 h 32"/>
                <a:gd name="T10" fmla="*/ 0 w 18"/>
                <a:gd name="T11" fmla="*/ 2 h 32"/>
                <a:gd name="T12" fmla="*/ 0 w 18"/>
                <a:gd name="T13" fmla="*/ 2 h 32"/>
                <a:gd name="T14" fmla="*/ 1 w 18"/>
                <a:gd name="T15" fmla="*/ 2 h 32"/>
                <a:gd name="T16" fmla="*/ 1 w 18"/>
                <a:gd name="T17" fmla="*/ 2 h 32"/>
                <a:gd name="T18" fmla="*/ 1 w 18"/>
                <a:gd name="T19" fmla="*/ 2 h 32"/>
                <a:gd name="T20" fmla="*/ 2 w 18"/>
                <a:gd name="T21" fmla="*/ 2 h 32"/>
                <a:gd name="T22" fmla="*/ 2 w 18"/>
                <a:gd name="T23" fmla="*/ 2 h 32"/>
                <a:gd name="T24" fmla="*/ 2 w 18"/>
                <a:gd name="T25" fmla="*/ 2 h 32"/>
                <a:gd name="T26" fmla="*/ 2 w 18"/>
                <a:gd name="T27" fmla="*/ 3 h 32"/>
                <a:gd name="T28" fmla="*/ 2 w 18"/>
                <a:gd name="T29" fmla="*/ 3 h 32"/>
                <a:gd name="T30" fmla="*/ 2 w 18"/>
                <a:gd name="T31" fmla="*/ 3 h 32"/>
                <a:gd name="T32" fmla="*/ 2 w 18"/>
                <a:gd name="T33" fmla="*/ 3 h 32"/>
                <a:gd name="T34" fmla="*/ 2 w 18"/>
                <a:gd name="T35" fmla="*/ 3 h 32"/>
                <a:gd name="T36" fmla="*/ 2 w 18"/>
                <a:gd name="T37" fmla="*/ 3 h 32"/>
                <a:gd name="T38" fmla="*/ 2 w 18"/>
                <a:gd name="T39" fmla="*/ 3 h 32"/>
                <a:gd name="T40" fmla="*/ 2 w 18"/>
                <a:gd name="T41" fmla="*/ 3 h 32"/>
                <a:gd name="T42" fmla="*/ 2 w 18"/>
                <a:gd name="T43" fmla="*/ 3 h 32"/>
                <a:gd name="T44" fmla="*/ 2 w 18"/>
                <a:gd name="T45" fmla="*/ 2 h 32"/>
                <a:gd name="T46" fmla="*/ 2 w 18"/>
                <a:gd name="T47" fmla="*/ 2 h 32"/>
                <a:gd name="T48" fmla="*/ 2 w 18"/>
                <a:gd name="T49" fmla="*/ 2 h 32"/>
                <a:gd name="T50" fmla="*/ 2 w 18"/>
                <a:gd name="T51" fmla="*/ 2 h 32"/>
                <a:gd name="T52" fmla="*/ 2 w 18"/>
                <a:gd name="T53" fmla="*/ 2 h 32"/>
                <a:gd name="T54" fmla="*/ 2 w 18"/>
                <a:gd name="T55" fmla="*/ 2 h 32"/>
                <a:gd name="T56" fmla="*/ 2 w 18"/>
                <a:gd name="T57" fmla="*/ 2 h 32"/>
                <a:gd name="T58" fmla="*/ 2 w 18"/>
                <a:gd name="T59" fmla="*/ 1 h 32"/>
                <a:gd name="T60" fmla="*/ 2 w 18"/>
                <a:gd name="T61" fmla="*/ 0 h 32"/>
                <a:gd name="T62" fmla="*/ 2 w 18"/>
                <a:gd name="T63" fmla="*/ 0 h 32"/>
                <a:gd name="T64" fmla="*/ 2 w 18"/>
                <a:gd name="T65" fmla="*/ 1 h 32"/>
                <a:gd name="T66" fmla="*/ 2 w 18"/>
                <a:gd name="T67" fmla="*/ 1 h 32"/>
                <a:gd name="T68" fmla="*/ 2 w 18"/>
                <a:gd name="T69" fmla="*/ 2 h 32"/>
                <a:gd name="T70" fmla="*/ 2 w 18"/>
                <a:gd name="T71" fmla="*/ 2 h 32"/>
                <a:gd name="T72" fmla="*/ 2 w 18"/>
                <a:gd name="T73" fmla="*/ 2 h 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
                <a:gd name="T112" fmla="*/ 0 h 32"/>
                <a:gd name="T113" fmla="*/ 18 w 18"/>
                <a:gd name="T114" fmla="*/ 32 h 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 h="32">
                  <a:moveTo>
                    <a:pt x="4" y="13"/>
                  </a:moveTo>
                  <a:lnTo>
                    <a:pt x="4" y="13"/>
                  </a:lnTo>
                  <a:lnTo>
                    <a:pt x="2" y="16"/>
                  </a:lnTo>
                  <a:lnTo>
                    <a:pt x="1" y="16"/>
                  </a:lnTo>
                  <a:lnTo>
                    <a:pt x="0" y="18"/>
                  </a:lnTo>
                  <a:lnTo>
                    <a:pt x="0" y="19"/>
                  </a:lnTo>
                  <a:lnTo>
                    <a:pt x="1" y="22"/>
                  </a:lnTo>
                  <a:lnTo>
                    <a:pt x="1" y="24"/>
                  </a:lnTo>
                  <a:lnTo>
                    <a:pt x="2" y="25"/>
                  </a:lnTo>
                  <a:lnTo>
                    <a:pt x="4" y="26"/>
                  </a:lnTo>
                  <a:lnTo>
                    <a:pt x="5" y="27"/>
                  </a:lnTo>
                  <a:lnTo>
                    <a:pt x="7" y="28"/>
                  </a:lnTo>
                  <a:lnTo>
                    <a:pt x="9" y="32"/>
                  </a:lnTo>
                  <a:lnTo>
                    <a:pt x="10" y="32"/>
                  </a:lnTo>
                  <a:lnTo>
                    <a:pt x="11" y="32"/>
                  </a:lnTo>
                  <a:lnTo>
                    <a:pt x="12" y="30"/>
                  </a:lnTo>
                  <a:lnTo>
                    <a:pt x="12" y="27"/>
                  </a:lnTo>
                  <a:lnTo>
                    <a:pt x="11" y="22"/>
                  </a:lnTo>
                  <a:lnTo>
                    <a:pt x="12" y="19"/>
                  </a:lnTo>
                  <a:lnTo>
                    <a:pt x="14" y="13"/>
                  </a:lnTo>
                  <a:lnTo>
                    <a:pt x="17" y="4"/>
                  </a:lnTo>
                  <a:lnTo>
                    <a:pt x="18" y="2"/>
                  </a:lnTo>
                  <a:lnTo>
                    <a:pt x="17" y="1"/>
                  </a:lnTo>
                  <a:lnTo>
                    <a:pt x="12" y="0"/>
                  </a:lnTo>
                  <a:lnTo>
                    <a:pt x="11" y="1"/>
                  </a:lnTo>
                  <a:lnTo>
                    <a:pt x="10" y="1"/>
                  </a:lnTo>
                  <a:lnTo>
                    <a:pt x="7" y="6"/>
                  </a:lnTo>
                  <a:lnTo>
                    <a:pt x="4"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6" name="Freeform 5719"/>
            <p:cNvSpPr>
              <a:spLocks/>
            </p:cNvSpPr>
            <p:nvPr/>
          </p:nvSpPr>
          <p:spPr bwMode="auto">
            <a:xfrm>
              <a:off x="4682" y="2476"/>
              <a:ext cx="4" cy="5"/>
            </a:xfrm>
            <a:custGeom>
              <a:avLst/>
              <a:gdLst>
                <a:gd name="T0" fmla="*/ 2 w 5"/>
                <a:gd name="T1" fmla="*/ 0 h 6"/>
                <a:gd name="T2" fmla="*/ 2 w 5"/>
                <a:gd name="T3" fmla="*/ 0 h 6"/>
                <a:gd name="T4" fmla="*/ 0 w 5"/>
                <a:gd name="T5" fmla="*/ 0 h 6"/>
                <a:gd name="T6" fmla="*/ 0 w 5"/>
                <a:gd name="T7" fmla="*/ 1 h 6"/>
                <a:gd name="T8" fmla="*/ 2 w 5"/>
                <a:gd name="T9" fmla="*/ 3 h 6"/>
                <a:gd name="T10" fmla="*/ 2 w 5"/>
                <a:gd name="T11" fmla="*/ 3 h 6"/>
                <a:gd name="T12" fmla="*/ 2 w 5"/>
                <a:gd name="T13" fmla="*/ 3 h 6"/>
                <a:gd name="T14" fmla="*/ 2 w 5"/>
                <a:gd name="T15" fmla="*/ 3 h 6"/>
                <a:gd name="T16" fmla="*/ 2 w 5"/>
                <a:gd name="T17" fmla="*/ 3 h 6"/>
                <a:gd name="T18" fmla="*/ 2 w 5"/>
                <a:gd name="T19" fmla="*/ 1 h 6"/>
                <a:gd name="T20" fmla="*/ 2 w 5"/>
                <a:gd name="T21" fmla="*/ 0 h 6"/>
                <a:gd name="T22" fmla="*/ 2 w 5"/>
                <a:gd name="T23" fmla="*/ 0 h 6"/>
                <a:gd name="T24" fmla="*/ 2 w 5"/>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6"/>
                <a:gd name="T41" fmla="*/ 5 w 5"/>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6">
                  <a:moveTo>
                    <a:pt x="2" y="0"/>
                  </a:moveTo>
                  <a:lnTo>
                    <a:pt x="2" y="0"/>
                  </a:lnTo>
                  <a:lnTo>
                    <a:pt x="0" y="0"/>
                  </a:lnTo>
                  <a:lnTo>
                    <a:pt x="0" y="1"/>
                  </a:lnTo>
                  <a:lnTo>
                    <a:pt x="2" y="5"/>
                  </a:lnTo>
                  <a:lnTo>
                    <a:pt x="3" y="6"/>
                  </a:lnTo>
                  <a:lnTo>
                    <a:pt x="3" y="5"/>
                  </a:lnTo>
                  <a:lnTo>
                    <a:pt x="5"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7" name="Freeform 5720"/>
            <p:cNvSpPr>
              <a:spLocks/>
            </p:cNvSpPr>
            <p:nvPr/>
          </p:nvSpPr>
          <p:spPr bwMode="auto">
            <a:xfrm>
              <a:off x="4676" y="2397"/>
              <a:ext cx="2" cy="2"/>
            </a:xfrm>
            <a:custGeom>
              <a:avLst/>
              <a:gdLst>
                <a:gd name="T0" fmla="*/ 2 w 2"/>
                <a:gd name="T1" fmla="*/ 0 h 3"/>
                <a:gd name="T2" fmla="*/ 2 w 2"/>
                <a:gd name="T3" fmla="*/ 0 h 3"/>
                <a:gd name="T4" fmla="*/ 0 w 2"/>
                <a:gd name="T5" fmla="*/ 1 h 3"/>
                <a:gd name="T6" fmla="*/ 1 w 2"/>
                <a:gd name="T7" fmla="*/ 1 h 3"/>
                <a:gd name="T8" fmla="*/ 1 w 2"/>
                <a:gd name="T9" fmla="*/ 1 h 3"/>
                <a:gd name="T10" fmla="*/ 2 w 2"/>
                <a:gd name="T11" fmla="*/ 1 h 3"/>
                <a:gd name="T12" fmla="*/ 2 w 2"/>
                <a:gd name="T13" fmla="*/ 1 h 3"/>
                <a:gd name="T14" fmla="*/ 2 w 2"/>
                <a:gd name="T15" fmla="*/ 1 h 3"/>
                <a:gd name="T16" fmla="*/ 2 w 2"/>
                <a:gd name="T17" fmla="*/ 1 h 3"/>
                <a:gd name="T18" fmla="*/ 2 w 2"/>
                <a:gd name="T19" fmla="*/ 0 h 3"/>
                <a:gd name="T20" fmla="*/ 2 w 2"/>
                <a:gd name="T21" fmla="*/ 0 h 3"/>
                <a:gd name="T22" fmla="*/ 2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0"/>
                  </a:moveTo>
                  <a:lnTo>
                    <a:pt x="2" y="0"/>
                  </a:lnTo>
                  <a:lnTo>
                    <a:pt x="0" y="1"/>
                  </a:lnTo>
                  <a:lnTo>
                    <a:pt x="1" y="3"/>
                  </a:lnTo>
                  <a:lnTo>
                    <a:pt x="2" y="3"/>
                  </a:lnTo>
                  <a:lnTo>
                    <a:pt x="2"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8" name="Freeform 5721"/>
            <p:cNvSpPr>
              <a:spLocks/>
            </p:cNvSpPr>
            <p:nvPr/>
          </p:nvSpPr>
          <p:spPr bwMode="auto">
            <a:xfrm>
              <a:off x="4683" y="2402"/>
              <a:ext cx="0" cy="3"/>
            </a:xfrm>
            <a:custGeom>
              <a:avLst/>
              <a:gdLst>
                <a:gd name="T0" fmla="*/ 3 h 3"/>
                <a:gd name="T1" fmla="*/ 3 h 3"/>
                <a:gd name="T2" fmla="*/ 2 h 3"/>
                <a:gd name="T3" fmla="*/ 0 h 3"/>
                <a:gd name="T4" fmla="*/ 0 h 3"/>
                <a:gd name="T5" fmla="*/ 1 h 3"/>
                <a:gd name="T6" fmla="*/ 3 h 3"/>
                <a:gd name="T7" fmla="*/ 3 h 3"/>
                <a:gd name="T8" fmla="*/ 0 60000 65536"/>
                <a:gd name="T9" fmla="*/ 0 60000 65536"/>
                <a:gd name="T10" fmla="*/ 0 60000 65536"/>
                <a:gd name="T11" fmla="*/ 0 60000 65536"/>
                <a:gd name="T12" fmla="*/ 0 60000 65536"/>
                <a:gd name="T13" fmla="*/ 0 60000 65536"/>
                <a:gd name="T14" fmla="*/ 0 60000 65536"/>
                <a:gd name="T15" fmla="*/ 0 60000 65536"/>
                <a:gd name="T16" fmla="*/ 0 h 3"/>
                <a:gd name="T17" fmla="*/ 3 h 3"/>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3">
                  <a:moveTo>
                    <a:pt x="0" y="3"/>
                  </a:moveTo>
                  <a:lnTo>
                    <a:pt x="0" y="3"/>
                  </a:lnTo>
                  <a:lnTo>
                    <a:pt x="0" y="2"/>
                  </a:lnTo>
                  <a:lnTo>
                    <a:pt x="0" y="0"/>
                  </a:lnTo>
                  <a:lnTo>
                    <a:pt x="0"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699" name="Freeform 5722"/>
            <p:cNvSpPr>
              <a:spLocks/>
            </p:cNvSpPr>
            <p:nvPr/>
          </p:nvSpPr>
          <p:spPr bwMode="auto">
            <a:xfrm>
              <a:off x="4655" y="2408"/>
              <a:ext cx="58" cy="80"/>
            </a:xfrm>
            <a:custGeom>
              <a:avLst/>
              <a:gdLst>
                <a:gd name="T0" fmla="*/ 1 w 71"/>
                <a:gd name="T1" fmla="*/ 4 h 98"/>
                <a:gd name="T2" fmla="*/ 2 w 71"/>
                <a:gd name="T3" fmla="*/ 5 h 98"/>
                <a:gd name="T4" fmla="*/ 2 w 71"/>
                <a:gd name="T5" fmla="*/ 7 h 98"/>
                <a:gd name="T6" fmla="*/ 2 w 71"/>
                <a:gd name="T7" fmla="*/ 7 h 98"/>
                <a:gd name="T8" fmla="*/ 2 w 71"/>
                <a:gd name="T9" fmla="*/ 7 h 98"/>
                <a:gd name="T10" fmla="*/ 2 w 71"/>
                <a:gd name="T11" fmla="*/ 7 h 98"/>
                <a:gd name="T12" fmla="*/ 2 w 71"/>
                <a:gd name="T13" fmla="*/ 7 h 98"/>
                <a:gd name="T14" fmla="*/ 2 w 71"/>
                <a:gd name="T15" fmla="*/ 7 h 98"/>
                <a:gd name="T16" fmla="*/ 2 w 71"/>
                <a:gd name="T17" fmla="*/ 7 h 98"/>
                <a:gd name="T18" fmla="*/ 2 w 71"/>
                <a:gd name="T19" fmla="*/ 7 h 98"/>
                <a:gd name="T20" fmla="*/ 2 w 71"/>
                <a:gd name="T21" fmla="*/ 9 h 98"/>
                <a:gd name="T22" fmla="*/ 2 w 71"/>
                <a:gd name="T23" fmla="*/ 9 h 98"/>
                <a:gd name="T24" fmla="*/ 2 w 71"/>
                <a:gd name="T25" fmla="*/ 9 h 98"/>
                <a:gd name="T26" fmla="*/ 2 w 71"/>
                <a:gd name="T27" fmla="*/ 9 h 98"/>
                <a:gd name="T28" fmla="*/ 2 w 71"/>
                <a:gd name="T29" fmla="*/ 9 h 98"/>
                <a:gd name="T30" fmla="*/ 4 w 71"/>
                <a:gd name="T31" fmla="*/ 9 h 98"/>
                <a:gd name="T32" fmla="*/ 4 w 71"/>
                <a:gd name="T33" fmla="*/ 9 h 98"/>
                <a:gd name="T34" fmla="*/ 5 w 71"/>
                <a:gd name="T35" fmla="*/ 9 h 98"/>
                <a:gd name="T36" fmla="*/ 5 w 71"/>
                <a:gd name="T37" fmla="*/ 10 h 98"/>
                <a:gd name="T38" fmla="*/ 5 w 71"/>
                <a:gd name="T39" fmla="*/ 9 h 98"/>
                <a:gd name="T40" fmla="*/ 5 w 71"/>
                <a:gd name="T41" fmla="*/ 9 h 98"/>
                <a:gd name="T42" fmla="*/ 6 w 71"/>
                <a:gd name="T43" fmla="*/ 9 h 98"/>
                <a:gd name="T44" fmla="*/ 6 w 71"/>
                <a:gd name="T45" fmla="*/ 10 h 98"/>
                <a:gd name="T46" fmla="*/ 7 w 71"/>
                <a:gd name="T47" fmla="*/ 11 h 98"/>
                <a:gd name="T48" fmla="*/ 7 w 71"/>
                <a:gd name="T49" fmla="*/ 11 h 98"/>
                <a:gd name="T50" fmla="*/ 7 w 71"/>
                <a:gd name="T51" fmla="*/ 11 h 98"/>
                <a:gd name="T52" fmla="*/ 7 w 71"/>
                <a:gd name="T53" fmla="*/ 11 h 98"/>
                <a:gd name="T54" fmla="*/ 7 w 71"/>
                <a:gd name="T55" fmla="*/ 10 h 98"/>
                <a:gd name="T56" fmla="*/ 7 w 71"/>
                <a:gd name="T57" fmla="*/ 10 h 98"/>
                <a:gd name="T58" fmla="*/ 7 w 71"/>
                <a:gd name="T59" fmla="*/ 10 h 98"/>
                <a:gd name="T60" fmla="*/ 7 w 71"/>
                <a:gd name="T61" fmla="*/ 9 h 98"/>
                <a:gd name="T62" fmla="*/ 7 w 71"/>
                <a:gd name="T63" fmla="*/ 9 h 98"/>
                <a:gd name="T64" fmla="*/ 7 w 71"/>
                <a:gd name="T65" fmla="*/ 9 h 98"/>
                <a:gd name="T66" fmla="*/ 7 w 71"/>
                <a:gd name="T67" fmla="*/ 9 h 98"/>
                <a:gd name="T68" fmla="*/ 6 w 71"/>
                <a:gd name="T69" fmla="*/ 9 h 98"/>
                <a:gd name="T70" fmla="*/ 6 w 71"/>
                <a:gd name="T71" fmla="*/ 9 h 98"/>
                <a:gd name="T72" fmla="*/ 6 w 71"/>
                <a:gd name="T73" fmla="*/ 9 h 98"/>
                <a:gd name="T74" fmla="*/ 5 w 71"/>
                <a:gd name="T75" fmla="*/ 7 h 98"/>
                <a:gd name="T76" fmla="*/ 5 w 71"/>
                <a:gd name="T77" fmla="*/ 8 h 98"/>
                <a:gd name="T78" fmla="*/ 5 w 71"/>
                <a:gd name="T79" fmla="*/ 9 h 98"/>
                <a:gd name="T80" fmla="*/ 4 w 71"/>
                <a:gd name="T81" fmla="*/ 8 h 98"/>
                <a:gd name="T82" fmla="*/ 3 w 71"/>
                <a:gd name="T83" fmla="*/ 7 h 98"/>
                <a:gd name="T84" fmla="*/ 3 w 71"/>
                <a:gd name="T85" fmla="*/ 6 h 98"/>
                <a:gd name="T86" fmla="*/ 3 w 71"/>
                <a:gd name="T87" fmla="*/ 6 h 98"/>
                <a:gd name="T88" fmla="*/ 3 w 71"/>
                <a:gd name="T89" fmla="*/ 5 h 98"/>
                <a:gd name="T90" fmla="*/ 4 w 71"/>
                <a:gd name="T91" fmla="*/ 5 h 98"/>
                <a:gd name="T92" fmla="*/ 5 w 71"/>
                <a:gd name="T93" fmla="*/ 3 h 98"/>
                <a:gd name="T94" fmla="*/ 5 w 71"/>
                <a:gd name="T95" fmla="*/ 2 h 98"/>
                <a:gd name="T96" fmla="*/ 4 w 71"/>
                <a:gd name="T97" fmla="*/ 2 h 98"/>
                <a:gd name="T98" fmla="*/ 5 w 71"/>
                <a:gd name="T99" fmla="*/ 2 h 98"/>
                <a:gd name="T100" fmla="*/ 5 w 71"/>
                <a:gd name="T101" fmla="*/ 2 h 98"/>
                <a:gd name="T102" fmla="*/ 3 w 71"/>
                <a:gd name="T103" fmla="*/ 2 h 98"/>
                <a:gd name="T104" fmla="*/ 3 w 71"/>
                <a:gd name="T105" fmla="*/ 2 h 98"/>
                <a:gd name="T106" fmla="*/ 2 w 71"/>
                <a:gd name="T107" fmla="*/ 0 h 98"/>
                <a:gd name="T108" fmla="*/ 2 w 71"/>
                <a:gd name="T109" fmla="*/ 1 h 98"/>
                <a:gd name="T110" fmla="*/ 2 w 71"/>
                <a:gd name="T111" fmla="*/ 2 h 98"/>
                <a:gd name="T112" fmla="*/ 2 w 71"/>
                <a:gd name="T113" fmla="*/ 2 h 98"/>
                <a:gd name="T114" fmla="*/ 2 w 71"/>
                <a:gd name="T115" fmla="*/ 4 h 98"/>
                <a:gd name="T116" fmla="*/ 2 w 71"/>
                <a:gd name="T117" fmla="*/ 5 h 98"/>
                <a:gd name="T118" fmla="*/ 2 w 71"/>
                <a:gd name="T119" fmla="*/ 5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1"/>
                <a:gd name="T181" fmla="*/ 0 h 98"/>
                <a:gd name="T182" fmla="*/ 71 w 71"/>
                <a:gd name="T183" fmla="*/ 98 h 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1" h="98">
                  <a:moveTo>
                    <a:pt x="3" y="38"/>
                  </a:moveTo>
                  <a:lnTo>
                    <a:pt x="3" y="38"/>
                  </a:lnTo>
                  <a:lnTo>
                    <a:pt x="2" y="37"/>
                  </a:lnTo>
                  <a:lnTo>
                    <a:pt x="1" y="36"/>
                  </a:lnTo>
                  <a:lnTo>
                    <a:pt x="1" y="37"/>
                  </a:lnTo>
                  <a:lnTo>
                    <a:pt x="0" y="39"/>
                  </a:lnTo>
                  <a:lnTo>
                    <a:pt x="2" y="45"/>
                  </a:lnTo>
                  <a:lnTo>
                    <a:pt x="3" y="52"/>
                  </a:lnTo>
                  <a:lnTo>
                    <a:pt x="5" y="60"/>
                  </a:lnTo>
                  <a:lnTo>
                    <a:pt x="5" y="62"/>
                  </a:lnTo>
                  <a:lnTo>
                    <a:pt x="7" y="63"/>
                  </a:lnTo>
                  <a:lnTo>
                    <a:pt x="8" y="63"/>
                  </a:lnTo>
                  <a:lnTo>
                    <a:pt x="8" y="64"/>
                  </a:lnTo>
                  <a:lnTo>
                    <a:pt x="10" y="65"/>
                  </a:lnTo>
                  <a:lnTo>
                    <a:pt x="11" y="66"/>
                  </a:lnTo>
                  <a:lnTo>
                    <a:pt x="10" y="67"/>
                  </a:lnTo>
                  <a:lnTo>
                    <a:pt x="11" y="68"/>
                  </a:lnTo>
                  <a:lnTo>
                    <a:pt x="13" y="68"/>
                  </a:lnTo>
                  <a:lnTo>
                    <a:pt x="14" y="66"/>
                  </a:lnTo>
                  <a:lnTo>
                    <a:pt x="13" y="63"/>
                  </a:lnTo>
                  <a:lnTo>
                    <a:pt x="13" y="62"/>
                  </a:lnTo>
                  <a:lnTo>
                    <a:pt x="14" y="63"/>
                  </a:lnTo>
                  <a:lnTo>
                    <a:pt x="17" y="64"/>
                  </a:lnTo>
                  <a:lnTo>
                    <a:pt x="19" y="65"/>
                  </a:lnTo>
                  <a:lnTo>
                    <a:pt x="19" y="66"/>
                  </a:lnTo>
                  <a:lnTo>
                    <a:pt x="18" y="68"/>
                  </a:lnTo>
                  <a:lnTo>
                    <a:pt x="15" y="70"/>
                  </a:lnTo>
                  <a:lnTo>
                    <a:pt x="14" y="73"/>
                  </a:lnTo>
                  <a:lnTo>
                    <a:pt x="14" y="74"/>
                  </a:lnTo>
                  <a:lnTo>
                    <a:pt x="14" y="77"/>
                  </a:lnTo>
                  <a:lnTo>
                    <a:pt x="15" y="79"/>
                  </a:lnTo>
                  <a:lnTo>
                    <a:pt x="15" y="78"/>
                  </a:lnTo>
                  <a:lnTo>
                    <a:pt x="16" y="77"/>
                  </a:lnTo>
                  <a:lnTo>
                    <a:pt x="17" y="78"/>
                  </a:lnTo>
                  <a:lnTo>
                    <a:pt x="18" y="79"/>
                  </a:lnTo>
                  <a:lnTo>
                    <a:pt x="18" y="80"/>
                  </a:lnTo>
                  <a:lnTo>
                    <a:pt x="18" y="81"/>
                  </a:lnTo>
                  <a:lnTo>
                    <a:pt x="21" y="82"/>
                  </a:lnTo>
                  <a:lnTo>
                    <a:pt x="25" y="81"/>
                  </a:lnTo>
                  <a:lnTo>
                    <a:pt x="26" y="80"/>
                  </a:lnTo>
                  <a:lnTo>
                    <a:pt x="29" y="77"/>
                  </a:lnTo>
                  <a:lnTo>
                    <a:pt x="31" y="77"/>
                  </a:lnTo>
                  <a:lnTo>
                    <a:pt x="33" y="77"/>
                  </a:lnTo>
                  <a:lnTo>
                    <a:pt x="36" y="79"/>
                  </a:lnTo>
                  <a:lnTo>
                    <a:pt x="39" y="80"/>
                  </a:lnTo>
                  <a:lnTo>
                    <a:pt x="40" y="82"/>
                  </a:lnTo>
                  <a:lnTo>
                    <a:pt x="42" y="82"/>
                  </a:lnTo>
                  <a:lnTo>
                    <a:pt x="43" y="83"/>
                  </a:lnTo>
                  <a:lnTo>
                    <a:pt x="44" y="87"/>
                  </a:lnTo>
                  <a:lnTo>
                    <a:pt x="45" y="89"/>
                  </a:lnTo>
                  <a:lnTo>
                    <a:pt x="45" y="88"/>
                  </a:lnTo>
                  <a:lnTo>
                    <a:pt x="44" y="78"/>
                  </a:lnTo>
                  <a:lnTo>
                    <a:pt x="43" y="77"/>
                  </a:lnTo>
                  <a:lnTo>
                    <a:pt x="44" y="77"/>
                  </a:lnTo>
                  <a:lnTo>
                    <a:pt x="46" y="78"/>
                  </a:lnTo>
                  <a:lnTo>
                    <a:pt x="49" y="80"/>
                  </a:lnTo>
                  <a:lnTo>
                    <a:pt x="54" y="84"/>
                  </a:lnTo>
                  <a:lnTo>
                    <a:pt x="56" y="87"/>
                  </a:lnTo>
                  <a:lnTo>
                    <a:pt x="56" y="88"/>
                  </a:lnTo>
                  <a:lnTo>
                    <a:pt x="57" y="90"/>
                  </a:lnTo>
                  <a:lnTo>
                    <a:pt x="58" y="91"/>
                  </a:lnTo>
                  <a:lnTo>
                    <a:pt x="60" y="92"/>
                  </a:lnTo>
                  <a:lnTo>
                    <a:pt x="66" y="93"/>
                  </a:lnTo>
                  <a:lnTo>
                    <a:pt x="67" y="93"/>
                  </a:lnTo>
                  <a:lnTo>
                    <a:pt x="67" y="92"/>
                  </a:lnTo>
                  <a:lnTo>
                    <a:pt x="68" y="92"/>
                  </a:lnTo>
                  <a:lnTo>
                    <a:pt x="68" y="93"/>
                  </a:lnTo>
                  <a:lnTo>
                    <a:pt x="67" y="94"/>
                  </a:lnTo>
                  <a:lnTo>
                    <a:pt x="66" y="95"/>
                  </a:lnTo>
                  <a:lnTo>
                    <a:pt x="67" y="96"/>
                  </a:lnTo>
                  <a:lnTo>
                    <a:pt x="69" y="98"/>
                  </a:lnTo>
                  <a:lnTo>
                    <a:pt x="70" y="98"/>
                  </a:lnTo>
                  <a:lnTo>
                    <a:pt x="70" y="97"/>
                  </a:lnTo>
                  <a:lnTo>
                    <a:pt x="71" y="93"/>
                  </a:lnTo>
                  <a:lnTo>
                    <a:pt x="70" y="91"/>
                  </a:lnTo>
                  <a:lnTo>
                    <a:pt x="69" y="90"/>
                  </a:lnTo>
                  <a:lnTo>
                    <a:pt x="67" y="90"/>
                  </a:lnTo>
                  <a:lnTo>
                    <a:pt x="64" y="91"/>
                  </a:lnTo>
                  <a:lnTo>
                    <a:pt x="63" y="92"/>
                  </a:lnTo>
                  <a:lnTo>
                    <a:pt x="63" y="91"/>
                  </a:lnTo>
                  <a:lnTo>
                    <a:pt x="66" y="89"/>
                  </a:lnTo>
                  <a:lnTo>
                    <a:pt x="66" y="88"/>
                  </a:lnTo>
                  <a:lnTo>
                    <a:pt x="64" y="86"/>
                  </a:lnTo>
                  <a:lnTo>
                    <a:pt x="61" y="82"/>
                  </a:lnTo>
                  <a:lnTo>
                    <a:pt x="61" y="80"/>
                  </a:lnTo>
                  <a:lnTo>
                    <a:pt x="62" y="80"/>
                  </a:lnTo>
                  <a:lnTo>
                    <a:pt x="63" y="80"/>
                  </a:lnTo>
                  <a:lnTo>
                    <a:pt x="67" y="80"/>
                  </a:lnTo>
                  <a:lnTo>
                    <a:pt x="67" y="79"/>
                  </a:lnTo>
                  <a:lnTo>
                    <a:pt x="67" y="78"/>
                  </a:lnTo>
                  <a:lnTo>
                    <a:pt x="63" y="77"/>
                  </a:lnTo>
                  <a:lnTo>
                    <a:pt x="60" y="76"/>
                  </a:lnTo>
                  <a:lnTo>
                    <a:pt x="59" y="76"/>
                  </a:lnTo>
                  <a:lnTo>
                    <a:pt x="58" y="75"/>
                  </a:lnTo>
                  <a:lnTo>
                    <a:pt x="57" y="76"/>
                  </a:lnTo>
                  <a:lnTo>
                    <a:pt x="56" y="78"/>
                  </a:lnTo>
                  <a:lnTo>
                    <a:pt x="54" y="80"/>
                  </a:lnTo>
                  <a:lnTo>
                    <a:pt x="53" y="80"/>
                  </a:lnTo>
                  <a:lnTo>
                    <a:pt x="53" y="79"/>
                  </a:lnTo>
                  <a:lnTo>
                    <a:pt x="53" y="76"/>
                  </a:lnTo>
                  <a:lnTo>
                    <a:pt x="53" y="74"/>
                  </a:lnTo>
                  <a:lnTo>
                    <a:pt x="50" y="71"/>
                  </a:lnTo>
                  <a:lnTo>
                    <a:pt x="45" y="70"/>
                  </a:lnTo>
                  <a:lnTo>
                    <a:pt x="44" y="70"/>
                  </a:lnTo>
                  <a:lnTo>
                    <a:pt x="42" y="71"/>
                  </a:lnTo>
                  <a:lnTo>
                    <a:pt x="41" y="75"/>
                  </a:lnTo>
                  <a:lnTo>
                    <a:pt x="40" y="76"/>
                  </a:lnTo>
                  <a:lnTo>
                    <a:pt x="40" y="77"/>
                  </a:lnTo>
                  <a:lnTo>
                    <a:pt x="39" y="77"/>
                  </a:lnTo>
                  <a:lnTo>
                    <a:pt x="34" y="75"/>
                  </a:lnTo>
                  <a:lnTo>
                    <a:pt x="32" y="71"/>
                  </a:lnTo>
                  <a:lnTo>
                    <a:pt x="31" y="68"/>
                  </a:lnTo>
                  <a:lnTo>
                    <a:pt x="31" y="66"/>
                  </a:lnTo>
                  <a:lnTo>
                    <a:pt x="31" y="63"/>
                  </a:lnTo>
                  <a:lnTo>
                    <a:pt x="29" y="61"/>
                  </a:lnTo>
                  <a:lnTo>
                    <a:pt x="27" y="55"/>
                  </a:lnTo>
                  <a:lnTo>
                    <a:pt x="26" y="54"/>
                  </a:lnTo>
                  <a:lnTo>
                    <a:pt x="27" y="52"/>
                  </a:lnTo>
                  <a:lnTo>
                    <a:pt x="29" y="49"/>
                  </a:lnTo>
                  <a:lnTo>
                    <a:pt x="30" y="48"/>
                  </a:lnTo>
                  <a:lnTo>
                    <a:pt x="30" y="47"/>
                  </a:lnTo>
                  <a:lnTo>
                    <a:pt x="29" y="47"/>
                  </a:lnTo>
                  <a:lnTo>
                    <a:pt x="29" y="46"/>
                  </a:lnTo>
                  <a:lnTo>
                    <a:pt x="30" y="43"/>
                  </a:lnTo>
                  <a:lnTo>
                    <a:pt x="32" y="42"/>
                  </a:lnTo>
                  <a:lnTo>
                    <a:pt x="36" y="40"/>
                  </a:lnTo>
                  <a:lnTo>
                    <a:pt x="39" y="37"/>
                  </a:lnTo>
                  <a:lnTo>
                    <a:pt x="42" y="32"/>
                  </a:lnTo>
                  <a:lnTo>
                    <a:pt x="43" y="28"/>
                  </a:lnTo>
                  <a:lnTo>
                    <a:pt x="44" y="26"/>
                  </a:lnTo>
                  <a:lnTo>
                    <a:pt x="44" y="24"/>
                  </a:lnTo>
                  <a:lnTo>
                    <a:pt x="43" y="22"/>
                  </a:lnTo>
                  <a:lnTo>
                    <a:pt x="40" y="18"/>
                  </a:lnTo>
                  <a:lnTo>
                    <a:pt x="39" y="17"/>
                  </a:lnTo>
                  <a:lnTo>
                    <a:pt x="39" y="15"/>
                  </a:lnTo>
                  <a:lnTo>
                    <a:pt x="40" y="12"/>
                  </a:lnTo>
                  <a:lnTo>
                    <a:pt x="41" y="9"/>
                  </a:lnTo>
                  <a:lnTo>
                    <a:pt x="41" y="6"/>
                  </a:lnTo>
                  <a:lnTo>
                    <a:pt x="40" y="3"/>
                  </a:lnTo>
                  <a:lnTo>
                    <a:pt x="38" y="4"/>
                  </a:lnTo>
                  <a:lnTo>
                    <a:pt x="34" y="6"/>
                  </a:lnTo>
                  <a:lnTo>
                    <a:pt x="32" y="6"/>
                  </a:lnTo>
                  <a:lnTo>
                    <a:pt x="31" y="6"/>
                  </a:lnTo>
                  <a:lnTo>
                    <a:pt x="30" y="5"/>
                  </a:lnTo>
                  <a:lnTo>
                    <a:pt x="27" y="3"/>
                  </a:lnTo>
                  <a:lnTo>
                    <a:pt x="22" y="1"/>
                  </a:lnTo>
                  <a:lnTo>
                    <a:pt x="20" y="0"/>
                  </a:lnTo>
                  <a:lnTo>
                    <a:pt x="19" y="0"/>
                  </a:lnTo>
                  <a:lnTo>
                    <a:pt x="15" y="1"/>
                  </a:lnTo>
                  <a:lnTo>
                    <a:pt x="13" y="1"/>
                  </a:lnTo>
                  <a:lnTo>
                    <a:pt x="13" y="3"/>
                  </a:lnTo>
                  <a:lnTo>
                    <a:pt x="13" y="6"/>
                  </a:lnTo>
                  <a:lnTo>
                    <a:pt x="12" y="9"/>
                  </a:lnTo>
                  <a:lnTo>
                    <a:pt x="11" y="14"/>
                  </a:lnTo>
                  <a:lnTo>
                    <a:pt x="11" y="24"/>
                  </a:lnTo>
                  <a:lnTo>
                    <a:pt x="10" y="32"/>
                  </a:lnTo>
                  <a:lnTo>
                    <a:pt x="10" y="34"/>
                  </a:lnTo>
                  <a:lnTo>
                    <a:pt x="10" y="35"/>
                  </a:lnTo>
                  <a:lnTo>
                    <a:pt x="11" y="38"/>
                  </a:lnTo>
                  <a:lnTo>
                    <a:pt x="11" y="40"/>
                  </a:lnTo>
                  <a:lnTo>
                    <a:pt x="10" y="41"/>
                  </a:lnTo>
                  <a:lnTo>
                    <a:pt x="7" y="42"/>
                  </a:lnTo>
                  <a:lnTo>
                    <a:pt x="5" y="41"/>
                  </a:lnTo>
                  <a:lnTo>
                    <a:pt x="4" y="40"/>
                  </a:lnTo>
                  <a:lnTo>
                    <a:pt x="3" y="3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0" name="Freeform 5723"/>
            <p:cNvSpPr>
              <a:spLocks/>
            </p:cNvSpPr>
            <p:nvPr/>
          </p:nvSpPr>
          <p:spPr bwMode="auto">
            <a:xfrm>
              <a:off x="4682" y="2456"/>
              <a:ext cx="2" cy="5"/>
            </a:xfrm>
            <a:custGeom>
              <a:avLst/>
              <a:gdLst>
                <a:gd name="T0" fmla="*/ 1 w 3"/>
                <a:gd name="T1" fmla="*/ 1 h 6"/>
                <a:gd name="T2" fmla="*/ 1 w 3"/>
                <a:gd name="T3" fmla="*/ 1 h 6"/>
                <a:gd name="T4" fmla="*/ 1 w 3"/>
                <a:gd name="T5" fmla="*/ 0 h 6"/>
                <a:gd name="T6" fmla="*/ 1 w 3"/>
                <a:gd name="T7" fmla="*/ 0 h 6"/>
                <a:gd name="T8" fmla="*/ 1 w 3"/>
                <a:gd name="T9" fmla="*/ 0 h 6"/>
                <a:gd name="T10" fmla="*/ 1 w 3"/>
                <a:gd name="T11" fmla="*/ 0 h 6"/>
                <a:gd name="T12" fmla="*/ 0 w 3"/>
                <a:gd name="T13" fmla="*/ 1 h 6"/>
                <a:gd name="T14" fmla="*/ 0 w 3"/>
                <a:gd name="T15" fmla="*/ 2 h 6"/>
                <a:gd name="T16" fmla="*/ 1 w 3"/>
                <a:gd name="T17" fmla="*/ 3 h 6"/>
                <a:gd name="T18" fmla="*/ 1 w 3"/>
                <a:gd name="T19" fmla="*/ 3 h 6"/>
                <a:gd name="T20" fmla="*/ 1 w 3"/>
                <a:gd name="T21" fmla="*/ 3 h 6"/>
                <a:gd name="T22" fmla="*/ 1 w 3"/>
                <a:gd name="T23" fmla="*/ 3 h 6"/>
                <a:gd name="T24" fmla="*/ 1 w 3"/>
                <a:gd name="T25" fmla="*/ 3 h 6"/>
                <a:gd name="T26" fmla="*/ 1 w 3"/>
                <a:gd name="T27" fmla="*/ 3 h 6"/>
                <a:gd name="T28" fmla="*/ 1 w 3"/>
                <a:gd name="T29" fmla="*/ 3 h 6"/>
                <a:gd name="T30" fmla="*/ 1 w 3"/>
                <a:gd name="T31" fmla="*/ 3 h 6"/>
                <a:gd name="T32" fmla="*/ 1 w 3"/>
                <a:gd name="T33" fmla="*/ 3 h 6"/>
                <a:gd name="T34" fmla="*/ 1 w 3"/>
                <a:gd name="T35" fmla="*/ 2 h 6"/>
                <a:gd name="T36" fmla="*/ 1 w 3"/>
                <a:gd name="T37" fmla="*/ 1 h 6"/>
                <a:gd name="T38" fmla="*/ 1 w 3"/>
                <a:gd name="T39" fmla="*/ 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
                <a:gd name="T61" fmla="*/ 0 h 6"/>
                <a:gd name="T62" fmla="*/ 3 w 3"/>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 h="6">
                  <a:moveTo>
                    <a:pt x="3" y="1"/>
                  </a:moveTo>
                  <a:lnTo>
                    <a:pt x="3" y="1"/>
                  </a:lnTo>
                  <a:lnTo>
                    <a:pt x="3" y="0"/>
                  </a:lnTo>
                  <a:lnTo>
                    <a:pt x="2" y="0"/>
                  </a:lnTo>
                  <a:lnTo>
                    <a:pt x="1" y="0"/>
                  </a:lnTo>
                  <a:lnTo>
                    <a:pt x="0" y="1"/>
                  </a:lnTo>
                  <a:lnTo>
                    <a:pt x="0" y="2"/>
                  </a:lnTo>
                  <a:lnTo>
                    <a:pt x="1" y="3"/>
                  </a:lnTo>
                  <a:lnTo>
                    <a:pt x="1" y="5"/>
                  </a:lnTo>
                  <a:lnTo>
                    <a:pt x="2" y="6"/>
                  </a:lnTo>
                  <a:lnTo>
                    <a:pt x="3" y="5"/>
                  </a:lnTo>
                  <a:lnTo>
                    <a:pt x="3" y="4"/>
                  </a:lnTo>
                  <a:lnTo>
                    <a:pt x="2"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1" name="Freeform 5724"/>
            <p:cNvSpPr>
              <a:spLocks/>
            </p:cNvSpPr>
            <p:nvPr/>
          </p:nvSpPr>
          <p:spPr bwMode="auto">
            <a:xfrm>
              <a:off x="4697" y="2482"/>
              <a:ext cx="1" cy="1"/>
            </a:xfrm>
            <a:custGeom>
              <a:avLst/>
              <a:gdLst>
                <a:gd name="T0" fmla="*/ 1 w 1"/>
                <a:gd name="T1" fmla="*/ 1 h 1"/>
                <a:gd name="T2" fmla="*/ 1 w 1"/>
                <a:gd name="T3" fmla="*/ 1 h 1"/>
                <a:gd name="T4" fmla="*/ 0 w 1"/>
                <a:gd name="T5" fmla="*/ 0 h 1"/>
                <a:gd name="T6" fmla="*/ 0 w 1"/>
                <a:gd name="T7" fmla="*/ 0 h 1"/>
                <a:gd name="T8" fmla="*/ 0 w 1"/>
                <a:gd name="T9" fmla="*/ 0 h 1"/>
                <a:gd name="T10" fmla="*/ 1 w 1"/>
                <a:gd name="T11" fmla="*/ 1 h 1"/>
                <a:gd name="T12" fmla="*/ 1 w 1"/>
                <a:gd name="T13" fmla="*/ 1 h 1"/>
                <a:gd name="T14" fmla="*/ 1 w 1"/>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1" y="1"/>
                  </a:moveTo>
                  <a:lnTo>
                    <a:pt x="1" y="1"/>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2" name="Freeform 5725"/>
            <p:cNvSpPr>
              <a:spLocks/>
            </p:cNvSpPr>
            <p:nvPr/>
          </p:nvSpPr>
          <p:spPr bwMode="auto">
            <a:xfrm>
              <a:off x="4711" y="2469"/>
              <a:ext cx="3" cy="7"/>
            </a:xfrm>
            <a:custGeom>
              <a:avLst/>
              <a:gdLst>
                <a:gd name="T0" fmla="*/ 1 w 5"/>
                <a:gd name="T1" fmla="*/ 2 h 9"/>
                <a:gd name="T2" fmla="*/ 1 w 5"/>
                <a:gd name="T3" fmla="*/ 2 h 9"/>
                <a:gd name="T4" fmla="*/ 1 w 5"/>
                <a:gd name="T5" fmla="*/ 2 h 9"/>
                <a:gd name="T6" fmla="*/ 1 w 5"/>
                <a:gd name="T7" fmla="*/ 2 h 9"/>
                <a:gd name="T8" fmla="*/ 1 w 5"/>
                <a:gd name="T9" fmla="*/ 2 h 9"/>
                <a:gd name="T10" fmla="*/ 1 w 5"/>
                <a:gd name="T11" fmla="*/ 2 h 9"/>
                <a:gd name="T12" fmla="*/ 1 w 5"/>
                <a:gd name="T13" fmla="*/ 2 h 9"/>
                <a:gd name="T14" fmla="*/ 1 w 5"/>
                <a:gd name="T15" fmla="*/ 2 h 9"/>
                <a:gd name="T16" fmla="*/ 1 w 5"/>
                <a:gd name="T17" fmla="*/ 2 h 9"/>
                <a:gd name="T18" fmla="*/ 1 w 5"/>
                <a:gd name="T19" fmla="*/ 2 h 9"/>
                <a:gd name="T20" fmla="*/ 1 w 5"/>
                <a:gd name="T21" fmla="*/ 1 h 9"/>
                <a:gd name="T22" fmla="*/ 1 w 5"/>
                <a:gd name="T23" fmla="*/ 1 h 9"/>
                <a:gd name="T24" fmla="*/ 1 w 5"/>
                <a:gd name="T25" fmla="*/ 0 h 9"/>
                <a:gd name="T26" fmla="*/ 1 w 5"/>
                <a:gd name="T27" fmla="*/ 1 h 9"/>
                <a:gd name="T28" fmla="*/ 1 w 5"/>
                <a:gd name="T29" fmla="*/ 2 h 9"/>
                <a:gd name="T30" fmla="*/ 1 w 5"/>
                <a:gd name="T31" fmla="*/ 2 h 9"/>
                <a:gd name="T32" fmla="*/ 0 w 5"/>
                <a:gd name="T33" fmla="*/ 2 h 9"/>
                <a:gd name="T34" fmla="*/ 0 w 5"/>
                <a:gd name="T35" fmla="*/ 2 h 9"/>
                <a:gd name="T36" fmla="*/ 0 w 5"/>
                <a:gd name="T37" fmla="*/ 2 h 9"/>
                <a:gd name="T38" fmla="*/ 1 w 5"/>
                <a:gd name="T39" fmla="*/ 2 h 9"/>
                <a:gd name="T40" fmla="*/ 1 w 5"/>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9"/>
                <a:gd name="T65" fmla="*/ 5 w 5"/>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9">
                  <a:moveTo>
                    <a:pt x="2" y="8"/>
                  </a:moveTo>
                  <a:lnTo>
                    <a:pt x="2" y="8"/>
                  </a:lnTo>
                  <a:lnTo>
                    <a:pt x="2" y="9"/>
                  </a:lnTo>
                  <a:lnTo>
                    <a:pt x="3" y="8"/>
                  </a:lnTo>
                  <a:lnTo>
                    <a:pt x="5" y="5"/>
                  </a:lnTo>
                  <a:lnTo>
                    <a:pt x="5" y="4"/>
                  </a:lnTo>
                  <a:lnTo>
                    <a:pt x="5" y="3"/>
                  </a:lnTo>
                  <a:lnTo>
                    <a:pt x="4" y="2"/>
                  </a:lnTo>
                  <a:lnTo>
                    <a:pt x="3" y="1"/>
                  </a:lnTo>
                  <a:lnTo>
                    <a:pt x="2" y="0"/>
                  </a:lnTo>
                  <a:lnTo>
                    <a:pt x="2" y="1"/>
                  </a:lnTo>
                  <a:lnTo>
                    <a:pt x="1" y="2"/>
                  </a:lnTo>
                  <a:lnTo>
                    <a:pt x="0" y="6"/>
                  </a:lnTo>
                  <a:lnTo>
                    <a:pt x="0" y="7"/>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3" name="Freeform 5726"/>
            <p:cNvSpPr>
              <a:spLocks/>
            </p:cNvSpPr>
            <p:nvPr/>
          </p:nvSpPr>
          <p:spPr bwMode="auto">
            <a:xfrm>
              <a:off x="4704" y="2488"/>
              <a:ext cx="3" cy="4"/>
            </a:xfrm>
            <a:custGeom>
              <a:avLst/>
              <a:gdLst>
                <a:gd name="T0" fmla="*/ 1 w 3"/>
                <a:gd name="T1" fmla="*/ 0 h 6"/>
                <a:gd name="T2" fmla="*/ 1 w 3"/>
                <a:gd name="T3" fmla="*/ 0 h 6"/>
                <a:gd name="T4" fmla="*/ 0 w 3"/>
                <a:gd name="T5" fmla="*/ 0 h 6"/>
                <a:gd name="T6" fmla="*/ 0 w 3"/>
                <a:gd name="T7" fmla="*/ 1 h 6"/>
                <a:gd name="T8" fmla="*/ 1 w 3"/>
                <a:gd name="T9" fmla="*/ 1 h 6"/>
                <a:gd name="T10" fmla="*/ 3 w 3"/>
                <a:gd name="T11" fmla="*/ 1 h 6"/>
                <a:gd name="T12" fmla="*/ 3 w 3"/>
                <a:gd name="T13" fmla="*/ 1 h 6"/>
                <a:gd name="T14" fmla="*/ 1 w 3"/>
                <a:gd name="T15" fmla="*/ 0 h 6"/>
                <a:gd name="T16" fmla="*/ 1 w 3"/>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1" y="0"/>
                  </a:moveTo>
                  <a:lnTo>
                    <a:pt x="1" y="0"/>
                  </a:lnTo>
                  <a:lnTo>
                    <a:pt x="0" y="0"/>
                  </a:lnTo>
                  <a:lnTo>
                    <a:pt x="0" y="1"/>
                  </a:lnTo>
                  <a:lnTo>
                    <a:pt x="1" y="3"/>
                  </a:lnTo>
                  <a:lnTo>
                    <a:pt x="3" y="6"/>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4" name="Freeform 5727"/>
            <p:cNvSpPr>
              <a:spLocks/>
            </p:cNvSpPr>
            <p:nvPr/>
          </p:nvSpPr>
          <p:spPr bwMode="auto">
            <a:xfrm>
              <a:off x="4699" y="2488"/>
              <a:ext cx="12" cy="12"/>
            </a:xfrm>
            <a:custGeom>
              <a:avLst/>
              <a:gdLst>
                <a:gd name="T0" fmla="*/ 0 w 14"/>
                <a:gd name="T1" fmla="*/ 3 h 14"/>
                <a:gd name="T2" fmla="*/ 0 w 14"/>
                <a:gd name="T3" fmla="*/ 3 h 14"/>
                <a:gd name="T4" fmla="*/ 1 w 14"/>
                <a:gd name="T5" fmla="*/ 3 h 14"/>
                <a:gd name="T6" fmla="*/ 3 w 14"/>
                <a:gd name="T7" fmla="*/ 3 h 14"/>
                <a:gd name="T8" fmla="*/ 3 w 14"/>
                <a:gd name="T9" fmla="*/ 3 h 14"/>
                <a:gd name="T10" fmla="*/ 3 w 14"/>
                <a:gd name="T11" fmla="*/ 3 h 14"/>
                <a:gd name="T12" fmla="*/ 3 w 14"/>
                <a:gd name="T13" fmla="*/ 3 h 14"/>
                <a:gd name="T14" fmla="*/ 3 w 14"/>
                <a:gd name="T15" fmla="*/ 3 h 14"/>
                <a:gd name="T16" fmla="*/ 3 w 14"/>
                <a:gd name="T17" fmla="*/ 3 h 14"/>
                <a:gd name="T18" fmla="*/ 3 w 14"/>
                <a:gd name="T19" fmla="*/ 3 h 14"/>
                <a:gd name="T20" fmla="*/ 3 w 14"/>
                <a:gd name="T21" fmla="*/ 3 h 14"/>
                <a:gd name="T22" fmla="*/ 3 w 14"/>
                <a:gd name="T23" fmla="*/ 3 h 14"/>
                <a:gd name="T24" fmla="*/ 3 w 14"/>
                <a:gd name="T25" fmla="*/ 3 h 14"/>
                <a:gd name="T26" fmla="*/ 3 w 14"/>
                <a:gd name="T27" fmla="*/ 3 h 14"/>
                <a:gd name="T28" fmla="*/ 3 w 14"/>
                <a:gd name="T29" fmla="*/ 3 h 14"/>
                <a:gd name="T30" fmla="*/ 3 w 14"/>
                <a:gd name="T31" fmla="*/ 3 h 14"/>
                <a:gd name="T32" fmla="*/ 3 w 14"/>
                <a:gd name="T33" fmla="*/ 3 h 14"/>
                <a:gd name="T34" fmla="*/ 3 w 14"/>
                <a:gd name="T35" fmla="*/ 3 h 14"/>
                <a:gd name="T36" fmla="*/ 3 w 14"/>
                <a:gd name="T37" fmla="*/ 3 h 14"/>
                <a:gd name="T38" fmla="*/ 3 w 14"/>
                <a:gd name="T39" fmla="*/ 3 h 14"/>
                <a:gd name="T40" fmla="*/ 3 w 14"/>
                <a:gd name="T41" fmla="*/ 3 h 14"/>
                <a:gd name="T42" fmla="*/ 3 w 14"/>
                <a:gd name="T43" fmla="*/ 3 h 14"/>
                <a:gd name="T44" fmla="*/ 3 w 14"/>
                <a:gd name="T45" fmla="*/ 3 h 14"/>
                <a:gd name="T46" fmla="*/ 3 w 14"/>
                <a:gd name="T47" fmla="*/ 3 h 14"/>
                <a:gd name="T48" fmla="*/ 2 w 14"/>
                <a:gd name="T49" fmla="*/ 0 h 14"/>
                <a:gd name="T50" fmla="*/ 2 w 14"/>
                <a:gd name="T51" fmla="*/ 0 h 14"/>
                <a:gd name="T52" fmla="*/ 1 w 14"/>
                <a:gd name="T53" fmla="*/ 0 h 14"/>
                <a:gd name="T54" fmla="*/ 1 w 14"/>
                <a:gd name="T55" fmla="*/ 0 h 14"/>
                <a:gd name="T56" fmla="*/ 1 w 14"/>
                <a:gd name="T57" fmla="*/ 2 h 14"/>
                <a:gd name="T58" fmla="*/ 1 w 14"/>
                <a:gd name="T59" fmla="*/ 2 h 14"/>
                <a:gd name="T60" fmla="*/ 2 w 14"/>
                <a:gd name="T61" fmla="*/ 3 h 14"/>
                <a:gd name="T62" fmla="*/ 1 w 14"/>
                <a:gd name="T63" fmla="*/ 3 h 14"/>
                <a:gd name="T64" fmla="*/ 1 w 14"/>
                <a:gd name="T65" fmla="*/ 3 h 14"/>
                <a:gd name="T66" fmla="*/ 1 w 14"/>
                <a:gd name="T67" fmla="*/ 3 h 14"/>
                <a:gd name="T68" fmla="*/ 1 w 14"/>
                <a:gd name="T69" fmla="*/ 3 h 14"/>
                <a:gd name="T70" fmla="*/ 1 w 14"/>
                <a:gd name="T71" fmla="*/ 3 h 14"/>
                <a:gd name="T72" fmla="*/ 2 w 14"/>
                <a:gd name="T73" fmla="*/ 3 h 14"/>
                <a:gd name="T74" fmla="*/ 2 w 14"/>
                <a:gd name="T75" fmla="*/ 3 h 14"/>
                <a:gd name="T76" fmla="*/ 1 w 14"/>
                <a:gd name="T77" fmla="*/ 3 h 14"/>
                <a:gd name="T78" fmla="*/ 1 w 14"/>
                <a:gd name="T79" fmla="*/ 3 h 14"/>
                <a:gd name="T80" fmla="*/ 0 w 14"/>
                <a:gd name="T81" fmla="*/ 3 h 14"/>
                <a:gd name="T82" fmla="*/ 0 w 14"/>
                <a:gd name="T83" fmla="*/ 3 h 14"/>
                <a:gd name="T84" fmla="*/ 0 w 14"/>
                <a:gd name="T85" fmla="*/ 3 h 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4"/>
                <a:gd name="T131" fmla="*/ 14 w 14"/>
                <a:gd name="T132" fmla="*/ 14 h 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4">
                  <a:moveTo>
                    <a:pt x="0" y="11"/>
                  </a:moveTo>
                  <a:lnTo>
                    <a:pt x="0" y="11"/>
                  </a:lnTo>
                  <a:lnTo>
                    <a:pt x="1" y="10"/>
                  </a:lnTo>
                  <a:lnTo>
                    <a:pt x="3" y="8"/>
                  </a:lnTo>
                  <a:lnTo>
                    <a:pt x="5" y="7"/>
                  </a:lnTo>
                  <a:lnTo>
                    <a:pt x="7" y="9"/>
                  </a:lnTo>
                  <a:lnTo>
                    <a:pt x="8" y="11"/>
                  </a:lnTo>
                  <a:lnTo>
                    <a:pt x="9" y="11"/>
                  </a:lnTo>
                  <a:lnTo>
                    <a:pt x="12" y="11"/>
                  </a:lnTo>
                  <a:lnTo>
                    <a:pt x="13" y="13"/>
                  </a:lnTo>
                  <a:lnTo>
                    <a:pt x="14" y="14"/>
                  </a:lnTo>
                  <a:lnTo>
                    <a:pt x="14" y="13"/>
                  </a:lnTo>
                  <a:lnTo>
                    <a:pt x="13" y="10"/>
                  </a:lnTo>
                  <a:lnTo>
                    <a:pt x="12" y="8"/>
                  </a:lnTo>
                  <a:lnTo>
                    <a:pt x="11" y="6"/>
                  </a:lnTo>
                  <a:lnTo>
                    <a:pt x="9" y="6"/>
                  </a:lnTo>
                  <a:lnTo>
                    <a:pt x="7" y="5"/>
                  </a:lnTo>
                  <a:lnTo>
                    <a:pt x="5" y="3"/>
                  </a:lnTo>
                  <a:lnTo>
                    <a:pt x="2" y="0"/>
                  </a:lnTo>
                  <a:lnTo>
                    <a:pt x="1" y="0"/>
                  </a:lnTo>
                  <a:lnTo>
                    <a:pt x="1" y="2"/>
                  </a:lnTo>
                  <a:lnTo>
                    <a:pt x="2" y="4"/>
                  </a:lnTo>
                  <a:lnTo>
                    <a:pt x="1" y="5"/>
                  </a:lnTo>
                  <a:lnTo>
                    <a:pt x="1" y="7"/>
                  </a:lnTo>
                  <a:lnTo>
                    <a:pt x="2" y="7"/>
                  </a:lnTo>
                  <a:lnTo>
                    <a:pt x="1" y="10"/>
                  </a:lnTo>
                  <a:lnTo>
                    <a:pt x="0"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5" name="Freeform 5728"/>
            <p:cNvSpPr>
              <a:spLocks/>
            </p:cNvSpPr>
            <p:nvPr/>
          </p:nvSpPr>
          <p:spPr bwMode="auto">
            <a:xfrm>
              <a:off x="4701" y="2506"/>
              <a:ext cx="10" cy="25"/>
            </a:xfrm>
            <a:custGeom>
              <a:avLst/>
              <a:gdLst>
                <a:gd name="T0" fmla="*/ 3 w 12"/>
                <a:gd name="T1" fmla="*/ 1 h 30"/>
                <a:gd name="T2" fmla="*/ 3 w 12"/>
                <a:gd name="T3" fmla="*/ 1 h 30"/>
                <a:gd name="T4" fmla="*/ 3 w 12"/>
                <a:gd name="T5" fmla="*/ 0 h 30"/>
                <a:gd name="T6" fmla="*/ 3 w 12"/>
                <a:gd name="T7" fmla="*/ 0 h 30"/>
                <a:gd name="T8" fmla="*/ 3 w 12"/>
                <a:gd name="T9" fmla="*/ 2 h 30"/>
                <a:gd name="T10" fmla="*/ 3 w 12"/>
                <a:gd name="T11" fmla="*/ 3 h 30"/>
                <a:gd name="T12" fmla="*/ 3 w 12"/>
                <a:gd name="T13" fmla="*/ 3 h 30"/>
                <a:gd name="T14" fmla="*/ 3 w 12"/>
                <a:gd name="T15" fmla="*/ 3 h 30"/>
                <a:gd name="T16" fmla="*/ 3 w 12"/>
                <a:gd name="T17" fmla="*/ 3 h 30"/>
                <a:gd name="T18" fmla="*/ 3 w 12"/>
                <a:gd name="T19" fmla="*/ 3 h 30"/>
                <a:gd name="T20" fmla="*/ 1 w 12"/>
                <a:gd name="T21" fmla="*/ 3 h 30"/>
                <a:gd name="T22" fmla="*/ 0 w 12"/>
                <a:gd name="T23" fmla="*/ 4 h 30"/>
                <a:gd name="T24" fmla="*/ 0 w 12"/>
                <a:gd name="T25" fmla="*/ 4 h 30"/>
                <a:gd name="T26" fmla="*/ 0 w 12"/>
                <a:gd name="T27" fmla="*/ 5 h 30"/>
                <a:gd name="T28" fmla="*/ 1 w 12"/>
                <a:gd name="T29" fmla="*/ 4 h 30"/>
                <a:gd name="T30" fmla="*/ 3 w 12"/>
                <a:gd name="T31" fmla="*/ 3 h 30"/>
                <a:gd name="T32" fmla="*/ 3 w 12"/>
                <a:gd name="T33" fmla="*/ 3 h 30"/>
                <a:gd name="T34" fmla="*/ 3 w 12"/>
                <a:gd name="T35" fmla="*/ 3 h 30"/>
                <a:gd name="T36" fmla="*/ 3 w 12"/>
                <a:gd name="T37" fmla="*/ 3 h 30"/>
                <a:gd name="T38" fmla="*/ 3 w 12"/>
                <a:gd name="T39" fmla="*/ 3 h 30"/>
                <a:gd name="T40" fmla="*/ 3 w 12"/>
                <a:gd name="T41" fmla="*/ 3 h 30"/>
                <a:gd name="T42" fmla="*/ 3 w 12"/>
                <a:gd name="T43" fmla="*/ 3 h 30"/>
                <a:gd name="T44" fmla="*/ 3 w 12"/>
                <a:gd name="T45" fmla="*/ 3 h 30"/>
                <a:gd name="T46" fmla="*/ 3 w 12"/>
                <a:gd name="T47" fmla="*/ 3 h 30"/>
                <a:gd name="T48" fmla="*/ 3 w 12"/>
                <a:gd name="T49" fmla="*/ 3 h 30"/>
                <a:gd name="T50" fmla="*/ 3 w 12"/>
                <a:gd name="T51" fmla="*/ 3 h 30"/>
                <a:gd name="T52" fmla="*/ 3 w 12"/>
                <a:gd name="T53" fmla="*/ 1 h 30"/>
                <a:gd name="T54" fmla="*/ 3 w 12"/>
                <a:gd name="T55" fmla="*/ 1 h 3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30"/>
                <a:gd name="T86" fmla="*/ 12 w 12"/>
                <a:gd name="T87" fmla="*/ 30 h 3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30">
                  <a:moveTo>
                    <a:pt x="12" y="1"/>
                  </a:moveTo>
                  <a:lnTo>
                    <a:pt x="12" y="1"/>
                  </a:lnTo>
                  <a:lnTo>
                    <a:pt x="12" y="0"/>
                  </a:lnTo>
                  <a:lnTo>
                    <a:pt x="11" y="2"/>
                  </a:lnTo>
                  <a:lnTo>
                    <a:pt x="9" y="9"/>
                  </a:lnTo>
                  <a:lnTo>
                    <a:pt x="5" y="14"/>
                  </a:lnTo>
                  <a:lnTo>
                    <a:pt x="3" y="19"/>
                  </a:lnTo>
                  <a:lnTo>
                    <a:pt x="1" y="22"/>
                  </a:lnTo>
                  <a:lnTo>
                    <a:pt x="0" y="28"/>
                  </a:lnTo>
                  <a:lnTo>
                    <a:pt x="0" y="30"/>
                  </a:lnTo>
                  <a:lnTo>
                    <a:pt x="1" y="29"/>
                  </a:lnTo>
                  <a:lnTo>
                    <a:pt x="3" y="24"/>
                  </a:lnTo>
                  <a:lnTo>
                    <a:pt x="5" y="19"/>
                  </a:lnTo>
                  <a:lnTo>
                    <a:pt x="6" y="18"/>
                  </a:lnTo>
                  <a:lnTo>
                    <a:pt x="9" y="16"/>
                  </a:lnTo>
                  <a:lnTo>
                    <a:pt x="11" y="13"/>
                  </a:lnTo>
                  <a:lnTo>
                    <a:pt x="12" y="11"/>
                  </a:lnTo>
                  <a:lnTo>
                    <a:pt x="12" y="6"/>
                  </a:lnTo>
                  <a:lnTo>
                    <a:pt x="1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6" name="Freeform 5729"/>
            <p:cNvSpPr>
              <a:spLocks/>
            </p:cNvSpPr>
            <p:nvPr/>
          </p:nvSpPr>
          <p:spPr bwMode="auto">
            <a:xfrm>
              <a:off x="4714" y="2502"/>
              <a:ext cx="3" cy="2"/>
            </a:xfrm>
            <a:custGeom>
              <a:avLst/>
              <a:gdLst>
                <a:gd name="T0" fmla="*/ 3 w 3"/>
                <a:gd name="T1" fmla="*/ 1 h 3"/>
                <a:gd name="T2" fmla="*/ 3 w 3"/>
                <a:gd name="T3" fmla="*/ 1 h 3"/>
                <a:gd name="T4" fmla="*/ 3 w 3"/>
                <a:gd name="T5" fmla="*/ 1 h 3"/>
                <a:gd name="T6" fmla="*/ 3 w 3"/>
                <a:gd name="T7" fmla="*/ 1 h 3"/>
                <a:gd name="T8" fmla="*/ 1 w 3"/>
                <a:gd name="T9" fmla="*/ 0 h 3"/>
                <a:gd name="T10" fmla="*/ 1 w 3"/>
                <a:gd name="T11" fmla="*/ 0 h 3"/>
                <a:gd name="T12" fmla="*/ 0 w 3"/>
                <a:gd name="T13" fmla="*/ 0 h 3"/>
                <a:gd name="T14" fmla="*/ 0 w 3"/>
                <a:gd name="T15" fmla="*/ 0 h 3"/>
                <a:gd name="T16" fmla="*/ 0 w 3"/>
                <a:gd name="T17" fmla="*/ 1 h 3"/>
                <a:gd name="T18" fmla="*/ 0 w 3"/>
                <a:gd name="T19" fmla="*/ 1 h 3"/>
                <a:gd name="T20" fmla="*/ 1 w 3"/>
                <a:gd name="T21" fmla="*/ 1 h 3"/>
                <a:gd name="T22" fmla="*/ 3 w 3"/>
                <a:gd name="T23" fmla="*/ 1 h 3"/>
                <a:gd name="T24" fmla="*/ 3 w 3"/>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3" y="2"/>
                  </a:moveTo>
                  <a:lnTo>
                    <a:pt x="3" y="2"/>
                  </a:lnTo>
                  <a:lnTo>
                    <a:pt x="3" y="1"/>
                  </a:lnTo>
                  <a:lnTo>
                    <a:pt x="1" y="0"/>
                  </a:lnTo>
                  <a:lnTo>
                    <a:pt x="0" y="0"/>
                  </a:lnTo>
                  <a:lnTo>
                    <a:pt x="0" y="1"/>
                  </a:lnTo>
                  <a:lnTo>
                    <a:pt x="1" y="3"/>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7" name="Freeform 5730"/>
            <p:cNvSpPr>
              <a:spLocks/>
            </p:cNvSpPr>
            <p:nvPr/>
          </p:nvSpPr>
          <p:spPr bwMode="auto">
            <a:xfrm>
              <a:off x="4713" y="2504"/>
              <a:ext cx="13" cy="18"/>
            </a:xfrm>
            <a:custGeom>
              <a:avLst/>
              <a:gdLst>
                <a:gd name="T0" fmla="*/ 1 w 16"/>
                <a:gd name="T1" fmla="*/ 1 h 23"/>
                <a:gd name="T2" fmla="*/ 1 w 16"/>
                <a:gd name="T3" fmla="*/ 1 h 23"/>
                <a:gd name="T4" fmla="*/ 2 w 16"/>
                <a:gd name="T5" fmla="*/ 2 h 23"/>
                <a:gd name="T6" fmla="*/ 2 w 16"/>
                <a:gd name="T7" fmla="*/ 2 h 23"/>
                <a:gd name="T8" fmla="*/ 2 w 16"/>
                <a:gd name="T9" fmla="*/ 2 h 23"/>
                <a:gd name="T10" fmla="*/ 2 w 16"/>
                <a:gd name="T11" fmla="*/ 2 h 23"/>
                <a:gd name="T12" fmla="*/ 2 w 16"/>
                <a:gd name="T13" fmla="*/ 2 h 23"/>
                <a:gd name="T14" fmla="*/ 2 w 16"/>
                <a:gd name="T15" fmla="*/ 2 h 23"/>
                <a:gd name="T16" fmla="*/ 2 w 16"/>
                <a:gd name="T17" fmla="*/ 2 h 23"/>
                <a:gd name="T18" fmla="*/ 2 w 16"/>
                <a:gd name="T19" fmla="*/ 2 h 23"/>
                <a:gd name="T20" fmla="*/ 2 w 16"/>
                <a:gd name="T21" fmla="*/ 2 h 23"/>
                <a:gd name="T22" fmla="*/ 2 w 16"/>
                <a:gd name="T23" fmla="*/ 2 h 23"/>
                <a:gd name="T24" fmla="*/ 2 w 16"/>
                <a:gd name="T25" fmla="*/ 2 h 23"/>
                <a:gd name="T26" fmla="*/ 2 w 16"/>
                <a:gd name="T27" fmla="*/ 2 h 23"/>
                <a:gd name="T28" fmla="*/ 2 w 16"/>
                <a:gd name="T29" fmla="*/ 2 h 23"/>
                <a:gd name="T30" fmla="*/ 2 w 16"/>
                <a:gd name="T31" fmla="*/ 2 h 23"/>
                <a:gd name="T32" fmla="*/ 2 w 16"/>
                <a:gd name="T33" fmla="*/ 2 h 23"/>
                <a:gd name="T34" fmla="*/ 2 w 16"/>
                <a:gd name="T35" fmla="*/ 2 h 23"/>
                <a:gd name="T36" fmla="*/ 2 w 16"/>
                <a:gd name="T37" fmla="*/ 2 h 23"/>
                <a:gd name="T38" fmla="*/ 2 w 16"/>
                <a:gd name="T39" fmla="*/ 2 h 23"/>
                <a:gd name="T40" fmla="*/ 2 w 16"/>
                <a:gd name="T41" fmla="*/ 2 h 23"/>
                <a:gd name="T42" fmla="*/ 2 w 16"/>
                <a:gd name="T43" fmla="*/ 2 h 23"/>
                <a:gd name="T44" fmla="*/ 2 w 16"/>
                <a:gd name="T45" fmla="*/ 2 h 23"/>
                <a:gd name="T46" fmla="*/ 2 w 16"/>
                <a:gd name="T47" fmla="*/ 2 h 23"/>
                <a:gd name="T48" fmla="*/ 2 w 16"/>
                <a:gd name="T49" fmla="*/ 2 h 23"/>
                <a:gd name="T50" fmla="*/ 2 w 16"/>
                <a:gd name="T51" fmla="*/ 2 h 23"/>
                <a:gd name="T52" fmla="*/ 2 w 16"/>
                <a:gd name="T53" fmla="*/ 2 h 23"/>
                <a:gd name="T54" fmla="*/ 2 w 16"/>
                <a:gd name="T55" fmla="*/ 2 h 23"/>
                <a:gd name="T56" fmla="*/ 2 w 16"/>
                <a:gd name="T57" fmla="*/ 2 h 23"/>
                <a:gd name="T58" fmla="*/ 2 w 16"/>
                <a:gd name="T59" fmla="*/ 2 h 23"/>
                <a:gd name="T60" fmla="*/ 2 w 16"/>
                <a:gd name="T61" fmla="*/ 2 h 23"/>
                <a:gd name="T62" fmla="*/ 2 w 16"/>
                <a:gd name="T63" fmla="*/ 2 h 23"/>
                <a:gd name="T64" fmla="*/ 2 w 16"/>
                <a:gd name="T65" fmla="*/ 2 h 23"/>
                <a:gd name="T66" fmla="*/ 2 w 16"/>
                <a:gd name="T67" fmla="*/ 2 h 23"/>
                <a:gd name="T68" fmla="*/ 2 w 16"/>
                <a:gd name="T69" fmla="*/ 2 h 23"/>
                <a:gd name="T70" fmla="*/ 2 w 16"/>
                <a:gd name="T71" fmla="*/ 2 h 23"/>
                <a:gd name="T72" fmla="*/ 2 w 16"/>
                <a:gd name="T73" fmla="*/ 2 h 23"/>
                <a:gd name="T74" fmla="*/ 2 w 16"/>
                <a:gd name="T75" fmla="*/ 2 h 23"/>
                <a:gd name="T76" fmla="*/ 2 w 16"/>
                <a:gd name="T77" fmla="*/ 2 h 23"/>
                <a:gd name="T78" fmla="*/ 2 w 16"/>
                <a:gd name="T79" fmla="*/ 2 h 23"/>
                <a:gd name="T80" fmla="*/ 2 w 16"/>
                <a:gd name="T81" fmla="*/ 2 h 23"/>
                <a:gd name="T82" fmla="*/ 2 w 16"/>
                <a:gd name="T83" fmla="*/ 1 h 23"/>
                <a:gd name="T84" fmla="*/ 2 w 16"/>
                <a:gd name="T85" fmla="*/ 1 h 23"/>
                <a:gd name="T86" fmla="*/ 2 w 16"/>
                <a:gd name="T87" fmla="*/ 1 h 23"/>
                <a:gd name="T88" fmla="*/ 2 w 16"/>
                <a:gd name="T89" fmla="*/ 2 h 23"/>
                <a:gd name="T90" fmla="*/ 2 w 16"/>
                <a:gd name="T91" fmla="*/ 2 h 23"/>
                <a:gd name="T92" fmla="*/ 2 w 16"/>
                <a:gd name="T93" fmla="*/ 1 h 23"/>
                <a:gd name="T94" fmla="*/ 2 w 16"/>
                <a:gd name="T95" fmla="*/ 1 h 23"/>
                <a:gd name="T96" fmla="*/ 1 w 16"/>
                <a:gd name="T97" fmla="*/ 0 h 23"/>
                <a:gd name="T98" fmla="*/ 0 w 16"/>
                <a:gd name="T99" fmla="*/ 0 h 23"/>
                <a:gd name="T100" fmla="*/ 1 w 16"/>
                <a:gd name="T101" fmla="*/ 1 h 23"/>
                <a:gd name="T102" fmla="*/ 1 w 16"/>
                <a:gd name="T103" fmla="*/ 1 h 2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
                <a:gd name="T157" fmla="*/ 0 h 23"/>
                <a:gd name="T158" fmla="*/ 16 w 16"/>
                <a:gd name="T159" fmla="*/ 23 h 2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 h="23">
                  <a:moveTo>
                    <a:pt x="1" y="1"/>
                  </a:moveTo>
                  <a:lnTo>
                    <a:pt x="1" y="1"/>
                  </a:lnTo>
                  <a:lnTo>
                    <a:pt x="2" y="3"/>
                  </a:lnTo>
                  <a:lnTo>
                    <a:pt x="2" y="6"/>
                  </a:lnTo>
                  <a:lnTo>
                    <a:pt x="2" y="8"/>
                  </a:lnTo>
                  <a:lnTo>
                    <a:pt x="3" y="9"/>
                  </a:lnTo>
                  <a:lnTo>
                    <a:pt x="4" y="8"/>
                  </a:lnTo>
                  <a:lnTo>
                    <a:pt x="6" y="7"/>
                  </a:lnTo>
                  <a:lnTo>
                    <a:pt x="6" y="8"/>
                  </a:lnTo>
                  <a:lnTo>
                    <a:pt x="8" y="8"/>
                  </a:lnTo>
                  <a:lnTo>
                    <a:pt x="9" y="13"/>
                  </a:lnTo>
                  <a:lnTo>
                    <a:pt x="9" y="19"/>
                  </a:lnTo>
                  <a:lnTo>
                    <a:pt x="9" y="20"/>
                  </a:lnTo>
                  <a:lnTo>
                    <a:pt x="9" y="21"/>
                  </a:lnTo>
                  <a:lnTo>
                    <a:pt x="11" y="21"/>
                  </a:lnTo>
                  <a:lnTo>
                    <a:pt x="12" y="23"/>
                  </a:lnTo>
                  <a:lnTo>
                    <a:pt x="12" y="22"/>
                  </a:lnTo>
                  <a:lnTo>
                    <a:pt x="12" y="20"/>
                  </a:lnTo>
                  <a:lnTo>
                    <a:pt x="12" y="18"/>
                  </a:lnTo>
                  <a:lnTo>
                    <a:pt x="12" y="17"/>
                  </a:lnTo>
                  <a:lnTo>
                    <a:pt x="13" y="19"/>
                  </a:lnTo>
                  <a:lnTo>
                    <a:pt x="14" y="20"/>
                  </a:lnTo>
                  <a:lnTo>
                    <a:pt x="16" y="19"/>
                  </a:lnTo>
                  <a:lnTo>
                    <a:pt x="16" y="18"/>
                  </a:lnTo>
                  <a:lnTo>
                    <a:pt x="16" y="17"/>
                  </a:lnTo>
                  <a:lnTo>
                    <a:pt x="14" y="14"/>
                  </a:lnTo>
                  <a:lnTo>
                    <a:pt x="12" y="11"/>
                  </a:lnTo>
                  <a:lnTo>
                    <a:pt x="12" y="7"/>
                  </a:lnTo>
                  <a:lnTo>
                    <a:pt x="12" y="3"/>
                  </a:lnTo>
                  <a:lnTo>
                    <a:pt x="12" y="1"/>
                  </a:lnTo>
                  <a:lnTo>
                    <a:pt x="11" y="1"/>
                  </a:lnTo>
                  <a:lnTo>
                    <a:pt x="9" y="3"/>
                  </a:lnTo>
                  <a:lnTo>
                    <a:pt x="6" y="3"/>
                  </a:lnTo>
                  <a:lnTo>
                    <a:pt x="3" y="1"/>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8" name="Freeform 5731"/>
            <p:cNvSpPr>
              <a:spLocks/>
            </p:cNvSpPr>
            <p:nvPr/>
          </p:nvSpPr>
          <p:spPr bwMode="auto">
            <a:xfrm>
              <a:off x="4703" y="2532"/>
              <a:ext cx="2" cy="4"/>
            </a:xfrm>
            <a:custGeom>
              <a:avLst/>
              <a:gdLst>
                <a:gd name="T0" fmla="*/ 1 w 3"/>
                <a:gd name="T1" fmla="*/ 0 h 4"/>
                <a:gd name="T2" fmla="*/ 1 w 3"/>
                <a:gd name="T3" fmla="*/ 0 h 4"/>
                <a:gd name="T4" fmla="*/ 0 w 3"/>
                <a:gd name="T5" fmla="*/ 1 h 4"/>
                <a:gd name="T6" fmla="*/ 0 w 3"/>
                <a:gd name="T7" fmla="*/ 2 h 4"/>
                <a:gd name="T8" fmla="*/ 1 w 3"/>
                <a:gd name="T9" fmla="*/ 2 h 4"/>
                <a:gd name="T10" fmla="*/ 1 w 3"/>
                <a:gd name="T11" fmla="*/ 2 h 4"/>
                <a:gd name="T12" fmla="*/ 1 w 3"/>
                <a:gd name="T13" fmla="*/ 4 h 4"/>
                <a:gd name="T14" fmla="*/ 1 w 3"/>
                <a:gd name="T15" fmla="*/ 1 h 4"/>
                <a:gd name="T16" fmla="*/ 1 w 3"/>
                <a:gd name="T17" fmla="*/ 1 h 4"/>
                <a:gd name="T18" fmla="*/ 1 w 3"/>
                <a:gd name="T19" fmla="*/ 0 h 4"/>
                <a:gd name="T20" fmla="*/ 1 w 3"/>
                <a:gd name="T21" fmla="*/ 0 h 4"/>
                <a:gd name="T22" fmla="*/ 1 w 3"/>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0"/>
                  </a:moveTo>
                  <a:lnTo>
                    <a:pt x="1" y="0"/>
                  </a:lnTo>
                  <a:lnTo>
                    <a:pt x="0" y="1"/>
                  </a:lnTo>
                  <a:lnTo>
                    <a:pt x="0" y="2"/>
                  </a:lnTo>
                  <a:lnTo>
                    <a:pt x="1" y="2"/>
                  </a:lnTo>
                  <a:lnTo>
                    <a:pt x="3" y="4"/>
                  </a:lnTo>
                  <a:lnTo>
                    <a:pt x="3"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09" name="Freeform 5732"/>
            <p:cNvSpPr>
              <a:spLocks/>
            </p:cNvSpPr>
            <p:nvPr/>
          </p:nvSpPr>
          <p:spPr bwMode="auto">
            <a:xfrm>
              <a:off x="4707" y="2521"/>
              <a:ext cx="10" cy="8"/>
            </a:xfrm>
            <a:custGeom>
              <a:avLst/>
              <a:gdLst>
                <a:gd name="T0" fmla="*/ 2 w 13"/>
                <a:gd name="T1" fmla="*/ 1 h 9"/>
                <a:gd name="T2" fmla="*/ 2 w 13"/>
                <a:gd name="T3" fmla="*/ 1 h 9"/>
                <a:gd name="T4" fmla="*/ 2 w 13"/>
                <a:gd name="T5" fmla="*/ 4 h 9"/>
                <a:gd name="T6" fmla="*/ 2 w 13"/>
                <a:gd name="T7" fmla="*/ 4 h 9"/>
                <a:gd name="T8" fmla="*/ 2 w 13"/>
                <a:gd name="T9" fmla="*/ 4 h 9"/>
                <a:gd name="T10" fmla="*/ 0 w 13"/>
                <a:gd name="T11" fmla="*/ 4 h 9"/>
                <a:gd name="T12" fmla="*/ 2 w 13"/>
                <a:gd name="T13" fmla="*/ 4 h 9"/>
                <a:gd name="T14" fmla="*/ 2 w 13"/>
                <a:gd name="T15" fmla="*/ 4 h 9"/>
                <a:gd name="T16" fmla="*/ 2 w 13"/>
                <a:gd name="T17" fmla="*/ 4 h 9"/>
                <a:gd name="T18" fmla="*/ 2 w 13"/>
                <a:gd name="T19" fmla="*/ 4 h 9"/>
                <a:gd name="T20" fmla="*/ 2 w 13"/>
                <a:gd name="T21" fmla="*/ 4 h 9"/>
                <a:gd name="T22" fmla="*/ 2 w 13"/>
                <a:gd name="T23" fmla="*/ 4 h 9"/>
                <a:gd name="T24" fmla="*/ 2 w 13"/>
                <a:gd name="T25" fmla="*/ 4 h 9"/>
                <a:gd name="T26" fmla="*/ 2 w 13"/>
                <a:gd name="T27" fmla="*/ 4 h 9"/>
                <a:gd name="T28" fmla="*/ 2 w 13"/>
                <a:gd name="T29" fmla="*/ 4 h 9"/>
                <a:gd name="T30" fmla="*/ 2 w 13"/>
                <a:gd name="T31" fmla="*/ 4 h 9"/>
                <a:gd name="T32" fmla="*/ 2 w 13"/>
                <a:gd name="T33" fmla="*/ 4 h 9"/>
                <a:gd name="T34" fmla="*/ 2 w 13"/>
                <a:gd name="T35" fmla="*/ 4 h 9"/>
                <a:gd name="T36" fmla="*/ 2 w 13"/>
                <a:gd name="T37" fmla="*/ 2 h 9"/>
                <a:gd name="T38" fmla="*/ 2 w 13"/>
                <a:gd name="T39" fmla="*/ 1 h 9"/>
                <a:gd name="T40" fmla="*/ 2 w 13"/>
                <a:gd name="T41" fmla="*/ 1 h 9"/>
                <a:gd name="T42" fmla="*/ 2 w 13"/>
                <a:gd name="T43" fmla="*/ 0 h 9"/>
                <a:gd name="T44" fmla="*/ 2 w 13"/>
                <a:gd name="T45" fmla="*/ 0 h 9"/>
                <a:gd name="T46" fmla="*/ 2 w 13"/>
                <a:gd name="T47" fmla="*/ 1 h 9"/>
                <a:gd name="T48" fmla="*/ 2 w 13"/>
                <a:gd name="T49" fmla="*/ 1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9"/>
                <a:gd name="T77" fmla="*/ 13 w 13"/>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9">
                  <a:moveTo>
                    <a:pt x="6" y="1"/>
                  </a:moveTo>
                  <a:lnTo>
                    <a:pt x="6" y="1"/>
                  </a:lnTo>
                  <a:lnTo>
                    <a:pt x="3" y="4"/>
                  </a:lnTo>
                  <a:lnTo>
                    <a:pt x="2" y="5"/>
                  </a:lnTo>
                  <a:lnTo>
                    <a:pt x="0" y="6"/>
                  </a:lnTo>
                  <a:lnTo>
                    <a:pt x="2" y="7"/>
                  </a:lnTo>
                  <a:lnTo>
                    <a:pt x="4" y="9"/>
                  </a:lnTo>
                  <a:lnTo>
                    <a:pt x="5" y="9"/>
                  </a:lnTo>
                  <a:lnTo>
                    <a:pt x="7" y="9"/>
                  </a:lnTo>
                  <a:lnTo>
                    <a:pt x="10" y="8"/>
                  </a:lnTo>
                  <a:lnTo>
                    <a:pt x="12" y="7"/>
                  </a:lnTo>
                  <a:lnTo>
                    <a:pt x="13" y="6"/>
                  </a:lnTo>
                  <a:lnTo>
                    <a:pt x="13" y="5"/>
                  </a:lnTo>
                  <a:lnTo>
                    <a:pt x="12" y="2"/>
                  </a:lnTo>
                  <a:lnTo>
                    <a:pt x="11" y="1"/>
                  </a:lnTo>
                  <a:lnTo>
                    <a:pt x="8" y="0"/>
                  </a:lnTo>
                  <a:lnTo>
                    <a:pt x="7" y="0"/>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0" name="Freeform 5733"/>
            <p:cNvSpPr>
              <a:spLocks/>
            </p:cNvSpPr>
            <p:nvPr/>
          </p:nvSpPr>
          <p:spPr bwMode="auto">
            <a:xfrm>
              <a:off x="4719" y="2533"/>
              <a:ext cx="1" cy="3"/>
            </a:xfrm>
            <a:custGeom>
              <a:avLst/>
              <a:gdLst>
                <a:gd name="T0" fmla="*/ 1 w 1"/>
                <a:gd name="T1" fmla="*/ 3 h 3"/>
                <a:gd name="T2" fmla="*/ 1 w 1"/>
                <a:gd name="T3" fmla="*/ 3 h 3"/>
                <a:gd name="T4" fmla="*/ 1 w 1"/>
                <a:gd name="T5" fmla="*/ 0 h 3"/>
                <a:gd name="T6" fmla="*/ 1 w 1"/>
                <a:gd name="T7" fmla="*/ 0 h 3"/>
                <a:gd name="T8" fmla="*/ 1 w 1"/>
                <a:gd name="T9" fmla="*/ 0 h 3"/>
                <a:gd name="T10" fmla="*/ 0 w 1"/>
                <a:gd name="T11" fmla="*/ 0 h 3"/>
                <a:gd name="T12" fmla="*/ 0 w 1"/>
                <a:gd name="T13" fmla="*/ 0 h 3"/>
                <a:gd name="T14" fmla="*/ 1 w 1"/>
                <a:gd name="T15" fmla="*/ 3 h 3"/>
                <a:gd name="T16" fmla="*/ 1 w 1"/>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3"/>
                  </a:moveTo>
                  <a:lnTo>
                    <a:pt x="1" y="3"/>
                  </a:lnTo>
                  <a:lnTo>
                    <a:pt x="1" y="0"/>
                  </a:lnTo>
                  <a:lnTo>
                    <a:pt x="0" y="0"/>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1" name="Freeform 5734"/>
            <p:cNvSpPr>
              <a:spLocks/>
            </p:cNvSpPr>
            <p:nvPr/>
          </p:nvSpPr>
          <p:spPr bwMode="auto">
            <a:xfrm>
              <a:off x="4713" y="2488"/>
              <a:ext cx="18" cy="21"/>
            </a:xfrm>
            <a:custGeom>
              <a:avLst/>
              <a:gdLst>
                <a:gd name="T0" fmla="*/ 2 w 23"/>
                <a:gd name="T1" fmla="*/ 0 h 25"/>
                <a:gd name="T2" fmla="*/ 2 w 23"/>
                <a:gd name="T3" fmla="*/ 0 h 25"/>
                <a:gd name="T4" fmla="*/ 1 w 23"/>
                <a:gd name="T5" fmla="*/ 2 h 25"/>
                <a:gd name="T6" fmla="*/ 1 w 23"/>
                <a:gd name="T7" fmla="*/ 2 h 25"/>
                <a:gd name="T8" fmla="*/ 0 w 23"/>
                <a:gd name="T9" fmla="*/ 2 h 25"/>
                <a:gd name="T10" fmla="*/ 0 w 23"/>
                <a:gd name="T11" fmla="*/ 2 h 25"/>
                <a:gd name="T12" fmla="*/ 1 w 23"/>
                <a:gd name="T13" fmla="*/ 3 h 25"/>
                <a:gd name="T14" fmla="*/ 1 w 23"/>
                <a:gd name="T15" fmla="*/ 3 h 25"/>
                <a:gd name="T16" fmla="*/ 2 w 23"/>
                <a:gd name="T17" fmla="*/ 3 h 25"/>
                <a:gd name="T18" fmla="*/ 2 w 23"/>
                <a:gd name="T19" fmla="*/ 3 h 25"/>
                <a:gd name="T20" fmla="*/ 2 w 23"/>
                <a:gd name="T21" fmla="*/ 3 h 25"/>
                <a:gd name="T22" fmla="*/ 2 w 23"/>
                <a:gd name="T23" fmla="*/ 3 h 25"/>
                <a:gd name="T24" fmla="*/ 2 w 23"/>
                <a:gd name="T25" fmla="*/ 3 h 25"/>
                <a:gd name="T26" fmla="*/ 2 w 23"/>
                <a:gd name="T27" fmla="*/ 3 h 25"/>
                <a:gd name="T28" fmla="*/ 2 w 23"/>
                <a:gd name="T29" fmla="*/ 3 h 25"/>
                <a:gd name="T30" fmla="*/ 2 w 23"/>
                <a:gd name="T31" fmla="*/ 3 h 25"/>
                <a:gd name="T32" fmla="*/ 2 w 23"/>
                <a:gd name="T33" fmla="*/ 3 h 25"/>
                <a:gd name="T34" fmla="*/ 2 w 23"/>
                <a:gd name="T35" fmla="*/ 3 h 25"/>
                <a:gd name="T36" fmla="*/ 2 w 23"/>
                <a:gd name="T37" fmla="*/ 3 h 25"/>
                <a:gd name="T38" fmla="*/ 2 w 23"/>
                <a:gd name="T39" fmla="*/ 4 h 25"/>
                <a:gd name="T40" fmla="*/ 2 w 23"/>
                <a:gd name="T41" fmla="*/ 4 h 25"/>
                <a:gd name="T42" fmla="*/ 2 w 23"/>
                <a:gd name="T43" fmla="*/ 4 h 25"/>
                <a:gd name="T44" fmla="*/ 2 w 23"/>
                <a:gd name="T45" fmla="*/ 4 h 25"/>
                <a:gd name="T46" fmla="*/ 2 w 23"/>
                <a:gd name="T47" fmla="*/ 3 h 25"/>
                <a:gd name="T48" fmla="*/ 2 w 23"/>
                <a:gd name="T49" fmla="*/ 3 h 25"/>
                <a:gd name="T50" fmla="*/ 2 w 23"/>
                <a:gd name="T51" fmla="*/ 3 h 25"/>
                <a:gd name="T52" fmla="*/ 2 w 23"/>
                <a:gd name="T53" fmla="*/ 3 h 25"/>
                <a:gd name="T54" fmla="*/ 2 w 23"/>
                <a:gd name="T55" fmla="*/ 3 h 25"/>
                <a:gd name="T56" fmla="*/ 2 w 23"/>
                <a:gd name="T57" fmla="*/ 3 h 25"/>
                <a:gd name="T58" fmla="*/ 2 w 23"/>
                <a:gd name="T59" fmla="*/ 3 h 25"/>
                <a:gd name="T60" fmla="*/ 2 w 23"/>
                <a:gd name="T61" fmla="*/ 3 h 25"/>
                <a:gd name="T62" fmla="*/ 2 w 23"/>
                <a:gd name="T63" fmla="*/ 3 h 25"/>
                <a:gd name="T64" fmla="*/ 2 w 23"/>
                <a:gd name="T65" fmla="*/ 3 h 25"/>
                <a:gd name="T66" fmla="*/ 2 w 23"/>
                <a:gd name="T67" fmla="*/ 3 h 25"/>
                <a:gd name="T68" fmla="*/ 2 w 23"/>
                <a:gd name="T69" fmla="*/ 3 h 25"/>
                <a:gd name="T70" fmla="*/ 2 w 23"/>
                <a:gd name="T71" fmla="*/ 3 h 25"/>
                <a:gd name="T72" fmla="*/ 2 w 23"/>
                <a:gd name="T73" fmla="*/ 3 h 25"/>
                <a:gd name="T74" fmla="*/ 2 w 23"/>
                <a:gd name="T75" fmla="*/ 3 h 25"/>
                <a:gd name="T76" fmla="*/ 2 w 23"/>
                <a:gd name="T77" fmla="*/ 3 h 25"/>
                <a:gd name="T78" fmla="*/ 2 w 23"/>
                <a:gd name="T79" fmla="*/ 3 h 25"/>
                <a:gd name="T80" fmla="*/ 2 w 23"/>
                <a:gd name="T81" fmla="*/ 3 h 25"/>
                <a:gd name="T82" fmla="*/ 2 w 23"/>
                <a:gd name="T83" fmla="*/ 2 h 25"/>
                <a:gd name="T84" fmla="*/ 2 w 23"/>
                <a:gd name="T85" fmla="*/ 2 h 25"/>
                <a:gd name="T86" fmla="*/ 2 w 23"/>
                <a:gd name="T87" fmla="*/ 0 h 25"/>
                <a:gd name="T88" fmla="*/ 2 w 23"/>
                <a:gd name="T89" fmla="*/ 0 h 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
                <a:gd name="T136" fmla="*/ 0 h 25"/>
                <a:gd name="T137" fmla="*/ 23 w 23"/>
                <a:gd name="T138" fmla="*/ 25 h 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 h="25">
                  <a:moveTo>
                    <a:pt x="12" y="0"/>
                  </a:moveTo>
                  <a:lnTo>
                    <a:pt x="12" y="0"/>
                  </a:lnTo>
                  <a:lnTo>
                    <a:pt x="1" y="2"/>
                  </a:lnTo>
                  <a:lnTo>
                    <a:pt x="0" y="2"/>
                  </a:lnTo>
                  <a:lnTo>
                    <a:pt x="1" y="3"/>
                  </a:lnTo>
                  <a:lnTo>
                    <a:pt x="3" y="6"/>
                  </a:lnTo>
                  <a:lnTo>
                    <a:pt x="6" y="9"/>
                  </a:lnTo>
                  <a:lnTo>
                    <a:pt x="11" y="13"/>
                  </a:lnTo>
                  <a:lnTo>
                    <a:pt x="12" y="14"/>
                  </a:lnTo>
                  <a:lnTo>
                    <a:pt x="12" y="16"/>
                  </a:lnTo>
                  <a:lnTo>
                    <a:pt x="12" y="18"/>
                  </a:lnTo>
                  <a:lnTo>
                    <a:pt x="13" y="20"/>
                  </a:lnTo>
                  <a:lnTo>
                    <a:pt x="15" y="24"/>
                  </a:lnTo>
                  <a:lnTo>
                    <a:pt x="16" y="25"/>
                  </a:lnTo>
                  <a:lnTo>
                    <a:pt x="17" y="25"/>
                  </a:lnTo>
                  <a:lnTo>
                    <a:pt x="19" y="25"/>
                  </a:lnTo>
                  <a:lnTo>
                    <a:pt x="22" y="24"/>
                  </a:lnTo>
                  <a:lnTo>
                    <a:pt x="21" y="23"/>
                  </a:lnTo>
                  <a:lnTo>
                    <a:pt x="22" y="22"/>
                  </a:lnTo>
                  <a:lnTo>
                    <a:pt x="23" y="20"/>
                  </a:lnTo>
                  <a:lnTo>
                    <a:pt x="22" y="17"/>
                  </a:lnTo>
                  <a:lnTo>
                    <a:pt x="21" y="9"/>
                  </a:lnTo>
                  <a:lnTo>
                    <a:pt x="19" y="7"/>
                  </a:lnTo>
                  <a:lnTo>
                    <a:pt x="18" y="7"/>
                  </a:lnTo>
                  <a:lnTo>
                    <a:pt x="17" y="6"/>
                  </a:lnTo>
                  <a:lnTo>
                    <a:pt x="17" y="4"/>
                  </a:lnTo>
                  <a:lnTo>
                    <a:pt x="16" y="2"/>
                  </a:lnTo>
                  <a:lnTo>
                    <a:pt x="14" y="2"/>
                  </a:lnTo>
                  <a:lnTo>
                    <a:pt x="1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2" name="Freeform 5735"/>
            <p:cNvSpPr>
              <a:spLocks/>
            </p:cNvSpPr>
            <p:nvPr/>
          </p:nvSpPr>
          <p:spPr bwMode="auto">
            <a:xfrm>
              <a:off x="4683" y="2526"/>
              <a:ext cx="61" cy="56"/>
            </a:xfrm>
            <a:custGeom>
              <a:avLst/>
              <a:gdLst>
                <a:gd name="T0" fmla="*/ 5 w 76"/>
                <a:gd name="T1" fmla="*/ 0 h 68"/>
                <a:gd name="T2" fmla="*/ 5 w 76"/>
                <a:gd name="T3" fmla="*/ 2 h 68"/>
                <a:gd name="T4" fmla="*/ 5 w 76"/>
                <a:gd name="T5" fmla="*/ 2 h 68"/>
                <a:gd name="T6" fmla="*/ 5 w 76"/>
                <a:gd name="T7" fmla="*/ 2 h 68"/>
                <a:gd name="T8" fmla="*/ 4 w 76"/>
                <a:gd name="T9" fmla="*/ 2 h 68"/>
                <a:gd name="T10" fmla="*/ 4 w 76"/>
                <a:gd name="T11" fmla="*/ 2 h 68"/>
                <a:gd name="T12" fmla="*/ 3 w 76"/>
                <a:gd name="T13" fmla="*/ 2 h 68"/>
                <a:gd name="T14" fmla="*/ 2 w 76"/>
                <a:gd name="T15" fmla="*/ 3 h 68"/>
                <a:gd name="T16" fmla="*/ 2 w 76"/>
                <a:gd name="T17" fmla="*/ 3 h 68"/>
                <a:gd name="T18" fmla="*/ 3 w 76"/>
                <a:gd name="T19" fmla="*/ 2 h 68"/>
                <a:gd name="T20" fmla="*/ 2 w 76"/>
                <a:gd name="T21" fmla="*/ 2 h 68"/>
                <a:gd name="T22" fmla="*/ 2 w 76"/>
                <a:gd name="T23" fmla="*/ 2 h 68"/>
                <a:gd name="T24" fmla="*/ 2 w 76"/>
                <a:gd name="T25" fmla="*/ 2 h 68"/>
                <a:gd name="T26" fmla="*/ 2 w 76"/>
                <a:gd name="T27" fmla="*/ 3 h 68"/>
                <a:gd name="T28" fmla="*/ 2 w 76"/>
                <a:gd name="T29" fmla="*/ 4 h 68"/>
                <a:gd name="T30" fmla="*/ 2 w 76"/>
                <a:gd name="T31" fmla="*/ 5 h 68"/>
                <a:gd name="T32" fmla="*/ 0 w 76"/>
                <a:gd name="T33" fmla="*/ 6 h 68"/>
                <a:gd name="T34" fmla="*/ 2 w 76"/>
                <a:gd name="T35" fmla="*/ 6 h 68"/>
                <a:gd name="T36" fmla="*/ 2 w 76"/>
                <a:gd name="T37" fmla="*/ 5 h 68"/>
                <a:gd name="T38" fmla="*/ 2 w 76"/>
                <a:gd name="T39" fmla="*/ 5 h 68"/>
                <a:gd name="T40" fmla="*/ 2 w 76"/>
                <a:gd name="T41" fmla="*/ 5 h 68"/>
                <a:gd name="T42" fmla="*/ 2 w 76"/>
                <a:gd name="T43" fmla="*/ 4 h 68"/>
                <a:gd name="T44" fmla="*/ 2 w 76"/>
                <a:gd name="T45" fmla="*/ 4 h 68"/>
                <a:gd name="T46" fmla="*/ 2 w 76"/>
                <a:gd name="T47" fmla="*/ 5 h 68"/>
                <a:gd name="T48" fmla="*/ 2 w 76"/>
                <a:gd name="T49" fmla="*/ 4 h 68"/>
                <a:gd name="T50" fmla="*/ 2 w 76"/>
                <a:gd name="T51" fmla="*/ 4 h 68"/>
                <a:gd name="T52" fmla="*/ 2 w 76"/>
                <a:gd name="T53" fmla="*/ 5 h 68"/>
                <a:gd name="T54" fmla="*/ 2 w 76"/>
                <a:gd name="T55" fmla="*/ 5 h 68"/>
                <a:gd name="T56" fmla="*/ 2 w 76"/>
                <a:gd name="T57" fmla="*/ 4 h 68"/>
                <a:gd name="T58" fmla="*/ 2 w 76"/>
                <a:gd name="T59" fmla="*/ 4 h 68"/>
                <a:gd name="T60" fmla="*/ 3 w 76"/>
                <a:gd name="T61" fmla="*/ 5 h 68"/>
                <a:gd name="T62" fmla="*/ 3 w 76"/>
                <a:gd name="T63" fmla="*/ 5 h 68"/>
                <a:gd name="T64" fmla="*/ 3 w 76"/>
                <a:gd name="T65" fmla="*/ 6 h 68"/>
                <a:gd name="T66" fmla="*/ 3 w 76"/>
                <a:gd name="T67" fmla="*/ 7 h 68"/>
                <a:gd name="T68" fmla="*/ 5 w 76"/>
                <a:gd name="T69" fmla="*/ 7 h 68"/>
                <a:gd name="T70" fmla="*/ 5 w 76"/>
                <a:gd name="T71" fmla="*/ 7 h 68"/>
                <a:gd name="T72" fmla="*/ 5 w 76"/>
                <a:gd name="T73" fmla="*/ 8 h 68"/>
                <a:gd name="T74" fmla="*/ 5 w 76"/>
                <a:gd name="T75" fmla="*/ 8 h 68"/>
                <a:gd name="T76" fmla="*/ 5 w 76"/>
                <a:gd name="T77" fmla="*/ 7 h 68"/>
                <a:gd name="T78" fmla="*/ 5 w 76"/>
                <a:gd name="T79" fmla="*/ 6 h 68"/>
                <a:gd name="T80" fmla="*/ 6 w 76"/>
                <a:gd name="T81" fmla="*/ 5 h 68"/>
                <a:gd name="T82" fmla="*/ 6 w 76"/>
                <a:gd name="T83" fmla="*/ 5 h 68"/>
                <a:gd name="T84" fmla="*/ 6 w 76"/>
                <a:gd name="T85" fmla="*/ 6 h 68"/>
                <a:gd name="T86" fmla="*/ 6 w 76"/>
                <a:gd name="T87" fmla="*/ 6 h 68"/>
                <a:gd name="T88" fmla="*/ 6 w 76"/>
                <a:gd name="T89" fmla="*/ 7 h 68"/>
                <a:gd name="T90" fmla="*/ 6 w 76"/>
                <a:gd name="T91" fmla="*/ 6 h 68"/>
                <a:gd name="T92" fmla="*/ 6 w 76"/>
                <a:gd name="T93" fmla="*/ 6 h 68"/>
                <a:gd name="T94" fmla="*/ 6 w 76"/>
                <a:gd name="T95" fmla="*/ 6 h 68"/>
                <a:gd name="T96" fmla="*/ 6 w 76"/>
                <a:gd name="T97" fmla="*/ 5 h 68"/>
                <a:gd name="T98" fmla="*/ 6 w 76"/>
                <a:gd name="T99" fmla="*/ 4 h 68"/>
                <a:gd name="T100" fmla="*/ 6 w 76"/>
                <a:gd name="T101" fmla="*/ 4 h 68"/>
                <a:gd name="T102" fmla="*/ 6 w 76"/>
                <a:gd name="T103" fmla="*/ 3 h 68"/>
                <a:gd name="T104" fmla="*/ 6 w 76"/>
                <a:gd name="T105" fmla="*/ 2 h 68"/>
                <a:gd name="T106" fmla="*/ 6 w 76"/>
                <a:gd name="T107" fmla="*/ 2 h 68"/>
                <a:gd name="T108" fmla="*/ 6 w 76"/>
                <a:gd name="T109" fmla="*/ 2 h 68"/>
                <a:gd name="T110" fmla="*/ 6 w 76"/>
                <a:gd name="T111" fmla="*/ 2 h 68"/>
                <a:gd name="T112" fmla="*/ 6 w 76"/>
                <a:gd name="T113" fmla="*/ 2 h 68"/>
                <a:gd name="T114" fmla="*/ 6 w 76"/>
                <a:gd name="T115" fmla="*/ 2 h 68"/>
                <a:gd name="T116" fmla="*/ 5 w 76"/>
                <a:gd name="T117" fmla="*/ 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6"/>
                <a:gd name="T178" fmla="*/ 0 h 68"/>
                <a:gd name="T179" fmla="*/ 76 w 76"/>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6" h="68">
                  <a:moveTo>
                    <a:pt x="57" y="0"/>
                  </a:moveTo>
                  <a:lnTo>
                    <a:pt x="57" y="0"/>
                  </a:lnTo>
                  <a:lnTo>
                    <a:pt x="56" y="0"/>
                  </a:lnTo>
                  <a:lnTo>
                    <a:pt x="57" y="3"/>
                  </a:lnTo>
                  <a:lnTo>
                    <a:pt x="59" y="9"/>
                  </a:lnTo>
                  <a:lnTo>
                    <a:pt x="59" y="12"/>
                  </a:lnTo>
                  <a:lnTo>
                    <a:pt x="56" y="13"/>
                  </a:lnTo>
                  <a:lnTo>
                    <a:pt x="54" y="12"/>
                  </a:lnTo>
                  <a:lnTo>
                    <a:pt x="53" y="12"/>
                  </a:lnTo>
                  <a:lnTo>
                    <a:pt x="53" y="13"/>
                  </a:lnTo>
                  <a:lnTo>
                    <a:pt x="53" y="14"/>
                  </a:lnTo>
                  <a:lnTo>
                    <a:pt x="52" y="15"/>
                  </a:lnTo>
                  <a:lnTo>
                    <a:pt x="49" y="13"/>
                  </a:lnTo>
                  <a:lnTo>
                    <a:pt x="48" y="13"/>
                  </a:lnTo>
                  <a:lnTo>
                    <a:pt x="47" y="14"/>
                  </a:lnTo>
                  <a:lnTo>
                    <a:pt x="46" y="18"/>
                  </a:lnTo>
                  <a:lnTo>
                    <a:pt x="46" y="20"/>
                  </a:lnTo>
                  <a:lnTo>
                    <a:pt x="44" y="20"/>
                  </a:lnTo>
                  <a:lnTo>
                    <a:pt x="42" y="19"/>
                  </a:lnTo>
                  <a:lnTo>
                    <a:pt x="40" y="19"/>
                  </a:lnTo>
                  <a:lnTo>
                    <a:pt x="39" y="21"/>
                  </a:lnTo>
                  <a:lnTo>
                    <a:pt x="35" y="26"/>
                  </a:lnTo>
                  <a:lnTo>
                    <a:pt x="30" y="29"/>
                  </a:lnTo>
                  <a:lnTo>
                    <a:pt x="28" y="29"/>
                  </a:lnTo>
                  <a:lnTo>
                    <a:pt x="30" y="28"/>
                  </a:lnTo>
                  <a:lnTo>
                    <a:pt x="32" y="26"/>
                  </a:lnTo>
                  <a:lnTo>
                    <a:pt x="32" y="22"/>
                  </a:lnTo>
                  <a:lnTo>
                    <a:pt x="32" y="21"/>
                  </a:lnTo>
                  <a:lnTo>
                    <a:pt x="30" y="20"/>
                  </a:lnTo>
                  <a:lnTo>
                    <a:pt x="28" y="19"/>
                  </a:lnTo>
                  <a:lnTo>
                    <a:pt x="26" y="18"/>
                  </a:lnTo>
                  <a:lnTo>
                    <a:pt x="25" y="17"/>
                  </a:lnTo>
                  <a:lnTo>
                    <a:pt x="23" y="18"/>
                  </a:lnTo>
                  <a:lnTo>
                    <a:pt x="21" y="19"/>
                  </a:lnTo>
                  <a:lnTo>
                    <a:pt x="20" y="20"/>
                  </a:lnTo>
                  <a:lnTo>
                    <a:pt x="18" y="22"/>
                  </a:lnTo>
                  <a:lnTo>
                    <a:pt x="16" y="26"/>
                  </a:lnTo>
                  <a:lnTo>
                    <a:pt x="12" y="28"/>
                  </a:lnTo>
                  <a:lnTo>
                    <a:pt x="8" y="29"/>
                  </a:lnTo>
                  <a:lnTo>
                    <a:pt x="5" y="30"/>
                  </a:lnTo>
                  <a:lnTo>
                    <a:pt x="4" y="33"/>
                  </a:lnTo>
                  <a:lnTo>
                    <a:pt x="4" y="34"/>
                  </a:lnTo>
                  <a:lnTo>
                    <a:pt x="4" y="35"/>
                  </a:lnTo>
                  <a:lnTo>
                    <a:pt x="4" y="37"/>
                  </a:lnTo>
                  <a:lnTo>
                    <a:pt x="1" y="40"/>
                  </a:lnTo>
                  <a:lnTo>
                    <a:pt x="0" y="42"/>
                  </a:lnTo>
                  <a:lnTo>
                    <a:pt x="0" y="44"/>
                  </a:lnTo>
                  <a:lnTo>
                    <a:pt x="1" y="46"/>
                  </a:lnTo>
                  <a:lnTo>
                    <a:pt x="2" y="46"/>
                  </a:lnTo>
                  <a:lnTo>
                    <a:pt x="4" y="46"/>
                  </a:lnTo>
                  <a:lnTo>
                    <a:pt x="5" y="45"/>
                  </a:lnTo>
                  <a:lnTo>
                    <a:pt x="6" y="43"/>
                  </a:lnTo>
                  <a:lnTo>
                    <a:pt x="7" y="42"/>
                  </a:lnTo>
                  <a:lnTo>
                    <a:pt x="7" y="41"/>
                  </a:lnTo>
                  <a:lnTo>
                    <a:pt x="8" y="40"/>
                  </a:lnTo>
                  <a:lnTo>
                    <a:pt x="8" y="38"/>
                  </a:lnTo>
                  <a:lnTo>
                    <a:pt x="8" y="37"/>
                  </a:lnTo>
                  <a:lnTo>
                    <a:pt x="9" y="36"/>
                  </a:lnTo>
                  <a:lnTo>
                    <a:pt x="9" y="35"/>
                  </a:lnTo>
                  <a:lnTo>
                    <a:pt x="9" y="34"/>
                  </a:lnTo>
                  <a:lnTo>
                    <a:pt x="11" y="33"/>
                  </a:lnTo>
                  <a:lnTo>
                    <a:pt x="13" y="33"/>
                  </a:lnTo>
                  <a:lnTo>
                    <a:pt x="14" y="33"/>
                  </a:lnTo>
                  <a:lnTo>
                    <a:pt x="14" y="36"/>
                  </a:lnTo>
                  <a:lnTo>
                    <a:pt x="14" y="37"/>
                  </a:lnTo>
                  <a:lnTo>
                    <a:pt x="16" y="36"/>
                  </a:lnTo>
                  <a:lnTo>
                    <a:pt x="20" y="33"/>
                  </a:lnTo>
                  <a:lnTo>
                    <a:pt x="21" y="34"/>
                  </a:lnTo>
                  <a:lnTo>
                    <a:pt x="20" y="35"/>
                  </a:lnTo>
                  <a:lnTo>
                    <a:pt x="20" y="36"/>
                  </a:lnTo>
                  <a:lnTo>
                    <a:pt x="20" y="37"/>
                  </a:lnTo>
                  <a:lnTo>
                    <a:pt x="22" y="37"/>
                  </a:lnTo>
                  <a:lnTo>
                    <a:pt x="22" y="36"/>
                  </a:lnTo>
                  <a:lnTo>
                    <a:pt x="23" y="38"/>
                  </a:lnTo>
                  <a:lnTo>
                    <a:pt x="24" y="38"/>
                  </a:lnTo>
                  <a:lnTo>
                    <a:pt x="24" y="35"/>
                  </a:lnTo>
                  <a:lnTo>
                    <a:pt x="24" y="33"/>
                  </a:lnTo>
                  <a:lnTo>
                    <a:pt x="26" y="31"/>
                  </a:lnTo>
                  <a:lnTo>
                    <a:pt x="28" y="32"/>
                  </a:lnTo>
                  <a:lnTo>
                    <a:pt x="32" y="34"/>
                  </a:lnTo>
                  <a:lnTo>
                    <a:pt x="37" y="38"/>
                  </a:lnTo>
                  <a:lnTo>
                    <a:pt x="37" y="40"/>
                  </a:lnTo>
                  <a:lnTo>
                    <a:pt x="35" y="43"/>
                  </a:lnTo>
                  <a:lnTo>
                    <a:pt x="34" y="45"/>
                  </a:lnTo>
                  <a:lnTo>
                    <a:pt x="34" y="47"/>
                  </a:lnTo>
                  <a:lnTo>
                    <a:pt x="35" y="50"/>
                  </a:lnTo>
                  <a:lnTo>
                    <a:pt x="35" y="52"/>
                  </a:lnTo>
                  <a:lnTo>
                    <a:pt x="36" y="56"/>
                  </a:lnTo>
                  <a:lnTo>
                    <a:pt x="38" y="58"/>
                  </a:lnTo>
                  <a:lnTo>
                    <a:pt x="42" y="60"/>
                  </a:lnTo>
                  <a:lnTo>
                    <a:pt x="49" y="62"/>
                  </a:lnTo>
                  <a:lnTo>
                    <a:pt x="51" y="62"/>
                  </a:lnTo>
                  <a:lnTo>
                    <a:pt x="52" y="60"/>
                  </a:lnTo>
                  <a:lnTo>
                    <a:pt x="53" y="59"/>
                  </a:lnTo>
                  <a:lnTo>
                    <a:pt x="53" y="61"/>
                  </a:lnTo>
                  <a:lnTo>
                    <a:pt x="53" y="64"/>
                  </a:lnTo>
                  <a:lnTo>
                    <a:pt x="54" y="68"/>
                  </a:lnTo>
                  <a:lnTo>
                    <a:pt x="55" y="68"/>
                  </a:lnTo>
                  <a:lnTo>
                    <a:pt x="56" y="68"/>
                  </a:lnTo>
                  <a:lnTo>
                    <a:pt x="59" y="64"/>
                  </a:lnTo>
                  <a:lnTo>
                    <a:pt x="61" y="62"/>
                  </a:lnTo>
                  <a:lnTo>
                    <a:pt x="61" y="59"/>
                  </a:lnTo>
                  <a:lnTo>
                    <a:pt x="60" y="55"/>
                  </a:lnTo>
                  <a:lnTo>
                    <a:pt x="57" y="51"/>
                  </a:lnTo>
                  <a:lnTo>
                    <a:pt x="56" y="50"/>
                  </a:lnTo>
                  <a:lnTo>
                    <a:pt x="56" y="48"/>
                  </a:lnTo>
                  <a:lnTo>
                    <a:pt x="59" y="44"/>
                  </a:lnTo>
                  <a:lnTo>
                    <a:pt x="62" y="40"/>
                  </a:lnTo>
                  <a:lnTo>
                    <a:pt x="63" y="40"/>
                  </a:lnTo>
                  <a:lnTo>
                    <a:pt x="64" y="40"/>
                  </a:lnTo>
                  <a:lnTo>
                    <a:pt x="65" y="42"/>
                  </a:lnTo>
                  <a:lnTo>
                    <a:pt x="65" y="44"/>
                  </a:lnTo>
                  <a:lnTo>
                    <a:pt x="66" y="47"/>
                  </a:lnTo>
                  <a:lnTo>
                    <a:pt x="67" y="48"/>
                  </a:lnTo>
                  <a:lnTo>
                    <a:pt x="67" y="50"/>
                  </a:lnTo>
                  <a:lnTo>
                    <a:pt x="67" y="52"/>
                  </a:lnTo>
                  <a:lnTo>
                    <a:pt x="68" y="55"/>
                  </a:lnTo>
                  <a:lnTo>
                    <a:pt x="69" y="56"/>
                  </a:lnTo>
                  <a:lnTo>
                    <a:pt x="69" y="55"/>
                  </a:lnTo>
                  <a:lnTo>
                    <a:pt x="69" y="52"/>
                  </a:lnTo>
                  <a:lnTo>
                    <a:pt x="69" y="47"/>
                  </a:lnTo>
                  <a:lnTo>
                    <a:pt x="69" y="46"/>
                  </a:lnTo>
                  <a:lnTo>
                    <a:pt x="70" y="47"/>
                  </a:lnTo>
                  <a:lnTo>
                    <a:pt x="71" y="47"/>
                  </a:lnTo>
                  <a:lnTo>
                    <a:pt x="73" y="46"/>
                  </a:lnTo>
                  <a:lnTo>
                    <a:pt x="73" y="45"/>
                  </a:lnTo>
                  <a:lnTo>
                    <a:pt x="74" y="44"/>
                  </a:lnTo>
                  <a:lnTo>
                    <a:pt x="75" y="41"/>
                  </a:lnTo>
                  <a:lnTo>
                    <a:pt x="76" y="36"/>
                  </a:lnTo>
                  <a:lnTo>
                    <a:pt x="75" y="34"/>
                  </a:lnTo>
                  <a:lnTo>
                    <a:pt x="75" y="33"/>
                  </a:lnTo>
                  <a:lnTo>
                    <a:pt x="73" y="31"/>
                  </a:lnTo>
                  <a:lnTo>
                    <a:pt x="71" y="30"/>
                  </a:lnTo>
                  <a:lnTo>
                    <a:pt x="73" y="30"/>
                  </a:lnTo>
                  <a:lnTo>
                    <a:pt x="74" y="27"/>
                  </a:lnTo>
                  <a:lnTo>
                    <a:pt x="74" y="26"/>
                  </a:lnTo>
                  <a:lnTo>
                    <a:pt x="73" y="26"/>
                  </a:lnTo>
                  <a:lnTo>
                    <a:pt x="71" y="26"/>
                  </a:lnTo>
                  <a:lnTo>
                    <a:pt x="71" y="23"/>
                  </a:lnTo>
                  <a:lnTo>
                    <a:pt x="73" y="21"/>
                  </a:lnTo>
                  <a:lnTo>
                    <a:pt x="71" y="21"/>
                  </a:lnTo>
                  <a:lnTo>
                    <a:pt x="69" y="20"/>
                  </a:lnTo>
                  <a:lnTo>
                    <a:pt x="68" y="20"/>
                  </a:lnTo>
                  <a:lnTo>
                    <a:pt x="68" y="19"/>
                  </a:lnTo>
                  <a:lnTo>
                    <a:pt x="69" y="17"/>
                  </a:lnTo>
                  <a:lnTo>
                    <a:pt x="70" y="15"/>
                  </a:lnTo>
                  <a:lnTo>
                    <a:pt x="70" y="13"/>
                  </a:lnTo>
                  <a:lnTo>
                    <a:pt x="69" y="10"/>
                  </a:lnTo>
                  <a:lnTo>
                    <a:pt x="69" y="8"/>
                  </a:lnTo>
                  <a:lnTo>
                    <a:pt x="67" y="8"/>
                  </a:lnTo>
                  <a:lnTo>
                    <a:pt x="66" y="8"/>
                  </a:lnTo>
                  <a:lnTo>
                    <a:pt x="66" y="7"/>
                  </a:lnTo>
                  <a:lnTo>
                    <a:pt x="65" y="5"/>
                  </a:lnTo>
                  <a:lnTo>
                    <a:pt x="62" y="2"/>
                  </a:lnTo>
                  <a:lnTo>
                    <a:pt x="57"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3" name="Freeform 5736"/>
            <p:cNvSpPr>
              <a:spLocks/>
            </p:cNvSpPr>
            <p:nvPr/>
          </p:nvSpPr>
          <p:spPr bwMode="auto">
            <a:xfrm>
              <a:off x="4729" y="2518"/>
              <a:ext cx="2" cy="4"/>
            </a:xfrm>
            <a:custGeom>
              <a:avLst/>
              <a:gdLst>
                <a:gd name="T0" fmla="*/ 1 w 4"/>
                <a:gd name="T1" fmla="*/ 0 h 5"/>
                <a:gd name="T2" fmla="*/ 1 w 4"/>
                <a:gd name="T3" fmla="*/ 0 h 5"/>
                <a:gd name="T4" fmla="*/ 0 w 4"/>
                <a:gd name="T5" fmla="*/ 2 h 5"/>
                <a:gd name="T6" fmla="*/ 1 w 4"/>
                <a:gd name="T7" fmla="*/ 2 h 5"/>
                <a:gd name="T8" fmla="*/ 1 w 4"/>
                <a:gd name="T9" fmla="*/ 2 h 5"/>
                <a:gd name="T10" fmla="*/ 1 w 4"/>
                <a:gd name="T11" fmla="*/ 2 h 5"/>
                <a:gd name="T12" fmla="*/ 1 w 4"/>
                <a:gd name="T13" fmla="*/ 2 h 5"/>
                <a:gd name="T14" fmla="*/ 1 w 4"/>
                <a:gd name="T15" fmla="*/ 2 h 5"/>
                <a:gd name="T16" fmla="*/ 1 w 4"/>
                <a:gd name="T17" fmla="*/ 2 h 5"/>
                <a:gd name="T18" fmla="*/ 1 w 4"/>
                <a:gd name="T19" fmla="*/ 1 h 5"/>
                <a:gd name="T20" fmla="*/ 1 w 4"/>
                <a:gd name="T21" fmla="*/ 1 h 5"/>
                <a:gd name="T22" fmla="*/ 1 w 4"/>
                <a:gd name="T23" fmla="*/ 0 h 5"/>
                <a:gd name="T24" fmla="*/ 1 w 4"/>
                <a:gd name="T25" fmla="*/ 0 h 5"/>
                <a:gd name="T26" fmla="*/ 1 w 4"/>
                <a:gd name="T27" fmla="*/ 0 h 5"/>
                <a:gd name="T28" fmla="*/ 1 w 4"/>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3" y="0"/>
                  </a:moveTo>
                  <a:lnTo>
                    <a:pt x="3" y="0"/>
                  </a:lnTo>
                  <a:lnTo>
                    <a:pt x="0" y="3"/>
                  </a:lnTo>
                  <a:lnTo>
                    <a:pt x="2" y="5"/>
                  </a:lnTo>
                  <a:lnTo>
                    <a:pt x="3" y="5"/>
                  </a:lnTo>
                  <a:lnTo>
                    <a:pt x="4" y="4"/>
                  </a:lnTo>
                  <a:lnTo>
                    <a:pt x="4"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4" name="Freeform 5737"/>
            <p:cNvSpPr>
              <a:spLocks/>
            </p:cNvSpPr>
            <p:nvPr/>
          </p:nvSpPr>
          <p:spPr bwMode="auto">
            <a:xfrm>
              <a:off x="4735" y="2522"/>
              <a:ext cx="2" cy="4"/>
            </a:xfrm>
            <a:custGeom>
              <a:avLst/>
              <a:gdLst>
                <a:gd name="T0" fmla="*/ 0 w 2"/>
                <a:gd name="T1" fmla="*/ 1 h 5"/>
                <a:gd name="T2" fmla="*/ 0 w 2"/>
                <a:gd name="T3" fmla="*/ 1 h 5"/>
                <a:gd name="T4" fmla="*/ 0 w 2"/>
                <a:gd name="T5" fmla="*/ 2 h 5"/>
                <a:gd name="T6" fmla="*/ 0 w 2"/>
                <a:gd name="T7" fmla="*/ 2 h 5"/>
                <a:gd name="T8" fmla="*/ 1 w 2"/>
                <a:gd name="T9" fmla="*/ 2 h 5"/>
                <a:gd name="T10" fmla="*/ 1 w 2"/>
                <a:gd name="T11" fmla="*/ 2 h 5"/>
                <a:gd name="T12" fmla="*/ 2 w 2"/>
                <a:gd name="T13" fmla="*/ 2 h 5"/>
                <a:gd name="T14" fmla="*/ 2 w 2"/>
                <a:gd name="T15" fmla="*/ 2 h 5"/>
                <a:gd name="T16" fmla="*/ 2 w 2"/>
                <a:gd name="T17" fmla="*/ 2 h 5"/>
                <a:gd name="T18" fmla="*/ 1 w 2"/>
                <a:gd name="T19" fmla="*/ 0 h 5"/>
                <a:gd name="T20" fmla="*/ 0 w 2"/>
                <a:gd name="T21" fmla="*/ 1 h 5"/>
                <a:gd name="T22" fmla="*/ 0 w 2"/>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5"/>
                <a:gd name="T38" fmla="*/ 2 w 2"/>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5">
                  <a:moveTo>
                    <a:pt x="0" y="1"/>
                  </a:moveTo>
                  <a:lnTo>
                    <a:pt x="0" y="1"/>
                  </a:lnTo>
                  <a:lnTo>
                    <a:pt x="0" y="4"/>
                  </a:lnTo>
                  <a:lnTo>
                    <a:pt x="0" y="5"/>
                  </a:lnTo>
                  <a:lnTo>
                    <a:pt x="1" y="5"/>
                  </a:lnTo>
                  <a:lnTo>
                    <a:pt x="2" y="4"/>
                  </a:lnTo>
                  <a:lnTo>
                    <a:pt x="2" y="3"/>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5" name="Freeform 5738"/>
            <p:cNvSpPr>
              <a:spLocks/>
            </p:cNvSpPr>
            <p:nvPr/>
          </p:nvSpPr>
          <p:spPr bwMode="auto">
            <a:xfrm>
              <a:off x="4657" y="2585"/>
              <a:ext cx="4" cy="2"/>
            </a:xfrm>
            <a:custGeom>
              <a:avLst/>
              <a:gdLst>
                <a:gd name="T0" fmla="*/ 2 w 5"/>
                <a:gd name="T1" fmla="*/ 1 h 3"/>
                <a:gd name="T2" fmla="*/ 2 w 5"/>
                <a:gd name="T3" fmla="*/ 1 h 3"/>
                <a:gd name="T4" fmla="*/ 2 w 5"/>
                <a:gd name="T5" fmla="*/ 1 h 3"/>
                <a:gd name="T6" fmla="*/ 2 w 5"/>
                <a:gd name="T7" fmla="*/ 1 h 3"/>
                <a:gd name="T8" fmla="*/ 2 w 5"/>
                <a:gd name="T9" fmla="*/ 1 h 3"/>
                <a:gd name="T10" fmla="*/ 2 w 5"/>
                <a:gd name="T11" fmla="*/ 0 h 3"/>
                <a:gd name="T12" fmla="*/ 2 w 5"/>
                <a:gd name="T13" fmla="*/ 0 h 3"/>
                <a:gd name="T14" fmla="*/ 0 w 5"/>
                <a:gd name="T15" fmla="*/ 1 h 3"/>
                <a:gd name="T16" fmla="*/ 0 w 5"/>
                <a:gd name="T17" fmla="*/ 1 h 3"/>
                <a:gd name="T18" fmla="*/ 2 w 5"/>
                <a:gd name="T19" fmla="*/ 1 h 3"/>
                <a:gd name="T20" fmla="*/ 2 w 5"/>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4" y="2"/>
                  </a:moveTo>
                  <a:lnTo>
                    <a:pt x="4" y="2"/>
                  </a:lnTo>
                  <a:lnTo>
                    <a:pt x="5" y="2"/>
                  </a:lnTo>
                  <a:lnTo>
                    <a:pt x="5" y="0"/>
                  </a:lnTo>
                  <a:lnTo>
                    <a:pt x="4" y="0"/>
                  </a:lnTo>
                  <a:lnTo>
                    <a:pt x="0"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6" name="Freeform 5739"/>
            <p:cNvSpPr>
              <a:spLocks/>
            </p:cNvSpPr>
            <p:nvPr/>
          </p:nvSpPr>
          <p:spPr bwMode="auto">
            <a:xfrm>
              <a:off x="4670" y="2574"/>
              <a:ext cx="7" cy="4"/>
            </a:xfrm>
            <a:custGeom>
              <a:avLst/>
              <a:gdLst>
                <a:gd name="T0" fmla="*/ 2 w 9"/>
                <a:gd name="T1" fmla="*/ 1 h 4"/>
                <a:gd name="T2" fmla="*/ 2 w 9"/>
                <a:gd name="T3" fmla="*/ 1 h 4"/>
                <a:gd name="T4" fmla="*/ 2 w 9"/>
                <a:gd name="T5" fmla="*/ 0 h 4"/>
                <a:gd name="T6" fmla="*/ 1 w 9"/>
                <a:gd name="T7" fmla="*/ 1 h 4"/>
                <a:gd name="T8" fmla="*/ 1 w 9"/>
                <a:gd name="T9" fmla="*/ 1 h 4"/>
                <a:gd name="T10" fmla="*/ 0 w 9"/>
                <a:gd name="T11" fmla="*/ 2 h 4"/>
                <a:gd name="T12" fmla="*/ 1 w 9"/>
                <a:gd name="T13" fmla="*/ 2 h 4"/>
                <a:gd name="T14" fmla="*/ 1 w 9"/>
                <a:gd name="T15" fmla="*/ 2 h 4"/>
                <a:gd name="T16" fmla="*/ 1 w 9"/>
                <a:gd name="T17" fmla="*/ 2 h 4"/>
                <a:gd name="T18" fmla="*/ 2 w 9"/>
                <a:gd name="T19" fmla="*/ 4 h 4"/>
                <a:gd name="T20" fmla="*/ 2 w 9"/>
                <a:gd name="T21" fmla="*/ 4 h 4"/>
                <a:gd name="T22" fmla="*/ 2 w 9"/>
                <a:gd name="T23" fmla="*/ 4 h 4"/>
                <a:gd name="T24" fmla="*/ 2 w 9"/>
                <a:gd name="T25" fmla="*/ 4 h 4"/>
                <a:gd name="T26" fmla="*/ 2 w 9"/>
                <a:gd name="T27" fmla="*/ 3 h 4"/>
                <a:gd name="T28" fmla="*/ 2 w 9"/>
                <a:gd name="T29" fmla="*/ 3 h 4"/>
                <a:gd name="T30" fmla="*/ 2 w 9"/>
                <a:gd name="T31" fmla="*/ 2 h 4"/>
                <a:gd name="T32" fmla="*/ 2 w 9"/>
                <a:gd name="T33" fmla="*/ 2 h 4"/>
                <a:gd name="T34" fmla="*/ 2 w 9"/>
                <a:gd name="T35" fmla="*/ 2 h 4"/>
                <a:gd name="T36" fmla="*/ 2 w 9"/>
                <a:gd name="T37" fmla="*/ 1 h 4"/>
                <a:gd name="T38" fmla="*/ 2 w 9"/>
                <a:gd name="T39" fmla="*/ 1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4"/>
                <a:gd name="T62" fmla="*/ 9 w 9"/>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4">
                  <a:moveTo>
                    <a:pt x="4" y="1"/>
                  </a:moveTo>
                  <a:lnTo>
                    <a:pt x="4" y="1"/>
                  </a:lnTo>
                  <a:lnTo>
                    <a:pt x="3" y="0"/>
                  </a:lnTo>
                  <a:lnTo>
                    <a:pt x="1" y="1"/>
                  </a:lnTo>
                  <a:lnTo>
                    <a:pt x="0" y="2"/>
                  </a:lnTo>
                  <a:lnTo>
                    <a:pt x="1" y="2"/>
                  </a:lnTo>
                  <a:lnTo>
                    <a:pt x="4" y="4"/>
                  </a:lnTo>
                  <a:lnTo>
                    <a:pt x="6" y="4"/>
                  </a:lnTo>
                  <a:lnTo>
                    <a:pt x="8" y="4"/>
                  </a:lnTo>
                  <a:lnTo>
                    <a:pt x="9" y="3"/>
                  </a:lnTo>
                  <a:lnTo>
                    <a:pt x="8" y="2"/>
                  </a:lnTo>
                  <a:lnTo>
                    <a:pt x="7" y="2"/>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7" name="Freeform 5740"/>
            <p:cNvSpPr>
              <a:spLocks/>
            </p:cNvSpPr>
            <p:nvPr/>
          </p:nvSpPr>
          <p:spPr bwMode="auto">
            <a:xfrm>
              <a:off x="4682" y="2565"/>
              <a:ext cx="6" cy="6"/>
            </a:xfrm>
            <a:custGeom>
              <a:avLst/>
              <a:gdLst>
                <a:gd name="T0" fmla="*/ 0 w 8"/>
                <a:gd name="T1" fmla="*/ 3 h 6"/>
                <a:gd name="T2" fmla="*/ 0 w 8"/>
                <a:gd name="T3" fmla="*/ 3 h 6"/>
                <a:gd name="T4" fmla="*/ 2 w 8"/>
                <a:gd name="T5" fmla="*/ 6 h 6"/>
                <a:gd name="T6" fmla="*/ 2 w 8"/>
                <a:gd name="T7" fmla="*/ 6 h 6"/>
                <a:gd name="T8" fmla="*/ 2 w 8"/>
                <a:gd name="T9" fmla="*/ 6 h 6"/>
                <a:gd name="T10" fmla="*/ 2 w 8"/>
                <a:gd name="T11" fmla="*/ 6 h 6"/>
                <a:gd name="T12" fmla="*/ 2 w 8"/>
                <a:gd name="T13" fmla="*/ 3 h 6"/>
                <a:gd name="T14" fmla="*/ 2 w 8"/>
                <a:gd name="T15" fmla="*/ 3 h 6"/>
                <a:gd name="T16" fmla="*/ 2 w 8"/>
                <a:gd name="T17" fmla="*/ 3 h 6"/>
                <a:gd name="T18" fmla="*/ 2 w 8"/>
                <a:gd name="T19" fmla="*/ 2 h 6"/>
                <a:gd name="T20" fmla="*/ 2 w 8"/>
                <a:gd name="T21" fmla="*/ 1 h 6"/>
                <a:gd name="T22" fmla="*/ 2 w 8"/>
                <a:gd name="T23" fmla="*/ 1 h 6"/>
                <a:gd name="T24" fmla="*/ 2 w 8"/>
                <a:gd name="T25" fmla="*/ 0 h 6"/>
                <a:gd name="T26" fmla="*/ 2 w 8"/>
                <a:gd name="T27" fmla="*/ 1 h 6"/>
                <a:gd name="T28" fmla="*/ 1 w 8"/>
                <a:gd name="T29" fmla="*/ 2 h 6"/>
                <a:gd name="T30" fmla="*/ 1 w 8"/>
                <a:gd name="T31" fmla="*/ 2 h 6"/>
                <a:gd name="T32" fmla="*/ 0 w 8"/>
                <a:gd name="T33" fmla="*/ 2 h 6"/>
                <a:gd name="T34" fmla="*/ 0 w 8"/>
                <a:gd name="T35" fmla="*/ 3 h 6"/>
                <a:gd name="T36" fmla="*/ 0 w 8"/>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6"/>
                <a:gd name="T59" fmla="*/ 8 w 8"/>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6">
                  <a:moveTo>
                    <a:pt x="0" y="3"/>
                  </a:moveTo>
                  <a:lnTo>
                    <a:pt x="0" y="3"/>
                  </a:lnTo>
                  <a:lnTo>
                    <a:pt x="2" y="6"/>
                  </a:lnTo>
                  <a:lnTo>
                    <a:pt x="5" y="6"/>
                  </a:lnTo>
                  <a:lnTo>
                    <a:pt x="6" y="6"/>
                  </a:lnTo>
                  <a:lnTo>
                    <a:pt x="8" y="3"/>
                  </a:lnTo>
                  <a:lnTo>
                    <a:pt x="8" y="2"/>
                  </a:lnTo>
                  <a:lnTo>
                    <a:pt x="6" y="1"/>
                  </a:lnTo>
                  <a:lnTo>
                    <a:pt x="5" y="0"/>
                  </a:lnTo>
                  <a:lnTo>
                    <a:pt x="3" y="1"/>
                  </a:lnTo>
                  <a:lnTo>
                    <a:pt x="1" y="2"/>
                  </a:lnTo>
                  <a:lnTo>
                    <a:pt x="0"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8" name="Freeform 5741"/>
            <p:cNvSpPr>
              <a:spLocks/>
            </p:cNvSpPr>
            <p:nvPr/>
          </p:nvSpPr>
          <p:spPr bwMode="auto">
            <a:xfrm>
              <a:off x="4731" y="2562"/>
              <a:ext cx="1" cy="2"/>
            </a:xfrm>
            <a:custGeom>
              <a:avLst/>
              <a:gdLst>
                <a:gd name="T0" fmla="*/ 1 w 1"/>
                <a:gd name="T1" fmla="*/ 1 h 4"/>
                <a:gd name="T2" fmla="*/ 1 w 1"/>
                <a:gd name="T3" fmla="*/ 1 h 4"/>
                <a:gd name="T4" fmla="*/ 1 w 1"/>
                <a:gd name="T5" fmla="*/ 0 h 4"/>
                <a:gd name="T6" fmla="*/ 1 w 1"/>
                <a:gd name="T7" fmla="*/ 0 h 4"/>
                <a:gd name="T8" fmla="*/ 0 w 1"/>
                <a:gd name="T9" fmla="*/ 0 h 4"/>
                <a:gd name="T10" fmla="*/ 0 w 1"/>
                <a:gd name="T11" fmla="*/ 0 h 4"/>
                <a:gd name="T12" fmla="*/ 1 w 1"/>
                <a:gd name="T13" fmla="*/ 1 h 4"/>
                <a:gd name="T14" fmla="*/ 1 w 1"/>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4"/>
                <a:gd name="T26" fmla="*/ 1 w 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4">
                  <a:moveTo>
                    <a:pt x="1" y="4"/>
                  </a:moveTo>
                  <a:lnTo>
                    <a:pt x="1" y="4"/>
                  </a:lnTo>
                  <a:lnTo>
                    <a:pt x="1" y="0"/>
                  </a:lnTo>
                  <a:lnTo>
                    <a:pt x="0" y="0"/>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19" name="Freeform 5742"/>
            <p:cNvSpPr>
              <a:spLocks/>
            </p:cNvSpPr>
            <p:nvPr/>
          </p:nvSpPr>
          <p:spPr bwMode="auto">
            <a:xfrm>
              <a:off x="4620" y="2549"/>
              <a:ext cx="2" cy="3"/>
            </a:xfrm>
            <a:custGeom>
              <a:avLst/>
              <a:gdLst>
                <a:gd name="T0" fmla="*/ 1 w 2"/>
                <a:gd name="T1" fmla="*/ 0 h 3"/>
                <a:gd name="T2" fmla="*/ 1 w 2"/>
                <a:gd name="T3" fmla="*/ 0 h 3"/>
                <a:gd name="T4" fmla="*/ 0 w 2"/>
                <a:gd name="T5" fmla="*/ 0 h 3"/>
                <a:gd name="T6" fmla="*/ 0 w 2"/>
                <a:gd name="T7" fmla="*/ 1 h 3"/>
                <a:gd name="T8" fmla="*/ 0 w 2"/>
                <a:gd name="T9" fmla="*/ 1 h 3"/>
                <a:gd name="T10" fmla="*/ 0 w 2"/>
                <a:gd name="T11" fmla="*/ 3 h 3"/>
                <a:gd name="T12" fmla="*/ 1 w 2"/>
                <a:gd name="T13" fmla="*/ 3 h 3"/>
                <a:gd name="T14" fmla="*/ 1 w 2"/>
                <a:gd name="T15" fmla="*/ 3 h 3"/>
                <a:gd name="T16" fmla="*/ 1 w 2"/>
                <a:gd name="T17" fmla="*/ 3 h 3"/>
                <a:gd name="T18" fmla="*/ 2 w 2"/>
                <a:gd name="T19" fmla="*/ 3 h 3"/>
                <a:gd name="T20" fmla="*/ 1 w 2"/>
                <a:gd name="T21" fmla="*/ 1 h 3"/>
                <a:gd name="T22" fmla="*/ 1 w 2"/>
                <a:gd name="T23" fmla="*/ 1 h 3"/>
                <a:gd name="T24" fmla="*/ 1 w 2"/>
                <a:gd name="T25" fmla="*/ 0 h 3"/>
                <a:gd name="T26" fmla="*/ 1 w 2"/>
                <a:gd name="T27" fmla="*/ 0 h 3"/>
                <a:gd name="T28" fmla="*/ 1 w 2"/>
                <a:gd name="T29" fmla="*/ 0 h 3"/>
                <a:gd name="T30" fmla="*/ 1 w 2"/>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3"/>
                <a:gd name="T50" fmla="*/ 2 w 2"/>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3">
                  <a:moveTo>
                    <a:pt x="1" y="0"/>
                  </a:moveTo>
                  <a:lnTo>
                    <a:pt x="1" y="0"/>
                  </a:lnTo>
                  <a:lnTo>
                    <a:pt x="0" y="0"/>
                  </a:lnTo>
                  <a:lnTo>
                    <a:pt x="0" y="1"/>
                  </a:lnTo>
                  <a:lnTo>
                    <a:pt x="0" y="3"/>
                  </a:lnTo>
                  <a:lnTo>
                    <a:pt x="1" y="3"/>
                  </a:lnTo>
                  <a:lnTo>
                    <a:pt x="2" y="3"/>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0" name="Freeform 5743"/>
            <p:cNvSpPr>
              <a:spLocks/>
            </p:cNvSpPr>
            <p:nvPr/>
          </p:nvSpPr>
          <p:spPr bwMode="auto">
            <a:xfrm>
              <a:off x="4594" y="2590"/>
              <a:ext cx="5" cy="8"/>
            </a:xfrm>
            <a:custGeom>
              <a:avLst/>
              <a:gdLst>
                <a:gd name="T0" fmla="*/ 1 w 6"/>
                <a:gd name="T1" fmla="*/ 2 h 10"/>
                <a:gd name="T2" fmla="*/ 1 w 6"/>
                <a:gd name="T3" fmla="*/ 2 h 10"/>
                <a:gd name="T4" fmla="*/ 3 w 6"/>
                <a:gd name="T5" fmla="*/ 2 h 10"/>
                <a:gd name="T6" fmla="*/ 3 w 6"/>
                <a:gd name="T7" fmla="*/ 2 h 10"/>
                <a:gd name="T8" fmla="*/ 3 w 6"/>
                <a:gd name="T9" fmla="*/ 2 h 10"/>
                <a:gd name="T10" fmla="*/ 3 w 6"/>
                <a:gd name="T11" fmla="*/ 2 h 10"/>
                <a:gd name="T12" fmla="*/ 3 w 6"/>
                <a:gd name="T13" fmla="*/ 2 h 10"/>
                <a:gd name="T14" fmla="*/ 3 w 6"/>
                <a:gd name="T15" fmla="*/ 2 h 10"/>
                <a:gd name="T16" fmla="*/ 3 w 6"/>
                <a:gd name="T17" fmla="*/ 2 h 10"/>
                <a:gd name="T18" fmla="*/ 3 w 6"/>
                <a:gd name="T19" fmla="*/ 2 h 10"/>
                <a:gd name="T20" fmla="*/ 3 w 6"/>
                <a:gd name="T21" fmla="*/ 2 h 10"/>
                <a:gd name="T22" fmla="*/ 3 w 6"/>
                <a:gd name="T23" fmla="*/ 2 h 10"/>
                <a:gd name="T24" fmla="*/ 3 w 6"/>
                <a:gd name="T25" fmla="*/ 0 h 10"/>
                <a:gd name="T26" fmla="*/ 3 w 6"/>
                <a:gd name="T27" fmla="*/ 0 h 10"/>
                <a:gd name="T28" fmla="*/ 3 w 6"/>
                <a:gd name="T29" fmla="*/ 1 h 10"/>
                <a:gd name="T30" fmla="*/ 3 w 6"/>
                <a:gd name="T31" fmla="*/ 1 h 10"/>
                <a:gd name="T32" fmla="*/ 1 w 6"/>
                <a:gd name="T33" fmla="*/ 1 h 10"/>
                <a:gd name="T34" fmla="*/ 1 w 6"/>
                <a:gd name="T35" fmla="*/ 1 h 10"/>
                <a:gd name="T36" fmla="*/ 0 w 6"/>
                <a:gd name="T37" fmla="*/ 2 h 10"/>
                <a:gd name="T38" fmla="*/ 0 w 6"/>
                <a:gd name="T39" fmla="*/ 2 h 10"/>
                <a:gd name="T40" fmla="*/ 1 w 6"/>
                <a:gd name="T41" fmla="*/ 2 h 10"/>
                <a:gd name="T42" fmla="*/ 1 w 6"/>
                <a:gd name="T43" fmla="*/ 2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
                <a:gd name="T67" fmla="*/ 0 h 10"/>
                <a:gd name="T68" fmla="*/ 6 w 6"/>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 h="10">
                  <a:moveTo>
                    <a:pt x="1" y="7"/>
                  </a:moveTo>
                  <a:lnTo>
                    <a:pt x="1" y="7"/>
                  </a:lnTo>
                  <a:lnTo>
                    <a:pt x="3" y="8"/>
                  </a:lnTo>
                  <a:lnTo>
                    <a:pt x="4" y="9"/>
                  </a:lnTo>
                  <a:lnTo>
                    <a:pt x="6" y="10"/>
                  </a:lnTo>
                  <a:lnTo>
                    <a:pt x="6" y="8"/>
                  </a:lnTo>
                  <a:lnTo>
                    <a:pt x="5" y="5"/>
                  </a:lnTo>
                  <a:lnTo>
                    <a:pt x="4" y="0"/>
                  </a:lnTo>
                  <a:lnTo>
                    <a:pt x="3" y="1"/>
                  </a:lnTo>
                  <a:lnTo>
                    <a:pt x="1" y="1"/>
                  </a:lnTo>
                  <a:lnTo>
                    <a:pt x="0" y="4"/>
                  </a:lnTo>
                  <a:lnTo>
                    <a:pt x="1"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1" name="Freeform 5744"/>
            <p:cNvSpPr>
              <a:spLocks/>
            </p:cNvSpPr>
            <p:nvPr/>
          </p:nvSpPr>
          <p:spPr bwMode="auto">
            <a:xfrm>
              <a:off x="4583" y="2588"/>
              <a:ext cx="12" cy="14"/>
            </a:xfrm>
            <a:custGeom>
              <a:avLst/>
              <a:gdLst>
                <a:gd name="T0" fmla="*/ 2 w 15"/>
                <a:gd name="T1" fmla="*/ 4 h 16"/>
                <a:gd name="T2" fmla="*/ 2 w 15"/>
                <a:gd name="T3" fmla="*/ 4 h 16"/>
                <a:gd name="T4" fmla="*/ 2 w 15"/>
                <a:gd name="T5" fmla="*/ 4 h 16"/>
                <a:gd name="T6" fmla="*/ 2 w 15"/>
                <a:gd name="T7" fmla="*/ 4 h 16"/>
                <a:gd name="T8" fmla="*/ 2 w 15"/>
                <a:gd name="T9" fmla="*/ 4 h 16"/>
                <a:gd name="T10" fmla="*/ 2 w 15"/>
                <a:gd name="T11" fmla="*/ 4 h 16"/>
                <a:gd name="T12" fmla="*/ 2 w 15"/>
                <a:gd name="T13" fmla="*/ 4 h 16"/>
                <a:gd name="T14" fmla="*/ 2 w 15"/>
                <a:gd name="T15" fmla="*/ 4 h 16"/>
                <a:gd name="T16" fmla="*/ 2 w 15"/>
                <a:gd name="T17" fmla="*/ 4 h 16"/>
                <a:gd name="T18" fmla="*/ 2 w 15"/>
                <a:gd name="T19" fmla="*/ 4 h 16"/>
                <a:gd name="T20" fmla="*/ 2 w 15"/>
                <a:gd name="T21" fmla="*/ 4 h 16"/>
                <a:gd name="T22" fmla="*/ 2 w 15"/>
                <a:gd name="T23" fmla="*/ 4 h 16"/>
                <a:gd name="T24" fmla="*/ 2 w 15"/>
                <a:gd name="T25" fmla="*/ 4 h 16"/>
                <a:gd name="T26" fmla="*/ 2 w 15"/>
                <a:gd name="T27" fmla="*/ 4 h 16"/>
                <a:gd name="T28" fmla="*/ 2 w 15"/>
                <a:gd name="T29" fmla="*/ 4 h 16"/>
                <a:gd name="T30" fmla="*/ 2 w 15"/>
                <a:gd name="T31" fmla="*/ 4 h 16"/>
                <a:gd name="T32" fmla="*/ 2 w 15"/>
                <a:gd name="T33" fmla="*/ 4 h 16"/>
                <a:gd name="T34" fmla="*/ 2 w 15"/>
                <a:gd name="T35" fmla="*/ 4 h 16"/>
                <a:gd name="T36" fmla="*/ 2 w 15"/>
                <a:gd name="T37" fmla="*/ 4 h 16"/>
                <a:gd name="T38" fmla="*/ 2 w 15"/>
                <a:gd name="T39" fmla="*/ 2 h 16"/>
                <a:gd name="T40" fmla="*/ 2 w 15"/>
                <a:gd name="T41" fmla="*/ 2 h 16"/>
                <a:gd name="T42" fmla="*/ 2 w 15"/>
                <a:gd name="T43" fmla="*/ 2 h 16"/>
                <a:gd name="T44" fmla="*/ 2 w 15"/>
                <a:gd name="T45" fmla="*/ 2 h 16"/>
                <a:gd name="T46" fmla="*/ 2 w 15"/>
                <a:gd name="T47" fmla="*/ 1 h 16"/>
                <a:gd name="T48" fmla="*/ 2 w 15"/>
                <a:gd name="T49" fmla="*/ 0 h 16"/>
                <a:gd name="T50" fmla="*/ 2 w 15"/>
                <a:gd name="T51" fmla="*/ 0 h 16"/>
                <a:gd name="T52" fmla="*/ 2 w 15"/>
                <a:gd name="T53" fmla="*/ 0 h 16"/>
                <a:gd name="T54" fmla="*/ 2 w 15"/>
                <a:gd name="T55" fmla="*/ 2 h 16"/>
                <a:gd name="T56" fmla="*/ 2 w 15"/>
                <a:gd name="T57" fmla="*/ 3 h 16"/>
                <a:gd name="T58" fmla="*/ 2 w 15"/>
                <a:gd name="T59" fmla="*/ 3 h 16"/>
                <a:gd name="T60" fmla="*/ 2 w 15"/>
                <a:gd name="T61" fmla="*/ 4 h 16"/>
                <a:gd name="T62" fmla="*/ 2 w 15"/>
                <a:gd name="T63" fmla="*/ 4 h 16"/>
                <a:gd name="T64" fmla="*/ 2 w 15"/>
                <a:gd name="T65" fmla="*/ 4 h 16"/>
                <a:gd name="T66" fmla="*/ 0 w 15"/>
                <a:gd name="T67" fmla="*/ 4 h 16"/>
                <a:gd name="T68" fmla="*/ 0 w 15"/>
                <a:gd name="T69" fmla="*/ 4 h 16"/>
                <a:gd name="T70" fmla="*/ 2 w 15"/>
                <a:gd name="T71" fmla="*/ 4 h 16"/>
                <a:gd name="T72" fmla="*/ 2 w 15"/>
                <a:gd name="T73" fmla="*/ 4 h 16"/>
                <a:gd name="T74" fmla="*/ 2 w 15"/>
                <a:gd name="T75" fmla="*/ 4 h 16"/>
                <a:gd name="T76" fmla="*/ 2 w 15"/>
                <a:gd name="T77" fmla="*/ 4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
                <a:gd name="T118" fmla="*/ 0 h 16"/>
                <a:gd name="T119" fmla="*/ 15 w 15"/>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 h="16">
                  <a:moveTo>
                    <a:pt x="5" y="12"/>
                  </a:moveTo>
                  <a:lnTo>
                    <a:pt x="5" y="12"/>
                  </a:lnTo>
                  <a:lnTo>
                    <a:pt x="8" y="16"/>
                  </a:lnTo>
                  <a:lnTo>
                    <a:pt x="9" y="16"/>
                  </a:lnTo>
                  <a:lnTo>
                    <a:pt x="10" y="16"/>
                  </a:lnTo>
                  <a:lnTo>
                    <a:pt x="11" y="15"/>
                  </a:lnTo>
                  <a:lnTo>
                    <a:pt x="11" y="14"/>
                  </a:lnTo>
                  <a:lnTo>
                    <a:pt x="12" y="12"/>
                  </a:lnTo>
                  <a:lnTo>
                    <a:pt x="11" y="9"/>
                  </a:lnTo>
                  <a:lnTo>
                    <a:pt x="11" y="7"/>
                  </a:lnTo>
                  <a:lnTo>
                    <a:pt x="11" y="6"/>
                  </a:lnTo>
                  <a:lnTo>
                    <a:pt x="11" y="5"/>
                  </a:lnTo>
                  <a:lnTo>
                    <a:pt x="15" y="2"/>
                  </a:lnTo>
                  <a:lnTo>
                    <a:pt x="15" y="1"/>
                  </a:lnTo>
                  <a:lnTo>
                    <a:pt x="15" y="0"/>
                  </a:lnTo>
                  <a:lnTo>
                    <a:pt x="14" y="0"/>
                  </a:lnTo>
                  <a:lnTo>
                    <a:pt x="12" y="2"/>
                  </a:lnTo>
                  <a:lnTo>
                    <a:pt x="9" y="3"/>
                  </a:lnTo>
                  <a:lnTo>
                    <a:pt x="6" y="7"/>
                  </a:lnTo>
                  <a:lnTo>
                    <a:pt x="2" y="8"/>
                  </a:lnTo>
                  <a:lnTo>
                    <a:pt x="0" y="8"/>
                  </a:lnTo>
                  <a:lnTo>
                    <a:pt x="2" y="9"/>
                  </a:lnTo>
                  <a:lnTo>
                    <a:pt x="5"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2" name="Freeform 5745"/>
            <p:cNvSpPr>
              <a:spLocks/>
            </p:cNvSpPr>
            <p:nvPr/>
          </p:nvSpPr>
          <p:spPr bwMode="auto">
            <a:xfrm>
              <a:off x="4282" y="2351"/>
              <a:ext cx="4" cy="9"/>
            </a:xfrm>
            <a:custGeom>
              <a:avLst/>
              <a:gdLst>
                <a:gd name="T0" fmla="*/ 0 w 5"/>
                <a:gd name="T1" fmla="*/ 1 h 11"/>
                <a:gd name="T2" fmla="*/ 0 w 5"/>
                <a:gd name="T3" fmla="*/ 1 h 11"/>
                <a:gd name="T4" fmla="*/ 1 w 5"/>
                <a:gd name="T5" fmla="*/ 2 h 11"/>
                <a:gd name="T6" fmla="*/ 2 w 5"/>
                <a:gd name="T7" fmla="*/ 2 h 11"/>
                <a:gd name="T8" fmla="*/ 2 w 5"/>
                <a:gd name="T9" fmla="*/ 2 h 11"/>
                <a:gd name="T10" fmla="*/ 1 w 5"/>
                <a:gd name="T11" fmla="*/ 2 h 11"/>
                <a:gd name="T12" fmla="*/ 1 w 5"/>
                <a:gd name="T13" fmla="*/ 2 h 11"/>
                <a:gd name="T14" fmla="*/ 1 w 5"/>
                <a:gd name="T15" fmla="*/ 2 h 11"/>
                <a:gd name="T16" fmla="*/ 2 w 5"/>
                <a:gd name="T17" fmla="*/ 2 h 11"/>
                <a:gd name="T18" fmla="*/ 2 w 5"/>
                <a:gd name="T19" fmla="*/ 2 h 11"/>
                <a:gd name="T20" fmla="*/ 2 w 5"/>
                <a:gd name="T21" fmla="*/ 2 h 11"/>
                <a:gd name="T22" fmla="*/ 2 w 5"/>
                <a:gd name="T23" fmla="*/ 2 h 11"/>
                <a:gd name="T24" fmla="*/ 2 w 5"/>
                <a:gd name="T25" fmla="*/ 2 h 11"/>
                <a:gd name="T26" fmla="*/ 2 w 5"/>
                <a:gd name="T27" fmla="*/ 1 h 11"/>
                <a:gd name="T28" fmla="*/ 2 w 5"/>
                <a:gd name="T29" fmla="*/ 1 h 11"/>
                <a:gd name="T30" fmla="*/ 0 w 5"/>
                <a:gd name="T31" fmla="*/ 0 h 11"/>
                <a:gd name="T32" fmla="*/ 0 w 5"/>
                <a:gd name="T33" fmla="*/ 0 h 11"/>
                <a:gd name="T34" fmla="*/ 0 w 5"/>
                <a:gd name="T35" fmla="*/ 1 h 11"/>
                <a:gd name="T36" fmla="*/ 0 w 5"/>
                <a:gd name="T37" fmla="*/ 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11"/>
                <a:gd name="T59" fmla="*/ 5 w 5"/>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11">
                  <a:moveTo>
                    <a:pt x="0" y="1"/>
                  </a:moveTo>
                  <a:lnTo>
                    <a:pt x="0" y="1"/>
                  </a:lnTo>
                  <a:lnTo>
                    <a:pt x="1" y="5"/>
                  </a:lnTo>
                  <a:lnTo>
                    <a:pt x="2" y="7"/>
                  </a:lnTo>
                  <a:lnTo>
                    <a:pt x="1" y="9"/>
                  </a:lnTo>
                  <a:lnTo>
                    <a:pt x="1" y="10"/>
                  </a:lnTo>
                  <a:lnTo>
                    <a:pt x="2" y="11"/>
                  </a:lnTo>
                  <a:lnTo>
                    <a:pt x="4" y="9"/>
                  </a:lnTo>
                  <a:lnTo>
                    <a:pt x="5" y="5"/>
                  </a:lnTo>
                  <a:lnTo>
                    <a:pt x="4"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3" name="Freeform 5746"/>
            <p:cNvSpPr>
              <a:spLocks/>
            </p:cNvSpPr>
            <p:nvPr/>
          </p:nvSpPr>
          <p:spPr bwMode="auto">
            <a:xfrm>
              <a:off x="4289" y="2356"/>
              <a:ext cx="1" cy="3"/>
            </a:xfrm>
            <a:custGeom>
              <a:avLst/>
              <a:gdLst>
                <a:gd name="T0" fmla="*/ 0 w 1"/>
                <a:gd name="T1" fmla="*/ 2 h 4"/>
                <a:gd name="T2" fmla="*/ 0 w 1"/>
                <a:gd name="T3" fmla="*/ 2 h 4"/>
                <a:gd name="T4" fmla="*/ 1 w 1"/>
                <a:gd name="T5" fmla="*/ 2 h 4"/>
                <a:gd name="T6" fmla="*/ 1 w 1"/>
                <a:gd name="T7" fmla="*/ 2 h 4"/>
                <a:gd name="T8" fmla="*/ 1 w 1"/>
                <a:gd name="T9" fmla="*/ 0 h 4"/>
                <a:gd name="T10" fmla="*/ 1 w 1"/>
                <a:gd name="T11" fmla="*/ 0 h 4"/>
                <a:gd name="T12" fmla="*/ 1 w 1"/>
                <a:gd name="T13" fmla="*/ 0 h 4"/>
                <a:gd name="T14" fmla="*/ 0 w 1"/>
                <a:gd name="T15" fmla="*/ 1 h 4"/>
                <a:gd name="T16" fmla="*/ 0 w 1"/>
                <a:gd name="T17" fmla="*/ 2 h 4"/>
                <a:gd name="T18" fmla="*/ 0 w 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4"/>
                <a:gd name="T32" fmla="*/ 1 w 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4">
                  <a:moveTo>
                    <a:pt x="0" y="4"/>
                  </a:moveTo>
                  <a:lnTo>
                    <a:pt x="0" y="4"/>
                  </a:lnTo>
                  <a:lnTo>
                    <a:pt x="1" y="3"/>
                  </a:lnTo>
                  <a:lnTo>
                    <a:pt x="1" y="2"/>
                  </a:lnTo>
                  <a:lnTo>
                    <a:pt x="1" y="0"/>
                  </a:lnTo>
                  <a:lnTo>
                    <a:pt x="0" y="1"/>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4" name="Freeform 5747"/>
            <p:cNvSpPr>
              <a:spLocks/>
            </p:cNvSpPr>
            <p:nvPr/>
          </p:nvSpPr>
          <p:spPr bwMode="auto">
            <a:xfrm>
              <a:off x="4287" y="2350"/>
              <a:ext cx="2" cy="5"/>
            </a:xfrm>
            <a:custGeom>
              <a:avLst/>
              <a:gdLst>
                <a:gd name="T0" fmla="*/ 0 w 2"/>
                <a:gd name="T1" fmla="*/ 0 h 5"/>
                <a:gd name="T2" fmla="*/ 0 w 2"/>
                <a:gd name="T3" fmla="*/ 0 h 5"/>
                <a:gd name="T4" fmla="*/ 0 w 2"/>
                <a:gd name="T5" fmla="*/ 0 h 5"/>
                <a:gd name="T6" fmla="*/ 0 w 2"/>
                <a:gd name="T7" fmla="*/ 2 h 5"/>
                <a:gd name="T8" fmla="*/ 0 w 2"/>
                <a:gd name="T9" fmla="*/ 2 h 5"/>
                <a:gd name="T10" fmla="*/ 2 w 2"/>
                <a:gd name="T11" fmla="*/ 5 h 5"/>
                <a:gd name="T12" fmla="*/ 2 w 2"/>
                <a:gd name="T13" fmla="*/ 4 h 5"/>
                <a:gd name="T14" fmla="*/ 0 w 2"/>
                <a:gd name="T15" fmla="*/ 0 h 5"/>
                <a:gd name="T16" fmla="*/ 0 w 2"/>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0"/>
                  </a:moveTo>
                  <a:lnTo>
                    <a:pt x="0" y="0"/>
                  </a:lnTo>
                  <a:lnTo>
                    <a:pt x="0" y="2"/>
                  </a:lnTo>
                  <a:lnTo>
                    <a:pt x="2" y="5"/>
                  </a:lnTo>
                  <a:lnTo>
                    <a:pt x="2" y="4"/>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5" name="Freeform 5748"/>
            <p:cNvSpPr>
              <a:spLocks/>
            </p:cNvSpPr>
            <p:nvPr/>
          </p:nvSpPr>
          <p:spPr bwMode="auto">
            <a:xfrm>
              <a:off x="4293" y="235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0 h 3"/>
                <a:gd name="T14" fmla="*/ 0 w 1"/>
                <a:gd name="T15" fmla="*/ 0 h 3"/>
                <a:gd name="T16" fmla="*/ 0 w 1"/>
                <a:gd name="T17" fmla="*/ 0 h 3"/>
                <a:gd name="T18" fmla="*/ 0 w 1"/>
                <a:gd name="T19" fmla="*/ 1 h 3"/>
                <a:gd name="T20" fmla="*/ 0 w 1"/>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3"/>
                <a:gd name="T35" fmla="*/ 1 w 1"/>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3">
                  <a:moveTo>
                    <a:pt x="0" y="1"/>
                  </a:moveTo>
                  <a:lnTo>
                    <a:pt x="0" y="1"/>
                  </a:lnTo>
                  <a:lnTo>
                    <a:pt x="1" y="3"/>
                  </a:lnTo>
                  <a:lnTo>
                    <a:pt x="1" y="2"/>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6" name="Freeform 5749"/>
            <p:cNvSpPr>
              <a:spLocks/>
            </p:cNvSpPr>
            <p:nvPr/>
          </p:nvSpPr>
          <p:spPr bwMode="auto">
            <a:xfrm>
              <a:off x="4144" y="2526"/>
              <a:ext cx="27" cy="51"/>
            </a:xfrm>
            <a:custGeom>
              <a:avLst/>
              <a:gdLst>
                <a:gd name="T0" fmla="*/ 2 w 34"/>
                <a:gd name="T1" fmla="*/ 5 h 62"/>
                <a:gd name="T2" fmla="*/ 2 w 34"/>
                <a:gd name="T3" fmla="*/ 4 h 62"/>
                <a:gd name="T4" fmla="*/ 2 w 34"/>
                <a:gd name="T5" fmla="*/ 3 h 62"/>
                <a:gd name="T6" fmla="*/ 2 w 34"/>
                <a:gd name="T7" fmla="*/ 2 h 62"/>
                <a:gd name="T8" fmla="*/ 2 w 34"/>
                <a:gd name="T9" fmla="*/ 2 h 62"/>
                <a:gd name="T10" fmla="*/ 2 w 34"/>
                <a:gd name="T11" fmla="*/ 2 h 62"/>
                <a:gd name="T12" fmla="*/ 2 w 34"/>
                <a:gd name="T13" fmla="*/ 2 h 62"/>
                <a:gd name="T14" fmla="*/ 2 w 34"/>
                <a:gd name="T15" fmla="*/ 0 h 62"/>
                <a:gd name="T16" fmla="*/ 2 w 34"/>
                <a:gd name="T17" fmla="*/ 0 h 62"/>
                <a:gd name="T18" fmla="*/ 2 w 34"/>
                <a:gd name="T19" fmla="*/ 2 h 62"/>
                <a:gd name="T20" fmla="*/ 2 w 34"/>
                <a:gd name="T21" fmla="*/ 2 h 62"/>
                <a:gd name="T22" fmla="*/ 2 w 34"/>
                <a:gd name="T23" fmla="*/ 2 h 62"/>
                <a:gd name="T24" fmla="*/ 2 w 34"/>
                <a:gd name="T25" fmla="*/ 2 h 62"/>
                <a:gd name="T26" fmla="*/ 2 w 34"/>
                <a:gd name="T27" fmla="*/ 2 h 62"/>
                <a:gd name="T28" fmla="*/ 2 w 34"/>
                <a:gd name="T29" fmla="*/ 2 h 62"/>
                <a:gd name="T30" fmla="*/ 2 w 34"/>
                <a:gd name="T31" fmla="*/ 2 h 62"/>
                <a:gd name="T32" fmla="*/ 2 w 34"/>
                <a:gd name="T33" fmla="*/ 2 h 62"/>
                <a:gd name="T34" fmla="*/ 2 w 34"/>
                <a:gd name="T35" fmla="*/ 2 h 62"/>
                <a:gd name="T36" fmla="*/ 2 w 34"/>
                <a:gd name="T37" fmla="*/ 2 h 62"/>
                <a:gd name="T38" fmla="*/ 2 w 34"/>
                <a:gd name="T39" fmla="*/ 2 h 62"/>
                <a:gd name="T40" fmla="*/ 2 w 34"/>
                <a:gd name="T41" fmla="*/ 2 h 62"/>
                <a:gd name="T42" fmla="*/ 2 w 34"/>
                <a:gd name="T43" fmla="*/ 2 h 62"/>
                <a:gd name="T44" fmla="*/ 0 w 34"/>
                <a:gd name="T45" fmla="*/ 3 h 62"/>
                <a:gd name="T46" fmla="*/ 0 w 34"/>
                <a:gd name="T47" fmla="*/ 4 h 62"/>
                <a:gd name="T48" fmla="*/ 0 w 34"/>
                <a:gd name="T49" fmla="*/ 4 h 62"/>
                <a:gd name="T50" fmla="*/ 2 w 34"/>
                <a:gd name="T51" fmla="*/ 7 h 62"/>
                <a:gd name="T52" fmla="*/ 2 w 34"/>
                <a:gd name="T53" fmla="*/ 7 h 62"/>
                <a:gd name="T54" fmla="*/ 2 w 34"/>
                <a:gd name="T55" fmla="*/ 7 h 62"/>
                <a:gd name="T56" fmla="*/ 2 w 34"/>
                <a:gd name="T57" fmla="*/ 7 h 62"/>
                <a:gd name="T58" fmla="*/ 2 w 34"/>
                <a:gd name="T59" fmla="*/ 6 h 62"/>
                <a:gd name="T60" fmla="*/ 2 w 34"/>
                <a:gd name="T61" fmla="*/ 6 h 62"/>
                <a:gd name="T62" fmla="*/ 3 w 34"/>
                <a:gd name="T63" fmla="*/ 5 h 62"/>
                <a:gd name="T64" fmla="*/ 3 w 34"/>
                <a:gd name="T65" fmla="*/ 5 h 62"/>
                <a:gd name="T66" fmla="*/ 2 w 34"/>
                <a:gd name="T67" fmla="*/ 5 h 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62"/>
                <a:gd name="T104" fmla="*/ 34 w 34"/>
                <a:gd name="T105" fmla="*/ 62 h 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62">
                  <a:moveTo>
                    <a:pt x="32" y="37"/>
                  </a:moveTo>
                  <a:lnTo>
                    <a:pt x="32" y="37"/>
                  </a:lnTo>
                  <a:lnTo>
                    <a:pt x="31" y="36"/>
                  </a:lnTo>
                  <a:lnTo>
                    <a:pt x="30" y="33"/>
                  </a:lnTo>
                  <a:lnTo>
                    <a:pt x="28" y="28"/>
                  </a:lnTo>
                  <a:lnTo>
                    <a:pt x="25" y="21"/>
                  </a:lnTo>
                  <a:lnTo>
                    <a:pt x="22" y="17"/>
                  </a:lnTo>
                  <a:lnTo>
                    <a:pt x="20" y="15"/>
                  </a:lnTo>
                  <a:lnTo>
                    <a:pt x="17" y="10"/>
                  </a:lnTo>
                  <a:lnTo>
                    <a:pt x="12" y="3"/>
                  </a:lnTo>
                  <a:lnTo>
                    <a:pt x="8" y="1"/>
                  </a:lnTo>
                  <a:lnTo>
                    <a:pt x="5" y="0"/>
                  </a:lnTo>
                  <a:lnTo>
                    <a:pt x="4" y="0"/>
                  </a:lnTo>
                  <a:lnTo>
                    <a:pt x="4" y="1"/>
                  </a:lnTo>
                  <a:lnTo>
                    <a:pt x="6" y="3"/>
                  </a:lnTo>
                  <a:lnTo>
                    <a:pt x="7" y="3"/>
                  </a:lnTo>
                  <a:lnTo>
                    <a:pt x="10" y="4"/>
                  </a:lnTo>
                  <a:lnTo>
                    <a:pt x="12" y="5"/>
                  </a:lnTo>
                  <a:lnTo>
                    <a:pt x="10" y="5"/>
                  </a:lnTo>
                  <a:lnTo>
                    <a:pt x="8" y="5"/>
                  </a:lnTo>
                  <a:lnTo>
                    <a:pt x="7" y="4"/>
                  </a:lnTo>
                  <a:lnTo>
                    <a:pt x="6" y="4"/>
                  </a:lnTo>
                  <a:lnTo>
                    <a:pt x="6" y="5"/>
                  </a:lnTo>
                  <a:lnTo>
                    <a:pt x="6" y="6"/>
                  </a:lnTo>
                  <a:lnTo>
                    <a:pt x="5" y="7"/>
                  </a:lnTo>
                  <a:lnTo>
                    <a:pt x="5" y="8"/>
                  </a:lnTo>
                  <a:lnTo>
                    <a:pt x="5" y="10"/>
                  </a:lnTo>
                  <a:lnTo>
                    <a:pt x="4" y="12"/>
                  </a:lnTo>
                  <a:lnTo>
                    <a:pt x="3" y="15"/>
                  </a:lnTo>
                  <a:lnTo>
                    <a:pt x="3" y="19"/>
                  </a:lnTo>
                  <a:lnTo>
                    <a:pt x="2" y="23"/>
                  </a:lnTo>
                  <a:lnTo>
                    <a:pt x="0" y="28"/>
                  </a:lnTo>
                  <a:lnTo>
                    <a:pt x="0" y="31"/>
                  </a:lnTo>
                  <a:lnTo>
                    <a:pt x="0" y="34"/>
                  </a:lnTo>
                  <a:lnTo>
                    <a:pt x="5" y="57"/>
                  </a:lnTo>
                  <a:lnTo>
                    <a:pt x="6" y="58"/>
                  </a:lnTo>
                  <a:lnTo>
                    <a:pt x="7" y="60"/>
                  </a:lnTo>
                  <a:lnTo>
                    <a:pt x="11" y="61"/>
                  </a:lnTo>
                  <a:lnTo>
                    <a:pt x="14" y="62"/>
                  </a:lnTo>
                  <a:lnTo>
                    <a:pt x="16" y="61"/>
                  </a:lnTo>
                  <a:lnTo>
                    <a:pt x="31" y="52"/>
                  </a:lnTo>
                  <a:lnTo>
                    <a:pt x="32" y="50"/>
                  </a:lnTo>
                  <a:lnTo>
                    <a:pt x="33" y="47"/>
                  </a:lnTo>
                  <a:lnTo>
                    <a:pt x="34" y="42"/>
                  </a:lnTo>
                  <a:lnTo>
                    <a:pt x="33" y="40"/>
                  </a:lnTo>
                  <a:lnTo>
                    <a:pt x="32" y="37"/>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7" name="Freeform 5750"/>
            <p:cNvSpPr>
              <a:spLocks/>
            </p:cNvSpPr>
            <p:nvPr/>
          </p:nvSpPr>
          <p:spPr bwMode="auto">
            <a:xfrm>
              <a:off x="3700" y="2823"/>
              <a:ext cx="2" cy="3"/>
            </a:xfrm>
            <a:custGeom>
              <a:avLst/>
              <a:gdLst>
                <a:gd name="T0" fmla="*/ 2 w 2"/>
                <a:gd name="T1" fmla="*/ 3 h 3"/>
                <a:gd name="T2" fmla="*/ 2 w 2"/>
                <a:gd name="T3" fmla="*/ 3 h 3"/>
                <a:gd name="T4" fmla="*/ 2 w 2"/>
                <a:gd name="T5" fmla="*/ 2 h 3"/>
                <a:gd name="T6" fmla="*/ 2 w 2"/>
                <a:gd name="T7" fmla="*/ 1 h 3"/>
                <a:gd name="T8" fmla="*/ 1 w 2"/>
                <a:gd name="T9" fmla="*/ 0 h 3"/>
                <a:gd name="T10" fmla="*/ 1 w 2"/>
                <a:gd name="T11" fmla="*/ 0 h 3"/>
                <a:gd name="T12" fmla="*/ 0 w 2"/>
                <a:gd name="T13" fmla="*/ 0 h 3"/>
                <a:gd name="T14" fmla="*/ 0 w 2"/>
                <a:gd name="T15" fmla="*/ 1 h 3"/>
                <a:gd name="T16" fmla="*/ 0 w 2"/>
                <a:gd name="T17" fmla="*/ 1 h 3"/>
                <a:gd name="T18" fmla="*/ 1 w 2"/>
                <a:gd name="T19" fmla="*/ 3 h 3"/>
                <a:gd name="T20" fmla="*/ 1 w 2"/>
                <a:gd name="T21" fmla="*/ 3 h 3"/>
                <a:gd name="T22" fmla="*/ 2 w 2"/>
                <a:gd name="T23" fmla="*/ 3 h 3"/>
                <a:gd name="T24" fmla="*/ 2 w 2"/>
                <a:gd name="T25" fmla="*/ 3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2" y="3"/>
                  </a:moveTo>
                  <a:lnTo>
                    <a:pt x="2" y="3"/>
                  </a:lnTo>
                  <a:lnTo>
                    <a:pt x="2" y="2"/>
                  </a:lnTo>
                  <a:lnTo>
                    <a:pt x="2" y="1"/>
                  </a:lnTo>
                  <a:lnTo>
                    <a:pt x="1" y="0"/>
                  </a:lnTo>
                  <a:lnTo>
                    <a:pt x="0" y="0"/>
                  </a:lnTo>
                  <a:lnTo>
                    <a:pt x="0" y="1"/>
                  </a:lnTo>
                  <a:lnTo>
                    <a:pt x="1"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8" name="Freeform 5751"/>
            <p:cNvSpPr>
              <a:spLocks/>
            </p:cNvSpPr>
            <p:nvPr/>
          </p:nvSpPr>
          <p:spPr bwMode="auto">
            <a:xfrm>
              <a:off x="3690" y="2815"/>
              <a:ext cx="3" cy="3"/>
            </a:xfrm>
            <a:custGeom>
              <a:avLst/>
              <a:gdLst>
                <a:gd name="T0" fmla="*/ 2 w 4"/>
                <a:gd name="T1" fmla="*/ 1 h 3"/>
                <a:gd name="T2" fmla="*/ 2 w 4"/>
                <a:gd name="T3" fmla="*/ 1 h 3"/>
                <a:gd name="T4" fmla="*/ 2 w 4"/>
                <a:gd name="T5" fmla="*/ 0 h 3"/>
                <a:gd name="T6" fmla="*/ 2 w 4"/>
                <a:gd name="T7" fmla="*/ 0 h 3"/>
                <a:gd name="T8" fmla="*/ 2 w 4"/>
                <a:gd name="T9" fmla="*/ 0 h 3"/>
                <a:gd name="T10" fmla="*/ 2 w 4"/>
                <a:gd name="T11" fmla="*/ 0 h 3"/>
                <a:gd name="T12" fmla="*/ 0 w 4"/>
                <a:gd name="T13" fmla="*/ 1 h 3"/>
                <a:gd name="T14" fmla="*/ 0 w 4"/>
                <a:gd name="T15" fmla="*/ 1 h 3"/>
                <a:gd name="T16" fmla="*/ 1 w 4"/>
                <a:gd name="T17" fmla="*/ 2 h 3"/>
                <a:gd name="T18" fmla="*/ 1 w 4"/>
                <a:gd name="T19" fmla="*/ 2 h 3"/>
                <a:gd name="T20" fmla="*/ 2 w 4"/>
                <a:gd name="T21" fmla="*/ 3 h 3"/>
                <a:gd name="T22" fmla="*/ 2 w 4"/>
                <a:gd name="T23" fmla="*/ 2 h 3"/>
                <a:gd name="T24" fmla="*/ 2 w 4"/>
                <a:gd name="T25" fmla="*/ 1 h 3"/>
                <a:gd name="T26" fmla="*/ 2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4" y="1"/>
                  </a:moveTo>
                  <a:lnTo>
                    <a:pt x="4" y="1"/>
                  </a:lnTo>
                  <a:lnTo>
                    <a:pt x="4" y="0"/>
                  </a:lnTo>
                  <a:lnTo>
                    <a:pt x="3" y="0"/>
                  </a:lnTo>
                  <a:lnTo>
                    <a:pt x="2" y="0"/>
                  </a:lnTo>
                  <a:lnTo>
                    <a:pt x="0" y="1"/>
                  </a:lnTo>
                  <a:lnTo>
                    <a:pt x="1" y="2"/>
                  </a:lnTo>
                  <a:lnTo>
                    <a:pt x="3" y="3"/>
                  </a:lnTo>
                  <a:lnTo>
                    <a:pt x="4" y="2"/>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29" name="Freeform 5752"/>
            <p:cNvSpPr>
              <a:spLocks/>
            </p:cNvSpPr>
            <p:nvPr/>
          </p:nvSpPr>
          <p:spPr bwMode="auto">
            <a:xfrm>
              <a:off x="3677" y="2805"/>
              <a:ext cx="3" cy="7"/>
            </a:xfrm>
            <a:custGeom>
              <a:avLst/>
              <a:gdLst>
                <a:gd name="T0" fmla="*/ 2 w 3"/>
                <a:gd name="T1" fmla="*/ 2 h 9"/>
                <a:gd name="T2" fmla="*/ 2 w 3"/>
                <a:gd name="T3" fmla="*/ 2 h 9"/>
                <a:gd name="T4" fmla="*/ 3 w 3"/>
                <a:gd name="T5" fmla="*/ 2 h 9"/>
                <a:gd name="T6" fmla="*/ 3 w 3"/>
                <a:gd name="T7" fmla="*/ 2 h 9"/>
                <a:gd name="T8" fmla="*/ 3 w 3"/>
                <a:gd name="T9" fmla="*/ 2 h 9"/>
                <a:gd name="T10" fmla="*/ 3 w 3"/>
                <a:gd name="T11" fmla="*/ 2 h 9"/>
                <a:gd name="T12" fmla="*/ 2 w 3"/>
                <a:gd name="T13" fmla="*/ 2 h 9"/>
                <a:gd name="T14" fmla="*/ 2 w 3"/>
                <a:gd name="T15" fmla="*/ 1 h 9"/>
                <a:gd name="T16" fmla="*/ 2 w 3"/>
                <a:gd name="T17" fmla="*/ 1 h 9"/>
                <a:gd name="T18" fmla="*/ 2 w 3"/>
                <a:gd name="T19" fmla="*/ 0 h 9"/>
                <a:gd name="T20" fmla="*/ 1 w 3"/>
                <a:gd name="T21" fmla="*/ 1 h 9"/>
                <a:gd name="T22" fmla="*/ 0 w 3"/>
                <a:gd name="T23" fmla="*/ 2 h 9"/>
                <a:gd name="T24" fmla="*/ 0 w 3"/>
                <a:gd name="T25" fmla="*/ 2 h 9"/>
                <a:gd name="T26" fmla="*/ 0 w 3"/>
                <a:gd name="T27" fmla="*/ 2 h 9"/>
                <a:gd name="T28" fmla="*/ 1 w 3"/>
                <a:gd name="T29" fmla="*/ 2 h 9"/>
                <a:gd name="T30" fmla="*/ 2 w 3"/>
                <a:gd name="T31" fmla="*/ 2 h 9"/>
                <a:gd name="T32" fmla="*/ 2 w 3"/>
                <a:gd name="T33" fmla="*/ 2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
                <a:gd name="T52" fmla="*/ 0 h 9"/>
                <a:gd name="T53" fmla="*/ 3 w 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 h="9">
                  <a:moveTo>
                    <a:pt x="2" y="8"/>
                  </a:moveTo>
                  <a:lnTo>
                    <a:pt x="2" y="8"/>
                  </a:lnTo>
                  <a:lnTo>
                    <a:pt x="3" y="9"/>
                  </a:lnTo>
                  <a:lnTo>
                    <a:pt x="3" y="8"/>
                  </a:lnTo>
                  <a:lnTo>
                    <a:pt x="3" y="6"/>
                  </a:lnTo>
                  <a:lnTo>
                    <a:pt x="2" y="3"/>
                  </a:lnTo>
                  <a:lnTo>
                    <a:pt x="2" y="1"/>
                  </a:lnTo>
                  <a:lnTo>
                    <a:pt x="2" y="0"/>
                  </a:lnTo>
                  <a:lnTo>
                    <a:pt x="1" y="1"/>
                  </a:lnTo>
                  <a:lnTo>
                    <a:pt x="0" y="3"/>
                  </a:lnTo>
                  <a:lnTo>
                    <a:pt x="0" y="6"/>
                  </a:lnTo>
                  <a:lnTo>
                    <a:pt x="1" y="7"/>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0" name="Freeform 5753"/>
            <p:cNvSpPr>
              <a:spLocks/>
            </p:cNvSpPr>
            <p:nvPr/>
          </p:nvSpPr>
          <p:spPr bwMode="auto">
            <a:xfrm>
              <a:off x="3527" y="1998"/>
              <a:ext cx="7" cy="4"/>
            </a:xfrm>
            <a:custGeom>
              <a:avLst/>
              <a:gdLst>
                <a:gd name="T0" fmla="*/ 2 w 9"/>
                <a:gd name="T1" fmla="*/ 2 h 5"/>
                <a:gd name="T2" fmla="*/ 2 w 9"/>
                <a:gd name="T3" fmla="*/ 2 h 5"/>
                <a:gd name="T4" fmla="*/ 2 w 9"/>
                <a:gd name="T5" fmla="*/ 2 h 5"/>
                <a:gd name="T6" fmla="*/ 2 w 9"/>
                <a:gd name="T7" fmla="*/ 2 h 5"/>
                <a:gd name="T8" fmla="*/ 2 w 9"/>
                <a:gd name="T9" fmla="*/ 2 h 5"/>
                <a:gd name="T10" fmla="*/ 2 w 9"/>
                <a:gd name="T11" fmla="*/ 2 h 5"/>
                <a:gd name="T12" fmla="*/ 1 w 9"/>
                <a:gd name="T13" fmla="*/ 1 h 5"/>
                <a:gd name="T14" fmla="*/ 0 w 9"/>
                <a:gd name="T15" fmla="*/ 0 h 5"/>
                <a:gd name="T16" fmla="*/ 0 w 9"/>
                <a:gd name="T17" fmla="*/ 1 h 5"/>
                <a:gd name="T18" fmla="*/ 0 w 9"/>
                <a:gd name="T19" fmla="*/ 1 h 5"/>
                <a:gd name="T20" fmla="*/ 1 w 9"/>
                <a:gd name="T21" fmla="*/ 2 h 5"/>
                <a:gd name="T22" fmla="*/ 2 w 9"/>
                <a:gd name="T23" fmla="*/ 2 h 5"/>
                <a:gd name="T24" fmla="*/ 2 w 9"/>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5"/>
                <a:gd name="T41" fmla="*/ 9 w 9"/>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5">
                  <a:moveTo>
                    <a:pt x="5" y="5"/>
                  </a:moveTo>
                  <a:lnTo>
                    <a:pt x="5" y="5"/>
                  </a:lnTo>
                  <a:lnTo>
                    <a:pt x="8" y="5"/>
                  </a:lnTo>
                  <a:lnTo>
                    <a:pt x="9" y="5"/>
                  </a:lnTo>
                  <a:lnTo>
                    <a:pt x="7" y="4"/>
                  </a:lnTo>
                  <a:lnTo>
                    <a:pt x="1" y="1"/>
                  </a:lnTo>
                  <a:lnTo>
                    <a:pt x="0" y="0"/>
                  </a:lnTo>
                  <a:lnTo>
                    <a:pt x="0" y="1"/>
                  </a:lnTo>
                  <a:lnTo>
                    <a:pt x="1" y="3"/>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1" name="Freeform 5754"/>
            <p:cNvSpPr>
              <a:spLocks/>
            </p:cNvSpPr>
            <p:nvPr/>
          </p:nvSpPr>
          <p:spPr bwMode="auto">
            <a:xfrm>
              <a:off x="3536" y="2166"/>
              <a:ext cx="30" cy="15"/>
            </a:xfrm>
            <a:custGeom>
              <a:avLst/>
              <a:gdLst>
                <a:gd name="T0" fmla="*/ 2 w 37"/>
                <a:gd name="T1" fmla="*/ 2 h 18"/>
                <a:gd name="T2" fmla="*/ 2 w 37"/>
                <a:gd name="T3" fmla="*/ 2 h 18"/>
                <a:gd name="T4" fmla="*/ 2 w 37"/>
                <a:gd name="T5" fmla="*/ 2 h 18"/>
                <a:gd name="T6" fmla="*/ 2 w 37"/>
                <a:gd name="T7" fmla="*/ 2 h 18"/>
                <a:gd name="T8" fmla="*/ 2 w 37"/>
                <a:gd name="T9" fmla="*/ 2 h 18"/>
                <a:gd name="T10" fmla="*/ 2 w 37"/>
                <a:gd name="T11" fmla="*/ 2 h 18"/>
                <a:gd name="T12" fmla="*/ 1 w 37"/>
                <a:gd name="T13" fmla="*/ 2 h 18"/>
                <a:gd name="T14" fmla="*/ 1 w 37"/>
                <a:gd name="T15" fmla="*/ 2 h 18"/>
                <a:gd name="T16" fmla="*/ 0 w 37"/>
                <a:gd name="T17" fmla="*/ 2 h 18"/>
                <a:gd name="T18" fmla="*/ 0 w 37"/>
                <a:gd name="T19" fmla="*/ 2 h 18"/>
                <a:gd name="T20" fmla="*/ 0 w 37"/>
                <a:gd name="T21" fmla="*/ 2 h 18"/>
                <a:gd name="T22" fmla="*/ 0 w 37"/>
                <a:gd name="T23" fmla="*/ 2 h 18"/>
                <a:gd name="T24" fmla="*/ 2 w 37"/>
                <a:gd name="T25" fmla="*/ 2 h 18"/>
                <a:gd name="T26" fmla="*/ 2 w 37"/>
                <a:gd name="T27" fmla="*/ 2 h 18"/>
                <a:gd name="T28" fmla="*/ 2 w 37"/>
                <a:gd name="T29" fmla="*/ 2 h 18"/>
                <a:gd name="T30" fmla="*/ 2 w 37"/>
                <a:gd name="T31" fmla="*/ 2 h 18"/>
                <a:gd name="T32" fmla="*/ 2 w 37"/>
                <a:gd name="T33" fmla="*/ 2 h 18"/>
                <a:gd name="T34" fmla="*/ 2 w 37"/>
                <a:gd name="T35" fmla="*/ 2 h 18"/>
                <a:gd name="T36" fmla="*/ 2 w 37"/>
                <a:gd name="T37" fmla="*/ 2 h 18"/>
                <a:gd name="T38" fmla="*/ 2 w 37"/>
                <a:gd name="T39" fmla="*/ 2 h 18"/>
                <a:gd name="T40" fmla="*/ 2 w 37"/>
                <a:gd name="T41" fmla="*/ 2 h 18"/>
                <a:gd name="T42" fmla="*/ 2 w 37"/>
                <a:gd name="T43" fmla="*/ 2 h 18"/>
                <a:gd name="T44" fmla="*/ 2 w 37"/>
                <a:gd name="T45" fmla="*/ 2 h 18"/>
                <a:gd name="T46" fmla="*/ 2 w 37"/>
                <a:gd name="T47" fmla="*/ 2 h 18"/>
                <a:gd name="T48" fmla="*/ 2 w 37"/>
                <a:gd name="T49" fmla="*/ 2 h 18"/>
                <a:gd name="T50" fmla="*/ 2 w 37"/>
                <a:gd name="T51" fmla="*/ 2 h 18"/>
                <a:gd name="T52" fmla="*/ 2 w 37"/>
                <a:gd name="T53" fmla="*/ 2 h 18"/>
                <a:gd name="T54" fmla="*/ 2 w 37"/>
                <a:gd name="T55" fmla="*/ 2 h 18"/>
                <a:gd name="T56" fmla="*/ 2 w 37"/>
                <a:gd name="T57" fmla="*/ 2 h 18"/>
                <a:gd name="T58" fmla="*/ 2 w 37"/>
                <a:gd name="T59" fmla="*/ 2 h 18"/>
                <a:gd name="T60" fmla="*/ 2 w 37"/>
                <a:gd name="T61" fmla="*/ 2 h 18"/>
                <a:gd name="T62" fmla="*/ 2 w 37"/>
                <a:gd name="T63" fmla="*/ 2 h 18"/>
                <a:gd name="T64" fmla="*/ 2 w 37"/>
                <a:gd name="T65" fmla="*/ 2 h 18"/>
                <a:gd name="T66" fmla="*/ 2 w 37"/>
                <a:gd name="T67" fmla="*/ 2 h 18"/>
                <a:gd name="T68" fmla="*/ 2 w 37"/>
                <a:gd name="T69" fmla="*/ 2 h 18"/>
                <a:gd name="T70" fmla="*/ 2 w 37"/>
                <a:gd name="T71" fmla="*/ 2 h 18"/>
                <a:gd name="T72" fmla="*/ 2 w 37"/>
                <a:gd name="T73" fmla="*/ 2 h 18"/>
                <a:gd name="T74" fmla="*/ 2 w 37"/>
                <a:gd name="T75" fmla="*/ 2 h 18"/>
                <a:gd name="T76" fmla="*/ 2 w 37"/>
                <a:gd name="T77" fmla="*/ 2 h 18"/>
                <a:gd name="T78" fmla="*/ 2 w 37"/>
                <a:gd name="T79" fmla="*/ 2 h 18"/>
                <a:gd name="T80" fmla="*/ 2 w 37"/>
                <a:gd name="T81" fmla="*/ 2 h 18"/>
                <a:gd name="T82" fmla="*/ 3 w 37"/>
                <a:gd name="T83" fmla="*/ 2 h 18"/>
                <a:gd name="T84" fmla="*/ 3 w 37"/>
                <a:gd name="T85" fmla="*/ 1 h 18"/>
                <a:gd name="T86" fmla="*/ 3 w 37"/>
                <a:gd name="T87" fmla="*/ 1 h 18"/>
                <a:gd name="T88" fmla="*/ 3 w 37"/>
                <a:gd name="T89" fmla="*/ 0 h 18"/>
                <a:gd name="T90" fmla="*/ 3 w 37"/>
                <a:gd name="T91" fmla="*/ 1 h 18"/>
                <a:gd name="T92" fmla="*/ 2 w 37"/>
                <a:gd name="T93" fmla="*/ 2 h 18"/>
                <a:gd name="T94" fmla="*/ 2 w 37"/>
                <a:gd name="T95" fmla="*/ 2 h 18"/>
                <a:gd name="T96" fmla="*/ 2 w 37"/>
                <a:gd name="T97" fmla="*/ 2 h 18"/>
                <a:gd name="T98" fmla="*/ 2 w 37"/>
                <a:gd name="T99" fmla="*/ 2 h 18"/>
                <a:gd name="T100" fmla="*/ 2 w 37"/>
                <a:gd name="T101" fmla="*/ 2 h 18"/>
                <a:gd name="T102" fmla="*/ 2 w 37"/>
                <a:gd name="T103" fmla="*/ 2 h 18"/>
                <a:gd name="T104" fmla="*/ 2 w 37"/>
                <a:gd name="T105" fmla="*/ 2 h 18"/>
                <a:gd name="T106" fmla="*/ 2 w 37"/>
                <a:gd name="T107" fmla="*/ 2 h 18"/>
                <a:gd name="T108" fmla="*/ 2 w 37"/>
                <a:gd name="T109" fmla="*/ 2 h 18"/>
                <a:gd name="T110" fmla="*/ 2 w 37"/>
                <a:gd name="T111" fmla="*/ 2 h 18"/>
                <a:gd name="T112" fmla="*/ 2 w 37"/>
                <a:gd name="T113" fmla="*/ 2 h 18"/>
                <a:gd name="T114" fmla="*/ 2 w 37"/>
                <a:gd name="T115" fmla="*/ 2 h 18"/>
                <a:gd name="T116" fmla="*/ 2 w 37"/>
                <a:gd name="T117" fmla="*/ 2 h 18"/>
                <a:gd name="T118" fmla="*/ 2 w 37"/>
                <a:gd name="T119" fmla="*/ 2 h 1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
                <a:gd name="T181" fmla="*/ 0 h 18"/>
                <a:gd name="T182" fmla="*/ 37 w 37"/>
                <a:gd name="T183" fmla="*/ 18 h 1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 h="18">
                  <a:moveTo>
                    <a:pt x="9" y="8"/>
                  </a:moveTo>
                  <a:lnTo>
                    <a:pt x="9" y="8"/>
                  </a:lnTo>
                  <a:lnTo>
                    <a:pt x="7" y="9"/>
                  </a:lnTo>
                  <a:lnTo>
                    <a:pt x="5" y="11"/>
                  </a:lnTo>
                  <a:lnTo>
                    <a:pt x="3" y="11"/>
                  </a:lnTo>
                  <a:lnTo>
                    <a:pt x="1" y="11"/>
                  </a:lnTo>
                  <a:lnTo>
                    <a:pt x="0" y="11"/>
                  </a:lnTo>
                  <a:lnTo>
                    <a:pt x="0" y="13"/>
                  </a:lnTo>
                  <a:lnTo>
                    <a:pt x="2" y="16"/>
                  </a:lnTo>
                  <a:lnTo>
                    <a:pt x="3" y="17"/>
                  </a:lnTo>
                  <a:lnTo>
                    <a:pt x="6" y="18"/>
                  </a:lnTo>
                  <a:lnTo>
                    <a:pt x="11" y="18"/>
                  </a:lnTo>
                  <a:lnTo>
                    <a:pt x="13" y="18"/>
                  </a:lnTo>
                  <a:lnTo>
                    <a:pt x="16" y="17"/>
                  </a:lnTo>
                  <a:lnTo>
                    <a:pt x="21" y="15"/>
                  </a:lnTo>
                  <a:lnTo>
                    <a:pt x="22" y="15"/>
                  </a:lnTo>
                  <a:lnTo>
                    <a:pt x="23" y="14"/>
                  </a:lnTo>
                  <a:lnTo>
                    <a:pt x="24" y="13"/>
                  </a:lnTo>
                  <a:lnTo>
                    <a:pt x="25" y="13"/>
                  </a:lnTo>
                  <a:lnTo>
                    <a:pt x="29" y="13"/>
                  </a:lnTo>
                  <a:lnTo>
                    <a:pt x="29" y="12"/>
                  </a:lnTo>
                  <a:lnTo>
                    <a:pt x="28" y="11"/>
                  </a:lnTo>
                  <a:lnTo>
                    <a:pt x="27" y="9"/>
                  </a:lnTo>
                  <a:lnTo>
                    <a:pt x="27" y="7"/>
                  </a:lnTo>
                  <a:lnTo>
                    <a:pt x="28" y="7"/>
                  </a:lnTo>
                  <a:lnTo>
                    <a:pt x="29" y="7"/>
                  </a:lnTo>
                  <a:lnTo>
                    <a:pt x="29" y="6"/>
                  </a:lnTo>
                  <a:lnTo>
                    <a:pt x="30" y="4"/>
                  </a:lnTo>
                  <a:lnTo>
                    <a:pt x="32" y="3"/>
                  </a:lnTo>
                  <a:lnTo>
                    <a:pt x="36" y="1"/>
                  </a:lnTo>
                  <a:lnTo>
                    <a:pt x="37" y="0"/>
                  </a:lnTo>
                  <a:lnTo>
                    <a:pt x="35" y="1"/>
                  </a:lnTo>
                  <a:lnTo>
                    <a:pt x="27" y="3"/>
                  </a:lnTo>
                  <a:lnTo>
                    <a:pt x="24" y="6"/>
                  </a:lnTo>
                  <a:lnTo>
                    <a:pt x="21" y="6"/>
                  </a:lnTo>
                  <a:lnTo>
                    <a:pt x="16" y="6"/>
                  </a:lnTo>
                  <a:lnTo>
                    <a:pt x="12" y="6"/>
                  </a:lnTo>
                  <a:lnTo>
                    <a:pt x="11" y="6"/>
                  </a:lnTo>
                  <a:lnTo>
                    <a:pt x="11" y="7"/>
                  </a:lnTo>
                  <a:lnTo>
                    <a:pt x="11" y="8"/>
                  </a:lnTo>
                  <a:lnTo>
                    <a:pt x="9" y="8"/>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2" name="Freeform 5755"/>
            <p:cNvSpPr>
              <a:spLocks/>
            </p:cNvSpPr>
            <p:nvPr/>
          </p:nvSpPr>
          <p:spPr bwMode="auto">
            <a:xfrm>
              <a:off x="3469" y="3041"/>
              <a:ext cx="31" cy="29"/>
            </a:xfrm>
            <a:custGeom>
              <a:avLst/>
              <a:gdLst>
                <a:gd name="T0" fmla="*/ 3 w 39"/>
                <a:gd name="T1" fmla="*/ 2 h 36"/>
                <a:gd name="T2" fmla="*/ 3 w 39"/>
                <a:gd name="T3" fmla="*/ 2 h 36"/>
                <a:gd name="T4" fmla="*/ 2 w 39"/>
                <a:gd name="T5" fmla="*/ 2 h 36"/>
                <a:gd name="T6" fmla="*/ 2 w 39"/>
                <a:gd name="T7" fmla="*/ 2 h 36"/>
                <a:gd name="T8" fmla="*/ 2 w 39"/>
                <a:gd name="T9" fmla="*/ 2 h 36"/>
                <a:gd name="T10" fmla="*/ 2 w 39"/>
                <a:gd name="T11" fmla="*/ 0 h 36"/>
                <a:gd name="T12" fmla="*/ 2 w 39"/>
                <a:gd name="T13" fmla="*/ 0 h 36"/>
                <a:gd name="T14" fmla="*/ 2 w 39"/>
                <a:gd name="T15" fmla="*/ 2 h 36"/>
                <a:gd name="T16" fmla="*/ 2 w 39"/>
                <a:gd name="T17" fmla="*/ 2 h 36"/>
                <a:gd name="T18" fmla="*/ 2 w 39"/>
                <a:gd name="T19" fmla="*/ 2 h 36"/>
                <a:gd name="T20" fmla="*/ 2 w 39"/>
                <a:gd name="T21" fmla="*/ 2 h 36"/>
                <a:gd name="T22" fmla="*/ 2 w 39"/>
                <a:gd name="T23" fmla="*/ 2 h 36"/>
                <a:gd name="T24" fmla="*/ 2 w 39"/>
                <a:gd name="T25" fmla="*/ 2 h 36"/>
                <a:gd name="T26" fmla="*/ 2 w 39"/>
                <a:gd name="T27" fmla="*/ 2 h 36"/>
                <a:gd name="T28" fmla="*/ 1 w 39"/>
                <a:gd name="T29" fmla="*/ 2 h 36"/>
                <a:gd name="T30" fmla="*/ 0 w 39"/>
                <a:gd name="T31" fmla="*/ 2 h 36"/>
                <a:gd name="T32" fmla="*/ 2 w 39"/>
                <a:gd name="T33" fmla="*/ 2 h 36"/>
                <a:gd name="T34" fmla="*/ 2 w 39"/>
                <a:gd name="T35" fmla="*/ 2 h 36"/>
                <a:gd name="T36" fmla="*/ 2 w 39"/>
                <a:gd name="T37" fmla="*/ 2 h 36"/>
                <a:gd name="T38" fmla="*/ 2 w 39"/>
                <a:gd name="T39" fmla="*/ 3 h 36"/>
                <a:gd name="T40" fmla="*/ 2 w 39"/>
                <a:gd name="T41" fmla="*/ 3 h 36"/>
                <a:gd name="T42" fmla="*/ 2 w 39"/>
                <a:gd name="T43" fmla="*/ 3 h 36"/>
                <a:gd name="T44" fmla="*/ 2 w 39"/>
                <a:gd name="T45" fmla="*/ 2 h 36"/>
                <a:gd name="T46" fmla="*/ 2 w 39"/>
                <a:gd name="T47" fmla="*/ 2 h 36"/>
                <a:gd name="T48" fmla="*/ 2 w 39"/>
                <a:gd name="T49" fmla="*/ 2 h 36"/>
                <a:gd name="T50" fmla="*/ 3 w 39"/>
                <a:gd name="T51" fmla="*/ 2 h 36"/>
                <a:gd name="T52" fmla="*/ 3 w 39"/>
                <a:gd name="T53" fmla="*/ 2 h 36"/>
                <a:gd name="T54" fmla="*/ 3 w 39"/>
                <a:gd name="T55" fmla="*/ 2 h 36"/>
                <a:gd name="T56" fmla="*/ 3 w 39"/>
                <a:gd name="T57" fmla="*/ 2 h 36"/>
                <a:gd name="T58" fmla="*/ 3 w 39"/>
                <a:gd name="T59" fmla="*/ 2 h 36"/>
                <a:gd name="T60" fmla="*/ 3 w 39"/>
                <a:gd name="T61" fmla="*/ 2 h 36"/>
                <a:gd name="T62" fmla="*/ 3 w 39"/>
                <a:gd name="T63" fmla="*/ 2 h 36"/>
                <a:gd name="T64" fmla="*/ 3 w 39"/>
                <a:gd name="T65" fmla="*/ 2 h 36"/>
                <a:gd name="T66" fmla="*/ 3 w 39"/>
                <a:gd name="T67" fmla="*/ 2 h 36"/>
                <a:gd name="T68" fmla="*/ 3 w 39"/>
                <a:gd name="T69" fmla="*/ 2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9"/>
                <a:gd name="T106" fmla="*/ 0 h 36"/>
                <a:gd name="T107" fmla="*/ 39 w 39"/>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9" h="36">
                  <a:moveTo>
                    <a:pt x="38" y="10"/>
                  </a:moveTo>
                  <a:lnTo>
                    <a:pt x="38" y="10"/>
                  </a:lnTo>
                  <a:lnTo>
                    <a:pt x="37" y="8"/>
                  </a:lnTo>
                  <a:lnTo>
                    <a:pt x="30" y="4"/>
                  </a:lnTo>
                  <a:lnTo>
                    <a:pt x="29" y="3"/>
                  </a:lnTo>
                  <a:lnTo>
                    <a:pt x="28" y="3"/>
                  </a:lnTo>
                  <a:lnTo>
                    <a:pt x="26" y="0"/>
                  </a:lnTo>
                  <a:lnTo>
                    <a:pt x="24" y="0"/>
                  </a:lnTo>
                  <a:lnTo>
                    <a:pt x="21" y="2"/>
                  </a:lnTo>
                  <a:lnTo>
                    <a:pt x="19" y="3"/>
                  </a:lnTo>
                  <a:lnTo>
                    <a:pt x="12" y="6"/>
                  </a:lnTo>
                  <a:lnTo>
                    <a:pt x="11" y="7"/>
                  </a:lnTo>
                  <a:lnTo>
                    <a:pt x="8" y="12"/>
                  </a:lnTo>
                  <a:lnTo>
                    <a:pt x="5" y="16"/>
                  </a:lnTo>
                  <a:lnTo>
                    <a:pt x="3" y="17"/>
                  </a:lnTo>
                  <a:lnTo>
                    <a:pt x="1" y="17"/>
                  </a:lnTo>
                  <a:lnTo>
                    <a:pt x="0" y="18"/>
                  </a:lnTo>
                  <a:lnTo>
                    <a:pt x="1" y="21"/>
                  </a:lnTo>
                  <a:lnTo>
                    <a:pt x="2" y="22"/>
                  </a:lnTo>
                  <a:lnTo>
                    <a:pt x="6" y="29"/>
                  </a:lnTo>
                  <a:lnTo>
                    <a:pt x="7" y="31"/>
                  </a:lnTo>
                  <a:lnTo>
                    <a:pt x="14" y="35"/>
                  </a:lnTo>
                  <a:lnTo>
                    <a:pt x="16" y="36"/>
                  </a:lnTo>
                  <a:lnTo>
                    <a:pt x="17" y="35"/>
                  </a:lnTo>
                  <a:lnTo>
                    <a:pt x="21" y="29"/>
                  </a:lnTo>
                  <a:lnTo>
                    <a:pt x="22" y="28"/>
                  </a:lnTo>
                  <a:lnTo>
                    <a:pt x="31" y="25"/>
                  </a:lnTo>
                  <a:lnTo>
                    <a:pt x="34" y="24"/>
                  </a:lnTo>
                  <a:lnTo>
                    <a:pt x="35" y="22"/>
                  </a:lnTo>
                  <a:lnTo>
                    <a:pt x="34" y="21"/>
                  </a:lnTo>
                  <a:lnTo>
                    <a:pt x="35" y="20"/>
                  </a:lnTo>
                  <a:lnTo>
                    <a:pt x="36" y="17"/>
                  </a:lnTo>
                  <a:lnTo>
                    <a:pt x="37" y="16"/>
                  </a:lnTo>
                  <a:lnTo>
                    <a:pt x="39" y="14"/>
                  </a:lnTo>
                  <a:lnTo>
                    <a:pt x="39" y="13"/>
                  </a:lnTo>
                  <a:lnTo>
                    <a:pt x="38"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3" name="Freeform 5756"/>
            <p:cNvSpPr>
              <a:spLocks/>
            </p:cNvSpPr>
            <p:nvPr/>
          </p:nvSpPr>
          <p:spPr bwMode="auto">
            <a:xfrm>
              <a:off x="3518" y="3000"/>
              <a:ext cx="17" cy="22"/>
            </a:xfrm>
            <a:custGeom>
              <a:avLst/>
              <a:gdLst>
                <a:gd name="T0" fmla="*/ 2 w 21"/>
                <a:gd name="T1" fmla="*/ 3 h 26"/>
                <a:gd name="T2" fmla="*/ 2 w 21"/>
                <a:gd name="T3" fmla="*/ 3 h 26"/>
                <a:gd name="T4" fmla="*/ 2 w 21"/>
                <a:gd name="T5" fmla="*/ 3 h 26"/>
                <a:gd name="T6" fmla="*/ 2 w 21"/>
                <a:gd name="T7" fmla="*/ 3 h 26"/>
                <a:gd name="T8" fmla="*/ 2 w 21"/>
                <a:gd name="T9" fmla="*/ 3 h 26"/>
                <a:gd name="T10" fmla="*/ 2 w 21"/>
                <a:gd name="T11" fmla="*/ 0 h 26"/>
                <a:gd name="T12" fmla="*/ 2 w 21"/>
                <a:gd name="T13" fmla="*/ 0 h 26"/>
                <a:gd name="T14" fmla="*/ 2 w 21"/>
                <a:gd name="T15" fmla="*/ 0 h 26"/>
                <a:gd name="T16" fmla="*/ 2 w 21"/>
                <a:gd name="T17" fmla="*/ 0 h 26"/>
                <a:gd name="T18" fmla="*/ 2 w 21"/>
                <a:gd name="T19" fmla="*/ 0 h 26"/>
                <a:gd name="T20" fmla="*/ 2 w 21"/>
                <a:gd name="T21" fmla="*/ 3 h 26"/>
                <a:gd name="T22" fmla="*/ 2 w 21"/>
                <a:gd name="T23" fmla="*/ 3 h 26"/>
                <a:gd name="T24" fmla="*/ 2 w 21"/>
                <a:gd name="T25" fmla="*/ 3 h 26"/>
                <a:gd name="T26" fmla="*/ 2 w 21"/>
                <a:gd name="T27" fmla="*/ 3 h 26"/>
                <a:gd name="T28" fmla="*/ 0 w 21"/>
                <a:gd name="T29" fmla="*/ 3 h 26"/>
                <a:gd name="T30" fmla="*/ 0 w 21"/>
                <a:gd name="T31" fmla="*/ 3 h 26"/>
                <a:gd name="T32" fmla="*/ 0 w 21"/>
                <a:gd name="T33" fmla="*/ 3 h 26"/>
                <a:gd name="T34" fmla="*/ 0 w 21"/>
                <a:gd name="T35" fmla="*/ 3 h 26"/>
                <a:gd name="T36" fmla="*/ 1 w 21"/>
                <a:gd name="T37" fmla="*/ 3 h 26"/>
                <a:gd name="T38" fmla="*/ 1 w 21"/>
                <a:gd name="T39" fmla="*/ 3 h 26"/>
                <a:gd name="T40" fmla="*/ 2 w 21"/>
                <a:gd name="T41" fmla="*/ 3 h 26"/>
                <a:gd name="T42" fmla="*/ 2 w 21"/>
                <a:gd name="T43" fmla="*/ 3 h 26"/>
                <a:gd name="T44" fmla="*/ 2 w 21"/>
                <a:gd name="T45" fmla="*/ 4 h 26"/>
                <a:gd name="T46" fmla="*/ 2 w 21"/>
                <a:gd name="T47" fmla="*/ 4 h 26"/>
                <a:gd name="T48" fmla="*/ 2 w 21"/>
                <a:gd name="T49" fmla="*/ 4 h 26"/>
                <a:gd name="T50" fmla="*/ 2 w 21"/>
                <a:gd name="T51" fmla="*/ 4 h 26"/>
                <a:gd name="T52" fmla="*/ 2 w 21"/>
                <a:gd name="T53" fmla="*/ 4 h 26"/>
                <a:gd name="T54" fmla="*/ 2 w 21"/>
                <a:gd name="T55" fmla="*/ 4 h 26"/>
                <a:gd name="T56" fmla="*/ 2 w 21"/>
                <a:gd name="T57" fmla="*/ 4 h 26"/>
                <a:gd name="T58" fmla="*/ 2 w 21"/>
                <a:gd name="T59" fmla="*/ 4 h 26"/>
                <a:gd name="T60" fmla="*/ 2 w 21"/>
                <a:gd name="T61" fmla="*/ 4 h 26"/>
                <a:gd name="T62" fmla="*/ 2 w 21"/>
                <a:gd name="T63" fmla="*/ 3 h 26"/>
                <a:gd name="T64" fmla="*/ 2 w 21"/>
                <a:gd name="T65" fmla="*/ 3 h 26"/>
                <a:gd name="T66" fmla="*/ 2 w 21"/>
                <a:gd name="T67" fmla="*/ 3 h 26"/>
                <a:gd name="T68" fmla="*/ 2 w 21"/>
                <a:gd name="T69" fmla="*/ 3 h 26"/>
                <a:gd name="T70" fmla="*/ 2 w 21"/>
                <a:gd name="T71" fmla="*/ 3 h 26"/>
                <a:gd name="T72" fmla="*/ 2 w 21"/>
                <a:gd name="T73" fmla="*/ 3 h 26"/>
                <a:gd name="T74" fmla="*/ 2 w 21"/>
                <a:gd name="T75" fmla="*/ 3 h 26"/>
                <a:gd name="T76" fmla="*/ 2 w 21"/>
                <a:gd name="T77" fmla="*/ 3 h 26"/>
                <a:gd name="T78" fmla="*/ 2 w 21"/>
                <a:gd name="T79" fmla="*/ 3 h 26"/>
                <a:gd name="T80" fmla="*/ 2 w 21"/>
                <a:gd name="T81" fmla="*/ 3 h 26"/>
                <a:gd name="T82" fmla="*/ 2 w 21"/>
                <a:gd name="T83" fmla="*/ 3 h 26"/>
                <a:gd name="T84" fmla="*/ 2 w 21"/>
                <a:gd name="T85" fmla="*/ 3 h 26"/>
                <a:gd name="T86" fmla="*/ 2 w 21"/>
                <a:gd name="T87" fmla="*/ 3 h 26"/>
                <a:gd name="T88" fmla="*/ 2 w 21"/>
                <a:gd name="T89" fmla="*/ 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
                <a:gd name="T136" fmla="*/ 0 h 26"/>
                <a:gd name="T137" fmla="*/ 21 w 21"/>
                <a:gd name="T138" fmla="*/ 26 h 2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 h="26">
                  <a:moveTo>
                    <a:pt x="18" y="4"/>
                  </a:moveTo>
                  <a:lnTo>
                    <a:pt x="18" y="4"/>
                  </a:lnTo>
                  <a:lnTo>
                    <a:pt x="16" y="4"/>
                  </a:lnTo>
                  <a:lnTo>
                    <a:pt x="12" y="3"/>
                  </a:lnTo>
                  <a:lnTo>
                    <a:pt x="10" y="0"/>
                  </a:lnTo>
                  <a:lnTo>
                    <a:pt x="9" y="0"/>
                  </a:lnTo>
                  <a:lnTo>
                    <a:pt x="6" y="4"/>
                  </a:lnTo>
                  <a:lnTo>
                    <a:pt x="4" y="6"/>
                  </a:lnTo>
                  <a:lnTo>
                    <a:pt x="0" y="12"/>
                  </a:lnTo>
                  <a:lnTo>
                    <a:pt x="0" y="17"/>
                  </a:lnTo>
                  <a:lnTo>
                    <a:pt x="1" y="18"/>
                  </a:lnTo>
                  <a:lnTo>
                    <a:pt x="2" y="19"/>
                  </a:lnTo>
                  <a:lnTo>
                    <a:pt x="6" y="25"/>
                  </a:lnTo>
                  <a:lnTo>
                    <a:pt x="7" y="26"/>
                  </a:lnTo>
                  <a:lnTo>
                    <a:pt x="18" y="26"/>
                  </a:lnTo>
                  <a:lnTo>
                    <a:pt x="18" y="25"/>
                  </a:lnTo>
                  <a:lnTo>
                    <a:pt x="19" y="19"/>
                  </a:lnTo>
                  <a:lnTo>
                    <a:pt x="20" y="19"/>
                  </a:lnTo>
                  <a:lnTo>
                    <a:pt x="21" y="19"/>
                  </a:lnTo>
                  <a:lnTo>
                    <a:pt x="20" y="8"/>
                  </a:lnTo>
                  <a:lnTo>
                    <a:pt x="20" y="6"/>
                  </a:lnTo>
                  <a:lnTo>
                    <a:pt x="19" y="5"/>
                  </a:lnTo>
                  <a:lnTo>
                    <a:pt x="18"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4" name="Freeform 5757"/>
            <p:cNvSpPr>
              <a:spLocks/>
            </p:cNvSpPr>
            <p:nvPr/>
          </p:nvSpPr>
          <p:spPr bwMode="auto">
            <a:xfrm>
              <a:off x="3379" y="2891"/>
              <a:ext cx="120" cy="126"/>
            </a:xfrm>
            <a:custGeom>
              <a:avLst/>
              <a:gdLst>
                <a:gd name="T0" fmla="*/ 5 w 151"/>
                <a:gd name="T1" fmla="*/ 2 h 153"/>
                <a:gd name="T2" fmla="*/ 5 w 151"/>
                <a:gd name="T3" fmla="*/ 2 h 153"/>
                <a:gd name="T4" fmla="*/ 5 w 151"/>
                <a:gd name="T5" fmla="*/ 2 h 153"/>
                <a:gd name="T6" fmla="*/ 5 w 151"/>
                <a:gd name="T7" fmla="*/ 2 h 153"/>
                <a:gd name="T8" fmla="*/ 5 w 151"/>
                <a:gd name="T9" fmla="*/ 2 h 153"/>
                <a:gd name="T10" fmla="*/ 2 w 151"/>
                <a:gd name="T11" fmla="*/ 2 h 153"/>
                <a:gd name="T12" fmla="*/ 2 w 151"/>
                <a:gd name="T13" fmla="*/ 6 h 153"/>
                <a:gd name="T14" fmla="*/ 2 w 151"/>
                <a:gd name="T15" fmla="*/ 8 h 153"/>
                <a:gd name="T16" fmla="*/ 2 w 151"/>
                <a:gd name="T17" fmla="*/ 8 h 153"/>
                <a:gd name="T18" fmla="*/ 1 w 151"/>
                <a:gd name="T19" fmla="*/ 8 h 153"/>
                <a:gd name="T20" fmla="*/ 1 w 151"/>
                <a:gd name="T21" fmla="*/ 14 h 153"/>
                <a:gd name="T22" fmla="*/ 2 w 151"/>
                <a:gd name="T23" fmla="*/ 14 h 153"/>
                <a:gd name="T24" fmla="*/ 2 w 151"/>
                <a:gd name="T25" fmla="*/ 15 h 153"/>
                <a:gd name="T26" fmla="*/ 2 w 151"/>
                <a:gd name="T27" fmla="*/ 16 h 153"/>
                <a:gd name="T28" fmla="*/ 2 w 151"/>
                <a:gd name="T29" fmla="*/ 17 h 153"/>
                <a:gd name="T30" fmla="*/ 2 w 151"/>
                <a:gd name="T31" fmla="*/ 17 h 153"/>
                <a:gd name="T32" fmla="*/ 2 w 151"/>
                <a:gd name="T33" fmla="*/ 18 h 153"/>
                <a:gd name="T34" fmla="*/ 2 w 151"/>
                <a:gd name="T35" fmla="*/ 18 h 153"/>
                <a:gd name="T36" fmla="*/ 2 w 151"/>
                <a:gd name="T37" fmla="*/ 18 h 153"/>
                <a:gd name="T38" fmla="*/ 2 w 151"/>
                <a:gd name="T39" fmla="*/ 18 h 153"/>
                <a:gd name="T40" fmla="*/ 2 w 151"/>
                <a:gd name="T41" fmla="*/ 18 h 153"/>
                <a:gd name="T42" fmla="*/ 4 w 151"/>
                <a:gd name="T43" fmla="*/ 17 h 153"/>
                <a:gd name="T44" fmla="*/ 4 w 151"/>
                <a:gd name="T45" fmla="*/ 16 h 153"/>
                <a:gd name="T46" fmla="*/ 4 w 151"/>
                <a:gd name="T47" fmla="*/ 15 h 153"/>
                <a:gd name="T48" fmla="*/ 5 w 151"/>
                <a:gd name="T49" fmla="*/ 15 h 153"/>
                <a:gd name="T50" fmla="*/ 5 w 151"/>
                <a:gd name="T51" fmla="*/ 15 h 153"/>
                <a:gd name="T52" fmla="*/ 6 w 151"/>
                <a:gd name="T53" fmla="*/ 16 h 153"/>
                <a:gd name="T54" fmla="*/ 7 w 151"/>
                <a:gd name="T55" fmla="*/ 16 h 153"/>
                <a:gd name="T56" fmla="*/ 7 w 151"/>
                <a:gd name="T57" fmla="*/ 16 h 153"/>
                <a:gd name="T58" fmla="*/ 7 w 151"/>
                <a:gd name="T59" fmla="*/ 15 h 153"/>
                <a:gd name="T60" fmla="*/ 8 w 151"/>
                <a:gd name="T61" fmla="*/ 14 h 153"/>
                <a:gd name="T62" fmla="*/ 8 w 151"/>
                <a:gd name="T63" fmla="*/ 14 h 153"/>
                <a:gd name="T64" fmla="*/ 8 w 151"/>
                <a:gd name="T65" fmla="*/ 14 h 153"/>
                <a:gd name="T66" fmla="*/ 9 w 151"/>
                <a:gd name="T67" fmla="*/ 13 h 153"/>
                <a:gd name="T68" fmla="*/ 9 w 151"/>
                <a:gd name="T69" fmla="*/ 13 h 153"/>
                <a:gd name="T70" fmla="*/ 9 w 151"/>
                <a:gd name="T71" fmla="*/ 12 h 153"/>
                <a:gd name="T72" fmla="*/ 9 w 151"/>
                <a:gd name="T73" fmla="*/ 12 h 153"/>
                <a:gd name="T74" fmla="*/ 10 w 151"/>
                <a:gd name="T75" fmla="*/ 10 h 153"/>
                <a:gd name="T76" fmla="*/ 11 w 151"/>
                <a:gd name="T77" fmla="*/ 10 h 153"/>
                <a:gd name="T78" fmla="*/ 11 w 151"/>
                <a:gd name="T79" fmla="*/ 10 h 153"/>
                <a:gd name="T80" fmla="*/ 11 w 151"/>
                <a:gd name="T81" fmla="*/ 9 h 153"/>
                <a:gd name="T82" fmla="*/ 11 w 151"/>
                <a:gd name="T83" fmla="*/ 9 h 153"/>
                <a:gd name="T84" fmla="*/ 12 w 151"/>
                <a:gd name="T85" fmla="*/ 8 h 153"/>
                <a:gd name="T86" fmla="*/ 12 w 151"/>
                <a:gd name="T87" fmla="*/ 8 h 153"/>
                <a:gd name="T88" fmla="*/ 11 w 151"/>
                <a:gd name="T89" fmla="*/ 8 h 153"/>
                <a:gd name="T90" fmla="*/ 11 w 151"/>
                <a:gd name="T91" fmla="*/ 8 h 153"/>
                <a:gd name="T92" fmla="*/ 11 w 151"/>
                <a:gd name="T93" fmla="*/ 8 h 153"/>
                <a:gd name="T94" fmla="*/ 11 w 151"/>
                <a:gd name="T95" fmla="*/ 7 h 153"/>
                <a:gd name="T96" fmla="*/ 10 w 151"/>
                <a:gd name="T97" fmla="*/ 7 h 153"/>
                <a:gd name="T98" fmla="*/ 10 w 151"/>
                <a:gd name="T99" fmla="*/ 6 h 153"/>
                <a:gd name="T100" fmla="*/ 10 w 151"/>
                <a:gd name="T101" fmla="*/ 6 h 153"/>
                <a:gd name="T102" fmla="*/ 10 w 151"/>
                <a:gd name="T103" fmla="*/ 6 h 153"/>
                <a:gd name="T104" fmla="*/ 10 w 151"/>
                <a:gd name="T105" fmla="*/ 5 h 153"/>
                <a:gd name="T106" fmla="*/ 9 w 151"/>
                <a:gd name="T107" fmla="*/ 5 h 153"/>
                <a:gd name="T108" fmla="*/ 9 w 151"/>
                <a:gd name="T109" fmla="*/ 4 h 153"/>
                <a:gd name="T110" fmla="*/ 8 w 151"/>
                <a:gd name="T111" fmla="*/ 3 h 153"/>
                <a:gd name="T112" fmla="*/ 8 w 151"/>
                <a:gd name="T113" fmla="*/ 2 h 153"/>
                <a:gd name="T114" fmla="*/ 7 w 151"/>
                <a:gd name="T115" fmla="*/ 1 h 153"/>
                <a:gd name="T116" fmla="*/ 7 w 151"/>
                <a:gd name="T117" fmla="*/ 0 h 153"/>
                <a:gd name="T118" fmla="*/ 6 w 151"/>
                <a:gd name="T119" fmla="*/ 2 h 1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1"/>
                <a:gd name="T181" fmla="*/ 0 h 153"/>
                <a:gd name="T182" fmla="*/ 151 w 151"/>
                <a:gd name="T183" fmla="*/ 153 h 1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1" h="153">
                  <a:moveTo>
                    <a:pt x="68" y="4"/>
                  </a:moveTo>
                  <a:lnTo>
                    <a:pt x="68" y="4"/>
                  </a:lnTo>
                  <a:lnTo>
                    <a:pt x="63" y="8"/>
                  </a:lnTo>
                  <a:lnTo>
                    <a:pt x="59" y="11"/>
                  </a:lnTo>
                  <a:lnTo>
                    <a:pt x="58" y="12"/>
                  </a:lnTo>
                  <a:lnTo>
                    <a:pt x="57" y="11"/>
                  </a:lnTo>
                  <a:lnTo>
                    <a:pt x="55" y="7"/>
                  </a:lnTo>
                  <a:lnTo>
                    <a:pt x="54" y="4"/>
                  </a:lnTo>
                  <a:lnTo>
                    <a:pt x="53" y="3"/>
                  </a:lnTo>
                  <a:lnTo>
                    <a:pt x="17" y="8"/>
                  </a:lnTo>
                  <a:lnTo>
                    <a:pt x="16" y="8"/>
                  </a:lnTo>
                  <a:lnTo>
                    <a:pt x="16" y="9"/>
                  </a:lnTo>
                  <a:lnTo>
                    <a:pt x="16" y="46"/>
                  </a:lnTo>
                  <a:lnTo>
                    <a:pt x="17" y="67"/>
                  </a:lnTo>
                  <a:lnTo>
                    <a:pt x="16" y="69"/>
                  </a:lnTo>
                  <a:lnTo>
                    <a:pt x="14" y="70"/>
                  </a:lnTo>
                  <a:lnTo>
                    <a:pt x="12" y="70"/>
                  </a:lnTo>
                  <a:lnTo>
                    <a:pt x="1" y="70"/>
                  </a:lnTo>
                  <a:lnTo>
                    <a:pt x="0" y="70"/>
                  </a:lnTo>
                  <a:lnTo>
                    <a:pt x="1" y="71"/>
                  </a:lnTo>
                  <a:lnTo>
                    <a:pt x="1" y="116"/>
                  </a:lnTo>
                  <a:lnTo>
                    <a:pt x="5" y="120"/>
                  </a:lnTo>
                  <a:lnTo>
                    <a:pt x="9" y="124"/>
                  </a:lnTo>
                  <a:lnTo>
                    <a:pt x="11" y="128"/>
                  </a:lnTo>
                  <a:lnTo>
                    <a:pt x="14" y="136"/>
                  </a:lnTo>
                  <a:lnTo>
                    <a:pt x="14" y="138"/>
                  </a:lnTo>
                  <a:lnTo>
                    <a:pt x="14" y="140"/>
                  </a:lnTo>
                  <a:lnTo>
                    <a:pt x="14" y="141"/>
                  </a:lnTo>
                  <a:lnTo>
                    <a:pt x="12" y="144"/>
                  </a:lnTo>
                  <a:lnTo>
                    <a:pt x="11" y="147"/>
                  </a:lnTo>
                  <a:lnTo>
                    <a:pt x="12" y="152"/>
                  </a:lnTo>
                  <a:lnTo>
                    <a:pt x="12" y="153"/>
                  </a:lnTo>
                  <a:lnTo>
                    <a:pt x="14" y="152"/>
                  </a:lnTo>
                  <a:lnTo>
                    <a:pt x="17" y="152"/>
                  </a:lnTo>
                  <a:lnTo>
                    <a:pt x="19" y="152"/>
                  </a:lnTo>
                  <a:lnTo>
                    <a:pt x="23" y="152"/>
                  </a:lnTo>
                  <a:lnTo>
                    <a:pt x="25" y="152"/>
                  </a:lnTo>
                  <a:lnTo>
                    <a:pt x="26" y="152"/>
                  </a:lnTo>
                  <a:lnTo>
                    <a:pt x="28" y="152"/>
                  </a:lnTo>
                  <a:lnTo>
                    <a:pt x="42" y="140"/>
                  </a:lnTo>
                  <a:lnTo>
                    <a:pt x="44" y="138"/>
                  </a:lnTo>
                  <a:lnTo>
                    <a:pt x="45" y="132"/>
                  </a:lnTo>
                  <a:lnTo>
                    <a:pt x="46" y="129"/>
                  </a:lnTo>
                  <a:lnTo>
                    <a:pt x="48" y="126"/>
                  </a:lnTo>
                  <a:lnTo>
                    <a:pt x="51" y="125"/>
                  </a:lnTo>
                  <a:lnTo>
                    <a:pt x="53" y="125"/>
                  </a:lnTo>
                  <a:lnTo>
                    <a:pt x="54" y="126"/>
                  </a:lnTo>
                  <a:lnTo>
                    <a:pt x="63" y="129"/>
                  </a:lnTo>
                  <a:lnTo>
                    <a:pt x="70" y="132"/>
                  </a:lnTo>
                  <a:lnTo>
                    <a:pt x="73" y="133"/>
                  </a:lnTo>
                  <a:lnTo>
                    <a:pt x="77" y="134"/>
                  </a:lnTo>
                  <a:lnTo>
                    <a:pt x="84" y="133"/>
                  </a:lnTo>
                  <a:lnTo>
                    <a:pt x="85" y="133"/>
                  </a:lnTo>
                  <a:lnTo>
                    <a:pt x="87" y="132"/>
                  </a:lnTo>
                  <a:lnTo>
                    <a:pt x="90" y="130"/>
                  </a:lnTo>
                  <a:lnTo>
                    <a:pt x="92" y="127"/>
                  </a:lnTo>
                  <a:lnTo>
                    <a:pt x="95" y="118"/>
                  </a:lnTo>
                  <a:lnTo>
                    <a:pt x="95" y="117"/>
                  </a:lnTo>
                  <a:lnTo>
                    <a:pt x="95" y="116"/>
                  </a:lnTo>
                  <a:lnTo>
                    <a:pt x="96" y="116"/>
                  </a:lnTo>
                  <a:lnTo>
                    <a:pt x="99" y="115"/>
                  </a:lnTo>
                  <a:lnTo>
                    <a:pt x="102" y="114"/>
                  </a:lnTo>
                  <a:lnTo>
                    <a:pt x="104" y="114"/>
                  </a:lnTo>
                  <a:lnTo>
                    <a:pt x="107" y="112"/>
                  </a:lnTo>
                  <a:lnTo>
                    <a:pt x="110" y="109"/>
                  </a:lnTo>
                  <a:lnTo>
                    <a:pt x="112" y="101"/>
                  </a:lnTo>
                  <a:lnTo>
                    <a:pt x="112" y="99"/>
                  </a:lnTo>
                  <a:lnTo>
                    <a:pt x="113" y="98"/>
                  </a:lnTo>
                  <a:lnTo>
                    <a:pt x="126" y="88"/>
                  </a:lnTo>
                  <a:lnTo>
                    <a:pt x="127" y="87"/>
                  </a:lnTo>
                  <a:lnTo>
                    <a:pt x="130" y="84"/>
                  </a:lnTo>
                  <a:lnTo>
                    <a:pt x="133" y="81"/>
                  </a:lnTo>
                  <a:lnTo>
                    <a:pt x="135" y="79"/>
                  </a:lnTo>
                  <a:lnTo>
                    <a:pt x="140" y="78"/>
                  </a:lnTo>
                  <a:lnTo>
                    <a:pt x="143" y="77"/>
                  </a:lnTo>
                  <a:lnTo>
                    <a:pt x="143" y="76"/>
                  </a:lnTo>
                  <a:lnTo>
                    <a:pt x="144" y="75"/>
                  </a:lnTo>
                  <a:lnTo>
                    <a:pt x="146" y="74"/>
                  </a:lnTo>
                  <a:lnTo>
                    <a:pt x="148" y="73"/>
                  </a:lnTo>
                  <a:lnTo>
                    <a:pt x="151" y="73"/>
                  </a:lnTo>
                  <a:lnTo>
                    <a:pt x="147" y="70"/>
                  </a:lnTo>
                  <a:lnTo>
                    <a:pt x="146" y="69"/>
                  </a:lnTo>
                  <a:lnTo>
                    <a:pt x="146" y="67"/>
                  </a:lnTo>
                  <a:lnTo>
                    <a:pt x="144" y="65"/>
                  </a:lnTo>
                  <a:lnTo>
                    <a:pt x="141" y="65"/>
                  </a:lnTo>
                  <a:lnTo>
                    <a:pt x="130" y="63"/>
                  </a:lnTo>
                  <a:lnTo>
                    <a:pt x="129" y="62"/>
                  </a:lnTo>
                  <a:lnTo>
                    <a:pt x="128" y="62"/>
                  </a:lnTo>
                  <a:lnTo>
                    <a:pt x="124" y="53"/>
                  </a:lnTo>
                  <a:lnTo>
                    <a:pt x="124" y="51"/>
                  </a:lnTo>
                  <a:lnTo>
                    <a:pt x="124" y="49"/>
                  </a:lnTo>
                  <a:lnTo>
                    <a:pt x="124" y="45"/>
                  </a:lnTo>
                  <a:lnTo>
                    <a:pt x="123" y="45"/>
                  </a:lnTo>
                  <a:lnTo>
                    <a:pt x="121" y="45"/>
                  </a:lnTo>
                  <a:lnTo>
                    <a:pt x="118" y="45"/>
                  </a:lnTo>
                  <a:lnTo>
                    <a:pt x="118" y="44"/>
                  </a:lnTo>
                  <a:lnTo>
                    <a:pt x="118" y="41"/>
                  </a:lnTo>
                  <a:lnTo>
                    <a:pt x="116" y="39"/>
                  </a:lnTo>
                  <a:lnTo>
                    <a:pt x="115" y="37"/>
                  </a:lnTo>
                  <a:lnTo>
                    <a:pt x="111" y="35"/>
                  </a:lnTo>
                  <a:lnTo>
                    <a:pt x="107" y="34"/>
                  </a:lnTo>
                  <a:lnTo>
                    <a:pt x="102" y="31"/>
                  </a:lnTo>
                  <a:lnTo>
                    <a:pt x="100" y="28"/>
                  </a:lnTo>
                  <a:lnTo>
                    <a:pt x="98" y="26"/>
                  </a:lnTo>
                  <a:lnTo>
                    <a:pt x="97" y="21"/>
                  </a:lnTo>
                  <a:lnTo>
                    <a:pt x="96" y="19"/>
                  </a:lnTo>
                  <a:lnTo>
                    <a:pt x="85" y="1"/>
                  </a:lnTo>
                  <a:lnTo>
                    <a:pt x="85" y="0"/>
                  </a:lnTo>
                  <a:lnTo>
                    <a:pt x="78" y="1"/>
                  </a:lnTo>
                  <a:lnTo>
                    <a:pt x="72" y="3"/>
                  </a:lnTo>
                  <a:lnTo>
                    <a:pt x="68"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5" name="Freeform 5758"/>
            <p:cNvSpPr>
              <a:spLocks/>
            </p:cNvSpPr>
            <p:nvPr/>
          </p:nvSpPr>
          <p:spPr bwMode="auto">
            <a:xfrm>
              <a:off x="3510" y="2793"/>
              <a:ext cx="136" cy="223"/>
            </a:xfrm>
            <a:custGeom>
              <a:avLst/>
              <a:gdLst>
                <a:gd name="T0" fmla="*/ 2 w 170"/>
                <a:gd name="T1" fmla="*/ 11 h 272"/>
                <a:gd name="T2" fmla="*/ 2 w 170"/>
                <a:gd name="T3" fmla="*/ 11 h 272"/>
                <a:gd name="T4" fmla="*/ 4 w 170"/>
                <a:gd name="T5" fmla="*/ 11 h 272"/>
                <a:gd name="T6" fmla="*/ 4 w 170"/>
                <a:gd name="T7" fmla="*/ 13 h 272"/>
                <a:gd name="T8" fmla="*/ 4 w 170"/>
                <a:gd name="T9" fmla="*/ 15 h 272"/>
                <a:gd name="T10" fmla="*/ 4 w 170"/>
                <a:gd name="T11" fmla="*/ 16 h 272"/>
                <a:gd name="T12" fmla="*/ 4 w 170"/>
                <a:gd name="T13" fmla="*/ 17 h 272"/>
                <a:gd name="T14" fmla="*/ 4 w 170"/>
                <a:gd name="T15" fmla="*/ 17 h 272"/>
                <a:gd name="T16" fmla="*/ 3 w 170"/>
                <a:gd name="T17" fmla="*/ 19 h 272"/>
                <a:gd name="T18" fmla="*/ 3 w 170"/>
                <a:gd name="T19" fmla="*/ 20 h 272"/>
                <a:gd name="T20" fmla="*/ 2 w 170"/>
                <a:gd name="T21" fmla="*/ 22 h 272"/>
                <a:gd name="T22" fmla="*/ 2 w 170"/>
                <a:gd name="T23" fmla="*/ 25 h 272"/>
                <a:gd name="T24" fmla="*/ 2 w 170"/>
                <a:gd name="T25" fmla="*/ 28 h 272"/>
                <a:gd name="T26" fmla="*/ 2 w 170"/>
                <a:gd name="T27" fmla="*/ 29 h 272"/>
                <a:gd name="T28" fmla="*/ 2 w 170"/>
                <a:gd name="T29" fmla="*/ 31 h 272"/>
                <a:gd name="T30" fmla="*/ 4 w 170"/>
                <a:gd name="T31" fmla="*/ 29 h 272"/>
                <a:gd name="T32" fmla="*/ 4 w 170"/>
                <a:gd name="T33" fmla="*/ 30 h 272"/>
                <a:gd name="T34" fmla="*/ 4 w 170"/>
                <a:gd name="T35" fmla="*/ 28 h 272"/>
                <a:gd name="T36" fmla="*/ 7 w 170"/>
                <a:gd name="T37" fmla="*/ 26 h 272"/>
                <a:gd name="T38" fmla="*/ 7 w 170"/>
                <a:gd name="T39" fmla="*/ 25 h 272"/>
                <a:gd name="T40" fmla="*/ 7 w 170"/>
                <a:gd name="T41" fmla="*/ 24 h 272"/>
                <a:gd name="T42" fmla="*/ 7 w 170"/>
                <a:gd name="T43" fmla="*/ 21 h 272"/>
                <a:gd name="T44" fmla="*/ 7 w 170"/>
                <a:gd name="T45" fmla="*/ 20 h 272"/>
                <a:gd name="T46" fmla="*/ 7 w 170"/>
                <a:gd name="T47" fmla="*/ 19 h 272"/>
                <a:gd name="T48" fmla="*/ 6 w 170"/>
                <a:gd name="T49" fmla="*/ 17 h 272"/>
                <a:gd name="T50" fmla="*/ 6 w 170"/>
                <a:gd name="T51" fmla="*/ 17 h 272"/>
                <a:gd name="T52" fmla="*/ 6 w 170"/>
                <a:gd name="T53" fmla="*/ 17 h 272"/>
                <a:gd name="T54" fmla="*/ 8 w 170"/>
                <a:gd name="T55" fmla="*/ 16 h 272"/>
                <a:gd name="T56" fmla="*/ 9 w 170"/>
                <a:gd name="T57" fmla="*/ 16 h 272"/>
                <a:gd name="T58" fmla="*/ 9 w 170"/>
                <a:gd name="T59" fmla="*/ 14 h 272"/>
                <a:gd name="T60" fmla="*/ 9 w 170"/>
                <a:gd name="T61" fmla="*/ 13 h 272"/>
                <a:gd name="T62" fmla="*/ 11 w 170"/>
                <a:gd name="T63" fmla="*/ 13 h 272"/>
                <a:gd name="T64" fmla="*/ 14 w 170"/>
                <a:gd name="T65" fmla="*/ 11 h 272"/>
                <a:gd name="T66" fmla="*/ 14 w 170"/>
                <a:gd name="T67" fmla="*/ 8 h 272"/>
                <a:gd name="T68" fmla="*/ 14 w 170"/>
                <a:gd name="T69" fmla="*/ 7 h 272"/>
                <a:gd name="T70" fmla="*/ 14 w 170"/>
                <a:gd name="T71" fmla="*/ 7 h 272"/>
                <a:gd name="T72" fmla="*/ 14 w 170"/>
                <a:gd name="T73" fmla="*/ 6 h 272"/>
                <a:gd name="T74" fmla="*/ 14 w 170"/>
                <a:gd name="T75" fmla="*/ 5 h 272"/>
                <a:gd name="T76" fmla="*/ 14 w 170"/>
                <a:gd name="T77" fmla="*/ 2 h 272"/>
                <a:gd name="T78" fmla="*/ 14 w 170"/>
                <a:gd name="T79" fmla="*/ 2 h 272"/>
                <a:gd name="T80" fmla="*/ 14 w 170"/>
                <a:gd name="T81" fmla="*/ 2 h 272"/>
                <a:gd name="T82" fmla="*/ 13 w 170"/>
                <a:gd name="T83" fmla="*/ 2 h 272"/>
                <a:gd name="T84" fmla="*/ 11 w 170"/>
                <a:gd name="T85" fmla="*/ 2 h 272"/>
                <a:gd name="T86" fmla="*/ 11 w 170"/>
                <a:gd name="T87" fmla="*/ 2 h 272"/>
                <a:gd name="T88" fmla="*/ 10 w 170"/>
                <a:gd name="T89" fmla="*/ 2 h 272"/>
                <a:gd name="T90" fmla="*/ 9 w 170"/>
                <a:gd name="T91" fmla="*/ 2 h 272"/>
                <a:gd name="T92" fmla="*/ 8 w 170"/>
                <a:gd name="T93" fmla="*/ 2 h 272"/>
                <a:gd name="T94" fmla="*/ 6 w 170"/>
                <a:gd name="T95" fmla="*/ 2 h 272"/>
                <a:gd name="T96" fmla="*/ 6 w 170"/>
                <a:gd name="T97" fmla="*/ 3 h 272"/>
                <a:gd name="T98" fmla="*/ 8 w 170"/>
                <a:gd name="T99" fmla="*/ 7 h 272"/>
                <a:gd name="T100" fmla="*/ 8 w 170"/>
                <a:gd name="T101" fmla="*/ 9 h 272"/>
                <a:gd name="T102" fmla="*/ 7 w 170"/>
                <a:gd name="T103" fmla="*/ 11 h 272"/>
                <a:gd name="T104" fmla="*/ 7 w 170"/>
                <a:gd name="T105" fmla="*/ 11 h 272"/>
                <a:gd name="T106" fmla="*/ 7 w 170"/>
                <a:gd name="T107" fmla="*/ 12 h 272"/>
                <a:gd name="T108" fmla="*/ 6 w 170"/>
                <a:gd name="T109" fmla="*/ 11 h 272"/>
                <a:gd name="T110" fmla="*/ 6 w 170"/>
                <a:gd name="T111" fmla="*/ 9 h 272"/>
                <a:gd name="T112" fmla="*/ 6 w 170"/>
                <a:gd name="T113" fmla="*/ 8 h 272"/>
                <a:gd name="T114" fmla="*/ 5 w 170"/>
                <a:gd name="T115" fmla="*/ 7 h 272"/>
                <a:gd name="T116" fmla="*/ 1 w 170"/>
                <a:gd name="T117" fmla="*/ 8 h 2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0"/>
                <a:gd name="T178" fmla="*/ 0 h 272"/>
                <a:gd name="T179" fmla="*/ 170 w 170"/>
                <a:gd name="T180" fmla="*/ 272 h 2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0" h="272">
                  <a:moveTo>
                    <a:pt x="3" y="84"/>
                  </a:moveTo>
                  <a:lnTo>
                    <a:pt x="3" y="84"/>
                  </a:lnTo>
                  <a:lnTo>
                    <a:pt x="3" y="87"/>
                  </a:lnTo>
                  <a:lnTo>
                    <a:pt x="4" y="90"/>
                  </a:lnTo>
                  <a:lnTo>
                    <a:pt x="6" y="91"/>
                  </a:lnTo>
                  <a:lnTo>
                    <a:pt x="10" y="91"/>
                  </a:lnTo>
                  <a:lnTo>
                    <a:pt x="13" y="91"/>
                  </a:lnTo>
                  <a:lnTo>
                    <a:pt x="15" y="92"/>
                  </a:lnTo>
                  <a:lnTo>
                    <a:pt x="40" y="101"/>
                  </a:lnTo>
                  <a:lnTo>
                    <a:pt x="42" y="102"/>
                  </a:lnTo>
                  <a:lnTo>
                    <a:pt x="43" y="101"/>
                  </a:lnTo>
                  <a:lnTo>
                    <a:pt x="44" y="101"/>
                  </a:lnTo>
                  <a:lnTo>
                    <a:pt x="44" y="102"/>
                  </a:lnTo>
                  <a:lnTo>
                    <a:pt x="45" y="110"/>
                  </a:lnTo>
                  <a:lnTo>
                    <a:pt x="45" y="112"/>
                  </a:lnTo>
                  <a:lnTo>
                    <a:pt x="45" y="114"/>
                  </a:lnTo>
                  <a:lnTo>
                    <a:pt x="45" y="125"/>
                  </a:lnTo>
                  <a:lnTo>
                    <a:pt x="45" y="127"/>
                  </a:lnTo>
                  <a:lnTo>
                    <a:pt x="45" y="129"/>
                  </a:lnTo>
                  <a:lnTo>
                    <a:pt x="44" y="132"/>
                  </a:lnTo>
                  <a:lnTo>
                    <a:pt x="43" y="133"/>
                  </a:lnTo>
                  <a:lnTo>
                    <a:pt x="42" y="136"/>
                  </a:lnTo>
                  <a:lnTo>
                    <a:pt x="41" y="137"/>
                  </a:lnTo>
                  <a:lnTo>
                    <a:pt x="40" y="137"/>
                  </a:lnTo>
                  <a:lnTo>
                    <a:pt x="41" y="138"/>
                  </a:lnTo>
                  <a:lnTo>
                    <a:pt x="42" y="140"/>
                  </a:lnTo>
                  <a:lnTo>
                    <a:pt x="43" y="143"/>
                  </a:lnTo>
                  <a:lnTo>
                    <a:pt x="42" y="148"/>
                  </a:lnTo>
                  <a:lnTo>
                    <a:pt x="42" y="151"/>
                  </a:lnTo>
                  <a:lnTo>
                    <a:pt x="44" y="151"/>
                  </a:lnTo>
                  <a:lnTo>
                    <a:pt x="45" y="151"/>
                  </a:lnTo>
                  <a:lnTo>
                    <a:pt x="45" y="153"/>
                  </a:lnTo>
                  <a:lnTo>
                    <a:pt x="45" y="155"/>
                  </a:lnTo>
                  <a:lnTo>
                    <a:pt x="43" y="160"/>
                  </a:lnTo>
                  <a:lnTo>
                    <a:pt x="41" y="164"/>
                  </a:lnTo>
                  <a:lnTo>
                    <a:pt x="38" y="167"/>
                  </a:lnTo>
                  <a:lnTo>
                    <a:pt x="35" y="173"/>
                  </a:lnTo>
                  <a:lnTo>
                    <a:pt x="34" y="175"/>
                  </a:lnTo>
                  <a:lnTo>
                    <a:pt x="35" y="176"/>
                  </a:lnTo>
                  <a:lnTo>
                    <a:pt x="36" y="178"/>
                  </a:lnTo>
                  <a:lnTo>
                    <a:pt x="36" y="179"/>
                  </a:lnTo>
                  <a:lnTo>
                    <a:pt x="35" y="178"/>
                  </a:lnTo>
                  <a:lnTo>
                    <a:pt x="34" y="179"/>
                  </a:lnTo>
                  <a:lnTo>
                    <a:pt x="17" y="197"/>
                  </a:lnTo>
                  <a:lnTo>
                    <a:pt x="18" y="198"/>
                  </a:lnTo>
                  <a:lnTo>
                    <a:pt x="21" y="211"/>
                  </a:lnTo>
                  <a:lnTo>
                    <a:pt x="21" y="215"/>
                  </a:lnTo>
                  <a:lnTo>
                    <a:pt x="22" y="217"/>
                  </a:lnTo>
                  <a:lnTo>
                    <a:pt x="24" y="218"/>
                  </a:lnTo>
                  <a:lnTo>
                    <a:pt x="26" y="221"/>
                  </a:lnTo>
                  <a:lnTo>
                    <a:pt x="27" y="223"/>
                  </a:lnTo>
                  <a:lnTo>
                    <a:pt x="28" y="229"/>
                  </a:lnTo>
                  <a:lnTo>
                    <a:pt x="29" y="244"/>
                  </a:lnTo>
                  <a:lnTo>
                    <a:pt x="29" y="250"/>
                  </a:lnTo>
                  <a:lnTo>
                    <a:pt x="29" y="253"/>
                  </a:lnTo>
                  <a:lnTo>
                    <a:pt x="28" y="257"/>
                  </a:lnTo>
                  <a:lnTo>
                    <a:pt x="29" y="258"/>
                  </a:lnTo>
                  <a:lnTo>
                    <a:pt x="30" y="259"/>
                  </a:lnTo>
                  <a:lnTo>
                    <a:pt x="30" y="261"/>
                  </a:lnTo>
                  <a:lnTo>
                    <a:pt x="31" y="272"/>
                  </a:lnTo>
                  <a:lnTo>
                    <a:pt x="32" y="272"/>
                  </a:lnTo>
                  <a:lnTo>
                    <a:pt x="43" y="272"/>
                  </a:lnTo>
                  <a:lnTo>
                    <a:pt x="44" y="263"/>
                  </a:lnTo>
                  <a:lnTo>
                    <a:pt x="44" y="261"/>
                  </a:lnTo>
                  <a:lnTo>
                    <a:pt x="43" y="261"/>
                  </a:lnTo>
                  <a:lnTo>
                    <a:pt x="43" y="262"/>
                  </a:lnTo>
                  <a:lnTo>
                    <a:pt x="42" y="262"/>
                  </a:lnTo>
                  <a:lnTo>
                    <a:pt x="39" y="259"/>
                  </a:lnTo>
                  <a:lnTo>
                    <a:pt x="38" y="258"/>
                  </a:lnTo>
                  <a:lnTo>
                    <a:pt x="38" y="257"/>
                  </a:lnTo>
                  <a:lnTo>
                    <a:pt x="40" y="256"/>
                  </a:lnTo>
                  <a:lnTo>
                    <a:pt x="41" y="253"/>
                  </a:lnTo>
                  <a:lnTo>
                    <a:pt x="42" y="252"/>
                  </a:lnTo>
                  <a:lnTo>
                    <a:pt x="43" y="249"/>
                  </a:lnTo>
                  <a:lnTo>
                    <a:pt x="47" y="247"/>
                  </a:lnTo>
                  <a:lnTo>
                    <a:pt x="52" y="245"/>
                  </a:lnTo>
                  <a:lnTo>
                    <a:pt x="69" y="238"/>
                  </a:lnTo>
                  <a:lnTo>
                    <a:pt x="77" y="234"/>
                  </a:lnTo>
                  <a:lnTo>
                    <a:pt x="82" y="231"/>
                  </a:lnTo>
                  <a:lnTo>
                    <a:pt x="84" y="227"/>
                  </a:lnTo>
                  <a:lnTo>
                    <a:pt x="84" y="225"/>
                  </a:lnTo>
                  <a:lnTo>
                    <a:pt x="85" y="222"/>
                  </a:lnTo>
                  <a:lnTo>
                    <a:pt x="85" y="221"/>
                  </a:lnTo>
                  <a:lnTo>
                    <a:pt x="84" y="221"/>
                  </a:lnTo>
                  <a:lnTo>
                    <a:pt x="83" y="221"/>
                  </a:lnTo>
                  <a:lnTo>
                    <a:pt x="83" y="220"/>
                  </a:lnTo>
                  <a:lnTo>
                    <a:pt x="85" y="209"/>
                  </a:lnTo>
                  <a:lnTo>
                    <a:pt x="85" y="202"/>
                  </a:lnTo>
                  <a:lnTo>
                    <a:pt x="85" y="194"/>
                  </a:lnTo>
                  <a:lnTo>
                    <a:pt x="85" y="192"/>
                  </a:lnTo>
                  <a:lnTo>
                    <a:pt x="84" y="193"/>
                  </a:lnTo>
                  <a:lnTo>
                    <a:pt x="84" y="194"/>
                  </a:lnTo>
                  <a:lnTo>
                    <a:pt x="83" y="192"/>
                  </a:lnTo>
                  <a:lnTo>
                    <a:pt x="82" y="187"/>
                  </a:lnTo>
                  <a:lnTo>
                    <a:pt x="79" y="179"/>
                  </a:lnTo>
                  <a:lnTo>
                    <a:pt x="77" y="176"/>
                  </a:lnTo>
                  <a:lnTo>
                    <a:pt x="77" y="175"/>
                  </a:lnTo>
                  <a:lnTo>
                    <a:pt x="79" y="174"/>
                  </a:lnTo>
                  <a:lnTo>
                    <a:pt x="79" y="173"/>
                  </a:lnTo>
                  <a:lnTo>
                    <a:pt x="77" y="170"/>
                  </a:lnTo>
                  <a:lnTo>
                    <a:pt x="74" y="167"/>
                  </a:lnTo>
                  <a:lnTo>
                    <a:pt x="72" y="165"/>
                  </a:lnTo>
                  <a:lnTo>
                    <a:pt x="72" y="164"/>
                  </a:lnTo>
                  <a:lnTo>
                    <a:pt x="72" y="162"/>
                  </a:lnTo>
                  <a:lnTo>
                    <a:pt x="72" y="160"/>
                  </a:lnTo>
                  <a:lnTo>
                    <a:pt x="73" y="160"/>
                  </a:lnTo>
                  <a:lnTo>
                    <a:pt x="73" y="159"/>
                  </a:lnTo>
                  <a:lnTo>
                    <a:pt x="73" y="156"/>
                  </a:lnTo>
                  <a:lnTo>
                    <a:pt x="73" y="154"/>
                  </a:lnTo>
                  <a:lnTo>
                    <a:pt x="73" y="153"/>
                  </a:lnTo>
                  <a:lnTo>
                    <a:pt x="72" y="152"/>
                  </a:lnTo>
                  <a:lnTo>
                    <a:pt x="72" y="151"/>
                  </a:lnTo>
                  <a:lnTo>
                    <a:pt x="73" y="152"/>
                  </a:lnTo>
                  <a:lnTo>
                    <a:pt x="74" y="153"/>
                  </a:lnTo>
                  <a:lnTo>
                    <a:pt x="76" y="153"/>
                  </a:lnTo>
                  <a:lnTo>
                    <a:pt x="77" y="152"/>
                  </a:lnTo>
                  <a:lnTo>
                    <a:pt x="89" y="140"/>
                  </a:lnTo>
                  <a:lnTo>
                    <a:pt x="93" y="138"/>
                  </a:lnTo>
                  <a:lnTo>
                    <a:pt x="96" y="137"/>
                  </a:lnTo>
                  <a:lnTo>
                    <a:pt x="97" y="137"/>
                  </a:lnTo>
                  <a:lnTo>
                    <a:pt x="98" y="137"/>
                  </a:lnTo>
                  <a:lnTo>
                    <a:pt x="98" y="136"/>
                  </a:lnTo>
                  <a:lnTo>
                    <a:pt x="99" y="136"/>
                  </a:lnTo>
                  <a:lnTo>
                    <a:pt x="100" y="134"/>
                  </a:lnTo>
                  <a:lnTo>
                    <a:pt x="108" y="126"/>
                  </a:lnTo>
                  <a:lnTo>
                    <a:pt x="109" y="124"/>
                  </a:lnTo>
                  <a:lnTo>
                    <a:pt x="108" y="123"/>
                  </a:lnTo>
                  <a:lnTo>
                    <a:pt x="107" y="122"/>
                  </a:lnTo>
                  <a:lnTo>
                    <a:pt x="108" y="122"/>
                  </a:lnTo>
                  <a:lnTo>
                    <a:pt x="111" y="121"/>
                  </a:lnTo>
                  <a:lnTo>
                    <a:pt x="115" y="118"/>
                  </a:lnTo>
                  <a:lnTo>
                    <a:pt x="121" y="114"/>
                  </a:lnTo>
                  <a:lnTo>
                    <a:pt x="124" y="113"/>
                  </a:lnTo>
                  <a:lnTo>
                    <a:pt x="126" y="111"/>
                  </a:lnTo>
                  <a:lnTo>
                    <a:pt x="128" y="109"/>
                  </a:lnTo>
                  <a:lnTo>
                    <a:pt x="131" y="108"/>
                  </a:lnTo>
                  <a:lnTo>
                    <a:pt x="136" y="107"/>
                  </a:lnTo>
                  <a:lnTo>
                    <a:pt x="143" y="105"/>
                  </a:lnTo>
                  <a:lnTo>
                    <a:pt x="151" y="99"/>
                  </a:lnTo>
                  <a:lnTo>
                    <a:pt x="155" y="96"/>
                  </a:lnTo>
                  <a:lnTo>
                    <a:pt x="157" y="93"/>
                  </a:lnTo>
                  <a:lnTo>
                    <a:pt x="166" y="81"/>
                  </a:lnTo>
                  <a:lnTo>
                    <a:pt x="169" y="76"/>
                  </a:lnTo>
                  <a:lnTo>
                    <a:pt x="169" y="73"/>
                  </a:lnTo>
                  <a:lnTo>
                    <a:pt x="169" y="72"/>
                  </a:lnTo>
                  <a:lnTo>
                    <a:pt x="169" y="71"/>
                  </a:lnTo>
                  <a:lnTo>
                    <a:pt x="170" y="69"/>
                  </a:lnTo>
                  <a:lnTo>
                    <a:pt x="170" y="65"/>
                  </a:lnTo>
                  <a:lnTo>
                    <a:pt x="169" y="64"/>
                  </a:lnTo>
                  <a:lnTo>
                    <a:pt x="168" y="62"/>
                  </a:lnTo>
                  <a:lnTo>
                    <a:pt x="168" y="60"/>
                  </a:lnTo>
                  <a:lnTo>
                    <a:pt x="167" y="60"/>
                  </a:lnTo>
                  <a:lnTo>
                    <a:pt x="167" y="58"/>
                  </a:lnTo>
                  <a:lnTo>
                    <a:pt x="167" y="56"/>
                  </a:lnTo>
                  <a:lnTo>
                    <a:pt x="166" y="52"/>
                  </a:lnTo>
                  <a:lnTo>
                    <a:pt x="166" y="46"/>
                  </a:lnTo>
                  <a:lnTo>
                    <a:pt x="166" y="43"/>
                  </a:lnTo>
                  <a:lnTo>
                    <a:pt x="167" y="41"/>
                  </a:lnTo>
                  <a:lnTo>
                    <a:pt x="166" y="41"/>
                  </a:lnTo>
                  <a:lnTo>
                    <a:pt x="166" y="40"/>
                  </a:lnTo>
                  <a:lnTo>
                    <a:pt x="164" y="40"/>
                  </a:lnTo>
                  <a:lnTo>
                    <a:pt x="166" y="39"/>
                  </a:lnTo>
                  <a:lnTo>
                    <a:pt x="167" y="37"/>
                  </a:lnTo>
                  <a:lnTo>
                    <a:pt x="167" y="34"/>
                  </a:lnTo>
                  <a:lnTo>
                    <a:pt x="165" y="16"/>
                  </a:lnTo>
                  <a:lnTo>
                    <a:pt x="164" y="14"/>
                  </a:lnTo>
                  <a:lnTo>
                    <a:pt x="164" y="13"/>
                  </a:lnTo>
                  <a:lnTo>
                    <a:pt x="165" y="11"/>
                  </a:lnTo>
                  <a:lnTo>
                    <a:pt x="165" y="9"/>
                  </a:lnTo>
                  <a:lnTo>
                    <a:pt x="166" y="7"/>
                  </a:lnTo>
                  <a:lnTo>
                    <a:pt x="166" y="6"/>
                  </a:lnTo>
                  <a:lnTo>
                    <a:pt x="166" y="4"/>
                  </a:lnTo>
                  <a:lnTo>
                    <a:pt x="167" y="3"/>
                  </a:lnTo>
                  <a:lnTo>
                    <a:pt x="166" y="1"/>
                  </a:lnTo>
                  <a:lnTo>
                    <a:pt x="165" y="0"/>
                  </a:lnTo>
                  <a:lnTo>
                    <a:pt x="149" y="10"/>
                  </a:lnTo>
                  <a:lnTo>
                    <a:pt x="144" y="11"/>
                  </a:lnTo>
                  <a:lnTo>
                    <a:pt x="141" y="11"/>
                  </a:lnTo>
                  <a:lnTo>
                    <a:pt x="137" y="13"/>
                  </a:lnTo>
                  <a:lnTo>
                    <a:pt x="133" y="15"/>
                  </a:lnTo>
                  <a:lnTo>
                    <a:pt x="132" y="15"/>
                  </a:lnTo>
                  <a:lnTo>
                    <a:pt x="131" y="15"/>
                  </a:lnTo>
                  <a:lnTo>
                    <a:pt x="127" y="13"/>
                  </a:lnTo>
                  <a:lnTo>
                    <a:pt x="123" y="14"/>
                  </a:lnTo>
                  <a:lnTo>
                    <a:pt x="122" y="16"/>
                  </a:lnTo>
                  <a:lnTo>
                    <a:pt x="122" y="17"/>
                  </a:lnTo>
                  <a:lnTo>
                    <a:pt x="121" y="18"/>
                  </a:lnTo>
                  <a:lnTo>
                    <a:pt x="118" y="20"/>
                  </a:lnTo>
                  <a:lnTo>
                    <a:pt x="116" y="21"/>
                  </a:lnTo>
                  <a:lnTo>
                    <a:pt x="115" y="21"/>
                  </a:lnTo>
                  <a:lnTo>
                    <a:pt x="110" y="18"/>
                  </a:lnTo>
                  <a:lnTo>
                    <a:pt x="108" y="18"/>
                  </a:lnTo>
                  <a:lnTo>
                    <a:pt x="103" y="21"/>
                  </a:lnTo>
                  <a:lnTo>
                    <a:pt x="100" y="21"/>
                  </a:lnTo>
                  <a:lnTo>
                    <a:pt x="97" y="20"/>
                  </a:lnTo>
                  <a:lnTo>
                    <a:pt x="93" y="16"/>
                  </a:lnTo>
                  <a:lnTo>
                    <a:pt x="90" y="15"/>
                  </a:lnTo>
                  <a:lnTo>
                    <a:pt x="89" y="16"/>
                  </a:lnTo>
                  <a:lnTo>
                    <a:pt x="87" y="18"/>
                  </a:lnTo>
                  <a:lnTo>
                    <a:pt x="84" y="20"/>
                  </a:lnTo>
                  <a:lnTo>
                    <a:pt x="80" y="18"/>
                  </a:lnTo>
                  <a:lnTo>
                    <a:pt x="76" y="18"/>
                  </a:lnTo>
                  <a:lnTo>
                    <a:pt x="75" y="24"/>
                  </a:lnTo>
                  <a:lnTo>
                    <a:pt x="73" y="28"/>
                  </a:lnTo>
                  <a:lnTo>
                    <a:pt x="73" y="30"/>
                  </a:lnTo>
                  <a:lnTo>
                    <a:pt x="73" y="32"/>
                  </a:lnTo>
                  <a:lnTo>
                    <a:pt x="74" y="45"/>
                  </a:lnTo>
                  <a:lnTo>
                    <a:pt x="75" y="50"/>
                  </a:lnTo>
                  <a:lnTo>
                    <a:pt x="90" y="68"/>
                  </a:lnTo>
                  <a:lnTo>
                    <a:pt x="90" y="71"/>
                  </a:lnTo>
                  <a:lnTo>
                    <a:pt x="90" y="73"/>
                  </a:lnTo>
                  <a:lnTo>
                    <a:pt x="90" y="77"/>
                  </a:lnTo>
                  <a:lnTo>
                    <a:pt x="90" y="79"/>
                  </a:lnTo>
                  <a:lnTo>
                    <a:pt x="90" y="81"/>
                  </a:lnTo>
                  <a:lnTo>
                    <a:pt x="89" y="90"/>
                  </a:lnTo>
                  <a:lnTo>
                    <a:pt x="89" y="91"/>
                  </a:lnTo>
                  <a:lnTo>
                    <a:pt x="88" y="92"/>
                  </a:lnTo>
                  <a:lnTo>
                    <a:pt x="83" y="94"/>
                  </a:lnTo>
                  <a:lnTo>
                    <a:pt x="82" y="95"/>
                  </a:lnTo>
                  <a:lnTo>
                    <a:pt x="81" y="96"/>
                  </a:lnTo>
                  <a:lnTo>
                    <a:pt x="80" y="98"/>
                  </a:lnTo>
                  <a:lnTo>
                    <a:pt x="80" y="100"/>
                  </a:lnTo>
                  <a:lnTo>
                    <a:pt x="81" y="108"/>
                  </a:lnTo>
                  <a:lnTo>
                    <a:pt x="81" y="109"/>
                  </a:lnTo>
                  <a:lnTo>
                    <a:pt x="79" y="108"/>
                  </a:lnTo>
                  <a:lnTo>
                    <a:pt x="77" y="107"/>
                  </a:lnTo>
                  <a:lnTo>
                    <a:pt x="77" y="105"/>
                  </a:lnTo>
                  <a:lnTo>
                    <a:pt x="77" y="104"/>
                  </a:lnTo>
                  <a:lnTo>
                    <a:pt x="76" y="102"/>
                  </a:lnTo>
                  <a:lnTo>
                    <a:pt x="66" y="92"/>
                  </a:lnTo>
                  <a:lnTo>
                    <a:pt x="65" y="90"/>
                  </a:lnTo>
                  <a:lnTo>
                    <a:pt x="65" y="88"/>
                  </a:lnTo>
                  <a:lnTo>
                    <a:pt x="66" y="86"/>
                  </a:lnTo>
                  <a:lnTo>
                    <a:pt x="67" y="85"/>
                  </a:lnTo>
                  <a:lnTo>
                    <a:pt x="70" y="78"/>
                  </a:lnTo>
                  <a:lnTo>
                    <a:pt x="70" y="74"/>
                  </a:lnTo>
                  <a:lnTo>
                    <a:pt x="70" y="73"/>
                  </a:lnTo>
                  <a:lnTo>
                    <a:pt x="68" y="65"/>
                  </a:lnTo>
                  <a:lnTo>
                    <a:pt x="67" y="65"/>
                  </a:lnTo>
                  <a:lnTo>
                    <a:pt x="67" y="64"/>
                  </a:lnTo>
                  <a:lnTo>
                    <a:pt x="56" y="66"/>
                  </a:lnTo>
                  <a:lnTo>
                    <a:pt x="55" y="66"/>
                  </a:lnTo>
                  <a:lnTo>
                    <a:pt x="48" y="58"/>
                  </a:lnTo>
                  <a:lnTo>
                    <a:pt x="1" y="73"/>
                  </a:lnTo>
                  <a:lnTo>
                    <a:pt x="0" y="73"/>
                  </a:lnTo>
                  <a:lnTo>
                    <a:pt x="3" y="8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6" name="Freeform 5759"/>
            <p:cNvSpPr>
              <a:spLocks/>
            </p:cNvSpPr>
            <p:nvPr/>
          </p:nvSpPr>
          <p:spPr bwMode="auto">
            <a:xfrm>
              <a:off x="3447" y="2861"/>
              <a:ext cx="99" cy="93"/>
            </a:xfrm>
            <a:custGeom>
              <a:avLst/>
              <a:gdLst>
                <a:gd name="T0" fmla="*/ 2 w 124"/>
                <a:gd name="T1" fmla="*/ 7 h 113"/>
                <a:gd name="T2" fmla="*/ 2 w 124"/>
                <a:gd name="T3" fmla="*/ 8 h 113"/>
                <a:gd name="T4" fmla="*/ 2 w 124"/>
                <a:gd name="T5" fmla="*/ 8 h 113"/>
                <a:gd name="T6" fmla="*/ 2 w 124"/>
                <a:gd name="T7" fmla="*/ 8 h 113"/>
                <a:gd name="T8" fmla="*/ 3 w 124"/>
                <a:gd name="T9" fmla="*/ 9 h 113"/>
                <a:gd name="T10" fmla="*/ 3 w 124"/>
                <a:gd name="T11" fmla="*/ 10 h 113"/>
                <a:gd name="T12" fmla="*/ 3 w 124"/>
                <a:gd name="T13" fmla="*/ 10 h 113"/>
                <a:gd name="T14" fmla="*/ 3 w 124"/>
                <a:gd name="T15" fmla="*/ 10 h 113"/>
                <a:gd name="T16" fmla="*/ 3 w 124"/>
                <a:gd name="T17" fmla="*/ 10 h 113"/>
                <a:gd name="T18" fmla="*/ 4 w 124"/>
                <a:gd name="T19" fmla="*/ 12 h 113"/>
                <a:gd name="T20" fmla="*/ 5 w 124"/>
                <a:gd name="T21" fmla="*/ 12 h 113"/>
                <a:gd name="T22" fmla="*/ 5 w 124"/>
                <a:gd name="T23" fmla="*/ 12 h 113"/>
                <a:gd name="T24" fmla="*/ 5 w 124"/>
                <a:gd name="T25" fmla="*/ 12 h 113"/>
                <a:gd name="T26" fmla="*/ 6 w 124"/>
                <a:gd name="T27" fmla="*/ 13 h 113"/>
                <a:gd name="T28" fmla="*/ 6 w 124"/>
                <a:gd name="T29" fmla="*/ 13 h 113"/>
                <a:gd name="T30" fmla="*/ 8 w 124"/>
                <a:gd name="T31" fmla="*/ 13 h 113"/>
                <a:gd name="T32" fmla="*/ 8 w 124"/>
                <a:gd name="T33" fmla="*/ 13 h 113"/>
                <a:gd name="T34" fmla="*/ 10 w 124"/>
                <a:gd name="T35" fmla="*/ 12 h 113"/>
                <a:gd name="T36" fmla="*/ 10 w 124"/>
                <a:gd name="T37" fmla="*/ 12 h 113"/>
                <a:gd name="T38" fmla="*/ 10 w 124"/>
                <a:gd name="T39" fmla="*/ 11 h 113"/>
                <a:gd name="T40" fmla="*/ 10 w 124"/>
                <a:gd name="T41" fmla="*/ 11 h 113"/>
                <a:gd name="T42" fmla="*/ 10 w 124"/>
                <a:gd name="T43" fmla="*/ 10 h 113"/>
                <a:gd name="T44" fmla="*/ 10 w 124"/>
                <a:gd name="T45" fmla="*/ 10 h 113"/>
                <a:gd name="T46" fmla="*/ 11 w 124"/>
                <a:gd name="T47" fmla="*/ 8 h 113"/>
                <a:gd name="T48" fmla="*/ 11 w 124"/>
                <a:gd name="T49" fmla="*/ 8 h 113"/>
                <a:gd name="T50" fmla="*/ 11 w 124"/>
                <a:gd name="T51" fmla="*/ 8 h 113"/>
                <a:gd name="T52" fmla="*/ 10 w 124"/>
                <a:gd name="T53" fmla="*/ 8 h 113"/>
                <a:gd name="T54" fmla="*/ 10 w 124"/>
                <a:gd name="T55" fmla="*/ 7 h 113"/>
                <a:gd name="T56" fmla="*/ 10 w 124"/>
                <a:gd name="T57" fmla="*/ 7 h 113"/>
                <a:gd name="T58" fmla="*/ 10 w 124"/>
                <a:gd name="T59" fmla="*/ 6 h 113"/>
                <a:gd name="T60" fmla="*/ 10 w 124"/>
                <a:gd name="T61" fmla="*/ 6 h 113"/>
                <a:gd name="T62" fmla="*/ 11 w 124"/>
                <a:gd name="T63" fmla="*/ 6 h 113"/>
                <a:gd name="T64" fmla="*/ 11 w 124"/>
                <a:gd name="T65" fmla="*/ 5 h 113"/>
                <a:gd name="T66" fmla="*/ 11 w 124"/>
                <a:gd name="T67" fmla="*/ 3 h 113"/>
                <a:gd name="T68" fmla="*/ 11 w 124"/>
                <a:gd name="T69" fmla="*/ 3 h 113"/>
                <a:gd name="T70" fmla="*/ 11 w 124"/>
                <a:gd name="T71" fmla="*/ 2 h 113"/>
                <a:gd name="T72" fmla="*/ 10 w 124"/>
                <a:gd name="T73" fmla="*/ 2 h 113"/>
                <a:gd name="T74" fmla="*/ 10 w 124"/>
                <a:gd name="T75" fmla="*/ 2 h 113"/>
                <a:gd name="T76" fmla="*/ 8 w 124"/>
                <a:gd name="T77" fmla="*/ 2 h 113"/>
                <a:gd name="T78" fmla="*/ 8 w 124"/>
                <a:gd name="T79" fmla="*/ 2 h 113"/>
                <a:gd name="T80" fmla="*/ 7 w 124"/>
                <a:gd name="T81" fmla="*/ 2 h 113"/>
                <a:gd name="T82" fmla="*/ 7 w 124"/>
                <a:gd name="T83" fmla="*/ 0 h 113"/>
                <a:gd name="T84" fmla="*/ 7 w 124"/>
                <a:gd name="T85" fmla="*/ 0 h 113"/>
                <a:gd name="T86" fmla="*/ 6 w 124"/>
                <a:gd name="T87" fmla="*/ 0 h 113"/>
                <a:gd name="T88" fmla="*/ 6 w 124"/>
                <a:gd name="T89" fmla="*/ 2 h 113"/>
                <a:gd name="T90" fmla="*/ 5 w 124"/>
                <a:gd name="T91" fmla="*/ 2 h 113"/>
                <a:gd name="T92" fmla="*/ 5 w 124"/>
                <a:gd name="T93" fmla="*/ 2 h 113"/>
                <a:gd name="T94" fmla="*/ 5 w 124"/>
                <a:gd name="T95" fmla="*/ 2 h 113"/>
                <a:gd name="T96" fmla="*/ 4 w 124"/>
                <a:gd name="T97" fmla="*/ 2 h 113"/>
                <a:gd name="T98" fmla="*/ 4 w 124"/>
                <a:gd name="T99" fmla="*/ 2 h 113"/>
                <a:gd name="T100" fmla="*/ 3 w 124"/>
                <a:gd name="T101" fmla="*/ 4 h 113"/>
                <a:gd name="T102" fmla="*/ 2 w 124"/>
                <a:gd name="T103" fmla="*/ 5 h 113"/>
                <a:gd name="T104" fmla="*/ 2 w 124"/>
                <a:gd name="T105" fmla="*/ 5 h 113"/>
                <a:gd name="T106" fmla="*/ 2 w 124"/>
                <a:gd name="T107" fmla="*/ 5 h 113"/>
                <a:gd name="T108" fmla="*/ 0 w 124"/>
                <a:gd name="T109" fmla="*/ 5 h 113"/>
                <a:gd name="T110" fmla="*/ 2 w 124"/>
                <a:gd name="T111" fmla="*/ 7 h 11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4"/>
                <a:gd name="T169" fmla="*/ 0 h 113"/>
                <a:gd name="T170" fmla="*/ 124 w 124"/>
                <a:gd name="T171" fmla="*/ 113 h 11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4" h="113">
                  <a:moveTo>
                    <a:pt x="11" y="55"/>
                  </a:moveTo>
                  <a:lnTo>
                    <a:pt x="11" y="55"/>
                  </a:lnTo>
                  <a:lnTo>
                    <a:pt x="12" y="57"/>
                  </a:lnTo>
                  <a:lnTo>
                    <a:pt x="13" y="62"/>
                  </a:lnTo>
                  <a:lnTo>
                    <a:pt x="15" y="64"/>
                  </a:lnTo>
                  <a:lnTo>
                    <a:pt x="17" y="67"/>
                  </a:lnTo>
                  <a:lnTo>
                    <a:pt x="22" y="70"/>
                  </a:lnTo>
                  <a:lnTo>
                    <a:pt x="26" y="71"/>
                  </a:lnTo>
                  <a:lnTo>
                    <a:pt x="30" y="73"/>
                  </a:lnTo>
                  <a:lnTo>
                    <a:pt x="31" y="75"/>
                  </a:lnTo>
                  <a:lnTo>
                    <a:pt x="33" y="77"/>
                  </a:lnTo>
                  <a:lnTo>
                    <a:pt x="33" y="80"/>
                  </a:lnTo>
                  <a:lnTo>
                    <a:pt x="33" y="81"/>
                  </a:lnTo>
                  <a:lnTo>
                    <a:pt x="36" y="81"/>
                  </a:lnTo>
                  <a:lnTo>
                    <a:pt x="38" y="81"/>
                  </a:lnTo>
                  <a:lnTo>
                    <a:pt x="39" y="81"/>
                  </a:lnTo>
                  <a:lnTo>
                    <a:pt x="39" y="85"/>
                  </a:lnTo>
                  <a:lnTo>
                    <a:pt x="39" y="87"/>
                  </a:lnTo>
                  <a:lnTo>
                    <a:pt x="39" y="89"/>
                  </a:lnTo>
                  <a:lnTo>
                    <a:pt x="43" y="98"/>
                  </a:lnTo>
                  <a:lnTo>
                    <a:pt x="44" y="98"/>
                  </a:lnTo>
                  <a:lnTo>
                    <a:pt x="45" y="99"/>
                  </a:lnTo>
                  <a:lnTo>
                    <a:pt x="56" y="101"/>
                  </a:lnTo>
                  <a:lnTo>
                    <a:pt x="59" y="101"/>
                  </a:lnTo>
                  <a:lnTo>
                    <a:pt x="61" y="103"/>
                  </a:lnTo>
                  <a:lnTo>
                    <a:pt x="61" y="105"/>
                  </a:lnTo>
                  <a:lnTo>
                    <a:pt x="62" y="106"/>
                  </a:lnTo>
                  <a:lnTo>
                    <a:pt x="66" y="109"/>
                  </a:lnTo>
                  <a:lnTo>
                    <a:pt x="69" y="109"/>
                  </a:lnTo>
                  <a:lnTo>
                    <a:pt x="82" y="110"/>
                  </a:lnTo>
                  <a:lnTo>
                    <a:pt x="91" y="111"/>
                  </a:lnTo>
                  <a:lnTo>
                    <a:pt x="96" y="112"/>
                  </a:lnTo>
                  <a:lnTo>
                    <a:pt x="96" y="113"/>
                  </a:lnTo>
                  <a:lnTo>
                    <a:pt x="113" y="95"/>
                  </a:lnTo>
                  <a:lnTo>
                    <a:pt x="114" y="94"/>
                  </a:lnTo>
                  <a:lnTo>
                    <a:pt x="115" y="95"/>
                  </a:lnTo>
                  <a:lnTo>
                    <a:pt x="115" y="94"/>
                  </a:lnTo>
                  <a:lnTo>
                    <a:pt x="114" y="92"/>
                  </a:lnTo>
                  <a:lnTo>
                    <a:pt x="113" y="91"/>
                  </a:lnTo>
                  <a:lnTo>
                    <a:pt x="114" y="89"/>
                  </a:lnTo>
                  <a:lnTo>
                    <a:pt x="117" y="83"/>
                  </a:lnTo>
                  <a:lnTo>
                    <a:pt x="120" y="80"/>
                  </a:lnTo>
                  <a:lnTo>
                    <a:pt x="122" y="76"/>
                  </a:lnTo>
                  <a:lnTo>
                    <a:pt x="124" y="71"/>
                  </a:lnTo>
                  <a:lnTo>
                    <a:pt x="124" y="69"/>
                  </a:lnTo>
                  <a:lnTo>
                    <a:pt x="124" y="67"/>
                  </a:lnTo>
                  <a:lnTo>
                    <a:pt x="123" y="67"/>
                  </a:lnTo>
                  <a:lnTo>
                    <a:pt x="121" y="67"/>
                  </a:lnTo>
                  <a:lnTo>
                    <a:pt x="121" y="64"/>
                  </a:lnTo>
                  <a:lnTo>
                    <a:pt x="122" y="59"/>
                  </a:lnTo>
                  <a:lnTo>
                    <a:pt x="121" y="56"/>
                  </a:lnTo>
                  <a:lnTo>
                    <a:pt x="120" y="54"/>
                  </a:lnTo>
                  <a:lnTo>
                    <a:pt x="119" y="53"/>
                  </a:lnTo>
                  <a:lnTo>
                    <a:pt x="120" y="53"/>
                  </a:lnTo>
                  <a:lnTo>
                    <a:pt x="121" y="52"/>
                  </a:lnTo>
                  <a:lnTo>
                    <a:pt x="122" y="49"/>
                  </a:lnTo>
                  <a:lnTo>
                    <a:pt x="123" y="48"/>
                  </a:lnTo>
                  <a:lnTo>
                    <a:pt x="124" y="45"/>
                  </a:lnTo>
                  <a:lnTo>
                    <a:pt x="124" y="43"/>
                  </a:lnTo>
                  <a:lnTo>
                    <a:pt x="124" y="41"/>
                  </a:lnTo>
                  <a:lnTo>
                    <a:pt x="124" y="30"/>
                  </a:lnTo>
                  <a:lnTo>
                    <a:pt x="124" y="28"/>
                  </a:lnTo>
                  <a:lnTo>
                    <a:pt x="124" y="26"/>
                  </a:lnTo>
                  <a:lnTo>
                    <a:pt x="123" y="18"/>
                  </a:lnTo>
                  <a:lnTo>
                    <a:pt x="123" y="17"/>
                  </a:lnTo>
                  <a:lnTo>
                    <a:pt x="122" y="17"/>
                  </a:lnTo>
                  <a:lnTo>
                    <a:pt x="121" y="18"/>
                  </a:lnTo>
                  <a:lnTo>
                    <a:pt x="119" y="17"/>
                  </a:lnTo>
                  <a:lnTo>
                    <a:pt x="94" y="8"/>
                  </a:lnTo>
                  <a:lnTo>
                    <a:pt x="92" y="7"/>
                  </a:lnTo>
                  <a:lnTo>
                    <a:pt x="89" y="7"/>
                  </a:lnTo>
                  <a:lnTo>
                    <a:pt x="85" y="7"/>
                  </a:lnTo>
                  <a:lnTo>
                    <a:pt x="83" y="6"/>
                  </a:lnTo>
                  <a:lnTo>
                    <a:pt x="82" y="3"/>
                  </a:lnTo>
                  <a:lnTo>
                    <a:pt x="82" y="0"/>
                  </a:lnTo>
                  <a:lnTo>
                    <a:pt x="81" y="0"/>
                  </a:lnTo>
                  <a:lnTo>
                    <a:pt x="76" y="0"/>
                  </a:lnTo>
                  <a:lnTo>
                    <a:pt x="69" y="1"/>
                  </a:lnTo>
                  <a:lnTo>
                    <a:pt x="66" y="2"/>
                  </a:lnTo>
                  <a:lnTo>
                    <a:pt x="61" y="4"/>
                  </a:lnTo>
                  <a:lnTo>
                    <a:pt x="58" y="6"/>
                  </a:lnTo>
                  <a:lnTo>
                    <a:pt x="57" y="11"/>
                  </a:lnTo>
                  <a:lnTo>
                    <a:pt x="57" y="13"/>
                  </a:lnTo>
                  <a:lnTo>
                    <a:pt x="56" y="15"/>
                  </a:lnTo>
                  <a:lnTo>
                    <a:pt x="52" y="17"/>
                  </a:lnTo>
                  <a:lnTo>
                    <a:pt x="48" y="18"/>
                  </a:lnTo>
                  <a:lnTo>
                    <a:pt x="42" y="22"/>
                  </a:lnTo>
                  <a:lnTo>
                    <a:pt x="40" y="24"/>
                  </a:lnTo>
                  <a:lnTo>
                    <a:pt x="38" y="27"/>
                  </a:lnTo>
                  <a:lnTo>
                    <a:pt x="34" y="31"/>
                  </a:lnTo>
                  <a:lnTo>
                    <a:pt x="29" y="38"/>
                  </a:lnTo>
                  <a:lnTo>
                    <a:pt x="27" y="39"/>
                  </a:lnTo>
                  <a:lnTo>
                    <a:pt x="24" y="40"/>
                  </a:lnTo>
                  <a:lnTo>
                    <a:pt x="20" y="40"/>
                  </a:lnTo>
                  <a:lnTo>
                    <a:pt x="2" y="36"/>
                  </a:lnTo>
                  <a:lnTo>
                    <a:pt x="0" y="36"/>
                  </a:lnTo>
                  <a:lnTo>
                    <a:pt x="0" y="37"/>
                  </a:lnTo>
                  <a:lnTo>
                    <a:pt x="11" y="5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7" name="Freeform 5760"/>
            <p:cNvSpPr>
              <a:spLocks/>
            </p:cNvSpPr>
            <p:nvPr/>
          </p:nvSpPr>
          <p:spPr bwMode="auto">
            <a:xfrm>
              <a:off x="3542" y="2778"/>
              <a:ext cx="40" cy="104"/>
            </a:xfrm>
            <a:custGeom>
              <a:avLst/>
              <a:gdLst>
                <a:gd name="T0" fmla="*/ 2 w 50"/>
                <a:gd name="T1" fmla="*/ 10 h 126"/>
                <a:gd name="T2" fmla="*/ 2 w 50"/>
                <a:gd name="T3" fmla="*/ 10 h 126"/>
                <a:gd name="T4" fmla="*/ 2 w 50"/>
                <a:gd name="T5" fmla="*/ 10 h 126"/>
                <a:gd name="T6" fmla="*/ 2 w 50"/>
                <a:gd name="T7" fmla="*/ 10 h 126"/>
                <a:gd name="T8" fmla="*/ 2 w 50"/>
                <a:gd name="T9" fmla="*/ 11 h 126"/>
                <a:gd name="T10" fmla="*/ 2 w 50"/>
                <a:gd name="T11" fmla="*/ 12 h 126"/>
                <a:gd name="T12" fmla="*/ 2 w 50"/>
                <a:gd name="T13" fmla="*/ 12 h 126"/>
                <a:gd name="T14" fmla="*/ 2 w 50"/>
                <a:gd name="T15" fmla="*/ 12 h 126"/>
                <a:gd name="T16" fmla="*/ 2 w 50"/>
                <a:gd name="T17" fmla="*/ 13 h 126"/>
                <a:gd name="T18" fmla="*/ 3 w 50"/>
                <a:gd name="T19" fmla="*/ 14 h 126"/>
                <a:gd name="T20" fmla="*/ 3 w 50"/>
                <a:gd name="T21" fmla="*/ 14 h 126"/>
                <a:gd name="T22" fmla="*/ 4 w 50"/>
                <a:gd name="T23" fmla="*/ 15 h 126"/>
                <a:gd name="T24" fmla="*/ 4 w 50"/>
                <a:gd name="T25" fmla="*/ 15 h 126"/>
                <a:gd name="T26" fmla="*/ 4 w 50"/>
                <a:gd name="T27" fmla="*/ 14 h 126"/>
                <a:gd name="T28" fmla="*/ 4 w 50"/>
                <a:gd name="T29" fmla="*/ 14 h 126"/>
                <a:gd name="T30" fmla="*/ 4 w 50"/>
                <a:gd name="T31" fmla="*/ 14 h 126"/>
                <a:gd name="T32" fmla="*/ 4 w 50"/>
                <a:gd name="T33" fmla="*/ 13 h 126"/>
                <a:gd name="T34" fmla="*/ 5 w 50"/>
                <a:gd name="T35" fmla="*/ 12 h 126"/>
                <a:gd name="T36" fmla="*/ 5 w 50"/>
                <a:gd name="T37" fmla="*/ 12 h 126"/>
                <a:gd name="T38" fmla="*/ 5 w 50"/>
                <a:gd name="T39" fmla="*/ 11 h 126"/>
                <a:gd name="T40" fmla="*/ 5 w 50"/>
                <a:gd name="T41" fmla="*/ 10 h 126"/>
                <a:gd name="T42" fmla="*/ 3 w 50"/>
                <a:gd name="T43" fmla="*/ 8 h 126"/>
                <a:gd name="T44" fmla="*/ 3 w 50"/>
                <a:gd name="T45" fmla="*/ 8 h 126"/>
                <a:gd name="T46" fmla="*/ 4 w 50"/>
                <a:gd name="T47" fmla="*/ 10 h 126"/>
                <a:gd name="T48" fmla="*/ 4 w 50"/>
                <a:gd name="T49" fmla="*/ 10 h 126"/>
                <a:gd name="T50" fmla="*/ 3 w 50"/>
                <a:gd name="T51" fmla="*/ 10 h 126"/>
                <a:gd name="T52" fmla="*/ 3 w 50"/>
                <a:gd name="T53" fmla="*/ 10 h 126"/>
                <a:gd name="T54" fmla="*/ 2 w 50"/>
                <a:gd name="T55" fmla="*/ 10 h 126"/>
                <a:gd name="T56" fmla="*/ 2 w 50"/>
                <a:gd name="T57" fmla="*/ 8 h 126"/>
                <a:gd name="T58" fmla="*/ 2 w 50"/>
                <a:gd name="T59" fmla="*/ 8 h 126"/>
                <a:gd name="T60" fmla="*/ 2 w 50"/>
                <a:gd name="T61" fmla="*/ 8 h 126"/>
                <a:gd name="T62" fmla="*/ 2 w 50"/>
                <a:gd name="T63" fmla="*/ 7 h 126"/>
                <a:gd name="T64" fmla="*/ 2 w 50"/>
                <a:gd name="T65" fmla="*/ 6 h 126"/>
                <a:gd name="T66" fmla="*/ 2 w 50"/>
                <a:gd name="T67" fmla="*/ 4 h 126"/>
                <a:gd name="T68" fmla="*/ 2 w 50"/>
                <a:gd name="T69" fmla="*/ 2 h 126"/>
                <a:gd name="T70" fmla="*/ 2 w 50"/>
                <a:gd name="T71" fmla="*/ 2 h 126"/>
                <a:gd name="T72" fmla="*/ 2 w 50"/>
                <a:gd name="T73" fmla="*/ 2 h 126"/>
                <a:gd name="T74" fmla="*/ 2 w 50"/>
                <a:gd name="T75" fmla="*/ 2 h 126"/>
                <a:gd name="T76" fmla="*/ 2 w 50"/>
                <a:gd name="T77" fmla="*/ 0 h 126"/>
                <a:gd name="T78" fmla="*/ 2 w 50"/>
                <a:gd name="T79" fmla="*/ 2 h 126"/>
                <a:gd name="T80" fmla="*/ 2 w 50"/>
                <a:gd name="T81" fmla="*/ 2 h 126"/>
                <a:gd name="T82" fmla="*/ 2 w 50"/>
                <a:gd name="T83" fmla="*/ 2 h 126"/>
                <a:gd name="T84" fmla="*/ 2 w 50"/>
                <a:gd name="T85" fmla="*/ 2 h 126"/>
                <a:gd name="T86" fmla="*/ 2 w 50"/>
                <a:gd name="T87" fmla="*/ 2 h 126"/>
                <a:gd name="T88" fmla="*/ 2 w 50"/>
                <a:gd name="T89" fmla="*/ 3 h 126"/>
                <a:gd name="T90" fmla="*/ 2 w 50"/>
                <a:gd name="T91" fmla="*/ 3 h 126"/>
                <a:gd name="T92" fmla="*/ 2 w 50"/>
                <a:gd name="T93" fmla="*/ 5 h 126"/>
                <a:gd name="T94" fmla="*/ 2 w 50"/>
                <a:gd name="T95" fmla="*/ 6 h 126"/>
                <a:gd name="T96" fmla="*/ 2 w 50"/>
                <a:gd name="T97" fmla="*/ 6 h 126"/>
                <a:gd name="T98" fmla="*/ 2 w 50"/>
                <a:gd name="T99" fmla="*/ 6 h 126"/>
                <a:gd name="T100" fmla="*/ 2 w 50"/>
                <a:gd name="T101" fmla="*/ 7 h 126"/>
                <a:gd name="T102" fmla="*/ 2 w 50"/>
                <a:gd name="T103" fmla="*/ 7 h 126"/>
                <a:gd name="T104" fmla="*/ 2 w 50"/>
                <a:gd name="T105" fmla="*/ 8 h 126"/>
                <a:gd name="T106" fmla="*/ 1 w 50"/>
                <a:gd name="T107" fmla="*/ 8 h 126"/>
                <a:gd name="T108" fmla="*/ 0 w 50"/>
                <a:gd name="T109" fmla="*/ 8 h 126"/>
                <a:gd name="T110" fmla="*/ 2 w 50"/>
                <a:gd name="T111" fmla="*/ 9 h 126"/>
                <a:gd name="T112" fmla="*/ 2 w 50"/>
                <a:gd name="T113" fmla="*/ 9 h 1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
                <a:gd name="T172" fmla="*/ 0 h 126"/>
                <a:gd name="T173" fmla="*/ 50 w 50"/>
                <a:gd name="T174" fmla="*/ 126 h 1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 h="126">
                  <a:moveTo>
                    <a:pt x="8" y="75"/>
                  </a:moveTo>
                  <a:lnTo>
                    <a:pt x="8" y="75"/>
                  </a:lnTo>
                  <a:lnTo>
                    <a:pt x="15" y="83"/>
                  </a:lnTo>
                  <a:lnTo>
                    <a:pt x="16" y="83"/>
                  </a:lnTo>
                  <a:lnTo>
                    <a:pt x="27" y="81"/>
                  </a:lnTo>
                  <a:lnTo>
                    <a:pt x="27" y="82"/>
                  </a:lnTo>
                  <a:lnTo>
                    <a:pt x="28" y="82"/>
                  </a:lnTo>
                  <a:lnTo>
                    <a:pt x="30" y="90"/>
                  </a:lnTo>
                  <a:lnTo>
                    <a:pt x="30" y="91"/>
                  </a:lnTo>
                  <a:lnTo>
                    <a:pt x="30" y="95"/>
                  </a:lnTo>
                  <a:lnTo>
                    <a:pt x="27" y="102"/>
                  </a:lnTo>
                  <a:lnTo>
                    <a:pt x="26" y="103"/>
                  </a:lnTo>
                  <a:lnTo>
                    <a:pt x="25" y="105"/>
                  </a:lnTo>
                  <a:lnTo>
                    <a:pt x="25" y="107"/>
                  </a:lnTo>
                  <a:lnTo>
                    <a:pt x="26" y="109"/>
                  </a:lnTo>
                  <a:lnTo>
                    <a:pt x="36" y="119"/>
                  </a:lnTo>
                  <a:lnTo>
                    <a:pt x="37" y="121"/>
                  </a:lnTo>
                  <a:lnTo>
                    <a:pt x="37" y="122"/>
                  </a:lnTo>
                  <a:lnTo>
                    <a:pt x="37" y="124"/>
                  </a:lnTo>
                  <a:lnTo>
                    <a:pt x="39" y="125"/>
                  </a:lnTo>
                  <a:lnTo>
                    <a:pt x="41" y="126"/>
                  </a:lnTo>
                  <a:lnTo>
                    <a:pt x="41" y="125"/>
                  </a:lnTo>
                  <a:lnTo>
                    <a:pt x="40" y="117"/>
                  </a:lnTo>
                  <a:lnTo>
                    <a:pt x="40" y="115"/>
                  </a:lnTo>
                  <a:lnTo>
                    <a:pt x="41" y="113"/>
                  </a:lnTo>
                  <a:lnTo>
                    <a:pt x="42" y="112"/>
                  </a:lnTo>
                  <a:lnTo>
                    <a:pt x="43" y="111"/>
                  </a:lnTo>
                  <a:lnTo>
                    <a:pt x="48" y="109"/>
                  </a:lnTo>
                  <a:lnTo>
                    <a:pt x="49" y="108"/>
                  </a:lnTo>
                  <a:lnTo>
                    <a:pt x="49" y="107"/>
                  </a:lnTo>
                  <a:lnTo>
                    <a:pt x="50" y="98"/>
                  </a:lnTo>
                  <a:lnTo>
                    <a:pt x="50" y="96"/>
                  </a:lnTo>
                  <a:lnTo>
                    <a:pt x="50" y="94"/>
                  </a:lnTo>
                  <a:lnTo>
                    <a:pt x="50" y="90"/>
                  </a:lnTo>
                  <a:lnTo>
                    <a:pt x="50" y="88"/>
                  </a:lnTo>
                  <a:lnTo>
                    <a:pt x="50" y="85"/>
                  </a:lnTo>
                  <a:lnTo>
                    <a:pt x="35" y="67"/>
                  </a:lnTo>
                  <a:lnTo>
                    <a:pt x="35" y="69"/>
                  </a:lnTo>
                  <a:lnTo>
                    <a:pt x="36" y="70"/>
                  </a:lnTo>
                  <a:lnTo>
                    <a:pt x="37" y="71"/>
                  </a:lnTo>
                  <a:lnTo>
                    <a:pt x="39" y="73"/>
                  </a:lnTo>
                  <a:lnTo>
                    <a:pt x="41" y="77"/>
                  </a:lnTo>
                  <a:lnTo>
                    <a:pt x="41" y="80"/>
                  </a:lnTo>
                  <a:lnTo>
                    <a:pt x="40" y="79"/>
                  </a:lnTo>
                  <a:lnTo>
                    <a:pt x="36" y="75"/>
                  </a:lnTo>
                  <a:lnTo>
                    <a:pt x="35" y="75"/>
                  </a:lnTo>
                  <a:lnTo>
                    <a:pt x="34" y="75"/>
                  </a:lnTo>
                  <a:lnTo>
                    <a:pt x="33" y="77"/>
                  </a:lnTo>
                  <a:lnTo>
                    <a:pt x="32" y="79"/>
                  </a:lnTo>
                  <a:lnTo>
                    <a:pt x="32" y="77"/>
                  </a:lnTo>
                  <a:lnTo>
                    <a:pt x="30" y="76"/>
                  </a:lnTo>
                  <a:lnTo>
                    <a:pt x="30" y="73"/>
                  </a:lnTo>
                  <a:lnTo>
                    <a:pt x="31" y="71"/>
                  </a:lnTo>
                  <a:lnTo>
                    <a:pt x="30" y="68"/>
                  </a:lnTo>
                  <a:lnTo>
                    <a:pt x="28" y="66"/>
                  </a:lnTo>
                  <a:lnTo>
                    <a:pt x="27" y="65"/>
                  </a:lnTo>
                  <a:lnTo>
                    <a:pt x="27" y="62"/>
                  </a:lnTo>
                  <a:lnTo>
                    <a:pt x="26" y="57"/>
                  </a:lnTo>
                  <a:lnTo>
                    <a:pt x="25" y="52"/>
                  </a:lnTo>
                  <a:lnTo>
                    <a:pt x="22" y="46"/>
                  </a:lnTo>
                  <a:lnTo>
                    <a:pt x="22" y="44"/>
                  </a:lnTo>
                  <a:lnTo>
                    <a:pt x="23" y="42"/>
                  </a:lnTo>
                  <a:lnTo>
                    <a:pt x="26" y="38"/>
                  </a:lnTo>
                  <a:lnTo>
                    <a:pt x="26" y="34"/>
                  </a:lnTo>
                  <a:lnTo>
                    <a:pt x="26" y="30"/>
                  </a:lnTo>
                  <a:lnTo>
                    <a:pt x="23" y="23"/>
                  </a:lnTo>
                  <a:lnTo>
                    <a:pt x="23" y="18"/>
                  </a:lnTo>
                  <a:lnTo>
                    <a:pt x="25" y="16"/>
                  </a:lnTo>
                  <a:lnTo>
                    <a:pt x="25" y="14"/>
                  </a:lnTo>
                  <a:lnTo>
                    <a:pt x="20" y="6"/>
                  </a:lnTo>
                  <a:lnTo>
                    <a:pt x="20" y="5"/>
                  </a:lnTo>
                  <a:lnTo>
                    <a:pt x="6" y="0"/>
                  </a:lnTo>
                  <a:lnTo>
                    <a:pt x="4" y="0"/>
                  </a:lnTo>
                  <a:lnTo>
                    <a:pt x="9" y="4"/>
                  </a:lnTo>
                  <a:lnTo>
                    <a:pt x="11" y="7"/>
                  </a:lnTo>
                  <a:lnTo>
                    <a:pt x="11" y="10"/>
                  </a:lnTo>
                  <a:lnTo>
                    <a:pt x="11" y="12"/>
                  </a:lnTo>
                  <a:lnTo>
                    <a:pt x="16" y="18"/>
                  </a:lnTo>
                  <a:lnTo>
                    <a:pt x="16" y="19"/>
                  </a:lnTo>
                  <a:lnTo>
                    <a:pt x="13" y="20"/>
                  </a:lnTo>
                  <a:lnTo>
                    <a:pt x="11" y="23"/>
                  </a:lnTo>
                  <a:lnTo>
                    <a:pt x="9" y="24"/>
                  </a:lnTo>
                  <a:lnTo>
                    <a:pt x="9" y="25"/>
                  </a:lnTo>
                  <a:lnTo>
                    <a:pt x="9" y="27"/>
                  </a:lnTo>
                  <a:lnTo>
                    <a:pt x="8" y="34"/>
                  </a:lnTo>
                  <a:lnTo>
                    <a:pt x="9" y="40"/>
                  </a:lnTo>
                  <a:lnTo>
                    <a:pt x="9" y="42"/>
                  </a:lnTo>
                  <a:lnTo>
                    <a:pt x="11" y="45"/>
                  </a:lnTo>
                  <a:lnTo>
                    <a:pt x="13" y="47"/>
                  </a:lnTo>
                  <a:lnTo>
                    <a:pt x="13" y="48"/>
                  </a:lnTo>
                  <a:lnTo>
                    <a:pt x="8" y="52"/>
                  </a:lnTo>
                  <a:lnTo>
                    <a:pt x="7" y="52"/>
                  </a:lnTo>
                  <a:lnTo>
                    <a:pt x="6" y="52"/>
                  </a:lnTo>
                  <a:lnTo>
                    <a:pt x="3" y="62"/>
                  </a:lnTo>
                  <a:lnTo>
                    <a:pt x="3" y="66"/>
                  </a:lnTo>
                  <a:lnTo>
                    <a:pt x="2" y="67"/>
                  </a:lnTo>
                  <a:lnTo>
                    <a:pt x="1" y="67"/>
                  </a:lnTo>
                  <a:lnTo>
                    <a:pt x="0" y="68"/>
                  </a:lnTo>
                  <a:lnTo>
                    <a:pt x="0" y="69"/>
                  </a:lnTo>
                  <a:lnTo>
                    <a:pt x="4" y="73"/>
                  </a:lnTo>
                  <a:lnTo>
                    <a:pt x="4" y="74"/>
                  </a:lnTo>
                  <a:lnTo>
                    <a:pt x="6" y="74"/>
                  </a:lnTo>
                  <a:lnTo>
                    <a:pt x="8" y="7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8" name="Freeform 5761"/>
            <p:cNvSpPr>
              <a:spLocks/>
            </p:cNvSpPr>
            <p:nvPr/>
          </p:nvSpPr>
          <p:spPr bwMode="auto">
            <a:xfrm>
              <a:off x="3404" y="2762"/>
              <a:ext cx="151" cy="132"/>
            </a:xfrm>
            <a:custGeom>
              <a:avLst/>
              <a:gdLst>
                <a:gd name="T0" fmla="*/ 10 w 188"/>
                <a:gd name="T1" fmla="*/ 2 h 161"/>
                <a:gd name="T2" fmla="*/ 9 w 188"/>
                <a:gd name="T3" fmla="*/ 2 h 161"/>
                <a:gd name="T4" fmla="*/ 9 w 188"/>
                <a:gd name="T5" fmla="*/ 2 h 161"/>
                <a:gd name="T6" fmla="*/ 9 w 188"/>
                <a:gd name="T7" fmla="*/ 3 h 161"/>
                <a:gd name="T8" fmla="*/ 9 w 188"/>
                <a:gd name="T9" fmla="*/ 5 h 161"/>
                <a:gd name="T10" fmla="*/ 9 w 188"/>
                <a:gd name="T11" fmla="*/ 6 h 161"/>
                <a:gd name="T12" fmla="*/ 9 w 188"/>
                <a:gd name="T13" fmla="*/ 7 h 161"/>
                <a:gd name="T14" fmla="*/ 10 w 188"/>
                <a:gd name="T15" fmla="*/ 7 h 161"/>
                <a:gd name="T16" fmla="*/ 11 w 188"/>
                <a:gd name="T17" fmla="*/ 7 h 161"/>
                <a:gd name="T18" fmla="*/ 11 w 188"/>
                <a:gd name="T19" fmla="*/ 7 h 161"/>
                <a:gd name="T20" fmla="*/ 11 w 188"/>
                <a:gd name="T21" fmla="*/ 7 h 161"/>
                <a:gd name="T22" fmla="*/ 11 w 188"/>
                <a:gd name="T23" fmla="*/ 9 h 161"/>
                <a:gd name="T24" fmla="*/ 11 w 188"/>
                <a:gd name="T25" fmla="*/ 9 h 161"/>
                <a:gd name="T26" fmla="*/ 11 w 188"/>
                <a:gd name="T27" fmla="*/ 9 h 161"/>
                <a:gd name="T28" fmla="*/ 10 w 188"/>
                <a:gd name="T29" fmla="*/ 9 h 161"/>
                <a:gd name="T30" fmla="*/ 9 w 188"/>
                <a:gd name="T31" fmla="*/ 7 h 161"/>
                <a:gd name="T32" fmla="*/ 8 w 188"/>
                <a:gd name="T33" fmla="*/ 7 h 161"/>
                <a:gd name="T34" fmla="*/ 7 w 188"/>
                <a:gd name="T35" fmla="*/ 6 h 161"/>
                <a:gd name="T36" fmla="*/ 7 w 188"/>
                <a:gd name="T37" fmla="*/ 6 h 161"/>
                <a:gd name="T38" fmla="*/ 7 w 188"/>
                <a:gd name="T39" fmla="*/ 7 h 161"/>
                <a:gd name="T40" fmla="*/ 6 w 188"/>
                <a:gd name="T41" fmla="*/ 7 h 161"/>
                <a:gd name="T42" fmla="*/ 5 w 188"/>
                <a:gd name="T43" fmla="*/ 6 h 161"/>
                <a:gd name="T44" fmla="*/ 5 w 188"/>
                <a:gd name="T45" fmla="*/ 6 h 161"/>
                <a:gd name="T46" fmla="*/ 4 w 188"/>
                <a:gd name="T47" fmla="*/ 6 h 161"/>
                <a:gd name="T48" fmla="*/ 3 w 188"/>
                <a:gd name="T49" fmla="*/ 6 h 161"/>
                <a:gd name="T50" fmla="*/ 3 w 188"/>
                <a:gd name="T51" fmla="*/ 5 h 161"/>
                <a:gd name="T52" fmla="*/ 3 w 188"/>
                <a:gd name="T53" fmla="*/ 5 h 161"/>
                <a:gd name="T54" fmla="*/ 3 w 188"/>
                <a:gd name="T55" fmla="*/ 7 h 161"/>
                <a:gd name="T56" fmla="*/ 3 w 188"/>
                <a:gd name="T57" fmla="*/ 9 h 161"/>
                <a:gd name="T58" fmla="*/ 2 w 188"/>
                <a:gd name="T59" fmla="*/ 9 h 161"/>
                <a:gd name="T60" fmla="*/ 0 w 188"/>
                <a:gd name="T61" fmla="*/ 9 h 161"/>
                <a:gd name="T62" fmla="*/ 1 w 188"/>
                <a:gd name="T63" fmla="*/ 14 h 161"/>
                <a:gd name="T64" fmla="*/ 2 w 188"/>
                <a:gd name="T65" fmla="*/ 16 h 161"/>
                <a:gd name="T66" fmla="*/ 3 w 188"/>
                <a:gd name="T67" fmla="*/ 17 h 161"/>
                <a:gd name="T68" fmla="*/ 4 w 188"/>
                <a:gd name="T69" fmla="*/ 17 h 161"/>
                <a:gd name="T70" fmla="*/ 5 w 188"/>
                <a:gd name="T71" fmla="*/ 17 h 161"/>
                <a:gd name="T72" fmla="*/ 7 w 188"/>
                <a:gd name="T73" fmla="*/ 17 h 161"/>
                <a:gd name="T74" fmla="*/ 8 w 188"/>
                <a:gd name="T75" fmla="*/ 16 h 161"/>
                <a:gd name="T76" fmla="*/ 9 w 188"/>
                <a:gd name="T77" fmla="*/ 16 h 161"/>
                <a:gd name="T78" fmla="*/ 10 w 188"/>
                <a:gd name="T79" fmla="*/ 15 h 161"/>
                <a:gd name="T80" fmla="*/ 10 w 188"/>
                <a:gd name="T81" fmla="*/ 14 h 161"/>
                <a:gd name="T82" fmla="*/ 11 w 188"/>
                <a:gd name="T83" fmla="*/ 13 h 161"/>
                <a:gd name="T84" fmla="*/ 11 w 188"/>
                <a:gd name="T85" fmla="*/ 13 h 161"/>
                <a:gd name="T86" fmla="*/ 16 w 188"/>
                <a:gd name="T87" fmla="*/ 11 h 161"/>
                <a:gd name="T88" fmla="*/ 16 w 188"/>
                <a:gd name="T89" fmla="*/ 11 h 161"/>
                <a:gd name="T90" fmla="*/ 16 w 188"/>
                <a:gd name="T91" fmla="*/ 9 h 161"/>
                <a:gd name="T92" fmla="*/ 16 w 188"/>
                <a:gd name="T93" fmla="*/ 9 h 161"/>
                <a:gd name="T94" fmla="*/ 16 w 188"/>
                <a:gd name="T95" fmla="*/ 7 h 161"/>
                <a:gd name="T96" fmla="*/ 17 w 188"/>
                <a:gd name="T97" fmla="*/ 7 h 161"/>
                <a:gd name="T98" fmla="*/ 16 w 188"/>
                <a:gd name="T99" fmla="*/ 7 h 161"/>
                <a:gd name="T100" fmla="*/ 16 w 188"/>
                <a:gd name="T101" fmla="*/ 5 h 161"/>
                <a:gd name="T102" fmla="*/ 16 w 188"/>
                <a:gd name="T103" fmla="*/ 5 h 161"/>
                <a:gd name="T104" fmla="*/ 18 w 188"/>
                <a:gd name="T105" fmla="*/ 4 h 161"/>
                <a:gd name="T106" fmla="*/ 16 w 188"/>
                <a:gd name="T107" fmla="*/ 3 h 161"/>
                <a:gd name="T108" fmla="*/ 16 w 188"/>
                <a:gd name="T109" fmla="*/ 2 h 161"/>
                <a:gd name="T110" fmla="*/ 14 w 188"/>
                <a:gd name="T111" fmla="*/ 2 h 161"/>
                <a:gd name="T112" fmla="*/ 13 w 188"/>
                <a:gd name="T113" fmla="*/ 2 h 161"/>
                <a:gd name="T114" fmla="*/ 13 w 188"/>
                <a:gd name="T115" fmla="*/ 2 h 161"/>
                <a:gd name="T116" fmla="*/ 12 w 188"/>
                <a:gd name="T117" fmla="*/ 2 h 161"/>
                <a:gd name="T118" fmla="*/ 12 w 188"/>
                <a:gd name="T119" fmla="*/ 2 h 161"/>
                <a:gd name="T120" fmla="*/ 10 w 188"/>
                <a:gd name="T121" fmla="*/ 2 h 1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61"/>
                <a:gd name="T185" fmla="*/ 188 w 188"/>
                <a:gd name="T186" fmla="*/ 161 h 1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61">
                  <a:moveTo>
                    <a:pt x="111" y="6"/>
                  </a:moveTo>
                  <a:lnTo>
                    <a:pt x="111" y="6"/>
                  </a:lnTo>
                  <a:lnTo>
                    <a:pt x="111" y="8"/>
                  </a:lnTo>
                  <a:lnTo>
                    <a:pt x="111" y="9"/>
                  </a:lnTo>
                  <a:lnTo>
                    <a:pt x="103" y="17"/>
                  </a:lnTo>
                  <a:lnTo>
                    <a:pt x="103" y="18"/>
                  </a:lnTo>
                  <a:lnTo>
                    <a:pt x="103" y="19"/>
                  </a:lnTo>
                  <a:lnTo>
                    <a:pt x="104" y="19"/>
                  </a:lnTo>
                  <a:lnTo>
                    <a:pt x="105" y="19"/>
                  </a:lnTo>
                  <a:lnTo>
                    <a:pt x="105" y="21"/>
                  </a:lnTo>
                  <a:lnTo>
                    <a:pt x="107" y="23"/>
                  </a:lnTo>
                  <a:lnTo>
                    <a:pt x="107" y="26"/>
                  </a:lnTo>
                  <a:lnTo>
                    <a:pt x="106" y="30"/>
                  </a:lnTo>
                  <a:lnTo>
                    <a:pt x="106" y="33"/>
                  </a:lnTo>
                  <a:lnTo>
                    <a:pt x="107" y="36"/>
                  </a:lnTo>
                  <a:lnTo>
                    <a:pt x="107" y="38"/>
                  </a:lnTo>
                  <a:lnTo>
                    <a:pt x="106" y="40"/>
                  </a:lnTo>
                  <a:lnTo>
                    <a:pt x="103" y="52"/>
                  </a:lnTo>
                  <a:lnTo>
                    <a:pt x="103" y="55"/>
                  </a:lnTo>
                  <a:lnTo>
                    <a:pt x="104" y="58"/>
                  </a:lnTo>
                  <a:lnTo>
                    <a:pt x="106" y="60"/>
                  </a:lnTo>
                  <a:lnTo>
                    <a:pt x="107" y="61"/>
                  </a:lnTo>
                  <a:lnTo>
                    <a:pt x="109" y="63"/>
                  </a:lnTo>
                  <a:lnTo>
                    <a:pt x="112" y="67"/>
                  </a:lnTo>
                  <a:lnTo>
                    <a:pt x="115" y="68"/>
                  </a:lnTo>
                  <a:lnTo>
                    <a:pt x="116" y="68"/>
                  </a:lnTo>
                  <a:lnTo>
                    <a:pt x="119" y="68"/>
                  </a:lnTo>
                  <a:lnTo>
                    <a:pt x="120" y="68"/>
                  </a:lnTo>
                  <a:lnTo>
                    <a:pt x="120" y="66"/>
                  </a:lnTo>
                  <a:lnTo>
                    <a:pt x="121" y="65"/>
                  </a:lnTo>
                  <a:lnTo>
                    <a:pt x="122" y="65"/>
                  </a:lnTo>
                  <a:lnTo>
                    <a:pt x="125" y="64"/>
                  </a:lnTo>
                  <a:lnTo>
                    <a:pt x="125" y="65"/>
                  </a:lnTo>
                  <a:lnTo>
                    <a:pt x="125" y="76"/>
                  </a:lnTo>
                  <a:lnTo>
                    <a:pt x="126" y="83"/>
                  </a:lnTo>
                  <a:lnTo>
                    <a:pt x="125" y="86"/>
                  </a:lnTo>
                  <a:lnTo>
                    <a:pt x="124" y="86"/>
                  </a:lnTo>
                  <a:lnTo>
                    <a:pt x="123" y="86"/>
                  </a:lnTo>
                  <a:lnTo>
                    <a:pt x="123" y="83"/>
                  </a:lnTo>
                  <a:lnTo>
                    <a:pt x="123" y="82"/>
                  </a:lnTo>
                  <a:lnTo>
                    <a:pt x="122" y="82"/>
                  </a:lnTo>
                  <a:lnTo>
                    <a:pt x="120" y="83"/>
                  </a:lnTo>
                  <a:lnTo>
                    <a:pt x="117" y="85"/>
                  </a:lnTo>
                  <a:lnTo>
                    <a:pt x="116" y="85"/>
                  </a:lnTo>
                  <a:lnTo>
                    <a:pt x="115" y="85"/>
                  </a:lnTo>
                  <a:lnTo>
                    <a:pt x="114" y="83"/>
                  </a:lnTo>
                  <a:lnTo>
                    <a:pt x="103" y="69"/>
                  </a:lnTo>
                  <a:lnTo>
                    <a:pt x="101" y="68"/>
                  </a:lnTo>
                  <a:lnTo>
                    <a:pt x="100" y="68"/>
                  </a:lnTo>
                  <a:lnTo>
                    <a:pt x="96" y="66"/>
                  </a:lnTo>
                  <a:lnTo>
                    <a:pt x="93" y="66"/>
                  </a:lnTo>
                  <a:lnTo>
                    <a:pt x="91" y="66"/>
                  </a:lnTo>
                  <a:lnTo>
                    <a:pt x="90" y="64"/>
                  </a:lnTo>
                  <a:lnTo>
                    <a:pt x="84" y="57"/>
                  </a:lnTo>
                  <a:lnTo>
                    <a:pt x="83" y="55"/>
                  </a:lnTo>
                  <a:lnTo>
                    <a:pt x="82" y="55"/>
                  </a:lnTo>
                  <a:lnTo>
                    <a:pt x="81" y="55"/>
                  </a:lnTo>
                  <a:lnTo>
                    <a:pt x="81" y="58"/>
                  </a:lnTo>
                  <a:lnTo>
                    <a:pt x="81" y="60"/>
                  </a:lnTo>
                  <a:lnTo>
                    <a:pt x="80" y="61"/>
                  </a:lnTo>
                  <a:lnTo>
                    <a:pt x="78" y="62"/>
                  </a:lnTo>
                  <a:lnTo>
                    <a:pt x="75" y="61"/>
                  </a:lnTo>
                  <a:lnTo>
                    <a:pt x="72" y="61"/>
                  </a:lnTo>
                  <a:lnTo>
                    <a:pt x="67" y="60"/>
                  </a:lnTo>
                  <a:lnTo>
                    <a:pt x="60" y="59"/>
                  </a:lnTo>
                  <a:lnTo>
                    <a:pt x="55" y="57"/>
                  </a:lnTo>
                  <a:lnTo>
                    <a:pt x="54" y="54"/>
                  </a:lnTo>
                  <a:lnTo>
                    <a:pt x="53" y="52"/>
                  </a:lnTo>
                  <a:lnTo>
                    <a:pt x="54" y="50"/>
                  </a:lnTo>
                  <a:lnTo>
                    <a:pt x="53" y="49"/>
                  </a:lnTo>
                  <a:lnTo>
                    <a:pt x="52" y="49"/>
                  </a:lnTo>
                  <a:lnTo>
                    <a:pt x="48" y="50"/>
                  </a:lnTo>
                  <a:lnTo>
                    <a:pt x="44" y="52"/>
                  </a:lnTo>
                  <a:lnTo>
                    <a:pt x="41" y="52"/>
                  </a:lnTo>
                  <a:lnTo>
                    <a:pt x="39" y="52"/>
                  </a:lnTo>
                  <a:lnTo>
                    <a:pt x="38" y="52"/>
                  </a:lnTo>
                  <a:lnTo>
                    <a:pt x="39" y="50"/>
                  </a:lnTo>
                  <a:lnTo>
                    <a:pt x="39" y="49"/>
                  </a:lnTo>
                  <a:lnTo>
                    <a:pt x="38" y="48"/>
                  </a:lnTo>
                  <a:lnTo>
                    <a:pt x="33" y="44"/>
                  </a:lnTo>
                  <a:lnTo>
                    <a:pt x="33" y="59"/>
                  </a:lnTo>
                  <a:lnTo>
                    <a:pt x="34" y="62"/>
                  </a:lnTo>
                  <a:lnTo>
                    <a:pt x="34" y="66"/>
                  </a:lnTo>
                  <a:lnTo>
                    <a:pt x="32" y="73"/>
                  </a:lnTo>
                  <a:lnTo>
                    <a:pt x="32" y="75"/>
                  </a:lnTo>
                  <a:lnTo>
                    <a:pt x="32" y="76"/>
                  </a:lnTo>
                  <a:lnTo>
                    <a:pt x="33" y="77"/>
                  </a:lnTo>
                  <a:lnTo>
                    <a:pt x="33" y="78"/>
                  </a:lnTo>
                  <a:lnTo>
                    <a:pt x="21" y="78"/>
                  </a:lnTo>
                  <a:lnTo>
                    <a:pt x="8" y="78"/>
                  </a:lnTo>
                  <a:lnTo>
                    <a:pt x="4" y="78"/>
                  </a:lnTo>
                  <a:lnTo>
                    <a:pt x="1" y="78"/>
                  </a:lnTo>
                  <a:lnTo>
                    <a:pt x="0" y="79"/>
                  </a:lnTo>
                  <a:lnTo>
                    <a:pt x="0" y="90"/>
                  </a:lnTo>
                  <a:lnTo>
                    <a:pt x="1" y="129"/>
                  </a:lnTo>
                  <a:lnTo>
                    <a:pt x="1" y="132"/>
                  </a:lnTo>
                  <a:lnTo>
                    <a:pt x="4" y="136"/>
                  </a:lnTo>
                  <a:lnTo>
                    <a:pt x="6" y="138"/>
                  </a:lnTo>
                  <a:lnTo>
                    <a:pt x="17" y="147"/>
                  </a:lnTo>
                  <a:lnTo>
                    <a:pt x="24" y="153"/>
                  </a:lnTo>
                  <a:lnTo>
                    <a:pt x="32" y="152"/>
                  </a:lnTo>
                  <a:lnTo>
                    <a:pt x="36" y="151"/>
                  </a:lnTo>
                  <a:lnTo>
                    <a:pt x="42" y="152"/>
                  </a:lnTo>
                  <a:lnTo>
                    <a:pt x="49" y="153"/>
                  </a:lnTo>
                  <a:lnTo>
                    <a:pt x="53" y="157"/>
                  </a:lnTo>
                  <a:lnTo>
                    <a:pt x="55" y="157"/>
                  </a:lnTo>
                  <a:lnTo>
                    <a:pt x="73" y="161"/>
                  </a:lnTo>
                  <a:lnTo>
                    <a:pt x="77" y="161"/>
                  </a:lnTo>
                  <a:lnTo>
                    <a:pt x="80" y="160"/>
                  </a:lnTo>
                  <a:lnTo>
                    <a:pt x="82" y="159"/>
                  </a:lnTo>
                  <a:lnTo>
                    <a:pt x="87" y="152"/>
                  </a:lnTo>
                  <a:lnTo>
                    <a:pt x="91" y="148"/>
                  </a:lnTo>
                  <a:lnTo>
                    <a:pt x="93" y="145"/>
                  </a:lnTo>
                  <a:lnTo>
                    <a:pt x="95" y="143"/>
                  </a:lnTo>
                  <a:lnTo>
                    <a:pt x="101" y="139"/>
                  </a:lnTo>
                  <a:lnTo>
                    <a:pt x="105" y="138"/>
                  </a:lnTo>
                  <a:lnTo>
                    <a:pt x="109" y="136"/>
                  </a:lnTo>
                  <a:lnTo>
                    <a:pt x="110" y="134"/>
                  </a:lnTo>
                  <a:lnTo>
                    <a:pt x="110" y="132"/>
                  </a:lnTo>
                  <a:lnTo>
                    <a:pt x="111" y="127"/>
                  </a:lnTo>
                  <a:lnTo>
                    <a:pt x="114" y="125"/>
                  </a:lnTo>
                  <a:lnTo>
                    <a:pt x="119" y="123"/>
                  </a:lnTo>
                  <a:lnTo>
                    <a:pt x="122" y="122"/>
                  </a:lnTo>
                  <a:lnTo>
                    <a:pt x="129" y="121"/>
                  </a:lnTo>
                  <a:lnTo>
                    <a:pt x="134" y="121"/>
                  </a:lnTo>
                  <a:lnTo>
                    <a:pt x="135" y="121"/>
                  </a:lnTo>
                  <a:lnTo>
                    <a:pt x="132" y="110"/>
                  </a:lnTo>
                  <a:lnTo>
                    <a:pt x="133" y="110"/>
                  </a:lnTo>
                  <a:lnTo>
                    <a:pt x="180" y="95"/>
                  </a:lnTo>
                  <a:lnTo>
                    <a:pt x="178" y="94"/>
                  </a:lnTo>
                  <a:lnTo>
                    <a:pt x="176" y="94"/>
                  </a:lnTo>
                  <a:lnTo>
                    <a:pt x="176" y="93"/>
                  </a:lnTo>
                  <a:lnTo>
                    <a:pt x="172" y="89"/>
                  </a:lnTo>
                  <a:lnTo>
                    <a:pt x="172" y="88"/>
                  </a:lnTo>
                  <a:lnTo>
                    <a:pt x="173" y="87"/>
                  </a:lnTo>
                  <a:lnTo>
                    <a:pt x="174" y="87"/>
                  </a:lnTo>
                  <a:lnTo>
                    <a:pt x="175" y="86"/>
                  </a:lnTo>
                  <a:lnTo>
                    <a:pt x="175" y="82"/>
                  </a:lnTo>
                  <a:lnTo>
                    <a:pt x="178" y="72"/>
                  </a:lnTo>
                  <a:lnTo>
                    <a:pt x="179" y="72"/>
                  </a:lnTo>
                  <a:lnTo>
                    <a:pt x="180" y="72"/>
                  </a:lnTo>
                  <a:lnTo>
                    <a:pt x="185" y="68"/>
                  </a:lnTo>
                  <a:lnTo>
                    <a:pt x="185" y="67"/>
                  </a:lnTo>
                  <a:lnTo>
                    <a:pt x="183" y="65"/>
                  </a:lnTo>
                  <a:lnTo>
                    <a:pt x="181" y="62"/>
                  </a:lnTo>
                  <a:lnTo>
                    <a:pt x="181" y="60"/>
                  </a:lnTo>
                  <a:lnTo>
                    <a:pt x="180" y="54"/>
                  </a:lnTo>
                  <a:lnTo>
                    <a:pt x="181" y="47"/>
                  </a:lnTo>
                  <a:lnTo>
                    <a:pt x="181" y="45"/>
                  </a:lnTo>
                  <a:lnTo>
                    <a:pt x="181" y="44"/>
                  </a:lnTo>
                  <a:lnTo>
                    <a:pt x="183" y="43"/>
                  </a:lnTo>
                  <a:lnTo>
                    <a:pt x="185" y="40"/>
                  </a:lnTo>
                  <a:lnTo>
                    <a:pt x="188" y="39"/>
                  </a:lnTo>
                  <a:lnTo>
                    <a:pt x="188" y="38"/>
                  </a:lnTo>
                  <a:lnTo>
                    <a:pt x="183" y="32"/>
                  </a:lnTo>
                  <a:lnTo>
                    <a:pt x="183" y="30"/>
                  </a:lnTo>
                  <a:lnTo>
                    <a:pt x="183" y="27"/>
                  </a:lnTo>
                  <a:lnTo>
                    <a:pt x="181" y="24"/>
                  </a:lnTo>
                  <a:lnTo>
                    <a:pt x="176" y="20"/>
                  </a:lnTo>
                  <a:lnTo>
                    <a:pt x="167" y="17"/>
                  </a:lnTo>
                  <a:lnTo>
                    <a:pt x="162" y="14"/>
                  </a:lnTo>
                  <a:lnTo>
                    <a:pt x="156" y="9"/>
                  </a:lnTo>
                  <a:lnTo>
                    <a:pt x="151" y="8"/>
                  </a:lnTo>
                  <a:lnTo>
                    <a:pt x="148" y="7"/>
                  </a:lnTo>
                  <a:lnTo>
                    <a:pt x="147" y="9"/>
                  </a:lnTo>
                  <a:lnTo>
                    <a:pt x="146" y="9"/>
                  </a:lnTo>
                  <a:lnTo>
                    <a:pt x="144" y="8"/>
                  </a:lnTo>
                  <a:lnTo>
                    <a:pt x="140" y="6"/>
                  </a:lnTo>
                  <a:lnTo>
                    <a:pt x="139" y="6"/>
                  </a:lnTo>
                  <a:lnTo>
                    <a:pt x="138" y="6"/>
                  </a:lnTo>
                  <a:lnTo>
                    <a:pt x="137" y="6"/>
                  </a:lnTo>
                  <a:lnTo>
                    <a:pt x="136" y="6"/>
                  </a:lnTo>
                  <a:lnTo>
                    <a:pt x="136" y="5"/>
                  </a:lnTo>
                  <a:lnTo>
                    <a:pt x="136" y="4"/>
                  </a:lnTo>
                  <a:lnTo>
                    <a:pt x="137" y="3"/>
                  </a:lnTo>
                  <a:lnTo>
                    <a:pt x="137" y="2"/>
                  </a:lnTo>
                  <a:lnTo>
                    <a:pt x="138" y="0"/>
                  </a:lnTo>
                  <a:lnTo>
                    <a:pt x="112" y="5"/>
                  </a:lnTo>
                  <a:lnTo>
                    <a:pt x="111" y="5"/>
                  </a:lnTo>
                  <a:lnTo>
                    <a:pt x="11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39" name="Freeform 5762"/>
            <p:cNvSpPr>
              <a:spLocks/>
            </p:cNvSpPr>
            <p:nvPr/>
          </p:nvSpPr>
          <p:spPr bwMode="auto">
            <a:xfrm>
              <a:off x="3275" y="2879"/>
              <a:ext cx="172" cy="166"/>
            </a:xfrm>
            <a:custGeom>
              <a:avLst/>
              <a:gdLst>
                <a:gd name="T0" fmla="*/ 11 w 215"/>
                <a:gd name="T1" fmla="*/ 10 h 202"/>
                <a:gd name="T2" fmla="*/ 11 w 215"/>
                <a:gd name="T3" fmla="*/ 10 h 202"/>
                <a:gd name="T4" fmla="*/ 12 w 215"/>
                <a:gd name="T5" fmla="*/ 10 h 202"/>
                <a:gd name="T6" fmla="*/ 12 w 215"/>
                <a:gd name="T7" fmla="*/ 10 h 202"/>
                <a:gd name="T8" fmla="*/ 12 w 215"/>
                <a:gd name="T9" fmla="*/ 2 h 202"/>
                <a:gd name="T10" fmla="*/ 12 w 215"/>
                <a:gd name="T11" fmla="*/ 2 h 202"/>
                <a:gd name="T12" fmla="*/ 15 w 215"/>
                <a:gd name="T13" fmla="*/ 2 h 202"/>
                <a:gd name="T14" fmla="*/ 15 w 215"/>
                <a:gd name="T15" fmla="*/ 2 h 202"/>
                <a:gd name="T16" fmla="*/ 17 w 215"/>
                <a:gd name="T17" fmla="*/ 3 h 202"/>
                <a:gd name="T18" fmla="*/ 17 w 215"/>
                <a:gd name="T19" fmla="*/ 3 h 202"/>
                <a:gd name="T20" fmla="*/ 18 w 215"/>
                <a:gd name="T21" fmla="*/ 2 h 202"/>
                <a:gd name="T22" fmla="*/ 18 w 215"/>
                <a:gd name="T23" fmla="*/ 2 h 202"/>
                <a:gd name="T24" fmla="*/ 18 w 215"/>
                <a:gd name="T25" fmla="*/ 2 h 202"/>
                <a:gd name="T26" fmla="*/ 18 w 215"/>
                <a:gd name="T27" fmla="*/ 2 h 202"/>
                <a:gd name="T28" fmla="*/ 17 w 215"/>
                <a:gd name="T29" fmla="*/ 2 h 202"/>
                <a:gd name="T30" fmla="*/ 16 w 215"/>
                <a:gd name="T31" fmla="*/ 2 h 202"/>
                <a:gd name="T32" fmla="*/ 14 w 215"/>
                <a:gd name="T33" fmla="*/ 2 h 202"/>
                <a:gd name="T34" fmla="*/ 12 w 215"/>
                <a:gd name="T35" fmla="*/ 2 h 202"/>
                <a:gd name="T36" fmla="*/ 10 w 215"/>
                <a:gd name="T37" fmla="*/ 2 h 202"/>
                <a:gd name="T38" fmla="*/ 10 w 215"/>
                <a:gd name="T39" fmla="*/ 2 h 202"/>
                <a:gd name="T40" fmla="*/ 9 w 215"/>
                <a:gd name="T41" fmla="*/ 2 h 202"/>
                <a:gd name="T42" fmla="*/ 9 w 215"/>
                <a:gd name="T43" fmla="*/ 2 h 202"/>
                <a:gd name="T44" fmla="*/ 3 w 215"/>
                <a:gd name="T45" fmla="*/ 2 h 202"/>
                <a:gd name="T46" fmla="*/ 3 w 215"/>
                <a:gd name="T47" fmla="*/ 2 h 202"/>
                <a:gd name="T48" fmla="*/ 2 w 215"/>
                <a:gd name="T49" fmla="*/ 1 h 202"/>
                <a:gd name="T50" fmla="*/ 2 w 215"/>
                <a:gd name="T51" fmla="*/ 0 h 202"/>
                <a:gd name="T52" fmla="*/ 2 w 215"/>
                <a:gd name="T53" fmla="*/ 2 h 202"/>
                <a:gd name="T54" fmla="*/ 2 w 215"/>
                <a:gd name="T55" fmla="*/ 2 h 202"/>
                <a:gd name="T56" fmla="*/ 0 w 215"/>
                <a:gd name="T57" fmla="*/ 2 h 202"/>
                <a:gd name="T58" fmla="*/ 2 w 215"/>
                <a:gd name="T59" fmla="*/ 3 h 202"/>
                <a:gd name="T60" fmla="*/ 2 w 215"/>
                <a:gd name="T61" fmla="*/ 4 h 202"/>
                <a:gd name="T62" fmla="*/ 3 w 215"/>
                <a:gd name="T63" fmla="*/ 10 h 202"/>
                <a:gd name="T64" fmla="*/ 4 w 215"/>
                <a:gd name="T65" fmla="*/ 11 h 202"/>
                <a:gd name="T66" fmla="*/ 4 w 215"/>
                <a:gd name="T67" fmla="*/ 12 h 202"/>
                <a:gd name="T68" fmla="*/ 4 w 215"/>
                <a:gd name="T69" fmla="*/ 14 h 202"/>
                <a:gd name="T70" fmla="*/ 4 w 215"/>
                <a:gd name="T71" fmla="*/ 15 h 202"/>
                <a:gd name="T72" fmla="*/ 4 w 215"/>
                <a:gd name="T73" fmla="*/ 17 h 202"/>
                <a:gd name="T74" fmla="*/ 5 w 215"/>
                <a:gd name="T75" fmla="*/ 17 h 202"/>
                <a:gd name="T76" fmla="*/ 5 w 215"/>
                <a:gd name="T77" fmla="*/ 21 h 202"/>
                <a:gd name="T78" fmla="*/ 6 w 215"/>
                <a:gd name="T79" fmla="*/ 21 h 202"/>
                <a:gd name="T80" fmla="*/ 6 w 215"/>
                <a:gd name="T81" fmla="*/ 22 h 202"/>
                <a:gd name="T82" fmla="*/ 7 w 215"/>
                <a:gd name="T83" fmla="*/ 21 h 202"/>
                <a:gd name="T84" fmla="*/ 7 w 215"/>
                <a:gd name="T85" fmla="*/ 21 h 202"/>
                <a:gd name="T86" fmla="*/ 7 w 215"/>
                <a:gd name="T87" fmla="*/ 21 h 202"/>
                <a:gd name="T88" fmla="*/ 7 w 215"/>
                <a:gd name="T89" fmla="*/ 21 h 202"/>
                <a:gd name="T90" fmla="*/ 7 w 215"/>
                <a:gd name="T91" fmla="*/ 21 h 202"/>
                <a:gd name="T92" fmla="*/ 8 w 215"/>
                <a:gd name="T93" fmla="*/ 22 h 202"/>
                <a:gd name="T94" fmla="*/ 7 w 215"/>
                <a:gd name="T95" fmla="*/ 22 h 202"/>
                <a:gd name="T96" fmla="*/ 8 w 215"/>
                <a:gd name="T97" fmla="*/ 23 h 202"/>
                <a:gd name="T98" fmla="*/ 8 w 215"/>
                <a:gd name="T99" fmla="*/ 24 h 202"/>
                <a:gd name="T100" fmla="*/ 9 w 215"/>
                <a:gd name="T101" fmla="*/ 24 h 202"/>
                <a:gd name="T102" fmla="*/ 10 w 215"/>
                <a:gd name="T103" fmla="*/ 24 h 202"/>
                <a:gd name="T104" fmla="*/ 11 w 215"/>
                <a:gd name="T105" fmla="*/ 23 h 202"/>
                <a:gd name="T106" fmla="*/ 11 w 215"/>
                <a:gd name="T107" fmla="*/ 22 h 202"/>
                <a:gd name="T108" fmla="*/ 11 w 215"/>
                <a:gd name="T109" fmla="*/ 21 h 2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
                <a:gd name="T166" fmla="*/ 0 h 202"/>
                <a:gd name="T167" fmla="*/ 215 w 215"/>
                <a:gd name="T168" fmla="*/ 202 h 20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 h="202">
                  <a:moveTo>
                    <a:pt x="131" y="130"/>
                  </a:moveTo>
                  <a:lnTo>
                    <a:pt x="131" y="85"/>
                  </a:lnTo>
                  <a:lnTo>
                    <a:pt x="130" y="84"/>
                  </a:lnTo>
                  <a:lnTo>
                    <a:pt x="131" y="84"/>
                  </a:lnTo>
                  <a:lnTo>
                    <a:pt x="142" y="84"/>
                  </a:lnTo>
                  <a:lnTo>
                    <a:pt x="144" y="84"/>
                  </a:lnTo>
                  <a:lnTo>
                    <a:pt x="146" y="83"/>
                  </a:lnTo>
                  <a:lnTo>
                    <a:pt x="147" y="81"/>
                  </a:lnTo>
                  <a:lnTo>
                    <a:pt x="146" y="60"/>
                  </a:lnTo>
                  <a:lnTo>
                    <a:pt x="146" y="23"/>
                  </a:lnTo>
                  <a:lnTo>
                    <a:pt x="146" y="22"/>
                  </a:lnTo>
                  <a:lnTo>
                    <a:pt x="147" y="22"/>
                  </a:lnTo>
                  <a:lnTo>
                    <a:pt x="183" y="17"/>
                  </a:lnTo>
                  <a:lnTo>
                    <a:pt x="184" y="18"/>
                  </a:lnTo>
                  <a:lnTo>
                    <a:pt x="185" y="21"/>
                  </a:lnTo>
                  <a:lnTo>
                    <a:pt x="187" y="25"/>
                  </a:lnTo>
                  <a:lnTo>
                    <a:pt x="188" y="26"/>
                  </a:lnTo>
                  <a:lnTo>
                    <a:pt x="189" y="25"/>
                  </a:lnTo>
                  <a:lnTo>
                    <a:pt x="193" y="22"/>
                  </a:lnTo>
                  <a:lnTo>
                    <a:pt x="198" y="18"/>
                  </a:lnTo>
                  <a:lnTo>
                    <a:pt x="202" y="17"/>
                  </a:lnTo>
                  <a:lnTo>
                    <a:pt x="208" y="15"/>
                  </a:lnTo>
                  <a:lnTo>
                    <a:pt x="215" y="14"/>
                  </a:lnTo>
                  <a:lnTo>
                    <a:pt x="211" y="10"/>
                  </a:lnTo>
                  <a:lnTo>
                    <a:pt x="204" y="9"/>
                  </a:lnTo>
                  <a:lnTo>
                    <a:pt x="198" y="8"/>
                  </a:lnTo>
                  <a:lnTo>
                    <a:pt x="194" y="9"/>
                  </a:lnTo>
                  <a:lnTo>
                    <a:pt x="186" y="10"/>
                  </a:lnTo>
                  <a:lnTo>
                    <a:pt x="172" y="14"/>
                  </a:lnTo>
                  <a:lnTo>
                    <a:pt x="158" y="16"/>
                  </a:lnTo>
                  <a:lnTo>
                    <a:pt x="146" y="16"/>
                  </a:lnTo>
                  <a:lnTo>
                    <a:pt x="126" y="15"/>
                  </a:lnTo>
                  <a:lnTo>
                    <a:pt x="116" y="15"/>
                  </a:lnTo>
                  <a:lnTo>
                    <a:pt x="114" y="14"/>
                  </a:lnTo>
                  <a:lnTo>
                    <a:pt x="112" y="13"/>
                  </a:lnTo>
                  <a:lnTo>
                    <a:pt x="107" y="8"/>
                  </a:lnTo>
                  <a:lnTo>
                    <a:pt x="105" y="7"/>
                  </a:lnTo>
                  <a:lnTo>
                    <a:pt x="103" y="7"/>
                  </a:lnTo>
                  <a:lnTo>
                    <a:pt x="101" y="7"/>
                  </a:lnTo>
                  <a:lnTo>
                    <a:pt x="39" y="7"/>
                  </a:lnTo>
                  <a:lnTo>
                    <a:pt x="35" y="7"/>
                  </a:lnTo>
                  <a:lnTo>
                    <a:pt x="34" y="7"/>
                  </a:lnTo>
                  <a:lnTo>
                    <a:pt x="33" y="7"/>
                  </a:lnTo>
                  <a:lnTo>
                    <a:pt x="25" y="1"/>
                  </a:lnTo>
                  <a:lnTo>
                    <a:pt x="25" y="0"/>
                  </a:lnTo>
                  <a:lnTo>
                    <a:pt x="23" y="0"/>
                  </a:lnTo>
                  <a:lnTo>
                    <a:pt x="20" y="1"/>
                  </a:lnTo>
                  <a:lnTo>
                    <a:pt x="17" y="2"/>
                  </a:lnTo>
                  <a:lnTo>
                    <a:pt x="9" y="5"/>
                  </a:lnTo>
                  <a:lnTo>
                    <a:pt x="5" y="5"/>
                  </a:lnTo>
                  <a:lnTo>
                    <a:pt x="0" y="5"/>
                  </a:lnTo>
                  <a:lnTo>
                    <a:pt x="0" y="16"/>
                  </a:lnTo>
                  <a:lnTo>
                    <a:pt x="2" y="21"/>
                  </a:lnTo>
                  <a:lnTo>
                    <a:pt x="4" y="26"/>
                  </a:lnTo>
                  <a:lnTo>
                    <a:pt x="7" y="29"/>
                  </a:lnTo>
                  <a:lnTo>
                    <a:pt x="9" y="32"/>
                  </a:lnTo>
                  <a:lnTo>
                    <a:pt x="14" y="40"/>
                  </a:lnTo>
                  <a:lnTo>
                    <a:pt x="34" y="78"/>
                  </a:lnTo>
                  <a:lnTo>
                    <a:pt x="43" y="93"/>
                  </a:lnTo>
                  <a:lnTo>
                    <a:pt x="44" y="98"/>
                  </a:lnTo>
                  <a:lnTo>
                    <a:pt x="43" y="101"/>
                  </a:lnTo>
                  <a:lnTo>
                    <a:pt x="43" y="111"/>
                  </a:lnTo>
                  <a:lnTo>
                    <a:pt x="43" y="118"/>
                  </a:lnTo>
                  <a:lnTo>
                    <a:pt x="44" y="124"/>
                  </a:lnTo>
                  <a:lnTo>
                    <a:pt x="47" y="132"/>
                  </a:lnTo>
                  <a:lnTo>
                    <a:pt x="48" y="135"/>
                  </a:lnTo>
                  <a:lnTo>
                    <a:pt x="49" y="138"/>
                  </a:lnTo>
                  <a:lnTo>
                    <a:pt x="48" y="142"/>
                  </a:lnTo>
                  <a:lnTo>
                    <a:pt x="49" y="148"/>
                  </a:lnTo>
                  <a:lnTo>
                    <a:pt x="50" y="158"/>
                  </a:lnTo>
                  <a:lnTo>
                    <a:pt x="56" y="172"/>
                  </a:lnTo>
                  <a:lnTo>
                    <a:pt x="60" y="181"/>
                  </a:lnTo>
                  <a:lnTo>
                    <a:pt x="65" y="189"/>
                  </a:lnTo>
                  <a:lnTo>
                    <a:pt x="68" y="192"/>
                  </a:lnTo>
                  <a:lnTo>
                    <a:pt x="74" y="196"/>
                  </a:lnTo>
                  <a:lnTo>
                    <a:pt x="79" y="189"/>
                  </a:lnTo>
                  <a:lnTo>
                    <a:pt x="81" y="188"/>
                  </a:lnTo>
                  <a:lnTo>
                    <a:pt x="82" y="187"/>
                  </a:lnTo>
                  <a:lnTo>
                    <a:pt x="83" y="187"/>
                  </a:lnTo>
                  <a:lnTo>
                    <a:pt x="85" y="187"/>
                  </a:lnTo>
                  <a:lnTo>
                    <a:pt x="86" y="188"/>
                  </a:lnTo>
                  <a:lnTo>
                    <a:pt x="86" y="189"/>
                  </a:lnTo>
                  <a:lnTo>
                    <a:pt x="87" y="190"/>
                  </a:lnTo>
                  <a:lnTo>
                    <a:pt x="88" y="190"/>
                  </a:lnTo>
                  <a:lnTo>
                    <a:pt x="89" y="193"/>
                  </a:lnTo>
                  <a:lnTo>
                    <a:pt x="88" y="194"/>
                  </a:lnTo>
                  <a:lnTo>
                    <a:pt x="88" y="195"/>
                  </a:lnTo>
                  <a:lnTo>
                    <a:pt x="89" y="197"/>
                  </a:lnTo>
                  <a:lnTo>
                    <a:pt x="89" y="198"/>
                  </a:lnTo>
                  <a:lnTo>
                    <a:pt x="91" y="199"/>
                  </a:lnTo>
                  <a:lnTo>
                    <a:pt x="100" y="201"/>
                  </a:lnTo>
                  <a:lnTo>
                    <a:pt x="117" y="202"/>
                  </a:lnTo>
                  <a:lnTo>
                    <a:pt x="118" y="201"/>
                  </a:lnTo>
                  <a:lnTo>
                    <a:pt x="121" y="197"/>
                  </a:lnTo>
                  <a:lnTo>
                    <a:pt x="125" y="195"/>
                  </a:lnTo>
                  <a:lnTo>
                    <a:pt x="130" y="194"/>
                  </a:lnTo>
                  <a:lnTo>
                    <a:pt x="130" y="193"/>
                  </a:lnTo>
                  <a:lnTo>
                    <a:pt x="131" y="189"/>
                  </a:lnTo>
                  <a:lnTo>
                    <a:pt x="131" y="13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0" name="Freeform 5763"/>
            <p:cNvSpPr>
              <a:spLocks/>
            </p:cNvSpPr>
            <p:nvPr/>
          </p:nvSpPr>
          <p:spPr bwMode="auto">
            <a:xfrm>
              <a:off x="3274" y="2732"/>
              <a:ext cx="158" cy="160"/>
            </a:xfrm>
            <a:custGeom>
              <a:avLst/>
              <a:gdLst>
                <a:gd name="T0" fmla="*/ 2 w 197"/>
                <a:gd name="T1" fmla="*/ 20 h 196"/>
                <a:gd name="T2" fmla="*/ 2 w 197"/>
                <a:gd name="T3" fmla="*/ 20 h 196"/>
                <a:gd name="T4" fmla="*/ 3 w 197"/>
                <a:gd name="T5" fmla="*/ 20 h 196"/>
                <a:gd name="T6" fmla="*/ 4 w 197"/>
                <a:gd name="T7" fmla="*/ 20 h 196"/>
                <a:gd name="T8" fmla="*/ 9 w 197"/>
                <a:gd name="T9" fmla="*/ 20 h 196"/>
                <a:gd name="T10" fmla="*/ 10 w 197"/>
                <a:gd name="T11" fmla="*/ 20 h 196"/>
                <a:gd name="T12" fmla="*/ 11 w 197"/>
                <a:gd name="T13" fmla="*/ 20 h 196"/>
                <a:gd name="T14" fmla="*/ 14 w 197"/>
                <a:gd name="T15" fmla="*/ 20 h 196"/>
                <a:gd name="T16" fmla="*/ 17 w 197"/>
                <a:gd name="T17" fmla="*/ 20 h 196"/>
                <a:gd name="T18" fmla="*/ 14 w 197"/>
                <a:gd name="T19" fmla="*/ 19 h 196"/>
                <a:gd name="T20" fmla="*/ 14 w 197"/>
                <a:gd name="T21" fmla="*/ 18 h 196"/>
                <a:gd name="T22" fmla="*/ 14 w 197"/>
                <a:gd name="T23" fmla="*/ 13 h 196"/>
                <a:gd name="T24" fmla="*/ 14 w 197"/>
                <a:gd name="T25" fmla="*/ 13 h 196"/>
                <a:gd name="T26" fmla="*/ 16 w 197"/>
                <a:gd name="T27" fmla="*/ 13 h 196"/>
                <a:gd name="T28" fmla="*/ 17 w 197"/>
                <a:gd name="T29" fmla="*/ 12 h 196"/>
                <a:gd name="T30" fmla="*/ 17 w 197"/>
                <a:gd name="T31" fmla="*/ 12 h 196"/>
                <a:gd name="T32" fmla="*/ 18 w 197"/>
                <a:gd name="T33" fmla="*/ 11 h 196"/>
                <a:gd name="T34" fmla="*/ 17 w 197"/>
                <a:gd name="T35" fmla="*/ 9 h 196"/>
                <a:gd name="T36" fmla="*/ 15 w 197"/>
                <a:gd name="T37" fmla="*/ 9 h 196"/>
                <a:gd name="T38" fmla="*/ 14 w 197"/>
                <a:gd name="T39" fmla="*/ 9 h 196"/>
                <a:gd name="T40" fmla="*/ 14 w 197"/>
                <a:gd name="T41" fmla="*/ 9 h 196"/>
                <a:gd name="T42" fmla="*/ 14 w 197"/>
                <a:gd name="T43" fmla="*/ 9 h 196"/>
                <a:gd name="T44" fmla="*/ 14 w 197"/>
                <a:gd name="T45" fmla="*/ 7 h 196"/>
                <a:gd name="T46" fmla="*/ 14 w 197"/>
                <a:gd name="T47" fmla="*/ 7 h 196"/>
                <a:gd name="T48" fmla="*/ 14 w 197"/>
                <a:gd name="T49" fmla="*/ 6 h 196"/>
                <a:gd name="T50" fmla="*/ 14 w 197"/>
                <a:gd name="T51" fmla="*/ 4 h 196"/>
                <a:gd name="T52" fmla="*/ 14 w 197"/>
                <a:gd name="T53" fmla="*/ 3 h 196"/>
                <a:gd name="T54" fmla="*/ 14 w 197"/>
                <a:gd name="T55" fmla="*/ 2 h 196"/>
                <a:gd name="T56" fmla="*/ 14 w 197"/>
                <a:gd name="T57" fmla="*/ 2 h 196"/>
                <a:gd name="T58" fmla="*/ 12 w 197"/>
                <a:gd name="T59" fmla="*/ 2 h 196"/>
                <a:gd name="T60" fmla="*/ 12 w 197"/>
                <a:gd name="T61" fmla="*/ 2 h 196"/>
                <a:gd name="T62" fmla="*/ 11 w 197"/>
                <a:gd name="T63" fmla="*/ 2 h 196"/>
                <a:gd name="T64" fmla="*/ 11 w 197"/>
                <a:gd name="T65" fmla="*/ 2 h 196"/>
                <a:gd name="T66" fmla="*/ 11 w 197"/>
                <a:gd name="T67" fmla="*/ 3 h 196"/>
                <a:gd name="T68" fmla="*/ 10 w 197"/>
                <a:gd name="T69" fmla="*/ 4 h 196"/>
                <a:gd name="T70" fmla="*/ 9 w 197"/>
                <a:gd name="T71" fmla="*/ 4 h 196"/>
                <a:gd name="T72" fmla="*/ 9 w 197"/>
                <a:gd name="T73" fmla="*/ 4 h 196"/>
                <a:gd name="T74" fmla="*/ 8 w 197"/>
                <a:gd name="T75" fmla="*/ 4 h 196"/>
                <a:gd name="T76" fmla="*/ 8 w 197"/>
                <a:gd name="T77" fmla="*/ 3 h 196"/>
                <a:gd name="T78" fmla="*/ 7 w 197"/>
                <a:gd name="T79" fmla="*/ 2 h 196"/>
                <a:gd name="T80" fmla="*/ 7 w 197"/>
                <a:gd name="T81" fmla="*/ 2 h 196"/>
                <a:gd name="T82" fmla="*/ 6 w 197"/>
                <a:gd name="T83" fmla="*/ 0 h 196"/>
                <a:gd name="T84" fmla="*/ 5 w 197"/>
                <a:gd name="T85" fmla="*/ 0 h 196"/>
                <a:gd name="T86" fmla="*/ 2 w 197"/>
                <a:gd name="T87" fmla="*/ 0 h 196"/>
                <a:gd name="T88" fmla="*/ 2 w 197"/>
                <a:gd name="T89" fmla="*/ 1 h 196"/>
                <a:gd name="T90" fmla="*/ 2 w 197"/>
                <a:gd name="T91" fmla="*/ 2 h 196"/>
                <a:gd name="T92" fmla="*/ 2 w 197"/>
                <a:gd name="T93" fmla="*/ 2 h 196"/>
                <a:gd name="T94" fmla="*/ 2 w 197"/>
                <a:gd name="T95" fmla="*/ 4 h 196"/>
                <a:gd name="T96" fmla="*/ 2 w 197"/>
                <a:gd name="T97" fmla="*/ 5 h 196"/>
                <a:gd name="T98" fmla="*/ 2 w 197"/>
                <a:gd name="T99" fmla="*/ 6 h 196"/>
                <a:gd name="T100" fmla="*/ 2 w 197"/>
                <a:gd name="T101" fmla="*/ 8 h 196"/>
                <a:gd name="T102" fmla="*/ 3 w 197"/>
                <a:gd name="T103" fmla="*/ 10 h 196"/>
                <a:gd name="T104" fmla="*/ 2 w 197"/>
                <a:gd name="T105" fmla="*/ 11 h 196"/>
                <a:gd name="T106" fmla="*/ 2 w 197"/>
                <a:gd name="T107" fmla="*/ 12 h 196"/>
                <a:gd name="T108" fmla="*/ 2 w 197"/>
                <a:gd name="T109" fmla="*/ 16 h 196"/>
                <a:gd name="T110" fmla="*/ 2 w 197"/>
                <a:gd name="T111" fmla="*/ 16 h 196"/>
                <a:gd name="T112" fmla="*/ 1 w 197"/>
                <a:gd name="T113" fmla="*/ 18 h 196"/>
                <a:gd name="T114" fmla="*/ 1 w 197"/>
                <a:gd name="T115" fmla="*/ 20 h 196"/>
                <a:gd name="T116" fmla="*/ 2 w 197"/>
                <a:gd name="T117" fmla="*/ 20 h 1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7"/>
                <a:gd name="T178" fmla="*/ 0 h 196"/>
                <a:gd name="T179" fmla="*/ 197 w 197"/>
                <a:gd name="T180" fmla="*/ 196 h 1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7" h="196">
                  <a:moveTo>
                    <a:pt x="10" y="185"/>
                  </a:moveTo>
                  <a:lnTo>
                    <a:pt x="10" y="185"/>
                  </a:lnTo>
                  <a:lnTo>
                    <a:pt x="18" y="182"/>
                  </a:lnTo>
                  <a:lnTo>
                    <a:pt x="21" y="181"/>
                  </a:lnTo>
                  <a:lnTo>
                    <a:pt x="24" y="180"/>
                  </a:lnTo>
                  <a:lnTo>
                    <a:pt x="26" y="180"/>
                  </a:lnTo>
                  <a:lnTo>
                    <a:pt x="26" y="181"/>
                  </a:lnTo>
                  <a:lnTo>
                    <a:pt x="34" y="187"/>
                  </a:lnTo>
                  <a:lnTo>
                    <a:pt x="35" y="187"/>
                  </a:lnTo>
                  <a:lnTo>
                    <a:pt x="36" y="187"/>
                  </a:lnTo>
                  <a:lnTo>
                    <a:pt x="40" y="187"/>
                  </a:lnTo>
                  <a:lnTo>
                    <a:pt x="102" y="187"/>
                  </a:lnTo>
                  <a:lnTo>
                    <a:pt x="104" y="187"/>
                  </a:lnTo>
                  <a:lnTo>
                    <a:pt x="106" y="187"/>
                  </a:lnTo>
                  <a:lnTo>
                    <a:pt x="108" y="188"/>
                  </a:lnTo>
                  <a:lnTo>
                    <a:pt x="113" y="193"/>
                  </a:lnTo>
                  <a:lnTo>
                    <a:pt x="115" y="194"/>
                  </a:lnTo>
                  <a:lnTo>
                    <a:pt x="117" y="195"/>
                  </a:lnTo>
                  <a:lnTo>
                    <a:pt x="127" y="195"/>
                  </a:lnTo>
                  <a:lnTo>
                    <a:pt x="147" y="196"/>
                  </a:lnTo>
                  <a:lnTo>
                    <a:pt x="159" y="196"/>
                  </a:lnTo>
                  <a:lnTo>
                    <a:pt x="173" y="194"/>
                  </a:lnTo>
                  <a:lnTo>
                    <a:pt x="187" y="190"/>
                  </a:lnTo>
                  <a:lnTo>
                    <a:pt x="180" y="184"/>
                  </a:lnTo>
                  <a:lnTo>
                    <a:pt x="169" y="175"/>
                  </a:lnTo>
                  <a:lnTo>
                    <a:pt x="167" y="173"/>
                  </a:lnTo>
                  <a:lnTo>
                    <a:pt x="164" y="169"/>
                  </a:lnTo>
                  <a:lnTo>
                    <a:pt x="164" y="166"/>
                  </a:lnTo>
                  <a:lnTo>
                    <a:pt x="163" y="127"/>
                  </a:lnTo>
                  <a:lnTo>
                    <a:pt x="163" y="116"/>
                  </a:lnTo>
                  <a:lnTo>
                    <a:pt x="164" y="115"/>
                  </a:lnTo>
                  <a:lnTo>
                    <a:pt x="167" y="115"/>
                  </a:lnTo>
                  <a:lnTo>
                    <a:pt x="171" y="115"/>
                  </a:lnTo>
                  <a:lnTo>
                    <a:pt x="184" y="115"/>
                  </a:lnTo>
                  <a:lnTo>
                    <a:pt x="196" y="115"/>
                  </a:lnTo>
                  <a:lnTo>
                    <a:pt x="196" y="114"/>
                  </a:lnTo>
                  <a:lnTo>
                    <a:pt x="195" y="113"/>
                  </a:lnTo>
                  <a:lnTo>
                    <a:pt x="195" y="112"/>
                  </a:lnTo>
                  <a:lnTo>
                    <a:pt x="195" y="110"/>
                  </a:lnTo>
                  <a:lnTo>
                    <a:pt x="197" y="103"/>
                  </a:lnTo>
                  <a:lnTo>
                    <a:pt x="197" y="99"/>
                  </a:lnTo>
                  <a:lnTo>
                    <a:pt x="196" y="96"/>
                  </a:lnTo>
                  <a:lnTo>
                    <a:pt x="196" y="81"/>
                  </a:lnTo>
                  <a:lnTo>
                    <a:pt x="195" y="82"/>
                  </a:lnTo>
                  <a:lnTo>
                    <a:pt x="194" y="83"/>
                  </a:lnTo>
                  <a:lnTo>
                    <a:pt x="172" y="85"/>
                  </a:lnTo>
                  <a:lnTo>
                    <a:pt x="170" y="85"/>
                  </a:lnTo>
                  <a:lnTo>
                    <a:pt x="169" y="86"/>
                  </a:lnTo>
                  <a:lnTo>
                    <a:pt x="168" y="86"/>
                  </a:lnTo>
                  <a:lnTo>
                    <a:pt x="167" y="86"/>
                  </a:lnTo>
                  <a:lnTo>
                    <a:pt x="167" y="85"/>
                  </a:lnTo>
                  <a:lnTo>
                    <a:pt x="167" y="83"/>
                  </a:lnTo>
                  <a:lnTo>
                    <a:pt x="167" y="80"/>
                  </a:lnTo>
                  <a:lnTo>
                    <a:pt x="169" y="77"/>
                  </a:lnTo>
                  <a:lnTo>
                    <a:pt x="169" y="76"/>
                  </a:lnTo>
                  <a:lnTo>
                    <a:pt x="169" y="75"/>
                  </a:lnTo>
                  <a:lnTo>
                    <a:pt x="167" y="67"/>
                  </a:lnTo>
                  <a:lnTo>
                    <a:pt x="166" y="65"/>
                  </a:lnTo>
                  <a:lnTo>
                    <a:pt x="164" y="64"/>
                  </a:lnTo>
                  <a:lnTo>
                    <a:pt x="162" y="61"/>
                  </a:lnTo>
                  <a:lnTo>
                    <a:pt x="161" y="58"/>
                  </a:lnTo>
                  <a:lnTo>
                    <a:pt x="161" y="54"/>
                  </a:lnTo>
                  <a:lnTo>
                    <a:pt x="162" y="42"/>
                  </a:lnTo>
                  <a:lnTo>
                    <a:pt x="161" y="39"/>
                  </a:lnTo>
                  <a:lnTo>
                    <a:pt x="160" y="35"/>
                  </a:lnTo>
                  <a:lnTo>
                    <a:pt x="159" y="32"/>
                  </a:lnTo>
                  <a:lnTo>
                    <a:pt x="160" y="29"/>
                  </a:lnTo>
                  <a:lnTo>
                    <a:pt x="160" y="27"/>
                  </a:lnTo>
                  <a:lnTo>
                    <a:pt x="160" y="25"/>
                  </a:lnTo>
                  <a:lnTo>
                    <a:pt x="160" y="23"/>
                  </a:lnTo>
                  <a:lnTo>
                    <a:pt x="159" y="22"/>
                  </a:lnTo>
                  <a:lnTo>
                    <a:pt x="150" y="22"/>
                  </a:lnTo>
                  <a:lnTo>
                    <a:pt x="141" y="22"/>
                  </a:lnTo>
                  <a:lnTo>
                    <a:pt x="140" y="21"/>
                  </a:lnTo>
                  <a:lnTo>
                    <a:pt x="142" y="18"/>
                  </a:lnTo>
                  <a:lnTo>
                    <a:pt x="141" y="17"/>
                  </a:lnTo>
                  <a:lnTo>
                    <a:pt x="140" y="17"/>
                  </a:lnTo>
                  <a:lnTo>
                    <a:pt x="135" y="17"/>
                  </a:lnTo>
                  <a:lnTo>
                    <a:pt x="126" y="19"/>
                  </a:lnTo>
                  <a:lnTo>
                    <a:pt x="125" y="19"/>
                  </a:lnTo>
                  <a:lnTo>
                    <a:pt x="125" y="20"/>
                  </a:lnTo>
                  <a:lnTo>
                    <a:pt x="122" y="32"/>
                  </a:lnTo>
                  <a:lnTo>
                    <a:pt x="121" y="34"/>
                  </a:lnTo>
                  <a:lnTo>
                    <a:pt x="120" y="34"/>
                  </a:lnTo>
                  <a:lnTo>
                    <a:pt x="117" y="34"/>
                  </a:lnTo>
                  <a:lnTo>
                    <a:pt x="112" y="33"/>
                  </a:lnTo>
                  <a:lnTo>
                    <a:pt x="108" y="33"/>
                  </a:lnTo>
                  <a:lnTo>
                    <a:pt x="105" y="34"/>
                  </a:lnTo>
                  <a:lnTo>
                    <a:pt x="102" y="35"/>
                  </a:lnTo>
                  <a:lnTo>
                    <a:pt x="101" y="35"/>
                  </a:lnTo>
                  <a:lnTo>
                    <a:pt x="93" y="35"/>
                  </a:lnTo>
                  <a:lnTo>
                    <a:pt x="92" y="35"/>
                  </a:lnTo>
                  <a:lnTo>
                    <a:pt x="91" y="34"/>
                  </a:lnTo>
                  <a:lnTo>
                    <a:pt x="90" y="31"/>
                  </a:lnTo>
                  <a:lnTo>
                    <a:pt x="88" y="27"/>
                  </a:lnTo>
                  <a:lnTo>
                    <a:pt x="85" y="22"/>
                  </a:lnTo>
                  <a:lnTo>
                    <a:pt x="82" y="15"/>
                  </a:lnTo>
                  <a:lnTo>
                    <a:pt x="80" y="8"/>
                  </a:lnTo>
                  <a:lnTo>
                    <a:pt x="78" y="3"/>
                  </a:lnTo>
                  <a:lnTo>
                    <a:pt x="77" y="1"/>
                  </a:lnTo>
                  <a:lnTo>
                    <a:pt x="76" y="1"/>
                  </a:lnTo>
                  <a:lnTo>
                    <a:pt x="74" y="0"/>
                  </a:lnTo>
                  <a:lnTo>
                    <a:pt x="68" y="0"/>
                  </a:lnTo>
                  <a:lnTo>
                    <a:pt x="50" y="0"/>
                  </a:lnTo>
                  <a:lnTo>
                    <a:pt x="40" y="0"/>
                  </a:lnTo>
                  <a:lnTo>
                    <a:pt x="24" y="0"/>
                  </a:lnTo>
                  <a:lnTo>
                    <a:pt x="19" y="0"/>
                  </a:lnTo>
                  <a:lnTo>
                    <a:pt x="19" y="1"/>
                  </a:lnTo>
                  <a:lnTo>
                    <a:pt x="17" y="2"/>
                  </a:lnTo>
                  <a:lnTo>
                    <a:pt x="12" y="3"/>
                  </a:lnTo>
                  <a:lnTo>
                    <a:pt x="9" y="4"/>
                  </a:lnTo>
                  <a:lnTo>
                    <a:pt x="8" y="4"/>
                  </a:lnTo>
                  <a:lnTo>
                    <a:pt x="9" y="5"/>
                  </a:lnTo>
                  <a:lnTo>
                    <a:pt x="19" y="22"/>
                  </a:lnTo>
                  <a:lnTo>
                    <a:pt x="21" y="29"/>
                  </a:lnTo>
                  <a:lnTo>
                    <a:pt x="26" y="37"/>
                  </a:lnTo>
                  <a:lnTo>
                    <a:pt x="26" y="41"/>
                  </a:lnTo>
                  <a:lnTo>
                    <a:pt x="26" y="44"/>
                  </a:lnTo>
                  <a:lnTo>
                    <a:pt x="24" y="47"/>
                  </a:lnTo>
                  <a:lnTo>
                    <a:pt x="23" y="48"/>
                  </a:lnTo>
                  <a:lnTo>
                    <a:pt x="20" y="51"/>
                  </a:lnTo>
                  <a:lnTo>
                    <a:pt x="20" y="53"/>
                  </a:lnTo>
                  <a:lnTo>
                    <a:pt x="20" y="54"/>
                  </a:lnTo>
                  <a:lnTo>
                    <a:pt x="23" y="60"/>
                  </a:lnTo>
                  <a:lnTo>
                    <a:pt x="30" y="75"/>
                  </a:lnTo>
                  <a:lnTo>
                    <a:pt x="31" y="78"/>
                  </a:lnTo>
                  <a:lnTo>
                    <a:pt x="33" y="83"/>
                  </a:lnTo>
                  <a:lnTo>
                    <a:pt x="33" y="89"/>
                  </a:lnTo>
                  <a:lnTo>
                    <a:pt x="32" y="96"/>
                  </a:lnTo>
                  <a:lnTo>
                    <a:pt x="29" y="105"/>
                  </a:lnTo>
                  <a:lnTo>
                    <a:pt x="27" y="108"/>
                  </a:lnTo>
                  <a:lnTo>
                    <a:pt x="26" y="108"/>
                  </a:lnTo>
                  <a:lnTo>
                    <a:pt x="23" y="109"/>
                  </a:lnTo>
                  <a:lnTo>
                    <a:pt x="20" y="112"/>
                  </a:lnTo>
                  <a:lnTo>
                    <a:pt x="16" y="116"/>
                  </a:lnTo>
                  <a:lnTo>
                    <a:pt x="13" y="123"/>
                  </a:lnTo>
                  <a:lnTo>
                    <a:pt x="8" y="142"/>
                  </a:lnTo>
                  <a:lnTo>
                    <a:pt x="6" y="153"/>
                  </a:lnTo>
                  <a:lnTo>
                    <a:pt x="5" y="155"/>
                  </a:lnTo>
                  <a:lnTo>
                    <a:pt x="2" y="159"/>
                  </a:lnTo>
                  <a:lnTo>
                    <a:pt x="0" y="161"/>
                  </a:lnTo>
                  <a:lnTo>
                    <a:pt x="1" y="164"/>
                  </a:lnTo>
                  <a:lnTo>
                    <a:pt x="1" y="166"/>
                  </a:lnTo>
                  <a:lnTo>
                    <a:pt x="1" y="168"/>
                  </a:lnTo>
                  <a:lnTo>
                    <a:pt x="1" y="185"/>
                  </a:lnTo>
                  <a:lnTo>
                    <a:pt x="6" y="185"/>
                  </a:lnTo>
                  <a:lnTo>
                    <a:pt x="10" y="18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1" name="Freeform 5764"/>
            <p:cNvSpPr>
              <a:spLocks/>
            </p:cNvSpPr>
            <p:nvPr/>
          </p:nvSpPr>
          <p:spPr bwMode="auto">
            <a:xfrm>
              <a:off x="3496" y="2686"/>
              <a:ext cx="22" cy="27"/>
            </a:xfrm>
            <a:custGeom>
              <a:avLst/>
              <a:gdLst>
                <a:gd name="T0" fmla="*/ 2 w 28"/>
                <a:gd name="T1" fmla="*/ 0 h 33"/>
                <a:gd name="T2" fmla="*/ 2 w 28"/>
                <a:gd name="T3" fmla="*/ 0 h 33"/>
                <a:gd name="T4" fmla="*/ 2 w 28"/>
                <a:gd name="T5" fmla="*/ 0 h 33"/>
                <a:gd name="T6" fmla="*/ 2 w 28"/>
                <a:gd name="T7" fmla="*/ 0 h 33"/>
                <a:gd name="T8" fmla="*/ 2 w 28"/>
                <a:gd name="T9" fmla="*/ 2 h 33"/>
                <a:gd name="T10" fmla="*/ 2 w 28"/>
                <a:gd name="T11" fmla="*/ 2 h 33"/>
                <a:gd name="T12" fmla="*/ 2 w 28"/>
                <a:gd name="T13" fmla="*/ 2 h 33"/>
                <a:gd name="T14" fmla="*/ 2 w 28"/>
                <a:gd name="T15" fmla="*/ 2 h 33"/>
                <a:gd name="T16" fmla="*/ 2 w 28"/>
                <a:gd name="T17" fmla="*/ 2 h 33"/>
                <a:gd name="T18" fmla="*/ 2 w 28"/>
                <a:gd name="T19" fmla="*/ 2 h 33"/>
                <a:gd name="T20" fmla="*/ 2 w 28"/>
                <a:gd name="T21" fmla="*/ 2 h 33"/>
                <a:gd name="T22" fmla="*/ 2 w 28"/>
                <a:gd name="T23" fmla="*/ 2 h 33"/>
                <a:gd name="T24" fmla="*/ 0 w 28"/>
                <a:gd name="T25" fmla="*/ 2 h 33"/>
                <a:gd name="T26" fmla="*/ 0 w 28"/>
                <a:gd name="T27" fmla="*/ 2 h 33"/>
                <a:gd name="T28" fmla="*/ 2 w 28"/>
                <a:gd name="T29" fmla="*/ 2 h 33"/>
                <a:gd name="T30" fmla="*/ 2 w 28"/>
                <a:gd name="T31" fmla="*/ 2 h 33"/>
                <a:gd name="T32" fmla="*/ 2 w 28"/>
                <a:gd name="T33" fmla="*/ 2 h 33"/>
                <a:gd name="T34" fmla="*/ 2 w 28"/>
                <a:gd name="T35" fmla="*/ 2 h 33"/>
                <a:gd name="T36" fmla="*/ 2 w 28"/>
                <a:gd name="T37" fmla="*/ 2 h 33"/>
                <a:gd name="T38" fmla="*/ 2 w 28"/>
                <a:gd name="T39" fmla="*/ 2 h 33"/>
                <a:gd name="T40" fmla="*/ 2 w 28"/>
                <a:gd name="T41" fmla="*/ 2 h 33"/>
                <a:gd name="T42" fmla="*/ 2 w 28"/>
                <a:gd name="T43" fmla="*/ 3 h 33"/>
                <a:gd name="T44" fmla="*/ 2 w 28"/>
                <a:gd name="T45" fmla="*/ 4 h 33"/>
                <a:gd name="T46" fmla="*/ 2 w 28"/>
                <a:gd name="T47" fmla="*/ 4 h 33"/>
                <a:gd name="T48" fmla="*/ 2 w 28"/>
                <a:gd name="T49" fmla="*/ 3 h 33"/>
                <a:gd name="T50" fmla="*/ 2 w 28"/>
                <a:gd name="T51" fmla="*/ 3 h 33"/>
                <a:gd name="T52" fmla="*/ 2 w 28"/>
                <a:gd name="T53" fmla="*/ 2 h 33"/>
                <a:gd name="T54" fmla="*/ 2 w 28"/>
                <a:gd name="T55" fmla="*/ 2 h 33"/>
                <a:gd name="T56" fmla="*/ 2 w 28"/>
                <a:gd name="T57" fmla="*/ 2 h 33"/>
                <a:gd name="T58" fmla="*/ 2 w 28"/>
                <a:gd name="T59" fmla="*/ 2 h 33"/>
                <a:gd name="T60" fmla="*/ 2 w 28"/>
                <a:gd name="T61" fmla="*/ 2 h 33"/>
                <a:gd name="T62" fmla="*/ 2 w 28"/>
                <a:gd name="T63" fmla="*/ 1 h 33"/>
                <a:gd name="T64" fmla="*/ 2 w 28"/>
                <a:gd name="T65" fmla="*/ 1 h 33"/>
                <a:gd name="T66" fmla="*/ 2 w 28"/>
                <a:gd name="T67" fmla="*/ 0 h 33"/>
                <a:gd name="T68" fmla="*/ 2 w 28"/>
                <a:gd name="T69" fmla="*/ 0 h 33"/>
                <a:gd name="T70" fmla="*/ 2 w 28"/>
                <a:gd name="T71" fmla="*/ 0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33"/>
                <a:gd name="T110" fmla="*/ 28 w 28"/>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33">
                  <a:moveTo>
                    <a:pt x="19" y="0"/>
                  </a:moveTo>
                  <a:lnTo>
                    <a:pt x="19" y="0"/>
                  </a:lnTo>
                  <a:lnTo>
                    <a:pt x="17" y="0"/>
                  </a:lnTo>
                  <a:lnTo>
                    <a:pt x="15" y="0"/>
                  </a:lnTo>
                  <a:lnTo>
                    <a:pt x="14" y="0"/>
                  </a:lnTo>
                  <a:lnTo>
                    <a:pt x="14" y="3"/>
                  </a:lnTo>
                  <a:lnTo>
                    <a:pt x="14" y="4"/>
                  </a:lnTo>
                  <a:lnTo>
                    <a:pt x="12" y="5"/>
                  </a:lnTo>
                  <a:lnTo>
                    <a:pt x="9" y="6"/>
                  </a:lnTo>
                  <a:lnTo>
                    <a:pt x="8" y="6"/>
                  </a:lnTo>
                  <a:lnTo>
                    <a:pt x="6" y="6"/>
                  </a:lnTo>
                  <a:lnTo>
                    <a:pt x="5" y="6"/>
                  </a:lnTo>
                  <a:lnTo>
                    <a:pt x="4" y="4"/>
                  </a:lnTo>
                  <a:lnTo>
                    <a:pt x="2" y="4"/>
                  </a:lnTo>
                  <a:lnTo>
                    <a:pt x="0" y="4"/>
                  </a:lnTo>
                  <a:lnTo>
                    <a:pt x="0" y="5"/>
                  </a:lnTo>
                  <a:lnTo>
                    <a:pt x="2" y="9"/>
                  </a:lnTo>
                  <a:lnTo>
                    <a:pt x="3" y="12"/>
                  </a:lnTo>
                  <a:lnTo>
                    <a:pt x="3" y="15"/>
                  </a:lnTo>
                  <a:lnTo>
                    <a:pt x="3" y="18"/>
                  </a:lnTo>
                  <a:lnTo>
                    <a:pt x="3" y="16"/>
                  </a:lnTo>
                  <a:lnTo>
                    <a:pt x="4" y="16"/>
                  </a:lnTo>
                  <a:lnTo>
                    <a:pt x="5" y="20"/>
                  </a:lnTo>
                  <a:lnTo>
                    <a:pt x="6" y="25"/>
                  </a:lnTo>
                  <a:lnTo>
                    <a:pt x="8" y="30"/>
                  </a:lnTo>
                  <a:lnTo>
                    <a:pt x="9" y="33"/>
                  </a:lnTo>
                  <a:lnTo>
                    <a:pt x="10" y="33"/>
                  </a:lnTo>
                  <a:lnTo>
                    <a:pt x="17" y="28"/>
                  </a:lnTo>
                  <a:lnTo>
                    <a:pt x="18" y="27"/>
                  </a:lnTo>
                  <a:lnTo>
                    <a:pt x="23" y="17"/>
                  </a:lnTo>
                  <a:lnTo>
                    <a:pt x="24" y="16"/>
                  </a:lnTo>
                  <a:lnTo>
                    <a:pt x="26" y="15"/>
                  </a:lnTo>
                  <a:lnTo>
                    <a:pt x="28" y="14"/>
                  </a:lnTo>
                  <a:lnTo>
                    <a:pt x="28" y="12"/>
                  </a:lnTo>
                  <a:lnTo>
                    <a:pt x="28" y="9"/>
                  </a:lnTo>
                  <a:lnTo>
                    <a:pt x="22" y="9"/>
                  </a:lnTo>
                  <a:lnTo>
                    <a:pt x="23" y="1"/>
                  </a:lnTo>
                  <a:lnTo>
                    <a:pt x="24" y="1"/>
                  </a:lnTo>
                  <a:lnTo>
                    <a:pt x="21" y="0"/>
                  </a:lnTo>
                  <a:lnTo>
                    <a:pt x="20" y="0"/>
                  </a:lnTo>
                  <a:lnTo>
                    <a:pt x="19"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2" name="Freeform 5765"/>
            <p:cNvSpPr>
              <a:spLocks/>
            </p:cNvSpPr>
            <p:nvPr/>
          </p:nvSpPr>
          <p:spPr bwMode="auto">
            <a:xfrm>
              <a:off x="3493" y="2669"/>
              <a:ext cx="26" cy="22"/>
            </a:xfrm>
            <a:custGeom>
              <a:avLst/>
              <a:gdLst>
                <a:gd name="T0" fmla="*/ 2 w 32"/>
                <a:gd name="T1" fmla="*/ 2 h 27"/>
                <a:gd name="T2" fmla="*/ 2 w 32"/>
                <a:gd name="T3" fmla="*/ 2 h 27"/>
                <a:gd name="T4" fmla="*/ 2 w 32"/>
                <a:gd name="T5" fmla="*/ 2 h 27"/>
                <a:gd name="T6" fmla="*/ 2 w 32"/>
                <a:gd name="T7" fmla="*/ 2 h 27"/>
                <a:gd name="T8" fmla="*/ 2 w 32"/>
                <a:gd name="T9" fmla="*/ 2 h 27"/>
                <a:gd name="T10" fmla="*/ 0 w 32"/>
                <a:gd name="T11" fmla="*/ 2 h 27"/>
                <a:gd name="T12" fmla="*/ 0 w 32"/>
                <a:gd name="T13" fmla="*/ 2 h 27"/>
                <a:gd name="T14" fmla="*/ 0 w 32"/>
                <a:gd name="T15" fmla="*/ 2 h 27"/>
                <a:gd name="T16" fmla="*/ 2 w 32"/>
                <a:gd name="T17" fmla="*/ 2 h 27"/>
                <a:gd name="T18" fmla="*/ 2 w 32"/>
                <a:gd name="T19" fmla="*/ 2 h 27"/>
                <a:gd name="T20" fmla="*/ 2 w 32"/>
                <a:gd name="T21" fmla="*/ 2 h 27"/>
                <a:gd name="T22" fmla="*/ 2 w 32"/>
                <a:gd name="T23" fmla="*/ 3 h 27"/>
                <a:gd name="T24" fmla="*/ 2 w 32"/>
                <a:gd name="T25" fmla="*/ 3 h 27"/>
                <a:gd name="T26" fmla="*/ 2 w 32"/>
                <a:gd name="T27" fmla="*/ 3 h 27"/>
                <a:gd name="T28" fmla="*/ 2 w 32"/>
                <a:gd name="T29" fmla="*/ 3 h 27"/>
                <a:gd name="T30" fmla="*/ 2 w 32"/>
                <a:gd name="T31" fmla="*/ 2 h 27"/>
                <a:gd name="T32" fmla="*/ 2 w 32"/>
                <a:gd name="T33" fmla="*/ 2 h 27"/>
                <a:gd name="T34" fmla="*/ 2 w 32"/>
                <a:gd name="T35" fmla="*/ 2 h 27"/>
                <a:gd name="T36" fmla="*/ 2 w 32"/>
                <a:gd name="T37" fmla="*/ 2 h 27"/>
                <a:gd name="T38" fmla="*/ 2 w 32"/>
                <a:gd name="T39" fmla="*/ 2 h 27"/>
                <a:gd name="T40" fmla="*/ 2 w 32"/>
                <a:gd name="T41" fmla="*/ 2 h 27"/>
                <a:gd name="T42" fmla="*/ 2 w 32"/>
                <a:gd name="T43" fmla="*/ 2 h 27"/>
                <a:gd name="T44" fmla="*/ 2 w 32"/>
                <a:gd name="T45" fmla="*/ 2 h 27"/>
                <a:gd name="T46" fmla="*/ 3 w 32"/>
                <a:gd name="T47" fmla="*/ 2 h 27"/>
                <a:gd name="T48" fmla="*/ 3 w 32"/>
                <a:gd name="T49" fmla="*/ 2 h 27"/>
                <a:gd name="T50" fmla="*/ 3 w 32"/>
                <a:gd name="T51" fmla="*/ 2 h 27"/>
                <a:gd name="T52" fmla="*/ 3 w 32"/>
                <a:gd name="T53" fmla="*/ 2 h 27"/>
                <a:gd name="T54" fmla="*/ 3 w 32"/>
                <a:gd name="T55" fmla="*/ 2 h 27"/>
                <a:gd name="T56" fmla="*/ 3 w 32"/>
                <a:gd name="T57" fmla="*/ 2 h 27"/>
                <a:gd name="T58" fmla="*/ 2 w 32"/>
                <a:gd name="T59" fmla="*/ 0 h 27"/>
                <a:gd name="T60" fmla="*/ 2 w 32"/>
                <a:gd name="T61" fmla="*/ 0 h 27"/>
                <a:gd name="T62" fmla="*/ 2 w 32"/>
                <a:gd name="T63" fmla="*/ 2 h 27"/>
                <a:gd name="T64" fmla="*/ 2 w 32"/>
                <a:gd name="T65" fmla="*/ 2 h 27"/>
                <a:gd name="T66" fmla="*/ 2 w 32"/>
                <a:gd name="T67" fmla="*/ 2 h 27"/>
                <a:gd name="T68" fmla="*/ 2 w 32"/>
                <a:gd name="T69" fmla="*/ 2 h 27"/>
                <a:gd name="T70" fmla="*/ 2 w 32"/>
                <a:gd name="T71" fmla="*/ 2 h 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27"/>
                <a:gd name="T110" fmla="*/ 32 w 32"/>
                <a:gd name="T111" fmla="*/ 27 h 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27">
                  <a:moveTo>
                    <a:pt x="11" y="6"/>
                  </a:moveTo>
                  <a:lnTo>
                    <a:pt x="11" y="6"/>
                  </a:lnTo>
                  <a:lnTo>
                    <a:pt x="10" y="6"/>
                  </a:lnTo>
                  <a:lnTo>
                    <a:pt x="6" y="9"/>
                  </a:lnTo>
                  <a:lnTo>
                    <a:pt x="6" y="10"/>
                  </a:lnTo>
                  <a:lnTo>
                    <a:pt x="5" y="11"/>
                  </a:lnTo>
                  <a:lnTo>
                    <a:pt x="5" y="15"/>
                  </a:lnTo>
                  <a:lnTo>
                    <a:pt x="4" y="19"/>
                  </a:lnTo>
                  <a:lnTo>
                    <a:pt x="0" y="22"/>
                  </a:lnTo>
                  <a:lnTo>
                    <a:pt x="0" y="23"/>
                  </a:lnTo>
                  <a:lnTo>
                    <a:pt x="3" y="26"/>
                  </a:lnTo>
                  <a:lnTo>
                    <a:pt x="3" y="25"/>
                  </a:lnTo>
                  <a:lnTo>
                    <a:pt x="5" y="25"/>
                  </a:lnTo>
                  <a:lnTo>
                    <a:pt x="7" y="25"/>
                  </a:lnTo>
                  <a:lnTo>
                    <a:pt x="8" y="27"/>
                  </a:lnTo>
                  <a:lnTo>
                    <a:pt x="9" y="27"/>
                  </a:lnTo>
                  <a:lnTo>
                    <a:pt x="11" y="27"/>
                  </a:lnTo>
                  <a:lnTo>
                    <a:pt x="12" y="27"/>
                  </a:lnTo>
                  <a:lnTo>
                    <a:pt x="15" y="26"/>
                  </a:lnTo>
                  <a:lnTo>
                    <a:pt x="17" y="25"/>
                  </a:lnTo>
                  <a:lnTo>
                    <a:pt x="17" y="24"/>
                  </a:lnTo>
                  <a:lnTo>
                    <a:pt x="17" y="21"/>
                  </a:lnTo>
                  <a:lnTo>
                    <a:pt x="18" y="21"/>
                  </a:lnTo>
                  <a:lnTo>
                    <a:pt x="20" y="21"/>
                  </a:lnTo>
                  <a:lnTo>
                    <a:pt x="22" y="21"/>
                  </a:lnTo>
                  <a:lnTo>
                    <a:pt x="23" y="21"/>
                  </a:lnTo>
                  <a:lnTo>
                    <a:pt x="24" y="21"/>
                  </a:lnTo>
                  <a:lnTo>
                    <a:pt x="27" y="22"/>
                  </a:lnTo>
                  <a:lnTo>
                    <a:pt x="31" y="20"/>
                  </a:lnTo>
                  <a:lnTo>
                    <a:pt x="32" y="17"/>
                  </a:lnTo>
                  <a:lnTo>
                    <a:pt x="32" y="15"/>
                  </a:lnTo>
                  <a:lnTo>
                    <a:pt x="31" y="14"/>
                  </a:lnTo>
                  <a:lnTo>
                    <a:pt x="31" y="9"/>
                  </a:lnTo>
                  <a:lnTo>
                    <a:pt x="25" y="0"/>
                  </a:lnTo>
                  <a:lnTo>
                    <a:pt x="24" y="0"/>
                  </a:lnTo>
                  <a:lnTo>
                    <a:pt x="21" y="3"/>
                  </a:lnTo>
                  <a:lnTo>
                    <a:pt x="18" y="6"/>
                  </a:lnTo>
                  <a:lnTo>
                    <a:pt x="17" y="7"/>
                  </a:lnTo>
                  <a:lnTo>
                    <a:pt x="17" y="6"/>
                  </a:lnTo>
                  <a:lnTo>
                    <a:pt x="15" y="5"/>
                  </a:lnTo>
                  <a:lnTo>
                    <a:pt x="14" y="5"/>
                  </a:lnTo>
                  <a:lnTo>
                    <a:pt x="1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3" name="Freeform 5766"/>
            <p:cNvSpPr>
              <a:spLocks/>
            </p:cNvSpPr>
            <p:nvPr/>
          </p:nvSpPr>
          <p:spPr bwMode="auto">
            <a:xfrm>
              <a:off x="3502" y="2599"/>
              <a:ext cx="69" cy="76"/>
            </a:xfrm>
            <a:custGeom>
              <a:avLst/>
              <a:gdLst>
                <a:gd name="T0" fmla="*/ 2 w 86"/>
                <a:gd name="T1" fmla="*/ 2 h 92"/>
                <a:gd name="T2" fmla="*/ 2 w 86"/>
                <a:gd name="T3" fmla="*/ 2 h 92"/>
                <a:gd name="T4" fmla="*/ 2 w 86"/>
                <a:gd name="T5" fmla="*/ 3 h 92"/>
                <a:gd name="T6" fmla="*/ 2 w 86"/>
                <a:gd name="T7" fmla="*/ 4 h 92"/>
                <a:gd name="T8" fmla="*/ 2 w 86"/>
                <a:gd name="T9" fmla="*/ 4 h 92"/>
                <a:gd name="T10" fmla="*/ 2 w 86"/>
                <a:gd name="T11" fmla="*/ 4 h 92"/>
                <a:gd name="T12" fmla="*/ 2 w 86"/>
                <a:gd name="T13" fmla="*/ 4 h 92"/>
                <a:gd name="T14" fmla="*/ 2 w 86"/>
                <a:gd name="T15" fmla="*/ 5 h 92"/>
                <a:gd name="T16" fmla="*/ 2 w 86"/>
                <a:gd name="T17" fmla="*/ 6 h 92"/>
                <a:gd name="T18" fmla="*/ 2 w 86"/>
                <a:gd name="T19" fmla="*/ 7 h 92"/>
                <a:gd name="T20" fmla="*/ 2 w 86"/>
                <a:gd name="T21" fmla="*/ 7 h 92"/>
                <a:gd name="T22" fmla="*/ 2 w 86"/>
                <a:gd name="T23" fmla="*/ 8 h 92"/>
                <a:gd name="T24" fmla="*/ 0 w 86"/>
                <a:gd name="T25" fmla="*/ 10 h 92"/>
                <a:gd name="T26" fmla="*/ 0 w 86"/>
                <a:gd name="T27" fmla="*/ 12 h 92"/>
                <a:gd name="T28" fmla="*/ 2 w 86"/>
                <a:gd name="T29" fmla="*/ 11 h 92"/>
                <a:gd name="T30" fmla="*/ 2 w 86"/>
                <a:gd name="T31" fmla="*/ 12 h 92"/>
                <a:gd name="T32" fmla="*/ 2 w 86"/>
                <a:gd name="T33" fmla="*/ 11 h 92"/>
                <a:gd name="T34" fmla="*/ 2 w 86"/>
                <a:gd name="T35" fmla="*/ 10 h 92"/>
                <a:gd name="T36" fmla="*/ 2 w 86"/>
                <a:gd name="T37" fmla="*/ 10 h 92"/>
                <a:gd name="T38" fmla="*/ 2 w 86"/>
                <a:gd name="T39" fmla="*/ 10 h 92"/>
                <a:gd name="T40" fmla="*/ 3 w 86"/>
                <a:gd name="T41" fmla="*/ 10 h 92"/>
                <a:gd name="T42" fmla="*/ 3 w 86"/>
                <a:gd name="T43" fmla="*/ 10 h 92"/>
                <a:gd name="T44" fmla="*/ 3 w 86"/>
                <a:gd name="T45" fmla="*/ 9 h 92"/>
                <a:gd name="T46" fmla="*/ 3 w 86"/>
                <a:gd name="T47" fmla="*/ 8 h 92"/>
                <a:gd name="T48" fmla="*/ 4 w 86"/>
                <a:gd name="T49" fmla="*/ 8 h 92"/>
                <a:gd name="T50" fmla="*/ 4 w 86"/>
                <a:gd name="T51" fmla="*/ 8 h 92"/>
                <a:gd name="T52" fmla="*/ 4 w 86"/>
                <a:gd name="T53" fmla="*/ 8 h 92"/>
                <a:gd name="T54" fmla="*/ 5 w 86"/>
                <a:gd name="T55" fmla="*/ 8 h 92"/>
                <a:gd name="T56" fmla="*/ 5 w 86"/>
                <a:gd name="T57" fmla="*/ 8 h 92"/>
                <a:gd name="T58" fmla="*/ 5 w 86"/>
                <a:gd name="T59" fmla="*/ 8 h 92"/>
                <a:gd name="T60" fmla="*/ 5 w 86"/>
                <a:gd name="T61" fmla="*/ 8 h 92"/>
                <a:gd name="T62" fmla="*/ 6 w 86"/>
                <a:gd name="T63" fmla="*/ 8 h 92"/>
                <a:gd name="T64" fmla="*/ 6 w 86"/>
                <a:gd name="T65" fmla="*/ 8 h 92"/>
                <a:gd name="T66" fmla="*/ 6 w 86"/>
                <a:gd name="T67" fmla="*/ 8 h 92"/>
                <a:gd name="T68" fmla="*/ 6 w 86"/>
                <a:gd name="T69" fmla="*/ 8 h 92"/>
                <a:gd name="T70" fmla="*/ 6 w 86"/>
                <a:gd name="T71" fmla="*/ 8 h 92"/>
                <a:gd name="T72" fmla="*/ 6 w 86"/>
                <a:gd name="T73" fmla="*/ 7 h 92"/>
                <a:gd name="T74" fmla="*/ 7 w 86"/>
                <a:gd name="T75" fmla="*/ 7 h 92"/>
                <a:gd name="T76" fmla="*/ 7 w 86"/>
                <a:gd name="T77" fmla="*/ 7 h 92"/>
                <a:gd name="T78" fmla="*/ 7 w 86"/>
                <a:gd name="T79" fmla="*/ 6 h 92"/>
                <a:gd name="T80" fmla="*/ 7 w 86"/>
                <a:gd name="T81" fmla="*/ 6 h 92"/>
                <a:gd name="T82" fmla="*/ 7 w 86"/>
                <a:gd name="T83" fmla="*/ 6 h 92"/>
                <a:gd name="T84" fmla="*/ 7 w 86"/>
                <a:gd name="T85" fmla="*/ 5 h 92"/>
                <a:gd name="T86" fmla="*/ 7 w 86"/>
                <a:gd name="T87" fmla="*/ 4 h 92"/>
                <a:gd name="T88" fmla="*/ 7 w 86"/>
                <a:gd name="T89" fmla="*/ 4 h 92"/>
                <a:gd name="T90" fmla="*/ 7 w 86"/>
                <a:gd name="T91" fmla="*/ 3 h 92"/>
                <a:gd name="T92" fmla="*/ 7 w 86"/>
                <a:gd name="T93" fmla="*/ 2 h 92"/>
                <a:gd name="T94" fmla="*/ 6 w 86"/>
                <a:gd name="T95" fmla="*/ 2 h 92"/>
                <a:gd name="T96" fmla="*/ 6 w 86"/>
                <a:gd name="T97" fmla="*/ 2 h 92"/>
                <a:gd name="T98" fmla="*/ 6 w 86"/>
                <a:gd name="T99" fmla="*/ 2 h 92"/>
                <a:gd name="T100" fmla="*/ 5 w 86"/>
                <a:gd name="T101" fmla="*/ 2 h 92"/>
                <a:gd name="T102" fmla="*/ 5 w 86"/>
                <a:gd name="T103" fmla="*/ 2 h 92"/>
                <a:gd name="T104" fmla="*/ 5 w 86"/>
                <a:gd name="T105" fmla="*/ 2 h 92"/>
                <a:gd name="T106" fmla="*/ 4 w 86"/>
                <a:gd name="T107" fmla="*/ 2 h 92"/>
                <a:gd name="T108" fmla="*/ 4 w 86"/>
                <a:gd name="T109" fmla="*/ 2 h 92"/>
                <a:gd name="T110" fmla="*/ 3 w 86"/>
                <a:gd name="T111" fmla="*/ 2 h 92"/>
                <a:gd name="T112" fmla="*/ 3 w 86"/>
                <a:gd name="T113" fmla="*/ 2 h 92"/>
                <a:gd name="T114" fmla="*/ 3 w 86"/>
                <a:gd name="T115" fmla="*/ 2 h 92"/>
                <a:gd name="T116" fmla="*/ 2 w 86"/>
                <a:gd name="T117" fmla="*/ 2 h 92"/>
                <a:gd name="T118" fmla="*/ 2 w 86"/>
                <a:gd name="T119" fmla="*/ 2 h 92"/>
                <a:gd name="T120" fmla="*/ 2 w 86"/>
                <a:gd name="T121" fmla="*/ 2 h 92"/>
                <a:gd name="T122" fmla="*/ 2 w 86"/>
                <a:gd name="T123" fmla="*/ 2 h 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92"/>
                <a:gd name="T188" fmla="*/ 86 w 86"/>
                <a:gd name="T189" fmla="*/ 92 h 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92">
                  <a:moveTo>
                    <a:pt x="21" y="12"/>
                  </a:moveTo>
                  <a:lnTo>
                    <a:pt x="21" y="12"/>
                  </a:lnTo>
                  <a:lnTo>
                    <a:pt x="21" y="14"/>
                  </a:lnTo>
                  <a:lnTo>
                    <a:pt x="20" y="17"/>
                  </a:lnTo>
                  <a:lnTo>
                    <a:pt x="20" y="23"/>
                  </a:lnTo>
                  <a:lnTo>
                    <a:pt x="18" y="27"/>
                  </a:lnTo>
                  <a:lnTo>
                    <a:pt x="18" y="28"/>
                  </a:lnTo>
                  <a:lnTo>
                    <a:pt x="20" y="29"/>
                  </a:lnTo>
                  <a:lnTo>
                    <a:pt x="21" y="30"/>
                  </a:lnTo>
                  <a:lnTo>
                    <a:pt x="22" y="30"/>
                  </a:lnTo>
                  <a:lnTo>
                    <a:pt x="23" y="30"/>
                  </a:lnTo>
                  <a:lnTo>
                    <a:pt x="27" y="32"/>
                  </a:lnTo>
                  <a:lnTo>
                    <a:pt x="27" y="34"/>
                  </a:lnTo>
                  <a:lnTo>
                    <a:pt x="25" y="38"/>
                  </a:lnTo>
                  <a:lnTo>
                    <a:pt x="16" y="46"/>
                  </a:lnTo>
                  <a:lnTo>
                    <a:pt x="7" y="54"/>
                  </a:lnTo>
                  <a:lnTo>
                    <a:pt x="7" y="55"/>
                  </a:lnTo>
                  <a:lnTo>
                    <a:pt x="6" y="60"/>
                  </a:lnTo>
                  <a:lnTo>
                    <a:pt x="2" y="69"/>
                  </a:lnTo>
                  <a:lnTo>
                    <a:pt x="1" y="76"/>
                  </a:lnTo>
                  <a:lnTo>
                    <a:pt x="0" y="83"/>
                  </a:lnTo>
                  <a:lnTo>
                    <a:pt x="0" y="85"/>
                  </a:lnTo>
                  <a:lnTo>
                    <a:pt x="0" y="91"/>
                  </a:lnTo>
                  <a:lnTo>
                    <a:pt x="3" y="90"/>
                  </a:lnTo>
                  <a:lnTo>
                    <a:pt x="4" y="90"/>
                  </a:lnTo>
                  <a:lnTo>
                    <a:pt x="6" y="91"/>
                  </a:lnTo>
                  <a:lnTo>
                    <a:pt x="6" y="92"/>
                  </a:lnTo>
                  <a:lnTo>
                    <a:pt x="7" y="91"/>
                  </a:lnTo>
                  <a:lnTo>
                    <a:pt x="10" y="88"/>
                  </a:lnTo>
                  <a:lnTo>
                    <a:pt x="13" y="85"/>
                  </a:lnTo>
                  <a:lnTo>
                    <a:pt x="14" y="85"/>
                  </a:lnTo>
                  <a:lnTo>
                    <a:pt x="25" y="84"/>
                  </a:lnTo>
                  <a:lnTo>
                    <a:pt x="28" y="84"/>
                  </a:lnTo>
                  <a:lnTo>
                    <a:pt x="36" y="84"/>
                  </a:lnTo>
                  <a:lnTo>
                    <a:pt x="35" y="81"/>
                  </a:lnTo>
                  <a:lnTo>
                    <a:pt x="36" y="79"/>
                  </a:lnTo>
                  <a:lnTo>
                    <a:pt x="38" y="76"/>
                  </a:lnTo>
                  <a:lnTo>
                    <a:pt x="39" y="73"/>
                  </a:lnTo>
                  <a:lnTo>
                    <a:pt x="39" y="71"/>
                  </a:lnTo>
                  <a:lnTo>
                    <a:pt x="38" y="70"/>
                  </a:lnTo>
                  <a:lnTo>
                    <a:pt x="38" y="69"/>
                  </a:lnTo>
                  <a:lnTo>
                    <a:pt x="40" y="68"/>
                  </a:lnTo>
                  <a:lnTo>
                    <a:pt x="46" y="67"/>
                  </a:lnTo>
                  <a:lnTo>
                    <a:pt x="48" y="67"/>
                  </a:lnTo>
                  <a:lnTo>
                    <a:pt x="49" y="66"/>
                  </a:lnTo>
                  <a:lnTo>
                    <a:pt x="49" y="64"/>
                  </a:lnTo>
                  <a:lnTo>
                    <a:pt x="50" y="66"/>
                  </a:lnTo>
                  <a:lnTo>
                    <a:pt x="51" y="67"/>
                  </a:lnTo>
                  <a:lnTo>
                    <a:pt x="52" y="67"/>
                  </a:lnTo>
                  <a:lnTo>
                    <a:pt x="54" y="66"/>
                  </a:lnTo>
                  <a:lnTo>
                    <a:pt x="57" y="64"/>
                  </a:lnTo>
                  <a:lnTo>
                    <a:pt x="58" y="63"/>
                  </a:lnTo>
                  <a:lnTo>
                    <a:pt x="58" y="62"/>
                  </a:lnTo>
                  <a:lnTo>
                    <a:pt x="61" y="62"/>
                  </a:lnTo>
                  <a:lnTo>
                    <a:pt x="62" y="62"/>
                  </a:lnTo>
                  <a:lnTo>
                    <a:pt x="63" y="63"/>
                  </a:lnTo>
                  <a:lnTo>
                    <a:pt x="64" y="65"/>
                  </a:lnTo>
                  <a:lnTo>
                    <a:pt x="65" y="65"/>
                  </a:lnTo>
                  <a:lnTo>
                    <a:pt x="66" y="64"/>
                  </a:lnTo>
                  <a:lnTo>
                    <a:pt x="67" y="65"/>
                  </a:lnTo>
                  <a:lnTo>
                    <a:pt x="69" y="65"/>
                  </a:lnTo>
                  <a:lnTo>
                    <a:pt x="71" y="64"/>
                  </a:lnTo>
                  <a:lnTo>
                    <a:pt x="72" y="59"/>
                  </a:lnTo>
                  <a:lnTo>
                    <a:pt x="76" y="56"/>
                  </a:lnTo>
                  <a:lnTo>
                    <a:pt x="77" y="56"/>
                  </a:lnTo>
                  <a:lnTo>
                    <a:pt x="77" y="55"/>
                  </a:lnTo>
                  <a:lnTo>
                    <a:pt x="79" y="51"/>
                  </a:lnTo>
                  <a:lnTo>
                    <a:pt x="80" y="51"/>
                  </a:lnTo>
                  <a:lnTo>
                    <a:pt x="81" y="50"/>
                  </a:lnTo>
                  <a:lnTo>
                    <a:pt x="82" y="50"/>
                  </a:lnTo>
                  <a:lnTo>
                    <a:pt x="83" y="49"/>
                  </a:lnTo>
                  <a:lnTo>
                    <a:pt x="83" y="48"/>
                  </a:lnTo>
                  <a:lnTo>
                    <a:pt x="86" y="38"/>
                  </a:lnTo>
                  <a:lnTo>
                    <a:pt x="86" y="36"/>
                  </a:lnTo>
                  <a:lnTo>
                    <a:pt x="86" y="32"/>
                  </a:lnTo>
                  <a:lnTo>
                    <a:pt x="85" y="31"/>
                  </a:lnTo>
                  <a:lnTo>
                    <a:pt x="85" y="29"/>
                  </a:lnTo>
                  <a:lnTo>
                    <a:pt x="85" y="27"/>
                  </a:lnTo>
                  <a:lnTo>
                    <a:pt x="80" y="18"/>
                  </a:lnTo>
                  <a:lnTo>
                    <a:pt x="79" y="11"/>
                  </a:lnTo>
                  <a:lnTo>
                    <a:pt x="78" y="9"/>
                  </a:lnTo>
                  <a:lnTo>
                    <a:pt x="75" y="8"/>
                  </a:lnTo>
                  <a:lnTo>
                    <a:pt x="73" y="8"/>
                  </a:lnTo>
                  <a:lnTo>
                    <a:pt x="72" y="6"/>
                  </a:lnTo>
                  <a:lnTo>
                    <a:pt x="70" y="0"/>
                  </a:lnTo>
                  <a:lnTo>
                    <a:pt x="64" y="8"/>
                  </a:lnTo>
                  <a:lnTo>
                    <a:pt x="59" y="8"/>
                  </a:lnTo>
                  <a:lnTo>
                    <a:pt x="56" y="7"/>
                  </a:lnTo>
                  <a:lnTo>
                    <a:pt x="54" y="7"/>
                  </a:lnTo>
                  <a:lnTo>
                    <a:pt x="54" y="6"/>
                  </a:lnTo>
                  <a:lnTo>
                    <a:pt x="50" y="7"/>
                  </a:lnTo>
                  <a:lnTo>
                    <a:pt x="45" y="9"/>
                  </a:lnTo>
                  <a:lnTo>
                    <a:pt x="42" y="12"/>
                  </a:lnTo>
                  <a:lnTo>
                    <a:pt x="41" y="12"/>
                  </a:lnTo>
                  <a:lnTo>
                    <a:pt x="40" y="11"/>
                  </a:lnTo>
                  <a:lnTo>
                    <a:pt x="39" y="11"/>
                  </a:lnTo>
                  <a:lnTo>
                    <a:pt x="38" y="10"/>
                  </a:lnTo>
                  <a:lnTo>
                    <a:pt x="36" y="7"/>
                  </a:lnTo>
                  <a:lnTo>
                    <a:pt x="35" y="8"/>
                  </a:lnTo>
                  <a:lnTo>
                    <a:pt x="32" y="9"/>
                  </a:lnTo>
                  <a:lnTo>
                    <a:pt x="31" y="10"/>
                  </a:lnTo>
                  <a:lnTo>
                    <a:pt x="26" y="8"/>
                  </a:lnTo>
                  <a:lnTo>
                    <a:pt x="25" y="8"/>
                  </a:lnTo>
                  <a:lnTo>
                    <a:pt x="24" y="8"/>
                  </a:lnTo>
                  <a:lnTo>
                    <a:pt x="21"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4" name="Freeform 5767"/>
            <p:cNvSpPr>
              <a:spLocks/>
            </p:cNvSpPr>
            <p:nvPr/>
          </p:nvSpPr>
          <p:spPr bwMode="auto">
            <a:xfrm>
              <a:off x="3558" y="2594"/>
              <a:ext cx="101" cy="122"/>
            </a:xfrm>
            <a:custGeom>
              <a:avLst/>
              <a:gdLst>
                <a:gd name="T0" fmla="*/ 9 w 127"/>
                <a:gd name="T1" fmla="*/ 9 h 149"/>
                <a:gd name="T2" fmla="*/ 9 w 127"/>
                <a:gd name="T3" fmla="*/ 3 h 149"/>
                <a:gd name="T4" fmla="*/ 9 w 127"/>
                <a:gd name="T5" fmla="*/ 2 h 149"/>
                <a:gd name="T6" fmla="*/ 10 w 127"/>
                <a:gd name="T7" fmla="*/ 2 h 149"/>
                <a:gd name="T8" fmla="*/ 9 w 127"/>
                <a:gd name="T9" fmla="*/ 2 h 149"/>
                <a:gd name="T10" fmla="*/ 9 w 127"/>
                <a:gd name="T11" fmla="*/ 2 h 149"/>
                <a:gd name="T12" fmla="*/ 8 w 127"/>
                <a:gd name="T13" fmla="*/ 2 h 149"/>
                <a:gd name="T14" fmla="*/ 7 w 127"/>
                <a:gd name="T15" fmla="*/ 2 h 149"/>
                <a:gd name="T16" fmla="*/ 7 w 127"/>
                <a:gd name="T17" fmla="*/ 2 h 149"/>
                <a:gd name="T18" fmla="*/ 6 w 127"/>
                <a:gd name="T19" fmla="*/ 2 h 149"/>
                <a:gd name="T20" fmla="*/ 4 w 127"/>
                <a:gd name="T21" fmla="*/ 2 h 149"/>
                <a:gd name="T22" fmla="*/ 3 w 127"/>
                <a:gd name="T23" fmla="*/ 2 h 149"/>
                <a:gd name="T24" fmla="*/ 2 w 127"/>
                <a:gd name="T25" fmla="*/ 0 h 149"/>
                <a:gd name="T26" fmla="*/ 2 w 127"/>
                <a:gd name="T27" fmla="*/ 1 h 149"/>
                <a:gd name="T28" fmla="*/ 2 w 127"/>
                <a:gd name="T29" fmla="*/ 2 h 149"/>
                <a:gd name="T30" fmla="*/ 2 w 127"/>
                <a:gd name="T31" fmla="*/ 2 h 149"/>
                <a:gd name="T32" fmla="*/ 2 w 127"/>
                <a:gd name="T33" fmla="*/ 2 h 149"/>
                <a:gd name="T34" fmla="*/ 2 w 127"/>
                <a:gd name="T35" fmla="*/ 4 h 149"/>
                <a:gd name="T36" fmla="*/ 2 w 127"/>
                <a:gd name="T37" fmla="*/ 5 h 149"/>
                <a:gd name="T38" fmla="*/ 2 w 127"/>
                <a:gd name="T39" fmla="*/ 6 h 149"/>
                <a:gd name="T40" fmla="*/ 2 w 127"/>
                <a:gd name="T41" fmla="*/ 6 h 149"/>
                <a:gd name="T42" fmla="*/ 2 w 127"/>
                <a:gd name="T43" fmla="*/ 6 h 149"/>
                <a:gd name="T44" fmla="*/ 2 w 127"/>
                <a:gd name="T45" fmla="*/ 7 h 149"/>
                <a:gd name="T46" fmla="*/ 2 w 127"/>
                <a:gd name="T47" fmla="*/ 7 h 149"/>
                <a:gd name="T48" fmla="*/ 1 w 127"/>
                <a:gd name="T49" fmla="*/ 7 h 149"/>
                <a:gd name="T50" fmla="*/ 2 w 127"/>
                <a:gd name="T51" fmla="*/ 9 h 149"/>
                <a:gd name="T52" fmla="*/ 2 w 127"/>
                <a:gd name="T53" fmla="*/ 9 h 149"/>
                <a:gd name="T54" fmla="*/ 2 w 127"/>
                <a:gd name="T55" fmla="*/ 9 h 149"/>
                <a:gd name="T56" fmla="*/ 2 w 127"/>
                <a:gd name="T57" fmla="*/ 9 h 149"/>
                <a:gd name="T58" fmla="*/ 2 w 127"/>
                <a:gd name="T59" fmla="*/ 9 h 149"/>
                <a:gd name="T60" fmla="*/ 2 w 127"/>
                <a:gd name="T61" fmla="*/ 9 h 149"/>
                <a:gd name="T62" fmla="*/ 2 w 127"/>
                <a:gd name="T63" fmla="*/ 9 h 149"/>
                <a:gd name="T64" fmla="*/ 2 w 127"/>
                <a:gd name="T65" fmla="*/ 9 h 149"/>
                <a:gd name="T66" fmla="*/ 2 w 127"/>
                <a:gd name="T67" fmla="*/ 9 h 149"/>
                <a:gd name="T68" fmla="*/ 2 w 127"/>
                <a:gd name="T69" fmla="*/ 9 h 149"/>
                <a:gd name="T70" fmla="*/ 2 w 127"/>
                <a:gd name="T71" fmla="*/ 10 h 149"/>
                <a:gd name="T72" fmla="*/ 2 w 127"/>
                <a:gd name="T73" fmla="*/ 11 h 149"/>
                <a:gd name="T74" fmla="*/ 5 w 127"/>
                <a:gd name="T75" fmla="*/ 13 h 149"/>
                <a:gd name="T76" fmla="*/ 5 w 127"/>
                <a:gd name="T77" fmla="*/ 13 h 149"/>
                <a:gd name="T78" fmla="*/ 5 w 127"/>
                <a:gd name="T79" fmla="*/ 14 h 149"/>
                <a:gd name="T80" fmla="*/ 7 w 127"/>
                <a:gd name="T81" fmla="*/ 16 h 149"/>
                <a:gd name="T82" fmla="*/ 7 w 127"/>
                <a:gd name="T83" fmla="*/ 16 h 149"/>
                <a:gd name="T84" fmla="*/ 7 w 127"/>
                <a:gd name="T85" fmla="*/ 16 h 149"/>
                <a:gd name="T86" fmla="*/ 8 w 127"/>
                <a:gd name="T87" fmla="*/ 15 h 149"/>
                <a:gd name="T88" fmla="*/ 8 w 127"/>
                <a:gd name="T89" fmla="*/ 13 h 149"/>
                <a:gd name="T90" fmla="*/ 9 w 127"/>
                <a:gd name="T91" fmla="*/ 13 h 149"/>
                <a:gd name="T92" fmla="*/ 9 w 127"/>
                <a:gd name="T93" fmla="*/ 13 h 149"/>
                <a:gd name="T94" fmla="*/ 9 w 127"/>
                <a:gd name="T95" fmla="*/ 13 h 149"/>
                <a:gd name="T96" fmla="*/ 9 w 127"/>
                <a:gd name="T97" fmla="*/ 13 h 149"/>
                <a:gd name="T98" fmla="*/ 9 w 127"/>
                <a:gd name="T99" fmla="*/ 11 h 149"/>
                <a:gd name="T100" fmla="*/ 9 w 127"/>
                <a:gd name="T101" fmla="*/ 11 h 149"/>
                <a:gd name="T102" fmla="*/ 10 w 127"/>
                <a:gd name="T103" fmla="*/ 11 h 149"/>
                <a:gd name="T104" fmla="*/ 9 w 127"/>
                <a:gd name="T105" fmla="*/ 10 h 14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7"/>
                <a:gd name="T160" fmla="*/ 0 h 149"/>
                <a:gd name="T161" fmla="*/ 127 w 127"/>
                <a:gd name="T162" fmla="*/ 149 h 14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7" h="149">
                  <a:moveTo>
                    <a:pt x="113" y="89"/>
                  </a:moveTo>
                  <a:lnTo>
                    <a:pt x="113" y="89"/>
                  </a:lnTo>
                  <a:lnTo>
                    <a:pt x="112" y="88"/>
                  </a:lnTo>
                  <a:lnTo>
                    <a:pt x="112" y="87"/>
                  </a:lnTo>
                  <a:lnTo>
                    <a:pt x="112" y="31"/>
                  </a:lnTo>
                  <a:lnTo>
                    <a:pt x="113" y="28"/>
                  </a:lnTo>
                  <a:lnTo>
                    <a:pt x="114" y="27"/>
                  </a:lnTo>
                  <a:lnTo>
                    <a:pt x="117" y="24"/>
                  </a:lnTo>
                  <a:lnTo>
                    <a:pt x="127" y="10"/>
                  </a:lnTo>
                  <a:lnTo>
                    <a:pt x="118" y="10"/>
                  </a:lnTo>
                  <a:lnTo>
                    <a:pt x="114" y="10"/>
                  </a:lnTo>
                  <a:lnTo>
                    <a:pt x="112" y="8"/>
                  </a:lnTo>
                  <a:lnTo>
                    <a:pt x="110" y="6"/>
                  </a:lnTo>
                  <a:lnTo>
                    <a:pt x="109" y="6"/>
                  </a:lnTo>
                  <a:lnTo>
                    <a:pt x="108" y="6"/>
                  </a:lnTo>
                  <a:lnTo>
                    <a:pt x="106" y="7"/>
                  </a:lnTo>
                  <a:lnTo>
                    <a:pt x="97" y="10"/>
                  </a:lnTo>
                  <a:lnTo>
                    <a:pt x="95" y="13"/>
                  </a:lnTo>
                  <a:lnTo>
                    <a:pt x="93" y="15"/>
                  </a:lnTo>
                  <a:lnTo>
                    <a:pt x="90" y="19"/>
                  </a:lnTo>
                  <a:lnTo>
                    <a:pt x="89" y="19"/>
                  </a:lnTo>
                  <a:lnTo>
                    <a:pt x="87" y="19"/>
                  </a:lnTo>
                  <a:lnTo>
                    <a:pt x="82" y="18"/>
                  </a:lnTo>
                  <a:lnTo>
                    <a:pt x="68" y="16"/>
                  </a:lnTo>
                  <a:lnTo>
                    <a:pt x="64" y="14"/>
                  </a:lnTo>
                  <a:lnTo>
                    <a:pt x="58" y="10"/>
                  </a:lnTo>
                  <a:lnTo>
                    <a:pt x="45" y="3"/>
                  </a:lnTo>
                  <a:lnTo>
                    <a:pt x="43" y="3"/>
                  </a:lnTo>
                  <a:lnTo>
                    <a:pt x="34" y="3"/>
                  </a:lnTo>
                  <a:lnTo>
                    <a:pt x="34" y="2"/>
                  </a:lnTo>
                  <a:lnTo>
                    <a:pt x="31" y="0"/>
                  </a:lnTo>
                  <a:lnTo>
                    <a:pt x="8" y="0"/>
                  </a:lnTo>
                  <a:lnTo>
                    <a:pt x="7" y="1"/>
                  </a:lnTo>
                  <a:lnTo>
                    <a:pt x="0" y="6"/>
                  </a:lnTo>
                  <a:lnTo>
                    <a:pt x="2" y="12"/>
                  </a:lnTo>
                  <a:lnTo>
                    <a:pt x="3" y="14"/>
                  </a:lnTo>
                  <a:lnTo>
                    <a:pt x="5" y="14"/>
                  </a:lnTo>
                  <a:lnTo>
                    <a:pt x="8" y="15"/>
                  </a:lnTo>
                  <a:lnTo>
                    <a:pt x="9" y="17"/>
                  </a:lnTo>
                  <a:lnTo>
                    <a:pt x="10" y="24"/>
                  </a:lnTo>
                  <a:lnTo>
                    <a:pt x="15" y="33"/>
                  </a:lnTo>
                  <a:lnTo>
                    <a:pt x="15" y="35"/>
                  </a:lnTo>
                  <a:lnTo>
                    <a:pt x="15" y="37"/>
                  </a:lnTo>
                  <a:lnTo>
                    <a:pt x="16" y="38"/>
                  </a:lnTo>
                  <a:lnTo>
                    <a:pt x="16" y="42"/>
                  </a:lnTo>
                  <a:lnTo>
                    <a:pt x="16" y="44"/>
                  </a:lnTo>
                  <a:lnTo>
                    <a:pt x="13" y="54"/>
                  </a:lnTo>
                  <a:lnTo>
                    <a:pt x="13" y="55"/>
                  </a:lnTo>
                  <a:lnTo>
                    <a:pt x="12" y="56"/>
                  </a:lnTo>
                  <a:lnTo>
                    <a:pt x="11" y="56"/>
                  </a:lnTo>
                  <a:lnTo>
                    <a:pt x="10" y="57"/>
                  </a:lnTo>
                  <a:lnTo>
                    <a:pt x="9" y="57"/>
                  </a:lnTo>
                  <a:lnTo>
                    <a:pt x="7" y="61"/>
                  </a:lnTo>
                  <a:lnTo>
                    <a:pt x="7" y="62"/>
                  </a:lnTo>
                  <a:lnTo>
                    <a:pt x="6" y="62"/>
                  </a:lnTo>
                  <a:lnTo>
                    <a:pt x="2" y="65"/>
                  </a:lnTo>
                  <a:lnTo>
                    <a:pt x="1" y="70"/>
                  </a:lnTo>
                  <a:lnTo>
                    <a:pt x="1" y="71"/>
                  </a:lnTo>
                  <a:lnTo>
                    <a:pt x="1" y="74"/>
                  </a:lnTo>
                  <a:lnTo>
                    <a:pt x="2" y="76"/>
                  </a:lnTo>
                  <a:lnTo>
                    <a:pt x="5" y="78"/>
                  </a:lnTo>
                  <a:lnTo>
                    <a:pt x="6" y="79"/>
                  </a:lnTo>
                  <a:lnTo>
                    <a:pt x="7" y="78"/>
                  </a:lnTo>
                  <a:lnTo>
                    <a:pt x="8" y="77"/>
                  </a:lnTo>
                  <a:lnTo>
                    <a:pt x="10" y="76"/>
                  </a:lnTo>
                  <a:lnTo>
                    <a:pt x="12" y="76"/>
                  </a:lnTo>
                  <a:lnTo>
                    <a:pt x="14" y="77"/>
                  </a:lnTo>
                  <a:lnTo>
                    <a:pt x="14" y="78"/>
                  </a:lnTo>
                  <a:lnTo>
                    <a:pt x="13" y="79"/>
                  </a:lnTo>
                  <a:lnTo>
                    <a:pt x="12" y="79"/>
                  </a:lnTo>
                  <a:lnTo>
                    <a:pt x="10" y="79"/>
                  </a:lnTo>
                  <a:lnTo>
                    <a:pt x="9" y="79"/>
                  </a:lnTo>
                  <a:lnTo>
                    <a:pt x="9" y="82"/>
                  </a:lnTo>
                  <a:lnTo>
                    <a:pt x="9" y="83"/>
                  </a:lnTo>
                  <a:lnTo>
                    <a:pt x="8" y="82"/>
                  </a:lnTo>
                  <a:lnTo>
                    <a:pt x="7" y="82"/>
                  </a:lnTo>
                  <a:lnTo>
                    <a:pt x="6" y="82"/>
                  </a:lnTo>
                  <a:lnTo>
                    <a:pt x="5" y="82"/>
                  </a:lnTo>
                  <a:lnTo>
                    <a:pt x="2" y="84"/>
                  </a:lnTo>
                  <a:lnTo>
                    <a:pt x="2" y="85"/>
                  </a:lnTo>
                  <a:lnTo>
                    <a:pt x="2" y="86"/>
                  </a:lnTo>
                  <a:lnTo>
                    <a:pt x="3" y="87"/>
                  </a:lnTo>
                  <a:lnTo>
                    <a:pt x="3" y="89"/>
                  </a:lnTo>
                  <a:lnTo>
                    <a:pt x="1" y="90"/>
                  </a:lnTo>
                  <a:lnTo>
                    <a:pt x="2" y="91"/>
                  </a:lnTo>
                  <a:lnTo>
                    <a:pt x="51" y="118"/>
                  </a:lnTo>
                  <a:lnTo>
                    <a:pt x="53" y="119"/>
                  </a:lnTo>
                  <a:lnTo>
                    <a:pt x="59" y="125"/>
                  </a:lnTo>
                  <a:lnTo>
                    <a:pt x="59" y="126"/>
                  </a:lnTo>
                  <a:lnTo>
                    <a:pt x="59" y="127"/>
                  </a:lnTo>
                  <a:lnTo>
                    <a:pt x="59" y="130"/>
                  </a:lnTo>
                  <a:lnTo>
                    <a:pt x="59" y="131"/>
                  </a:lnTo>
                  <a:lnTo>
                    <a:pt x="61" y="132"/>
                  </a:lnTo>
                  <a:lnTo>
                    <a:pt x="85" y="149"/>
                  </a:lnTo>
                  <a:lnTo>
                    <a:pt x="86" y="148"/>
                  </a:lnTo>
                  <a:lnTo>
                    <a:pt x="90" y="145"/>
                  </a:lnTo>
                  <a:lnTo>
                    <a:pt x="91" y="142"/>
                  </a:lnTo>
                  <a:lnTo>
                    <a:pt x="91" y="139"/>
                  </a:lnTo>
                  <a:lnTo>
                    <a:pt x="91" y="138"/>
                  </a:lnTo>
                  <a:lnTo>
                    <a:pt x="92" y="138"/>
                  </a:lnTo>
                  <a:lnTo>
                    <a:pt x="94" y="137"/>
                  </a:lnTo>
                  <a:lnTo>
                    <a:pt x="94" y="135"/>
                  </a:lnTo>
                  <a:lnTo>
                    <a:pt x="94" y="133"/>
                  </a:lnTo>
                  <a:lnTo>
                    <a:pt x="94" y="131"/>
                  </a:lnTo>
                  <a:lnTo>
                    <a:pt x="95" y="129"/>
                  </a:lnTo>
                  <a:lnTo>
                    <a:pt x="98" y="127"/>
                  </a:lnTo>
                  <a:lnTo>
                    <a:pt x="99" y="124"/>
                  </a:lnTo>
                  <a:lnTo>
                    <a:pt x="100" y="121"/>
                  </a:lnTo>
                  <a:lnTo>
                    <a:pt x="100" y="119"/>
                  </a:lnTo>
                  <a:lnTo>
                    <a:pt x="101" y="117"/>
                  </a:lnTo>
                  <a:lnTo>
                    <a:pt x="105" y="115"/>
                  </a:lnTo>
                  <a:lnTo>
                    <a:pt x="107" y="113"/>
                  </a:lnTo>
                  <a:lnTo>
                    <a:pt x="108" y="112"/>
                  </a:lnTo>
                  <a:lnTo>
                    <a:pt x="110" y="111"/>
                  </a:lnTo>
                  <a:lnTo>
                    <a:pt x="111" y="110"/>
                  </a:lnTo>
                  <a:lnTo>
                    <a:pt x="112" y="111"/>
                  </a:lnTo>
                  <a:lnTo>
                    <a:pt x="112" y="110"/>
                  </a:lnTo>
                  <a:lnTo>
                    <a:pt x="111" y="107"/>
                  </a:lnTo>
                  <a:lnTo>
                    <a:pt x="111" y="106"/>
                  </a:lnTo>
                  <a:lnTo>
                    <a:pt x="112" y="105"/>
                  </a:lnTo>
                  <a:lnTo>
                    <a:pt x="113" y="106"/>
                  </a:lnTo>
                  <a:lnTo>
                    <a:pt x="114" y="106"/>
                  </a:lnTo>
                  <a:lnTo>
                    <a:pt x="118" y="104"/>
                  </a:lnTo>
                  <a:lnTo>
                    <a:pt x="121" y="101"/>
                  </a:lnTo>
                  <a:lnTo>
                    <a:pt x="118" y="94"/>
                  </a:lnTo>
                  <a:lnTo>
                    <a:pt x="113" y="8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5" name="Freeform 5768"/>
            <p:cNvSpPr>
              <a:spLocks/>
            </p:cNvSpPr>
            <p:nvPr/>
          </p:nvSpPr>
          <p:spPr bwMode="auto">
            <a:xfrm>
              <a:off x="3648" y="2496"/>
              <a:ext cx="133" cy="181"/>
            </a:xfrm>
            <a:custGeom>
              <a:avLst/>
              <a:gdLst>
                <a:gd name="T0" fmla="*/ 2 w 167"/>
                <a:gd name="T1" fmla="*/ 17 h 220"/>
                <a:gd name="T2" fmla="*/ 2 w 167"/>
                <a:gd name="T3" fmla="*/ 17 h 220"/>
                <a:gd name="T4" fmla="*/ 0 w 167"/>
                <a:gd name="T5" fmla="*/ 17 h 220"/>
                <a:gd name="T6" fmla="*/ 0 w 167"/>
                <a:gd name="T7" fmla="*/ 25 h 220"/>
                <a:gd name="T8" fmla="*/ 2 w 167"/>
                <a:gd name="T9" fmla="*/ 25 h 220"/>
                <a:gd name="T10" fmla="*/ 2 w 167"/>
                <a:gd name="T11" fmla="*/ 26 h 220"/>
                <a:gd name="T12" fmla="*/ 2 w 167"/>
                <a:gd name="T13" fmla="*/ 25 h 220"/>
                <a:gd name="T14" fmla="*/ 2 w 167"/>
                <a:gd name="T15" fmla="*/ 23 h 220"/>
                <a:gd name="T16" fmla="*/ 5 w 167"/>
                <a:gd name="T17" fmla="*/ 21 h 220"/>
                <a:gd name="T18" fmla="*/ 6 w 167"/>
                <a:gd name="T19" fmla="*/ 18 h 220"/>
                <a:gd name="T20" fmla="*/ 9 w 167"/>
                <a:gd name="T21" fmla="*/ 16 h 220"/>
                <a:gd name="T22" fmla="*/ 10 w 167"/>
                <a:gd name="T23" fmla="*/ 13 h 220"/>
                <a:gd name="T24" fmla="*/ 11 w 167"/>
                <a:gd name="T25" fmla="*/ 10 h 220"/>
                <a:gd name="T26" fmla="*/ 11 w 167"/>
                <a:gd name="T27" fmla="*/ 7 h 220"/>
                <a:gd name="T28" fmla="*/ 13 w 167"/>
                <a:gd name="T29" fmla="*/ 7 h 220"/>
                <a:gd name="T30" fmla="*/ 13 w 167"/>
                <a:gd name="T31" fmla="*/ 6 h 220"/>
                <a:gd name="T32" fmla="*/ 14 w 167"/>
                <a:gd name="T33" fmla="*/ 5 h 220"/>
                <a:gd name="T34" fmla="*/ 14 w 167"/>
                <a:gd name="T35" fmla="*/ 3 h 220"/>
                <a:gd name="T36" fmla="*/ 14 w 167"/>
                <a:gd name="T37" fmla="*/ 3 h 220"/>
                <a:gd name="T38" fmla="*/ 14 w 167"/>
                <a:gd name="T39" fmla="*/ 3 h 220"/>
                <a:gd name="T40" fmla="*/ 14 w 167"/>
                <a:gd name="T41" fmla="*/ 2 h 220"/>
                <a:gd name="T42" fmla="*/ 14 w 167"/>
                <a:gd name="T43" fmla="*/ 2 h 220"/>
                <a:gd name="T44" fmla="*/ 14 w 167"/>
                <a:gd name="T45" fmla="*/ 2 h 220"/>
                <a:gd name="T46" fmla="*/ 14 w 167"/>
                <a:gd name="T47" fmla="*/ 2 h 220"/>
                <a:gd name="T48" fmla="*/ 14 w 167"/>
                <a:gd name="T49" fmla="*/ 2 h 220"/>
                <a:gd name="T50" fmla="*/ 13 w 167"/>
                <a:gd name="T51" fmla="*/ 1 h 220"/>
                <a:gd name="T52" fmla="*/ 12 w 167"/>
                <a:gd name="T53" fmla="*/ 2 h 220"/>
                <a:gd name="T54" fmla="*/ 11 w 167"/>
                <a:gd name="T55" fmla="*/ 2 h 220"/>
                <a:gd name="T56" fmla="*/ 10 w 167"/>
                <a:gd name="T57" fmla="*/ 2 h 220"/>
                <a:gd name="T58" fmla="*/ 8 w 167"/>
                <a:gd name="T59" fmla="*/ 2 h 220"/>
                <a:gd name="T60" fmla="*/ 7 w 167"/>
                <a:gd name="T61" fmla="*/ 2 h 220"/>
                <a:gd name="T62" fmla="*/ 7 w 167"/>
                <a:gd name="T63" fmla="*/ 2 h 220"/>
                <a:gd name="T64" fmla="*/ 6 w 167"/>
                <a:gd name="T65" fmla="*/ 2 h 220"/>
                <a:gd name="T66" fmla="*/ 6 w 167"/>
                <a:gd name="T67" fmla="*/ 2 h 220"/>
                <a:gd name="T68" fmla="*/ 5 w 167"/>
                <a:gd name="T69" fmla="*/ 3 h 220"/>
                <a:gd name="T70" fmla="*/ 4 w 167"/>
                <a:gd name="T71" fmla="*/ 2 h 220"/>
                <a:gd name="T72" fmla="*/ 3 w 167"/>
                <a:gd name="T73" fmla="*/ 2 h 220"/>
                <a:gd name="T74" fmla="*/ 2 w 167"/>
                <a:gd name="T75" fmla="*/ 2 h 220"/>
                <a:gd name="T76" fmla="*/ 2 w 167"/>
                <a:gd name="T77" fmla="*/ 2 h 220"/>
                <a:gd name="T78" fmla="*/ 2 w 167"/>
                <a:gd name="T79" fmla="*/ 2 h 220"/>
                <a:gd name="T80" fmla="*/ 3 w 167"/>
                <a:gd name="T81" fmla="*/ 5 h 220"/>
                <a:gd name="T82" fmla="*/ 3 w 167"/>
                <a:gd name="T83" fmla="*/ 5 h 220"/>
                <a:gd name="T84" fmla="*/ 4 w 167"/>
                <a:gd name="T85" fmla="*/ 6 h 220"/>
                <a:gd name="T86" fmla="*/ 5 w 167"/>
                <a:gd name="T87" fmla="*/ 6 h 220"/>
                <a:gd name="T88" fmla="*/ 6 w 167"/>
                <a:gd name="T89" fmla="*/ 7 h 220"/>
                <a:gd name="T90" fmla="*/ 8 w 167"/>
                <a:gd name="T91" fmla="*/ 8 h 220"/>
                <a:gd name="T92" fmla="*/ 9 w 167"/>
                <a:gd name="T93" fmla="*/ 8 h 220"/>
                <a:gd name="T94" fmla="*/ 7 w 167"/>
                <a:gd name="T95" fmla="*/ 11 h 220"/>
                <a:gd name="T96" fmla="*/ 6 w 167"/>
                <a:gd name="T97" fmla="*/ 13 h 220"/>
                <a:gd name="T98" fmla="*/ 5 w 167"/>
                <a:gd name="T99" fmla="*/ 13 h 220"/>
                <a:gd name="T100" fmla="*/ 4 w 167"/>
                <a:gd name="T101" fmla="*/ 13 h 220"/>
                <a:gd name="T102" fmla="*/ 3 w 167"/>
                <a:gd name="T103" fmla="*/ 14 h 220"/>
                <a:gd name="T104" fmla="*/ 2 w 167"/>
                <a:gd name="T105" fmla="*/ 14 h 220"/>
                <a:gd name="T106" fmla="*/ 2 w 167"/>
                <a:gd name="T107" fmla="*/ 14 h 220"/>
                <a:gd name="T108" fmla="*/ 2 w 167"/>
                <a:gd name="T109" fmla="*/ 14 h 2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7"/>
                <a:gd name="T166" fmla="*/ 0 h 220"/>
                <a:gd name="T167" fmla="*/ 167 w 167"/>
                <a:gd name="T168" fmla="*/ 220 h 2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7" h="220">
                  <a:moveTo>
                    <a:pt x="15" y="129"/>
                  </a:moveTo>
                  <a:lnTo>
                    <a:pt x="15" y="129"/>
                  </a:lnTo>
                  <a:lnTo>
                    <a:pt x="5" y="143"/>
                  </a:lnTo>
                  <a:lnTo>
                    <a:pt x="2" y="146"/>
                  </a:lnTo>
                  <a:lnTo>
                    <a:pt x="1" y="147"/>
                  </a:lnTo>
                  <a:lnTo>
                    <a:pt x="0" y="150"/>
                  </a:lnTo>
                  <a:lnTo>
                    <a:pt x="0" y="206"/>
                  </a:lnTo>
                  <a:lnTo>
                    <a:pt x="0" y="207"/>
                  </a:lnTo>
                  <a:lnTo>
                    <a:pt x="1" y="208"/>
                  </a:lnTo>
                  <a:lnTo>
                    <a:pt x="6" y="213"/>
                  </a:lnTo>
                  <a:lnTo>
                    <a:pt x="9" y="220"/>
                  </a:lnTo>
                  <a:lnTo>
                    <a:pt x="11" y="217"/>
                  </a:lnTo>
                  <a:lnTo>
                    <a:pt x="14" y="210"/>
                  </a:lnTo>
                  <a:lnTo>
                    <a:pt x="17" y="207"/>
                  </a:lnTo>
                  <a:lnTo>
                    <a:pt x="30" y="194"/>
                  </a:lnTo>
                  <a:lnTo>
                    <a:pt x="41" y="183"/>
                  </a:lnTo>
                  <a:lnTo>
                    <a:pt x="55" y="171"/>
                  </a:lnTo>
                  <a:lnTo>
                    <a:pt x="74" y="159"/>
                  </a:lnTo>
                  <a:lnTo>
                    <a:pt x="86" y="148"/>
                  </a:lnTo>
                  <a:lnTo>
                    <a:pt x="102" y="134"/>
                  </a:lnTo>
                  <a:lnTo>
                    <a:pt x="110" y="123"/>
                  </a:lnTo>
                  <a:lnTo>
                    <a:pt x="119" y="112"/>
                  </a:lnTo>
                  <a:lnTo>
                    <a:pt x="127" y="97"/>
                  </a:lnTo>
                  <a:lnTo>
                    <a:pt x="133" y="88"/>
                  </a:lnTo>
                  <a:lnTo>
                    <a:pt x="136" y="81"/>
                  </a:lnTo>
                  <a:lnTo>
                    <a:pt x="140" y="70"/>
                  </a:lnTo>
                  <a:lnTo>
                    <a:pt x="146" y="62"/>
                  </a:lnTo>
                  <a:lnTo>
                    <a:pt x="149" y="57"/>
                  </a:lnTo>
                  <a:lnTo>
                    <a:pt x="152" y="53"/>
                  </a:lnTo>
                  <a:lnTo>
                    <a:pt x="156" y="46"/>
                  </a:lnTo>
                  <a:lnTo>
                    <a:pt x="158" y="42"/>
                  </a:lnTo>
                  <a:lnTo>
                    <a:pt x="159" y="39"/>
                  </a:lnTo>
                  <a:lnTo>
                    <a:pt x="159" y="32"/>
                  </a:lnTo>
                  <a:lnTo>
                    <a:pt x="160" y="29"/>
                  </a:lnTo>
                  <a:lnTo>
                    <a:pt x="160" y="27"/>
                  </a:lnTo>
                  <a:lnTo>
                    <a:pt x="165" y="26"/>
                  </a:lnTo>
                  <a:lnTo>
                    <a:pt x="167" y="25"/>
                  </a:lnTo>
                  <a:lnTo>
                    <a:pt x="166" y="25"/>
                  </a:lnTo>
                  <a:lnTo>
                    <a:pt x="164" y="24"/>
                  </a:lnTo>
                  <a:lnTo>
                    <a:pt x="163" y="24"/>
                  </a:lnTo>
                  <a:lnTo>
                    <a:pt x="163" y="23"/>
                  </a:lnTo>
                  <a:lnTo>
                    <a:pt x="163" y="22"/>
                  </a:lnTo>
                  <a:lnTo>
                    <a:pt x="162" y="15"/>
                  </a:lnTo>
                  <a:lnTo>
                    <a:pt x="162" y="11"/>
                  </a:lnTo>
                  <a:lnTo>
                    <a:pt x="164" y="7"/>
                  </a:lnTo>
                  <a:lnTo>
                    <a:pt x="165" y="3"/>
                  </a:lnTo>
                  <a:lnTo>
                    <a:pt x="165" y="2"/>
                  </a:lnTo>
                  <a:lnTo>
                    <a:pt x="164" y="2"/>
                  </a:lnTo>
                  <a:lnTo>
                    <a:pt x="159" y="0"/>
                  </a:lnTo>
                  <a:lnTo>
                    <a:pt x="155" y="0"/>
                  </a:lnTo>
                  <a:lnTo>
                    <a:pt x="154" y="1"/>
                  </a:lnTo>
                  <a:lnTo>
                    <a:pt x="151" y="4"/>
                  </a:lnTo>
                  <a:lnTo>
                    <a:pt x="148" y="6"/>
                  </a:lnTo>
                  <a:lnTo>
                    <a:pt x="133" y="11"/>
                  </a:lnTo>
                  <a:lnTo>
                    <a:pt x="130" y="11"/>
                  </a:lnTo>
                  <a:lnTo>
                    <a:pt x="122" y="12"/>
                  </a:lnTo>
                  <a:lnTo>
                    <a:pt x="109" y="13"/>
                  </a:lnTo>
                  <a:lnTo>
                    <a:pt x="104" y="14"/>
                  </a:lnTo>
                  <a:lnTo>
                    <a:pt x="99" y="15"/>
                  </a:lnTo>
                  <a:lnTo>
                    <a:pt x="92" y="20"/>
                  </a:lnTo>
                  <a:lnTo>
                    <a:pt x="89" y="22"/>
                  </a:lnTo>
                  <a:lnTo>
                    <a:pt x="86" y="22"/>
                  </a:lnTo>
                  <a:lnTo>
                    <a:pt x="85" y="21"/>
                  </a:lnTo>
                  <a:lnTo>
                    <a:pt x="83" y="20"/>
                  </a:lnTo>
                  <a:lnTo>
                    <a:pt x="81" y="20"/>
                  </a:lnTo>
                  <a:lnTo>
                    <a:pt x="78" y="20"/>
                  </a:lnTo>
                  <a:lnTo>
                    <a:pt x="76" y="21"/>
                  </a:lnTo>
                  <a:lnTo>
                    <a:pt x="71" y="23"/>
                  </a:lnTo>
                  <a:lnTo>
                    <a:pt x="65" y="25"/>
                  </a:lnTo>
                  <a:lnTo>
                    <a:pt x="58" y="26"/>
                  </a:lnTo>
                  <a:lnTo>
                    <a:pt x="55" y="26"/>
                  </a:lnTo>
                  <a:lnTo>
                    <a:pt x="52" y="24"/>
                  </a:lnTo>
                  <a:lnTo>
                    <a:pt x="44" y="17"/>
                  </a:lnTo>
                  <a:lnTo>
                    <a:pt x="42" y="14"/>
                  </a:lnTo>
                  <a:lnTo>
                    <a:pt x="40" y="12"/>
                  </a:lnTo>
                  <a:lnTo>
                    <a:pt x="37" y="9"/>
                  </a:lnTo>
                  <a:lnTo>
                    <a:pt x="32" y="16"/>
                  </a:lnTo>
                  <a:lnTo>
                    <a:pt x="29" y="20"/>
                  </a:lnTo>
                  <a:lnTo>
                    <a:pt x="28" y="22"/>
                  </a:lnTo>
                  <a:lnTo>
                    <a:pt x="28" y="23"/>
                  </a:lnTo>
                  <a:lnTo>
                    <a:pt x="36" y="36"/>
                  </a:lnTo>
                  <a:lnTo>
                    <a:pt x="39" y="41"/>
                  </a:lnTo>
                  <a:lnTo>
                    <a:pt x="41" y="42"/>
                  </a:lnTo>
                  <a:lnTo>
                    <a:pt x="47" y="46"/>
                  </a:lnTo>
                  <a:lnTo>
                    <a:pt x="50" y="49"/>
                  </a:lnTo>
                  <a:lnTo>
                    <a:pt x="54" y="51"/>
                  </a:lnTo>
                  <a:lnTo>
                    <a:pt x="72" y="56"/>
                  </a:lnTo>
                  <a:lnTo>
                    <a:pt x="96" y="65"/>
                  </a:lnTo>
                  <a:lnTo>
                    <a:pt x="97" y="65"/>
                  </a:lnTo>
                  <a:lnTo>
                    <a:pt x="112" y="65"/>
                  </a:lnTo>
                  <a:lnTo>
                    <a:pt x="112" y="66"/>
                  </a:lnTo>
                  <a:lnTo>
                    <a:pt x="82" y="94"/>
                  </a:lnTo>
                  <a:lnTo>
                    <a:pt x="67" y="112"/>
                  </a:lnTo>
                  <a:lnTo>
                    <a:pt x="65" y="114"/>
                  </a:lnTo>
                  <a:lnTo>
                    <a:pt x="63" y="114"/>
                  </a:lnTo>
                  <a:lnTo>
                    <a:pt x="61" y="114"/>
                  </a:lnTo>
                  <a:lnTo>
                    <a:pt x="53" y="114"/>
                  </a:lnTo>
                  <a:lnTo>
                    <a:pt x="44" y="114"/>
                  </a:lnTo>
                  <a:lnTo>
                    <a:pt x="41" y="115"/>
                  </a:lnTo>
                  <a:lnTo>
                    <a:pt x="40" y="117"/>
                  </a:lnTo>
                  <a:lnTo>
                    <a:pt x="29" y="124"/>
                  </a:lnTo>
                  <a:lnTo>
                    <a:pt x="27" y="125"/>
                  </a:lnTo>
                  <a:lnTo>
                    <a:pt x="23" y="125"/>
                  </a:lnTo>
                  <a:lnTo>
                    <a:pt x="20" y="126"/>
                  </a:lnTo>
                  <a:lnTo>
                    <a:pt x="16" y="127"/>
                  </a:lnTo>
                  <a:lnTo>
                    <a:pt x="15" y="12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6" name="Freeform 5769"/>
            <p:cNvSpPr>
              <a:spLocks/>
            </p:cNvSpPr>
            <p:nvPr/>
          </p:nvSpPr>
          <p:spPr bwMode="auto">
            <a:xfrm>
              <a:off x="3546" y="2459"/>
              <a:ext cx="191" cy="151"/>
            </a:xfrm>
            <a:custGeom>
              <a:avLst/>
              <a:gdLst>
                <a:gd name="T0" fmla="*/ 4 w 239"/>
                <a:gd name="T1" fmla="*/ 19 h 184"/>
                <a:gd name="T2" fmla="*/ 5 w 239"/>
                <a:gd name="T3" fmla="*/ 19 h 184"/>
                <a:gd name="T4" fmla="*/ 7 w 239"/>
                <a:gd name="T5" fmla="*/ 21 h 184"/>
                <a:gd name="T6" fmla="*/ 9 w 239"/>
                <a:gd name="T7" fmla="*/ 21 h 184"/>
                <a:gd name="T8" fmla="*/ 9 w 239"/>
                <a:gd name="T9" fmla="*/ 21 h 184"/>
                <a:gd name="T10" fmla="*/ 11 w 239"/>
                <a:gd name="T11" fmla="*/ 20 h 184"/>
                <a:gd name="T12" fmla="*/ 11 w 239"/>
                <a:gd name="T13" fmla="*/ 20 h 184"/>
                <a:gd name="T14" fmla="*/ 12 w 239"/>
                <a:gd name="T15" fmla="*/ 21 h 184"/>
                <a:gd name="T16" fmla="*/ 14 w 239"/>
                <a:gd name="T17" fmla="*/ 20 h 184"/>
                <a:gd name="T18" fmla="*/ 14 w 239"/>
                <a:gd name="T19" fmla="*/ 19 h 184"/>
                <a:gd name="T20" fmla="*/ 15 w 239"/>
                <a:gd name="T21" fmla="*/ 18 h 184"/>
                <a:gd name="T22" fmla="*/ 17 w 239"/>
                <a:gd name="T23" fmla="*/ 17 h 184"/>
                <a:gd name="T24" fmla="*/ 21 w 239"/>
                <a:gd name="T25" fmla="*/ 13 h 184"/>
                <a:gd name="T26" fmla="*/ 19 w 239"/>
                <a:gd name="T27" fmla="*/ 13 h 184"/>
                <a:gd name="T28" fmla="*/ 15 w 239"/>
                <a:gd name="T29" fmla="*/ 11 h 184"/>
                <a:gd name="T30" fmla="*/ 14 w 239"/>
                <a:gd name="T31" fmla="*/ 9 h 184"/>
                <a:gd name="T32" fmla="*/ 14 w 239"/>
                <a:gd name="T33" fmla="*/ 7 h 184"/>
                <a:gd name="T34" fmla="*/ 14 w 239"/>
                <a:gd name="T35" fmla="*/ 7 h 184"/>
                <a:gd name="T36" fmla="*/ 14 w 239"/>
                <a:gd name="T37" fmla="*/ 7 h 184"/>
                <a:gd name="T38" fmla="*/ 12 w 239"/>
                <a:gd name="T39" fmla="*/ 7 h 184"/>
                <a:gd name="T40" fmla="*/ 12 w 239"/>
                <a:gd name="T41" fmla="*/ 6 h 184"/>
                <a:gd name="T42" fmla="*/ 12 w 239"/>
                <a:gd name="T43" fmla="*/ 5 h 184"/>
                <a:gd name="T44" fmla="*/ 14 w 239"/>
                <a:gd name="T45" fmla="*/ 4 h 184"/>
                <a:gd name="T46" fmla="*/ 11 w 239"/>
                <a:gd name="T47" fmla="*/ 2 h 184"/>
                <a:gd name="T48" fmla="*/ 10 w 239"/>
                <a:gd name="T49" fmla="*/ 2 h 184"/>
                <a:gd name="T50" fmla="*/ 9 w 239"/>
                <a:gd name="T51" fmla="*/ 2 h 184"/>
                <a:gd name="T52" fmla="*/ 9 w 239"/>
                <a:gd name="T53" fmla="*/ 2 h 184"/>
                <a:gd name="T54" fmla="*/ 9 w 239"/>
                <a:gd name="T55" fmla="*/ 2 h 184"/>
                <a:gd name="T56" fmla="*/ 9 w 239"/>
                <a:gd name="T57" fmla="*/ 2 h 184"/>
                <a:gd name="T58" fmla="*/ 7 w 239"/>
                <a:gd name="T59" fmla="*/ 2 h 184"/>
                <a:gd name="T60" fmla="*/ 7 w 239"/>
                <a:gd name="T61" fmla="*/ 2 h 184"/>
                <a:gd name="T62" fmla="*/ 7 w 239"/>
                <a:gd name="T63" fmla="*/ 0 h 184"/>
                <a:gd name="T64" fmla="*/ 6 w 239"/>
                <a:gd name="T65" fmla="*/ 2 h 184"/>
                <a:gd name="T66" fmla="*/ 6 w 239"/>
                <a:gd name="T67" fmla="*/ 2 h 184"/>
                <a:gd name="T68" fmla="*/ 6 w 239"/>
                <a:gd name="T69" fmla="*/ 2 h 184"/>
                <a:gd name="T70" fmla="*/ 5 w 239"/>
                <a:gd name="T71" fmla="*/ 2 h 184"/>
                <a:gd name="T72" fmla="*/ 5 w 239"/>
                <a:gd name="T73" fmla="*/ 4 h 184"/>
                <a:gd name="T74" fmla="*/ 4 w 239"/>
                <a:gd name="T75" fmla="*/ 4 h 184"/>
                <a:gd name="T76" fmla="*/ 3 w 239"/>
                <a:gd name="T77" fmla="*/ 6 h 184"/>
                <a:gd name="T78" fmla="*/ 2 w 239"/>
                <a:gd name="T79" fmla="*/ 7 h 184"/>
                <a:gd name="T80" fmla="*/ 2 w 239"/>
                <a:gd name="T81" fmla="*/ 7 h 184"/>
                <a:gd name="T82" fmla="*/ 2 w 239"/>
                <a:gd name="T83" fmla="*/ 7 h 184"/>
                <a:gd name="T84" fmla="*/ 2 w 239"/>
                <a:gd name="T85" fmla="*/ 9 h 184"/>
                <a:gd name="T86" fmla="*/ 2 w 239"/>
                <a:gd name="T87" fmla="*/ 9 h 184"/>
                <a:gd name="T88" fmla="*/ 2 w 239"/>
                <a:gd name="T89" fmla="*/ 11 h 184"/>
                <a:gd name="T90" fmla="*/ 2 w 239"/>
                <a:gd name="T91" fmla="*/ 11 h 184"/>
                <a:gd name="T92" fmla="*/ 2 w 239"/>
                <a:gd name="T93" fmla="*/ 11 h 184"/>
                <a:gd name="T94" fmla="*/ 0 w 239"/>
                <a:gd name="T95" fmla="*/ 13 h 184"/>
                <a:gd name="T96" fmla="*/ 2 w 239"/>
                <a:gd name="T97" fmla="*/ 13 h 184"/>
                <a:gd name="T98" fmla="*/ 2 w 239"/>
                <a:gd name="T99" fmla="*/ 14 h 184"/>
                <a:gd name="T100" fmla="*/ 2 w 239"/>
                <a:gd name="T101" fmla="*/ 16 h 184"/>
                <a:gd name="T102" fmla="*/ 3 w 239"/>
                <a:gd name="T103" fmla="*/ 17 h 184"/>
                <a:gd name="T104" fmla="*/ 4 w 239"/>
                <a:gd name="T105" fmla="*/ 17 h 184"/>
                <a:gd name="T106" fmla="*/ 4 w 239"/>
                <a:gd name="T107" fmla="*/ 19 h 18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39"/>
                <a:gd name="T163" fmla="*/ 0 h 184"/>
                <a:gd name="T164" fmla="*/ 239 w 239"/>
                <a:gd name="T165" fmla="*/ 184 h 18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39" h="184">
                  <a:moveTo>
                    <a:pt x="46" y="165"/>
                  </a:moveTo>
                  <a:lnTo>
                    <a:pt x="46" y="165"/>
                  </a:lnTo>
                  <a:lnTo>
                    <a:pt x="49" y="167"/>
                  </a:lnTo>
                  <a:lnTo>
                    <a:pt x="49" y="168"/>
                  </a:lnTo>
                  <a:lnTo>
                    <a:pt x="58" y="168"/>
                  </a:lnTo>
                  <a:lnTo>
                    <a:pt x="60" y="168"/>
                  </a:lnTo>
                  <a:lnTo>
                    <a:pt x="73" y="175"/>
                  </a:lnTo>
                  <a:lnTo>
                    <a:pt x="79" y="179"/>
                  </a:lnTo>
                  <a:lnTo>
                    <a:pt x="83" y="181"/>
                  </a:lnTo>
                  <a:lnTo>
                    <a:pt x="97" y="183"/>
                  </a:lnTo>
                  <a:lnTo>
                    <a:pt x="102" y="184"/>
                  </a:lnTo>
                  <a:lnTo>
                    <a:pt x="104" y="184"/>
                  </a:lnTo>
                  <a:lnTo>
                    <a:pt x="105" y="184"/>
                  </a:lnTo>
                  <a:lnTo>
                    <a:pt x="108" y="180"/>
                  </a:lnTo>
                  <a:lnTo>
                    <a:pt x="110" y="178"/>
                  </a:lnTo>
                  <a:lnTo>
                    <a:pt x="112" y="175"/>
                  </a:lnTo>
                  <a:lnTo>
                    <a:pt x="121" y="172"/>
                  </a:lnTo>
                  <a:lnTo>
                    <a:pt x="123" y="171"/>
                  </a:lnTo>
                  <a:lnTo>
                    <a:pt x="124" y="171"/>
                  </a:lnTo>
                  <a:lnTo>
                    <a:pt x="125" y="171"/>
                  </a:lnTo>
                  <a:lnTo>
                    <a:pt x="127" y="173"/>
                  </a:lnTo>
                  <a:lnTo>
                    <a:pt x="129" y="175"/>
                  </a:lnTo>
                  <a:lnTo>
                    <a:pt x="133" y="175"/>
                  </a:lnTo>
                  <a:lnTo>
                    <a:pt x="142" y="175"/>
                  </a:lnTo>
                  <a:lnTo>
                    <a:pt x="143" y="173"/>
                  </a:lnTo>
                  <a:lnTo>
                    <a:pt x="147" y="172"/>
                  </a:lnTo>
                  <a:lnTo>
                    <a:pt x="150" y="171"/>
                  </a:lnTo>
                  <a:lnTo>
                    <a:pt x="154" y="171"/>
                  </a:lnTo>
                  <a:lnTo>
                    <a:pt x="156" y="170"/>
                  </a:lnTo>
                  <a:lnTo>
                    <a:pt x="167" y="163"/>
                  </a:lnTo>
                  <a:lnTo>
                    <a:pt x="168" y="161"/>
                  </a:lnTo>
                  <a:lnTo>
                    <a:pt x="171" y="160"/>
                  </a:lnTo>
                  <a:lnTo>
                    <a:pt x="180" y="160"/>
                  </a:lnTo>
                  <a:lnTo>
                    <a:pt x="188" y="160"/>
                  </a:lnTo>
                  <a:lnTo>
                    <a:pt x="190" y="160"/>
                  </a:lnTo>
                  <a:lnTo>
                    <a:pt x="192" y="160"/>
                  </a:lnTo>
                  <a:lnTo>
                    <a:pt x="194" y="158"/>
                  </a:lnTo>
                  <a:lnTo>
                    <a:pt x="209" y="140"/>
                  </a:lnTo>
                  <a:lnTo>
                    <a:pt x="239" y="112"/>
                  </a:lnTo>
                  <a:lnTo>
                    <a:pt x="239" y="111"/>
                  </a:lnTo>
                  <a:lnTo>
                    <a:pt x="224" y="111"/>
                  </a:lnTo>
                  <a:lnTo>
                    <a:pt x="223" y="111"/>
                  </a:lnTo>
                  <a:lnTo>
                    <a:pt x="199" y="102"/>
                  </a:lnTo>
                  <a:lnTo>
                    <a:pt x="181" y="97"/>
                  </a:lnTo>
                  <a:lnTo>
                    <a:pt x="177" y="95"/>
                  </a:lnTo>
                  <a:lnTo>
                    <a:pt x="174" y="92"/>
                  </a:lnTo>
                  <a:lnTo>
                    <a:pt x="168" y="88"/>
                  </a:lnTo>
                  <a:lnTo>
                    <a:pt x="166" y="87"/>
                  </a:lnTo>
                  <a:lnTo>
                    <a:pt x="163" y="82"/>
                  </a:lnTo>
                  <a:lnTo>
                    <a:pt x="155" y="69"/>
                  </a:lnTo>
                  <a:lnTo>
                    <a:pt x="155" y="68"/>
                  </a:lnTo>
                  <a:lnTo>
                    <a:pt x="156" y="66"/>
                  </a:lnTo>
                  <a:lnTo>
                    <a:pt x="159" y="62"/>
                  </a:lnTo>
                  <a:lnTo>
                    <a:pt x="154" y="61"/>
                  </a:lnTo>
                  <a:lnTo>
                    <a:pt x="153" y="61"/>
                  </a:lnTo>
                  <a:lnTo>
                    <a:pt x="147" y="62"/>
                  </a:lnTo>
                  <a:lnTo>
                    <a:pt x="141" y="63"/>
                  </a:lnTo>
                  <a:lnTo>
                    <a:pt x="140" y="62"/>
                  </a:lnTo>
                  <a:lnTo>
                    <a:pt x="140" y="61"/>
                  </a:lnTo>
                  <a:lnTo>
                    <a:pt x="140" y="57"/>
                  </a:lnTo>
                  <a:lnTo>
                    <a:pt x="140" y="54"/>
                  </a:lnTo>
                  <a:lnTo>
                    <a:pt x="141" y="52"/>
                  </a:lnTo>
                  <a:lnTo>
                    <a:pt x="142" y="49"/>
                  </a:lnTo>
                  <a:lnTo>
                    <a:pt x="144" y="47"/>
                  </a:lnTo>
                  <a:lnTo>
                    <a:pt x="150" y="40"/>
                  </a:lnTo>
                  <a:lnTo>
                    <a:pt x="150" y="39"/>
                  </a:lnTo>
                  <a:lnTo>
                    <a:pt x="142" y="30"/>
                  </a:lnTo>
                  <a:lnTo>
                    <a:pt x="126" y="12"/>
                  </a:lnTo>
                  <a:lnTo>
                    <a:pt x="123" y="9"/>
                  </a:lnTo>
                  <a:lnTo>
                    <a:pt x="119" y="8"/>
                  </a:lnTo>
                  <a:lnTo>
                    <a:pt x="116" y="7"/>
                  </a:lnTo>
                  <a:lnTo>
                    <a:pt x="115" y="5"/>
                  </a:lnTo>
                  <a:lnTo>
                    <a:pt x="114" y="5"/>
                  </a:lnTo>
                  <a:lnTo>
                    <a:pt x="113" y="5"/>
                  </a:lnTo>
                  <a:lnTo>
                    <a:pt x="111" y="5"/>
                  </a:lnTo>
                  <a:lnTo>
                    <a:pt x="110" y="6"/>
                  </a:lnTo>
                  <a:lnTo>
                    <a:pt x="109" y="5"/>
                  </a:lnTo>
                  <a:lnTo>
                    <a:pt x="107" y="4"/>
                  </a:lnTo>
                  <a:lnTo>
                    <a:pt x="105" y="4"/>
                  </a:lnTo>
                  <a:lnTo>
                    <a:pt x="102" y="5"/>
                  </a:lnTo>
                  <a:lnTo>
                    <a:pt x="100" y="6"/>
                  </a:lnTo>
                  <a:lnTo>
                    <a:pt x="100" y="4"/>
                  </a:lnTo>
                  <a:lnTo>
                    <a:pt x="99" y="3"/>
                  </a:lnTo>
                  <a:lnTo>
                    <a:pt x="98" y="3"/>
                  </a:lnTo>
                  <a:lnTo>
                    <a:pt x="96" y="4"/>
                  </a:lnTo>
                  <a:lnTo>
                    <a:pt x="93" y="5"/>
                  </a:lnTo>
                  <a:lnTo>
                    <a:pt x="88" y="6"/>
                  </a:lnTo>
                  <a:lnTo>
                    <a:pt x="87" y="6"/>
                  </a:lnTo>
                  <a:lnTo>
                    <a:pt x="84" y="3"/>
                  </a:lnTo>
                  <a:lnTo>
                    <a:pt x="82" y="2"/>
                  </a:lnTo>
                  <a:lnTo>
                    <a:pt x="80" y="1"/>
                  </a:lnTo>
                  <a:lnTo>
                    <a:pt x="79" y="0"/>
                  </a:lnTo>
                  <a:lnTo>
                    <a:pt x="78" y="0"/>
                  </a:lnTo>
                  <a:lnTo>
                    <a:pt x="78" y="1"/>
                  </a:lnTo>
                  <a:lnTo>
                    <a:pt x="74" y="7"/>
                  </a:lnTo>
                  <a:lnTo>
                    <a:pt x="72" y="8"/>
                  </a:lnTo>
                  <a:lnTo>
                    <a:pt x="71" y="9"/>
                  </a:lnTo>
                  <a:lnTo>
                    <a:pt x="70" y="8"/>
                  </a:lnTo>
                  <a:lnTo>
                    <a:pt x="69" y="6"/>
                  </a:lnTo>
                  <a:lnTo>
                    <a:pt x="68" y="6"/>
                  </a:lnTo>
                  <a:lnTo>
                    <a:pt x="67" y="7"/>
                  </a:lnTo>
                  <a:lnTo>
                    <a:pt x="64" y="9"/>
                  </a:lnTo>
                  <a:lnTo>
                    <a:pt x="56" y="9"/>
                  </a:lnTo>
                  <a:lnTo>
                    <a:pt x="56" y="13"/>
                  </a:lnTo>
                  <a:lnTo>
                    <a:pt x="53" y="26"/>
                  </a:lnTo>
                  <a:lnTo>
                    <a:pt x="51" y="34"/>
                  </a:lnTo>
                  <a:lnTo>
                    <a:pt x="50" y="34"/>
                  </a:lnTo>
                  <a:lnTo>
                    <a:pt x="43" y="35"/>
                  </a:lnTo>
                  <a:lnTo>
                    <a:pt x="42" y="36"/>
                  </a:lnTo>
                  <a:lnTo>
                    <a:pt x="37" y="46"/>
                  </a:lnTo>
                  <a:lnTo>
                    <a:pt x="34" y="49"/>
                  </a:lnTo>
                  <a:lnTo>
                    <a:pt x="31" y="60"/>
                  </a:lnTo>
                  <a:lnTo>
                    <a:pt x="31" y="61"/>
                  </a:lnTo>
                  <a:lnTo>
                    <a:pt x="30" y="62"/>
                  </a:lnTo>
                  <a:lnTo>
                    <a:pt x="31" y="64"/>
                  </a:lnTo>
                  <a:lnTo>
                    <a:pt x="30" y="66"/>
                  </a:lnTo>
                  <a:lnTo>
                    <a:pt x="29" y="66"/>
                  </a:lnTo>
                  <a:lnTo>
                    <a:pt x="27" y="66"/>
                  </a:lnTo>
                  <a:lnTo>
                    <a:pt x="26" y="64"/>
                  </a:lnTo>
                  <a:lnTo>
                    <a:pt x="24" y="66"/>
                  </a:lnTo>
                  <a:lnTo>
                    <a:pt x="22" y="68"/>
                  </a:lnTo>
                  <a:lnTo>
                    <a:pt x="21" y="69"/>
                  </a:lnTo>
                  <a:lnTo>
                    <a:pt x="21" y="70"/>
                  </a:lnTo>
                  <a:lnTo>
                    <a:pt x="21" y="74"/>
                  </a:lnTo>
                  <a:lnTo>
                    <a:pt x="21" y="76"/>
                  </a:lnTo>
                  <a:lnTo>
                    <a:pt x="17" y="86"/>
                  </a:lnTo>
                  <a:lnTo>
                    <a:pt x="17" y="88"/>
                  </a:lnTo>
                  <a:lnTo>
                    <a:pt x="17" y="99"/>
                  </a:lnTo>
                  <a:lnTo>
                    <a:pt x="17" y="100"/>
                  </a:lnTo>
                  <a:lnTo>
                    <a:pt x="16" y="102"/>
                  </a:lnTo>
                  <a:lnTo>
                    <a:pt x="15" y="103"/>
                  </a:lnTo>
                  <a:lnTo>
                    <a:pt x="13" y="103"/>
                  </a:lnTo>
                  <a:lnTo>
                    <a:pt x="7" y="103"/>
                  </a:lnTo>
                  <a:lnTo>
                    <a:pt x="4" y="103"/>
                  </a:lnTo>
                  <a:lnTo>
                    <a:pt x="3" y="104"/>
                  </a:lnTo>
                  <a:lnTo>
                    <a:pt x="2" y="104"/>
                  </a:lnTo>
                  <a:lnTo>
                    <a:pt x="1" y="110"/>
                  </a:lnTo>
                  <a:lnTo>
                    <a:pt x="0" y="111"/>
                  </a:lnTo>
                  <a:lnTo>
                    <a:pt x="0" y="112"/>
                  </a:lnTo>
                  <a:lnTo>
                    <a:pt x="6" y="114"/>
                  </a:lnTo>
                  <a:lnTo>
                    <a:pt x="12" y="117"/>
                  </a:lnTo>
                  <a:lnTo>
                    <a:pt x="18" y="125"/>
                  </a:lnTo>
                  <a:lnTo>
                    <a:pt x="20" y="126"/>
                  </a:lnTo>
                  <a:lnTo>
                    <a:pt x="21" y="127"/>
                  </a:lnTo>
                  <a:lnTo>
                    <a:pt x="24" y="129"/>
                  </a:lnTo>
                  <a:lnTo>
                    <a:pt x="27" y="132"/>
                  </a:lnTo>
                  <a:lnTo>
                    <a:pt x="28" y="134"/>
                  </a:lnTo>
                  <a:lnTo>
                    <a:pt x="31" y="142"/>
                  </a:lnTo>
                  <a:lnTo>
                    <a:pt x="34" y="146"/>
                  </a:lnTo>
                  <a:lnTo>
                    <a:pt x="35" y="150"/>
                  </a:lnTo>
                  <a:lnTo>
                    <a:pt x="37" y="152"/>
                  </a:lnTo>
                  <a:lnTo>
                    <a:pt x="39" y="152"/>
                  </a:lnTo>
                  <a:lnTo>
                    <a:pt x="44" y="154"/>
                  </a:lnTo>
                  <a:lnTo>
                    <a:pt x="45" y="154"/>
                  </a:lnTo>
                  <a:lnTo>
                    <a:pt x="45" y="155"/>
                  </a:lnTo>
                  <a:lnTo>
                    <a:pt x="44" y="158"/>
                  </a:lnTo>
                  <a:lnTo>
                    <a:pt x="44" y="160"/>
                  </a:lnTo>
                  <a:lnTo>
                    <a:pt x="44" y="163"/>
                  </a:lnTo>
                  <a:lnTo>
                    <a:pt x="46" y="16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7" name="Freeform 5770"/>
            <p:cNvSpPr>
              <a:spLocks/>
            </p:cNvSpPr>
            <p:nvPr/>
          </p:nvSpPr>
          <p:spPr bwMode="auto">
            <a:xfrm>
              <a:off x="3658" y="2487"/>
              <a:ext cx="21" cy="24"/>
            </a:xfrm>
            <a:custGeom>
              <a:avLst/>
              <a:gdLst>
                <a:gd name="T0" fmla="*/ 2 w 26"/>
                <a:gd name="T1" fmla="*/ 2 h 29"/>
                <a:gd name="T2" fmla="*/ 2 w 26"/>
                <a:gd name="T3" fmla="*/ 2 h 29"/>
                <a:gd name="T4" fmla="*/ 2 w 26"/>
                <a:gd name="T5" fmla="*/ 2 h 29"/>
                <a:gd name="T6" fmla="*/ 2 w 26"/>
                <a:gd name="T7" fmla="*/ 2 h 29"/>
                <a:gd name="T8" fmla="*/ 2 w 26"/>
                <a:gd name="T9" fmla="*/ 2 h 29"/>
                <a:gd name="T10" fmla="*/ 2 w 26"/>
                <a:gd name="T11" fmla="*/ 2 h 29"/>
                <a:gd name="T12" fmla="*/ 2 w 26"/>
                <a:gd name="T13" fmla="*/ 2 h 29"/>
                <a:gd name="T14" fmla="*/ 2 w 26"/>
                <a:gd name="T15" fmla="*/ 2 h 29"/>
                <a:gd name="T16" fmla="*/ 1 w 26"/>
                <a:gd name="T17" fmla="*/ 2 h 29"/>
                <a:gd name="T18" fmla="*/ 0 w 26"/>
                <a:gd name="T19" fmla="*/ 2 h 29"/>
                <a:gd name="T20" fmla="*/ 0 w 26"/>
                <a:gd name="T21" fmla="*/ 2 h 29"/>
                <a:gd name="T22" fmla="*/ 0 w 26"/>
                <a:gd name="T23" fmla="*/ 2 h 29"/>
                <a:gd name="T24" fmla="*/ 0 w 26"/>
                <a:gd name="T25" fmla="*/ 3 h 29"/>
                <a:gd name="T26" fmla="*/ 0 w 26"/>
                <a:gd name="T27" fmla="*/ 3 h 29"/>
                <a:gd name="T28" fmla="*/ 0 w 26"/>
                <a:gd name="T29" fmla="*/ 3 h 29"/>
                <a:gd name="T30" fmla="*/ 1 w 26"/>
                <a:gd name="T31" fmla="*/ 4 h 29"/>
                <a:gd name="T32" fmla="*/ 1 w 26"/>
                <a:gd name="T33" fmla="*/ 4 h 29"/>
                <a:gd name="T34" fmla="*/ 2 w 26"/>
                <a:gd name="T35" fmla="*/ 3 h 29"/>
                <a:gd name="T36" fmla="*/ 2 w 26"/>
                <a:gd name="T37" fmla="*/ 3 h 29"/>
                <a:gd name="T38" fmla="*/ 2 w 26"/>
                <a:gd name="T39" fmla="*/ 3 h 29"/>
                <a:gd name="T40" fmla="*/ 2 w 26"/>
                <a:gd name="T41" fmla="*/ 3 h 29"/>
                <a:gd name="T42" fmla="*/ 2 w 26"/>
                <a:gd name="T43" fmla="*/ 3 h 29"/>
                <a:gd name="T44" fmla="*/ 2 w 26"/>
                <a:gd name="T45" fmla="*/ 3 h 29"/>
                <a:gd name="T46" fmla="*/ 2 w 26"/>
                <a:gd name="T47" fmla="*/ 3 h 29"/>
                <a:gd name="T48" fmla="*/ 2 w 26"/>
                <a:gd name="T49" fmla="*/ 2 h 29"/>
                <a:gd name="T50" fmla="*/ 2 w 26"/>
                <a:gd name="T51" fmla="*/ 2 h 29"/>
                <a:gd name="T52" fmla="*/ 2 w 26"/>
                <a:gd name="T53" fmla="*/ 2 h 29"/>
                <a:gd name="T54" fmla="*/ 2 w 26"/>
                <a:gd name="T55" fmla="*/ 2 h 29"/>
                <a:gd name="T56" fmla="*/ 2 w 26"/>
                <a:gd name="T57" fmla="*/ 2 h 29"/>
                <a:gd name="T58" fmla="*/ 2 w 26"/>
                <a:gd name="T59" fmla="*/ 2 h 29"/>
                <a:gd name="T60" fmla="*/ 2 w 26"/>
                <a:gd name="T61" fmla="*/ 2 h 29"/>
                <a:gd name="T62" fmla="*/ 2 w 26"/>
                <a:gd name="T63" fmla="*/ 2 h 29"/>
                <a:gd name="T64" fmla="*/ 2 w 26"/>
                <a:gd name="T65" fmla="*/ 2 h 29"/>
                <a:gd name="T66" fmla="*/ 2 w 26"/>
                <a:gd name="T67" fmla="*/ 2 h 29"/>
                <a:gd name="T68" fmla="*/ 2 w 26"/>
                <a:gd name="T69" fmla="*/ 2 h 29"/>
                <a:gd name="T70" fmla="*/ 2 w 26"/>
                <a:gd name="T71" fmla="*/ 2 h 29"/>
                <a:gd name="T72" fmla="*/ 2 w 26"/>
                <a:gd name="T73" fmla="*/ 2 h 29"/>
                <a:gd name="T74" fmla="*/ 2 w 26"/>
                <a:gd name="T75" fmla="*/ 2 h 29"/>
                <a:gd name="T76" fmla="*/ 2 w 26"/>
                <a:gd name="T77" fmla="*/ 2 h 29"/>
                <a:gd name="T78" fmla="*/ 2 w 26"/>
                <a:gd name="T79" fmla="*/ 2 h 29"/>
                <a:gd name="T80" fmla="*/ 2 w 26"/>
                <a:gd name="T81" fmla="*/ 2 h 29"/>
                <a:gd name="T82" fmla="*/ 2 w 26"/>
                <a:gd name="T83" fmla="*/ 0 h 29"/>
                <a:gd name="T84" fmla="*/ 2 w 26"/>
                <a:gd name="T85" fmla="*/ 2 h 29"/>
                <a:gd name="T86" fmla="*/ 2 w 26"/>
                <a:gd name="T87" fmla="*/ 2 h 29"/>
                <a:gd name="T88" fmla="*/ 2 w 26"/>
                <a:gd name="T89" fmla="*/ 2 h 29"/>
                <a:gd name="T90" fmla="*/ 2 w 26"/>
                <a:gd name="T91" fmla="*/ 2 h 29"/>
                <a:gd name="T92" fmla="*/ 2 w 26"/>
                <a:gd name="T93" fmla="*/ 2 h 29"/>
                <a:gd name="T94" fmla="*/ 2 w 26"/>
                <a:gd name="T95" fmla="*/ 2 h 29"/>
                <a:gd name="T96" fmla="*/ 2 w 26"/>
                <a:gd name="T97" fmla="*/ 2 h 29"/>
                <a:gd name="T98" fmla="*/ 2 w 26"/>
                <a:gd name="T99" fmla="*/ 2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29"/>
                <a:gd name="T152" fmla="*/ 26 w 26"/>
                <a:gd name="T153" fmla="*/ 29 h 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29">
                  <a:moveTo>
                    <a:pt x="10" y="5"/>
                  </a:moveTo>
                  <a:lnTo>
                    <a:pt x="10" y="5"/>
                  </a:lnTo>
                  <a:lnTo>
                    <a:pt x="10" y="6"/>
                  </a:lnTo>
                  <a:lnTo>
                    <a:pt x="4" y="13"/>
                  </a:lnTo>
                  <a:lnTo>
                    <a:pt x="2" y="15"/>
                  </a:lnTo>
                  <a:lnTo>
                    <a:pt x="1" y="18"/>
                  </a:lnTo>
                  <a:lnTo>
                    <a:pt x="0" y="20"/>
                  </a:lnTo>
                  <a:lnTo>
                    <a:pt x="0" y="23"/>
                  </a:lnTo>
                  <a:lnTo>
                    <a:pt x="0" y="27"/>
                  </a:lnTo>
                  <a:lnTo>
                    <a:pt x="0" y="28"/>
                  </a:lnTo>
                  <a:lnTo>
                    <a:pt x="1" y="29"/>
                  </a:lnTo>
                  <a:lnTo>
                    <a:pt x="7" y="28"/>
                  </a:lnTo>
                  <a:lnTo>
                    <a:pt x="13" y="27"/>
                  </a:lnTo>
                  <a:lnTo>
                    <a:pt x="14" y="27"/>
                  </a:lnTo>
                  <a:lnTo>
                    <a:pt x="19" y="28"/>
                  </a:lnTo>
                  <a:lnTo>
                    <a:pt x="24" y="21"/>
                  </a:lnTo>
                  <a:lnTo>
                    <a:pt x="22" y="20"/>
                  </a:lnTo>
                  <a:lnTo>
                    <a:pt x="21" y="19"/>
                  </a:lnTo>
                  <a:lnTo>
                    <a:pt x="16" y="19"/>
                  </a:lnTo>
                  <a:lnTo>
                    <a:pt x="19" y="16"/>
                  </a:lnTo>
                  <a:lnTo>
                    <a:pt x="24" y="13"/>
                  </a:lnTo>
                  <a:lnTo>
                    <a:pt x="26" y="11"/>
                  </a:lnTo>
                  <a:lnTo>
                    <a:pt x="26" y="10"/>
                  </a:lnTo>
                  <a:lnTo>
                    <a:pt x="26" y="6"/>
                  </a:lnTo>
                  <a:lnTo>
                    <a:pt x="25" y="5"/>
                  </a:lnTo>
                  <a:lnTo>
                    <a:pt x="24" y="2"/>
                  </a:lnTo>
                  <a:lnTo>
                    <a:pt x="22" y="0"/>
                  </a:lnTo>
                  <a:lnTo>
                    <a:pt x="15" y="6"/>
                  </a:lnTo>
                  <a:lnTo>
                    <a:pt x="14" y="6"/>
                  </a:lnTo>
                  <a:lnTo>
                    <a:pt x="11" y="5"/>
                  </a:lnTo>
                  <a:lnTo>
                    <a:pt x="1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8" name="Freeform 5771"/>
            <p:cNvSpPr>
              <a:spLocks/>
            </p:cNvSpPr>
            <p:nvPr/>
          </p:nvSpPr>
          <p:spPr bwMode="auto">
            <a:xfrm>
              <a:off x="3635" y="2445"/>
              <a:ext cx="5" cy="4"/>
            </a:xfrm>
            <a:custGeom>
              <a:avLst/>
              <a:gdLst>
                <a:gd name="T0" fmla="*/ 1 w 7"/>
                <a:gd name="T1" fmla="*/ 2 h 5"/>
                <a:gd name="T2" fmla="*/ 1 w 7"/>
                <a:gd name="T3" fmla="*/ 2 h 5"/>
                <a:gd name="T4" fmla="*/ 1 w 7"/>
                <a:gd name="T5" fmla="*/ 1 h 5"/>
                <a:gd name="T6" fmla="*/ 0 w 7"/>
                <a:gd name="T7" fmla="*/ 0 h 5"/>
                <a:gd name="T8" fmla="*/ 0 w 7"/>
                <a:gd name="T9" fmla="*/ 0 h 5"/>
                <a:gd name="T10" fmla="*/ 0 w 7"/>
                <a:gd name="T11" fmla="*/ 1 h 5"/>
                <a:gd name="T12" fmla="*/ 0 w 7"/>
                <a:gd name="T13" fmla="*/ 1 h 5"/>
                <a:gd name="T14" fmla="*/ 0 w 7"/>
                <a:gd name="T15" fmla="*/ 2 h 5"/>
                <a:gd name="T16" fmla="*/ 0 w 7"/>
                <a:gd name="T17" fmla="*/ 2 h 5"/>
                <a:gd name="T18" fmla="*/ 1 w 7"/>
                <a:gd name="T19" fmla="*/ 2 h 5"/>
                <a:gd name="T20" fmla="*/ 1 w 7"/>
                <a:gd name="T21" fmla="*/ 2 h 5"/>
                <a:gd name="T22" fmla="*/ 1 w 7"/>
                <a:gd name="T23" fmla="*/ 2 h 5"/>
                <a:gd name="T24" fmla="*/ 1 w 7"/>
                <a:gd name="T25" fmla="*/ 2 h 5"/>
                <a:gd name="T26" fmla="*/ 1 w 7"/>
                <a:gd name="T27" fmla="*/ 2 h 5"/>
                <a:gd name="T28" fmla="*/ 1 w 7"/>
                <a:gd name="T29" fmla="*/ 2 h 5"/>
                <a:gd name="T30" fmla="*/ 1 w 7"/>
                <a:gd name="T31" fmla="*/ 2 h 5"/>
                <a:gd name="T32" fmla="*/ 1 w 7"/>
                <a:gd name="T33" fmla="*/ 2 h 5"/>
                <a:gd name="T34" fmla="*/ 1 w 7"/>
                <a:gd name="T35" fmla="*/ 2 h 5"/>
                <a:gd name="T36" fmla="*/ 1 w 7"/>
                <a:gd name="T37" fmla="*/ 2 h 5"/>
                <a:gd name="T38" fmla="*/ 1 w 7"/>
                <a:gd name="T39" fmla="*/ 2 h 5"/>
                <a:gd name="T40" fmla="*/ 1 w 7"/>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
                <a:gd name="T64" fmla="*/ 0 h 5"/>
                <a:gd name="T65" fmla="*/ 7 w 7"/>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 h="5">
                  <a:moveTo>
                    <a:pt x="3" y="2"/>
                  </a:moveTo>
                  <a:lnTo>
                    <a:pt x="3" y="2"/>
                  </a:lnTo>
                  <a:lnTo>
                    <a:pt x="2" y="1"/>
                  </a:lnTo>
                  <a:lnTo>
                    <a:pt x="0" y="0"/>
                  </a:lnTo>
                  <a:lnTo>
                    <a:pt x="0" y="1"/>
                  </a:lnTo>
                  <a:lnTo>
                    <a:pt x="0" y="2"/>
                  </a:lnTo>
                  <a:lnTo>
                    <a:pt x="1" y="4"/>
                  </a:lnTo>
                  <a:lnTo>
                    <a:pt x="4" y="5"/>
                  </a:lnTo>
                  <a:lnTo>
                    <a:pt x="7" y="5"/>
                  </a:lnTo>
                  <a:lnTo>
                    <a:pt x="7" y="4"/>
                  </a:lnTo>
                  <a:lnTo>
                    <a:pt x="5" y="3"/>
                  </a:lnTo>
                  <a:lnTo>
                    <a:pt x="4" y="4"/>
                  </a:lnTo>
                  <a:lnTo>
                    <a:pt x="3" y="4"/>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49" name="Freeform 5772"/>
            <p:cNvSpPr>
              <a:spLocks/>
            </p:cNvSpPr>
            <p:nvPr/>
          </p:nvSpPr>
          <p:spPr bwMode="auto">
            <a:xfrm>
              <a:off x="3590" y="2416"/>
              <a:ext cx="85" cy="76"/>
            </a:xfrm>
            <a:custGeom>
              <a:avLst/>
              <a:gdLst>
                <a:gd name="T0" fmla="*/ 2 w 107"/>
                <a:gd name="T1" fmla="*/ 2 h 92"/>
                <a:gd name="T2" fmla="*/ 2 w 107"/>
                <a:gd name="T3" fmla="*/ 2 h 92"/>
                <a:gd name="T4" fmla="*/ 2 w 107"/>
                <a:gd name="T5" fmla="*/ 2 h 92"/>
                <a:gd name="T6" fmla="*/ 2 w 107"/>
                <a:gd name="T7" fmla="*/ 2 h 92"/>
                <a:gd name="T8" fmla="*/ 2 w 107"/>
                <a:gd name="T9" fmla="*/ 2 h 92"/>
                <a:gd name="T10" fmla="*/ 2 w 107"/>
                <a:gd name="T11" fmla="*/ 3 h 92"/>
                <a:gd name="T12" fmla="*/ 2 w 107"/>
                <a:gd name="T13" fmla="*/ 3 h 92"/>
                <a:gd name="T14" fmla="*/ 0 w 107"/>
                <a:gd name="T15" fmla="*/ 6 h 92"/>
                <a:gd name="T16" fmla="*/ 1 w 107"/>
                <a:gd name="T17" fmla="*/ 7 h 92"/>
                <a:gd name="T18" fmla="*/ 2 w 107"/>
                <a:gd name="T19" fmla="*/ 7 h 92"/>
                <a:gd name="T20" fmla="*/ 2 w 107"/>
                <a:gd name="T21" fmla="*/ 7 h 92"/>
                <a:gd name="T22" fmla="*/ 2 w 107"/>
                <a:gd name="T23" fmla="*/ 7 h 92"/>
                <a:gd name="T24" fmla="*/ 2 w 107"/>
                <a:gd name="T25" fmla="*/ 7 h 92"/>
                <a:gd name="T26" fmla="*/ 2 w 107"/>
                <a:gd name="T27" fmla="*/ 7 h 92"/>
                <a:gd name="T28" fmla="*/ 2 w 107"/>
                <a:gd name="T29" fmla="*/ 7 h 92"/>
                <a:gd name="T30" fmla="*/ 2 w 107"/>
                <a:gd name="T31" fmla="*/ 7 h 92"/>
                <a:gd name="T32" fmla="*/ 2 w 107"/>
                <a:gd name="T33" fmla="*/ 7 h 92"/>
                <a:gd name="T34" fmla="*/ 2 w 107"/>
                <a:gd name="T35" fmla="*/ 7 h 92"/>
                <a:gd name="T36" fmla="*/ 3 w 107"/>
                <a:gd name="T37" fmla="*/ 7 h 92"/>
                <a:gd name="T38" fmla="*/ 4 w 107"/>
                <a:gd name="T39" fmla="*/ 7 h 92"/>
                <a:gd name="T40" fmla="*/ 4 w 107"/>
                <a:gd name="T41" fmla="*/ 7 h 92"/>
                <a:gd name="T42" fmla="*/ 4 w 107"/>
                <a:gd name="T43" fmla="*/ 7 h 92"/>
                <a:gd name="T44" fmla="*/ 4 w 107"/>
                <a:gd name="T45" fmla="*/ 7 h 92"/>
                <a:gd name="T46" fmla="*/ 5 w 107"/>
                <a:gd name="T47" fmla="*/ 7 h 92"/>
                <a:gd name="T48" fmla="*/ 5 w 107"/>
                <a:gd name="T49" fmla="*/ 7 h 92"/>
                <a:gd name="T50" fmla="*/ 5 w 107"/>
                <a:gd name="T51" fmla="*/ 7 h 92"/>
                <a:gd name="T52" fmla="*/ 5 w 107"/>
                <a:gd name="T53" fmla="*/ 7 h 92"/>
                <a:gd name="T54" fmla="*/ 6 w 107"/>
                <a:gd name="T55" fmla="*/ 7 h 92"/>
                <a:gd name="T56" fmla="*/ 6 w 107"/>
                <a:gd name="T57" fmla="*/ 8 h 92"/>
                <a:gd name="T58" fmla="*/ 7 w 107"/>
                <a:gd name="T59" fmla="*/ 10 h 92"/>
                <a:gd name="T60" fmla="*/ 8 w 107"/>
                <a:gd name="T61" fmla="*/ 12 h 92"/>
                <a:gd name="T62" fmla="*/ 8 w 107"/>
                <a:gd name="T63" fmla="*/ 12 h 92"/>
                <a:gd name="T64" fmla="*/ 9 w 107"/>
                <a:gd name="T65" fmla="*/ 10 h 92"/>
                <a:gd name="T66" fmla="*/ 9 w 107"/>
                <a:gd name="T67" fmla="*/ 10 h 92"/>
                <a:gd name="T68" fmla="*/ 9 w 107"/>
                <a:gd name="T69" fmla="*/ 10 h 92"/>
                <a:gd name="T70" fmla="*/ 8 w 107"/>
                <a:gd name="T71" fmla="*/ 10 h 92"/>
                <a:gd name="T72" fmla="*/ 8 w 107"/>
                <a:gd name="T73" fmla="*/ 10 h 92"/>
                <a:gd name="T74" fmla="*/ 7 w 107"/>
                <a:gd name="T75" fmla="*/ 8 h 92"/>
                <a:gd name="T76" fmla="*/ 7 w 107"/>
                <a:gd name="T77" fmla="*/ 8 h 92"/>
                <a:gd name="T78" fmla="*/ 7 w 107"/>
                <a:gd name="T79" fmla="*/ 7 h 92"/>
                <a:gd name="T80" fmla="*/ 6 w 107"/>
                <a:gd name="T81" fmla="*/ 7 h 92"/>
                <a:gd name="T82" fmla="*/ 6 w 107"/>
                <a:gd name="T83" fmla="*/ 6 h 92"/>
                <a:gd name="T84" fmla="*/ 5 w 107"/>
                <a:gd name="T85" fmla="*/ 6 h 92"/>
                <a:gd name="T86" fmla="*/ 5 w 107"/>
                <a:gd name="T87" fmla="*/ 6 h 92"/>
                <a:gd name="T88" fmla="*/ 5 w 107"/>
                <a:gd name="T89" fmla="*/ 6 h 92"/>
                <a:gd name="T90" fmla="*/ 5 w 107"/>
                <a:gd name="T91" fmla="*/ 6 h 92"/>
                <a:gd name="T92" fmla="*/ 5 w 107"/>
                <a:gd name="T93" fmla="*/ 6 h 92"/>
                <a:gd name="T94" fmla="*/ 5 w 107"/>
                <a:gd name="T95" fmla="*/ 6 h 92"/>
                <a:gd name="T96" fmla="*/ 4 w 107"/>
                <a:gd name="T97" fmla="*/ 6 h 92"/>
                <a:gd name="T98" fmla="*/ 4 w 107"/>
                <a:gd name="T99" fmla="*/ 5 h 92"/>
                <a:gd name="T100" fmla="*/ 4 w 107"/>
                <a:gd name="T101" fmla="*/ 4 h 92"/>
                <a:gd name="T102" fmla="*/ 4 w 107"/>
                <a:gd name="T103" fmla="*/ 2 h 92"/>
                <a:gd name="T104" fmla="*/ 3 w 107"/>
                <a:gd name="T105" fmla="*/ 0 h 92"/>
                <a:gd name="T106" fmla="*/ 2 w 107"/>
                <a:gd name="T107" fmla="*/ 2 h 92"/>
                <a:gd name="T108" fmla="*/ 2 w 107"/>
                <a:gd name="T109" fmla="*/ 2 h 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7"/>
                <a:gd name="T166" fmla="*/ 0 h 92"/>
                <a:gd name="T167" fmla="*/ 107 w 107"/>
                <a:gd name="T168" fmla="*/ 92 h 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7" h="92">
                  <a:moveTo>
                    <a:pt x="27" y="8"/>
                  </a:moveTo>
                  <a:lnTo>
                    <a:pt x="27" y="8"/>
                  </a:lnTo>
                  <a:lnTo>
                    <a:pt x="26" y="8"/>
                  </a:lnTo>
                  <a:lnTo>
                    <a:pt x="24" y="9"/>
                  </a:lnTo>
                  <a:lnTo>
                    <a:pt x="21" y="11"/>
                  </a:lnTo>
                  <a:lnTo>
                    <a:pt x="17" y="13"/>
                  </a:lnTo>
                  <a:lnTo>
                    <a:pt x="16" y="15"/>
                  </a:lnTo>
                  <a:lnTo>
                    <a:pt x="15" y="15"/>
                  </a:lnTo>
                  <a:lnTo>
                    <a:pt x="9" y="15"/>
                  </a:lnTo>
                  <a:lnTo>
                    <a:pt x="9" y="16"/>
                  </a:lnTo>
                  <a:lnTo>
                    <a:pt x="8" y="25"/>
                  </a:lnTo>
                  <a:lnTo>
                    <a:pt x="8" y="26"/>
                  </a:lnTo>
                  <a:lnTo>
                    <a:pt x="1" y="44"/>
                  </a:lnTo>
                  <a:lnTo>
                    <a:pt x="0" y="47"/>
                  </a:lnTo>
                  <a:lnTo>
                    <a:pt x="0" y="53"/>
                  </a:lnTo>
                  <a:lnTo>
                    <a:pt x="1" y="61"/>
                  </a:lnTo>
                  <a:lnTo>
                    <a:pt x="9" y="61"/>
                  </a:lnTo>
                  <a:lnTo>
                    <a:pt x="12" y="59"/>
                  </a:lnTo>
                  <a:lnTo>
                    <a:pt x="13" y="58"/>
                  </a:lnTo>
                  <a:lnTo>
                    <a:pt x="14" y="58"/>
                  </a:lnTo>
                  <a:lnTo>
                    <a:pt x="15" y="60"/>
                  </a:lnTo>
                  <a:lnTo>
                    <a:pt x="16" y="61"/>
                  </a:lnTo>
                  <a:lnTo>
                    <a:pt x="17" y="60"/>
                  </a:lnTo>
                  <a:lnTo>
                    <a:pt x="19" y="59"/>
                  </a:lnTo>
                  <a:lnTo>
                    <a:pt x="23" y="53"/>
                  </a:lnTo>
                  <a:lnTo>
                    <a:pt x="23" y="52"/>
                  </a:lnTo>
                  <a:lnTo>
                    <a:pt x="24" y="52"/>
                  </a:lnTo>
                  <a:lnTo>
                    <a:pt x="25" y="53"/>
                  </a:lnTo>
                  <a:lnTo>
                    <a:pt x="27" y="54"/>
                  </a:lnTo>
                  <a:lnTo>
                    <a:pt x="29" y="55"/>
                  </a:lnTo>
                  <a:lnTo>
                    <a:pt x="32" y="58"/>
                  </a:lnTo>
                  <a:lnTo>
                    <a:pt x="33" y="58"/>
                  </a:lnTo>
                  <a:lnTo>
                    <a:pt x="38" y="57"/>
                  </a:lnTo>
                  <a:lnTo>
                    <a:pt x="41" y="56"/>
                  </a:lnTo>
                  <a:lnTo>
                    <a:pt x="43" y="55"/>
                  </a:lnTo>
                  <a:lnTo>
                    <a:pt x="44" y="55"/>
                  </a:lnTo>
                  <a:lnTo>
                    <a:pt x="45" y="56"/>
                  </a:lnTo>
                  <a:lnTo>
                    <a:pt x="45" y="58"/>
                  </a:lnTo>
                  <a:lnTo>
                    <a:pt x="47" y="57"/>
                  </a:lnTo>
                  <a:lnTo>
                    <a:pt x="50" y="56"/>
                  </a:lnTo>
                  <a:lnTo>
                    <a:pt x="52" y="56"/>
                  </a:lnTo>
                  <a:lnTo>
                    <a:pt x="54" y="57"/>
                  </a:lnTo>
                  <a:lnTo>
                    <a:pt x="55" y="58"/>
                  </a:lnTo>
                  <a:lnTo>
                    <a:pt x="56" y="57"/>
                  </a:lnTo>
                  <a:lnTo>
                    <a:pt x="58" y="57"/>
                  </a:lnTo>
                  <a:lnTo>
                    <a:pt x="59" y="57"/>
                  </a:lnTo>
                  <a:lnTo>
                    <a:pt x="60" y="57"/>
                  </a:lnTo>
                  <a:lnTo>
                    <a:pt x="61" y="59"/>
                  </a:lnTo>
                  <a:lnTo>
                    <a:pt x="64" y="60"/>
                  </a:lnTo>
                  <a:lnTo>
                    <a:pt x="68" y="61"/>
                  </a:lnTo>
                  <a:lnTo>
                    <a:pt x="71" y="64"/>
                  </a:lnTo>
                  <a:lnTo>
                    <a:pt x="87" y="82"/>
                  </a:lnTo>
                  <a:lnTo>
                    <a:pt x="95" y="91"/>
                  </a:lnTo>
                  <a:lnTo>
                    <a:pt x="96" y="91"/>
                  </a:lnTo>
                  <a:lnTo>
                    <a:pt x="99" y="92"/>
                  </a:lnTo>
                  <a:lnTo>
                    <a:pt x="100" y="92"/>
                  </a:lnTo>
                  <a:lnTo>
                    <a:pt x="107" y="86"/>
                  </a:lnTo>
                  <a:lnTo>
                    <a:pt x="106" y="85"/>
                  </a:lnTo>
                  <a:lnTo>
                    <a:pt x="106" y="84"/>
                  </a:lnTo>
                  <a:lnTo>
                    <a:pt x="104" y="84"/>
                  </a:lnTo>
                  <a:lnTo>
                    <a:pt x="102" y="84"/>
                  </a:lnTo>
                  <a:lnTo>
                    <a:pt x="101" y="83"/>
                  </a:lnTo>
                  <a:lnTo>
                    <a:pt x="99" y="81"/>
                  </a:lnTo>
                  <a:lnTo>
                    <a:pt x="96" y="79"/>
                  </a:lnTo>
                  <a:lnTo>
                    <a:pt x="95" y="78"/>
                  </a:lnTo>
                  <a:lnTo>
                    <a:pt x="95" y="77"/>
                  </a:lnTo>
                  <a:lnTo>
                    <a:pt x="93" y="71"/>
                  </a:lnTo>
                  <a:lnTo>
                    <a:pt x="91" y="69"/>
                  </a:lnTo>
                  <a:lnTo>
                    <a:pt x="87" y="67"/>
                  </a:lnTo>
                  <a:lnTo>
                    <a:pt x="84" y="66"/>
                  </a:lnTo>
                  <a:lnTo>
                    <a:pt x="82" y="65"/>
                  </a:lnTo>
                  <a:lnTo>
                    <a:pt x="80" y="60"/>
                  </a:lnTo>
                  <a:lnTo>
                    <a:pt x="78" y="58"/>
                  </a:lnTo>
                  <a:lnTo>
                    <a:pt x="73" y="54"/>
                  </a:lnTo>
                  <a:lnTo>
                    <a:pt x="68" y="52"/>
                  </a:lnTo>
                  <a:lnTo>
                    <a:pt x="64" y="50"/>
                  </a:lnTo>
                  <a:lnTo>
                    <a:pt x="60" y="49"/>
                  </a:lnTo>
                  <a:lnTo>
                    <a:pt x="58" y="47"/>
                  </a:lnTo>
                  <a:lnTo>
                    <a:pt x="57" y="45"/>
                  </a:lnTo>
                  <a:lnTo>
                    <a:pt x="56" y="42"/>
                  </a:lnTo>
                  <a:lnTo>
                    <a:pt x="55" y="42"/>
                  </a:lnTo>
                  <a:lnTo>
                    <a:pt x="54" y="43"/>
                  </a:lnTo>
                  <a:lnTo>
                    <a:pt x="54" y="44"/>
                  </a:lnTo>
                  <a:lnTo>
                    <a:pt x="54" y="46"/>
                  </a:lnTo>
                  <a:lnTo>
                    <a:pt x="53" y="46"/>
                  </a:lnTo>
                  <a:lnTo>
                    <a:pt x="53" y="45"/>
                  </a:lnTo>
                  <a:lnTo>
                    <a:pt x="52" y="44"/>
                  </a:lnTo>
                  <a:lnTo>
                    <a:pt x="51" y="43"/>
                  </a:lnTo>
                  <a:lnTo>
                    <a:pt x="50" y="42"/>
                  </a:lnTo>
                  <a:lnTo>
                    <a:pt x="49" y="40"/>
                  </a:lnTo>
                  <a:lnTo>
                    <a:pt x="47" y="37"/>
                  </a:lnTo>
                  <a:lnTo>
                    <a:pt x="46" y="35"/>
                  </a:lnTo>
                  <a:lnTo>
                    <a:pt x="45" y="30"/>
                  </a:lnTo>
                  <a:lnTo>
                    <a:pt x="44" y="23"/>
                  </a:lnTo>
                  <a:lnTo>
                    <a:pt x="41" y="13"/>
                  </a:lnTo>
                  <a:lnTo>
                    <a:pt x="36" y="2"/>
                  </a:lnTo>
                  <a:lnTo>
                    <a:pt x="35" y="0"/>
                  </a:lnTo>
                  <a:lnTo>
                    <a:pt x="30" y="5"/>
                  </a:lnTo>
                  <a:lnTo>
                    <a:pt x="28" y="8"/>
                  </a:lnTo>
                  <a:lnTo>
                    <a:pt x="27"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0" name="Freeform 5773"/>
            <p:cNvSpPr>
              <a:spLocks/>
            </p:cNvSpPr>
            <p:nvPr/>
          </p:nvSpPr>
          <p:spPr bwMode="auto">
            <a:xfrm>
              <a:off x="3280" y="2585"/>
              <a:ext cx="244" cy="248"/>
            </a:xfrm>
            <a:custGeom>
              <a:avLst/>
              <a:gdLst>
                <a:gd name="T0" fmla="*/ 17 w 304"/>
                <a:gd name="T1" fmla="*/ 30 h 302"/>
                <a:gd name="T2" fmla="*/ 18 w 304"/>
                <a:gd name="T3" fmla="*/ 30 h 302"/>
                <a:gd name="T4" fmla="*/ 20 w 304"/>
                <a:gd name="T5" fmla="*/ 32 h 302"/>
                <a:gd name="T6" fmla="*/ 21 w 304"/>
                <a:gd name="T7" fmla="*/ 32 h 302"/>
                <a:gd name="T8" fmla="*/ 22 w 304"/>
                <a:gd name="T9" fmla="*/ 32 h 302"/>
                <a:gd name="T10" fmla="*/ 25 w 304"/>
                <a:gd name="T11" fmla="*/ 34 h 302"/>
                <a:gd name="T12" fmla="*/ 25 w 304"/>
                <a:gd name="T13" fmla="*/ 34 h 302"/>
                <a:gd name="T14" fmla="*/ 25 w 304"/>
                <a:gd name="T15" fmla="*/ 32 h 302"/>
                <a:gd name="T16" fmla="*/ 25 w 304"/>
                <a:gd name="T17" fmla="*/ 32 h 302"/>
                <a:gd name="T18" fmla="*/ 23 w 304"/>
                <a:gd name="T19" fmla="*/ 32 h 302"/>
                <a:gd name="T20" fmla="*/ 23 w 304"/>
                <a:gd name="T21" fmla="*/ 30 h 302"/>
                <a:gd name="T22" fmla="*/ 23 w 304"/>
                <a:gd name="T23" fmla="*/ 27 h 302"/>
                <a:gd name="T24" fmla="*/ 22 w 304"/>
                <a:gd name="T25" fmla="*/ 26 h 302"/>
                <a:gd name="T26" fmla="*/ 26 w 304"/>
                <a:gd name="T27" fmla="*/ 25 h 302"/>
                <a:gd name="T28" fmla="*/ 25 w 304"/>
                <a:gd name="T29" fmla="*/ 21 h 302"/>
                <a:gd name="T30" fmla="*/ 25 w 304"/>
                <a:gd name="T31" fmla="*/ 19 h 302"/>
                <a:gd name="T32" fmla="*/ 25 w 304"/>
                <a:gd name="T33" fmla="*/ 17 h 302"/>
                <a:gd name="T34" fmla="*/ 25 w 304"/>
                <a:gd name="T35" fmla="*/ 15 h 302"/>
                <a:gd name="T36" fmla="*/ 25 w 304"/>
                <a:gd name="T37" fmla="*/ 14 h 302"/>
                <a:gd name="T38" fmla="*/ 25 w 304"/>
                <a:gd name="T39" fmla="*/ 11 h 302"/>
                <a:gd name="T40" fmla="*/ 25 w 304"/>
                <a:gd name="T41" fmla="*/ 7 h 302"/>
                <a:gd name="T42" fmla="*/ 27 w 304"/>
                <a:gd name="T43" fmla="*/ 6 h 302"/>
                <a:gd name="T44" fmla="*/ 26 w 304"/>
                <a:gd name="T45" fmla="*/ 5 h 302"/>
                <a:gd name="T46" fmla="*/ 26 w 304"/>
                <a:gd name="T47" fmla="*/ 3 h 302"/>
                <a:gd name="T48" fmla="*/ 26 w 304"/>
                <a:gd name="T49" fmla="*/ 2 h 302"/>
                <a:gd name="T50" fmla="*/ 25 w 304"/>
                <a:gd name="T51" fmla="*/ 2 h 302"/>
                <a:gd name="T52" fmla="*/ 23 w 304"/>
                <a:gd name="T53" fmla="*/ 2 h 302"/>
                <a:gd name="T54" fmla="*/ 22 w 304"/>
                <a:gd name="T55" fmla="*/ 2 h 302"/>
                <a:gd name="T56" fmla="*/ 20 w 304"/>
                <a:gd name="T57" fmla="*/ 2 h 302"/>
                <a:gd name="T58" fmla="*/ 18 w 304"/>
                <a:gd name="T59" fmla="*/ 0 h 302"/>
                <a:gd name="T60" fmla="*/ 18 w 304"/>
                <a:gd name="T61" fmla="*/ 2 h 302"/>
                <a:gd name="T62" fmla="*/ 17 w 304"/>
                <a:gd name="T63" fmla="*/ 2 h 302"/>
                <a:gd name="T64" fmla="*/ 15 w 304"/>
                <a:gd name="T65" fmla="*/ 2 h 302"/>
                <a:gd name="T66" fmla="*/ 13 w 304"/>
                <a:gd name="T67" fmla="*/ 2 h 302"/>
                <a:gd name="T68" fmla="*/ 11 w 304"/>
                <a:gd name="T69" fmla="*/ 2 h 302"/>
                <a:gd name="T70" fmla="*/ 10 w 304"/>
                <a:gd name="T71" fmla="*/ 2 h 302"/>
                <a:gd name="T72" fmla="*/ 9 w 304"/>
                <a:gd name="T73" fmla="*/ 2 h 302"/>
                <a:gd name="T74" fmla="*/ 8 w 304"/>
                <a:gd name="T75" fmla="*/ 5 h 302"/>
                <a:gd name="T76" fmla="*/ 8 w 304"/>
                <a:gd name="T77" fmla="*/ 9 h 302"/>
                <a:gd name="T78" fmla="*/ 6 w 304"/>
                <a:gd name="T79" fmla="*/ 11 h 302"/>
                <a:gd name="T80" fmla="*/ 6 w 304"/>
                <a:gd name="T81" fmla="*/ 14 h 302"/>
                <a:gd name="T82" fmla="*/ 5 w 304"/>
                <a:gd name="T83" fmla="*/ 17 h 302"/>
                <a:gd name="T84" fmla="*/ 3 w 304"/>
                <a:gd name="T85" fmla="*/ 19 h 302"/>
                <a:gd name="T86" fmla="*/ 3 w 304"/>
                <a:gd name="T87" fmla="*/ 17 h 302"/>
                <a:gd name="T88" fmla="*/ 2 w 304"/>
                <a:gd name="T89" fmla="*/ 17 h 302"/>
                <a:gd name="T90" fmla="*/ 2 w 304"/>
                <a:gd name="T91" fmla="*/ 18 h 302"/>
                <a:gd name="T92" fmla="*/ 2 w 304"/>
                <a:gd name="T93" fmla="*/ 21 h 302"/>
                <a:gd name="T94" fmla="*/ 2 w 304"/>
                <a:gd name="T95" fmla="*/ 21 h 302"/>
                <a:gd name="T96" fmla="*/ 5 w 304"/>
                <a:gd name="T97" fmla="*/ 21 h 302"/>
                <a:gd name="T98" fmla="*/ 6 w 304"/>
                <a:gd name="T99" fmla="*/ 22 h 302"/>
                <a:gd name="T100" fmla="*/ 7 w 304"/>
                <a:gd name="T101" fmla="*/ 25 h 302"/>
                <a:gd name="T102" fmla="*/ 9 w 304"/>
                <a:gd name="T103" fmla="*/ 25 h 302"/>
                <a:gd name="T104" fmla="*/ 10 w 304"/>
                <a:gd name="T105" fmla="*/ 23 h 302"/>
                <a:gd name="T106" fmla="*/ 11 w 304"/>
                <a:gd name="T107" fmla="*/ 23 h 302"/>
                <a:gd name="T108" fmla="*/ 14 w 304"/>
                <a:gd name="T109" fmla="*/ 23 h 302"/>
                <a:gd name="T110" fmla="*/ 14 w 304"/>
                <a:gd name="T111" fmla="*/ 25 h 302"/>
                <a:gd name="T112" fmla="*/ 14 w 304"/>
                <a:gd name="T113" fmla="*/ 30 h 302"/>
                <a:gd name="T114" fmla="*/ 14 w 304"/>
                <a:gd name="T115" fmla="*/ 30 h 302"/>
                <a:gd name="T116" fmla="*/ 17 w 304"/>
                <a:gd name="T117" fmla="*/ 30 h 3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4"/>
                <a:gd name="T178" fmla="*/ 0 h 302"/>
                <a:gd name="T179" fmla="*/ 304 w 304"/>
                <a:gd name="T180" fmla="*/ 302 h 3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4" h="302">
                  <a:moveTo>
                    <a:pt x="188" y="260"/>
                  </a:moveTo>
                  <a:lnTo>
                    <a:pt x="188" y="260"/>
                  </a:lnTo>
                  <a:lnTo>
                    <a:pt x="193" y="264"/>
                  </a:lnTo>
                  <a:lnTo>
                    <a:pt x="194" y="265"/>
                  </a:lnTo>
                  <a:lnTo>
                    <a:pt x="194" y="266"/>
                  </a:lnTo>
                  <a:lnTo>
                    <a:pt x="193" y="268"/>
                  </a:lnTo>
                  <a:lnTo>
                    <a:pt x="194" y="268"/>
                  </a:lnTo>
                  <a:lnTo>
                    <a:pt x="196" y="268"/>
                  </a:lnTo>
                  <a:lnTo>
                    <a:pt x="199" y="268"/>
                  </a:lnTo>
                  <a:lnTo>
                    <a:pt x="203" y="266"/>
                  </a:lnTo>
                  <a:lnTo>
                    <a:pt x="207" y="265"/>
                  </a:lnTo>
                  <a:lnTo>
                    <a:pt x="208" y="265"/>
                  </a:lnTo>
                  <a:lnTo>
                    <a:pt x="209" y="266"/>
                  </a:lnTo>
                  <a:lnTo>
                    <a:pt x="208" y="268"/>
                  </a:lnTo>
                  <a:lnTo>
                    <a:pt x="209" y="270"/>
                  </a:lnTo>
                  <a:lnTo>
                    <a:pt x="210" y="273"/>
                  </a:lnTo>
                  <a:lnTo>
                    <a:pt x="215" y="275"/>
                  </a:lnTo>
                  <a:lnTo>
                    <a:pt x="222" y="276"/>
                  </a:lnTo>
                  <a:lnTo>
                    <a:pt x="227" y="277"/>
                  </a:lnTo>
                  <a:lnTo>
                    <a:pt x="230" y="277"/>
                  </a:lnTo>
                  <a:lnTo>
                    <a:pt x="233" y="278"/>
                  </a:lnTo>
                  <a:lnTo>
                    <a:pt x="235" y="277"/>
                  </a:lnTo>
                  <a:lnTo>
                    <a:pt x="236" y="276"/>
                  </a:lnTo>
                  <a:lnTo>
                    <a:pt x="236" y="274"/>
                  </a:lnTo>
                  <a:lnTo>
                    <a:pt x="236" y="271"/>
                  </a:lnTo>
                  <a:lnTo>
                    <a:pt x="237" y="271"/>
                  </a:lnTo>
                  <a:lnTo>
                    <a:pt x="238" y="271"/>
                  </a:lnTo>
                  <a:lnTo>
                    <a:pt x="239" y="273"/>
                  </a:lnTo>
                  <a:lnTo>
                    <a:pt x="245" y="280"/>
                  </a:lnTo>
                  <a:lnTo>
                    <a:pt x="246" y="282"/>
                  </a:lnTo>
                  <a:lnTo>
                    <a:pt x="248" y="282"/>
                  </a:lnTo>
                  <a:lnTo>
                    <a:pt x="251" y="282"/>
                  </a:lnTo>
                  <a:lnTo>
                    <a:pt x="255" y="284"/>
                  </a:lnTo>
                  <a:lnTo>
                    <a:pt x="256" y="284"/>
                  </a:lnTo>
                  <a:lnTo>
                    <a:pt x="258" y="285"/>
                  </a:lnTo>
                  <a:lnTo>
                    <a:pt x="269" y="299"/>
                  </a:lnTo>
                  <a:lnTo>
                    <a:pt x="270" y="301"/>
                  </a:lnTo>
                  <a:lnTo>
                    <a:pt x="271" y="301"/>
                  </a:lnTo>
                  <a:lnTo>
                    <a:pt x="272" y="301"/>
                  </a:lnTo>
                  <a:lnTo>
                    <a:pt x="275" y="299"/>
                  </a:lnTo>
                  <a:lnTo>
                    <a:pt x="277" y="298"/>
                  </a:lnTo>
                  <a:lnTo>
                    <a:pt x="278" y="298"/>
                  </a:lnTo>
                  <a:lnTo>
                    <a:pt x="278" y="299"/>
                  </a:lnTo>
                  <a:lnTo>
                    <a:pt x="278" y="302"/>
                  </a:lnTo>
                  <a:lnTo>
                    <a:pt x="279" y="302"/>
                  </a:lnTo>
                  <a:lnTo>
                    <a:pt x="280" y="302"/>
                  </a:lnTo>
                  <a:lnTo>
                    <a:pt x="281" y="299"/>
                  </a:lnTo>
                  <a:lnTo>
                    <a:pt x="280" y="292"/>
                  </a:lnTo>
                  <a:lnTo>
                    <a:pt x="280" y="281"/>
                  </a:lnTo>
                  <a:lnTo>
                    <a:pt x="280" y="280"/>
                  </a:lnTo>
                  <a:lnTo>
                    <a:pt x="277" y="281"/>
                  </a:lnTo>
                  <a:lnTo>
                    <a:pt x="276" y="281"/>
                  </a:lnTo>
                  <a:lnTo>
                    <a:pt x="275" y="282"/>
                  </a:lnTo>
                  <a:lnTo>
                    <a:pt x="275" y="284"/>
                  </a:lnTo>
                  <a:lnTo>
                    <a:pt x="274" y="284"/>
                  </a:lnTo>
                  <a:lnTo>
                    <a:pt x="271" y="284"/>
                  </a:lnTo>
                  <a:lnTo>
                    <a:pt x="270" y="284"/>
                  </a:lnTo>
                  <a:lnTo>
                    <a:pt x="267" y="283"/>
                  </a:lnTo>
                  <a:lnTo>
                    <a:pt x="264" y="279"/>
                  </a:lnTo>
                  <a:lnTo>
                    <a:pt x="262" y="277"/>
                  </a:lnTo>
                  <a:lnTo>
                    <a:pt x="261" y="276"/>
                  </a:lnTo>
                  <a:lnTo>
                    <a:pt x="259" y="274"/>
                  </a:lnTo>
                  <a:lnTo>
                    <a:pt x="258" y="271"/>
                  </a:lnTo>
                  <a:lnTo>
                    <a:pt x="258" y="268"/>
                  </a:lnTo>
                  <a:lnTo>
                    <a:pt x="261" y="256"/>
                  </a:lnTo>
                  <a:lnTo>
                    <a:pt x="262" y="254"/>
                  </a:lnTo>
                  <a:lnTo>
                    <a:pt x="262" y="252"/>
                  </a:lnTo>
                  <a:lnTo>
                    <a:pt x="261" y="249"/>
                  </a:lnTo>
                  <a:lnTo>
                    <a:pt x="261" y="246"/>
                  </a:lnTo>
                  <a:lnTo>
                    <a:pt x="262" y="242"/>
                  </a:lnTo>
                  <a:lnTo>
                    <a:pt x="262" y="239"/>
                  </a:lnTo>
                  <a:lnTo>
                    <a:pt x="260" y="237"/>
                  </a:lnTo>
                  <a:lnTo>
                    <a:pt x="260" y="235"/>
                  </a:lnTo>
                  <a:lnTo>
                    <a:pt x="259" y="235"/>
                  </a:lnTo>
                  <a:lnTo>
                    <a:pt x="258" y="235"/>
                  </a:lnTo>
                  <a:lnTo>
                    <a:pt x="258" y="234"/>
                  </a:lnTo>
                  <a:lnTo>
                    <a:pt x="258" y="233"/>
                  </a:lnTo>
                  <a:lnTo>
                    <a:pt x="266" y="225"/>
                  </a:lnTo>
                  <a:lnTo>
                    <a:pt x="266" y="224"/>
                  </a:lnTo>
                  <a:lnTo>
                    <a:pt x="266" y="222"/>
                  </a:lnTo>
                  <a:lnTo>
                    <a:pt x="266" y="221"/>
                  </a:lnTo>
                  <a:lnTo>
                    <a:pt x="267" y="221"/>
                  </a:lnTo>
                  <a:lnTo>
                    <a:pt x="293" y="216"/>
                  </a:lnTo>
                  <a:lnTo>
                    <a:pt x="290" y="213"/>
                  </a:lnTo>
                  <a:lnTo>
                    <a:pt x="289" y="211"/>
                  </a:lnTo>
                  <a:lnTo>
                    <a:pt x="288" y="208"/>
                  </a:lnTo>
                  <a:lnTo>
                    <a:pt x="287" y="204"/>
                  </a:lnTo>
                  <a:lnTo>
                    <a:pt x="285" y="200"/>
                  </a:lnTo>
                  <a:lnTo>
                    <a:pt x="280" y="195"/>
                  </a:lnTo>
                  <a:lnTo>
                    <a:pt x="273" y="185"/>
                  </a:lnTo>
                  <a:lnTo>
                    <a:pt x="272" y="183"/>
                  </a:lnTo>
                  <a:lnTo>
                    <a:pt x="271" y="182"/>
                  </a:lnTo>
                  <a:lnTo>
                    <a:pt x="272" y="180"/>
                  </a:lnTo>
                  <a:lnTo>
                    <a:pt x="273" y="179"/>
                  </a:lnTo>
                  <a:lnTo>
                    <a:pt x="274" y="178"/>
                  </a:lnTo>
                  <a:lnTo>
                    <a:pt x="273" y="174"/>
                  </a:lnTo>
                  <a:lnTo>
                    <a:pt x="271" y="168"/>
                  </a:lnTo>
                  <a:lnTo>
                    <a:pt x="270" y="165"/>
                  </a:lnTo>
                  <a:lnTo>
                    <a:pt x="271" y="160"/>
                  </a:lnTo>
                  <a:lnTo>
                    <a:pt x="272" y="153"/>
                  </a:lnTo>
                  <a:lnTo>
                    <a:pt x="272" y="150"/>
                  </a:lnTo>
                  <a:lnTo>
                    <a:pt x="271" y="152"/>
                  </a:lnTo>
                  <a:lnTo>
                    <a:pt x="271" y="154"/>
                  </a:lnTo>
                  <a:lnTo>
                    <a:pt x="270" y="154"/>
                  </a:lnTo>
                  <a:lnTo>
                    <a:pt x="270" y="152"/>
                  </a:lnTo>
                  <a:lnTo>
                    <a:pt x="270" y="150"/>
                  </a:lnTo>
                  <a:lnTo>
                    <a:pt x="272" y="141"/>
                  </a:lnTo>
                  <a:lnTo>
                    <a:pt x="272" y="138"/>
                  </a:lnTo>
                  <a:lnTo>
                    <a:pt x="272" y="135"/>
                  </a:lnTo>
                  <a:lnTo>
                    <a:pt x="271" y="132"/>
                  </a:lnTo>
                  <a:lnTo>
                    <a:pt x="269" y="128"/>
                  </a:lnTo>
                  <a:lnTo>
                    <a:pt x="266" y="125"/>
                  </a:lnTo>
                  <a:lnTo>
                    <a:pt x="266" y="124"/>
                  </a:lnTo>
                  <a:lnTo>
                    <a:pt x="270" y="121"/>
                  </a:lnTo>
                  <a:lnTo>
                    <a:pt x="271" y="117"/>
                  </a:lnTo>
                  <a:lnTo>
                    <a:pt x="271" y="113"/>
                  </a:lnTo>
                  <a:lnTo>
                    <a:pt x="272" y="112"/>
                  </a:lnTo>
                  <a:lnTo>
                    <a:pt x="272" y="111"/>
                  </a:lnTo>
                  <a:lnTo>
                    <a:pt x="276" y="108"/>
                  </a:lnTo>
                  <a:lnTo>
                    <a:pt x="277" y="108"/>
                  </a:lnTo>
                  <a:lnTo>
                    <a:pt x="277" y="102"/>
                  </a:lnTo>
                  <a:lnTo>
                    <a:pt x="277" y="100"/>
                  </a:lnTo>
                  <a:lnTo>
                    <a:pt x="278" y="93"/>
                  </a:lnTo>
                  <a:lnTo>
                    <a:pt x="279" y="86"/>
                  </a:lnTo>
                  <a:lnTo>
                    <a:pt x="283" y="77"/>
                  </a:lnTo>
                  <a:lnTo>
                    <a:pt x="284" y="72"/>
                  </a:lnTo>
                  <a:lnTo>
                    <a:pt x="284" y="71"/>
                  </a:lnTo>
                  <a:lnTo>
                    <a:pt x="293" y="63"/>
                  </a:lnTo>
                  <a:lnTo>
                    <a:pt x="302" y="55"/>
                  </a:lnTo>
                  <a:lnTo>
                    <a:pt x="304" y="51"/>
                  </a:lnTo>
                  <a:lnTo>
                    <a:pt x="304" y="49"/>
                  </a:lnTo>
                  <a:lnTo>
                    <a:pt x="300" y="47"/>
                  </a:lnTo>
                  <a:lnTo>
                    <a:pt x="299" y="47"/>
                  </a:lnTo>
                  <a:lnTo>
                    <a:pt x="298" y="47"/>
                  </a:lnTo>
                  <a:lnTo>
                    <a:pt x="297" y="46"/>
                  </a:lnTo>
                  <a:lnTo>
                    <a:pt x="295" y="45"/>
                  </a:lnTo>
                  <a:lnTo>
                    <a:pt x="295" y="44"/>
                  </a:lnTo>
                  <a:lnTo>
                    <a:pt x="297" y="40"/>
                  </a:lnTo>
                  <a:lnTo>
                    <a:pt x="297" y="34"/>
                  </a:lnTo>
                  <a:lnTo>
                    <a:pt x="298" y="31"/>
                  </a:lnTo>
                  <a:lnTo>
                    <a:pt x="298" y="29"/>
                  </a:lnTo>
                  <a:lnTo>
                    <a:pt x="294" y="28"/>
                  </a:lnTo>
                  <a:lnTo>
                    <a:pt x="293" y="28"/>
                  </a:lnTo>
                  <a:lnTo>
                    <a:pt x="293" y="27"/>
                  </a:lnTo>
                  <a:lnTo>
                    <a:pt x="292" y="25"/>
                  </a:lnTo>
                  <a:lnTo>
                    <a:pt x="292" y="24"/>
                  </a:lnTo>
                  <a:lnTo>
                    <a:pt x="291" y="23"/>
                  </a:lnTo>
                  <a:lnTo>
                    <a:pt x="288" y="21"/>
                  </a:lnTo>
                  <a:lnTo>
                    <a:pt x="285" y="20"/>
                  </a:lnTo>
                  <a:lnTo>
                    <a:pt x="283" y="17"/>
                  </a:lnTo>
                  <a:lnTo>
                    <a:pt x="281" y="14"/>
                  </a:lnTo>
                  <a:lnTo>
                    <a:pt x="280" y="13"/>
                  </a:lnTo>
                  <a:lnTo>
                    <a:pt x="280" y="12"/>
                  </a:lnTo>
                  <a:lnTo>
                    <a:pt x="276" y="12"/>
                  </a:lnTo>
                  <a:lnTo>
                    <a:pt x="275" y="13"/>
                  </a:lnTo>
                  <a:lnTo>
                    <a:pt x="273" y="14"/>
                  </a:lnTo>
                  <a:lnTo>
                    <a:pt x="273" y="15"/>
                  </a:lnTo>
                  <a:lnTo>
                    <a:pt x="271" y="15"/>
                  </a:lnTo>
                  <a:lnTo>
                    <a:pt x="267" y="15"/>
                  </a:lnTo>
                  <a:lnTo>
                    <a:pt x="263" y="14"/>
                  </a:lnTo>
                  <a:lnTo>
                    <a:pt x="261" y="15"/>
                  </a:lnTo>
                  <a:lnTo>
                    <a:pt x="259" y="16"/>
                  </a:lnTo>
                  <a:lnTo>
                    <a:pt x="257" y="16"/>
                  </a:lnTo>
                  <a:lnTo>
                    <a:pt x="255" y="15"/>
                  </a:lnTo>
                  <a:lnTo>
                    <a:pt x="250" y="13"/>
                  </a:lnTo>
                  <a:lnTo>
                    <a:pt x="248" y="9"/>
                  </a:lnTo>
                  <a:lnTo>
                    <a:pt x="246" y="7"/>
                  </a:lnTo>
                  <a:lnTo>
                    <a:pt x="243" y="4"/>
                  </a:lnTo>
                  <a:lnTo>
                    <a:pt x="241" y="3"/>
                  </a:lnTo>
                  <a:lnTo>
                    <a:pt x="237" y="2"/>
                  </a:lnTo>
                  <a:lnTo>
                    <a:pt x="235" y="2"/>
                  </a:lnTo>
                  <a:lnTo>
                    <a:pt x="232" y="3"/>
                  </a:lnTo>
                  <a:lnTo>
                    <a:pt x="230" y="4"/>
                  </a:lnTo>
                  <a:lnTo>
                    <a:pt x="228" y="3"/>
                  </a:lnTo>
                  <a:lnTo>
                    <a:pt x="225" y="3"/>
                  </a:lnTo>
                  <a:lnTo>
                    <a:pt x="223" y="2"/>
                  </a:lnTo>
                  <a:lnTo>
                    <a:pt x="221" y="1"/>
                  </a:lnTo>
                  <a:lnTo>
                    <a:pt x="219" y="2"/>
                  </a:lnTo>
                  <a:lnTo>
                    <a:pt x="217" y="1"/>
                  </a:lnTo>
                  <a:lnTo>
                    <a:pt x="215" y="0"/>
                  </a:lnTo>
                  <a:lnTo>
                    <a:pt x="213" y="0"/>
                  </a:lnTo>
                  <a:lnTo>
                    <a:pt x="210" y="0"/>
                  </a:lnTo>
                  <a:lnTo>
                    <a:pt x="209" y="1"/>
                  </a:lnTo>
                  <a:lnTo>
                    <a:pt x="209" y="2"/>
                  </a:lnTo>
                  <a:lnTo>
                    <a:pt x="209" y="3"/>
                  </a:lnTo>
                  <a:lnTo>
                    <a:pt x="208" y="4"/>
                  </a:lnTo>
                  <a:lnTo>
                    <a:pt x="203" y="5"/>
                  </a:lnTo>
                  <a:lnTo>
                    <a:pt x="199" y="6"/>
                  </a:lnTo>
                  <a:lnTo>
                    <a:pt x="197" y="5"/>
                  </a:lnTo>
                  <a:lnTo>
                    <a:pt x="195" y="4"/>
                  </a:lnTo>
                  <a:lnTo>
                    <a:pt x="194" y="4"/>
                  </a:lnTo>
                  <a:lnTo>
                    <a:pt x="193" y="4"/>
                  </a:lnTo>
                  <a:lnTo>
                    <a:pt x="192" y="5"/>
                  </a:lnTo>
                  <a:lnTo>
                    <a:pt x="183" y="10"/>
                  </a:lnTo>
                  <a:lnTo>
                    <a:pt x="181" y="11"/>
                  </a:lnTo>
                  <a:lnTo>
                    <a:pt x="178" y="12"/>
                  </a:lnTo>
                  <a:lnTo>
                    <a:pt x="176" y="11"/>
                  </a:lnTo>
                  <a:lnTo>
                    <a:pt x="174" y="10"/>
                  </a:lnTo>
                  <a:lnTo>
                    <a:pt x="171" y="7"/>
                  </a:lnTo>
                  <a:lnTo>
                    <a:pt x="169" y="9"/>
                  </a:lnTo>
                  <a:lnTo>
                    <a:pt x="168" y="10"/>
                  </a:lnTo>
                  <a:lnTo>
                    <a:pt x="163" y="18"/>
                  </a:lnTo>
                  <a:lnTo>
                    <a:pt x="158" y="18"/>
                  </a:lnTo>
                  <a:lnTo>
                    <a:pt x="147" y="17"/>
                  </a:lnTo>
                  <a:lnTo>
                    <a:pt x="146" y="16"/>
                  </a:lnTo>
                  <a:lnTo>
                    <a:pt x="132" y="13"/>
                  </a:lnTo>
                  <a:lnTo>
                    <a:pt x="131" y="12"/>
                  </a:lnTo>
                  <a:lnTo>
                    <a:pt x="124" y="5"/>
                  </a:lnTo>
                  <a:lnTo>
                    <a:pt x="122" y="5"/>
                  </a:lnTo>
                  <a:lnTo>
                    <a:pt x="122" y="4"/>
                  </a:lnTo>
                  <a:lnTo>
                    <a:pt x="121" y="3"/>
                  </a:lnTo>
                  <a:lnTo>
                    <a:pt x="118" y="3"/>
                  </a:lnTo>
                  <a:lnTo>
                    <a:pt x="113" y="4"/>
                  </a:lnTo>
                  <a:lnTo>
                    <a:pt x="110" y="5"/>
                  </a:lnTo>
                  <a:lnTo>
                    <a:pt x="109" y="7"/>
                  </a:lnTo>
                  <a:lnTo>
                    <a:pt x="105" y="14"/>
                  </a:lnTo>
                  <a:lnTo>
                    <a:pt x="103" y="15"/>
                  </a:lnTo>
                  <a:lnTo>
                    <a:pt x="102" y="15"/>
                  </a:lnTo>
                  <a:lnTo>
                    <a:pt x="100" y="16"/>
                  </a:lnTo>
                  <a:lnTo>
                    <a:pt x="100" y="17"/>
                  </a:lnTo>
                  <a:lnTo>
                    <a:pt x="102" y="19"/>
                  </a:lnTo>
                  <a:lnTo>
                    <a:pt x="102" y="28"/>
                  </a:lnTo>
                  <a:lnTo>
                    <a:pt x="102" y="29"/>
                  </a:lnTo>
                  <a:lnTo>
                    <a:pt x="100" y="34"/>
                  </a:lnTo>
                  <a:lnTo>
                    <a:pt x="100" y="37"/>
                  </a:lnTo>
                  <a:lnTo>
                    <a:pt x="95" y="45"/>
                  </a:lnTo>
                  <a:lnTo>
                    <a:pt x="94" y="49"/>
                  </a:lnTo>
                  <a:lnTo>
                    <a:pt x="93" y="54"/>
                  </a:lnTo>
                  <a:lnTo>
                    <a:pt x="92" y="59"/>
                  </a:lnTo>
                  <a:lnTo>
                    <a:pt x="91" y="66"/>
                  </a:lnTo>
                  <a:lnTo>
                    <a:pt x="90" y="69"/>
                  </a:lnTo>
                  <a:lnTo>
                    <a:pt x="90" y="72"/>
                  </a:lnTo>
                  <a:lnTo>
                    <a:pt x="91" y="77"/>
                  </a:lnTo>
                  <a:lnTo>
                    <a:pt x="90" y="82"/>
                  </a:lnTo>
                  <a:lnTo>
                    <a:pt x="85" y="97"/>
                  </a:lnTo>
                  <a:lnTo>
                    <a:pt x="84" y="98"/>
                  </a:lnTo>
                  <a:lnTo>
                    <a:pt x="78" y="102"/>
                  </a:lnTo>
                  <a:lnTo>
                    <a:pt x="75" y="104"/>
                  </a:lnTo>
                  <a:lnTo>
                    <a:pt x="72" y="107"/>
                  </a:lnTo>
                  <a:lnTo>
                    <a:pt x="71" y="109"/>
                  </a:lnTo>
                  <a:lnTo>
                    <a:pt x="68" y="114"/>
                  </a:lnTo>
                  <a:lnTo>
                    <a:pt x="64" y="118"/>
                  </a:lnTo>
                  <a:lnTo>
                    <a:pt x="63" y="119"/>
                  </a:lnTo>
                  <a:lnTo>
                    <a:pt x="63" y="122"/>
                  </a:lnTo>
                  <a:lnTo>
                    <a:pt x="63" y="124"/>
                  </a:lnTo>
                  <a:lnTo>
                    <a:pt x="63" y="129"/>
                  </a:lnTo>
                  <a:lnTo>
                    <a:pt x="63" y="134"/>
                  </a:lnTo>
                  <a:lnTo>
                    <a:pt x="63" y="137"/>
                  </a:lnTo>
                  <a:lnTo>
                    <a:pt x="63" y="140"/>
                  </a:lnTo>
                  <a:lnTo>
                    <a:pt x="58" y="148"/>
                  </a:lnTo>
                  <a:lnTo>
                    <a:pt x="57" y="149"/>
                  </a:lnTo>
                  <a:lnTo>
                    <a:pt x="47" y="155"/>
                  </a:lnTo>
                  <a:lnTo>
                    <a:pt x="46" y="156"/>
                  </a:lnTo>
                  <a:lnTo>
                    <a:pt x="40" y="163"/>
                  </a:lnTo>
                  <a:lnTo>
                    <a:pt x="39" y="164"/>
                  </a:lnTo>
                  <a:lnTo>
                    <a:pt x="38" y="164"/>
                  </a:lnTo>
                  <a:lnTo>
                    <a:pt x="35" y="164"/>
                  </a:lnTo>
                  <a:lnTo>
                    <a:pt x="35" y="163"/>
                  </a:lnTo>
                  <a:lnTo>
                    <a:pt x="34" y="154"/>
                  </a:lnTo>
                  <a:lnTo>
                    <a:pt x="32" y="155"/>
                  </a:lnTo>
                  <a:lnTo>
                    <a:pt x="29" y="155"/>
                  </a:lnTo>
                  <a:lnTo>
                    <a:pt x="28" y="156"/>
                  </a:lnTo>
                  <a:lnTo>
                    <a:pt x="27" y="157"/>
                  </a:lnTo>
                  <a:lnTo>
                    <a:pt x="26" y="157"/>
                  </a:lnTo>
                  <a:lnTo>
                    <a:pt x="24" y="156"/>
                  </a:lnTo>
                  <a:lnTo>
                    <a:pt x="23" y="156"/>
                  </a:lnTo>
                  <a:lnTo>
                    <a:pt x="23" y="157"/>
                  </a:lnTo>
                  <a:lnTo>
                    <a:pt x="21" y="162"/>
                  </a:lnTo>
                  <a:lnTo>
                    <a:pt x="19" y="163"/>
                  </a:lnTo>
                  <a:lnTo>
                    <a:pt x="16" y="163"/>
                  </a:lnTo>
                  <a:lnTo>
                    <a:pt x="15" y="162"/>
                  </a:lnTo>
                  <a:lnTo>
                    <a:pt x="13" y="159"/>
                  </a:lnTo>
                  <a:lnTo>
                    <a:pt x="9" y="162"/>
                  </a:lnTo>
                  <a:lnTo>
                    <a:pt x="5" y="166"/>
                  </a:lnTo>
                  <a:lnTo>
                    <a:pt x="4" y="167"/>
                  </a:lnTo>
                  <a:lnTo>
                    <a:pt x="4" y="168"/>
                  </a:lnTo>
                  <a:lnTo>
                    <a:pt x="5" y="176"/>
                  </a:lnTo>
                  <a:lnTo>
                    <a:pt x="2" y="177"/>
                  </a:lnTo>
                  <a:lnTo>
                    <a:pt x="0" y="178"/>
                  </a:lnTo>
                  <a:lnTo>
                    <a:pt x="1" y="180"/>
                  </a:lnTo>
                  <a:lnTo>
                    <a:pt x="4" y="181"/>
                  </a:lnTo>
                  <a:lnTo>
                    <a:pt x="5" y="181"/>
                  </a:lnTo>
                  <a:lnTo>
                    <a:pt x="8" y="179"/>
                  </a:lnTo>
                  <a:lnTo>
                    <a:pt x="10" y="179"/>
                  </a:lnTo>
                  <a:lnTo>
                    <a:pt x="11" y="179"/>
                  </a:lnTo>
                  <a:lnTo>
                    <a:pt x="16" y="179"/>
                  </a:lnTo>
                  <a:lnTo>
                    <a:pt x="32" y="179"/>
                  </a:lnTo>
                  <a:lnTo>
                    <a:pt x="42" y="179"/>
                  </a:lnTo>
                  <a:lnTo>
                    <a:pt x="60" y="179"/>
                  </a:lnTo>
                  <a:lnTo>
                    <a:pt x="66" y="179"/>
                  </a:lnTo>
                  <a:lnTo>
                    <a:pt x="68" y="180"/>
                  </a:lnTo>
                  <a:lnTo>
                    <a:pt x="69" y="180"/>
                  </a:lnTo>
                  <a:lnTo>
                    <a:pt x="70" y="182"/>
                  </a:lnTo>
                  <a:lnTo>
                    <a:pt x="72" y="187"/>
                  </a:lnTo>
                  <a:lnTo>
                    <a:pt x="74" y="194"/>
                  </a:lnTo>
                  <a:lnTo>
                    <a:pt x="77" y="201"/>
                  </a:lnTo>
                  <a:lnTo>
                    <a:pt x="80" y="206"/>
                  </a:lnTo>
                  <a:lnTo>
                    <a:pt x="82" y="210"/>
                  </a:lnTo>
                  <a:lnTo>
                    <a:pt x="83" y="213"/>
                  </a:lnTo>
                  <a:lnTo>
                    <a:pt x="84" y="214"/>
                  </a:lnTo>
                  <a:lnTo>
                    <a:pt x="85" y="214"/>
                  </a:lnTo>
                  <a:lnTo>
                    <a:pt x="93" y="214"/>
                  </a:lnTo>
                  <a:lnTo>
                    <a:pt x="94" y="214"/>
                  </a:lnTo>
                  <a:lnTo>
                    <a:pt x="97" y="213"/>
                  </a:lnTo>
                  <a:lnTo>
                    <a:pt x="100" y="212"/>
                  </a:lnTo>
                  <a:lnTo>
                    <a:pt x="104" y="212"/>
                  </a:lnTo>
                  <a:lnTo>
                    <a:pt x="109" y="213"/>
                  </a:lnTo>
                  <a:lnTo>
                    <a:pt x="112" y="213"/>
                  </a:lnTo>
                  <a:lnTo>
                    <a:pt x="113" y="213"/>
                  </a:lnTo>
                  <a:lnTo>
                    <a:pt x="114" y="211"/>
                  </a:lnTo>
                  <a:lnTo>
                    <a:pt x="117" y="199"/>
                  </a:lnTo>
                  <a:lnTo>
                    <a:pt x="117" y="198"/>
                  </a:lnTo>
                  <a:lnTo>
                    <a:pt x="118" y="198"/>
                  </a:lnTo>
                  <a:lnTo>
                    <a:pt x="127" y="196"/>
                  </a:lnTo>
                  <a:lnTo>
                    <a:pt x="132" y="196"/>
                  </a:lnTo>
                  <a:lnTo>
                    <a:pt x="133" y="196"/>
                  </a:lnTo>
                  <a:lnTo>
                    <a:pt x="134" y="197"/>
                  </a:lnTo>
                  <a:lnTo>
                    <a:pt x="132" y="200"/>
                  </a:lnTo>
                  <a:lnTo>
                    <a:pt x="133" y="201"/>
                  </a:lnTo>
                  <a:lnTo>
                    <a:pt x="142" y="201"/>
                  </a:lnTo>
                  <a:lnTo>
                    <a:pt x="151" y="201"/>
                  </a:lnTo>
                  <a:lnTo>
                    <a:pt x="152" y="202"/>
                  </a:lnTo>
                  <a:lnTo>
                    <a:pt x="152" y="204"/>
                  </a:lnTo>
                  <a:lnTo>
                    <a:pt x="152" y="206"/>
                  </a:lnTo>
                  <a:lnTo>
                    <a:pt x="152" y="208"/>
                  </a:lnTo>
                  <a:lnTo>
                    <a:pt x="151" y="211"/>
                  </a:lnTo>
                  <a:lnTo>
                    <a:pt x="152" y="214"/>
                  </a:lnTo>
                  <a:lnTo>
                    <a:pt x="153" y="218"/>
                  </a:lnTo>
                  <a:lnTo>
                    <a:pt x="154" y="221"/>
                  </a:lnTo>
                  <a:lnTo>
                    <a:pt x="153" y="233"/>
                  </a:lnTo>
                  <a:lnTo>
                    <a:pt x="153" y="237"/>
                  </a:lnTo>
                  <a:lnTo>
                    <a:pt x="154" y="240"/>
                  </a:lnTo>
                  <a:lnTo>
                    <a:pt x="156" y="243"/>
                  </a:lnTo>
                  <a:lnTo>
                    <a:pt x="158" y="244"/>
                  </a:lnTo>
                  <a:lnTo>
                    <a:pt x="159" y="246"/>
                  </a:lnTo>
                  <a:lnTo>
                    <a:pt x="161" y="254"/>
                  </a:lnTo>
                  <a:lnTo>
                    <a:pt x="161" y="255"/>
                  </a:lnTo>
                  <a:lnTo>
                    <a:pt x="161" y="256"/>
                  </a:lnTo>
                  <a:lnTo>
                    <a:pt x="159" y="259"/>
                  </a:lnTo>
                  <a:lnTo>
                    <a:pt x="159" y="262"/>
                  </a:lnTo>
                  <a:lnTo>
                    <a:pt x="159" y="264"/>
                  </a:lnTo>
                  <a:lnTo>
                    <a:pt x="159" y="265"/>
                  </a:lnTo>
                  <a:lnTo>
                    <a:pt x="160" y="265"/>
                  </a:lnTo>
                  <a:lnTo>
                    <a:pt x="161" y="265"/>
                  </a:lnTo>
                  <a:lnTo>
                    <a:pt x="162" y="264"/>
                  </a:lnTo>
                  <a:lnTo>
                    <a:pt x="164" y="264"/>
                  </a:lnTo>
                  <a:lnTo>
                    <a:pt x="186" y="262"/>
                  </a:lnTo>
                  <a:lnTo>
                    <a:pt x="187" y="261"/>
                  </a:lnTo>
                  <a:lnTo>
                    <a:pt x="188" y="26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1" name="Freeform 5774"/>
            <p:cNvSpPr>
              <a:spLocks/>
            </p:cNvSpPr>
            <p:nvPr/>
          </p:nvSpPr>
          <p:spPr bwMode="auto">
            <a:xfrm>
              <a:off x="3278" y="2712"/>
              <a:ext cx="13" cy="19"/>
            </a:xfrm>
            <a:custGeom>
              <a:avLst/>
              <a:gdLst>
                <a:gd name="T0" fmla="*/ 2 w 17"/>
                <a:gd name="T1" fmla="*/ 2 h 23"/>
                <a:gd name="T2" fmla="*/ 2 w 17"/>
                <a:gd name="T3" fmla="*/ 2 h 23"/>
                <a:gd name="T4" fmla="*/ 2 w 17"/>
                <a:gd name="T5" fmla="*/ 2 h 23"/>
                <a:gd name="T6" fmla="*/ 2 w 17"/>
                <a:gd name="T7" fmla="*/ 2 h 23"/>
                <a:gd name="T8" fmla="*/ 2 w 17"/>
                <a:gd name="T9" fmla="*/ 2 h 23"/>
                <a:gd name="T10" fmla="*/ 2 w 17"/>
                <a:gd name="T11" fmla="*/ 2 h 23"/>
                <a:gd name="T12" fmla="*/ 2 w 17"/>
                <a:gd name="T13" fmla="*/ 2 h 23"/>
                <a:gd name="T14" fmla="*/ 2 w 17"/>
                <a:gd name="T15" fmla="*/ 2 h 23"/>
                <a:gd name="T16" fmla="*/ 2 w 17"/>
                <a:gd name="T17" fmla="*/ 2 h 23"/>
                <a:gd name="T18" fmla="*/ 2 w 17"/>
                <a:gd name="T19" fmla="*/ 2 h 23"/>
                <a:gd name="T20" fmla="*/ 2 w 17"/>
                <a:gd name="T21" fmla="*/ 2 h 23"/>
                <a:gd name="T22" fmla="*/ 2 w 17"/>
                <a:gd name="T23" fmla="*/ 0 h 23"/>
                <a:gd name="T24" fmla="*/ 2 w 17"/>
                <a:gd name="T25" fmla="*/ 0 h 23"/>
                <a:gd name="T26" fmla="*/ 2 w 17"/>
                <a:gd name="T27" fmla="*/ 0 h 23"/>
                <a:gd name="T28" fmla="*/ 2 w 17"/>
                <a:gd name="T29" fmla="*/ 1 h 23"/>
                <a:gd name="T30" fmla="*/ 2 w 17"/>
                <a:gd name="T31" fmla="*/ 1 h 23"/>
                <a:gd name="T32" fmla="*/ 2 w 17"/>
                <a:gd name="T33" fmla="*/ 2 h 23"/>
                <a:gd name="T34" fmla="*/ 2 w 17"/>
                <a:gd name="T35" fmla="*/ 2 h 23"/>
                <a:gd name="T36" fmla="*/ 2 w 17"/>
                <a:gd name="T37" fmla="*/ 2 h 23"/>
                <a:gd name="T38" fmla="*/ 2 w 17"/>
                <a:gd name="T39" fmla="*/ 2 h 23"/>
                <a:gd name="T40" fmla="*/ 2 w 17"/>
                <a:gd name="T41" fmla="*/ 2 h 23"/>
                <a:gd name="T42" fmla="*/ 2 w 17"/>
                <a:gd name="T43" fmla="*/ 2 h 23"/>
                <a:gd name="T44" fmla="*/ 0 w 17"/>
                <a:gd name="T45" fmla="*/ 2 h 23"/>
                <a:gd name="T46" fmla="*/ 0 w 17"/>
                <a:gd name="T47" fmla="*/ 2 h 23"/>
                <a:gd name="T48" fmla="*/ 2 w 17"/>
                <a:gd name="T49" fmla="*/ 2 h 23"/>
                <a:gd name="T50" fmla="*/ 2 w 17"/>
                <a:gd name="T51" fmla="*/ 2 h 23"/>
                <a:gd name="T52" fmla="*/ 2 w 17"/>
                <a:gd name="T53" fmla="*/ 2 h 23"/>
                <a:gd name="T54" fmla="*/ 2 w 17"/>
                <a:gd name="T55" fmla="*/ 2 h 23"/>
                <a:gd name="T56" fmla="*/ 2 w 17"/>
                <a:gd name="T57" fmla="*/ 2 h 23"/>
                <a:gd name="T58" fmla="*/ 2 w 17"/>
                <a:gd name="T59" fmla="*/ 2 h 23"/>
                <a:gd name="T60" fmla="*/ 2 w 17"/>
                <a:gd name="T61" fmla="*/ 2 h 23"/>
                <a:gd name="T62" fmla="*/ 2 w 17"/>
                <a:gd name="T63" fmla="*/ 2 h 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23"/>
                <a:gd name="T98" fmla="*/ 17 w 17"/>
                <a:gd name="T99" fmla="*/ 23 h 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23">
                  <a:moveTo>
                    <a:pt x="9" y="21"/>
                  </a:moveTo>
                  <a:lnTo>
                    <a:pt x="9" y="21"/>
                  </a:lnTo>
                  <a:lnTo>
                    <a:pt x="8" y="13"/>
                  </a:lnTo>
                  <a:lnTo>
                    <a:pt x="8" y="12"/>
                  </a:lnTo>
                  <a:lnTo>
                    <a:pt x="9" y="11"/>
                  </a:lnTo>
                  <a:lnTo>
                    <a:pt x="13" y="7"/>
                  </a:lnTo>
                  <a:lnTo>
                    <a:pt x="17" y="4"/>
                  </a:lnTo>
                  <a:lnTo>
                    <a:pt x="13" y="0"/>
                  </a:lnTo>
                  <a:lnTo>
                    <a:pt x="12" y="0"/>
                  </a:lnTo>
                  <a:lnTo>
                    <a:pt x="12" y="1"/>
                  </a:lnTo>
                  <a:lnTo>
                    <a:pt x="11" y="3"/>
                  </a:lnTo>
                  <a:lnTo>
                    <a:pt x="8" y="4"/>
                  </a:lnTo>
                  <a:lnTo>
                    <a:pt x="4" y="8"/>
                  </a:lnTo>
                  <a:lnTo>
                    <a:pt x="0" y="10"/>
                  </a:lnTo>
                  <a:lnTo>
                    <a:pt x="2" y="13"/>
                  </a:lnTo>
                  <a:lnTo>
                    <a:pt x="3" y="16"/>
                  </a:lnTo>
                  <a:lnTo>
                    <a:pt x="4" y="23"/>
                  </a:lnTo>
                  <a:lnTo>
                    <a:pt x="6" y="22"/>
                  </a:lnTo>
                  <a:lnTo>
                    <a:pt x="9" y="2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2" name="Freeform 5775"/>
            <p:cNvSpPr>
              <a:spLocks/>
            </p:cNvSpPr>
            <p:nvPr/>
          </p:nvSpPr>
          <p:spPr bwMode="auto">
            <a:xfrm>
              <a:off x="3266" y="2606"/>
              <a:ext cx="96" cy="114"/>
            </a:xfrm>
            <a:custGeom>
              <a:avLst/>
              <a:gdLst>
                <a:gd name="T0" fmla="*/ 3 w 120"/>
                <a:gd name="T1" fmla="*/ 16 h 139"/>
                <a:gd name="T2" fmla="*/ 4 w 120"/>
                <a:gd name="T3" fmla="*/ 14 h 139"/>
                <a:gd name="T4" fmla="*/ 4 w 120"/>
                <a:gd name="T5" fmla="*/ 14 h 139"/>
                <a:gd name="T6" fmla="*/ 4 w 120"/>
                <a:gd name="T7" fmla="*/ 14 h 139"/>
                <a:gd name="T8" fmla="*/ 5 w 120"/>
                <a:gd name="T9" fmla="*/ 14 h 139"/>
                <a:gd name="T10" fmla="*/ 5 w 120"/>
                <a:gd name="T11" fmla="*/ 16 h 139"/>
                <a:gd name="T12" fmla="*/ 5 w 120"/>
                <a:gd name="T13" fmla="*/ 16 h 139"/>
                <a:gd name="T14" fmla="*/ 6 w 120"/>
                <a:gd name="T15" fmla="*/ 14 h 139"/>
                <a:gd name="T16" fmla="*/ 7 w 120"/>
                <a:gd name="T17" fmla="*/ 13 h 139"/>
                <a:gd name="T18" fmla="*/ 7 w 120"/>
                <a:gd name="T19" fmla="*/ 11 h 139"/>
                <a:gd name="T20" fmla="*/ 7 w 120"/>
                <a:gd name="T21" fmla="*/ 11 h 139"/>
                <a:gd name="T22" fmla="*/ 8 w 120"/>
                <a:gd name="T23" fmla="*/ 9 h 139"/>
                <a:gd name="T24" fmla="*/ 9 w 120"/>
                <a:gd name="T25" fmla="*/ 7 h 139"/>
                <a:gd name="T26" fmla="*/ 9 w 120"/>
                <a:gd name="T27" fmla="*/ 6 h 139"/>
                <a:gd name="T28" fmla="*/ 9 w 120"/>
                <a:gd name="T29" fmla="*/ 5 h 139"/>
                <a:gd name="T30" fmla="*/ 10 w 120"/>
                <a:gd name="T31" fmla="*/ 2 h 139"/>
                <a:gd name="T32" fmla="*/ 10 w 120"/>
                <a:gd name="T33" fmla="*/ 2 h 139"/>
                <a:gd name="T34" fmla="*/ 10 w 120"/>
                <a:gd name="T35" fmla="*/ 1 h 139"/>
                <a:gd name="T36" fmla="*/ 9 w 120"/>
                <a:gd name="T37" fmla="*/ 0 h 139"/>
                <a:gd name="T38" fmla="*/ 7 w 120"/>
                <a:gd name="T39" fmla="*/ 2 h 139"/>
                <a:gd name="T40" fmla="*/ 7 w 120"/>
                <a:gd name="T41" fmla="*/ 2 h 139"/>
                <a:gd name="T42" fmla="*/ 7 w 120"/>
                <a:gd name="T43" fmla="*/ 2 h 139"/>
                <a:gd name="T44" fmla="*/ 7 w 120"/>
                <a:gd name="T45" fmla="*/ 3 h 139"/>
                <a:gd name="T46" fmla="*/ 7 w 120"/>
                <a:gd name="T47" fmla="*/ 3 h 139"/>
                <a:gd name="T48" fmla="*/ 6 w 120"/>
                <a:gd name="T49" fmla="*/ 3 h 139"/>
                <a:gd name="T50" fmla="*/ 6 w 120"/>
                <a:gd name="T51" fmla="*/ 3 h 139"/>
                <a:gd name="T52" fmla="*/ 5 w 120"/>
                <a:gd name="T53" fmla="*/ 3 h 139"/>
                <a:gd name="T54" fmla="*/ 5 w 120"/>
                <a:gd name="T55" fmla="*/ 2 h 139"/>
                <a:gd name="T56" fmla="*/ 3 w 120"/>
                <a:gd name="T57" fmla="*/ 2 h 139"/>
                <a:gd name="T58" fmla="*/ 3 w 120"/>
                <a:gd name="T59" fmla="*/ 4 h 139"/>
                <a:gd name="T60" fmla="*/ 3 w 120"/>
                <a:gd name="T61" fmla="*/ 5 h 139"/>
                <a:gd name="T62" fmla="*/ 5 w 120"/>
                <a:gd name="T63" fmla="*/ 4 h 139"/>
                <a:gd name="T64" fmla="*/ 5 w 120"/>
                <a:gd name="T65" fmla="*/ 5 h 139"/>
                <a:gd name="T66" fmla="*/ 5 w 120"/>
                <a:gd name="T67" fmla="*/ 6 h 139"/>
                <a:gd name="T68" fmla="*/ 4 w 120"/>
                <a:gd name="T69" fmla="*/ 7 h 139"/>
                <a:gd name="T70" fmla="*/ 4 w 120"/>
                <a:gd name="T71" fmla="*/ 7 h 139"/>
                <a:gd name="T72" fmla="*/ 5 w 120"/>
                <a:gd name="T73" fmla="*/ 7 h 139"/>
                <a:gd name="T74" fmla="*/ 5 w 120"/>
                <a:gd name="T75" fmla="*/ 9 h 139"/>
                <a:gd name="T76" fmla="*/ 5 w 120"/>
                <a:gd name="T77" fmla="*/ 11 h 139"/>
                <a:gd name="T78" fmla="*/ 4 w 120"/>
                <a:gd name="T79" fmla="*/ 11 h 139"/>
                <a:gd name="T80" fmla="*/ 4 w 120"/>
                <a:gd name="T81" fmla="*/ 11 h 139"/>
                <a:gd name="T82" fmla="*/ 4 w 120"/>
                <a:gd name="T83" fmla="*/ 11 h 139"/>
                <a:gd name="T84" fmla="*/ 2 w 120"/>
                <a:gd name="T85" fmla="*/ 11 h 139"/>
                <a:gd name="T86" fmla="*/ 2 w 120"/>
                <a:gd name="T87" fmla="*/ 10 h 139"/>
                <a:gd name="T88" fmla="*/ 2 w 120"/>
                <a:gd name="T89" fmla="*/ 10 h 139"/>
                <a:gd name="T90" fmla="*/ 2 w 120"/>
                <a:gd name="T91" fmla="*/ 11 h 139"/>
                <a:gd name="T92" fmla="*/ 2 w 120"/>
                <a:gd name="T93" fmla="*/ 11 h 139"/>
                <a:gd name="T94" fmla="*/ 2 w 120"/>
                <a:gd name="T95" fmla="*/ 11 h 139"/>
                <a:gd name="T96" fmla="*/ 2 w 120"/>
                <a:gd name="T97" fmla="*/ 11 h 139"/>
                <a:gd name="T98" fmla="*/ 2 w 120"/>
                <a:gd name="T99" fmla="*/ 11 h 139"/>
                <a:gd name="T100" fmla="*/ 2 w 120"/>
                <a:gd name="T101" fmla="*/ 12 h 139"/>
                <a:gd name="T102" fmla="*/ 2 w 120"/>
                <a:gd name="T103" fmla="*/ 13 h 139"/>
                <a:gd name="T104" fmla="*/ 2 w 120"/>
                <a:gd name="T105" fmla="*/ 13 h 139"/>
                <a:gd name="T106" fmla="*/ 2 w 120"/>
                <a:gd name="T107" fmla="*/ 14 h 139"/>
                <a:gd name="T108" fmla="*/ 2 w 120"/>
                <a:gd name="T109" fmla="*/ 13 h 139"/>
                <a:gd name="T110" fmla="*/ 0 w 120"/>
                <a:gd name="T111" fmla="*/ 14 h 139"/>
                <a:gd name="T112" fmla="*/ 2 w 120"/>
                <a:gd name="T113" fmla="*/ 16 h 139"/>
                <a:gd name="T114" fmla="*/ 2 w 120"/>
                <a:gd name="T115" fmla="*/ 15 h 139"/>
                <a:gd name="T116" fmla="*/ 2 w 120"/>
                <a:gd name="T117" fmla="*/ 14 h 1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0"/>
                <a:gd name="T178" fmla="*/ 0 h 139"/>
                <a:gd name="T179" fmla="*/ 120 w 120"/>
                <a:gd name="T180" fmla="*/ 139 h 1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0" h="139">
                  <a:moveTo>
                    <a:pt x="31" y="133"/>
                  </a:moveTo>
                  <a:lnTo>
                    <a:pt x="31" y="133"/>
                  </a:lnTo>
                  <a:lnTo>
                    <a:pt x="33" y="136"/>
                  </a:lnTo>
                  <a:lnTo>
                    <a:pt x="34" y="137"/>
                  </a:lnTo>
                  <a:lnTo>
                    <a:pt x="37" y="137"/>
                  </a:lnTo>
                  <a:lnTo>
                    <a:pt x="39" y="136"/>
                  </a:lnTo>
                  <a:lnTo>
                    <a:pt x="41" y="131"/>
                  </a:lnTo>
                  <a:lnTo>
                    <a:pt x="41" y="130"/>
                  </a:lnTo>
                  <a:lnTo>
                    <a:pt x="42" y="130"/>
                  </a:lnTo>
                  <a:lnTo>
                    <a:pt x="44" y="131"/>
                  </a:lnTo>
                  <a:lnTo>
                    <a:pt x="45" y="131"/>
                  </a:lnTo>
                  <a:lnTo>
                    <a:pt x="46" y="130"/>
                  </a:lnTo>
                  <a:lnTo>
                    <a:pt x="47" y="129"/>
                  </a:lnTo>
                  <a:lnTo>
                    <a:pt x="50" y="129"/>
                  </a:lnTo>
                  <a:lnTo>
                    <a:pt x="52" y="128"/>
                  </a:lnTo>
                  <a:lnTo>
                    <a:pt x="53" y="137"/>
                  </a:lnTo>
                  <a:lnTo>
                    <a:pt x="53" y="138"/>
                  </a:lnTo>
                  <a:lnTo>
                    <a:pt x="56" y="138"/>
                  </a:lnTo>
                  <a:lnTo>
                    <a:pt x="57" y="138"/>
                  </a:lnTo>
                  <a:lnTo>
                    <a:pt x="58" y="137"/>
                  </a:lnTo>
                  <a:lnTo>
                    <a:pt x="64" y="130"/>
                  </a:lnTo>
                  <a:lnTo>
                    <a:pt x="65" y="129"/>
                  </a:lnTo>
                  <a:lnTo>
                    <a:pt x="75" y="123"/>
                  </a:lnTo>
                  <a:lnTo>
                    <a:pt x="76" y="122"/>
                  </a:lnTo>
                  <a:lnTo>
                    <a:pt x="81" y="114"/>
                  </a:lnTo>
                  <a:lnTo>
                    <a:pt x="81" y="111"/>
                  </a:lnTo>
                  <a:lnTo>
                    <a:pt x="81" y="108"/>
                  </a:lnTo>
                  <a:lnTo>
                    <a:pt x="81" y="103"/>
                  </a:lnTo>
                  <a:lnTo>
                    <a:pt x="81" y="98"/>
                  </a:lnTo>
                  <a:lnTo>
                    <a:pt x="81" y="96"/>
                  </a:lnTo>
                  <a:lnTo>
                    <a:pt x="81" y="93"/>
                  </a:lnTo>
                  <a:lnTo>
                    <a:pt x="82" y="92"/>
                  </a:lnTo>
                  <a:lnTo>
                    <a:pt x="86" y="88"/>
                  </a:lnTo>
                  <a:lnTo>
                    <a:pt x="89" y="83"/>
                  </a:lnTo>
                  <a:lnTo>
                    <a:pt x="90" y="81"/>
                  </a:lnTo>
                  <a:lnTo>
                    <a:pt x="93" y="78"/>
                  </a:lnTo>
                  <a:lnTo>
                    <a:pt x="96" y="76"/>
                  </a:lnTo>
                  <a:lnTo>
                    <a:pt x="102" y="72"/>
                  </a:lnTo>
                  <a:lnTo>
                    <a:pt x="103" y="71"/>
                  </a:lnTo>
                  <a:lnTo>
                    <a:pt x="108" y="56"/>
                  </a:lnTo>
                  <a:lnTo>
                    <a:pt x="109" y="51"/>
                  </a:lnTo>
                  <a:lnTo>
                    <a:pt x="108" y="46"/>
                  </a:lnTo>
                  <a:lnTo>
                    <a:pt x="108" y="43"/>
                  </a:lnTo>
                  <a:lnTo>
                    <a:pt x="109" y="40"/>
                  </a:lnTo>
                  <a:lnTo>
                    <a:pt x="110" y="33"/>
                  </a:lnTo>
                  <a:lnTo>
                    <a:pt x="111" y="28"/>
                  </a:lnTo>
                  <a:lnTo>
                    <a:pt x="112" y="23"/>
                  </a:lnTo>
                  <a:lnTo>
                    <a:pt x="113" y="19"/>
                  </a:lnTo>
                  <a:lnTo>
                    <a:pt x="118" y="11"/>
                  </a:lnTo>
                  <a:lnTo>
                    <a:pt x="118" y="8"/>
                  </a:lnTo>
                  <a:lnTo>
                    <a:pt x="120" y="3"/>
                  </a:lnTo>
                  <a:lnTo>
                    <a:pt x="117" y="1"/>
                  </a:lnTo>
                  <a:lnTo>
                    <a:pt x="116" y="1"/>
                  </a:lnTo>
                  <a:lnTo>
                    <a:pt x="114" y="1"/>
                  </a:lnTo>
                  <a:lnTo>
                    <a:pt x="100" y="0"/>
                  </a:lnTo>
                  <a:lnTo>
                    <a:pt x="97" y="1"/>
                  </a:lnTo>
                  <a:lnTo>
                    <a:pt x="88" y="3"/>
                  </a:lnTo>
                  <a:lnTo>
                    <a:pt x="87" y="4"/>
                  </a:lnTo>
                  <a:lnTo>
                    <a:pt x="86" y="5"/>
                  </a:lnTo>
                  <a:lnTo>
                    <a:pt x="86" y="8"/>
                  </a:lnTo>
                  <a:lnTo>
                    <a:pt x="85" y="15"/>
                  </a:lnTo>
                  <a:lnTo>
                    <a:pt x="83" y="19"/>
                  </a:lnTo>
                  <a:lnTo>
                    <a:pt x="82" y="22"/>
                  </a:lnTo>
                  <a:lnTo>
                    <a:pt x="81" y="23"/>
                  </a:lnTo>
                  <a:lnTo>
                    <a:pt x="80" y="25"/>
                  </a:lnTo>
                  <a:lnTo>
                    <a:pt x="79" y="28"/>
                  </a:lnTo>
                  <a:lnTo>
                    <a:pt x="79" y="31"/>
                  </a:lnTo>
                  <a:lnTo>
                    <a:pt x="79" y="32"/>
                  </a:lnTo>
                  <a:lnTo>
                    <a:pt x="76" y="31"/>
                  </a:lnTo>
                  <a:lnTo>
                    <a:pt x="75" y="29"/>
                  </a:lnTo>
                  <a:lnTo>
                    <a:pt x="73" y="29"/>
                  </a:lnTo>
                  <a:lnTo>
                    <a:pt x="71" y="28"/>
                  </a:lnTo>
                  <a:lnTo>
                    <a:pt x="69" y="28"/>
                  </a:lnTo>
                  <a:lnTo>
                    <a:pt x="67" y="28"/>
                  </a:lnTo>
                  <a:lnTo>
                    <a:pt x="66" y="28"/>
                  </a:lnTo>
                  <a:lnTo>
                    <a:pt x="61" y="28"/>
                  </a:lnTo>
                  <a:lnTo>
                    <a:pt x="60" y="27"/>
                  </a:lnTo>
                  <a:lnTo>
                    <a:pt x="60" y="26"/>
                  </a:lnTo>
                  <a:lnTo>
                    <a:pt x="56" y="25"/>
                  </a:lnTo>
                  <a:lnTo>
                    <a:pt x="55" y="25"/>
                  </a:lnTo>
                  <a:lnTo>
                    <a:pt x="34" y="25"/>
                  </a:lnTo>
                  <a:lnTo>
                    <a:pt x="33" y="30"/>
                  </a:lnTo>
                  <a:lnTo>
                    <a:pt x="32" y="34"/>
                  </a:lnTo>
                  <a:lnTo>
                    <a:pt x="32" y="39"/>
                  </a:lnTo>
                  <a:lnTo>
                    <a:pt x="32" y="40"/>
                  </a:lnTo>
                  <a:lnTo>
                    <a:pt x="33" y="40"/>
                  </a:lnTo>
                  <a:lnTo>
                    <a:pt x="38" y="37"/>
                  </a:lnTo>
                  <a:lnTo>
                    <a:pt x="42" y="36"/>
                  </a:lnTo>
                  <a:lnTo>
                    <a:pt x="45" y="36"/>
                  </a:lnTo>
                  <a:lnTo>
                    <a:pt x="50" y="37"/>
                  </a:lnTo>
                  <a:lnTo>
                    <a:pt x="52" y="43"/>
                  </a:lnTo>
                  <a:lnTo>
                    <a:pt x="53" y="45"/>
                  </a:lnTo>
                  <a:lnTo>
                    <a:pt x="53" y="47"/>
                  </a:lnTo>
                  <a:lnTo>
                    <a:pt x="52" y="48"/>
                  </a:lnTo>
                  <a:lnTo>
                    <a:pt x="50" y="49"/>
                  </a:lnTo>
                  <a:lnTo>
                    <a:pt x="48" y="50"/>
                  </a:lnTo>
                  <a:lnTo>
                    <a:pt x="47" y="51"/>
                  </a:lnTo>
                  <a:lnTo>
                    <a:pt x="44" y="60"/>
                  </a:lnTo>
                  <a:lnTo>
                    <a:pt x="44" y="62"/>
                  </a:lnTo>
                  <a:lnTo>
                    <a:pt x="45" y="63"/>
                  </a:lnTo>
                  <a:lnTo>
                    <a:pt x="48" y="65"/>
                  </a:lnTo>
                  <a:lnTo>
                    <a:pt x="54" y="69"/>
                  </a:lnTo>
                  <a:lnTo>
                    <a:pt x="54" y="70"/>
                  </a:lnTo>
                  <a:lnTo>
                    <a:pt x="54" y="72"/>
                  </a:lnTo>
                  <a:lnTo>
                    <a:pt x="53" y="74"/>
                  </a:lnTo>
                  <a:lnTo>
                    <a:pt x="53" y="77"/>
                  </a:lnTo>
                  <a:lnTo>
                    <a:pt x="54" y="82"/>
                  </a:lnTo>
                  <a:lnTo>
                    <a:pt x="53" y="87"/>
                  </a:lnTo>
                  <a:lnTo>
                    <a:pt x="51" y="93"/>
                  </a:lnTo>
                  <a:lnTo>
                    <a:pt x="48" y="97"/>
                  </a:lnTo>
                  <a:lnTo>
                    <a:pt x="47" y="99"/>
                  </a:lnTo>
                  <a:lnTo>
                    <a:pt x="45" y="99"/>
                  </a:lnTo>
                  <a:lnTo>
                    <a:pt x="44" y="98"/>
                  </a:lnTo>
                  <a:lnTo>
                    <a:pt x="43" y="96"/>
                  </a:lnTo>
                  <a:lnTo>
                    <a:pt x="42" y="93"/>
                  </a:lnTo>
                  <a:lnTo>
                    <a:pt x="42" y="92"/>
                  </a:lnTo>
                  <a:lnTo>
                    <a:pt x="42" y="93"/>
                  </a:lnTo>
                  <a:lnTo>
                    <a:pt x="40" y="96"/>
                  </a:lnTo>
                  <a:lnTo>
                    <a:pt x="38" y="97"/>
                  </a:lnTo>
                  <a:lnTo>
                    <a:pt x="34" y="97"/>
                  </a:lnTo>
                  <a:lnTo>
                    <a:pt x="30" y="97"/>
                  </a:lnTo>
                  <a:lnTo>
                    <a:pt x="29" y="97"/>
                  </a:lnTo>
                  <a:lnTo>
                    <a:pt x="26" y="89"/>
                  </a:lnTo>
                  <a:lnTo>
                    <a:pt x="25" y="89"/>
                  </a:lnTo>
                  <a:lnTo>
                    <a:pt x="22" y="89"/>
                  </a:lnTo>
                  <a:lnTo>
                    <a:pt x="20" y="89"/>
                  </a:lnTo>
                  <a:lnTo>
                    <a:pt x="19" y="93"/>
                  </a:lnTo>
                  <a:lnTo>
                    <a:pt x="19" y="95"/>
                  </a:lnTo>
                  <a:lnTo>
                    <a:pt x="18" y="96"/>
                  </a:lnTo>
                  <a:lnTo>
                    <a:pt x="16" y="97"/>
                  </a:lnTo>
                  <a:lnTo>
                    <a:pt x="14" y="97"/>
                  </a:lnTo>
                  <a:lnTo>
                    <a:pt x="13" y="97"/>
                  </a:lnTo>
                  <a:lnTo>
                    <a:pt x="11" y="97"/>
                  </a:lnTo>
                  <a:lnTo>
                    <a:pt x="10" y="98"/>
                  </a:lnTo>
                  <a:lnTo>
                    <a:pt x="7" y="97"/>
                  </a:lnTo>
                  <a:lnTo>
                    <a:pt x="6" y="97"/>
                  </a:lnTo>
                  <a:lnTo>
                    <a:pt x="7" y="98"/>
                  </a:lnTo>
                  <a:lnTo>
                    <a:pt x="7" y="100"/>
                  </a:lnTo>
                  <a:lnTo>
                    <a:pt x="6" y="103"/>
                  </a:lnTo>
                  <a:lnTo>
                    <a:pt x="6" y="104"/>
                  </a:lnTo>
                  <a:lnTo>
                    <a:pt x="10" y="108"/>
                  </a:lnTo>
                  <a:lnTo>
                    <a:pt x="11" y="108"/>
                  </a:lnTo>
                  <a:lnTo>
                    <a:pt x="10" y="108"/>
                  </a:lnTo>
                  <a:lnTo>
                    <a:pt x="10" y="109"/>
                  </a:lnTo>
                  <a:lnTo>
                    <a:pt x="10" y="111"/>
                  </a:lnTo>
                  <a:lnTo>
                    <a:pt x="12" y="112"/>
                  </a:lnTo>
                  <a:lnTo>
                    <a:pt x="13" y="112"/>
                  </a:lnTo>
                  <a:lnTo>
                    <a:pt x="13" y="113"/>
                  </a:lnTo>
                  <a:lnTo>
                    <a:pt x="12" y="114"/>
                  </a:lnTo>
                  <a:lnTo>
                    <a:pt x="12" y="115"/>
                  </a:lnTo>
                  <a:lnTo>
                    <a:pt x="12" y="117"/>
                  </a:lnTo>
                  <a:lnTo>
                    <a:pt x="12" y="118"/>
                  </a:lnTo>
                  <a:lnTo>
                    <a:pt x="11" y="118"/>
                  </a:lnTo>
                  <a:lnTo>
                    <a:pt x="6" y="116"/>
                  </a:lnTo>
                  <a:lnTo>
                    <a:pt x="5" y="115"/>
                  </a:lnTo>
                  <a:lnTo>
                    <a:pt x="5" y="116"/>
                  </a:lnTo>
                  <a:lnTo>
                    <a:pt x="3" y="117"/>
                  </a:lnTo>
                  <a:lnTo>
                    <a:pt x="1" y="118"/>
                  </a:lnTo>
                  <a:lnTo>
                    <a:pt x="0" y="122"/>
                  </a:lnTo>
                  <a:lnTo>
                    <a:pt x="7" y="128"/>
                  </a:lnTo>
                  <a:lnTo>
                    <a:pt x="11" y="133"/>
                  </a:lnTo>
                  <a:lnTo>
                    <a:pt x="14" y="139"/>
                  </a:lnTo>
                  <a:lnTo>
                    <a:pt x="18" y="137"/>
                  </a:lnTo>
                  <a:lnTo>
                    <a:pt x="22" y="133"/>
                  </a:lnTo>
                  <a:lnTo>
                    <a:pt x="25" y="132"/>
                  </a:lnTo>
                  <a:lnTo>
                    <a:pt x="26" y="130"/>
                  </a:lnTo>
                  <a:lnTo>
                    <a:pt x="26" y="129"/>
                  </a:lnTo>
                  <a:lnTo>
                    <a:pt x="27" y="129"/>
                  </a:lnTo>
                  <a:lnTo>
                    <a:pt x="31" y="13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3" name="Freeform 5776"/>
            <p:cNvSpPr>
              <a:spLocks/>
            </p:cNvSpPr>
            <p:nvPr/>
          </p:nvSpPr>
          <p:spPr bwMode="auto">
            <a:xfrm>
              <a:off x="3309" y="2511"/>
              <a:ext cx="166" cy="114"/>
            </a:xfrm>
            <a:custGeom>
              <a:avLst/>
              <a:gdLst>
                <a:gd name="T0" fmla="*/ 18 w 208"/>
                <a:gd name="T1" fmla="*/ 9 h 140"/>
                <a:gd name="T2" fmla="*/ 17 w 208"/>
                <a:gd name="T3" fmla="*/ 9 h 140"/>
                <a:gd name="T4" fmla="*/ 16 w 208"/>
                <a:gd name="T5" fmla="*/ 8 h 140"/>
                <a:gd name="T6" fmla="*/ 16 w 208"/>
                <a:gd name="T7" fmla="*/ 7 h 140"/>
                <a:gd name="T8" fmla="*/ 14 w 208"/>
                <a:gd name="T9" fmla="*/ 6 h 140"/>
                <a:gd name="T10" fmla="*/ 14 w 208"/>
                <a:gd name="T11" fmla="*/ 5 h 140"/>
                <a:gd name="T12" fmla="*/ 14 w 208"/>
                <a:gd name="T13" fmla="*/ 5 h 140"/>
                <a:gd name="T14" fmla="*/ 14 w 208"/>
                <a:gd name="T15" fmla="*/ 4 h 140"/>
                <a:gd name="T16" fmla="*/ 12 w 208"/>
                <a:gd name="T17" fmla="*/ 4 h 140"/>
                <a:gd name="T18" fmla="*/ 12 w 208"/>
                <a:gd name="T19" fmla="*/ 3 h 140"/>
                <a:gd name="T20" fmla="*/ 12 w 208"/>
                <a:gd name="T21" fmla="*/ 2 h 140"/>
                <a:gd name="T22" fmla="*/ 12 w 208"/>
                <a:gd name="T23" fmla="*/ 2 h 140"/>
                <a:gd name="T24" fmla="*/ 11 w 208"/>
                <a:gd name="T25" fmla="*/ 0 h 140"/>
                <a:gd name="T26" fmla="*/ 10 w 208"/>
                <a:gd name="T27" fmla="*/ 2 h 140"/>
                <a:gd name="T28" fmla="*/ 10 w 208"/>
                <a:gd name="T29" fmla="*/ 2 h 140"/>
                <a:gd name="T30" fmla="*/ 9 w 208"/>
                <a:gd name="T31" fmla="*/ 2 h 140"/>
                <a:gd name="T32" fmla="*/ 8 w 208"/>
                <a:gd name="T33" fmla="*/ 3 h 140"/>
                <a:gd name="T34" fmla="*/ 6 w 208"/>
                <a:gd name="T35" fmla="*/ 4 h 140"/>
                <a:gd name="T36" fmla="*/ 6 w 208"/>
                <a:gd name="T37" fmla="*/ 4 h 140"/>
                <a:gd name="T38" fmla="*/ 6 w 208"/>
                <a:gd name="T39" fmla="*/ 4 h 140"/>
                <a:gd name="T40" fmla="*/ 5 w 208"/>
                <a:gd name="T41" fmla="*/ 5 h 140"/>
                <a:gd name="T42" fmla="*/ 4 w 208"/>
                <a:gd name="T43" fmla="*/ 6 h 140"/>
                <a:gd name="T44" fmla="*/ 3 w 208"/>
                <a:gd name="T45" fmla="*/ 6 h 140"/>
                <a:gd name="T46" fmla="*/ 3 w 208"/>
                <a:gd name="T47" fmla="*/ 6 h 140"/>
                <a:gd name="T48" fmla="*/ 2 w 208"/>
                <a:gd name="T49" fmla="*/ 6 h 140"/>
                <a:gd name="T50" fmla="*/ 2 w 208"/>
                <a:gd name="T51" fmla="*/ 6 h 140"/>
                <a:gd name="T52" fmla="*/ 2 w 208"/>
                <a:gd name="T53" fmla="*/ 6 h 140"/>
                <a:gd name="T54" fmla="*/ 2 w 208"/>
                <a:gd name="T55" fmla="*/ 7 h 140"/>
                <a:gd name="T56" fmla="*/ 2 w 208"/>
                <a:gd name="T57" fmla="*/ 8 h 140"/>
                <a:gd name="T58" fmla="*/ 0 w 208"/>
                <a:gd name="T59" fmla="*/ 8 h 140"/>
                <a:gd name="T60" fmla="*/ 2 w 208"/>
                <a:gd name="T61" fmla="*/ 9 h 140"/>
                <a:gd name="T62" fmla="*/ 2 w 208"/>
                <a:gd name="T63" fmla="*/ 10 h 140"/>
                <a:gd name="T64" fmla="*/ 2 w 208"/>
                <a:gd name="T65" fmla="*/ 11 h 140"/>
                <a:gd name="T66" fmla="*/ 2 w 208"/>
                <a:gd name="T67" fmla="*/ 11 h 140"/>
                <a:gd name="T68" fmla="*/ 2 w 208"/>
                <a:gd name="T69" fmla="*/ 11 h 140"/>
                <a:gd name="T70" fmla="*/ 2 w 208"/>
                <a:gd name="T71" fmla="*/ 12 h 140"/>
                <a:gd name="T72" fmla="*/ 2 w 208"/>
                <a:gd name="T73" fmla="*/ 13 h 140"/>
                <a:gd name="T74" fmla="*/ 2 w 208"/>
                <a:gd name="T75" fmla="*/ 14 h 140"/>
                <a:gd name="T76" fmla="*/ 2 w 208"/>
                <a:gd name="T77" fmla="*/ 14 h 140"/>
                <a:gd name="T78" fmla="*/ 3 w 208"/>
                <a:gd name="T79" fmla="*/ 13 h 140"/>
                <a:gd name="T80" fmla="*/ 4 w 208"/>
                <a:gd name="T81" fmla="*/ 12 h 140"/>
                <a:gd name="T82" fmla="*/ 5 w 208"/>
                <a:gd name="T83" fmla="*/ 12 h 140"/>
                <a:gd name="T84" fmla="*/ 6 w 208"/>
                <a:gd name="T85" fmla="*/ 12 h 140"/>
                <a:gd name="T86" fmla="*/ 6 w 208"/>
                <a:gd name="T87" fmla="*/ 11 h 140"/>
                <a:gd name="T88" fmla="*/ 6 w 208"/>
                <a:gd name="T89" fmla="*/ 11 h 140"/>
                <a:gd name="T90" fmla="*/ 6 w 208"/>
                <a:gd name="T91" fmla="*/ 11 h 140"/>
                <a:gd name="T92" fmla="*/ 7 w 208"/>
                <a:gd name="T93" fmla="*/ 10 h 140"/>
                <a:gd name="T94" fmla="*/ 7 w 208"/>
                <a:gd name="T95" fmla="*/ 10 h 140"/>
                <a:gd name="T96" fmla="*/ 8 w 208"/>
                <a:gd name="T97" fmla="*/ 11 h 140"/>
                <a:gd name="T98" fmla="*/ 9 w 208"/>
                <a:gd name="T99" fmla="*/ 11 h 140"/>
                <a:gd name="T100" fmla="*/ 11 w 208"/>
                <a:gd name="T101" fmla="*/ 11 h 140"/>
                <a:gd name="T102" fmla="*/ 11 w 208"/>
                <a:gd name="T103" fmla="*/ 11 h 140"/>
                <a:gd name="T104" fmla="*/ 11 w 208"/>
                <a:gd name="T105" fmla="*/ 11 h 140"/>
                <a:gd name="T106" fmla="*/ 12 w 208"/>
                <a:gd name="T107" fmla="*/ 11 h 140"/>
                <a:gd name="T108" fmla="*/ 14 w 208"/>
                <a:gd name="T109" fmla="*/ 10 h 140"/>
                <a:gd name="T110" fmla="*/ 14 w 208"/>
                <a:gd name="T111" fmla="*/ 10 h 140"/>
                <a:gd name="T112" fmla="*/ 14 w 208"/>
                <a:gd name="T113" fmla="*/ 10 h 140"/>
                <a:gd name="T114" fmla="*/ 14 w 208"/>
                <a:gd name="T115" fmla="*/ 10 h 140"/>
                <a:gd name="T116" fmla="*/ 15 w 208"/>
                <a:gd name="T117" fmla="*/ 10 h 140"/>
                <a:gd name="T118" fmla="*/ 16 w 208"/>
                <a:gd name="T119" fmla="*/ 10 h 140"/>
                <a:gd name="T120" fmla="*/ 17 w 208"/>
                <a:gd name="T121" fmla="*/ 10 h 140"/>
                <a:gd name="T122" fmla="*/ 18 w 208"/>
                <a:gd name="T123" fmla="*/ 10 h 140"/>
                <a:gd name="T124" fmla="*/ 18 w 208"/>
                <a:gd name="T125" fmla="*/ 10 h 1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8"/>
                <a:gd name="T190" fmla="*/ 0 h 140"/>
                <a:gd name="T191" fmla="*/ 208 w 208"/>
                <a:gd name="T192" fmla="*/ 140 h 1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8" h="140">
                  <a:moveTo>
                    <a:pt x="206" y="88"/>
                  </a:moveTo>
                  <a:lnTo>
                    <a:pt x="206" y="88"/>
                  </a:lnTo>
                  <a:lnTo>
                    <a:pt x="204" y="85"/>
                  </a:lnTo>
                  <a:lnTo>
                    <a:pt x="203" y="84"/>
                  </a:lnTo>
                  <a:lnTo>
                    <a:pt x="201" y="83"/>
                  </a:lnTo>
                  <a:lnTo>
                    <a:pt x="200" y="82"/>
                  </a:lnTo>
                  <a:lnTo>
                    <a:pt x="198" y="81"/>
                  </a:lnTo>
                  <a:lnTo>
                    <a:pt x="196" y="80"/>
                  </a:lnTo>
                  <a:lnTo>
                    <a:pt x="194" y="79"/>
                  </a:lnTo>
                  <a:lnTo>
                    <a:pt x="193" y="79"/>
                  </a:lnTo>
                  <a:lnTo>
                    <a:pt x="190" y="76"/>
                  </a:lnTo>
                  <a:lnTo>
                    <a:pt x="190" y="75"/>
                  </a:lnTo>
                  <a:lnTo>
                    <a:pt x="190" y="73"/>
                  </a:lnTo>
                  <a:lnTo>
                    <a:pt x="190" y="70"/>
                  </a:lnTo>
                  <a:lnTo>
                    <a:pt x="190" y="69"/>
                  </a:lnTo>
                  <a:lnTo>
                    <a:pt x="174" y="54"/>
                  </a:lnTo>
                  <a:lnTo>
                    <a:pt x="173" y="54"/>
                  </a:lnTo>
                  <a:lnTo>
                    <a:pt x="173" y="53"/>
                  </a:lnTo>
                  <a:lnTo>
                    <a:pt x="172" y="50"/>
                  </a:lnTo>
                  <a:lnTo>
                    <a:pt x="170" y="47"/>
                  </a:lnTo>
                  <a:lnTo>
                    <a:pt x="167" y="46"/>
                  </a:lnTo>
                  <a:lnTo>
                    <a:pt x="162" y="45"/>
                  </a:lnTo>
                  <a:lnTo>
                    <a:pt x="157" y="43"/>
                  </a:lnTo>
                  <a:lnTo>
                    <a:pt x="157" y="42"/>
                  </a:lnTo>
                  <a:lnTo>
                    <a:pt x="156" y="37"/>
                  </a:lnTo>
                  <a:lnTo>
                    <a:pt x="155" y="37"/>
                  </a:lnTo>
                  <a:lnTo>
                    <a:pt x="151" y="36"/>
                  </a:lnTo>
                  <a:lnTo>
                    <a:pt x="146" y="36"/>
                  </a:lnTo>
                  <a:lnTo>
                    <a:pt x="145" y="36"/>
                  </a:lnTo>
                  <a:lnTo>
                    <a:pt x="144" y="31"/>
                  </a:lnTo>
                  <a:lnTo>
                    <a:pt x="145" y="29"/>
                  </a:lnTo>
                  <a:lnTo>
                    <a:pt x="146" y="27"/>
                  </a:lnTo>
                  <a:lnTo>
                    <a:pt x="147" y="25"/>
                  </a:lnTo>
                  <a:lnTo>
                    <a:pt x="147" y="23"/>
                  </a:lnTo>
                  <a:lnTo>
                    <a:pt x="148" y="20"/>
                  </a:lnTo>
                  <a:lnTo>
                    <a:pt x="147" y="18"/>
                  </a:lnTo>
                  <a:lnTo>
                    <a:pt x="145" y="15"/>
                  </a:lnTo>
                  <a:lnTo>
                    <a:pt x="134" y="0"/>
                  </a:lnTo>
                  <a:lnTo>
                    <a:pt x="127" y="0"/>
                  </a:lnTo>
                  <a:lnTo>
                    <a:pt x="126" y="0"/>
                  </a:lnTo>
                  <a:lnTo>
                    <a:pt x="121" y="3"/>
                  </a:lnTo>
                  <a:lnTo>
                    <a:pt x="117" y="5"/>
                  </a:lnTo>
                  <a:lnTo>
                    <a:pt x="116" y="6"/>
                  </a:lnTo>
                  <a:lnTo>
                    <a:pt x="116" y="7"/>
                  </a:lnTo>
                  <a:lnTo>
                    <a:pt x="115" y="9"/>
                  </a:lnTo>
                  <a:lnTo>
                    <a:pt x="115" y="10"/>
                  </a:lnTo>
                  <a:lnTo>
                    <a:pt x="102" y="24"/>
                  </a:lnTo>
                  <a:lnTo>
                    <a:pt x="97" y="28"/>
                  </a:lnTo>
                  <a:lnTo>
                    <a:pt x="93" y="31"/>
                  </a:lnTo>
                  <a:lnTo>
                    <a:pt x="92" y="31"/>
                  </a:lnTo>
                  <a:lnTo>
                    <a:pt x="79" y="31"/>
                  </a:lnTo>
                  <a:lnTo>
                    <a:pt x="75" y="32"/>
                  </a:lnTo>
                  <a:lnTo>
                    <a:pt x="72" y="33"/>
                  </a:lnTo>
                  <a:lnTo>
                    <a:pt x="71" y="33"/>
                  </a:lnTo>
                  <a:lnTo>
                    <a:pt x="71" y="34"/>
                  </a:lnTo>
                  <a:lnTo>
                    <a:pt x="71" y="35"/>
                  </a:lnTo>
                  <a:lnTo>
                    <a:pt x="73" y="36"/>
                  </a:lnTo>
                  <a:lnTo>
                    <a:pt x="74" y="37"/>
                  </a:lnTo>
                  <a:lnTo>
                    <a:pt x="74" y="38"/>
                  </a:lnTo>
                  <a:lnTo>
                    <a:pt x="69" y="46"/>
                  </a:lnTo>
                  <a:lnTo>
                    <a:pt x="65" y="47"/>
                  </a:lnTo>
                  <a:lnTo>
                    <a:pt x="62" y="48"/>
                  </a:lnTo>
                  <a:lnTo>
                    <a:pt x="56" y="48"/>
                  </a:lnTo>
                  <a:lnTo>
                    <a:pt x="49" y="50"/>
                  </a:lnTo>
                  <a:lnTo>
                    <a:pt x="45" y="51"/>
                  </a:lnTo>
                  <a:lnTo>
                    <a:pt x="44" y="51"/>
                  </a:lnTo>
                  <a:lnTo>
                    <a:pt x="39" y="54"/>
                  </a:lnTo>
                  <a:lnTo>
                    <a:pt x="37" y="54"/>
                  </a:lnTo>
                  <a:lnTo>
                    <a:pt x="34" y="50"/>
                  </a:lnTo>
                  <a:lnTo>
                    <a:pt x="33" y="50"/>
                  </a:lnTo>
                  <a:lnTo>
                    <a:pt x="32" y="51"/>
                  </a:lnTo>
                  <a:lnTo>
                    <a:pt x="31" y="52"/>
                  </a:lnTo>
                  <a:lnTo>
                    <a:pt x="31" y="53"/>
                  </a:lnTo>
                  <a:lnTo>
                    <a:pt x="30" y="53"/>
                  </a:lnTo>
                  <a:lnTo>
                    <a:pt x="23" y="54"/>
                  </a:lnTo>
                  <a:lnTo>
                    <a:pt x="17" y="55"/>
                  </a:lnTo>
                  <a:lnTo>
                    <a:pt x="16" y="56"/>
                  </a:lnTo>
                  <a:lnTo>
                    <a:pt x="14" y="60"/>
                  </a:lnTo>
                  <a:lnTo>
                    <a:pt x="13" y="61"/>
                  </a:lnTo>
                  <a:lnTo>
                    <a:pt x="8" y="67"/>
                  </a:lnTo>
                  <a:lnTo>
                    <a:pt x="7" y="71"/>
                  </a:lnTo>
                  <a:lnTo>
                    <a:pt x="6" y="74"/>
                  </a:lnTo>
                  <a:lnTo>
                    <a:pt x="5" y="76"/>
                  </a:lnTo>
                  <a:lnTo>
                    <a:pt x="4" y="77"/>
                  </a:lnTo>
                  <a:lnTo>
                    <a:pt x="0" y="78"/>
                  </a:lnTo>
                  <a:lnTo>
                    <a:pt x="0" y="79"/>
                  </a:lnTo>
                  <a:lnTo>
                    <a:pt x="2" y="81"/>
                  </a:lnTo>
                  <a:lnTo>
                    <a:pt x="3" y="83"/>
                  </a:lnTo>
                  <a:lnTo>
                    <a:pt x="3" y="87"/>
                  </a:lnTo>
                  <a:lnTo>
                    <a:pt x="2" y="90"/>
                  </a:lnTo>
                  <a:lnTo>
                    <a:pt x="2" y="91"/>
                  </a:lnTo>
                  <a:lnTo>
                    <a:pt x="4" y="96"/>
                  </a:lnTo>
                  <a:lnTo>
                    <a:pt x="4" y="102"/>
                  </a:lnTo>
                  <a:lnTo>
                    <a:pt x="5" y="103"/>
                  </a:lnTo>
                  <a:lnTo>
                    <a:pt x="7" y="105"/>
                  </a:lnTo>
                  <a:lnTo>
                    <a:pt x="12" y="110"/>
                  </a:lnTo>
                  <a:lnTo>
                    <a:pt x="12" y="111"/>
                  </a:lnTo>
                  <a:lnTo>
                    <a:pt x="11" y="111"/>
                  </a:lnTo>
                  <a:lnTo>
                    <a:pt x="9" y="111"/>
                  </a:lnTo>
                  <a:lnTo>
                    <a:pt x="9" y="112"/>
                  </a:lnTo>
                  <a:lnTo>
                    <a:pt x="13" y="118"/>
                  </a:lnTo>
                  <a:lnTo>
                    <a:pt x="16" y="121"/>
                  </a:lnTo>
                  <a:lnTo>
                    <a:pt x="22" y="125"/>
                  </a:lnTo>
                  <a:lnTo>
                    <a:pt x="25" y="128"/>
                  </a:lnTo>
                  <a:lnTo>
                    <a:pt x="26" y="130"/>
                  </a:lnTo>
                  <a:lnTo>
                    <a:pt x="27" y="132"/>
                  </a:lnTo>
                  <a:lnTo>
                    <a:pt x="27" y="133"/>
                  </a:lnTo>
                  <a:lnTo>
                    <a:pt x="28" y="140"/>
                  </a:lnTo>
                  <a:lnTo>
                    <a:pt x="29" y="139"/>
                  </a:lnTo>
                  <a:lnTo>
                    <a:pt x="30" y="136"/>
                  </a:lnTo>
                  <a:lnTo>
                    <a:pt x="32" y="132"/>
                  </a:lnTo>
                  <a:lnTo>
                    <a:pt x="33" y="125"/>
                  </a:lnTo>
                  <a:lnTo>
                    <a:pt x="33" y="122"/>
                  </a:lnTo>
                  <a:lnTo>
                    <a:pt x="34" y="121"/>
                  </a:lnTo>
                  <a:lnTo>
                    <a:pt x="35" y="120"/>
                  </a:lnTo>
                  <a:lnTo>
                    <a:pt x="44" y="118"/>
                  </a:lnTo>
                  <a:lnTo>
                    <a:pt x="47" y="117"/>
                  </a:lnTo>
                  <a:lnTo>
                    <a:pt x="61" y="118"/>
                  </a:lnTo>
                  <a:lnTo>
                    <a:pt x="63" y="118"/>
                  </a:lnTo>
                  <a:lnTo>
                    <a:pt x="64" y="118"/>
                  </a:lnTo>
                  <a:lnTo>
                    <a:pt x="67" y="120"/>
                  </a:lnTo>
                  <a:lnTo>
                    <a:pt x="67" y="119"/>
                  </a:lnTo>
                  <a:lnTo>
                    <a:pt x="67" y="110"/>
                  </a:lnTo>
                  <a:lnTo>
                    <a:pt x="65" y="108"/>
                  </a:lnTo>
                  <a:lnTo>
                    <a:pt x="65" y="107"/>
                  </a:lnTo>
                  <a:lnTo>
                    <a:pt x="67" y="106"/>
                  </a:lnTo>
                  <a:lnTo>
                    <a:pt x="68" y="106"/>
                  </a:lnTo>
                  <a:lnTo>
                    <a:pt x="70" y="105"/>
                  </a:lnTo>
                  <a:lnTo>
                    <a:pt x="74" y="98"/>
                  </a:lnTo>
                  <a:lnTo>
                    <a:pt x="75" y="96"/>
                  </a:lnTo>
                  <a:lnTo>
                    <a:pt x="78" y="95"/>
                  </a:lnTo>
                  <a:lnTo>
                    <a:pt x="83" y="94"/>
                  </a:lnTo>
                  <a:lnTo>
                    <a:pt x="86" y="94"/>
                  </a:lnTo>
                  <a:lnTo>
                    <a:pt x="87" y="95"/>
                  </a:lnTo>
                  <a:lnTo>
                    <a:pt x="87" y="96"/>
                  </a:lnTo>
                  <a:lnTo>
                    <a:pt x="89" y="96"/>
                  </a:lnTo>
                  <a:lnTo>
                    <a:pt x="96" y="103"/>
                  </a:lnTo>
                  <a:lnTo>
                    <a:pt x="97" y="104"/>
                  </a:lnTo>
                  <a:lnTo>
                    <a:pt x="111" y="107"/>
                  </a:lnTo>
                  <a:lnTo>
                    <a:pt x="112" y="108"/>
                  </a:lnTo>
                  <a:lnTo>
                    <a:pt x="123" y="109"/>
                  </a:lnTo>
                  <a:lnTo>
                    <a:pt x="128" y="109"/>
                  </a:lnTo>
                  <a:lnTo>
                    <a:pt x="133" y="101"/>
                  </a:lnTo>
                  <a:lnTo>
                    <a:pt x="134" y="100"/>
                  </a:lnTo>
                  <a:lnTo>
                    <a:pt x="136" y="98"/>
                  </a:lnTo>
                  <a:lnTo>
                    <a:pt x="139" y="101"/>
                  </a:lnTo>
                  <a:lnTo>
                    <a:pt x="141" y="102"/>
                  </a:lnTo>
                  <a:lnTo>
                    <a:pt x="143" y="103"/>
                  </a:lnTo>
                  <a:lnTo>
                    <a:pt x="146" y="102"/>
                  </a:lnTo>
                  <a:lnTo>
                    <a:pt x="148" y="101"/>
                  </a:lnTo>
                  <a:lnTo>
                    <a:pt x="157" y="96"/>
                  </a:lnTo>
                  <a:lnTo>
                    <a:pt x="158" y="95"/>
                  </a:lnTo>
                  <a:lnTo>
                    <a:pt x="159" y="95"/>
                  </a:lnTo>
                  <a:lnTo>
                    <a:pt x="160" y="95"/>
                  </a:lnTo>
                  <a:lnTo>
                    <a:pt x="162" y="96"/>
                  </a:lnTo>
                  <a:lnTo>
                    <a:pt x="164" y="97"/>
                  </a:lnTo>
                  <a:lnTo>
                    <a:pt x="168" y="96"/>
                  </a:lnTo>
                  <a:lnTo>
                    <a:pt x="173" y="95"/>
                  </a:lnTo>
                  <a:lnTo>
                    <a:pt x="174" y="94"/>
                  </a:lnTo>
                  <a:lnTo>
                    <a:pt x="174" y="93"/>
                  </a:lnTo>
                  <a:lnTo>
                    <a:pt x="174" y="92"/>
                  </a:lnTo>
                  <a:lnTo>
                    <a:pt x="175" y="91"/>
                  </a:lnTo>
                  <a:lnTo>
                    <a:pt x="178" y="91"/>
                  </a:lnTo>
                  <a:lnTo>
                    <a:pt x="180" y="91"/>
                  </a:lnTo>
                  <a:lnTo>
                    <a:pt x="182" y="92"/>
                  </a:lnTo>
                  <a:lnTo>
                    <a:pt x="184" y="93"/>
                  </a:lnTo>
                  <a:lnTo>
                    <a:pt x="186" y="92"/>
                  </a:lnTo>
                  <a:lnTo>
                    <a:pt x="188" y="93"/>
                  </a:lnTo>
                  <a:lnTo>
                    <a:pt x="190" y="94"/>
                  </a:lnTo>
                  <a:lnTo>
                    <a:pt x="193" y="94"/>
                  </a:lnTo>
                  <a:lnTo>
                    <a:pt x="195" y="95"/>
                  </a:lnTo>
                  <a:lnTo>
                    <a:pt x="197" y="94"/>
                  </a:lnTo>
                  <a:lnTo>
                    <a:pt x="200" y="93"/>
                  </a:lnTo>
                  <a:lnTo>
                    <a:pt x="202" y="93"/>
                  </a:lnTo>
                  <a:lnTo>
                    <a:pt x="206" y="94"/>
                  </a:lnTo>
                  <a:lnTo>
                    <a:pt x="208" y="95"/>
                  </a:lnTo>
                  <a:lnTo>
                    <a:pt x="207" y="93"/>
                  </a:lnTo>
                  <a:lnTo>
                    <a:pt x="206" y="91"/>
                  </a:lnTo>
                  <a:lnTo>
                    <a:pt x="206" y="8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4" name="Freeform 5777"/>
            <p:cNvSpPr>
              <a:spLocks/>
            </p:cNvSpPr>
            <p:nvPr/>
          </p:nvSpPr>
          <p:spPr bwMode="auto">
            <a:xfrm>
              <a:off x="3402" y="2346"/>
              <a:ext cx="216" cy="263"/>
            </a:xfrm>
            <a:custGeom>
              <a:avLst/>
              <a:gdLst>
                <a:gd name="T0" fmla="*/ 21 w 269"/>
                <a:gd name="T1" fmla="*/ 14 h 321"/>
                <a:gd name="T2" fmla="*/ 22 w 269"/>
                <a:gd name="T3" fmla="*/ 11 h 321"/>
                <a:gd name="T4" fmla="*/ 22 w 269"/>
                <a:gd name="T5" fmla="*/ 11 h 321"/>
                <a:gd name="T6" fmla="*/ 24 w 269"/>
                <a:gd name="T7" fmla="*/ 11 h 321"/>
                <a:gd name="T8" fmla="*/ 24 w 269"/>
                <a:gd name="T9" fmla="*/ 9 h 321"/>
                <a:gd name="T10" fmla="*/ 22 w 269"/>
                <a:gd name="T11" fmla="*/ 4 h 321"/>
                <a:gd name="T12" fmla="*/ 21 w 269"/>
                <a:gd name="T13" fmla="*/ 2 h 321"/>
                <a:gd name="T14" fmla="*/ 20 w 269"/>
                <a:gd name="T15" fmla="*/ 2 h 321"/>
                <a:gd name="T16" fmla="*/ 19 w 269"/>
                <a:gd name="T17" fmla="*/ 2 h 321"/>
                <a:gd name="T18" fmla="*/ 18 w 269"/>
                <a:gd name="T19" fmla="*/ 2 h 321"/>
                <a:gd name="T20" fmla="*/ 17 w 269"/>
                <a:gd name="T21" fmla="*/ 2 h 321"/>
                <a:gd name="T22" fmla="*/ 16 w 269"/>
                <a:gd name="T23" fmla="*/ 2 h 321"/>
                <a:gd name="T24" fmla="*/ 14 w 269"/>
                <a:gd name="T25" fmla="*/ 2 h 321"/>
                <a:gd name="T26" fmla="*/ 5 w 269"/>
                <a:gd name="T27" fmla="*/ 2 h 321"/>
                <a:gd name="T28" fmla="*/ 4 w 269"/>
                <a:gd name="T29" fmla="*/ 6 h 321"/>
                <a:gd name="T30" fmla="*/ 3 w 269"/>
                <a:gd name="T31" fmla="*/ 7 h 321"/>
                <a:gd name="T32" fmla="*/ 3 w 269"/>
                <a:gd name="T33" fmla="*/ 14 h 321"/>
                <a:gd name="T34" fmla="*/ 2 w 269"/>
                <a:gd name="T35" fmla="*/ 14 h 321"/>
                <a:gd name="T36" fmla="*/ 2 w 269"/>
                <a:gd name="T37" fmla="*/ 16 h 321"/>
                <a:gd name="T38" fmla="*/ 2 w 269"/>
                <a:gd name="T39" fmla="*/ 16 h 321"/>
                <a:gd name="T40" fmla="*/ 2 w 269"/>
                <a:gd name="T41" fmla="*/ 17 h 321"/>
                <a:gd name="T42" fmla="*/ 2 w 269"/>
                <a:gd name="T43" fmla="*/ 19 h 321"/>
                <a:gd name="T44" fmla="*/ 1 w 269"/>
                <a:gd name="T45" fmla="*/ 20 h 321"/>
                <a:gd name="T46" fmla="*/ 2 w 269"/>
                <a:gd name="T47" fmla="*/ 20 h 321"/>
                <a:gd name="T48" fmla="*/ 2 w 269"/>
                <a:gd name="T49" fmla="*/ 20 h 321"/>
                <a:gd name="T50" fmla="*/ 2 w 269"/>
                <a:gd name="T51" fmla="*/ 21 h 321"/>
                <a:gd name="T52" fmla="*/ 2 w 269"/>
                <a:gd name="T53" fmla="*/ 23 h 321"/>
                <a:gd name="T54" fmla="*/ 2 w 269"/>
                <a:gd name="T55" fmla="*/ 26 h 321"/>
                <a:gd name="T56" fmla="*/ 2 w 269"/>
                <a:gd name="T57" fmla="*/ 26 h 321"/>
                <a:gd name="T58" fmla="*/ 3 w 269"/>
                <a:gd name="T59" fmla="*/ 26 h 321"/>
                <a:gd name="T60" fmla="*/ 3 w 269"/>
                <a:gd name="T61" fmla="*/ 28 h 321"/>
                <a:gd name="T62" fmla="*/ 5 w 269"/>
                <a:gd name="T63" fmla="*/ 28 h 321"/>
                <a:gd name="T64" fmla="*/ 6 w 269"/>
                <a:gd name="T65" fmla="*/ 30 h 321"/>
                <a:gd name="T66" fmla="*/ 6 w 269"/>
                <a:gd name="T67" fmla="*/ 32 h 321"/>
                <a:gd name="T68" fmla="*/ 7 w 269"/>
                <a:gd name="T69" fmla="*/ 32 h 321"/>
                <a:gd name="T70" fmla="*/ 8 w 269"/>
                <a:gd name="T71" fmla="*/ 32 h 321"/>
                <a:gd name="T72" fmla="*/ 9 w 269"/>
                <a:gd name="T73" fmla="*/ 34 h 321"/>
                <a:gd name="T74" fmla="*/ 10 w 269"/>
                <a:gd name="T75" fmla="*/ 34 h 321"/>
                <a:gd name="T76" fmla="*/ 11 w 269"/>
                <a:gd name="T77" fmla="*/ 34 h 321"/>
                <a:gd name="T78" fmla="*/ 11 w 269"/>
                <a:gd name="T79" fmla="*/ 34 h 321"/>
                <a:gd name="T80" fmla="*/ 13 w 269"/>
                <a:gd name="T81" fmla="*/ 35 h 321"/>
                <a:gd name="T82" fmla="*/ 13 w 269"/>
                <a:gd name="T83" fmla="*/ 35 h 321"/>
                <a:gd name="T84" fmla="*/ 14 w 269"/>
                <a:gd name="T85" fmla="*/ 35 h 321"/>
                <a:gd name="T86" fmla="*/ 14 w 269"/>
                <a:gd name="T87" fmla="*/ 35 h 321"/>
                <a:gd name="T88" fmla="*/ 14 w 269"/>
                <a:gd name="T89" fmla="*/ 35 h 321"/>
                <a:gd name="T90" fmla="*/ 16 w 269"/>
                <a:gd name="T91" fmla="*/ 35 h 321"/>
                <a:gd name="T92" fmla="*/ 16 w 269"/>
                <a:gd name="T93" fmla="*/ 35 h 321"/>
                <a:gd name="T94" fmla="*/ 18 w 269"/>
                <a:gd name="T95" fmla="*/ 34 h 321"/>
                <a:gd name="T96" fmla="*/ 20 w 269"/>
                <a:gd name="T97" fmla="*/ 34 h 321"/>
                <a:gd name="T98" fmla="*/ 20 w 269"/>
                <a:gd name="T99" fmla="*/ 32 h 321"/>
                <a:gd name="T100" fmla="*/ 18 w 269"/>
                <a:gd name="T101" fmla="*/ 31 h 321"/>
                <a:gd name="T102" fmla="*/ 18 w 269"/>
                <a:gd name="T103" fmla="*/ 29 h 321"/>
                <a:gd name="T104" fmla="*/ 16 w 269"/>
                <a:gd name="T105" fmla="*/ 28 h 321"/>
                <a:gd name="T106" fmla="*/ 16 w 269"/>
                <a:gd name="T107" fmla="*/ 26 h 321"/>
                <a:gd name="T108" fmla="*/ 18 w 269"/>
                <a:gd name="T109" fmla="*/ 26 h 321"/>
                <a:gd name="T110" fmla="*/ 18 w 269"/>
                <a:gd name="T111" fmla="*/ 26 h 321"/>
                <a:gd name="T112" fmla="*/ 18 w 269"/>
                <a:gd name="T113" fmla="*/ 23 h 321"/>
                <a:gd name="T114" fmla="*/ 18 w 269"/>
                <a:gd name="T115" fmla="*/ 23 h 321"/>
                <a:gd name="T116" fmla="*/ 19 w 269"/>
                <a:gd name="T117" fmla="*/ 22 h 321"/>
                <a:gd name="T118" fmla="*/ 20 w 269"/>
                <a:gd name="T119" fmla="*/ 20 h 321"/>
                <a:gd name="T120" fmla="*/ 21 w 269"/>
                <a:gd name="T121" fmla="*/ 20 h 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9"/>
                <a:gd name="T184" fmla="*/ 0 h 321"/>
                <a:gd name="T185" fmla="*/ 269 w 269"/>
                <a:gd name="T186" fmla="*/ 321 h 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9" h="321">
                  <a:moveTo>
                    <a:pt x="235" y="147"/>
                  </a:moveTo>
                  <a:lnTo>
                    <a:pt x="235" y="147"/>
                  </a:lnTo>
                  <a:lnTo>
                    <a:pt x="234" y="139"/>
                  </a:lnTo>
                  <a:lnTo>
                    <a:pt x="234" y="133"/>
                  </a:lnTo>
                  <a:lnTo>
                    <a:pt x="235" y="130"/>
                  </a:lnTo>
                  <a:lnTo>
                    <a:pt x="242" y="112"/>
                  </a:lnTo>
                  <a:lnTo>
                    <a:pt x="242" y="111"/>
                  </a:lnTo>
                  <a:lnTo>
                    <a:pt x="243" y="102"/>
                  </a:lnTo>
                  <a:lnTo>
                    <a:pt x="243" y="101"/>
                  </a:lnTo>
                  <a:lnTo>
                    <a:pt x="249" y="101"/>
                  </a:lnTo>
                  <a:lnTo>
                    <a:pt x="250" y="101"/>
                  </a:lnTo>
                  <a:lnTo>
                    <a:pt x="251" y="99"/>
                  </a:lnTo>
                  <a:lnTo>
                    <a:pt x="255" y="97"/>
                  </a:lnTo>
                  <a:lnTo>
                    <a:pt x="258" y="95"/>
                  </a:lnTo>
                  <a:lnTo>
                    <a:pt x="260" y="94"/>
                  </a:lnTo>
                  <a:lnTo>
                    <a:pt x="261" y="94"/>
                  </a:lnTo>
                  <a:lnTo>
                    <a:pt x="262" y="94"/>
                  </a:lnTo>
                  <a:lnTo>
                    <a:pt x="264" y="91"/>
                  </a:lnTo>
                  <a:lnTo>
                    <a:pt x="269" y="86"/>
                  </a:lnTo>
                  <a:lnTo>
                    <a:pt x="266" y="84"/>
                  </a:lnTo>
                  <a:lnTo>
                    <a:pt x="264" y="83"/>
                  </a:lnTo>
                  <a:lnTo>
                    <a:pt x="256" y="77"/>
                  </a:lnTo>
                  <a:lnTo>
                    <a:pt x="250" y="71"/>
                  </a:lnTo>
                  <a:lnTo>
                    <a:pt x="248" y="68"/>
                  </a:lnTo>
                  <a:lnTo>
                    <a:pt x="248" y="65"/>
                  </a:lnTo>
                  <a:lnTo>
                    <a:pt x="246" y="38"/>
                  </a:lnTo>
                  <a:lnTo>
                    <a:pt x="246" y="34"/>
                  </a:lnTo>
                  <a:lnTo>
                    <a:pt x="245" y="31"/>
                  </a:lnTo>
                  <a:lnTo>
                    <a:pt x="243" y="28"/>
                  </a:lnTo>
                  <a:lnTo>
                    <a:pt x="242" y="25"/>
                  </a:lnTo>
                  <a:lnTo>
                    <a:pt x="242" y="21"/>
                  </a:lnTo>
                  <a:lnTo>
                    <a:pt x="242" y="20"/>
                  </a:lnTo>
                  <a:lnTo>
                    <a:pt x="241" y="18"/>
                  </a:lnTo>
                  <a:lnTo>
                    <a:pt x="232" y="12"/>
                  </a:lnTo>
                  <a:lnTo>
                    <a:pt x="225" y="6"/>
                  </a:lnTo>
                  <a:lnTo>
                    <a:pt x="222" y="3"/>
                  </a:lnTo>
                  <a:lnTo>
                    <a:pt x="221" y="0"/>
                  </a:lnTo>
                  <a:lnTo>
                    <a:pt x="216" y="3"/>
                  </a:lnTo>
                  <a:lnTo>
                    <a:pt x="215" y="4"/>
                  </a:lnTo>
                  <a:lnTo>
                    <a:pt x="213" y="4"/>
                  </a:lnTo>
                  <a:lnTo>
                    <a:pt x="210" y="5"/>
                  </a:lnTo>
                  <a:lnTo>
                    <a:pt x="208" y="10"/>
                  </a:lnTo>
                  <a:lnTo>
                    <a:pt x="206" y="14"/>
                  </a:lnTo>
                  <a:lnTo>
                    <a:pt x="204" y="15"/>
                  </a:lnTo>
                  <a:lnTo>
                    <a:pt x="199" y="16"/>
                  </a:lnTo>
                  <a:lnTo>
                    <a:pt x="197" y="17"/>
                  </a:lnTo>
                  <a:lnTo>
                    <a:pt x="196" y="19"/>
                  </a:lnTo>
                  <a:lnTo>
                    <a:pt x="195" y="22"/>
                  </a:lnTo>
                  <a:lnTo>
                    <a:pt x="194" y="24"/>
                  </a:lnTo>
                  <a:lnTo>
                    <a:pt x="192" y="24"/>
                  </a:lnTo>
                  <a:lnTo>
                    <a:pt x="189" y="24"/>
                  </a:lnTo>
                  <a:lnTo>
                    <a:pt x="188" y="24"/>
                  </a:lnTo>
                  <a:lnTo>
                    <a:pt x="182" y="19"/>
                  </a:lnTo>
                  <a:lnTo>
                    <a:pt x="181" y="19"/>
                  </a:lnTo>
                  <a:lnTo>
                    <a:pt x="155" y="19"/>
                  </a:lnTo>
                  <a:lnTo>
                    <a:pt x="154" y="19"/>
                  </a:lnTo>
                  <a:lnTo>
                    <a:pt x="154" y="18"/>
                  </a:lnTo>
                  <a:lnTo>
                    <a:pt x="154" y="17"/>
                  </a:lnTo>
                  <a:lnTo>
                    <a:pt x="154" y="16"/>
                  </a:lnTo>
                  <a:lnTo>
                    <a:pt x="153" y="16"/>
                  </a:lnTo>
                  <a:lnTo>
                    <a:pt x="152" y="18"/>
                  </a:lnTo>
                  <a:lnTo>
                    <a:pt x="151" y="18"/>
                  </a:lnTo>
                  <a:lnTo>
                    <a:pt x="51" y="19"/>
                  </a:lnTo>
                  <a:lnTo>
                    <a:pt x="51" y="53"/>
                  </a:lnTo>
                  <a:lnTo>
                    <a:pt x="50" y="53"/>
                  </a:lnTo>
                  <a:lnTo>
                    <a:pt x="41" y="53"/>
                  </a:lnTo>
                  <a:lnTo>
                    <a:pt x="38" y="53"/>
                  </a:lnTo>
                  <a:lnTo>
                    <a:pt x="36" y="54"/>
                  </a:lnTo>
                  <a:lnTo>
                    <a:pt x="35" y="55"/>
                  </a:lnTo>
                  <a:lnTo>
                    <a:pt x="35" y="56"/>
                  </a:lnTo>
                  <a:lnTo>
                    <a:pt x="35" y="61"/>
                  </a:lnTo>
                  <a:lnTo>
                    <a:pt x="35" y="75"/>
                  </a:lnTo>
                  <a:lnTo>
                    <a:pt x="35" y="123"/>
                  </a:lnTo>
                  <a:lnTo>
                    <a:pt x="35" y="124"/>
                  </a:lnTo>
                  <a:lnTo>
                    <a:pt x="34" y="124"/>
                  </a:lnTo>
                  <a:lnTo>
                    <a:pt x="22" y="124"/>
                  </a:lnTo>
                  <a:lnTo>
                    <a:pt x="21" y="124"/>
                  </a:lnTo>
                  <a:lnTo>
                    <a:pt x="20" y="124"/>
                  </a:lnTo>
                  <a:lnTo>
                    <a:pt x="19" y="126"/>
                  </a:lnTo>
                  <a:lnTo>
                    <a:pt x="18" y="128"/>
                  </a:lnTo>
                  <a:lnTo>
                    <a:pt x="14" y="137"/>
                  </a:lnTo>
                  <a:lnTo>
                    <a:pt x="14" y="139"/>
                  </a:lnTo>
                  <a:lnTo>
                    <a:pt x="12" y="141"/>
                  </a:lnTo>
                  <a:lnTo>
                    <a:pt x="9" y="142"/>
                  </a:lnTo>
                  <a:lnTo>
                    <a:pt x="9" y="143"/>
                  </a:lnTo>
                  <a:lnTo>
                    <a:pt x="10" y="145"/>
                  </a:lnTo>
                  <a:lnTo>
                    <a:pt x="10" y="147"/>
                  </a:lnTo>
                  <a:lnTo>
                    <a:pt x="11" y="149"/>
                  </a:lnTo>
                  <a:lnTo>
                    <a:pt x="11" y="150"/>
                  </a:lnTo>
                  <a:lnTo>
                    <a:pt x="8" y="152"/>
                  </a:lnTo>
                  <a:lnTo>
                    <a:pt x="7" y="153"/>
                  </a:lnTo>
                  <a:lnTo>
                    <a:pt x="5" y="154"/>
                  </a:lnTo>
                  <a:lnTo>
                    <a:pt x="5" y="156"/>
                  </a:lnTo>
                  <a:lnTo>
                    <a:pt x="5" y="157"/>
                  </a:lnTo>
                  <a:lnTo>
                    <a:pt x="7" y="160"/>
                  </a:lnTo>
                  <a:lnTo>
                    <a:pt x="7" y="162"/>
                  </a:lnTo>
                  <a:lnTo>
                    <a:pt x="7" y="163"/>
                  </a:lnTo>
                  <a:lnTo>
                    <a:pt x="3" y="166"/>
                  </a:lnTo>
                  <a:lnTo>
                    <a:pt x="1" y="169"/>
                  </a:lnTo>
                  <a:lnTo>
                    <a:pt x="0" y="171"/>
                  </a:lnTo>
                  <a:lnTo>
                    <a:pt x="0" y="172"/>
                  </a:lnTo>
                  <a:lnTo>
                    <a:pt x="1" y="173"/>
                  </a:lnTo>
                  <a:lnTo>
                    <a:pt x="3" y="174"/>
                  </a:lnTo>
                  <a:lnTo>
                    <a:pt x="5" y="173"/>
                  </a:lnTo>
                  <a:lnTo>
                    <a:pt x="6" y="172"/>
                  </a:lnTo>
                  <a:lnTo>
                    <a:pt x="7" y="172"/>
                  </a:lnTo>
                  <a:lnTo>
                    <a:pt x="8" y="172"/>
                  </a:lnTo>
                  <a:lnTo>
                    <a:pt x="10" y="181"/>
                  </a:lnTo>
                  <a:lnTo>
                    <a:pt x="10" y="183"/>
                  </a:lnTo>
                  <a:lnTo>
                    <a:pt x="11" y="183"/>
                  </a:lnTo>
                  <a:lnTo>
                    <a:pt x="12" y="183"/>
                  </a:lnTo>
                  <a:lnTo>
                    <a:pt x="13" y="184"/>
                  </a:lnTo>
                  <a:lnTo>
                    <a:pt x="12" y="185"/>
                  </a:lnTo>
                  <a:lnTo>
                    <a:pt x="12" y="187"/>
                  </a:lnTo>
                  <a:lnTo>
                    <a:pt x="13" y="192"/>
                  </a:lnTo>
                  <a:lnTo>
                    <a:pt x="18" y="196"/>
                  </a:lnTo>
                  <a:lnTo>
                    <a:pt x="19" y="196"/>
                  </a:lnTo>
                  <a:lnTo>
                    <a:pt x="16" y="201"/>
                  </a:lnTo>
                  <a:lnTo>
                    <a:pt x="27" y="216"/>
                  </a:lnTo>
                  <a:lnTo>
                    <a:pt x="29" y="219"/>
                  </a:lnTo>
                  <a:lnTo>
                    <a:pt x="30" y="221"/>
                  </a:lnTo>
                  <a:lnTo>
                    <a:pt x="29" y="224"/>
                  </a:lnTo>
                  <a:lnTo>
                    <a:pt x="29" y="226"/>
                  </a:lnTo>
                  <a:lnTo>
                    <a:pt x="28" y="228"/>
                  </a:lnTo>
                  <a:lnTo>
                    <a:pt x="27" y="230"/>
                  </a:lnTo>
                  <a:lnTo>
                    <a:pt x="26" y="232"/>
                  </a:lnTo>
                  <a:lnTo>
                    <a:pt x="27" y="237"/>
                  </a:lnTo>
                  <a:lnTo>
                    <a:pt x="28" y="237"/>
                  </a:lnTo>
                  <a:lnTo>
                    <a:pt x="33" y="237"/>
                  </a:lnTo>
                  <a:lnTo>
                    <a:pt x="37" y="238"/>
                  </a:lnTo>
                  <a:lnTo>
                    <a:pt x="38" y="238"/>
                  </a:lnTo>
                  <a:lnTo>
                    <a:pt x="39" y="243"/>
                  </a:lnTo>
                  <a:lnTo>
                    <a:pt x="39" y="244"/>
                  </a:lnTo>
                  <a:lnTo>
                    <a:pt x="44" y="246"/>
                  </a:lnTo>
                  <a:lnTo>
                    <a:pt x="49" y="247"/>
                  </a:lnTo>
                  <a:lnTo>
                    <a:pt x="52" y="248"/>
                  </a:lnTo>
                  <a:lnTo>
                    <a:pt x="54" y="251"/>
                  </a:lnTo>
                  <a:lnTo>
                    <a:pt x="55" y="254"/>
                  </a:lnTo>
                  <a:lnTo>
                    <a:pt x="55" y="255"/>
                  </a:lnTo>
                  <a:lnTo>
                    <a:pt x="56" y="255"/>
                  </a:lnTo>
                  <a:lnTo>
                    <a:pt x="72" y="270"/>
                  </a:lnTo>
                  <a:lnTo>
                    <a:pt x="72" y="271"/>
                  </a:lnTo>
                  <a:lnTo>
                    <a:pt x="72" y="274"/>
                  </a:lnTo>
                  <a:lnTo>
                    <a:pt x="72" y="276"/>
                  </a:lnTo>
                  <a:lnTo>
                    <a:pt x="72" y="277"/>
                  </a:lnTo>
                  <a:lnTo>
                    <a:pt x="75" y="280"/>
                  </a:lnTo>
                  <a:lnTo>
                    <a:pt x="76" y="280"/>
                  </a:lnTo>
                  <a:lnTo>
                    <a:pt x="78" y="281"/>
                  </a:lnTo>
                  <a:lnTo>
                    <a:pt x="80" y="282"/>
                  </a:lnTo>
                  <a:lnTo>
                    <a:pt x="82" y="283"/>
                  </a:lnTo>
                  <a:lnTo>
                    <a:pt x="83" y="284"/>
                  </a:lnTo>
                  <a:lnTo>
                    <a:pt x="85" y="285"/>
                  </a:lnTo>
                  <a:lnTo>
                    <a:pt x="86" y="286"/>
                  </a:lnTo>
                  <a:lnTo>
                    <a:pt x="88" y="289"/>
                  </a:lnTo>
                  <a:lnTo>
                    <a:pt x="88" y="292"/>
                  </a:lnTo>
                  <a:lnTo>
                    <a:pt x="89" y="294"/>
                  </a:lnTo>
                  <a:lnTo>
                    <a:pt x="90" y="296"/>
                  </a:lnTo>
                  <a:lnTo>
                    <a:pt x="93" y="299"/>
                  </a:lnTo>
                  <a:lnTo>
                    <a:pt x="95" y="301"/>
                  </a:lnTo>
                  <a:lnTo>
                    <a:pt x="97" y="305"/>
                  </a:lnTo>
                  <a:lnTo>
                    <a:pt x="102" y="307"/>
                  </a:lnTo>
                  <a:lnTo>
                    <a:pt x="104" y="308"/>
                  </a:lnTo>
                  <a:lnTo>
                    <a:pt x="106" y="308"/>
                  </a:lnTo>
                  <a:lnTo>
                    <a:pt x="108" y="307"/>
                  </a:lnTo>
                  <a:lnTo>
                    <a:pt x="110" y="306"/>
                  </a:lnTo>
                  <a:lnTo>
                    <a:pt x="114" y="307"/>
                  </a:lnTo>
                  <a:lnTo>
                    <a:pt x="118" y="307"/>
                  </a:lnTo>
                  <a:lnTo>
                    <a:pt x="120" y="307"/>
                  </a:lnTo>
                  <a:lnTo>
                    <a:pt x="120" y="306"/>
                  </a:lnTo>
                  <a:lnTo>
                    <a:pt x="122" y="305"/>
                  </a:lnTo>
                  <a:lnTo>
                    <a:pt x="123" y="304"/>
                  </a:lnTo>
                  <a:lnTo>
                    <a:pt x="127" y="304"/>
                  </a:lnTo>
                  <a:lnTo>
                    <a:pt x="127" y="305"/>
                  </a:lnTo>
                  <a:lnTo>
                    <a:pt x="128" y="306"/>
                  </a:lnTo>
                  <a:lnTo>
                    <a:pt x="130" y="309"/>
                  </a:lnTo>
                  <a:lnTo>
                    <a:pt x="132" y="312"/>
                  </a:lnTo>
                  <a:lnTo>
                    <a:pt x="135" y="313"/>
                  </a:lnTo>
                  <a:lnTo>
                    <a:pt x="138" y="315"/>
                  </a:lnTo>
                  <a:lnTo>
                    <a:pt x="139" y="316"/>
                  </a:lnTo>
                  <a:lnTo>
                    <a:pt x="139" y="317"/>
                  </a:lnTo>
                  <a:lnTo>
                    <a:pt x="140" y="319"/>
                  </a:lnTo>
                  <a:lnTo>
                    <a:pt x="140" y="320"/>
                  </a:lnTo>
                  <a:lnTo>
                    <a:pt x="141" y="320"/>
                  </a:lnTo>
                  <a:lnTo>
                    <a:pt x="145" y="321"/>
                  </a:lnTo>
                  <a:lnTo>
                    <a:pt x="148" y="317"/>
                  </a:lnTo>
                  <a:lnTo>
                    <a:pt x="149" y="317"/>
                  </a:lnTo>
                  <a:lnTo>
                    <a:pt x="150" y="317"/>
                  </a:lnTo>
                  <a:lnTo>
                    <a:pt x="155" y="319"/>
                  </a:lnTo>
                  <a:lnTo>
                    <a:pt x="156" y="318"/>
                  </a:lnTo>
                  <a:lnTo>
                    <a:pt x="159" y="317"/>
                  </a:lnTo>
                  <a:lnTo>
                    <a:pt x="160" y="316"/>
                  </a:lnTo>
                  <a:lnTo>
                    <a:pt x="162" y="319"/>
                  </a:lnTo>
                  <a:lnTo>
                    <a:pt x="163" y="320"/>
                  </a:lnTo>
                  <a:lnTo>
                    <a:pt x="164" y="320"/>
                  </a:lnTo>
                  <a:lnTo>
                    <a:pt x="165" y="321"/>
                  </a:lnTo>
                  <a:lnTo>
                    <a:pt x="166" y="321"/>
                  </a:lnTo>
                  <a:lnTo>
                    <a:pt x="169" y="318"/>
                  </a:lnTo>
                  <a:lnTo>
                    <a:pt x="174" y="316"/>
                  </a:lnTo>
                  <a:lnTo>
                    <a:pt x="178" y="315"/>
                  </a:lnTo>
                  <a:lnTo>
                    <a:pt x="178" y="316"/>
                  </a:lnTo>
                  <a:lnTo>
                    <a:pt x="180" y="316"/>
                  </a:lnTo>
                  <a:lnTo>
                    <a:pt x="183" y="317"/>
                  </a:lnTo>
                  <a:lnTo>
                    <a:pt x="188" y="317"/>
                  </a:lnTo>
                  <a:lnTo>
                    <a:pt x="194" y="309"/>
                  </a:lnTo>
                  <a:lnTo>
                    <a:pt x="201" y="304"/>
                  </a:lnTo>
                  <a:lnTo>
                    <a:pt x="202" y="303"/>
                  </a:lnTo>
                  <a:lnTo>
                    <a:pt x="225" y="303"/>
                  </a:lnTo>
                  <a:lnTo>
                    <a:pt x="223" y="301"/>
                  </a:lnTo>
                  <a:lnTo>
                    <a:pt x="223" y="298"/>
                  </a:lnTo>
                  <a:lnTo>
                    <a:pt x="223" y="296"/>
                  </a:lnTo>
                  <a:lnTo>
                    <a:pt x="224" y="293"/>
                  </a:lnTo>
                  <a:lnTo>
                    <a:pt x="224" y="292"/>
                  </a:lnTo>
                  <a:lnTo>
                    <a:pt x="223" y="292"/>
                  </a:lnTo>
                  <a:lnTo>
                    <a:pt x="218" y="290"/>
                  </a:lnTo>
                  <a:lnTo>
                    <a:pt x="216" y="290"/>
                  </a:lnTo>
                  <a:lnTo>
                    <a:pt x="214" y="288"/>
                  </a:lnTo>
                  <a:lnTo>
                    <a:pt x="213" y="284"/>
                  </a:lnTo>
                  <a:lnTo>
                    <a:pt x="210" y="280"/>
                  </a:lnTo>
                  <a:lnTo>
                    <a:pt x="207" y="272"/>
                  </a:lnTo>
                  <a:lnTo>
                    <a:pt x="206" y="270"/>
                  </a:lnTo>
                  <a:lnTo>
                    <a:pt x="203" y="267"/>
                  </a:lnTo>
                  <a:lnTo>
                    <a:pt x="200" y="265"/>
                  </a:lnTo>
                  <a:lnTo>
                    <a:pt x="199" y="264"/>
                  </a:lnTo>
                  <a:lnTo>
                    <a:pt x="197" y="263"/>
                  </a:lnTo>
                  <a:lnTo>
                    <a:pt x="191" y="255"/>
                  </a:lnTo>
                  <a:lnTo>
                    <a:pt x="185" y="252"/>
                  </a:lnTo>
                  <a:lnTo>
                    <a:pt x="179" y="250"/>
                  </a:lnTo>
                  <a:lnTo>
                    <a:pt x="179" y="249"/>
                  </a:lnTo>
                  <a:lnTo>
                    <a:pt x="180" y="248"/>
                  </a:lnTo>
                  <a:lnTo>
                    <a:pt x="181" y="242"/>
                  </a:lnTo>
                  <a:lnTo>
                    <a:pt x="182" y="242"/>
                  </a:lnTo>
                  <a:lnTo>
                    <a:pt x="183" y="241"/>
                  </a:lnTo>
                  <a:lnTo>
                    <a:pt x="186" y="241"/>
                  </a:lnTo>
                  <a:lnTo>
                    <a:pt x="192" y="241"/>
                  </a:lnTo>
                  <a:lnTo>
                    <a:pt x="194" y="241"/>
                  </a:lnTo>
                  <a:lnTo>
                    <a:pt x="195" y="240"/>
                  </a:lnTo>
                  <a:lnTo>
                    <a:pt x="196" y="238"/>
                  </a:lnTo>
                  <a:lnTo>
                    <a:pt x="196" y="237"/>
                  </a:lnTo>
                  <a:lnTo>
                    <a:pt x="196" y="226"/>
                  </a:lnTo>
                  <a:lnTo>
                    <a:pt x="196" y="224"/>
                  </a:lnTo>
                  <a:lnTo>
                    <a:pt x="200" y="214"/>
                  </a:lnTo>
                  <a:lnTo>
                    <a:pt x="200" y="212"/>
                  </a:lnTo>
                  <a:lnTo>
                    <a:pt x="200" y="208"/>
                  </a:lnTo>
                  <a:lnTo>
                    <a:pt x="200" y="207"/>
                  </a:lnTo>
                  <a:lnTo>
                    <a:pt x="201" y="206"/>
                  </a:lnTo>
                  <a:lnTo>
                    <a:pt x="203" y="204"/>
                  </a:lnTo>
                  <a:lnTo>
                    <a:pt x="205" y="202"/>
                  </a:lnTo>
                  <a:lnTo>
                    <a:pt x="206" y="204"/>
                  </a:lnTo>
                  <a:lnTo>
                    <a:pt x="208" y="204"/>
                  </a:lnTo>
                  <a:lnTo>
                    <a:pt x="209" y="204"/>
                  </a:lnTo>
                  <a:lnTo>
                    <a:pt x="210" y="202"/>
                  </a:lnTo>
                  <a:lnTo>
                    <a:pt x="209" y="200"/>
                  </a:lnTo>
                  <a:lnTo>
                    <a:pt x="210" y="199"/>
                  </a:lnTo>
                  <a:lnTo>
                    <a:pt x="210" y="198"/>
                  </a:lnTo>
                  <a:lnTo>
                    <a:pt x="213" y="187"/>
                  </a:lnTo>
                  <a:lnTo>
                    <a:pt x="216" y="184"/>
                  </a:lnTo>
                  <a:lnTo>
                    <a:pt x="221" y="174"/>
                  </a:lnTo>
                  <a:lnTo>
                    <a:pt x="222" y="173"/>
                  </a:lnTo>
                  <a:lnTo>
                    <a:pt x="229" y="172"/>
                  </a:lnTo>
                  <a:lnTo>
                    <a:pt x="230" y="172"/>
                  </a:lnTo>
                  <a:lnTo>
                    <a:pt x="232" y="164"/>
                  </a:lnTo>
                  <a:lnTo>
                    <a:pt x="235" y="151"/>
                  </a:lnTo>
                  <a:lnTo>
                    <a:pt x="235" y="14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5" name="Freeform 5778"/>
            <p:cNvSpPr>
              <a:spLocks/>
            </p:cNvSpPr>
            <p:nvPr/>
          </p:nvSpPr>
          <p:spPr bwMode="auto">
            <a:xfrm>
              <a:off x="3232" y="2482"/>
              <a:ext cx="99" cy="151"/>
            </a:xfrm>
            <a:custGeom>
              <a:avLst/>
              <a:gdLst>
                <a:gd name="T0" fmla="*/ 10 w 123"/>
                <a:gd name="T1" fmla="*/ 10 h 183"/>
                <a:gd name="T2" fmla="*/ 10 w 123"/>
                <a:gd name="T3" fmla="*/ 9 h 183"/>
                <a:gd name="T4" fmla="*/ 8 w 123"/>
                <a:gd name="T5" fmla="*/ 7 h 183"/>
                <a:gd name="T6" fmla="*/ 8 w 123"/>
                <a:gd name="T7" fmla="*/ 7 h 183"/>
                <a:gd name="T8" fmla="*/ 9 w 123"/>
                <a:gd name="T9" fmla="*/ 7 h 183"/>
                <a:gd name="T10" fmla="*/ 10 w 123"/>
                <a:gd name="T11" fmla="*/ 6 h 183"/>
                <a:gd name="T12" fmla="*/ 10 w 123"/>
                <a:gd name="T13" fmla="*/ 6 h 183"/>
                <a:gd name="T14" fmla="*/ 10 w 123"/>
                <a:gd name="T15" fmla="*/ 5 h 183"/>
                <a:gd name="T16" fmla="*/ 10 w 123"/>
                <a:gd name="T17" fmla="*/ 4 h 183"/>
                <a:gd name="T18" fmla="*/ 10 w 123"/>
                <a:gd name="T19" fmla="*/ 2 h 183"/>
                <a:gd name="T20" fmla="*/ 9 w 123"/>
                <a:gd name="T21" fmla="*/ 2 h 183"/>
                <a:gd name="T22" fmla="*/ 9 w 123"/>
                <a:gd name="T23" fmla="*/ 1 h 183"/>
                <a:gd name="T24" fmla="*/ 8 w 123"/>
                <a:gd name="T25" fmla="*/ 1 h 183"/>
                <a:gd name="T26" fmla="*/ 9 w 123"/>
                <a:gd name="T27" fmla="*/ 2 h 183"/>
                <a:gd name="T28" fmla="*/ 9 w 123"/>
                <a:gd name="T29" fmla="*/ 2 h 183"/>
                <a:gd name="T30" fmla="*/ 8 w 123"/>
                <a:gd name="T31" fmla="*/ 4 h 183"/>
                <a:gd name="T32" fmla="*/ 8 w 123"/>
                <a:gd name="T33" fmla="*/ 4 h 183"/>
                <a:gd name="T34" fmla="*/ 7 w 123"/>
                <a:gd name="T35" fmla="*/ 6 h 183"/>
                <a:gd name="T36" fmla="*/ 6 w 123"/>
                <a:gd name="T37" fmla="*/ 7 h 183"/>
                <a:gd name="T38" fmla="*/ 6 w 123"/>
                <a:gd name="T39" fmla="*/ 7 h 183"/>
                <a:gd name="T40" fmla="*/ 6 w 123"/>
                <a:gd name="T41" fmla="*/ 8 h 183"/>
                <a:gd name="T42" fmla="*/ 5 w 123"/>
                <a:gd name="T43" fmla="*/ 10 h 183"/>
                <a:gd name="T44" fmla="*/ 5 w 123"/>
                <a:gd name="T45" fmla="*/ 12 h 183"/>
                <a:gd name="T46" fmla="*/ 5 w 123"/>
                <a:gd name="T47" fmla="*/ 12 h 183"/>
                <a:gd name="T48" fmla="*/ 4 w 123"/>
                <a:gd name="T49" fmla="*/ 12 h 183"/>
                <a:gd name="T50" fmla="*/ 4 w 123"/>
                <a:gd name="T51" fmla="*/ 13 h 183"/>
                <a:gd name="T52" fmla="*/ 3 w 123"/>
                <a:gd name="T53" fmla="*/ 12 h 183"/>
                <a:gd name="T54" fmla="*/ 2 w 123"/>
                <a:gd name="T55" fmla="*/ 12 h 183"/>
                <a:gd name="T56" fmla="*/ 2 w 123"/>
                <a:gd name="T57" fmla="*/ 12 h 183"/>
                <a:gd name="T58" fmla="*/ 2 w 123"/>
                <a:gd name="T59" fmla="*/ 12 h 183"/>
                <a:gd name="T60" fmla="*/ 2 w 123"/>
                <a:gd name="T61" fmla="*/ 12 h 183"/>
                <a:gd name="T62" fmla="*/ 2 w 123"/>
                <a:gd name="T63" fmla="*/ 14 h 183"/>
                <a:gd name="T64" fmla="*/ 2 w 123"/>
                <a:gd name="T65" fmla="*/ 14 h 183"/>
                <a:gd name="T66" fmla="*/ 2 w 123"/>
                <a:gd name="T67" fmla="*/ 16 h 183"/>
                <a:gd name="T68" fmla="*/ 1 w 123"/>
                <a:gd name="T69" fmla="*/ 17 h 183"/>
                <a:gd name="T70" fmla="*/ 2 w 123"/>
                <a:gd name="T71" fmla="*/ 17 h 183"/>
                <a:gd name="T72" fmla="*/ 2 w 123"/>
                <a:gd name="T73" fmla="*/ 17 h 183"/>
                <a:gd name="T74" fmla="*/ 2 w 123"/>
                <a:gd name="T75" fmla="*/ 17 h 183"/>
                <a:gd name="T76" fmla="*/ 2 w 123"/>
                <a:gd name="T77" fmla="*/ 17 h 183"/>
                <a:gd name="T78" fmla="*/ 2 w 123"/>
                <a:gd name="T79" fmla="*/ 17 h 183"/>
                <a:gd name="T80" fmla="*/ 2 w 123"/>
                <a:gd name="T81" fmla="*/ 19 h 183"/>
                <a:gd name="T82" fmla="*/ 2 w 123"/>
                <a:gd name="T83" fmla="*/ 21 h 183"/>
                <a:gd name="T84" fmla="*/ 4 w 123"/>
                <a:gd name="T85" fmla="*/ 21 h 183"/>
                <a:gd name="T86" fmla="*/ 6 w 123"/>
                <a:gd name="T87" fmla="*/ 21 h 183"/>
                <a:gd name="T88" fmla="*/ 6 w 123"/>
                <a:gd name="T89" fmla="*/ 21 h 183"/>
                <a:gd name="T90" fmla="*/ 10 w 123"/>
                <a:gd name="T91" fmla="*/ 21 h 183"/>
                <a:gd name="T92" fmla="*/ 10 w 123"/>
                <a:gd name="T93" fmla="*/ 21 h 183"/>
                <a:gd name="T94" fmla="*/ 10 w 123"/>
                <a:gd name="T95" fmla="*/ 21 h 183"/>
                <a:gd name="T96" fmla="*/ 10 w 123"/>
                <a:gd name="T97" fmla="*/ 21 h 183"/>
                <a:gd name="T98" fmla="*/ 11 w 123"/>
                <a:gd name="T99" fmla="*/ 21 h 183"/>
                <a:gd name="T100" fmla="*/ 11 w 123"/>
                <a:gd name="T101" fmla="*/ 21 h 183"/>
                <a:gd name="T102" fmla="*/ 10 w 123"/>
                <a:gd name="T103" fmla="*/ 19 h 183"/>
                <a:gd name="T104" fmla="*/ 10 w 123"/>
                <a:gd name="T105" fmla="*/ 17 h 183"/>
                <a:gd name="T106" fmla="*/ 10 w 123"/>
                <a:gd name="T107" fmla="*/ 17 h 183"/>
                <a:gd name="T108" fmla="*/ 9 w 123"/>
                <a:gd name="T109" fmla="*/ 17 h 183"/>
                <a:gd name="T110" fmla="*/ 9 w 123"/>
                <a:gd name="T111" fmla="*/ 15 h 183"/>
                <a:gd name="T112" fmla="*/ 9 w 123"/>
                <a:gd name="T113" fmla="*/ 14 h 183"/>
                <a:gd name="T114" fmla="*/ 9 w 123"/>
                <a:gd name="T115" fmla="*/ 14 h 183"/>
                <a:gd name="T116" fmla="*/ 10 w 123"/>
                <a:gd name="T117" fmla="*/ 12 h 183"/>
                <a:gd name="T118" fmla="*/ 10 w 123"/>
                <a:gd name="T119" fmla="*/ 11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3"/>
                <a:gd name="T181" fmla="*/ 0 h 183"/>
                <a:gd name="T182" fmla="*/ 123 w 123"/>
                <a:gd name="T183" fmla="*/ 183 h 1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3" h="183">
                  <a:moveTo>
                    <a:pt x="112" y="89"/>
                  </a:moveTo>
                  <a:lnTo>
                    <a:pt x="112" y="89"/>
                  </a:lnTo>
                  <a:lnTo>
                    <a:pt x="113" y="86"/>
                  </a:lnTo>
                  <a:lnTo>
                    <a:pt x="113" y="85"/>
                  </a:lnTo>
                  <a:lnTo>
                    <a:pt x="111" y="83"/>
                  </a:lnTo>
                  <a:lnTo>
                    <a:pt x="108" y="75"/>
                  </a:lnTo>
                  <a:lnTo>
                    <a:pt x="106" y="73"/>
                  </a:lnTo>
                  <a:lnTo>
                    <a:pt x="106" y="72"/>
                  </a:lnTo>
                  <a:lnTo>
                    <a:pt x="93" y="61"/>
                  </a:lnTo>
                  <a:lnTo>
                    <a:pt x="89" y="58"/>
                  </a:lnTo>
                  <a:lnTo>
                    <a:pt x="88" y="56"/>
                  </a:lnTo>
                  <a:lnTo>
                    <a:pt x="87" y="55"/>
                  </a:lnTo>
                  <a:lnTo>
                    <a:pt x="87" y="54"/>
                  </a:lnTo>
                  <a:lnTo>
                    <a:pt x="90" y="51"/>
                  </a:lnTo>
                  <a:lnTo>
                    <a:pt x="92" y="49"/>
                  </a:lnTo>
                  <a:lnTo>
                    <a:pt x="96" y="49"/>
                  </a:lnTo>
                  <a:lnTo>
                    <a:pt x="100" y="51"/>
                  </a:lnTo>
                  <a:lnTo>
                    <a:pt x="102" y="51"/>
                  </a:lnTo>
                  <a:lnTo>
                    <a:pt x="106" y="49"/>
                  </a:lnTo>
                  <a:lnTo>
                    <a:pt x="109" y="49"/>
                  </a:lnTo>
                  <a:lnTo>
                    <a:pt x="114" y="49"/>
                  </a:lnTo>
                  <a:lnTo>
                    <a:pt x="111" y="47"/>
                  </a:lnTo>
                  <a:lnTo>
                    <a:pt x="108" y="42"/>
                  </a:lnTo>
                  <a:lnTo>
                    <a:pt x="106" y="38"/>
                  </a:lnTo>
                  <a:lnTo>
                    <a:pt x="106" y="37"/>
                  </a:lnTo>
                  <a:lnTo>
                    <a:pt x="104" y="32"/>
                  </a:lnTo>
                  <a:lnTo>
                    <a:pt x="104" y="31"/>
                  </a:lnTo>
                  <a:lnTo>
                    <a:pt x="106" y="28"/>
                  </a:lnTo>
                  <a:lnTo>
                    <a:pt x="106" y="24"/>
                  </a:lnTo>
                  <a:lnTo>
                    <a:pt x="104" y="20"/>
                  </a:lnTo>
                  <a:lnTo>
                    <a:pt x="104" y="18"/>
                  </a:lnTo>
                  <a:lnTo>
                    <a:pt x="102" y="15"/>
                  </a:lnTo>
                  <a:lnTo>
                    <a:pt x="102" y="13"/>
                  </a:lnTo>
                  <a:lnTo>
                    <a:pt x="101" y="9"/>
                  </a:lnTo>
                  <a:lnTo>
                    <a:pt x="100" y="6"/>
                  </a:lnTo>
                  <a:lnTo>
                    <a:pt x="97" y="4"/>
                  </a:lnTo>
                  <a:lnTo>
                    <a:pt x="96" y="1"/>
                  </a:lnTo>
                  <a:lnTo>
                    <a:pt x="95" y="1"/>
                  </a:lnTo>
                  <a:lnTo>
                    <a:pt x="88" y="0"/>
                  </a:lnTo>
                  <a:lnTo>
                    <a:pt x="89" y="1"/>
                  </a:lnTo>
                  <a:lnTo>
                    <a:pt x="90" y="10"/>
                  </a:lnTo>
                  <a:lnTo>
                    <a:pt x="92" y="11"/>
                  </a:lnTo>
                  <a:lnTo>
                    <a:pt x="94" y="12"/>
                  </a:lnTo>
                  <a:lnTo>
                    <a:pt x="96" y="13"/>
                  </a:lnTo>
                  <a:lnTo>
                    <a:pt x="98" y="15"/>
                  </a:lnTo>
                  <a:lnTo>
                    <a:pt x="98" y="16"/>
                  </a:lnTo>
                  <a:lnTo>
                    <a:pt x="98" y="20"/>
                  </a:lnTo>
                  <a:lnTo>
                    <a:pt x="98" y="23"/>
                  </a:lnTo>
                  <a:lnTo>
                    <a:pt x="97" y="25"/>
                  </a:lnTo>
                  <a:lnTo>
                    <a:pt x="92" y="29"/>
                  </a:lnTo>
                  <a:lnTo>
                    <a:pt x="90" y="29"/>
                  </a:lnTo>
                  <a:lnTo>
                    <a:pt x="88" y="29"/>
                  </a:lnTo>
                  <a:lnTo>
                    <a:pt x="87" y="29"/>
                  </a:lnTo>
                  <a:lnTo>
                    <a:pt x="86" y="30"/>
                  </a:lnTo>
                  <a:lnTo>
                    <a:pt x="85" y="33"/>
                  </a:lnTo>
                  <a:lnTo>
                    <a:pt x="83" y="35"/>
                  </a:lnTo>
                  <a:lnTo>
                    <a:pt x="81" y="39"/>
                  </a:lnTo>
                  <a:lnTo>
                    <a:pt x="79" y="47"/>
                  </a:lnTo>
                  <a:lnTo>
                    <a:pt x="78" y="48"/>
                  </a:lnTo>
                  <a:lnTo>
                    <a:pt x="76" y="49"/>
                  </a:lnTo>
                  <a:lnTo>
                    <a:pt x="75" y="51"/>
                  </a:lnTo>
                  <a:lnTo>
                    <a:pt x="75" y="55"/>
                  </a:lnTo>
                  <a:lnTo>
                    <a:pt x="75" y="56"/>
                  </a:lnTo>
                  <a:lnTo>
                    <a:pt x="74" y="57"/>
                  </a:lnTo>
                  <a:lnTo>
                    <a:pt x="72" y="58"/>
                  </a:lnTo>
                  <a:lnTo>
                    <a:pt x="71" y="59"/>
                  </a:lnTo>
                  <a:lnTo>
                    <a:pt x="70" y="61"/>
                  </a:lnTo>
                  <a:lnTo>
                    <a:pt x="69" y="66"/>
                  </a:lnTo>
                  <a:lnTo>
                    <a:pt x="68" y="70"/>
                  </a:lnTo>
                  <a:lnTo>
                    <a:pt x="62" y="73"/>
                  </a:lnTo>
                  <a:lnTo>
                    <a:pt x="60" y="75"/>
                  </a:lnTo>
                  <a:lnTo>
                    <a:pt x="59" y="79"/>
                  </a:lnTo>
                  <a:lnTo>
                    <a:pt x="59" y="80"/>
                  </a:lnTo>
                  <a:lnTo>
                    <a:pt x="53" y="94"/>
                  </a:lnTo>
                  <a:lnTo>
                    <a:pt x="53" y="95"/>
                  </a:lnTo>
                  <a:lnTo>
                    <a:pt x="54" y="96"/>
                  </a:lnTo>
                  <a:lnTo>
                    <a:pt x="54" y="97"/>
                  </a:lnTo>
                  <a:lnTo>
                    <a:pt x="52" y="98"/>
                  </a:lnTo>
                  <a:lnTo>
                    <a:pt x="51" y="100"/>
                  </a:lnTo>
                  <a:lnTo>
                    <a:pt x="46" y="105"/>
                  </a:lnTo>
                  <a:lnTo>
                    <a:pt x="46" y="107"/>
                  </a:lnTo>
                  <a:lnTo>
                    <a:pt x="43" y="107"/>
                  </a:lnTo>
                  <a:lnTo>
                    <a:pt x="38" y="100"/>
                  </a:lnTo>
                  <a:lnTo>
                    <a:pt x="37" y="99"/>
                  </a:lnTo>
                  <a:lnTo>
                    <a:pt x="33" y="96"/>
                  </a:lnTo>
                  <a:lnTo>
                    <a:pt x="33" y="97"/>
                  </a:lnTo>
                  <a:lnTo>
                    <a:pt x="32" y="99"/>
                  </a:lnTo>
                  <a:lnTo>
                    <a:pt x="31" y="99"/>
                  </a:lnTo>
                  <a:lnTo>
                    <a:pt x="30" y="100"/>
                  </a:lnTo>
                  <a:lnTo>
                    <a:pt x="28" y="99"/>
                  </a:lnTo>
                  <a:lnTo>
                    <a:pt x="27" y="98"/>
                  </a:lnTo>
                  <a:lnTo>
                    <a:pt x="26" y="98"/>
                  </a:lnTo>
                  <a:lnTo>
                    <a:pt x="20" y="103"/>
                  </a:lnTo>
                  <a:lnTo>
                    <a:pt x="19" y="104"/>
                  </a:lnTo>
                  <a:lnTo>
                    <a:pt x="19" y="105"/>
                  </a:lnTo>
                  <a:lnTo>
                    <a:pt x="18" y="105"/>
                  </a:lnTo>
                  <a:lnTo>
                    <a:pt x="17" y="105"/>
                  </a:lnTo>
                  <a:lnTo>
                    <a:pt x="15" y="108"/>
                  </a:lnTo>
                  <a:lnTo>
                    <a:pt x="12" y="111"/>
                  </a:lnTo>
                  <a:lnTo>
                    <a:pt x="7" y="115"/>
                  </a:lnTo>
                  <a:lnTo>
                    <a:pt x="7" y="116"/>
                  </a:lnTo>
                  <a:lnTo>
                    <a:pt x="6" y="117"/>
                  </a:lnTo>
                  <a:lnTo>
                    <a:pt x="5" y="119"/>
                  </a:lnTo>
                  <a:lnTo>
                    <a:pt x="5" y="124"/>
                  </a:lnTo>
                  <a:lnTo>
                    <a:pt x="4" y="126"/>
                  </a:lnTo>
                  <a:lnTo>
                    <a:pt x="2" y="132"/>
                  </a:lnTo>
                  <a:lnTo>
                    <a:pt x="0" y="136"/>
                  </a:lnTo>
                  <a:lnTo>
                    <a:pt x="0" y="137"/>
                  </a:lnTo>
                  <a:lnTo>
                    <a:pt x="1" y="138"/>
                  </a:lnTo>
                  <a:lnTo>
                    <a:pt x="2" y="137"/>
                  </a:lnTo>
                  <a:lnTo>
                    <a:pt x="3" y="136"/>
                  </a:lnTo>
                  <a:lnTo>
                    <a:pt x="4" y="137"/>
                  </a:lnTo>
                  <a:lnTo>
                    <a:pt x="5" y="138"/>
                  </a:lnTo>
                  <a:lnTo>
                    <a:pt x="6" y="139"/>
                  </a:lnTo>
                  <a:lnTo>
                    <a:pt x="6" y="141"/>
                  </a:lnTo>
                  <a:lnTo>
                    <a:pt x="7" y="144"/>
                  </a:lnTo>
                  <a:lnTo>
                    <a:pt x="10" y="145"/>
                  </a:lnTo>
                  <a:lnTo>
                    <a:pt x="14" y="146"/>
                  </a:lnTo>
                  <a:lnTo>
                    <a:pt x="15" y="148"/>
                  </a:lnTo>
                  <a:lnTo>
                    <a:pt x="16" y="146"/>
                  </a:lnTo>
                  <a:lnTo>
                    <a:pt x="16" y="145"/>
                  </a:lnTo>
                  <a:lnTo>
                    <a:pt x="16" y="144"/>
                  </a:lnTo>
                  <a:lnTo>
                    <a:pt x="18" y="145"/>
                  </a:lnTo>
                  <a:lnTo>
                    <a:pt x="18" y="146"/>
                  </a:lnTo>
                  <a:lnTo>
                    <a:pt x="18" y="148"/>
                  </a:lnTo>
                  <a:lnTo>
                    <a:pt x="19" y="148"/>
                  </a:lnTo>
                  <a:lnTo>
                    <a:pt x="18" y="149"/>
                  </a:lnTo>
                  <a:lnTo>
                    <a:pt x="17" y="150"/>
                  </a:lnTo>
                  <a:lnTo>
                    <a:pt x="17" y="151"/>
                  </a:lnTo>
                  <a:lnTo>
                    <a:pt x="20" y="155"/>
                  </a:lnTo>
                  <a:lnTo>
                    <a:pt x="23" y="157"/>
                  </a:lnTo>
                  <a:lnTo>
                    <a:pt x="23" y="160"/>
                  </a:lnTo>
                  <a:lnTo>
                    <a:pt x="21" y="172"/>
                  </a:lnTo>
                  <a:lnTo>
                    <a:pt x="26" y="176"/>
                  </a:lnTo>
                  <a:lnTo>
                    <a:pt x="27" y="176"/>
                  </a:lnTo>
                  <a:lnTo>
                    <a:pt x="45" y="176"/>
                  </a:lnTo>
                  <a:lnTo>
                    <a:pt x="45" y="173"/>
                  </a:lnTo>
                  <a:lnTo>
                    <a:pt x="46" y="173"/>
                  </a:lnTo>
                  <a:lnTo>
                    <a:pt x="47" y="173"/>
                  </a:lnTo>
                  <a:lnTo>
                    <a:pt x="56" y="173"/>
                  </a:lnTo>
                  <a:lnTo>
                    <a:pt x="62" y="173"/>
                  </a:lnTo>
                  <a:lnTo>
                    <a:pt x="75" y="173"/>
                  </a:lnTo>
                  <a:lnTo>
                    <a:pt x="75" y="174"/>
                  </a:lnTo>
                  <a:lnTo>
                    <a:pt x="76" y="176"/>
                  </a:lnTo>
                  <a:lnTo>
                    <a:pt x="97" y="176"/>
                  </a:lnTo>
                  <a:lnTo>
                    <a:pt x="98" y="176"/>
                  </a:lnTo>
                  <a:lnTo>
                    <a:pt x="102" y="177"/>
                  </a:lnTo>
                  <a:lnTo>
                    <a:pt x="102" y="178"/>
                  </a:lnTo>
                  <a:lnTo>
                    <a:pt x="103" y="179"/>
                  </a:lnTo>
                  <a:lnTo>
                    <a:pt x="108" y="179"/>
                  </a:lnTo>
                  <a:lnTo>
                    <a:pt x="109" y="179"/>
                  </a:lnTo>
                  <a:lnTo>
                    <a:pt x="111" y="179"/>
                  </a:lnTo>
                  <a:lnTo>
                    <a:pt x="113" y="179"/>
                  </a:lnTo>
                  <a:lnTo>
                    <a:pt x="115" y="180"/>
                  </a:lnTo>
                  <a:lnTo>
                    <a:pt x="117" y="180"/>
                  </a:lnTo>
                  <a:lnTo>
                    <a:pt x="118" y="182"/>
                  </a:lnTo>
                  <a:lnTo>
                    <a:pt x="121" y="183"/>
                  </a:lnTo>
                  <a:lnTo>
                    <a:pt x="121" y="182"/>
                  </a:lnTo>
                  <a:lnTo>
                    <a:pt x="121" y="179"/>
                  </a:lnTo>
                  <a:lnTo>
                    <a:pt x="122" y="176"/>
                  </a:lnTo>
                  <a:lnTo>
                    <a:pt x="123" y="174"/>
                  </a:lnTo>
                  <a:lnTo>
                    <a:pt x="122" y="167"/>
                  </a:lnTo>
                  <a:lnTo>
                    <a:pt x="122" y="166"/>
                  </a:lnTo>
                  <a:lnTo>
                    <a:pt x="121" y="164"/>
                  </a:lnTo>
                  <a:lnTo>
                    <a:pt x="120" y="162"/>
                  </a:lnTo>
                  <a:lnTo>
                    <a:pt x="117" y="159"/>
                  </a:lnTo>
                  <a:lnTo>
                    <a:pt x="111" y="155"/>
                  </a:lnTo>
                  <a:lnTo>
                    <a:pt x="108" y="152"/>
                  </a:lnTo>
                  <a:lnTo>
                    <a:pt x="104" y="146"/>
                  </a:lnTo>
                  <a:lnTo>
                    <a:pt x="104" y="145"/>
                  </a:lnTo>
                  <a:lnTo>
                    <a:pt x="106" y="145"/>
                  </a:lnTo>
                  <a:lnTo>
                    <a:pt x="107" y="145"/>
                  </a:lnTo>
                  <a:lnTo>
                    <a:pt x="107" y="144"/>
                  </a:lnTo>
                  <a:lnTo>
                    <a:pt x="102" y="139"/>
                  </a:lnTo>
                  <a:lnTo>
                    <a:pt x="100" y="137"/>
                  </a:lnTo>
                  <a:lnTo>
                    <a:pt x="99" y="136"/>
                  </a:lnTo>
                  <a:lnTo>
                    <a:pt x="99" y="130"/>
                  </a:lnTo>
                  <a:lnTo>
                    <a:pt x="97" y="125"/>
                  </a:lnTo>
                  <a:lnTo>
                    <a:pt x="97" y="124"/>
                  </a:lnTo>
                  <a:lnTo>
                    <a:pt x="98" y="121"/>
                  </a:lnTo>
                  <a:lnTo>
                    <a:pt x="98" y="117"/>
                  </a:lnTo>
                  <a:lnTo>
                    <a:pt x="97" y="115"/>
                  </a:lnTo>
                  <a:lnTo>
                    <a:pt x="95" y="113"/>
                  </a:lnTo>
                  <a:lnTo>
                    <a:pt x="95" y="112"/>
                  </a:lnTo>
                  <a:lnTo>
                    <a:pt x="99" y="111"/>
                  </a:lnTo>
                  <a:lnTo>
                    <a:pt x="100" y="110"/>
                  </a:lnTo>
                  <a:lnTo>
                    <a:pt x="101" y="108"/>
                  </a:lnTo>
                  <a:lnTo>
                    <a:pt x="102" y="105"/>
                  </a:lnTo>
                  <a:lnTo>
                    <a:pt x="103" y="101"/>
                  </a:lnTo>
                  <a:lnTo>
                    <a:pt x="108" y="95"/>
                  </a:lnTo>
                  <a:lnTo>
                    <a:pt x="109" y="94"/>
                  </a:lnTo>
                  <a:lnTo>
                    <a:pt x="111" y="90"/>
                  </a:lnTo>
                  <a:lnTo>
                    <a:pt x="112" y="8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6" name="Freeform 5779"/>
            <p:cNvSpPr>
              <a:spLocks/>
            </p:cNvSpPr>
            <p:nvPr/>
          </p:nvSpPr>
          <p:spPr bwMode="auto">
            <a:xfrm>
              <a:off x="3296" y="2342"/>
              <a:ext cx="135" cy="213"/>
            </a:xfrm>
            <a:custGeom>
              <a:avLst/>
              <a:gdLst>
                <a:gd name="T0" fmla="*/ 2 w 168"/>
                <a:gd name="T1" fmla="*/ 19 h 260"/>
                <a:gd name="T2" fmla="*/ 2 w 168"/>
                <a:gd name="T3" fmla="*/ 20 h 260"/>
                <a:gd name="T4" fmla="*/ 2 w 168"/>
                <a:gd name="T5" fmla="*/ 20 h 260"/>
                <a:gd name="T6" fmla="*/ 2 w 168"/>
                <a:gd name="T7" fmla="*/ 21 h 260"/>
                <a:gd name="T8" fmla="*/ 2 w 168"/>
                <a:gd name="T9" fmla="*/ 21 h 260"/>
                <a:gd name="T10" fmla="*/ 2 w 168"/>
                <a:gd name="T11" fmla="*/ 23 h 260"/>
                <a:gd name="T12" fmla="*/ 2 w 168"/>
                <a:gd name="T13" fmla="*/ 24 h 260"/>
                <a:gd name="T14" fmla="*/ 2 w 168"/>
                <a:gd name="T15" fmla="*/ 24 h 260"/>
                <a:gd name="T16" fmla="*/ 3 w 168"/>
                <a:gd name="T17" fmla="*/ 24 h 260"/>
                <a:gd name="T18" fmla="*/ 2 w 168"/>
                <a:gd name="T19" fmla="*/ 25 h 260"/>
                <a:gd name="T20" fmla="*/ 2 w 168"/>
                <a:gd name="T21" fmla="*/ 24 h 260"/>
                <a:gd name="T22" fmla="*/ 2 w 168"/>
                <a:gd name="T23" fmla="*/ 26 h 260"/>
                <a:gd name="T24" fmla="*/ 2 w 168"/>
                <a:gd name="T25" fmla="*/ 26 h 260"/>
                <a:gd name="T26" fmla="*/ 2 w 168"/>
                <a:gd name="T27" fmla="*/ 28 h 260"/>
                <a:gd name="T28" fmla="*/ 2 w 168"/>
                <a:gd name="T29" fmla="*/ 28 h 260"/>
                <a:gd name="T30" fmla="*/ 3 w 168"/>
                <a:gd name="T31" fmla="*/ 29 h 260"/>
                <a:gd name="T32" fmla="*/ 4 w 168"/>
                <a:gd name="T33" fmla="*/ 29 h 260"/>
                <a:gd name="T34" fmla="*/ 4 w 168"/>
                <a:gd name="T35" fmla="*/ 29 h 260"/>
                <a:gd name="T36" fmla="*/ 5 w 168"/>
                <a:gd name="T37" fmla="*/ 29 h 260"/>
                <a:gd name="T38" fmla="*/ 5 w 168"/>
                <a:gd name="T39" fmla="*/ 29 h 260"/>
                <a:gd name="T40" fmla="*/ 6 w 168"/>
                <a:gd name="T41" fmla="*/ 29 h 260"/>
                <a:gd name="T42" fmla="*/ 7 w 168"/>
                <a:gd name="T43" fmla="*/ 28 h 260"/>
                <a:gd name="T44" fmla="*/ 8 w 168"/>
                <a:gd name="T45" fmla="*/ 27 h 260"/>
                <a:gd name="T46" fmla="*/ 7 w 168"/>
                <a:gd name="T47" fmla="*/ 26 h 260"/>
                <a:gd name="T48" fmla="*/ 7 w 168"/>
                <a:gd name="T49" fmla="*/ 26 h 260"/>
                <a:gd name="T50" fmla="*/ 9 w 168"/>
                <a:gd name="T51" fmla="*/ 26 h 260"/>
                <a:gd name="T52" fmla="*/ 10 w 168"/>
                <a:gd name="T53" fmla="*/ 26 h 260"/>
                <a:gd name="T54" fmla="*/ 11 w 168"/>
                <a:gd name="T55" fmla="*/ 24 h 260"/>
                <a:gd name="T56" fmla="*/ 12 w 168"/>
                <a:gd name="T57" fmla="*/ 23 h 260"/>
                <a:gd name="T58" fmla="*/ 14 w 168"/>
                <a:gd name="T59" fmla="*/ 23 h 260"/>
                <a:gd name="T60" fmla="*/ 14 w 168"/>
                <a:gd name="T61" fmla="*/ 23 h 260"/>
                <a:gd name="T62" fmla="*/ 13 w 168"/>
                <a:gd name="T63" fmla="*/ 21 h 260"/>
                <a:gd name="T64" fmla="*/ 13 w 168"/>
                <a:gd name="T65" fmla="*/ 21 h 260"/>
                <a:gd name="T66" fmla="*/ 13 w 168"/>
                <a:gd name="T67" fmla="*/ 20 h 260"/>
                <a:gd name="T68" fmla="*/ 12 w 168"/>
                <a:gd name="T69" fmla="*/ 20 h 260"/>
                <a:gd name="T70" fmla="*/ 11 w 168"/>
                <a:gd name="T71" fmla="*/ 20 h 260"/>
                <a:gd name="T72" fmla="*/ 13 w 168"/>
                <a:gd name="T73" fmla="*/ 19 h 260"/>
                <a:gd name="T74" fmla="*/ 13 w 168"/>
                <a:gd name="T75" fmla="*/ 17 h 260"/>
                <a:gd name="T76" fmla="*/ 13 w 168"/>
                <a:gd name="T77" fmla="*/ 17 h 260"/>
                <a:gd name="T78" fmla="*/ 13 w 168"/>
                <a:gd name="T79" fmla="*/ 16 h 260"/>
                <a:gd name="T80" fmla="*/ 13 w 168"/>
                <a:gd name="T81" fmla="*/ 16 h 260"/>
                <a:gd name="T82" fmla="*/ 14 w 168"/>
                <a:gd name="T83" fmla="*/ 14 h 260"/>
                <a:gd name="T84" fmla="*/ 14 w 168"/>
                <a:gd name="T85" fmla="*/ 14 h 260"/>
                <a:gd name="T86" fmla="*/ 14 w 168"/>
                <a:gd name="T87" fmla="*/ 14 h 260"/>
                <a:gd name="T88" fmla="*/ 14 w 168"/>
                <a:gd name="T89" fmla="*/ 7 h 260"/>
                <a:gd name="T90" fmla="*/ 3 w 168"/>
                <a:gd name="T91" fmla="*/ 1 h 260"/>
                <a:gd name="T92" fmla="*/ 2 w 168"/>
                <a:gd name="T93" fmla="*/ 2 h 260"/>
                <a:gd name="T94" fmla="*/ 2 w 168"/>
                <a:gd name="T95" fmla="*/ 4 h 260"/>
                <a:gd name="T96" fmla="*/ 3 w 168"/>
                <a:gd name="T97" fmla="*/ 5 h 260"/>
                <a:gd name="T98" fmla="*/ 4 w 168"/>
                <a:gd name="T99" fmla="*/ 6 h 260"/>
                <a:gd name="T100" fmla="*/ 3 w 168"/>
                <a:gd name="T101" fmla="*/ 9 h 260"/>
                <a:gd name="T102" fmla="*/ 3 w 168"/>
                <a:gd name="T103" fmla="*/ 11 h 260"/>
                <a:gd name="T104" fmla="*/ 2 w 168"/>
                <a:gd name="T105" fmla="*/ 13 h 260"/>
                <a:gd name="T106" fmla="*/ 2 w 168"/>
                <a:gd name="T107" fmla="*/ 16 h 260"/>
                <a:gd name="T108" fmla="*/ 0 w 168"/>
                <a:gd name="T109" fmla="*/ 16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
                <a:gd name="T166" fmla="*/ 0 h 260"/>
                <a:gd name="T167" fmla="*/ 168 w 168"/>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 h="260">
                  <a:moveTo>
                    <a:pt x="2" y="160"/>
                  </a:moveTo>
                  <a:lnTo>
                    <a:pt x="2" y="160"/>
                  </a:lnTo>
                  <a:lnTo>
                    <a:pt x="2" y="161"/>
                  </a:lnTo>
                  <a:lnTo>
                    <a:pt x="8" y="170"/>
                  </a:lnTo>
                  <a:lnTo>
                    <a:pt x="8" y="171"/>
                  </a:lnTo>
                  <a:lnTo>
                    <a:pt x="15" y="172"/>
                  </a:lnTo>
                  <a:lnTo>
                    <a:pt x="16" y="172"/>
                  </a:lnTo>
                  <a:lnTo>
                    <a:pt x="17" y="175"/>
                  </a:lnTo>
                  <a:lnTo>
                    <a:pt x="20" y="177"/>
                  </a:lnTo>
                  <a:lnTo>
                    <a:pt x="21" y="180"/>
                  </a:lnTo>
                  <a:lnTo>
                    <a:pt x="22" y="184"/>
                  </a:lnTo>
                  <a:lnTo>
                    <a:pt x="22" y="186"/>
                  </a:lnTo>
                  <a:lnTo>
                    <a:pt x="24" y="189"/>
                  </a:lnTo>
                  <a:lnTo>
                    <a:pt x="24" y="191"/>
                  </a:lnTo>
                  <a:lnTo>
                    <a:pt x="26" y="195"/>
                  </a:lnTo>
                  <a:lnTo>
                    <a:pt x="26" y="199"/>
                  </a:lnTo>
                  <a:lnTo>
                    <a:pt x="24" y="202"/>
                  </a:lnTo>
                  <a:lnTo>
                    <a:pt x="24" y="203"/>
                  </a:lnTo>
                  <a:lnTo>
                    <a:pt x="26" y="208"/>
                  </a:lnTo>
                  <a:lnTo>
                    <a:pt x="26" y="209"/>
                  </a:lnTo>
                  <a:lnTo>
                    <a:pt x="28" y="213"/>
                  </a:lnTo>
                  <a:lnTo>
                    <a:pt x="31" y="218"/>
                  </a:lnTo>
                  <a:lnTo>
                    <a:pt x="34" y="220"/>
                  </a:lnTo>
                  <a:lnTo>
                    <a:pt x="29" y="220"/>
                  </a:lnTo>
                  <a:lnTo>
                    <a:pt x="26" y="220"/>
                  </a:lnTo>
                  <a:lnTo>
                    <a:pt x="22" y="222"/>
                  </a:lnTo>
                  <a:lnTo>
                    <a:pt x="20" y="222"/>
                  </a:lnTo>
                  <a:lnTo>
                    <a:pt x="16" y="220"/>
                  </a:lnTo>
                  <a:lnTo>
                    <a:pt x="12" y="220"/>
                  </a:lnTo>
                  <a:lnTo>
                    <a:pt x="10" y="222"/>
                  </a:lnTo>
                  <a:lnTo>
                    <a:pt x="7" y="225"/>
                  </a:lnTo>
                  <a:lnTo>
                    <a:pt x="7" y="226"/>
                  </a:lnTo>
                  <a:lnTo>
                    <a:pt x="8" y="227"/>
                  </a:lnTo>
                  <a:lnTo>
                    <a:pt x="9" y="229"/>
                  </a:lnTo>
                  <a:lnTo>
                    <a:pt x="13" y="232"/>
                  </a:lnTo>
                  <a:lnTo>
                    <a:pt x="26" y="243"/>
                  </a:lnTo>
                  <a:lnTo>
                    <a:pt x="26" y="244"/>
                  </a:lnTo>
                  <a:lnTo>
                    <a:pt x="28" y="246"/>
                  </a:lnTo>
                  <a:lnTo>
                    <a:pt x="31" y="254"/>
                  </a:lnTo>
                  <a:lnTo>
                    <a:pt x="33" y="256"/>
                  </a:lnTo>
                  <a:lnTo>
                    <a:pt x="33" y="257"/>
                  </a:lnTo>
                  <a:lnTo>
                    <a:pt x="32" y="260"/>
                  </a:lnTo>
                  <a:lnTo>
                    <a:pt x="38" y="259"/>
                  </a:lnTo>
                  <a:lnTo>
                    <a:pt x="45" y="258"/>
                  </a:lnTo>
                  <a:lnTo>
                    <a:pt x="46" y="258"/>
                  </a:lnTo>
                  <a:lnTo>
                    <a:pt x="46" y="257"/>
                  </a:lnTo>
                  <a:lnTo>
                    <a:pt x="47" y="256"/>
                  </a:lnTo>
                  <a:lnTo>
                    <a:pt x="48" y="255"/>
                  </a:lnTo>
                  <a:lnTo>
                    <a:pt x="49" y="255"/>
                  </a:lnTo>
                  <a:lnTo>
                    <a:pt x="52" y="259"/>
                  </a:lnTo>
                  <a:lnTo>
                    <a:pt x="54" y="259"/>
                  </a:lnTo>
                  <a:lnTo>
                    <a:pt x="59" y="256"/>
                  </a:lnTo>
                  <a:lnTo>
                    <a:pt x="60" y="256"/>
                  </a:lnTo>
                  <a:lnTo>
                    <a:pt x="64" y="255"/>
                  </a:lnTo>
                  <a:lnTo>
                    <a:pt x="71" y="253"/>
                  </a:lnTo>
                  <a:lnTo>
                    <a:pt x="77" y="253"/>
                  </a:lnTo>
                  <a:lnTo>
                    <a:pt x="80" y="252"/>
                  </a:lnTo>
                  <a:lnTo>
                    <a:pt x="84" y="251"/>
                  </a:lnTo>
                  <a:lnTo>
                    <a:pt x="89" y="243"/>
                  </a:lnTo>
                  <a:lnTo>
                    <a:pt x="89" y="242"/>
                  </a:lnTo>
                  <a:lnTo>
                    <a:pt x="88" y="241"/>
                  </a:lnTo>
                  <a:lnTo>
                    <a:pt x="86" y="240"/>
                  </a:lnTo>
                  <a:lnTo>
                    <a:pt x="86" y="239"/>
                  </a:lnTo>
                  <a:lnTo>
                    <a:pt x="86" y="238"/>
                  </a:lnTo>
                  <a:lnTo>
                    <a:pt x="87" y="238"/>
                  </a:lnTo>
                  <a:lnTo>
                    <a:pt x="90" y="237"/>
                  </a:lnTo>
                  <a:lnTo>
                    <a:pt x="94" y="236"/>
                  </a:lnTo>
                  <a:lnTo>
                    <a:pt x="107" y="236"/>
                  </a:lnTo>
                  <a:lnTo>
                    <a:pt x="108" y="236"/>
                  </a:lnTo>
                  <a:lnTo>
                    <a:pt x="112" y="233"/>
                  </a:lnTo>
                  <a:lnTo>
                    <a:pt x="117" y="229"/>
                  </a:lnTo>
                  <a:lnTo>
                    <a:pt x="130" y="215"/>
                  </a:lnTo>
                  <a:lnTo>
                    <a:pt x="130" y="214"/>
                  </a:lnTo>
                  <a:lnTo>
                    <a:pt x="131" y="212"/>
                  </a:lnTo>
                  <a:lnTo>
                    <a:pt x="131" y="211"/>
                  </a:lnTo>
                  <a:lnTo>
                    <a:pt x="132" y="210"/>
                  </a:lnTo>
                  <a:lnTo>
                    <a:pt x="136" y="208"/>
                  </a:lnTo>
                  <a:lnTo>
                    <a:pt x="141" y="205"/>
                  </a:lnTo>
                  <a:lnTo>
                    <a:pt x="142" y="205"/>
                  </a:lnTo>
                  <a:lnTo>
                    <a:pt x="149" y="205"/>
                  </a:lnTo>
                  <a:lnTo>
                    <a:pt x="152" y="200"/>
                  </a:lnTo>
                  <a:lnTo>
                    <a:pt x="151" y="200"/>
                  </a:lnTo>
                  <a:lnTo>
                    <a:pt x="146" y="196"/>
                  </a:lnTo>
                  <a:lnTo>
                    <a:pt x="145" y="191"/>
                  </a:lnTo>
                  <a:lnTo>
                    <a:pt x="145" y="189"/>
                  </a:lnTo>
                  <a:lnTo>
                    <a:pt x="146" y="188"/>
                  </a:lnTo>
                  <a:lnTo>
                    <a:pt x="145" y="187"/>
                  </a:lnTo>
                  <a:lnTo>
                    <a:pt x="144" y="187"/>
                  </a:lnTo>
                  <a:lnTo>
                    <a:pt x="143" y="187"/>
                  </a:lnTo>
                  <a:lnTo>
                    <a:pt x="143" y="185"/>
                  </a:lnTo>
                  <a:lnTo>
                    <a:pt x="141" y="176"/>
                  </a:lnTo>
                  <a:lnTo>
                    <a:pt x="140" y="176"/>
                  </a:lnTo>
                  <a:lnTo>
                    <a:pt x="139" y="176"/>
                  </a:lnTo>
                  <a:lnTo>
                    <a:pt x="138" y="177"/>
                  </a:lnTo>
                  <a:lnTo>
                    <a:pt x="136" y="178"/>
                  </a:lnTo>
                  <a:lnTo>
                    <a:pt x="134" y="177"/>
                  </a:lnTo>
                  <a:lnTo>
                    <a:pt x="133" y="176"/>
                  </a:lnTo>
                  <a:lnTo>
                    <a:pt x="133" y="175"/>
                  </a:lnTo>
                  <a:lnTo>
                    <a:pt x="134" y="173"/>
                  </a:lnTo>
                  <a:lnTo>
                    <a:pt x="136" y="170"/>
                  </a:lnTo>
                  <a:lnTo>
                    <a:pt x="140" y="167"/>
                  </a:lnTo>
                  <a:lnTo>
                    <a:pt x="140" y="166"/>
                  </a:lnTo>
                  <a:lnTo>
                    <a:pt x="140" y="164"/>
                  </a:lnTo>
                  <a:lnTo>
                    <a:pt x="138" y="161"/>
                  </a:lnTo>
                  <a:lnTo>
                    <a:pt x="138" y="160"/>
                  </a:lnTo>
                  <a:lnTo>
                    <a:pt x="138" y="158"/>
                  </a:lnTo>
                  <a:lnTo>
                    <a:pt x="140" y="157"/>
                  </a:lnTo>
                  <a:lnTo>
                    <a:pt x="141" y="156"/>
                  </a:lnTo>
                  <a:lnTo>
                    <a:pt x="144" y="154"/>
                  </a:lnTo>
                  <a:lnTo>
                    <a:pt x="144" y="153"/>
                  </a:lnTo>
                  <a:lnTo>
                    <a:pt x="143" y="151"/>
                  </a:lnTo>
                  <a:lnTo>
                    <a:pt x="143" y="149"/>
                  </a:lnTo>
                  <a:lnTo>
                    <a:pt x="142" y="147"/>
                  </a:lnTo>
                  <a:lnTo>
                    <a:pt x="142" y="146"/>
                  </a:lnTo>
                  <a:lnTo>
                    <a:pt x="145" y="145"/>
                  </a:lnTo>
                  <a:lnTo>
                    <a:pt x="147" y="143"/>
                  </a:lnTo>
                  <a:lnTo>
                    <a:pt x="147" y="141"/>
                  </a:lnTo>
                  <a:lnTo>
                    <a:pt x="151" y="132"/>
                  </a:lnTo>
                  <a:lnTo>
                    <a:pt x="152" y="130"/>
                  </a:lnTo>
                  <a:lnTo>
                    <a:pt x="153" y="128"/>
                  </a:lnTo>
                  <a:lnTo>
                    <a:pt x="154" y="128"/>
                  </a:lnTo>
                  <a:lnTo>
                    <a:pt x="155" y="128"/>
                  </a:lnTo>
                  <a:lnTo>
                    <a:pt x="167" y="128"/>
                  </a:lnTo>
                  <a:lnTo>
                    <a:pt x="168" y="128"/>
                  </a:lnTo>
                  <a:lnTo>
                    <a:pt x="168" y="127"/>
                  </a:lnTo>
                  <a:lnTo>
                    <a:pt x="168" y="79"/>
                  </a:lnTo>
                  <a:lnTo>
                    <a:pt x="168" y="65"/>
                  </a:lnTo>
                  <a:lnTo>
                    <a:pt x="44" y="1"/>
                  </a:lnTo>
                  <a:lnTo>
                    <a:pt x="41" y="0"/>
                  </a:lnTo>
                  <a:lnTo>
                    <a:pt x="38" y="0"/>
                  </a:lnTo>
                  <a:lnTo>
                    <a:pt x="35" y="1"/>
                  </a:lnTo>
                  <a:lnTo>
                    <a:pt x="23" y="7"/>
                  </a:lnTo>
                  <a:lnTo>
                    <a:pt x="27" y="19"/>
                  </a:lnTo>
                  <a:lnTo>
                    <a:pt x="27" y="22"/>
                  </a:lnTo>
                  <a:lnTo>
                    <a:pt x="27" y="26"/>
                  </a:lnTo>
                  <a:lnTo>
                    <a:pt x="27" y="30"/>
                  </a:lnTo>
                  <a:lnTo>
                    <a:pt x="29" y="33"/>
                  </a:lnTo>
                  <a:lnTo>
                    <a:pt x="31" y="37"/>
                  </a:lnTo>
                  <a:lnTo>
                    <a:pt x="33" y="41"/>
                  </a:lnTo>
                  <a:lnTo>
                    <a:pt x="33" y="43"/>
                  </a:lnTo>
                  <a:lnTo>
                    <a:pt x="34" y="46"/>
                  </a:lnTo>
                  <a:lnTo>
                    <a:pt x="38" y="49"/>
                  </a:lnTo>
                  <a:lnTo>
                    <a:pt x="40" y="51"/>
                  </a:lnTo>
                  <a:lnTo>
                    <a:pt x="40" y="52"/>
                  </a:lnTo>
                  <a:lnTo>
                    <a:pt x="36" y="57"/>
                  </a:lnTo>
                  <a:lnTo>
                    <a:pt x="35" y="60"/>
                  </a:lnTo>
                  <a:lnTo>
                    <a:pt x="33" y="84"/>
                  </a:lnTo>
                  <a:lnTo>
                    <a:pt x="32" y="106"/>
                  </a:lnTo>
                  <a:lnTo>
                    <a:pt x="32" y="107"/>
                  </a:lnTo>
                  <a:lnTo>
                    <a:pt x="31" y="108"/>
                  </a:lnTo>
                  <a:lnTo>
                    <a:pt x="23" y="116"/>
                  </a:lnTo>
                  <a:lnTo>
                    <a:pt x="18" y="122"/>
                  </a:lnTo>
                  <a:lnTo>
                    <a:pt x="12" y="130"/>
                  </a:lnTo>
                  <a:lnTo>
                    <a:pt x="2" y="146"/>
                  </a:lnTo>
                  <a:lnTo>
                    <a:pt x="2" y="147"/>
                  </a:lnTo>
                  <a:lnTo>
                    <a:pt x="1" y="147"/>
                  </a:lnTo>
                  <a:lnTo>
                    <a:pt x="0" y="147"/>
                  </a:lnTo>
                  <a:lnTo>
                    <a:pt x="0" y="149"/>
                  </a:lnTo>
                  <a:lnTo>
                    <a:pt x="1" y="157"/>
                  </a:lnTo>
                  <a:lnTo>
                    <a:pt x="2" y="16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7" name="Freeform 5780"/>
            <p:cNvSpPr>
              <a:spLocks/>
            </p:cNvSpPr>
            <p:nvPr/>
          </p:nvSpPr>
          <p:spPr bwMode="auto">
            <a:xfrm>
              <a:off x="3157" y="2471"/>
              <a:ext cx="154" cy="127"/>
            </a:xfrm>
            <a:custGeom>
              <a:avLst/>
              <a:gdLst>
                <a:gd name="T0" fmla="*/ 15 w 192"/>
                <a:gd name="T1" fmla="*/ 2 h 154"/>
                <a:gd name="T2" fmla="*/ 14 w 192"/>
                <a:gd name="T3" fmla="*/ 2 h 154"/>
                <a:gd name="T4" fmla="*/ 14 w 192"/>
                <a:gd name="T5" fmla="*/ 2 h 154"/>
                <a:gd name="T6" fmla="*/ 12 w 192"/>
                <a:gd name="T7" fmla="*/ 2 h 154"/>
                <a:gd name="T8" fmla="*/ 10 w 192"/>
                <a:gd name="T9" fmla="*/ 2 h 154"/>
                <a:gd name="T10" fmla="*/ 10 w 192"/>
                <a:gd name="T11" fmla="*/ 2 h 154"/>
                <a:gd name="T12" fmla="*/ 8 w 192"/>
                <a:gd name="T13" fmla="*/ 2 h 154"/>
                <a:gd name="T14" fmla="*/ 7 w 192"/>
                <a:gd name="T15" fmla="*/ 2 h 154"/>
                <a:gd name="T16" fmla="*/ 6 w 192"/>
                <a:gd name="T17" fmla="*/ 2 h 154"/>
                <a:gd name="T18" fmla="*/ 4 w 192"/>
                <a:gd name="T19" fmla="*/ 0 h 154"/>
                <a:gd name="T20" fmla="*/ 3 w 192"/>
                <a:gd name="T21" fmla="*/ 2 h 154"/>
                <a:gd name="T22" fmla="*/ 2 w 192"/>
                <a:gd name="T23" fmla="*/ 2 h 154"/>
                <a:gd name="T24" fmla="*/ 2 w 192"/>
                <a:gd name="T25" fmla="*/ 2 h 154"/>
                <a:gd name="T26" fmla="*/ 2 w 192"/>
                <a:gd name="T27" fmla="*/ 4 h 154"/>
                <a:gd name="T28" fmla="*/ 2 w 192"/>
                <a:gd name="T29" fmla="*/ 5 h 154"/>
                <a:gd name="T30" fmla="*/ 2 w 192"/>
                <a:gd name="T31" fmla="*/ 6 h 154"/>
                <a:gd name="T32" fmla="*/ 2 w 192"/>
                <a:gd name="T33" fmla="*/ 7 h 154"/>
                <a:gd name="T34" fmla="*/ 2 w 192"/>
                <a:gd name="T35" fmla="*/ 8 h 154"/>
                <a:gd name="T36" fmla="*/ 2 w 192"/>
                <a:gd name="T37" fmla="*/ 10 h 154"/>
                <a:gd name="T38" fmla="*/ 2 w 192"/>
                <a:gd name="T39" fmla="*/ 10 h 154"/>
                <a:gd name="T40" fmla="*/ 1 w 192"/>
                <a:gd name="T41" fmla="*/ 10 h 154"/>
                <a:gd name="T42" fmla="*/ 0 w 192"/>
                <a:gd name="T43" fmla="*/ 12 h 154"/>
                <a:gd name="T44" fmla="*/ 2 w 192"/>
                <a:gd name="T45" fmla="*/ 12 h 154"/>
                <a:gd name="T46" fmla="*/ 2 w 192"/>
                <a:gd name="T47" fmla="*/ 14 h 154"/>
                <a:gd name="T48" fmla="*/ 2 w 192"/>
                <a:gd name="T49" fmla="*/ 14 h 154"/>
                <a:gd name="T50" fmla="*/ 2 w 192"/>
                <a:gd name="T51" fmla="*/ 14 h 154"/>
                <a:gd name="T52" fmla="*/ 3 w 192"/>
                <a:gd name="T53" fmla="*/ 15 h 154"/>
                <a:gd name="T54" fmla="*/ 4 w 192"/>
                <a:gd name="T55" fmla="*/ 15 h 154"/>
                <a:gd name="T56" fmla="*/ 4 w 192"/>
                <a:gd name="T57" fmla="*/ 16 h 154"/>
                <a:gd name="T58" fmla="*/ 4 w 192"/>
                <a:gd name="T59" fmla="*/ 16 h 154"/>
                <a:gd name="T60" fmla="*/ 4 w 192"/>
                <a:gd name="T61" fmla="*/ 17 h 154"/>
                <a:gd name="T62" fmla="*/ 5 w 192"/>
                <a:gd name="T63" fmla="*/ 18 h 154"/>
                <a:gd name="T64" fmla="*/ 5 w 192"/>
                <a:gd name="T65" fmla="*/ 18 h 154"/>
                <a:gd name="T66" fmla="*/ 6 w 192"/>
                <a:gd name="T67" fmla="*/ 18 h 154"/>
                <a:gd name="T68" fmla="*/ 6 w 192"/>
                <a:gd name="T69" fmla="*/ 18 h 154"/>
                <a:gd name="T70" fmla="*/ 6 w 192"/>
                <a:gd name="T71" fmla="*/ 17 h 154"/>
                <a:gd name="T72" fmla="*/ 6 w 192"/>
                <a:gd name="T73" fmla="*/ 17 h 154"/>
                <a:gd name="T74" fmla="*/ 7 w 192"/>
                <a:gd name="T75" fmla="*/ 18 h 154"/>
                <a:gd name="T76" fmla="*/ 8 w 192"/>
                <a:gd name="T77" fmla="*/ 17 h 154"/>
                <a:gd name="T78" fmla="*/ 8 w 192"/>
                <a:gd name="T79" fmla="*/ 17 h 154"/>
                <a:gd name="T80" fmla="*/ 9 w 192"/>
                <a:gd name="T81" fmla="*/ 17 h 154"/>
                <a:gd name="T82" fmla="*/ 9 w 192"/>
                <a:gd name="T83" fmla="*/ 15 h 154"/>
                <a:gd name="T84" fmla="*/ 10 w 192"/>
                <a:gd name="T85" fmla="*/ 14 h 154"/>
                <a:gd name="T86" fmla="*/ 10 w 192"/>
                <a:gd name="T87" fmla="*/ 14 h 154"/>
                <a:gd name="T88" fmla="*/ 11 w 192"/>
                <a:gd name="T89" fmla="*/ 13 h 154"/>
                <a:gd name="T90" fmla="*/ 11 w 192"/>
                <a:gd name="T91" fmla="*/ 13 h 154"/>
                <a:gd name="T92" fmla="*/ 11 w 192"/>
                <a:gd name="T93" fmla="*/ 13 h 154"/>
                <a:gd name="T94" fmla="*/ 11 w 192"/>
                <a:gd name="T95" fmla="*/ 14 h 154"/>
                <a:gd name="T96" fmla="*/ 12 w 192"/>
                <a:gd name="T97" fmla="*/ 14 h 154"/>
                <a:gd name="T98" fmla="*/ 13 w 192"/>
                <a:gd name="T99" fmla="*/ 13 h 154"/>
                <a:gd name="T100" fmla="*/ 13 w 192"/>
                <a:gd name="T101" fmla="*/ 12 h 154"/>
                <a:gd name="T102" fmla="*/ 14 w 192"/>
                <a:gd name="T103" fmla="*/ 11 h 154"/>
                <a:gd name="T104" fmla="*/ 14 w 192"/>
                <a:gd name="T105" fmla="*/ 10 h 154"/>
                <a:gd name="T106" fmla="*/ 14 w 192"/>
                <a:gd name="T107" fmla="*/ 8 h 154"/>
                <a:gd name="T108" fmla="*/ 14 w 192"/>
                <a:gd name="T109" fmla="*/ 8 h 154"/>
                <a:gd name="T110" fmla="*/ 15 w 192"/>
                <a:gd name="T111" fmla="*/ 7 h 154"/>
                <a:gd name="T112" fmla="*/ 16 w 192"/>
                <a:gd name="T113" fmla="*/ 6 h 154"/>
                <a:gd name="T114" fmla="*/ 16 w 192"/>
                <a:gd name="T115" fmla="*/ 5 h 154"/>
                <a:gd name="T116" fmla="*/ 17 w 192"/>
                <a:gd name="T117" fmla="*/ 5 h 154"/>
                <a:gd name="T118" fmla="*/ 17 w 192"/>
                <a:gd name="T119" fmla="*/ 3 h 154"/>
                <a:gd name="T120" fmla="*/ 16 w 192"/>
                <a:gd name="T121" fmla="*/ 2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2"/>
                <a:gd name="T184" fmla="*/ 0 h 154"/>
                <a:gd name="T185" fmla="*/ 192 w 192"/>
                <a:gd name="T186" fmla="*/ 154 h 1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2" h="154">
                  <a:moveTo>
                    <a:pt x="182" y="13"/>
                  </a:moveTo>
                  <a:lnTo>
                    <a:pt x="182" y="13"/>
                  </a:lnTo>
                  <a:lnTo>
                    <a:pt x="182" y="12"/>
                  </a:lnTo>
                  <a:lnTo>
                    <a:pt x="176" y="3"/>
                  </a:lnTo>
                  <a:lnTo>
                    <a:pt x="176" y="2"/>
                  </a:lnTo>
                  <a:lnTo>
                    <a:pt x="173" y="2"/>
                  </a:lnTo>
                  <a:lnTo>
                    <a:pt x="168" y="3"/>
                  </a:lnTo>
                  <a:lnTo>
                    <a:pt x="165" y="5"/>
                  </a:lnTo>
                  <a:lnTo>
                    <a:pt x="163" y="6"/>
                  </a:lnTo>
                  <a:lnTo>
                    <a:pt x="162" y="8"/>
                  </a:lnTo>
                  <a:lnTo>
                    <a:pt x="156" y="12"/>
                  </a:lnTo>
                  <a:lnTo>
                    <a:pt x="155" y="13"/>
                  </a:lnTo>
                  <a:lnTo>
                    <a:pt x="151" y="11"/>
                  </a:lnTo>
                  <a:lnTo>
                    <a:pt x="140" y="8"/>
                  </a:lnTo>
                  <a:lnTo>
                    <a:pt x="128" y="8"/>
                  </a:lnTo>
                  <a:lnTo>
                    <a:pt x="125" y="9"/>
                  </a:lnTo>
                  <a:lnTo>
                    <a:pt x="119" y="11"/>
                  </a:lnTo>
                  <a:lnTo>
                    <a:pt x="114" y="14"/>
                  </a:lnTo>
                  <a:lnTo>
                    <a:pt x="112" y="17"/>
                  </a:lnTo>
                  <a:lnTo>
                    <a:pt x="111" y="17"/>
                  </a:lnTo>
                  <a:lnTo>
                    <a:pt x="103" y="16"/>
                  </a:lnTo>
                  <a:lnTo>
                    <a:pt x="101" y="16"/>
                  </a:lnTo>
                  <a:lnTo>
                    <a:pt x="95" y="13"/>
                  </a:lnTo>
                  <a:lnTo>
                    <a:pt x="90" y="10"/>
                  </a:lnTo>
                  <a:lnTo>
                    <a:pt x="86" y="9"/>
                  </a:lnTo>
                  <a:lnTo>
                    <a:pt x="83" y="9"/>
                  </a:lnTo>
                  <a:lnTo>
                    <a:pt x="80" y="10"/>
                  </a:lnTo>
                  <a:lnTo>
                    <a:pt x="71" y="14"/>
                  </a:lnTo>
                  <a:lnTo>
                    <a:pt x="70" y="14"/>
                  </a:lnTo>
                  <a:lnTo>
                    <a:pt x="63" y="6"/>
                  </a:lnTo>
                  <a:lnTo>
                    <a:pt x="58" y="3"/>
                  </a:lnTo>
                  <a:lnTo>
                    <a:pt x="54" y="2"/>
                  </a:lnTo>
                  <a:lnTo>
                    <a:pt x="48" y="0"/>
                  </a:lnTo>
                  <a:lnTo>
                    <a:pt x="44" y="0"/>
                  </a:lnTo>
                  <a:lnTo>
                    <a:pt x="42" y="0"/>
                  </a:lnTo>
                  <a:lnTo>
                    <a:pt x="33" y="2"/>
                  </a:lnTo>
                  <a:lnTo>
                    <a:pt x="31" y="2"/>
                  </a:lnTo>
                  <a:lnTo>
                    <a:pt x="25" y="5"/>
                  </a:lnTo>
                  <a:lnTo>
                    <a:pt x="24" y="8"/>
                  </a:lnTo>
                  <a:lnTo>
                    <a:pt x="24" y="9"/>
                  </a:lnTo>
                  <a:lnTo>
                    <a:pt x="24" y="10"/>
                  </a:lnTo>
                  <a:lnTo>
                    <a:pt x="20" y="18"/>
                  </a:lnTo>
                  <a:lnTo>
                    <a:pt x="17" y="20"/>
                  </a:lnTo>
                  <a:lnTo>
                    <a:pt x="16" y="23"/>
                  </a:lnTo>
                  <a:lnTo>
                    <a:pt x="16" y="25"/>
                  </a:lnTo>
                  <a:lnTo>
                    <a:pt x="15" y="33"/>
                  </a:lnTo>
                  <a:lnTo>
                    <a:pt x="15" y="36"/>
                  </a:lnTo>
                  <a:lnTo>
                    <a:pt x="14" y="39"/>
                  </a:lnTo>
                  <a:lnTo>
                    <a:pt x="14" y="40"/>
                  </a:lnTo>
                  <a:lnTo>
                    <a:pt x="17" y="44"/>
                  </a:lnTo>
                  <a:lnTo>
                    <a:pt x="17" y="45"/>
                  </a:lnTo>
                  <a:lnTo>
                    <a:pt x="20" y="52"/>
                  </a:lnTo>
                  <a:lnTo>
                    <a:pt x="19" y="53"/>
                  </a:lnTo>
                  <a:lnTo>
                    <a:pt x="16" y="55"/>
                  </a:lnTo>
                  <a:lnTo>
                    <a:pt x="16" y="57"/>
                  </a:lnTo>
                  <a:lnTo>
                    <a:pt x="15" y="59"/>
                  </a:lnTo>
                  <a:lnTo>
                    <a:pt x="16" y="60"/>
                  </a:lnTo>
                  <a:lnTo>
                    <a:pt x="15" y="61"/>
                  </a:lnTo>
                  <a:lnTo>
                    <a:pt x="11" y="68"/>
                  </a:lnTo>
                  <a:lnTo>
                    <a:pt x="10" y="69"/>
                  </a:lnTo>
                  <a:lnTo>
                    <a:pt x="8" y="75"/>
                  </a:lnTo>
                  <a:lnTo>
                    <a:pt x="7" y="76"/>
                  </a:lnTo>
                  <a:lnTo>
                    <a:pt x="6" y="78"/>
                  </a:lnTo>
                  <a:lnTo>
                    <a:pt x="2" y="78"/>
                  </a:lnTo>
                  <a:lnTo>
                    <a:pt x="2" y="81"/>
                  </a:lnTo>
                  <a:lnTo>
                    <a:pt x="1" y="83"/>
                  </a:lnTo>
                  <a:lnTo>
                    <a:pt x="1" y="86"/>
                  </a:lnTo>
                  <a:lnTo>
                    <a:pt x="1" y="88"/>
                  </a:lnTo>
                  <a:lnTo>
                    <a:pt x="1" y="90"/>
                  </a:lnTo>
                  <a:lnTo>
                    <a:pt x="0" y="95"/>
                  </a:lnTo>
                  <a:lnTo>
                    <a:pt x="0" y="97"/>
                  </a:lnTo>
                  <a:lnTo>
                    <a:pt x="1" y="97"/>
                  </a:lnTo>
                  <a:lnTo>
                    <a:pt x="2" y="106"/>
                  </a:lnTo>
                  <a:lnTo>
                    <a:pt x="2" y="108"/>
                  </a:lnTo>
                  <a:lnTo>
                    <a:pt x="1" y="111"/>
                  </a:lnTo>
                  <a:lnTo>
                    <a:pt x="1" y="112"/>
                  </a:lnTo>
                  <a:lnTo>
                    <a:pt x="2" y="115"/>
                  </a:lnTo>
                  <a:lnTo>
                    <a:pt x="1" y="120"/>
                  </a:lnTo>
                  <a:lnTo>
                    <a:pt x="1" y="121"/>
                  </a:lnTo>
                  <a:lnTo>
                    <a:pt x="1" y="122"/>
                  </a:lnTo>
                  <a:lnTo>
                    <a:pt x="7" y="122"/>
                  </a:lnTo>
                  <a:lnTo>
                    <a:pt x="12" y="121"/>
                  </a:lnTo>
                  <a:lnTo>
                    <a:pt x="14" y="118"/>
                  </a:lnTo>
                  <a:lnTo>
                    <a:pt x="15" y="118"/>
                  </a:lnTo>
                  <a:lnTo>
                    <a:pt x="17" y="120"/>
                  </a:lnTo>
                  <a:lnTo>
                    <a:pt x="19" y="120"/>
                  </a:lnTo>
                  <a:lnTo>
                    <a:pt x="26" y="121"/>
                  </a:lnTo>
                  <a:lnTo>
                    <a:pt x="30" y="123"/>
                  </a:lnTo>
                  <a:lnTo>
                    <a:pt x="36" y="127"/>
                  </a:lnTo>
                  <a:lnTo>
                    <a:pt x="37" y="129"/>
                  </a:lnTo>
                  <a:lnTo>
                    <a:pt x="39" y="130"/>
                  </a:lnTo>
                  <a:lnTo>
                    <a:pt x="40" y="131"/>
                  </a:lnTo>
                  <a:lnTo>
                    <a:pt x="40" y="132"/>
                  </a:lnTo>
                  <a:lnTo>
                    <a:pt x="42" y="132"/>
                  </a:lnTo>
                  <a:lnTo>
                    <a:pt x="43" y="132"/>
                  </a:lnTo>
                  <a:lnTo>
                    <a:pt x="44" y="132"/>
                  </a:lnTo>
                  <a:lnTo>
                    <a:pt x="42" y="134"/>
                  </a:lnTo>
                  <a:lnTo>
                    <a:pt x="41" y="135"/>
                  </a:lnTo>
                  <a:lnTo>
                    <a:pt x="42" y="136"/>
                  </a:lnTo>
                  <a:lnTo>
                    <a:pt x="43" y="136"/>
                  </a:lnTo>
                  <a:lnTo>
                    <a:pt x="45" y="136"/>
                  </a:lnTo>
                  <a:lnTo>
                    <a:pt x="47" y="136"/>
                  </a:lnTo>
                  <a:lnTo>
                    <a:pt x="45" y="137"/>
                  </a:lnTo>
                  <a:lnTo>
                    <a:pt x="45" y="140"/>
                  </a:lnTo>
                  <a:lnTo>
                    <a:pt x="47" y="145"/>
                  </a:lnTo>
                  <a:lnTo>
                    <a:pt x="48" y="148"/>
                  </a:lnTo>
                  <a:lnTo>
                    <a:pt x="50" y="151"/>
                  </a:lnTo>
                  <a:lnTo>
                    <a:pt x="53" y="154"/>
                  </a:lnTo>
                  <a:lnTo>
                    <a:pt x="57" y="154"/>
                  </a:lnTo>
                  <a:lnTo>
                    <a:pt x="59" y="154"/>
                  </a:lnTo>
                  <a:lnTo>
                    <a:pt x="61" y="154"/>
                  </a:lnTo>
                  <a:lnTo>
                    <a:pt x="62" y="153"/>
                  </a:lnTo>
                  <a:lnTo>
                    <a:pt x="63" y="152"/>
                  </a:lnTo>
                  <a:lnTo>
                    <a:pt x="64" y="153"/>
                  </a:lnTo>
                  <a:lnTo>
                    <a:pt x="65" y="153"/>
                  </a:lnTo>
                  <a:lnTo>
                    <a:pt x="65" y="152"/>
                  </a:lnTo>
                  <a:lnTo>
                    <a:pt x="67" y="151"/>
                  </a:lnTo>
                  <a:lnTo>
                    <a:pt x="68" y="152"/>
                  </a:lnTo>
                  <a:lnTo>
                    <a:pt x="69" y="151"/>
                  </a:lnTo>
                  <a:lnTo>
                    <a:pt x="70" y="150"/>
                  </a:lnTo>
                  <a:lnTo>
                    <a:pt x="72" y="150"/>
                  </a:lnTo>
                  <a:lnTo>
                    <a:pt x="73" y="149"/>
                  </a:lnTo>
                  <a:lnTo>
                    <a:pt x="75" y="149"/>
                  </a:lnTo>
                  <a:lnTo>
                    <a:pt x="76" y="150"/>
                  </a:lnTo>
                  <a:lnTo>
                    <a:pt x="78" y="150"/>
                  </a:lnTo>
                  <a:lnTo>
                    <a:pt x="79" y="149"/>
                  </a:lnTo>
                  <a:lnTo>
                    <a:pt x="80" y="150"/>
                  </a:lnTo>
                  <a:lnTo>
                    <a:pt x="82" y="151"/>
                  </a:lnTo>
                  <a:lnTo>
                    <a:pt x="84" y="151"/>
                  </a:lnTo>
                  <a:lnTo>
                    <a:pt x="89" y="151"/>
                  </a:lnTo>
                  <a:lnTo>
                    <a:pt x="91" y="150"/>
                  </a:lnTo>
                  <a:lnTo>
                    <a:pt x="91" y="148"/>
                  </a:lnTo>
                  <a:lnTo>
                    <a:pt x="91" y="145"/>
                  </a:lnTo>
                  <a:lnTo>
                    <a:pt x="93" y="147"/>
                  </a:lnTo>
                  <a:lnTo>
                    <a:pt x="94" y="149"/>
                  </a:lnTo>
                  <a:lnTo>
                    <a:pt x="96" y="145"/>
                  </a:lnTo>
                  <a:lnTo>
                    <a:pt x="98" y="139"/>
                  </a:lnTo>
                  <a:lnTo>
                    <a:pt x="99" y="137"/>
                  </a:lnTo>
                  <a:lnTo>
                    <a:pt x="99" y="132"/>
                  </a:lnTo>
                  <a:lnTo>
                    <a:pt x="100" y="130"/>
                  </a:lnTo>
                  <a:lnTo>
                    <a:pt x="101" y="129"/>
                  </a:lnTo>
                  <a:lnTo>
                    <a:pt x="101" y="128"/>
                  </a:lnTo>
                  <a:lnTo>
                    <a:pt x="106" y="124"/>
                  </a:lnTo>
                  <a:lnTo>
                    <a:pt x="109" y="121"/>
                  </a:lnTo>
                  <a:lnTo>
                    <a:pt x="111" y="118"/>
                  </a:lnTo>
                  <a:lnTo>
                    <a:pt x="112" y="118"/>
                  </a:lnTo>
                  <a:lnTo>
                    <a:pt x="113" y="118"/>
                  </a:lnTo>
                  <a:lnTo>
                    <a:pt x="113" y="117"/>
                  </a:lnTo>
                  <a:lnTo>
                    <a:pt x="114" y="116"/>
                  </a:lnTo>
                  <a:lnTo>
                    <a:pt x="120" y="111"/>
                  </a:lnTo>
                  <a:lnTo>
                    <a:pt x="121" y="111"/>
                  </a:lnTo>
                  <a:lnTo>
                    <a:pt x="122" y="112"/>
                  </a:lnTo>
                  <a:lnTo>
                    <a:pt x="124" y="113"/>
                  </a:lnTo>
                  <a:lnTo>
                    <a:pt x="125" y="112"/>
                  </a:lnTo>
                  <a:lnTo>
                    <a:pt x="126" y="112"/>
                  </a:lnTo>
                  <a:lnTo>
                    <a:pt x="127" y="110"/>
                  </a:lnTo>
                  <a:lnTo>
                    <a:pt x="127" y="109"/>
                  </a:lnTo>
                  <a:lnTo>
                    <a:pt x="131" y="112"/>
                  </a:lnTo>
                  <a:lnTo>
                    <a:pt x="132" y="113"/>
                  </a:lnTo>
                  <a:lnTo>
                    <a:pt x="137" y="120"/>
                  </a:lnTo>
                  <a:lnTo>
                    <a:pt x="140" y="120"/>
                  </a:lnTo>
                  <a:lnTo>
                    <a:pt x="140" y="118"/>
                  </a:lnTo>
                  <a:lnTo>
                    <a:pt x="145" y="113"/>
                  </a:lnTo>
                  <a:lnTo>
                    <a:pt x="146" y="111"/>
                  </a:lnTo>
                  <a:lnTo>
                    <a:pt x="148" y="110"/>
                  </a:lnTo>
                  <a:lnTo>
                    <a:pt x="148" y="109"/>
                  </a:lnTo>
                  <a:lnTo>
                    <a:pt x="147" y="108"/>
                  </a:lnTo>
                  <a:lnTo>
                    <a:pt x="147" y="107"/>
                  </a:lnTo>
                  <a:lnTo>
                    <a:pt x="153" y="93"/>
                  </a:lnTo>
                  <a:lnTo>
                    <a:pt x="153" y="92"/>
                  </a:lnTo>
                  <a:lnTo>
                    <a:pt x="154" y="88"/>
                  </a:lnTo>
                  <a:lnTo>
                    <a:pt x="156" y="86"/>
                  </a:lnTo>
                  <a:lnTo>
                    <a:pt x="162" y="83"/>
                  </a:lnTo>
                  <a:lnTo>
                    <a:pt x="163" y="79"/>
                  </a:lnTo>
                  <a:lnTo>
                    <a:pt x="164" y="74"/>
                  </a:lnTo>
                  <a:lnTo>
                    <a:pt x="165" y="72"/>
                  </a:lnTo>
                  <a:lnTo>
                    <a:pt x="166" y="71"/>
                  </a:lnTo>
                  <a:lnTo>
                    <a:pt x="168" y="70"/>
                  </a:lnTo>
                  <a:lnTo>
                    <a:pt x="169" y="69"/>
                  </a:lnTo>
                  <a:lnTo>
                    <a:pt x="169" y="68"/>
                  </a:lnTo>
                  <a:lnTo>
                    <a:pt x="169" y="64"/>
                  </a:lnTo>
                  <a:lnTo>
                    <a:pt x="170" y="62"/>
                  </a:lnTo>
                  <a:lnTo>
                    <a:pt x="172" y="61"/>
                  </a:lnTo>
                  <a:lnTo>
                    <a:pt x="173" y="60"/>
                  </a:lnTo>
                  <a:lnTo>
                    <a:pt x="175" y="52"/>
                  </a:lnTo>
                  <a:lnTo>
                    <a:pt x="177" y="48"/>
                  </a:lnTo>
                  <a:lnTo>
                    <a:pt x="179" y="46"/>
                  </a:lnTo>
                  <a:lnTo>
                    <a:pt x="180" y="43"/>
                  </a:lnTo>
                  <a:lnTo>
                    <a:pt x="181" y="42"/>
                  </a:lnTo>
                  <a:lnTo>
                    <a:pt x="182" y="42"/>
                  </a:lnTo>
                  <a:lnTo>
                    <a:pt x="184" y="42"/>
                  </a:lnTo>
                  <a:lnTo>
                    <a:pt x="186" y="42"/>
                  </a:lnTo>
                  <a:lnTo>
                    <a:pt x="191" y="38"/>
                  </a:lnTo>
                  <a:lnTo>
                    <a:pt x="192" y="36"/>
                  </a:lnTo>
                  <a:lnTo>
                    <a:pt x="192" y="33"/>
                  </a:lnTo>
                  <a:lnTo>
                    <a:pt x="192" y="29"/>
                  </a:lnTo>
                  <a:lnTo>
                    <a:pt x="192" y="28"/>
                  </a:lnTo>
                  <a:lnTo>
                    <a:pt x="190" y="26"/>
                  </a:lnTo>
                  <a:lnTo>
                    <a:pt x="188" y="25"/>
                  </a:lnTo>
                  <a:lnTo>
                    <a:pt x="186" y="24"/>
                  </a:lnTo>
                  <a:lnTo>
                    <a:pt x="184" y="23"/>
                  </a:lnTo>
                  <a:lnTo>
                    <a:pt x="183" y="14"/>
                  </a:lnTo>
                  <a:lnTo>
                    <a:pt x="182"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8" name="Freeform 5781"/>
            <p:cNvSpPr>
              <a:spLocks/>
            </p:cNvSpPr>
            <p:nvPr/>
          </p:nvSpPr>
          <p:spPr bwMode="auto">
            <a:xfrm>
              <a:off x="3243" y="2203"/>
              <a:ext cx="202" cy="193"/>
            </a:xfrm>
            <a:custGeom>
              <a:avLst/>
              <a:gdLst>
                <a:gd name="T0" fmla="*/ 22 w 253"/>
                <a:gd name="T1" fmla="*/ 11 h 235"/>
                <a:gd name="T2" fmla="*/ 22 w 253"/>
                <a:gd name="T3" fmla="*/ 7 h 235"/>
                <a:gd name="T4" fmla="*/ 21 w 253"/>
                <a:gd name="T5" fmla="*/ 6 h 235"/>
                <a:gd name="T6" fmla="*/ 22 w 253"/>
                <a:gd name="T7" fmla="*/ 5 h 235"/>
                <a:gd name="T8" fmla="*/ 22 w 253"/>
                <a:gd name="T9" fmla="*/ 4 h 235"/>
                <a:gd name="T10" fmla="*/ 22 w 253"/>
                <a:gd name="T11" fmla="*/ 3 h 235"/>
                <a:gd name="T12" fmla="*/ 22 w 253"/>
                <a:gd name="T13" fmla="*/ 2 h 235"/>
                <a:gd name="T14" fmla="*/ 21 w 253"/>
                <a:gd name="T15" fmla="*/ 2 h 235"/>
                <a:gd name="T16" fmla="*/ 20 w 253"/>
                <a:gd name="T17" fmla="*/ 2 h 235"/>
                <a:gd name="T18" fmla="*/ 19 w 253"/>
                <a:gd name="T19" fmla="*/ 2 h 235"/>
                <a:gd name="T20" fmla="*/ 19 w 253"/>
                <a:gd name="T21" fmla="*/ 2 h 235"/>
                <a:gd name="T22" fmla="*/ 19 w 253"/>
                <a:gd name="T23" fmla="*/ 2 h 235"/>
                <a:gd name="T24" fmla="*/ 18 w 253"/>
                <a:gd name="T25" fmla="*/ 2 h 235"/>
                <a:gd name="T26" fmla="*/ 15 w 253"/>
                <a:gd name="T27" fmla="*/ 2 h 235"/>
                <a:gd name="T28" fmla="*/ 15 w 253"/>
                <a:gd name="T29" fmla="*/ 2 h 235"/>
                <a:gd name="T30" fmla="*/ 14 w 253"/>
                <a:gd name="T31" fmla="*/ 2 h 235"/>
                <a:gd name="T32" fmla="*/ 14 w 253"/>
                <a:gd name="T33" fmla="*/ 4 h 235"/>
                <a:gd name="T34" fmla="*/ 14 w 253"/>
                <a:gd name="T35" fmla="*/ 5 h 235"/>
                <a:gd name="T36" fmla="*/ 14 w 253"/>
                <a:gd name="T37" fmla="*/ 6 h 235"/>
                <a:gd name="T38" fmla="*/ 11 w 253"/>
                <a:gd name="T39" fmla="*/ 5 h 235"/>
                <a:gd name="T40" fmla="*/ 10 w 253"/>
                <a:gd name="T41" fmla="*/ 4 h 235"/>
                <a:gd name="T42" fmla="*/ 9 w 253"/>
                <a:gd name="T43" fmla="*/ 4 h 235"/>
                <a:gd name="T44" fmla="*/ 8 w 253"/>
                <a:gd name="T45" fmla="*/ 2 h 235"/>
                <a:gd name="T46" fmla="*/ 8 w 253"/>
                <a:gd name="T47" fmla="*/ 2 h 235"/>
                <a:gd name="T48" fmla="*/ 6 w 253"/>
                <a:gd name="T49" fmla="*/ 2 h 235"/>
                <a:gd name="T50" fmla="*/ 6 w 253"/>
                <a:gd name="T51" fmla="*/ 2 h 235"/>
                <a:gd name="T52" fmla="*/ 5 w 253"/>
                <a:gd name="T53" fmla="*/ 2 h 235"/>
                <a:gd name="T54" fmla="*/ 3 w 253"/>
                <a:gd name="T55" fmla="*/ 0 h 235"/>
                <a:gd name="T56" fmla="*/ 3 w 253"/>
                <a:gd name="T57" fmla="*/ 2 h 235"/>
                <a:gd name="T58" fmla="*/ 2 w 253"/>
                <a:gd name="T59" fmla="*/ 2 h 235"/>
                <a:gd name="T60" fmla="*/ 2 w 253"/>
                <a:gd name="T61" fmla="*/ 2 h 235"/>
                <a:gd name="T62" fmla="*/ 2 w 253"/>
                <a:gd name="T63" fmla="*/ 2 h 235"/>
                <a:gd name="T64" fmla="*/ 2 w 253"/>
                <a:gd name="T65" fmla="*/ 2 h 235"/>
                <a:gd name="T66" fmla="*/ 2 w 253"/>
                <a:gd name="T67" fmla="*/ 4 h 235"/>
                <a:gd name="T68" fmla="*/ 2 w 253"/>
                <a:gd name="T69" fmla="*/ 5 h 235"/>
                <a:gd name="T70" fmla="*/ 2 w 253"/>
                <a:gd name="T71" fmla="*/ 6 h 235"/>
                <a:gd name="T72" fmla="*/ 1 w 253"/>
                <a:gd name="T73" fmla="*/ 6 h 235"/>
                <a:gd name="T74" fmla="*/ 2 w 253"/>
                <a:gd name="T75" fmla="*/ 7 h 235"/>
                <a:gd name="T76" fmla="*/ 2 w 253"/>
                <a:gd name="T77" fmla="*/ 9 h 235"/>
                <a:gd name="T78" fmla="*/ 2 w 253"/>
                <a:gd name="T79" fmla="*/ 11 h 235"/>
                <a:gd name="T80" fmla="*/ 2 w 253"/>
                <a:gd name="T81" fmla="*/ 11 h 235"/>
                <a:gd name="T82" fmla="*/ 2 w 253"/>
                <a:gd name="T83" fmla="*/ 11 h 235"/>
                <a:gd name="T84" fmla="*/ 2 w 253"/>
                <a:gd name="T85" fmla="*/ 14 h 235"/>
                <a:gd name="T86" fmla="*/ 2 w 253"/>
                <a:gd name="T87" fmla="*/ 14 h 235"/>
                <a:gd name="T88" fmla="*/ 2 w 253"/>
                <a:gd name="T89" fmla="*/ 16 h 235"/>
                <a:gd name="T90" fmla="*/ 2 w 253"/>
                <a:gd name="T91" fmla="*/ 17 h 235"/>
                <a:gd name="T92" fmla="*/ 2 w 253"/>
                <a:gd name="T93" fmla="*/ 17 h 235"/>
                <a:gd name="T94" fmla="*/ 2 w 253"/>
                <a:gd name="T95" fmla="*/ 17 h 235"/>
                <a:gd name="T96" fmla="*/ 3 w 253"/>
                <a:gd name="T97" fmla="*/ 17 h 235"/>
                <a:gd name="T98" fmla="*/ 4 w 253"/>
                <a:gd name="T99" fmla="*/ 19 h 235"/>
                <a:gd name="T100" fmla="*/ 4 w 253"/>
                <a:gd name="T101" fmla="*/ 19 h 235"/>
                <a:gd name="T102" fmla="*/ 6 w 253"/>
                <a:gd name="T103" fmla="*/ 21 h 235"/>
                <a:gd name="T104" fmla="*/ 6 w 253"/>
                <a:gd name="T105" fmla="*/ 21 h 235"/>
                <a:gd name="T106" fmla="*/ 7 w 253"/>
                <a:gd name="T107" fmla="*/ 21 h 235"/>
                <a:gd name="T108" fmla="*/ 8 w 253"/>
                <a:gd name="T109" fmla="*/ 21 h 235"/>
                <a:gd name="T110" fmla="*/ 9 w 253"/>
                <a:gd name="T111" fmla="*/ 20 h 235"/>
                <a:gd name="T112" fmla="*/ 20 w 253"/>
                <a:gd name="T113" fmla="*/ 27 h 235"/>
                <a:gd name="T114" fmla="*/ 20 w 253"/>
                <a:gd name="T115" fmla="*/ 26 h 235"/>
                <a:gd name="T116" fmla="*/ 20 w 253"/>
                <a:gd name="T117" fmla="*/ 26 h 235"/>
                <a:gd name="T118" fmla="*/ 22 w 253"/>
                <a:gd name="T119" fmla="*/ 26 h 2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35"/>
                <a:gd name="T182" fmla="*/ 253 w 253"/>
                <a:gd name="T183" fmla="*/ 235 h 2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35">
                  <a:moveTo>
                    <a:pt x="251" y="193"/>
                  </a:moveTo>
                  <a:lnTo>
                    <a:pt x="251" y="145"/>
                  </a:lnTo>
                  <a:lnTo>
                    <a:pt x="251" y="103"/>
                  </a:lnTo>
                  <a:lnTo>
                    <a:pt x="250" y="69"/>
                  </a:lnTo>
                  <a:lnTo>
                    <a:pt x="249" y="66"/>
                  </a:lnTo>
                  <a:lnTo>
                    <a:pt x="249" y="62"/>
                  </a:lnTo>
                  <a:lnTo>
                    <a:pt x="247" y="54"/>
                  </a:lnTo>
                  <a:lnTo>
                    <a:pt x="247" y="53"/>
                  </a:lnTo>
                  <a:lnTo>
                    <a:pt x="247" y="52"/>
                  </a:lnTo>
                  <a:lnTo>
                    <a:pt x="250" y="48"/>
                  </a:lnTo>
                  <a:lnTo>
                    <a:pt x="250" y="45"/>
                  </a:lnTo>
                  <a:lnTo>
                    <a:pt x="250" y="41"/>
                  </a:lnTo>
                  <a:lnTo>
                    <a:pt x="249" y="35"/>
                  </a:lnTo>
                  <a:lnTo>
                    <a:pt x="249" y="33"/>
                  </a:lnTo>
                  <a:lnTo>
                    <a:pt x="250" y="31"/>
                  </a:lnTo>
                  <a:lnTo>
                    <a:pt x="253" y="27"/>
                  </a:lnTo>
                  <a:lnTo>
                    <a:pt x="251" y="23"/>
                  </a:lnTo>
                  <a:lnTo>
                    <a:pt x="249" y="21"/>
                  </a:lnTo>
                  <a:lnTo>
                    <a:pt x="247" y="21"/>
                  </a:lnTo>
                  <a:lnTo>
                    <a:pt x="244" y="21"/>
                  </a:lnTo>
                  <a:lnTo>
                    <a:pt x="241" y="21"/>
                  </a:lnTo>
                  <a:lnTo>
                    <a:pt x="237" y="20"/>
                  </a:lnTo>
                  <a:lnTo>
                    <a:pt x="232" y="19"/>
                  </a:lnTo>
                  <a:lnTo>
                    <a:pt x="225" y="18"/>
                  </a:lnTo>
                  <a:lnTo>
                    <a:pt x="223" y="17"/>
                  </a:lnTo>
                  <a:lnTo>
                    <a:pt x="221" y="17"/>
                  </a:lnTo>
                  <a:lnTo>
                    <a:pt x="221" y="15"/>
                  </a:lnTo>
                  <a:lnTo>
                    <a:pt x="220" y="13"/>
                  </a:lnTo>
                  <a:lnTo>
                    <a:pt x="221" y="11"/>
                  </a:lnTo>
                  <a:lnTo>
                    <a:pt x="221" y="10"/>
                  </a:lnTo>
                  <a:lnTo>
                    <a:pt x="218" y="9"/>
                  </a:lnTo>
                  <a:lnTo>
                    <a:pt x="207" y="6"/>
                  </a:lnTo>
                  <a:lnTo>
                    <a:pt x="203" y="5"/>
                  </a:lnTo>
                  <a:lnTo>
                    <a:pt x="202" y="5"/>
                  </a:lnTo>
                  <a:lnTo>
                    <a:pt x="200" y="6"/>
                  </a:lnTo>
                  <a:lnTo>
                    <a:pt x="192" y="8"/>
                  </a:lnTo>
                  <a:lnTo>
                    <a:pt x="181" y="11"/>
                  </a:lnTo>
                  <a:lnTo>
                    <a:pt x="180" y="11"/>
                  </a:lnTo>
                  <a:lnTo>
                    <a:pt x="178" y="13"/>
                  </a:lnTo>
                  <a:lnTo>
                    <a:pt x="172" y="20"/>
                  </a:lnTo>
                  <a:lnTo>
                    <a:pt x="171" y="22"/>
                  </a:lnTo>
                  <a:lnTo>
                    <a:pt x="170" y="24"/>
                  </a:lnTo>
                  <a:lnTo>
                    <a:pt x="170" y="28"/>
                  </a:lnTo>
                  <a:lnTo>
                    <a:pt x="171" y="32"/>
                  </a:lnTo>
                  <a:lnTo>
                    <a:pt x="172" y="34"/>
                  </a:lnTo>
                  <a:lnTo>
                    <a:pt x="173" y="37"/>
                  </a:lnTo>
                  <a:lnTo>
                    <a:pt x="172" y="41"/>
                  </a:lnTo>
                  <a:lnTo>
                    <a:pt x="169" y="45"/>
                  </a:lnTo>
                  <a:lnTo>
                    <a:pt x="166" y="48"/>
                  </a:lnTo>
                  <a:lnTo>
                    <a:pt x="163" y="50"/>
                  </a:lnTo>
                  <a:lnTo>
                    <a:pt x="158" y="52"/>
                  </a:lnTo>
                  <a:lnTo>
                    <a:pt x="154" y="51"/>
                  </a:lnTo>
                  <a:lnTo>
                    <a:pt x="150" y="48"/>
                  </a:lnTo>
                  <a:lnTo>
                    <a:pt x="144" y="45"/>
                  </a:lnTo>
                  <a:lnTo>
                    <a:pt x="138" y="41"/>
                  </a:lnTo>
                  <a:lnTo>
                    <a:pt x="131" y="38"/>
                  </a:lnTo>
                  <a:lnTo>
                    <a:pt x="127" y="37"/>
                  </a:lnTo>
                  <a:lnTo>
                    <a:pt x="119" y="35"/>
                  </a:lnTo>
                  <a:lnTo>
                    <a:pt x="113" y="35"/>
                  </a:lnTo>
                  <a:lnTo>
                    <a:pt x="110" y="34"/>
                  </a:lnTo>
                  <a:lnTo>
                    <a:pt x="105" y="33"/>
                  </a:lnTo>
                  <a:lnTo>
                    <a:pt x="101" y="29"/>
                  </a:lnTo>
                  <a:lnTo>
                    <a:pt x="98" y="26"/>
                  </a:lnTo>
                  <a:lnTo>
                    <a:pt x="97" y="22"/>
                  </a:lnTo>
                  <a:lnTo>
                    <a:pt x="96" y="19"/>
                  </a:lnTo>
                  <a:lnTo>
                    <a:pt x="95" y="15"/>
                  </a:lnTo>
                  <a:lnTo>
                    <a:pt x="94" y="13"/>
                  </a:lnTo>
                  <a:lnTo>
                    <a:pt x="90" y="13"/>
                  </a:lnTo>
                  <a:lnTo>
                    <a:pt x="83" y="12"/>
                  </a:lnTo>
                  <a:lnTo>
                    <a:pt x="76" y="9"/>
                  </a:lnTo>
                  <a:lnTo>
                    <a:pt x="73" y="7"/>
                  </a:lnTo>
                  <a:lnTo>
                    <a:pt x="71" y="7"/>
                  </a:lnTo>
                  <a:lnTo>
                    <a:pt x="66" y="7"/>
                  </a:lnTo>
                  <a:lnTo>
                    <a:pt x="60" y="6"/>
                  </a:lnTo>
                  <a:lnTo>
                    <a:pt x="55" y="7"/>
                  </a:lnTo>
                  <a:lnTo>
                    <a:pt x="51" y="6"/>
                  </a:lnTo>
                  <a:lnTo>
                    <a:pt x="46" y="5"/>
                  </a:lnTo>
                  <a:lnTo>
                    <a:pt x="35" y="0"/>
                  </a:lnTo>
                  <a:lnTo>
                    <a:pt x="35" y="12"/>
                  </a:lnTo>
                  <a:lnTo>
                    <a:pt x="35" y="13"/>
                  </a:lnTo>
                  <a:lnTo>
                    <a:pt x="34" y="14"/>
                  </a:lnTo>
                  <a:lnTo>
                    <a:pt x="27" y="18"/>
                  </a:lnTo>
                  <a:lnTo>
                    <a:pt x="26" y="18"/>
                  </a:lnTo>
                  <a:lnTo>
                    <a:pt x="25" y="19"/>
                  </a:lnTo>
                  <a:lnTo>
                    <a:pt x="24" y="21"/>
                  </a:lnTo>
                  <a:lnTo>
                    <a:pt x="22" y="22"/>
                  </a:lnTo>
                  <a:lnTo>
                    <a:pt x="21" y="22"/>
                  </a:lnTo>
                  <a:lnTo>
                    <a:pt x="20" y="22"/>
                  </a:lnTo>
                  <a:lnTo>
                    <a:pt x="19" y="23"/>
                  </a:lnTo>
                  <a:lnTo>
                    <a:pt x="18" y="25"/>
                  </a:lnTo>
                  <a:lnTo>
                    <a:pt x="17" y="26"/>
                  </a:lnTo>
                  <a:lnTo>
                    <a:pt x="16" y="26"/>
                  </a:lnTo>
                  <a:lnTo>
                    <a:pt x="15" y="28"/>
                  </a:lnTo>
                  <a:lnTo>
                    <a:pt x="15" y="33"/>
                  </a:lnTo>
                  <a:lnTo>
                    <a:pt x="15" y="37"/>
                  </a:lnTo>
                  <a:lnTo>
                    <a:pt x="15" y="40"/>
                  </a:lnTo>
                  <a:lnTo>
                    <a:pt x="14" y="43"/>
                  </a:lnTo>
                  <a:lnTo>
                    <a:pt x="11" y="48"/>
                  </a:lnTo>
                  <a:lnTo>
                    <a:pt x="6" y="51"/>
                  </a:lnTo>
                  <a:lnTo>
                    <a:pt x="3" y="52"/>
                  </a:lnTo>
                  <a:lnTo>
                    <a:pt x="1" y="53"/>
                  </a:lnTo>
                  <a:lnTo>
                    <a:pt x="0" y="54"/>
                  </a:lnTo>
                  <a:lnTo>
                    <a:pt x="3" y="60"/>
                  </a:lnTo>
                  <a:lnTo>
                    <a:pt x="6" y="66"/>
                  </a:lnTo>
                  <a:lnTo>
                    <a:pt x="8" y="71"/>
                  </a:lnTo>
                  <a:lnTo>
                    <a:pt x="8" y="76"/>
                  </a:lnTo>
                  <a:lnTo>
                    <a:pt x="8" y="84"/>
                  </a:lnTo>
                  <a:lnTo>
                    <a:pt x="8" y="89"/>
                  </a:lnTo>
                  <a:lnTo>
                    <a:pt x="10" y="91"/>
                  </a:lnTo>
                  <a:lnTo>
                    <a:pt x="10" y="93"/>
                  </a:lnTo>
                  <a:lnTo>
                    <a:pt x="10" y="94"/>
                  </a:lnTo>
                  <a:lnTo>
                    <a:pt x="8" y="98"/>
                  </a:lnTo>
                  <a:lnTo>
                    <a:pt x="7" y="102"/>
                  </a:lnTo>
                  <a:lnTo>
                    <a:pt x="7" y="105"/>
                  </a:lnTo>
                  <a:lnTo>
                    <a:pt x="8" y="112"/>
                  </a:lnTo>
                  <a:lnTo>
                    <a:pt x="8" y="116"/>
                  </a:lnTo>
                  <a:lnTo>
                    <a:pt x="7" y="117"/>
                  </a:lnTo>
                  <a:lnTo>
                    <a:pt x="4" y="120"/>
                  </a:lnTo>
                  <a:lnTo>
                    <a:pt x="2" y="121"/>
                  </a:lnTo>
                  <a:lnTo>
                    <a:pt x="2" y="123"/>
                  </a:lnTo>
                  <a:lnTo>
                    <a:pt x="3" y="126"/>
                  </a:lnTo>
                  <a:lnTo>
                    <a:pt x="6" y="130"/>
                  </a:lnTo>
                  <a:lnTo>
                    <a:pt x="8" y="133"/>
                  </a:lnTo>
                  <a:lnTo>
                    <a:pt x="11" y="139"/>
                  </a:lnTo>
                  <a:lnTo>
                    <a:pt x="12" y="144"/>
                  </a:lnTo>
                  <a:lnTo>
                    <a:pt x="13" y="147"/>
                  </a:lnTo>
                  <a:lnTo>
                    <a:pt x="16" y="150"/>
                  </a:lnTo>
                  <a:lnTo>
                    <a:pt x="17" y="151"/>
                  </a:lnTo>
                  <a:lnTo>
                    <a:pt x="20" y="151"/>
                  </a:lnTo>
                  <a:lnTo>
                    <a:pt x="22" y="150"/>
                  </a:lnTo>
                  <a:lnTo>
                    <a:pt x="25" y="151"/>
                  </a:lnTo>
                  <a:lnTo>
                    <a:pt x="33" y="153"/>
                  </a:lnTo>
                  <a:lnTo>
                    <a:pt x="35" y="156"/>
                  </a:lnTo>
                  <a:lnTo>
                    <a:pt x="38" y="159"/>
                  </a:lnTo>
                  <a:lnTo>
                    <a:pt x="40" y="162"/>
                  </a:lnTo>
                  <a:lnTo>
                    <a:pt x="41" y="165"/>
                  </a:lnTo>
                  <a:lnTo>
                    <a:pt x="42" y="166"/>
                  </a:lnTo>
                  <a:lnTo>
                    <a:pt x="43" y="167"/>
                  </a:lnTo>
                  <a:lnTo>
                    <a:pt x="66" y="173"/>
                  </a:lnTo>
                  <a:lnTo>
                    <a:pt x="68" y="174"/>
                  </a:lnTo>
                  <a:lnTo>
                    <a:pt x="71" y="177"/>
                  </a:lnTo>
                  <a:lnTo>
                    <a:pt x="76" y="181"/>
                  </a:lnTo>
                  <a:lnTo>
                    <a:pt x="79" y="181"/>
                  </a:lnTo>
                  <a:lnTo>
                    <a:pt x="81" y="182"/>
                  </a:lnTo>
                  <a:lnTo>
                    <a:pt x="83" y="181"/>
                  </a:lnTo>
                  <a:lnTo>
                    <a:pt x="90" y="177"/>
                  </a:lnTo>
                  <a:lnTo>
                    <a:pt x="102" y="171"/>
                  </a:lnTo>
                  <a:lnTo>
                    <a:pt x="105" y="170"/>
                  </a:lnTo>
                  <a:lnTo>
                    <a:pt x="108" y="170"/>
                  </a:lnTo>
                  <a:lnTo>
                    <a:pt x="111" y="171"/>
                  </a:lnTo>
                  <a:lnTo>
                    <a:pt x="235" y="235"/>
                  </a:lnTo>
                  <a:lnTo>
                    <a:pt x="235" y="230"/>
                  </a:lnTo>
                  <a:lnTo>
                    <a:pt x="235" y="229"/>
                  </a:lnTo>
                  <a:lnTo>
                    <a:pt x="236" y="228"/>
                  </a:lnTo>
                  <a:lnTo>
                    <a:pt x="238" y="227"/>
                  </a:lnTo>
                  <a:lnTo>
                    <a:pt x="241" y="227"/>
                  </a:lnTo>
                  <a:lnTo>
                    <a:pt x="250" y="227"/>
                  </a:lnTo>
                  <a:lnTo>
                    <a:pt x="251" y="227"/>
                  </a:lnTo>
                  <a:lnTo>
                    <a:pt x="251" y="19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59" name="Freeform 5782"/>
            <p:cNvSpPr>
              <a:spLocks/>
            </p:cNvSpPr>
            <p:nvPr/>
          </p:nvSpPr>
          <p:spPr bwMode="auto">
            <a:xfrm>
              <a:off x="3126" y="2339"/>
              <a:ext cx="202" cy="163"/>
            </a:xfrm>
            <a:custGeom>
              <a:avLst/>
              <a:gdLst>
                <a:gd name="T0" fmla="*/ 18 w 253"/>
                <a:gd name="T1" fmla="*/ 18 h 197"/>
                <a:gd name="T2" fmla="*/ 18 w 253"/>
                <a:gd name="T3" fmla="*/ 18 h 197"/>
                <a:gd name="T4" fmla="*/ 20 w 253"/>
                <a:gd name="T5" fmla="*/ 15 h 197"/>
                <a:gd name="T6" fmla="*/ 21 w 253"/>
                <a:gd name="T7" fmla="*/ 14 h 197"/>
                <a:gd name="T8" fmla="*/ 21 w 253"/>
                <a:gd name="T9" fmla="*/ 11 h 197"/>
                <a:gd name="T10" fmla="*/ 22 w 253"/>
                <a:gd name="T11" fmla="*/ 7 h 197"/>
                <a:gd name="T12" fmla="*/ 22 w 253"/>
                <a:gd name="T13" fmla="*/ 7 h 197"/>
                <a:gd name="T14" fmla="*/ 21 w 253"/>
                <a:gd name="T15" fmla="*/ 6 h 197"/>
                <a:gd name="T16" fmla="*/ 21 w 253"/>
                <a:gd name="T17" fmla="*/ 5 h 197"/>
                <a:gd name="T18" fmla="*/ 20 w 253"/>
                <a:gd name="T19" fmla="*/ 3 h 197"/>
                <a:gd name="T20" fmla="*/ 20 w 253"/>
                <a:gd name="T21" fmla="*/ 2 h 197"/>
                <a:gd name="T22" fmla="*/ 19 w 253"/>
                <a:gd name="T23" fmla="*/ 2 h 197"/>
                <a:gd name="T24" fmla="*/ 18 w 253"/>
                <a:gd name="T25" fmla="*/ 2 h 197"/>
                <a:gd name="T26" fmla="*/ 16 w 253"/>
                <a:gd name="T27" fmla="*/ 0 h 197"/>
                <a:gd name="T28" fmla="*/ 11 w 253"/>
                <a:gd name="T29" fmla="*/ 5 h 197"/>
                <a:gd name="T30" fmla="*/ 9 w 253"/>
                <a:gd name="T31" fmla="*/ 6 h 197"/>
                <a:gd name="T32" fmla="*/ 7 w 253"/>
                <a:gd name="T33" fmla="*/ 8 h 197"/>
                <a:gd name="T34" fmla="*/ 6 w 253"/>
                <a:gd name="T35" fmla="*/ 10 h 197"/>
                <a:gd name="T36" fmla="*/ 6 w 253"/>
                <a:gd name="T37" fmla="*/ 12 h 197"/>
                <a:gd name="T38" fmla="*/ 6 w 253"/>
                <a:gd name="T39" fmla="*/ 15 h 197"/>
                <a:gd name="T40" fmla="*/ 5 w 253"/>
                <a:gd name="T41" fmla="*/ 16 h 197"/>
                <a:gd name="T42" fmla="*/ 5 w 253"/>
                <a:gd name="T43" fmla="*/ 17 h 197"/>
                <a:gd name="T44" fmla="*/ 4 w 253"/>
                <a:gd name="T45" fmla="*/ 17 h 197"/>
                <a:gd name="T46" fmla="*/ 2 w 253"/>
                <a:gd name="T47" fmla="*/ 17 h 197"/>
                <a:gd name="T48" fmla="*/ 1 w 253"/>
                <a:gd name="T49" fmla="*/ 18 h 197"/>
                <a:gd name="T50" fmla="*/ 0 w 253"/>
                <a:gd name="T51" fmla="*/ 18 h 197"/>
                <a:gd name="T52" fmla="*/ 2 w 253"/>
                <a:gd name="T53" fmla="*/ 19 h 197"/>
                <a:gd name="T54" fmla="*/ 2 w 253"/>
                <a:gd name="T55" fmla="*/ 19 h 197"/>
                <a:gd name="T56" fmla="*/ 2 w 253"/>
                <a:gd name="T57" fmla="*/ 21 h 197"/>
                <a:gd name="T58" fmla="*/ 2 w 253"/>
                <a:gd name="T59" fmla="*/ 22 h 197"/>
                <a:gd name="T60" fmla="*/ 2 w 253"/>
                <a:gd name="T61" fmla="*/ 22 h 197"/>
                <a:gd name="T62" fmla="*/ 2 w 253"/>
                <a:gd name="T63" fmla="*/ 22 h 197"/>
                <a:gd name="T64" fmla="*/ 2 w 253"/>
                <a:gd name="T65" fmla="*/ 22 h 197"/>
                <a:gd name="T66" fmla="*/ 2 w 253"/>
                <a:gd name="T67" fmla="*/ 22 h 197"/>
                <a:gd name="T68" fmla="*/ 2 w 253"/>
                <a:gd name="T69" fmla="*/ 22 h 197"/>
                <a:gd name="T70" fmla="*/ 3 w 253"/>
                <a:gd name="T71" fmla="*/ 23 h 197"/>
                <a:gd name="T72" fmla="*/ 2 w 253"/>
                <a:gd name="T73" fmla="*/ 23 h 197"/>
                <a:gd name="T74" fmla="*/ 3 w 253"/>
                <a:gd name="T75" fmla="*/ 23 h 197"/>
                <a:gd name="T76" fmla="*/ 3 w 253"/>
                <a:gd name="T77" fmla="*/ 23 h 197"/>
                <a:gd name="T78" fmla="*/ 3 w 253"/>
                <a:gd name="T79" fmla="*/ 23 h 197"/>
                <a:gd name="T80" fmla="*/ 4 w 253"/>
                <a:gd name="T81" fmla="*/ 23 h 197"/>
                <a:gd name="T82" fmla="*/ 4 w 253"/>
                <a:gd name="T83" fmla="*/ 23 h 197"/>
                <a:gd name="T84" fmla="*/ 5 w 253"/>
                <a:gd name="T85" fmla="*/ 25 h 197"/>
                <a:gd name="T86" fmla="*/ 5 w 253"/>
                <a:gd name="T87" fmla="*/ 23 h 197"/>
                <a:gd name="T88" fmla="*/ 5 w 253"/>
                <a:gd name="T89" fmla="*/ 22 h 197"/>
                <a:gd name="T90" fmla="*/ 6 w 253"/>
                <a:gd name="T91" fmla="*/ 22 h 197"/>
                <a:gd name="T92" fmla="*/ 6 w 253"/>
                <a:gd name="T93" fmla="*/ 21 h 197"/>
                <a:gd name="T94" fmla="*/ 6 w 253"/>
                <a:gd name="T95" fmla="*/ 21 h 197"/>
                <a:gd name="T96" fmla="*/ 7 w 253"/>
                <a:gd name="T97" fmla="*/ 20 h 197"/>
                <a:gd name="T98" fmla="*/ 8 w 253"/>
                <a:gd name="T99" fmla="*/ 21 h 197"/>
                <a:gd name="T100" fmla="*/ 9 w 253"/>
                <a:gd name="T101" fmla="*/ 22 h 197"/>
                <a:gd name="T102" fmla="*/ 9 w 253"/>
                <a:gd name="T103" fmla="*/ 22 h 197"/>
                <a:gd name="T104" fmla="*/ 11 w 253"/>
                <a:gd name="T105" fmla="*/ 22 h 197"/>
                <a:gd name="T106" fmla="*/ 11 w 253"/>
                <a:gd name="T107" fmla="*/ 22 h 197"/>
                <a:gd name="T108" fmla="*/ 12 w 253"/>
                <a:gd name="T109" fmla="*/ 22 h 197"/>
                <a:gd name="T110" fmla="*/ 13 w 253"/>
                <a:gd name="T111" fmla="*/ 22 h 197"/>
                <a:gd name="T112" fmla="*/ 14 w 253"/>
                <a:gd name="T113" fmla="*/ 22 h 197"/>
                <a:gd name="T114" fmla="*/ 15 w 253"/>
                <a:gd name="T115" fmla="*/ 22 h 197"/>
                <a:gd name="T116" fmla="*/ 17 w 253"/>
                <a:gd name="T117" fmla="*/ 22 h 197"/>
                <a:gd name="T118" fmla="*/ 18 w 253"/>
                <a:gd name="T119" fmla="*/ 22 h 197"/>
                <a:gd name="T120" fmla="*/ 18 w 253"/>
                <a:gd name="T121" fmla="*/ 21 h 197"/>
                <a:gd name="T122" fmla="*/ 18 w 253"/>
                <a:gd name="T123" fmla="*/ 21 h 197"/>
                <a:gd name="T124" fmla="*/ 18 w 253"/>
                <a:gd name="T125" fmla="*/ 19 h 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3"/>
                <a:gd name="T190" fmla="*/ 0 h 197"/>
                <a:gd name="T191" fmla="*/ 253 w 253"/>
                <a:gd name="T192" fmla="*/ 197 h 1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3" h="197">
                  <a:moveTo>
                    <a:pt x="213" y="152"/>
                  </a:moveTo>
                  <a:lnTo>
                    <a:pt x="213" y="152"/>
                  </a:lnTo>
                  <a:lnTo>
                    <a:pt x="213" y="150"/>
                  </a:lnTo>
                  <a:lnTo>
                    <a:pt x="214" y="150"/>
                  </a:lnTo>
                  <a:lnTo>
                    <a:pt x="215" y="150"/>
                  </a:lnTo>
                  <a:lnTo>
                    <a:pt x="215" y="149"/>
                  </a:lnTo>
                  <a:lnTo>
                    <a:pt x="225" y="133"/>
                  </a:lnTo>
                  <a:lnTo>
                    <a:pt x="231" y="125"/>
                  </a:lnTo>
                  <a:lnTo>
                    <a:pt x="236" y="119"/>
                  </a:lnTo>
                  <a:lnTo>
                    <a:pt x="244" y="111"/>
                  </a:lnTo>
                  <a:lnTo>
                    <a:pt x="245" y="110"/>
                  </a:lnTo>
                  <a:lnTo>
                    <a:pt x="245" y="109"/>
                  </a:lnTo>
                  <a:lnTo>
                    <a:pt x="246" y="87"/>
                  </a:lnTo>
                  <a:lnTo>
                    <a:pt x="248" y="63"/>
                  </a:lnTo>
                  <a:lnTo>
                    <a:pt x="249" y="60"/>
                  </a:lnTo>
                  <a:lnTo>
                    <a:pt x="253" y="55"/>
                  </a:lnTo>
                  <a:lnTo>
                    <a:pt x="253" y="54"/>
                  </a:lnTo>
                  <a:lnTo>
                    <a:pt x="251" y="52"/>
                  </a:lnTo>
                  <a:lnTo>
                    <a:pt x="247" y="49"/>
                  </a:lnTo>
                  <a:lnTo>
                    <a:pt x="246" y="46"/>
                  </a:lnTo>
                  <a:lnTo>
                    <a:pt x="246" y="44"/>
                  </a:lnTo>
                  <a:lnTo>
                    <a:pt x="244" y="40"/>
                  </a:lnTo>
                  <a:lnTo>
                    <a:pt x="242" y="36"/>
                  </a:lnTo>
                  <a:lnTo>
                    <a:pt x="240" y="33"/>
                  </a:lnTo>
                  <a:lnTo>
                    <a:pt x="240" y="29"/>
                  </a:lnTo>
                  <a:lnTo>
                    <a:pt x="240" y="25"/>
                  </a:lnTo>
                  <a:lnTo>
                    <a:pt x="240" y="22"/>
                  </a:lnTo>
                  <a:lnTo>
                    <a:pt x="236" y="10"/>
                  </a:lnTo>
                  <a:lnTo>
                    <a:pt x="229" y="14"/>
                  </a:lnTo>
                  <a:lnTo>
                    <a:pt x="227" y="15"/>
                  </a:lnTo>
                  <a:lnTo>
                    <a:pt x="225" y="14"/>
                  </a:lnTo>
                  <a:lnTo>
                    <a:pt x="222" y="14"/>
                  </a:lnTo>
                  <a:lnTo>
                    <a:pt x="217" y="10"/>
                  </a:lnTo>
                  <a:lnTo>
                    <a:pt x="214" y="7"/>
                  </a:lnTo>
                  <a:lnTo>
                    <a:pt x="212" y="6"/>
                  </a:lnTo>
                  <a:lnTo>
                    <a:pt x="189" y="0"/>
                  </a:lnTo>
                  <a:lnTo>
                    <a:pt x="129" y="37"/>
                  </a:lnTo>
                  <a:lnTo>
                    <a:pt x="119" y="44"/>
                  </a:lnTo>
                  <a:lnTo>
                    <a:pt x="110" y="50"/>
                  </a:lnTo>
                  <a:lnTo>
                    <a:pt x="94" y="65"/>
                  </a:lnTo>
                  <a:lnTo>
                    <a:pt x="90" y="69"/>
                  </a:lnTo>
                  <a:lnTo>
                    <a:pt x="86" y="70"/>
                  </a:lnTo>
                  <a:lnTo>
                    <a:pt x="76" y="72"/>
                  </a:lnTo>
                  <a:lnTo>
                    <a:pt x="64" y="75"/>
                  </a:lnTo>
                  <a:lnTo>
                    <a:pt x="64" y="83"/>
                  </a:lnTo>
                  <a:lnTo>
                    <a:pt x="65" y="96"/>
                  </a:lnTo>
                  <a:lnTo>
                    <a:pt x="65" y="104"/>
                  </a:lnTo>
                  <a:lnTo>
                    <a:pt x="64" y="116"/>
                  </a:lnTo>
                  <a:lnTo>
                    <a:pt x="63" y="122"/>
                  </a:lnTo>
                  <a:lnTo>
                    <a:pt x="61" y="128"/>
                  </a:lnTo>
                  <a:lnTo>
                    <a:pt x="58" y="132"/>
                  </a:lnTo>
                  <a:lnTo>
                    <a:pt x="54" y="135"/>
                  </a:lnTo>
                  <a:lnTo>
                    <a:pt x="52" y="136"/>
                  </a:lnTo>
                  <a:lnTo>
                    <a:pt x="48" y="136"/>
                  </a:lnTo>
                  <a:lnTo>
                    <a:pt x="44" y="136"/>
                  </a:lnTo>
                  <a:lnTo>
                    <a:pt x="34" y="137"/>
                  </a:lnTo>
                  <a:lnTo>
                    <a:pt x="19" y="137"/>
                  </a:lnTo>
                  <a:lnTo>
                    <a:pt x="6" y="142"/>
                  </a:lnTo>
                  <a:lnTo>
                    <a:pt x="1" y="144"/>
                  </a:lnTo>
                  <a:lnTo>
                    <a:pt x="0" y="144"/>
                  </a:lnTo>
                  <a:lnTo>
                    <a:pt x="0" y="151"/>
                  </a:lnTo>
                  <a:lnTo>
                    <a:pt x="1" y="152"/>
                  </a:lnTo>
                  <a:lnTo>
                    <a:pt x="3" y="154"/>
                  </a:lnTo>
                  <a:lnTo>
                    <a:pt x="4" y="156"/>
                  </a:lnTo>
                  <a:lnTo>
                    <a:pt x="5" y="160"/>
                  </a:lnTo>
                  <a:lnTo>
                    <a:pt x="6" y="162"/>
                  </a:lnTo>
                  <a:lnTo>
                    <a:pt x="7" y="163"/>
                  </a:lnTo>
                  <a:lnTo>
                    <a:pt x="11" y="165"/>
                  </a:lnTo>
                  <a:lnTo>
                    <a:pt x="17" y="169"/>
                  </a:lnTo>
                  <a:lnTo>
                    <a:pt x="17" y="170"/>
                  </a:lnTo>
                  <a:lnTo>
                    <a:pt x="15" y="170"/>
                  </a:lnTo>
                  <a:lnTo>
                    <a:pt x="14" y="170"/>
                  </a:lnTo>
                  <a:lnTo>
                    <a:pt x="13" y="170"/>
                  </a:lnTo>
                  <a:lnTo>
                    <a:pt x="12" y="173"/>
                  </a:lnTo>
                  <a:lnTo>
                    <a:pt x="13" y="174"/>
                  </a:lnTo>
                  <a:lnTo>
                    <a:pt x="24" y="180"/>
                  </a:lnTo>
                  <a:lnTo>
                    <a:pt x="25" y="180"/>
                  </a:lnTo>
                  <a:lnTo>
                    <a:pt x="31" y="180"/>
                  </a:lnTo>
                  <a:lnTo>
                    <a:pt x="32" y="181"/>
                  </a:lnTo>
                  <a:lnTo>
                    <a:pt x="33" y="183"/>
                  </a:lnTo>
                  <a:lnTo>
                    <a:pt x="33" y="184"/>
                  </a:lnTo>
                  <a:lnTo>
                    <a:pt x="32" y="185"/>
                  </a:lnTo>
                  <a:lnTo>
                    <a:pt x="31" y="185"/>
                  </a:lnTo>
                  <a:lnTo>
                    <a:pt x="30" y="186"/>
                  </a:lnTo>
                  <a:lnTo>
                    <a:pt x="35" y="192"/>
                  </a:lnTo>
                  <a:lnTo>
                    <a:pt x="35" y="188"/>
                  </a:lnTo>
                  <a:lnTo>
                    <a:pt x="35" y="187"/>
                  </a:lnTo>
                  <a:lnTo>
                    <a:pt x="36" y="187"/>
                  </a:lnTo>
                  <a:lnTo>
                    <a:pt x="38" y="186"/>
                  </a:lnTo>
                  <a:lnTo>
                    <a:pt x="41" y="185"/>
                  </a:lnTo>
                  <a:lnTo>
                    <a:pt x="42" y="185"/>
                  </a:lnTo>
                  <a:lnTo>
                    <a:pt x="49" y="192"/>
                  </a:lnTo>
                  <a:lnTo>
                    <a:pt x="52" y="194"/>
                  </a:lnTo>
                  <a:lnTo>
                    <a:pt x="54" y="197"/>
                  </a:lnTo>
                  <a:lnTo>
                    <a:pt x="54" y="194"/>
                  </a:lnTo>
                  <a:lnTo>
                    <a:pt x="55" y="186"/>
                  </a:lnTo>
                  <a:lnTo>
                    <a:pt x="55" y="184"/>
                  </a:lnTo>
                  <a:lnTo>
                    <a:pt x="56" y="181"/>
                  </a:lnTo>
                  <a:lnTo>
                    <a:pt x="59" y="179"/>
                  </a:lnTo>
                  <a:lnTo>
                    <a:pt x="63" y="171"/>
                  </a:lnTo>
                  <a:lnTo>
                    <a:pt x="63" y="170"/>
                  </a:lnTo>
                  <a:lnTo>
                    <a:pt x="63" y="169"/>
                  </a:lnTo>
                  <a:lnTo>
                    <a:pt x="64" y="166"/>
                  </a:lnTo>
                  <a:lnTo>
                    <a:pt x="70" y="163"/>
                  </a:lnTo>
                  <a:lnTo>
                    <a:pt x="72" y="163"/>
                  </a:lnTo>
                  <a:lnTo>
                    <a:pt x="81" y="161"/>
                  </a:lnTo>
                  <a:lnTo>
                    <a:pt x="83" y="161"/>
                  </a:lnTo>
                  <a:lnTo>
                    <a:pt x="87" y="161"/>
                  </a:lnTo>
                  <a:lnTo>
                    <a:pt x="93" y="163"/>
                  </a:lnTo>
                  <a:lnTo>
                    <a:pt x="97" y="164"/>
                  </a:lnTo>
                  <a:lnTo>
                    <a:pt x="102" y="167"/>
                  </a:lnTo>
                  <a:lnTo>
                    <a:pt x="109" y="175"/>
                  </a:lnTo>
                  <a:lnTo>
                    <a:pt x="110" y="175"/>
                  </a:lnTo>
                  <a:lnTo>
                    <a:pt x="119" y="171"/>
                  </a:lnTo>
                  <a:lnTo>
                    <a:pt x="122" y="170"/>
                  </a:lnTo>
                  <a:lnTo>
                    <a:pt x="125" y="170"/>
                  </a:lnTo>
                  <a:lnTo>
                    <a:pt x="129" y="171"/>
                  </a:lnTo>
                  <a:lnTo>
                    <a:pt x="134" y="174"/>
                  </a:lnTo>
                  <a:lnTo>
                    <a:pt x="140" y="177"/>
                  </a:lnTo>
                  <a:lnTo>
                    <a:pt x="142" y="177"/>
                  </a:lnTo>
                  <a:lnTo>
                    <a:pt x="150" y="178"/>
                  </a:lnTo>
                  <a:lnTo>
                    <a:pt x="151" y="178"/>
                  </a:lnTo>
                  <a:lnTo>
                    <a:pt x="153" y="175"/>
                  </a:lnTo>
                  <a:lnTo>
                    <a:pt x="158" y="172"/>
                  </a:lnTo>
                  <a:lnTo>
                    <a:pt x="164" y="170"/>
                  </a:lnTo>
                  <a:lnTo>
                    <a:pt x="167" y="169"/>
                  </a:lnTo>
                  <a:lnTo>
                    <a:pt x="179" y="169"/>
                  </a:lnTo>
                  <a:lnTo>
                    <a:pt x="190" y="172"/>
                  </a:lnTo>
                  <a:lnTo>
                    <a:pt x="194" y="174"/>
                  </a:lnTo>
                  <a:lnTo>
                    <a:pt x="195" y="173"/>
                  </a:lnTo>
                  <a:lnTo>
                    <a:pt x="201" y="169"/>
                  </a:lnTo>
                  <a:lnTo>
                    <a:pt x="202" y="167"/>
                  </a:lnTo>
                  <a:lnTo>
                    <a:pt x="204" y="166"/>
                  </a:lnTo>
                  <a:lnTo>
                    <a:pt x="207" y="164"/>
                  </a:lnTo>
                  <a:lnTo>
                    <a:pt x="212" y="163"/>
                  </a:lnTo>
                  <a:lnTo>
                    <a:pt x="215" y="163"/>
                  </a:lnTo>
                  <a:lnTo>
                    <a:pt x="214" y="160"/>
                  </a:lnTo>
                  <a:lnTo>
                    <a:pt x="213" y="15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0" name="Freeform 5783"/>
            <p:cNvSpPr>
              <a:spLocks/>
            </p:cNvSpPr>
            <p:nvPr/>
          </p:nvSpPr>
          <p:spPr bwMode="auto">
            <a:xfrm>
              <a:off x="3054" y="2455"/>
              <a:ext cx="100" cy="76"/>
            </a:xfrm>
            <a:custGeom>
              <a:avLst/>
              <a:gdLst>
                <a:gd name="T0" fmla="*/ 8 w 126"/>
                <a:gd name="T1" fmla="*/ 7 h 93"/>
                <a:gd name="T2" fmla="*/ 8 w 126"/>
                <a:gd name="T3" fmla="*/ 7 h 93"/>
                <a:gd name="T4" fmla="*/ 8 w 126"/>
                <a:gd name="T5" fmla="*/ 7 h 93"/>
                <a:gd name="T6" fmla="*/ 8 w 126"/>
                <a:gd name="T7" fmla="*/ 7 h 93"/>
                <a:gd name="T8" fmla="*/ 10 w 126"/>
                <a:gd name="T9" fmla="*/ 6 h 93"/>
                <a:gd name="T10" fmla="*/ 10 w 126"/>
                <a:gd name="T11" fmla="*/ 6 h 93"/>
                <a:gd name="T12" fmla="*/ 10 w 126"/>
                <a:gd name="T13" fmla="*/ 5 h 93"/>
                <a:gd name="T14" fmla="*/ 10 w 126"/>
                <a:gd name="T15" fmla="*/ 5 h 93"/>
                <a:gd name="T16" fmla="*/ 9 w 126"/>
                <a:gd name="T17" fmla="*/ 5 h 93"/>
                <a:gd name="T18" fmla="*/ 8 w 126"/>
                <a:gd name="T19" fmla="*/ 4 h 93"/>
                <a:gd name="T20" fmla="*/ 8 w 126"/>
                <a:gd name="T21" fmla="*/ 3 h 93"/>
                <a:gd name="T22" fmla="*/ 8 w 126"/>
                <a:gd name="T23" fmla="*/ 3 h 93"/>
                <a:gd name="T24" fmla="*/ 8 w 126"/>
                <a:gd name="T25" fmla="*/ 2 h 93"/>
                <a:gd name="T26" fmla="*/ 8 w 126"/>
                <a:gd name="T27" fmla="*/ 2 h 93"/>
                <a:gd name="T28" fmla="*/ 8 w 126"/>
                <a:gd name="T29" fmla="*/ 2 h 93"/>
                <a:gd name="T30" fmla="*/ 7 w 126"/>
                <a:gd name="T31" fmla="*/ 2 h 93"/>
                <a:gd name="T32" fmla="*/ 6 w 126"/>
                <a:gd name="T33" fmla="*/ 0 h 93"/>
                <a:gd name="T34" fmla="*/ 6 w 126"/>
                <a:gd name="T35" fmla="*/ 2 h 93"/>
                <a:gd name="T36" fmla="*/ 5 w 126"/>
                <a:gd name="T37" fmla="*/ 2 h 93"/>
                <a:gd name="T38" fmla="*/ 4 w 126"/>
                <a:gd name="T39" fmla="*/ 2 h 93"/>
                <a:gd name="T40" fmla="*/ 4 w 126"/>
                <a:gd name="T41" fmla="*/ 2 h 93"/>
                <a:gd name="T42" fmla="*/ 3 w 126"/>
                <a:gd name="T43" fmla="*/ 2 h 93"/>
                <a:gd name="T44" fmla="*/ 3 w 126"/>
                <a:gd name="T45" fmla="*/ 2 h 93"/>
                <a:gd name="T46" fmla="*/ 2 w 126"/>
                <a:gd name="T47" fmla="*/ 2 h 93"/>
                <a:gd name="T48" fmla="*/ 2 w 126"/>
                <a:gd name="T49" fmla="*/ 3 h 93"/>
                <a:gd name="T50" fmla="*/ 2 w 126"/>
                <a:gd name="T51" fmla="*/ 3 h 93"/>
                <a:gd name="T52" fmla="*/ 2 w 126"/>
                <a:gd name="T53" fmla="*/ 2 h 93"/>
                <a:gd name="T54" fmla="*/ 2 w 126"/>
                <a:gd name="T55" fmla="*/ 4 h 93"/>
                <a:gd name="T56" fmla="*/ 2 w 126"/>
                <a:gd name="T57" fmla="*/ 4 h 93"/>
                <a:gd name="T58" fmla="*/ 2 w 126"/>
                <a:gd name="T59" fmla="*/ 4 h 93"/>
                <a:gd name="T60" fmla="*/ 2 w 126"/>
                <a:gd name="T61" fmla="*/ 5 h 93"/>
                <a:gd name="T62" fmla="*/ 2 w 126"/>
                <a:gd name="T63" fmla="*/ 6 h 93"/>
                <a:gd name="T64" fmla="*/ 2 w 126"/>
                <a:gd name="T65" fmla="*/ 6 h 93"/>
                <a:gd name="T66" fmla="*/ 2 w 126"/>
                <a:gd name="T67" fmla="*/ 6 h 93"/>
                <a:gd name="T68" fmla="*/ 2 w 126"/>
                <a:gd name="T69" fmla="*/ 7 h 93"/>
                <a:gd name="T70" fmla="*/ 0 w 126"/>
                <a:gd name="T71" fmla="*/ 7 h 93"/>
                <a:gd name="T72" fmla="*/ 1 w 126"/>
                <a:gd name="T73" fmla="*/ 7 h 93"/>
                <a:gd name="T74" fmla="*/ 0 w 126"/>
                <a:gd name="T75" fmla="*/ 9 h 93"/>
                <a:gd name="T76" fmla="*/ 2 w 126"/>
                <a:gd name="T77" fmla="*/ 9 h 93"/>
                <a:gd name="T78" fmla="*/ 2 w 126"/>
                <a:gd name="T79" fmla="*/ 9 h 93"/>
                <a:gd name="T80" fmla="*/ 2 w 126"/>
                <a:gd name="T81" fmla="*/ 10 h 93"/>
                <a:gd name="T82" fmla="*/ 2 w 126"/>
                <a:gd name="T83" fmla="*/ 9 h 93"/>
                <a:gd name="T84" fmla="*/ 2 w 126"/>
                <a:gd name="T85" fmla="*/ 9 h 93"/>
                <a:gd name="T86" fmla="*/ 3 w 126"/>
                <a:gd name="T87" fmla="*/ 9 h 93"/>
                <a:gd name="T88" fmla="*/ 3 w 126"/>
                <a:gd name="T89" fmla="*/ 10 h 93"/>
                <a:gd name="T90" fmla="*/ 4 w 126"/>
                <a:gd name="T91" fmla="*/ 11 h 93"/>
                <a:gd name="T92" fmla="*/ 3 w 126"/>
                <a:gd name="T93" fmla="*/ 10 h 93"/>
                <a:gd name="T94" fmla="*/ 3 w 126"/>
                <a:gd name="T95" fmla="*/ 9 h 93"/>
                <a:gd name="T96" fmla="*/ 3 w 126"/>
                <a:gd name="T97" fmla="*/ 7 h 93"/>
                <a:gd name="T98" fmla="*/ 3 w 126"/>
                <a:gd name="T99" fmla="*/ 7 h 93"/>
                <a:gd name="T100" fmla="*/ 5 w 126"/>
                <a:gd name="T101" fmla="*/ 7 h 93"/>
                <a:gd name="T102" fmla="*/ 6 w 126"/>
                <a:gd name="T103" fmla="*/ 7 h 93"/>
                <a:gd name="T104" fmla="*/ 6 w 126"/>
                <a:gd name="T105" fmla="*/ 7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6"/>
                <a:gd name="T160" fmla="*/ 0 h 93"/>
                <a:gd name="T161" fmla="*/ 126 w 126"/>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6" h="93">
                  <a:moveTo>
                    <a:pt x="88" y="66"/>
                  </a:moveTo>
                  <a:lnTo>
                    <a:pt x="88" y="66"/>
                  </a:lnTo>
                  <a:lnTo>
                    <a:pt x="96" y="67"/>
                  </a:lnTo>
                  <a:lnTo>
                    <a:pt x="102" y="67"/>
                  </a:lnTo>
                  <a:lnTo>
                    <a:pt x="103" y="67"/>
                  </a:lnTo>
                  <a:lnTo>
                    <a:pt x="105" y="66"/>
                  </a:lnTo>
                  <a:lnTo>
                    <a:pt x="105" y="65"/>
                  </a:lnTo>
                  <a:lnTo>
                    <a:pt x="105" y="64"/>
                  </a:lnTo>
                  <a:lnTo>
                    <a:pt x="110" y="61"/>
                  </a:lnTo>
                  <a:lnTo>
                    <a:pt x="112" y="60"/>
                  </a:lnTo>
                  <a:lnTo>
                    <a:pt x="119" y="61"/>
                  </a:lnTo>
                  <a:lnTo>
                    <a:pt x="121" y="60"/>
                  </a:lnTo>
                  <a:lnTo>
                    <a:pt x="124" y="57"/>
                  </a:lnTo>
                  <a:lnTo>
                    <a:pt x="125" y="55"/>
                  </a:lnTo>
                  <a:lnTo>
                    <a:pt x="126" y="52"/>
                  </a:lnTo>
                  <a:lnTo>
                    <a:pt x="121" y="46"/>
                  </a:lnTo>
                  <a:lnTo>
                    <a:pt x="122" y="45"/>
                  </a:lnTo>
                  <a:lnTo>
                    <a:pt x="123" y="45"/>
                  </a:lnTo>
                  <a:lnTo>
                    <a:pt x="124" y="44"/>
                  </a:lnTo>
                  <a:lnTo>
                    <a:pt x="124" y="43"/>
                  </a:lnTo>
                  <a:lnTo>
                    <a:pt x="123" y="41"/>
                  </a:lnTo>
                  <a:lnTo>
                    <a:pt x="122" y="40"/>
                  </a:lnTo>
                  <a:lnTo>
                    <a:pt x="116" y="40"/>
                  </a:lnTo>
                  <a:lnTo>
                    <a:pt x="115" y="40"/>
                  </a:lnTo>
                  <a:lnTo>
                    <a:pt x="104" y="34"/>
                  </a:lnTo>
                  <a:lnTo>
                    <a:pt x="103" y="33"/>
                  </a:lnTo>
                  <a:lnTo>
                    <a:pt x="104" y="30"/>
                  </a:lnTo>
                  <a:lnTo>
                    <a:pt x="105" y="30"/>
                  </a:lnTo>
                  <a:lnTo>
                    <a:pt x="106" y="30"/>
                  </a:lnTo>
                  <a:lnTo>
                    <a:pt x="108" y="30"/>
                  </a:lnTo>
                  <a:lnTo>
                    <a:pt x="108" y="29"/>
                  </a:lnTo>
                  <a:lnTo>
                    <a:pt x="102" y="25"/>
                  </a:lnTo>
                  <a:lnTo>
                    <a:pt x="98" y="23"/>
                  </a:lnTo>
                  <a:lnTo>
                    <a:pt x="97" y="22"/>
                  </a:lnTo>
                  <a:lnTo>
                    <a:pt x="96" y="20"/>
                  </a:lnTo>
                  <a:lnTo>
                    <a:pt x="95" y="16"/>
                  </a:lnTo>
                  <a:lnTo>
                    <a:pt x="94" y="14"/>
                  </a:lnTo>
                  <a:lnTo>
                    <a:pt x="92" y="12"/>
                  </a:lnTo>
                  <a:lnTo>
                    <a:pt x="91" y="11"/>
                  </a:lnTo>
                  <a:lnTo>
                    <a:pt x="91" y="4"/>
                  </a:lnTo>
                  <a:lnTo>
                    <a:pt x="90" y="4"/>
                  </a:lnTo>
                  <a:lnTo>
                    <a:pt x="85" y="2"/>
                  </a:lnTo>
                  <a:lnTo>
                    <a:pt x="81" y="0"/>
                  </a:lnTo>
                  <a:lnTo>
                    <a:pt x="76" y="0"/>
                  </a:lnTo>
                  <a:lnTo>
                    <a:pt x="75" y="2"/>
                  </a:lnTo>
                  <a:lnTo>
                    <a:pt x="71" y="5"/>
                  </a:lnTo>
                  <a:lnTo>
                    <a:pt x="60" y="10"/>
                  </a:lnTo>
                  <a:lnTo>
                    <a:pt x="57" y="11"/>
                  </a:lnTo>
                  <a:lnTo>
                    <a:pt x="56" y="12"/>
                  </a:lnTo>
                  <a:lnTo>
                    <a:pt x="56" y="13"/>
                  </a:lnTo>
                  <a:lnTo>
                    <a:pt x="55" y="16"/>
                  </a:lnTo>
                  <a:lnTo>
                    <a:pt x="54" y="16"/>
                  </a:lnTo>
                  <a:lnTo>
                    <a:pt x="53" y="16"/>
                  </a:lnTo>
                  <a:lnTo>
                    <a:pt x="50" y="14"/>
                  </a:lnTo>
                  <a:lnTo>
                    <a:pt x="48" y="14"/>
                  </a:lnTo>
                  <a:lnTo>
                    <a:pt x="46" y="16"/>
                  </a:lnTo>
                  <a:lnTo>
                    <a:pt x="43" y="19"/>
                  </a:lnTo>
                  <a:lnTo>
                    <a:pt x="42" y="21"/>
                  </a:lnTo>
                  <a:lnTo>
                    <a:pt x="41" y="24"/>
                  </a:lnTo>
                  <a:lnTo>
                    <a:pt x="40" y="24"/>
                  </a:lnTo>
                  <a:lnTo>
                    <a:pt x="36" y="23"/>
                  </a:lnTo>
                  <a:lnTo>
                    <a:pt x="35" y="23"/>
                  </a:lnTo>
                  <a:lnTo>
                    <a:pt x="35" y="24"/>
                  </a:lnTo>
                  <a:lnTo>
                    <a:pt x="36" y="30"/>
                  </a:lnTo>
                  <a:lnTo>
                    <a:pt x="35" y="31"/>
                  </a:lnTo>
                  <a:lnTo>
                    <a:pt x="33" y="32"/>
                  </a:lnTo>
                  <a:lnTo>
                    <a:pt x="32" y="32"/>
                  </a:lnTo>
                  <a:lnTo>
                    <a:pt x="27" y="30"/>
                  </a:lnTo>
                  <a:lnTo>
                    <a:pt x="25" y="26"/>
                  </a:lnTo>
                  <a:lnTo>
                    <a:pt x="24" y="27"/>
                  </a:lnTo>
                  <a:lnTo>
                    <a:pt x="20" y="31"/>
                  </a:lnTo>
                  <a:lnTo>
                    <a:pt x="19" y="34"/>
                  </a:lnTo>
                  <a:lnTo>
                    <a:pt x="20" y="35"/>
                  </a:lnTo>
                  <a:lnTo>
                    <a:pt x="20" y="36"/>
                  </a:lnTo>
                  <a:lnTo>
                    <a:pt x="20" y="38"/>
                  </a:lnTo>
                  <a:lnTo>
                    <a:pt x="20" y="39"/>
                  </a:lnTo>
                  <a:lnTo>
                    <a:pt x="17" y="39"/>
                  </a:lnTo>
                  <a:lnTo>
                    <a:pt x="16" y="39"/>
                  </a:lnTo>
                  <a:lnTo>
                    <a:pt x="16" y="40"/>
                  </a:lnTo>
                  <a:lnTo>
                    <a:pt x="17" y="46"/>
                  </a:lnTo>
                  <a:lnTo>
                    <a:pt x="17" y="47"/>
                  </a:lnTo>
                  <a:lnTo>
                    <a:pt x="14" y="50"/>
                  </a:lnTo>
                  <a:lnTo>
                    <a:pt x="12" y="51"/>
                  </a:lnTo>
                  <a:lnTo>
                    <a:pt x="8" y="51"/>
                  </a:lnTo>
                  <a:lnTo>
                    <a:pt x="4" y="53"/>
                  </a:lnTo>
                  <a:lnTo>
                    <a:pt x="2" y="54"/>
                  </a:lnTo>
                  <a:lnTo>
                    <a:pt x="3" y="55"/>
                  </a:lnTo>
                  <a:lnTo>
                    <a:pt x="4" y="55"/>
                  </a:lnTo>
                  <a:lnTo>
                    <a:pt x="4" y="60"/>
                  </a:lnTo>
                  <a:lnTo>
                    <a:pt x="3" y="64"/>
                  </a:lnTo>
                  <a:lnTo>
                    <a:pt x="2" y="65"/>
                  </a:lnTo>
                  <a:lnTo>
                    <a:pt x="0" y="66"/>
                  </a:lnTo>
                  <a:lnTo>
                    <a:pt x="0" y="67"/>
                  </a:lnTo>
                  <a:lnTo>
                    <a:pt x="1" y="72"/>
                  </a:lnTo>
                  <a:lnTo>
                    <a:pt x="0" y="75"/>
                  </a:lnTo>
                  <a:lnTo>
                    <a:pt x="0" y="77"/>
                  </a:lnTo>
                  <a:lnTo>
                    <a:pt x="4" y="78"/>
                  </a:lnTo>
                  <a:lnTo>
                    <a:pt x="5" y="78"/>
                  </a:lnTo>
                  <a:lnTo>
                    <a:pt x="6" y="79"/>
                  </a:lnTo>
                  <a:lnTo>
                    <a:pt x="7" y="81"/>
                  </a:lnTo>
                  <a:lnTo>
                    <a:pt x="8" y="85"/>
                  </a:lnTo>
                  <a:lnTo>
                    <a:pt x="10" y="87"/>
                  </a:lnTo>
                  <a:lnTo>
                    <a:pt x="13" y="88"/>
                  </a:lnTo>
                  <a:lnTo>
                    <a:pt x="15" y="88"/>
                  </a:lnTo>
                  <a:lnTo>
                    <a:pt x="18" y="90"/>
                  </a:lnTo>
                  <a:lnTo>
                    <a:pt x="19" y="90"/>
                  </a:lnTo>
                  <a:lnTo>
                    <a:pt x="20" y="88"/>
                  </a:lnTo>
                  <a:lnTo>
                    <a:pt x="21" y="87"/>
                  </a:lnTo>
                  <a:lnTo>
                    <a:pt x="26" y="85"/>
                  </a:lnTo>
                  <a:lnTo>
                    <a:pt x="31" y="85"/>
                  </a:lnTo>
                  <a:lnTo>
                    <a:pt x="36" y="85"/>
                  </a:lnTo>
                  <a:lnTo>
                    <a:pt x="36" y="86"/>
                  </a:lnTo>
                  <a:lnTo>
                    <a:pt x="38" y="87"/>
                  </a:lnTo>
                  <a:lnTo>
                    <a:pt x="40" y="89"/>
                  </a:lnTo>
                  <a:lnTo>
                    <a:pt x="41" y="89"/>
                  </a:lnTo>
                  <a:lnTo>
                    <a:pt x="42" y="91"/>
                  </a:lnTo>
                  <a:lnTo>
                    <a:pt x="43" y="93"/>
                  </a:lnTo>
                  <a:lnTo>
                    <a:pt x="44" y="93"/>
                  </a:lnTo>
                  <a:lnTo>
                    <a:pt x="45" y="92"/>
                  </a:lnTo>
                  <a:lnTo>
                    <a:pt x="45" y="91"/>
                  </a:lnTo>
                  <a:lnTo>
                    <a:pt x="44" y="89"/>
                  </a:lnTo>
                  <a:lnTo>
                    <a:pt x="43" y="87"/>
                  </a:lnTo>
                  <a:lnTo>
                    <a:pt x="43" y="80"/>
                  </a:lnTo>
                  <a:lnTo>
                    <a:pt x="42" y="76"/>
                  </a:lnTo>
                  <a:lnTo>
                    <a:pt x="41" y="73"/>
                  </a:lnTo>
                  <a:lnTo>
                    <a:pt x="41" y="72"/>
                  </a:lnTo>
                  <a:lnTo>
                    <a:pt x="42" y="68"/>
                  </a:lnTo>
                  <a:lnTo>
                    <a:pt x="42" y="67"/>
                  </a:lnTo>
                  <a:lnTo>
                    <a:pt x="43" y="67"/>
                  </a:lnTo>
                  <a:lnTo>
                    <a:pt x="48" y="67"/>
                  </a:lnTo>
                  <a:lnTo>
                    <a:pt x="61" y="67"/>
                  </a:lnTo>
                  <a:lnTo>
                    <a:pt x="67" y="67"/>
                  </a:lnTo>
                  <a:lnTo>
                    <a:pt x="74" y="67"/>
                  </a:lnTo>
                  <a:lnTo>
                    <a:pt x="80" y="67"/>
                  </a:lnTo>
                  <a:lnTo>
                    <a:pt x="81" y="67"/>
                  </a:lnTo>
                  <a:lnTo>
                    <a:pt x="83" y="65"/>
                  </a:lnTo>
                  <a:lnTo>
                    <a:pt x="86" y="65"/>
                  </a:lnTo>
                  <a:lnTo>
                    <a:pt x="88" y="6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1" name="Freeform 5784"/>
            <p:cNvSpPr>
              <a:spLocks/>
            </p:cNvSpPr>
            <p:nvPr/>
          </p:nvSpPr>
          <p:spPr bwMode="auto">
            <a:xfrm>
              <a:off x="3134" y="2492"/>
              <a:ext cx="39" cy="81"/>
            </a:xfrm>
            <a:custGeom>
              <a:avLst/>
              <a:gdLst>
                <a:gd name="T0" fmla="*/ 2 w 50"/>
                <a:gd name="T1" fmla="*/ 2 h 100"/>
                <a:gd name="T2" fmla="*/ 2 w 50"/>
                <a:gd name="T3" fmla="*/ 2 h 100"/>
                <a:gd name="T4" fmla="*/ 2 w 50"/>
                <a:gd name="T5" fmla="*/ 2 h 100"/>
                <a:gd name="T6" fmla="*/ 2 w 50"/>
                <a:gd name="T7" fmla="*/ 2 h 100"/>
                <a:gd name="T8" fmla="*/ 2 w 50"/>
                <a:gd name="T9" fmla="*/ 2 h 100"/>
                <a:gd name="T10" fmla="*/ 2 w 50"/>
                <a:gd name="T11" fmla="*/ 2 h 100"/>
                <a:gd name="T12" fmla="*/ 2 w 50"/>
                <a:gd name="T13" fmla="*/ 2 h 100"/>
                <a:gd name="T14" fmla="*/ 2 w 50"/>
                <a:gd name="T15" fmla="*/ 2 h 100"/>
                <a:gd name="T16" fmla="*/ 1 w 50"/>
                <a:gd name="T17" fmla="*/ 2 h 100"/>
                <a:gd name="T18" fmla="*/ 0 w 50"/>
                <a:gd name="T19" fmla="*/ 2 h 100"/>
                <a:gd name="T20" fmla="*/ 2 w 50"/>
                <a:gd name="T21" fmla="*/ 3 h 100"/>
                <a:gd name="T22" fmla="*/ 2 w 50"/>
                <a:gd name="T23" fmla="*/ 4 h 100"/>
                <a:gd name="T24" fmla="*/ 2 w 50"/>
                <a:gd name="T25" fmla="*/ 4 h 100"/>
                <a:gd name="T26" fmla="*/ 2 w 50"/>
                <a:gd name="T27" fmla="*/ 5 h 100"/>
                <a:gd name="T28" fmla="*/ 2 w 50"/>
                <a:gd name="T29" fmla="*/ 5 h 100"/>
                <a:gd name="T30" fmla="*/ 2 w 50"/>
                <a:gd name="T31" fmla="*/ 6 h 100"/>
                <a:gd name="T32" fmla="*/ 2 w 50"/>
                <a:gd name="T33" fmla="*/ 6 h 100"/>
                <a:gd name="T34" fmla="*/ 2 w 50"/>
                <a:gd name="T35" fmla="*/ 7 h 100"/>
                <a:gd name="T36" fmla="*/ 2 w 50"/>
                <a:gd name="T37" fmla="*/ 8 h 100"/>
                <a:gd name="T38" fmla="*/ 2 w 50"/>
                <a:gd name="T39" fmla="*/ 9 h 100"/>
                <a:gd name="T40" fmla="*/ 2 w 50"/>
                <a:gd name="T41" fmla="*/ 9 h 100"/>
                <a:gd name="T42" fmla="*/ 2 w 50"/>
                <a:gd name="T43" fmla="*/ 9 h 100"/>
                <a:gd name="T44" fmla="*/ 2 w 50"/>
                <a:gd name="T45" fmla="*/ 10 h 100"/>
                <a:gd name="T46" fmla="*/ 2 w 50"/>
                <a:gd name="T47" fmla="*/ 10 h 100"/>
                <a:gd name="T48" fmla="*/ 2 w 50"/>
                <a:gd name="T49" fmla="*/ 10 h 100"/>
                <a:gd name="T50" fmla="*/ 2 w 50"/>
                <a:gd name="T51" fmla="*/ 10 h 100"/>
                <a:gd name="T52" fmla="*/ 2 w 50"/>
                <a:gd name="T53" fmla="*/ 10 h 100"/>
                <a:gd name="T54" fmla="*/ 2 w 50"/>
                <a:gd name="T55" fmla="*/ 10 h 100"/>
                <a:gd name="T56" fmla="*/ 2 w 50"/>
                <a:gd name="T57" fmla="*/ 9 h 100"/>
                <a:gd name="T58" fmla="*/ 2 w 50"/>
                <a:gd name="T59" fmla="*/ 8 h 100"/>
                <a:gd name="T60" fmla="*/ 2 w 50"/>
                <a:gd name="T61" fmla="*/ 8 h 100"/>
                <a:gd name="T62" fmla="*/ 2 w 50"/>
                <a:gd name="T63" fmla="*/ 7 h 100"/>
                <a:gd name="T64" fmla="*/ 2 w 50"/>
                <a:gd name="T65" fmla="*/ 7 h 100"/>
                <a:gd name="T66" fmla="*/ 2 w 50"/>
                <a:gd name="T67" fmla="*/ 6 h 100"/>
                <a:gd name="T68" fmla="*/ 2 w 50"/>
                <a:gd name="T69" fmla="*/ 6 h 100"/>
                <a:gd name="T70" fmla="*/ 2 w 50"/>
                <a:gd name="T71" fmla="*/ 6 h 100"/>
                <a:gd name="T72" fmla="*/ 2 w 50"/>
                <a:gd name="T73" fmla="*/ 5 h 100"/>
                <a:gd name="T74" fmla="*/ 2 w 50"/>
                <a:gd name="T75" fmla="*/ 5 h 100"/>
                <a:gd name="T76" fmla="*/ 2 w 50"/>
                <a:gd name="T77" fmla="*/ 5 h 100"/>
                <a:gd name="T78" fmla="*/ 2 w 50"/>
                <a:gd name="T79" fmla="*/ 4 h 100"/>
                <a:gd name="T80" fmla="*/ 2 w 50"/>
                <a:gd name="T81" fmla="*/ 3 h 100"/>
                <a:gd name="T82" fmla="*/ 3 w 50"/>
                <a:gd name="T83" fmla="*/ 3 h 100"/>
                <a:gd name="T84" fmla="*/ 3 w 50"/>
                <a:gd name="T85" fmla="*/ 3 h 100"/>
                <a:gd name="T86" fmla="*/ 3 w 50"/>
                <a:gd name="T87" fmla="*/ 2 h 100"/>
                <a:gd name="T88" fmla="*/ 3 w 50"/>
                <a:gd name="T89" fmla="*/ 2 h 100"/>
                <a:gd name="T90" fmla="*/ 3 w 50"/>
                <a:gd name="T91" fmla="*/ 2 h 100"/>
                <a:gd name="T92" fmla="*/ 2 w 50"/>
                <a:gd name="T93" fmla="*/ 2 h 100"/>
                <a:gd name="T94" fmla="*/ 2 w 50"/>
                <a:gd name="T95" fmla="*/ 2 h 100"/>
                <a:gd name="T96" fmla="*/ 2 w 50"/>
                <a:gd name="T97" fmla="*/ 2 h 100"/>
                <a:gd name="T98" fmla="*/ 2 w 50"/>
                <a:gd name="T99" fmla="*/ 0 h 100"/>
                <a:gd name="T100" fmla="*/ 2 w 50"/>
                <a:gd name="T101" fmla="*/ 1 h 100"/>
                <a:gd name="T102" fmla="*/ 2 w 50"/>
                <a:gd name="T103" fmla="*/ 2 h 100"/>
                <a:gd name="T104" fmla="*/ 2 w 50"/>
                <a:gd name="T105" fmla="*/ 2 h 100"/>
                <a:gd name="T106" fmla="*/ 2 w 50"/>
                <a:gd name="T107" fmla="*/ 2 h 10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0"/>
                <a:gd name="T163" fmla="*/ 0 h 100"/>
                <a:gd name="T164" fmla="*/ 50 w 50"/>
                <a:gd name="T165" fmla="*/ 100 h 10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0" h="100">
                  <a:moveTo>
                    <a:pt x="26" y="7"/>
                  </a:moveTo>
                  <a:lnTo>
                    <a:pt x="26" y="7"/>
                  </a:lnTo>
                  <a:lnTo>
                    <a:pt x="25" y="10"/>
                  </a:lnTo>
                  <a:lnTo>
                    <a:pt x="24" y="12"/>
                  </a:lnTo>
                  <a:lnTo>
                    <a:pt x="21" y="15"/>
                  </a:lnTo>
                  <a:lnTo>
                    <a:pt x="19" y="16"/>
                  </a:lnTo>
                  <a:lnTo>
                    <a:pt x="12" y="15"/>
                  </a:lnTo>
                  <a:lnTo>
                    <a:pt x="10" y="16"/>
                  </a:lnTo>
                  <a:lnTo>
                    <a:pt x="5" y="19"/>
                  </a:lnTo>
                  <a:lnTo>
                    <a:pt x="5" y="20"/>
                  </a:lnTo>
                  <a:lnTo>
                    <a:pt x="5" y="21"/>
                  </a:lnTo>
                  <a:lnTo>
                    <a:pt x="3" y="22"/>
                  </a:lnTo>
                  <a:lnTo>
                    <a:pt x="2" y="22"/>
                  </a:lnTo>
                  <a:lnTo>
                    <a:pt x="1" y="27"/>
                  </a:lnTo>
                  <a:lnTo>
                    <a:pt x="0" y="30"/>
                  </a:lnTo>
                  <a:lnTo>
                    <a:pt x="1" y="33"/>
                  </a:lnTo>
                  <a:lnTo>
                    <a:pt x="3" y="34"/>
                  </a:lnTo>
                  <a:lnTo>
                    <a:pt x="9" y="38"/>
                  </a:lnTo>
                  <a:lnTo>
                    <a:pt x="10" y="40"/>
                  </a:lnTo>
                  <a:lnTo>
                    <a:pt x="10" y="46"/>
                  </a:lnTo>
                  <a:lnTo>
                    <a:pt x="10" y="47"/>
                  </a:lnTo>
                  <a:lnTo>
                    <a:pt x="11" y="48"/>
                  </a:lnTo>
                  <a:lnTo>
                    <a:pt x="11" y="50"/>
                  </a:lnTo>
                  <a:lnTo>
                    <a:pt x="13" y="54"/>
                  </a:lnTo>
                  <a:lnTo>
                    <a:pt x="14" y="58"/>
                  </a:lnTo>
                  <a:lnTo>
                    <a:pt x="14" y="62"/>
                  </a:lnTo>
                  <a:lnTo>
                    <a:pt x="14" y="66"/>
                  </a:lnTo>
                  <a:lnTo>
                    <a:pt x="14" y="71"/>
                  </a:lnTo>
                  <a:lnTo>
                    <a:pt x="14" y="76"/>
                  </a:lnTo>
                  <a:lnTo>
                    <a:pt x="14" y="79"/>
                  </a:lnTo>
                  <a:lnTo>
                    <a:pt x="13" y="88"/>
                  </a:lnTo>
                  <a:lnTo>
                    <a:pt x="14" y="90"/>
                  </a:lnTo>
                  <a:lnTo>
                    <a:pt x="13" y="91"/>
                  </a:lnTo>
                  <a:lnTo>
                    <a:pt x="13" y="92"/>
                  </a:lnTo>
                  <a:lnTo>
                    <a:pt x="15" y="96"/>
                  </a:lnTo>
                  <a:lnTo>
                    <a:pt x="16" y="98"/>
                  </a:lnTo>
                  <a:lnTo>
                    <a:pt x="16" y="99"/>
                  </a:lnTo>
                  <a:lnTo>
                    <a:pt x="14" y="100"/>
                  </a:lnTo>
                  <a:lnTo>
                    <a:pt x="25" y="98"/>
                  </a:lnTo>
                  <a:lnTo>
                    <a:pt x="31" y="98"/>
                  </a:lnTo>
                  <a:lnTo>
                    <a:pt x="31" y="97"/>
                  </a:lnTo>
                  <a:lnTo>
                    <a:pt x="31" y="96"/>
                  </a:lnTo>
                  <a:lnTo>
                    <a:pt x="32" y="91"/>
                  </a:lnTo>
                  <a:lnTo>
                    <a:pt x="31" y="88"/>
                  </a:lnTo>
                  <a:lnTo>
                    <a:pt x="31" y="87"/>
                  </a:lnTo>
                  <a:lnTo>
                    <a:pt x="32" y="84"/>
                  </a:lnTo>
                  <a:lnTo>
                    <a:pt x="32" y="82"/>
                  </a:lnTo>
                  <a:lnTo>
                    <a:pt x="31" y="73"/>
                  </a:lnTo>
                  <a:lnTo>
                    <a:pt x="30" y="73"/>
                  </a:lnTo>
                  <a:lnTo>
                    <a:pt x="30" y="71"/>
                  </a:lnTo>
                  <a:lnTo>
                    <a:pt x="31" y="66"/>
                  </a:lnTo>
                  <a:lnTo>
                    <a:pt x="31" y="64"/>
                  </a:lnTo>
                  <a:lnTo>
                    <a:pt x="31" y="62"/>
                  </a:lnTo>
                  <a:lnTo>
                    <a:pt x="31" y="59"/>
                  </a:lnTo>
                  <a:lnTo>
                    <a:pt x="32" y="57"/>
                  </a:lnTo>
                  <a:lnTo>
                    <a:pt x="32" y="54"/>
                  </a:lnTo>
                  <a:lnTo>
                    <a:pt x="36" y="54"/>
                  </a:lnTo>
                  <a:lnTo>
                    <a:pt x="37" y="52"/>
                  </a:lnTo>
                  <a:lnTo>
                    <a:pt x="38" y="51"/>
                  </a:lnTo>
                  <a:lnTo>
                    <a:pt x="40" y="45"/>
                  </a:lnTo>
                  <a:lnTo>
                    <a:pt x="41" y="44"/>
                  </a:lnTo>
                  <a:lnTo>
                    <a:pt x="45" y="37"/>
                  </a:lnTo>
                  <a:lnTo>
                    <a:pt x="46" y="36"/>
                  </a:lnTo>
                  <a:lnTo>
                    <a:pt x="45" y="35"/>
                  </a:lnTo>
                  <a:lnTo>
                    <a:pt x="46" y="33"/>
                  </a:lnTo>
                  <a:lnTo>
                    <a:pt x="46" y="31"/>
                  </a:lnTo>
                  <a:lnTo>
                    <a:pt x="49" y="29"/>
                  </a:lnTo>
                  <a:lnTo>
                    <a:pt x="50" y="28"/>
                  </a:lnTo>
                  <a:lnTo>
                    <a:pt x="47" y="21"/>
                  </a:lnTo>
                  <a:lnTo>
                    <a:pt x="47" y="20"/>
                  </a:lnTo>
                  <a:lnTo>
                    <a:pt x="44" y="16"/>
                  </a:lnTo>
                  <a:lnTo>
                    <a:pt x="44" y="15"/>
                  </a:lnTo>
                  <a:lnTo>
                    <a:pt x="45" y="12"/>
                  </a:lnTo>
                  <a:lnTo>
                    <a:pt x="43" y="9"/>
                  </a:lnTo>
                  <a:lnTo>
                    <a:pt x="40" y="7"/>
                  </a:lnTo>
                  <a:lnTo>
                    <a:pt x="33" y="0"/>
                  </a:lnTo>
                  <a:lnTo>
                    <a:pt x="32" y="0"/>
                  </a:lnTo>
                  <a:lnTo>
                    <a:pt x="29" y="1"/>
                  </a:lnTo>
                  <a:lnTo>
                    <a:pt x="27" y="2"/>
                  </a:lnTo>
                  <a:lnTo>
                    <a:pt x="26" y="2"/>
                  </a:lnTo>
                  <a:lnTo>
                    <a:pt x="26" y="3"/>
                  </a:lnTo>
                  <a:lnTo>
                    <a:pt x="26"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2" name="Freeform 5785"/>
            <p:cNvSpPr>
              <a:spLocks/>
            </p:cNvSpPr>
            <p:nvPr/>
          </p:nvSpPr>
          <p:spPr bwMode="auto">
            <a:xfrm>
              <a:off x="3082" y="2508"/>
              <a:ext cx="56" cy="86"/>
            </a:xfrm>
            <a:custGeom>
              <a:avLst/>
              <a:gdLst>
                <a:gd name="T0" fmla="*/ 2 w 70"/>
                <a:gd name="T1" fmla="*/ 4 h 104"/>
                <a:gd name="T2" fmla="*/ 2 w 70"/>
                <a:gd name="T3" fmla="*/ 5 h 104"/>
                <a:gd name="T4" fmla="*/ 2 w 70"/>
                <a:gd name="T5" fmla="*/ 6 h 104"/>
                <a:gd name="T6" fmla="*/ 2 w 70"/>
                <a:gd name="T7" fmla="*/ 6 h 104"/>
                <a:gd name="T8" fmla="*/ 2 w 70"/>
                <a:gd name="T9" fmla="*/ 7 h 104"/>
                <a:gd name="T10" fmla="*/ 0 w 70"/>
                <a:gd name="T11" fmla="*/ 8 h 104"/>
                <a:gd name="T12" fmla="*/ 2 w 70"/>
                <a:gd name="T13" fmla="*/ 10 h 104"/>
                <a:gd name="T14" fmla="*/ 2 w 70"/>
                <a:gd name="T15" fmla="*/ 12 h 104"/>
                <a:gd name="T16" fmla="*/ 2 w 70"/>
                <a:gd name="T17" fmla="*/ 12 h 104"/>
                <a:gd name="T18" fmla="*/ 2 w 70"/>
                <a:gd name="T19" fmla="*/ 12 h 104"/>
                <a:gd name="T20" fmla="*/ 2 w 70"/>
                <a:gd name="T21" fmla="*/ 12 h 104"/>
                <a:gd name="T22" fmla="*/ 2 w 70"/>
                <a:gd name="T23" fmla="*/ 12 h 104"/>
                <a:gd name="T24" fmla="*/ 2 w 70"/>
                <a:gd name="T25" fmla="*/ 12 h 104"/>
                <a:gd name="T26" fmla="*/ 4 w 70"/>
                <a:gd name="T27" fmla="*/ 12 h 104"/>
                <a:gd name="T28" fmla="*/ 5 w 70"/>
                <a:gd name="T29" fmla="*/ 10 h 104"/>
                <a:gd name="T30" fmla="*/ 5 w 70"/>
                <a:gd name="T31" fmla="*/ 10 h 104"/>
                <a:gd name="T32" fmla="*/ 6 w 70"/>
                <a:gd name="T33" fmla="*/ 10 h 104"/>
                <a:gd name="T34" fmla="*/ 6 w 70"/>
                <a:gd name="T35" fmla="*/ 11 h 104"/>
                <a:gd name="T36" fmla="*/ 6 w 70"/>
                <a:gd name="T37" fmla="*/ 10 h 104"/>
                <a:gd name="T38" fmla="*/ 6 w 70"/>
                <a:gd name="T39" fmla="*/ 10 h 104"/>
                <a:gd name="T40" fmla="*/ 6 w 70"/>
                <a:gd name="T41" fmla="*/ 9 h 104"/>
                <a:gd name="T42" fmla="*/ 5 w 70"/>
                <a:gd name="T43" fmla="*/ 8 h 104"/>
                <a:gd name="T44" fmla="*/ 5 w 70"/>
                <a:gd name="T45" fmla="*/ 8 h 104"/>
                <a:gd name="T46" fmla="*/ 6 w 70"/>
                <a:gd name="T47" fmla="*/ 7 h 104"/>
                <a:gd name="T48" fmla="*/ 5 w 70"/>
                <a:gd name="T49" fmla="*/ 7 h 104"/>
                <a:gd name="T50" fmla="*/ 6 w 70"/>
                <a:gd name="T51" fmla="*/ 7 h 104"/>
                <a:gd name="T52" fmla="*/ 6 w 70"/>
                <a:gd name="T53" fmla="*/ 6 h 104"/>
                <a:gd name="T54" fmla="*/ 6 w 70"/>
                <a:gd name="T55" fmla="*/ 6 h 104"/>
                <a:gd name="T56" fmla="*/ 5 w 70"/>
                <a:gd name="T57" fmla="*/ 5 h 104"/>
                <a:gd name="T58" fmla="*/ 5 w 70"/>
                <a:gd name="T59" fmla="*/ 5 h 104"/>
                <a:gd name="T60" fmla="*/ 5 w 70"/>
                <a:gd name="T61" fmla="*/ 5 h 104"/>
                <a:gd name="T62" fmla="*/ 5 w 70"/>
                <a:gd name="T63" fmla="*/ 3 h 104"/>
                <a:gd name="T64" fmla="*/ 5 w 70"/>
                <a:gd name="T65" fmla="*/ 3 h 104"/>
                <a:gd name="T66" fmla="*/ 5 w 70"/>
                <a:gd name="T67" fmla="*/ 3 h 104"/>
                <a:gd name="T68" fmla="*/ 5 w 70"/>
                <a:gd name="T69" fmla="*/ 3 h 104"/>
                <a:gd name="T70" fmla="*/ 5 w 70"/>
                <a:gd name="T71" fmla="*/ 2 h 104"/>
                <a:gd name="T72" fmla="*/ 5 w 70"/>
                <a:gd name="T73" fmla="*/ 2 h 104"/>
                <a:gd name="T74" fmla="*/ 5 w 70"/>
                <a:gd name="T75" fmla="*/ 2 h 104"/>
                <a:gd name="T76" fmla="*/ 5 w 70"/>
                <a:gd name="T77" fmla="*/ 2 h 104"/>
                <a:gd name="T78" fmla="*/ 5 w 70"/>
                <a:gd name="T79" fmla="*/ 0 h 104"/>
                <a:gd name="T80" fmla="*/ 4 w 70"/>
                <a:gd name="T81" fmla="*/ 2 h 104"/>
                <a:gd name="T82" fmla="*/ 3 w 70"/>
                <a:gd name="T83" fmla="*/ 2 h 104"/>
                <a:gd name="T84" fmla="*/ 2 w 70"/>
                <a:gd name="T85" fmla="*/ 2 h 104"/>
                <a:gd name="T86" fmla="*/ 2 w 70"/>
                <a:gd name="T87" fmla="*/ 2 h 104"/>
                <a:gd name="T88" fmla="*/ 2 w 70"/>
                <a:gd name="T89" fmla="*/ 2 h 104"/>
                <a:gd name="T90" fmla="*/ 2 w 70"/>
                <a:gd name="T91" fmla="*/ 2 h 104"/>
                <a:gd name="T92" fmla="*/ 2 w 70"/>
                <a:gd name="T93" fmla="*/ 2 h 104"/>
                <a:gd name="T94" fmla="*/ 2 w 70"/>
                <a:gd name="T95" fmla="*/ 3 h 1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0"/>
                <a:gd name="T145" fmla="*/ 0 h 104"/>
                <a:gd name="T146" fmla="*/ 70 w 70"/>
                <a:gd name="T147" fmla="*/ 104 h 1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0" h="104">
                  <a:moveTo>
                    <a:pt x="9" y="27"/>
                  </a:moveTo>
                  <a:lnTo>
                    <a:pt x="9" y="27"/>
                  </a:lnTo>
                  <a:lnTo>
                    <a:pt x="7" y="32"/>
                  </a:lnTo>
                  <a:lnTo>
                    <a:pt x="8" y="36"/>
                  </a:lnTo>
                  <a:lnTo>
                    <a:pt x="9" y="38"/>
                  </a:lnTo>
                  <a:lnTo>
                    <a:pt x="10" y="38"/>
                  </a:lnTo>
                  <a:lnTo>
                    <a:pt x="10" y="39"/>
                  </a:lnTo>
                  <a:lnTo>
                    <a:pt x="11" y="42"/>
                  </a:lnTo>
                  <a:lnTo>
                    <a:pt x="11" y="46"/>
                  </a:lnTo>
                  <a:lnTo>
                    <a:pt x="11" y="49"/>
                  </a:lnTo>
                  <a:lnTo>
                    <a:pt x="7" y="54"/>
                  </a:lnTo>
                  <a:lnTo>
                    <a:pt x="6" y="55"/>
                  </a:lnTo>
                  <a:lnTo>
                    <a:pt x="3" y="66"/>
                  </a:lnTo>
                  <a:lnTo>
                    <a:pt x="0" y="69"/>
                  </a:lnTo>
                  <a:lnTo>
                    <a:pt x="0" y="72"/>
                  </a:lnTo>
                  <a:lnTo>
                    <a:pt x="0" y="76"/>
                  </a:lnTo>
                  <a:lnTo>
                    <a:pt x="2" y="82"/>
                  </a:lnTo>
                  <a:lnTo>
                    <a:pt x="3" y="85"/>
                  </a:lnTo>
                  <a:lnTo>
                    <a:pt x="5" y="88"/>
                  </a:lnTo>
                  <a:lnTo>
                    <a:pt x="8" y="91"/>
                  </a:lnTo>
                  <a:lnTo>
                    <a:pt x="8" y="93"/>
                  </a:lnTo>
                  <a:lnTo>
                    <a:pt x="8" y="95"/>
                  </a:lnTo>
                  <a:lnTo>
                    <a:pt x="8" y="96"/>
                  </a:lnTo>
                  <a:lnTo>
                    <a:pt x="7" y="97"/>
                  </a:lnTo>
                  <a:lnTo>
                    <a:pt x="4" y="97"/>
                  </a:lnTo>
                  <a:lnTo>
                    <a:pt x="2" y="98"/>
                  </a:lnTo>
                  <a:lnTo>
                    <a:pt x="16" y="103"/>
                  </a:lnTo>
                  <a:lnTo>
                    <a:pt x="19" y="104"/>
                  </a:lnTo>
                  <a:lnTo>
                    <a:pt x="21" y="104"/>
                  </a:lnTo>
                  <a:lnTo>
                    <a:pt x="22" y="101"/>
                  </a:lnTo>
                  <a:lnTo>
                    <a:pt x="25" y="99"/>
                  </a:lnTo>
                  <a:lnTo>
                    <a:pt x="31" y="97"/>
                  </a:lnTo>
                  <a:lnTo>
                    <a:pt x="36" y="96"/>
                  </a:lnTo>
                  <a:lnTo>
                    <a:pt x="39" y="95"/>
                  </a:lnTo>
                  <a:lnTo>
                    <a:pt x="42" y="94"/>
                  </a:lnTo>
                  <a:lnTo>
                    <a:pt x="48" y="91"/>
                  </a:lnTo>
                  <a:lnTo>
                    <a:pt x="52" y="90"/>
                  </a:lnTo>
                  <a:lnTo>
                    <a:pt x="61" y="85"/>
                  </a:lnTo>
                  <a:lnTo>
                    <a:pt x="61" y="84"/>
                  </a:lnTo>
                  <a:lnTo>
                    <a:pt x="60" y="84"/>
                  </a:lnTo>
                  <a:lnTo>
                    <a:pt x="59" y="83"/>
                  </a:lnTo>
                  <a:lnTo>
                    <a:pt x="60" y="83"/>
                  </a:lnTo>
                  <a:lnTo>
                    <a:pt x="62" y="83"/>
                  </a:lnTo>
                  <a:lnTo>
                    <a:pt x="62" y="85"/>
                  </a:lnTo>
                  <a:lnTo>
                    <a:pt x="63" y="86"/>
                  </a:lnTo>
                  <a:lnTo>
                    <a:pt x="65" y="86"/>
                  </a:lnTo>
                  <a:lnTo>
                    <a:pt x="66" y="86"/>
                  </a:lnTo>
                  <a:lnTo>
                    <a:pt x="69" y="84"/>
                  </a:lnTo>
                  <a:lnTo>
                    <a:pt x="70" y="82"/>
                  </a:lnTo>
                  <a:lnTo>
                    <a:pt x="70" y="81"/>
                  </a:lnTo>
                  <a:lnTo>
                    <a:pt x="69" y="81"/>
                  </a:lnTo>
                  <a:lnTo>
                    <a:pt x="68" y="80"/>
                  </a:lnTo>
                  <a:lnTo>
                    <a:pt x="64" y="74"/>
                  </a:lnTo>
                  <a:lnTo>
                    <a:pt x="63" y="73"/>
                  </a:lnTo>
                  <a:lnTo>
                    <a:pt x="60" y="68"/>
                  </a:lnTo>
                  <a:lnTo>
                    <a:pt x="61" y="67"/>
                  </a:lnTo>
                  <a:lnTo>
                    <a:pt x="62" y="62"/>
                  </a:lnTo>
                  <a:lnTo>
                    <a:pt x="62" y="60"/>
                  </a:lnTo>
                  <a:lnTo>
                    <a:pt x="61" y="59"/>
                  </a:lnTo>
                  <a:lnTo>
                    <a:pt x="60" y="57"/>
                  </a:lnTo>
                  <a:lnTo>
                    <a:pt x="62" y="53"/>
                  </a:lnTo>
                  <a:lnTo>
                    <a:pt x="62" y="52"/>
                  </a:lnTo>
                  <a:lnTo>
                    <a:pt x="62" y="51"/>
                  </a:lnTo>
                  <a:lnTo>
                    <a:pt x="62" y="48"/>
                  </a:lnTo>
                  <a:lnTo>
                    <a:pt x="63" y="46"/>
                  </a:lnTo>
                  <a:lnTo>
                    <a:pt x="63" y="44"/>
                  </a:lnTo>
                  <a:lnTo>
                    <a:pt x="63" y="43"/>
                  </a:lnTo>
                  <a:lnTo>
                    <a:pt x="62" y="43"/>
                  </a:lnTo>
                  <a:lnTo>
                    <a:pt x="61" y="42"/>
                  </a:lnTo>
                  <a:lnTo>
                    <a:pt x="59" y="39"/>
                  </a:lnTo>
                  <a:lnTo>
                    <a:pt x="59" y="38"/>
                  </a:lnTo>
                  <a:lnTo>
                    <a:pt x="60" y="38"/>
                  </a:lnTo>
                  <a:lnTo>
                    <a:pt x="60" y="37"/>
                  </a:lnTo>
                  <a:lnTo>
                    <a:pt x="58" y="28"/>
                  </a:lnTo>
                  <a:lnTo>
                    <a:pt x="58" y="27"/>
                  </a:lnTo>
                  <a:lnTo>
                    <a:pt x="56" y="28"/>
                  </a:lnTo>
                  <a:lnTo>
                    <a:pt x="55" y="27"/>
                  </a:lnTo>
                  <a:lnTo>
                    <a:pt x="56" y="26"/>
                  </a:lnTo>
                  <a:lnTo>
                    <a:pt x="58" y="26"/>
                  </a:lnTo>
                  <a:lnTo>
                    <a:pt x="56" y="25"/>
                  </a:lnTo>
                  <a:lnTo>
                    <a:pt x="56" y="24"/>
                  </a:lnTo>
                  <a:lnTo>
                    <a:pt x="56" y="22"/>
                  </a:lnTo>
                  <a:lnTo>
                    <a:pt x="58" y="18"/>
                  </a:lnTo>
                  <a:lnTo>
                    <a:pt x="59" y="14"/>
                  </a:lnTo>
                  <a:lnTo>
                    <a:pt x="58" y="13"/>
                  </a:lnTo>
                  <a:lnTo>
                    <a:pt x="55" y="11"/>
                  </a:lnTo>
                  <a:lnTo>
                    <a:pt x="51" y="8"/>
                  </a:lnTo>
                  <a:lnTo>
                    <a:pt x="50" y="7"/>
                  </a:lnTo>
                  <a:lnTo>
                    <a:pt x="52" y="3"/>
                  </a:lnTo>
                  <a:lnTo>
                    <a:pt x="52" y="1"/>
                  </a:lnTo>
                  <a:lnTo>
                    <a:pt x="50" y="0"/>
                  </a:lnTo>
                  <a:lnTo>
                    <a:pt x="47" y="0"/>
                  </a:lnTo>
                  <a:lnTo>
                    <a:pt x="45" y="2"/>
                  </a:lnTo>
                  <a:lnTo>
                    <a:pt x="44" y="2"/>
                  </a:lnTo>
                  <a:lnTo>
                    <a:pt x="38" y="2"/>
                  </a:lnTo>
                  <a:lnTo>
                    <a:pt x="31" y="2"/>
                  </a:lnTo>
                  <a:lnTo>
                    <a:pt x="25" y="2"/>
                  </a:lnTo>
                  <a:lnTo>
                    <a:pt x="12" y="2"/>
                  </a:lnTo>
                  <a:lnTo>
                    <a:pt x="7" y="2"/>
                  </a:lnTo>
                  <a:lnTo>
                    <a:pt x="6" y="2"/>
                  </a:lnTo>
                  <a:lnTo>
                    <a:pt x="6" y="3"/>
                  </a:lnTo>
                  <a:lnTo>
                    <a:pt x="5" y="7"/>
                  </a:lnTo>
                  <a:lnTo>
                    <a:pt x="5" y="8"/>
                  </a:lnTo>
                  <a:lnTo>
                    <a:pt x="6" y="11"/>
                  </a:lnTo>
                  <a:lnTo>
                    <a:pt x="7" y="15"/>
                  </a:lnTo>
                  <a:lnTo>
                    <a:pt x="7" y="22"/>
                  </a:lnTo>
                  <a:lnTo>
                    <a:pt x="8" y="24"/>
                  </a:lnTo>
                  <a:lnTo>
                    <a:pt x="9" y="26"/>
                  </a:lnTo>
                  <a:lnTo>
                    <a:pt x="9" y="27"/>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3" name="Freeform 5786"/>
            <p:cNvSpPr>
              <a:spLocks/>
            </p:cNvSpPr>
            <p:nvPr/>
          </p:nvSpPr>
          <p:spPr bwMode="auto">
            <a:xfrm>
              <a:off x="3013" y="2513"/>
              <a:ext cx="78" cy="84"/>
            </a:xfrm>
            <a:custGeom>
              <a:avLst/>
              <a:gdLst>
                <a:gd name="T0" fmla="*/ 4 w 97"/>
                <a:gd name="T1" fmla="*/ 2 h 102"/>
                <a:gd name="T2" fmla="*/ 3 w 97"/>
                <a:gd name="T3" fmla="*/ 2 h 102"/>
                <a:gd name="T4" fmla="*/ 3 w 97"/>
                <a:gd name="T5" fmla="*/ 1 h 102"/>
                <a:gd name="T6" fmla="*/ 3 w 97"/>
                <a:gd name="T7" fmla="*/ 1 h 102"/>
                <a:gd name="T8" fmla="*/ 3 w 97"/>
                <a:gd name="T9" fmla="*/ 2 h 102"/>
                <a:gd name="T10" fmla="*/ 3 w 97"/>
                <a:gd name="T11" fmla="*/ 2 h 102"/>
                <a:gd name="T12" fmla="*/ 2 w 97"/>
                <a:gd name="T13" fmla="*/ 2 h 102"/>
                <a:gd name="T14" fmla="*/ 2 w 97"/>
                <a:gd name="T15" fmla="*/ 2 h 102"/>
                <a:gd name="T16" fmla="*/ 2 w 97"/>
                <a:gd name="T17" fmla="*/ 2 h 102"/>
                <a:gd name="T18" fmla="*/ 2 w 97"/>
                <a:gd name="T19" fmla="*/ 2 h 102"/>
                <a:gd name="T20" fmla="*/ 2 w 97"/>
                <a:gd name="T21" fmla="*/ 2 h 102"/>
                <a:gd name="T22" fmla="*/ 2 w 97"/>
                <a:gd name="T23" fmla="*/ 2 h 102"/>
                <a:gd name="T24" fmla="*/ 2 w 97"/>
                <a:gd name="T25" fmla="*/ 2 h 102"/>
                <a:gd name="T26" fmla="*/ 2 w 97"/>
                <a:gd name="T27" fmla="*/ 2 h 102"/>
                <a:gd name="T28" fmla="*/ 2 w 97"/>
                <a:gd name="T29" fmla="*/ 2 h 102"/>
                <a:gd name="T30" fmla="*/ 2 w 97"/>
                <a:gd name="T31" fmla="*/ 4 h 102"/>
                <a:gd name="T32" fmla="*/ 2 w 97"/>
                <a:gd name="T33" fmla="*/ 4 h 102"/>
                <a:gd name="T34" fmla="*/ 2 w 97"/>
                <a:gd name="T35" fmla="*/ 5 h 102"/>
                <a:gd name="T36" fmla="*/ 2 w 97"/>
                <a:gd name="T37" fmla="*/ 5 h 102"/>
                <a:gd name="T38" fmla="*/ 2 w 97"/>
                <a:gd name="T39" fmla="*/ 5 h 102"/>
                <a:gd name="T40" fmla="*/ 2 w 97"/>
                <a:gd name="T41" fmla="*/ 5 h 102"/>
                <a:gd name="T42" fmla="*/ 2 w 97"/>
                <a:gd name="T43" fmla="*/ 5 h 102"/>
                <a:gd name="T44" fmla="*/ 2 w 97"/>
                <a:gd name="T45" fmla="*/ 6 h 102"/>
                <a:gd name="T46" fmla="*/ 2 w 97"/>
                <a:gd name="T47" fmla="*/ 6 h 102"/>
                <a:gd name="T48" fmla="*/ 2 w 97"/>
                <a:gd name="T49" fmla="*/ 6 h 102"/>
                <a:gd name="T50" fmla="*/ 2 w 97"/>
                <a:gd name="T51" fmla="*/ 6 h 102"/>
                <a:gd name="T52" fmla="*/ 2 w 97"/>
                <a:gd name="T53" fmla="*/ 7 h 102"/>
                <a:gd name="T54" fmla="*/ 0 w 97"/>
                <a:gd name="T55" fmla="*/ 8 h 102"/>
                <a:gd name="T56" fmla="*/ 2 w 97"/>
                <a:gd name="T57" fmla="*/ 8 h 102"/>
                <a:gd name="T58" fmla="*/ 2 w 97"/>
                <a:gd name="T59" fmla="*/ 9 h 102"/>
                <a:gd name="T60" fmla="*/ 2 w 97"/>
                <a:gd name="T61" fmla="*/ 10 h 102"/>
                <a:gd name="T62" fmla="*/ 2 w 97"/>
                <a:gd name="T63" fmla="*/ 12 h 102"/>
                <a:gd name="T64" fmla="*/ 2 w 97"/>
                <a:gd name="T65" fmla="*/ 12 h 102"/>
                <a:gd name="T66" fmla="*/ 4 w 97"/>
                <a:gd name="T67" fmla="*/ 11 h 102"/>
                <a:gd name="T68" fmla="*/ 5 w 97"/>
                <a:gd name="T69" fmla="*/ 10 h 102"/>
                <a:gd name="T70" fmla="*/ 6 w 97"/>
                <a:gd name="T71" fmla="*/ 10 h 102"/>
                <a:gd name="T72" fmla="*/ 7 w 97"/>
                <a:gd name="T73" fmla="*/ 10 h 102"/>
                <a:gd name="T74" fmla="*/ 8 w 97"/>
                <a:gd name="T75" fmla="*/ 11 h 102"/>
                <a:gd name="T76" fmla="*/ 8 w 97"/>
                <a:gd name="T77" fmla="*/ 10 h 102"/>
                <a:gd name="T78" fmla="*/ 8 w 97"/>
                <a:gd name="T79" fmla="*/ 10 h 102"/>
                <a:gd name="T80" fmla="*/ 7 w 97"/>
                <a:gd name="T81" fmla="*/ 8 h 102"/>
                <a:gd name="T82" fmla="*/ 8 w 97"/>
                <a:gd name="T83" fmla="*/ 7 h 102"/>
                <a:gd name="T84" fmla="*/ 9 w 97"/>
                <a:gd name="T85" fmla="*/ 5 h 102"/>
                <a:gd name="T86" fmla="*/ 9 w 97"/>
                <a:gd name="T87" fmla="*/ 4 h 102"/>
                <a:gd name="T88" fmla="*/ 8 w 97"/>
                <a:gd name="T89" fmla="*/ 4 h 102"/>
                <a:gd name="T90" fmla="*/ 8 w 97"/>
                <a:gd name="T91" fmla="*/ 2 h 102"/>
                <a:gd name="T92" fmla="*/ 8 w 97"/>
                <a:gd name="T93" fmla="*/ 2 h 102"/>
                <a:gd name="T94" fmla="*/ 7 w 97"/>
                <a:gd name="T95" fmla="*/ 2 h 102"/>
                <a:gd name="T96" fmla="*/ 7 w 97"/>
                <a:gd name="T97" fmla="*/ 2 h 102"/>
                <a:gd name="T98" fmla="*/ 6 w 97"/>
                <a:gd name="T99" fmla="*/ 2 h 102"/>
                <a:gd name="T100" fmla="*/ 6 w 97"/>
                <a:gd name="T101" fmla="*/ 2 h 102"/>
                <a:gd name="T102" fmla="*/ 5 w 97"/>
                <a:gd name="T103" fmla="*/ 2 h 102"/>
                <a:gd name="T104" fmla="*/ 5 w 97"/>
                <a:gd name="T105" fmla="*/ 2 h 102"/>
                <a:gd name="T106" fmla="*/ 5 w 97"/>
                <a:gd name="T107" fmla="*/ 2 h 1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7"/>
                <a:gd name="T163" fmla="*/ 0 h 102"/>
                <a:gd name="T164" fmla="*/ 97 w 97"/>
                <a:gd name="T165" fmla="*/ 102 h 1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7" h="102">
                  <a:moveTo>
                    <a:pt x="50" y="5"/>
                  </a:moveTo>
                  <a:lnTo>
                    <a:pt x="50" y="5"/>
                  </a:lnTo>
                  <a:lnTo>
                    <a:pt x="46" y="4"/>
                  </a:lnTo>
                  <a:lnTo>
                    <a:pt x="44" y="5"/>
                  </a:lnTo>
                  <a:lnTo>
                    <a:pt x="43" y="7"/>
                  </a:lnTo>
                  <a:lnTo>
                    <a:pt x="41" y="8"/>
                  </a:lnTo>
                  <a:lnTo>
                    <a:pt x="39" y="8"/>
                  </a:lnTo>
                  <a:lnTo>
                    <a:pt x="38" y="7"/>
                  </a:lnTo>
                  <a:lnTo>
                    <a:pt x="38" y="1"/>
                  </a:lnTo>
                  <a:lnTo>
                    <a:pt x="38" y="0"/>
                  </a:lnTo>
                  <a:lnTo>
                    <a:pt x="37" y="0"/>
                  </a:lnTo>
                  <a:lnTo>
                    <a:pt x="36" y="1"/>
                  </a:lnTo>
                  <a:lnTo>
                    <a:pt x="35" y="1"/>
                  </a:lnTo>
                  <a:lnTo>
                    <a:pt x="35" y="2"/>
                  </a:lnTo>
                  <a:lnTo>
                    <a:pt x="36" y="2"/>
                  </a:lnTo>
                  <a:lnTo>
                    <a:pt x="35" y="2"/>
                  </a:lnTo>
                  <a:lnTo>
                    <a:pt x="33" y="1"/>
                  </a:lnTo>
                  <a:lnTo>
                    <a:pt x="32" y="1"/>
                  </a:lnTo>
                  <a:lnTo>
                    <a:pt x="32" y="2"/>
                  </a:lnTo>
                  <a:lnTo>
                    <a:pt x="30" y="3"/>
                  </a:lnTo>
                  <a:lnTo>
                    <a:pt x="32" y="5"/>
                  </a:lnTo>
                  <a:lnTo>
                    <a:pt x="30" y="6"/>
                  </a:lnTo>
                  <a:lnTo>
                    <a:pt x="27" y="6"/>
                  </a:lnTo>
                  <a:lnTo>
                    <a:pt x="26" y="6"/>
                  </a:lnTo>
                  <a:lnTo>
                    <a:pt x="26" y="8"/>
                  </a:lnTo>
                  <a:lnTo>
                    <a:pt x="25" y="9"/>
                  </a:lnTo>
                  <a:lnTo>
                    <a:pt x="25" y="8"/>
                  </a:lnTo>
                  <a:lnTo>
                    <a:pt x="23" y="8"/>
                  </a:lnTo>
                  <a:lnTo>
                    <a:pt x="22" y="8"/>
                  </a:lnTo>
                  <a:lnTo>
                    <a:pt x="21" y="7"/>
                  </a:lnTo>
                  <a:lnTo>
                    <a:pt x="20" y="6"/>
                  </a:lnTo>
                  <a:lnTo>
                    <a:pt x="18" y="5"/>
                  </a:lnTo>
                  <a:lnTo>
                    <a:pt x="15" y="5"/>
                  </a:lnTo>
                  <a:lnTo>
                    <a:pt x="13" y="6"/>
                  </a:lnTo>
                  <a:lnTo>
                    <a:pt x="11" y="8"/>
                  </a:lnTo>
                  <a:lnTo>
                    <a:pt x="10" y="9"/>
                  </a:lnTo>
                  <a:lnTo>
                    <a:pt x="8" y="10"/>
                  </a:lnTo>
                  <a:lnTo>
                    <a:pt x="8" y="11"/>
                  </a:lnTo>
                  <a:lnTo>
                    <a:pt x="7" y="17"/>
                  </a:lnTo>
                  <a:lnTo>
                    <a:pt x="8" y="20"/>
                  </a:lnTo>
                  <a:lnTo>
                    <a:pt x="9" y="21"/>
                  </a:lnTo>
                  <a:lnTo>
                    <a:pt x="10" y="21"/>
                  </a:lnTo>
                  <a:lnTo>
                    <a:pt x="12" y="21"/>
                  </a:lnTo>
                  <a:lnTo>
                    <a:pt x="13" y="25"/>
                  </a:lnTo>
                  <a:lnTo>
                    <a:pt x="13" y="27"/>
                  </a:lnTo>
                  <a:lnTo>
                    <a:pt x="11" y="30"/>
                  </a:lnTo>
                  <a:lnTo>
                    <a:pt x="11" y="31"/>
                  </a:lnTo>
                  <a:lnTo>
                    <a:pt x="12" y="31"/>
                  </a:lnTo>
                  <a:lnTo>
                    <a:pt x="13" y="32"/>
                  </a:lnTo>
                  <a:lnTo>
                    <a:pt x="14" y="35"/>
                  </a:lnTo>
                  <a:lnTo>
                    <a:pt x="15" y="37"/>
                  </a:lnTo>
                  <a:lnTo>
                    <a:pt x="14" y="37"/>
                  </a:lnTo>
                  <a:lnTo>
                    <a:pt x="13" y="37"/>
                  </a:lnTo>
                  <a:lnTo>
                    <a:pt x="12" y="36"/>
                  </a:lnTo>
                  <a:lnTo>
                    <a:pt x="11" y="36"/>
                  </a:lnTo>
                  <a:lnTo>
                    <a:pt x="10" y="36"/>
                  </a:lnTo>
                  <a:lnTo>
                    <a:pt x="8" y="35"/>
                  </a:lnTo>
                  <a:lnTo>
                    <a:pt x="7" y="36"/>
                  </a:lnTo>
                  <a:lnTo>
                    <a:pt x="6" y="38"/>
                  </a:lnTo>
                  <a:lnTo>
                    <a:pt x="7" y="41"/>
                  </a:lnTo>
                  <a:lnTo>
                    <a:pt x="8" y="41"/>
                  </a:lnTo>
                  <a:lnTo>
                    <a:pt x="9" y="41"/>
                  </a:lnTo>
                  <a:lnTo>
                    <a:pt x="9" y="42"/>
                  </a:lnTo>
                  <a:lnTo>
                    <a:pt x="10" y="43"/>
                  </a:lnTo>
                  <a:lnTo>
                    <a:pt x="10" y="44"/>
                  </a:lnTo>
                  <a:lnTo>
                    <a:pt x="9" y="43"/>
                  </a:lnTo>
                  <a:lnTo>
                    <a:pt x="9" y="44"/>
                  </a:lnTo>
                  <a:lnTo>
                    <a:pt x="9" y="47"/>
                  </a:lnTo>
                  <a:lnTo>
                    <a:pt x="7" y="50"/>
                  </a:lnTo>
                  <a:lnTo>
                    <a:pt x="6" y="51"/>
                  </a:lnTo>
                  <a:lnTo>
                    <a:pt x="5" y="51"/>
                  </a:lnTo>
                  <a:lnTo>
                    <a:pt x="2" y="50"/>
                  </a:lnTo>
                  <a:lnTo>
                    <a:pt x="2" y="52"/>
                  </a:lnTo>
                  <a:lnTo>
                    <a:pt x="5" y="57"/>
                  </a:lnTo>
                  <a:lnTo>
                    <a:pt x="5" y="59"/>
                  </a:lnTo>
                  <a:lnTo>
                    <a:pt x="5" y="61"/>
                  </a:lnTo>
                  <a:lnTo>
                    <a:pt x="4" y="64"/>
                  </a:lnTo>
                  <a:lnTo>
                    <a:pt x="0" y="67"/>
                  </a:lnTo>
                  <a:lnTo>
                    <a:pt x="0" y="69"/>
                  </a:lnTo>
                  <a:lnTo>
                    <a:pt x="6" y="71"/>
                  </a:lnTo>
                  <a:lnTo>
                    <a:pt x="8" y="71"/>
                  </a:lnTo>
                  <a:lnTo>
                    <a:pt x="10" y="71"/>
                  </a:lnTo>
                  <a:lnTo>
                    <a:pt x="11" y="72"/>
                  </a:lnTo>
                  <a:lnTo>
                    <a:pt x="12" y="73"/>
                  </a:lnTo>
                  <a:lnTo>
                    <a:pt x="16" y="76"/>
                  </a:lnTo>
                  <a:lnTo>
                    <a:pt x="19" y="79"/>
                  </a:lnTo>
                  <a:lnTo>
                    <a:pt x="20" y="81"/>
                  </a:lnTo>
                  <a:lnTo>
                    <a:pt x="20" y="84"/>
                  </a:lnTo>
                  <a:lnTo>
                    <a:pt x="19" y="89"/>
                  </a:lnTo>
                  <a:lnTo>
                    <a:pt x="16" y="94"/>
                  </a:lnTo>
                  <a:lnTo>
                    <a:pt x="16" y="97"/>
                  </a:lnTo>
                  <a:lnTo>
                    <a:pt x="18" y="102"/>
                  </a:lnTo>
                  <a:lnTo>
                    <a:pt x="20" y="102"/>
                  </a:lnTo>
                  <a:lnTo>
                    <a:pt x="24" y="100"/>
                  </a:lnTo>
                  <a:lnTo>
                    <a:pt x="29" y="98"/>
                  </a:lnTo>
                  <a:lnTo>
                    <a:pt x="40" y="93"/>
                  </a:lnTo>
                  <a:lnTo>
                    <a:pt x="44" y="91"/>
                  </a:lnTo>
                  <a:lnTo>
                    <a:pt x="50" y="90"/>
                  </a:lnTo>
                  <a:lnTo>
                    <a:pt x="55" y="90"/>
                  </a:lnTo>
                  <a:lnTo>
                    <a:pt x="57" y="89"/>
                  </a:lnTo>
                  <a:lnTo>
                    <a:pt x="60" y="89"/>
                  </a:lnTo>
                  <a:lnTo>
                    <a:pt x="62" y="88"/>
                  </a:lnTo>
                  <a:lnTo>
                    <a:pt x="69" y="87"/>
                  </a:lnTo>
                  <a:lnTo>
                    <a:pt x="72" y="87"/>
                  </a:lnTo>
                  <a:lnTo>
                    <a:pt x="77" y="88"/>
                  </a:lnTo>
                  <a:lnTo>
                    <a:pt x="81" y="89"/>
                  </a:lnTo>
                  <a:lnTo>
                    <a:pt x="84" y="90"/>
                  </a:lnTo>
                  <a:lnTo>
                    <a:pt x="88" y="91"/>
                  </a:lnTo>
                  <a:lnTo>
                    <a:pt x="90" y="90"/>
                  </a:lnTo>
                  <a:lnTo>
                    <a:pt x="93" y="90"/>
                  </a:lnTo>
                  <a:lnTo>
                    <a:pt x="94" y="89"/>
                  </a:lnTo>
                  <a:lnTo>
                    <a:pt x="94" y="88"/>
                  </a:lnTo>
                  <a:lnTo>
                    <a:pt x="94" y="86"/>
                  </a:lnTo>
                  <a:lnTo>
                    <a:pt x="94" y="84"/>
                  </a:lnTo>
                  <a:lnTo>
                    <a:pt x="91" y="81"/>
                  </a:lnTo>
                  <a:lnTo>
                    <a:pt x="89" y="78"/>
                  </a:lnTo>
                  <a:lnTo>
                    <a:pt x="88" y="75"/>
                  </a:lnTo>
                  <a:lnTo>
                    <a:pt x="86" y="69"/>
                  </a:lnTo>
                  <a:lnTo>
                    <a:pt x="86" y="65"/>
                  </a:lnTo>
                  <a:lnTo>
                    <a:pt x="86" y="62"/>
                  </a:lnTo>
                  <a:lnTo>
                    <a:pt x="89" y="59"/>
                  </a:lnTo>
                  <a:lnTo>
                    <a:pt x="92" y="48"/>
                  </a:lnTo>
                  <a:lnTo>
                    <a:pt x="93" y="47"/>
                  </a:lnTo>
                  <a:lnTo>
                    <a:pt x="97" y="42"/>
                  </a:lnTo>
                  <a:lnTo>
                    <a:pt x="97" y="39"/>
                  </a:lnTo>
                  <a:lnTo>
                    <a:pt x="97" y="35"/>
                  </a:lnTo>
                  <a:lnTo>
                    <a:pt x="96" y="32"/>
                  </a:lnTo>
                  <a:lnTo>
                    <a:pt x="96" y="31"/>
                  </a:lnTo>
                  <a:lnTo>
                    <a:pt x="95" y="31"/>
                  </a:lnTo>
                  <a:lnTo>
                    <a:pt x="94" y="29"/>
                  </a:lnTo>
                  <a:lnTo>
                    <a:pt x="93" y="25"/>
                  </a:lnTo>
                  <a:lnTo>
                    <a:pt x="95" y="20"/>
                  </a:lnTo>
                  <a:lnTo>
                    <a:pt x="94" y="21"/>
                  </a:lnTo>
                  <a:lnTo>
                    <a:pt x="93" y="21"/>
                  </a:lnTo>
                  <a:lnTo>
                    <a:pt x="92" y="19"/>
                  </a:lnTo>
                  <a:lnTo>
                    <a:pt x="91" y="17"/>
                  </a:lnTo>
                  <a:lnTo>
                    <a:pt x="90" y="17"/>
                  </a:lnTo>
                  <a:lnTo>
                    <a:pt x="88" y="15"/>
                  </a:lnTo>
                  <a:lnTo>
                    <a:pt x="86" y="14"/>
                  </a:lnTo>
                  <a:lnTo>
                    <a:pt x="86" y="13"/>
                  </a:lnTo>
                  <a:lnTo>
                    <a:pt x="81" y="13"/>
                  </a:lnTo>
                  <a:lnTo>
                    <a:pt x="76" y="13"/>
                  </a:lnTo>
                  <a:lnTo>
                    <a:pt x="71" y="15"/>
                  </a:lnTo>
                  <a:lnTo>
                    <a:pt x="70" y="16"/>
                  </a:lnTo>
                  <a:lnTo>
                    <a:pt x="69" y="18"/>
                  </a:lnTo>
                  <a:lnTo>
                    <a:pt x="68" y="18"/>
                  </a:lnTo>
                  <a:lnTo>
                    <a:pt x="65" y="16"/>
                  </a:lnTo>
                  <a:lnTo>
                    <a:pt x="63" y="16"/>
                  </a:lnTo>
                  <a:lnTo>
                    <a:pt x="60" y="15"/>
                  </a:lnTo>
                  <a:lnTo>
                    <a:pt x="58" y="13"/>
                  </a:lnTo>
                  <a:lnTo>
                    <a:pt x="57" y="9"/>
                  </a:lnTo>
                  <a:lnTo>
                    <a:pt x="56" y="7"/>
                  </a:lnTo>
                  <a:lnTo>
                    <a:pt x="55" y="6"/>
                  </a:lnTo>
                  <a:lnTo>
                    <a:pt x="54" y="6"/>
                  </a:lnTo>
                  <a:lnTo>
                    <a:pt x="5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4" name="Freeform 5787"/>
            <p:cNvSpPr>
              <a:spLocks/>
            </p:cNvSpPr>
            <p:nvPr/>
          </p:nvSpPr>
          <p:spPr bwMode="auto">
            <a:xfrm>
              <a:off x="2967" y="2320"/>
              <a:ext cx="211" cy="201"/>
            </a:xfrm>
            <a:custGeom>
              <a:avLst/>
              <a:gdLst>
                <a:gd name="T0" fmla="*/ 2 w 264"/>
                <a:gd name="T1" fmla="*/ 24 h 245"/>
                <a:gd name="T2" fmla="*/ 2 w 264"/>
                <a:gd name="T3" fmla="*/ 25 h 245"/>
                <a:gd name="T4" fmla="*/ 2 w 264"/>
                <a:gd name="T5" fmla="*/ 25 h 245"/>
                <a:gd name="T6" fmla="*/ 3 w 264"/>
                <a:gd name="T7" fmla="*/ 25 h 245"/>
                <a:gd name="T8" fmla="*/ 4 w 264"/>
                <a:gd name="T9" fmla="*/ 25 h 245"/>
                <a:gd name="T10" fmla="*/ 4 w 264"/>
                <a:gd name="T11" fmla="*/ 24 h 245"/>
                <a:gd name="T12" fmla="*/ 5 w 264"/>
                <a:gd name="T13" fmla="*/ 24 h 245"/>
                <a:gd name="T14" fmla="*/ 5 w 264"/>
                <a:gd name="T15" fmla="*/ 25 h 245"/>
                <a:gd name="T16" fmla="*/ 6 w 264"/>
                <a:gd name="T17" fmla="*/ 26 h 245"/>
                <a:gd name="T18" fmla="*/ 5 w 264"/>
                <a:gd name="T19" fmla="*/ 26 h 245"/>
                <a:gd name="T20" fmla="*/ 6 w 264"/>
                <a:gd name="T21" fmla="*/ 26 h 245"/>
                <a:gd name="T22" fmla="*/ 6 w 264"/>
                <a:gd name="T23" fmla="*/ 28 h 245"/>
                <a:gd name="T24" fmla="*/ 6 w 264"/>
                <a:gd name="T25" fmla="*/ 27 h 245"/>
                <a:gd name="T26" fmla="*/ 7 w 264"/>
                <a:gd name="T27" fmla="*/ 28 h 245"/>
                <a:gd name="T28" fmla="*/ 7 w 264"/>
                <a:gd name="T29" fmla="*/ 28 h 245"/>
                <a:gd name="T30" fmla="*/ 8 w 264"/>
                <a:gd name="T31" fmla="*/ 26 h 245"/>
                <a:gd name="T32" fmla="*/ 8 w 264"/>
                <a:gd name="T33" fmla="*/ 26 h 245"/>
                <a:gd name="T34" fmla="*/ 8 w 264"/>
                <a:gd name="T35" fmla="*/ 26 h 245"/>
                <a:gd name="T36" fmla="*/ 9 w 264"/>
                <a:gd name="T37" fmla="*/ 28 h 245"/>
                <a:gd name="T38" fmla="*/ 9 w 264"/>
                <a:gd name="T39" fmla="*/ 27 h 245"/>
                <a:gd name="T40" fmla="*/ 9 w 264"/>
                <a:gd name="T41" fmla="*/ 26 h 245"/>
                <a:gd name="T42" fmla="*/ 10 w 264"/>
                <a:gd name="T43" fmla="*/ 26 h 245"/>
                <a:gd name="T44" fmla="*/ 9 w 264"/>
                <a:gd name="T45" fmla="*/ 25 h 245"/>
                <a:gd name="T46" fmla="*/ 11 w 264"/>
                <a:gd name="T47" fmla="*/ 25 h 245"/>
                <a:gd name="T48" fmla="*/ 11 w 264"/>
                <a:gd name="T49" fmla="*/ 24 h 245"/>
                <a:gd name="T50" fmla="*/ 11 w 264"/>
                <a:gd name="T51" fmla="*/ 23 h 245"/>
                <a:gd name="T52" fmla="*/ 11 w 264"/>
                <a:gd name="T53" fmla="*/ 22 h 245"/>
                <a:gd name="T54" fmla="*/ 11 w 264"/>
                <a:gd name="T55" fmla="*/ 21 h 245"/>
                <a:gd name="T56" fmla="*/ 12 w 264"/>
                <a:gd name="T57" fmla="*/ 22 h 245"/>
                <a:gd name="T58" fmla="*/ 12 w 264"/>
                <a:gd name="T59" fmla="*/ 21 h 245"/>
                <a:gd name="T60" fmla="*/ 13 w 264"/>
                <a:gd name="T61" fmla="*/ 21 h 245"/>
                <a:gd name="T62" fmla="*/ 14 w 264"/>
                <a:gd name="T63" fmla="*/ 21 h 245"/>
                <a:gd name="T64" fmla="*/ 14 w 264"/>
                <a:gd name="T65" fmla="*/ 21 h 245"/>
                <a:gd name="T66" fmla="*/ 15 w 264"/>
                <a:gd name="T67" fmla="*/ 20 h 245"/>
                <a:gd name="T68" fmla="*/ 17 w 264"/>
                <a:gd name="T69" fmla="*/ 19 h 245"/>
                <a:gd name="T70" fmla="*/ 18 w 264"/>
                <a:gd name="T71" fmla="*/ 19 h 245"/>
                <a:gd name="T72" fmla="*/ 20 w 264"/>
                <a:gd name="T73" fmla="*/ 18 h 245"/>
                <a:gd name="T74" fmla="*/ 22 w 264"/>
                <a:gd name="T75" fmla="*/ 17 h 245"/>
                <a:gd name="T76" fmla="*/ 22 w 264"/>
                <a:gd name="T77" fmla="*/ 16 h 245"/>
                <a:gd name="T78" fmla="*/ 22 w 264"/>
                <a:gd name="T79" fmla="*/ 11 h 245"/>
                <a:gd name="T80" fmla="*/ 21 w 264"/>
                <a:gd name="T81" fmla="*/ 11 h 245"/>
                <a:gd name="T82" fmla="*/ 21 w 264"/>
                <a:gd name="T83" fmla="*/ 9 h 245"/>
                <a:gd name="T84" fmla="*/ 21 w 264"/>
                <a:gd name="T85" fmla="*/ 9 h 245"/>
                <a:gd name="T86" fmla="*/ 19 w 264"/>
                <a:gd name="T87" fmla="*/ 9 h 245"/>
                <a:gd name="T88" fmla="*/ 19 w 264"/>
                <a:gd name="T89" fmla="*/ 8 h 245"/>
                <a:gd name="T90" fmla="*/ 18 w 264"/>
                <a:gd name="T91" fmla="*/ 7 h 245"/>
                <a:gd name="T92" fmla="*/ 12 w 264"/>
                <a:gd name="T93" fmla="*/ 2 h 245"/>
                <a:gd name="T94" fmla="*/ 8 w 264"/>
                <a:gd name="T95" fmla="*/ 2 h 245"/>
                <a:gd name="T96" fmla="*/ 9 w 264"/>
                <a:gd name="T97" fmla="*/ 17 h 245"/>
                <a:gd name="T98" fmla="*/ 9 w 264"/>
                <a:gd name="T99" fmla="*/ 17 h 245"/>
                <a:gd name="T100" fmla="*/ 4 w 264"/>
                <a:gd name="T101" fmla="*/ 17 h 245"/>
                <a:gd name="T102" fmla="*/ 2 w 264"/>
                <a:gd name="T103" fmla="*/ 17 h 245"/>
                <a:gd name="T104" fmla="*/ 2 w 264"/>
                <a:gd name="T105" fmla="*/ 19 h 245"/>
                <a:gd name="T106" fmla="*/ 2 w 264"/>
                <a:gd name="T107" fmla="*/ 17 h 245"/>
                <a:gd name="T108" fmla="*/ 2 w 264"/>
                <a:gd name="T109" fmla="*/ 19 h 245"/>
                <a:gd name="T110" fmla="*/ 2 w 264"/>
                <a:gd name="T111" fmla="*/ 20 h 245"/>
                <a:gd name="T112" fmla="*/ 2 w 264"/>
                <a:gd name="T113" fmla="*/ 21 h 245"/>
                <a:gd name="T114" fmla="*/ 2 w 264"/>
                <a:gd name="T115" fmla="*/ 21 h 245"/>
                <a:gd name="T116" fmla="*/ 2 w 264"/>
                <a:gd name="T117" fmla="*/ 21 h 245"/>
                <a:gd name="T118" fmla="*/ 2 w 264"/>
                <a:gd name="T119" fmla="*/ 24 h 2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4"/>
                <a:gd name="T181" fmla="*/ 0 h 245"/>
                <a:gd name="T182" fmla="*/ 264 w 264"/>
                <a:gd name="T183" fmla="*/ 245 h 2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4" h="245">
                  <a:moveTo>
                    <a:pt x="14" y="209"/>
                  </a:moveTo>
                  <a:lnTo>
                    <a:pt x="14" y="209"/>
                  </a:lnTo>
                  <a:lnTo>
                    <a:pt x="12" y="212"/>
                  </a:lnTo>
                  <a:lnTo>
                    <a:pt x="15" y="215"/>
                  </a:lnTo>
                  <a:lnTo>
                    <a:pt x="16" y="215"/>
                  </a:lnTo>
                  <a:lnTo>
                    <a:pt x="19" y="213"/>
                  </a:lnTo>
                  <a:lnTo>
                    <a:pt x="21" y="212"/>
                  </a:lnTo>
                  <a:lnTo>
                    <a:pt x="22" y="212"/>
                  </a:lnTo>
                  <a:lnTo>
                    <a:pt x="23" y="213"/>
                  </a:lnTo>
                  <a:lnTo>
                    <a:pt x="25" y="216"/>
                  </a:lnTo>
                  <a:lnTo>
                    <a:pt x="26" y="216"/>
                  </a:lnTo>
                  <a:lnTo>
                    <a:pt x="27" y="215"/>
                  </a:lnTo>
                  <a:lnTo>
                    <a:pt x="28" y="214"/>
                  </a:lnTo>
                  <a:lnTo>
                    <a:pt x="33" y="213"/>
                  </a:lnTo>
                  <a:lnTo>
                    <a:pt x="35" y="213"/>
                  </a:lnTo>
                  <a:lnTo>
                    <a:pt x="40" y="214"/>
                  </a:lnTo>
                  <a:lnTo>
                    <a:pt x="41" y="214"/>
                  </a:lnTo>
                  <a:lnTo>
                    <a:pt x="41" y="213"/>
                  </a:lnTo>
                  <a:lnTo>
                    <a:pt x="44" y="212"/>
                  </a:lnTo>
                  <a:lnTo>
                    <a:pt x="46" y="211"/>
                  </a:lnTo>
                  <a:lnTo>
                    <a:pt x="46" y="210"/>
                  </a:lnTo>
                  <a:lnTo>
                    <a:pt x="46" y="208"/>
                  </a:lnTo>
                  <a:lnTo>
                    <a:pt x="47" y="207"/>
                  </a:lnTo>
                  <a:lnTo>
                    <a:pt x="50" y="208"/>
                  </a:lnTo>
                  <a:lnTo>
                    <a:pt x="51" y="209"/>
                  </a:lnTo>
                  <a:lnTo>
                    <a:pt x="53" y="212"/>
                  </a:lnTo>
                  <a:lnTo>
                    <a:pt x="55" y="215"/>
                  </a:lnTo>
                  <a:lnTo>
                    <a:pt x="55" y="218"/>
                  </a:lnTo>
                  <a:lnTo>
                    <a:pt x="55" y="219"/>
                  </a:lnTo>
                  <a:lnTo>
                    <a:pt x="56" y="221"/>
                  </a:lnTo>
                  <a:lnTo>
                    <a:pt x="57" y="221"/>
                  </a:lnTo>
                  <a:lnTo>
                    <a:pt x="57" y="222"/>
                  </a:lnTo>
                  <a:lnTo>
                    <a:pt x="62" y="225"/>
                  </a:lnTo>
                  <a:lnTo>
                    <a:pt x="62" y="226"/>
                  </a:lnTo>
                  <a:lnTo>
                    <a:pt x="62" y="227"/>
                  </a:lnTo>
                  <a:lnTo>
                    <a:pt x="60" y="227"/>
                  </a:lnTo>
                  <a:lnTo>
                    <a:pt x="59" y="228"/>
                  </a:lnTo>
                  <a:lnTo>
                    <a:pt x="57" y="231"/>
                  </a:lnTo>
                  <a:lnTo>
                    <a:pt x="57" y="232"/>
                  </a:lnTo>
                  <a:lnTo>
                    <a:pt x="59" y="231"/>
                  </a:lnTo>
                  <a:lnTo>
                    <a:pt x="62" y="230"/>
                  </a:lnTo>
                  <a:lnTo>
                    <a:pt x="63" y="231"/>
                  </a:lnTo>
                  <a:lnTo>
                    <a:pt x="64" y="232"/>
                  </a:lnTo>
                  <a:lnTo>
                    <a:pt x="64" y="237"/>
                  </a:lnTo>
                  <a:lnTo>
                    <a:pt x="64" y="240"/>
                  </a:lnTo>
                  <a:lnTo>
                    <a:pt x="68" y="245"/>
                  </a:lnTo>
                  <a:lnTo>
                    <a:pt x="69" y="244"/>
                  </a:lnTo>
                  <a:lnTo>
                    <a:pt x="71" y="242"/>
                  </a:lnTo>
                  <a:lnTo>
                    <a:pt x="73" y="241"/>
                  </a:lnTo>
                  <a:lnTo>
                    <a:pt x="76" y="241"/>
                  </a:lnTo>
                  <a:lnTo>
                    <a:pt x="78" y="242"/>
                  </a:lnTo>
                  <a:lnTo>
                    <a:pt x="79" y="243"/>
                  </a:lnTo>
                  <a:lnTo>
                    <a:pt x="80" y="244"/>
                  </a:lnTo>
                  <a:lnTo>
                    <a:pt x="81" y="244"/>
                  </a:lnTo>
                  <a:lnTo>
                    <a:pt x="83" y="244"/>
                  </a:lnTo>
                  <a:lnTo>
                    <a:pt x="83" y="245"/>
                  </a:lnTo>
                  <a:lnTo>
                    <a:pt x="84" y="244"/>
                  </a:lnTo>
                  <a:lnTo>
                    <a:pt x="84" y="242"/>
                  </a:lnTo>
                  <a:lnTo>
                    <a:pt x="85" y="242"/>
                  </a:lnTo>
                  <a:lnTo>
                    <a:pt x="88" y="242"/>
                  </a:lnTo>
                  <a:lnTo>
                    <a:pt x="90" y="241"/>
                  </a:lnTo>
                  <a:lnTo>
                    <a:pt x="88" y="239"/>
                  </a:lnTo>
                  <a:lnTo>
                    <a:pt x="90" y="238"/>
                  </a:lnTo>
                  <a:lnTo>
                    <a:pt x="90" y="237"/>
                  </a:lnTo>
                  <a:lnTo>
                    <a:pt x="91" y="237"/>
                  </a:lnTo>
                  <a:lnTo>
                    <a:pt x="93" y="238"/>
                  </a:lnTo>
                  <a:lnTo>
                    <a:pt x="94" y="238"/>
                  </a:lnTo>
                  <a:lnTo>
                    <a:pt x="93" y="238"/>
                  </a:lnTo>
                  <a:lnTo>
                    <a:pt x="93" y="237"/>
                  </a:lnTo>
                  <a:lnTo>
                    <a:pt x="94" y="237"/>
                  </a:lnTo>
                  <a:lnTo>
                    <a:pt x="95" y="236"/>
                  </a:lnTo>
                  <a:lnTo>
                    <a:pt x="96" y="236"/>
                  </a:lnTo>
                  <a:lnTo>
                    <a:pt x="96" y="237"/>
                  </a:lnTo>
                  <a:lnTo>
                    <a:pt x="96" y="243"/>
                  </a:lnTo>
                  <a:lnTo>
                    <a:pt x="97" y="244"/>
                  </a:lnTo>
                  <a:lnTo>
                    <a:pt x="99" y="244"/>
                  </a:lnTo>
                  <a:lnTo>
                    <a:pt x="101" y="243"/>
                  </a:lnTo>
                  <a:lnTo>
                    <a:pt x="102" y="241"/>
                  </a:lnTo>
                  <a:lnTo>
                    <a:pt x="104" y="240"/>
                  </a:lnTo>
                  <a:lnTo>
                    <a:pt x="108" y="241"/>
                  </a:lnTo>
                  <a:lnTo>
                    <a:pt x="108" y="239"/>
                  </a:lnTo>
                  <a:lnTo>
                    <a:pt x="109" y="236"/>
                  </a:lnTo>
                  <a:lnTo>
                    <a:pt x="108" y="231"/>
                  </a:lnTo>
                  <a:lnTo>
                    <a:pt x="108" y="230"/>
                  </a:lnTo>
                  <a:lnTo>
                    <a:pt x="110" y="229"/>
                  </a:lnTo>
                  <a:lnTo>
                    <a:pt x="111" y="228"/>
                  </a:lnTo>
                  <a:lnTo>
                    <a:pt x="112" y="224"/>
                  </a:lnTo>
                  <a:lnTo>
                    <a:pt x="112" y="219"/>
                  </a:lnTo>
                  <a:lnTo>
                    <a:pt x="111" y="219"/>
                  </a:lnTo>
                  <a:lnTo>
                    <a:pt x="110" y="218"/>
                  </a:lnTo>
                  <a:lnTo>
                    <a:pt x="112" y="217"/>
                  </a:lnTo>
                  <a:lnTo>
                    <a:pt x="116" y="215"/>
                  </a:lnTo>
                  <a:lnTo>
                    <a:pt x="120" y="215"/>
                  </a:lnTo>
                  <a:lnTo>
                    <a:pt x="122" y="214"/>
                  </a:lnTo>
                  <a:lnTo>
                    <a:pt x="125" y="211"/>
                  </a:lnTo>
                  <a:lnTo>
                    <a:pt x="125" y="210"/>
                  </a:lnTo>
                  <a:lnTo>
                    <a:pt x="124" y="204"/>
                  </a:lnTo>
                  <a:lnTo>
                    <a:pt x="124" y="203"/>
                  </a:lnTo>
                  <a:lnTo>
                    <a:pt x="125" y="203"/>
                  </a:lnTo>
                  <a:lnTo>
                    <a:pt x="128" y="203"/>
                  </a:lnTo>
                  <a:lnTo>
                    <a:pt x="128" y="202"/>
                  </a:lnTo>
                  <a:lnTo>
                    <a:pt x="128" y="200"/>
                  </a:lnTo>
                  <a:lnTo>
                    <a:pt x="128" y="199"/>
                  </a:lnTo>
                  <a:lnTo>
                    <a:pt x="127" y="198"/>
                  </a:lnTo>
                  <a:lnTo>
                    <a:pt x="128" y="195"/>
                  </a:lnTo>
                  <a:lnTo>
                    <a:pt x="132" y="191"/>
                  </a:lnTo>
                  <a:lnTo>
                    <a:pt x="133" y="190"/>
                  </a:lnTo>
                  <a:lnTo>
                    <a:pt x="135" y="194"/>
                  </a:lnTo>
                  <a:lnTo>
                    <a:pt x="140" y="196"/>
                  </a:lnTo>
                  <a:lnTo>
                    <a:pt x="141" y="196"/>
                  </a:lnTo>
                  <a:lnTo>
                    <a:pt x="143" y="195"/>
                  </a:lnTo>
                  <a:lnTo>
                    <a:pt x="144" y="194"/>
                  </a:lnTo>
                  <a:lnTo>
                    <a:pt x="143" y="188"/>
                  </a:lnTo>
                  <a:lnTo>
                    <a:pt x="143" y="187"/>
                  </a:lnTo>
                  <a:lnTo>
                    <a:pt x="144" y="187"/>
                  </a:lnTo>
                  <a:lnTo>
                    <a:pt x="148" y="188"/>
                  </a:lnTo>
                  <a:lnTo>
                    <a:pt x="149" y="188"/>
                  </a:lnTo>
                  <a:lnTo>
                    <a:pt x="150" y="185"/>
                  </a:lnTo>
                  <a:lnTo>
                    <a:pt x="151" y="183"/>
                  </a:lnTo>
                  <a:lnTo>
                    <a:pt x="154" y="180"/>
                  </a:lnTo>
                  <a:lnTo>
                    <a:pt x="156" y="178"/>
                  </a:lnTo>
                  <a:lnTo>
                    <a:pt x="158" y="178"/>
                  </a:lnTo>
                  <a:lnTo>
                    <a:pt x="161" y="180"/>
                  </a:lnTo>
                  <a:lnTo>
                    <a:pt x="162" y="180"/>
                  </a:lnTo>
                  <a:lnTo>
                    <a:pt x="163" y="180"/>
                  </a:lnTo>
                  <a:lnTo>
                    <a:pt x="164" y="177"/>
                  </a:lnTo>
                  <a:lnTo>
                    <a:pt x="164" y="176"/>
                  </a:lnTo>
                  <a:lnTo>
                    <a:pt x="165" y="175"/>
                  </a:lnTo>
                  <a:lnTo>
                    <a:pt x="168" y="174"/>
                  </a:lnTo>
                  <a:lnTo>
                    <a:pt x="179" y="169"/>
                  </a:lnTo>
                  <a:lnTo>
                    <a:pt x="183" y="166"/>
                  </a:lnTo>
                  <a:lnTo>
                    <a:pt x="184" y="164"/>
                  </a:lnTo>
                  <a:lnTo>
                    <a:pt x="189" y="164"/>
                  </a:lnTo>
                  <a:lnTo>
                    <a:pt x="193" y="166"/>
                  </a:lnTo>
                  <a:lnTo>
                    <a:pt x="198" y="168"/>
                  </a:lnTo>
                  <a:lnTo>
                    <a:pt x="199" y="168"/>
                  </a:lnTo>
                  <a:lnTo>
                    <a:pt x="200" y="168"/>
                  </a:lnTo>
                  <a:lnTo>
                    <a:pt x="205" y="166"/>
                  </a:lnTo>
                  <a:lnTo>
                    <a:pt x="218" y="161"/>
                  </a:lnTo>
                  <a:lnTo>
                    <a:pt x="233" y="161"/>
                  </a:lnTo>
                  <a:lnTo>
                    <a:pt x="243" y="160"/>
                  </a:lnTo>
                  <a:lnTo>
                    <a:pt x="247" y="160"/>
                  </a:lnTo>
                  <a:lnTo>
                    <a:pt x="251" y="160"/>
                  </a:lnTo>
                  <a:lnTo>
                    <a:pt x="253" y="159"/>
                  </a:lnTo>
                  <a:lnTo>
                    <a:pt x="257" y="156"/>
                  </a:lnTo>
                  <a:lnTo>
                    <a:pt x="260" y="152"/>
                  </a:lnTo>
                  <a:lnTo>
                    <a:pt x="262" y="146"/>
                  </a:lnTo>
                  <a:lnTo>
                    <a:pt x="263" y="140"/>
                  </a:lnTo>
                  <a:lnTo>
                    <a:pt x="264" y="128"/>
                  </a:lnTo>
                  <a:lnTo>
                    <a:pt x="264" y="120"/>
                  </a:lnTo>
                  <a:lnTo>
                    <a:pt x="263" y="107"/>
                  </a:lnTo>
                  <a:lnTo>
                    <a:pt x="263" y="99"/>
                  </a:lnTo>
                  <a:lnTo>
                    <a:pt x="255" y="100"/>
                  </a:lnTo>
                  <a:lnTo>
                    <a:pt x="250" y="100"/>
                  </a:lnTo>
                  <a:lnTo>
                    <a:pt x="246" y="99"/>
                  </a:lnTo>
                  <a:lnTo>
                    <a:pt x="246" y="98"/>
                  </a:lnTo>
                  <a:lnTo>
                    <a:pt x="246" y="97"/>
                  </a:lnTo>
                  <a:lnTo>
                    <a:pt x="248" y="94"/>
                  </a:lnTo>
                  <a:lnTo>
                    <a:pt x="248" y="93"/>
                  </a:lnTo>
                  <a:lnTo>
                    <a:pt x="248" y="92"/>
                  </a:lnTo>
                  <a:lnTo>
                    <a:pt x="247" y="88"/>
                  </a:lnTo>
                  <a:lnTo>
                    <a:pt x="247" y="87"/>
                  </a:lnTo>
                  <a:lnTo>
                    <a:pt x="246" y="86"/>
                  </a:lnTo>
                  <a:lnTo>
                    <a:pt x="241" y="85"/>
                  </a:lnTo>
                  <a:lnTo>
                    <a:pt x="238" y="84"/>
                  </a:lnTo>
                  <a:lnTo>
                    <a:pt x="236" y="83"/>
                  </a:lnTo>
                  <a:lnTo>
                    <a:pt x="233" y="79"/>
                  </a:lnTo>
                  <a:lnTo>
                    <a:pt x="232" y="79"/>
                  </a:lnTo>
                  <a:lnTo>
                    <a:pt x="231" y="79"/>
                  </a:lnTo>
                  <a:lnTo>
                    <a:pt x="230" y="79"/>
                  </a:lnTo>
                  <a:lnTo>
                    <a:pt x="226" y="79"/>
                  </a:lnTo>
                  <a:lnTo>
                    <a:pt x="224" y="78"/>
                  </a:lnTo>
                  <a:lnTo>
                    <a:pt x="222" y="75"/>
                  </a:lnTo>
                  <a:lnTo>
                    <a:pt x="221" y="73"/>
                  </a:lnTo>
                  <a:lnTo>
                    <a:pt x="218" y="73"/>
                  </a:lnTo>
                  <a:lnTo>
                    <a:pt x="216" y="72"/>
                  </a:lnTo>
                  <a:lnTo>
                    <a:pt x="214" y="71"/>
                  </a:lnTo>
                  <a:lnTo>
                    <a:pt x="214" y="69"/>
                  </a:lnTo>
                  <a:lnTo>
                    <a:pt x="214" y="68"/>
                  </a:lnTo>
                  <a:lnTo>
                    <a:pt x="214" y="65"/>
                  </a:lnTo>
                  <a:lnTo>
                    <a:pt x="212" y="63"/>
                  </a:lnTo>
                  <a:lnTo>
                    <a:pt x="205" y="59"/>
                  </a:lnTo>
                  <a:lnTo>
                    <a:pt x="179" y="42"/>
                  </a:lnTo>
                  <a:lnTo>
                    <a:pt x="161" y="29"/>
                  </a:lnTo>
                  <a:lnTo>
                    <a:pt x="148" y="20"/>
                  </a:lnTo>
                  <a:lnTo>
                    <a:pt x="118" y="0"/>
                  </a:lnTo>
                  <a:lnTo>
                    <a:pt x="92" y="0"/>
                  </a:lnTo>
                  <a:lnTo>
                    <a:pt x="91" y="0"/>
                  </a:lnTo>
                  <a:lnTo>
                    <a:pt x="93" y="17"/>
                  </a:lnTo>
                  <a:lnTo>
                    <a:pt x="97" y="56"/>
                  </a:lnTo>
                  <a:lnTo>
                    <a:pt x="102" y="100"/>
                  </a:lnTo>
                  <a:lnTo>
                    <a:pt x="108" y="141"/>
                  </a:lnTo>
                  <a:lnTo>
                    <a:pt x="109" y="144"/>
                  </a:lnTo>
                  <a:lnTo>
                    <a:pt x="110" y="145"/>
                  </a:lnTo>
                  <a:lnTo>
                    <a:pt x="110" y="146"/>
                  </a:lnTo>
                  <a:lnTo>
                    <a:pt x="108" y="158"/>
                  </a:lnTo>
                  <a:lnTo>
                    <a:pt x="107" y="158"/>
                  </a:lnTo>
                  <a:lnTo>
                    <a:pt x="50" y="158"/>
                  </a:lnTo>
                  <a:lnTo>
                    <a:pt x="49" y="158"/>
                  </a:lnTo>
                  <a:lnTo>
                    <a:pt x="47" y="157"/>
                  </a:lnTo>
                  <a:lnTo>
                    <a:pt x="47" y="156"/>
                  </a:lnTo>
                  <a:lnTo>
                    <a:pt x="46" y="156"/>
                  </a:lnTo>
                  <a:lnTo>
                    <a:pt x="45" y="157"/>
                  </a:lnTo>
                  <a:lnTo>
                    <a:pt x="45" y="158"/>
                  </a:lnTo>
                  <a:lnTo>
                    <a:pt x="45" y="159"/>
                  </a:lnTo>
                  <a:lnTo>
                    <a:pt x="25" y="159"/>
                  </a:lnTo>
                  <a:lnTo>
                    <a:pt x="24" y="159"/>
                  </a:lnTo>
                  <a:lnTo>
                    <a:pt x="22" y="163"/>
                  </a:lnTo>
                  <a:lnTo>
                    <a:pt x="22" y="164"/>
                  </a:lnTo>
                  <a:lnTo>
                    <a:pt x="21" y="163"/>
                  </a:lnTo>
                  <a:lnTo>
                    <a:pt x="16" y="159"/>
                  </a:lnTo>
                  <a:lnTo>
                    <a:pt x="12" y="156"/>
                  </a:lnTo>
                  <a:lnTo>
                    <a:pt x="11" y="156"/>
                  </a:lnTo>
                  <a:lnTo>
                    <a:pt x="9" y="157"/>
                  </a:lnTo>
                  <a:lnTo>
                    <a:pt x="9" y="158"/>
                  </a:lnTo>
                  <a:lnTo>
                    <a:pt x="8" y="166"/>
                  </a:lnTo>
                  <a:lnTo>
                    <a:pt x="7" y="168"/>
                  </a:lnTo>
                  <a:lnTo>
                    <a:pt x="7" y="169"/>
                  </a:lnTo>
                  <a:lnTo>
                    <a:pt x="4" y="170"/>
                  </a:lnTo>
                  <a:lnTo>
                    <a:pt x="2" y="171"/>
                  </a:lnTo>
                  <a:lnTo>
                    <a:pt x="0" y="170"/>
                  </a:lnTo>
                  <a:lnTo>
                    <a:pt x="1" y="175"/>
                  </a:lnTo>
                  <a:lnTo>
                    <a:pt x="3" y="185"/>
                  </a:lnTo>
                  <a:lnTo>
                    <a:pt x="4" y="186"/>
                  </a:lnTo>
                  <a:lnTo>
                    <a:pt x="3" y="187"/>
                  </a:lnTo>
                  <a:lnTo>
                    <a:pt x="2" y="187"/>
                  </a:lnTo>
                  <a:lnTo>
                    <a:pt x="3" y="188"/>
                  </a:lnTo>
                  <a:lnTo>
                    <a:pt x="8" y="193"/>
                  </a:lnTo>
                  <a:lnTo>
                    <a:pt x="8" y="194"/>
                  </a:lnTo>
                  <a:lnTo>
                    <a:pt x="8" y="193"/>
                  </a:lnTo>
                  <a:lnTo>
                    <a:pt x="9" y="193"/>
                  </a:lnTo>
                  <a:lnTo>
                    <a:pt x="10" y="194"/>
                  </a:lnTo>
                  <a:lnTo>
                    <a:pt x="12" y="196"/>
                  </a:lnTo>
                  <a:lnTo>
                    <a:pt x="13" y="198"/>
                  </a:lnTo>
                  <a:lnTo>
                    <a:pt x="14" y="201"/>
                  </a:lnTo>
                  <a:lnTo>
                    <a:pt x="14" y="20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5" name="Freeform 5788"/>
            <p:cNvSpPr>
              <a:spLocks/>
            </p:cNvSpPr>
            <p:nvPr/>
          </p:nvSpPr>
          <p:spPr bwMode="auto">
            <a:xfrm>
              <a:off x="2909" y="2472"/>
              <a:ext cx="38" cy="10"/>
            </a:xfrm>
            <a:custGeom>
              <a:avLst/>
              <a:gdLst>
                <a:gd name="T0" fmla="*/ 2 w 47"/>
                <a:gd name="T1" fmla="*/ 3 h 12"/>
                <a:gd name="T2" fmla="*/ 2 w 47"/>
                <a:gd name="T3" fmla="*/ 3 h 12"/>
                <a:gd name="T4" fmla="*/ 2 w 47"/>
                <a:gd name="T5" fmla="*/ 3 h 12"/>
                <a:gd name="T6" fmla="*/ 2 w 47"/>
                <a:gd name="T7" fmla="*/ 3 h 12"/>
                <a:gd name="T8" fmla="*/ 2 w 47"/>
                <a:gd name="T9" fmla="*/ 3 h 12"/>
                <a:gd name="T10" fmla="*/ 3 w 47"/>
                <a:gd name="T11" fmla="*/ 3 h 12"/>
                <a:gd name="T12" fmla="*/ 3 w 47"/>
                <a:gd name="T13" fmla="*/ 3 h 12"/>
                <a:gd name="T14" fmla="*/ 4 w 47"/>
                <a:gd name="T15" fmla="*/ 3 h 12"/>
                <a:gd name="T16" fmla="*/ 4 w 47"/>
                <a:gd name="T17" fmla="*/ 3 h 12"/>
                <a:gd name="T18" fmla="*/ 4 w 47"/>
                <a:gd name="T19" fmla="*/ 3 h 12"/>
                <a:gd name="T20" fmla="*/ 5 w 47"/>
                <a:gd name="T21" fmla="*/ 3 h 12"/>
                <a:gd name="T22" fmla="*/ 4 w 47"/>
                <a:gd name="T23" fmla="*/ 3 h 12"/>
                <a:gd name="T24" fmla="*/ 4 w 47"/>
                <a:gd name="T25" fmla="*/ 3 h 12"/>
                <a:gd name="T26" fmla="*/ 3 w 47"/>
                <a:gd name="T27" fmla="*/ 3 h 12"/>
                <a:gd name="T28" fmla="*/ 3 w 47"/>
                <a:gd name="T29" fmla="*/ 0 h 12"/>
                <a:gd name="T30" fmla="*/ 2 w 47"/>
                <a:gd name="T31" fmla="*/ 0 h 12"/>
                <a:gd name="T32" fmla="*/ 2 w 47"/>
                <a:gd name="T33" fmla="*/ 0 h 12"/>
                <a:gd name="T34" fmla="*/ 2 w 47"/>
                <a:gd name="T35" fmla="*/ 1 h 12"/>
                <a:gd name="T36" fmla="*/ 2 w 47"/>
                <a:gd name="T37" fmla="*/ 2 h 12"/>
                <a:gd name="T38" fmla="*/ 2 w 47"/>
                <a:gd name="T39" fmla="*/ 2 h 12"/>
                <a:gd name="T40" fmla="*/ 2 w 47"/>
                <a:gd name="T41" fmla="*/ 3 h 12"/>
                <a:gd name="T42" fmla="*/ 2 w 47"/>
                <a:gd name="T43" fmla="*/ 3 h 12"/>
                <a:gd name="T44" fmla="*/ 2 w 47"/>
                <a:gd name="T45" fmla="*/ 3 h 12"/>
                <a:gd name="T46" fmla="*/ 2 w 47"/>
                <a:gd name="T47" fmla="*/ 3 h 12"/>
                <a:gd name="T48" fmla="*/ 2 w 47"/>
                <a:gd name="T49" fmla="*/ 3 h 12"/>
                <a:gd name="T50" fmla="*/ 2 w 47"/>
                <a:gd name="T51" fmla="*/ 3 h 12"/>
                <a:gd name="T52" fmla="*/ 2 w 47"/>
                <a:gd name="T53" fmla="*/ 3 h 12"/>
                <a:gd name="T54" fmla="*/ 2 w 47"/>
                <a:gd name="T55" fmla="*/ 3 h 12"/>
                <a:gd name="T56" fmla="*/ 2 w 47"/>
                <a:gd name="T57" fmla="*/ 3 h 12"/>
                <a:gd name="T58" fmla="*/ 2 w 47"/>
                <a:gd name="T59" fmla="*/ 3 h 12"/>
                <a:gd name="T60" fmla="*/ 2 w 47"/>
                <a:gd name="T61" fmla="*/ 3 h 12"/>
                <a:gd name="T62" fmla="*/ 2 w 47"/>
                <a:gd name="T63" fmla="*/ 3 h 12"/>
                <a:gd name="T64" fmla="*/ 2 w 47"/>
                <a:gd name="T65" fmla="*/ 3 h 12"/>
                <a:gd name="T66" fmla="*/ 2 w 47"/>
                <a:gd name="T67" fmla="*/ 3 h 12"/>
                <a:gd name="T68" fmla="*/ 1 w 47"/>
                <a:gd name="T69" fmla="*/ 3 h 12"/>
                <a:gd name="T70" fmla="*/ 0 w 47"/>
                <a:gd name="T71" fmla="*/ 3 h 12"/>
                <a:gd name="T72" fmla="*/ 1 w 47"/>
                <a:gd name="T73" fmla="*/ 3 h 12"/>
                <a:gd name="T74" fmla="*/ 1 w 47"/>
                <a:gd name="T75" fmla="*/ 3 h 12"/>
                <a:gd name="T76" fmla="*/ 2 w 47"/>
                <a:gd name="T77" fmla="*/ 3 h 12"/>
                <a:gd name="T78" fmla="*/ 2 w 47"/>
                <a:gd name="T79" fmla="*/ 3 h 12"/>
                <a:gd name="T80" fmla="*/ 2 w 47"/>
                <a:gd name="T81" fmla="*/ 3 h 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7"/>
                <a:gd name="T124" fmla="*/ 0 h 12"/>
                <a:gd name="T125" fmla="*/ 47 w 47"/>
                <a:gd name="T126" fmla="*/ 12 h 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7" h="12">
                  <a:moveTo>
                    <a:pt x="15" y="10"/>
                  </a:moveTo>
                  <a:lnTo>
                    <a:pt x="15" y="10"/>
                  </a:lnTo>
                  <a:lnTo>
                    <a:pt x="16" y="9"/>
                  </a:lnTo>
                  <a:lnTo>
                    <a:pt x="18" y="9"/>
                  </a:lnTo>
                  <a:lnTo>
                    <a:pt x="21" y="8"/>
                  </a:lnTo>
                  <a:lnTo>
                    <a:pt x="24" y="7"/>
                  </a:lnTo>
                  <a:lnTo>
                    <a:pt x="26" y="4"/>
                  </a:lnTo>
                  <a:lnTo>
                    <a:pt x="27" y="4"/>
                  </a:lnTo>
                  <a:lnTo>
                    <a:pt x="34" y="7"/>
                  </a:lnTo>
                  <a:lnTo>
                    <a:pt x="36" y="8"/>
                  </a:lnTo>
                  <a:lnTo>
                    <a:pt x="41" y="10"/>
                  </a:lnTo>
                  <a:lnTo>
                    <a:pt x="43" y="9"/>
                  </a:lnTo>
                  <a:lnTo>
                    <a:pt x="46" y="8"/>
                  </a:lnTo>
                  <a:lnTo>
                    <a:pt x="47" y="7"/>
                  </a:lnTo>
                  <a:lnTo>
                    <a:pt x="47" y="5"/>
                  </a:lnTo>
                  <a:lnTo>
                    <a:pt x="46" y="4"/>
                  </a:lnTo>
                  <a:lnTo>
                    <a:pt x="39" y="4"/>
                  </a:lnTo>
                  <a:lnTo>
                    <a:pt x="36" y="4"/>
                  </a:lnTo>
                  <a:lnTo>
                    <a:pt x="32" y="0"/>
                  </a:lnTo>
                  <a:lnTo>
                    <a:pt x="30" y="0"/>
                  </a:lnTo>
                  <a:lnTo>
                    <a:pt x="25" y="0"/>
                  </a:lnTo>
                  <a:lnTo>
                    <a:pt x="22" y="1"/>
                  </a:lnTo>
                  <a:lnTo>
                    <a:pt x="21" y="2"/>
                  </a:lnTo>
                  <a:lnTo>
                    <a:pt x="20" y="2"/>
                  </a:lnTo>
                  <a:lnTo>
                    <a:pt x="13" y="3"/>
                  </a:lnTo>
                  <a:lnTo>
                    <a:pt x="4" y="3"/>
                  </a:lnTo>
                  <a:lnTo>
                    <a:pt x="5" y="5"/>
                  </a:lnTo>
                  <a:lnTo>
                    <a:pt x="7" y="8"/>
                  </a:lnTo>
                  <a:lnTo>
                    <a:pt x="8" y="7"/>
                  </a:lnTo>
                  <a:lnTo>
                    <a:pt x="10" y="5"/>
                  </a:lnTo>
                  <a:lnTo>
                    <a:pt x="12" y="5"/>
                  </a:lnTo>
                  <a:lnTo>
                    <a:pt x="15" y="5"/>
                  </a:lnTo>
                  <a:lnTo>
                    <a:pt x="12" y="5"/>
                  </a:lnTo>
                  <a:lnTo>
                    <a:pt x="11" y="7"/>
                  </a:lnTo>
                  <a:lnTo>
                    <a:pt x="10" y="7"/>
                  </a:lnTo>
                  <a:lnTo>
                    <a:pt x="10" y="8"/>
                  </a:lnTo>
                  <a:lnTo>
                    <a:pt x="11" y="9"/>
                  </a:lnTo>
                  <a:lnTo>
                    <a:pt x="8" y="9"/>
                  </a:lnTo>
                  <a:lnTo>
                    <a:pt x="6" y="9"/>
                  </a:lnTo>
                  <a:lnTo>
                    <a:pt x="5" y="9"/>
                  </a:lnTo>
                  <a:lnTo>
                    <a:pt x="4" y="8"/>
                  </a:lnTo>
                  <a:lnTo>
                    <a:pt x="2" y="5"/>
                  </a:lnTo>
                  <a:lnTo>
                    <a:pt x="1" y="5"/>
                  </a:lnTo>
                  <a:lnTo>
                    <a:pt x="0" y="7"/>
                  </a:lnTo>
                  <a:lnTo>
                    <a:pt x="0" y="9"/>
                  </a:lnTo>
                  <a:lnTo>
                    <a:pt x="1" y="10"/>
                  </a:lnTo>
                  <a:lnTo>
                    <a:pt x="1" y="11"/>
                  </a:lnTo>
                  <a:lnTo>
                    <a:pt x="2" y="12"/>
                  </a:lnTo>
                  <a:lnTo>
                    <a:pt x="14" y="11"/>
                  </a:lnTo>
                  <a:lnTo>
                    <a:pt x="15"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6" name="Freeform 5789"/>
            <p:cNvSpPr>
              <a:spLocks/>
            </p:cNvSpPr>
            <p:nvPr/>
          </p:nvSpPr>
          <p:spPr bwMode="auto">
            <a:xfrm>
              <a:off x="2905" y="2288"/>
              <a:ext cx="156" cy="173"/>
            </a:xfrm>
            <a:custGeom>
              <a:avLst/>
              <a:gdLst>
                <a:gd name="T0" fmla="*/ 7 w 195"/>
                <a:gd name="T1" fmla="*/ 24 h 211"/>
                <a:gd name="T2" fmla="*/ 7 w 195"/>
                <a:gd name="T3" fmla="*/ 24 h 211"/>
                <a:gd name="T4" fmla="*/ 7 w 195"/>
                <a:gd name="T5" fmla="*/ 23 h 211"/>
                <a:gd name="T6" fmla="*/ 7 w 195"/>
                <a:gd name="T7" fmla="*/ 22 h 211"/>
                <a:gd name="T8" fmla="*/ 7 w 195"/>
                <a:gd name="T9" fmla="*/ 22 h 211"/>
                <a:gd name="T10" fmla="*/ 8 w 195"/>
                <a:gd name="T11" fmla="*/ 23 h 211"/>
                <a:gd name="T12" fmla="*/ 9 w 195"/>
                <a:gd name="T13" fmla="*/ 23 h 211"/>
                <a:gd name="T14" fmla="*/ 9 w 195"/>
                <a:gd name="T15" fmla="*/ 23 h 211"/>
                <a:gd name="T16" fmla="*/ 11 w 195"/>
                <a:gd name="T17" fmla="*/ 22 h 211"/>
                <a:gd name="T18" fmla="*/ 11 w 195"/>
                <a:gd name="T19" fmla="*/ 22 h 211"/>
                <a:gd name="T20" fmla="*/ 11 w 195"/>
                <a:gd name="T21" fmla="*/ 22 h 211"/>
                <a:gd name="T22" fmla="*/ 15 w 195"/>
                <a:gd name="T23" fmla="*/ 22 h 211"/>
                <a:gd name="T24" fmla="*/ 17 w 195"/>
                <a:gd name="T25" fmla="*/ 21 h 211"/>
                <a:gd name="T26" fmla="*/ 15 w 195"/>
                <a:gd name="T27" fmla="*/ 20 h 211"/>
                <a:gd name="T28" fmla="*/ 15 w 195"/>
                <a:gd name="T29" fmla="*/ 11 h 211"/>
                <a:gd name="T30" fmla="*/ 14 w 195"/>
                <a:gd name="T31" fmla="*/ 5 h 211"/>
                <a:gd name="T32" fmla="*/ 11 w 195"/>
                <a:gd name="T33" fmla="*/ 0 h 211"/>
                <a:gd name="T34" fmla="*/ 7 w 195"/>
                <a:gd name="T35" fmla="*/ 2 h 211"/>
                <a:gd name="T36" fmla="*/ 7 w 195"/>
                <a:gd name="T37" fmla="*/ 7 h 211"/>
                <a:gd name="T38" fmla="*/ 6 w 195"/>
                <a:gd name="T39" fmla="*/ 7 h 211"/>
                <a:gd name="T40" fmla="*/ 6 w 195"/>
                <a:gd name="T41" fmla="*/ 9 h 211"/>
                <a:gd name="T42" fmla="*/ 6 w 195"/>
                <a:gd name="T43" fmla="*/ 11 h 211"/>
                <a:gd name="T44" fmla="*/ 2 w 195"/>
                <a:gd name="T45" fmla="*/ 11 h 211"/>
                <a:gd name="T46" fmla="*/ 2 w 195"/>
                <a:gd name="T47" fmla="*/ 11 h 211"/>
                <a:gd name="T48" fmla="*/ 0 w 195"/>
                <a:gd name="T49" fmla="*/ 13 h 211"/>
                <a:gd name="T50" fmla="*/ 2 w 195"/>
                <a:gd name="T51" fmla="*/ 11 h 211"/>
                <a:gd name="T52" fmla="*/ 2 w 195"/>
                <a:gd name="T53" fmla="*/ 12 h 211"/>
                <a:gd name="T54" fmla="*/ 2 w 195"/>
                <a:gd name="T55" fmla="*/ 13 h 211"/>
                <a:gd name="T56" fmla="*/ 2 w 195"/>
                <a:gd name="T57" fmla="*/ 13 h 211"/>
                <a:gd name="T58" fmla="*/ 2 w 195"/>
                <a:gd name="T59" fmla="*/ 13 h 211"/>
                <a:gd name="T60" fmla="*/ 2 w 195"/>
                <a:gd name="T61" fmla="*/ 14 h 211"/>
                <a:gd name="T62" fmla="*/ 2 w 195"/>
                <a:gd name="T63" fmla="*/ 15 h 211"/>
                <a:gd name="T64" fmla="*/ 2 w 195"/>
                <a:gd name="T65" fmla="*/ 15 h 211"/>
                <a:gd name="T66" fmla="*/ 2 w 195"/>
                <a:gd name="T67" fmla="*/ 16 h 211"/>
                <a:gd name="T68" fmla="*/ 2 w 195"/>
                <a:gd name="T69" fmla="*/ 16 h 211"/>
                <a:gd name="T70" fmla="*/ 2 w 195"/>
                <a:gd name="T71" fmla="*/ 17 h 211"/>
                <a:gd name="T72" fmla="*/ 2 w 195"/>
                <a:gd name="T73" fmla="*/ 20 h 211"/>
                <a:gd name="T74" fmla="*/ 2 w 195"/>
                <a:gd name="T75" fmla="*/ 20 h 211"/>
                <a:gd name="T76" fmla="*/ 2 w 195"/>
                <a:gd name="T77" fmla="*/ 20 h 211"/>
                <a:gd name="T78" fmla="*/ 2 w 195"/>
                <a:gd name="T79" fmla="*/ 20 h 211"/>
                <a:gd name="T80" fmla="*/ 3 w 195"/>
                <a:gd name="T81" fmla="*/ 20 h 211"/>
                <a:gd name="T82" fmla="*/ 4 w 195"/>
                <a:gd name="T83" fmla="*/ 20 h 211"/>
                <a:gd name="T84" fmla="*/ 4 w 195"/>
                <a:gd name="T85" fmla="*/ 20 h 211"/>
                <a:gd name="T86" fmla="*/ 4 w 195"/>
                <a:gd name="T87" fmla="*/ 21 h 211"/>
                <a:gd name="T88" fmla="*/ 5 w 195"/>
                <a:gd name="T89" fmla="*/ 21 h 211"/>
                <a:gd name="T90" fmla="*/ 5 w 195"/>
                <a:gd name="T91" fmla="*/ 21 h 211"/>
                <a:gd name="T92" fmla="*/ 5 w 195"/>
                <a:gd name="T93" fmla="*/ 22 h 211"/>
                <a:gd name="T94" fmla="*/ 6 w 195"/>
                <a:gd name="T95" fmla="*/ 23 h 211"/>
                <a:gd name="T96" fmla="*/ 7 w 195"/>
                <a:gd name="T97" fmla="*/ 24 h 2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5"/>
                <a:gd name="T148" fmla="*/ 0 h 211"/>
                <a:gd name="T149" fmla="*/ 195 w 195"/>
                <a:gd name="T150" fmla="*/ 211 h 21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5" h="211">
                  <a:moveTo>
                    <a:pt x="77" y="210"/>
                  </a:moveTo>
                  <a:lnTo>
                    <a:pt x="77" y="210"/>
                  </a:lnTo>
                  <a:lnTo>
                    <a:pt x="79" y="211"/>
                  </a:lnTo>
                  <a:lnTo>
                    <a:pt x="81" y="210"/>
                  </a:lnTo>
                  <a:lnTo>
                    <a:pt x="84" y="209"/>
                  </a:lnTo>
                  <a:lnTo>
                    <a:pt x="84" y="208"/>
                  </a:lnTo>
                  <a:lnTo>
                    <a:pt x="85" y="206"/>
                  </a:lnTo>
                  <a:lnTo>
                    <a:pt x="86" y="198"/>
                  </a:lnTo>
                  <a:lnTo>
                    <a:pt x="86" y="197"/>
                  </a:lnTo>
                  <a:lnTo>
                    <a:pt x="88" y="196"/>
                  </a:lnTo>
                  <a:lnTo>
                    <a:pt x="89" y="196"/>
                  </a:lnTo>
                  <a:lnTo>
                    <a:pt x="93" y="199"/>
                  </a:lnTo>
                  <a:lnTo>
                    <a:pt x="98" y="203"/>
                  </a:lnTo>
                  <a:lnTo>
                    <a:pt x="99" y="204"/>
                  </a:lnTo>
                  <a:lnTo>
                    <a:pt x="99" y="203"/>
                  </a:lnTo>
                  <a:lnTo>
                    <a:pt x="101" y="199"/>
                  </a:lnTo>
                  <a:lnTo>
                    <a:pt x="102" y="199"/>
                  </a:lnTo>
                  <a:lnTo>
                    <a:pt x="122" y="199"/>
                  </a:lnTo>
                  <a:lnTo>
                    <a:pt x="122" y="198"/>
                  </a:lnTo>
                  <a:lnTo>
                    <a:pt x="122" y="197"/>
                  </a:lnTo>
                  <a:lnTo>
                    <a:pt x="123" y="196"/>
                  </a:lnTo>
                  <a:lnTo>
                    <a:pt x="124" y="196"/>
                  </a:lnTo>
                  <a:lnTo>
                    <a:pt x="124" y="197"/>
                  </a:lnTo>
                  <a:lnTo>
                    <a:pt x="126" y="198"/>
                  </a:lnTo>
                  <a:lnTo>
                    <a:pt x="127" y="198"/>
                  </a:lnTo>
                  <a:lnTo>
                    <a:pt x="184" y="198"/>
                  </a:lnTo>
                  <a:lnTo>
                    <a:pt x="185" y="198"/>
                  </a:lnTo>
                  <a:lnTo>
                    <a:pt x="187" y="186"/>
                  </a:lnTo>
                  <a:lnTo>
                    <a:pt x="187" y="185"/>
                  </a:lnTo>
                  <a:lnTo>
                    <a:pt x="186" y="184"/>
                  </a:lnTo>
                  <a:lnTo>
                    <a:pt x="185" y="181"/>
                  </a:lnTo>
                  <a:lnTo>
                    <a:pt x="179" y="140"/>
                  </a:lnTo>
                  <a:lnTo>
                    <a:pt x="174" y="96"/>
                  </a:lnTo>
                  <a:lnTo>
                    <a:pt x="170" y="57"/>
                  </a:lnTo>
                  <a:lnTo>
                    <a:pt x="168" y="40"/>
                  </a:lnTo>
                  <a:lnTo>
                    <a:pt x="169" y="40"/>
                  </a:lnTo>
                  <a:lnTo>
                    <a:pt x="195" y="40"/>
                  </a:lnTo>
                  <a:lnTo>
                    <a:pt x="134" y="0"/>
                  </a:lnTo>
                  <a:lnTo>
                    <a:pt x="134" y="22"/>
                  </a:lnTo>
                  <a:lnTo>
                    <a:pt x="81" y="22"/>
                  </a:lnTo>
                  <a:lnTo>
                    <a:pt x="81" y="65"/>
                  </a:lnTo>
                  <a:lnTo>
                    <a:pt x="77" y="67"/>
                  </a:lnTo>
                  <a:lnTo>
                    <a:pt x="73" y="69"/>
                  </a:lnTo>
                  <a:lnTo>
                    <a:pt x="71" y="70"/>
                  </a:lnTo>
                  <a:lnTo>
                    <a:pt x="68" y="71"/>
                  </a:lnTo>
                  <a:lnTo>
                    <a:pt x="64" y="74"/>
                  </a:lnTo>
                  <a:lnTo>
                    <a:pt x="63" y="76"/>
                  </a:lnTo>
                  <a:lnTo>
                    <a:pt x="63" y="79"/>
                  </a:lnTo>
                  <a:lnTo>
                    <a:pt x="64" y="89"/>
                  </a:lnTo>
                  <a:lnTo>
                    <a:pt x="64" y="98"/>
                  </a:lnTo>
                  <a:lnTo>
                    <a:pt x="65" y="101"/>
                  </a:lnTo>
                  <a:lnTo>
                    <a:pt x="9" y="101"/>
                  </a:lnTo>
                  <a:lnTo>
                    <a:pt x="5" y="101"/>
                  </a:lnTo>
                  <a:lnTo>
                    <a:pt x="4" y="101"/>
                  </a:lnTo>
                  <a:lnTo>
                    <a:pt x="3" y="102"/>
                  </a:lnTo>
                  <a:lnTo>
                    <a:pt x="2" y="103"/>
                  </a:lnTo>
                  <a:lnTo>
                    <a:pt x="0" y="111"/>
                  </a:lnTo>
                  <a:lnTo>
                    <a:pt x="1" y="109"/>
                  </a:lnTo>
                  <a:lnTo>
                    <a:pt x="2" y="105"/>
                  </a:lnTo>
                  <a:lnTo>
                    <a:pt x="3" y="104"/>
                  </a:lnTo>
                  <a:lnTo>
                    <a:pt x="3" y="105"/>
                  </a:lnTo>
                  <a:lnTo>
                    <a:pt x="4" y="108"/>
                  </a:lnTo>
                  <a:lnTo>
                    <a:pt x="8" y="113"/>
                  </a:lnTo>
                  <a:lnTo>
                    <a:pt x="8" y="114"/>
                  </a:lnTo>
                  <a:lnTo>
                    <a:pt x="9" y="113"/>
                  </a:lnTo>
                  <a:lnTo>
                    <a:pt x="9" y="112"/>
                  </a:lnTo>
                  <a:lnTo>
                    <a:pt x="10" y="113"/>
                  </a:lnTo>
                  <a:lnTo>
                    <a:pt x="14" y="119"/>
                  </a:lnTo>
                  <a:lnTo>
                    <a:pt x="14" y="120"/>
                  </a:lnTo>
                  <a:lnTo>
                    <a:pt x="14" y="122"/>
                  </a:lnTo>
                  <a:lnTo>
                    <a:pt x="12" y="125"/>
                  </a:lnTo>
                  <a:lnTo>
                    <a:pt x="14" y="127"/>
                  </a:lnTo>
                  <a:lnTo>
                    <a:pt x="12" y="129"/>
                  </a:lnTo>
                  <a:lnTo>
                    <a:pt x="10" y="131"/>
                  </a:lnTo>
                  <a:lnTo>
                    <a:pt x="9" y="133"/>
                  </a:lnTo>
                  <a:lnTo>
                    <a:pt x="10" y="132"/>
                  </a:lnTo>
                  <a:lnTo>
                    <a:pt x="11" y="132"/>
                  </a:lnTo>
                  <a:lnTo>
                    <a:pt x="11" y="133"/>
                  </a:lnTo>
                  <a:lnTo>
                    <a:pt x="9" y="136"/>
                  </a:lnTo>
                  <a:lnTo>
                    <a:pt x="9" y="137"/>
                  </a:lnTo>
                  <a:lnTo>
                    <a:pt x="10" y="138"/>
                  </a:lnTo>
                  <a:lnTo>
                    <a:pt x="12" y="140"/>
                  </a:lnTo>
                  <a:lnTo>
                    <a:pt x="14" y="143"/>
                  </a:lnTo>
                  <a:lnTo>
                    <a:pt x="17" y="159"/>
                  </a:lnTo>
                  <a:lnTo>
                    <a:pt x="16" y="165"/>
                  </a:lnTo>
                  <a:lnTo>
                    <a:pt x="14" y="171"/>
                  </a:lnTo>
                  <a:lnTo>
                    <a:pt x="11" y="179"/>
                  </a:lnTo>
                  <a:lnTo>
                    <a:pt x="9" y="187"/>
                  </a:lnTo>
                  <a:lnTo>
                    <a:pt x="11" y="182"/>
                  </a:lnTo>
                  <a:lnTo>
                    <a:pt x="14" y="181"/>
                  </a:lnTo>
                  <a:lnTo>
                    <a:pt x="15" y="181"/>
                  </a:lnTo>
                  <a:lnTo>
                    <a:pt x="16" y="182"/>
                  </a:lnTo>
                  <a:lnTo>
                    <a:pt x="17" y="182"/>
                  </a:lnTo>
                  <a:lnTo>
                    <a:pt x="20" y="182"/>
                  </a:lnTo>
                  <a:lnTo>
                    <a:pt x="23" y="181"/>
                  </a:lnTo>
                  <a:lnTo>
                    <a:pt x="29" y="180"/>
                  </a:lnTo>
                  <a:lnTo>
                    <a:pt x="34" y="180"/>
                  </a:lnTo>
                  <a:lnTo>
                    <a:pt x="38" y="180"/>
                  </a:lnTo>
                  <a:lnTo>
                    <a:pt x="43" y="180"/>
                  </a:lnTo>
                  <a:lnTo>
                    <a:pt x="45" y="181"/>
                  </a:lnTo>
                  <a:lnTo>
                    <a:pt x="47" y="183"/>
                  </a:lnTo>
                  <a:lnTo>
                    <a:pt x="48" y="183"/>
                  </a:lnTo>
                  <a:lnTo>
                    <a:pt x="49" y="185"/>
                  </a:lnTo>
                  <a:lnTo>
                    <a:pt x="50" y="186"/>
                  </a:lnTo>
                  <a:lnTo>
                    <a:pt x="51" y="187"/>
                  </a:lnTo>
                  <a:lnTo>
                    <a:pt x="54" y="187"/>
                  </a:lnTo>
                  <a:lnTo>
                    <a:pt x="57" y="187"/>
                  </a:lnTo>
                  <a:lnTo>
                    <a:pt x="58" y="188"/>
                  </a:lnTo>
                  <a:lnTo>
                    <a:pt x="61" y="194"/>
                  </a:lnTo>
                  <a:lnTo>
                    <a:pt x="61" y="196"/>
                  </a:lnTo>
                  <a:lnTo>
                    <a:pt x="63" y="197"/>
                  </a:lnTo>
                  <a:lnTo>
                    <a:pt x="65" y="199"/>
                  </a:lnTo>
                  <a:lnTo>
                    <a:pt x="67" y="201"/>
                  </a:lnTo>
                  <a:lnTo>
                    <a:pt x="71" y="206"/>
                  </a:lnTo>
                  <a:lnTo>
                    <a:pt x="77" y="2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7" name="Freeform 5790"/>
            <p:cNvSpPr>
              <a:spLocks/>
            </p:cNvSpPr>
            <p:nvPr/>
          </p:nvSpPr>
          <p:spPr bwMode="auto">
            <a:xfrm>
              <a:off x="3012" y="2145"/>
              <a:ext cx="266" cy="257"/>
            </a:xfrm>
            <a:custGeom>
              <a:avLst/>
              <a:gdLst>
                <a:gd name="T0" fmla="*/ 20 w 331"/>
                <a:gd name="T1" fmla="*/ 34 h 314"/>
                <a:gd name="T2" fmla="*/ 24 w 331"/>
                <a:gd name="T3" fmla="*/ 31 h 314"/>
                <a:gd name="T4" fmla="*/ 30 w 331"/>
                <a:gd name="T5" fmla="*/ 25 h 314"/>
                <a:gd name="T6" fmla="*/ 29 w 331"/>
                <a:gd name="T7" fmla="*/ 25 h 314"/>
                <a:gd name="T8" fmla="*/ 28 w 331"/>
                <a:gd name="T9" fmla="*/ 25 h 314"/>
                <a:gd name="T10" fmla="*/ 27 w 331"/>
                <a:gd name="T11" fmla="*/ 24 h 314"/>
                <a:gd name="T12" fmla="*/ 27 w 331"/>
                <a:gd name="T13" fmla="*/ 23 h 314"/>
                <a:gd name="T14" fmla="*/ 27 w 331"/>
                <a:gd name="T15" fmla="*/ 20 h 314"/>
                <a:gd name="T16" fmla="*/ 27 w 331"/>
                <a:gd name="T17" fmla="*/ 20 h 314"/>
                <a:gd name="T18" fmla="*/ 27 w 331"/>
                <a:gd name="T19" fmla="*/ 18 h 314"/>
                <a:gd name="T20" fmla="*/ 27 w 331"/>
                <a:gd name="T21" fmla="*/ 16 h 314"/>
                <a:gd name="T22" fmla="*/ 26 w 331"/>
                <a:gd name="T23" fmla="*/ 13 h 314"/>
                <a:gd name="T24" fmla="*/ 25 w 331"/>
                <a:gd name="T25" fmla="*/ 11 h 314"/>
                <a:gd name="T26" fmla="*/ 25 w 331"/>
                <a:gd name="T27" fmla="*/ 9 h 314"/>
                <a:gd name="T28" fmla="*/ 24 w 331"/>
                <a:gd name="T29" fmla="*/ 7 h 314"/>
                <a:gd name="T30" fmla="*/ 24 w 331"/>
                <a:gd name="T31" fmla="*/ 6 h 314"/>
                <a:gd name="T32" fmla="*/ 25 w 331"/>
                <a:gd name="T33" fmla="*/ 4 h 314"/>
                <a:gd name="T34" fmla="*/ 25 w 331"/>
                <a:gd name="T35" fmla="*/ 2 h 314"/>
                <a:gd name="T36" fmla="*/ 25 w 331"/>
                <a:gd name="T37" fmla="*/ 2 h 314"/>
                <a:gd name="T38" fmla="*/ 25 w 331"/>
                <a:gd name="T39" fmla="*/ 2 h 314"/>
                <a:gd name="T40" fmla="*/ 24 w 331"/>
                <a:gd name="T41" fmla="*/ 2 h 314"/>
                <a:gd name="T42" fmla="*/ 23 w 331"/>
                <a:gd name="T43" fmla="*/ 1 h 314"/>
                <a:gd name="T44" fmla="*/ 23 w 331"/>
                <a:gd name="T45" fmla="*/ 2 h 314"/>
                <a:gd name="T46" fmla="*/ 22 w 331"/>
                <a:gd name="T47" fmla="*/ 0 h 314"/>
                <a:gd name="T48" fmla="*/ 20 w 331"/>
                <a:gd name="T49" fmla="*/ 2 h 314"/>
                <a:gd name="T50" fmla="*/ 19 w 331"/>
                <a:gd name="T51" fmla="*/ 2 h 314"/>
                <a:gd name="T52" fmla="*/ 18 w 331"/>
                <a:gd name="T53" fmla="*/ 2 h 314"/>
                <a:gd name="T54" fmla="*/ 16 w 331"/>
                <a:gd name="T55" fmla="*/ 2 h 314"/>
                <a:gd name="T56" fmla="*/ 14 w 331"/>
                <a:gd name="T57" fmla="*/ 2 h 314"/>
                <a:gd name="T58" fmla="*/ 12 w 331"/>
                <a:gd name="T59" fmla="*/ 2 h 314"/>
                <a:gd name="T60" fmla="*/ 11 w 331"/>
                <a:gd name="T61" fmla="*/ 2 h 314"/>
                <a:gd name="T62" fmla="*/ 10 w 331"/>
                <a:gd name="T63" fmla="*/ 4 h 314"/>
                <a:gd name="T64" fmla="*/ 9 w 331"/>
                <a:gd name="T65" fmla="*/ 4 h 314"/>
                <a:gd name="T66" fmla="*/ 10 w 331"/>
                <a:gd name="T67" fmla="*/ 5 h 314"/>
                <a:gd name="T68" fmla="*/ 10 w 331"/>
                <a:gd name="T69" fmla="*/ 5 h 314"/>
                <a:gd name="T70" fmla="*/ 10 w 331"/>
                <a:gd name="T71" fmla="*/ 6 h 314"/>
                <a:gd name="T72" fmla="*/ 10 w 331"/>
                <a:gd name="T73" fmla="*/ 7 h 314"/>
                <a:gd name="T74" fmla="*/ 11 w 331"/>
                <a:gd name="T75" fmla="*/ 9 h 314"/>
                <a:gd name="T76" fmla="*/ 11 w 331"/>
                <a:gd name="T77" fmla="*/ 9 h 314"/>
                <a:gd name="T78" fmla="*/ 10 w 331"/>
                <a:gd name="T79" fmla="*/ 11 h 314"/>
                <a:gd name="T80" fmla="*/ 8 w 331"/>
                <a:gd name="T81" fmla="*/ 11 h 314"/>
                <a:gd name="T82" fmla="*/ 7 w 331"/>
                <a:gd name="T83" fmla="*/ 11 h 314"/>
                <a:gd name="T84" fmla="*/ 7 w 331"/>
                <a:gd name="T85" fmla="*/ 11 h 314"/>
                <a:gd name="T86" fmla="*/ 7 w 331"/>
                <a:gd name="T87" fmla="*/ 11 h 314"/>
                <a:gd name="T88" fmla="*/ 7 w 331"/>
                <a:gd name="T89" fmla="*/ 11 h 314"/>
                <a:gd name="T90" fmla="*/ 7 w 331"/>
                <a:gd name="T91" fmla="*/ 13 h 314"/>
                <a:gd name="T92" fmla="*/ 5 w 331"/>
                <a:gd name="T93" fmla="*/ 13 h 314"/>
                <a:gd name="T94" fmla="*/ 5 w 331"/>
                <a:gd name="T95" fmla="*/ 13 h 314"/>
                <a:gd name="T96" fmla="*/ 3 w 331"/>
                <a:gd name="T97" fmla="*/ 14 h 314"/>
                <a:gd name="T98" fmla="*/ 3 w 331"/>
                <a:gd name="T99" fmla="*/ 16 h 314"/>
                <a:gd name="T100" fmla="*/ 2 w 331"/>
                <a:gd name="T101" fmla="*/ 16 h 314"/>
                <a:gd name="T102" fmla="*/ 5 w 331"/>
                <a:gd name="T103" fmla="*/ 24 h 314"/>
                <a:gd name="T104" fmla="*/ 14 w 331"/>
                <a:gd name="T105" fmla="*/ 31 h 314"/>
                <a:gd name="T106" fmla="*/ 14 w 331"/>
                <a:gd name="T107" fmla="*/ 31 h 314"/>
                <a:gd name="T108" fmla="*/ 14 w 331"/>
                <a:gd name="T109" fmla="*/ 31 h 314"/>
                <a:gd name="T110" fmla="*/ 16 w 331"/>
                <a:gd name="T111" fmla="*/ 32 h 314"/>
                <a:gd name="T112" fmla="*/ 16 w 331"/>
                <a:gd name="T113" fmla="*/ 34 h 314"/>
                <a:gd name="T114" fmla="*/ 18 w 331"/>
                <a:gd name="T115" fmla="*/ 34 h 314"/>
                <a:gd name="T116" fmla="*/ 18 w 331"/>
                <a:gd name="T117" fmla="*/ 35 h 314"/>
                <a:gd name="T118" fmla="*/ 18 w 331"/>
                <a:gd name="T119" fmla="*/ 35 h 3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314"/>
                <a:gd name="T182" fmla="*/ 331 w 331"/>
                <a:gd name="T183" fmla="*/ 314 h 3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314">
                  <a:moveTo>
                    <a:pt x="206" y="313"/>
                  </a:moveTo>
                  <a:lnTo>
                    <a:pt x="206" y="313"/>
                  </a:lnTo>
                  <a:lnTo>
                    <a:pt x="218" y="310"/>
                  </a:lnTo>
                  <a:lnTo>
                    <a:pt x="228" y="308"/>
                  </a:lnTo>
                  <a:lnTo>
                    <a:pt x="232" y="307"/>
                  </a:lnTo>
                  <a:lnTo>
                    <a:pt x="236" y="303"/>
                  </a:lnTo>
                  <a:lnTo>
                    <a:pt x="252" y="288"/>
                  </a:lnTo>
                  <a:lnTo>
                    <a:pt x="261" y="282"/>
                  </a:lnTo>
                  <a:lnTo>
                    <a:pt x="271" y="275"/>
                  </a:lnTo>
                  <a:lnTo>
                    <a:pt x="331" y="238"/>
                  </a:lnTo>
                  <a:lnTo>
                    <a:pt x="330" y="237"/>
                  </a:lnTo>
                  <a:lnTo>
                    <a:pt x="329" y="236"/>
                  </a:lnTo>
                  <a:lnTo>
                    <a:pt x="328" y="233"/>
                  </a:lnTo>
                  <a:lnTo>
                    <a:pt x="326" y="230"/>
                  </a:lnTo>
                  <a:lnTo>
                    <a:pt x="323" y="227"/>
                  </a:lnTo>
                  <a:lnTo>
                    <a:pt x="321" y="224"/>
                  </a:lnTo>
                  <a:lnTo>
                    <a:pt x="313" y="222"/>
                  </a:lnTo>
                  <a:lnTo>
                    <a:pt x="310" y="221"/>
                  </a:lnTo>
                  <a:lnTo>
                    <a:pt x="308" y="222"/>
                  </a:lnTo>
                  <a:lnTo>
                    <a:pt x="305" y="222"/>
                  </a:lnTo>
                  <a:lnTo>
                    <a:pt x="304" y="221"/>
                  </a:lnTo>
                  <a:lnTo>
                    <a:pt x="301" y="218"/>
                  </a:lnTo>
                  <a:lnTo>
                    <a:pt x="300" y="215"/>
                  </a:lnTo>
                  <a:lnTo>
                    <a:pt x="299" y="210"/>
                  </a:lnTo>
                  <a:lnTo>
                    <a:pt x="296" y="204"/>
                  </a:lnTo>
                  <a:lnTo>
                    <a:pt x="294" y="201"/>
                  </a:lnTo>
                  <a:lnTo>
                    <a:pt x="291" y="197"/>
                  </a:lnTo>
                  <a:lnTo>
                    <a:pt x="290" y="194"/>
                  </a:lnTo>
                  <a:lnTo>
                    <a:pt x="290" y="192"/>
                  </a:lnTo>
                  <a:lnTo>
                    <a:pt x="292" y="191"/>
                  </a:lnTo>
                  <a:lnTo>
                    <a:pt x="295" y="188"/>
                  </a:lnTo>
                  <a:lnTo>
                    <a:pt x="296" y="187"/>
                  </a:lnTo>
                  <a:lnTo>
                    <a:pt x="296" y="183"/>
                  </a:lnTo>
                  <a:lnTo>
                    <a:pt x="295" y="176"/>
                  </a:lnTo>
                  <a:lnTo>
                    <a:pt x="295" y="173"/>
                  </a:lnTo>
                  <a:lnTo>
                    <a:pt x="296" y="169"/>
                  </a:lnTo>
                  <a:lnTo>
                    <a:pt x="298" y="165"/>
                  </a:lnTo>
                  <a:lnTo>
                    <a:pt x="298" y="164"/>
                  </a:lnTo>
                  <a:lnTo>
                    <a:pt x="298" y="162"/>
                  </a:lnTo>
                  <a:lnTo>
                    <a:pt x="296" y="160"/>
                  </a:lnTo>
                  <a:lnTo>
                    <a:pt x="296" y="155"/>
                  </a:lnTo>
                  <a:lnTo>
                    <a:pt x="296" y="147"/>
                  </a:lnTo>
                  <a:lnTo>
                    <a:pt x="296" y="142"/>
                  </a:lnTo>
                  <a:lnTo>
                    <a:pt x="294" y="137"/>
                  </a:lnTo>
                  <a:lnTo>
                    <a:pt x="291" y="131"/>
                  </a:lnTo>
                  <a:lnTo>
                    <a:pt x="288" y="125"/>
                  </a:lnTo>
                  <a:lnTo>
                    <a:pt x="289" y="124"/>
                  </a:lnTo>
                  <a:lnTo>
                    <a:pt x="291" y="123"/>
                  </a:lnTo>
                  <a:lnTo>
                    <a:pt x="285" y="93"/>
                  </a:lnTo>
                  <a:lnTo>
                    <a:pt x="284" y="92"/>
                  </a:lnTo>
                  <a:lnTo>
                    <a:pt x="273" y="83"/>
                  </a:lnTo>
                  <a:lnTo>
                    <a:pt x="272" y="82"/>
                  </a:lnTo>
                  <a:lnTo>
                    <a:pt x="272" y="81"/>
                  </a:lnTo>
                  <a:lnTo>
                    <a:pt x="271" y="77"/>
                  </a:lnTo>
                  <a:lnTo>
                    <a:pt x="267" y="72"/>
                  </a:lnTo>
                  <a:lnTo>
                    <a:pt x="263" y="67"/>
                  </a:lnTo>
                  <a:lnTo>
                    <a:pt x="262" y="66"/>
                  </a:lnTo>
                  <a:lnTo>
                    <a:pt x="261" y="62"/>
                  </a:lnTo>
                  <a:lnTo>
                    <a:pt x="259" y="55"/>
                  </a:lnTo>
                  <a:lnTo>
                    <a:pt x="260" y="54"/>
                  </a:lnTo>
                  <a:lnTo>
                    <a:pt x="261" y="53"/>
                  </a:lnTo>
                  <a:lnTo>
                    <a:pt x="267" y="48"/>
                  </a:lnTo>
                  <a:lnTo>
                    <a:pt x="271" y="43"/>
                  </a:lnTo>
                  <a:lnTo>
                    <a:pt x="274" y="37"/>
                  </a:lnTo>
                  <a:lnTo>
                    <a:pt x="274" y="34"/>
                  </a:lnTo>
                  <a:lnTo>
                    <a:pt x="274" y="32"/>
                  </a:lnTo>
                  <a:lnTo>
                    <a:pt x="272" y="24"/>
                  </a:lnTo>
                  <a:lnTo>
                    <a:pt x="272" y="20"/>
                  </a:lnTo>
                  <a:lnTo>
                    <a:pt x="273" y="14"/>
                  </a:lnTo>
                  <a:lnTo>
                    <a:pt x="273" y="13"/>
                  </a:lnTo>
                  <a:lnTo>
                    <a:pt x="272" y="13"/>
                  </a:lnTo>
                  <a:lnTo>
                    <a:pt x="271" y="11"/>
                  </a:lnTo>
                  <a:lnTo>
                    <a:pt x="270" y="11"/>
                  </a:lnTo>
                  <a:lnTo>
                    <a:pt x="271" y="10"/>
                  </a:lnTo>
                  <a:lnTo>
                    <a:pt x="276" y="2"/>
                  </a:lnTo>
                  <a:lnTo>
                    <a:pt x="265" y="3"/>
                  </a:lnTo>
                  <a:lnTo>
                    <a:pt x="263" y="3"/>
                  </a:lnTo>
                  <a:lnTo>
                    <a:pt x="262" y="2"/>
                  </a:lnTo>
                  <a:lnTo>
                    <a:pt x="261" y="1"/>
                  </a:lnTo>
                  <a:lnTo>
                    <a:pt x="258" y="0"/>
                  </a:lnTo>
                  <a:lnTo>
                    <a:pt x="256" y="1"/>
                  </a:lnTo>
                  <a:lnTo>
                    <a:pt x="252" y="2"/>
                  </a:lnTo>
                  <a:lnTo>
                    <a:pt x="250" y="3"/>
                  </a:lnTo>
                  <a:lnTo>
                    <a:pt x="249" y="3"/>
                  </a:lnTo>
                  <a:lnTo>
                    <a:pt x="247" y="2"/>
                  </a:lnTo>
                  <a:lnTo>
                    <a:pt x="246" y="2"/>
                  </a:lnTo>
                  <a:lnTo>
                    <a:pt x="243" y="1"/>
                  </a:lnTo>
                  <a:lnTo>
                    <a:pt x="242" y="0"/>
                  </a:lnTo>
                  <a:lnTo>
                    <a:pt x="240" y="0"/>
                  </a:lnTo>
                  <a:lnTo>
                    <a:pt x="239" y="1"/>
                  </a:lnTo>
                  <a:lnTo>
                    <a:pt x="238" y="3"/>
                  </a:lnTo>
                  <a:lnTo>
                    <a:pt x="237" y="3"/>
                  </a:lnTo>
                  <a:lnTo>
                    <a:pt x="228" y="8"/>
                  </a:lnTo>
                  <a:lnTo>
                    <a:pt x="225" y="8"/>
                  </a:lnTo>
                  <a:lnTo>
                    <a:pt x="222" y="8"/>
                  </a:lnTo>
                  <a:lnTo>
                    <a:pt x="216" y="5"/>
                  </a:lnTo>
                  <a:lnTo>
                    <a:pt x="210" y="3"/>
                  </a:lnTo>
                  <a:lnTo>
                    <a:pt x="206" y="3"/>
                  </a:lnTo>
                  <a:lnTo>
                    <a:pt x="196" y="6"/>
                  </a:lnTo>
                  <a:lnTo>
                    <a:pt x="192" y="6"/>
                  </a:lnTo>
                  <a:lnTo>
                    <a:pt x="189" y="6"/>
                  </a:lnTo>
                  <a:lnTo>
                    <a:pt x="186" y="6"/>
                  </a:lnTo>
                  <a:lnTo>
                    <a:pt x="182" y="8"/>
                  </a:lnTo>
                  <a:lnTo>
                    <a:pt x="180" y="9"/>
                  </a:lnTo>
                  <a:lnTo>
                    <a:pt x="179" y="10"/>
                  </a:lnTo>
                  <a:lnTo>
                    <a:pt x="175" y="10"/>
                  </a:lnTo>
                  <a:lnTo>
                    <a:pt x="166" y="10"/>
                  </a:lnTo>
                  <a:lnTo>
                    <a:pt x="157" y="12"/>
                  </a:lnTo>
                  <a:lnTo>
                    <a:pt x="149" y="14"/>
                  </a:lnTo>
                  <a:lnTo>
                    <a:pt x="145" y="16"/>
                  </a:lnTo>
                  <a:lnTo>
                    <a:pt x="142" y="19"/>
                  </a:lnTo>
                  <a:lnTo>
                    <a:pt x="139" y="22"/>
                  </a:lnTo>
                  <a:lnTo>
                    <a:pt x="138" y="23"/>
                  </a:lnTo>
                  <a:lnTo>
                    <a:pt x="137" y="24"/>
                  </a:lnTo>
                  <a:lnTo>
                    <a:pt x="135" y="23"/>
                  </a:lnTo>
                  <a:lnTo>
                    <a:pt x="133" y="22"/>
                  </a:lnTo>
                  <a:lnTo>
                    <a:pt x="132" y="23"/>
                  </a:lnTo>
                  <a:lnTo>
                    <a:pt x="128" y="24"/>
                  </a:lnTo>
                  <a:lnTo>
                    <a:pt x="123" y="25"/>
                  </a:lnTo>
                  <a:lnTo>
                    <a:pt x="121" y="28"/>
                  </a:lnTo>
                  <a:lnTo>
                    <a:pt x="120" y="29"/>
                  </a:lnTo>
                  <a:lnTo>
                    <a:pt x="118" y="33"/>
                  </a:lnTo>
                  <a:lnTo>
                    <a:pt x="115" y="34"/>
                  </a:lnTo>
                  <a:lnTo>
                    <a:pt x="111" y="35"/>
                  </a:lnTo>
                  <a:lnTo>
                    <a:pt x="106" y="36"/>
                  </a:lnTo>
                  <a:lnTo>
                    <a:pt x="105" y="37"/>
                  </a:lnTo>
                  <a:lnTo>
                    <a:pt x="103" y="37"/>
                  </a:lnTo>
                  <a:lnTo>
                    <a:pt x="108" y="41"/>
                  </a:lnTo>
                  <a:lnTo>
                    <a:pt x="110" y="42"/>
                  </a:lnTo>
                  <a:lnTo>
                    <a:pt x="110" y="43"/>
                  </a:lnTo>
                  <a:lnTo>
                    <a:pt x="109" y="44"/>
                  </a:lnTo>
                  <a:lnTo>
                    <a:pt x="110" y="47"/>
                  </a:lnTo>
                  <a:lnTo>
                    <a:pt x="111" y="48"/>
                  </a:lnTo>
                  <a:lnTo>
                    <a:pt x="111" y="49"/>
                  </a:lnTo>
                  <a:lnTo>
                    <a:pt x="111" y="51"/>
                  </a:lnTo>
                  <a:lnTo>
                    <a:pt x="111" y="52"/>
                  </a:lnTo>
                  <a:lnTo>
                    <a:pt x="112" y="54"/>
                  </a:lnTo>
                  <a:lnTo>
                    <a:pt x="112" y="55"/>
                  </a:lnTo>
                  <a:lnTo>
                    <a:pt x="111" y="61"/>
                  </a:lnTo>
                  <a:lnTo>
                    <a:pt x="111" y="63"/>
                  </a:lnTo>
                  <a:lnTo>
                    <a:pt x="117" y="77"/>
                  </a:lnTo>
                  <a:lnTo>
                    <a:pt x="118" y="79"/>
                  </a:lnTo>
                  <a:lnTo>
                    <a:pt x="120" y="81"/>
                  </a:lnTo>
                  <a:lnTo>
                    <a:pt x="121" y="82"/>
                  </a:lnTo>
                  <a:lnTo>
                    <a:pt x="122" y="83"/>
                  </a:lnTo>
                  <a:lnTo>
                    <a:pt x="122" y="84"/>
                  </a:lnTo>
                  <a:lnTo>
                    <a:pt x="119" y="88"/>
                  </a:lnTo>
                  <a:lnTo>
                    <a:pt x="119" y="89"/>
                  </a:lnTo>
                  <a:lnTo>
                    <a:pt x="120" y="90"/>
                  </a:lnTo>
                  <a:lnTo>
                    <a:pt x="119" y="91"/>
                  </a:lnTo>
                  <a:lnTo>
                    <a:pt x="110" y="90"/>
                  </a:lnTo>
                  <a:lnTo>
                    <a:pt x="101" y="90"/>
                  </a:lnTo>
                  <a:lnTo>
                    <a:pt x="94" y="91"/>
                  </a:lnTo>
                  <a:lnTo>
                    <a:pt x="92" y="92"/>
                  </a:lnTo>
                  <a:lnTo>
                    <a:pt x="90" y="95"/>
                  </a:lnTo>
                  <a:lnTo>
                    <a:pt x="89" y="96"/>
                  </a:lnTo>
                  <a:lnTo>
                    <a:pt x="85" y="97"/>
                  </a:lnTo>
                  <a:lnTo>
                    <a:pt x="83" y="97"/>
                  </a:lnTo>
                  <a:lnTo>
                    <a:pt x="81" y="97"/>
                  </a:lnTo>
                  <a:lnTo>
                    <a:pt x="79" y="97"/>
                  </a:lnTo>
                  <a:lnTo>
                    <a:pt x="78" y="98"/>
                  </a:lnTo>
                  <a:lnTo>
                    <a:pt x="78" y="100"/>
                  </a:lnTo>
                  <a:lnTo>
                    <a:pt x="78" y="102"/>
                  </a:lnTo>
                  <a:lnTo>
                    <a:pt x="79" y="103"/>
                  </a:lnTo>
                  <a:lnTo>
                    <a:pt x="79" y="104"/>
                  </a:lnTo>
                  <a:lnTo>
                    <a:pt x="78" y="106"/>
                  </a:lnTo>
                  <a:lnTo>
                    <a:pt x="78" y="107"/>
                  </a:lnTo>
                  <a:lnTo>
                    <a:pt x="79" y="107"/>
                  </a:lnTo>
                  <a:lnTo>
                    <a:pt x="80" y="107"/>
                  </a:lnTo>
                  <a:lnTo>
                    <a:pt x="81" y="108"/>
                  </a:lnTo>
                  <a:lnTo>
                    <a:pt x="81" y="109"/>
                  </a:lnTo>
                  <a:lnTo>
                    <a:pt x="81" y="110"/>
                  </a:lnTo>
                  <a:lnTo>
                    <a:pt x="80" y="111"/>
                  </a:lnTo>
                  <a:lnTo>
                    <a:pt x="77" y="112"/>
                  </a:lnTo>
                  <a:lnTo>
                    <a:pt x="69" y="116"/>
                  </a:lnTo>
                  <a:lnTo>
                    <a:pt x="59" y="120"/>
                  </a:lnTo>
                  <a:lnTo>
                    <a:pt x="58" y="121"/>
                  </a:lnTo>
                  <a:lnTo>
                    <a:pt x="57" y="123"/>
                  </a:lnTo>
                  <a:lnTo>
                    <a:pt x="55" y="125"/>
                  </a:lnTo>
                  <a:lnTo>
                    <a:pt x="51" y="127"/>
                  </a:lnTo>
                  <a:lnTo>
                    <a:pt x="45" y="130"/>
                  </a:lnTo>
                  <a:lnTo>
                    <a:pt x="36" y="131"/>
                  </a:lnTo>
                  <a:lnTo>
                    <a:pt x="35" y="131"/>
                  </a:lnTo>
                  <a:lnTo>
                    <a:pt x="34" y="134"/>
                  </a:lnTo>
                  <a:lnTo>
                    <a:pt x="33" y="135"/>
                  </a:lnTo>
                  <a:lnTo>
                    <a:pt x="26" y="135"/>
                  </a:lnTo>
                  <a:lnTo>
                    <a:pt x="20" y="137"/>
                  </a:lnTo>
                  <a:lnTo>
                    <a:pt x="14" y="139"/>
                  </a:lnTo>
                  <a:lnTo>
                    <a:pt x="10" y="141"/>
                  </a:lnTo>
                  <a:lnTo>
                    <a:pt x="0" y="150"/>
                  </a:lnTo>
                  <a:lnTo>
                    <a:pt x="0" y="174"/>
                  </a:lnTo>
                  <a:lnTo>
                    <a:pt x="61" y="214"/>
                  </a:lnTo>
                  <a:lnTo>
                    <a:pt x="91" y="234"/>
                  </a:lnTo>
                  <a:lnTo>
                    <a:pt x="104" y="243"/>
                  </a:lnTo>
                  <a:lnTo>
                    <a:pt x="122" y="256"/>
                  </a:lnTo>
                  <a:lnTo>
                    <a:pt x="148" y="273"/>
                  </a:lnTo>
                  <a:lnTo>
                    <a:pt x="155" y="277"/>
                  </a:lnTo>
                  <a:lnTo>
                    <a:pt x="157" y="279"/>
                  </a:lnTo>
                  <a:lnTo>
                    <a:pt x="157" y="282"/>
                  </a:lnTo>
                  <a:lnTo>
                    <a:pt x="157" y="283"/>
                  </a:lnTo>
                  <a:lnTo>
                    <a:pt x="157" y="285"/>
                  </a:lnTo>
                  <a:lnTo>
                    <a:pt x="159" y="286"/>
                  </a:lnTo>
                  <a:lnTo>
                    <a:pt x="161" y="287"/>
                  </a:lnTo>
                  <a:lnTo>
                    <a:pt x="164" y="287"/>
                  </a:lnTo>
                  <a:lnTo>
                    <a:pt x="165" y="289"/>
                  </a:lnTo>
                  <a:lnTo>
                    <a:pt x="167" y="292"/>
                  </a:lnTo>
                  <a:lnTo>
                    <a:pt x="169" y="293"/>
                  </a:lnTo>
                  <a:lnTo>
                    <a:pt x="173" y="293"/>
                  </a:lnTo>
                  <a:lnTo>
                    <a:pt x="174" y="293"/>
                  </a:lnTo>
                  <a:lnTo>
                    <a:pt x="175" y="293"/>
                  </a:lnTo>
                  <a:lnTo>
                    <a:pt x="176" y="293"/>
                  </a:lnTo>
                  <a:lnTo>
                    <a:pt x="179" y="297"/>
                  </a:lnTo>
                  <a:lnTo>
                    <a:pt x="181" y="298"/>
                  </a:lnTo>
                  <a:lnTo>
                    <a:pt x="184" y="299"/>
                  </a:lnTo>
                  <a:lnTo>
                    <a:pt x="189" y="300"/>
                  </a:lnTo>
                  <a:lnTo>
                    <a:pt x="190" y="301"/>
                  </a:lnTo>
                  <a:lnTo>
                    <a:pt x="190" y="302"/>
                  </a:lnTo>
                  <a:lnTo>
                    <a:pt x="191" y="306"/>
                  </a:lnTo>
                  <a:lnTo>
                    <a:pt x="191" y="307"/>
                  </a:lnTo>
                  <a:lnTo>
                    <a:pt x="191" y="308"/>
                  </a:lnTo>
                  <a:lnTo>
                    <a:pt x="189" y="311"/>
                  </a:lnTo>
                  <a:lnTo>
                    <a:pt x="189" y="312"/>
                  </a:lnTo>
                  <a:lnTo>
                    <a:pt x="189" y="313"/>
                  </a:lnTo>
                  <a:lnTo>
                    <a:pt x="193" y="314"/>
                  </a:lnTo>
                  <a:lnTo>
                    <a:pt x="198" y="314"/>
                  </a:lnTo>
                  <a:lnTo>
                    <a:pt x="206" y="3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8" name="Freeform 5791"/>
            <p:cNvSpPr>
              <a:spLocks/>
            </p:cNvSpPr>
            <p:nvPr/>
          </p:nvSpPr>
          <p:spPr bwMode="auto">
            <a:xfrm>
              <a:off x="3122" y="2509"/>
              <a:ext cx="24" cy="65"/>
            </a:xfrm>
            <a:custGeom>
              <a:avLst/>
              <a:gdLst>
                <a:gd name="T0" fmla="*/ 2 w 30"/>
                <a:gd name="T1" fmla="*/ 8 h 80"/>
                <a:gd name="T2" fmla="*/ 2 w 30"/>
                <a:gd name="T3" fmla="*/ 7 h 80"/>
                <a:gd name="T4" fmla="*/ 2 w 30"/>
                <a:gd name="T5" fmla="*/ 7 h 80"/>
                <a:gd name="T6" fmla="*/ 2 w 30"/>
                <a:gd name="T7" fmla="*/ 7 h 80"/>
                <a:gd name="T8" fmla="*/ 2 w 30"/>
                <a:gd name="T9" fmla="*/ 6 h 80"/>
                <a:gd name="T10" fmla="*/ 2 w 30"/>
                <a:gd name="T11" fmla="*/ 6 h 80"/>
                <a:gd name="T12" fmla="*/ 2 w 30"/>
                <a:gd name="T13" fmla="*/ 5 h 80"/>
                <a:gd name="T14" fmla="*/ 2 w 30"/>
                <a:gd name="T15" fmla="*/ 5 h 80"/>
                <a:gd name="T16" fmla="*/ 2 w 30"/>
                <a:gd name="T17" fmla="*/ 4 h 80"/>
                <a:gd name="T18" fmla="*/ 2 w 30"/>
                <a:gd name="T19" fmla="*/ 3 h 80"/>
                <a:gd name="T20" fmla="*/ 2 w 30"/>
                <a:gd name="T21" fmla="*/ 2 h 80"/>
                <a:gd name="T22" fmla="*/ 2 w 30"/>
                <a:gd name="T23" fmla="*/ 2 h 80"/>
                <a:gd name="T24" fmla="*/ 2 w 30"/>
                <a:gd name="T25" fmla="*/ 2 h 80"/>
                <a:gd name="T26" fmla="*/ 2 w 30"/>
                <a:gd name="T27" fmla="*/ 2 h 80"/>
                <a:gd name="T28" fmla="*/ 2 w 30"/>
                <a:gd name="T29" fmla="*/ 2 h 80"/>
                <a:gd name="T30" fmla="*/ 2 w 30"/>
                <a:gd name="T31" fmla="*/ 1 h 80"/>
                <a:gd name="T32" fmla="*/ 2 w 30"/>
                <a:gd name="T33" fmla="*/ 0 h 80"/>
                <a:gd name="T34" fmla="*/ 2 w 30"/>
                <a:gd name="T35" fmla="*/ 2 h 80"/>
                <a:gd name="T36" fmla="*/ 1 w 30"/>
                <a:gd name="T37" fmla="*/ 2 h 80"/>
                <a:gd name="T38" fmla="*/ 2 w 30"/>
                <a:gd name="T39" fmla="*/ 2 h 80"/>
                <a:gd name="T40" fmla="*/ 2 w 30"/>
                <a:gd name="T41" fmla="*/ 2 h 80"/>
                <a:gd name="T42" fmla="*/ 2 w 30"/>
                <a:gd name="T43" fmla="*/ 2 h 80"/>
                <a:gd name="T44" fmla="*/ 2 w 30"/>
                <a:gd name="T45" fmla="*/ 2 h 80"/>
                <a:gd name="T46" fmla="*/ 2 w 30"/>
                <a:gd name="T47" fmla="*/ 2 h 80"/>
                <a:gd name="T48" fmla="*/ 2 w 30"/>
                <a:gd name="T49" fmla="*/ 2 h 80"/>
                <a:gd name="T50" fmla="*/ 2 w 30"/>
                <a:gd name="T51" fmla="*/ 3 h 80"/>
                <a:gd name="T52" fmla="*/ 2 w 30"/>
                <a:gd name="T53" fmla="*/ 2 h 80"/>
                <a:gd name="T54" fmla="*/ 2 w 30"/>
                <a:gd name="T55" fmla="*/ 4 h 80"/>
                <a:gd name="T56" fmla="*/ 2 w 30"/>
                <a:gd name="T57" fmla="*/ 4 h 80"/>
                <a:gd name="T58" fmla="*/ 2 w 30"/>
                <a:gd name="T59" fmla="*/ 4 h 80"/>
                <a:gd name="T60" fmla="*/ 2 w 30"/>
                <a:gd name="T61" fmla="*/ 4 h 80"/>
                <a:gd name="T62" fmla="*/ 2 w 30"/>
                <a:gd name="T63" fmla="*/ 5 h 80"/>
                <a:gd name="T64" fmla="*/ 2 w 30"/>
                <a:gd name="T65" fmla="*/ 5 h 80"/>
                <a:gd name="T66" fmla="*/ 2 w 30"/>
                <a:gd name="T67" fmla="*/ 5 h 80"/>
                <a:gd name="T68" fmla="*/ 2 w 30"/>
                <a:gd name="T69" fmla="*/ 6 h 80"/>
                <a:gd name="T70" fmla="*/ 2 w 30"/>
                <a:gd name="T71" fmla="*/ 6 h 80"/>
                <a:gd name="T72" fmla="*/ 2 w 30"/>
                <a:gd name="T73" fmla="*/ 6 h 80"/>
                <a:gd name="T74" fmla="*/ 2 w 30"/>
                <a:gd name="T75" fmla="*/ 7 h 80"/>
                <a:gd name="T76" fmla="*/ 2 w 30"/>
                <a:gd name="T77" fmla="*/ 7 h 80"/>
                <a:gd name="T78" fmla="*/ 2 w 30"/>
                <a:gd name="T79" fmla="*/ 7 h 80"/>
                <a:gd name="T80" fmla="*/ 2 w 30"/>
                <a:gd name="T81" fmla="*/ 7 h 80"/>
                <a:gd name="T82" fmla="*/ 2 w 30"/>
                <a:gd name="T83" fmla="*/ 8 h 80"/>
                <a:gd name="T84" fmla="*/ 2 w 30"/>
                <a:gd name="T85" fmla="*/ 8 h 80"/>
                <a:gd name="T86" fmla="*/ 2 w 30"/>
                <a:gd name="T87" fmla="*/ 8 h 80"/>
                <a:gd name="T88" fmla="*/ 2 w 30"/>
                <a:gd name="T89" fmla="*/ 8 h 80"/>
                <a:gd name="T90" fmla="*/ 2 w 30"/>
                <a:gd name="T91" fmla="*/ 8 h 80"/>
                <a:gd name="T92" fmla="*/ 2 w 30"/>
                <a:gd name="T93" fmla="*/ 8 h 8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
                <a:gd name="T142" fmla="*/ 0 h 80"/>
                <a:gd name="T143" fmla="*/ 30 w 30"/>
                <a:gd name="T144" fmla="*/ 80 h 8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 h="80">
                  <a:moveTo>
                    <a:pt x="30" y="77"/>
                  </a:moveTo>
                  <a:lnTo>
                    <a:pt x="30" y="77"/>
                  </a:lnTo>
                  <a:lnTo>
                    <a:pt x="29" y="75"/>
                  </a:lnTo>
                  <a:lnTo>
                    <a:pt x="27" y="71"/>
                  </a:lnTo>
                  <a:lnTo>
                    <a:pt x="27" y="70"/>
                  </a:lnTo>
                  <a:lnTo>
                    <a:pt x="28" y="69"/>
                  </a:lnTo>
                  <a:lnTo>
                    <a:pt x="27" y="67"/>
                  </a:lnTo>
                  <a:lnTo>
                    <a:pt x="28" y="58"/>
                  </a:lnTo>
                  <a:lnTo>
                    <a:pt x="28" y="55"/>
                  </a:lnTo>
                  <a:lnTo>
                    <a:pt x="28" y="50"/>
                  </a:lnTo>
                  <a:lnTo>
                    <a:pt x="28" y="45"/>
                  </a:lnTo>
                  <a:lnTo>
                    <a:pt x="28" y="41"/>
                  </a:lnTo>
                  <a:lnTo>
                    <a:pt x="28" y="37"/>
                  </a:lnTo>
                  <a:lnTo>
                    <a:pt x="27" y="33"/>
                  </a:lnTo>
                  <a:lnTo>
                    <a:pt x="25" y="29"/>
                  </a:lnTo>
                  <a:lnTo>
                    <a:pt x="25" y="27"/>
                  </a:lnTo>
                  <a:lnTo>
                    <a:pt x="24" y="26"/>
                  </a:lnTo>
                  <a:lnTo>
                    <a:pt x="24" y="25"/>
                  </a:lnTo>
                  <a:lnTo>
                    <a:pt x="24" y="19"/>
                  </a:lnTo>
                  <a:lnTo>
                    <a:pt x="23" y="17"/>
                  </a:lnTo>
                  <a:lnTo>
                    <a:pt x="17" y="13"/>
                  </a:lnTo>
                  <a:lnTo>
                    <a:pt x="15" y="12"/>
                  </a:lnTo>
                  <a:lnTo>
                    <a:pt x="14" y="9"/>
                  </a:lnTo>
                  <a:lnTo>
                    <a:pt x="15" y="6"/>
                  </a:lnTo>
                  <a:lnTo>
                    <a:pt x="16" y="1"/>
                  </a:lnTo>
                  <a:lnTo>
                    <a:pt x="10" y="1"/>
                  </a:lnTo>
                  <a:lnTo>
                    <a:pt x="2" y="0"/>
                  </a:lnTo>
                  <a:lnTo>
                    <a:pt x="2" y="2"/>
                  </a:lnTo>
                  <a:lnTo>
                    <a:pt x="0" y="6"/>
                  </a:lnTo>
                  <a:lnTo>
                    <a:pt x="1" y="7"/>
                  </a:lnTo>
                  <a:lnTo>
                    <a:pt x="5" y="10"/>
                  </a:lnTo>
                  <a:lnTo>
                    <a:pt x="8" y="12"/>
                  </a:lnTo>
                  <a:lnTo>
                    <a:pt x="9" y="13"/>
                  </a:lnTo>
                  <a:lnTo>
                    <a:pt x="8" y="17"/>
                  </a:lnTo>
                  <a:lnTo>
                    <a:pt x="6" y="21"/>
                  </a:lnTo>
                  <a:lnTo>
                    <a:pt x="6" y="23"/>
                  </a:lnTo>
                  <a:lnTo>
                    <a:pt x="6" y="24"/>
                  </a:lnTo>
                  <a:lnTo>
                    <a:pt x="8" y="25"/>
                  </a:lnTo>
                  <a:lnTo>
                    <a:pt x="6" y="25"/>
                  </a:lnTo>
                  <a:lnTo>
                    <a:pt x="5" y="26"/>
                  </a:lnTo>
                  <a:lnTo>
                    <a:pt x="6" y="27"/>
                  </a:lnTo>
                  <a:lnTo>
                    <a:pt x="8" y="26"/>
                  </a:lnTo>
                  <a:lnTo>
                    <a:pt x="8" y="27"/>
                  </a:lnTo>
                  <a:lnTo>
                    <a:pt x="10" y="36"/>
                  </a:lnTo>
                  <a:lnTo>
                    <a:pt x="10" y="37"/>
                  </a:lnTo>
                  <a:lnTo>
                    <a:pt x="9" y="37"/>
                  </a:lnTo>
                  <a:lnTo>
                    <a:pt x="9" y="38"/>
                  </a:lnTo>
                  <a:lnTo>
                    <a:pt x="11" y="41"/>
                  </a:lnTo>
                  <a:lnTo>
                    <a:pt x="12" y="42"/>
                  </a:lnTo>
                  <a:lnTo>
                    <a:pt x="13" y="42"/>
                  </a:lnTo>
                  <a:lnTo>
                    <a:pt x="13" y="43"/>
                  </a:lnTo>
                  <a:lnTo>
                    <a:pt x="13" y="45"/>
                  </a:lnTo>
                  <a:lnTo>
                    <a:pt x="12" y="47"/>
                  </a:lnTo>
                  <a:lnTo>
                    <a:pt x="12" y="50"/>
                  </a:lnTo>
                  <a:lnTo>
                    <a:pt x="12" y="51"/>
                  </a:lnTo>
                  <a:lnTo>
                    <a:pt x="12" y="52"/>
                  </a:lnTo>
                  <a:lnTo>
                    <a:pt x="10" y="56"/>
                  </a:lnTo>
                  <a:lnTo>
                    <a:pt x="11" y="58"/>
                  </a:lnTo>
                  <a:lnTo>
                    <a:pt x="12" y="59"/>
                  </a:lnTo>
                  <a:lnTo>
                    <a:pt x="12" y="61"/>
                  </a:lnTo>
                  <a:lnTo>
                    <a:pt x="11" y="66"/>
                  </a:lnTo>
                  <a:lnTo>
                    <a:pt x="10" y="67"/>
                  </a:lnTo>
                  <a:lnTo>
                    <a:pt x="13" y="72"/>
                  </a:lnTo>
                  <a:lnTo>
                    <a:pt x="14" y="73"/>
                  </a:lnTo>
                  <a:lnTo>
                    <a:pt x="18" y="79"/>
                  </a:lnTo>
                  <a:lnTo>
                    <a:pt x="19" y="80"/>
                  </a:lnTo>
                  <a:lnTo>
                    <a:pt x="20" y="80"/>
                  </a:lnTo>
                  <a:lnTo>
                    <a:pt x="23" y="80"/>
                  </a:lnTo>
                  <a:lnTo>
                    <a:pt x="24" y="79"/>
                  </a:lnTo>
                  <a:lnTo>
                    <a:pt x="28" y="79"/>
                  </a:lnTo>
                  <a:lnTo>
                    <a:pt x="30" y="78"/>
                  </a:lnTo>
                  <a:lnTo>
                    <a:pt x="30" y="7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69" name="Freeform 5792"/>
            <p:cNvSpPr>
              <a:spLocks/>
            </p:cNvSpPr>
            <p:nvPr/>
          </p:nvSpPr>
          <p:spPr bwMode="auto">
            <a:xfrm>
              <a:off x="3236" y="2624"/>
              <a:ext cx="73" cy="82"/>
            </a:xfrm>
            <a:custGeom>
              <a:avLst/>
              <a:gdLst>
                <a:gd name="T0" fmla="*/ 4 w 91"/>
                <a:gd name="T1" fmla="*/ 11 h 100"/>
                <a:gd name="T2" fmla="*/ 4 w 91"/>
                <a:gd name="T3" fmla="*/ 11 h 100"/>
                <a:gd name="T4" fmla="*/ 4 w 91"/>
                <a:gd name="T5" fmla="*/ 11 h 100"/>
                <a:gd name="T6" fmla="*/ 5 w 91"/>
                <a:gd name="T7" fmla="*/ 11 h 100"/>
                <a:gd name="T8" fmla="*/ 4 w 91"/>
                <a:gd name="T9" fmla="*/ 10 h 100"/>
                <a:gd name="T10" fmla="*/ 4 w 91"/>
                <a:gd name="T11" fmla="*/ 9 h 100"/>
                <a:gd name="T12" fmla="*/ 4 w 91"/>
                <a:gd name="T13" fmla="*/ 9 h 100"/>
                <a:gd name="T14" fmla="*/ 4 w 91"/>
                <a:gd name="T15" fmla="*/ 9 h 100"/>
                <a:gd name="T16" fmla="*/ 4 w 91"/>
                <a:gd name="T17" fmla="*/ 9 h 100"/>
                <a:gd name="T18" fmla="*/ 4 w 91"/>
                <a:gd name="T19" fmla="*/ 9 h 100"/>
                <a:gd name="T20" fmla="*/ 5 w 91"/>
                <a:gd name="T21" fmla="*/ 9 h 100"/>
                <a:gd name="T22" fmla="*/ 5 w 91"/>
                <a:gd name="T23" fmla="*/ 8 h 100"/>
                <a:gd name="T24" fmla="*/ 5 w 91"/>
                <a:gd name="T25" fmla="*/ 7 h 100"/>
                <a:gd name="T26" fmla="*/ 6 w 91"/>
                <a:gd name="T27" fmla="*/ 7 h 100"/>
                <a:gd name="T28" fmla="*/ 6 w 91"/>
                <a:gd name="T29" fmla="*/ 9 h 100"/>
                <a:gd name="T30" fmla="*/ 6 w 91"/>
                <a:gd name="T31" fmla="*/ 9 h 100"/>
                <a:gd name="T32" fmla="*/ 7 w 91"/>
                <a:gd name="T33" fmla="*/ 7 h 100"/>
                <a:gd name="T34" fmla="*/ 7 w 91"/>
                <a:gd name="T35" fmla="*/ 9 h 100"/>
                <a:gd name="T36" fmla="*/ 7 w 91"/>
                <a:gd name="T37" fmla="*/ 9 h 100"/>
                <a:gd name="T38" fmla="*/ 7 w 91"/>
                <a:gd name="T39" fmla="*/ 9 h 100"/>
                <a:gd name="T40" fmla="*/ 8 w 91"/>
                <a:gd name="T41" fmla="*/ 7 h 100"/>
                <a:gd name="T42" fmla="*/ 8 w 91"/>
                <a:gd name="T43" fmla="*/ 6 h 100"/>
                <a:gd name="T44" fmla="*/ 8 w 91"/>
                <a:gd name="T45" fmla="*/ 5 h 100"/>
                <a:gd name="T46" fmla="*/ 8 w 91"/>
                <a:gd name="T47" fmla="*/ 5 h 100"/>
                <a:gd name="T48" fmla="*/ 7 w 91"/>
                <a:gd name="T49" fmla="*/ 5 h 100"/>
                <a:gd name="T50" fmla="*/ 7 w 91"/>
                <a:gd name="T51" fmla="*/ 3 h 100"/>
                <a:gd name="T52" fmla="*/ 7 w 91"/>
                <a:gd name="T53" fmla="*/ 3 h 100"/>
                <a:gd name="T54" fmla="*/ 8 w 91"/>
                <a:gd name="T55" fmla="*/ 2 h 100"/>
                <a:gd name="T56" fmla="*/ 7 w 91"/>
                <a:gd name="T57" fmla="*/ 2 h 100"/>
                <a:gd name="T58" fmla="*/ 7 w 91"/>
                <a:gd name="T59" fmla="*/ 2 h 100"/>
                <a:gd name="T60" fmla="*/ 6 w 91"/>
                <a:gd name="T61" fmla="*/ 2 h 100"/>
                <a:gd name="T62" fmla="*/ 6 w 91"/>
                <a:gd name="T63" fmla="*/ 2 h 100"/>
                <a:gd name="T64" fmla="*/ 6 w 91"/>
                <a:gd name="T65" fmla="*/ 1 h 100"/>
                <a:gd name="T66" fmla="*/ 5 w 91"/>
                <a:gd name="T67" fmla="*/ 0 h 100"/>
                <a:gd name="T68" fmla="*/ 4 w 91"/>
                <a:gd name="T69" fmla="*/ 0 h 100"/>
                <a:gd name="T70" fmla="*/ 4 w 91"/>
                <a:gd name="T71" fmla="*/ 2 h 100"/>
                <a:gd name="T72" fmla="*/ 4 w 91"/>
                <a:gd name="T73" fmla="*/ 2 h 100"/>
                <a:gd name="T74" fmla="*/ 3 w 91"/>
                <a:gd name="T75" fmla="*/ 2 h 100"/>
                <a:gd name="T76" fmla="*/ 2 w 91"/>
                <a:gd name="T77" fmla="*/ 2 h 100"/>
                <a:gd name="T78" fmla="*/ 2 w 91"/>
                <a:gd name="T79" fmla="*/ 2 h 100"/>
                <a:gd name="T80" fmla="*/ 2 w 91"/>
                <a:gd name="T81" fmla="*/ 3 h 100"/>
                <a:gd name="T82" fmla="*/ 2 w 91"/>
                <a:gd name="T83" fmla="*/ 3 h 100"/>
                <a:gd name="T84" fmla="*/ 2 w 91"/>
                <a:gd name="T85" fmla="*/ 4 h 100"/>
                <a:gd name="T86" fmla="*/ 2 w 91"/>
                <a:gd name="T87" fmla="*/ 4 h 100"/>
                <a:gd name="T88" fmla="*/ 2 w 91"/>
                <a:gd name="T89" fmla="*/ 4 h 100"/>
                <a:gd name="T90" fmla="*/ 2 w 91"/>
                <a:gd name="T91" fmla="*/ 5 h 100"/>
                <a:gd name="T92" fmla="*/ 2 w 91"/>
                <a:gd name="T93" fmla="*/ 6 h 100"/>
                <a:gd name="T94" fmla="*/ 1 w 91"/>
                <a:gd name="T95" fmla="*/ 6 h 100"/>
                <a:gd name="T96" fmla="*/ 1 w 91"/>
                <a:gd name="T97" fmla="*/ 6 h 100"/>
                <a:gd name="T98" fmla="*/ 2 w 91"/>
                <a:gd name="T99" fmla="*/ 7 h 100"/>
                <a:gd name="T100" fmla="*/ 2 w 91"/>
                <a:gd name="T101" fmla="*/ 7 h 100"/>
                <a:gd name="T102" fmla="*/ 2 w 91"/>
                <a:gd name="T103" fmla="*/ 7 h 100"/>
                <a:gd name="T104" fmla="*/ 2 w 91"/>
                <a:gd name="T105" fmla="*/ 7 h 100"/>
                <a:gd name="T106" fmla="*/ 2 w 91"/>
                <a:gd name="T107" fmla="*/ 7 h 100"/>
                <a:gd name="T108" fmla="*/ 2 w 91"/>
                <a:gd name="T109" fmla="*/ 7 h 100"/>
                <a:gd name="T110" fmla="*/ 2 w 91"/>
                <a:gd name="T111" fmla="*/ 9 h 100"/>
                <a:gd name="T112" fmla="*/ 4 w 91"/>
                <a:gd name="T113" fmla="*/ 11 h 1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
                <a:gd name="T172" fmla="*/ 0 h 100"/>
                <a:gd name="T173" fmla="*/ 91 w 91"/>
                <a:gd name="T174" fmla="*/ 100 h 1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 h="100">
                  <a:moveTo>
                    <a:pt x="42" y="94"/>
                  </a:moveTo>
                  <a:lnTo>
                    <a:pt x="42" y="94"/>
                  </a:lnTo>
                  <a:lnTo>
                    <a:pt x="42" y="93"/>
                  </a:lnTo>
                  <a:lnTo>
                    <a:pt x="43" y="94"/>
                  </a:lnTo>
                  <a:lnTo>
                    <a:pt x="48" y="96"/>
                  </a:lnTo>
                  <a:lnTo>
                    <a:pt x="49" y="96"/>
                  </a:lnTo>
                  <a:lnTo>
                    <a:pt x="49" y="95"/>
                  </a:lnTo>
                  <a:lnTo>
                    <a:pt x="49" y="93"/>
                  </a:lnTo>
                  <a:lnTo>
                    <a:pt x="49" y="92"/>
                  </a:lnTo>
                  <a:lnTo>
                    <a:pt x="50" y="91"/>
                  </a:lnTo>
                  <a:lnTo>
                    <a:pt x="50" y="90"/>
                  </a:lnTo>
                  <a:lnTo>
                    <a:pt x="49" y="90"/>
                  </a:lnTo>
                  <a:lnTo>
                    <a:pt x="47" y="89"/>
                  </a:lnTo>
                  <a:lnTo>
                    <a:pt x="47" y="87"/>
                  </a:lnTo>
                  <a:lnTo>
                    <a:pt x="47" y="86"/>
                  </a:lnTo>
                  <a:lnTo>
                    <a:pt x="48" y="86"/>
                  </a:lnTo>
                  <a:lnTo>
                    <a:pt x="47" y="86"/>
                  </a:lnTo>
                  <a:lnTo>
                    <a:pt x="43" y="82"/>
                  </a:lnTo>
                  <a:lnTo>
                    <a:pt x="43" y="81"/>
                  </a:lnTo>
                  <a:lnTo>
                    <a:pt x="44" y="78"/>
                  </a:lnTo>
                  <a:lnTo>
                    <a:pt x="44" y="76"/>
                  </a:lnTo>
                  <a:lnTo>
                    <a:pt x="43" y="75"/>
                  </a:lnTo>
                  <a:lnTo>
                    <a:pt x="44" y="75"/>
                  </a:lnTo>
                  <a:lnTo>
                    <a:pt x="47" y="76"/>
                  </a:lnTo>
                  <a:lnTo>
                    <a:pt x="48" y="75"/>
                  </a:lnTo>
                  <a:lnTo>
                    <a:pt x="50" y="75"/>
                  </a:lnTo>
                  <a:lnTo>
                    <a:pt x="51" y="75"/>
                  </a:lnTo>
                  <a:lnTo>
                    <a:pt x="53" y="75"/>
                  </a:lnTo>
                  <a:lnTo>
                    <a:pt x="55" y="74"/>
                  </a:lnTo>
                  <a:lnTo>
                    <a:pt x="56" y="73"/>
                  </a:lnTo>
                  <a:lnTo>
                    <a:pt x="56" y="71"/>
                  </a:lnTo>
                  <a:lnTo>
                    <a:pt x="57" y="67"/>
                  </a:lnTo>
                  <a:lnTo>
                    <a:pt x="59" y="67"/>
                  </a:lnTo>
                  <a:lnTo>
                    <a:pt x="62" y="67"/>
                  </a:lnTo>
                  <a:lnTo>
                    <a:pt x="63" y="67"/>
                  </a:lnTo>
                  <a:lnTo>
                    <a:pt x="66" y="75"/>
                  </a:lnTo>
                  <a:lnTo>
                    <a:pt x="67" y="75"/>
                  </a:lnTo>
                  <a:lnTo>
                    <a:pt x="71" y="75"/>
                  </a:lnTo>
                  <a:lnTo>
                    <a:pt x="75" y="75"/>
                  </a:lnTo>
                  <a:lnTo>
                    <a:pt x="77" y="74"/>
                  </a:lnTo>
                  <a:lnTo>
                    <a:pt x="79" y="71"/>
                  </a:lnTo>
                  <a:lnTo>
                    <a:pt x="79" y="70"/>
                  </a:lnTo>
                  <a:lnTo>
                    <a:pt x="79" y="71"/>
                  </a:lnTo>
                  <a:lnTo>
                    <a:pt x="80" y="74"/>
                  </a:lnTo>
                  <a:lnTo>
                    <a:pt x="81" y="76"/>
                  </a:lnTo>
                  <a:lnTo>
                    <a:pt x="82" y="77"/>
                  </a:lnTo>
                  <a:lnTo>
                    <a:pt x="84" y="77"/>
                  </a:lnTo>
                  <a:lnTo>
                    <a:pt x="85" y="75"/>
                  </a:lnTo>
                  <a:lnTo>
                    <a:pt x="88" y="71"/>
                  </a:lnTo>
                  <a:lnTo>
                    <a:pt x="90" y="65"/>
                  </a:lnTo>
                  <a:lnTo>
                    <a:pt x="91" y="60"/>
                  </a:lnTo>
                  <a:lnTo>
                    <a:pt x="90" y="55"/>
                  </a:lnTo>
                  <a:lnTo>
                    <a:pt x="90" y="52"/>
                  </a:lnTo>
                  <a:lnTo>
                    <a:pt x="91" y="50"/>
                  </a:lnTo>
                  <a:lnTo>
                    <a:pt x="91" y="48"/>
                  </a:lnTo>
                  <a:lnTo>
                    <a:pt x="91" y="47"/>
                  </a:lnTo>
                  <a:lnTo>
                    <a:pt x="85" y="43"/>
                  </a:lnTo>
                  <a:lnTo>
                    <a:pt x="82" y="41"/>
                  </a:lnTo>
                  <a:lnTo>
                    <a:pt x="81" y="40"/>
                  </a:lnTo>
                  <a:lnTo>
                    <a:pt x="81" y="38"/>
                  </a:lnTo>
                  <a:lnTo>
                    <a:pt x="84" y="29"/>
                  </a:lnTo>
                  <a:lnTo>
                    <a:pt x="85" y="28"/>
                  </a:lnTo>
                  <a:lnTo>
                    <a:pt x="87" y="27"/>
                  </a:lnTo>
                  <a:lnTo>
                    <a:pt x="89" y="26"/>
                  </a:lnTo>
                  <a:lnTo>
                    <a:pt x="90" y="25"/>
                  </a:lnTo>
                  <a:lnTo>
                    <a:pt x="90" y="23"/>
                  </a:lnTo>
                  <a:lnTo>
                    <a:pt x="89" y="21"/>
                  </a:lnTo>
                  <a:lnTo>
                    <a:pt x="87" y="15"/>
                  </a:lnTo>
                  <a:lnTo>
                    <a:pt x="82" y="14"/>
                  </a:lnTo>
                  <a:lnTo>
                    <a:pt x="79" y="14"/>
                  </a:lnTo>
                  <a:lnTo>
                    <a:pt x="75" y="15"/>
                  </a:lnTo>
                  <a:lnTo>
                    <a:pt x="70" y="18"/>
                  </a:lnTo>
                  <a:lnTo>
                    <a:pt x="69" y="18"/>
                  </a:lnTo>
                  <a:lnTo>
                    <a:pt x="69" y="17"/>
                  </a:lnTo>
                  <a:lnTo>
                    <a:pt x="69" y="12"/>
                  </a:lnTo>
                  <a:lnTo>
                    <a:pt x="70" y="8"/>
                  </a:lnTo>
                  <a:lnTo>
                    <a:pt x="71" y="3"/>
                  </a:lnTo>
                  <a:lnTo>
                    <a:pt x="70" y="1"/>
                  </a:lnTo>
                  <a:lnTo>
                    <a:pt x="70" y="0"/>
                  </a:lnTo>
                  <a:lnTo>
                    <a:pt x="57" y="0"/>
                  </a:lnTo>
                  <a:lnTo>
                    <a:pt x="51" y="0"/>
                  </a:lnTo>
                  <a:lnTo>
                    <a:pt x="42" y="0"/>
                  </a:lnTo>
                  <a:lnTo>
                    <a:pt x="41" y="0"/>
                  </a:lnTo>
                  <a:lnTo>
                    <a:pt x="40" y="1"/>
                  </a:lnTo>
                  <a:lnTo>
                    <a:pt x="40" y="3"/>
                  </a:lnTo>
                  <a:lnTo>
                    <a:pt x="40" y="20"/>
                  </a:lnTo>
                  <a:lnTo>
                    <a:pt x="40" y="21"/>
                  </a:lnTo>
                  <a:lnTo>
                    <a:pt x="39" y="21"/>
                  </a:lnTo>
                  <a:lnTo>
                    <a:pt x="37" y="21"/>
                  </a:lnTo>
                  <a:lnTo>
                    <a:pt x="34" y="21"/>
                  </a:lnTo>
                  <a:lnTo>
                    <a:pt x="14" y="21"/>
                  </a:lnTo>
                  <a:lnTo>
                    <a:pt x="13" y="21"/>
                  </a:lnTo>
                  <a:lnTo>
                    <a:pt x="12" y="22"/>
                  </a:lnTo>
                  <a:lnTo>
                    <a:pt x="12" y="23"/>
                  </a:lnTo>
                  <a:lnTo>
                    <a:pt x="13" y="26"/>
                  </a:lnTo>
                  <a:lnTo>
                    <a:pt x="12" y="27"/>
                  </a:lnTo>
                  <a:lnTo>
                    <a:pt x="11" y="27"/>
                  </a:lnTo>
                  <a:lnTo>
                    <a:pt x="10" y="27"/>
                  </a:lnTo>
                  <a:lnTo>
                    <a:pt x="9" y="28"/>
                  </a:lnTo>
                  <a:lnTo>
                    <a:pt x="10" y="29"/>
                  </a:lnTo>
                  <a:lnTo>
                    <a:pt x="11" y="32"/>
                  </a:lnTo>
                  <a:lnTo>
                    <a:pt x="12" y="33"/>
                  </a:lnTo>
                  <a:lnTo>
                    <a:pt x="14" y="34"/>
                  </a:lnTo>
                  <a:lnTo>
                    <a:pt x="14" y="35"/>
                  </a:lnTo>
                  <a:lnTo>
                    <a:pt x="13" y="36"/>
                  </a:lnTo>
                  <a:lnTo>
                    <a:pt x="12" y="35"/>
                  </a:lnTo>
                  <a:lnTo>
                    <a:pt x="10" y="34"/>
                  </a:lnTo>
                  <a:lnTo>
                    <a:pt x="9" y="33"/>
                  </a:lnTo>
                  <a:lnTo>
                    <a:pt x="8" y="35"/>
                  </a:lnTo>
                  <a:lnTo>
                    <a:pt x="7" y="40"/>
                  </a:lnTo>
                  <a:lnTo>
                    <a:pt x="5" y="49"/>
                  </a:lnTo>
                  <a:lnTo>
                    <a:pt x="5" y="50"/>
                  </a:lnTo>
                  <a:lnTo>
                    <a:pt x="4" y="50"/>
                  </a:lnTo>
                  <a:lnTo>
                    <a:pt x="1" y="50"/>
                  </a:lnTo>
                  <a:lnTo>
                    <a:pt x="0" y="52"/>
                  </a:lnTo>
                  <a:lnTo>
                    <a:pt x="1" y="54"/>
                  </a:lnTo>
                  <a:lnTo>
                    <a:pt x="4" y="57"/>
                  </a:lnTo>
                  <a:lnTo>
                    <a:pt x="5" y="59"/>
                  </a:lnTo>
                  <a:lnTo>
                    <a:pt x="6" y="60"/>
                  </a:lnTo>
                  <a:lnTo>
                    <a:pt x="8" y="59"/>
                  </a:lnTo>
                  <a:lnTo>
                    <a:pt x="8" y="60"/>
                  </a:lnTo>
                  <a:lnTo>
                    <a:pt x="8" y="62"/>
                  </a:lnTo>
                  <a:lnTo>
                    <a:pt x="9" y="63"/>
                  </a:lnTo>
                  <a:lnTo>
                    <a:pt x="10" y="63"/>
                  </a:lnTo>
                  <a:lnTo>
                    <a:pt x="9" y="63"/>
                  </a:lnTo>
                  <a:lnTo>
                    <a:pt x="7" y="62"/>
                  </a:lnTo>
                  <a:lnTo>
                    <a:pt x="7" y="63"/>
                  </a:lnTo>
                  <a:lnTo>
                    <a:pt x="7" y="65"/>
                  </a:lnTo>
                  <a:lnTo>
                    <a:pt x="7" y="66"/>
                  </a:lnTo>
                  <a:lnTo>
                    <a:pt x="8" y="67"/>
                  </a:lnTo>
                  <a:lnTo>
                    <a:pt x="10" y="67"/>
                  </a:lnTo>
                  <a:lnTo>
                    <a:pt x="11" y="69"/>
                  </a:lnTo>
                  <a:lnTo>
                    <a:pt x="12" y="73"/>
                  </a:lnTo>
                  <a:lnTo>
                    <a:pt x="14" y="77"/>
                  </a:lnTo>
                  <a:lnTo>
                    <a:pt x="37" y="100"/>
                  </a:lnTo>
                  <a:lnTo>
                    <a:pt x="38" y="96"/>
                  </a:lnTo>
                  <a:lnTo>
                    <a:pt x="40" y="95"/>
                  </a:lnTo>
                  <a:lnTo>
                    <a:pt x="42" y="9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0" name="Freeform 5793"/>
            <p:cNvSpPr>
              <a:spLocks/>
            </p:cNvSpPr>
            <p:nvPr/>
          </p:nvSpPr>
          <p:spPr bwMode="auto">
            <a:xfrm>
              <a:off x="2977" y="2543"/>
              <a:ext cx="52" cy="54"/>
            </a:xfrm>
            <a:custGeom>
              <a:avLst/>
              <a:gdLst>
                <a:gd name="T0" fmla="*/ 5 w 66"/>
                <a:gd name="T1" fmla="*/ 5 h 67"/>
                <a:gd name="T2" fmla="*/ 5 w 66"/>
                <a:gd name="T3" fmla="*/ 4 h 67"/>
                <a:gd name="T4" fmla="*/ 5 w 66"/>
                <a:gd name="T5" fmla="*/ 4 h 67"/>
                <a:gd name="T6" fmla="*/ 5 w 66"/>
                <a:gd name="T7" fmla="*/ 4 h 67"/>
                <a:gd name="T8" fmla="*/ 4 w 66"/>
                <a:gd name="T9" fmla="*/ 3 h 67"/>
                <a:gd name="T10" fmla="*/ 4 w 66"/>
                <a:gd name="T11" fmla="*/ 3 h 67"/>
                <a:gd name="T12" fmla="*/ 4 w 66"/>
                <a:gd name="T13" fmla="*/ 3 h 67"/>
                <a:gd name="T14" fmla="*/ 4 w 66"/>
                <a:gd name="T15" fmla="*/ 3 h 67"/>
                <a:gd name="T16" fmla="*/ 3 w 66"/>
                <a:gd name="T17" fmla="*/ 3 h 67"/>
                <a:gd name="T18" fmla="*/ 3 w 66"/>
                <a:gd name="T19" fmla="*/ 3 h 67"/>
                <a:gd name="T20" fmla="*/ 4 w 66"/>
                <a:gd name="T21" fmla="*/ 2 h 67"/>
                <a:gd name="T22" fmla="*/ 4 w 66"/>
                <a:gd name="T23" fmla="*/ 2 h 67"/>
                <a:gd name="T24" fmla="*/ 4 w 66"/>
                <a:gd name="T25" fmla="*/ 2 h 67"/>
                <a:gd name="T26" fmla="*/ 4 w 66"/>
                <a:gd name="T27" fmla="*/ 2 h 67"/>
                <a:gd name="T28" fmla="*/ 4 w 66"/>
                <a:gd name="T29" fmla="*/ 2 h 67"/>
                <a:gd name="T30" fmla="*/ 3 w 66"/>
                <a:gd name="T31" fmla="*/ 2 h 67"/>
                <a:gd name="T32" fmla="*/ 3 w 66"/>
                <a:gd name="T33" fmla="*/ 2 h 67"/>
                <a:gd name="T34" fmla="*/ 3 w 66"/>
                <a:gd name="T35" fmla="*/ 2 h 67"/>
                <a:gd name="T36" fmla="*/ 3 w 66"/>
                <a:gd name="T37" fmla="*/ 2 h 67"/>
                <a:gd name="T38" fmla="*/ 3 w 66"/>
                <a:gd name="T39" fmla="*/ 2 h 67"/>
                <a:gd name="T40" fmla="*/ 3 w 66"/>
                <a:gd name="T41" fmla="*/ 2 h 67"/>
                <a:gd name="T42" fmla="*/ 2 w 66"/>
                <a:gd name="T43" fmla="*/ 2 h 67"/>
                <a:gd name="T44" fmla="*/ 2 w 66"/>
                <a:gd name="T45" fmla="*/ 2 h 67"/>
                <a:gd name="T46" fmla="*/ 2 w 66"/>
                <a:gd name="T47" fmla="*/ 2 h 67"/>
                <a:gd name="T48" fmla="*/ 2 w 66"/>
                <a:gd name="T49" fmla="*/ 2 h 67"/>
                <a:gd name="T50" fmla="*/ 2 w 66"/>
                <a:gd name="T51" fmla="*/ 2 h 67"/>
                <a:gd name="T52" fmla="*/ 2 w 66"/>
                <a:gd name="T53" fmla="*/ 2 h 67"/>
                <a:gd name="T54" fmla="*/ 2 w 66"/>
                <a:gd name="T55" fmla="*/ 2 h 67"/>
                <a:gd name="T56" fmla="*/ 2 w 66"/>
                <a:gd name="T57" fmla="*/ 0 h 67"/>
                <a:gd name="T58" fmla="*/ 2 w 66"/>
                <a:gd name="T59" fmla="*/ 0 h 67"/>
                <a:gd name="T60" fmla="*/ 2 w 66"/>
                <a:gd name="T61" fmla="*/ 0 h 67"/>
                <a:gd name="T62" fmla="*/ 2 w 66"/>
                <a:gd name="T63" fmla="*/ 1 h 67"/>
                <a:gd name="T64" fmla="*/ 2 w 66"/>
                <a:gd name="T65" fmla="*/ 1 h 67"/>
                <a:gd name="T66" fmla="*/ 2 w 66"/>
                <a:gd name="T67" fmla="*/ 2 h 67"/>
                <a:gd name="T68" fmla="*/ 2 w 66"/>
                <a:gd name="T69" fmla="*/ 2 h 67"/>
                <a:gd name="T70" fmla="*/ 2 w 66"/>
                <a:gd name="T71" fmla="*/ 2 h 67"/>
                <a:gd name="T72" fmla="*/ 2 w 66"/>
                <a:gd name="T73" fmla="*/ 2 h 67"/>
                <a:gd name="T74" fmla="*/ 2 w 66"/>
                <a:gd name="T75" fmla="*/ 2 h 67"/>
                <a:gd name="T76" fmla="*/ 2 w 66"/>
                <a:gd name="T77" fmla="*/ 2 h 67"/>
                <a:gd name="T78" fmla="*/ 2 w 66"/>
                <a:gd name="T79" fmla="*/ 2 h 67"/>
                <a:gd name="T80" fmla="*/ 2 w 66"/>
                <a:gd name="T81" fmla="*/ 2 h 67"/>
                <a:gd name="T82" fmla="*/ 0 w 66"/>
                <a:gd name="T83" fmla="*/ 2 h 67"/>
                <a:gd name="T84" fmla="*/ 2 w 66"/>
                <a:gd name="T85" fmla="*/ 2 h 67"/>
                <a:gd name="T86" fmla="*/ 2 w 66"/>
                <a:gd name="T87" fmla="*/ 3 h 67"/>
                <a:gd name="T88" fmla="*/ 2 w 66"/>
                <a:gd name="T89" fmla="*/ 3 h 67"/>
                <a:gd name="T90" fmla="*/ 2 w 66"/>
                <a:gd name="T91" fmla="*/ 4 h 67"/>
                <a:gd name="T92" fmla="*/ 2 w 66"/>
                <a:gd name="T93" fmla="*/ 4 h 67"/>
                <a:gd name="T94" fmla="*/ 2 w 66"/>
                <a:gd name="T95" fmla="*/ 5 h 67"/>
                <a:gd name="T96" fmla="*/ 3 w 66"/>
                <a:gd name="T97" fmla="*/ 5 h 67"/>
                <a:gd name="T98" fmla="*/ 5 w 66"/>
                <a:gd name="T99" fmla="*/ 6 h 67"/>
                <a:gd name="T100" fmla="*/ 5 w 66"/>
                <a:gd name="T101" fmla="*/ 6 h 67"/>
                <a:gd name="T102" fmla="*/ 5 w 66"/>
                <a:gd name="T103" fmla="*/ 6 h 67"/>
                <a:gd name="T104" fmla="*/ 5 w 66"/>
                <a:gd name="T105" fmla="*/ 5 h 67"/>
                <a:gd name="T106" fmla="*/ 5 w 66"/>
                <a:gd name="T107" fmla="*/ 5 h 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6"/>
                <a:gd name="T163" fmla="*/ 0 h 67"/>
                <a:gd name="T164" fmla="*/ 66 w 66"/>
                <a:gd name="T165" fmla="*/ 67 h 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6" h="67">
                  <a:moveTo>
                    <a:pt x="65" y="54"/>
                  </a:moveTo>
                  <a:lnTo>
                    <a:pt x="65" y="54"/>
                  </a:lnTo>
                  <a:lnTo>
                    <a:pt x="66" y="49"/>
                  </a:lnTo>
                  <a:lnTo>
                    <a:pt x="66" y="46"/>
                  </a:lnTo>
                  <a:lnTo>
                    <a:pt x="65" y="44"/>
                  </a:lnTo>
                  <a:lnTo>
                    <a:pt x="62" y="41"/>
                  </a:lnTo>
                  <a:lnTo>
                    <a:pt x="58" y="38"/>
                  </a:lnTo>
                  <a:lnTo>
                    <a:pt x="57" y="37"/>
                  </a:lnTo>
                  <a:lnTo>
                    <a:pt x="56" y="36"/>
                  </a:lnTo>
                  <a:lnTo>
                    <a:pt x="54" y="36"/>
                  </a:lnTo>
                  <a:lnTo>
                    <a:pt x="52" y="36"/>
                  </a:lnTo>
                  <a:lnTo>
                    <a:pt x="46" y="34"/>
                  </a:lnTo>
                  <a:lnTo>
                    <a:pt x="46" y="32"/>
                  </a:lnTo>
                  <a:lnTo>
                    <a:pt x="50" y="29"/>
                  </a:lnTo>
                  <a:lnTo>
                    <a:pt x="51" y="26"/>
                  </a:lnTo>
                  <a:lnTo>
                    <a:pt x="51" y="24"/>
                  </a:lnTo>
                  <a:lnTo>
                    <a:pt x="51" y="22"/>
                  </a:lnTo>
                  <a:lnTo>
                    <a:pt x="48" y="17"/>
                  </a:lnTo>
                  <a:lnTo>
                    <a:pt x="47" y="14"/>
                  </a:lnTo>
                  <a:lnTo>
                    <a:pt x="46" y="14"/>
                  </a:lnTo>
                  <a:lnTo>
                    <a:pt x="44" y="16"/>
                  </a:lnTo>
                  <a:lnTo>
                    <a:pt x="43" y="18"/>
                  </a:lnTo>
                  <a:lnTo>
                    <a:pt x="41" y="21"/>
                  </a:lnTo>
                  <a:lnTo>
                    <a:pt x="39" y="22"/>
                  </a:lnTo>
                  <a:lnTo>
                    <a:pt x="38" y="22"/>
                  </a:lnTo>
                  <a:lnTo>
                    <a:pt x="38" y="21"/>
                  </a:lnTo>
                  <a:lnTo>
                    <a:pt x="37" y="20"/>
                  </a:lnTo>
                  <a:lnTo>
                    <a:pt x="35" y="18"/>
                  </a:lnTo>
                  <a:lnTo>
                    <a:pt x="33" y="18"/>
                  </a:lnTo>
                  <a:lnTo>
                    <a:pt x="32" y="18"/>
                  </a:lnTo>
                  <a:lnTo>
                    <a:pt x="34" y="13"/>
                  </a:lnTo>
                  <a:lnTo>
                    <a:pt x="34" y="12"/>
                  </a:lnTo>
                  <a:lnTo>
                    <a:pt x="33" y="8"/>
                  </a:lnTo>
                  <a:lnTo>
                    <a:pt x="32" y="3"/>
                  </a:lnTo>
                  <a:lnTo>
                    <a:pt x="30" y="2"/>
                  </a:lnTo>
                  <a:lnTo>
                    <a:pt x="28" y="0"/>
                  </a:lnTo>
                  <a:lnTo>
                    <a:pt x="27" y="0"/>
                  </a:lnTo>
                  <a:lnTo>
                    <a:pt x="26" y="0"/>
                  </a:lnTo>
                  <a:lnTo>
                    <a:pt x="19" y="1"/>
                  </a:lnTo>
                  <a:lnTo>
                    <a:pt x="19" y="3"/>
                  </a:lnTo>
                  <a:lnTo>
                    <a:pt x="19" y="4"/>
                  </a:lnTo>
                  <a:lnTo>
                    <a:pt x="17" y="6"/>
                  </a:lnTo>
                  <a:lnTo>
                    <a:pt x="16" y="7"/>
                  </a:lnTo>
                  <a:lnTo>
                    <a:pt x="15" y="8"/>
                  </a:lnTo>
                  <a:lnTo>
                    <a:pt x="14" y="10"/>
                  </a:lnTo>
                  <a:lnTo>
                    <a:pt x="14" y="13"/>
                  </a:lnTo>
                  <a:lnTo>
                    <a:pt x="12" y="14"/>
                  </a:lnTo>
                  <a:lnTo>
                    <a:pt x="7" y="18"/>
                  </a:lnTo>
                  <a:lnTo>
                    <a:pt x="4" y="21"/>
                  </a:lnTo>
                  <a:lnTo>
                    <a:pt x="0" y="26"/>
                  </a:lnTo>
                  <a:lnTo>
                    <a:pt x="2" y="27"/>
                  </a:lnTo>
                  <a:lnTo>
                    <a:pt x="12" y="36"/>
                  </a:lnTo>
                  <a:lnTo>
                    <a:pt x="14" y="37"/>
                  </a:lnTo>
                  <a:lnTo>
                    <a:pt x="16" y="38"/>
                  </a:lnTo>
                  <a:lnTo>
                    <a:pt x="19" y="40"/>
                  </a:lnTo>
                  <a:lnTo>
                    <a:pt x="21" y="41"/>
                  </a:lnTo>
                  <a:lnTo>
                    <a:pt x="25" y="44"/>
                  </a:lnTo>
                  <a:lnTo>
                    <a:pt x="33" y="53"/>
                  </a:lnTo>
                  <a:lnTo>
                    <a:pt x="39" y="57"/>
                  </a:lnTo>
                  <a:lnTo>
                    <a:pt x="42" y="59"/>
                  </a:lnTo>
                  <a:lnTo>
                    <a:pt x="60" y="67"/>
                  </a:lnTo>
                  <a:lnTo>
                    <a:pt x="64" y="67"/>
                  </a:lnTo>
                  <a:lnTo>
                    <a:pt x="62" y="62"/>
                  </a:lnTo>
                  <a:lnTo>
                    <a:pt x="62" y="59"/>
                  </a:lnTo>
                  <a:lnTo>
                    <a:pt x="65" y="5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1" name="Freeform 5794"/>
            <p:cNvSpPr>
              <a:spLocks/>
            </p:cNvSpPr>
            <p:nvPr/>
          </p:nvSpPr>
          <p:spPr bwMode="auto">
            <a:xfrm>
              <a:off x="2905" y="2282"/>
              <a:ext cx="107" cy="97"/>
            </a:xfrm>
            <a:custGeom>
              <a:avLst/>
              <a:gdLst>
                <a:gd name="T0" fmla="*/ 6 w 134"/>
                <a:gd name="T1" fmla="*/ 0 h 117"/>
                <a:gd name="T2" fmla="*/ 5 w 134"/>
                <a:gd name="T3" fmla="*/ 2 h 117"/>
                <a:gd name="T4" fmla="*/ 5 w 134"/>
                <a:gd name="T5" fmla="*/ 2 h 117"/>
                <a:gd name="T6" fmla="*/ 4 w 134"/>
                <a:gd name="T7" fmla="*/ 2 h 117"/>
                <a:gd name="T8" fmla="*/ 4 w 134"/>
                <a:gd name="T9" fmla="*/ 3 h 117"/>
                <a:gd name="T10" fmla="*/ 4 w 134"/>
                <a:gd name="T11" fmla="*/ 3 h 117"/>
                <a:gd name="T12" fmla="*/ 3 w 134"/>
                <a:gd name="T13" fmla="*/ 5 h 117"/>
                <a:gd name="T14" fmla="*/ 3 w 134"/>
                <a:gd name="T15" fmla="*/ 5 h 117"/>
                <a:gd name="T16" fmla="*/ 3 w 134"/>
                <a:gd name="T17" fmla="*/ 6 h 117"/>
                <a:gd name="T18" fmla="*/ 3 w 134"/>
                <a:gd name="T19" fmla="*/ 7 h 117"/>
                <a:gd name="T20" fmla="*/ 2 w 134"/>
                <a:gd name="T21" fmla="*/ 7 h 117"/>
                <a:gd name="T22" fmla="*/ 2 w 134"/>
                <a:gd name="T23" fmla="*/ 8 h 117"/>
                <a:gd name="T24" fmla="*/ 2 w 134"/>
                <a:gd name="T25" fmla="*/ 8 h 117"/>
                <a:gd name="T26" fmla="*/ 2 w 134"/>
                <a:gd name="T27" fmla="*/ 12 h 117"/>
                <a:gd name="T28" fmla="*/ 2 w 134"/>
                <a:gd name="T29" fmla="*/ 12 h 117"/>
                <a:gd name="T30" fmla="*/ 2 w 134"/>
                <a:gd name="T31" fmla="*/ 12 h 117"/>
                <a:gd name="T32" fmla="*/ 2 w 134"/>
                <a:gd name="T33" fmla="*/ 12 h 117"/>
                <a:gd name="T34" fmla="*/ 2 w 134"/>
                <a:gd name="T35" fmla="*/ 12 h 117"/>
                <a:gd name="T36" fmla="*/ 1 w 134"/>
                <a:gd name="T37" fmla="*/ 14 h 117"/>
                <a:gd name="T38" fmla="*/ 0 w 134"/>
                <a:gd name="T39" fmla="*/ 15 h 117"/>
                <a:gd name="T40" fmla="*/ 0 w 134"/>
                <a:gd name="T41" fmla="*/ 15 h 117"/>
                <a:gd name="T42" fmla="*/ 0 w 134"/>
                <a:gd name="T43" fmla="*/ 15 h 117"/>
                <a:gd name="T44" fmla="*/ 2 w 134"/>
                <a:gd name="T45" fmla="*/ 14 h 117"/>
                <a:gd name="T46" fmla="*/ 2 w 134"/>
                <a:gd name="T47" fmla="*/ 14 h 117"/>
                <a:gd name="T48" fmla="*/ 2 w 134"/>
                <a:gd name="T49" fmla="*/ 14 h 117"/>
                <a:gd name="T50" fmla="*/ 2 w 134"/>
                <a:gd name="T51" fmla="*/ 14 h 117"/>
                <a:gd name="T52" fmla="*/ 6 w 134"/>
                <a:gd name="T53" fmla="*/ 14 h 117"/>
                <a:gd name="T54" fmla="*/ 6 w 134"/>
                <a:gd name="T55" fmla="*/ 13 h 117"/>
                <a:gd name="T56" fmla="*/ 6 w 134"/>
                <a:gd name="T57" fmla="*/ 12 h 117"/>
                <a:gd name="T58" fmla="*/ 6 w 134"/>
                <a:gd name="T59" fmla="*/ 10 h 117"/>
                <a:gd name="T60" fmla="*/ 6 w 134"/>
                <a:gd name="T61" fmla="*/ 10 h 117"/>
                <a:gd name="T62" fmla="*/ 6 w 134"/>
                <a:gd name="T63" fmla="*/ 10 h 117"/>
                <a:gd name="T64" fmla="*/ 6 w 134"/>
                <a:gd name="T65" fmla="*/ 10 h 117"/>
                <a:gd name="T66" fmla="*/ 6 w 134"/>
                <a:gd name="T67" fmla="*/ 10 h 117"/>
                <a:gd name="T68" fmla="*/ 6 w 134"/>
                <a:gd name="T69" fmla="*/ 10 h 117"/>
                <a:gd name="T70" fmla="*/ 7 w 134"/>
                <a:gd name="T71" fmla="*/ 9 h 117"/>
                <a:gd name="T72" fmla="*/ 7 w 134"/>
                <a:gd name="T73" fmla="*/ 3 h 117"/>
                <a:gd name="T74" fmla="*/ 11 w 134"/>
                <a:gd name="T75" fmla="*/ 0 h 117"/>
                <a:gd name="T76" fmla="*/ 6 w 134"/>
                <a:gd name="T77" fmla="*/ 0 h 117"/>
                <a:gd name="T78" fmla="*/ 6 w 134"/>
                <a:gd name="T79" fmla="*/ 0 h 1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34"/>
                <a:gd name="T121" fmla="*/ 0 h 117"/>
                <a:gd name="T122" fmla="*/ 134 w 134"/>
                <a:gd name="T123" fmla="*/ 117 h 1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34" h="117">
                  <a:moveTo>
                    <a:pt x="62" y="0"/>
                  </a:moveTo>
                  <a:lnTo>
                    <a:pt x="62" y="0"/>
                  </a:lnTo>
                  <a:lnTo>
                    <a:pt x="60" y="8"/>
                  </a:lnTo>
                  <a:lnTo>
                    <a:pt x="58" y="12"/>
                  </a:lnTo>
                  <a:lnTo>
                    <a:pt x="56" y="15"/>
                  </a:lnTo>
                  <a:lnTo>
                    <a:pt x="50" y="20"/>
                  </a:lnTo>
                  <a:lnTo>
                    <a:pt x="46" y="23"/>
                  </a:lnTo>
                  <a:lnTo>
                    <a:pt x="43" y="25"/>
                  </a:lnTo>
                  <a:lnTo>
                    <a:pt x="42" y="27"/>
                  </a:lnTo>
                  <a:lnTo>
                    <a:pt x="39" y="32"/>
                  </a:lnTo>
                  <a:lnTo>
                    <a:pt x="37" y="37"/>
                  </a:lnTo>
                  <a:lnTo>
                    <a:pt x="36" y="41"/>
                  </a:lnTo>
                  <a:lnTo>
                    <a:pt x="35" y="47"/>
                  </a:lnTo>
                  <a:lnTo>
                    <a:pt x="34" y="50"/>
                  </a:lnTo>
                  <a:lnTo>
                    <a:pt x="32" y="53"/>
                  </a:lnTo>
                  <a:lnTo>
                    <a:pt x="28" y="57"/>
                  </a:lnTo>
                  <a:lnTo>
                    <a:pt x="23" y="62"/>
                  </a:lnTo>
                  <a:lnTo>
                    <a:pt x="19" y="67"/>
                  </a:lnTo>
                  <a:lnTo>
                    <a:pt x="15" y="78"/>
                  </a:lnTo>
                  <a:lnTo>
                    <a:pt x="10" y="89"/>
                  </a:lnTo>
                  <a:lnTo>
                    <a:pt x="9" y="90"/>
                  </a:lnTo>
                  <a:lnTo>
                    <a:pt x="8" y="92"/>
                  </a:lnTo>
                  <a:lnTo>
                    <a:pt x="4" y="95"/>
                  </a:lnTo>
                  <a:lnTo>
                    <a:pt x="2" y="98"/>
                  </a:lnTo>
                  <a:lnTo>
                    <a:pt x="2" y="102"/>
                  </a:lnTo>
                  <a:lnTo>
                    <a:pt x="2" y="106"/>
                  </a:lnTo>
                  <a:lnTo>
                    <a:pt x="1" y="109"/>
                  </a:lnTo>
                  <a:lnTo>
                    <a:pt x="0" y="114"/>
                  </a:lnTo>
                  <a:lnTo>
                    <a:pt x="0" y="116"/>
                  </a:lnTo>
                  <a:lnTo>
                    <a:pt x="0" y="117"/>
                  </a:lnTo>
                  <a:lnTo>
                    <a:pt x="2" y="109"/>
                  </a:lnTo>
                  <a:lnTo>
                    <a:pt x="3" y="108"/>
                  </a:lnTo>
                  <a:lnTo>
                    <a:pt x="4" y="107"/>
                  </a:lnTo>
                  <a:lnTo>
                    <a:pt x="5" y="107"/>
                  </a:lnTo>
                  <a:lnTo>
                    <a:pt x="9" y="107"/>
                  </a:lnTo>
                  <a:lnTo>
                    <a:pt x="65" y="107"/>
                  </a:lnTo>
                  <a:lnTo>
                    <a:pt x="64" y="104"/>
                  </a:lnTo>
                  <a:lnTo>
                    <a:pt x="64" y="95"/>
                  </a:lnTo>
                  <a:lnTo>
                    <a:pt x="63" y="85"/>
                  </a:lnTo>
                  <a:lnTo>
                    <a:pt x="63" y="82"/>
                  </a:lnTo>
                  <a:lnTo>
                    <a:pt x="64" y="80"/>
                  </a:lnTo>
                  <a:lnTo>
                    <a:pt x="68" y="77"/>
                  </a:lnTo>
                  <a:lnTo>
                    <a:pt x="71" y="76"/>
                  </a:lnTo>
                  <a:lnTo>
                    <a:pt x="73" y="75"/>
                  </a:lnTo>
                  <a:lnTo>
                    <a:pt x="77" y="73"/>
                  </a:lnTo>
                  <a:lnTo>
                    <a:pt x="81" y="71"/>
                  </a:lnTo>
                  <a:lnTo>
                    <a:pt x="81" y="28"/>
                  </a:lnTo>
                  <a:lnTo>
                    <a:pt x="134" y="28"/>
                  </a:lnTo>
                  <a:lnTo>
                    <a:pt x="134" y="0"/>
                  </a:lnTo>
                  <a:lnTo>
                    <a:pt x="6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2" name="Freeform 5795"/>
            <p:cNvSpPr>
              <a:spLocks/>
            </p:cNvSpPr>
            <p:nvPr/>
          </p:nvSpPr>
          <p:spPr bwMode="auto">
            <a:xfrm>
              <a:off x="3632" y="2756"/>
              <a:ext cx="3" cy="3"/>
            </a:xfrm>
            <a:custGeom>
              <a:avLst/>
              <a:gdLst>
                <a:gd name="T0" fmla="*/ 2 w 4"/>
                <a:gd name="T1" fmla="*/ 2 h 4"/>
                <a:gd name="T2" fmla="*/ 2 w 4"/>
                <a:gd name="T3" fmla="*/ 2 h 4"/>
                <a:gd name="T4" fmla="*/ 2 w 4"/>
                <a:gd name="T5" fmla="*/ 1 h 4"/>
                <a:gd name="T6" fmla="*/ 2 w 4"/>
                <a:gd name="T7" fmla="*/ 0 h 4"/>
                <a:gd name="T8" fmla="*/ 2 w 4"/>
                <a:gd name="T9" fmla="*/ 2 h 4"/>
                <a:gd name="T10" fmla="*/ 2 w 4"/>
                <a:gd name="T11" fmla="*/ 2 h 4"/>
                <a:gd name="T12" fmla="*/ 1 w 4"/>
                <a:gd name="T13" fmla="*/ 2 h 4"/>
                <a:gd name="T14" fmla="*/ 1 w 4"/>
                <a:gd name="T15" fmla="*/ 2 h 4"/>
                <a:gd name="T16" fmla="*/ 0 w 4"/>
                <a:gd name="T17" fmla="*/ 2 h 4"/>
                <a:gd name="T18" fmla="*/ 2 w 4"/>
                <a:gd name="T19" fmla="*/ 2 h 4"/>
                <a:gd name="T20" fmla="*/ 2 w 4"/>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3" y="2"/>
                  </a:moveTo>
                  <a:lnTo>
                    <a:pt x="3" y="2"/>
                  </a:lnTo>
                  <a:lnTo>
                    <a:pt x="4" y="1"/>
                  </a:lnTo>
                  <a:lnTo>
                    <a:pt x="4" y="0"/>
                  </a:lnTo>
                  <a:lnTo>
                    <a:pt x="2" y="2"/>
                  </a:lnTo>
                  <a:lnTo>
                    <a:pt x="1" y="4"/>
                  </a:lnTo>
                  <a:lnTo>
                    <a:pt x="0" y="4"/>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3" name="Freeform 5796"/>
            <p:cNvSpPr>
              <a:spLocks/>
            </p:cNvSpPr>
            <p:nvPr/>
          </p:nvSpPr>
          <p:spPr bwMode="auto">
            <a:xfrm>
              <a:off x="3625" y="2731"/>
              <a:ext cx="5" cy="7"/>
            </a:xfrm>
            <a:custGeom>
              <a:avLst/>
              <a:gdLst>
                <a:gd name="T0" fmla="*/ 3 w 6"/>
                <a:gd name="T1" fmla="*/ 2 h 9"/>
                <a:gd name="T2" fmla="*/ 3 w 6"/>
                <a:gd name="T3" fmla="*/ 2 h 9"/>
                <a:gd name="T4" fmla="*/ 3 w 6"/>
                <a:gd name="T5" fmla="*/ 2 h 9"/>
                <a:gd name="T6" fmla="*/ 3 w 6"/>
                <a:gd name="T7" fmla="*/ 2 h 9"/>
                <a:gd name="T8" fmla="*/ 3 w 6"/>
                <a:gd name="T9" fmla="*/ 2 h 9"/>
                <a:gd name="T10" fmla="*/ 3 w 6"/>
                <a:gd name="T11" fmla="*/ 2 h 9"/>
                <a:gd name="T12" fmla="*/ 3 w 6"/>
                <a:gd name="T13" fmla="*/ 2 h 9"/>
                <a:gd name="T14" fmla="*/ 3 w 6"/>
                <a:gd name="T15" fmla="*/ 2 h 9"/>
                <a:gd name="T16" fmla="*/ 3 w 6"/>
                <a:gd name="T17" fmla="*/ 2 h 9"/>
                <a:gd name="T18" fmla="*/ 2 w 6"/>
                <a:gd name="T19" fmla="*/ 2 h 9"/>
                <a:gd name="T20" fmla="*/ 2 w 6"/>
                <a:gd name="T21" fmla="*/ 1 h 9"/>
                <a:gd name="T22" fmla="*/ 2 w 6"/>
                <a:gd name="T23" fmla="*/ 1 h 9"/>
                <a:gd name="T24" fmla="*/ 1 w 6"/>
                <a:gd name="T25" fmla="*/ 0 h 9"/>
                <a:gd name="T26" fmla="*/ 1 w 6"/>
                <a:gd name="T27" fmla="*/ 1 h 9"/>
                <a:gd name="T28" fmla="*/ 1 w 6"/>
                <a:gd name="T29" fmla="*/ 1 h 9"/>
                <a:gd name="T30" fmla="*/ 0 w 6"/>
                <a:gd name="T31" fmla="*/ 2 h 9"/>
                <a:gd name="T32" fmla="*/ 0 w 6"/>
                <a:gd name="T33" fmla="*/ 2 h 9"/>
                <a:gd name="T34" fmla="*/ 0 w 6"/>
                <a:gd name="T35" fmla="*/ 2 h 9"/>
                <a:gd name="T36" fmla="*/ 1 w 6"/>
                <a:gd name="T37" fmla="*/ 2 h 9"/>
                <a:gd name="T38" fmla="*/ 3 w 6"/>
                <a:gd name="T39" fmla="*/ 2 h 9"/>
                <a:gd name="T40" fmla="*/ 3 w 6"/>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9"/>
                <a:gd name="T65" fmla="*/ 6 w 6"/>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9">
                  <a:moveTo>
                    <a:pt x="5" y="8"/>
                  </a:moveTo>
                  <a:lnTo>
                    <a:pt x="5" y="8"/>
                  </a:lnTo>
                  <a:lnTo>
                    <a:pt x="6" y="9"/>
                  </a:lnTo>
                  <a:lnTo>
                    <a:pt x="6" y="7"/>
                  </a:lnTo>
                  <a:lnTo>
                    <a:pt x="5" y="6"/>
                  </a:lnTo>
                  <a:lnTo>
                    <a:pt x="3" y="5"/>
                  </a:lnTo>
                  <a:lnTo>
                    <a:pt x="2" y="4"/>
                  </a:lnTo>
                  <a:lnTo>
                    <a:pt x="2" y="1"/>
                  </a:lnTo>
                  <a:lnTo>
                    <a:pt x="1" y="0"/>
                  </a:lnTo>
                  <a:lnTo>
                    <a:pt x="1" y="1"/>
                  </a:lnTo>
                  <a:lnTo>
                    <a:pt x="0" y="3"/>
                  </a:lnTo>
                  <a:lnTo>
                    <a:pt x="0" y="5"/>
                  </a:lnTo>
                  <a:lnTo>
                    <a:pt x="1" y="6"/>
                  </a:lnTo>
                  <a:lnTo>
                    <a:pt x="5"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4" name="Freeform 5797"/>
            <p:cNvSpPr>
              <a:spLocks/>
            </p:cNvSpPr>
            <p:nvPr/>
          </p:nvSpPr>
          <p:spPr bwMode="auto">
            <a:xfrm>
              <a:off x="3632" y="2719"/>
              <a:ext cx="2" cy="7"/>
            </a:xfrm>
            <a:custGeom>
              <a:avLst/>
              <a:gdLst>
                <a:gd name="T0" fmla="*/ 0 w 3"/>
                <a:gd name="T1" fmla="*/ 7 h 7"/>
                <a:gd name="T2" fmla="*/ 0 w 3"/>
                <a:gd name="T3" fmla="*/ 7 h 7"/>
                <a:gd name="T4" fmla="*/ 0 w 3"/>
                <a:gd name="T5" fmla="*/ 7 h 7"/>
                <a:gd name="T6" fmla="*/ 1 w 3"/>
                <a:gd name="T7" fmla="*/ 6 h 7"/>
                <a:gd name="T8" fmla="*/ 1 w 3"/>
                <a:gd name="T9" fmla="*/ 6 h 7"/>
                <a:gd name="T10" fmla="*/ 1 w 3"/>
                <a:gd name="T11" fmla="*/ 5 h 7"/>
                <a:gd name="T12" fmla="*/ 1 w 3"/>
                <a:gd name="T13" fmla="*/ 3 h 7"/>
                <a:gd name="T14" fmla="*/ 1 w 3"/>
                <a:gd name="T15" fmla="*/ 3 h 7"/>
                <a:gd name="T16" fmla="*/ 1 w 3"/>
                <a:gd name="T17" fmla="*/ 1 h 7"/>
                <a:gd name="T18" fmla="*/ 1 w 3"/>
                <a:gd name="T19" fmla="*/ 0 h 7"/>
                <a:gd name="T20" fmla="*/ 1 w 3"/>
                <a:gd name="T21" fmla="*/ 0 h 7"/>
                <a:gd name="T22" fmla="*/ 1 w 3"/>
                <a:gd name="T23" fmla="*/ 0 h 7"/>
                <a:gd name="T24" fmla="*/ 1 w 3"/>
                <a:gd name="T25" fmla="*/ 0 h 7"/>
                <a:gd name="T26" fmla="*/ 1 w 3"/>
                <a:gd name="T27" fmla="*/ 2 h 7"/>
                <a:gd name="T28" fmla="*/ 1 w 3"/>
                <a:gd name="T29" fmla="*/ 2 h 7"/>
                <a:gd name="T30" fmla="*/ 0 w 3"/>
                <a:gd name="T31" fmla="*/ 4 h 7"/>
                <a:gd name="T32" fmla="*/ 0 w 3"/>
                <a:gd name="T33" fmla="*/ 7 h 7"/>
                <a:gd name="T34" fmla="*/ 0 w 3"/>
                <a:gd name="T35" fmla="*/ 7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
                <a:gd name="T55" fmla="*/ 0 h 7"/>
                <a:gd name="T56" fmla="*/ 3 w 3"/>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 h="7">
                  <a:moveTo>
                    <a:pt x="0" y="7"/>
                  </a:moveTo>
                  <a:lnTo>
                    <a:pt x="0" y="7"/>
                  </a:lnTo>
                  <a:lnTo>
                    <a:pt x="1" y="6"/>
                  </a:lnTo>
                  <a:lnTo>
                    <a:pt x="2" y="5"/>
                  </a:lnTo>
                  <a:lnTo>
                    <a:pt x="3" y="3"/>
                  </a:lnTo>
                  <a:lnTo>
                    <a:pt x="3" y="1"/>
                  </a:lnTo>
                  <a:lnTo>
                    <a:pt x="3" y="0"/>
                  </a:lnTo>
                  <a:lnTo>
                    <a:pt x="2" y="0"/>
                  </a:lnTo>
                  <a:lnTo>
                    <a:pt x="1" y="0"/>
                  </a:lnTo>
                  <a:lnTo>
                    <a:pt x="1" y="2"/>
                  </a:lnTo>
                  <a:lnTo>
                    <a:pt x="0" y="4"/>
                  </a:lnTo>
                  <a:lnTo>
                    <a:pt x="0"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5" name="Freeform 5798"/>
            <p:cNvSpPr>
              <a:spLocks/>
            </p:cNvSpPr>
            <p:nvPr/>
          </p:nvSpPr>
          <p:spPr bwMode="auto">
            <a:xfrm>
              <a:off x="3502" y="2668"/>
              <a:ext cx="140" cy="142"/>
            </a:xfrm>
            <a:custGeom>
              <a:avLst/>
              <a:gdLst>
                <a:gd name="T0" fmla="*/ 11 w 175"/>
                <a:gd name="T1" fmla="*/ 4 h 173"/>
                <a:gd name="T2" fmla="*/ 6 w 175"/>
                <a:gd name="T3" fmla="*/ 1 h 173"/>
                <a:gd name="T4" fmla="*/ 6 w 175"/>
                <a:gd name="T5" fmla="*/ 2 h 173"/>
                <a:gd name="T6" fmla="*/ 6 w 175"/>
                <a:gd name="T7" fmla="*/ 2 h 173"/>
                <a:gd name="T8" fmla="*/ 6 w 175"/>
                <a:gd name="T9" fmla="*/ 2 h 173"/>
                <a:gd name="T10" fmla="*/ 6 w 175"/>
                <a:gd name="T11" fmla="*/ 2 h 173"/>
                <a:gd name="T12" fmla="*/ 6 w 175"/>
                <a:gd name="T13" fmla="*/ 2 h 173"/>
                <a:gd name="T14" fmla="*/ 5 w 175"/>
                <a:gd name="T15" fmla="*/ 2 h 173"/>
                <a:gd name="T16" fmla="*/ 6 w 175"/>
                <a:gd name="T17" fmla="*/ 2 h 173"/>
                <a:gd name="T18" fmla="*/ 5 w 175"/>
                <a:gd name="T19" fmla="*/ 2 h 173"/>
                <a:gd name="T20" fmla="*/ 5 w 175"/>
                <a:gd name="T21" fmla="*/ 2 h 173"/>
                <a:gd name="T22" fmla="*/ 5 w 175"/>
                <a:gd name="T23" fmla="*/ 3 h 173"/>
                <a:gd name="T24" fmla="*/ 5 w 175"/>
                <a:gd name="T25" fmla="*/ 2 h 173"/>
                <a:gd name="T26" fmla="*/ 5 w 175"/>
                <a:gd name="T27" fmla="*/ 2 h 173"/>
                <a:gd name="T28" fmla="*/ 4 w 175"/>
                <a:gd name="T29" fmla="*/ 2 h 173"/>
                <a:gd name="T30" fmla="*/ 4 w 175"/>
                <a:gd name="T31" fmla="*/ 2 h 173"/>
                <a:gd name="T32" fmla="*/ 4 w 175"/>
                <a:gd name="T33" fmla="*/ 2 h 173"/>
                <a:gd name="T34" fmla="*/ 3 w 175"/>
                <a:gd name="T35" fmla="*/ 3 h 173"/>
                <a:gd name="T36" fmla="*/ 3 w 175"/>
                <a:gd name="T37" fmla="*/ 3 h 173"/>
                <a:gd name="T38" fmla="*/ 3 w 175"/>
                <a:gd name="T39" fmla="*/ 2 h 173"/>
                <a:gd name="T40" fmla="*/ 3 w 175"/>
                <a:gd name="T41" fmla="*/ 0 h 173"/>
                <a:gd name="T42" fmla="*/ 2 w 175"/>
                <a:gd name="T43" fmla="*/ 2 h 173"/>
                <a:gd name="T44" fmla="*/ 2 w 175"/>
                <a:gd name="T45" fmla="*/ 2 h 173"/>
                <a:gd name="T46" fmla="*/ 2 w 175"/>
                <a:gd name="T47" fmla="*/ 3 h 173"/>
                <a:gd name="T48" fmla="*/ 2 w 175"/>
                <a:gd name="T49" fmla="*/ 4 h 173"/>
                <a:gd name="T50" fmla="*/ 2 w 175"/>
                <a:gd name="T51" fmla="*/ 6 h 173"/>
                <a:gd name="T52" fmla="*/ 1 w 175"/>
                <a:gd name="T53" fmla="*/ 6 h 173"/>
                <a:gd name="T54" fmla="*/ 2 w 175"/>
                <a:gd name="T55" fmla="*/ 7 h 173"/>
                <a:gd name="T56" fmla="*/ 2 w 175"/>
                <a:gd name="T57" fmla="*/ 9 h 173"/>
                <a:gd name="T58" fmla="*/ 2 w 175"/>
                <a:gd name="T59" fmla="*/ 9 h 173"/>
                <a:gd name="T60" fmla="*/ 2 w 175"/>
                <a:gd name="T61" fmla="*/ 10 h 173"/>
                <a:gd name="T62" fmla="*/ 2 w 175"/>
                <a:gd name="T63" fmla="*/ 14 h 173"/>
                <a:gd name="T64" fmla="*/ 4 w 175"/>
                <a:gd name="T65" fmla="*/ 14 h 173"/>
                <a:gd name="T66" fmla="*/ 6 w 175"/>
                <a:gd name="T67" fmla="*/ 16 h 173"/>
                <a:gd name="T68" fmla="*/ 6 w 175"/>
                <a:gd name="T69" fmla="*/ 16 h 173"/>
                <a:gd name="T70" fmla="*/ 7 w 175"/>
                <a:gd name="T71" fmla="*/ 17 h 173"/>
                <a:gd name="T72" fmla="*/ 7 w 175"/>
                <a:gd name="T73" fmla="*/ 20 h 173"/>
                <a:gd name="T74" fmla="*/ 9 w 175"/>
                <a:gd name="T75" fmla="*/ 19 h 173"/>
                <a:gd name="T76" fmla="*/ 9 w 175"/>
                <a:gd name="T77" fmla="*/ 21 h 173"/>
                <a:gd name="T78" fmla="*/ 11 w 175"/>
                <a:gd name="T79" fmla="*/ 21 h 173"/>
                <a:gd name="T80" fmla="*/ 11 w 175"/>
                <a:gd name="T81" fmla="*/ 20 h 173"/>
                <a:gd name="T82" fmla="*/ 11 w 175"/>
                <a:gd name="T83" fmla="*/ 19 h 173"/>
                <a:gd name="T84" fmla="*/ 12 w 175"/>
                <a:gd name="T85" fmla="*/ 19 h 173"/>
                <a:gd name="T86" fmla="*/ 14 w 175"/>
                <a:gd name="T87" fmla="*/ 18 h 173"/>
                <a:gd name="T88" fmla="*/ 14 w 175"/>
                <a:gd name="T89" fmla="*/ 17 h 173"/>
                <a:gd name="T90" fmla="*/ 14 w 175"/>
                <a:gd name="T91" fmla="*/ 17 h 173"/>
                <a:gd name="T92" fmla="*/ 14 w 175"/>
                <a:gd name="T93" fmla="*/ 17 h 173"/>
                <a:gd name="T94" fmla="*/ 14 w 175"/>
                <a:gd name="T95" fmla="*/ 15 h 173"/>
                <a:gd name="T96" fmla="*/ 14 w 175"/>
                <a:gd name="T97" fmla="*/ 13 h 173"/>
                <a:gd name="T98" fmla="*/ 14 w 175"/>
                <a:gd name="T99" fmla="*/ 11 h 173"/>
                <a:gd name="T100" fmla="*/ 14 w 175"/>
                <a:gd name="T101" fmla="*/ 11 h 173"/>
                <a:gd name="T102" fmla="*/ 13 w 175"/>
                <a:gd name="T103" fmla="*/ 9 h 173"/>
                <a:gd name="T104" fmla="*/ 11 w 175"/>
                <a:gd name="T105" fmla="*/ 5 h 1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5"/>
                <a:gd name="T160" fmla="*/ 0 h 173"/>
                <a:gd name="T161" fmla="*/ 175 w 175"/>
                <a:gd name="T162" fmla="*/ 173 h 17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5" h="173">
                  <a:moveTo>
                    <a:pt x="129" y="37"/>
                  </a:moveTo>
                  <a:lnTo>
                    <a:pt x="129" y="36"/>
                  </a:lnTo>
                  <a:lnTo>
                    <a:pt x="129" y="35"/>
                  </a:lnTo>
                  <a:lnTo>
                    <a:pt x="123" y="29"/>
                  </a:lnTo>
                  <a:lnTo>
                    <a:pt x="121" y="28"/>
                  </a:lnTo>
                  <a:lnTo>
                    <a:pt x="72" y="1"/>
                  </a:lnTo>
                  <a:lnTo>
                    <a:pt x="71" y="0"/>
                  </a:lnTo>
                  <a:lnTo>
                    <a:pt x="71" y="2"/>
                  </a:lnTo>
                  <a:lnTo>
                    <a:pt x="70" y="3"/>
                  </a:lnTo>
                  <a:lnTo>
                    <a:pt x="70" y="4"/>
                  </a:lnTo>
                  <a:lnTo>
                    <a:pt x="70" y="6"/>
                  </a:lnTo>
                  <a:lnTo>
                    <a:pt x="69" y="6"/>
                  </a:lnTo>
                  <a:lnTo>
                    <a:pt x="69" y="7"/>
                  </a:lnTo>
                  <a:lnTo>
                    <a:pt x="69" y="8"/>
                  </a:lnTo>
                  <a:lnTo>
                    <a:pt x="67" y="8"/>
                  </a:lnTo>
                  <a:lnTo>
                    <a:pt x="66" y="8"/>
                  </a:lnTo>
                  <a:lnTo>
                    <a:pt x="66" y="9"/>
                  </a:lnTo>
                  <a:lnTo>
                    <a:pt x="66" y="11"/>
                  </a:lnTo>
                  <a:lnTo>
                    <a:pt x="66" y="12"/>
                  </a:lnTo>
                  <a:lnTo>
                    <a:pt x="65" y="12"/>
                  </a:lnTo>
                  <a:lnTo>
                    <a:pt x="62" y="13"/>
                  </a:lnTo>
                  <a:lnTo>
                    <a:pt x="61" y="13"/>
                  </a:lnTo>
                  <a:lnTo>
                    <a:pt x="59" y="14"/>
                  </a:lnTo>
                  <a:lnTo>
                    <a:pt x="61" y="14"/>
                  </a:lnTo>
                  <a:lnTo>
                    <a:pt x="62" y="14"/>
                  </a:lnTo>
                  <a:lnTo>
                    <a:pt x="62" y="15"/>
                  </a:lnTo>
                  <a:lnTo>
                    <a:pt x="61" y="16"/>
                  </a:lnTo>
                  <a:lnTo>
                    <a:pt x="59" y="17"/>
                  </a:lnTo>
                  <a:lnTo>
                    <a:pt x="58" y="18"/>
                  </a:lnTo>
                  <a:lnTo>
                    <a:pt x="61" y="18"/>
                  </a:lnTo>
                  <a:lnTo>
                    <a:pt x="65" y="18"/>
                  </a:lnTo>
                  <a:lnTo>
                    <a:pt x="67" y="18"/>
                  </a:lnTo>
                  <a:lnTo>
                    <a:pt x="68" y="18"/>
                  </a:lnTo>
                  <a:lnTo>
                    <a:pt x="65" y="22"/>
                  </a:lnTo>
                  <a:lnTo>
                    <a:pt x="63" y="24"/>
                  </a:lnTo>
                  <a:lnTo>
                    <a:pt x="62" y="25"/>
                  </a:lnTo>
                  <a:lnTo>
                    <a:pt x="58" y="24"/>
                  </a:lnTo>
                  <a:lnTo>
                    <a:pt x="57" y="24"/>
                  </a:lnTo>
                  <a:lnTo>
                    <a:pt x="55" y="23"/>
                  </a:lnTo>
                  <a:lnTo>
                    <a:pt x="54" y="23"/>
                  </a:lnTo>
                  <a:lnTo>
                    <a:pt x="53" y="25"/>
                  </a:lnTo>
                  <a:lnTo>
                    <a:pt x="53" y="26"/>
                  </a:lnTo>
                  <a:lnTo>
                    <a:pt x="53" y="28"/>
                  </a:lnTo>
                  <a:lnTo>
                    <a:pt x="52" y="30"/>
                  </a:lnTo>
                  <a:lnTo>
                    <a:pt x="52" y="29"/>
                  </a:lnTo>
                  <a:lnTo>
                    <a:pt x="52" y="27"/>
                  </a:lnTo>
                  <a:lnTo>
                    <a:pt x="52" y="26"/>
                  </a:lnTo>
                  <a:lnTo>
                    <a:pt x="52" y="25"/>
                  </a:lnTo>
                  <a:lnTo>
                    <a:pt x="51" y="25"/>
                  </a:lnTo>
                  <a:lnTo>
                    <a:pt x="50" y="25"/>
                  </a:lnTo>
                  <a:lnTo>
                    <a:pt x="50" y="24"/>
                  </a:lnTo>
                  <a:lnTo>
                    <a:pt x="50" y="22"/>
                  </a:lnTo>
                  <a:lnTo>
                    <a:pt x="49" y="23"/>
                  </a:lnTo>
                  <a:lnTo>
                    <a:pt x="48" y="24"/>
                  </a:lnTo>
                  <a:lnTo>
                    <a:pt x="46" y="23"/>
                  </a:lnTo>
                  <a:lnTo>
                    <a:pt x="45" y="23"/>
                  </a:lnTo>
                  <a:lnTo>
                    <a:pt x="44" y="21"/>
                  </a:lnTo>
                  <a:lnTo>
                    <a:pt x="43" y="21"/>
                  </a:lnTo>
                  <a:lnTo>
                    <a:pt x="41" y="22"/>
                  </a:lnTo>
                  <a:lnTo>
                    <a:pt x="40" y="22"/>
                  </a:lnTo>
                  <a:lnTo>
                    <a:pt x="40" y="23"/>
                  </a:lnTo>
                  <a:lnTo>
                    <a:pt x="41" y="24"/>
                  </a:lnTo>
                  <a:lnTo>
                    <a:pt x="40" y="24"/>
                  </a:lnTo>
                  <a:lnTo>
                    <a:pt x="39" y="24"/>
                  </a:lnTo>
                  <a:lnTo>
                    <a:pt x="39" y="25"/>
                  </a:lnTo>
                  <a:lnTo>
                    <a:pt x="39" y="27"/>
                  </a:lnTo>
                  <a:lnTo>
                    <a:pt x="38" y="28"/>
                  </a:lnTo>
                  <a:lnTo>
                    <a:pt x="38" y="27"/>
                  </a:lnTo>
                  <a:lnTo>
                    <a:pt x="37" y="27"/>
                  </a:lnTo>
                  <a:lnTo>
                    <a:pt x="36" y="26"/>
                  </a:lnTo>
                  <a:lnTo>
                    <a:pt x="34" y="21"/>
                  </a:lnTo>
                  <a:lnTo>
                    <a:pt x="34" y="17"/>
                  </a:lnTo>
                  <a:lnTo>
                    <a:pt x="34" y="14"/>
                  </a:lnTo>
                  <a:lnTo>
                    <a:pt x="36" y="9"/>
                  </a:lnTo>
                  <a:lnTo>
                    <a:pt x="36" y="4"/>
                  </a:lnTo>
                  <a:lnTo>
                    <a:pt x="36" y="2"/>
                  </a:lnTo>
                  <a:lnTo>
                    <a:pt x="36" y="0"/>
                  </a:lnTo>
                  <a:lnTo>
                    <a:pt x="28" y="0"/>
                  </a:lnTo>
                  <a:lnTo>
                    <a:pt x="25" y="0"/>
                  </a:lnTo>
                  <a:lnTo>
                    <a:pt x="14" y="1"/>
                  </a:lnTo>
                  <a:lnTo>
                    <a:pt x="20" y="10"/>
                  </a:lnTo>
                  <a:lnTo>
                    <a:pt x="20" y="15"/>
                  </a:lnTo>
                  <a:lnTo>
                    <a:pt x="21" y="16"/>
                  </a:lnTo>
                  <a:lnTo>
                    <a:pt x="21" y="18"/>
                  </a:lnTo>
                  <a:lnTo>
                    <a:pt x="20" y="21"/>
                  </a:lnTo>
                  <a:lnTo>
                    <a:pt x="16" y="23"/>
                  </a:lnTo>
                  <a:lnTo>
                    <a:pt x="15" y="23"/>
                  </a:lnTo>
                  <a:lnTo>
                    <a:pt x="14" y="31"/>
                  </a:lnTo>
                  <a:lnTo>
                    <a:pt x="20" y="31"/>
                  </a:lnTo>
                  <a:lnTo>
                    <a:pt x="20" y="34"/>
                  </a:lnTo>
                  <a:lnTo>
                    <a:pt x="20" y="36"/>
                  </a:lnTo>
                  <a:lnTo>
                    <a:pt x="18" y="37"/>
                  </a:lnTo>
                  <a:lnTo>
                    <a:pt x="16" y="38"/>
                  </a:lnTo>
                  <a:lnTo>
                    <a:pt x="15" y="39"/>
                  </a:lnTo>
                  <a:lnTo>
                    <a:pt x="10" y="49"/>
                  </a:lnTo>
                  <a:lnTo>
                    <a:pt x="9" y="50"/>
                  </a:lnTo>
                  <a:lnTo>
                    <a:pt x="2" y="55"/>
                  </a:lnTo>
                  <a:lnTo>
                    <a:pt x="1" y="55"/>
                  </a:lnTo>
                  <a:lnTo>
                    <a:pt x="1" y="56"/>
                  </a:lnTo>
                  <a:lnTo>
                    <a:pt x="0" y="59"/>
                  </a:lnTo>
                  <a:lnTo>
                    <a:pt x="1" y="61"/>
                  </a:lnTo>
                  <a:lnTo>
                    <a:pt x="2" y="64"/>
                  </a:lnTo>
                  <a:lnTo>
                    <a:pt x="3" y="65"/>
                  </a:lnTo>
                  <a:lnTo>
                    <a:pt x="3" y="67"/>
                  </a:lnTo>
                  <a:lnTo>
                    <a:pt x="3" y="69"/>
                  </a:lnTo>
                  <a:lnTo>
                    <a:pt x="3" y="72"/>
                  </a:lnTo>
                  <a:lnTo>
                    <a:pt x="6" y="76"/>
                  </a:lnTo>
                  <a:lnTo>
                    <a:pt x="6" y="78"/>
                  </a:lnTo>
                  <a:lnTo>
                    <a:pt x="6" y="79"/>
                  </a:lnTo>
                  <a:lnTo>
                    <a:pt x="4" y="81"/>
                  </a:lnTo>
                  <a:lnTo>
                    <a:pt x="3" y="83"/>
                  </a:lnTo>
                  <a:lnTo>
                    <a:pt x="6" y="86"/>
                  </a:lnTo>
                  <a:lnTo>
                    <a:pt x="7" y="87"/>
                  </a:lnTo>
                  <a:lnTo>
                    <a:pt x="8" y="87"/>
                  </a:lnTo>
                  <a:lnTo>
                    <a:pt x="9" y="87"/>
                  </a:lnTo>
                  <a:lnTo>
                    <a:pt x="11" y="89"/>
                  </a:lnTo>
                  <a:lnTo>
                    <a:pt x="13" y="92"/>
                  </a:lnTo>
                  <a:lnTo>
                    <a:pt x="17" y="100"/>
                  </a:lnTo>
                  <a:lnTo>
                    <a:pt x="24" y="115"/>
                  </a:lnTo>
                  <a:lnTo>
                    <a:pt x="25" y="120"/>
                  </a:lnTo>
                  <a:lnTo>
                    <a:pt x="26" y="122"/>
                  </a:lnTo>
                  <a:lnTo>
                    <a:pt x="29" y="123"/>
                  </a:lnTo>
                  <a:lnTo>
                    <a:pt x="34" y="124"/>
                  </a:lnTo>
                  <a:lnTo>
                    <a:pt x="40" y="129"/>
                  </a:lnTo>
                  <a:lnTo>
                    <a:pt x="45" y="132"/>
                  </a:lnTo>
                  <a:lnTo>
                    <a:pt x="56" y="135"/>
                  </a:lnTo>
                  <a:lnTo>
                    <a:pt x="70" y="140"/>
                  </a:lnTo>
                  <a:lnTo>
                    <a:pt x="70" y="138"/>
                  </a:lnTo>
                  <a:lnTo>
                    <a:pt x="70" y="137"/>
                  </a:lnTo>
                  <a:lnTo>
                    <a:pt x="71" y="137"/>
                  </a:lnTo>
                  <a:lnTo>
                    <a:pt x="72" y="137"/>
                  </a:lnTo>
                  <a:lnTo>
                    <a:pt x="76" y="140"/>
                  </a:lnTo>
                  <a:lnTo>
                    <a:pt x="79" y="143"/>
                  </a:lnTo>
                  <a:lnTo>
                    <a:pt x="80" y="148"/>
                  </a:lnTo>
                  <a:lnTo>
                    <a:pt x="81" y="153"/>
                  </a:lnTo>
                  <a:lnTo>
                    <a:pt x="82" y="159"/>
                  </a:lnTo>
                  <a:lnTo>
                    <a:pt x="83" y="163"/>
                  </a:lnTo>
                  <a:lnTo>
                    <a:pt x="85" y="167"/>
                  </a:lnTo>
                  <a:lnTo>
                    <a:pt x="86" y="170"/>
                  </a:lnTo>
                  <a:lnTo>
                    <a:pt x="90" y="170"/>
                  </a:lnTo>
                  <a:lnTo>
                    <a:pt x="94" y="172"/>
                  </a:lnTo>
                  <a:lnTo>
                    <a:pt x="97" y="170"/>
                  </a:lnTo>
                  <a:lnTo>
                    <a:pt x="99" y="168"/>
                  </a:lnTo>
                  <a:lnTo>
                    <a:pt x="100" y="167"/>
                  </a:lnTo>
                  <a:lnTo>
                    <a:pt x="103" y="168"/>
                  </a:lnTo>
                  <a:lnTo>
                    <a:pt x="107" y="172"/>
                  </a:lnTo>
                  <a:lnTo>
                    <a:pt x="110" y="173"/>
                  </a:lnTo>
                  <a:lnTo>
                    <a:pt x="113" y="173"/>
                  </a:lnTo>
                  <a:lnTo>
                    <a:pt x="118" y="170"/>
                  </a:lnTo>
                  <a:lnTo>
                    <a:pt x="120" y="170"/>
                  </a:lnTo>
                  <a:lnTo>
                    <a:pt x="125" y="173"/>
                  </a:lnTo>
                  <a:lnTo>
                    <a:pt x="126" y="173"/>
                  </a:lnTo>
                  <a:lnTo>
                    <a:pt x="128" y="172"/>
                  </a:lnTo>
                  <a:lnTo>
                    <a:pt x="131" y="170"/>
                  </a:lnTo>
                  <a:lnTo>
                    <a:pt x="132" y="169"/>
                  </a:lnTo>
                  <a:lnTo>
                    <a:pt x="132" y="168"/>
                  </a:lnTo>
                  <a:lnTo>
                    <a:pt x="133" y="166"/>
                  </a:lnTo>
                  <a:lnTo>
                    <a:pt x="137" y="165"/>
                  </a:lnTo>
                  <a:lnTo>
                    <a:pt x="141" y="167"/>
                  </a:lnTo>
                  <a:lnTo>
                    <a:pt x="142" y="167"/>
                  </a:lnTo>
                  <a:lnTo>
                    <a:pt x="143" y="167"/>
                  </a:lnTo>
                  <a:lnTo>
                    <a:pt x="147" y="165"/>
                  </a:lnTo>
                  <a:lnTo>
                    <a:pt x="151" y="163"/>
                  </a:lnTo>
                  <a:lnTo>
                    <a:pt x="154" y="163"/>
                  </a:lnTo>
                  <a:lnTo>
                    <a:pt x="159" y="162"/>
                  </a:lnTo>
                  <a:lnTo>
                    <a:pt x="175" y="152"/>
                  </a:lnTo>
                  <a:lnTo>
                    <a:pt x="174" y="151"/>
                  </a:lnTo>
                  <a:lnTo>
                    <a:pt x="173" y="149"/>
                  </a:lnTo>
                  <a:lnTo>
                    <a:pt x="170" y="148"/>
                  </a:lnTo>
                  <a:lnTo>
                    <a:pt x="168" y="148"/>
                  </a:lnTo>
                  <a:lnTo>
                    <a:pt x="166" y="147"/>
                  </a:lnTo>
                  <a:lnTo>
                    <a:pt x="166" y="146"/>
                  </a:lnTo>
                  <a:lnTo>
                    <a:pt x="165" y="145"/>
                  </a:lnTo>
                  <a:lnTo>
                    <a:pt x="164" y="145"/>
                  </a:lnTo>
                  <a:lnTo>
                    <a:pt x="163" y="145"/>
                  </a:lnTo>
                  <a:lnTo>
                    <a:pt x="162" y="143"/>
                  </a:lnTo>
                  <a:lnTo>
                    <a:pt x="161" y="138"/>
                  </a:lnTo>
                  <a:lnTo>
                    <a:pt x="160" y="136"/>
                  </a:lnTo>
                  <a:lnTo>
                    <a:pt x="161" y="134"/>
                  </a:lnTo>
                  <a:lnTo>
                    <a:pt x="161" y="132"/>
                  </a:lnTo>
                  <a:lnTo>
                    <a:pt x="161" y="131"/>
                  </a:lnTo>
                  <a:lnTo>
                    <a:pt x="160" y="128"/>
                  </a:lnTo>
                  <a:lnTo>
                    <a:pt x="157" y="126"/>
                  </a:lnTo>
                  <a:lnTo>
                    <a:pt x="156" y="123"/>
                  </a:lnTo>
                  <a:lnTo>
                    <a:pt x="156" y="115"/>
                  </a:lnTo>
                  <a:lnTo>
                    <a:pt x="157" y="111"/>
                  </a:lnTo>
                  <a:lnTo>
                    <a:pt x="157" y="109"/>
                  </a:lnTo>
                  <a:lnTo>
                    <a:pt x="156" y="106"/>
                  </a:lnTo>
                  <a:lnTo>
                    <a:pt x="156" y="104"/>
                  </a:lnTo>
                  <a:lnTo>
                    <a:pt x="157" y="99"/>
                  </a:lnTo>
                  <a:lnTo>
                    <a:pt x="159" y="97"/>
                  </a:lnTo>
                  <a:lnTo>
                    <a:pt x="160" y="96"/>
                  </a:lnTo>
                  <a:lnTo>
                    <a:pt x="159" y="94"/>
                  </a:lnTo>
                  <a:lnTo>
                    <a:pt x="155" y="92"/>
                  </a:lnTo>
                  <a:lnTo>
                    <a:pt x="152" y="89"/>
                  </a:lnTo>
                  <a:lnTo>
                    <a:pt x="149" y="86"/>
                  </a:lnTo>
                  <a:lnTo>
                    <a:pt x="148" y="82"/>
                  </a:lnTo>
                  <a:lnTo>
                    <a:pt x="149" y="76"/>
                  </a:lnTo>
                  <a:lnTo>
                    <a:pt x="152" y="65"/>
                  </a:lnTo>
                  <a:lnTo>
                    <a:pt x="155" y="59"/>
                  </a:lnTo>
                  <a:lnTo>
                    <a:pt x="131" y="42"/>
                  </a:lnTo>
                  <a:lnTo>
                    <a:pt x="129" y="41"/>
                  </a:lnTo>
                  <a:lnTo>
                    <a:pt x="129" y="40"/>
                  </a:lnTo>
                  <a:lnTo>
                    <a:pt x="129" y="3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6" name="Freeform 5799"/>
            <p:cNvSpPr>
              <a:spLocks/>
            </p:cNvSpPr>
            <p:nvPr/>
          </p:nvSpPr>
          <p:spPr bwMode="auto">
            <a:xfrm>
              <a:off x="2955" y="2163"/>
              <a:ext cx="155" cy="119"/>
            </a:xfrm>
            <a:custGeom>
              <a:avLst/>
              <a:gdLst>
                <a:gd name="T0" fmla="*/ 17 w 194"/>
                <a:gd name="T1" fmla="*/ 7 h 146"/>
                <a:gd name="T2" fmla="*/ 17 w 194"/>
                <a:gd name="T3" fmla="*/ 6 h 146"/>
                <a:gd name="T4" fmla="*/ 15 w 194"/>
                <a:gd name="T5" fmla="*/ 4 h 146"/>
                <a:gd name="T6" fmla="*/ 15 w 194"/>
                <a:gd name="T7" fmla="*/ 3 h 146"/>
                <a:gd name="T8" fmla="*/ 15 w 194"/>
                <a:gd name="T9" fmla="*/ 3 h 146"/>
                <a:gd name="T10" fmla="*/ 15 w 194"/>
                <a:gd name="T11" fmla="*/ 2 h 146"/>
                <a:gd name="T12" fmla="*/ 15 w 194"/>
                <a:gd name="T13" fmla="*/ 2 h 146"/>
                <a:gd name="T14" fmla="*/ 15 w 194"/>
                <a:gd name="T15" fmla="*/ 2 h 146"/>
                <a:gd name="T16" fmla="*/ 15 w 194"/>
                <a:gd name="T17" fmla="*/ 2 h 146"/>
                <a:gd name="T18" fmla="*/ 14 w 194"/>
                <a:gd name="T19" fmla="*/ 2 h 146"/>
                <a:gd name="T20" fmla="*/ 14 w 194"/>
                <a:gd name="T21" fmla="*/ 2 h 146"/>
                <a:gd name="T22" fmla="*/ 14 w 194"/>
                <a:gd name="T23" fmla="*/ 2 h 146"/>
                <a:gd name="T24" fmla="*/ 14 w 194"/>
                <a:gd name="T25" fmla="*/ 2 h 146"/>
                <a:gd name="T26" fmla="*/ 12 w 194"/>
                <a:gd name="T27" fmla="*/ 2 h 146"/>
                <a:gd name="T28" fmla="*/ 11 w 194"/>
                <a:gd name="T29" fmla="*/ 2 h 146"/>
                <a:gd name="T30" fmla="*/ 11 w 194"/>
                <a:gd name="T31" fmla="*/ 1 h 146"/>
                <a:gd name="T32" fmla="*/ 11 w 194"/>
                <a:gd name="T33" fmla="*/ 0 h 146"/>
                <a:gd name="T34" fmla="*/ 11 w 194"/>
                <a:gd name="T35" fmla="*/ 0 h 146"/>
                <a:gd name="T36" fmla="*/ 10 w 194"/>
                <a:gd name="T37" fmla="*/ 2 h 146"/>
                <a:gd name="T38" fmla="*/ 9 w 194"/>
                <a:gd name="T39" fmla="*/ 2 h 146"/>
                <a:gd name="T40" fmla="*/ 9 w 194"/>
                <a:gd name="T41" fmla="*/ 4 h 146"/>
                <a:gd name="T42" fmla="*/ 7 w 194"/>
                <a:gd name="T43" fmla="*/ 5 h 146"/>
                <a:gd name="T44" fmla="*/ 6 w 194"/>
                <a:gd name="T45" fmla="*/ 6 h 146"/>
                <a:gd name="T46" fmla="*/ 6 w 194"/>
                <a:gd name="T47" fmla="*/ 6 h 146"/>
                <a:gd name="T48" fmla="*/ 5 w 194"/>
                <a:gd name="T49" fmla="*/ 7 h 146"/>
                <a:gd name="T50" fmla="*/ 5 w 194"/>
                <a:gd name="T51" fmla="*/ 9 h 146"/>
                <a:gd name="T52" fmla="*/ 5 w 194"/>
                <a:gd name="T53" fmla="*/ 10 h 146"/>
                <a:gd name="T54" fmla="*/ 5 w 194"/>
                <a:gd name="T55" fmla="*/ 10 h 146"/>
                <a:gd name="T56" fmla="*/ 5 w 194"/>
                <a:gd name="T57" fmla="*/ 11 h 146"/>
                <a:gd name="T58" fmla="*/ 3 w 194"/>
                <a:gd name="T59" fmla="*/ 13 h 146"/>
                <a:gd name="T60" fmla="*/ 2 w 194"/>
                <a:gd name="T61" fmla="*/ 15 h 146"/>
                <a:gd name="T62" fmla="*/ 2 w 194"/>
                <a:gd name="T63" fmla="*/ 15 h 146"/>
                <a:gd name="T64" fmla="*/ 6 w 194"/>
                <a:gd name="T65" fmla="*/ 13 h 146"/>
                <a:gd name="T66" fmla="*/ 7 w 194"/>
                <a:gd name="T67" fmla="*/ 12 h 146"/>
                <a:gd name="T68" fmla="*/ 9 w 194"/>
                <a:gd name="T69" fmla="*/ 12 h 146"/>
                <a:gd name="T70" fmla="*/ 9 w 194"/>
                <a:gd name="T71" fmla="*/ 12 h 146"/>
                <a:gd name="T72" fmla="*/ 9 w 194"/>
                <a:gd name="T73" fmla="*/ 12 h 146"/>
                <a:gd name="T74" fmla="*/ 11 w 194"/>
                <a:gd name="T75" fmla="*/ 11 h 146"/>
                <a:gd name="T76" fmla="*/ 11 w 194"/>
                <a:gd name="T77" fmla="*/ 11 h 146"/>
                <a:gd name="T78" fmla="*/ 12 w 194"/>
                <a:gd name="T79" fmla="*/ 10 h 146"/>
                <a:gd name="T80" fmla="*/ 14 w 194"/>
                <a:gd name="T81" fmla="*/ 10 h 146"/>
                <a:gd name="T82" fmla="*/ 14 w 194"/>
                <a:gd name="T83" fmla="*/ 9 h 146"/>
                <a:gd name="T84" fmla="*/ 14 w 194"/>
                <a:gd name="T85" fmla="*/ 9 h 146"/>
                <a:gd name="T86" fmla="*/ 14 w 194"/>
                <a:gd name="T87" fmla="*/ 9 h 146"/>
                <a:gd name="T88" fmla="*/ 14 w 194"/>
                <a:gd name="T89" fmla="*/ 9 h 146"/>
                <a:gd name="T90" fmla="*/ 14 w 194"/>
                <a:gd name="T91" fmla="*/ 8 h 146"/>
                <a:gd name="T92" fmla="*/ 14 w 194"/>
                <a:gd name="T93" fmla="*/ 8 h 146"/>
                <a:gd name="T94" fmla="*/ 14 w 194"/>
                <a:gd name="T95" fmla="*/ 8 h 146"/>
                <a:gd name="T96" fmla="*/ 14 w 194"/>
                <a:gd name="T97" fmla="*/ 7 h 146"/>
                <a:gd name="T98" fmla="*/ 15 w 194"/>
                <a:gd name="T99" fmla="*/ 7 h 146"/>
                <a:gd name="T100" fmla="*/ 17 w 194"/>
                <a:gd name="T101" fmla="*/ 7 h 146"/>
                <a:gd name="T102" fmla="*/ 17 w 194"/>
                <a:gd name="T103" fmla="*/ 7 h 1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4"/>
                <a:gd name="T157" fmla="*/ 0 h 146"/>
                <a:gd name="T158" fmla="*/ 194 w 194"/>
                <a:gd name="T159" fmla="*/ 146 h 14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4" h="146">
                  <a:moveTo>
                    <a:pt x="194" y="62"/>
                  </a:moveTo>
                  <a:lnTo>
                    <a:pt x="194" y="62"/>
                  </a:lnTo>
                  <a:lnTo>
                    <a:pt x="194" y="61"/>
                  </a:lnTo>
                  <a:lnTo>
                    <a:pt x="193" y="60"/>
                  </a:lnTo>
                  <a:lnTo>
                    <a:pt x="192" y="59"/>
                  </a:lnTo>
                  <a:lnTo>
                    <a:pt x="190" y="57"/>
                  </a:lnTo>
                  <a:lnTo>
                    <a:pt x="189" y="55"/>
                  </a:lnTo>
                  <a:lnTo>
                    <a:pt x="183" y="41"/>
                  </a:lnTo>
                  <a:lnTo>
                    <a:pt x="183" y="39"/>
                  </a:lnTo>
                  <a:lnTo>
                    <a:pt x="184" y="33"/>
                  </a:lnTo>
                  <a:lnTo>
                    <a:pt x="184" y="32"/>
                  </a:lnTo>
                  <a:lnTo>
                    <a:pt x="183" y="30"/>
                  </a:lnTo>
                  <a:lnTo>
                    <a:pt x="183" y="29"/>
                  </a:lnTo>
                  <a:lnTo>
                    <a:pt x="183" y="27"/>
                  </a:lnTo>
                  <a:lnTo>
                    <a:pt x="183" y="26"/>
                  </a:lnTo>
                  <a:lnTo>
                    <a:pt x="182" y="25"/>
                  </a:lnTo>
                  <a:lnTo>
                    <a:pt x="181" y="22"/>
                  </a:lnTo>
                  <a:lnTo>
                    <a:pt x="182" y="21"/>
                  </a:lnTo>
                  <a:lnTo>
                    <a:pt x="182" y="20"/>
                  </a:lnTo>
                  <a:lnTo>
                    <a:pt x="180" y="19"/>
                  </a:lnTo>
                  <a:lnTo>
                    <a:pt x="175" y="15"/>
                  </a:lnTo>
                  <a:lnTo>
                    <a:pt x="175" y="14"/>
                  </a:lnTo>
                  <a:lnTo>
                    <a:pt x="166" y="12"/>
                  </a:lnTo>
                  <a:lnTo>
                    <a:pt x="165" y="12"/>
                  </a:lnTo>
                  <a:lnTo>
                    <a:pt x="165" y="13"/>
                  </a:lnTo>
                  <a:lnTo>
                    <a:pt x="165" y="14"/>
                  </a:lnTo>
                  <a:lnTo>
                    <a:pt x="165" y="13"/>
                  </a:lnTo>
                  <a:lnTo>
                    <a:pt x="164" y="10"/>
                  </a:lnTo>
                  <a:lnTo>
                    <a:pt x="163" y="8"/>
                  </a:lnTo>
                  <a:lnTo>
                    <a:pt x="161" y="10"/>
                  </a:lnTo>
                  <a:lnTo>
                    <a:pt x="157" y="11"/>
                  </a:lnTo>
                  <a:lnTo>
                    <a:pt x="150" y="13"/>
                  </a:lnTo>
                  <a:lnTo>
                    <a:pt x="144" y="13"/>
                  </a:lnTo>
                  <a:lnTo>
                    <a:pt x="140" y="13"/>
                  </a:lnTo>
                  <a:lnTo>
                    <a:pt x="139" y="13"/>
                  </a:lnTo>
                  <a:lnTo>
                    <a:pt x="137" y="12"/>
                  </a:lnTo>
                  <a:lnTo>
                    <a:pt x="131" y="10"/>
                  </a:lnTo>
                  <a:lnTo>
                    <a:pt x="129" y="6"/>
                  </a:lnTo>
                  <a:lnTo>
                    <a:pt x="126" y="2"/>
                  </a:lnTo>
                  <a:lnTo>
                    <a:pt x="126" y="1"/>
                  </a:lnTo>
                  <a:lnTo>
                    <a:pt x="126" y="0"/>
                  </a:lnTo>
                  <a:lnTo>
                    <a:pt x="124" y="0"/>
                  </a:lnTo>
                  <a:lnTo>
                    <a:pt x="123" y="0"/>
                  </a:lnTo>
                  <a:lnTo>
                    <a:pt x="121" y="1"/>
                  </a:lnTo>
                  <a:lnTo>
                    <a:pt x="117" y="1"/>
                  </a:lnTo>
                  <a:lnTo>
                    <a:pt x="116" y="3"/>
                  </a:lnTo>
                  <a:lnTo>
                    <a:pt x="115" y="5"/>
                  </a:lnTo>
                  <a:lnTo>
                    <a:pt x="112" y="15"/>
                  </a:lnTo>
                  <a:lnTo>
                    <a:pt x="107" y="25"/>
                  </a:lnTo>
                  <a:lnTo>
                    <a:pt x="103" y="31"/>
                  </a:lnTo>
                  <a:lnTo>
                    <a:pt x="100" y="35"/>
                  </a:lnTo>
                  <a:lnTo>
                    <a:pt x="97" y="38"/>
                  </a:lnTo>
                  <a:lnTo>
                    <a:pt x="94" y="40"/>
                  </a:lnTo>
                  <a:lnTo>
                    <a:pt x="80" y="45"/>
                  </a:lnTo>
                  <a:lnTo>
                    <a:pt x="75" y="47"/>
                  </a:lnTo>
                  <a:lnTo>
                    <a:pt x="72" y="49"/>
                  </a:lnTo>
                  <a:lnTo>
                    <a:pt x="69" y="53"/>
                  </a:lnTo>
                  <a:lnTo>
                    <a:pt x="66" y="57"/>
                  </a:lnTo>
                  <a:lnTo>
                    <a:pt x="64" y="59"/>
                  </a:lnTo>
                  <a:lnTo>
                    <a:pt x="62" y="60"/>
                  </a:lnTo>
                  <a:lnTo>
                    <a:pt x="61" y="64"/>
                  </a:lnTo>
                  <a:lnTo>
                    <a:pt x="60" y="69"/>
                  </a:lnTo>
                  <a:lnTo>
                    <a:pt x="58" y="72"/>
                  </a:lnTo>
                  <a:lnTo>
                    <a:pt x="55" y="77"/>
                  </a:lnTo>
                  <a:lnTo>
                    <a:pt x="54" y="81"/>
                  </a:lnTo>
                  <a:lnTo>
                    <a:pt x="54" y="84"/>
                  </a:lnTo>
                  <a:lnTo>
                    <a:pt x="54" y="91"/>
                  </a:lnTo>
                  <a:lnTo>
                    <a:pt x="54" y="94"/>
                  </a:lnTo>
                  <a:lnTo>
                    <a:pt x="55" y="95"/>
                  </a:lnTo>
                  <a:lnTo>
                    <a:pt x="56" y="97"/>
                  </a:lnTo>
                  <a:lnTo>
                    <a:pt x="57" y="99"/>
                  </a:lnTo>
                  <a:lnTo>
                    <a:pt x="57" y="102"/>
                  </a:lnTo>
                  <a:lnTo>
                    <a:pt x="55" y="105"/>
                  </a:lnTo>
                  <a:lnTo>
                    <a:pt x="50" y="114"/>
                  </a:lnTo>
                  <a:lnTo>
                    <a:pt x="44" y="120"/>
                  </a:lnTo>
                  <a:lnTo>
                    <a:pt x="36" y="127"/>
                  </a:lnTo>
                  <a:lnTo>
                    <a:pt x="25" y="135"/>
                  </a:lnTo>
                  <a:lnTo>
                    <a:pt x="20" y="137"/>
                  </a:lnTo>
                  <a:lnTo>
                    <a:pt x="12" y="140"/>
                  </a:lnTo>
                  <a:lnTo>
                    <a:pt x="5" y="141"/>
                  </a:lnTo>
                  <a:lnTo>
                    <a:pt x="3" y="142"/>
                  </a:lnTo>
                  <a:lnTo>
                    <a:pt x="0" y="146"/>
                  </a:lnTo>
                  <a:lnTo>
                    <a:pt x="72" y="146"/>
                  </a:lnTo>
                  <a:lnTo>
                    <a:pt x="72" y="128"/>
                  </a:lnTo>
                  <a:lnTo>
                    <a:pt x="82" y="119"/>
                  </a:lnTo>
                  <a:lnTo>
                    <a:pt x="86" y="117"/>
                  </a:lnTo>
                  <a:lnTo>
                    <a:pt x="92" y="115"/>
                  </a:lnTo>
                  <a:lnTo>
                    <a:pt x="98" y="113"/>
                  </a:lnTo>
                  <a:lnTo>
                    <a:pt x="105" y="113"/>
                  </a:lnTo>
                  <a:lnTo>
                    <a:pt x="106" y="112"/>
                  </a:lnTo>
                  <a:lnTo>
                    <a:pt x="107" y="109"/>
                  </a:lnTo>
                  <a:lnTo>
                    <a:pt x="108" y="109"/>
                  </a:lnTo>
                  <a:lnTo>
                    <a:pt x="117" y="108"/>
                  </a:lnTo>
                  <a:lnTo>
                    <a:pt x="123" y="105"/>
                  </a:lnTo>
                  <a:lnTo>
                    <a:pt x="127" y="103"/>
                  </a:lnTo>
                  <a:lnTo>
                    <a:pt x="129" y="101"/>
                  </a:lnTo>
                  <a:lnTo>
                    <a:pt x="130" y="99"/>
                  </a:lnTo>
                  <a:lnTo>
                    <a:pt x="131" y="98"/>
                  </a:lnTo>
                  <a:lnTo>
                    <a:pt x="141" y="94"/>
                  </a:lnTo>
                  <a:lnTo>
                    <a:pt x="149" y="90"/>
                  </a:lnTo>
                  <a:lnTo>
                    <a:pt x="152" y="89"/>
                  </a:lnTo>
                  <a:lnTo>
                    <a:pt x="153" y="88"/>
                  </a:lnTo>
                  <a:lnTo>
                    <a:pt x="153" y="87"/>
                  </a:lnTo>
                  <a:lnTo>
                    <a:pt x="153" y="86"/>
                  </a:lnTo>
                  <a:lnTo>
                    <a:pt x="152" y="85"/>
                  </a:lnTo>
                  <a:lnTo>
                    <a:pt x="151" y="85"/>
                  </a:lnTo>
                  <a:lnTo>
                    <a:pt x="150" y="85"/>
                  </a:lnTo>
                  <a:lnTo>
                    <a:pt x="150" y="84"/>
                  </a:lnTo>
                  <a:lnTo>
                    <a:pt x="151" y="82"/>
                  </a:lnTo>
                  <a:lnTo>
                    <a:pt x="151" y="81"/>
                  </a:lnTo>
                  <a:lnTo>
                    <a:pt x="150" y="80"/>
                  </a:lnTo>
                  <a:lnTo>
                    <a:pt x="150" y="78"/>
                  </a:lnTo>
                  <a:lnTo>
                    <a:pt x="150" y="76"/>
                  </a:lnTo>
                  <a:lnTo>
                    <a:pt x="151" y="75"/>
                  </a:lnTo>
                  <a:lnTo>
                    <a:pt x="153" y="75"/>
                  </a:lnTo>
                  <a:lnTo>
                    <a:pt x="155" y="75"/>
                  </a:lnTo>
                  <a:lnTo>
                    <a:pt x="157" y="75"/>
                  </a:lnTo>
                  <a:lnTo>
                    <a:pt x="161" y="74"/>
                  </a:lnTo>
                  <a:lnTo>
                    <a:pt x="162" y="73"/>
                  </a:lnTo>
                  <a:lnTo>
                    <a:pt x="164" y="70"/>
                  </a:lnTo>
                  <a:lnTo>
                    <a:pt x="166" y="69"/>
                  </a:lnTo>
                  <a:lnTo>
                    <a:pt x="173" y="68"/>
                  </a:lnTo>
                  <a:lnTo>
                    <a:pt x="182" y="68"/>
                  </a:lnTo>
                  <a:lnTo>
                    <a:pt x="191" y="69"/>
                  </a:lnTo>
                  <a:lnTo>
                    <a:pt x="192" y="68"/>
                  </a:lnTo>
                  <a:lnTo>
                    <a:pt x="191" y="67"/>
                  </a:lnTo>
                  <a:lnTo>
                    <a:pt x="191" y="66"/>
                  </a:lnTo>
                  <a:lnTo>
                    <a:pt x="194" y="6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7" name="Freeform 5800"/>
            <p:cNvSpPr>
              <a:spLocks/>
            </p:cNvSpPr>
            <p:nvPr/>
          </p:nvSpPr>
          <p:spPr bwMode="auto">
            <a:xfrm>
              <a:off x="3677" y="2813"/>
              <a:ext cx="93" cy="186"/>
            </a:xfrm>
            <a:custGeom>
              <a:avLst/>
              <a:gdLst>
                <a:gd name="T0" fmla="*/ 9 w 116"/>
                <a:gd name="T1" fmla="*/ 2 h 226"/>
                <a:gd name="T2" fmla="*/ 9 w 116"/>
                <a:gd name="T3" fmla="*/ 2 h 226"/>
                <a:gd name="T4" fmla="*/ 9 w 116"/>
                <a:gd name="T5" fmla="*/ 2 h 226"/>
                <a:gd name="T6" fmla="*/ 9 w 116"/>
                <a:gd name="T7" fmla="*/ 0 h 226"/>
                <a:gd name="T8" fmla="*/ 8 w 116"/>
                <a:gd name="T9" fmla="*/ 2 h 226"/>
                <a:gd name="T10" fmla="*/ 8 w 116"/>
                <a:gd name="T11" fmla="*/ 2 h 226"/>
                <a:gd name="T12" fmla="*/ 8 w 116"/>
                <a:gd name="T13" fmla="*/ 2 h 226"/>
                <a:gd name="T14" fmla="*/ 7 w 116"/>
                <a:gd name="T15" fmla="*/ 2 h 226"/>
                <a:gd name="T16" fmla="*/ 7 w 116"/>
                <a:gd name="T17" fmla="*/ 3 h 226"/>
                <a:gd name="T18" fmla="*/ 7 w 116"/>
                <a:gd name="T19" fmla="*/ 3 h 226"/>
                <a:gd name="T20" fmla="*/ 7 w 116"/>
                <a:gd name="T21" fmla="*/ 3 h 226"/>
                <a:gd name="T22" fmla="*/ 6 w 116"/>
                <a:gd name="T23" fmla="*/ 4 h 226"/>
                <a:gd name="T24" fmla="*/ 6 w 116"/>
                <a:gd name="T25" fmla="*/ 4 h 226"/>
                <a:gd name="T26" fmla="*/ 6 w 116"/>
                <a:gd name="T27" fmla="*/ 5 h 226"/>
                <a:gd name="T28" fmla="*/ 6 w 116"/>
                <a:gd name="T29" fmla="*/ 5 h 226"/>
                <a:gd name="T30" fmla="*/ 6 w 116"/>
                <a:gd name="T31" fmla="*/ 5 h 226"/>
                <a:gd name="T32" fmla="*/ 6 w 116"/>
                <a:gd name="T33" fmla="*/ 6 h 226"/>
                <a:gd name="T34" fmla="*/ 6 w 116"/>
                <a:gd name="T35" fmla="*/ 6 h 226"/>
                <a:gd name="T36" fmla="*/ 5 w 116"/>
                <a:gd name="T37" fmla="*/ 7 h 226"/>
                <a:gd name="T38" fmla="*/ 5 w 116"/>
                <a:gd name="T39" fmla="*/ 7 h 226"/>
                <a:gd name="T40" fmla="*/ 5 w 116"/>
                <a:gd name="T41" fmla="*/ 7 h 226"/>
                <a:gd name="T42" fmla="*/ 5 w 116"/>
                <a:gd name="T43" fmla="*/ 7 h 226"/>
                <a:gd name="T44" fmla="*/ 5 w 116"/>
                <a:gd name="T45" fmla="*/ 7 h 226"/>
                <a:gd name="T46" fmla="*/ 4 w 116"/>
                <a:gd name="T47" fmla="*/ 7 h 226"/>
                <a:gd name="T48" fmla="*/ 4 w 116"/>
                <a:gd name="T49" fmla="*/ 7 h 226"/>
                <a:gd name="T50" fmla="*/ 4 w 116"/>
                <a:gd name="T51" fmla="*/ 7 h 226"/>
                <a:gd name="T52" fmla="*/ 3 w 116"/>
                <a:gd name="T53" fmla="*/ 8 h 226"/>
                <a:gd name="T54" fmla="*/ 3 w 116"/>
                <a:gd name="T55" fmla="*/ 8 h 226"/>
                <a:gd name="T56" fmla="*/ 2 w 116"/>
                <a:gd name="T57" fmla="*/ 8 h 226"/>
                <a:gd name="T58" fmla="*/ 2 w 116"/>
                <a:gd name="T59" fmla="*/ 8 h 226"/>
                <a:gd name="T60" fmla="*/ 2 w 116"/>
                <a:gd name="T61" fmla="*/ 10 h 226"/>
                <a:gd name="T62" fmla="*/ 2 w 116"/>
                <a:gd name="T63" fmla="*/ 13 h 226"/>
                <a:gd name="T64" fmla="*/ 2 w 116"/>
                <a:gd name="T65" fmla="*/ 14 h 226"/>
                <a:gd name="T66" fmla="*/ 2 w 116"/>
                <a:gd name="T67" fmla="*/ 16 h 226"/>
                <a:gd name="T68" fmla="*/ 2 w 116"/>
                <a:gd name="T69" fmla="*/ 17 h 226"/>
                <a:gd name="T70" fmla="*/ 2 w 116"/>
                <a:gd name="T71" fmla="*/ 18 h 226"/>
                <a:gd name="T72" fmla="*/ 2 w 116"/>
                <a:gd name="T73" fmla="*/ 18 h 226"/>
                <a:gd name="T74" fmla="*/ 1 w 116"/>
                <a:gd name="T75" fmla="*/ 20 h 226"/>
                <a:gd name="T76" fmla="*/ 2 w 116"/>
                <a:gd name="T77" fmla="*/ 22 h 226"/>
                <a:gd name="T78" fmla="*/ 2 w 116"/>
                <a:gd name="T79" fmla="*/ 22 h 226"/>
                <a:gd name="T80" fmla="*/ 2 w 116"/>
                <a:gd name="T81" fmla="*/ 24 h 226"/>
                <a:gd name="T82" fmla="*/ 2 w 116"/>
                <a:gd name="T83" fmla="*/ 25 h 226"/>
                <a:gd name="T84" fmla="*/ 3 w 116"/>
                <a:gd name="T85" fmla="*/ 27 h 226"/>
                <a:gd name="T86" fmla="*/ 4 w 116"/>
                <a:gd name="T87" fmla="*/ 26 h 226"/>
                <a:gd name="T88" fmla="*/ 5 w 116"/>
                <a:gd name="T89" fmla="*/ 25 h 226"/>
                <a:gd name="T90" fmla="*/ 7 w 116"/>
                <a:gd name="T91" fmla="*/ 18 h 226"/>
                <a:gd name="T92" fmla="*/ 9 w 116"/>
                <a:gd name="T93" fmla="*/ 10 h 226"/>
                <a:gd name="T94" fmla="*/ 9 w 116"/>
                <a:gd name="T95" fmla="*/ 10 h 226"/>
                <a:gd name="T96" fmla="*/ 9 w 116"/>
                <a:gd name="T97" fmla="*/ 8 h 226"/>
                <a:gd name="T98" fmla="*/ 9 w 116"/>
                <a:gd name="T99" fmla="*/ 7 h 226"/>
                <a:gd name="T100" fmla="*/ 9 w 116"/>
                <a:gd name="T101" fmla="*/ 7 h 226"/>
                <a:gd name="T102" fmla="*/ 10 w 116"/>
                <a:gd name="T103" fmla="*/ 8 h 226"/>
                <a:gd name="T104" fmla="*/ 10 w 116"/>
                <a:gd name="T105" fmla="*/ 6 h 2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6"/>
                <a:gd name="T160" fmla="*/ 0 h 226"/>
                <a:gd name="T161" fmla="*/ 116 w 116"/>
                <a:gd name="T162" fmla="*/ 226 h 22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6" h="226">
                  <a:moveTo>
                    <a:pt x="111" y="34"/>
                  </a:moveTo>
                  <a:lnTo>
                    <a:pt x="111" y="34"/>
                  </a:lnTo>
                  <a:lnTo>
                    <a:pt x="108" y="20"/>
                  </a:lnTo>
                  <a:lnTo>
                    <a:pt x="105" y="16"/>
                  </a:lnTo>
                  <a:lnTo>
                    <a:pt x="103" y="14"/>
                  </a:lnTo>
                  <a:lnTo>
                    <a:pt x="101" y="11"/>
                  </a:lnTo>
                  <a:lnTo>
                    <a:pt x="99" y="7"/>
                  </a:lnTo>
                  <a:lnTo>
                    <a:pt x="98" y="5"/>
                  </a:lnTo>
                  <a:lnTo>
                    <a:pt x="97" y="5"/>
                  </a:lnTo>
                  <a:lnTo>
                    <a:pt x="96" y="4"/>
                  </a:lnTo>
                  <a:lnTo>
                    <a:pt x="97" y="3"/>
                  </a:lnTo>
                  <a:lnTo>
                    <a:pt x="97" y="1"/>
                  </a:lnTo>
                  <a:lnTo>
                    <a:pt x="96" y="0"/>
                  </a:lnTo>
                  <a:lnTo>
                    <a:pt x="95" y="0"/>
                  </a:lnTo>
                  <a:lnTo>
                    <a:pt x="94" y="3"/>
                  </a:lnTo>
                  <a:lnTo>
                    <a:pt x="91" y="5"/>
                  </a:lnTo>
                  <a:lnTo>
                    <a:pt x="89" y="6"/>
                  </a:lnTo>
                  <a:lnTo>
                    <a:pt x="88" y="6"/>
                  </a:lnTo>
                  <a:lnTo>
                    <a:pt x="88" y="7"/>
                  </a:lnTo>
                  <a:lnTo>
                    <a:pt x="90" y="10"/>
                  </a:lnTo>
                  <a:lnTo>
                    <a:pt x="90" y="14"/>
                  </a:lnTo>
                  <a:lnTo>
                    <a:pt x="90" y="16"/>
                  </a:lnTo>
                  <a:lnTo>
                    <a:pt x="89" y="18"/>
                  </a:lnTo>
                  <a:lnTo>
                    <a:pt x="89" y="20"/>
                  </a:lnTo>
                  <a:lnTo>
                    <a:pt x="88" y="21"/>
                  </a:lnTo>
                  <a:lnTo>
                    <a:pt x="87" y="23"/>
                  </a:lnTo>
                  <a:lnTo>
                    <a:pt x="85" y="23"/>
                  </a:lnTo>
                  <a:lnTo>
                    <a:pt x="85" y="24"/>
                  </a:lnTo>
                  <a:lnTo>
                    <a:pt x="84" y="25"/>
                  </a:lnTo>
                  <a:lnTo>
                    <a:pt x="82" y="25"/>
                  </a:lnTo>
                  <a:lnTo>
                    <a:pt x="82" y="26"/>
                  </a:lnTo>
                  <a:lnTo>
                    <a:pt x="81" y="28"/>
                  </a:lnTo>
                  <a:lnTo>
                    <a:pt x="80" y="29"/>
                  </a:lnTo>
                  <a:lnTo>
                    <a:pt x="80" y="28"/>
                  </a:lnTo>
                  <a:lnTo>
                    <a:pt x="79" y="26"/>
                  </a:lnTo>
                  <a:lnTo>
                    <a:pt x="77" y="26"/>
                  </a:lnTo>
                  <a:lnTo>
                    <a:pt x="76" y="25"/>
                  </a:lnTo>
                  <a:lnTo>
                    <a:pt x="75" y="25"/>
                  </a:lnTo>
                  <a:lnTo>
                    <a:pt x="75" y="27"/>
                  </a:lnTo>
                  <a:lnTo>
                    <a:pt x="76" y="32"/>
                  </a:lnTo>
                  <a:lnTo>
                    <a:pt x="76" y="35"/>
                  </a:lnTo>
                  <a:lnTo>
                    <a:pt x="75" y="34"/>
                  </a:lnTo>
                  <a:lnTo>
                    <a:pt x="75" y="35"/>
                  </a:lnTo>
                  <a:lnTo>
                    <a:pt x="74" y="35"/>
                  </a:lnTo>
                  <a:lnTo>
                    <a:pt x="73" y="37"/>
                  </a:lnTo>
                  <a:lnTo>
                    <a:pt x="72" y="38"/>
                  </a:lnTo>
                  <a:lnTo>
                    <a:pt x="72" y="41"/>
                  </a:lnTo>
                  <a:lnTo>
                    <a:pt x="72" y="42"/>
                  </a:lnTo>
                  <a:lnTo>
                    <a:pt x="73" y="42"/>
                  </a:lnTo>
                  <a:lnTo>
                    <a:pt x="75" y="43"/>
                  </a:lnTo>
                  <a:lnTo>
                    <a:pt x="76" y="43"/>
                  </a:lnTo>
                  <a:lnTo>
                    <a:pt x="75" y="43"/>
                  </a:lnTo>
                  <a:lnTo>
                    <a:pt x="72" y="43"/>
                  </a:lnTo>
                  <a:lnTo>
                    <a:pt x="71" y="44"/>
                  </a:lnTo>
                  <a:lnTo>
                    <a:pt x="69" y="46"/>
                  </a:lnTo>
                  <a:lnTo>
                    <a:pt x="68" y="48"/>
                  </a:lnTo>
                  <a:lnTo>
                    <a:pt x="68" y="47"/>
                  </a:lnTo>
                  <a:lnTo>
                    <a:pt x="68" y="45"/>
                  </a:lnTo>
                  <a:lnTo>
                    <a:pt x="67" y="44"/>
                  </a:lnTo>
                  <a:lnTo>
                    <a:pt x="66" y="45"/>
                  </a:lnTo>
                  <a:lnTo>
                    <a:pt x="65" y="46"/>
                  </a:lnTo>
                  <a:lnTo>
                    <a:pt x="62" y="51"/>
                  </a:lnTo>
                  <a:lnTo>
                    <a:pt x="61" y="53"/>
                  </a:lnTo>
                  <a:lnTo>
                    <a:pt x="62" y="55"/>
                  </a:lnTo>
                  <a:lnTo>
                    <a:pt x="63" y="56"/>
                  </a:lnTo>
                  <a:lnTo>
                    <a:pt x="61" y="57"/>
                  </a:lnTo>
                  <a:lnTo>
                    <a:pt x="59" y="57"/>
                  </a:lnTo>
                  <a:lnTo>
                    <a:pt x="60" y="54"/>
                  </a:lnTo>
                  <a:lnTo>
                    <a:pt x="60" y="53"/>
                  </a:lnTo>
                  <a:lnTo>
                    <a:pt x="59" y="53"/>
                  </a:lnTo>
                  <a:lnTo>
                    <a:pt x="56" y="54"/>
                  </a:lnTo>
                  <a:lnTo>
                    <a:pt x="51" y="58"/>
                  </a:lnTo>
                  <a:lnTo>
                    <a:pt x="49" y="60"/>
                  </a:lnTo>
                  <a:lnTo>
                    <a:pt x="49" y="61"/>
                  </a:lnTo>
                  <a:lnTo>
                    <a:pt x="51" y="62"/>
                  </a:lnTo>
                  <a:lnTo>
                    <a:pt x="51" y="63"/>
                  </a:lnTo>
                  <a:lnTo>
                    <a:pt x="51" y="65"/>
                  </a:lnTo>
                  <a:lnTo>
                    <a:pt x="49" y="65"/>
                  </a:lnTo>
                  <a:lnTo>
                    <a:pt x="48" y="63"/>
                  </a:lnTo>
                  <a:lnTo>
                    <a:pt x="48" y="61"/>
                  </a:lnTo>
                  <a:lnTo>
                    <a:pt x="46" y="60"/>
                  </a:lnTo>
                  <a:lnTo>
                    <a:pt x="45" y="61"/>
                  </a:lnTo>
                  <a:lnTo>
                    <a:pt x="44" y="62"/>
                  </a:lnTo>
                  <a:lnTo>
                    <a:pt x="43" y="61"/>
                  </a:lnTo>
                  <a:lnTo>
                    <a:pt x="42" y="61"/>
                  </a:lnTo>
                  <a:lnTo>
                    <a:pt x="40" y="61"/>
                  </a:lnTo>
                  <a:lnTo>
                    <a:pt x="39" y="61"/>
                  </a:lnTo>
                  <a:lnTo>
                    <a:pt x="38" y="62"/>
                  </a:lnTo>
                  <a:lnTo>
                    <a:pt x="35" y="65"/>
                  </a:lnTo>
                  <a:lnTo>
                    <a:pt x="34" y="66"/>
                  </a:lnTo>
                  <a:lnTo>
                    <a:pt x="33" y="66"/>
                  </a:lnTo>
                  <a:lnTo>
                    <a:pt x="32" y="65"/>
                  </a:lnTo>
                  <a:lnTo>
                    <a:pt x="31" y="65"/>
                  </a:lnTo>
                  <a:lnTo>
                    <a:pt x="30" y="66"/>
                  </a:lnTo>
                  <a:lnTo>
                    <a:pt x="27" y="68"/>
                  </a:lnTo>
                  <a:lnTo>
                    <a:pt x="26" y="69"/>
                  </a:lnTo>
                  <a:lnTo>
                    <a:pt x="25" y="69"/>
                  </a:lnTo>
                  <a:lnTo>
                    <a:pt x="20" y="68"/>
                  </a:lnTo>
                  <a:lnTo>
                    <a:pt x="19" y="69"/>
                  </a:lnTo>
                  <a:lnTo>
                    <a:pt x="18" y="71"/>
                  </a:lnTo>
                  <a:lnTo>
                    <a:pt x="17" y="77"/>
                  </a:lnTo>
                  <a:lnTo>
                    <a:pt x="16" y="80"/>
                  </a:lnTo>
                  <a:lnTo>
                    <a:pt x="15" y="83"/>
                  </a:lnTo>
                  <a:lnTo>
                    <a:pt x="13" y="86"/>
                  </a:lnTo>
                  <a:lnTo>
                    <a:pt x="12" y="89"/>
                  </a:lnTo>
                  <a:lnTo>
                    <a:pt x="11" y="93"/>
                  </a:lnTo>
                  <a:lnTo>
                    <a:pt x="15" y="111"/>
                  </a:lnTo>
                  <a:lnTo>
                    <a:pt x="16" y="115"/>
                  </a:lnTo>
                  <a:lnTo>
                    <a:pt x="18" y="121"/>
                  </a:lnTo>
                  <a:lnTo>
                    <a:pt x="19" y="123"/>
                  </a:lnTo>
                  <a:lnTo>
                    <a:pt x="18" y="125"/>
                  </a:lnTo>
                  <a:lnTo>
                    <a:pt x="18" y="129"/>
                  </a:lnTo>
                  <a:lnTo>
                    <a:pt x="17" y="134"/>
                  </a:lnTo>
                  <a:lnTo>
                    <a:pt x="16" y="138"/>
                  </a:lnTo>
                  <a:lnTo>
                    <a:pt x="12" y="144"/>
                  </a:lnTo>
                  <a:lnTo>
                    <a:pt x="11" y="148"/>
                  </a:lnTo>
                  <a:lnTo>
                    <a:pt x="10" y="151"/>
                  </a:lnTo>
                  <a:lnTo>
                    <a:pt x="10" y="152"/>
                  </a:lnTo>
                  <a:lnTo>
                    <a:pt x="7" y="153"/>
                  </a:lnTo>
                  <a:lnTo>
                    <a:pt x="4" y="153"/>
                  </a:lnTo>
                  <a:lnTo>
                    <a:pt x="3" y="154"/>
                  </a:lnTo>
                  <a:lnTo>
                    <a:pt x="3" y="155"/>
                  </a:lnTo>
                  <a:lnTo>
                    <a:pt x="3" y="158"/>
                  </a:lnTo>
                  <a:lnTo>
                    <a:pt x="3" y="159"/>
                  </a:lnTo>
                  <a:lnTo>
                    <a:pt x="2" y="162"/>
                  </a:lnTo>
                  <a:lnTo>
                    <a:pt x="1" y="164"/>
                  </a:lnTo>
                  <a:lnTo>
                    <a:pt x="0" y="167"/>
                  </a:lnTo>
                  <a:lnTo>
                    <a:pt x="0" y="170"/>
                  </a:lnTo>
                  <a:lnTo>
                    <a:pt x="2" y="180"/>
                  </a:lnTo>
                  <a:lnTo>
                    <a:pt x="5" y="185"/>
                  </a:lnTo>
                  <a:lnTo>
                    <a:pt x="6" y="188"/>
                  </a:lnTo>
                  <a:lnTo>
                    <a:pt x="7" y="191"/>
                  </a:lnTo>
                  <a:lnTo>
                    <a:pt x="7" y="192"/>
                  </a:lnTo>
                  <a:lnTo>
                    <a:pt x="6" y="194"/>
                  </a:lnTo>
                  <a:lnTo>
                    <a:pt x="6" y="196"/>
                  </a:lnTo>
                  <a:lnTo>
                    <a:pt x="6" y="198"/>
                  </a:lnTo>
                  <a:lnTo>
                    <a:pt x="7" y="202"/>
                  </a:lnTo>
                  <a:lnTo>
                    <a:pt x="9" y="208"/>
                  </a:lnTo>
                  <a:lnTo>
                    <a:pt x="12" y="213"/>
                  </a:lnTo>
                  <a:lnTo>
                    <a:pt x="15" y="216"/>
                  </a:lnTo>
                  <a:lnTo>
                    <a:pt x="19" y="220"/>
                  </a:lnTo>
                  <a:lnTo>
                    <a:pt x="29" y="225"/>
                  </a:lnTo>
                  <a:lnTo>
                    <a:pt x="33" y="226"/>
                  </a:lnTo>
                  <a:lnTo>
                    <a:pt x="38" y="225"/>
                  </a:lnTo>
                  <a:lnTo>
                    <a:pt x="41" y="223"/>
                  </a:lnTo>
                  <a:lnTo>
                    <a:pt x="44" y="221"/>
                  </a:lnTo>
                  <a:lnTo>
                    <a:pt x="46" y="220"/>
                  </a:lnTo>
                  <a:lnTo>
                    <a:pt x="49" y="219"/>
                  </a:lnTo>
                  <a:lnTo>
                    <a:pt x="56" y="218"/>
                  </a:lnTo>
                  <a:lnTo>
                    <a:pt x="58" y="218"/>
                  </a:lnTo>
                  <a:lnTo>
                    <a:pt x="59" y="216"/>
                  </a:lnTo>
                  <a:lnTo>
                    <a:pt x="60" y="214"/>
                  </a:lnTo>
                  <a:lnTo>
                    <a:pt x="63" y="207"/>
                  </a:lnTo>
                  <a:lnTo>
                    <a:pt x="69" y="192"/>
                  </a:lnTo>
                  <a:lnTo>
                    <a:pt x="82" y="152"/>
                  </a:lnTo>
                  <a:lnTo>
                    <a:pt x="99" y="94"/>
                  </a:lnTo>
                  <a:lnTo>
                    <a:pt x="99" y="90"/>
                  </a:lnTo>
                  <a:lnTo>
                    <a:pt x="99" y="87"/>
                  </a:lnTo>
                  <a:lnTo>
                    <a:pt x="99" y="86"/>
                  </a:lnTo>
                  <a:lnTo>
                    <a:pt x="100" y="84"/>
                  </a:lnTo>
                  <a:lnTo>
                    <a:pt x="103" y="81"/>
                  </a:lnTo>
                  <a:lnTo>
                    <a:pt x="104" y="80"/>
                  </a:lnTo>
                  <a:lnTo>
                    <a:pt x="104" y="79"/>
                  </a:lnTo>
                  <a:lnTo>
                    <a:pt x="104" y="75"/>
                  </a:lnTo>
                  <a:lnTo>
                    <a:pt x="104" y="72"/>
                  </a:lnTo>
                  <a:lnTo>
                    <a:pt x="104" y="69"/>
                  </a:lnTo>
                  <a:lnTo>
                    <a:pt x="103" y="68"/>
                  </a:lnTo>
                  <a:lnTo>
                    <a:pt x="103" y="66"/>
                  </a:lnTo>
                  <a:lnTo>
                    <a:pt x="102" y="63"/>
                  </a:lnTo>
                  <a:lnTo>
                    <a:pt x="102" y="59"/>
                  </a:lnTo>
                  <a:lnTo>
                    <a:pt x="102" y="58"/>
                  </a:lnTo>
                  <a:lnTo>
                    <a:pt x="103" y="56"/>
                  </a:lnTo>
                  <a:lnTo>
                    <a:pt x="104" y="56"/>
                  </a:lnTo>
                  <a:lnTo>
                    <a:pt x="107" y="57"/>
                  </a:lnTo>
                  <a:lnTo>
                    <a:pt x="110" y="62"/>
                  </a:lnTo>
                  <a:lnTo>
                    <a:pt x="111" y="65"/>
                  </a:lnTo>
                  <a:lnTo>
                    <a:pt x="112" y="65"/>
                  </a:lnTo>
                  <a:lnTo>
                    <a:pt x="114" y="60"/>
                  </a:lnTo>
                  <a:lnTo>
                    <a:pt x="116" y="54"/>
                  </a:lnTo>
                  <a:lnTo>
                    <a:pt x="115" y="49"/>
                  </a:lnTo>
                  <a:lnTo>
                    <a:pt x="111" y="3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8" name="Freeform 5801"/>
            <p:cNvSpPr>
              <a:spLocks/>
            </p:cNvSpPr>
            <p:nvPr/>
          </p:nvSpPr>
          <p:spPr bwMode="auto">
            <a:xfrm>
              <a:off x="3740" y="2828"/>
              <a:ext cx="3" cy="4"/>
            </a:xfrm>
            <a:custGeom>
              <a:avLst/>
              <a:gdLst>
                <a:gd name="T0" fmla="*/ 3 w 3"/>
                <a:gd name="T1" fmla="*/ 2 h 4"/>
                <a:gd name="T2" fmla="*/ 3 w 3"/>
                <a:gd name="T3" fmla="*/ 2 h 4"/>
                <a:gd name="T4" fmla="*/ 2 w 3"/>
                <a:gd name="T5" fmla="*/ 0 h 4"/>
                <a:gd name="T6" fmla="*/ 1 w 3"/>
                <a:gd name="T7" fmla="*/ 0 h 4"/>
                <a:gd name="T8" fmla="*/ 1 w 3"/>
                <a:gd name="T9" fmla="*/ 0 h 4"/>
                <a:gd name="T10" fmla="*/ 0 w 3"/>
                <a:gd name="T11" fmla="*/ 1 h 4"/>
                <a:gd name="T12" fmla="*/ 2 w 3"/>
                <a:gd name="T13" fmla="*/ 4 h 4"/>
                <a:gd name="T14" fmla="*/ 2 w 3"/>
                <a:gd name="T15" fmla="*/ 4 h 4"/>
                <a:gd name="T16" fmla="*/ 2 w 3"/>
                <a:gd name="T17" fmla="*/ 4 h 4"/>
                <a:gd name="T18" fmla="*/ 3 w 3"/>
                <a:gd name="T19" fmla="*/ 2 h 4"/>
                <a:gd name="T20" fmla="*/ 3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3" y="2"/>
                  </a:moveTo>
                  <a:lnTo>
                    <a:pt x="3" y="2"/>
                  </a:lnTo>
                  <a:lnTo>
                    <a:pt x="2" y="0"/>
                  </a:lnTo>
                  <a:lnTo>
                    <a:pt x="1" y="0"/>
                  </a:lnTo>
                  <a:lnTo>
                    <a:pt x="0" y="1"/>
                  </a:lnTo>
                  <a:lnTo>
                    <a:pt x="2" y="4"/>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79" name="Freeform 5802"/>
            <p:cNvSpPr>
              <a:spLocks/>
            </p:cNvSpPr>
            <p:nvPr/>
          </p:nvSpPr>
          <p:spPr bwMode="auto">
            <a:xfrm>
              <a:off x="3605" y="3318"/>
              <a:ext cx="3" cy="2"/>
            </a:xfrm>
            <a:custGeom>
              <a:avLst/>
              <a:gdLst>
                <a:gd name="T0" fmla="*/ 1 w 5"/>
                <a:gd name="T1" fmla="*/ 0 h 2"/>
                <a:gd name="T2" fmla="*/ 1 w 5"/>
                <a:gd name="T3" fmla="*/ 0 h 2"/>
                <a:gd name="T4" fmla="*/ 0 w 5"/>
                <a:gd name="T5" fmla="*/ 1 h 2"/>
                <a:gd name="T6" fmla="*/ 1 w 5"/>
                <a:gd name="T7" fmla="*/ 2 h 2"/>
                <a:gd name="T8" fmla="*/ 1 w 5"/>
                <a:gd name="T9" fmla="*/ 2 h 2"/>
                <a:gd name="T10" fmla="*/ 1 w 5"/>
                <a:gd name="T11" fmla="*/ 2 h 2"/>
                <a:gd name="T12" fmla="*/ 1 w 5"/>
                <a:gd name="T13" fmla="*/ 2 h 2"/>
                <a:gd name="T14" fmla="*/ 1 w 5"/>
                <a:gd name="T15" fmla="*/ 2 h 2"/>
                <a:gd name="T16" fmla="*/ 1 w 5"/>
                <a:gd name="T17" fmla="*/ 1 h 2"/>
                <a:gd name="T18" fmla="*/ 1 w 5"/>
                <a:gd name="T19" fmla="*/ 0 h 2"/>
                <a:gd name="T20" fmla="*/ 1 w 5"/>
                <a:gd name="T21" fmla="*/ 0 h 2"/>
                <a:gd name="T22" fmla="*/ 1 w 5"/>
                <a:gd name="T23" fmla="*/ 0 h 2"/>
                <a:gd name="T24" fmla="*/ 1 w 5"/>
                <a:gd name="T25" fmla="*/ 0 h 2"/>
                <a:gd name="T26" fmla="*/ 1 w 5"/>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2"/>
                <a:gd name="T44" fmla="*/ 5 w 5"/>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2">
                  <a:moveTo>
                    <a:pt x="3" y="0"/>
                  </a:moveTo>
                  <a:lnTo>
                    <a:pt x="3" y="0"/>
                  </a:lnTo>
                  <a:lnTo>
                    <a:pt x="0" y="1"/>
                  </a:lnTo>
                  <a:lnTo>
                    <a:pt x="1" y="2"/>
                  </a:lnTo>
                  <a:lnTo>
                    <a:pt x="3" y="2"/>
                  </a:lnTo>
                  <a:lnTo>
                    <a:pt x="5" y="1"/>
                  </a:lnTo>
                  <a:lnTo>
                    <a:pt x="5" y="0"/>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0" name="Freeform 5803"/>
            <p:cNvSpPr>
              <a:spLocks noEditPoints="1"/>
            </p:cNvSpPr>
            <p:nvPr/>
          </p:nvSpPr>
          <p:spPr bwMode="auto">
            <a:xfrm>
              <a:off x="3334" y="2950"/>
              <a:ext cx="210" cy="181"/>
            </a:xfrm>
            <a:custGeom>
              <a:avLst/>
              <a:gdLst>
                <a:gd name="T0" fmla="*/ 22 w 263"/>
                <a:gd name="T1" fmla="*/ 10 h 219"/>
                <a:gd name="T2" fmla="*/ 22 w 263"/>
                <a:gd name="T3" fmla="*/ 10 h 219"/>
                <a:gd name="T4" fmla="*/ 19 w 263"/>
                <a:gd name="T5" fmla="*/ 10 h 219"/>
                <a:gd name="T6" fmla="*/ 19 w 263"/>
                <a:gd name="T7" fmla="*/ 9 h 219"/>
                <a:gd name="T8" fmla="*/ 20 w 263"/>
                <a:gd name="T9" fmla="*/ 7 h 219"/>
                <a:gd name="T10" fmla="*/ 22 w 263"/>
                <a:gd name="T11" fmla="*/ 8 h 219"/>
                <a:gd name="T12" fmla="*/ 22 w 263"/>
                <a:gd name="T13" fmla="*/ 5 h 219"/>
                <a:gd name="T14" fmla="*/ 21 w 263"/>
                <a:gd name="T15" fmla="*/ 3 h 219"/>
                <a:gd name="T16" fmla="*/ 20 w 263"/>
                <a:gd name="T17" fmla="*/ 2 h 219"/>
                <a:gd name="T18" fmla="*/ 19 w 263"/>
                <a:gd name="T19" fmla="*/ 2 h 219"/>
                <a:gd name="T20" fmla="*/ 18 w 263"/>
                <a:gd name="T21" fmla="*/ 0 h 219"/>
                <a:gd name="T22" fmla="*/ 18 w 263"/>
                <a:gd name="T23" fmla="*/ 1 h 219"/>
                <a:gd name="T24" fmla="*/ 17 w 263"/>
                <a:gd name="T25" fmla="*/ 2 h 219"/>
                <a:gd name="T26" fmla="*/ 15 w 263"/>
                <a:gd name="T27" fmla="*/ 2 h 219"/>
                <a:gd name="T28" fmla="*/ 14 w 263"/>
                <a:gd name="T29" fmla="*/ 5 h 219"/>
                <a:gd name="T30" fmla="*/ 14 w 263"/>
                <a:gd name="T31" fmla="*/ 6 h 219"/>
                <a:gd name="T32" fmla="*/ 13 w 263"/>
                <a:gd name="T33" fmla="*/ 6 h 219"/>
                <a:gd name="T34" fmla="*/ 12 w 263"/>
                <a:gd name="T35" fmla="*/ 7 h 219"/>
                <a:gd name="T36" fmla="*/ 11 w 263"/>
                <a:gd name="T37" fmla="*/ 7 h 219"/>
                <a:gd name="T38" fmla="*/ 9 w 263"/>
                <a:gd name="T39" fmla="*/ 7 h 219"/>
                <a:gd name="T40" fmla="*/ 9 w 263"/>
                <a:gd name="T41" fmla="*/ 8 h 219"/>
                <a:gd name="T42" fmla="*/ 7 w 263"/>
                <a:gd name="T43" fmla="*/ 10 h 219"/>
                <a:gd name="T44" fmla="*/ 6 w 263"/>
                <a:gd name="T45" fmla="*/ 10 h 219"/>
                <a:gd name="T46" fmla="*/ 6 w 263"/>
                <a:gd name="T47" fmla="*/ 8 h 219"/>
                <a:gd name="T48" fmla="*/ 6 w 263"/>
                <a:gd name="T49" fmla="*/ 7 h 219"/>
                <a:gd name="T50" fmla="*/ 5 w 263"/>
                <a:gd name="T51" fmla="*/ 13 h 219"/>
                <a:gd name="T52" fmla="*/ 4 w 263"/>
                <a:gd name="T53" fmla="*/ 14 h 219"/>
                <a:gd name="T54" fmla="*/ 2 w 263"/>
                <a:gd name="T55" fmla="*/ 14 h 219"/>
                <a:gd name="T56" fmla="*/ 2 w 263"/>
                <a:gd name="T57" fmla="*/ 13 h 219"/>
                <a:gd name="T58" fmla="*/ 2 w 263"/>
                <a:gd name="T59" fmla="*/ 12 h 219"/>
                <a:gd name="T60" fmla="*/ 2 w 263"/>
                <a:gd name="T61" fmla="*/ 12 h 219"/>
                <a:gd name="T62" fmla="*/ 2 w 263"/>
                <a:gd name="T63" fmla="*/ 14 h 219"/>
                <a:gd name="T64" fmla="*/ 2 w 263"/>
                <a:gd name="T65" fmla="*/ 21 h 219"/>
                <a:gd name="T66" fmla="*/ 2 w 263"/>
                <a:gd name="T67" fmla="*/ 22 h 219"/>
                <a:gd name="T68" fmla="*/ 2 w 263"/>
                <a:gd name="T69" fmla="*/ 23 h 219"/>
                <a:gd name="T70" fmla="*/ 2 w 263"/>
                <a:gd name="T71" fmla="*/ 26 h 219"/>
                <a:gd name="T72" fmla="*/ 3 w 263"/>
                <a:gd name="T73" fmla="*/ 26 h 219"/>
                <a:gd name="T74" fmla="*/ 3 w 263"/>
                <a:gd name="T75" fmla="*/ 26 h 219"/>
                <a:gd name="T76" fmla="*/ 4 w 263"/>
                <a:gd name="T77" fmla="*/ 26 h 219"/>
                <a:gd name="T78" fmla="*/ 5 w 263"/>
                <a:gd name="T79" fmla="*/ 26 h 219"/>
                <a:gd name="T80" fmla="*/ 8 w 263"/>
                <a:gd name="T81" fmla="*/ 26 h 219"/>
                <a:gd name="T82" fmla="*/ 9 w 263"/>
                <a:gd name="T83" fmla="*/ 26 h 219"/>
                <a:gd name="T84" fmla="*/ 11 w 263"/>
                <a:gd name="T85" fmla="*/ 26 h 219"/>
                <a:gd name="T86" fmla="*/ 12 w 263"/>
                <a:gd name="T87" fmla="*/ 26 h 219"/>
                <a:gd name="T88" fmla="*/ 13 w 263"/>
                <a:gd name="T89" fmla="*/ 25 h 219"/>
                <a:gd name="T90" fmla="*/ 15 w 263"/>
                <a:gd name="T91" fmla="*/ 23 h 219"/>
                <a:gd name="T92" fmla="*/ 18 w 263"/>
                <a:gd name="T93" fmla="*/ 21 h 219"/>
                <a:gd name="T94" fmla="*/ 20 w 263"/>
                <a:gd name="T95" fmla="*/ 16 h 219"/>
                <a:gd name="T96" fmla="*/ 22 w 263"/>
                <a:gd name="T97" fmla="*/ 14 h 219"/>
                <a:gd name="T98" fmla="*/ 22 w 263"/>
                <a:gd name="T99" fmla="*/ 11 h 219"/>
                <a:gd name="T100" fmla="*/ 22 w 263"/>
                <a:gd name="T101" fmla="*/ 10 h 219"/>
                <a:gd name="T102" fmla="*/ 18 w 263"/>
                <a:gd name="T103" fmla="*/ 15 h 219"/>
                <a:gd name="T104" fmla="*/ 18 w 263"/>
                <a:gd name="T105" fmla="*/ 16 h 219"/>
                <a:gd name="T106" fmla="*/ 16 w 263"/>
                <a:gd name="T107" fmla="*/ 17 h 219"/>
                <a:gd name="T108" fmla="*/ 15 w 263"/>
                <a:gd name="T109" fmla="*/ 17 h 219"/>
                <a:gd name="T110" fmla="*/ 14 w 263"/>
                <a:gd name="T111" fmla="*/ 16 h 219"/>
                <a:gd name="T112" fmla="*/ 15 w 263"/>
                <a:gd name="T113" fmla="*/ 15 h 219"/>
                <a:gd name="T114" fmla="*/ 16 w 263"/>
                <a:gd name="T115" fmla="*/ 14 h 219"/>
                <a:gd name="T116" fmla="*/ 17 w 263"/>
                <a:gd name="T117" fmla="*/ 13 h 219"/>
                <a:gd name="T118" fmla="*/ 18 w 263"/>
                <a:gd name="T119" fmla="*/ 14 h 219"/>
                <a:gd name="T120" fmla="*/ 18 w 263"/>
                <a:gd name="T121" fmla="*/ 14 h 2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3"/>
                <a:gd name="T184" fmla="*/ 0 h 219"/>
                <a:gd name="T185" fmla="*/ 263 w 263"/>
                <a:gd name="T186" fmla="*/ 219 h 2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3" h="219">
                  <a:moveTo>
                    <a:pt x="251" y="79"/>
                  </a:moveTo>
                  <a:lnTo>
                    <a:pt x="251" y="79"/>
                  </a:lnTo>
                  <a:lnTo>
                    <a:pt x="251" y="81"/>
                  </a:lnTo>
                  <a:lnTo>
                    <a:pt x="251" y="79"/>
                  </a:lnTo>
                  <a:lnTo>
                    <a:pt x="250" y="79"/>
                  </a:lnTo>
                  <a:lnTo>
                    <a:pt x="249" y="79"/>
                  </a:lnTo>
                  <a:lnTo>
                    <a:pt x="248" y="85"/>
                  </a:lnTo>
                  <a:lnTo>
                    <a:pt x="248" y="86"/>
                  </a:lnTo>
                  <a:lnTo>
                    <a:pt x="237" y="86"/>
                  </a:lnTo>
                  <a:lnTo>
                    <a:pt x="236" y="85"/>
                  </a:lnTo>
                  <a:lnTo>
                    <a:pt x="232" y="79"/>
                  </a:lnTo>
                  <a:lnTo>
                    <a:pt x="231" y="78"/>
                  </a:lnTo>
                  <a:lnTo>
                    <a:pt x="230" y="77"/>
                  </a:lnTo>
                  <a:lnTo>
                    <a:pt x="230" y="72"/>
                  </a:lnTo>
                  <a:lnTo>
                    <a:pt x="234" y="66"/>
                  </a:lnTo>
                  <a:lnTo>
                    <a:pt x="236" y="64"/>
                  </a:lnTo>
                  <a:lnTo>
                    <a:pt x="239" y="60"/>
                  </a:lnTo>
                  <a:lnTo>
                    <a:pt x="240" y="60"/>
                  </a:lnTo>
                  <a:lnTo>
                    <a:pt x="242" y="63"/>
                  </a:lnTo>
                  <a:lnTo>
                    <a:pt x="246" y="64"/>
                  </a:lnTo>
                  <a:lnTo>
                    <a:pt x="248" y="64"/>
                  </a:lnTo>
                  <a:lnTo>
                    <a:pt x="249" y="60"/>
                  </a:lnTo>
                  <a:lnTo>
                    <a:pt x="249" y="57"/>
                  </a:lnTo>
                  <a:lnTo>
                    <a:pt x="249" y="51"/>
                  </a:lnTo>
                  <a:lnTo>
                    <a:pt x="248" y="36"/>
                  </a:lnTo>
                  <a:lnTo>
                    <a:pt x="247" y="30"/>
                  </a:lnTo>
                  <a:lnTo>
                    <a:pt x="246" y="28"/>
                  </a:lnTo>
                  <a:lnTo>
                    <a:pt x="244" y="25"/>
                  </a:lnTo>
                  <a:lnTo>
                    <a:pt x="242" y="24"/>
                  </a:lnTo>
                  <a:lnTo>
                    <a:pt x="241" y="22"/>
                  </a:lnTo>
                  <a:lnTo>
                    <a:pt x="241" y="18"/>
                  </a:lnTo>
                  <a:lnTo>
                    <a:pt x="238" y="5"/>
                  </a:lnTo>
                  <a:lnTo>
                    <a:pt x="237" y="4"/>
                  </a:lnTo>
                  <a:lnTo>
                    <a:pt x="236" y="5"/>
                  </a:lnTo>
                  <a:lnTo>
                    <a:pt x="237" y="4"/>
                  </a:lnTo>
                  <a:lnTo>
                    <a:pt x="237" y="3"/>
                  </a:lnTo>
                  <a:lnTo>
                    <a:pt x="232" y="2"/>
                  </a:lnTo>
                  <a:lnTo>
                    <a:pt x="223" y="1"/>
                  </a:lnTo>
                  <a:lnTo>
                    <a:pt x="210" y="0"/>
                  </a:lnTo>
                  <a:lnTo>
                    <a:pt x="207" y="0"/>
                  </a:lnTo>
                  <a:lnTo>
                    <a:pt x="208" y="1"/>
                  </a:lnTo>
                  <a:lnTo>
                    <a:pt x="207" y="0"/>
                  </a:lnTo>
                  <a:lnTo>
                    <a:pt x="204" y="0"/>
                  </a:lnTo>
                  <a:lnTo>
                    <a:pt x="202" y="1"/>
                  </a:lnTo>
                  <a:lnTo>
                    <a:pt x="200" y="2"/>
                  </a:lnTo>
                  <a:lnTo>
                    <a:pt x="199" y="3"/>
                  </a:lnTo>
                  <a:lnTo>
                    <a:pt x="199" y="4"/>
                  </a:lnTo>
                  <a:lnTo>
                    <a:pt x="196" y="5"/>
                  </a:lnTo>
                  <a:lnTo>
                    <a:pt x="191" y="6"/>
                  </a:lnTo>
                  <a:lnTo>
                    <a:pt x="189" y="8"/>
                  </a:lnTo>
                  <a:lnTo>
                    <a:pt x="186" y="11"/>
                  </a:lnTo>
                  <a:lnTo>
                    <a:pt x="183" y="14"/>
                  </a:lnTo>
                  <a:lnTo>
                    <a:pt x="182" y="15"/>
                  </a:lnTo>
                  <a:lnTo>
                    <a:pt x="169" y="25"/>
                  </a:lnTo>
                  <a:lnTo>
                    <a:pt x="168" y="26"/>
                  </a:lnTo>
                  <a:lnTo>
                    <a:pt x="168" y="28"/>
                  </a:lnTo>
                  <a:lnTo>
                    <a:pt x="166" y="36"/>
                  </a:lnTo>
                  <a:lnTo>
                    <a:pt x="163" y="39"/>
                  </a:lnTo>
                  <a:lnTo>
                    <a:pt x="160" y="41"/>
                  </a:lnTo>
                  <a:lnTo>
                    <a:pt x="158" y="41"/>
                  </a:lnTo>
                  <a:lnTo>
                    <a:pt x="155" y="42"/>
                  </a:lnTo>
                  <a:lnTo>
                    <a:pt x="152" y="43"/>
                  </a:lnTo>
                  <a:lnTo>
                    <a:pt x="151" y="43"/>
                  </a:lnTo>
                  <a:lnTo>
                    <a:pt x="151" y="44"/>
                  </a:lnTo>
                  <a:lnTo>
                    <a:pt x="151" y="45"/>
                  </a:lnTo>
                  <a:lnTo>
                    <a:pt x="148" y="54"/>
                  </a:lnTo>
                  <a:lnTo>
                    <a:pt x="146" y="57"/>
                  </a:lnTo>
                  <a:lnTo>
                    <a:pt x="143" y="59"/>
                  </a:lnTo>
                  <a:lnTo>
                    <a:pt x="141" y="60"/>
                  </a:lnTo>
                  <a:lnTo>
                    <a:pt x="140" y="60"/>
                  </a:lnTo>
                  <a:lnTo>
                    <a:pt x="133" y="61"/>
                  </a:lnTo>
                  <a:lnTo>
                    <a:pt x="129" y="60"/>
                  </a:lnTo>
                  <a:lnTo>
                    <a:pt x="126" y="59"/>
                  </a:lnTo>
                  <a:lnTo>
                    <a:pt x="119" y="56"/>
                  </a:lnTo>
                  <a:lnTo>
                    <a:pt x="110" y="53"/>
                  </a:lnTo>
                  <a:lnTo>
                    <a:pt x="109" y="52"/>
                  </a:lnTo>
                  <a:lnTo>
                    <a:pt x="107" y="52"/>
                  </a:lnTo>
                  <a:lnTo>
                    <a:pt x="104" y="53"/>
                  </a:lnTo>
                  <a:lnTo>
                    <a:pt x="102" y="56"/>
                  </a:lnTo>
                  <a:lnTo>
                    <a:pt x="101" y="59"/>
                  </a:lnTo>
                  <a:lnTo>
                    <a:pt x="100" y="65"/>
                  </a:lnTo>
                  <a:lnTo>
                    <a:pt x="98" y="67"/>
                  </a:lnTo>
                  <a:lnTo>
                    <a:pt x="84" y="79"/>
                  </a:lnTo>
                  <a:lnTo>
                    <a:pt x="82" y="79"/>
                  </a:lnTo>
                  <a:lnTo>
                    <a:pt x="81" y="79"/>
                  </a:lnTo>
                  <a:lnTo>
                    <a:pt x="79" y="79"/>
                  </a:lnTo>
                  <a:lnTo>
                    <a:pt x="75" y="79"/>
                  </a:lnTo>
                  <a:lnTo>
                    <a:pt x="73" y="79"/>
                  </a:lnTo>
                  <a:lnTo>
                    <a:pt x="70" y="79"/>
                  </a:lnTo>
                  <a:lnTo>
                    <a:pt x="68" y="80"/>
                  </a:lnTo>
                  <a:lnTo>
                    <a:pt x="68" y="79"/>
                  </a:lnTo>
                  <a:lnTo>
                    <a:pt x="67" y="74"/>
                  </a:lnTo>
                  <a:lnTo>
                    <a:pt x="68" y="71"/>
                  </a:lnTo>
                  <a:lnTo>
                    <a:pt x="70" y="68"/>
                  </a:lnTo>
                  <a:lnTo>
                    <a:pt x="70" y="67"/>
                  </a:lnTo>
                  <a:lnTo>
                    <a:pt x="70" y="65"/>
                  </a:lnTo>
                  <a:lnTo>
                    <a:pt x="70" y="63"/>
                  </a:lnTo>
                  <a:lnTo>
                    <a:pt x="67" y="55"/>
                  </a:lnTo>
                  <a:lnTo>
                    <a:pt x="65" y="51"/>
                  </a:lnTo>
                  <a:lnTo>
                    <a:pt x="61" y="47"/>
                  </a:lnTo>
                  <a:lnTo>
                    <a:pt x="57" y="43"/>
                  </a:lnTo>
                  <a:lnTo>
                    <a:pt x="57" y="102"/>
                  </a:lnTo>
                  <a:lnTo>
                    <a:pt x="56" y="106"/>
                  </a:lnTo>
                  <a:lnTo>
                    <a:pt x="56" y="107"/>
                  </a:lnTo>
                  <a:lnTo>
                    <a:pt x="51" y="108"/>
                  </a:lnTo>
                  <a:lnTo>
                    <a:pt x="47" y="110"/>
                  </a:lnTo>
                  <a:lnTo>
                    <a:pt x="44" y="114"/>
                  </a:lnTo>
                  <a:lnTo>
                    <a:pt x="43" y="115"/>
                  </a:lnTo>
                  <a:lnTo>
                    <a:pt x="26" y="114"/>
                  </a:lnTo>
                  <a:lnTo>
                    <a:pt x="17" y="112"/>
                  </a:lnTo>
                  <a:lnTo>
                    <a:pt x="15" y="111"/>
                  </a:lnTo>
                  <a:lnTo>
                    <a:pt x="15" y="110"/>
                  </a:lnTo>
                  <a:lnTo>
                    <a:pt x="14" y="108"/>
                  </a:lnTo>
                  <a:lnTo>
                    <a:pt x="14" y="107"/>
                  </a:lnTo>
                  <a:lnTo>
                    <a:pt x="15" y="106"/>
                  </a:lnTo>
                  <a:lnTo>
                    <a:pt x="14" y="103"/>
                  </a:lnTo>
                  <a:lnTo>
                    <a:pt x="13" y="103"/>
                  </a:lnTo>
                  <a:lnTo>
                    <a:pt x="12" y="102"/>
                  </a:lnTo>
                  <a:lnTo>
                    <a:pt x="12" y="101"/>
                  </a:lnTo>
                  <a:lnTo>
                    <a:pt x="11" y="100"/>
                  </a:lnTo>
                  <a:lnTo>
                    <a:pt x="9" y="100"/>
                  </a:lnTo>
                  <a:lnTo>
                    <a:pt x="8" y="100"/>
                  </a:lnTo>
                  <a:lnTo>
                    <a:pt x="7" y="101"/>
                  </a:lnTo>
                  <a:lnTo>
                    <a:pt x="5" y="102"/>
                  </a:lnTo>
                  <a:lnTo>
                    <a:pt x="0" y="109"/>
                  </a:lnTo>
                  <a:lnTo>
                    <a:pt x="2" y="111"/>
                  </a:lnTo>
                  <a:lnTo>
                    <a:pt x="12" y="134"/>
                  </a:lnTo>
                  <a:lnTo>
                    <a:pt x="19" y="150"/>
                  </a:lnTo>
                  <a:lnTo>
                    <a:pt x="26" y="162"/>
                  </a:lnTo>
                  <a:lnTo>
                    <a:pt x="28" y="167"/>
                  </a:lnTo>
                  <a:lnTo>
                    <a:pt x="29" y="172"/>
                  </a:lnTo>
                  <a:lnTo>
                    <a:pt x="30" y="176"/>
                  </a:lnTo>
                  <a:lnTo>
                    <a:pt x="29" y="178"/>
                  </a:lnTo>
                  <a:lnTo>
                    <a:pt x="28" y="180"/>
                  </a:lnTo>
                  <a:lnTo>
                    <a:pt x="28" y="182"/>
                  </a:lnTo>
                  <a:lnTo>
                    <a:pt x="27" y="182"/>
                  </a:lnTo>
                  <a:lnTo>
                    <a:pt x="24" y="183"/>
                  </a:lnTo>
                  <a:lnTo>
                    <a:pt x="23" y="184"/>
                  </a:lnTo>
                  <a:lnTo>
                    <a:pt x="23" y="186"/>
                  </a:lnTo>
                  <a:lnTo>
                    <a:pt x="24" y="187"/>
                  </a:lnTo>
                  <a:lnTo>
                    <a:pt x="26" y="187"/>
                  </a:lnTo>
                  <a:lnTo>
                    <a:pt x="26" y="190"/>
                  </a:lnTo>
                  <a:lnTo>
                    <a:pt x="27" y="193"/>
                  </a:lnTo>
                  <a:lnTo>
                    <a:pt x="30" y="197"/>
                  </a:lnTo>
                  <a:lnTo>
                    <a:pt x="31" y="200"/>
                  </a:lnTo>
                  <a:lnTo>
                    <a:pt x="31" y="203"/>
                  </a:lnTo>
                  <a:lnTo>
                    <a:pt x="30" y="206"/>
                  </a:lnTo>
                  <a:lnTo>
                    <a:pt x="32" y="209"/>
                  </a:lnTo>
                  <a:lnTo>
                    <a:pt x="33" y="210"/>
                  </a:lnTo>
                  <a:lnTo>
                    <a:pt x="33" y="209"/>
                  </a:lnTo>
                  <a:lnTo>
                    <a:pt x="33" y="207"/>
                  </a:lnTo>
                  <a:lnTo>
                    <a:pt x="36" y="206"/>
                  </a:lnTo>
                  <a:lnTo>
                    <a:pt x="38" y="207"/>
                  </a:lnTo>
                  <a:lnTo>
                    <a:pt x="39" y="209"/>
                  </a:lnTo>
                  <a:lnTo>
                    <a:pt x="39" y="211"/>
                  </a:lnTo>
                  <a:lnTo>
                    <a:pt x="39" y="212"/>
                  </a:lnTo>
                  <a:lnTo>
                    <a:pt x="40" y="212"/>
                  </a:lnTo>
                  <a:lnTo>
                    <a:pt x="42" y="211"/>
                  </a:lnTo>
                  <a:lnTo>
                    <a:pt x="44" y="213"/>
                  </a:lnTo>
                  <a:lnTo>
                    <a:pt x="47" y="216"/>
                  </a:lnTo>
                  <a:lnTo>
                    <a:pt x="51" y="217"/>
                  </a:lnTo>
                  <a:lnTo>
                    <a:pt x="56" y="219"/>
                  </a:lnTo>
                  <a:lnTo>
                    <a:pt x="58" y="219"/>
                  </a:lnTo>
                  <a:lnTo>
                    <a:pt x="59" y="219"/>
                  </a:lnTo>
                  <a:lnTo>
                    <a:pt x="61" y="217"/>
                  </a:lnTo>
                  <a:lnTo>
                    <a:pt x="66" y="214"/>
                  </a:lnTo>
                  <a:lnTo>
                    <a:pt x="72" y="212"/>
                  </a:lnTo>
                  <a:lnTo>
                    <a:pt x="80" y="211"/>
                  </a:lnTo>
                  <a:lnTo>
                    <a:pt x="84" y="211"/>
                  </a:lnTo>
                  <a:lnTo>
                    <a:pt x="87" y="210"/>
                  </a:lnTo>
                  <a:lnTo>
                    <a:pt x="91" y="209"/>
                  </a:lnTo>
                  <a:lnTo>
                    <a:pt x="93" y="207"/>
                  </a:lnTo>
                  <a:lnTo>
                    <a:pt x="94" y="206"/>
                  </a:lnTo>
                  <a:lnTo>
                    <a:pt x="97" y="206"/>
                  </a:lnTo>
                  <a:lnTo>
                    <a:pt x="106" y="206"/>
                  </a:lnTo>
                  <a:lnTo>
                    <a:pt x="109" y="206"/>
                  </a:lnTo>
                  <a:lnTo>
                    <a:pt x="112" y="206"/>
                  </a:lnTo>
                  <a:lnTo>
                    <a:pt x="116" y="205"/>
                  </a:lnTo>
                  <a:lnTo>
                    <a:pt x="120" y="205"/>
                  </a:lnTo>
                  <a:lnTo>
                    <a:pt x="124" y="206"/>
                  </a:lnTo>
                  <a:lnTo>
                    <a:pt x="132" y="207"/>
                  </a:lnTo>
                  <a:lnTo>
                    <a:pt x="135" y="207"/>
                  </a:lnTo>
                  <a:lnTo>
                    <a:pt x="136" y="206"/>
                  </a:lnTo>
                  <a:lnTo>
                    <a:pt x="138" y="205"/>
                  </a:lnTo>
                  <a:lnTo>
                    <a:pt x="140" y="205"/>
                  </a:lnTo>
                  <a:lnTo>
                    <a:pt x="143" y="205"/>
                  </a:lnTo>
                  <a:lnTo>
                    <a:pt x="146" y="205"/>
                  </a:lnTo>
                  <a:lnTo>
                    <a:pt x="147" y="205"/>
                  </a:lnTo>
                  <a:lnTo>
                    <a:pt x="148" y="203"/>
                  </a:lnTo>
                  <a:lnTo>
                    <a:pt x="148" y="202"/>
                  </a:lnTo>
                  <a:lnTo>
                    <a:pt x="150" y="200"/>
                  </a:lnTo>
                  <a:lnTo>
                    <a:pt x="153" y="199"/>
                  </a:lnTo>
                  <a:lnTo>
                    <a:pt x="161" y="199"/>
                  </a:lnTo>
                  <a:lnTo>
                    <a:pt x="166" y="198"/>
                  </a:lnTo>
                  <a:lnTo>
                    <a:pt x="170" y="196"/>
                  </a:lnTo>
                  <a:lnTo>
                    <a:pt x="179" y="191"/>
                  </a:lnTo>
                  <a:lnTo>
                    <a:pt x="183" y="186"/>
                  </a:lnTo>
                  <a:lnTo>
                    <a:pt x="190" y="182"/>
                  </a:lnTo>
                  <a:lnTo>
                    <a:pt x="200" y="172"/>
                  </a:lnTo>
                  <a:lnTo>
                    <a:pt x="213" y="159"/>
                  </a:lnTo>
                  <a:lnTo>
                    <a:pt x="220" y="152"/>
                  </a:lnTo>
                  <a:lnTo>
                    <a:pt x="224" y="147"/>
                  </a:lnTo>
                  <a:lnTo>
                    <a:pt x="228" y="140"/>
                  </a:lnTo>
                  <a:lnTo>
                    <a:pt x="236" y="127"/>
                  </a:lnTo>
                  <a:lnTo>
                    <a:pt x="240" y="120"/>
                  </a:lnTo>
                  <a:lnTo>
                    <a:pt x="246" y="115"/>
                  </a:lnTo>
                  <a:lnTo>
                    <a:pt x="248" y="114"/>
                  </a:lnTo>
                  <a:lnTo>
                    <a:pt x="249" y="113"/>
                  </a:lnTo>
                  <a:lnTo>
                    <a:pt x="250" y="111"/>
                  </a:lnTo>
                  <a:lnTo>
                    <a:pt x="251" y="111"/>
                  </a:lnTo>
                  <a:lnTo>
                    <a:pt x="254" y="107"/>
                  </a:lnTo>
                  <a:lnTo>
                    <a:pt x="256" y="102"/>
                  </a:lnTo>
                  <a:lnTo>
                    <a:pt x="259" y="97"/>
                  </a:lnTo>
                  <a:lnTo>
                    <a:pt x="261" y="87"/>
                  </a:lnTo>
                  <a:lnTo>
                    <a:pt x="263" y="82"/>
                  </a:lnTo>
                  <a:lnTo>
                    <a:pt x="263" y="79"/>
                  </a:lnTo>
                  <a:lnTo>
                    <a:pt x="252" y="79"/>
                  </a:lnTo>
                  <a:lnTo>
                    <a:pt x="251" y="79"/>
                  </a:lnTo>
                  <a:close/>
                  <a:moveTo>
                    <a:pt x="208" y="123"/>
                  </a:moveTo>
                  <a:lnTo>
                    <a:pt x="208" y="123"/>
                  </a:lnTo>
                  <a:lnTo>
                    <a:pt x="206" y="125"/>
                  </a:lnTo>
                  <a:lnTo>
                    <a:pt x="205" y="126"/>
                  </a:lnTo>
                  <a:lnTo>
                    <a:pt x="204" y="129"/>
                  </a:lnTo>
                  <a:lnTo>
                    <a:pt x="203" y="130"/>
                  </a:lnTo>
                  <a:lnTo>
                    <a:pt x="204" y="131"/>
                  </a:lnTo>
                  <a:lnTo>
                    <a:pt x="203" y="133"/>
                  </a:lnTo>
                  <a:lnTo>
                    <a:pt x="200" y="134"/>
                  </a:lnTo>
                  <a:lnTo>
                    <a:pt x="191" y="137"/>
                  </a:lnTo>
                  <a:lnTo>
                    <a:pt x="190" y="138"/>
                  </a:lnTo>
                  <a:lnTo>
                    <a:pt x="186" y="144"/>
                  </a:lnTo>
                  <a:lnTo>
                    <a:pt x="185" y="145"/>
                  </a:lnTo>
                  <a:lnTo>
                    <a:pt x="183" y="144"/>
                  </a:lnTo>
                  <a:lnTo>
                    <a:pt x="176" y="140"/>
                  </a:lnTo>
                  <a:lnTo>
                    <a:pt x="175" y="138"/>
                  </a:lnTo>
                  <a:lnTo>
                    <a:pt x="171" y="131"/>
                  </a:lnTo>
                  <a:lnTo>
                    <a:pt x="170" y="130"/>
                  </a:lnTo>
                  <a:lnTo>
                    <a:pt x="169" y="127"/>
                  </a:lnTo>
                  <a:lnTo>
                    <a:pt x="170" y="126"/>
                  </a:lnTo>
                  <a:lnTo>
                    <a:pt x="172" y="126"/>
                  </a:lnTo>
                  <a:lnTo>
                    <a:pt x="174" y="125"/>
                  </a:lnTo>
                  <a:lnTo>
                    <a:pt x="177" y="121"/>
                  </a:lnTo>
                  <a:lnTo>
                    <a:pt x="180" y="116"/>
                  </a:lnTo>
                  <a:lnTo>
                    <a:pt x="181" y="115"/>
                  </a:lnTo>
                  <a:lnTo>
                    <a:pt x="188" y="112"/>
                  </a:lnTo>
                  <a:lnTo>
                    <a:pt x="190" y="111"/>
                  </a:lnTo>
                  <a:lnTo>
                    <a:pt x="193" y="109"/>
                  </a:lnTo>
                  <a:lnTo>
                    <a:pt x="195" y="109"/>
                  </a:lnTo>
                  <a:lnTo>
                    <a:pt x="197" y="112"/>
                  </a:lnTo>
                  <a:lnTo>
                    <a:pt x="198" y="112"/>
                  </a:lnTo>
                  <a:lnTo>
                    <a:pt x="199" y="113"/>
                  </a:lnTo>
                  <a:lnTo>
                    <a:pt x="206" y="117"/>
                  </a:lnTo>
                  <a:lnTo>
                    <a:pt x="207" y="119"/>
                  </a:lnTo>
                  <a:lnTo>
                    <a:pt x="208" y="122"/>
                  </a:lnTo>
                  <a:lnTo>
                    <a:pt x="208" y="123"/>
                  </a:lnTo>
                  <a:close/>
                </a:path>
              </a:pathLst>
            </a:custGeom>
            <a:solidFill>
              <a:srgbClr val="0070C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1" name="Freeform 5804"/>
            <p:cNvSpPr>
              <a:spLocks/>
            </p:cNvSpPr>
            <p:nvPr/>
          </p:nvSpPr>
          <p:spPr bwMode="auto">
            <a:xfrm>
              <a:off x="3231" y="2605"/>
              <a:ext cx="7" cy="7"/>
            </a:xfrm>
            <a:custGeom>
              <a:avLst/>
              <a:gdLst>
                <a:gd name="T0" fmla="*/ 4 w 8"/>
                <a:gd name="T1" fmla="*/ 0 h 8"/>
                <a:gd name="T2" fmla="*/ 4 w 8"/>
                <a:gd name="T3" fmla="*/ 0 h 8"/>
                <a:gd name="T4" fmla="*/ 4 w 8"/>
                <a:gd name="T5" fmla="*/ 1 h 8"/>
                <a:gd name="T6" fmla="*/ 3 w 8"/>
                <a:gd name="T7" fmla="*/ 2 h 8"/>
                <a:gd name="T8" fmla="*/ 3 w 8"/>
                <a:gd name="T9" fmla="*/ 2 h 8"/>
                <a:gd name="T10" fmla="*/ 2 w 8"/>
                <a:gd name="T11" fmla="*/ 4 h 8"/>
                <a:gd name="T12" fmla="*/ 2 w 8"/>
                <a:gd name="T13" fmla="*/ 4 h 8"/>
                <a:gd name="T14" fmla="*/ 2 w 8"/>
                <a:gd name="T15" fmla="*/ 4 h 8"/>
                <a:gd name="T16" fmla="*/ 1 w 8"/>
                <a:gd name="T17" fmla="*/ 4 h 8"/>
                <a:gd name="T18" fmla="*/ 0 w 8"/>
                <a:gd name="T19" fmla="*/ 4 h 8"/>
                <a:gd name="T20" fmla="*/ 0 w 8"/>
                <a:gd name="T21" fmla="*/ 4 h 8"/>
                <a:gd name="T22" fmla="*/ 0 w 8"/>
                <a:gd name="T23" fmla="*/ 4 h 8"/>
                <a:gd name="T24" fmla="*/ 0 w 8"/>
                <a:gd name="T25" fmla="*/ 4 h 8"/>
                <a:gd name="T26" fmla="*/ 1 w 8"/>
                <a:gd name="T27" fmla="*/ 4 h 8"/>
                <a:gd name="T28" fmla="*/ 1 w 8"/>
                <a:gd name="T29" fmla="*/ 4 h 8"/>
                <a:gd name="T30" fmla="*/ 3 w 8"/>
                <a:gd name="T31" fmla="*/ 4 h 8"/>
                <a:gd name="T32" fmla="*/ 4 w 8"/>
                <a:gd name="T33" fmla="*/ 4 h 8"/>
                <a:gd name="T34" fmla="*/ 4 w 8"/>
                <a:gd name="T35" fmla="*/ 4 h 8"/>
                <a:gd name="T36" fmla="*/ 4 w 8"/>
                <a:gd name="T37" fmla="*/ 3 h 8"/>
                <a:gd name="T38" fmla="*/ 4 w 8"/>
                <a:gd name="T39" fmla="*/ 1 h 8"/>
                <a:gd name="T40" fmla="*/ 4 w 8"/>
                <a:gd name="T41" fmla="*/ 1 h 8"/>
                <a:gd name="T42" fmla="*/ 4 w 8"/>
                <a:gd name="T43" fmla="*/ 0 h 8"/>
                <a:gd name="T44" fmla="*/ 4 w 8"/>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8"/>
                <a:gd name="T71" fmla="*/ 8 w 8"/>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8">
                  <a:moveTo>
                    <a:pt x="7" y="0"/>
                  </a:moveTo>
                  <a:lnTo>
                    <a:pt x="7" y="0"/>
                  </a:lnTo>
                  <a:lnTo>
                    <a:pt x="4" y="1"/>
                  </a:lnTo>
                  <a:lnTo>
                    <a:pt x="3" y="2"/>
                  </a:lnTo>
                  <a:lnTo>
                    <a:pt x="2" y="4"/>
                  </a:lnTo>
                  <a:lnTo>
                    <a:pt x="1" y="4"/>
                  </a:lnTo>
                  <a:lnTo>
                    <a:pt x="0" y="6"/>
                  </a:lnTo>
                  <a:lnTo>
                    <a:pt x="0" y="7"/>
                  </a:lnTo>
                  <a:lnTo>
                    <a:pt x="1" y="8"/>
                  </a:lnTo>
                  <a:lnTo>
                    <a:pt x="3" y="8"/>
                  </a:lnTo>
                  <a:lnTo>
                    <a:pt x="5" y="7"/>
                  </a:lnTo>
                  <a:lnTo>
                    <a:pt x="7" y="3"/>
                  </a:lnTo>
                  <a:lnTo>
                    <a:pt x="8" y="1"/>
                  </a:lnTo>
                  <a:lnTo>
                    <a:pt x="7"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2" name="Freeform 5805"/>
            <p:cNvSpPr>
              <a:spLocks/>
            </p:cNvSpPr>
            <p:nvPr/>
          </p:nvSpPr>
          <p:spPr bwMode="auto">
            <a:xfrm>
              <a:off x="3207" y="2650"/>
              <a:ext cx="3" cy="4"/>
            </a:xfrm>
            <a:custGeom>
              <a:avLst/>
              <a:gdLst>
                <a:gd name="T0" fmla="*/ 0 w 4"/>
                <a:gd name="T1" fmla="*/ 2 h 5"/>
                <a:gd name="T2" fmla="*/ 0 w 4"/>
                <a:gd name="T3" fmla="*/ 2 h 5"/>
                <a:gd name="T4" fmla="*/ 1 w 4"/>
                <a:gd name="T5" fmla="*/ 2 h 5"/>
                <a:gd name="T6" fmla="*/ 1 w 4"/>
                <a:gd name="T7" fmla="*/ 2 h 5"/>
                <a:gd name="T8" fmla="*/ 2 w 4"/>
                <a:gd name="T9" fmla="*/ 2 h 5"/>
                <a:gd name="T10" fmla="*/ 2 w 4"/>
                <a:gd name="T11" fmla="*/ 2 h 5"/>
                <a:gd name="T12" fmla="*/ 2 w 4"/>
                <a:gd name="T13" fmla="*/ 2 h 5"/>
                <a:gd name="T14" fmla="*/ 2 w 4"/>
                <a:gd name="T15" fmla="*/ 2 h 5"/>
                <a:gd name="T16" fmla="*/ 2 w 4"/>
                <a:gd name="T17" fmla="*/ 1 h 5"/>
                <a:gd name="T18" fmla="*/ 2 w 4"/>
                <a:gd name="T19" fmla="*/ 1 h 5"/>
                <a:gd name="T20" fmla="*/ 2 w 4"/>
                <a:gd name="T21" fmla="*/ 0 h 5"/>
                <a:gd name="T22" fmla="*/ 1 w 4"/>
                <a:gd name="T23" fmla="*/ 1 h 5"/>
                <a:gd name="T24" fmla="*/ 0 w 4"/>
                <a:gd name="T25" fmla="*/ 2 h 5"/>
                <a:gd name="T26" fmla="*/ 0 w 4"/>
                <a:gd name="T27" fmla="*/ 2 h 5"/>
                <a:gd name="T28" fmla="*/ 0 w 4"/>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0" y="3"/>
                  </a:moveTo>
                  <a:lnTo>
                    <a:pt x="0" y="3"/>
                  </a:lnTo>
                  <a:lnTo>
                    <a:pt x="1" y="5"/>
                  </a:lnTo>
                  <a:lnTo>
                    <a:pt x="2" y="5"/>
                  </a:lnTo>
                  <a:lnTo>
                    <a:pt x="4" y="3"/>
                  </a:lnTo>
                  <a:lnTo>
                    <a:pt x="4" y="2"/>
                  </a:lnTo>
                  <a:lnTo>
                    <a:pt x="4" y="1"/>
                  </a:lnTo>
                  <a:lnTo>
                    <a:pt x="3" y="0"/>
                  </a:lnTo>
                  <a:lnTo>
                    <a:pt x="1" y="1"/>
                  </a:lnTo>
                  <a:lnTo>
                    <a:pt x="0" y="2"/>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3" name="Freeform 5806"/>
            <p:cNvSpPr>
              <a:spLocks/>
            </p:cNvSpPr>
            <p:nvPr/>
          </p:nvSpPr>
          <p:spPr bwMode="auto">
            <a:xfrm>
              <a:off x="3244" y="2624"/>
              <a:ext cx="24" cy="18"/>
            </a:xfrm>
            <a:custGeom>
              <a:avLst/>
              <a:gdLst>
                <a:gd name="T0" fmla="*/ 2 w 31"/>
                <a:gd name="T1" fmla="*/ 2 h 22"/>
                <a:gd name="T2" fmla="*/ 2 w 31"/>
                <a:gd name="T3" fmla="*/ 0 h 22"/>
                <a:gd name="T4" fmla="*/ 2 w 31"/>
                <a:gd name="T5" fmla="*/ 0 h 22"/>
                <a:gd name="T6" fmla="*/ 2 w 31"/>
                <a:gd name="T7" fmla="*/ 2 h 22"/>
                <a:gd name="T8" fmla="*/ 2 w 31"/>
                <a:gd name="T9" fmla="*/ 2 h 22"/>
                <a:gd name="T10" fmla="*/ 2 w 31"/>
                <a:gd name="T11" fmla="*/ 2 h 22"/>
                <a:gd name="T12" fmla="*/ 2 w 31"/>
                <a:gd name="T13" fmla="*/ 2 h 22"/>
                <a:gd name="T14" fmla="*/ 2 w 31"/>
                <a:gd name="T15" fmla="*/ 2 h 22"/>
                <a:gd name="T16" fmla="*/ 2 w 31"/>
                <a:gd name="T17" fmla="*/ 2 h 22"/>
                <a:gd name="T18" fmla="*/ 2 w 31"/>
                <a:gd name="T19" fmla="*/ 2 h 22"/>
                <a:gd name="T20" fmla="*/ 2 w 31"/>
                <a:gd name="T21" fmla="*/ 2 h 22"/>
                <a:gd name="T22" fmla="*/ 2 w 31"/>
                <a:gd name="T23" fmla="*/ 2 h 22"/>
                <a:gd name="T24" fmla="*/ 2 w 31"/>
                <a:gd name="T25" fmla="*/ 2 h 22"/>
                <a:gd name="T26" fmla="*/ 2 w 31"/>
                <a:gd name="T27" fmla="*/ 2 h 22"/>
                <a:gd name="T28" fmla="*/ 1 w 31"/>
                <a:gd name="T29" fmla="*/ 2 h 22"/>
                <a:gd name="T30" fmla="*/ 0 w 31"/>
                <a:gd name="T31" fmla="*/ 2 h 22"/>
                <a:gd name="T32" fmla="*/ 0 w 31"/>
                <a:gd name="T33" fmla="*/ 2 h 22"/>
                <a:gd name="T34" fmla="*/ 0 w 31"/>
                <a:gd name="T35" fmla="*/ 2 h 22"/>
                <a:gd name="T36" fmla="*/ 1 w 31"/>
                <a:gd name="T37" fmla="*/ 2 h 22"/>
                <a:gd name="T38" fmla="*/ 2 w 31"/>
                <a:gd name="T39" fmla="*/ 2 h 22"/>
                <a:gd name="T40" fmla="*/ 2 w 31"/>
                <a:gd name="T41" fmla="*/ 2 h 22"/>
                <a:gd name="T42" fmla="*/ 2 w 31"/>
                <a:gd name="T43" fmla="*/ 2 h 22"/>
                <a:gd name="T44" fmla="*/ 2 w 31"/>
                <a:gd name="T45" fmla="*/ 2 h 22"/>
                <a:gd name="T46" fmla="*/ 2 w 31"/>
                <a:gd name="T47" fmla="*/ 2 h 22"/>
                <a:gd name="T48" fmla="*/ 2 w 31"/>
                <a:gd name="T49" fmla="*/ 2 h 22"/>
                <a:gd name="T50" fmla="*/ 2 w 31"/>
                <a:gd name="T51" fmla="*/ 2 h 22"/>
                <a:gd name="T52" fmla="*/ 2 w 31"/>
                <a:gd name="T53" fmla="*/ 2 h 22"/>
                <a:gd name="T54" fmla="*/ 2 w 31"/>
                <a:gd name="T55" fmla="*/ 2 h 22"/>
                <a:gd name="T56" fmla="*/ 2 w 31"/>
                <a:gd name="T57" fmla="*/ 2 h 22"/>
                <a:gd name="T58" fmla="*/ 2 w 31"/>
                <a:gd name="T59" fmla="*/ 2 h 22"/>
                <a:gd name="T60" fmla="*/ 2 w 31"/>
                <a:gd name="T61" fmla="*/ 2 h 22"/>
                <a:gd name="T62" fmla="*/ 2 w 31"/>
                <a:gd name="T63" fmla="*/ 2 h 22"/>
                <a:gd name="T64" fmla="*/ 2 w 31"/>
                <a:gd name="T65" fmla="*/ 2 h 22"/>
                <a:gd name="T66" fmla="*/ 2 w 31"/>
                <a:gd name="T67" fmla="*/ 2 h 22"/>
                <a:gd name="T68" fmla="*/ 2 w 31"/>
                <a:gd name="T69" fmla="*/ 2 h 22"/>
                <a:gd name="T70" fmla="*/ 2 w 31"/>
                <a:gd name="T71" fmla="*/ 2 h 22"/>
                <a:gd name="T72" fmla="*/ 2 w 31"/>
                <a:gd name="T73" fmla="*/ 2 h 22"/>
                <a:gd name="T74" fmla="*/ 2 w 31"/>
                <a:gd name="T75" fmla="*/ 2 h 22"/>
                <a:gd name="T76" fmla="*/ 2 w 31"/>
                <a:gd name="T77" fmla="*/ 2 h 22"/>
                <a:gd name="T78" fmla="*/ 2 w 31"/>
                <a:gd name="T79" fmla="*/ 2 h 22"/>
                <a:gd name="T80" fmla="*/ 2 w 31"/>
                <a:gd name="T81" fmla="*/ 2 h 22"/>
                <a:gd name="T82" fmla="*/ 2 w 31"/>
                <a:gd name="T83" fmla="*/ 2 h 22"/>
                <a:gd name="T84" fmla="*/ 2 w 31"/>
                <a:gd name="T85" fmla="*/ 2 h 22"/>
                <a:gd name="T86" fmla="*/ 2 w 31"/>
                <a:gd name="T87" fmla="*/ 2 h 2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
                <a:gd name="T133" fmla="*/ 0 h 22"/>
                <a:gd name="T134" fmla="*/ 31 w 31"/>
                <a:gd name="T135" fmla="*/ 22 h 2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 h="22">
                  <a:moveTo>
                    <a:pt x="12" y="4"/>
                  </a:moveTo>
                  <a:lnTo>
                    <a:pt x="7" y="0"/>
                  </a:lnTo>
                  <a:lnTo>
                    <a:pt x="6" y="2"/>
                  </a:lnTo>
                  <a:lnTo>
                    <a:pt x="6" y="6"/>
                  </a:lnTo>
                  <a:lnTo>
                    <a:pt x="5" y="9"/>
                  </a:lnTo>
                  <a:lnTo>
                    <a:pt x="4" y="11"/>
                  </a:lnTo>
                  <a:lnTo>
                    <a:pt x="4" y="12"/>
                  </a:lnTo>
                  <a:lnTo>
                    <a:pt x="3" y="13"/>
                  </a:lnTo>
                  <a:lnTo>
                    <a:pt x="2" y="14"/>
                  </a:lnTo>
                  <a:lnTo>
                    <a:pt x="1" y="18"/>
                  </a:lnTo>
                  <a:lnTo>
                    <a:pt x="0" y="19"/>
                  </a:lnTo>
                  <a:lnTo>
                    <a:pt x="0" y="20"/>
                  </a:lnTo>
                  <a:lnTo>
                    <a:pt x="1" y="21"/>
                  </a:lnTo>
                  <a:lnTo>
                    <a:pt x="2" y="20"/>
                  </a:lnTo>
                  <a:lnTo>
                    <a:pt x="3" y="21"/>
                  </a:lnTo>
                  <a:lnTo>
                    <a:pt x="4" y="21"/>
                  </a:lnTo>
                  <a:lnTo>
                    <a:pt x="5" y="21"/>
                  </a:lnTo>
                  <a:lnTo>
                    <a:pt x="5" y="22"/>
                  </a:lnTo>
                  <a:lnTo>
                    <a:pt x="25" y="22"/>
                  </a:lnTo>
                  <a:lnTo>
                    <a:pt x="28" y="22"/>
                  </a:lnTo>
                  <a:lnTo>
                    <a:pt x="30" y="22"/>
                  </a:lnTo>
                  <a:lnTo>
                    <a:pt x="31" y="22"/>
                  </a:lnTo>
                  <a:lnTo>
                    <a:pt x="31" y="21"/>
                  </a:lnTo>
                  <a:lnTo>
                    <a:pt x="31" y="4"/>
                  </a:lnTo>
                  <a:lnTo>
                    <a:pt x="13" y="4"/>
                  </a:lnTo>
                  <a:lnTo>
                    <a:pt x="1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4" name="Freeform 5807"/>
            <p:cNvSpPr>
              <a:spLocks/>
            </p:cNvSpPr>
            <p:nvPr/>
          </p:nvSpPr>
          <p:spPr bwMode="auto">
            <a:xfrm>
              <a:off x="2959" y="2554"/>
              <a:ext cx="5" cy="3"/>
            </a:xfrm>
            <a:custGeom>
              <a:avLst/>
              <a:gdLst>
                <a:gd name="T0" fmla="*/ 3 w 6"/>
                <a:gd name="T1" fmla="*/ 0 h 4"/>
                <a:gd name="T2" fmla="*/ 3 w 6"/>
                <a:gd name="T3" fmla="*/ 0 h 4"/>
                <a:gd name="T4" fmla="*/ 0 w 6"/>
                <a:gd name="T5" fmla="*/ 0 h 4"/>
                <a:gd name="T6" fmla="*/ 0 w 6"/>
                <a:gd name="T7" fmla="*/ 1 h 4"/>
                <a:gd name="T8" fmla="*/ 1 w 6"/>
                <a:gd name="T9" fmla="*/ 1 h 4"/>
                <a:gd name="T10" fmla="*/ 1 w 6"/>
                <a:gd name="T11" fmla="*/ 1 h 4"/>
                <a:gd name="T12" fmla="*/ 3 w 6"/>
                <a:gd name="T13" fmla="*/ 2 h 4"/>
                <a:gd name="T14" fmla="*/ 3 w 6"/>
                <a:gd name="T15" fmla="*/ 2 h 4"/>
                <a:gd name="T16" fmla="*/ 3 w 6"/>
                <a:gd name="T17" fmla="*/ 2 h 4"/>
                <a:gd name="T18" fmla="*/ 3 w 6"/>
                <a:gd name="T19" fmla="*/ 2 h 4"/>
                <a:gd name="T20" fmla="*/ 3 w 6"/>
                <a:gd name="T21" fmla="*/ 2 h 4"/>
                <a:gd name="T22" fmla="*/ 3 w 6"/>
                <a:gd name="T23" fmla="*/ 2 h 4"/>
                <a:gd name="T24" fmla="*/ 3 w 6"/>
                <a:gd name="T25" fmla="*/ 1 h 4"/>
                <a:gd name="T26" fmla="*/ 3 w 6"/>
                <a:gd name="T27" fmla="*/ 0 h 4"/>
                <a:gd name="T28" fmla="*/ 3 w 6"/>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4"/>
                <a:gd name="T47" fmla="*/ 6 w 6"/>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4">
                  <a:moveTo>
                    <a:pt x="3" y="0"/>
                  </a:moveTo>
                  <a:lnTo>
                    <a:pt x="3" y="0"/>
                  </a:lnTo>
                  <a:lnTo>
                    <a:pt x="0" y="0"/>
                  </a:lnTo>
                  <a:lnTo>
                    <a:pt x="0" y="1"/>
                  </a:lnTo>
                  <a:lnTo>
                    <a:pt x="1" y="1"/>
                  </a:lnTo>
                  <a:lnTo>
                    <a:pt x="5" y="4"/>
                  </a:lnTo>
                  <a:lnTo>
                    <a:pt x="6" y="4"/>
                  </a:lnTo>
                  <a:lnTo>
                    <a:pt x="6" y="2"/>
                  </a:lnTo>
                  <a:lnTo>
                    <a:pt x="6"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5" name="Freeform 5808"/>
            <p:cNvSpPr>
              <a:spLocks/>
            </p:cNvSpPr>
            <p:nvPr/>
          </p:nvSpPr>
          <p:spPr bwMode="auto">
            <a:xfrm>
              <a:off x="2954" y="2522"/>
              <a:ext cx="38" cy="41"/>
            </a:xfrm>
            <a:custGeom>
              <a:avLst/>
              <a:gdLst>
                <a:gd name="T0" fmla="*/ 3 w 47"/>
                <a:gd name="T1" fmla="*/ 5 h 50"/>
                <a:gd name="T2" fmla="*/ 4 w 47"/>
                <a:gd name="T3" fmla="*/ 4 h 50"/>
                <a:gd name="T4" fmla="*/ 4 w 47"/>
                <a:gd name="T5" fmla="*/ 4 h 50"/>
                <a:gd name="T6" fmla="*/ 4 w 47"/>
                <a:gd name="T7" fmla="*/ 3 h 50"/>
                <a:gd name="T8" fmla="*/ 4 w 47"/>
                <a:gd name="T9" fmla="*/ 3 h 50"/>
                <a:gd name="T10" fmla="*/ 5 w 47"/>
                <a:gd name="T11" fmla="*/ 3 h 50"/>
                <a:gd name="T12" fmla="*/ 5 w 47"/>
                <a:gd name="T13" fmla="*/ 3 h 50"/>
                <a:gd name="T14" fmla="*/ 5 w 47"/>
                <a:gd name="T15" fmla="*/ 2 h 50"/>
                <a:gd name="T16" fmla="*/ 4 w 47"/>
                <a:gd name="T17" fmla="*/ 2 h 50"/>
                <a:gd name="T18" fmla="*/ 4 w 47"/>
                <a:gd name="T19" fmla="*/ 3 h 50"/>
                <a:gd name="T20" fmla="*/ 4 w 47"/>
                <a:gd name="T21" fmla="*/ 3 h 50"/>
                <a:gd name="T22" fmla="*/ 4 w 47"/>
                <a:gd name="T23" fmla="*/ 3 h 50"/>
                <a:gd name="T24" fmla="*/ 4 w 47"/>
                <a:gd name="T25" fmla="*/ 2 h 50"/>
                <a:gd name="T26" fmla="*/ 4 w 47"/>
                <a:gd name="T27" fmla="*/ 2 h 50"/>
                <a:gd name="T28" fmla="*/ 4 w 47"/>
                <a:gd name="T29" fmla="*/ 2 h 50"/>
                <a:gd name="T30" fmla="*/ 4 w 47"/>
                <a:gd name="T31" fmla="*/ 2 h 50"/>
                <a:gd name="T32" fmla="*/ 4 w 47"/>
                <a:gd name="T33" fmla="*/ 2 h 50"/>
                <a:gd name="T34" fmla="*/ 4 w 47"/>
                <a:gd name="T35" fmla="*/ 2 h 50"/>
                <a:gd name="T36" fmla="*/ 4 w 47"/>
                <a:gd name="T37" fmla="*/ 2 h 50"/>
                <a:gd name="T38" fmla="*/ 3 w 47"/>
                <a:gd name="T39" fmla="*/ 2 h 50"/>
                <a:gd name="T40" fmla="*/ 3 w 47"/>
                <a:gd name="T41" fmla="*/ 0 h 50"/>
                <a:gd name="T42" fmla="*/ 2 w 47"/>
                <a:gd name="T43" fmla="*/ 0 h 50"/>
                <a:gd name="T44" fmla="*/ 2 w 47"/>
                <a:gd name="T45" fmla="*/ 2 h 50"/>
                <a:gd name="T46" fmla="*/ 2 w 47"/>
                <a:gd name="T47" fmla="*/ 2 h 50"/>
                <a:gd name="T48" fmla="*/ 2 w 47"/>
                <a:gd name="T49" fmla="*/ 2 h 50"/>
                <a:gd name="T50" fmla="*/ 2 w 47"/>
                <a:gd name="T51" fmla="*/ 2 h 50"/>
                <a:gd name="T52" fmla="*/ 2 w 47"/>
                <a:gd name="T53" fmla="*/ 2 h 50"/>
                <a:gd name="T54" fmla="*/ 2 w 47"/>
                <a:gd name="T55" fmla="*/ 2 h 50"/>
                <a:gd name="T56" fmla="*/ 0 w 47"/>
                <a:gd name="T57" fmla="*/ 2 h 50"/>
                <a:gd name="T58" fmla="*/ 0 w 47"/>
                <a:gd name="T59" fmla="*/ 2 h 50"/>
                <a:gd name="T60" fmla="*/ 2 w 47"/>
                <a:gd name="T61" fmla="*/ 2 h 50"/>
                <a:gd name="T62" fmla="*/ 2 w 47"/>
                <a:gd name="T63" fmla="*/ 2 h 50"/>
                <a:gd name="T64" fmla="*/ 1 w 47"/>
                <a:gd name="T65" fmla="*/ 2 h 50"/>
                <a:gd name="T66" fmla="*/ 2 w 47"/>
                <a:gd name="T67" fmla="*/ 2 h 50"/>
                <a:gd name="T68" fmla="*/ 2 w 47"/>
                <a:gd name="T69" fmla="*/ 2 h 50"/>
                <a:gd name="T70" fmla="*/ 2 w 47"/>
                <a:gd name="T71" fmla="*/ 2 h 50"/>
                <a:gd name="T72" fmla="*/ 2 w 47"/>
                <a:gd name="T73" fmla="*/ 2 h 50"/>
                <a:gd name="T74" fmla="*/ 2 w 47"/>
                <a:gd name="T75" fmla="*/ 2 h 50"/>
                <a:gd name="T76" fmla="*/ 2 w 47"/>
                <a:gd name="T77" fmla="*/ 2 h 50"/>
                <a:gd name="T78" fmla="*/ 2 w 47"/>
                <a:gd name="T79" fmla="*/ 2 h 50"/>
                <a:gd name="T80" fmla="*/ 0 w 47"/>
                <a:gd name="T81" fmla="*/ 2 h 50"/>
                <a:gd name="T82" fmla="*/ 0 w 47"/>
                <a:gd name="T83" fmla="*/ 2 h 50"/>
                <a:gd name="T84" fmla="*/ 1 w 47"/>
                <a:gd name="T85" fmla="*/ 3 h 50"/>
                <a:gd name="T86" fmla="*/ 2 w 47"/>
                <a:gd name="T87" fmla="*/ 3 h 50"/>
                <a:gd name="T88" fmla="*/ 2 w 47"/>
                <a:gd name="T89" fmla="*/ 3 h 50"/>
                <a:gd name="T90" fmla="*/ 2 w 47"/>
                <a:gd name="T91" fmla="*/ 3 h 50"/>
                <a:gd name="T92" fmla="*/ 2 w 47"/>
                <a:gd name="T93" fmla="*/ 4 h 50"/>
                <a:gd name="T94" fmla="*/ 2 w 47"/>
                <a:gd name="T95" fmla="*/ 4 h 50"/>
                <a:gd name="T96" fmla="*/ 2 w 47"/>
                <a:gd name="T97" fmla="*/ 4 h 50"/>
                <a:gd name="T98" fmla="*/ 2 w 47"/>
                <a:gd name="T99" fmla="*/ 4 h 50"/>
                <a:gd name="T100" fmla="*/ 2 w 47"/>
                <a:gd name="T101" fmla="*/ 4 h 50"/>
                <a:gd name="T102" fmla="*/ 2 w 47"/>
                <a:gd name="T103" fmla="*/ 5 h 50"/>
                <a:gd name="T104" fmla="*/ 2 w 47"/>
                <a:gd name="T105" fmla="*/ 5 h 50"/>
                <a:gd name="T106" fmla="*/ 2 w 47"/>
                <a:gd name="T107" fmla="*/ 5 h 50"/>
                <a:gd name="T108" fmla="*/ 2 w 47"/>
                <a:gd name="T109" fmla="*/ 5 h 50"/>
                <a:gd name="T110" fmla="*/ 2 w 47"/>
                <a:gd name="T111" fmla="*/ 5 h 50"/>
                <a:gd name="T112" fmla="*/ 2 w 47"/>
                <a:gd name="T113" fmla="*/ 5 h 50"/>
                <a:gd name="T114" fmla="*/ 2 w 47"/>
                <a:gd name="T115" fmla="*/ 5 h 50"/>
                <a:gd name="T116" fmla="*/ 2 w 47"/>
                <a:gd name="T117" fmla="*/ 5 h 50"/>
                <a:gd name="T118" fmla="*/ 2 w 47"/>
                <a:gd name="T119" fmla="*/ 6 h 50"/>
                <a:gd name="T120" fmla="*/ 3 w 47"/>
                <a:gd name="T121" fmla="*/ 5 h 50"/>
                <a:gd name="T122" fmla="*/ 3 w 47"/>
                <a:gd name="T123" fmla="*/ 5 h 5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7"/>
                <a:gd name="T187" fmla="*/ 0 h 50"/>
                <a:gd name="T188" fmla="*/ 47 w 47"/>
                <a:gd name="T189" fmla="*/ 50 h 5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7" h="50">
                  <a:moveTo>
                    <a:pt x="35" y="42"/>
                  </a:moveTo>
                  <a:lnTo>
                    <a:pt x="35" y="42"/>
                  </a:lnTo>
                  <a:lnTo>
                    <a:pt x="40" y="38"/>
                  </a:lnTo>
                  <a:lnTo>
                    <a:pt x="42" y="37"/>
                  </a:lnTo>
                  <a:lnTo>
                    <a:pt x="42" y="34"/>
                  </a:lnTo>
                  <a:lnTo>
                    <a:pt x="43" y="32"/>
                  </a:lnTo>
                  <a:lnTo>
                    <a:pt x="44" y="31"/>
                  </a:lnTo>
                  <a:lnTo>
                    <a:pt x="45" y="30"/>
                  </a:lnTo>
                  <a:lnTo>
                    <a:pt x="47" y="28"/>
                  </a:lnTo>
                  <a:lnTo>
                    <a:pt x="47" y="27"/>
                  </a:lnTo>
                  <a:lnTo>
                    <a:pt x="47" y="25"/>
                  </a:lnTo>
                  <a:lnTo>
                    <a:pt x="45" y="25"/>
                  </a:lnTo>
                  <a:lnTo>
                    <a:pt x="45" y="26"/>
                  </a:lnTo>
                  <a:lnTo>
                    <a:pt x="44" y="27"/>
                  </a:lnTo>
                  <a:lnTo>
                    <a:pt x="42" y="27"/>
                  </a:lnTo>
                  <a:lnTo>
                    <a:pt x="41" y="28"/>
                  </a:lnTo>
                  <a:lnTo>
                    <a:pt x="42" y="25"/>
                  </a:lnTo>
                  <a:lnTo>
                    <a:pt x="43" y="23"/>
                  </a:lnTo>
                  <a:lnTo>
                    <a:pt x="44" y="21"/>
                  </a:lnTo>
                  <a:lnTo>
                    <a:pt x="43" y="17"/>
                  </a:lnTo>
                  <a:lnTo>
                    <a:pt x="43" y="16"/>
                  </a:lnTo>
                  <a:lnTo>
                    <a:pt x="42" y="16"/>
                  </a:lnTo>
                  <a:lnTo>
                    <a:pt x="40" y="14"/>
                  </a:lnTo>
                  <a:lnTo>
                    <a:pt x="40" y="13"/>
                  </a:lnTo>
                  <a:lnTo>
                    <a:pt x="34" y="3"/>
                  </a:lnTo>
                  <a:lnTo>
                    <a:pt x="32" y="0"/>
                  </a:lnTo>
                  <a:lnTo>
                    <a:pt x="31" y="0"/>
                  </a:lnTo>
                  <a:lnTo>
                    <a:pt x="28" y="0"/>
                  </a:lnTo>
                  <a:lnTo>
                    <a:pt x="18" y="3"/>
                  </a:lnTo>
                  <a:lnTo>
                    <a:pt x="14" y="3"/>
                  </a:lnTo>
                  <a:lnTo>
                    <a:pt x="12" y="3"/>
                  </a:lnTo>
                  <a:lnTo>
                    <a:pt x="11" y="5"/>
                  </a:lnTo>
                  <a:lnTo>
                    <a:pt x="10" y="7"/>
                  </a:lnTo>
                  <a:lnTo>
                    <a:pt x="3" y="14"/>
                  </a:lnTo>
                  <a:lnTo>
                    <a:pt x="2" y="16"/>
                  </a:lnTo>
                  <a:lnTo>
                    <a:pt x="0" y="16"/>
                  </a:lnTo>
                  <a:lnTo>
                    <a:pt x="0" y="17"/>
                  </a:lnTo>
                  <a:lnTo>
                    <a:pt x="2" y="18"/>
                  </a:lnTo>
                  <a:lnTo>
                    <a:pt x="3" y="19"/>
                  </a:lnTo>
                  <a:lnTo>
                    <a:pt x="1" y="21"/>
                  </a:lnTo>
                  <a:lnTo>
                    <a:pt x="1" y="22"/>
                  </a:lnTo>
                  <a:lnTo>
                    <a:pt x="2" y="23"/>
                  </a:lnTo>
                  <a:lnTo>
                    <a:pt x="4" y="23"/>
                  </a:lnTo>
                  <a:lnTo>
                    <a:pt x="5" y="23"/>
                  </a:lnTo>
                  <a:lnTo>
                    <a:pt x="6" y="23"/>
                  </a:lnTo>
                  <a:lnTo>
                    <a:pt x="5" y="24"/>
                  </a:lnTo>
                  <a:lnTo>
                    <a:pt x="4" y="24"/>
                  </a:lnTo>
                  <a:lnTo>
                    <a:pt x="4" y="25"/>
                  </a:lnTo>
                  <a:lnTo>
                    <a:pt x="3" y="26"/>
                  </a:lnTo>
                  <a:lnTo>
                    <a:pt x="2" y="26"/>
                  </a:lnTo>
                  <a:lnTo>
                    <a:pt x="0" y="25"/>
                  </a:lnTo>
                  <a:lnTo>
                    <a:pt x="0" y="26"/>
                  </a:lnTo>
                  <a:lnTo>
                    <a:pt x="1" y="28"/>
                  </a:lnTo>
                  <a:lnTo>
                    <a:pt x="1" y="30"/>
                  </a:lnTo>
                  <a:lnTo>
                    <a:pt x="2" y="30"/>
                  </a:lnTo>
                  <a:lnTo>
                    <a:pt x="4" y="30"/>
                  </a:lnTo>
                  <a:lnTo>
                    <a:pt x="5" y="31"/>
                  </a:lnTo>
                  <a:lnTo>
                    <a:pt x="6" y="35"/>
                  </a:lnTo>
                  <a:lnTo>
                    <a:pt x="7" y="37"/>
                  </a:lnTo>
                  <a:lnTo>
                    <a:pt x="10" y="37"/>
                  </a:lnTo>
                  <a:lnTo>
                    <a:pt x="11" y="37"/>
                  </a:lnTo>
                  <a:lnTo>
                    <a:pt x="12" y="37"/>
                  </a:lnTo>
                  <a:lnTo>
                    <a:pt x="13" y="38"/>
                  </a:lnTo>
                  <a:lnTo>
                    <a:pt x="13" y="39"/>
                  </a:lnTo>
                  <a:lnTo>
                    <a:pt x="14" y="40"/>
                  </a:lnTo>
                  <a:lnTo>
                    <a:pt x="15" y="39"/>
                  </a:lnTo>
                  <a:lnTo>
                    <a:pt x="14" y="40"/>
                  </a:lnTo>
                  <a:lnTo>
                    <a:pt x="14" y="41"/>
                  </a:lnTo>
                  <a:lnTo>
                    <a:pt x="14" y="42"/>
                  </a:lnTo>
                  <a:lnTo>
                    <a:pt x="13" y="42"/>
                  </a:lnTo>
                  <a:lnTo>
                    <a:pt x="14" y="44"/>
                  </a:lnTo>
                  <a:lnTo>
                    <a:pt x="19" y="46"/>
                  </a:lnTo>
                  <a:lnTo>
                    <a:pt x="28" y="50"/>
                  </a:lnTo>
                  <a:lnTo>
                    <a:pt x="32" y="45"/>
                  </a:lnTo>
                  <a:lnTo>
                    <a:pt x="35" y="4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6" name="Freeform 5809"/>
            <p:cNvSpPr>
              <a:spLocks/>
            </p:cNvSpPr>
            <p:nvPr/>
          </p:nvSpPr>
          <p:spPr bwMode="auto">
            <a:xfrm>
              <a:off x="2932" y="2511"/>
              <a:ext cx="1" cy="1"/>
            </a:xfrm>
            <a:custGeom>
              <a:avLst/>
              <a:gdLst>
                <a:gd name="T0" fmla="*/ 0 w 1"/>
                <a:gd name="T1" fmla="*/ 0 h 3"/>
                <a:gd name="T2" fmla="*/ 0 w 1"/>
                <a:gd name="T3" fmla="*/ 0 h 3"/>
                <a:gd name="T4" fmla="*/ 0 w 1"/>
                <a:gd name="T5" fmla="*/ 0 h 3"/>
                <a:gd name="T6" fmla="*/ 1 w 1"/>
                <a:gd name="T7" fmla="*/ 0 h 3"/>
                <a:gd name="T8" fmla="*/ 1 w 1"/>
                <a:gd name="T9" fmla="*/ 0 h 3"/>
                <a:gd name="T10" fmla="*/ 1 w 1"/>
                <a:gd name="T11" fmla="*/ 0 h 3"/>
                <a:gd name="T12" fmla="*/ 1 w 1"/>
                <a:gd name="T13" fmla="*/ 0 h 3"/>
                <a:gd name="T14" fmla="*/ 0 w 1"/>
                <a:gd name="T15" fmla="*/ 0 h 3"/>
                <a:gd name="T16" fmla="*/ 0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0"/>
                  </a:moveTo>
                  <a:lnTo>
                    <a:pt x="0" y="0"/>
                  </a:lnTo>
                  <a:lnTo>
                    <a:pt x="0" y="3"/>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7" name="Freeform 5810"/>
            <p:cNvSpPr>
              <a:spLocks/>
            </p:cNvSpPr>
            <p:nvPr/>
          </p:nvSpPr>
          <p:spPr bwMode="auto">
            <a:xfrm>
              <a:off x="2932" y="2488"/>
              <a:ext cx="94" cy="73"/>
            </a:xfrm>
            <a:custGeom>
              <a:avLst/>
              <a:gdLst>
                <a:gd name="T0" fmla="*/ 7 w 117"/>
                <a:gd name="T1" fmla="*/ 7 h 89"/>
                <a:gd name="T2" fmla="*/ 8 w 117"/>
                <a:gd name="T3" fmla="*/ 7 h 89"/>
                <a:gd name="T4" fmla="*/ 8 w 117"/>
                <a:gd name="T5" fmla="*/ 9 h 89"/>
                <a:gd name="T6" fmla="*/ 8 w 117"/>
                <a:gd name="T7" fmla="*/ 9 h 89"/>
                <a:gd name="T8" fmla="*/ 8 w 117"/>
                <a:gd name="T9" fmla="*/ 10 h 89"/>
                <a:gd name="T10" fmla="*/ 9 w 117"/>
                <a:gd name="T11" fmla="*/ 9 h 89"/>
                <a:gd name="T12" fmla="*/ 9 w 117"/>
                <a:gd name="T13" fmla="*/ 9 h 89"/>
                <a:gd name="T14" fmla="*/ 10 w 117"/>
                <a:gd name="T15" fmla="*/ 9 h 89"/>
                <a:gd name="T16" fmla="*/ 10 w 117"/>
                <a:gd name="T17" fmla="*/ 9 h 89"/>
                <a:gd name="T18" fmla="*/ 10 w 117"/>
                <a:gd name="T19" fmla="*/ 8 h 89"/>
                <a:gd name="T20" fmla="*/ 10 w 117"/>
                <a:gd name="T21" fmla="*/ 7 h 89"/>
                <a:gd name="T22" fmla="*/ 10 w 117"/>
                <a:gd name="T23" fmla="*/ 7 h 89"/>
                <a:gd name="T24" fmla="*/ 10 w 117"/>
                <a:gd name="T25" fmla="*/ 7 h 89"/>
                <a:gd name="T26" fmla="*/ 10 w 117"/>
                <a:gd name="T27" fmla="*/ 7 h 89"/>
                <a:gd name="T28" fmla="*/ 10 w 117"/>
                <a:gd name="T29" fmla="*/ 6 h 89"/>
                <a:gd name="T30" fmla="*/ 10 w 117"/>
                <a:gd name="T31" fmla="*/ 6 h 89"/>
                <a:gd name="T32" fmla="*/ 10 w 117"/>
                <a:gd name="T33" fmla="*/ 6 h 89"/>
                <a:gd name="T34" fmla="*/ 10 w 117"/>
                <a:gd name="T35" fmla="*/ 5 h 89"/>
                <a:gd name="T36" fmla="*/ 9 w 117"/>
                <a:gd name="T37" fmla="*/ 3 h 89"/>
                <a:gd name="T38" fmla="*/ 9 w 117"/>
                <a:gd name="T39" fmla="*/ 3 h 89"/>
                <a:gd name="T40" fmla="*/ 9 w 117"/>
                <a:gd name="T41" fmla="*/ 2 h 89"/>
                <a:gd name="T42" fmla="*/ 9 w 117"/>
                <a:gd name="T43" fmla="*/ 2 h 89"/>
                <a:gd name="T44" fmla="*/ 9 w 117"/>
                <a:gd name="T45" fmla="*/ 2 h 89"/>
                <a:gd name="T46" fmla="*/ 8 w 117"/>
                <a:gd name="T47" fmla="*/ 2 h 89"/>
                <a:gd name="T48" fmla="*/ 8 w 117"/>
                <a:gd name="T49" fmla="*/ 2 h 89"/>
                <a:gd name="T50" fmla="*/ 8 w 117"/>
                <a:gd name="T51" fmla="*/ 2 h 89"/>
                <a:gd name="T52" fmla="*/ 7 w 117"/>
                <a:gd name="T53" fmla="*/ 2 h 89"/>
                <a:gd name="T54" fmla="*/ 6 w 117"/>
                <a:gd name="T55" fmla="*/ 2 h 89"/>
                <a:gd name="T56" fmla="*/ 6 w 117"/>
                <a:gd name="T57" fmla="*/ 2 h 89"/>
                <a:gd name="T58" fmla="*/ 5 w 117"/>
                <a:gd name="T59" fmla="*/ 2 h 89"/>
                <a:gd name="T60" fmla="*/ 5 w 117"/>
                <a:gd name="T61" fmla="*/ 2 h 89"/>
                <a:gd name="T62" fmla="*/ 4 w 117"/>
                <a:gd name="T63" fmla="*/ 2 h 89"/>
                <a:gd name="T64" fmla="*/ 2 w 117"/>
                <a:gd name="T65" fmla="*/ 0 h 89"/>
                <a:gd name="T66" fmla="*/ 2 w 117"/>
                <a:gd name="T67" fmla="*/ 2 h 89"/>
                <a:gd name="T68" fmla="*/ 2 w 117"/>
                <a:gd name="T69" fmla="*/ 2 h 89"/>
                <a:gd name="T70" fmla="*/ 2 w 117"/>
                <a:gd name="T71" fmla="*/ 2 h 89"/>
                <a:gd name="T72" fmla="*/ 2 w 117"/>
                <a:gd name="T73" fmla="*/ 2 h 89"/>
                <a:gd name="T74" fmla="*/ 2 w 117"/>
                <a:gd name="T75" fmla="*/ 2 h 89"/>
                <a:gd name="T76" fmla="*/ 1 w 117"/>
                <a:gd name="T77" fmla="*/ 3 h 89"/>
                <a:gd name="T78" fmla="*/ 2 w 117"/>
                <a:gd name="T79" fmla="*/ 3 h 89"/>
                <a:gd name="T80" fmla="*/ 2 w 117"/>
                <a:gd name="T81" fmla="*/ 4 h 89"/>
                <a:gd name="T82" fmla="*/ 2 w 117"/>
                <a:gd name="T83" fmla="*/ 4 h 89"/>
                <a:gd name="T84" fmla="*/ 2 w 117"/>
                <a:gd name="T85" fmla="*/ 4 h 89"/>
                <a:gd name="T86" fmla="*/ 2 w 117"/>
                <a:gd name="T87" fmla="*/ 5 h 89"/>
                <a:gd name="T88" fmla="*/ 2 w 117"/>
                <a:gd name="T89" fmla="*/ 5 h 89"/>
                <a:gd name="T90" fmla="*/ 2 w 117"/>
                <a:gd name="T91" fmla="*/ 5 h 89"/>
                <a:gd name="T92" fmla="*/ 2 w 117"/>
                <a:gd name="T93" fmla="*/ 6 h 89"/>
                <a:gd name="T94" fmla="*/ 2 w 117"/>
                <a:gd name="T95" fmla="*/ 6 h 89"/>
                <a:gd name="T96" fmla="*/ 2 w 117"/>
                <a:gd name="T97" fmla="*/ 6 h 89"/>
                <a:gd name="T98" fmla="*/ 3 w 117"/>
                <a:gd name="T99" fmla="*/ 6 h 89"/>
                <a:gd name="T100" fmla="*/ 4 w 117"/>
                <a:gd name="T101" fmla="*/ 5 h 89"/>
                <a:gd name="T102" fmla="*/ 5 w 117"/>
                <a:gd name="T103" fmla="*/ 5 h 89"/>
                <a:gd name="T104" fmla="*/ 6 w 117"/>
                <a:gd name="T105" fmla="*/ 6 h 89"/>
                <a:gd name="T106" fmla="*/ 6 w 117"/>
                <a:gd name="T107" fmla="*/ 7 h 89"/>
                <a:gd name="T108" fmla="*/ 6 w 117"/>
                <a:gd name="T109" fmla="*/ 7 h 89"/>
                <a:gd name="T110" fmla="*/ 6 w 117"/>
                <a:gd name="T111" fmla="*/ 7 h 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7"/>
                <a:gd name="T169" fmla="*/ 0 h 89"/>
                <a:gd name="T170" fmla="*/ 117 w 117"/>
                <a:gd name="T171" fmla="*/ 89 h 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7" h="89">
                  <a:moveTo>
                    <a:pt x="75" y="68"/>
                  </a:moveTo>
                  <a:lnTo>
                    <a:pt x="75" y="68"/>
                  </a:lnTo>
                  <a:lnTo>
                    <a:pt x="82" y="67"/>
                  </a:lnTo>
                  <a:lnTo>
                    <a:pt x="83" y="67"/>
                  </a:lnTo>
                  <a:lnTo>
                    <a:pt x="84" y="67"/>
                  </a:lnTo>
                  <a:lnTo>
                    <a:pt x="86" y="69"/>
                  </a:lnTo>
                  <a:lnTo>
                    <a:pt x="88" y="70"/>
                  </a:lnTo>
                  <a:lnTo>
                    <a:pt x="89" y="75"/>
                  </a:lnTo>
                  <a:lnTo>
                    <a:pt x="90" y="79"/>
                  </a:lnTo>
                  <a:lnTo>
                    <a:pt x="90" y="80"/>
                  </a:lnTo>
                  <a:lnTo>
                    <a:pt x="88" y="85"/>
                  </a:lnTo>
                  <a:lnTo>
                    <a:pt x="89" y="85"/>
                  </a:lnTo>
                  <a:lnTo>
                    <a:pt x="91" y="85"/>
                  </a:lnTo>
                  <a:lnTo>
                    <a:pt x="93" y="87"/>
                  </a:lnTo>
                  <a:lnTo>
                    <a:pt x="94" y="88"/>
                  </a:lnTo>
                  <a:lnTo>
                    <a:pt x="94" y="89"/>
                  </a:lnTo>
                  <a:lnTo>
                    <a:pt x="95" y="89"/>
                  </a:lnTo>
                  <a:lnTo>
                    <a:pt x="97" y="88"/>
                  </a:lnTo>
                  <a:lnTo>
                    <a:pt x="99" y="85"/>
                  </a:lnTo>
                  <a:lnTo>
                    <a:pt x="100" y="83"/>
                  </a:lnTo>
                  <a:lnTo>
                    <a:pt x="102" y="81"/>
                  </a:lnTo>
                  <a:lnTo>
                    <a:pt x="103" y="81"/>
                  </a:lnTo>
                  <a:lnTo>
                    <a:pt x="104" y="82"/>
                  </a:lnTo>
                  <a:lnTo>
                    <a:pt x="107" y="83"/>
                  </a:lnTo>
                  <a:lnTo>
                    <a:pt x="108" y="83"/>
                  </a:lnTo>
                  <a:lnTo>
                    <a:pt x="109" y="82"/>
                  </a:lnTo>
                  <a:lnTo>
                    <a:pt x="111" y="79"/>
                  </a:lnTo>
                  <a:lnTo>
                    <a:pt x="111" y="76"/>
                  </a:lnTo>
                  <a:lnTo>
                    <a:pt x="111" y="75"/>
                  </a:lnTo>
                  <a:lnTo>
                    <a:pt x="112" y="76"/>
                  </a:lnTo>
                  <a:lnTo>
                    <a:pt x="112" y="75"/>
                  </a:lnTo>
                  <a:lnTo>
                    <a:pt x="111" y="74"/>
                  </a:lnTo>
                  <a:lnTo>
                    <a:pt x="111" y="73"/>
                  </a:lnTo>
                  <a:lnTo>
                    <a:pt x="110" y="73"/>
                  </a:lnTo>
                  <a:lnTo>
                    <a:pt x="109" y="73"/>
                  </a:lnTo>
                  <a:lnTo>
                    <a:pt x="108" y="70"/>
                  </a:lnTo>
                  <a:lnTo>
                    <a:pt x="109" y="68"/>
                  </a:lnTo>
                  <a:lnTo>
                    <a:pt x="110" y="67"/>
                  </a:lnTo>
                  <a:lnTo>
                    <a:pt x="112" y="68"/>
                  </a:lnTo>
                  <a:lnTo>
                    <a:pt x="113" y="68"/>
                  </a:lnTo>
                  <a:lnTo>
                    <a:pt x="114" y="68"/>
                  </a:lnTo>
                  <a:lnTo>
                    <a:pt x="115" y="69"/>
                  </a:lnTo>
                  <a:lnTo>
                    <a:pt x="116" y="69"/>
                  </a:lnTo>
                  <a:lnTo>
                    <a:pt x="117" y="69"/>
                  </a:lnTo>
                  <a:lnTo>
                    <a:pt x="116" y="67"/>
                  </a:lnTo>
                  <a:lnTo>
                    <a:pt x="115" y="64"/>
                  </a:lnTo>
                  <a:lnTo>
                    <a:pt x="114" y="63"/>
                  </a:lnTo>
                  <a:lnTo>
                    <a:pt x="113" y="63"/>
                  </a:lnTo>
                  <a:lnTo>
                    <a:pt x="113" y="62"/>
                  </a:lnTo>
                  <a:lnTo>
                    <a:pt x="115" y="59"/>
                  </a:lnTo>
                  <a:lnTo>
                    <a:pt x="115" y="57"/>
                  </a:lnTo>
                  <a:lnTo>
                    <a:pt x="114" y="53"/>
                  </a:lnTo>
                  <a:lnTo>
                    <a:pt x="112" y="53"/>
                  </a:lnTo>
                  <a:lnTo>
                    <a:pt x="111" y="53"/>
                  </a:lnTo>
                  <a:lnTo>
                    <a:pt x="110" y="52"/>
                  </a:lnTo>
                  <a:lnTo>
                    <a:pt x="109" y="49"/>
                  </a:lnTo>
                  <a:lnTo>
                    <a:pt x="110" y="43"/>
                  </a:lnTo>
                  <a:lnTo>
                    <a:pt x="110" y="42"/>
                  </a:lnTo>
                  <a:lnTo>
                    <a:pt x="112" y="41"/>
                  </a:lnTo>
                  <a:lnTo>
                    <a:pt x="108" y="36"/>
                  </a:lnTo>
                  <a:lnTo>
                    <a:pt x="108" y="33"/>
                  </a:lnTo>
                  <a:lnTo>
                    <a:pt x="108" y="28"/>
                  </a:lnTo>
                  <a:lnTo>
                    <a:pt x="107" y="27"/>
                  </a:lnTo>
                  <a:lnTo>
                    <a:pt x="106" y="26"/>
                  </a:lnTo>
                  <a:lnTo>
                    <a:pt x="103" y="27"/>
                  </a:lnTo>
                  <a:lnTo>
                    <a:pt x="101" y="28"/>
                  </a:lnTo>
                  <a:lnTo>
                    <a:pt x="101" y="27"/>
                  </a:lnTo>
                  <a:lnTo>
                    <a:pt x="103" y="24"/>
                  </a:lnTo>
                  <a:lnTo>
                    <a:pt x="104" y="23"/>
                  </a:lnTo>
                  <a:lnTo>
                    <a:pt x="106" y="23"/>
                  </a:lnTo>
                  <a:lnTo>
                    <a:pt x="106" y="22"/>
                  </a:lnTo>
                  <a:lnTo>
                    <a:pt x="106" y="21"/>
                  </a:lnTo>
                  <a:lnTo>
                    <a:pt x="101" y="18"/>
                  </a:lnTo>
                  <a:lnTo>
                    <a:pt x="101" y="17"/>
                  </a:lnTo>
                  <a:lnTo>
                    <a:pt x="100" y="17"/>
                  </a:lnTo>
                  <a:lnTo>
                    <a:pt x="99" y="15"/>
                  </a:lnTo>
                  <a:lnTo>
                    <a:pt x="99" y="14"/>
                  </a:lnTo>
                  <a:lnTo>
                    <a:pt x="99" y="11"/>
                  </a:lnTo>
                  <a:lnTo>
                    <a:pt x="97" y="8"/>
                  </a:lnTo>
                  <a:lnTo>
                    <a:pt x="95" y="5"/>
                  </a:lnTo>
                  <a:lnTo>
                    <a:pt x="94" y="4"/>
                  </a:lnTo>
                  <a:lnTo>
                    <a:pt x="91" y="3"/>
                  </a:lnTo>
                  <a:lnTo>
                    <a:pt x="90" y="4"/>
                  </a:lnTo>
                  <a:lnTo>
                    <a:pt x="90" y="6"/>
                  </a:lnTo>
                  <a:lnTo>
                    <a:pt x="90" y="7"/>
                  </a:lnTo>
                  <a:lnTo>
                    <a:pt x="88" y="8"/>
                  </a:lnTo>
                  <a:lnTo>
                    <a:pt x="85" y="9"/>
                  </a:lnTo>
                  <a:lnTo>
                    <a:pt x="85" y="10"/>
                  </a:lnTo>
                  <a:lnTo>
                    <a:pt x="84" y="10"/>
                  </a:lnTo>
                  <a:lnTo>
                    <a:pt x="79" y="9"/>
                  </a:lnTo>
                  <a:lnTo>
                    <a:pt x="77" y="9"/>
                  </a:lnTo>
                  <a:lnTo>
                    <a:pt x="72" y="10"/>
                  </a:lnTo>
                  <a:lnTo>
                    <a:pt x="71" y="11"/>
                  </a:lnTo>
                  <a:lnTo>
                    <a:pt x="70" y="12"/>
                  </a:lnTo>
                  <a:lnTo>
                    <a:pt x="69" y="12"/>
                  </a:lnTo>
                  <a:lnTo>
                    <a:pt x="67" y="9"/>
                  </a:lnTo>
                  <a:lnTo>
                    <a:pt x="66" y="8"/>
                  </a:lnTo>
                  <a:lnTo>
                    <a:pt x="65" y="8"/>
                  </a:lnTo>
                  <a:lnTo>
                    <a:pt x="63" y="9"/>
                  </a:lnTo>
                  <a:lnTo>
                    <a:pt x="60" y="11"/>
                  </a:lnTo>
                  <a:lnTo>
                    <a:pt x="59" y="11"/>
                  </a:lnTo>
                  <a:lnTo>
                    <a:pt x="56" y="8"/>
                  </a:lnTo>
                  <a:lnTo>
                    <a:pt x="58" y="5"/>
                  </a:lnTo>
                  <a:lnTo>
                    <a:pt x="40" y="5"/>
                  </a:lnTo>
                  <a:lnTo>
                    <a:pt x="38" y="5"/>
                  </a:lnTo>
                  <a:lnTo>
                    <a:pt x="27" y="0"/>
                  </a:lnTo>
                  <a:lnTo>
                    <a:pt x="25" y="0"/>
                  </a:lnTo>
                  <a:lnTo>
                    <a:pt x="20" y="0"/>
                  </a:lnTo>
                  <a:lnTo>
                    <a:pt x="20" y="6"/>
                  </a:lnTo>
                  <a:lnTo>
                    <a:pt x="20" y="7"/>
                  </a:lnTo>
                  <a:lnTo>
                    <a:pt x="17" y="8"/>
                  </a:lnTo>
                  <a:lnTo>
                    <a:pt x="17" y="9"/>
                  </a:lnTo>
                  <a:lnTo>
                    <a:pt x="19" y="11"/>
                  </a:lnTo>
                  <a:lnTo>
                    <a:pt x="20" y="13"/>
                  </a:lnTo>
                  <a:lnTo>
                    <a:pt x="20" y="15"/>
                  </a:lnTo>
                  <a:lnTo>
                    <a:pt x="19" y="17"/>
                  </a:lnTo>
                  <a:lnTo>
                    <a:pt x="19" y="15"/>
                  </a:lnTo>
                  <a:lnTo>
                    <a:pt x="18" y="17"/>
                  </a:lnTo>
                  <a:lnTo>
                    <a:pt x="16" y="17"/>
                  </a:lnTo>
                  <a:lnTo>
                    <a:pt x="12" y="18"/>
                  </a:lnTo>
                  <a:lnTo>
                    <a:pt x="6" y="19"/>
                  </a:lnTo>
                  <a:lnTo>
                    <a:pt x="4" y="20"/>
                  </a:lnTo>
                  <a:lnTo>
                    <a:pt x="3" y="21"/>
                  </a:lnTo>
                  <a:lnTo>
                    <a:pt x="0" y="26"/>
                  </a:lnTo>
                  <a:lnTo>
                    <a:pt x="1" y="27"/>
                  </a:lnTo>
                  <a:lnTo>
                    <a:pt x="3" y="27"/>
                  </a:lnTo>
                  <a:lnTo>
                    <a:pt x="4" y="27"/>
                  </a:lnTo>
                  <a:lnTo>
                    <a:pt x="3" y="28"/>
                  </a:lnTo>
                  <a:lnTo>
                    <a:pt x="3" y="31"/>
                  </a:lnTo>
                  <a:lnTo>
                    <a:pt x="3" y="32"/>
                  </a:lnTo>
                  <a:lnTo>
                    <a:pt x="4" y="32"/>
                  </a:lnTo>
                  <a:lnTo>
                    <a:pt x="5" y="32"/>
                  </a:lnTo>
                  <a:lnTo>
                    <a:pt x="5" y="33"/>
                  </a:lnTo>
                  <a:lnTo>
                    <a:pt x="6" y="32"/>
                  </a:lnTo>
                  <a:lnTo>
                    <a:pt x="6" y="33"/>
                  </a:lnTo>
                  <a:lnTo>
                    <a:pt x="5" y="34"/>
                  </a:lnTo>
                  <a:lnTo>
                    <a:pt x="6" y="35"/>
                  </a:lnTo>
                  <a:lnTo>
                    <a:pt x="7" y="36"/>
                  </a:lnTo>
                  <a:lnTo>
                    <a:pt x="9" y="37"/>
                  </a:lnTo>
                  <a:lnTo>
                    <a:pt x="9" y="39"/>
                  </a:lnTo>
                  <a:lnTo>
                    <a:pt x="10" y="40"/>
                  </a:lnTo>
                  <a:lnTo>
                    <a:pt x="12" y="41"/>
                  </a:lnTo>
                  <a:lnTo>
                    <a:pt x="14" y="42"/>
                  </a:lnTo>
                  <a:lnTo>
                    <a:pt x="15" y="42"/>
                  </a:lnTo>
                  <a:lnTo>
                    <a:pt x="15" y="41"/>
                  </a:lnTo>
                  <a:lnTo>
                    <a:pt x="16" y="42"/>
                  </a:lnTo>
                  <a:lnTo>
                    <a:pt x="18" y="45"/>
                  </a:lnTo>
                  <a:lnTo>
                    <a:pt x="19" y="46"/>
                  </a:lnTo>
                  <a:lnTo>
                    <a:pt x="20" y="46"/>
                  </a:lnTo>
                  <a:lnTo>
                    <a:pt x="20" y="47"/>
                  </a:lnTo>
                  <a:lnTo>
                    <a:pt x="20" y="48"/>
                  </a:lnTo>
                  <a:lnTo>
                    <a:pt x="21" y="48"/>
                  </a:lnTo>
                  <a:lnTo>
                    <a:pt x="23" y="48"/>
                  </a:lnTo>
                  <a:lnTo>
                    <a:pt x="21" y="49"/>
                  </a:lnTo>
                  <a:lnTo>
                    <a:pt x="20" y="51"/>
                  </a:lnTo>
                  <a:lnTo>
                    <a:pt x="21" y="51"/>
                  </a:lnTo>
                  <a:lnTo>
                    <a:pt x="24" y="51"/>
                  </a:lnTo>
                  <a:lnTo>
                    <a:pt x="25" y="52"/>
                  </a:lnTo>
                  <a:lnTo>
                    <a:pt x="26" y="55"/>
                  </a:lnTo>
                  <a:lnTo>
                    <a:pt x="27" y="56"/>
                  </a:lnTo>
                  <a:lnTo>
                    <a:pt x="28" y="57"/>
                  </a:lnTo>
                  <a:lnTo>
                    <a:pt x="28" y="59"/>
                  </a:lnTo>
                  <a:lnTo>
                    <a:pt x="30" y="59"/>
                  </a:lnTo>
                  <a:lnTo>
                    <a:pt x="31" y="57"/>
                  </a:lnTo>
                  <a:lnTo>
                    <a:pt x="38" y="50"/>
                  </a:lnTo>
                  <a:lnTo>
                    <a:pt x="39" y="48"/>
                  </a:lnTo>
                  <a:lnTo>
                    <a:pt x="40" y="46"/>
                  </a:lnTo>
                  <a:lnTo>
                    <a:pt x="42" y="46"/>
                  </a:lnTo>
                  <a:lnTo>
                    <a:pt x="46" y="46"/>
                  </a:lnTo>
                  <a:lnTo>
                    <a:pt x="56" y="43"/>
                  </a:lnTo>
                  <a:lnTo>
                    <a:pt x="59" y="43"/>
                  </a:lnTo>
                  <a:lnTo>
                    <a:pt x="60" y="43"/>
                  </a:lnTo>
                  <a:lnTo>
                    <a:pt x="62" y="46"/>
                  </a:lnTo>
                  <a:lnTo>
                    <a:pt x="68" y="56"/>
                  </a:lnTo>
                  <a:lnTo>
                    <a:pt x="68" y="57"/>
                  </a:lnTo>
                  <a:lnTo>
                    <a:pt x="70" y="59"/>
                  </a:lnTo>
                  <a:lnTo>
                    <a:pt x="71" y="59"/>
                  </a:lnTo>
                  <a:lnTo>
                    <a:pt x="71" y="60"/>
                  </a:lnTo>
                  <a:lnTo>
                    <a:pt x="72" y="64"/>
                  </a:lnTo>
                  <a:lnTo>
                    <a:pt x="71" y="66"/>
                  </a:lnTo>
                  <a:lnTo>
                    <a:pt x="70" y="68"/>
                  </a:lnTo>
                  <a:lnTo>
                    <a:pt x="69" y="71"/>
                  </a:lnTo>
                  <a:lnTo>
                    <a:pt x="70" y="70"/>
                  </a:lnTo>
                  <a:lnTo>
                    <a:pt x="72" y="70"/>
                  </a:lnTo>
                  <a:lnTo>
                    <a:pt x="73" y="69"/>
                  </a:lnTo>
                  <a:lnTo>
                    <a:pt x="73" y="68"/>
                  </a:lnTo>
                  <a:lnTo>
                    <a:pt x="75" y="6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8" name="Freeform 5811"/>
            <p:cNvSpPr>
              <a:spLocks/>
            </p:cNvSpPr>
            <p:nvPr/>
          </p:nvSpPr>
          <p:spPr bwMode="auto">
            <a:xfrm>
              <a:off x="2918" y="2498"/>
              <a:ext cx="1" cy="1"/>
            </a:xfrm>
            <a:custGeom>
              <a:avLst/>
              <a:gdLst>
                <a:gd name="T0" fmla="*/ 1 w 2"/>
                <a:gd name="T1" fmla="*/ 0 h 1"/>
                <a:gd name="T2" fmla="*/ 1 w 2"/>
                <a:gd name="T3" fmla="*/ 0 h 1"/>
                <a:gd name="T4" fmla="*/ 0 w 2"/>
                <a:gd name="T5" fmla="*/ 0 h 1"/>
                <a:gd name="T6" fmla="*/ 0 w 2"/>
                <a:gd name="T7" fmla="*/ 0 h 1"/>
                <a:gd name="T8" fmla="*/ 0 w 2"/>
                <a:gd name="T9" fmla="*/ 1 h 1"/>
                <a:gd name="T10" fmla="*/ 0 w 2"/>
                <a:gd name="T11" fmla="*/ 1 h 1"/>
                <a:gd name="T12" fmla="*/ 1 w 2"/>
                <a:gd name="T13" fmla="*/ 1 h 1"/>
                <a:gd name="T14" fmla="*/ 1 w 2"/>
                <a:gd name="T15" fmla="*/ 1 h 1"/>
                <a:gd name="T16" fmla="*/ 1 w 2"/>
                <a:gd name="T17" fmla="*/ 1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0" y="1"/>
                  </a:lnTo>
                  <a:lnTo>
                    <a:pt x="1" y="1"/>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89" name="Freeform 5812"/>
            <p:cNvSpPr>
              <a:spLocks/>
            </p:cNvSpPr>
            <p:nvPr/>
          </p:nvSpPr>
          <p:spPr bwMode="auto">
            <a:xfrm>
              <a:off x="2914" y="2502"/>
              <a:ext cx="1" cy="2"/>
            </a:xfrm>
            <a:custGeom>
              <a:avLst/>
              <a:gdLst>
                <a:gd name="T0" fmla="*/ 1 w 2"/>
                <a:gd name="T1" fmla="*/ 0 h 2"/>
                <a:gd name="T2" fmla="*/ 1 w 2"/>
                <a:gd name="T3" fmla="*/ 0 h 2"/>
                <a:gd name="T4" fmla="*/ 0 w 2"/>
                <a:gd name="T5" fmla="*/ 1 h 2"/>
                <a:gd name="T6" fmla="*/ 0 w 2"/>
                <a:gd name="T7" fmla="*/ 1 h 2"/>
                <a:gd name="T8" fmla="*/ 1 w 2"/>
                <a:gd name="T9" fmla="*/ 2 h 2"/>
                <a:gd name="T10" fmla="*/ 1 w 2"/>
                <a:gd name="T11" fmla="*/ 2 h 2"/>
                <a:gd name="T12" fmla="*/ 1 w 2"/>
                <a:gd name="T13" fmla="*/ 1 h 2"/>
                <a:gd name="T14" fmla="*/ 1 w 2"/>
                <a:gd name="T15" fmla="*/ 0 h 2"/>
                <a:gd name="T16" fmla="*/ 1 w 2"/>
                <a:gd name="T17" fmla="*/ 0 h 2"/>
                <a:gd name="T18" fmla="*/ 1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0"/>
                  </a:moveTo>
                  <a:lnTo>
                    <a:pt x="1" y="0"/>
                  </a:lnTo>
                  <a:lnTo>
                    <a:pt x="0" y="1"/>
                  </a:lnTo>
                  <a:lnTo>
                    <a:pt x="1" y="2"/>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0" name="Freeform 5813"/>
            <p:cNvSpPr>
              <a:spLocks/>
            </p:cNvSpPr>
            <p:nvPr/>
          </p:nvSpPr>
          <p:spPr bwMode="auto">
            <a:xfrm>
              <a:off x="2917" y="2507"/>
              <a:ext cx="2" cy="3"/>
            </a:xfrm>
            <a:custGeom>
              <a:avLst/>
              <a:gdLst>
                <a:gd name="T0" fmla="*/ 0 w 3"/>
                <a:gd name="T1" fmla="*/ 2 h 3"/>
                <a:gd name="T2" fmla="*/ 0 w 3"/>
                <a:gd name="T3" fmla="*/ 2 h 3"/>
                <a:gd name="T4" fmla="*/ 1 w 3"/>
                <a:gd name="T5" fmla="*/ 3 h 3"/>
                <a:gd name="T6" fmla="*/ 1 w 3"/>
                <a:gd name="T7" fmla="*/ 2 h 3"/>
                <a:gd name="T8" fmla="*/ 1 w 3"/>
                <a:gd name="T9" fmla="*/ 2 h 3"/>
                <a:gd name="T10" fmla="*/ 1 w 3"/>
                <a:gd name="T11" fmla="*/ 1 h 3"/>
                <a:gd name="T12" fmla="*/ 1 w 3"/>
                <a:gd name="T13" fmla="*/ 0 h 3"/>
                <a:gd name="T14" fmla="*/ 1 w 3"/>
                <a:gd name="T15" fmla="*/ 0 h 3"/>
                <a:gd name="T16" fmla="*/ 0 w 3"/>
                <a:gd name="T17" fmla="*/ 1 h 3"/>
                <a:gd name="T18" fmla="*/ 0 w 3"/>
                <a:gd name="T19" fmla="*/ 1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2" y="2"/>
                  </a:lnTo>
                  <a:lnTo>
                    <a:pt x="3" y="1"/>
                  </a:lnTo>
                  <a:lnTo>
                    <a:pt x="1"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1" name="Freeform 5814"/>
            <p:cNvSpPr>
              <a:spLocks/>
            </p:cNvSpPr>
            <p:nvPr/>
          </p:nvSpPr>
          <p:spPr bwMode="auto">
            <a:xfrm>
              <a:off x="2910" y="2488"/>
              <a:ext cx="38" cy="21"/>
            </a:xfrm>
            <a:custGeom>
              <a:avLst/>
              <a:gdLst>
                <a:gd name="T0" fmla="*/ 3 w 47"/>
                <a:gd name="T1" fmla="*/ 2 h 26"/>
                <a:gd name="T2" fmla="*/ 4 w 47"/>
                <a:gd name="T3" fmla="*/ 2 h 26"/>
                <a:gd name="T4" fmla="*/ 4 w 47"/>
                <a:gd name="T5" fmla="*/ 2 h 26"/>
                <a:gd name="T6" fmla="*/ 4 w 47"/>
                <a:gd name="T7" fmla="*/ 2 h 26"/>
                <a:gd name="T8" fmla="*/ 4 w 47"/>
                <a:gd name="T9" fmla="*/ 2 h 26"/>
                <a:gd name="T10" fmla="*/ 5 w 47"/>
                <a:gd name="T11" fmla="*/ 2 h 26"/>
                <a:gd name="T12" fmla="*/ 5 w 47"/>
                <a:gd name="T13" fmla="*/ 2 h 26"/>
                <a:gd name="T14" fmla="*/ 4 w 47"/>
                <a:gd name="T15" fmla="*/ 2 h 26"/>
                <a:gd name="T16" fmla="*/ 4 w 47"/>
                <a:gd name="T17" fmla="*/ 2 h 26"/>
                <a:gd name="T18" fmla="*/ 4 w 47"/>
                <a:gd name="T19" fmla="*/ 2 h 26"/>
                <a:gd name="T20" fmla="*/ 5 w 47"/>
                <a:gd name="T21" fmla="*/ 2 h 26"/>
                <a:gd name="T22" fmla="*/ 5 w 47"/>
                <a:gd name="T23" fmla="*/ 2 h 26"/>
                <a:gd name="T24" fmla="*/ 5 w 47"/>
                <a:gd name="T25" fmla="*/ 0 h 26"/>
                <a:gd name="T26" fmla="*/ 2 w 47"/>
                <a:gd name="T27" fmla="*/ 0 h 26"/>
                <a:gd name="T28" fmla="*/ 2 w 47"/>
                <a:gd name="T29" fmla="*/ 0 h 26"/>
                <a:gd name="T30" fmla="*/ 2 w 47"/>
                <a:gd name="T31" fmla="*/ 2 h 26"/>
                <a:gd name="T32" fmla="*/ 2 w 47"/>
                <a:gd name="T33" fmla="*/ 2 h 26"/>
                <a:gd name="T34" fmla="*/ 0 w 47"/>
                <a:gd name="T35" fmla="*/ 2 h 26"/>
                <a:gd name="T36" fmla="*/ 0 w 47"/>
                <a:gd name="T37" fmla="*/ 2 h 26"/>
                <a:gd name="T38" fmla="*/ 2 w 47"/>
                <a:gd name="T39" fmla="*/ 2 h 26"/>
                <a:gd name="T40" fmla="*/ 2 w 47"/>
                <a:gd name="T41" fmla="*/ 2 h 26"/>
                <a:gd name="T42" fmla="*/ 2 w 47"/>
                <a:gd name="T43" fmla="*/ 2 h 26"/>
                <a:gd name="T44" fmla="*/ 2 w 47"/>
                <a:gd name="T45" fmla="*/ 2 h 26"/>
                <a:gd name="T46" fmla="*/ 2 w 47"/>
                <a:gd name="T47" fmla="*/ 2 h 26"/>
                <a:gd name="T48" fmla="*/ 2 w 47"/>
                <a:gd name="T49" fmla="*/ 2 h 26"/>
                <a:gd name="T50" fmla="*/ 2 w 47"/>
                <a:gd name="T51" fmla="*/ 2 h 26"/>
                <a:gd name="T52" fmla="*/ 2 w 47"/>
                <a:gd name="T53" fmla="*/ 2 h 26"/>
                <a:gd name="T54" fmla="*/ 2 w 47"/>
                <a:gd name="T55" fmla="*/ 2 h 26"/>
                <a:gd name="T56" fmla="*/ 2 w 47"/>
                <a:gd name="T57" fmla="*/ 2 h 26"/>
                <a:gd name="T58" fmla="*/ 2 w 47"/>
                <a:gd name="T59" fmla="*/ 2 h 26"/>
                <a:gd name="T60" fmla="*/ 2 w 47"/>
                <a:gd name="T61" fmla="*/ 2 h 26"/>
                <a:gd name="T62" fmla="*/ 2 w 47"/>
                <a:gd name="T63" fmla="*/ 2 h 26"/>
                <a:gd name="T64" fmla="*/ 2 w 47"/>
                <a:gd name="T65" fmla="*/ 2 h 26"/>
                <a:gd name="T66" fmla="*/ 2 w 47"/>
                <a:gd name="T67" fmla="*/ 2 h 26"/>
                <a:gd name="T68" fmla="*/ 2 w 47"/>
                <a:gd name="T69" fmla="*/ 2 h 26"/>
                <a:gd name="T70" fmla="*/ 2 w 47"/>
                <a:gd name="T71" fmla="*/ 2 h 26"/>
                <a:gd name="T72" fmla="*/ 2 w 47"/>
                <a:gd name="T73" fmla="*/ 2 h 26"/>
                <a:gd name="T74" fmla="*/ 2 w 47"/>
                <a:gd name="T75" fmla="*/ 2 h 26"/>
                <a:gd name="T76" fmla="*/ 2 w 47"/>
                <a:gd name="T77" fmla="*/ 2 h 26"/>
                <a:gd name="T78" fmla="*/ 2 w 47"/>
                <a:gd name="T79" fmla="*/ 2 h 26"/>
                <a:gd name="T80" fmla="*/ 2 w 47"/>
                <a:gd name="T81" fmla="*/ 2 h 26"/>
                <a:gd name="T82" fmla="*/ 2 w 47"/>
                <a:gd name="T83" fmla="*/ 2 h 26"/>
                <a:gd name="T84" fmla="*/ 2 w 47"/>
                <a:gd name="T85" fmla="*/ 2 h 26"/>
                <a:gd name="T86" fmla="*/ 2 w 47"/>
                <a:gd name="T87" fmla="*/ 2 h 26"/>
                <a:gd name="T88" fmla="*/ 2 w 47"/>
                <a:gd name="T89" fmla="*/ 2 h 26"/>
                <a:gd name="T90" fmla="*/ 2 w 47"/>
                <a:gd name="T91" fmla="*/ 2 h 26"/>
                <a:gd name="T92" fmla="*/ 2 w 47"/>
                <a:gd name="T93" fmla="*/ 2 h 26"/>
                <a:gd name="T94" fmla="*/ 2 w 47"/>
                <a:gd name="T95" fmla="*/ 2 h 26"/>
                <a:gd name="T96" fmla="*/ 2 w 47"/>
                <a:gd name="T97" fmla="*/ 2 h 26"/>
                <a:gd name="T98" fmla="*/ 2 w 47"/>
                <a:gd name="T99" fmla="*/ 2 h 26"/>
                <a:gd name="T100" fmla="*/ 2 w 47"/>
                <a:gd name="T101" fmla="*/ 2 h 26"/>
                <a:gd name="T102" fmla="*/ 2 w 47"/>
                <a:gd name="T103" fmla="*/ 2 h 26"/>
                <a:gd name="T104" fmla="*/ 2 w 47"/>
                <a:gd name="T105" fmla="*/ 2 h 26"/>
                <a:gd name="T106" fmla="*/ 2 w 47"/>
                <a:gd name="T107" fmla="*/ 2 h 26"/>
                <a:gd name="T108" fmla="*/ 2 w 47"/>
                <a:gd name="T109" fmla="*/ 2 h 26"/>
                <a:gd name="T110" fmla="*/ 3 w 47"/>
                <a:gd name="T111" fmla="*/ 2 h 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7"/>
                <a:gd name="T169" fmla="*/ 0 h 26"/>
                <a:gd name="T170" fmla="*/ 47 w 47"/>
                <a:gd name="T171" fmla="*/ 26 h 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7" h="26">
                  <a:moveTo>
                    <a:pt x="33" y="19"/>
                  </a:moveTo>
                  <a:lnTo>
                    <a:pt x="33" y="19"/>
                  </a:lnTo>
                  <a:lnTo>
                    <a:pt x="39" y="18"/>
                  </a:lnTo>
                  <a:lnTo>
                    <a:pt x="43" y="17"/>
                  </a:lnTo>
                  <a:lnTo>
                    <a:pt x="45" y="17"/>
                  </a:lnTo>
                  <a:lnTo>
                    <a:pt x="46" y="15"/>
                  </a:lnTo>
                  <a:lnTo>
                    <a:pt x="46" y="17"/>
                  </a:lnTo>
                  <a:lnTo>
                    <a:pt x="47" y="15"/>
                  </a:lnTo>
                  <a:lnTo>
                    <a:pt x="47" y="13"/>
                  </a:lnTo>
                  <a:lnTo>
                    <a:pt x="46" y="11"/>
                  </a:lnTo>
                  <a:lnTo>
                    <a:pt x="44" y="9"/>
                  </a:lnTo>
                  <a:lnTo>
                    <a:pt x="44" y="8"/>
                  </a:lnTo>
                  <a:lnTo>
                    <a:pt x="47" y="7"/>
                  </a:lnTo>
                  <a:lnTo>
                    <a:pt x="47" y="6"/>
                  </a:lnTo>
                  <a:lnTo>
                    <a:pt x="47" y="0"/>
                  </a:lnTo>
                  <a:lnTo>
                    <a:pt x="30" y="0"/>
                  </a:lnTo>
                  <a:lnTo>
                    <a:pt x="28" y="0"/>
                  </a:lnTo>
                  <a:lnTo>
                    <a:pt x="14" y="4"/>
                  </a:lnTo>
                  <a:lnTo>
                    <a:pt x="11" y="5"/>
                  </a:lnTo>
                  <a:lnTo>
                    <a:pt x="0" y="6"/>
                  </a:lnTo>
                  <a:lnTo>
                    <a:pt x="2" y="7"/>
                  </a:lnTo>
                  <a:lnTo>
                    <a:pt x="5" y="8"/>
                  </a:lnTo>
                  <a:lnTo>
                    <a:pt x="8" y="7"/>
                  </a:lnTo>
                  <a:lnTo>
                    <a:pt x="9" y="6"/>
                  </a:lnTo>
                  <a:lnTo>
                    <a:pt x="8" y="7"/>
                  </a:lnTo>
                  <a:lnTo>
                    <a:pt x="6" y="9"/>
                  </a:lnTo>
                  <a:lnTo>
                    <a:pt x="6" y="10"/>
                  </a:lnTo>
                  <a:lnTo>
                    <a:pt x="9" y="12"/>
                  </a:lnTo>
                  <a:lnTo>
                    <a:pt x="11" y="12"/>
                  </a:lnTo>
                  <a:lnTo>
                    <a:pt x="14" y="11"/>
                  </a:lnTo>
                  <a:lnTo>
                    <a:pt x="14" y="12"/>
                  </a:lnTo>
                  <a:lnTo>
                    <a:pt x="11" y="14"/>
                  </a:lnTo>
                  <a:lnTo>
                    <a:pt x="12" y="14"/>
                  </a:lnTo>
                  <a:lnTo>
                    <a:pt x="13" y="14"/>
                  </a:lnTo>
                  <a:lnTo>
                    <a:pt x="17" y="14"/>
                  </a:lnTo>
                  <a:lnTo>
                    <a:pt x="20" y="12"/>
                  </a:lnTo>
                  <a:lnTo>
                    <a:pt x="24" y="12"/>
                  </a:lnTo>
                  <a:lnTo>
                    <a:pt x="26" y="12"/>
                  </a:lnTo>
                  <a:lnTo>
                    <a:pt x="28" y="12"/>
                  </a:lnTo>
                  <a:lnTo>
                    <a:pt x="28" y="14"/>
                  </a:lnTo>
                  <a:lnTo>
                    <a:pt x="27" y="14"/>
                  </a:lnTo>
                  <a:lnTo>
                    <a:pt x="25" y="12"/>
                  </a:lnTo>
                  <a:lnTo>
                    <a:pt x="22" y="13"/>
                  </a:lnTo>
                  <a:lnTo>
                    <a:pt x="19" y="15"/>
                  </a:lnTo>
                  <a:lnTo>
                    <a:pt x="20" y="17"/>
                  </a:lnTo>
                  <a:lnTo>
                    <a:pt x="20" y="18"/>
                  </a:lnTo>
                  <a:lnTo>
                    <a:pt x="22" y="17"/>
                  </a:lnTo>
                  <a:lnTo>
                    <a:pt x="25" y="17"/>
                  </a:lnTo>
                  <a:lnTo>
                    <a:pt x="27" y="18"/>
                  </a:lnTo>
                  <a:lnTo>
                    <a:pt x="26" y="19"/>
                  </a:lnTo>
                  <a:lnTo>
                    <a:pt x="26" y="18"/>
                  </a:lnTo>
                  <a:lnTo>
                    <a:pt x="24" y="18"/>
                  </a:lnTo>
                  <a:lnTo>
                    <a:pt x="23" y="18"/>
                  </a:lnTo>
                  <a:lnTo>
                    <a:pt x="19" y="21"/>
                  </a:lnTo>
                  <a:lnTo>
                    <a:pt x="20" y="21"/>
                  </a:lnTo>
                  <a:lnTo>
                    <a:pt x="22" y="21"/>
                  </a:lnTo>
                  <a:lnTo>
                    <a:pt x="20" y="22"/>
                  </a:lnTo>
                  <a:lnTo>
                    <a:pt x="19" y="23"/>
                  </a:lnTo>
                  <a:lnTo>
                    <a:pt x="22" y="23"/>
                  </a:lnTo>
                  <a:lnTo>
                    <a:pt x="24" y="23"/>
                  </a:lnTo>
                  <a:lnTo>
                    <a:pt x="24" y="24"/>
                  </a:lnTo>
                  <a:lnTo>
                    <a:pt x="25" y="25"/>
                  </a:lnTo>
                  <a:lnTo>
                    <a:pt x="26" y="25"/>
                  </a:lnTo>
                  <a:lnTo>
                    <a:pt x="27" y="25"/>
                  </a:lnTo>
                  <a:lnTo>
                    <a:pt x="27" y="26"/>
                  </a:lnTo>
                  <a:lnTo>
                    <a:pt x="30" y="21"/>
                  </a:lnTo>
                  <a:lnTo>
                    <a:pt x="31" y="20"/>
                  </a:lnTo>
                  <a:lnTo>
                    <a:pt x="33" y="1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2" name="Freeform 5815"/>
            <p:cNvSpPr>
              <a:spLocks/>
            </p:cNvSpPr>
            <p:nvPr/>
          </p:nvSpPr>
          <p:spPr bwMode="auto">
            <a:xfrm>
              <a:off x="2919" y="2487"/>
              <a:ext cx="3" cy="1"/>
            </a:xfrm>
            <a:custGeom>
              <a:avLst/>
              <a:gdLst>
                <a:gd name="T0" fmla="*/ 1 w 5"/>
                <a:gd name="T1" fmla="*/ 1 h 2"/>
                <a:gd name="T2" fmla="*/ 1 w 5"/>
                <a:gd name="T3" fmla="*/ 1 h 2"/>
                <a:gd name="T4" fmla="*/ 1 w 5"/>
                <a:gd name="T5" fmla="*/ 1 h 2"/>
                <a:gd name="T6" fmla="*/ 1 w 5"/>
                <a:gd name="T7" fmla="*/ 1 h 2"/>
                <a:gd name="T8" fmla="*/ 0 w 5"/>
                <a:gd name="T9" fmla="*/ 1 h 2"/>
                <a:gd name="T10" fmla="*/ 0 w 5"/>
                <a:gd name="T11" fmla="*/ 1 h 2"/>
                <a:gd name="T12" fmla="*/ 0 w 5"/>
                <a:gd name="T13" fmla="*/ 1 h 2"/>
                <a:gd name="T14" fmla="*/ 0 w 5"/>
                <a:gd name="T15" fmla="*/ 1 h 2"/>
                <a:gd name="T16" fmla="*/ 1 w 5"/>
                <a:gd name="T17" fmla="*/ 0 h 2"/>
                <a:gd name="T18" fmla="*/ 1 w 5"/>
                <a:gd name="T19" fmla="*/ 0 h 2"/>
                <a:gd name="T20" fmla="*/ 1 w 5"/>
                <a:gd name="T21" fmla="*/ 0 h 2"/>
                <a:gd name="T22" fmla="*/ 1 w 5"/>
                <a:gd name="T23" fmla="*/ 1 h 2"/>
                <a:gd name="T24" fmla="*/ 1 w 5"/>
                <a:gd name="T25" fmla="*/ 1 h 2"/>
                <a:gd name="T26" fmla="*/ 1 w 5"/>
                <a:gd name="T27" fmla="*/ 1 h 2"/>
                <a:gd name="T28" fmla="*/ 1 w 5"/>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2"/>
                <a:gd name="T47" fmla="*/ 5 w 5"/>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2">
                  <a:moveTo>
                    <a:pt x="4" y="2"/>
                  </a:moveTo>
                  <a:lnTo>
                    <a:pt x="4" y="2"/>
                  </a:lnTo>
                  <a:lnTo>
                    <a:pt x="2" y="2"/>
                  </a:lnTo>
                  <a:lnTo>
                    <a:pt x="0" y="2"/>
                  </a:lnTo>
                  <a:lnTo>
                    <a:pt x="1" y="0"/>
                  </a:lnTo>
                  <a:lnTo>
                    <a:pt x="2" y="0"/>
                  </a:lnTo>
                  <a:lnTo>
                    <a:pt x="4" y="1"/>
                  </a:lnTo>
                  <a:lnTo>
                    <a:pt x="5" y="2"/>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3" name="Freeform 5816"/>
            <p:cNvSpPr>
              <a:spLocks/>
            </p:cNvSpPr>
            <p:nvPr/>
          </p:nvSpPr>
          <p:spPr bwMode="auto">
            <a:xfrm>
              <a:off x="2900" y="2435"/>
              <a:ext cx="79" cy="57"/>
            </a:xfrm>
            <a:custGeom>
              <a:avLst/>
              <a:gdLst>
                <a:gd name="T0" fmla="*/ 6 w 98"/>
                <a:gd name="T1" fmla="*/ 7 h 70"/>
                <a:gd name="T2" fmla="*/ 8 w 98"/>
                <a:gd name="T3" fmla="*/ 7 h 70"/>
                <a:gd name="T4" fmla="*/ 10 w 98"/>
                <a:gd name="T5" fmla="*/ 7 h 70"/>
                <a:gd name="T6" fmla="*/ 9 w 98"/>
                <a:gd name="T7" fmla="*/ 6 h 70"/>
                <a:gd name="T8" fmla="*/ 8 w 98"/>
                <a:gd name="T9" fmla="*/ 6 h 70"/>
                <a:gd name="T10" fmla="*/ 8 w 98"/>
                <a:gd name="T11" fmla="*/ 6 h 70"/>
                <a:gd name="T12" fmla="*/ 8 w 98"/>
                <a:gd name="T13" fmla="*/ 5 h 70"/>
                <a:gd name="T14" fmla="*/ 8 w 98"/>
                <a:gd name="T15" fmla="*/ 5 h 70"/>
                <a:gd name="T16" fmla="*/ 8 w 98"/>
                <a:gd name="T17" fmla="*/ 3 h 70"/>
                <a:gd name="T18" fmla="*/ 6 w 98"/>
                <a:gd name="T19" fmla="*/ 2 h 70"/>
                <a:gd name="T20" fmla="*/ 6 w 98"/>
                <a:gd name="T21" fmla="*/ 2 h 70"/>
                <a:gd name="T22" fmla="*/ 6 w 98"/>
                <a:gd name="T23" fmla="*/ 2 h 70"/>
                <a:gd name="T24" fmla="*/ 5 w 98"/>
                <a:gd name="T25" fmla="*/ 2 h 70"/>
                <a:gd name="T26" fmla="*/ 5 w 98"/>
                <a:gd name="T27" fmla="*/ 2 h 70"/>
                <a:gd name="T28" fmla="*/ 5 w 98"/>
                <a:gd name="T29" fmla="*/ 2 h 70"/>
                <a:gd name="T30" fmla="*/ 5 w 98"/>
                <a:gd name="T31" fmla="*/ 0 h 70"/>
                <a:gd name="T32" fmla="*/ 4 w 98"/>
                <a:gd name="T33" fmla="*/ 0 h 70"/>
                <a:gd name="T34" fmla="*/ 2 w 98"/>
                <a:gd name="T35" fmla="*/ 2 h 70"/>
                <a:gd name="T36" fmla="*/ 2 w 98"/>
                <a:gd name="T37" fmla="*/ 2 h 70"/>
                <a:gd name="T38" fmla="*/ 2 w 98"/>
                <a:gd name="T39" fmla="*/ 2 h 70"/>
                <a:gd name="T40" fmla="*/ 2 w 98"/>
                <a:gd name="T41" fmla="*/ 2 h 70"/>
                <a:gd name="T42" fmla="*/ 2 w 98"/>
                <a:gd name="T43" fmla="*/ 2 h 70"/>
                <a:gd name="T44" fmla="*/ 2 w 98"/>
                <a:gd name="T45" fmla="*/ 3 h 70"/>
                <a:gd name="T46" fmla="*/ 0 w 98"/>
                <a:gd name="T47" fmla="*/ 3 h 70"/>
                <a:gd name="T48" fmla="*/ 1 w 98"/>
                <a:gd name="T49" fmla="*/ 3 h 70"/>
                <a:gd name="T50" fmla="*/ 2 w 98"/>
                <a:gd name="T51" fmla="*/ 3 h 70"/>
                <a:gd name="T52" fmla="*/ 2 w 98"/>
                <a:gd name="T53" fmla="*/ 5 h 70"/>
                <a:gd name="T54" fmla="*/ 2 w 98"/>
                <a:gd name="T55" fmla="*/ 5 h 70"/>
                <a:gd name="T56" fmla="*/ 2 w 98"/>
                <a:gd name="T57" fmla="*/ 5 h 70"/>
                <a:gd name="T58" fmla="*/ 2 w 98"/>
                <a:gd name="T59" fmla="*/ 5 h 70"/>
                <a:gd name="T60" fmla="*/ 2 w 98"/>
                <a:gd name="T61" fmla="*/ 5 h 70"/>
                <a:gd name="T62" fmla="*/ 2 w 98"/>
                <a:gd name="T63" fmla="*/ 6 h 70"/>
                <a:gd name="T64" fmla="*/ 2 w 98"/>
                <a:gd name="T65" fmla="*/ 5 h 70"/>
                <a:gd name="T66" fmla="*/ 3 w 98"/>
                <a:gd name="T67" fmla="*/ 5 h 70"/>
                <a:gd name="T68" fmla="*/ 4 w 98"/>
                <a:gd name="T69" fmla="*/ 5 h 70"/>
                <a:gd name="T70" fmla="*/ 5 w 98"/>
                <a:gd name="T71" fmla="*/ 6 h 70"/>
                <a:gd name="T72" fmla="*/ 5 w 98"/>
                <a:gd name="T73" fmla="*/ 6 h 70"/>
                <a:gd name="T74" fmla="*/ 5 w 98"/>
                <a:gd name="T75" fmla="*/ 6 h 70"/>
                <a:gd name="T76" fmla="*/ 4 w 98"/>
                <a:gd name="T77" fmla="*/ 6 h 70"/>
                <a:gd name="T78" fmla="*/ 3 w 98"/>
                <a:gd name="T79" fmla="*/ 6 h 70"/>
                <a:gd name="T80" fmla="*/ 3 w 98"/>
                <a:gd name="T81" fmla="*/ 6 h 70"/>
                <a:gd name="T82" fmla="*/ 2 w 98"/>
                <a:gd name="T83" fmla="*/ 6 h 70"/>
                <a:gd name="T84" fmla="*/ 2 w 98"/>
                <a:gd name="T85" fmla="*/ 6 h 70"/>
                <a:gd name="T86" fmla="*/ 2 w 98"/>
                <a:gd name="T87" fmla="*/ 6 h 70"/>
                <a:gd name="T88" fmla="*/ 2 w 98"/>
                <a:gd name="T89" fmla="*/ 7 h 70"/>
                <a:gd name="T90" fmla="*/ 2 w 98"/>
                <a:gd name="T91" fmla="*/ 7 h 70"/>
                <a:gd name="T92" fmla="*/ 2 w 98"/>
                <a:gd name="T93" fmla="*/ 7 h 70"/>
                <a:gd name="T94" fmla="*/ 2 w 98"/>
                <a:gd name="T95" fmla="*/ 7 h 70"/>
                <a:gd name="T96" fmla="*/ 2 w 98"/>
                <a:gd name="T97" fmla="*/ 7 h 70"/>
                <a:gd name="T98" fmla="*/ 2 w 98"/>
                <a:gd name="T99" fmla="*/ 7 h 70"/>
                <a:gd name="T100" fmla="*/ 4 w 98"/>
                <a:gd name="T101" fmla="*/ 7 h 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
                <a:gd name="T154" fmla="*/ 0 h 70"/>
                <a:gd name="T155" fmla="*/ 98 w 98"/>
                <a:gd name="T156" fmla="*/ 70 h 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 h="70">
                  <a:moveTo>
                    <a:pt x="60" y="64"/>
                  </a:moveTo>
                  <a:lnTo>
                    <a:pt x="60" y="64"/>
                  </a:lnTo>
                  <a:lnTo>
                    <a:pt x="65" y="64"/>
                  </a:lnTo>
                  <a:lnTo>
                    <a:pt x="67" y="64"/>
                  </a:lnTo>
                  <a:lnTo>
                    <a:pt x="78" y="69"/>
                  </a:lnTo>
                  <a:lnTo>
                    <a:pt x="80" y="69"/>
                  </a:lnTo>
                  <a:lnTo>
                    <a:pt x="98" y="69"/>
                  </a:lnTo>
                  <a:lnTo>
                    <a:pt x="98" y="61"/>
                  </a:lnTo>
                  <a:lnTo>
                    <a:pt x="97" y="58"/>
                  </a:lnTo>
                  <a:lnTo>
                    <a:pt x="96" y="56"/>
                  </a:lnTo>
                  <a:lnTo>
                    <a:pt x="94" y="54"/>
                  </a:lnTo>
                  <a:lnTo>
                    <a:pt x="93" y="53"/>
                  </a:lnTo>
                  <a:lnTo>
                    <a:pt x="92" y="53"/>
                  </a:lnTo>
                  <a:lnTo>
                    <a:pt x="92" y="54"/>
                  </a:lnTo>
                  <a:lnTo>
                    <a:pt x="92" y="53"/>
                  </a:lnTo>
                  <a:lnTo>
                    <a:pt x="87" y="48"/>
                  </a:lnTo>
                  <a:lnTo>
                    <a:pt x="86" y="47"/>
                  </a:lnTo>
                  <a:lnTo>
                    <a:pt x="87" y="47"/>
                  </a:lnTo>
                  <a:lnTo>
                    <a:pt x="88" y="46"/>
                  </a:lnTo>
                  <a:lnTo>
                    <a:pt x="87" y="45"/>
                  </a:lnTo>
                  <a:lnTo>
                    <a:pt x="85" y="35"/>
                  </a:lnTo>
                  <a:lnTo>
                    <a:pt x="84" y="30"/>
                  </a:lnTo>
                  <a:lnTo>
                    <a:pt x="78" y="26"/>
                  </a:lnTo>
                  <a:lnTo>
                    <a:pt x="74" y="21"/>
                  </a:lnTo>
                  <a:lnTo>
                    <a:pt x="72" y="19"/>
                  </a:lnTo>
                  <a:lnTo>
                    <a:pt x="70" y="17"/>
                  </a:lnTo>
                  <a:lnTo>
                    <a:pt x="68" y="16"/>
                  </a:lnTo>
                  <a:lnTo>
                    <a:pt x="68" y="14"/>
                  </a:lnTo>
                  <a:lnTo>
                    <a:pt x="65" y="8"/>
                  </a:lnTo>
                  <a:lnTo>
                    <a:pt x="64" y="7"/>
                  </a:lnTo>
                  <a:lnTo>
                    <a:pt x="61" y="7"/>
                  </a:lnTo>
                  <a:lnTo>
                    <a:pt x="58" y="7"/>
                  </a:lnTo>
                  <a:lnTo>
                    <a:pt x="57" y="6"/>
                  </a:lnTo>
                  <a:lnTo>
                    <a:pt x="56" y="5"/>
                  </a:lnTo>
                  <a:lnTo>
                    <a:pt x="55" y="3"/>
                  </a:lnTo>
                  <a:lnTo>
                    <a:pt x="54" y="3"/>
                  </a:lnTo>
                  <a:lnTo>
                    <a:pt x="52" y="1"/>
                  </a:lnTo>
                  <a:lnTo>
                    <a:pt x="50" y="0"/>
                  </a:lnTo>
                  <a:lnTo>
                    <a:pt x="45" y="0"/>
                  </a:lnTo>
                  <a:lnTo>
                    <a:pt x="41" y="0"/>
                  </a:lnTo>
                  <a:lnTo>
                    <a:pt x="36" y="0"/>
                  </a:lnTo>
                  <a:lnTo>
                    <a:pt x="30" y="1"/>
                  </a:lnTo>
                  <a:lnTo>
                    <a:pt x="27" y="2"/>
                  </a:lnTo>
                  <a:lnTo>
                    <a:pt x="24" y="2"/>
                  </a:lnTo>
                  <a:lnTo>
                    <a:pt x="23" y="2"/>
                  </a:lnTo>
                  <a:lnTo>
                    <a:pt x="22" y="1"/>
                  </a:lnTo>
                  <a:lnTo>
                    <a:pt x="21" y="1"/>
                  </a:lnTo>
                  <a:lnTo>
                    <a:pt x="18" y="2"/>
                  </a:lnTo>
                  <a:lnTo>
                    <a:pt x="16" y="7"/>
                  </a:lnTo>
                  <a:lnTo>
                    <a:pt x="16" y="9"/>
                  </a:lnTo>
                  <a:lnTo>
                    <a:pt x="15" y="13"/>
                  </a:lnTo>
                  <a:lnTo>
                    <a:pt x="14" y="16"/>
                  </a:lnTo>
                  <a:lnTo>
                    <a:pt x="11" y="20"/>
                  </a:lnTo>
                  <a:lnTo>
                    <a:pt x="5" y="28"/>
                  </a:lnTo>
                  <a:lnTo>
                    <a:pt x="4" y="29"/>
                  </a:lnTo>
                  <a:lnTo>
                    <a:pt x="2" y="30"/>
                  </a:lnTo>
                  <a:lnTo>
                    <a:pt x="0" y="30"/>
                  </a:lnTo>
                  <a:lnTo>
                    <a:pt x="0" y="31"/>
                  </a:lnTo>
                  <a:lnTo>
                    <a:pt x="1" y="32"/>
                  </a:lnTo>
                  <a:lnTo>
                    <a:pt x="1" y="31"/>
                  </a:lnTo>
                  <a:lnTo>
                    <a:pt x="2" y="31"/>
                  </a:lnTo>
                  <a:lnTo>
                    <a:pt x="3" y="31"/>
                  </a:lnTo>
                  <a:lnTo>
                    <a:pt x="4" y="32"/>
                  </a:lnTo>
                  <a:lnTo>
                    <a:pt x="8" y="35"/>
                  </a:lnTo>
                  <a:lnTo>
                    <a:pt x="11" y="41"/>
                  </a:lnTo>
                  <a:lnTo>
                    <a:pt x="12" y="44"/>
                  </a:lnTo>
                  <a:lnTo>
                    <a:pt x="12" y="43"/>
                  </a:lnTo>
                  <a:lnTo>
                    <a:pt x="13" y="43"/>
                  </a:lnTo>
                  <a:lnTo>
                    <a:pt x="13" y="44"/>
                  </a:lnTo>
                  <a:lnTo>
                    <a:pt x="12" y="45"/>
                  </a:lnTo>
                  <a:lnTo>
                    <a:pt x="13" y="46"/>
                  </a:lnTo>
                  <a:lnTo>
                    <a:pt x="14" y="46"/>
                  </a:lnTo>
                  <a:lnTo>
                    <a:pt x="14" y="47"/>
                  </a:lnTo>
                  <a:lnTo>
                    <a:pt x="15" y="49"/>
                  </a:lnTo>
                  <a:lnTo>
                    <a:pt x="24" y="49"/>
                  </a:lnTo>
                  <a:lnTo>
                    <a:pt x="31" y="48"/>
                  </a:lnTo>
                  <a:lnTo>
                    <a:pt x="32" y="48"/>
                  </a:lnTo>
                  <a:lnTo>
                    <a:pt x="33" y="47"/>
                  </a:lnTo>
                  <a:lnTo>
                    <a:pt x="36" y="46"/>
                  </a:lnTo>
                  <a:lnTo>
                    <a:pt x="41" y="46"/>
                  </a:lnTo>
                  <a:lnTo>
                    <a:pt x="43" y="46"/>
                  </a:lnTo>
                  <a:lnTo>
                    <a:pt x="47" y="50"/>
                  </a:lnTo>
                  <a:lnTo>
                    <a:pt x="50" y="50"/>
                  </a:lnTo>
                  <a:lnTo>
                    <a:pt x="57" y="50"/>
                  </a:lnTo>
                  <a:lnTo>
                    <a:pt x="58" y="51"/>
                  </a:lnTo>
                  <a:lnTo>
                    <a:pt x="58" y="53"/>
                  </a:lnTo>
                  <a:lnTo>
                    <a:pt x="57" y="54"/>
                  </a:lnTo>
                  <a:lnTo>
                    <a:pt x="54" y="55"/>
                  </a:lnTo>
                  <a:lnTo>
                    <a:pt x="52" y="56"/>
                  </a:lnTo>
                  <a:lnTo>
                    <a:pt x="47" y="54"/>
                  </a:lnTo>
                  <a:lnTo>
                    <a:pt x="45" y="53"/>
                  </a:lnTo>
                  <a:lnTo>
                    <a:pt x="38" y="50"/>
                  </a:lnTo>
                  <a:lnTo>
                    <a:pt x="37" y="50"/>
                  </a:lnTo>
                  <a:lnTo>
                    <a:pt x="35" y="53"/>
                  </a:lnTo>
                  <a:lnTo>
                    <a:pt x="32" y="54"/>
                  </a:lnTo>
                  <a:lnTo>
                    <a:pt x="29" y="55"/>
                  </a:lnTo>
                  <a:lnTo>
                    <a:pt x="27" y="55"/>
                  </a:lnTo>
                  <a:lnTo>
                    <a:pt x="26" y="56"/>
                  </a:lnTo>
                  <a:lnTo>
                    <a:pt x="25" y="57"/>
                  </a:lnTo>
                  <a:lnTo>
                    <a:pt x="13" y="58"/>
                  </a:lnTo>
                  <a:lnTo>
                    <a:pt x="12" y="58"/>
                  </a:lnTo>
                  <a:lnTo>
                    <a:pt x="12" y="60"/>
                  </a:lnTo>
                  <a:lnTo>
                    <a:pt x="12" y="63"/>
                  </a:lnTo>
                  <a:lnTo>
                    <a:pt x="12" y="65"/>
                  </a:lnTo>
                  <a:lnTo>
                    <a:pt x="13" y="65"/>
                  </a:lnTo>
                  <a:lnTo>
                    <a:pt x="14" y="64"/>
                  </a:lnTo>
                  <a:lnTo>
                    <a:pt x="15" y="64"/>
                  </a:lnTo>
                  <a:lnTo>
                    <a:pt x="14" y="65"/>
                  </a:lnTo>
                  <a:lnTo>
                    <a:pt x="12" y="67"/>
                  </a:lnTo>
                  <a:lnTo>
                    <a:pt x="11" y="68"/>
                  </a:lnTo>
                  <a:lnTo>
                    <a:pt x="12" y="69"/>
                  </a:lnTo>
                  <a:lnTo>
                    <a:pt x="13" y="70"/>
                  </a:lnTo>
                  <a:lnTo>
                    <a:pt x="14" y="70"/>
                  </a:lnTo>
                  <a:lnTo>
                    <a:pt x="13" y="70"/>
                  </a:lnTo>
                  <a:lnTo>
                    <a:pt x="24" y="69"/>
                  </a:lnTo>
                  <a:lnTo>
                    <a:pt x="27" y="68"/>
                  </a:lnTo>
                  <a:lnTo>
                    <a:pt x="41" y="64"/>
                  </a:lnTo>
                  <a:lnTo>
                    <a:pt x="43" y="64"/>
                  </a:lnTo>
                  <a:lnTo>
                    <a:pt x="60" y="6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4" name="Freeform 5817"/>
            <p:cNvSpPr>
              <a:spLocks/>
            </p:cNvSpPr>
            <p:nvPr/>
          </p:nvSpPr>
          <p:spPr bwMode="auto">
            <a:xfrm>
              <a:off x="2799" y="2427"/>
              <a:ext cx="4" cy="3"/>
            </a:xfrm>
            <a:custGeom>
              <a:avLst/>
              <a:gdLst>
                <a:gd name="T0" fmla="*/ 1 w 5"/>
                <a:gd name="T1" fmla="*/ 1 h 4"/>
                <a:gd name="T2" fmla="*/ 1 w 5"/>
                <a:gd name="T3" fmla="*/ 1 h 4"/>
                <a:gd name="T4" fmla="*/ 0 w 5"/>
                <a:gd name="T5" fmla="*/ 2 h 4"/>
                <a:gd name="T6" fmla="*/ 1 w 5"/>
                <a:gd name="T7" fmla="*/ 2 h 4"/>
                <a:gd name="T8" fmla="*/ 1 w 5"/>
                <a:gd name="T9" fmla="*/ 2 h 4"/>
                <a:gd name="T10" fmla="*/ 2 w 5"/>
                <a:gd name="T11" fmla="*/ 2 h 4"/>
                <a:gd name="T12" fmla="*/ 2 w 5"/>
                <a:gd name="T13" fmla="*/ 2 h 4"/>
                <a:gd name="T14" fmla="*/ 2 w 5"/>
                <a:gd name="T15" fmla="*/ 2 h 4"/>
                <a:gd name="T16" fmla="*/ 2 w 5"/>
                <a:gd name="T17" fmla="*/ 2 h 4"/>
                <a:gd name="T18" fmla="*/ 2 w 5"/>
                <a:gd name="T19" fmla="*/ 1 h 4"/>
                <a:gd name="T20" fmla="*/ 2 w 5"/>
                <a:gd name="T21" fmla="*/ 1 h 4"/>
                <a:gd name="T22" fmla="*/ 2 w 5"/>
                <a:gd name="T23" fmla="*/ 0 h 4"/>
                <a:gd name="T24" fmla="*/ 2 w 5"/>
                <a:gd name="T25" fmla="*/ 0 h 4"/>
                <a:gd name="T26" fmla="*/ 1 w 5"/>
                <a:gd name="T27" fmla="*/ 1 h 4"/>
                <a:gd name="T28" fmla="*/ 1 w 5"/>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4"/>
                <a:gd name="T47" fmla="*/ 5 w 5"/>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4">
                  <a:moveTo>
                    <a:pt x="1" y="1"/>
                  </a:moveTo>
                  <a:lnTo>
                    <a:pt x="1" y="1"/>
                  </a:lnTo>
                  <a:lnTo>
                    <a:pt x="0" y="2"/>
                  </a:lnTo>
                  <a:lnTo>
                    <a:pt x="1" y="3"/>
                  </a:lnTo>
                  <a:lnTo>
                    <a:pt x="2" y="4"/>
                  </a:lnTo>
                  <a:lnTo>
                    <a:pt x="4" y="2"/>
                  </a:lnTo>
                  <a:lnTo>
                    <a:pt x="5" y="1"/>
                  </a:lnTo>
                  <a:lnTo>
                    <a:pt x="5" y="0"/>
                  </a:lnTo>
                  <a:lnTo>
                    <a:pt x="4"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5" name="Freeform 5818"/>
            <p:cNvSpPr>
              <a:spLocks/>
            </p:cNvSpPr>
            <p:nvPr/>
          </p:nvSpPr>
          <p:spPr bwMode="auto">
            <a:xfrm>
              <a:off x="2803" y="2431"/>
              <a:ext cx="1" cy="0"/>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0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1" y="0"/>
                  </a:moveTo>
                  <a:lnTo>
                    <a:pt x="1" y="0"/>
                  </a:lnTo>
                  <a:lnTo>
                    <a:pt x="0" y="0"/>
                  </a:lnTo>
                  <a:lnTo>
                    <a:pt x="0" y="1"/>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6" name="Freeform 5819"/>
            <p:cNvSpPr>
              <a:spLocks/>
            </p:cNvSpPr>
            <p:nvPr/>
          </p:nvSpPr>
          <p:spPr bwMode="auto">
            <a:xfrm>
              <a:off x="2812" y="2434"/>
              <a:ext cx="3" cy="3"/>
            </a:xfrm>
            <a:custGeom>
              <a:avLst/>
              <a:gdLst>
                <a:gd name="T0" fmla="*/ 1 w 4"/>
                <a:gd name="T1" fmla="*/ 0 h 3"/>
                <a:gd name="T2" fmla="*/ 1 w 4"/>
                <a:gd name="T3" fmla="*/ 0 h 3"/>
                <a:gd name="T4" fmla="*/ 0 w 4"/>
                <a:gd name="T5" fmla="*/ 0 h 3"/>
                <a:gd name="T6" fmla="*/ 0 w 4"/>
                <a:gd name="T7" fmla="*/ 1 h 3"/>
                <a:gd name="T8" fmla="*/ 0 w 4"/>
                <a:gd name="T9" fmla="*/ 2 h 3"/>
                <a:gd name="T10" fmla="*/ 0 w 4"/>
                <a:gd name="T11" fmla="*/ 2 h 3"/>
                <a:gd name="T12" fmla="*/ 1 w 4"/>
                <a:gd name="T13" fmla="*/ 3 h 3"/>
                <a:gd name="T14" fmla="*/ 1 w 4"/>
                <a:gd name="T15" fmla="*/ 3 h 3"/>
                <a:gd name="T16" fmla="*/ 2 w 4"/>
                <a:gd name="T17" fmla="*/ 2 h 3"/>
                <a:gd name="T18" fmla="*/ 2 w 4"/>
                <a:gd name="T19" fmla="*/ 2 h 3"/>
                <a:gd name="T20" fmla="*/ 2 w 4"/>
                <a:gd name="T21" fmla="*/ 1 h 3"/>
                <a:gd name="T22" fmla="*/ 2 w 4"/>
                <a:gd name="T23" fmla="*/ 1 h 3"/>
                <a:gd name="T24" fmla="*/ 1 w 4"/>
                <a:gd name="T25" fmla="*/ 0 h 3"/>
                <a:gd name="T26" fmla="*/ 1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1" y="0"/>
                  </a:moveTo>
                  <a:lnTo>
                    <a:pt x="1" y="0"/>
                  </a:lnTo>
                  <a:lnTo>
                    <a:pt x="0" y="0"/>
                  </a:lnTo>
                  <a:lnTo>
                    <a:pt x="0" y="1"/>
                  </a:lnTo>
                  <a:lnTo>
                    <a:pt x="0" y="2"/>
                  </a:lnTo>
                  <a:lnTo>
                    <a:pt x="1" y="3"/>
                  </a:lnTo>
                  <a:lnTo>
                    <a:pt x="4" y="2"/>
                  </a:lnTo>
                  <a:lnTo>
                    <a:pt x="4"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7" name="Freeform 5820"/>
            <p:cNvSpPr>
              <a:spLocks/>
            </p:cNvSpPr>
            <p:nvPr/>
          </p:nvSpPr>
          <p:spPr bwMode="auto">
            <a:xfrm>
              <a:off x="2830" y="2431"/>
              <a:ext cx="1" cy="3"/>
            </a:xfrm>
            <a:custGeom>
              <a:avLst/>
              <a:gdLst>
                <a:gd name="T0" fmla="*/ 1 w 1"/>
                <a:gd name="T1" fmla="*/ 0 h 3"/>
                <a:gd name="T2" fmla="*/ 1 w 1"/>
                <a:gd name="T3" fmla="*/ 0 h 3"/>
                <a:gd name="T4" fmla="*/ 0 w 1"/>
                <a:gd name="T5" fmla="*/ 0 h 3"/>
                <a:gd name="T6" fmla="*/ 0 w 1"/>
                <a:gd name="T7" fmla="*/ 0 h 3"/>
                <a:gd name="T8" fmla="*/ 0 w 1"/>
                <a:gd name="T9" fmla="*/ 2 h 3"/>
                <a:gd name="T10" fmla="*/ 0 w 1"/>
                <a:gd name="T11" fmla="*/ 2 h 3"/>
                <a:gd name="T12" fmla="*/ 0 w 1"/>
                <a:gd name="T13" fmla="*/ 3 h 3"/>
                <a:gd name="T14" fmla="*/ 1 w 1"/>
                <a:gd name="T15" fmla="*/ 0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2"/>
                  </a:lnTo>
                  <a:lnTo>
                    <a:pt x="0" y="3"/>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8" name="Freeform 5821"/>
            <p:cNvSpPr>
              <a:spLocks/>
            </p:cNvSpPr>
            <p:nvPr/>
          </p:nvSpPr>
          <p:spPr bwMode="auto">
            <a:xfrm>
              <a:off x="2830" y="2440"/>
              <a:ext cx="3" cy="3"/>
            </a:xfrm>
            <a:custGeom>
              <a:avLst/>
              <a:gdLst>
                <a:gd name="T0" fmla="*/ 2 w 3"/>
                <a:gd name="T1" fmla="*/ 0 h 4"/>
                <a:gd name="T2" fmla="*/ 2 w 3"/>
                <a:gd name="T3" fmla="*/ 0 h 4"/>
                <a:gd name="T4" fmla="*/ 1 w 3"/>
                <a:gd name="T5" fmla="*/ 0 h 4"/>
                <a:gd name="T6" fmla="*/ 0 w 3"/>
                <a:gd name="T7" fmla="*/ 1 h 4"/>
                <a:gd name="T8" fmla="*/ 0 w 3"/>
                <a:gd name="T9" fmla="*/ 1 h 4"/>
                <a:gd name="T10" fmla="*/ 0 w 3"/>
                <a:gd name="T11" fmla="*/ 2 h 4"/>
                <a:gd name="T12" fmla="*/ 1 w 3"/>
                <a:gd name="T13" fmla="*/ 2 h 4"/>
                <a:gd name="T14" fmla="*/ 1 w 3"/>
                <a:gd name="T15" fmla="*/ 2 h 4"/>
                <a:gd name="T16" fmla="*/ 2 w 3"/>
                <a:gd name="T17" fmla="*/ 2 h 4"/>
                <a:gd name="T18" fmla="*/ 3 w 3"/>
                <a:gd name="T19" fmla="*/ 2 h 4"/>
                <a:gd name="T20" fmla="*/ 3 w 3"/>
                <a:gd name="T21" fmla="*/ 2 h 4"/>
                <a:gd name="T22" fmla="*/ 3 w 3"/>
                <a:gd name="T23" fmla="*/ 1 h 4"/>
                <a:gd name="T24" fmla="*/ 2 w 3"/>
                <a:gd name="T25" fmla="*/ 0 h 4"/>
                <a:gd name="T26" fmla="*/ 2 w 3"/>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2" y="0"/>
                  </a:moveTo>
                  <a:lnTo>
                    <a:pt x="2" y="0"/>
                  </a:lnTo>
                  <a:lnTo>
                    <a:pt x="1" y="0"/>
                  </a:lnTo>
                  <a:lnTo>
                    <a:pt x="0" y="1"/>
                  </a:lnTo>
                  <a:lnTo>
                    <a:pt x="0" y="3"/>
                  </a:lnTo>
                  <a:lnTo>
                    <a:pt x="1" y="3"/>
                  </a:lnTo>
                  <a:lnTo>
                    <a:pt x="2" y="4"/>
                  </a:lnTo>
                  <a:lnTo>
                    <a:pt x="3" y="2"/>
                  </a:lnTo>
                  <a:lnTo>
                    <a:pt x="3"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799" name="Freeform 5822"/>
            <p:cNvSpPr>
              <a:spLocks/>
            </p:cNvSpPr>
            <p:nvPr/>
          </p:nvSpPr>
          <p:spPr bwMode="auto">
            <a:xfrm>
              <a:off x="2826" y="2452"/>
              <a:ext cx="2" cy="3"/>
            </a:xfrm>
            <a:custGeom>
              <a:avLst/>
              <a:gdLst>
                <a:gd name="T0" fmla="*/ 0 w 2"/>
                <a:gd name="T1" fmla="*/ 2 h 3"/>
                <a:gd name="T2" fmla="*/ 0 w 2"/>
                <a:gd name="T3" fmla="*/ 2 h 3"/>
                <a:gd name="T4" fmla="*/ 2 w 2"/>
                <a:gd name="T5" fmla="*/ 3 h 3"/>
                <a:gd name="T6" fmla="*/ 0 w 2"/>
                <a:gd name="T7" fmla="*/ 1 h 3"/>
                <a:gd name="T8" fmla="*/ 0 w 2"/>
                <a:gd name="T9" fmla="*/ 1 h 3"/>
                <a:gd name="T10" fmla="*/ 0 w 2"/>
                <a:gd name="T11" fmla="*/ 0 h 3"/>
                <a:gd name="T12" fmla="*/ 0 w 2"/>
                <a:gd name="T13" fmla="*/ 1 h 3"/>
                <a:gd name="T14" fmla="*/ 0 w 2"/>
                <a:gd name="T15" fmla="*/ 2 h 3"/>
                <a:gd name="T16" fmla="*/ 0 w 2"/>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2"/>
                  </a:moveTo>
                  <a:lnTo>
                    <a:pt x="0" y="2"/>
                  </a:lnTo>
                  <a:lnTo>
                    <a:pt x="2" y="3"/>
                  </a:lnTo>
                  <a:lnTo>
                    <a:pt x="0" y="1"/>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0" name="Freeform 5823"/>
            <p:cNvSpPr>
              <a:spLocks/>
            </p:cNvSpPr>
            <p:nvPr/>
          </p:nvSpPr>
          <p:spPr bwMode="auto">
            <a:xfrm>
              <a:off x="2820" y="2452"/>
              <a:ext cx="4" cy="6"/>
            </a:xfrm>
            <a:custGeom>
              <a:avLst/>
              <a:gdLst>
                <a:gd name="T0" fmla="*/ 1 w 4"/>
                <a:gd name="T1" fmla="*/ 1 h 7"/>
                <a:gd name="T2" fmla="*/ 1 w 4"/>
                <a:gd name="T3" fmla="*/ 1 h 7"/>
                <a:gd name="T4" fmla="*/ 0 w 4"/>
                <a:gd name="T5" fmla="*/ 0 h 7"/>
                <a:gd name="T6" fmla="*/ 0 w 4"/>
                <a:gd name="T7" fmla="*/ 1 h 7"/>
                <a:gd name="T8" fmla="*/ 0 w 4"/>
                <a:gd name="T9" fmla="*/ 1 h 7"/>
                <a:gd name="T10" fmla="*/ 0 w 4"/>
                <a:gd name="T11" fmla="*/ 3 h 7"/>
                <a:gd name="T12" fmla="*/ 1 w 4"/>
                <a:gd name="T13" fmla="*/ 3 h 7"/>
                <a:gd name="T14" fmla="*/ 1 w 4"/>
                <a:gd name="T15" fmla="*/ 3 h 7"/>
                <a:gd name="T16" fmla="*/ 1 w 4"/>
                <a:gd name="T17" fmla="*/ 3 h 7"/>
                <a:gd name="T18" fmla="*/ 3 w 4"/>
                <a:gd name="T19" fmla="*/ 3 h 7"/>
                <a:gd name="T20" fmla="*/ 4 w 4"/>
                <a:gd name="T21" fmla="*/ 3 h 7"/>
                <a:gd name="T22" fmla="*/ 4 w 4"/>
                <a:gd name="T23" fmla="*/ 3 h 7"/>
                <a:gd name="T24" fmla="*/ 4 w 4"/>
                <a:gd name="T25" fmla="*/ 3 h 7"/>
                <a:gd name="T26" fmla="*/ 3 w 4"/>
                <a:gd name="T27" fmla="*/ 2 h 7"/>
                <a:gd name="T28" fmla="*/ 1 w 4"/>
                <a:gd name="T29" fmla="*/ 1 h 7"/>
                <a:gd name="T30" fmla="*/ 1 w 4"/>
                <a:gd name="T31" fmla="*/ 1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7"/>
                <a:gd name="T50" fmla="*/ 4 w 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7">
                  <a:moveTo>
                    <a:pt x="1" y="1"/>
                  </a:moveTo>
                  <a:lnTo>
                    <a:pt x="1" y="1"/>
                  </a:lnTo>
                  <a:lnTo>
                    <a:pt x="0" y="0"/>
                  </a:lnTo>
                  <a:lnTo>
                    <a:pt x="0" y="1"/>
                  </a:lnTo>
                  <a:lnTo>
                    <a:pt x="0" y="3"/>
                  </a:lnTo>
                  <a:lnTo>
                    <a:pt x="1" y="6"/>
                  </a:lnTo>
                  <a:lnTo>
                    <a:pt x="1" y="7"/>
                  </a:lnTo>
                  <a:lnTo>
                    <a:pt x="3" y="7"/>
                  </a:lnTo>
                  <a:lnTo>
                    <a:pt x="4" y="7"/>
                  </a:lnTo>
                  <a:lnTo>
                    <a:pt x="4" y="5"/>
                  </a:lnTo>
                  <a:lnTo>
                    <a:pt x="3" y="2"/>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1" name="Freeform 5824"/>
            <p:cNvSpPr>
              <a:spLocks/>
            </p:cNvSpPr>
            <p:nvPr/>
          </p:nvSpPr>
          <p:spPr bwMode="auto">
            <a:xfrm>
              <a:off x="2810" y="2456"/>
              <a:ext cx="2" cy="3"/>
            </a:xfrm>
            <a:custGeom>
              <a:avLst/>
              <a:gdLst>
                <a:gd name="T0" fmla="*/ 1 w 2"/>
                <a:gd name="T1" fmla="*/ 0 h 3"/>
                <a:gd name="T2" fmla="*/ 1 w 2"/>
                <a:gd name="T3" fmla="*/ 0 h 3"/>
                <a:gd name="T4" fmla="*/ 0 w 2"/>
                <a:gd name="T5" fmla="*/ 2 h 3"/>
                <a:gd name="T6" fmla="*/ 0 w 2"/>
                <a:gd name="T7" fmla="*/ 2 h 3"/>
                <a:gd name="T8" fmla="*/ 0 w 2"/>
                <a:gd name="T9" fmla="*/ 2 h 3"/>
                <a:gd name="T10" fmla="*/ 2 w 2"/>
                <a:gd name="T11" fmla="*/ 3 h 3"/>
                <a:gd name="T12" fmla="*/ 2 w 2"/>
                <a:gd name="T13" fmla="*/ 1 h 3"/>
                <a:gd name="T14" fmla="*/ 2 w 2"/>
                <a:gd name="T15" fmla="*/ 1 h 3"/>
                <a:gd name="T16" fmla="*/ 2 w 2"/>
                <a:gd name="T17" fmla="*/ 0 h 3"/>
                <a:gd name="T18" fmla="*/ 1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2"/>
                  </a:lnTo>
                  <a:lnTo>
                    <a:pt x="2" y="3"/>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2" name="Freeform 5825"/>
            <p:cNvSpPr>
              <a:spLocks/>
            </p:cNvSpPr>
            <p:nvPr/>
          </p:nvSpPr>
          <p:spPr bwMode="auto">
            <a:xfrm>
              <a:off x="3262" y="2191"/>
              <a:ext cx="3" cy="5"/>
            </a:xfrm>
            <a:custGeom>
              <a:avLst/>
              <a:gdLst>
                <a:gd name="T0" fmla="*/ 0 w 4"/>
                <a:gd name="T1" fmla="*/ 3 h 5"/>
                <a:gd name="T2" fmla="*/ 0 w 4"/>
                <a:gd name="T3" fmla="*/ 3 h 5"/>
                <a:gd name="T4" fmla="*/ 0 w 4"/>
                <a:gd name="T5" fmla="*/ 5 h 5"/>
                <a:gd name="T6" fmla="*/ 1 w 4"/>
                <a:gd name="T7" fmla="*/ 5 h 5"/>
                <a:gd name="T8" fmla="*/ 2 w 4"/>
                <a:gd name="T9" fmla="*/ 5 h 5"/>
                <a:gd name="T10" fmla="*/ 2 w 4"/>
                <a:gd name="T11" fmla="*/ 5 h 5"/>
                <a:gd name="T12" fmla="*/ 2 w 4"/>
                <a:gd name="T13" fmla="*/ 3 h 5"/>
                <a:gd name="T14" fmla="*/ 2 w 4"/>
                <a:gd name="T15" fmla="*/ 1 h 5"/>
                <a:gd name="T16" fmla="*/ 2 w 4"/>
                <a:gd name="T17" fmla="*/ 1 h 5"/>
                <a:gd name="T18" fmla="*/ 1 w 4"/>
                <a:gd name="T19" fmla="*/ 0 h 5"/>
                <a:gd name="T20" fmla="*/ 0 w 4"/>
                <a:gd name="T21" fmla="*/ 1 h 5"/>
                <a:gd name="T22" fmla="*/ 0 w 4"/>
                <a:gd name="T23" fmla="*/ 3 h 5"/>
                <a:gd name="T24" fmla="*/ 0 w 4"/>
                <a:gd name="T25" fmla="*/ 3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0" y="3"/>
                  </a:moveTo>
                  <a:lnTo>
                    <a:pt x="0" y="3"/>
                  </a:lnTo>
                  <a:lnTo>
                    <a:pt x="0" y="5"/>
                  </a:lnTo>
                  <a:lnTo>
                    <a:pt x="1" y="5"/>
                  </a:lnTo>
                  <a:lnTo>
                    <a:pt x="2" y="5"/>
                  </a:lnTo>
                  <a:lnTo>
                    <a:pt x="4" y="3"/>
                  </a:lnTo>
                  <a:lnTo>
                    <a:pt x="3" y="1"/>
                  </a:lnTo>
                  <a:lnTo>
                    <a:pt x="1" y="0"/>
                  </a:lnTo>
                  <a:lnTo>
                    <a:pt x="0"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3" name="Freeform 5826"/>
            <p:cNvSpPr>
              <a:spLocks/>
            </p:cNvSpPr>
            <p:nvPr/>
          </p:nvSpPr>
          <p:spPr bwMode="auto">
            <a:xfrm>
              <a:off x="3220" y="2141"/>
              <a:ext cx="51" cy="105"/>
            </a:xfrm>
            <a:custGeom>
              <a:avLst/>
              <a:gdLst>
                <a:gd name="T0" fmla="*/ 2 w 64"/>
                <a:gd name="T1" fmla="*/ 2 h 127"/>
                <a:gd name="T2" fmla="*/ 2 w 64"/>
                <a:gd name="T3" fmla="*/ 2 h 127"/>
                <a:gd name="T4" fmla="*/ 2 w 64"/>
                <a:gd name="T5" fmla="*/ 3 h 127"/>
                <a:gd name="T6" fmla="*/ 2 w 64"/>
                <a:gd name="T7" fmla="*/ 5 h 127"/>
                <a:gd name="T8" fmla="*/ 2 w 64"/>
                <a:gd name="T9" fmla="*/ 5 h 127"/>
                <a:gd name="T10" fmla="*/ 2 w 64"/>
                <a:gd name="T11" fmla="*/ 6 h 127"/>
                <a:gd name="T12" fmla="*/ 2 w 64"/>
                <a:gd name="T13" fmla="*/ 7 h 127"/>
                <a:gd name="T14" fmla="*/ 0 w 64"/>
                <a:gd name="T15" fmla="*/ 7 h 127"/>
                <a:gd name="T16" fmla="*/ 2 w 64"/>
                <a:gd name="T17" fmla="*/ 8 h 127"/>
                <a:gd name="T18" fmla="*/ 2 w 64"/>
                <a:gd name="T19" fmla="*/ 9 h 127"/>
                <a:gd name="T20" fmla="*/ 2 w 64"/>
                <a:gd name="T21" fmla="*/ 10 h 127"/>
                <a:gd name="T22" fmla="*/ 2 w 64"/>
                <a:gd name="T23" fmla="*/ 11 h 127"/>
                <a:gd name="T24" fmla="*/ 2 w 64"/>
                <a:gd name="T25" fmla="*/ 12 h 127"/>
                <a:gd name="T26" fmla="*/ 2 w 64"/>
                <a:gd name="T27" fmla="*/ 12 h 127"/>
                <a:gd name="T28" fmla="*/ 3 w 64"/>
                <a:gd name="T29" fmla="*/ 16 h 127"/>
                <a:gd name="T30" fmla="*/ 4 w 64"/>
                <a:gd name="T31" fmla="*/ 14 h 127"/>
                <a:gd name="T32" fmla="*/ 4 w 64"/>
                <a:gd name="T33" fmla="*/ 14 h 127"/>
                <a:gd name="T34" fmla="*/ 4 w 64"/>
                <a:gd name="T35" fmla="*/ 14 h 127"/>
                <a:gd name="T36" fmla="*/ 4 w 64"/>
                <a:gd name="T37" fmla="*/ 12 h 127"/>
                <a:gd name="T38" fmla="*/ 4 w 64"/>
                <a:gd name="T39" fmla="*/ 12 h 127"/>
                <a:gd name="T40" fmla="*/ 4 w 64"/>
                <a:gd name="T41" fmla="*/ 12 h 127"/>
                <a:gd name="T42" fmla="*/ 5 w 64"/>
                <a:gd name="T43" fmla="*/ 12 h 127"/>
                <a:gd name="T44" fmla="*/ 5 w 64"/>
                <a:gd name="T45" fmla="*/ 12 h 127"/>
                <a:gd name="T46" fmla="*/ 5 w 64"/>
                <a:gd name="T47" fmla="*/ 12 h 127"/>
                <a:gd name="T48" fmla="*/ 6 w 64"/>
                <a:gd name="T49" fmla="*/ 11 h 127"/>
                <a:gd name="T50" fmla="*/ 6 w 64"/>
                <a:gd name="T51" fmla="*/ 10 h 127"/>
                <a:gd name="T52" fmla="*/ 6 w 64"/>
                <a:gd name="T53" fmla="*/ 10 h 127"/>
                <a:gd name="T54" fmla="*/ 5 w 64"/>
                <a:gd name="T55" fmla="*/ 9 h 127"/>
                <a:gd name="T56" fmla="*/ 5 w 64"/>
                <a:gd name="T57" fmla="*/ 9 h 127"/>
                <a:gd name="T58" fmla="*/ 5 w 64"/>
                <a:gd name="T59" fmla="*/ 8 h 127"/>
                <a:gd name="T60" fmla="*/ 5 w 64"/>
                <a:gd name="T61" fmla="*/ 8 h 127"/>
                <a:gd name="T62" fmla="*/ 5 w 64"/>
                <a:gd name="T63" fmla="*/ 8 h 127"/>
                <a:gd name="T64" fmla="*/ 5 w 64"/>
                <a:gd name="T65" fmla="*/ 8 h 127"/>
                <a:gd name="T66" fmla="*/ 5 w 64"/>
                <a:gd name="T67" fmla="*/ 8 h 127"/>
                <a:gd name="T68" fmla="*/ 4 w 64"/>
                <a:gd name="T69" fmla="*/ 8 h 127"/>
                <a:gd name="T70" fmla="*/ 4 w 64"/>
                <a:gd name="T71" fmla="*/ 8 h 127"/>
                <a:gd name="T72" fmla="*/ 4 w 64"/>
                <a:gd name="T73" fmla="*/ 7 h 127"/>
                <a:gd name="T74" fmla="*/ 5 w 64"/>
                <a:gd name="T75" fmla="*/ 6 h 127"/>
                <a:gd name="T76" fmla="*/ 5 w 64"/>
                <a:gd name="T77" fmla="*/ 5 h 127"/>
                <a:gd name="T78" fmla="*/ 5 w 64"/>
                <a:gd name="T79" fmla="*/ 5 h 127"/>
                <a:gd name="T80" fmla="*/ 5 w 64"/>
                <a:gd name="T81" fmla="*/ 4 h 127"/>
                <a:gd name="T82" fmla="*/ 5 w 64"/>
                <a:gd name="T83" fmla="*/ 4 h 127"/>
                <a:gd name="T84" fmla="*/ 4 w 64"/>
                <a:gd name="T85" fmla="*/ 2 h 127"/>
                <a:gd name="T86" fmla="*/ 4 w 64"/>
                <a:gd name="T87" fmla="*/ 2 h 127"/>
                <a:gd name="T88" fmla="*/ 5 w 64"/>
                <a:gd name="T89" fmla="*/ 2 h 127"/>
                <a:gd name="T90" fmla="*/ 5 w 64"/>
                <a:gd name="T91" fmla="*/ 2 h 127"/>
                <a:gd name="T92" fmla="*/ 5 w 64"/>
                <a:gd name="T93" fmla="*/ 2 h 127"/>
                <a:gd name="T94" fmla="*/ 5 w 64"/>
                <a:gd name="T95" fmla="*/ 2 h 127"/>
                <a:gd name="T96" fmla="*/ 5 w 64"/>
                <a:gd name="T97" fmla="*/ 2 h 127"/>
                <a:gd name="T98" fmla="*/ 4 w 64"/>
                <a:gd name="T99" fmla="*/ 2 h 127"/>
                <a:gd name="T100" fmla="*/ 4 w 64"/>
                <a:gd name="T101" fmla="*/ 2 h 127"/>
                <a:gd name="T102" fmla="*/ 4 w 64"/>
                <a:gd name="T103" fmla="*/ 2 h 127"/>
                <a:gd name="T104" fmla="*/ 4 w 64"/>
                <a:gd name="T105" fmla="*/ 2 h 127"/>
                <a:gd name="T106" fmla="*/ 4 w 64"/>
                <a:gd name="T107" fmla="*/ 1 h 127"/>
                <a:gd name="T108" fmla="*/ 3 w 64"/>
                <a:gd name="T109" fmla="*/ 1 h 127"/>
                <a:gd name="T110" fmla="*/ 3 w 64"/>
                <a:gd name="T111" fmla="*/ 1 h 127"/>
                <a:gd name="T112" fmla="*/ 3 w 64"/>
                <a:gd name="T113" fmla="*/ 0 h 127"/>
                <a:gd name="T114" fmla="*/ 2 w 64"/>
                <a:gd name="T115" fmla="*/ 2 h 127"/>
                <a:gd name="T116" fmla="*/ 2 w 64"/>
                <a:gd name="T117" fmla="*/ 2 h 127"/>
                <a:gd name="T118" fmla="*/ 2 w 64"/>
                <a:gd name="T119" fmla="*/ 2 h 127"/>
                <a:gd name="T120" fmla="*/ 2 w 64"/>
                <a:gd name="T121" fmla="*/ 2 h 127"/>
                <a:gd name="T122" fmla="*/ 2 w 64"/>
                <a:gd name="T123" fmla="*/ 2 h 1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
                <a:gd name="T187" fmla="*/ 0 h 127"/>
                <a:gd name="T188" fmla="*/ 64 w 64"/>
                <a:gd name="T189" fmla="*/ 127 h 1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 h="127">
                  <a:moveTo>
                    <a:pt x="12" y="15"/>
                  </a:moveTo>
                  <a:lnTo>
                    <a:pt x="12" y="15"/>
                  </a:lnTo>
                  <a:lnTo>
                    <a:pt x="13" y="17"/>
                  </a:lnTo>
                  <a:lnTo>
                    <a:pt x="14" y="17"/>
                  </a:lnTo>
                  <a:lnTo>
                    <a:pt x="14" y="18"/>
                  </a:lnTo>
                  <a:lnTo>
                    <a:pt x="13" y="24"/>
                  </a:lnTo>
                  <a:lnTo>
                    <a:pt x="13" y="28"/>
                  </a:lnTo>
                  <a:lnTo>
                    <a:pt x="15" y="36"/>
                  </a:lnTo>
                  <a:lnTo>
                    <a:pt x="15" y="38"/>
                  </a:lnTo>
                  <a:lnTo>
                    <a:pt x="15" y="41"/>
                  </a:lnTo>
                  <a:lnTo>
                    <a:pt x="12" y="47"/>
                  </a:lnTo>
                  <a:lnTo>
                    <a:pt x="8" y="52"/>
                  </a:lnTo>
                  <a:lnTo>
                    <a:pt x="2" y="57"/>
                  </a:lnTo>
                  <a:lnTo>
                    <a:pt x="1" y="58"/>
                  </a:lnTo>
                  <a:lnTo>
                    <a:pt x="0" y="59"/>
                  </a:lnTo>
                  <a:lnTo>
                    <a:pt x="2" y="66"/>
                  </a:lnTo>
                  <a:lnTo>
                    <a:pt x="3" y="70"/>
                  </a:lnTo>
                  <a:lnTo>
                    <a:pt x="4" y="71"/>
                  </a:lnTo>
                  <a:lnTo>
                    <a:pt x="8" y="76"/>
                  </a:lnTo>
                  <a:lnTo>
                    <a:pt x="12" y="81"/>
                  </a:lnTo>
                  <a:lnTo>
                    <a:pt x="13" y="85"/>
                  </a:lnTo>
                  <a:lnTo>
                    <a:pt x="13" y="86"/>
                  </a:lnTo>
                  <a:lnTo>
                    <a:pt x="14" y="87"/>
                  </a:lnTo>
                  <a:lnTo>
                    <a:pt x="25" y="96"/>
                  </a:lnTo>
                  <a:lnTo>
                    <a:pt x="26" y="97"/>
                  </a:lnTo>
                  <a:lnTo>
                    <a:pt x="32" y="127"/>
                  </a:lnTo>
                  <a:lnTo>
                    <a:pt x="35" y="126"/>
                  </a:lnTo>
                  <a:lnTo>
                    <a:pt x="40" y="123"/>
                  </a:lnTo>
                  <a:lnTo>
                    <a:pt x="43" y="118"/>
                  </a:lnTo>
                  <a:lnTo>
                    <a:pt x="44" y="115"/>
                  </a:lnTo>
                  <a:lnTo>
                    <a:pt x="44" y="112"/>
                  </a:lnTo>
                  <a:lnTo>
                    <a:pt x="44" y="108"/>
                  </a:lnTo>
                  <a:lnTo>
                    <a:pt x="44" y="103"/>
                  </a:lnTo>
                  <a:lnTo>
                    <a:pt x="45" y="101"/>
                  </a:lnTo>
                  <a:lnTo>
                    <a:pt x="46" y="101"/>
                  </a:lnTo>
                  <a:lnTo>
                    <a:pt x="47" y="100"/>
                  </a:lnTo>
                  <a:lnTo>
                    <a:pt x="48" y="98"/>
                  </a:lnTo>
                  <a:lnTo>
                    <a:pt x="49" y="97"/>
                  </a:lnTo>
                  <a:lnTo>
                    <a:pt x="50" y="97"/>
                  </a:lnTo>
                  <a:lnTo>
                    <a:pt x="51" y="97"/>
                  </a:lnTo>
                  <a:lnTo>
                    <a:pt x="53" y="96"/>
                  </a:lnTo>
                  <a:lnTo>
                    <a:pt x="54" y="94"/>
                  </a:lnTo>
                  <a:lnTo>
                    <a:pt x="55" y="93"/>
                  </a:lnTo>
                  <a:lnTo>
                    <a:pt x="56" y="93"/>
                  </a:lnTo>
                  <a:lnTo>
                    <a:pt x="63" y="89"/>
                  </a:lnTo>
                  <a:lnTo>
                    <a:pt x="64" y="88"/>
                  </a:lnTo>
                  <a:lnTo>
                    <a:pt x="64" y="87"/>
                  </a:lnTo>
                  <a:lnTo>
                    <a:pt x="64" y="75"/>
                  </a:lnTo>
                  <a:lnTo>
                    <a:pt x="63" y="75"/>
                  </a:lnTo>
                  <a:lnTo>
                    <a:pt x="60" y="74"/>
                  </a:lnTo>
                  <a:lnTo>
                    <a:pt x="58" y="73"/>
                  </a:lnTo>
                  <a:lnTo>
                    <a:pt x="58" y="72"/>
                  </a:lnTo>
                  <a:lnTo>
                    <a:pt x="58" y="71"/>
                  </a:lnTo>
                  <a:lnTo>
                    <a:pt x="57" y="68"/>
                  </a:lnTo>
                  <a:lnTo>
                    <a:pt x="57" y="67"/>
                  </a:lnTo>
                  <a:lnTo>
                    <a:pt x="56" y="67"/>
                  </a:lnTo>
                  <a:lnTo>
                    <a:pt x="55" y="67"/>
                  </a:lnTo>
                  <a:lnTo>
                    <a:pt x="55" y="68"/>
                  </a:lnTo>
                  <a:lnTo>
                    <a:pt x="55" y="69"/>
                  </a:lnTo>
                  <a:lnTo>
                    <a:pt x="51" y="69"/>
                  </a:lnTo>
                  <a:lnTo>
                    <a:pt x="51" y="68"/>
                  </a:lnTo>
                  <a:lnTo>
                    <a:pt x="51" y="66"/>
                  </a:lnTo>
                  <a:lnTo>
                    <a:pt x="50" y="66"/>
                  </a:lnTo>
                  <a:lnTo>
                    <a:pt x="47" y="66"/>
                  </a:lnTo>
                  <a:lnTo>
                    <a:pt x="45" y="65"/>
                  </a:lnTo>
                  <a:lnTo>
                    <a:pt x="42" y="62"/>
                  </a:lnTo>
                  <a:lnTo>
                    <a:pt x="41" y="60"/>
                  </a:lnTo>
                  <a:lnTo>
                    <a:pt x="41" y="58"/>
                  </a:lnTo>
                  <a:lnTo>
                    <a:pt x="42" y="55"/>
                  </a:lnTo>
                  <a:lnTo>
                    <a:pt x="48" y="51"/>
                  </a:lnTo>
                  <a:lnTo>
                    <a:pt x="50" y="48"/>
                  </a:lnTo>
                  <a:lnTo>
                    <a:pt x="53" y="46"/>
                  </a:lnTo>
                  <a:lnTo>
                    <a:pt x="57" y="40"/>
                  </a:lnTo>
                  <a:lnTo>
                    <a:pt x="58" y="39"/>
                  </a:lnTo>
                  <a:lnTo>
                    <a:pt x="58" y="37"/>
                  </a:lnTo>
                  <a:lnTo>
                    <a:pt x="57" y="33"/>
                  </a:lnTo>
                  <a:lnTo>
                    <a:pt x="56" y="31"/>
                  </a:lnTo>
                  <a:lnTo>
                    <a:pt x="55" y="31"/>
                  </a:lnTo>
                  <a:lnTo>
                    <a:pt x="50" y="28"/>
                  </a:lnTo>
                  <a:lnTo>
                    <a:pt x="48" y="25"/>
                  </a:lnTo>
                  <a:lnTo>
                    <a:pt x="47" y="23"/>
                  </a:lnTo>
                  <a:lnTo>
                    <a:pt x="47" y="20"/>
                  </a:lnTo>
                  <a:lnTo>
                    <a:pt x="47" y="19"/>
                  </a:lnTo>
                  <a:lnTo>
                    <a:pt x="48" y="17"/>
                  </a:lnTo>
                  <a:lnTo>
                    <a:pt x="50" y="16"/>
                  </a:lnTo>
                  <a:lnTo>
                    <a:pt x="55" y="14"/>
                  </a:lnTo>
                  <a:lnTo>
                    <a:pt x="56" y="12"/>
                  </a:lnTo>
                  <a:lnTo>
                    <a:pt x="57" y="9"/>
                  </a:lnTo>
                  <a:lnTo>
                    <a:pt x="58" y="6"/>
                  </a:lnTo>
                  <a:lnTo>
                    <a:pt x="57" y="4"/>
                  </a:lnTo>
                  <a:lnTo>
                    <a:pt x="56" y="4"/>
                  </a:lnTo>
                  <a:lnTo>
                    <a:pt x="55" y="4"/>
                  </a:lnTo>
                  <a:lnTo>
                    <a:pt x="54" y="6"/>
                  </a:lnTo>
                  <a:lnTo>
                    <a:pt x="53" y="7"/>
                  </a:lnTo>
                  <a:lnTo>
                    <a:pt x="50" y="9"/>
                  </a:lnTo>
                  <a:lnTo>
                    <a:pt x="49" y="9"/>
                  </a:lnTo>
                  <a:lnTo>
                    <a:pt x="48" y="10"/>
                  </a:lnTo>
                  <a:lnTo>
                    <a:pt x="47" y="11"/>
                  </a:lnTo>
                  <a:lnTo>
                    <a:pt x="45" y="10"/>
                  </a:lnTo>
                  <a:lnTo>
                    <a:pt x="44" y="10"/>
                  </a:lnTo>
                  <a:lnTo>
                    <a:pt x="45" y="9"/>
                  </a:lnTo>
                  <a:lnTo>
                    <a:pt x="45" y="6"/>
                  </a:lnTo>
                  <a:lnTo>
                    <a:pt x="43" y="3"/>
                  </a:lnTo>
                  <a:lnTo>
                    <a:pt x="42" y="1"/>
                  </a:lnTo>
                  <a:lnTo>
                    <a:pt x="41" y="1"/>
                  </a:lnTo>
                  <a:lnTo>
                    <a:pt x="39" y="1"/>
                  </a:lnTo>
                  <a:lnTo>
                    <a:pt x="37" y="2"/>
                  </a:lnTo>
                  <a:lnTo>
                    <a:pt x="36" y="2"/>
                  </a:lnTo>
                  <a:lnTo>
                    <a:pt x="36" y="1"/>
                  </a:lnTo>
                  <a:lnTo>
                    <a:pt x="35" y="0"/>
                  </a:lnTo>
                  <a:lnTo>
                    <a:pt x="34" y="0"/>
                  </a:lnTo>
                  <a:lnTo>
                    <a:pt x="32" y="0"/>
                  </a:lnTo>
                  <a:lnTo>
                    <a:pt x="28" y="2"/>
                  </a:lnTo>
                  <a:lnTo>
                    <a:pt x="25" y="4"/>
                  </a:lnTo>
                  <a:lnTo>
                    <a:pt x="21" y="5"/>
                  </a:lnTo>
                  <a:lnTo>
                    <a:pt x="20" y="6"/>
                  </a:lnTo>
                  <a:lnTo>
                    <a:pt x="18" y="6"/>
                  </a:lnTo>
                  <a:lnTo>
                    <a:pt x="17" y="6"/>
                  </a:lnTo>
                  <a:lnTo>
                    <a:pt x="12" y="14"/>
                  </a:lnTo>
                  <a:lnTo>
                    <a:pt x="11" y="15"/>
                  </a:lnTo>
                  <a:lnTo>
                    <a:pt x="12" y="1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4" name="Freeform 5827"/>
            <p:cNvSpPr>
              <a:spLocks/>
            </p:cNvSpPr>
            <p:nvPr/>
          </p:nvSpPr>
          <p:spPr bwMode="auto">
            <a:xfrm>
              <a:off x="3545" y="2232"/>
              <a:ext cx="3" cy="0"/>
            </a:xfrm>
            <a:custGeom>
              <a:avLst/>
              <a:gdLst>
                <a:gd name="T0" fmla="*/ 0 w 4"/>
                <a:gd name="T1" fmla="*/ 0 h 1"/>
                <a:gd name="T2" fmla="*/ 0 w 4"/>
                <a:gd name="T3" fmla="*/ 0 h 1"/>
                <a:gd name="T4" fmla="*/ 2 w 4"/>
                <a:gd name="T5" fmla="*/ 0 h 1"/>
                <a:gd name="T6" fmla="*/ 2 w 4"/>
                <a:gd name="T7" fmla="*/ 0 h 1"/>
                <a:gd name="T8" fmla="*/ 2 w 4"/>
                <a:gd name="T9" fmla="*/ 0 h 1"/>
                <a:gd name="T10" fmla="*/ 2 w 4"/>
                <a:gd name="T11" fmla="*/ 0 h 1"/>
                <a:gd name="T12" fmla="*/ 1 w 4"/>
                <a:gd name="T13" fmla="*/ 0 h 1"/>
                <a:gd name="T14" fmla="*/ 0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0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1"/>
                  </a:moveTo>
                  <a:lnTo>
                    <a:pt x="0" y="1"/>
                  </a:lnTo>
                  <a:lnTo>
                    <a:pt x="3" y="1"/>
                  </a:lnTo>
                  <a:lnTo>
                    <a:pt x="4" y="0"/>
                  </a:lnTo>
                  <a:lnTo>
                    <a:pt x="3" y="0"/>
                  </a:lnTo>
                  <a:lnTo>
                    <a:pt x="1"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5" name="Freeform 5828"/>
            <p:cNvSpPr>
              <a:spLocks/>
            </p:cNvSpPr>
            <p:nvPr/>
          </p:nvSpPr>
          <p:spPr bwMode="auto">
            <a:xfrm>
              <a:off x="3440" y="2225"/>
              <a:ext cx="140" cy="140"/>
            </a:xfrm>
            <a:custGeom>
              <a:avLst/>
              <a:gdLst>
                <a:gd name="T0" fmla="*/ 2 w 175"/>
                <a:gd name="T1" fmla="*/ 2 h 171"/>
                <a:gd name="T2" fmla="*/ 0 w 175"/>
                <a:gd name="T3" fmla="*/ 2 h 171"/>
                <a:gd name="T4" fmla="*/ 2 w 175"/>
                <a:gd name="T5" fmla="*/ 4 h 171"/>
                <a:gd name="T6" fmla="*/ 2 w 175"/>
                <a:gd name="T7" fmla="*/ 5 h 171"/>
                <a:gd name="T8" fmla="*/ 2 w 175"/>
                <a:gd name="T9" fmla="*/ 19 h 171"/>
                <a:gd name="T10" fmla="*/ 9 w 175"/>
                <a:gd name="T11" fmla="*/ 19 h 171"/>
                <a:gd name="T12" fmla="*/ 9 w 175"/>
                <a:gd name="T13" fmla="*/ 19 h 171"/>
                <a:gd name="T14" fmla="*/ 9 w 175"/>
                <a:gd name="T15" fmla="*/ 19 h 171"/>
                <a:gd name="T16" fmla="*/ 11 w 175"/>
                <a:gd name="T17" fmla="*/ 19 h 171"/>
                <a:gd name="T18" fmla="*/ 12 w 175"/>
                <a:gd name="T19" fmla="*/ 20 h 171"/>
                <a:gd name="T20" fmla="*/ 12 w 175"/>
                <a:gd name="T21" fmla="*/ 19 h 171"/>
                <a:gd name="T22" fmla="*/ 14 w 175"/>
                <a:gd name="T23" fmla="*/ 18 h 171"/>
                <a:gd name="T24" fmla="*/ 14 w 175"/>
                <a:gd name="T25" fmla="*/ 17 h 171"/>
                <a:gd name="T26" fmla="*/ 14 w 175"/>
                <a:gd name="T27" fmla="*/ 16 h 171"/>
                <a:gd name="T28" fmla="*/ 14 w 175"/>
                <a:gd name="T29" fmla="*/ 16 h 171"/>
                <a:gd name="T30" fmla="*/ 14 w 175"/>
                <a:gd name="T31" fmla="*/ 16 h 171"/>
                <a:gd name="T32" fmla="*/ 14 w 175"/>
                <a:gd name="T33" fmla="*/ 15 h 171"/>
                <a:gd name="T34" fmla="*/ 14 w 175"/>
                <a:gd name="T35" fmla="*/ 14 h 171"/>
                <a:gd name="T36" fmla="*/ 14 w 175"/>
                <a:gd name="T37" fmla="*/ 12 h 171"/>
                <a:gd name="T38" fmla="*/ 12 w 175"/>
                <a:gd name="T39" fmla="*/ 10 h 171"/>
                <a:gd name="T40" fmla="*/ 12 w 175"/>
                <a:gd name="T41" fmla="*/ 9 h 171"/>
                <a:gd name="T42" fmla="*/ 12 w 175"/>
                <a:gd name="T43" fmla="*/ 7 h 171"/>
                <a:gd name="T44" fmla="*/ 11 w 175"/>
                <a:gd name="T45" fmla="*/ 6 h 171"/>
                <a:gd name="T46" fmla="*/ 11 w 175"/>
                <a:gd name="T47" fmla="*/ 5 h 171"/>
                <a:gd name="T48" fmla="*/ 11 w 175"/>
                <a:gd name="T49" fmla="*/ 4 h 171"/>
                <a:gd name="T50" fmla="*/ 11 w 175"/>
                <a:gd name="T51" fmla="*/ 3 h 171"/>
                <a:gd name="T52" fmla="*/ 11 w 175"/>
                <a:gd name="T53" fmla="*/ 3 h 171"/>
                <a:gd name="T54" fmla="*/ 11 w 175"/>
                <a:gd name="T55" fmla="*/ 5 h 171"/>
                <a:gd name="T56" fmla="*/ 11 w 175"/>
                <a:gd name="T57" fmla="*/ 5 h 171"/>
                <a:gd name="T58" fmla="*/ 11 w 175"/>
                <a:gd name="T59" fmla="*/ 6 h 171"/>
                <a:gd name="T60" fmla="*/ 13 w 175"/>
                <a:gd name="T61" fmla="*/ 7 h 171"/>
                <a:gd name="T62" fmla="*/ 14 w 175"/>
                <a:gd name="T63" fmla="*/ 7 h 171"/>
                <a:gd name="T64" fmla="*/ 14 w 175"/>
                <a:gd name="T65" fmla="*/ 6 h 171"/>
                <a:gd name="T66" fmla="*/ 14 w 175"/>
                <a:gd name="T67" fmla="*/ 4 h 171"/>
                <a:gd name="T68" fmla="*/ 14 w 175"/>
                <a:gd name="T69" fmla="*/ 2 h 171"/>
                <a:gd name="T70" fmla="*/ 12 w 175"/>
                <a:gd name="T71" fmla="*/ 2 h 171"/>
                <a:gd name="T72" fmla="*/ 11 w 175"/>
                <a:gd name="T73" fmla="*/ 2 h 171"/>
                <a:gd name="T74" fmla="*/ 11 w 175"/>
                <a:gd name="T75" fmla="*/ 2 h 171"/>
                <a:gd name="T76" fmla="*/ 10 w 175"/>
                <a:gd name="T77" fmla="*/ 2 h 171"/>
                <a:gd name="T78" fmla="*/ 10 w 175"/>
                <a:gd name="T79" fmla="*/ 2 h 171"/>
                <a:gd name="T80" fmla="*/ 10 w 175"/>
                <a:gd name="T81" fmla="*/ 2 h 171"/>
                <a:gd name="T82" fmla="*/ 10 w 175"/>
                <a:gd name="T83" fmla="*/ 2 h 171"/>
                <a:gd name="T84" fmla="*/ 9 w 175"/>
                <a:gd name="T85" fmla="*/ 2 h 171"/>
                <a:gd name="T86" fmla="*/ 9 w 175"/>
                <a:gd name="T87" fmla="*/ 2 h 171"/>
                <a:gd name="T88" fmla="*/ 7 w 175"/>
                <a:gd name="T89" fmla="*/ 2 h 171"/>
                <a:gd name="T90" fmla="*/ 7 w 175"/>
                <a:gd name="T91" fmla="*/ 2 h 171"/>
                <a:gd name="T92" fmla="*/ 7 w 175"/>
                <a:gd name="T93" fmla="*/ 2 h 171"/>
                <a:gd name="T94" fmla="*/ 6 w 175"/>
                <a:gd name="T95" fmla="*/ 2 h 171"/>
                <a:gd name="T96" fmla="*/ 6 w 175"/>
                <a:gd name="T97" fmla="*/ 2 h 171"/>
                <a:gd name="T98" fmla="*/ 5 w 175"/>
                <a:gd name="T99" fmla="*/ 2 h 171"/>
                <a:gd name="T100" fmla="*/ 3 w 175"/>
                <a:gd name="T101" fmla="*/ 2 h 171"/>
                <a:gd name="T102" fmla="*/ 2 w 175"/>
                <a:gd name="T103" fmla="*/ 1 h 171"/>
                <a:gd name="T104" fmla="*/ 2 w 175"/>
                <a:gd name="T105" fmla="*/ 2 h 171"/>
                <a:gd name="T106" fmla="*/ 2 w 175"/>
                <a:gd name="T107" fmla="*/ 2 h 1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5"/>
                <a:gd name="T163" fmla="*/ 0 h 171"/>
                <a:gd name="T164" fmla="*/ 175 w 175"/>
                <a:gd name="T165" fmla="*/ 171 h 1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5" h="171">
                  <a:moveTo>
                    <a:pt x="2" y="8"/>
                  </a:moveTo>
                  <a:lnTo>
                    <a:pt x="2" y="8"/>
                  </a:lnTo>
                  <a:lnTo>
                    <a:pt x="3" y="14"/>
                  </a:lnTo>
                  <a:lnTo>
                    <a:pt x="3" y="18"/>
                  </a:lnTo>
                  <a:lnTo>
                    <a:pt x="3" y="21"/>
                  </a:lnTo>
                  <a:lnTo>
                    <a:pt x="0" y="25"/>
                  </a:lnTo>
                  <a:lnTo>
                    <a:pt x="0" y="26"/>
                  </a:lnTo>
                  <a:lnTo>
                    <a:pt x="0" y="27"/>
                  </a:lnTo>
                  <a:lnTo>
                    <a:pt x="2" y="35"/>
                  </a:lnTo>
                  <a:lnTo>
                    <a:pt x="2" y="39"/>
                  </a:lnTo>
                  <a:lnTo>
                    <a:pt x="3" y="42"/>
                  </a:lnTo>
                  <a:lnTo>
                    <a:pt x="4" y="76"/>
                  </a:lnTo>
                  <a:lnTo>
                    <a:pt x="4" y="118"/>
                  </a:lnTo>
                  <a:lnTo>
                    <a:pt x="4" y="166"/>
                  </a:lnTo>
                  <a:lnTo>
                    <a:pt x="104" y="165"/>
                  </a:lnTo>
                  <a:lnTo>
                    <a:pt x="105" y="165"/>
                  </a:lnTo>
                  <a:lnTo>
                    <a:pt x="106" y="163"/>
                  </a:lnTo>
                  <a:lnTo>
                    <a:pt x="107" y="163"/>
                  </a:lnTo>
                  <a:lnTo>
                    <a:pt x="107" y="164"/>
                  </a:lnTo>
                  <a:lnTo>
                    <a:pt x="107" y="165"/>
                  </a:lnTo>
                  <a:lnTo>
                    <a:pt x="107" y="166"/>
                  </a:lnTo>
                  <a:lnTo>
                    <a:pt x="108" y="166"/>
                  </a:lnTo>
                  <a:lnTo>
                    <a:pt x="134" y="166"/>
                  </a:lnTo>
                  <a:lnTo>
                    <a:pt x="135" y="166"/>
                  </a:lnTo>
                  <a:lnTo>
                    <a:pt x="141" y="171"/>
                  </a:lnTo>
                  <a:lnTo>
                    <a:pt x="142" y="171"/>
                  </a:lnTo>
                  <a:lnTo>
                    <a:pt x="145" y="171"/>
                  </a:lnTo>
                  <a:lnTo>
                    <a:pt x="147" y="171"/>
                  </a:lnTo>
                  <a:lnTo>
                    <a:pt x="148" y="169"/>
                  </a:lnTo>
                  <a:lnTo>
                    <a:pt x="149" y="166"/>
                  </a:lnTo>
                  <a:lnTo>
                    <a:pt x="150" y="164"/>
                  </a:lnTo>
                  <a:lnTo>
                    <a:pt x="152" y="163"/>
                  </a:lnTo>
                  <a:lnTo>
                    <a:pt x="157" y="162"/>
                  </a:lnTo>
                  <a:lnTo>
                    <a:pt x="159" y="161"/>
                  </a:lnTo>
                  <a:lnTo>
                    <a:pt x="161" y="157"/>
                  </a:lnTo>
                  <a:lnTo>
                    <a:pt x="163" y="152"/>
                  </a:lnTo>
                  <a:lnTo>
                    <a:pt x="166" y="151"/>
                  </a:lnTo>
                  <a:lnTo>
                    <a:pt x="168" y="151"/>
                  </a:lnTo>
                  <a:lnTo>
                    <a:pt x="169" y="150"/>
                  </a:lnTo>
                  <a:lnTo>
                    <a:pt x="174" y="147"/>
                  </a:lnTo>
                  <a:lnTo>
                    <a:pt x="173" y="146"/>
                  </a:lnTo>
                  <a:lnTo>
                    <a:pt x="172" y="136"/>
                  </a:lnTo>
                  <a:lnTo>
                    <a:pt x="172" y="134"/>
                  </a:lnTo>
                  <a:lnTo>
                    <a:pt x="173" y="133"/>
                  </a:lnTo>
                  <a:lnTo>
                    <a:pt x="175" y="133"/>
                  </a:lnTo>
                  <a:lnTo>
                    <a:pt x="174" y="132"/>
                  </a:lnTo>
                  <a:lnTo>
                    <a:pt x="172" y="131"/>
                  </a:lnTo>
                  <a:lnTo>
                    <a:pt x="171" y="130"/>
                  </a:lnTo>
                  <a:lnTo>
                    <a:pt x="167" y="122"/>
                  </a:lnTo>
                  <a:lnTo>
                    <a:pt x="159" y="109"/>
                  </a:lnTo>
                  <a:lnTo>
                    <a:pt x="152" y="95"/>
                  </a:lnTo>
                  <a:lnTo>
                    <a:pt x="148" y="89"/>
                  </a:lnTo>
                  <a:lnTo>
                    <a:pt x="147" y="88"/>
                  </a:lnTo>
                  <a:lnTo>
                    <a:pt x="147" y="87"/>
                  </a:lnTo>
                  <a:lnTo>
                    <a:pt x="147" y="83"/>
                  </a:lnTo>
                  <a:lnTo>
                    <a:pt x="147" y="80"/>
                  </a:lnTo>
                  <a:lnTo>
                    <a:pt x="142" y="69"/>
                  </a:lnTo>
                  <a:lnTo>
                    <a:pt x="141" y="67"/>
                  </a:lnTo>
                  <a:lnTo>
                    <a:pt x="139" y="64"/>
                  </a:lnTo>
                  <a:lnTo>
                    <a:pt x="133" y="59"/>
                  </a:lnTo>
                  <a:lnTo>
                    <a:pt x="130" y="54"/>
                  </a:lnTo>
                  <a:lnTo>
                    <a:pt x="129" y="50"/>
                  </a:lnTo>
                  <a:lnTo>
                    <a:pt x="126" y="44"/>
                  </a:lnTo>
                  <a:lnTo>
                    <a:pt x="123" y="40"/>
                  </a:lnTo>
                  <a:lnTo>
                    <a:pt x="122" y="39"/>
                  </a:lnTo>
                  <a:lnTo>
                    <a:pt x="121" y="37"/>
                  </a:lnTo>
                  <a:lnTo>
                    <a:pt x="122" y="34"/>
                  </a:lnTo>
                  <a:lnTo>
                    <a:pt x="123" y="33"/>
                  </a:lnTo>
                  <a:lnTo>
                    <a:pt x="123" y="32"/>
                  </a:lnTo>
                  <a:lnTo>
                    <a:pt x="123" y="30"/>
                  </a:lnTo>
                  <a:lnTo>
                    <a:pt x="125" y="30"/>
                  </a:lnTo>
                  <a:lnTo>
                    <a:pt x="126" y="30"/>
                  </a:lnTo>
                  <a:lnTo>
                    <a:pt x="126" y="33"/>
                  </a:lnTo>
                  <a:lnTo>
                    <a:pt x="128" y="40"/>
                  </a:lnTo>
                  <a:lnTo>
                    <a:pt x="131" y="43"/>
                  </a:lnTo>
                  <a:lnTo>
                    <a:pt x="134" y="47"/>
                  </a:lnTo>
                  <a:lnTo>
                    <a:pt x="135" y="49"/>
                  </a:lnTo>
                  <a:lnTo>
                    <a:pt x="135" y="51"/>
                  </a:lnTo>
                  <a:lnTo>
                    <a:pt x="135" y="54"/>
                  </a:lnTo>
                  <a:lnTo>
                    <a:pt x="136" y="56"/>
                  </a:lnTo>
                  <a:lnTo>
                    <a:pt x="141" y="61"/>
                  </a:lnTo>
                  <a:lnTo>
                    <a:pt x="149" y="67"/>
                  </a:lnTo>
                  <a:lnTo>
                    <a:pt x="152" y="68"/>
                  </a:lnTo>
                  <a:lnTo>
                    <a:pt x="153" y="68"/>
                  </a:lnTo>
                  <a:lnTo>
                    <a:pt x="153" y="66"/>
                  </a:lnTo>
                  <a:lnTo>
                    <a:pt x="155" y="62"/>
                  </a:lnTo>
                  <a:lnTo>
                    <a:pt x="156" y="57"/>
                  </a:lnTo>
                  <a:lnTo>
                    <a:pt x="160" y="44"/>
                  </a:lnTo>
                  <a:lnTo>
                    <a:pt x="162" y="38"/>
                  </a:lnTo>
                  <a:lnTo>
                    <a:pt x="154" y="14"/>
                  </a:lnTo>
                  <a:lnTo>
                    <a:pt x="152" y="6"/>
                  </a:lnTo>
                  <a:lnTo>
                    <a:pt x="145" y="9"/>
                  </a:lnTo>
                  <a:lnTo>
                    <a:pt x="136" y="10"/>
                  </a:lnTo>
                  <a:lnTo>
                    <a:pt x="128" y="11"/>
                  </a:lnTo>
                  <a:lnTo>
                    <a:pt x="125" y="10"/>
                  </a:lnTo>
                  <a:lnTo>
                    <a:pt x="122" y="8"/>
                  </a:lnTo>
                  <a:lnTo>
                    <a:pt x="120" y="7"/>
                  </a:lnTo>
                  <a:lnTo>
                    <a:pt x="120" y="8"/>
                  </a:lnTo>
                  <a:lnTo>
                    <a:pt x="120" y="9"/>
                  </a:lnTo>
                  <a:lnTo>
                    <a:pt x="119" y="10"/>
                  </a:lnTo>
                  <a:lnTo>
                    <a:pt x="118" y="10"/>
                  </a:lnTo>
                  <a:lnTo>
                    <a:pt x="117" y="10"/>
                  </a:lnTo>
                  <a:lnTo>
                    <a:pt x="114" y="8"/>
                  </a:lnTo>
                  <a:lnTo>
                    <a:pt x="113" y="7"/>
                  </a:lnTo>
                  <a:lnTo>
                    <a:pt x="113" y="6"/>
                  </a:lnTo>
                  <a:lnTo>
                    <a:pt x="115" y="2"/>
                  </a:lnTo>
                  <a:lnTo>
                    <a:pt x="114" y="2"/>
                  </a:lnTo>
                  <a:lnTo>
                    <a:pt x="113" y="2"/>
                  </a:lnTo>
                  <a:lnTo>
                    <a:pt x="109" y="4"/>
                  </a:lnTo>
                  <a:lnTo>
                    <a:pt x="108" y="4"/>
                  </a:lnTo>
                  <a:lnTo>
                    <a:pt x="105" y="2"/>
                  </a:lnTo>
                  <a:lnTo>
                    <a:pt x="102" y="1"/>
                  </a:lnTo>
                  <a:lnTo>
                    <a:pt x="100" y="1"/>
                  </a:lnTo>
                  <a:lnTo>
                    <a:pt x="98" y="2"/>
                  </a:lnTo>
                  <a:lnTo>
                    <a:pt x="94" y="4"/>
                  </a:lnTo>
                  <a:lnTo>
                    <a:pt x="91" y="4"/>
                  </a:lnTo>
                  <a:lnTo>
                    <a:pt x="88" y="6"/>
                  </a:lnTo>
                  <a:lnTo>
                    <a:pt x="87" y="7"/>
                  </a:lnTo>
                  <a:lnTo>
                    <a:pt x="88" y="7"/>
                  </a:lnTo>
                  <a:lnTo>
                    <a:pt x="88" y="8"/>
                  </a:lnTo>
                  <a:lnTo>
                    <a:pt x="86" y="7"/>
                  </a:lnTo>
                  <a:lnTo>
                    <a:pt x="85" y="7"/>
                  </a:lnTo>
                  <a:lnTo>
                    <a:pt x="79" y="11"/>
                  </a:lnTo>
                  <a:lnTo>
                    <a:pt x="74" y="13"/>
                  </a:lnTo>
                  <a:lnTo>
                    <a:pt x="71" y="14"/>
                  </a:lnTo>
                  <a:lnTo>
                    <a:pt x="67" y="14"/>
                  </a:lnTo>
                  <a:lnTo>
                    <a:pt x="65" y="13"/>
                  </a:lnTo>
                  <a:lnTo>
                    <a:pt x="62" y="12"/>
                  </a:lnTo>
                  <a:lnTo>
                    <a:pt x="57" y="11"/>
                  </a:lnTo>
                  <a:lnTo>
                    <a:pt x="49" y="10"/>
                  </a:lnTo>
                  <a:lnTo>
                    <a:pt x="43" y="8"/>
                  </a:lnTo>
                  <a:lnTo>
                    <a:pt x="38" y="6"/>
                  </a:lnTo>
                  <a:lnTo>
                    <a:pt x="32" y="4"/>
                  </a:lnTo>
                  <a:lnTo>
                    <a:pt x="23" y="1"/>
                  </a:lnTo>
                  <a:lnTo>
                    <a:pt x="19" y="1"/>
                  </a:lnTo>
                  <a:lnTo>
                    <a:pt x="16" y="1"/>
                  </a:lnTo>
                  <a:lnTo>
                    <a:pt x="10" y="2"/>
                  </a:lnTo>
                  <a:lnTo>
                    <a:pt x="8" y="2"/>
                  </a:lnTo>
                  <a:lnTo>
                    <a:pt x="6" y="0"/>
                  </a:lnTo>
                  <a:lnTo>
                    <a:pt x="3" y="4"/>
                  </a:lnTo>
                  <a:lnTo>
                    <a:pt x="2" y="6"/>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6" name="Freeform 5829"/>
            <p:cNvSpPr>
              <a:spLocks/>
            </p:cNvSpPr>
            <p:nvPr/>
          </p:nvSpPr>
          <p:spPr bwMode="auto">
            <a:xfrm>
              <a:off x="3410" y="2033"/>
              <a:ext cx="79" cy="48"/>
            </a:xfrm>
            <a:custGeom>
              <a:avLst/>
              <a:gdLst>
                <a:gd name="T0" fmla="*/ 6 w 99"/>
                <a:gd name="T1" fmla="*/ 2 h 58"/>
                <a:gd name="T2" fmla="*/ 6 w 99"/>
                <a:gd name="T3" fmla="*/ 2 h 58"/>
                <a:gd name="T4" fmla="*/ 5 w 99"/>
                <a:gd name="T5" fmla="*/ 2 h 58"/>
                <a:gd name="T6" fmla="*/ 5 w 99"/>
                <a:gd name="T7" fmla="*/ 2 h 58"/>
                <a:gd name="T8" fmla="*/ 4 w 99"/>
                <a:gd name="T9" fmla="*/ 2 h 58"/>
                <a:gd name="T10" fmla="*/ 3 w 99"/>
                <a:gd name="T11" fmla="*/ 2 h 58"/>
                <a:gd name="T12" fmla="*/ 3 w 99"/>
                <a:gd name="T13" fmla="*/ 2 h 58"/>
                <a:gd name="T14" fmla="*/ 2 w 99"/>
                <a:gd name="T15" fmla="*/ 2 h 58"/>
                <a:gd name="T16" fmla="*/ 2 w 99"/>
                <a:gd name="T17" fmla="*/ 2 h 58"/>
                <a:gd name="T18" fmla="*/ 2 w 99"/>
                <a:gd name="T19" fmla="*/ 2 h 58"/>
                <a:gd name="T20" fmla="*/ 2 w 99"/>
                <a:gd name="T21" fmla="*/ 2 h 58"/>
                <a:gd name="T22" fmla="*/ 2 w 99"/>
                <a:gd name="T23" fmla="*/ 2 h 58"/>
                <a:gd name="T24" fmla="*/ 2 w 99"/>
                <a:gd name="T25" fmla="*/ 2 h 58"/>
                <a:gd name="T26" fmla="*/ 0 w 99"/>
                <a:gd name="T27" fmla="*/ 2 h 58"/>
                <a:gd name="T28" fmla="*/ 2 w 99"/>
                <a:gd name="T29" fmla="*/ 2 h 58"/>
                <a:gd name="T30" fmla="*/ 2 w 99"/>
                <a:gd name="T31" fmla="*/ 2 h 58"/>
                <a:gd name="T32" fmla="*/ 2 w 99"/>
                <a:gd name="T33" fmla="*/ 3 h 58"/>
                <a:gd name="T34" fmla="*/ 1 w 99"/>
                <a:gd name="T35" fmla="*/ 4 h 58"/>
                <a:gd name="T36" fmla="*/ 1 w 99"/>
                <a:gd name="T37" fmla="*/ 4 h 58"/>
                <a:gd name="T38" fmla="*/ 2 w 99"/>
                <a:gd name="T39" fmla="*/ 5 h 58"/>
                <a:gd name="T40" fmla="*/ 0 w 99"/>
                <a:gd name="T41" fmla="*/ 5 h 58"/>
                <a:gd name="T42" fmla="*/ 2 w 99"/>
                <a:gd name="T43" fmla="*/ 6 h 58"/>
                <a:gd name="T44" fmla="*/ 2 w 99"/>
                <a:gd name="T45" fmla="*/ 6 h 58"/>
                <a:gd name="T46" fmla="*/ 2 w 99"/>
                <a:gd name="T47" fmla="*/ 7 h 58"/>
                <a:gd name="T48" fmla="*/ 2 w 99"/>
                <a:gd name="T49" fmla="*/ 7 h 58"/>
                <a:gd name="T50" fmla="*/ 2 w 99"/>
                <a:gd name="T51" fmla="*/ 7 h 58"/>
                <a:gd name="T52" fmla="*/ 3 w 99"/>
                <a:gd name="T53" fmla="*/ 7 h 58"/>
                <a:gd name="T54" fmla="*/ 4 w 99"/>
                <a:gd name="T55" fmla="*/ 7 h 58"/>
                <a:gd name="T56" fmla="*/ 4 w 99"/>
                <a:gd name="T57" fmla="*/ 7 h 58"/>
                <a:gd name="T58" fmla="*/ 4 w 99"/>
                <a:gd name="T59" fmla="*/ 7 h 58"/>
                <a:gd name="T60" fmla="*/ 5 w 99"/>
                <a:gd name="T61" fmla="*/ 7 h 58"/>
                <a:gd name="T62" fmla="*/ 5 w 99"/>
                <a:gd name="T63" fmla="*/ 7 h 58"/>
                <a:gd name="T64" fmla="*/ 5 w 99"/>
                <a:gd name="T65" fmla="*/ 7 h 58"/>
                <a:gd name="T66" fmla="*/ 5 w 99"/>
                <a:gd name="T67" fmla="*/ 6 h 58"/>
                <a:gd name="T68" fmla="*/ 6 w 99"/>
                <a:gd name="T69" fmla="*/ 6 h 58"/>
                <a:gd name="T70" fmla="*/ 6 w 99"/>
                <a:gd name="T71" fmla="*/ 6 h 58"/>
                <a:gd name="T72" fmla="*/ 6 w 99"/>
                <a:gd name="T73" fmla="*/ 6 h 58"/>
                <a:gd name="T74" fmla="*/ 7 w 99"/>
                <a:gd name="T75" fmla="*/ 6 h 58"/>
                <a:gd name="T76" fmla="*/ 7 w 99"/>
                <a:gd name="T77" fmla="*/ 6 h 58"/>
                <a:gd name="T78" fmla="*/ 7 w 99"/>
                <a:gd name="T79" fmla="*/ 6 h 58"/>
                <a:gd name="T80" fmla="*/ 7 w 99"/>
                <a:gd name="T81" fmla="*/ 5 h 58"/>
                <a:gd name="T82" fmla="*/ 7 w 99"/>
                <a:gd name="T83" fmla="*/ 5 h 58"/>
                <a:gd name="T84" fmla="*/ 7 w 99"/>
                <a:gd name="T85" fmla="*/ 5 h 58"/>
                <a:gd name="T86" fmla="*/ 7 w 99"/>
                <a:gd name="T87" fmla="*/ 4 h 58"/>
                <a:gd name="T88" fmla="*/ 7 w 99"/>
                <a:gd name="T89" fmla="*/ 4 h 58"/>
                <a:gd name="T90" fmla="*/ 7 w 99"/>
                <a:gd name="T91" fmla="*/ 2 h 58"/>
                <a:gd name="T92" fmla="*/ 7 w 99"/>
                <a:gd name="T93" fmla="*/ 2 h 58"/>
                <a:gd name="T94" fmla="*/ 8 w 99"/>
                <a:gd name="T95" fmla="*/ 2 h 58"/>
                <a:gd name="T96" fmla="*/ 8 w 99"/>
                <a:gd name="T97" fmla="*/ 2 h 58"/>
                <a:gd name="T98" fmla="*/ 9 w 99"/>
                <a:gd name="T99" fmla="*/ 2 h 58"/>
                <a:gd name="T100" fmla="*/ 7 w 99"/>
                <a:gd name="T101" fmla="*/ 2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
                <a:gd name="T154" fmla="*/ 0 h 58"/>
                <a:gd name="T155" fmla="*/ 99 w 99"/>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 h="58">
                  <a:moveTo>
                    <a:pt x="79" y="3"/>
                  </a:moveTo>
                  <a:lnTo>
                    <a:pt x="79" y="3"/>
                  </a:lnTo>
                  <a:lnTo>
                    <a:pt x="77" y="3"/>
                  </a:lnTo>
                  <a:lnTo>
                    <a:pt x="65" y="4"/>
                  </a:lnTo>
                  <a:lnTo>
                    <a:pt x="63" y="5"/>
                  </a:lnTo>
                  <a:lnTo>
                    <a:pt x="54" y="10"/>
                  </a:lnTo>
                  <a:lnTo>
                    <a:pt x="53" y="11"/>
                  </a:lnTo>
                  <a:lnTo>
                    <a:pt x="49" y="12"/>
                  </a:lnTo>
                  <a:lnTo>
                    <a:pt x="48" y="12"/>
                  </a:lnTo>
                  <a:lnTo>
                    <a:pt x="37" y="10"/>
                  </a:lnTo>
                  <a:lnTo>
                    <a:pt x="35" y="10"/>
                  </a:lnTo>
                  <a:lnTo>
                    <a:pt x="34" y="10"/>
                  </a:lnTo>
                  <a:lnTo>
                    <a:pt x="31" y="11"/>
                  </a:lnTo>
                  <a:lnTo>
                    <a:pt x="29" y="11"/>
                  </a:lnTo>
                  <a:lnTo>
                    <a:pt x="26" y="10"/>
                  </a:lnTo>
                  <a:lnTo>
                    <a:pt x="17" y="8"/>
                  </a:lnTo>
                  <a:lnTo>
                    <a:pt x="12" y="9"/>
                  </a:lnTo>
                  <a:lnTo>
                    <a:pt x="10" y="9"/>
                  </a:lnTo>
                  <a:lnTo>
                    <a:pt x="9" y="8"/>
                  </a:lnTo>
                  <a:lnTo>
                    <a:pt x="9" y="6"/>
                  </a:lnTo>
                  <a:lnTo>
                    <a:pt x="10" y="4"/>
                  </a:lnTo>
                  <a:lnTo>
                    <a:pt x="10" y="3"/>
                  </a:lnTo>
                  <a:lnTo>
                    <a:pt x="4" y="0"/>
                  </a:lnTo>
                  <a:lnTo>
                    <a:pt x="0" y="9"/>
                  </a:lnTo>
                  <a:lnTo>
                    <a:pt x="1" y="12"/>
                  </a:lnTo>
                  <a:lnTo>
                    <a:pt x="2" y="14"/>
                  </a:lnTo>
                  <a:lnTo>
                    <a:pt x="5" y="18"/>
                  </a:lnTo>
                  <a:lnTo>
                    <a:pt x="10" y="21"/>
                  </a:lnTo>
                  <a:lnTo>
                    <a:pt x="3" y="26"/>
                  </a:lnTo>
                  <a:lnTo>
                    <a:pt x="2" y="27"/>
                  </a:lnTo>
                  <a:lnTo>
                    <a:pt x="1" y="29"/>
                  </a:lnTo>
                  <a:lnTo>
                    <a:pt x="1" y="30"/>
                  </a:lnTo>
                  <a:lnTo>
                    <a:pt x="1" y="32"/>
                  </a:lnTo>
                  <a:lnTo>
                    <a:pt x="1" y="33"/>
                  </a:lnTo>
                  <a:lnTo>
                    <a:pt x="2" y="34"/>
                  </a:lnTo>
                  <a:lnTo>
                    <a:pt x="2" y="35"/>
                  </a:lnTo>
                  <a:lnTo>
                    <a:pt x="2" y="36"/>
                  </a:lnTo>
                  <a:lnTo>
                    <a:pt x="0" y="37"/>
                  </a:lnTo>
                  <a:lnTo>
                    <a:pt x="2" y="40"/>
                  </a:lnTo>
                  <a:lnTo>
                    <a:pt x="6" y="45"/>
                  </a:lnTo>
                  <a:lnTo>
                    <a:pt x="9" y="47"/>
                  </a:lnTo>
                  <a:lnTo>
                    <a:pt x="10" y="50"/>
                  </a:lnTo>
                  <a:lnTo>
                    <a:pt x="9" y="57"/>
                  </a:lnTo>
                  <a:lnTo>
                    <a:pt x="16" y="55"/>
                  </a:lnTo>
                  <a:lnTo>
                    <a:pt x="20" y="55"/>
                  </a:lnTo>
                  <a:lnTo>
                    <a:pt x="31" y="52"/>
                  </a:lnTo>
                  <a:lnTo>
                    <a:pt x="33" y="52"/>
                  </a:lnTo>
                  <a:lnTo>
                    <a:pt x="35" y="53"/>
                  </a:lnTo>
                  <a:lnTo>
                    <a:pt x="38" y="55"/>
                  </a:lnTo>
                  <a:lnTo>
                    <a:pt x="40" y="57"/>
                  </a:lnTo>
                  <a:lnTo>
                    <a:pt x="44" y="57"/>
                  </a:lnTo>
                  <a:lnTo>
                    <a:pt x="45" y="58"/>
                  </a:lnTo>
                  <a:lnTo>
                    <a:pt x="47" y="58"/>
                  </a:lnTo>
                  <a:lnTo>
                    <a:pt x="58" y="57"/>
                  </a:lnTo>
                  <a:lnTo>
                    <a:pt x="60" y="55"/>
                  </a:lnTo>
                  <a:lnTo>
                    <a:pt x="60" y="54"/>
                  </a:lnTo>
                  <a:lnTo>
                    <a:pt x="60" y="52"/>
                  </a:lnTo>
                  <a:lnTo>
                    <a:pt x="59" y="51"/>
                  </a:lnTo>
                  <a:lnTo>
                    <a:pt x="59" y="49"/>
                  </a:lnTo>
                  <a:lnTo>
                    <a:pt x="61" y="49"/>
                  </a:lnTo>
                  <a:lnTo>
                    <a:pt x="63" y="49"/>
                  </a:lnTo>
                  <a:lnTo>
                    <a:pt x="65" y="48"/>
                  </a:lnTo>
                  <a:lnTo>
                    <a:pt x="66" y="47"/>
                  </a:lnTo>
                  <a:lnTo>
                    <a:pt x="67" y="46"/>
                  </a:lnTo>
                  <a:lnTo>
                    <a:pt x="68" y="46"/>
                  </a:lnTo>
                  <a:lnTo>
                    <a:pt x="79" y="43"/>
                  </a:lnTo>
                  <a:lnTo>
                    <a:pt x="80" y="43"/>
                  </a:lnTo>
                  <a:lnTo>
                    <a:pt x="82" y="45"/>
                  </a:lnTo>
                  <a:lnTo>
                    <a:pt x="84" y="45"/>
                  </a:lnTo>
                  <a:lnTo>
                    <a:pt x="90" y="44"/>
                  </a:lnTo>
                  <a:lnTo>
                    <a:pt x="89" y="44"/>
                  </a:lnTo>
                  <a:lnTo>
                    <a:pt x="87" y="39"/>
                  </a:lnTo>
                  <a:lnTo>
                    <a:pt x="85" y="36"/>
                  </a:lnTo>
                  <a:lnTo>
                    <a:pt x="85" y="35"/>
                  </a:lnTo>
                  <a:lnTo>
                    <a:pt x="84" y="35"/>
                  </a:lnTo>
                  <a:lnTo>
                    <a:pt x="82" y="35"/>
                  </a:lnTo>
                  <a:lnTo>
                    <a:pt x="83" y="34"/>
                  </a:lnTo>
                  <a:lnTo>
                    <a:pt x="87" y="31"/>
                  </a:lnTo>
                  <a:lnTo>
                    <a:pt x="88" y="30"/>
                  </a:lnTo>
                  <a:lnTo>
                    <a:pt x="88" y="29"/>
                  </a:lnTo>
                  <a:lnTo>
                    <a:pt x="88" y="25"/>
                  </a:lnTo>
                  <a:lnTo>
                    <a:pt x="88" y="23"/>
                  </a:lnTo>
                  <a:lnTo>
                    <a:pt x="89" y="21"/>
                  </a:lnTo>
                  <a:lnTo>
                    <a:pt x="89" y="20"/>
                  </a:lnTo>
                  <a:lnTo>
                    <a:pt x="93" y="18"/>
                  </a:lnTo>
                  <a:lnTo>
                    <a:pt x="96" y="17"/>
                  </a:lnTo>
                  <a:lnTo>
                    <a:pt x="98" y="17"/>
                  </a:lnTo>
                  <a:lnTo>
                    <a:pt x="98" y="16"/>
                  </a:lnTo>
                  <a:lnTo>
                    <a:pt x="99" y="10"/>
                  </a:lnTo>
                  <a:lnTo>
                    <a:pt x="81" y="4"/>
                  </a:lnTo>
                  <a:lnTo>
                    <a:pt x="79"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7" name="Freeform 5830"/>
            <p:cNvSpPr>
              <a:spLocks/>
            </p:cNvSpPr>
            <p:nvPr/>
          </p:nvSpPr>
          <p:spPr bwMode="auto">
            <a:xfrm>
              <a:off x="3383" y="1967"/>
              <a:ext cx="120" cy="76"/>
            </a:xfrm>
            <a:custGeom>
              <a:avLst/>
              <a:gdLst>
                <a:gd name="T0" fmla="*/ 11 w 150"/>
                <a:gd name="T1" fmla="*/ 7 h 92"/>
                <a:gd name="T2" fmla="*/ 11 w 150"/>
                <a:gd name="T3" fmla="*/ 6 h 92"/>
                <a:gd name="T4" fmla="*/ 11 w 150"/>
                <a:gd name="T5" fmla="*/ 5 h 92"/>
                <a:gd name="T6" fmla="*/ 11 w 150"/>
                <a:gd name="T7" fmla="*/ 4 h 92"/>
                <a:gd name="T8" fmla="*/ 11 w 150"/>
                <a:gd name="T9" fmla="*/ 3 h 92"/>
                <a:gd name="T10" fmla="*/ 11 w 150"/>
                <a:gd name="T11" fmla="*/ 3 h 92"/>
                <a:gd name="T12" fmla="*/ 10 w 150"/>
                <a:gd name="T13" fmla="*/ 2 h 92"/>
                <a:gd name="T14" fmla="*/ 10 w 150"/>
                <a:gd name="T15" fmla="*/ 2 h 92"/>
                <a:gd name="T16" fmla="*/ 9 w 150"/>
                <a:gd name="T17" fmla="*/ 2 h 92"/>
                <a:gd name="T18" fmla="*/ 9 w 150"/>
                <a:gd name="T19" fmla="*/ 0 h 92"/>
                <a:gd name="T20" fmla="*/ 8 w 150"/>
                <a:gd name="T21" fmla="*/ 2 h 92"/>
                <a:gd name="T22" fmla="*/ 6 w 150"/>
                <a:gd name="T23" fmla="*/ 2 h 92"/>
                <a:gd name="T24" fmla="*/ 6 w 150"/>
                <a:gd name="T25" fmla="*/ 2 h 92"/>
                <a:gd name="T26" fmla="*/ 6 w 150"/>
                <a:gd name="T27" fmla="*/ 2 h 92"/>
                <a:gd name="T28" fmla="*/ 5 w 150"/>
                <a:gd name="T29" fmla="*/ 2 h 92"/>
                <a:gd name="T30" fmla="*/ 4 w 150"/>
                <a:gd name="T31" fmla="*/ 2 h 92"/>
                <a:gd name="T32" fmla="*/ 4 w 150"/>
                <a:gd name="T33" fmla="*/ 2 h 92"/>
                <a:gd name="T34" fmla="*/ 2 w 150"/>
                <a:gd name="T35" fmla="*/ 2 h 92"/>
                <a:gd name="T36" fmla="*/ 2 w 150"/>
                <a:gd name="T37" fmla="*/ 3 h 92"/>
                <a:gd name="T38" fmla="*/ 2 w 150"/>
                <a:gd name="T39" fmla="*/ 4 h 92"/>
                <a:gd name="T40" fmla="*/ 2 w 150"/>
                <a:gd name="T41" fmla="*/ 5 h 92"/>
                <a:gd name="T42" fmla="*/ 2 w 150"/>
                <a:gd name="T43" fmla="*/ 5 h 92"/>
                <a:gd name="T44" fmla="*/ 2 w 150"/>
                <a:gd name="T45" fmla="*/ 5 h 92"/>
                <a:gd name="T46" fmla="*/ 2 w 150"/>
                <a:gd name="T47" fmla="*/ 6 h 92"/>
                <a:gd name="T48" fmla="*/ 2 w 150"/>
                <a:gd name="T49" fmla="*/ 7 h 92"/>
                <a:gd name="T50" fmla="*/ 2 w 150"/>
                <a:gd name="T51" fmla="*/ 7 h 92"/>
                <a:gd name="T52" fmla="*/ 2 w 150"/>
                <a:gd name="T53" fmla="*/ 8 h 92"/>
                <a:gd name="T54" fmla="*/ 2 w 150"/>
                <a:gd name="T55" fmla="*/ 8 h 92"/>
                <a:gd name="T56" fmla="*/ 2 w 150"/>
                <a:gd name="T57" fmla="*/ 8 h 92"/>
                <a:gd name="T58" fmla="*/ 2 w 150"/>
                <a:gd name="T59" fmla="*/ 8 h 92"/>
                <a:gd name="T60" fmla="*/ 2 w 150"/>
                <a:gd name="T61" fmla="*/ 9 h 92"/>
                <a:gd name="T62" fmla="*/ 3 w 150"/>
                <a:gd name="T63" fmla="*/ 9 h 92"/>
                <a:gd name="T64" fmla="*/ 3 w 150"/>
                <a:gd name="T65" fmla="*/ 9 h 92"/>
                <a:gd name="T66" fmla="*/ 3 w 150"/>
                <a:gd name="T67" fmla="*/ 9 h 92"/>
                <a:gd name="T68" fmla="*/ 3 w 150"/>
                <a:gd name="T69" fmla="*/ 10 h 92"/>
                <a:gd name="T70" fmla="*/ 3 w 150"/>
                <a:gd name="T71" fmla="*/ 10 h 92"/>
                <a:gd name="T72" fmla="*/ 4 w 150"/>
                <a:gd name="T73" fmla="*/ 10 h 92"/>
                <a:gd name="T74" fmla="*/ 4 w 150"/>
                <a:gd name="T75" fmla="*/ 11 h 92"/>
                <a:gd name="T76" fmla="*/ 5 w 150"/>
                <a:gd name="T77" fmla="*/ 11 h 92"/>
                <a:gd name="T78" fmla="*/ 6 w 150"/>
                <a:gd name="T79" fmla="*/ 12 h 92"/>
                <a:gd name="T80" fmla="*/ 6 w 150"/>
                <a:gd name="T81" fmla="*/ 11 h 92"/>
                <a:gd name="T82" fmla="*/ 6 w 150"/>
                <a:gd name="T83" fmla="*/ 11 h 92"/>
                <a:gd name="T84" fmla="*/ 7 w 150"/>
                <a:gd name="T85" fmla="*/ 12 h 92"/>
                <a:gd name="T86" fmla="*/ 7 w 150"/>
                <a:gd name="T87" fmla="*/ 11 h 92"/>
                <a:gd name="T88" fmla="*/ 9 w 150"/>
                <a:gd name="T89" fmla="*/ 10 h 92"/>
                <a:gd name="T90" fmla="*/ 10 w 150"/>
                <a:gd name="T91" fmla="*/ 10 h 92"/>
                <a:gd name="T92" fmla="*/ 11 w 150"/>
                <a:gd name="T93" fmla="*/ 11 h 92"/>
                <a:gd name="T94" fmla="*/ 11 w 150"/>
                <a:gd name="T95" fmla="*/ 10 h 92"/>
                <a:gd name="T96" fmla="*/ 11 w 150"/>
                <a:gd name="T97" fmla="*/ 10 h 92"/>
                <a:gd name="T98" fmla="*/ 11 w 150"/>
                <a:gd name="T99" fmla="*/ 9 h 92"/>
                <a:gd name="T100" fmla="*/ 12 w 150"/>
                <a:gd name="T101" fmla="*/ 8 h 92"/>
                <a:gd name="T102" fmla="*/ 11 w 150"/>
                <a:gd name="T103" fmla="*/ 8 h 92"/>
                <a:gd name="T104" fmla="*/ 12 w 150"/>
                <a:gd name="T105" fmla="*/ 8 h 92"/>
                <a:gd name="T106" fmla="*/ 12 w 150"/>
                <a:gd name="T107" fmla="*/ 8 h 92"/>
                <a:gd name="T108" fmla="*/ 12 w 150"/>
                <a:gd name="T109" fmla="*/ 8 h 92"/>
                <a:gd name="T110" fmla="*/ 14 w 150"/>
                <a:gd name="T111" fmla="*/ 8 h 92"/>
                <a:gd name="T112" fmla="*/ 14 w 150"/>
                <a:gd name="T113" fmla="*/ 7 h 92"/>
                <a:gd name="T114" fmla="*/ 12 w 150"/>
                <a:gd name="T115" fmla="*/ 7 h 92"/>
                <a:gd name="T116" fmla="*/ 11 w 150"/>
                <a:gd name="T117" fmla="*/ 7 h 92"/>
                <a:gd name="T118" fmla="*/ 11 w 150"/>
                <a:gd name="T119" fmla="*/ 7 h 92"/>
                <a:gd name="T120" fmla="*/ 11 w 150"/>
                <a:gd name="T121" fmla="*/ 7 h 92"/>
                <a:gd name="T122" fmla="*/ 11 w 150"/>
                <a:gd name="T123" fmla="*/ 7 h 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0"/>
                <a:gd name="T187" fmla="*/ 0 h 92"/>
                <a:gd name="T188" fmla="*/ 150 w 150"/>
                <a:gd name="T189" fmla="*/ 92 h 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0" h="92">
                  <a:moveTo>
                    <a:pt x="128" y="57"/>
                  </a:moveTo>
                  <a:lnTo>
                    <a:pt x="128" y="57"/>
                  </a:lnTo>
                  <a:lnTo>
                    <a:pt x="127" y="56"/>
                  </a:lnTo>
                  <a:lnTo>
                    <a:pt x="125" y="54"/>
                  </a:lnTo>
                  <a:lnTo>
                    <a:pt x="125" y="51"/>
                  </a:lnTo>
                  <a:lnTo>
                    <a:pt x="125" y="44"/>
                  </a:lnTo>
                  <a:lnTo>
                    <a:pt x="125" y="43"/>
                  </a:lnTo>
                  <a:lnTo>
                    <a:pt x="128" y="38"/>
                  </a:lnTo>
                  <a:lnTo>
                    <a:pt x="128" y="33"/>
                  </a:lnTo>
                  <a:lnTo>
                    <a:pt x="128" y="32"/>
                  </a:lnTo>
                  <a:lnTo>
                    <a:pt x="125" y="30"/>
                  </a:lnTo>
                  <a:lnTo>
                    <a:pt x="125" y="28"/>
                  </a:lnTo>
                  <a:lnTo>
                    <a:pt x="125" y="26"/>
                  </a:lnTo>
                  <a:lnTo>
                    <a:pt x="123" y="24"/>
                  </a:lnTo>
                  <a:lnTo>
                    <a:pt x="117" y="18"/>
                  </a:lnTo>
                  <a:lnTo>
                    <a:pt x="115" y="15"/>
                  </a:lnTo>
                  <a:lnTo>
                    <a:pt x="114" y="13"/>
                  </a:lnTo>
                  <a:lnTo>
                    <a:pt x="113" y="12"/>
                  </a:lnTo>
                  <a:lnTo>
                    <a:pt x="111" y="7"/>
                  </a:lnTo>
                  <a:lnTo>
                    <a:pt x="108" y="3"/>
                  </a:lnTo>
                  <a:lnTo>
                    <a:pt x="107" y="2"/>
                  </a:lnTo>
                  <a:lnTo>
                    <a:pt x="102" y="0"/>
                  </a:lnTo>
                  <a:lnTo>
                    <a:pt x="94" y="5"/>
                  </a:lnTo>
                  <a:lnTo>
                    <a:pt x="92" y="5"/>
                  </a:lnTo>
                  <a:lnTo>
                    <a:pt x="82" y="7"/>
                  </a:lnTo>
                  <a:lnTo>
                    <a:pt x="78" y="8"/>
                  </a:lnTo>
                  <a:lnTo>
                    <a:pt x="76" y="10"/>
                  </a:lnTo>
                  <a:lnTo>
                    <a:pt x="75" y="10"/>
                  </a:lnTo>
                  <a:lnTo>
                    <a:pt x="74" y="10"/>
                  </a:lnTo>
                  <a:lnTo>
                    <a:pt x="69" y="6"/>
                  </a:lnTo>
                  <a:lnTo>
                    <a:pt x="68" y="6"/>
                  </a:lnTo>
                  <a:lnTo>
                    <a:pt x="53" y="5"/>
                  </a:lnTo>
                  <a:lnTo>
                    <a:pt x="52" y="5"/>
                  </a:lnTo>
                  <a:lnTo>
                    <a:pt x="51" y="5"/>
                  </a:lnTo>
                  <a:lnTo>
                    <a:pt x="49" y="4"/>
                  </a:lnTo>
                  <a:lnTo>
                    <a:pt x="47" y="3"/>
                  </a:lnTo>
                  <a:lnTo>
                    <a:pt x="45" y="4"/>
                  </a:lnTo>
                  <a:lnTo>
                    <a:pt x="41" y="6"/>
                  </a:lnTo>
                  <a:lnTo>
                    <a:pt x="31" y="14"/>
                  </a:lnTo>
                  <a:lnTo>
                    <a:pt x="30" y="14"/>
                  </a:lnTo>
                  <a:lnTo>
                    <a:pt x="22" y="26"/>
                  </a:lnTo>
                  <a:lnTo>
                    <a:pt x="20" y="31"/>
                  </a:lnTo>
                  <a:lnTo>
                    <a:pt x="19" y="32"/>
                  </a:lnTo>
                  <a:lnTo>
                    <a:pt x="19" y="33"/>
                  </a:lnTo>
                  <a:lnTo>
                    <a:pt x="16" y="38"/>
                  </a:lnTo>
                  <a:lnTo>
                    <a:pt x="14" y="40"/>
                  </a:lnTo>
                  <a:lnTo>
                    <a:pt x="11" y="41"/>
                  </a:lnTo>
                  <a:lnTo>
                    <a:pt x="9" y="41"/>
                  </a:lnTo>
                  <a:lnTo>
                    <a:pt x="8" y="41"/>
                  </a:lnTo>
                  <a:lnTo>
                    <a:pt x="7" y="42"/>
                  </a:lnTo>
                  <a:lnTo>
                    <a:pt x="7" y="43"/>
                  </a:lnTo>
                  <a:lnTo>
                    <a:pt x="0" y="44"/>
                  </a:lnTo>
                  <a:lnTo>
                    <a:pt x="7" y="51"/>
                  </a:lnTo>
                  <a:lnTo>
                    <a:pt x="9" y="55"/>
                  </a:lnTo>
                  <a:lnTo>
                    <a:pt x="8" y="56"/>
                  </a:lnTo>
                  <a:lnTo>
                    <a:pt x="9" y="56"/>
                  </a:lnTo>
                  <a:lnTo>
                    <a:pt x="16" y="60"/>
                  </a:lnTo>
                  <a:lnTo>
                    <a:pt x="20" y="62"/>
                  </a:lnTo>
                  <a:lnTo>
                    <a:pt x="20" y="63"/>
                  </a:lnTo>
                  <a:lnTo>
                    <a:pt x="21" y="66"/>
                  </a:lnTo>
                  <a:lnTo>
                    <a:pt x="20" y="66"/>
                  </a:lnTo>
                  <a:lnTo>
                    <a:pt x="19" y="69"/>
                  </a:lnTo>
                  <a:lnTo>
                    <a:pt x="18" y="69"/>
                  </a:lnTo>
                  <a:lnTo>
                    <a:pt x="20" y="70"/>
                  </a:lnTo>
                  <a:lnTo>
                    <a:pt x="27" y="73"/>
                  </a:lnTo>
                  <a:lnTo>
                    <a:pt x="28" y="74"/>
                  </a:lnTo>
                  <a:lnTo>
                    <a:pt x="30" y="75"/>
                  </a:lnTo>
                  <a:lnTo>
                    <a:pt x="31" y="75"/>
                  </a:lnTo>
                  <a:lnTo>
                    <a:pt x="34" y="73"/>
                  </a:lnTo>
                  <a:lnTo>
                    <a:pt x="35" y="72"/>
                  </a:lnTo>
                  <a:lnTo>
                    <a:pt x="37" y="72"/>
                  </a:lnTo>
                  <a:lnTo>
                    <a:pt x="39" y="73"/>
                  </a:lnTo>
                  <a:lnTo>
                    <a:pt x="39" y="74"/>
                  </a:lnTo>
                  <a:lnTo>
                    <a:pt x="39" y="75"/>
                  </a:lnTo>
                  <a:lnTo>
                    <a:pt x="38" y="74"/>
                  </a:lnTo>
                  <a:lnTo>
                    <a:pt x="37" y="74"/>
                  </a:lnTo>
                  <a:lnTo>
                    <a:pt x="37" y="75"/>
                  </a:lnTo>
                  <a:lnTo>
                    <a:pt x="36" y="76"/>
                  </a:lnTo>
                  <a:lnTo>
                    <a:pt x="36" y="77"/>
                  </a:lnTo>
                  <a:lnTo>
                    <a:pt x="38" y="80"/>
                  </a:lnTo>
                  <a:lnTo>
                    <a:pt x="44" y="83"/>
                  </a:lnTo>
                  <a:lnTo>
                    <a:pt x="44" y="84"/>
                  </a:lnTo>
                  <a:lnTo>
                    <a:pt x="43" y="86"/>
                  </a:lnTo>
                  <a:lnTo>
                    <a:pt x="43" y="88"/>
                  </a:lnTo>
                  <a:lnTo>
                    <a:pt x="44" y="89"/>
                  </a:lnTo>
                  <a:lnTo>
                    <a:pt x="46" y="89"/>
                  </a:lnTo>
                  <a:lnTo>
                    <a:pt x="51" y="88"/>
                  </a:lnTo>
                  <a:lnTo>
                    <a:pt x="60" y="90"/>
                  </a:lnTo>
                  <a:lnTo>
                    <a:pt x="63" y="91"/>
                  </a:lnTo>
                  <a:lnTo>
                    <a:pt x="65" y="91"/>
                  </a:lnTo>
                  <a:lnTo>
                    <a:pt x="68" y="90"/>
                  </a:lnTo>
                  <a:lnTo>
                    <a:pt x="69" y="90"/>
                  </a:lnTo>
                  <a:lnTo>
                    <a:pt x="71" y="90"/>
                  </a:lnTo>
                  <a:lnTo>
                    <a:pt x="82" y="92"/>
                  </a:lnTo>
                  <a:lnTo>
                    <a:pt x="83" y="92"/>
                  </a:lnTo>
                  <a:lnTo>
                    <a:pt x="87" y="91"/>
                  </a:lnTo>
                  <a:lnTo>
                    <a:pt x="88" y="90"/>
                  </a:lnTo>
                  <a:lnTo>
                    <a:pt x="97" y="85"/>
                  </a:lnTo>
                  <a:lnTo>
                    <a:pt x="99" y="84"/>
                  </a:lnTo>
                  <a:lnTo>
                    <a:pt x="111" y="83"/>
                  </a:lnTo>
                  <a:lnTo>
                    <a:pt x="113" y="83"/>
                  </a:lnTo>
                  <a:lnTo>
                    <a:pt x="115" y="84"/>
                  </a:lnTo>
                  <a:lnTo>
                    <a:pt x="133" y="90"/>
                  </a:lnTo>
                  <a:lnTo>
                    <a:pt x="134" y="88"/>
                  </a:lnTo>
                  <a:lnTo>
                    <a:pt x="134" y="82"/>
                  </a:lnTo>
                  <a:lnTo>
                    <a:pt x="134" y="78"/>
                  </a:lnTo>
                  <a:lnTo>
                    <a:pt x="136" y="76"/>
                  </a:lnTo>
                  <a:lnTo>
                    <a:pt x="137" y="75"/>
                  </a:lnTo>
                  <a:lnTo>
                    <a:pt x="137" y="74"/>
                  </a:lnTo>
                  <a:lnTo>
                    <a:pt x="136" y="74"/>
                  </a:lnTo>
                  <a:lnTo>
                    <a:pt x="136" y="73"/>
                  </a:lnTo>
                  <a:lnTo>
                    <a:pt x="138" y="72"/>
                  </a:lnTo>
                  <a:lnTo>
                    <a:pt x="139" y="72"/>
                  </a:lnTo>
                  <a:lnTo>
                    <a:pt x="137" y="72"/>
                  </a:lnTo>
                  <a:lnTo>
                    <a:pt x="136" y="71"/>
                  </a:lnTo>
                  <a:lnTo>
                    <a:pt x="137" y="70"/>
                  </a:lnTo>
                  <a:lnTo>
                    <a:pt x="139" y="66"/>
                  </a:lnTo>
                  <a:lnTo>
                    <a:pt x="141" y="65"/>
                  </a:lnTo>
                  <a:lnTo>
                    <a:pt x="142" y="65"/>
                  </a:lnTo>
                  <a:lnTo>
                    <a:pt x="142" y="66"/>
                  </a:lnTo>
                  <a:lnTo>
                    <a:pt x="141" y="68"/>
                  </a:lnTo>
                  <a:lnTo>
                    <a:pt x="142" y="68"/>
                  </a:lnTo>
                  <a:lnTo>
                    <a:pt x="145" y="68"/>
                  </a:lnTo>
                  <a:lnTo>
                    <a:pt x="149" y="68"/>
                  </a:lnTo>
                  <a:lnTo>
                    <a:pt x="150" y="66"/>
                  </a:lnTo>
                  <a:lnTo>
                    <a:pt x="150" y="64"/>
                  </a:lnTo>
                  <a:lnTo>
                    <a:pt x="150" y="62"/>
                  </a:lnTo>
                  <a:lnTo>
                    <a:pt x="150" y="59"/>
                  </a:lnTo>
                  <a:lnTo>
                    <a:pt x="149" y="58"/>
                  </a:lnTo>
                  <a:lnTo>
                    <a:pt x="147" y="57"/>
                  </a:lnTo>
                  <a:lnTo>
                    <a:pt x="144" y="57"/>
                  </a:lnTo>
                  <a:lnTo>
                    <a:pt x="142" y="58"/>
                  </a:lnTo>
                  <a:lnTo>
                    <a:pt x="137" y="60"/>
                  </a:lnTo>
                  <a:lnTo>
                    <a:pt x="136" y="60"/>
                  </a:lnTo>
                  <a:lnTo>
                    <a:pt x="136" y="61"/>
                  </a:lnTo>
                  <a:lnTo>
                    <a:pt x="135" y="61"/>
                  </a:lnTo>
                  <a:lnTo>
                    <a:pt x="133" y="60"/>
                  </a:lnTo>
                  <a:lnTo>
                    <a:pt x="131" y="59"/>
                  </a:lnTo>
                  <a:lnTo>
                    <a:pt x="128" y="5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8" name="Freeform 5831"/>
            <p:cNvSpPr>
              <a:spLocks/>
            </p:cNvSpPr>
            <p:nvPr/>
          </p:nvSpPr>
          <p:spPr bwMode="auto">
            <a:xfrm>
              <a:off x="3465" y="1963"/>
              <a:ext cx="44" cy="51"/>
            </a:xfrm>
            <a:custGeom>
              <a:avLst/>
              <a:gdLst>
                <a:gd name="T0" fmla="*/ 2 w 56"/>
                <a:gd name="T1" fmla="*/ 2 h 62"/>
                <a:gd name="T2" fmla="*/ 2 w 56"/>
                <a:gd name="T3" fmla="*/ 2 h 62"/>
                <a:gd name="T4" fmla="*/ 2 w 56"/>
                <a:gd name="T5" fmla="*/ 2 h 62"/>
                <a:gd name="T6" fmla="*/ 2 w 56"/>
                <a:gd name="T7" fmla="*/ 2 h 62"/>
                <a:gd name="T8" fmla="*/ 2 w 56"/>
                <a:gd name="T9" fmla="*/ 4 h 62"/>
                <a:gd name="T10" fmla="*/ 2 w 56"/>
                <a:gd name="T11" fmla="*/ 4 h 62"/>
                <a:gd name="T12" fmla="*/ 2 w 56"/>
                <a:gd name="T13" fmla="*/ 5 h 62"/>
                <a:gd name="T14" fmla="*/ 2 w 56"/>
                <a:gd name="T15" fmla="*/ 5 h 62"/>
                <a:gd name="T16" fmla="*/ 2 w 56"/>
                <a:gd name="T17" fmla="*/ 6 h 62"/>
                <a:gd name="T18" fmla="*/ 2 w 56"/>
                <a:gd name="T19" fmla="*/ 6 h 62"/>
                <a:gd name="T20" fmla="*/ 2 w 56"/>
                <a:gd name="T21" fmla="*/ 7 h 62"/>
                <a:gd name="T22" fmla="*/ 2 w 56"/>
                <a:gd name="T23" fmla="*/ 7 h 62"/>
                <a:gd name="T24" fmla="*/ 2 w 56"/>
                <a:gd name="T25" fmla="*/ 7 h 62"/>
                <a:gd name="T26" fmla="*/ 2 w 56"/>
                <a:gd name="T27" fmla="*/ 7 h 62"/>
                <a:gd name="T28" fmla="*/ 2 w 56"/>
                <a:gd name="T29" fmla="*/ 7 h 62"/>
                <a:gd name="T30" fmla="*/ 2 w 56"/>
                <a:gd name="T31" fmla="*/ 7 h 62"/>
                <a:gd name="T32" fmla="*/ 2 w 56"/>
                <a:gd name="T33" fmla="*/ 7 h 62"/>
                <a:gd name="T34" fmla="*/ 2 w 56"/>
                <a:gd name="T35" fmla="*/ 6 h 62"/>
                <a:gd name="T36" fmla="*/ 2 w 56"/>
                <a:gd name="T37" fmla="*/ 6 h 62"/>
                <a:gd name="T38" fmla="*/ 3 w 56"/>
                <a:gd name="T39" fmla="*/ 6 h 62"/>
                <a:gd name="T40" fmla="*/ 3 w 56"/>
                <a:gd name="T41" fmla="*/ 6 h 62"/>
                <a:gd name="T42" fmla="*/ 3 w 56"/>
                <a:gd name="T43" fmla="*/ 5 h 62"/>
                <a:gd name="T44" fmla="*/ 3 w 56"/>
                <a:gd name="T45" fmla="*/ 5 h 62"/>
                <a:gd name="T46" fmla="*/ 3 w 56"/>
                <a:gd name="T47" fmla="*/ 5 h 62"/>
                <a:gd name="T48" fmla="*/ 3 w 56"/>
                <a:gd name="T49" fmla="*/ 5 h 62"/>
                <a:gd name="T50" fmla="*/ 3 w 56"/>
                <a:gd name="T51" fmla="*/ 5 h 62"/>
                <a:gd name="T52" fmla="*/ 4 w 56"/>
                <a:gd name="T53" fmla="*/ 5 h 62"/>
                <a:gd name="T54" fmla="*/ 4 w 56"/>
                <a:gd name="T55" fmla="*/ 5 h 62"/>
                <a:gd name="T56" fmla="*/ 4 w 56"/>
                <a:gd name="T57" fmla="*/ 5 h 62"/>
                <a:gd name="T58" fmla="*/ 4 w 56"/>
                <a:gd name="T59" fmla="*/ 5 h 62"/>
                <a:gd name="T60" fmla="*/ 4 w 56"/>
                <a:gd name="T61" fmla="*/ 5 h 62"/>
                <a:gd name="T62" fmla="*/ 4 w 56"/>
                <a:gd name="T63" fmla="*/ 4 h 62"/>
                <a:gd name="T64" fmla="*/ 4 w 56"/>
                <a:gd name="T65" fmla="*/ 4 h 62"/>
                <a:gd name="T66" fmla="*/ 4 w 56"/>
                <a:gd name="T67" fmla="*/ 4 h 62"/>
                <a:gd name="T68" fmla="*/ 3 w 56"/>
                <a:gd name="T69" fmla="*/ 3 h 62"/>
                <a:gd name="T70" fmla="*/ 4 w 56"/>
                <a:gd name="T71" fmla="*/ 3 h 62"/>
                <a:gd name="T72" fmla="*/ 3 w 56"/>
                <a:gd name="T73" fmla="*/ 2 h 62"/>
                <a:gd name="T74" fmla="*/ 3 w 56"/>
                <a:gd name="T75" fmla="*/ 2 h 62"/>
                <a:gd name="T76" fmla="*/ 3 w 56"/>
                <a:gd name="T77" fmla="*/ 3 h 62"/>
                <a:gd name="T78" fmla="*/ 3 w 56"/>
                <a:gd name="T79" fmla="*/ 2 h 62"/>
                <a:gd name="T80" fmla="*/ 3 w 56"/>
                <a:gd name="T81" fmla="*/ 2 h 62"/>
                <a:gd name="T82" fmla="*/ 3 w 56"/>
                <a:gd name="T83" fmla="*/ 2 h 62"/>
                <a:gd name="T84" fmla="*/ 3 w 56"/>
                <a:gd name="T85" fmla="*/ 2 h 62"/>
                <a:gd name="T86" fmla="*/ 3 w 56"/>
                <a:gd name="T87" fmla="*/ 2 h 62"/>
                <a:gd name="T88" fmla="*/ 3 w 56"/>
                <a:gd name="T89" fmla="*/ 2 h 62"/>
                <a:gd name="T90" fmla="*/ 2 w 56"/>
                <a:gd name="T91" fmla="*/ 2 h 62"/>
                <a:gd name="T92" fmla="*/ 2 w 56"/>
                <a:gd name="T93" fmla="*/ 2 h 62"/>
                <a:gd name="T94" fmla="*/ 2 w 56"/>
                <a:gd name="T95" fmla="*/ 2 h 62"/>
                <a:gd name="T96" fmla="*/ 2 w 56"/>
                <a:gd name="T97" fmla="*/ 0 h 62"/>
                <a:gd name="T98" fmla="*/ 2 w 56"/>
                <a:gd name="T99" fmla="*/ 2 h 62"/>
                <a:gd name="T100" fmla="*/ 2 w 56"/>
                <a:gd name="T101" fmla="*/ 2 h 62"/>
                <a:gd name="T102" fmla="*/ 1 w 56"/>
                <a:gd name="T103" fmla="*/ 2 h 62"/>
                <a:gd name="T104" fmla="*/ 2 w 56"/>
                <a:gd name="T105" fmla="*/ 2 h 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
                <a:gd name="T160" fmla="*/ 0 h 62"/>
                <a:gd name="T161" fmla="*/ 56 w 56"/>
                <a:gd name="T162" fmla="*/ 62 h 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 h="62">
                  <a:moveTo>
                    <a:pt x="6" y="8"/>
                  </a:moveTo>
                  <a:lnTo>
                    <a:pt x="6" y="8"/>
                  </a:lnTo>
                  <a:lnTo>
                    <a:pt x="9" y="12"/>
                  </a:lnTo>
                  <a:lnTo>
                    <a:pt x="11" y="17"/>
                  </a:lnTo>
                  <a:lnTo>
                    <a:pt x="12" y="18"/>
                  </a:lnTo>
                  <a:lnTo>
                    <a:pt x="13" y="20"/>
                  </a:lnTo>
                  <a:lnTo>
                    <a:pt x="15" y="23"/>
                  </a:lnTo>
                  <a:lnTo>
                    <a:pt x="21" y="29"/>
                  </a:lnTo>
                  <a:lnTo>
                    <a:pt x="23" y="31"/>
                  </a:lnTo>
                  <a:lnTo>
                    <a:pt x="23" y="33"/>
                  </a:lnTo>
                  <a:lnTo>
                    <a:pt x="23" y="35"/>
                  </a:lnTo>
                  <a:lnTo>
                    <a:pt x="26" y="37"/>
                  </a:lnTo>
                  <a:lnTo>
                    <a:pt x="26" y="38"/>
                  </a:lnTo>
                  <a:lnTo>
                    <a:pt x="26" y="43"/>
                  </a:lnTo>
                  <a:lnTo>
                    <a:pt x="23" y="48"/>
                  </a:lnTo>
                  <a:lnTo>
                    <a:pt x="23" y="49"/>
                  </a:lnTo>
                  <a:lnTo>
                    <a:pt x="23" y="56"/>
                  </a:lnTo>
                  <a:lnTo>
                    <a:pt x="23" y="59"/>
                  </a:lnTo>
                  <a:lnTo>
                    <a:pt x="25" y="61"/>
                  </a:lnTo>
                  <a:lnTo>
                    <a:pt x="26" y="62"/>
                  </a:lnTo>
                  <a:lnTo>
                    <a:pt x="27" y="61"/>
                  </a:lnTo>
                  <a:lnTo>
                    <a:pt x="28" y="60"/>
                  </a:lnTo>
                  <a:lnTo>
                    <a:pt x="30" y="59"/>
                  </a:lnTo>
                  <a:lnTo>
                    <a:pt x="30" y="57"/>
                  </a:lnTo>
                  <a:lnTo>
                    <a:pt x="30" y="56"/>
                  </a:lnTo>
                  <a:lnTo>
                    <a:pt x="31" y="55"/>
                  </a:lnTo>
                  <a:lnTo>
                    <a:pt x="33" y="53"/>
                  </a:lnTo>
                  <a:lnTo>
                    <a:pt x="34" y="51"/>
                  </a:lnTo>
                  <a:lnTo>
                    <a:pt x="35" y="51"/>
                  </a:lnTo>
                  <a:lnTo>
                    <a:pt x="36" y="50"/>
                  </a:lnTo>
                  <a:lnTo>
                    <a:pt x="37" y="47"/>
                  </a:lnTo>
                  <a:lnTo>
                    <a:pt x="37" y="46"/>
                  </a:lnTo>
                  <a:lnTo>
                    <a:pt x="37" y="45"/>
                  </a:lnTo>
                  <a:lnTo>
                    <a:pt x="37" y="41"/>
                  </a:lnTo>
                  <a:lnTo>
                    <a:pt x="39" y="40"/>
                  </a:lnTo>
                  <a:lnTo>
                    <a:pt x="39" y="41"/>
                  </a:lnTo>
                  <a:lnTo>
                    <a:pt x="41" y="42"/>
                  </a:lnTo>
                  <a:lnTo>
                    <a:pt x="42" y="42"/>
                  </a:lnTo>
                  <a:lnTo>
                    <a:pt x="43" y="42"/>
                  </a:lnTo>
                  <a:lnTo>
                    <a:pt x="45" y="41"/>
                  </a:lnTo>
                  <a:lnTo>
                    <a:pt x="46" y="41"/>
                  </a:lnTo>
                  <a:lnTo>
                    <a:pt x="47" y="42"/>
                  </a:lnTo>
                  <a:lnTo>
                    <a:pt x="48" y="42"/>
                  </a:lnTo>
                  <a:lnTo>
                    <a:pt x="50" y="42"/>
                  </a:lnTo>
                  <a:lnTo>
                    <a:pt x="51" y="43"/>
                  </a:lnTo>
                  <a:lnTo>
                    <a:pt x="54" y="43"/>
                  </a:lnTo>
                  <a:lnTo>
                    <a:pt x="56" y="42"/>
                  </a:lnTo>
                  <a:lnTo>
                    <a:pt x="55" y="41"/>
                  </a:lnTo>
                  <a:lnTo>
                    <a:pt x="53" y="40"/>
                  </a:lnTo>
                  <a:lnTo>
                    <a:pt x="53" y="39"/>
                  </a:lnTo>
                  <a:lnTo>
                    <a:pt x="53" y="35"/>
                  </a:lnTo>
                  <a:lnTo>
                    <a:pt x="53" y="34"/>
                  </a:lnTo>
                  <a:lnTo>
                    <a:pt x="51" y="33"/>
                  </a:lnTo>
                  <a:lnTo>
                    <a:pt x="50" y="33"/>
                  </a:lnTo>
                  <a:lnTo>
                    <a:pt x="46" y="28"/>
                  </a:lnTo>
                  <a:lnTo>
                    <a:pt x="46" y="27"/>
                  </a:lnTo>
                  <a:lnTo>
                    <a:pt x="47" y="26"/>
                  </a:lnTo>
                  <a:lnTo>
                    <a:pt x="47" y="24"/>
                  </a:lnTo>
                  <a:lnTo>
                    <a:pt x="46" y="23"/>
                  </a:lnTo>
                  <a:lnTo>
                    <a:pt x="45" y="24"/>
                  </a:lnTo>
                  <a:lnTo>
                    <a:pt x="45" y="25"/>
                  </a:lnTo>
                  <a:lnTo>
                    <a:pt x="43" y="23"/>
                  </a:lnTo>
                  <a:lnTo>
                    <a:pt x="41" y="21"/>
                  </a:lnTo>
                  <a:lnTo>
                    <a:pt x="41" y="19"/>
                  </a:lnTo>
                  <a:lnTo>
                    <a:pt x="41" y="18"/>
                  </a:lnTo>
                  <a:lnTo>
                    <a:pt x="42" y="14"/>
                  </a:lnTo>
                  <a:lnTo>
                    <a:pt x="41" y="12"/>
                  </a:lnTo>
                  <a:lnTo>
                    <a:pt x="40" y="10"/>
                  </a:lnTo>
                  <a:lnTo>
                    <a:pt x="39" y="11"/>
                  </a:lnTo>
                  <a:lnTo>
                    <a:pt x="37" y="11"/>
                  </a:lnTo>
                  <a:lnTo>
                    <a:pt x="29" y="7"/>
                  </a:lnTo>
                  <a:lnTo>
                    <a:pt x="20" y="4"/>
                  </a:lnTo>
                  <a:lnTo>
                    <a:pt x="20" y="3"/>
                  </a:lnTo>
                  <a:lnTo>
                    <a:pt x="19" y="3"/>
                  </a:lnTo>
                  <a:lnTo>
                    <a:pt x="15" y="0"/>
                  </a:lnTo>
                  <a:lnTo>
                    <a:pt x="14" y="0"/>
                  </a:lnTo>
                  <a:lnTo>
                    <a:pt x="11" y="3"/>
                  </a:lnTo>
                  <a:lnTo>
                    <a:pt x="8" y="3"/>
                  </a:lnTo>
                  <a:lnTo>
                    <a:pt x="5" y="3"/>
                  </a:lnTo>
                  <a:lnTo>
                    <a:pt x="3" y="3"/>
                  </a:lnTo>
                  <a:lnTo>
                    <a:pt x="1" y="4"/>
                  </a:lnTo>
                  <a:lnTo>
                    <a:pt x="0" y="5"/>
                  </a:lnTo>
                  <a:lnTo>
                    <a:pt x="5" y="7"/>
                  </a:lnTo>
                  <a:lnTo>
                    <a:pt x="6" y="8"/>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09" name="Freeform 5832"/>
            <p:cNvSpPr>
              <a:spLocks noEditPoints="1"/>
            </p:cNvSpPr>
            <p:nvPr/>
          </p:nvSpPr>
          <p:spPr bwMode="auto">
            <a:xfrm>
              <a:off x="3407" y="1896"/>
              <a:ext cx="230" cy="134"/>
            </a:xfrm>
            <a:custGeom>
              <a:avLst/>
              <a:gdLst>
                <a:gd name="T0" fmla="*/ 25 w 287"/>
                <a:gd name="T1" fmla="*/ 7 h 163"/>
                <a:gd name="T2" fmla="*/ 23 w 287"/>
                <a:gd name="T3" fmla="*/ 6 h 163"/>
                <a:gd name="T4" fmla="*/ 22 w 287"/>
                <a:gd name="T5" fmla="*/ 5 h 163"/>
                <a:gd name="T6" fmla="*/ 19 w 287"/>
                <a:gd name="T7" fmla="*/ 6 h 163"/>
                <a:gd name="T8" fmla="*/ 18 w 287"/>
                <a:gd name="T9" fmla="*/ 4 h 163"/>
                <a:gd name="T10" fmla="*/ 18 w 287"/>
                <a:gd name="T11" fmla="*/ 3 h 163"/>
                <a:gd name="T12" fmla="*/ 18 w 287"/>
                <a:gd name="T13" fmla="*/ 2 h 163"/>
                <a:gd name="T14" fmla="*/ 17 w 287"/>
                <a:gd name="T15" fmla="*/ 2 h 163"/>
                <a:gd name="T16" fmla="*/ 14 w 287"/>
                <a:gd name="T17" fmla="*/ 2 h 163"/>
                <a:gd name="T18" fmla="*/ 12 w 287"/>
                <a:gd name="T19" fmla="*/ 2 h 163"/>
                <a:gd name="T20" fmla="*/ 11 w 287"/>
                <a:gd name="T21" fmla="*/ 2 h 163"/>
                <a:gd name="T22" fmla="*/ 10 w 287"/>
                <a:gd name="T23" fmla="*/ 2 h 163"/>
                <a:gd name="T24" fmla="*/ 9 w 287"/>
                <a:gd name="T25" fmla="*/ 2 h 163"/>
                <a:gd name="T26" fmla="*/ 9 w 287"/>
                <a:gd name="T27" fmla="*/ 2 h 163"/>
                <a:gd name="T28" fmla="*/ 8 w 287"/>
                <a:gd name="T29" fmla="*/ 2 h 163"/>
                <a:gd name="T30" fmla="*/ 3 w 287"/>
                <a:gd name="T31" fmla="*/ 2 h 163"/>
                <a:gd name="T32" fmla="*/ 2 w 287"/>
                <a:gd name="T33" fmla="*/ 4 h 163"/>
                <a:gd name="T34" fmla="*/ 2 w 287"/>
                <a:gd name="T35" fmla="*/ 5 h 163"/>
                <a:gd name="T36" fmla="*/ 2 w 287"/>
                <a:gd name="T37" fmla="*/ 8 h 163"/>
                <a:gd name="T38" fmla="*/ 2 w 287"/>
                <a:gd name="T39" fmla="*/ 8 h 163"/>
                <a:gd name="T40" fmla="*/ 2 w 287"/>
                <a:gd name="T41" fmla="*/ 11 h 163"/>
                <a:gd name="T42" fmla="*/ 4 w 287"/>
                <a:gd name="T43" fmla="*/ 12 h 163"/>
                <a:gd name="T44" fmla="*/ 6 w 287"/>
                <a:gd name="T45" fmla="*/ 10 h 163"/>
                <a:gd name="T46" fmla="*/ 7 w 287"/>
                <a:gd name="T47" fmla="*/ 10 h 163"/>
                <a:gd name="T48" fmla="*/ 10 w 287"/>
                <a:gd name="T49" fmla="*/ 11 h 163"/>
                <a:gd name="T50" fmla="*/ 10 w 287"/>
                <a:gd name="T51" fmla="*/ 12 h 163"/>
                <a:gd name="T52" fmla="*/ 10 w 287"/>
                <a:gd name="T53" fmla="*/ 12 h 163"/>
                <a:gd name="T54" fmla="*/ 11 w 287"/>
                <a:gd name="T55" fmla="*/ 14 h 163"/>
                <a:gd name="T56" fmla="*/ 11 w 287"/>
                <a:gd name="T57" fmla="*/ 14 h 163"/>
                <a:gd name="T58" fmla="*/ 10 w 287"/>
                <a:gd name="T59" fmla="*/ 14 h 163"/>
                <a:gd name="T60" fmla="*/ 9 w 287"/>
                <a:gd name="T61" fmla="*/ 14 h 163"/>
                <a:gd name="T62" fmla="*/ 9 w 287"/>
                <a:gd name="T63" fmla="*/ 16 h 163"/>
                <a:gd name="T64" fmla="*/ 9 w 287"/>
                <a:gd name="T65" fmla="*/ 17 h 163"/>
                <a:gd name="T66" fmla="*/ 9 w 287"/>
                <a:gd name="T67" fmla="*/ 17 h 163"/>
                <a:gd name="T68" fmla="*/ 11 w 287"/>
                <a:gd name="T69" fmla="*/ 17 h 163"/>
                <a:gd name="T70" fmla="*/ 11 w 287"/>
                <a:gd name="T71" fmla="*/ 16 h 163"/>
                <a:gd name="T72" fmla="*/ 11 w 287"/>
                <a:gd name="T73" fmla="*/ 14 h 163"/>
                <a:gd name="T74" fmla="*/ 11 w 287"/>
                <a:gd name="T75" fmla="*/ 14 h 163"/>
                <a:gd name="T76" fmla="*/ 14 w 287"/>
                <a:gd name="T77" fmla="*/ 14 h 163"/>
                <a:gd name="T78" fmla="*/ 14 w 287"/>
                <a:gd name="T79" fmla="*/ 13 h 163"/>
                <a:gd name="T80" fmla="*/ 14 w 287"/>
                <a:gd name="T81" fmla="*/ 14 h 163"/>
                <a:gd name="T82" fmla="*/ 14 w 287"/>
                <a:gd name="T83" fmla="*/ 14 h 163"/>
                <a:gd name="T84" fmla="*/ 14 w 287"/>
                <a:gd name="T85" fmla="*/ 15 h 163"/>
                <a:gd name="T86" fmla="*/ 15 w 287"/>
                <a:gd name="T87" fmla="*/ 15 h 163"/>
                <a:gd name="T88" fmla="*/ 15 w 287"/>
                <a:gd name="T89" fmla="*/ 16 h 163"/>
                <a:gd name="T90" fmla="*/ 14 w 287"/>
                <a:gd name="T91" fmla="*/ 17 h 163"/>
                <a:gd name="T92" fmla="*/ 16 w 287"/>
                <a:gd name="T93" fmla="*/ 17 h 163"/>
                <a:gd name="T94" fmla="*/ 16 w 287"/>
                <a:gd name="T95" fmla="*/ 19 h 163"/>
                <a:gd name="T96" fmla="*/ 19 w 287"/>
                <a:gd name="T97" fmla="*/ 17 h 163"/>
                <a:gd name="T98" fmla="*/ 20 w 287"/>
                <a:gd name="T99" fmla="*/ 17 h 163"/>
                <a:gd name="T100" fmla="*/ 18 w 287"/>
                <a:gd name="T101" fmla="*/ 16 h 163"/>
                <a:gd name="T102" fmla="*/ 18 w 287"/>
                <a:gd name="T103" fmla="*/ 14 h 163"/>
                <a:gd name="T104" fmla="*/ 19 w 287"/>
                <a:gd name="T105" fmla="*/ 14 h 163"/>
                <a:gd name="T106" fmla="*/ 21 w 287"/>
                <a:gd name="T107" fmla="*/ 14 h 163"/>
                <a:gd name="T108" fmla="*/ 22 w 287"/>
                <a:gd name="T109" fmla="*/ 12 h 163"/>
                <a:gd name="T110" fmla="*/ 24 w 287"/>
                <a:gd name="T111" fmla="*/ 11 h 163"/>
                <a:gd name="T112" fmla="*/ 24 w 287"/>
                <a:gd name="T113" fmla="*/ 10 h 163"/>
                <a:gd name="T114" fmla="*/ 24 w 287"/>
                <a:gd name="T115" fmla="*/ 8 h 163"/>
                <a:gd name="T116" fmla="*/ 18 w 287"/>
                <a:gd name="T117" fmla="*/ 17 h 163"/>
                <a:gd name="T118" fmla="*/ 18 w 287"/>
                <a:gd name="T119" fmla="*/ 16 h 163"/>
                <a:gd name="T120" fmla="*/ 17 w 287"/>
                <a:gd name="T121" fmla="*/ 16 h 163"/>
                <a:gd name="T122" fmla="*/ 17 w 287"/>
                <a:gd name="T123" fmla="*/ 14 h 163"/>
                <a:gd name="T124" fmla="*/ 18 w 287"/>
                <a:gd name="T125" fmla="*/ 16 h 1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7"/>
                <a:gd name="T190" fmla="*/ 0 h 163"/>
                <a:gd name="T191" fmla="*/ 287 w 287"/>
                <a:gd name="T192" fmla="*/ 163 h 1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7" h="163">
                  <a:moveTo>
                    <a:pt x="281" y="72"/>
                  </a:moveTo>
                  <a:lnTo>
                    <a:pt x="281" y="72"/>
                  </a:lnTo>
                  <a:lnTo>
                    <a:pt x="283" y="69"/>
                  </a:lnTo>
                  <a:lnTo>
                    <a:pt x="286" y="67"/>
                  </a:lnTo>
                  <a:lnTo>
                    <a:pt x="286" y="65"/>
                  </a:lnTo>
                  <a:lnTo>
                    <a:pt x="287" y="63"/>
                  </a:lnTo>
                  <a:lnTo>
                    <a:pt x="287" y="60"/>
                  </a:lnTo>
                  <a:lnTo>
                    <a:pt x="286" y="60"/>
                  </a:lnTo>
                  <a:lnTo>
                    <a:pt x="284" y="60"/>
                  </a:lnTo>
                  <a:lnTo>
                    <a:pt x="281" y="60"/>
                  </a:lnTo>
                  <a:lnTo>
                    <a:pt x="278" y="58"/>
                  </a:lnTo>
                  <a:lnTo>
                    <a:pt x="273" y="53"/>
                  </a:lnTo>
                  <a:lnTo>
                    <a:pt x="272" y="53"/>
                  </a:lnTo>
                  <a:lnTo>
                    <a:pt x="271" y="53"/>
                  </a:lnTo>
                  <a:lnTo>
                    <a:pt x="269" y="54"/>
                  </a:lnTo>
                  <a:lnTo>
                    <a:pt x="266" y="53"/>
                  </a:lnTo>
                  <a:lnTo>
                    <a:pt x="264" y="51"/>
                  </a:lnTo>
                  <a:lnTo>
                    <a:pt x="258" y="49"/>
                  </a:lnTo>
                  <a:lnTo>
                    <a:pt x="257" y="50"/>
                  </a:lnTo>
                  <a:lnTo>
                    <a:pt x="254" y="52"/>
                  </a:lnTo>
                  <a:lnTo>
                    <a:pt x="253" y="52"/>
                  </a:lnTo>
                  <a:lnTo>
                    <a:pt x="244" y="41"/>
                  </a:lnTo>
                  <a:lnTo>
                    <a:pt x="243" y="41"/>
                  </a:lnTo>
                  <a:lnTo>
                    <a:pt x="231" y="45"/>
                  </a:lnTo>
                  <a:lnTo>
                    <a:pt x="229" y="45"/>
                  </a:lnTo>
                  <a:lnTo>
                    <a:pt x="223" y="42"/>
                  </a:lnTo>
                  <a:lnTo>
                    <a:pt x="221" y="41"/>
                  </a:lnTo>
                  <a:lnTo>
                    <a:pt x="217" y="44"/>
                  </a:lnTo>
                  <a:lnTo>
                    <a:pt x="215" y="44"/>
                  </a:lnTo>
                  <a:lnTo>
                    <a:pt x="215" y="42"/>
                  </a:lnTo>
                  <a:lnTo>
                    <a:pt x="213" y="41"/>
                  </a:lnTo>
                  <a:lnTo>
                    <a:pt x="212" y="39"/>
                  </a:lnTo>
                  <a:lnTo>
                    <a:pt x="212" y="37"/>
                  </a:lnTo>
                  <a:lnTo>
                    <a:pt x="210" y="32"/>
                  </a:lnTo>
                  <a:lnTo>
                    <a:pt x="210" y="31"/>
                  </a:lnTo>
                  <a:lnTo>
                    <a:pt x="211" y="30"/>
                  </a:lnTo>
                  <a:lnTo>
                    <a:pt x="211" y="28"/>
                  </a:lnTo>
                  <a:lnTo>
                    <a:pt x="204" y="25"/>
                  </a:lnTo>
                  <a:lnTo>
                    <a:pt x="203" y="25"/>
                  </a:lnTo>
                  <a:lnTo>
                    <a:pt x="202" y="25"/>
                  </a:lnTo>
                  <a:lnTo>
                    <a:pt x="201" y="26"/>
                  </a:lnTo>
                  <a:lnTo>
                    <a:pt x="200" y="25"/>
                  </a:lnTo>
                  <a:lnTo>
                    <a:pt x="198" y="25"/>
                  </a:lnTo>
                  <a:lnTo>
                    <a:pt x="194" y="24"/>
                  </a:lnTo>
                  <a:lnTo>
                    <a:pt x="193" y="23"/>
                  </a:lnTo>
                  <a:lnTo>
                    <a:pt x="193" y="22"/>
                  </a:lnTo>
                  <a:lnTo>
                    <a:pt x="193" y="20"/>
                  </a:lnTo>
                  <a:lnTo>
                    <a:pt x="193" y="18"/>
                  </a:lnTo>
                  <a:lnTo>
                    <a:pt x="190" y="17"/>
                  </a:lnTo>
                  <a:lnTo>
                    <a:pt x="191" y="16"/>
                  </a:lnTo>
                  <a:lnTo>
                    <a:pt x="193" y="14"/>
                  </a:lnTo>
                  <a:lnTo>
                    <a:pt x="196" y="13"/>
                  </a:lnTo>
                  <a:lnTo>
                    <a:pt x="196" y="12"/>
                  </a:lnTo>
                  <a:lnTo>
                    <a:pt x="195" y="11"/>
                  </a:lnTo>
                  <a:lnTo>
                    <a:pt x="193" y="10"/>
                  </a:lnTo>
                  <a:lnTo>
                    <a:pt x="191" y="8"/>
                  </a:lnTo>
                  <a:lnTo>
                    <a:pt x="190" y="6"/>
                  </a:lnTo>
                  <a:lnTo>
                    <a:pt x="189" y="5"/>
                  </a:lnTo>
                  <a:lnTo>
                    <a:pt x="186" y="0"/>
                  </a:lnTo>
                  <a:lnTo>
                    <a:pt x="183" y="0"/>
                  </a:lnTo>
                  <a:lnTo>
                    <a:pt x="180" y="0"/>
                  </a:lnTo>
                  <a:lnTo>
                    <a:pt x="173" y="3"/>
                  </a:lnTo>
                  <a:lnTo>
                    <a:pt x="166" y="2"/>
                  </a:lnTo>
                  <a:lnTo>
                    <a:pt x="164" y="2"/>
                  </a:lnTo>
                  <a:lnTo>
                    <a:pt x="162" y="6"/>
                  </a:lnTo>
                  <a:lnTo>
                    <a:pt x="160" y="7"/>
                  </a:lnTo>
                  <a:lnTo>
                    <a:pt x="158" y="7"/>
                  </a:lnTo>
                  <a:lnTo>
                    <a:pt x="155" y="7"/>
                  </a:lnTo>
                  <a:lnTo>
                    <a:pt x="154" y="6"/>
                  </a:lnTo>
                  <a:lnTo>
                    <a:pt x="148" y="6"/>
                  </a:lnTo>
                  <a:lnTo>
                    <a:pt x="147" y="6"/>
                  </a:lnTo>
                  <a:lnTo>
                    <a:pt x="145" y="7"/>
                  </a:lnTo>
                  <a:lnTo>
                    <a:pt x="144" y="7"/>
                  </a:lnTo>
                  <a:lnTo>
                    <a:pt x="143" y="7"/>
                  </a:lnTo>
                  <a:lnTo>
                    <a:pt x="141" y="7"/>
                  </a:lnTo>
                  <a:lnTo>
                    <a:pt x="140" y="8"/>
                  </a:lnTo>
                  <a:lnTo>
                    <a:pt x="138" y="10"/>
                  </a:lnTo>
                  <a:lnTo>
                    <a:pt x="133" y="16"/>
                  </a:lnTo>
                  <a:lnTo>
                    <a:pt x="133" y="18"/>
                  </a:lnTo>
                  <a:lnTo>
                    <a:pt x="134" y="20"/>
                  </a:lnTo>
                  <a:lnTo>
                    <a:pt x="134" y="22"/>
                  </a:lnTo>
                  <a:lnTo>
                    <a:pt x="133" y="24"/>
                  </a:lnTo>
                  <a:lnTo>
                    <a:pt x="130" y="21"/>
                  </a:lnTo>
                  <a:lnTo>
                    <a:pt x="128" y="20"/>
                  </a:lnTo>
                  <a:lnTo>
                    <a:pt x="125" y="20"/>
                  </a:lnTo>
                  <a:lnTo>
                    <a:pt x="115" y="22"/>
                  </a:lnTo>
                  <a:lnTo>
                    <a:pt x="114" y="21"/>
                  </a:lnTo>
                  <a:lnTo>
                    <a:pt x="113" y="19"/>
                  </a:lnTo>
                  <a:lnTo>
                    <a:pt x="111" y="17"/>
                  </a:lnTo>
                  <a:lnTo>
                    <a:pt x="110" y="17"/>
                  </a:lnTo>
                  <a:lnTo>
                    <a:pt x="108" y="18"/>
                  </a:lnTo>
                  <a:lnTo>
                    <a:pt x="106" y="18"/>
                  </a:lnTo>
                  <a:lnTo>
                    <a:pt x="104" y="21"/>
                  </a:lnTo>
                  <a:lnTo>
                    <a:pt x="103" y="20"/>
                  </a:lnTo>
                  <a:lnTo>
                    <a:pt x="100" y="19"/>
                  </a:lnTo>
                  <a:lnTo>
                    <a:pt x="98" y="18"/>
                  </a:lnTo>
                  <a:lnTo>
                    <a:pt x="97" y="17"/>
                  </a:lnTo>
                  <a:lnTo>
                    <a:pt x="97" y="16"/>
                  </a:lnTo>
                  <a:lnTo>
                    <a:pt x="96" y="17"/>
                  </a:lnTo>
                  <a:lnTo>
                    <a:pt x="92" y="17"/>
                  </a:lnTo>
                  <a:lnTo>
                    <a:pt x="90" y="18"/>
                  </a:lnTo>
                  <a:lnTo>
                    <a:pt x="88" y="19"/>
                  </a:lnTo>
                  <a:lnTo>
                    <a:pt x="88" y="20"/>
                  </a:lnTo>
                  <a:lnTo>
                    <a:pt x="88" y="19"/>
                  </a:lnTo>
                  <a:lnTo>
                    <a:pt x="88" y="18"/>
                  </a:lnTo>
                  <a:lnTo>
                    <a:pt x="87" y="17"/>
                  </a:lnTo>
                  <a:lnTo>
                    <a:pt x="86" y="17"/>
                  </a:lnTo>
                  <a:lnTo>
                    <a:pt x="59" y="11"/>
                  </a:lnTo>
                  <a:lnTo>
                    <a:pt x="49" y="9"/>
                  </a:lnTo>
                  <a:lnTo>
                    <a:pt x="47" y="9"/>
                  </a:lnTo>
                  <a:lnTo>
                    <a:pt x="45" y="10"/>
                  </a:lnTo>
                  <a:lnTo>
                    <a:pt x="37" y="11"/>
                  </a:lnTo>
                  <a:lnTo>
                    <a:pt x="35" y="11"/>
                  </a:lnTo>
                  <a:lnTo>
                    <a:pt x="33" y="13"/>
                  </a:lnTo>
                  <a:lnTo>
                    <a:pt x="29" y="17"/>
                  </a:lnTo>
                  <a:lnTo>
                    <a:pt x="22" y="19"/>
                  </a:lnTo>
                  <a:lnTo>
                    <a:pt x="27" y="28"/>
                  </a:lnTo>
                  <a:lnTo>
                    <a:pt x="29" y="31"/>
                  </a:lnTo>
                  <a:lnTo>
                    <a:pt x="31" y="32"/>
                  </a:lnTo>
                  <a:lnTo>
                    <a:pt x="31" y="33"/>
                  </a:lnTo>
                  <a:lnTo>
                    <a:pt x="29" y="34"/>
                  </a:lnTo>
                  <a:lnTo>
                    <a:pt x="29" y="35"/>
                  </a:lnTo>
                  <a:lnTo>
                    <a:pt x="30" y="36"/>
                  </a:lnTo>
                  <a:lnTo>
                    <a:pt x="30" y="37"/>
                  </a:lnTo>
                  <a:lnTo>
                    <a:pt x="30" y="38"/>
                  </a:lnTo>
                  <a:lnTo>
                    <a:pt x="29" y="41"/>
                  </a:lnTo>
                  <a:lnTo>
                    <a:pt x="27" y="44"/>
                  </a:lnTo>
                  <a:lnTo>
                    <a:pt x="23" y="45"/>
                  </a:lnTo>
                  <a:lnTo>
                    <a:pt x="22" y="46"/>
                  </a:lnTo>
                  <a:lnTo>
                    <a:pt x="20" y="47"/>
                  </a:lnTo>
                  <a:lnTo>
                    <a:pt x="8" y="59"/>
                  </a:lnTo>
                  <a:lnTo>
                    <a:pt x="8" y="61"/>
                  </a:lnTo>
                  <a:lnTo>
                    <a:pt x="8" y="66"/>
                  </a:lnTo>
                  <a:lnTo>
                    <a:pt x="8" y="68"/>
                  </a:lnTo>
                  <a:lnTo>
                    <a:pt x="10" y="71"/>
                  </a:lnTo>
                  <a:lnTo>
                    <a:pt x="10" y="72"/>
                  </a:lnTo>
                  <a:lnTo>
                    <a:pt x="9" y="72"/>
                  </a:lnTo>
                  <a:lnTo>
                    <a:pt x="6" y="71"/>
                  </a:lnTo>
                  <a:lnTo>
                    <a:pt x="6" y="69"/>
                  </a:lnTo>
                  <a:lnTo>
                    <a:pt x="5" y="71"/>
                  </a:lnTo>
                  <a:lnTo>
                    <a:pt x="0" y="80"/>
                  </a:lnTo>
                  <a:lnTo>
                    <a:pt x="0" y="82"/>
                  </a:lnTo>
                  <a:lnTo>
                    <a:pt x="0" y="83"/>
                  </a:lnTo>
                  <a:lnTo>
                    <a:pt x="10" y="93"/>
                  </a:lnTo>
                  <a:lnTo>
                    <a:pt x="14" y="91"/>
                  </a:lnTo>
                  <a:lnTo>
                    <a:pt x="16" y="90"/>
                  </a:lnTo>
                  <a:lnTo>
                    <a:pt x="18" y="91"/>
                  </a:lnTo>
                  <a:lnTo>
                    <a:pt x="20" y="92"/>
                  </a:lnTo>
                  <a:lnTo>
                    <a:pt x="21" y="92"/>
                  </a:lnTo>
                  <a:lnTo>
                    <a:pt x="22" y="92"/>
                  </a:lnTo>
                  <a:lnTo>
                    <a:pt x="37" y="93"/>
                  </a:lnTo>
                  <a:lnTo>
                    <a:pt x="38" y="93"/>
                  </a:lnTo>
                  <a:lnTo>
                    <a:pt x="43" y="97"/>
                  </a:lnTo>
                  <a:lnTo>
                    <a:pt x="44" y="97"/>
                  </a:lnTo>
                  <a:lnTo>
                    <a:pt x="45" y="97"/>
                  </a:lnTo>
                  <a:lnTo>
                    <a:pt x="47" y="95"/>
                  </a:lnTo>
                  <a:lnTo>
                    <a:pt x="51" y="94"/>
                  </a:lnTo>
                  <a:lnTo>
                    <a:pt x="61" y="92"/>
                  </a:lnTo>
                  <a:lnTo>
                    <a:pt x="63" y="92"/>
                  </a:lnTo>
                  <a:lnTo>
                    <a:pt x="71" y="87"/>
                  </a:lnTo>
                  <a:lnTo>
                    <a:pt x="72" y="86"/>
                  </a:lnTo>
                  <a:lnTo>
                    <a:pt x="74" y="85"/>
                  </a:lnTo>
                  <a:lnTo>
                    <a:pt x="76" y="85"/>
                  </a:lnTo>
                  <a:lnTo>
                    <a:pt x="79" y="85"/>
                  </a:lnTo>
                  <a:lnTo>
                    <a:pt x="82" y="85"/>
                  </a:lnTo>
                  <a:lnTo>
                    <a:pt x="85" y="82"/>
                  </a:lnTo>
                  <a:lnTo>
                    <a:pt x="86" y="82"/>
                  </a:lnTo>
                  <a:lnTo>
                    <a:pt x="90" y="85"/>
                  </a:lnTo>
                  <a:lnTo>
                    <a:pt x="91" y="85"/>
                  </a:lnTo>
                  <a:lnTo>
                    <a:pt x="91" y="86"/>
                  </a:lnTo>
                  <a:lnTo>
                    <a:pt x="100" y="89"/>
                  </a:lnTo>
                  <a:lnTo>
                    <a:pt x="108" y="93"/>
                  </a:lnTo>
                  <a:lnTo>
                    <a:pt x="110" y="93"/>
                  </a:lnTo>
                  <a:lnTo>
                    <a:pt x="111" y="92"/>
                  </a:lnTo>
                  <a:lnTo>
                    <a:pt x="112" y="94"/>
                  </a:lnTo>
                  <a:lnTo>
                    <a:pt x="113" y="96"/>
                  </a:lnTo>
                  <a:lnTo>
                    <a:pt x="112" y="100"/>
                  </a:lnTo>
                  <a:lnTo>
                    <a:pt x="112" y="101"/>
                  </a:lnTo>
                  <a:lnTo>
                    <a:pt x="112" y="103"/>
                  </a:lnTo>
                  <a:lnTo>
                    <a:pt x="114" y="105"/>
                  </a:lnTo>
                  <a:lnTo>
                    <a:pt x="116" y="107"/>
                  </a:lnTo>
                  <a:lnTo>
                    <a:pt x="116" y="106"/>
                  </a:lnTo>
                  <a:lnTo>
                    <a:pt x="117" y="105"/>
                  </a:lnTo>
                  <a:lnTo>
                    <a:pt x="118" y="106"/>
                  </a:lnTo>
                  <a:lnTo>
                    <a:pt x="118" y="108"/>
                  </a:lnTo>
                  <a:lnTo>
                    <a:pt x="117" y="109"/>
                  </a:lnTo>
                  <a:lnTo>
                    <a:pt x="117" y="110"/>
                  </a:lnTo>
                  <a:lnTo>
                    <a:pt x="121" y="115"/>
                  </a:lnTo>
                  <a:lnTo>
                    <a:pt x="122" y="115"/>
                  </a:lnTo>
                  <a:lnTo>
                    <a:pt x="124" y="116"/>
                  </a:lnTo>
                  <a:lnTo>
                    <a:pt x="124" y="117"/>
                  </a:lnTo>
                  <a:lnTo>
                    <a:pt x="124" y="121"/>
                  </a:lnTo>
                  <a:lnTo>
                    <a:pt x="124" y="122"/>
                  </a:lnTo>
                  <a:lnTo>
                    <a:pt x="126" y="123"/>
                  </a:lnTo>
                  <a:lnTo>
                    <a:pt x="127" y="124"/>
                  </a:lnTo>
                  <a:lnTo>
                    <a:pt x="125" y="125"/>
                  </a:lnTo>
                  <a:lnTo>
                    <a:pt x="122" y="125"/>
                  </a:lnTo>
                  <a:lnTo>
                    <a:pt x="121" y="124"/>
                  </a:lnTo>
                  <a:lnTo>
                    <a:pt x="119" y="124"/>
                  </a:lnTo>
                  <a:lnTo>
                    <a:pt x="118" y="124"/>
                  </a:lnTo>
                  <a:lnTo>
                    <a:pt x="117" y="123"/>
                  </a:lnTo>
                  <a:lnTo>
                    <a:pt x="116" y="123"/>
                  </a:lnTo>
                  <a:lnTo>
                    <a:pt x="114" y="124"/>
                  </a:lnTo>
                  <a:lnTo>
                    <a:pt x="113" y="124"/>
                  </a:lnTo>
                  <a:lnTo>
                    <a:pt x="112" y="124"/>
                  </a:lnTo>
                  <a:lnTo>
                    <a:pt x="110" y="123"/>
                  </a:lnTo>
                  <a:lnTo>
                    <a:pt x="110" y="122"/>
                  </a:lnTo>
                  <a:lnTo>
                    <a:pt x="108" y="123"/>
                  </a:lnTo>
                  <a:lnTo>
                    <a:pt x="108" y="127"/>
                  </a:lnTo>
                  <a:lnTo>
                    <a:pt x="108" y="128"/>
                  </a:lnTo>
                  <a:lnTo>
                    <a:pt x="108" y="129"/>
                  </a:lnTo>
                  <a:lnTo>
                    <a:pt x="107" y="132"/>
                  </a:lnTo>
                  <a:lnTo>
                    <a:pt x="106" y="133"/>
                  </a:lnTo>
                  <a:lnTo>
                    <a:pt x="105" y="133"/>
                  </a:lnTo>
                  <a:lnTo>
                    <a:pt x="104" y="135"/>
                  </a:lnTo>
                  <a:lnTo>
                    <a:pt x="102" y="137"/>
                  </a:lnTo>
                  <a:lnTo>
                    <a:pt x="101" y="138"/>
                  </a:lnTo>
                  <a:lnTo>
                    <a:pt x="101" y="139"/>
                  </a:lnTo>
                  <a:lnTo>
                    <a:pt x="101" y="141"/>
                  </a:lnTo>
                  <a:lnTo>
                    <a:pt x="99" y="142"/>
                  </a:lnTo>
                  <a:lnTo>
                    <a:pt x="98" y="143"/>
                  </a:lnTo>
                  <a:lnTo>
                    <a:pt x="97" y="144"/>
                  </a:lnTo>
                  <a:lnTo>
                    <a:pt x="100" y="146"/>
                  </a:lnTo>
                  <a:lnTo>
                    <a:pt x="102" y="147"/>
                  </a:lnTo>
                  <a:lnTo>
                    <a:pt x="104" y="148"/>
                  </a:lnTo>
                  <a:lnTo>
                    <a:pt x="105" y="148"/>
                  </a:lnTo>
                  <a:lnTo>
                    <a:pt x="105" y="147"/>
                  </a:lnTo>
                  <a:lnTo>
                    <a:pt x="106" y="147"/>
                  </a:lnTo>
                  <a:lnTo>
                    <a:pt x="111" y="145"/>
                  </a:lnTo>
                  <a:lnTo>
                    <a:pt x="113" y="144"/>
                  </a:lnTo>
                  <a:lnTo>
                    <a:pt x="116" y="144"/>
                  </a:lnTo>
                  <a:lnTo>
                    <a:pt x="118" y="145"/>
                  </a:lnTo>
                  <a:lnTo>
                    <a:pt x="119" y="146"/>
                  </a:lnTo>
                  <a:lnTo>
                    <a:pt x="119" y="149"/>
                  </a:lnTo>
                  <a:lnTo>
                    <a:pt x="120" y="147"/>
                  </a:lnTo>
                  <a:lnTo>
                    <a:pt x="120" y="143"/>
                  </a:lnTo>
                  <a:lnTo>
                    <a:pt x="120" y="139"/>
                  </a:lnTo>
                  <a:lnTo>
                    <a:pt x="119" y="137"/>
                  </a:lnTo>
                  <a:lnTo>
                    <a:pt x="119" y="136"/>
                  </a:lnTo>
                  <a:lnTo>
                    <a:pt x="120" y="137"/>
                  </a:lnTo>
                  <a:lnTo>
                    <a:pt x="120" y="138"/>
                  </a:lnTo>
                  <a:lnTo>
                    <a:pt x="121" y="138"/>
                  </a:lnTo>
                  <a:lnTo>
                    <a:pt x="124" y="136"/>
                  </a:lnTo>
                  <a:lnTo>
                    <a:pt x="126" y="135"/>
                  </a:lnTo>
                  <a:lnTo>
                    <a:pt x="128" y="135"/>
                  </a:lnTo>
                  <a:lnTo>
                    <a:pt x="129" y="134"/>
                  </a:lnTo>
                  <a:lnTo>
                    <a:pt x="131" y="132"/>
                  </a:lnTo>
                  <a:lnTo>
                    <a:pt x="131" y="131"/>
                  </a:lnTo>
                  <a:lnTo>
                    <a:pt x="128" y="128"/>
                  </a:lnTo>
                  <a:lnTo>
                    <a:pt x="128" y="125"/>
                  </a:lnTo>
                  <a:lnTo>
                    <a:pt x="128" y="124"/>
                  </a:lnTo>
                  <a:lnTo>
                    <a:pt x="129" y="124"/>
                  </a:lnTo>
                  <a:lnTo>
                    <a:pt x="129" y="125"/>
                  </a:lnTo>
                  <a:lnTo>
                    <a:pt x="130" y="125"/>
                  </a:lnTo>
                  <a:lnTo>
                    <a:pt x="130" y="127"/>
                  </a:lnTo>
                  <a:lnTo>
                    <a:pt x="131" y="128"/>
                  </a:lnTo>
                  <a:lnTo>
                    <a:pt x="132" y="128"/>
                  </a:lnTo>
                  <a:lnTo>
                    <a:pt x="132" y="127"/>
                  </a:lnTo>
                  <a:lnTo>
                    <a:pt x="133" y="125"/>
                  </a:lnTo>
                  <a:lnTo>
                    <a:pt x="135" y="123"/>
                  </a:lnTo>
                  <a:lnTo>
                    <a:pt x="139" y="121"/>
                  </a:lnTo>
                  <a:lnTo>
                    <a:pt x="144" y="120"/>
                  </a:lnTo>
                  <a:lnTo>
                    <a:pt x="145" y="120"/>
                  </a:lnTo>
                  <a:lnTo>
                    <a:pt x="148" y="118"/>
                  </a:lnTo>
                  <a:lnTo>
                    <a:pt x="150" y="116"/>
                  </a:lnTo>
                  <a:lnTo>
                    <a:pt x="150" y="117"/>
                  </a:lnTo>
                  <a:lnTo>
                    <a:pt x="150" y="118"/>
                  </a:lnTo>
                  <a:lnTo>
                    <a:pt x="152" y="118"/>
                  </a:lnTo>
                  <a:lnTo>
                    <a:pt x="154" y="119"/>
                  </a:lnTo>
                  <a:lnTo>
                    <a:pt x="155" y="118"/>
                  </a:lnTo>
                  <a:lnTo>
                    <a:pt x="156" y="117"/>
                  </a:lnTo>
                  <a:lnTo>
                    <a:pt x="156" y="116"/>
                  </a:lnTo>
                  <a:lnTo>
                    <a:pt x="156" y="115"/>
                  </a:lnTo>
                  <a:lnTo>
                    <a:pt x="157" y="114"/>
                  </a:lnTo>
                  <a:lnTo>
                    <a:pt x="157" y="115"/>
                  </a:lnTo>
                  <a:lnTo>
                    <a:pt x="156" y="117"/>
                  </a:lnTo>
                  <a:lnTo>
                    <a:pt x="157" y="118"/>
                  </a:lnTo>
                  <a:lnTo>
                    <a:pt x="159" y="120"/>
                  </a:lnTo>
                  <a:lnTo>
                    <a:pt x="160" y="121"/>
                  </a:lnTo>
                  <a:lnTo>
                    <a:pt x="162" y="121"/>
                  </a:lnTo>
                  <a:lnTo>
                    <a:pt x="167" y="120"/>
                  </a:lnTo>
                  <a:lnTo>
                    <a:pt x="164" y="121"/>
                  </a:lnTo>
                  <a:lnTo>
                    <a:pt x="163" y="122"/>
                  </a:lnTo>
                  <a:lnTo>
                    <a:pt x="161" y="123"/>
                  </a:lnTo>
                  <a:lnTo>
                    <a:pt x="159" y="122"/>
                  </a:lnTo>
                  <a:lnTo>
                    <a:pt x="153" y="121"/>
                  </a:lnTo>
                  <a:lnTo>
                    <a:pt x="150" y="121"/>
                  </a:lnTo>
                  <a:lnTo>
                    <a:pt x="149" y="121"/>
                  </a:lnTo>
                  <a:lnTo>
                    <a:pt x="150" y="122"/>
                  </a:lnTo>
                  <a:lnTo>
                    <a:pt x="153" y="123"/>
                  </a:lnTo>
                  <a:lnTo>
                    <a:pt x="154" y="123"/>
                  </a:lnTo>
                  <a:lnTo>
                    <a:pt x="155" y="124"/>
                  </a:lnTo>
                  <a:lnTo>
                    <a:pt x="156" y="125"/>
                  </a:lnTo>
                  <a:lnTo>
                    <a:pt x="155" y="125"/>
                  </a:lnTo>
                  <a:lnTo>
                    <a:pt x="154" y="125"/>
                  </a:lnTo>
                  <a:lnTo>
                    <a:pt x="154" y="127"/>
                  </a:lnTo>
                  <a:lnTo>
                    <a:pt x="159" y="128"/>
                  </a:lnTo>
                  <a:lnTo>
                    <a:pt x="160" y="129"/>
                  </a:lnTo>
                  <a:lnTo>
                    <a:pt x="161" y="130"/>
                  </a:lnTo>
                  <a:lnTo>
                    <a:pt x="162" y="131"/>
                  </a:lnTo>
                  <a:lnTo>
                    <a:pt x="166" y="130"/>
                  </a:lnTo>
                  <a:lnTo>
                    <a:pt x="172" y="129"/>
                  </a:lnTo>
                  <a:lnTo>
                    <a:pt x="175" y="129"/>
                  </a:lnTo>
                  <a:lnTo>
                    <a:pt x="177" y="129"/>
                  </a:lnTo>
                  <a:lnTo>
                    <a:pt x="179" y="131"/>
                  </a:lnTo>
                  <a:lnTo>
                    <a:pt x="180" y="131"/>
                  </a:lnTo>
                  <a:lnTo>
                    <a:pt x="182" y="131"/>
                  </a:lnTo>
                  <a:lnTo>
                    <a:pt x="183" y="130"/>
                  </a:lnTo>
                  <a:lnTo>
                    <a:pt x="183" y="132"/>
                  </a:lnTo>
                  <a:lnTo>
                    <a:pt x="183" y="133"/>
                  </a:lnTo>
                  <a:lnTo>
                    <a:pt x="184" y="134"/>
                  </a:lnTo>
                  <a:lnTo>
                    <a:pt x="183" y="135"/>
                  </a:lnTo>
                  <a:lnTo>
                    <a:pt x="181" y="135"/>
                  </a:lnTo>
                  <a:lnTo>
                    <a:pt x="179" y="137"/>
                  </a:lnTo>
                  <a:lnTo>
                    <a:pt x="177" y="137"/>
                  </a:lnTo>
                  <a:lnTo>
                    <a:pt x="176" y="137"/>
                  </a:lnTo>
                  <a:lnTo>
                    <a:pt x="175" y="137"/>
                  </a:lnTo>
                  <a:lnTo>
                    <a:pt x="172" y="139"/>
                  </a:lnTo>
                  <a:lnTo>
                    <a:pt x="170" y="141"/>
                  </a:lnTo>
                  <a:lnTo>
                    <a:pt x="167" y="143"/>
                  </a:lnTo>
                  <a:lnTo>
                    <a:pt x="166" y="144"/>
                  </a:lnTo>
                  <a:lnTo>
                    <a:pt x="164" y="145"/>
                  </a:lnTo>
                  <a:lnTo>
                    <a:pt x="166" y="146"/>
                  </a:lnTo>
                  <a:lnTo>
                    <a:pt x="172" y="148"/>
                  </a:lnTo>
                  <a:lnTo>
                    <a:pt x="177" y="149"/>
                  </a:lnTo>
                  <a:lnTo>
                    <a:pt x="181" y="149"/>
                  </a:lnTo>
                  <a:lnTo>
                    <a:pt x="183" y="150"/>
                  </a:lnTo>
                  <a:lnTo>
                    <a:pt x="183" y="153"/>
                  </a:lnTo>
                  <a:lnTo>
                    <a:pt x="182" y="156"/>
                  </a:lnTo>
                  <a:lnTo>
                    <a:pt x="182" y="157"/>
                  </a:lnTo>
                  <a:lnTo>
                    <a:pt x="182" y="158"/>
                  </a:lnTo>
                  <a:lnTo>
                    <a:pt x="182" y="160"/>
                  </a:lnTo>
                  <a:lnTo>
                    <a:pt x="181" y="160"/>
                  </a:lnTo>
                  <a:lnTo>
                    <a:pt x="180" y="161"/>
                  </a:lnTo>
                  <a:lnTo>
                    <a:pt x="183" y="163"/>
                  </a:lnTo>
                  <a:lnTo>
                    <a:pt x="184" y="163"/>
                  </a:lnTo>
                  <a:lnTo>
                    <a:pt x="187" y="162"/>
                  </a:lnTo>
                  <a:lnTo>
                    <a:pt x="212" y="151"/>
                  </a:lnTo>
                  <a:lnTo>
                    <a:pt x="214" y="150"/>
                  </a:lnTo>
                  <a:lnTo>
                    <a:pt x="216" y="151"/>
                  </a:lnTo>
                  <a:lnTo>
                    <a:pt x="217" y="152"/>
                  </a:lnTo>
                  <a:lnTo>
                    <a:pt x="219" y="152"/>
                  </a:lnTo>
                  <a:lnTo>
                    <a:pt x="221" y="152"/>
                  </a:lnTo>
                  <a:lnTo>
                    <a:pt x="222" y="152"/>
                  </a:lnTo>
                  <a:lnTo>
                    <a:pt x="225" y="152"/>
                  </a:lnTo>
                  <a:lnTo>
                    <a:pt x="226" y="151"/>
                  </a:lnTo>
                  <a:lnTo>
                    <a:pt x="227" y="149"/>
                  </a:lnTo>
                  <a:lnTo>
                    <a:pt x="228" y="147"/>
                  </a:lnTo>
                  <a:lnTo>
                    <a:pt x="230" y="146"/>
                  </a:lnTo>
                  <a:lnTo>
                    <a:pt x="228" y="145"/>
                  </a:lnTo>
                  <a:lnTo>
                    <a:pt x="219" y="145"/>
                  </a:lnTo>
                  <a:lnTo>
                    <a:pt x="217" y="145"/>
                  </a:lnTo>
                  <a:lnTo>
                    <a:pt x="216" y="145"/>
                  </a:lnTo>
                  <a:lnTo>
                    <a:pt x="214" y="146"/>
                  </a:lnTo>
                  <a:lnTo>
                    <a:pt x="213" y="146"/>
                  </a:lnTo>
                  <a:lnTo>
                    <a:pt x="209" y="142"/>
                  </a:lnTo>
                  <a:lnTo>
                    <a:pt x="205" y="138"/>
                  </a:lnTo>
                  <a:lnTo>
                    <a:pt x="204" y="135"/>
                  </a:lnTo>
                  <a:lnTo>
                    <a:pt x="202" y="130"/>
                  </a:lnTo>
                  <a:lnTo>
                    <a:pt x="202" y="129"/>
                  </a:lnTo>
                  <a:lnTo>
                    <a:pt x="204" y="128"/>
                  </a:lnTo>
                  <a:lnTo>
                    <a:pt x="207" y="125"/>
                  </a:lnTo>
                  <a:lnTo>
                    <a:pt x="208" y="124"/>
                  </a:lnTo>
                  <a:lnTo>
                    <a:pt x="209" y="122"/>
                  </a:lnTo>
                  <a:lnTo>
                    <a:pt x="209" y="123"/>
                  </a:lnTo>
                  <a:lnTo>
                    <a:pt x="210" y="124"/>
                  </a:lnTo>
                  <a:lnTo>
                    <a:pt x="210" y="125"/>
                  </a:lnTo>
                  <a:lnTo>
                    <a:pt x="210" y="127"/>
                  </a:lnTo>
                  <a:lnTo>
                    <a:pt x="208" y="129"/>
                  </a:lnTo>
                  <a:lnTo>
                    <a:pt x="211" y="127"/>
                  </a:lnTo>
                  <a:lnTo>
                    <a:pt x="217" y="120"/>
                  </a:lnTo>
                  <a:lnTo>
                    <a:pt x="218" y="120"/>
                  </a:lnTo>
                  <a:lnTo>
                    <a:pt x="221" y="119"/>
                  </a:lnTo>
                  <a:lnTo>
                    <a:pt x="225" y="119"/>
                  </a:lnTo>
                  <a:lnTo>
                    <a:pt x="228" y="118"/>
                  </a:lnTo>
                  <a:lnTo>
                    <a:pt x="231" y="117"/>
                  </a:lnTo>
                  <a:lnTo>
                    <a:pt x="232" y="117"/>
                  </a:lnTo>
                  <a:lnTo>
                    <a:pt x="233" y="118"/>
                  </a:lnTo>
                  <a:lnTo>
                    <a:pt x="233" y="119"/>
                  </a:lnTo>
                  <a:lnTo>
                    <a:pt x="236" y="117"/>
                  </a:lnTo>
                  <a:lnTo>
                    <a:pt x="237" y="116"/>
                  </a:lnTo>
                  <a:lnTo>
                    <a:pt x="240" y="115"/>
                  </a:lnTo>
                  <a:lnTo>
                    <a:pt x="243" y="114"/>
                  </a:lnTo>
                  <a:lnTo>
                    <a:pt x="244" y="111"/>
                  </a:lnTo>
                  <a:lnTo>
                    <a:pt x="247" y="110"/>
                  </a:lnTo>
                  <a:lnTo>
                    <a:pt x="252" y="110"/>
                  </a:lnTo>
                  <a:lnTo>
                    <a:pt x="256" y="110"/>
                  </a:lnTo>
                  <a:lnTo>
                    <a:pt x="257" y="103"/>
                  </a:lnTo>
                  <a:lnTo>
                    <a:pt x="258" y="101"/>
                  </a:lnTo>
                  <a:lnTo>
                    <a:pt x="259" y="100"/>
                  </a:lnTo>
                  <a:lnTo>
                    <a:pt x="260" y="100"/>
                  </a:lnTo>
                  <a:lnTo>
                    <a:pt x="265" y="97"/>
                  </a:lnTo>
                  <a:lnTo>
                    <a:pt x="269" y="95"/>
                  </a:lnTo>
                  <a:lnTo>
                    <a:pt x="270" y="95"/>
                  </a:lnTo>
                  <a:lnTo>
                    <a:pt x="280" y="95"/>
                  </a:lnTo>
                  <a:lnTo>
                    <a:pt x="281" y="94"/>
                  </a:lnTo>
                  <a:lnTo>
                    <a:pt x="283" y="90"/>
                  </a:lnTo>
                  <a:lnTo>
                    <a:pt x="284" y="87"/>
                  </a:lnTo>
                  <a:lnTo>
                    <a:pt x="284" y="86"/>
                  </a:lnTo>
                  <a:lnTo>
                    <a:pt x="283" y="82"/>
                  </a:lnTo>
                  <a:lnTo>
                    <a:pt x="282" y="81"/>
                  </a:lnTo>
                  <a:lnTo>
                    <a:pt x="281" y="80"/>
                  </a:lnTo>
                  <a:lnTo>
                    <a:pt x="280" y="79"/>
                  </a:lnTo>
                  <a:lnTo>
                    <a:pt x="280" y="77"/>
                  </a:lnTo>
                  <a:lnTo>
                    <a:pt x="282" y="76"/>
                  </a:lnTo>
                  <a:lnTo>
                    <a:pt x="284" y="75"/>
                  </a:lnTo>
                  <a:lnTo>
                    <a:pt x="285" y="75"/>
                  </a:lnTo>
                  <a:lnTo>
                    <a:pt x="284" y="75"/>
                  </a:lnTo>
                  <a:lnTo>
                    <a:pt x="282" y="74"/>
                  </a:lnTo>
                  <a:lnTo>
                    <a:pt x="281" y="73"/>
                  </a:lnTo>
                  <a:lnTo>
                    <a:pt x="280" y="72"/>
                  </a:lnTo>
                  <a:lnTo>
                    <a:pt x="281" y="72"/>
                  </a:lnTo>
                  <a:close/>
                  <a:moveTo>
                    <a:pt x="205" y="138"/>
                  </a:moveTo>
                  <a:lnTo>
                    <a:pt x="205" y="138"/>
                  </a:lnTo>
                  <a:lnTo>
                    <a:pt x="208" y="143"/>
                  </a:lnTo>
                  <a:lnTo>
                    <a:pt x="211" y="146"/>
                  </a:lnTo>
                  <a:lnTo>
                    <a:pt x="212" y="147"/>
                  </a:lnTo>
                  <a:lnTo>
                    <a:pt x="211" y="147"/>
                  </a:lnTo>
                  <a:lnTo>
                    <a:pt x="209" y="147"/>
                  </a:lnTo>
                  <a:lnTo>
                    <a:pt x="208" y="146"/>
                  </a:lnTo>
                  <a:lnTo>
                    <a:pt x="207" y="144"/>
                  </a:lnTo>
                  <a:lnTo>
                    <a:pt x="205" y="141"/>
                  </a:lnTo>
                  <a:lnTo>
                    <a:pt x="203" y="138"/>
                  </a:lnTo>
                  <a:lnTo>
                    <a:pt x="201" y="136"/>
                  </a:lnTo>
                  <a:lnTo>
                    <a:pt x="200" y="135"/>
                  </a:lnTo>
                  <a:lnTo>
                    <a:pt x="199" y="135"/>
                  </a:lnTo>
                  <a:lnTo>
                    <a:pt x="198" y="136"/>
                  </a:lnTo>
                  <a:lnTo>
                    <a:pt x="198" y="135"/>
                  </a:lnTo>
                  <a:lnTo>
                    <a:pt x="199" y="133"/>
                  </a:lnTo>
                  <a:lnTo>
                    <a:pt x="197" y="134"/>
                  </a:lnTo>
                  <a:lnTo>
                    <a:pt x="196" y="135"/>
                  </a:lnTo>
                  <a:lnTo>
                    <a:pt x="196" y="134"/>
                  </a:lnTo>
                  <a:lnTo>
                    <a:pt x="195" y="132"/>
                  </a:lnTo>
                  <a:lnTo>
                    <a:pt x="194" y="133"/>
                  </a:lnTo>
                  <a:lnTo>
                    <a:pt x="190" y="133"/>
                  </a:lnTo>
                  <a:lnTo>
                    <a:pt x="186" y="130"/>
                  </a:lnTo>
                  <a:lnTo>
                    <a:pt x="184" y="129"/>
                  </a:lnTo>
                  <a:lnTo>
                    <a:pt x="186" y="129"/>
                  </a:lnTo>
                  <a:lnTo>
                    <a:pt x="191" y="129"/>
                  </a:lnTo>
                  <a:lnTo>
                    <a:pt x="191" y="128"/>
                  </a:lnTo>
                  <a:lnTo>
                    <a:pt x="191" y="127"/>
                  </a:lnTo>
                  <a:lnTo>
                    <a:pt x="194" y="128"/>
                  </a:lnTo>
                  <a:lnTo>
                    <a:pt x="197" y="129"/>
                  </a:lnTo>
                  <a:lnTo>
                    <a:pt x="197" y="130"/>
                  </a:lnTo>
                  <a:lnTo>
                    <a:pt x="196" y="132"/>
                  </a:lnTo>
                  <a:lnTo>
                    <a:pt x="197" y="132"/>
                  </a:lnTo>
                  <a:lnTo>
                    <a:pt x="198" y="132"/>
                  </a:lnTo>
                  <a:lnTo>
                    <a:pt x="199" y="131"/>
                  </a:lnTo>
                  <a:lnTo>
                    <a:pt x="199" y="129"/>
                  </a:lnTo>
                  <a:lnTo>
                    <a:pt x="201" y="130"/>
                  </a:lnTo>
                  <a:lnTo>
                    <a:pt x="205" y="138"/>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0" name="Freeform 5833"/>
            <p:cNvSpPr>
              <a:spLocks/>
            </p:cNvSpPr>
            <p:nvPr/>
          </p:nvSpPr>
          <p:spPr bwMode="auto">
            <a:xfrm>
              <a:off x="3420" y="1828"/>
              <a:ext cx="123" cy="88"/>
            </a:xfrm>
            <a:custGeom>
              <a:avLst/>
              <a:gdLst>
                <a:gd name="T0" fmla="*/ 2 w 153"/>
                <a:gd name="T1" fmla="*/ 11 h 107"/>
                <a:gd name="T2" fmla="*/ 3 w 153"/>
                <a:gd name="T3" fmla="*/ 11 h 107"/>
                <a:gd name="T4" fmla="*/ 6 w 153"/>
                <a:gd name="T5" fmla="*/ 12 h 107"/>
                <a:gd name="T6" fmla="*/ 6 w 153"/>
                <a:gd name="T7" fmla="*/ 12 h 107"/>
                <a:gd name="T8" fmla="*/ 7 w 153"/>
                <a:gd name="T9" fmla="*/ 12 h 107"/>
                <a:gd name="T10" fmla="*/ 7 w 153"/>
                <a:gd name="T11" fmla="*/ 12 h 107"/>
                <a:gd name="T12" fmla="*/ 8 w 153"/>
                <a:gd name="T13" fmla="*/ 12 h 107"/>
                <a:gd name="T14" fmla="*/ 8 w 153"/>
                <a:gd name="T15" fmla="*/ 12 h 107"/>
                <a:gd name="T16" fmla="*/ 8 w 153"/>
                <a:gd name="T17" fmla="*/ 12 h 107"/>
                <a:gd name="T18" fmla="*/ 9 w 153"/>
                <a:gd name="T19" fmla="*/ 12 h 107"/>
                <a:gd name="T20" fmla="*/ 10 w 153"/>
                <a:gd name="T21" fmla="*/ 12 h 107"/>
                <a:gd name="T22" fmla="*/ 10 w 153"/>
                <a:gd name="T23" fmla="*/ 12 h 107"/>
                <a:gd name="T24" fmla="*/ 10 w 153"/>
                <a:gd name="T25" fmla="*/ 12 h 107"/>
                <a:gd name="T26" fmla="*/ 11 w 153"/>
                <a:gd name="T27" fmla="*/ 11 h 107"/>
                <a:gd name="T28" fmla="*/ 11 w 153"/>
                <a:gd name="T29" fmla="*/ 11 h 107"/>
                <a:gd name="T30" fmla="*/ 11 w 153"/>
                <a:gd name="T31" fmla="*/ 10 h 107"/>
                <a:gd name="T32" fmla="*/ 12 w 153"/>
                <a:gd name="T33" fmla="*/ 10 h 107"/>
                <a:gd name="T34" fmla="*/ 11 w 153"/>
                <a:gd name="T35" fmla="*/ 9 h 107"/>
                <a:gd name="T36" fmla="*/ 11 w 153"/>
                <a:gd name="T37" fmla="*/ 8 h 107"/>
                <a:gd name="T38" fmla="*/ 11 w 153"/>
                <a:gd name="T39" fmla="*/ 8 h 107"/>
                <a:gd name="T40" fmla="*/ 13 w 153"/>
                <a:gd name="T41" fmla="*/ 8 h 107"/>
                <a:gd name="T42" fmla="*/ 14 w 153"/>
                <a:gd name="T43" fmla="*/ 7 h 107"/>
                <a:gd name="T44" fmla="*/ 14 w 153"/>
                <a:gd name="T45" fmla="*/ 7 h 107"/>
                <a:gd name="T46" fmla="*/ 13 w 153"/>
                <a:gd name="T47" fmla="*/ 7 h 107"/>
                <a:gd name="T48" fmla="*/ 13 w 153"/>
                <a:gd name="T49" fmla="*/ 6 h 107"/>
                <a:gd name="T50" fmla="*/ 11 w 153"/>
                <a:gd name="T51" fmla="*/ 5 h 107"/>
                <a:gd name="T52" fmla="*/ 11 w 153"/>
                <a:gd name="T53" fmla="*/ 5 h 107"/>
                <a:gd name="T54" fmla="*/ 11 w 153"/>
                <a:gd name="T55" fmla="*/ 4 h 107"/>
                <a:gd name="T56" fmla="*/ 11 w 153"/>
                <a:gd name="T57" fmla="*/ 3 h 107"/>
                <a:gd name="T58" fmla="*/ 11 w 153"/>
                <a:gd name="T59" fmla="*/ 2 h 107"/>
                <a:gd name="T60" fmla="*/ 11 w 153"/>
                <a:gd name="T61" fmla="*/ 2 h 107"/>
                <a:gd name="T62" fmla="*/ 10 w 153"/>
                <a:gd name="T63" fmla="*/ 2 h 107"/>
                <a:gd name="T64" fmla="*/ 9 w 153"/>
                <a:gd name="T65" fmla="*/ 2 h 107"/>
                <a:gd name="T66" fmla="*/ 9 w 153"/>
                <a:gd name="T67" fmla="*/ 2 h 107"/>
                <a:gd name="T68" fmla="*/ 9 w 153"/>
                <a:gd name="T69" fmla="*/ 2 h 107"/>
                <a:gd name="T70" fmla="*/ 8 w 153"/>
                <a:gd name="T71" fmla="*/ 2 h 107"/>
                <a:gd name="T72" fmla="*/ 7 w 153"/>
                <a:gd name="T73" fmla="*/ 0 h 107"/>
                <a:gd name="T74" fmla="*/ 6 w 153"/>
                <a:gd name="T75" fmla="*/ 2 h 107"/>
                <a:gd name="T76" fmla="*/ 6 w 153"/>
                <a:gd name="T77" fmla="*/ 2 h 107"/>
                <a:gd name="T78" fmla="*/ 5 w 153"/>
                <a:gd name="T79" fmla="*/ 2 h 107"/>
                <a:gd name="T80" fmla="*/ 5 w 153"/>
                <a:gd name="T81" fmla="*/ 2 h 107"/>
                <a:gd name="T82" fmla="*/ 5 w 153"/>
                <a:gd name="T83" fmla="*/ 2 h 107"/>
                <a:gd name="T84" fmla="*/ 5 w 153"/>
                <a:gd name="T85" fmla="*/ 2 h 107"/>
                <a:gd name="T86" fmla="*/ 5 w 153"/>
                <a:gd name="T87" fmla="*/ 2 h 107"/>
                <a:gd name="T88" fmla="*/ 4 w 153"/>
                <a:gd name="T89" fmla="*/ 3 h 107"/>
                <a:gd name="T90" fmla="*/ 4 w 153"/>
                <a:gd name="T91" fmla="*/ 4 h 107"/>
                <a:gd name="T92" fmla="*/ 3 w 153"/>
                <a:gd name="T93" fmla="*/ 5 h 107"/>
                <a:gd name="T94" fmla="*/ 4 w 153"/>
                <a:gd name="T95" fmla="*/ 6 h 107"/>
                <a:gd name="T96" fmla="*/ 3 w 153"/>
                <a:gd name="T97" fmla="*/ 6 h 107"/>
                <a:gd name="T98" fmla="*/ 3 w 153"/>
                <a:gd name="T99" fmla="*/ 5 h 107"/>
                <a:gd name="T100" fmla="*/ 2 w 153"/>
                <a:gd name="T101" fmla="*/ 6 h 107"/>
                <a:gd name="T102" fmla="*/ 2 w 153"/>
                <a:gd name="T103" fmla="*/ 6 h 107"/>
                <a:gd name="T104" fmla="*/ 2 w 153"/>
                <a:gd name="T105" fmla="*/ 6 h 107"/>
                <a:gd name="T106" fmla="*/ 2 w 153"/>
                <a:gd name="T107" fmla="*/ 6 h 107"/>
                <a:gd name="T108" fmla="*/ 2 w 153"/>
                <a:gd name="T109" fmla="*/ 8 h 107"/>
                <a:gd name="T110" fmla="*/ 0 w 153"/>
                <a:gd name="T111" fmla="*/ 10 h 107"/>
                <a:gd name="T112" fmla="*/ 2 w 153"/>
                <a:gd name="T113" fmla="*/ 10 h 107"/>
                <a:gd name="T114" fmla="*/ 2 w 153"/>
                <a:gd name="T115" fmla="*/ 11 h 107"/>
                <a:gd name="T116" fmla="*/ 2 w 153"/>
                <a:gd name="T117" fmla="*/ 12 h 107"/>
                <a:gd name="T118" fmla="*/ 2 w 153"/>
                <a:gd name="T119" fmla="*/ 12 h 1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
                <a:gd name="T181" fmla="*/ 0 h 107"/>
                <a:gd name="T182" fmla="*/ 153 w 153"/>
                <a:gd name="T183" fmla="*/ 107 h 1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 h="107">
                  <a:moveTo>
                    <a:pt x="17" y="96"/>
                  </a:moveTo>
                  <a:lnTo>
                    <a:pt x="17" y="96"/>
                  </a:lnTo>
                  <a:lnTo>
                    <a:pt x="19" y="94"/>
                  </a:lnTo>
                  <a:lnTo>
                    <a:pt x="21" y="94"/>
                  </a:lnTo>
                  <a:lnTo>
                    <a:pt x="29" y="93"/>
                  </a:lnTo>
                  <a:lnTo>
                    <a:pt x="31" y="92"/>
                  </a:lnTo>
                  <a:lnTo>
                    <a:pt x="33" y="92"/>
                  </a:lnTo>
                  <a:lnTo>
                    <a:pt x="43" y="94"/>
                  </a:lnTo>
                  <a:lnTo>
                    <a:pt x="70" y="100"/>
                  </a:lnTo>
                  <a:lnTo>
                    <a:pt x="71" y="100"/>
                  </a:lnTo>
                  <a:lnTo>
                    <a:pt x="72" y="101"/>
                  </a:lnTo>
                  <a:lnTo>
                    <a:pt x="72" y="102"/>
                  </a:lnTo>
                  <a:lnTo>
                    <a:pt x="72" y="103"/>
                  </a:lnTo>
                  <a:lnTo>
                    <a:pt x="72" y="102"/>
                  </a:lnTo>
                  <a:lnTo>
                    <a:pt x="74" y="101"/>
                  </a:lnTo>
                  <a:lnTo>
                    <a:pt x="76" y="100"/>
                  </a:lnTo>
                  <a:lnTo>
                    <a:pt x="80" y="100"/>
                  </a:lnTo>
                  <a:lnTo>
                    <a:pt x="81" y="99"/>
                  </a:lnTo>
                  <a:lnTo>
                    <a:pt x="81" y="100"/>
                  </a:lnTo>
                  <a:lnTo>
                    <a:pt x="82" y="101"/>
                  </a:lnTo>
                  <a:lnTo>
                    <a:pt x="84" y="102"/>
                  </a:lnTo>
                  <a:lnTo>
                    <a:pt x="87" y="103"/>
                  </a:lnTo>
                  <a:lnTo>
                    <a:pt x="88" y="104"/>
                  </a:lnTo>
                  <a:lnTo>
                    <a:pt x="90" y="101"/>
                  </a:lnTo>
                  <a:lnTo>
                    <a:pt x="92" y="101"/>
                  </a:lnTo>
                  <a:lnTo>
                    <a:pt x="94" y="100"/>
                  </a:lnTo>
                  <a:lnTo>
                    <a:pt x="95" y="100"/>
                  </a:lnTo>
                  <a:lnTo>
                    <a:pt x="97" y="102"/>
                  </a:lnTo>
                  <a:lnTo>
                    <a:pt x="98" y="104"/>
                  </a:lnTo>
                  <a:lnTo>
                    <a:pt x="99" y="105"/>
                  </a:lnTo>
                  <a:lnTo>
                    <a:pt x="109" y="103"/>
                  </a:lnTo>
                  <a:lnTo>
                    <a:pt x="112" y="103"/>
                  </a:lnTo>
                  <a:lnTo>
                    <a:pt x="114" y="104"/>
                  </a:lnTo>
                  <a:lnTo>
                    <a:pt x="117" y="107"/>
                  </a:lnTo>
                  <a:lnTo>
                    <a:pt x="118" y="105"/>
                  </a:lnTo>
                  <a:lnTo>
                    <a:pt x="118" y="103"/>
                  </a:lnTo>
                  <a:lnTo>
                    <a:pt x="117" y="101"/>
                  </a:lnTo>
                  <a:lnTo>
                    <a:pt x="117" y="99"/>
                  </a:lnTo>
                  <a:lnTo>
                    <a:pt x="122" y="93"/>
                  </a:lnTo>
                  <a:lnTo>
                    <a:pt x="124" y="91"/>
                  </a:lnTo>
                  <a:lnTo>
                    <a:pt x="125" y="90"/>
                  </a:lnTo>
                  <a:lnTo>
                    <a:pt x="127" y="90"/>
                  </a:lnTo>
                  <a:lnTo>
                    <a:pt x="128" y="90"/>
                  </a:lnTo>
                  <a:lnTo>
                    <a:pt x="129" y="90"/>
                  </a:lnTo>
                  <a:lnTo>
                    <a:pt x="131" y="89"/>
                  </a:lnTo>
                  <a:lnTo>
                    <a:pt x="132" y="89"/>
                  </a:lnTo>
                  <a:lnTo>
                    <a:pt x="138" y="89"/>
                  </a:lnTo>
                  <a:lnTo>
                    <a:pt x="137" y="88"/>
                  </a:lnTo>
                  <a:lnTo>
                    <a:pt x="133" y="85"/>
                  </a:lnTo>
                  <a:lnTo>
                    <a:pt x="133" y="80"/>
                  </a:lnTo>
                  <a:lnTo>
                    <a:pt x="134" y="77"/>
                  </a:lnTo>
                  <a:lnTo>
                    <a:pt x="134" y="75"/>
                  </a:lnTo>
                  <a:lnTo>
                    <a:pt x="130" y="71"/>
                  </a:lnTo>
                  <a:lnTo>
                    <a:pt x="130" y="68"/>
                  </a:lnTo>
                  <a:lnTo>
                    <a:pt x="130" y="67"/>
                  </a:lnTo>
                  <a:lnTo>
                    <a:pt x="131" y="67"/>
                  </a:lnTo>
                  <a:lnTo>
                    <a:pt x="137" y="67"/>
                  </a:lnTo>
                  <a:lnTo>
                    <a:pt x="141" y="67"/>
                  </a:lnTo>
                  <a:lnTo>
                    <a:pt x="143" y="67"/>
                  </a:lnTo>
                  <a:lnTo>
                    <a:pt x="152" y="63"/>
                  </a:lnTo>
                  <a:lnTo>
                    <a:pt x="153" y="61"/>
                  </a:lnTo>
                  <a:lnTo>
                    <a:pt x="152" y="60"/>
                  </a:lnTo>
                  <a:lnTo>
                    <a:pt x="148" y="58"/>
                  </a:lnTo>
                  <a:lnTo>
                    <a:pt x="147" y="57"/>
                  </a:lnTo>
                  <a:lnTo>
                    <a:pt x="148" y="55"/>
                  </a:lnTo>
                  <a:lnTo>
                    <a:pt x="148" y="54"/>
                  </a:lnTo>
                  <a:lnTo>
                    <a:pt x="139" y="53"/>
                  </a:lnTo>
                  <a:lnTo>
                    <a:pt x="138" y="52"/>
                  </a:lnTo>
                  <a:lnTo>
                    <a:pt x="138" y="51"/>
                  </a:lnTo>
                  <a:lnTo>
                    <a:pt x="138" y="50"/>
                  </a:lnTo>
                  <a:lnTo>
                    <a:pt x="138" y="48"/>
                  </a:lnTo>
                  <a:lnTo>
                    <a:pt x="138" y="47"/>
                  </a:lnTo>
                  <a:lnTo>
                    <a:pt x="134" y="45"/>
                  </a:lnTo>
                  <a:lnTo>
                    <a:pt x="132" y="43"/>
                  </a:lnTo>
                  <a:lnTo>
                    <a:pt x="129" y="39"/>
                  </a:lnTo>
                  <a:lnTo>
                    <a:pt x="128" y="38"/>
                  </a:lnTo>
                  <a:lnTo>
                    <a:pt x="128" y="36"/>
                  </a:lnTo>
                  <a:lnTo>
                    <a:pt x="127" y="34"/>
                  </a:lnTo>
                  <a:lnTo>
                    <a:pt x="126" y="33"/>
                  </a:lnTo>
                  <a:lnTo>
                    <a:pt x="123" y="31"/>
                  </a:lnTo>
                  <a:lnTo>
                    <a:pt x="122" y="31"/>
                  </a:lnTo>
                  <a:lnTo>
                    <a:pt x="122" y="30"/>
                  </a:lnTo>
                  <a:lnTo>
                    <a:pt x="125" y="25"/>
                  </a:lnTo>
                  <a:lnTo>
                    <a:pt x="125" y="24"/>
                  </a:lnTo>
                  <a:lnTo>
                    <a:pt x="124" y="22"/>
                  </a:lnTo>
                  <a:lnTo>
                    <a:pt x="123" y="21"/>
                  </a:lnTo>
                  <a:lnTo>
                    <a:pt x="123" y="20"/>
                  </a:lnTo>
                  <a:lnTo>
                    <a:pt x="124" y="18"/>
                  </a:lnTo>
                  <a:lnTo>
                    <a:pt x="124" y="13"/>
                  </a:lnTo>
                  <a:lnTo>
                    <a:pt x="124" y="12"/>
                  </a:lnTo>
                  <a:lnTo>
                    <a:pt x="123" y="12"/>
                  </a:lnTo>
                  <a:lnTo>
                    <a:pt x="116" y="8"/>
                  </a:lnTo>
                  <a:lnTo>
                    <a:pt x="115" y="7"/>
                  </a:lnTo>
                  <a:lnTo>
                    <a:pt x="110" y="7"/>
                  </a:lnTo>
                  <a:lnTo>
                    <a:pt x="106" y="8"/>
                  </a:lnTo>
                  <a:lnTo>
                    <a:pt x="102" y="10"/>
                  </a:lnTo>
                  <a:lnTo>
                    <a:pt x="101" y="10"/>
                  </a:lnTo>
                  <a:lnTo>
                    <a:pt x="99" y="9"/>
                  </a:lnTo>
                  <a:lnTo>
                    <a:pt x="99" y="8"/>
                  </a:lnTo>
                  <a:lnTo>
                    <a:pt x="99" y="7"/>
                  </a:lnTo>
                  <a:lnTo>
                    <a:pt x="98" y="6"/>
                  </a:lnTo>
                  <a:lnTo>
                    <a:pt x="97" y="4"/>
                  </a:lnTo>
                  <a:lnTo>
                    <a:pt x="96" y="4"/>
                  </a:lnTo>
                  <a:lnTo>
                    <a:pt x="91" y="5"/>
                  </a:lnTo>
                  <a:lnTo>
                    <a:pt x="88" y="5"/>
                  </a:lnTo>
                  <a:lnTo>
                    <a:pt x="82" y="2"/>
                  </a:lnTo>
                  <a:lnTo>
                    <a:pt x="80" y="0"/>
                  </a:lnTo>
                  <a:lnTo>
                    <a:pt x="76" y="0"/>
                  </a:lnTo>
                  <a:lnTo>
                    <a:pt x="75" y="2"/>
                  </a:lnTo>
                  <a:lnTo>
                    <a:pt x="73" y="4"/>
                  </a:lnTo>
                  <a:lnTo>
                    <a:pt x="72" y="5"/>
                  </a:lnTo>
                  <a:lnTo>
                    <a:pt x="71" y="7"/>
                  </a:lnTo>
                  <a:lnTo>
                    <a:pt x="70" y="7"/>
                  </a:lnTo>
                  <a:lnTo>
                    <a:pt x="61" y="8"/>
                  </a:lnTo>
                  <a:lnTo>
                    <a:pt x="60" y="8"/>
                  </a:lnTo>
                  <a:lnTo>
                    <a:pt x="59" y="10"/>
                  </a:lnTo>
                  <a:lnTo>
                    <a:pt x="56" y="11"/>
                  </a:lnTo>
                  <a:lnTo>
                    <a:pt x="55" y="11"/>
                  </a:lnTo>
                  <a:lnTo>
                    <a:pt x="55" y="12"/>
                  </a:lnTo>
                  <a:lnTo>
                    <a:pt x="53" y="17"/>
                  </a:lnTo>
                  <a:lnTo>
                    <a:pt x="53" y="18"/>
                  </a:lnTo>
                  <a:lnTo>
                    <a:pt x="53" y="19"/>
                  </a:lnTo>
                  <a:lnTo>
                    <a:pt x="55" y="19"/>
                  </a:lnTo>
                  <a:lnTo>
                    <a:pt x="56" y="20"/>
                  </a:lnTo>
                  <a:lnTo>
                    <a:pt x="56" y="21"/>
                  </a:lnTo>
                  <a:lnTo>
                    <a:pt x="48" y="26"/>
                  </a:lnTo>
                  <a:lnTo>
                    <a:pt x="46" y="26"/>
                  </a:lnTo>
                  <a:lnTo>
                    <a:pt x="42" y="29"/>
                  </a:lnTo>
                  <a:lnTo>
                    <a:pt x="41" y="30"/>
                  </a:lnTo>
                  <a:lnTo>
                    <a:pt x="39" y="37"/>
                  </a:lnTo>
                  <a:lnTo>
                    <a:pt x="39" y="39"/>
                  </a:lnTo>
                  <a:lnTo>
                    <a:pt x="38" y="40"/>
                  </a:lnTo>
                  <a:lnTo>
                    <a:pt x="39" y="41"/>
                  </a:lnTo>
                  <a:lnTo>
                    <a:pt x="41" y="44"/>
                  </a:lnTo>
                  <a:lnTo>
                    <a:pt x="41" y="45"/>
                  </a:lnTo>
                  <a:lnTo>
                    <a:pt x="39" y="46"/>
                  </a:lnTo>
                  <a:lnTo>
                    <a:pt x="38" y="46"/>
                  </a:lnTo>
                  <a:lnTo>
                    <a:pt x="38" y="45"/>
                  </a:lnTo>
                  <a:lnTo>
                    <a:pt x="38" y="43"/>
                  </a:lnTo>
                  <a:lnTo>
                    <a:pt x="36" y="41"/>
                  </a:lnTo>
                  <a:lnTo>
                    <a:pt x="33" y="44"/>
                  </a:lnTo>
                  <a:lnTo>
                    <a:pt x="30" y="45"/>
                  </a:lnTo>
                  <a:lnTo>
                    <a:pt x="27" y="45"/>
                  </a:lnTo>
                  <a:lnTo>
                    <a:pt x="27" y="46"/>
                  </a:lnTo>
                  <a:lnTo>
                    <a:pt x="26" y="47"/>
                  </a:lnTo>
                  <a:lnTo>
                    <a:pt x="26" y="48"/>
                  </a:lnTo>
                  <a:lnTo>
                    <a:pt x="25" y="49"/>
                  </a:lnTo>
                  <a:lnTo>
                    <a:pt x="21" y="50"/>
                  </a:lnTo>
                  <a:lnTo>
                    <a:pt x="18" y="50"/>
                  </a:lnTo>
                  <a:lnTo>
                    <a:pt x="16" y="50"/>
                  </a:lnTo>
                  <a:lnTo>
                    <a:pt x="11" y="49"/>
                  </a:lnTo>
                  <a:lnTo>
                    <a:pt x="4" y="49"/>
                  </a:lnTo>
                  <a:lnTo>
                    <a:pt x="5" y="51"/>
                  </a:lnTo>
                  <a:lnTo>
                    <a:pt x="10" y="63"/>
                  </a:lnTo>
                  <a:lnTo>
                    <a:pt x="12" y="67"/>
                  </a:lnTo>
                  <a:lnTo>
                    <a:pt x="12" y="72"/>
                  </a:lnTo>
                  <a:lnTo>
                    <a:pt x="12" y="75"/>
                  </a:lnTo>
                  <a:lnTo>
                    <a:pt x="0" y="85"/>
                  </a:lnTo>
                  <a:lnTo>
                    <a:pt x="1" y="86"/>
                  </a:lnTo>
                  <a:lnTo>
                    <a:pt x="4" y="88"/>
                  </a:lnTo>
                  <a:lnTo>
                    <a:pt x="5" y="89"/>
                  </a:lnTo>
                  <a:lnTo>
                    <a:pt x="6" y="90"/>
                  </a:lnTo>
                  <a:lnTo>
                    <a:pt x="7" y="91"/>
                  </a:lnTo>
                  <a:lnTo>
                    <a:pt x="5" y="99"/>
                  </a:lnTo>
                  <a:lnTo>
                    <a:pt x="5" y="100"/>
                  </a:lnTo>
                  <a:lnTo>
                    <a:pt x="6" y="101"/>
                  </a:lnTo>
                  <a:lnTo>
                    <a:pt x="6" y="102"/>
                  </a:lnTo>
                  <a:lnTo>
                    <a:pt x="13" y="100"/>
                  </a:lnTo>
                  <a:lnTo>
                    <a:pt x="17" y="9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1" name="Freeform 5834"/>
            <p:cNvSpPr>
              <a:spLocks/>
            </p:cNvSpPr>
            <p:nvPr/>
          </p:nvSpPr>
          <p:spPr bwMode="auto">
            <a:xfrm>
              <a:off x="3375" y="1843"/>
              <a:ext cx="41" cy="17"/>
            </a:xfrm>
            <a:custGeom>
              <a:avLst/>
              <a:gdLst>
                <a:gd name="T0" fmla="*/ 6 w 50"/>
                <a:gd name="T1" fmla="*/ 2 h 21"/>
                <a:gd name="T2" fmla="*/ 6 w 50"/>
                <a:gd name="T3" fmla="*/ 2 h 21"/>
                <a:gd name="T4" fmla="*/ 5 w 50"/>
                <a:gd name="T5" fmla="*/ 2 h 21"/>
                <a:gd name="T6" fmla="*/ 5 w 50"/>
                <a:gd name="T7" fmla="*/ 2 h 21"/>
                <a:gd name="T8" fmla="*/ 5 w 50"/>
                <a:gd name="T9" fmla="*/ 2 h 21"/>
                <a:gd name="T10" fmla="*/ 5 w 50"/>
                <a:gd name="T11" fmla="*/ 2 h 21"/>
                <a:gd name="T12" fmla="*/ 4 w 50"/>
                <a:gd name="T13" fmla="*/ 2 h 21"/>
                <a:gd name="T14" fmla="*/ 4 w 50"/>
                <a:gd name="T15" fmla="*/ 2 h 21"/>
                <a:gd name="T16" fmla="*/ 4 w 50"/>
                <a:gd name="T17" fmla="*/ 2 h 21"/>
                <a:gd name="T18" fmla="*/ 3 w 50"/>
                <a:gd name="T19" fmla="*/ 2 h 21"/>
                <a:gd name="T20" fmla="*/ 2 w 50"/>
                <a:gd name="T21" fmla="*/ 2 h 21"/>
                <a:gd name="T22" fmla="*/ 2 w 50"/>
                <a:gd name="T23" fmla="*/ 2 h 21"/>
                <a:gd name="T24" fmla="*/ 2 w 50"/>
                <a:gd name="T25" fmla="*/ 2 h 21"/>
                <a:gd name="T26" fmla="*/ 2 w 50"/>
                <a:gd name="T27" fmla="*/ 2 h 21"/>
                <a:gd name="T28" fmla="*/ 2 w 50"/>
                <a:gd name="T29" fmla="*/ 2 h 21"/>
                <a:gd name="T30" fmla="*/ 2 w 50"/>
                <a:gd name="T31" fmla="*/ 2 h 21"/>
                <a:gd name="T32" fmla="*/ 2 w 50"/>
                <a:gd name="T33" fmla="*/ 2 h 21"/>
                <a:gd name="T34" fmla="*/ 2 w 50"/>
                <a:gd name="T35" fmla="*/ 0 h 21"/>
                <a:gd name="T36" fmla="*/ 2 w 50"/>
                <a:gd name="T37" fmla="*/ 1 h 21"/>
                <a:gd name="T38" fmla="*/ 2 w 50"/>
                <a:gd name="T39" fmla="*/ 2 h 21"/>
                <a:gd name="T40" fmla="*/ 2 w 50"/>
                <a:gd name="T41" fmla="*/ 2 h 21"/>
                <a:gd name="T42" fmla="*/ 2 w 50"/>
                <a:gd name="T43" fmla="*/ 2 h 21"/>
                <a:gd name="T44" fmla="*/ 2 w 50"/>
                <a:gd name="T45" fmla="*/ 2 h 21"/>
                <a:gd name="T46" fmla="*/ 2 w 50"/>
                <a:gd name="T47" fmla="*/ 2 h 21"/>
                <a:gd name="T48" fmla="*/ 1 w 50"/>
                <a:gd name="T49" fmla="*/ 2 h 21"/>
                <a:gd name="T50" fmla="*/ 0 w 50"/>
                <a:gd name="T51" fmla="*/ 2 h 21"/>
                <a:gd name="T52" fmla="*/ 0 w 50"/>
                <a:gd name="T53" fmla="*/ 2 h 21"/>
                <a:gd name="T54" fmla="*/ 2 w 50"/>
                <a:gd name="T55" fmla="*/ 2 h 21"/>
                <a:gd name="T56" fmla="*/ 2 w 50"/>
                <a:gd name="T57" fmla="*/ 2 h 21"/>
                <a:gd name="T58" fmla="*/ 2 w 50"/>
                <a:gd name="T59" fmla="*/ 2 h 21"/>
                <a:gd name="T60" fmla="*/ 2 w 50"/>
                <a:gd name="T61" fmla="*/ 2 h 21"/>
                <a:gd name="T62" fmla="*/ 2 w 50"/>
                <a:gd name="T63" fmla="*/ 2 h 21"/>
                <a:gd name="T64" fmla="*/ 2 w 50"/>
                <a:gd name="T65" fmla="*/ 2 h 21"/>
                <a:gd name="T66" fmla="*/ 2 w 50"/>
                <a:gd name="T67" fmla="*/ 2 h 21"/>
                <a:gd name="T68" fmla="*/ 2 w 50"/>
                <a:gd name="T69" fmla="*/ 2 h 21"/>
                <a:gd name="T70" fmla="*/ 6 w 50"/>
                <a:gd name="T71" fmla="*/ 2 h 21"/>
                <a:gd name="T72" fmla="*/ 5 w 50"/>
                <a:gd name="T73" fmla="*/ 2 h 21"/>
                <a:gd name="T74" fmla="*/ 6 w 50"/>
                <a:gd name="T75" fmla="*/ 2 h 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21"/>
                <a:gd name="T116" fmla="*/ 50 w 50"/>
                <a:gd name="T117" fmla="*/ 21 h 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21">
                  <a:moveTo>
                    <a:pt x="49" y="13"/>
                  </a:moveTo>
                  <a:lnTo>
                    <a:pt x="49" y="13"/>
                  </a:lnTo>
                  <a:lnTo>
                    <a:pt x="50" y="12"/>
                  </a:lnTo>
                  <a:lnTo>
                    <a:pt x="47" y="8"/>
                  </a:lnTo>
                  <a:lnTo>
                    <a:pt x="46" y="6"/>
                  </a:lnTo>
                  <a:lnTo>
                    <a:pt x="46" y="5"/>
                  </a:lnTo>
                  <a:lnTo>
                    <a:pt x="40" y="5"/>
                  </a:lnTo>
                  <a:lnTo>
                    <a:pt x="39" y="6"/>
                  </a:lnTo>
                  <a:lnTo>
                    <a:pt x="37" y="6"/>
                  </a:lnTo>
                  <a:lnTo>
                    <a:pt x="36" y="5"/>
                  </a:lnTo>
                  <a:lnTo>
                    <a:pt x="27" y="2"/>
                  </a:lnTo>
                  <a:lnTo>
                    <a:pt x="25" y="2"/>
                  </a:lnTo>
                  <a:lnTo>
                    <a:pt x="25" y="5"/>
                  </a:lnTo>
                  <a:lnTo>
                    <a:pt x="25" y="6"/>
                  </a:lnTo>
                  <a:lnTo>
                    <a:pt x="18" y="8"/>
                  </a:lnTo>
                  <a:lnTo>
                    <a:pt x="16" y="8"/>
                  </a:lnTo>
                  <a:lnTo>
                    <a:pt x="14" y="8"/>
                  </a:lnTo>
                  <a:lnTo>
                    <a:pt x="15" y="7"/>
                  </a:lnTo>
                  <a:lnTo>
                    <a:pt x="18" y="3"/>
                  </a:lnTo>
                  <a:lnTo>
                    <a:pt x="20" y="1"/>
                  </a:lnTo>
                  <a:lnTo>
                    <a:pt x="21" y="0"/>
                  </a:lnTo>
                  <a:lnTo>
                    <a:pt x="20" y="1"/>
                  </a:lnTo>
                  <a:lnTo>
                    <a:pt x="12" y="6"/>
                  </a:lnTo>
                  <a:lnTo>
                    <a:pt x="5" y="8"/>
                  </a:lnTo>
                  <a:lnTo>
                    <a:pt x="4" y="10"/>
                  </a:lnTo>
                  <a:lnTo>
                    <a:pt x="4" y="11"/>
                  </a:lnTo>
                  <a:lnTo>
                    <a:pt x="4" y="12"/>
                  </a:lnTo>
                  <a:lnTo>
                    <a:pt x="4" y="13"/>
                  </a:lnTo>
                  <a:lnTo>
                    <a:pt x="1" y="17"/>
                  </a:lnTo>
                  <a:lnTo>
                    <a:pt x="0" y="18"/>
                  </a:lnTo>
                  <a:lnTo>
                    <a:pt x="3" y="15"/>
                  </a:lnTo>
                  <a:lnTo>
                    <a:pt x="4" y="14"/>
                  </a:lnTo>
                  <a:lnTo>
                    <a:pt x="5" y="13"/>
                  </a:lnTo>
                  <a:lnTo>
                    <a:pt x="6" y="14"/>
                  </a:lnTo>
                  <a:lnTo>
                    <a:pt x="7" y="14"/>
                  </a:lnTo>
                  <a:lnTo>
                    <a:pt x="9" y="14"/>
                  </a:lnTo>
                  <a:lnTo>
                    <a:pt x="11" y="14"/>
                  </a:lnTo>
                  <a:lnTo>
                    <a:pt x="11" y="15"/>
                  </a:lnTo>
                  <a:lnTo>
                    <a:pt x="2" y="19"/>
                  </a:lnTo>
                  <a:lnTo>
                    <a:pt x="26" y="21"/>
                  </a:lnTo>
                  <a:lnTo>
                    <a:pt x="49" y="21"/>
                  </a:lnTo>
                  <a:lnTo>
                    <a:pt x="48" y="14"/>
                  </a:lnTo>
                  <a:lnTo>
                    <a:pt x="49" y="13"/>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2" name="Freeform 5835"/>
            <p:cNvSpPr>
              <a:spLocks/>
            </p:cNvSpPr>
            <p:nvPr/>
          </p:nvSpPr>
          <p:spPr bwMode="auto">
            <a:xfrm>
              <a:off x="3392" y="1823"/>
              <a:ext cx="73" cy="46"/>
            </a:xfrm>
            <a:custGeom>
              <a:avLst/>
              <a:gdLst>
                <a:gd name="T0" fmla="*/ 5 w 91"/>
                <a:gd name="T1" fmla="*/ 7 h 56"/>
                <a:gd name="T2" fmla="*/ 5 w 91"/>
                <a:gd name="T3" fmla="*/ 7 h 56"/>
                <a:gd name="T4" fmla="*/ 6 w 91"/>
                <a:gd name="T5" fmla="*/ 6 h 56"/>
                <a:gd name="T6" fmla="*/ 6 w 91"/>
                <a:gd name="T7" fmla="*/ 6 h 56"/>
                <a:gd name="T8" fmla="*/ 6 w 91"/>
                <a:gd name="T9" fmla="*/ 6 h 56"/>
                <a:gd name="T10" fmla="*/ 6 w 91"/>
                <a:gd name="T11" fmla="*/ 6 h 56"/>
                <a:gd name="T12" fmla="*/ 6 w 91"/>
                <a:gd name="T13" fmla="*/ 6 h 56"/>
                <a:gd name="T14" fmla="*/ 6 w 91"/>
                <a:gd name="T15" fmla="*/ 6 h 56"/>
                <a:gd name="T16" fmla="*/ 6 w 91"/>
                <a:gd name="T17" fmla="*/ 5 h 56"/>
                <a:gd name="T18" fmla="*/ 7 w 91"/>
                <a:gd name="T19" fmla="*/ 4 h 56"/>
                <a:gd name="T20" fmla="*/ 8 w 91"/>
                <a:gd name="T21" fmla="*/ 3 h 56"/>
                <a:gd name="T22" fmla="*/ 8 w 91"/>
                <a:gd name="T23" fmla="*/ 3 h 56"/>
                <a:gd name="T24" fmla="*/ 8 w 91"/>
                <a:gd name="T25" fmla="*/ 2 h 56"/>
                <a:gd name="T26" fmla="*/ 8 w 91"/>
                <a:gd name="T27" fmla="*/ 2 h 56"/>
                <a:gd name="T28" fmla="*/ 8 w 91"/>
                <a:gd name="T29" fmla="*/ 2 h 56"/>
                <a:gd name="T30" fmla="*/ 7 w 91"/>
                <a:gd name="T31" fmla="*/ 2 h 56"/>
                <a:gd name="T32" fmla="*/ 7 w 91"/>
                <a:gd name="T33" fmla="*/ 2 h 56"/>
                <a:gd name="T34" fmla="*/ 7 w 91"/>
                <a:gd name="T35" fmla="*/ 2 h 56"/>
                <a:gd name="T36" fmla="*/ 6 w 91"/>
                <a:gd name="T37" fmla="*/ 2 h 56"/>
                <a:gd name="T38" fmla="*/ 6 w 91"/>
                <a:gd name="T39" fmla="*/ 2 h 56"/>
                <a:gd name="T40" fmla="*/ 6 w 91"/>
                <a:gd name="T41" fmla="*/ 2 h 56"/>
                <a:gd name="T42" fmla="*/ 6 w 91"/>
                <a:gd name="T43" fmla="*/ 0 h 56"/>
                <a:gd name="T44" fmla="*/ 5 w 91"/>
                <a:gd name="T45" fmla="*/ 1 h 56"/>
                <a:gd name="T46" fmla="*/ 5 w 91"/>
                <a:gd name="T47" fmla="*/ 2 h 56"/>
                <a:gd name="T48" fmla="*/ 5 w 91"/>
                <a:gd name="T49" fmla="*/ 2 h 56"/>
                <a:gd name="T50" fmla="*/ 4 w 91"/>
                <a:gd name="T51" fmla="*/ 2 h 56"/>
                <a:gd name="T52" fmla="*/ 4 w 91"/>
                <a:gd name="T53" fmla="*/ 1 h 56"/>
                <a:gd name="T54" fmla="*/ 3 w 91"/>
                <a:gd name="T55" fmla="*/ 1 h 56"/>
                <a:gd name="T56" fmla="*/ 3 w 91"/>
                <a:gd name="T57" fmla="*/ 2 h 56"/>
                <a:gd name="T58" fmla="*/ 3 w 91"/>
                <a:gd name="T59" fmla="*/ 1 h 56"/>
                <a:gd name="T60" fmla="*/ 2 w 91"/>
                <a:gd name="T61" fmla="*/ 1 h 56"/>
                <a:gd name="T62" fmla="*/ 2 w 91"/>
                <a:gd name="T63" fmla="*/ 1 h 56"/>
                <a:gd name="T64" fmla="*/ 2 w 91"/>
                <a:gd name="T65" fmla="*/ 1 h 56"/>
                <a:gd name="T66" fmla="*/ 2 w 91"/>
                <a:gd name="T67" fmla="*/ 2 h 56"/>
                <a:gd name="T68" fmla="*/ 2 w 91"/>
                <a:gd name="T69" fmla="*/ 2 h 56"/>
                <a:gd name="T70" fmla="*/ 1 w 91"/>
                <a:gd name="T71" fmla="*/ 2 h 56"/>
                <a:gd name="T72" fmla="*/ 2 w 91"/>
                <a:gd name="T73" fmla="*/ 2 h 56"/>
                <a:gd name="T74" fmla="*/ 2 w 91"/>
                <a:gd name="T75" fmla="*/ 3 h 56"/>
                <a:gd name="T76" fmla="*/ 2 w 91"/>
                <a:gd name="T77" fmla="*/ 4 h 56"/>
                <a:gd name="T78" fmla="*/ 2 w 91"/>
                <a:gd name="T79" fmla="*/ 4 h 56"/>
                <a:gd name="T80" fmla="*/ 2 w 91"/>
                <a:gd name="T81" fmla="*/ 4 h 56"/>
                <a:gd name="T82" fmla="*/ 2 w 91"/>
                <a:gd name="T83" fmla="*/ 4 h 56"/>
                <a:gd name="T84" fmla="*/ 2 w 91"/>
                <a:gd name="T85" fmla="*/ 5 h 56"/>
                <a:gd name="T86" fmla="*/ 2 w 91"/>
                <a:gd name="T87" fmla="*/ 5 h 56"/>
                <a:gd name="T88" fmla="*/ 2 w 91"/>
                <a:gd name="T89" fmla="*/ 6 h 56"/>
                <a:gd name="T90" fmla="*/ 3 w 91"/>
                <a:gd name="T91" fmla="*/ 6 h 56"/>
                <a:gd name="T92" fmla="*/ 3 w 91"/>
                <a:gd name="T93" fmla="*/ 6 h 56"/>
                <a:gd name="T94" fmla="*/ 4 w 91"/>
                <a:gd name="T95" fmla="*/ 7 h 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
                <a:gd name="T145" fmla="*/ 0 h 56"/>
                <a:gd name="T146" fmla="*/ 91 w 91"/>
                <a:gd name="T147" fmla="*/ 56 h 5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 h="56">
                  <a:moveTo>
                    <a:pt x="51" y="56"/>
                  </a:moveTo>
                  <a:lnTo>
                    <a:pt x="51" y="56"/>
                  </a:lnTo>
                  <a:lnTo>
                    <a:pt x="53" y="56"/>
                  </a:lnTo>
                  <a:lnTo>
                    <a:pt x="56" y="56"/>
                  </a:lnTo>
                  <a:lnTo>
                    <a:pt x="60" y="55"/>
                  </a:lnTo>
                  <a:lnTo>
                    <a:pt x="61" y="54"/>
                  </a:lnTo>
                  <a:lnTo>
                    <a:pt x="61" y="53"/>
                  </a:lnTo>
                  <a:lnTo>
                    <a:pt x="62" y="52"/>
                  </a:lnTo>
                  <a:lnTo>
                    <a:pt x="62" y="51"/>
                  </a:lnTo>
                  <a:lnTo>
                    <a:pt x="65" y="51"/>
                  </a:lnTo>
                  <a:lnTo>
                    <a:pt x="68" y="50"/>
                  </a:lnTo>
                  <a:lnTo>
                    <a:pt x="71" y="47"/>
                  </a:lnTo>
                  <a:lnTo>
                    <a:pt x="73" y="49"/>
                  </a:lnTo>
                  <a:lnTo>
                    <a:pt x="73" y="51"/>
                  </a:lnTo>
                  <a:lnTo>
                    <a:pt x="73" y="52"/>
                  </a:lnTo>
                  <a:lnTo>
                    <a:pt x="74" y="52"/>
                  </a:lnTo>
                  <a:lnTo>
                    <a:pt x="76" y="51"/>
                  </a:lnTo>
                  <a:lnTo>
                    <a:pt x="76" y="50"/>
                  </a:lnTo>
                  <a:lnTo>
                    <a:pt x="74" y="47"/>
                  </a:lnTo>
                  <a:lnTo>
                    <a:pt x="73" y="46"/>
                  </a:lnTo>
                  <a:lnTo>
                    <a:pt x="74" y="45"/>
                  </a:lnTo>
                  <a:lnTo>
                    <a:pt x="74" y="43"/>
                  </a:lnTo>
                  <a:lnTo>
                    <a:pt x="76" y="36"/>
                  </a:lnTo>
                  <a:lnTo>
                    <a:pt x="77" y="35"/>
                  </a:lnTo>
                  <a:lnTo>
                    <a:pt x="81" y="32"/>
                  </a:lnTo>
                  <a:lnTo>
                    <a:pt x="83" y="32"/>
                  </a:lnTo>
                  <a:lnTo>
                    <a:pt x="91" y="27"/>
                  </a:lnTo>
                  <a:lnTo>
                    <a:pt x="91" y="26"/>
                  </a:lnTo>
                  <a:lnTo>
                    <a:pt x="90" y="25"/>
                  </a:lnTo>
                  <a:lnTo>
                    <a:pt x="88" y="25"/>
                  </a:lnTo>
                  <a:lnTo>
                    <a:pt x="88" y="24"/>
                  </a:lnTo>
                  <a:lnTo>
                    <a:pt x="88" y="23"/>
                  </a:lnTo>
                  <a:lnTo>
                    <a:pt x="90" y="18"/>
                  </a:lnTo>
                  <a:lnTo>
                    <a:pt x="90" y="17"/>
                  </a:lnTo>
                  <a:lnTo>
                    <a:pt x="89" y="17"/>
                  </a:lnTo>
                  <a:lnTo>
                    <a:pt x="87" y="16"/>
                  </a:lnTo>
                  <a:lnTo>
                    <a:pt x="85" y="15"/>
                  </a:lnTo>
                  <a:lnTo>
                    <a:pt x="83" y="13"/>
                  </a:lnTo>
                  <a:lnTo>
                    <a:pt x="81" y="11"/>
                  </a:lnTo>
                  <a:lnTo>
                    <a:pt x="78" y="10"/>
                  </a:lnTo>
                  <a:lnTo>
                    <a:pt x="77" y="9"/>
                  </a:lnTo>
                  <a:lnTo>
                    <a:pt x="75" y="6"/>
                  </a:lnTo>
                  <a:lnTo>
                    <a:pt x="73" y="5"/>
                  </a:lnTo>
                  <a:lnTo>
                    <a:pt x="69" y="5"/>
                  </a:lnTo>
                  <a:lnTo>
                    <a:pt x="68" y="5"/>
                  </a:lnTo>
                  <a:lnTo>
                    <a:pt x="66" y="5"/>
                  </a:lnTo>
                  <a:lnTo>
                    <a:pt x="65" y="4"/>
                  </a:lnTo>
                  <a:lnTo>
                    <a:pt x="62" y="0"/>
                  </a:lnTo>
                  <a:lnTo>
                    <a:pt x="59" y="1"/>
                  </a:lnTo>
                  <a:lnTo>
                    <a:pt x="56" y="3"/>
                  </a:lnTo>
                  <a:lnTo>
                    <a:pt x="55" y="3"/>
                  </a:lnTo>
                  <a:lnTo>
                    <a:pt x="53" y="3"/>
                  </a:lnTo>
                  <a:lnTo>
                    <a:pt x="50" y="3"/>
                  </a:lnTo>
                  <a:lnTo>
                    <a:pt x="48" y="2"/>
                  </a:lnTo>
                  <a:lnTo>
                    <a:pt x="45" y="1"/>
                  </a:lnTo>
                  <a:lnTo>
                    <a:pt x="41" y="1"/>
                  </a:lnTo>
                  <a:lnTo>
                    <a:pt x="38" y="1"/>
                  </a:lnTo>
                  <a:lnTo>
                    <a:pt x="35" y="1"/>
                  </a:lnTo>
                  <a:lnTo>
                    <a:pt x="34" y="2"/>
                  </a:lnTo>
                  <a:lnTo>
                    <a:pt x="33" y="2"/>
                  </a:lnTo>
                  <a:lnTo>
                    <a:pt x="32" y="1"/>
                  </a:lnTo>
                  <a:lnTo>
                    <a:pt x="31" y="0"/>
                  </a:lnTo>
                  <a:lnTo>
                    <a:pt x="29" y="1"/>
                  </a:lnTo>
                  <a:lnTo>
                    <a:pt x="27" y="1"/>
                  </a:lnTo>
                  <a:lnTo>
                    <a:pt x="26" y="1"/>
                  </a:lnTo>
                  <a:lnTo>
                    <a:pt x="25" y="1"/>
                  </a:lnTo>
                  <a:lnTo>
                    <a:pt x="18" y="0"/>
                  </a:lnTo>
                  <a:lnTo>
                    <a:pt x="15" y="1"/>
                  </a:lnTo>
                  <a:lnTo>
                    <a:pt x="9" y="3"/>
                  </a:lnTo>
                  <a:lnTo>
                    <a:pt x="5" y="5"/>
                  </a:lnTo>
                  <a:lnTo>
                    <a:pt x="4" y="6"/>
                  </a:lnTo>
                  <a:lnTo>
                    <a:pt x="1" y="8"/>
                  </a:lnTo>
                  <a:lnTo>
                    <a:pt x="1" y="9"/>
                  </a:lnTo>
                  <a:lnTo>
                    <a:pt x="0" y="11"/>
                  </a:lnTo>
                  <a:lnTo>
                    <a:pt x="1" y="14"/>
                  </a:lnTo>
                  <a:lnTo>
                    <a:pt x="2" y="19"/>
                  </a:lnTo>
                  <a:lnTo>
                    <a:pt x="5" y="25"/>
                  </a:lnTo>
                  <a:lnTo>
                    <a:pt x="4" y="27"/>
                  </a:lnTo>
                  <a:lnTo>
                    <a:pt x="6" y="27"/>
                  </a:lnTo>
                  <a:lnTo>
                    <a:pt x="15" y="30"/>
                  </a:lnTo>
                  <a:lnTo>
                    <a:pt x="16" y="31"/>
                  </a:lnTo>
                  <a:lnTo>
                    <a:pt x="18" y="31"/>
                  </a:lnTo>
                  <a:lnTo>
                    <a:pt x="19" y="30"/>
                  </a:lnTo>
                  <a:lnTo>
                    <a:pt x="25" y="30"/>
                  </a:lnTo>
                  <a:lnTo>
                    <a:pt x="25" y="31"/>
                  </a:lnTo>
                  <a:lnTo>
                    <a:pt x="26" y="33"/>
                  </a:lnTo>
                  <a:lnTo>
                    <a:pt x="29" y="37"/>
                  </a:lnTo>
                  <a:lnTo>
                    <a:pt x="28" y="38"/>
                  </a:lnTo>
                  <a:lnTo>
                    <a:pt x="27" y="39"/>
                  </a:lnTo>
                  <a:lnTo>
                    <a:pt x="28" y="46"/>
                  </a:lnTo>
                  <a:lnTo>
                    <a:pt x="31" y="45"/>
                  </a:lnTo>
                  <a:lnTo>
                    <a:pt x="32" y="45"/>
                  </a:lnTo>
                  <a:lnTo>
                    <a:pt x="36" y="49"/>
                  </a:lnTo>
                  <a:lnTo>
                    <a:pt x="37" y="49"/>
                  </a:lnTo>
                  <a:lnTo>
                    <a:pt x="38" y="50"/>
                  </a:lnTo>
                  <a:lnTo>
                    <a:pt x="39" y="55"/>
                  </a:lnTo>
                  <a:lnTo>
                    <a:pt x="46" y="55"/>
                  </a:lnTo>
                  <a:lnTo>
                    <a:pt x="51" y="56"/>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3" name="Freeform 5836"/>
            <p:cNvSpPr>
              <a:spLocks/>
            </p:cNvSpPr>
            <p:nvPr/>
          </p:nvSpPr>
          <p:spPr bwMode="auto">
            <a:xfrm>
              <a:off x="3391" y="1792"/>
              <a:ext cx="93" cy="45"/>
            </a:xfrm>
            <a:custGeom>
              <a:avLst/>
              <a:gdLst>
                <a:gd name="T0" fmla="*/ 8 w 116"/>
                <a:gd name="T1" fmla="*/ 6 h 55"/>
                <a:gd name="T2" fmla="*/ 9 w 116"/>
                <a:gd name="T3" fmla="*/ 6 h 55"/>
                <a:gd name="T4" fmla="*/ 9 w 116"/>
                <a:gd name="T5" fmla="*/ 6 h 55"/>
                <a:gd name="T6" fmla="*/ 10 w 116"/>
                <a:gd name="T7" fmla="*/ 5 h 55"/>
                <a:gd name="T8" fmla="*/ 10 w 116"/>
                <a:gd name="T9" fmla="*/ 5 h 55"/>
                <a:gd name="T10" fmla="*/ 10 w 116"/>
                <a:gd name="T11" fmla="*/ 4 h 55"/>
                <a:gd name="T12" fmla="*/ 10 w 116"/>
                <a:gd name="T13" fmla="*/ 3 h 55"/>
                <a:gd name="T14" fmla="*/ 9 w 116"/>
                <a:gd name="T15" fmla="*/ 3 h 55"/>
                <a:gd name="T16" fmla="*/ 9 w 116"/>
                <a:gd name="T17" fmla="*/ 2 h 55"/>
                <a:gd name="T18" fmla="*/ 10 w 116"/>
                <a:gd name="T19" fmla="*/ 2 h 55"/>
                <a:gd name="T20" fmla="*/ 9 w 116"/>
                <a:gd name="T21" fmla="*/ 2 h 55"/>
                <a:gd name="T22" fmla="*/ 9 w 116"/>
                <a:gd name="T23" fmla="*/ 2 h 55"/>
                <a:gd name="T24" fmla="*/ 9 w 116"/>
                <a:gd name="T25" fmla="*/ 2 h 55"/>
                <a:gd name="T26" fmla="*/ 8 w 116"/>
                <a:gd name="T27" fmla="*/ 2 h 55"/>
                <a:gd name="T28" fmla="*/ 8 w 116"/>
                <a:gd name="T29" fmla="*/ 2 h 55"/>
                <a:gd name="T30" fmla="*/ 8 w 116"/>
                <a:gd name="T31" fmla="*/ 2 h 55"/>
                <a:gd name="T32" fmla="*/ 7 w 116"/>
                <a:gd name="T33" fmla="*/ 2 h 55"/>
                <a:gd name="T34" fmla="*/ 7 w 116"/>
                <a:gd name="T35" fmla="*/ 2 h 55"/>
                <a:gd name="T36" fmla="*/ 7 w 116"/>
                <a:gd name="T37" fmla="*/ 2 h 55"/>
                <a:gd name="T38" fmla="*/ 6 w 116"/>
                <a:gd name="T39" fmla="*/ 2 h 55"/>
                <a:gd name="T40" fmla="*/ 6 w 116"/>
                <a:gd name="T41" fmla="*/ 1 h 55"/>
                <a:gd name="T42" fmla="*/ 6 w 116"/>
                <a:gd name="T43" fmla="*/ 1 h 55"/>
                <a:gd name="T44" fmla="*/ 6 w 116"/>
                <a:gd name="T45" fmla="*/ 1 h 55"/>
                <a:gd name="T46" fmla="*/ 5 w 116"/>
                <a:gd name="T47" fmla="*/ 2 h 55"/>
                <a:gd name="T48" fmla="*/ 5 w 116"/>
                <a:gd name="T49" fmla="*/ 2 h 55"/>
                <a:gd name="T50" fmla="*/ 5 w 116"/>
                <a:gd name="T51" fmla="*/ 2 h 55"/>
                <a:gd name="T52" fmla="*/ 3 w 116"/>
                <a:gd name="T53" fmla="*/ 2 h 55"/>
                <a:gd name="T54" fmla="*/ 3 w 116"/>
                <a:gd name="T55" fmla="*/ 2 h 55"/>
                <a:gd name="T56" fmla="*/ 2 w 116"/>
                <a:gd name="T57" fmla="*/ 2 h 55"/>
                <a:gd name="T58" fmla="*/ 2 w 116"/>
                <a:gd name="T59" fmla="*/ 2 h 55"/>
                <a:gd name="T60" fmla="*/ 2 w 116"/>
                <a:gd name="T61" fmla="*/ 2 h 55"/>
                <a:gd name="T62" fmla="*/ 1 w 116"/>
                <a:gd name="T63" fmla="*/ 3 h 55"/>
                <a:gd name="T64" fmla="*/ 1 w 116"/>
                <a:gd name="T65" fmla="*/ 4 h 55"/>
                <a:gd name="T66" fmla="*/ 1 w 116"/>
                <a:gd name="T67" fmla="*/ 5 h 55"/>
                <a:gd name="T68" fmla="*/ 2 w 116"/>
                <a:gd name="T69" fmla="*/ 5 h 55"/>
                <a:gd name="T70" fmla="*/ 2 w 116"/>
                <a:gd name="T71" fmla="*/ 5 h 55"/>
                <a:gd name="T72" fmla="*/ 2 w 116"/>
                <a:gd name="T73" fmla="*/ 4 h 55"/>
                <a:gd name="T74" fmla="*/ 2 w 116"/>
                <a:gd name="T75" fmla="*/ 4 h 55"/>
                <a:gd name="T76" fmla="*/ 3 w 116"/>
                <a:gd name="T77" fmla="*/ 4 h 55"/>
                <a:gd name="T78" fmla="*/ 3 w 116"/>
                <a:gd name="T79" fmla="*/ 5 h 55"/>
                <a:gd name="T80" fmla="*/ 3 w 116"/>
                <a:gd name="T81" fmla="*/ 4 h 55"/>
                <a:gd name="T82" fmla="*/ 4 w 116"/>
                <a:gd name="T83" fmla="*/ 5 h 55"/>
                <a:gd name="T84" fmla="*/ 5 w 116"/>
                <a:gd name="T85" fmla="*/ 5 h 55"/>
                <a:gd name="T86" fmla="*/ 5 w 116"/>
                <a:gd name="T87" fmla="*/ 5 h 55"/>
                <a:gd name="T88" fmla="*/ 6 w 116"/>
                <a:gd name="T89" fmla="*/ 4 h 55"/>
                <a:gd name="T90" fmla="*/ 6 w 116"/>
                <a:gd name="T91" fmla="*/ 5 h 55"/>
                <a:gd name="T92" fmla="*/ 6 w 116"/>
                <a:gd name="T93" fmla="*/ 5 h 55"/>
                <a:gd name="T94" fmla="*/ 6 w 116"/>
                <a:gd name="T95" fmla="*/ 5 h 55"/>
                <a:gd name="T96" fmla="*/ 7 w 116"/>
                <a:gd name="T97" fmla="*/ 5 h 55"/>
                <a:gd name="T98" fmla="*/ 7 w 116"/>
                <a:gd name="T99" fmla="*/ 6 h 55"/>
                <a:gd name="T100" fmla="*/ 8 w 116"/>
                <a:gd name="T101" fmla="*/ 6 h 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
                <a:gd name="T154" fmla="*/ 0 h 55"/>
                <a:gd name="T155" fmla="*/ 116 w 116"/>
                <a:gd name="T156" fmla="*/ 55 h 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 h="55">
                  <a:moveTo>
                    <a:pt x="91" y="55"/>
                  </a:moveTo>
                  <a:lnTo>
                    <a:pt x="91" y="55"/>
                  </a:lnTo>
                  <a:lnTo>
                    <a:pt x="92" y="55"/>
                  </a:lnTo>
                  <a:lnTo>
                    <a:pt x="95" y="54"/>
                  </a:lnTo>
                  <a:lnTo>
                    <a:pt x="96" y="52"/>
                  </a:lnTo>
                  <a:lnTo>
                    <a:pt x="97" y="52"/>
                  </a:lnTo>
                  <a:lnTo>
                    <a:pt x="106" y="51"/>
                  </a:lnTo>
                  <a:lnTo>
                    <a:pt x="107" y="51"/>
                  </a:lnTo>
                  <a:lnTo>
                    <a:pt x="108" y="49"/>
                  </a:lnTo>
                  <a:lnTo>
                    <a:pt x="109" y="48"/>
                  </a:lnTo>
                  <a:lnTo>
                    <a:pt x="111" y="46"/>
                  </a:lnTo>
                  <a:lnTo>
                    <a:pt x="112" y="44"/>
                  </a:lnTo>
                  <a:lnTo>
                    <a:pt x="116" y="44"/>
                  </a:lnTo>
                  <a:lnTo>
                    <a:pt x="116" y="41"/>
                  </a:lnTo>
                  <a:lnTo>
                    <a:pt x="116" y="39"/>
                  </a:lnTo>
                  <a:lnTo>
                    <a:pt x="114" y="36"/>
                  </a:lnTo>
                  <a:lnTo>
                    <a:pt x="112" y="29"/>
                  </a:lnTo>
                  <a:lnTo>
                    <a:pt x="111" y="29"/>
                  </a:lnTo>
                  <a:lnTo>
                    <a:pt x="110" y="28"/>
                  </a:lnTo>
                  <a:lnTo>
                    <a:pt x="109" y="28"/>
                  </a:lnTo>
                  <a:lnTo>
                    <a:pt x="108" y="28"/>
                  </a:lnTo>
                  <a:lnTo>
                    <a:pt x="107" y="28"/>
                  </a:lnTo>
                  <a:lnTo>
                    <a:pt x="107" y="27"/>
                  </a:lnTo>
                  <a:lnTo>
                    <a:pt x="109" y="25"/>
                  </a:lnTo>
                  <a:lnTo>
                    <a:pt x="108" y="23"/>
                  </a:lnTo>
                  <a:lnTo>
                    <a:pt x="109" y="22"/>
                  </a:lnTo>
                  <a:lnTo>
                    <a:pt x="110" y="19"/>
                  </a:lnTo>
                  <a:lnTo>
                    <a:pt x="110" y="18"/>
                  </a:lnTo>
                  <a:lnTo>
                    <a:pt x="109" y="16"/>
                  </a:lnTo>
                  <a:lnTo>
                    <a:pt x="107" y="15"/>
                  </a:lnTo>
                  <a:lnTo>
                    <a:pt x="104" y="13"/>
                  </a:lnTo>
                  <a:lnTo>
                    <a:pt x="103" y="12"/>
                  </a:lnTo>
                  <a:lnTo>
                    <a:pt x="102" y="13"/>
                  </a:lnTo>
                  <a:lnTo>
                    <a:pt x="98" y="12"/>
                  </a:lnTo>
                  <a:lnTo>
                    <a:pt x="97" y="11"/>
                  </a:lnTo>
                  <a:lnTo>
                    <a:pt x="95" y="10"/>
                  </a:lnTo>
                  <a:lnTo>
                    <a:pt x="95" y="11"/>
                  </a:lnTo>
                  <a:lnTo>
                    <a:pt x="94" y="11"/>
                  </a:lnTo>
                  <a:lnTo>
                    <a:pt x="93" y="11"/>
                  </a:lnTo>
                  <a:lnTo>
                    <a:pt x="92" y="12"/>
                  </a:lnTo>
                  <a:lnTo>
                    <a:pt x="91" y="13"/>
                  </a:lnTo>
                  <a:lnTo>
                    <a:pt x="89" y="13"/>
                  </a:lnTo>
                  <a:lnTo>
                    <a:pt x="88" y="12"/>
                  </a:lnTo>
                  <a:lnTo>
                    <a:pt x="86" y="11"/>
                  </a:lnTo>
                  <a:lnTo>
                    <a:pt x="85" y="11"/>
                  </a:lnTo>
                  <a:lnTo>
                    <a:pt x="83" y="8"/>
                  </a:lnTo>
                  <a:lnTo>
                    <a:pt x="81" y="7"/>
                  </a:lnTo>
                  <a:lnTo>
                    <a:pt x="81" y="6"/>
                  </a:lnTo>
                  <a:lnTo>
                    <a:pt x="80" y="6"/>
                  </a:lnTo>
                  <a:lnTo>
                    <a:pt x="79" y="5"/>
                  </a:lnTo>
                  <a:lnTo>
                    <a:pt x="75" y="2"/>
                  </a:lnTo>
                  <a:lnTo>
                    <a:pt x="72" y="2"/>
                  </a:lnTo>
                  <a:lnTo>
                    <a:pt x="72" y="1"/>
                  </a:lnTo>
                  <a:lnTo>
                    <a:pt x="71" y="1"/>
                  </a:lnTo>
                  <a:lnTo>
                    <a:pt x="69" y="1"/>
                  </a:lnTo>
                  <a:lnTo>
                    <a:pt x="68" y="1"/>
                  </a:lnTo>
                  <a:lnTo>
                    <a:pt x="66" y="0"/>
                  </a:lnTo>
                  <a:lnTo>
                    <a:pt x="65" y="1"/>
                  </a:lnTo>
                  <a:lnTo>
                    <a:pt x="61" y="2"/>
                  </a:lnTo>
                  <a:lnTo>
                    <a:pt x="58" y="2"/>
                  </a:lnTo>
                  <a:lnTo>
                    <a:pt x="57" y="4"/>
                  </a:lnTo>
                  <a:lnTo>
                    <a:pt x="54" y="5"/>
                  </a:lnTo>
                  <a:lnTo>
                    <a:pt x="54" y="9"/>
                  </a:lnTo>
                  <a:lnTo>
                    <a:pt x="55" y="14"/>
                  </a:lnTo>
                  <a:lnTo>
                    <a:pt x="55" y="16"/>
                  </a:lnTo>
                  <a:lnTo>
                    <a:pt x="55" y="19"/>
                  </a:lnTo>
                  <a:lnTo>
                    <a:pt x="51" y="23"/>
                  </a:lnTo>
                  <a:lnTo>
                    <a:pt x="48" y="25"/>
                  </a:lnTo>
                  <a:lnTo>
                    <a:pt x="44" y="25"/>
                  </a:lnTo>
                  <a:lnTo>
                    <a:pt x="41" y="25"/>
                  </a:lnTo>
                  <a:lnTo>
                    <a:pt x="39" y="24"/>
                  </a:lnTo>
                  <a:lnTo>
                    <a:pt x="37" y="22"/>
                  </a:lnTo>
                  <a:lnTo>
                    <a:pt x="37" y="20"/>
                  </a:lnTo>
                  <a:lnTo>
                    <a:pt x="35" y="16"/>
                  </a:lnTo>
                  <a:lnTo>
                    <a:pt x="34" y="15"/>
                  </a:lnTo>
                  <a:lnTo>
                    <a:pt x="28" y="11"/>
                  </a:lnTo>
                  <a:lnTo>
                    <a:pt x="27" y="10"/>
                  </a:lnTo>
                  <a:lnTo>
                    <a:pt x="25" y="9"/>
                  </a:lnTo>
                  <a:lnTo>
                    <a:pt x="23" y="9"/>
                  </a:lnTo>
                  <a:lnTo>
                    <a:pt x="16" y="11"/>
                  </a:lnTo>
                  <a:lnTo>
                    <a:pt x="13" y="11"/>
                  </a:lnTo>
                  <a:lnTo>
                    <a:pt x="11" y="12"/>
                  </a:lnTo>
                  <a:lnTo>
                    <a:pt x="9" y="16"/>
                  </a:lnTo>
                  <a:lnTo>
                    <a:pt x="8" y="20"/>
                  </a:lnTo>
                  <a:lnTo>
                    <a:pt x="8" y="23"/>
                  </a:lnTo>
                  <a:lnTo>
                    <a:pt x="7" y="24"/>
                  </a:lnTo>
                  <a:lnTo>
                    <a:pt x="6" y="25"/>
                  </a:lnTo>
                  <a:lnTo>
                    <a:pt x="2" y="28"/>
                  </a:lnTo>
                  <a:lnTo>
                    <a:pt x="1" y="30"/>
                  </a:lnTo>
                  <a:lnTo>
                    <a:pt x="1" y="32"/>
                  </a:lnTo>
                  <a:lnTo>
                    <a:pt x="2" y="37"/>
                  </a:lnTo>
                  <a:lnTo>
                    <a:pt x="2" y="38"/>
                  </a:lnTo>
                  <a:lnTo>
                    <a:pt x="1" y="38"/>
                  </a:lnTo>
                  <a:lnTo>
                    <a:pt x="1" y="37"/>
                  </a:lnTo>
                  <a:lnTo>
                    <a:pt x="0" y="39"/>
                  </a:lnTo>
                  <a:lnTo>
                    <a:pt x="1" y="42"/>
                  </a:lnTo>
                  <a:lnTo>
                    <a:pt x="1" y="46"/>
                  </a:lnTo>
                  <a:lnTo>
                    <a:pt x="2" y="46"/>
                  </a:lnTo>
                  <a:lnTo>
                    <a:pt x="5" y="44"/>
                  </a:lnTo>
                  <a:lnTo>
                    <a:pt x="6" y="43"/>
                  </a:lnTo>
                  <a:lnTo>
                    <a:pt x="10" y="41"/>
                  </a:lnTo>
                  <a:lnTo>
                    <a:pt x="16" y="39"/>
                  </a:lnTo>
                  <a:lnTo>
                    <a:pt x="19" y="38"/>
                  </a:lnTo>
                  <a:lnTo>
                    <a:pt x="26" y="39"/>
                  </a:lnTo>
                  <a:lnTo>
                    <a:pt x="27" y="39"/>
                  </a:lnTo>
                  <a:lnTo>
                    <a:pt x="28" y="39"/>
                  </a:lnTo>
                  <a:lnTo>
                    <a:pt x="30" y="39"/>
                  </a:lnTo>
                  <a:lnTo>
                    <a:pt x="32" y="38"/>
                  </a:lnTo>
                  <a:lnTo>
                    <a:pt x="33" y="39"/>
                  </a:lnTo>
                  <a:lnTo>
                    <a:pt x="34" y="40"/>
                  </a:lnTo>
                  <a:lnTo>
                    <a:pt x="35" y="40"/>
                  </a:lnTo>
                  <a:lnTo>
                    <a:pt x="36" y="39"/>
                  </a:lnTo>
                  <a:lnTo>
                    <a:pt x="39" y="39"/>
                  </a:lnTo>
                  <a:lnTo>
                    <a:pt x="42" y="39"/>
                  </a:lnTo>
                  <a:lnTo>
                    <a:pt x="46" y="39"/>
                  </a:lnTo>
                  <a:lnTo>
                    <a:pt x="49" y="40"/>
                  </a:lnTo>
                  <a:lnTo>
                    <a:pt x="51" y="41"/>
                  </a:lnTo>
                  <a:lnTo>
                    <a:pt x="54" y="41"/>
                  </a:lnTo>
                  <a:lnTo>
                    <a:pt x="56" y="41"/>
                  </a:lnTo>
                  <a:lnTo>
                    <a:pt x="57" y="41"/>
                  </a:lnTo>
                  <a:lnTo>
                    <a:pt x="60" y="39"/>
                  </a:lnTo>
                  <a:lnTo>
                    <a:pt x="63" y="38"/>
                  </a:lnTo>
                  <a:lnTo>
                    <a:pt x="66" y="42"/>
                  </a:lnTo>
                  <a:lnTo>
                    <a:pt x="67" y="43"/>
                  </a:lnTo>
                  <a:lnTo>
                    <a:pt x="69" y="43"/>
                  </a:lnTo>
                  <a:lnTo>
                    <a:pt x="70" y="43"/>
                  </a:lnTo>
                  <a:lnTo>
                    <a:pt x="74" y="43"/>
                  </a:lnTo>
                  <a:lnTo>
                    <a:pt x="76" y="44"/>
                  </a:lnTo>
                  <a:lnTo>
                    <a:pt x="78" y="47"/>
                  </a:lnTo>
                  <a:lnTo>
                    <a:pt x="79" y="48"/>
                  </a:lnTo>
                  <a:lnTo>
                    <a:pt x="82" y="49"/>
                  </a:lnTo>
                  <a:lnTo>
                    <a:pt x="84" y="51"/>
                  </a:lnTo>
                  <a:lnTo>
                    <a:pt x="86" y="53"/>
                  </a:lnTo>
                  <a:lnTo>
                    <a:pt x="88" y="54"/>
                  </a:lnTo>
                  <a:lnTo>
                    <a:pt x="90" y="55"/>
                  </a:lnTo>
                  <a:lnTo>
                    <a:pt x="91" y="5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4" name="Freeform 5837"/>
            <p:cNvSpPr>
              <a:spLocks/>
            </p:cNvSpPr>
            <p:nvPr/>
          </p:nvSpPr>
          <p:spPr bwMode="auto">
            <a:xfrm>
              <a:off x="3403" y="1782"/>
              <a:ext cx="19" cy="13"/>
            </a:xfrm>
            <a:custGeom>
              <a:avLst/>
              <a:gdLst>
                <a:gd name="T0" fmla="*/ 1 w 23"/>
                <a:gd name="T1" fmla="*/ 2 h 16"/>
                <a:gd name="T2" fmla="*/ 1 w 23"/>
                <a:gd name="T3" fmla="*/ 2 h 16"/>
                <a:gd name="T4" fmla="*/ 2 w 23"/>
                <a:gd name="T5" fmla="*/ 2 h 16"/>
                <a:gd name="T6" fmla="*/ 2 w 23"/>
                <a:gd name="T7" fmla="*/ 2 h 16"/>
                <a:gd name="T8" fmla="*/ 2 w 23"/>
                <a:gd name="T9" fmla="*/ 2 h 16"/>
                <a:gd name="T10" fmla="*/ 2 w 23"/>
                <a:gd name="T11" fmla="*/ 2 h 16"/>
                <a:gd name="T12" fmla="*/ 2 w 23"/>
                <a:gd name="T13" fmla="*/ 2 h 16"/>
                <a:gd name="T14" fmla="*/ 1 w 23"/>
                <a:gd name="T15" fmla="*/ 2 h 16"/>
                <a:gd name="T16" fmla="*/ 2 w 23"/>
                <a:gd name="T17" fmla="*/ 2 h 16"/>
                <a:gd name="T18" fmla="*/ 2 w 23"/>
                <a:gd name="T19" fmla="*/ 2 h 16"/>
                <a:gd name="T20" fmla="*/ 2 w 23"/>
                <a:gd name="T21" fmla="*/ 2 h 16"/>
                <a:gd name="T22" fmla="*/ 2 w 23"/>
                <a:gd name="T23" fmla="*/ 2 h 16"/>
                <a:gd name="T24" fmla="*/ 2 w 23"/>
                <a:gd name="T25" fmla="*/ 2 h 16"/>
                <a:gd name="T26" fmla="*/ 2 w 23"/>
                <a:gd name="T27" fmla="*/ 2 h 16"/>
                <a:gd name="T28" fmla="*/ 2 w 23"/>
                <a:gd name="T29" fmla="*/ 2 h 16"/>
                <a:gd name="T30" fmla="*/ 2 w 23"/>
                <a:gd name="T31" fmla="*/ 2 h 16"/>
                <a:gd name="T32" fmla="*/ 2 w 23"/>
                <a:gd name="T33" fmla="*/ 2 h 16"/>
                <a:gd name="T34" fmla="*/ 2 w 23"/>
                <a:gd name="T35" fmla="*/ 2 h 16"/>
                <a:gd name="T36" fmla="*/ 2 w 23"/>
                <a:gd name="T37" fmla="*/ 2 h 16"/>
                <a:gd name="T38" fmla="*/ 2 w 23"/>
                <a:gd name="T39" fmla="*/ 2 h 16"/>
                <a:gd name="T40" fmla="*/ 2 w 23"/>
                <a:gd name="T41" fmla="*/ 2 h 16"/>
                <a:gd name="T42" fmla="*/ 2 w 23"/>
                <a:gd name="T43" fmla="*/ 2 h 16"/>
                <a:gd name="T44" fmla="*/ 2 w 23"/>
                <a:gd name="T45" fmla="*/ 2 h 16"/>
                <a:gd name="T46" fmla="*/ 2 w 23"/>
                <a:gd name="T47" fmla="*/ 2 h 16"/>
                <a:gd name="T48" fmla="*/ 2 w 23"/>
                <a:gd name="T49" fmla="*/ 2 h 16"/>
                <a:gd name="T50" fmla="*/ 2 w 23"/>
                <a:gd name="T51" fmla="*/ 2 h 16"/>
                <a:gd name="T52" fmla="*/ 2 w 23"/>
                <a:gd name="T53" fmla="*/ 2 h 16"/>
                <a:gd name="T54" fmla="*/ 2 w 23"/>
                <a:gd name="T55" fmla="*/ 2 h 16"/>
                <a:gd name="T56" fmla="*/ 2 w 23"/>
                <a:gd name="T57" fmla="*/ 0 h 16"/>
                <a:gd name="T58" fmla="*/ 2 w 23"/>
                <a:gd name="T59" fmla="*/ 0 h 16"/>
                <a:gd name="T60" fmla="*/ 2 w 23"/>
                <a:gd name="T61" fmla="*/ 0 h 16"/>
                <a:gd name="T62" fmla="*/ 2 w 23"/>
                <a:gd name="T63" fmla="*/ 0 h 16"/>
                <a:gd name="T64" fmla="*/ 2 w 23"/>
                <a:gd name="T65" fmla="*/ 2 h 16"/>
                <a:gd name="T66" fmla="*/ 2 w 23"/>
                <a:gd name="T67" fmla="*/ 2 h 16"/>
                <a:gd name="T68" fmla="*/ 2 w 23"/>
                <a:gd name="T69" fmla="*/ 2 h 16"/>
                <a:gd name="T70" fmla="*/ 0 w 23"/>
                <a:gd name="T71" fmla="*/ 2 h 16"/>
                <a:gd name="T72" fmla="*/ 0 w 23"/>
                <a:gd name="T73" fmla="*/ 2 h 16"/>
                <a:gd name="T74" fmla="*/ 0 w 23"/>
                <a:gd name="T75" fmla="*/ 2 h 16"/>
                <a:gd name="T76" fmla="*/ 0 w 23"/>
                <a:gd name="T77" fmla="*/ 2 h 16"/>
                <a:gd name="T78" fmla="*/ 1 w 23"/>
                <a:gd name="T79" fmla="*/ 2 h 16"/>
                <a:gd name="T80" fmla="*/ 0 w 23"/>
                <a:gd name="T81" fmla="*/ 2 h 16"/>
                <a:gd name="T82" fmla="*/ 0 w 23"/>
                <a:gd name="T83" fmla="*/ 2 h 16"/>
                <a:gd name="T84" fmla="*/ 0 w 23"/>
                <a:gd name="T85" fmla="*/ 2 h 16"/>
                <a:gd name="T86" fmla="*/ 1 w 23"/>
                <a:gd name="T87" fmla="*/ 2 h 16"/>
                <a:gd name="T88" fmla="*/ 1 w 23"/>
                <a:gd name="T89" fmla="*/ 2 h 1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
                <a:gd name="T136" fmla="*/ 0 h 16"/>
                <a:gd name="T137" fmla="*/ 23 w 23"/>
                <a:gd name="T138" fmla="*/ 16 h 1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 h="16">
                  <a:moveTo>
                    <a:pt x="1" y="8"/>
                  </a:moveTo>
                  <a:lnTo>
                    <a:pt x="1" y="8"/>
                  </a:lnTo>
                  <a:lnTo>
                    <a:pt x="4" y="10"/>
                  </a:lnTo>
                  <a:lnTo>
                    <a:pt x="5" y="11"/>
                  </a:lnTo>
                  <a:lnTo>
                    <a:pt x="2" y="13"/>
                  </a:lnTo>
                  <a:lnTo>
                    <a:pt x="2" y="14"/>
                  </a:lnTo>
                  <a:lnTo>
                    <a:pt x="1" y="14"/>
                  </a:lnTo>
                  <a:lnTo>
                    <a:pt x="2" y="16"/>
                  </a:lnTo>
                  <a:lnTo>
                    <a:pt x="4" y="16"/>
                  </a:lnTo>
                  <a:lnTo>
                    <a:pt x="5" y="14"/>
                  </a:lnTo>
                  <a:lnTo>
                    <a:pt x="6" y="11"/>
                  </a:lnTo>
                  <a:lnTo>
                    <a:pt x="7" y="10"/>
                  </a:lnTo>
                  <a:lnTo>
                    <a:pt x="8" y="9"/>
                  </a:lnTo>
                  <a:lnTo>
                    <a:pt x="12" y="8"/>
                  </a:lnTo>
                  <a:lnTo>
                    <a:pt x="14" y="8"/>
                  </a:lnTo>
                  <a:lnTo>
                    <a:pt x="15" y="7"/>
                  </a:lnTo>
                  <a:lnTo>
                    <a:pt x="19" y="5"/>
                  </a:lnTo>
                  <a:lnTo>
                    <a:pt x="21" y="4"/>
                  </a:lnTo>
                  <a:lnTo>
                    <a:pt x="23" y="4"/>
                  </a:lnTo>
                  <a:lnTo>
                    <a:pt x="22" y="3"/>
                  </a:lnTo>
                  <a:lnTo>
                    <a:pt x="17" y="0"/>
                  </a:lnTo>
                  <a:lnTo>
                    <a:pt x="13" y="0"/>
                  </a:lnTo>
                  <a:lnTo>
                    <a:pt x="11" y="0"/>
                  </a:lnTo>
                  <a:lnTo>
                    <a:pt x="7" y="2"/>
                  </a:lnTo>
                  <a:lnTo>
                    <a:pt x="4" y="3"/>
                  </a:lnTo>
                  <a:lnTo>
                    <a:pt x="0" y="3"/>
                  </a:lnTo>
                  <a:lnTo>
                    <a:pt x="1" y="5"/>
                  </a:lnTo>
                  <a:lnTo>
                    <a:pt x="0" y="6"/>
                  </a:lnTo>
                  <a:lnTo>
                    <a:pt x="0" y="7"/>
                  </a:lnTo>
                  <a:lnTo>
                    <a:pt x="1"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5" name="Freeform 5838"/>
            <p:cNvSpPr>
              <a:spLocks/>
            </p:cNvSpPr>
            <p:nvPr/>
          </p:nvSpPr>
          <p:spPr bwMode="auto">
            <a:xfrm>
              <a:off x="3419" y="1780"/>
              <a:ext cx="4" cy="4"/>
            </a:xfrm>
            <a:custGeom>
              <a:avLst/>
              <a:gdLst>
                <a:gd name="T0" fmla="*/ 1 w 4"/>
                <a:gd name="T1" fmla="*/ 0 h 4"/>
                <a:gd name="T2" fmla="*/ 1 w 4"/>
                <a:gd name="T3" fmla="*/ 0 h 4"/>
                <a:gd name="T4" fmla="*/ 0 w 4"/>
                <a:gd name="T5" fmla="*/ 2 h 4"/>
                <a:gd name="T6" fmla="*/ 1 w 4"/>
                <a:gd name="T7" fmla="*/ 4 h 4"/>
                <a:gd name="T8" fmla="*/ 2 w 4"/>
                <a:gd name="T9" fmla="*/ 4 h 4"/>
                <a:gd name="T10" fmla="*/ 2 w 4"/>
                <a:gd name="T11" fmla="*/ 4 h 4"/>
                <a:gd name="T12" fmla="*/ 4 w 4"/>
                <a:gd name="T13" fmla="*/ 4 h 4"/>
                <a:gd name="T14" fmla="*/ 4 w 4"/>
                <a:gd name="T15" fmla="*/ 4 h 4"/>
                <a:gd name="T16" fmla="*/ 4 w 4"/>
                <a:gd name="T17" fmla="*/ 2 h 4"/>
                <a:gd name="T18" fmla="*/ 4 w 4"/>
                <a:gd name="T19" fmla="*/ 2 h 4"/>
                <a:gd name="T20" fmla="*/ 2 w 4"/>
                <a:gd name="T21" fmla="*/ 0 h 4"/>
                <a:gd name="T22" fmla="*/ 1 w 4"/>
                <a:gd name="T23" fmla="*/ 0 h 4"/>
                <a:gd name="T24" fmla="*/ 1 w 4"/>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1" y="0"/>
                  </a:moveTo>
                  <a:lnTo>
                    <a:pt x="1" y="0"/>
                  </a:lnTo>
                  <a:lnTo>
                    <a:pt x="0" y="2"/>
                  </a:lnTo>
                  <a:lnTo>
                    <a:pt x="1" y="4"/>
                  </a:lnTo>
                  <a:lnTo>
                    <a:pt x="2" y="4"/>
                  </a:lnTo>
                  <a:lnTo>
                    <a:pt x="4" y="4"/>
                  </a:lnTo>
                  <a:lnTo>
                    <a:pt x="4" y="2"/>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6" name="Freeform 5839"/>
            <p:cNvSpPr>
              <a:spLocks/>
            </p:cNvSpPr>
            <p:nvPr/>
          </p:nvSpPr>
          <p:spPr bwMode="auto">
            <a:xfrm>
              <a:off x="3407" y="1774"/>
              <a:ext cx="11" cy="5"/>
            </a:xfrm>
            <a:custGeom>
              <a:avLst/>
              <a:gdLst>
                <a:gd name="T0" fmla="*/ 3 w 13"/>
                <a:gd name="T1" fmla="*/ 1 h 7"/>
                <a:gd name="T2" fmla="*/ 3 w 13"/>
                <a:gd name="T3" fmla="*/ 1 h 7"/>
                <a:gd name="T4" fmla="*/ 3 w 13"/>
                <a:gd name="T5" fmla="*/ 1 h 7"/>
                <a:gd name="T6" fmla="*/ 3 w 13"/>
                <a:gd name="T7" fmla="*/ 1 h 7"/>
                <a:gd name="T8" fmla="*/ 3 w 13"/>
                <a:gd name="T9" fmla="*/ 1 h 7"/>
                <a:gd name="T10" fmla="*/ 3 w 13"/>
                <a:gd name="T11" fmla="*/ 1 h 7"/>
                <a:gd name="T12" fmla="*/ 3 w 13"/>
                <a:gd name="T13" fmla="*/ 1 h 7"/>
                <a:gd name="T14" fmla="*/ 3 w 13"/>
                <a:gd name="T15" fmla="*/ 0 h 7"/>
                <a:gd name="T16" fmla="*/ 3 w 13"/>
                <a:gd name="T17" fmla="*/ 0 h 7"/>
                <a:gd name="T18" fmla="*/ 3 w 13"/>
                <a:gd name="T19" fmla="*/ 0 h 7"/>
                <a:gd name="T20" fmla="*/ 3 w 13"/>
                <a:gd name="T21" fmla="*/ 1 h 7"/>
                <a:gd name="T22" fmla="*/ 1 w 13"/>
                <a:gd name="T23" fmla="*/ 1 h 7"/>
                <a:gd name="T24" fmla="*/ 1 w 13"/>
                <a:gd name="T25" fmla="*/ 1 h 7"/>
                <a:gd name="T26" fmla="*/ 0 w 13"/>
                <a:gd name="T27" fmla="*/ 1 h 7"/>
                <a:gd name="T28" fmla="*/ 2 w 13"/>
                <a:gd name="T29" fmla="*/ 1 h 7"/>
                <a:gd name="T30" fmla="*/ 2 w 13"/>
                <a:gd name="T31" fmla="*/ 1 h 7"/>
                <a:gd name="T32" fmla="*/ 3 w 13"/>
                <a:gd name="T33" fmla="*/ 1 h 7"/>
                <a:gd name="T34" fmla="*/ 3 w 13"/>
                <a:gd name="T35" fmla="*/ 1 h 7"/>
                <a:gd name="T36" fmla="*/ 3 w 13"/>
                <a:gd name="T37" fmla="*/ 1 h 7"/>
                <a:gd name="T38" fmla="*/ 3 w 13"/>
                <a:gd name="T39" fmla="*/ 1 h 7"/>
                <a:gd name="T40" fmla="*/ 3 w 13"/>
                <a:gd name="T41" fmla="*/ 1 h 7"/>
                <a:gd name="T42" fmla="*/ 3 w 13"/>
                <a:gd name="T43" fmla="*/ 1 h 7"/>
                <a:gd name="T44" fmla="*/ 3 w 13"/>
                <a:gd name="T45" fmla="*/ 1 h 7"/>
                <a:gd name="T46" fmla="*/ 3 w 13"/>
                <a:gd name="T47" fmla="*/ 1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7"/>
                <a:gd name="T74" fmla="*/ 13 w 13"/>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7">
                  <a:moveTo>
                    <a:pt x="6" y="7"/>
                  </a:moveTo>
                  <a:lnTo>
                    <a:pt x="6" y="7"/>
                  </a:lnTo>
                  <a:lnTo>
                    <a:pt x="10" y="5"/>
                  </a:lnTo>
                  <a:lnTo>
                    <a:pt x="12" y="4"/>
                  </a:lnTo>
                  <a:lnTo>
                    <a:pt x="13" y="3"/>
                  </a:lnTo>
                  <a:lnTo>
                    <a:pt x="9" y="1"/>
                  </a:lnTo>
                  <a:lnTo>
                    <a:pt x="8" y="0"/>
                  </a:lnTo>
                  <a:lnTo>
                    <a:pt x="7" y="0"/>
                  </a:lnTo>
                  <a:lnTo>
                    <a:pt x="4" y="1"/>
                  </a:lnTo>
                  <a:lnTo>
                    <a:pt x="1" y="2"/>
                  </a:lnTo>
                  <a:lnTo>
                    <a:pt x="0" y="2"/>
                  </a:lnTo>
                  <a:lnTo>
                    <a:pt x="2" y="3"/>
                  </a:lnTo>
                  <a:lnTo>
                    <a:pt x="4" y="4"/>
                  </a:lnTo>
                  <a:lnTo>
                    <a:pt x="5" y="5"/>
                  </a:lnTo>
                  <a:lnTo>
                    <a:pt x="5" y="6"/>
                  </a:lnTo>
                  <a:lnTo>
                    <a:pt x="4" y="7"/>
                  </a:lnTo>
                  <a:lnTo>
                    <a:pt x="5" y="7"/>
                  </a:lnTo>
                  <a:lnTo>
                    <a:pt x="6"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7" name="Freeform 5840"/>
            <p:cNvSpPr>
              <a:spLocks/>
            </p:cNvSpPr>
            <p:nvPr/>
          </p:nvSpPr>
          <p:spPr bwMode="auto">
            <a:xfrm>
              <a:off x="3421" y="1774"/>
              <a:ext cx="1"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1 w 1"/>
                <a:gd name="T13" fmla="*/ 1 h 1"/>
                <a:gd name="T14" fmla="*/ 0 w 1"/>
                <a:gd name="T15" fmla="*/ 0 h 1"/>
                <a:gd name="T16" fmla="*/ 0 w 1"/>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1"/>
                <a:gd name="T29" fmla="*/ 1 w 1"/>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1">
                  <a:moveTo>
                    <a:pt x="0" y="0"/>
                  </a:moveTo>
                  <a:lnTo>
                    <a:pt x="0" y="0"/>
                  </a:lnTo>
                  <a:lnTo>
                    <a:pt x="0" y="1"/>
                  </a:lnTo>
                  <a:lnTo>
                    <a:pt x="1"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8" name="Freeform 5841"/>
            <p:cNvSpPr>
              <a:spLocks/>
            </p:cNvSpPr>
            <p:nvPr/>
          </p:nvSpPr>
          <p:spPr bwMode="auto">
            <a:xfrm>
              <a:off x="3424" y="1762"/>
              <a:ext cx="58" cy="40"/>
            </a:xfrm>
            <a:custGeom>
              <a:avLst/>
              <a:gdLst>
                <a:gd name="T0" fmla="*/ 2 w 74"/>
                <a:gd name="T1" fmla="*/ 4 h 49"/>
                <a:gd name="T2" fmla="*/ 2 w 74"/>
                <a:gd name="T3" fmla="*/ 4 h 49"/>
                <a:gd name="T4" fmla="*/ 2 w 74"/>
                <a:gd name="T5" fmla="*/ 4 h 49"/>
                <a:gd name="T6" fmla="*/ 2 w 74"/>
                <a:gd name="T7" fmla="*/ 4 h 49"/>
                <a:gd name="T8" fmla="*/ 2 w 74"/>
                <a:gd name="T9" fmla="*/ 4 h 49"/>
                <a:gd name="T10" fmla="*/ 2 w 74"/>
                <a:gd name="T11" fmla="*/ 4 h 49"/>
                <a:gd name="T12" fmla="*/ 2 w 74"/>
                <a:gd name="T13" fmla="*/ 4 h 49"/>
                <a:gd name="T14" fmla="*/ 2 w 74"/>
                <a:gd name="T15" fmla="*/ 5 h 49"/>
                <a:gd name="T16" fmla="*/ 3 w 74"/>
                <a:gd name="T17" fmla="*/ 5 h 49"/>
                <a:gd name="T18" fmla="*/ 3 w 74"/>
                <a:gd name="T19" fmla="*/ 5 h 49"/>
                <a:gd name="T20" fmla="*/ 3 w 74"/>
                <a:gd name="T21" fmla="*/ 5 h 49"/>
                <a:gd name="T22" fmla="*/ 3 w 74"/>
                <a:gd name="T23" fmla="*/ 5 h 49"/>
                <a:gd name="T24" fmla="*/ 3 w 74"/>
                <a:gd name="T25" fmla="*/ 5 h 49"/>
                <a:gd name="T26" fmla="*/ 3 w 74"/>
                <a:gd name="T27" fmla="*/ 6 h 49"/>
                <a:gd name="T28" fmla="*/ 3 w 74"/>
                <a:gd name="T29" fmla="*/ 6 h 49"/>
                <a:gd name="T30" fmla="*/ 4 w 74"/>
                <a:gd name="T31" fmla="*/ 5 h 49"/>
                <a:gd name="T32" fmla="*/ 4 w 74"/>
                <a:gd name="T33" fmla="*/ 5 h 49"/>
                <a:gd name="T34" fmla="*/ 4 w 74"/>
                <a:gd name="T35" fmla="*/ 5 h 49"/>
                <a:gd name="T36" fmla="*/ 4 w 74"/>
                <a:gd name="T37" fmla="*/ 5 h 49"/>
                <a:gd name="T38" fmla="*/ 4 w 74"/>
                <a:gd name="T39" fmla="*/ 6 h 49"/>
                <a:gd name="T40" fmla="*/ 4 w 74"/>
                <a:gd name="T41" fmla="*/ 5 h 49"/>
                <a:gd name="T42" fmla="*/ 5 w 74"/>
                <a:gd name="T43" fmla="*/ 5 h 49"/>
                <a:gd name="T44" fmla="*/ 5 w 74"/>
                <a:gd name="T45" fmla="*/ 5 h 49"/>
                <a:gd name="T46" fmla="*/ 5 w 74"/>
                <a:gd name="T47" fmla="*/ 4 h 49"/>
                <a:gd name="T48" fmla="*/ 4 w 74"/>
                <a:gd name="T49" fmla="*/ 4 h 49"/>
                <a:gd name="T50" fmla="*/ 4 w 74"/>
                <a:gd name="T51" fmla="*/ 2 h 49"/>
                <a:gd name="T52" fmla="*/ 4 w 74"/>
                <a:gd name="T53" fmla="*/ 2 h 49"/>
                <a:gd name="T54" fmla="*/ 5 w 74"/>
                <a:gd name="T55" fmla="*/ 2 h 49"/>
                <a:gd name="T56" fmla="*/ 5 w 74"/>
                <a:gd name="T57" fmla="*/ 2 h 49"/>
                <a:gd name="T58" fmla="*/ 5 w 74"/>
                <a:gd name="T59" fmla="*/ 2 h 49"/>
                <a:gd name="T60" fmla="*/ 5 w 74"/>
                <a:gd name="T61" fmla="*/ 2 h 49"/>
                <a:gd name="T62" fmla="*/ 5 w 74"/>
                <a:gd name="T63" fmla="*/ 2 h 49"/>
                <a:gd name="T64" fmla="*/ 5 w 74"/>
                <a:gd name="T65" fmla="*/ 2 h 49"/>
                <a:gd name="T66" fmla="*/ 5 w 74"/>
                <a:gd name="T67" fmla="*/ 2 h 49"/>
                <a:gd name="T68" fmla="*/ 4 w 74"/>
                <a:gd name="T69" fmla="*/ 2 h 49"/>
                <a:gd name="T70" fmla="*/ 4 w 74"/>
                <a:gd name="T71" fmla="*/ 2 h 49"/>
                <a:gd name="T72" fmla="*/ 3 w 74"/>
                <a:gd name="T73" fmla="*/ 2 h 49"/>
                <a:gd name="T74" fmla="*/ 2 w 74"/>
                <a:gd name="T75" fmla="*/ 0 h 49"/>
                <a:gd name="T76" fmla="*/ 2 w 74"/>
                <a:gd name="T77" fmla="*/ 1 h 49"/>
                <a:gd name="T78" fmla="*/ 2 w 74"/>
                <a:gd name="T79" fmla="*/ 2 h 49"/>
                <a:gd name="T80" fmla="*/ 2 w 74"/>
                <a:gd name="T81" fmla="*/ 2 h 49"/>
                <a:gd name="T82" fmla="*/ 2 w 74"/>
                <a:gd name="T83" fmla="*/ 2 h 49"/>
                <a:gd name="T84" fmla="*/ 2 w 74"/>
                <a:gd name="T85" fmla="*/ 2 h 49"/>
                <a:gd name="T86" fmla="*/ 0 w 74"/>
                <a:gd name="T87" fmla="*/ 2 h 49"/>
                <a:gd name="T88" fmla="*/ 0 w 74"/>
                <a:gd name="T89" fmla="*/ 2 h 49"/>
                <a:gd name="T90" fmla="*/ 2 w 74"/>
                <a:gd name="T91" fmla="*/ 2 h 49"/>
                <a:gd name="T92" fmla="*/ 1 w 74"/>
                <a:gd name="T93" fmla="*/ 2 h 49"/>
                <a:gd name="T94" fmla="*/ 0 w 74"/>
                <a:gd name="T95" fmla="*/ 2 h 49"/>
                <a:gd name="T96" fmla="*/ 0 w 74"/>
                <a:gd name="T97" fmla="*/ 2 h 49"/>
                <a:gd name="T98" fmla="*/ 2 w 74"/>
                <a:gd name="T99" fmla="*/ 2 h 49"/>
                <a:gd name="T100" fmla="*/ 1 w 74"/>
                <a:gd name="T101" fmla="*/ 2 h 49"/>
                <a:gd name="T102" fmla="*/ 1 w 74"/>
                <a:gd name="T103" fmla="*/ 2 h 49"/>
                <a:gd name="T104" fmla="*/ 2 w 74"/>
                <a:gd name="T105" fmla="*/ 3 h 49"/>
                <a:gd name="T106" fmla="*/ 2 w 74"/>
                <a:gd name="T107" fmla="*/ 3 h 49"/>
                <a:gd name="T108" fmla="*/ 2 w 74"/>
                <a:gd name="T109" fmla="*/ 3 h 49"/>
                <a:gd name="T110" fmla="*/ 2 w 74"/>
                <a:gd name="T111" fmla="*/ 3 h 49"/>
                <a:gd name="T112" fmla="*/ 2 w 74"/>
                <a:gd name="T113" fmla="*/ 5 h 49"/>
                <a:gd name="T114" fmla="*/ 2 w 74"/>
                <a:gd name="T115" fmla="*/ 4 h 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4"/>
                <a:gd name="T175" fmla="*/ 0 h 49"/>
                <a:gd name="T176" fmla="*/ 74 w 74"/>
                <a:gd name="T177" fmla="*/ 49 h 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4" h="49">
                  <a:moveTo>
                    <a:pt x="18" y="38"/>
                  </a:moveTo>
                  <a:lnTo>
                    <a:pt x="18" y="38"/>
                  </a:lnTo>
                  <a:lnTo>
                    <a:pt x="21" y="38"/>
                  </a:lnTo>
                  <a:lnTo>
                    <a:pt x="25" y="37"/>
                  </a:lnTo>
                  <a:lnTo>
                    <a:pt x="26" y="36"/>
                  </a:lnTo>
                  <a:lnTo>
                    <a:pt x="28" y="37"/>
                  </a:lnTo>
                  <a:lnTo>
                    <a:pt x="29" y="37"/>
                  </a:lnTo>
                  <a:lnTo>
                    <a:pt x="31" y="37"/>
                  </a:lnTo>
                  <a:lnTo>
                    <a:pt x="32" y="37"/>
                  </a:lnTo>
                  <a:lnTo>
                    <a:pt x="32" y="38"/>
                  </a:lnTo>
                  <a:lnTo>
                    <a:pt x="35" y="38"/>
                  </a:lnTo>
                  <a:lnTo>
                    <a:pt x="39" y="41"/>
                  </a:lnTo>
                  <a:lnTo>
                    <a:pt x="40" y="42"/>
                  </a:lnTo>
                  <a:lnTo>
                    <a:pt x="41" y="42"/>
                  </a:lnTo>
                  <a:lnTo>
                    <a:pt x="41" y="43"/>
                  </a:lnTo>
                  <a:lnTo>
                    <a:pt x="43" y="44"/>
                  </a:lnTo>
                  <a:lnTo>
                    <a:pt x="45" y="47"/>
                  </a:lnTo>
                  <a:lnTo>
                    <a:pt x="46" y="47"/>
                  </a:lnTo>
                  <a:lnTo>
                    <a:pt x="48" y="48"/>
                  </a:lnTo>
                  <a:lnTo>
                    <a:pt x="49" y="49"/>
                  </a:lnTo>
                  <a:lnTo>
                    <a:pt x="51" y="49"/>
                  </a:lnTo>
                  <a:lnTo>
                    <a:pt x="52" y="48"/>
                  </a:lnTo>
                  <a:lnTo>
                    <a:pt x="53" y="47"/>
                  </a:lnTo>
                  <a:lnTo>
                    <a:pt x="54" y="47"/>
                  </a:lnTo>
                  <a:lnTo>
                    <a:pt x="55" y="47"/>
                  </a:lnTo>
                  <a:lnTo>
                    <a:pt x="55" y="46"/>
                  </a:lnTo>
                  <a:lnTo>
                    <a:pt x="57" y="47"/>
                  </a:lnTo>
                  <a:lnTo>
                    <a:pt x="58" y="48"/>
                  </a:lnTo>
                  <a:lnTo>
                    <a:pt x="62" y="49"/>
                  </a:lnTo>
                  <a:lnTo>
                    <a:pt x="63" y="48"/>
                  </a:lnTo>
                  <a:lnTo>
                    <a:pt x="63" y="46"/>
                  </a:lnTo>
                  <a:lnTo>
                    <a:pt x="66" y="43"/>
                  </a:lnTo>
                  <a:lnTo>
                    <a:pt x="66" y="42"/>
                  </a:lnTo>
                  <a:lnTo>
                    <a:pt x="68" y="42"/>
                  </a:lnTo>
                  <a:lnTo>
                    <a:pt x="69" y="42"/>
                  </a:lnTo>
                  <a:lnTo>
                    <a:pt x="69" y="41"/>
                  </a:lnTo>
                  <a:lnTo>
                    <a:pt x="68" y="38"/>
                  </a:lnTo>
                  <a:lnTo>
                    <a:pt x="65" y="34"/>
                  </a:lnTo>
                  <a:lnTo>
                    <a:pt x="65" y="32"/>
                  </a:lnTo>
                  <a:lnTo>
                    <a:pt x="64" y="30"/>
                  </a:lnTo>
                  <a:lnTo>
                    <a:pt x="65" y="26"/>
                  </a:lnTo>
                  <a:lnTo>
                    <a:pt x="64" y="20"/>
                  </a:lnTo>
                  <a:lnTo>
                    <a:pt x="66" y="17"/>
                  </a:lnTo>
                  <a:lnTo>
                    <a:pt x="68" y="15"/>
                  </a:lnTo>
                  <a:lnTo>
                    <a:pt x="70" y="10"/>
                  </a:lnTo>
                  <a:lnTo>
                    <a:pt x="71" y="9"/>
                  </a:lnTo>
                  <a:lnTo>
                    <a:pt x="73" y="7"/>
                  </a:lnTo>
                  <a:lnTo>
                    <a:pt x="73" y="6"/>
                  </a:lnTo>
                  <a:lnTo>
                    <a:pt x="74" y="5"/>
                  </a:lnTo>
                  <a:lnTo>
                    <a:pt x="74" y="4"/>
                  </a:lnTo>
                  <a:lnTo>
                    <a:pt x="73" y="3"/>
                  </a:lnTo>
                  <a:lnTo>
                    <a:pt x="72" y="4"/>
                  </a:lnTo>
                  <a:lnTo>
                    <a:pt x="71" y="5"/>
                  </a:lnTo>
                  <a:lnTo>
                    <a:pt x="66" y="4"/>
                  </a:lnTo>
                  <a:lnTo>
                    <a:pt x="60" y="4"/>
                  </a:lnTo>
                  <a:lnTo>
                    <a:pt x="56" y="4"/>
                  </a:lnTo>
                  <a:lnTo>
                    <a:pt x="54" y="3"/>
                  </a:lnTo>
                  <a:lnTo>
                    <a:pt x="49" y="2"/>
                  </a:lnTo>
                  <a:lnTo>
                    <a:pt x="38" y="1"/>
                  </a:lnTo>
                  <a:lnTo>
                    <a:pt x="34" y="0"/>
                  </a:lnTo>
                  <a:lnTo>
                    <a:pt x="32" y="0"/>
                  </a:lnTo>
                  <a:lnTo>
                    <a:pt x="34" y="1"/>
                  </a:lnTo>
                  <a:lnTo>
                    <a:pt x="34" y="2"/>
                  </a:lnTo>
                  <a:lnTo>
                    <a:pt x="32" y="2"/>
                  </a:lnTo>
                  <a:lnTo>
                    <a:pt x="23" y="3"/>
                  </a:lnTo>
                  <a:lnTo>
                    <a:pt x="15" y="4"/>
                  </a:lnTo>
                  <a:lnTo>
                    <a:pt x="12" y="6"/>
                  </a:lnTo>
                  <a:lnTo>
                    <a:pt x="10" y="7"/>
                  </a:lnTo>
                  <a:lnTo>
                    <a:pt x="4" y="8"/>
                  </a:lnTo>
                  <a:lnTo>
                    <a:pt x="0" y="10"/>
                  </a:lnTo>
                  <a:lnTo>
                    <a:pt x="0" y="13"/>
                  </a:lnTo>
                  <a:lnTo>
                    <a:pt x="0" y="14"/>
                  </a:lnTo>
                  <a:lnTo>
                    <a:pt x="2" y="15"/>
                  </a:lnTo>
                  <a:lnTo>
                    <a:pt x="3" y="15"/>
                  </a:lnTo>
                  <a:lnTo>
                    <a:pt x="2" y="16"/>
                  </a:lnTo>
                  <a:lnTo>
                    <a:pt x="1" y="17"/>
                  </a:lnTo>
                  <a:lnTo>
                    <a:pt x="0" y="18"/>
                  </a:lnTo>
                  <a:lnTo>
                    <a:pt x="0" y="19"/>
                  </a:lnTo>
                  <a:lnTo>
                    <a:pt x="0" y="20"/>
                  </a:lnTo>
                  <a:lnTo>
                    <a:pt x="4" y="20"/>
                  </a:lnTo>
                  <a:lnTo>
                    <a:pt x="7" y="20"/>
                  </a:lnTo>
                  <a:lnTo>
                    <a:pt x="6" y="20"/>
                  </a:lnTo>
                  <a:lnTo>
                    <a:pt x="1" y="21"/>
                  </a:lnTo>
                  <a:lnTo>
                    <a:pt x="1" y="22"/>
                  </a:lnTo>
                  <a:lnTo>
                    <a:pt x="1" y="23"/>
                  </a:lnTo>
                  <a:lnTo>
                    <a:pt x="1" y="24"/>
                  </a:lnTo>
                  <a:lnTo>
                    <a:pt x="2" y="26"/>
                  </a:lnTo>
                  <a:lnTo>
                    <a:pt x="4" y="28"/>
                  </a:lnTo>
                  <a:lnTo>
                    <a:pt x="8" y="30"/>
                  </a:lnTo>
                  <a:lnTo>
                    <a:pt x="11" y="31"/>
                  </a:lnTo>
                  <a:lnTo>
                    <a:pt x="14" y="31"/>
                  </a:lnTo>
                  <a:lnTo>
                    <a:pt x="16" y="29"/>
                  </a:lnTo>
                  <a:lnTo>
                    <a:pt x="17" y="29"/>
                  </a:lnTo>
                  <a:lnTo>
                    <a:pt x="17" y="31"/>
                  </a:lnTo>
                  <a:lnTo>
                    <a:pt x="14" y="38"/>
                  </a:lnTo>
                  <a:lnTo>
                    <a:pt x="14" y="41"/>
                  </a:lnTo>
                  <a:lnTo>
                    <a:pt x="17" y="40"/>
                  </a:lnTo>
                  <a:lnTo>
                    <a:pt x="18" y="38"/>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19" name="Freeform 5842"/>
            <p:cNvSpPr>
              <a:spLocks/>
            </p:cNvSpPr>
            <p:nvPr/>
          </p:nvSpPr>
          <p:spPr bwMode="auto">
            <a:xfrm>
              <a:off x="3340" y="1945"/>
              <a:ext cx="73" cy="31"/>
            </a:xfrm>
            <a:custGeom>
              <a:avLst/>
              <a:gdLst>
                <a:gd name="T0" fmla="*/ 1 w 91"/>
                <a:gd name="T1" fmla="*/ 3 h 37"/>
                <a:gd name="T2" fmla="*/ 0 w 91"/>
                <a:gd name="T3" fmla="*/ 3 h 37"/>
                <a:gd name="T4" fmla="*/ 1 w 91"/>
                <a:gd name="T5" fmla="*/ 4 h 37"/>
                <a:gd name="T6" fmla="*/ 2 w 91"/>
                <a:gd name="T7" fmla="*/ 4 h 37"/>
                <a:gd name="T8" fmla="*/ 2 w 91"/>
                <a:gd name="T9" fmla="*/ 5 h 37"/>
                <a:gd name="T10" fmla="*/ 2 w 91"/>
                <a:gd name="T11" fmla="*/ 5 h 37"/>
                <a:gd name="T12" fmla="*/ 2 w 91"/>
                <a:gd name="T13" fmla="*/ 5 h 37"/>
                <a:gd name="T14" fmla="*/ 2 w 91"/>
                <a:gd name="T15" fmla="*/ 5 h 37"/>
                <a:gd name="T16" fmla="*/ 2 w 91"/>
                <a:gd name="T17" fmla="*/ 6 h 37"/>
                <a:gd name="T18" fmla="*/ 2 w 91"/>
                <a:gd name="T19" fmla="*/ 6 h 37"/>
                <a:gd name="T20" fmla="*/ 2 w 91"/>
                <a:gd name="T21" fmla="*/ 6 h 37"/>
                <a:gd name="T22" fmla="*/ 2 w 91"/>
                <a:gd name="T23" fmla="*/ 5 h 37"/>
                <a:gd name="T24" fmla="*/ 2 w 91"/>
                <a:gd name="T25" fmla="*/ 5 h 37"/>
                <a:gd name="T26" fmla="*/ 2 w 91"/>
                <a:gd name="T27" fmla="*/ 5 h 37"/>
                <a:gd name="T28" fmla="*/ 3 w 91"/>
                <a:gd name="T29" fmla="*/ 5 h 37"/>
                <a:gd name="T30" fmla="*/ 4 w 91"/>
                <a:gd name="T31" fmla="*/ 4 h 37"/>
                <a:gd name="T32" fmla="*/ 4 w 91"/>
                <a:gd name="T33" fmla="*/ 4 h 37"/>
                <a:gd name="T34" fmla="*/ 5 w 91"/>
                <a:gd name="T35" fmla="*/ 4 h 37"/>
                <a:gd name="T36" fmla="*/ 5 w 91"/>
                <a:gd name="T37" fmla="*/ 3 h 37"/>
                <a:gd name="T38" fmla="*/ 5 w 91"/>
                <a:gd name="T39" fmla="*/ 3 h 37"/>
                <a:gd name="T40" fmla="*/ 6 w 91"/>
                <a:gd name="T41" fmla="*/ 3 h 37"/>
                <a:gd name="T42" fmla="*/ 6 w 91"/>
                <a:gd name="T43" fmla="*/ 3 h 37"/>
                <a:gd name="T44" fmla="*/ 6 w 91"/>
                <a:gd name="T45" fmla="*/ 3 h 37"/>
                <a:gd name="T46" fmla="*/ 7 w 91"/>
                <a:gd name="T47" fmla="*/ 4 h 37"/>
                <a:gd name="T48" fmla="*/ 7 w 91"/>
                <a:gd name="T49" fmla="*/ 3 h 37"/>
                <a:gd name="T50" fmla="*/ 7 w 91"/>
                <a:gd name="T51" fmla="*/ 3 h 37"/>
                <a:gd name="T52" fmla="*/ 8 w 91"/>
                <a:gd name="T53" fmla="*/ 3 h 37"/>
                <a:gd name="T54" fmla="*/ 8 w 91"/>
                <a:gd name="T55" fmla="*/ 3 h 37"/>
                <a:gd name="T56" fmla="*/ 7 w 91"/>
                <a:gd name="T57" fmla="*/ 3 h 37"/>
                <a:gd name="T58" fmla="*/ 7 w 91"/>
                <a:gd name="T59" fmla="*/ 3 h 37"/>
                <a:gd name="T60" fmla="*/ 6 w 91"/>
                <a:gd name="T61" fmla="*/ 3 h 37"/>
                <a:gd name="T62" fmla="*/ 6 w 91"/>
                <a:gd name="T63" fmla="*/ 3 h 37"/>
                <a:gd name="T64" fmla="*/ 5 w 91"/>
                <a:gd name="T65" fmla="*/ 3 h 37"/>
                <a:gd name="T66" fmla="*/ 4 w 91"/>
                <a:gd name="T67" fmla="*/ 3 h 37"/>
                <a:gd name="T68" fmla="*/ 4 w 91"/>
                <a:gd name="T69" fmla="*/ 3 h 37"/>
                <a:gd name="T70" fmla="*/ 4 w 91"/>
                <a:gd name="T71" fmla="*/ 3 h 37"/>
                <a:gd name="T72" fmla="*/ 4 w 91"/>
                <a:gd name="T73" fmla="*/ 3 h 37"/>
                <a:gd name="T74" fmla="*/ 4 w 91"/>
                <a:gd name="T75" fmla="*/ 2 h 37"/>
                <a:gd name="T76" fmla="*/ 4 w 91"/>
                <a:gd name="T77" fmla="*/ 1 h 37"/>
                <a:gd name="T78" fmla="*/ 4 w 91"/>
                <a:gd name="T79" fmla="*/ 0 h 37"/>
                <a:gd name="T80" fmla="*/ 3 w 91"/>
                <a:gd name="T81" fmla="*/ 3 h 37"/>
                <a:gd name="T82" fmla="*/ 3 w 91"/>
                <a:gd name="T83" fmla="*/ 3 h 37"/>
                <a:gd name="T84" fmla="*/ 2 w 91"/>
                <a:gd name="T85" fmla="*/ 1 h 37"/>
                <a:gd name="T86" fmla="*/ 2 w 91"/>
                <a:gd name="T87" fmla="*/ 3 h 37"/>
                <a:gd name="T88" fmla="*/ 2 w 91"/>
                <a:gd name="T89" fmla="*/ 3 h 37"/>
                <a:gd name="T90" fmla="*/ 2 w 91"/>
                <a:gd name="T91" fmla="*/ 3 h 37"/>
                <a:gd name="T92" fmla="*/ 2 w 91"/>
                <a:gd name="T93" fmla="*/ 3 h 37"/>
                <a:gd name="T94" fmla="*/ 2 w 91"/>
                <a:gd name="T95" fmla="*/ 3 h 37"/>
                <a:gd name="T96" fmla="*/ 2 w 91"/>
                <a:gd name="T97" fmla="*/ 3 h 37"/>
                <a:gd name="T98" fmla="*/ 2 w 91"/>
                <a:gd name="T99" fmla="*/ 3 h 37"/>
                <a:gd name="T100" fmla="*/ 1 w 91"/>
                <a:gd name="T101" fmla="*/ 3 h 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
                <a:gd name="T154" fmla="*/ 0 h 37"/>
                <a:gd name="T155" fmla="*/ 91 w 91"/>
                <a:gd name="T156" fmla="*/ 37 h 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 h="37">
                  <a:moveTo>
                    <a:pt x="1" y="19"/>
                  </a:moveTo>
                  <a:lnTo>
                    <a:pt x="1" y="19"/>
                  </a:lnTo>
                  <a:lnTo>
                    <a:pt x="1" y="20"/>
                  </a:lnTo>
                  <a:lnTo>
                    <a:pt x="0" y="23"/>
                  </a:lnTo>
                  <a:lnTo>
                    <a:pt x="0" y="25"/>
                  </a:lnTo>
                  <a:lnTo>
                    <a:pt x="1" y="26"/>
                  </a:lnTo>
                  <a:lnTo>
                    <a:pt x="1" y="27"/>
                  </a:lnTo>
                  <a:lnTo>
                    <a:pt x="2" y="28"/>
                  </a:lnTo>
                  <a:lnTo>
                    <a:pt x="3" y="29"/>
                  </a:lnTo>
                  <a:lnTo>
                    <a:pt x="3" y="30"/>
                  </a:lnTo>
                  <a:lnTo>
                    <a:pt x="4" y="32"/>
                  </a:lnTo>
                  <a:lnTo>
                    <a:pt x="5" y="32"/>
                  </a:lnTo>
                  <a:lnTo>
                    <a:pt x="6" y="32"/>
                  </a:lnTo>
                  <a:lnTo>
                    <a:pt x="8" y="33"/>
                  </a:lnTo>
                  <a:lnTo>
                    <a:pt x="12" y="36"/>
                  </a:lnTo>
                  <a:lnTo>
                    <a:pt x="15" y="37"/>
                  </a:lnTo>
                  <a:lnTo>
                    <a:pt x="23" y="37"/>
                  </a:lnTo>
                  <a:lnTo>
                    <a:pt x="28" y="36"/>
                  </a:lnTo>
                  <a:lnTo>
                    <a:pt x="30" y="36"/>
                  </a:lnTo>
                  <a:lnTo>
                    <a:pt x="31" y="35"/>
                  </a:lnTo>
                  <a:lnTo>
                    <a:pt x="31" y="33"/>
                  </a:lnTo>
                  <a:lnTo>
                    <a:pt x="30" y="33"/>
                  </a:lnTo>
                  <a:lnTo>
                    <a:pt x="31" y="32"/>
                  </a:lnTo>
                  <a:lnTo>
                    <a:pt x="33" y="31"/>
                  </a:lnTo>
                  <a:lnTo>
                    <a:pt x="42" y="28"/>
                  </a:lnTo>
                  <a:lnTo>
                    <a:pt x="44" y="28"/>
                  </a:lnTo>
                  <a:lnTo>
                    <a:pt x="47" y="29"/>
                  </a:lnTo>
                  <a:lnTo>
                    <a:pt x="49" y="29"/>
                  </a:lnTo>
                  <a:lnTo>
                    <a:pt x="50" y="29"/>
                  </a:lnTo>
                  <a:lnTo>
                    <a:pt x="51" y="28"/>
                  </a:lnTo>
                  <a:lnTo>
                    <a:pt x="56" y="23"/>
                  </a:lnTo>
                  <a:lnTo>
                    <a:pt x="57" y="22"/>
                  </a:lnTo>
                  <a:lnTo>
                    <a:pt x="58" y="22"/>
                  </a:lnTo>
                  <a:lnTo>
                    <a:pt x="62" y="20"/>
                  </a:lnTo>
                  <a:lnTo>
                    <a:pt x="63" y="20"/>
                  </a:lnTo>
                  <a:lnTo>
                    <a:pt x="73" y="21"/>
                  </a:lnTo>
                  <a:lnTo>
                    <a:pt x="74" y="21"/>
                  </a:lnTo>
                  <a:lnTo>
                    <a:pt x="76" y="23"/>
                  </a:lnTo>
                  <a:lnTo>
                    <a:pt x="77" y="25"/>
                  </a:lnTo>
                  <a:lnTo>
                    <a:pt x="80" y="25"/>
                  </a:lnTo>
                  <a:lnTo>
                    <a:pt x="85" y="23"/>
                  </a:lnTo>
                  <a:lnTo>
                    <a:pt x="85" y="22"/>
                  </a:lnTo>
                  <a:lnTo>
                    <a:pt x="85" y="20"/>
                  </a:lnTo>
                  <a:lnTo>
                    <a:pt x="90" y="11"/>
                  </a:lnTo>
                  <a:lnTo>
                    <a:pt x="91" y="11"/>
                  </a:lnTo>
                  <a:lnTo>
                    <a:pt x="87" y="8"/>
                  </a:lnTo>
                  <a:lnTo>
                    <a:pt x="82" y="6"/>
                  </a:lnTo>
                  <a:lnTo>
                    <a:pt x="78" y="4"/>
                  </a:lnTo>
                  <a:lnTo>
                    <a:pt x="73" y="3"/>
                  </a:lnTo>
                  <a:lnTo>
                    <a:pt x="72" y="3"/>
                  </a:lnTo>
                  <a:lnTo>
                    <a:pt x="66" y="5"/>
                  </a:lnTo>
                  <a:lnTo>
                    <a:pt x="64" y="5"/>
                  </a:lnTo>
                  <a:lnTo>
                    <a:pt x="57" y="4"/>
                  </a:lnTo>
                  <a:lnTo>
                    <a:pt x="56" y="4"/>
                  </a:lnTo>
                  <a:lnTo>
                    <a:pt x="49" y="6"/>
                  </a:lnTo>
                  <a:lnTo>
                    <a:pt x="47" y="7"/>
                  </a:lnTo>
                  <a:lnTo>
                    <a:pt x="46" y="7"/>
                  </a:lnTo>
                  <a:lnTo>
                    <a:pt x="46" y="6"/>
                  </a:lnTo>
                  <a:lnTo>
                    <a:pt x="46" y="4"/>
                  </a:lnTo>
                  <a:lnTo>
                    <a:pt x="46" y="3"/>
                  </a:lnTo>
                  <a:lnTo>
                    <a:pt x="44" y="2"/>
                  </a:lnTo>
                  <a:lnTo>
                    <a:pt x="43" y="1"/>
                  </a:lnTo>
                  <a:lnTo>
                    <a:pt x="43" y="0"/>
                  </a:lnTo>
                  <a:lnTo>
                    <a:pt x="42" y="0"/>
                  </a:lnTo>
                  <a:lnTo>
                    <a:pt x="36" y="3"/>
                  </a:lnTo>
                  <a:lnTo>
                    <a:pt x="35" y="3"/>
                  </a:lnTo>
                  <a:lnTo>
                    <a:pt x="31" y="1"/>
                  </a:lnTo>
                  <a:lnTo>
                    <a:pt x="25" y="4"/>
                  </a:lnTo>
                  <a:lnTo>
                    <a:pt x="22" y="5"/>
                  </a:lnTo>
                  <a:lnTo>
                    <a:pt x="20" y="8"/>
                  </a:lnTo>
                  <a:lnTo>
                    <a:pt x="19" y="11"/>
                  </a:lnTo>
                  <a:lnTo>
                    <a:pt x="17" y="12"/>
                  </a:lnTo>
                  <a:lnTo>
                    <a:pt x="12" y="15"/>
                  </a:lnTo>
                  <a:lnTo>
                    <a:pt x="10" y="15"/>
                  </a:lnTo>
                  <a:lnTo>
                    <a:pt x="8" y="15"/>
                  </a:lnTo>
                  <a:lnTo>
                    <a:pt x="7" y="15"/>
                  </a:lnTo>
                  <a:lnTo>
                    <a:pt x="5" y="15"/>
                  </a:lnTo>
                  <a:lnTo>
                    <a:pt x="4" y="16"/>
                  </a:lnTo>
                  <a:lnTo>
                    <a:pt x="2" y="18"/>
                  </a:lnTo>
                  <a:lnTo>
                    <a:pt x="1" y="19"/>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0" name="Freeform 5843"/>
            <p:cNvSpPr>
              <a:spLocks/>
            </p:cNvSpPr>
            <p:nvPr/>
          </p:nvSpPr>
          <p:spPr bwMode="auto">
            <a:xfrm>
              <a:off x="3246" y="1955"/>
              <a:ext cx="97" cy="43"/>
            </a:xfrm>
            <a:custGeom>
              <a:avLst/>
              <a:gdLst>
                <a:gd name="T0" fmla="*/ 6 w 122"/>
                <a:gd name="T1" fmla="*/ 6 h 52"/>
                <a:gd name="T2" fmla="*/ 6 w 122"/>
                <a:gd name="T3" fmla="*/ 7 h 52"/>
                <a:gd name="T4" fmla="*/ 7 w 122"/>
                <a:gd name="T5" fmla="*/ 7 h 52"/>
                <a:gd name="T6" fmla="*/ 7 w 122"/>
                <a:gd name="T7" fmla="*/ 6 h 52"/>
                <a:gd name="T8" fmla="*/ 7 w 122"/>
                <a:gd name="T9" fmla="*/ 6 h 52"/>
                <a:gd name="T10" fmla="*/ 8 w 122"/>
                <a:gd name="T11" fmla="*/ 6 h 52"/>
                <a:gd name="T12" fmla="*/ 9 w 122"/>
                <a:gd name="T13" fmla="*/ 6 h 52"/>
                <a:gd name="T14" fmla="*/ 9 w 122"/>
                <a:gd name="T15" fmla="*/ 6 h 52"/>
                <a:gd name="T16" fmla="*/ 9 w 122"/>
                <a:gd name="T17" fmla="*/ 6 h 52"/>
                <a:gd name="T18" fmla="*/ 9 w 122"/>
                <a:gd name="T19" fmla="*/ 5 h 52"/>
                <a:gd name="T20" fmla="*/ 9 w 122"/>
                <a:gd name="T21" fmla="*/ 5 h 52"/>
                <a:gd name="T22" fmla="*/ 9 w 122"/>
                <a:gd name="T23" fmla="*/ 4 h 52"/>
                <a:gd name="T24" fmla="*/ 9 w 122"/>
                <a:gd name="T25" fmla="*/ 4 h 52"/>
                <a:gd name="T26" fmla="*/ 9 w 122"/>
                <a:gd name="T27" fmla="*/ 3 h 52"/>
                <a:gd name="T28" fmla="*/ 9 w 122"/>
                <a:gd name="T29" fmla="*/ 3 h 52"/>
                <a:gd name="T30" fmla="*/ 9 w 122"/>
                <a:gd name="T31" fmla="*/ 3 h 52"/>
                <a:gd name="T32" fmla="*/ 10 w 122"/>
                <a:gd name="T33" fmla="*/ 3 h 52"/>
                <a:gd name="T34" fmla="*/ 10 w 122"/>
                <a:gd name="T35" fmla="*/ 2 h 52"/>
                <a:gd name="T36" fmla="*/ 10 w 122"/>
                <a:gd name="T37" fmla="*/ 2 h 52"/>
                <a:gd name="T38" fmla="*/ 10 w 122"/>
                <a:gd name="T39" fmla="*/ 2 h 52"/>
                <a:gd name="T40" fmla="*/ 9 w 122"/>
                <a:gd name="T41" fmla="*/ 2 h 52"/>
                <a:gd name="T42" fmla="*/ 9 w 122"/>
                <a:gd name="T43" fmla="*/ 2 h 52"/>
                <a:gd name="T44" fmla="*/ 8 w 122"/>
                <a:gd name="T45" fmla="*/ 2 h 52"/>
                <a:gd name="T46" fmla="*/ 7 w 122"/>
                <a:gd name="T47" fmla="*/ 0 h 52"/>
                <a:gd name="T48" fmla="*/ 7 w 122"/>
                <a:gd name="T49" fmla="*/ 2 h 52"/>
                <a:gd name="T50" fmla="*/ 6 w 122"/>
                <a:gd name="T51" fmla="*/ 2 h 52"/>
                <a:gd name="T52" fmla="*/ 6 w 122"/>
                <a:gd name="T53" fmla="*/ 2 h 52"/>
                <a:gd name="T54" fmla="*/ 6 w 122"/>
                <a:gd name="T55" fmla="*/ 2 h 52"/>
                <a:gd name="T56" fmla="*/ 5 w 122"/>
                <a:gd name="T57" fmla="*/ 2 h 52"/>
                <a:gd name="T58" fmla="*/ 5 w 122"/>
                <a:gd name="T59" fmla="*/ 2 h 52"/>
                <a:gd name="T60" fmla="*/ 5 w 122"/>
                <a:gd name="T61" fmla="*/ 2 h 52"/>
                <a:gd name="T62" fmla="*/ 5 w 122"/>
                <a:gd name="T63" fmla="*/ 3 h 52"/>
                <a:gd name="T64" fmla="*/ 5 w 122"/>
                <a:gd name="T65" fmla="*/ 4 h 52"/>
                <a:gd name="T66" fmla="*/ 5 w 122"/>
                <a:gd name="T67" fmla="*/ 3 h 52"/>
                <a:gd name="T68" fmla="*/ 4 w 122"/>
                <a:gd name="T69" fmla="*/ 3 h 52"/>
                <a:gd name="T70" fmla="*/ 4 w 122"/>
                <a:gd name="T71" fmla="*/ 3 h 52"/>
                <a:gd name="T72" fmla="*/ 3 w 122"/>
                <a:gd name="T73" fmla="*/ 4 h 52"/>
                <a:gd name="T74" fmla="*/ 2 w 122"/>
                <a:gd name="T75" fmla="*/ 4 h 52"/>
                <a:gd name="T76" fmla="*/ 2 w 122"/>
                <a:gd name="T77" fmla="*/ 4 h 52"/>
                <a:gd name="T78" fmla="*/ 2 w 122"/>
                <a:gd name="T79" fmla="*/ 4 h 52"/>
                <a:gd name="T80" fmla="*/ 2 w 122"/>
                <a:gd name="T81" fmla="*/ 4 h 52"/>
                <a:gd name="T82" fmla="*/ 2 w 122"/>
                <a:gd name="T83" fmla="*/ 4 h 52"/>
                <a:gd name="T84" fmla="*/ 1 w 122"/>
                <a:gd name="T85" fmla="*/ 4 h 52"/>
                <a:gd name="T86" fmla="*/ 1 w 122"/>
                <a:gd name="T87" fmla="*/ 4 h 52"/>
                <a:gd name="T88" fmla="*/ 1 w 122"/>
                <a:gd name="T89" fmla="*/ 5 h 52"/>
                <a:gd name="T90" fmla="*/ 2 w 122"/>
                <a:gd name="T91" fmla="*/ 6 h 52"/>
                <a:gd name="T92" fmla="*/ 2 w 122"/>
                <a:gd name="T93" fmla="*/ 6 h 52"/>
                <a:gd name="T94" fmla="*/ 2 w 122"/>
                <a:gd name="T95" fmla="*/ 6 h 52"/>
                <a:gd name="T96" fmla="*/ 2 w 122"/>
                <a:gd name="T97" fmla="*/ 6 h 52"/>
                <a:gd name="T98" fmla="*/ 2 w 122"/>
                <a:gd name="T99" fmla="*/ 5 h 52"/>
                <a:gd name="T100" fmla="*/ 4 w 122"/>
                <a:gd name="T101" fmla="*/ 5 h 52"/>
                <a:gd name="T102" fmla="*/ 4 w 122"/>
                <a:gd name="T103" fmla="*/ 6 h 52"/>
                <a:gd name="T104" fmla="*/ 5 w 122"/>
                <a:gd name="T105" fmla="*/ 6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2"/>
                <a:gd name="T160" fmla="*/ 0 h 52"/>
                <a:gd name="T161" fmla="*/ 122 w 122"/>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2" h="52">
                  <a:moveTo>
                    <a:pt x="67" y="50"/>
                  </a:moveTo>
                  <a:lnTo>
                    <a:pt x="67" y="50"/>
                  </a:lnTo>
                  <a:lnTo>
                    <a:pt x="68" y="50"/>
                  </a:lnTo>
                  <a:lnTo>
                    <a:pt x="72" y="50"/>
                  </a:lnTo>
                  <a:lnTo>
                    <a:pt x="73" y="51"/>
                  </a:lnTo>
                  <a:lnTo>
                    <a:pt x="74" y="51"/>
                  </a:lnTo>
                  <a:lnTo>
                    <a:pt x="78" y="51"/>
                  </a:lnTo>
                  <a:lnTo>
                    <a:pt x="79" y="51"/>
                  </a:lnTo>
                  <a:lnTo>
                    <a:pt x="80" y="52"/>
                  </a:lnTo>
                  <a:lnTo>
                    <a:pt x="81" y="52"/>
                  </a:lnTo>
                  <a:lnTo>
                    <a:pt x="84" y="50"/>
                  </a:lnTo>
                  <a:lnTo>
                    <a:pt x="85" y="49"/>
                  </a:lnTo>
                  <a:lnTo>
                    <a:pt x="86" y="48"/>
                  </a:lnTo>
                  <a:lnTo>
                    <a:pt x="87" y="48"/>
                  </a:lnTo>
                  <a:lnTo>
                    <a:pt x="88" y="47"/>
                  </a:lnTo>
                  <a:lnTo>
                    <a:pt x="90" y="47"/>
                  </a:lnTo>
                  <a:lnTo>
                    <a:pt x="94" y="47"/>
                  </a:lnTo>
                  <a:lnTo>
                    <a:pt x="95" y="47"/>
                  </a:lnTo>
                  <a:lnTo>
                    <a:pt x="97" y="48"/>
                  </a:lnTo>
                  <a:lnTo>
                    <a:pt x="98" y="47"/>
                  </a:lnTo>
                  <a:lnTo>
                    <a:pt x="99" y="46"/>
                  </a:lnTo>
                  <a:lnTo>
                    <a:pt x="101" y="46"/>
                  </a:lnTo>
                  <a:lnTo>
                    <a:pt x="104" y="47"/>
                  </a:lnTo>
                  <a:lnTo>
                    <a:pt x="105" y="47"/>
                  </a:lnTo>
                  <a:lnTo>
                    <a:pt x="105" y="46"/>
                  </a:lnTo>
                  <a:lnTo>
                    <a:pt x="104" y="44"/>
                  </a:lnTo>
                  <a:lnTo>
                    <a:pt x="105" y="44"/>
                  </a:lnTo>
                  <a:lnTo>
                    <a:pt x="106" y="43"/>
                  </a:lnTo>
                  <a:lnTo>
                    <a:pt x="105" y="43"/>
                  </a:lnTo>
                  <a:lnTo>
                    <a:pt x="106" y="43"/>
                  </a:lnTo>
                  <a:lnTo>
                    <a:pt x="107" y="42"/>
                  </a:lnTo>
                  <a:lnTo>
                    <a:pt x="108" y="41"/>
                  </a:lnTo>
                  <a:lnTo>
                    <a:pt x="109" y="39"/>
                  </a:lnTo>
                  <a:lnTo>
                    <a:pt x="111" y="41"/>
                  </a:lnTo>
                  <a:lnTo>
                    <a:pt x="111" y="39"/>
                  </a:lnTo>
                  <a:lnTo>
                    <a:pt x="112" y="39"/>
                  </a:lnTo>
                  <a:lnTo>
                    <a:pt x="111" y="36"/>
                  </a:lnTo>
                  <a:lnTo>
                    <a:pt x="111" y="33"/>
                  </a:lnTo>
                  <a:lnTo>
                    <a:pt x="113" y="32"/>
                  </a:lnTo>
                  <a:lnTo>
                    <a:pt x="114" y="31"/>
                  </a:lnTo>
                  <a:lnTo>
                    <a:pt x="114" y="30"/>
                  </a:lnTo>
                  <a:lnTo>
                    <a:pt x="112" y="28"/>
                  </a:lnTo>
                  <a:lnTo>
                    <a:pt x="111" y="28"/>
                  </a:lnTo>
                  <a:lnTo>
                    <a:pt x="111" y="27"/>
                  </a:lnTo>
                  <a:lnTo>
                    <a:pt x="112" y="25"/>
                  </a:lnTo>
                  <a:lnTo>
                    <a:pt x="113" y="25"/>
                  </a:lnTo>
                  <a:lnTo>
                    <a:pt x="114" y="25"/>
                  </a:lnTo>
                  <a:lnTo>
                    <a:pt x="115" y="25"/>
                  </a:lnTo>
                  <a:lnTo>
                    <a:pt x="116" y="27"/>
                  </a:lnTo>
                  <a:lnTo>
                    <a:pt x="119" y="27"/>
                  </a:lnTo>
                  <a:lnTo>
                    <a:pt x="121" y="27"/>
                  </a:lnTo>
                  <a:lnTo>
                    <a:pt x="121" y="25"/>
                  </a:lnTo>
                  <a:lnTo>
                    <a:pt x="122" y="21"/>
                  </a:lnTo>
                  <a:lnTo>
                    <a:pt x="122" y="20"/>
                  </a:lnTo>
                  <a:lnTo>
                    <a:pt x="121" y="18"/>
                  </a:lnTo>
                  <a:lnTo>
                    <a:pt x="121" y="17"/>
                  </a:lnTo>
                  <a:lnTo>
                    <a:pt x="120" y="16"/>
                  </a:lnTo>
                  <a:lnTo>
                    <a:pt x="119" y="15"/>
                  </a:lnTo>
                  <a:lnTo>
                    <a:pt x="119" y="14"/>
                  </a:lnTo>
                  <a:lnTo>
                    <a:pt x="118" y="13"/>
                  </a:lnTo>
                  <a:lnTo>
                    <a:pt x="118" y="11"/>
                  </a:lnTo>
                  <a:lnTo>
                    <a:pt x="119" y="8"/>
                  </a:lnTo>
                  <a:lnTo>
                    <a:pt x="119" y="7"/>
                  </a:lnTo>
                  <a:lnTo>
                    <a:pt x="115" y="5"/>
                  </a:lnTo>
                  <a:lnTo>
                    <a:pt x="112" y="4"/>
                  </a:lnTo>
                  <a:lnTo>
                    <a:pt x="111" y="4"/>
                  </a:lnTo>
                  <a:lnTo>
                    <a:pt x="108" y="5"/>
                  </a:lnTo>
                  <a:lnTo>
                    <a:pt x="107" y="5"/>
                  </a:lnTo>
                  <a:lnTo>
                    <a:pt x="99" y="2"/>
                  </a:lnTo>
                  <a:lnTo>
                    <a:pt x="97" y="2"/>
                  </a:lnTo>
                  <a:lnTo>
                    <a:pt x="95" y="1"/>
                  </a:lnTo>
                  <a:lnTo>
                    <a:pt x="91" y="1"/>
                  </a:lnTo>
                  <a:lnTo>
                    <a:pt x="88" y="0"/>
                  </a:lnTo>
                  <a:lnTo>
                    <a:pt x="87" y="1"/>
                  </a:lnTo>
                  <a:lnTo>
                    <a:pt x="87" y="3"/>
                  </a:lnTo>
                  <a:lnTo>
                    <a:pt x="86" y="5"/>
                  </a:lnTo>
                  <a:lnTo>
                    <a:pt x="85" y="6"/>
                  </a:lnTo>
                  <a:lnTo>
                    <a:pt x="83" y="8"/>
                  </a:lnTo>
                  <a:lnTo>
                    <a:pt x="80" y="8"/>
                  </a:lnTo>
                  <a:lnTo>
                    <a:pt x="76" y="8"/>
                  </a:lnTo>
                  <a:lnTo>
                    <a:pt x="71" y="5"/>
                  </a:lnTo>
                  <a:lnTo>
                    <a:pt x="69" y="4"/>
                  </a:lnTo>
                  <a:lnTo>
                    <a:pt x="68" y="5"/>
                  </a:lnTo>
                  <a:lnTo>
                    <a:pt x="68" y="8"/>
                  </a:lnTo>
                  <a:lnTo>
                    <a:pt x="67" y="9"/>
                  </a:lnTo>
                  <a:lnTo>
                    <a:pt x="65" y="8"/>
                  </a:lnTo>
                  <a:lnTo>
                    <a:pt x="64" y="8"/>
                  </a:lnTo>
                  <a:lnTo>
                    <a:pt x="63" y="9"/>
                  </a:lnTo>
                  <a:lnTo>
                    <a:pt x="63" y="11"/>
                  </a:lnTo>
                  <a:lnTo>
                    <a:pt x="62" y="13"/>
                  </a:lnTo>
                  <a:lnTo>
                    <a:pt x="59" y="14"/>
                  </a:lnTo>
                  <a:lnTo>
                    <a:pt x="52" y="17"/>
                  </a:lnTo>
                  <a:lnTo>
                    <a:pt x="52" y="18"/>
                  </a:lnTo>
                  <a:lnTo>
                    <a:pt x="53" y="19"/>
                  </a:lnTo>
                  <a:lnTo>
                    <a:pt x="54" y="21"/>
                  </a:lnTo>
                  <a:lnTo>
                    <a:pt x="55" y="22"/>
                  </a:lnTo>
                  <a:lnTo>
                    <a:pt x="55" y="23"/>
                  </a:lnTo>
                  <a:lnTo>
                    <a:pt x="54" y="25"/>
                  </a:lnTo>
                  <a:lnTo>
                    <a:pt x="55" y="25"/>
                  </a:lnTo>
                  <a:lnTo>
                    <a:pt x="56" y="25"/>
                  </a:lnTo>
                  <a:lnTo>
                    <a:pt x="56" y="27"/>
                  </a:lnTo>
                  <a:lnTo>
                    <a:pt x="56" y="29"/>
                  </a:lnTo>
                  <a:lnTo>
                    <a:pt x="56" y="30"/>
                  </a:lnTo>
                  <a:lnTo>
                    <a:pt x="56" y="31"/>
                  </a:lnTo>
                  <a:lnTo>
                    <a:pt x="55" y="31"/>
                  </a:lnTo>
                  <a:lnTo>
                    <a:pt x="52" y="27"/>
                  </a:lnTo>
                  <a:lnTo>
                    <a:pt x="51" y="27"/>
                  </a:lnTo>
                  <a:lnTo>
                    <a:pt x="50" y="28"/>
                  </a:lnTo>
                  <a:lnTo>
                    <a:pt x="49" y="28"/>
                  </a:lnTo>
                  <a:lnTo>
                    <a:pt x="45" y="27"/>
                  </a:lnTo>
                  <a:lnTo>
                    <a:pt x="44" y="27"/>
                  </a:lnTo>
                  <a:lnTo>
                    <a:pt x="42" y="28"/>
                  </a:lnTo>
                  <a:lnTo>
                    <a:pt x="39" y="28"/>
                  </a:lnTo>
                  <a:lnTo>
                    <a:pt x="35" y="29"/>
                  </a:lnTo>
                  <a:lnTo>
                    <a:pt x="33" y="29"/>
                  </a:lnTo>
                  <a:lnTo>
                    <a:pt x="31" y="30"/>
                  </a:lnTo>
                  <a:lnTo>
                    <a:pt x="30" y="31"/>
                  </a:lnTo>
                  <a:lnTo>
                    <a:pt x="29" y="31"/>
                  </a:lnTo>
                  <a:lnTo>
                    <a:pt x="24" y="32"/>
                  </a:lnTo>
                  <a:lnTo>
                    <a:pt x="23" y="32"/>
                  </a:lnTo>
                  <a:lnTo>
                    <a:pt x="23" y="30"/>
                  </a:lnTo>
                  <a:lnTo>
                    <a:pt x="22" y="30"/>
                  </a:lnTo>
                  <a:lnTo>
                    <a:pt x="16" y="29"/>
                  </a:lnTo>
                  <a:lnTo>
                    <a:pt x="15" y="29"/>
                  </a:lnTo>
                  <a:lnTo>
                    <a:pt x="15" y="31"/>
                  </a:lnTo>
                  <a:lnTo>
                    <a:pt x="15" y="32"/>
                  </a:lnTo>
                  <a:lnTo>
                    <a:pt x="13" y="33"/>
                  </a:lnTo>
                  <a:lnTo>
                    <a:pt x="11" y="34"/>
                  </a:lnTo>
                  <a:lnTo>
                    <a:pt x="11" y="33"/>
                  </a:lnTo>
                  <a:lnTo>
                    <a:pt x="11" y="32"/>
                  </a:lnTo>
                  <a:lnTo>
                    <a:pt x="10" y="31"/>
                  </a:lnTo>
                  <a:lnTo>
                    <a:pt x="8" y="30"/>
                  </a:lnTo>
                  <a:lnTo>
                    <a:pt x="7" y="30"/>
                  </a:lnTo>
                  <a:lnTo>
                    <a:pt x="1" y="30"/>
                  </a:lnTo>
                  <a:lnTo>
                    <a:pt x="1" y="31"/>
                  </a:lnTo>
                  <a:lnTo>
                    <a:pt x="2" y="32"/>
                  </a:lnTo>
                  <a:lnTo>
                    <a:pt x="1" y="33"/>
                  </a:lnTo>
                  <a:lnTo>
                    <a:pt x="0" y="35"/>
                  </a:lnTo>
                  <a:lnTo>
                    <a:pt x="1" y="37"/>
                  </a:lnTo>
                  <a:lnTo>
                    <a:pt x="1" y="39"/>
                  </a:lnTo>
                  <a:lnTo>
                    <a:pt x="2" y="39"/>
                  </a:lnTo>
                  <a:lnTo>
                    <a:pt x="9" y="43"/>
                  </a:lnTo>
                  <a:lnTo>
                    <a:pt x="10" y="44"/>
                  </a:lnTo>
                  <a:lnTo>
                    <a:pt x="10" y="43"/>
                  </a:lnTo>
                  <a:lnTo>
                    <a:pt x="12" y="42"/>
                  </a:lnTo>
                  <a:lnTo>
                    <a:pt x="13" y="41"/>
                  </a:lnTo>
                  <a:lnTo>
                    <a:pt x="14" y="41"/>
                  </a:lnTo>
                  <a:lnTo>
                    <a:pt x="14" y="42"/>
                  </a:lnTo>
                  <a:lnTo>
                    <a:pt x="15" y="43"/>
                  </a:lnTo>
                  <a:lnTo>
                    <a:pt x="16" y="44"/>
                  </a:lnTo>
                  <a:lnTo>
                    <a:pt x="22" y="44"/>
                  </a:lnTo>
                  <a:lnTo>
                    <a:pt x="23" y="45"/>
                  </a:lnTo>
                  <a:lnTo>
                    <a:pt x="24" y="45"/>
                  </a:lnTo>
                  <a:lnTo>
                    <a:pt x="25" y="44"/>
                  </a:lnTo>
                  <a:lnTo>
                    <a:pt x="26" y="42"/>
                  </a:lnTo>
                  <a:lnTo>
                    <a:pt x="27" y="41"/>
                  </a:lnTo>
                  <a:lnTo>
                    <a:pt x="41" y="38"/>
                  </a:lnTo>
                  <a:lnTo>
                    <a:pt x="42" y="38"/>
                  </a:lnTo>
                  <a:lnTo>
                    <a:pt x="43" y="38"/>
                  </a:lnTo>
                  <a:lnTo>
                    <a:pt x="43" y="39"/>
                  </a:lnTo>
                  <a:lnTo>
                    <a:pt x="43" y="41"/>
                  </a:lnTo>
                  <a:lnTo>
                    <a:pt x="43" y="43"/>
                  </a:lnTo>
                  <a:lnTo>
                    <a:pt x="44" y="45"/>
                  </a:lnTo>
                  <a:lnTo>
                    <a:pt x="46" y="46"/>
                  </a:lnTo>
                  <a:lnTo>
                    <a:pt x="49" y="47"/>
                  </a:lnTo>
                  <a:lnTo>
                    <a:pt x="51" y="47"/>
                  </a:lnTo>
                  <a:lnTo>
                    <a:pt x="54" y="48"/>
                  </a:lnTo>
                  <a:lnTo>
                    <a:pt x="65" y="49"/>
                  </a:lnTo>
                  <a:lnTo>
                    <a:pt x="67" y="5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1" name="Freeform 5844"/>
            <p:cNvSpPr>
              <a:spLocks/>
            </p:cNvSpPr>
            <p:nvPr/>
          </p:nvSpPr>
          <p:spPr bwMode="auto">
            <a:xfrm>
              <a:off x="3200" y="1975"/>
              <a:ext cx="58" cy="32"/>
            </a:xfrm>
            <a:custGeom>
              <a:avLst/>
              <a:gdLst>
                <a:gd name="T0" fmla="*/ 6 w 71"/>
                <a:gd name="T1" fmla="*/ 2 h 39"/>
                <a:gd name="T2" fmla="*/ 6 w 71"/>
                <a:gd name="T3" fmla="*/ 2 h 39"/>
                <a:gd name="T4" fmla="*/ 6 w 71"/>
                <a:gd name="T5" fmla="*/ 2 h 39"/>
                <a:gd name="T6" fmla="*/ 6 w 71"/>
                <a:gd name="T7" fmla="*/ 2 h 39"/>
                <a:gd name="T8" fmla="*/ 6 w 71"/>
                <a:gd name="T9" fmla="*/ 2 h 39"/>
                <a:gd name="T10" fmla="*/ 6 w 71"/>
                <a:gd name="T11" fmla="*/ 2 h 39"/>
                <a:gd name="T12" fmla="*/ 5 w 71"/>
                <a:gd name="T13" fmla="*/ 2 h 39"/>
                <a:gd name="T14" fmla="*/ 5 w 71"/>
                <a:gd name="T15" fmla="*/ 1 h 39"/>
                <a:gd name="T16" fmla="*/ 5 w 71"/>
                <a:gd name="T17" fmla="*/ 0 h 39"/>
                <a:gd name="T18" fmla="*/ 4 w 71"/>
                <a:gd name="T19" fmla="*/ 1 h 39"/>
                <a:gd name="T20" fmla="*/ 5 w 71"/>
                <a:gd name="T21" fmla="*/ 2 h 39"/>
                <a:gd name="T22" fmla="*/ 5 w 71"/>
                <a:gd name="T23" fmla="*/ 2 h 39"/>
                <a:gd name="T24" fmla="*/ 4 w 71"/>
                <a:gd name="T25" fmla="*/ 2 h 39"/>
                <a:gd name="T26" fmla="*/ 4 w 71"/>
                <a:gd name="T27" fmla="*/ 2 h 39"/>
                <a:gd name="T28" fmla="*/ 3 w 71"/>
                <a:gd name="T29" fmla="*/ 2 h 39"/>
                <a:gd name="T30" fmla="*/ 3 w 71"/>
                <a:gd name="T31" fmla="*/ 2 h 39"/>
                <a:gd name="T32" fmla="*/ 2 w 71"/>
                <a:gd name="T33" fmla="*/ 2 h 39"/>
                <a:gd name="T34" fmla="*/ 2 w 71"/>
                <a:gd name="T35" fmla="*/ 2 h 39"/>
                <a:gd name="T36" fmla="*/ 2 w 71"/>
                <a:gd name="T37" fmla="*/ 2 h 39"/>
                <a:gd name="T38" fmla="*/ 2 w 71"/>
                <a:gd name="T39" fmla="*/ 2 h 39"/>
                <a:gd name="T40" fmla="*/ 2 w 71"/>
                <a:gd name="T41" fmla="*/ 2 h 39"/>
                <a:gd name="T42" fmla="*/ 2 w 71"/>
                <a:gd name="T43" fmla="*/ 2 h 39"/>
                <a:gd name="T44" fmla="*/ 2 w 71"/>
                <a:gd name="T45" fmla="*/ 2 h 39"/>
                <a:gd name="T46" fmla="*/ 2 w 71"/>
                <a:gd name="T47" fmla="*/ 2 h 39"/>
                <a:gd name="T48" fmla="*/ 2 w 71"/>
                <a:gd name="T49" fmla="*/ 2 h 39"/>
                <a:gd name="T50" fmla="*/ 2 w 71"/>
                <a:gd name="T51" fmla="*/ 2 h 39"/>
                <a:gd name="T52" fmla="*/ 2 w 71"/>
                <a:gd name="T53" fmla="*/ 2 h 39"/>
                <a:gd name="T54" fmla="*/ 1 w 71"/>
                <a:gd name="T55" fmla="*/ 3 h 39"/>
                <a:gd name="T56" fmla="*/ 1 w 71"/>
                <a:gd name="T57" fmla="*/ 3 h 39"/>
                <a:gd name="T58" fmla="*/ 0 w 71"/>
                <a:gd name="T59" fmla="*/ 3 h 39"/>
                <a:gd name="T60" fmla="*/ 2 w 71"/>
                <a:gd name="T61" fmla="*/ 3 h 39"/>
                <a:gd name="T62" fmla="*/ 2 w 71"/>
                <a:gd name="T63" fmla="*/ 3 h 39"/>
                <a:gd name="T64" fmla="*/ 2 w 71"/>
                <a:gd name="T65" fmla="*/ 3 h 39"/>
                <a:gd name="T66" fmla="*/ 2 w 71"/>
                <a:gd name="T67" fmla="*/ 3 h 39"/>
                <a:gd name="T68" fmla="*/ 2 w 71"/>
                <a:gd name="T69" fmla="*/ 3 h 39"/>
                <a:gd name="T70" fmla="*/ 2 w 71"/>
                <a:gd name="T71" fmla="*/ 4 h 39"/>
                <a:gd name="T72" fmla="*/ 2 w 71"/>
                <a:gd name="T73" fmla="*/ 4 h 39"/>
                <a:gd name="T74" fmla="*/ 2 w 71"/>
                <a:gd name="T75" fmla="*/ 4 h 39"/>
                <a:gd name="T76" fmla="*/ 2 w 71"/>
                <a:gd name="T77" fmla="*/ 4 h 39"/>
                <a:gd name="T78" fmla="*/ 3 w 71"/>
                <a:gd name="T79" fmla="*/ 4 h 39"/>
                <a:gd name="T80" fmla="*/ 4 w 71"/>
                <a:gd name="T81" fmla="*/ 4 h 39"/>
                <a:gd name="T82" fmla="*/ 4 w 71"/>
                <a:gd name="T83" fmla="*/ 3 h 39"/>
                <a:gd name="T84" fmla="*/ 4 w 71"/>
                <a:gd name="T85" fmla="*/ 3 h 39"/>
                <a:gd name="T86" fmla="*/ 4 w 71"/>
                <a:gd name="T87" fmla="*/ 3 h 39"/>
                <a:gd name="T88" fmla="*/ 4 w 71"/>
                <a:gd name="T89" fmla="*/ 3 h 39"/>
                <a:gd name="T90" fmla="*/ 5 w 71"/>
                <a:gd name="T91" fmla="*/ 4 h 39"/>
                <a:gd name="T92" fmla="*/ 5 w 71"/>
                <a:gd name="T93" fmla="*/ 4 h 39"/>
                <a:gd name="T94" fmla="*/ 5 w 71"/>
                <a:gd name="T95" fmla="*/ 4 h 39"/>
                <a:gd name="T96" fmla="*/ 6 w 71"/>
                <a:gd name="T97" fmla="*/ 4 h 39"/>
                <a:gd name="T98" fmla="*/ 6 w 71"/>
                <a:gd name="T99" fmla="*/ 4 h 39"/>
                <a:gd name="T100" fmla="*/ 6 w 71"/>
                <a:gd name="T101" fmla="*/ 3 h 39"/>
                <a:gd name="T102" fmla="*/ 6 w 71"/>
                <a:gd name="T103" fmla="*/ 2 h 39"/>
                <a:gd name="T104" fmla="*/ 6 w 71"/>
                <a:gd name="T105" fmla="*/ 3 h 39"/>
                <a:gd name="T106" fmla="*/ 7 w 71"/>
                <a:gd name="T107" fmla="*/ 3 h 39"/>
                <a:gd name="T108" fmla="*/ 7 w 71"/>
                <a:gd name="T109" fmla="*/ 3 h 39"/>
                <a:gd name="T110" fmla="*/ 7 w 71"/>
                <a:gd name="T111" fmla="*/ 3 h 39"/>
                <a:gd name="T112" fmla="*/ 7 w 71"/>
                <a:gd name="T113" fmla="*/ 2 h 39"/>
                <a:gd name="T114" fmla="*/ 7 w 71"/>
                <a:gd name="T115" fmla="*/ 2 h 39"/>
                <a:gd name="T116" fmla="*/ 7 w 71"/>
                <a:gd name="T117" fmla="*/ 2 h 39"/>
                <a:gd name="T118" fmla="*/ 7 w 71"/>
                <a:gd name="T119" fmla="*/ 2 h 39"/>
                <a:gd name="T120" fmla="*/ 7 w 71"/>
                <a:gd name="T121" fmla="*/ 2 h 39"/>
                <a:gd name="T122" fmla="*/ 6 w 71"/>
                <a:gd name="T123" fmla="*/ 2 h 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1"/>
                <a:gd name="T187" fmla="*/ 0 h 39"/>
                <a:gd name="T188" fmla="*/ 71 w 71"/>
                <a:gd name="T189" fmla="*/ 39 h 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1" h="39">
                  <a:moveTo>
                    <a:pt x="57" y="15"/>
                  </a:moveTo>
                  <a:lnTo>
                    <a:pt x="57" y="15"/>
                  </a:lnTo>
                  <a:lnTo>
                    <a:pt x="56" y="15"/>
                  </a:lnTo>
                  <a:lnTo>
                    <a:pt x="55" y="15"/>
                  </a:lnTo>
                  <a:lnTo>
                    <a:pt x="55" y="14"/>
                  </a:lnTo>
                  <a:lnTo>
                    <a:pt x="56" y="12"/>
                  </a:lnTo>
                  <a:lnTo>
                    <a:pt x="56" y="11"/>
                  </a:lnTo>
                  <a:lnTo>
                    <a:pt x="57" y="9"/>
                  </a:lnTo>
                  <a:lnTo>
                    <a:pt x="58" y="8"/>
                  </a:lnTo>
                  <a:lnTo>
                    <a:pt x="57" y="7"/>
                  </a:lnTo>
                  <a:lnTo>
                    <a:pt x="57" y="6"/>
                  </a:lnTo>
                  <a:lnTo>
                    <a:pt x="56" y="5"/>
                  </a:lnTo>
                  <a:lnTo>
                    <a:pt x="51" y="3"/>
                  </a:lnTo>
                  <a:lnTo>
                    <a:pt x="47" y="3"/>
                  </a:lnTo>
                  <a:lnTo>
                    <a:pt x="45" y="3"/>
                  </a:lnTo>
                  <a:lnTo>
                    <a:pt x="43" y="3"/>
                  </a:lnTo>
                  <a:lnTo>
                    <a:pt x="43" y="1"/>
                  </a:lnTo>
                  <a:lnTo>
                    <a:pt x="42" y="0"/>
                  </a:lnTo>
                  <a:lnTo>
                    <a:pt x="41" y="0"/>
                  </a:lnTo>
                  <a:lnTo>
                    <a:pt x="40" y="0"/>
                  </a:lnTo>
                  <a:lnTo>
                    <a:pt x="39" y="1"/>
                  </a:lnTo>
                  <a:lnTo>
                    <a:pt x="39" y="3"/>
                  </a:lnTo>
                  <a:lnTo>
                    <a:pt x="40" y="3"/>
                  </a:lnTo>
                  <a:lnTo>
                    <a:pt x="41" y="3"/>
                  </a:lnTo>
                  <a:lnTo>
                    <a:pt x="41" y="4"/>
                  </a:lnTo>
                  <a:lnTo>
                    <a:pt x="40" y="5"/>
                  </a:lnTo>
                  <a:lnTo>
                    <a:pt x="39" y="5"/>
                  </a:lnTo>
                  <a:lnTo>
                    <a:pt x="36" y="5"/>
                  </a:lnTo>
                  <a:lnTo>
                    <a:pt x="33" y="5"/>
                  </a:lnTo>
                  <a:lnTo>
                    <a:pt x="31" y="5"/>
                  </a:lnTo>
                  <a:lnTo>
                    <a:pt x="30" y="5"/>
                  </a:lnTo>
                  <a:lnTo>
                    <a:pt x="29" y="5"/>
                  </a:lnTo>
                  <a:lnTo>
                    <a:pt x="27" y="5"/>
                  </a:lnTo>
                  <a:lnTo>
                    <a:pt x="26" y="5"/>
                  </a:lnTo>
                  <a:lnTo>
                    <a:pt x="25" y="5"/>
                  </a:lnTo>
                  <a:lnTo>
                    <a:pt x="24" y="6"/>
                  </a:lnTo>
                  <a:lnTo>
                    <a:pt x="23" y="7"/>
                  </a:lnTo>
                  <a:lnTo>
                    <a:pt x="22" y="8"/>
                  </a:lnTo>
                  <a:lnTo>
                    <a:pt x="21" y="8"/>
                  </a:lnTo>
                  <a:lnTo>
                    <a:pt x="19" y="8"/>
                  </a:lnTo>
                  <a:lnTo>
                    <a:pt x="18" y="7"/>
                  </a:lnTo>
                  <a:lnTo>
                    <a:pt x="17" y="6"/>
                  </a:lnTo>
                  <a:lnTo>
                    <a:pt x="16" y="6"/>
                  </a:lnTo>
                  <a:lnTo>
                    <a:pt x="15" y="7"/>
                  </a:lnTo>
                  <a:lnTo>
                    <a:pt x="14" y="8"/>
                  </a:lnTo>
                  <a:lnTo>
                    <a:pt x="14" y="9"/>
                  </a:lnTo>
                  <a:lnTo>
                    <a:pt x="16" y="9"/>
                  </a:lnTo>
                  <a:lnTo>
                    <a:pt x="16" y="10"/>
                  </a:lnTo>
                  <a:lnTo>
                    <a:pt x="15" y="11"/>
                  </a:lnTo>
                  <a:lnTo>
                    <a:pt x="12" y="14"/>
                  </a:lnTo>
                  <a:lnTo>
                    <a:pt x="8" y="17"/>
                  </a:lnTo>
                  <a:lnTo>
                    <a:pt x="8" y="18"/>
                  </a:lnTo>
                  <a:lnTo>
                    <a:pt x="7" y="20"/>
                  </a:lnTo>
                  <a:lnTo>
                    <a:pt x="7" y="21"/>
                  </a:lnTo>
                  <a:lnTo>
                    <a:pt x="2" y="25"/>
                  </a:lnTo>
                  <a:lnTo>
                    <a:pt x="1" y="27"/>
                  </a:lnTo>
                  <a:lnTo>
                    <a:pt x="1" y="28"/>
                  </a:lnTo>
                  <a:lnTo>
                    <a:pt x="1" y="29"/>
                  </a:lnTo>
                  <a:lnTo>
                    <a:pt x="1" y="31"/>
                  </a:lnTo>
                  <a:lnTo>
                    <a:pt x="0" y="32"/>
                  </a:lnTo>
                  <a:lnTo>
                    <a:pt x="0" y="34"/>
                  </a:lnTo>
                  <a:lnTo>
                    <a:pt x="0" y="33"/>
                  </a:lnTo>
                  <a:lnTo>
                    <a:pt x="3" y="31"/>
                  </a:lnTo>
                  <a:lnTo>
                    <a:pt x="4" y="28"/>
                  </a:lnTo>
                  <a:lnTo>
                    <a:pt x="5" y="28"/>
                  </a:lnTo>
                  <a:lnTo>
                    <a:pt x="9" y="27"/>
                  </a:lnTo>
                  <a:lnTo>
                    <a:pt x="10" y="27"/>
                  </a:lnTo>
                  <a:lnTo>
                    <a:pt x="12" y="27"/>
                  </a:lnTo>
                  <a:lnTo>
                    <a:pt x="13" y="28"/>
                  </a:lnTo>
                  <a:lnTo>
                    <a:pt x="13" y="33"/>
                  </a:lnTo>
                  <a:lnTo>
                    <a:pt x="14" y="34"/>
                  </a:lnTo>
                  <a:lnTo>
                    <a:pt x="16" y="37"/>
                  </a:lnTo>
                  <a:lnTo>
                    <a:pt x="16" y="38"/>
                  </a:lnTo>
                  <a:lnTo>
                    <a:pt x="17" y="38"/>
                  </a:lnTo>
                  <a:lnTo>
                    <a:pt x="23" y="37"/>
                  </a:lnTo>
                  <a:lnTo>
                    <a:pt x="24" y="37"/>
                  </a:lnTo>
                  <a:lnTo>
                    <a:pt x="25" y="37"/>
                  </a:lnTo>
                  <a:lnTo>
                    <a:pt x="29" y="38"/>
                  </a:lnTo>
                  <a:lnTo>
                    <a:pt x="30" y="37"/>
                  </a:lnTo>
                  <a:lnTo>
                    <a:pt x="32" y="35"/>
                  </a:lnTo>
                  <a:lnTo>
                    <a:pt x="33" y="34"/>
                  </a:lnTo>
                  <a:lnTo>
                    <a:pt x="35" y="31"/>
                  </a:lnTo>
                  <a:lnTo>
                    <a:pt x="36" y="29"/>
                  </a:lnTo>
                  <a:lnTo>
                    <a:pt x="38" y="27"/>
                  </a:lnTo>
                  <a:lnTo>
                    <a:pt x="39" y="27"/>
                  </a:lnTo>
                  <a:lnTo>
                    <a:pt x="39" y="28"/>
                  </a:lnTo>
                  <a:lnTo>
                    <a:pt x="39" y="31"/>
                  </a:lnTo>
                  <a:lnTo>
                    <a:pt x="39" y="32"/>
                  </a:lnTo>
                  <a:lnTo>
                    <a:pt x="43" y="34"/>
                  </a:lnTo>
                  <a:lnTo>
                    <a:pt x="44" y="35"/>
                  </a:lnTo>
                  <a:lnTo>
                    <a:pt x="45" y="35"/>
                  </a:lnTo>
                  <a:lnTo>
                    <a:pt x="46" y="38"/>
                  </a:lnTo>
                  <a:lnTo>
                    <a:pt x="46" y="39"/>
                  </a:lnTo>
                  <a:lnTo>
                    <a:pt x="47" y="38"/>
                  </a:lnTo>
                  <a:lnTo>
                    <a:pt x="49" y="37"/>
                  </a:lnTo>
                  <a:lnTo>
                    <a:pt x="49" y="35"/>
                  </a:lnTo>
                  <a:lnTo>
                    <a:pt x="50" y="34"/>
                  </a:lnTo>
                  <a:lnTo>
                    <a:pt x="52" y="32"/>
                  </a:lnTo>
                  <a:lnTo>
                    <a:pt x="52" y="31"/>
                  </a:lnTo>
                  <a:lnTo>
                    <a:pt x="52" y="27"/>
                  </a:lnTo>
                  <a:lnTo>
                    <a:pt x="53" y="26"/>
                  </a:lnTo>
                  <a:lnTo>
                    <a:pt x="56" y="28"/>
                  </a:lnTo>
                  <a:lnTo>
                    <a:pt x="65" y="32"/>
                  </a:lnTo>
                  <a:lnTo>
                    <a:pt x="66" y="32"/>
                  </a:lnTo>
                  <a:lnTo>
                    <a:pt x="66" y="31"/>
                  </a:lnTo>
                  <a:lnTo>
                    <a:pt x="66" y="29"/>
                  </a:lnTo>
                  <a:lnTo>
                    <a:pt x="66" y="28"/>
                  </a:lnTo>
                  <a:lnTo>
                    <a:pt x="65" y="27"/>
                  </a:lnTo>
                  <a:lnTo>
                    <a:pt x="65" y="26"/>
                  </a:lnTo>
                  <a:lnTo>
                    <a:pt x="65" y="25"/>
                  </a:lnTo>
                  <a:lnTo>
                    <a:pt x="66" y="24"/>
                  </a:lnTo>
                  <a:lnTo>
                    <a:pt x="70" y="25"/>
                  </a:lnTo>
                  <a:lnTo>
                    <a:pt x="71" y="24"/>
                  </a:lnTo>
                  <a:lnTo>
                    <a:pt x="71" y="19"/>
                  </a:lnTo>
                  <a:lnTo>
                    <a:pt x="70" y="18"/>
                  </a:lnTo>
                  <a:lnTo>
                    <a:pt x="70" y="17"/>
                  </a:lnTo>
                  <a:lnTo>
                    <a:pt x="69" y="17"/>
                  </a:lnTo>
                  <a:lnTo>
                    <a:pt x="68" y="18"/>
                  </a:lnTo>
                  <a:lnTo>
                    <a:pt x="66" y="19"/>
                  </a:lnTo>
                  <a:lnTo>
                    <a:pt x="66" y="20"/>
                  </a:lnTo>
                  <a:lnTo>
                    <a:pt x="65" y="19"/>
                  </a:lnTo>
                  <a:lnTo>
                    <a:pt x="58" y="15"/>
                  </a:lnTo>
                  <a:lnTo>
                    <a:pt x="57" y="1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2" name="Freeform 5845"/>
            <p:cNvSpPr>
              <a:spLocks/>
            </p:cNvSpPr>
            <p:nvPr/>
          </p:nvSpPr>
          <p:spPr bwMode="auto">
            <a:xfrm>
              <a:off x="3325" y="2017"/>
              <a:ext cx="50" cy="43"/>
            </a:xfrm>
            <a:custGeom>
              <a:avLst/>
              <a:gdLst>
                <a:gd name="T0" fmla="*/ 5 w 62"/>
                <a:gd name="T1" fmla="*/ 3 h 53"/>
                <a:gd name="T2" fmla="*/ 5 w 62"/>
                <a:gd name="T3" fmla="*/ 3 h 53"/>
                <a:gd name="T4" fmla="*/ 5 w 62"/>
                <a:gd name="T5" fmla="*/ 2 h 53"/>
                <a:gd name="T6" fmla="*/ 5 w 62"/>
                <a:gd name="T7" fmla="*/ 2 h 53"/>
                <a:gd name="T8" fmla="*/ 5 w 62"/>
                <a:gd name="T9" fmla="*/ 2 h 53"/>
                <a:gd name="T10" fmla="*/ 6 w 62"/>
                <a:gd name="T11" fmla="*/ 2 h 53"/>
                <a:gd name="T12" fmla="*/ 6 w 62"/>
                <a:gd name="T13" fmla="*/ 2 h 53"/>
                <a:gd name="T14" fmla="*/ 5 w 62"/>
                <a:gd name="T15" fmla="*/ 2 h 53"/>
                <a:gd name="T16" fmla="*/ 5 w 62"/>
                <a:gd name="T17" fmla="*/ 2 h 53"/>
                <a:gd name="T18" fmla="*/ 5 w 62"/>
                <a:gd name="T19" fmla="*/ 2 h 53"/>
                <a:gd name="T20" fmla="*/ 5 w 62"/>
                <a:gd name="T21" fmla="*/ 2 h 53"/>
                <a:gd name="T22" fmla="*/ 5 w 62"/>
                <a:gd name="T23" fmla="*/ 2 h 53"/>
                <a:gd name="T24" fmla="*/ 5 w 62"/>
                <a:gd name="T25" fmla="*/ 2 h 53"/>
                <a:gd name="T26" fmla="*/ 5 w 62"/>
                <a:gd name="T27" fmla="*/ 2 h 53"/>
                <a:gd name="T28" fmla="*/ 5 w 62"/>
                <a:gd name="T29" fmla="*/ 2 h 53"/>
                <a:gd name="T30" fmla="*/ 4 w 62"/>
                <a:gd name="T31" fmla="*/ 2 h 53"/>
                <a:gd name="T32" fmla="*/ 4 w 62"/>
                <a:gd name="T33" fmla="*/ 2 h 53"/>
                <a:gd name="T34" fmla="*/ 4 w 62"/>
                <a:gd name="T35" fmla="*/ 2 h 53"/>
                <a:gd name="T36" fmla="*/ 4 w 62"/>
                <a:gd name="T37" fmla="*/ 2 h 53"/>
                <a:gd name="T38" fmla="*/ 2 w 62"/>
                <a:gd name="T39" fmla="*/ 2 h 53"/>
                <a:gd name="T40" fmla="*/ 2 w 62"/>
                <a:gd name="T41" fmla="*/ 0 h 53"/>
                <a:gd name="T42" fmla="*/ 2 w 62"/>
                <a:gd name="T43" fmla="*/ 1 h 53"/>
                <a:gd name="T44" fmla="*/ 2 w 62"/>
                <a:gd name="T45" fmla="*/ 1 h 53"/>
                <a:gd name="T46" fmla="*/ 2 w 62"/>
                <a:gd name="T47" fmla="*/ 2 h 53"/>
                <a:gd name="T48" fmla="*/ 2 w 62"/>
                <a:gd name="T49" fmla="*/ 2 h 53"/>
                <a:gd name="T50" fmla="*/ 2 w 62"/>
                <a:gd name="T51" fmla="*/ 1 h 53"/>
                <a:gd name="T52" fmla="*/ 0 w 62"/>
                <a:gd name="T53" fmla="*/ 2 h 53"/>
                <a:gd name="T54" fmla="*/ 0 w 62"/>
                <a:gd name="T55" fmla="*/ 2 h 53"/>
                <a:gd name="T56" fmla="*/ 0 w 62"/>
                <a:gd name="T57" fmla="*/ 2 h 53"/>
                <a:gd name="T58" fmla="*/ 1 w 62"/>
                <a:gd name="T59" fmla="*/ 2 h 53"/>
                <a:gd name="T60" fmla="*/ 2 w 62"/>
                <a:gd name="T61" fmla="*/ 2 h 53"/>
                <a:gd name="T62" fmla="*/ 2 w 62"/>
                <a:gd name="T63" fmla="*/ 2 h 53"/>
                <a:gd name="T64" fmla="*/ 2 w 62"/>
                <a:gd name="T65" fmla="*/ 2 h 53"/>
                <a:gd name="T66" fmla="*/ 2 w 62"/>
                <a:gd name="T67" fmla="*/ 4 h 53"/>
                <a:gd name="T68" fmla="*/ 2 w 62"/>
                <a:gd name="T69" fmla="*/ 4 h 53"/>
                <a:gd name="T70" fmla="*/ 2 w 62"/>
                <a:gd name="T71" fmla="*/ 4 h 53"/>
                <a:gd name="T72" fmla="*/ 2 w 62"/>
                <a:gd name="T73" fmla="*/ 4 h 53"/>
                <a:gd name="T74" fmla="*/ 4 w 62"/>
                <a:gd name="T75" fmla="*/ 5 h 53"/>
                <a:gd name="T76" fmla="*/ 4 w 62"/>
                <a:gd name="T77" fmla="*/ 5 h 53"/>
                <a:gd name="T78" fmla="*/ 4 w 62"/>
                <a:gd name="T79" fmla="*/ 5 h 53"/>
                <a:gd name="T80" fmla="*/ 4 w 62"/>
                <a:gd name="T81" fmla="*/ 4 h 53"/>
                <a:gd name="T82" fmla="*/ 5 w 62"/>
                <a:gd name="T83" fmla="*/ 4 h 53"/>
                <a:gd name="T84" fmla="*/ 5 w 62"/>
                <a:gd name="T85" fmla="*/ 4 h 53"/>
                <a:gd name="T86" fmla="*/ 5 w 62"/>
                <a:gd name="T87" fmla="*/ 4 h 53"/>
                <a:gd name="T88" fmla="*/ 5 w 62"/>
                <a:gd name="T89" fmla="*/ 4 h 53"/>
                <a:gd name="T90" fmla="*/ 5 w 62"/>
                <a:gd name="T91" fmla="*/ 3 h 53"/>
                <a:gd name="T92" fmla="*/ 5 w 62"/>
                <a:gd name="T93" fmla="*/ 3 h 53"/>
                <a:gd name="T94" fmla="*/ 5 w 62"/>
                <a:gd name="T95" fmla="*/ 3 h 53"/>
                <a:gd name="T96" fmla="*/ 5 w 62"/>
                <a:gd name="T97" fmla="*/ 3 h 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2"/>
                <a:gd name="T148" fmla="*/ 0 h 53"/>
                <a:gd name="T149" fmla="*/ 62 w 62"/>
                <a:gd name="T150" fmla="*/ 53 h 5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2" h="53">
                  <a:moveTo>
                    <a:pt x="55" y="33"/>
                  </a:moveTo>
                  <a:lnTo>
                    <a:pt x="55" y="33"/>
                  </a:lnTo>
                  <a:lnTo>
                    <a:pt x="58" y="32"/>
                  </a:lnTo>
                  <a:lnTo>
                    <a:pt x="60" y="32"/>
                  </a:lnTo>
                  <a:lnTo>
                    <a:pt x="60" y="31"/>
                  </a:lnTo>
                  <a:lnTo>
                    <a:pt x="60" y="30"/>
                  </a:lnTo>
                  <a:lnTo>
                    <a:pt x="58" y="29"/>
                  </a:lnTo>
                  <a:lnTo>
                    <a:pt x="55" y="25"/>
                  </a:lnTo>
                  <a:lnTo>
                    <a:pt x="56" y="25"/>
                  </a:lnTo>
                  <a:lnTo>
                    <a:pt x="57" y="26"/>
                  </a:lnTo>
                  <a:lnTo>
                    <a:pt x="60" y="26"/>
                  </a:lnTo>
                  <a:lnTo>
                    <a:pt x="62" y="25"/>
                  </a:lnTo>
                  <a:lnTo>
                    <a:pt x="62" y="24"/>
                  </a:lnTo>
                  <a:lnTo>
                    <a:pt x="61" y="24"/>
                  </a:lnTo>
                  <a:lnTo>
                    <a:pt x="58" y="22"/>
                  </a:lnTo>
                  <a:lnTo>
                    <a:pt x="57" y="20"/>
                  </a:lnTo>
                  <a:lnTo>
                    <a:pt x="56" y="19"/>
                  </a:lnTo>
                  <a:lnTo>
                    <a:pt x="54" y="19"/>
                  </a:lnTo>
                  <a:lnTo>
                    <a:pt x="53" y="15"/>
                  </a:lnTo>
                  <a:lnTo>
                    <a:pt x="55" y="13"/>
                  </a:lnTo>
                  <a:lnTo>
                    <a:pt x="57" y="8"/>
                  </a:lnTo>
                  <a:lnTo>
                    <a:pt x="56" y="8"/>
                  </a:lnTo>
                  <a:lnTo>
                    <a:pt x="53" y="8"/>
                  </a:lnTo>
                  <a:lnTo>
                    <a:pt x="52" y="8"/>
                  </a:lnTo>
                  <a:lnTo>
                    <a:pt x="49" y="6"/>
                  </a:lnTo>
                  <a:lnTo>
                    <a:pt x="48" y="6"/>
                  </a:lnTo>
                  <a:lnTo>
                    <a:pt x="48" y="5"/>
                  </a:lnTo>
                  <a:lnTo>
                    <a:pt x="46" y="4"/>
                  </a:lnTo>
                  <a:lnTo>
                    <a:pt x="44" y="3"/>
                  </a:lnTo>
                  <a:lnTo>
                    <a:pt x="43" y="4"/>
                  </a:lnTo>
                  <a:lnTo>
                    <a:pt x="42" y="4"/>
                  </a:lnTo>
                  <a:lnTo>
                    <a:pt x="22" y="2"/>
                  </a:lnTo>
                  <a:lnTo>
                    <a:pt x="19" y="0"/>
                  </a:lnTo>
                  <a:lnTo>
                    <a:pt x="18" y="0"/>
                  </a:lnTo>
                  <a:lnTo>
                    <a:pt x="16" y="1"/>
                  </a:lnTo>
                  <a:lnTo>
                    <a:pt x="15" y="1"/>
                  </a:lnTo>
                  <a:lnTo>
                    <a:pt x="13" y="1"/>
                  </a:lnTo>
                  <a:lnTo>
                    <a:pt x="11" y="2"/>
                  </a:lnTo>
                  <a:lnTo>
                    <a:pt x="10" y="4"/>
                  </a:lnTo>
                  <a:lnTo>
                    <a:pt x="9" y="5"/>
                  </a:lnTo>
                  <a:lnTo>
                    <a:pt x="9" y="4"/>
                  </a:lnTo>
                  <a:lnTo>
                    <a:pt x="6" y="2"/>
                  </a:lnTo>
                  <a:lnTo>
                    <a:pt x="4" y="1"/>
                  </a:lnTo>
                  <a:lnTo>
                    <a:pt x="1" y="1"/>
                  </a:lnTo>
                  <a:lnTo>
                    <a:pt x="0" y="2"/>
                  </a:lnTo>
                  <a:lnTo>
                    <a:pt x="0" y="4"/>
                  </a:lnTo>
                  <a:lnTo>
                    <a:pt x="0" y="8"/>
                  </a:lnTo>
                  <a:lnTo>
                    <a:pt x="0" y="10"/>
                  </a:lnTo>
                  <a:lnTo>
                    <a:pt x="1" y="11"/>
                  </a:lnTo>
                  <a:lnTo>
                    <a:pt x="5" y="13"/>
                  </a:lnTo>
                  <a:lnTo>
                    <a:pt x="7" y="17"/>
                  </a:lnTo>
                  <a:lnTo>
                    <a:pt x="8" y="20"/>
                  </a:lnTo>
                  <a:lnTo>
                    <a:pt x="9" y="22"/>
                  </a:lnTo>
                  <a:lnTo>
                    <a:pt x="14" y="27"/>
                  </a:lnTo>
                  <a:lnTo>
                    <a:pt x="24" y="36"/>
                  </a:lnTo>
                  <a:lnTo>
                    <a:pt x="26" y="38"/>
                  </a:lnTo>
                  <a:lnTo>
                    <a:pt x="27" y="41"/>
                  </a:lnTo>
                  <a:lnTo>
                    <a:pt x="28" y="42"/>
                  </a:lnTo>
                  <a:lnTo>
                    <a:pt x="30" y="44"/>
                  </a:lnTo>
                  <a:lnTo>
                    <a:pt x="30" y="45"/>
                  </a:lnTo>
                  <a:lnTo>
                    <a:pt x="29" y="45"/>
                  </a:lnTo>
                  <a:lnTo>
                    <a:pt x="30" y="46"/>
                  </a:lnTo>
                  <a:lnTo>
                    <a:pt x="42" y="53"/>
                  </a:lnTo>
                  <a:lnTo>
                    <a:pt x="42" y="52"/>
                  </a:lnTo>
                  <a:lnTo>
                    <a:pt x="43" y="53"/>
                  </a:lnTo>
                  <a:lnTo>
                    <a:pt x="44" y="52"/>
                  </a:lnTo>
                  <a:lnTo>
                    <a:pt x="44" y="49"/>
                  </a:lnTo>
                  <a:lnTo>
                    <a:pt x="43" y="44"/>
                  </a:lnTo>
                  <a:lnTo>
                    <a:pt x="44" y="42"/>
                  </a:lnTo>
                  <a:lnTo>
                    <a:pt x="47" y="40"/>
                  </a:lnTo>
                  <a:lnTo>
                    <a:pt x="49" y="38"/>
                  </a:lnTo>
                  <a:lnTo>
                    <a:pt x="50" y="38"/>
                  </a:lnTo>
                  <a:lnTo>
                    <a:pt x="51" y="38"/>
                  </a:lnTo>
                  <a:lnTo>
                    <a:pt x="52" y="39"/>
                  </a:lnTo>
                  <a:lnTo>
                    <a:pt x="53" y="39"/>
                  </a:lnTo>
                  <a:lnTo>
                    <a:pt x="53" y="38"/>
                  </a:lnTo>
                  <a:lnTo>
                    <a:pt x="51" y="34"/>
                  </a:lnTo>
                  <a:lnTo>
                    <a:pt x="52" y="33"/>
                  </a:lnTo>
                  <a:lnTo>
                    <a:pt x="52" y="34"/>
                  </a:lnTo>
                  <a:lnTo>
                    <a:pt x="53" y="34"/>
                  </a:lnTo>
                  <a:lnTo>
                    <a:pt x="55" y="34"/>
                  </a:lnTo>
                  <a:lnTo>
                    <a:pt x="55" y="3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3" name="Freeform 5846"/>
            <p:cNvSpPr>
              <a:spLocks/>
            </p:cNvSpPr>
            <p:nvPr/>
          </p:nvSpPr>
          <p:spPr bwMode="auto">
            <a:xfrm>
              <a:off x="3330" y="1962"/>
              <a:ext cx="86" cy="47"/>
            </a:xfrm>
            <a:custGeom>
              <a:avLst/>
              <a:gdLst>
                <a:gd name="T0" fmla="*/ 2 w 107"/>
                <a:gd name="T1" fmla="*/ 2 h 57"/>
                <a:gd name="T2" fmla="*/ 2 w 107"/>
                <a:gd name="T3" fmla="*/ 2 h 57"/>
                <a:gd name="T4" fmla="*/ 2 w 107"/>
                <a:gd name="T5" fmla="*/ 2 h 57"/>
                <a:gd name="T6" fmla="*/ 2 w 107"/>
                <a:gd name="T7" fmla="*/ 2 h 57"/>
                <a:gd name="T8" fmla="*/ 2 w 107"/>
                <a:gd name="T9" fmla="*/ 2 h 57"/>
                <a:gd name="T10" fmla="*/ 2 w 107"/>
                <a:gd name="T11" fmla="*/ 2 h 57"/>
                <a:gd name="T12" fmla="*/ 2 w 107"/>
                <a:gd name="T13" fmla="*/ 2 h 57"/>
                <a:gd name="T14" fmla="*/ 2 w 107"/>
                <a:gd name="T15" fmla="*/ 2 h 57"/>
                <a:gd name="T16" fmla="*/ 2 w 107"/>
                <a:gd name="T17" fmla="*/ 2 h 57"/>
                <a:gd name="T18" fmla="*/ 2 w 107"/>
                <a:gd name="T19" fmla="*/ 2 h 57"/>
                <a:gd name="T20" fmla="*/ 2 w 107"/>
                <a:gd name="T21" fmla="*/ 2 h 57"/>
                <a:gd name="T22" fmla="*/ 2 w 107"/>
                <a:gd name="T23" fmla="*/ 3 h 57"/>
                <a:gd name="T24" fmla="*/ 2 w 107"/>
                <a:gd name="T25" fmla="*/ 3 h 57"/>
                <a:gd name="T26" fmla="*/ 2 w 107"/>
                <a:gd name="T27" fmla="*/ 4 h 57"/>
                <a:gd name="T28" fmla="*/ 2 w 107"/>
                <a:gd name="T29" fmla="*/ 4 h 57"/>
                <a:gd name="T30" fmla="*/ 2 w 107"/>
                <a:gd name="T31" fmla="*/ 4 h 57"/>
                <a:gd name="T32" fmla="*/ 1 w 107"/>
                <a:gd name="T33" fmla="*/ 4 h 57"/>
                <a:gd name="T34" fmla="*/ 1 w 107"/>
                <a:gd name="T35" fmla="*/ 4 h 57"/>
                <a:gd name="T36" fmla="*/ 2 w 107"/>
                <a:gd name="T37" fmla="*/ 5 h 57"/>
                <a:gd name="T38" fmla="*/ 2 w 107"/>
                <a:gd name="T39" fmla="*/ 5 h 57"/>
                <a:gd name="T40" fmla="*/ 2 w 107"/>
                <a:gd name="T41" fmla="*/ 5 h 57"/>
                <a:gd name="T42" fmla="*/ 2 w 107"/>
                <a:gd name="T43" fmla="*/ 5 h 57"/>
                <a:gd name="T44" fmla="*/ 2 w 107"/>
                <a:gd name="T45" fmla="*/ 6 h 57"/>
                <a:gd name="T46" fmla="*/ 2 w 107"/>
                <a:gd name="T47" fmla="*/ 6 h 57"/>
                <a:gd name="T48" fmla="*/ 2 w 107"/>
                <a:gd name="T49" fmla="*/ 7 h 57"/>
                <a:gd name="T50" fmla="*/ 2 w 107"/>
                <a:gd name="T51" fmla="*/ 7 h 57"/>
                <a:gd name="T52" fmla="*/ 2 w 107"/>
                <a:gd name="T53" fmla="*/ 7 h 57"/>
                <a:gd name="T54" fmla="*/ 3 w 107"/>
                <a:gd name="T55" fmla="*/ 7 h 57"/>
                <a:gd name="T56" fmla="*/ 4 w 107"/>
                <a:gd name="T57" fmla="*/ 7 h 57"/>
                <a:gd name="T58" fmla="*/ 5 w 107"/>
                <a:gd name="T59" fmla="*/ 6 h 57"/>
                <a:gd name="T60" fmla="*/ 6 w 107"/>
                <a:gd name="T61" fmla="*/ 6 h 57"/>
                <a:gd name="T62" fmla="*/ 6 w 107"/>
                <a:gd name="T63" fmla="*/ 6 h 57"/>
                <a:gd name="T64" fmla="*/ 6 w 107"/>
                <a:gd name="T65" fmla="*/ 6 h 57"/>
                <a:gd name="T66" fmla="*/ 6 w 107"/>
                <a:gd name="T67" fmla="*/ 6 h 57"/>
                <a:gd name="T68" fmla="*/ 6 w 107"/>
                <a:gd name="T69" fmla="*/ 6 h 57"/>
                <a:gd name="T70" fmla="*/ 7 w 107"/>
                <a:gd name="T71" fmla="*/ 6 h 57"/>
                <a:gd name="T72" fmla="*/ 7 w 107"/>
                <a:gd name="T73" fmla="*/ 6 h 57"/>
                <a:gd name="T74" fmla="*/ 7 w 107"/>
                <a:gd name="T75" fmla="*/ 5 h 57"/>
                <a:gd name="T76" fmla="*/ 7 w 107"/>
                <a:gd name="T77" fmla="*/ 5 h 57"/>
                <a:gd name="T78" fmla="*/ 8 w 107"/>
                <a:gd name="T79" fmla="*/ 4 h 57"/>
                <a:gd name="T80" fmla="*/ 9 w 107"/>
                <a:gd name="T81" fmla="*/ 2 h 57"/>
                <a:gd name="T82" fmla="*/ 9 w 107"/>
                <a:gd name="T83" fmla="*/ 2 h 57"/>
                <a:gd name="T84" fmla="*/ 9 w 107"/>
                <a:gd name="T85" fmla="*/ 2 h 57"/>
                <a:gd name="T86" fmla="*/ 8 w 107"/>
                <a:gd name="T87" fmla="*/ 2 h 57"/>
                <a:gd name="T88" fmla="*/ 7 w 107"/>
                <a:gd name="T89" fmla="*/ 1 h 57"/>
                <a:gd name="T90" fmla="*/ 6 w 107"/>
                <a:gd name="T91" fmla="*/ 0 h 57"/>
                <a:gd name="T92" fmla="*/ 6 w 107"/>
                <a:gd name="T93" fmla="*/ 0 h 57"/>
                <a:gd name="T94" fmla="*/ 6 w 107"/>
                <a:gd name="T95" fmla="*/ 2 h 57"/>
                <a:gd name="T96" fmla="*/ 6 w 107"/>
                <a:gd name="T97" fmla="*/ 2 h 57"/>
                <a:gd name="T98" fmla="*/ 6 w 107"/>
                <a:gd name="T99" fmla="*/ 2 h 57"/>
                <a:gd name="T100" fmla="*/ 5 w 107"/>
                <a:gd name="T101" fmla="*/ 2 h 57"/>
                <a:gd name="T102" fmla="*/ 5 w 107"/>
                <a:gd name="T103" fmla="*/ 2 h 57"/>
                <a:gd name="T104" fmla="*/ 4 w 107"/>
                <a:gd name="T105" fmla="*/ 2 h 57"/>
                <a:gd name="T106" fmla="*/ 4 w 107"/>
                <a:gd name="T107" fmla="*/ 2 h 57"/>
                <a:gd name="T108" fmla="*/ 4 w 107"/>
                <a:gd name="T109" fmla="*/ 2 h 57"/>
                <a:gd name="T110" fmla="*/ 4 w 107"/>
                <a:gd name="T111" fmla="*/ 2 h 57"/>
                <a:gd name="T112" fmla="*/ 4 w 107"/>
                <a:gd name="T113" fmla="*/ 2 h 57"/>
                <a:gd name="T114" fmla="*/ 3 w 107"/>
                <a:gd name="T115" fmla="*/ 2 h 57"/>
                <a:gd name="T116" fmla="*/ 2 w 107"/>
                <a:gd name="T117" fmla="*/ 2 h 57"/>
                <a:gd name="T118" fmla="*/ 2 w 107"/>
                <a:gd name="T119" fmla="*/ 2 h 57"/>
                <a:gd name="T120" fmla="*/ 2 w 107"/>
                <a:gd name="T121" fmla="*/ 2 h 57"/>
                <a:gd name="T122" fmla="*/ 2 w 107"/>
                <a:gd name="T123" fmla="*/ 2 h 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7"/>
                <a:gd name="T187" fmla="*/ 0 h 57"/>
                <a:gd name="T188" fmla="*/ 107 w 107"/>
                <a:gd name="T189" fmla="*/ 57 h 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7" h="57">
                  <a:moveTo>
                    <a:pt x="16" y="12"/>
                  </a:moveTo>
                  <a:lnTo>
                    <a:pt x="16" y="12"/>
                  </a:lnTo>
                  <a:lnTo>
                    <a:pt x="16" y="13"/>
                  </a:lnTo>
                  <a:lnTo>
                    <a:pt x="15" y="17"/>
                  </a:lnTo>
                  <a:lnTo>
                    <a:pt x="15" y="19"/>
                  </a:lnTo>
                  <a:lnTo>
                    <a:pt x="13" y="19"/>
                  </a:lnTo>
                  <a:lnTo>
                    <a:pt x="10" y="19"/>
                  </a:lnTo>
                  <a:lnTo>
                    <a:pt x="9" y="17"/>
                  </a:lnTo>
                  <a:lnTo>
                    <a:pt x="8" y="17"/>
                  </a:lnTo>
                  <a:lnTo>
                    <a:pt x="7" y="17"/>
                  </a:lnTo>
                  <a:lnTo>
                    <a:pt x="6" y="17"/>
                  </a:lnTo>
                  <a:lnTo>
                    <a:pt x="5" y="19"/>
                  </a:lnTo>
                  <a:lnTo>
                    <a:pt x="5" y="20"/>
                  </a:lnTo>
                  <a:lnTo>
                    <a:pt x="6" y="20"/>
                  </a:lnTo>
                  <a:lnTo>
                    <a:pt x="8" y="22"/>
                  </a:lnTo>
                  <a:lnTo>
                    <a:pt x="8" y="23"/>
                  </a:lnTo>
                  <a:lnTo>
                    <a:pt x="7" y="24"/>
                  </a:lnTo>
                  <a:lnTo>
                    <a:pt x="5" y="25"/>
                  </a:lnTo>
                  <a:lnTo>
                    <a:pt x="5" y="28"/>
                  </a:lnTo>
                  <a:lnTo>
                    <a:pt x="6" y="31"/>
                  </a:lnTo>
                  <a:lnTo>
                    <a:pt x="5" y="31"/>
                  </a:lnTo>
                  <a:lnTo>
                    <a:pt x="5" y="33"/>
                  </a:lnTo>
                  <a:lnTo>
                    <a:pt x="3" y="31"/>
                  </a:lnTo>
                  <a:lnTo>
                    <a:pt x="2" y="33"/>
                  </a:lnTo>
                  <a:lnTo>
                    <a:pt x="1" y="34"/>
                  </a:lnTo>
                  <a:lnTo>
                    <a:pt x="0" y="35"/>
                  </a:lnTo>
                  <a:lnTo>
                    <a:pt x="1" y="35"/>
                  </a:lnTo>
                  <a:lnTo>
                    <a:pt x="2" y="35"/>
                  </a:lnTo>
                  <a:lnTo>
                    <a:pt x="3" y="36"/>
                  </a:lnTo>
                  <a:lnTo>
                    <a:pt x="3" y="37"/>
                  </a:lnTo>
                  <a:lnTo>
                    <a:pt x="4" y="39"/>
                  </a:lnTo>
                  <a:lnTo>
                    <a:pt x="5" y="40"/>
                  </a:lnTo>
                  <a:lnTo>
                    <a:pt x="7" y="42"/>
                  </a:lnTo>
                  <a:lnTo>
                    <a:pt x="9" y="43"/>
                  </a:lnTo>
                  <a:lnTo>
                    <a:pt x="12" y="45"/>
                  </a:lnTo>
                  <a:lnTo>
                    <a:pt x="13" y="48"/>
                  </a:lnTo>
                  <a:lnTo>
                    <a:pt x="19" y="53"/>
                  </a:lnTo>
                  <a:lnTo>
                    <a:pt x="22" y="54"/>
                  </a:lnTo>
                  <a:lnTo>
                    <a:pt x="26" y="56"/>
                  </a:lnTo>
                  <a:lnTo>
                    <a:pt x="29" y="56"/>
                  </a:lnTo>
                  <a:lnTo>
                    <a:pt x="33" y="57"/>
                  </a:lnTo>
                  <a:lnTo>
                    <a:pt x="35" y="57"/>
                  </a:lnTo>
                  <a:lnTo>
                    <a:pt x="44" y="54"/>
                  </a:lnTo>
                  <a:lnTo>
                    <a:pt x="56" y="50"/>
                  </a:lnTo>
                  <a:lnTo>
                    <a:pt x="59" y="49"/>
                  </a:lnTo>
                  <a:lnTo>
                    <a:pt x="63" y="50"/>
                  </a:lnTo>
                  <a:lnTo>
                    <a:pt x="65" y="50"/>
                  </a:lnTo>
                  <a:lnTo>
                    <a:pt x="66" y="51"/>
                  </a:lnTo>
                  <a:lnTo>
                    <a:pt x="73" y="50"/>
                  </a:lnTo>
                  <a:lnTo>
                    <a:pt x="73" y="49"/>
                  </a:lnTo>
                  <a:lnTo>
                    <a:pt x="74" y="48"/>
                  </a:lnTo>
                  <a:lnTo>
                    <a:pt x="75" y="48"/>
                  </a:lnTo>
                  <a:lnTo>
                    <a:pt x="77" y="48"/>
                  </a:lnTo>
                  <a:lnTo>
                    <a:pt x="80" y="47"/>
                  </a:lnTo>
                  <a:lnTo>
                    <a:pt x="82" y="45"/>
                  </a:lnTo>
                  <a:lnTo>
                    <a:pt x="85" y="40"/>
                  </a:lnTo>
                  <a:lnTo>
                    <a:pt x="85" y="39"/>
                  </a:lnTo>
                  <a:lnTo>
                    <a:pt x="86" y="38"/>
                  </a:lnTo>
                  <a:lnTo>
                    <a:pt x="88" y="33"/>
                  </a:lnTo>
                  <a:lnTo>
                    <a:pt x="96" y="21"/>
                  </a:lnTo>
                  <a:lnTo>
                    <a:pt x="97" y="21"/>
                  </a:lnTo>
                  <a:lnTo>
                    <a:pt x="107" y="13"/>
                  </a:lnTo>
                  <a:lnTo>
                    <a:pt x="97" y="3"/>
                  </a:lnTo>
                  <a:lnTo>
                    <a:pt x="92" y="5"/>
                  </a:lnTo>
                  <a:lnTo>
                    <a:pt x="89" y="5"/>
                  </a:lnTo>
                  <a:lnTo>
                    <a:pt x="88" y="3"/>
                  </a:lnTo>
                  <a:lnTo>
                    <a:pt x="86" y="1"/>
                  </a:lnTo>
                  <a:lnTo>
                    <a:pt x="85" y="1"/>
                  </a:lnTo>
                  <a:lnTo>
                    <a:pt x="75" y="0"/>
                  </a:lnTo>
                  <a:lnTo>
                    <a:pt x="74" y="0"/>
                  </a:lnTo>
                  <a:lnTo>
                    <a:pt x="70" y="2"/>
                  </a:lnTo>
                  <a:lnTo>
                    <a:pt x="69" y="2"/>
                  </a:lnTo>
                  <a:lnTo>
                    <a:pt x="68" y="3"/>
                  </a:lnTo>
                  <a:lnTo>
                    <a:pt x="63" y="8"/>
                  </a:lnTo>
                  <a:lnTo>
                    <a:pt x="62" y="9"/>
                  </a:lnTo>
                  <a:lnTo>
                    <a:pt x="61" y="9"/>
                  </a:lnTo>
                  <a:lnTo>
                    <a:pt x="59" y="9"/>
                  </a:lnTo>
                  <a:lnTo>
                    <a:pt x="56" y="8"/>
                  </a:lnTo>
                  <a:lnTo>
                    <a:pt x="54" y="8"/>
                  </a:lnTo>
                  <a:lnTo>
                    <a:pt x="45" y="11"/>
                  </a:lnTo>
                  <a:lnTo>
                    <a:pt x="43" y="12"/>
                  </a:lnTo>
                  <a:lnTo>
                    <a:pt x="42" y="13"/>
                  </a:lnTo>
                  <a:lnTo>
                    <a:pt x="43" y="13"/>
                  </a:lnTo>
                  <a:lnTo>
                    <a:pt x="43" y="15"/>
                  </a:lnTo>
                  <a:lnTo>
                    <a:pt x="42" y="16"/>
                  </a:lnTo>
                  <a:lnTo>
                    <a:pt x="40" y="16"/>
                  </a:lnTo>
                  <a:lnTo>
                    <a:pt x="35" y="17"/>
                  </a:lnTo>
                  <a:lnTo>
                    <a:pt x="27" y="17"/>
                  </a:lnTo>
                  <a:lnTo>
                    <a:pt x="24" y="16"/>
                  </a:lnTo>
                  <a:lnTo>
                    <a:pt x="20" y="13"/>
                  </a:lnTo>
                  <a:lnTo>
                    <a:pt x="18" y="12"/>
                  </a:lnTo>
                  <a:lnTo>
                    <a:pt x="17" y="12"/>
                  </a:lnTo>
                  <a:lnTo>
                    <a:pt x="16" y="12"/>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4" name="Freeform 5847"/>
            <p:cNvSpPr>
              <a:spLocks/>
            </p:cNvSpPr>
            <p:nvPr/>
          </p:nvSpPr>
          <p:spPr bwMode="auto">
            <a:xfrm>
              <a:off x="3278" y="1919"/>
              <a:ext cx="87" cy="43"/>
            </a:xfrm>
            <a:custGeom>
              <a:avLst/>
              <a:gdLst>
                <a:gd name="T0" fmla="*/ 4 w 108"/>
                <a:gd name="T1" fmla="*/ 2 h 52"/>
                <a:gd name="T2" fmla="*/ 3 w 108"/>
                <a:gd name="T3" fmla="*/ 2 h 52"/>
                <a:gd name="T4" fmla="*/ 3 w 108"/>
                <a:gd name="T5" fmla="*/ 2 h 52"/>
                <a:gd name="T6" fmla="*/ 3 w 108"/>
                <a:gd name="T7" fmla="*/ 2 h 52"/>
                <a:gd name="T8" fmla="*/ 2 w 108"/>
                <a:gd name="T9" fmla="*/ 2 h 52"/>
                <a:gd name="T10" fmla="*/ 2 w 108"/>
                <a:gd name="T11" fmla="*/ 2 h 52"/>
                <a:gd name="T12" fmla="*/ 2 w 108"/>
                <a:gd name="T13" fmla="*/ 2 h 52"/>
                <a:gd name="T14" fmla="*/ 2 w 108"/>
                <a:gd name="T15" fmla="*/ 2 h 52"/>
                <a:gd name="T16" fmla="*/ 2 w 108"/>
                <a:gd name="T17" fmla="*/ 2 h 52"/>
                <a:gd name="T18" fmla="*/ 1 w 108"/>
                <a:gd name="T19" fmla="*/ 2 h 52"/>
                <a:gd name="T20" fmla="*/ 2 w 108"/>
                <a:gd name="T21" fmla="*/ 2 h 52"/>
                <a:gd name="T22" fmla="*/ 2 w 108"/>
                <a:gd name="T23" fmla="*/ 2 h 52"/>
                <a:gd name="T24" fmla="*/ 2 w 108"/>
                <a:gd name="T25" fmla="*/ 3 h 52"/>
                <a:gd name="T26" fmla="*/ 2 w 108"/>
                <a:gd name="T27" fmla="*/ 3 h 52"/>
                <a:gd name="T28" fmla="*/ 2 w 108"/>
                <a:gd name="T29" fmla="*/ 4 h 52"/>
                <a:gd name="T30" fmla="*/ 2 w 108"/>
                <a:gd name="T31" fmla="*/ 5 h 52"/>
                <a:gd name="T32" fmla="*/ 2 w 108"/>
                <a:gd name="T33" fmla="*/ 6 h 52"/>
                <a:gd name="T34" fmla="*/ 2 w 108"/>
                <a:gd name="T35" fmla="*/ 6 h 52"/>
                <a:gd name="T36" fmla="*/ 3 w 108"/>
                <a:gd name="T37" fmla="*/ 7 h 52"/>
                <a:gd name="T38" fmla="*/ 4 w 108"/>
                <a:gd name="T39" fmla="*/ 7 h 52"/>
                <a:gd name="T40" fmla="*/ 4 w 108"/>
                <a:gd name="T41" fmla="*/ 6 h 52"/>
                <a:gd name="T42" fmla="*/ 4 w 108"/>
                <a:gd name="T43" fmla="*/ 6 h 52"/>
                <a:gd name="T44" fmla="*/ 5 w 108"/>
                <a:gd name="T45" fmla="*/ 6 h 52"/>
                <a:gd name="T46" fmla="*/ 5 w 108"/>
                <a:gd name="T47" fmla="*/ 6 h 52"/>
                <a:gd name="T48" fmla="*/ 6 w 108"/>
                <a:gd name="T49" fmla="*/ 6 h 52"/>
                <a:gd name="T50" fmla="*/ 6 w 108"/>
                <a:gd name="T51" fmla="*/ 6 h 52"/>
                <a:gd name="T52" fmla="*/ 8 w 108"/>
                <a:gd name="T53" fmla="*/ 6 h 52"/>
                <a:gd name="T54" fmla="*/ 8 w 108"/>
                <a:gd name="T55" fmla="*/ 6 h 52"/>
                <a:gd name="T56" fmla="*/ 8 w 108"/>
                <a:gd name="T57" fmla="*/ 6 h 52"/>
                <a:gd name="T58" fmla="*/ 8 w 108"/>
                <a:gd name="T59" fmla="*/ 6 h 52"/>
                <a:gd name="T60" fmla="*/ 10 w 108"/>
                <a:gd name="T61" fmla="*/ 5 h 52"/>
                <a:gd name="T62" fmla="*/ 10 w 108"/>
                <a:gd name="T63" fmla="*/ 5 h 52"/>
                <a:gd name="T64" fmla="*/ 10 w 108"/>
                <a:gd name="T65" fmla="*/ 3 h 52"/>
                <a:gd name="T66" fmla="*/ 9 w 108"/>
                <a:gd name="T67" fmla="*/ 2 h 52"/>
                <a:gd name="T68" fmla="*/ 8 w 108"/>
                <a:gd name="T69" fmla="*/ 2 h 52"/>
                <a:gd name="T70" fmla="*/ 8 w 108"/>
                <a:gd name="T71" fmla="*/ 2 h 52"/>
                <a:gd name="T72" fmla="*/ 8 w 108"/>
                <a:gd name="T73" fmla="*/ 2 h 52"/>
                <a:gd name="T74" fmla="*/ 8 w 108"/>
                <a:gd name="T75" fmla="*/ 2 h 52"/>
                <a:gd name="T76" fmla="*/ 8 w 108"/>
                <a:gd name="T77" fmla="*/ 2 h 52"/>
                <a:gd name="T78" fmla="*/ 8 w 108"/>
                <a:gd name="T79" fmla="*/ 2 h 52"/>
                <a:gd name="T80" fmla="*/ 8 w 108"/>
                <a:gd name="T81" fmla="*/ 2 h 52"/>
                <a:gd name="T82" fmla="*/ 8 w 108"/>
                <a:gd name="T83" fmla="*/ 2 h 52"/>
                <a:gd name="T84" fmla="*/ 8 w 108"/>
                <a:gd name="T85" fmla="*/ 2 h 52"/>
                <a:gd name="T86" fmla="*/ 6 w 108"/>
                <a:gd name="T87" fmla="*/ 2 h 52"/>
                <a:gd name="T88" fmla="*/ 6 w 108"/>
                <a:gd name="T89" fmla="*/ 2 h 52"/>
                <a:gd name="T90" fmla="*/ 6 w 108"/>
                <a:gd name="T91" fmla="*/ 2 h 52"/>
                <a:gd name="T92" fmla="*/ 6 w 108"/>
                <a:gd name="T93" fmla="*/ 2 h 52"/>
                <a:gd name="T94" fmla="*/ 6 w 108"/>
                <a:gd name="T95" fmla="*/ 2 h 52"/>
                <a:gd name="T96" fmla="*/ 5 w 108"/>
                <a:gd name="T97" fmla="*/ 2 h 52"/>
                <a:gd name="T98" fmla="*/ 5 w 108"/>
                <a:gd name="T99" fmla="*/ 2 h 52"/>
                <a:gd name="T100" fmla="*/ 4 w 108"/>
                <a:gd name="T101" fmla="*/ 2 h 52"/>
                <a:gd name="T102" fmla="*/ 4 w 108"/>
                <a:gd name="T103" fmla="*/ 2 h 52"/>
                <a:gd name="T104" fmla="*/ 4 w 108"/>
                <a:gd name="T105" fmla="*/ 2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
                <a:gd name="T160" fmla="*/ 0 h 52"/>
                <a:gd name="T161" fmla="*/ 108 w 108"/>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 h="52">
                  <a:moveTo>
                    <a:pt x="44" y="5"/>
                  </a:moveTo>
                  <a:lnTo>
                    <a:pt x="44" y="5"/>
                  </a:lnTo>
                  <a:lnTo>
                    <a:pt x="43" y="4"/>
                  </a:lnTo>
                  <a:lnTo>
                    <a:pt x="40" y="2"/>
                  </a:lnTo>
                  <a:lnTo>
                    <a:pt x="38" y="2"/>
                  </a:lnTo>
                  <a:lnTo>
                    <a:pt x="36" y="0"/>
                  </a:lnTo>
                  <a:lnTo>
                    <a:pt x="36" y="2"/>
                  </a:lnTo>
                  <a:lnTo>
                    <a:pt x="36" y="4"/>
                  </a:lnTo>
                  <a:lnTo>
                    <a:pt x="36" y="5"/>
                  </a:lnTo>
                  <a:lnTo>
                    <a:pt x="29" y="7"/>
                  </a:lnTo>
                  <a:lnTo>
                    <a:pt x="25" y="8"/>
                  </a:lnTo>
                  <a:lnTo>
                    <a:pt x="23" y="8"/>
                  </a:lnTo>
                  <a:lnTo>
                    <a:pt x="18" y="11"/>
                  </a:lnTo>
                  <a:lnTo>
                    <a:pt x="15" y="13"/>
                  </a:lnTo>
                  <a:lnTo>
                    <a:pt x="13" y="14"/>
                  </a:lnTo>
                  <a:lnTo>
                    <a:pt x="9" y="14"/>
                  </a:lnTo>
                  <a:lnTo>
                    <a:pt x="7" y="16"/>
                  </a:lnTo>
                  <a:lnTo>
                    <a:pt x="4" y="18"/>
                  </a:lnTo>
                  <a:lnTo>
                    <a:pt x="3" y="19"/>
                  </a:lnTo>
                  <a:lnTo>
                    <a:pt x="2" y="19"/>
                  </a:lnTo>
                  <a:lnTo>
                    <a:pt x="1" y="17"/>
                  </a:lnTo>
                  <a:lnTo>
                    <a:pt x="0" y="17"/>
                  </a:lnTo>
                  <a:lnTo>
                    <a:pt x="1" y="18"/>
                  </a:lnTo>
                  <a:lnTo>
                    <a:pt x="2" y="21"/>
                  </a:lnTo>
                  <a:lnTo>
                    <a:pt x="2" y="22"/>
                  </a:lnTo>
                  <a:lnTo>
                    <a:pt x="3" y="22"/>
                  </a:lnTo>
                  <a:lnTo>
                    <a:pt x="5" y="23"/>
                  </a:lnTo>
                  <a:lnTo>
                    <a:pt x="8" y="24"/>
                  </a:lnTo>
                  <a:lnTo>
                    <a:pt x="7" y="26"/>
                  </a:lnTo>
                  <a:lnTo>
                    <a:pt x="5" y="27"/>
                  </a:lnTo>
                  <a:lnTo>
                    <a:pt x="5" y="28"/>
                  </a:lnTo>
                  <a:lnTo>
                    <a:pt x="9" y="33"/>
                  </a:lnTo>
                  <a:lnTo>
                    <a:pt x="9" y="34"/>
                  </a:lnTo>
                  <a:lnTo>
                    <a:pt x="13" y="37"/>
                  </a:lnTo>
                  <a:lnTo>
                    <a:pt x="18" y="40"/>
                  </a:lnTo>
                  <a:lnTo>
                    <a:pt x="21" y="44"/>
                  </a:lnTo>
                  <a:lnTo>
                    <a:pt x="22" y="44"/>
                  </a:lnTo>
                  <a:lnTo>
                    <a:pt x="24" y="45"/>
                  </a:lnTo>
                  <a:lnTo>
                    <a:pt x="28" y="48"/>
                  </a:lnTo>
                  <a:lnTo>
                    <a:pt x="30" y="49"/>
                  </a:lnTo>
                  <a:lnTo>
                    <a:pt x="35" y="52"/>
                  </a:lnTo>
                  <a:lnTo>
                    <a:pt x="39" y="52"/>
                  </a:lnTo>
                  <a:lnTo>
                    <a:pt x="42" y="52"/>
                  </a:lnTo>
                  <a:lnTo>
                    <a:pt x="44" y="50"/>
                  </a:lnTo>
                  <a:lnTo>
                    <a:pt x="45" y="49"/>
                  </a:lnTo>
                  <a:lnTo>
                    <a:pt x="46" y="47"/>
                  </a:lnTo>
                  <a:lnTo>
                    <a:pt x="46" y="45"/>
                  </a:lnTo>
                  <a:lnTo>
                    <a:pt x="47" y="44"/>
                  </a:lnTo>
                  <a:lnTo>
                    <a:pt x="50" y="45"/>
                  </a:lnTo>
                  <a:lnTo>
                    <a:pt x="54" y="45"/>
                  </a:lnTo>
                  <a:lnTo>
                    <a:pt x="56" y="46"/>
                  </a:lnTo>
                  <a:lnTo>
                    <a:pt x="58" y="46"/>
                  </a:lnTo>
                  <a:lnTo>
                    <a:pt x="66" y="49"/>
                  </a:lnTo>
                  <a:lnTo>
                    <a:pt x="67" y="49"/>
                  </a:lnTo>
                  <a:lnTo>
                    <a:pt x="70" y="48"/>
                  </a:lnTo>
                  <a:lnTo>
                    <a:pt x="71" y="48"/>
                  </a:lnTo>
                  <a:lnTo>
                    <a:pt x="74" y="49"/>
                  </a:lnTo>
                  <a:lnTo>
                    <a:pt x="78" y="51"/>
                  </a:lnTo>
                  <a:lnTo>
                    <a:pt x="79" y="50"/>
                  </a:lnTo>
                  <a:lnTo>
                    <a:pt x="81" y="48"/>
                  </a:lnTo>
                  <a:lnTo>
                    <a:pt x="82" y="47"/>
                  </a:lnTo>
                  <a:lnTo>
                    <a:pt x="84" y="47"/>
                  </a:lnTo>
                  <a:lnTo>
                    <a:pt x="85" y="47"/>
                  </a:lnTo>
                  <a:lnTo>
                    <a:pt x="87" y="47"/>
                  </a:lnTo>
                  <a:lnTo>
                    <a:pt x="89" y="47"/>
                  </a:lnTo>
                  <a:lnTo>
                    <a:pt x="94" y="44"/>
                  </a:lnTo>
                  <a:lnTo>
                    <a:pt x="96" y="43"/>
                  </a:lnTo>
                  <a:lnTo>
                    <a:pt x="97" y="40"/>
                  </a:lnTo>
                  <a:lnTo>
                    <a:pt x="99" y="37"/>
                  </a:lnTo>
                  <a:lnTo>
                    <a:pt x="102" y="36"/>
                  </a:lnTo>
                  <a:lnTo>
                    <a:pt x="108" y="33"/>
                  </a:lnTo>
                  <a:lnTo>
                    <a:pt x="105" y="28"/>
                  </a:lnTo>
                  <a:lnTo>
                    <a:pt x="103" y="26"/>
                  </a:lnTo>
                  <a:lnTo>
                    <a:pt x="96" y="22"/>
                  </a:lnTo>
                  <a:lnTo>
                    <a:pt x="95" y="22"/>
                  </a:lnTo>
                  <a:lnTo>
                    <a:pt x="94" y="23"/>
                  </a:lnTo>
                  <a:lnTo>
                    <a:pt x="92" y="23"/>
                  </a:lnTo>
                  <a:lnTo>
                    <a:pt x="89" y="21"/>
                  </a:lnTo>
                  <a:lnTo>
                    <a:pt x="88" y="20"/>
                  </a:lnTo>
                  <a:lnTo>
                    <a:pt x="88" y="19"/>
                  </a:lnTo>
                  <a:lnTo>
                    <a:pt x="89" y="19"/>
                  </a:lnTo>
                  <a:lnTo>
                    <a:pt x="91" y="18"/>
                  </a:lnTo>
                  <a:lnTo>
                    <a:pt x="91" y="17"/>
                  </a:lnTo>
                  <a:lnTo>
                    <a:pt x="91" y="16"/>
                  </a:lnTo>
                  <a:lnTo>
                    <a:pt x="89" y="17"/>
                  </a:lnTo>
                  <a:lnTo>
                    <a:pt x="87" y="17"/>
                  </a:lnTo>
                  <a:lnTo>
                    <a:pt x="84" y="16"/>
                  </a:lnTo>
                  <a:lnTo>
                    <a:pt x="79" y="13"/>
                  </a:lnTo>
                  <a:lnTo>
                    <a:pt x="78" y="13"/>
                  </a:lnTo>
                  <a:lnTo>
                    <a:pt x="78" y="14"/>
                  </a:lnTo>
                  <a:lnTo>
                    <a:pt x="79" y="17"/>
                  </a:lnTo>
                  <a:lnTo>
                    <a:pt x="79" y="18"/>
                  </a:lnTo>
                  <a:lnTo>
                    <a:pt x="78" y="18"/>
                  </a:lnTo>
                  <a:lnTo>
                    <a:pt x="75" y="19"/>
                  </a:lnTo>
                  <a:lnTo>
                    <a:pt x="73" y="20"/>
                  </a:lnTo>
                  <a:lnTo>
                    <a:pt x="72" y="20"/>
                  </a:lnTo>
                  <a:lnTo>
                    <a:pt x="71" y="19"/>
                  </a:lnTo>
                  <a:lnTo>
                    <a:pt x="67" y="16"/>
                  </a:lnTo>
                  <a:lnTo>
                    <a:pt x="67" y="14"/>
                  </a:lnTo>
                  <a:lnTo>
                    <a:pt x="67" y="13"/>
                  </a:lnTo>
                  <a:lnTo>
                    <a:pt x="67" y="12"/>
                  </a:lnTo>
                  <a:lnTo>
                    <a:pt x="69" y="12"/>
                  </a:lnTo>
                  <a:lnTo>
                    <a:pt x="69" y="10"/>
                  </a:lnTo>
                  <a:lnTo>
                    <a:pt x="68" y="9"/>
                  </a:lnTo>
                  <a:lnTo>
                    <a:pt x="66" y="9"/>
                  </a:lnTo>
                  <a:lnTo>
                    <a:pt x="63" y="8"/>
                  </a:lnTo>
                  <a:lnTo>
                    <a:pt x="54" y="7"/>
                  </a:lnTo>
                  <a:lnTo>
                    <a:pt x="53" y="6"/>
                  </a:lnTo>
                  <a:lnTo>
                    <a:pt x="51" y="3"/>
                  </a:lnTo>
                  <a:lnTo>
                    <a:pt x="50" y="2"/>
                  </a:lnTo>
                  <a:lnTo>
                    <a:pt x="49" y="2"/>
                  </a:lnTo>
                  <a:lnTo>
                    <a:pt x="46" y="2"/>
                  </a:lnTo>
                  <a:lnTo>
                    <a:pt x="47" y="3"/>
                  </a:lnTo>
                  <a:lnTo>
                    <a:pt x="46" y="3"/>
                  </a:lnTo>
                  <a:lnTo>
                    <a:pt x="45" y="4"/>
                  </a:lnTo>
                  <a:lnTo>
                    <a:pt x="44" y="5"/>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5" name="Freeform 5848"/>
            <p:cNvSpPr>
              <a:spLocks/>
            </p:cNvSpPr>
            <p:nvPr/>
          </p:nvSpPr>
          <p:spPr bwMode="auto">
            <a:xfrm>
              <a:off x="3386" y="2064"/>
              <a:ext cx="32" cy="23"/>
            </a:xfrm>
            <a:custGeom>
              <a:avLst/>
              <a:gdLst>
                <a:gd name="T0" fmla="*/ 2 w 41"/>
                <a:gd name="T1" fmla="*/ 2 h 29"/>
                <a:gd name="T2" fmla="*/ 2 w 41"/>
                <a:gd name="T3" fmla="*/ 2 h 29"/>
                <a:gd name="T4" fmla="*/ 2 w 41"/>
                <a:gd name="T5" fmla="*/ 2 h 29"/>
                <a:gd name="T6" fmla="*/ 2 w 41"/>
                <a:gd name="T7" fmla="*/ 2 h 29"/>
                <a:gd name="T8" fmla="*/ 1 w 41"/>
                <a:gd name="T9" fmla="*/ 2 h 29"/>
                <a:gd name="T10" fmla="*/ 0 w 41"/>
                <a:gd name="T11" fmla="*/ 2 h 29"/>
                <a:gd name="T12" fmla="*/ 1 w 41"/>
                <a:gd name="T13" fmla="*/ 2 h 29"/>
                <a:gd name="T14" fmla="*/ 2 w 41"/>
                <a:gd name="T15" fmla="*/ 2 h 29"/>
                <a:gd name="T16" fmla="*/ 2 w 41"/>
                <a:gd name="T17" fmla="*/ 2 h 29"/>
                <a:gd name="T18" fmla="*/ 1 w 41"/>
                <a:gd name="T19" fmla="*/ 2 h 29"/>
                <a:gd name="T20" fmla="*/ 2 w 41"/>
                <a:gd name="T21" fmla="*/ 2 h 29"/>
                <a:gd name="T22" fmla="*/ 2 w 41"/>
                <a:gd name="T23" fmla="*/ 2 h 29"/>
                <a:gd name="T24" fmla="*/ 2 w 41"/>
                <a:gd name="T25" fmla="*/ 2 h 29"/>
                <a:gd name="T26" fmla="*/ 2 w 41"/>
                <a:gd name="T27" fmla="*/ 2 h 29"/>
                <a:gd name="T28" fmla="*/ 2 w 41"/>
                <a:gd name="T29" fmla="*/ 2 h 29"/>
                <a:gd name="T30" fmla="*/ 2 w 41"/>
                <a:gd name="T31" fmla="*/ 2 h 29"/>
                <a:gd name="T32" fmla="*/ 2 w 41"/>
                <a:gd name="T33" fmla="*/ 2 h 29"/>
                <a:gd name="T34" fmla="*/ 2 w 41"/>
                <a:gd name="T35" fmla="*/ 2 h 29"/>
                <a:gd name="T36" fmla="*/ 2 w 41"/>
                <a:gd name="T37" fmla="*/ 2 h 29"/>
                <a:gd name="T38" fmla="*/ 2 w 41"/>
                <a:gd name="T39" fmla="*/ 2 h 29"/>
                <a:gd name="T40" fmla="*/ 2 w 41"/>
                <a:gd name="T41" fmla="*/ 2 h 29"/>
                <a:gd name="T42" fmla="*/ 2 w 41"/>
                <a:gd name="T43" fmla="*/ 2 h 29"/>
                <a:gd name="T44" fmla="*/ 2 w 41"/>
                <a:gd name="T45" fmla="*/ 2 h 29"/>
                <a:gd name="T46" fmla="*/ 2 w 41"/>
                <a:gd name="T47" fmla="*/ 2 h 29"/>
                <a:gd name="T48" fmla="*/ 2 w 41"/>
                <a:gd name="T49" fmla="*/ 2 h 29"/>
                <a:gd name="T50" fmla="*/ 2 w 41"/>
                <a:gd name="T51" fmla="*/ 2 h 29"/>
                <a:gd name="T52" fmla="*/ 2 w 41"/>
                <a:gd name="T53" fmla="*/ 2 h 29"/>
                <a:gd name="T54" fmla="*/ 2 w 41"/>
                <a:gd name="T55" fmla="*/ 2 h 29"/>
                <a:gd name="T56" fmla="*/ 2 w 41"/>
                <a:gd name="T57" fmla="*/ 2 h 29"/>
                <a:gd name="T58" fmla="*/ 2 w 41"/>
                <a:gd name="T59" fmla="*/ 2 h 29"/>
                <a:gd name="T60" fmla="*/ 2 w 41"/>
                <a:gd name="T61" fmla="*/ 2 h 29"/>
                <a:gd name="T62" fmla="*/ 2 w 41"/>
                <a:gd name="T63" fmla="*/ 2 h 29"/>
                <a:gd name="T64" fmla="*/ 2 w 41"/>
                <a:gd name="T65" fmla="*/ 2 h 29"/>
                <a:gd name="T66" fmla="*/ 2 w 41"/>
                <a:gd name="T67" fmla="*/ 2 h 29"/>
                <a:gd name="T68" fmla="*/ 2 w 41"/>
                <a:gd name="T69" fmla="*/ 0 h 29"/>
                <a:gd name="T70" fmla="*/ 2 w 41"/>
                <a:gd name="T71" fmla="*/ 0 h 29"/>
                <a:gd name="T72" fmla="*/ 2 w 41"/>
                <a:gd name="T73" fmla="*/ 1 h 29"/>
                <a:gd name="T74" fmla="*/ 2 w 41"/>
                <a:gd name="T75" fmla="*/ 1 h 29"/>
                <a:gd name="T76" fmla="*/ 2 w 41"/>
                <a:gd name="T77" fmla="*/ 1 h 29"/>
                <a:gd name="T78" fmla="*/ 2 w 41"/>
                <a:gd name="T79" fmla="*/ 2 h 29"/>
                <a:gd name="T80" fmla="*/ 2 w 41"/>
                <a:gd name="T81" fmla="*/ 2 h 29"/>
                <a:gd name="T82" fmla="*/ 2 w 41"/>
                <a:gd name="T83" fmla="*/ 2 h 29"/>
                <a:gd name="T84" fmla="*/ 2 w 41"/>
                <a:gd name="T85" fmla="*/ 2 h 29"/>
                <a:gd name="T86" fmla="*/ 2 w 41"/>
                <a:gd name="T87" fmla="*/ 2 h 29"/>
                <a:gd name="T88" fmla="*/ 2 w 41"/>
                <a:gd name="T89" fmla="*/ 2 h 29"/>
                <a:gd name="T90" fmla="*/ 2 w 41"/>
                <a:gd name="T91" fmla="*/ 2 h 29"/>
                <a:gd name="T92" fmla="*/ 2 w 41"/>
                <a:gd name="T93" fmla="*/ 2 h 29"/>
                <a:gd name="T94" fmla="*/ 2 w 41"/>
                <a:gd name="T95" fmla="*/ 2 h 29"/>
                <a:gd name="T96" fmla="*/ 2 w 41"/>
                <a:gd name="T97" fmla="*/ 2 h 29"/>
                <a:gd name="T98" fmla="*/ 2 w 41"/>
                <a:gd name="T99" fmla="*/ 2 h 29"/>
                <a:gd name="T100" fmla="*/ 2 w 41"/>
                <a:gd name="T101" fmla="*/ 2 h 29"/>
                <a:gd name="T102" fmla="*/ 2 w 41"/>
                <a:gd name="T103" fmla="*/ 2 h 29"/>
                <a:gd name="T104" fmla="*/ 2 w 41"/>
                <a:gd name="T105" fmla="*/ 2 h 29"/>
                <a:gd name="T106" fmla="*/ 2 w 41"/>
                <a:gd name="T107" fmla="*/ 2 h 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
                <a:gd name="T163" fmla="*/ 0 h 29"/>
                <a:gd name="T164" fmla="*/ 41 w 41"/>
                <a:gd name="T165" fmla="*/ 29 h 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 h="29">
                  <a:moveTo>
                    <a:pt x="2" y="10"/>
                  </a:moveTo>
                  <a:lnTo>
                    <a:pt x="2" y="10"/>
                  </a:lnTo>
                  <a:lnTo>
                    <a:pt x="2" y="11"/>
                  </a:lnTo>
                  <a:lnTo>
                    <a:pt x="2" y="14"/>
                  </a:lnTo>
                  <a:lnTo>
                    <a:pt x="1" y="15"/>
                  </a:lnTo>
                  <a:lnTo>
                    <a:pt x="0" y="16"/>
                  </a:lnTo>
                  <a:lnTo>
                    <a:pt x="1" y="17"/>
                  </a:lnTo>
                  <a:lnTo>
                    <a:pt x="2" y="17"/>
                  </a:lnTo>
                  <a:lnTo>
                    <a:pt x="2" y="18"/>
                  </a:lnTo>
                  <a:lnTo>
                    <a:pt x="1" y="21"/>
                  </a:lnTo>
                  <a:lnTo>
                    <a:pt x="2" y="23"/>
                  </a:lnTo>
                  <a:lnTo>
                    <a:pt x="2" y="24"/>
                  </a:lnTo>
                  <a:lnTo>
                    <a:pt x="3" y="24"/>
                  </a:lnTo>
                  <a:lnTo>
                    <a:pt x="4" y="25"/>
                  </a:lnTo>
                  <a:lnTo>
                    <a:pt x="5" y="27"/>
                  </a:lnTo>
                  <a:lnTo>
                    <a:pt x="6" y="28"/>
                  </a:lnTo>
                  <a:lnTo>
                    <a:pt x="6" y="27"/>
                  </a:lnTo>
                  <a:lnTo>
                    <a:pt x="7" y="27"/>
                  </a:lnTo>
                  <a:lnTo>
                    <a:pt x="8" y="29"/>
                  </a:lnTo>
                  <a:lnTo>
                    <a:pt x="10" y="29"/>
                  </a:lnTo>
                  <a:lnTo>
                    <a:pt x="20" y="27"/>
                  </a:lnTo>
                  <a:lnTo>
                    <a:pt x="22" y="26"/>
                  </a:lnTo>
                  <a:lnTo>
                    <a:pt x="23" y="25"/>
                  </a:lnTo>
                  <a:lnTo>
                    <a:pt x="28" y="23"/>
                  </a:lnTo>
                  <a:lnTo>
                    <a:pt x="30" y="23"/>
                  </a:lnTo>
                  <a:lnTo>
                    <a:pt x="34" y="23"/>
                  </a:lnTo>
                  <a:lnTo>
                    <a:pt x="35" y="23"/>
                  </a:lnTo>
                  <a:lnTo>
                    <a:pt x="36" y="21"/>
                  </a:lnTo>
                  <a:lnTo>
                    <a:pt x="37" y="20"/>
                  </a:lnTo>
                  <a:lnTo>
                    <a:pt x="38" y="20"/>
                  </a:lnTo>
                  <a:lnTo>
                    <a:pt x="40" y="20"/>
                  </a:lnTo>
                  <a:lnTo>
                    <a:pt x="41" y="13"/>
                  </a:lnTo>
                  <a:lnTo>
                    <a:pt x="40" y="10"/>
                  </a:lnTo>
                  <a:lnTo>
                    <a:pt x="37" y="8"/>
                  </a:lnTo>
                  <a:lnTo>
                    <a:pt x="33" y="3"/>
                  </a:lnTo>
                  <a:lnTo>
                    <a:pt x="31" y="0"/>
                  </a:lnTo>
                  <a:lnTo>
                    <a:pt x="27" y="1"/>
                  </a:lnTo>
                  <a:lnTo>
                    <a:pt x="24" y="1"/>
                  </a:lnTo>
                  <a:lnTo>
                    <a:pt x="20" y="1"/>
                  </a:lnTo>
                  <a:lnTo>
                    <a:pt x="18" y="2"/>
                  </a:lnTo>
                  <a:lnTo>
                    <a:pt x="17" y="2"/>
                  </a:lnTo>
                  <a:lnTo>
                    <a:pt x="15" y="3"/>
                  </a:lnTo>
                  <a:lnTo>
                    <a:pt x="14" y="4"/>
                  </a:lnTo>
                  <a:lnTo>
                    <a:pt x="11" y="4"/>
                  </a:lnTo>
                  <a:lnTo>
                    <a:pt x="10" y="4"/>
                  </a:lnTo>
                  <a:lnTo>
                    <a:pt x="9" y="3"/>
                  </a:lnTo>
                  <a:lnTo>
                    <a:pt x="7" y="4"/>
                  </a:lnTo>
                  <a:lnTo>
                    <a:pt x="5" y="7"/>
                  </a:lnTo>
                  <a:lnTo>
                    <a:pt x="5" y="8"/>
                  </a:lnTo>
                  <a:lnTo>
                    <a:pt x="5" y="9"/>
                  </a:lnTo>
                  <a:lnTo>
                    <a:pt x="4" y="9"/>
                  </a:lnTo>
                  <a:lnTo>
                    <a:pt x="2" y="1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6" name="Freeform 5849"/>
            <p:cNvSpPr>
              <a:spLocks/>
            </p:cNvSpPr>
            <p:nvPr/>
          </p:nvSpPr>
          <p:spPr bwMode="auto">
            <a:xfrm>
              <a:off x="3245" y="1984"/>
              <a:ext cx="2" cy="3"/>
            </a:xfrm>
            <a:custGeom>
              <a:avLst/>
              <a:gdLst>
                <a:gd name="T0" fmla="*/ 0 w 2"/>
                <a:gd name="T1" fmla="*/ 2 h 4"/>
                <a:gd name="T2" fmla="*/ 0 w 2"/>
                <a:gd name="T3" fmla="*/ 2 h 4"/>
                <a:gd name="T4" fmla="*/ 0 w 2"/>
                <a:gd name="T5" fmla="*/ 2 h 4"/>
                <a:gd name="T6" fmla="*/ 1 w 2"/>
                <a:gd name="T7" fmla="*/ 2 h 4"/>
                <a:gd name="T8" fmla="*/ 1 w 2"/>
                <a:gd name="T9" fmla="*/ 2 h 4"/>
                <a:gd name="T10" fmla="*/ 2 w 2"/>
                <a:gd name="T11" fmla="*/ 2 h 4"/>
                <a:gd name="T12" fmla="*/ 2 w 2"/>
                <a:gd name="T13" fmla="*/ 2 h 4"/>
                <a:gd name="T14" fmla="*/ 2 w 2"/>
                <a:gd name="T15" fmla="*/ 2 h 4"/>
                <a:gd name="T16" fmla="*/ 2 w 2"/>
                <a:gd name="T17" fmla="*/ 2 h 4"/>
                <a:gd name="T18" fmla="*/ 1 w 2"/>
                <a:gd name="T19" fmla="*/ 0 h 4"/>
                <a:gd name="T20" fmla="*/ 1 w 2"/>
                <a:gd name="T21" fmla="*/ 0 h 4"/>
                <a:gd name="T22" fmla="*/ 1 w 2"/>
                <a:gd name="T23" fmla="*/ 1 h 4"/>
                <a:gd name="T24" fmla="*/ 1 w 2"/>
                <a:gd name="T25" fmla="*/ 1 h 4"/>
                <a:gd name="T26" fmla="*/ 0 w 2"/>
                <a:gd name="T27" fmla="*/ 2 h 4"/>
                <a:gd name="T28" fmla="*/ 0 w 2"/>
                <a:gd name="T29" fmla="*/ 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4"/>
                <a:gd name="T47" fmla="*/ 2 w 2"/>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4">
                  <a:moveTo>
                    <a:pt x="0" y="3"/>
                  </a:moveTo>
                  <a:lnTo>
                    <a:pt x="0" y="3"/>
                  </a:lnTo>
                  <a:lnTo>
                    <a:pt x="0" y="4"/>
                  </a:lnTo>
                  <a:lnTo>
                    <a:pt x="1" y="4"/>
                  </a:lnTo>
                  <a:lnTo>
                    <a:pt x="2" y="4"/>
                  </a:lnTo>
                  <a:lnTo>
                    <a:pt x="2" y="2"/>
                  </a:lnTo>
                  <a:lnTo>
                    <a:pt x="1" y="0"/>
                  </a:lnTo>
                  <a:lnTo>
                    <a:pt x="1"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7" name="Freeform 5850"/>
            <p:cNvSpPr>
              <a:spLocks/>
            </p:cNvSpPr>
            <p:nvPr/>
          </p:nvSpPr>
          <p:spPr bwMode="auto">
            <a:xfrm>
              <a:off x="3295" y="1991"/>
              <a:ext cx="41" cy="23"/>
            </a:xfrm>
            <a:custGeom>
              <a:avLst/>
              <a:gdLst>
                <a:gd name="T0" fmla="*/ 2 w 50"/>
                <a:gd name="T1" fmla="*/ 2 h 29"/>
                <a:gd name="T2" fmla="*/ 2 w 50"/>
                <a:gd name="T3" fmla="*/ 2 h 29"/>
                <a:gd name="T4" fmla="*/ 2 w 50"/>
                <a:gd name="T5" fmla="*/ 2 h 29"/>
                <a:gd name="T6" fmla="*/ 2 w 50"/>
                <a:gd name="T7" fmla="*/ 2 h 29"/>
                <a:gd name="T8" fmla="*/ 2 w 50"/>
                <a:gd name="T9" fmla="*/ 2 h 29"/>
                <a:gd name="T10" fmla="*/ 2 w 50"/>
                <a:gd name="T11" fmla="*/ 2 h 29"/>
                <a:gd name="T12" fmla="*/ 2 w 50"/>
                <a:gd name="T13" fmla="*/ 2 h 29"/>
                <a:gd name="T14" fmla="*/ 2 w 50"/>
                <a:gd name="T15" fmla="*/ 2 h 29"/>
                <a:gd name="T16" fmla="*/ 2 w 50"/>
                <a:gd name="T17" fmla="*/ 2 h 29"/>
                <a:gd name="T18" fmla="*/ 3 w 50"/>
                <a:gd name="T19" fmla="*/ 2 h 29"/>
                <a:gd name="T20" fmla="*/ 3 w 50"/>
                <a:gd name="T21" fmla="*/ 2 h 29"/>
                <a:gd name="T22" fmla="*/ 3 w 50"/>
                <a:gd name="T23" fmla="*/ 2 h 29"/>
                <a:gd name="T24" fmla="*/ 3 w 50"/>
                <a:gd name="T25" fmla="*/ 2 h 29"/>
                <a:gd name="T26" fmla="*/ 3 w 50"/>
                <a:gd name="T27" fmla="*/ 2 h 29"/>
                <a:gd name="T28" fmla="*/ 3 w 50"/>
                <a:gd name="T29" fmla="*/ 2 h 29"/>
                <a:gd name="T30" fmla="*/ 3 w 50"/>
                <a:gd name="T31" fmla="*/ 2 h 29"/>
                <a:gd name="T32" fmla="*/ 4 w 50"/>
                <a:gd name="T33" fmla="*/ 2 h 29"/>
                <a:gd name="T34" fmla="*/ 4 w 50"/>
                <a:gd name="T35" fmla="*/ 2 h 29"/>
                <a:gd name="T36" fmla="*/ 4 w 50"/>
                <a:gd name="T37" fmla="*/ 2 h 29"/>
                <a:gd name="T38" fmla="*/ 4 w 50"/>
                <a:gd name="T39" fmla="*/ 2 h 29"/>
                <a:gd name="T40" fmla="*/ 4 w 50"/>
                <a:gd name="T41" fmla="*/ 2 h 29"/>
                <a:gd name="T42" fmla="*/ 5 w 50"/>
                <a:gd name="T43" fmla="*/ 2 h 29"/>
                <a:gd name="T44" fmla="*/ 5 w 50"/>
                <a:gd name="T45" fmla="*/ 2 h 29"/>
                <a:gd name="T46" fmla="*/ 5 w 50"/>
                <a:gd name="T47" fmla="*/ 2 h 29"/>
                <a:gd name="T48" fmla="*/ 5 w 50"/>
                <a:gd name="T49" fmla="*/ 2 h 29"/>
                <a:gd name="T50" fmla="*/ 5 w 50"/>
                <a:gd name="T51" fmla="*/ 2 h 29"/>
                <a:gd name="T52" fmla="*/ 6 w 50"/>
                <a:gd name="T53" fmla="*/ 2 h 29"/>
                <a:gd name="T54" fmla="*/ 5 w 50"/>
                <a:gd name="T55" fmla="*/ 2 h 29"/>
                <a:gd name="T56" fmla="*/ 5 w 50"/>
                <a:gd name="T57" fmla="*/ 2 h 29"/>
                <a:gd name="T58" fmla="*/ 5 w 50"/>
                <a:gd name="T59" fmla="*/ 0 h 29"/>
                <a:gd name="T60" fmla="*/ 5 w 50"/>
                <a:gd name="T61" fmla="*/ 0 h 29"/>
                <a:gd name="T62" fmla="*/ 5 w 50"/>
                <a:gd name="T63" fmla="*/ 1 h 29"/>
                <a:gd name="T64" fmla="*/ 5 w 50"/>
                <a:gd name="T65" fmla="*/ 2 h 29"/>
                <a:gd name="T66" fmla="*/ 5 w 50"/>
                <a:gd name="T67" fmla="*/ 2 h 29"/>
                <a:gd name="T68" fmla="*/ 4 w 50"/>
                <a:gd name="T69" fmla="*/ 2 h 29"/>
                <a:gd name="T70" fmla="*/ 4 w 50"/>
                <a:gd name="T71" fmla="*/ 2 h 29"/>
                <a:gd name="T72" fmla="*/ 4 w 50"/>
                <a:gd name="T73" fmla="*/ 2 h 29"/>
                <a:gd name="T74" fmla="*/ 3 w 50"/>
                <a:gd name="T75" fmla="*/ 2 h 29"/>
                <a:gd name="T76" fmla="*/ 3 w 50"/>
                <a:gd name="T77" fmla="*/ 2 h 29"/>
                <a:gd name="T78" fmla="*/ 2 w 50"/>
                <a:gd name="T79" fmla="*/ 2 h 29"/>
                <a:gd name="T80" fmla="*/ 2 w 50"/>
                <a:gd name="T81" fmla="*/ 2 h 29"/>
                <a:gd name="T82" fmla="*/ 2 w 50"/>
                <a:gd name="T83" fmla="*/ 2 h 29"/>
                <a:gd name="T84" fmla="*/ 2 w 50"/>
                <a:gd name="T85" fmla="*/ 2 h 29"/>
                <a:gd name="T86" fmla="*/ 2 w 50"/>
                <a:gd name="T87" fmla="*/ 2 h 29"/>
                <a:gd name="T88" fmla="*/ 2 w 50"/>
                <a:gd name="T89" fmla="*/ 2 h 29"/>
                <a:gd name="T90" fmla="*/ 2 w 50"/>
                <a:gd name="T91" fmla="*/ 2 h 29"/>
                <a:gd name="T92" fmla="*/ 2 w 50"/>
                <a:gd name="T93" fmla="*/ 2 h 29"/>
                <a:gd name="T94" fmla="*/ 2 w 50"/>
                <a:gd name="T95" fmla="*/ 2 h 29"/>
                <a:gd name="T96" fmla="*/ 2 w 50"/>
                <a:gd name="T97" fmla="*/ 2 h 29"/>
                <a:gd name="T98" fmla="*/ 0 w 50"/>
                <a:gd name="T99" fmla="*/ 2 h 29"/>
                <a:gd name="T100" fmla="*/ 2 w 50"/>
                <a:gd name="T101" fmla="*/ 2 h 29"/>
                <a:gd name="T102" fmla="*/ 2 w 50"/>
                <a:gd name="T103" fmla="*/ 2 h 29"/>
                <a:gd name="T104" fmla="*/ 2 w 50"/>
                <a:gd name="T105" fmla="*/ 2 h 29"/>
                <a:gd name="T106" fmla="*/ 1 w 50"/>
                <a:gd name="T107" fmla="*/ 2 h 29"/>
                <a:gd name="T108" fmla="*/ 2 w 50"/>
                <a:gd name="T109" fmla="*/ 2 h 29"/>
                <a:gd name="T110" fmla="*/ 2 w 50"/>
                <a:gd name="T111" fmla="*/ 2 h 29"/>
                <a:gd name="T112" fmla="*/ 2 w 50"/>
                <a:gd name="T113" fmla="*/ 2 h 29"/>
                <a:gd name="T114" fmla="*/ 2 w 50"/>
                <a:gd name="T115" fmla="*/ 2 h 29"/>
                <a:gd name="T116" fmla="*/ 2 w 50"/>
                <a:gd name="T117" fmla="*/ 2 h 29"/>
                <a:gd name="T118" fmla="*/ 2 w 50"/>
                <a:gd name="T119" fmla="*/ 2 h 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
                <a:gd name="T181" fmla="*/ 0 h 29"/>
                <a:gd name="T182" fmla="*/ 50 w 50"/>
                <a:gd name="T183" fmla="*/ 29 h 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 h="29">
                  <a:moveTo>
                    <a:pt x="4" y="28"/>
                  </a:moveTo>
                  <a:lnTo>
                    <a:pt x="4" y="28"/>
                  </a:lnTo>
                  <a:lnTo>
                    <a:pt x="8" y="28"/>
                  </a:lnTo>
                  <a:lnTo>
                    <a:pt x="9" y="28"/>
                  </a:lnTo>
                  <a:lnTo>
                    <a:pt x="10" y="28"/>
                  </a:lnTo>
                  <a:lnTo>
                    <a:pt x="11" y="28"/>
                  </a:lnTo>
                  <a:lnTo>
                    <a:pt x="17" y="26"/>
                  </a:lnTo>
                  <a:lnTo>
                    <a:pt x="18" y="24"/>
                  </a:lnTo>
                  <a:lnTo>
                    <a:pt x="20" y="26"/>
                  </a:lnTo>
                  <a:lnTo>
                    <a:pt x="20" y="27"/>
                  </a:lnTo>
                  <a:lnTo>
                    <a:pt x="22" y="28"/>
                  </a:lnTo>
                  <a:lnTo>
                    <a:pt x="24" y="28"/>
                  </a:lnTo>
                  <a:lnTo>
                    <a:pt x="25" y="28"/>
                  </a:lnTo>
                  <a:lnTo>
                    <a:pt x="28" y="28"/>
                  </a:lnTo>
                  <a:lnTo>
                    <a:pt x="29" y="29"/>
                  </a:lnTo>
                  <a:lnTo>
                    <a:pt x="30" y="28"/>
                  </a:lnTo>
                  <a:lnTo>
                    <a:pt x="30" y="27"/>
                  </a:lnTo>
                  <a:lnTo>
                    <a:pt x="30" y="26"/>
                  </a:lnTo>
                  <a:lnTo>
                    <a:pt x="31" y="24"/>
                  </a:lnTo>
                  <a:lnTo>
                    <a:pt x="29" y="23"/>
                  </a:lnTo>
                  <a:lnTo>
                    <a:pt x="30" y="22"/>
                  </a:lnTo>
                  <a:lnTo>
                    <a:pt x="32" y="21"/>
                  </a:lnTo>
                  <a:lnTo>
                    <a:pt x="34" y="20"/>
                  </a:lnTo>
                  <a:lnTo>
                    <a:pt x="36" y="18"/>
                  </a:lnTo>
                  <a:lnTo>
                    <a:pt x="36" y="17"/>
                  </a:lnTo>
                  <a:lnTo>
                    <a:pt x="35" y="15"/>
                  </a:lnTo>
                  <a:lnTo>
                    <a:pt x="35" y="13"/>
                  </a:lnTo>
                  <a:lnTo>
                    <a:pt x="37" y="13"/>
                  </a:lnTo>
                  <a:lnTo>
                    <a:pt x="38" y="12"/>
                  </a:lnTo>
                  <a:lnTo>
                    <a:pt x="41" y="12"/>
                  </a:lnTo>
                  <a:lnTo>
                    <a:pt x="42" y="10"/>
                  </a:lnTo>
                  <a:lnTo>
                    <a:pt x="43" y="9"/>
                  </a:lnTo>
                  <a:lnTo>
                    <a:pt x="45" y="9"/>
                  </a:lnTo>
                  <a:lnTo>
                    <a:pt x="45" y="7"/>
                  </a:lnTo>
                  <a:lnTo>
                    <a:pt x="46" y="6"/>
                  </a:lnTo>
                  <a:lnTo>
                    <a:pt x="50" y="7"/>
                  </a:lnTo>
                  <a:lnTo>
                    <a:pt x="48" y="5"/>
                  </a:lnTo>
                  <a:lnTo>
                    <a:pt x="47" y="4"/>
                  </a:lnTo>
                  <a:lnTo>
                    <a:pt x="46" y="2"/>
                  </a:lnTo>
                  <a:lnTo>
                    <a:pt x="46" y="1"/>
                  </a:lnTo>
                  <a:lnTo>
                    <a:pt x="45" y="0"/>
                  </a:lnTo>
                  <a:lnTo>
                    <a:pt x="44" y="0"/>
                  </a:lnTo>
                  <a:lnTo>
                    <a:pt x="43" y="0"/>
                  </a:lnTo>
                  <a:lnTo>
                    <a:pt x="42" y="1"/>
                  </a:lnTo>
                  <a:lnTo>
                    <a:pt x="41" y="1"/>
                  </a:lnTo>
                  <a:lnTo>
                    <a:pt x="42" y="3"/>
                  </a:lnTo>
                  <a:lnTo>
                    <a:pt x="42" y="4"/>
                  </a:lnTo>
                  <a:lnTo>
                    <a:pt x="41" y="4"/>
                  </a:lnTo>
                  <a:lnTo>
                    <a:pt x="38" y="3"/>
                  </a:lnTo>
                  <a:lnTo>
                    <a:pt x="36" y="3"/>
                  </a:lnTo>
                  <a:lnTo>
                    <a:pt x="35" y="4"/>
                  </a:lnTo>
                  <a:lnTo>
                    <a:pt x="34" y="5"/>
                  </a:lnTo>
                  <a:lnTo>
                    <a:pt x="32" y="4"/>
                  </a:lnTo>
                  <a:lnTo>
                    <a:pt x="31" y="4"/>
                  </a:lnTo>
                  <a:lnTo>
                    <a:pt x="27" y="4"/>
                  </a:lnTo>
                  <a:lnTo>
                    <a:pt x="25" y="4"/>
                  </a:lnTo>
                  <a:lnTo>
                    <a:pt x="24" y="5"/>
                  </a:lnTo>
                  <a:lnTo>
                    <a:pt x="23" y="5"/>
                  </a:lnTo>
                  <a:lnTo>
                    <a:pt x="22" y="6"/>
                  </a:lnTo>
                  <a:lnTo>
                    <a:pt x="21" y="7"/>
                  </a:lnTo>
                  <a:lnTo>
                    <a:pt x="18" y="9"/>
                  </a:lnTo>
                  <a:lnTo>
                    <a:pt x="17" y="9"/>
                  </a:lnTo>
                  <a:lnTo>
                    <a:pt x="16" y="8"/>
                  </a:lnTo>
                  <a:lnTo>
                    <a:pt x="15" y="8"/>
                  </a:lnTo>
                  <a:lnTo>
                    <a:pt x="11" y="8"/>
                  </a:lnTo>
                  <a:lnTo>
                    <a:pt x="10" y="8"/>
                  </a:lnTo>
                  <a:lnTo>
                    <a:pt x="9" y="7"/>
                  </a:lnTo>
                  <a:lnTo>
                    <a:pt x="5" y="7"/>
                  </a:lnTo>
                  <a:lnTo>
                    <a:pt x="4" y="7"/>
                  </a:lnTo>
                  <a:lnTo>
                    <a:pt x="3" y="9"/>
                  </a:lnTo>
                  <a:lnTo>
                    <a:pt x="0" y="10"/>
                  </a:lnTo>
                  <a:lnTo>
                    <a:pt x="0" y="12"/>
                  </a:lnTo>
                  <a:lnTo>
                    <a:pt x="3" y="14"/>
                  </a:lnTo>
                  <a:lnTo>
                    <a:pt x="3" y="15"/>
                  </a:lnTo>
                  <a:lnTo>
                    <a:pt x="2" y="16"/>
                  </a:lnTo>
                  <a:lnTo>
                    <a:pt x="1" y="16"/>
                  </a:lnTo>
                  <a:lnTo>
                    <a:pt x="1" y="17"/>
                  </a:lnTo>
                  <a:lnTo>
                    <a:pt x="3" y="19"/>
                  </a:lnTo>
                  <a:lnTo>
                    <a:pt x="4" y="22"/>
                  </a:lnTo>
                  <a:lnTo>
                    <a:pt x="6" y="23"/>
                  </a:lnTo>
                  <a:lnTo>
                    <a:pt x="7" y="24"/>
                  </a:lnTo>
                  <a:lnTo>
                    <a:pt x="6" y="26"/>
                  </a:lnTo>
                  <a:lnTo>
                    <a:pt x="4" y="26"/>
                  </a:lnTo>
                  <a:lnTo>
                    <a:pt x="4" y="27"/>
                  </a:lnTo>
                  <a:lnTo>
                    <a:pt x="3" y="27"/>
                  </a:lnTo>
                  <a:lnTo>
                    <a:pt x="3" y="28"/>
                  </a:lnTo>
                  <a:lnTo>
                    <a:pt x="4" y="28"/>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8" name="Freeform 5851"/>
            <p:cNvSpPr>
              <a:spLocks/>
            </p:cNvSpPr>
            <p:nvPr/>
          </p:nvSpPr>
          <p:spPr bwMode="auto">
            <a:xfrm>
              <a:off x="3365" y="2002"/>
              <a:ext cx="53" cy="63"/>
            </a:xfrm>
            <a:custGeom>
              <a:avLst/>
              <a:gdLst>
                <a:gd name="T0" fmla="*/ 2 w 66"/>
                <a:gd name="T1" fmla="*/ 0 h 77"/>
                <a:gd name="T2" fmla="*/ 0 w 66"/>
                <a:gd name="T3" fmla="*/ 2 h 77"/>
                <a:gd name="T4" fmla="*/ 1 w 66"/>
                <a:gd name="T5" fmla="*/ 2 h 77"/>
                <a:gd name="T6" fmla="*/ 1 w 66"/>
                <a:gd name="T7" fmla="*/ 2 h 77"/>
                <a:gd name="T8" fmla="*/ 2 w 66"/>
                <a:gd name="T9" fmla="*/ 2 h 77"/>
                <a:gd name="T10" fmla="*/ 2 w 66"/>
                <a:gd name="T11" fmla="*/ 2 h 77"/>
                <a:gd name="T12" fmla="*/ 2 w 66"/>
                <a:gd name="T13" fmla="*/ 2 h 77"/>
                <a:gd name="T14" fmla="*/ 2 w 66"/>
                <a:gd name="T15" fmla="*/ 2 h 77"/>
                <a:gd name="T16" fmla="*/ 2 w 66"/>
                <a:gd name="T17" fmla="*/ 2 h 77"/>
                <a:gd name="T18" fmla="*/ 2 w 66"/>
                <a:gd name="T19" fmla="*/ 2 h 77"/>
                <a:gd name="T20" fmla="*/ 2 w 66"/>
                <a:gd name="T21" fmla="*/ 2 h 77"/>
                <a:gd name="T22" fmla="*/ 2 w 66"/>
                <a:gd name="T23" fmla="*/ 4 h 77"/>
                <a:gd name="T24" fmla="*/ 2 w 66"/>
                <a:gd name="T25" fmla="*/ 4 h 77"/>
                <a:gd name="T26" fmla="*/ 2 w 66"/>
                <a:gd name="T27" fmla="*/ 4 h 77"/>
                <a:gd name="T28" fmla="*/ 2 w 66"/>
                <a:gd name="T29" fmla="*/ 5 h 77"/>
                <a:gd name="T30" fmla="*/ 2 w 66"/>
                <a:gd name="T31" fmla="*/ 5 h 77"/>
                <a:gd name="T32" fmla="*/ 2 w 66"/>
                <a:gd name="T33" fmla="*/ 5 h 77"/>
                <a:gd name="T34" fmla="*/ 2 w 66"/>
                <a:gd name="T35" fmla="*/ 5 h 77"/>
                <a:gd name="T36" fmla="*/ 2 w 66"/>
                <a:gd name="T37" fmla="*/ 6 h 77"/>
                <a:gd name="T38" fmla="*/ 2 w 66"/>
                <a:gd name="T39" fmla="*/ 7 h 77"/>
                <a:gd name="T40" fmla="*/ 2 w 66"/>
                <a:gd name="T41" fmla="*/ 7 h 77"/>
                <a:gd name="T42" fmla="*/ 2 w 66"/>
                <a:gd name="T43" fmla="*/ 7 h 77"/>
                <a:gd name="T44" fmla="*/ 2 w 66"/>
                <a:gd name="T45" fmla="*/ 7 h 77"/>
                <a:gd name="T46" fmla="*/ 2 w 66"/>
                <a:gd name="T47" fmla="*/ 6 h 77"/>
                <a:gd name="T48" fmla="*/ 2 w 66"/>
                <a:gd name="T49" fmla="*/ 6 h 77"/>
                <a:gd name="T50" fmla="*/ 3 w 66"/>
                <a:gd name="T51" fmla="*/ 6 h 77"/>
                <a:gd name="T52" fmla="*/ 3 w 66"/>
                <a:gd name="T53" fmla="*/ 6 h 77"/>
                <a:gd name="T54" fmla="*/ 3 w 66"/>
                <a:gd name="T55" fmla="*/ 7 h 77"/>
                <a:gd name="T56" fmla="*/ 4 w 66"/>
                <a:gd name="T57" fmla="*/ 7 h 77"/>
                <a:gd name="T58" fmla="*/ 4 w 66"/>
                <a:gd name="T59" fmla="*/ 7 h 77"/>
                <a:gd name="T60" fmla="*/ 4 w 66"/>
                <a:gd name="T61" fmla="*/ 7 h 77"/>
                <a:gd name="T62" fmla="*/ 4 w 66"/>
                <a:gd name="T63" fmla="*/ 7 h 77"/>
                <a:gd name="T64" fmla="*/ 4 w 66"/>
                <a:gd name="T65" fmla="*/ 8 h 77"/>
                <a:gd name="T66" fmla="*/ 4 w 66"/>
                <a:gd name="T67" fmla="*/ 9 h 77"/>
                <a:gd name="T68" fmla="*/ 4 w 66"/>
                <a:gd name="T69" fmla="*/ 9 h 77"/>
                <a:gd name="T70" fmla="*/ 4 w 66"/>
                <a:gd name="T71" fmla="*/ 9 h 77"/>
                <a:gd name="T72" fmla="*/ 5 w 66"/>
                <a:gd name="T73" fmla="*/ 9 h 77"/>
                <a:gd name="T74" fmla="*/ 5 w 66"/>
                <a:gd name="T75" fmla="*/ 7 h 77"/>
                <a:gd name="T76" fmla="*/ 5 w 66"/>
                <a:gd name="T77" fmla="*/ 7 h 77"/>
                <a:gd name="T78" fmla="*/ 5 w 66"/>
                <a:gd name="T79" fmla="*/ 7 h 77"/>
                <a:gd name="T80" fmla="*/ 5 w 66"/>
                <a:gd name="T81" fmla="*/ 6 h 77"/>
                <a:gd name="T82" fmla="*/ 5 w 66"/>
                <a:gd name="T83" fmla="*/ 5 h 77"/>
                <a:gd name="T84" fmla="*/ 5 w 66"/>
                <a:gd name="T85" fmla="*/ 4 h 77"/>
                <a:gd name="T86" fmla="*/ 5 w 66"/>
                <a:gd name="T87" fmla="*/ 3 h 77"/>
                <a:gd name="T88" fmla="*/ 5 w 66"/>
                <a:gd name="T89" fmla="*/ 3 h 77"/>
                <a:gd name="T90" fmla="*/ 5 w 66"/>
                <a:gd name="T91" fmla="*/ 3 h 77"/>
                <a:gd name="T92" fmla="*/ 5 w 66"/>
                <a:gd name="T93" fmla="*/ 4 h 77"/>
                <a:gd name="T94" fmla="*/ 4 w 66"/>
                <a:gd name="T95" fmla="*/ 3 h 77"/>
                <a:gd name="T96" fmla="*/ 4 w 66"/>
                <a:gd name="T97" fmla="*/ 3 h 77"/>
                <a:gd name="T98" fmla="*/ 4 w 66"/>
                <a:gd name="T99" fmla="*/ 2 h 77"/>
                <a:gd name="T100" fmla="*/ 4 w 66"/>
                <a:gd name="T101" fmla="*/ 2 h 77"/>
                <a:gd name="T102" fmla="*/ 3 w 66"/>
                <a:gd name="T103" fmla="*/ 2 h 77"/>
                <a:gd name="T104" fmla="*/ 2 w 66"/>
                <a:gd name="T105" fmla="*/ 2 h 77"/>
                <a:gd name="T106" fmla="*/ 2 w 66"/>
                <a:gd name="T107" fmla="*/ 2 h 77"/>
                <a:gd name="T108" fmla="*/ 2 w 66"/>
                <a:gd name="T109" fmla="*/ 1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77"/>
                <a:gd name="T167" fmla="*/ 66 w 6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77">
                  <a:moveTo>
                    <a:pt x="19" y="1"/>
                  </a:moveTo>
                  <a:lnTo>
                    <a:pt x="19" y="1"/>
                  </a:lnTo>
                  <a:lnTo>
                    <a:pt x="15" y="0"/>
                  </a:lnTo>
                  <a:lnTo>
                    <a:pt x="12" y="1"/>
                  </a:lnTo>
                  <a:lnTo>
                    <a:pt x="0" y="5"/>
                  </a:lnTo>
                  <a:lnTo>
                    <a:pt x="0" y="6"/>
                  </a:lnTo>
                  <a:lnTo>
                    <a:pt x="0" y="7"/>
                  </a:lnTo>
                  <a:lnTo>
                    <a:pt x="1" y="8"/>
                  </a:lnTo>
                  <a:lnTo>
                    <a:pt x="0" y="12"/>
                  </a:lnTo>
                  <a:lnTo>
                    <a:pt x="1" y="13"/>
                  </a:lnTo>
                  <a:lnTo>
                    <a:pt x="3" y="14"/>
                  </a:lnTo>
                  <a:lnTo>
                    <a:pt x="2" y="15"/>
                  </a:lnTo>
                  <a:lnTo>
                    <a:pt x="3" y="15"/>
                  </a:lnTo>
                  <a:lnTo>
                    <a:pt x="7" y="18"/>
                  </a:lnTo>
                  <a:lnTo>
                    <a:pt x="7" y="19"/>
                  </a:lnTo>
                  <a:lnTo>
                    <a:pt x="5" y="19"/>
                  </a:lnTo>
                  <a:lnTo>
                    <a:pt x="3" y="20"/>
                  </a:lnTo>
                  <a:lnTo>
                    <a:pt x="3" y="21"/>
                  </a:lnTo>
                  <a:lnTo>
                    <a:pt x="3" y="24"/>
                  </a:lnTo>
                  <a:lnTo>
                    <a:pt x="2" y="26"/>
                  </a:lnTo>
                  <a:lnTo>
                    <a:pt x="3" y="26"/>
                  </a:lnTo>
                  <a:lnTo>
                    <a:pt x="6" y="26"/>
                  </a:lnTo>
                  <a:lnTo>
                    <a:pt x="7" y="26"/>
                  </a:lnTo>
                  <a:lnTo>
                    <a:pt x="5" y="31"/>
                  </a:lnTo>
                  <a:lnTo>
                    <a:pt x="3" y="33"/>
                  </a:lnTo>
                  <a:lnTo>
                    <a:pt x="4" y="37"/>
                  </a:lnTo>
                  <a:lnTo>
                    <a:pt x="6" y="37"/>
                  </a:lnTo>
                  <a:lnTo>
                    <a:pt x="7" y="38"/>
                  </a:lnTo>
                  <a:lnTo>
                    <a:pt x="8" y="40"/>
                  </a:lnTo>
                  <a:lnTo>
                    <a:pt x="11" y="42"/>
                  </a:lnTo>
                  <a:lnTo>
                    <a:pt x="12" y="42"/>
                  </a:lnTo>
                  <a:lnTo>
                    <a:pt x="12" y="43"/>
                  </a:lnTo>
                  <a:lnTo>
                    <a:pt x="10" y="44"/>
                  </a:lnTo>
                  <a:lnTo>
                    <a:pt x="7" y="44"/>
                  </a:lnTo>
                  <a:lnTo>
                    <a:pt x="6" y="43"/>
                  </a:lnTo>
                  <a:lnTo>
                    <a:pt x="5" y="43"/>
                  </a:lnTo>
                  <a:lnTo>
                    <a:pt x="8" y="47"/>
                  </a:lnTo>
                  <a:lnTo>
                    <a:pt x="10" y="48"/>
                  </a:lnTo>
                  <a:lnTo>
                    <a:pt x="10" y="49"/>
                  </a:lnTo>
                  <a:lnTo>
                    <a:pt x="10" y="50"/>
                  </a:lnTo>
                  <a:lnTo>
                    <a:pt x="8" y="50"/>
                  </a:lnTo>
                  <a:lnTo>
                    <a:pt x="5" y="51"/>
                  </a:lnTo>
                  <a:lnTo>
                    <a:pt x="24" y="65"/>
                  </a:lnTo>
                  <a:lnTo>
                    <a:pt x="25" y="65"/>
                  </a:lnTo>
                  <a:lnTo>
                    <a:pt x="26" y="65"/>
                  </a:lnTo>
                  <a:lnTo>
                    <a:pt x="26" y="64"/>
                  </a:lnTo>
                  <a:lnTo>
                    <a:pt x="26" y="63"/>
                  </a:lnTo>
                  <a:lnTo>
                    <a:pt x="27" y="63"/>
                  </a:lnTo>
                  <a:lnTo>
                    <a:pt x="28" y="62"/>
                  </a:lnTo>
                  <a:lnTo>
                    <a:pt x="28" y="61"/>
                  </a:lnTo>
                  <a:lnTo>
                    <a:pt x="28" y="60"/>
                  </a:lnTo>
                  <a:lnTo>
                    <a:pt x="28" y="59"/>
                  </a:lnTo>
                  <a:lnTo>
                    <a:pt x="29" y="58"/>
                  </a:lnTo>
                  <a:lnTo>
                    <a:pt x="30" y="57"/>
                  </a:lnTo>
                  <a:lnTo>
                    <a:pt x="30" y="55"/>
                  </a:lnTo>
                  <a:lnTo>
                    <a:pt x="31" y="55"/>
                  </a:lnTo>
                  <a:lnTo>
                    <a:pt x="32" y="55"/>
                  </a:lnTo>
                  <a:lnTo>
                    <a:pt x="34" y="55"/>
                  </a:lnTo>
                  <a:lnTo>
                    <a:pt x="34" y="57"/>
                  </a:lnTo>
                  <a:lnTo>
                    <a:pt x="35" y="59"/>
                  </a:lnTo>
                  <a:lnTo>
                    <a:pt x="35" y="60"/>
                  </a:lnTo>
                  <a:lnTo>
                    <a:pt x="38" y="60"/>
                  </a:lnTo>
                  <a:lnTo>
                    <a:pt x="39" y="60"/>
                  </a:lnTo>
                  <a:lnTo>
                    <a:pt x="39" y="61"/>
                  </a:lnTo>
                  <a:lnTo>
                    <a:pt x="40" y="63"/>
                  </a:lnTo>
                  <a:lnTo>
                    <a:pt x="40" y="64"/>
                  </a:lnTo>
                  <a:lnTo>
                    <a:pt x="41" y="65"/>
                  </a:lnTo>
                  <a:lnTo>
                    <a:pt x="41" y="67"/>
                  </a:lnTo>
                  <a:lnTo>
                    <a:pt x="42" y="68"/>
                  </a:lnTo>
                  <a:lnTo>
                    <a:pt x="44" y="69"/>
                  </a:lnTo>
                  <a:lnTo>
                    <a:pt x="45" y="69"/>
                  </a:lnTo>
                  <a:lnTo>
                    <a:pt x="46" y="69"/>
                  </a:lnTo>
                  <a:lnTo>
                    <a:pt x="46" y="70"/>
                  </a:lnTo>
                  <a:lnTo>
                    <a:pt x="46" y="71"/>
                  </a:lnTo>
                  <a:lnTo>
                    <a:pt x="44" y="73"/>
                  </a:lnTo>
                  <a:lnTo>
                    <a:pt x="43" y="75"/>
                  </a:lnTo>
                  <a:lnTo>
                    <a:pt x="43" y="76"/>
                  </a:lnTo>
                  <a:lnTo>
                    <a:pt x="43" y="77"/>
                  </a:lnTo>
                  <a:lnTo>
                    <a:pt x="45" y="76"/>
                  </a:lnTo>
                  <a:lnTo>
                    <a:pt x="49" y="76"/>
                  </a:lnTo>
                  <a:lnTo>
                    <a:pt x="52" y="76"/>
                  </a:lnTo>
                  <a:lnTo>
                    <a:pt x="56" y="75"/>
                  </a:lnTo>
                  <a:lnTo>
                    <a:pt x="58" y="74"/>
                  </a:lnTo>
                  <a:lnTo>
                    <a:pt x="58" y="73"/>
                  </a:lnTo>
                  <a:lnTo>
                    <a:pt x="58" y="72"/>
                  </a:lnTo>
                  <a:lnTo>
                    <a:pt x="57" y="71"/>
                  </a:lnTo>
                  <a:lnTo>
                    <a:pt x="57" y="70"/>
                  </a:lnTo>
                  <a:lnTo>
                    <a:pt x="57" y="68"/>
                  </a:lnTo>
                  <a:lnTo>
                    <a:pt x="57" y="67"/>
                  </a:lnTo>
                  <a:lnTo>
                    <a:pt x="58" y="65"/>
                  </a:lnTo>
                  <a:lnTo>
                    <a:pt x="59" y="64"/>
                  </a:lnTo>
                  <a:lnTo>
                    <a:pt x="66" y="59"/>
                  </a:lnTo>
                  <a:lnTo>
                    <a:pt x="61" y="56"/>
                  </a:lnTo>
                  <a:lnTo>
                    <a:pt x="58" y="52"/>
                  </a:lnTo>
                  <a:lnTo>
                    <a:pt x="57" y="50"/>
                  </a:lnTo>
                  <a:lnTo>
                    <a:pt x="56" y="47"/>
                  </a:lnTo>
                  <a:lnTo>
                    <a:pt x="60" y="38"/>
                  </a:lnTo>
                  <a:lnTo>
                    <a:pt x="58" y="35"/>
                  </a:lnTo>
                  <a:lnTo>
                    <a:pt x="58" y="34"/>
                  </a:lnTo>
                  <a:lnTo>
                    <a:pt x="59" y="33"/>
                  </a:lnTo>
                  <a:lnTo>
                    <a:pt x="59" y="32"/>
                  </a:lnTo>
                  <a:lnTo>
                    <a:pt x="60" y="32"/>
                  </a:lnTo>
                  <a:lnTo>
                    <a:pt x="61" y="33"/>
                  </a:lnTo>
                  <a:lnTo>
                    <a:pt x="61" y="32"/>
                  </a:lnTo>
                  <a:lnTo>
                    <a:pt x="61" y="31"/>
                  </a:lnTo>
                  <a:lnTo>
                    <a:pt x="59" y="30"/>
                  </a:lnTo>
                  <a:lnTo>
                    <a:pt x="57" y="30"/>
                  </a:lnTo>
                  <a:lnTo>
                    <a:pt x="56" y="31"/>
                  </a:lnTo>
                  <a:lnTo>
                    <a:pt x="53" y="33"/>
                  </a:lnTo>
                  <a:lnTo>
                    <a:pt x="52" y="33"/>
                  </a:lnTo>
                  <a:lnTo>
                    <a:pt x="50" y="32"/>
                  </a:lnTo>
                  <a:lnTo>
                    <a:pt x="49" y="31"/>
                  </a:lnTo>
                  <a:lnTo>
                    <a:pt x="42" y="28"/>
                  </a:lnTo>
                  <a:lnTo>
                    <a:pt x="40" y="27"/>
                  </a:lnTo>
                  <a:lnTo>
                    <a:pt x="41" y="27"/>
                  </a:lnTo>
                  <a:lnTo>
                    <a:pt x="42" y="24"/>
                  </a:lnTo>
                  <a:lnTo>
                    <a:pt x="43" y="24"/>
                  </a:lnTo>
                  <a:lnTo>
                    <a:pt x="42" y="21"/>
                  </a:lnTo>
                  <a:lnTo>
                    <a:pt x="42" y="20"/>
                  </a:lnTo>
                  <a:lnTo>
                    <a:pt x="38" y="18"/>
                  </a:lnTo>
                  <a:lnTo>
                    <a:pt x="31" y="14"/>
                  </a:lnTo>
                  <a:lnTo>
                    <a:pt x="30" y="14"/>
                  </a:lnTo>
                  <a:lnTo>
                    <a:pt x="31" y="13"/>
                  </a:lnTo>
                  <a:lnTo>
                    <a:pt x="29" y="9"/>
                  </a:lnTo>
                  <a:lnTo>
                    <a:pt x="22" y="2"/>
                  </a:lnTo>
                  <a:lnTo>
                    <a:pt x="21" y="1"/>
                  </a:lnTo>
                  <a:lnTo>
                    <a:pt x="19" y="1"/>
                  </a:lnTo>
                  <a:close/>
                </a:path>
              </a:pathLst>
            </a:custGeom>
            <a:solidFill>
              <a:srgbClr val="FF0000"/>
            </a:solidFill>
            <a:ln w="1588">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29" name="Freeform 5852"/>
            <p:cNvSpPr>
              <a:spLocks/>
            </p:cNvSpPr>
            <p:nvPr/>
          </p:nvSpPr>
          <p:spPr bwMode="auto">
            <a:xfrm>
              <a:off x="3381" y="2047"/>
              <a:ext cx="21" cy="25"/>
            </a:xfrm>
            <a:custGeom>
              <a:avLst/>
              <a:gdLst>
                <a:gd name="T0" fmla="*/ 0 w 27"/>
                <a:gd name="T1" fmla="*/ 3 h 30"/>
                <a:gd name="T2" fmla="*/ 0 w 27"/>
                <a:gd name="T3" fmla="*/ 3 h 30"/>
                <a:gd name="T4" fmla="*/ 2 w 27"/>
                <a:gd name="T5" fmla="*/ 3 h 30"/>
                <a:gd name="T6" fmla="*/ 2 w 27"/>
                <a:gd name="T7" fmla="*/ 3 h 30"/>
                <a:gd name="T8" fmla="*/ 2 w 27"/>
                <a:gd name="T9" fmla="*/ 3 h 30"/>
                <a:gd name="T10" fmla="*/ 2 w 27"/>
                <a:gd name="T11" fmla="*/ 5 h 30"/>
                <a:gd name="T12" fmla="*/ 2 w 27"/>
                <a:gd name="T13" fmla="*/ 4 h 30"/>
                <a:gd name="T14" fmla="*/ 2 w 27"/>
                <a:gd name="T15" fmla="*/ 4 h 30"/>
                <a:gd name="T16" fmla="*/ 2 w 27"/>
                <a:gd name="T17" fmla="*/ 4 h 30"/>
                <a:gd name="T18" fmla="*/ 2 w 27"/>
                <a:gd name="T19" fmla="*/ 4 h 30"/>
                <a:gd name="T20" fmla="*/ 2 w 27"/>
                <a:gd name="T21" fmla="*/ 3 h 30"/>
                <a:gd name="T22" fmla="*/ 2 w 27"/>
                <a:gd name="T23" fmla="*/ 3 h 30"/>
                <a:gd name="T24" fmla="*/ 2 w 27"/>
                <a:gd name="T25" fmla="*/ 3 h 30"/>
                <a:gd name="T26" fmla="*/ 2 w 27"/>
                <a:gd name="T27" fmla="*/ 3 h 30"/>
                <a:gd name="T28" fmla="*/ 2 w 27"/>
                <a:gd name="T29" fmla="*/ 3 h 30"/>
                <a:gd name="T30" fmla="*/ 2 w 27"/>
                <a:gd name="T31" fmla="*/ 3 h 30"/>
                <a:gd name="T32" fmla="*/ 2 w 27"/>
                <a:gd name="T33" fmla="*/ 3 h 30"/>
                <a:gd name="T34" fmla="*/ 2 w 27"/>
                <a:gd name="T35" fmla="*/ 3 h 30"/>
                <a:gd name="T36" fmla="*/ 2 w 27"/>
                <a:gd name="T37" fmla="*/ 3 h 30"/>
                <a:gd name="T38" fmla="*/ 2 w 27"/>
                <a:gd name="T39" fmla="*/ 3 h 30"/>
                <a:gd name="T40" fmla="*/ 2 w 27"/>
                <a:gd name="T41" fmla="*/ 3 h 30"/>
                <a:gd name="T42" fmla="*/ 2 w 27"/>
                <a:gd name="T43" fmla="*/ 3 h 30"/>
                <a:gd name="T44" fmla="*/ 2 w 27"/>
                <a:gd name="T45" fmla="*/ 3 h 30"/>
                <a:gd name="T46" fmla="*/ 2 w 27"/>
                <a:gd name="T47" fmla="*/ 3 h 30"/>
                <a:gd name="T48" fmla="*/ 2 w 27"/>
                <a:gd name="T49" fmla="*/ 3 h 30"/>
                <a:gd name="T50" fmla="*/ 2 w 27"/>
                <a:gd name="T51" fmla="*/ 3 h 30"/>
                <a:gd name="T52" fmla="*/ 2 w 27"/>
                <a:gd name="T53" fmla="*/ 3 h 30"/>
                <a:gd name="T54" fmla="*/ 2 w 27"/>
                <a:gd name="T55" fmla="*/ 3 h 30"/>
                <a:gd name="T56" fmla="*/ 2 w 27"/>
                <a:gd name="T57" fmla="*/ 3 h 30"/>
                <a:gd name="T58" fmla="*/ 2 w 27"/>
                <a:gd name="T59" fmla="*/ 3 h 30"/>
                <a:gd name="T60" fmla="*/ 2 w 27"/>
                <a:gd name="T61" fmla="*/ 3 h 30"/>
                <a:gd name="T62" fmla="*/ 2 w 27"/>
                <a:gd name="T63" fmla="*/ 3 h 30"/>
                <a:gd name="T64" fmla="*/ 2 w 27"/>
                <a:gd name="T65" fmla="*/ 3 h 30"/>
                <a:gd name="T66" fmla="*/ 2 w 27"/>
                <a:gd name="T67" fmla="*/ 3 h 30"/>
                <a:gd name="T68" fmla="*/ 2 w 27"/>
                <a:gd name="T69" fmla="*/ 2 h 30"/>
                <a:gd name="T70" fmla="*/ 2 w 27"/>
                <a:gd name="T71" fmla="*/ 0 h 30"/>
                <a:gd name="T72" fmla="*/ 2 w 27"/>
                <a:gd name="T73" fmla="*/ 0 h 30"/>
                <a:gd name="T74" fmla="*/ 2 w 27"/>
                <a:gd name="T75" fmla="*/ 2 h 30"/>
                <a:gd name="T76" fmla="*/ 2 w 27"/>
                <a:gd name="T77" fmla="*/ 2 h 30"/>
                <a:gd name="T78" fmla="*/ 2 w 27"/>
                <a:gd name="T79" fmla="*/ 3 h 30"/>
                <a:gd name="T80" fmla="*/ 2 w 27"/>
                <a:gd name="T81" fmla="*/ 3 h 30"/>
                <a:gd name="T82" fmla="*/ 2 w 27"/>
                <a:gd name="T83" fmla="*/ 3 h 30"/>
                <a:gd name="T84" fmla="*/ 2 w 27"/>
                <a:gd name="T85" fmla="*/ 3 h 30"/>
                <a:gd name="T86" fmla="*/ 2 w 27"/>
                <a:gd name="T87" fmla="*/ 3 h 30"/>
                <a:gd name="T88" fmla="*/ 2 w 27"/>
                <a:gd name="T89" fmla="*/ 3 h 30"/>
                <a:gd name="T90" fmla="*/ 2 w 27"/>
                <a:gd name="T91" fmla="*/ 3 h 30"/>
                <a:gd name="T92" fmla="*/ 2 w 27"/>
                <a:gd name="T93" fmla="*/ 3 h 30"/>
                <a:gd name="T94" fmla="*/ 2 w 27"/>
                <a:gd name="T95" fmla="*/ 3 h 30"/>
                <a:gd name="T96" fmla="*/ 2 w 27"/>
                <a:gd name="T97" fmla="*/ 3 h 30"/>
                <a:gd name="T98" fmla="*/ 0 w 27"/>
                <a:gd name="T99" fmla="*/ 3 h 30"/>
                <a:gd name="T100" fmla="*/ 0 w 27"/>
                <a:gd name="T101" fmla="*/ 3 h 30"/>
                <a:gd name="T102" fmla="*/ 0 w 27"/>
                <a:gd name="T103" fmla="*/ 3 h 30"/>
                <a:gd name="T104" fmla="*/ 0 w 27"/>
                <a:gd name="T105" fmla="*/ 3 h 3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
                <a:gd name="T160" fmla="*/ 0 h 30"/>
                <a:gd name="T161" fmla="*/ 27 w 27"/>
                <a:gd name="T162" fmla="*/ 30 h 3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 h="30">
                  <a:moveTo>
                    <a:pt x="0" y="16"/>
                  </a:moveTo>
                  <a:lnTo>
                    <a:pt x="0" y="16"/>
                  </a:lnTo>
                  <a:lnTo>
                    <a:pt x="0" y="17"/>
                  </a:lnTo>
                  <a:lnTo>
                    <a:pt x="3" y="20"/>
                  </a:lnTo>
                  <a:lnTo>
                    <a:pt x="6" y="21"/>
                  </a:lnTo>
                  <a:lnTo>
                    <a:pt x="7" y="22"/>
                  </a:lnTo>
                  <a:lnTo>
                    <a:pt x="8" y="24"/>
                  </a:lnTo>
                  <a:lnTo>
                    <a:pt x="8" y="30"/>
                  </a:lnTo>
                  <a:lnTo>
                    <a:pt x="10" y="29"/>
                  </a:lnTo>
                  <a:lnTo>
                    <a:pt x="11" y="29"/>
                  </a:lnTo>
                  <a:lnTo>
                    <a:pt x="11" y="28"/>
                  </a:lnTo>
                  <a:lnTo>
                    <a:pt x="11" y="27"/>
                  </a:lnTo>
                  <a:lnTo>
                    <a:pt x="13" y="24"/>
                  </a:lnTo>
                  <a:lnTo>
                    <a:pt x="15" y="23"/>
                  </a:lnTo>
                  <a:lnTo>
                    <a:pt x="16" y="24"/>
                  </a:lnTo>
                  <a:lnTo>
                    <a:pt x="17" y="24"/>
                  </a:lnTo>
                  <a:lnTo>
                    <a:pt x="20" y="24"/>
                  </a:lnTo>
                  <a:lnTo>
                    <a:pt x="21" y="23"/>
                  </a:lnTo>
                  <a:lnTo>
                    <a:pt x="23" y="22"/>
                  </a:lnTo>
                  <a:lnTo>
                    <a:pt x="24" y="22"/>
                  </a:lnTo>
                  <a:lnTo>
                    <a:pt x="24" y="21"/>
                  </a:lnTo>
                  <a:lnTo>
                    <a:pt x="24" y="20"/>
                  </a:lnTo>
                  <a:lnTo>
                    <a:pt x="25" y="18"/>
                  </a:lnTo>
                  <a:lnTo>
                    <a:pt x="27" y="16"/>
                  </a:lnTo>
                  <a:lnTo>
                    <a:pt x="27" y="15"/>
                  </a:lnTo>
                  <a:lnTo>
                    <a:pt x="27" y="14"/>
                  </a:lnTo>
                  <a:lnTo>
                    <a:pt x="26" y="14"/>
                  </a:lnTo>
                  <a:lnTo>
                    <a:pt x="25" y="14"/>
                  </a:lnTo>
                  <a:lnTo>
                    <a:pt x="23" y="13"/>
                  </a:lnTo>
                  <a:lnTo>
                    <a:pt x="22" y="12"/>
                  </a:lnTo>
                  <a:lnTo>
                    <a:pt x="22" y="10"/>
                  </a:lnTo>
                  <a:lnTo>
                    <a:pt x="21" y="9"/>
                  </a:lnTo>
                  <a:lnTo>
                    <a:pt x="21" y="8"/>
                  </a:lnTo>
                  <a:lnTo>
                    <a:pt x="20" y="6"/>
                  </a:lnTo>
                  <a:lnTo>
                    <a:pt x="20" y="5"/>
                  </a:lnTo>
                  <a:lnTo>
                    <a:pt x="19" y="5"/>
                  </a:lnTo>
                  <a:lnTo>
                    <a:pt x="16" y="5"/>
                  </a:lnTo>
                  <a:lnTo>
                    <a:pt x="16" y="4"/>
                  </a:lnTo>
                  <a:lnTo>
                    <a:pt x="15" y="2"/>
                  </a:lnTo>
                  <a:lnTo>
                    <a:pt x="15" y="0"/>
                  </a:lnTo>
                  <a:lnTo>
                    <a:pt x="13" y="0"/>
                  </a:lnTo>
                  <a:lnTo>
                    <a:pt x="12" y="0"/>
                  </a:lnTo>
                  <a:lnTo>
                    <a:pt x="11" y="0"/>
                  </a:lnTo>
                  <a:lnTo>
                    <a:pt x="11" y="2"/>
                  </a:lnTo>
                  <a:lnTo>
                    <a:pt x="10" y="3"/>
                  </a:lnTo>
                  <a:lnTo>
                    <a:pt x="9" y="4"/>
                  </a:lnTo>
                  <a:lnTo>
                    <a:pt x="9" y="5"/>
                  </a:lnTo>
                  <a:lnTo>
                    <a:pt x="9" y="6"/>
                  </a:lnTo>
                  <a:lnTo>
                    <a:pt x="9" y="7"/>
                  </a:lnTo>
                  <a:lnTo>
                    <a:pt x="8" y="8"/>
                  </a:lnTo>
                  <a:lnTo>
                    <a:pt x="7" y="8"/>
                  </a:lnTo>
                  <a:lnTo>
                    <a:pt x="7" y="9"/>
                  </a:lnTo>
                  <a:lnTo>
                    <a:pt x="7" y="10"/>
                  </a:lnTo>
                  <a:lnTo>
                    <a:pt x="6" y="10"/>
                  </a:lnTo>
                  <a:lnTo>
                    <a:pt x="5" y="10"/>
                  </a:lnTo>
                  <a:lnTo>
                    <a:pt x="3" y="12"/>
                  </a:lnTo>
                  <a:lnTo>
                    <a:pt x="0" y="12"/>
                  </a:lnTo>
                  <a:lnTo>
                    <a:pt x="0" y="13"/>
                  </a:lnTo>
                  <a:lnTo>
                    <a:pt x="0" y="15"/>
                  </a:lnTo>
                  <a:lnTo>
                    <a:pt x="0" y="16"/>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0" name="Freeform 5853"/>
            <p:cNvSpPr>
              <a:spLocks/>
            </p:cNvSpPr>
            <p:nvPr/>
          </p:nvSpPr>
          <p:spPr bwMode="auto">
            <a:xfrm>
              <a:off x="3359" y="2043"/>
              <a:ext cx="26" cy="29"/>
            </a:xfrm>
            <a:custGeom>
              <a:avLst/>
              <a:gdLst>
                <a:gd name="T0" fmla="*/ 3 w 31"/>
                <a:gd name="T1" fmla="*/ 5 h 34"/>
                <a:gd name="T2" fmla="*/ 3 w 31"/>
                <a:gd name="T3" fmla="*/ 5 h 34"/>
                <a:gd name="T4" fmla="*/ 3 w 31"/>
                <a:gd name="T5" fmla="*/ 4 h 34"/>
                <a:gd name="T6" fmla="*/ 3 w 31"/>
                <a:gd name="T7" fmla="*/ 3 h 34"/>
                <a:gd name="T8" fmla="*/ 3 w 31"/>
                <a:gd name="T9" fmla="*/ 3 h 34"/>
                <a:gd name="T10" fmla="*/ 3 w 31"/>
                <a:gd name="T11" fmla="*/ 3 h 34"/>
                <a:gd name="T12" fmla="*/ 3 w 31"/>
                <a:gd name="T13" fmla="*/ 3 h 34"/>
                <a:gd name="T14" fmla="*/ 3 w 31"/>
                <a:gd name="T15" fmla="*/ 4 h 34"/>
                <a:gd name="T16" fmla="*/ 3 w 31"/>
                <a:gd name="T17" fmla="*/ 4 h 34"/>
                <a:gd name="T18" fmla="*/ 4 w 31"/>
                <a:gd name="T19" fmla="*/ 3 h 34"/>
                <a:gd name="T20" fmla="*/ 4 w 31"/>
                <a:gd name="T21" fmla="*/ 3 h 34"/>
                <a:gd name="T22" fmla="*/ 4 w 31"/>
                <a:gd name="T23" fmla="*/ 3 h 34"/>
                <a:gd name="T24" fmla="*/ 4 w 31"/>
                <a:gd name="T25" fmla="*/ 3 h 34"/>
                <a:gd name="T26" fmla="*/ 5 w 31"/>
                <a:gd name="T27" fmla="*/ 3 h 34"/>
                <a:gd name="T28" fmla="*/ 3 w 31"/>
                <a:gd name="T29" fmla="*/ 0 h 34"/>
                <a:gd name="T30" fmla="*/ 3 w 31"/>
                <a:gd name="T31" fmla="*/ 1 h 34"/>
                <a:gd name="T32" fmla="*/ 3 w 31"/>
                <a:gd name="T33" fmla="*/ 1 h 34"/>
                <a:gd name="T34" fmla="*/ 3 w 31"/>
                <a:gd name="T35" fmla="*/ 1 h 34"/>
                <a:gd name="T36" fmla="*/ 3 w 31"/>
                <a:gd name="T37" fmla="*/ 0 h 34"/>
                <a:gd name="T38" fmla="*/ 3 w 31"/>
                <a:gd name="T39" fmla="*/ 1 h 34"/>
                <a:gd name="T40" fmla="*/ 3 w 31"/>
                <a:gd name="T41" fmla="*/ 3 h 34"/>
                <a:gd name="T42" fmla="*/ 3 w 31"/>
                <a:gd name="T43" fmla="*/ 3 h 34"/>
                <a:gd name="T44" fmla="*/ 3 w 31"/>
                <a:gd name="T45" fmla="*/ 3 h 34"/>
                <a:gd name="T46" fmla="*/ 3 w 31"/>
                <a:gd name="T47" fmla="*/ 3 h 34"/>
                <a:gd name="T48" fmla="*/ 3 w 31"/>
                <a:gd name="T49" fmla="*/ 3 h 34"/>
                <a:gd name="T50" fmla="*/ 3 w 31"/>
                <a:gd name="T51" fmla="*/ 3 h 34"/>
                <a:gd name="T52" fmla="*/ 1 w 31"/>
                <a:gd name="T53" fmla="*/ 3 h 34"/>
                <a:gd name="T54" fmla="*/ 0 w 31"/>
                <a:gd name="T55" fmla="*/ 3 h 34"/>
                <a:gd name="T56" fmla="*/ 1 w 31"/>
                <a:gd name="T57" fmla="*/ 3 h 34"/>
                <a:gd name="T58" fmla="*/ 1 w 31"/>
                <a:gd name="T59" fmla="*/ 3 h 34"/>
                <a:gd name="T60" fmla="*/ 0 w 31"/>
                <a:gd name="T61" fmla="*/ 3 h 34"/>
                <a:gd name="T62" fmla="*/ 0 w 31"/>
                <a:gd name="T63" fmla="*/ 3 h 34"/>
                <a:gd name="T64" fmla="*/ 3 w 31"/>
                <a:gd name="T65" fmla="*/ 3 h 34"/>
                <a:gd name="T66" fmla="*/ 3 w 31"/>
                <a:gd name="T67" fmla="*/ 3 h 34"/>
                <a:gd name="T68" fmla="*/ 3 w 31"/>
                <a:gd name="T69" fmla="*/ 4 h 34"/>
                <a:gd name="T70" fmla="*/ 3 w 31"/>
                <a:gd name="T71" fmla="*/ 4 h 34"/>
                <a:gd name="T72" fmla="*/ 3 w 31"/>
                <a:gd name="T73" fmla="*/ 4 h 34"/>
                <a:gd name="T74" fmla="*/ 3 w 31"/>
                <a:gd name="T75" fmla="*/ 6 h 34"/>
                <a:gd name="T76" fmla="*/ 3 w 31"/>
                <a:gd name="T77" fmla="*/ 6 h 34"/>
                <a:gd name="T78" fmla="*/ 3 w 31"/>
                <a:gd name="T79" fmla="*/ 6 h 34"/>
                <a:gd name="T80" fmla="*/ 3 w 31"/>
                <a:gd name="T81" fmla="*/ 5 h 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
                <a:gd name="T124" fmla="*/ 0 h 34"/>
                <a:gd name="T125" fmla="*/ 31 w 31"/>
                <a:gd name="T126" fmla="*/ 34 h 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 h="34">
                  <a:moveTo>
                    <a:pt x="14" y="28"/>
                  </a:moveTo>
                  <a:lnTo>
                    <a:pt x="14" y="28"/>
                  </a:lnTo>
                  <a:lnTo>
                    <a:pt x="13" y="27"/>
                  </a:lnTo>
                  <a:lnTo>
                    <a:pt x="14" y="26"/>
                  </a:lnTo>
                  <a:lnTo>
                    <a:pt x="17" y="23"/>
                  </a:lnTo>
                  <a:lnTo>
                    <a:pt x="19" y="19"/>
                  </a:lnTo>
                  <a:lnTo>
                    <a:pt x="20" y="19"/>
                  </a:lnTo>
                  <a:lnTo>
                    <a:pt x="21" y="19"/>
                  </a:lnTo>
                  <a:lnTo>
                    <a:pt x="21" y="21"/>
                  </a:lnTo>
                  <a:lnTo>
                    <a:pt x="22" y="22"/>
                  </a:lnTo>
                  <a:lnTo>
                    <a:pt x="23" y="22"/>
                  </a:lnTo>
                  <a:lnTo>
                    <a:pt x="26" y="20"/>
                  </a:lnTo>
                  <a:lnTo>
                    <a:pt x="26" y="19"/>
                  </a:lnTo>
                  <a:lnTo>
                    <a:pt x="26" y="17"/>
                  </a:lnTo>
                  <a:lnTo>
                    <a:pt x="26" y="16"/>
                  </a:lnTo>
                  <a:lnTo>
                    <a:pt x="29" y="16"/>
                  </a:lnTo>
                  <a:lnTo>
                    <a:pt x="31" y="14"/>
                  </a:lnTo>
                  <a:lnTo>
                    <a:pt x="12" y="0"/>
                  </a:lnTo>
                  <a:lnTo>
                    <a:pt x="12" y="1"/>
                  </a:lnTo>
                  <a:lnTo>
                    <a:pt x="10" y="1"/>
                  </a:lnTo>
                  <a:lnTo>
                    <a:pt x="9" y="1"/>
                  </a:lnTo>
                  <a:lnTo>
                    <a:pt x="9" y="0"/>
                  </a:lnTo>
                  <a:lnTo>
                    <a:pt x="8" y="1"/>
                  </a:lnTo>
                  <a:lnTo>
                    <a:pt x="10" y="5"/>
                  </a:lnTo>
                  <a:lnTo>
                    <a:pt x="10" y="6"/>
                  </a:lnTo>
                  <a:lnTo>
                    <a:pt x="9" y="6"/>
                  </a:lnTo>
                  <a:lnTo>
                    <a:pt x="8" y="5"/>
                  </a:lnTo>
                  <a:lnTo>
                    <a:pt x="7" y="5"/>
                  </a:lnTo>
                  <a:lnTo>
                    <a:pt x="6" y="5"/>
                  </a:lnTo>
                  <a:lnTo>
                    <a:pt x="4" y="7"/>
                  </a:lnTo>
                  <a:lnTo>
                    <a:pt x="1" y="9"/>
                  </a:lnTo>
                  <a:lnTo>
                    <a:pt x="0" y="11"/>
                  </a:lnTo>
                  <a:lnTo>
                    <a:pt x="1" y="16"/>
                  </a:lnTo>
                  <a:lnTo>
                    <a:pt x="1" y="19"/>
                  </a:lnTo>
                  <a:lnTo>
                    <a:pt x="0" y="20"/>
                  </a:lnTo>
                  <a:lnTo>
                    <a:pt x="1" y="21"/>
                  </a:lnTo>
                  <a:lnTo>
                    <a:pt x="4" y="21"/>
                  </a:lnTo>
                  <a:lnTo>
                    <a:pt x="5" y="21"/>
                  </a:lnTo>
                  <a:lnTo>
                    <a:pt x="5" y="22"/>
                  </a:lnTo>
                  <a:lnTo>
                    <a:pt x="5" y="23"/>
                  </a:lnTo>
                  <a:lnTo>
                    <a:pt x="4" y="23"/>
                  </a:lnTo>
                  <a:lnTo>
                    <a:pt x="3" y="23"/>
                  </a:lnTo>
                  <a:lnTo>
                    <a:pt x="4" y="24"/>
                  </a:lnTo>
                  <a:lnTo>
                    <a:pt x="14" y="33"/>
                  </a:lnTo>
                  <a:lnTo>
                    <a:pt x="14" y="34"/>
                  </a:lnTo>
                  <a:lnTo>
                    <a:pt x="15" y="30"/>
                  </a:lnTo>
                  <a:lnTo>
                    <a:pt x="14" y="2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1" name="Freeform 5854"/>
            <p:cNvSpPr>
              <a:spLocks/>
            </p:cNvSpPr>
            <p:nvPr/>
          </p:nvSpPr>
          <p:spPr bwMode="auto">
            <a:xfrm>
              <a:off x="3370" y="2059"/>
              <a:ext cx="22" cy="46"/>
            </a:xfrm>
            <a:custGeom>
              <a:avLst/>
              <a:gdLst>
                <a:gd name="T0" fmla="*/ 2 w 28"/>
                <a:gd name="T1" fmla="*/ 4 h 56"/>
                <a:gd name="T2" fmla="*/ 2 w 28"/>
                <a:gd name="T3" fmla="*/ 4 h 56"/>
                <a:gd name="T4" fmla="*/ 2 w 28"/>
                <a:gd name="T5" fmla="*/ 3 h 56"/>
                <a:gd name="T6" fmla="*/ 2 w 28"/>
                <a:gd name="T7" fmla="*/ 3 h 56"/>
                <a:gd name="T8" fmla="*/ 2 w 28"/>
                <a:gd name="T9" fmla="*/ 2 h 56"/>
                <a:gd name="T10" fmla="*/ 2 w 28"/>
                <a:gd name="T11" fmla="*/ 2 h 56"/>
                <a:gd name="T12" fmla="*/ 2 w 28"/>
                <a:gd name="T13" fmla="*/ 2 h 56"/>
                <a:gd name="T14" fmla="*/ 2 w 28"/>
                <a:gd name="T15" fmla="*/ 2 h 56"/>
                <a:gd name="T16" fmla="*/ 2 w 28"/>
                <a:gd name="T17" fmla="*/ 2 h 56"/>
                <a:gd name="T18" fmla="*/ 2 w 28"/>
                <a:gd name="T19" fmla="*/ 2 h 56"/>
                <a:gd name="T20" fmla="*/ 2 w 28"/>
                <a:gd name="T21" fmla="*/ 2 h 56"/>
                <a:gd name="T22" fmla="*/ 2 w 28"/>
                <a:gd name="T23" fmla="*/ 2 h 56"/>
                <a:gd name="T24" fmla="*/ 2 w 28"/>
                <a:gd name="T25" fmla="*/ 2 h 56"/>
                <a:gd name="T26" fmla="*/ 2 w 28"/>
                <a:gd name="T27" fmla="*/ 1 h 56"/>
                <a:gd name="T28" fmla="*/ 2 w 28"/>
                <a:gd name="T29" fmla="*/ 2 h 56"/>
                <a:gd name="T30" fmla="*/ 2 w 28"/>
                <a:gd name="T31" fmla="*/ 2 h 56"/>
                <a:gd name="T32" fmla="*/ 2 w 28"/>
                <a:gd name="T33" fmla="*/ 0 h 56"/>
                <a:gd name="T34" fmla="*/ 2 w 28"/>
                <a:gd name="T35" fmla="*/ 2 h 56"/>
                <a:gd name="T36" fmla="*/ 1 w 28"/>
                <a:gd name="T37" fmla="*/ 2 h 56"/>
                <a:gd name="T38" fmla="*/ 1 w 28"/>
                <a:gd name="T39" fmla="*/ 2 h 56"/>
                <a:gd name="T40" fmla="*/ 1 w 28"/>
                <a:gd name="T41" fmla="*/ 2 h 56"/>
                <a:gd name="T42" fmla="*/ 2 w 28"/>
                <a:gd name="T43" fmla="*/ 2 h 56"/>
                <a:gd name="T44" fmla="*/ 2 w 28"/>
                <a:gd name="T45" fmla="*/ 2 h 56"/>
                <a:gd name="T46" fmla="*/ 2 w 28"/>
                <a:gd name="T47" fmla="*/ 2 h 56"/>
                <a:gd name="T48" fmla="*/ 2 w 28"/>
                <a:gd name="T49" fmla="*/ 2 h 56"/>
                <a:gd name="T50" fmla="*/ 2 w 28"/>
                <a:gd name="T51" fmla="*/ 3 h 56"/>
                <a:gd name="T52" fmla="*/ 2 w 28"/>
                <a:gd name="T53" fmla="*/ 3 h 56"/>
                <a:gd name="T54" fmla="*/ 2 w 28"/>
                <a:gd name="T55" fmla="*/ 4 h 56"/>
                <a:gd name="T56" fmla="*/ 1 w 28"/>
                <a:gd name="T57" fmla="*/ 5 h 56"/>
                <a:gd name="T58" fmla="*/ 2 w 28"/>
                <a:gd name="T59" fmla="*/ 5 h 56"/>
                <a:gd name="T60" fmla="*/ 2 w 28"/>
                <a:gd name="T61" fmla="*/ 5 h 56"/>
                <a:gd name="T62" fmla="*/ 2 w 28"/>
                <a:gd name="T63" fmla="*/ 6 h 56"/>
                <a:gd name="T64" fmla="*/ 2 w 28"/>
                <a:gd name="T65" fmla="*/ 6 h 56"/>
                <a:gd name="T66" fmla="*/ 2 w 28"/>
                <a:gd name="T67" fmla="*/ 7 h 56"/>
                <a:gd name="T68" fmla="*/ 2 w 28"/>
                <a:gd name="T69" fmla="*/ 7 h 56"/>
                <a:gd name="T70" fmla="*/ 2 w 28"/>
                <a:gd name="T71" fmla="*/ 7 h 56"/>
                <a:gd name="T72" fmla="*/ 2 w 28"/>
                <a:gd name="T73" fmla="*/ 7 h 56"/>
                <a:gd name="T74" fmla="*/ 2 w 28"/>
                <a:gd name="T75" fmla="*/ 6 h 56"/>
                <a:gd name="T76" fmla="*/ 2 w 28"/>
                <a:gd name="T77" fmla="*/ 6 h 56"/>
                <a:gd name="T78" fmla="*/ 2 w 28"/>
                <a:gd name="T79" fmla="*/ 6 h 56"/>
                <a:gd name="T80" fmla="*/ 2 w 28"/>
                <a:gd name="T81" fmla="*/ 6 h 56"/>
                <a:gd name="T82" fmla="*/ 2 w 28"/>
                <a:gd name="T83" fmla="*/ 5 h 56"/>
                <a:gd name="T84" fmla="*/ 2 w 28"/>
                <a:gd name="T85" fmla="*/ 5 h 56"/>
                <a:gd name="T86" fmla="*/ 2 w 28"/>
                <a:gd name="T87" fmla="*/ 5 h 56"/>
                <a:gd name="T88" fmla="*/ 2 w 28"/>
                <a:gd name="T89" fmla="*/ 4 h 56"/>
                <a:gd name="T90" fmla="*/ 2 w 28"/>
                <a:gd name="T91" fmla="*/ 4 h 56"/>
                <a:gd name="T92" fmla="*/ 2 w 28"/>
                <a:gd name="T93" fmla="*/ 4 h 5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
                <a:gd name="T142" fmla="*/ 0 h 56"/>
                <a:gd name="T143" fmla="*/ 28 w 28"/>
                <a:gd name="T144" fmla="*/ 56 h 5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 h="56">
                  <a:moveTo>
                    <a:pt x="25" y="33"/>
                  </a:moveTo>
                  <a:lnTo>
                    <a:pt x="25" y="33"/>
                  </a:lnTo>
                  <a:lnTo>
                    <a:pt x="24" y="32"/>
                  </a:lnTo>
                  <a:lnTo>
                    <a:pt x="23" y="30"/>
                  </a:lnTo>
                  <a:lnTo>
                    <a:pt x="22" y="29"/>
                  </a:lnTo>
                  <a:lnTo>
                    <a:pt x="21" y="29"/>
                  </a:lnTo>
                  <a:lnTo>
                    <a:pt x="21" y="28"/>
                  </a:lnTo>
                  <a:lnTo>
                    <a:pt x="20" y="26"/>
                  </a:lnTo>
                  <a:lnTo>
                    <a:pt x="21" y="23"/>
                  </a:lnTo>
                  <a:lnTo>
                    <a:pt x="21" y="22"/>
                  </a:lnTo>
                  <a:lnTo>
                    <a:pt x="20" y="22"/>
                  </a:lnTo>
                  <a:lnTo>
                    <a:pt x="19" y="21"/>
                  </a:lnTo>
                  <a:lnTo>
                    <a:pt x="20" y="20"/>
                  </a:lnTo>
                  <a:lnTo>
                    <a:pt x="21" y="19"/>
                  </a:lnTo>
                  <a:lnTo>
                    <a:pt x="21" y="16"/>
                  </a:lnTo>
                  <a:lnTo>
                    <a:pt x="21" y="15"/>
                  </a:lnTo>
                  <a:lnTo>
                    <a:pt x="21" y="9"/>
                  </a:lnTo>
                  <a:lnTo>
                    <a:pt x="20" y="7"/>
                  </a:lnTo>
                  <a:lnTo>
                    <a:pt x="19" y="6"/>
                  </a:lnTo>
                  <a:lnTo>
                    <a:pt x="16" y="5"/>
                  </a:lnTo>
                  <a:lnTo>
                    <a:pt x="13" y="2"/>
                  </a:lnTo>
                  <a:lnTo>
                    <a:pt x="13" y="1"/>
                  </a:lnTo>
                  <a:lnTo>
                    <a:pt x="10" y="3"/>
                  </a:lnTo>
                  <a:lnTo>
                    <a:pt x="9" y="3"/>
                  </a:lnTo>
                  <a:lnTo>
                    <a:pt x="8" y="2"/>
                  </a:lnTo>
                  <a:lnTo>
                    <a:pt x="8" y="0"/>
                  </a:lnTo>
                  <a:lnTo>
                    <a:pt x="7" y="0"/>
                  </a:lnTo>
                  <a:lnTo>
                    <a:pt x="6" y="0"/>
                  </a:lnTo>
                  <a:lnTo>
                    <a:pt x="4" y="4"/>
                  </a:lnTo>
                  <a:lnTo>
                    <a:pt x="1" y="7"/>
                  </a:lnTo>
                  <a:lnTo>
                    <a:pt x="0" y="8"/>
                  </a:lnTo>
                  <a:lnTo>
                    <a:pt x="1" y="9"/>
                  </a:lnTo>
                  <a:lnTo>
                    <a:pt x="2" y="11"/>
                  </a:lnTo>
                  <a:lnTo>
                    <a:pt x="1" y="15"/>
                  </a:lnTo>
                  <a:lnTo>
                    <a:pt x="4" y="15"/>
                  </a:lnTo>
                  <a:lnTo>
                    <a:pt x="5" y="15"/>
                  </a:lnTo>
                  <a:lnTo>
                    <a:pt x="5" y="16"/>
                  </a:lnTo>
                  <a:lnTo>
                    <a:pt x="5" y="18"/>
                  </a:lnTo>
                  <a:lnTo>
                    <a:pt x="5" y="19"/>
                  </a:lnTo>
                  <a:lnTo>
                    <a:pt x="5" y="20"/>
                  </a:lnTo>
                  <a:lnTo>
                    <a:pt x="2" y="20"/>
                  </a:lnTo>
                  <a:lnTo>
                    <a:pt x="2" y="21"/>
                  </a:lnTo>
                  <a:lnTo>
                    <a:pt x="2" y="23"/>
                  </a:lnTo>
                  <a:lnTo>
                    <a:pt x="4" y="25"/>
                  </a:lnTo>
                  <a:lnTo>
                    <a:pt x="4" y="27"/>
                  </a:lnTo>
                  <a:lnTo>
                    <a:pt x="4" y="28"/>
                  </a:lnTo>
                  <a:lnTo>
                    <a:pt x="4" y="32"/>
                  </a:lnTo>
                  <a:lnTo>
                    <a:pt x="2" y="33"/>
                  </a:lnTo>
                  <a:lnTo>
                    <a:pt x="1" y="35"/>
                  </a:lnTo>
                  <a:lnTo>
                    <a:pt x="1" y="37"/>
                  </a:lnTo>
                  <a:lnTo>
                    <a:pt x="1" y="40"/>
                  </a:lnTo>
                  <a:lnTo>
                    <a:pt x="4" y="43"/>
                  </a:lnTo>
                  <a:lnTo>
                    <a:pt x="4" y="44"/>
                  </a:lnTo>
                  <a:lnTo>
                    <a:pt x="2" y="43"/>
                  </a:lnTo>
                  <a:lnTo>
                    <a:pt x="1" y="42"/>
                  </a:lnTo>
                  <a:lnTo>
                    <a:pt x="2" y="44"/>
                  </a:lnTo>
                  <a:lnTo>
                    <a:pt x="5" y="46"/>
                  </a:lnTo>
                  <a:lnTo>
                    <a:pt x="7" y="47"/>
                  </a:lnTo>
                  <a:lnTo>
                    <a:pt x="10" y="49"/>
                  </a:lnTo>
                  <a:lnTo>
                    <a:pt x="11" y="53"/>
                  </a:lnTo>
                  <a:lnTo>
                    <a:pt x="12" y="56"/>
                  </a:lnTo>
                  <a:lnTo>
                    <a:pt x="14" y="56"/>
                  </a:lnTo>
                  <a:lnTo>
                    <a:pt x="15" y="56"/>
                  </a:lnTo>
                  <a:lnTo>
                    <a:pt x="16" y="54"/>
                  </a:lnTo>
                  <a:lnTo>
                    <a:pt x="18" y="54"/>
                  </a:lnTo>
                  <a:lnTo>
                    <a:pt x="18" y="51"/>
                  </a:lnTo>
                  <a:lnTo>
                    <a:pt x="18" y="49"/>
                  </a:lnTo>
                  <a:lnTo>
                    <a:pt x="19" y="48"/>
                  </a:lnTo>
                  <a:lnTo>
                    <a:pt x="21" y="48"/>
                  </a:lnTo>
                  <a:lnTo>
                    <a:pt x="22" y="48"/>
                  </a:lnTo>
                  <a:lnTo>
                    <a:pt x="22" y="47"/>
                  </a:lnTo>
                  <a:lnTo>
                    <a:pt x="23" y="45"/>
                  </a:lnTo>
                  <a:lnTo>
                    <a:pt x="24" y="42"/>
                  </a:lnTo>
                  <a:lnTo>
                    <a:pt x="25" y="41"/>
                  </a:lnTo>
                  <a:lnTo>
                    <a:pt x="28" y="39"/>
                  </a:lnTo>
                  <a:lnTo>
                    <a:pt x="28" y="36"/>
                  </a:lnTo>
                  <a:lnTo>
                    <a:pt x="27" y="34"/>
                  </a:lnTo>
                  <a:lnTo>
                    <a:pt x="26" y="32"/>
                  </a:lnTo>
                  <a:lnTo>
                    <a:pt x="25" y="32"/>
                  </a:lnTo>
                  <a:lnTo>
                    <a:pt x="25" y="3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2" name="Freeform 5855"/>
            <p:cNvSpPr>
              <a:spLocks/>
            </p:cNvSpPr>
            <p:nvPr/>
          </p:nvSpPr>
          <p:spPr bwMode="auto">
            <a:xfrm>
              <a:off x="3375" y="2104"/>
              <a:ext cx="3" cy="3"/>
            </a:xfrm>
            <a:custGeom>
              <a:avLst/>
              <a:gdLst>
                <a:gd name="T0" fmla="*/ 1 w 3"/>
                <a:gd name="T1" fmla="*/ 0 h 4"/>
                <a:gd name="T2" fmla="*/ 1 w 3"/>
                <a:gd name="T3" fmla="*/ 0 h 4"/>
                <a:gd name="T4" fmla="*/ 0 w 3"/>
                <a:gd name="T5" fmla="*/ 0 h 4"/>
                <a:gd name="T6" fmla="*/ 0 w 3"/>
                <a:gd name="T7" fmla="*/ 1 h 4"/>
                <a:gd name="T8" fmla="*/ 0 w 3"/>
                <a:gd name="T9" fmla="*/ 1 h 4"/>
                <a:gd name="T10" fmla="*/ 0 w 3"/>
                <a:gd name="T11" fmla="*/ 1 h 4"/>
                <a:gd name="T12" fmla="*/ 3 w 3"/>
                <a:gd name="T13" fmla="*/ 2 h 4"/>
                <a:gd name="T14" fmla="*/ 3 w 3"/>
                <a:gd name="T15" fmla="*/ 2 h 4"/>
                <a:gd name="T16" fmla="*/ 3 w 3"/>
                <a:gd name="T17" fmla="*/ 2 h 4"/>
                <a:gd name="T18" fmla="*/ 3 w 3"/>
                <a:gd name="T19" fmla="*/ 2 h 4"/>
                <a:gd name="T20" fmla="*/ 3 w 3"/>
                <a:gd name="T21" fmla="*/ 2 h 4"/>
                <a:gd name="T22" fmla="*/ 3 w 3"/>
                <a:gd name="T23" fmla="*/ 2 h 4"/>
                <a:gd name="T24" fmla="*/ 2 w 3"/>
                <a:gd name="T25" fmla="*/ 2 h 4"/>
                <a:gd name="T26" fmla="*/ 3 w 3"/>
                <a:gd name="T27" fmla="*/ 1 h 4"/>
                <a:gd name="T28" fmla="*/ 3 w 3"/>
                <a:gd name="T29" fmla="*/ 1 h 4"/>
                <a:gd name="T30" fmla="*/ 3 w 3"/>
                <a:gd name="T31" fmla="*/ 1 h 4"/>
                <a:gd name="T32" fmla="*/ 3 w 3"/>
                <a:gd name="T33" fmla="*/ 0 h 4"/>
                <a:gd name="T34" fmla="*/ 1 w 3"/>
                <a:gd name="T35" fmla="*/ 0 h 4"/>
                <a:gd name="T36" fmla="*/ 1 w 3"/>
                <a:gd name="T37" fmla="*/ 0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
                <a:gd name="T58" fmla="*/ 0 h 4"/>
                <a:gd name="T59" fmla="*/ 3 w 3"/>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 h="4">
                  <a:moveTo>
                    <a:pt x="1" y="0"/>
                  </a:moveTo>
                  <a:lnTo>
                    <a:pt x="1" y="0"/>
                  </a:lnTo>
                  <a:lnTo>
                    <a:pt x="0" y="0"/>
                  </a:lnTo>
                  <a:lnTo>
                    <a:pt x="0" y="1"/>
                  </a:lnTo>
                  <a:lnTo>
                    <a:pt x="3" y="4"/>
                  </a:lnTo>
                  <a:lnTo>
                    <a:pt x="3" y="3"/>
                  </a:lnTo>
                  <a:lnTo>
                    <a:pt x="2" y="2"/>
                  </a:lnTo>
                  <a:lnTo>
                    <a:pt x="3" y="1"/>
                  </a:lnTo>
                  <a:lnTo>
                    <a:pt x="3"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3" name="Freeform 5856"/>
            <p:cNvSpPr>
              <a:spLocks/>
            </p:cNvSpPr>
            <p:nvPr/>
          </p:nvSpPr>
          <p:spPr bwMode="auto">
            <a:xfrm>
              <a:off x="3387" y="2118"/>
              <a:ext cx="1" cy="4"/>
            </a:xfrm>
            <a:custGeom>
              <a:avLst/>
              <a:gdLst>
                <a:gd name="T0" fmla="*/ 1 w 2"/>
                <a:gd name="T1" fmla="*/ 4 h 4"/>
                <a:gd name="T2" fmla="*/ 1 w 2"/>
                <a:gd name="T3" fmla="*/ 4 h 4"/>
                <a:gd name="T4" fmla="*/ 1 w 2"/>
                <a:gd name="T5" fmla="*/ 4 h 4"/>
                <a:gd name="T6" fmla="*/ 1 w 2"/>
                <a:gd name="T7" fmla="*/ 2 h 4"/>
                <a:gd name="T8" fmla="*/ 1 w 2"/>
                <a:gd name="T9" fmla="*/ 2 h 4"/>
                <a:gd name="T10" fmla="*/ 1 w 2"/>
                <a:gd name="T11" fmla="*/ 0 h 4"/>
                <a:gd name="T12" fmla="*/ 1 w 2"/>
                <a:gd name="T13" fmla="*/ 0 h 4"/>
                <a:gd name="T14" fmla="*/ 1 w 2"/>
                <a:gd name="T15" fmla="*/ 1 h 4"/>
                <a:gd name="T16" fmla="*/ 1 w 2"/>
                <a:gd name="T17" fmla="*/ 1 h 4"/>
                <a:gd name="T18" fmla="*/ 0 w 2"/>
                <a:gd name="T19" fmla="*/ 4 h 4"/>
                <a:gd name="T20" fmla="*/ 1 w 2"/>
                <a:gd name="T21" fmla="*/ 4 h 4"/>
                <a:gd name="T22" fmla="*/ 1 w 2"/>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4"/>
                <a:gd name="T38" fmla="*/ 2 w 2"/>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4">
                  <a:moveTo>
                    <a:pt x="1" y="4"/>
                  </a:moveTo>
                  <a:lnTo>
                    <a:pt x="1" y="4"/>
                  </a:lnTo>
                  <a:lnTo>
                    <a:pt x="2" y="4"/>
                  </a:lnTo>
                  <a:lnTo>
                    <a:pt x="2" y="2"/>
                  </a:lnTo>
                  <a:lnTo>
                    <a:pt x="2" y="0"/>
                  </a:lnTo>
                  <a:lnTo>
                    <a:pt x="1" y="1"/>
                  </a:lnTo>
                  <a:lnTo>
                    <a:pt x="0" y="4"/>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4" name="Freeform 5857"/>
            <p:cNvSpPr>
              <a:spLocks/>
            </p:cNvSpPr>
            <p:nvPr/>
          </p:nvSpPr>
          <p:spPr bwMode="auto">
            <a:xfrm>
              <a:off x="3385" y="2125"/>
              <a:ext cx="4" cy="5"/>
            </a:xfrm>
            <a:custGeom>
              <a:avLst/>
              <a:gdLst>
                <a:gd name="T0" fmla="*/ 1 w 6"/>
                <a:gd name="T1" fmla="*/ 1 h 7"/>
                <a:gd name="T2" fmla="*/ 1 w 6"/>
                <a:gd name="T3" fmla="*/ 1 h 7"/>
                <a:gd name="T4" fmla="*/ 1 w 6"/>
                <a:gd name="T5" fmla="*/ 1 h 7"/>
                <a:gd name="T6" fmla="*/ 1 w 6"/>
                <a:gd name="T7" fmla="*/ 1 h 7"/>
                <a:gd name="T8" fmla="*/ 1 w 6"/>
                <a:gd name="T9" fmla="*/ 1 h 7"/>
                <a:gd name="T10" fmla="*/ 0 w 6"/>
                <a:gd name="T11" fmla="*/ 1 h 7"/>
                <a:gd name="T12" fmla="*/ 1 w 6"/>
                <a:gd name="T13" fmla="*/ 1 h 7"/>
                <a:gd name="T14" fmla="*/ 1 w 6"/>
                <a:gd name="T15" fmla="*/ 1 h 7"/>
                <a:gd name="T16" fmla="*/ 1 w 6"/>
                <a:gd name="T17" fmla="*/ 1 h 7"/>
                <a:gd name="T18" fmla="*/ 1 w 6"/>
                <a:gd name="T19" fmla="*/ 1 h 7"/>
                <a:gd name="T20" fmla="*/ 1 w 6"/>
                <a:gd name="T21" fmla="*/ 1 h 7"/>
                <a:gd name="T22" fmla="*/ 1 w 6"/>
                <a:gd name="T23" fmla="*/ 1 h 7"/>
                <a:gd name="T24" fmla="*/ 1 w 6"/>
                <a:gd name="T25" fmla="*/ 1 h 7"/>
                <a:gd name="T26" fmla="*/ 1 w 6"/>
                <a:gd name="T27" fmla="*/ 1 h 7"/>
                <a:gd name="T28" fmla="*/ 1 w 6"/>
                <a:gd name="T29" fmla="*/ 1 h 7"/>
                <a:gd name="T30" fmla="*/ 1 w 6"/>
                <a:gd name="T31" fmla="*/ 1 h 7"/>
                <a:gd name="T32" fmla="*/ 1 w 6"/>
                <a:gd name="T33" fmla="*/ 1 h 7"/>
                <a:gd name="T34" fmla="*/ 1 w 6"/>
                <a:gd name="T35" fmla="*/ 0 h 7"/>
                <a:gd name="T36" fmla="*/ 1 w 6"/>
                <a:gd name="T37" fmla="*/ 0 h 7"/>
                <a:gd name="T38" fmla="*/ 1 w 6"/>
                <a:gd name="T39" fmla="*/ 0 h 7"/>
                <a:gd name="T40" fmla="*/ 1 w 6"/>
                <a:gd name="T41" fmla="*/ 0 h 7"/>
                <a:gd name="T42" fmla="*/ 1 w 6"/>
                <a:gd name="T43" fmla="*/ 1 h 7"/>
                <a:gd name="T44" fmla="*/ 1 w 6"/>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7"/>
                <a:gd name="T71" fmla="*/ 6 w 6"/>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7">
                  <a:moveTo>
                    <a:pt x="2" y="2"/>
                  </a:moveTo>
                  <a:lnTo>
                    <a:pt x="2" y="2"/>
                  </a:lnTo>
                  <a:lnTo>
                    <a:pt x="2" y="3"/>
                  </a:lnTo>
                  <a:lnTo>
                    <a:pt x="1" y="3"/>
                  </a:lnTo>
                  <a:lnTo>
                    <a:pt x="0" y="4"/>
                  </a:lnTo>
                  <a:lnTo>
                    <a:pt x="1" y="5"/>
                  </a:lnTo>
                  <a:lnTo>
                    <a:pt x="2" y="5"/>
                  </a:lnTo>
                  <a:lnTo>
                    <a:pt x="3" y="6"/>
                  </a:lnTo>
                  <a:lnTo>
                    <a:pt x="4" y="6"/>
                  </a:lnTo>
                  <a:lnTo>
                    <a:pt x="6" y="7"/>
                  </a:lnTo>
                  <a:lnTo>
                    <a:pt x="6" y="5"/>
                  </a:lnTo>
                  <a:lnTo>
                    <a:pt x="4" y="0"/>
                  </a:lnTo>
                  <a:lnTo>
                    <a:pt x="3"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5" name="Freeform 5858"/>
            <p:cNvSpPr>
              <a:spLocks/>
            </p:cNvSpPr>
            <p:nvPr/>
          </p:nvSpPr>
          <p:spPr bwMode="auto">
            <a:xfrm>
              <a:off x="3388" y="2133"/>
              <a:ext cx="3" cy="2"/>
            </a:xfrm>
            <a:custGeom>
              <a:avLst/>
              <a:gdLst>
                <a:gd name="T0" fmla="*/ 1 w 4"/>
                <a:gd name="T1" fmla="*/ 0 h 3"/>
                <a:gd name="T2" fmla="*/ 1 w 4"/>
                <a:gd name="T3" fmla="*/ 0 h 3"/>
                <a:gd name="T4" fmla="*/ 0 w 4"/>
                <a:gd name="T5" fmla="*/ 0 h 3"/>
                <a:gd name="T6" fmla="*/ 0 w 4"/>
                <a:gd name="T7" fmla="*/ 1 h 3"/>
                <a:gd name="T8" fmla="*/ 0 w 4"/>
                <a:gd name="T9" fmla="*/ 1 h 3"/>
                <a:gd name="T10" fmla="*/ 1 w 4"/>
                <a:gd name="T11" fmla="*/ 1 h 3"/>
                <a:gd name="T12" fmla="*/ 2 w 4"/>
                <a:gd name="T13" fmla="*/ 1 h 3"/>
                <a:gd name="T14" fmla="*/ 2 w 4"/>
                <a:gd name="T15" fmla="*/ 1 h 3"/>
                <a:gd name="T16" fmla="*/ 2 w 4"/>
                <a:gd name="T17" fmla="*/ 1 h 3"/>
                <a:gd name="T18" fmla="*/ 2 w 4"/>
                <a:gd name="T19" fmla="*/ 1 h 3"/>
                <a:gd name="T20" fmla="*/ 2 w 4"/>
                <a:gd name="T21" fmla="*/ 1 h 3"/>
                <a:gd name="T22" fmla="*/ 2 w 4"/>
                <a:gd name="T23" fmla="*/ 1 h 3"/>
                <a:gd name="T24" fmla="*/ 1 w 4"/>
                <a:gd name="T25" fmla="*/ 1 h 3"/>
                <a:gd name="T26" fmla="*/ 1 w 4"/>
                <a:gd name="T27" fmla="*/ 0 h 3"/>
                <a:gd name="T28" fmla="*/ 1 w 4"/>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3"/>
                <a:gd name="T47" fmla="*/ 4 w 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3">
                  <a:moveTo>
                    <a:pt x="1" y="0"/>
                  </a:moveTo>
                  <a:lnTo>
                    <a:pt x="1" y="0"/>
                  </a:lnTo>
                  <a:lnTo>
                    <a:pt x="0" y="0"/>
                  </a:lnTo>
                  <a:lnTo>
                    <a:pt x="0" y="1"/>
                  </a:lnTo>
                  <a:lnTo>
                    <a:pt x="1" y="3"/>
                  </a:lnTo>
                  <a:lnTo>
                    <a:pt x="2" y="3"/>
                  </a:lnTo>
                  <a:lnTo>
                    <a:pt x="3" y="3"/>
                  </a:lnTo>
                  <a:lnTo>
                    <a:pt x="4" y="3"/>
                  </a:lnTo>
                  <a:lnTo>
                    <a:pt x="3" y="2"/>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6" name="Freeform 5859"/>
            <p:cNvSpPr>
              <a:spLocks/>
            </p:cNvSpPr>
            <p:nvPr/>
          </p:nvSpPr>
          <p:spPr bwMode="auto">
            <a:xfrm>
              <a:off x="3418" y="2156"/>
              <a:ext cx="0" cy="2"/>
            </a:xfrm>
            <a:custGeom>
              <a:avLst/>
              <a:gdLst>
                <a:gd name="T0" fmla="*/ 0 w 2"/>
                <a:gd name="T1" fmla="*/ 1 h 3"/>
                <a:gd name="T2" fmla="*/ 0 w 2"/>
                <a:gd name="T3" fmla="*/ 1 h 3"/>
                <a:gd name="T4" fmla="*/ 0 w 2"/>
                <a:gd name="T5" fmla="*/ 0 h 3"/>
                <a:gd name="T6" fmla="*/ 0 w 2"/>
                <a:gd name="T7" fmla="*/ 0 h 3"/>
                <a:gd name="T8" fmla="*/ 0 w 2"/>
                <a:gd name="T9" fmla="*/ 1 h 3"/>
                <a:gd name="T10" fmla="*/ 0 w 2"/>
                <a:gd name="T11" fmla="*/ 1 h 3"/>
                <a:gd name="T12" fmla="*/ 0 w 2"/>
                <a:gd name="T13" fmla="*/ 1 h 3"/>
                <a:gd name="T14" fmla="*/ 0 w 2"/>
                <a:gd name="T15" fmla="*/ 1 h 3"/>
                <a:gd name="T16" fmla="*/ 0 w 2"/>
                <a:gd name="T17" fmla="*/ 1 h 3"/>
                <a:gd name="T18" fmla="*/ 0 w 2"/>
                <a:gd name="T19" fmla="*/ 1 h 3"/>
                <a:gd name="T20" fmla="*/ 0 w 2"/>
                <a:gd name="T21" fmla="*/ 1 h 3"/>
                <a:gd name="T22" fmla="*/ 0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0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2" y="1"/>
                  </a:moveTo>
                  <a:lnTo>
                    <a:pt x="2" y="1"/>
                  </a:lnTo>
                  <a:lnTo>
                    <a:pt x="1" y="0"/>
                  </a:lnTo>
                  <a:lnTo>
                    <a:pt x="0" y="0"/>
                  </a:lnTo>
                  <a:lnTo>
                    <a:pt x="0" y="1"/>
                  </a:lnTo>
                  <a:lnTo>
                    <a:pt x="0" y="2"/>
                  </a:lnTo>
                  <a:lnTo>
                    <a:pt x="1" y="3"/>
                  </a:lnTo>
                  <a:lnTo>
                    <a:pt x="2" y="3"/>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7" name="Freeform 5860"/>
            <p:cNvSpPr>
              <a:spLocks/>
            </p:cNvSpPr>
            <p:nvPr/>
          </p:nvSpPr>
          <p:spPr bwMode="auto">
            <a:xfrm>
              <a:off x="3418" y="2116"/>
              <a:ext cx="20" cy="16"/>
            </a:xfrm>
            <a:custGeom>
              <a:avLst/>
              <a:gdLst>
                <a:gd name="T0" fmla="*/ 2 w 26"/>
                <a:gd name="T1" fmla="*/ 3 h 19"/>
                <a:gd name="T2" fmla="*/ 2 w 26"/>
                <a:gd name="T3" fmla="*/ 3 h 19"/>
                <a:gd name="T4" fmla="*/ 2 w 26"/>
                <a:gd name="T5" fmla="*/ 3 h 19"/>
                <a:gd name="T6" fmla="*/ 2 w 26"/>
                <a:gd name="T7" fmla="*/ 3 h 19"/>
                <a:gd name="T8" fmla="*/ 2 w 26"/>
                <a:gd name="T9" fmla="*/ 3 h 19"/>
                <a:gd name="T10" fmla="*/ 2 w 26"/>
                <a:gd name="T11" fmla="*/ 3 h 19"/>
                <a:gd name="T12" fmla="*/ 2 w 26"/>
                <a:gd name="T13" fmla="*/ 3 h 19"/>
                <a:gd name="T14" fmla="*/ 2 w 26"/>
                <a:gd name="T15" fmla="*/ 3 h 19"/>
                <a:gd name="T16" fmla="*/ 2 w 26"/>
                <a:gd name="T17" fmla="*/ 3 h 19"/>
                <a:gd name="T18" fmla="*/ 2 w 26"/>
                <a:gd name="T19" fmla="*/ 3 h 19"/>
                <a:gd name="T20" fmla="*/ 2 w 26"/>
                <a:gd name="T21" fmla="*/ 3 h 19"/>
                <a:gd name="T22" fmla="*/ 2 w 26"/>
                <a:gd name="T23" fmla="*/ 3 h 19"/>
                <a:gd name="T24" fmla="*/ 2 w 26"/>
                <a:gd name="T25" fmla="*/ 3 h 19"/>
                <a:gd name="T26" fmla="*/ 2 w 26"/>
                <a:gd name="T27" fmla="*/ 3 h 19"/>
                <a:gd name="T28" fmla="*/ 2 w 26"/>
                <a:gd name="T29" fmla="*/ 3 h 19"/>
                <a:gd name="T30" fmla="*/ 2 w 26"/>
                <a:gd name="T31" fmla="*/ 3 h 19"/>
                <a:gd name="T32" fmla="*/ 2 w 26"/>
                <a:gd name="T33" fmla="*/ 1 h 19"/>
                <a:gd name="T34" fmla="*/ 2 w 26"/>
                <a:gd name="T35" fmla="*/ 1 h 19"/>
                <a:gd name="T36" fmla="*/ 2 w 26"/>
                <a:gd name="T37" fmla="*/ 0 h 19"/>
                <a:gd name="T38" fmla="*/ 2 w 26"/>
                <a:gd name="T39" fmla="*/ 0 h 19"/>
                <a:gd name="T40" fmla="*/ 2 w 26"/>
                <a:gd name="T41" fmla="*/ 1 h 19"/>
                <a:gd name="T42" fmla="*/ 2 w 26"/>
                <a:gd name="T43" fmla="*/ 1 h 19"/>
                <a:gd name="T44" fmla="*/ 0 w 26"/>
                <a:gd name="T45" fmla="*/ 2 h 19"/>
                <a:gd name="T46" fmla="*/ 0 w 26"/>
                <a:gd name="T47" fmla="*/ 2 h 19"/>
                <a:gd name="T48" fmla="*/ 1 w 26"/>
                <a:gd name="T49" fmla="*/ 2 h 19"/>
                <a:gd name="T50" fmla="*/ 1 w 26"/>
                <a:gd name="T51" fmla="*/ 2 h 19"/>
                <a:gd name="T52" fmla="*/ 2 w 26"/>
                <a:gd name="T53" fmla="*/ 2 h 19"/>
                <a:gd name="T54" fmla="*/ 2 w 26"/>
                <a:gd name="T55" fmla="*/ 3 h 19"/>
                <a:gd name="T56" fmla="*/ 2 w 26"/>
                <a:gd name="T57" fmla="*/ 3 h 19"/>
                <a:gd name="T58" fmla="*/ 2 w 26"/>
                <a:gd name="T59" fmla="*/ 3 h 19"/>
                <a:gd name="T60" fmla="*/ 2 w 26"/>
                <a:gd name="T61" fmla="*/ 3 h 19"/>
                <a:gd name="T62" fmla="*/ 2 w 26"/>
                <a:gd name="T63" fmla="*/ 3 h 19"/>
                <a:gd name="T64" fmla="*/ 2 w 26"/>
                <a:gd name="T65" fmla="*/ 3 h 19"/>
                <a:gd name="T66" fmla="*/ 2 w 26"/>
                <a:gd name="T67" fmla="*/ 3 h 19"/>
                <a:gd name="T68" fmla="*/ 2 w 26"/>
                <a:gd name="T69" fmla="*/ 3 h 19"/>
                <a:gd name="T70" fmla="*/ 2 w 26"/>
                <a:gd name="T71" fmla="*/ 3 h 19"/>
                <a:gd name="T72" fmla="*/ 2 w 26"/>
                <a:gd name="T73" fmla="*/ 3 h 19"/>
                <a:gd name="T74" fmla="*/ 2 w 26"/>
                <a:gd name="T75" fmla="*/ 3 h 19"/>
                <a:gd name="T76" fmla="*/ 2 w 26"/>
                <a:gd name="T77" fmla="*/ 3 h 19"/>
                <a:gd name="T78" fmla="*/ 2 w 26"/>
                <a:gd name="T79" fmla="*/ 3 h 19"/>
                <a:gd name="T80" fmla="*/ 2 w 26"/>
                <a:gd name="T81" fmla="*/ 3 h 19"/>
                <a:gd name="T82" fmla="*/ 2 w 26"/>
                <a:gd name="T83" fmla="*/ 3 h 19"/>
                <a:gd name="T84" fmla="*/ 2 w 26"/>
                <a:gd name="T85" fmla="*/ 3 h 19"/>
                <a:gd name="T86" fmla="*/ 2 w 26"/>
                <a:gd name="T87" fmla="*/ 3 h 19"/>
                <a:gd name="T88" fmla="*/ 2 w 26"/>
                <a:gd name="T89" fmla="*/ 3 h 19"/>
                <a:gd name="T90" fmla="*/ 2 w 26"/>
                <a:gd name="T91" fmla="*/ 3 h 19"/>
                <a:gd name="T92" fmla="*/ 2 w 26"/>
                <a:gd name="T93" fmla="*/ 3 h 19"/>
                <a:gd name="T94" fmla="*/ 2 w 26"/>
                <a:gd name="T95" fmla="*/ 3 h 19"/>
                <a:gd name="T96" fmla="*/ 2 w 26"/>
                <a:gd name="T97" fmla="*/ 3 h 19"/>
                <a:gd name="T98" fmla="*/ 2 w 26"/>
                <a:gd name="T99" fmla="*/ 3 h 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
                <a:gd name="T151" fmla="*/ 0 h 19"/>
                <a:gd name="T152" fmla="*/ 26 w 26"/>
                <a:gd name="T153" fmla="*/ 19 h 1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 h="19">
                  <a:moveTo>
                    <a:pt x="21" y="13"/>
                  </a:moveTo>
                  <a:lnTo>
                    <a:pt x="21" y="13"/>
                  </a:lnTo>
                  <a:lnTo>
                    <a:pt x="20" y="10"/>
                  </a:lnTo>
                  <a:lnTo>
                    <a:pt x="20" y="8"/>
                  </a:lnTo>
                  <a:lnTo>
                    <a:pt x="20" y="7"/>
                  </a:lnTo>
                  <a:lnTo>
                    <a:pt x="19" y="6"/>
                  </a:lnTo>
                  <a:lnTo>
                    <a:pt x="17" y="6"/>
                  </a:lnTo>
                  <a:lnTo>
                    <a:pt x="15" y="5"/>
                  </a:lnTo>
                  <a:lnTo>
                    <a:pt x="14" y="5"/>
                  </a:lnTo>
                  <a:lnTo>
                    <a:pt x="12" y="4"/>
                  </a:lnTo>
                  <a:lnTo>
                    <a:pt x="10" y="4"/>
                  </a:lnTo>
                  <a:lnTo>
                    <a:pt x="9" y="3"/>
                  </a:lnTo>
                  <a:lnTo>
                    <a:pt x="7" y="1"/>
                  </a:lnTo>
                  <a:lnTo>
                    <a:pt x="7" y="0"/>
                  </a:lnTo>
                  <a:lnTo>
                    <a:pt x="6" y="0"/>
                  </a:lnTo>
                  <a:lnTo>
                    <a:pt x="2" y="1"/>
                  </a:lnTo>
                  <a:lnTo>
                    <a:pt x="0" y="2"/>
                  </a:lnTo>
                  <a:lnTo>
                    <a:pt x="1" y="2"/>
                  </a:lnTo>
                  <a:lnTo>
                    <a:pt x="3" y="2"/>
                  </a:lnTo>
                  <a:lnTo>
                    <a:pt x="5" y="3"/>
                  </a:lnTo>
                  <a:lnTo>
                    <a:pt x="8" y="6"/>
                  </a:lnTo>
                  <a:lnTo>
                    <a:pt x="9" y="8"/>
                  </a:lnTo>
                  <a:lnTo>
                    <a:pt x="11" y="10"/>
                  </a:lnTo>
                  <a:lnTo>
                    <a:pt x="15" y="10"/>
                  </a:lnTo>
                  <a:lnTo>
                    <a:pt x="16" y="10"/>
                  </a:lnTo>
                  <a:lnTo>
                    <a:pt x="18" y="12"/>
                  </a:lnTo>
                  <a:lnTo>
                    <a:pt x="19" y="14"/>
                  </a:lnTo>
                  <a:lnTo>
                    <a:pt x="20" y="16"/>
                  </a:lnTo>
                  <a:lnTo>
                    <a:pt x="23" y="18"/>
                  </a:lnTo>
                  <a:lnTo>
                    <a:pt x="24" y="19"/>
                  </a:lnTo>
                  <a:lnTo>
                    <a:pt x="25" y="18"/>
                  </a:lnTo>
                  <a:lnTo>
                    <a:pt x="26" y="17"/>
                  </a:lnTo>
                  <a:lnTo>
                    <a:pt x="25" y="16"/>
                  </a:lnTo>
                  <a:lnTo>
                    <a:pt x="24" y="16"/>
                  </a:lnTo>
                  <a:lnTo>
                    <a:pt x="21"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8" name="Freeform 5861"/>
            <p:cNvSpPr>
              <a:spLocks/>
            </p:cNvSpPr>
            <p:nvPr/>
          </p:nvSpPr>
          <p:spPr bwMode="auto">
            <a:xfrm>
              <a:off x="3424" y="2166"/>
              <a:ext cx="36" cy="10"/>
            </a:xfrm>
            <a:custGeom>
              <a:avLst/>
              <a:gdLst>
                <a:gd name="T0" fmla="*/ 2 w 44"/>
                <a:gd name="T1" fmla="*/ 1 h 13"/>
                <a:gd name="T2" fmla="*/ 2 w 44"/>
                <a:gd name="T3" fmla="*/ 1 h 13"/>
                <a:gd name="T4" fmla="*/ 2 w 44"/>
                <a:gd name="T5" fmla="*/ 0 h 13"/>
                <a:gd name="T6" fmla="*/ 2 w 44"/>
                <a:gd name="T7" fmla="*/ 0 h 13"/>
                <a:gd name="T8" fmla="*/ 2 w 44"/>
                <a:gd name="T9" fmla="*/ 2 h 13"/>
                <a:gd name="T10" fmla="*/ 2 w 44"/>
                <a:gd name="T11" fmla="*/ 2 h 13"/>
                <a:gd name="T12" fmla="*/ 2 w 44"/>
                <a:gd name="T13" fmla="*/ 2 h 13"/>
                <a:gd name="T14" fmla="*/ 1 w 44"/>
                <a:gd name="T15" fmla="*/ 2 h 13"/>
                <a:gd name="T16" fmla="*/ 1 w 44"/>
                <a:gd name="T17" fmla="*/ 2 h 13"/>
                <a:gd name="T18" fmla="*/ 0 w 44"/>
                <a:gd name="T19" fmla="*/ 2 h 13"/>
                <a:gd name="T20" fmla="*/ 1 w 44"/>
                <a:gd name="T21" fmla="*/ 2 h 13"/>
                <a:gd name="T22" fmla="*/ 2 w 44"/>
                <a:gd name="T23" fmla="*/ 2 h 13"/>
                <a:gd name="T24" fmla="*/ 2 w 44"/>
                <a:gd name="T25" fmla="*/ 2 h 13"/>
                <a:gd name="T26" fmla="*/ 2 w 44"/>
                <a:gd name="T27" fmla="*/ 2 h 13"/>
                <a:gd name="T28" fmla="*/ 2 w 44"/>
                <a:gd name="T29" fmla="*/ 2 h 13"/>
                <a:gd name="T30" fmla="*/ 2 w 44"/>
                <a:gd name="T31" fmla="*/ 2 h 13"/>
                <a:gd name="T32" fmla="*/ 2 w 44"/>
                <a:gd name="T33" fmla="*/ 2 h 13"/>
                <a:gd name="T34" fmla="*/ 2 w 44"/>
                <a:gd name="T35" fmla="*/ 2 h 13"/>
                <a:gd name="T36" fmla="*/ 2 w 44"/>
                <a:gd name="T37" fmla="*/ 2 h 13"/>
                <a:gd name="T38" fmla="*/ 2 w 44"/>
                <a:gd name="T39" fmla="*/ 2 h 13"/>
                <a:gd name="T40" fmla="*/ 2 w 44"/>
                <a:gd name="T41" fmla="*/ 2 h 13"/>
                <a:gd name="T42" fmla="*/ 2 w 44"/>
                <a:gd name="T43" fmla="*/ 2 h 13"/>
                <a:gd name="T44" fmla="*/ 5 w 44"/>
                <a:gd name="T45" fmla="*/ 2 h 13"/>
                <a:gd name="T46" fmla="*/ 5 w 44"/>
                <a:gd name="T47" fmla="*/ 2 h 13"/>
                <a:gd name="T48" fmla="*/ 5 w 44"/>
                <a:gd name="T49" fmla="*/ 2 h 13"/>
                <a:gd name="T50" fmla="*/ 5 w 44"/>
                <a:gd name="T51" fmla="*/ 2 h 13"/>
                <a:gd name="T52" fmla="*/ 5 w 44"/>
                <a:gd name="T53" fmla="*/ 2 h 13"/>
                <a:gd name="T54" fmla="*/ 5 w 44"/>
                <a:gd name="T55" fmla="*/ 2 h 13"/>
                <a:gd name="T56" fmla="*/ 5 w 44"/>
                <a:gd name="T57" fmla="*/ 2 h 13"/>
                <a:gd name="T58" fmla="*/ 5 w 44"/>
                <a:gd name="T59" fmla="*/ 2 h 13"/>
                <a:gd name="T60" fmla="*/ 5 w 44"/>
                <a:gd name="T61" fmla="*/ 2 h 13"/>
                <a:gd name="T62" fmla="*/ 4 w 44"/>
                <a:gd name="T63" fmla="*/ 2 h 13"/>
                <a:gd name="T64" fmla="*/ 4 w 44"/>
                <a:gd name="T65" fmla="*/ 2 h 13"/>
                <a:gd name="T66" fmla="*/ 4 w 44"/>
                <a:gd name="T67" fmla="*/ 2 h 13"/>
                <a:gd name="T68" fmla="*/ 4 w 44"/>
                <a:gd name="T69" fmla="*/ 2 h 13"/>
                <a:gd name="T70" fmla="*/ 4 w 44"/>
                <a:gd name="T71" fmla="*/ 2 h 13"/>
                <a:gd name="T72" fmla="*/ 4 w 44"/>
                <a:gd name="T73" fmla="*/ 2 h 13"/>
                <a:gd name="T74" fmla="*/ 4 w 44"/>
                <a:gd name="T75" fmla="*/ 2 h 13"/>
                <a:gd name="T76" fmla="*/ 4 w 44"/>
                <a:gd name="T77" fmla="*/ 2 h 13"/>
                <a:gd name="T78" fmla="*/ 4 w 44"/>
                <a:gd name="T79" fmla="*/ 2 h 13"/>
                <a:gd name="T80" fmla="*/ 4 w 44"/>
                <a:gd name="T81" fmla="*/ 2 h 13"/>
                <a:gd name="T82" fmla="*/ 3 w 44"/>
                <a:gd name="T83" fmla="*/ 2 h 13"/>
                <a:gd name="T84" fmla="*/ 3 w 44"/>
                <a:gd name="T85" fmla="*/ 2 h 13"/>
                <a:gd name="T86" fmla="*/ 2 w 44"/>
                <a:gd name="T87" fmla="*/ 2 h 13"/>
                <a:gd name="T88" fmla="*/ 2 w 44"/>
                <a:gd name="T89" fmla="*/ 2 h 13"/>
                <a:gd name="T90" fmla="*/ 2 w 44"/>
                <a:gd name="T91" fmla="*/ 2 h 13"/>
                <a:gd name="T92" fmla="*/ 2 w 44"/>
                <a:gd name="T93" fmla="*/ 2 h 13"/>
                <a:gd name="T94" fmla="*/ 2 w 44"/>
                <a:gd name="T95" fmla="*/ 2 h 13"/>
                <a:gd name="T96" fmla="*/ 2 w 44"/>
                <a:gd name="T97" fmla="*/ 2 h 13"/>
                <a:gd name="T98" fmla="*/ 2 w 44"/>
                <a:gd name="T99" fmla="*/ 2 h 13"/>
                <a:gd name="T100" fmla="*/ 2 w 44"/>
                <a:gd name="T101" fmla="*/ 2 h 13"/>
                <a:gd name="T102" fmla="*/ 2 w 44"/>
                <a:gd name="T103" fmla="*/ 2 h 13"/>
                <a:gd name="T104" fmla="*/ 2 w 44"/>
                <a:gd name="T105" fmla="*/ 2 h 13"/>
                <a:gd name="T106" fmla="*/ 2 w 44"/>
                <a:gd name="T107" fmla="*/ 2 h 13"/>
                <a:gd name="T108" fmla="*/ 2 w 44"/>
                <a:gd name="T109" fmla="*/ 1 h 13"/>
                <a:gd name="T110" fmla="*/ 2 w 44"/>
                <a:gd name="T111" fmla="*/ 1 h 13"/>
                <a:gd name="T112" fmla="*/ 2 w 44"/>
                <a:gd name="T113" fmla="*/ 1 h 13"/>
                <a:gd name="T114" fmla="*/ 2 w 44"/>
                <a:gd name="T115" fmla="*/ 2 h 13"/>
                <a:gd name="T116" fmla="*/ 2 w 44"/>
                <a:gd name="T117" fmla="*/ 2 h 13"/>
                <a:gd name="T118" fmla="*/ 2 w 44"/>
                <a:gd name="T119" fmla="*/ 2 h 13"/>
                <a:gd name="T120" fmla="*/ 2 w 44"/>
                <a:gd name="T121" fmla="*/ 1 h 13"/>
                <a:gd name="T122" fmla="*/ 2 w 44"/>
                <a:gd name="T123" fmla="*/ 1 h 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
                <a:gd name="T187" fmla="*/ 0 h 13"/>
                <a:gd name="T188" fmla="*/ 44 w 44"/>
                <a:gd name="T189" fmla="*/ 13 h 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 h="13">
                  <a:moveTo>
                    <a:pt x="5" y="1"/>
                  </a:moveTo>
                  <a:lnTo>
                    <a:pt x="5" y="1"/>
                  </a:lnTo>
                  <a:lnTo>
                    <a:pt x="5" y="0"/>
                  </a:lnTo>
                  <a:lnTo>
                    <a:pt x="3" y="0"/>
                  </a:lnTo>
                  <a:lnTo>
                    <a:pt x="2" y="2"/>
                  </a:lnTo>
                  <a:lnTo>
                    <a:pt x="2" y="3"/>
                  </a:lnTo>
                  <a:lnTo>
                    <a:pt x="1" y="4"/>
                  </a:lnTo>
                  <a:lnTo>
                    <a:pt x="0" y="6"/>
                  </a:lnTo>
                  <a:lnTo>
                    <a:pt x="1" y="7"/>
                  </a:lnTo>
                  <a:lnTo>
                    <a:pt x="2" y="7"/>
                  </a:lnTo>
                  <a:lnTo>
                    <a:pt x="13" y="9"/>
                  </a:lnTo>
                  <a:lnTo>
                    <a:pt x="19" y="11"/>
                  </a:lnTo>
                  <a:lnTo>
                    <a:pt x="20" y="11"/>
                  </a:lnTo>
                  <a:lnTo>
                    <a:pt x="20" y="12"/>
                  </a:lnTo>
                  <a:lnTo>
                    <a:pt x="20" y="13"/>
                  </a:lnTo>
                  <a:lnTo>
                    <a:pt x="22" y="13"/>
                  </a:lnTo>
                  <a:lnTo>
                    <a:pt x="42" y="12"/>
                  </a:lnTo>
                  <a:lnTo>
                    <a:pt x="43" y="11"/>
                  </a:lnTo>
                  <a:lnTo>
                    <a:pt x="44" y="10"/>
                  </a:lnTo>
                  <a:lnTo>
                    <a:pt x="44" y="9"/>
                  </a:lnTo>
                  <a:lnTo>
                    <a:pt x="44" y="8"/>
                  </a:lnTo>
                  <a:lnTo>
                    <a:pt x="43" y="8"/>
                  </a:lnTo>
                  <a:lnTo>
                    <a:pt x="38" y="9"/>
                  </a:lnTo>
                  <a:lnTo>
                    <a:pt x="37" y="10"/>
                  </a:lnTo>
                  <a:lnTo>
                    <a:pt x="37" y="9"/>
                  </a:lnTo>
                  <a:lnTo>
                    <a:pt x="36" y="8"/>
                  </a:lnTo>
                  <a:lnTo>
                    <a:pt x="36" y="7"/>
                  </a:lnTo>
                  <a:lnTo>
                    <a:pt x="33" y="7"/>
                  </a:lnTo>
                  <a:lnTo>
                    <a:pt x="29" y="7"/>
                  </a:lnTo>
                  <a:lnTo>
                    <a:pt x="25" y="6"/>
                  </a:lnTo>
                  <a:lnTo>
                    <a:pt x="20" y="6"/>
                  </a:lnTo>
                  <a:lnTo>
                    <a:pt x="15" y="6"/>
                  </a:lnTo>
                  <a:lnTo>
                    <a:pt x="13" y="4"/>
                  </a:lnTo>
                  <a:lnTo>
                    <a:pt x="10" y="3"/>
                  </a:lnTo>
                  <a:lnTo>
                    <a:pt x="11" y="3"/>
                  </a:lnTo>
                  <a:lnTo>
                    <a:pt x="11" y="2"/>
                  </a:lnTo>
                  <a:lnTo>
                    <a:pt x="11" y="1"/>
                  </a:lnTo>
                  <a:lnTo>
                    <a:pt x="9" y="1"/>
                  </a:lnTo>
                  <a:lnTo>
                    <a:pt x="7" y="2"/>
                  </a:lnTo>
                  <a:lnTo>
                    <a:pt x="5" y="2"/>
                  </a:lnTo>
                  <a:lnTo>
                    <a:pt x="5"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39" name="Freeform 5862"/>
            <p:cNvSpPr>
              <a:spLocks/>
            </p:cNvSpPr>
            <p:nvPr/>
          </p:nvSpPr>
          <p:spPr bwMode="auto">
            <a:xfrm>
              <a:off x="3470" y="2166"/>
              <a:ext cx="2" cy="3"/>
            </a:xfrm>
            <a:custGeom>
              <a:avLst/>
              <a:gdLst>
                <a:gd name="T0" fmla="*/ 1 w 2"/>
                <a:gd name="T1" fmla="*/ 0 h 5"/>
                <a:gd name="T2" fmla="*/ 1 w 2"/>
                <a:gd name="T3" fmla="*/ 0 h 5"/>
                <a:gd name="T4" fmla="*/ 0 w 2"/>
                <a:gd name="T5" fmla="*/ 1 h 5"/>
                <a:gd name="T6" fmla="*/ 1 w 2"/>
                <a:gd name="T7" fmla="*/ 1 h 5"/>
                <a:gd name="T8" fmla="*/ 1 w 2"/>
                <a:gd name="T9" fmla="*/ 1 h 5"/>
                <a:gd name="T10" fmla="*/ 1 w 2"/>
                <a:gd name="T11" fmla="*/ 1 h 5"/>
                <a:gd name="T12" fmla="*/ 1 w 2"/>
                <a:gd name="T13" fmla="*/ 1 h 5"/>
                <a:gd name="T14" fmla="*/ 1 w 2"/>
                <a:gd name="T15" fmla="*/ 1 h 5"/>
                <a:gd name="T16" fmla="*/ 1 w 2"/>
                <a:gd name="T17" fmla="*/ 1 h 5"/>
                <a:gd name="T18" fmla="*/ 2 w 2"/>
                <a:gd name="T19" fmla="*/ 1 h 5"/>
                <a:gd name="T20" fmla="*/ 2 w 2"/>
                <a:gd name="T21" fmla="*/ 1 h 5"/>
                <a:gd name="T22" fmla="*/ 2 w 2"/>
                <a:gd name="T23" fmla="*/ 1 h 5"/>
                <a:gd name="T24" fmla="*/ 1 w 2"/>
                <a:gd name="T25" fmla="*/ 1 h 5"/>
                <a:gd name="T26" fmla="*/ 2 w 2"/>
                <a:gd name="T27" fmla="*/ 1 h 5"/>
                <a:gd name="T28" fmla="*/ 2 w 2"/>
                <a:gd name="T29" fmla="*/ 1 h 5"/>
                <a:gd name="T30" fmla="*/ 2 w 2"/>
                <a:gd name="T31" fmla="*/ 0 h 5"/>
                <a:gd name="T32" fmla="*/ 1 w 2"/>
                <a:gd name="T33" fmla="*/ 0 h 5"/>
                <a:gd name="T34" fmla="*/ 1 w 2"/>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
                <a:gd name="T55" fmla="*/ 0 h 5"/>
                <a:gd name="T56" fmla="*/ 2 w 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 h="5">
                  <a:moveTo>
                    <a:pt x="1" y="0"/>
                  </a:moveTo>
                  <a:lnTo>
                    <a:pt x="1" y="0"/>
                  </a:lnTo>
                  <a:lnTo>
                    <a:pt x="0" y="2"/>
                  </a:lnTo>
                  <a:lnTo>
                    <a:pt x="1" y="4"/>
                  </a:lnTo>
                  <a:lnTo>
                    <a:pt x="1" y="5"/>
                  </a:lnTo>
                  <a:lnTo>
                    <a:pt x="2" y="4"/>
                  </a:lnTo>
                  <a:lnTo>
                    <a:pt x="2" y="3"/>
                  </a:lnTo>
                  <a:lnTo>
                    <a:pt x="1" y="2"/>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0" name="Freeform 5863"/>
            <p:cNvSpPr>
              <a:spLocks/>
            </p:cNvSpPr>
            <p:nvPr/>
          </p:nvSpPr>
          <p:spPr bwMode="auto">
            <a:xfrm>
              <a:off x="3478" y="2155"/>
              <a:ext cx="7" cy="7"/>
            </a:xfrm>
            <a:custGeom>
              <a:avLst/>
              <a:gdLst>
                <a:gd name="T0" fmla="*/ 2 w 9"/>
                <a:gd name="T1" fmla="*/ 2 h 9"/>
                <a:gd name="T2" fmla="*/ 2 w 9"/>
                <a:gd name="T3" fmla="*/ 2 h 9"/>
                <a:gd name="T4" fmla="*/ 2 w 9"/>
                <a:gd name="T5" fmla="*/ 2 h 9"/>
                <a:gd name="T6" fmla="*/ 2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0 h 9"/>
                <a:gd name="T20" fmla="*/ 2 w 9"/>
                <a:gd name="T21" fmla="*/ 0 h 9"/>
                <a:gd name="T22" fmla="*/ 2 w 9"/>
                <a:gd name="T23" fmla="*/ 0 h 9"/>
                <a:gd name="T24" fmla="*/ 2 w 9"/>
                <a:gd name="T25" fmla="*/ 0 h 9"/>
                <a:gd name="T26" fmla="*/ 2 w 9"/>
                <a:gd name="T27" fmla="*/ 1 h 9"/>
                <a:gd name="T28" fmla="*/ 2 w 9"/>
                <a:gd name="T29" fmla="*/ 2 h 9"/>
                <a:gd name="T30" fmla="*/ 0 w 9"/>
                <a:gd name="T31" fmla="*/ 2 h 9"/>
                <a:gd name="T32" fmla="*/ 0 w 9"/>
                <a:gd name="T33" fmla="*/ 2 h 9"/>
                <a:gd name="T34" fmla="*/ 1 w 9"/>
                <a:gd name="T35" fmla="*/ 2 h 9"/>
                <a:gd name="T36" fmla="*/ 1 w 9"/>
                <a:gd name="T37" fmla="*/ 2 h 9"/>
                <a:gd name="T38" fmla="*/ 2 w 9"/>
                <a:gd name="T39" fmla="*/ 2 h 9"/>
                <a:gd name="T40" fmla="*/ 2 w 9"/>
                <a:gd name="T41" fmla="*/ 2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9"/>
                <a:gd name="T65" fmla="*/ 9 w 9"/>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9">
                  <a:moveTo>
                    <a:pt x="2" y="9"/>
                  </a:moveTo>
                  <a:lnTo>
                    <a:pt x="2" y="9"/>
                  </a:lnTo>
                  <a:lnTo>
                    <a:pt x="4" y="8"/>
                  </a:lnTo>
                  <a:lnTo>
                    <a:pt x="5" y="8"/>
                  </a:lnTo>
                  <a:lnTo>
                    <a:pt x="6" y="7"/>
                  </a:lnTo>
                  <a:lnTo>
                    <a:pt x="6" y="5"/>
                  </a:lnTo>
                  <a:lnTo>
                    <a:pt x="9" y="2"/>
                  </a:lnTo>
                  <a:lnTo>
                    <a:pt x="9" y="0"/>
                  </a:lnTo>
                  <a:lnTo>
                    <a:pt x="6" y="0"/>
                  </a:lnTo>
                  <a:lnTo>
                    <a:pt x="4" y="1"/>
                  </a:lnTo>
                  <a:lnTo>
                    <a:pt x="2" y="3"/>
                  </a:lnTo>
                  <a:lnTo>
                    <a:pt x="0" y="7"/>
                  </a:lnTo>
                  <a:lnTo>
                    <a:pt x="1" y="9"/>
                  </a:lnTo>
                  <a:lnTo>
                    <a:pt x="2"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1" name="Freeform 5864"/>
            <p:cNvSpPr>
              <a:spLocks/>
            </p:cNvSpPr>
            <p:nvPr/>
          </p:nvSpPr>
          <p:spPr bwMode="auto">
            <a:xfrm>
              <a:off x="3435" y="2150"/>
              <a:ext cx="2" cy="1"/>
            </a:xfrm>
            <a:custGeom>
              <a:avLst/>
              <a:gdLst>
                <a:gd name="T0" fmla="*/ 2 w 2"/>
                <a:gd name="T1" fmla="*/ 1 h 1"/>
                <a:gd name="T2" fmla="*/ 2 w 2"/>
                <a:gd name="T3" fmla="*/ 1 h 1"/>
                <a:gd name="T4" fmla="*/ 2 w 2"/>
                <a:gd name="T5" fmla="*/ 0 h 1"/>
                <a:gd name="T6" fmla="*/ 2 w 2"/>
                <a:gd name="T7" fmla="*/ 0 h 1"/>
                <a:gd name="T8" fmla="*/ 1 w 2"/>
                <a:gd name="T9" fmla="*/ 0 h 1"/>
                <a:gd name="T10" fmla="*/ 1 w 2"/>
                <a:gd name="T11" fmla="*/ 0 h 1"/>
                <a:gd name="T12" fmla="*/ 0 w 2"/>
                <a:gd name="T13" fmla="*/ 1 h 1"/>
                <a:gd name="T14" fmla="*/ 2 w 2"/>
                <a:gd name="T15" fmla="*/ 1 h 1"/>
                <a:gd name="T16" fmla="*/ 2 w 2"/>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2" y="1"/>
                  </a:moveTo>
                  <a:lnTo>
                    <a:pt x="2" y="1"/>
                  </a:lnTo>
                  <a:lnTo>
                    <a:pt x="2" y="0"/>
                  </a:lnTo>
                  <a:lnTo>
                    <a:pt x="1" y="0"/>
                  </a:lnTo>
                  <a:lnTo>
                    <a:pt x="0" y="1"/>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2" name="Freeform 5865"/>
            <p:cNvSpPr>
              <a:spLocks/>
            </p:cNvSpPr>
            <p:nvPr/>
          </p:nvSpPr>
          <p:spPr bwMode="auto">
            <a:xfrm>
              <a:off x="3449" y="2154"/>
              <a:ext cx="1" cy="2"/>
            </a:xfrm>
            <a:custGeom>
              <a:avLst/>
              <a:gdLst>
                <a:gd name="T0" fmla="*/ 0 w 1"/>
                <a:gd name="T1" fmla="*/ 1 h 3"/>
                <a:gd name="T2" fmla="*/ 0 w 1"/>
                <a:gd name="T3" fmla="*/ 1 h 3"/>
                <a:gd name="T4" fmla="*/ 1 w 1"/>
                <a:gd name="T5" fmla="*/ 1 h 3"/>
                <a:gd name="T6" fmla="*/ 1 w 1"/>
                <a:gd name="T7" fmla="*/ 1 h 3"/>
                <a:gd name="T8" fmla="*/ 1 w 1"/>
                <a:gd name="T9" fmla="*/ 1 h 3"/>
                <a:gd name="T10" fmla="*/ 1 w 1"/>
                <a:gd name="T11" fmla="*/ 1 h 3"/>
                <a:gd name="T12" fmla="*/ 1 w 1"/>
                <a:gd name="T13" fmla="*/ 1 h 3"/>
                <a:gd name="T14" fmla="*/ 0 w 1"/>
                <a:gd name="T15" fmla="*/ 0 h 3"/>
                <a:gd name="T16" fmla="*/ 0 w 1"/>
                <a:gd name="T17" fmla="*/ 1 h 3"/>
                <a:gd name="T18" fmla="*/ 0 w 1"/>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0" y="1"/>
                  </a:moveTo>
                  <a:lnTo>
                    <a:pt x="0" y="1"/>
                  </a:lnTo>
                  <a:lnTo>
                    <a:pt x="1" y="2"/>
                  </a:lnTo>
                  <a:lnTo>
                    <a:pt x="1" y="3"/>
                  </a:lnTo>
                  <a:lnTo>
                    <a:pt x="1" y="2"/>
                  </a:lnTo>
                  <a:lnTo>
                    <a:pt x="1" y="1"/>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3" name="Freeform 5866"/>
            <p:cNvSpPr>
              <a:spLocks/>
            </p:cNvSpPr>
            <p:nvPr/>
          </p:nvSpPr>
          <p:spPr bwMode="auto">
            <a:xfrm>
              <a:off x="3449" y="2143"/>
              <a:ext cx="2" cy="3"/>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1 h 4"/>
                <a:gd name="T14" fmla="*/ 1 w 4"/>
                <a:gd name="T15" fmla="*/ 1 h 4"/>
                <a:gd name="T16" fmla="*/ 1 w 4"/>
                <a:gd name="T17" fmla="*/ 0 h 4"/>
                <a:gd name="T18" fmla="*/ 1 w 4"/>
                <a:gd name="T19" fmla="*/ 0 h 4"/>
                <a:gd name="T20" fmla="*/ 0 w 4"/>
                <a:gd name="T21" fmla="*/ 1 h 4"/>
                <a:gd name="T22" fmla="*/ 0 w 4"/>
                <a:gd name="T23" fmla="*/ 2 h 4"/>
                <a:gd name="T24" fmla="*/ 1 w 4"/>
                <a:gd name="T25" fmla="*/ 2 h 4"/>
                <a:gd name="T26" fmla="*/ 1 w 4"/>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1" y="3"/>
                  </a:moveTo>
                  <a:lnTo>
                    <a:pt x="1" y="3"/>
                  </a:lnTo>
                  <a:lnTo>
                    <a:pt x="1" y="4"/>
                  </a:lnTo>
                  <a:lnTo>
                    <a:pt x="3" y="4"/>
                  </a:lnTo>
                  <a:lnTo>
                    <a:pt x="4" y="1"/>
                  </a:lnTo>
                  <a:lnTo>
                    <a:pt x="3" y="0"/>
                  </a:lnTo>
                  <a:lnTo>
                    <a:pt x="0" y="1"/>
                  </a:lnTo>
                  <a:lnTo>
                    <a:pt x="0" y="2"/>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4" name="Freeform 5867"/>
            <p:cNvSpPr>
              <a:spLocks/>
            </p:cNvSpPr>
            <p:nvPr/>
          </p:nvSpPr>
          <p:spPr bwMode="auto">
            <a:xfrm>
              <a:off x="3445" y="2144"/>
              <a:ext cx="2" cy="2"/>
            </a:xfrm>
            <a:custGeom>
              <a:avLst/>
              <a:gdLst>
                <a:gd name="T0" fmla="*/ 1 w 2"/>
                <a:gd name="T1" fmla="*/ 0 h 3"/>
                <a:gd name="T2" fmla="*/ 1 w 2"/>
                <a:gd name="T3" fmla="*/ 0 h 3"/>
                <a:gd name="T4" fmla="*/ 0 w 2"/>
                <a:gd name="T5" fmla="*/ 1 h 3"/>
                <a:gd name="T6" fmla="*/ 0 w 2"/>
                <a:gd name="T7" fmla="*/ 1 h 3"/>
                <a:gd name="T8" fmla="*/ 0 w 2"/>
                <a:gd name="T9" fmla="*/ 1 h 3"/>
                <a:gd name="T10" fmla="*/ 1 w 2"/>
                <a:gd name="T11" fmla="*/ 1 h 3"/>
                <a:gd name="T12" fmla="*/ 2 w 2"/>
                <a:gd name="T13" fmla="*/ 1 h 3"/>
                <a:gd name="T14" fmla="*/ 2 w 2"/>
                <a:gd name="T15" fmla="*/ 1 h 3"/>
                <a:gd name="T16" fmla="*/ 2 w 2"/>
                <a:gd name="T17" fmla="*/ 1 h 3"/>
                <a:gd name="T18" fmla="*/ 2 w 2"/>
                <a:gd name="T19" fmla="*/ 0 h 3"/>
                <a:gd name="T20" fmla="*/ 1 w 2"/>
                <a:gd name="T21" fmla="*/ 0 h 3"/>
                <a:gd name="T22" fmla="*/ 1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0"/>
                  </a:moveTo>
                  <a:lnTo>
                    <a:pt x="1" y="0"/>
                  </a:lnTo>
                  <a:lnTo>
                    <a:pt x="0" y="1"/>
                  </a:lnTo>
                  <a:lnTo>
                    <a:pt x="0" y="2"/>
                  </a:lnTo>
                  <a:lnTo>
                    <a:pt x="1" y="3"/>
                  </a:lnTo>
                  <a:lnTo>
                    <a:pt x="2" y="2"/>
                  </a:lnTo>
                  <a:lnTo>
                    <a:pt x="2"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5" name="Freeform 5868"/>
            <p:cNvSpPr>
              <a:spLocks/>
            </p:cNvSpPr>
            <p:nvPr/>
          </p:nvSpPr>
          <p:spPr bwMode="auto">
            <a:xfrm>
              <a:off x="3424" y="2134"/>
              <a:ext cx="1" cy="1"/>
            </a:xfrm>
            <a:custGeom>
              <a:avLst/>
              <a:gdLst>
                <a:gd name="T0" fmla="*/ 0 w 2"/>
                <a:gd name="T1" fmla="*/ 0 h 2"/>
                <a:gd name="T2" fmla="*/ 0 w 2"/>
                <a:gd name="T3" fmla="*/ 0 h 2"/>
                <a:gd name="T4" fmla="*/ 0 w 2"/>
                <a:gd name="T5" fmla="*/ 1 h 2"/>
                <a:gd name="T6" fmla="*/ 1 w 2"/>
                <a:gd name="T7" fmla="*/ 1 h 2"/>
                <a:gd name="T8" fmla="*/ 1 w 2"/>
                <a:gd name="T9" fmla="*/ 1 h 2"/>
                <a:gd name="T10" fmla="*/ 1 w 2"/>
                <a:gd name="T11" fmla="*/ 1 h 2"/>
                <a:gd name="T12" fmla="*/ 1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0"/>
                  </a:moveTo>
                  <a:lnTo>
                    <a:pt x="0" y="0"/>
                  </a:lnTo>
                  <a:lnTo>
                    <a:pt x="0" y="1"/>
                  </a:lnTo>
                  <a:lnTo>
                    <a:pt x="1" y="2"/>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6" name="Freeform 5869"/>
            <p:cNvSpPr>
              <a:spLocks/>
            </p:cNvSpPr>
            <p:nvPr/>
          </p:nvSpPr>
          <p:spPr bwMode="auto">
            <a:xfrm>
              <a:off x="3437" y="2116"/>
              <a:ext cx="3" cy="3"/>
            </a:xfrm>
            <a:custGeom>
              <a:avLst/>
              <a:gdLst>
                <a:gd name="T0" fmla="*/ 0 w 3"/>
                <a:gd name="T1" fmla="*/ 2 h 3"/>
                <a:gd name="T2" fmla="*/ 0 w 3"/>
                <a:gd name="T3" fmla="*/ 2 h 3"/>
                <a:gd name="T4" fmla="*/ 0 w 3"/>
                <a:gd name="T5" fmla="*/ 2 h 3"/>
                <a:gd name="T6" fmla="*/ 1 w 3"/>
                <a:gd name="T7" fmla="*/ 3 h 3"/>
                <a:gd name="T8" fmla="*/ 1 w 3"/>
                <a:gd name="T9" fmla="*/ 3 h 3"/>
                <a:gd name="T10" fmla="*/ 3 w 3"/>
                <a:gd name="T11" fmla="*/ 3 h 3"/>
                <a:gd name="T12" fmla="*/ 3 w 3"/>
                <a:gd name="T13" fmla="*/ 2 h 3"/>
                <a:gd name="T14" fmla="*/ 3 w 3"/>
                <a:gd name="T15" fmla="*/ 2 h 3"/>
                <a:gd name="T16" fmla="*/ 0 w 3"/>
                <a:gd name="T17" fmla="*/ 0 h 3"/>
                <a:gd name="T18" fmla="*/ 0 w 3"/>
                <a:gd name="T19" fmla="*/ 0 h 3"/>
                <a:gd name="T20" fmla="*/ 0 w 3"/>
                <a:gd name="T21" fmla="*/ 2 h 3"/>
                <a:gd name="T22" fmla="*/ 0 w 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2"/>
                  </a:moveTo>
                  <a:lnTo>
                    <a:pt x="0" y="2"/>
                  </a:lnTo>
                  <a:lnTo>
                    <a:pt x="1" y="3"/>
                  </a:lnTo>
                  <a:lnTo>
                    <a:pt x="3" y="3"/>
                  </a:lnTo>
                  <a:lnTo>
                    <a:pt x="3" y="2"/>
                  </a:lnTo>
                  <a:lnTo>
                    <a:pt x="0"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7" name="Freeform 5870"/>
            <p:cNvSpPr>
              <a:spLocks/>
            </p:cNvSpPr>
            <p:nvPr/>
          </p:nvSpPr>
          <p:spPr bwMode="auto">
            <a:xfrm>
              <a:off x="3440" y="2132"/>
              <a:ext cx="3" cy="3"/>
            </a:xfrm>
            <a:custGeom>
              <a:avLst/>
              <a:gdLst>
                <a:gd name="T0" fmla="*/ 1 w 3"/>
                <a:gd name="T1" fmla="*/ 2 h 4"/>
                <a:gd name="T2" fmla="*/ 1 w 3"/>
                <a:gd name="T3" fmla="*/ 2 h 4"/>
                <a:gd name="T4" fmla="*/ 2 w 3"/>
                <a:gd name="T5" fmla="*/ 2 h 4"/>
                <a:gd name="T6" fmla="*/ 3 w 3"/>
                <a:gd name="T7" fmla="*/ 2 h 4"/>
                <a:gd name="T8" fmla="*/ 3 w 3"/>
                <a:gd name="T9" fmla="*/ 2 h 4"/>
                <a:gd name="T10" fmla="*/ 3 w 3"/>
                <a:gd name="T11" fmla="*/ 2 h 4"/>
                <a:gd name="T12" fmla="*/ 3 w 3"/>
                <a:gd name="T13" fmla="*/ 2 h 4"/>
                <a:gd name="T14" fmla="*/ 2 w 3"/>
                <a:gd name="T15" fmla="*/ 1 h 4"/>
                <a:gd name="T16" fmla="*/ 2 w 3"/>
                <a:gd name="T17" fmla="*/ 1 h 4"/>
                <a:gd name="T18" fmla="*/ 0 w 3"/>
                <a:gd name="T19" fmla="*/ 0 h 4"/>
                <a:gd name="T20" fmla="*/ 0 w 3"/>
                <a:gd name="T21" fmla="*/ 0 h 4"/>
                <a:gd name="T22" fmla="*/ 1 w 3"/>
                <a:gd name="T23" fmla="*/ 2 h 4"/>
                <a:gd name="T24" fmla="*/ 1 w 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1" y="2"/>
                  </a:moveTo>
                  <a:lnTo>
                    <a:pt x="1" y="2"/>
                  </a:lnTo>
                  <a:lnTo>
                    <a:pt x="2" y="4"/>
                  </a:lnTo>
                  <a:lnTo>
                    <a:pt x="3" y="4"/>
                  </a:lnTo>
                  <a:lnTo>
                    <a:pt x="3" y="2"/>
                  </a:lnTo>
                  <a:lnTo>
                    <a:pt x="2" y="1"/>
                  </a:lnTo>
                  <a:lnTo>
                    <a:pt x="0"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8" name="Freeform 5871"/>
            <p:cNvSpPr>
              <a:spLocks/>
            </p:cNvSpPr>
            <p:nvPr/>
          </p:nvSpPr>
          <p:spPr bwMode="auto">
            <a:xfrm>
              <a:off x="3444" y="2135"/>
              <a:ext cx="3" cy="3"/>
            </a:xfrm>
            <a:custGeom>
              <a:avLst/>
              <a:gdLst>
                <a:gd name="T0" fmla="*/ 2 w 4"/>
                <a:gd name="T1" fmla="*/ 2 h 3"/>
                <a:gd name="T2" fmla="*/ 2 w 4"/>
                <a:gd name="T3" fmla="*/ 2 h 3"/>
                <a:gd name="T4" fmla="*/ 2 w 4"/>
                <a:gd name="T5" fmla="*/ 3 h 3"/>
                <a:gd name="T6" fmla="*/ 2 w 4"/>
                <a:gd name="T7" fmla="*/ 3 h 3"/>
                <a:gd name="T8" fmla="*/ 2 w 4"/>
                <a:gd name="T9" fmla="*/ 2 h 3"/>
                <a:gd name="T10" fmla="*/ 2 w 4"/>
                <a:gd name="T11" fmla="*/ 2 h 3"/>
                <a:gd name="T12" fmla="*/ 1 w 4"/>
                <a:gd name="T13" fmla="*/ 0 h 3"/>
                <a:gd name="T14" fmla="*/ 0 w 4"/>
                <a:gd name="T15" fmla="*/ 0 h 3"/>
                <a:gd name="T16" fmla="*/ 2 w 4"/>
                <a:gd name="T17" fmla="*/ 2 h 3"/>
                <a:gd name="T18" fmla="*/ 2 w 4"/>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2"/>
                  </a:moveTo>
                  <a:lnTo>
                    <a:pt x="2" y="2"/>
                  </a:lnTo>
                  <a:lnTo>
                    <a:pt x="3" y="3"/>
                  </a:lnTo>
                  <a:lnTo>
                    <a:pt x="4" y="3"/>
                  </a:lnTo>
                  <a:lnTo>
                    <a:pt x="3" y="2"/>
                  </a:lnTo>
                  <a:lnTo>
                    <a:pt x="1" y="0"/>
                  </a:lnTo>
                  <a:lnTo>
                    <a:pt x="0" y="0"/>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49" name="Freeform 5872"/>
            <p:cNvSpPr>
              <a:spLocks/>
            </p:cNvSpPr>
            <p:nvPr/>
          </p:nvSpPr>
          <p:spPr bwMode="auto">
            <a:xfrm>
              <a:off x="3437" y="2088"/>
              <a:ext cx="4" cy="4"/>
            </a:xfrm>
            <a:custGeom>
              <a:avLst/>
              <a:gdLst>
                <a:gd name="T0" fmla="*/ 2 w 5"/>
                <a:gd name="T1" fmla="*/ 0 h 4"/>
                <a:gd name="T2" fmla="*/ 2 w 5"/>
                <a:gd name="T3" fmla="*/ 0 h 4"/>
                <a:gd name="T4" fmla="*/ 1 w 5"/>
                <a:gd name="T5" fmla="*/ 0 h 4"/>
                <a:gd name="T6" fmla="*/ 0 w 5"/>
                <a:gd name="T7" fmla="*/ 0 h 4"/>
                <a:gd name="T8" fmla="*/ 1 w 5"/>
                <a:gd name="T9" fmla="*/ 1 h 4"/>
                <a:gd name="T10" fmla="*/ 1 w 5"/>
                <a:gd name="T11" fmla="*/ 1 h 4"/>
                <a:gd name="T12" fmla="*/ 2 w 5"/>
                <a:gd name="T13" fmla="*/ 4 h 4"/>
                <a:gd name="T14" fmla="*/ 2 w 5"/>
                <a:gd name="T15" fmla="*/ 4 h 4"/>
                <a:gd name="T16" fmla="*/ 2 w 5"/>
                <a:gd name="T17" fmla="*/ 4 h 4"/>
                <a:gd name="T18" fmla="*/ 2 w 5"/>
                <a:gd name="T19" fmla="*/ 1 h 4"/>
                <a:gd name="T20" fmla="*/ 2 w 5"/>
                <a:gd name="T21" fmla="*/ 0 h 4"/>
                <a:gd name="T22" fmla="*/ 2 w 5"/>
                <a:gd name="T23" fmla="*/ 0 h 4"/>
                <a:gd name="T24" fmla="*/ 2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4" y="0"/>
                  </a:moveTo>
                  <a:lnTo>
                    <a:pt x="4" y="0"/>
                  </a:lnTo>
                  <a:lnTo>
                    <a:pt x="1" y="0"/>
                  </a:lnTo>
                  <a:lnTo>
                    <a:pt x="0" y="0"/>
                  </a:lnTo>
                  <a:lnTo>
                    <a:pt x="1" y="1"/>
                  </a:lnTo>
                  <a:lnTo>
                    <a:pt x="3" y="4"/>
                  </a:lnTo>
                  <a:lnTo>
                    <a:pt x="4" y="4"/>
                  </a:lnTo>
                  <a:lnTo>
                    <a:pt x="5" y="1"/>
                  </a:lnTo>
                  <a:lnTo>
                    <a:pt x="5" y="0"/>
                  </a:lnTo>
                  <a:lnTo>
                    <a:pt x="4"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0" name="Freeform 5873"/>
            <p:cNvSpPr>
              <a:spLocks/>
            </p:cNvSpPr>
            <p:nvPr/>
          </p:nvSpPr>
          <p:spPr bwMode="auto">
            <a:xfrm>
              <a:off x="3455" y="2122"/>
              <a:ext cx="3" cy="7"/>
            </a:xfrm>
            <a:custGeom>
              <a:avLst/>
              <a:gdLst>
                <a:gd name="T0" fmla="*/ 2 w 4"/>
                <a:gd name="T1" fmla="*/ 0 h 9"/>
                <a:gd name="T2" fmla="*/ 2 w 4"/>
                <a:gd name="T3" fmla="*/ 0 h 9"/>
                <a:gd name="T4" fmla="*/ 1 w 4"/>
                <a:gd name="T5" fmla="*/ 0 h 9"/>
                <a:gd name="T6" fmla="*/ 0 w 4"/>
                <a:gd name="T7" fmla="*/ 0 h 9"/>
                <a:gd name="T8" fmla="*/ 0 w 4"/>
                <a:gd name="T9" fmla="*/ 1 h 9"/>
                <a:gd name="T10" fmla="*/ 0 w 4"/>
                <a:gd name="T11" fmla="*/ 1 h 9"/>
                <a:gd name="T12" fmla="*/ 0 w 4"/>
                <a:gd name="T13" fmla="*/ 2 h 9"/>
                <a:gd name="T14" fmla="*/ 1 w 4"/>
                <a:gd name="T15" fmla="*/ 2 h 9"/>
                <a:gd name="T16" fmla="*/ 1 w 4"/>
                <a:gd name="T17" fmla="*/ 2 h 9"/>
                <a:gd name="T18" fmla="*/ 1 w 4"/>
                <a:gd name="T19" fmla="*/ 2 h 9"/>
                <a:gd name="T20" fmla="*/ 2 w 4"/>
                <a:gd name="T21" fmla="*/ 2 h 9"/>
                <a:gd name="T22" fmla="*/ 2 w 4"/>
                <a:gd name="T23" fmla="*/ 2 h 9"/>
                <a:gd name="T24" fmla="*/ 2 w 4"/>
                <a:gd name="T25" fmla="*/ 2 h 9"/>
                <a:gd name="T26" fmla="*/ 2 w 4"/>
                <a:gd name="T27" fmla="*/ 2 h 9"/>
                <a:gd name="T28" fmla="*/ 2 w 4"/>
                <a:gd name="T29" fmla="*/ 2 h 9"/>
                <a:gd name="T30" fmla="*/ 2 w 4"/>
                <a:gd name="T31" fmla="*/ 2 h 9"/>
                <a:gd name="T32" fmla="*/ 2 w 4"/>
                <a:gd name="T33" fmla="*/ 2 h 9"/>
                <a:gd name="T34" fmla="*/ 2 w 4"/>
                <a:gd name="T35" fmla="*/ 1 h 9"/>
                <a:gd name="T36" fmla="*/ 2 w 4"/>
                <a:gd name="T37" fmla="*/ 0 h 9"/>
                <a:gd name="T38" fmla="*/ 2 w 4"/>
                <a:gd name="T39" fmla="*/ 0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9"/>
                <a:gd name="T62" fmla="*/ 4 w 4"/>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9">
                  <a:moveTo>
                    <a:pt x="3" y="0"/>
                  </a:moveTo>
                  <a:lnTo>
                    <a:pt x="3" y="0"/>
                  </a:lnTo>
                  <a:lnTo>
                    <a:pt x="1" y="0"/>
                  </a:lnTo>
                  <a:lnTo>
                    <a:pt x="0" y="0"/>
                  </a:lnTo>
                  <a:lnTo>
                    <a:pt x="0" y="1"/>
                  </a:lnTo>
                  <a:lnTo>
                    <a:pt x="0" y="5"/>
                  </a:lnTo>
                  <a:lnTo>
                    <a:pt x="1" y="7"/>
                  </a:lnTo>
                  <a:lnTo>
                    <a:pt x="1" y="8"/>
                  </a:lnTo>
                  <a:lnTo>
                    <a:pt x="2" y="9"/>
                  </a:lnTo>
                  <a:lnTo>
                    <a:pt x="3" y="8"/>
                  </a:lnTo>
                  <a:lnTo>
                    <a:pt x="4" y="6"/>
                  </a:lnTo>
                  <a:lnTo>
                    <a:pt x="4" y="3"/>
                  </a:lnTo>
                  <a:lnTo>
                    <a:pt x="4" y="2"/>
                  </a:lnTo>
                  <a:lnTo>
                    <a:pt x="4" y="1"/>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1" name="Freeform 5874"/>
            <p:cNvSpPr>
              <a:spLocks/>
            </p:cNvSpPr>
            <p:nvPr/>
          </p:nvSpPr>
          <p:spPr bwMode="auto">
            <a:xfrm>
              <a:off x="3455" y="2109"/>
              <a:ext cx="10" cy="7"/>
            </a:xfrm>
            <a:custGeom>
              <a:avLst/>
              <a:gdLst>
                <a:gd name="T0" fmla="*/ 3 w 12"/>
                <a:gd name="T1" fmla="*/ 2 h 9"/>
                <a:gd name="T2" fmla="*/ 3 w 12"/>
                <a:gd name="T3" fmla="*/ 2 h 9"/>
                <a:gd name="T4" fmla="*/ 3 w 12"/>
                <a:gd name="T5" fmla="*/ 2 h 9"/>
                <a:gd name="T6" fmla="*/ 3 w 12"/>
                <a:gd name="T7" fmla="*/ 2 h 9"/>
                <a:gd name="T8" fmla="*/ 3 w 12"/>
                <a:gd name="T9" fmla="*/ 2 h 9"/>
                <a:gd name="T10" fmla="*/ 3 w 12"/>
                <a:gd name="T11" fmla="*/ 2 h 9"/>
                <a:gd name="T12" fmla="*/ 3 w 12"/>
                <a:gd name="T13" fmla="*/ 2 h 9"/>
                <a:gd name="T14" fmla="*/ 3 w 12"/>
                <a:gd name="T15" fmla="*/ 2 h 9"/>
                <a:gd name="T16" fmla="*/ 3 w 12"/>
                <a:gd name="T17" fmla="*/ 2 h 9"/>
                <a:gd name="T18" fmla="*/ 3 w 12"/>
                <a:gd name="T19" fmla="*/ 2 h 9"/>
                <a:gd name="T20" fmla="*/ 3 w 12"/>
                <a:gd name="T21" fmla="*/ 0 h 9"/>
                <a:gd name="T22" fmla="*/ 3 w 12"/>
                <a:gd name="T23" fmla="*/ 1 h 9"/>
                <a:gd name="T24" fmla="*/ 3 w 12"/>
                <a:gd name="T25" fmla="*/ 1 h 9"/>
                <a:gd name="T26" fmla="*/ 1 w 12"/>
                <a:gd name="T27" fmla="*/ 2 h 9"/>
                <a:gd name="T28" fmla="*/ 0 w 12"/>
                <a:gd name="T29" fmla="*/ 2 h 9"/>
                <a:gd name="T30" fmla="*/ 2 w 12"/>
                <a:gd name="T31" fmla="*/ 2 h 9"/>
                <a:gd name="T32" fmla="*/ 2 w 12"/>
                <a:gd name="T33" fmla="*/ 2 h 9"/>
                <a:gd name="T34" fmla="*/ 3 w 12"/>
                <a:gd name="T35" fmla="*/ 2 h 9"/>
                <a:gd name="T36" fmla="*/ 3 w 12"/>
                <a:gd name="T37" fmla="*/ 2 h 9"/>
                <a:gd name="T38" fmla="*/ 3 w 12"/>
                <a:gd name="T39" fmla="*/ 2 h 9"/>
                <a:gd name="T40" fmla="*/ 3 w 12"/>
                <a:gd name="T41" fmla="*/ 2 h 9"/>
                <a:gd name="T42" fmla="*/ 3 w 12"/>
                <a:gd name="T43" fmla="*/ 2 h 9"/>
                <a:gd name="T44" fmla="*/ 3 w 12"/>
                <a:gd name="T45" fmla="*/ 2 h 9"/>
                <a:gd name="T46" fmla="*/ 3 w 12"/>
                <a:gd name="T47" fmla="*/ 2 h 9"/>
                <a:gd name="T48" fmla="*/ 3 w 12"/>
                <a:gd name="T49" fmla="*/ 2 h 9"/>
                <a:gd name="T50" fmla="*/ 3 w 12"/>
                <a:gd name="T51" fmla="*/ 2 h 9"/>
                <a:gd name="T52" fmla="*/ 3 w 12"/>
                <a:gd name="T53" fmla="*/ 2 h 9"/>
                <a:gd name="T54" fmla="*/ 3 w 12"/>
                <a:gd name="T55" fmla="*/ 2 h 9"/>
                <a:gd name="T56" fmla="*/ 3 w 12"/>
                <a:gd name="T57" fmla="*/ 2 h 9"/>
                <a:gd name="T58" fmla="*/ 3 w 12"/>
                <a:gd name="T59" fmla="*/ 2 h 9"/>
                <a:gd name="T60" fmla="*/ 3 w 12"/>
                <a:gd name="T61" fmla="*/ 2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9"/>
                <a:gd name="T95" fmla="*/ 12 w 12"/>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9">
                  <a:moveTo>
                    <a:pt x="11" y="6"/>
                  </a:moveTo>
                  <a:lnTo>
                    <a:pt x="11" y="6"/>
                  </a:lnTo>
                  <a:lnTo>
                    <a:pt x="11" y="7"/>
                  </a:lnTo>
                  <a:lnTo>
                    <a:pt x="12" y="7"/>
                  </a:lnTo>
                  <a:lnTo>
                    <a:pt x="11" y="4"/>
                  </a:lnTo>
                  <a:lnTo>
                    <a:pt x="9" y="3"/>
                  </a:lnTo>
                  <a:lnTo>
                    <a:pt x="9" y="2"/>
                  </a:lnTo>
                  <a:lnTo>
                    <a:pt x="7" y="0"/>
                  </a:lnTo>
                  <a:lnTo>
                    <a:pt x="4" y="1"/>
                  </a:lnTo>
                  <a:lnTo>
                    <a:pt x="1" y="2"/>
                  </a:lnTo>
                  <a:lnTo>
                    <a:pt x="0" y="3"/>
                  </a:lnTo>
                  <a:lnTo>
                    <a:pt x="2" y="3"/>
                  </a:lnTo>
                  <a:lnTo>
                    <a:pt x="5" y="4"/>
                  </a:lnTo>
                  <a:lnTo>
                    <a:pt x="4" y="7"/>
                  </a:lnTo>
                  <a:lnTo>
                    <a:pt x="7" y="8"/>
                  </a:lnTo>
                  <a:lnTo>
                    <a:pt x="9" y="9"/>
                  </a:lnTo>
                  <a:lnTo>
                    <a:pt x="10" y="9"/>
                  </a:lnTo>
                  <a:lnTo>
                    <a:pt x="10" y="8"/>
                  </a:lnTo>
                  <a:lnTo>
                    <a:pt x="10" y="6"/>
                  </a:lnTo>
                  <a:lnTo>
                    <a:pt x="11"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2" name="Freeform 5875"/>
            <p:cNvSpPr>
              <a:spLocks/>
            </p:cNvSpPr>
            <p:nvPr/>
          </p:nvSpPr>
          <p:spPr bwMode="auto">
            <a:xfrm>
              <a:off x="3445" y="2100"/>
              <a:ext cx="5" cy="4"/>
            </a:xfrm>
            <a:custGeom>
              <a:avLst/>
              <a:gdLst>
                <a:gd name="T0" fmla="*/ 3 w 6"/>
                <a:gd name="T1" fmla="*/ 0 h 5"/>
                <a:gd name="T2" fmla="*/ 3 w 6"/>
                <a:gd name="T3" fmla="*/ 0 h 5"/>
                <a:gd name="T4" fmla="*/ 3 w 6"/>
                <a:gd name="T5" fmla="*/ 2 h 5"/>
                <a:gd name="T6" fmla="*/ 3 w 6"/>
                <a:gd name="T7" fmla="*/ 1 h 5"/>
                <a:gd name="T8" fmla="*/ 3 w 6"/>
                <a:gd name="T9" fmla="*/ 1 h 5"/>
                <a:gd name="T10" fmla="*/ 2 w 6"/>
                <a:gd name="T11" fmla="*/ 1 h 5"/>
                <a:gd name="T12" fmla="*/ 1 w 6"/>
                <a:gd name="T13" fmla="*/ 1 h 5"/>
                <a:gd name="T14" fmla="*/ 1 w 6"/>
                <a:gd name="T15" fmla="*/ 1 h 5"/>
                <a:gd name="T16" fmla="*/ 0 w 6"/>
                <a:gd name="T17" fmla="*/ 1 h 5"/>
                <a:gd name="T18" fmla="*/ 0 w 6"/>
                <a:gd name="T19" fmla="*/ 2 h 5"/>
                <a:gd name="T20" fmla="*/ 0 w 6"/>
                <a:gd name="T21" fmla="*/ 2 h 5"/>
                <a:gd name="T22" fmla="*/ 0 w 6"/>
                <a:gd name="T23" fmla="*/ 2 h 5"/>
                <a:gd name="T24" fmla="*/ 1 w 6"/>
                <a:gd name="T25" fmla="*/ 2 h 5"/>
                <a:gd name="T26" fmla="*/ 1 w 6"/>
                <a:gd name="T27" fmla="*/ 2 h 5"/>
                <a:gd name="T28" fmla="*/ 2 w 6"/>
                <a:gd name="T29" fmla="*/ 2 h 5"/>
                <a:gd name="T30" fmla="*/ 3 w 6"/>
                <a:gd name="T31" fmla="*/ 2 h 5"/>
                <a:gd name="T32" fmla="*/ 3 w 6"/>
                <a:gd name="T33" fmla="*/ 2 h 5"/>
                <a:gd name="T34" fmla="*/ 3 w 6"/>
                <a:gd name="T35" fmla="*/ 2 h 5"/>
                <a:gd name="T36" fmla="*/ 3 w 6"/>
                <a:gd name="T37" fmla="*/ 2 h 5"/>
                <a:gd name="T38" fmla="*/ 3 w 6"/>
                <a:gd name="T39" fmla="*/ 2 h 5"/>
                <a:gd name="T40" fmla="*/ 3 w 6"/>
                <a:gd name="T41" fmla="*/ 1 h 5"/>
                <a:gd name="T42" fmla="*/ 3 w 6"/>
                <a:gd name="T43" fmla="*/ 0 h 5"/>
                <a:gd name="T44" fmla="*/ 3 w 6"/>
                <a:gd name="T45" fmla="*/ 0 h 5"/>
                <a:gd name="T46" fmla="*/ 3 w 6"/>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5"/>
                <a:gd name="T74" fmla="*/ 6 w 6"/>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5">
                  <a:moveTo>
                    <a:pt x="5" y="0"/>
                  </a:moveTo>
                  <a:lnTo>
                    <a:pt x="5" y="0"/>
                  </a:lnTo>
                  <a:lnTo>
                    <a:pt x="4" y="2"/>
                  </a:lnTo>
                  <a:lnTo>
                    <a:pt x="3" y="1"/>
                  </a:lnTo>
                  <a:lnTo>
                    <a:pt x="2" y="1"/>
                  </a:lnTo>
                  <a:lnTo>
                    <a:pt x="1" y="1"/>
                  </a:lnTo>
                  <a:lnTo>
                    <a:pt x="0" y="1"/>
                  </a:lnTo>
                  <a:lnTo>
                    <a:pt x="0" y="2"/>
                  </a:lnTo>
                  <a:lnTo>
                    <a:pt x="0" y="4"/>
                  </a:lnTo>
                  <a:lnTo>
                    <a:pt x="1" y="4"/>
                  </a:lnTo>
                  <a:lnTo>
                    <a:pt x="2" y="2"/>
                  </a:lnTo>
                  <a:lnTo>
                    <a:pt x="4" y="4"/>
                  </a:lnTo>
                  <a:lnTo>
                    <a:pt x="4" y="5"/>
                  </a:lnTo>
                  <a:lnTo>
                    <a:pt x="5" y="2"/>
                  </a:lnTo>
                  <a:lnTo>
                    <a:pt x="5" y="1"/>
                  </a:lnTo>
                  <a:lnTo>
                    <a:pt x="6" y="0"/>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3" name="Freeform 5876"/>
            <p:cNvSpPr>
              <a:spLocks/>
            </p:cNvSpPr>
            <p:nvPr/>
          </p:nvSpPr>
          <p:spPr bwMode="auto">
            <a:xfrm>
              <a:off x="3450" y="2094"/>
              <a:ext cx="2" cy="0"/>
            </a:xfrm>
            <a:custGeom>
              <a:avLst/>
              <a:gdLst>
                <a:gd name="T0" fmla="*/ 2 w 2"/>
                <a:gd name="T1" fmla="*/ 2 w 2"/>
                <a:gd name="T2" fmla="*/ 0 w 2"/>
                <a:gd name="T3" fmla="*/ 0 w 2"/>
                <a:gd name="T4" fmla="*/ 1 w 2"/>
                <a:gd name="T5" fmla="*/ 1 w 2"/>
                <a:gd name="T6" fmla="*/ 2 w 2"/>
                <a:gd name="T7" fmla="*/ 2 w 2"/>
                <a:gd name="T8" fmla="*/ 2 w 2"/>
                <a:gd name="T9" fmla="*/ 2 w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w 2"/>
                <a:gd name="T21" fmla="*/ 2 w 2"/>
              </a:gdLst>
              <a:ahLst/>
              <a:cxnLst>
                <a:cxn ang="T10">
                  <a:pos x="T0" y="0"/>
                </a:cxn>
                <a:cxn ang="T11">
                  <a:pos x="T1" y="0"/>
                </a:cxn>
                <a:cxn ang="T12">
                  <a:pos x="T2" y="0"/>
                </a:cxn>
                <a:cxn ang="T13">
                  <a:pos x="T3" y="0"/>
                </a:cxn>
                <a:cxn ang="T14">
                  <a:pos x="T4" y="0"/>
                </a:cxn>
                <a:cxn ang="T15">
                  <a:pos x="T5" y="0"/>
                </a:cxn>
                <a:cxn ang="T16">
                  <a:pos x="T6" y="0"/>
                </a:cxn>
                <a:cxn ang="T17">
                  <a:pos x="T7" y="0"/>
                </a:cxn>
                <a:cxn ang="T18">
                  <a:pos x="T8" y="0"/>
                </a:cxn>
                <a:cxn ang="T19">
                  <a:pos x="T9" y="0"/>
                </a:cxn>
              </a:cxnLst>
              <a:rect l="T20" t="0" r="T21" b="0"/>
              <a:pathLst>
                <a:path w="2">
                  <a:moveTo>
                    <a:pt x="2" y="0"/>
                  </a:moveTo>
                  <a:lnTo>
                    <a:pt x="2" y="0"/>
                  </a:lnTo>
                  <a:lnTo>
                    <a:pt x="0" y="0"/>
                  </a:lnTo>
                  <a:lnTo>
                    <a:pt x="1"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4" name="Freeform 5877"/>
            <p:cNvSpPr>
              <a:spLocks/>
            </p:cNvSpPr>
            <p:nvPr/>
          </p:nvSpPr>
          <p:spPr bwMode="auto">
            <a:xfrm>
              <a:off x="3469" y="2147"/>
              <a:ext cx="5" cy="2"/>
            </a:xfrm>
            <a:custGeom>
              <a:avLst/>
              <a:gdLst>
                <a:gd name="T0" fmla="*/ 3 w 6"/>
                <a:gd name="T1" fmla="*/ 0 h 3"/>
                <a:gd name="T2" fmla="*/ 3 w 6"/>
                <a:gd name="T3" fmla="*/ 0 h 3"/>
                <a:gd name="T4" fmla="*/ 2 w 6"/>
                <a:gd name="T5" fmla="*/ 1 h 3"/>
                <a:gd name="T6" fmla="*/ 0 w 6"/>
                <a:gd name="T7" fmla="*/ 1 h 3"/>
                <a:gd name="T8" fmla="*/ 0 w 6"/>
                <a:gd name="T9" fmla="*/ 1 h 3"/>
                <a:gd name="T10" fmla="*/ 2 w 6"/>
                <a:gd name="T11" fmla="*/ 1 h 3"/>
                <a:gd name="T12" fmla="*/ 2 w 6"/>
                <a:gd name="T13" fmla="*/ 1 h 3"/>
                <a:gd name="T14" fmla="*/ 3 w 6"/>
                <a:gd name="T15" fmla="*/ 1 h 3"/>
                <a:gd name="T16" fmla="*/ 3 w 6"/>
                <a:gd name="T17" fmla="*/ 1 h 3"/>
                <a:gd name="T18" fmla="*/ 3 w 6"/>
                <a:gd name="T19" fmla="*/ 0 h 3"/>
                <a:gd name="T20" fmla="*/ 3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5" y="0"/>
                  </a:moveTo>
                  <a:lnTo>
                    <a:pt x="5" y="0"/>
                  </a:lnTo>
                  <a:lnTo>
                    <a:pt x="2" y="2"/>
                  </a:lnTo>
                  <a:lnTo>
                    <a:pt x="0" y="3"/>
                  </a:lnTo>
                  <a:lnTo>
                    <a:pt x="2" y="3"/>
                  </a:lnTo>
                  <a:lnTo>
                    <a:pt x="5" y="2"/>
                  </a:lnTo>
                  <a:lnTo>
                    <a:pt x="6" y="2"/>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5" name="Freeform 5878"/>
            <p:cNvSpPr>
              <a:spLocks/>
            </p:cNvSpPr>
            <p:nvPr/>
          </p:nvSpPr>
          <p:spPr bwMode="auto">
            <a:xfrm>
              <a:off x="3467" y="2145"/>
              <a:ext cx="2" cy="1"/>
            </a:xfrm>
            <a:custGeom>
              <a:avLst/>
              <a:gdLst>
                <a:gd name="T0" fmla="*/ 2 w 2"/>
                <a:gd name="T1" fmla="*/ 1 h 2"/>
                <a:gd name="T2" fmla="*/ 2 w 2"/>
                <a:gd name="T3" fmla="*/ 1 h 2"/>
                <a:gd name="T4" fmla="*/ 2 w 2"/>
                <a:gd name="T5" fmla="*/ 1 h 2"/>
                <a:gd name="T6" fmla="*/ 1 w 2"/>
                <a:gd name="T7" fmla="*/ 1 h 2"/>
                <a:gd name="T8" fmla="*/ 0 w 2"/>
                <a:gd name="T9" fmla="*/ 0 h 2"/>
                <a:gd name="T10" fmla="*/ 0 w 2"/>
                <a:gd name="T11" fmla="*/ 0 h 2"/>
                <a:gd name="T12" fmla="*/ 1 w 2"/>
                <a:gd name="T13" fmla="*/ 1 h 2"/>
                <a:gd name="T14" fmla="*/ 2 w 2"/>
                <a:gd name="T15" fmla="*/ 1 h 2"/>
                <a:gd name="T16" fmla="*/ 2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1"/>
                  </a:lnTo>
                  <a:lnTo>
                    <a:pt x="1" y="1"/>
                  </a:lnTo>
                  <a:lnTo>
                    <a:pt x="0" y="0"/>
                  </a:lnTo>
                  <a:lnTo>
                    <a:pt x="1" y="1"/>
                  </a:lnTo>
                  <a:lnTo>
                    <a:pt x="2"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6" name="Freeform 5879"/>
            <p:cNvSpPr>
              <a:spLocks/>
            </p:cNvSpPr>
            <p:nvPr/>
          </p:nvSpPr>
          <p:spPr bwMode="auto">
            <a:xfrm>
              <a:off x="3465" y="2134"/>
              <a:ext cx="6" cy="3"/>
            </a:xfrm>
            <a:custGeom>
              <a:avLst/>
              <a:gdLst>
                <a:gd name="T0" fmla="*/ 2 w 8"/>
                <a:gd name="T1" fmla="*/ 0 h 4"/>
                <a:gd name="T2" fmla="*/ 2 w 8"/>
                <a:gd name="T3" fmla="*/ 0 h 4"/>
                <a:gd name="T4" fmla="*/ 2 w 8"/>
                <a:gd name="T5" fmla="*/ 0 h 4"/>
                <a:gd name="T6" fmla="*/ 0 w 8"/>
                <a:gd name="T7" fmla="*/ 0 h 4"/>
                <a:gd name="T8" fmla="*/ 2 w 8"/>
                <a:gd name="T9" fmla="*/ 1 h 4"/>
                <a:gd name="T10" fmla="*/ 2 w 8"/>
                <a:gd name="T11" fmla="*/ 1 h 4"/>
                <a:gd name="T12" fmla="*/ 2 w 8"/>
                <a:gd name="T13" fmla="*/ 2 h 4"/>
                <a:gd name="T14" fmla="*/ 2 w 8"/>
                <a:gd name="T15" fmla="*/ 2 h 4"/>
                <a:gd name="T16" fmla="*/ 2 w 8"/>
                <a:gd name="T17" fmla="*/ 2 h 4"/>
                <a:gd name="T18" fmla="*/ 2 w 8"/>
                <a:gd name="T19" fmla="*/ 2 h 4"/>
                <a:gd name="T20" fmla="*/ 2 w 8"/>
                <a:gd name="T21" fmla="*/ 1 h 4"/>
                <a:gd name="T22" fmla="*/ 2 w 8"/>
                <a:gd name="T23" fmla="*/ 1 h 4"/>
                <a:gd name="T24" fmla="*/ 2 w 8"/>
                <a:gd name="T25" fmla="*/ 0 h 4"/>
                <a:gd name="T26" fmla="*/ 2 w 8"/>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4"/>
                <a:gd name="T44" fmla="*/ 8 w 8"/>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4">
                  <a:moveTo>
                    <a:pt x="7" y="0"/>
                  </a:moveTo>
                  <a:lnTo>
                    <a:pt x="7" y="0"/>
                  </a:lnTo>
                  <a:lnTo>
                    <a:pt x="2" y="0"/>
                  </a:lnTo>
                  <a:lnTo>
                    <a:pt x="0" y="0"/>
                  </a:lnTo>
                  <a:lnTo>
                    <a:pt x="2" y="1"/>
                  </a:lnTo>
                  <a:lnTo>
                    <a:pt x="2" y="2"/>
                  </a:lnTo>
                  <a:lnTo>
                    <a:pt x="3" y="4"/>
                  </a:lnTo>
                  <a:lnTo>
                    <a:pt x="4" y="2"/>
                  </a:lnTo>
                  <a:lnTo>
                    <a:pt x="7" y="1"/>
                  </a:lnTo>
                  <a:lnTo>
                    <a:pt x="8" y="1"/>
                  </a:lnTo>
                  <a:lnTo>
                    <a:pt x="7"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7" name="Freeform 5880"/>
            <p:cNvSpPr>
              <a:spLocks/>
            </p:cNvSpPr>
            <p:nvPr/>
          </p:nvSpPr>
          <p:spPr bwMode="auto">
            <a:xfrm>
              <a:off x="3456" y="2135"/>
              <a:ext cx="5" cy="3"/>
            </a:xfrm>
            <a:custGeom>
              <a:avLst/>
              <a:gdLst>
                <a:gd name="T0" fmla="*/ 3 w 5"/>
                <a:gd name="T1" fmla="*/ 3 h 3"/>
                <a:gd name="T2" fmla="*/ 3 w 5"/>
                <a:gd name="T3" fmla="*/ 3 h 3"/>
                <a:gd name="T4" fmla="*/ 4 w 5"/>
                <a:gd name="T5" fmla="*/ 0 h 3"/>
                <a:gd name="T6" fmla="*/ 5 w 5"/>
                <a:gd name="T7" fmla="*/ 0 h 3"/>
                <a:gd name="T8" fmla="*/ 3 w 5"/>
                <a:gd name="T9" fmla="*/ 2 h 3"/>
                <a:gd name="T10" fmla="*/ 3 w 5"/>
                <a:gd name="T11" fmla="*/ 2 h 3"/>
                <a:gd name="T12" fmla="*/ 0 w 5"/>
                <a:gd name="T13" fmla="*/ 3 h 3"/>
                <a:gd name="T14" fmla="*/ 3 w 5"/>
                <a:gd name="T15" fmla="*/ 3 h 3"/>
                <a:gd name="T16" fmla="*/ 3 w 5"/>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3" y="3"/>
                  </a:moveTo>
                  <a:lnTo>
                    <a:pt x="3" y="3"/>
                  </a:lnTo>
                  <a:lnTo>
                    <a:pt x="4" y="0"/>
                  </a:lnTo>
                  <a:lnTo>
                    <a:pt x="5" y="0"/>
                  </a:lnTo>
                  <a:lnTo>
                    <a:pt x="3" y="2"/>
                  </a:lnTo>
                  <a:lnTo>
                    <a:pt x="0" y="3"/>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8" name="Freeform 5881"/>
            <p:cNvSpPr>
              <a:spLocks/>
            </p:cNvSpPr>
            <p:nvPr/>
          </p:nvSpPr>
          <p:spPr bwMode="auto">
            <a:xfrm>
              <a:off x="3380" y="2074"/>
              <a:ext cx="85" cy="81"/>
            </a:xfrm>
            <a:custGeom>
              <a:avLst/>
              <a:gdLst>
                <a:gd name="T0" fmla="*/ 9 w 106"/>
                <a:gd name="T1" fmla="*/ 2 h 99"/>
                <a:gd name="T2" fmla="*/ 9 w 106"/>
                <a:gd name="T3" fmla="*/ 2 h 99"/>
                <a:gd name="T4" fmla="*/ 9 w 106"/>
                <a:gd name="T5" fmla="*/ 0 h 99"/>
                <a:gd name="T6" fmla="*/ 9 w 106"/>
                <a:gd name="T7" fmla="*/ 2 h 99"/>
                <a:gd name="T8" fmla="*/ 7 w 106"/>
                <a:gd name="T9" fmla="*/ 2 h 99"/>
                <a:gd name="T10" fmla="*/ 6 w 106"/>
                <a:gd name="T11" fmla="*/ 2 h 99"/>
                <a:gd name="T12" fmla="*/ 5 w 106"/>
                <a:gd name="T13" fmla="*/ 2 h 99"/>
                <a:gd name="T14" fmla="*/ 4 w 106"/>
                <a:gd name="T15" fmla="*/ 2 h 99"/>
                <a:gd name="T16" fmla="*/ 3 w 106"/>
                <a:gd name="T17" fmla="*/ 2 h 99"/>
                <a:gd name="T18" fmla="*/ 2 w 106"/>
                <a:gd name="T19" fmla="*/ 2 h 99"/>
                <a:gd name="T20" fmla="*/ 2 w 106"/>
                <a:gd name="T21" fmla="*/ 2 h 99"/>
                <a:gd name="T22" fmla="*/ 2 w 106"/>
                <a:gd name="T23" fmla="*/ 2 h 99"/>
                <a:gd name="T24" fmla="*/ 2 w 106"/>
                <a:gd name="T25" fmla="*/ 3 h 99"/>
                <a:gd name="T26" fmla="*/ 2 w 106"/>
                <a:gd name="T27" fmla="*/ 4 h 99"/>
                <a:gd name="T28" fmla="*/ 0 w 106"/>
                <a:gd name="T29" fmla="*/ 4 h 99"/>
                <a:gd name="T30" fmla="*/ 2 w 106"/>
                <a:gd name="T31" fmla="*/ 6 h 99"/>
                <a:gd name="T32" fmla="*/ 2 w 106"/>
                <a:gd name="T33" fmla="*/ 6 h 99"/>
                <a:gd name="T34" fmla="*/ 2 w 106"/>
                <a:gd name="T35" fmla="*/ 6 h 99"/>
                <a:gd name="T36" fmla="*/ 2 w 106"/>
                <a:gd name="T37" fmla="*/ 6 h 99"/>
                <a:gd name="T38" fmla="*/ 2 w 106"/>
                <a:gd name="T39" fmla="*/ 7 h 99"/>
                <a:gd name="T40" fmla="*/ 2 w 106"/>
                <a:gd name="T41" fmla="*/ 7 h 99"/>
                <a:gd name="T42" fmla="*/ 3 w 106"/>
                <a:gd name="T43" fmla="*/ 7 h 99"/>
                <a:gd name="T44" fmla="*/ 5 w 106"/>
                <a:gd name="T45" fmla="*/ 7 h 99"/>
                <a:gd name="T46" fmla="*/ 3 w 106"/>
                <a:gd name="T47" fmla="*/ 7 h 99"/>
                <a:gd name="T48" fmla="*/ 2 w 106"/>
                <a:gd name="T49" fmla="*/ 7 h 99"/>
                <a:gd name="T50" fmla="*/ 2 w 106"/>
                <a:gd name="T51" fmla="*/ 9 h 99"/>
                <a:gd name="T52" fmla="*/ 2 w 106"/>
                <a:gd name="T53" fmla="*/ 11 h 99"/>
                <a:gd name="T54" fmla="*/ 3 w 106"/>
                <a:gd name="T55" fmla="*/ 11 h 99"/>
                <a:gd name="T56" fmla="*/ 4 w 106"/>
                <a:gd name="T57" fmla="*/ 11 h 99"/>
                <a:gd name="T58" fmla="*/ 4 w 106"/>
                <a:gd name="T59" fmla="*/ 11 h 99"/>
                <a:gd name="T60" fmla="*/ 5 w 106"/>
                <a:gd name="T61" fmla="*/ 11 h 99"/>
                <a:gd name="T62" fmla="*/ 5 w 106"/>
                <a:gd name="T63" fmla="*/ 9 h 99"/>
                <a:gd name="T64" fmla="*/ 5 w 106"/>
                <a:gd name="T65" fmla="*/ 9 h 99"/>
                <a:gd name="T66" fmla="*/ 4 w 106"/>
                <a:gd name="T67" fmla="*/ 8 h 99"/>
                <a:gd name="T68" fmla="*/ 5 w 106"/>
                <a:gd name="T69" fmla="*/ 7 h 99"/>
                <a:gd name="T70" fmla="*/ 5 w 106"/>
                <a:gd name="T71" fmla="*/ 7 h 99"/>
                <a:gd name="T72" fmla="*/ 6 w 106"/>
                <a:gd name="T73" fmla="*/ 9 h 99"/>
                <a:gd name="T74" fmla="*/ 6 w 106"/>
                <a:gd name="T75" fmla="*/ 8 h 99"/>
                <a:gd name="T76" fmla="*/ 6 w 106"/>
                <a:gd name="T77" fmla="*/ 7 h 99"/>
                <a:gd name="T78" fmla="*/ 4 w 106"/>
                <a:gd name="T79" fmla="*/ 6 h 99"/>
                <a:gd name="T80" fmla="*/ 4 w 106"/>
                <a:gd name="T81" fmla="*/ 6 h 99"/>
                <a:gd name="T82" fmla="*/ 4 w 106"/>
                <a:gd name="T83" fmla="*/ 5 h 99"/>
                <a:gd name="T84" fmla="*/ 5 w 106"/>
                <a:gd name="T85" fmla="*/ 5 h 99"/>
                <a:gd name="T86" fmla="*/ 5 w 106"/>
                <a:gd name="T87" fmla="*/ 5 h 99"/>
                <a:gd name="T88" fmla="*/ 4 w 106"/>
                <a:gd name="T89" fmla="*/ 3 h 99"/>
                <a:gd name="T90" fmla="*/ 4 w 106"/>
                <a:gd name="T91" fmla="*/ 2 h 99"/>
                <a:gd name="T92" fmla="*/ 5 w 106"/>
                <a:gd name="T93" fmla="*/ 3 h 99"/>
                <a:gd name="T94" fmla="*/ 5 w 106"/>
                <a:gd name="T95" fmla="*/ 4 h 99"/>
                <a:gd name="T96" fmla="*/ 5 w 106"/>
                <a:gd name="T97" fmla="*/ 3 h 99"/>
                <a:gd name="T98" fmla="*/ 5 w 106"/>
                <a:gd name="T99" fmla="*/ 3 h 99"/>
                <a:gd name="T100" fmla="*/ 6 w 106"/>
                <a:gd name="T101" fmla="*/ 4 h 99"/>
                <a:gd name="T102" fmla="*/ 6 w 106"/>
                <a:gd name="T103" fmla="*/ 2 h 99"/>
                <a:gd name="T104" fmla="*/ 6 w 106"/>
                <a:gd name="T105" fmla="*/ 2 h 99"/>
                <a:gd name="T106" fmla="*/ 6 w 106"/>
                <a:gd name="T107" fmla="*/ 2 h 99"/>
                <a:gd name="T108" fmla="*/ 7 w 106"/>
                <a:gd name="T109" fmla="*/ 2 h 99"/>
                <a:gd name="T110" fmla="*/ 9 w 106"/>
                <a:gd name="T111" fmla="*/ 2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
                <a:gd name="T169" fmla="*/ 0 h 99"/>
                <a:gd name="T170" fmla="*/ 106 w 106"/>
                <a:gd name="T171" fmla="*/ 99 h 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 h="99">
                  <a:moveTo>
                    <a:pt x="99" y="16"/>
                  </a:moveTo>
                  <a:lnTo>
                    <a:pt x="99" y="16"/>
                  </a:lnTo>
                  <a:lnTo>
                    <a:pt x="101" y="14"/>
                  </a:lnTo>
                  <a:lnTo>
                    <a:pt x="101" y="12"/>
                  </a:lnTo>
                  <a:lnTo>
                    <a:pt x="101" y="11"/>
                  </a:lnTo>
                  <a:lnTo>
                    <a:pt x="101" y="10"/>
                  </a:lnTo>
                  <a:lnTo>
                    <a:pt x="103" y="9"/>
                  </a:lnTo>
                  <a:lnTo>
                    <a:pt x="105" y="6"/>
                  </a:lnTo>
                  <a:lnTo>
                    <a:pt x="106" y="5"/>
                  </a:lnTo>
                  <a:lnTo>
                    <a:pt x="105" y="3"/>
                  </a:lnTo>
                  <a:lnTo>
                    <a:pt x="104" y="1"/>
                  </a:lnTo>
                  <a:lnTo>
                    <a:pt x="101" y="0"/>
                  </a:lnTo>
                  <a:lnTo>
                    <a:pt x="99" y="0"/>
                  </a:lnTo>
                  <a:lnTo>
                    <a:pt x="97" y="0"/>
                  </a:lnTo>
                  <a:lnTo>
                    <a:pt x="97" y="2"/>
                  </a:lnTo>
                  <a:lnTo>
                    <a:pt x="98" y="3"/>
                  </a:lnTo>
                  <a:lnTo>
                    <a:pt x="98" y="5"/>
                  </a:lnTo>
                  <a:lnTo>
                    <a:pt x="98" y="6"/>
                  </a:lnTo>
                  <a:lnTo>
                    <a:pt x="96" y="8"/>
                  </a:lnTo>
                  <a:lnTo>
                    <a:pt x="85" y="9"/>
                  </a:lnTo>
                  <a:lnTo>
                    <a:pt x="83" y="9"/>
                  </a:lnTo>
                  <a:lnTo>
                    <a:pt x="82" y="8"/>
                  </a:lnTo>
                  <a:lnTo>
                    <a:pt x="78" y="8"/>
                  </a:lnTo>
                  <a:lnTo>
                    <a:pt x="76" y="6"/>
                  </a:lnTo>
                  <a:lnTo>
                    <a:pt x="73" y="4"/>
                  </a:lnTo>
                  <a:lnTo>
                    <a:pt x="71" y="3"/>
                  </a:lnTo>
                  <a:lnTo>
                    <a:pt x="69" y="3"/>
                  </a:lnTo>
                  <a:lnTo>
                    <a:pt x="58" y="6"/>
                  </a:lnTo>
                  <a:lnTo>
                    <a:pt x="54" y="6"/>
                  </a:lnTo>
                  <a:lnTo>
                    <a:pt x="45" y="8"/>
                  </a:lnTo>
                  <a:lnTo>
                    <a:pt x="44" y="8"/>
                  </a:lnTo>
                  <a:lnTo>
                    <a:pt x="43" y="9"/>
                  </a:lnTo>
                  <a:lnTo>
                    <a:pt x="42" y="11"/>
                  </a:lnTo>
                  <a:lnTo>
                    <a:pt x="41" y="11"/>
                  </a:lnTo>
                  <a:lnTo>
                    <a:pt x="37" y="11"/>
                  </a:lnTo>
                  <a:lnTo>
                    <a:pt x="35" y="11"/>
                  </a:lnTo>
                  <a:lnTo>
                    <a:pt x="30" y="13"/>
                  </a:lnTo>
                  <a:lnTo>
                    <a:pt x="29" y="14"/>
                  </a:lnTo>
                  <a:lnTo>
                    <a:pt x="27" y="15"/>
                  </a:lnTo>
                  <a:lnTo>
                    <a:pt x="17" y="17"/>
                  </a:lnTo>
                  <a:lnTo>
                    <a:pt x="16" y="16"/>
                  </a:lnTo>
                  <a:lnTo>
                    <a:pt x="15" y="17"/>
                  </a:lnTo>
                  <a:lnTo>
                    <a:pt x="16" y="19"/>
                  </a:lnTo>
                  <a:lnTo>
                    <a:pt x="16" y="22"/>
                  </a:lnTo>
                  <a:lnTo>
                    <a:pt x="13" y="24"/>
                  </a:lnTo>
                  <a:lnTo>
                    <a:pt x="12" y="25"/>
                  </a:lnTo>
                  <a:lnTo>
                    <a:pt x="11" y="28"/>
                  </a:lnTo>
                  <a:lnTo>
                    <a:pt x="10" y="30"/>
                  </a:lnTo>
                  <a:lnTo>
                    <a:pt x="10" y="31"/>
                  </a:lnTo>
                  <a:lnTo>
                    <a:pt x="9" y="31"/>
                  </a:lnTo>
                  <a:lnTo>
                    <a:pt x="7" y="31"/>
                  </a:lnTo>
                  <a:lnTo>
                    <a:pt x="6" y="32"/>
                  </a:lnTo>
                  <a:lnTo>
                    <a:pt x="6" y="34"/>
                  </a:lnTo>
                  <a:lnTo>
                    <a:pt x="6" y="37"/>
                  </a:lnTo>
                  <a:lnTo>
                    <a:pt x="4" y="37"/>
                  </a:lnTo>
                  <a:lnTo>
                    <a:pt x="3" y="39"/>
                  </a:lnTo>
                  <a:lnTo>
                    <a:pt x="2" y="39"/>
                  </a:lnTo>
                  <a:lnTo>
                    <a:pt x="0" y="39"/>
                  </a:lnTo>
                  <a:lnTo>
                    <a:pt x="3" y="43"/>
                  </a:lnTo>
                  <a:lnTo>
                    <a:pt x="7" y="46"/>
                  </a:lnTo>
                  <a:lnTo>
                    <a:pt x="11" y="51"/>
                  </a:lnTo>
                  <a:lnTo>
                    <a:pt x="12" y="52"/>
                  </a:lnTo>
                  <a:lnTo>
                    <a:pt x="13" y="50"/>
                  </a:lnTo>
                  <a:lnTo>
                    <a:pt x="15" y="50"/>
                  </a:lnTo>
                  <a:lnTo>
                    <a:pt x="17" y="51"/>
                  </a:lnTo>
                  <a:lnTo>
                    <a:pt x="17" y="53"/>
                  </a:lnTo>
                  <a:lnTo>
                    <a:pt x="17" y="54"/>
                  </a:lnTo>
                  <a:lnTo>
                    <a:pt x="16" y="54"/>
                  </a:lnTo>
                  <a:lnTo>
                    <a:pt x="15" y="53"/>
                  </a:lnTo>
                  <a:lnTo>
                    <a:pt x="14" y="53"/>
                  </a:lnTo>
                  <a:lnTo>
                    <a:pt x="13" y="53"/>
                  </a:lnTo>
                  <a:lnTo>
                    <a:pt x="12" y="53"/>
                  </a:lnTo>
                  <a:lnTo>
                    <a:pt x="12" y="54"/>
                  </a:lnTo>
                  <a:lnTo>
                    <a:pt x="12" y="55"/>
                  </a:lnTo>
                  <a:lnTo>
                    <a:pt x="13" y="56"/>
                  </a:lnTo>
                  <a:lnTo>
                    <a:pt x="15" y="59"/>
                  </a:lnTo>
                  <a:lnTo>
                    <a:pt x="17" y="61"/>
                  </a:lnTo>
                  <a:lnTo>
                    <a:pt x="17" y="64"/>
                  </a:lnTo>
                  <a:lnTo>
                    <a:pt x="18" y="64"/>
                  </a:lnTo>
                  <a:lnTo>
                    <a:pt x="21" y="62"/>
                  </a:lnTo>
                  <a:lnTo>
                    <a:pt x="22" y="62"/>
                  </a:lnTo>
                  <a:lnTo>
                    <a:pt x="23" y="64"/>
                  </a:lnTo>
                  <a:lnTo>
                    <a:pt x="24" y="65"/>
                  </a:lnTo>
                  <a:lnTo>
                    <a:pt x="26" y="65"/>
                  </a:lnTo>
                  <a:lnTo>
                    <a:pt x="29" y="64"/>
                  </a:lnTo>
                  <a:lnTo>
                    <a:pt x="34" y="64"/>
                  </a:lnTo>
                  <a:lnTo>
                    <a:pt x="41" y="64"/>
                  </a:lnTo>
                  <a:lnTo>
                    <a:pt x="48" y="66"/>
                  </a:lnTo>
                  <a:lnTo>
                    <a:pt x="51" y="67"/>
                  </a:lnTo>
                  <a:lnTo>
                    <a:pt x="51" y="68"/>
                  </a:lnTo>
                  <a:lnTo>
                    <a:pt x="51" y="69"/>
                  </a:lnTo>
                  <a:lnTo>
                    <a:pt x="48" y="71"/>
                  </a:lnTo>
                  <a:lnTo>
                    <a:pt x="45" y="71"/>
                  </a:lnTo>
                  <a:lnTo>
                    <a:pt x="43" y="70"/>
                  </a:lnTo>
                  <a:lnTo>
                    <a:pt x="37" y="67"/>
                  </a:lnTo>
                  <a:lnTo>
                    <a:pt x="32" y="65"/>
                  </a:lnTo>
                  <a:lnTo>
                    <a:pt x="29" y="65"/>
                  </a:lnTo>
                  <a:lnTo>
                    <a:pt x="27" y="65"/>
                  </a:lnTo>
                  <a:lnTo>
                    <a:pt x="24" y="67"/>
                  </a:lnTo>
                  <a:lnTo>
                    <a:pt x="21" y="69"/>
                  </a:lnTo>
                  <a:lnTo>
                    <a:pt x="21" y="70"/>
                  </a:lnTo>
                  <a:lnTo>
                    <a:pt x="17" y="71"/>
                  </a:lnTo>
                  <a:lnTo>
                    <a:pt x="17" y="72"/>
                  </a:lnTo>
                  <a:lnTo>
                    <a:pt x="18" y="74"/>
                  </a:lnTo>
                  <a:lnTo>
                    <a:pt x="25" y="79"/>
                  </a:lnTo>
                  <a:lnTo>
                    <a:pt x="26" y="82"/>
                  </a:lnTo>
                  <a:lnTo>
                    <a:pt x="26" y="84"/>
                  </a:lnTo>
                  <a:lnTo>
                    <a:pt x="25" y="87"/>
                  </a:lnTo>
                  <a:lnTo>
                    <a:pt x="26" y="89"/>
                  </a:lnTo>
                  <a:lnTo>
                    <a:pt x="27" y="90"/>
                  </a:lnTo>
                  <a:lnTo>
                    <a:pt x="27" y="92"/>
                  </a:lnTo>
                  <a:lnTo>
                    <a:pt x="27" y="93"/>
                  </a:lnTo>
                  <a:lnTo>
                    <a:pt x="29" y="92"/>
                  </a:lnTo>
                  <a:lnTo>
                    <a:pt x="32" y="88"/>
                  </a:lnTo>
                  <a:lnTo>
                    <a:pt x="34" y="88"/>
                  </a:lnTo>
                  <a:lnTo>
                    <a:pt x="36" y="90"/>
                  </a:lnTo>
                  <a:lnTo>
                    <a:pt x="38" y="95"/>
                  </a:lnTo>
                  <a:lnTo>
                    <a:pt x="39" y="98"/>
                  </a:lnTo>
                  <a:lnTo>
                    <a:pt x="40" y="99"/>
                  </a:lnTo>
                  <a:lnTo>
                    <a:pt x="40" y="98"/>
                  </a:lnTo>
                  <a:lnTo>
                    <a:pt x="40" y="96"/>
                  </a:lnTo>
                  <a:lnTo>
                    <a:pt x="40" y="95"/>
                  </a:lnTo>
                  <a:lnTo>
                    <a:pt x="41" y="94"/>
                  </a:lnTo>
                  <a:lnTo>
                    <a:pt x="41" y="93"/>
                  </a:lnTo>
                  <a:lnTo>
                    <a:pt x="42" y="93"/>
                  </a:lnTo>
                  <a:lnTo>
                    <a:pt x="47" y="95"/>
                  </a:lnTo>
                  <a:lnTo>
                    <a:pt x="50" y="98"/>
                  </a:lnTo>
                  <a:lnTo>
                    <a:pt x="51" y="99"/>
                  </a:lnTo>
                  <a:lnTo>
                    <a:pt x="51" y="98"/>
                  </a:lnTo>
                  <a:lnTo>
                    <a:pt x="51" y="96"/>
                  </a:lnTo>
                  <a:lnTo>
                    <a:pt x="44" y="81"/>
                  </a:lnTo>
                  <a:lnTo>
                    <a:pt x="44" y="80"/>
                  </a:lnTo>
                  <a:lnTo>
                    <a:pt x="47" y="81"/>
                  </a:lnTo>
                  <a:lnTo>
                    <a:pt x="49" y="82"/>
                  </a:lnTo>
                  <a:lnTo>
                    <a:pt x="51" y="83"/>
                  </a:lnTo>
                  <a:lnTo>
                    <a:pt x="55" y="82"/>
                  </a:lnTo>
                  <a:lnTo>
                    <a:pt x="55" y="81"/>
                  </a:lnTo>
                  <a:lnTo>
                    <a:pt x="55" y="80"/>
                  </a:lnTo>
                  <a:lnTo>
                    <a:pt x="55" y="78"/>
                  </a:lnTo>
                  <a:lnTo>
                    <a:pt x="54" y="76"/>
                  </a:lnTo>
                  <a:lnTo>
                    <a:pt x="54" y="78"/>
                  </a:lnTo>
                  <a:lnTo>
                    <a:pt x="52" y="78"/>
                  </a:lnTo>
                  <a:lnTo>
                    <a:pt x="51" y="76"/>
                  </a:lnTo>
                  <a:lnTo>
                    <a:pt x="49" y="73"/>
                  </a:lnTo>
                  <a:lnTo>
                    <a:pt x="48" y="72"/>
                  </a:lnTo>
                  <a:lnTo>
                    <a:pt x="49" y="72"/>
                  </a:lnTo>
                  <a:lnTo>
                    <a:pt x="50" y="71"/>
                  </a:lnTo>
                  <a:lnTo>
                    <a:pt x="53" y="71"/>
                  </a:lnTo>
                  <a:lnTo>
                    <a:pt x="55" y="70"/>
                  </a:lnTo>
                  <a:lnTo>
                    <a:pt x="57" y="69"/>
                  </a:lnTo>
                  <a:lnTo>
                    <a:pt x="57" y="70"/>
                  </a:lnTo>
                  <a:lnTo>
                    <a:pt x="57" y="71"/>
                  </a:lnTo>
                  <a:lnTo>
                    <a:pt x="58" y="71"/>
                  </a:lnTo>
                  <a:lnTo>
                    <a:pt x="59" y="72"/>
                  </a:lnTo>
                  <a:lnTo>
                    <a:pt x="61" y="73"/>
                  </a:lnTo>
                  <a:lnTo>
                    <a:pt x="61" y="74"/>
                  </a:lnTo>
                  <a:lnTo>
                    <a:pt x="62" y="74"/>
                  </a:lnTo>
                  <a:lnTo>
                    <a:pt x="63" y="74"/>
                  </a:lnTo>
                  <a:lnTo>
                    <a:pt x="63" y="75"/>
                  </a:lnTo>
                  <a:lnTo>
                    <a:pt x="64" y="76"/>
                  </a:lnTo>
                  <a:lnTo>
                    <a:pt x="65" y="75"/>
                  </a:lnTo>
                  <a:lnTo>
                    <a:pt x="65" y="73"/>
                  </a:lnTo>
                  <a:lnTo>
                    <a:pt x="64" y="70"/>
                  </a:lnTo>
                  <a:lnTo>
                    <a:pt x="64" y="68"/>
                  </a:lnTo>
                  <a:lnTo>
                    <a:pt x="65" y="67"/>
                  </a:lnTo>
                  <a:lnTo>
                    <a:pt x="64" y="66"/>
                  </a:lnTo>
                  <a:lnTo>
                    <a:pt x="51" y="59"/>
                  </a:lnTo>
                  <a:lnTo>
                    <a:pt x="49" y="57"/>
                  </a:lnTo>
                  <a:lnTo>
                    <a:pt x="45" y="56"/>
                  </a:lnTo>
                  <a:lnTo>
                    <a:pt x="42" y="55"/>
                  </a:lnTo>
                  <a:lnTo>
                    <a:pt x="41" y="55"/>
                  </a:lnTo>
                  <a:lnTo>
                    <a:pt x="43" y="54"/>
                  </a:lnTo>
                  <a:lnTo>
                    <a:pt x="48" y="53"/>
                  </a:lnTo>
                  <a:lnTo>
                    <a:pt x="48" y="52"/>
                  </a:lnTo>
                  <a:lnTo>
                    <a:pt x="48" y="50"/>
                  </a:lnTo>
                  <a:lnTo>
                    <a:pt x="47" y="48"/>
                  </a:lnTo>
                  <a:lnTo>
                    <a:pt x="45" y="48"/>
                  </a:lnTo>
                  <a:lnTo>
                    <a:pt x="45" y="46"/>
                  </a:lnTo>
                  <a:lnTo>
                    <a:pt x="48" y="45"/>
                  </a:lnTo>
                  <a:lnTo>
                    <a:pt x="50" y="46"/>
                  </a:lnTo>
                  <a:lnTo>
                    <a:pt x="51" y="47"/>
                  </a:lnTo>
                  <a:lnTo>
                    <a:pt x="51" y="48"/>
                  </a:lnTo>
                  <a:lnTo>
                    <a:pt x="50" y="50"/>
                  </a:lnTo>
                  <a:lnTo>
                    <a:pt x="51" y="50"/>
                  </a:lnTo>
                  <a:lnTo>
                    <a:pt x="53" y="48"/>
                  </a:lnTo>
                  <a:lnTo>
                    <a:pt x="53" y="47"/>
                  </a:lnTo>
                  <a:lnTo>
                    <a:pt x="48" y="41"/>
                  </a:lnTo>
                  <a:lnTo>
                    <a:pt x="43" y="36"/>
                  </a:lnTo>
                  <a:lnTo>
                    <a:pt x="41" y="31"/>
                  </a:lnTo>
                  <a:lnTo>
                    <a:pt x="41" y="29"/>
                  </a:lnTo>
                  <a:lnTo>
                    <a:pt x="41" y="27"/>
                  </a:lnTo>
                  <a:lnTo>
                    <a:pt x="43" y="23"/>
                  </a:lnTo>
                  <a:lnTo>
                    <a:pt x="44" y="22"/>
                  </a:lnTo>
                  <a:lnTo>
                    <a:pt x="47" y="20"/>
                  </a:lnTo>
                  <a:lnTo>
                    <a:pt x="47" y="23"/>
                  </a:lnTo>
                  <a:lnTo>
                    <a:pt x="45" y="24"/>
                  </a:lnTo>
                  <a:lnTo>
                    <a:pt x="45" y="25"/>
                  </a:lnTo>
                  <a:lnTo>
                    <a:pt x="48" y="26"/>
                  </a:lnTo>
                  <a:lnTo>
                    <a:pt x="50" y="27"/>
                  </a:lnTo>
                  <a:lnTo>
                    <a:pt x="52" y="28"/>
                  </a:lnTo>
                  <a:lnTo>
                    <a:pt x="53" y="30"/>
                  </a:lnTo>
                  <a:lnTo>
                    <a:pt x="53" y="31"/>
                  </a:lnTo>
                  <a:lnTo>
                    <a:pt x="54" y="32"/>
                  </a:lnTo>
                  <a:lnTo>
                    <a:pt x="54" y="33"/>
                  </a:lnTo>
                  <a:lnTo>
                    <a:pt x="55" y="33"/>
                  </a:lnTo>
                  <a:lnTo>
                    <a:pt x="58" y="34"/>
                  </a:lnTo>
                  <a:lnTo>
                    <a:pt x="59" y="34"/>
                  </a:lnTo>
                  <a:lnTo>
                    <a:pt x="57" y="33"/>
                  </a:lnTo>
                  <a:lnTo>
                    <a:pt x="55" y="31"/>
                  </a:lnTo>
                  <a:lnTo>
                    <a:pt x="54" y="30"/>
                  </a:lnTo>
                  <a:lnTo>
                    <a:pt x="53" y="29"/>
                  </a:lnTo>
                  <a:lnTo>
                    <a:pt x="55" y="29"/>
                  </a:lnTo>
                  <a:lnTo>
                    <a:pt x="57" y="29"/>
                  </a:lnTo>
                  <a:lnTo>
                    <a:pt x="59" y="29"/>
                  </a:lnTo>
                  <a:lnTo>
                    <a:pt x="61" y="30"/>
                  </a:lnTo>
                  <a:lnTo>
                    <a:pt x="61" y="32"/>
                  </a:lnTo>
                  <a:lnTo>
                    <a:pt x="62" y="33"/>
                  </a:lnTo>
                  <a:lnTo>
                    <a:pt x="64" y="33"/>
                  </a:lnTo>
                  <a:lnTo>
                    <a:pt x="64" y="32"/>
                  </a:lnTo>
                  <a:lnTo>
                    <a:pt x="61" y="29"/>
                  </a:lnTo>
                  <a:lnTo>
                    <a:pt x="59" y="27"/>
                  </a:lnTo>
                  <a:lnTo>
                    <a:pt x="61" y="26"/>
                  </a:lnTo>
                  <a:lnTo>
                    <a:pt x="62" y="26"/>
                  </a:lnTo>
                  <a:lnTo>
                    <a:pt x="64" y="27"/>
                  </a:lnTo>
                  <a:lnTo>
                    <a:pt x="65" y="27"/>
                  </a:lnTo>
                  <a:lnTo>
                    <a:pt x="64" y="26"/>
                  </a:lnTo>
                  <a:lnTo>
                    <a:pt x="63" y="25"/>
                  </a:lnTo>
                  <a:lnTo>
                    <a:pt x="62" y="23"/>
                  </a:lnTo>
                  <a:lnTo>
                    <a:pt x="61" y="19"/>
                  </a:lnTo>
                  <a:lnTo>
                    <a:pt x="61" y="18"/>
                  </a:lnTo>
                  <a:lnTo>
                    <a:pt x="63" y="17"/>
                  </a:lnTo>
                  <a:lnTo>
                    <a:pt x="68" y="16"/>
                  </a:lnTo>
                  <a:lnTo>
                    <a:pt x="71" y="15"/>
                  </a:lnTo>
                  <a:lnTo>
                    <a:pt x="75" y="15"/>
                  </a:lnTo>
                  <a:lnTo>
                    <a:pt x="77" y="16"/>
                  </a:lnTo>
                  <a:lnTo>
                    <a:pt x="79" y="16"/>
                  </a:lnTo>
                  <a:lnTo>
                    <a:pt x="81" y="14"/>
                  </a:lnTo>
                  <a:lnTo>
                    <a:pt x="83" y="14"/>
                  </a:lnTo>
                  <a:lnTo>
                    <a:pt x="85" y="15"/>
                  </a:lnTo>
                  <a:lnTo>
                    <a:pt x="96" y="18"/>
                  </a:lnTo>
                  <a:lnTo>
                    <a:pt x="97" y="18"/>
                  </a:lnTo>
                  <a:lnTo>
                    <a:pt x="98" y="18"/>
                  </a:lnTo>
                  <a:lnTo>
                    <a:pt x="99" y="16"/>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59" name="Freeform 5882"/>
            <p:cNvSpPr>
              <a:spLocks/>
            </p:cNvSpPr>
            <p:nvPr/>
          </p:nvSpPr>
          <p:spPr bwMode="auto">
            <a:xfrm>
              <a:off x="3308" y="2020"/>
              <a:ext cx="1" cy="5"/>
            </a:xfrm>
            <a:custGeom>
              <a:avLst/>
              <a:gdLst>
                <a:gd name="T0" fmla="*/ 1 w 2"/>
                <a:gd name="T1" fmla="*/ 1 h 7"/>
                <a:gd name="T2" fmla="*/ 1 w 2"/>
                <a:gd name="T3" fmla="*/ 1 h 7"/>
                <a:gd name="T4" fmla="*/ 0 w 2"/>
                <a:gd name="T5" fmla="*/ 0 h 7"/>
                <a:gd name="T6" fmla="*/ 1 w 2"/>
                <a:gd name="T7" fmla="*/ 1 h 7"/>
                <a:gd name="T8" fmla="*/ 1 w 2"/>
                <a:gd name="T9" fmla="*/ 1 h 7"/>
                <a:gd name="T10" fmla="*/ 1 w 2"/>
                <a:gd name="T11" fmla="*/ 1 h 7"/>
                <a:gd name="T12" fmla="*/ 1 w 2"/>
                <a:gd name="T13" fmla="*/ 1 h 7"/>
                <a:gd name="T14" fmla="*/ 1 w 2"/>
                <a:gd name="T15" fmla="*/ 1 h 7"/>
                <a:gd name="T16" fmla="*/ 1 w 2"/>
                <a:gd name="T17" fmla="*/ 1 h 7"/>
                <a:gd name="T18" fmla="*/ 1 w 2"/>
                <a:gd name="T19" fmla="*/ 1 h 7"/>
                <a:gd name="T20" fmla="*/ 1 w 2"/>
                <a:gd name="T21" fmla="*/ 1 h 7"/>
                <a:gd name="T22" fmla="*/ 1 w 2"/>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7"/>
                <a:gd name="T38" fmla="*/ 2 w 2"/>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7">
                  <a:moveTo>
                    <a:pt x="2" y="1"/>
                  </a:moveTo>
                  <a:lnTo>
                    <a:pt x="2" y="1"/>
                  </a:lnTo>
                  <a:lnTo>
                    <a:pt x="0" y="0"/>
                  </a:lnTo>
                  <a:lnTo>
                    <a:pt x="1" y="2"/>
                  </a:lnTo>
                  <a:lnTo>
                    <a:pt x="1" y="6"/>
                  </a:lnTo>
                  <a:lnTo>
                    <a:pt x="2" y="7"/>
                  </a:lnTo>
                  <a:lnTo>
                    <a:pt x="1" y="6"/>
                  </a:lnTo>
                  <a:lnTo>
                    <a:pt x="2" y="4"/>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0" name="Freeform 5883"/>
            <p:cNvSpPr>
              <a:spLocks/>
            </p:cNvSpPr>
            <p:nvPr/>
          </p:nvSpPr>
          <p:spPr bwMode="auto">
            <a:xfrm>
              <a:off x="3309" y="2018"/>
              <a:ext cx="3" cy="4"/>
            </a:xfrm>
            <a:custGeom>
              <a:avLst/>
              <a:gdLst>
                <a:gd name="T0" fmla="*/ 2 w 4"/>
                <a:gd name="T1" fmla="*/ 0 h 4"/>
                <a:gd name="T2" fmla="*/ 2 w 4"/>
                <a:gd name="T3" fmla="*/ 0 h 4"/>
                <a:gd name="T4" fmla="*/ 1 w 4"/>
                <a:gd name="T5" fmla="*/ 0 h 4"/>
                <a:gd name="T6" fmla="*/ 0 w 4"/>
                <a:gd name="T7" fmla="*/ 0 h 4"/>
                <a:gd name="T8" fmla="*/ 0 w 4"/>
                <a:gd name="T9" fmla="*/ 0 h 4"/>
                <a:gd name="T10" fmla="*/ 0 w 4"/>
                <a:gd name="T11" fmla="*/ 2 h 4"/>
                <a:gd name="T12" fmla="*/ 0 w 4"/>
                <a:gd name="T13" fmla="*/ 2 h 4"/>
                <a:gd name="T14" fmla="*/ 1 w 4"/>
                <a:gd name="T15" fmla="*/ 3 h 4"/>
                <a:gd name="T16" fmla="*/ 2 w 4"/>
                <a:gd name="T17" fmla="*/ 4 h 4"/>
                <a:gd name="T18" fmla="*/ 2 w 4"/>
                <a:gd name="T19" fmla="*/ 4 h 4"/>
                <a:gd name="T20" fmla="*/ 2 w 4"/>
                <a:gd name="T21" fmla="*/ 3 h 4"/>
                <a:gd name="T22" fmla="*/ 2 w 4"/>
                <a:gd name="T23" fmla="*/ 2 h 4"/>
                <a:gd name="T24" fmla="*/ 2 w 4"/>
                <a:gd name="T25" fmla="*/ 0 h 4"/>
                <a:gd name="T26" fmla="*/ 2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2" y="0"/>
                  </a:moveTo>
                  <a:lnTo>
                    <a:pt x="2" y="0"/>
                  </a:lnTo>
                  <a:lnTo>
                    <a:pt x="1" y="0"/>
                  </a:lnTo>
                  <a:lnTo>
                    <a:pt x="0" y="0"/>
                  </a:lnTo>
                  <a:lnTo>
                    <a:pt x="0" y="2"/>
                  </a:lnTo>
                  <a:lnTo>
                    <a:pt x="1" y="3"/>
                  </a:lnTo>
                  <a:lnTo>
                    <a:pt x="3" y="4"/>
                  </a:lnTo>
                  <a:lnTo>
                    <a:pt x="4" y="3"/>
                  </a:lnTo>
                  <a:lnTo>
                    <a:pt x="4" y="2"/>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1" name="Freeform 5884"/>
            <p:cNvSpPr>
              <a:spLocks/>
            </p:cNvSpPr>
            <p:nvPr/>
          </p:nvSpPr>
          <p:spPr bwMode="auto">
            <a:xfrm>
              <a:off x="3315" y="2029"/>
              <a:ext cx="3" cy="4"/>
            </a:xfrm>
            <a:custGeom>
              <a:avLst/>
              <a:gdLst>
                <a:gd name="T0" fmla="*/ 2 w 4"/>
                <a:gd name="T1" fmla="*/ 3 h 4"/>
                <a:gd name="T2" fmla="*/ 2 w 4"/>
                <a:gd name="T3" fmla="*/ 3 h 4"/>
                <a:gd name="T4" fmla="*/ 2 w 4"/>
                <a:gd name="T5" fmla="*/ 1 h 4"/>
                <a:gd name="T6" fmla="*/ 1 w 4"/>
                <a:gd name="T7" fmla="*/ 0 h 4"/>
                <a:gd name="T8" fmla="*/ 0 w 4"/>
                <a:gd name="T9" fmla="*/ 0 h 4"/>
                <a:gd name="T10" fmla="*/ 0 w 4"/>
                <a:gd name="T11" fmla="*/ 0 h 4"/>
                <a:gd name="T12" fmla="*/ 0 w 4"/>
                <a:gd name="T13" fmla="*/ 0 h 4"/>
                <a:gd name="T14" fmla="*/ 2 w 4"/>
                <a:gd name="T15" fmla="*/ 3 h 4"/>
                <a:gd name="T16" fmla="*/ 2 w 4"/>
                <a:gd name="T17" fmla="*/ 4 h 4"/>
                <a:gd name="T18" fmla="*/ 2 w 4"/>
                <a:gd name="T19" fmla="*/ 3 h 4"/>
                <a:gd name="T20" fmla="*/ 2 w 4"/>
                <a:gd name="T21" fmla="*/ 3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4" y="3"/>
                  </a:moveTo>
                  <a:lnTo>
                    <a:pt x="4" y="3"/>
                  </a:lnTo>
                  <a:lnTo>
                    <a:pt x="3" y="1"/>
                  </a:lnTo>
                  <a:lnTo>
                    <a:pt x="1" y="0"/>
                  </a:lnTo>
                  <a:lnTo>
                    <a:pt x="0" y="0"/>
                  </a:lnTo>
                  <a:lnTo>
                    <a:pt x="3" y="3"/>
                  </a:lnTo>
                  <a:lnTo>
                    <a:pt x="4" y="4"/>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2" name="Freeform 5885"/>
            <p:cNvSpPr>
              <a:spLocks/>
            </p:cNvSpPr>
            <p:nvPr/>
          </p:nvSpPr>
          <p:spPr bwMode="auto">
            <a:xfrm>
              <a:off x="3334" y="2047"/>
              <a:ext cx="6" cy="2"/>
            </a:xfrm>
            <a:custGeom>
              <a:avLst/>
              <a:gdLst>
                <a:gd name="T0" fmla="*/ 3 w 7"/>
                <a:gd name="T1" fmla="*/ 2 h 2"/>
                <a:gd name="T2" fmla="*/ 3 w 7"/>
                <a:gd name="T3" fmla="*/ 2 h 2"/>
                <a:gd name="T4" fmla="*/ 3 w 7"/>
                <a:gd name="T5" fmla="*/ 2 h 2"/>
                <a:gd name="T6" fmla="*/ 3 w 7"/>
                <a:gd name="T7" fmla="*/ 1 h 2"/>
                <a:gd name="T8" fmla="*/ 3 w 7"/>
                <a:gd name="T9" fmla="*/ 1 h 2"/>
                <a:gd name="T10" fmla="*/ 1 w 7"/>
                <a:gd name="T11" fmla="*/ 0 h 2"/>
                <a:gd name="T12" fmla="*/ 0 w 7"/>
                <a:gd name="T13" fmla="*/ 0 h 2"/>
                <a:gd name="T14" fmla="*/ 1 w 7"/>
                <a:gd name="T15" fmla="*/ 2 h 2"/>
                <a:gd name="T16" fmla="*/ 1 w 7"/>
                <a:gd name="T17" fmla="*/ 2 h 2"/>
                <a:gd name="T18" fmla="*/ 3 w 7"/>
                <a:gd name="T19" fmla="*/ 2 h 2"/>
                <a:gd name="T20" fmla="*/ 3 w 7"/>
                <a:gd name="T21" fmla="*/ 2 h 2"/>
                <a:gd name="T22" fmla="*/ 3 w 7"/>
                <a:gd name="T23" fmla="*/ 2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2"/>
                <a:gd name="T38" fmla="*/ 7 w 7"/>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2">
                  <a:moveTo>
                    <a:pt x="5" y="2"/>
                  </a:moveTo>
                  <a:lnTo>
                    <a:pt x="5" y="2"/>
                  </a:lnTo>
                  <a:lnTo>
                    <a:pt x="7" y="2"/>
                  </a:lnTo>
                  <a:lnTo>
                    <a:pt x="4" y="1"/>
                  </a:lnTo>
                  <a:lnTo>
                    <a:pt x="1" y="0"/>
                  </a:lnTo>
                  <a:lnTo>
                    <a:pt x="0" y="0"/>
                  </a:lnTo>
                  <a:lnTo>
                    <a:pt x="1" y="2"/>
                  </a:lnTo>
                  <a:lnTo>
                    <a:pt x="3" y="2"/>
                  </a:lnTo>
                  <a:lnTo>
                    <a:pt x="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3" name="Freeform 5886"/>
            <p:cNvSpPr>
              <a:spLocks/>
            </p:cNvSpPr>
            <p:nvPr/>
          </p:nvSpPr>
          <p:spPr bwMode="auto">
            <a:xfrm>
              <a:off x="3334" y="2050"/>
              <a:ext cx="9" cy="1"/>
            </a:xfrm>
            <a:custGeom>
              <a:avLst/>
              <a:gdLst>
                <a:gd name="T0" fmla="*/ 1 w 11"/>
                <a:gd name="T1" fmla="*/ 1 h 2"/>
                <a:gd name="T2" fmla="*/ 1 w 11"/>
                <a:gd name="T3" fmla="*/ 1 h 2"/>
                <a:gd name="T4" fmla="*/ 2 w 11"/>
                <a:gd name="T5" fmla="*/ 1 h 2"/>
                <a:gd name="T6" fmla="*/ 2 w 11"/>
                <a:gd name="T7" fmla="*/ 1 h 2"/>
                <a:gd name="T8" fmla="*/ 2 w 11"/>
                <a:gd name="T9" fmla="*/ 1 h 2"/>
                <a:gd name="T10" fmla="*/ 2 w 11"/>
                <a:gd name="T11" fmla="*/ 1 h 2"/>
                <a:gd name="T12" fmla="*/ 2 w 11"/>
                <a:gd name="T13" fmla="*/ 1 h 2"/>
                <a:gd name="T14" fmla="*/ 1 w 11"/>
                <a:gd name="T15" fmla="*/ 0 h 2"/>
                <a:gd name="T16" fmla="*/ 0 w 11"/>
                <a:gd name="T17" fmla="*/ 0 h 2"/>
                <a:gd name="T18" fmla="*/ 1 w 11"/>
                <a:gd name="T19" fmla="*/ 1 h 2"/>
                <a:gd name="T20" fmla="*/ 1 w 11"/>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2"/>
                <a:gd name="T35" fmla="*/ 11 w 11"/>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2">
                  <a:moveTo>
                    <a:pt x="1" y="1"/>
                  </a:moveTo>
                  <a:lnTo>
                    <a:pt x="1" y="1"/>
                  </a:lnTo>
                  <a:lnTo>
                    <a:pt x="10" y="2"/>
                  </a:lnTo>
                  <a:lnTo>
                    <a:pt x="11" y="2"/>
                  </a:lnTo>
                  <a:lnTo>
                    <a:pt x="7" y="1"/>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4" name="Freeform 5887"/>
            <p:cNvSpPr>
              <a:spLocks/>
            </p:cNvSpPr>
            <p:nvPr/>
          </p:nvSpPr>
          <p:spPr bwMode="auto">
            <a:xfrm>
              <a:off x="3338" y="2054"/>
              <a:ext cx="5" cy="0"/>
            </a:xfrm>
            <a:custGeom>
              <a:avLst/>
              <a:gdLst>
                <a:gd name="T0" fmla="*/ 0 w 6"/>
                <a:gd name="T1" fmla="*/ 0 h 1"/>
                <a:gd name="T2" fmla="*/ 0 w 6"/>
                <a:gd name="T3" fmla="*/ 0 h 1"/>
                <a:gd name="T4" fmla="*/ 2 w 6"/>
                <a:gd name="T5" fmla="*/ 0 h 1"/>
                <a:gd name="T6" fmla="*/ 3 w 6"/>
                <a:gd name="T7" fmla="*/ 0 h 1"/>
                <a:gd name="T8" fmla="*/ 3 w 6"/>
                <a:gd name="T9" fmla="*/ 0 h 1"/>
                <a:gd name="T10" fmla="*/ 3 w 6"/>
                <a:gd name="T11" fmla="*/ 0 h 1"/>
                <a:gd name="T12" fmla="*/ 3 w 6"/>
                <a:gd name="T13" fmla="*/ 0 h 1"/>
                <a:gd name="T14" fmla="*/ 3 w 6"/>
                <a:gd name="T15" fmla="*/ 0 h 1"/>
                <a:gd name="T16" fmla="*/ 0 w 6"/>
                <a:gd name="T17" fmla="*/ 0 h 1"/>
                <a:gd name="T18" fmla="*/ 0 w 6"/>
                <a:gd name="T19" fmla="*/ 0 h 1"/>
                <a:gd name="T20" fmla="*/ 0 w 6"/>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
                <a:gd name="T35" fmla="*/ 6 w 6"/>
                <a:gd name="T36" fmla="*/ 0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
                  <a:moveTo>
                    <a:pt x="0" y="0"/>
                  </a:moveTo>
                  <a:lnTo>
                    <a:pt x="0" y="0"/>
                  </a:lnTo>
                  <a:lnTo>
                    <a:pt x="2" y="1"/>
                  </a:lnTo>
                  <a:lnTo>
                    <a:pt x="4" y="1"/>
                  </a:lnTo>
                  <a:lnTo>
                    <a:pt x="6" y="0"/>
                  </a:lnTo>
                  <a:lnTo>
                    <a:pt x="3"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5" name="Freeform 5888"/>
            <p:cNvSpPr>
              <a:spLocks/>
            </p:cNvSpPr>
            <p:nvPr/>
          </p:nvSpPr>
          <p:spPr bwMode="auto">
            <a:xfrm>
              <a:off x="3346" y="2057"/>
              <a:ext cx="3" cy="1"/>
            </a:xfrm>
            <a:custGeom>
              <a:avLst/>
              <a:gdLst>
                <a:gd name="T0" fmla="*/ 3 w 3"/>
                <a:gd name="T1" fmla="*/ 1 h 1"/>
                <a:gd name="T2" fmla="*/ 3 w 3"/>
                <a:gd name="T3" fmla="*/ 1 h 1"/>
                <a:gd name="T4" fmla="*/ 3 w 3"/>
                <a:gd name="T5" fmla="*/ 1 h 1"/>
                <a:gd name="T6" fmla="*/ 3 w 3"/>
                <a:gd name="T7" fmla="*/ 1 h 1"/>
                <a:gd name="T8" fmla="*/ 0 w 3"/>
                <a:gd name="T9" fmla="*/ 0 h 1"/>
                <a:gd name="T10" fmla="*/ 0 w 3"/>
                <a:gd name="T11" fmla="*/ 0 h 1"/>
                <a:gd name="T12" fmla="*/ 1 w 3"/>
                <a:gd name="T13" fmla="*/ 1 h 1"/>
                <a:gd name="T14" fmla="*/ 3 w 3"/>
                <a:gd name="T15" fmla="*/ 1 h 1"/>
                <a:gd name="T16" fmla="*/ 3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3" y="1"/>
                  </a:moveTo>
                  <a:lnTo>
                    <a:pt x="3" y="1"/>
                  </a:lnTo>
                  <a:lnTo>
                    <a:pt x="0" y="0"/>
                  </a:lnTo>
                  <a:lnTo>
                    <a:pt x="1" y="1"/>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6" name="Freeform 5889"/>
            <p:cNvSpPr>
              <a:spLocks/>
            </p:cNvSpPr>
            <p:nvPr/>
          </p:nvSpPr>
          <p:spPr bwMode="auto">
            <a:xfrm>
              <a:off x="3344" y="2054"/>
              <a:ext cx="15" cy="8"/>
            </a:xfrm>
            <a:custGeom>
              <a:avLst/>
              <a:gdLst>
                <a:gd name="T0" fmla="*/ 2 w 19"/>
                <a:gd name="T1" fmla="*/ 1 h 10"/>
                <a:gd name="T2" fmla="*/ 2 w 19"/>
                <a:gd name="T3" fmla="*/ 1 h 10"/>
                <a:gd name="T4" fmla="*/ 0 w 19"/>
                <a:gd name="T5" fmla="*/ 0 h 10"/>
                <a:gd name="T6" fmla="*/ 0 w 19"/>
                <a:gd name="T7" fmla="*/ 0 h 10"/>
                <a:gd name="T8" fmla="*/ 1 w 19"/>
                <a:gd name="T9" fmla="*/ 1 h 10"/>
                <a:gd name="T10" fmla="*/ 1 w 19"/>
                <a:gd name="T11" fmla="*/ 1 h 10"/>
                <a:gd name="T12" fmla="*/ 2 w 19"/>
                <a:gd name="T13" fmla="*/ 2 h 10"/>
                <a:gd name="T14" fmla="*/ 2 w 19"/>
                <a:gd name="T15" fmla="*/ 2 h 10"/>
                <a:gd name="T16" fmla="*/ 2 w 19"/>
                <a:gd name="T17" fmla="*/ 2 h 10"/>
                <a:gd name="T18" fmla="*/ 2 w 19"/>
                <a:gd name="T19" fmla="*/ 2 h 10"/>
                <a:gd name="T20" fmla="*/ 2 w 19"/>
                <a:gd name="T21" fmla="*/ 2 h 10"/>
                <a:gd name="T22" fmla="*/ 2 w 19"/>
                <a:gd name="T23" fmla="*/ 2 h 10"/>
                <a:gd name="T24" fmla="*/ 2 w 19"/>
                <a:gd name="T25" fmla="*/ 1 h 10"/>
                <a:gd name="T26" fmla="*/ 2 w 19"/>
                <a:gd name="T27" fmla="*/ 1 h 10"/>
                <a:gd name="T28" fmla="*/ 2 w 19"/>
                <a:gd name="T29" fmla="*/ 1 h 10"/>
                <a:gd name="T30" fmla="*/ 2 w 19"/>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
                <a:gd name="T49" fmla="*/ 0 h 10"/>
                <a:gd name="T50" fmla="*/ 19 w 1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 h="10">
                  <a:moveTo>
                    <a:pt x="4" y="1"/>
                  </a:moveTo>
                  <a:lnTo>
                    <a:pt x="4" y="1"/>
                  </a:lnTo>
                  <a:lnTo>
                    <a:pt x="0" y="0"/>
                  </a:lnTo>
                  <a:lnTo>
                    <a:pt x="1" y="1"/>
                  </a:lnTo>
                  <a:lnTo>
                    <a:pt x="18" y="9"/>
                  </a:lnTo>
                  <a:lnTo>
                    <a:pt x="19" y="10"/>
                  </a:lnTo>
                  <a:lnTo>
                    <a:pt x="18" y="8"/>
                  </a:lnTo>
                  <a:lnTo>
                    <a:pt x="6" y="1"/>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7" name="Freeform 5890"/>
            <p:cNvSpPr>
              <a:spLocks/>
            </p:cNvSpPr>
            <p:nvPr/>
          </p:nvSpPr>
          <p:spPr bwMode="auto">
            <a:xfrm>
              <a:off x="3297" y="1995"/>
              <a:ext cx="74" cy="59"/>
            </a:xfrm>
            <a:custGeom>
              <a:avLst/>
              <a:gdLst>
                <a:gd name="T0" fmla="*/ 4 w 92"/>
                <a:gd name="T1" fmla="*/ 1 h 71"/>
                <a:gd name="T2" fmla="*/ 4 w 92"/>
                <a:gd name="T3" fmla="*/ 2 h 71"/>
                <a:gd name="T4" fmla="*/ 4 w 92"/>
                <a:gd name="T5" fmla="*/ 2 h 71"/>
                <a:gd name="T6" fmla="*/ 3 w 92"/>
                <a:gd name="T7" fmla="*/ 2 h 71"/>
                <a:gd name="T8" fmla="*/ 3 w 92"/>
                <a:gd name="T9" fmla="*/ 2 h 71"/>
                <a:gd name="T10" fmla="*/ 3 w 92"/>
                <a:gd name="T11" fmla="*/ 2 h 71"/>
                <a:gd name="T12" fmla="*/ 2 w 92"/>
                <a:gd name="T13" fmla="*/ 2 h 71"/>
                <a:gd name="T14" fmla="*/ 2 w 92"/>
                <a:gd name="T15" fmla="*/ 2 h 71"/>
                <a:gd name="T16" fmla="*/ 2 w 92"/>
                <a:gd name="T17" fmla="*/ 2 h 71"/>
                <a:gd name="T18" fmla="*/ 2 w 92"/>
                <a:gd name="T19" fmla="*/ 2 h 71"/>
                <a:gd name="T20" fmla="*/ 2 w 92"/>
                <a:gd name="T21" fmla="*/ 2 h 71"/>
                <a:gd name="T22" fmla="*/ 2 w 92"/>
                <a:gd name="T23" fmla="*/ 2 h 71"/>
                <a:gd name="T24" fmla="*/ 2 w 92"/>
                <a:gd name="T25" fmla="*/ 2 h 71"/>
                <a:gd name="T26" fmla="*/ 2 w 92"/>
                <a:gd name="T27" fmla="*/ 2 h 71"/>
                <a:gd name="T28" fmla="*/ 2 w 92"/>
                <a:gd name="T29" fmla="*/ 2 h 71"/>
                <a:gd name="T30" fmla="*/ 2 w 92"/>
                <a:gd name="T31" fmla="*/ 2 h 71"/>
                <a:gd name="T32" fmla="*/ 1 w 92"/>
                <a:gd name="T33" fmla="*/ 2 h 71"/>
                <a:gd name="T34" fmla="*/ 1 w 92"/>
                <a:gd name="T35" fmla="*/ 3 h 71"/>
                <a:gd name="T36" fmla="*/ 2 w 92"/>
                <a:gd name="T37" fmla="*/ 4 h 71"/>
                <a:gd name="T38" fmla="*/ 2 w 92"/>
                <a:gd name="T39" fmla="*/ 5 h 71"/>
                <a:gd name="T40" fmla="*/ 2 w 92"/>
                <a:gd name="T41" fmla="*/ 4 h 71"/>
                <a:gd name="T42" fmla="*/ 2 w 92"/>
                <a:gd name="T43" fmla="*/ 3 h 71"/>
                <a:gd name="T44" fmla="*/ 2 w 92"/>
                <a:gd name="T45" fmla="*/ 4 h 71"/>
                <a:gd name="T46" fmla="*/ 2 w 92"/>
                <a:gd name="T47" fmla="*/ 6 h 71"/>
                <a:gd name="T48" fmla="*/ 2 w 92"/>
                <a:gd name="T49" fmla="*/ 6 h 71"/>
                <a:gd name="T50" fmla="*/ 2 w 92"/>
                <a:gd name="T51" fmla="*/ 6 h 71"/>
                <a:gd name="T52" fmla="*/ 3 w 92"/>
                <a:gd name="T53" fmla="*/ 7 h 71"/>
                <a:gd name="T54" fmla="*/ 3 w 92"/>
                <a:gd name="T55" fmla="*/ 7 h 71"/>
                <a:gd name="T56" fmla="*/ 4 w 92"/>
                <a:gd name="T57" fmla="*/ 7 h 71"/>
                <a:gd name="T58" fmla="*/ 5 w 92"/>
                <a:gd name="T59" fmla="*/ 8 h 71"/>
                <a:gd name="T60" fmla="*/ 6 w 92"/>
                <a:gd name="T61" fmla="*/ 9 h 71"/>
                <a:gd name="T62" fmla="*/ 6 w 92"/>
                <a:gd name="T63" fmla="*/ 8 h 71"/>
                <a:gd name="T64" fmla="*/ 4 w 92"/>
                <a:gd name="T65" fmla="*/ 7 h 71"/>
                <a:gd name="T66" fmla="*/ 4 w 92"/>
                <a:gd name="T67" fmla="*/ 6 h 71"/>
                <a:gd name="T68" fmla="*/ 3 w 92"/>
                <a:gd name="T69" fmla="*/ 5 h 71"/>
                <a:gd name="T70" fmla="*/ 3 w 92"/>
                <a:gd name="T71" fmla="*/ 3 h 71"/>
                <a:gd name="T72" fmla="*/ 3 w 92"/>
                <a:gd name="T73" fmla="*/ 3 h 71"/>
                <a:gd name="T74" fmla="*/ 4 w 92"/>
                <a:gd name="T75" fmla="*/ 4 h 71"/>
                <a:gd name="T76" fmla="*/ 5 w 92"/>
                <a:gd name="T77" fmla="*/ 3 h 71"/>
                <a:gd name="T78" fmla="*/ 5 w 92"/>
                <a:gd name="T79" fmla="*/ 3 h 71"/>
                <a:gd name="T80" fmla="*/ 7 w 92"/>
                <a:gd name="T81" fmla="*/ 4 h 71"/>
                <a:gd name="T82" fmla="*/ 7 w 92"/>
                <a:gd name="T83" fmla="*/ 4 h 71"/>
                <a:gd name="T84" fmla="*/ 8 w 92"/>
                <a:gd name="T85" fmla="*/ 4 h 71"/>
                <a:gd name="T86" fmla="*/ 8 w 92"/>
                <a:gd name="T87" fmla="*/ 4 h 71"/>
                <a:gd name="T88" fmla="*/ 8 w 92"/>
                <a:gd name="T89" fmla="*/ 4 h 71"/>
                <a:gd name="T90" fmla="*/ 8 w 92"/>
                <a:gd name="T91" fmla="*/ 3 h 71"/>
                <a:gd name="T92" fmla="*/ 8 w 92"/>
                <a:gd name="T93" fmla="*/ 2 h 71"/>
                <a:gd name="T94" fmla="*/ 8 w 92"/>
                <a:gd name="T95" fmla="*/ 2 h 71"/>
                <a:gd name="T96" fmla="*/ 8 w 92"/>
                <a:gd name="T97" fmla="*/ 2 h 71"/>
                <a:gd name="T98" fmla="*/ 8 w 92"/>
                <a:gd name="T99" fmla="*/ 2 h 71"/>
                <a:gd name="T100" fmla="*/ 6 w 92"/>
                <a:gd name="T101" fmla="*/ 2 h 71"/>
                <a:gd name="T102" fmla="*/ 6 w 92"/>
                <a:gd name="T103" fmla="*/ 2 h 71"/>
                <a:gd name="T104" fmla="*/ 5 w 92"/>
                <a:gd name="T105" fmla="*/ 2 h 71"/>
                <a:gd name="T106" fmla="*/ 5 w 92"/>
                <a:gd name="T107" fmla="*/ 2 h 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2"/>
                <a:gd name="T163" fmla="*/ 0 h 71"/>
                <a:gd name="T164" fmla="*/ 92 w 92"/>
                <a:gd name="T165" fmla="*/ 71 h 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2" h="71">
                  <a:moveTo>
                    <a:pt x="48" y="1"/>
                  </a:moveTo>
                  <a:lnTo>
                    <a:pt x="48" y="1"/>
                  </a:lnTo>
                  <a:lnTo>
                    <a:pt x="44" y="0"/>
                  </a:lnTo>
                  <a:lnTo>
                    <a:pt x="43" y="1"/>
                  </a:lnTo>
                  <a:lnTo>
                    <a:pt x="43" y="3"/>
                  </a:lnTo>
                  <a:lnTo>
                    <a:pt x="41" y="3"/>
                  </a:lnTo>
                  <a:lnTo>
                    <a:pt x="40" y="4"/>
                  </a:lnTo>
                  <a:lnTo>
                    <a:pt x="39" y="6"/>
                  </a:lnTo>
                  <a:lnTo>
                    <a:pt x="36" y="6"/>
                  </a:lnTo>
                  <a:lnTo>
                    <a:pt x="35" y="7"/>
                  </a:lnTo>
                  <a:lnTo>
                    <a:pt x="33" y="7"/>
                  </a:lnTo>
                  <a:lnTo>
                    <a:pt x="33" y="9"/>
                  </a:lnTo>
                  <a:lnTo>
                    <a:pt x="34" y="11"/>
                  </a:lnTo>
                  <a:lnTo>
                    <a:pt x="34" y="12"/>
                  </a:lnTo>
                  <a:lnTo>
                    <a:pt x="32" y="14"/>
                  </a:lnTo>
                  <a:lnTo>
                    <a:pt x="30" y="15"/>
                  </a:lnTo>
                  <a:lnTo>
                    <a:pt x="28" y="16"/>
                  </a:lnTo>
                  <a:lnTo>
                    <a:pt x="27" y="17"/>
                  </a:lnTo>
                  <a:lnTo>
                    <a:pt x="29" y="18"/>
                  </a:lnTo>
                  <a:lnTo>
                    <a:pt x="28" y="20"/>
                  </a:lnTo>
                  <a:lnTo>
                    <a:pt x="28" y="21"/>
                  </a:lnTo>
                  <a:lnTo>
                    <a:pt x="28" y="22"/>
                  </a:lnTo>
                  <a:lnTo>
                    <a:pt x="27" y="23"/>
                  </a:lnTo>
                  <a:lnTo>
                    <a:pt x="26" y="22"/>
                  </a:lnTo>
                  <a:lnTo>
                    <a:pt x="23" y="22"/>
                  </a:lnTo>
                  <a:lnTo>
                    <a:pt x="22" y="22"/>
                  </a:lnTo>
                  <a:lnTo>
                    <a:pt x="20" y="22"/>
                  </a:lnTo>
                  <a:lnTo>
                    <a:pt x="18" y="21"/>
                  </a:lnTo>
                  <a:lnTo>
                    <a:pt x="18" y="20"/>
                  </a:lnTo>
                  <a:lnTo>
                    <a:pt x="16" y="18"/>
                  </a:lnTo>
                  <a:lnTo>
                    <a:pt x="15" y="20"/>
                  </a:lnTo>
                  <a:lnTo>
                    <a:pt x="9" y="22"/>
                  </a:lnTo>
                  <a:lnTo>
                    <a:pt x="8" y="22"/>
                  </a:lnTo>
                  <a:lnTo>
                    <a:pt x="7" y="22"/>
                  </a:lnTo>
                  <a:lnTo>
                    <a:pt x="6" y="22"/>
                  </a:lnTo>
                  <a:lnTo>
                    <a:pt x="2" y="22"/>
                  </a:lnTo>
                  <a:lnTo>
                    <a:pt x="1" y="22"/>
                  </a:lnTo>
                  <a:lnTo>
                    <a:pt x="1" y="23"/>
                  </a:lnTo>
                  <a:lnTo>
                    <a:pt x="0" y="24"/>
                  </a:lnTo>
                  <a:lnTo>
                    <a:pt x="0" y="26"/>
                  </a:lnTo>
                  <a:lnTo>
                    <a:pt x="1" y="27"/>
                  </a:lnTo>
                  <a:lnTo>
                    <a:pt x="1" y="28"/>
                  </a:lnTo>
                  <a:lnTo>
                    <a:pt x="1" y="29"/>
                  </a:lnTo>
                  <a:lnTo>
                    <a:pt x="2" y="31"/>
                  </a:lnTo>
                  <a:lnTo>
                    <a:pt x="3" y="31"/>
                  </a:lnTo>
                  <a:lnTo>
                    <a:pt x="4" y="34"/>
                  </a:lnTo>
                  <a:lnTo>
                    <a:pt x="5" y="35"/>
                  </a:lnTo>
                  <a:lnTo>
                    <a:pt x="6" y="35"/>
                  </a:lnTo>
                  <a:lnTo>
                    <a:pt x="7" y="31"/>
                  </a:lnTo>
                  <a:lnTo>
                    <a:pt x="8" y="31"/>
                  </a:lnTo>
                  <a:lnTo>
                    <a:pt x="9" y="31"/>
                  </a:lnTo>
                  <a:lnTo>
                    <a:pt x="11" y="29"/>
                  </a:lnTo>
                  <a:lnTo>
                    <a:pt x="12" y="26"/>
                  </a:lnTo>
                  <a:lnTo>
                    <a:pt x="13" y="25"/>
                  </a:lnTo>
                  <a:lnTo>
                    <a:pt x="14" y="25"/>
                  </a:lnTo>
                  <a:lnTo>
                    <a:pt x="20" y="29"/>
                  </a:lnTo>
                  <a:lnTo>
                    <a:pt x="21" y="31"/>
                  </a:lnTo>
                  <a:lnTo>
                    <a:pt x="21" y="32"/>
                  </a:lnTo>
                  <a:lnTo>
                    <a:pt x="22" y="37"/>
                  </a:lnTo>
                  <a:lnTo>
                    <a:pt x="23" y="40"/>
                  </a:lnTo>
                  <a:lnTo>
                    <a:pt x="27" y="43"/>
                  </a:lnTo>
                  <a:lnTo>
                    <a:pt x="32" y="48"/>
                  </a:lnTo>
                  <a:lnTo>
                    <a:pt x="33" y="49"/>
                  </a:lnTo>
                  <a:lnTo>
                    <a:pt x="32" y="48"/>
                  </a:lnTo>
                  <a:lnTo>
                    <a:pt x="29" y="45"/>
                  </a:lnTo>
                  <a:lnTo>
                    <a:pt x="27" y="45"/>
                  </a:lnTo>
                  <a:lnTo>
                    <a:pt x="26" y="45"/>
                  </a:lnTo>
                  <a:lnTo>
                    <a:pt x="26" y="46"/>
                  </a:lnTo>
                  <a:lnTo>
                    <a:pt x="30" y="51"/>
                  </a:lnTo>
                  <a:lnTo>
                    <a:pt x="32" y="54"/>
                  </a:lnTo>
                  <a:lnTo>
                    <a:pt x="36" y="56"/>
                  </a:lnTo>
                  <a:lnTo>
                    <a:pt x="37" y="56"/>
                  </a:lnTo>
                  <a:lnTo>
                    <a:pt x="39" y="58"/>
                  </a:lnTo>
                  <a:lnTo>
                    <a:pt x="40" y="60"/>
                  </a:lnTo>
                  <a:lnTo>
                    <a:pt x="41" y="60"/>
                  </a:lnTo>
                  <a:lnTo>
                    <a:pt x="45" y="59"/>
                  </a:lnTo>
                  <a:lnTo>
                    <a:pt x="47" y="60"/>
                  </a:lnTo>
                  <a:lnTo>
                    <a:pt x="51" y="63"/>
                  </a:lnTo>
                  <a:lnTo>
                    <a:pt x="60" y="69"/>
                  </a:lnTo>
                  <a:lnTo>
                    <a:pt x="64" y="71"/>
                  </a:lnTo>
                  <a:lnTo>
                    <a:pt x="65" y="71"/>
                  </a:lnTo>
                  <a:lnTo>
                    <a:pt x="65" y="70"/>
                  </a:lnTo>
                  <a:lnTo>
                    <a:pt x="63" y="68"/>
                  </a:lnTo>
                  <a:lnTo>
                    <a:pt x="62" y="67"/>
                  </a:lnTo>
                  <a:lnTo>
                    <a:pt x="61" y="64"/>
                  </a:lnTo>
                  <a:lnTo>
                    <a:pt x="59" y="62"/>
                  </a:lnTo>
                  <a:lnTo>
                    <a:pt x="49" y="53"/>
                  </a:lnTo>
                  <a:lnTo>
                    <a:pt x="44" y="48"/>
                  </a:lnTo>
                  <a:lnTo>
                    <a:pt x="43" y="46"/>
                  </a:lnTo>
                  <a:lnTo>
                    <a:pt x="42" y="43"/>
                  </a:lnTo>
                  <a:lnTo>
                    <a:pt x="40" y="39"/>
                  </a:lnTo>
                  <a:lnTo>
                    <a:pt x="36" y="37"/>
                  </a:lnTo>
                  <a:lnTo>
                    <a:pt x="35" y="36"/>
                  </a:lnTo>
                  <a:lnTo>
                    <a:pt x="35" y="34"/>
                  </a:lnTo>
                  <a:lnTo>
                    <a:pt x="35" y="30"/>
                  </a:lnTo>
                  <a:lnTo>
                    <a:pt x="35" y="28"/>
                  </a:lnTo>
                  <a:lnTo>
                    <a:pt x="36" y="27"/>
                  </a:lnTo>
                  <a:lnTo>
                    <a:pt x="39" y="27"/>
                  </a:lnTo>
                  <a:lnTo>
                    <a:pt x="41" y="28"/>
                  </a:lnTo>
                  <a:lnTo>
                    <a:pt x="44" y="30"/>
                  </a:lnTo>
                  <a:lnTo>
                    <a:pt x="44" y="31"/>
                  </a:lnTo>
                  <a:lnTo>
                    <a:pt x="45" y="30"/>
                  </a:lnTo>
                  <a:lnTo>
                    <a:pt x="46" y="28"/>
                  </a:lnTo>
                  <a:lnTo>
                    <a:pt x="48" y="27"/>
                  </a:lnTo>
                  <a:lnTo>
                    <a:pt x="50" y="27"/>
                  </a:lnTo>
                  <a:lnTo>
                    <a:pt x="51" y="27"/>
                  </a:lnTo>
                  <a:lnTo>
                    <a:pt x="53" y="26"/>
                  </a:lnTo>
                  <a:lnTo>
                    <a:pt x="54" y="26"/>
                  </a:lnTo>
                  <a:lnTo>
                    <a:pt x="57" y="28"/>
                  </a:lnTo>
                  <a:lnTo>
                    <a:pt x="77" y="30"/>
                  </a:lnTo>
                  <a:lnTo>
                    <a:pt x="78" y="30"/>
                  </a:lnTo>
                  <a:lnTo>
                    <a:pt x="79" y="29"/>
                  </a:lnTo>
                  <a:lnTo>
                    <a:pt x="81" y="30"/>
                  </a:lnTo>
                  <a:lnTo>
                    <a:pt x="83" y="31"/>
                  </a:lnTo>
                  <a:lnTo>
                    <a:pt x="83" y="32"/>
                  </a:lnTo>
                  <a:lnTo>
                    <a:pt x="84" y="32"/>
                  </a:lnTo>
                  <a:lnTo>
                    <a:pt x="87" y="34"/>
                  </a:lnTo>
                  <a:lnTo>
                    <a:pt x="88" y="32"/>
                  </a:lnTo>
                  <a:lnTo>
                    <a:pt x="88" y="29"/>
                  </a:lnTo>
                  <a:lnTo>
                    <a:pt x="88" y="28"/>
                  </a:lnTo>
                  <a:lnTo>
                    <a:pt x="90" y="27"/>
                  </a:lnTo>
                  <a:lnTo>
                    <a:pt x="92" y="27"/>
                  </a:lnTo>
                  <a:lnTo>
                    <a:pt x="92" y="26"/>
                  </a:lnTo>
                  <a:lnTo>
                    <a:pt x="88" y="23"/>
                  </a:lnTo>
                  <a:lnTo>
                    <a:pt x="87" y="23"/>
                  </a:lnTo>
                  <a:lnTo>
                    <a:pt x="88" y="22"/>
                  </a:lnTo>
                  <a:lnTo>
                    <a:pt x="86" y="21"/>
                  </a:lnTo>
                  <a:lnTo>
                    <a:pt x="85" y="20"/>
                  </a:lnTo>
                  <a:lnTo>
                    <a:pt x="86" y="16"/>
                  </a:lnTo>
                  <a:lnTo>
                    <a:pt x="85" y="15"/>
                  </a:lnTo>
                  <a:lnTo>
                    <a:pt x="85" y="14"/>
                  </a:lnTo>
                  <a:lnTo>
                    <a:pt x="85" y="13"/>
                  </a:lnTo>
                  <a:lnTo>
                    <a:pt x="76" y="16"/>
                  </a:lnTo>
                  <a:lnTo>
                    <a:pt x="74" y="16"/>
                  </a:lnTo>
                  <a:lnTo>
                    <a:pt x="70" y="15"/>
                  </a:lnTo>
                  <a:lnTo>
                    <a:pt x="67" y="15"/>
                  </a:lnTo>
                  <a:lnTo>
                    <a:pt x="63" y="13"/>
                  </a:lnTo>
                  <a:lnTo>
                    <a:pt x="60" y="12"/>
                  </a:lnTo>
                  <a:lnTo>
                    <a:pt x="54" y="7"/>
                  </a:lnTo>
                  <a:lnTo>
                    <a:pt x="53" y="4"/>
                  </a:lnTo>
                  <a:lnTo>
                    <a:pt x="50" y="2"/>
                  </a:lnTo>
                  <a:lnTo>
                    <a:pt x="48" y="1"/>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8" name="Freeform 5891"/>
            <p:cNvSpPr>
              <a:spLocks/>
            </p:cNvSpPr>
            <p:nvPr/>
          </p:nvSpPr>
          <p:spPr bwMode="auto">
            <a:xfrm>
              <a:off x="3308" y="2162"/>
              <a:ext cx="1" cy="3"/>
            </a:xfrm>
            <a:custGeom>
              <a:avLst/>
              <a:gdLst>
                <a:gd name="T0" fmla="*/ 1 w 2"/>
                <a:gd name="T1" fmla="*/ 1 h 3"/>
                <a:gd name="T2" fmla="*/ 1 w 2"/>
                <a:gd name="T3" fmla="*/ 1 h 3"/>
                <a:gd name="T4" fmla="*/ 1 w 2"/>
                <a:gd name="T5" fmla="*/ 2 h 3"/>
                <a:gd name="T6" fmla="*/ 1 w 2"/>
                <a:gd name="T7" fmla="*/ 3 h 3"/>
                <a:gd name="T8" fmla="*/ 1 w 2"/>
                <a:gd name="T9" fmla="*/ 2 h 3"/>
                <a:gd name="T10" fmla="*/ 1 w 2"/>
                <a:gd name="T11" fmla="*/ 2 h 3"/>
                <a:gd name="T12" fmla="*/ 1 w 2"/>
                <a:gd name="T13" fmla="*/ 0 h 3"/>
                <a:gd name="T14" fmla="*/ 0 w 2"/>
                <a:gd name="T15" fmla="*/ 0 h 3"/>
                <a:gd name="T16" fmla="*/ 1 w 2"/>
                <a:gd name="T17" fmla="*/ 1 h 3"/>
                <a:gd name="T18" fmla="*/ 1 w 2"/>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1" y="1"/>
                  </a:moveTo>
                  <a:lnTo>
                    <a:pt x="1" y="1"/>
                  </a:lnTo>
                  <a:lnTo>
                    <a:pt x="1" y="2"/>
                  </a:lnTo>
                  <a:lnTo>
                    <a:pt x="2" y="3"/>
                  </a:lnTo>
                  <a:lnTo>
                    <a:pt x="2" y="2"/>
                  </a:lnTo>
                  <a:lnTo>
                    <a:pt x="1"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69" name="Freeform 5892"/>
            <p:cNvSpPr>
              <a:spLocks/>
            </p:cNvSpPr>
            <p:nvPr/>
          </p:nvSpPr>
          <p:spPr bwMode="auto">
            <a:xfrm>
              <a:off x="3229" y="2082"/>
              <a:ext cx="19" cy="36"/>
            </a:xfrm>
            <a:custGeom>
              <a:avLst/>
              <a:gdLst>
                <a:gd name="T0" fmla="*/ 1 w 25"/>
                <a:gd name="T1" fmla="*/ 2 h 45"/>
                <a:gd name="T2" fmla="*/ 2 w 25"/>
                <a:gd name="T3" fmla="*/ 2 h 45"/>
                <a:gd name="T4" fmla="*/ 2 w 25"/>
                <a:gd name="T5" fmla="*/ 2 h 45"/>
                <a:gd name="T6" fmla="*/ 2 w 25"/>
                <a:gd name="T7" fmla="*/ 2 h 45"/>
                <a:gd name="T8" fmla="*/ 2 w 25"/>
                <a:gd name="T9" fmla="*/ 2 h 45"/>
                <a:gd name="T10" fmla="*/ 2 w 25"/>
                <a:gd name="T11" fmla="*/ 2 h 45"/>
                <a:gd name="T12" fmla="*/ 2 w 25"/>
                <a:gd name="T13" fmla="*/ 2 h 45"/>
                <a:gd name="T14" fmla="*/ 2 w 25"/>
                <a:gd name="T15" fmla="*/ 3 h 45"/>
                <a:gd name="T16" fmla="*/ 2 w 25"/>
                <a:gd name="T17" fmla="*/ 4 h 45"/>
                <a:gd name="T18" fmla="*/ 2 w 25"/>
                <a:gd name="T19" fmla="*/ 4 h 45"/>
                <a:gd name="T20" fmla="*/ 2 w 25"/>
                <a:gd name="T21" fmla="*/ 4 h 45"/>
                <a:gd name="T22" fmla="*/ 2 w 25"/>
                <a:gd name="T23" fmla="*/ 4 h 45"/>
                <a:gd name="T24" fmla="*/ 2 w 25"/>
                <a:gd name="T25" fmla="*/ 4 h 45"/>
                <a:gd name="T26" fmla="*/ 2 w 25"/>
                <a:gd name="T27" fmla="*/ 3 h 45"/>
                <a:gd name="T28" fmla="*/ 2 w 25"/>
                <a:gd name="T29" fmla="*/ 3 h 45"/>
                <a:gd name="T30" fmla="*/ 2 w 25"/>
                <a:gd name="T31" fmla="*/ 3 h 45"/>
                <a:gd name="T32" fmla="*/ 2 w 25"/>
                <a:gd name="T33" fmla="*/ 3 h 45"/>
                <a:gd name="T34" fmla="*/ 2 w 25"/>
                <a:gd name="T35" fmla="*/ 4 h 45"/>
                <a:gd name="T36" fmla="*/ 2 w 25"/>
                <a:gd name="T37" fmla="*/ 3 h 45"/>
                <a:gd name="T38" fmla="*/ 2 w 25"/>
                <a:gd name="T39" fmla="*/ 2 h 45"/>
                <a:gd name="T40" fmla="*/ 2 w 25"/>
                <a:gd name="T41" fmla="*/ 2 h 45"/>
                <a:gd name="T42" fmla="*/ 2 w 25"/>
                <a:gd name="T43" fmla="*/ 2 h 45"/>
                <a:gd name="T44" fmla="*/ 2 w 25"/>
                <a:gd name="T45" fmla="*/ 2 h 45"/>
                <a:gd name="T46" fmla="*/ 2 w 25"/>
                <a:gd name="T47" fmla="*/ 2 h 45"/>
                <a:gd name="T48" fmla="*/ 2 w 25"/>
                <a:gd name="T49" fmla="*/ 2 h 45"/>
                <a:gd name="T50" fmla="*/ 2 w 25"/>
                <a:gd name="T51" fmla="*/ 2 h 45"/>
                <a:gd name="T52" fmla="*/ 2 w 25"/>
                <a:gd name="T53" fmla="*/ 1 h 45"/>
                <a:gd name="T54" fmla="*/ 2 w 25"/>
                <a:gd name="T55" fmla="*/ 0 h 45"/>
                <a:gd name="T56" fmla="*/ 2 w 25"/>
                <a:gd name="T57" fmla="*/ 0 h 45"/>
                <a:gd name="T58" fmla="*/ 2 w 25"/>
                <a:gd name="T59" fmla="*/ 2 h 45"/>
                <a:gd name="T60" fmla="*/ 2 w 25"/>
                <a:gd name="T61" fmla="*/ 2 h 45"/>
                <a:gd name="T62" fmla="*/ 2 w 25"/>
                <a:gd name="T63" fmla="*/ 2 h 45"/>
                <a:gd name="T64" fmla="*/ 1 w 25"/>
                <a:gd name="T65" fmla="*/ 2 h 45"/>
                <a:gd name="T66" fmla="*/ 0 w 25"/>
                <a:gd name="T67" fmla="*/ 2 h 45"/>
                <a:gd name="T68" fmla="*/ 0 w 25"/>
                <a:gd name="T69" fmla="*/ 2 h 45"/>
                <a:gd name="T70" fmla="*/ 0 w 25"/>
                <a:gd name="T71" fmla="*/ 2 h 45"/>
                <a:gd name="T72" fmla="*/ 1 w 25"/>
                <a:gd name="T73" fmla="*/ 2 h 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
                <a:gd name="T112" fmla="*/ 0 h 45"/>
                <a:gd name="T113" fmla="*/ 25 w 25"/>
                <a:gd name="T114" fmla="*/ 45 h 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 h="45">
                  <a:moveTo>
                    <a:pt x="1" y="12"/>
                  </a:moveTo>
                  <a:lnTo>
                    <a:pt x="1" y="12"/>
                  </a:lnTo>
                  <a:lnTo>
                    <a:pt x="2" y="12"/>
                  </a:lnTo>
                  <a:lnTo>
                    <a:pt x="3" y="14"/>
                  </a:lnTo>
                  <a:lnTo>
                    <a:pt x="4" y="18"/>
                  </a:lnTo>
                  <a:lnTo>
                    <a:pt x="4" y="21"/>
                  </a:lnTo>
                  <a:lnTo>
                    <a:pt x="4" y="24"/>
                  </a:lnTo>
                  <a:lnTo>
                    <a:pt x="5" y="27"/>
                  </a:lnTo>
                  <a:lnTo>
                    <a:pt x="6" y="28"/>
                  </a:lnTo>
                  <a:lnTo>
                    <a:pt x="5" y="30"/>
                  </a:lnTo>
                  <a:lnTo>
                    <a:pt x="3" y="38"/>
                  </a:lnTo>
                  <a:lnTo>
                    <a:pt x="3" y="40"/>
                  </a:lnTo>
                  <a:lnTo>
                    <a:pt x="4" y="41"/>
                  </a:lnTo>
                  <a:lnTo>
                    <a:pt x="6" y="42"/>
                  </a:lnTo>
                  <a:lnTo>
                    <a:pt x="7" y="43"/>
                  </a:lnTo>
                  <a:lnTo>
                    <a:pt x="8" y="45"/>
                  </a:lnTo>
                  <a:lnTo>
                    <a:pt x="10" y="44"/>
                  </a:lnTo>
                  <a:lnTo>
                    <a:pt x="12" y="42"/>
                  </a:lnTo>
                  <a:lnTo>
                    <a:pt x="14" y="38"/>
                  </a:lnTo>
                  <a:lnTo>
                    <a:pt x="15" y="38"/>
                  </a:lnTo>
                  <a:lnTo>
                    <a:pt x="16" y="38"/>
                  </a:lnTo>
                  <a:lnTo>
                    <a:pt x="18" y="37"/>
                  </a:lnTo>
                  <a:lnTo>
                    <a:pt x="19" y="38"/>
                  </a:lnTo>
                  <a:lnTo>
                    <a:pt x="21" y="40"/>
                  </a:lnTo>
                  <a:lnTo>
                    <a:pt x="22" y="38"/>
                  </a:lnTo>
                  <a:lnTo>
                    <a:pt x="22" y="36"/>
                  </a:lnTo>
                  <a:lnTo>
                    <a:pt x="23" y="30"/>
                  </a:lnTo>
                  <a:lnTo>
                    <a:pt x="25" y="16"/>
                  </a:lnTo>
                  <a:lnTo>
                    <a:pt x="25" y="12"/>
                  </a:lnTo>
                  <a:lnTo>
                    <a:pt x="25" y="9"/>
                  </a:lnTo>
                  <a:lnTo>
                    <a:pt x="24" y="7"/>
                  </a:lnTo>
                  <a:lnTo>
                    <a:pt x="22" y="6"/>
                  </a:lnTo>
                  <a:lnTo>
                    <a:pt x="21" y="5"/>
                  </a:lnTo>
                  <a:lnTo>
                    <a:pt x="21" y="4"/>
                  </a:lnTo>
                  <a:lnTo>
                    <a:pt x="22" y="2"/>
                  </a:lnTo>
                  <a:lnTo>
                    <a:pt x="21" y="1"/>
                  </a:lnTo>
                  <a:lnTo>
                    <a:pt x="20" y="1"/>
                  </a:lnTo>
                  <a:lnTo>
                    <a:pt x="17" y="0"/>
                  </a:lnTo>
                  <a:lnTo>
                    <a:pt x="15" y="0"/>
                  </a:lnTo>
                  <a:lnTo>
                    <a:pt x="12" y="2"/>
                  </a:lnTo>
                  <a:lnTo>
                    <a:pt x="8" y="6"/>
                  </a:lnTo>
                  <a:lnTo>
                    <a:pt x="6" y="7"/>
                  </a:lnTo>
                  <a:lnTo>
                    <a:pt x="4" y="7"/>
                  </a:lnTo>
                  <a:lnTo>
                    <a:pt x="3" y="7"/>
                  </a:lnTo>
                  <a:lnTo>
                    <a:pt x="1" y="5"/>
                  </a:lnTo>
                  <a:lnTo>
                    <a:pt x="0" y="5"/>
                  </a:lnTo>
                  <a:lnTo>
                    <a:pt x="0" y="6"/>
                  </a:lnTo>
                  <a:lnTo>
                    <a:pt x="0" y="10"/>
                  </a:lnTo>
                  <a:lnTo>
                    <a:pt x="0" y="12"/>
                  </a:lnTo>
                  <a:lnTo>
                    <a:pt x="1" y="1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0" name="Freeform 5893"/>
            <p:cNvSpPr>
              <a:spLocks/>
            </p:cNvSpPr>
            <p:nvPr/>
          </p:nvSpPr>
          <p:spPr bwMode="auto">
            <a:xfrm>
              <a:off x="3254" y="2055"/>
              <a:ext cx="4" cy="3"/>
            </a:xfrm>
            <a:custGeom>
              <a:avLst/>
              <a:gdLst>
                <a:gd name="T0" fmla="*/ 4 w 4"/>
                <a:gd name="T1" fmla="*/ 2 h 3"/>
                <a:gd name="T2" fmla="*/ 4 w 4"/>
                <a:gd name="T3" fmla="*/ 2 h 3"/>
                <a:gd name="T4" fmla="*/ 4 w 4"/>
                <a:gd name="T5" fmla="*/ 0 h 3"/>
                <a:gd name="T6" fmla="*/ 2 w 4"/>
                <a:gd name="T7" fmla="*/ 0 h 3"/>
                <a:gd name="T8" fmla="*/ 2 w 4"/>
                <a:gd name="T9" fmla="*/ 0 h 3"/>
                <a:gd name="T10" fmla="*/ 0 w 4"/>
                <a:gd name="T11" fmla="*/ 2 h 3"/>
                <a:gd name="T12" fmla="*/ 0 w 4"/>
                <a:gd name="T13" fmla="*/ 2 h 3"/>
                <a:gd name="T14" fmla="*/ 3 w 4"/>
                <a:gd name="T15" fmla="*/ 3 h 3"/>
                <a:gd name="T16" fmla="*/ 3 w 4"/>
                <a:gd name="T17" fmla="*/ 3 h 3"/>
                <a:gd name="T18" fmla="*/ 3 w 4"/>
                <a:gd name="T19" fmla="*/ 3 h 3"/>
                <a:gd name="T20" fmla="*/ 4 w 4"/>
                <a:gd name="T21" fmla="*/ 2 h 3"/>
                <a:gd name="T22" fmla="*/ 4 w 4"/>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4" y="0"/>
                  </a:lnTo>
                  <a:lnTo>
                    <a:pt x="2" y="0"/>
                  </a:lnTo>
                  <a:lnTo>
                    <a:pt x="0" y="2"/>
                  </a:lnTo>
                  <a:lnTo>
                    <a:pt x="3"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1" name="Freeform 5894"/>
            <p:cNvSpPr>
              <a:spLocks/>
            </p:cNvSpPr>
            <p:nvPr/>
          </p:nvSpPr>
          <p:spPr bwMode="auto">
            <a:xfrm>
              <a:off x="3284" y="2127"/>
              <a:ext cx="40" cy="24"/>
            </a:xfrm>
            <a:custGeom>
              <a:avLst/>
              <a:gdLst>
                <a:gd name="T0" fmla="*/ 4 w 50"/>
                <a:gd name="T1" fmla="*/ 2 h 29"/>
                <a:gd name="T2" fmla="*/ 4 w 50"/>
                <a:gd name="T3" fmla="*/ 2 h 29"/>
                <a:gd name="T4" fmla="*/ 3 w 50"/>
                <a:gd name="T5" fmla="*/ 2 h 29"/>
                <a:gd name="T6" fmla="*/ 2 w 50"/>
                <a:gd name="T7" fmla="*/ 2 h 29"/>
                <a:gd name="T8" fmla="*/ 2 w 50"/>
                <a:gd name="T9" fmla="*/ 2 h 29"/>
                <a:gd name="T10" fmla="*/ 2 w 50"/>
                <a:gd name="T11" fmla="*/ 2 h 29"/>
                <a:gd name="T12" fmla="*/ 2 w 50"/>
                <a:gd name="T13" fmla="*/ 2 h 29"/>
                <a:gd name="T14" fmla="*/ 2 w 50"/>
                <a:gd name="T15" fmla="*/ 1 h 29"/>
                <a:gd name="T16" fmla="*/ 2 w 50"/>
                <a:gd name="T17" fmla="*/ 1 h 29"/>
                <a:gd name="T18" fmla="*/ 2 w 50"/>
                <a:gd name="T19" fmla="*/ 1 h 29"/>
                <a:gd name="T20" fmla="*/ 2 w 50"/>
                <a:gd name="T21" fmla="*/ 1 h 29"/>
                <a:gd name="T22" fmla="*/ 2 w 50"/>
                <a:gd name="T23" fmla="*/ 2 h 29"/>
                <a:gd name="T24" fmla="*/ 2 w 50"/>
                <a:gd name="T25" fmla="*/ 2 h 29"/>
                <a:gd name="T26" fmla="*/ 2 w 50"/>
                <a:gd name="T27" fmla="*/ 2 h 29"/>
                <a:gd name="T28" fmla="*/ 2 w 50"/>
                <a:gd name="T29" fmla="*/ 1 h 29"/>
                <a:gd name="T30" fmla="*/ 2 w 50"/>
                <a:gd name="T31" fmla="*/ 1 h 29"/>
                <a:gd name="T32" fmla="*/ 2 w 50"/>
                <a:gd name="T33" fmla="*/ 2 h 29"/>
                <a:gd name="T34" fmla="*/ 2 w 50"/>
                <a:gd name="T35" fmla="*/ 2 h 29"/>
                <a:gd name="T36" fmla="*/ 2 w 50"/>
                <a:gd name="T37" fmla="*/ 2 h 29"/>
                <a:gd name="T38" fmla="*/ 0 w 50"/>
                <a:gd name="T39" fmla="*/ 2 h 29"/>
                <a:gd name="T40" fmla="*/ 0 w 50"/>
                <a:gd name="T41" fmla="*/ 2 h 29"/>
                <a:gd name="T42" fmla="*/ 1 w 50"/>
                <a:gd name="T43" fmla="*/ 2 h 29"/>
                <a:gd name="T44" fmla="*/ 1 w 50"/>
                <a:gd name="T45" fmla="*/ 2 h 29"/>
                <a:gd name="T46" fmla="*/ 2 w 50"/>
                <a:gd name="T47" fmla="*/ 2 h 29"/>
                <a:gd name="T48" fmla="*/ 2 w 50"/>
                <a:gd name="T49" fmla="*/ 2 h 29"/>
                <a:gd name="T50" fmla="*/ 2 w 50"/>
                <a:gd name="T51" fmla="*/ 2 h 29"/>
                <a:gd name="T52" fmla="*/ 2 w 50"/>
                <a:gd name="T53" fmla="*/ 2 h 29"/>
                <a:gd name="T54" fmla="*/ 2 w 50"/>
                <a:gd name="T55" fmla="*/ 2 h 29"/>
                <a:gd name="T56" fmla="*/ 2 w 50"/>
                <a:gd name="T57" fmla="*/ 2 h 29"/>
                <a:gd name="T58" fmla="*/ 2 w 50"/>
                <a:gd name="T59" fmla="*/ 2 h 29"/>
                <a:gd name="T60" fmla="*/ 2 w 50"/>
                <a:gd name="T61" fmla="*/ 2 h 29"/>
                <a:gd name="T62" fmla="*/ 2 w 50"/>
                <a:gd name="T63" fmla="*/ 2 h 29"/>
                <a:gd name="T64" fmla="*/ 2 w 50"/>
                <a:gd name="T65" fmla="*/ 2 h 29"/>
                <a:gd name="T66" fmla="*/ 2 w 50"/>
                <a:gd name="T67" fmla="*/ 3 h 29"/>
                <a:gd name="T68" fmla="*/ 2 w 50"/>
                <a:gd name="T69" fmla="*/ 3 h 29"/>
                <a:gd name="T70" fmla="*/ 3 w 50"/>
                <a:gd name="T71" fmla="*/ 3 h 29"/>
                <a:gd name="T72" fmla="*/ 3 w 50"/>
                <a:gd name="T73" fmla="*/ 3 h 29"/>
                <a:gd name="T74" fmla="*/ 3 w 50"/>
                <a:gd name="T75" fmla="*/ 3 h 29"/>
                <a:gd name="T76" fmla="*/ 3 w 50"/>
                <a:gd name="T77" fmla="*/ 3 h 29"/>
                <a:gd name="T78" fmla="*/ 4 w 50"/>
                <a:gd name="T79" fmla="*/ 4 h 29"/>
                <a:gd name="T80" fmla="*/ 4 w 50"/>
                <a:gd name="T81" fmla="*/ 4 h 29"/>
                <a:gd name="T82" fmla="*/ 4 w 50"/>
                <a:gd name="T83" fmla="*/ 3 h 29"/>
                <a:gd name="T84" fmla="*/ 4 w 50"/>
                <a:gd name="T85" fmla="*/ 3 h 29"/>
                <a:gd name="T86" fmla="*/ 4 w 50"/>
                <a:gd name="T87" fmla="*/ 3 h 29"/>
                <a:gd name="T88" fmla="*/ 4 w 50"/>
                <a:gd name="T89" fmla="*/ 2 h 29"/>
                <a:gd name="T90" fmla="*/ 4 w 50"/>
                <a:gd name="T91" fmla="*/ 2 h 29"/>
                <a:gd name="T92" fmla="*/ 4 w 50"/>
                <a:gd name="T93" fmla="*/ 2 h 29"/>
                <a:gd name="T94" fmla="*/ 4 w 50"/>
                <a:gd name="T95" fmla="*/ 2 h 29"/>
                <a:gd name="T96" fmla="*/ 4 w 50"/>
                <a:gd name="T97" fmla="*/ 2 h 29"/>
                <a:gd name="T98" fmla="*/ 4 w 50"/>
                <a:gd name="T99" fmla="*/ 2 h 29"/>
                <a:gd name="T100" fmla="*/ 4 w 50"/>
                <a:gd name="T101" fmla="*/ 2 h 29"/>
                <a:gd name="T102" fmla="*/ 4 w 50"/>
                <a:gd name="T103" fmla="*/ 2 h 29"/>
                <a:gd name="T104" fmla="*/ 4 w 50"/>
                <a:gd name="T105" fmla="*/ 2 h 29"/>
                <a:gd name="T106" fmla="*/ 4 w 50"/>
                <a:gd name="T107" fmla="*/ 1 h 29"/>
                <a:gd name="T108" fmla="*/ 4 w 50"/>
                <a:gd name="T109" fmla="*/ 1 h 29"/>
                <a:gd name="T110" fmla="*/ 5 w 50"/>
                <a:gd name="T111" fmla="*/ 0 h 29"/>
                <a:gd name="T112" fmla="*/ 4 w 50"/>
                <a:gd name="T113" fmla="*/ 0 h 29"/>
                <a:gd name="T114" fmla="*/ 4 w 50"/>
                <a:gd name="T115" fmla="*/ 2 h 29"/>
                <a:gd name="T116" fmla="*/ 4 w 50"/>
                <a:gd name="T117" fmla="*/ 2 h 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29"/>
                <a:gd name="T179" fmla="*/ 50 w 50"/>
                <a:gd name="T180" fmla="*/ 29 h 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29">
                  <a:moveTo>
                    <a:pt x="40" y="2"/>
                  </a:moveTo>
                  <a:lnTo>
                    <a:pt x="40" y="2"/>
                  </a:lnTo>
                  <a:lnTo>
                    <a:pt x="34" y="3"/>
                  </a:lnTo>
                  <a:lnTo>
                    <a:pt x="30" y="4"/>
                  </a:lnTo>
                  <a:lnTo>
                    <a:pt x="21" y="3"/>
                  </a:lnTo>
                  <a:lnTo>
                    <a:pt x="17" y="3"/>
                  </a:lnTo>
                  <a:lnTo>
                    <a:pt x="14" y="1"/>
                  </a:lnTo>
                  <a:lnTo>
                    <a:pt x="12" y="1"/>
                  </a:lnTo>
                  <a:lnTo>
                    <a:pt x="10" y="1"/>
                  </a:lnTo>
                  <a:lnTo>
                    <a:pt x="6" y="3"/>
                  </a:lnTo>
                  <a:lnTo>
                    <a:pt x="5" y="3"/>
                  </a:lnTo>
                  <a:lnTo>
                    <a:pt x="4" y="1"/>
                  </a:lnTo>
                  <a:lnTo>
                    <a:pt x="3" y="2"/>
                  </a:lnTo>
                  <a:lnTo>
                    <a:pt x="0" y="5"/>
                  </a:lnTo>
                  <a:lnTo>
                    <a:pt x="0" y="7"/>
                  </a:lnTo>
                  <a:lnTo>
                    <a:pt x="1" y="9"/>
                  </a:lnTo>
                  <a:lnTo>
                    <a:pt x="2" y="12"/>
                  </a:lnTo>
                  <a:lnTo>
                    <a:pt x="4" y="13"/>
                  </a:lnTo>
                  <a:lnTo>
                    <a:pt x="5" y="13"/>
                  </a:lnTo>
                  <a:lnTo>
                    <a:pt x="7" y="13"/>
                  </a:lnTo>
                  <a:lnTo>
                    <a:pt x="10" y="14"/>
                  </a:lnTo>
                  <a:lnTo>
                    <a:pt x="17" y="17"/>
                  </a:lnTo>
                  <a:lnTo>
                    <a:pt x="24" y="20"/>
                  </a:lnTo>
                  <a:lnTo>
                    <a:pt x="28" y="22"/>
                  </a:lnTo>
                  <a:lnTo>
                    <a:pt x="31" y="26"/>
                  </a:lnTo>
                  <a:lnTo>
                    <a:pt x="33" y="27"/>
                  </a:lnTo>
                  <a:lnTo>
                    <a:pt x="35" y="28"/>
                  </a:lnTo>
                  <a:lnTo>
                    <a:pt x="39" y="28"/>
                  </a:lnTo>
                  <a:lnTo>
                    <a:pt x="42" y="29"/>
                  </a:lnTo>
                  <a:lnTo>
                    <a:pt x="43" y="28"/>
                  </a:lnTo>
                  <a:lnTo>
                    <a:pt x="43" y="24"/>
                  </a:lnTo>
                  <a:lnTo>
                    <a:pt x="45" y="22"/>
                  </a:lnTo>
                  <a:lnTo>
                    <a:pt x="45" y="21"/>
                  </a:lnTo>
                  <a:lnTo>
                    <a:pt x="44" y="20"/>
                  </a:lnTo>
                  <a:lnTo>
                    <a:pt x="42" y="16"/>
                  </a:lnTo>
                  <a:lnTo>
                    <a:pt x="42" y="14"/>
                  </a:lnTo>
                  <a:lnTo>
                    <a:pt x="43" y="9"/>
                  </a:lnTo>
                  <a:lnTo>
                    <a:pt x="45" y="5"/>
                  </a:lnTo>
                  <a:lnTo>
                    <a:pt x="48" y="1"/>
                  </a:lnTo>
                  <a:lnTo>
                    <a:pt x="50" y="0"/>
                  </a:lnTo>
                  <a:lnTo>
                    <a:pt x="48" y="0"/>
                  </a:lnTo>
                  <a:lnTo>
                    <a:pt x="40" y="2"/>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2" name="Freeform 5895"/>
            <p:cNvSpPr>
              <a:spLocks/>
            </p:cNvSpPr>
            <p:nvPr/>
          </p:nvSpPr>
          <p:spPr bwMode="auto">
            <a:xfrm>
              <a:off x="3209" y="1986"/>
              <a:ext cx="150" cy="147"/>
            </a:xfrm>
            <a:custGeom>
              <a:avLst/>
              <a:gdLst>
                <a:gd name="T0" fmla="*/ 2 w 189"/>
                <a:gd name="T1" fmla="*/ 3 h 178"/>
                <a:gd name="T2" fmla="*/ 2 w 189"/>
                <a:gd name="T3" fmla="*/ 5 h 178"/>
                <a:gd name="T4" fmla="*/ 0 w 189"/>
                <a:gd name="T5" fmla="*/ 5 h 178"/>
                <a:gd name="T6" fmla="*/ 2 w 189"/>
                <a:gd name="T7" fmla="*/ 6 h 178"/>
                <a:gd name="T8" fmla="*/ 2 w 189"/>
                <a:gd name="T9" fmla="*/ 7 h 178"/>
                <a:gd name="T10" fmla="*/ 2 w 189"/>
                <a:gd name="T11" fmla="*/ 7 h 178"/>
                <a:gd name="T12" fmla="*/ 2 w 189"/>
                <a:gd name="T13" fmla="*/ 8 h 178"/>
                <a:gd name="T14" fmla="*/ 4 w 189"/>
                <a:gd name="T15" fmla="*/ 8 h 178"/>
                <a:gd name="T16" fmla="*/ 5 w 189"/>
                <a:gd name="T17" fmla="*/ 10 h 178"/>
                <a:gd name="T18" fmla="*/ 5 w 189"/>
                <a:gd name="T19" fmla="*/ 10 h 178"/>
                <a:gd name="T20" fmla="*/ 6 w 189"/>
                <a:gd name="T21" fmla="*/ 12 h 178"/>
                <a:gd name="T22" fmla="*/ 6 w 189"/>
                <a:gd name="T23" fmla="*/ 12 h 178"/>
                <a:gd name="T24" fmla="*/ 8 w 189"/>
                <a:gd name="T25" fmla="*/ 14 h 178"/>
                <a:gd name="T26" fmla="*/ 10 w 189"/>
                <a:gd name="T27" fmla="*/ 14 h 178"/>
                <a:gd name="T28" fmla="*/ 10 w 189"/>
                <a:gd name="T29" fmla="*/ 16 h 178"/>
                <a:gd name="T30" fmla="*/ 10 w 189"/>
                <a:gd name="T31" fmla="*/ 17 h 178"/>
                <a:gd name="T32" fmla="*/ 10 w 189"/>
                <a:gd name="T33" fmla="*/ 17 h 178"/>
                <a:gd name="T34" fmla="*/ 12 w 189"/>
                <a:gd name="T35" fmla="*/ 19 h 178"/>
                <a:gd name="T36" fmla="*/ 11 w 189"/>
                <a:gd name="T37" fmla="*/ 21 h 178"/>
                <a:gd name="T38" fmla="*/ 11 w 189"/>
                <a:gd name="T39" fmla="*/ 21 h 178"/>
                <a:gd name="T40" fmla="*/ 12 w 189"/>
                <a:gd name="T41" fmla="*/ 21 h 178"/>
                <a:gd name="T42" fmla="*/ 13 w 189"/>
                <a:gd name="T43" fmla="*/ 21 h 178"/>
                <a:gd name="T44" fmla="*/ 13 w 189"/>
                <a:gd name="T45" fmla="*/ 19 h 178"/>
                <a:gd name="T46" fmla="*/ 13 w 189"/>
                <a:gd name="T47" fmla="*/ 17 h 178"/>
                <a:gd name="T48" fmla="*/ 13 w 189"/>
                <a:gd name="T49" fmla="*/ 17 h 178"/>
                <a:gd name="T50" fmla="*/ 13 w 189"/>
                <a:gd name="T51" fmla="*/ 16 h 178"/>
                <a:gd name="T52" fmla="*/ 13 w 189"/>
                <a:gd name="T53" fmla="*/ 16 h 178"/>
                <a:gd name="T54" fmla="*/ 14 w 189"/>
                <a:gd name="T55" fmla="*/ 17 h 178"/>
                <a:gd name="T56" fmla="*/ 15 w 189"/>
                <a:gd name="T57" fmla="*/ 17 h 178"/>
                <a:gd name="T58" fmla="*/ 13 w 189"/>
                <a:gd name="T59" fmla="*/ 14 h 178"/>
                <a:gd name="T60" fmla="*/ 12 w 189"/>
                <a:gd name="T61" fmla="*/ 13 h 178"/>
                <a:gd name="T62" fmla="*/ 12 w 189"/>
                <a:gd name="T63" fmla="*/ 12 h 178"/>
                <a:gd name="T64" fmla="*/ 10 w 189"/>
                <a:gd name="T65" fmla="*/ 12 h 178"/>
                <a:gd name="T66" fmla="*/ 8 w 189"/>
                <a:gd name="T67" fmla="*/ 9 h 178"/>
                <a:gd name="T68" fmla="*/ 6 w 189"/>
                <a:gd name="T69" fmla="*/ 6 h 178"/>
                <a:gd name="T70" fmla="*/ 8 w 189"/>
                <a:gd name="T71" fmla="*/ 6 h 178"/>
                <a:gd name="T72" fmla="*/ 6 w 189"/>
                <a:gd name="T73" fmla="*/ 5 h 178"/>
                <a:gd name="T74" fmla="*/ 8 w 189"/>
                <a:gd name="T75" fmla="*/ 4 h 178"/>
                <a:gd name="T76" fmla="*/ 8 w 189"/>
                <a:gd name="T77" fmla="*/ 3 h 178"/>
                <a:gd name="T78" fmla="*/ 8 w 189"/>
                <a:gd name="T79" fmla="*/ 3 h 178"/>
                <a:gd name="T80" fmla="*/ 9 w 189"/>
                <a:gd name="T81" fmla="*/ 3 h 178"/>
                <a:gd name="T82" fmla="*/ 8 w 189"/>
                <a:gd name="T83" fmla="*/ 2 h 178"/>
                <a:gd name="T84" fmla="*/ 8 w 189"/>
                <a:gd name="T85" fmla="*/ 2 h 178"/>
                <a:gd name="T86" fmla="*/ 8 w 189"/>
                <a:gd name="T87" fmla="*/ 2 h 178"/>
                <a:gd name="T88" fmla="*/ 8 w 189"/>
                <a:gd name="T89" fmla="*/ 2 h 178"/>
                <a:gd name="T90" fmla="*/ 6 w 189"/>
                <a:gd name="T91" fmla="*/ 2 h 178"/>
                <a:gd name="T92" fmla="*/ 6 w 189"/>
                <a:gd name="T93" fmla="*/ 0 h 178"/>
                <a:gd name="T94" fmla="*/ 6 w 189"/>
                <a:gd name="T95" fmla="*/ 2 h 178"/>
                <a:gd name="T96" fmla="*/ 5 w 189"/>
                <a:gd name="T97" fmla="*/ 2 h 178"/>
                <a:gd name="T98" fmla="*/ 5 w 189"/>
                <a:gd name="T99" fmla="*/ 2 h 178"/>
                <a:gd name="T100" fmla="*/ 4 w 189"/>
                <a:gd name="T101" fmla="*/ 2 h 178"/>
                <a:gd name="T102" fmla="*/ 4 w 189"/>
                <a:gd name="T103" fmla="*/ 2 h 178"/>
                <a:gd name="T104" fmla="*/ 3 w 189"/>
                <a:gd name="T105" fmla="*/ 2 h 178"/>
                <a:gd name="T106" fmla="*/ 3 w 189"/>
                <a:gd name="T107" fmla="*/ 2 h 178"/>
                <a:gd name="T108" fmla="*/ 3 w 189"/>
                <a:gd name="T109" fmla="*/ 2 h 178"/>
                <a:gd name="T110" fmla="*/ 3 w 189"/>
                <a:gd name="T111" fmla="*/ 3 h 178"/>
                <a:gd name="T112" fmla="*/ 2 w 189"/>
                <a:gd name="T113" fmla="*/ 2 h 178"/>
                <a:gd name="T114" fmla="*/ 2 w 189"/>
                <a:gd name="T115" fmla="*/ 2 h 178"/>
                <a:gd name="T116" fmla="*/ 2 w 189"/>
                <a:gd name="T117" fmla="*/ 2 h 178"/>
                <a:gd name="T118" fmla="*/ 2 w 189"/>
                <a:gd name="T119" fmla="*/ 2 h 178"/>
                <a:gd name="T120" fmla="*/ 2 w 189"/>
                <a:gd name="T121" fmla="*/ 2 h 178"/>
                <a:gd name="T122" fmla="*/ 2 w 189"/>
                <a:gd name="T123" fmla="*/ 3 h 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9"/>
                <a:gd name="T187" fmla="*/ 0 h 178"/>
                <a:gd name="T188" fmla="*/ 189 w 189"/>
                <a:gd name="T189" fmla="*/ 178 h 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9" h="178">
                  <a:moveTo>
                    <a:pt x="6" y="24"/>
                  </a:moveTo>
                  <a:lnTo>
                    <a:pt x="6" y="24"/>
                  </a:lnTo>
                  <a:lnTo>
                    <a:pt x="3" y="26"/>
                  </a:lnTo>
                  <a:lnTo>
                    <a:pt x="3" y="27"/>
                  </a:lnTo>
                  <a:lnTo>
                    <a:pt x="6" y="32"/>
                  </a:lnTo>
                  <a:lnTo>
                    <a:pt x="7" y="34"/>
                  </a:lnTo>
                  <a:lnTo>
                    <a:pt x="8" y="35"/>
                  </a:lnTo>
                  <a:lnTo>
                    <a:pt x="7" y="37"/>
                  </a:lnTo>
                  <a:lnTo>
                    <a:pt x="1" y="39"/>
                  </a:lnTo>
                  <a:lnTo>
                    <a:pt x="0" y="40"/>
                  </a:lnTo>
                  <a:lnTo>
                    <a:pt x="6" y="48"/>
                  </a:lnTo>
                  <a:lnTo>
                    <a:pt x="5" y="49"/>
                  </a:lnTo>
                  <a:lnTo>
                    <a:pt x="5" y="50"/>
                  </a:lnTo>
                  <a:lnTo>
                    <a:pt x="4" y="54"/>
                  </a:lnTo>
                  <a:lnTo>
                    <a:pt x="4" y="55"/>
                  </a:lnTo>
                  <a:lnTo>
                    <a:pt x="16" y="60"/>
                  </a:lnTo>
                  <a:lnTo>
                    <a:pt x="17" y="61"/>
                  </a:lnTo>
                  <a:lnTo>
                    <a:pt x="15" y="66"/>
                  </a:lnTo>
                  <a:lnTo>
                    <a:pt x="18" y="65"/>
                  </a:lnTo>
                  <a:lnTo>
                    <a:pt x="22" y="64"/>
                  </a:lnTo>
                  <a:lnTo>
                    <a:pt x="26" y="62"/>
                  </a:lnTo>
                  <a:lnTo>
                    <a:pt x="31" y="55"/>
                  </a:lnTo>
                  <a:lnTo>
                    <a:pt x="31" y="54"/>
                  </a:lnTo>
                  <a:lnTo>
                    <a:pt x="35" y="54"/>
                  </a:lnTo>
                  <a:lnTo>
                    <a:pt x="45" y="57"/>
                  </a:lnTo>
                  <a:lnTo>
                    <a:pt x="55" y="62"/>
                  </a:lnTo>
                  <a:lnTo>
                    <a:pt x="57" y="63"/>
                  </a:lnTo>
                  <a:lnTo>
                    <a:pt x="58" y="65"/>
                  </a:lnTo>
                  <a:lnTo>
                    <a:pt x="58" y="68"/>
                  </a:lnTo>
                  <a:lnTo>
                    <a:pt x="61" y="77"/>
                  </a:lnTo>
                  <a:lnTo>
                    <a:pt x="62" y="79"/>
                  </a:lnTo>
                  <a:lnTo>
                    <a:pt x="62" y="80"/>
                  </a:lnTo>
                  <a:lnTo>
                    <a:pt x="61" y="82"/>
                  </a:lnTo>
                  <a:lnTo>
                    <a:pt x="62" y="82"/>
                  </a:lnTo>
                  <a:lnTo>
                    <a:pt x="65" y="83"/>
                  </a:lnTo>
                  <a:lnTo>
                    <a:pt x="68" y="84"/>
                  </a:lnTo>
                  <a:lnTo>
                    <a:pt x="72" y="90"/>
                  </a:lnTo>
                  <a:lnTo>
                    <a:pt x="73" y="92"/>
                  </a:lnTo>
                  <a:lnTo>
                    <a:pt x="72" y="92"/>
                  </a:lnTo>
                  <a:lnTo>
                    <a:pt x="71" y="93"/>
                  </a:lnTo>
                  <a:lnTo>
                    <a:pt x="73" y="93"/>
                  </a:lnTo>
                  <a:lnTo>
                    <a:pt x="76" y="94"/>
                  </a:lnTo>
                  <a:lnTo>
                    <a:pt x="78" y="95"/>
                  </a:lnTo>
                  <a:lnTo>
                    <a:pt x="81" y="96"/>
                  </a:lnTo>
                  <a:lnTo>
                    <a:pt x="100" y="114"/>
                  </a:lnTo>
                  <a:lnTo>
                    <a:pt x="102" y="115"/>
                  </a:lnTo>
                  <a:lnTo>
                    <a:pt x="103" y="116"/>
                  </a:lnTo>
                  <a:lnTo>
                    <a:pt x="106" y="116"/>
                  </a:lnTo>
                  <a:lnTo>
                    <a:pt x="111" y="116"/>
                  </a:lnTo>
                  <a:lnTo>
                    <a:pt x="114" y="116"/>
                  </a:lnTo>
                  <a:lnTo>
                    <a:pt x="116" y="118"/>
                  </a:lnTo>
                  <a:lnTo>
                    <a:pt x="119" y="122"/>
                  </a:lnTo>
                  <a:lnTo>
                    <a:pt x="124" y="124"/>
                  </a:lnTo>
                  <a:lnTo>
                    <a:pt x="125" y="125"/>
                  </a:lnTo>
                  <a:lnTo>
                    <a:pt x="124" y="128"/>
                  </a:lnTo>
                  <a:lnTo>
                    <a:pt x="125" y="128"/>
                  </a:lnTo>
                  <a:lnTo>
                    <a:pt x="129" y="126"/>
                  </a:lnTo>
                  <a:lnTo>
                    <a:pt x="130" y="126"/>
                  </a:lnTo>
                  <a:lnTo>
                    <a:pt x="131" y="128"/>
                  </a:lnTo>
                  <a:lnTo>
                    <a:pt x="132" y="130"/>
                  </a:lnTo>
                  <a:lnTo>
                    <a:pt x="133" y="133"/>
                  </a:lnTo>
                  <a:lnTo>
                    <a:pt x="133" y="135"/>
                  </a:lnTo>
                  <a:lnTo>
                    <a:pt x="134" y="135"/>
                  </a:lnTo>
                  <a:lnTo>
                    <a:pt x="137" y="137"/>
                  </a:lnTo>
                  <a:lnTo>
                    <a:pt x="139" y="138"/>
                  </a:lnTo>
                  <a:lnTo>
                    <a:pt x="141" y="138"/>
                  </a:lnTo>
                  <a:lnTo>
                    <a:pt x="144" y="138"/>
                  </a:lnTo>
                  <a:lnTo>
                    <a:pt x="145" y="139"/>
                  </a:lnTo>
                  <a:lnTo>
                    <a:pt x="146" y="142"/>
                  </a:lnTo>
                  <a:lnTo>
                    <a:pt x="150" y="150"/>
                  </a:lnTo>
                  <a:lnTo>
                    <a:pt x="151" y="156"/>
                  </a:lnTo>
                  <a:lnTo>
                    <a:pt x="153" y="159"/>
                  </a:lnTo>
                  <a:lnTo>
                    <a:pt x="154" y="160"/>
                  </a:lnTo>
                  <a:lnTo>
                    <a:pt x="154" y="161"/>
                  </a:lnTo>
                  <a:lnTo>
                    <a:pt x="152" y="162"/>
                  </a:lnTo>
                  <a:lnTo>
                    <a:pt x="148" y="163"/>
                  </a:lnTo>
                  <a:lnTo>
                    <a:pt x="148" y="164"/>
                  </a:lnTo>
                  <a:lnTo>
                    <a:pt x="148" y="165"/>
                  </a:lnTo>
                  <a:lnTo>
                    <a:pt x="148" y="166"/>
                  </a:lnTo>
                  <a:lnTo>
                    <a:pt x="148" y="167"/>
                  </a:lnTo>
                  <a:lnTo>
                    <a:pt x="147" y="168"/>
                  </a:lnTo>
                  <a:lnTo>
                    <a:pt x="145" y="173"/>
                  </a:lnTo>
                  <a:lnTo>
                    <a:pt x="144" y="175"/>
                  </a:lnTo>
                  <a:lnTo>
                    <a:pt x="144" y="176"/>
                  </a:lnTo>
                  <a:lnTo>
                    <a:pt x="145" y="177"/>
                  </a:lnTo>
                  <a:lnTo>
                    <a:pt x="148" y="178"/>
                  </a:lnTo>
                  <a:lnTo>
                    <a:pt x="152" y="177"/>
                  </a:lnTo>
                  <a:lnTo>
                    <a:pt x="155" y="173"/>
                  </a:lnTo>
                  <a:lnTo>
                    <a:pt x="158" y="170"/>
                  </a:lnTo>
                  <a:lnTo>
                    <a:pt x="159" y="168"/>
                  </a:lnTo>
                  <a:lnTo>
                    <a:pt x="159" y="165"/>
                  </a:lnTo>
                  <a:lnTo>
                    <a:pt x="159" y="163"/>
                  </a:lnTo>
                  <a:lnTo>
                    <a:pt x="159" y="162"/>
                  </a:lnTo>
                  <a:lnTo>
                    <a:pt x="160" y="161"/>
                  </a:lnTo>
                  <a:lnTo>
                    <a:pt x="162" y="160"/>
                  </a:lnTo>
                  <a:lnTo>
                    <a:pt x="166" y="159"/>
                  </a:lnTo>
                  <a:lnTo>
                    <a:pt x="167" y="159"/>
                  </a:lnTo>
                  <a:lnTo>
                    <a:pt x="168" y="159"/>
                  </a:lnTo>
                  <a:lnTo>
                    <a:pt x="169" y="158"/>
                  </a:lnTo>
                  <a:lnTo>
                    <a:pt x="169" y="152"/>
                  </a:lnTo>
                  <a:lnTo>
                    <a:pt x="167" y="150"/>
                  </a:lnTo>
                  <a:lnTo>
                    <a:pt x="165" y="148"/>
                  </a:lnTo>
                  <a:lnTo>
                    <a:pt x="162" y="146"/>
                  </a:lnTo>
                  <a:lnTo>
                    <a:pt x="160" y="146"/>
                  </a:lnTo>
                  <a:lnTo>
                    <a:pt x="159" y="146"/>
                  </a:lnTo>
                  <a:lnTo>
                    <a:pt x="158" y="144"/>
                  </a:lnTo>
                  <a:lnTo>
                    <a:pt x="160" y="137"/>
                  </a:lnTo>
                  <a:lnTo>
                    <a:pt x="162" y="134"/>
                  </a:lnTo>
                  <a:lnTo>
                    <a:pt x="165" y="131"/>
                  </a:lnTo>
                  <a:lnTo>
                    <a:pt x="167" y="130"/>
                  </a:lnTo>
                  <a:lnTo>
                    <a:pt x="169" y="129"/>
                  </a:lnTo>
                  <a:lnTo>
                    <a:pt x="171" y="129"/>
                  </a:lnTo>
                  <a:lnTo>
                    <a:pt x="171" y="130"/>
                  </a:lnTo>
                  <a:lnTo>
                    <a:pt x="170" y="131"/>
                  </a:lnTo>
                  <a:lnTo>
                    <a:pt x="172" y="131"/>
                  </a:lnTo>
                  <a:lnTo>
                    <a:pt x="175" y="132"/>
                  </a:lnTo>
                  <a:lnTo>
                    <a:pt x="178" y="133"/>
                  </a:lnTo>
                  <a:lnTo>
                    <a:pt x="180" y="135"/>
                  </a:lnTo>
                  <a:lnTo>
                    <a:pt x="183" y="139"/>
                  </a:lnTo>
                  <a:lnTo>
                    <a:pt x="187" y="143"/>
                  </a:lnTo>
                  <a:lnTo>
                    <a:pt x="188" y="142"/>
                  </a:lnTo>
                  <a:lnTo>
                    <a:pt x="189" y="139"/>
                  </a:lnTo>
                  <a:lnTo>
                    <a:pt x="189" y="137"/>
                  </a:lnTo>
                  <a:lnTo>
                    <a:pt x="189" y="136"/>
                  </a:lnTo>
                  <a:lnTo>
                    <a:pt x="188" y="134"/>
                  </a:lnTo>
                  <a:lnTo>
                    <a:pt x="183" y="129"/>
                  </a:lnTo>
                  <a:lnTo>
                    <a:pt x="176" y="124"/>
                  </a:lnTo>
                  <a:lnTo>
                    <a:pt x="172" y="122"/>
                  </a:lnTo>
                  <a:lnTo>
                    <a:pt x="165" y="118"/>
                  </a:lnTo>
                  <a:lnTo>
                    <a:pt x="155" y="114"/>
                  </a:lnTo>
                  <a:lnTo>
                    <a:pt x="152" y="111"/>
                  </a:lnTo>
                  <a:lnTo>
                    <a:pt x="150" y="109"/>
                  </a:lnTo>
                  <a:lnTo>
                    <a:pt x="150" y="108"/>
                  </a:lnTo>
                  <a:lnTo>
                    <a:pt x="151" y="107"/>
                  </a:lnTo>
                  <a:lnTo>
                    <a:pt x="153" y="106"/>
                  </a:lnTo>
                  <a:lnTo>
                    <a:pt x="153" y="105"/>
                  </a:lnTo>
                  <a:lnTo>
                    <a:pt x="153" y="104"/>
                  </a:lnTo>
                  <a:lnTo>
                    <a:pt x="152" y="103"/>
                  </a:lnTo>
                  <a:lnTo>
                    <a:pt x="151" y="102"/>
                  </a:lnTo>
                  <a:lnTo>
                    <a:pt x="143" y="103"/>
                  </a:lnTo>
                  <a:lnTo>
                    <a:pt x="138" y="102"/>
                  </a:lnTo>
                  <a:lnTo>
                    <a:pt x="133" y="101"/>
                  </a:lnTo>
                  <a:lnTo>
                    <a:pt x="129" y="98"/>
                  </a:lnTo>
                  <a:lnTo>
                    <a:pt x="124" y="93"/>
                  </a:lnTo>
                  <a:lnTo>
                    <a:pt x="118" y="87"/>
                  </a:lnTo>
                  <a:lnTo>
                    <a:pt x="116" y="83"/>
                  </a:lnTo>
                  <a:lnTo>
                    <a:pt x="115" y="80"/>
                  </a:lnTo>
                  <a:lnTo>
                    <a:pt x="114" y="77"/>
                  </a:lnTo>
                  <a:lnTo>
                    <a:pt x="113" y="74"/>
                  </a:lnTo>
                  <a:lnTo>
                    <a:pt x="109" y="70"/>
                  </a:lnTo>
                  <a:lnTo>
                    <a:pt x="103" y="66"/>
                  </a:lnTo>
                  <a:lnTo>
                    <a:pt x="97" y="62"/>
                  </a:lnTo>
                  <a:lnTo>
                    <a:pt x="92" y="56"/>
                  </a:lnTo>
                  <a:lnTo>
                    <a:pt x="91" y="53"/>
                  </a:lnTo>
                  <a:lnTo>
                    <a:pt x="90" y="50"/>
                  </a:lnTo>
                  <a:lnTo>
                    <a:pt x="90" y="48"/>
                  </a:lnTo>
                  <a:lnTo>
                    <a:pt x="90" y="47"/>
                  </a:lnTo>
                  <a:lnTo>
                    <a:pt x="91" y="46"/>
                  </a:lnTo>
                  <a:lnTo>
                    <a:pt x="94" y="46"/>
                  </a:lnTo>
                  <a:lnTo>
                    <a:pt x="94" y="45"/>
                  </a:lnTo>
                  <a:lnTo>
                    <a:pt x="94" y="42"/>
                  </a:lnTo>
                  <a:lnTo>
                    <a:pt x="92" y="40"/>
                  </a:lnTo>
                  <a:lnTo>
                    <a:pt x="89" y="38"/>
                  </a:lnTo>
                  <a:lnTo>
                    <a:pt x="89" y="36"/>
                  </a:lnTo>
                  <a:lnTo>
                    <a:pt x="89" y="35"/>
                  </a:lnTo>
                  <a:lnTo>
                    <a:pt x="91" y="32"/>
                  </a:lnTo>
                  <a:lnTo>
                    <a:pt x="92" y="32"/>
                  </a:lnTo>
                  <a:lnTo>
                    <a:pt x="92" y="33"/>
                  </a:lnTo>
                  <a:lnTo>
                    <a:pt x="92" y="34"/>
                  </a:lnTo>
                  <a:lnTo>
                    <a:pt x="94" y="34"/>
                  </a:lnTo>
                  <a:lnTo>
                    <a:pt x="98" y="32"/>
                  </a:lnTo>
                  <a:lnTo>
                    <a:pt x="102" y="31"/>
                  </a:lnTo>
                  <a:lnTo>
                    <a:pt x="103" y="29"/>
                  </a:lnTo>
                  <a:lnTo>
                    <a:pt x="104" y="28"/>
                  </a:lnTo>
                  <a:lnTo>
                    <a:pt x="104" y="27"/>
                  </a:lnTo>
                  <a:lnTo>
                    <a:pt x="108" y="27"/>
                  </a:lnTo>
                  <a:lnTo>
                    <a:pt x="110" y="27"/>
                  </a:lnTo>
                  <a:lnTo>
                    <a:pt x="111" y="27"/>
                  </a:lnTo>
                  <a:lnTo>
                    <a:pt x="112" y="27"/>
                  </a:lnTo>
                  <a:lnTo>
                    <a:pt x="113" y="28"/>
                  </a:lnTo>
                  <a:lnTo>
                    <a:pt x="113" y="31"/>
                  </a:lnTo>
                  <a:lnTo>
                    <a:pt x="115" y="31"/>
                  </a:lnTo>
                  <a:lnTo>
                    <a:pt x="116" y="29"/>
                  </a:lnTo>
                  <a:lnTo>
                    <a:pt x="115" y="28"/>
                  </a:lnTo>
                  <a:lnTo>
                    <a:pt x="113" y="27"/>
                  </a:lnTo>
                  <a:lnTo>
                    <a:pt x="112" y="24"/>
                  </a:lnTo>
                  <a:lnTo>
                    <a:pt x="110" y="22"/>
                  </a:lnTo>
                  <a:lnTo>
                    <a:pt x="110" y="21"/>
                  </a:lnTo>
                  <a:lnTo>
                    <a:pt x="111" y="21"/>
                  </a:lnTo>
                  <a:lnTo>
                    <a:pt x="112" y="20"/>
                  </a:lnTo>
                  <a:lnTo>
                    <a:pt x="112" y="19"/>
                  </a:lnTo>
                  <a:lnTo>
                    <a:pt x="109" y="17"/>
                  </a:lnTo>
                  <a:lnTo>
                    <a:pt x="109" y="15"/>
                  </a:lnTo>
                  <a:lnTo>
                    <a:pt x="112" y="14"/>
                  </a:lnTo>
                  <a:lnTo>
                    <a:pt x="113" y="12"/>
                  </a:lnTo>
                  <a:lnTo>
                    <a:pt x="111" y="11"/>
                  </a:lnTo>
                  <a:lnTo>
                    <a:pt x="100" y="10"/>
                  </a:lnTo>
                  <a:lnTo>
                    <a:pt x="97" y="9"/>
                  </a:lnTo>
                  <a:lnTo>
                    <a:pt x="95" y="9"/>
                  </a:lnTo>
                  <a:lnTo>
                    <a:pt x="92" y="8"/>
                  </a:lnTo>
                  <a:lnTo>
                    <a:pt x="90" y="7"/>
                  </a:lnTo>
                  <a:lnTo>
                    <a:pt x="89" y="5"/>
                  </a:lnTo>
                  <a:lnTo>
                    <a:pt x="89" y="3"/>
                  </a:lnTo>
                  <a:lnTo>
                    <a:pt x="89" y="1"/>
                  </a:lnTo>
                  <a:lnTo>
                    <a:pt x="89" y="0"/>
                  </a:lnTo>
                  <a:lnTo>
                    <a:pt x="88" y="0"/>
                  </a:lnTo>
                  <a:lnTo>
                    <a:pt x="87" y="0"/>
                  </a:lnTo>
                  <a:lnTo>
                    <a:pt x="73" y="3"/>
                  </a:lnTo>
                  <a:lnTo>
                    <a:pt x="72" y="4"/>
                  </a:lnTo>
                  <a:lnTo>
                    <a:pt x="71" y="6"/>
                  </a:lnTo>
                  <a:lnTo>
                    <a:pt x="70" y="7"/>
                  </a:lnTo>
                  <a:lnTo>
                    <a:pt x="69" y="7"/>
                  </a:lnTo>
                  <a:lnTo>
                    <a:pt x="68" y="6"/>
                  </a:lnTo>
                  <a:lnTo>
                    <a:pt x="62" y="6"/>
                  </a:lnTo>
                  <a:lnTo>
                    <a:pt x="61" y="5"/>
                  </a:lnTo>
                  <a:lnTo>
                    <a:pt x="61" y="10"/>
                  </a:lnTo>
                  <a:lnTo>
                    <a:pt x="60" y="11"/>
                  </a:lnTo>
                  <a:lnTo>
                    <a:pt x="56" y="10"/>
                  </a:lnTo>
                  <a:lnTo>
                    <a:pt x="55" y="11"/>
                  </a:lnTo>
                  <a:lnTo>
                    <a:pt x="55" y="12"/>
                  </a:lnTo>
                  <a:lnTo>
                    <a:pt x="55" y="13"/>
                  </a:lnTo>
                  <a:lnTo>
                    <a:pt x="56" y="14"/>
                  </a:lnTo>
                  <a:lnTo>
                    <a:pt x="56" y="15"/>
                  </a:lnTo>
                  <a:lnTo>
                    <a:pt x="56" y="17"/>
                  </a:lnTo>
                  <a:lnTo>
                    <a:pt x="56" y="18"/>
                  </a:lnTo>
                  <a:lnTo>
                    <a:pt x="55" y="18"/>
                  </a:lnTo>
                  <a:lnTo>
                    <a:pt x="46" y="14"/>
                  </a:lnTo>
                  <a:lnTo>
                    <a:pt x="43" y="12"/>
                  </a:lnTo>
                  <a:lnTo>
                    <a:pt x="42" y="13"/>
                  </a:lnTo>
                  <a:lnTo>
                    <a:pt x="42" y="17"/>
                  </a:lnTo>
                  <a:lnTo>
                    <a:pt x="42" y="18"/>
                  </a:lnTo>
                  <a:lnTo>
                    <a:pt x="40" y="20"/>
                  </a:lnTo>
                  <a:lnTo>
                    <a:pt x="39" y="21"/>
                  </a:lnTo>
                  <a:lnTo>
                    <a:pt x="39" y="23"/>
                  </a:lnTo>
                  <a:lnTo>
                    <a:pt x="37" y="24"/>
                  </a:lnTo>
                  <a:lnTo>
                    <a:pt x="36" y="25"/>
                  </a:lnTo>
                  <a:lnTo>
                    <a:pt x="36" y="24"/>
                  </a:lnTo>
                  <a:lnTo>
                    <a:pt x="35" y="21"/>
                  </a:lnTo>
                  <a:lnTo>
                    <a:pt x="34" y="21"/>
                  </a:lnTo>
                  <a:lnTo>
                    <a:pt x="33" y="20"/>
                  </a:lnTo>
                  <a:lnTo>
                    <a:pt x="29" y="18"/>
                  </a:lnTo>
                  <a:lnTo>
                    <a:pt x="29" y="17"/>
                  </a:lnTo>
                  <a:lnTo>
                    <a:pt x="29" y="14"/>
                  </a:lnTo>
                  <a:lnTo>
                    <a:pt x="29" y="13"/>
                  </a:lnTo>
                  <a:lnTo>
                    <a:pt x="28" y="13"/>
                  </a:lnTo>
                  <a:lnTo>
                    <a:pt x="26" y="15"/>
                  </a:lnTo>
                  <a:lnTo>
                    <a:pt x="25" y="17"/>
                  </a:lnTo>
                  <a:lnTo>
                    <a:pt x="23" y="20"/>
                  </a:lnTo>
                  <a:lnTo>
                    <a:pt x="22" y="21"/>
                  </a:lnTo>
                  <a:lnTo>
                    <a:pt x="20" y="23"/>
                  </a:lnTo>
                  <a:lnTo>
                    <a:pt x="19" y="24"/>
                  </a:lnTo>
                  <a:lnTo>
                    <a:pt x="15" y="23"/>
                  </a:lnTo>
                  <a:lnTo>
                    <a:pt x="14" y="23"/>
                  </a:lnTo>
                  <a:lnTo>
                    <a:pt x="13" y="23"/>
                  </a:lnTo>
                  <a:lnTo>
                    <a:pt x="7" y="24"/>
                  </a:lnTo>
                  <a:lnTo>
                    <a:pt x="6" y="24"/>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3" name="Freeform 5896"/>
            <p:cNvSpPr>
              <a:spLocks/>
            </p:cNvSpPr>
            <p:nvPr/>
          </p:nvSpPr>
          <p:spPr bwMode="auto">
            <a:xfrm>
              <a:off x="3107" y="2004"/>
              <a:ext cx="1" cy="3"/>
            </a:xfrm>
            <a:custGeom>
              <a:avLst/>
              <a:gdLst>
                <a:gd name="T0" fmla="*/ 1 w 2"/>
                <a:gd name="T1" fmla="*/ 3 h 3"/>
                <a:gd name="T2" fmla="*/ 1 w 2"/>
                <a:gd name="T3" fmla="*/ 3 h 3"/>
                <a:gd name="T4" fmla="*/ 1 w 2"/>
                <a:gd name="T5" fmla="*/ 3 h 3"/>
                <a:gd name="T6" fmla="*/ 1 w 2"/>
                <a:gd name="T7" fmla="*/ 3 h 3"/>
                <a:gd name="T8" fmla="*/ 1 w 2"/>
                <a:gd name="T9" fmla="*/ 1 h 3"/>
                <a:gd name="T10" fmla="*/ 1 w 2"/>
                <a:gd name="T11" fmla="*/ 1 h 3"/>
                <a:gd name="T12" fmla="*/ 0 w 2"/>
                <a:gd name="T13" fmla="*/ 0 h 3"/>
                <a:gd name="T14" fmla="*/ 0 w 2"/>
                <a:gd name="T15" fmla="*/ 1 h 3"/>
                <a:gd name="T16" fmla="*/ 0 w 2"/>
                <a:gd name="T17" fmla="*/ 1 h 3"/>
                <a:gd name="T18" fmla="*/ 0 w 2"/>
                <a:gd name="T19" fmla="*/ 2 h 3"/>
                <a:gd name="T20" fmla="*/ 1 w 2"/>
                <a:gd name="T21" fmla="*/ 3 h 3"/>
                <a:gd name="T22" fmla="*/ 1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1" y="1"/>
                  </a:lnTo>
                  <a:lnTo>
                    <a:pt x="0" y="0"/>
                  </a:lnTo>
                  <a:lnTo>
                    <a:pt x="0" y="1"/>
                  </a:lnTo>
                  <a:lnTo>
                    <a:pt x="0" y="2"/>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4" name="Freeform 5897"/>
            <p:cNvSpPr>
              <a:spLocks/>
            </p:cNvSpPr>
            <p:nvPr/>
          </p:nvSpPr>
          <p:spPr bwMode="auto">
            <a:xfrm>
              <a:off x="3095" y="1987"/>
              <a:ext cx="1" cy="3"/>
            </a:xfrm>
            <a:custGeom>
              <a:avLst/>
              <a:gdLst>
                <a:gd name="T0" fmla="*/ 1 w 1"/>
                <a:gd name="T1" fmla="*/ 2 h 3"/>
                <a:gd name="T2" fmla="*/ 1 w 1"/>
                <a:gd name="T3" fmla="*/ 2 h 3"/>
                <a:gd name="T4" fmla="*/ 0 w 1"/>
                <a:gd name="T5" fmla="*/ 0 h 3"/>
                <a:gd name="T6" fmla="*/ 0 w 1"/>
                <a:gd name="T7" fmla="*/ 0 h 3"/>
                <a:gd name="T8" fmla="*/ 0 w 1"/>
                <a:gd name="T9" fmla="*/ 0 h 3"/>
                <a:gd name="T10" fmla="*/ 0 w 1"/>
                <a:gd name="T11" fmla="*/ 0 h 3"/>
                <a:gd name="T12" fmla="*/ 1 w 1"/>
                <a:gd name="T13" fmla="*/ 3 h 3"/>
                <a:gd name="T14" fmla="*/ 1 w 1"/>
                <a:gd name="T15" fmla="*/ 3 h 3"/>
                <a:gd name="T16" fmla="*/ 1 w 1"/>
                <a:gd name="T17" fmla="*/ 2 h 3"/>
                <a:gd name="T18" fmla="*/ 1 w 1"/>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3"/>
                <a:gd name="T32" fmla="*/ 1 w 1"/>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3">
                  <a:moveTo>
                    <a:pt x="1" y="2"/>
                  </a:moveTo>
                  <a:lnTo>
                    <a:pt x="1" y="2"/>
                  </a:lnTo>
                  <a:lnTo>
                    <a:pt x="0" y="0"/>
                  </a:lnTo>
                  <a:lnTo>
                    <a:pt x="1" y="3"/>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5" name="Freeform 5898"/>
            <p:cNvSpPr>
              <a:spLocks/>
            </p:cNvSpPr>
            <p:nvPr/>
          </p:nvSpPr>
          <p:spPr bwMode="auto">
            <a:xfrm>
              <a:off x="3233" y="2053"/>
              <a:ext cx="14" cy="25"/>
            </a:xfrm>
            <a:custGeom>
              <a:avLst/>
              <a:gdLst>
                <a:gd name="T0" fmla="*/ 4 w 16"/>
                <a:gd name="T1" fmla="*/ 2 h 31"/>
                <a:gd name="T2" fmla="*/ 4 w 16"/>
                <a:gd name="T3" fmla="*/ 2 h 31"/>
                <a:gd name="T4" fmla="*/ 4 w 16"/>
                <a:gd name="T5" fmla="*/ 2 h 31"/>
                <a:gd name="T6" fmla="*/ 4 w 16"/>
                <a:gd name="T7" fmla="*/ 2 h 31"/>
                <a:gd name="T8" fmla="*/ 4 w 16"/>
                <a:gd name="T9" fmla="*/ 2 h 31"/>
                <a:gd name="T10" fmla="*/ 2 w 16"/>
                <a:gd name="T11" fmla="*/ 2 h 31"/>
                <a:gd name="T12" fmla="*/ 1 w 16"/>
                <a:gd name="T13" fmla="*/ 2 h 31"/>
                <a:gd name="T14" fmla="*/ 0 w 16"/>
                <a:gd name="T15" fmla="*/ 2 h 31"/>
                <a:gd name="T16" fmla="*/ 0 w 16"/>
                <a:gd name="T17" fmla="*/ 2 h 31"/>
                <a:gd name="T18" fmla="*/ 1 w 16"/>
                <a:gd name="T19" fmla="*/ 2 h 31"/>
                <a:gd name="T20" fmla="*/ 1 w 16"/>
                <a:gd name="T21" fmla="*/ 2 h 31"/>
                <a:gd name="T22" fmla="*/ 0 w 16"/>
                <a:gd name="T23" fmla="*/ 2 h 31"/>
                <a:gd name="T24" fmla="*/ 1 w 16"/>
                <a:gd name="T25" fmla="*/ 2 h 31"/>
                <a:gd name="T26" fmla="*/ 1 w 16"/>
                <a:gd name="T27" fmla="*/ 2 h 31"/>
                <a:gd name="T28" fmla="*/ 3 w 16"/>
                <a:gd name="T29" fmla="*/ 2 h 31"/>
                <a:gd name="T30" fmla="*/ 3 w 16"/>
                <a:gd name="T31" fmla="*/ 2 h 31"/>
                <a:gd name="T32" fmla="*/ 3 w 16"/>
                <a:gd name="T33" fmla="*/ 2 h 31"/>
                <a:gd name="T34" fmla="*/ 2 w 16"/>
                <a:gd name="T35" fmla="*/ 2 h 31"/>
                <a:gd name="T36" fmla="*/ 2 w 16"/>
                <a:gd name="T37" fmla="*/ 2 h 31"/>
                <a:gd name="T38" fmla="*/ 2 w 16"/>
                <a:gd name="T39" fmla="*/ 2 h 31"/>
                <a:gd name="T40" fmla="*/ 2 w 16"/>
                <a:gd name="T41" fmla="*/ 2 h 31"/>
                <a:gd name="T42" fmla="*/ 4 w 16"/>
                <a:gd name="T43" fmla="*/ 2 h 31"/>
                <a:gd name="T44" fmla="*/ 4 w 16"/>
                <a:gd name="T45" fmla="*/ 2 h 31"/>
                <a:gd name="T46" fmla="*/ 4 w 16"/>
                <a:gd name="T47" fmla="*/ 2 h 31"/>
                <a:gd name="T48" fmla="*/ 4 w 16"/>
                <a:gd name="T49" fmla="*/ 2 h 31"/>
                <a:gd name="T50" fmla="*/ 4 w 16"/>
                <a:gd name="T51" fmla="*/ 2 h 31"/>
                <a:gd name="T52" fmla="*/ 4 w 16"/>
                <a:gd name="T53" fmla="*/ 2 h 31"/>
                <a:gd name="T54" fmla="*/ 4 w 16"/>
                <a:gd name="T55" fmla="*/ 2 h 31"/>
                <a:gd name="T56" fmla="*/ 4 w 16"/>
                <a:gd name="T57" fmla="*/ 2 h 31"/>
                <a:gd name="T58" fmla="*/ 4 w 16"/>
                <a:gd name="T59" fmla="*/ 2 h 31"/>
                <a:gd name="T60" fmla="*/ 4 w 16"/>
                <a:gd name="T61" fmla="*/ 2 h 31"/>
                <a:gd name="T62" fmla="*/ 4 w 16"/>
                <a:gd name="T63" fmla="*/ 2 h 31"/>
                <a:gd name="T64" fmla="*/ 4 w 16"/>
                <a:gd name="T65" fmla="*/ 2 h 31"/>
                <a:gd name="T66" fmla="*/ 4 w 16"/>
                <a:gd name="T67" fmla="*/ 2 h 31"/>
                <a:gd name="T68" fmla="*/ 4 w 16"/>
                <a:gd name="T69" fmla="*/ 2 h 31"/>
                <a:gd name="T70" fmla="*/ 4 w 16"/>
                <a:gd name="T71" fmla="*/ 2 h 31"/>
                <a:gd name="T72" fmla="*/ 4 w 16"/>
                <a:gd name="T73" fmla="*/ 2 h 31"/>
                <a:gd name="T74" fmla="*/ 4 w 16"/>
                <a:gd name="T75" fmla="*/ 2 h 31"/>
                <a:gd name="T76" fmla="*/ 4 w 16"/>
                <a:gd name="T77" fmla="*/ 1 h 31"/>
                <a:gd name="T78" fmla="*/ 4 w 16"/>
                <a:gd name="T79" fmla="*/ 1 h 31"/>
                <a:gd name="T80" fmla="*/ 4 w 16"/>
                <a:gd name="T81" fmla="*/ 0 h 31"/>
                <a:gd name="T82" fmla="*/ 4 w 16"/>
                <a:gd name="T83" fmla="*/ 0 h 31"/>
                <a:gd name="T84" fmla="*/ 4 w 16"/>
                <a:gd name="T85" fmla="*/ 1 h 31"/>
                <a:gd name="T86" fmla="*/ 4 w 16"/>
                <a:gd name="T87" fmla="*/ 1 h 31"/>
                <a:gd name="T88" fmla="*/ 4 w 16"/>
                <a:gd name="T89" fmla="*/ 2 h 31"/>
                <a:gd name="T90" fmla="*/ 4 w 16"/>
                <a:gd name="T91" fmla="*/ 2 h 31"/>
                <a:gd name="T92" fmla="*/ 4 w 16"/>
                <a:gd name="T93" fmla="*/ 2 h 31"/>
                <a:gd name="T94" fmla="*/ 4 w 16"/>
                <a:gd name="T95" fmla="*/ 2 h 3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
                <a:gd name="T145" fmla="*/ 0 h 31"/>
                <a:gd name="T146" fmla="*/ 16 w 16"/>
                <a:gd name="T147" fmla="*/ 31 h 3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 h="31">
                  <a:moveTo>
                    <a:pt x="12" y="6"/>
                  </a:moveTo>
                  <a:lnTo>
                    <a:pt x="12" y="6"/>
                  </a:lnTo>
                  <a:lnTo>
                    <a:pt x="9" y="7"/>
                  </a:lnTo>
                  <a:lnTo>
                    <a:pt x="5" y="8"/>
                  </a:lnTo>
                  <a:lnTo>
                    <a:pt x="2" y="11"/>
                  </a:lnTo>
                  <a:lnTo>
                    <a:pt x="1" y="12"/>
                  </a:lnTo>
                  <a:lnTo>
                    <a:pt x="0" y="14"/>
                  </a:lnTo>
                  <a:lnTo>
                    <a:pt x="1" y="19"/>
                  </a:lnTo>
                  <a:lnTo>
                    <a:pt x="0" y="21"/>
                  </a:lnTo>
                  <a:lnTo>
                    <a:pt x="1" y="21"/>
                  </a:lnTo>
                  <a:lnTo>
                    <a:pt x="3" y="22"/>
                  </a:lnTo>
                  <a:lnTo>
                    <a:pt x="3" y="23"/>
                  </a:lnTo>
                  <a:lnTo>
                    <a:pt x="2" y="24"/>
                  </a:lnTo>
                  <a:lnTo>
                    <a:pt x="2" y="25"/>
                  </a:lnTo>
                  <a:lnTo>
                    <a:pt x="4" y="25"/>
                  </a:lnTo>
                  <a:lnTo>
                    <a:pt x="4" y="26"/>
                  </a:lnTo>
                  <a:lnTo>
                    <a:pt x="4" y="28"/>
                  </a:lnTo>
                  <a:lnTo>
                    <a:pt x="5" y="29"/>
                  </a:lnTo>
                  <a:lnTo>
                    <a:pt x="9" y="31"/>
                  </a:lnTo>
                  <a:lnTo>
                    <a:pt x="10" y="31"/>
                  </a:lnTo>
                  <a:lnTo>
                    <a:pt x="11" y="30"/>
                  </a:lnTo>
                  <a:lnTo>
                    <a:pt x="15" y="16"/>
                  </a:lnTo>
                  <a:lnTo>
                    <a:pt x="16" y="13"/>
                  </a:lnTo>
                  <a:lnTo>
                    <a:pt x="16" y="10"/>
                  </a:lnTo>
                  <a:lnTo>
                    <a:pt x="15" y="3"/>
                  </a:lnTo>
                  <a:lnTo>
                    <a:pt x="14" y="1"/>
                  </a:lnTo>
                  <a:lnTo>
                    <a:pt x="13" y="0"/>
                  </a:lnTo>
                  <a:lnTo>
                    <a:pt x="13" y="1"/>
                  </a:lnTo>
                  <a:lnTo>
                    <a:pt x="13" y="5"/>
                  </a:lnTo>
                  <a:lnTo>
                    <a:pt x="13" y="6"/>
                  </a:lnTo>
                  <a:lnTo>
                    <a:pt x="12" y="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6" name="Freeform 5899"/>
            <p:cNvSpPr>
              <a:spLocks/>
            </p:cNvSpPr>
            <p:nvPr/>
          </p:nvSpPr>
          <p:spPr bwMode="auto">
            <a:xfrm>
              <a:off x="4003" y="3348"/>
              <a:ext cx="24" cy="20"/>
            </a:xfrm>
            <a:custGeom>
              <a:avLst/>
              <a:gdLst>
                <a:gd name="T0" fmla="*/ 2 w 29"/>
                <a:gd name="T1" fmla="*/ 3 h 23"/>
                <a:gd name="T2" fmla="*/ 2 w 29"/>
                <a:gd name="T3" fmla="*/ 3 h 23"/>
                <a:gd name="T4" fmla="*/ 2 w 29"/>
                <a:gd name="T5" fmla="*/ 3 h 23"/>
                <a:gd name="T6" fmla="*/ 2 w 29"/>
                <a:gd name="T7" fmla="*/ 3 h 23"/>
                <a:gd name="T8" fmla="*/ 2 w 29"/>
                <a:gd name="T9" fmla="*/ 3 h 23"/>
                <a:gd name="T10" fmla="*/ 2 w 29"/>
                <a:gd name="T11" fmla="*/ 3 h 23"/>
                <a:gd name="T12" fmla="*/ 2 w 29"/>
                <a:gd name="T13" fmla="*/ 3 h 23"/>
                <a:gd name="T14" fmla="*/ 2 w 29"/>
                <a:gd name="T15" fmla="*/ 3 h 23"/>
                <a:gd name="T16" fmla="*/ 2 w 29"/>
                <a:gd name="T17" fmla="*/ 3 h 23"/>
                <a:gd name="T18" fmla="*/ 2 w 29"/>
                <a:gd name="T19" fmla="*/ 3 h 23"/>
                <a:gd name="T20" fmla="*/ 2 w 29"/>
                <a:gd name="T21" fmla="*/ 3 h 23"/>
                <a:gd name="T22" fmla="*/ 2 w 29"/>
                <a:gd name="T23" fmla="*/ 3 h 23"/>
                <a:gd name="T24" fmla="*/ 2 w 29"/>
                <a:gd name="T25" fmla="*/ 3 h 23"/>
                <a:gd name="T26" fmla="*/ 2 w 29"/>
                <a:gd name="T27" fmla="*/ 3 h 23"/>
                <a:gd name="T28" fmla="*/ 2 w 29"/>
                <a:gd name="T29" fmla="*/ 3 h 23"/>
                <a:gd name="T30" fmla="*/ 2 w 29"/>
                <a:gd name="T31" fmla="*/ 3 h 23"/>
                <a:gd name="T32" fmla="*/ 2 w 29"/>
                <a:gd name="T33" fmla="*/ 3 h 23"/>
                <a:gd name="T34" fmla="*/ 2 w 29"/>
                <a:gd name="T35" fmla="*/ 3 h 23"/>
                <a:gd name="T36" fmla="*/ 2 w 29"/>
                <a:gd name="T37" fmla="*/ 3 h 23"/>
                <a:gd name="T38" fmla="*/ 2 w 29"/>
                <a:gd name="T39" fmla="*/ 3 h 23"/>
                <a:gd name="T40" fmla="*/ 2 w 29"/>
                <a:gd name="T41" fmla="*/ 3 h 23"/>
                <a:gd name="T42" fmla="*/ 2 w 29"/>
                <a:gd name="T43" fmla="*/ 3 h 23"/>
                <a:gd name="T44" fmla="*/ 2 w 29"/>
                <a:gd name="T45" fmla="*/ 2 h 23"/>
                <a:gd name="T46" fmla="*/ 2 w 29"/>
                <a:gd name="T47" fmla="*/ 2 h 23"/>
                <a:gd name="T48" fmla="*/ 2 w 29"/>
                <a:gd name="T49" fmla="*/ 1 h 23"/>
                <a:gd name="T50" fmla="*/ 2 w 29"/>
                <a:gd name="T51" fmla="*/ 0 h 23"/>
                <a:gd name="T52" fmla="*/ 2 w 29"/>
                <a:gd name="T53" fmla="*/ 3 h 23"/>
                <a:gd name="T54" fmla="*/ 0 w 29"/>
                <a:gd name="T55" fmla="*/ 3 h 23"/>
                <a:gd name="T56" fmla="*/ 1 w 29"/>
                <a:gd name="T57" fmla="*/ 3 h 23"/>
                <a:gd name="T58" fmla="*/ 0 w 29"/>
                <a:gd name="T59" fmla="*/ 3 h 23"/>
                <a:gd name="T60" fmla="*/ 1 w 29"/>
                <a:gd name="T61" fmla="*/ 3 h 23"/>
                <a:gd name="T62" fmla="*/ 0 w 29"/>
                <a:gd name="T63" fmla="*/ 3 h 23"/>
                <a:gd name="T64" fmla="*/ 1 w 29"/>
                <a:gd name="T65" fmla="*/ 3 h 23"/>
                <a:gd name="T66" fmla="*/ 1 w 29"/>
                <a:gd name="T67" fmla="*/ 3 h 23"/>
                <a:gd name="T68" fmla="*/ 0 w 29"/>
                <a:gd name="T69" fmla="*/ 5 h 23"/>
                <a:gd name="T70" fmla="*/ 2 w 29"/>
                <a:gd name="T71" fmla="*/ 4 h 23"/>
                <a:gd name="T72" fmla="*/ 2 w 29"/>
                <a:gd name="T73" fmla="*/ 4 h 23"/>
                <a:gd name="T74" fmla="*/ 2 w 29"/>
                <a:gd name="T75" fmla="*/ 4 h 23"/>
                <a:gd name="T76" fmla="*/ 2 w 29"/>
                <a:gd name="T77" fmla="*/ 3 h 23"/>
                <a:gd name="T78" fmla="*/ 2 w 29"/>
                <a:gd name="T79" fmla="*/ 4 h 23"/>
                <a:gd name="T80" fmla="*/ 2 w 29"/>
                <a:gd name="T81" fmla="*/ 4 h 23"/>
                <a:gd name="T82" fmla="*/ 3 w 29"/>
                <a:gd name="T83" fmla="*/ 4 h 23"/>
                <a:gd name="T84" fmla="*/ 2 w 29"/>
                <a:gd name="T85" fmla="*/ 4 h 23"/>
                <a:gd name="T86" fmla="*/ 2 w 29"/>
                <a:gd name="T87" fmla="*/ 4 h 23"/>
                <a:gd name="T88" fmla="*/ 2 w 29"/>
                <a:gd name="T89" fmla="*/ 3 h 23"/>
                <a:gd name="T90" fmla="*/ 2 w 29"/>
                <a:gd name="T91" fmla="*/ 3 h 23"/>
                <a:gd name="T92" fmla="*/ 2 w 29"/>
                <a:gd name="T93" fmla="*/ 3 h 23"/>
                <a:gd name="T94" fmla="*/ 2 w 29"/>
                <a:gd name="T95" fmla="*/ 3 h 23"/>
                <a:gd name="T96" fmla="*/ 2 w 29"/>
                <a:gd name="T97" fmla="*/ 3 h 23"/>
                <a:gd name="T98" fmla="*/ 2 w 29"/>
                <a:gd name="T99" fmla="*/ 3 h 23"/>
                <a:gd name="T100" fmla="*/ 3 w 29"/>
                <a:gd name="T101" fmla="*/ 3 h 23"/>
                <a:gd name="T102" fmla="*/ 3 w 29"/>
                <a:gd name="T103" fmla="*/ 3 h 23"/>
                <a:gd name="T104" fmla="*/ 3 w 29"/>
                <a:gd name="T105" fmla="*/ 3 h 23"/>
                <a:gd name="T106" fmla="*/ 3 w 29"/>
                <a:gd name="T107" fmla="*/ 3 h 23"/>
                <a:gd name="T108" fmla="*/ 3 w 29"/>
                <a:gd name="T109" fmla="*/ 3 h 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
                <a:gd name="T166" fmla="*/ 0 h 23"/>
                <a:gd name="T167" fmla="*/ 29 w 29"/>
                <a:gd name="T168" fmla="*/ 23 h 2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 h="23">
                  <a:moveTo>
                    <a:pt x="24" y="10"/>
                  </a:moveTo>
                  <a:lnTo>
                    <a:pt x="24" y="10"/>
                  </a:lnTo>
                  <a:lnTo>
                    <a:pt x="23" y="10"/>
                  </a:lnTo>
                  <a:lnTo>
                    <a:pt x="22" y="10"/>
                  </a:lnTo>
                  <a:lnTo>
                    <a:pt x="20" y="11"/>
                  </a:lnTo>
                  <a:lnTo>
                    <a:pt x="17" y="13"/>
                  </a:lnTo>
                  <a:lnTo>
                    <a:pt x="16" y="13"/>
                  </a:lnTo>
                  <a:lnTo>
                    <a:pt x="15" y="14"/>
                  </a:lnTo>
                  <a:lnTo>
                    <a:pt x="14" y="14"/>
                  </a:lnTo>
                  <a:lnTo>
                    <a:pt x="13" y="13"/>
                  </a:lnTo>
                  <a:lnTo>
                    <a:pt x="12" y="13"/>
                  </a:lnTo>
                  <a:lnTo>
                    <a:pt x="11" y="13"/>
                  </a:lnTo>
                  <a:lnTo>
                    <a:pt x="11" y="12"/>
                  </a:lnTo>
                  <a:lnTo>
                    <a:pt x="11" y="11"/>
                  </a:lnTo>
                  <a:lnTo>
                    <a:pt x="10" y="11"/>
                  </a:lnTo>
                  <a:lnTo>
                    <a:pt x="11" y="11"/>
                  </a:lnTo>
                  <a:lnTo>
                    <a:pt x="12" y="10"/>
                  </a:lnTo>
                  <a:lnTo>
                    <a:pt x="14" y="10"/>
                  </a:lnTo>
                  <a:lnTo>
                    <a:pt x="14" y="9"/>
                  </a:lnTo>
                  <a:lnTo>
                    <a:pt x="13" y="7"/>
                  </a:lnTo>
                  <a:lnTo>
                    <a:pt x="12" y="7"/>
                  </a:lnTo>
                  <a:lnTo>
                    <a:pt x="12" y="9"/>
                  </a:lnTo>
                  <a:lnTo>
                    <a:pt x="11" y="9"/>
                  </a:lnTo>
                  <a:lnTo>
                    <a:pt x="10" y="9"/>
                  </a:lnTo>
                  <a:lnTo>
                    <a:pt x="9" y="10"/>
                  </a:lnTo>
                  <a:lnTo>
                    <a:pt x="7" y="10"/>
                  </a:lnTo>
                  <a:lnTo>
                    <a:pt x="7" y="9"/>
                  </a:lnTo>
                  <a:lnTo>
                    <a:pt x="6" y="7"/>
                  </a:lnTo>
                  <a:lnTo>
                    <a:pt x="5" y="9"/>
                  </a:lnTo>
                  <a:lnTo>
                    <a:pt x="5" y="7"/>
                  </a:lnTo>
                  <a:lnTo>
                    <a:pt x="6" y="6"/>
                  </a:lnTo>
                  <a:lnTo>
                    <a:pt x="6" y="5"/>
                  </a:lnTo>
                  <a:lnTo>
                    <a:pt x="7" y="4"/>
                  </a:lnTo>
                  <a:lnTo>
                    <a:pt x="6" y="3"/>
                  </a:lnTo>
                  <a:lnTo>
                    <a:pt x="3" y="4"/>
                  </a:lnTo>
                  <a:lnTo>
                    <a:pt x="2" y="5"/>
                  </a:lnTo>
                  <a:lnTo>
                    <a:pt x="3" y="3"/>
                  </a:lnTo>
                  <a:lnTo>
                    <a:pt x="6" y="2"/>
                  </a:lnTo>
                  <a:lnTo>
                    <a:pt x="5" y="2"/>
                  </a:lnTo>
                  <a:lnTo>
                    <a:pt x="3" y="2"/>
                  </a:lnTo>
                  <a:lnTo>
                    <a:pt x="5" y="2"/>
                  </a:lnTo>
                  <a:lnTo>
                    <a:pt x="5" y="1"/>
                  </a:lnTo>
                  <a:lnTo>
                    <a:pt x="5" y="0"/>
                  </a:lnTo>
                  <a:lnTo>
                    <a:pt x="3" y="0"/>
                  </a:lnTo>
                  <a:lnTo>
                    <a:pt x="3" y="1"/>
                  </a:lnTo>
                  <a:lnTo>
                    <a:pt x="2" y="3"/>
                  </a:lnTo>
                  <a:lnTo>
                    <a:pt x="1" y="4"/>
                  </a:lnTo>
                  <a:lnTo>
                    <a:pt x="0" y="5"/>
                  </a:lnTo>
                  <a:lnTo>
                    <a:pt x="0" y="6"/>
                  </a:lnTo>
                  <a:lnTo>
                    <a:pt x="1" y="7"/>
                  </a:lnTo>
                  <a:lnTo>
                    <a:pt x="0" y="9"/>
                  </a:lnTo>
                  <a:lnTo>
                    <a:pt x="0" y="10"/>
                  </a:lnTo>
                  <a:lnTo>
                    <a:pt x="1" y="11"/>
                  </a:lnTo>
                  <a:lnTo>
                    <a:pt x="0" y="12"/>
                  </a:lnTo>
                  <a:lnTo>
                    <a:pt x="0" y="13"/>
                  </a:lnTo>
                  <a:lnTo>
                    <a:pt x="1" y="14"/>
                  </a:lnTo>
                  <a:lnTo>
                    <a:pt x="1" y="16"/>
                  </a:lnTo>
                  <a:lnTo>
                    <a:pt x="1" y="17"/>
                  </a:lnTo>
                  <a:lnTo>
                    <a:pt x="0" y="21"/>
                  </a:lnTo>
                  <a:lnTo>
                    <a:pt x="0" y="23"/>
                  </a:lnTo>
                  <a:lnTo>
                    <a:pt x="1" y="21"/>
                  </a:lnTo>
                  <a:lnTo>
                    <a:pt x="5" y="19"/>
                  </a:lnTo>
                  <a:lnTo>
                    <a:pt x="7" y="18"/>
                  </a:lnTo>
                  <a:lnTo>
                    <a:pt x="9" y="19"/>
                  </a:lnTo>
                  <a:lnTo>
                    <a:pt x="14" y="21"/>
                  </a:lnTo>
                  <a:lnTo>
                    <a:pt x="15" y="20"/>
                  </a:lnTo>
                  <a:lnTo>
                    <a:pt x="14" y="19"/>
                  </a:lnTo>
                  <a:lnTo>
                    <a:pt x="14" y="18"/>
                  </a:lnTo>
                  <a:lnTo>
                    <a:pt x="15" y="19"/>
                  </a:lnTo>
                  <a:lnTo>
                    <a:pt x="16" y="20"/>
                  </a:lnTo>
                  <a:lnTo>
                    <a:pt x="19" y="21"/>
                  </a:lnTo>
                  <a:lnTo>
                    <a:pt x="21" y="21"/>
                  </a:lnTo>
                  <a:lnTo>
                    <a:pt x="23" y="21"/>
                  </a:lnTo>
                  <a:lnTo>
                    <a:pt x="25" y="20"/>
                  </a:lnTo>
                  <a:lnTo>
                    <a:pt x="25" y="19"/>
                  </a:lnTo>
                  <a:lnTo>
                    <a:pt x="23" y="19"/>
                  </a:lnTo>
                  <a:lnTo>
                    <a:pt x="22" y="20"/>
                  </a:lnTo>
                  <a:lnTo>
                    <a:pt x="21" y="20"/>
                  </a:lnTo>
                  <a:lnTo>
                    <a:pt x="19" y="19"/>
                  </a:lnTo>
                  <a:lnTo>
                    <a:pt x="16" y="17"/>
                  </a:lnTo>
                  <a:lnTo>
                    <a:pt x="15" y="17"/>
                  </a:lnTo>
                  <a:lnTo>
                    <a:pt x="15" y="16"/>
                  </a:lnTo>
                  <a:lnTo>
                    <a:pt x="17" y="16"/>
                  </a:lnTo>
                  <a:lnTo>
                    <a:pt x="19" y="16"/>
                  </a:lnTo>
                  <a:lnTo>
                    <a:pt x="17" y="15"/>
                  </a:lnTo>
                  <a:lnTo>
                    <a:pt x="19" y="15"/>
                  </a:lnTo>
                  <a:lnTo>
                    <a:pt x="21" y="15"/>
                  </a:lnTo>
                  <a:lnTo>
                    <a:pt x="23" y="15"/>
                  </a:lnTo>
                  <a:lnTo>
                    <a:pt x="24" y="15"/>
                  </a:lnTo>
                  <a:lnTo>
                    <a:pt x="26" y="17"/>
                  </a:lnTo>
                  <a:lnTo>
                    <a:pt x="27" y="17"/>
                  </a:lnTo>
                  <a:lnTo>
                    <a:pt x="27" y="16"/>
                  </a:lnTo>
                  <a:lnTo>
                    <a:pt x="27" y="15"/>
                  </a:lnTo>
                  <a:lnTo>
                    <a:pt x="28" y="14"/>
                  </a:lnTo>
                  <a:lnTo>
                    <a:pt x="29" y="14"/>
                  </a:lnTo>
                  <a:lnTo>
                    <a:pt x="29" y="13"/>
                  </a:lnTo>
                  <a:lnTo>
                    <a:pt x="28" y="10"/>
                  </a:lnTo>
                  <a:lnTo>
                    <a:pt x="26" y="9"/>
                  </a:lnTo>
                  <a:lnTo>
                    <a:pt x="24"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7" name="Freeform 5900"/>
            <p:cNvSpPr>
              <a:spLocks/>
            </p:cNvSpPr>
            <p:nvPr/>
          </p:nvSpPr>
          <p:spPr bwMode="auto">
            <a:xfrm>
              <a:off x="4010" y="3354"/>
              <a:ext cx="2" cy="3"/>
            </a:xfrm>
            <a:custGeom>
              <a:avLst/>
              <a:gdLst>
                <a:gd name="T0" fmla="*/ 1 w 2"/>
                <a:gd name="T1" fmla="*/ 2 h 4"/>
                <a:gd name="T2" fmla="*/ 1 w 2"/>
                <a:gd name="T3" fmla="*/ 2 h 4"/>
                <a:gd name="T4" fmla="*/ 2 w 2"/>
                <a:gd name="T5" fmla="*/ 1 h 4"/>
                <a:gd name="T6" fmla="*/ 2 w 2"/>
                <a:gd name="T7" fmla="*/ 0 h 4"/>
                <a:gd name="T8" fmla="*/ 2 w 2"/>
                <a:gd name="T9" fmla="*/ 0 h 4"/>
                <a:gd name="T10" fmla="*/ 2 w 2"/>
                <a:gd name="T11" fmla="*/ 0 h 4"/>
                <a:gd name="T12" fmla="*/ 1 w 2"/>
                <a:gd name="T13" fmla="*/ 1 h 4"/>
                <a:gd name="T14" fmla="*/ 1 w 2"/>
                <a:gd name="T15" fmla="*/ 1 h 4"/>
                <a:gd name="T16" fmla="*/ 0 w 2"/>
                <a:gd name="T17" fmla="*/ 2 h 4"/>
                <a:gd name="T18" fmla="*/ 1 w 2"/>
                <a:gd name="T19" fmla="*/ 2 h 4"/>
                <a:gd name="T20" fmla="*/ 1 w 2"/>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4"/>
                <a:gd name="T35" fmla="*/ 2 w 2"/>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4">
                  <a:moveTo>
                    <a:pt x="1" y="3"/>
                  </a:moveTo>
                  <a:lnTo>
                    <a:pt x="1" y="3"/>
                  </a:lnTo>
                  <a:lnTo>
                    <a:pt x="2" y="1"/>
                  </a:lnTo>
                  <a:lnTo>
                    <a:pt x="2" y="0"/>
                  </a:lnTo>
                  <a:lnTo>
                    <a:pt x="1" y="1"/>
                  </a:lnTo>
                  <a:lnTo>
                    <a:pt x="0" y="4"/>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8" name="Freeform 5901"/>
            <p:cNvSpPr>
              <a:spLocks/>
            </p:cNvSpPr>
            <p:nvPr/>
          </p:nvSpPr>
          <p:spPr bwMode="auto">
            <a:xfrm>
              <a:off x="3831" y="2933"/>
              <a:ext cx="7" cy="7"/>
            </a:xfrm>
            <a:custGeom>
              <a:avLst/>
              <a:gdLst>
                <a:gd name="T0" fmla="*/ 1 w 8"/>
                <a:gd name="T1" fmla="*/ 0 h 8"/>
                <a:gd name="T2" fmla="*/ 1 w 8"/>
                <a:gd name="T3" fmla="*/ 0 h 8"/>
                <a:gd name="T4" fmla="*/ 0 w 8"/>
                <a:gd name="T5" fmla="*/ 3 h 8"/>
                <a:gd name="T6" fmla="*/ 0 w 8"/>
                <a:gd name="T7" fmla="*/ 4 h 8"/>
                <a:gd name="T8" fmla="*/ 1 w 8"/>
                <a:gd name="T9" fmla="*/ 4 h 8"/>
                <a:gd name="T10" fmla="*/ 1 w 8"/>
                <a:gd name="T11" fmla="*/ 4 h 8"/>
                <a:gd name="T12" fmla="*/ 2 w 8"/>
                <a:gd name="T13" fmla="*/ 4 h 8"/>
                <a:gd name="T14" fmla="*/ 3 w 8"/>
                <a:gd name="T15" fmla="*/ 4 h 8"/>
                <a:gd name="T16" fmla="*/ 4 w 8"/>
                <a:gd name="T17" fmla="*/ 4 h 8"/>
                <a:gd name="T18" fmla="*/ 4 w 8"/>
                <a:gd name="T19" fmla="*/ 4 h 8"/>
                <a:gd name="T20" fmla="*/ 4 w 8"/>
                <a:gd name="T21" fmla="*/ 4 h 8"/>
                <a:gd name="T22" fmla="*/ 4 w 8"/>
                <a:gd name="T23" fmla="*/ 4 h 8"/>
                <a:gd name="T24" fmla="*/ 4 w 8"/>
                <a:gd name="T25" fmla="*/ 3 h 8"/>
                <a:gd name="T26" fmla="*/ 4 w 8"/>
                <a:gd name="T27" fmla="*/ 3 h 8"/>
                <a:gd name="T28" fmla="*/ 4 w 8"/>
                <a:gd name="T29" fmla="*/ 0 h 8"/>
                <a:gd name="T30" fmla="*/ 3 w 8"/>
                <a:gd name="T31" fmla="*/ 0 h 8"/>
                <a:gd name="T32" fmla="*/ 2 w 8"/>
                <a:gd name="T33" fmla="*/ 0 h 8"/>
                <a:gd name="T34" fmla="*/ 1 w 8"/>
                <a:gd name="T35" fmla="*/ 0 h 8"/>
                <a:gd name="T36" fmla="*/ 1 w 8"/>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8"/>
                <a:gd name="T59" fmla="*/ 8 w 8"/>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8">
                  <a:moveTo>
                    <a:pt x="1" y="0"/>
                  </a:moveTo>
                  <a:lnTo>
                    <a:pt x="1" y="0"/>
                  </a:lnTo>
                  <a:lnTo>
                    <a:pt x="0" y="3"/>
                  </a:lnTo>
                  <a:lnTo>
                    <a:pt x="0" y="4"/>
                  </a:lnTo>
                  <a:lnTo>
                    <a:pt x="1" y="6"/>
                  </a:lnTo>
                  <a:lnTo>
                    <a:pt x="2" y="8"/>
                  </a:lnTo>
                  <a:lnTo>
                    <a:pt x="3" y="8"/>
                  </a:lnTo>
                  <a:lnTo>
                    <a:pt x="6" y="8"/>
                  </a:lnTo>
                  <a:lnTo>
                    <a:pt x="7" y="7"/>
                  </a:lnTo>
                  <a:lnTo>
                    <a:pt x="8" y="6"/>
                  </a:lnTo>
                  <a:lnTo>
                    <a:pt x="6" y="3"/>
                  </a:lnTo>
                  <a:lnTo>
                    <a:pt x="5" y="0"/>
                  </a:lnTo>
                  <a:lnTo>
                    <a:pt x="3" y="0"/>
                  </a:lnTo>
                  <a:lnTo>
                    <a:pt x="2" y="0"/>
                  </a:lnTo>
                  <a:lnTo>
                    <a:pt x="1" y="0"/>
                  </a:lnTo>
                  <a:close/>
                </a:path>
              </a:pathLst>
            </a:custGeom>
            <a:solidFill>
              <a:srgbClr val="DDDDDD"/>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79" name="Freeform 5902"/>
            <p:cNvSpPr>
              <a:spLocks/>
            </p:cNvSpPr>
            <p:nvPr/>
          </p:nvSpPr>
          <p:spPr bwMode="auto">
            <a:xfrm>
              <a:off x="3857" y="2920"/>
              <a:ext cx="6" cy="8"/>
            </a:xfrm>
            <a:custGeom>
              <a:avLst/>
              <a:gdLst>
                <a:gd name="T0" fmla="*/ 3 w 7"/>
                <a:gd name="T1" fmla="*/ 0 h 9"/>
                <a:gd name="T2" fmla="*/ 3 w 7"/>
                <a:gd name="T3" fmla="*/ 0 h 9"/>
                <a:gd name="T4" fmla="*/ 3 w 7"/>
                <a:gd name="T5" fmla="*/ 0 h 9"/>
                <a:gd name="T6" fmla="*/ 2 w 7"/>
                <a:gd name="T7" fmla="*/ 1 h 9"/>
                <a:gd name="T8" fmla="*/ 0 w 7"/>
                <a:gd name="T9" fmla="*/ 4 h 9"/>
                <a:gd name="T10" fmla="*/ 0 w 7"/>
                <a:gd name="T11" fmla="*/ 4 h 9"/>
                <a:gd name="T12" fmla="*/ 0 w 7"/>
                <a:gd name="T13" fmla="*/ 4 h 9"/>
                <a:gd name="T14" fmla="*/ 0 w 7"/>
                <a:gd name="T15" fmla="*/ 4 h 9"/>
                <a:gd name="T16" fmla="*/ 2 w 7"/>
                <a:gd name="T17" fmla="*/ 4 h 9"/>
                <a:gd name="T18" fmla="*/ 2 w 7"/>
                <a:gd name="T19" fmla="*/ 4 h 9"/>
                <a:gd name="T20" fmla="*/ 3 w 7"/>
                <a:gd name="T21" fmla="*/ 4 h 9"/>
                <a:gd name="T22" fmla="*/ 3 w 7"/>
                <a:gd name="T23" fmla="*/ 4 h 9"/>
                <a:gd name="T24" fmla="*/ 3 w 7"/>
                <a:gd name="T25" fmla="*/ 4 h 9"/>
                <a:gd name="T26" fmla="*/ 3 w 7"/>
                <a:gd name="T27" fmla="*/ 4 h 9"/>
                <a:gd name="T28" fmla="*/ 3 w 7"/>
                <a:gd name="T29" fmla="*/ 3 h 9"/>
                <a:gd name="T30" fmla="*/ 3 w 7"/>
                <a:gd name="T31" fmla="*/ 0 h 9"/>
                <a:gd name="T32" fmla="*/ 3 w 7"/>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9"/>
                <a:gd name="T53" fmla="*/ 7 w 7"/>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9">
                  <a:moveTo>
                    <a:pt x="4" y="0"/>
                  </a:moveTo>
                  <a:lnTo>
                    <a:pt x="4" y="0"/>
                  </a:lnTo>
                  <a:lnTo>
                    <a:pt x="3" y="0"/>
                  </a:lnTo>
                  <a:lnTo>
                    <a:pt x="2" y="1"/>
                  </a:lnTo>
                  <a:lnTo>
                    <a:pt x="0" y="7"/>
                  </a:lnTo>
                  <a:lnTo>
                    <a:pt x="0" y="8"/>
                  </a:lnTo>
                  <a:lnTo>
                    <a:pt x="0" y="9"/>
                  </a:lnTo>
                  <a:lnTo>
                    <a:pt x="2" y="8"/>
                  </a:lnTo>
                  <a:lnTo>
                    <a:pt x="4" y="7"/>
                  </a:lnTo>
                  <a:lnTo>
                    <a:pt x="6" y="6"/>
                  </a:lnTo>
                  <a:lnTo>
                    <a:pt x="7" y="5"/>
                  </a:lnTo>
                  <a:lnTo>
                    <a:pt x="6" y="3"/>
                  </a:lnTo>
                  <a:lnTo>
                    <a:pt x="4" y="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0" name="Freeform 5903"/>
            <p:cNvSpPr>
              <a:spLocks/>
            </p:cNvSpPr>
            <p:nvPr/>
          </p:nvSpPr>
          <p:spPr bwMode="auto">
            <a:xfrm>
              <a:off x="5222" y="2923"/>
              <a:ext cx="38" cy="30"/>
            </a:xfrm>
            <a:custGeom>
              <a:avLst/>
              <a:gdLst>
                <a:gd name="T0" fmla="*/ 4 w 48"/>
                <a:gd name="T1" fmla="*/ 3 h 37"/>
                <a:gd name="T2" fmla="*/ 4 w 48"/>
                <a:gd name="T3" fmla="*/ 3 h 37"/>
                <a:gd name="T4" fmla="*/ 4 w 48"/>
                <a:gd name="T5" fmla="*/ 3 h 37"/>
                <a:gd name="T6" fmla="*/ 4 w 48"/>
                <a:gd name="T7" fmla="*/ 3 h 37"/>
                <a:gd name="T8" fmla="*/ 3 w 48"/>
                <a:gd name="T9" fmla="*/ 2 h 37"/>
                <a:gd name="T10" fmla="*/ 3 w 48"/>
                <a:gd name="T11" fmla="*/ 2 h 37"/>
                <a:gd name="T12" fmla="*/ 2 w 48"/>
                <a:gd name="T13" fmla="*/ 2 h 37"/>
                <a:gd name="T14" fmla="*/ 2 w 48"/>
                <a:gd name="T15" fmla="*/ 2 h 37"/>
                <a:gd name="T16" fmla="*/ 2 w 48"/>
                <a:gd name="T17" fmla="*/ 2 h 37"/>
                <a:gd name="T18" fmla="*/ 2 w 48"/>
                <a:gd name="T19" fmla="*/ 2 h 37"/>
                <a:gd name="T20" fmla="*/ 2 w 48"/>
                <a:gd name="T21" fmla="*/ 2 h 37"/>
                <a:gd name="T22" fmla="*/ 2 w 48"/>
                <a:gd name="T23" fmla="*/ 2 h 37"/>
                <a:gd name="T24" fmla="*/ 2 w 48"/>
                <a:gd name="T25" fmla="*/ 2 h 37"/>
                <a:gd name="T26" fmla="*/ 2 w 48"/>
                <a:gd name="T27" fmla="*/ 2 h 37"/>
                <a:gd name="T28" fmla="*/ 2 w 48"/>
                <a:gd name="T29" fmla="*/ 2 h 37"/>
                <a:gd name="T30" fmla="*/ 2 w 48"/>
                <a:gd name="T31" fmla="*/ 2 h 37"/>
                <a:gd name="T32" fmla="*/ 2 w 48"/>
                <a:gd name="T33" fmla="*/ 2 h 37"/>
                <a:gd name="T34" fmla="*/ 2 w 48"/>
                <a:gd name="T35" fmla="*/ 2 h 37"/>
                <a:gd name="T36" fmla="*/ 2 w 48"/>
                <a:gd name="T37" fmla="*/ 2 h 37"/>
                <a:gd name="T38" fmla="*/ 2 w 48"/>
                <a:gd name="T39" fmla="*/ 2 h 37"/>
                <a:gd name="T40" fmla="*/ 2 w 48"/>
                <a:gd name="T41" fmla="*/ 2 h 37"/>
                <a:gd name="T42" fmla="*/ 2 w 48"/>
                <a:gd name="T43" fmla="*/ 2 h 37"/>
                <a:gd name="T44" fmla="*/ 1 w 48"/>
                <a:gd name="T45" fmla="*/ 1 h 37"/>
                <a:gd name="T46" fmla="*/ 1 w 48"/>
                <a:gd name="T47" fmla="*/ 1 h 37"/>
                <a:gd name="T48" fmla="*/ 0 w 48"/>
                <a:gd name="T49" fmla="*/ 0 h 37"/>
                <a:gd name="T50" fmla="*/ 0 w 48"/>
                <a:gd name="T51" fmla="*/ 0 h 37"/>
                <a:gd name="T52" fmla="*/ 1 w 48"/>
                <a:gd name="T53" fmla="*/ 1 h 37"/>
                <a:gd name="T54" fmla="*/ 1 w 48"/>
                <a:gd name="T55" fmla="*/ 1 h 37"/>
                <a:gd name="T56" fmla="*/ 2 w 48"/>
                <a:gd name="T57" fmla="*/ 2 h 37"/>
                <a:gd name="T58" fmla="*/ 2 w 48"/>
                <a:gd name="T59" fmla="*/ 2 h 37"/>
                <a:gd name="T60" fmla="*/ 2 w 48"/>
                <a:gd name="T61" fmla="*/ 2 h 37"/>
                <a:gd name="T62" fmla="*/ 2 w 48"/>
                <a:gd name="T63" fmla="*/ 2 h 37"/>
                <a:gd name="T64" fmla="*/ 2 w 48"/>
                <a:gd name="T65" fmla="*/ 2 h 37"/>
                <a:gd name="T66" fmla="*/ 2 w 48"/>
                <a:gd name="T67" fmla="*/ 2 h 37"/>
                <a:gd name="T68" fmla="*/ 2 w 48"/>
                <a:gd name="T69" fmla="*/ 2 h 37"/>
                <a:gd name="T70" fmla="*/ 2 w 48"/>
                <a:gd name="T71" fmla="*/ 2 h 37"/>
                <a:gd name="T72" fmla="*/ 2 w 48"/>
                <a:gd name="T73" fmla="*/ 2 h 37"/>
                <a:gd name="T74" fmla="*/ 2 w 48"/>
                <a:gd name="T75" fmla="*/ 2 h 37"/>
                <a:gd name="T76" fmla="*/ 2 w 48"/>
                <a:gd name="T77" fmla="*/ 2 h 37"/>
                <a:gd name="T78" fmla="*/ 2 w 48"/>
                <a:gd name="T79" fmla="*/ 2 h 37"/>
                <a:gd name="T80" fmla="*/ 3 w 48"/>
                <a:gd name="T81" fmla="*/ 3 h 37"/>
                <a:gd name="T82" fmla="*/ 3 w 48"/>
                <a:gd name="T83" fmla="*/ 3 h 37"/>
                <a:gd name="T84" fmla="*/ 3 w 48"/>
                <a:gd name="T85" fmla="*/ 3 h 37"/>
                <a:gd name="T86" fmla="*/ 4 w 48"/>
                <a:gd name="T87" fmla="*/ 3 h 37"/>
                <a:gd name="T88" fmla="*/ 4 w 48"/>
                <a:gd name="T89" fmla="*/ 3 h 37"/>
                <a:gd name="T90" fmla="*/ 4 w 48"/>
                <a:gd name="T91" fmla="*/ 3 h 37"/>
                <a:gd name="T92" fmla="*/ 4 w 48"/>
                <a:gd name="T93" fmla="*/ 3 h 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37"/>
                <a:gd name="T143" fmla="*/ 48 w 48"/>
                <a:gd name="T144" fmla="*/ 37 h 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37">
                  <a:moveTo>
                    <a:pt x="48" y="36"/>
                  </a:moveTo>
                  <a:lnTo>
                    <a:pt x="48" y="36"/>
                  </a:lnTo>
                  <a:lnTo>
                    <a:pt x="48" y="34"/>
                  </a:lnTo>
                  <a:lnTo>
                    <a:pt x="46" y="32"/>
                  </a:lnTo>
                  <a:lnTo>
                    <a:pt x="43" y="30"/>
                  </a:lnTo>
                  <a:lnTo>
                    <a:pt x="31" y="21"/>
                  </a:lnTo>
                  <a:lnTo>
                    <a:pt x="27" y="19"/>
                  </a:lnTo>
                  <a:lnTo>
                    <a:pt x="23" y="16"/>
                  </a:lnTo>
                  <a:lnTo>
                    <a:pt x="19" y="11"/>
                  </a:lnTo>
                  <a:lnTo>
                    <a:pt x="14" y="7"/>
                  </a:lnTo>
                  <a:lnTo>
                    <a:pt x="10" y="5"/>
                  </a:lnTo>
                  <a:lnTo>
                    <a:pt x="8" y="3"/>
                  </a:lnTo>
                  <a:lnTo>
                    <a:pt x="7" y="2"/>
                  </a:lnTo>
                  <a:lnTo>
                    <a:pt x="6" y="2"/>
                  </a:lnTo>
                  <a:lnTo>
                    <a:pt x="6" y="3"/>
                  </a:lnTo>
                  <a:lnTo>
                    <a:pt x="4" y="3"/>
                  </a:lnTo>
                  <a:lnTo>
                    <a:pt x="1" y="1"/>
                  </a:lnTo>
                  <a:lnTo>
                    <a:pt x="0" y="0"/>
                  </a:lnTo>
                  <a:lnTo>
                    <a:pt x="1" y="1"/>
                  </a:lnTo>
                  <a:lnTo>
                    <a:pt x="4" y="7"/>
                  </a:lnTo>
                  <a:lnTo>
                    <a:pt x="9" y="14"/>
                  </a:lnTo>
                  <a:lnTo>
                    <a:pt x="16" y="19"/>
                  </a:lnTo>
                  <a:lnTo>
                    <a:pt x="23" y="25"/>
                  </a:lnTo>
                  <a:lnTo>
                    <a:pt x="24" y="26"/>
                  </a:lnTo>
                  <a:lnTo>
                    <a:pt x="27" y="26"/>
                  </a:lnTo>
                  <a:lnTo>
                    <a:pt x="29" y="28"/>
                  </a:lnTo>
                  <a:lnTo>
                    <a:pt x="30" y="28"/>
                  </a:lnTo>
                  <a:lnTo>
                    <a:pt x="36" y="33"/>
                  </a:lnTo>
                  <a:lnTo>
                    <a:pt x="42" y="36"/>
                  </a:lnTo>
                  <a:lnTo>
                    <a:pt x="45" y="37"/>
                  </a:lnTo>
                  <a:lnTo>
                    <a:pt x="47" y="37"/>
                  </a:lnTo>
                  <a:lnTo>
                    <a:pt x="48" y="36"/>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1" name="Freeform 5904"/>
            <p:cNvSpPr>
              <a:spLocks/>
            </p:cNvSpPr>
            <p:nvPr/>
          </p:nvSpPr>
          <p:spPr bwMode="auto">
            <a:xfrm>
              <a:off x="5259" y="2930"/>
              <a:ext cx="7" cy="7"/>
            </a:xfrm>
            <a:custGeom>
              <a:avLst/>
              <a:gdLst>
                <a:gd name="T0" fmla="*/ 2 w 9"/>
                <a:gd name="T1" fmla="*/ 2 h 9"/>
                <a:gd name="T2" fmla="*/ 2 w 9"/>
                <a:gd name="T3" fmla="*/ 2 h 9"/>
                <a:gd name="T4" fmla="*/ 1 w 9"/>
                <a:gd name="T5" fmla="*/ 2 h 9"/>
                <a:gd name="T6" fmla="*/ 1 w 9"/>
                <a:gd name="T7" fmla="*/ 2 h 9"/>
                <a:gd name="T8" fmla="*/ 2 w 9"/>
                <a:gd name="T9" fmla="*/ 2 h 9"/>
                <a:gd name="T10" fmla="*/ 2 w 9"/>
                <a:gd name="T11" fmla="*/ 2 h 9"/>
                <a:gd name="T12" fmla="*/ 2 w 9"/>
                <a:gd name="T13" fmla="*/ 2 h 9"/>
                <a:gd name="T14" fmla="*/ 2 w 9"/>
                <a:gd name="T15" fmla="*/ 2 h 9"/>
                <a:gd name="T16" fmla="*/ 2 w 9"/>
                <a:gd name="T17" fmla="*/ 2 h 9"/>
                <a:gd name="T18" fmla="*/ 2 w 9"/>
                <a:gd name="T19" fmla="*/ 2 h 9"/>
                <a:gd name="T20" fmla="*/ 2 w 9"/>
                <a:gd name="T21" fmla="*/ 2 h 9"/>
                <a:gd name="T22" fmla="*/ 2 w 9"/>
                <a:gd name="T23" fmla="*/ 2 h 9"/>
                <a:gd name="T24" fmla="*/ 2 w 9"/>
                <a:gd name="T25" fmla="*/ 2 h 9"/>
                <a:gd name="T26" fmla="*/ 2 w 9"/>
                <a:gd name="T27" fmla="*/ 2 h 9"/>
                <a:gd name="T28" fmla="*/ 2 w 9"/>
                <a:gd name="T29" fmla="*/ 2 h 9"/>
                <a:gd name="T30" fmla="*/ 2 w 9"/>
                <a:gd name="T31" fmla="*/ 2 h 9"/>
                <a:gd name="T32" fmla="*/ 2 w 9"/>
                <a:gd name="T33" fmla="*/ 1 h 9"/>
                <a:gd name="T34" fmla="*/ 2 w 9"/>
                <a:gd name="T35" fmla="*/ 0 h 9"/>
                <a:gd name="T36" fmla="*/ 2 w 9"/>
                <a:gd name="T37" fmla="*/ 1 h 9"/>
                <a:gd name="T38" fmla="*/ 2 w 9"/>
                <a:gd name="T39" fmla="*/ 1 h 9"/>
                <a:gd name="T40" fmla="*/ 0 w 9"/>
                <a:gd name="T41" fmla="*/ 2 h 9"/>
                <a:gd name="T42" fmla="*/ 2 w 9"/>
                <a:gd name="T43" fmla="*/ 2 h 9"/>
                <a:gd name="T44" fmla="*/ 2 w 9"/>
                <a:gd name="T45" fmla="*/ 2 h 9"/>
                <a:gd name="T46" fmla="*/ 2 w 9"/>
                <a:gd name="T47" fmla="*/ 2 h 9"/>
                <a:gd name="T48" fmla="*/ 2 w 9"/>
                <a:gd name="T49" fmla="*/ 2 h 9"/>
                <a:gd name="T50" fmla="*/ 2 w 9"/>
                <a:gd name="T51" fmla="*/ 2 h 9"/>
                <a:gd name="T52" fmla="*/ 2 w 9"/>
                <a:gd name="T53" fmla="*/ 2 h 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
                <a:gd name="T82" fmla="*/ 0 h 9"/>
                <a:gd name="T83" fmla="*/ 9 w 9"/>
                <a:gd name="T84" fmla="*/ 9 h 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 h="9">
                  <a:moveTo>
                    <a:pt x="2" y="3"/>
                  </a:moveTo>
                  <a:lnTo>
                    <a:pt x="2" y="3"/>
                  </a:lnTo>
                  <a:lnTo>
                    <a:pt x="1" y="4"/>
                  </a:lnTo>
                  <a:lnTo>
                    <a:pt x="1" y="6"/>
                  </a:lnTo>
                  <a:lnTo>
                    <a:pt x="2" y="7"/>
                  </a:lnTo>
                  <a:lnTo>
                    <a:pt x="3" y="7"/>
                  </a:lnTo>
                  <a:lnTo>
                    <a:pt x="6" y="8"/>
                  </a:lnTo>
                  <a:lnTo>
                    <a:pt x="7" y="9"/>
                  </a:lnTo>
                  <a:lnTo>
                    <a:pt x="8" y="8"/>
                  </a:lnTo>
                  <a:lnTo>
                    <a:pt x="9" y="7"/>
                  </a:lnTo>
                  <a:lnTo>
                    <a:pt x="8" y="6"/>
                  </a:lnTo>
                  <a:lnTo>
                    <a:pt x="7" y="3"/>
                  </a:lnTo>
                  <a:lnTo>
                    <a:pt x="6" y="1"/>
                  </a:lnTo>
                  <a:lnTo>
                    <a:pt x="4" y="0"/>
                  </a:lnTo>
                  <a:lnTo>
                    <a:pt x="2" y="1"/>
                  </a:lnTo>
                  <a:lnTo>
                    <a:pt x="0" y="2"/>
                  </a:lnTo>
                  <a:lnTo>
                    <a:pt x="2" y="2"/>
                  </a:lnTo>
                  <a:lnTo>
                    <a:pt x="3" y="2"/>
                  </a:lnTo>
                  <a:lnTo>
                    <a:pt x="3"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2" name="Freeform 5905"/>
            <p:cNvSpPr>
              <a:spLocks/>
            </p:cNvSpPr>
            <p:nvPr/>
          </p:nvSpPr>
          <p:spPr bwMode="auto">
            <a:xfrm>
              <a:off x="5270" y="2940"/>
              <a:ext cx="4" cy="2"/>
            </a:xfrm>
            <a:custGeom>
              <a:avLst/>
              <a:gdLst>
                <a:gd name="T0" fmla="*/ 2 w 4"/>
                <a:gd name="T1" fmla="*/ 0 h 4"/>
                <a:gd name="T2" fmla="*/ 2 w 4"/>
                <a:gd name="T3" fmla="*/ 0 h 4"/>
                <a:gd name="T4" fmla="*/ 1 w 4"/>
                <a:gd name="T5" fmla="*/ 0 h 4"/>
                <a:gd name="T6" fmla="*/ 0 w 4"/>
                <a:gd name="T7" fmla="*/ 1 h 4"/>
                <a:gd name="T8" fmla="*/ 0 w 4"/>
                <a:gd name="T9" fmla="*/ 1 h 4"/>
                <a:gd name="T10" fmla="*/ 1 w 4"/>
                <a:gd name="T11" fmla="*/ 1 h 4"/>
                <a:gd name="T12" fmla="*/ 1 w 4"/>
                <a:gd name="T13" fmla="*/ 1 h 4"/>
                <a:gd name="T14" fmla="*/ 2 w 4"/>
                <a:gd name="T15" fmla="*/ 1 h 4"/>
                <a:gd name="T16" fmla="*/ 2 w 4"/>
                <a:gd name="T17" fmla="*/ 1 h 4"/>
                <a:gd name="T18" fmla="*/ 2 w 4"/>
                <a:gd name="T19" fmla="*/ 1 h 4"/>
                <a:gd name="T20" fmla="*/ 4 w 4"/>
                <a:gd name="T21" fmla="*/ 1 h 4"/>
                <a:gd name="T22" fmla="*/ 4 w 4"/>
                <a:gd name="T23" fmla="*/ 1 h 4"/>
                <a:gd name="T24" fmla="*/ 4 w 4"/>
                <a:gd name="T25" fmla="*/ 1 h 4"/>
                <a:gd name="T26" fmla="*/ 4 w 4"/>
                <a:gd name="T27" fmla="*/ 1 h 4"/>
                <a:gd name="T28" fmla="*/ 4 w 4"/>
                <a:gd name="T29" fmla="*/ 1 h 4"/>
                <a:gd name="T30" fmla="*/ 3 w 4"/>
                <a:gd name="T31" fmla="*/ 0 h 4"/>
                <a:gd name="T32" fmla="*/ 2 w 4"/>
                <a:gd name="T33" fmla="*/ 0 h 4"/>
                <a:gd name="T34" fmla="*/ 2 w 4"/>
                <a:gd name="T35" fmla="*/ 0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4"/>
                <a:gd name="T56" fmla="*/ 4 w 4"/>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4">
                  <a:moveTo>
                    <a:pt x="2" y="0"/>
                  </a:moveTo>
                  <a:lnTo>
                    <a:pt x="2" y="0"/>
                  </a:lnTo>
                  <a:lnTo>
                    <a:pt x="1" y="0"/>
                  </a:lnTo>
                  <a:lnTo>
                    <a:pt x="0" y="1"/>
                  </a:lnTo>
                  <a:lnTo>
                    <a:pt x="1" y="3"/>
                  </a:lnTo>
                  <a:lnTo>
                    <a:pt x="1" y="4"/>
                  </a:lnTo>
                  <a:lnTo>
                    <a:pt x="2" y="4"/>
                  </a:lnTo>
                  <a:lnTo>
                    <a:pt x="4" y="3"/>
                  </a:lnTo>
                  <a:lnTo>
                    <a:pt x="4" y="2"/>
                  </a:lnTo>
                  <a:lnTo>
                    <a:pt x="4"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3" name="Freeform 5906"/>
            <p:cNvSpPr>
              <a:spLocks/>
            </p:cNvSpPr>
            <p:nvPr/>
          </p:nvSpPr>
          <p:spPr bwMode="auto">
            <a:xfrm>
              <a:off x="5254" y="2926"/>
              <a:ext cx="1" cy="4"/>
            </a:xfrm>
            <a:custGeom>
              <a:avLst/>
              <a:gdLst>
                <a:gd name="T0" fmla="*/ 1 w 1"/>
                <a:gd name="T1" fmla="*/ 0 h 4"/>
                <a:gd name="T2" fmla="*/ 1 w 1"/>
                <a:gd name="T3" fmla="*/ 0 h 4"/>
                <a:gd name="T4" fmla="*/ 0 w 1"/>
                <a:gd name="T5" fmla="*/ 3 h 4"/>
                <a:gd name="T6" fmla="*/ 0 w 1"/>
                <a:gd name="T7" fmla="*/ 4 h 4"/>
                <a:gd name="T8" fmla="*/ 0 w 1"/>
                <a:gd name="T9" fmla="*/ 4 h 4"/>
                <a:gd name="T10" fmla="*/ 0 w 1"/>
                <a:gd name="T11" fmla="*/ 4 h 4"/>
                <a:gd name="T12" fmla="*/ 1 w 1"/>
                <a:gd name="T13" fmla="*/ 2 h 4"/>
                <a:gd name="T14" fmla="*/ 1 w 1"/>
                <a:gd name="T15" fmla="*/ 2 h 4"/>
                <a:gd name="T16" fmla="*/ 1 w 1"/>
                <a:gd name="T17" fmla="*/ 0 h 4"/>
                <a:gd name="T18" fmla="*/ 1 w 1"/>
                <a:gd name="T19" fmla="*/ 0 h 4"/>
                <a:gd name="T20" fmla="*/ 1 w 1"/>
                <a:gd name="T21" fmla="*/ 0 h 4"/>
                <a:gd name="T22" fmla="*/ 1 w 1"/>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4"/>
                <a:gd name="T38" fmla="*/ 1 w 1"/>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4">
                  <a:moveTo>
                    <a:pt x="1" y="0"/>
                  </a:moveTo>
                  <a:lnTo>
                    <a:pt x="1" y="0"/>
                  </a:lnTo>
                  <a:lnTo>
                    <a:pt x="0" y="3"/>
                  </a:lnTo>
                  <a:lnTo>
                    <a:pt x="0" y="4"/>
                  </a:lnTo>
                  <a:lnTo>
                    <a:pt x="1"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4" name="Freeform 5907"/>
            <p:cNvSpPr>
              <a:spLocks/>
            </p:cNvSpPr>
            <p:nvPr/>
          </p:nvSpPr>
          <p:spPr bwMode="auto">
            <a:xfrm>
              <a:off x="3063" y="1918"/>
              <a:ext cx="167" cy="146"/>
            </a:xfrm>
            <a:custGeom>
              <a:avLst/>
              <a:gdLst>
                <a:gd name="T0" fmla="*/ 15 w 208"/>
                <a:gd name="T1" fmla="*/ 4 h 177"/>
                <a:gd name="T2" fmla="*/ 14 w 208"/>
                <a:gd name="T3" fmla="*/ 4 h 177"/>
                <a:gd name="T4" fmla="*/ 14 w 208"/>
                <a:gd name="T5" fmla="*/ 3 h 177"/>
                <a:gd name="T6" fmla="*/ 14 w 208"/>
                <a:gd name="T7" fmla="*/ 2 h 177"/>
                <a:gd name="T8" fmla="*/ 13 w 208"/>
                <a:gd name="T9" fmla="*/ 2 h 177"/>
                <a:gd name="T10" fmla="*/ 11 w 208"/>
                <a:gd name="T11" fmla="*/ 2 h 177"/>
                <a:gd name="T12" fmla="*/ 11 w 208"/>
                <a:gd name="T13" fmla="*/ 2 h 177"/>
                <a:gd name="T14" fmla="*/ 11 w 208"/>
                <a:gd name="T15" fmla="*/ 2 h 177"/>
                <a:gd name="T16" fmla="*/ 10 w 208"/>
                <a:gd name="T17" fmla="*/ 0 h 177"/>
                <a:gd name="T18" fmla="*/ 9 w 208"/>
                <a:gd name="T19" fmla="*/ 2 h 177"/>
                <a:gd name="T20" fmla="*/ 7 w 208"/>
                <a:gd name="T21" fmla="*/ 3 h 177"/>
                <a:gd name="T22" fmla="*/ 7 w 208"/>
                <a:gd name="T23" fmla="*/ 5 h 177"/>
                <a:gd name="T24" fmla="*/ 5 w 208"/>
                <a:gd name="T25" fmla="*/ 5 h 177"/>
                <a:gd name="T26" fmla="*/ 5 w 208"/>
                <a:gd name="T27" fmla="*/ 4 h 177"/>
                <a:gd name="T28" fmla="*/ 4 w 208"/>
                <a:gd name="T29" fmla="*/ 5 h 177"/>
                <a:gd name="T30" fmla="*/ 5 w 208"/>
                <a:gd name="T31" fmla="*/ 6 h 177"/>
                <a:gd name="T32" fmla="*/ 4 w 208"/>
                <a:gd name="T33" fmla="*/ 7 h 177"/>
                <a:gd name="T34" fmla="*/ 2 w 208"/>
                <a:gd name="T35" fmla="*/ 6 h 177"/>
                <a:gd name="T36" fmla="*/ 0 w 208"/>
                <a:gd name="T37" fmla="*/ 7 h 177"/>
                <a:gd name="T38" fmla="*/ 2 w 208"/>
                <a:gd name="T39" fmla="*/ 7 h 177"/>
                <a:gd name="T40" fmla="*/ 2 w 208"/>
                <a:gd name="T41" fmla="*/ 7 h 177"/>
                <a:gd name="T42" fmla="*/ 2 w 208"/>
                <a:gd name="T43" fmla="*/ 7 h 177"/>
                <a:gd name="T44" fmla="*/ 2 w 208"/>
                <a:gd name="T45" fmla="*/ 8 h 177"/>
                <a:gd name="T46" fmla="*/ 2 w 208"/>
                <a:gd name="T47" fmla="*/ 9 h 177"/>
                <a:gd name="T48" fmla="*/ 3 w 208"/>
                <a:gd name="T49" fmla="*/ 9 h 177"/>
                <a:gd name="T50" fmla="*/ 4 w 208"/>
                <a:gd name="T51" fmla="*/ 10 h 177"/>
                <a:gd name="T52" fmla="*/ 4 w 208"/>
                <a:gd name="T53" fmla="*/ 10 h 177"/>
                <a:gd name="T54" fmla="*/ 4 w 208"/>
                <a:gd name="T55" fmla="*/ 11 h 177"/>
                <a:gd name="T56" fmla="*/ 5 w 208"/>
                <a:gd name="T57" fmla="*/ 12 h 177"/>
                <a:gd name="T58" fmla="*/ 5 w 208"/>
                <a:gd name="T59" fmla="*/ 13 h 177"/>
                <a:gd name="T60" fmla="*/ 5 w 208"/>
                <a:gd name="T61" fmla="*/ 14 h 177"/>
                <a:gd name="T62" fmla="*/ 5 w 208"/>
                <a:gd name="T63" fmla="*/ 17 h 177"/>
                <a:gd name="T64" fmla="*/ 4 w 208"/>
                <a:gd name="T65" fmla="*/ 18 h 177"/>
                <a:gd name="T66" fmla="*/ 5 w 208"/>
                <a:gd name="T67" fmla="*/ 20 h 177"/>
                <a:gd name="T68" fmla="*/ 6 w 208"/>
                <a:gd name="T69" fmla="*/ 21 h 177"/>
                <a:gd name="T70" fmla="*/ 7 w 208"/>
                <a:gd name="T71" fmla="*/ 21 h 177"/>
                <a:gd name="T72" fmla="*/ 8 w 208"/>
                <a:gd name="T73" fmla="*/ 21 h 177"/>
                <a:gd name="T74" fmla="*/ 9 w 208"/>
                <a:gd name="T75" fmla="*/ 21 h 177"/>
                <a:gd name="T76" fmla="*/ 11 w 208"/>
                <a:gd name="T77" fmla="*/ 21 h 177"/>
                <a:gd name="T78" fmla="*/ 11 w 208"/>
                <a:gd name="T79" fmla="*/ 20 h 177"/>
                <a:gd name="T80" fmla="*/ 13 w 208"/>
                <a:gd name="T81" fmla="*/ 18 h 177"/>
                <a:gd name="T82" fmla="*/ 14 w 208"/>
                <a:gd name="T83" fmla="*/ 18 h 177"/>
                <a:gd name="T84" fmla="*/ 14 w 208"/>
                <a:gd name="T85" fmla="*/ 18 h 177"/>
                <a:gd name="T86" fmla="*/ 15 w 208"/>
                <a:gd name="T87" fmla="*/ 20 h 177"/>
                <a:gd name="T88" fmla="*/ 17 w 208"/>
                <a:gd name="T89" fmla="*/ 18 h 177"/>
                <a:gd name="T90" fmla="*/ 18 w 208"/>
                <a:gd name="T91" fmla="*/ 17 h 177"/>
                <a:gd name="T92" fmla="*/ 17 w 208"/>
                <a:gd name="T93" fmla="*/ 16 h 177"/>
                <a:gd name="T94" fmla="*/ 16 w 208"/>
                <a:gd name="T95" fmla="*/ 14 h 177"/>
                <a:gd name="T96" fmla="*/ 17 w 208"/>
                <a:gd name="T97" fmla="*/ 14 h 177"/>
                <a:gd name="T98" fmla="*/ 17 w 208"/>
                <a:gd name="T99" fmla="*/ 13 h 177"/>
                <a:gd name="T100" fmla="*/ 17 w 208"/>
                <a:gd name="T101" fmla="*/ 12 h 177"/>
                <a:gd name="T102" fmla="*/ 16 w 208"/>
                <a:gd name="T103" fmla="*/ 12 h 177"/>
                <a:gd name="T104" fmla="*/ 15 w 208"/>
                <a:gd name="T105" fmla="*/ 12 h 177"/>
                <a:gd name="T106" fmla="*/ 16 w 208"/>
                <a:gd name="T107" fmla="*/ 12 h 177"/>
                <a:gd name="T108" fmla="*/ 16 w 208"/>
                <a:gd name="T109" fmla="*/ 10 h 177"/>
                <a:gd name="T110" fmla="*/ 17 w 208"/>
                <a:gd name="T111" fmla="*/ 10 h 177"/>
                <a:gd name="T112" fmla="*/ 17 w 208"/>
                <a:gd name="T113" fmla="*/ 9 h 177"/>
                <a:gd name="T114" fmla="*/ 17 w 208"/>
                <a:gd name="T115" fmla="*/ 10 h 177"/>
                <a:gd name="T116" fmla="*/ 18 w 208"/>
                <a:gd name="T117" fmla="*/ 9 h 177"/>
                <a:gd name="T118" fmla="*/ 18 w 208"/>
                <a:gd name="T119" fmla="*/ 7 h 177"/>
                <a:gd name="T120" fmla="*/ 18 w 208"/>
                <a:gd name="T121" fmla="*/ 6 h 177"/>
                <a:gd name="T122" fmla="*/ 17 w 208"/>
                <a:gd name="T123" fmla="*/ 5 h 177"/>
                <a:gd name="T124" fmla="*/ 17 w 208"/>
                <a:gd name="T125" fmla="*/ 5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8"/>
                <a:gd name="T190" fmla="*/ 0 h 177"/>
                <a:gd name="T191" fmla="*/ 208 w 208"/>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8" h="177">
                  <a:moveTo>
                    <a:pt x="177" y="35"/>
                  </a:moveTo>
                  <a:lnTo>
                    <a:pt x="177" y="35"/>
                  </a:lnTo>
                  <a:lnTo>
                    <a:pt x="176" y="34"/>
                  </a:lnTo>
                  <a:lnTo>
                    <a:pt x="175" y="34"/>
                  </a:lnTo>
                  <a:lnTo>
                    <a:pt x="171" y="35"/>
                  </a:lnTo>
                  <a:lnTo>
                    <a:pt x="170" y="34"/>
                  </a:lnTo>
                  <a:lnTo>
                    <a:pt x="169" y="34"/>
                  </a:lnTo>
                  <a:lnTo>
                    <a:pt x="168" y="34"/>
                  </a:lnTo>
                  <a:lnTo>
                    <a:pt x="165" y="34"/>
                  </a:lnTo>
                  <a:lnTo>
                    <a:pt x="163" y="34"/>
                  </a:lnTo>
                  <a:lnTo>
                    <a:pt x="162" y="32"/>
                  </a:lnTo>
                  <a:lnTo>
                    <a:pt x="161" y="32"/>
                  </a:lnTo>
                  <a:lnTo>
                    <a:pt x="156" y="28"/>
                  </a:lnTo>
                  <a:lnTo>
                    <a:pt x="155" y="28"/>
                  </a:lnTo>
                  <a:lnTo>
                    <a:pt x="154" y="28"/>
                  </a:lnTo>
                  <a:lnTo>
                    <a:pt x="154" y="27"/>
                  </a:lnTo>
                  <a:lnTo>
                    <a:pt x="153" y="25"/>
                  </a:lnTo>
                  <a:lnTo>
                    <a:pt x="153" y="22"/>
                  </a:lnTo>
                  <a:lnTo>
                    <a:pt x="153" y="21"/>
                  </a:lnTo>
                  <a:lnTo>
                    <a:pt x="152" y="21"/>
                  </a:lnTo>
                  <a:lnTo>
                    <a:pt x="147" y="24"/>
                  </a:lnTo>
                  <a:lnTo>
                    <a:pt x="145" y="25"/>
                  </a:lnTo>
                  <a:lnTo>
                    <a:pt x="143" y="24"/>
                  </a:lnTo>
                  <a:lnTo>
                    <a:pt x="142" y="24"/>
                  </a:lnTo>
                  <a:lnTo>
                    <a:pt x="142" y="23"/>
                  </a:lnTo>
                  <a:lnTo>
                    <a:pt x="143" y="20"/>
                  </a:lnTo>
                  <a:lnTo>
                    <a:pt x="143" y="19"/>
                  </a:lnTo>
                  <a:lnTo>
                    <a:pt x="141" y="17"/>
                  </a:lnTo>
                  <a:lnTo>
                    <a:pt x="140" y="17"/>
                  </a:lnTo>
                  <a:lnTo>
                    <a:pt x="135" y="17"/>
                  </a:lnTo>
                  <a:lnTo>
                    <a:pt x="135" y="18"/>
                  </a:lnTo>
                  <a:lnTo>
                    <a:pt x="135" y="17"/>
                  </a:lnTo>
                  <a:lnTo>
                    <a:pt x="134" y="14"/>
                  </a:lnTo>
                  <a:lnTo>
                    <a:pt x="134" y="13"/>
                  </a:lnTo>
                  <a:lnTo>
                    <a:pt x="133" y="13"/>
                  </a:lnTo>
                  <a:lnTo>
                    <a:pt x="131" y="13"/>
                  </a:lnTo>
                  <a:lnTo>
                    <a:pt x="129" y="12"/>
                  </a:lnTo>
                  <a:lnTo>
                    <a:pt x="129" y="11"/>
                  </a:lnTo>
                  <a:lnTo>
                    <a:pt x="128" y="9"/>
                  </a:lnTo>
                  <a:lnTo>
                    <a:pt x="127" y="8"/>
                  </a:lnTo>
                  <a:lnTo>
                    <a:pt x="125" y="7"/>
                  </a:lnTo>
                  <a:lnTo>
                    <a:pt x="123" y="9"/>
                  </a:lnTo>
                  <a:lnTo>
                    <a:pt x="121" y="9"/>
                  </a:lnTo>
                  <a:lnTo>
                    <a:pt x="118" y="5"/>
                  </a:lnTo>
                  <a:lnTo>
                    <a:pt x="117" y="4"/>
                  </a:lnTo>
                  <a:lnTo>
                    <a:pt x="116" y="0"/>
                  </a:lnTo>
                  <a:lnTo>
                    <a:pt x="115" y="1"/>
                  </a:lnTo>
                  <a:lnTo>
                    <a:pt x="106" y="4"/>
                  </a:lnTo>
                  <a:lnTo>
                    <a:pt x="103" y="6"/>
                  </a:lnTo>
                  <a:lnTo>
                    <a:pt x="101" y="7"/>
                  </a:lnTo>
                  <a:lnTo>
                    <a:pt x="101" y="9"/>
                  </a:lnTo>
                  <a:lnTo>
                    <a:pt x="102" y="18"/>
                  </a:lnTo>
                  <a:lnTo>
                    <a:pt x="102" y="20"/>
                  </a:lnTo>
                  <a:lnTo>
                    <a:pt x="101" y="21"/>
                  </a:lnTo>
                  <a:lnTo>
                    <a:pt x="94" y="24"/>
                  </a:lnTo>
                  <a:lnTo>
                    <a:pt x="90" y="26"/>
                  </a:lnTo>
                  <a:lnTo>
                    <a:pt x="87" y="26"/>
                  </a:lnTo>
                  <a:lnTo>
                    <a:pt x="83" y="28"/>
                  </a:lnTo>
                  <a:lnTo>
                    <a:pt x="80" y="29"/>
                  </a:lnTo>
                  <a:lnTo>
                    <a:pt x="78" y="31"/>
                  </a:lnTo>
                  <a:lnTo>
                    <a:pt x="77" y="34"/>
                  </a:lnTo>
                  <a:lnTo>
                    <a:pt x="78" y="34"/>
                  </a:lnTo>
                  <a:lnTo>
                    <a:pt x="79" y="35"/>
                  </a:lnTo>
                  <a:lnTo>
                    <a:pt x="83" y="35"/>
                  </a:lnTo>
                  <a:lnTo>
                    <a:pt x="80" y="36"/>
                  </a:lnTo>
                  <a:lnTo>
                    <a:pt x="77" y="37"/>
                  </a:lnTo>
                  <a:lnTo>
                    <a:pt x="73" y="38"/>
                  </a:lnTo>
                  <a:lnTo>
                    <a:pt x="69" y="38"/>
                  </a:lnTo>
                  <a:lnTo>
                    <a:pt x="60" y="38"/>
                  </a:lnTo>
                  <a:lnTo>
                    <a:pt x="59" y="37"/>
                  </a:lnTo>
                  <a:lnTo>
                    <a:pt x="58" y="37"/>
                  </a:lnTo>
                  <a:lnTo>
                    <a:pt x="57" y="36"/>
                  </a:lnTo>
                  <a:lnTo>
                    <a:pt x="56" y="34"/>
                  </a:lnTo>
                  <a:lnTo>
                    <a:pt x="56" y="32"/>
                  </a:lnTo>
                  <a:lnTo>
                    <a:pt x="56" y="31"/>
                  </a:lnTo>
                  <a:lnTo>
                    <a:pt x="55" y="29"/>
                  </a:lnTo>
                  <a:lnTo>
                    <a:pt x="52" y="29"/>
                  </a:lnTo>
                  <a:lnTo>
                    <a:pt x="51" y="31"/>
                  </a:lnTo>
                  <a:lnTo>
                    <a:pt x="50" y="31"/>
                  </a:lnTo>
                  <a:lnTo>
                    <a:pt x="48" y="31"/>
                  </a:lnTo>
                  <a:lnTo>
                    <a:pt x="46" y="29"/>
                  </a:lnTo>
                  <a:lnTo>
                    <a:pt x="45" y="29"/>
                  </a:lnTo>
                  <a:lnTo>
                    <a:pt x="46" y="31"/>
                  </a:lnTo>
                  <a:lnTo>
                    <a:pt x="48" y="36"/>
                  </a:lnTo>
                  <a:lnTo>
                    <a:pt x="49" y="39"/>
                  </a:lnTo>
                  <a:lnTo>
                    <a:pt x="50" y="40"/>
                  </a:lnTo>
                  <a:lnTo>
                    <a:pt x="51" y="41"/>
                  </a:lnTo>
                  <a:lnTo>
                    <a:pt x="51" y="42"/>
                  </a:lnTo>
                  <a:lnTo>
                    <a:pt x="51" y="47"/>
                  </a:lnTo>
                  <a:lnTo>
                    <a:pt x="52" y="49"/>
                  </a:lnTo>
                  <a:lnTo>
                    <a:pt x="52" y="51"/>
                  </a:lnTo>
                  <a:lnTo>
                    <a:pt x="54" y="52"/>
                  </a:lnTo>
                  <a:lnTo>
                    <a:pt x="52" y="52"/>
                  </a:lnTo>
                  <a:lnTo>
                    <a:pt x="47" y="51"/>
                  </a:lnTo>
                  <a:lnTo>
                    <a:pt x="46" y="51"/>
                  </a:lnTo>
                  <a:lnTo>
                    <a:pt x="45" y="52"/>
                  </a:lnTo>
                  <a:lnTo>
                    <a:pt x="45" y="54"/>
                  </a:lnTo>
                  <a:lnTo>
                    <a:pt x="43" y="53"/>
                  </a:lnTo>
                  <a:lnTo>
                    <a:pt x="40" y="53"/>
                  </a:lnTo>
                  <a:lnTo>
                    <a:pt x="34" y="54"/>
                  </a:lnTo>
                  <a:lnTo>
                    <a:pt x="32" y="54"/>
                  </a:lnTo>
                  <a:lnTo>
                    <a:pt x="32" y="53"/>
                  </a:lnTo>
                  <a:lnTo>
                    <a:pt x="28" y="49"/>
                  </a:lnTo>
                  <a:lnTo>
                    <a:pt x="27" y="48"/>
                  </a:lnTo>
                  <a:lnTo>
                    <a:pt x="24" y="48"/>
                  </a:lnTo>
                  <a:lnTo>
                    <a:pt x="17" y="51"/>
                  </a:lnTo>
                  <a:lnTo>
                    <a:pt x="3" y="53"/>
                  </a:lnTo>
                  <a:lnTo>
                    <a:pt x="2" y="54"/>
                  </a:lnTo>
                  <a:lnTo>
                    <a:pt x="0" y="54"/>
                  </a:lnTo>
                  <a:lnTo>
                    <a:pt x="0" y="56"/>
                  </a:lnTo>
                  <a:lnTo>
                    <a:pt x="0" y="59"/>
                  </a:lnTo>
                  <a:lnTo>
                    <a:pt x="2" y="58"/>
                  </a:lnTo>
                  <a:lnTo>
                    <a:pt x="5" y="58"/>
                  </a:lnTo>
                  <a:lnTo>
                    <a:pt x="6" y="58"/>
                  </a:lnTo>
                  <a:lnTo>
                    <a:pt x="5" y="59"/>
                  </a:lnTo>
                  <a:lnTo>
                    <a:pt x="6" y="58"/>
                  </a:lnTo>
                  <a:lnTo>
                    <a:pt x="7" y="58"/>
                  </a:lnTo>
                  <a:lnTo>
                    <a:pt x="6" y="59"/>
                  </a:lnTo>
                  <a:lnTo>
                    <a:pt x="3" y="59"/>
                  </a:lnTo>
                  <a:lnTo>
                    <a:pt x="3" y="60"/>
                  </a:lnTo>
                  <a:lnTo>
                    <a:pt x="3" y="61"/>
                  </a:lnTo>
                  <a:lnTo>
                    <a:pt x="4" y="61"/>
                  </a:lnTo>
                  <a:lnTo>
                    <a:pt x="6" y="61"/>
                  </a:lnTo>
                  <a:lnTo>
                    <a:pt x="7" y="62"/>
                  </a:lnTo>
                  <a:lnTo>
                    <a:pt x="6" y="63"/>
                  </a:lnTo>
                  <a:lnTo>
                    <a:pt x="4" y="63"/>
                  </a:lnTo>
                  <a:lnTo>
                    <a:pt x="1" y="64"/>
                  </a:lnTo>
                  <a:lnTo>
                    <a:pt x="1" y="65"/>
                  </a:lnTo>
                  <a:lnTo>
                    <a:pt x="5" y="67"/>
                  </a:lnTo>
                  <a:lnTo>
                    <a:pt x="6" y="68"/>
                  </a:lnTo>
                  <a:lnTo>
                    <a:pt x="8" y="68"/>
                  </a:lnTo>
                  <a:lnTo>
                    <a:pt x="10" y="67"/>
                  </a:lnTo>
                  <a:lnTo>
                    <a:pt x="14" y="67"/>
                  </a:lnTo>
                  <a:lnTo>
                    <a:pt x="18" y="68"/>
                  </a:lnTo>
                  <a:lnTo>
                    <a:pt x="24" y="73"/>
                  </a:lnTo>
                  <a:lnTo>
                    <a:pt x="26" y="75"/>
                  </a:lnTo>
                  <a:lnTo>
                    <a:pt x="27" y="74"/>
                  </a:lnTo>
                  <a:lnTo>
                    <a:pt x="28" y="74"/>
                  </a:lnTo>
                  <a:lnTo>
                    <a:pt x="28" y="73"/>
                  </a:lnTo>
                  <a:lnTo>
                    <a:pt x="30" y="73"/>
                  </a:lnTo>
                  <a:lnTo>
                    <a:pt x="35" y="76"/>
                  </a:lnTo>
                  <a:lnTo>
                    <a:pt x="36" y="76"/>
                  </a:lnTo>
                  <a:lnTo>
                    <a:pt x="36" y="77"/>
                  </a:lnTo>
                  <a:lnTo>
                    <a:pt x="35" y="78"/>
                  </a:lnTo>
                  <a:lnTo>
                    <a:pt x="36" y="79"/>
                  </a:lnTo>
                  <a:lnTo>
                    <a:pt x="38" y="80"/>
                  </a:lnTo>
                  <a:lnTo>
                    <a:pt x="41" y="80"/>
                  </a:lnTo>
                  <a:lnTo>
                    <a:pt x="44" y="79"/>
                  </a:lnTo>
                  <a:lnTo>
                    <a:pt x="45" y="79"/>
                  </a:lnTo>
                  <a:lnTo>
                    <a:pt x="47" y="80"/>
                  </a:lnTo>
                  <a:lnTo>
                    <a:pt x="47" y="81"/>
                  </a:lnTo>
                  <a:lnTo>
                    <a:pt x="46" y="80"/>
                  </a:lnTo>
                  <a:lnTo>
                    <a:pt x="43" y="79"/>
                  </a:lnTo>
                  <a:lnTo>
                    <a:pt x="42" y="80"/>
                  </a:lnTo>
                  <a:lnTo>
                    <a:pt x="41" y="82"/>
                  </a:lnTo>
                  <a:lnTo>
                    <a:pt x="42" y="83"/>
                  </a:lnTo>
                  <a:lnTo>
                    <a:pt x="43" y="84"/>
                  </a:lnTo>
                  <a:lnTo>
                    <a:pt x="44" y="86"/>
                  </a:lnTo>
                  <a:lnTo>
                    <a:pt x="43" y="86"/>
                  </a:lnTo>
                  <a:lnTo>
                    <a:pt x="43" y="88"/>
                  </a:lnTo>
                  <a:lnTo>
                    <a:pt x="44" y="91"/>
                  </a:lnTo>
                  <a:lnTo>
                    <a:pt x="47" y="95"/>
                  </a:lnTo>
                  <a:lnTo>
                    <a:pt x="48" y="96"/>
                  </a:lnTo>
                  <a:lnTo>
                    <a:pt x="49" y="96"/>
                  </a:lnTo>
                  <a:lnTo>
                    <a:pt x="58" y="98"/>
                  </a:lnTo>
                  <a:lnTo>
                    <a:pt x="58" y="100"/>
                  </a:lnTo>
                  <a:lnTo>
                    <a:pt x="58" y="101"/>
                  </a:lnTo>
                  <a:lnTo>
                    <a:pt x="57" y="103"/>
                  </a:lnTo>
                  <a:lnTo>
                    <a:pt x="58" y="106"/>
                  </a:lnTo>
                  <a:lnTo>
                    <a:pt x="58" y="107"/>
                  </a:lnTo>
                  <a:lnTo>
                    <a:pt x="58" y="109"/>
                  </a:lnTo>
                  <a:lnTo>
                    <a:pt x="58" y="110"/>
                  </a:lnTo>
                  <a:lnTo>
                    <a:pt x="57" y="109"/>
                  </a:lnTo>
                  <a:lnTo>
                    <a:pt x="56" y="110"/>
                  </a:lnTo>
                  <a:lnTo>
                    <a:pt x="57" y="111"/>
                  </a:lnTo>
                  <a:lnTo>
                    <a:pt x="58" y="114"/>
                  </a:lnTo>
                  <a:lnTo>
                    <a:pt x="58" y="116"/>
                  </a:lnTo>
                  <a:lnTo>
                    <a:pt x="58" y="130"/>
                  </a:lnTo>
                  <a:lnTo>
                    <a:pt x="59" y="131"/>
                  </a:lnTo>
                  <a:lnTo>
                    <a:pt x="59" y="132"/>
                  </a:lnTo>
                  <a:lnTo>
                    <a:pt x="59" y="133"/>
                  </a:lnTo>
                  <a:lnTo>
                    <a:pt x="57" y="135"/>
                  </a:lnTo>
                  <a:lnTo>
                    <a:pt x="55" y="138"/>
                  </a:lnTo>
                  <a:lnTo>
                    <a:pt x="54" y="147"/>
                  </a:lnTo>
                  <a:lnTo>
                    <a:pt x="52" y="152"/>
                  </a:lnTo>
                  <a:lnTo>
                    <a:pt x="50" y="156"/>
                  </a:lnTo>
                  <a:lnTo>
                    <a:pt x="48" y="157"/>
                  </a:lnTo>
                  <a:lnTo>
                    <a:pt x="48" y="158"/>
                  </a:lnTo>
                  <a:lnTo>
                    <a:pt x="49" y="158"/>
                  </a:lnTo>
                  <a:lnTo>
                    <a:pt x="52" y="159"/>
                  </a:lnTo>
                  <a:lnTo>
                    <a:pt x="54" y="159"/>
                  </a:lnTo>
                  <a:lnTo>
                    <a:pt x="54" y="161"/>
                  </a:lnTo>
                  <a:lnTo>
                    <a:pt x="54" y="163"/>
                  </a:lnTo>
                  <a:lnTo>
                    <a:pt x="54" y="164"/>
                  </a:lnTo>
                  <a:lnTo>
                    <a:pt x="55" y="164"/>
                  </a:lnTo>
                  <a:lnTo>
                    <a:pt x="63" y="165"/>
                  </a:lnTo>
                  <a:lnTo>
                    <a:pt x="64" y="166"/>
                  </a:lnTo>
                  <a:lnTo>
                    <a:pt x="66" y="167"/>
                  </a:lnTo>
                  <a:lnTo>
                    <a:pt x="68" y="169"/>
                  </a:lnTo>
                  <a:lnTo>
                    <a:pt x="70" y="167"/>
                  </a:lnTo>
                  <a:lnTo>
                    <a:pt x="71" y="167"/>
                  </a:lnTo>
                  <a:lnTo>
                    <a:pt x="72" y="167"/>
                  </a:lnTo>
                  <a:lnTo>
                    <a:pt x="73" y="170"/>
                  </a:lnTo>
                  <a:lnTo>
                    <a:pt x="77" y="171"/>
                  </a:lnTo>
                  <a:lnTo>
                    <a:pt x="86" y="171"/>
                  </a:lnTo>
                  <a:lnTo>
                    <a:pt x="87" y="171"/>
                  </a:lnTo>
                  <a:lnTo>
                    <a:pt x="87" y="170"/>
                  </a:lnTo>
                  <a:lnTo>
                    <a:pt x="87" y="167"/>
                  </a:lnTo>
                  <a:lnTo>
                    <a:pt x="88" y="167"/>
                  </a:lnTo>
                  <a:lnTo>
                    <a:pt x="89" y="167"/>
                  </a:lnTo>
                  <a:lnTo>
                    <a:pt x="99" y="173"/>
                  </a:lnTo>
                  <a:lnTo>
                    <a:pt x="100" y="172"/>
                  </a:lnTo>
                  <a:lnTo>
                    <a:pt x="103" y="173"/>
                  </a:lnTo>
                  <a:lnTo>
                    <a:pt x="104" y="173"/>
                  </a:lnTo>
                  <a:lnTo>
                    <a:pt x="103" y="174"/>
                  </a:lnTo>
                  <a:lnTo>
                    <a:pt x="111" y="177"/>
                  </a:lnTo>
                  <a:lnTo>
                    <a:pt x="115" y="177"/>
                  </a:lnTo>
                  <a:lnTo>
                    <a:pt x="120" y="177"/>
                  </a:lnTo>
                  <a:lnTo>
                    <a:pt x="127" y="175"/>
                  </a:lnTo>
                  <a:lnTo>
                    <a:pt x="126" y="173"/>
                  </a:lnTo>
                  <a:lnTo>
                    <a:pt x="125" y="167"/>
                  </a:lnTo>
                  <a:lnTo>
                    <a:pt x="124" y="167"/>
                  </a:lnTo>
                  <a:lnTo>
                    <a:pt x="125" y="165"/>
                  </a:lnTo>
                  <a:lnTo>
                    <a:pt x="127" y="162"/>
                  </a:lnTo>
                  <a:lnTo>
                    <a:pt x="130" y="160"/>
                  </a:lnTo>
                  <a:lnTo>
                    <a:pt x="133" y="158"/>
                  </a:lnTo>
                  <a:lnTo>
                    <a:pt x="138" y="156"/>
                  </a:lnTo>
                  <a:lnTo>
                    <a:pt x="140" y="154"/>
                  </a:lnTo>
                  <a:lnTo>
                    <a:pt x="141" y="154"/>
                  </a:lnTo>
                  <a:lnTo>
                    <a:pt x="143" y="154"/>
                  </a:lnTo>
                  <a:lnTo>
                    <a:pt x="145" y="156"/>
                  </a:lnTo>
                  <a:lnTo>
                    <a:pt x="147" y="156"/>
                  </a:lnTo>
                  <a:lnTo>
                    <a:pt x="151" y="156"/>
                  </a:lnTo>
                  <a:lnTo>
                    <a:pt x="152" y="156"/>
                  </a:lnTo>
                  <a:lnTo>
                    <a:pt x="152" y="157"/>
                  </a:lnTo>
                  <a:lnTo>
                    <a:pt x="153" y="157"/>
                  </a:lnTo>
                  <a:lnTo>
                    <a:pt x="156" y="157"/>
                  </a:lnTo>
                  <a:lnTo>
                    <a:pt x="157" y="158"/>
                  </a:lnTo>
                  <a:lnTo>
                    <a:pt x="160" y="158"/>
                  </a:lnTo>
                  <a:lnTo>
                    <a:pt x="161" y="159"/>
                  </a:lnTo>
                  <a:lnTo>
                    <a:pt x="161" y="160"/>
                  </a:lnTo>
                  <a:lnTo>
                    <a:pt x="163" y="160"/>
                  </a:lnTo>
                  <a:lnTo>
                    <a:pt x="166" y="161"/>
                  </a:lnTo>
                  <a:lnTo>
                    <a:pt x="168" y="162"/>
                  </a:lnTo>
                  <a:lnTo>
                    <a:pt x="169" y="163"/>
                  </a:lnTo>
                  <a:lnTo>
                    <a:pt x="171" y="163"/>
                  </a:lnTo>
                  <a:lnTo>
                    <a:pt x="174" y="163"/>
                  </a:lnTo>
                  <a:lnTo>
                    <a:pt x="175" y="163"/>
                  </a:lnTo>
                  <a:lnTo>
                    <a:pt x="177" y="162"/>
                  </a:lnTo>
                  <a:lnTo>
                    <a:pt x="184" y="157"/>
                  </a:lnTo>
                  <a:lnTo>
                    <a:pt x="186" y="156"/>
                  </a:lnTo>
                  <a:lnTo>
                    <a:pt x="189" y="153"/>
                  </a:lnTo>
                  <a:lnTo>
                    <a:pt x="191" y="152"/>
                  </a:lnTo>
                  <a:lnTo>
                    <a:pt x="194" y="151"/>
                  </a:lnTo>
                  <a:lnTo>
                    <a:pt x="197" y="149"/>
                  </a:lnTo>
                  <a:lnTo>
                    <a:pt x="199" y="144"/>
                  </a:lnTo>
                  <a:lnTo>
                    <a:pt x="198" y="143"/>
                  </a:lnTo>
                  <a:lnTo>
                    <a:pt x="186" y="138"/>
                  </a:lnTo>
                  <a:lnTo>
                    <a:pt x="186" y="137"/>
                  </a:lnTo>
                  <a:lnTo>
                    <a:pt x="187" y="133"/>
                  </a:lnTo>
                  <a:lnTo>
                    <a:pt x="187" y="132"/>
                  </a:lnTo>
                  <a:lnTo>
                    <a:pt x="188" y="131"/>
                  </a:lnTo>
                  <a:lnTo>
                    <a:pt x="182" y="123"/>
                  </a:lnTo>
                  <a:lnTo>
                    <a:pt x="183" y="122"/>
                  </a:lnTo>
                  <a:lnTo>
                    <a:pt x="189" y="120"/>
                  </a:lnTo>
                  <a:lnTo>
                    <a:pt x="190" y="118"/>
                  </a:lnTo>
                  <a:lnTo>
                    <a:pt x="189" y="117"/>
                  </a:lnTo>
                  <a:lnTo>
                    <a:pt x="188" y="115"/>
                  </a:lnTo>
                  <a:lnTo>
                    <a:pt x="185" y="110"/>
                  </a:lnTo>
                  <a:lnTo>
                    <a:pt x="185" y="109"/>
                  </a:lnTo>
                  <a:lnTo>
                    <a:pt x="188" y="107"/>
                  </a:lnTo>
                  <a:lnTo>
                    <a:pt x="188" y="106"/>
                  </a:lnTo>
                  <a:lnTo>
                    <a:pt x="186" y="103"/>
                  </a:lnTo>
                  <a:lnTo>
                    <a:pt x="185" y="102"/>
                  </a:lnTo>
                  <a:lnTo>
                    <a:pt x="185" y="97"/>
                  </a:lnTo>
                  <a:lnTo>
                    <a:pt x="184" y="96"/>
                  </a:lnTo>
                  <a:lnTo>
                    <a:pt x="182" y="96"/>
                  </a:lnTo>
                  <a:lnTo>
                    <a:pt x="181" y="96"/>
                  </a:lnTo>
                  <a:lnTo>
                    <a:pt x="177" y="97"/>
                  </a:lnTo>
                  <a:lnTo>
                    <a:pt x="176" y="97"/>
                  </a:lnTo>
                  <a:lnTo>
                    <a:pt x="175" y="100"/>
                  </a:lnTo>
                  <a:lnTo>
                    <a:pt x="172" y="102"/>
                  </a:lnTo>
                  <a:lnTo>
                    <a:pt x="172" y="103"/>
                  </a:lnTo>
                  <a:lnTo>
                    <a:pt x="172" y="101"/>
                  </a:lnTo>
                  <a:lnTo>
                    <a:pt x="173" y="100"/>
                  </a:lnTo>
                  <a:lnTo>
                    <a:pt x="173" y="98"/>
                  </a:lnTo>
                  <a:lnTo>
                    <a:pt x="173" y="97"/>
                  </a:lnTo>
                  <a:lnTo>
                    <a:pt x="173" y="96"/>
                  </a:lnTo>
                  <a:lnTo>
                    <a:pt x="174" y="94"/>
                  </a:lnTo>
                  <a:lnTo>
                    <a:pt x="179" y="90"/>
                  </a:lnTo>
                  <a:lnTo>
                    <a:pt x="179" y="89"/>
                  </a:lnTo>
                  <a:lnTo>
                    <a:pt x="180" y="87"/>
                  </a:lnTo>
                  <a:lnTo>
                    <a:pt x="180" y="86"/>
                  </a:lnTo>
                  <a:lnTo>
                    <a:pt x="184" y="83"/>
                  </a:lnTo>
                  <a:lnTo>
                    <a:pt x="187" y="80"/>
                  </a:lnTo>
                  <a:lnTo>
                    <a:pt x="188" y="79"/>
                  </a:lnTo>
                  <a:lnTo>
                    <a:pt x="188" y="78"/>
                  </a:lnTo>
                  <a:lnTo>
                    <a:pt x="186" y="78"/>
                  </a:lnTo>
                  <a:lnTo>
                    <a:pt x="186" y="77"/>
                  </a:lnTo>
                  <a:lnTo>
                    <a:pt x="187" y="76"/>
                  </a:lnTo>
                  <a:lnTo>
                    <a:pt x="188" y="75"/>
                  </a:lnTo>
                  <a:lnTo>
                    <a:pt x="189" y="75"/>
                  </a:lnTo>
                  <a:lnTo>
                    <a:pt x="190" y="76"/>
                  </a:lnTo>
                  <a:lnTo>
                    <a:pt x="191" y="77"/>
                  </a:lnTo>
                  <a:lnTo>
                    <a:pt x="193" y="77"/>
                  </a:lnTo>
                  <a:lnTo>
                    <a:pt x="194" y="77"/>
                  </a:lnTo>
                  <a:lnTo>
                    <a:pt x="195" y="76"/>
                  </a:lnTo>
                  <a:lnTo>
                    <a:pt x="196" y="75"/>
                  </a:lnTo>
                  <a:lnTo>
                    <a:pt x="197" y="74"/>
                  </a:lnTo>
                  <a:lnTo>
                    <a:pt x="197" y="73"/>
                  </a:lnTo>
                  <a:lnTo>
                    <a:pt x="197" y="69"/>
                  </a:lnTo>
                  <a:lnTo>
                    <a:pt x="197" y="63"/>
                  </a:lnTo>
                  <a:lnTo>
                    <a:pt x="199" y="61"/>
                  </a:lnTo>
                  <a:lnTo>
                    <a:pt x="202" y="51"/>
                  </a:lnTo>
                  <a:lnTo>
                    <a:pt x="203" y="50"/>
                  </a:lnTo>
                  <a:lnTo>
                    <a:pt x="208" y="46"/>
                  </a:lnTo>
                  <a:lnTo>
                    <a:pt x="208" y="45"/>
                  </a:lnTo>
                  <a:lnTo>
                    <a:pt x="207" y="45"/>
                  </a:lnTo>
                  <a:lnTo>
                    <a:pt x="202" y="44"/>
                  </a:lnTo>
                  <a:lnTo>
                    <a:pt x="201" y="44"/>
                  </a:lnTo>
                  <a:lnTo>
                    <a:pt x="199" y="44"/>
                  </a:lnTo>
                  <a:lnTo>
                    <a:pt x="198" y="44"/>
                  </a:lnTo>
                  <a:lnTo>
                    <a:pt x="194" y="41"/>
                  </a:lnTo>
                  <a:lnTo>
                    <a:pt x="193" y="41"/>
                  </a:lnTo>
                  <a:lnTo>
                    <a:pt x="189" y="41"/>
                  </a:lnTo>
                  <a:lnTo>
                    <a:pt x="188" y="41"/>
                  </a:lnTo>
                  <a:lnTo>
                    <a:pt x="184" y="40"/>
                  </a:lnTo>
                  <a:lnTo>
                    <a:pt x="183" y="39"/>
                  </a:lnTo>
                  <a:lnTo>
                    <a:pt x="181" y="37"/>
                  </a:lnTo>
                  <a:lnTo>
                    <a:pt x="180" y="36"/>
                  </a:lnTo>
                  <a:lnTo>
                    <a:pt x="177" y="35"/>
                  </a:lnTo>
                  <a:close/>
                </a:path>
              </a:pathLst>
            </a:custGeom>
            <a:solidFill>
              <a:srgbClr val="FF0000"/>
            </a:solidFill>
            <a:ln w="1651"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5" name="Freeform 5908"/>
            <p:cNvSpPr>
              <a:spLocks/>
            </p:cNvSpPr>
            <p:nvPr/>
          </p:nvSpPr>
          <p:spPr bwMode="auto">
            <a:xfrm>
              <a:off x="3142" y="2059"/>
              <a:ext cx="4" cy="3"/>
            </a:xfrm>
            <a:custGeom>
              <a:avLst/>
              <a:gdLst>
                <a:gd name="T0" fmla="*/ 2 w 5"/>
                <a:gd name="T1" fmla="*/ 2 h 3"/>
                <a:gd name="T2" fmla="*/ 2 w 5"/>
                <a:gd name="T3" fmla="*/ 2 h 3"/>
                <a:gd name="T4" fmla="*/ 2 w 5"/>
                <a:gd name="T5" fmla="*/ 1 h 3"/>
                <a:gd name="T6" fmla="*/ 2 w 5"/>
                <a:gd name="T7" fmla="*/ 1 h 3"/>
                <a:gd name="T8" fmla="*/ 2 w 5"/>
                <a:gd name="T9" fmla="*/ 1 h 3"/>
                <a:gd name="T10" fmla="*/ 2 w 5"/>
                <a:gd name="T11" fmla="*/ 1 h 3"/>
                <a:gd name="T12" fmla="*/ 2 w 5"/>
                <a:gd name="T13" fmla="*/ 1 h 3"/>
                <a:gd name="T14" fmla="*/ 1 w 5"/>
                <a:gd name="T15" fmla="*/ 0 h 3"/>
                <a:gd name="T16" fmla="*/ 1 w 5"/>
                <a:gd name="T17" fmla="*/ 0 h 3"/>
                <a:gd name="T18" fmla="*/ 0 w 5"/>
                <a:gd name="T19" fmla="*/ 1 h 3"/>
                <a:gd name="T20" fmla="*/ 0 w 5"/>
                <a:gd name="T21" fmla="*/ 1 h 3"/>
                <a:gd name="T22" fmla="*/ 0 w 5"/>
                <a:gd name="T23" fmla="*/ 2 h 3"/>
                <a:gd name="T24" fmla="*/ 0 w 5"/>
                <a:gd name="T25" fmla="*/ 2 h 3"/>
                <a:gd name="T26" fmla="*/ 0 w 5"/>
                <a:gd name="T27" fmla="*/ 3 h 3"/>
                <a:gd name="T28" fmla="*/ 1 w 5"/>
                <a:gd name="T29" fmla="*/ 3 h 3"/>
                <a:gd name="T30" fmla="*/ 2 w 5"/>
                <a:gd name="T31" fmla="*/ 3 h 3"/>
                <a:gd name="T32" fmla="*/ 2 w 5"/>
                <a:gd name="T33" fmla="*/ 3 h 3"/>
                <a:gd name="T34" fmla="*/ 2 w 5"/>
                <a:gd name="T35" fmla="*/ 2 h 3"/>
                <a:gd name="T36" fmla="*/ 2 w 5"/>
                <a:gd name="T37" fmla="*/ 2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3"/>
                <a:gd name="T59" fmla="*/ 5 w 5"/>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3">
                  <a:moveTo>
                    <a:pt x="4" y="2"/>
                  </a:moveTo>
                  <a:lnTo>
                    <a:pt x="4" y="2"/>
                  </a:lnTo>
                  <a:lnTo>
                    <a:pt x="5" y="1"/>
                  </a:lnTo>
                  <a:lnTo>
                    <a:pt x="4" y="1"/>
                  </a:lnTo>
                  <a:lnTo>
                    <a:pt x="1" y="0"/>
                  </a:lnTo>
                  <a:lnTo>
                    <a:pt x="0" y="1"/>
                  </a:lnTo>
                  <a:lnTo>
                    <a:pt x="0" y="2"/>
                  </a:lnTo>
                  <a:lnTo>
                    <a:pt x="0" y="3"/>
                  </a:lnTo>
                  <a:lnTo>
                    <a:pt x="1" y="3"/>
                  </a:lnTo>
                  <a:lnTo>
                    <a:pt x="2"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6" name="Freeform 5909"/>
            <p:cNvSpPr>
              <a:spLocks/>
            </p:cNvSpPr>
            <p:nvPr/>
          </p:nvSpPr>
          <p:spPr bwMode="auto">
            <a:xfrm>
              <a:off x="2892" y="2280"/>
              <a:ext cx="2" cy="2"/>
            </a:xfrm>
            <a:custGeom>
              <a:avLst/>
              <a:gdLst>
                <a:gd name="T0" fmla="*/ 0 w 3"/>
                <a:gd name="T1" fmla="*/ 1 h 3"/>
                <a:gd name="T2" fmla="*/ 0 w 3"/>
                <a:gd name="T3" fmla="*/ 1 h 3"/>
                <a:gd name="T4" fmla="*/ 0 w 3"/>
                <a:gd name="T5" fmla="*/ 1 h 3"/>
                <a:gd name="T6" fmla="*/ 1 w 3"/>
                <a:gd name="T7" fmla="*/ 1 h 3"/>
                <a:gd name="T8" fmla="*/ 1 w 3"/>
                <a:gd name="T9" fmla="*/ 1 h 3"/>
                <a:gd name="T10" fmla="*/ 1 w 3"/>
                <a:gd name="T11" fmla="*/ 1 h 3"/>
                <a:gd name="T12" fmla="*/ 1 w 3"/>
                <a:gd name="T13" fmla="*/ 1 h 3"/>
                <a:gd name="T14" fmla="*/ 1 w 3"/>
                <a:gd name="T15" fmla="*/ 1 h 3"/>
                <a:gd name="T16" fmla="*/ 1 w 3"/>
                <a:gd name="T17" fmla="*/ 1 h 3"/>
                <a:gd name="T18" fmla="*/ 1 w 3"/>
                <a:gd name="T19" fmla="*/ 0 h 3"/>
                <a:gd name="T20" fmla="*/ 1 w 3"/>
                <a:gd name="T21" fmla="*/ 0 h 3"/>
                <a:gd name="T22" fmla="*/ 0 w 3"/>
                <a:gd name="T23" fmla="*/ 1 h 3"/>
                <a:gd name="T24" fmla="*/ 0 w 3"/>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0" y="1"/>
                  </a:moveTo>
                  <a:lnTo>
                    <a:pt x="0" y="1"/>
                  </a:lnTo>
                  <a:lnTo>
                    <a:pt x="0" y="2"/>
                  </a:lnTo>
                  <a:lnTo>
                    <a:pt x="1" y="3"/>
                  </a:lnTo>
                  <a:lnTo>
                    <a:pt x="3" y="3"/>
                  </a:lnTo>
                  <a:lnTo>
                    <a:pt x="3" y="2"/>
                  </a:lnTo>
                  <a:lnTo>
                    <a:pt x="3"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7" name="Freeform 5910"/>
            <p:cNvSpPr>
              <a:spLocks/>
            </p:cNvSpPr>
            <p:nvPr/>
          </p:nvSpPr>
          <p:spPr bwMode="auto">
            <a:xfrm>
              <a:off x="2893" y="2265"/>
              <a:ext cx="5" cy="4"/>
            </a:xfrm>
            <a:custGeom>
              <a:avLst/>
              <a:gdLst>
                <a:gd name="T0" fmla="*/ 2 w 6"/>
                <a:gd name="T1" fmla="*/ 0 h 5"/>
                <a:gd name="T2" fmla="*/ 2 w 6"/>
                <a:gd name="T3" fmla="*/ 0 h 5"/>
                <a:gd name="T4" fmla="*/ 0 w 6"/>
                <a:gd name="T5" fmla="*/ 1 h 5"/>
                <a:gd name="T6" fmla="*/ 2 w 6"/>
                <a:gd name="T7" fmla="*/ 2 h 5"/>
                <a:gd name="T8" fmla="*/ 2 w 6"/>
                <a:gd name="T9" fmla="*/ 2 h 5"/>
                <a:gd name="T10" fmla="*/ 2 w 6"/>
                <a:gd name="T11" fmla="*/ 2 h 5"/>
                <a:gd name="T12" fmla="*/ 3 w 6"/>
                <a:gd name="T13" fmla="*/ 2 h 5"/>
                <a:gd name="T14" fmla="*/ 3 w 6"/>
                <a:gd name="T15" fmla="*/ 2 h 5"/>
                <a:gd name="T16" fmla="*/ 3 w 6"/>
                <a:gd name="T17" fmla="*/ 2 h 5"/>
                <a:gd name="T18" fmla="*/ 3 w 6"/>
                <a:gd name="T19" fmla="*/ 2 h 5"/>
                <a:gd name="T20" fmla="*/ 3 w 6"/>
                <a:gd name="T21" fmla="*/ 1 h 5"/>
                <a:gd name="T22" fmla="*/ 3 w 6"/>
                <a:gd name="T23" fmla="*/ 0 h 5"/>
                <a:gd name="T24" fmla="*/ 2 w 6"/>
                <a:gd name="T25" fmla="*/ 0 h 5"/>
                <a:gd name="T26" fmla="*/ 2 w 6"/>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5"/>
                <a:gd name="T44" fmla="*/ 6 w 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5">
                  <a:moveTo>
                    <a:pt x="2" y="0"/>
                  </a:moveTo>
                  <a:lnTo>
                    <a:pt x="2" y="0"/>
                  </a:lnTo>
                  <a:lnTo>
                    <a:pt x="0" y="1"/>
                  </a:lnTo>
                  <a:lnTo>
                    <a:pt x="2" y="2"/>
                  </a:lnTo>
                  <a:lnTo>
                    <a:pt x="2" y="3"/>
                  </a:lnTo>
                  <a:lnTo>
                    <a:pt x="4" y="5"/>
                  </a:lnTo>
                  <a:lnTo>
                    <a:pt x="5" y="4"/>
                  </a:lnTo>
                  <a:lnTo>
                    <a:pt x="6" y="2"/>
                  </a:lnTo>
                  <a:lnTo>
                    <a:pt x="5" y="1"/>
                  </a:lnTo>
                  <a:lnTo>
                    <a:pt x="4"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8" name="Freeform 5911"/>
            <p:cNvSpPr>
              <a:spLocks/>
            </p:cNvSpPr>
            <p:nvPr/>
          </p:nvSpPr>
          <p:spPr bwMode="auto">
            <a:xfrm>
              <a:off x="2903" y="2275"/>
              <a:ext cx="2" cy="3"/>
            </a:xfrm>
            <a:custGeom>
              <a:avLst/>
              <a:gdLst>
                <a:gd name="T0" fmla="*/ 1 w 4"/>
                <a:gd name="T1" fmla="*/ 0 h 3"/>
                <a:gd name="T2" fmla="*/ 1 w 4"/>
                <a:gd name="T3" fmla="*/ 0 h 3"/>
                <a:gd name="T4" fmla="*/ 0 w 4"/>
                <a:gd name="T5" fmla="*/ 1 h 3"/>
                <a:gd name="T6" fmla="*/ 0 w 4"/>
                <a:gd name="T7" fmla="*/ 1 h 3"/>
                <a:gd name="T8" fmla="*/ 0 w 4"/>
                <a:gd name="T9" fmla="*/ 2 h 3"/>
                <a:gd name="T10" fmla="*/ 0 w 4"/>
                <a:gd name="T11" fmla="*/ 2 h 3"/>
                <a:gd name="T12" fmla="*/ 1 w 4"/>
                <a:gd name="T13" fmla="*/ 3 h 3"/>
                <a:gd name="T14" fmla="*/ 1 w 4"/>
                <a:gd name="T15" fmla="*/ 3 h 3"/>
                <a:gd name="T16" fmla="*/ 1 w 4"/>
                <a:gd name="T17" fmla="*/ 1 h 3"/>
                <a:gd name="T18" fmla="*/ 1 w 4"/>
                <a:gd name="T19" fmla="*/ 1 h 3"/>
                <a:gd name="T20" fmla="*/ 1 w 4"/>
                <a:gd name="T21" fmla="*/ 1 h 3"/>
                <a:gd name="T22" fmla="*/ 1 w 4"/>
                <a:gd name="T23" fmla="*/ 0 h 3"/>
                <a:gd name="T24" fmla="*/ 1 w 4"/>
                <a:gd name="T25" fmla="*/ 0 h 3"/>
                <a:gd name="T26" fmla="*/ 1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1" y="0"/>
                  </a:moveTo>
                  <a:lnTo>
                    <a:pt x="1" y="0"/>
                  </a:lnTo>
                  <a:lnTo>
                    <a:pt x="0" y="1"/>
                  </a:lnTo>
                  <a:lnTo>
                    <a:pt x="0" y="2"/>
                  </a:lnTo>
                  <a:lnTo>
                    <a:pt x="1" y="3"/>
                  </a:lnTo>
                  <a:lnTo>
                    <a:pt x="4" y="1"/>
                  </a:lnTo>
                  <a:lnTo>
                    <a:pt x="2"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89" name="Freeform 5912"/>
            <p:cNvSpPr>
              <a:spLocks/>
            </p:cNvSpPr>
            <p:nvPr/>
          </p:nvSpPr>
          <p:spPr bwMode="auto">
            <a:xfrm>
              <a:off x="2908" y="2269"/>
              <a:ext cx="9" cy="9"/>
            </a:xfrm>
            <a:custGeom>
              <a:avLst/>
              <a:gdLst>
                <a:gd name="T0" fmla="*/ 2 w 11"/>
                <a:gd name="T1" fmla="*/ 5 h 10"/>
                <a:gd name="T2" fmla="*/ 2 w 11"/>
                <a:gd name="T3" fmla="*/ 5 h 10"/>
                <a:gd name="T4" fmla="*/ 2 w 11"/>
                <a:gd name="T5" fmla="*/ 5 h 10"/>
                <a:gd name="T6" fmla="*/ 2 w 11"/>
                <a:gd name="T7" fmla="*/ 5 h 10"/>
                <a:gd name="T8" fmla="*/ 2 w 11"/>
                <a:gd name="T9" fmla="*/ 5 h 10"/>
                <a:gd name="T10" fmla="*/ 2 w 11"/>
                <a:gd name="T11" fmla="*/ 5 h 10"/>
                <a:gd name="T12" fmla="*/ 2 w 11"/>
                <a:gd name="T13" fmla="*/ 2 h 10"/>
                <a:gd name="T14" fmla="*/ 2 w 11"/>
                <a:gd name="T15" fmla="*/ 2 h 10"/>
                <a:gd name="T16" fmla="*/ 2 w 11"/>
                <a:gd name="T17" fmla="*/ 0 h 10"/>
                <a:gd name="T18" fmla="*/ 2 w 11"/>
                <a:gd name="T19" fmla="*/ 0 h 10"/>
                <a:gd name="T20" fmla="*/ 2 w 11"/>
                <a:gd name="T21" fmla="*/ 0 h 10"/>
                <a:gd name="T22" fmla="*/ 2 w 11"/>
                <a:gd name="T23" fmla="*/ 0 h 10"/>
                <a:gd name="T24" fmla="*/ 2 w 11"/>
                <a:gd name="T25" fmla="*/ 2 h 10"/>
                <a:gd name="T26" fmla="*/ 2 w 11"/>
                <a:gd name="T27" fmla="*/ 2 h 10"/>
                <a:gd name="T28" fmla="*/ 2 w 11"/>
                <a:gd name="T29" fmla="*/ 3 h 10"/>
                <a:gd name="T30" fmla="*/ 1 w 11"/>
                <a:gd name="T31" fmla="*/ 3 h 10"/>
                <a:gd name="T32" fmla="*/ 1 w 11"/>
                <a:gd name="T33" fmla="*/ 3 h 10"/>
                <a:gd name="T34" fmla="*/ 0 w 11"/>
                <a:gd name="T35" fmla="*/ 5 h 10"/>
                <a:gd name="T36" fmla="*/ 0 w 11"/>
                <a:gd name="T37" fmla="*/ 5 h 10"/>
                <a:gd name="T38" fmla="*/ 1 w 11"/>
                <a:gd name="T39" fmla="*/ 5 h 10"/>
                <a:gd name="T40" fmla="*/ 1 w 11"/>
                <a:gd name="T41" fmla="*/ 5 h 10"/>
                <a:gd name="T42" fmla="*/ 2 w 11"/>
                <a:gd name="T43" fmla="*/ 5 h 10"/>
                <a:gd name="T44" fmla="*/ 2 w 11"/>
                <a:gd name="T45" fmla="*/ 5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1"/>
                <a:gd name="T70" fmla="*/ 0 h 10"/>
                <a:gd name="T71" fmla="*/ 11 w 11"/>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1" h="10">
                  <a:moveTo>
                    <a:pt x="3" y="10"/>
                  </a:moveTo>
                  <a:lnTo>
                    <a:pt x="3" y="10"/>
                  </a:lnTo>
                  <a:lnTo>
                    <a:pt x="4" y="10"/>
                  </a:lnTo>
                  <a:lnTo>
                    <a:pt x="5" y="9"/>
                  </a:lnTo>
                  <a:lnTo>
                    <a:pt x="11" y="2"/>
                  </a:lnTo>
                  <a:lnTo>
                    <a:pt x="11" y="0"/>
                  </a:lnTo>
                  <a:lnTo>
                    <a:pt x="9" y="0"/>
                  </a:lnTo>
                  <a:lnTo>
                    <a:pt x="7" y="2"/>
                  </a:lnTo>
                  <a:lnTo>
                    <a:pt x="4" y="3"/>
                  </a:lnTo>
                  <a:lnTo>
                    <a:pt x="1" y="3"/>
                  </a:lnTo>
                  <a:lnTo>
                    <a:pt x="0" y="5"/>
                  </a:lnTo>
                  <a:lnTo>
                    <a:pt x="1" y="6"/>
                  </a:lnTo>
                  <a:lnTo>
                    <a:pt x="3" y="1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0" name="Freeform 5913"/>
            <p:cNvSpPr>
              <a:spLocks/>
            </p:cNvSpPr>
            <p:nvPr/>
          </p:nvSpPr>
          <p:spPr bwMode="auto">
            <a:xfrm>
              <a:off x="2921" y="2276"/>
              <a:ext cx="7" cy="5"/>
            </a:xfrm>
            <a:custGeom>
              <a:avLst/>
              <a:gdLst>
                <a:gd name="T0" fmla="*/ 0 w 8"/>
                <a:gd name="T1" fmla="*/ 2 h 6"/>
                <a:gd name="T2" fmla="*/ 0 w 8"/>
                <a:gd name="T3" fmla="*/ 2 h 6"/>
                <a:gd name="T4" fmla="*/ 0 w 8"/>
                <a:gd name="T5" fmla="*/ 3 h 6"/>
                <a:gd name="T6" fmla="*/ 0 w 8"/>
                <a:gd name="T7" fmla="*/ 3 h 6"/>
                <a:gd name="T8" fmla="*/ 2 w 8"/>
                <a:gd name="T9" fmla="*/ 3 h 6"/>
                <a:gd name="T10" fmla="*/ 2 w 8"/>
                <a:gd name="T11" fmla="*/ 3 h 6"/>
                <a:gd name="T12" fmla="*/ 3 w 8"/>
                <a:gd name="T13" fmla="*/ 3 h 6"/>
                <a:gd name="T14" fmla="*/ 4 w 8"/>
                <a:gd name="T15" fmla="*/ 3 h 6"/>
                <a:gd name="T16" fmla="*/ 4 w 8"/>
                <a:gd name="T17" fmla="*/ 3 h 6"/>
                <a:gd name="T18" fmla="*/ 4 w 8"/>
                <a:gd name="T19" fmla="*/ 3 h 6"/>
                <a:gd name="T20" fmla="*/ 4 w 8"/>
                <a:gd name="T21" fmla="*/ 3 h 6"/>
                <a:gd name="T22" fmla="*/ 4 w 8"/>
                <a:gd name="T23" fmla="*/ 1 h 6"/>
                <a:gd name="T24" fmla="*/ 4 w 8"/>
                <a:gd name="T25" fmla="*/ 1 h 6"/>
                <a:gd name="T26" fmla="*/ 4 w 8"/>
                <a:gd name="T27" fmla="*/ 0 h 6"/>
                <a:gd name="T28" fmla="*/ 4 w 8"/>
                <a:gd name="T29" fmla="*/ 0 h 6"/>
                <a:gd name="T30" fmla="*/ 4 w 8"/>
                <a:gd name="T31" fmla="*/ 0 h 6"/>
                <a:gd name="T32" fmla="*/ 4 w 8"/>
                <a:gd name="T33" fmla="*/ 0 h 6"/>
                <a:gd name="T34" fmla="*/ 3 w 8"/>
                <a:gd name="T35" fmla="*/ 0 h 6"/>
                <a:gd name="T36" fmla="*/ 3 w 8"/>
                <a:gd name="T37" fmla="*/ 0 h 6"/>
                <a:gd name="T38" fmla="*/ 2 w 8"/>
                <a:gd name="T39" fmla="*/ 0 h 6"/>
                <a:gd name="T40" fmla="*/ 2 w 8"/>
                <a:gd name="T41" fmla="*/ 1 h 6"/>
                <a:gd name="T42" fmla="*/ 2 w 8"/>
                <a:gd name="T43" fmla="*/ 1 h 6"/>
                <a:gd name="T44" fmla="*/ 1 w 8"/>
                <a:gd name="T45" fmla="*/ 1 h 6"/>
                <a:gd name="T46" fmla="*/ 0 w 8"/>
                <a:gd name="T47" fmla="*/ 2 h 6"/>
                <a:gd name="T48" fmla="*/ 0 w 8"/>
                <a:gd name="T49" fmla="*/ 2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6"/>
                <a:gd name="T77" fmla="*/ 8 w 8"/>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6">
                  <a:moveTo>
                    <a:pt x="0" y="2"/>
                  </a:moveTo>
                  <a:lnTo>
                    <a:pt x="0" y="2"/>
                  </a:lnTo>
                  <a:lnTo>
                    <a:pt x="0" y="3"/>
                  </a:lnTo>
                  <a:lnTo>
                    <a:pt x="0" y="4"/>
                  </a:lnTo>
                  <a:lnTo>
                    <a:pt x="2" y="6"/>
                  </a:lnTo>
                  <a:lnTo>
                    <a:pt x="3" y="6"/>
                  </a:lnTo>
                  <a:lnTo>
                    <a:pt x="4" y="6"/>
                  </a:lnTo>
                  <a:lnTo>
                    <a:pt x="5" y="5"/>
                  </a:lnTo>
                  <a:lnTo>
                    <a:pt x="6" y="4"/>
                  </a:lnTo>
                  <a:lnTo>
                    <a:pt x="8" y="1"/>
                  </a:lnTo>
                  <a:lnTo>
                    <a:pt x="6" y="0"/>
                  </a:lnTo>
                  <a:lnTo>
                    <a:pt x="5" y="0"/>
                  </a:lnTo>
                  <a:lnTo>
                    <a:pt x="4" y="0"/>
                  </a:lnTo>
                  <a:lnTo>
                    <a:pt x="3" y="0"/>
                  </a:lnTo>
                  <a:lnTo>
                    <a:pt x="2" y="0"/>
                  </a:lnTo>
                  <a:lnTo>
                    <a:pt x="2" y="1"/>
                  </a:lnTo>
                  <a:lnTo>
                    <a:pt x="1"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1" name="Freeform 5914"/>
            <p:cNvSpPr>
              <a:spLocks/>
            </p:cNvSpPr>
            <p:nvPr/>
          </p:nvSpPr>
          <p:spPr bwMode="auto">
            <a:xfrm>
              <a:off x="2939" y="2267"/>
              <a:ext cx="8" cy="10"/>
            </a:xfrm>
            <a:custGeom>
              <a:avLst/>
              <a:gdLst>
                <a:gd name="T0" fmla="*/ 2 w 10"/>
                <a:gd name="T1" fmla="*/ 1 h 12"/>
                <a:gd name="T2" fmla="*/ 2 w 10"/>
                <a:gd name="T3" fmla="*/ 1 h 12"/>
                <a:gd name="T4" fmla="*/ 2 w 10"/>
                <a:gd name="T5" fmla="*/ 3 h 12"/>
                <a:gd name="T6" fmla="*/ 2 w 10"/>
                <a:gd name="T7" fmla="*/ 3 h 12"/>
                <a:gd name="T8" fmla="*/ 2 w 10"/>
                <a:gd name="T9" fmla="*/ 3 h 12"/>
                <a:gd name="T10" fmla="*/ 2 w 10"/>
                <a:gd name="T11" fmla="*/ 3 h 12"/>
                <a:gd name="T12" fmla="*/ 1 w 10"/>
                <a:gd name="T13" fmla="*/ 3 h 12"/>
                <a:gd name="T14" fmla="*/ 1 w 10"/>
                <a:gd name="T15" fmla="*/ 3 h 12"/>
                <a:gd name="T16" fmla="*/ 0 w 10"/>
                <a:gd name="T17" fmla="*/ 3 h 12"/>
                <a:gd name="T18" fmla="*/ 1 w 10"/>
                <a:gd name="T19" fmla="*/ 3 h 12"/>
                <a:gd name="T20" fmla="*/ 1 w 10"/>
                <a:gd name="T21" fmla="*/ 3 h 12"/>
                <a:gd name="T22" fmla="*/ 2 w 10"/>
                <a:gd name="T23" fmla="*/ 3 h 12"/>
                <a:gd name="T24" fmla="*/ 2 w 10"/>
                <a:gd name="T25" fmla="*/ 3 h 12"/>
                <a:gd name="T26" fmla="*/ 2 w 10"/>
                <a:gd name="T27" fmla="*/ 3 h 12"/>
                <a:gd name="T28" fmla="*/ 2 w 10"/>
                <a:gd name="T29" fmla="*/ 3 h 12"/>
                <a:gd name="T30" fmla="*/ 2 w 10"/>
                <a:gd name="T31" fmla="*/ 3 h 12"/>
                <a:gd name="T32" fmla="*/ 2 w 10"/>
                <a:gd name="T33" fmla="*/ 3 h 12"/>
                <a:gd name="T34" fmla="*/ 2 w 10"/>
                <a:gd name="T35" fmla="*/ 1 h 12"/>
                <a:gd name="T36" fmla="*/ 2 w 10"/>
                <a:gd name="T37" fmla="*/ 1 h 12"/>
                <a:gd name="T38" fmla="*/ 2 w 10"/>
                <a:gd name="T39" fmla="*/ 0 h 12"/>
                <a:gd name="T40" fmla="*/ 2 w 10"/>
                <a:gd name="T41" fmla="*/ 0 h 12"/>
                <a:gd name="T42" fmla="*/ 2 w 10"/>
                <a:gd name="T43" fmla="*/ 1 h 12"/>
                <a:gd name="T44" fmla="*/ 2 w 10"/>
                <a:gd name="T45" fmla="*/ 1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12"/>
                <a:gd name="T71" fmla="*/ 10 w 10"/>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12">
                  <a:moveTo>
                    <a:pt x="7" y="1"/>
                  </a:moveTo>
                  <a:lnTo>
                    <a:pt x="7" y="1"/>
                  </a:lnTo>
                  <a:lnTo>
                    <a:pt x="5" y="4"/>
                  </a:lnTo>
                  <a:lnTo>
                    <a:pt x="4" y="8"/>
                  </a:lnTo>
                  <a:lnTo>
                    <a:pt x="3" y="10"/>
                  </a:lnTo>
                  <a:lnTo>
                    <a:pt x="1" y="11"/>
                  </a:lnTo>
                  <a:lnTo>
                    <a:pt x="0" y="12"/>
                  </a:lnTo>
                  <a:lnTo>
                    <a:pt x="1" y="12"/>
                  </a:lnTo>
                  <a:lnTo>
                    <a:pt x="2" y="12"/>
                  </a:lnTo>
                  <a:lnTo>
                    <a:pt x="4" y="12"/>
                  </a:lnTo>
                  <a:lnTo>
                    <a:pt x="8" y="9"/>
                  </a:lnTo>
                  <a:lnTo>
                    <a:pt x="9" y="8"/>
                  </a:lnTo>
                  <a:lnTo>
                    <a:pt x="10" y="5"/>
                  </a:lnTo>
                  <a:lnTo>
                    <a:pt x="9" y="1"/>
                  </a:lnTo>
                  <a:lnTo>
                    <a:pt x="9" y="0"/>
                  </a:lnTo>
                  <a:lnTo>
                    <a:pt x="8" y="0"/>
                  </a:lnTo>
                  <a:lnTo>
                    <a:pt x="7"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2" name="Freeform 5915"/>
            <p:cNvSpPr>
              <a:spLocks/>
            </p:cNvSpPr>
            <p:nvPr/>
          </p:nvSpPr>
          <p:spPr bwMode="auto">
            <a:xfrm>
              <a:off x="2947" y="2260"/>
              <a:ext cx="5" cy="5"/>
            </a:xfrm>
            <a:custGeom>
              <a:avLst/>
              <a:gdLst>
                <a:gd name="T0" fmla="*/ 0 w 6"/>
                <a:gd name="T1" fmla="*/ 3 h 6"/>
                <a:gd name="T2" fmla="*/ 0 w 6"/>
                <a:gd name="T3" fmla="*/ 3 h 6"/>
                <a:gd name="T4" fmla="*/ 1 w 6"/>
                <a:gd name="T5" fmla="*/ 3 h 6"/>
                <a:gd name="T6" fmla="*/ 1 w 6"/>
                <a:gd name="T7" fmla="*/ 3 h 6"/>
                <a:gd name="T8" fmla="*/ 3 w 6"/>
                <a:gd name="T9" fmla="*/ 3 h 6"/>
                <a:gd name="T10" fmla="*/ 3 w 6"/>
                <a:gd name="T11" fmla="*/ 3 h 6"/>
                <a:gd name="T12" fmla="*/ 3 w 6"/>
                <a:gd name="T13" fmla="*/ 3 h 6"/>
                <a:gd name="T14" fmla="*/ 3 w 6"/>
                <a:gd name="T15" fmla="*/ 0 h 6"/>
                <a:gd name="T16" fmla="*/ 3 w 6"/>
                <a:gd name="T17" fmla="*/ 0 h 6"/>
                <a:gd name="T18" fmla="*/ 3 w 6"/>
                <a:gd name="T19" fmla="*/ 0 h 6"/>
                <a:gd name="T20" fmla="*/ 3 w 6"/>
                <a:gd name="T21" fmla="*/ 0 h 6"/>
                <a:gd name="T22" fmla="*/ 1 w 6"/>
                <a:gd name="T23" fmla="*/ 3 h 6"/>
                <a:gd name="T24" fmla="*/ 1 w 6"/>
                <a:gd name="T25" fmla="*/ 3 h 6"/>
                <a:gd name="T26" fmla="*/ 0 w 6"/>
                <a:gd name="T27" fmla="*/ 3 h 6"/>
                <a:gd name="T28" fmla="*/ 0 w 6"/>
                <a:gd name="T29" fmla="*/ 3 h 6"/>
                <a:gd name="T30" fmla="*/ 0 w 6"/>
                <a:gd name="T31" fmla="*/ 3 h 6"/>
                <a:gd name="T32" fmla="*/ 0 w 6"/>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0" y="5"/>
                  </a:moveTo>
                  <a:lnTo>
                    <a:pt x="0" y="5"/>
                  </a:lnTo>
                  <a:lnTo>
                    <a:pt x="1" y="6"/>
                  </a:lnTo>
                  <a:lnTo>
                    <a:pt x="4" y="5"/>
                  </a:lnTo>
                  <a:lnTo>
                    <a:pt x="5" y="4"/>
                  </a:lnTo>
                  <a:lnTo>
                    <a:pt x="6" y="0"/>
                  </a:lnTo>
                  <a:lnTo>
                    <a:pt x="5" y="0"/>
                  </a:lnTo>
                  <a:lnTo>
                    <a:pt x="1" y="3"/>
                  </a:lnTo>
                  <a:lnTo>
                    <a:pt x="0" y="4"/>
                  </a:lnTo>
                  <a:lnTo>
                    <a:pt x="0" y="5"/>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3" name="Freeform 5916"/>
            <p:cNvSpPr>
              <a:spLocks/>
            </p:cNvSpPr>
            <p:nvPr/>
          </p:nvSpPr>
          <p:spPr bwMode="auto">
            <a:xfrm>
              <a:off x="3140" y="2115"/>
              <a:ext cx="5" cy="3"/>
            </a:xfrm>
            <a:custGeom>
              <a:avLst/>
              <a:gdLst>
                <a:gd name="T0" fmla="*/ 4 w 5"/>
                <a:gd name="T1" fmla="*/ 1 h 5"/>
                <a:gd name="T2" fmla="*/ 4 w 5"/>
                <a:gd name="T3" fmla="*/ 1 h 5"/>
                <a:gd name="T4" fmla="*/ 5 w 5"/>
                <a:gd name="T5" fmla="*/ 0 h 5"/>
                <a:gd name="T6" fmla="*/ 4 w 5"/>
                <a:gd name="T7" fmla="*/ 0 h 5"/>
                <a:gd name="T8" fmla="*/ 1 w 5"/>
                <a:gd name="T9" fmla="*/ 1 h 5"/>
                <a:gd name="T10" fmla="*/ 1 w 5"/>
                <a:gd name="T11" fmla="*/ 1 h 5"/>
                <a:gd name="T12" fmla="*/ 0 w 5"/>
                <a:gd name="T13" fmla="*/ 1 h 5"/>
                <a:gd name="T14" fmla="*/ 0 w 5"/>
                <a:gd name="T15" fmla="*/ 1 h 5"/>
                <a:gd name="T16" fmla="*/ 0 w 5"/>
                <a:gd name="T17" fmla="*/ 1 h 5"/>
                <a:gd name="T18" fmla="*/ 0 w 5"/>
                <a:gd name="T19" fmla="*/ 1 h 5"/>
                <a:gd name="T20" fmla="*/ 1 w 5"/>
                <a:gd name="T21" fmla="*/ 1 h 5"/>
                <a:gd name="T22" fmla="*/ 2 w 5"/>
                <a:gd name="T23" fmla="*/ 1 h 5"/>
                <a:gd name="T24" fmla="*/ 4 w 5"/>
                <a:gd name="T25" fmla="*/ 1 h 5"/>
                <a:gd name="T26" fmla="*/ 4 w 5"/>
                <a:gd name="T27" fmla="*/ 1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5"/>
                <a:gd name="T44" fmla="*/ 5 w 5"/>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5">
                  <a:moveTo>
                    <a:pt x="4" y="2"/>
                  </a:moveTo>
                  <a:lnTo>
                    <a:pt x="4" y="2"/>
                  </a:lnTo>
                  <a:lnTo>
                    <a:pt x="5" y="0"/>
                  </a:lnTo>
                  <a:lnTo>
                    <a:pt x="4" y="0"/>
                  </a:lnTo>
                  <a:lnTo>
                    <a:pt x="1" y="1"/>
                  </a:lnTo>
                  <a:lnTo>
                    <a:pt x="0" y="1"/>
                  </a:lnTo>
                  <a:lnTo>
                    <a:pt x="0" y="2"/>
                  </a:lnTo>
                  <a:lnTo>
                    <a:pt x="0" y="3"/>
                  </a:lnTo>
                  <a:lnTo>
                    <a:pt x="1" y="5"/>
                  </a:lnTo>
                  <a:lnTo>
                    <a:pt x="2" y="5"/>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4" name="Freeform 5917"/>
            <p:cNvSpPr>
              <a:spLocks/>
            </p:cNvSpPr>
            <p:nvPr/>
          </p:nvSpPr>
          <p:spPr bwMode="auto">
            <a:xfrm>
              <a:off x="3155" y="2100"/>
              <a:ext cx="13" cy="11"/>
            </a:xfrm>
            <a:custGeom>
              <a:avLst/>
              <a:gdLst>
                <a:gd name="T0" fmla="*/ 2 w 16"/>
                <a:gd name="T1" fmla="*/ 0 h 13"/>
                <a:gd name="T2" fmla="*/ 2 w 16"/>
                <a:gd name="T3" fmla="*/ 0 h 13"/>
                <a:gd name="T4" fmla="*/ 2 w 16"/>
                <a:gd name="T5" fmla="*/ 1 h 13"/>
                <a:gd name="T6" fmla="*/ 1 w 16"/>
                <a:gd name="T7" fmla="*/ 3 h 13"/>
                <a:gd name="T8" fmla="*/ 1 w 16"/>
                <a:gd name="T9" fmla="*/ 3 h 13"/>
                <a:gd name="T10" fmla="*/ 0 w 16"/>
                <a:gd name="T11" fmla="*/ 3 h 13"/>
                <a:gd name="T12" fmla="*/ 0 w 16"/>
                <a:gd name="T13" fmla="*/ 3 h 13"/>
                <a:gd name="T14" fmla="*/ 1 w 16"/>
                <a:gd name="T15" fmla="*/ 3 h 13"/>
                <a:gd name="T16" fmla="*/ 1 w 16"/>
                <a:gd name="T17" fmla="*/ 3 h 13"/>
                <a:gd name="T18" fmla="*/ 2 w 16"/>
                <a:gd name="T19" fmla="*/ 3 h 13"/>
                <a:gd name="T20" fmla="*/ 2 w 16"/>
                <a:gd name="T21" fmla="*/ 3 h 13"/>
                <a:gd name="T22" fmla="*/ 2 w 16"/>
                <a:gd name="T23" fmla="*/ 3 h 13"/>
                <a:gd name="T24" fmla="*/ 2 w 16"/>
                <a:gd name="T25" fmla="*/ 3 h 13"/>
                <a:gd name="T26" fmla="*/ 2 w 16"/>
                <a:gd name="T27" fmla="*/ 3 h 13"/>
                <a:gd name="T28" fmla="*/ 2 w 16"/>
                <a:gd name="T29" fmla="*/ 3 h 13"/>
                <a:gd name="T30" fmla="*/ 2 w 16"/>
                <a:gd name="T31" fmla="*/ 3 h 13"/>
                <a:gd name="T32" fmla="*/ 2 w 16"/>
                <a:gd name="T33" fmla="*/ 3 h 13"/>
                <a:gd name="T34" fmla="*/ 2 w 16"/>
                <a:gd name="T35" fmla="*/ 3 h 13"/>
                <a:gd name="T36" fmla="*/ 2 w 16"/>
                <a:gd name="T37" fmla="*/ 3 h 13"/>
                <a:gd name="T38" fmla="*/ 2 w 16"/>
                <a:gd name="T39" fmla="*/ 3 h 13"/>
                <a:gd name="T40" fmla="*/ 2 w 16"/>
                <a:gd name="T41" fmla="*/ 3 h 13"/>
                <a:gd name="T42" fmla="*/ 2 w 16"/>
                <a:gd name="T43" fmla="*/ 3 h 13"/>
                <a:gd name="T44" fmla="*/ 2 w 16"/>
                <a:gd name="T45" fmla="*/ 3 h 13"/>
                <a:gd name="T46" fmla="*/ 2 w 16"/>
                <a:gd name="T47" fmla="*/ 3 h 13"/>
                <a:gd name="T48" fmla="*/ 2 w 16"/>
                <a:gd name="T49" fmla="*/ 3 h 13"/>
                <a:gd name="T50" fmla="*/ 2 w 16"/>
                <a:gd name="T51" fmla="*/ 3 h 13"/>
                <a:gd name="T52" fmla="*/ 2 w 16"/>
                <a:gd name="T53" fmla="*/ 3 h 13"/>
                <a:gd name="T54" fmla="*/ 2 w 16"/>
                <a:gd name="T55" fmla="*/ 3 h 13"/>
                <a:gd name="T56" fmla="*/ 2 w 16"/>
                <a:gd name="T57" fmla="*/ 3 h 13"/>
                <a:gd name="T58" fmla="*/ 2 w 16"/>
                <a:gd name="T59" fmla="*/ 3 h 13"/>
                <a:gd name="T60" fmla="*/ 2 w 16"/>
                <a:gd name="T61" fmla="*/ 3 h 13"/>
                <a:gd name="T62" fmla="*/ 2 w 16"/>
                <a:gd name="T63" fmla="*/ 3 h 13"/>
                <a:gd name="T64" fmla="*/ 2 w 16"/>
                <a:gd name="T65" fmla="*/ 0 h 13"/>
                <a:gd name="T66" fmla="*/ 2 w 16"/>
                <a:gd name="T67" fmla="*/ 0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3"/>
                <a:gd name="T104" fmla="*/ 16 w 16"/>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3">
                  <a:moveTo>
                    <a:pt x="12" y="0"/>
                  </a:moveTo>
                  <a:lnTo>
                    <a:pt x="12" y="0"/>
                  </a:lnTo>
                  <a:lnTo>
                    <a:pt x="9" y="1"/>
                  </a:lnTo>
                  <a:lnTo>
                    <a:pt x="1" y="6"/>
                  </a:lnTo>
                  <a:lnTo>
                    <a:pt x="0" y="7"/>
                  </a:lnTo>
                  <a:lnTo>
                    <a:pt x="0" y="8"/>
                  </a:lnTo>
                  <a:lnTo>
                    <a:pt x="1" y="8"/>
                  </a:lnTo>
                  <a:lnTo>
                    <a:pt x="3" y="8"/>
                  </a:lnTo>
                  <a:lnTo>
                    <a:pt x="4" y="9"/>
                  </a:lnTo>
                  <a:lnTo>
                    <a:pt x="4" y="10"/>
                  </a:lnTo>
                  <a:lnTo>
                    <a:pt x="5" y="11"/>
                  </a:lnTo>
                  <a:lnTo>
                    <a:pt x="5" y="12"/>
                  </a:lnTo>
                  <a:lnTo>
                    <a:pt x="9" y="13"/>
                  </a:lnTo>
                  <a:lnTo>
                    <a:pt x="11" y="13"/>
                  </a:lnTo>
                  <a:lnTo>
                    <a:pt x="13" y="11"/>
                  </a:lnTo>
                  <a:lnTo>
                    <a:pt x="16" y="7"/>
                  </a:lnTo>
                  <a:lnTo>
                    <a:pt x="16" y="6"/>
                  </a:lnTo>
                  <a:lnTo>
                    <a:pt x="16" y="5"/>
                  </a:lnTo>
                  <a:lnTo>
                    <a:pt x="14" y="5"/>
                  </a:lnTo>
                  <a:lnTo>
                    <a:pt x="13" y="5"/>
                  </a:lnTo>
                  <a:lnTo>
                    <a:pt x="12" y="4"/>
                  </a:lnTo>
                  <a:lnTo>
                    <a:pt x="12" y="3"/>
                  </a:lnTo>
                  <a:lnTo>
                    <a:pt x="11" y="3"/>
                  </a:lnTo>
                  <a:lnTo>
                    <a:pt x="12" y="0"/>
                  </a:lnTo>
                  <a:close/>
                </a:path>
              </a:pathLst>
            </a:custGeom>
            <a:solidFill>
              <a:srgbClr val="DCD5CE"/>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5" name="Freeform 5918"/>
            <p:cNvSpPr>
              <a:spLocks/>
            </p:cNvSpPr>
            <p:nvPr/>
          </p:nvSpPr>
          <p:spPr bwMode="auto">
            <a:xfrm>
              <a:off x="3173" y="2099"/>
              <a:ext cx="6" cy="5"/>
            </a:xfrm>
            <a:custGeom>
              <a:avLst/>
              <a:gdLst>
                <a:gd name="T0" fmla="*/ 3 w 7"/>
                <a:gd name="T1" fmla="*/ 3 h 6"/>
                <a:gd name="T2" fmla="*/ 3 w 7"/>
                <a:gd name="T3" fmla="*/ 3 h 6"/>
                <a:gd name="T4" fmla="*/ 3 w 7"/>
                <a:gd name="T5" fmla="*/ 3 h 6"/>
                <a:gd name="T6" fmla="*/ 3 w 7"/>
                <a:gd name="T7" fmla="*/ 3 h 6"/>
                <a:gd name="T8" fmla="*/ 3 w 7"/>
                <a:gd name="T9" fmla="*/ 2 h 6"/>
                <a:gd name="T10" fmla="*/ 3 w 7"/>
                <a:gd name="T11" fmla="*/ 2 h 6"/>
                <a:gd name="T12" fmla="*/ 3 w 7"/>
                <a:gd name="T13" fmla="*/ 1 h 6"/>
                <a:gd name="T14" fmla="*/ 3 w 7"/>
                <a:gd name="T15" fmla="*/ 1 h 6"/>
                <a:gd name="T16" fmla="*/ 1 w 7"/>
                <a:gd name="T17" fmla="*/ 0 h 6"/>
                <a:gd name="T18" fmla="*/ 1 w 7"/>
                <a:gd name="T19" fmla="*/ 0 h 6"/>
                <a:gd name="T20" fmla="*/ 0 w 7"/>
                <a:gd name="T21" fmla="*/ 1 h 6"/>
                <a:gd name="T22" fmla="*/ 0 w 7"/>
                <a:gd name="T23" fmla="*/ 1 h 6"/>
                <a:gd name="T24" fmla="*/ 0 w 7"/>
                <a:gd name="T25" fmla="*/ 2 h 6"/>
                <a:gd name="T26" fmla="*/ 0 w 7"/>
                <a:gd name="T27" fmla="*/ 2 h 6"/>
                <a:gd name="T28" fmla="*/ 3 w 7"/>
                <a:gd name="T29" fmla="*/ 3 h 6"/>
                <a:gd name="T30" fmla="*/ 3 w 7"/>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6"/>
                <a:gd name="T50" fmla="*/ 7 w 7"/>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6">
                  <a:moveTo>
                    <a:pt x="6" y="5"/>
                  </a:moveTo>
                  <a:lnTo>
                    <a:pt x="6" y="5"/>
                  </a:lnTo>
                  <a:lnTo>
                    <a:pt x="7" y="6"/>
                  </a:lnTo>
                  <a:lnTo>
                    <a:pt x="7" y="5"/>
                  </a:lnTo>
                  <a:lnTo>
                    <a:pt x="6" y="2"/>
                  </a:lnTo>
                  <a:lnTo>
                    <a:pt x="6" y="1"/>
                  </a:lnTo>
                  <a:lnTo>
                    <a:pt x="4" y="1"/>
                  </a:lnTo>
                  <a:lnTo>
                    <a:pt x="1" y="0"/>
                  </a:lnTo>
                  <a:lnTo>
                    <a:pt x="0" y="1"/>
                  </a:lnTo>
                  <a:lnTo>
                    <a:pt x="0" y="2"/>
                  </a:lnTo>
                  <a:lnTo>
                    <a:pt x="6"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6" name="Freeform 5919"/>
            <p:cNvSpPr>
              <a:spLocks/>
            </p:cNvSpPr>
            <p:nvPr/>
          </p:nvSpPr>
          <p:spPr bwMode="auto">
            <a:xfrm>
              <a:off x="3005" y="2041"/>
              <a:ext cx="162" cy="120"/>
            </a:xfrm>
            <a:custGeom>
              <a:avLst/>
              <a:gdLst>
                <a:gd name="T0" fmla="*/ 15 w 202"/>
                <a:gd name="T1" fmla="*/ 2 h 147"/>
                <a:gd name="T2" fmla="*/ 14 w 202"/>
                <a:gd name="T3" fmla="*/ 2 h 147"/>
                <a:gd name="T4" fmla="*/ 14 w 202"/>
                <a:gd name="T5" fmla="*/ 2 h 147"/>
                <a:gd name="T6" fmla="*/ 12 w 202"/>
                <a:gd name="T7" fmla="*/ 2 h 147"/>
                <a:gd name="T8" fmla="*/ 11 w 202"/>
                <a:gd name="T9" fmla="*/ 2 h 147"/>
                <a:gd name="T10" fmla="*/ 11 w 202"/>
                <a:gd name="T11" fmla="*/ 2 h 147"/>
                <a:gd name="T12" fmla="*/ 11 w 202"/>
                <a:gd name="T13" fmla="*/ 2 h 147"/>
                <a:gd name="T14" fmla="*/ 9 w 202"/>
                <a:gd name="T15" fmla="*/ 2 h 147"/>
                <a:gd name="T16" fmla="*/ 8 w 202"/>
                <a:gd name="T17" fmla="*/ 2 h 147"/>
                <a:gd name="T18" fmla="*/ 5 w 202"/>
                <a:gd name="T19" fmla="*/ 2 h 147"/>
                <a:gd name="T20" fmla="*/ 3 w 202"/>
                <a:gd name="T21" fmla="*/ 2 h 147"/>
                <a:gd name="T22" fmla="*/ 2 w 202"/>
                <a:gd name="T23" fmla="*/ 2 h 147"/>
                <a:gd name="T24" fmla="*/ 2 w 202"/>
                <a:gd name="T25" fmla="*/ 1 h 147"/>
                <a:gd name="T26" fmla="*/ 2 w 202"/>
                <a:gd name="T27" fmla="*/ 2 h 147"/>
                <a:gd name="T28" fmla="*/ 2 w 202"/>
                <a:gd name="T29" fmla="*/ 2 h 147"/>
                <a:gd name="T30" fmla="*/ 2 w 202"/>
                <a:gd name="T31" fmla="*/ 2 h 147"/>
                <a:gd name="T32" fmla="*/ 0 w 202"/>
                <a:gd name="T33" fmla="*/ 2 h 147"/>
                <a:gd name="T34" fmla="*/ 2 w 202"/>
                <a:gd name="T35" fmla="*/ 2 h 147"/>
                <a:gd name="T36" fmla="*/ 2 w 202"/>
                <a:gd name="T37" fmla="*/ 2 h 147"/>
                <a:gd name="T38" fmla="*/ 2 w 202"/>
                <a:gd name="T39" fmla="*/ 3 h 147"/>
                <a:gd name="T40" fmla="*/ 2 w 202"/>
                <a:gd name="T41" fmla="*/ 3 h 147"/>
                <a:gd name="T42" fmla="*/ 2 w 202"/>
                <a:gd name="T43" fmla="*/ 4 h 147"/>
                <a:gd name="T44" fmla="*/ 2 w 202"/>
                <a:gd name="T45" fmla="*/ 4 h 147"/>
                <a:gd name="T46" fmla="*/ 2 w 202"/>
                <a:gd name="T47" fmla="*/ 4 h 147"/>
                <a:gd name="T48" fmla="*/ 2 w 202"/>
                <a:gd name="T49" fmla="*/ 4 h 147"/>
                <a:gd name="T50" fmla="*/ 2 w 202"/>
                <a:gd name="T51" fmla="*/ 4 h 147"/>
                <a:gd name="T52" fmla="*/ 3 w 202"/>
                <a:gd name="T53" fmla="*/ 4 h 147"/>
                <a:gd name="T54" fmla="*/ 3 w 202"/>
                <a:gd name="T55" fmla="*/ 4 h 147"/>
                <a:gd name="T56" fmla="*/ 4 w 202"/>
                <a:gd name="T57" fmla="*/ 4 h 147"/>
                <a:gd name="T58" fmla="*/ 4 w 202"/>
                <a:gd name="T59" fmla="*/ 5 h 147"/>
                <a:gd name="T60" fmla="*/ 4 w 202"/>
                <a:gd name="T61" fmla="*/ 6 h 147"/>
                <a:gd name="T62" fmla="*/ 3 w 202"/>
                <a:gd name="T63" fmla="*/ 7 h 147"/>
                <a:gd name="T64" fmla="*/ 3 w 202"/>
                <a:gd name="T65" fmla="*/ 7 h 147"/>
                <a:gd name="T66" fmla="*/ 3 w 202"/>
                <a:gd name="T67" fmla="*/ 9 h 147"/>
                <a:gd name="T68" fmla="*/ 2 w 202"/>
                <a:gd name="T69" fmla="*/ 9 h 147"/>
                <a:gd name="T70" fmla="*/ 3 w 202"/>
                <a:gd name="T71" fmla="*/ 9 h 147"/>
                <a:gd name="T72" fmla="*/ 3 w 202"/>
                <a:gd name="T73" fmla="*/ 11 h 147"/>
                <a:gd name="T74" fmla="*/ 3 w 202"/>
                <a:gd name="T75" fmla="*/ 11 h 147"/>
                <a:gd name="T76" fmla="*/ 3 w 202"/>
                <a:gd name="T77" fmla="*/ 11 h 147"/>
                <a:gd name="T78" fmla="*/ 3 w 202"/>
                <a:gd name="T79" fmla="*/ 12 h 147"/>
                <a:gd name="T80" fmla="*/ 2 w 202"/>
                <a:gd name="T81" fmla="*/ 13 h 147"/>
                <a:gd name="T82" fmla="*/ 2 w 202"/>
                <a:gd name="T83" fmla="*/ 13 h 147"/>
                <a:gd name="T84" fmla="*/ 3 w 202"/>
                <a:gd name="T85" fmla="*/ 13 h 147"/>
                <a:gd name="T86" fmla="*/ 4 w 202"/>
                <a:gd name="T87" fmla="*/ 13 h 147"/>
                <a:gd name="T88" fmla="*/ 4 w 202"/>
                <a:gd name="T89" fmla="*/ 15 h 147"/>
                <a:gd name="T90" fmla="*/ 6 w 202"/>
                <a:gd name="T91" fmla="*/ 16 h 147"/>
                <a:gd name="T92" fmla="*/ 6 w 202"/>
                <a:gd name="T93" fmla="*/ 15 h 147"/>
                <a:gd name="T94" fmla="*/ 9 w 202"/>
                <a:gd name="T95" fmla="*/ 15 h 147"/>
                <a:gd name="T96" fmla="*/ 10 w 202"/>
                <a:gd name="T97" fmla="*/ 15 h 147"/>
                <a:gd name="T98" fmla="*/ 11 w 202"/>
                <a:gd name="T99" fmla="*/ 13 h 147"/>
                <a:gd name="T100" fmla="*/ 11 w 202"/>
                <a:gd name="T101" fmla="*/ 13 h 147"/>
                <a:gd name="T102" fmla="*/ 11 w 202"/>
                <a:gd name="T103" fmla="*/ 13 h 147"/>
                <a:gd name="T104" fmla="*/ 12 w 202"/>
                <a:gd name="T105" fmla="*/ 11 h 147"/>
                <a:gd name="T106" fmla="*/ 13 w 202"/>
                <a:gd name="T107" fmla="*/ 11 h 147"/>
                <a:gd name="T108" fmla="*/ 14 w 202"/>
                <a:gd name="T109" fmla="*/ 6 h 147"/>
                <a:gd name="T110" fmla="*/ 16 w 202"/>
                <a:gd name="T111" fmla="*/ 5 h 147"/>
                <a:gd name="T112" fmla="*/ 18 w 202"/>
                <a:gd name="T113" fmla="*/ 4 h 147"/>
                <a:gd name="T114" fmla="*/ 18 w 202"/>
                <a:gd name="T115" fmla="*/ 3 h 147"/>
                <a:gd name="T116" fmla="*/ 17 w 202"/>
                <a:gd name="T117" fmla="*/ 3 h 1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2"/>
                <a:gd name="T178" fmla="*/ 0 h 147"/>
                <a:gd name="T179" fmla="*/ 202 w 202"/>
                <a:gd name="T180" fmla="*/ 147 h 1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2" h="147">
                  <a:moveTo>
                    <a:pt x="184" y="28"/>
                  </a:moveTo>
                  <a:lnTo>
                    <a:pt x="184" y="28"/>
                  </a:lnTo>
                  <a:lnTo>
                    <a:pt x="176" y="25"/>
                  </a:lnTo>
                  <a:lnTo>
                    <a:pt x="174" y="26"/>
                  </a:lnTo>
                  <a:lnTo>
                    <a:pt x="173" y="26"/>
                  </a:lnTo>
                  <a:lnTo>
                    <a:pt x="172" y="26"/>
                  </a:lnTo>
                  <a:lnTo>
                    <a:pt x="172" y="25"/>
                  </a:lnTo>
                  <a:lnTo>
                    <a:pt x="172" y="24"/>
                  </a:lnTo>
                  <a:lnTo>
                    <a:pt x="162" y="18"/>
                  </a:lnTo>
                  <a:lnTo>
                    <a:pt x="161" y="18"/>
                  </a:lnTo>
                  <a:lnTo>
                    <a:pt x="160" y="18"/>
                  </a:lnTo>
                  <a:lnTo>
                    <a:pt x="160" y="21"/>
                  </a:lnTo>
                  <a:lnTo>
                    <a:pt x="160" y="22"/>
                  </a:lnTo>
                  <a:lnTo>
                    <a:pt x="159" y="22"/>
                  </a:lnTo>
                  <a:lnTo>
                    <a:pt x="150" y="22"/>
                  </a:lnTo>
                  <a:lnTo>
                    <a:pt x="146" y="21"/>
                  </a:lnTo>
                  <a:lnTo>
                    <a:pt x="145" y="18"/>
                  </a:lnTo>
                  <a:lnTo>
                    <a:pt x="144" y="18"/>
                  </a:lnTo>
                  <a:lnTo>
                    <a:pt x="143" y="18"/>
                  </a:lnTo>
                  <a:lnTo>
                    <a:pt x="141" y="20"/>
                  </a:lnTo>
                  <a:lnTo>
                    <a:pt x="139" y="18"/>
                  </a:lnTo>
                  <a:lnTo>
                    <a:pt x="137" y="17"/>
                  </a:lnTo>
                  <a:lnTo>
                    <a:pt x="136" y="16"/>
                  </a:lnTo>
                  <a:lnTo>
                    <a:pt x="128" y="15"/>
                  </a:lnTo>
                  <a:lnTo>
                    <a:pt x="127" y="15"/>
                  </a:lnTo>
                  <a:lnTo>
                    <a:pt x="127" y="14"/>
                  </a:lnTo>
                  <a:lnTo>
                    <a:pt x="127" y="12"/>
                  </a:lnTo>
                  <a:lnTo>
                    <a:pt x="125" y="11"/>
                  </a:lnTo>
                  <a:lnTo>
                    <a:pt x="123" y="10"/>
                  </a:lnTo>
                  <a:lnTo>
                    <a:pt x="121" y="10"/>
                  </a:lnTo>
                  <a:lnTo>
                    <a:pt x="120" y="9"/>
                  </a:lnTo>
                  <a:lnTo>
                    <a:pt x="118" y="9"/>
                  </a:lnTo>
                  <a:lnTo>
                    <a:pt x="114" y="9"/>
                  </a:lnTo>
                  <a:lnTo>
                    <a:pt x="110" y="9"/>
                  </a:lnTo>
                  <a:lnTo>
                    <a:pt x="106" y="8"/>
                  </a:lnTo>
                  <a:lnTo>
                    <a:pt x="105" y="8"/>
                  </a:lnTo>
                  <a:lnTo>
                    <a:pt x="102" y="8"/>
                  </a:lnTo>
                  <a:lnTo>
                    <a:pt x="97" y="8"/>
                  </a:lnTo>
                  <a:lnTo>
                    <a:pt x="94" y="7"/>
                  </a:lnTo>
                  <a:lnTo>
                    <a:pt x="93" y="7"/>
                  </a:lnTo>
                  <a:lnTo>
                    <a:pt x="91" y="5"/>
                  </a:lnTo>
                  <a:lnTo>
                    <a:pt x="87" y="7"/>
                  </a:lnTo>
                  <a:lnTo>
                    <a:pt x="81" y="8"/>
                  </a:lnTo>
                  <a:lnTo>
                    <a:pt x="79" y="8"/>
                  </a:lnTo>
                  <a:lnTo>
                    <a:pt x="75" y="8"/>
                  </a:lnTo>
                  <a:lnTo>
                    <a:pt x="60" y="4"/>
                  </a:lnTo>
                  <a:lnTo>
                    <a:pt x="57" y="3"/>
                  </a:lnTo>
                  <a:lnTo>
                    <a:pt x="55" y="2"/>
                  </a:lnTo>
                  <a:lnTo>
                    <a:pt x="53" y="3"/>
                  </a:lnTo>
                  <a:lnTo>
                    <a:pt x="38" y="7"/>
                  </a:lnTo>
                  <a:lnTo>
                    <a:pt x="37" y="7"/>
                  </a:lnTo>
                  <a:lnTo>
                    <a:pt x="34" y="4"/>
                  </a:lnTo>
                  <a:lnTo>
                    <a:pt x="29" y="1"/>
                  </a:lnTo>
                  <a:lnTo>
                    <a:pt x="26" y="1"/>
                  </a:lnTo>
                  <a:lnTo>
                    <a:pt x="24" y="2"/>
                  </a:lnTo>
                  <a:lnTo>
                    <a:pt x="23" y="2"/>
                  </a:lnTo>
                  <a:lnTo>
                    <a:pt x="22" y="2"/>
                  </a:lnTo>
                  <a:lnTo>
                    <a:pt x="23" y="1"/>
                  </a:lnTo>
                  <a:lnTo>
                    <a:pt x="23" y="0"/>
                  </a:lnTo>
                  <a:lnTo>
                    <a:pt x="22" y="1"/>
                  </a:lnTo>
                  <a:lnTo>
                    <a:pt x="18" y="4"/>
                  </a:lnTo>
                  <a:lnTo>
                    <a:pt x="17" y="4"/>
                  </a:lnTo>
                  <a:lnTo>
                    <a:pt x="17" y="5"/>
                  </a:lnTo>
                  <a:lnTo>
                    <a:pt x="18" y="5"/>
                  </a:lnTo>
                  <a:lnTo>
                    <a:pt x="19" y="7"/>
                  </a:lnTo>
                  <a:lnTo>
                    <a:pt x="18" y="8"/>
                  </a:lnTo>
                  <a:lnTo>
                    <a:pt x="17" y="8"/>
                  </a:lnTo>
                  <a:lnTo>
                    <a:pt x="12" y="9"/>
                  </a:lnTo>
                  <a:lnTo>
                    <a:pt x="10" y="10"/>
                  </a:lnTo>
                  <a:lnTo>
                    <a:pt x="9" y="9"/>
                  </a:lnTo>
                  <a:lnTo>
                    <a:pt x="7" y="10"/>
                  </a:lnTo>
                  <a:lnTo>
                    <a:pt x="5" y="11"/>
                  </a:lnTo>
                  <a:lnTo>
                    <a:pt x="4" y="12"/>
                  </a:lnTo>
                  <a:lnTo>
                    <a:pt x="2" y="12"/>
                  </a:lnTo>
                  <a:lnTo>
                    <a:pt x="2" y="13"/>
                  </a:lnTo>
                  <a:lnTo>
                    <a:pt x="0" y="15"/>
                  </a:lnTo>
                  <a:lnTo>
                    <a:pt x="0" y="16"/>
                  </a:lnTo>
                  <a:lnTo>
                    <a:pt x="2" y="17"/>
                  </a:lnTo>
                  <a:lnTo>
                    <a:pt x="4" y="21"/>
                  </a:lnTo>
                  <a:lnTo>
                    <a:pt x="5" y="22"/>
                  </a:lnTo>
                  <a:lnTo>
                    <a:pt x="4" y="24"/>
                  </a:lnTo>
                  <a:lnTo>
                    <a:pt x="6" y="23"/>
                  </a:lnTo>
                  <a:lnTo>
                    <a:pt x="9" y="22"/>
                  </a:lnTo>
                  <a:lnTo>
                    <a:pt x="9" y="23"/>
                  </a:lnTo>
                  <a:lnTo>
                    <a:pt x="7" y="25"/>
                  </a:lnTo>
                  <a:lnTo>
                    <a:pt x="6" y="25"/>
                  </a:lnTo>
                  <a:lnTo>
                    <a:pt x="7" y="26"/>
                  </a:lnTo>
                  <a:lnTo>
                    <a:pt x="9" y="27"/>
                  </a:lnTo>
                  <a:lnTo>
                    <a:pt x="9" y="28"/>
                  </a:lnTo>
                  <a:lnTo>
                    <a:pt x="7" y="29"/>
                  </a:lnTo>
                  <a:lnTo>
                    <a:pt x="8" y="30"/>
                  </a:lnTo>
                  <a:lnTo>
                    <a:pt x="9" y="30"/>
                  </a:lnTo>
                  <a:lnTo>
                    <a:pt x="10" y="29"/>
                  </a:lnTo>
                  <a:lnTo>
                    <a:pt x="9" y="30"/>
                  </a:lnTo>
                  <a:lnTo>
                    <a:pt x="8" y="31"/>
                  </a:lnTo>
                  <a:lnTo>
                    <a:pt x="7" y="34"/>
                  </a:lnTo>
                  <a:lnTo>
                    <a:pt x="7" y="36"/>
                  </a:lnTo>
                  <a:lnTo>
                    <a:pt x="7" y="37"/>
                  </a:lnTo>
                  <a:lnTo>
                    <a:pt x="8" y="36"/>
                  </a:lnTo>
                  <a:lnTo>
                    <a:pt x="10" y="35"/>
                  </a:lnTo>
                  <a:lnTo>
                    <a:pt x="13" y="34"/>
                  </a:lnTo>
                  <a:lnTo>
                    <a:pt x="16" y="32"/>
                  </a:lnTo>
                  <a:lnTo>
                    <a:pt x="18" y="31"/>
                  </a:lnTo>
                  <a:lnTo>
                    <a:pt x="19" y="34"/>
                  </a:lnTo>
                  <a:lnTo>
                    <a:pt x="19" y="35"/>
                  </a:lnTo>
                  <a:lnTo>
                    <a:pt x="18" y="36"/>
                  </a:lnTo>
                  <a:lnTo>
                    <a:pt x="18" y="38"/>
                  </a:lnTo>
                  <a:lnTo>
                    <a:pt x="19" y="39"/>
                  </a:lnTo>
                  <a:lnTo>
                    <a:pt x="20" y="39"/>
                  </a:lnTo>
                  <a:lnTo>
                    <a:pt x="21" y="38"/>
                  </a:lnTo>
                  <a:lnTo>
                    <a:pt x="22" y="37"/>
                  </a:lnTo>
                  <a:lnTo>
                    <a:pt x="23" y="37"/>
                  </a:lnTo>
                  <a:lnTo>
                    <a:pt x="26" y="38"/>
                  </a:lnTo>
                  <a:lnTo>
                    <a:pt x="27" y="38"/>
                  </a:lnTo>
                  <a:lnTo>
                    <a:pt x="33" y="37"/>
                  </a:lnTo>
                  <a:lnTo>
                    <a:pt x="34" y="37"/>
                  </a:lnTo>
                  <a:lnTo>
                    <a:pt x="36" y="36"/>
                  </a:lnTo>
                  <a:lnTo>
                    <a:pt x="37" y="36"/>
                  </a:lnTo>
                  <a:lnTo>
                    <a:pt x="38" y="36"/>
                  </a:lnTo>
                  <a:lnTo>
                    <a:pt x="41" y="36"/>
                  </a:lnTo>
                  <a:lnTo>
                    <a:pt x="43" y="36"/>
                  </a:lnTo>
                  <a:lnTo>
                    <a:pt x="44" y="37"/>
                  </a:lnTo>
                  <a:lnTo>
                    <a:pt x="45" y="38"/>
                  </a:lnTo>
                  <a:lnTo>
                    <a:pt x="44" y="39"/>
                  </a:lnTo>
                  <a:lnTo>
                    <a:pt x="45" y="40"/>
                  </a:lnTo>
                  <a:lnTo>
                    <a:pt x="49" y="42"/>
                  </a:lnTo>
                  <a:lnTo>
                    <a:pt x="49" y="43"/>
                  </a:lnTo>
                  <a:lnTo>
                    <a:pt x="48" y="44"/>
                  </a:lnTo>
                  <a:lnTo>
                    <a:pt x="47" y="48"/>
                  </a:lnTo>
                  <a:lnTo>
                    <a:pt x="46" y="48"/>
                  </a:lnTo>
                  <a:lnTo>
                    <a:pt x="45" y="49"/>
                  </a:lnTo>
                  <a:lnTo>
                    <a:pt x="41" y="50"/>
                  </a:lnTo>
                  <a:lnTo>
                    <a:pt x="38" y="53"/>
                  </a:lnTo>
                  <a:lnTo>
                    <a:pt x="39" y="58"/>
                  </a:lnTo>
                  <a:lnTo>
                    <a:pt x="39" y="64"/>
                  </a:lnTo>
                  <a:lnTo>
                    <a:pt x="39" y="67"/>
                  </a:lnTo>
                  <a:lnTo>
                    <a:pt x="38" y="68"/>
                  </a:lnTo>
                  <a:lnTo>
                    <a:pt x="37" y="68"/>
                  </a:lnTo>
                  <a:lnTo>
                    <a:pt x="38" y="71"/>
                  </a:lnTo>
                  <a:lnTo>
                    <a:pt x="37" y="76"/>
                  </a:lnTo>
                  <a:lnTo>
                    <a:pt x="37" y="78"/>
                  </a:lnTo>
                  <a:lnTo>
                    <a:pt x="36" y="79"/>
                  </a:lnTo>
                  <a:lnTo>
                    <a:pt x="35" y="79"/>
                  </a:lnTo>
                  <a:lnTo>
                    <a:pt x="31" y="79"/>
                  </a:lnTo>
                  <a:lnTo>
                    <a:pt x="29" y="79"/>
                  </a:lnTo>
                  <a:lnTo>
                    <a:pt x="29" y="80"/>
                  </a:lnTo>
                  <a:lnTo>
                    <a:pt x="32" y="85"/>
                  </a:lnTo>
                  <a:lnTo>
                    <a:pt x="33" y="86"/>
                  </a:lnTo>
                  <a:lnTo>
                    <a:pt x="34" y="88"/>
                  </a:lnTo>
                  <a:lnTo>
                    <a:pt x="35" y="90"/>
                  </a:lnTo>
                  <a:lnTo>
                    <a:pt x="37" y="91"/>
                  </a:lnTo>
                  <a:lnTo>
                    <a:pt x="36" y="93"/>
                  </a:lnTo>
                  <a:lnTo>
                    <a:pt x="35" y="95"/>
                  </a:lnTo>
                  <a:lnTo>
                    <a:pt x="34" y="96"/>
                  </a:lnTo>
                  <a:lnTo>
                    <a:pt x="33" y="98"/>
                  </a:lnTo>
                  <a:lnTo>
                    <a:pt x="32" y="100"/>
                  </a:lnTo>
                  <a:lnTo>
                    <a:pt x="32" y="101"/>
                  </a:lnTo>
                  <a:lnTo>
                    <a:pt x="35" y="107"/>
                  </a:lnTo>
                  <a:lnTo>
                    <a:pt x="36" y="107"/>
                  </a:lnTo>
                  <a:lnTo>
                    <a:pt x="37" y="107"/>
                  </a:lnTo>
                  <a:lnTo>
                    <a:pt x="37" y="108"/>
                  </a:lnTo>
                  <a:lnTo>
                    <a:pt x="33" y="110"/>
                  </a:lnTo>
                  <a:lnTo>
                    <a:pt x="32" y="111"/>
                  </a:lnTo>
                  <a:lnTo>
                    <a:pt x="30" y="115"/>
                  </a:lnTo>
                  <a:lnTo>
                    <a:pt x="29" y="119"/>
                  </a:lnTo>
                  <a:lnTo>
                    <a:pt x="29" y="120"/>
                  </a:lnTo>
                  <a:lnTo>
                    <a:pt x="30" y="122"/>
                  </a:lnTo>
                  <a:lnTo>
                    <a:pt x="30" y="124"/>
                  </a:lnTo>
                  <a:lnTo>
                    <a:pt x="31" y="124"/>
                  </a:lnTo>
                  <a:lnTo>
                    <a:pt x="34" y="124"/>
                  </a:lnTo>
                  <a:lnTo>
                    <a:pt x="36" y="125"/>
                  </a:lnTo>
                  <a:lnTo>
                    <a:pt x="37" y="124"/>
                  </a:lnTo>
                  <a:lnTo>
                    <a:pt x="38" y="123"/>
                  </a:lnTo>
                  <a:lnTo>
                    <a:pt x="38" y="124"/>
                  </a:lnTo>
                  <a:lnTo>
                    <a:pt x="39" y="125"/>
                  </a:lnTo>
                  <a:lnTo>
                    <a:pt x="39" y="126"/>
                  </a:lnTo>
                  <a:lnTo>
                    <a:pt x="45" y="129"/>
                  </a:lnTo>
                  <a:lnTo>
                    <a:pt x="46" y="132"/>
                  </a:lnTo>
                  <a:lnTo>
                    <a:pt x="48" y="130"/>
                  </a:lnTo>
                  <a:lnTo>
                    <a:pt x="48" y="132"/>
                  </a:lnTo>
                  <a:lnTo>
                    <a:pt x="47" y="134"/>
                  </a:lnTo>
                  <a:lnTo>
                    <a:pt x="47" y="135"/>
                  </a:lnTo>
                  <a:lnTo>
                    <a:pt x="52" y="142"/>
                  </a:lnTo>
                  <a:lnTo>
                    <a:pt x="55" y="146"/>
                  </a:lnTo>
                  <a:lnTo>
                    <a:pt x="58" y="147"/>
                  </a:lnTo>
                  <a:lnTo>
                    <a:pt x="61" y="146"/>
                  </a:lnTo>
                  <a:lnTo>
                    <a:pt x="63" y="144"/>
                  </a:lnTo>
                  <a:lnTo>
                    <a:pt x="64" y="143"/>
                  </a:lnTo>
                  <a:lnTo>
                    <a:pt x="66" y="141"/>
                  </a:lnTo>
                  <a:lnTo>
                    <a:pt x="68" y="139"/>
                  </a:lnTo>
                  <a:lnTo>
                    <a:pt x="73" y="138"/>
                  </a:lnTo>
                  <a:lnTo>
                    <a:pt x="76" y="136"/>
                  </a:lnTo>
                  <a:lnTo>
                    <a:pt x="78" y="134"/>
                  </a:lnTo>
                  <a:lnTo>
                    <a:pt x="85" y="134"/>
                  </a:lnTo>
                  <a:lnTo>
                    <a:pt x="97" y="134"/>
                  </a:lnTo>
                  <a:lnTo>
                    <a:pt x="103" y="134"/>
                  </a:lnTo>
                  <a:lnTo>
                    <a:pt x="105" y="135"/>
                  </a:lnTo>
                  <a:lnTo>
                    <a:pt x="108" y="134"/>
                  </a:lnTo>
                  <a:lnTo>
                    <a:pt x="110" y="133"/>
                  </a:lnTo>
                  <a:lnTo>
                    <a:pt x="111" y="133"/>
                  </a:lnTo>
                  <a:lnTo>
                    <a:pt x="113" y="133"/>
                  </a:lnTo>
                  <a:lnTo>
                    <a:pt x="114" y="134"/>
                  </a:lnTo>
                  <a:lnTo>
                    <a:pt x="115" y="134"/>
                  </a:lnTo>
                  <a:lnTo>
                    <a:pt x="117" y="132"/>
                  </a:lnTo>
                  <a:lnTo>
                    <a:pt x="120" y="125"/>
                  </a:lnTo>
                  <a:lnTo>
                    <a:pt x="123" y="122"/>
                  </a:lnTo>
                  <a:lnTo>
                    <a:pt x="125" y="121"/>
                  </a:lnTo>
                  <a:lnTo>
                    <a:pt x="132" y="119"/>
                  </a:lnTo>
                  <a:lnTo>
                    <a:pt x="133" y="118"/>
                  </a:lnTo>
                  <a:lnTo>
                    <a:pt x="134" y="119"/>
                  </a:lnTo>
                  <a:lnTo>
                    <a:pt x="135" y="119"/>
                  </a:lnTo>
                  <a:lnTo>
                    <a:pt x="136" y="119"/>
                  </a:lnTo>
                  <a:lnTo>
                    <a:pt x="136" y="118"/>
                  </a:lnTo>
                  <a:lnTo>
                    <a:pt x="136" y="116"/>
                  </a:lnTo>
                  <a:lnTo>
                    <a:pt x="135" y="115"/>
                  </a:lnTo>
                  <a:lnTo>
                    <a:pt x="136" y="113"/>
                  </a:lnTo>
                  <a:lnTo>
                    <a:pt x="138" y="108"/>
                  </a:lnTo>
                  <a:lnTo>
                    <a:pt x="139" y="107"/>
                  </a:lnTo>
                  <a:lnTo>
                    <a:pt x="141" y="105"/>
                  </a:lnTo>
                  <a:lnTo>
                    <a:pt x="144" y="101"/>
                  </a:lnTo>
                  <a:lnTo>
                    <a:pt x="151" y="97"/>
                  </a:lnTo>
                  <a:lnTo>
                    <a:pt x="152" y="97"/>
                  </a:lnTo>
                  <a:lnTo>
                    <a:pt x="152" y="96"/>
                  </a:lnTo>
                  <a:lnTo>
                    <a:pt x="151" y="95"/>
                  </a:lnTo>
                  <a:lnTo>
                    <a:pt x="148" y="93"/>
                  </a:lnTo>
                  <a:lnTo>
                    <a:pt x="145" y="88"/>
                  </a:lnTo>
                  <a:lnTo>
                    <a:pt x="145" y="86"/>
                  </a:lnTo>
                  <a:lnTo>
                    <a:pt x="145" y="83"/>
                  </a:lnTo>
                  <a:lnTo>
                    <a:pt x="146" y="79"/>
                  </a:lnTo>
                  <a:lnTo>
                    <a:pt x="148" y="74"/>
                  </a:lnTo>
                  <a:lnTo>
                    <a:pt x="161" y="58"/>
                  </a:lnTo>
                  <a:lnTo>
                    <a:pt x="162" y="57"/>
                  </a:lnTo>
                  <a:lnTo>
                    <a:pt x="163" y="55"/>
                  </a:lnTo>
                  <a:lnTo>
                    <a:pt x="166" y="53"/>
                  </a:lnTo>
                  <a:lnTo>
                    <a:pt x="172" y="51"/>
                  </a:lnTo>
                  <a:lnTo>
                    <a:pt x="183" y="48"/>
                  </a:lnTo>
                  <a:lnTo>
                    <a:pt x="187" y="44"/>
                  </a:lnTo>
                  <a:lnTo>
                    <a:pt x="191" y="42"/>
                  </a:lnTo>
                  <a:lnTo>
                    <a:pt x="194" y="41"/>
                  </a:lnTo>
                  <a:lnTo>
                    <a:pt x="199" y="39"/>
                  </a:lnTo>
                  <a:lnTo>
                    <a:pt x="200" y="36"/>
                  </a:lnTo>
                  <a:lnTo>
                    <a:pt x="199" y="34"/>
                  </a:lnTo>
                  <a:lnTo>
                    <a:pt x="199" y="31"/>
                  </a:lnTo>
                  <a:lnTo>
                    <a:pt x="199" y="30"/>
                  </a:lnTo>
                  <a:lnTo>
                    <a:pt x="201" y="29"/>
                  </a:lnTo>
                  <a:lnTo>
                    <a:pt x="202" y="28"/>
                  </a:lnTo>
                  <a:lnTo>
                    <a:pt x="201" y="28"/>
                  </a:lnTo>
                  <a:lnTo>
                    <a:pt x="200" y="26"/>
                  </a:lnTo>
                  <a:lnTo>
                    <a:pt x="193" y="28"/>
                  </a:lnTo>
                  <a:lnTo>
                    <a:pt x="188" y="28"/>
                  </a:lnTo>
                  <a:lnTo>
                    <a:pt x="184" y="2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7" name="Freeform 5920"/>
            <p:cNvSpPr>
              <a:spLocks/>
            </p:cNvSpPr>
            <p:nvPr/>
          </p:nvSpPr>
          <p:spPr bwMode="auto">
            <a:xfrm>
              <a:off x="3156" y="1911"/>
              <a:ext cx="48" cy="35"/>
            </a:xfrm>
            <a:custGeom>
              <a:avLst/>
              <a:gdLst>
                <a:gd name="T0" fmla="*/ 2 w 61"/>
                <a:gd name="T1" fmla="*/ 2 h 42"/>
                <a:gd name="T2" fmla="*/ 2 w 61"/>
                <a:gd name="T3" fmla="*/ 2 h 42"/>
                <a:gd name="T4" fmla="*/ 2 w 61"/>
                <a:gd name="T5" fmla="*/ 2 h 42"/>
                <a:gd name="T6" fmla="*/ 2 w 61"/>
                <a:gd name="T7" fmla="*/ 2 h 42"/>
                <a:gd name="T8" fmla="*/ 2 w 61"/>
                <a:gd name="T9" fmla="*/ 3 h 42"/>
                <a:gd name="T10" fmla="*/ 2 w 61"/>
                <a:gd name="T11" fmla="*/ 3 h 42"/>
                <a:gd name="T12" fmla="*/ 2 w 61"/>
                <a:gd name="T13" fmla="*/ 4 h 42"/>
                <a:gd name="T14" fmla="*/ 2 w 61"/>
                <a:gd name="T15" fmla="*/ 4 h 42"/>
                <a:gd name="T16" fmla="*/ 2 w 61"/>
                <a:gd name="T17" fmla="*/ 4 h 42"/>
                <a:gd name="T18" fmla="*/ 2 w 61"/>
                <a:gd name="T19" fmla="*/ 4 h 42"/>
                <a:gd name="T20" fmla="*/ 2 w 61"/>
                <a:gd name="T21" fmla="*/ 4 h 42"/>
                <a:gd name="T22" fmla="*/ 2 w 61"/>
                <a:gd name="T23" fmla="*/ 5 h 42"/>
                <a:gd name="T24" fmla="*/ 2 w 61"/>
                <a:gd name="T25" fmla="*/ 5 h 42"/>
                <a:gd name="T26" fmla="*/ 2 w 61"/>
                <a:gd name="T27" fmla="*/ 5 h 42"/>
                <a:gd name="T28" fmla="*/ 3 w 61"/>
                <a:gd name="T29" fmla="*/ 4 h 42"/>
                <a:gd name="T30" fmla="*/ 3 w 61"/>
                <a:gd name="T31" fmla="*/ 5 h 42"/>
                <a:gd name="T32" fmla="*/ 3 w 61"/>
                <a:gd name="T33" fmla="*/ 6 h 42"/>
                <a:gd name="T34" fmla="*/ 3 w 61"/>
                <a:gd name="T35" fmla="*/ 6 h 42"/>
                <a:gd name="T36" fmla="*/ 3 w 61"/>
                <a:gd name="T37" fmla="*/ 6 h 42"/>
                <a:gd name="T38" fmla="*/ 4 w 61"/>
                <a:gd name="T39" fmla="*/ 6 h 42"/>
                <a:gd name="T40" fmla="*/ 4 w 61"/>
                <a:gd name="T41" fmla="*/ 6 h 42"/>
                <a:gd name="T42" fmla="*/ 4 w 61"/>
                <a:gd name="T43" fmla="*/ 6 h 42"/>
                <a:gd name="T44" fmla="*/ 4 w 61"/>
                <a:gd name="T45" fmla="*/ 6 h 42"/>
                <a:gd name="T46" fmla="*/ 4 w 61"/>
                <a:gd name="T47" fmla="*/ 6 h 42"/>
                <a:gd name="T48" fmla="*/ 4 w 61"/>
                <a:gd name="T49" fmla="*/ 5 h 42"/>
                <a:gd name="T50" fmla="*/ 4 w 61"/>
                <a:gd name="T51" fmla="*/ 5 h 42"/>
                <a:gd name="T52" fmla="*/ 4 w 61"/>
                <a:gd name="T53" fmla="*/ 5 h 42"/>
                <a:gd name="T54" fmla="*/ 4 w 61"/>
                <a:gd name="T55" fmla="*/ 4 h 42"/>
                <a:gd name="T56" fmla="*/ 4 w 61"/>
                <a:gd name="T57" fmla="*/ 4 h 42"/>
                <a:gd name="T58" fmla="*/ 5 w 61"/>
                <a:gd name="T59" fmla="*/ 4 h 42"/>
                <a:gd name="T60" fmla="*/ 5 w 61"/>
                <a:gd name="T61" fmla="*/ 4 h 42"/>
                <a:gd name="T62" fmla="*/ 4 w 61"/>
                <a:gd name="T63" fmla="*/ 2 h 42"/>
                <a:gd name="T64" fmla="*/ 4 w 61"/>
                <a:gd name="T65" fmla="*/ 2 h 42"/>
                <a:gd name="T66" fmla="*/ 4 w 61"/>
                <a:gd name="T67" fmla="*/ 2 h 42"/>
                <a:gd name="T68" fmla="*/ 4 w 61"/>
                <a:gd name="T69" fmla="*/ 2 h 42"/>
                <a:gd name="T70" fmla="*/ 4 w 61"/>
                <a:gd name="T71" fmla="*/ 2 h 42"/>
                <a:gd name="T72" fmla="*/ 4 w 61"/>
                <a:gd name="T73" fmla="*/ 2 h 42"/>
                <a:gd name="T74" fmla="*/ 4 w 61"/>
                <a:gd name="T75" fmla="*/ 2 h 42"/>
                <a:gd name="T76" fmla="*/ 4 w 61"/>
                <a:gd name="T77" fmla="*/ 2 h 42"/>
                <a:gd name="T78" fmla="*/ 4 w 61"/>
                <a:gd name="T79" fmla="*/ 2 h 42"/>
                <a:gd name="T80" fmla="*/ 4 w 61"/>
                <a:gd name="T81" fmla="*/ 2 h 42"/>
                <a:gd name="T82" fmla="*/ 4 w 61"/>
                <a:gd name="T83" fmla="*/ 2 h 42"/>
                <a:gd name="T84" fmla="*/ 4 w 61"/>
                <a:gd name="T85" fmla="*/ 2 h 42"/>
                <a:gd name="T86" fmla="*/ 3 w 61"/>
                <a:gd name="T87" fmla="*/ 2 h 42"/>
                <a:gd name="T88" fmla="*/ 3 w 61"/>
                <a:gd name="T89" fmla="*/ 2 h 42"/>
                <a:gd name="T90" fmla="*/ 3 w 61"/>
                <a:gd name="T91" fmla="*/ 2 h 42"/>
                <a:gd name="T92" fmla="*/ 3 w 61"/>
                <a:gd name="T93" fmla="*/ 2 h 42"/>
                <a:gd name="T94" fmla="*/ 3 w 61"/>
                <a:gd name="T95" fmla="*/ 1 h 42"/>
                <a:gd name="T96" fmla="*/ 3 w 61"/>
                <a:gd name="T97" fmla="*/ 1 h 42"/>
                <a:gd name="T98" fmla="*/ 2 w 61"/>
                <a:gd name="T99" fmla="*/ 1 h 42"/>
                <a:gd name="T100" fmla="*/ 2 w 61"/>
                <a:gd name="T101" fmla="*/ 1 h 42"/>
                <a:gd name="T102" fmla="*/ 2 w 61"/>
                <a:gd name="T103" fmla="*/ 1 h 42"/>
                <a:gd name="T104" fmla="*/ 2 w 61"/>
                <a:gd name="T105" fmla="*/ 2 h 42"/>
                <a:gd name="T106" fmla="*/ 2 w 61"/>
                <a:gd name="T107" fmla="*/ 2 h 42"/>
                <a:gd name="T108" fmla="*/ 2 w 61"/>
                <a:gd name="T109" fmla="*/ 2 h 42"/>
                <a:gd name="T110" fmla="*/ 2 w 61"/>
                <a:gd name="T111" fmla="*/ 2 h 42"/>
                <a:gd name="T112" fmla="*/ 2 w 61"/>
                <a:gd name="T113" fmla="*/ 2 h 42"/>
                <a:gd name="T114" fmla="*/ 2 w 61"/>
                <a:gd name="T115" fmla="*/ 2 h 42"/>
                <a:gd name="T116" fmla="*/ 2 w 61"/>
                <a:gd name="T117" fmla="*/ 2 h 42"/>
                <a:gd name="T118" fmla="*/ 2 w 61"/>
                <a:gd name="T119" fmla="*/ 2 h 42"/>
                <a:gd name="T120" fmla="*/ 2 w 61"/>
                <a:gd name="T121" fmla="*/ 2 h 42"/>
                <a:gd name="T122" fmla="*/ 0 w 61"/>
                <a:gd name="T123" fmla="*/ 2 h 42"/>
                <a:gd name="T124" fmla="*/ 2 w 61"/>
                <a:gd name="T125" fmla="*/ 2 h 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
                <a:gd name="T190" fmla="*/ 0 h 42"/>
                <a:gd name="T191" fmla="*/ 61 w 61"/>
                <a:gd name="T192" fmla="*/ 42 h 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 h="42">
                  <a:moveTo>
                    <a:pt x="2" y="13"/>
                  </a:moveTo>
                  <a:lnTo>
                    <a:pt x="2" y="13"/>
                  </a:lnTo>
                  <a:lnTo>
                    <a:pt x="5" y="17"/>
                  </a:lnTo>
                  <a:lnTo>
                    <a:pt x="7" y="17"/>
                  </a:lnTo>
                  <a:lnTo>
                    <a:pt x="9" y="15"/>
                  </a:lnTo>
                  <a:lnTo>
                    <a:pt x="11" y="16"/>
                  </a:lnTo>
                  <a:lnTo>
                    <a:pt x="12" y="17"/>
                  </a:lnTo>
                  <a:lnTo>
                    <a:pt x="13" y="19"/>
                  </a:lnTo>
                  <a:lnTo>
                    <a:pt x="13" y="20"/>
                  </a:lnTo>
                  <a:lnTo>
                    <a:pt x="15" y="21"/>
                  </a:lnTo>
                  <a:lnTo>
                    <a:pt x="17" y="21"/>
                  </a:lnTo>
                  <a:lnTo>
                    <a:pt x="18" y="21"/>
                  </a:lnTo>
                  <a:lnTo>
                    <a:pt x="18" y="22"/>
                  </a:lnTo>
                  <a:lnTo>
                    <a:pt x="19" y="25"/>
                  </a:lnTo>
                  <a:lnTo>
                    <a:pt x="19" y="26"/>
                  </a:lnTo>
                  <a:lnTo>
                    <a:pt x="19" y="25"/>
                  </a:lnTo>
                  <a:lnTo>
                    <a:pt x="24" y="25"/>
                  </a:lnTo>
                  <a:lnTo>
                    <a:pt x="25" y="25"/>
                  </a:lnTo>
                  <a:lnTo>
                    <a:pt x="27" y="27"/>
                  </a:lnTo>
                  <a:lnTo>
                    <a:pt x="27" y="28"/>
                  </a:lnTo>
                  <a:lnTo>
                    <a:pt x="26" y="31"/>
                  </a:lnTo>
                  <a:lnTo>
                    <a:pt x="26" y="32"/>
                  </a:lnTo>
                  <a:lnTo>
                    <a:pt x="27" y="32"/>
                  </a:lnTo>
                  <a:lnTo>
                    <a:pt x="29" y="33"/>
                  </a:lnTo>
                  <a:lnTo>
                    <a:pt x="31" y="32"/>
                  </a:lnTo>
                  <a:lnTo>
                    <a:pt x="36" y="29"/>
                  </a:lnTo>
                  <a:lnTo>
                    <a:pt x="37" y="29"/>
                  </a:lnTo>
                  <a:lnTo>
                    <a:pt x="37" y="30"/>
                  </a:lnTo>
                  <a:lnTo>
                    <a:pt x="37" y="33"/>
                  </a:lnTo>
                  <a:lnTo>
                    <a:pt x="38" y="35"/>
                  </a:lnTo>
                  <a:lnTo>
                    <a:pt x="38" y="36"/>
                  </a:lnTo>
                  <a:lnTo>
                    <a:pt x="39" y="36"/>
                  </a:lnTo>
                  <a:lnTo>
                    <a:pt x="40" y="36"/>
                  </a:lnTo>
                  <a:lnTo>
                    <a:pt x="45" y="40"/>
                  </a:lnTo>
                  <a:lnTo>
                    <a:pt x="46" y="40"/>
                  </a:lnTo>
                  <a:lnTo>
                    <a:pt x="47" y="42"/>
                  </a:lnTo>
                  <a:lnTo>
                    <a:pt x="49" y="42"/>
                  </a:lnTo>
                  <a:lnTo>
                    <a:pt x="52" y="42"/>
                  </a:lnTo>
                  <a:lnTo>
                    <a:pt x="53" y="42"/>
                  </a:lnTo>
                  <a:lnTo>
                    <a:pt x="53" y="41"/>
                  </a:lnTo>
                  <a:lnTo>
                    <a:pt x="54" y="40"/>
                  </a:lnTo>
                  <a:lnTo>
                    <a:pt x="54" y="37"/>
                  </a:lnTo>
                  <a:lnTo>
                    <a:pt x="52" y="35"/>
                  </a:lnTo>
                  <a:lnTo>
                    <a:pt x="52" y="34"/>
                  </a:lnTo>
                  <a:lnTo>
                    <a:pt x="53" y="33"/>
                  </a:lnTo>
                  <a:lnTo>
                    <a:pt x="54" y="30"/>
                  </a:lnTo>
                  <a:lnTo>
                    <a:pt x="55" y="29"/>
                  </a:lnTo>
                  <a:lnTo>
                    <a:pt x="56" y="28"/>
                  </a:lnTo>
                  <a:lnTo>
                    <a:pt x="58" y="29"/>
                  </a:lnTo>
                  <a:lnTo>
                    <a:pt x="61" y="26"/>
                  </a:lnTo>
                  <a:lnTo>
                    <a:pt x="61" y="25"/>
                  </a:lnTo>
                  <a:lnTo>
                    <a:pt x="60" y="20"/>
                  </a:lnTo>
                  <a:lnTo>
                    <a:pt x="56" y="16"/>
                  </a:lnTo>
                  <a:lnTo>
                    <a:pt x="55" y="16"/>
                  </a:lnTo>
                  <a:lnTo>
                    <a:pt x="53" y="16"/>
                  </a:lnTo>
                  <a:lnTo>
                    <a:pt x="51" y="16"/>
                  </a:lnTo>
                  <a:lnTo>
                    <a:pt x="51" y="15"/>
                  </a:lnTo>
                  <a:lnTo>
                    <a:pt x="51" y="14"/>
                  </a:lnTo>
                  <a:lnTo>
                    <a:pt x="51" y="13"/>
                  </a:lnTo>
                  <a:lnTo>
                    <a:pt x="52" y="12"/>
                  </a:lnTo>
                  <a:lnTo>
                    <a:pt x="52" y="11"/>
                  </a:lnTo>
                  <a:lnTo>
                    <a:pt x="52" y="9"/>
                  </a:lnTo>
                  <a:lnTo>
                    <a:pt x="53" y="9"/>
                  </a:lnTo>
                  <a:lnTo>
                    <a:pt x="53" y="8"/>
                  </a:lnTo>
                  <a:lnTo>
                    <a:pt x="53" y="7"/>
                  </a:lnTo>
                  <a:lnTo>
                    <a:pt x="52" y="6"/>
                  </a:lnTo>
                  <a:lnTo>
                    <a:pt x="50" y="6"/>
                  </a:lnTo>
                  <a:lnTo>
                    <a:pt x="49" y="4"/>
                  </a:lnTo>
                  <a:lnTo>
                    <a:pt x="47" y="4"/>
                  </a:lnTo>
                  <a:lnTo>
                    <a:pt x="47" y="5"/>
                  </a:lnTo>
                  <a:lnTo>
                    <a:pt x="46" y="5"/>
                  </a:lnTo>
                  <a:lnTo>
                    <a:pt x="44" y="5"/>
                  </a:lnTo>
                  <a:lnTo>
                    <a:pt x="43" y="5"/>
                  </a:lnTo>
                  <a:lnTo>
                    <a:pt x="43" y="4"/>
                  </a:lnTo>
                  <a:lnTo>
                    <a:pt x="42" y="3"/>
                  </a:lnTo>
                  <a:lnTo>
                    <a:pt x="41" y="3"/>
                  </a:lnTo>
                  <a:lnTo>
                    <a:pt x="41" y="2"/>
                  </a:lnTo>
                  <a:lnTo>
                    <a:pt x="41" y="1"/>
                  </a:lnTo>
                  <a:lnTo>
                    <a:pt x="39" y="1"/>
                  </a:lnTo>
                  <a:lnTo>
                    <a:pt x="37" y="0"/>
                  </a:lnTo>
                  <a:lnTo>
                    <a:pt x="36" y="1"/>
                  </a:lnTo>
                  <a:lnTo>
                    <a:pt x="35" y="1"/>
                  </a:lnTo>
                  <a:lnTo>
                    <a:pt x="33" y="1"/>
                  </a:lnTo>
                  <a:lnTo>
                    <a:pt x="31" y="1"/>
                  </a:lnTo>
                  <a:lnTo>
                    <a:pt x="30" y="2"/>
                  </a:lnTo>
                  <a:lnTo>
                    <a:pt x="29" y="2"/>
                  </a:lnTo>
                  <a:lnTo>
                    <a:pt x="29" y="3"/>
                  </a:lnTo>
                  <a:lnTo>
                    <a:pt x="28" y="3"/>
                  </a:lnTo>
                  <a:lnTo>
                    <a:pt x="27" y="3"/>
                  </a:lnTo>
                  <a:lnTo>
                    <a:pt x="26" y="4"/>
                  </a:lnTo>
                  <a:lnTo>
                    <a:pt x="24" y="5"/>
                  </a:lnTo>
                  <a:lnTo>
                    <a:pt x="22" y="6"/>
                  </a:lnTo>
                  <a:lnTo>
                    <a:pt x="19" y="5"/>
                  </a:lnTo>
                  <a:lnTo>
                    <a:pt x="17" y="4"/>
                  </a:lnTo>
                  <a:lnTo>
                    <a:pt x="15" y="5"/>
                  </a:lnTo>
                  <a:lnTo>
                    <a:pt x="14" y="5"/>
                  </a:lnTo>
                  <a:lnTo>
                    <a:pt x="14" y="4"/>
                  </a:lnTo>
                  <a:lnTo>
                    <a:pt x="14" y="3"/>
                  </a:lnTo>
                  <a:lnTo>
                    <a:pt x="11" y="4"/>
                  </a:lnTo>
                  <a:lnTo>
                    <a:pt x="0" y="8"/>
                  </a:lnTo>
                  <a:lnTo>
                    <a:pt x="1" y="12"/>
                  </a:lnTo>
                  <a:lnTo>
                    <a:pt x="2" y="13"/>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8" name="Freeform 5921"/>
            <p:cNvSpPr>
              <a:spLocks/>
            </p:cNvSpPr>
            <p:nvPr/>
          </p:nvSpPr>
          <p:spPr bwMode="auto">
            <a:xfrm>
              <a:off x="3198" y="1934"/>
              <a:ext cx="9" cy="13"/>
            </a:xfrm>
            <a:custGeom>
              <a:avLst/>
              <a:gdLst>
                <a:gd name="T0" fmla="*/ 2 w 12"/>
                <a:gd name="T1" fmla="*/ 3 h 15"/>
                <a:gd name="T2" fmla="*/ 2 w 12"/>
                <a:gd name="T3" fmla="*/ 3 h 15"/>
                <a:gd name="T4" fmla="*/ 2 w 12"/>
                <a:gd name="T5" fmla="*/ 3 h 15"/>
                <a:gd name="T6" fmla="*/ 2 w 12"/>
                <a:gd name="T7" fmla="*/ 3 h 15"/>
                <a:gd name="T8" fmla="*/ 2 w 12"/>
                <a:gd name="T9" fmla="*/ 3 h 15"/>
                <a:gd name="T10" fmla="*/ 2 w 12"/>
                <a:gd name="T11" fmla="*/ 3 h 15"/>
                <a:gd name="T12" fmla="*/ 2 w 12"/>
                <a:gd name="T13" fmla="*/ 3 h 15"/>
                <a:gd name="T14" fmla="*/ 2 w 12"/>
                <a:gd name="T15" fmla="*/ 3 h 15"/>
                <a:gd name="T16" fmla="*/ 2 w 12"/>
                <a:gd name="T17" fmla="*/ 3 h 15"/>
                <a:gd name="T18" fmla="*/ 2 w 12"/>
                <a:gd name="T19" fmla="*/ 3 h 15"/>
                <a:gd name="T20" fmla="*/ 2 w 12"/>
                <a:gd name="T21" fmla="*/ 3 h 15"/>
                <a:gd name="T22" fmla="*/ 2 w 12"/>
                <a:gd name="T23" fmla="*/ 3 h 15"/>
                <a:gd name="T24" fmla="*/ 2 w 12"/>
                <a:gd name="T25" fmla="*/ 3 h 15"/>
                <a:gd name="T26" fmla="*/ 2 w 12"/>
                <a:gd name="T27" fmla="*/ 3 h 15"/>
                <a:gd name="T28" fmla="*/ 2 w 12"/>
                <a:gd name="T29" fmla="*/ 3 h 15"/>
                <a:gd name="T30" fmla="*/ 2 w 12"/>
                <a:gd name="T31" fmla="*/ 1 h 15"/>
                <a:gd name="T32" fmla="*/ 2 w 12"/>
                <a:gd name="T33" fmla="*/ 1 h 15"/>
                <a:gd name="T34" fmla="*/ 2 w 12"/>
                <a:gd name="T35" fmla="*/ 0 h 15"/>
                <a:gd name="T36" fmla="*/ 2 w 12"/>
                <a:gd name="T37" fmla="*/ 0 h 15"/>
                <a:gd name="T38" fmla="*/ 2 w 12"/>
                <a:gd name="T39" fmla="*/ 1 h 15"/>
                <a:gd name="T40" fmla="*/ 2 w 12"/>
                <a:gd name="T41" fmla="*/ 2 h 15"/>
                <a:gd name="T42" fmla="*/ 2 w 12"/>
                <a:gd name="T43" fmla="*/ 2 h 15"/>
                <a:gd name="T44" fmla="*/ 1 w 12"/>
                <a:gd name="T45" fmla="*/ 3 h 15"/>
                <a:gd name="T46" fmla="*/ 1 w 12"/>
                <a:gd name="T47" fmla="*/ 3 h 15"/>
                <a:gd name="T48" fmla="*/ 0 w 12"/>
                <a:gd name="T49" fmla="*/ 3 h 15"/>
                <a:gd name="T50" fmla="*/ 0 w 12"/>
                <a:gd name="T51" fmla="*/ 3 h 15"/>
                <a:gd name="T52" fmla="*/ 0 w 12"/>
                <a:gd name="T53" fmla="*/ 3 h 15"/>
                <a:gd name="T54" fmla="*/ 0 w 12"/>
                <a:gd name="T55" fmla="*/ 3 h 15"/>
                <a:gd name="T56" fmla="*/ 0 w 12"/>
                <a:gd name="T57" fmla="*/ 3 h 15"/>
                <a:gd name="T58" fmla="*/ 2 w 12"/>
                <a:gd name="T59" fmla="*/ 3 h 15"/>
                <a:gd name="T60" fmla="*/ 2 w 12"/>
                <a:gd name="T61" fmla="*/ 3 h 15"/>
                <a:gd name="T62" fmla="*/ 2 w 12"/>
                <a:gd name="T63" fmla="*/ 3 h 15"/>
                <a:gd name="T64" fmla="*/ 2 w 12"/>
                <a:gd name="T65" fmla="*/ 3 h 15"/>
                <a:gd name="T66" fmla="*/ 1 w 12"/>
                <a:gd name="T67" fmla="*/ 3 h 15"/>
                <a:gd name="T68" fmla="*/ 1 w 12"/>
                <a:gd name="T69" fmla="*/ 3 h 15"/>
                <a:gd name="T70" fmla="*/ 1 w 12"/>
                <a:gd name="T71" fmla="*/ 3 h 15"/>
                <a:gd name="T72" fmla="*/ 2 w 12"/>
                <a:gd name="T73" fmla="*/ 3 h 15"/>
                <a:gd name="T74" fmla="*/ 2 w 12"/>
                <a:gd name="T75" fmla="*/ 3 h 15"/>
                <a:gd name="T76" fmla="*/ 2 w 12"/>
                <a:gd name="T77" fmla="*/ 3 h 15"/>
                <a:gd name="T78" fmla="*/ 2 w 12"/>
                <a:gd name="T79" fmla="*/ 3 h 15"/>
                <a:gd name="T80" fmla="*/ 2 w 12"/>
                <a:gd name="T81" fmla="*/ 3 h 15"/>
                <a:gd name="T82" fmla="*/ 2 w 12"/>
                <a:gd name="T83" fmla="*/ 3 h 15"/>
                <a:gd name="T84" fmla="*/ 2 w 12"/>
                <a:gd name="T85" fmla="*/ 3 h 15"/>
                <a:gd name="T86" fmla="*/ 2 w 12"/>
                <a:gd name="T87" fmla="*/ 3 h 15"/>
                <a:gd name="T88" fmla="*/ 2 w 12"/>
                <a:gd name="T89" fmla="*/ 3 h 15"/>
                <a:gd name="T90" fmla="*/ 2 w 12"/>
                <a:gd name="T91" fmla="*/ 3 h 15"/>
                <a:gd name="T92" fmla="*/ 2 w 12"/>
                <a:gd name="T93" fmla="*/ 3 h 15"/>
                <a:gd name="T94" fmla="*/ 2 w 12"/>
                <a:gd name="T95" fmla="*/ 3 h 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
                <a:gd name="T145" fmla="*/ 0 h 15"/>
                <a:gd name="T146" fmla="*/ 12 w 12"/>
                <a:gd name="T147" fmla="*/ 15 h 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 h="15">
                  <a:moveTo>
                    <a:pt x="9" y="13"/>
                  </a:moveTo>
                  <a:lnTo>
                    <a:pt x="9" y="13"/>
                  </a:lnTo>
                  <a:lnTo>
                    <a:pt x="11" y="12"/>
                  </a:lnTo>
                  <a:lnTo>
                    <a:pt x="12" y="9"/>
                  </a:lnTo>
                  <a:lnTo>
                    <a:pt x="12" y="8"/>
                  </a:lnTo>
                  <a:lnTo>
                    <a:pt x="11" y="7"/>
                  </a:lnTo>
                  <a:lnTo>
                    <a:pt x="7" y="5"/>
                  </a:lnTo>
                  <a:lnTo>
                    <a:pt x="6" y="3"/>
                  </a:lnTo>
                  <a:lnTo>
                    <a:pt x="6" y="1"/>
                  </a:lnTo>
                  <a:lnTo>
                    <a:pt x="4" y="0"/>
                  </a:lnTo>
                  <a:lnTo>
                    <a:pt x="3" y="1"/>
                  </a:lnTo>
                  <a:lnTo>
                    <a:pt x="2" y="2"/>
                  </a:lnTo>
                  <a:lnTo>
                    <a:pt x="1" y="5"/>
                  </a:lnTo>
                  <a:lnTo>
                    <a:pt x="0" y="6"/>
                  </a:lnTo>
                  <a:lnTo>
                    <a:pt x="0" y="7"/>
                  </a:lnTo>
                  <a:lnTo>
                    <a:pt x="2" y="9"/>
                  </a:lnTo>
                  <a:lnTo>
                    <a:pt x="2" y="12"/>
                  </a:lnTo>
                  <a:lnTo>
                    <a:pt x="1" y="13"/>
                  </a:lnTo>
                  <a:lnTo>
                    <a:pt x="1" y="14"/>
                  </a:lnTo>
                  <a:lnTo>
                    <a:pt x="2" y="14"/>
                  </a:lnTo>
                  <a:lnTo>
                    <a:pt x="3" y="15"/>
                  </a:lnTo>
                  <a:lnTo>
                    <a:pt x="7" y="14"/>
                  </a:lnTo>
                  <a:lnTo>
                    <a:pt x="8" y="14"/>
                  </a:lnTo>
                  <a:lnTo>
                    <a:pt x="9" y="15"/>
                  </a:lnTo>
                  <a:lnTo>
                    <a:pt x="9" y="13"/>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899" name="Freeform 5922"/>
            <p:cNvSpPr>
              <a:spLocks/>
            </p:cNvSpPr>
            <p:nvPr/>
          </p:nvSpPr>
          <p:spPr bwMode="auto">
            <a:xfrm>
              <a:off x="2724" y="2108"/>
              <a:ext cx="0" cy="1"/>
            </a:xfrm>
            <a:custGeom>
              <a:avLst/>
              <a:gdLst>
                <a:gd name="T0" fmla="*/ 1 h 2"/>
                <a:gd name="T1" fmla="*/ 1 h 2"/>
                <a:gd name="T2" fmla="*/ 1 h 2"/>
                <a:gd name="T3" fmla="*/ 1 h 2"/>
                <a:gd name="T4" fmla="*/ 0 h 2"/>
                <a:gd name="T5" fmla="*/ 0 h 2"/>
                <a:gd name="T6" fmla="*/ 0 h 2"/>
                <a:gd name="T7" fmla="*/ 1 h 2"/>
                <a:gd name="T8" fmla="*/ 1 h 2"/>
                <a:gd name="T9" fmla="*/ 1 h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 name="T20" fmla="*/ 0 h 2"/>
                <a:gd name="T21" fmla="*/ 2 h 2"/>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T20" r="0" b="T21"/>
              <a:pathLst>
                <a:path h="2">
                  <a:moveTo>
                    <a:pt x="0" y="2"/>
                  </a:moveTo>
                  <a:lnTo>
                    <a:pt x="0" y="2"/>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0" name="Freeform 5923"/>
            <p:cNvSpPr>
              <a:spLocks/>
            </p:cNvSpPr>
            <p:nvPr/>
          </p:nvSpPr>
          <p:spPr bwMode="auto">
            <a:xfrm>
              <a:off x="2794" y="2133"/>
              <a:ext cx="9" cy="2"/>
            </a:xfrm>
            <a:custGeom>
              <a:avLst/>
              <a:gdLst>
                <a:gd name="T0" fmla="*/ 4 w 10"/>
                <a:gd name="T1" fmla="*/ 1 h 3"/>
                <a:gd name="T2" fmla="*/ 4 w 10"/>
                <a:gd name="T3" fmla="*/ 1 h 3"/>
                <a:gd name="T4" fmla="*/ 2 w 10"/>
                <a:gd name="T5" fmla="*/ 1 h 3"/>
                <a:gd name="T6" fmla="*/ 1 w 10"/>
                <a:gd name="T7" fmla="*/ 0 h 3"/>
                <a:gd name="T8" fmla="*/ 1 w 10"/>
                <a:gd name="T9" fmla="*/ 0 h 3"/>
                <a:gd name="T10" fmla="*/ 0 w 10"/>
                <a:gd name="T11" fmla="*/ 0 h 3"/>
                <a:gd name="T12" fmla="*/ 0 w 10"/>
                <a:gd name="T13" fmla="*/ 0 h 3"/>
                <a:gd name="T14" fmla="*/ 0 w 10"/>
                <a:gd name="T15" fmla="*/ 1 h 3"/>
                <a:gd name="T16" fmla="*/ 0 w 10"/>
                <a:gd name="T17" fmla="*/ 1 h 3"/>
                <a:gd name="T18" fmla="*/ 0 w 10"/>
                <a:gd name="T19" fmla="*/ 1 h 3"/>
                <a:gd name="T20" fmla="*/ 1 w 10"/>
                <a:gd name="T21" fmla="*/ 1 h 3"/>
                <a:gd name="T22" fmla="*/ 4 w 10"/>
                <a:gd name="T23" fmla="*/ 1 h 3"/>
                <a:gd name="T24" fmla="*/ 4 w 10"/>
                <a:gd name="T25" fmla="*/ 1 h 3"/>
                <a:gd name="T26" fmla="*/ 5 w 10"/>
                <a:gd name="T27" fmla="*/ 1 h 3"/>
                <a:gd name="T28" fmla="*/ 5 w 10"/>
                <a:gd name="T29" fmla="*/ 1 h 3"/>
                <a:gd name="T30" fmla="*/ 5 w 10"/>
                <a:gd name="T31" fmla="*/ 1 h 3"/>
                <a:gd name="T32" fmla="*/ 5 w 10"/>
                <a:gd name="T33" fmla="*/ 0 h 3"/>
                <a:gd name="T34" fmla="*/ 5 w 10"/>
                <a:gd name="T35" fmla="*/ 0 h 3"/>
                <a:gd name="T36" fmla="*/ 4 w 10"/>
                <a:gd name="T37" fmla="*/ 1 h 3"/>
                <a:gd name="T38" fmla="*/ 4 w 10"/>
                <a:gd name="T39" fmla="*/ 1 h 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3"/>
                <a:gd name="T62" fmla="*/ 10 w 10"/>
                <a:gd name="T63" fmla="*/ 3 h 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3">
                  <a:moveTo>
                    <a:pt x="4" y="1"/>
                  </a:moveTo>
                  <a:lnTo>
                    <a:pt x="4" y="1"/>
                  </a:lnTo>
                  <a:lnTo>
                    <a:pt x="2" y="1"/>
                  </a:lnTo>
                  <a:lnTo>
                    <a:pt x="1" y="0"/>
                  </a:lnTo>
                  <a:lnTo>
                    <a:pt x="0" y="0"/>
                  </a:lnTo>
                  <a:lnTo>
                    <a:pt x="0" y="1"/>
                  </a:lnTo>
                  <a:lnTo>
                    <a:pt x="0" y="2"/>
                  </a:lnTo>
                  <a:lnTo>
                    <a:pt x="1" y="3"/>
                  </a:lnTo>
                  <a:lnTo>
                    <a:pt x="4" y="3"/>
                  </a:lnTo>
                  <a:lnTo>
                    <a:pt x="7" y="3"/>
                  </a:lnTo>
                  <a:lnTo>
                    <a:pt x="9" y="1"/>
                  </a:lnTo>
                  <a:lnTo>
                    <a:pt x="10" y="0"/>
                  </a:lnTo>
                  <a:lnTo>
                    <a:pt x="8" y="0"/>
                  </a:lnTo>
                  <a:lnTo>
                    <a:pt x="4"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1" name="Freeform 5924"/>
            <p:cNvSpPr>
              <a:spLocks/>
            </p:cNvSpPr>
            <p:nvPr/>
          </p:nvSpPr>
          <p:spPr bwMode="auto">
            <a:xfrm>
              <a:off x="2774" y="2119"/>
              <a:ext cx="3" cy="2"/>
            </a:xfrm>
            <a:custGeom>
              <a:avLst/>
              <a:gdLst>
                <a:gd name="T0" fmla="*/ 2 w 4"/>
                <a:gd name="T1" fmla="*/ 0 h 2"/>
                <a:gd name="T2" fmla="*/ 2 w 4"/>
                <a:gd name="T3" fmla="*/ 0 h 2"/>
                <a:gd name="T4" fmla="*/ 0 w 4"/>
                <a:gd name="T5" fmla="*/ 0 h 2"/>
                <a:gd name="T6" fmla="*/ 0 w 4"/>
                <a:gd name="T7" fmla="*/ 1 h 2"/>
                <a:gd name="T8" fmla="*/ 2 w 4"/>
                <a:gd name="T9" fmla="*/ 2 h 2"/>
                <a:gd name="T10" fmla="*/ 2 w 4"/>
                <a:gd name="T11" fmla="*/ 2 h 2"/>
                <a:gd name="T12" fmla="*/ 2 w 4"/>
                <a:gd name="T13" fmla="*/ 2 h 2"/>
                <a:gd name="T14" fmla="*/ 2 w 4"/>
                <a:gd name="T15" fmla="*/ 2 h 2"/>
                <a:gd name="T16" fmla="*/ 2 w 4"/>
                <a:gd name="T17" fmla="*/ 1 h 2"/>
                <a:gd name="T18" fmla="*/ 2 w 4"/>
                <a:gd name="T19" fmla="*/ 1 h 2"/>
                <a:gd name="T20" fmla="*/ 2 w 4"/>
                <a:gd name="T21" fmla="*/ 0 h 2"/>
                <a:gd name="T22" fmla="*/ 2 w 4"/>
                <a:gd name="T23" fmla="*/ 0 h 2"/>
                <a:gd name="T24" fmla="*/ 2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3" y="0"/>
                  </a:moveTo>
                  <a:lnTo>
                    <a:pt x="3" y="0"/>
                  </a:lnTo>
                  <a:lnTo>
                    <a:pt x="0" y="0"/>
                  </a:lnTo>
                  <a:lnTo>
                    <a:pt x="0" y="1"/>
                  </a:lnTo>
                  <a:lnTo>
                    <a:pt x="2" y="2"/>
                  </a:lnTo>
                  <a:lnTo>
                    <a:pt x="3" y="2"/>
                  </a:lnTo>
                  <a:lnTo>
                    <a:pt x="4" y="2"/>
                  </a:lnTo>
                  <a:lnTo>
                    <a:pt x="4" y="1"/>
                  </a:lnTo>
                  <a:lnTo>
                    <a:pt x="4"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2" name="Freeform 5925"/>
            <p:cNvSpPr>
              <a:spLocks/>
            </p:cNvSpPr>
            <p:nvPr/>
          </p:nvSpPr>
          <p:spPr bwMode="auto">
            <a:xfrm>
              <a:off x="2759" y="2123"/>
              <a:ext cx="6" cy="2"/>
            </a:xfrm>
            <a:custGeom>
              <a:avLst/>
              <a:gdLst>
                <a:gd name="T0" fmla="*/ 2 w 8"/>
                <a:gd name="T1" fmla="*/ 0 h 4"/>
                <a:gd name="T2" fmla="*/ 2 w 8"/>
                <a:gd name="T3" fmla="*/ 0 h 4"/>
                <a:gd name="T4" fmla="*/ 0 w 8"/>
                <a:gd name="T5" fmla="*/ 1 h 4"/>
                <a:gd name="T6" fmla="*/ 1 w 8"/>
                <a:gd name="T7" fmla="*/ 1 h 4"/>
                <a:gd name="T8" fmla="*/ 2 w 8"/>
                <a:gd name="T9" fmla="*/ 1 h 4"/>
                <a:gd name="T10" fmla="*/ 2 w 8"/>
                <a:gd name="T11" fmla="*/ 1 h 4"/>
                <a:gd name="T12" fmla="*/ 2 w 8"/>
                <a:gd name="T13" fmla="*/ 1 h 4"/>
                <a:gd name="T14" fmla="*/ 2 w 8"/>
                <a:gd name="T15" fmla="*/ 1 h 4"/>
                <a:gd name="T16" fmla="*/ 2 w 8"/>
                <a:gd name="T17" fmla="*/ 1 h 4"/>
                <a:gd name="T18" fmla="*/ 2 w 8"/>
                <a:gd name="T19" fmla="*/ 1 h 4"/>
                <a:gd name="T20" fmla="*/ 2 w 8"/>
                <a:gd name="T21" fmla="*/ 0 h 4"/>
                <a:gd name="T22" fmla="*/ 2 w 8"/>
                <a:gd name="T23" fmla="*/ 0 h 4"/>
                <a:gd name="T24" fmla="*/ 2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3" y="0"/>
                  </a:moveTo>
                  <a:lnTo>
                    <a:pt x="3" y="0"/>
                  </a:lnTo>
                  <a:lnTo>
                    <a:pt x="0" y="1"/>
                  </a:lnTo>
                  <a:lnTo>
                    <a:pt x="1" y="2"/>
                  </a:lnTo>
                  <a:lnTo>
                    <a:pt x="4" y="4"/>
                  </a:lnTo>
                  <a:lnTo>
                    <a:pt x="7" y="4"/>
                  </a:lnTo>
                  <a:lnTo>
                    <a:pt x="8" y="4"/>
                  </a:lnTo>
                  <a:lnTo>
                    <a:pt x="7" y="2"/>
                  </a:lnTo>
                  <a:lnTo>
                    <a:pt x="5"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3" name="Freeform 5926"/>
            <p:cNvSpPr>
              <a:spLocks/>
            </p:cNvSpPr>
            <p:nvPr/>
          </p:nvSpPr>
          <p:spPr bwMode="auto">
            <a:xfrm>
              <a:off x="2903" y="2207"/>
              <a:ext cx="7" cy="4"/>
            </a:xfrm>
            <a:custGeom>
              <a:avLst/>
              <a:gdLst>
                <a:gd name="T0" fmla="*/ 2 w 9"/>
                <a:gd name="T1" fmla="*/ 2 h 4"/>
                <a:gd name="T2" fmla="*/ 2 w 9"/>
                <a:gd name="T3" fmla="*/ 2 h 4"/>
                <a:gd name="T4" fmla="*/ 2 w 9"/>
                <a:gd name="T5" fmla="*/ 2 h 4"/>
                <a:gd name="T6" fmla="*/ 2 w 9"/>
                <a:gd name="T7" fmla="*/ 1 h 4"/>
                <a:gd name="T8" fmla="*/ 2 w 9"/>
                <a:gd name="T9" fmla="*/ 1 h 4"/>
                <a:gd name="T10" fmla="*/ 2 w 9"/>
                <a:gd name="T11" fmla="*/ 1 h 4"/>
                <a:gd name="T12" fmla="*/ 2 w 9"/>
                <a:gd name="T13" fmla="*/ 0 h 4"/>
                <a:gd name="T14" fmla="*/ 1 w 9"/>
                <a:gd name="T15" fmla="*/ 0 h 4"/>
                <a:gd name="T16" fmla="*/ 1 w 9"/>
                <a:gd name="T17" fmla="*/ 0 h 4"/>
                <a:gd name="T18" fmla="*/ 0 w 9"/>
                <a:gd name="T19" fmla="*/ 1 h 4"/>
                <a:gd name="T20" fmla="*/ 0 w 9"/>
                <a:gd name="T21" fmla="*/ 1 h 4"/>
                <a:gd name="T22" fmla="*/ 0 w 9"/>
                <a:gd name="T23" fmla="*/ 2 h 4"/>
                <a:gd name="T24" fmla="*/ 0 w 9"/>
                <a:gd name="T25" fmla="*/ 2 h 4"/>
                <a:gd name="T26" fmla="*/ 2 w 9"/>
                <a:gd name="T27" fmla="*/ 4 h 4"/>
                <a:gd name="T28" fmla="*/ 2 w 9"/>
                <a:gd name="T29" fmla="*/ 2 h 4"/>
                <a:gd name="T30" fmla="*/ 2 w 9"/>
                <a:gd name="T31" fmla="*/ 2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4"/>
                <a:gd name="T50" fmla="*/ 9 w 9"/>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4">
                  <a:moveTo>
                    <a:pt x="8" y="2"/>
                  </a:moveTo>
                  <a:lnTo>
                    <a:pt x="8" y="2"/>
                  </a:lnTo>
                  <a:lnTo>
                    <a:pt x="9" y="2"/>
                  </a:lnTo>
                  <a:lnTo>
                    <a:pt x="8" y="1"/>
                  </a:lnTo>
                  <a:lnTo>
                    <a:pt x="7" y="1"/>
                  </a:lnTo>
                  <a:lnTo>
                    <a:pt x="5" y="0"/>
                  </a:lnTo>
                  <a:lnTo>
                    <a:pt x="1" y="0"/>
                  </a:lnTo>
                  <a:lnTo>
                    <a:pt x="0" y="1"/>
                  </a:lnTo>
                  <a:lnTo>
                    <a:pt x="0" y="2"/>
                  </a:lnTo>
                  <a:lnTo>
                    <a:pt x="5" y="4"/>
                  </a:lnTo>
                  <a:lnTo>
                    <a:pt x="8"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4" name="Freeform 5927"/>
            <p:cNvSpPr>
              <a:spLocks/>
            </p:cNvSpPr>
            <p:nvPr/>
          </p:nvSpPr>
          <p:spPr bwMode="auto">
            <a:xfrm>
              <a:off x="3002" y="2066"/>
              <a:ext cx="42" cy="79"/>
            </a:xfrm>
            <a:custGeom>
              <a:avLst/>
              <a:gdLst>
                <a:gd name="T0" fmla="*/ 3 w 52"/>
                <a:gd name="T1" fmla="*/ 9 h 97"/>
                <a:gd name="T2" fmla="*/ 3 w 52"/>
                <a:gd name="T3" fmla="*/ 9 h 97"/>
                <a:gd name="T4" fmla="*/ 4 w 52"/>
                <a:gd name="T5" fmla="*/ 8 h 97"/>
                <a:gd name="T6" fmla="*/ 4 w 52"/>
                <a:gd name="T7" fmla="*/ 8 h 97"/>
                <a:gd name="T8" fmla="*/ 4 w 52"/>
                <a:gd name="T9" fmla="*/ 8 h 97"/>
                <a:gd name="T10" fmla="*/ 3 w 52"/>
                <a:gd name="T11" fmla="*/ 7 h 97"/>
                <a:gd name="T12" fmla="*/ 3 w 52"/>
                <a:gd name="T13" fmla="*/ 7 h 97"/>
                <a:gd name="T14" fmla="*/ 4 w 52"/>
                <a:gd name="T15" fmla="*/ 7 h 97"/>
                <a:gd name="T16" fmla="*/ 3 w 52"/>
                <a:gd name="T17" fmla="*/ 6 h 97"/>
                <a:gd name="T18" fmla="*/ 3 w 52"/>
                <a:gd name="T19" fmla="*/ 6 h 97"/>
                <a:gd name="T20" fmla="*/ 3 w 52"/>
                <a:gd name="T21" fmla="*/ 6 h 97"/>
                <a:gd name="T22" fmla="*/ 3 w 52"/>
                <a:gd name="T23" fmla="*/ 5 h 97"/>
                <a:gd name="T24" fmla="*/ 4 w 52"/>
                <a:gd name="T25" fmla="*/ 5 h 97"/>
                <a:gd name="T26" fmla="*/ 4 w 52"/>
                <a:gd name="T27" fmla="*/ 5 h 97"/>
                <a:gd name="T28" fmla="*/ 4 w 52"/>
                <a:gd name="T29" fmla="*/ 4 h 97"/>
                <a:gd name="T30" fmla="*/ 4 w 52"/>
                <a:gd name="T31" fmla="*/ 4 h 97"/>
                <a:gd name="T32" fmla="*/ 4 w 52"/>
                <a:gd name="T33" fmla="*/ 2 h 97"/>
                <a:gd name="T34" fmla="*/ 5 w 52"/>
                <a:gd name="T35" fmla="*/ 2 h 97"/>
                <a:gd name="T36" fmla="*/ 5 w 52"/>
                <a:gd name="T37" fmla="*/ 2 h 97"/>
                <a:gd name="T38" fmla="*/ 5 w 52"/>
                <a:gd name="T39" fmla="*/ 2 h 97"/>
                <a:gd name="T40" fmla="*/ 5 w 52"/>
                <a:gd name="T41" fmla="*/ 2 h 97"/>
                <a:gd name="T42" fmla="*/ 5 w 52"/>
                <a:gd name="T43" fmla="*/ 2 h 97"/>
                <a:gd name="T44" fmla="*/ 4 w 52"/>
                <a:gd name="T45" fmla="*/ 2 h 97"/>
                <a:gd name="T46" fmla="*/ 4 w 52"/>
                <a:gd name="T47" fmla="*/ 2 h 97"/>
                <a:gd name="T48" fmla="*/ 3 w 52"/>
                <a:gd name="T49" fmla="*/ 2 h 97"/>
                <a:gd name="T50" fmla="*/ 2 w 52"/>
                <a:gd name="T51" fmla="*/ 2 h 97"/>
                <a:gd name="T52" fmla="*/ 2 w 52"/>
                <a:gd name="T53" fmla="*/ 2 h 97"/>
                <a:gd name="T54" fmla="*/ 2 w 52"/>
                <a:gd name="T55" fmla="*/ 2 h 97"/>
                <a:gd name="T56" fmla="*/ 2 w 52"/>
                <a:gd name="T57" fmla="*/ 2 h 97"/>
                <a:gd name="T58" fmla="*/ 2 w 52"/>
                <a:gd name="T59" fmla="*/ 2 h 97"/>
                <a:gd name="T60" fmla="*/ 2 w 52"/>
                <a:gd name="T61" fmla="*/ 0 h 97"/>
                <a:gd name="T62" fmla="*/ 2 w 52"/>
                <a:gd name="T63" fmla="*/ 2 h 97"/>
                <a:gd name="T64" fmla="*/ 2 w 52"/>
                <a:gd name="T65" fmla="*/ 2 h 97"/>
                <a:gd name="T66" fmla="*/ 2 w 52"/>
                <a:gd name="T67" fmla="*/ 2 h 97"/>
                <a:gd name="T68" fmla="*/ 2 w 52"/>
                <a:gd name="T69" fmla="*/ 2 h 97"/>
                <a:gd name="T70" fmla="*/ 2 w 52"/>
                <a:gd name="T71" fmla="*/ 2 h 97"/>
                <a:gd name="T72" fmla="*/ 2 w 52"/>
                <a:gd name="T73" fmla="*/ 3 h 97"/>
                <a:gd name="T74" fmla="*/ 2 w 52"/>
                <a:gd name="T75" fmla="*/ 3 h 97"/>
                <a:gd name="T76" fmla="*/ 2 w 52"/>
                <a:gd name="T77" fmla="*/ 4 h 97"/>
                <a:gd name="T78" fmla="*/ 2 w 52"/>
                <a:gd name="T79" fmla="*/ 6 h 97"/>
                <a:gd name="T80" fmla="*/ 2 w 52"/>
                <a:gd name="T81" fmla="*/ 6 h 97"/>
                <a:gd name="T82" fmla="*/ 1 w 52"/>
                <a:gd name="T83" fmla="*/ 7 h 97"/>
                <a:gd name="T84" fmla="*/ 1 w 52"/>
                <a:gd name="T85" fmla="*/ 7 h 97"/>
                <a:gd name="T86" fmla="*/ 2 w 52"/>
                <a:gd name="T87" fmla="*/ 7 h 97"/>
                <a:gd name="T88" fmla="*/ 2 w 52"/>
                <a:gd name="T89" fmla="*/ 7 h 97"/>
                <a:gd name="T90" fmla="*/ 2 w 52"/>
                <a:gd name="T91" fmla="*/ 7 h 97"/>
                <a:gd name="T92" fmla="*/ 2 w 52"/>
                <a:gd name="T93" fmla="*/ 7 h 97"/>
                <a:gd name="T94" fmla="*/ 2 w 52"/>
                <a:gd name="T95" fmla="*/ 7 h 97"/>
                <a:gd name="T96" fmla="*/ 2 w 52"/>
                <a:gd name="T97" fmla="*/ 7 h 97"/>
                <a:gd name="T98" fmla="*/ 2 w 52"/>
                <a:gd name="T99" fmla="*/ 7 h 97"/>
                <a:gd name="T100" fmla="*/ 2 w 52"/>
                <a:gd name="T101" fmla="*/ 7 h 97"/>
                <a:gd name="T102" fmla="*/ 2 w 52"/>
                <a:gd name="T103" fmla="*/ 7 h 97"/>
                <a:gd name="T104" fmla="*/ 2 w 52"/>
                <a:gd name="T105" fmla="*/ 7 h 97"/>
                <a:gd name="T106" fmla="*/ 2 w 52"/>
                <a:gd name="T107" fmla="*/ 8 h 97"/>
                <a:gd name="T108" fmla="*/ 2 w 52"/>
                <a:gd name="T109" fmla="*/ 9 h 97"/>
                <a:gd name="T110" fmla="*/ 2 w 52"/>
                <a:gd name="T111" fmla="*/ 10 h 97"/>
                <a:gd name="T112" fmla="*/ 2 w 52"/>
                <a:gd name="T113" fmla="*/ 10 h 97"/>
                <a:gd name="T114" fmla="*/ 2 w 52"/>
                <a:gd name="T115" fmla="*/ 10 h 97"/>
                <a:gd name="T116" fmla="*/ 2 w 52"/>
                <a:gd name="T117" fmla="*/ 10 h 97"/>
                <a:gd name="T118" fmla="*/ 3 w 52"/>
                <a:gd name="T119" fmla="*/ 10 h 97"/>
                <a:gd name="T120" fmla="*/ 3 w 52"/>
                <a:gd name="T121" fmla="*/ 10 h 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2"/>
                <a:gd name="T184" fmla="*/ 0 h 97"/>
                <a:gd name="T185" fmla="*/ 52 w 52"/>
                <a:gd name="T186" fmla="*/ 97 h 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2" h="97">
                  <a:moveTo>
                    <a:pt x="32" y="89"/>
                  </a:moveTo>
                  <a:lnTo>
                    <a:pt x="32" y="89"/>
                  </a:lnTo>
                  <a:lnTo>
                    <a:pt x="32" y="88"/>
                  </a:lnTo>
                  <a:lnTo>
                    <a:pt x="33" y="84"/>
                  </a:lnTo>
                  <a:lnTo>
                    <a:pt x="35" y="80"/>
                  </a:lnTo>
                  <a:lnTo>
                    <a:pt x="36" y="79"/>
                  </a:lnTo>
                  <a:lnTo>
                    <a:pt x="40" y="77"/>
                  </a:lnTo>
                  <a:lnTo>
                    <a:pt x="40" y="76"/>
                  </a:lnTo>
                  <a:lnTo>
                    <a:pt x="39" y="76"/>
                  </a:lnTo>
                  <a:lnTo>
                    <a:pt x="38" y="76"/>
                  </a:lnTo>
                  <a:lnTo>
                    <a:pt x="35" y="70"/>
                  </a:lnTo>
                  <a:lnTo>
                    <a:pt x="35" y="69"/>
                  </a:lnTo>
                  <a:lnTo>
                    <a:pt x="36" y="67"/>
                  </a:lnTo>
                  <a:lnTo>
                    <a:pt x="37" y="65"/>
                  </a:lnTo>
                  <a:lnTo>
                    <a:pt x="38" y="64"/>
                  </a:lnTo>
                  <a:lnTo>
                    <a:pt x="39" y="62"/>
                  </a:lnTo>
                  <a:lnTo>
                    <a:pt x="40" y="60"/>
                  </a:lnTo>
                  <a:lnTo>
                    <a:pt x="38" y="59"/>
                  </a:lnTo>
                  <a:lnTo>
                    <a:pt x="37" y="57"/>
                  </a:lnTo>
                  <a:lnTo>
                    <a:pt x="36" y="55"/>
                  </a:lnTo>
                  <a:lnTo>
                    <a:pt x="35" y="54"/>
                  </a:lnTo>
                  <a:lnTo>
                    <a:pt x="32" y="49"/>
                  </a:lnTo>
                  <a:lnTo>
                    <a:pt x="32" y="48"/>
                  </a:lnTo>
                  <a:lnTo>
                    <a:pt x="34" y="48"/>
                  </a:lnTo>
                  <a:lnTo>
                    <a:pt x="38" y="48"/>
                  </a:lnTo>
                  <a:lnTo>
                    <a:pt x="39" y="48"/>
                  </a:lnTo>
                  <a:lnTo>
                    <a:pt x="40" y="47"/>
                  </a:lnTo>
                  <a:lnTo>
                    <a:pt x="40" y="45"/>
                  </a:lnTo>
                  <a:lnTo>
                    <a:pt x="41" y="40"/>
                  </a:lnTo>
                  <a:lnTo>
                    <a:pt x="40" y="37"/>
                  </a:lnTo>
                  <a:lnTo>
                    <a:pt x="41" y="37"/>
                  </a:lnTo>
                  <a:lnTo>
                    <a:pt x="42" y="36"/>
                  </a:lnTo>
                  <a:lnTo>
                    <a:pt x="42" y="33"/>
                  </a:lnTo>
                  <a:lnTo>
                    <a:pt x="42" y="27"/>
                  </a:lnTo>
                  <a:lnTo>
                    <a:pt x="41" y="22"/>
                  </a:lnTo>
                  <a:lnTo>
                    <a:pt x="44" y="19"/>
                  </a:lnTo>
                  <a:lnTo>
                    <a:pt x="48" y="18"/>
                  </a:lnTo>
                  <a:lnTo>
                    <a:pt x="49" y="17"/>
                  </a:lnTo>
                  <a:lnTo>
                    <a:pt x="50" y="17"/>
                  </a:lnTo>
                  <a:lnTo>
                    <a:pt x="51" y="13"/>
                  </a:lnTo>
                  <a:lnTo>
                    <a:pt x="52" y="12"/>
                  </a:lnTo>
                  <a:lnTo>
                    <a:pt x="52" y="11"/>
                  </a:lnTo>
                  <a:lnTo>
                    <a:pt x="48" y="9"/>
                  </a:lnTo>
                  <a:lnTo>
                    <a:pt x="47" y="8"/>
                  </a:lnTo>
                  <a:lnTo>
                    <a:pt x="48" y="7"/>
                  </a:lnTo>
                  <a:lnTo>
                    <a:pt x="47" y="6"/>
                  </a:lnTo>
                  <a:lnTo>
                    <a:pt x="46" y="5"/>
                  </a:lnTo>
                  <a:lnTo>
                    <a:pt x="44" y="5"/>
                  </a:lnTo>
                  <a:lnTo>
                    <a:pt x="41" y="5"/>
                  </a:lnTo>
                  <a:lnTo>
                    <a:pt x="40" y="5"/>
                  </a:lnTo>
                  <a:lnTo>
                    <a:pt x="39" y="5"/>
                  </a:lnTo>
                  <a:lnTo>
                    <a:pt x="37" y="6"/>
                  </a:lnTo>
                  <a:lnTo>
                    <a:pt x="36" y="6"/>
                  </a:lnTo>
                  <a:lnTo>
                    <a:pt x="30" y="7"/>
                  </a:lnTo>
                  <a:lnTo>
                    <a:pt x="29" y="7"/>
                  </a:lnTo>
                  <a:lnTo>
                    <a:pt x="26" y="6"/>
                  </a:lnTo>
                  <a:lnTo>
                    <a:pt x="25" y="6"/>
                  </a:lnTo>
                  <a:lnTo>
                    <a:pt x="24" y="7"/>
                  </a:lnTo>
                  <a:lnTo>
                    <a:pt x="23" y="8"/>
                  </a:lnTo>
                  <a:lnTo>
                    <a:pt x="22" y="8"/>
                  </a:lnTo>
                  <a:lnTo>
                    <a:pt x="21" y="7"/>
                  </a:lnTo>
                  <a:lnTo>
                    <a:pt x="21" y="5"/>
                  </a:lnTo>
                  <a:lnTo>
                    <a:pt x="22" y="4"/>
                  </a:lnTo>
                  <a:lnTo>
                    <a:pt x="22" y="3"/>
                  </a:lnTo>
                  <a:lnTo>
                    <a:pt x="21" y="0"/>
                  </a:lnTo>
                  <a:lnTo>
                    <a:pt x="19" y="1"/>
                  </a:lnTo>
                  <a:lnTo>
                    <a:pt x="16" y="3"/>
                  </a:lnTo>
                  <a:lnTo>
                    <a:pt x="13" y="4"/>
                  </a:lnTo>
                  <a:lnTo>
                    <a:pt x="11" y="5"/>
                  </a:lnTo>
                  <a:lnTo>
                    <a:pt x="11" y="6"/>
                  </a:lnTo>
                  <a:lnTo>
                    <a:pt x="11" y="7"/>
                  </a:lnTo>
                  <a:lnTo>
                    <a:pt x="11" y="9"/>
                  </a:lnTo>
                  <a:lnTo>
                    <a:pt x="11" y="12"/>
                  </a:lnTo>
                  <a:lnTo>
                    <a:pt x="12" y="15"/>
                  </a:lnTo>
                  <a:lnTo>
                    <a:pt x="13" y="19"/>
                  </a:lnTo>
                  <a:lnTo>
                    <a:pt x="13" y="21"/>
                  </a:lnTo>
                  <a:lnTo>
                    <a:pt x="13" y="22"/>
                  </a:lnTo>
                  <a:lnTo>
                    <a:pt x="13" y="25"/>
                  </a:lnTo>
                  <a:lnTo>
                    <a:pt x="12" y="28"/>
                  </a:lnTo>
                  <a:lnTo>
                    <a:pt x="13" y="28"/>
                  </a:lnTo>
                  <a:lnTo>
                    <a:pt x="14" y="27"/>
                  </a:lnTo>
                  <a:lnTo>
                    <a:pt x="14" y="28"/>
                  </a:lnTo>
                  <a:lnTo>
                    <a:pt x="13" y="29"/>
                  </a:lnTo>
                  <a:lnTo>
                    <a:pt x="11" y="32"/>
                  </a:lnTo>
                  <a:lnTo>
                    <a:pt x="11" y="36"/>
                  </a:lnTo>
                  <a:lnTo>
                    <a:pt x="8" y="45"/>
                  </a:lnTo>
                  <a:lnTo>
                    <a:pt x="6" y="51"/>
                  </a:lnTo>
                  <a:lnTo>
                    <a:pt x="5" y="53"/>
                  </a:lnTo>
                  <a:lnTo>
                    <a:pt x="3" y="54"/>
                  </a:lnTo>
                  <a:lnTo>
                    <a:pt x="2" y="56"/>
                  </a:lnTo>
                  <a:lnTo>
                    <a:pt x="1" y="59"/>
                  </a:lnTo>
                  <a:lnTo>
                    <a:pt x="1" y="62"/>
                  </a:lnTo>
                  <a:lnTo>
                    <a:pt x="0" y="64"/>
                  </a:lnTo>
                  <a:lnTo>
                    <a:pt x="0" y="65"/>
                  </a:lnTo>
                  <a:lnTo>
                    <a:pt x="1" y="66"/>
                  </a:lnTo>
                  <a:lnTo>
                    <a:pt x="3" y="66"/>
                  </a:lnTo>
                  <a:lnTo>
                    <a:pt x="6" y="65"/>
                  </a:lnTo>
                  <a:lnTo>
                    <a:pt x="8" y="63"/>
                  </a:lnTo>
                  <a:lnTo>
                    <a:pt x="8" y="62"/>
                  </a:lnTo>
                  <a:lnTo>
                    <a:pt x="9" y="63"/>
                  </a:lnTo>
                  <a:lnTo>
                    <a:pt x="9" y="65"/>
                  </a:lnTo>
                  <a:lnTo>
                    <a:pt x="8" y="66"/>
                  </a:lnTo>
                  <a:lnTo>
                    <a:pt x="8" y="67"/>
                  </a:lnTo>
                  <a:lnTo>
                    <a:pt x="7" y="68"/>
                  </a:lnTo>
                  <a:lnTo>
                    <a:pt x="7" y="67"/>
                  </a:lnTo>
                  <a:lnTo>
                    <a:pt x="6" y="67"/>
                  </a:lnTo>
                  <a:lnTo>
                    <a:pt x="3" y="67"/>
                  </a:lnTo>
                  <a:lnTo>
                    <a:pt x="5" y="68"/>
                  </a:lnTo>
                  <a:lnTo>
                    <a:pt x="5" y="70"/>
                  </a:lnTo>
                  <a:lnTo>
                    <a:pt x="5" y="71"/>
                  </a:lnTo>
                  <a:lnTo>
                    <a:pt x="6" y="71"/>
                  </a:lnTo>
                  <a:lnTo>
                    <a:pt x="10" y="69"/>
                  </a:lnTo>
                  <a:lnTo>
                    <a:pt x="12" y="69"/>
                  </a:lnTo>
                  <a:lnTo>
                    <a:pt x="14" y="71"/>
                  </a:lnTo>
                  <a:lnTo>
                    <a:pt x="13" y="71"/>
                  </a:lnTo>
                  <a:lnTo>
                    <a:pt x="13" y="73"/>
                  </a:lnTo>
                  <a:lnTo>
                    <a:pt x="11" y="71"/>
                  </a:lnTo>
                  <a:lnTo>
                    <a:pt x="10" y="71"/>
                  </a:lnTo>
                  <a:lnTo>
                    <a:pt x="11" y="75"/>
                  </a:lnTo>
                  <a:lnTo>
                    <a:pt x="11" y="78"/>
                  </a:lnTo>
                  <a:lnTo>
                    <a:pt x="11" y="80"/>
                  </a:lnTo>
                  <a:lnTo>
                    <a:pt x="11" y="83"/>
                  </a:lnTo>
                  <a:lnTo>
                    <a:pt x="11" y="90"/>
                  </a:lnTo>
                  <a:lnTo>
                    <a:pt x="10" y="93"/>
                  </a:lnTo>
                  <a:lnTo>
                    <a:pt x="9" y="95"/>
                  </a:lnTo>
                  <a:lnTo>
                    <a:pt x="8" y="97"/>
                  </a:lnTo>
                  <a:lnTo>
                    <a:pt x="9" y="97"/>
                  </a:lnTo>
                  <a:lnTo>
                    <a:pt x="12" y="96"/>
                  </a:lnTo>
                  <a:lnTo>
                    <a:pt x="15" y="95"/>
                  </a:lnTo>
                  <a:lnTo>
                    <a:pt x="18" y="96"/>
                  </a:lnTo>
                  <a:lnTo>
                    <a:pt x="19" y="96"/>
                  </a:lnTo>
                  <a:lnTo>
                    <a:pt x="21" y="96"/>
                  </a:lnTo>
                  <a:lnTo>
                    <a:pt x="23" y="97"/>
                  </a:lnTo>
                  <a:lnTo>
                    <a:pt x="25" y="97"/>
                  </a:lnTo>
                  <a:lnTo>
                    <a:pt x="28" y="96"/>
                  </a:lnTo>
                  <a:lnTo>
                    <a:pt x="30" y="95"/>
                  </a:lnTo>
                  <a:lnTo>
                    <a:pt x="33" y="94"/>
                  </a:lnTo>
                  <a:lnTo>
                    <a:pt x="33" y="93"/>
                  </a:lnTo>
                  <a:lnTo>
                    <a:pt x="33" y="91"/>
                  </a:lnTo>
                  <a:lnTo>
                    <a:pt x="32" y="89"/>
                  </a:lnTo>
                  <a:close/>
                </a:path>
              </a:pathLst>
            </a:custGeom>
            <a:solidFill>
              <a:srgbClr val="FF0000"/>
            </a:solidFill>
            <a:ln w="1588" cap="flat" cmpd="sng">
              <a:solidFill>
                <a:srgbClr val="FFFFFF"/>
              </a:solidFill>
              <a:prstDash val="solid"/>
              <a:round/>
              <a:headEnd type="none" w="med" len="med"/>
              <a:tailEnd type="none" w="med" len="me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5" name="Freeform 5928"/>
            <p:cNvSpPr>
              <a:spLocks/>
            </p:cNvSpPr>
            <p:nvPr/>
          </p:nvSpPr>
          <p:spPr bwMode="auto">
            <a:xfrm>
              <a:off x="3381" y="1753"/>
              <a:ext cx="1" cy="2"/>
            </a:xfrm>
            <a:custGeom>
              <a:avLst/>
              <a:gdLst>
                <a:gd name="T0" fmla="*/ 0 w 2"/>
                <a:gd name="T1" fmla="*/ 0 h 3"/>
                <a:gd name="T2" fmla="*/ 0 w 2"/>
                <a:gd name="T3" fmla="*/ 0 h 3"/>
                <a:gd name="T4" fmla="*/ 0 w 2"/>
                <a:gd name="T5" fmla="*/ 1 h 3"/>
                <a:gd name="T6" fmla="*/ 1 w 2"/>
                <a:gd name="T7" fmla="*/ 1 h 3"/>
                <a:gd name="T8" fmla="*/ 1 w 2"/>
                <a:gd name="T9" fmla="*/ 1 h 3"/>
                <a:gd name="T10" fmla="*/ 1 w 2"/>
                <a:gd name="T11" fmla="*/ 1 h 3"/>
                <a:gd name="T12" fmla="*/ 1 w 2"/>
                <a:gd name="T13" fmla="*/ 1 h 3"/>
                <a:gd name="T14" fmla="*/ 1 w 2"/>
                <a:gd name="T15" fmla="*/ 1 h 3"/>
                <a:gd name="T16" fmla="*/ 1 w 2"/>
                <a:gd name="T17" fmla="*/ 1 h 3"/>
                <a:gd name="T18" fmla="*/ 1 w 2"/>
                <a:gd name="T19" fmla="*/ 1 h 3"/>
                <a:gd name="T20" fmla="*/ 0 w 2"/>
                <a:gd name="T21" fmla="*/ 0 h 3"/>
                <a:gd name="T22" fmla="*/ 0 w 2"/>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0" y="0"/>
                  </a:moveTo>
                  <a:lnTo>
                    <a:pt x="0" y="0"/>
                  </a:lnTo>
                  <a:lnTo>
                    <a:pt x="0" y="1"/>
                  </a:lnTo>
                  <a:lnTo>
                    <a:pt x="1" y="2"/>
                  </a:lnTo>
                  <a:lnTo>
                    <a:pt x="1" y="3"/>
                  </a:lnTo>
                  <a:lnTo>
                    <a:pt x="2" y="3"/>
                  </a:lnTo>
                  <a:lnTo>
                    <a:pt x="2" y="1"/>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6" name="Freeform 5929"/>
            <p:cNvSpPr>
              <a:spLocks/>
            </p:cNvSpPr>
            <p:nvPr/>
          </p:nvSpPr>
          <p:spPr bwMode="auto">
            <a:xfrm>
              <a:off x="3375" y="1750"/>
              <a:ext cx="0" cy="2"/>
            </a:xfrm>
            <a:custGeom>
              <a:avLst/>
              <a:gdLst>
                <a:gd name="T0" fmla="*/ 0 w 1"/>
                <a:gd name="T1" fmla="*/ 2 h 2"/>
                <a:gd name="T2" fmla="*/ 0 w 1"/>
                <a:gd name="T3" fmla="*/ 2 h 2"/>
                <a:gd name="T4" fmla="*/ 0 w 1"/>
                <a:gd name="T5" fmla="*/ 0 h 2"/>
                <a:gd name="T6" fmla="*/ 0 w 1"/>
                <a:gd name="T7" fmla="*/ 0 h 2"/>
                <a:gd name="T8" fmla="*/ 0 w 1"/>
                <a:gd name="T9" fmla="*/ 1 h 2"/>
                <a:gd name="T10" fmla="*/ 0 w 1"/>
                <a:gd name="T11" fmla="*/ 1 h 2"/>
                <a:gd name="T12" fmla="*/ 0 w 1"/>
                <a:gd name="T13" fmla="*/ 2 h 2"/>
                <a:gd name="T14" fmla="*/ 0 w 1"/>
                <a:gd name="T15" fmla="*/ 2 h 2"/>
                <a:gd name="T16" fmla="*/ 0 w 1"/>
                <a:gd name="T17" fmla="*/ 2 h 2"/>
                <a:gd name="T18" fmla="*/ 0 w 1"/>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2"/>
                <a:gd name="T32" fmla="*/ 0 w 1"/>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2">
                  <a:moveTo>
                    <a:pt x="1" y="2"/>
                  </a:moveTo>
                  <a:lnTo>
                    <a:pt x="1" y="2"/>
                  </a:lnTo>
                  <a:lnTo>
                    <a:pt x="1" y="0"/>
                  </a:lnTo>
                  <a:lnTo>
                    <a:pt x="0" y="0"/>
                  </a:lnTo>
                  <a:lnTo>
                    <a:pt x="0"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7" name="Freeform 5930"/>
            <p:cNvSpPr>
              <a:spLocks/>
            </p:cNvSpPr>
            <p:nvPr/>
          </p:nvSpPr>
          <p:spPr bwMode="auto">
            <a:xfrm>
              <a:off x="3375" y="1747"/>
              <a:ext cx="8" cy="6"/>
            </a:xfrm>
            <a:custGeom>
              <a:avLst/>
              <a:gdLst>
                <a:gd name="T0" fmla="*/ 4 w 9"/>
                <a:gd name="T1" fmla="*/ 3 h 7"/>
                <a:gd name="T2" fmla="*/ 4 w 9"/>
                <a:gd name="T3" fmla="*/ 3 h 7"/>
                <a:gd name="T4" fmla="*/ 4 w 9"/>
                <a:gd name="T5" fmla="*/ 1 h 7"/>
                <a:gd name="T6" fmla="*/ 4 w 9"/>
                <a:gd name="T7" fmla="*/ 1 h 7"/>
                <a:gd name="T8" fmla="*/ 4 w 9"/>
                <a:gd name="T9" fmla="*/ 1 h 7"/>
                <a:gd name="T10" fmla="*/ 4 w 9"/>
                <a:gd name="T11" fmla="*/ 1 h 7"/>
                <a:gd name="T12" fmla="*/ 4 w 9"/>
                <a:gd name="T13" fmla="*/ 0 h 7"/>
                <a:gd name="T14" fmla="*/ 4 w 9"/>
                <a:gd name="T15" fmla="*/ 0 h 7"/>
                <a:gd name="T16" fmla="*/ 3 w 9"/>
                <a:gd name="T17" fmla="*/ 0 h 7"/>
                <a:gd name="T18" fmla="*/ 2 w 9"/>
                <a:gd name="T19" fmla="*/ 0 h 7"/>
                <a:gd name="T20" fmla="*/ 2 w 9"/>
                <a:gd name="T21" fmla="*/ 0 h 7"/>
                <a:gd name="T22" fmla="*/ 2 w 9"/>
                <a:gd name="T23" fmla="*/ 3 h 7"/>
                <a:gd name="T24" fmla="*/ 1 w 9"/>
                <a:gd name="T25" fmla="*/ 3 h 7"/>
                <a:gd name="T26" fmla="*/ 1 w 9"/>
                <a:gd name="T27" fmla="*/ 3 h 7"/>
                <a:gd name="T28" fmla="*/ 0 w 9"/>
                <a:gd name="T29" fmla="*/ 3 h 7"/>
                <a:gd name="T30" fmla="*/ 1 w 9"/>
                <a:gd name="T31" fmla="*/ 3 h 7"/>
                <a:gd name="T32" fmla="*/ 1 w 9"/>
                <a:gd name="T33" fmla="*/ 3 h 7"/>
                <a:gd name="T34" fmla="*/ 1 w 9"/>
                <a:gd name="T35" fmla="*/ 3 h 7"/>
                <a:gd name="T36" fmla="*/ 3 w 9"/>
                <a:gd name="T37" fmla="*/ 3 h 7"/>
                <a:gd name="T38" fmla="*/ 4 w 9"/>
                <a:gd name="T39" fmla="*/ 3 h 7"/>
                <a:gd name="T40" fmla="*/ 4 w 9"/>
                <a:gd name="T41" fmla="*/ 3 h 7"/>
                <a:gd name="T42" fmla="*/ 4 w 9"/>
                <a:gd name="T43" fmla="*/ 3 h 7"/>
                <a:gd name="T44" fmla="*/ 4 w 9"/>
                <a:gd name="T45" fmla="*/ 3 h 7"/>
                <a:gd name="T46" fmla="*/ 4 w 9"/>
                <a:gd name="T47" fmla="*/ 3 h 7"/>
                <a:gd name="T48" fmla="*/ 4 w 9"/>
                <a:gd name="T49" fmla="*/ 3 h 7"/>
                <a:gd name="T50" fmla="*/ 4 w 9"/>
                <a:gd name="T51" fmla="*/ 3 h 7"/>
                <a:gd name="T52" fmla="*/ 4 w 9"/>
                <a:gd name="T53" fmla="*/ 3 h 7"/>
                <a:gd name="T54" fmla="*/ 4 w 9"/>
                <a:gd name="T55" fmla="*/ 3 h 7"/>
                <a:gd name="T56" fmla="*/ 4 w 9"/>
                <a:gd name="T57" fmla="*/ 3 h 7"/>
                <a:gd name="T58" fmla="*/ 4 w 9"/>
                <a:gd name="T59" fmla="*/ 3 h 7"/>
                <a:gd name="T60" fmla="*/ 4 w 9"/>
                <a:gd name="T61" fmla="*/ 3 h 7"/>
                <a:gd name="T62" fmla="*/ 4 w 9"/>
                <a:gd name="T63" fmla="*/ 3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
                <a:gd name="T97" fmla="*/ 0 h 7"/>
                <a:gd name="T98" fmla="*/ 9 w 9"/>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 h="7">
                  <a:moveTo>
                    <a:pt x="9" y="3"/>
                  </a:moveTo>
                  <a:lnTo>
                    <a:pt x="9" y="3"/>
                  </a:lnTo>
                  <a:lnTo>
                    <a:pt x="7" y="1"/>
                  </a:lnTo>
                  <a:lnTo>
                    <a:pt x="6" y="1"/>
                  </a:lnTo>
                  <a:lnTo>
                    <a:pt x="5" y="1"/>
                  </a:lnTo>
                  <a:lnTo>
                    <a:pt x="4" y="0"/>
                  </a:lnTo>
                  <a:lnTo>
                    <a:pt x="3" y="0"/>
                  </a:lnTo>
                  <a:lnTo>
                    <a:pt x="2" y="0"/>
                  </a:lnTo>
                  <a:lnTo>
                    <a:pt x="2" y="3"/>
                  </a:lnTo>
                  <a:lnTo>
                    <a:pt x="1" y="3"/>
                  </a:lnTo>
                  <a:lnTo>
                    <a:pt x="0" y="3"/>
                  </a:lnTo>
                  <a:lnTo>
                    <a:pt x="1" y="4"/>
                  </a:lnTo>
                  <a:lnTo>
                    <a:pt x="3" y="7"/>
                  </a:lnTo>
                  <a:lnTo>
                    <a:pt x="5" y="7"/>
                  </a:lnTo>
                  <a:lnTo>
                    <a:pt x="5" y="6"/>
                  </a:lnTo>
                  <a:lnTo>
                    <a:pt x="5" y="3"/>
                  </a:lnTo>
                  <a:lnTo>
                    <a:pt x="6" y="3"/>
                  </a:lnTo>
                  <a:lnTo>
                    <a:pt x="7" y="5"/>
                  </a:lnTo>
                  <a:lnTo>
                    <a:pt x="8" y="6"/>
                  </a:lnTo>
                  <a:lnTo>
                    <a:pt x="9" y="5"/>
                  </a:lnTo>
                  <a:lnTo>
                    <a:pt x="9"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8" name="Freeform 5931"/>
            <p:cNvSpPr>
              <a:spLocks/>
            </p:cNvSpPr>
            <p:nvPr/>
          </p:nvSpPr>
          <p:spPr bwMode="auto">
            <a:xfrm>
              <a:off x="3270" y="1789"/>
              <a:ext cx="6" cy="1"/>
            </a:xfrm>
            <a:custGeom>
              <a:avLst/>
              <a:gdLst>
                <a:gd name="T0" fmla="*/ 3 w 7"/>
                <a:gd name="T1" fmla="*/ 1 h 2"/>
                <a:gd name="T2" fmla="*/ 3 w 7"/>
                <a:gd name="T3" fmla="*/ 1 h 2"/>
                <a:gd name="T4" fmla="*/ 3 w 7"/>
                <a:gd name="T5" fmla="*/ 0 h 2"/>
                <a:gd name="T6" fmla="*/ 3 w 7"/>
                <a:gd name="T7" fmla="*/ 0 h 2"/>
                <a:gd name="T8" fmla="*/ 3 w 7"/>
                <a:gd name="T9" fmla="*/ 0 h 2"/>
                <a:gd name="T10" fmla="*/ 1 w 7"/>
                <a:gd name="T11" fmla="*/ 1 h 2"/>
                <a:gd name="T12" fmla="*/ 1 w 7"/>
                <a:gd name="T13" fmla="*/ 1 h 2"/>
                <a:gd name="T14" fmla="*/ 0 w 7"/>
                <a:gd name="T15" fmla="*/ 1 h 2"/>
                <a:gd name="T16" fmla="*/ 0 w 7"/>
                <a:gd name="T17" fmla="*/ 1 h 2"/>
                <a:gd name="T18" fmla="*/ 2 w 7"/>
                <a:gd name="T19" fmla="*/ 1 h 2"/>
                <a:gd name="T20" fmla="*/ 2 w 7"/>
                <a:gd name="T21" fmla="*/ 1 h 2"/>
                <a:gd name="T22" fmla="*/ 3 w 7"/>
                <a:gd name="T23" fmla="*/ 1 h 2"/>
                <a:gd name="T24" fmla="*/ 3 w 7"/>
                <a:gd name="T25" fmla="*/ 1 h 2"/>
                <a:gd name="T26" fmla="*/ 3 w 7"/>
                <a:gd name="T27" fmla="*/ 1 h 2"/>
                <a:gd name="T28" fmla="*/ 3 w 7"/>
                <a:gd name="T29" fmla="*/ 1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2"/>
                <a:gd name="T47" fmla="*/ 7 w 7"/>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2">
                  <a:moveTo>
                    <a:pt x="7" y="1"/>
                  </a:moveTo>
                  <a:lnTo>
                    <a:pt x="7" y="1"/>
                  </a:lnTo>
                  <a:lnTo>
                    <a:pt x="6" y="0"/>
                  </a:lnTo>
                  <a:lnTo>
                    <a:pt x="5" y="0"/>
                  </a:lnTo>
                  <a:lnTo>
                    <a:pt x="1" y="1"/>
                  </a:lnTo>
                  <a:lnTo>
                    <a:pt x="0" y="2"/>
                  </a:lnTo>
                  <a:lnTo>
                    <a:pt x="2" y="2"/>
                  </a:lnTo>
                  <a:lnTo>
                    <a:pt x="6" y="2"/>
                  </a:lnTo>
                  <a:lnTo>
                    <a:pt x="7" y="2"/>
                  </a:lnTo>
                  <a:lnTo>
                    <a:pt x="7"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09" name="Freeform 5932"/>
            <p:cNvSpPr>
              <a:spLocks/>
            </p:cNvSpPr>
            <p:nvPr/>
          </p:nvSpPr>
          <p:spPr bwMode="auto">
            <a:xfrm>
              <a:off x="3271" y="1792"/>
              <a:ext cx="4" cy="2"/>
            </a:xfrm>
            <a:custGeom>
              <a:avLst/>
              <a:gdLst>
                <a:gd name="T0" fmla="*/ 1 w 5"/>
                <a:gd name="T1" fmla="*/ 2 h 2"/>
                <a:gd name="T2" fmla="*/ 1 w 5"/>
                <a:gd name="T3" fmla="*/ 2 h 2"/>
                <a:gd name="T4" fmla="*/ 2 w 5"/>
                <a:gd name="T5" fmla="*/ 2 h 2"/>
                <a:gd name="T6" fmla="*/ 2 w 5"/>
                <a:gd name="T7" fmla="*/ 2 h 2"/>
                <a:gd name="T8" fmla="*/ 2 w 5"/>
                <a:gd name="T9" fmla="*/ 2 h 2"/>
                <a:gd name="T10" fmla="*/ 2 w 5"/>
                <a:gd name="T11" fmla="*/ 0 h 2"/>
                <a:gd name="T12" fmla="*/ 2 w 5"/>
                <a:gd name="T13" fmla="*/ 0 h 2"/>
                <a:gd name="T14" fmla="*/ 2 w 5"/>
                <a:gd name="T15" fmla="*/ 0 h 2"/>
                <a:gd name="T16" fmla="*/ 2 w 5"/>
                <a:gd name="T17" fmla="*/ 0 h 2"/>
                <a:gd name="T18" fmla="*/ 1 w 5"/>
                <a:gd name="T19" fmla="*/ 0 h 2"/>
                <a:gd name="T20" fmla="*/ 0 w 5"/>
                <a:gd name="T21" fmla="*/ 1 h 2"/>
                <a:gd name="T22" fmla="*/ 1 w 5"/>
                <a:gd name="T23" fmla="*/ 2 h 2"/>
                <a:gd name="T24" fmla="*/ 1 w 5"/>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1" y="2"/>
                  </a:moveTo>
                  <a:lnTo>
                    <a:pt x="1" y="2"/>
                  </a:lnTo>
                  <a:lnTo>
                    <a:pt x="3" y="2"/>
                  </a:lnTo>
                  <a:lnTo>
                    <a:pt x="4" y="2"/>
                  </a:lnTo>
                  <a:lnTo>
                    <a:pt x="5" y="0"/>
                  </a:lnTo>
                  <a:lnTo>
                    <a:pt x="4" y="0"/>
                  </a:lnTo>
                  <a:lnTo>
                    <a:pt x="1"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0" name="Freeform 5933"/>
            <p:cNvSpPr>
              <a:spLocks/>
            </p:cNvSpPr>
            <p:nvPr/>
          </p:nvSpPr>
          <p:spPr bwMode="auto">
            <a:xfrm>
              <a:off x="3334" y="1805"/>
              <a:ext cx="9" cy="21"/>
            </a:xfrm>
            <a:custGeom>
              <a:avLst/>
              <a:gdLst>
                <a:gd name="T0" fmla="*/ 2 w 11"/>
                <a:gd name="T1" fmla="*/ 3 h 25"/>
                <a:gd name="T2" fmla="*/ 2 w 11"/>
                <a:gd name="T3" fmla="*/ 3 h 25"/>
                <a:gd name="T4" fmla="*/ 2 w 11"/>
                <a:gd name="T5" fmla="*/ 3 h 25"/>
                <a:gd name="T6" fmla="*/ 2 w 11"/>
                <a:gd name="T7" fmla="*/ 3 h 25"/>
                <a:gd name="T8" fmla="*/ 2 w 11"/>
                <a:gd name="T9" fmla="*/ 3 h 25"/>
                <a:gd name="T10" fmla="*/ 2 w 11"/>
                <a:gd name="T11" fmla="*/ 3 h 25"/>
                <a:gd name="T12" fmla="*/ 2 w 11"/>
                <a:gd name="T13" fmla="*/ 3 h 25"/>
                <a:gd name="T14" fmla="*/ 2 w 11"/>
                <a:gd name="T15" fmla="*/ 2 h 25"/>
                <a:gd name="T16" fmla="*/ 2 w 11"/>
                <a:gd name="T17" fmla="*/ 0 h 25"/>
                <a:gd name="T18" fmla="*/ 2 w 11"/>
                <a:gd name="T19" fmla="*/ 0 h 25"/>
                <a:gd name="T20" fmla="*/ 2 w 11"/>
                <a:gd name="T21" fmla="*/ 2 h 25"/>
                <a:gd name="T22" fmla="*/ 2 w 11"/>
                <a:gd name="T23" fmla="*/ 3 h 25"/>
                <a:gd name="T24" fmla="*/ 2 w 11"/>
                <a:gd name="T25" fmla="*/ 3 h 25"/>
                <a:gd name="T26" fmla="*/ 2 w 11"/>
                <a:gd name="T27" fmla="*/ 3 h 25"/>
                <a:gd name="T28" fmla="*/ 2 w 11"/>
                <a:gd name="T29" fmla="*/ 3 h 25"/>
                <a:gd name="T30" fmla="*/ 1 w 11"/>
                <a:gd name="T31" fmla="*/ 3 h 25"/>
                <a:gd name="T32" fmla="*/ 1 w 11"/>
                <a:gd name="T33" fmla="*/ 3 h 25"/>
                <a:gd name="T34" fmla="*/ 0 w 11"/>
                <a:gd name="T35" fmla="*/ 3 h 25"/>
                <a:gd name="T36" fmla="*/ 0 w 11"/>
                <a:gd name="T37" fmla="*/ 3 h 25"/>
                <a:gd name="T38" fmla="*/ 0 w 11"/>
                <a:gd name="T39" fmla="*/ 3 h 25"/>
                <a:gd name="T40" fmla="*/ 1 w 11"/>
                <a:gd name="T41" fmla="*/ 4 h 25"/>
                <a:gd name="T42" fmla="*/ 1 w 11"/>
                <a:gd name="T43" fmla="*/ 4 h 25"/>
                <a:gd name="T44" fmla="*/ 2 w 11"/>
                <a:gd name="T45" fmla="*/ 3 h 25"/>
                <a:gd name="T46" fmla="*/ 2 w 11"/>
                <a:gd name="T47" fmla="*/ 3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25"/>
                <a:gd name="T74" fmla="*/ 11 w 11"/>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25">
                  <a:moveTo>
                    <a:pt x="2" y="24"/>
                  </a:moveTo>
                  <a:lnTo>
                    <a:pt x="2" y="24"/>
                  </a:lnTo>
                  <a:lnTo>
                    <a:pt x="3" y="20"/>
                  </a:lnTo>
                  <a:lnTo>
                    <a:pt x="5" y="13"/>
                  </a:lnTo>
                  <a:lnTo>
                    <a:pt x="11" y="4"/>
                  </a:lnTo>
                  <a:lnTo>
                    <a:pt x="11" y="3"/>
                  </a:lnTo>
                  <a:lnTo>
                    <a:pt x="11" y="2"/>
                  </a:lnTo>
                  <a:lnTo>
                    <a:pt x="10" y="0"/>
                  </a:lnTo>
                  <a:lnTo>
                    <a:pt x="9" y="2"/>
                  </a:lnTo>
                  <a:lnTo>
                    <a:pt x="8" y="4"/>
                  </a:lnTo>
                  <a:lnTo>
                    <a:pt x="5" y="9"/>
                  </a:lnTo>
                  <a:lnTo>
                    <a:pt x="3" y="12"/>
                  </a:lnTo>
                  <a:lnTo>
                    <a:pt x="1" y="17"/>
                  </a:lnTo>
                  <a:lnTo>
                    <a:pt x="0" y="20"/>
                  </a:lnTo>
                  <a:lnTo>
                    <a:pt x="0" y="24"/>
                  </a:lnTo>
                  <a:lnTo>
                    <a:pt x="1" y="25"/>
                  </a:lnTo>
                  <a:lnTo>
                    <a:pt x="2" y="2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1" name="Freeform 5934"/>
            <p:cNvSpPr>
              <a:spLocks/>
            </p:cNvSpPr>
            <p:nvPr/>
          </p:nvSpPr>
          <p:spPr bwMode="auto">
            <a:xfrm>
              <a:off x="3356" y="1795"/>
              <a:ext cx="12" cy="18"/>
            </a:xfrm>
            <a:custGeom>
              <a:avLst/>
              <a:gdLst>
                <a:gd name="T0" fmla="*/ 2 w 15"/>
                <a:gd name="T1" fmla="*/ 2 h 22"/>
                <a:gd name="T2" fmla="*/ 2 w 15"/>
                <a:gd name="T3" fmla="*/ 2 h 22"/>
                <a:gd name="T4" fmla="*/ 2 w 15"/>
                <a:gd name="T5" fmla="*/ 2 h 22"/>
                <a:gd name="T6" fmla="*/ 2 w 15"/>
                <a:gd name="T7" fmla="*/ 2 h 22"/>
                <a:gd name="T8" fmla="*/ 2 w 15"/>
                <a:gd name="T9" fmla="*/ 2 h 22"/>
                <a:gd name="T10" fmla="*/ 2 w 15"/>
                <a:gd name="T11" fmla="*/ 2 h 22"/>
                <a:gd name="T12" fmla="*/ 2 w 15"/>
                <a:gd name="T13" fmla="*/ 2 h 22"/>
                <a:gd name="T14" fmla="*/ 2 w 15"/>
                <a:gd name="T15" fmla="*/ 1 h 22"/>
                <a:gd name="T16" fmla="*/ 2 w 15"/>
                <a:gd name="T17" fmla="*/ 1 h 22"/>
                <a:gd name="T18" fmla="*/ 2 w 15"/>
                <a:gd name="T19" fmla="*/ 0 h 22"/>
                <a:gd name="T20" fmla="*/ 2 w 15"/>
                <a:gd name="T21" fmla="*/ 0 h 22"/>
                <a:gd name="T22" fmla="*/ 2 w 15"/>
                <a:gd name="T23" fmla="*/ 0 h 22"/>
                <a:gd name="T24" fmla="*/ 2 w 15"/>
                <a:gd name="T25" fmla="*/ 1 h 22"/>
                <a:gd name="T26" fmla="*/ 2 w 15"/>
                <a:gd name="T27" fmla="*/ 0 h 22"/>
                <a:gd name="T28" fmla="*/ 2 w 15"/>
                <a:gd name="T29" fmla="*/ 0 h 22"/>
                <a:gd name="T30" fmla="*/ 2 w 15"/>
                <a:gd name="T31" fmla="*/ 0 h 22"/>
                <a:gd name="T32" fmla="*/ 2 w 15"/>
                <a:gd name="T33" fmla="*/ 1 h 22"/>
                <a:gd name="T34" fmla="*/ 2 w 15"/>
                <a:gd name="T35" fmla="*/ 1 h 22"/>
                <a:gd name="T36" fmla="*/ 2 w 15"/>
                <a:gd name="T37" fmla="*/ 2 h 22"/>
                <a:gd name="T38" fmla="*/ 1 w 15"/>
                <a:gd name="T39" fmla="*/ 2 h 22"/>
                <a:gd name="T40" fmla="*/ 1 w 15"/>
                <a:gd name="T41" fmla="*/ 2 h 22"/>
                <a:gd name="T42" fmla="*/ 0 w 15"/>
                <a:gd name="T43" fmla="*/ 2 h 22"/>
                <a:gd name="T44" fmla="*/ 0 w 15"/>
                <a:gd name="T45" fmla="*/ 2 h 22"/>
                <a:gd name="T46" fmla="*/ 0 w 15"/>
                <a:gd name="T47" fmla="*/ 2 h 22"/>
                <a:gd name="T48" fmla="*/ 0 w 15"/>
                <a:gd name="T49" fmla="*/ 2 h 22"/>
                <a:gd name="T50" fmla="*/ 1 w 15"/>
                <a:gd name="T51" fmla="*/ 2 h 22"/>
                <a:gd name="T52" fmla="*/ 1 w 15"/>
                <a:gd name="T53" fmla="*/ 2 h 22"/>
                <a:gd name="T54" fmla="*/ 1 w 15"/>
                <a:gd name="T55" fmla="*/ 2 h 22"/>
                <a:gd name="T56" fmla="*/ 1 w 15"/>
                <a:gd name="T57" fmla="*/ 2 h 22"/>
                <a:gd name="T58" fmla="*/ 1 w 15"/>
                <a:gd name="T59" fmla="*/ 2 h 22"/>
                <a:gd name="T60" fmla="*/ 2 w 15"/>
                <a:gd name="T61" fmla="*/ 2 h 22"/>
                <a:gd name="T62" fmla="*/ 2 w 15"/>
                <a:gd name="T63" fmla="*/ 2 h 22"/>
                <a:gd name="T64" fmla="*/ 2 w 15"/>
                <a:gd name="T65" fmla="*/ 2 h 22"/>
                <a:gd name="T66" fmla="*/ 2 w 15"/>
                <a:gd name="T67" fmla="*/ 2 h 22"/>
                <a:gd name="T68" fmla="*/ 2 w 15"/>
                <a:gd name="T69" fmla="*/ 2 h 22"/>
                <a:gd name="T70" fmla="*/ 2 w 15"/>
                <a:gd name="T71" fmla="*/ 2 h 22"/>
                <a:gd name="T72" fmla="*/ 2 w 15"/>
                <a:gd name="T73" fmla="*/ 2 h 22"/>
                <a:gd name="T74" fmla="*/ 2 w 15"/>
                <a:gd name="T75" fmla="*/ 2 h 22"/>
                <a:gd name="T76" fmla="*/ 2 w 15"/>
                <a:gd name="T77" fmla="*/ 2 h 22"/>
                <a:gd name="T78" fmla="*/ 2 w 15"/>
                <a:gd name="T79" fmla="*/ 2 h 22"/>
                <a:gd name="T80" fmla="*/ 2 w 15"/>
                <a:gd name="T81" fmla="*/ 2 h 22"/>
                <a:gd name="T82" fmla="*/ 2 w 15"/>
                <a:gd name="T83" fmla="*/ 2 h 22"/>
                <a:gd name="T84" fmla="*/ 2 w 15"/>
                <a:gd name="T85" fmla="*/ 2 h 22"/>
                <a:gd name="T86" fmla="*/ 2 w 15"/>
                <a:gd name="T87" fmla="*/ 2 h 22"/>
                <a:gd name="T88" fmla="*/ 2 w 15"/>
                <a:gd name="T89" fmla="*/ 2 h 22"/>
                <a:gd name="T90" fmla="*/ 2 w 15"/>
                <a:gd name="T91" fmla="*/ 2 h 22"/>
                <a:gd name="T92" fmla="*/ 2 w 15"/>
                <a:gd name="T93" fmla="*/ 2 h 22"/>
                <a:gd name="T94" fmla="*/ 2 w 15"/>
                <a:gd name="T95" fmla="*/ 2 h 22"/>
                <a:gd name="T96" fmla="*/ 2 w 15"/>
                <a:gd name="T97" fmla="*/ 2 h 22"/>
                <a:gd name="T98" fmla="*/ 2 w 15"/>
                <a:gd name="T99" fmla="*/ 2 h 22"/>
                <a:gd name="T100" fmla="*/ 2 w 15"/>
                <a:gd name="T101" fmla="*/ 2 h 22"/>
                <a:gd name="T102" fmla="*/ 2 w 15"/>
                <a:gd name="T103" fmla="*/ 2 h 22"/>
                <a:gd name="T104" fmla="*/ 2 w 15"/>
                <a:gd name="T105" fmla="*/ 2 h 22"/>
                <a:gd name="T106" fmla="*/ 2 w 15"/>
                <a:gd name="T107" fmla="*/ 2 h 22"/>
                <a:gd name="T108" fmla="*/ 2 w 15"/>
                <a:gd name="T109" fmla="*/ 2 h 22"/>
                <a:gd name="T110" fmla="*/ 2 w 15"/>
                <a:gd name="T111" fmla="*/ 2 h 22"/>
                <a:gd name="T112" fmla="*/ 2 w 15"/>
                <a:gd name="T113" fmla="*/ 2 h 22"/>
                <a:gd name="T114" fmla="*/ 2 w 15"/>
                <a:gd name="T115" fmla="*/ 2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
                <a:gd name="T175" fmla="*/ 0 h 22"/>
                <a:gd name="T176" fmla="*/ 15 w 15"/>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 h="22">
                  <a:moveTo>
                    <a:pt x="13" y="4"/>
                  </a:moveTo>
                  <a:lnTo>
                    <a:pt x="13" y="4"/>
                  </a:lnTo>
                  <a:lnTo>
                    <a:pt x="14" y="4"/>
                  </a:lnTo>
                  <a:lnTo>
                    <a:pt x="15" y="3"/>
                  </a:lnTo>
                  <a:lnTo>
                    <a:pt x="15" y="2"/>
                  </a:lnTo>
                  <a:lnTo>
                    <a:pt x="15" y="1"/>
                  </a:lnTo>
                  <a:lnTo>
                    <a:pt x="14" y="0"/>
                  </a:lnTo>
                  <a:lnTo>
                    <a:pt x="12" y="0"/>
                  </a:lnTo>
                  <a:lnTo>
                    <a:pt x="11" y="1"/>
                  </a:lnTo>
                  <a:lnTo>
                    <a:pt x="10" y="0"/>
                  </a:lnTo>
                  <a:lnTo>
                    <a:pt x="9" y="0"/>
                  </a:lnTo>
                  <a:lnTo>
                    <a:pt x="6" y="1"/>
                  </a:lnTo>
                  <a:lnTo>
                    <a:pt x="4" y="4"/>
                  </a:lnTo>
                  <a:lnTo>
                    <a:pt x="1" y="7"/>
                  </a:lnTo>
                  <a:lnTo>
                    <a:pt x="0" y="9"/>
                  </a:lnTo>
                  <a:lnTo>
                    <a:pt x="0" y="11"/>
                  </a:lnTo>
                  <a:lnTo>
                    <a:pt x="0" y="15"/>
                  </a:lnTo>
                  <a:lnTo>
                    <a:pt x="1" y="18"/>
                  </a:lnTo>
                  <a:lnTo>
                    <a:pt x="1" y="21"/>
                  </a:lnTo>
                  <a:lnTo>
                    <a:pt x="1" y="22"/>
                  </a:lnTo>
                  <a:lnTo>
                    <a:pt x="2" y="22"/>
                  </a:lnTo>
                  <a:lnTo>
                    <a:pt x="4" y="21"/>
                  </a:lnTo>
                  <a:lnTo>
                    <a:pt x="5" y="18"/>
                  </a:lnTo>
                  <a:lnTo>
                    <a:pt x="6" y="17"/>
                  </a:lnTo>
                  <a:lnTo>
                    <a:pt x="9" y="17"/>
                  </a:lnTo>
                  <a:lnTo>
                    <a:pt x="10" y="16"/>
                  </a:lnTo>
                  <a:lnTo>
                    <a:pt x="10" y="14"/>
                  </a:lnTo>
                  <a:lnTo>
                    <a:pt x="10" y="12"/>
                  </a:lnTo>
                  <a:lnTo>
                    <a:pt x="12" y="12"/>
                  </a:lnTo>
                  <a:lnTo>
                    <a:pt x="13" y="11"/>
                  </a:lnTo>
                  <a:lnTo>
                    <a:pt x="11" y="10"/>
                  </a:lnTo>
                  <a:lnTo>
                    <a:pt x="11" y="9"/>
                  </a:lnTo>
                  <a:lnTo>
                    <a:pt x="11" y="8"/>
                  </a:lnTo>
                  <a:lnTo>
                    <a:pt x="11" y="6"/>
                  </a:lnTo>
                  <a:lnTo>
                    <a:pt x="11" y="5"/>
                  </a:lnTo>
                  <a:lnTo>
                    <a:pt x="1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2" name="Freeform 5935"/>
            <p:cNvSpPr>
              <a:spLocks/>
            </p:cNvSpPr>
            <p:nvPr/>
          </p:nvSpPr>
          <p:spPr bwMode="auto">
            <a:xfrm>
              <a:off x="3267" y="1563"/>
              <a:ext cx="166" cy="280"/>
            </a:xfrm>
            <a:custGeom>
              <a:avLst/>
              <a:gdLst>
                <a:gd name="T0" fmla="*/ 18 w 207"/>
                <a:gd name="T1" fmla="*/ 7 h 341"/>
                <a:gd name="T2" fmla="*/ 18 w 207"/>
                <a:gd name="T3" fmla="*/ 5 h 341"/>
                <a:gd name="T4" fmla="*/ 18 w 207"/>
                <a:gd name="T5" fmla="*/ 3 h 341"/>
                <a:gd name="T6" fmla="*/ 12 w 207"/>
                <a:gd name="T7" fmla="*/ 1 h 341"/>
                <a:gd name="T8" fmla="*/ 12 w 207"/>
                <a:gd name="T9" fmla="*/ 2 h 341"/>
                <a:gd name="T10" fmla="*/ 9 w 207"/>
                <a:gd name="T11" fmla="*/ 3 h 341"/>
                <a:gd name="T12" fmla="*/ 7 w 207"/>
                <a:gd name="T13" fmla="*/ 4 h 341"/>
                <a:gd name="T14" fmla="*/ 7 w 207"/>
                <a:gd name="T15" fmla="*/ 6 h 341"/>
                <a:gd name="T16" fmla="*/ 6 w 207"/>
                <a:gd name="T17" fmla="*/ 8 h 341"/>
                <a:gd name="T18" fmla="*/ 5 w 207"/>
                <a:gd name="T19" fmla="*/ 11 h 341"/>
                <a:gd name="T20" fmla="*/ 4 w 207"/>
                <a:gd name="T21" fmla="*/ 15 h 341"/>
                <a:gd name="T22" fmla="*/ 2 w 207"/>
                <a:gd name="T23" fmla="*/ 16 h 341"/>
                <a:gd name="T24" fmla="*/ 2 w 207"/>
                <a:gd name="T25" fmla="*/ 20 h 341"/>
                <a:gd name="T26" fmla="*/ 2 w 207"/>
                <a:gd name="T27" fmla="*/ 21 h 341"/>
                <a:gd name="T28" fmla="*/ 2 w 207"/>
                <a:gd name="T29" fmla="*/ 25 h 341"/>
                <a:gd name="T30" fmla="*/ 2 w 207"/>
                <a:gd name="T31" fmla="*/ 26 h 341"/>
                <a:gd name="T32" fmla="*/ 2 w 207"/>
                <a:gd name="T33" fmla="*/ 28 h 341"/>
                <a:gd name="T34" fmla="*/ 0 w 207"/>
                <a:gd name="T35" fmla="*/ 30 h 341"/>
                <a:gd name="T36" fmla="*/ 2 w 207"/>
                <a:gd name="T37" fmla="*/ 32 h 341"/>
                <a:gd name="T38" fmla="*/ 2 w 207"/>
                <a:gd name="T39" fmla="*/ 32 h 341"/>
                <a:gd name="T40" fmla="*/ 2 w 207"/>
                <a:gd name="T41" fmla="*/ 32 h 341"/>
                <a:gd name="T42" fmla="*/ 2 w 207"/>
                <a:gd name="T43" fmla="*/ 34 h 341"/>
                <a:gd name="T44" fmla="*/ 2 w 207"/>
                <a:gd name="T45" fmla="*/ 36 h 341"/>
                <a:gd name="T46" fmla="*/ 2 w 207"/>
                <a:gd name="T47" fmla="*/ 37 h 341"/>
                <a:gd name="T48" fmla="*/ 2 w 207"/>
                <a:gd name="T49" fmla="*/ 39 h 341"/>
                <a:gd name="T50" fmla="*/ 2 w 207"/>
                <a:gd name="T51" fmla="*/ 39 h 341"/>
                <a:gd name="T52" fmla="*/ 5 w 207"/>
                <a:gd name="T53" fmla="*/ 37 h 341"/>
                <a:gd name="T54" fmla="*/ 7 w 207"/>
                <a:gd name="T55" fmla="*/ 37 h 341"/>
                <a:gd name="T56" fmla="*/ 7 w 207"/>
                <a:gd name="T57" fmla="*/ 34 h 341"/>
                <a:gd name="T58" fmla="*/ 7 w 207"/>
                <a:gd name="T59" fmla="*/ 33 h 341"/>
                <a:gd name="T60" fmla="*/ 7 w 207"/>
                <a:gd name="T61" fmla="*/ 32 h 341"/>
                <a:gd name="T62" fmla="*/ 8 w 207"/>
                <a:gd name="T63" fmla="*/ 32 h 341"/>
                <a:gd name="T64" fmla="*/ 8 w 207"/>
                <a:gd name="T65" fmla="*/ 31 h 341"/>
                <a:gd name="T66" fmla="*/ 7 w 207"/>
                <a:gd name="T67" fmla="*/ 30 h 341"/>
                <a:gd name="T68" fmla="*/ 9 w 207"/>
                <a:gd name="T69" fmla="*/ 30 h 341"/>
                <a:gd name="T70" fmla="*/ 10 w 207"/>
                <a:gd name="T71" fmla="*/ 30 h 341"/>
                <a:gd name="T72" fmla="*/ 11 w 207"/>
                <a:gd name="T73" fmla="*/ 29 h 341"/>
                <a:gd name="T74" fmla="*/ 10 w 207"/>
                <a:gd name="T75" fmla="*/ 28 h 341"/>
                <a:gd name="T76" fmla="*/ 10 w 207"/>
                <a:gd name="T77" fmla="*/ 28 h 341"/>
                <a:gd name="T78" fmla="*/ 11 w 207"/>
                <a:gd name="T79" fmla="*/ 26 h 341"/>
                <a:gd name="T80" fmla="*/ 9 w 207"/>
                <a:gd name="T81" fmla="*/ 25 h 341"/>
                <a:gd name="T82" fmla="*/ 9 w 207"/>
                <a:gd name="T83" fmla="*/ 25 h 341"/>
                <a:gd name="T84" fmla="*/ 9 w 207"/>
                <a:gd name="T85" fmla="*/ 23 h 341"/>
                <a:gd name="T86" fmla="*/ 9 w 207"/>
                <a:gd name="T87" fmla="*/ 21 h 341"/>
                <a:gd name="T88" fmla="*/ 9 w 207"/>
                <a:gd name="T89" fmla="*/ 21 h 341"/>
                <a:gd name="T90" fmla="*/ 9 w 207"/>
                <a:gd name="T91" fmla="*/ 21 h 341"/>
                <a:gd name="T92" fmla="*/ 9 w 207"/>
                <a:gd name="T93" fmla="*/ 18 h 341"/>
                <a:gd name="T94" fmla="*/ 10 w 207"/>
                <a:gd name="T95" fmla="*/ 19 h 341"/>
                <a:gd name="T96" fmla="*/ 11 w 207"/>
                <a:gd name="T97" fmla="*/ 17 h 341"/>
                <a:gd name="T98" fmla="*/ 11 w 207"/>
                <a:gd name="T99" fmla="*/ 17 h 341"/>
                <a:gd name="T100" fmla="*/ 14 w 207"/>
                <a:gd name="T101" fmla="*/ 16 h 341"/>
                <a:gd name="T102" fmla="*/ 14 w 207"/>
                <a:gd name="T103" fmla="*/ 14 h 341"/>
                <a:gd name="T104" fmla="*/ 14 w 207"/>
                <a:gd name="T105" fmla="*/ 14 h 341"/>
                <a:gd name="T106" fmla="*/ 14 w 207"/>
                <a:gd name="T107" fmla="*/ 11 h 341"/>
                <a:gd name="T108" fmla="*/ 15 w 207"/>
                <a:gd name="T109" fmla="*/ 11 h 341"/>
                <a:gd name="T110" fmla="*/ 15 w 207"/>
                <a:gd name="T111" fmla="*/ 11 h 341"/>
                <a:gd name="T112" fmla="*/ 16 w 207"/>
                <a:gd name="T113" fmla="*/ 10 h 341"/>
                <a:gd name="T114" fmla="*/ 17 w 207"/>
                <a:gd name="T115" fmla="*/ 9 h 34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7"/>
                <a:gd name="T175" fmla="*/ 0 h 341"/>
                <a:gd name="T176" fmla="*/ 207 w 207"/>
                <a:gd name="T177" fmla="*/ 341 h 34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7" h="341">
                  <a:moveTo>
                    <a:pt x="203" y="79"/>
                  </a:moveTo>
                  <a:lnTo>
                    <a:pt x="203" y="79"/>
                  </a:lnTo>
                  <a:lnTo>
                    <a:pt x="200" y="77"/>
                  </a:lnTo>
                  <a:lnTo>
                    <a:pt x="200" y="75"/>
                  </a:lnTo>
                  <a:lnTo>
                    <a:pt x="200" y="71"/>
                  </a:lnTo>
                  <a:lnTo>
                    <a:pt x="203" y="67"/>
                  </a:lnTo>
                  <a:lnTo>
                    <a:pt x="205" y="62"/>
                  </a:lnTo>
                  <a:lnTo>
                    <a:pt x="205" y="61"/>
                  </a:lnTo>
                  <a:lnTo>
                    <a:pt x="199" y="53"/>
                  </a:lnTo>
                  <a:lnTo>
                    <a:pt x="198" y="52"/>
                  </a:lnTo>
                  <a:lnTo>
                    <a:pt x="199" y="51"/>
                  </a:lnTo>
                  <a:lnTo>
                    <a:pt x="202" y="49"/>
                  </a:lnTo>
                  <a:lnTo>
                    <a:pt x="202" y="48"/>
                  </a:lnTo>
                  <a:lnTo>
                    <a:pt x="202" y="47"/>
                  </a:lnTo>
                  <a:lnTo>
                    <a:pt x="199" y="44"/>
                  </a:lnTo>
                  <a:lnTo>
                    <a:pt x="198" y="44"/>
                  </a:lnTo>
                  <a:lnTo>
                    <a:pt x="197" y="44"/>
                  </a:lnTo>
                  <a:lnTo>
                    <a:pt x="196" y="44"/>
                  </a:lnTo>
                  <a:lnTo>
                    <a:pt x="196" y="43"/>
                  </a:lnTo>
                  <a:lnTo>
                    <a:pt x="197" y="42"/>
                  </a:lnTo>
                  <a:lnTo>
                    <a:pt x="197" y="40"/>
                  </a:lnTo>
                  <a:lnTo>
                    <a:pt x="198" y="38"/>
                  </a:lnTo>
                  <a:lnTo>
                    <a:pt x="197" y="35"/>
                  </a:lnTo>
                  <a:lnTo>
                    <a:pt x="197" y="33"/>
                  </a:lnTo>
                  <a:lnTo>
                    <a:pt x="199" y="31"/>
                  </a:lnTo>
                  <a:lnTo>
                    <a:pt x="199" y="30"/>
                  </a:lnTo>
                  <a:lnTo>
                    <a:pt x="198" y="29"/>
                  </a:lnTo>
                  <a:lnTo>
                    <a:pt x="195" y="26"/>
                  </a:lnTo>
                  <a:lnTo>
                    <a:pt x="193" y="24"/>
                  </a:lnTo>
                  <a:lnTo>
                    <a:pt x="151" y="0"/>
                  </a:lnTo>
                  <a:lnTo>
                    <a:pt x="145" y="0"/>
                  </a:lnTo>
                  <a:lnTo>
                    <a:pt x="144" y="0"/>
                  </a:lnTo>
                  <a:lnTo>
                    <a:pt x="144" y="1"/>
                  </a:lnTo>
                  <a:lnTo>
                    <a:pt x="145" y="5"/>
                  </a:lnTo>
                  <a:lnTo>
                    <a:pt x="145" y="7"/>
                  </a:lnTo>
                  <a:lnTo>
                    <a:pt x="144" y="9"/>
                  </a:lnTo>
                  <a:lnTo>
                    <a:pt x="143" y="12"/>
                  </a:lnTo>
                  <a:lnTo>
                    <a:pt x="142" y="13"/>
                  </a:lnTo>
                  <a:lnTo>
                    <a:pt x="141" y="16"/>
                  </a:lnTo>
                  <a:lnTo>
                    <a:pt x="141" y="19"/>
                  </a:lnTo>
                  <a:lnTo>
                    <a:pt x="140" y="19"/>
                  </a:lnTo>
                  <a:lnTo>
                    <a:pt x="138" y="19"/>
                  </a:lnTo>
                  <a:lnTo>
                    <a:pt x="113" y="14"/>
                  </a:lnTo>
                  <a:lnTo>
                    <a:pt x="112" y="14"/>
                  </a:lnTo>
                  <a:lnTo>
                    <a:pt x="112" y="15"/>
                  </a:lnTo>
                  <a:lnTo>
                    <a:pt x="111" y="20"/>
                  </a:lnTo>
                  <a:lnTo>
                    <a:pt x="110" y="25"/>
                  </a:lnTo>
                  <a:lnTo>
                    <a:pt x="108" y="28"/>
                  </a:lnTo>
                  <a:lnTo>
                    <a:pt x="106" y="29"/>
                  </a:lnTo>
                  <a:lnTo>
                    <a:pt x="103" y="28"/>
                  </a:lnTo>
                  <a:lnTo>
                    <a:pt x="99" y="26"/>
                  </a:lnTo>
                  <a:lnTo>
                    <a:pt x="98" y="26"/>
                  </a:lnTo>
                  <a:lnTo>
                    <a:pt x="97" y="27"/>
                  </a:lnTo>
                  <a:lnTo>
                    <a:pt x="94" y="28"/>
                  </a:lnTo>
                  <a:lnTo>
                    <a:pt x="89" y="31"/>
                  </a:lnTo>
                  <a:lnTo>
                    <a:pt x="87" y="36"/>
                  </a:lnTo>
                  <a:lnTo>
                    <a:pt x="86" y="39"/>
                  </a:lnTo>
                  <a:lnTo>
                    <a:pt x="85" y="40"/>
                  </a:lnTo>
                  <a:lnTo>
                    <a:pt x="83" y="41"/>
                  </a:lnTo>
                  <a:lnTo>
                    <a:pt x="82" y="41"/>
                  </a:lnTo>
                  <a:lnTo>
                    <a:pt x="81" y="42"/>
                  </a:lnTo>
                  <a:lnTo>
                    <a:pt x="80" y="44"/>
                  </a:lnTo>
                  <a:lnTo>
                    <a:pt x="81" y="47"/>
                  </a:lnTo>
                  <a:lnTo>
                    <a:pt x="84" y="50"/>
                  </a:lnTo>
                  <a:lnTo>
                    <a:pt x="84" y="52"/>
                  </a:lnTo>
                  <a:lnTo>
                    <a:pt x="83" y="55"/>
                  </a:lnTo>
                  <a:lnTo>
                    <a:pt x="80" y="58"/>
                  </a:lnTo>
                  <a:lnTo>
                    <a:pt x="75" y="63"/>
                  </a:lnTo>
                  <a:lnTo>
                    <a:pt x="70" y="68"/>
                  </a:lnTo>
                  <a:lnTo>
                    <a:pt x="69" y="69"/>
                  </a:lnTo>
                  <a:lnTo>
                    <a:pt x="68" y="70"/>
                  </a:lnTo>
                  <a:lnTo>
                    <a:pt x="69" y="72"/>
                  </a:lnTo>
                  <a:lnTo>
                    <a:pt x="69" y="73"/>
                  </a:lnTo>
                  <a:lnTo>
                    <a:pt x="68" y="73"/>
                  </a:lnTo>
                  <a:lnTo>
                    <a:pt x="68" y="75"/>
                  </a:lnTo>
                  <a:lnTo>
                    <a:pt x="55" y="79"/>
                  </a:lnTo>
                  <a:lnTo>
                    <a:pt x="54" y="80"/>
                  </a:lnTo>
                  <a:lnTo>
                    <a:pt x="54" y="81"/>
                  </a:lnTo>
                  <a:lnTo>
                    <a:pt x="55" y="84"/>
                  </a:lnTo>
                  <a:lnTo>
                    <a:pt x="55" y="87"/>
                  </a:lnTo>
                  <a:lnTo>
                    <a:pt x="54" y="100"/>
                  </a:lnTo>
                  <a:lnTo>
                    <a:pt x="52" y="104"/>
                  </a:lnTo>
                  <a:lnTo>
                    <a:pt x="49" y="108"/>
                  </a:lnTo>
                  <a:lnTo>
                    <a:pt x="43" y="114"/>
                  </a:lnTo>
                  <a:lnTo>
                    <a:pt x="43" y="117"/>
                  </a:lnTo>
                  <a:lnTo>
                    <a:pt x="43" y="120"/>
                  </a:lnTo>
                  <a:lnTo>
                    <a:pt x="45" y="123"/>
                  </a:lnTo>
                  <a:lnTo>
                    <a:pt x="46" y="124"/>
                  </a:lnTo>
                  <a:lnTo>
                    <a:pt x="46" y="126"/>
                  </a:lnTo>
                  <a:lnTo>
                    <a:pt x="46" y="131"/>
                  </a:lnTo>
                  <a:lnTo>
                    <a:pt x="44" y="133"/>
                  </a:lnTo>
                  <a:lnTo>
                    <a:pt x="42" y="134"/>
                  </a:lnTo>
                  <a:lnTo>
                    <a:pt x="39" y="134"/>
                  </a:lnTo>
                  <a:lnTo>
                    <a:pt x="35" y="133"/>
                  </a:lnTo>
                  <a:lnTo>
                    <a:pt x="31" y="133"/>
                  </a:lnTo>
                  <a:lnTo>
                    <a:pt x="25" y="136"/>
                  </a:lnTo>
                  <a:lnTo>
                    <a:pt x="23" y="137"/>
                  </a:lnTo>
                  <a:lnTo>
                    <a:pt x="17" y="145"/>
                  </a:lnTo>
                  <a:lnTo>
                    <a:pt x="14" y="151"/>
                  </a:lnTo>
                  <a:lnTo>
                    <a:pt x="13" y="153"/>
                  </a:lnTo>
                  <a:lnTo>
                    <a:pt x="14" y="155"/>
                  </a:lnTo>
                  <a:lnTo>
                    <a:pt x="16" y="159"/>
                  </a:lnTo>
                  <a:lnTo>
                    <a:pt x="17" y="162"/>
                  </a:lnTo>
                  <a:lnTo>
                    <a:pt x="16" y="164"/>
                  </a:lnTo>
                  <a:lnTo>
                    <a:pt x="15" y="169"/>
                  </a:lnTo>
                  <a:lnTo>
                    <a:pt x="15" y="172"/>
                  </a:lnTo>
                  <a:lnTo>
                    <a:pt x="16" y="174"/>
                  </a:lnTo>
                  <a:lnTo>
                    <a:pt x="18" y="176"/>
                  </a:lnTo>
                  <a:lnTo>
                    <a:pt x="18" y="178"/>
                  </a:lnTo>
                  <a:lnTo>
                    <a:pt x="18" y="180"/>
                  </a:lnTo>
                  <a:lnTo>
                    <a:pt x="16" y="188"/>
                  </a:lnTo>
                  <a:lnTo>
                    <a:pt x="16" y="190"/>
                  </a:lnTo>
                  <a:lnTo>
                    <a:pt x="16" y="191"/>
                  </a:lnTo>
                  <a:lnTo>
                    <a:pt x="22" y="196"/>
                  </a:lnTo>
                  <a:lnTo>
                    <a:pt x="25" y="201"/>
                  </a:lnTo>
                  <a:lnTo>
                    <a:pt x="26" y="204"/>
                  </a:lnTo>
                  <a:lnTo>
                    <a:pt x="26" y="206"/>
                  </a:lnTo>
                  <a:lnTo>
                    <a:pt x="25" y="207"/>
                  </a:lnTo>
                  <a:lnTo>
                    <a:pt x="24" y="208"/>
                  </a:lnTo>
                  <a:lnTo>
                    <a:pt x="23" y="208"/>
                  </a:lnTo>
                  <a:lnTo>
                    <a:pt x="18" y="209"/>
                  </a:lnTo>
                  <a:lnTo>
                    <a:pt x="17" y="209"/>
                  </a:lnTo>
                  <a:lnTo>
                    <a:pt x="17" y="210"/>
                  </a:lnTo>
                  <a:lnTo>
                    <a:pt x="21" y="217"/>
                  </a:lnTo>
                  <a:lnTo>
                    <a:pt x="23" y="220"/>
                  </a:lnTo>
                  <a:lnTo>
                    <a:pt x="23" y="222"/>
                  </a:lnTo>
                  <a:lnTo>
                    <a:pt x="19" y="232"/>
                  </a:lnTo>
                  <a:lnTo>
                    <a:pt x="18" y="234"/>
                  </a:lnTo>
                  <a:lnTo>
                    <a:pt x="12" y="236"/>
                  </a:lnTo>
                  <a:lnTo>
                    <a:pt x="11" y="236"/>
                  </a:lnTo>
                  <a:lnTo>
                    <a:pt x="11" y="237"/>
                  </a:lnTo>
                  <a:lnTo>
                    <a:pt x="12" y="238"/>
                  </a:lnTo>
                  <a:lnTo>
                    <a:pt x="10" y="242"/>
                  </a:lnTo>
                  <a:lnTo>
                    <a:pt x="9" y="243"/>
                  </a:lnTo>
                  <a:lnTo>
                    <a:pt x="9" y="244"/>
                  </a:lnTo>
                  <a:lnTo>
                    <a:pt x="10" y="250"/>
                  </a:lnTo>
                  <a:lnTo>
                    <a:pt x="10" y="255"/>
                  </a:lnTo>
                  <a:lnTo>
                    <a:pt x="9" y="258"/>
                  </a:lnTo>
                  <a:lnTo>
                    <a:pt x="8" y="259"/>
                  </a:lnTo>
                  <a:lnTo>
                    <a:pt x="6" y="259"/>
                  </a:lnTo>
                  <a:lnTo>
                    <a:pt x="1" y="256"/>
                  </a:lnTo>
                  <a:lnTo>
                    <a:pt x="0" y="256"/>
                  </a:lnTo>
                  <a:lnTo>
                    <a:pt x="0" y="257"/>
                  </a:lnTo>
                  <a:lnTo>
                    <a:pt x="0" y="263"/>
                  </a:lnTo>
                  <a:lnTo>
                    <a:pt x="1" y="271"/>
                  </a:lnTo>
                  <a:lnTo>
                    <a:pt x="2" y="273"/>
                  </a:lnTo>
                  <a:lnTo>
                    <a:pt x="3" y="273"/>
                  </a:lnTo>
                  <a:lnTo>
                    <a:pt x="3" y="274"/>
                  </a:lnTo>
                  <a:lnTo>
                    <a:pt x="4" y="275"/>
                  </a:lnTo>
                  <a:lnTo>
                    <a:pt x="5" y="275"/>
                  </a:lnTo>
                  <a:lnTo>
                    <a:pt x="5" y="274"/>
                  </a:lnTo>
                  <a:lnTo>
                    <a:pt x="8" y="271"/>
                  </a:lnTo>
                  <a:lnTo>
                    <a:pt x="9" y="271"/>
                  </a:lnTo>
                  <a:lnTo>
                    <a:pt x="8" y="272"/>
                  </a:lnTo>
                  <a:lnTo>
                    <a:pt x="8" y="273"/>
                  </a:lnTo>
                  <a:lnTo>
                    <a:pt x="6" y="274"/>
                  </a:lnTo>
                  <a:lnTo>
                    <a:pt x="8" y="274"/>
                  </a:lnTo>
                  <a:lnTo>
                    <a:pt x="11" y="274"/>
                  </a:lnTo>
                  <a:lnTo>
                    <a:pt x="12" y="275"/>
                  </a:lnTo>
                  <a:lnTo>
                    <a:pt x="12" y="276"/>
                  </a:lnTo>
                  <a:lnTo>
                    <a:pt x="10" y="280"/>
                  </a:lnTo>
                  <a:lnTo>
                    <a:pt x="10" y="284"/>
                  </a:lnTo>
                  <a:lnTo>
                    <a:pt x="9" y="285"/>
                  </a:lnTo>
                  <a:lnTo>
                    <a:pt x="10" y="286"/>
                  </a:lnTo>
                  <a:lnTo>
                    <a:pt x="11" y="286"/>
                  </a:lnTo>
                  <a:lnTo>
                    <a:pt x="10" y="287"/>
                  </a:lnTo>
                  <a:lnTo>
                    <a:pt x="10" y="288"/>
                  </a:lnTo>
                  <a:lnTo>
                    <a:pt x="11" y="290"/>
                  </a:lnTo>
                  <a:lnTo>
                    <a:pt x="12" y="291"/>
                  </a:lnTo>
                  <a:lnTo>
                    <a:pt x="12" y="292"/>
                  </a:lnTo>
                  <a:lnTo>
                    <a:pt x="12" y="295"/>
                  </a:lnTo>
                  <a:lnTo>
                    <a:pt x="14" y="298"/>
                  </a:lnTo>
                  <a:lnTo>
                    <a:pt x="16" y="301"/>
                  </a:lnTo>
                  <a:lnTo>
                    <a:pt x="16" y="303"/>
                  </a:lnTo>
                  <a:lnTo>
                    <a:pt x="21" y="307"/>
                  </a:lnTo>
                  <a:lnTo>
                    <a:pt x="23" y="309"/>
                  </a:lnTo>
                  <a:lnTo>
                    <a:pt x="24" y="312"/>
                  </a:lnTo>
                  <a:lnTo>
                    <a:pt x="26" y="313"/>
                  </a:lnTo>
                  <a:lnTo>
                    <a:pt x="27" y="314"/>
                  </a:lnTo>
                  <a:lnTo>
                    <a:pt x="28" y="315"/>
                  </a:lnTo>
                  <a:lnTo>
                    <a:pt x="27" y="316"/>
                  </a:lnTo>
                  <a:lnTo>
                    <a:pt x="26" y="317"/>
                  </a:lnTo>
                  <a:lnTo>
                    <a:pt x="24" y="317"/>
                  </a:lnTo>
                  <a:lnTo>
                    <a:pt x="24" y="318"/>
                  </a:lnTo>
                  <a:lnTo>
                    <a:pt x="25" y="318"/>
                  </a:lnTo>
                  <a:lnTo>
                    <a:pt x="26" y="320"/>
                  </a:lnTo>
                  <a:lnTo>
                    <a:pt x="26" y="321"/>
                  </a:lnTo>
                  <a:lnTo>
                    <a:pt x="25" y="321"/>
                  </a:lnTo>
                  <a:lnTo>
                    <a:pt x="23" y="320"/>
                  </a:lnTo>
                  <a:lnTo>
                    <a:pt x="22" y="320"/>
                  </a:lnTo>
                  <a:lnTo>
                    <a:pt x="25" y="326"/>
                  </a:lnTo>
                  <a:lnTo>
                    <a:pt x="26" y="328"/>
                  </a:lnTo>
                  <a:lnTo>
                    <a:pt x="26" y="329"/>
                  </a:lnTo>
                  <a:lnTo>
                    <a:pt x="29" y="332"/>
                  </a:lnTo>
                  <a:lnTo>
                    <a:pt x="30" y="333"/>
                  </a:lnTo>
                  <a:lnTo>
                    <a:pt x="30" y="334"/>
                  </a:lnTo>
                  <a:lnTo>
                    <a:pt x="29" y="335"/>
                  </a:lnTo>
                  <a:lnTo>
                    <a:pt x="29" y="336"/>
                  </a:lnTo>
                  <a:lnTo>
                    <a:pt x="29" y="339"/>
                  </a:lnTo>
                  <a:lnTo>
                    <a:pt x="28" y="340"/>
                  </a:lnTo>
                  <a:lnTo>
                    <a:pt x="29" y="341"/>
                  </a:lnTo>
                  <a:lnTo>
                    <a:pt x="49" y="340"/>
                  </a:lnTo>
                  <a:lnTo>
                    <a:pt x="51" y="339"/>
                  </a:lnTo>
                  <a:lnTo>
                    <a:pt x="51" y="336"/>
                  </a:lnTo>
                  <a:lnTo>
                    <a:pt x="51" y="335"/>
                  </a:lnTo>
                  <a:lnTo>
                    <a:pt x="50" y="333"/>
                  </a:lnTo>
                  <a:lnTo>
                    <a:pt x="50" y="331"/>
                  </a:lnTo>
                  <a:lnTo>
                    <a:pt x="51" y="328"/>
                  </a:lnTo>
                  <a:lnTo>
                    <a:pt x="52" y="327"/>
                  </a:lnTo>
                  <a:lnTo>
                    <a:pt x="55" y="326"/>
                  </a:lnTo>
                  <a:lnTo>
                    <a:pt x="65" y="323"/>
                  </a:lnTo>
                  <a:lnTo>
                    <a:pt x="70" y="322"/>
                  </a:lnTo>
                  <a:lnTo>
                    <a:pt x="71" y="322"/>
                  </a:lnTo>
                  <a:lnTo>
                    <a:pt x="73" y="322"/>
                  </a:lnTo>
                  <a:lnTo>
                    <a:pt x="74" y="325"/>
                  </a:lnTo>
                  <a:lnTo>
                    <a:pt x="75" y="325"/>
                  </a:lnTo>
                  <a:lnTo>
                    <a:pt x="77" y="322"/>
                  </a:lnTo>
                  <a:lnTo>
                    <a:pt x="82" y="314"/>
                  </a:lnTo>
                  <a:lnTo>
                    <a:pt x="84" y="311"/>
                  </a:lnTo>
                  <a:lnTo>
                    <a:pt x="84" y="308"/>
                  </a:lnTo>
                  <a:lnTo>
                    <a:pt x="84" y="305"/>
                  </a:lnTo>
                  <a:lnTo>
                    <a:pt x="84" y="304"/>
                  </a:lnTo>
                  <a:lnTo>
                    <a:pt x="85" y="303"/>
                  </a:lnTo>
                  <a:lnTo>
                    <a:pt x="86" y="302"/>
                  </a:lnTo>
                  <a:lnTo>
                    <a:pt x="86" y="301"/>
                  </a:lnTo>
                  <a:lnTo>
                    <a:pt x="85" y="298"/>
                  </a:lnTo>
                  <a:lnTo>
                    <a:pt x="86" y="295"/>
                  </a:lnTo>
                  <a:lnTo>
                    <a:pt x="88" y="293"/>
                  </a:lnTo>
                  <a:lnTo>
                    <a:pt x="88" y="292"/>
                  </a:lnTo>
                  <a:lnTo>
                    <a:pt x="87" y="291"/>
                  </a:lnTo>
                  <a:lnTo>
                    <a:pt x="86" y="290"/>
                  </a:lnTo>
                  <a:lnTo>
                    <a:pt x="87" y="289"/>
                  </a:lnTo>
                  <a:lnTo>
                    <a:pt x="87" y="288"/>
                  </a:lnTo>
                  <a:lnTo>
                    <a:pt x="88" y="288"/>
                  </a:lnTo>
                  <a:lnTo>
                    <a:pt x="88" y="287"/>
                  </a:lnTo>
                  <a:lnTo>
                    <a:pt x="86" y="284"/>
                  </a:lnTo>
                  <a:lnTo>
                    <a:pt x="85" y="284"/>
                  </a:lnTo>
                  <a:lnTo>
                    <a:pt x="87" y="283"/>
                  </a:lnTo>
                  <a:lnTo>
                    <a:pt x="89" y="283"/>
                  </a:lnTo>
                  <a:lnTo>
                    <a:pt x="91" y="283"/>
                  </a:lnTo>
                  <a:lnTo>
                    <a:pt x="89" y="281"/>
                  </a:lnTo>
                  <a:lnTo>
                    <a:pt x="88" y="280"/>
                  </a:lnTo>
                  <a:lnTo>
                    <a:pt x="91" y="277"/>
                  </a:lnTo>
                  <a:lnTo>
                    <a:pt x="91" y="275"/>
                  </a:lnTo>
                  <a:lnTo>
                    <a:pt x="91" y="274"/>
                  </a:lnTo>
                  <a:lnTo>
                    <a:pt x="88" y="273"/>
                  </a:lnTo>
                  <a:lnTo>
                    <a:pt x="89" y="273"/>
                  </a:lnTo>
                  <a:lnTo>
                    <a:pt x="88" y="272"/>
                  </a:lnTo>
                  <a:lnTo>
                    <a:pt x="85" y="271"/>
                  </a:lnTo>
                  <a:lnTo>
                    <a:pt x="84" y="270"/>
                  </a:lnTo>
                  <a:lnTo>
                    <a:pt x="85" y="270"/>
                  </a:lnTo>
                  <a:lnTo>
                    <a:pt x="88" y="271"/>
                  </a:lnTo>
                  <a:lnTo>
                    <a:pt x="92" y="271"/>
                  </a:lnTo>
                  <a:lnTo>
                    <a:pt x="92" y="270"/>
                  </a:lnTo>
                  <a:lnTo>
                    <a:pt x="91" y="269"/>
                  </a:lnTo>
                  <a:lnTo>
                    <a:pt x="88" y="267"/>
                  </a:lnTo>
                  <a:lnTo>
                    <a:pt x="85" y="266"/>
                  </a:lnTo>
                  <a:lnTo>
                    <a:pt x="83" y="266"/>
                  </a:lnTo>
                  <a:lnTo>
                    <a:pt x="82" y="266"/>
                  </a:lnTo>
                  <a:lnTo>
                    <a:pt x="82" y="265"/>
                  </a:lnTo>
                  <a:lnTo>
                    <a:pt x="84" y="265"/>
                  </a:lnTo>
                  <a:lnTo>
                    <a:pt x="87" y="266"/>
                  </a:lnTo>
                  <a:lnTo>
                    <a:pt x="92" y="266"/>
                  </a:lnTo>
                  <a:lnTo>
                    <a:pt x="97" y="264"/>
                  </a:lnTo>
                  <a:lnTo>
                    <a:pt x="100" y="263"/>
                  </a:lnTo>
                  <a:lnTo>
                    <a:pt x="102" y="261"/>
                  </a:lnTo>
                  <a:lnTo>
                    <a:pt x="103" y="259"/>
                  </a:lnTo>
                  <a:lnTo>
                    <a:pt x="105" y="260"/>
                  </a:lnTo>
                  <a:lnTo>
                    <a:pt x="105" y="259"/>
                  </a:lnTo>
                  <a:lnTo>
                    <a:pt x="105" y="255"/>
                  </a:lnTo>
                  <a:lnTo>
                    <a:pt x="106" y="255"/>
                  </a:lnTo>
                  <a:lnTo>
                    <a:pt x="106" y="256"/>
                  </a:lnTo>
                  <a:lnTo>
                    <a:pt x="107" y="260"/>
                  </a:lnTo>
                  <a:lnTo>
                    <a:pt x="107" y="261"/>
                  </a:lnTo>
                  <a:lnTo>
                    <a:pt x="108" y="261"/>
                  </a:lnTo>
                  <a:lnTo>
                    <a:pt x="113" y="257"/>
                  </a:lnTo>
                  <a:lnTo>
                    <a:pt x="115" y="255"/>
                  </a:lnTo>
                  <a:lnTo>
                    <a:pt x="116" y="255"/>
                  </a:lnTo>
                  <a:lnTo>
                    <a:pt x="116" y="253"/>
                  </a:lnTo>
                  <a:lnTo>
                    <a:pt x="115" y="251"/>
                  </a:lnTo>
                  <a:lnTo>
                    <a:pt x="116" y="251"/>
                  </a:lnTo>
                  <a:lnTo>
                    <a:pt x="119" y="252"/>
                  </a:lnTo>
                  <a:lnTo>
                    <a:pt x="121" y="251"/>
                  </a:lnTo>
                  <a:lnTo>
                    <a:pt x="121" y="250"/>
                  </a:lnTo>
                  <a:lnTo>
                    <a:pt x="120" y="249"/>
                  </a:lnTo>
                  <a:lnTo>
                    <a:pt x="117" y="248"/>
                  </a:lnTo>
                  <a:lnTo>
                    <a:pt x="116" y="248"/>
                  </a:lnTo>
                  <a:lnTo>
                    <a:pt x="116" y="249"/>
                  </a:lnTo>
                  <a:lnTo>
                    <a:pt x="115" y="249"/>
                  </a:lnTo>
                  <a:lnTo>
                    <a:pt x="114" y="249"/>
                  </a:lnTo>
                  <a:lnTo>
                    <a:pt x="113" y="249"/>
                  </a:lnTo>
                  <a:lnTo>
                    <a:pt x="112" y="249"/>
                  </a:lnTo>
                  <a:lnTo>
                    <a:pt x="111" y="248"/>
                  </a:lnTo>
                  <a:lnTo>
                    <a:pt x="112" y="248"/>
                  </a:lnTo>
                  <a:lnTo>
                    <a:pt x="114" y="248"/>
                  </a:lnTo>
                  <a:lnTo>
                    <a:pt x="113" y="247"/>
                  </a:lnTo>
                  <a:lnTo>
                    <a:pt x="114" y="246"/>
                  </a:lnTo>
                  <a:lnTo>
                    <a:pt x="119" y="244"/>
                  </a:lnTo>
                  <a:lnTo>
                    <a:pt x="123" y="241"/>
                  </a:lnTo>
                  <a:lnTo>
                    <a:pt x="126" y="239"/>
                  </a:lnTo>
                  <a:lnTo>
                    <a:pt x="125" y="237"/>
                  </a:lnTo>
                  <a:lnTo>
                    <a:pt x="123" y="232"/>
                  </a:lnTo>
                  <a:lnTo>
                    <a:pt x="121" y="231"/>
                  </a:lnTo>
                  <a:lnTo>
                    <a:pt x="119" y="231"/>
                  </a:lnTo>
                  <a:lnTo>
                    <a:pt x="119" y="230"/>
                  </a:lnTo>
                  <a:lnTo>
                    <a:pt x="119" y="228"/>
                  </a:lnTo>
                  <a:lnTo>
                    <a:pt x="117" y="227"/>
                  </a:lnTo>
                  <a:lnTo>
                    <a:pt x="110" y="221"/>
                  </a:lnTo>
                  <a:lnTo>
                    <a:pt x="109" y="220"/>
                  </a:lnTo>
                  <a:lnTo>
                    <a:pt x="107" y="220"/>
                  </a:lnTo>
                  <a:lnTo>
                    <a:pt x="105" y="221"/>
                  </a:lnTo>
                  <a:lnTo>
                    <a:pt x="102" y="220"/>
                  </a:lnTo>
                  <a:lnTo>
                    <a:pt x="99" y="218"/>
                  </a:lnTo>
                  <a:lnTo>
                    <a:pt x="98" y="217"/>
                  </a:lnTo>
                  <a:lnTo>
                    <a:pt x="97" y="217"/>
                  </a:lnTo>
                  <a:lnTo>
                    <a:pt x="98" y="216"/>
                  </a:lnTo>
                  <a:lnTo>
                    <a:pt x="98" y="215"/>
                  </a:lnTo>
                  <a:lnTo>
                    <a:pt x="96" y="212"/>
                  </a:lnTo>
                  <a:lnTo>
                    <a:pt x="96" y="208"/>
                  </a:lnTo>
                  <a:lnTo>
                    <a:pt x="96" y="204"/>
                  </a:lnTo>
                  <a:lnTo>
                    <a:pt x="96" y="203"/>
                  </a:lnTo>
                  <a:lnTo>
                    <a:pt x="97" y="203"/>
                  </a:lnTo>
                  <a:lnTo>
                    <a:pt x="96" y="202"/>
                  </a:lnTo>
                  <a:lnTo>
                    <a:pt x="95" y="201"/>
                  </a:lnTo>
                  <a:lnTo>
                    <a:pt x="96" y="200"/>
                  </a:lnTo>
                  <a:lnTo>
                    <a:pt x="95" y="197"/>
                  </a:lnTo>
                  <a:lnTo>
                    <a:pt x="95" y="196"/>
                  </a:lnTo>
                  <a:lnTo>
                    <a:pt x="96" y="196"/>
                  </a:lnTo>
                  <a:lnTo>
                    <a:pt x="96" y="195"/>
                  </a:lnTo>
                  <a:lnTo>
                    <a:pt x="96" y="194"/>
                  </a:lnTo>
                  <a:lnTo>
                    <a:pt x="96" y="193"/>
                  </a:lnTo>
                  <a:lnTo>
                    <a:pt x="96" y="192"/>
                  </a:lnTo>
                  <a:lnTo>
                    <a:pt x="97" y="192"/>
                  </a:lnTo>
                  <a:lnTo>
                    <a:pt x="99" y="192"/>
                  </a:lnTo>
                  <a:lnTo>
                    <a:pt x="100" y="193"/>
                  </a:lnTo>
                  <a:lnTo>
                    <a:pt x="100" y="194"/>
                  </a:lnTo>
                  <a:lnTo>
                    <a:pt x="100" y="192"/>
                  </a:lnTo>
                  <a:lnTo>
                    <a:pt x="99" y="191"/>
                  </a:lnTo>
                  <a:lnTo>
                    <a:pt x="99" y="189"/>
                  </a:lnTo>
                  <a:lnTo>
                    <a:pt x="100" y="184"/>
                  </a:lnTo>
                  <a:lnTo>
                    <a:pt x="101" y="182"/>
                  </a:lnTo>
                  <a:lnTo>
                    <a:pt x="101" y="180"/>
                  </a:lnTo>
                  <a:lnTo>
                    <a:pt x="100" y="177"/>
                  </a:lnTo>
                  <a:lnTo>
                    <a:pt x="99" y="176"/>
                  </a:lnTo>
                  <a:lnTo>
                    <a:pt x="99" y="174"/>
                  </a:lnTo>
                  <a:lnTo>
                    <a:pt x="101" y="174"/>
                  </a:lnTo>
                  <a:lnTo>
                    <a:pt x="105" y="175"/>
                  </a:lnTo>
                  <a:lnTo>
                    <a:pt x="106" y="174"/>
                  </a:lnTo>
                  <a:lnTo>
                    <a:pt x="107" y="173"/>
                  </a:lnTo>
                  <a:lnTo>
                    <a:pt x="108" y="168"/>
                  </a:lnTo>
                  <a:lnTo>
                    <a:pt x="108" y="166"/>
                  </a:lnTo>
                  <a:lnTo>
                    <a:pt x="108" y="165"/>
                  </a:lnTo>
                  <a:lnTo>
                    <a:pt x="107" y="163"/>
                  </a:lnTo>
                  <a:lnTo>
                    <a:pt x="105" y="162"/>
                  </a:lnTo>
                  <a:lnTo>
                    <a:pt x="105" y="161"/>
                  </a:lnTo>
                  <a:lnTo>
                    <a:pt x="105" y="160"/>
                  </a:lnTo>
                  <a:lnTo>
                    <a:pt x="106" y="160"/>
                  </a:lnTo>
                  <a:lnTo>
                    <a:pt x="107" y="161"/>
                  </a:lnTo>
                  <a:lnTo>
                    <a:pt x="108" y="162"/>
                  </a:lnTo>
                  <a:lnTo>
                    <a:pt x="108" y="163"/>
                  </a:lnTo>
                  <a:lnTo>
                    <a:pt x="108" y="164"/>
                  </a:lnTo>
                  <a:lnTo>
                    <a:pt x="110" y="165"/>
                  </a:lnTo>
                  <a:lnTo>
                    <a:pt x="111" y="165"/>
                  </a:lnTo>
                  <a:lnTo>
                    <a:pt x="112" y="164"/>
                  </a:lnTo>
                  <a:lnTo>
                    <a:pt x="113" y="162"/>
                  </a:lnTo>
                  <a:lnTo>
                    <a:pt x="115" y="159"/>
                  </a:lnTo>
                  <a:lnTo>
                    <a:pt x="124" y="155"/>
                  </a:lnTo>
                  <a:lnTo>
                    <a:pt x="125" y="155"/>
                  </a:lnTo>
                  <a:lnTo>
                    <a:pt x="127" y="154"/>
                  </a:lnTo>
                  <a:lnTo>
                    <a:pt x="129" y="151"/>
                  </a:lnTo>
                  <a:lnTo>
                    <a:pt x="130" y="149"/>
                  </a:lnTo>
                  <a:lnTo>
                    <a:pt x="131" y="149"/>
                  </a:lnTo>
                  <a:lnTo>
                    <a:pt x="133" y="149"/>
                  </a:lnTo>
                  <a:lnTo>
                    <a:pt x="133" y="148"/>
                  </a:lnTo>
                  <a:lnTo>
                    <a:pt x="133" y="147"/>
                  </a:lnTo>
                  <a:lnTo>
                    <a:pt x="134" y="147"/>
                  </a:lnTo>
                  <a:lnTo>
                    <a:pt x="136" y="149"/>
                  </a:lnTo>
                  <a:lnTo>
                    <a:pt x="137" y="149"/>
                  </a:lnTo>
                  <a:lnTo>
                    <a:pt x="138" y="148"/>
                  </a:lnTo>
                  <a:lnTo>
                    <a:pt x="142" y="145"/>
                  </a:lnTo>
                  <a:lnTo>
                    <a:pt x="147" y="142"/>
                  </a:lnTo>
                  <a:lnTo>
                    <a:pt x="149" y="142"/>
                  </a:lnTo>
                  <a:lnTo>
                    <a:pt x="150" y="141"/>
                  </a:lnTo>
                  <a:lnTo>
                    <a:pt x="152" y="140"/>
                  </a:lnTo>
                  <a:lnTo>
                    <a:pt x="154" y="137"/>
                  </a:lnTo>
                  <a:lnTo>
                    <a:pt x="157" y="133"/>
                  </a:lnTo>
                  <a:lnTo>
                    <a:pt x="161" y="128"/>
                  </a:lnTo>
                  <a:lnTo>
                    <a:pt x="164" y="126"/>
                  </a:lnTo>
                  <a:lnTo>
                    <a:pt x="166" y="124"/>
                  </a:lnTo>
                  <a:lnTo>
                    <a:pt x="167" y="124"/>
                  </a:lnTo>
                  <a:lnTo>
                    <a:pt x="166" y="123"/>
                  </a:lnTo>
                  <a:lnTo>
                    <a:pt x="164" y="123"/>
                  </a:lnTo>
                  <a:lnTo>
                    <a:pt x="164" y="122"/>
                  </a:lnTo>
                  <a:lnTo>
                    <a:pt x="165" y="122"/>
                  </a:lnTo>
                  <a:lnTo>
                    <a:pt x="166" y="122"/>
                  </a:lnTo>
                  <a:lnTo>
                    <a:pt x="165" y="121"/>
                  </a:lnTo>
                  <a:lnTo>
                    <a:pt x="161" y="119"/>
                  </a:lnTo>
                  <a:lnTo>
                    <a:pt x="161" y="118"/>
                  </a:lnTo>
                  <a:lnTo>
                    <a:pt x="162" y="118"/>
                  </a:lnTo>
                  <a:lnTo>
                    <a:pt x="162" y="117"/>
                  </a:lnTo>
                  <a:lnTo>
                    <a:pt x="162" y="116"/>
                  </a:lnTo>
                  <a:lnTo>
                    <a:pt x="159" y="114"/>
                  </a:lnTo>
                  <a:lnTo>
                    <a:pt x="158" y="114"/>
                  </a:lnTo>
                  <a:lnTo>
                    <a:pt x="158" y="113"/>
                  </a:lnTo>
                  <a:lnTo>
                    <a:pt x="165" y="109"/>
                  </a:lnTo>
                  <a:lnTo>
                    <a:pt x="166" y="107"/>
                  </a:lnTo>
                  <a:lnTo>
                    <a:pt x="167" y="105"/>
                  </a:lnTo>
                  <a:lnTo>
                    <a:pt x="167" y="103"/>
                  </a:lnTo>
                  <a:lnTo>
                    <a:pt x="168" y="102"/>
                  </a:lnTo>
                  <a:lnTo>
                    <a:pt x="167" y="100"/>
                  </a:lnTo>
                  <a:lnTo>
                    <a:pt x="165" y="99"/>
                  </a:lnTo>
                  <a:lnTo>
                    <a:pt x="166" y="98"/>
                  </a:lnTo>
                  <a:lnTo>
                    <a:pt x="171" y="95"/>
                  </a:lnTo>
                  <a:lnTo>
                    <a:pt x="173" y="94"/>
                  </a:lnTo>
                  <a:lnTo>
                    <a:pt x="176" y="94"/>
                  </a:lnTo>
                  <a:lnTo>
                    <a:pt x="179" y="95"/>
                  </a:lnTo>
                  <a:lnTo>
                    <a:pt x="180" y="94"/>
                  </a:lnTo>
                  <a:lnTo>
                    <a:pt x="179" y="93"/>
                  </a:lnTo>
                  <a:lnTo>
                    <a:pt x="179" y="92"/>
                  </a:lnTo>
                  <a:lnTo>
                    <a:pt x="178" y="91"/>
                  </a:lnTo>
                  <a:lnTo>
                    <a:pt x="179" y="90"/>
                  </a:lnTo>
                  <a:lnTo>
                    <a:pt x="179" y="89"/>
                  </a:lnTo>
                  <a:lnTo>
                    <a:pt x="179" y="87"/>
                  </a:lnTo>
                  <a:lnTo>
                    <a:pt x="180" y="87"/>
                  </a:lnTo>
                  <a:lnTo>
                    <a:pt x="181" y="87"/>
                  </a:lnTo>
                  <a:lnTo>
                    <a:pt x="183" y="89"/>
                  </a:lnTo>
                  <a:lnTo>
                    <a:pt x="184" y="89"/>
                  </a:lnTo>
                  <a:lnTo>
                    <a:pt x="185" y="87"/>
                  </a:lnTo>
                  <a:lnTo>
                    <a:pt x="186" y="87"/>
                  </a:lnTo>
                  <a:lnTo>
                    <a:pt x="189" y="89"/>
                  </a:lnTo>
                  <a:lnTo>
                    <a:pt x="190" y="89"/>
                  </a:lnTo>
                  <a:lnTo>
                    <a:pt x="191" y="90"/>
                  </a:lnTo>
                  <a:lnTo>
                    <a:pt x="192" y="90"/>
                  </a:lnTo>
                  <a:lnTo>
                    <a:pt x="193" y="87"/>
                  </a:lnTo>
                  <a:lnTo>
                    <a:pt x="194" y="87"/>
                  </a:lnTo>
                  <a:lnTo>
                    <a:pt x="207" y="89"/>
                  </a:lnTo>
                  <a:lnTo>
                    <a:pt x="204" y="80"/>
                  </a:lnTo>
                  <a:lnTo>
                    <a:pt x="203" y="79"/>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3" name="Freeform 5936"/>
            <p:cNvSpPr>
              <a:spLocks/>
            </p:cNvSpPr>
            <p:nvPr/>
          </p:nvSpPr>
          <p:spPr bwMode="auto">
            <a:xfrm>
              <a:off x="3292" y="1855"/>
              <a:ext cx="8" cy="8"/>
            </a:xfrm>
            <a:custGeom>
              <a:avLst/>
              <a:gdLst>
                <a:gd name="T0" fmla="*/ 2 w 10"/>
                <a:gd name="T1" fmla="*/ 2 h 10"/>
                <a:gd name="T2" fmla="*/ 2 w 10"/>
                <a:gd name="T3" fmla="*/ 2 h 10"/>
                <a:gd name="T4" fmla="*/ 2 w 10"/>
                <a:gd name="T5" fmla="*/ 2 h 10"/>
                <a:gd name="T6" fmla="*/ 2 w 10"/>
                <a:gd name="T7" fmla="*/ 2 h 10"/>
                <a:gd name="T8" fmla="*/ 2 w 10"/>
                <a:gd name="T9" fmla="*/ 2 h 10"/>
                <a:gd name="T10" fmla="*/ 2 w 10"/>
                <a:gd name="T11" fmla="*/ 2 h 10"/>
                <a:gd name="T12" fmla="*/ 2 w 10"/>
                <a:gd name="T13" fmla="*/ 2 h 10"/>
                <a:gd name="T14" fmla="*/ 2 w 10"/>
                <a:gd name="T15" fmla="*/ 2 h 10"/>
                <a:gd name="T16" fmla="*/ 2 w 10"/>
                <a:gd name="T17" fmla="*/ 2 h 10"/>
                <a:gd name="T18" fmla="*/ 2 w 10"/>
                <a:gd name="T19" fmla="*/ 2 h 10"/>
                <a:gd name="T20" fmla="*/ 2 w 10"/>
                <a:gd name="T21" fmla="*/ 2 h 10"/>
                <a:gd name="T22" fmla="*/ 2 w 10"/>
                <a:gd name="T23" fmla="*/ 2 h 10"/>
                <a:gd name="T24" fmla="*/ 2 w 10"/>
                <a:gd name="T25" fmla="*/ 2 h 10"/>
                <a:gd name="T26" fmla="*/ 2 w 10"/>
                <a:gd name="T27" fmla="*/ 2 h 10"/>
                <a:gd name="T28" fmla="*/ 2 w 10"/>
                <a:gd name="T29" fmla="*/ 2 h 10"/>
                <a:gd name="T30" fmla="*/ 2 w 10"/>
                <a:gd name="T31" fmla="*/ 2 h 10"/>
                <a:gd name="T32" fmla="*/ 2 w 10"/>
                <a:gd name="T33" fmla="*/ 2 h 10"/>
                <a:gd name="T34" fmla="*/ 2 w 10"/>
                <a:gd name="T35" fmla="*/ 2 h 10"/>
                <a:gd name="T36" fmla="*/ 2 w 10"/>
                <a:gd name="T37" fmla="*/ 2 h 10"/>
                <a:gd name="T38" fmla="*/ 2 w 10"/>
                <a:gd name="T39" fmla="*/ 2 h 10"/>
                <a:gd name="T40" fmla="*/ 2 w 10"/>
                <a:gd name="T41" fmla="*/ 2 h 10"/>
                <a:gd name="T42" fmla="*/ 2 w 10"/>
                <a:gd name="T43" fmla="*/ 2 h 10"/>
                <a:gd name="T44" fmla="*/ 2 w 10"/>
                <a:gd name="T45" fmla="*/ 1 h 10"/>
                <a:gd name="T46" fmla="*/ 2 w 10"/>
                <a:gd name="T47" fmla="*/ 1 h 10"/>
                <a:gd name="T48" fmla="*/ 2 w 10"/>
                <a:gd name="T49" fmla="*/ 0 h 10"/>
                <a:gd name="T50" fmla="*/ 2 w 10"/>
                <a:gd name="T51" fmla="*/ 1 h 10"/>
                <a:gd name="T52" fmla="*/ 2 w 10"/>
                <a:gd name="T53" fmla="*/ 1 h 10"/>
                <a:gd name="T54" fmla="*/ 2 w 10"/>
                <a:gd name="T55" fmla="*/ 1 h 10"/>
                <a:gd name="T56" fmla="*/ 2 w 10"/>
                <a:gd name="T57" fmla="*/ 2 h 10"/>
                <a:gd name="T58" fmla="*/ 2 w 10"/>
                <a:gd name="T59" fmla="*/ 2 h 10"/>
                <a:gd name="T60" fmla="*/ 2 w 10"/>
                <a:gd name="T61" fmla="*/ 2 h 10"/>
                <a:gd name="T62" fmla="*/ 2 w 10"/>
                <a:gd name="T63" fmla="*/ 2 h 10"/>
                <a:gd name="T64" fmla="*/ 1 w 10"/>
                <a:gd name="T65" fmla="*/ 2 h 10"/>
                <a:gd name="T66" fmla="*/ 1 w 10"/>
                <a:gd name="T67" fmla="*/ 2 h 10"/>
                <a:gd name="T68" fmla="*/ 0 w 10"/>
                <a:gd name="T69" fmla="*/ 2 h 10"/>
                <a:gd name="T70" fmla="*/ 0 w 10"/>
                <a:gd name="T71" fmla="*/ 2 h 10"/>
                <a:gd name="T72" fmla="*/ 0 w 10"/>
                <a:gd name="T73" fmla="*/ 2 h 10"/>
                <a:gd name="T74" fmla="*/ 0 w 10"/>
                <a:gd name="T75" fmla="*/ 2 h 10"/>
                <a:gd name="T76" fmla="*/ 0 w 10"/>
                <a:gd name="T77" fmla="*/ 2 h 10"/>
                <a:gd name="T78" fmla="*/ 1 w 10"/>
                <a:gd name="T79" fmla="*/ 2 h 10"/>
                <a:gd name="T80" fmla="*/ 2 w 10"/>
                <a:gd name="T81" fmla="*/ 2 h 10"/>
                <a:gd name="T82" fmla="*/ 2 w 10"/>
                <a:gd name="T83" fmla="*/ 2 h 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
                <a:gd name="T127" fmla="*/ 0 h 10"/>
                <a:gd name="T128" fmla="*/ 10 w 10"/>
                <a:gd name="T129" fmla="*/ 10 h 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 h="10">
                  <a:moveTo>
                    <a:pt x="4" y="10"/>
                  </a:moveTo>
                  <a:lnTo>
                    <a:pt x="4" y="10"/>
                  </a:lnTo>
                  <a:lnTo>
                    <a:pt x="5" y="10"/>
                  </a:lnTo>
                  <a:lnTo>
                    <a:pt x="6" y="8"/>
                  </a:lnTo>
                  <a:lnTo>
                    <a:pt x="7" y="7"/>
                  </a:lnTo>
                  <a:lnTo>
                    <a:pt x="8" y="7"/>
                  </a:lnTo>
                  <a:lnTo>
                    <a:pt x="10" y="8"/>
                  </a:lnTo>
                  <a:lnTo>
                    <a:pt x="10" y="7"/>
                  </a:lnTo>
                  <a:lnTo>
                    <a:pt x="8" y="6"/>
                  </a:lnTo>
                  <a:lnTo>
                    <a:pt x="7" y="5"/>
                  </a:lnTo>
                  <a:lnTo>
                    <a:pt x="8" y="4"/>
                  </a:lnTo>
                  <a:lnTo>
                    <a:pt x="9" y="4"/>
                  </a:lnTo>
                  <a:lnTo>
                    <a:pt x="9" y="3"/>
                  </a:lnTo>
                  <a:lnTo>
                    <a:pt x="8" y="3"/>
                  </a:lnTo>
                  <a:lnTo>
                    <a:pt x="6" y="3"/>
                  </a:lnTo>
                  <a:lnTo>
                    <a:pt x="5" y="2"/>
                  </a:lnTo>
                  <a:lnTo>
                    <a:pt x="6" y="1"/>
                  </a:lnTo>
                  <a:lnTo>
                    <a:pt x="5" y="0"/>
                  </a:lnTo>
                  <a:lnTo>
                    <a:pt x="2" y="1"/>
                  </a:lnTo>
                  <a:lnTo>
                    <a:pt x="4" y="2"/>
                  </a:lnTo>
                  <a:lnTo>
                    <a:pt x="5" y="3"/>
                  </a:lnTo>
                  <a:lnTo>
                    <a:pt x="4" y="3"/>
                  </a:lnTo>
                  <a:lnTo>
                    <a:pt x="1" y="3"/>
                  </a:lnTo>
                  <a:lnTo>
                    <a:pt x="0" y="3"/>
                  </a:lnTo>
                  <a:lnTo>
                    <a:pt x="0" y="4"/>
                  </a:lnTo>
                  <a:lnTo>
                    <a:pt x="0" y="6"/>
                  </a:lnTo>
                  <a:lnTo>
                    <a:pt x="1" y="7"/>
                  </a:lnTo>
                  <a:lnTo>
                    <a:pt x="4"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4" name="Freeform 5937"/>
            <p:cNvSpPr>
              <a:spLocks/>
            </p:cNvSpPr>
            <p:nvPr/>
          </p:nvSpPr>
          <p:spPr bwMode="auto">
            <a:xfrm>
              <a:off x="3199" y="1849"/>
              <a:ext cx="117" cy="134"/>
            </a:xfrm>
            <a:custGeom>
              <a:avLst/>
              <a:gdLst>
                <a:gd name="T0" fmla="*/ 2 w 146"/>
                <a:gd name="T1" fmla="*/ 13 h 164"/>
                <a:gd name="T2" fmla="*/ 2 w 146"/>
                <a:gd name="T3" fmla="*/ 13 h 164"/>
                <a:gd name="T4" fmla="*/ 2 w 146"/>
                <a:gd name="T5" fmla="*/ 13 h 164"/>
                <a:gd name="T6" fmla="*/ 3 w 146"/>
                <a:gd name="T7" fmla="*/ 13 h 164"/>
                <a:gd name="T8" fmla="*/ 2 w 146"/>
                <a:gd name="T9" fmla="*/ 16 h 164"/>
                <a:gd name="T10" fmla="*/ 2 w 146"/>
                <a:gd name="T11" fmla="*/ 16 h 164"/>
                <a:gd name="T12" fmla="*/ 4 w 146"/>
                <a:gd name="T13" fmla="*/ 16 h 164"/>
                <a:gd name="T14" fmla="*/ 4 w 146"/>
                <a:gd name="T15" fmla="*/ 16 h 164"/>
                <a:gd name="T16" fmla="*/ 4 w 146"/>
                <a:gd name="T17" fmla="*/ 16 h 164"/>
                <a:gd name="T18" fmla="*/ 6 w 146"/>
                <a:gd name="T19" fmla="*/ 16 h 164"/>
                <a:gd name="T20" fmla="*/ 6 w 146"/>
                <a:gd name="T21" fmla="*/ 17 h 164"/>
                <a:gd name="T22" fmla="*/ 7 w 146"/>
                <a:gd name="T23" fmla="*/ 17 h 164"/>
                <a:gd name="T24" fmla="*/ 8 w 146"/>
                <a:gd name="T25" fmla="*/ 16 h 164"/>
                <a:gd name="T26" fmla="*/ 9 w 146"/>
                <a:gd name="T27" fmla="*/ 16 h 164"/>
                <a:gd name="T28" fmla="*/ 10 w 146"/>
                <a:gd name="T29" fmla="*/ 17 h 164"/>
                <a:gd name="T30" fmla="*/ 10 w 146"/>
                <a:gd name="T31" fmla="*/ 16 h 164"/>
                <a:gd name="T32" fmla="*/ 10 w 146"/>
                <a:gd name="T33" fmla="*/ 16 h 164"/>
                <a:gd name="T34" fmla="*/ 11 w 146"/>
                <a:gd name="T35" fmla="*/ 16 h 164"/>
                <a:gd name="T36" fmla="*/ 11 w 146"/>
                <a:gd name="T37" fmla="*/ 13 h 164"/>
                <a:gd name="T38" fmla="*/ 9 w 146"/>
                <a:gd name="T39" fmla="*/ 13 h 164"/>
                <a:gd name="T40" fmla="*/ 9 w 146"/>
                <a:gd name="T41" fmla="*/ 11 h 164"/>
                <a:gd name="T42" fmla="*/ 9 w 146"/>
                <a:gd name="T43" fmla="*/ 11 h 164"/>
                <a:gd name="T44" fmla="*/ 10 w 146"/>
                <a:gd name="T45" fmla="*/ 11 h 164"/>
                <a:gd name="T46" fmla="*/ 11 w 146"/>
                <a:gd name="T47" fmla="*/ 10 h 164"/>
                <a:gd name="T48" fmla="*/ 12 w 146"/>
                <a:gd name="T49" fmla="*/ 10 h 164"/>
                <a:gd name="T50" fmla="*/ 12 w 146"/>
                <a:gd name="T51" fmla="*/ 9 h 164"/>
                <a:gd name="T52" fmla="*/ 12 w 146"/>
                <a:gd name="T53" fmla="*/ 7 h 164"/>
                <a:gd name="T54" fmla="*/ 12 w 146"/>
                <a:gd name="T55" fmla="*/ 7 h 164"/>
                <a:gd name="T56" fmla="*/ 12 w 146"/>
                <a:gd name="T57" fmla="*/ 6 h 164"/>
                <a:gd name="T58" fmla="*/ 11 w 146"/>
                <a:gd name="T59" fmla="*/ 5 h 164"/>
                <a:gd name="T60" fmla="*/ 11 w 146"/>
                <a:gd name="T61" fmla="*/ 3 h 164"/>
                <a:gd name="T62" fmla="*/ 10 w 146"/>
                <a:gd name="T63" fmla="*/ 2 h 164"/>
                <a:gd name="T64" fmla="*/ 9 w 146"/>
                <a:gd name="T65" fmla="*/ 2 h 164"/>
                <a:gd name="T66" fmla="*/ 9 w 146"/>
                <a:gd name="T67" fmla="*/ 2 h 164"/>
                <a:gd name="T68" fmla="*/ 7 w 146"/>
                <a:gd name="T69" fmla="*/ 2 h 164"/>
                <a:gd name="T70" fmla="*/ 6 w 146"/>
                <a:gd name="T71" fmla="*/ 2 h 164"/>
                <a:gd name="T72" fmla="*/ 6 w 146"/>
                <a:gd name="T73" fmla="*/ 2 h 164"/>
                <a:gd name="T74" fmla="*/ 5 w 146"/>
                <a:gd name="T75" fmla="*/ 2 h 164"/>
                <a:gd name="T76" fmla="*/ 4 w 146"/>
                <a:gd name="T77" fmla="*/ 2 h 164"/>
                <a:gd name="T78" fmla="*/ 4 w 146"/>
                <a:gd name="T79" fmla="*/ 2 h 164"/>
                <a:gd name="T80" fmla="*/ 4 w 146"/>
                <a:gd name="T81" fmla="*/ 2 h 164"/>
                <a:gd name="T82" fmla="*/ 4 w 146"/>
                <a:gd name="T83" fmla="*/ 2 h 164"/>
                <a:gd name="T84" fmla="*/ 4 w 146"/>
                <a:gd name="T85" fmla="*/ 2 h 164"/>
                <a:gd name="T86" fmla="*/ 4 w 146"/>
                <a:gd name="T87" fmla="*/ 2 h 164"/>
                <a:gd name="T88" fmla="*/ 4 w 146"/>
                <a:gd name="T89" fmla="*/ 4 h 164"/>
                <a:gd name="T90" fmla="*/ 3 w 146"/>
                <a:gd name="T91" fmla="*/ 4 h 164"/>
                <a:gd name="T92" fmla="*/ 2 w 146"/>
                <a:gd name="T93" fmla="*/ 3 h 164"/>
                <a:gd name="T94" fmla="*/ 2 w 146"/>
                <a:gd name="T95" fmla="*/ 4 h 164"/>
                <a:gd name="T96" fmla="*/ 2 w 146"/>
                <a:gd name="T97" fmla="*/ 5 h 164"/>
                <a:gd name="T98" fmla="*/ 2 w 146"/>
                <a:gd name="T99" fmla="*/ 6 h 164"/>
                <a:gd name="T100" fmla="*/ 2 w 146"/>
                <a:gd name="T101" fmla="*/ 6 h 164"/>
                <a:gd name="T102" fmla="*/ 2 w 146"/>
                <a:gd name="T103" fmla="*/ 7 h 164"/>
                <a:gd name="T104" fmla="*/ 2 w 146"/>
                <a:gd name="T105" fmla="*/ 7 h 164"/>
                <a:gd name="T106" fmla="*/ 2 w 146"/>
                <a:gd name="T107" fmla="*/ 9 h 164"/>
                <a:gd name="T108" fmla="*/ 2 w 146"/>
                <a:gd name="T109" fmla="*/ 9 h 164"/>
                <a:gd name="T110" fmla="*/ 0 w 146"/>
                <a:gd name="T111" fmla="*/ 10 h 164"/>
                <a:gd name="T112" fmla="*/ 2 w 146"/>
                <a:gd name="T113" fmla="*/ 11 h 164"/>
                <a:gd name="T114" fmla="*/ 2 w 146"/>
                <a:gd name="T115" fmla="*/ 11 h 1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
                <a:gd name="T175" fmla="*/ 0 h 164"/>
                <a:gd name="T176" fmla="*/ 146 w 146"/>
                <a:gd name="T177" fmla="*/ 164 h 1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 h="164">
                  <a:moveTo>
                    <a:pt x="4" y="106"/>
                  </a:moveTo>
                  <a:lnTo>
                    <a:pt x="4" y="106"/>
                  </a:lnTo>
                  <a:lnTo>
                    <a:pt x="4" y="108"/>
                  </a:lnTo>
                  <a:lnTo>
                    <a:pt x="5" y="110"/>
                  </a:lnTo>
                  <a:lnTo>
                    <a:pt x="9" y="112"/>
                  </a:lnTo>
                  <a:lnTo>
                    <a:pt x="10" y="113"/>
                  </a:lnTo>
                  <a:lnTo>
                    <a:pt x="10" y="114"/>
                  </a:lnTo>
                  <a:lnTo>
                    <a:pt x="9" y="117"/>
                  </a:lnTo>
                  <a:lnTo>
                    <a:pt x="7" y="118"/>
                  </a:lnTo>
                  <a:lnTo>
                    <a:pt x="7" y="120"/>
                  </a:lnTo>
                  <a:lnTo>
                    <a:pt x="10" y="121"/>
                  </a:lnTo>
                  <a:lnTo>
                    <a:pt x="11" y="122"/>
                  </a:lnTo>
                  <a:lnTo>
                    <a:pt x="13" y="124"/>
                  </a:lnTo>
                  <a:lnTo>
                    <a:pt x="14" y="125"/>
                  </a:lnTo>
                  <a:lnTo>
                    <a:pt x="18" y="126"/>
                  </a:lnTo>
                  <a:lnTo>
                    <a:pt x="19" y="126"/>
                  </a:lnTo>
                  <a:lnTo>
                    <a:pt x="23" y="126"/>
                  </a:lnTo>
                  <a:lnTo>
                    <a:pt x="24" y="126"/>
                  </a:lnTo>
                  <a:lnTo>
                    <a:pt x="28" y="129"/>
                  </a:lnTo>
                  <a:lnTo>
                    <a:pt x="29" y="129"/>
                  </a:lnTo>
                  <a:lnTo>
                    <a:pt x="31" y="129"/>
                  </a:lnTo>
                  <a:lnTo>
                    <a:pt x="32" y="129"/>
                  </a:lnTo>
                  <a:lnTo>
                    <a:pt x="37" y="130"/>
                  </a:lnTo>
                  <a:lnTo>
                    <a:pt x="38" y="130"/>
                  </a:lnTo>
                  <a:lnTo>
                    <a:pt x="38" y="131"/>
                  </a:lnTo>
                  <a:lnTo>
                    <a:pt x="33" y="135"/>
                  </a:lnTo>
                  <a:lnTo>
                    <a:pt x="32" y="136"/>
                  </a:lnTo>
                  <a:lnTo>
                    <a:pt x="29" y="146"/>
                  </a:lnTo>
                  <a:lnTo>
                    <a:pt x="27" y="148"/>
                  </a:lnTo>
                  <a:lnTo>
                    <a:pt x="27" y="154"/>
                  </a:lnTo>
                  <a:lnTo>
                    <a:pt x="27" y="158"/>
                  </a:lnTo>
                  <a:lnTo>
                    <a:pt x="27" y="159"/>
                  </a:lnTo>
                  <a:lnTo>
                    <a:pt x="28" y="159"/>
                  </a:lnTo>
                  <a:lnTo>
                    <a:pt x="29" y="159"/>
                  </a:lnTo>
                  <a:lnTo>
                    <a:pt x="31" y="159"/>
                  </a:lnTo>
                  <a:lnTo>
                    <a:pt x="32" y="159"/>
                  </a:lnTo>
                  <a:lnTo>
                    <a:pt x="33" y="159"/>
                  </a:lnTo>
                  <a:lnTo>
                    <a:pt x="35" y="159"/>
                  </a:lnTo>
                  <a:lnTo>
                    <a:pt x="38" y="159"/>
                  </a:lnTo>
                  <a:lnTo>
                    <a:pt x="41" y="159"/>
                  </a:lnTo>
                  <a:lnTo>
                    <a:pt x="42" y="159"/>
                  </a:lnTo>
                  <a:lnTo>
                    <a:pt x="43" y="158"/>
                  </a:lnTo>
                  <a:lnTo>
                    <a:pt x="43" y="157"/>
                  </a:lnTo>
                  <a:lnTo>
                    <a:pt x="42" y="157"/>
                  </a:lnTo>
                  <a:lnTo>
                    <a:pt x="41" y="157"/>
                  </a:lnTo>
                  <a:lnTo>
                    <a:pt x="41" y="155"/>
                  </a:lnTo>
                  <a:lnTo>
                    <a:pt x="42" y="154"/>
                  </a:lnTo>
                  <a:lnTo>
                    <a:pt x="43" y="154"/>
                  </a:lnTo>
                  <a:lnTo>
                    <a:pt x="44" y="154"/>
                  </a:lnTo>
                  <a:lnTo>
                    <a:pt x="45" y="155"/>
                  </a:lnTo>
                  <a:lnTo>
                    <a:pt x="45" y="157"/>
                  </a:lnTo>
                  <a:lnTo>
                    <a:pt x="47" y="157"/>
                  </a:lnTo>
                  <a:lnTo>
                    <a:pt x="49" y="157"/>
                  </a:lnTo>
                  <a:lnTo>
                    <a:pt x="53" y="157"/>
                  </a:lnTo>
                  <a:lnTo>
                    <a:pt x="58" y="159"/>
                  </a:lnTo>
                  <a:lnTo>
                    <a:pt x="59" y="160"/>
                  </a:lnTo>
                  <a:lnTo>
                    <a:pt x="65" y="160"/>
                  </a:lnTo>
                  <a:lnTo>
                    <a:pt x="66" y="160"/>
                  </a:lnTo>
                  <a:lnTo>
                    <a:pt x="68" y="161"/>
                  </a:lnTo>
                  <a:lnTo>
                    <a:pt x="69" y="162"/>
                  </a:lnTo>
                  <a:lnTo>
                    <a:pt x="69" y="163"/>
                  </a:lnTo>
                  <a:lnTo>
                    <a:pt x="69" y="164"/>
                  </a:lnTo>
                  <a:lnTo>
                    <a:pt x="71" y="163"/>
                  </a:lnTo>
                  <a:lnTo>
                    <a:pt x="73" y="162"/>
                  </a:lnTo>
                  <a:lnTo>
                    <a:pt x="73" y="161"/>
                  </a:lnTo>
                  <a:lnTo>
                    <a:pt x="73" y="159"/>
                  </a:lnTo>
                  <a:lnTo>
                    <a:pt x="74" y="159"/>
                  </a:lnTo>
                  <a:lnTo>
                    <a:pt x="80" y="160"/>
                  </a:lnTo>
                  <a:lnTo>
                    <a:pt x="81" y="160"/>
                  </a:lnTo>
                  <a:lnTo>
                    <a:pt x="81" y="162"/>
                  </a:lnTo>
                  <a:lnTo>
                    <a:pt x="82" y="162"/>
                  </a:lnTo>
                  <a:lnTo>
                    <a:pt x="87" y="161"/>
                  </a:lnTo>
                  <a:lnTo>
                    <a:pt x="88" y="161"/>
                  </a:lnTo>
                  <a:lnTo>
                    <a:pt x="89" y="160"/>
                  </a:lnTo>
                  <a:lnTo>
                    <a:pt x="91" y="159"/>
                  </a:lnTo>
                  <a:lnTo>
                    <a:pt x="93" y="159"/>
                  </a:lnTo>
                  <a:lnTo>
                    <a:pt x="97" y="158"/>
                  </a:lnTo>
                  <a:lnTo>
                    <a:pt x="100" y="158"/>
                  </a:lnTo>
                  <a:lnTo>
                    <a:pt x="102" y="157"/>
                  </a:lnTo>
                  <a:lnTo>
                    <a:pt x="103" y="157"/>
                  </a:lnTo>
                  <a:lnTo>
                    <a:pt x="107" y="158"/>
                  </a:lnTo>
                  <a:lnTo>
                    <a:pt x="108" y="158"/>
                  </a:lnTo>
                  <a:lnTo>
                    <a:pt x="109" y="157"/>
                  </a:lnTo>
                  <a:lnTo>
                    <a:pt x="110" y="157"/>
                  </a:lnTo>
                  <a:lnTo>
                    <a:pt x="113" y="161"/>
                  </a:lnTo>
                  <a:lnTo>
                    <a:pt x="114" y="161"/>
                  </a:lnTo>
                  <a:lnTo>
                    <a:pt x="114" y="160"/>
                  </a:lnTo>
                  <a:lnTo>
                    <a:pt x="114" y="159"/>
                  </a:lnTo>
                  <a:lnTo>
                    <a:pt x="114" y="157"/>
                  </a:lnTo>
                  <a:lnTo>
                    <a:pt x="114" y="155"/>
                  </a:lnTo>
                  <a:lnTo>
                    <a:pt x="113" y="155"/>
                  </a:lnTo>
                  <a:lnTo>
                    <a:pt x="112" y="155"/>
                  </a:lnTo>
                  <a:lnTo>
                    <a:pt x="113" y="153"/>
                  </a:lnTo>
                  <a:lnTo>
                    <a:pt x="113" y="152"/>
                  </a:lnTo>
                  <a:lnTo>
                    <a:pt x="112" y="151"/>
                  </a:lnTo>
                  <a:lnTo>
                    <a:pt x="111" y="149"/>
                  </a:lnTo>
                  <a:lnTo>
                    <a:pt x="110" y="148"/>
                  </a:lnTo>
                  <a:lnTo>
                    <a:pt x="110" y="147"/>
                  </a:lnTo>
                  <a:lnTo>
                    <a:pt x="117" y="144"/>
                  </a:lnTo>
                  <a:lnTo>
                    <a:pt x="120" y="143"/>
                  </a:lnTo>
                  <a:lnTo>
                    <a:pt x="121" y="141"/>
                  </a:lnTo>
                  <a:lnTo>
                    <a:pt x="121" y="139"/>
                  </a:lnTo>
                  <a:lnTo>
                    <a:pt x="122" y="138"/>
                  </a:lnTo>
                  <a:lnTo>
                    <a:pt x="123" y="138"/>
                  </a:lnTo>
                  <a:lnTo>
                    <a:pt x="125" y="139"/>
                  </a:lnTo>
                  <a:lnTo>
                    <a:pt x="126" y="138"/>
                  </a:lnTo>
                  <a:lnTo>
                    <a:pt x="126" y="135"/>
                  </a:lnTo>
                  <a:lnTo>
                    <a:pt x="127" y="134"/>
                  </a:lnTo>
                  <a:lnTo>
                    <a:pt x="123" y="131"/>
                  </a:lnTo>
                  <a:lnTo>
                    <a:pt x="121" y="130"/>
                  </a:lnTo>
                  <a:lnTo>
                    <a:pt x="120" y="130"/>
                  </a:lnTo>
                  <a:lnTo>
                    <a:pt x="117" y="126"/>
                  </a:lnTo>
                  <a:lnTo>
                    <a:pt x="112" y="123"/>
                  </a:lnTo>
                  <a:lnTo>
                    <a:pt x="108" y="120"/>
                  </a:lnTo>
                  <a:lnTo>
                    <a:pt x="108" y="119"/>
                  </a:lnTo>
                  <a:lnTo>
                    <a:pt x="104" y="114"/>
                  </a:lnTo>
                  <a:lnTo>
                    <a:pt x="104" y="113"/>
                  </a:lnTo>
                  <a:lnTo>
                    <a:pt x="106" y="112"/>
                  </a:lnTo>
                  <a:lnTo>
                    <a:pt x="107" y="110"/>
                  </a:lnTo>
                  <a:lnTo>
                    <a:pt x="104" y="109"/>
                  </a:lnTo>
                  <a:lnTo>
                    <a:pt x="102" y="108"/>
                  </a:lnTo>
                  <a:lnTo>
                    <a:pt x="101" y="108"/>
                  </a:lnTo>
                  <a:lnTo>
                    <a:pt x="101" y="107"/>
                  </a:lnTo>
                  <a:lnTo>
                    <a:pt x="100" y="104"/>
                  </a:lnTo>
                  <a:lnTo>
                    <a:pt x="99" y="103"/>
                  </a:lnTo>
                  <a:lnTo>
                    <a:pt x="100" y="103"/>
                  </a:lnTo>
                  <a:lnTo>
                    <a:pt x="101" y="105"/>
                  </a:lnTo>
                  <a:lnTo>
                    <a:pt x="102" y="105"/>
                  </a:lnTo>
                  <a:lnTo>
                    <a:pt x="103" y="104"/>
                  </a:lnTo>
                  <a:lnTo>
                    <a:pt x="106" y="102"/>
                  </a:lnTo>
                  <a:lnTo>
                    <a:pt x="108" y="100"/>
                  </a:lnTo>
                  <a:lnTo>
                    <a:pt x="112" y="100"/>
                  </a:lnTo>
                  <a:lnTo>
                    <a:pt x="114" y="99"/>
                  </a:lnTo>
                  <a:lnTo>
                    <a:pt x="117" y="97"/>
                  </a:lnTo>
                  <a:lnTo>
                    <a:pt x="122" y="94"/>
                  </a:lnTo>
                  <a:lnTo>
                    <a:pt x="124" y="94"/>
                  </a:lnTo>
                  <a:lnTo>
                    <a:pt x="128" y="93"/>
                  </a:lnTo>
                  <a:lnTo>
                    <a:pt x="135" y="91"/>
                  </a:lnTo>
                  <a:lnTo>
                    <a:pt x="135" y="90"/>
                  </a:lnTo>
                  <a:lnTo>
                    <a:pt x="135" y="88"/>
                  </a:lnTo>
                  <a:lnTo>
                    <a:pt x="135" y="86"/>
                  </a:lnTo>
                  <a:lnTo>
                    <a:pt x="137" y="88"/>
                  </a:lnTo>
                  <a:lnTo>
                    <a:pt x="139" y="88"/>
                  </a:lnTo>
                  <a:lnTo>
                    <a:pt x="142" y="90"/>
                  </a:lnTo>
                  <a:lnTo>
                    <a:pt x="143" y="91"/>
                  </a:lnTo>
                  <a:lnTo>
                    <a:pt x="144" y="89"/>
                  </a:lnTo>
                  <a:lnTo>
                    <a:pt x="146" y="82"/>
                  </a:lnTo>
                  <a:lnTo>
                    <a:pt x="145" y="80"/>
                  </a:lnTo>
                  <a:lnTo>
                    <a:pt x="144" y="79"/>
                  </a:lnTo>
                  <a:lnTo>
                    <a:pt x="142" y="77"/>
                  </a:lnTo>
                  <a:lnTo>
                    <a:pt x="142" y="76"/>
                  </a:lnTo>
                  <a:lnTo>
                    <a:pt x="141" y="75"/>
                  </a:lnTo>
                  <a:lnTo>
                    <a:pt x="140" y="71"/>
                  </a:lnTo>
                  <a:lnTo>
                    <a:pt x="140" y="70"/>
                  </a:lnTo>
                  <a:lnTo>
                    <a:pt x="140" y="69"/>
                  </a:lnTo>
                  <a:lnTo>
                    <a:pt x="141" y="67"/>
                  </a:lnTo>
                  <a:lnTo>
                    <a:pt x="141" y="66"/>
                  </a:lnTo>
                  <a:lnTo>
                    <a:pt x="141" y="62"/>
                  </a:lnTo>
                  <a:lnTo>
                    <a:pt x="141" y="61"/>
                  </a:lnTo>
                  <a:lnTo>
                    <a:pt x="140" y="61"/>
                  </a:lnTo>
                  <a:lnTo>
                    <a:pt x="139" y="58"/>
                  </a:lnTo>
                  <a:lnTo>
                    <a:pt x="139" y="57"/>
                  </a:lnTo>
                  <a:lnTo>
                    <a:pt x="140" y="55"/>
                  </a:lnTo>
                  <a:lnTo>
                    <a:pt x="140" y="54"/>
                  </a:lnTo>
                  <a:lnTo>
                    <a:pt x="139" y="53"/>
                  </a:lnTo>
                  <a:lnTo>
                    <a:pt x="138" y="52"/>
                  </a:lnTo>
                  <a:lnTo>
                    <a:pt x="137" y="51"/>
                  </a:lnTo>
                  <a:lnTo>
                    <a:pt x="132" y="48"/>
                  </a:lnTo>
                  <a:lnTo>
                    <a:pt x="132" y="46"/>
                  </a:lnTo>
                  <a:lnTo>
                    <a:pt x="134" y="46"/>
                  </a:lnTo>
                  <a:lnTo>
                    <a:pt x="134" y="44"/>
                  </a:lnTo>
                  <a:lnTo>
                    <a:pt x="136" y="43"/>
                  </a:lnTo>
                  <a:lnTo>
                    <a:pt x="136" y="42"/>
                  </a:lnTo>
                  <a:lnTo>
                    <a:pt x="137" y="38"/>
                  </a:lnTo>
                  <a:lnTo>
                    <a:pt x="136" y="35"/>
                  </a:lnTo>
                  <a:lnTo>
                    <a:pt x="135" y="29"/>
                  </a:lnTo>
                  <a:lnTo>
                    <a:pt x="134" y="29"/>
                  </a:lnTo>
                  <a:lnTo>
                    <a:pt x="130" y="28"/>
                  </a:lnTo>
                  <a:lnTo>
                    <a:pt x="128" y="27"/>
                  </a:lnTo>
                  <a:lnTo>
                    <a:pt x="127" y="26"/>
                  </a:lnTo>
                  <a:lnTo>
                    <a:pt x="126" y="22"/>
                  </a:lnTo>
                  <a:lnTo>
                    <a:pt x="125" y="21"/>
                  </a:lnTo>
                  <a:lnTo>
                    <a:pt x="124" y="20"/>
                  </a:lnTo>
                  <a:lnTo>
                    <a:pt x="121" y="20"/>
                  </a:lnTo>
                  <a:lnTo>
                    <a:pt x="118" y="19"/>
                  </a:lnTo>
                  <a:lnTo>
                    <a:pt x="115" y="15"/>
                  </a:lnTo>
                  <a:lnTo>
                    <a:pt x="115" y="14"/>
                  </a:lnTo>
                  <a:lnTo>
                    <a:pt x="114" y="14"/>
                  </a:lnTo>
                  <a:lnTo>
                    <a:pt x="113" y="14"/>
                  </a:lnTo>
                  <a:lnTo>
                    <a:pt x="110" y="15"/>
                  </a:lnTo>
                  <a:lnTo>
                    <a:pt x="107" y="15"/>
                  </a:lnTo>
                  <a:lnTo>
                    <a:pt x="104" y="15"/>
                  </a:lnTo>
                  <a:lnTo>
                    <a:pt x="106" y="14"/>
                  </a:lnTo>
                  <a:lnTo>
                    <a:pt x="111" y="13"/>
                  </a:lnTo>
                  <a:lnTo>
                    <a:pt x="112" y="13"/>
                  </a:lnTo>
                  <a:lnTo>
                    <a:pt x="110" y="13"/>
                  </a:lnTo>
                  <a:lnTo>
                    <a:pt x="106" y="13"/>
                  </a:lnTo>
                  <a:lnTo>
                    <a:pt x="104" y="14"/>
                  </a:lnTo>
                  <a:lnTo>
                    <a:pt x="103" y="15"/>
                  </a:lnTo>
                  <a:lnTo>
                    <a:pt x="101" y="20"/>
                  </a:lnTo>
                  <a:lnTo>
                    <a:pt x="100" y="21"/>
                  </a:lnTo>
                  <a:lnTo>
                    <a:pt x="99" y="21"/>
                  </a:lnTo>
                  <a:lnTo>
                    <a:pt x="98" y="20"/>
                  </a:lnTo>
                  <a:lnTo>
                    <a:pt x="96" y="20"/>
                  </a:lnTo>
                  <a:lnTo>
                    <a:pt x="90" y="23"/>
                  </a:lnTo>
                  <a:lnTo>
                    <a:pt x="87" y="24"/>
                  </a:lnTo>
                  <a:lnTo>
                    <a:pt x="84" y="24"/>
                  </a:lnTo>
                  <a:lnTo>
                    <a:pt x="80" y="24"/>
                  </a:lnTo>
                  <a:lnTo>
                    <a:pt x="80" y="23"/>
                  </a:lnTo>
                  <a:lnTo>
                    <a:pt x="80" y="21"/>
                  </a:lnTo>
                  <a:lnTo>
                    <a:pt x="83" y="16"/>
                  </a:lnTo>
                  <a:lnTo>
                    <a:pt x="84" y="15"/>
                  </a:lnTo>
                  <a:lnTo>
                    <a:pt x="83" y="14"/>
                  </a:lnTo>
                  <a:lnTo>
                    <a:pt x="79" y="15"/>
                  </a:lnTo>
                  <a:lnTo>
                    <a:pt x="75" y="15"/>
                  </a:lnTo>
                  <a:lnTo>
                    <a:pt x="73" y="14"/>
                  </a:lnTo>
                  <a:lnTo>
                    <a:pt x="71" y="14"/>
                  </a:lnTo>
                  <a:lnTo>
                    <a:pt x="70" y="14"/>
                  </a:lnTo>
                  <a:lnTo>
                    <a:pt x="69" y="15"/>
                  </a:lnTo>
                  <a:lnTo>
                    <a:pt x="69" y="13"/>
                  </a:lnTo>
                  <a:lnTo>
                    <a:pt x="69" y="12"/>
                  </a:lnTo>
                  <a:lnTo>
                    <a:pt x="68" y="13"/>
                  </a:lnTo>
                  <a:lnTo>
                    <a:pt x="66" y="13"/>
                  </a:lnTo>
                  <a:lnTo>
                    <a:pt x="65" y="13"/>
                  </a:lnTo>
                  <a:lnTo>
                    <a:pt x="66" y="12"/>
                  </a:lnTo>
                  <a:lnTo>
                    <a:pt x="67" y="11"/>
                  </a:lnTo>
                  <a:lnTo>
                    <a:pt x="67" y="10"/>
                  </a:lnTo>
                  <a:lnTo>
                    <a:pt x="67" y="8"/>
                  </a:lnTo>
                  <a:lnTo>
                    <a:pt x="66" y="7"/>
                  </a:lnTo>
                  <a:lnTo>
                    <a:pt x="63" y="6"/>
                  </a:lnTo>
                  <a:lnTo>
                    <a:pt x="61" y="6"/>
                  </a:lnTo>
                  <a:lnTo>
                    <a:pt x="58" y="5"/>
                  </a:lnTo>
                  <a:lnTo>
                    <a:pt x="56" y="5"/>
                  </a:lnTo>
                  <a:lnTo>
                    <a:pt x="55" y="5"/>
                  </a:lnTo>
                  <a:lnTo>
                    <a:pt x="46" y="4"/>
                  </a:lnTo>
                  <a:lnTo>
                    <a:pt x="45" y="4"/>
                  </a:lnTo>
                  <a:lnTo>
                    <a:pt x="44" y="4"/>
                  </a:lnTo>
                  <a:lnTo>
                    <a:pt x="42" y="4"/>
                  </a:lnTo>
                  <a:lnTo>
                    <a:pt x="41" y="4"/>
                  </a:lnTo>
                  <a:lnTo>
                    <a:pt x="41" y="2"/>
                  </a:lnTo>
                  <a:lnTo>
                    <a:pt x="41" y="0"/>
                  </a:lnTo>
                  <a:lnTo>
                    <a:pt x="40" y="0"/>
                  </a:lnTo>
                  <a:lnTo>
                    <a:pt x="39" y="4"/>
                  </a:lnTo>
                  <a:lnTo>
                    <a:pt x="39" y="6"/>
                  </a:lnTo>
                  <a:lnTo>
                    <a:pt x="40" y="5"/>
                  </a:lnTo>
                  <a:lnTo>
                    <a:pt x="41" y="5"/>
                  </a:lnTo>
                  <a:lnTo>
                    <a:pt x="43" y="4"/>
                  </a:lnTo>
                  <a:lnTo>
                    <a:pt x="44" y="4"/>
                  </a:lnTo>
                  <a:lnTo>
                    <a:pt x="45" y="5"/>
                  </a:lnTo>
                  <a:lnTo>
                    <a:pt x="47" y="9"/>
                  </a:lnTo>
                  <a:lnTo>
                    <a:pt x="49" y="11"/>
                  </a:lnTo>
                  <a:lnTo>
                    <a:pt x="49" y="12"/>
                  </a:lnTo>
                  <a:lnTo>
                    <a:pt x="49" y="13"/>
                  </a:lnTo>
                  <a:lnTo>
                    <a:pt x="47" y="14"/>
                  </a:lnTo>
                  <a:lnTo>
                    <a:pt x="45" y="14"/>
                  </a:lnTo>
                  <a:lnTo>
                    <a:pt x="44" y="14"/>
                  </a:lnTo>
                  <a:lnTo>
                    <a:pt x="44" y="15"/>
                  </a:lnTo>
                  <a:lnTo>
                    <a:pt x="45" y="16"/>
                  </a:lnTo>
                  <a:lnTo>
                    <a:pt x="46" y="16"/>
                  </a:lnTo>
                  <a:lnTo>
                    <a:pt x="48" y="16"/>
                  </a:lnTo>
                  <a:lnTo>
                    <a:pt x="48" y="18"/>
                  </a:lnTo>
                  <a:lnTo>
                    <a:pt x="47" y="19"/>
                  </a:lnTo>
                  <a:lnTo>
                    <a:pt x="47" y="20"/>
                  </a:lnTo>
                  <a:lnTo>
                    <a:pt x="47" y="21"/>
                  </a:lnTo>
                  <a:lnTo>
                    <a:pt x="47" y="22"/>
                  </a:lnTo>
                  <a:lnTo>
                    <a:pt x="48" y="22"/>
                  </a:lnTo>
                  <a:lnTo>
                    <a:pt x="52" y="24"/>
                  </a:lnTo>
                  <a:lnTo>
                    <a:pt x="55" y="27"/>
                  </a:lnTo>
                  <a:lnTo>
                    <a:pt x="54" y="26"/>
                  </a:lnTo>
                  <a:lnTo>
                    <a:pt x="52" y="26"/>
                  </a:lnTo>
                  <a:lnTo>
                    <a:pt x="47" y="26"/>
                  </a:lnTo>
                  <a:lnTo>
                    <a:pt x="44" y="26"/>
                  </a:lnTo>
                  <a:lnTo>
                    <a:pt x="43" y="26"/>
                  </a:lnTo>
                  <a:lnTo>
                    <a:pt x="43" y="27"/>
                  </a:lnTo>
                  <a:lnTo>
                    <a:pt x="42" y="29"/>
                  </a:lnTo>
                  <a:lnTo>
                    <a:pt x="43" y="32"/>
                  </a:lnTo>
                  <a:lnTo>
                    <a:pt x="43" y="34"/>
                  </a:lnTo>
                  <a:lnTo>
                    <a:pt x="43" y="35"/>
                  </a:lnTo>
                  <a:lnTo>
                    <a:pt x="43" y="36"/>
                  </a:lnTo>
                  <a:lnTo>
                    <a:pt x="42" y="34"/>
                  </a:lnTo>
                  <a:lnTo>
                    <a:pt x="42" y="33"/>
                  </a:lnTo>
                  <a:lnTo>
                    <a:pt x="40" y="32"/>
                  </a:lnTo>
                  <a:lnTo>
                    <a:pt x="39" y="32"/>
                  </a:lnTo>
                  <a:lnTo>
                    <a:pt x="39" y="33"/>
                  </a:lnTo>
                  <a:lnTo>
                    <a:pt x="39" y="34"/>
                  </a:lnTo>
                  <a:lnTo>
                    <a:pt x="39" y="35"/>
                  </a:lnTo>
                  <a:lnTo>
                    <a:pt x="37" y="36"/>
                  </a:lnTo>
                  <a:lnTo>
                    <a:pt x="35" y="35"/>
                  </a:lnTo>
                  <a:lnTo>
                    <a:pt x="35" y="34"/>
                  </a:lnTo>
                  <a:lnTo>
                    <a:pt x="37" y="33"/>
                  </a:lnTo>
                  <a:lnTo>
                    <a:pt x="34" y="30"/>
                  </a:lnTo>
                  <a:lnTo>
                    <a:pt x="31" y="29"/>
                  </a:lnTo>
                  <a:lnTo>
                    <a:pt x="28" y="29"/>
                  </a:lnTo>
                  <a:lnTo>
                    <a:pt x="23" y="30"/>
                  </a:lnTo>
                  <a:lnTo>
                    <a:pt x="20" y="32"/>
                  </a:lnTo>
                  <a:lnTo>
                    <a:pt x="19" y="34"/>
                  </a:lnTo>
                  <a:lnTo>
                    <a:pt x="18" y="36"/>
                  </a:lnTo>
                  <a:lnTo>
                    <a:pt x="19" y="37"/>
                  </a:lnTo>
                  <a:lnTo>
                    <a:pt x="20" y="38"/>
                  </a:lnTo>
                  <a:lnTo>
                    <a:pt x="23" y="38"/>
                  </a:lnTo>
                  <a:lnTo>
                    <a:pt x="21" y="39"/>
                  </a:lnTo>
                  <a:lnTo>
                    <a:pt x="21" y="41"/>
                  </a:lnTo>
                  <a:lnTo>
                    <a:pt x="21" y="40"/>
                  </a:lnTo>
                  <a:lnTo>
                    <a:pt x="21" y="39"/>
                  </a:lnTo>
                  <a:lnTo>
                    <a:pt x="21" y="42"/>
                  </a:lnTo>
                  <a:lnTo>
                    <a:pt x="20" y="44"/>
                  </a:lnTo>
                  <a:lnTo>
                    <a:pt x="19" y="48"/>
                  </a:lnTo>
                  <a:lnTo>
                    <a:pt x="18" y="52"/>
                  </a:lnTo>
                  <a:lnTo>
                    <a:pt x="16" y="53"/>
                  </a:lnTo>
                  <a:lnTo>
                    <a:pt x="14" y="53"/>
                  </a:lnTo>
                  <a:lnTo>
                    <a:pt x="14" y="54"/>
                  </a:lnTo>
                  <a:lnTo>
                    <a:pt x="14" y="55"/>
                  </a:lnTo>
                  <a:lnTo>
                    <a:pt x="13" y="56"/>
                  </a:lnTo>
                  <a:lnTo>
                    <a:pt x="14" y="56"/>
                  </a:lnTo>
                  <a:lnTo>
                    <a:pt x="17" y="57"/>
                  </a:lnTo>
                  <a:lnTo>
                    <a:pt x="18" y="58"/>
                  </a:lnTo>
                  <a:lnTo>
                    <a:pt x="18" y="61"/>
                  </a:lnTo>
                  <a:lnTo>
                    <a:pt x="18" y="62"/>
                  </a:lnTo>
                  <a:lnTo>
                    <a:pt x="16" y="63"/>
                  </a:lnTo>
                  <a:lnTo>
                    <a:pt x="14" y="64"/>
                  </a:lnTo>
                  <a:lnTo>
                    <a:pt x="13" y="65"/>
                  </a:lnTo>
                  <a:lnTo>
                    <a:pt x="13" y="66"/>
                  </a:lnTo>
                  <a:lnTo>
                    <a:pt x="15" y="66"/>
                  </a:lnTo>
                  <a:lnTo>
                    <a:pt x="15" y="67"/>
                  </a:lnTo>
                  <a:lnTo>
                    <a:pt x="14" y="68"/>
                  </a:lnTo>
                  <a:lnTo>
                    <a:pt x="13" y="68"/>
                  </a:lnTo>
                  <a:lnTo>
                    <a:pt x="10" y="69"/>
                  </a:lnTo>
                  <a:lnTo>
                    <a:pt x="7" y="69"/>
                  </a:lnTo>
                  <a:lnTo>
                    <a:pt x="4" y="68"/>
                  </a:lnTo>
                  <a:lnTo>
                    <a:pt x="3" y="69"/>
                  </a:lnTo>
                  <a:lnTo>
                    <a:pt x="2" y="70"/>
                  </a:lnTo>
                  <a:lnTo>
                    <a:pt x="1" y="71"/>
                  </a:lnTo>
                  <a:lnTo>
                    <a:pt x="1" y="72"/>
                  </a:lnTo>
                  <a:lnTo>
                    <a:pt x="5" y="77"/>
                  </a:lnTo>
                  <a:lnTo>
                    <a:pt x="5" y="80"/>
                  </a:lnTo>
                  <a:lnTo>
                    <a:pt x="4" y="81"/>
                  </a:lnTo>
                  <a:lnTo>
                    <a:pt x="3" y="82"/>
                  </a:lnTo>
                  <a:lnTo>
                    <a:pt x="3" y="83"/>
                  </a:lnTo>
                  <a:lnTo>
                    <a:pt x="3" y="84"/>
                  </a:lnTo>
                  <a:lnTo>
                    <a:pt x="4" y="84"/>
                  </a:lnTo>
                  <a:lnTo>
                    <a:pt x="3" y="85"/>
                  </a:lnTo>
                  <a:lnTo>
                    <a:pt x="2" y="85"/>
                  </a:lnTo>
                  <a:lnTo>
                    <a:pt x="0" y="86"/>
                  </a:lnTo>
                  <a:lnTo>
                    <a:pt x="0" y="88"/>
                  </a:lnTo>
                  <a:lnTo>
                    <a:pt x="0" y="89"/>
                  </a:lnTo>
                  <a:lnTo>
                    <a:pt x="1" y="89"/>
                  </a:lnTo>
                  <a:lnTo>
                    <a:pt x="2" y="90"/>
                  </a:lnTo>
                  <a:lnTo>
                    <a:pt x="3" y="90"/>
                  </a:lnTo>
                  <a:lnTo>
                    <a:pt x="2" y="91"/>
                  </a:lnTo>
                  <a:lnTo>
                    <a:pt x="2" y="92"/>
                  </a:lnTo>
                  <a:lnTo>
                    <a:pt x="2" y="93"/>
                  </a:lnTo>
                  <a:lnTo>
                    <a:pt x="6" y="97"/>
                  </a:lnTo>
                  <a:lnTo>
                    <a:pt x="7" y="102"/>
                  </a:lnTo>
                  <a:lnTo>
                    <a:pt x="7" y="103"/>
                  </a:lnTo>
                  <a:lnTo>
                    <a:pt x="4" y="106"/>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5" name="Freeform 5938"/>
            <p:cNvSpPr>
              <a:spLocks/>
            </p:cNvSpPr>
            <p:nvPr/>
          </p:nvSpPr>
          <p:spPr bwMode="auto">
            <a:xfrm>
              <a:off x="3301" y="1868"/>
              <a:ext cx="5" cy="2"/>
            </a:xfrm>
            <a:custGeom>
              <a:avLst/>
              <a:gdLst>
                <a:gd name="T0" fmla="*/ 3 w 6"/>
                <a:gd name="T1" fmla="*/ 1 h 3"/>
                <a:gd name="T2" fmla="*/ 3 w 6"/>
                <a:gd name="T3" fmla="*/ 1 h 3"/>
                <a:gd name="T4" fmla="*/ 3 w 6"/>
                <a:gd name="T5" fmla="*/ 1 h 3"/>
                <a:gd name="T6" fmla="*/ 3 w 6"/>
                <a:gd name="T7" fmla="*/ 1 h 3"/>
                <a:gd name="T8" fmla="*/ 3 w 6"/>
                <a:gd name="T9" fmla="*/ 0 h 3"/>
                <a:gd name="T10" fmla="*/ 2 w 6"/>
                <a:gd name="T11" fmla="*/ 0 h 3"/>
                <a:gd name="T12" fmla="*/ 2 w 6"/>
                <a:gd name="T13" fmla="*/ 0 h 3"/>
                <a:gd name="T14" fmla="*/ 0 w 6"/>
                <a:gd name="T15" fmla="*/ 1 h 3"/>
                <a:gd name="T16" fmla="*/ 0 w 6"/>
                <a:gd name="T17" fmla="*/ 1 h 3"/>
                <a:gd name="T18" fmla="*/ 1 w 6"/>
                <a:gd name="T19" fmla="*/ 1 h 3"/>
                <a:gd name="T20" fmla="*/ 1 w 6"/>
                <a:gd name="T21" fmla="*/ 1 h 3"/>
                <a:gd name="T22" fmla="*/ 3 w 6"/>
                <a:gd name="T23" fmla="*/ 1 h 3"/>
                <a:gd name="T24" fmla="*/ 3 w 6"/>
                <a:gd name="T25" fmla="*/ 1 h 3"/>
                <a:gd name="T26" fmla="*/ 3 w 6"/>
                <a:gd name="T27" fmla="*/ 1 h 3"/>
                <a:gd name="T28" fmla="*/ 3 w 6"/>
                <a:gd name="T29" fmla="*/ 1 h 3"/>
                <a:gd name="T30" fmla="*/ 3 w 6"/>
                <a:gd name="T31" fmla="*/ 1 h 3"/>
                <a:gd name="T32" fmla="*/ 3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6" y="1"/>
                  </a:moveTo>
                  <a:lnTo>
                    <a:pt x="6" y="1"/>
                  </a:lnTo>
                  <a:lnTo>
                    <a:pt x="3" y="0"/>
                  </a:lnTo>
                  <a:lnTo>
                    <a:pt x="2" y="0"/>
                  </a:lnTo>
                  <a:lnTo>
                    <a:pt x="0" y="1"/>
                  </a:lnTo>
                  <a:lnTo>
                    <a:pt x="0" y="2"/>
                  </a:lnTo>
                  <a:lnTo>
                    <a:pt x="1" y="3"/>
                  </a:lnTo>
                  <a:lnTo>
                    <a:pt x="4" y="3"/>
                  </a:lnTo>
                  <a:lnTo>
                    <a:pt x="6" y="3"/>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6" name="Freeform 5939"/>
            <p:cNvSpPr>
              <a:spLocks/>
            </p:cNvSpPr>
            <p:nvPr/>
          </p:nvSpPr>
          <p:spPr bwMode="auto">
            <a:xfrm>
              <a:off x="3387" y="1539"/>
              <a:ext cx="140" cy="217"/>
            </a:xfrm>
            <a:custGeom>
              <a:avLst/>
              <a:gdLst>
                <a:gd name="T0" fmla="*/ 14 w 174"/>
                <a:gd name="T1" fmla="*/ 21 h 264"/>
                <a:gd name="T2" fmla="*/ 15 w 174"/>
                <a:gd name="T3" fmla="*/ 19 h 264"/>
                <a:gd name="T4" fmla="*/ 14 w 174"/>
                <a:gd name="T5" fmla="*/ 17 h 264"/>
                <a:gd name="T6" fmla="*/ 14 w 174"/>
                <a:gd name="T7" fmla="*/ 17 h 264"/>
                <a:gd name="T8" fmla="*/ 13 w 174"/>
                <a:gd name="T9" fmla="*/ 16 h 264"/>
                <a:gd name="T10" fmla="*/ 13 w 174"/>
                <a:gd name="T11" fmla="*/ 14 h 264"/>
                <a:gd name="T12" fmla="*/ 13 w 174"/>
                <a:gd name="T13" fmla="*/ 14 h 264"/>
                <a:gd name="T14" fmla="*/ 13 w 174"/>
                <a:gd name="T15" fmla="*/ 12 h 264"/>
                <a:gd name="T16" fmla="*/ 13 w 174"/>
                <a:gd name="T17" fmla="*/ 10 h 264"/>
                <a:gd name="T18" fmla="*/ 13 w 174"/>
                <a:gd name="T19" fmla="*/ 7 h 264"/>
                <a:gd name="T20" fmla="*/ 12 w 174"/>
                <a:gd name="T21" fmla="*/ 6 h 264"/>
                <a:gd name="T22" fmla="*/ 12 w 174"/>
                <a:gd name="T23" fmla="*/ 4 h 264"/>
                <a:gd name="T24" fmla="*/ 12 w 174"/>
                <a:gd name="T25" fmla="*/ 4 h 264"/>
                <a:gd name="T26" fmla="*/ 13 w 174"/>
                <a:gd name="T27" fmla="*/ 2 h 264"/>
                <a:gd name="T28" fmla="*/ 11 w 174"/>
                <a:gd name="T29" fmla="*/ 2 h 264"/>
                <a:gd name="T30" fmla="*/ 10 w 174"/>
                <a:gd name="T31" fmla="*/ 2 h 264"/>
                <a:gd name="T32" fmla="*/ 8 w 174"/>
                <a:gd name="T33" fmla="*/ 2 h 264"/>
                <a:gd name="T34" fmla="*/ 7 w 174"/>
                <a:gd name="T35" fmla="*/ 4 h 264"/>
                <a:gd name="T36" fmla="*/ 5 w 174"/>
                <a:gd name="T37" fmla="*/ 5 h 264"/>
                <a:gd name="T38" fmla="*/ 4 w 174"/>
                <a:gd name="T39" fmla="*/ 5 h 264"/>
                <a:gd name="T40" fmla="*/ 2 w 174"/>
                <a:gd name="T41" fmla="*/ 3 h 264"/>
                <a:gd name="T42" fmla="*/ 2 w 174"/>
                <a:gd name="T43" fmla="*/ 2 h 264"/>
                <a:gd name="T44" fmla="*/ 4 w 174"/>
                <a:gd name="T45" fmla="*/ 7 h 264"/>
                <a:gd name="T46" fmla="*/ 4 w 174"/>
                <a:gd name="T47" fmla="*/ 7 h 264"/>
                <a:gd name="T48" fmla="*/ 4 w 174"/>
                <a:gd name="T49" fmla="*/ 8 h 264"/>
                <a:gd name="T50" fmla="*/ 5 w 174"/>
                <a:gd name="T51" fmla="*/ 10 h 264"/>
                <a:gd name="T52" fmla="*/ 5 w 174"/>
                <a:gd name="T53" fmla="*/ 11 h 264"/>
                <a:gd name="T54" fmla="*/ 4 w 174"/>
                <a:gd name="T55" fmla="*/ 12 h 264"/>
                <a:gd name="T56" fmla="*/ 5 w 174"/>
                <a:gd name="T57" fmla="*/ 14 h 264"/>
                <a:gd name="T58" fmla="*/ 6 w 174"/>
                <a:gd name="T59" fmla="*/ 14 h 264"/>
                <a:gd name="T60" fmla="*/ 6 w 174"/>
                <a:gd name="T61" fmla="*/ 16 h 264"/>
                <a:gd name="T62" fmla="*/ 6 w 174"/>
                <a:gd name="T63" fmla="*/ 17 h 264"/>
                <a:gd name="T64" fmla="*/ 6 w 174"/>
                <a:gd name="T65" fmla="*/ 17 h 264"/>
                <a:gd name="T66" fmla="*/ 4 w 174"/>
                <a:gd name="T67" fmla="*/ 19 h 264"/>
                <a:gd name="T68" fmla="*/ 4 w 174"/>
                <a:gd name="T69" fmla="*/ 19 h 264"/>
                <a:gd name="T70" fmla="*/ 3 w 174"/>
                <a:gd name="T71" fmla="*/ 21 h 264"/>
                <a:gd name="T72" fmla="*/ 2 w 174"/>
                <a:gd name="T73" fmla="*/ 21 h 264"/>
                <a:gd name="T74" fmla="*/ 2 w 174"/>
                <a:gd name="T75" fmla="*/ 21 h 264"/>
                <a:gd name="T76" fmla="*/ 2 w 174"/>
                <a:gd name="T77" fmla="*/ 21 h 264"/>
                <a:gd name="T78" fmla="*/ 2 w 174"/>
                <a:gd name="T79" fmla="*/ 24 h 264"/>
                <a:gd name="T80" fmla="*/ 2 w 174"/>
                <a:gd name="T81" fmla="*/ 25 h 264"/>
                <a:gd name="T82" fmla="*/ 2 w 174"/>
                <a:gd name="T83" fmla="*/ 26 h 264"/>
                <a:gd name="T84" fmla="*/ 2 w 174"/>
                <a:gd name="T85" fmla="*/ 27 h 264"/>
                <a:gd name="T86" fmla="*/ 2 w 174"/>
                <a:gd name="T87" fmla="*/ 29 h 264"/>
                <a:gd name="T88" fmla="*/ 2 w 174"/>
                <a:gd name="T89" fmla="*/ 29 h 264"/>
                <a:gd name="T90" fmla="*/ 3 w 174"/>
                <a:gd name="T91" fmla="*/ 30 h 264"/>
                <a:gd name="T92" fmla="*/ 3 w 174"/>
                <a:gd name="T93" fmla="*/ 30 h 264"/>
                <a:gd name="T94" fmla="*/ 2 w 174"/>
                <a:gd name="T95" fmla="*/ 30 h 264"/>
                <a:gd name="T96" fmla="*/ 3 w 174"/>
                <a:gd name="T97" fmla="*/ 30 h 264"/>
                <a:gd name="T98" fmla="*/ 4 w 174"/>
                <a:gd name="T99" fmla="*/ 30 h 264"/>
                <a:gd name="T100" fmla="*/ 4 w 174"/>
                <a:gd name="T101" fmla="*/ 30 h 264"/>
                <a:gd name="T102" fmla="*/ 6 w 174"/>
                <a:gd name="T103" fmla="*/ 30 h 264"/>
                <a:gd name="T104" fmla="*/ 7 w 174"/>
                <a:gd name="T105" fmla="*/ 30 h 264"/>
                <a:gd name="T106" fmla="*/ 8 w 174"/>
                <a:gd name="T107" fmla="*/ 30 h 264"/>
                <a:gd name="T108" fmla="*/ 8 w 174"/>
                <a:gd name="T109" fmla="*/ 30 h 264"/>
                <a:gd name="T110" fmla="*/ 10 w 174"/>
                <a:gd name="T111" fmla="*/ 29 h 264"/>
                <a:gd name="T112" fmla="*/ 12 w 174"/>
                <a:gd name="T113" fmla="*/ 28 h 264"/>
                <a:gd name="T114" fmla="*/ 14 w 174"/>
                <a:gd name="T115" fmla="*/ 25 h 264"/>
                <a:gd name="T116" fmla="*/ 16 w 174"/>
                <a:gd name="T117" fmla="*/ 22 h 2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4"/>
                <a:gd name="T178" fmla="*/ 0 h 264"/>
                <a:gd name="T179" fmla="*/ 174 w 174"/>
                <a:gd name="T180" fmla="*/ 264 h 2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4" h="264">
                  <a:moveTo>
                    <a:pt x="173" y="189"/>
                  </a:moveTo>
                  <a:lnTo>
                    <a:pt x="173" y="189"/>
                  </a:lnTo>
                  <a:lnTo>
                    <a:pt x="171" y="185"/>
                  </a:lnTo>
                  <a:lnTo>
                    <a:pt x="169" y="184"/>
                  </a:lnTo>
                  <a:lnTo>
                    <a:pt x="151" y="171"/>
                  </a:lnTo>
                  <a:lnTo>
                    <a:pt x="150" y="170"/>
                  </a:lnTo>
                  <a:lnTo>
                    <a:pt x="151" y="170"/>
                  </a:lnTo>
                  <a:lnTo>
                    <a:pt x="155" y="167"/>
                  </a:lnTo>
                  <a:lnTo>
                    <a:pt x="158" y="165"/>
                  </a:lnTo>
                  <a:lnTo>
                    <a:pt x="159" y="163"/>
                  </a:lnTo>
                  <a:lnTo>
                    <a:pt x="159" y="160"/>
                  </a:lnTo>
                  <a:lnTo>
                    <a:pt x="158" y="157"/>
                  </a:lnTo>
                  <a:lnTo>
                    <a:pt x="156" y="156"/>
                  </a:lnTo>
                  <a:lnTo>
                    <a:pt x="153" y="155"/>
                  </a:lnTo>
                  <a:lnTo>
                    <a:pt x="151" y="153"/>
                  </a:lnTo>
                  <a:lnTo>
                    <a:pt x="150" y="150"/>
                  </a:lnTo>
                  <a:lnTo>
                    <a:pt x="150" y="149"/>
                  </a:lnTo>
                  <a:lnTo>
                    <a:pt x="153" y="148"/>
                  </a:lnTo>
                  <a:lnTo>
                    <a:pt x="153" y="147"/>
                  </a:lnTo>
                  <a:lnTo>
                    <a:pt x="153" y="146"/>
                  </a:lnTo>
                  <a:lnTo>
                    <a:pt x="150" y="143"/>
                  </a:lnTo>
                  <a:lnTo>
                    <a:pt x="146" y="143"/>
                  </a:lnTo>
                  <a:lnTo>
                    <a:pt x="145" y="142"/>
                  </a:lnTo>
                  <a:lnTo>
                    <a:pt x="144" y="141"/>
                  </a:lnTo>
                  <a:lnTo>
                    <a:pt x="144" y="138"/>
                  </a:lnTo>
                  <a:lnTo>
                    <a:pt x="144" y="137"/>
                  </a:lnTo>
                  <a:lnTo>
                    <a:pt x="146" y="136"/>
                  </a:lnTo>
                  <a:lnTo>
                    <a:pt x="147" y="136"/>
                  </a:lnTo>
                  <a:lnTo>
                    <a:pt x="147" y="135"/>
                  </a:lnTo>
                  <a:lnTo>
                    <a:pt x="144" y="133"/>
                  </a:lnTo>
                  <a:lnTo>
                    <a:pt x="144" y="132"/>
                  </a:lnTo>
                  <a:lnTo>
                    <a:pt x="144" y="129"/>
                  </a:lnTo>
                  <a:lnTo>
                    <a:pt x="145" y="127"/>
                  </a:lnTo>
                  <a:lnTo>
                    <a:pt x="145" y="125"/>
                  </a:lnTo>
                  <a:lnTo>
                    <a:pt x="145" y="123"/>
                  </a:lnTo>
                  <a:lnTo>
                    <a:pt x="145" y="122"/>
                  </a:lnTo>
                  <a:lnTo>
                    <a:pt x="146" y="122"/>
                  </a:lnTo>
                  <a:lnTo>
                    <a:pt x="151" y="121"/>
                  </a:lnTo>
                  <a:lnTo>
                    <a:pt x="152" y="121"/>
                  </a:lnTo>
                  <a:lnTo>
                    <a:pt x="152" y="120"/>
                  </a:lnTo>
                  <a:lnTo>
                    <a:pt x="144" y="104"/>
                  </a:lnTo>
                  <a:lnTo>
                    <a:pt x="140" y="95"/>
                  </a:lnTo>
                  <a:lnTo>
                    <a:pt x="138" y="93"/>
                  </a:lnTo>
                  <a:lnTo>
                    <a:pt x="136" y="88"/>
                  </a:lnTo>
                  <a:lnTo>
                    <a:pt x="136" y="86"/>
                  </a:lnTo>
                  <a:lnTo>
                    <a:pt x="137" y="84"/>
                  </a:lnTo>
                  <a:lnTo>
                    <a:pt x="140" y="81"/>
                  </a:lnTo>
                  <a:lnTo>
                    <a:pt x="150" y="68"/>
                  </a:lnTo>
                  <a:lnTo>
                    <a:pt x="150" y="67"/>
                  </a:lnTo>
                  <a:lnTo>
                    <a:pt x="145" y="64"/>
                  </a:lnTo>
                  <a:lnTo>
                    <a:pt x="140" y="57"/>
                  </a:lnTo>
                  <a:lnTo>
                    <a:pt x="140" y="56"/>
                  </a:lnTo>
                  <a:lnTo>
                    <a:pt x="139" y="55"/>
                  </a:lnTo>
                  <a:lnTo>
                    <a:pt x="130" y="53"/>
                  </a:lnTo>
                  <a:lnTo>
                    <a:pt x="129" y="52"/>
                  </a:lnTo>
                  <a:lnTo>
                    <a:pt x="127" y="46"/>
                  </a:lnTo>
                  <a:lnTo>
                    <a:pt x="126" y="45"/>
                  </a:lnTo>
                  <a:lnTo>
                    <a:pt x="126" y="44"/>
                  </a:lnTo>
                  <a:lnTo>
                    <a:pt x="129" y="35"/>
                  </a:lnTo>
                  <a:lnTo>
                    <a:pt x="129" y="34"/>
                  </a:lnTo>
                  <a:lnTo>
                    <a:pt x="128" y="34"/>
                  </a:lnTo>
                  <a:lnTo>
                    <a:pt x="126" y="34"/>
                  </a:lnTo>
                  <a:lnTo>
                    <a:pt x="125" y="34"/>
                  </a:lnTo>
                  <a:lnTo>
                    <a:pt x="126" y="32"/>
                  </a:lnTo>
                  <a:lnTo>
                    <a:pt x="133" y="30"/>
                  </a:lnTo>
                  <a:lnTo>
                    <a:pt x="135" y="29"/>
                  </a:lnTo>
                  <a:lnTo>
                    <a:pt x="132" y="25"/>
                  </a:lnTo>
                  <a:lnTo>
                    <a:pt x="133" y="24"/>
                  </a:lnTo>
                  <a:lnTo>
                    <a:pt x="135" y="22"/>
                  </a:lnTo>
                  <a:lnTo>
                    <a:pt x="137" y="20"/>
                  </a:lnTo>
                  <a:lnTo>
                    <a:pt x="138" y="17"/>
                  </a:lnTo>
                  <a:lnTo>
                    <a:pt x="138" y="16"/>
                  </a:lnTo>
                  <a:lnTo>
                    <a:pt x="137" y="13"/>
                  </a:lnTo>
                  <a:lnTo>
                    <a:pt x="135" y="11"/>
                  </a:lnTo>
                  <a:lnTo>
                    <a:pt x="132" y="9"/>
                  </a:lnTo>
                  <a:lnTo>
                    <a:pt x="127" y="8"/>
                  </a:lnTo>
                  <a:lnTo>
                    <a:pt x="123" y="6"/>
                  </a:lnTo>
                  <a:lnTo>
                    <a:pt x="119" y="2"/>
                  </a:lnTo>
                  <a:lnTo>
                    <a:pt x="116" y="0"/>
                  </a:lnTo>
                  <a:lnTo>
                    <a:pt x="113" y="0"/>
                  </a:lnTo>
                  <a:lnTo>
                    <a:pt x="111" y="0"/>
                  </a:lnTo>
                  <a:lnTo>
                    <a:pt x="110" y="1"/>
                  </a:lnTo>
                  <a:lnTo>
                    <a:pt x="107" y="2"/>
                  </a:lnTo>
                  <a:lnTo>
                    <a:pt x="101" y="3"/>
                  </a:lnTo>
                  <a:lnTo>
                    <a:pt x="96" y="4"/>
                  </a:lnTo>
                  <a:lnTo>
                    <a:pt x="93" y="7"/>
                  </a:lnTo>
                  <a:lnTo>
                    <a:pt x="89" y="8"/>
                  </a:lnTo>
                  <a:lnTo>
                    <a:pt x="86" y="12"/>
                  </a:lnTo>
                  <a:lnTo>
                    <a:pt x="84" y="17"/>
                  </a:lnTo>
                  <a:lnTo>
                    <a:pt x="83" y="23"/>
                  </a:lnTo>
                  <a:lnTo>
                    <a:pt x="83" y="27"/>
                  </a:lnTo>
                  <a:lnTo>
                    <a:pt x="82" y="30"/>
                  </a:lnTo>
                  <a:lnTo>
                    <a:pt x="81" y="32"/>
                  </a:lnTo>
                  <a:lnTo>
                    <a:pt x="79" y="32"/>
                  </a:lnTo>
                  <a:lnTo>
                    <a:pt x="76" y="34"/>
                  </a:lnTo>
                  <a:lnTo>
                    <a:pt x="70" y="41"/>
                  </a:lnTo>
                  <a:lnTo>
                    <a:pt x="69" y="42"/>
                  </a:lnTo>
                  <a:lnTo>
                    <a:pt x="68" y="41"/>
                  </a:lnTo>
                  <a:lnTo>
                    <a:pt x="57" y="37"/>
                  </a:lnTo>
                  <a:lnTo>
                    <a:pt x="53" y="35"/>
                  </a:lnTo>
                  <a:lnTo>
                    <a:pt x="52" y="36"/>
                  </a:lnTo>
                  <a:lnTo>
                    <a:pt x="51" y="37"/>
                  </a:lnTo>
                  <a:lnTo>
                    <a:pt x="49" y="38"/>
                  </a:lnTo>
                  <a:lnTo>
                    <a:pt x="30" y="38"/>
                  </a:lnTo>
                  <a:lnTo>
                    <a:pt x="29" y="38"/>
                  </a:lnTo>
                  <a:lnTo>
                    <a:pt x="28" y="36"/>
                  </a:lnTo>
                  <a:lnTo>
                    <a:pt x="26" y="34"/>
                  </a:lnTo>
                  <a:lnTo>
                    <a:pt x="24" y="29"/>
                  </a:lnTo>
                  <a:lnTo>
                    <a:pt x="18" y="26"/>
                  </a:lnTo>
                  <a:lnTo>
                    <a:pt x="14" y="23"/>
                  </a:lnTo>
                  <a:lnTo>
                    <a:pt x="12" y="22"/>
                  </a:lnTo>
                  <a:lnTo>
                    <a:pt x="8" y="23"/>
                  </a:lnTo>
                  <a:lnTo>
                    <a:pt x="7" y="24"/>
                  </a:lnTo>
                  <a:lnTo>
                    <a:pt x="7" y="25"/>
                  </a:lnTo>
                  <a:lnTo>
                    <a:pt x="7" y="27"/>
                  </a:lnTo>
                  <a:lnTo>
                    <a:pt x="6" y="28"/>
                  </a:lnTo>
                  <a:lnTo>
                    <a:pt x="4" y="28"/>
                  </a:lnTo>
                  <a:lnTo>
                    <a:pt x="0" y="29"/>
                  </a:lnTo>
                  <a:lnTo>
                    <a:pt x="42" y="53"/>
                  </a:lnTo>
                  <a:lnTo>
                    <a:pt x="44" y="55"/>
                  </a:lnTo>
                  <a:lnTo>
                    <a:pt x="47" y="58"/>
                  </a:lnTo>
                  <a:lnTo>
                    <a:pt x="48" y="59"/>
                  </a:lnTo>
                  <a:lnTo>
                    <a:pt x="48" y="60"/>
                  </a:lnTo>
                  <a:lnTo>
                    <a:pt x="46" y="62"/>
                  </a:lnTo>
                  <a:lnTo>
                    <a:pt x="46" y="64"/>
                  </a:lnTo>
                  <a:lnTo>
                    <a:pt x="47" y="67"/>
                  </a:lnTo>
                  <a:lnTo>
                    <a:pt x="46" y="69"/>
                  </a:lnTo>
                  <a:lnTo>
                    <a:pt x="46" y="71"/>
                  </a:lnTo>
                  <a:lnTo>
                    <a:pt x="45" y="72"/>
                  </a:lnTo>
                  <a:lnTo>
                    <a:pt x="45" y="73"/>
                  </a:lnTo>
                  <a:lnTo>
                    <a:pt x="46" y="73"/>
                  </a:lnTo>
                  <a:lnTo>
                    <a:pt x="47" y="73"/>
                  </a:lnTo>
                  <a:lnTo>
                    <a:pt x="48" y="73"/>
                  </a:lnTo>
                  <a:lnTo>
                    <a:pt x="51" y="76"/>
                  </a:lnTo>
                  <a:lnTo>
                    <a:pt x="51" y="77"/>
                  </a:lnTo>
                  <a:lnTo>
                    <a:pt x="51" y="78"/>
                  </a:lnTo>
                  <a:lnTo>
                    <a:pt x="48" y="80"/>
                  </a:lnTo>
                  <a:lnTo>
                    <a:pt x="47" y="81"/>
                  </a:lnTo>
                  <a:lnTo>
                    <a:pt x="48" y="82"/>
                  </a:lnTo>
                  <a:lnTo>
                    <a:pt x="54" y="90"/>
                  </a:lnTo>
                  <a:lnTo>
                    <a:pt x="54" y="91"/>
                  </a:lnTo>
                  <a:lnTo>
                    <a:pt x="52" y="96"/>
                  </a:lnTo>
                  <a:lnTo>
                    <a:pt x="49" y="100"/>
                  </a:lnTo>
                  <a:lnTo>
                    <a:pt x="49" y="104"/>
                  </a:lnTo>
                  <a:lnTo>
                    <a:pt x="49" y="106"/>
                  </a:lnTo>
                  <a:lnTo>
                    <a:pt x="52" y="108"/>
                  </a:lnTo>
                  <a:lnTo>
                    <a:pt x="53" y="109"/>
                  </a:lnTo>
                  <a:lnTo>
                    <a:pt x="56" y="118"/>
                  </a:lnTo>
                  <a:lnTo>
                    <a:pt x="57" y="118"/>
                  </a:lnTo>
                  <a:lnTo>
                    <a:pt x="60" y="119"/>
                  </a:lnTo>
                  <a:lnTo>
                    <a:pt x="63" y="120"/>
                  </a:lnTo>
                  <a:lnTo>
                    <a:pt x="70" y="123"/>
                  </a:lnTo>
                  <a:lnTo>
                    <a:pt x="73" y="123"/>
                  </a:lnTo>
                  <a:lnTo>
                    <a:pt x="74" y="125"/>
                  </a:lnTo>
                  <a:lnTo>
                    <a:pt x="75" y="126"/>
                  </a:lnTo>
                  <a:lnTo>
                    <a:pt x="75" y="131"/>
                  </a:lnTo>
                  <a:lnTo>
                    <a:pt x="74" y="133"/>
                  </a:lnTo>
                  <a:lnTo>
                    <a:pt x="74" y="135"/>
                  </a:lnTo>
                  <a:lnTo>
                    <a:pt x="75" y="136"/>
                  </a:lnTo>
                  <a:lnTo>
                    <a:pt x="76" y="137"/>
                  </a:lnTo>
                  <a:lnTo>
                    <a:pt x="77" y="138"/>
                  </a:lnTo>
                  <a:lnTo>
                    <a:pt x="77" y="139"/>
                  </a:lnTo>
                  <a:lnTo>
                    <a:pt x="75" y="139"/>
                  </a:lnTo>
                  <a:lnTo>
                    <a:pt x="74" y="139"/>
                  </a:lnTo>
                  <a:lnTo>
                    <a:pt x="75" y="140"/>
                  </a:lnTo>
                  <a:lnTo>
                    <a:pt x="75" y="141"/>
                  </a:lnTo>
                  <a:lnTo>
                    <a:pt x="74" y="142"/>
                  </a:lnTo>
                  <a:lnTo>
                    <a:pt x="72" y="141"/>
                  </a:lnTo>
                  <a:lnTo>
                    <a:pt x="69" y="141"/>
                  </a:lnTo>
                  <a:lnTo>
                    <a:pt x="65" y="143"/>
                  </a:lnTo>
                  <a:lnTo>
                    <a:pt x="63" y="145"/>
                  </a:lnTo>
                  <a:lnTo>
                    <a:pt x="61" y="147"/>
                  </a:lnTo>
                  <a:lnTo>
                    <a:pt x="59" y="151"/>
                  </a:lnTo>
                  <a:lnTo>
                    <a:pt x="57" y="153"/>
                  </a:lnTo>
                  <a:lnTo>
                    <a:pt x="49" y="161"/>
                  </a:lnTo>
                  <a:lnTo>
                    <a:pt x="48" y="162"/>
                  </a:lnTo>
                  <a:lnTo>
                    <a:pt x="47" y="163"/>
                  </a:lnTo>
                  <a:lnTo>
                    <a:pt x="45" y="163"/>
                  </a:lnTo>
                  <a:lnTo>
                    <a:pt x="45" y="165"/>
                  </a:lnTo>
                  <a:lnTo>
                    <a:pt x="44" y="166"/>
                  </a:lnTo>
                  <a:lnTo>
                    <a:pt x="41" y="167"/>
                  </a:lnTo>
                  <a:lnTo>
                    <a:pt x="39" y="170"/>
                  </a:lnTo>
                  <a:lnTo>
                    <a:pt x="37" y="173"/>
                  </a:lnTo>
                  <a:lnTo>
                    <a:pt x="33" y="174"/>
                  </a:lnTo>
                  <a:lnTo>
                    <a:pt x="29" y="175"/>
                  </a:lnTo>
                  <a:lnTo>
                    <a:pt x="27" y="177"/>
                  </a:lnTo>
                  <a:lnTo>
                    <a:pt x="27" y="178"/>
                  </a:lnTo>
                  <a:lnTo>
                    <a:pt x="28" y="180"/>
                  </a:lnTo>
                  <a:lnTo>
                    <a:pt x="28" y="181"/>
                  </a:lnTo>
                  <a:lnTo>
                    <a:pt x="27" y="182"/>
                  </a:lnTo>
                  <a:lnTo>
                    <a:pt x="24" y="184"/>
                  </a:lnTo>
                  <a:lnTo>
                    <a:pt x="22" y="184"/>
                  </a:lnTo>
                  <a:lnTo>
                    <a:pt x="21" y="182"/>
                  </a:lnTo>
                  <a:lnTo>
                    <a:pt x="20" y="182"/>
                  </a:lnTo>
                  <a:lnTo>
                    <a:pt x="17" y="183"/>
                  </a:lnTo>
                  <a:lnTo>
                    <a:pt x="15" y="184"/>
                  </a:lnTo>
                  <a:lnTo>
                    <a:pt x="15" y="185"/>
                  </a:lnTo>
                  <a:lnTo>
                    <a:pt x="17" y="188"/>
                  </a:lnTo>
                  <a:lnTo>
                    <a:pt x="17" y="189"/>
                  </a:lnTo>
                  <a:lnTo>
                    <a:pt x="13" y="190"/>
                  </a:lnTo>
                  <a:lnTo>
                    <a:pt x="11" y="192"/>
                  </a:lnTo>
                  <a:lnTo>
                    <a:pt x="10" y="195"/>
                  </a:lnTo>
                  <a:lnTo>
                    <a:pt x="8" y="202"/>
                  </a:lnTo>
                  <a:lnTo>
                    <a:pt x="8" y="204"/>
                  </a:lnTo>
                  <a:lnTo>
                    <a:pt x="10" y="205"/>
                  </a:lnTo>
                  <a:lnTo>
                    <a:pt x="12" y="206"/>
                  </a:lnTo>
                  <a:lnTo>
                    <a:pt x="13" y="207"/>
                  </a:lnTo>
                  <a:lnTo>
                    <a:pt x="13" y="210"/>
                  </a:lnTo>
                  <a:lnTo>
                    <a:pt x="12" y="212"/>
                  </a:lnTo>
                  <a:lnTo>
                    <a:pt x="12" y="216"/>
                  </a:lnTo>
                  <a:lnTo>
                    <a:pt x="14" y="220"/>
                  </a:lnTo>
                  <a:lnTo>
                    <a:pt x="17" y="223"/>
                  </a:lnTo>
                  <a:lnTo>
                    <a:pt x="17" y="224"/>
                  </a:lnTo>
                  <a:lnTo>
                    <a:pt x="16" y="225"/>
                  </a:lnTo>
                  <a:lnTo>
                    <a:pt x="15" y="224"/>
                  </a:lnTo>
                  <a:lnTo>
                    <a:pt x="14" y="225"/>
                  </a:lnTo>
                  <a:lnTo>
                    <a:pt x="15" y="230"/>
                  </a:lnTo>
                  <a:lnTo>
                    <a:pt x="15" y="233"/>
                  </a:lnTo>
                  <a:lnTo>
                    <a:pt x="14" y="235"/>
                  </a:lnTo>
                  <a:lnTo>
                    <a:pt x="12" y="236"/>
                  </a:lnTo>
                  <a:lnTo>
                    <a:pt x="12" y="237"/>
                  </a:lnTo>
                  <a:lnTo>
                    <a:pt x="12" y="238"/>
                  </a:lnTo>
                  <a:lnTo>
                    <a:pt x="13" y="243"/>
                  </a:lnTo>
                  <a:lnTo>
                    <a:pt x="13" y="246"/>
                  </a:lnTo>
                  <a:lnTo>
                    <a:pt x="14" y="249"/>
                  </a:lnTo>
                  <a:lnTo>
                    <a:pt x="15" y="250"/>
                  </a:lnTo>
                  <a:lnTo>
                    <a:pt x="16" y="250"/>
                  </a:lnTo>
                  <a:lnTo>
                    <a:pt x="17" y="250"/>
                  </a:lnTo>
                  <a:lnTo>
                    <a:pt x="17" y="249"/>
                  </a:lnTo>
                  <a:lnTo>
                    <a:pt x="17" y="248"/>
                  </a:lnTo>
                  <a:lnTo>
                    <a:pt x="19" y="248"/>
                  </a:lnTo>
                  <a:lnTo>
                    <a:pt x="22" y="250"/>
                  </a:lnTo>
                  <a:lnTo>
                    <a:pt x="27" y="252"/>
                  </a:lnTo>
                  <a:lnTo>
                    <a:pt x="30" y="253"/>
                  </a:lnTo>
                  <a:lnTo>
                    <a:pt x="31" y="254"/>
                  </a:lnTo>
                  <a:lnTo>
                    <a:pt x="32" y="254"/>
                  </a:lnTo>
                  <a:lnTo>
                    <a:pt x="31" y="257"/>
                  </a:lnTo>
                  <a:lnTo>
                    <a:pt x="32" y="258"/>
                  </a:lnTo>
                  <a:lnTo>
                    <a:pt x="33" y="257"/>
                  </a:lnTo>
                  <a:lnTo>
                    <a:pt x="38" y="254"/>
                  </a:lnTo>
                  <a:lnTo>
                    <a:pt x="39" y="254"/>
                  </a:lnTo>
                  <a:lnTo>
                    <a:pt x="39" y="256"/>
                  </a:lnTo>
                  <a:lnTo>
                    <a:pt x="37" y="258"/>
                  </a:lnTo>
                  <a:lnTo>
                    <a:pt x="34" y="258"/>
                  </a:lnTo>
                  <a:lnTo>
                    <a:pt x="31" y="258"/>
                  </a:lnTo>
                  <a:lnTo>
                    <a:pt x="30" y="259"/>
                  </a:lnTo>
                  <a:lnTo>
                    <a:pt x="30" y="260"/>
                  </a:lnTo>
                  <a:lnTo>
                    <a:pt x="29" y="262"/>
                  </a:lnTo>
                  <a:lnTo>
                    <a:pt x="30" y="262"/>
                  </a:lnTo>
                  <a:lnTo>
                    <a:pt x="33" y="262"/>
                  </a:lnTo>
                  <a:lnTo>
                    <a:pt x="35" y="261"/>
                  </a:lnTo>
                  <a:lnTo>
                    <a:pt x="37" y="260"/>
                  </a:lnTo>
                  <a:lnTo>
                    <a:pt x="41" y="261"/>
                  </a:lnTo>
                  <a:lnTo>
                    <a:pt x="42" y="262"/>
                  </a:lnTo>
                  <a:lnTo>
                    <a:pt x="41" y="264"/>
                  </a:lnTo>
                  <a:lnTo>
                    <a:pt x="42" y="264"/>
                  </a:lnTo>
                  <a:lnTo>
                    <a:pt x="44" y="264"/>
                  </a:lnTo>
                  <a:lnTo>
                    <a:pt x="47" y="263"/>
                  </a:lnTo>
                  <a:lnTo>
                    <a:pt x="58" y="262"/>
                  </a:lnTo>
                  <a:lnTo>
                    <a:pt x="59" y="261"/>
                  </a:lnTo>
                  <a:lnTo>
                    <a:pt x="60" y="262"/>
                  </a:lnTo>
                  <a:lnTo>
                    <a:pt x="62" y="263"/>
                  </a:lnTo>
                  <a:lnTo>
                    <a:pt x="63" y="261"/>
                  </a:lnTo>
                  <a:lnTo>
                    <a:pt x="63" y="260"/>
                  </a:lnTo>
                  <a:lnTo>
                    <a:pt x="65" y="259"/>
                  </a:lnTo>
                  <a:lnTo>
                    <a:pt x="76" y="258"/>
                  </a:lnTo>
                  <a:lnTo>
                    <a:pt x="80" y="256"/>
                  </a:lnTo>
                  <a:lnTo>
                    <a:pt x="81" y="254"/>
                  </a:lnTo>
                  <a:lnTo>
                    <a:pt x="82" y="254"/>
                  </a:lnTo>
                  <a:lnTo>
                    <a:pt x="84" y="257"/>
                  </a:lnTo>
                  <a:lnTo>
                    <a:pt x="85" y="257"/>
                  </a:lnTo>
                  <a:lnTo>
                    <a:pt x="85" y="256"/>
                  </a:lnTo>
                  <a:lnTo>
                    <a:pt x="85" y="254"/>
                  </a:lnTo>
                  <a:lnTo>
                    <a:pt x="86" y="254"/>
                  </a:lnTo>
                  <a:lnTo>
                    <a:pt x="87" y="254"/>
                  </a:lnTo>
                  <a:lnTo>
                    <a:pt x="87" y="253"/>
                  </a:lnTo>
                  <a:lnTo>
                    <a:pt x="87" y="252"/>
                  </a:lnTo>
                  <a:lnTo>
                    <a:pt x="88" y="252"/>
                  </a:lnTo>
                  <a:lnTo>
                    <a:pt x="91" y="252"/>
                  </a:lnTo>
                  <a:lnTo>
                    <a:pt x="94" y="251"/>
                  </a:lnTo>
                  <a:lnTo>
                    <a:pt x="99" y="250"/>
                  </a:lnTo>
                  <a:lnTo>
                    <a:pt x="105" y="250"/>
                  </a:lnTo>
                  <a:lnTo>
                    <a:pt x="111" y="250"/>
                  </a:lnTo>
                  <a:lnTo>
                    <a:pt x="114" y="250"/>
                  </a:lnTo>
                  <a:lnTo>
                    <a:pt x="115" y="250"/>
                  </a:lnTo>
                  <a:lnTo>
                    <a:pt x="116" y="248"/>
                  </a:lnTo>
                  <a:lnTo>
                    <a:pt x="122" y="244"/>
                  </a:lnTo>
                  <a:lnTo>
                    <a:pt x="129" y="238"/>
                  </a:lnTo>
                  <a:lnTo>
                    <a:pt x="136" y="233"/>
                  </a:lnTo>
                  <a:lnTo>
                    <a:pt x="143" y="226"/>
                  </a:lnTo>
                  <a:lnTo>
                    <a:pt x="146" y="223"/>
                  </a:lnTo>
                  <a:lnTo>
                    <a:pt x="150" y="221"/>
                  </a:lnTo>
                  <a:lnTo>
                    <a:pt x="159" y="211"/>
                  </a:lnTo>
                  <a:lnTo>
                    <a:pt x="169" y="203"/>
                  </a:lnTo>
                  <a:lnTo>
                    <a:pt x="171" y="198"/>
                  </a:lnTo>
                  <a:lnTo>
                    <a:pt x="174" y="193"/>
                  </a:lnTo>
                  <a:lnTo>
                    <a:pt x="174" y="191"/>
                  </a:lnTo>
                  <a:lnTo>
                    <a:pt x="173" y="189"/>
                  </a:lnTo>
                  <a:close/>
                </a:path>
              </a:pathLst>
            </a:custGeom>
            <a:solidFill>
              <a:srgbClr val="92D05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7" name="Freeform 5940"/>
            <p:cNvSpPr>
              <a:spLocks/>
            </p:cNvSpPr>
            <p:nvPr/>
          </p:nvSpPr>
          <p:spPr bwMode="auto">
            <a:xfrm>
              <a:off x="3171" y="1907"/>
              <a:ext cx="5" cy="3"/>
            </a:xfrm>
            <a:custGeom>
              <a:avLst/>
              <a:gdLst>
                <a:gd name="T0" fmla="*/ 3 w 6"/>
                <a:gd name="T1" fmla="*/ 3 h 3"/>
                <a:gd name="T2" fmla="*/ 3 w 6"/>
                <a:gd name="T3" fmla="*/ 3 h 3"/>
                <a:gd name="T4" fmla="*/ 3 w 6"/>
                <a:gd name="T5" fmla="*/ 3 h 3"/>
                <a:gd name="T6" fmla="*/ 3 w 6"/>
                <a:gd name="T7" fmla="*/ 3 h 3"/>
                <a:gd name="T8" fmla="*/ 3 w 6"/>
                <a:gd name="T9" fmla="*/ 3 h 3"/>
                <a:gd name="T10" fmla="*/ 3 w 6"/>
                <a:gd name="T11" fmla="*/ 3 h 3"/>
                <a:gd name="T12" fmla="*/ 3 w 6"/>
                <a:gd name="T13" fmla="*/ 1 h 3"/>
                <a:gd name="T14" fmla="*/ 3 w 6"/>
                <a:gd name="T15" fmla="*/ 1 h 3"/>
                <a:gd name="T16" fmla="*/ 3 w 6"/>
                <a:gd name="T17" fmla="*/ 0 h 3"/>
                <a:gd name="T18" fmla="*/ 2 w 6"/>
                <a:gd name="T19" fmla="*/ 1 h 3"/>
                <a:gd name="T20" fmla="*/ 2 w 6"/>
                <a:gd name="T21" fmla="*/ 1 h 3"/>
                <a:gd name="T22" fmla="*/ 0 w 6"/>
                <a:gd name="T23" fmla="*/ 1 h 3"/>
                <a:gd name="T24" fmla="*/ 0 w 6"/>
                <a:gd name="T25" fmla="*/ 3 h 3"/>
                <a:gd name="T26" fmla="*/ 0 w 6"/>
                <a:gd name="T27" fmla="*/ 3 h 3"/>
                <a:gd name="T28" fmla="*/ 2 w 6"/>
                <a:gd name="T29" fmla="*/ 3 h 3"/>
                <a:gd name="T30" fmla="*/ 3 w 6"/>
                <a:gd name="T31" fmla="*/ 3 h 3"/>
                <a:gd name="T32" fmla="*/ 3 w 6"/>
                <a:gd name="T33" fmla="*/ 3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3" y="3"/>
                  </a:moveTo>
                  <a:lnTo>
                    <a:pt x="3" y="3"/>
                  </a:lnTo>
                  <a:lnTo>
                    <a:pt x="5" y="3"/>
                  </a:lnTo>
                  <a:lnTo>
                    <a:pt x="6" y="3"/>
                  </a:lnTo>
                  <a:lnTo>
                    <a:pt x="4" y="1"/>
                  </a:lnTo>
                  <a:lnTo>
                    <a:pt x="3" y="0"/>
                  </a:lnTo>
                  <a:lnTo>
                    <a:pt x="2" y="1"/>
                  </a:lnTo>
                  <a:lnTo>
                    <a:pt x="0" y="1"/>
                  </a:lnTo>
                  <a:lnTo>
                    <a:pt x="0" y="3"/>
                  </a:lnTo>
                  <a:lnTo>
                    <a:pt x="2" y="3"/>
                  </a:lnTo>
                  <a:lnTo>
                    <a:pt x="3"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8" name="Freeform 5941"/>
            <p:cNvSpPr>
              <a:spLocks/>
            </p:cNvSpPr>
            <p:nvPr/>
          </p:nvSpPr>
          <p:spPr bwMode="auto">
            <a:xfrm>
              <a:off x="3174" y="1906"/>
              <a:ext cx="4" cy="2"/>
            </a:xfrm>
            <a:custGeom>
              <a:avLst/>
              <a:gdLst>
                <a:gd name="T0" fmla="*/ 2 w 5"/>
                <a:gd name="T1" fmla="*/ 2 h 2"/>
                <a:gd name="T2" fmla="*/ 2 w 5"/>
                <a:gd name="T3" fmla="*/ 2 h 2"/>
                <a:gd name="T4" fmla="*/ 2 w 5"/>
                <a:gd name="T5" fmla="*/ 2 h 2"/>
                <a:gd name="T6" fmla="*/ 2 w 5"/>
                <a:gd name="T7" fmla="*/ 2 h 2"/>
                <a:gd name="T8" fmla="*/ 2 w 5"/>
                <a:gd name="T9" fmla="*/ 2 h 2"/>
                <a:gd name="T10" fmla="*/ 2 w 5"/>
                <a:gd name="T11" fmla="*/ 1 h 2"/>
                <a:gd name="T12" fmla="*/ 2 w 5"/>
                <a:gd name="T13" fmla="*/ 1 h 2"/>
                <a:gd name="T14" fmla="*/ 1 w 5"/>
                <a:gd name="T15" fmla="*/ 0 h 2"/>
                <a:gd name="T16" fmla="*/ 1 w 5"/>
                <a:gd name="T17" fmla="*/ 0 h 2"/>
                <a:gd name="T18" fmla="*/ 0 w 5"/>
                <a:gd name="T19" fmla="*/ 0 h 2"/>
                <a:gd name="T20" fmla="*/ 0 w 5"/>
                <a:gd name="T21" fmla="*/ 0 h 2"/>
                <a:gd name="T22" fmla="*/ 0 w 5"/>
                <a:gd name="T23" fmla="*/ 0 h 2"/>
                <a:gd name="T24" fmla="*/ 1 w 5"/>
                <a:gd name="T25" fmla="*/ 1 h 2"/>
                <a:gd name="T26" fmla="*/ 2 w 5"/>
                <a:gd name="T27" fmla="*/ 2 h 2"/>
                <a:gd name="T28" fmla="*/ 2 w 5"/>
                <a:gd name="T29" fmla="*/ 2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2"/>
                <a:gd name="T47" fmla="*/ 5 w 5"/>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2">
                  <a:moveTo>
                    <a:pt x="3" y="2"/>
                  </a:moveTo>
                  <a:lnTo>
                    <a:pt x="3" y="2"/>
                  </a:lnTo>
                  <a:lnTo>
                    <a:pt x="5" y="2"/>
                  </a:lnTo>
                  <a:lnTo>
                    <a:pt x="5" y="1"/>
                  </a:lnTo>
                  <a:lnTo>
                    <a:pt x="4" y="1"/>
                  </a:lnTo>
                  <a:lnTo>
                    <a:pt x="1" y="0"/>
                  </a:lnTo>
                  <a:lnTo>
                    <a:pt x="0" y="0"/>
                  </a:lnTo>
                  <a:lnTo>
                    <a:pt x="1" y="1"/>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19" name="Freeform 5942"/>
            <p:cNvSpPr>
              <a:spLocks/>
            </p:cNvSpPr>
            <p:nvPr/>
          </p:nvSpPr>
          <p:spPr bwMode="auto">
            <a:xfrm>
              <a:off x="3185" y="1882"/>
              <a:ext cx="2" cy="4"/>
            </a:xfrm>
            <a:custGeom>
              <a:avLst/>
              <a:gdLst>
                <a:gd name="T0" fmla="*/ 1 w 2"/>
                <a:gd name="T1" fmla="*/ 2 h 5"/>
                <a:gd name="T2" fmla="*/ 1 w 2"/>
                <a:gd name="T3" fmla="*/ 2 h 5"/>
                <a:gd name="T4" fmla="*/ 2 w 2"/>
                <a:gd name="T5" fmla="*/ 0 h 5"/>
                <a:gd name="T6" fmla="*/ 2 w 2"/>
                <a:gd name="T7" fmla="*/ 0 h 5"/>
                <a:gd name="T8" fmla="*/ 0 w 2"/>
                <a:gd name="T9" fmla="*/ 2 h 5"/>
                <a:gd name="T10" fmla="*/ 0 w 2"/>
                <a:gd name="T11" fmla="*/ 2 h 5"/>
                <a:gd name="T12" fmla="*/ 0 w 2"/>
                <a:gd name="T13" fmla="*/ 2 h 5"/>
                <a:gd name="T14" fmla="*/ 0 w 2"/>
                <a:gd name="T15" fmla="*/ 2 h 5"/>
                <a:gd name="T16" fmla="*/ 1 w 2"/>
                <a:gd name="T17" fmla="*/ 2 h 5"/>
                <a:gd name="T18" fmla="*/ 1 w 2"/>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1" y="2"/>
                  </a:moveTo>
                  <a:lnTo>
                    <a:pt x="1" y="2"/>
                  </a:lnTo>
                  <a:lnTo>
                    <a:pt x="2" y="0"/>
                  </a:lnTo>
                  <a:lnTo>
                    <a:pt x="0" y="2"/>
                  </a:lnTo>
                  <a:lnTo>
                    <a:pt x="0" y="3"/>
                  </a:lnTo>
                  <a:lnTo>
                    <a:pt x="0" y="5"/>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0" name="Freeform 5943"/>
            <p:cNvSpPr>
              <a:spLocks/>
            </p:cNvSpPr>
            <p:nvPr/>
          </p:nvSpPr>
          <p:spPr bwMode="auto">
            <a:xfrm>
              <a:off x="3167" y="1914"/>
              <a:ext cx="10" cy="3"/>
            </a:xfrm>
            <a:custGeom>
              <a:avLst/>
              <a:gdLst>
                <a:gd name="T0" fmla="*/ 0 w 13"/>
                <a:gd name="T1" fmla="*/ 2 h 3"/>
                <a:gd name="T2" fmla="*/ 0 w 13"/>
                <a:gd name="T3" fmla="*/ 2 h 3"/>
                <a:gd name="T4" fmla="*/ 1 w 13"/>
                <a:gd name="T5" fmla="*/ 2 h 3"/>
                <a:gd name="T6" fmla="*/ 1 w 13"/>
                <a:gd name="T7" fmla="*/ 2 h 3"/>
                <a:gd name="T8" fmla="*/ 2 w 13"/>
                <a:gd name="T9" fmla="*/ 1 h 3"/>
                <a:gd name="T10" fmla="*/ 2 w 13"/>
                <a:gd name="T11" fmla="*/ 1 h 3"/>
                <a:gd name="T12" fmla="*/ 2 w 13"/>
                <a:gd name="T13" fmla="*/ 2 h 3"/>
                <a:gd name="T14" fmla="*/ 2 w 13"/>
                <a:gd name="T15" fmla="*/ 2 h 3"/>
                <a:gd name="T16" fmla="*/ 2 w 13"/>
                <a:gd name="T17" fmla="*/ 3 h 3"/>
                <a:gd name="T18" fmla="*/ 2 w 13"/>
                <a:gd name="T19" fmla="*/ 3 h 3"/>
                <a:gd name="T20" fmla="*/ 2 w 13"/>
                <a:gd name="T21" fmla="*/ 2 h 3"/>
                <a:gd name="T22" fmla="*/ 2 w 13"/>
                <a:gd name="T23" fmla="*/ 2 h 3"/>
                <a:gd name="T24" fmla="*/ 2 w 13"/>
                <a:gd name="T25" fmla="*/ 1 h 3"/>
                <a:gd name="T26" fmla="*/ 2 w 13"/>
                <a:gd name="T27" fmla="*/ 1 h 3"/>
                <a:gd name="T28" fmla="*/ 2 w 13"/>
                <a:gd name="T29" fmla="*/ 0 h 3"/>
                <a:gd name="T30" fmla="*/ 2 w 13"/>
                <a:gd name="T31" fmla="*/ 0 h 3"/>
                <a:gd name="T32" fmla="*/ 2 w 13"/>
                <a:gd name="T33" fmla="*/ 0 h 3"/>
                <a:gd name="T34" fmla="*/ 2 w 13"/>
                <a:gd name="T35" fmla="*/ 0 h 3"/>
                <a:gd name="T36" fmla="*/ 0 w 13"/>
                <a:gd name="T37" fmla="*/ 0 h 3"/>
                <a:gd name="T38" fmla="*/ 0 w 13"/>
                <a:gd name="T39" fmla="*/ 1 h 3"/>
                <a:gd name="T40" fmla="*/ 0 w 13"/>
                <a:gd name="T41" fmla="*/ 1 h 3"/>
                <a:gd name="T42" fmla="*/ 0 w 13"/>
                <a:gd name="T43" fmla="*/ 2 h 3"/>
                <a:gd name="T44" fmla="*/ 0 w 13"/>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
                <a:gd name="T70" fmla="*/ 0 h 3"/>
                <a:gd name="T71" fmla="*/ 13 w 13"/>
                <a:gd name="T72" fmla="*/ 3 h 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 h="3">
                  <a:moveTo>
                    <a:pt x="0" y="2"/>
                  </a:moveTo>
                  <a:lnTo>
                    <a:pt x="0" y="2"/>
                  </a:lnTo>
                  <a:lnTo>
                    <a:pt x="1" y="2"/>
                  </a:lnTo>
                  <a:lnTo>
                    <a:pt x="3" y="1"/>
                  </a:lnTo>
                  <a:lnTo>
                    <a:pt x="5" y="2"/>
                  </a:lnTo>
                  <a:lnTo>
                    <a:pt x="8" y="3"/>
                  </a:lnTo>
                  <a:lnTo>
                    <a:pt x="10" y="2"/>
                  </a:lnTo>
                  <a:lnTo>
                    <a:pt x="12" y="1"/>
                  </a:lnTo>
                  <a:lnTo>
                    <a:pt x="13" y="0"/>
                  </a:lnTo>
                  <a:lnTo>
                    <a:pt x="12" y="0"/>
                  </a:lnTo>
                  <a:lnTo>
                    <a:pt x="0"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1" name="Freeform 5944"/>
            <p:cNvSpPr>
              <a:spLocks noEditPoints="1"/>
            </p:cNvSpPr>
            <p:nvPr/>
          </p:nvSpPr>
          <p:spPr bwMode="auto">
            <a:xfrm>
              <a:off x="3168" y="1878"/>
              <a:ext cx="47" cy="47"/>
            </a:xfrm>
            <a:custGeom>
              <a:avLst/>
              <a:gdLst>
                <a:gd name="T0" fmla="*/ 4 w 60"/>
                <a:gd name="T1" fmla="*/ 2 h 57"/>
                <a:gd name="T2" fmla="*/ 3 w 60"/>
                <a:gd name="T3" fmla="*/ 0 h 57"/>
                <a:gd name="T4" fmla="*/ 2 w 60"/>
                <a:gd name="T5" fmla="*/ 2 h 57"/>
                <a:gd name="T6" fmla="*/ 2 w 60"/>
                <a:gd name="T7" fmla="*/ 2 h 57"/>
                <a:gd name="T8" fmla="*/ 2 w 60"/>
                <a:gd name="T9" fmla="*/ 4 h 57"/>
                <a:gd name="T10" fmla="*/ 2 w 60"/>
                <a:gd name="T11" fmla="*/ 4 h 57"/>
                <a:gd name="T12" fmla="*/ 2 w 60"/>
                <a:gd name="T13" fmla="*/ 4 h 57"/>
                <a:gd name="T14" fmla="*/ 2 w 60"/>
                <a:gd name="T15" fmla="*/ 5 h 57"/>
                <a:gd name="T16" fmla="*/ 2 w 60"/>
                <a:gd name="T17" fmla="*/ 5 h 57"/>
                <a:gd name="T18" fmla="*/ 2 w 60"/>
                <a:gd name="T19" fmla="*/ 5 h 57"/>
                <a:gd name="T20" fmla="*/ 2 w 60"/>
                <a:gd name="T21" fmla="*/ 5 h 57"/>
                <a:gd name="T22" fmla="*/ 2 w 60"/>
                <a:gd name="T23" fmla="*/ 5 h 57"/>
                <a:gd name="T24" fmla="*/ 2 w 60"/>
                <a:gd name="T25" fmla="*/ 5 h 57"/>
                <a:gd name="T26" fmla="*/ 2 w 60"/>
                <a:gd name="T27" fmla="*/ 6 h 57"/>
                <a:gd name="T28" fmla="*/ 2 w 60"/>
                <a:gd name="T29" fmla="*/ 5 h 57"/>
                <a:gd name="T30" fmla="*/ 2 w 60"/>
                <a:gd name="T31" fmla="*/ 5 h 57"/>
                <a:gd name="T32" fmla="*/ 2 w 60"/>
                <a:gd name="T33" fmla="*/ 5 h 57"/>
                <a:gd name="T34" fmla="*/ 2 w 60"/>
                <a:gd name="T35" fmla="*/ 5 h 57"/>
                <a:gd name="T36" fmla="*/ 2 w 60"/>
                <a:gd name="T37" fmla="*/ 6 h 57"/>
                <a:gd name="T38" fmla="*/ 2 w 60"/>
                <a:gd name="T39" fmla="*/ 6 h 57"/>
                <a:gd name="T40" fmla="*/ 2 w 60"/>
                <a:gd name="T41" fmla="*/ 6 h 57"/>
                <a:gd name="T42" fmla="*/ 2 w 60"/>
                <a:gd name="T43" fmla="*/ 6 h 57"/>
                <a:gd name="T44" fmla="*/ 2 w 60"/>
                <a:gd name="T45" fmla="*/ 6 h 57"/>
                <a:gd name="T46" fmla="*/ 2 w 60"/>
                <a:gd name="T47" fmla="*/ 7 h 57"/>
                <a:gd name="T48" fmla="*/ 2 w 60"/>
                <a:gd name="T49" fmla="*/ 7 h 57"/>
                <a:gd name="T50" fmla="*/ 2 w 60"/>
                <a:gd name="T51" fmla="*/ 7 h 57"/>
                <a:gd name="T52" fmla="*/ 3 w 60"/>
                <a:gd name="T53" fmla="*/ 7 h 57"/>
                <a:gd name="T54" fmla="*/ 3 w 60"/>
                <a:gd name="T55" fmla="*/ 7 h 57"/>
                <a:gd name="T56" fmla="*/ 2 w 60"/>
                <a:gd name="T57" fmla="*/ 7 h 57"/>
                <a:gd name="T58" fmla="*/ 2 w 60"/>
                <a:gd name="T59" fmla="*/ 6 h 57"/>
                <a:gd name="T60" fmla="*/ 3 w 60"/>
                <a:gd name="T61" fmla="*/ 6 h 57"/>
                <a:gd name="T62" fmla="*/ 3 w 60"/>
                <a:gd name="T63" fmla="*/ 6 h 57"/>
                <a:gd name="T64" fmla="*/ 3 w 60"/>
                <a:gd name="T65" fmla="*/ 6 h 57"/>
                <a:gd name="T66" fmla="*/ 2 w 60"/>
                <a:gd name="T67" fmla="*/ 5 h 57"/>
                <a:gd name="T68" fmla="*/ 3 w 60"/>
                <a:gd name="T69" fmla="*/ 4 h 57"/>
                <a:gd name="T70" fmla="*/ 3 w 60"/>
                <a:gd name="T71" fmla="*/ 4 h 57"/>
                <a:gd name="T72" fmla="*/ 4 w 60"/>
                <a:gd name="T73" fmla="*/ 4 h 57"/>
                <a:gd name="T74" fmla="*/ 4 w 60"/>
                <a:gd name="T75" fmla="*/ 4 h 57"/>
                <a:gd name="T76" fmla="*/ 4 w 60"/>
                <a:gd name="T77" fmla="*/ 3 h 57"/>
                <a:gd name="T78" fmla="*/ 4 w 60"/>
                <a:gd name="T79" fmla="*/ 3 h 57"/>
                <a:gd name="T80" fmla="*/ 4 w 60"/>
                <a:gd name="T81" fmla="*/ 2 h 57"/>
                <a:gd name="T82" fmla="*/ 4 w 60"/>
                <a:gd name="T83" fmla="*/ 2 h 57"/>
                <a:gd name="T84" fmla="*/ 4 w 60"/>
                <a:gd name="T85" fmla="*/ 2 h 57"/>
                <a:gd name="T86" fmla="*/ 4 w 60"/>
                <a:gd name="T87" fmla="*/ 2 h 57"/>
                <a:gd name="T88" fmla="*/ 4 w 60"/>
                <a:gd name="T89" fmla="*/ 2 h 57"/>
                <a:gd name="T90" fmla="*/ 4 w 60"/>
                <a:gd name="T91" fmla="*/ 2 h 57"/>
                <a:gd name="T92" fmla="*/ 2 w 60"/>
                <a:gd name="T93" fmla="*/ 2 h 57"/>
                <a:gd name="T94" fmla="*/ 2 w 60"/>
                <a:gd name="T95" fmla="*/ 2 h 57"/>
                <a:gd name="T96" fmla="*/ 2 w 60"/>
                <a:gd name="T97" fmla="*/ 2 h 57"/>
                <a:gd name="T98" fmla="*/ 2 w 60"/>
                <a:gd name="T99" fmla="*/ 3 h 57"/>
                <a:gd name="T100" fmla="*/ 2 w 60"/>
                <a:gd name="T101" fmla="*/ 2 h 57"/>
                <a:gd name="T102" fmla="*/ 2 w 60"/>
                <a:gd name="T103" fmla="*/ 2 h 57"/>
                <a:gd name="T104" fmla="*/ 2 w 60"/>
                <a:gd name="T105" fmla="*/ 2 h 57"/>
                <a:gd name="T106" fmla="*/ 2 w 60"/>
                <a:gd name="T107" fmla="*/ 2 h 57"/>
                <a:gd name="T108" fmla="*/ 2 w 60"/>
                <a:gd name="T109" fmla="*/ 2 h 57"/>
                <a:gd name="T110" fmla="*/ 2 w 60"/>
                <a:gd name="T111" fmla="*/ 2 h 57"/>
                <a:gd name="T112" fmla="*/ 2 w 60"/>
                <a:gd name="T113" fmla="*/ 2 h 57"/>
                <a:gd name="T114" fmla="*/ 2 w 60"/>
                <a:gd name="T115" fmla="*/ 2 h 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57"/>
                <a:gd name="T176" fmla="*/ 60 w 60"/>
                <a:gd name="T177" fmla="*/ 57 h 5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57">
                  <a:moveTo>
                    <a:pt x="60" y="3"/>
                  </a:moveTo>
                  <a:lnTo>
                    <a:pt x="60" y="3"/>
                  </a:lnTo>
                  <a:lnTo>
                    <a:pt x="59" y="3"/>
                  </a:lnTo>
                  <a:lnTo>
                    <a:pt x="56" y="1"/>
                  </a:lnTo>
                  <a:lnTo>
                    <a:pt x="53" y="0"/>
                  </a:lnTo>
                  <a:lnTo>
                    <a:pt x="51" y="0"/>
                  </a:lnTo>
                  <a:lnTo>
                    <a:pt x="46" y="0"/>
                  </a:lnTo>
                  <a:lnTo>
                    <a:pt x="38" y="1"/>
                  </a:lnTo>
                  <a:lnTo>
                    <a:pt x="35" y="3"/>
                  </a:lnTo>
                  <a:lnTo>
                    <a:pt x="31" y="5"/>
                  </a:lnTo>
                  <a:lnTo>
                    <a:pt x="28" y="8"/>
                  </a:lnTo>
                  <a:lnTo>
                    <a:pt x="26" y="10"/>
                  </a:lnTo>
                  <a:lnTo>
                    <a:pt x="22" y="11"/>
                  </a:lnTo>
                  <a:lnTo>
                    <a:pt x="21" y="12"/>
                  </a:lnTo>
                  <a:lnTo>
                    <a:pt x="20" y="14"/>
                  </a:lnTo>
                  <a:lnTo>
                    <a:pt x="17" y="21"/>
                  </a:lnTo>
                  <a:lnTo>
                    <a:pt x="15" y="27"/>
                  </a:lnTo>
                  <a:lnTo>
                    <a:pt x="11" y="31"/>
                  </a:lnTo>
                  <a:lnTo>
                    <a:pt x="10" y="32"/>
                  </a:lnTo>
                  <a:lnTo>
                    <a:pt x="10" y="33"/>
                  </a:lnTo>
                  <a:lnTo>
                    <a:pt x="12" y="34"/>
                  </a:lnTo>
                  <a:lnTo>
                    <a:pt x="15" y="36"/>
                  </a:lnTo>
                  <a:lnTo>
                    <a:pt x="17" y="36"/>
                  </a:lnTo>
                  <a:lnTo>
                    <a:pt x="20" y="35"/>
                  </a:lnTo>
                  <a:lnTo>
                    <a:pt x="22" y="34"/>
                  </a:lnTo>
                  <a:lnTo>
                    <a:pt x="22" y="35"/>
                  </a:lnTo>
                  <a:lnTo>
                    <a:pt x="22" y="36"/>
                  </a:lnTo>
                  <a:lnTo>
                    <a:pt x="17" y="36"/>
                  </a:lnTo>
                  <a:lnTo>
                    <a:pt x="14" y="38"/>
                  </a:lnTo>
                  <a:lnTo>
                    <a:pt x="13" y="39"/>
                  </a:lnTo>
                  <a:lnTo>
                    <a:pt x="12" y="39"/>
                  </a:lnTo>
                  <a:lnTo>
                    <a:pt x="10" y="39"/>
                  </a:lnTo>
                  <a:lnTo>
                    <a:pt x="9" y="40"/>
                  </a:lnTo>
                  <a:lnTo>
                    <a:pt x="10" y="40"/>
                  </a:lnTo>
                  <a:lnTo>
                    <a:pt x="12" y="41"/>
                  </a:lnTo>
                  <a:lnTo>
                    <a:pt x="13" y="42"/>
                  </a:lnTo>
                  <a:lnTo>
                    <a:pt x="12" y="42"/>
                  </a:lnTo>
                  <a:lnTo>
                    <a:pt x="10" y="41"/>
                  </a:lnTo>
                  <a:lnTo>
                    <a:pt x="7" y="40"/>
                  </a:lnTo>
                  <a:lnTo>
                    <a:pt x="4" y="39"/>
                  </a:lnTo>
                  <a:lnTo>
                    <a:pt x="1" y="40"/>
                  </a:lnTo>
                  <a:lnTo>
                    <a:pt x="0" y="41"/>
                  </a:lnTo>
                  <a:lnTo>
                    <a:pt x="2" y="42"/>
                  </a:lnTo>
                  <a:lnTo>
                    <a:pt x="8" y="43"/>
                  </a:lnTo>
                  <a:lnTo>
                    <a:pt x="11" y="43"/>
                  </a:lnTo>
                  <a:lnTo>
                    <a:pt x="13" y="44"/>
                  </a:lnTo>
                  <a:lnTo>
                    <a:pt x="14" y="44"/>
                  </a:lnTo>
                  <a:lnTo>
                    <a:pt x="14" y="43"/>
                  </a:lnTo>
                  <a:lnTo>
                    <a:pt x="15" y="43"/>
                  </a:lnTo>
                  <a:lnTo>
                    <a:pt x="16" y="42"/>
                  </a:lnTo>
                  <a:lnTo>
                    <a:pt x="18" y="42"/>
                  </a:lnTo>
                  <a:lnTo>
                    <a:pt x="20" y="42"/>
                  </a:lnTo>
                  <a:lnTo>
                    <a:pt x="21" y="42"/>
                  </a:lnTo>
                  <a:lnTo>
                    <a:pt x="22" y="41"/>
                  </a:lnTo>
                  <a:lnTo>
                    <a:pt x="24" y="42"/>
                  </a:lnTo>
                  <a:lnTo>
                    <a:pt x="26" y="42"/>
                  </a:lnTo>
                  <a:lnTo>
                    <a:pt x="26" y="43"/>
                  </a:lnTo>
                  <a:lnTo>
                    <a:pt x="26" y="44"/>
                  </a:lnTo>
                  <a:lnTo>
                    <a:pt x="27" y="44"/>
                  </a:lnTo>
                  <a:lnTo>
                    <a:pt x="28" y="45"/>
                  </a:lnTo>
                  <a:lnTo>
                    <a:pt x="28" y="46"/>
                  </a:lnTo>
                  <a:lnTo>
                    <a:pt x="29" y="46"/>
                  </a:lnTo>
                  <a:lnTo>
                    <a:pt x="31" y="46"/>
                  </a:lnTo>
                  <a:lnTo>
                    <a:pt x="32" y="46"/>
                  </a:lnTo>
                  <a:lnTo>
                    <a:pt x="32" y="45"/>
                  </a:lnTo>
                  <a:lnTo>
                    <a:pt x="34" y="45"/>
                  </a:lnTo>
                  <a:lnTo>
                    <a:pt x="35" y="47"/>
                  </a:lnTo>
                  <a:lnTo>
                    <a:pt x="37" y="47"/>
                  </a:lnTo>
                  <a:lnTo>
                    <a:pt x="38" y="48"/>
                  </a:lnTo>
                  <a:lnTo>
                    <a:pt x="38" y="49"/>
                  </a:lnTo>
                  <a:lnTo>
                    <a:pt x="38" y="50"/>
                  </a:lnTo>
                  <a:lnTo>
                    <a:pt x="37" y="50"/>
                  </a:lnTo>
                  <a:lnTo>
                    <a:pt x="37" y="52"/>
                  </a:lnTo>
                  <a:lnTo>
                    <a:pt x="37" y="53"/>
                  </a:lnTo>
                  <a:lnTo>
                    <a:pt x="36" y="54"/>
                  </a:lnTo>
                  <a:lnTo>
                    <a:pt x="36" y="55"/>
                  </a:lnTo>
                  <a:lnTo>
                    <a:pt x="36" y="56"/>
                  </a:lnTo>
                  <a:lnTo>
                    <a:pt x="36" y="57"/>
                  </a:lnTo>
                  <a:lnTo>
                    <a:pt x="38" y="57"/>
                  </a:lnTo>
                  <a:lnTo>
                    <a:pt x="40" y="57"/>
                  </a:lnTo>
                  <a:lnTo>
                    <a:pt x="41" y="57"/>
                  </a:lnTo>
                  <a:lnTo>
                    <a:pt x="41" y="56"/>
                  </a:lnTo>
                  <a:lnTo>
                    <a:pt x="41" y="55"/>
                  </a:lnTo>
                  <a:lnTo>
                    <a:pt x="42" y="54"/>
                  </a:lnTo>
                  <a:lnTo>
                    <a:pt x="41" y="54"/>
                  </a:lnTo>
                  <a:lnTo>
                    <a:pt x="40" y="53"/>
                  </a:lnTo>
                  <a:lnTo>
                    <a:pt x="39" y="53"/>
                  </a:lnTo>
                  <a:lnTo>
                    <a:pt x="39" y="52"/>
                  </a:lnTo>
                  <a:lnTo>
                    <a:pt x="39" y="50"/>
                  </a:lnTo>
                  <a:lnTo>
                    <a:pt x="41" y="49"/>
                  </a:lnTo>
                  <a:lnTo>
                    <a:pt x="42" y="49"/>
                  </a:lnTo>
                  <a:lnTo>
                    <a:pt x="43" y="48"/>
                  </a:lnTo>
                  <a:lnTo>
                    <a:pt x="42" y="48"/>
                  </a:lnTo>
                  <a:lnTo>
                    <a:pt x="42" y="47"/>
                  </a:lnTo>
                  <a:lnTo>
                    <a:pt x="42" y="46"/>
                  </a:lnTo>
                  <a:lnTo>
                    <a:pt x="43" y="45"/>
                  </a:lnTo>
                  <a:lnTo>
                    <a:pt x="44" y="44"/>
                  </a:lnTo>
                  <a:lnTo>
                    <a:pt x="44" y="41"/>
                  </a:lnTo>
                  <a:lnTo>
                    <a:pt x="40" y="36"/>
                  </a:lnTo>
                  <a:lnTo>
                    <a:pt x="40" y="35"/>
                  </a:lnTo>
                  <a:lnTo>
                    <a:pt x="41" y="34"/>
                  </a:lnTo>
                  <a:lnTo>
                    <a:pt x="42" y="33"/>
                  </a:lnTo>
                  <a:lnTo>
                    <a:pt x="43" y="32"/>
                  </a:lnTo>
                  <a:lnTo>
                    <a:pt x="46" y="33"/>
                  </a:lnTo>
                  <a:lnTo>
                    <a:pt x="49" y="33"/>
                  </a:lnTo>
                  <a:lnTo>
                    <a:pt x="52" y="32"/>
                  </a:lnTo>
                  <a:lnTo>
                    <a:pt x="53" y="32"/>
                  </a:lnTo>
                  <a:lnTo>
                    <a:pt x="54" y="31"/>
                  </a:lnTo>
                  <a:lnTo>
                    <a:pt x="54" y="30"/>
                  </a:lnTo>
                  <a:lnTo>
                    <a:pt x="52" y="30"/>
                  </a:lnTo>
                  <a:lnTo>
                    <a:pt x="52" y="29"/>
                  </a:lnTo>
                  <a:lnTo>
                    <a:pt x="53" y="28"/>
                  </a:lnTo>
                  <a:lnTo>
                    <a:pt x="55" y="27"/>
                  </a:lnTo>
                  <a:lnTo>
                    <a:pt x="57" y="26"/>
                  </a:lnTo>
                  <a:lnTo>
                    <a:pt x="57" y="25"/>
                  </a:lnTo>
                  <a:lnTo>
                    <a:pt x="57" y="22"/>
                  </a:lnTo>
                  <a:lnTo>
                    <a:pt x="56" y="21"/>
                  </a:lnTo>
                  <a:lnTo>
                    <a:pt x="53" y="20"/>
                  </a:lnTo>
                  <a:lnTo>
                    <a:pt x="52" y="20"/>
                  </a:lnTo>
                  <a:lnTo>
                    <a:pt x="53" y="19"/>
                  </a:lnTo>
                  <a:lnTo>
                    <a:pt x="53" y="18"/>
                  </a:lnTo>
                  <a:lnTo>
                    <a:pt x="53" y="17"/>
                  </a:lnTo>
                  <a:lnTo>
                    <a:pt x="55" y="17"/>
                  </a:lnTo>
                  <a:lnTo>
                    <a:pt x="57" y="16"/>
                  </a:lnTo>
                  <a:lnTo>
                    <a:pt x="58" y="12"/>
                  </a:lnTo>
                  <a:lnTo>
                    <a:pt x="59" y="8"/>
                  </a:lnTo>
                  <a:lnTo>
                    <a:pt x="60" y="6"/>
                  </a:lnTo>
                  <a:lnTo>
                    <a:pt x="60" y="3"/>
                  </a:lnTo>
                  <a:close/>
                  <a:moveTo>
                    <a:pt x="37" y="18"/>
                  </a:moveTo>
                  <a:lnTo>
                    <a:pt x="37" y="18"/>
                  </a:lnTo>
                  <a:lnTo>
                    <a:pt x="36" y="18"/>
                  </a:lnTo>
                  <a:lnTo>
                    <a:pt x="35" y="18"/>
                  </a:lnTo>
                  <a:lnTo>
                    <a:pt x="32" y="18"/>
                  </a:lnTo>
                  <a:lnTo>
                    <a:pt x="29" y="20"/>
                  </a:lnTo>
                  <a:lnTo>
                    <a:pt x="28" y="21"/>
                  </a:lnTo>
                  <a:lnTo>
                    <a:pt x="28" y="22"/>
                  </a:lnTo>
                  <a:lnTo>
                    <a:pt x="30" y="24"/>
                  </a:lnTo>
                  <a:lnTo>
                    <a:pt x="32" y="24"/>
                  </a:lnTo>
                  <a:lnTo>
                    <a:pt x="37" y="20"/>
                  </a:lnTo>
                  <a:lnTo>
                    <a:pt x="38" y="21"/>
                  </a:lnTo>
                  <a:lnTo>
                    <a:pt x="36" y="22"/>
                  </a:lnTo>
                  <a:lnTo>
                    <a:pt x="35" y="24"/>
                  </a:lnTo>
                  <a:lnTo>
                    <a:pt x="32" y="25"/>
                  </a:lnTo>
                  <a:lnTo>
                    <a:pt x="28" y="25"/>
                  </a:lnTo>
                  <a:lnTo>
                    <a:pt x="26" y="24"/>
                  </a:lnTo>
                  <a:lnTo>
                    <a:pt x="26" y="22"/>
                  </a:lnTo>
                  <a:lnTo>
                    <a:pt x="26" y="20"/>
                  </a:lnTo>
                  <a:lnTo>
                    <a:pt x="26" y="18"/>
                  </a:lnTo>
                  <a:lnTo>
                    <a:pt x="26" y="17"/>
                  </a:lnTo>
                  <a:lnTo>
                    <a:pt x="27" y="16"/>
                  </a:lnTo>
                  <a:lnTo>
                    <a:pt x="29" y="16"/>
                  </a:lnTo>
                  <a:lnTo>
                    <a:pt x="30" y="15"/>
                  </a:lnTo>
                  <a:lnTo>
                    <a:pt x="29" y="14"/>
                  </a:lnTo>
                  <a:lnTo>
                    <a:pt x="27" y="14"/>
                  </a:lnTo>
                  <a:lnTo>
                    <a:pt x="26" y="12"/>
                  </a:lnTo>
                  <a:lnTo>
                    <a:pt x="26" y="11"/>
                  </a:lnTo>
                  <a:lnTo>
                    <a:pt x="29" y="10"/>
                  </a:lnTo>
                  <a:lnTo>
                    <a:pt x="31" y="8"/>
                  </a:lnTo>
                  <a:lnTo>
                    <a:pt x="32" y="11"/>
                  </a:lnTo>
                  <a:lnTo>
                    <a:pt x="32" y="12"/>
                  </a:lnTo>
                  <a:lnTo>
                    <a:pt x="34" y="12"/>
                  </a:lnTo>
                  <a:lnTo>
                    <a:pt x="36" y="12"/>
                  </a:lnTo>
                  <a:lnTo>
                    <a:pt x="36" y="13"/>
                  </a:lnTo>
                  <a:lnTo>
                    <a:pt x="35" y="15"/>
                  </a:lnTo>
                  <a:lnTo>
                    <a:pt x="35" y="16"/>
                  </a:lnTo>
                  <a:lnTo>
                    <a:pt x="38" y="18"/>
                  </a:lnTo>
                  <a:lnTo>
                    <a:pt x="39" y="18"/>
                  </a:lnTo>
                  <a:lnTo>
                    <a:pt x="37" y="18"/>
                  </a:lnTo>
                  <a:close/>
                </a:path>
              </a:pathLst>
            </a:custGeom>
            <a:solidFill>
              <a:srgbClr val="0070C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2" name="Freeform 5945"/>
            <p:cNvSpPr>
              <a:spLocks/>
            </p:cNvSpPr>
            <p:nvPr/>
          </p:nvSpPr>
          <p:spPr bwMode="auto">
            <a:xfrm>
              <a:off x="3044" y="1780"/>
              <a:ext cx="102" cy="158"/>
            </a:xfrm>
            <a:custGeom>
              <a:avLst/>
              <a:gdLst>
                <a:gd name="T0" fmla="*/ 2 w 129"/>
                <a:gd name="T1" fmla="*/ 4 h 192"/>
                <a:gd name="T2" fmla="*/ 2 w 129"/>
                <a:gd name="T3" fmla="*/ 5 h 192"/>
                <a:gd name="T4" fmla="*/ 2 w 129"/>
                <a:gd name="T5" fmla="*/ 6 h 192"/>
                <a:gd name="T6" fmla="*/ 2 w 129"/>
                <a:gd name="T7" fmla="*/ 6 h 192"/>
                <a:gd name="T8" fmla="*/ 2 w 129"/>
                <a:gd name="T9" fmla="*/ 7 h 192"/>
                <a:gd name="T10" fmla="*/ 2 w 129"/>
                <a:gd name="T11" fmla="*/ 6 h 192"/>
                <a:gd name="T12" fmla="*/ 2 w 129"/>
                <a:gd name="T13" fmla="*/ 6 h 192"/>
                <a:gd name="T14" fmla="*/ 2 w 129"/>
                <a:gd name="T15" fmla="*/ 6 h 192"/>
                <a:gd name="T16" fmla="*/ 2 w 129"/>
                <a:gd name="T17" fmla="*/ 7 h 192"/>
                <a:gd name="T18" fmla="*/ 2 w 129"/>
                <a:gd name="T19" fmla="*/ 8 h 192"/>
                <a:gd name="T20" fmla="*/ 2 w 129"/>
                <a:gd name="T21" fmla="*/ 9 h 192"/>
                <a:gd name="T22" fmla="*/ 2 w 129"/>
                <a:gd name="T23" fmla="*/ 7 h 192"/>
                <a:gd name="T24" fmla="*/ 2 w 129"/>
                <a:gd name="T25" fmla="*/ 8 h 192"/>
                <a:gd name="T26" fmla="*/ 2 w 129"/>
                <a:gd name="T27" fmla="*/ 7 h 192"/>
                <a:gd name="T28" fmla="*/ 2 w 129"/>
                <a:gd name="T29" fmla="*/ 7 h 192"/>
                <a:gd name="T30" fmla="*/ 2 w 129"/>
                <a:gd name="T31" fmla="*/ 10 h 192"/>
                <a:gd name="T32" fmla="*/ 2 w 129"/>
                <a:gd name="T33" fmla="*/ 11 h 192"/>
                <a:gd name="T34" fmla="*/ 2 w 129"/>
                <a:gd name="T35" fmla="*/ 11 h 192"/>
                <a:gd name="T36" fmla="*/ 3 w 129"/>
                <a:gd name="T37" fmla="*/ 10 h 192"/>
                <a:gd name="T38" fmla="*/ 3 w 129"/>
                <a:gd name="T39" fmla="*/ 12 h 192"/>
                <a:gd name="T40" fmla="*/ 4 w 129"/>
                <a:gd name="T41" fmla="*/ 12 h 192"/>
                <a:gd name="T42" fmla="*/ 4 w 129"/>
                <a:gd name="T43" fmla="*/ 14 h 192"/>
                <a:gd name="T44" fmla="*/ 4 w 129"/>
                <a:gd name="T45" fmla="*/ 14 h 192"/>
                <a:gd name="T46" fmla="*/ 2 w 129"/>
                <a:gd name="T47" fmla="*/ 14 h 192"/>
                <a:gd name="T48" fmla="*/ 2 w 129"/>
                <a:gd name="T49" fmla="*/ 15 h 192"/>
                <a:gd name="T50" fmla="*/ 2 w 129"/>
                <a:gd name="T51" fmla="*/ 15 h 192"/>
                <a:gd name="T52" fmla="*/ 2 w 129"/>
                <a:gd name="T53" fmla="*/ 17 h 192"/>
                <a:gd name="T54" fmla="*/ 2 w 129"/>
                <a:gd name="T55" fmla="*/ 18 h 192"/>
                <a:gd name="T56" fmla="*/ 2 w 129"/>
                <a:gd name="T57" fmla="*/ 18 h 192"/>
                <a:gd name="T58" fmla="*/ 2 w 129"/>
                <a:gd name="T59" fmla="*/ 19 h 192"/>
                <a:gd name="T60" fmla="*/ 4 w 129"/>
                <a:gd name="T61" fmla="*/ 18 h 192"/>
                <a:gd name="T62" fmla="*/ 2 w 129"/>
                <a:gd name="T63" fmla="*/ 20 h 192"/>
                <a:gd name="T64" fmla="*/ 2 w 129"/>
                <a:gd name="T65" fmla="*/ 22 h 192"/>
                <a:gd name="T66" fmla="*/ 2 w 129"/>
                <a:gd name="T67" fmla="*/ 22 h 192"/>
                <a:gd name="T68" fmla="*/ 3 w 129"/>
                <a:gd name="T69" fmla="*/ 22 h 192"/>
                <a:gd name="T70" fmla="*/ 5 w 129"/>
                <a:gd name="T71" fmla="*/ 21 h 192"/>
                <a:gd name="T72" fmla="*/ 5 w 129"/>
                <a:gd name="T73" fmla="*/ 21 h 192"/>
                <a:gd name="T74" fmla="*/ 6 w 129"/>
                <a:gd name="T75" fmla="*/ 21 h 192"/>
                <a:gd name="T76" fmla="*/ 9 w 129"/>
                <a:gd name="T77" fmla="*/ 20 h 192"/>
                <a:gd name="T78" fmla="*/ 8 w 129"/>
                <a:gd name="T79" fmla="*/ 19 h 192"/>
                <a:gd name="T80" fmla="*/ 9 w 129"/>
                <a:gd name="T81" fmla="*/ 18 h 192"/>
                <a:gd name="T82" fmla="*/ 10 w 129"/>
                <a:gd name="T83" fmla="*/ 16 h 192"/>
                <a:gd name="T84" fmla="*/ 8 w 129"/>
                <a:gd name="T85" fmla="*/ 16 h 192"/>
                <a:gd name="T86" fmla="*/ 7 w 129"/>
                <a:gd name="T87" fmla="*/ 14 h 192"/>
                <a:gd name="T88" fmla="*/ 8 w 129"/>
                <a:gd name="T89" fmla="*/ 13 h 192"/>
                <a:gd name="T90" fmla="*/ 6 w 129"/>
                <a:gd name="T91" fmla="*/ 11 h 192"/>
                <a:gd name="T92" fmla="*/ 5 w 129"/>
                <a:gd name="T93" fmla="*/ 7 h 192"/>
                <a:gd name="T94" fmla="*/ 4 w 129"/>
                <a:gd name="T95" fmla="*/ 7 h 192"/>
                <a:gd name="T96" fmla="*/ 5 w 129"/>
                <a:gd name="T97" fmla="*/ 6 h 192"/>
                <a:gd name="T98" fmla="*/ 5 w 129"/>
                <a:gd name="T99" fmla="*/ 3 h 192"/>
                <a:gd name="T100" fmla="*/ 3 w 129"/>
                <a:gd name="T101" fmla="*/ 3 h 192"/>
                <a:gd name="T102" fmla="*/ 3 w 129"/>
                <a:gd name="T103" fmla="*/ 2 h 192"/>
                <a:gd name="T104" fmla="*/ 3 w 129"/>
                <a:gd name="T105" fmla="*/ 2 h 192"/>
                <a:gd name="T106" fmla="*/ 3 w 129"/>
                <a:gd name="T107" fmla="*/ 0 h 192"/>
                <a:gd name="T108" fmla="*/ 2 w 129"/>
                <a:gd name="T109" fmla="*/ 2 h 192"/>
                <a:gd name="T110" fmla="*/ 2 w 129"/>
                <a:gd name="T111" fmla="*/ 2 h 192"/>
                <a:gd name="T112" fmla="*/ 2 w 129"/>
                <a:gd name="T113" fmla="*/ 2 h 192"/>
                <a:gd name="T114" fmla="*/ 2 w 129"/>
                <a:gd name="T115" fmla="*/ 2 h 192"/>
                <a:gd name="T116" fmla="*/ 2 w 129"/>
                <a:gd name="T117" fmla="*/ 2 h 192"/>
                <a:gd name="T118" fmla="*/ 2 w 129"/>
                <a:gd name="T119" fmla="*/ 2 h 192"/>
                <a:gd name="T120" fmla="*/ 2 w 129"/>
                <a:gd name="T121" fmla="*/ 3 h 1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9"/>
                <a:gd name="T184" fmla="*/ 0 h 192"/>
                <a:gd name="T185" fmla="*/ 129 w 129"/>
                <a:gd name="T186" fmla="*/ 192 h 1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9" h="192">
                  <a:moveTo>
                    <a:pt x="10" y="29"/>
                  </a:moveTo>
                  <a:lnTo>
                    <a:pt x="10" y="29"/>
                  </a:lnTo>
                  <a:lnTo>
                    <a:pt x="12" y="29"/>
                  </a:lnTo>
                  <a:lnTo>
                    <a:pt x="12" y="30"/>
                  </a:lnTo>
                  <a:lnTo>
                    <a:pt x="10" y="32"/>
                  </a:lnTo>
                  <a:lnTo>
                    <a:pt x="10" y="33"/>
                  </a:lnTo>
                  <a:lnTo>
                    <a:pt x="11" y="32"/>
                  </a:lnTo>
                  <a:lnTo>
                    <a:pt x="12" y="32"/>
                  </a:lnTo>
                  <a:lnTo>
                    <a:pt x="12" y="33"/>
                  </a:lnTo>
                  <a:lnTo>
                    <a:pt x="11" y="34"/>
                  </a:lnTo>
                  <a:lnTo>
                    <a:pt x="11" y="35"/>
                  </a:lnTo>
                  <a:lnTo>
                    <a:pt x="12" y="36"/>
                  </a:lnTo>
                  <a:lnTo>
                    <a:pt x="11" y="36"/>
                  </a:lnTo>
                  <a:lnTo>
                    <a:pt x="10" y="37"/>
                  </a:lnTo>
                  <a:lnTo>
                    <a:pt x="9" y="37"/>
                  </a:lnTo>
                  <a:lnTo>
                    <a:pt x="9" y="38"/>
                  </a:lnTo>
                  <a:lnTo>
                    <a:pt x="11" y="39"/>
                  </a:lnTo>
                  <a:lnTo>
                    <a:pt x="12" y="39"/>
                  </a:lnTo>
                  <a:lnTo>
                    <a:pt x="11" y="39"/>
                  </a:lnTo>
                  <a:lnTo>
                    <a:pt x="9" y="39"/>
                  </a:lnTo>
                  <a:lnTo>
                    <a:pt x="7" y="39"/>
                  </a:lnTo>
                  <a:lnTo>
                    <a:pt x="7" y="41"/>
                  </a:lnTo>
                  <a:lnTo>
                    <a:pt x="7" y="43"/>
                  </a:lnTo>
                  <a:lnTo>
                    <a:pt x="7" y="44"/>
                  </a:lnTo>
                  <a:lnTo>
                    <a:pt x="6" y="44"/>
                  </a:lnTo>
                  <a:lnTo>
                    <a:pt x="2" y="44"/>
                  </a:lnTo>
                  <a:lnTo>
                    <a:pt x="2" y="46"/>
                  </a:lnTo>
                  <a:lnTo>
                    <a:pt x="3" y="46"/>
                  </a:lnTo>
                  <a:lnTo>
                    <a:pt x="4" y="47"/>
                  </a:lnTo>
                  <a:lnTo>
                    <a:pt x="2" y="47"/>
                  </a:lnTo>
                  <a:lnTo>
                    <a:pt x="1" y="48"/>
                  </a:lnTo>
                  <a:lnTo>
                    <a:pt x="0" y="49"/>
                  </a:lnTo>
                  <a:lnTo>
                    <a:pt x="1" y="49"/>
                  </a:lnTo>
                  <a:lnTo>
                    <a:pt x="4" y="51"/>
                  </a:lnTo>
                  <a:lnTo>
                    <a:pt x="5" y="51"/>
                  </a:lnTo>
                  <a:lnTo>
                    <a:pt x="4" y="52"/>
                  </a:lnTo>
                  <a:lnTo>
                    <a:pt x="4" y="53"/>
                  </a:lnTo>
                  <a:lnTo>
                    <a:pt x="3" y="53"/>
                  </a:lnTo>
                  <a:lnTo>
                    <a:pt x="2" y="53"/>
                  </a:lnTo>
                  <a:lnTo>
                    <a:pt x="1" y="54"/>
                  </a:lnTo>
                  <a:lnTo>
                    <a:pt x="1" y="55"/>
                  </a:lnTo>
                  <a:lnTo>
                    <a:pt x="1" y="56"/>
                  </a:lnTo>
                  <a:lnTo>
                    <a:pt x="3" y="55"/>
                  </a:lnTo>
                  <a:lnTo>
                    <a:pt x="5" y="54"/>
                  </a:lnTo>
                  <a:lnTo>
                    <a:pt x="7" y="54"/>
                  </a:lnTo>
                  <a:lnTo>
                    <a:pt x="10" y="53"/>
                  </a:lnTo>
                  <a:lnTo>
                    <a:pt x="11" y="52"/>
                  </a:lnTo>
                  <a:lnTo>
                    <a:pt x="10" y="51"/>
                  </a:lnTo>
                  <a:lnTo>
                    <a:pt x="7" y="50"/>
                  </a:lnTo>
                  <a:lnTo>
                    <a:pt x="6" y="50"/>
                  </a:lnTo>
                  <a:lnTo>
                    <a:pt x="5" y="48"/>
                  </a:lnTo>
                  <a:lnTo>
                    <a:pt x="4" y="48"/>
                  </a:lnTo>
                  <a:lnTo>
                    <a:pt x="7" y="49"/>
                  </a:lnTo>
                  <a:lnTo>
                    <a:pt x="10" y="50"/>
                  </a:lnTo>
                  <a:lnTo>
                    <a:pt x="12" y="50"/>
                  </a:lnTo>
                  <a:lnTo>
                    <a:pt x="18" y="44"/>
                  </a:lnTo>
                  <a:lnTo>
                    <a:pt x="18" y="43"/>
                  </a:lnTo>
                  <a:lnTo>
                    <a:pt x="19" y="43"/>
                  </a:lnTo>
                  <a:lnTo>
                    <a:pt x="20" y="44"/>
                  </a:lnTo>
                  <a:lnTo>
                    <a:pt x="19" y="46"/>
                  </a:lnTo>
                  <a:lnTo>
                    <a:pt x="17" y="47"/>
                  </a:lnTo>
                  <a:lnTo>
                    <a:pt x="16" y="48"/>
                  </a:lnTo>
                  <a:lnTo>
                    <a:pt x="16" y="49"/>
                  </a:lnTo>
                  <a:lnTo>
                    <a:pt x="15" y="49"/>
                  </a:lnTo>
                  <a:lnTo>
                    <a:pt x="14" y="50"/>
                  </a:lnTo>
                  <a:lnTo>
                    <a:pt x="14" y="51"/>
                  </a:lnTo>
                  <a:lnTo>
                    <a:pt x="14" y="52"/>
                  </a:lnTo>
                  <a:lnTo>
                    <a:pt x="12" y="54"/>
                  </a:lnTo>
                  <a:lnTo>
                    <a:pt x="12" y="55"/>
                  </a:lnTo>
                  <a:lnTo>
                    <a:pt x="12" y="56"/>
                  </a:lnTo>
                  <a:lnTo>
                    <a:pt x="12" y="57"/>
                  </a:lnTo>
                  <a:lnTo>
                    <a:pt x="12" y="58"/>
                  </a:lnTo>
                  <a:lnTo>
                    <a:pt x="12" y="60"/>
                  </a:lnTo>
                  <a:lnTo>
                    <a:pt x="11" y="61"/>
                  </a:lnTo>
                  <a:lnTo>
                    <a:pt x="10" y="63"/>
                  </a:lnTo>
                  <a:lnTo>
                    <a:pt x="11" y="64"/>
                  </a:lnTo>
                  <a:lnTo>
                    <a:pt x="11" y="65"/>
                  </a:lnTo>
                  <a:lnTo>
                    <a:pt x="12" y="66"/>
                  </a:lnTo>
                  <a:lnTo>
                    <a:pt x="13" y="66"/>
                  </a:lnTo>
                  <a:lnTo>
                    <a:pt x="13" y="67"/>
                  </a:lnTo>
                  <a:lnTo>
                    <a:pt x="11" y="69"/>
                  </a:lnTo>
                  <a:lnTo>
                    <a:pt x="10" y="71"/>
                  </a:lnTo>
                  <a:lnTo>
                    <a:pt x="9" y="75"/>
                  </a:lnTo>
                  <a:lnTo>
                    <a:pt x="9" y="76"/>
                  </a:lnTo>
                  <a:lnTo>
                    <a:pt x="9" y="77"/>
                  </a:lnTo>
                  <a:lnTo>
                    <a:pt x="12" y="77"/>
                  </a:lnTo>
                  <a:lnTo>
                    <a:pt x="13" y="76"/>
                  </a:lnTo>
                  <a:lnTo>
                    <a:pt x="12" y="74"/>
                  </a:lnTo>
                  <a:lnTo>
                    <a:pt x="13" y="72"/>
                  </a:lnTo>
                  <a:lnTo>
                    <a:pt x="13" y="71"/>
                  </a:lnTo>
                  <a:lnTo>
                    <a:pt x="14" y="70"/>
                  </a:lnTo>
                  <a:lnTo>
                    <a:pt x="14" y="69"/>
                  </a:lnTo>
                  <a:lnTo>
                    <a:pt x="14" y="67"/>
                  </a:lnTo>
                  <a:lnTo>
                    <a:pt x="16" y="66"/>
                  </a:lnTo>
                  <a:lnTo>
                    <a:pt x="16" y="65"/>
                  </a:lnTo>
                  <a:lnTo>
                    <a:pt x="14" y="63"/>
                  </a:lnTo>
                  <a:lnTo>
                    <a:pt x="15" y="62"/>
                  </a:lnTo>
                  <a:lnTo>
                    <a:pt x="19" y="56"/>
                  </a:lnTo>
                  <a:lnTo>
                    <a:pt x="20" y="56"/>
                  </a:lnTo>
                  <a:lnTo>
                    <a:pt x="20" y="57"/>
                  </a:lnTo>
                  <a:lnTo>
                    <a:pt x="19" y="57"/>
                  </a:lnTo>
                  <a:lnTo>
                    <a:pt x="17" y="60"/>
                  </a:lnTo>
                  <a:lnTo>
                    <a:pt x="16" y="61"/>
                  </a:lnTo>
                  <a:lnTo>
                    <a:pt x="16" y="62"/>
                  </a:lnTo>
                  <a:lnTo>
                    <a:pt x="17" y="64"/>
                  </a:lnTo>
                  <a:lnTo>
                    <a:pt x="18" y="64"/>
                  </a:lnTo>
                  <a:lnTo>
                    <a:pt x="19" y="64"/>
                  </a:lnTo>
                  <a:lnTo>
                    <a:pt x="20" y="63"/>
                  </a:lnTo>
                  <a:lnTo>
                    <a:pt x="21" y="63"/>
                  </a:lnTo>
                  <a:lnTo>
                    <a:pt x="21" y="64"/>
                  </a:lnTo>
                  <a:lnTo>
                    <a:pt x="23" y="63"/>
                  </a:lnTo>
                  <a:lnTo>
                    <a:pt x="23" y="60"/>
                  </a:lnTo>
                  <a:lnTo>
                    <a:pt x="24" y="58"/>
                  </a:lnTo>
                  <a:lnTo>
                    <a:pt x="25" y="57"/>
                  </a:lnTo>
                  <a:lnTo>
                    <a:pt x="26" y="60"/>
                  </a:lnTo>
                  <a:lnTo>
                    <a:pt x="27" y="62"/>
                  </a:lnTo>
                  <a:lnTo>
                    <a:pt x="27" y="63"/>
                  </a:lnTo>
                  <a:lnTo>
                    <a:pt x="26" y="63"/>
                  </a:lnTo>
                  <a:lnTo>
                    <a:pt x="24" y="63"/>
                  </a:lnTo>
                  <a:lnTo>
                    <a:pt x="24" y="64"/>
                  </a:lnTo>
                  <a:lnTo>
                    <a:pt x="24" y="65"/>
                  </a:lnTo>
                  <a:lnTo>
                    <a:pt x="24" y="68"/>
                  </a:lnTo>
                  <a:lnTo>
                    <a:pt x="24" y="69"/>
                  </a:lnTo>
                  <a:lnTo>
                    <a:pt x="25" y="70"/>
                  </a:lnTo>
                  <a:lnTo>
                    <a:pt x="27" y="71"/>
                  </a:lnTo>
                  <a:lnTo>
                    <a:pt x="27" y="72"/>
                  </a:lnTo>
                  <a:lnTo>
                    <a:pt x="27" y="74"/>
                  </a:lnTo>
                  <a:lnTo>
                    <a:pt x="21" y="81"/>
                  </a:lnTo>
                  <a:lnTo>
                    <a:pt x="20" y="84"/>
                  </a:lnTo>
                  <a:lnTo>
                    <a:pt x="19" y="84"/>
                  </a:lnTo>
                  <a:lnTo>
                    <a:pt x="18" y="85"/>
                  </a:lnTo>
                  <a:lnTo>
                    <a:pt x="17" y="85"/>
                  </a:lnTo>
                  <a:lnTo>
                    <a:pt x="18" y="87"/>
                  </a:lnTo>
                  <a:lnTo>
                    <a:pt x="20" y="88"/>
                  </a:lnTo>
                  <a:lnTo>
                    <a:pt x="21" y="90"/>
                  </a:lnTo>
                  <a:lnTo>
                    <a:pt x="21" y="92"/>
                  </a:lnTo>
                  <a:lnTo>
                    <a:pt x="23" y="92"/>
                  </a:lnTo>
                  <a:lnTo>
                    <a:pt x="23" y="90"/>
                  </a:lnTo>
                  <a:lnTo>
                    <a:pt x="23" y="88"/>
                  </a:lnTo>
                  <a:lnTo>
                    <a:pt x="25" y="88"/>
                  </a:lnTo>
                  <a:lnTo>
                    <a:pt x="26" y="89"/>
                  </a:lnTo>
                  <a:lnTo>
                    <a:pt x="28" y="90"/>
                  </a:lnTo>
                  <a:lnTo>
                    <a:pt x="29" y="91"/>
                  </a:lnTo>
                  <a:lnTo>
                    <a:pt x="31" y="91"/>
                  </a:lnTo>
                  <a:lnTo>
                    <a:pt x="32" y="90"/>
                  </a:lnTo>
                  <a:lnTo>
                    <a:pt x="31" y="89"/>
                  </a:lnTo>
                  <a:lnTo>
                    <a:pt x="30" y="87"/>
                  </a:lnTo>
                  <a:lnTo>
                    <a:pt x="31" y="87"/>
                  </a:lnTo>
                  <a:lnTo>
                    <a:pt x="34" y="89"/>
                  </a:lnTo>
                  <a:lnTo>
                    <a:pt x="35" y="90"/>
                  </a:lnTo>
                  <a:lnTo>
                    <a:pt x="38" y="89"/>
                  </a:lnTo>
                  <a:lnTo>
                    <a:pt x="41" y="87"/>
                  </a:lnTo>
                  <a:lnTo>
                    <a:pt x="43" y="84"/>
                  </a:lnTo>
                  <a:lnTo>
                    <a:pt x="45" y="84"/>
                  </a:lnTo>
                  <a:lnTo>
                    <a:pt x="49" y="84"/>
                  </a:lnTo>
                  <a:lnTo>
                    <a:pt x="52" y="84"/>
                  </a:lnTo>
                  <a:lnTo>
                    <a:pt x="51" y="85"/>
                  </a:lnTo>
                  <a:lnTo>
                    <a:pt x="47" y="87"/>
                  </a:lnTo>
                  <a:lnTo>
                    <a:pt x="45" y="90"/>
                  </a:lnTo>
                  <a:lnTo>
                    <a:pt x="44" y="93"/>
                  </a:lnTo>
                  <a:lnTo>
                    <a:pt x="43" y="95"/>
                  </a:lnTo>
                  <a:lnTo>
                    <a:pt x="44" y="97"/>
                  </a:lnTo>
                  <a:lnTo>
                    <a:pt x="46" y="99"/>
                  </a:lnTo>
                  <a:lnTo>
                    <a:pt x="49" y="104"/>
                  </a:lnTo>
                  <a:lnTo>
                    <a:pt x="51" y="105"/>
                  </a:lnTo>
                  <a:lnTo>
                    <a:pt x="52" y="104"/>
                  </a:lnTo>
                  <a:lnTo>
                    <a:pt x="53" y="102"/>
                  </a:lnTo>
                  <a:lnTo>
                    <a:pt x="54" y="102"/>
                  </a:lnTo>
                  <a:lnTo>
                    <a:pt x="55" y="102"/>
                  </a:lnTo>
                  <a:lnTo>
                    <a:pt x="55" y="104"/>
                  </a:lnTo>
                  <a:lnTo>
                    <a:pt x="53" y="107"/>
                  </a:lnTo>
                  <a:lnTo>
                    <a:pt x="53" y="108"/>
                  </a:lnTo>
                  <a:lnTo>
                    <a:pt x="53" y="109"/>
                  </a:lnTo>
                  <a:lnTo>
                    <a:pt x="54" y="111"/>
                  </a:lnTo>
                  <a:lnTo>
                    <a:pt x="54" y="112"/>
                  </a:lnTo>
                  <a:lnTo>
                    <a:pt x="54" y="113"/>
                  </a:lnTo>
                  <a:lnTo>
                    <a:pt x="52" y="116"/>
                  </a:lnTo>
                  <a:lnTo>
                    <a:pt x="52" y="117"/>
                  </a:lnTo>
                  <a:lnTo>
                    <a:pt x="53" y="118"/>
                  </a:lnTo>
                  <a:lnTo>
                    <a:pt x="55" y="120"/>
                  </a:lnTo>
                  <a:lnTo>
                    <a:pt x="56" y="121"/>
                  </a:lnTo>
                  <a:lnTo>
                    <a:pt x="55" y="121"/>
                  </a:lnTo>
                  <a:lnTo>
                    <a:pt x="54" y="120"/>
                  </a:lnTo>
                  <a:lnTo>
                    <a:pt x="53" y="119"/>
                  </a:lnTo>
                  <a:lnTo>
                    <a:pt x="52" y="119"/>
                  </a:lnTo>
                  <a:lnTo>
                    <a:pt x="49" y="119"/>
                  </a:lnTo>
                  <a:lnTo>
                    <a:pt x="51" y="120"/>
                  </a:lnTo>
                  <a:lnTo>
                    <a:pt x="52" y="122"/>
                  </a:lnTo>
                  <a:lnTo>
                    <a:pt x="51" y="122"/>
                  </a:lnTo>
                  <a:lnTo>
                    <a:pt x="43" y="121"/>
                  </a:lnTo>
                  <a:lnTo>
                    <a:pt x="41" y="121"/>
                  </a:lnTo>
                  <a:lnTo>
                    <a:pt x="39" y="121"/>
                  </a:lnTo>
                  <a:lnTo>
                    <a:pt x="37" y="123"/>
                  </a:lnTo>
                  <a:lnTo>
                    <a:pt x="35" y="123"/>
                  </a:lnTo>
                  <a:lnTo>
                    <a:pt x="35" y="122"/>
                  </a:lnTo>
                  <a:lnTo>
                    <a:pt x="35" y="121"/>
                  </a:lnTo>
                  <a:lnTo>
                    <a:pt x="33" y="121"/>
                  </a:lnTo>
                  <a:lnTo>
                    <a:pt x="32" y="120"/>
                  </a:lnTo>
                  <a:lnTo>
                    <a:pt x="32" y="119"/>
                  </a:lnTo>
                  <a:lnTo>
                    <a:pt x="31" y="119"/>
                  </a:lnTo>
                  <a:lnTo>
                    <a:pt x="29" y="119"/>
                  </a:lnTo>
                  <a:lnTo>
                    <a:pt x="28" y="120"/>
                  </a:lnTo>
                  <a:lnTo>
                    <a:pt x="29" y="121"/>
                  </a:lnTo>
                  <a:lnTo>
                    <a:pt x="30" y="124"/>
                  </a:lnTo>
                  <a:lnTo>
                    <a:pt x="31" y="125"/>
                  </a:lnTo>
                  <a:lnTo>
                    <a:pt x="32" y="125"/>
                  </a:lnTo>
                  <a:lnTo>
                    <a:pt x="31" y="126"/>
                  </a:lnTo>
                  <a:lnTo>
                    <a:pt x="30" y="127"/>
                  </a:lnTo>
                  <a:lnTo>
                    <a:pt x="29" y="129"/>
                  </a:lnTo>
                  <a:lnTo>
                    <a:pt x="26" y="131"/>
                  </a:lnTo>
                  <a:lnTo>
                    <a:pt x="25" y="132"/>
                  </a:lnTo>
                  <a:lnTo>
                    <a:pt x="26" y="132"/>
                  </a:lnTo>
                  <a:lnTo>
                    <a:pt x="28" y="132"/>
                  </a:lnTo>
                  <a:lnTo>
                    <a:pt x="30" y="131"/>
                  </a:lnTo>
                  <a:lnTo>
                    <a:pt x="34" y="130"/>
                  </a:lnTo>
                  <a:lnTo>
                    <a:pt x="35" y="130"/>
                  </a:lnTo>
                  <a:lnTo>
                    <a:pt x="35" y="132"/>
                  </a:lnTo>
                  <a:lnTo>
                    <a:pt x="35" y="134"/>
                  </a:lnTo>
                  <a:lnTo>
                    <a:pt x="35" y="136"/>
                  </a:lnTo>
                  <a:lnTo>
                    <a:pt x="37" y="137"/>
                  </a:lnTo>
                  <a:lnTo>
                    <a:pt x="38" y="137"/>
                  </a:lnTo>
                  <a:lnTo>
                    <a:pt x="38" y="138"/>
                  </a:lnTo>
                  <a:lnTo>
                    <a:pt x="35" y="141"/>
                  </a:lnTo>
                  <a:lnTo>
                    <a:pt x="33" y="144"/>
                  </a:lnTo>
                  <a:lnTo>
                    <a:pt x="32" y="145"/>
                  </a:lnTo>
                  <a:lnTo>
                    <a:pt x="23" y="148"/>
                  </a:lnTo>
                  <a:lnTo>
                    <a:pt x="18" y="150"/>
                  </a:lnTo>
                  <a:lnTo>
                    <a:pt x="17" y="151"/>
                  </a:lnTo>
                  <a:lnTo>
                    <a:pt x="17" y="152"/>
                  </a:lnTo>
                  <a:lnTo>
                    <a:pt x="18" y="153"/>
                  </a:lnTo>
                  <a:lnTo>
                    <a:pt x="18" y="154"/>
                  </a:lnTo>
                  <a:lnTo>
                    <a:pt x="17" y="155"/>
                  </a:lnTo>
                  <a:lnTo>
                    <a:pt x="18" y="155"/>
                  </a:lnTo>
                  <a:lnTo>
                    <a:pt x="21" y="154"/>
                  </a:lnTo>
                  <a:lnTo>
                    <a:pt x="23" y="154"/>
                  </a:lnTo>
                  <a:lnTo>
                    <a:pt x="21" y="155"/>
                  </a:lnTo>
                  <a:lnTo>
                    <a:pt x="20" y="157"/>
                  </a:lnTo>
                  <a:lnTo>
                    <a:pt x="19" y="157"/>
                  </a:lnTo>
                  <a:lnTo>
                    <a:pt x="20" y="158"/>
                  </a:lnTo>
                  <a:lnTo>
                    <a:pt x="21" y="159"/>
                  </a:lnTo>
                  <a:lnTo>
                    <a:pt x="25" y="157"/>
                  </a:lnTo>
                  <a:lnTo>
                    <a:pt x="27" y="155"/>
                  </a:lnTo>
                  <a:lnTo>
                    <a:pt x="29" y="155"/>
                  </a:lnTo>
                  <a:lnTo>
                    <a:pt x="30" y="154"/>
                  </a:lnTo>
                  <a:lnTo>
                    <a:pt x="32" y="154"/>
                  </a:lnTo>
                  <a:lnTo>
                    <a:pt x="35" y="155"/>
                  </a:lnTo>
                  <a:lnTo>
                    <a:pt x="35" y="157"/>
                  </a:lnTo>
                  <a:lnTo>
                    <a:pt x="34" y="157"/>
                  </a:lnTo>
                  <a:lnTo>
                    <a:pt x="32" y="159"/>
                  </a:lnTo>
                  <a:lnTo>
                    <a:pt x="31" y="160"/>
                  </a:lnTo>
                  <a:lnTo>
                    <a:pt x="33" y="160"/>
                  </a:lnTo>
                  <a:lnTo>
                    <a:pt x="38" y="159"/>
                  </a:lnTo>
                  <a:lnTo>
                    <a:pt x="41" y="160"/>
                  </a:lnTo>
                  <a:lnTo>
                    <a:pt x="42" y="160"/>
                  </a:lnTo>
                  <a:lnTo>
                    <a:pt x="44" y="161"/>
                  </a:lnTo>
                  <a:lnTo>
                    <a:pt x="46" y="161"/>
                  </a:lnTo>
                  <a:lnTo>
                    <a:pt x="55" y="159"/>
                  </a:lnTo>
                  <a:lnTo>
                    <a:pt x="58" y="158"/>
                  </a:lnTo>
                  <a:lnTo>
                    <a:pt x="59" y="158"/>
                  </a:lnTo>
                  <a:lnTo>
                    <a:pt x="58" y="159"/>
                  </a:lnTo>
                  <a:lnTo>
                    <a:pt x="54" y="162"/>
                  </a:lnTo>
                  <a:lnTo>
                    <a:pt x="53" y="164"/>
                  </a:lnTo>
                  <a:lnTo>
                    <a:pt x="53" y="166"/>
                  </a:lnTo>
                  <a:lnTo>
                    <a:pt x="53" y="167"/>
                  </a:lnTo>
                  <a:lnTo>
                    <a:pt x="52" y="167"/>
                  </a:lnTo>
                  <a:lnTo>
                    <a:pt x="48" y="166"/>
                  </a:lnTo>
                  <a:lnTo>
                    <a:pt x="42" y="166"/>
                  </a:lnTo>
                  <a:lnTo>
                    <a:pt x="35" y="166"/>
                  </a:lnTo>
                  <a:lnTo>
                    <a:pt x="32" y="167"/>
                  </a:lnTo>
                  <a:lnTo>
                    <a:pt x="30" y="169"/>
                  </a:lnTo>
                  <a:lnTo>
                    <a:pt x="28" y="175"/>
                  </a:lnTo>
                  <a:lnTo>
                    <a:pt x="27" y="177"/>
                  </a:lnTo>
                  <a:lnTo>
                    <a:pt x="25" y="179"/>
                  </a:lnTo>
                  <a:lnTo>
                    <a:pt x="23" y="180"/>
                  </a:lnTo>
                  <a:lnTo>
                    <a:pt x="19" y="181"/>
                  </a:lnTo>
                  <a:lnTo>
                    <a:pt x="16" y="183"/>
                  </a:lnTo>
                  <a:lnTo>
                    <a:pt x="11" y="189"/>
                  </a:lnTo>
                  <a:lnTo>
                    <a:pt x="10" y="190"/>
                  </a:lnTo>
                  <a:lnTo>
                    <a:pt x="11" y="190"/>
                  </a:lnTo>
                  <a:lnTo>
                    <a:pt x="15" y="190"/>
                  </a:lnTo>
                  <a:lnTo>
                    <a:pt x="16" y="191"/>
                  </a:lnTo>
                  <a:lnTo>
                    <a:pt x="17" y="192"/>
                  </a:lnTo>
                  <a:lnTo>
                    <a:pt x="18" y="192"/>
                  </a:lnTo>
                  <a:lnTo>
                    <a:pt x="20" y="189"/>
                  </a:lnTo>
                  <a:lnTo>
                    <a:pt x="23" y="187"/>
                  </a:lnTo>
                  <a:lnTo>
                    <a:pt x="32" y="185"/>
                  </a:lnTo>
                  <a:lnTo>
                    <a:pt x="33" y="185"/>
                  </a:lnTo>
                  <a:lnTo>
                    <a:pt x="34" y="185"/>
                  </a:lnTo>
                  <a:lnTo>
                    <a:pt x="34" y="183"/>
                  </a:lnTo>
                  <a:lnTo>
                    <a:pt x="35" y="185"/>
                  </a:lnTo>
                  <a:lnTo>
                    <a:pt x="37" y="185"/>
                  </a:lnTo>
                  <a:lnTo>
                    <a:pt x="40" y="187"/>
                  </a:lnTo>
                  <a:lnTo>
                    <a:pt x="41" y="188"/>
                  </a:lnTo>
                  <a:lnTo>
                    <a:pt x="42" y="188"/>
                  </a:lnTo>
                  <a:lnTo>
                    <a:pt x="43" y="187"/>
                  </a:lnTo>
                  <a:lnTo>
                    <a:pt x="45" y="181"/>
                  </a:lnTo>
                  <a:lnTo>
                    <a:pt x="45" y="179"/>
                  </a:lnTo>
                  <a:lnTo>
                    <a:pt x="46" y="178"/>
                  </a:lnTo>
                  <a:lnTo>
                    <a:pt x="51" y="177"/>
                  </a:lnTo>
                  <a:lnTo>
                    <a:pt x="55" y="177"/>
                  </a:lnTo>
                  <a:lnTo>
                    <a:pt x="58" y="177"/>
                  </a:lnTo>
                  <a:lnTo>
                    <a:pt x="60" y="178"/>
                  </a:lnTo>
                  <a:lnTo>
                    <a:pt x="61" y="180"/>
                  </a:lnTo>
                  <a:lnTo>
                    <a:pt x="62" y="180"/>
                  </a:lnTo>
                  <a:lnTo>
                    <a:pt x="67" y="179"/>
                  </a:lnTo>
                  <a:lnTo>
                    <a:pt x="68" y="179"/>
                  </a:lnTo>
                  <a:lnTo>
                    <a:pt x="69" y="178"/>
                  </a:lnTo>
                  <a:lnTo>
                    <a:pt x="69" y="177"/>
                  </a:lnTo>
                  <a:lnTo>
                    <a:pt x="69" y="176"/>
                  </a:lnTo>
                  <a:lnTo>
                    <a:pt x="70" y="176"/>
                  </a:lnTo>
                  <a:lnTo>
                    <a:pt x="74" y="176"/>
                  </a:lnTo>
                  <a:lnTo>
                    <a:pt x="76" y="175"/>
                  </a:lnTo>
                  <a:lnTo>
                    <a:pt x="77" y="174"/>
                  </a:lnTo>
                  <a:lnTo>
                    <a:pt x="79" y="173"/>
                  </a:lnTo>
                  <a:lnTo>
                    <a:pt x="80" y="173"/>
                  </a:lnTo>
                  <a:lnTo>
                    <a:pt x="83" y="174"/>
                  </a:lnTo>
                  <a:lnTo>
                    <a:pt x="87" y="175"/>
                  </a:lnTo>
                  <a:lnTo>
                    <a:pt x="89" y="176"/>
                  </a:lnTo>
                  <a:lnTo>
                    <a:pt x="91" y="176"/>
                  </a:lnTo>
                  <a:lnTo>
                    <a:pt x="95" y="175"/>
                  </a:lnTo>
                  <a:lnTo>
                    <a:pt x="97" y="175"/>
                  </a:lnTo>
                  <a:lnTo>
                    <a:pt x="100" y="175"/>
                  </a:lnTo>
                  <a:lnTo>
                    <a:pt x="103" y="176"/>
                  </a:lnTo>
                  <a:lnTo>
                    <a:pt x="107" y="176"/>
                  </a:lnTo>
                  <a:lnTo>
                    <a:pt x="109" y="175"/>
                  </a:lnTo>
                  <a:lnTo>
                    <a:pt x="115" y="172"/>
                  </a:lnTo>
                  <a:lnTo>
                    <a:pt x="118" y="171"/>
                  </a:lnTo>
                  <a:lnTo>
                    <a:pt x="122" y="168"/>
                  </a:lnTo>
                  <a:lnTo>
                    <a:pt x="123" y="167"/>
                  </a:lnTo>
                  <a:lnTo>
                    <a:pt x="124" y="166"/>
                  </a:lnTo>
                  <a:lnTo>
                    <a:pt x="124" y="164"/>
                  </a:lnTo>
                  <a:lnTo>
                    <a:pt x="124" y="163"/>
                  </a:lnTo>
                  <a:lnTo>
                    <a:pt x="123" y="162"/>
                  </a:lnTo>
                  <a:lnTo>
                    <a:pt x="109" y="161"/>
                  </a:lnTo>
                  <a:lnTo>
                    <a:pt x="111" y="160"/>
                  </a:lnTo>
                  <a:lnTo>
                    <a:pt x="113" y="160"/>
                  </a:lnTo>
                  <a:lnTo>
                    <a:pt x="114" y="160"/>
                  </a:lnTo>
                  <a:lnTo>
                    <a:pt x="116" y="158"/>
                  </a:lnTo>
                  <a:lnTo>
                    <a:pt x="115" y="157"/>
                  </a:lnTo>
                  <a:lnTo>
                    <a:pt x="113" y="155"/>
                  </a:lnTo>
                  <a:lnTo>
                    <a:pt x="113" y="154"/>
                  </a:lnTo>
                  <a:lnTo>
                    <a:pt x="114" y="154"/>
                  </a:lnTo>
                  <a:lnTo>
                    <a:pt x="119" y="154"/>
                  </a:lnTo>
                  <a:lnTo>
                    <a:pt x="121" y="153"/>
                  </a:lnTo>
                  <a:lnTo>
                    <a:pt x="121" y="152"/>
                  </a:lnTo>
                  <a:lnTo>
                    <a:pt x="119" y="151"/>
                  </a:lnTo>
                  <a:lnTo>
                    <a:pt x="121" y="150"/>
                  </a:lnTo>
                  <a:lnTo>
                    <a:pt x="123" y="150"/>
                  </a:lnTo>
                  <a:lnTo>
                    <a:pt x="124" y="150"/>
                  </a:lnTo>
                  <a:lnTo>
                    <a:pt x="126" y="148"/>
                  </a:lnTo>
                  <a:lnTo>
                    <a:pt x="128" y="144"/>
                  </a:lnTo>
                  <a:lnTo>
                    <a:pt x="129" y="138"/>
                  </a:lnTo>
                  <a:lnTo>
                    <a:pt x="129" y="137"/>
                  </a:lnTo>
                  <a:lnTo>
                    <a:pt x="128" y="135"/>
                  </a:lnTo>
                  <a:lnTo>
                    <a:pt x="125" y="132"/>
                  </a:lnTo>
                  <a:lnTo>
                    <a:pt x="123" y="130"/>
                  </a:lnTo>
                  <a:lnTo>
                    <a:pt x="119" y="129"/>
                  </a:lnTo>
                  <a:lnTo>
                    <a:pt x="114" y="129"/>
                  </a:lnTo>
                  <a:lnTo>
                    <a:pt x="111" y="130"/>
                  </a:lnTo>
                  <a:lnTo>
                    <a:pt x="107" y="132"/>
                  </a:lnTo>
                  <a:lnTo>
                    <a:pt x="105" y="132"/>
                  </a:lnTo>
                  <a:lnTo>
                    <a:pt x="104" y="132"/>
                  </a:lnTo>
                  <a:lnTo>
                    <a:pt x="102" y="131"/>
                  </a:lnTo>
                  <a:lnTo>
                    <a:pt x="101" y="131"/>
                  </a:lnTo>
                  <a:lnTo>
                    <a:pt x="102" y="129"/>
                  </a:lnTo>
                  <a:lnTo>
                    <a:pt x="105" y="126"/>
                  </a:lnTo>
                  <a:lnTo>
                    <a:pt x="107" y="125"/>
                  </a:lnTo>
                  <a:lnTo>
                    <a:pt x="107" y="123"/>
                  </a:lnTo>
                  <a:lnTo>
                    <a:pt x="102" y="119"/>
                  </a:lnTo>
                  <a:lnTo>
                    <a:pt x="98" y="115"/>
                  </a:lnTo>
                  <a:lnTo>
                    <a:pt x="96" y="113"/>
                  </a:lnTo>
                  <a:lnTo>
                    <a:pt x="94" y="112"/>
                  </a:lnTo>
                  <a:lnTo>
                    <a:pt x="93" y="112"/>
                  </a:lnTo>
                  <a:lnTo>
                    <a:pt x="94" y="112"/>
                  </a:lnTo>
                  <a:lnTo>
                    <a:pt x="96" y="112"/>
                  </a:lnTo>
                  <a:lnTo>
                    <a:pt x="98" y="112"/>
                  </a:lnTo>
                  <a:lnTo>
                    <a:pt x="99" y="113"/>
                  </a:lnTo>
                  <a:lnTo>
                    <a:pt x="100" y="113"/>
                  </a:lnTo>
                  <a:lnTo>
                    <a:pt x="102" y="115"/>
                  </a:lnTo>
                  <a:lnTo>
                    <a:pt x="103" y="115"/>
                  </a:lnTo>
                  <a:lnTo>
                    <a:pt x="102" y="113"/>
                  </a:lnTo>
                  <a:lnTo>
                    <a:pt x="100" y="107"/>
                  </a:lnTo>
                  <a:lnTo>
                    <a:pt x="98" y="104"/>
                  </a:lnTo>
                  <a:lnTo>
                    <a:pt x="97" y="102"/>
                  </a:lnTo>
                  <a:lnTo>
                    <a:pt x="91" y="96"/>
                  </a:lnTo>
                  <a:lnTo>
                    <a:pt x="88" y="94"/>
                  </a:lnTo>
                  <a:lnTo>
                    <a:pt x="85" y="92"/>
                  </a:lnTo>
                  <a:lnTo>
                    <a:pt x="83" y="91"/>
                  </a:lnTo>
                  <a:lnTo>
                    <a:pt x="80" y="88"/>
                  </a:lnTo>
                  <a:lnTo>
                    <a:pt x="77" y="82"/>
                  </a:lnTo>
                  <a:lnTo>
                    <a:pt x="76" y="78"/>
                  </a:lnTo>
                  <a:lnTo>
                    <a:pt x="76" y="75"/>
                  </a:lnTo>
                  <a:lnTo>
                    <a:pt x="74" y="71"/>
                  </a:lnTo>
                  <a:lnTo>
                    <a:pt x="72" y="69"/>
                  </a:lnTo>
                  <a:lnTo>
                    <a:pt x="69" y="66"/>
                  </a:lnTo>
                  <a:lnTo>
                    <a:pt x="63" y="64"/>
                  </a:lnTo>
                  <a:lnTo>
                    <a:pt x="60" y="63"/>
                  </a:lnTo>
                  <a:lnTo>
                    <a:pt x="56" y="62"/>
                  </a:lnTo>
                  <a:lnTo>
                    <a:pt x="49" y="62"/>
                  </a:lnTo>
                  <a:lnTo>
                    <a:pt x="47" y="62"/>
                  </a:lnTo>
                  <a:lnTo>
                    <a:pt x="47" y="61"/>
                  </a:lnTo>
                  <a:lnTo>
                    <a:pt x="48" y="61"/>
                  </a:lnTo>
                  <a:lnTo>
                    <a:pt x="52" y="60"/>
                  </a:lnTo>
                  <a:lnTo>
                    <a:pt x="53" y="58"/>
                  </a:lnTo>
                  <a:lnTo>
                    <a:pt x="54" y="57"/>
                  </a:lnTo>
                  <a:lnTo>
                    <a:pt x="55" y="57"/>
                  </a:lnTo>
                  <a:lnTo>
                    <a:pt x="57" y="57"/>
                  </a:lnTo>
                  <a:lnTo>
                    <a:pt x="58" y="56"/>
                  </a:lnTo>
                  <a:lnTo>
                    <a:pt x="58" y="55"/>
                  </a:lnTo>
                  <a:lnTo>
                    <a:pt x="57" y="52"/>
                  </a:lnTo>
                  <a:lnTo>
                    <a:pt x="57" y="51"/>
                  </a:lnTo>
                  <a:lnTo>
                    <a:pt x="59" y="49"/>
                  </a:lnTo>
                  <a:lnTo>
                    <a:pt x="60" y="47"/>
                  </a:lnTo>
                  <a:lnTo>
                    <a:pt x="61" y="46"/>
                  </a:lnTo>
                  <a:lnTo>
                    <a:pt x="63" y="44"/>
                  </a:lnTo>
                  <a:lnTo>
                    <a:pt x="65" y="42"/>
                  </a:lnTo>
                  <a:lnTo>
                    <a:pt x="66" y="41"/>
                  </a:lnTo>
                  <a:lnTo>
                    <a:pt x="66" y="39"/>
                  </a:lnTo>
                  <a:lnTo>
                    <a:pt x="67" y="38"/>
                  </a:lnTo>
                  <a:lnTo>
                    <a:pt x="68" y="36"/>
                  </a:lnTo>
                  <a:lnTo>
                    <a:pt x="69" y="34"/>
                  </a:lnTo>
                  <a:lnTo>
                    <a:pt x="70" y="33"/>
                  </a:lnTo>
                  <a:lnTo>
                    <a:pt x="71" y="30"/>
                  </a:lnTo>
                  <a:lnTo>
                    <a:pt x="72" y="28"/>
                  </a:lnTo>
                  <a:lnTo>
                    <a:pt x="72" y="26"/>
                  </a:lnTo>
                  <a:lnTo>
                    <a:pt x="71" y="25"/>
                  </a:lnTo>
                  <a:lnTo>
                    <a:pt x="69" y="25"/>
                  </a:lnTo>
                  <a:lnTo>
                    <a:pt x="56" y="23"/>
                  </a:lnTo>
                  <a:lnTo>
                    <a:pt x="51" y="23"/>
                  </a:lnTo>
                  <a:lnTo>
                    <a:pt x="46" y="23"/>
                  </a:lnTo>
                  <a:lnTo>
                    <a:pt x="44" y="24"/>
                  </a:lnTo>
                  <a:lnTo>
                    <a:pt x="40" y="25"/>
                  </a:lnTo>
                  <a:lnTo>
                    <a:pt x="38" y="25"/>
                  </a:lnTo>
                  <a:lnTo>
                    <a:pt x="35" y="26"/>
                  </a:lnTo>
                  <a:lnTo>
                    <a:pt x="34" y="27"/>
                  </a:lnTo>
                  <a:lnTo>
                    <a:pt x="33" y="27"/>
                  </a:lnTo>
                  <a:lnTo>
                    <a:pt x="33" y="26"/>
                  </a:lnTo>
                  <a:lnTo>
                    <a:pt x="34" y="23"/>
                  </a:lnTo>
                  <a:lnTo>
                    <a:pt x="35" y="23"/>
                  </a:lnTo>
                  <a:lnTo>
                    <a:pt x="37" y="23"/>
                  </a:lnTo>
                  <a:lnTo>
                    <a:pt x="38" y="22"/>
                  </a:lnTo>
                  <a:lnTo>
                    <a:pt x="39" y="21"/>
                  </a:lnTo>
                  <a:lnTo>
                    <a:pt x="38" y="20"/>
                  </a:lnTo>
                  <a:lnTo>
                    <a:pt x="32" y="19"/>
                  </a:lnTo>
                  <a:lnTo>
                    <a:pt x="35" y="19"/>
                  </a:lnTo>
                  <a:lnTo>
                    <a:pt x="37" y="19"/>
                  </a:lnTo>
                  <a:lnTo>
                    <a:pt x="35" y="16"/>
                  </a:lnTo>
                  <a:lnTo>
                    <a:pt x="39" y="15"/>
                  </a:lnTo>
                  <a:lnTo>
                    <a:pt x="48" y="9"/>
                  </a:lnTo>
                  <a:lnTo>
                    <a:pt x="51" y="7"/>
                  </a:lnTo>
                  <a:lnTo>
                    <a:pt x="52" y="4"/>
                  </a:lnTo>
                  <a:lnTo>
                    <a:pt x="53" y="1"/>
                  </a:lnTo>
                  <a:lnTo>
                    <a:pt x="52" y="0"/>
                  </a:lnTo>
                  <a:lnTo>
                    <a:pt x="47" y="0"/>
                  </a:lnTo>
                  <a:lnTo>
                    <a:pt x="46" y="0"/>
                  </a:lnTo>
                  <a:lnTo>
                    <a:pt x="45" y="1"/>
                  </a:lnTo>
                  <a:lnTo>
                    <a:pt x="44" y="1"/>
                  </a:lnTo>
                  <a:lnTo>
                    <a:pt x="42" y="2"/>
                  </a:lnTo>
                  <a:lnTo>
                    <a:pt x="39" y="2"/>
                  </a:lnTo>
                  <a:lnTo>
                    <a:pt x="38" y="2"/>
                  </a:lnTo>
                  <a:lnTo>
                    <a:pt x="37" y="2"/>
                  </a:lnTo>
                  <a:lnTo>
                    <a:pt x="35" y="2"/>
                  </a:lnTo>
                  <a:lnTo>
                    <a:pt x="31" y="4"/>
                  </a:lnTo>
                  <a:lnTo>
                    <a:pt x="30" y="5"/>
                  </a:lnTo>
                  <a:lnTo>
                    <a:pt x="29" y="4"/>
                  </a:lnTo>
                  <a:lnTo>
                    <a:pt x="29" y="2"/>
                  </a:lnTo>
                  <a:lnTo>
                    <a:pt x="27" y="4"/>
                  </a:lnTo>
                  <a:lnTo>
                    <a:pt x="27" y="5"/>
                  </a:lnTo>
                  <a:lnTo>
                    <a:pt x="26" y="5"/>
                  </a:lnTo>
                  <a:lnTo>
                    <a:pt x="26" y="4"/>
                  </a:lnTo>
                  <a:lnTo>
                    <a:pt x="26" y="2"/>
                  </a:lnTo>
                  <a:lnTo>
                    <a:pt x="25" y="1"/>
                  </a:lnTo>
                  <a:lnTo>
                    <a:pt x="24" y="1"/>
                  </a:lnTo>
                  <a:lnTo>
                    <a:pt x="21" y="1"/>
                  </a:lnTo>
                  <a:lnTo>
                    <a:pt x="20" y="2"/>
                  </a:lnTo>
                  <a:lnTo>
                    <a:pt x="19" y="6"/>
                  </a:lnTo>
                  <a:lnTo>
                    <a:pt x="18" y="8"/>
                  </a:lnTo>
                  <a:lnTo>
                    <a:pt x="19" y="9"/>
                  </a:lnTo>
                  <a:lnTo>
                    <a:pt x="21" y="10"/>
                  </a:lnTo>
                  <a:lnTo>
                    <a:pt x="19" y="10"/>
                  </a:lnTo>
                  <a:lnTo>
                    <a:pt x="16" y="10"/>
                  </a:lnTo>
                  <a:lnTo>
                    <a:pt x="15" y="10"/>
                  </a:lnTo>
                  <a:lnTo>
                    <a:pt x="16" y="12"/>
                  </a:lnTo>
                  <a:lnTo>
                    <a:pt x="16" y="13"/>
                  </a:lnTo>
                  <a:lnTo>
                    <a:pt x="16" y="14"/>
                  </a:lnTo>
                  <a:lnTo>
                    <a:pt x="15" y="13"/>
                  </a:lnTo>
                  <a:lnTo>
                    <a:pt x="14" y="14"/>
                  </a:lnTo>
                  <a:lnTo>
                    <a:pt x="15" y="14"/>
                  </a:lnTo>
                  <a:lnTo>
                    <a:pt x="18" y="18"/>
                  </a:lnTo>
                  <a:lnTo>
                    <a:pt x="19" y="19"/>
                  </a:lnTo>
                  <a:lnTo>
                    <a:pt x="16" y="18"/>
                  </a:lnTo>
                  <a:lnTo>
                    <a:pt x="15" y="18"/>
                  </a:lnTo>
                  <a:lnTo>
                    <a:pt x="15" y="19"/>
                  </a:lnTo>
                  <a:lnTo>
                    <a:pt x="14" y="19"/>
                  </a:lnTo>
                  <a:lnTo>
                    <a:pt x="13" y="19"/>
                  </a:lnTo>
                  <a:lnTo>
                    <a:pt x="12" y="18"/>
                  </a:lnTo>
                  <a:lnTo>
                    <a:pt x="11" y="18"/>
                  </a:lnTo>
                  <a:lnTo>
                    <a:pt x="11" y="19"/>
                  </a:lnTo>
                  <a:lnTo>
                    <a:pt x="11" y="20"/>
                  </a:lnTo>
                  <a:lnTo>
                    <a:pt x="10" y="20"/>
                  </a:lnTo>
                  <a:lnTo>
                    <a:pt x="9" y="19"/>
                  </a:lnTo>
                  <a:lnTo>
                    <a:pt x="9" y="20"/>
                  </a:lnTo>
                  <a:lnTo>
                    <a:pt x="9" y="21"/>
                  </a:lnTo>
                  <a:lnTo>
                    <a:pt x="10" y="23"/>
                  </a:lnTo>
                  <a:lnTo>
                    <a:pt x="12" y="25"/>
                  </a:lnTo>
                  <a:lnTo>
                    <a:pt x="13" y="26"/>
                  </a:lnTo>
                  <a:lnTo>
                    <a:pt x="12" y="27"/>
                  </a:lnTo>
                  <a:lnTo>
                    <a:pt x="11" y="27"/>
                  </a:lnTo>
                  <a:lnTo>
                    <a:pt x="9" y="26"/>
                  </a:lnTo>
                  <a:lnTo>
                    <a:pt x="7" y="26"/>
                  </a:lnTo>
                  <a:lnTo>
                    <a:pt x="7" y="27"/>
                  </a:lnTo>
                  <a:lnTo>
                    <a:pt x="7" y="29"/>
                  </a:lnTo>
                  <a:lnTo>
                    <a:pt x="9" y="29"/>
                  </a:lnTo>
                  <a:lnTo>
                    <a:pt x="10" y="29"/>
                  </a:lnTo>
                  <a:close/>
                </a:path>
              </a:pathLst>
            </a:custGeom>
            <a:solidFill>
              <a:srgbClr val="7030A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3" name="Freeform 5946"/>
            <p:cNvSpPr>
              <a:spLocks/>
            </p:cNvSpPr>
            <p:nvPr/>
          </p:nvSpPr>
          <p:spPr bwMode="auto">
            <a:xfrm>
              <a:off x="3104" y="1925"/>
              <a:ext cx="6" cy="2"/>
            </a:xfrm>
            <a:custGeom>
              <a:avLst/>
              <a:gdLst>
                <a:gd name="T0" fmla="*/ 1 w 8"/>
                <a:gd name="T1" fmla="*/ 1 h 3"/>
                <a:gd name="T2" fmla="*/ 1 w 8"/>
                <a:gd name="T3" fmla="*/ 1 h 3"/>
                <a:gd name="T4" fmla="*/ 0 w 8"/>
                <a:gd name="T5" fmla="*/ 1 h 3"/>
                <a:gd name="T6" fmla="*/ 0 w 8"/>
                <a:gd name="T7" fmla="*/ 1 h 3"/>
                <a:gd name="T8" fmla="*/ 0 w 8"/>
                <a:gd name="T9" fmla="*/ 1 h 3"/>
                <a:gd name="T10" fmla="*/ 0 w 8"/>
                <a:gd name="T11" fmla="*/ 1 h 3"/>
                <a:gd name="T12" fmla="*/ 2 w 8"/>
                <a:gd name="T13" fmla="*/ 1 h 3"/>
                <a:gd name="T14" fmla="*/ 2 w 8"/>
                <a:gd name="T15" fmla="*/ 1 h 3"/>
                <a:gd name="T16" fmla="*/ 2 w 8"/>
                <a:gd name="T17" fmla="*/ 1 h 3"/>
                <a:gd name="T18" fmla="*/ 2 w 8"/>
                <a:gd name="T19" fmla="*/ 1 h 3"/>
                <a:gd name="T20" fmla="*/ 2 w 8"/>
                <a:gd name="T21" fmla="*/ 1 h 3"/>
                <a:gd name="T22" fmla="*/ 2 w 8"/>
                <a:gd name="T23" fmla="*/ 1 h 3"/>
                <a:gd name="T24" fmla="*/ 2 w 8"/>
                <a:gd name="T25" fmla="*/ 1 h 3"/>
                <a:gd name="T26" fmla="*/ 2 w 8"/>
                <a:gd name="T27" fmla="*/ 1 h 3"/>
                <a:gd name="T28" fmla="*/ 2 w 8"/>
                <a:gd name="T29" fmla="*/ 0 h 3"/>
                <a:gd name="T30" fmla="*/ 1 w 8"/>
                <a:gd name="T31" fmla="*/ 1 h 3"/>
                <a:gd name="T32" fmla="*/ 1 w 8"/>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3"/>
                <a:gd name="T53" fmla="*/ 8 w 8"/>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3">
                  <a:moveTo>
                    <a:pt x="1" y="1"/>
                  </a:moveTo>
                  <a:lnTo>
                    <a:pt x="1" y="1"/>
                  </a:lnTo>
                  <a:lnTo>
                    <a:pt x="0" y="1"/>
                  </a:lnTo>
                  <a:lnTo>
                    <a:pt x="0" y="2"/>
                  </a:lnTo>
                  <a:lnTo>
                    <a:pt x="4" y="3"/>
                  </a:lnTo>
                  <a:lnTo>
                    <a:pt x="6" y="3"/>
                  </a:lnTo>
                  <a:lnTo>
                    <a:pt x="8" y="2"/>
                  </a:lnTo>
                  <a:lnTo>
                    <a:pt x="8" y="1"/>
                  </a:lnTo>
                  <a:lnTo>
                    <a:pt x="7" y="1"/>
                  </a:lnTo>
                  <a:lnTo>
                    <a:pt x="4"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4" name="Freeform 5947"/>
            <p:cNvSpPr>
              <a:spLocks/>
            </p:cNvSpPr>
            <p:nvPr/>
          </p:nvSpPr>
          <p:spPr bwMode="auto">
            <a:xfrm>
              <a:off x="3102" y="1743"/>
              <a:ext cx="8" cy="15"/>
            </a:xfrm>
            <a:custGeom>
              <a:avLst/>
              <a:gdLst>
                <a:gd name="T0" fmla="*/ 2 w 10"/>
                <a:gd name="T1" fmla="*/ 2 h 18"/>
                <a:gd name="T2" fmla="*/ 2 w 10"/>
                <a:gd name="T3" fmla="*/ 2 h 18"/>
                <a:gd name="T4" fmla="*/ 2 w 10"/>
                <a:gd name="T5" fmla="*/ 2 h 18"/>
                <a:gd name="T6" fmla="*/ 2 w 10"/>
                <a:gd name="T7" fmla="*/ 2 h 18"/>
                <a:gd name="T8" fmla="*/ 2 w 10"/>
                <a:gd name="T9" fmla="*/ 2 h 18"/>
                <a:gd name="T10" fmla="*/ 2 w 10"/>
                <a:gd name="T11" fmla="*/ 2 h 18"/>
                <a:gd name="T12" fmla="*/ 2 w 10"/>
                <a:gd name="T13" fmla="*/ 2 h 18"/>
                <a:gd name="T14" fmla="*/ 2 w 10"/>
                <a:gd name="T15" fmla="*/ 2 h 18"/>
                <a:gd name="T16" fmla="*/ 2 w 10"/>
                <a:gd name="T17" fmla="*/ 2 h 18"/>
                <a:gd name="T18" fmla="*/ 2 w 10"/>
                <a:gd name="T19" fmla="*/ 2 h 18"/>
                <a:gd name="T20" fmla="*/ 2 w 10"/>
                <a:gd name="T21" fmla="*/ 2 h 18"/>
                <a:gd name="T22" fmla="*/ 2 w 10"/>
                <a:gd name="T23" fmla="*/ 2 h 18"/>
                <a:gd name="T24" fmla="*/ 2 w 10"/>
                <a:gd name="T25" fmla="*/ 2 h 18"/>
                <a:gd name="T26" fmla="*/ 2 w 10"/>
                <a:gd name="T27" fmla="*/ 2 h 18"/>
                <a:gd name="T28" fmla="*/ 2 w 10"/>
                <a:gd name="T29" fmla="*/ 2 h 18"/>
                <a:gd name="T30" fmla="*/ 2 w 10"/>
                <a:gd name="T31" fmla="*/ 2 h 18"/>
                <a:gd name="T32" fmla="*/ 2 w 10"/>
                <a:gd name="T33" fmla="*/ 2 h 18"/>
                <a:gd name="T34" fmla="*/ 2 w 10"/>
                <a:gd name="T35" fmla="*/ 2 h 18"/>
                <a:gd name="T36" fmla="*/ 2 w 10"/>
                <a:gd name="T37" fmla="*/ 2 h 18"/>
                <a:gd name="T38" fmla="*/ 2 w 10"/>
                <a:gd name="T39" fmla="*/ 2 h 18"/>
                <a:gd name="T40" fmla="*/ 2 w 10"/>
                <a:gd name="T41" fmla="*/ 2 h 18"/>
                <a:gd name="T42" fmla="*/ 2 w 10"/>
                <a:gd name="T43" fmla="*/ 2 h 18"/>
                <a:gd name="T44" fmla="*/ 2 w 10"/>
                <a:gd name="T45" fmla="*/ 2 h 18"/>
                <a:gd name="T46" fmla="*/ 2 w 10"/>
                <a:gd name="T47" fmla="*/ 2 h 18"/>
                <a:gd name="T48" fmla="*/ 2 w 10"/>
                <a:gd name="T49" fmla="*/ 2 h 18"/>
                <a:gd name="T50" fmla="*/ 2 w 10"/>
                <a:gd name="T51" fmla="*/ 2 h 18"/>
                <a:gd name="T52" fmla="*/ 2 w 10"/>
                <a:gd name="T53" fmla="*/ 2 h 18"/>
                <a:gd name="T54" fmla="*/ 2 w 10"/>
                <a:gd name="T55" fmla="*/ 2 h 18"/>
                <a:gd name="T56" fmla="*/ 2 w 10"/>
                <a:gd name="T57" fmla="*/ 2 h 18"/>
                <a:gd name="T58" fmla="*/ 2 w 10"/>
                <a:gd name="T59" fmla="*/ 1 h 18"/>
                <a:gd name="T60" fmla="*/ 2 w 10"/>
                <a:gd name="T61" fmla="*/ 0 h 18"/>
                <a:gd name="T62" fmla="*/ 2 w 10"/>
                <a:gd name="T63" fmla="*/ 0 h 18"/>
                <a:gd name="T64" fmla="*/ 2 w 10"/>
                <a:gd name="T65" fmla="*/ 0 h 18"/>
                <a:gd name="T66" fmla="*/ 2 w 10"/>
                <a:gd name="T67" fmla="*/ 0 h 18"/>
                <a:gd name="T68" fmla="*/ 2 w 10"/>
                <a:gd name="T69" fmla="*/ 1 h 18"/>
                <a:gd name="T70" fmla="*/ 2 w 10"/>
                <a:gd name="T71" fmla="*/ 1 h 18"/>
                <a:gd name="T72" fmla="*/ 2 w 10"/>
                <a:gd name="T73" fmla="*/ 2 h 18"/>
                <a:gd name="T74" fmla="*/ 2 w 10"/>
                <a:gd name="T75" fmla="*/ 2 h 18"/>
                <a:gd name="T76" fmla="*/ 2 w 10"/>
                <a:gd name="T77" fmla="*/ 2 h 18"/>
                <a:gd name="T78" fmla="*/ 2 w 10"/>
                <a:gd name="T79" fmla="*/ 2 h 18"/>
                <a:gd name="T80" fmla="*/ 1 w 10"/>
                <a:gd name="T81" fmla="*/ 2 h 18"/>
                <a:gd name="T82" fmla="*/ 1 w 10"/>
                <a:gd name="T83" fmla="*/ 2 h 18"/>
                <a:gd name="T84" fmla="*/ 2 w 10"/>
                <a:gd name="T85" fmla="*/ 2 h 18"/>
                <a:gd name="T86" fmla="*/ 2 w 10"/>
                <a:gd name="T87" fmla="*/ 2 h 18"/>
                <a:gd name="T88" fmla="*/ 2 w 10"/>
                <a:gd name="T89" fmla="*/ 2 h 18"/>
                <a:gd name="T90" fmla="*/ 2 w 10"/>
                <a:gd name="T91" fmla="*/ 2 h 18"/>
                <a:gd name="T92" fmla="*/ 2 w 10"/>
                <a:gd name="T93" fmla="*/ 2 h 18"/>
                <a:gd name="T94" fmla="*/ 2 w 10"/>
                <a:gd name="T95" fmla="*/ 2 h 18"/>
                <a:gd name="T96" fmla="*/ 2 w 10"/>
                <a:gd name="T97" fmla="*/ 2 h 18"/>
                <a:gd name="T98" fmla="*/ 2 w 10"/>
                <a:gd name="T99" fmla="*/ 2 h 18"/>
                <a:gd name="T100" fmla="*/ 2 w 10"/>
                <a:gd name="T101" fmla="*/ 2 h 18"/>
                <a:gd name="T102" fmla="*/ 2 w 10"/>
                <a:gd name="T103" fmla="*/ 2 h 18"/>
                <a:gd name="T104" fmla="*/ 2 w 10"/>
                <a:gd name="T105" fmla="*/ 2 h 18"/>
                <a:gd name="T106" fmla="*/ 2 w 10"/>
                <a:gd name="T107" fmla="*/ 2 h 18"/>
                <a:gd name="T108" fmla="*/ 2 w 10"/>
                <a:gd name="T109" fmla="*/ 2 h 18"/>
                <a:gd name="T110" fmla="*/ 0 w 10"/>
                <a:gd name="T111" fmla="*/ 2 h 18"/>
                <a:gd name="T112" fmla="*/ 0 w 10"/>
                <a:gd name="T113" fmla="*/ 2 h 18"/>
                <a:gd name="T114" fmla="*/ 0 w 10"/>
                <a:gd name="T115" fmla="*/ 2 h 18"/>
                <a:gd name="T116" fmla="*/ 0 w 10"/>
                <a:gd name="T117" fmla="*/ 2 h 18"/>
                <a:gd name="T118" fmla="*/ 1 w 10"/>
                <a:gd name="T119" fmla="*/ 2 h 18"/>
                <a:gd name="T120" fmla="*/ 2 w 10"/>
                <a:gd name="T121" fmla="*/ 2 h 18"/>
                <a:gd name="T122" fmla="*/ 2 w 10"/>
                <a:gd name="T123" fmla="*/ 2 h 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
                <a:gd name="T187" fmla="*/ 0 h 18"/>
                <a:gd name="T188" fmla="*/ 10 w 10"/>
                <a:gd name="T189" fmla="*/ 18 h 1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 h="18">
                  <a:moveTo>
                    <a:pt x="2" y="10"/>
                  </a:moveTo>
                  <a:lnTo>
                    <a:pt x="2" y="10"/>
                  </a:lnTo>
                  <a:lnTo>
                    <a:pt x="3" y="10"/>
                  </a:lnTo>
                  <a:lnTo>
                    <a:pt x="5" y="10"/>
                  </a:lnTo>
                  <a:lnTo>
                    <a:pt x="6" y="9"/>
                  </a:lnTo>
                  <a:lnTo>
                    <a:pt x="7" y="9"/>
                  </a:lnTo>
                  <a:lnTo>
                    <a:pt x="7" y="11"/>
                  </a:lnTo>
                  <a:lnTo>
                    <a:pt x="7" y="13"/>
                  </a:lnTo>
                  <a:lnTo>
                    <a:pt x="6" y="15"/>
                  </a:lnTo>
                  <a:lnTo>
                    <a:pt x="6" y="16"/>
                  </a:lnTo>
                  <a:lnTo>
                    <a:pt x="6" y="17"/>
                  </a:lnTo>
                  <a:lnTo>
                    <a:pt x="7" y="18"/>
                  </a:lnTo>
                  <a:lnTo>
                    <a:pt x="8" y="16"/>
                  </a:lnTo>
                  <a:lnTo>
                    <a:pt x="10" y="5"/>
                  </a:lnTo>
                  <a:lnTo>
                    <a:pt x="10" y="4"/>
                  </a:lnTo>
                  <a:lnTo>
                    <a:pt x="9" y="5"/>
                  </a:lnTo>
                  <a:lnTo>
                    <a:pt x="9" y="4"/>
                  </a:lnTo>
                  <a:lnTo>
                    <a:pt x="7" y="1"/>
                  </a:lnTo>
                  <a:lnTo>
                    <a:pt x="6" y="0"/>
                  </a:lnTo>
                  <a:lnTo>
                    <a:pt x="5" y="0"/>
                  </a:lnTo>
                  <a:lnTo>
                    <a:pt x="5" y="1"/>
                  </a:lnTo>
                  <a:lnTo>
                    <a:pt x="5" y="2"/>
                  </a:lnTo>
                  <a:lnTo>
                    <a:pt x="3" y="2"/>
                  </a:lnTo>
                  <a:lnTo>
                    <a:pt x="2" y="2"/>
                  </a:lnTo>
                  <a:lnTo>
                    <a:pt x="1" y="2"/>
                  </a:lnTo>
                  <a:lnTo>
                    <a:pt x="2" y="3"/>
                  </a:lnTo>
                  <a:lnTo>
                    <a:pt x="3" y="3"/>
                  </a:lnTo>
                  <a:lnTo>
                    <a:pt x="5" y="4"/>
                  </a:lnTo>
                  <a:lnTo>
                    <a:pt x="6" y="5"/>
                  </a:lnTo>
                  <a:lnTo>
                    <a:pt x="6" y="6"/>
                  </a:lnTo>
                  <a:lnTo>
                    <a:pt x="2" y="8"/>
                  </a:lnTo>
                  <a:lnTo>
                    <a:pt x="0" y="8"/>
                  </a:lnTo>
                  <a:lnTo>
                    <a:pt x="0" y="9"/>
                  </a:lnTo>
                  <a:lnTo>
                    <a:pt x="1" y="10"/>
                  </a:lnTo>
                  <a:lnTo>
                    <a:pt x="2"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5" name="Freeform 5948"/>
            <p:cNvSpPr>
              <a:spLocks/>
            </p:cNvSpPr>
            <p:nvPr/>
          </p:nvSpPr>
          <p:spPr bwMode="auto">
            <a:xfrm>
              <a:off x="3109" y="1741"/>
              <a:ext cx="2" cy="4"/>
            </a:xfrm>
            <a:custGeom>
              <a:avLst/>
              <a:gdLst>
                <a:gd name="T0" fmla="*/ 1 w 2"/>
                <a:gd name="T1" fmla="*/ 2 h 4"/>
                <a:gd name="T2" fmla="*/ 1 w 2"/>
                <a:gd name="T3" fmla="*/ 2 h 4"/>
                <a:gd name="T4" fmla="*/ 2 w 2"/>
                <a:gd name="T5" fmla="*/ 0 h 4"/>
                <a:gd name="T6" fmla="*/ 1 w 2"/>
                <a:gd name="T7" fmla="*/ 0 h 4"/>
                <a:gd name="T8" fmla="*/ 1 w 2"/>
                <a:gd name="T9" fmla="*/ 0 h 4"/>
                <a:gd name="T10" fmla="*/ 0 w 2"/>
                <a:gd name="T11" fmla="*/ 0 h 4"/>
                <a:gd name="T12" fmla="*/ 0 w 2"/>
                <a:gd name="T13" fmla="*/ 1 h 4"/>
                <a:gd name="T14" fmla="*/ 0 w 2"/>
                <a:gd name="T15" fmla="*/ 1 h 4"/>
                <a:gd name="T16" fmla="*/ 0 w 2"/>
                <a:gd name="T17" fmla="*/ 2 h 4"/>
                <a:gd name="T18" fmla="*/ 0 w 2"/>
                <a:gd name="T19" fmla="*/ 4 h 4"/>
                <a:gd name="T20" fmla="*/ 0 w 2"/>
                <a:gd name="T21" fmla="*/ 4 h 4"/>
                <a:gd name="T22" fmla="*/ 0 w 2"/>
                <a:gd name="T23" fmla="*/ 4 h 4"/>
                <a:gd name="T24" fmla="*/ 1 w 2"/>
                <a:gd name="T25" fmla="*/ 2 h 4"/>
                <a:gd name="T26" fmla="*/ 1 w 2"/>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4"/>
                <a:gd name="T44" fmla="*/ 2 w 2"/>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4">
                  <a:moveTo>
                    <a:pt x="1" y="2"/>
                  </a:moveTo>
                  <a:lnTo>
                    <a:pt x="1" y="2"/>
                  </a:lnTo>
                  <a:lnTo>
                    <a:pt x="2" y="0"/>
                  </a:lnTo>
                  <a:lnTo>
                    <a:pt x="1" y="0"/>
                  </a:lnTo>
                  <a:lnTo>
                    <a:pt x="0" y="0"/>
                  </a:lnTo>
                  <a:lnTo>
                    <a:pt x="0" y="1"/>
                  </a:lnTo>
                  <a:lnTo>
                    <a:pt x="0" y="2"/>
                  </a:lnTo>
                  <a:lnTo>
                    <a:pt x="0" y="4"/>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6" name="Freeform 5949"/>
            <p:cNvSpPr>
              <a:spLocks/>
            </p:cNvSpPr>
            <p:nvPr/>
          </p:nvSpPr>
          <p:spPr bwMode="auto">
            <a:xfrm>
              <a:off x="3111" y="1738"/>
              <a:ext cx="2" cy="3"/>
            </a:xfrm>
            <a:custGeom>
              <a:avLst/>
              <a:gdLst>
                <a:gd name="T0" fmla="*/ 1 w 3"/>
                <a:gd name="T1" fmla="*/ 2 h 3"/>
                <a:gd name="T2" fmla="*/ 1 w 3"/>
                <a:gd name="T3" fmla="*/ 2 h 3"/>
                <a:gd name="T4" fmla="*/ 1 w 3"/>
                <a:gd name="T5" fmla="*/ 0 h 3"/>
                <a:gd name="T6" fmla="*/ 1 w 3"/>
                <a:gd name="T7" fmla="*/ 0 h 3"/>
                <a:gd name="T8" fmla="*/ 1 w 3"/>
                <a:gd name="T9" fmla="*/ 0 h 3"/>
                <a:gd name="T10" fmla="*/ 1 w 3"/>
                <a:gd name="T11" fmla="*/ 1 h 3"/>
                <a:gd name="T12" fmla="*/ 0 w 3"/>
                <a:gd name="T13" fmla="*/ 2 h 3"/>
                <a:gd name="T14" fmla="*/ 1 w 3"/>
                <a:gd name="T15" fmla="*/ 3 h 3"/>
                <a:gd name="T16" fmla="*/ 1 w 3"/>
                <a:gd name="T17" fmla="*/ 3 h 3"/>
                <a:gd name="T18" fmla="*/ 1 w 3"/>
                <a:gd name="T19" fmla="*/ 3 h 3"/>
                <a:gd name="T20" fmla="*/ 1 w 3"/>
                <a:gd name="T21" fmla="*/ 3 h 3"/>
                <a:gd name="T22" fmla="*/ 1 w 3"/>
                <a:gd name="T23" fmla="*/ 2 h 3"/>
                <a:gd name="T24" fmla="*/ 1 w 3"/>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3" y="2"/>
                  </a:moveTo>
                  <a:lnTo>
                    <a:pt x="3" y="2"/>
                  </a:lnTo>
                  <a:lnTo>
                    <a:pt x="3" y="0"/>
                  </a:lnTo>
                  <a:lnTo>
                    <a:pt x="2" y="0"/>
                  </a:lnTo>
                  <a:lnTo>
                    <a:pt x="1" y="1"/>
                  </a:lnTo>
                  <a:lnTo>
                    <a:pt x="0" y="2"/>
                  </a:lnTo>
                  <a:lnTo>
                    <a:pt x="1" y="3"/>
                  </a:lnTo>
                  <a:lnTo>
                    <a:pt x="2" y="3"/>
                  </a:lnTo>
                  <a:lnTo>
                    <a:pt x="3" y="3"/>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7" name="Freeform 5950"/>
            <p:cNvSpPr>
              <a:spLocks/>
            </p:cNvSpPr>
            <p:nvPr/>
          </p:nvSpPr>
          <p:spPr bwMode="auto">
            <a:xfrm>
              <a:off x="3081" y="1776"/>
              <a:ext cx="1" cy="2"/>
            </a:xfrm>
            <a:custGeom>
              <a:avLst/>
              <a:gdLst>
                <a:gd name="T0" fmla="*/ 1 w 2"/>
                <a:gd name="T1" fmla="*/ 1 h 3"/>
                <a:gd name="T2" fmla="*/ 1 w 2"/>
                <a:gd name="T3" fmla="*/ 1 h 3"/>
                <a:gd name="T4" fmla="*/ 1 w 2"/>
                <a:gd name="T5" fmla="*/ 1 h 3"/>
                <a:gd name="T6" fmla="*/ 1 w 2"/>
                <a:gd name="T7" fmla="*/ 1 h 3"/>
                <a:gd name="T8" fmla="*/ 1 w 2"/>
                <a:gd name="T9" fmla="*/ 1 h 3"/>
                <a:gd name="T10" fmla="*/ 1 w 2"/>
                <a:gd name="T11" fmla="*/ 1 h 3"/>
                <a:gd name="T12" fmla="*/ 1 w 2"/>
                <a:gd name="T13" fmla="*/ 1 h 3"/>
                <a:gd name="T14" fmla="*/ 0 w 2"/>
                <a:gd name="T15" fmla="*/ 0 h 3"/>
                <a:gd name="T16" fmla="*/ 0 w 2"/>
                <a:gd name="T17" fmla="*/ 0 h 3"/>
                <a:gd name="T18" fmla="*/ 0 w 2"/>
                <a:gd name="T19" fmla="*/ 1 h 3"/>
                <a:gd name="T20" fmla="*/ 1 w 2"/>
                <a:gd name="T21" fmla="*/ 1 h 3"/>
                <a:gd name="T22" fmla="*/ 1 w 2"/>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3"/>
                  </a:lnTo>
                  <a:lnTo>
                    <a:pt x="2" y="2"/>
                  </a:lnTo>
                  <a:lnTo>
                    <a:pt x="1" y="1"/>
                  </a:lnTo>
                  <a:lnTo>
                    <a:pt x="0" y="0"/>
                  </a:lnTo>
                  <a:lnTo>
                    <a:pt x="0" y="1"/>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8" name="Freeform 5951"/>
            <p:cNvSpPr>
              <a:spLocks/>
            </p:cNvSpPr>
            <p:nvPr/>
          </p:nvSpPr>
          <p:spPr bwMode="auto">
            <a:xfrm>
              <a:off x="3080" y="1772"/>
              <a:ext cx="10" cy="5"/>
            </a:xfrm>
            <a:custGeom>
              <a:avLst/>
              <a:gdLst>
                <a:gd name="T0" fmla="*/ 2 w 12"/>
                <a:gd name="T1" fmla="*/ 4 h 5"/>
                <a:gd name="T2" fmla="*/ 2 w 12"/>
                <a:gd name="T3" fmla="*/ 4 h 5"/>
                <a:gd name="T4" fmla="*/ 3 w 12"/>
                <a:gd name="T5" fmla="*/ 5 h 5"/>
                <a:gd name="T6" fmla="*/ 3 w 12"/>
                <a:gd name="T7" fmla="*/ 5 h 5"/>
                <a:gd name="T8" fmla="*/ 3 w 12"/>
                <a:gd name="T9" fmla="*/ 5 h 5"/>
                <a:gd name="T10" fmla="*/ 3 w 12"/>
                <a:gd name="T11" fmla="*/ 5 h 5"/>
                <a:gd name="T12" fmla="*/ 3 w 12"/>
                <a:gd name="T13" fmla="*/ 5 h 5"/>
                <a:gd name="T14" fmla="*/ 3 w 12"/>
                <a:gd name="T15" fmla="*/ 4 h 5"/>
                <a:gd name="T16" fmla="*/ 3 w 12"/>
                <a:gd name="T17" fmla="*/ 4 h 5"/>
                <a:gd name="T18" fmla="*/ 3 w 12"/>
                <a:gd name="T19" fmla="*/ 3 h 5"/>
                <a:gd name="T20" fmla="*/ 3 w 12"/>
                <a:gd name="T21" fmla="*/ 3 h 5"/>
                <a:gd name="T22" fmla="*/ 3 w 12"/>
                <a:gd name="T23" fmla="*/ 3 h 5"/>
                <a:gd name="T24" fmla="*/ 3 w 12"/>
                <a:gd name="T25" fmla="*/ 3 h 5"/>
                <a:gd name="T26" fmla="*/ 3 w 12"/>
                <a:gd name="T27" fmla="*/ 3 h 5"/>
                <a:gd name="T28" fmla="*/ 3 w 12"/>
                <a:gd name="T29" fmla="*/ 3 h 5"/>
                <a:gd name="T30" fmla="*/ 3 w 12"/>
                <a:gd name="T31" fmla="*/ 2 h 5"/>
                <a:gd name="T32" fmla="*/ 3 w 12"/>
                <a:gd name="T33" fmla="*/ 2 h 5"/>
                <a:gd name="T34" fmla="*/ 3 w 12"/>
                <a:gd name="T35" fmla="*/ 1 h 5"/>
                <a:gd name="T36" fmla="*/ 3 w 12"/>
                <a:gd name="T37" fmla="*/ 0 h 5"/>
                <a:gd name="T38" fmla="*/ 3 w 12"/>
                <a:gd name="T39" fmla="*/ 0 h 5"/>
                <a:gd name="T40" fmla="*/ 3 w 12"/>
                <a:gd name="T41" fmla="*/ 0 h 5"/>
                <a:gd name="T42" fmla="*/ 1 w 12"/>
                <a:gd name="T43" fmla="*/ 1 h 5"/>
                <a:gd name="T44" fmla="*/ 1 w 12"/>
                <a:gd name="T45" fmla="*/ 1 h 5"/>
                <a:gd name="T46" fmla="*/ 0 w 12"/>
                <a:gd name="T47" fmla="*/ 2 h 5"/>
                <a:gd name="T48" fmla="*/ 1 w 12"/>
                <a:gd name="T49" fmla="*/ 3 h 5"/>
                <a:gd name="T50" fmla="*/ 2 w 12"/>
                <a:gd name="T51" fmla="*/ 4 h 5"/>
                <a:gd name="T52" fmla="*/ 2 w 12"/>
                <a:gd name="T53" fmla="*/ 4 h 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5"/>
                <a:gd name="T83" fmla="*/ 12 w 12"/>
                <a:gd name="T84" fmla="*/ 5 h 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5">
                  <a:moveTo>
                    <a:pt x="2" y="4"/>
                  </a:moveTo>
                  <a:lnTo>
                    <a:pt x="2" y="4"/>
                  </a:lnTo>
                  <a:lnTo>
                    <a:pt x="6" y="5"/>
                  </a:lnTo>
                  <a:lnTo>
                    <a:pt x="10" y="5"/>
                  </a:lnTo>
                  <a:lnTo>
                    <a:pt x="11" y="5"/>
                  </a:lnTo>
                  <a:lnTo>
                    <a:pt x="12" y="5"/>
                  </a:lnTo>
                  <a:lnTo>
                    <a:pt x="12" y="4"/>
                  </a:lnTo>
                  <a:lnTo>
                    <a:pt x="10" y="3"/>
                  </a:lnTo>
                  <a:lnTo>
                    <a:pt x="9" y="3"/>
                  </a:lnTo>
                  <a:lnTo>
                    <a:pt x="6" y="3"/>
                  </a:lnTo>
                  <a:lnTo>
                    <a:pt x="7" y="2"/>
                  </a:lnTo>
                  <a:lnTo>
                    <a:pt x="7" y="1"/>
                  </a:lnTo>
                  <a:lnTo>
                    <a:pt x="6" y="0"/>
                  </a:lnTo>
                  <a:lnTo>
                    <a:pt x="3" y="0"/>
                  </a:lnTo>
                  <a:lnTo>
                    <a:pt x="1" y="1"/>
                  </a:lnTo>
                  <a:lnTo>
                    <a:pt x="0" y="2"/>
                  </a:lnTo>
                  <a:lnTo>
                    <a:pt x="1" y="3"/>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29" name="Freeform 5952"/>
            <p:cNvSpPr>
              <a:spLocks/>
            </p:cNvSpPr>
            <p:nvPr/>
          </p:nvSpPr>
          <p:spPr bwMode="auto">
            <a:xfrm>
              <a:off x="3033" y="1785"/>
              <a:ext cx="12" cy="11"/>
            </a:xfrm>
            <a:custGeom>
              <a:avLst/>
              <a:gdLst>
                <a:gd name="T0" fmla="*/ 2 w 16"/>
                <a:gd name="T1" fmla="*/ 2 h 14"/>
                <a:gd name="T2" fmla="*/ 2 w 16"/>
                <a:gd name="T3" fmla="*/ 2 h 14"/>
                <a:gd name="T4" fmla="*/ 2 w 16"/>
                <a:gd name="T5" fmla="*/ 2 h 14"/>
                <a:gd name="T6" fmla="*/ 2 w 16"/>
                <a:gd name="T7" fmla="*/ 2 h 14"/>
                <a:gd name="T8" fmla="*/ 2 w 16"/>
                <a:gd name="T9" fmla="*/ 2 h 14"/>
                <a:gd name="T10" fmla="*/ 2 w 16"/>
                <a:gd name="T11" fmla="*/ 2 h 14"/>
                <a:gd name="T12" fmla="*/ 2 w 16"/>
                <a:gd name="T13" fmla="*/ 2 h 14"/>
                <a:gd name="T14" fmla="*/ 2 w 16"/>
                <a:gd name="T15" fmla="*/ 2 h 14"/>
                <a:gd name="T16" fmla="*/ 1 w 16"/>
                <a:gd name="T17" fmla="*/ 2 h 14"/>
                <a:gd name="T18" fmla="*/ 1 w 16"/>
                <a:gd name="T19" fmla="*/ 2 h 14"/>
                <a:gd name="T20" fmla="*/ 0 w 16"/>
                <a:gd name="T21" fmla="*/ 2 h 14"/>
                <a:gd name="T22" fmla="*/ 0 w 16"/>
                <a:gd name="T23" fmla="*/ 2 h 14"/>
                <a:gd name="T24" fmla="*/ 0 w 16"/>
                <a:gd name="T25" fmla="*/ 2 h 14"/>
                <a:gd name="T26" fmla="*/ 1 w 16"/>
                <a:gd name="T27" fmla="*/ 2 h 14"/>
                <a:gd name="T28" fmla="*/ 1 w 16"/>
                <a:gd name="T29" fmla="*/ 2 h 14"/>
                <a:gd name="T30" fmla="*/ 2 w 16"/>
                <a:gd name="T31" fmla="*/ 2 h 14"/>
                <a:gd name="T32" fmla="*/ 2 w 16"/>
                <a:gd name="T33" fmla="*/ 2 h 14"/>
                <a:gd name="T34" fmla="*/ 2 w 16"/>
                <a:gd name="T35" fmla="*/ 2 h 14"/>
                <a:gd name="T36" fmla="*/ 2 w 16"/>
                <a:gd name="T37" fmla="*/ 2 h 14"/>
                <a:gd name="T38" fmla="*/ 2 w 16"/>
                <a:gd name="T39" fmla="*/ 2 h 14"/>
                <a:gd name="T40" fmla="*/ 2 w 16"/>
                <a:gd name="T41" fmla="*/ 2 h 14"/>
                <a:gd name="T42" fmla="*/ 2 w 16"/>
                <a:gd name="T43" fmla="*/ 2 h 14"/>
                <a:gd name="T44" fmla="*/ 2 w 16"/>
                <a:gd name="T45" fmla="*/ 2 h 14"/>
                <a:gd name="T46" fmla="*/ 2 w 16"/>
                <a:gd name="T47" fmla="*/ 2 h 14"/>
                <a:gd name="T48" fmla="*/ 2 w 16"/>
                <a:gd name="T49" fmla="*/ 2 h 14"/>
                <a:gd name="T50" fmla="*/ 2 w 16"/>
                <a:gd name="T51" fmla="*/ 2 h 14"/>
                <a:gd name="T52" fmla="*/ 2 w 16"/>
                <a:gd name="T53" fmla="*/ 2 h 14"/>
                <a:gd name="T54" fmla="*/ 2 w 16"/>
                <a:gd name="T55" fmla="*/ 2 h 14"/>
                <a:gd name="T56" fmla="*/ 2 w 16"/>
                <a:gd name="T57" fmla="*/ 2 h 14"/>
                <a:gd name="T58" fmla="*/ 2 w 16"/>
                <a:gd name="T59" fmla="*/ 2 h 14"/>
                <a:gd name="T60" fmla="*/ 2 w 16"/>
                <a:gd name="T61" fmla="*/ 2 h 14"/>
                <a:gd name="T62" fmla="*/ 2 w 16"/>
                <a:gd name="T63" fmla="*/ 2 h 14"/>
                <a:gd name="T64" fmla="*/ 2 w 16"/>
                <a:gd name="T65" fmla="*/ 2 h 14"/>
                <a:gd name="T66" fmla="*/ 2 w 16"/>
                <a:gd name="T67" fmla="*/ 2 h 14"/>
                <a:gd name="T68" fmla="*/ 2 w 16"/>
                <a:gd name="T69" fmla="*/ 2 h 14"/>
                <a:gd name="T70" fmla="*/ 2 w 16"/>
                <a:gd name="T71" fmla="*/ 2 h 14"/>
                <a:gd name="T72" fmla="*/ 2 w 16"/>
                <a:gd name="T73" fmla="*/ 2 h 14"/>
                <a:gd name="T74" fmla="*/ 2 w 16"/>
                <a:gd name="T75" fmla="*/ 2 h 14"/>
                <a:gd name="T76" fmla="*/ 2 w 16"/>
                <a:gd name="T77" fmla="*/ 2 h 14"/>
                <a:gd name="T78" fmla="*/ 2 w 16"/>
                <a:gd name="T79" fmla="*/ 2 h 14"/>
                <a:gd name="T80" fmla="*/ 2 w 16"/>
                <a:gd name="T81" fmla="*/ 2 h 14"/>
                <a:gd name="T82" fmla="*/ 2 w 16"/>
                <a:gd name="T83" fmla="*/ 2 h 14"/>
                <a:gd name="T84" fmla="*/ 2 w 16"/>
                <a:gd name="T85" fmla="*/ 2 h 14"/>
                <a:gd name="T86" fmla="*/ 2 w 16"/>
                <a:gd name="T87" fmla="*/ 2 h 14"/>
                <a:gd name="T88" fmla="*/ 2 w 16"/>
                <a:gd name="T89" fmla="*/ 2 h 14"/>
                <a:gd name="T90" fmla="*/ 2 w 16"/>
                <a:gd name="T91" fmla="*/ 2 h 14"/>
                <a:gd name="T92" fmla="*/ 2 w 16"/>
                <a:gd name="T93" fmla="*/ 2 h 14"/>
                <a:gd name="T94" fmla="*/ 2 w 16"/>
                <a:gd name="T95" fmla="*/ 2 h 14"/>
                <a:gd name="T96" fmla="*/ 2 w 16"/>
                <a:gd name="T97" fmla="*/ 2 h 14"/>
                <a:gd name="T98" fmla="*/ 2 w 16"/>
                <a:gd name="T99" fmla="*/ 1 h 14"/>
                <a:gd name="T100" fmla="*/ 2 w 16"/>
                <a:gd name="T101" fmla="*/ 1 h 14"/>
                <a:gd name="T102" fmla="*/ 2 w 16"/>
                <a:gd name="T103" fmla="*/ 0 h 14"/>
                <a:gd name="T104" fmla="*/ 2 w 16"/>
                <a:gd name="T105" fmla="*/ 0 h 14"/>
                <a:gd name="T106" fmla="*/ 2 w 16"/>
                <a:gd name="T107" fmla="*/ 1 h 14"/>
                <a:gd name="T108" fmla="*/ 2 w 16"/>
                <a:gd name="T109" fmla="*/ 1 h 14"/>
                <a:gd name="T110" fmla="*/ 2 w 16"/>
                <a:gd name="T111" fmla="*/ 2 h 14"/>
                <a:gd name="T112" fmla="*/ 2 w 16"/>
                <a:gd name="T113" fmla="*/ 2 h 14"/>
                <a:gd name="T114" fmla="*/ 2 w 16"/>
                <a:gd name="T115" fmla="*/ 2 h 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
                <a:gd name="T175" fmla="*/ 0 h 14"/>
                <a:gd name="T176" fmla="*/ 16 w 16"/>
                <a:gd name="T177" fmla="*/ 14 h 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 h="14">
                  <a:moveTo>
                    <a:pt x="9" y="3"/>
                  </a:moveTo>
                  <a:lnTo>
                    <a:pt x="9" y="3"/>
                  </a:lnTo>
                  <a:lnTo>
                    <a:pt x="6" y="4"/>
                  </a:lnTo>
                  <a:lnTo>
                    <a:pt x="4" y="5"/>
                  </a:lnTo>
                  <a:lnTo>
                    <a:pt x="3" y="6"/>
                  </a:lnTo>
                  <a:lnTo>
                    <a:pt x="2" y="5"/>
                  </a:lnTo>
                  <a:lnTo>
                    <a:pt x="1" y="6"/>
                  </a:lnTo>
                  <a:lnTo>
                    <a:pt x="1" y="7"/>
                  </a:lnTo>
                  <a:lnTo>
                    <a:pt x="0" y="9"/>
                  </a:lnTo>
                  <a:lnTo>
                    <a:pt x="0" y="11"/>
                  </a:lnTo>
                  <a:lnTo>
                    <a:pt x="1" y="11"/>
                  </a:lnTo>
                  <a:lnTo>
                    <a:pt x="6" y="14"/>
                  </a:lnTo>
                  <a:lnTo>
                    <a:pt x="8" y="14"/>
                  </a:lnTo>
                  <a:lnTo>
                    <a:pt x="6" y="13"/>
                  </a:lnTo>
                  <a:lnTo>
                    <a:pt x="6" y="11"/>
                  </a:lnTo>
                  <a:lnTo>
                    <a:pt x="8" y="10"/>
                  </a:lnTo>
                  <a:lnTo>
                    <a:pt x="8" y="9"/>
                  </a:lnTo>
                  <a:lnTo>
                    <a:pt x="9" y="10"/>
                  </a:lnTo>
                  <a:lnTo>
                    <a:pt x="9" y="13"/>
                  </a:lnTo>
                  <a:lnTo>
                    <a:pt x="10" y="13"/>
                  </a:lnTo>
                  <a:lnTo>
                    <a:pt x="11" y="11"/>
                  </a:lnTo>
                  <a:lnTo>
                    <a:pt x="12" y="10"/>
                  </a:lnTo>
                  <a:lnTo>
                    <a:pt x="11" y="9"/>
                  </a:lnTo>
                  <a:lnTo>
                    <a:pt x="10" y="8"/>
                  </a:lnTo>
                  <a:lnTo>
                    <a:pt x="11" y="8"/>
                  </a:lnTo>
                  <a:lnTo>
                    <a:pt x="12" y="8"/>
                  </a:lnTo>
                  <a:lnTo>
                    <a:pt x="12" y="6"/>
                  </a:lnTo>
                  <a:lnTo>
                    <a:pt x="14" y="6"/>
                  </a:lnTo>
                  <a:lnTo>
                    <a:pt x="15" y="6"/>
                  </a:lnTo>
                  <a:lnTo>
                    <a:pt x="16" y="6"/>
                  </a:lnTo>
                  <a:lnTo>
                    <a:pt x="16" y="4"/>
                  </a:lnTo>
                  <a:lnTo>
                    <a:pt x="15" y="3"/>
                  </a:lnTo>
                  <a:lnTo>
                    <a:pt x="15" y="1"/>
                  </a:lnTo>
                  <a:lnTo>
                    <a:pt x="14" y="0"/>
                  </a:lnTo>
                  <a:lnTo>
                    <a:pt x="13" y="0"/>
                  </a:lnTo>
                  <a:lnTo>
                    <a:pt x="12" y="1"/>
                  </a:lnTo>
                  <a:lnTo>
                    <a:pt x="11" y="2"/>
                  </a:lnTo>
                  <a:lnTo>
                    <a:pt x="9"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0" name="Freeform 5953"/>
            <p:cNvSpPr>
              <a:spLocks/>
            </p:cNvSpPr>
            <p:nvPr/>
          </p:nvSpPr>
          <p:spPr bwMode="auto">
            <a:xfrm>
              <a:off x="3033" y="1796"/>
              <a:ext cx="4" cy="3"/>
            </a:xfrm>
            <a:custGeom>
              <a:avLst/>
              <a:gdLst>
                <a:gd name="T0" fmla="*/ 0 w 4"/>
                <a:gd name="T1" fmla="*/ 1 h 3"/>
                <a:gd name="T2" fmla="*/ 0 w 4"/>
                <a:gd name="T3" fmla="*/ 1 h 3"/>
                <a:gd name="T4" fmla="*/ 0 w 4"/>
                <a:gd name="T5" fmla="*/ 2 h 3"/>
                <a:gd name="T6" fmla="*/ 0 w 4"/>
                <a:gd name="T7" fmla="*/ 2 h 3"/>
                <a:gd name="T8" fmla="*/ 0 w 4"/>
                <a:gd name="T9" fmla="*/ 2 h 3"/>
                <a:gd name="T10" fmla="*/ 0 w 4"/>
                <a:gd name="T11" fmla="*/ 2 h 3"/>
                <a:gd name="T12" fmla="*/ 2 w 4"/>
                <a:gd name="T13" fmla="*/ 3 h 3"/>
                <a:gd name="T14" fmla="*/ 3 w 4"/>
                <a:gd name="T15" fmla="*/ 2 h 3"/>
                <a:gd name="T16" fmla="*/ 4 w 4"/>
                <a:gd name="T17" fmla="*/ 1 h 3"/>
                <a:gd name="T18" fmla="*/ 4 w 4"/>
                <a:gd name="T19" fmla="*/ 0 h 3"/>
                <a:gd name="T20" fmla="*/ 4 w 4"/>
                <a:gd name="T21" fmla="*/ 0 h 3"/>
                <a:gd name="T22" fmla="*/ 2 w 4"/>
                <a:gd name="T23" fmla="*/ 0 h 3"/>
                <a:gd name="T24" fmla="*/ 0 w 4"/>
                <a:gd name="T25" fmla="*/ 1 h 3"/>
                <a:gd name="T26" fmla="*/ 0 w 4"/>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3"/>
                <a:gd name="T44" fmla="*/ 4 w 4"/>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3">
                  <a:moveTo>
                    <a:pt x="0" y="1"/>
                  </a:moveTo>
                  <a:lnTo>
                    <a:pt x="0" y="1"/>
                  </a:lnTo>
                  <a:lnTo>
                    <a:pt x="0" y="2"/>
                  </a:lnTo>
                  <a:lnTo>
                    <a:pt x="2" y="3"/>
                  </a:lnTo>
                  <a:lnTo>
                    <a:pt x="3" y="2"/>
                  </a:lnTo>
                  <a:lnTo>
                    <a:pt x="4" y="1"/>
                  </a:lnTo>
                  <a:lnTo>
                    <a:pt x="4" y="0"/>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1" name="Freeform 5954"/>
            <p:cNvSpPr>
              <a:spLocks/>
            </p:cNvSpPr>
            <p:nvPr/>
          </p:nvSpPr>
          <p:spPr bwMode="auto">
            <a:xfrm>
              <a:off x="3028" y="1800"/>
              <a:ext cx="5" cy="2"/>
            </a:xfrm>
            <a:custGeom>
              <a:avLst/>
              <a:gdLst>
                <a:gd name="T0" fmla="*/ 1 w 6"/>
                <a:gd name="T1" fmla="*/ 1 h 3"/>
                <a:gd name="T2" fmla="*/ 1 w 6"/>
                <a:gd name="T3" fmla="*/ 1 h 3"/>
                <a:gd name="T4" fmla="*/ 2 w 6"/>
                <a:gd name="T5" fmla="*/ 1 h 3"/>
                <a:gd name="T6" fmla="*/ 3 w 6"/>
                <a:gd name="T7" fmla="*/ 1 h 3"/>
                <a:gd name="T8" fmla="*/ 3 w 6"/>
                <a:gd name="T9" fmla="*/ 1 h 3"/>
                <a:gd name="T10" fmla="*/ 3 w 6"/>
                <a:gd name="T11" fmla="*/ 1 h 3"/>
                <a:gd name="T12" fmla="*/ 3 w 6"/>
                <a:gd name="T13" fmla="*/ 1 h 3"/>
                <a:gd name="T14" fmla="*/ 3 w 6"/>
                <a:gd name="T15" fmla="*/ 1 h 3"/>
                <a:gd name="T16" fmla="*/ 3 w 6"/>
                <a:gd name="T17" fmla="*/ 1 h 3"/>
                <a:gd name="T18" fmla="*/ 3 w 6"/>
                <a:gd name="T19" fmla="*/ 1 h 3"/>
                <a:gd name="T20" fmla="*/ 3 w 6"/>
                <a:gd name="T21" fmla="*/ 0 h 3"/>
                <a:gd name="T22" fmla="*/ 1 w 6"/>
                <a:gd name="T23" fmla="*/ 0 h 3"/>
                <a:gd name="T24" fmla="*/ 1 w 6"/>
                <a:gd name="T25" fmla="*/ 0 h 3"/>
                <a:gd name="T26" fmla="*/ 0 w 6"/>
                <a:gd name="T27" fmla="*/ 1 h 3"/>
                <a:gd name="T28" fmla="*/ 0 w 6"/>
                <a:gd name="T29" fmla="*/ 1 h 3"/>
                <a:gd name="T30" fmla="*/ 1 w 6"/>
                <a:gd name="T31" fmla="*/ 1 h 3"/>
                <a:gd name="T32" fmla="*/ 1 w 6"/>
                <a:gd name="T33" fmla="*/ 1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3"/>
                <a:gd name="T53" fmla="*/ 6 w 6"/>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3">
                  <a:moveTo>
                    <a:pt x="1" y="2"/>
                  </a:moveTo>
                  <a:lnTo>
                    <a:pt x="1" y="2"/>
                  </a:lnTo>
                  <a:lnTo>
                    <a:pt x="2" y="2"/>
                  </a:lnTo>
                  <a:lnTo>
                    <a:pt x="4" y="3"/>
                  </a:lnTo>
                  <a:lnTo>
                    <a:pt x="5" y="3"/>
                  </a:lnTo>
                  <a:lnTo>
                    <a:pt x="6" y="1"/>
                  </a:lnTo>
                  <a:lnTo>
                    <a:pt x="5" y="0"/>
                  </a:lnTo>
                  <a:lnTo>
                    <a:pt x="1"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2" name="Freeform 5955"/>
            <p:cNvSpPr>
              <a:spLocks/>
            </p:cNvSpPr>
            <p:nvPr/>
          </p:nvSpPr>
          <p:spPr bwMode="auto">
            <a:xfrm>
              <a:off x="3030" y="1803"/>
              <a:ext cx="1" cy="1"/>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1 h 1"/>
                <a:gd name="T16" fmla="*/ 1 w 1"/>
                <a:gd name="T17" fmla="*/ 0 h 1"/>
                <a:gd name="T18" fmla="*/ 1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1" y="0"/>
                  </a:moveTo>
                  <a:lnTo>
                    <a:pt x="1" y="0"/>
                  </a:lnTo>
                  <a:lnTo>
                    <a:pt x="0" y="0"/>
                  </a:lnTo>
                  <a:lnTo>
                    <a:pt x="0" y="1"/>
                  </a:lnTo>
                  <a:lnTo>
                    <a:pt x="1" y="1"/>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3" name="Freeform 5956"/>
            <p:cNvSpPr>
              <a:spLocks/>
            </p:cNvSpPr>
            <p:nvPr/>
          </p:nvSpPr>
          <p:spPr bwMode="auto">
            <a:xfrm>
              <a:off x="3028" y="1812"/>
              <a:ext cx="1" cy="1"/>
            </a:xfrm>
            <a:custGeom>
              <a:avLst/>
              <a:gdLst>
                <a:gd name="T0" fmla="*/ 0 w 2"/>
                <a:gd name="T1" fmla="*/ 0 h 1"/>
                <a:gd name="T2" fmla="*/ 0 w 2"/>
                <a:gd name="T3" fmla="*/ 0 h 1"/>
                <a:gd name="T4" fmla="*/ 1 w 2"/>
                <a:gd name="T5" fmla="*/ 1 h 1"/>
                <a:gd name="T6" fmla="*/ 1 w 2"/>
                <a:gd name="T7" fmla="*/ 1 h 1"/>
                <a:gd name="T8" fmla="*/ 1 w 2"/>
                <a:gd name="T9" fmla="*/ 1 h 1"/>
                <a:gd name="T10" fmla="*/ 1 w 2"/>
                <a:gd name="T11" fmla="*/ 0 h 1"/>
                <a:gd name="T12" fmla="*/ 1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1"/>
                  </a:lnTo>
                  <a:lnTo>
                    <a:pt x="2" y="1"/>
                  </a:lnTo>
                  <a:lnTo>
                    <a:pt x="1" y="0"/>
                  </a:lnTo>
                  <a:lnTo>
                    <a:pt x="0"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4" name="Freeform 5957"/>
            <p:cNvSpPr>
              <a:spLocks/>
            </p:cNvSpPr>
            <p:nvPr/>
          </p:nvSpPr>
          <p:spPr bwMode="auto">
            <a:xfrm>
              <a:off x="3028" y="1804"/>
              <a:ext cx="4" cy="6"/>
            </a:xfrm>
            <a:custGeom>
              <a:avLst/>
              <a:gdLst>
                <a:gd name="T0" fmla="*/ 3 w 4"/>
                <a:gd name="T1" fmla="*/ 2 h 8"/>
                <a:gd name="T2" fmla="*/ 3 w 4"/>
                <a:gd name="T3" fmla="*/ 2 h 8"/>
                <a:gd name="T4" fmla="*/ 4 w 4"/>
                <a:gd name="T5" fmla="*/ 2 h 8"/>
                <a:gd name="T6" fmla="*/ 3 w 4"/>
                <a:gd name="T7" fmla="*/ 1 h 8"/>
                <a:gd name="T8" fmla="*/ 3 w 4"/>
                <a:gd name="T9" fmla="*/ 1 h 8"/>
                <a:gd name="T10" fmla="*/ 1 w 4"/>
                <a:gd name="T11" fmla="*/ 0 h 8"/>
                <a:gd name="T12" fmla="*/ 0 w 4"/>
                <a:gd name="T13" fmla="*/ 2 h 8"/>
                <a:gd name="T14" fmla="*/ 0 w 4"/>
                <a:gd name="T15" fmla="*/ 2 h 8"/>
                <a:gd name="T16" fmla="*/ 0 w 4"/>
                <a:gd name="T17" fmla="*/ 2 h 8"/>
                <a:gd name="T18" fmla="*/ 1 w 4"/>
                <a:gd name="T19" fmla="*/ 2 h 8"/>
                <a:gd name="T20" fmla="*/ 3 w 4"/>
                <a:gd name="T21" fmla="*/ 2 h 8"/>
                <a:gd name="T22" fmla="*/ 3 w 4"/>
                <a:gd name="T23" fmla="*/ 2 h 8"/>
                <a:gd name="T24" fmla="*/ 3 w 4"/>
                <a:gd name="T25" fmla="*/ 2 h 8"/>
                <a:gd name="T26" fmla="*/ 2 w 4"/>
                <a:gd name="T27" fmla="*/ 2 h 8"/>
                <a:gd name="T28" fmla="*/ 2 w 4"/>
                <a:gd name="T29" fmla="*/ 2 h 8"/>
                <a:gd name="T30" fmla="*/ 3 w 4"/>
                <a:gd name="T31" fmla="*/ 2 h 8"/>
                <a:gd name="T32" fmla="*/ 2 w 4"/>
                <a:gd name="T33" fmla="*/ 2 h 8"/>
                <a:gd name="T34" fmla="*/ 2 w 4"/>
                <a:gd name="T35" fmla="*/ 2 h 8"/>
                <a:gd name="T36" fmla="*/ 2 w 4"/>
                <a:gd name="T37" fmla="*/ 2 h 8"/>
                <a:gd name="T38" fmla="*/ 3 w 4"/>
                <a:gd name="T39" fmla="*/ 2 h 8"/>
                <a:gd name="T40" fmla="*/ 3 w 4"/>
                <a:gd name="T41" fmla="*/ 2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8"/>
                <a:gd name="T65" fmla="*/ 4 w 4"/>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8">
                  <a:moveTo>
                    <a:pt x="3" y="4"/>
                  </a:moveTo>
                  <a:lnTo>
                    <a:pt x="3" y="4"/>
                  </a:lnTo>
                  <a:lnTo>
                    <a:pt x="4" y="3"/>
                  </a:lnTo>
                  <a:lnTo>
                    <a:pt x="3" y="1"/>
                  </a:lnTo>
                  <a:lnTo>
                    <a:pt x="1" y="0"/>
                  </a:lnTo>
                  <a:lnTo>
                    <a:pt x="0" y="3"/>
                  </a:lnTo>
                  <a:lnTo>
                    <a:pt x="0" y="5"/>
                  </a:lnTo>
                  <a:lnTo>
                    <a:pt x="1" y="7"/>
                  </a:lnTo>
                  <a:lnTo>
                    <a:pt x="3" y="8"/>
                  </a:lnTo>
                  <a:lnTo>
                    <a:pt x="3" y="7"/>
                  </a:lnTo>
                  <a:lnTo>
                    <a:pt x="2" y="6"/>
                  </a:lnTo>
                  <a:lnTo>
                    <a:pt x="3" y="5"/>
                  </a:lnTo>
                  <a:lnTo>
                    <a:pt x="2" y="4"/>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5" name="Freeform 5958"/>
            <p:cNvSpPr>
              <a:spLocks/>
            </p:cNvSpPr>
            <p:nvPr/>
          </p:nvSpPr>
          <p:spPr bwMode="auto">
            <a:xfrm>
              <a:off x="3037" y="1800"/>
              <a:ext cx="15" cy="11"/>
            </a:xfrm>
            <a:custGeom>
              <a:avLst/>
              <a:gdLst>
                <a:gd name="T0" fmla="*/ 2 w 19"/>
                <a:gd name="T1" fmla="*/ 0 h 14"/>
                <a:gd name="T2" fmla="*/ 2 w 19"/>
                <a:gd name="T3" fmla="*/ 0 h 14"/>
                <a:gd name="T4" fmla="*/ 2 w 19"/>
                <a:gd name="T5" fmla="*/ 0 h 14"/>
                <a:gd name="T6" fmla="*/ 2 w 19"/>
                <a:gd name="T7" fmla="*/ 2 h 14"/>
                <a:gd name="T8" fmla="*/ 2 w 19"/>
                <a:gd name="T9" fmla="*/ 2 h 14"/>
                <a:gd name="T10" fmla="*/ 2 w 19"/>
                <a:gd name="T11" fmla="*/ 2 h 14"/>
                <a:gd name="T12" fmla="*/ 2 w 19"/>
                <a:gd name="T13" fmla="*/ 2 h 14"/>
                <a:gd name="T14" fmla="*/ 2 w 19"/>
                <a:gd name="T15" fmla="*/ 1 h 14"/>
                <a:gd name="T16" fmla="*/ 2 w 19"/>
                <a:gd name="T17" fmla="*/ 1 h 14"/>
                <a:gd name="T18" fmla="*/ 2 w 19"/>
                <a:gd name="T19" fmla="*/ 1 h 14"/>
                <a:gd name="T20" fmla="*/ 2 w 19"/>
                <a:gd name="T21" fmla="*/ 2 h 14"/>
                <a:gd name="T22" fmla="*/ 2 w 19"/>
                <a:gd name="T23" fmla="*/ 2 h 14"/>
                <a:gd name="T24" fmla="*/ 2 w 19"/>
                <a:gd name="T25" fmla="*/ 2 h 14"/>
                <a:gd name="T26" fmla="*/ 1 w 19"/>
                <a:gd name="T27" fmla="*/ 2 h 14"/>
                <a:gd name="T28" fmla="*/ 1 w 19"/>
                <a:gd name="T29" fmla="*/ 2 h 14"/>
                <a:gd name="T30" fmla="*/ 0 w 19"/>
                <a:gd name="T31" fmla="*/ 2 h 14"/>
                <a:gd name="T32" fmla="*/ 1 w 19"/>
                <a:gd name="T33" fmla="*/ 2 h 14"/>
                <a:gd name="T34" fmla="*/ 1 w 19"/>
                <a:gd name="T35" fmla="*/ 2 h 14"/>
                <a:gd name="T36" fmla="*/ 1 w 19"/>
                <a:gd name="T37" fmla="*/ 2 h 14"/>
                <a:gd name="T38" fmla="*/ 2 w 19"/>
                <a:gd name="T39" fmla="*/ 2 h 14"/>
                <a:gd name="T40" fmla="*/ 2 w 19"/>
                <a:gd name="T41" fmla="*/ 2 h 14"/>
                <a:gd name="T42" fmla="*/ 2 w 19"/>
                <a:gd name="T43" fmla="*/ 2 h 14"/>
                <a:gd name="T44" fmla="*/ 2 w 19"/>
                <a:gd name="T45" fmla="*/ 2 h 14"/>
                <a:gd name="T46" fmla="*/ 2 w 19"/>
                <a:gd name="T47" fmla="*/ 2 h 14"/>
                <a:gd name="T48" fmla="*/ 2 w 19"/>
                <a:gd name="T49" fmla="*/ 2 h 14"/>
                <a:gd name="T50" fmla="*/ 2 w 19"/>
                <a:gd name="T51" fmla="*/ 2 h 14"/>
                <a:gd name="T52" fmla="*/ 2 w 19"/>
                <a:gd name="T53" fmla="*/ 2 h 14"/>
                <a:gd name="T54" fmla="*/ 2 w 19"/>
                <a:gd name="T55" fmla="*/ 2 h 14"/>
                <a:gd name="T56" fmla="*/ 2 w 19"/>
                <a:gd name="T57" fmla="*/ 2 h 14"/>
                <a:gd name="T58" fmla="*/ 2 w 19"/>
                <a:gd name="T59" fmla="*/ 2 h 14"/>
                <a:gd name="T60" fmla="*/ 2 w 19"/>
                <a:gd name="T61" fmla="*/ 2 h 14"/>
                <a:gd name="T62" fmla="*/ 2 w 19"/>
                <a:gd name="T63" fmla="*/ 2 h 14"/>
                <a:gd name="T64" fmla="*/ 2 w 19"/>
                <a:gd name="T65" fmla="*/ 2 h 14"/>
                <a:gd name="T66" fmla="*/ 2 w 19"/>
                <a:gd name="T67" fmla="*/ 2 h 14"/>
                <a:gd name="T68" fmla="*/ 2 w 19"/>
                <a:gd name="T69" fmla="*/ 2 h 14"/>
                <a:gd name="T70" fmla="*/ 2 w 19"/>
                <a:gd name="T71" fmla="*/ 2 h 14"/>
                <a:gd name="T72" fmla="*/ 2 w 19"/>
                <a:gd name="T73" fmla="*/ 2 h 14"/>
                <a:gd name="T74" fmla="*/ 2 w 19"/>
                <a:gd name="T75" fmla="*/ 2 h 14"/>
                <a:gd name="T76" fmla="*/ 2 w 19"/>
                <a:gd name="T77" fmla="*/ 2 h 14"/>
                <a:gd name="T78" fmla="*/ 2 w 19"/>
                <a:gd name="T79" fmla="*/ 2 h 14"/>
                <a:gd name="T80" fmla="*/ 2 w 19"/>
                <a:gd name="T81" fmla="*/ 2 h 14"/>
                <a:gd name="T82" fmla="*/ 2 w 19"/>
                <a:gd name="T83" fmla="*/ 2 h 14"/>
                <a:gd name="T84" fmla="*/ 2 w 19"/>
                <a:gd name="T85" fmla="*/ 2 h 14"/>
                <a:gd name="T86" fmla="*/ 2 w 19"/>
                <a:gd name="T87" fmla="*/ 2 h 14"/>
                <a:gd name="T88" fmla="*/ 2 w 19"/>
                <a:gd name="T89" fmla="*/ 2 h 14"/>
                <a:gd name="T90" fmla="*/ 2 w 19"/>
                <a:gd name="T91" fmla="*/ 2 h 14"/>
                <a:gd name="T92" fmla="*/ 2 w 19"/>
                <a:gd name="T93" fmla="*/ 2 h 14"/>
                <a:gd name="T94" fmla="*/ 2 w 19"/>
                <a:gd name="T95" fmla="*/ 2 h 14"/>
                <a:gd name="T96" fmla="*/ 2 w 19"/>
                <a:gd name="T97" fmla="*/ 2 h 14"/>
                <a:gd name="T98" fmla="*/ 2 w 19"/>
                <a:gd name="T99" fmla="*/ 2 h 14"/>
                <a:gd name="T100" fmla="*/ 2 w 19"/>
                <a:gd name="T101" fmla="*/ 2 h 14"/>
                <a:gd name="T102" fmla="*/ 2 w 19"/>
                <a:gd name="T103" fmla="*/ 2 h 14"/>
                <a:gd name="T104" fmla="*/ 2 w 19"/>
                <a:gd name="T105" fmla="*/ 2 h 14"/>
                <a:gd name="T106" fmla="*/ 2 w 19"/>
                <a:gd name="T107" fmla="*/ 2 h 14"/>
                <a:gd name="T108" fmla="*/ 2 w 19"/>
                <a:gd name="T109" fmla="*/ 2 h 14"/>
                <a:gd name="T110" fmla="*/ 2 w 19"/>
                <a:gd name="T111" fmla="*/ 2 h 14"/>
                <a:gd name="T112" fmla="*/ 2 w 19"/>
                <a:gd name="T113" fmla="*/ 2 h 14"/>
                <a:gd name="T114" fmla="*/ 2 w 19"/>
                <a:gd name="T115" fmla="*/ 2 h 14"/>
                <a:gd name="T116" fmla="*/ 2 w 19"/>
                <a:gd name="T117" fmla="*/ 2 h 14"/>
                <a:gd name="T118" fmla="*/ 2 w 19"/>
                <a:gd name="T119" fmla="*/ 1 h 14"/>
                <a:gd name="T120" fmla="*/ 2 w 19"/>
                <a:gd name="T121" fmla="*/ 0 h 14"/>
                <a:gd name="T122" fmla="*/ 2 w 19"/>
                <a:gd name="T123" fmla="*/ 0 h 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
                <a:gd name="T187" fmla="*/ 0 h 14"/>
                <a:gd name="T188" fmla="*/ 19 w 19"/>
                <a:gd name="T189" fmla="*/ 14 h 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 h="14">
                  <a:moveTo>
                    <a:pt x="8" y="0"/>
                  </a:moveTo>
                  <a:lnTo>
                    <a:pt x="8" y="0"/>
                  </a:lnTo>
                  <a:lnTo>
                    <a:pt x="7" y="0"/>
                  </a:lnTo>
                  <a:lnTo>
                    <a:pt x="7" y="3"/>
                  </a:lnTo>
                  <a:lnTo>
                    <a:pt x="7" y="4"/>
                  </a:lnTo>
                  <a:lnTo>
                    <a:pt x="6" y="3"/>
                  </a:lnTo>
                  <a:lnTo>
                    <a:pt x="4" y="1"/>
                  </a:lnTo>
                  <a:lnTo>
                    <a:pt x="3" y="1"/>
                  </a:lnTo>
                  <a:lnTo>
                    <a:pt x="3" y="2"/>
                  </a:lnTo>
                  <a:lnTo>
                    <a:pt x="3" y="4"/>
                  </a:lnTo>
                  <a:lnTo>
                    <a:pt x="1" y="3"/>
                  </a:lnTo>
                  <a:lnTo>
                    <a:pt x="0" y="3"/>
                  </a:lnTo>
                  <a:lnTo>
                    <a:pt x="1" y="4"/>
                  </a:lnTo>
                  <a:lnTo>
                    <a:pt x="1" y="5"/>
                  </a:lnTo>
                  <a:lnTo>
                    <a:pt x="4" y="5"/>
                  </a:lnTo>
                  <a:lnTo>
                    <a:pt x="6" y="6"/>
                  </a:lnTo>
                  <a:lnTo>
                    <a:pt x="7" y="8"/>
                  </a:lnTo>
                  <a:lnTo>
                    <a:pt x="6" y="8"/>
                  </a:lnTo>
                  <a:lnTo>
                    <a:pt x="8" y="10"/>
                  </a:lnTo>
                  <a:lnTo>
                    <a:pt x="11" y="11"/>
                  </a:lnTo>
                  <a:lnTo>
                    <a:pt x="12" y="11"/>
                  </a:lnTo>
                  <a:lnTo>
                    <a:pt x="12" y="10"/>
                  </a:lnTo>
                  <a:lnTo>
                    <a:pt x="13" y="10"/>
                  </a:lnTo>
                  <a:lnTo>
                    <a:pt x="15" y="11"/>
                  </a:lnTo>
                  <a:lnTo>
                    <a:pt x="15" y="12"/>
                  </a:lnTo>
                  <a:lnTo>
                    <a:pt x="14" y="13"/>
                  </a:lnTo>
                  <a:lnTo>
                    <a:pt x="13" y="14"/>
                  </a:lnTo>
                  <a:lnTo>
                    <a:pt x="14" y="14"/>
                  </a:lnTo>
                  <a:lnTo>
                    <a:pt x="17" y="12"/>
                  </a:lnTo>
                  <a:lnTo>
                    <a:pt x="18" y="11"/>
                  </a:lnTo>
                  <a:lnTo>
                    <a:pt x="19" y="10"/>
                  </a:lnTo>
                  <a:lnTo>
                    <a:pt x="18" y="9"/>
                  </a:lnTo>
                  <a:lnTo>
                    <a:pt x="15" y="9"/>
                  </a:lnTo>
                  <a:lnTo>
                    <a:pt x="13" y="9"/>
                  </a:lnTo>
                  <a:lnTo>
                    <a:pt x="12" y="9"/>
                  </a:lnTo>
                  <a:lnTo>
                    <a:pt x="11" y="8"/>
                  </a:lnTo>
                  <a:lnTo>
                    <a:pt x="10" y="6"/>
                  </a:lnTo>
                  <a:lnTo>
                    <a:pt x="10" y="5"/>
                  </a:lnTo>
                  <a:lnTo>
                    <a:pt x="11" y="3"/>
                  </a:lnTo>
                  <a:lnTo>
                    <a:pt x="10" y="1"/>
                  </a:lnTo>
                  <a:lnTo>
                    <a:pt x="8"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6" name="Freeform 5959"/>
            <p:cNvSpPr>
              <a:spLocks/>
            </p:cNvSpPr>
            <p:nvPr/>
          </p:nvSpPr>
          <p:spPr bwMode="auto">
            <a:xfrm>
              <a:off x="3042" y="1811"/>
              <a:ext cx="2" cy="2"/>
            </a:xfrm>
            <a:custGeom>
              <a:avLst/>
              <a:gdLst>
                <a:gd name="T0" fmla="*/ 1 w 3"/>
                <a:gd name="T1" fmla="*/ 1 h 2"/>
                <a:gd name="T2" fmla="*/ 1 w 3"/>
                <a:gd name="T3" fmla="*/ 1 h 2"/>
                <a:gd name="T4" fmla="*/ 1 w 3"/>
                <a:gd name="T5" fmla="*/ 0 h 2"/>
                <a:gd name="T6" fmla="*/ 1 w 3"/>
                <a:gd name="T7" fmla="*/ 0 h 2"/>
                <a:gd name="T8" fmla="*/ 0 w 3"/>
                <a:gd name="T9" fmla="*/ 0 h 2"/>
                <a:gd name="T10" fmla="*/ 1 w 3"/>
                <a:gd name="T11" fmla="*/ 1 h 2"/>
                <a:gd name="T12" fmla="*/ 1 w 3"/>
                <a:gd name="T13" fmla="*/ 1 h 2"/>
                <a:gd name="T14" fmla="*/ 1 w 3"/>
                <a:gd name="T15" fmla="*/ 2 h 2"/>
                <a:gd name="T16" fmla="*/ 1 w 3"/>
                <a:gd name="T17" fmla="*/ 2 h 2"/>
                <a:gd name="T18" fmla="*/ 1 w 3"/>
                <a:gd name="T19" fmla="*/ 1 h 2"/>
                <a:gd name="T20" fmla="*/ 1 w 3"/>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3" y="1"/>
                  </a:moveTo>
                  <a:lnTo>
                    <a:pt x="3" y="1"/>
                  </a:lnTo>
                  <a:lnTo>
                    <a:pt x="2" y="0"/>
                  </a:lnTo>
                  <a:lnTo>
                    <a:pt x="1" y="0"/>
                  </a:lnTo>
                  <a:lnTo>
                    <a:pt x="0" y="0"/>
                  </a:lnTo>
                  <a:lnTo>
                    <a:pt x="1" y="1"/>
                  </a:lnTo>
                  <a:lnTo>
                    <a:pt x="2" y="2"/>
                  </a:lnTo>
                  <a:lnTo>
                    <a:pt x="3"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7" name="Freeform 5960"/>
            <p:cNvSpPr>
              <a:spLocks/>
            </p:cNvSpPr>
            <p:nvPr/>
          </p:nvSpPr>
          <p:spPr bwMode="auto">
            <a:xfrm>
              <a:off x="3039" y="1819"/>
              <a:ext cx="3" cy="1"/>
            </a:xfrm>
            <a:custGeom>
              <a:avLst/>
              <a:gdLst>
                <a:gd name="T0" fmla="*/ 0 w 3"/>
                <a:gd name="T1" fmla="*/ 0 h 3"/>
                <a:gd name="T2" fmla="*/ 0 w 3"/>
                <a:gd name="T3" fmla="*/ 0 h 3"/>
                <a:gd name="T4" fmla="*/ 1 w 3"/>
                <a:gd name="T5" fmla="*/ 0 h 3"/>
                <a:gd name="T6" fmla="*/ 2 w 3"/>
                <a:gd name="T7" fmla="*/ 0 h 3"/>
                <a:gd name="T8" fmla="*/ 3 w 3"/>
                <a:gd name="T9" fmla="*/ 0 h 3"/>
                <a:gd name="T10" fmla="*/ 3 w 3"/>
                <a:gd name="T11" fmla="*/ 0 h 3"/>
                <a:gd name="T12" fmla="*/ 2 w 3"/>
                <a:gd name="T13" fmla="*/ 0 h 3"/>
                <a:gd name="T14" fmla="*/ 1 w 3"/>
                <a:gd name="T15" fmla="*/ 0 h 3"/>
                <a:gd name="T16" fmla="*/ 0 w 3"/>
                <a:gd name="T17" fmla="*/ 0 h 3"/>
                <a:gd name="T18" fmla="*/ 0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3"/>
                  </a:lnTo>
                  <a:lnTo>
                    <a:pt x="1" y="2"/>
                  </a:lnTo>
                  <a:lnTo>
                    <a:pt x="2" y="2"/>
                  </a:lnTo>
                  <a:lnTo>
                    <a:pt x="3" y="1"/>
                  </a:lnTo>
                  <a:lnTo>
                    <a:pt x="2" y="0"/>
                  </a:lnTo>
                  <a:lnTo>
                    <a:pt x="1" y="1"/>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8" name="Freeform 5961"/>
            <p:cNvSpPr>
              <a:spLocks/>
            </p:cNvSpPr>
            <p:nvPr/>
          </p:nvSpPr>
          <p:spPr bwMode="auto">
            <a:xfrm>
              <a:off x="3042" y="1833"/>
              <a:ext cx="4" cy="6"/>
            </a:xfrm>
            <a:custGeom>
              <a:avLst/>
              <a:gdLst>
                <a:gd name="T0" fmla="*/ 1 w 6"/>
                <a:gd name="T1" fmla="*/ 3 h 7"/>
                <a:gd name="T2" fmla="*/ 1 w 6"/>
                <a:gd name="T3" fmla="*/ 3 h 7"/>
                <a:gd name="T4" fmla="*/ 1 w 6"/>
                <a:gd name="T5" fmla="*/ 3 h 7"/>
                <a:gd name="T6" fmla="*/ 1 w 6"/>
                <a:gd name="T7" fmla="*/ 3 h 7"/>
                <a:gd name="T8" fmla="*/ 1 w 6"/>
                <a:gd name="T9" fmla="*/ 3 h 7"/>
                <a:gd name="T10" fmla="*/ 1 w 6"/>
                <a:gd name="T11" fmla="*/ 0 h 7"/>
                <a:gd name="T12" fmla="*/ 1 w 6"/>
                <a:gd name="T13" fmla="*/ 0 h 7"/>
                <a:gd name="T14" fmla="*/ 1 w 6"/>
                <a:gd name="T15" fmla="*/ 0 h 7"/>
                <a:gd name="T16" fmla="*/ 1 w 6"/>
                <a:gd name="T17" fmla="*/ 0 h 7"/>
                <a:gd name="T18" fmla="*/ 1 w 6"/>
                <a:gd name="T19" fmla="*/ 0 h 7"/>
                <a:gd name="T20" fmla="*/ 1 w 6"/>
                <a:gd name="T21" fmla="*/ 1 h 7"/>
                <a:gd name="T22" fmla="*/ 1 w 6"/>
                <a:gd name="T23" fmla="*/ 1 h 7"/>
                <a:gd name="T24" fmla="*/ 1 w 6"/>
                <a:gd name="T25" fmla="*/ 1 h 7"/>
                <a:gd name="T26" fmla="*/ 1 w 6"/>
                <a:gd name="T27" fmla="*/ 0 h 7"/>
                <a:gd name="T28" fmla="*/ 0 w 6"/>
                <a:gd name="T29" fmla="*/ 1 h 7"/>
                <a:gd name="T30" fmla="*/ 0 w 6"/>
                <a:gd name="T31" fmla="*/ 1 h 7"/>
                <a:gd name="T32" fmla="*/ 0 w 6"/>
                <a:gd name="T33" fmla="*/ 2 h 7"/>
                <a:gd name="T34" fmla="*/ 0 w 6"/>
                <a:gd name="T35" fmla="*/ 2 h 7"/>
                <a:gd name="T36" fmla="*/ 1 w 6"/>
                <a:gd name="T37" fmla="*/ 2 h 7"/>
                <a:gd name="T38" fmla="*/ 1 w 6"/>
                <a:gd name="T39" fmla="*/ 2 h 7"/>
                <a:gd name="T40" fmla="*/ 1 w 6"/>
                <a:gd name="T41" fmla="*/ 3 h 7"/>
                <a:gd name="T42" fmla="*/ 1 w 6"/>
                <a:gd name="T43" fmla="*/ 3 h 7"/>
                <a:gd name="T44" fmla="*/ 1 w 6"/>
                <a:gd name="T45" fmla="*/ 3 h 7"/>
                <a:gd name="T46" fmla="*/ 1 w 6"/>
                <a:gd name="T47" fmla="*/ 3 h 7"/>
                <a:gd name="T48" fmla="*/ 1 w 6"/>
                <a:gd name="T49" fmla="*/ 3 h 7"/>
                <a:gd name="T50" fmla="*/ 1 w 6"/>
                <a:gd name="T51" fmla="*/ 3 h 7"/>
                <a:gd name="T52" fmla="*/ 1 w 6"/>
                <a:gd name="T53" fmla="*/ 3 h 7"/>
                <a:gd name="T54" fmla="*/ 1 w 6"/>
                <a:gd name="T55" fmla="*/ 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
                <a:gd name="T85" fmla="*/ 0 h 7"/>
                <a:gd name="T86" fmla="*/ 6 w 6"/>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 h="7">
                  <a:moveTo>
                    <a:pt x="5" y="5"/>
                  </a:moveTo>
                  <a:lnTo>
                    <a:pt x="5" y="5"/>
                  </a:lnTo>
                  <a:lnTo>
                    <a:pt x="6" y="4"/>
                  </a:lnTo>
                  <a:lnTo>
                    <a:pt x="6" y="3"/>
                  </a:lnTo>
                  <a:lnTo>
                    <a:pt x="5" y="0"/>
                  </a:lnTo>
                  <a:lnTo>
                    <a:pt x="4" y="0"/>
                  </a:lnTo>
                  <a:lnTo>
                    <a:pt x="3" y="0"/>
                  </a:lnTo>
                  <a:lnTo>
                    <a:pt x="2" y="1"/>
                  </a:lnTo>
                  <a:lnTo>
                    <a:pt x="1" y="0"/>
                  </a:lnTo>
                  <a:lnTo>
                    <a:pt x="0" y="1"/>
                  </a:lnTo>
                  <a:lnTo>
                    <a:pt x="0" y="2"/>
                  </a:lnTo>
                  <a:lnTo>
                    <a:pt x="2" y="2"/>
                  </a:lnTo>
                  <a:lnTo>
                    <a:pt x="3" y="3"/>
                  </a:lnTo>
                  <a:lnTo>
                    <a:pt x="3" y="4"/>
                  </a:lnTo>
                  <a:lnTo>
                    <a:pt x="2" y="6"/>
                  </a:lnTo>
                  <a:lnTo>
                    <a:pt x="2" y="7"/>
                  </a:lnTo>
                  <a:lnTo>
                    <a:pt x="3" y="7"/>
                  </a:lnTo>
                  <a:lnTo>
                    <a:pt x="5"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39" name="Freeform 5962"/>
            <p:cNvSpPr>
              <a:spLocks/>
            </p:cNvSpPr>
            <p:nvPr/>
          </p:nvSpPr>
          <p:spPr bwMode="auto">
            <a:xfrm>
              <a:off x="3046" y="1828"/>
              <a:ext cx="5" cy="7"/>
            </a:xfrm>
            <a:custGeom>
              <a:avLst/>
              <a:gdLst>
                <a:gd name="T0" fmla="*/ 2 w 6"/>
                <a:gd name="T1" fmla="*/ 4 h 8"/>
                <a:gd name="T2" fmla="*/ 2 w 6"/>
                <a:gd name="T3" fmla="*/ 4 h 8"/>
                <a:gd name="T4" fmla="*/ 3 w 6"/>
                <a:gd name="T5" fmla="*/ 3 h 8"/>
                <a:gd name="T6" fmla="*/ 3 w 6"/>
                <a:gd name="T7" fmla="*/ 3 h 8"/>
                <a:gd name="T8" fmla="*/ 3 w 6"/>
                <a:gd name="T9" fmla="*/ 0 h 8"/>
                <a:gd name="T10" fmla="*/ 3 w 6"/>
                <a:gd name="T11" fmla="*/ 0 h 8"/>
                <a:gd name="T12" fmla="*/ 3 w 6"/>
                <a:gd name="T13" fmla="*/ 0 h 8"/>
                <a:gd name="T14" fmla="*/ 3 w 6"/>
                <a:gd name="T15" fmla="*/ 0 h 8"/>
                <a:gd name="T16" fmla="*/ 1 w 6"/>
                <a:gd name="T17" fmla="*/ 3 h 8"/>
                <a:gd name="T18" fmla="*/ 0 w 6"/>
                <a:gd name="T19" fmla="*/ 4 h 8"/>
                <a:gd name="T20" fmla="*/ 0 w 6"/>
                <a:gd name="T21" fmla="*/ 4 h 8"/>
                <a:gd name="T22" fmla="*/ 0 w 6"/>
                <a:gd name="T23" fmla="*/ 4 h 8"/>
                <a:gd name="T24" fmla="*/ 1 w 6"/>
                <a:gd name="T25" fmla="*/ 4 h 8"/>
                <a:gd name="T26" fmla="*/ 1 w 6"/>
                <a:gd name="T27" fmla="*/ 4 h 8"/>
                <a:gd name="T28" fmla="*/ 2 w 6"/>
                <a:gd name="T29" fmla="*/ 4 h 8"/>
                <a:gd name="T30" fmla="*/ 2 w 6"/>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8"/>
                <a:gd name="T50" fmla="*/ 6 w 6"/>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8">
                  <a:moveTo>
                    <a:pt x="2" y="7"/>
                  </a:moveTo>
                  <a:lnTo>
                    <a:pt x="2" y="7"/>
                  </a:lnTo>
                  <a:lnTo>
                    <a:pt x="5" y="3"/>
                  </a:lnTo>
                  <a:lnTo>
                    <a:pt x="6" y="0"/>
                  </a:lnTo>
                  <a:lnTo>
                    <a:pt x="1" y="3"/>
                  </a:lnTo>
                  <a:lnTo>
                    <a:pt x="0" y="5"/>
                  </a:lnTo>
                  <a:lnTo>
                    <a:pt x="0" y="7"/>
                  </a:lnTo>
                  <a:lnTo>
                    <a:pt x="1" y="8"/>
                  </a:lnTo>
                  <a:lnTo>
                    <a:pt x="2"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0" name="Freeform 5963"/>
            <p:cNvSpPr>
              <a:spLocks/>
            </p:cNvSpPr>
            <p:nvPr/>
          </p:nvSpPr>
          <p:spPr bwMode="auto">
            <a:xfrm>
              <a:off x="3055" y="1836"/>
              <a:ext cx="5" cy="5"/>
            </a:xfrm>
            <a:custGeom>
              <a:avLst/>
              <a:gdLst>
                <a:gd name="T0" fmla="*/ 4 w 5"/>
                <a:gd name="T1" fmla="*/ 3 h 6"/>
                <a:gd name="T2" fmla="*/ 4 w 5"/>
                <a:gd name="T3" fmla="*/ 3 h 6"/>
                <a:gd name="T4" fmla="*/ 4 w 5"/>
                <a:gd name="T5" fmla="*/ 3 h 6"/>
                <a:gd name="T6" fmla="*/ 5 w 5"/>
                <a:gd name="T7" fmla="*/ 3 h 6"/>
                <a:gd name="T8" fmla="*/ 4 w 5"/>
                <a:gd name="T9" fmla="*/ 2 h 6"/>
                <a:gd name="T10" fmla="*/ 4 w 5"/>
                <a:gd name="T11" fmla="*/ 2 h 6"/>
                <a:gd name="T12" fmla="*/ 3 w 5"/>
                <a:gd name="T13" fmla="*/ 0 h 6"/>
                <a:gd name="T14" fmla="*/ 1 w 5"/>
                <a:gd name="T15" fmla="*/ 0 h 6"/>
                <a:gd name="T16" fmla="*/ 1 w 5"/>
                <a:gd name="T17" fmla="*/ 0 h 6"/>
                <a:gd name="T18" fmla="*/ 0 w 5"/>
                <a:gd name="T19" fmla="*/ 0 h 6"/>
                <a:gd name="T20" fmla="*/ 0 w 5"/>
                <a:gd name="T21" fmla="*/ 1 h 6"/>
                <a:gd name="T22" fmla="*/ 1 w 5"/>
                <a:gd name="T23" fmla="*/ 2 h 6"/>
                <a:gd name="T24" fmla="*/ 1 w 5"/>
                <a:gd name="T25" fmla="*/ 2 h 6"/>
                <a:gd name="T26" fmla="*/ 2 w 5"/>
                <a:gd name="T27" fmla="*/ 3 h 6"/>
                <a:gd name="T28" fmla="*/ 3 w 5"/>
                <a:gd name="T29" fmla="*/ 3 h 6"/>
                <a:gd name="T30" fmla="*/ 4 w 5"/>
                <a:gd name="T31" fmla="*/ 3 h 6"/>
                <a:gd name="T32" fmla="*/ 4 w 5"/>
                <a:gd name="T33" fmla="*/ 3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4" y="6"/>
                  </a:moveTo>
                  <a:lnTo>
                    <a:pt x="4" y="6"/>
                  </a:lnTo>
                  <a:lnTo>
                    <a:pt x="5" y="4"/>
                  </a:lnTo>
                  <a:lnTo>
                    <a:pt x="4" y="2"/>
                  </a:lnTo>
                  <a:lnTo>
                    <a:pt x="3" y="0"/>
                  </a:lnTo>
                  <a:lnTo>
                    <a:pt x="1" y="0"/>
                  </a:lnTo>
                  <a:lnTo>
                    <a:pt x="0" y="0"/>
                  </a:lnTo>
                  <a:lnTo>
                    <a:pt x="0" y="1"/>
                  </a:lnTo>
                  <a:lnTo>
                    <a:pt x="1" y="2"/>
                  </a:lnTo>
                  <a:lnTo>
                    <a:pt x="2" y="4"/>
                  </a:lnTo>
                  <a:lnTo>
                    <a:pt x="3" y="6"/>
                  </a:lnTo>
                  <a:lnTo>
                    <a:pt x="4"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1" name="Freeform 5964"/>
            <p:cNvSpPr>
              <a:spLocks/>
            </p:cNvSpPr>
            <p:nvPr/>
          </p:nvSpPr>
          <p:spPr bwMode="auto">
            <a:xfrm>
              <a:off x="3063" y="1860"/>
              <a:ext cx="5" cy="7"/>
            </a:xfrm>
            <a:custGeom>
              <a:avLst/>
              <a:gdLst>
                <a:gd name="T0" fmla="*/ 1 w 6"/>
                <a:gd name="T1" fmla="*/ 4 h 8"/>
                <a:gd name="T2" fmla="*/ 1 w 6"/>
                <a:gd name="T3" fmla="*/ 4 h 8"/>
                <a:gd name="T4" fmla="*/ 3 w 6"/>
                <a:gd name="T5" fmla="*/ 4 h 8"/>
                <a:gd name="T6" fmla="*/ 3 w 6"/>
                <a:gd name="T7" fmla="*/ 4 h 8"/>
                <a:gd name="T8" fmla="*/ 3 w 6"/>
                <a:gd name="T9" fmla="*/ 4 h 8"/>
                <a:gd name="T10" fmla="*/ 3 w 6"/>
                <a:gd name="T11" fmla="*/ 4 h 8"/>
                <a:gd name="T12" fmla="*/ 3 w 6"/>
                <a:gd name="T13" fmla="*/ 2 h 8"/>
                <a:gd name="T14" fmla="*/ 3 w 6"/>
                <a:gd name="T15" fmla="*/ 2 h 8"/>
                <a:gd name="T16" fmla="*/ 3 w 6"/>
                <a:gd name="T17" fmla="*/ 0 h 8"/>
                <a:gd name="T18" fmla="*/ 3 w 6"/>
                <a:gd name="T19" fmla="*/ 1 h 8"/>
                <a:gd name="T20" fmla="*/ 3 w 6"/>
                <a:gd name="T21" fmla="*/ 1 h 8"/>
                <a:gd name="T22" fmla="*/ 2 w 6"/>
                <a:gd name="T23" fmla="*/ 4 h 8"/>
                <a:gd name="T24" fmla="*/ 0 w 6"/>
                <a:gd name="T25" fmla="*/ 4 h 8"/>
                <a:gd name="T26" fmla="*/ 0 w 6"/>
                <a:gd name="T27" fmla="*/ 4 h 8"/>
                <a:gd name="T28" fmla="*/ 0 w 6"/>
                <a:gd name="T29" fmla="*/ 4 h 8"/>
                <a:gd name="T30" fmla="*/ 0 w 6"/>
                <a:gd name="T31" fmla="*/ 4 h 8"/>
                <a:gd name="T32" fmla="*/ 1 w 6"/>
                <a:gd name="T33" fmla="*/ 4 h 8"/>
                <a:gd name="T34" fmla="*/ 1 w 6"/>
                <a:gd name="T35" fmla="*/ 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8"/>
                <a:gd name="T56" fmla="*/ 6 w 6"/>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8">
                  <a:moveTo>
                    <a:pt x="1" y="8"/>
                  </a:moveTo>
                  <a:lnTo>
                    <a:pt x="1" y="8"/>
                  </a:lnTo>
                  <a:lnTo>
                    <a:pt x="3" y="7"/>
                  </a:lnTo>
                  <a:lnTo>
                    <a:pt x="5" y="5"/>
                  </a:lnTo>
                  <a:lnTo>
                    <a:pt x="6" y="4"/>
                  </a:lnTo>
                  <a:lnTo>
                    <a:pt x="6" y="2"/>
                  </a:lnTo>
                  <a:lnTo>
                    <a:pt x="6" y="0"/>
                  </a:lnTo>
                  <a:lnTo>
                    <a:pt x="5" y="1"/>
                  </a:lnTo>
                  <a:lnTo>
                    <a:pt x="2" y="4"/>
                  </a:lnTo>
                  <a:lnTo>
                    <a:pt x="0" y="6"/>
                  </a:lnTo>
                  <a:lnTo>
                    <a:pt x="0" y="8"/>
                  </a:lnTo>
                  <a:lnTo>
                    <a:pt x="1" y="8"/>
                  </a:lnTo>
                  <a:close/>
                </a:path>
              </a:pathLst>
            </a:custGeom>
            <a:solidFill>
              <a:schemeClr val="bg1"/>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2" name="Freeform 5965"/>
            <p:cNvSpPr>
              <a:spLocks/>
            </p:cNvSpPr>
            <p:nvPr/>
          </p:nvSpPr>
          <p:spPr bwMode="auto">
            <a:xfrm>
              <a:off x="3020" y="1845"/>
              <a:ext cx="34" cy="22"/>
            </a:xfrm>
            <a:custGeom>
              <a:avLst/>
              <a:gdLst>
                <a:gd name="T0" fmla="*/ 3 w 43"/>
                <a:gd name="T1" fmla="*/ 3 h 26"/>
                <a:gd name="T2" fmla="*/ 3 w 43"/>
                <a:gd name="T3" fmla="*/ 3 h 26"/>
                <a:gd name="T4" fmla="*/ 2 w 43"/>
                <a:gd name="T5" fmla="*/ 3 h 26"/>
                <a:gd name="T6" fmla="*/ 2 w 43"/>
                <a:gd name="T7" fmla="*/ 3 h 26"/>
                <a:gd name="T8" fmla="*/ 3 w 43"/>
                <a:gd name="T9" fmla="*/ 3 h 26"/>
                <a:gd name="T10" fmla="*/ 3 w 43"/>
                <a:gd name="T11" fmla="*/ 3 h 26"/>
                <a:gd name="T12" fmla="*/ 2 w 43"/>
                <a:gd name="T13" fmla="*/ 3 h 26"/>
                <a:gd name="T14" fmla="*/ 2 w 43"/>
                <a:gd name="T15" fmla="*/ 2 h 26"/>
                <a:gd name="T16" fmla="*/ 2 w 43"/>
                <a:gd name="T17" fmla="*/ 0 h 26"/>
                <a:gd name="T18" fmla="*/ 2 w 43"/>
                <a:gd name="T19" fmla="*/ 1 h 26"/>
                <a:gd name="T20" fmla="*/ 2 w 43"/>
                <a:gd name="T21" fmla="*/ 2 h 26"/>
                <a:gd name="T22" fmla="*/ 2 w 43"/>
                <a:gd name="T23" fmla="*/ 3 h 26"/>
                <a:gd name="T24" fmla="*/ 2 w 43"/>
                <a:gd name="T25" fmla="*/ 3 h 26"/>
                <a:gd name="T26" fmla="*/ 2 w 43"/>
                <a:gd name="T27" fmla="*/ 3 h 26"/>
                <a:gd name="T28" fmla="*/ 2 w 43"/>
                <a:gd name="T29" fmla="*/ 3 h 26"/>
                <a:gd name="T30" fmla="*/ 2 w 43"/>
                <a:gd name="T31" fmla="*/ 3 h 26"/>
                <a:gd name="T32" fmla="*/ 2 w 43"/>
                <a:gd name="T33" fmla="*/ 3 h 26"/>
                <a:gd name="T34" fmla="*/ 2 w 43"/>
                <a:gd name="T35" fmla="*/ 3 h 26"/>
                <a:gd name="T36" fmla="*/ 2 w 43"/>
                <a:gd name="T37" fmla="*/ 3 h 26"/>
                <a:gd name="T38" fmla="*/ 2 w 43"/>
                <a:gd name="T39" fmla="*/ 3 h 26"/>
                <a:gd name="T40" fmla="*/ 0 w 43"/>
                <a:gd name="T41" fmla="*/ 3 h 26"/>
                <a:gd name="T42" fmla="*/ 0 w 43"/>
                <a:gd name="T43" fmla="*/ 3 h 26"/>
                <a:gd name="T44" fmla="*/ 2 w 43"/>
                <a:gd name="T45" fmla="*/ 3 h 26"/>
                <a:gd name="T46" fmla="*/ 2 w 43"/>
                <a:gd name="T47" fmla="*/ 4 h 26"/>
                <a:gd name="T48" fmla="*/ 2 w 43"/>
                <a:gd name="T49" fmla="*/ 4 h 26"/>
                <a:gd name="T50" fmla="*/ 2 w 43"/>
                <a:gd name="T51" fmla="*/ 3 h 26"/>
                <a:gd name="T52" fmla="*/ 2 w 43"/>
                <a:gd name="T53" fmla="*/ 3 h 26"/>
                <a:gd name="T54" fmla="*/ 2 w 43"/>
                <a:gd name="T55" fmla="*/ 3 h 26"/>
                <a:gd name="T56" fmla="*/ 2 w 43"/>
                <a:gd name="T57" fmla="*/ 3 h 26"/>
                <a:gd name="T58" fmla="*/ 2 w 43"/>
                <a:gd name="T59" fmla="*/ 3 h 26"/>
                <a:gd name="T60" fmla="*/ 2 w 43"/>
                <a:gd name="T61" fmla="*/ 3 h 26"/>
                <a:gd name="T62" fmla="*/ 2 w 43"/>
                <a:gd name="T63" fmla="*/ 3 h 26"/>
                <a:gd name="T64" fmla="*/ 2 w 43"/>
                <a:gd name="T65" fmla="*/ 4 h 26"/>
                <a:gd name="T66" fmla="*/ 2 w 43"/>
                <a:gd name="T67" fmla="*/ 4 h 26"/>
                <a:gd name="T68" fmla="*/ 2 w 43"/>
                <a:gd name="T69" fmla="*/ 4 h 26"/>
                <a:gd name="T70" fmla="*/ 2 w 43"/>
                <a:gd name="T71" fmla="*/ 4 h 26"/>
                <a:gd name="T72" fmla="*/ 2 w 43"/>
                <a:gd name="T73" fmla="*/ 4 h 26"/>
                <a:gd name="T74" fmla="*/ 2 w 43"/>
                <a:gd name="T75" fmla="*/ 4 h 26"/>
                <a:gd name="T76" fmla="*/ 2 w 43"/>
                <a:gd name="T77" fmla="*/ 4 h 26"/>
                <a:gd name="T78" fmla="*/ 3 w 43"/>
                <a:gd name="T79" fmla="*/ 3 h 26"/>
                <a:gd name="T80" fmla="*/ 3 w 43"/>
                <a:gd name="T81" fmla="*/ 3 h 26"/>
                <a:gd name="T82" fmla="*/ 3 w 43"/>
                <a:gd name="T83" fmla="*/ 3 h 26"/>
                <a:gd name="T84" fmla="*/ 3 w 43"/>
                <a:gd name="T85" fmla="*/ 3 h 26"/>
                <a:gd name="T86" fmla="*/ 3 w 43"/>
                <a:gd name="T87" fmla="*/ 3 h 26"/>
                <a:gd name="T88" fmla="*/ 3 w 43"/>
                <a:gd name="T89" fmla="*/ 3 h 26"/>
                <a:gd name="T90" fmla="*/ 3 w 43"/>
                <a:gd name="T91" fmla="*/ 3 h 26"/>
                <a:gd name="T92" fmla="*/ 3 w 43"/>
                <a:gd name="T93" fmla="*/ 3 h 26"/>
                <a:gd name="T94" fmla="*/ 3 w 43"/>
                <a:gd name="T95" fmla="*/ 3 h 26"/>
                <a:gd name="T96" fmla="*/ 3 w 43"/>
                <a:gd name="T97" fmla="*/ 3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
                <a:gd name="T148" fmla="*/ 0 h 26"/>
                <a:gd name="T149" fmla="*/ 43 w 43"/>
                <a:gd name="T150" fmla="*/ 26 h 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 h="26">
                  <a:moveTo>
                    <a:pt x="42" y="14"/>
                  </a:moveTo>
                  <a:lnTo>
                    <a:pt x="42" y="14"/>
                  </a:lnTo>
                  <a:lnTo>
                    <a:pt x="41" y="13"/>
                  </a:lnTo>
                  <a:lnTo>
                    <a:pt x="40" y="13"/>
                  </a:lnTo>
                  <a:lnTo>
                    <a:pt x="36" y="13"/>
                  </a:lnTo>
                  <a:lnTo>
                    <a:pt x="35" y="14"/>
                  </a:lnTo>
                  <a:lnTo>
                    <a:pt x="35" y="13"/>
                  </a:lnTo>
                  <a:lnTo>
                    <a:pt x="38" y="11"/>
                  </a:lnTo>
                  <a:lnTo>
                    <a:pt x="39" y="10"/>
                  </a:lnTo>
                  <a:lnTo>
                    <a:pt x="38" y="8"/>
                  </a:lnTo>
                  <a:lnTo>
                    <a:pt x="35" y="5"/>
                  </a:lnTo>
                  <a:lnTo>
                    <a:pt x="33" y="2"/>
                  </a:lnTo>
                  <a:lnTo>
                    <a:pt x="31" y="1"/>
                  </a:lnTo>
                  <a:lnTo>
                    <a:pt x="27" y="0"/>
                  </a:lnTo>
                  <a:lnTo>
                    <a:pt x="22" y="1"/>
                  </a:lnTo>
                  <a:lnTo>
                    <a:pt x="19" y="2"/>
                  </a:lnTo>
                  <a:lnTo>
                    <a:pt x="15" y="3"/>
                  </a:lnTo>
                  <a:lnTo>
                    <a:pt x="12" y="5"/>
                  </a:lnTo>
                  <a:lnTo>
                    <a:pt x="11" y="9"/>
                  </a:lnTo>
                  <a:lnTo>
                    <a:pt x="10" y="10"/>
                  </a:lnTo>
                  <a:lnTo>
                    <a:pt x="7" y="11"/>
                  </a:lnTo>
                  <a:lnTo>
                    <a:pt x="4" y="12"/>
                  </a:lnTo>
                  <a:lnTo>
                    <a:pt x="3" y="12"/>
                  </a:lnTo>
                  <a:lnTo>
                    <a:pt x="4" y="13"/>
                  </a:lnTo>
                  <a:lnTo>
                    <a:pt x="6" y="14"/>
                  </a:lnTo>
                  <a:lnTo>
                    <a:pt x="0" y="16"/>
                  </a:lnTo>
                  <a:lnTo>
                    <a:pt x="0" y="17"/>
                  </a:lnTo>
                  <a:lnTo>
                    <a:pt x="4" y="22"/>
                  </a:lnTo>
                  <a:lnTo>
                    <a:pt x="12" y="25"/>
                  </a:lnTo>
                  <a:lnTo>
                    <a:pt x="13" y="25"/>
                  </a:lnTo>
                  <a:lnTo>
                    <a:pt x="13" y="24"/>
                  </a:lnTo>
                  <a:lnTo>
                    <a:pt x="14" y="20"/>
                  </a:lnTo>
                  <a:lnTo>
                    <a:pt x="15" y="20"/>
                  </a:lnTo>
                  <a:lnTo>
                    <a:pt x="16" y="19"/>
                  </a:lnTo>
                  <a:lnTo>
                    <a:pt x="19" y="19"/>
                  </a:lnTo>
                  <a:lnTo>
                    <a:pt x="20" y="20"/>
                  </a:lnTo>
                  <a:lnTo>
                    <a:pt x="22" y="23"/>
                  </a:lnTo>
                  <a:lnTo>
                    <a:pt x="24" y="24"/>
                  </a:lnTo>
                  <a:lnTo>
                    <a:pt x="24" y="26"/>
                  </a:lnTo>
                  <a:lnTo>
                    <a:pt x="25" y="26"/>
                  </a:lnTo>
                  <a:lnTo>
                    <a:pt x="28" y="26"/>
                  </a:lnTo>
                  <a:lnTo>
                    <a:pt x="31" y="26"/>
                  </a:lnTo>
                  <a:lnTo>
                    <a:pt x="33" y="26"/>
                  </a:lnTo>
                  <a:lnTo>
                    <a:pt x="34" y="26"/>
                  </a:lnTo>
                  <a:lnTo>
                    <a:pt x="35" y="25"/>
                  </a:lnTo>
                  <a:lnTo>
                    <a:pt x="38" y="23"/>
                  </a:lnTo>
                  <a:lnTo>
                    <a:pt x="40" y="22"/>
                  </a:lnTo>
                  <a:lnTo>
                    <a:pt x="41" y="22"/>
                  </a:lnTo>
                  <a:lnTo>
                    <a:pt x="41" y="20"/>
                  </a:lnTo>
                  <a:lnTo>
                    <a:pt x="40" y="19"/>
                  </a:lnTo>
                  <a:lnTo>
                    <a:pt x="39" y="19"/>
                  </a:lnTo>
                  <a:lnTo>
                    <a:pt x="39" y="18"/>
                  </a:lnTo>
                  <a:lnTo>
                    <a:pt x="40" y="17"/>
                  </a:lnTo>
                  <a:lnTo>
                    <a:pt x="41" y="18"/>
                  </a:lnTo>
                  <a:lnTo>
                    <a:pt x="41" y="19"/>
                  </a:lnTo>
                  <a:lnTo>
                    <a:pt x="43" y="19"/>
                  </a:lnTo>
                  <a:lnTo>
                    <a:pt x="43" y="18"/>
                  </a:lnTo>
                  <a:lnTo>
                    <a:pt x="43" y="17"/>
                  </a:lnTo>
                  <a:lnTo>
                    <a:pt x="42" y="14"/>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3" name="Freeform 5966"/>
            <p:cNvSpPr>
              <a:spLocks/>
            </p:cNvSpPr>
            <p:nvPr/>
          </p:nvSpPr>
          <p:spPr bwMode="auto">
            <a:xfrm>
              <a:off x="3095" y="1951"/>
              <a:ext cx="2" cy="0"/>
            </a:xfrm>
            <a:custGeom>
              <a:avLst/>
              <a:gdLst>
                <a:gd name="T0" fmla="*/ 1 w 3"/>
                <a:gd name="T1" fmla="*/ 0 h 1"/>
                <a:gd name="T2" fmla="*/ 1 w 3"/>
                <a:gd name="T3" fmla="*/ 0 h 1"/>
                <a:gd name="T4" fmla="*/ 0 w 3"/>
                <a:gd name="T5" fmla="*/ 0 h 1"/>
                <a:gd name="T6" fmla="*/ 1 w 3"/>
                <a:gd name="T7" fmla="*/ 0 h 1"/>
                <a:gd name="T8" fmla="*/ 1 w 3"/>
                <a:gd name="T9" fmla="*/ 0 h 1"/>
                <a:gd name="T10" fmla="*/ 1 w 3"/>
                <a:gd name="T11" fmla="*/ 0 h 1"/>
                <a:gd name="T12" fmla="*/ 1 w 3"/>
                <a:gd name="T13" fmla="*/ 0 h 1"/>
                <a:gd name="T14" fmla="*/ 1 w 3"/>
                <a:gd name="T15" fmla="*/ 0 h 1"/>
                <a:gd name="T16" fmla="*/ 1 w 3"/>
                <a:gd name="T17" fmla="*/ 0 h 1"/>
                <a:gd name="T18" fmla="*/ 1 w 3"/>
                <a:gd name="T19" fmla="*/ 0 h 1"/>
                <a:gd name="T20" fmla="*/ 1 w 3"/>
                <a:gd name="T21" fmla="*/ 0 h 1"/>
                <a:gd name="T22" fmla="*/ 1 w 3"/>
                <a:gd name="T23" fmla="*/ 0 h 1"/>
                <a:gd name="T24" fmla="*/ 1 w 3"/>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1"/>
                <a:gd name="T41" fmla="*/ 3 w 3"/>
                <a:gd name="T42" fmla="*/ 0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1">
                  <a:moveTo>
                    <a:pt x="2" y="0"/>
                  </a:moveTo>
                  <a:lnTo>
                    <a:pt x="2" y="0"/>
                  </a:lnTo>
                  <a:lnTo>
                    <a:pt x="0" y="0"/>
                  </a:lnTo>
                  <a:lnTo>
                    <a:pt x="1" y="1"/>
                  </a:lnTo>
                  <a:lnTo>
                    <a:pt x="2" y="1"/>
                  </a:lnTo>
                  <a:lnTo>
                    <a:pt x="3" y="1"/>
                  </a:lnTo>
                  <a:lnTo>
                    <a:pt x="3" y="0"/>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4" name="Freeform 5967"/>
            <p:cNvSpPr>
              <a:spLocks/>
            </p:cNvSpPr>
            <p:nvPr/>
          </p:nvSpPr>
          <p:spPr bwMode="auto">
            <a:xfrm>
              <a:off x="2990" y="1843"/>
              <a:ext cx="57" cy="69"/>
            </a:xfrm>
            <a:custGeom>
              <a:avLst/>
              <a:gdLst>
                <a:gd name="T0" fmla="*/ 5 w 71"/>
                <a:gd name="T1" fmla="*/ 2 h 85"/>
                <a:gd name="T2" fmla="*/ 5 w 71"/>
                <a:gd name="T3" fmla="*/ 2 h 85"/>
                <a:gd name="T4" fmla="*/ 5 w 71"/>
                <a:gd name="T5" fmla="*/ 2 h 85"/>
                <a:gd name="T6" fmla="*/ 4 w 71"/>
                <a:gd name="T7" fmla="*/ 2 h 85"/>
                <a:gd name="T8" fmla="*/ 3 w 71"/>
                <a:gd name="T9" fmla="*/ 2 h 85"/>
                <a:gd name="T10" fmla="*/ 4 w 71"/>
                <a:gd name="T11" fmla="*/ 2 h 85"/>
                <a:gd name="T12" fmla="*/ 4 w 71"/>
                <a:gd name="T13" fmla="*/ 2 h 85"/>
                <a:gd name="T14" fmla="*/ 5 w 71"/>
                <a:gd name="T15" fmla="*/ 2 h 85"/>
                <a:gd name="T16" fmla="*/ 5 w 71"/>
                <a:gd name="T17" fmla="*/ 0 h 85"/>
                <a:gd name="T18" fmla="*/ 5 w 71"/>
                <a:gd name="T19" fmla="*/ 2 h 85"/>
                <a:gd name="T20" fmla="*/ 4 w 71"/>
                <a:gd name="T21" fmla="*/ 2 h 85"/>
                <a:gd name="T22" fmla="*/ 4 w 71"/>
                <a:gd name="T23" fmla="*/ 2 h 85"/>
                <a:gd name="T24" fmla="*/ 4 w 71"/>
                <a:gd name="T25" fmla="*/ 2 h 85"/>
                <a:gd name="T26" fmla="*/ 4 w 71"/>
                <a:gd name="T27" fmla="*/ 2 h 85"/>
                <a:gd name="T28" fmla="*/ 3 w 71"/>
                <a:gd name="T29" fmla="*/ 2 h 85"/>
                <a:gd name="T30" fmla="*/ 3 w 71"/>
                <a:gd name="T31" fmla="*/ 2 h 85"/>
                <a:gd name="T32" fmla="*/ 2 w 71"/>
                <a:gd name="T33" fmla="*/ 2 h 85"/>
                <a:gd name="T34" fmla="*/ 3 w 71"/>
                <a:gd name="T35" fmla="*/ 2 h 85"/>
                <a:gd name="T36" fmla="*/ 2 w 71"/>
                <a:gd name="T37" fmla="*/ 2 h 85"/>
                <a:gd name="T38" fmla="*/ 2 w 71"/>
                <a:gd name="T39" fmla="*/ 2 h 85"/>
                <a:gd name="T40" fmla="*/ 2 w 71"/>
                <a:gd name="T41" fmla="*/ 2 h 85"/>
                <a:gd name="T42" fmla="*/ 2 w 71"/>
                <a:gd name="T43" fmla="*/ 2 h 85"/>
                <a:gd name="T44" fmla="*/ 2 w 71"/>
                <a:gd name="T45" fmla="*/ 2 h 85"/>
                <a:gd name="T46" fmla="*/ 2 w 71"/>
                <a:gd name="T47" fmla="*/ 2 h 85"/>
                <a:gd name="T48" fmla="*/ 2 w 71"/>
                <a:gd name="T49" fmla="*/ 3 h 85"/>
                <a:gd name="T50" fmla="*/ 2 w 71"/>
                <a:gd name="T51" fmla="*/ 3 h 85"/>
                <a:gd name="T52" fmla="*/ 2 w 71"/>
                <a:gd name="T53" fmla="*/ 4 h 85"/>
                <a:gd name="T54" fmla="*/ 2 w 71"/>
                <a:gd name="T55" fmla="*/ 4 h 85"/>
                <a:gd name="T56" fmla="*/ 2 w 71"/>
                <a:gd name="T57" fmla="*/ 4 h 85"/>
                <a:gd name="T58" fmla="*/ 2 w 71"/>
                <a:gd name="T59" fmla="*/ 4 h 85"/>
                <a:gd name="T60" fmla="*/ 2 w 71"/>
                <a:gd name="T61" fmla="*/ 4 h 85"/>
                <a:gd name="T62" fmla="*/ 2 w 71"/>
                <a:gd name="T63" fmla="*/ 5 h 85"/>
                <a:gd name="T64" fmla="*/ 2 w 71"/>
                <a:gd name="T65" fmla="*/ 5 h 85"/>
                <a:gd name="T66" fmla="*/ 2 w 71"/>
                <a:gd name="T67" fmla="*/ 6 h 85"/>
                <a:gd name="T68" fmla="*/ 2 w 71"/>
                <a:gd name="T69" fmla="*/ 6 h 85"/>
                <a:gd name="T70" fmla="*/ 2 w 71"/>
                <a:gd name="T71" fmla="*/ 6 h 85"/>
                <a:gd name="T72" fmla="*/ 2 w 71"/>
                <a:gd name="T73" fmla="*/ 6 h 85"/>
                <a:gd name="T74" fmla="*/ 2 w 71"/>
                <a:gd name="T75" fmla="*/ 6 h 85"/>
                <a:gd name="T76" fmla="*/ 2 w 71"/>
                <a:gd name="T77" fmla="*/ 6 h 85"/>
                <a:gd name="T78" fmla="*/ 2 w 71"/>
                <a:gd name="T79" fmla="*/ 6 h 85"/>
                <a:gd name="T80" fmla="*/ 2 w 71"/>
                <a:gd name="T81" fmla="*/ 7 h 85"/>
                <a:gd name="T82" fmla="*/ 2 w 71"/>
                <a:gd name="T83" fmla="*/ 7 h 85"/>
                <a:gd name="T84" fmla="*/ 2 w 71"/>
                <a:gd name="T85" fmla="*/ 8 h 85"/>
                <a:gd name="T86" fmla="*/ 2 w 71"/>
                <a:gd name="T87" fmla="*/ 8 h 85"/>
                <a:gd name="T88" fmla="*/ 2 w 71"/>
                <a:gd name="T89" fmla="*/ 8 h 85"/>
                <a:gd name="T90" fmla="*/ 2 w 71"/>
                <a:gd name="T91" fmla="*/ 8 h 85"/>
                <a:gd name="T92" fmla="*/ 2 w 71"/>
                <a:gd name="T93" fmla="*/ 8 h 85"/>
                <a:gd name="T94" fmla="*/ 2 w 71"/>
                <a:gd name="T95" fmla="*/ 8 h 85"/>
                <a:gd name="T96" fmla="*/ 3 w 71"/>
                <a:gd name="T97" fmla="*/ 8 h 85"/>
                <a:gd name="T98" fmla="*/ 4 w 71"/>
                <a:gd name="T99" fmla="*/ 7 h 85"/>
                <a:gd name="T100" fmla="*/ 5 w 71"/>
                <a:gd name="T101" fmla="*/ 6 h 85"/>
                <a:gd name="T102" fmla="*/ 5 w 71"/>
                <a:gd name="T103" fmla="*/ 6 h 85"/>
                <a:gd name="T104" fmla="*/ 6 w 71"/>
                <a:gd name="T105" fmla="*/ 6 h 85"/>
                <a:gd name="T106" fmla="*/ 6 w 71"/>
                <a:gd name="T107" fmla="*/ 6 h 85"/>
                <a:gd name="T108" fmla="*/ 6 w 71"/>
                <a:gd name="T109" fmla="*/ 5 h 85"/>
                <a:gd name="T110" fmla="*/ 6 w 71"/>
                <a:gd name="T111" fmla="*/ 3 h 85"/>
                <a:gd name="T112" fmla="*/ 6 w 71"/>
                <a:gd name="T113" fmla="*/ 3 h 85"/>
                <a:gd name="T114" fmla="*/ 6 w 71"/>
                <a:gd name="T115" fmla="*/ 2 h 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
                <a:gd name="T175" fmla="*/ 0 h 85"/>
                <a:gd name="T176" fmla="*/ 71 w 71"/>
                <a:gd name="T177" fmla="*/ 85 h 8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 h="85">
                  <a:moveTo>
                    <a:pt x="62" y="29"/>
                  </a:moveTo>
                  <a:lnTo>
                    <a:pt x="62" y="29"/>
                  </a:lnTo>
                  <a:lnTo>
                    <a:pt x="61" y="29"/>
                  </a:lnTo>
                  <a:lnTo>
                    <a:pt x="61" y="27"/>
                  </a:lnTo>
                  <a:lnTo>
                    <a:pt x="59" y="26"/>
                  </a:lnTo>
                  <a:lnTo>
                    <a:pt x="57" y="23"/>
                  </a:lnTo>
                  <a:lnTo>
                    <a:pt x="56" y="22"/>
                  </a:lnTo>
                  <a:lnTo>
                    <a:pt x="53" y="22"/>
                  </a:lnTo>
                  <a:lnTo>
                    <a:pt x="52" y="23"/>
                  </a:lnTo>
                  <a:lnTo>
                    <a:pt x="51" y="23"/>
                  </a:lnTo>
                  <a:lnTo>
                    <a:pt x="50" y="27"/>
                  </a:lnTo>
                  <a:lnTo>
                    <a:pt x="50" y="28"/>
                  </a:lnTo>
                  <a:lnTo>
                    <a:pt x="49" y="28"/>
                  </a:lnTo>
                  <a:lnTo>
                    <a:pt x="41" y="25"/>
                  </a:lnTo>
                  <a:lnTo>
                    <a:pt x="37" y="20"/>
                  </a:lnTo>
                  <a:lnTo>
                    <a:pt x="37" y="19"/>
                  </a:lnTo>
                  <a:lnTo>
                    <a:pt x="43" y="17"/>
                  </a:lnTo>
                  <a:lnTo>
                    <a:pt x="41" y="16"/>
                  </a:lnTo>
                  <a:lnTo>
                    <a:pt x="40" y="15"/>
                  </a:lnTo>
                  <a:lnTo>
                    <a:pt x="41" y="15"/>
                  </a:lnTo>
                  <a:lnTo>
                    <a:pt x="44" y="14"/>
                  </a:lnTo>
                  <a:lnTo>
                    <a:pt x="47" y="13"/>
                  </a:lnTo>
                  <a:lnTo>
                    <a:pt x="48" y="12"/>
                  </a:lnTo>
                  <a:lnTo>
                    <a:pt x="49" y="8"/>
                  </a:lnTo>
                  <a:lnTo>
                    <a:pt x="52" y="6"/>
                  </a:lnTo>
                  <a:lnTo>
                    <a:pt x="52" y="5"/>
                  </a:lnTo>
                  <a:lnTo>
                    <a:pt x="55" y="3"/>
                  </a:lnTo>
                  <a:lnTo>
                    <a:pt x="54" y="2"/>
                  </a:lnTo>
                  <a:lnTo>
                    <a:pt x="51" y="0"/>
                  </a:lnTo>
                  <a:lnTo>
                    <a:pt x="50" y="0"/>
                  </a:lnTo>
                  <a:lnTo>
                    <a:pt x="51" y="1"/>
                  </a:lnTo>
                  <a:lnTo>
                    <a:pt x="51" y="2"/>
                  </a:lnTo>
                  <a:lnTo>
                    <a:pt x="50" y="2"/>
                  </a:lnTo>
                  <a:lnTo>
                    <a:pt x="49" y="2"/>
                  </a:lnTo>
                  <a:lnTo>
                    <a:pt x="48" y="2"/>
                  </a:lnTo>
                  <a:lnTo>
                    <a:pt x="48" y="5"/>
                  </a:lnTo>
                  <a:lnTo>
                    <a:pt x="47" y="7"/>
                  </a:lnTo>
                  <a:lnTo>
                    <a:pt x="45" y="7"/>
                  </a:lnTo>
                  <a:lnTo>
                    <a:pt x="45" y="6"/>
                  </a:lnTo>
                  <a:lnTo>
                    <a:pt x="45" y="5"/>
                  </a:lnTo>
                  <a:lnTo>
                    <a:pt x="45" y="4"/>
                  </a:lnTo>
                  <a:lnTo>
                    <a:pt x="44" y="3"/>
                  </a:lnTo>
                  <a:lnTo>
                    <a:pt x="43" y="2"/>
                  </a:lnTo>
                  <a:lnTo>
                    <a:pt x="43" y="3"/>
                  </a:lnTo>
                  <a:lnTo>
                    <a:pt x="43" y="5"/>
                  </a:lnTo>
                  <a:lnTo>
                    <a:pt x="42" y="3"/>
                  </a:lnTo>
                  <a:lnTo>
                    <a:pt x="41" y="3"/>
                  </a:lnTo>
                  <a:lnTo>
                    <a:pt x="40" y="4"/>
                  </a:lnTo>
                  <a:lnTo>
                    <a:pt x="39" y="3"/>
                  </a:lnTo>
                  <a:lnTo>
                    <a:pt x="38" y="4"/>
                  </a:lnTo>
                  <a:lnTo>
                    <a:pt x="37" y="5"/>
                  </a:lnTo>
                  <a:lnTo>
                    <a:pt x="35" y="5"/>
                  </a:lnTo>
                  <a:lnTo>
                    <a:pt x="34" y="5"/>
                  </a:lnTo>
                  <a:lnTo>
                    <a:pt x="33" y="7"/>
                  </a:lnTo>
                  <a:lnTo>
                    <a:pt x="31" y="11"/>
                  </a:lnTo>
                  <a:lnTo>
                    <a:pt x="30" y="13"/>
                  </a:lnTo>
                  <a:lnTo>
                    <a:pt x="28" y="14"/>
                  </a:lnTo>
                  <a:lnTo>
                    <a:pt x="27" y="15"/>
                  </a:lnTo>
                  <a:lnTo>
                    <a:pt x="28" y="16"/>
                  </a:lnTo>
                  <a:lnTo>
                    <a:pt x="34" y="16"/>
                  </a:lnTo>
                  <a:lnTo>
                    <a:pt x="37" y="17"/>
                  </a:lnTo>
                  <a:lnTo>
                    <a:pt x="36" y="17"/>
                  </a:lnTo>
                  <a:lnTo>
                    <a:pt x="35" y="18"/>
                  </a:lnTo>
                  <a:lnTo>
                    <a:pt x="34" y="19"/>
                  </a:lnTo>
                  <a:lnTo>
                    <a:pt x="33" y="20"/>
                  </a:lnTo>
                  <a:lnTo>
                    <a:pt x="31" y="22"/>
                  </a:lnTo>
                  <a:lnTo>
                    <a:pt x="31" y="23"/>
                  </a:lnTo>
                  <a:lnTo>
                    <a:pt x="31" y="25"/>
                  </a:lnTo>
                  <a:lnTo>
                    <a:pt x="28" y="25"/>
                  </a:lnTo>
                  <a:lnTo>
                    <a:pt x="26" y="23"/>
                  </a:lnTo>
                  <a:lnTo>
                    <a:pt x="23" y="25"/>
                  </a:lnTo>
                  <a:lnTo>
                    <a:pt x="22" y="26"/>
                  </a:lnTo>
                  <a:lnTo>
                    <a:pt x="21" y="26"/>
                  </a:lnTo>
                  <a:lnTo>
                    <a:pt x="20" y="25"/>
                  </a:lnTo>
                  <a:lnTo>
                    <a:pt x="17" y="23"/>
                  </a:lnTo>
                  <a:lnTo>
                    <a:pt x="15" y="23"/>
                  </a:lnTo>
                  <a:lnTo>
                    <a:pt x="11" y="22"/>
                  </a:lnTo>
                  <a:lnTo>
                    <a:pt x="10" y="22"/>
                  </a:lnTo>
                  <a:lnTo>
                    <a:pt x="9" y="23"/>
                  </a:lnTo>
                  <a:lnTo>
                    <a:pt x="8" y="26"/>
                  </a:lnTo>
                  <a:lnTo>
                    <a:pt x="8" y="25"/>
                  </a:lnTo>
                  <a:lnTo>
                    <a:pt x="7" y="23"/>
                  </a:lnTo>
                  <a:lnTo>
                    <a:pt x="6" y="25"/>
                  </a:lnTo>
                  <a:lnTo>
                    <a:pt x="6" y="26"/>
                  </a:lnTo>
                  <a:lnTo>
                    <a:pt x="7" y="26"/>
                  </a:lnTo>
                  <a:lnTo>
                    <a:pt x="9" y="27"/>
                  </a:lnTo>
                  <a:lnTo>
                    <a:pt x="10" y="28"/>
                  </a:lnTo>
                  <a:lnTo>
                    <a:pt x="10" y="29"/>
                  </a:lnTo>
                  <a:lnTo>
                    <a:pt x="8" y="32"/>
                  </a:lnTo>
                  <a:lnTo>
                    <a:pt x="8" y="33"/>
                  </a:lnTo>
                  <a:lnTo>
                    <a:pt x="9" y="33"/>
                  </a:lnTo>
                  <a:lnTo>
                    <a:pt x="13" y="32"/>
                  </a:lnTo>
                  <a:lnTo>
                    <a:pt x="14" y="32"/>
                  </a:lnTo>
                  <a:lnTo>
                    <a:pt x="13" y="33"/>
                  </a:lnTo>
                  <a:lnTo>
                    <a:pt x="10" y="35"/>
                  </a:lnTo>
                  <a:lnTo>
                    <a:pt x="9" y="35"/>
                  </a:lnTo>
                  <a:lnTo>
                    <a:pt x="11" y="37"/>
                  </a:lnTo>
                  <a:lnTo>
                    <a:pt x="11" y="39"/>
                  </a:lnTo>
                  <a:lnTo>
                    <a:pt x="9" y="39"/>
                  </a:lnTo>
                  <a:lnTo>
                    <a:pt x="7" y="39"/>
                  </a:lnTo>
                  <a:lnTo>
                    <a:pt x="6" y="40"/>
                  </a:lnTo>
                  <a:lnTo>
                    <a:pt x="4" y="40"/>
                  </a:lnTo>
                  <a:lnTo>
                    <a:pt x="4" y="41"/>
                  </a:lnTo>
                  <a:lnTo>
                    <a:pt x="4" y="42"/>
                  </a:lnTo>
                  <a:lnTo>
                    <a:pt x="4" y="43"/>
                  </a:lnTo>
                  <a:lnTo>
                    <a:pt x="6" y="43"/>
                  </a:lnTo>
                  <a:lnTo>
                    <a:pt x="7" y="43"/>
                  </a:lnTo>
                  <a:lnTo>
                    <a:pt x="11" y="43"/>
                  </a:lnTo>
                  <a:lnTo>
                    <a:pt x="14" y="43"/>
                  </a:lnTo>
                  <a:lnTo>
                    <a:pt x="14" y="44"/>
                  </a:lnTo>
                  <a:lnTo>
                    <a:pt x="13" y="45"/>
                  </a:lnTo>
                  <a:lnTo>
                    <a:pt x="13" y="46"/>
                  </a:lnTo>
                  <a:lnTo>
                    <a:pt x="14" y="46"/>
                  </a:lnTo>
                  <a:lnTo>
                    <a:pt x="16" y="47"/>
                  </a:lnTo>
                  <a:lnTo>
                    <a:pt x="23" y="46"/>
                  </a:lnTo>
                  <a:lnTo>
                    <a:pt x="24" y="46"/>
                  </a:lnTo>
                  <a:lnTo>
                    <a:pt x="24" y="47"/>
                  </a:lnTo>
                  <a:lnTo>
                    <a:pt x="23" y="48"/>
                  </a:lnTo>
                  <a:lnTo>
                    <a:pt x="22" y="49"/>
                  </a:lnTo>
                  <a:lnTo>
                    <a:pt x="20" y="49"/>
                  </a:lnTo>
                  <a:lnTo>
                    <a:pt x="18" y="49"/>
                  </a:lnTo>
                  <a:lnTo>
                    <a:pt x="16" y="53"/>
                  </a:lnTo>
                  <a:lnTo>
                    <a:pt x="15" y="56"/>
                  </a:lnTo>
                  <a:lnTo>
                    <a:pt x="15" y="57"/>
                  </a:lnTo>
                  <a:lnTo>
                    <a:pt x="14" y="57"/>
                  </a:lnTo>
                  <a:lnTo>
                    <a:pt x="12" y="59"/>
                  </a:lnTo>
                  <a:lnTo>
                    <a:pt x="10" y="60"/>
                  </a:lnTo>
                  <a:lnTo>
                    <a:pt x="11" y="60"/>
                  </a:lnTo>
                  <a:lnTo>
                    <a:pt x="21" y="58"/>
                  </a:lnTo>
                  <a:lnTo>
                    <a:pt x="23" y="57"/>
                  </a:lnTo>
                  <a:lnTo>
                    <a:pt x="26" y="58"/>
                  </a:lnTo>
                  <a:lnTo>
                    <a:pt x="27" y="59"/>
                  </a:lnTo>
                  <a:lnTo>
                    <a:pt x="26" y="59"/>
                  </a:lnTo>
                  <a:lnTo>
                    <a:pt x="20" y="61"/>
                  </a:lnTo>
                  <a:lnTo>
                    <a:pt x="14" y="61"/>
                  </a:lnTo>
                  <a:lnTo>
                    <a:pt x="13" y="61"/>
                  </a:lnTo>
                  <a:lnTo>
                    <a:pt x="11" y="63"/>
                  </a:lnTo>
                  <a:lnTo>
                    <a:pt x="10" y="64"/>
                  </a:lnTo>
                  <a:lnTo>
                    <a:pt x="9" y="64"/>
                  </a:lnTo>
                  <a:lnTo>
                    <a:pt x="9" y="65"/>
                  </a:lnTo>
                  <a:lnTo>
                    <a:pt x="10" y="67"/>
                  </a:lnTo>
                  <a:lnTo>
                    <a:pt x="11" y="68"/>
                  </a:lnTo>
                  <a:lnTo>
                    <a:pt x="10" y="69"/>
                  </a:lnTo>
                  <a:lnTo>
                    <a:pt x="9" y="68"/>
                  </a:lnTo>
                  <a:lnTo>
                    <a:pt x="7" y="68"/>
                  </a:lnTo>
                  <a:lnTo>
                    <a:pt x="6" y="68"/>
                  </a:lnTo>
                  <a:lnTo>
                    <a:pt x="4" y="69"/>
                  </a:lnTo>
                  <a:lnTo>
                    <a:pt x="4" y="68"/>
                  </a:lnTo>
                  <a:lnTo>
                    <a:pt x="3" y="68"/>
                  </a:lnTo>
                  <a:lnTo>
                    <a:pt x="1" y="69"/>
                  </a:lnTo>
                  <a:lnTo>
                    <a:pt x="0" y="70"/>
                  </a:lnTo>
                  <a:lnTo>
                    <a:pt x="2" y="70"/>
                  </a:lnTo>
                  <a:lnTo>
                    <a:pt x="6" y="71"/>
                  </a:lnTo>
                  <a:lnTo>
                    <a:pt x="9" y="70"/>
                  </a:lnTo>
                  <a:lnTo>
                    <a:pt x="10" y="70"/>
                  </a:lnTo>
                  <a:lnTo>
                    <a:pt x="10" y="71"/>
                  </a:lnTo>
                  <a:lnTo>
                    <a:pt x="9" y="72"/>
                  </a:lnTo>
                  <a:lnTo>
                    <a:pt x="4" y="73"/>
                  </a:lnTo>
                  <a:lnTo>
                    <a:pt x="3" y="73"/>
                  </a:lnTo>
                  <a:lnTo>
                    <a:pt x="2" y="75"/>
                  </a:lnTo>
                  <a:lnTo>
                    <a:pt x="1" y="76"/>
                  </a:lnTo>
                  <a:lnTo>
                    <a:pt x="2" y="76"/>
                  </a:lnTo>
                  <a:lnTo>
                    <a:pt x="4" y="77"/>
                  </a:lnTo>
                  <a:lnTo>
                    <a:pt x="11" y="76"/>
                  </a:lnTo>
                  <a:lnTo>
                    <a:pt x="13" y="76"/>
                  </a:lnTo>
                  <a:lnTo>
                    <a:pt x="13" y="77"/>
                  </a:lnTo>
                  <a:lnTo>
                    <a:pt x="6" y="82"/>
                  </a:lnTo>
                  <a:lnTo>
                    <a:pt x="4" y="83"/>
                  </a:lnTo>
                  <a:lnTo>
                    <a:pt x="7" y="83"/>
                  </a:lnTo>
                  <a:lnTo>
                    <a:pt x="11" y="82"/>
                  </a:lnTo>
                  <a:lnTo>
                    <a:pt x="12" y="82"/>
                  </a:lnTo>
                  <a:lnTo>
                    <a:pt x="11" y="83"/>
                  </a:lnTo>
                  <a:lnTo>
                    <a:pt x="12" y="83"/>
                  </a:lnTo>
                  <a:lnTo>
                    <a:pt x="12" y="84"/>
                  </a:lnTo>
                  <a:lnTo>
                    <a:pt x="10" y="84"/>
                  </a:lnTo>
                  <a:lnTo>
                    <a:pt x="10" y="85"/>
                  </a:lnTo>
                  <a:lnTo>
                    <a:pt x="12" y="85"/>
                  </a:lnTo>
                  <a:lnTo>
                    <a:pt x="16" y="85"/>
                  </a:lnTo>
                  <a:lnTo>
                    <a:pt x="22" y="84"/>
                  </a:lnTo>
                  <a:lnTo>
                    <a:pt x="28" y="83"/>
                  </a:lnTo>
                  <a:lnTo>
                    <a:pt x="31" y="81"/>
                  </a:lnTo>
                  <a:lnTo>
                    <a:pt x="33" y="78"/>
                  </a:lnTo>
                  <a:lnTo>
                    <a:pt x="34" y="77"/>
                  </a:lnTo>
                  <a:lnTo>
                    <a:pt x="35" y="77"/>
                  </a:lnTo>
                  <a:lnTo>
                    <a:pt x="36" y="78"/>
                  </a:lnTo>
                  <a:lnTo>
                    <a:pt x="39" y="75"/>
                  </a:lnTo>
                  <a:lnTo>
                    <a:pt x="42" y="74"/>
                  </a:lnTo>
                  <a:lnTo>
                    <a:pt x="45" y="72"/>
                  </a:lnTo>
                  <a:lnTo>
                    <a:pt x="49" y="72"/>
                  </a:lnTo>
                  <a:lnTo>
                    <a:pt x="53" y="71"/>
                  </a:lnTo>
                  <a:lnTo>
                    <a:pt x="55" y="70"/>
                  </a:lnTo>
                  <a:lnTo>
                    <a:pt x="55" y="69"/>
                  </a:lnTo>
                  <a:lnTo>
                    <a:pt x="55" y="68"/>
                  </a:lnTo>
                  <a:lnTo>
                    <a:pt x="56" y="70"/>
                  </a:lnTo>
                  <a:lnTo>
                    <a:pt x="58" y="69"/>
                  </a:lnTo>
                  <a:lnTo>
                    <a:pt x="62" y="69"/>
                  </a:lnTo>
                  <a:lnTo>
                    <a:pt x="64" y="70"/>
                  </a:lnTo>
                  <a:lnTo>
                    <a:pt x="65" y="70"/>
                  </a:lnTo>
                  <a:lnTo>
                    <a:pt x="64" y="68"/>
                  </a:lnTo>
                  <a:lnTo>
                    <a:pt x="64" y="67"/>
                  </a:lnTo>
                  <a:lnTo>
                    <a:pt x="65" y="65"/>
                  </a:lnTo>
                  <a:lnTo>
                    <a:pt x="66" y="65"/>
                  </a:lnTo>
                  <a:lnTo>
                    <a:pt x="66" y="63"/>
                  </a:lnTo>
                  <a:lnTo>
                    <a:pt x="70" y="55"/>
                  </a:lnTo>
                  <a:lnTo>
                    <a:pt x="71" y="51"/>
                  </a:lnTo>
                  <a:lnTo>
                    <a:pt x="70" y="48"/>
                  </a:lnTo>
                  <a:lnTo>
                    <a:pt x="69" y="45"/>
                  </a:lnTo>
                  <a:lnTo>
                    <a:pt x="70" y="42"/>
                  </a:lnTo>
                  <a:lnTo>
                    <a:pt x="69" y="39"/>
                  </a:lnTo>
                  <a:lnTo>
                    <a:pt x="68" y="36"/>
                  </a:lnTo>
                  <a:lnTo>
                    <a:pt x="65" y="32"/>
                  </a:lnTo>
                  <a:lnTo>
                    <a:pt x="65" y="31"/>
                  </a:lnTo>
                  <a:lnTo>
                    <a:pt x="66" y="31"/>
                  </a:lnTo>
                  <a:lnTo>
                    <a:pt x="68" y="31"/>
                  </a:lnTo>
                  <a:lnTo>
                    <a:pt x="69" y="31"/>
                  </a:lnTo>
                  <a:lnTo>
                    <a:pt x="69" y="30"/>
                  </a:lnTo>
                  <a:lnTo>
                    <a:pt x="68" y="29"/>
                  </a:lnTo>
                  <a:lnTo>
                    <a:pt x="65" y="29"/>
                  </a:lnTo>
                  <a:lnTo>
                    <a:pt x="62" y="29"/>
                  </a:lnTo>
                  <a:close/>
                </a:path>
              </a:pathLst>
            </a:custGeom>
            <a:solidFill>
              <a:srgbClr val="7030A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5" name="Freeform 5968"/>
            <p:cNvSpPr>
              <a:spLocks/>
            </p:cNvSpPr>
            <p:nvPr/>
          </p:nvSpPr>
          <p:spPr bwMode="auto">
            <a:xfrm>
              <a:off x="2993" y="1868"/>
              <a:ext cx="3" cy="1"/>
            </a:xfrm>
            <a:custGeom>
              <a:avLst/>
              <a:gdLst>
                <a:gd name="T0" fmla="*/ 1 w 5"/>
                <a:gd name="T1" fmla="*/ 1 h 2"/>
                <a:gd name="T2" fmla="*/ 1 w 5"/>
                <a:gd name="T3" fmla="*/ 1 h 2"/>
                <a:gd name="T4" fmla="*/ 1 w 5"/>
                <a:gd name="T5" fmla="*/ 0 h 2"/>
                <a:gd name="T6" fmla="*/ 1 w 5"/>
                <a:gd name="T7" fmla="*/ 0 h 2"/>
                <a:gd name="T8" fmla="*/ 0 w 5"/>
                <a:gd name="T9" fmla="*/ 0 h 2"/>
                <a:gd name="T10" fmla="*/ 0 w 5"/>
                <a:gd name="T11" fmla="*/ 1 h 2"/>
                <a:gd name="T12" fmla="*/ 0 w 5"/>
                <a:gd name="T13" fmla="*/ 1 h 2"/>
                <a:gd name="T14" fmla="*/ 1 w 5"/>
                <a:gd name="T15" fmla="*/ 1 h 2"/>
                <a:gd name="T16" fmla="*/ 1 w 5"/>
                <a:gd name="T17" fmla="*/ 1 h 2"/>
                <a:gd name="T18" fmla="*/ 1 w 5"/>
                <a:gd name="T19" fmla="*/ 1 h 2"/>
                <a:gd name="T20" fmla="*/ 1 w 5"/>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2"/>
                <a:gd name="T35" fmla="*/ 5 w 5"/>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2">
                  <a:moveTo>
                    <a:pt x="5" y="1"/>
                  </a:moveTo>
                  <a:lnTo>
                    <a:pt x="5" y="1"/>
                  </a:lnTo>
                  <a:lnTo>
                    <a:pt x="4" y="0"/>
                  </a:lnTo>
                  <a:lnTo>
                    <a:pt x="3" y="0"/>
                  </a:lnTo>
                  <a:lnTo>
                    <a:pt x="0" y="0"/>
                  </a:lnTo>
                  <a:lnTo>
                    <a:pt x="0" y="1"/>
                  </a:lnTo>
                  <a:lnTo>
                    <a:pt x="3" y="2"/>
                  </a:lnTo>
                  <a:lnTo>
                    <a:pt x="4" y="2"/>
                  </a:lnTo>
                  <a:lnTo>
                    <a:pt x="5"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6" name="Freeform 5969"/>
            <p:cNvSpPr>
              <a:spLocks/>
            </p:cNvSpPr>
            <p:nvPr/>
          </p:nvSpPr>
          <p:spPr bwMode="auto">
            <a:xfrm>
              <a:off x="2189" y="1162"/>
              <a:ext cx="782" cy="593"/>
            </a:xfrm>
            <a:custGeom>
              <a:avLst/>
              <a:gdLst>
                <a:gd name="T0" fmla="*/ 61 w 978"/>
                <a:gd name="T1" fmla="*/ 52 h 723"/>
                <a:gd name="T2" fmla="*/ 62 w 978"/>
                <a:gd name="T3" fmla="*/ 51 h 723"/>
                <a:gd name="T4" fmla="*/ 61 w 978"/>
                <a:gd name="T5" fmla="*/ 46 h 723"/>
                <a:gd name="T6" fmla="*/ 70 w 978"/>
                <a:gd name="T7" fmla="*/ 51 h 723"/>
                <a:gd name="T8" fmla="*/ 70 w 978"/>
                <a:gd name="T9" fmla="*/ 48 h 723"/>
                <a:gd name="T10" fmla="*/ 66 w 978"/>
                <a:gd name="T11" fmla="*/ 44 h 723"/>
                <a:gd name="T12" fmla="*/ 62 w 978"/>
                <a:gd name="T13" fmla="*/ 42 h 723"/>
                <a:gd name="T14" fmla="*/ 69 w 978"/>
                <a:gd name="T15" fmla="*/ 40 h 723"/>
                <a:gd name="T16" fmla="*/ 70 w 978"/>
                <a:gd name="T17" fmla="*/ 39 h 723"/>
                <a:gd name="T18" fmla="*/ 71 w 978"/>
                <a:gd name="T19" fmla="*/ 35 h 723"/>
                <a:gd name="T20" fmla="*/ 72 w 978"/>
                <a:gd name="T21" fmla="*/ 32 h 723"/>
                <a:gd name="T22" fmla="*/ 70 w 978"/>
                <a:gd name="T23" fmla="*/ 29 h 723"/>
                <a:gd name="T24" fmla="*/ 75 w 978"/>
                <a:gd name="T25" fmla="*/ 26 h 723"/>
                <a:gd name="T26" fmla="*/ 70 w 978"/>
                <a:gd name="T27" fmla="*/ 24 h 723"/>
                <a:gd name="T28" fmla="*/ 73 w 978"/>
                <a:gd name="T29" fmla="*/ 19 h 723"/>
                <a:gd name="T30" fmla="*/ 75 w 978"/>
                <a:gd name="T31" fmla="*/ 14 h 723"/>
                <a:gd name="T32" fmla="*/ 76 w 978"/>
                <a:gd name="T33" fmla="*/ 9 h 723"/>
                <a:gd name="T34" fmla="*/ 70 w 978"/>
                <a:gd name="T35" fmla="*/ 7 h 723"/>
                <a:gd name="T36" fmla="*/ 60 w 978"/>
                <a:gd name="T37" fmla="*/ 6 h 723"/>
                <a:gd name="T38" fmla="*/ 52 w 978"/>
                <a:gd name="T39" fmla="*/ 3 h 723"/>
                <a:gd name="T40" fmla="*/ 48 w 978"/>
                <a:gd name="T41" fmla="*/ 2 h 723"/>
                <a:gd name="T42" fmla="*/ 43 w 978"/>
                <a:gd name="T43" fmla="*/ 2 h 723"/>
                <a:gd name="T44" fmla="*/ 43 w 978"/>
                <a:gd name="T45" fmla="*/ 4 h 723"/>
                <a:gd name="T46" fmla="*/ 34 w 978"/>
                <a:gd name="T47" fmla="*/ 6 h 723"/>
                <a:gd name="T48" fmla="*/ 27 w 978"/>
                <a:gd name="T49" fmla="*/ 9 h 723"/>
                <a:gd name="T50" fmla="*/ 18 w 978"/>
                <a:gd name="T51" fmla="*/ 7 h 723"/>
                <a:gd name="T52" fmla="*/ 11 w 978"/>
                <a:gd name="T53" fmla="*/ 16 h 723"/>
                <a:gd name="T54" fmla="*/ 2 w 978"/>
                <a:gd name="T55" fmla="*/ 21 h 723"/>
                <a:gd name="T56" fmla="*/ 9 w 978"/>
                <a:gd name="T57" fmla="*/ 26 h 723"/>
                <a:gd name="T58" fmla="*/ 7 w 978"/>
                <a:gd name="T59" fmla="*/ 32 h 723"/>
                <a:gd name="T60" fmla="*/ 21 w 978"/>
                <a:gd name="T61" fmla="*/ 33 h 723"/>
                <a:gd name="T62" fmla="*/ 24 w 978"/>
                <a:gd name="T63" fmla="*/ 39 h 723"/>
                <a:gd name="T64" fmla="*/ 25 w 978"/>
                <a:gd name="T65" fmla="*/ 44 h 723"/>
                <a:gd name="T66" fmla="*/ 27 w 978"/>
                <a:gd name="T67" fmla="*/ 47 h 723"/>
                <a:gd name="T68" fmla="*/ 29 w 978"/>
                <a:gd name="T69" fmla="*/ 48 h 723"/>
                <a:gd name="T70" fmla="*/ 30 w 978"/>
                <a:gd name="T71" fmla="*/ 51 h 723"/>
                <a:gd name="T72" fmla="*/ 31 w 978"/>
                <a:gd name="T73" fmla="*/ 53 h 723"/>
                <a:gd name="T74" fmla="*/ 30 w 978"/>
                <a:gd name="T75" fmla="*/ 55 h 723"/>
                <a:gd name="T76" fmla="*/ 30 w 978"/>
                <a:gd name="T77" fmla="*/ 57 h 723"/>
                <a:gd name="T78" fmla="*/ 27 w 978"/>
                <a:gd name="T79" fmla="*/ 59 h 723"/>
                <a:gd name="T80" fmla="*/ 30 w 978"/>
                <a:gd name="T81" fmla="*/ 59 h 723"/>
                <a:gd name="T82" fmla="*/ 27 w 978"/>
                <a:gd name="T83" fmla="*/ 62 h 723"/>
                <a:gd name="T84" fmla="*/ 27 w 978"/>
                <a:gd name="T85" fmla="*/ 64 h 723"/>
                <a:gd name="T86" fmla="*/ 27 w 978"/>
                <a:gd name="T87" fmla="*/ 65 h 723"/>
                <a:gd name="T88" fmla="*/ 29 w 978"/>
                <a:gd name="T89" fmla="*/ 66 h 723"/>
                <a:gd name="T90" fmla="*/ 30 w 978"/>
                <a:gd name="T91" fmla="*/ 69 h 723"/>
                <a:gd name="T92" fmla="*/ 30 w 978"/>
                <a:gd name="T93" fmla="*/ 69 h 723"/>
                <a:gd name="T94" fmla="*/ 30 w 978"/>
                <a:gd name="T95" fmla="*/ 71 h 723"/>
                <a:gd name="T96" fmla="*/ 31 w 978"/>
                <a:gd name="T97" fmla="*/ 74 h 723"/>
                <a:gd name="T98" fmla="*/ 33 w 978"/>
                <a:gd name="T99" fmla="*/ 77 h 723"/>
                <a:gd name="T100" fmla="*/ 34 w 978"/>
                <a:gd name="T101" fmla="*/ 79 h 723"/>
                <a:gd name="T102" fmla="*/ 38 w 978"/>
                <a:gd name="T103" fmla="*/ 79 h 723"/>
                <a:gd name="T104" fmla="*/ 38 w 978"/>
                <a:gd name="T105" fmla="*/ 80 h 723"/>
                <a:gd name="T106" fmla="*/ 40 w 978"/>
                <a:gd name="T107" fmla="*/ 81 h 723"/>
                <a:gd name="T108" fmla="*/ 42 w 978"/>
                <a:gd name="T109" fmla="*/ 79 h 723"/>
                <a:gd name="T110" fmla="*/ 42 w 978"/>
                <a:gd name="T111" fmla="*/ 76 h 723"/>
                <a:gd name="T112" fmla="*/ 43 w 978"/>
                <a:gd name="T113" fmla="*/ 73 h 723"/>
                <a:gd name="T114" fmla="*/ 44 w 978"/>
                <a:gd name="T115" fmla="*/ 72 h 723"/>
                <a:gd name="T116" fmla="*/ 45 w 978"/>
                <a:gd name="T117" fmla="*/ 69 h 723"/>
                <a:gd name="T118" fmla="*/ 48 w 978"/>
                <a:gd name="T119" fmla="*/ 65 h 723"/>
                <a:gd name="T120" fmla="*/ 52 w 978"/>
                <a:gd name="T121" fmla="*/ 64 h 723"/>
                <a:gd name="T122" fmla="*/ 56 w 978"/>
                <a:gd name="T123" fmla="*/ 59 h 723"/>
                <a:gd name="T124" fmla="*/ 60 w 978"/>
                <a:gd name="T125" fmla="*/ 57 h 7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8"/>
                <a:gd name="T190" fmla="*/ 0 h 723"/>
                <a:gd name="T191" fmla="*/ 978 w 978"/>
                <a:gd name="T192" fmla="*/ 723 h 7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8" h="723">
                  <a:moveTo>
                    <a:pt x="775" y="478"/>
                  </a:moveTo>
                  <a:lnTo>
                    <a:pt x="775" y="478"/>
                  </a:lnTo>
                  <a:lnTo>
                    <a:pt x="776" y="478"/>
                  </a:lnTo>
                  <a:lnTo>
                    <a:pt x="777" y="480"/>
                  </a:lnTo>
                  <a:lnTo>
                    <a:pt x="779" y="480"/>
                  </a:lnTo>
                  <a:lnTo>
                    <a:pt x="782" y="478"/>
                  </a:lnTo>
                  <a:lnTo>
                    <a:pt x="783" y="478"/>
                  </a:lnTo>
                  <a:lnTo>
                    <a:pt x="783" y="477"/>
                  </a:lnTo>
                  <a:lnTo>
                    <a:pt x="782" y="475"/>
                  </a:lnTo>
                  <a:lnTo>
                    <a:pt x="781" y="474"/>
                  </a:lnTo>
                  <a:lnTo>
                    <a:pt x="779" y="474"/>
                  </a:lnTo>
                  <a:lnTo>
                    <a:pt x="780" y="473"/>
                  </a:lnTo>
                  <a:lnTo>
                    <a:pt x="781" y="474"/>
                  </a:lnTo>
                  <a:lnTo>
                    <a:pt x="785" y="474"/>
                  </a:lnTo>
                  <a:lnTo>
                    <a:pt x="786" y="474"/>
                  </a:lnTo>
                  <a:lnTo>
                    <a:pt x="787" y="475"/>
                  </a:lnTo>
                  <a:lnTo>
                    <a:pt x="788" y="476"/>
                  </a:lnTo>
                  <a:lnTo>
                    <a:pt x="789" y="474"/>
                  </a:lnTo>
                  <a:lnTo>
                    <a:pt x="790" y="472"/>
                  </a:lnTo>
                  <a:lnTo>
                    <a:pt x="789" y="471"/>
                  </a:lnTo>
                  <a:lnTo>
                    <a:pt x="788" y="470"/>
                  </a:lnTo>
                  <a:lnTo>
                    <a:pt x="787" y="469"/>
                  </a:lnTo>
                  <a:lnTo>
                    <a:pt x="788" y="469"/>
                  </a:lnTo>
                  <a:lnTo>
                    <a:pt x="790" y="469"/>
                  </a:lnTo>
                  <a:lnTo>
                    <a:pt x="796" y="469"/>
                  </a:lnTo>
                  <a:lnTo>
                    <a:pt x="797" y="469"/>
                  </a:lnTo>
                  <a:lnTo>
                    <a:pt x="796" y="468"/>
                  </a:lnTo>
                  <a:lnTo>
                    <a:pt x="795" y="467"/>
                  </a:lnTo>
                  <a:lnTo>
                    <a:pt x="796" y="468"/>
                  </a:lnTo>
                  <a:lnTo>
                    <a:pt x="800" y="469"/>
                  </a:lnTo>
                  <a:lnTo>
                    <a:pt x="801" y="469"/>
                  </a:lnTo>
                  <a:lnTo>
                    <a:pt x="801" y="468"/>
                  </a:lnTo>
                  <a:lnTo>
                    <a:pt x="800" y="467"/>
                  </a:lnTo>
                  <a:lnTo>
                    <a:pt x="797" y="467"/>
                  </a:lnTo>
                  <a:lnTo>
                    <a:pt x="797" y="466"/>
                  </a:lnTo>
                  <a:lnTo>
                    <a:pt x="799" y="466"/>
                  </a:lnTo>
                  <a:lnTo>
                    <a:pt x="804" y="464"/>
                  </a:lnTo>
                  <a:lnTo>
                    <a:pt x="809" y="462"/>
                  </a:lnTo>
                  <a:lnTo>
                    <a:pt x="815" y="459"/>
                  </a:lnTo>
                  <a:lnTo>
                    <a:pt x="816" y="458"/>
                  </a:lnTo>
                  <a:lnTo>
                    <a:pt x="815" y="457"/>
                  </a:lnTo>
                  <a:lnTo>
                    <a:pt x="811" y="457"/>
                  </a:lnTo>
                  <a:lnTo>
                    <a:pt x="788" y="457"/>
                  </a:lnTo>
                  <a:lnTo>
                    <a:pt x="783" y="457"/>
                  </a:lnTo>
                  <a:lnTo>
                    <a:pt x="779" y="456"/>
                  </a:lnTo>
                  <a:lnTo>
                    <a:pt x="774" y="454"/>
                  </a:lnTo>
                  <a:lnTo>
                    <a:pt x="769" y="452"/>
                  </a:lnTo>
                  <a:lnTo>
                    <a:pt x="767" y="452"/>
                  </a:lnTo>
                  <a:lnTo>
                    <a:pt x="766" y="452"/>
                  </a:lnTo>
                  <a:lnTo>
                    <a:pt x="764" y="452"/>
                  </a:lnTo>
                  <a:lnTo>
                    <a:pt x="765" y="450"/>
                  </a:lnTo>
                  <a:lnTo>
                    <a:pt x="766" y="450"/>
                  </a:lnTo>
                  <a:lnTo>
                    <a:pt x="765" y="450"/>
                  </a:lnTo>
                  <a:lnTo>
                    <a:pt x="763" y="450"/>
                  </a:lnTo>
                  <a:lnTo>
                    <a:pt x="760" y="453"/>
                  </a:lnTo>
                  <a:lnTo>
                    <a:pt x="753" y="455"/>
                  </a:lnTo>
                  <a:lnTo>
                    <a:pt x="747" y="457"/>
                  </a:lnTo>
                  <a:lnTo>
                    <a:pt x="736" y="458"/>
                  </a:lnTo>
                  <a:lnTo>
                    <a:pt x="734" y="460"/>
                  </a:lnTo>
                  <a:lnTo>
                    <a:pt x="732" y="462"/>
                  </a:lnTo>
                  <a:lnTo>
                    <a:pt x="732" y="463"/>
                  </a:lnTo>
                  <a:lnTo>
                    <a:pt x="730" y="463"/>
                  </a:lnTo>
                  <a:lnTo>
                    <a:pt x="724" y="462"/>
                  </a:lnTo>
                  <a:lnTo>
                    <a:pt x="715" y="460"/>
                  </a:lnTo>
                  <a:lnTo>
                    <a:pt x="712" y="459"/>
                  </a:lnTo>
                  <a:lnTo>
                    <a:pt x="716" y="458"/>
                  </a:lnTo>
                  <a:lnTo>
                    <a:pt x="718" y="458"/>
                  </a:lnTo>
                  <a:lnTo>
                    <a:pt x="721" y="459"/>
                  </a:lnTo>
                  <a:lnTo>
                    <a:pt x="722" y="460"/>
                  </a:lnTo>
                  <a:lnTo>
                    <a:pt x="723" y="459"/>
                  </a:lnTo>
                  <a:lnTo>
                    <a:pt x="725" y="459"/>
                  </a:lnTo>
                  <a:lnTo>
                    <a:pt x="734" y="455"/>
                  </a:lnTo>
                  <a:lnTo>
                    <a:pt x="737" y="454"/>
                  </a:lnTo>
                  <a:lnTo>
                    <a:pt x="740" y="453"/>
                  </a:lnTo>
                  <a:lnTo>
                    <a:pt x="744" y="453"/>
                  </a:lnTo>
                  <a:lnTo>
                    <a:pt x="747" y="452"/>
                  </a:lnTo>
                  <a:lnTo>
                    <a:pt x="747" y="450"/>
                  </a:lnTo>
                  <a:lnTo>
                    <a:pt x="745" y="448"/>
                  </a:lnTo>
                  <a:lnTo>
                    <a:pt x="743" y="448"/>
                  </a:lnTo>
                  <a:lnTo>
                    <a:pt x="739" y="449"/>
                  </a:lnTo>
                  <a:lnTo>
                    <a:pt x="736" y="449"/>
                  </a:lnTo>
                  <a:lnTo>
                    <a:pt x="732" y="449"/>
                  </a:lnTo>
                  <a:lnTo>
                    <a:pt x="719" y="452"/>
                  </a:lnTo>
                  <a:lnTo>
                    <a:pt x="718" y="452"/>
                  </a:lnTo>
                  <a:lnTo>
                    <a:pt x="717" y="450"/>
                  </a:lnTo>
                  <a:lnTo>
                    <a:pt x="716" y="448"/>
                  </a:lnTo>
                  <a:lnTo>
                    <a:pt x="712" y="448"/>
                  </a:lnTo>
                  <a:lnTo>
                    <a:pt x="708" y="448"/>
                  </a:lnTo>
                  <a:lnTo>
                    <a:pt x="706" y="449"/>
                  </a:lnTo>
                  <a:lnTo>
                    <a:pt x="704" y="450"/>
                  </a:lnTo>
                  <a:lnTo>
                    <a:pt x="702" y="452"/>
                  </a:lnTo>
                  <a:lnTo>
                    <a:pt x="702" y="450"/>
                  </a:lnTo>
                  <a:lnTo>
                    <a:pt x="704" y="448"/>
                  </a:lnTo>
                  <a:lnTo>
                    <a:pt x="711" y="447"/>
                  </a:lnTo>
                  <a:lnTo>
                    <a:pt x="715" y="446"/>
                  </a:lnTo>
                  <a:lnTo>
                    <a:pt x="717" y="445"/>
                  </a:lnTo>
                  <a:lnTo>
                    <a:pt x="719" y="442"/>
                  </a:lnTo>
                  <a:lnTo>
                    <a:pt x="721" y="437"/>
                  </a:lnTo>
                  <a:lnTo>
                    <a:pt x="721" y="436"/>
                  </a:lnTo>
                  <a:lnTo>
                    <a:pt x="718" y="435"/>
                  </a:lnTo>
                  <a:lnTo>
                    <a:pt x="717" y="434"/>
                  </a:lnTo>
                  <a:lnTo>
                    <a:pt x="716" y="434"/>
                  </a:lnTo>
                  <a:lnTo>
                    <a:pt x="718" y="433"/>
                  </a:lnTo>
                  <a:lnTo>
                    <a:pt x="726" y="435"/>
                  </a:lnTo>
                  <a:lnTo>
                    <a:pt x="727" y="435"/>
                  </a:lnTo>
                  <a:lnTo>
                    <a:pt x="726" y="434"/>
                  </a:lnTo>
                  <a:lnTo>
                    <a:pt x="724" y="431"/>
                  </a:lnTo>
                  <a:lnTo>
                    <a:pt x="723" y="430"/>
                  </a:lnTo>
                  <a:lnTo>
                    <a:pt x="725" y="430"/>
                  </a:lnTo>
                  <a:lnTo>
                    <a:pt x="730" y="434"/>
                  </a:lnTo>
                  <a:lnTo>
                    <a:pt x="733" y="435"/>
                  </a:lnTo>
                  <a:lnTo>
                    <a:pt x="735" y="434"/>
                  </a:lnTo>
                  <a:lnTo>
                    <a:pt x="740" y="434"/>
                  </a:lnTo>
                  <a:lnTo>
                    <a:pt x="740" y="435"/>
                  </a:lnTo>
                  <a:lnTo>
                    <a:pt x="737" y="436"/>
                  </a:lnTo>
                  <a:lnTo>
                    <a:pt x="734" y="437"/>
                  </a:lnTo>
                  <a:lnTo>
                    <a:pt x="731" y="440"/>
                  </a:lnTo>
                  <a:lnTo>
                    <a:pt x="729" y="441"/>
                  </a:lnTo>
                  <a:lnTo>
                    <a:pt x="724" y="443"/>
                  </a:lnTo>
                  <a:lnTo>
                    <a:pt x="722" y="444"/>
                  </a:lnTo>
                  <a:lnTo>
                    <a:pt x="720" y="446"/>
                  </a:lnTo>
                  <a:lnTo>
                    <a:pt x="719" y="448"/>
                  </a:lnTo>
                  <a:lnTo>
                    <a:pt x="720" y="449"/>
                  </a:lnTo>
                  <a:lnTo>
                    <a:pt x="724" y="449"/>
                  </a:lnTo>
                  <a:lnTo>
                    <a:pt x="735" y="447"/>
                  </a:lnTo>
                  <a:lnTo>
                    <a:pt x="741" y="447"/>
                  </a:lnTo>
                  <a:lnTo>
                    <a:pt x="745" y="446"/>
                  </a:lnTo>
                  <a:lnTo>
                    <a:pt x="748" y="445"/>
                  </a:lnTo>
                  <a:lnTo>
                    <a:pt x="750" y="445"/>
                  </a:lnTo>
                  <a:lnTo>
                    <a:pt x="752" y="446"/>
                  </a:lnTo>
                  <a:lnTo>
                    <a:pt x="753" y="446"/>
                  </a:lnTo>
                  <a:lnTo>
                    <a:pt x="755" y="445"/>
                  </a:lnTo>
                  <a:lnTo>
                    <a:pt x="763" y="443"/>
                  </a:lnTo>
                  <a:lnTo>
                    <a:pt x="764" y="443"/>
                  </a:lnTo>
                  <a:lnTo>
                    <a:pt x="765" y="442"/>
                  </a:lnTo>
                  <a:lnTo>
                    <a:pt x="763" y="441"/>
                  </a:lnTo>
                  <a:lnTo>
                    <a:pt x="762" y="440"/>
                  </a:lnTo>
                  <a:lnTo>
                    <a:pt x="763" y="439"/>
                  </a:lnTo>
                  <a:lnTo>
                    <a:pt x="763" y="437"/>
                  </a:lnTo>
                  <a:lnTo>
                    <a:pt x="762" y="435"/>
                  </a:lnTo>
                  <a:lnTo>
                    <a:pt x="761" y="434"/>
                  </a:lnTo>
                  <a:lnTo>
                    <a:pt x="758" y="432"/>
                  </a:lnTo>
                  <a:lnTo>
                    <a:pt x="759" y="431"/>
                  </a:lnTo>
                  <a:lnTo>
                    <a:pt x="755" y="432"/>
                  </a:lnTo>
                  <a:lnTo>
                    <a:pt x="747" y="433"/>
                  </a:lnTo>
                  <a:lnTo>
                    <a:pt x="745" y="433"/>
                  </a:lnTo>
                  <a:lnTo>
                    <a:pt x="758" y="429"/>
                  </a:lnTo>
                  <a:lnTo>
                    <a:pt x="759" y="428"/>
                  </a:lnTo>
                  <a:lnTo>
                    <a:pt x="759" y="427"/>
                  </a:lnTo>
                  <a:lnTo>
                    <a:pt x="760" y="427"/>
                  </a:lnTo>
                  <a:lnTo>
                    <a:pt x="761" y="428"/>
                  </a:lnTo>
                  <a:lnTo>
                    <a:pt x="762" y="427"/>
                  </a:lnTo>
                  <a:lnTo>
                    <a:pt x="761" y="423"/>
                  </a:lnTo>
                  <a:lnTo>
                    <a:pt x="760" y="421"/>
                  </a:lnTo>
                  <a:lnTo>
                    <a:pt x="758" y="420"/>
                  </a:lnTo>
                  <a:lnTo>
                    <a:pt x="753" y="418"/>
                  </a:lnTo>
                  <a:lnTo>
                    <a:pt x="747" y="418"/>
                  </a:lnTo>
                  <a:lnTo>
                    <a:pt x="744" y="418"/>
                  </a:lnTo>
                  <a:lnTo>
                    <a:pt x="740" y="418"/>
                  </a:lnTo>
                  <a:lnTo>
                    <a:pt x="737" y="418"/>
                  </a:lnTo>
                  <a:lnTo>
                    <a:pt x="734" y="418"/>
                  </a:lnTo>
                  <a:lnTo>
                    <a:pt x="733" y="418"/>
                  </a:lnTo>
                  <a:lnTo>
                    <a:pt x="732" y="418"/>
                  </a:lnTo>
                  <a:lnTo>
                    <a:pt x="732" y="416"/>
                  </a:lnTo>
                  <a:lnTo>
                    <a:pt x="730" y="415"/>
                  </a:lnTo>
                  <a:lnTo>
                    <a:pt x="725" y="416"/>
                  </a:lnTo>
                  <a:lnTo>
                    <a:pt x="717" y="417"/>
                  </a:lnTo>
                  <a:lnTo>
                    <a:pt x="715" y="417"/>
                  </a:lnTo>
                  <a:lnTo>
                    <a:pt x="713" y="417"/>
                  </a:lnTo>
                  <a:lnTo>
                    <a:pt x="717" y="416"/>
                  </a:lnTo>
                  <a:lnTo>
                    <a:pt x="726" y="414"/>
                  </a:lnTo>
                  <a:lnTo>
                    <a:pt x="729" y="414"/>
                  </a:lnTo>
                  <a:lnTo>
                    <a:pt x="731" y="413"/>
                  </a:lnTo>
                  <a:lnTo>
                    <a:pt x="731" y="412"/>
                  </a:lnTo>
                  <a:lnTo>
                    <a:pt x="729" y="411"/>
                  </a:lnTo>
                  <a:lnTo>
                    <a:pt x="724" y="408"/>
                  </a:lnTo>
                  <a:lnTo>
                    <a:pt x="722" y="407"/>
                  </a:lnTo>
                  <a:lnTo>
                    <a:pt x="723" y="407"/>
                  </a:lnTo>
                  <a:lnTo>
                    <a:pt x="723" y="406"/>
                  </a:lnTo>
                  <a:lnTo>
                    <a:pt x="721" y="406"/>
                  </a:lnTo>
                  <a:lnTo>
                    <a:pt x="715" y="405"/>
                  </a:lnTo>
                  <a:lnTo>
                    <a:pt x="713" y="405"/>
                  </a:lnTo>
                  <a:lnTo>
                    <a:pt x="713" y="404"/>
                  </a:lnTo>
                  <a:lnTo>
                    <a:pt x="715" y="402"/>
                  </a:lnTo>
                  <a:lnTo>
                    <a:pt x="715" y="401"/>
                  </a:lnTo>
                  <a:lnTo>
                    <a:pt x="716" y="401"/>
                  </a:lnTo>
                  <a:lnTo>
                    <a:pt x="718" y="402"/>
                  </a:lnTo>
                  <a:lnTo>
                    <a:pt x="722" y="404"/>
                  </a:lnTo>
                  <a:lnTo>
                    <a:pt x="725" y="405"/>
                  </a:lnTo>
                  <a:lnTo>
                    <a:pt x="727" y="406"/>
                  </a:lnTo>
                  <a:lnTo>
                    <a:pt x="729" y="408"/>
                  </a:lnTo>
                  <a:lnTo>
                    <a:pt x="730" y="409"/>
                  </a:lnTo>
                  <a:lnTo>
                    <a:pt x="731" y="409"/>
                  </a:lnTo>
                  <a:lnTo>
                    <a:pt x="735" y="413"/>
                  </a:lnTo>
                  <a:lnTo>
                    <a:pt x="738" y="416"/>
                  </a:lnTo>
                  <a:lnTo>
                    <a:pt x="741" y="417"/>
                  </a:lnTo>
                  <a:lnTo>
                    <a:pt x="744" y="417"/>
                  </a:lnTo>
                  <a:lnTo>
                    <a:pt x="745" y="417"/>
                  </a:lnTo>
                  <a:lnTo>
                    <a:pt x="746" y="416"/>
                  </a:lnTo>
                  <a:lnTo>
                    <a:pt x="748" y="416"/>
                  </a:lnTo>
                  <a:lnTo>
                    <a:pt x="752" y="416"/>
                  </a:lnTo>
                  <a:lnTo>
                    <a:pt x="758" y="417"/>
                  </a:lnTo>
                  <a:lnTo>
                    <a:pt x="762" y="419"/>
                  </a:lnTo>
                  <a:lnTo>
                    <a:pt x="766" y="423"/>
                  </a:lnTo>
                  <a:lnTo>
                    <a:pt x="769" y="425"/>
                  </a:lnTo>
                  <a:lnTo>
                    <a:pt x="774" y="423"/>
                  </a:lnTo>
                  <a:lnTo>
                    <a:pt x="775" y="422"/>
                  </a:lnTo>
                  <a:lnTo>
                    <a:pt x="775" y="423"/>
                  </a:lnTo>
                  <a:lnTo>
                    <a:pt x="774" y="425"/>
                  </a:lnTo>
                  <a:lnTo>
                    <a:pt x="775" y="425"/>
                  </a:lnTo>
                  <a:lnTo>
                    <a:pt x="776" y="426"/>
                  </a:lnTo>
                  <a:lnTo>
                    <a:pt x="776" y="427"/>
                  </a:lnTo>
                  <a:lnTo>
                    <a:pt x="777" y="428"/>
                  </a:lnTo>
                  <a:lnTo>
                    <a:pt x="780" y="431"/>
                  </a:lnTo>
                  <a:lnTo>
                    <a:pt x="781" y="432"/>
                  </a:lnTo>
                  <a:lnTo>
                    <a:pt x="781" y="434"/>
                  </a:lnTo>
                  <a:lnTo>
                    <a:pt x="781" y="436"/>
                  </a:lnTo>
                  <a:lnTo>
                    <a:pt x="782" y="439"/>
                  </a:lnTo>
                  <a:lnTo>
                    <a:pt x="783" y="442"/>
                  </a:lnTo>
                  <a:lnTo>
                    <a:pt x="787" y="445"/>
                  </a:lnTo>
                  <a:lnTo>
                    <a:pt x="789" y="447"/>
                  </a:lnTo>
                  <a:lnTo>
                    <a:pt x="791" y="448"/>
                  </a:lnTo>
                  <a:lnTo>
                    <a:pt x="796" y="449"/>
                  </a:lnTo>
                  <a:lnTo>
                    <a:pt x="805" y="449"/>
                  </a:lnTo>
                  <a:lnTo>
                    <a:pt x="806" y="449"/>
                  </a:lnTo>
                  <a:lnTo>
                    <a:pt x="807" y="448"/>
                  </a:lnTo>
                  <a:lnTo>
                    <a:pt x="808" y="444"/>
                  </a:lnTo>
                  <a:lnTo>
                    <a:pt x="809" y="437"/>
                  </a:lnTo>
                  <a:lnTo>
                    <a:pt x="810" y="439"/>
                  </a:lnTo>
                  <a:lnTo>
                    <a:pt x="810" y="442"/>
                  </a:lnTo>
                  <a:lnTo>
                    <a:pt x="810" y="448"/>
                  </a:lnTo>
                  <a:lnTo>
                    <a:pt x="811" y="449"/>
                  </a:lnTo>
                  <a:lnTo>
                    <a:pt x="813" y="449"/>
                  </a:lnTo>
                  <a:lnTo>
                    <a:pt x="817" y="448"/>
                  </a:lnTo>
                  <a:lnTo>
                    <a:pt x="817" y="450"/>
                  </a:lnTo>
                  <a:lnTo>
                    <a:pt x="817" y="452"/>
                  </a:lnTo>
                  <a:lnTo>
                    <a:pt x="818" y="452"/>
                  </a:lnTo>
                  <a:lnTo>
                    <a:pt x="819" y="450"/>
                  </a:lnTo>
                  <a:lnTo>
                    <a:pt x="820" y="449"/>
                  </a:lnTo>
                  <a:lnTo>
                    <a:pt x="822" y="449"/>
                  </a:lnTo>
                  <a:lnTo>
                    <a:pt x="823" y="448"/>
                  </a:lnTo>
                  <a:lnTo>
                    <a:pt x="823" y="447"/>
                  </a:lnTo>
                  <a:lnTo>
                    <a:pt x="822" y="446"/>
                  </a:lnTo>
                  <a:lnTo>
                    <a:pt x="820" y="445"/>
                  </a:lnTo>
                  <a:lnTo>
                    <a:pt x="823" y="443"/>
                  </a:lnTo>
                  <a:lnTo>
                    <a:pt x="824" y="443"/>
                  </a:lnTo>
                  <a:lnTo>
                    <a:pt x="823" y="442"/>
                  </a:lnTo>
                  <a:lnTo>
                    <a:pt x="821" y="442"/>
                  </a:lnTo>
                  <a:lnTo>
                    <a:pt x="821" y="441"/>
                  </a:lnTo>
                  <a:lnTo>
                    <a:pt x="822" y="441"/>
                  </a:lnTo>
                  <a:lnTo>
                    <a:pt x="822" y="440"/>
                  </a:lnTo>
                  <a:lnTo>
                    <a:pt x="820" y="440"/>
                  </a:lnTo>
                  <a:lnTo>
                    <a:pt x="819" y="440"/>
                  </a:lnTo>
                  <a:lnTo>
                    <a:pt x="821" y="439"/>
                  </a:lnTo>
                  <a:lnTo>
                    <a:pt x="822" y="439"/>
                  </a:lnTo>
                  <a:lnTo>
                    <a:pt x="822" y="437"/>
                  </a:lnTo>
                  <a:lnTo>
                    <a:pt x="822" y="436"/>
                  </a:lnTo>
                  <a:lnTo>
                    <a:pt x="823" y="435"/>
                  </a:lnTo>
                  <a:lnTo>
                    <a:pt x="823" y="434"/>
                  </a:lnTo>
                  <a:lnTo>
                    <a:pt x="821" y="434"/>
                  </a:lnTo>
                  <a:lnTo>
                    <a:pt x="819" y="434"/>
                  </a:lnTo>
                  <a:lnTo>
                    <a:pt x="820" y="433"/>
                  </a:lnTo>
                  <a:lnTo>
                    <a:pt x="821" y="433"/>
                  </a:lnTo>
                  <a:lnTo>
                    <a:pt x="822" y="432"/>
                  </a:lnTo>
                  <a:lnTo>
                    <a:pt x="820" y="431"/>
                  </a:lnTo>
                  <a:lnTo>
                    <a:pt x="815" y="432"/>
                  </a:lnTo>
                  <a:lnTo>
                    <a:pt x="814" y="432"/>
                  </a:lnTo>
                  <a:lnTo>
                    <a:pt x="814" y="431"/>
                  </a:lnTo>
                  <a:lnTo>
                    <a:pt x="817" y="431"/>
                  </a:lnTo>
                  <a:lnTo>
                    <a:pt x="819" y="430"/>
                  </a:lnTo>
                  <a:lnTo>
                    <a:pt x="820" y="430"/>
                  </a:lnTo>
                  <a:lnTo>
                    <a:pt x="820" y="429"/>
                  </a:lnTo>
                  <a:lnTo>
                    <a:pt x="821" y="429"/>
                  </a:lnTo>
                  <a:lnTo>
                    <a:pt x="822" y="429"/>
                  </a:lnTo>
                  <a:lnTo>
                    <a:pt x="821" y="427"/>
                  </a:lnTo>
                  <a:lnTo>
                    <a:pt x="820" y="426"/>
                  </a:lnTo>
                  <a:lnTo>
                    <a:pt x="818" y="426"/>
                  </a:lnTo>
                  <a:lnTo>
                    <a:pt x="820" y="425"/>
                  </a:lnTo>
                  <a:lnTo>
                    <a:pt x="821" y="423"/>
                  </a:lnTo>
                  <a:lnTo>
                    <a:pt x="820" y="423"/>
                  </a:lnTo>
                  <a:lnTo>
                    <a:pt x="820" y="422"/>
                  </a:lnTo>
                  <a:lnTo>
                    <a:pt x="821" y="421"/>
                  </a:lnTo>
                  <a:lnTo>
                    <a:pt x="820" y="420"/>
                  </a:lnTo>
                  <a:lnTo>
                    <a:pt x="819" y="419"/>
                  </a:lnTo>
                  <a:lnTo>
                    <a:pt x="820" y="419"/>
                  </a:lnTo>
                  <a:lnTo>
                    <a:pt x="820" y="418"/>
                  </a:lnTo>
                  <a:lnTo>
                    <a:pt x="818" y="419"/>
                  </a:lnTo>
                  <a:lnTo>
                    <a:pt x="817" y="419"/>
                  </a:lnTo>
                  <a:lnTo>
                    <a:pt x="815" y="419"/>
                  </a:lnTo>
                  <a:lnTo>
                    <a:pt x="814" y="419"/>
                  </a:lnTo>
                  <a:lnTo>
                    <a:pt x="813" y="420"/>
                  </a:lnTo>
                  <a:lnTo>
                    <a:pt x="811" y="423"/>
                  </a:lnTo>
                  <a:lnTo>
                    <a:pt x="811" y="426"/>
                  </a:lnTo>
                  <a:lnTo>
                    <a:pt x="810" y="426"/>
                  </a:lnTo>
                  <a:lnTo>
                    <a:pt x="809" y="425"/>
                  </a:lnTo>
                  <a:lnTo>
                    <a:pt x="809" y="422"/>
                  </a:lnTo>
                  <a:lnTo>
                    <a:pt x="809" y="418"/>
                  </a:lnTo>
                  <a:lnTo>
                    <a:pt x="809" y="417"/>
                  </a:lnTo>
                  <a:lnTo>
                    <a:pt x="811" y="416"/>
                  </a:lnTo>
                  <a:lnTo>
                    <a:pt x="813" y="416"/>
                  </a:lnTo>
                  <a:lnTo>
                    <a:pt x="815" y="415"/>
                  </a:lnTo>
                  <a:lnTo>
                    <a:pt x="815" y="414"/>
                  </a:lnTo>
                  <a:lnTo>
                    <a:pt x="816" y="414"/>
                  </a:lnTo>
                  <a:lnTo>
                    <a:pt x="817" y="413"/>
                  </a:lnTo>
                  <a:lnTo>
                    <a:pt x="818" y="412"/>
                  </a:lnTo>
                  <a:lnTo>
                    <a:pt x="816" y="412"/>
                  </a:lnTo>
                  <a:lnTo>
                    <a:pt x="815" y="413"/>
                  </a:lnTo>
                  <a:lnTo>
                    <a:pt x="814" y="412"/>
                  </a:lnTo>
                  <a:lnTo>
                    <a:pt x="813" y="412"/>
                  </a:lnTo>
                  <a:lnTo>
                    <a:pt x="811" y="413"/>
                  </a:lnTo>
                  <a:lnTo>
                    <a:pt x="810" y="415"/>
                  </a:lnTo>
                  <a:lnTo>
                    <a:pt x="808" y="415"/>
                  </a:lnTo>
                  <a:lnTo>
                    <a:pt x="807" y="416"/>
                  </a:lnTo>
                  <a:lnTo>
                    <a:pt x="807" y="415"/>
                  </a:lnTo>
                  <a:lnTo>
                    <a:pt x="807" y="414"/>
                  </a:lnTo>
                  <a:lnTo>
                    <a:pt x="808" y="413"/>
                  </a:lnTo>
                  <a:lnTo>
                    <a:pt x="809" y="412"/>
                  </a:lnTo>
                  <a:lnTo>
                    <a:pt x="810" y="411"/>
                  </a:lnTo>
                  <a:lnTo>
                    <a:pt x="809" y="411"/>
                  </a:lnTo>
                  <a:lnTo>
                    <a:pt x="808" y="411"/>
                  </a:lnTo>
                  <a:lnTo>
                    <a:pt x="805" y="412"/>
                  </a:lnTo>
                  <a:lnTo>
                    <a:pt x="803" y="413"/>
                  </a:lnTo>
                  <a:lnTo>
                    <a:pt x="800" y="415"/>
                  </a:lnTo>
                  <a:lnTo>
                    <a:pt x="800" y="414"/>
                  </a:lnTo>
                  <a:lnTo>
                    <a:pt x="801" y="413"/>
                  </a:lnTo>
                  <a:lnTo>
                    <a:pt x="804" y="409"/>
                  </a:lnTo>
                  <a:lnTo>
                    <a:pt x="805" y="408"/>
                  </a:lnTo>
                  <a:lnTo>
                    <a:pt x="806" y="408"/>
                  </a:lnTo>
                  <a:lnTo>
                    <a:pt x="807" y="408"/>
                  </a:lnTo>
                  <a:lnTo>
                    <a:pt x="808" y="406"/>
                  </a:lnTo>
                  <a:lnTo>
                    <a:pt x="807" y="405"/>
                  </a:lnTo>
                  <a:lnTo>
                    <a:pt x="805" y="404"/>
                  </a:lnTo>
                  <a:lnTo>
                    <a:pt x="800" y="403"/>
                  </a:lnTo>
                  <a:lnTo>
                    <a:pt x="799" y="403"/>
                  </a:lnTo>
                  <a:lnTo>
                    <a:pt x="797" y="402"/>
                  </a:lnTo>
                  <a:lnTo>
                    <a:pt x="795" y="400"/>
                  </a:lnTo>
                  <a:lnTo>
                    <a:pt x="793" y="400"/>
                  </a:lnTo>
                  <a:lnTo>
                    <a:pt x="792" y="400"/>
                  </a:lnTo>
                  <a:lnTo>
                    <a:pt x="790" y="400"/>
                  </a:lnTo>
                  <a:lnTo>
                    <a:pt x="789" y="400"/>
                  </a:lnTo>
                  <a:lnTo>
                    <a:pt x="788" y="400"/>
                  </a:lnTo>
                  <a:lnTo>
                    <a:pt x="787" y="398"/>
                  </a:lnTo>
                  <a:lnTo>
                    <a:pt x="787" y="397"/>
                  </a:lnTo>
                  <a:lnTo>
                    <a:pt x="785" y="395"/>
                  </a:lnTo>
                  <a:lnTo>
                    <a:pt x="783" y="394"/>
                  </a:lnTo>
                  <a:lnTo>
                    <a:pt x="779" y="393"/>
                  </a:lnTo>
                  <a:lnTo>
                    <a:pt x="777" y="392"/>
                  </a:lnTo>
                  <a:lnTo>
                    <a:pt x="776" y="391"/>
                  </a:lnTo>
                  <a:lnTo>
                    <a:pt x="771" y="391"/>
                  </a:lnTo>
                  <a:lnTo>
                    <a:pt x="766" y="393"/>
                  </a:lnTo>
                  <a:lnTo>
                    <a:pt x="765" y="393"/>
                  </a:lnTo>
                  <a:lnTo>
                    <a:pt x="763" y="399"/>
                  </a:lnTo>
                  <a:lnTo>
                    <a:pt x="762" y="401"/>
                  </a:lnTo>
                  <a:lnTo>
                    <a:pt x="762" y="400"/>
                  </a:lnTo>
                  <a:lnTo>
                    <a:pt x="763" y="394"/>
                  </a:lnTo>
                  <a:lnTo>
                    <a:pt x="763" y="392"/>
                  </a:lnTo>
                  <a:lnTo>
                    <a:pt x="762" y="392"/>
                  </a:lnTo>
                  <a:lnTo>
                    <a:pt x="758" y="391"/>
                  </a:lnTo>
                  <a:lnTo>
                    <a:pt x="757" y="391"/>
                  </a:lnTo>
                  <a:lnTo>
                    <a:pt x="758" y="391"/>
                  </a:lnTo>
                  <a:lnTo>
                    <a:pt x="764" y="390"/>
                  </a:lnTo>
                  <a:lnTo>
                    <a:pt x="768" y="390"/>
                  </a:lnTo>
                  <a:lnTo>
                    <a:pt x="774" y="389"/>
                  </a:lnTo>
                  <a:lnTo>
                    <a:pt x="775" y="388"/>
                  </a:lnTo>
                  <a:lnTo>
                    <a:pt x="775" y="387"/>
                  </a:lnTo>
                  <a:lnTo>
                    <a:pt x="774" y="384"/>
                  </a:lnTo>
                  <a:lnTo>
                    <a:pt x="773" y="383"/>
                  </a:lnTo>
                  <a:lnTo>
                    <a:pt x="772" y="383"/>
                  </a:lnTo>
                  <a:lnTo>
                    <a:pt x="766" y="380"/>
                  </a:lnTo>
                  <a:lnTo>
                    <a:pt x="764" y="379"/>
                  </a:lnTo>
                  <a:lnTo>
                    <a:pt x="761" y="378"/>
                  </a:lnTo>
                  <a:lnTo>
                    <a:pt x="759" y="379"/>
                  </a:lnTo>
                  <a:lnTo>
                    <a:pt x="757" y="380"/>
                  </a:lnTo>
                  <a:lnTo>
                    <a:pt x="752" y="381"/>
                  </a:lnTo>
                  <a:lnTo>
                    <a:pt x="750" y="383"/>
                  </a:lnTo>
                  <a:lnTo>
                    <a:pt x="748" y="385"/>
                  </a:lnTo>
                  <a:lnTo>
                    <a:pt x="746" y="386"/>
                  </a:lnTo>
                  <a:lnTo>
                    <a:pt x="747" y="383"/>
                  </a:lnTo>
                  <a:lnTo>
                    <a:pt x="747" y="381"/>
                  </a:lnTo>
                  <a:lnTo>
                    <a:pt x="746" y="381"/>
                  </a:lnTo>
                  <a:lnTo>
                    <a:pt x="744" y="381"/>
                  </a:lnTo>
                  <a:lnTo>
                    <a:pt x="741" y="381"/>
                  </a:lnTo>
                  <a:lnTo>
                    <a:pt x="741" y="380"/>
                  </a:lnTo>
                  <a:lnTo>
                    <a:pt x="740" y="379"/>
                  </a:lnTo>
                  <a:lnTo>
                    <a:pt x="735" y="379"/>
                  </a:lnTo>
                  <a:lnTo>
                    <a:pt x="733" y="379"/>
                  </a:lnTo>
                  <a:lnTo>
                    <a:pt x="732" y="379"/>
                  </a:lnTo>
                  <a:lnTo>
                    <a:pt x="734" y="378"/>
                  </a:lnTo>
                  <a:lnTo>
                    <a:pt x="738" y="377"/>
                  </a:lnTo>
                  <a:lnTo>
                    <a:pt x="743" y="377"/>
                  </a:lnTo>
                  <a:lnTo>
                    <a:pt x="745" y="378"/>
                  </a:lnTo>
                  <a:lnTo>
                    <a:pt x="749" y="379"/>
                  </a:lnTo>
                  <a:lnTo>
                    <a:pt x="751" y="379"/>
                  </a:lnTo>
                  <a:lnTo>
                    <a:pt x="755" y="378"/>
                  </a:lnTo>
                  <a:lnTo>
                    <a:pt x="759" y="377"/>
                  </a:lnTo>
                  <a:lnTo>
                    <a:pt x="763" y="376"/>
                  </a:lnTo>
                  <a:lnTo>
                    <a:pt x="765" y="376"/>
                  </a:lnTo>
                  <a:lnTo>
                    <a:pt x="766" y="375"/>
                  </a:lnTo>
                  <a:lnTo>
                    <a:pt x="767" y="373"/>
                  </a:lnTo>
                  <a:lnTo>
                    <a:pt x="767" y="371"/>
                  </a:lnTo>
                  <a:lnTo>
                    <a:pt x="765" y="371"/>
                  </a:lnTo>
                  <a:lnTo>
                    <a:pt x="761" y="370"/>
                  </a:lnTo>
                  <a:lnTo>
                    <a:pt x="753" y="367"/>
                  </a:lnTo>
                  <a:lnTo>
                    <a:pt x="749" y="367"/>
                  </a:lnTo>
                  <a:lnTo>
                    <a:pt x="746" y="369"/>
                  </a:lnTo>
                  <a:lnTo>
                    <a:pt x="744" y="370"/>
                  </a:lnTo>
                  <a:lnTo>
                    <a:pt x="739" y="370"/>
                  </a:lnTo>
                  <a:lnTo>
                    <a:pt x="736" y="370"/>
                  </a:lnTo>
                  <a:lnTo>
                    <a:pt x="734" y="370"/>
                  </a:lnTo>
                  <a:lnTo>
                    <a:pt x="733" y="372"/>
                  </a:lnTo>
                  <a:lnTo>
                    <a:pt x="732" y="374"/>
                  </a:lnTo>
                  <a:lnTo>
                    <a:pt x="731" y="374"/>
                  </a:lnTo>
                  <a:lnTo>
                    <a:pt x="730" y="374"/>
                  </a:lnTo>
                  <a:lnTo>
                    <a:pt x="730" y="373"/>
                  </a:lnTo>
                  <a:lnTo>
                    <a:pt x="731" y="371"/>
                  </a:lnTo>
                  <a:lnTo>
                    <a:pt x="731" y="370"/>
                  </a:lnTo>
                  <a:lnTo>
                    <a:pt x="730" y="370"/>
                  </a:lnTo>
                  <a:lnTo>
                    <a:pt x="727" y="370"/>
                  </a:lnTo>
                  <a:lnTo>
                    <a:pt x="729" y="369"/>
                  </a:lnTo>
                  <a:lnTo>
                    <a:pt x="733" y="367"/>
                  </a:lnTo>
                  <a:lnTo>
                    <a:pt x="736" y="369"/>
                  </a:lnTo>
                  <a:lnTo>
                    <a:pt x="740" y="369"/>
                  </a:lnTo>
                  <a:lnTo>
                    <a:pt x="741" y="369"/>
                  </a:lnTo>
                  <a:lnTo>
                    <a:pt x="743" y="367"/>
                  </a:lnTo>
                  <a:lnTo>
                    <a:pt x="745" y="365"/>
                  </a:lnTo>
                  <a:lnTo>
                    <a:pt x="744" y="364"/>
                  </a:lnTo>
                  <a:lnTo>
                    <a:pt x="743" y="364"/>
                  </a:lnTo>
                  <a:lnTo>
                    <a:pt x="740" y="364"/>
                  </a:lnTo>
                  <a:lnTo>
                    <a:pt x="734" y="362"/>
                  </a:lnTo>
                  <a:lnTo>
                    <a:pt x="733" y="361"/>
                  </a:lnTo>
                  <a:lnTo>
                    <a:pt x="732" y="360"/>
                  </a:lnTo>
                  <a:lnTo>
                    <a:pt x="731" y="359"/>
                  </a:lnTo>
                  <a:lnTo>
                    <a:pt x="733" y="359"/>
                  </a:lnTo>
                  <a:lnTo>
                    <a:pt x="737" y="361"/>
                  </a:lnTo>
                  <a:lnTo>
                    <a:pt x="741" y="363"/>
                  </a:lnTo>
                  <a:lnTo>
                    <a:pt x="745" y="363"/>
                  </a:lnTo>
                  <a:lnTo>
                    <a:pt x="748" y="364"/>
                  </a:lnTo>
                  <a:lnTo>
                    <a:pt x="750" y="365"/>
                  </a:lnTo>
                  <a:lnTo>
                    <a:pt x="753" y="365"/>
                  </a:lnTo>
                  <a:lnTo>
                    <a:pt x="757" y="365"/>
                  </a:lnTo>
                  <a:lnTo>
                    <a:pt x="759" y="363"/>
                  </a:lnTo>
                  <a:lnTo>
                    <a:pt x="763" y="360"/>
                  </a:lnTo>
                  <a:lnTo>
                    <a:pt x="765" y="358"/>
                  </a:lnTo>
                  <a:lnTo>
                    <a:pt x="766" y="357"/>
                  </a:lnTo>
                  <a:lnTo>
                    <a:pt x="767" y="353"/>
                  </a:lnTo>
                  <a:lnTo>
                    <a:pt x="767" y="352"/>
                  </a:lnTo>
                  <a:lnTo>
                    <a:pt x="766" y="351"/>
                  </a:lnTo>
                  <a:lnTo>
                    <a:pt x="763" y="350"/>
                  </a:lnTo>
                  <a:lnTo>
                    <a:pt x="762" y="349"/>
                  </a:lnTo>
                  <a:lnTo>
                    <a:pt x="759" y="346"/>
                  </a:lnTo>
                  <a:lnTo>
                    <a:pt x="759" y="345"/>
                  </a:lnTo>
                  <a:lnTo>
                    <a:pt x="760" y="345"/>
                  </a:lnTo>
                  <a:lnTo>
                    <a:pt x="762" y="347"/>
                  </a:lnTo>
                  <a:lnTo>
                    <a:pt x="767" y="351"/>
                  </a:lnTo>
                  <a:lnTo>
                    <a:pt x="768" y="352"/>
                  </a:lnTo>
                  <a:lnTo>
                    <a:pt x="769" y="353"/>
                  </a:lnTo>
                  <a:lnTo>
                    <a:pt x="771" y="355"/>
                  </a:lnTo>
                  <a:lnTo>
                    <a:pt x="772" y="356"/>
                  </a:lnTo>
                  <a:lnTo>
                    <a:pt x="774" y="356"/>
                  </a:lnTo>
                  <a:lnTo>
                    <a:pt x="777" y="357"/>
                  </a:lnTo>
                  <a:lnTo>
                    <a:pt x="778" y="357"/>
                  </a:lnTo>
                  <a:lnTo>
                    <a:pt x="778" y="356"/>
                  </a:lnTo>
                  <a:lnTo>
                    <a:pt x="778" y="353"/>
                  </a:lnTo>
                  <a:lnTo>
                    <a:pt x="778" y="351"/>
                  </a:lnTo>
                  <a:lnTo>
                    <a:pt x="780" y="350"/>
                  </a:lnTo>
                  <a:lnTo>
                    <a:pt x="783" y="350"/>
                  </a:lnTo>
                  <a:lnTo>
                    <a:pt x="788" y="350"/>
                  </a:lnTo>
                  <a:lnTo>
                    <a:pt x="792" y="351"/>
                  </a:lnTo>
                  <a:lnTo>
                    <a:pt x="796" y="352"/>
                  </a:lnTo>
                  <a:lnTo>
                    <a:pt x="803" y="355"/>
                  </a:lnTo>
                  <a:lnTo>
                    <a:pt x="806" y="356"/>
                  </a:lnTo>
                  <a:lnTo>
                    <a:pt x="810" y="353"/>
                  </a:lnTo>
                  <a:lnTo>
                    <a:pt x="814" y="353"/>
                  </a:lnTo>
                  <a:lnTo>
                    <a:pt x="810" y="356"/>
                  </a:lnTo>
                  <a:lnTo>
                    <a:pt x="808" y="357"/>
                  </a:lnTo>
                  <a:lnTo>
                    <a:pt x="805" y="357"/>
                  </a:lnTo>
                  <a:lnTo>
                    <a:pt x="793" y="352"/>
                  </a:lnTo>
                  <a:lnTo>
                    <a:pt x="791" y="351"/>
                  </a:lnTo>
                  <a:lnTo>
                    <a:pt x="787" y="351"/>
                  </a:lnTo>
                  <a:lnTo>
                    <a:pt x="785" y="352"/>
                  </a:lnTo>
                  <a:lnTo>
                    <a:pt x="785" y="353"/>
                  </a:lnTo>
                  <a:lnTo>
                    <a:pt x="786" y="356"/>
                  </a:lnTo>
                  <a:lnTo>
                    <a:pt x="791" y="359"/>
                  </a:lnTo>
                  <a:lnTo>
                    <a:pt x="797" y="361"/>
                  </a:lnTo>
                  <a:lnTo>
                    <a:pt x="799" y="362"/>
                  </a:lnTo>
                  <a:lnTo>
                    <a:pt x="801" y="363"/>
                  </a:lnTo>
                  <a:lnTo>
                    <a:pt x="807" y="364"/>
                  </a:lnTo>
                  <a:lnTo>
                    <a:pt x="813" y="365"/>
                  </a:lnTo>
                  <a:lnTo>
                    <a:pt x="815" y="365"/>
                  </a:lnTo>
                  <a:lnTo>
                    <a:pt x="817" y="363"/>
                  </a:lnTo>
                  <a:lnTo>
                    <a:pt x="819" y="362"/>
                  </a:lnTo>
                  <a:lnTo>
                    <a:pt x="822" y="362"/>
                  </a:lnTo>
                  <a:lnTo>
                    <a:pt x="824" y="361"/>
                  </a:lnTo>
                  <a:lnTo>
                    <a:pt x="824" y="359"/>
                  </a:lnTo>
                  <a:lnTo>
                    <a:pt x="827" y="359"/>
                  </a:lnTo>
                  <a:lnTo>
                    <a:pt x="830" y="360"/>
                  </a:lnTo>
                  <a:lnTo>
                    <a:pt x="832" y="360"/>
                  </a:lnTo>
                  <a:lnTo>
                    <a:pt x="836" y="359"/>
                  </a:lnTo>
                  <a:lnTo>
                    <a:pt x="838" y="359"/>
                  </a:lnTo>
                  <a:lnTo>
                    <a:pt x="839" y="360"/>
                  </a:lnTo>
                  <a:lnTo>
                    <a:pt x="842" y="359"/>
                  </a:lnTo>
                  <a:lnTo>
                    <a:pt x="842" y="357"/>
                  </a:lnTo>
                  <a:lnTo>
                    <a:pt x="842" y="356"/>
                  </a:lnTo>
                  <a:lnTo>
                    <a:pt x="841" y="351"/>
                  </a:lnTo>
                  <a:lnTo>
                    <a:pt x="842" y="350"/>
                  </a:lnTo>
                  <a:lnTo>
                    <a:pt x="843" y="349"/>
                  </a:lnTo>
                  <a:lnTo>
                    <a:pt x="844" y="348"/>
                  </a:lnTo>
                  <a:lnTo>
                    <a:pt x="844" y="347"/>
                  </a:lnTo>
                  <a:lnTo>
                    <a:pt x="844" y="346"/>
                  </a:lnTo>
                  <a:lnTo>
                    <a:pt x="842" y="345"/>
                  </a:lnTo>
                  <a:lnTo>
                    <a:pt x="822" y="341"/>
                  </a:lnTo>
                  <a:lnTo>
                    <a:pt x="820" y="342"/>
                  </a:lnTo>
                  <a:lnTo>
                    <a:pt x="819" y="343"/>
                  </a:lnTo>
                  <a:lnTo>
                    <a:pt x="819" y="344"/>
                  </a:lnTo>
                  <a:lnTo>
                    <a:pt x="820" y="345"/>
                  </a:lnTo>
                  <a:lnTo>
                    <a:pt x="820" y="347"/>
                  </a:lnTo>
                  <a:lnTo>
                    <a:pt x="821" y="349"/>
                  </a:lnTo>
                  <a:lnTo>
                    <a:pt x="821" y="352"/>
                  </a:lnTo>
                  <a:lnTo>
                    <a:pt x="820" y="353"/>
                  </a:lnTo>
                  <a:lnTo>
                    <a:pt x="820" y="352"/>
                  </a:lnTo>
                  <a:lnTo>
                    <a:pt x="819" y="351"/>
                  </a:lnTo>
                  <a:lnTo>
                    <a:pt x="820" y="349"/>
                  </a:lnTo>
                  <a:lnTo>
                    <a:pt x="819" y="347"/>
                  </a:lnTo>
                  <a:lnTo>
                    <a:pt x="818" y="346"/>
                  </a:lnTo>
                  <a:lnTo>
                    <a:pt x="811" y="341"/>
                  </a:lnTo>
                  <a:lnTo>
                    <a:pt x="810" y="341"/>
                  </a:lnTo>
                  <a:lnTo>
                    <a:pt x="810" y="339"/>
                  </a:lnTo>
                  <a:lnTo>
                    <a:pt x="813" y="339"/>
                  </a:lnTo>
                  <a:lnTo>
                    <a:pt x="814" y="339"/>
                  </a:lnTo>
                  <a:lnTo>
                    <a:pt x="815" y="338"/>
                  </a:lnTo>
                  <a:lnTo>
                    <a:pt x="816" y="336"/>
                  </a:lnTo>
                  <a:lnTo>
                    <a:pt x="816" y="335"/>
                  </a:lnTo>
                  <a:lnTo>
                    <a:pt x="815" y="334"/>
                  </a:lnTo>
                  <a:lnTo>
                    <a:pt x="814" y="333"/>
                  </a:lnTo>
                  <a:lnTo>
                    <a:pt x="815" y="333"/>
                  </a:lnTo>
                  <a:lnTo>
                    <a:pt x="816" y="332"/>
                  </a:lnTo>
                  <a:lnTo>
                    <a:pt x="818" y="331"/>
                  </a:lnTo>
                  <a:lnTo>
                    <a:pt x="819" y="330"/>
                  </a:lnTo>
                  <a:lnTo>
                    <a:pt x="819" y="329"/>
                  </a:lnTo>
                  <a:lnTo>
                    <a:pt x="818" y="325"/>
                  </a:lnTo>
                  <a:lnTo>
                    <a:pt x="816" y="324"/>
                  </a:lnTo>
                  <a:lnTo>
                    <a:pt x="817" y="324"/>
                  </a:lnTo>
                  <a:lnTo>
                    <a:pt x="820" y="327"/>
                  </a:lnTo>
                  <a:lnTo>
                    <a:pt x="823" y="329"/>
                  </a:lnTo>
                  <a:lnTo>
                    <a:pt x="827" y="328"/>
                  </a:lnTo>
                  <a:lnTo>
                    <a:pt x="833" y="328"/>
                  </a:lnTo>
                  <a:lnTo>
                    <a:pt x="838" y="328"/>
                  </a:lnTo>
                  <a:lnTo>
                    <a:pt x="842" y="329"/>
                  </a:lnTo>
                  <a:lnTo>
                    <a:pt x="843" y="330"/>
                  </a:lnTo>
                  <a:lnTo>
                    <a:pt x="845" y="331"/>
                  </a:lnTo>
                  <a:lnTo>
                    <a:pt x="846" y="333"/>
                  </a:lnTo>
                  <a:lnTo>
                    <a:pt x="848" y="334"/>
                  </a:lnTo>
                  <a:lnTo>
                    <a:pt x="853" y="335"/>
                  </a:lnTo>
                  <a:lnTo>
                    <a:pt x="857" y="335"/>
                  </a:lnTo>
                  <a:lnTo>
                    <a:pt x="860" y="334"/>
                  </a:lnTo>
                  <a:lnTo>
                    <a:pt x="862" y="331"/>
                  </a:lnTo>
                  <a:lnTo>
                    <a:pt x="865" y="328"/>
                  </a:lnTo>
                  <a:lnTo>
                    <a:pt x="864" y="327"/>
                  </a:lnTo>
                  <a:lnTo>
                    <a:pt x="862" y="327"/>
                  </a:lnTo>
                  <a:lnTo>
                    <a:pt x="860" y="325"/>
                  </a:lnTo>
                  <a:lnTo>
                    <a:pt x="860" y="324"/>
                  </a:lnTo>
                  <a:lnTo>
                    <a:pt x="860" y="323"/>
                  </a:lnTo>
                  <a:lnTo>
                    <a:pt x="861" y="322"/>
                  </a:lnTo>
                  <a:lnTo>
                    <a:pt x="860" y="321"/>
                  </a:lnTo>
                  <a:lnTo>
                    <a:pt x="858" y="321"/>
                  </a:lnTo>
                  <a:lnTo>
                    <a:pt x="856" y="323"/>
                  </a:lnTo>
                  <a:lnTo>
                    <a:pt x="853" y="323"/>
                  </a:lnTo>
                  <a:lnTo>
                    <a:pt x="852" y="323"/>
                  </a:lnTo>
                  <a:lnTo>
                    <a:pt x="848" y="321"/>
                  </a:lnTo>
                  <a:lnTo>
                    <a:pt x="847" y="321"/>
                  </a:lnTo>
                  <a:lnTo>
                    <a:pt x="844" y="321"/>
                  </a:lnTo>
                  <a:lnTo>
                    <a:pt x="841" y="321"/>
                  </a:lnTo>
                  <a:lnTo>
                    <a:pt x="833" y="322"/>
                  </a:lnTo>
                  <a:lnTo>
                    <a:pt x="832" y="322"/>
                  </a:lnTo>
                  <a:lnTo>
                    <a:pt x="833" y="321"/>
                  </a:lnTo>
                  <a:lnTo>
                    <a:pt x="835" y="321"/>
                  </a:lnTo>
                  <a:lnTo>
                    <a:pt x="837" y="320"/>
                  </a:lnTo>
                  <a:lnTo>
                    <a:pt x="838" y="319"/>
                  </a:lnTo>
                  <a:lnTo>
                    <a:pt x="837" y="318"/>
                  </a:lnTo>
                  <a:lnTo>
                    <a:pt x="837" y="317"/>
                  </a:lnTo>
                  <a:lnTo>
                    <a:pt x="837" y="315"/>
                  </a:lnTo>
                  <a:lnTo>
                    <a:pt x="837" y="314"/>
                  </a:lnTo>
                  <a:lnTo>
                    <a:pt x="837" y="312"/>
                  </a:lnTo>
                  <a:lnTo>
                    <a:pt x="838" y="309"/>
                  </a:lnTo>
                  <a:lnTo>
                    <a:pt x="837" y="308"/>
                  </a:lnTo>
                  <a:lnTo>
                    <a:pt x="836" y="309"/>
                  </a:lnTo>
                  <a:lnTo>
                    <a:pt x="835" y="309"/>
                  </a:lnTo>
                  <a:lnTo>
                    <a:pt x="833" y="308"/>
                  </a:lnTo>
                  <a:lnTo>
                    <a:pt x="831" y="308"/>
                  </a:lnTo>
                  <a:lnTo>
                    <a:pt x="832" y="307"/>
                  </a:lnTo>
                  <a:lnTo>
                    <a:pt x="835" y="307"/>
                  </a:lnTo>
                  <a:lnTo>
                    <a:pt x="838" y="307"/>
                  </a:lnTo>
                  <a:lnTo>
                    <a:pt x="839" y="307"/>
                  </a:lnTo>
                  <a:lnTo>
                    <a:pt x="839" y="306"/>
                  </a:lnTo>
                  <a:lnTo>
                    <a:pt x="838" y="305"/>
                  </a:lnTo>
                  <a:lnTo>
                    <a:pt x="829" y="300"/>
                  </a:lnTo>
                  <a:lnTo>
                    <a:pt x="824" y="296"/>
                  </a:lnTo>
                  <a:lnTo>
                    <a:pt x="818" y="296"/>
                  </a:lnTo>
                  <a:lnTo>
                    <a:pt x="810" y="295"/>
                  </a:lnTo>
                  <a:lnTo>
                    <a:pt x="808" y="294"/>
                  </a:lnTo>
                  <a:lnTo>
                    <a:pt x="809" y="293"/>
                  </a:lnTo>
                  <a:lnTo>
                    <a:pt x="811" y="293"/>
                  </a:lnTo>
                  <a:lnTo>
                    <a:pt x="814" y="294"/>
                  </a:lnTo>
                  <a:lnTo>
                    <a:pt x="818" y="295"/>
                  </a:lnTo>
                  <a:lnTo>
                    <a:pt x="823" y="296"/>
                  </a:lnTo>
                  <a:lnTo>
                    <a:pt x="825" y="296"/>
                  </a:lnTo>
                  <a:lnTo>
                    <a:pt x="824" y="295"/>
                  </a:lnTo>
                  <a:lnTo>
                    <a:pt x="816" y="291"/>
                  </a:lnTo>
                  <a:lnTo>
                    <a:pt x="814" y="290"/>
                  </a:lnTo>
                  <a:lnTo>
                    <a:pt x="815" y="290"/>
                  </a:lnTo>
                  <a:lnTo>
                    <a:pt x="822" y="292"/>
                  </a:lnTo>
                  <a:lnTo>
                    <a:pt x="828" y="294"/>
                  </a:lnTo>
                  <a:lnTo>
                    <a:pt x="830" y="296"/>
                  </a:lnTo>
                  <a:lnTo>
                    <a:pt x="832" y="298"/>
                  </a:lnTo>
                  <a:lnTo>
                    <a:pt x="834" y="300"/>
                  </a:lnTo>
                  <a:lnTo>
                    <a:pt x="839" y="302"/>
                  </a:lnTo>
                  <a:lnTo>
                    <a:pt x="843" y="301"/>
                  </a:lnTo>
                  <a:lnTo>
                    <a:pt x="846" y="300"/>
                  </a:lnTo>
                  <a:lnTo>
                    <a:pt x="849" y="301"/>
                  </a:lnTo>
                  <a:lnTo>
                    <a:pt x="849" y="302"/>
                  </a:lnTo>
                  <a:lnTo>
                    <a:pt x="849" y="304"/>
                  </a:lnTo>
                  <a:lnTo>
                    <a:pt x="849" y="305"/>
                  </a:lnTo>
                  <a:lnTo>
                    <a:pt x="850" y="306"/>
                  </a:lnTo>
                  <a:lnTo>
                    <a:pt x="855" y="306"/>
                  </a:lnTo>
                  <a:lnTo>
                    <a:pt x="857" y="305"/>
                  </a:lnTo>
                  <a:lnTo>
                    <a:pt x="859" y="303"/>
                  </a:lnTo>
                  <a:lnTo>
                    <a:pt x="860" y="297"/>
                  </a:lnTo>
                  <a:lnTo>
                    <a:pt x="859" y="296"/>
                  </a:lnTo>
                  <a:lnTo>
                    <a:pt x="858" y="293"/>
                  </a:lnTo>
                  <a:lnTo>
                    <a:pt x="855" y="289"/>
                  </a:lnTo>
                  <a:lnTo>
                    <a:pt x="856" y="289"/>
                  </a:lnTo>
                  <a:lnTo>
                    <a:pt x="858" y="288"/>
                  </a:lnTo>
                  <a:lnTo>
                    <a:pt x="859" y="287"/>
                  </a:lnTo>
                  <a:lnTo>
                    <a:pt x="858" y="286"/>
                  </a:lnTo>
                  <a:lnTo>
                    <a:pt x="856" y="284"/>
                  </a:lnTo>
                  <a:lnTo>
                    <a:pt x="852" y="282"/>
                  </a:lnTo>
                  <a:lnTo>
                    <a:pt x="850" y="281"/>
                  </a:lnTo>
                  <a:lnTo>
                    <a:pt x="848" y="280"/>
                  </a:lnTo>
                  <a:lnTo>
                    <a:pt x="842" y="280"/>
                  </a:lnTo>
                  <a:lnTo>
                    <a:pt x="825" y="280"/>
                  </a:lnTo>
                  <a:lnTo>
                    <a:pt x="821" y="280"/>
                  </a:lnTo>
                  <a:lnTo>
                    <a:pt x="819" y="279"/>
                  </a:lnTo>
                  <a:lnTo>
                    <a:pt x="819" y="278"/>
                  </a:lnTo>
                  <a:lnTo>
                    <a:pt x="820" y="278"/>
                  </a:lnTo>
                  <a:lnTo>
                    <a:pt x="821" y="279"/>
                  </a:lnTo>
                  <a:lnTo>
                    <a:pt x="823" y="279"/>
                  </a:lnTo>
                  <a:lnTo>
                    <a:pt x="825" y="279"/>
                  </a:lnTo>
                  <a:lnTo>
                    <a:pt x="838" y="279"/>
                  </a:lnTo>
                  <a:lnTo>
                    <a:pt x="843" y="279"/>
                  </a:lnTo>
                  <a:lnTo>
                    <a:pt x="846" y="278"/>
                  </a:lnTo>
                  <a:lnTo>
                    <a:pt x="850" y="277"/>
                  </a:lnTo>
                  <a:lnTo>
                    <a:pt x="851" y="277"/>
                  </a:lnTo>
                  <a:lnTo>
                    <a:pt x="853" y="276"/>
                  </a:lnTo>
                  <a:lnTo>
                    <a:pt x="855" y="275"/>
                  </a:lnTo>
                  <a:lnTo>
                    <a:pt x="853" y="274"/>
                  </a:lnTo>
                  <a:lnTo>
                    <a:pt x="851" y="272"/>
                  </a:lnTo>
                  <a:lnTo>
                    <a:pt x="848" y="270"/>
                  </a:lnTo>
                  <a:lnTo>
                    <a:pt x="845" y="270"/>
                  </a:lnTo>
                  <a:lnTo>
                    <a:pt x="844" y="272"/>
                  </a:lnTo>
                  <a:lnTo>
                    <a:pt x="842" y="270"/>
                  </a:lnTo>
                  <a:lnTo>
                    <a:pt x="836" y="268"/>
                  </a:lnTo>
                  <a:lnTo>
                    <a:pt x="834" y="268"/>
                  </a:lnTo>
                  <a:lnTo>
                    <a:pt x="833" y="268"/>
                  </a:lnTo>
                  <a:lnTo>
                    <a:pt x="832" y="268"/>
                  </a:lnTo>
                  <a:lnTo>
                    <a:pt x="832" y="269"/>
                  </a:lnTo>
                  <a:lnTo>
                    <a:pt x="834" y="270"/>
                  </a:lnTo>
                  <a:lnTo>
                    <a:pt x="839" y="273"/>
                  </a:lnTo>
                  <a:lnTo>
                    <a:pt x="841" y="274"/>
                  </a:lnTo>
                  <a:lnTo>
                    <a:pt x="842" y="274"/>
                  </a:lnTo>
                  <a:lnTo>
                    <a:pt x="841" y="275"/>
                  </a:lnTo>
                  <a:lnTo>
                    <a:pt x="838" y="274"/>
                  </a:lnTo>
                  <a:lnTo>
                    <a:pt x="834" y="270"/>
                  </a:lnTo>
                  <a:lnTo>
                    <a:pt x="831" y="269"/>
                  </a:lnTo>
                  <a:lnTo>
                    <a:pt x="829" y="269"/>
                  </a:lnTo>
                  <a:lnTo>
                    <a:pt x="828" y="270"/>
                  </a:lnTo>
                  <a:lnTo>
                    <a:pt x="827" y="269"/>
                  </a:lnTo>
                  <a:lnTo>
                    <a:pt x="825" y="270"/>
                  </a:lnTo>
                  <a:lnTo>
                    <a:pt x="824" y="272"/>
                  </a:lnTo>
                  <a:lnTo>
                    <a:pt x="822" y="270"/>
                  </a:lnTo>
                  <a:lnTo>
                    <a:pt x="822" y="269"/>
                  </a:lnTo>
                  <a:lnTo>
                    <a:pt x="823" y="266"/>
                  </a:lnTo>
                  <a:lnTo>
                    <a:pt x="823" y="265"/>
                  </a:lnTo>
                  <a:lnTo>
                    <a:pt x="822" y="264"/>
                  </a:lnTo>
                  <a:lnTo>
                    <a:pt x="818" y="265"/>
                  </a:lnTo>
                  <a:lnTo>
                    <a:pt x="814" y="265"/>
                  </a:lnTo>
                  <a:lnTo>
                    <a:pt x="810" y="264"/>
                  </a:lnTo>
                  <a:lnTo>
                    <a:pt x="810" y="263"/>
                  </a:lnTo>
                  <a:lnTo>
                    <a:pt x="811" y="263"/>
                  </a:lnTo>
                  <a:lnTo>
                    <a:pt x="814" y="263"/>
                  </a:lnTo>
                  <a:lnTo>
                    <a:pt x="815" y="264"/>
                  </a:lnTo>
                  <a:lnTo>
                    <a:pt x="817" y="264"/>
                  </a:lnTo>
                  <a:lnTo>
                    <a:pt x="821" y="263"/>
                  </a:lnTo>
                  <a:lnTo>
                    <a:pt x="822" y="263"/>
                  </a:lnTo>
                  <a:lnTo>
                    <a:pt x="821" y="263"/>
                  </a:lnTo>
                  <a:lnTo>
                    <a:pt x="818" y="263"/>
                  </a:lnTo>
                  <a:lnTo>
                    <a:pt x="817" y="263"/>
                  </a:lnTo>
                  <a:lnTo>
                    <a:pt x="818" y="262"/>
                  </a:lnTo>
                  <a:lnTo>
                    <a:pt x="821" y="261"/>
                  </a:lnTo>
                  <a:lnTo>
                    <a:pt x="820" y="261"/>
                  </a:lnTo>
                  <a:lnTo>
                    <a:pt x="817" y="261"/>
                  </a:lnTo>
                  <a:lnTo>
                    <a:pt x="816" y="261"/>
                  </a:lnTo>
                  <a:lnTo>
                    <a:pt x="817" y="261"/>
                  </a:lnTo>
                  <a:lnTo>
                    <a:pt x="819" y="260"/>
                  </a:lnTo>
                  <a:lnTo>
                    <a:pt x="820" y="259"/>
                  </a:lnTo>
                  <a:lnTo>
                    <a:pt x="819" y="259"/>
                  </a:lnTo>
                  <a:lnTo>
                    <a:pt x="816" y="258"/>
                  </a:lnTo>
                  <a:lnTo>
                    <a:pt x="815" y="258"/>
                  </a:lnTo>
                  <a:lnTo>
                    <a:pt x="814" y="258"/>
                  </a:lnTo>
                  <a:lnTo>
                    <a:pt x="811" y="260"/>
                  </a:lnTo>
                  <a:lnTo>
                    <a:pt x="811" y="261"/>
                  </a:lnTo>
                  <a:lnTo>
                    <a:pt x="810" y="261"/>
                  </a:lnTo>
                  <a:lnTo>
                    <a:pt x="809" y="259"/>
                  </a:lnTo>
                  <a:lnTo>
                    <a:pt x="809" y="258"/>
                  </a:lnTo>
                  <a:lnTo>
                    <a:pt x="807" y="256"/>
                  </a:lnTo>
                  <a:lnTo>
                    <a:pt x="806" y="255"/>
                  </a:lnTo>
                  <a:lnTo>
                    <a:pt x="807" y="254"/>
                  </a:lnTo>
                  <a:lnTo>
                    <a:pt x="811" y="253"/>
                  </a:lnTo>
                  <a:lnTo>
                    <a:pt x="811" y="251"/>
                  </a:lnTo>
                  <a:lnTo>
                    <a:pt x="810" y="250"/>
                  </a:lnTo>
                  <a:lnTo>
                    <a:pt x="813" y="250"/>
                  </a:lnTo>
                  <a:lnTo>
                    <a:pt x="814" y="250"/>
                  </a:lnTo>
                  <a:lnTo>
                    <a:pt x="815" y="251"/>
                  </a:lnTo>
                  <a:lnTo>
                    <a:pt x="817" y="253"/>
                  </a:lnTo>
                  <a:lnTo>
                    <a:pt x="818" y="253"/>
                  </a:lnTo>
                  <a:lnTo>
                    <a:pt x="820" y="255"/>
                  </a:lnTo>
                  <a:lnTo>
                    <a:pt x="821" y="256"/>
                  </a:lnTo>
                  <a:lnTo>
                    <a:pt x="822" y="256"/>
                  </a:lnTo>
                  <a:lnTo>
                    <a:pt x="824" y="256"/>
                  </a:lnTo>
                  <a:lnTo>
                    <a:pt x="830" y="252"/>
                  </a:lnTo>
                  <a:lnTo>
                    <a:pt x="834" y="251"/>
                  </a:lnTo>
                  <a:lnTo>
                    <a:pt x="835" y="251"/>
                  </a:lnTo>
                  <a:lnTo>
                    <a:pt x="834" y="250"/>
                  </a:lnTo>
                  <a:lnTo>
                    <a:pt x="824" y="249"/>
                  </a:lnTo>
                  <a:lnTo>
                    <a:pt x="823" y="249"/>
                  </a:lnTo>
                  <a:lnTo>
                    <a:pt x="825" y="248"/>
                  </a:lnTo>
                  <a:lnTo>
                    <a:pt x="834" y="249"/>
                  </a:lnTo>
                  <a:lnTo>
                    <a:pt x="835" y="249"/>
                  </a:lnTo>
                  <a:lnTo>
                    <a:pt x="837" y="249"/>
                  </a:lnTo>
                  <a:lnTo>
                    <a:pt x="838" y="248"/>
                  </a:lnTo>
                  <a:lnTo>
                    <a:pt x="837" y="248"/>
                  </a:lnTo>
                  <a:lnTo>
                    <a:pt x="834" y="247"/>
                  </a:lnTo>
                  <a:lnTo>
                    <a:pt x="833" y="247"/>
                  </a:lnTo>
                  <a:lnTo>
                    <a:pt x="835" y="246"/>
                  </a:lnTo>
                  <a:lnTo>
                    <a:pt x="839" y="246"/>
                  </a:lnTo>
                  <a:lnTo>
                    <a:pt x="846" y="247"/>
                  </a:lnTo>
                  <a:lnTo>
                    <a:pt x="849" y="247"/>
                  </a:lnTo>
                  <a:lnTo>
                    <a:pt x="853" y="248"/>
                  </a:lnTo>
                  <a:lnTo>
                    <a:pt x="859" y="249"/>
                  </a:lnTo>
                  <a:lnTo>
                    <a:pt x="864" y="250"/>
                  </a:lnTo>
                  <a:lnTo>
                    <a:pt x="866" y="250"/>
                  </a:lnTo>
                  <a:lnTo>
                    <a:pt x="869" y="251"/>
                  </a:lnTo>
                  <a:lnTo>
                    <a:pt x="870" y="252"/>
                  </a:lnTo>
                  <a:lnTo>
                    <a:pt x="871" y="251"/>
                  </a:lnTo>
                  <a:lnTo>
                    <a:pt x="872" y="251"/>
                  </a:lnTo>
                  <a:lnTo>
                    <a:pt x="873" y="252"/>
                  </a:lnTo>
                  <a:lnTo>
                    <a:pt x="874" y="253"/>
                  </a:lnTo>
                  <a:lnTo>
                    <a:pt x="874" y="252"/>
                  </a:lnTo>
                  <a:lnTo>
                    <a:pt x="875" y="252"/>
                  </a:lnTo>
                  <a:lnTo>
                    <a:pt x="876" y="251"/>
                  </a:lnTo>
                  <a:lnTo>
                    <a:pt x="876" y="250"/>
                  </a:lnTo>
                  <a:lnTo>
                    <a:pt x="877" y="249"/>
                  </a:lnTo>
                  <a:lnTo>
                    <a:pt x="878" y="248"/>
                  </a:lnTo>
                  <a:lnTo>
                    <a:pt x="879" y="246"/>
                  </a:lnTo>
                  <a:lnTo>
                    <a:pt x="878" y="237"/>
                  </a:lnTo>
                  <a:lnTo>
                    <a:pt x="877" y="236"/>
                  </a:lnTo>
                  <a:lnTo>
                    <a:pt x="876" y="235"/>
                  </a:lnTo>
                  <a:lnTo>
                    <a:pt x="866" y="236"/>
                  </a:lnTo>
                  <a:lnTo>
                    <a:pt x="865" y="236"/>
                  </a:lnTo>
                  <a:lnTo>
                    <a:pt x="865" y="237"/>
                  </a:lnTo>
                  <a:lnTo>
                    <a:pt x="864" y="238"/>
                  </a:lnTo>
                  <a:lnTo>
                    <a:pt x="862" y="237"/>
                  </a:lnTo>
                  <a:lnTo>
                    <a:pt x="859" y="237"/>
                  </a:lnTo>
                  <a:lnTo>
                    <a:pt x="856" y="235"/>
                  </a:lnTo>
                  <a:lnTo>
                    <a:pt x="849" y="231"/>
                  </a:lnTo>
                  <a:lnTo>
                    <a:pt x="843" y="226"/>
                  </a:lnTo>
                  <a:lnTo>
                    <a:pt x="842" y="226"/>
                  </a:lnTo>
                  <a:lnTo>
                    <a:pt x="844" y="226"/>
                  </a:lnTo>
                  <a:lnTo>
                    <a:pt x="845" y="226"/>
                  </a:lnTo>
                  <a:lnTo>
                    <a:pt x="845" y="225"/>
                  </a:lnTo>
                  <a:lnTo>
                    <a:pt x="843" y="224"/>
                  </a:lnTo>
                  <a:lnTo>
                    <a:pt x="839" y="223"/>
                  </a:lnTo>
                  <a:lnTo>
                    <a:pt x="837" y="222"/>
                  </a:lnTo>
                  <a:lnTo>
                    <a:pt x="837" y="221"/>
                  </a:lnTo>
                  <a:lnTo>
                    <a:pt x="841" y="221"/>
                  </a:lnTo>
                  <a:lnTo>
                    <a:pt x="846" y="221"/>
                  </a:lnTo>
                  <a:lnTo>
                    <a:pt x="848" y="221"/>
                  </a:lnTo>
                  <a:lnTo>
                    <a:pt x="851" y="222"/>
                  </a:lnTo>
                  <a:lnTo>
                    <a:pt x="856" y="224"/>
                  </a:lnTo>
                  <a:lnTo>
                    <a:pt x="860" y="225"/>
                  </a:lnTo>
                  <a:lnTo>
                    <a:pt x="864" y="224"/>
                  </a:lnTo>
                  <a:lnTo>
                    <a:pt x="865" y="223"/>
                  </a:lnTo>
                  <a:lnTo>
                    <a:pt x="865" y="222"/>
                  </a:lnTo>
                  <a:lnTo>
                    <a:pt x="863" y="221"/>
                  </a:lnTo>
                  <a:lnTo>
                    <a:pt x="859" y="219"/>
                  </a:lnTo>
                  <a:lnTo>
                    <a:pt x="853" y="218"/>
                  </a:lnTo>
                  <a:lnTo>
                    <a:pt x="846" y="216"/>
                  </a:lnTo>
                  <a:lnTo>
                    <a:pt x="841" y="213"/>
                  </a:lnTo>
                  <a:lnTo>
                    <a:pt x="839" y="212"/>
                  </a:lnTo>
                  <a:lnTo>
                    <a:pt x="837" y="211"/>
                  </a:lnTo>
                  <a:lnTo>
                    <a:pt x="835" y="211"/>
                  </a:lnTo>
                  <a:lnTo>
                    <a:pt x="832" y="214"/>
                  </a:lnTo>
                  <a:lnTo>
                    <a:pt x="828" y="219"/>
                  </a:lnTo>
                  <a:lnTo>
                    <a:pt x="827" y="221"/>
                  </a:lnTo>
                  <a:lnTo>
                    <a:pt x="827" y="222"/>
                  </a:lnTo>
                  <a:lnTo>
                    <a:pt x="828" y="223"/>
                  </a:lnTo>
                  <a:lnTo>
                    <a:pt x="828" y="224"/>
                  </a:lnTo>
                  <a:lnTo>
                    <a:pt x="827" y="224"/>
                  </a:lnTo>
                  <a:lnTo>
                    <a:pt x="822" y="226"/>
                  </a:lnTo>
                  <a:lnTo>
                    <a:pt x="824" y="223"/>
                  </a:lnTo>
                  <a:lnTo>
                    <a:pt x="825" y="223"/>
                  </a:lnTo>
                  <a:lnTo>
                    <a:pt x="825" y="222"/>
                  </a:lnTo>
                  <a:lnTo>
                    <a:pt x="823" y="222"/>
                  </a:lnTo>
                  <a:lnTo>
                    <a:pt x="817" y="222"/>
                  </a:lnTo>
                  <a:lnTo>
                    <a:pt x="816" y="222"/>
                  </a:lnTo>
                  <a:lnTo>
                    <a:pt x="817" y="221"/>
                  </a:lnTo>
                  <a:lnTo>
                    <a:pt x="823" y="213"/>
                  </a:lnTo>
                  <a:lnTo>
                    <a:pt x="823" y="212"/>
                  </a:lnTo>
                  <a:lnTo>
                    <a:pt x="822" y="213"/>
                  </a:lnTo>
                  <a:lnTo>
                    <a:pt x="820" y="214"/>
                  </a:lnTo>
                  <a:lnTo>
                    <a:pt x="820" y="213"/>
                  </a:lnTo>
                  <a:lnTo>
                    <a:pt x="821" y="212"/>
                  </a:lnTo>
                  <a:lnTo>
                    <a:pt x="824" y="210"/>
                  </a:lnTo>
                  <a:lnTo>
                    <a:pt x="827" y="209"/>
                  </a:lnTo>
                  <a:lnTo>
                    <a:pt x="827" y="208"/>
                  </a:lnTo>
                  <a:lnTo>
                    <a:pt x="824" y="207"/>
                  </a:lnTo>
                  <a:lnTo>
                    <a:pt x="822" y="207"/>
                  </a:lnTo>
                  <a:lnTo>
                    <a:pt x="827" y="206"/>
                  </a:lnTo>
                  <a:lnTo>
                    <a:pt x="828" y="206"/>
                  </a:lnTo>
                  <a:lnTo>
                    <a:pt x="828" y="205"/>
                  </a:lnTo>
                  <a:lnTo>
                    <a:pt x="828" y="203"/>
                  </a:lnTo>
                  <a:lnTo>
                    <a:pt x="827" y="202"/>
                  </a:lnTo>
                  <a:lnTo>
                    <a:pt x="828" y="199"/>
                  </a:lnTo>
                  <a:lnTo>
                    <a:pt x="829" y="197"/>
                  </a:lnTo>
                  <a:lnTo>
                    <a:pt x="831" y="194"/>
                  </a:lnTo>
                  <a:lnTo>
                    <a:pt x="833" y="192"/>
                  </a:lnTo>
                  <a:lnTo>
                    <a:pt x="834" y="190"/>
                  </a:lnTo>
                  <a:lnTo>
                    <a:pt x="833" y="189"/>
                  </a:lnTo>
                  <a:lnTo>
                    <a:pt x="832" y="189"/>
                  </a:lnTo>
                  <a:lnTo>
                    <a:pt x="830" y="189"/>
                  </a:lnTo>
                  <a:lnTo>
                    <a:pt x="829" y="190"/>
                  </a:lnTo>
                  <a:lnTo>
                    <a:pt x="827" y="189"/>
                  </a:lnTo>
                  <a:lnTo>
                    <a:pt x="828" y="187"/>
                  </a:lnTo>
                  <a:lnTo>
                    <a:pt x="830" y="187"/>
                  </a:lnTo>
                  <a:lnTo>
                    <a:pt x="834" y="187"/>
                  </a:lnTo>
                  <a:lnTo>
                    <a:pt x="834" y="186"/>
                  </a:lnTo>
                  <a:lnTo>
                    <a:pt x="833" y="186"/>
                  </a:lnTo>
                  <a:lnTo>
                    <a:pt x="831" y="185"/>
                  </a:lnTo>
                  <a:lnTo>
                    <a:pt x="830" y="185"/>
                  </a:lnTo>
                  <a:lnTo>
                    <a:pt x="831" y="185"/>
                  </a:lnTo>
                  <a:lnTo>
                    <a:pt x="832" y="184"/>
                  </a:lnTo>
                  <a:lnTo>
                    <a:pt x="831" y="183"/>
                  </a:lnTo>
                  <a:lnTo>
                    <a:pt x="831" y="182"/>
                  </a:lnTo>
                  <a:lnTo>
                    <a:pt x="833" y="182"/>
                  </a:lnTo>
                  <a:lnTo>
                    <a:pt x="835" y="182"/>
                  </a:lnTo>
                  <a:lnTo>
                    <a:pt x="837" y="181"/>
                  </a:lnTo>
                  <a:lnTo>
                    <a:pt x="838" y="180"/>
                  </a:lnTo>
                  <a:lnTo>
                    <a:pt x="841" y="180"/>
                  </a:lnTo>
                  <a:lnTo>
                    <a:pt x="849" y="180"/>
                  </a:lnTo>
                  <a:lnTo>
                    <a:pt x="850" y="180"/>
                  </a:lnTo>
                  <a:lnTo>
                    <a:pt x="850" y="179"/>
                  </a:lnTo>
                  <a:lnTo>
                    <a:pt x="849" y="177"/>
                  </a:lnTo>
                  <a:lnTo>
                    <a:pt x="849" y="175"/>
                  </a:lnTo>
                  <a:lnTo>
                    <a:pt x="850" y="172"/>
                  </a:lnTo>
                  <a:lnTo>
                    <a:pt x="851" y="171"/>
                  </a:lnTo>
                  <a:lnTo>
                    <a:pt x="852" y="171"/>
                  </a:lnTo>
                  <a:lnTo>
                    <a:pt x="855" y="171"/>
                  </a:lnTo>
                  <a:lnTo>
                    <a:pt x="856" y="171"/>
                  </a:lnTo>
                  <a:lnTo>
                    <a:pt x="857" y="171"/>
                  </a:lnTo>
                  <a:lnTo>
                    <a:pt x="858" y="170"/>
                  </a:lnTo>
                  <a:lnTo>
                    <a:pt x="859" y="168"/>
                  </a:lnTo>
                  <a:lnTo>
                    <a:pt x="860" y="166"/>
                  </a:lnTo>
                  <a:lnTo>
                    <a:pt x="862" y="166"/>
                  </a:lnTo>
                  <a:lnTo>
                    <a:pt x="862" y="167"/>
                  </a:lnTo>
                  <a:lnTo>
                    <a:pt x="861" y="169"/>
                  </a:lnTo>
                  <a:lnTo>
                    <a:pt x="862" y="169"/>
                  </a:lnTo>
                  <a:lnTo>
                    <a:pt x="864" y="169"/>
                  </a:lnTo>
                  <a:lnTo>
                    <a:pt x="864" y="167"/>
                  </a:lnTo>
                  <a:lnTo>
                    <a:pt x="864" y="166"/>
                  </a:lnTo>
                  <a:lnTo>
                    <a:pt x="863" y="165"/>
                  </a:lnTo>
                  <a:lnTo>
                    <a:pt x="860" y="165"/>
                  </a:lnTo>
                  <a:lnTo>
                    <a:pt x="859" y="165"/>
                  </a:lnTo>
                  <a:lnTo>
                    <a:pt x="857" y="165"/>
                  </a:lnTo>
                  <a:lnTo>
                    <a:pt x="856" y="165"/>
                  </a:lnTo>
                  <a:lnTo>
                    <a:pt x="855" y="166"/>
                  </a:lnTo>
                  <a:lnTo>
                    <a:pt x="855" y="167"/>
                  </a:lnTo>
                  <a:lnTo>
                    <a:pt x="853" y="169"/>
                  </a:lnTo>
                  <a:lnTo>
                    <a:pt x="852" y="170"/>
                  </a:lnTo>
                  <a:lnTo>
                    <a:pt x="851" y="170"/>
                  </a:lnTo>
                  <a:lnTo>
                    <a:pt x="853" y="167"/>
                  </a:lnTo>
                  <a:lnTo>
                    <a:pt x="855" y="165"/>
                  </a:lnTo>
                  <a:lnTo>
                    <a:pt x="855" y="163"/>
                  </a:lnTo>
                  <a:lnTo>
                    <a:pt x="856" y="159"/>
                  </a:lnTo>
                  <a:lnTo>
                    <a:pt x="855" y="158"/>
                  </a:lnTo>
                  <a:lnTo>
                    <a:pt x="856" y="156"/>
                  </a:lnTo>
                  <a:lnTo>
                    <a:pt x="856" y="155"/>
                  </a:lnTo>
                  <a:lnTo>
                    <a:pt x="857" y="151"/>
                  </a:lnTo>
                  <a:lnTo>
                    <a:pt x="858" y="150"/>
                  </a:lnTo>
                  <a:lnTo>
                    <a:pt x="859" y="149"/>
                  </a:lnTo>
                  <a:lnTo>
                    <a:pt x="862" y="148"/>
                  </a:lnTo>
                  <a:lnTo>
                    <a:pt x="873" y="149"/>
                  </a:lnTo>
                  <a:lnTo>
                    <a:pt x="877" y="150"/>
                  </a:lnTo>
                  <a:lnTo>
                    <a:pt x="879" y="149"/>
                  </a:lnTo>
                  <a:lnTo>
                    <a:pt x="883" y="145"/>
                  </a:lnTo>
                  <a:lnTo>
                    <a:pt x="886" y="143"/>
                  </a:lnTo>
                  <a:lnTo>
                    <a:pt x="889" y="140"/>
                  </a:lnTo>
                  <a:lnTo>
                    <a:pt x="890" y="139"/>
                  </a:lnTo>
                  <a:lnTo>
                    <a:pt x="890" y="138"/>
                  </a:lnTo>
                  <a:lnTo>
                    <a:pt x="889" y="138"/>
                  </a:lnTo>
                  <a:lnTo>
                    <a:pt x="860" y="142"/>
                  </a:lnTo>
                  <a:lnTo>
                    <a:pt x="853" y="143"/>
                  </a:lnTo>
                  <a:lnTo>
                    <a:pt x="846" y="144"/>
                  </a:lnTo>
                  <a:lnTo>
                    <a:pt x="845" y="144"/>
                  </a:lnTo>
                  <a:lnTo>
                    <a:pt x="846" y="145"/>
                  </a:lnTo>
                  <a:lnTo>
                    <a:pt x="846" y="147"/>
                  </a:lnTo>
                  <a:lnTo>
                    <a:pt x="848" y="147"/>
                  </a:lnTo>
                  <a:lnTo>
                    <a:pt x="850" y="145"/>
                  </a:lnTo>
                  <a:lnTo>
                    <a:pt x="848" y="148"/>
                  </a:lnTo>
                  <a:lnTo>
                    <a:pt x="846" y="149"/>
                  </a:lnTo>
                  <a:lnTo>
                    <a:pt x="844" y="149"/>
                  </a:lnTo>
                  <a:lnTo>
                    <a:pt x="842" y="147"/>
                  </a:lnTo>
                  <a:lnTo>
                    <a:pt x="841" y="145"/>
                  </a:lnTo>
                  <a:lnTo>
                    <a:pt x="838" y="145"/>
                  </a:lnTo>
                  <a:lnTo>
                    <a:pt x="837" y="145"/>
                  </a:lnTo>
                  <a:lnTo>
                    <a:pt x="837" y="144"/>
                  </a:lnTo>
                  <a:lnTo>
                    <a:pt x="838" y="142"/>
                  </a:lnTo>
                  <a:lnTo>
                    <a:pt x="843" y="139"/>
                  </a:lnTo>
                  <a:lnTo>
                    <a:pt x="843" y="137"/>
                  </a:lnTo>
                  <a:lnTo>
                    <a:pt x="842" y="137"/>
                  </a:lnTo>
                  <a:lnTo>
                    <a:pt x="842" y="136"/>
                  </a:lnTo>
                  <a:lnTo>
                    <a:pt x="843" y="135"/>
                  </a:lnTo>
                  <a:lnTo>
                    <a:pt x="850" y="130"/>
                  </a:lnTo>
                  <a:lnTo>
                    <a:pt x="855" y="130"/>
                  </a:lnTo>
                  <a:lnTo>
                    <a:pt x="859" y="130"/>
                  </a:lnTo>
                  <a:lnTo>
                    <a:pt x="866" y="131"/>
                  </a:lnTo>
                  <a:lnTo>
                    <a:pt x="877" y="131"/>
                  </a:lnTo>
                  <a:lnTo>
                    <a:pt x="893" y="131"/>
                  </a:lnTo>
                  <a:lnTo>
                    <a:pt x="899" y="130"/>
                  </a:lnTo>
                  <a:lnTo>
                    <a:pt x="904" y="128"/>
                  </a:lnTo>
                  <a:lnTo>
                    <a:pt x="907" y="126"/>
                  </a:lnTo>
                  <a:lnTo>
                    <a:pt x="911" y="123"/>
                  </a:lnTo>
                  <a:lnTo>
                    <a:pt x="912" y="122"/>
                  </a:lnTo>
                  <a:lnTo>
                    <a:pt x="912" y="121"/>
                  </a:lnTo>
                  <a:lnTo>
                    <a:pt x="908" y="120"/>
                  </a:lnTo>
                  <a:lnTo>
                    <a:pt x="902" y="120"/>
                  </a:lnTo>
                  <a:lnTo>
                    <a:pt x="894" y="117"/>
                  </a:lnTo>
                  <a:lnTo>
                    <a:pt x="890" y="117"/>
                  </a:lnTo>
                  <a:lnTo>
                    <a:pt x="886" y="119"/>
                  </a:lnTo>
                  <a:lnTo>
                    <a:pt x="883" y="120"/>
                  </a:lnTo>
                  <a:lnTo>
                    <a:pt x="878" y="120"/>
                  </a:lnTo>
                  <a:lnTo>
                    <a:pt x="871" y="120"/>
                  </a:lnTo>
                  <a:lnTo>
                    <a:pt x="866" y="119"/>
                  </a:lnTo>
                  <a:lnTo>
                    <a:pt x="862" y="119"/>
                  </a:lnTo>
                  <a:lnTo>
                    <a:pt x="859" y="117"/>
                  </a:lnTo>
                  <a:lnTo>
                    <a:pt x="853" y="116"/>
                  </a:lnTo>
                  <a:lnTo>
                    <a:pt x="848" y="116"/>
                  </a:lnTo>
                  <a:lnTo>
                    <a:pt x="846" y="117"/>
                  </a:lnTo>
                  <a:lnTo>
                    <a:pt x="844" y="119"/>
                  </a:lnTo>
                  <a:lnTo>
                    <a:pt x="842" y="120"/>
                  </a:lnTo>
                  <a:lnTo>
                    <a:pt x="839" y="121"/>
                  </a:lnTo>
                  <a:lnTo>
                    <a:pt x="838" y="121"/>
                  </a:lnTo>
                  <a:lnTo>
                    <a:pt x="837" y="121"/>
                  </a:lnTo>
                  <a:lnTo>
                    <a:pt x="836" y="120"/>
                  </a:lnTo>
                  <a:lnTo>
                    <a:pt x="834" y="120"/>
                  </a:lnTo>
                  <a:lnTo>
                    <a:pt x="831" y="120"/>
                  </a:lnTo>
                  <a:lnTo>
                    <a:pt x="831" y="119"/>
                  </a:lnTo>
                  <a:lnTo>
                    <a:pt x="834" y="119"/>
                  </a:lnTo>
                  <a:lnTo>
                    <a:pt x="837" y="119"/>
                  </a:lnTo>
                  <a:lnTo>
                    <a:pt x="841" y="119"/>
                  </a:lnTo>
                  <a:lnTo>
                    <a:pt x="844" y="116"/>
                  </a:lnTo>
                  <a:lnTo>
                    <a:pt x="847" y="115"/>
                  </a:lnTo>
                  <a:lnTo>
                    <a:pt x="851" y="115"/>
                  </a:lnTo>
                  <a:lnTo>
                    <a:pt x="856" y="115"/>
                  </a:lnTo>
                  <a:lnTo>
                    <a:pt x="864" y="116"/>
                  </a:lnTo>
                  <a:lnTo>
                    <a:pt x="872" y="116"/>
                  </a:lnTo>
                  <a:lnTo>
                    <a:pt x="876" y="115"/>
                  </a:lnTo>
                  <a:lnTo>
                    <a:pt x="879" y="113"/>
                  </a:lnTo>
                  <a:lnTo>
                    <a:pt x="883" y="110"/>
                  </a:lnTo>
                  <a:lnTo>
                    <a:pt x="884" y="110"/>
                  </a:lnTo>
                  <a:lnTo>
                    <a:pt x="886" y="111"/>
                  </a:lnTo>
                  <a:lnTo>
                    <a:pt x="888" y="113"/>
                  </a:lnTo>
                  <a:lnTo>
                    <a:pt x="891" y="113"/>
                  </a:lnTo>
                  <a:lnTo>
                    <a:pt x="897" y="113"/>
                  </a:lnTo>
                  <a:lnTo>
                    <a:pt x="902" y="113"/>
                  </a:lnTo>
                  <a:lnTo>
                    <a:pt x="905" y="113"/>
                  </a:lnTo>
                  <a:lnTo>
                    <a:pt x="910" y="112"/>
                  </a:lnTo>
                  <a:lnTo>
                    <a:pt x="918" y="110"/>
                  </a:lnTo>
                  <a:lnTo>
                    <a:pt x="926" y="108"/>
                  </a:lnTo>
                  <a:lnTo>
                    <a:pt x="931" y="108"/>
                  </a:lnTo>
                  <a:lnTo>
                    <a:pt x="935" y="106"/>
                  </a:lnTo>
                  <a:lnTo>
                    <a:pt x="936" y="106"/>
                  </a:lnTo>
                  <a:lnTo>
                    <a:pt x="935" y="105"/>
                  </a:lnTo>
                  <a:lnTo>
                    <a:pt x="935" y="103"/>
                  </a:lnTo>
                  <a:lnTo>
                    <a:pt x="936" y="103"/>
                  </a:lnTo>
                  <a:lnTo>
                    <a:pt x="977" y="81"/>
                  </a:lnTo>
                  <a:lnTo>
                    <a:pt x="978" y="81"/>
                  </a:lnTo>
                  <a:lnTo>
                    <a:pt x="977" y="80"/>
                  </a:lnTo>
                  <a:lnTo>
                    <a:pt x="945" y="70"/>
                  </a:lnTo>
                  <a:lnTo>
                    <a:pt x="934" y="68"/>
                  </a:lnTo>
                  <a:lnTo>
                    <a:pt x="930" y="68"/>
                  </a:lnTo>
                  <a:lnTo>
                    <a:pt x="902" y="68"/>
                  </a:lnTo>
                  <a:lnTo>
                    <a:pt x="900" y="69"/>
                  </a:lnTo>
                  <a:lnTo>
                    <a:pt x="891" y="70"/>
                  </a:lnTo>
                  <a:lnTo>
                    <a:pt x="890" y="70"/>
                  </a:lnTo>
                  <a:lnTo>
                    <a:pt x="890" y="71"/>
                  </a:lnTo>
                  <a:lnTo>
                    <a:pt x="890" y="73"/>
                  </a:lnTo>
                  <a:lnTo>
                    <a:pt x="890" y="74"/>
                  </a:lnTo>
                  <a:lnTo>
                    <a:pt x="889" y="74"/>
                  </a:lnTo>
                  <a:lnTo>
                    <a:pt x="886" y="74"/>
                  </a:lnTo>
                  <a:lnTo>
                    <a:pt x="885" y="75"/>
                  </a:lnTo>
                  <a:lnTo>
                    <a:pt x="884" y="77"/>
                  </a:lnTo>
                  <a:lnTo>
                    <a:pt x="884" y="79"/>
                  </a:lnTo>
                  <a:lnTo>
                    <a:pt x="885" y="80"/>
                  </a:lnTo>
                  <a:lnTo>
                    <a:pt x="886" y="80"/>
                  </a:lnTo>
                  <a:lnTo>
                    <a:pt x="886" y="81"/>
                  </a:lnTo>
                  <a:lnTo>
                    <a:pt x="880" y="81"/>
                  </a:lnTo>
                  <a:lnTo>
                    <a:pt x="879" y="81"/>
                  </a:lnTo>
                  <a:lnTo>
                    <a:pt x="879" y="82"/>
                  </a:lnTo>
                  <a:lnTo>
                    <a:pt x="880" y="83"/>
                  </a:lnTo>
                  <a:lnTo>
                    <a:pt x="878" y="85"/>
                  </a:lnTo>
                  <a:lnTo>
                    <a:pt x="876" y="86"/>
                  </a:lnTo>
                  <a:lnTo>
                    <a:pt x="873" y="86"/>
                  </a:lnTo>
                  <a:lnTo>
                    <a:pt x="867" y="84"/>
                  </a:lnTo>
                  <a:lnTo>
                    <a:pt x="863" y="83"/>
                  </a:lnTo>
                  <a:lnTo>
                    <a:pt x="859" y="82"/>
                  </a:lnTo>
                  <a:lnTo>
                    <a:pt x="852" y="84"/>
                  </a:lnTo>
                  <a:lnTo>
                    <a:pt x="847" y="86"/>
                  </a:lnTo>
                  <a:lnTo>
                    <a:pt x="846" y="87"/>
                  </a:lnTo>
                  <a:lnTo>
                    <a:pt x="846" y="85"/>
                  </a:lnTo>
                  <a:lnTo>
                    <a:pt x="845" y="83"/>
                  </a:lnTo>
                  <a:lnTo>
                    <a:pt x="845" y="81"/>
                  </a:lnTo>
                  <a:lnTo>
                    <a:pt x="846" y="80"/>
                  </a:lnTo>
                  <a:lnTo>
                    <a:pt x="847" y="79"/>
                  </a:lnTo>
                  <a:lnTo>
                    <a:pt x="846" y="79"/>
                  </a:lnTo>
                  <a:lnTo>
                    <a:pt x="843" y="80"/>
                  </a:lnTo>
                  <a:lnTo>
                    <a:pt x="838" y="81"/>
                  </a:lnTo>
                  <a:lnTo>
                    <a:pt x="835" y="83"/>
                  </a:lnTo>
                  <a:lnTo>
                    <a:pt x="831" y="85"/>
                  </a:lnTo>
                  <a:lnTo>
                    <a:pt x="828" y="86"/>
                  </a:lnTo>
                  <a:lnTo>
                    <a:pt x="827" y="87"/>
                  </a:lnTo>
                  <a:lnTo>
                    <a:pt x="825" y="89"/>
                  </a:lnTo>
                  <a:lnTo>
                    <a:pt x="824" y="92"/>
                  </a:lnTo>
                  <a:lnTo>
                    <a:pt x="822" y="93"/>
                  </a:lnTo>
                  <a:lnTo>
                    <a:pt x="779" y="119"/>
                  </a:lnTo>
                  <a:lnTo>
                    <a:pt x="777" y="119"/>
                  </a:lnTo>
                  <a:lnTo>
                    <a:pt x="778" y="116"/>
                  </a:lnTo>
                  <a:lnTo>
                    <a:pt x="779" y="114"/>
                  </a:lnTo>
                  <a:lnTo>
                    <a:pt x="783" y="114"/>
                  </a:lnTo>
                  <a:lnTo>
                    <a:pt x="785" y="113"/>
                  </a:lnTo>
                  <a:lnTo>
                    <a:pt x="786" y="112"/>
                  </a:lnTo>
                  <a:lnTo>
                    <a:pt x="787" y="109"/>
                  </a:lnTo>
                  <a:lnTo>
                    <a:pt x="788" y="107"/>
                  </a:lnTo>
                  <a:lnTo>
                    <a:pt x="791" y="105"/>
                  </a:lnTo>
                  <a:lnTo>
                    <a:pt x="793" y="102"/>
                  </a:lnTo>
                  <a:lnTo>
                    <a:pt x="795" y="101"/>
                  </a:lnTo>
                  <a:lnTo>
                    <a:pt x="796" y="99"/>
                  </a:lnTo>
                  <a:lnTo>
                    <a:pt x="799" y="98"/>
                  </a:lnTo>
                  <a:lnTo>
                    <a:pt x="800" y="98"/>
                  </a:lnTo>
                  <a:lnTo>
                    <a:pt x="801" y="95"/>
                  </a:lnTo>
                  <a:lnTo>
                    <a:pt x="803" y="93"/>
                  </a:lnTo>
                  <a:lnTo>
                    <a:pt x="805" y="92"/>
                  </a:lnTo>
                  <a:lnTo>
                    <a:pt x="807" y="92"/>
                  </a:lnTo>
                  <a:lnTo>
                    <a:pt x="809" y="89"/>
                  </a:lnTo>
                  <a:lnTo>
                    <a:pt x="813" y="83"/>
                  </a:lnTo>
                  <a:lnTo>
                    <a:pt x="817" y="73"/>
                  </a:lnTo>
                  <a:lnTo>
                    <a:pt x="818" y="71"/>
                  </a:lnTo>
                  <a:lnTo>
                    <a:pt x="817" y="68"/>
                  </a:lnTo>
                  <a:lnTo>
                    <a:pt x="815" y="64"/>
                  </a:lnTo>
                  <a:lnTo>
                    <a:pt x="811" y="61"/>
                  </a:lnTo>
                  <a:lnTo>
                    <a:pt x="809" y="62"/>
                  </a:lnTo>
                  <a:lnTo>
                    <a:pt x="800" y="64"/>
                  </a:lnTo>
                  <a:lnTo>
                    <a:pt x="789" y="64"/>
                  </a:lnTo>
                  <a:lnTo>
                    <a:pt x="785" y="65"/>
                  </a:lnTo>
                  <a:lnTo>
                    <a:pt x="783" y="66"/>
                  </a:lnTo>
                  <a:lnTo>
                    <a:pt x="783" y="68"/>
                  </a:lnTo>
                  <a:lnTo>
                    <a:pt x="783" y="69"/>
                  </a:lnTo>
                  <a:lnTo>
                    <a:pt x="782" y="72"/>
                  </a:lnTo>
                  <a:lnTo>
                    <a:pt x="781" y="75"/>
                  </a:lnTo>
                  <a:lnTo>
                    <a:pt x="779" y="77"/>
                  </a:lnTo>
                  <a:lnTo>
                    <a:pt x="775" y="78"/>
                  </a:lnTo>
                  <a:lnTo>
                    <a:pt x="736" y="87"/>
                  </a:lnTo>
                  <a:lnTo>
                    <a:pt x="735" y="87"/>
                  </a:lnTo>
                  <a:lnTo>
                    <a:pt x="734" y="87"/>
                  </a:lnTo>
                  <a:lnTo>
                    <a:pt x="734" y="86"/>
                  </a:lnTo>
                  <a:lnTo>
                    <a:pt x="733" y="86"/>
                  </a:lnTo>
                  <a:lnTo>
                    <a:pt x="730" y="86"/>
                  </a:lnTo>
                  <a:lnTo>
                    <a:pt x="727" y="86"/>
                  </a:lnTo>
                  <a:lnTo>
                    <a:pt x="726" y="85"/>
                  </a:lnTo>
                  <a:lnTo>
                    <a:pt x="727" y="84"/>
                  </a:lnTo>
                  <a:lnTo>
                    <a:pt x="731" y="83"/>
                  </a:lnTo>
                  <a:lnTo>
                    <a:pt x="736" y="82"/>
                  </a:lnTo>
                  <a:lnTo>
                    <a:pt x="746" y="80"/>
                  </a:lnTo>
                  <a:lnTo>
                    <a:pt x="761" y="75"/>
                  </a:lnTo>
                  <a:lnTo>
                    <a:pt x="763" y="74"/>
                  </a:lnTo>
                  <a:lnTo>
                    <a:pt x="764" y="72"/>
                  </a:lnTo>
                  <a:lnTo>
                    <a:pt x="765" y="69"/>
                  </a:lnTo>
                  <a:lnTo>
                    <a:pt x="765" y="68"/>
                  </a:lnTo>
                  <a:lnTo>
                    <a:pt x="764" y="68"/>
                  </a:lnTo>
                  <a:lnTo>
                    <a:pt x="762" y="67"/>
                  </a:lnTo>
                  <a:lnTo>
                    <a:pt x="745" y="67"/>
                  </a:lnTo>
                  <a:lnTo>
                    <a:pt x="713" y="65"/>
                  </a:lnTo>
                  <a:lnTo>
                    <a:pt x="706" y="66"/>
                  </a:lnTo>
                  <a:lnTo>
                    <a:pt x="700" y="66"/>
                  </a:lnTo>
                  <a:lnTo>
                    <a:pt x="669" y="70"/>
                  </a:lnTo>
                  <a:lnTo>
                    <a:pt x="660" y="72"/>
                  </a:lnTo>
                  <a:lnTo>
                    <a:pt x="652" y="74"/>
                  </a:lnTo>
                  <a:lnTo>
                    <a:pt x="644" y="77"/>
                  </a:lnTo>
                  <a:lnTo>
                    <a:pt x="640" y="78"/>
                  </a:lnTo>
                  <a:lnTo>
                    <a:pt x="640" y="77"/>
                  </a:lnTo>
                  <a:lnTo>
                    <a:pt x="640" y="75"/>
                  </a:lnTo>
                  <a:lnTo>
                    <a:pt x="640" y="73"/>
                  </a:lnTo>
                  <a:lnTo>
                    <a:pt x="641" y="71"/>
                  </a:lnTo>
                  <a:lnTo>
                    <a:pt x="651" y="69"/>
                  </a:lnTo>
                  <a:lnTo>
                    <a:pt x="661" y="67"/>
                  </a:lnTo>
                  <a:lnTo>
                    <a:pt x="672" y="65"/>
                  </a:lnTo>
                  <a:lnTo>
                    <a:pt x="686" y="62"/>
                  </a:lnTo>
                  <a:lnTo>
                    <a:pt x="689" y="61"/>
                  </a:lnTo>
                  <a:lnTo>
                    <a:pt x="688" y="61"/>
                  </a:lnTo>
                  <a:lnTo>
                    <a:pt x="685" y="61"/>
                  </a:lnTo>
                  <a:lnTo>
                    <a:pt x="664" y="57"/>
                  </a:lnTo>
                  <a:lnTo>
                    <a:pt x="667" y="57"/>
                  </a:lnTo>
                  <a:lnTo>
                    <a:pt x="675" y="57"/>
                  </a:lnTo>
                  <a:lnTo>
                    <a:pt x="685" y="58"/>
                  </a:lnTo>
                  <a:lnTo>
                    <a:pt x="689" y="58"/>
                  </a:lnTo>
                  <a:lnTo>
                    <a:pt x="691" y="59"/>
                  </a:lnTo>
                  <a:lnTo>
                    <a:pt x="695" y="60"/>
                  </a:lnTo>
                  <a:lnTo>
                    <a:pt x="697" y="59"/>
                  </a:lnTo>
                  <a:lnTo>
                    <a:pt x="717" y="58"/>
                  </a:lnTo>
                  <a:lnTo>
                    <a:pt x="730" y="58"/>
                  </a:lnTo>
                  <a:lnTo>
                    <a:pt x="744" y="58"/>
                  </a:lnTo>
                  <a:lnTo>
                    <a:pt x="757" y="59"/>
                  </a:lnTo>
                  <a:lnTo>
                    <a:pt x="768" y="58"/>
                  </a:lnTo>
                  <a:lnTo>
                    <a:pt x="777" y="56"/>
                  </a:lnTo>
                  <a:lnTo>
                    <a:pt x="785" y="55"/>
                  </a:lnTo>
                  <a:lnTo>
                    <a:pt x="789" y="54"/>
                  </a:lnTo>
                  <a:lnTo>
                    <a:pt x="794" y="53"/>
                  </a:lnTo>
                  <a:lnTo>
                    <a:pt x="806" y="53"/>
                  </a:lnTo>
                  <a:lnTo>
                    <a:pt x="811" y="51"/>
                  </a:lnTo>
                  <a:lnTo>
                    <a:pt x="818" y="47"/>
                  </a:lnTo>
                  <a:lnTo>
                    <a:pt x="827" y="42"/>
                  </a:lnTo>
                  <a:lnTo>
                    <a:pt x="828" y="41"/>
                  </a:lnTo>
                  <a:lnTo>
                    <a:pt x="827" y="40"/>
                  </a:lnTo>
                  <a:lnTo>
                    <a:pt x="824" y="40"/>
                  </a:lnTo>
                  <a:lnTo>
                    <a:pt x="822" y="39"/>
                  </a:lnTo>
                  <a:lnTo>
                    <a:pt x="818" y="37"/>
                  </a:lnTo>
                  <a:lnTo>
                    <a:pt x="811" y="34"/>
                  </a:lnTo>
                  <a:lnTo>
                    <a:pt x="806" y="34"/>
                  </a:lnTo>
                  <a:lnTo>
                    <a:pt x="799" y="34"/>
                  </a:lnTo>
                  <a:lnTo>
                    <a:pt x="786" y="36"/>
                  </a:lnTo>
                  <a:lnTo>
                    <a:pt x="785" y="34"/>
                  </a:lnTo>
                  <a:lnTo>
                    <a:pt x="786" y="33"/>
                  </a:lnTo>
                  <a:lnTo>
                    <a:pt x="787" y="32"/>
                  </a:lnTo>
                  <a:lnTo>
                    <a:pt x="785" y="30"/>
                  </a:lnTo>
                  <a:lnTo>
                    <a:pt x="782" y="29"/>
                  </a:lnTo>
                  <a:lnTo>
                    <a:pt x="777" y="29"/>
                  </a:lnTo>
                  <a:lnTo>
                    <a:pt x="767" y="31"/>
                  </a:lnTo>
                  <a:lnTo>
                    <a:pt x="764" y="32"/>
                  </a:lnTo>
                  <a:lnTo>
                    <a:pt x="765" y="31"/>
                  </a:lnTo>
                  <a:lnTo>
                    <a:pt x="767" y="30"/>
                  </a:lnTo>
                  <a:lnTo>
                    <a:pt x="772" y="27"/>
                  </a:lnTo>
                  <a:lnTo>
                    <a:pt x="772" y="26"/>
                  </a:lnTo>
                  <a:lnTo>
                    <a:pt x="772" y="24"/>
                  </a:lnTo>
                  <a:lnTo>
                    <a:pt x="767" y="20"/>
                  </a:lnTo>
                  <a:lnTo>
                    <a:pt x="764" y="19"/>
                  </a:lnTo>
                  <a:lnTo>
                    <a:pt x="760" y="20"/>
                  </a:lnTo>
                  <a:lnTo>
                    <a:pt x="752" y="22"/>
                  </a:lnTo>
                  <a:lnTo>
                    <a:pt x="747" y="23"/>
                  </a:lnTo>
                  <a:lnTo>
                    <a:pt x="743" y="23"/>
                  </a:lnTo>
                  <a:lnTo>
                    <a:pt x="694" y="20"/>
                  </a:lnTo>
                  <a:lnTo>
                    <a:pt x="689" y="20"/>
                  </a:lnTo>
                  <a:lnTo>
                    <a:pt x="682" y="23"/>
                  </a:lnTo>
                  <a:lnTo>
                    <a:pt x="678" y="23"/>
                  </a:lnTo>
                  <a:lnTo>
                    <a:pt x="672" y="24"/>
                  </a:lnTo>
                  <a:lnTo>
                    <a:pt x="666" y="26"/>
                  </a:lnTo>
                  <a:lnTo>
                    <a:pt x="658" y="26"/>
                  </a:lnTo>
                  <a:lnTo>
                    <a:pt x="637" y="27"/>
                  </a:lnTo>
                  <a:lnTo>
                    <a:pt x="632" y="28"/>
                  </a:lnTo>
                  <a:lnTo>
                    <a:pt x="629" y="30"/>
                  </a:lnTo>
                  <a:lnTo>
                    <a:pt x="626" y="33"/>
                  </a:lnTo>
                  <a:lnTo>
                    <a:pt x="625" y="33"/>
                  </a:lnTo>
                  <a:lnTo>
                    <a:pt x="624" y="32"/>
                  </a:lnTo>
                  <a:lnTo>
                    <a:pt x="619" y="31"/>
                  </a:lnTo>
                  <a:lnTo>
                    <a:pt x="612" y="29"/>
                  </a:lnTo>
                  <a:lnTo>
                    <a:pt x="609" y="30"/>
                  </a:lnTo>
                  <a:lnTo>
                    <a:pt x="606" y="31"/>
                  </a:lnTo>
                  <a:lnTo>
                    <a:pt x="601" y="34"/>
                  </a:lnTo>
                  <a:lnTo>
                    <a:pt x="600" y="36"/>
                  </a:lnTo>
                  <a:lnTo>
                    <a:pt x="600" y="34"/>
                  </a:lnTo>
                  <a:lnTo>
                    <a:pt x="602" y="32"/>
                  </a:lnTo>
                  <a:lnTo>
                    <a:pt x="602" y="31"/>
                  </a:lnTo>
                  <a:lnTo>
                    <a:pt x="601" y="30"/>
                  </a:lnTo>
                  <a:lnTo>
                    <a:pt x="599" y="29"/>
                  </a:lnTo>
                  <a:lnTo>
                    <a:pt x="602" y="29"/>
                  </a:lnTo>
                  <a:lnTo>
                    <a:pt x="607" y="29"/>
                  </a:lnTo>
                  <a:lnTo>
                    <a:pt x="615" y="28"/>
                  </a:lnTo>
                  <a:lnTo>
                    <a:pt x="628" y="27"/>
                  </a:lnTo>
                  <a:lnTo>
                    <a:pt x="637" y="26"/>
                  </a:lnTo>
                  <a:lnTo>
                    <a:pt x="641" y="25"/>
                  </a:lnTo>
                  <a:lnTo>
                    <a:pt x="642" y="25"/>
                  </a:lnTo>
                  <a:lnTo>
                    <a:pt x="642" y="24"/>
                  </a:lnTo>
                  <a:lnTo>
                    <a:pt x="636" y="20"/>
                  </a:lnTo>
                  <a:lnTo>
                    <a:pt x="635" y="20"/>
                  </a:lnTo>
                  <a:lnTo>
                    <a:pt x="635" y="19"/>
                  </a:lnTo>
                  <a:lnTo>
                    <a:pt x="637" y="19"/>
                  </a:lnTo>
                  <a:lnTo>
                    <a:pt x="640" y="19"/>
                  </a:lnTo>
                  <a:lnTo>
                    <a:pt x="647" y="22"/>
                  </a:lnTo>
                  <a:lnTo>
                    <a:pt x="654" y="23"/>
                  </a:lnTo>
                  <a:lnTo>
                    <a:pt x="662" y="23"/>
                  </a:lnTo>
                  <a:lnTo>
                    <a:pt x="684" y="19"/>
                  </a:lnTo>
                  <a:lnTo>
                    <a:pt x="692" y="18"/>
                  </a:lnTo>
                  <a:lnTo>
                    <a:pt x="703" y="19"/>
                  </a:lnTo>
                  <a:lnTo>
                    <a:pt x="720" y="20"/>
                  </a:lnTo>
                  <a:lnTo>
                    <a:pt x="733" y="20"/>
                  </a:lnTo>
                  <a:lnTo>
                    <a:pt x="744" y="18"/>
                  </a:lnTo>
                  <a:lnTo>
                    <a:pt x="746" y="18"/>
                  </a:lnTo>
                  <a:lnTo>
                    <a:pt x="749" y="17"/>
                  </a:lnTo>
                  <a:lnTo>
                    <a:pt x="753" y="17"/>
                  </a:lnTo>
                  <a:lnTo>
                    <a:pt x="757" y="15"/>
                  </a:lnTo>
                  <a:lnTo>
                    <a:pt x="758" y="14"/>
                  </a:lnTo>
                  <a:lnTo>
                    <a:pt x="757" y="13"/>
                  </a:lnTo>
                  <a:lnTo>
                    <a:pt x="684" y="1"/>
                  </a:lnTo>
                  <a:lnTo>
                    <a:pt x="678" y="2"/>
                  </a:lnTo>
                  <a:lnTo>
                    <a:pt x="652" y="0"/>
                  </a:lnTo>
                  <a:lnTo>
                    <a:pt x="629" y="1"/>
                  </a:lnTo>
                  <a:lnTo>
                    <a:pt x="626" y="1"/>
                  </a:lnTo>
                  <a:lnTo>
                    <a:pt x="625" y="2"/>
                  </a:lnTo>
                  <a:lnTo>
                    <a:pt x="625" y="4"/>
                  </a:lnTo>
                  <a:lnTo>
                    <a:pt x="625" y="5"/>
                  </a:lnTo>
                  <a:lnTo>
                    <a:pt x="624" y="5"/>
                  </a:lnTo>
                  <a:lnTo>
                    <a:pt x="622" y="3"/>
                  </a:lnTo>
                  <a:lnTo>
                    <a:pt x="618" y="2"/>
                  </a:lnTo>
                  <a:lnTo>
                    <a:pt x="613" y="1"/>
                  </a:lnTo>
                  <a:lnTo>
                    <a:pt x="612" y="2"/>
                  </a:lnTo>
                  <a:lnTo>
                    <a:pt x="610" y="2"/>
                  </a:lnTo>
                  <a:lnTo>
                    <a:pt x="607" y="3"/>
                  </a:lnTo>
                  <a:lnTo>
                    <a:pt x="605" y="3"/>
                  </a:lnTo>
                  <a:lnTo>
                    <a:pt x="584" y="4"/>
                  </a:lnTo>
                  <a:lnTo>
                    <a:pt x="581" y="4"/>
                  </a:lnTo>
                  <a:lnTo>
                    <a:pt x="581" y="5"/>
                  </a:lnTo>
                  <a:lnTo>
                    <a:pt x="580" y="5"/>
                  </a:lnTo>
                  <a:lnTo>
                    <a:pt x="580" y="6"/>
                  </a:lnTo>
                  <a:lnTo>
                    <a:pt x="582" y="6"/>
                  </a:lnTo>
                  <a:lnTo>
                    <a:pt x="584" y="10"/>
                  </a:lnTo>
                  <a:lnTo>
                    <a:pt x="584" y="11"/>
                  </a:lnTo>
                  <a:lnTo>
                    <a:pt x="583" y="10"/>
                  </a:lnTo>
                  <a:lnTo>
                    <a:pt x="576" y="8"/>
                  </a:lnTo>
                  <a:lnTo>
                    <a:pt x="569" y="5"/>
                  </a:lnTo>
                  <a:lnTo>
                    <a:pt x="566" y="5"/>
                  </a:lnTo>
                  <a:lnTo>
                    <a:pt x="564" y="5"/>
                  </a:lnTo>
                  <a:lnTo>
                    <a:pt x="560" y="8"/>
                  </a:lnTo>
                  <a:lnTo>
                    <a:pt x="560" y="9"/>
                  </a:lnTo>
                  <a:lnTo>
                    <a:pt x="562" y="10"/>
                  </a:lnTo>
                  <a:lnTo>
                    <a:pt x="563" y="11"/>
                  </a:lnTo>
                  <a:lnTo>
                    <a:pt x="562" y="11"/>
                  </a:lnTo>
                  <a:lnTo>
                    <a:pt x="550" y="9"/>
                  </a:lnTo>
                  <a:lnTo>
                    <a:pt x="548" y="9"/>
                  </a:lnTo>
                  <a:lnTo>
                    <a:pt x="549" y="10"/>
                  </a:lnTo>
                  <a:lnTo>
                    <a:pt x="549" y="11"/>
                  </a:lnTo>
                  <a:lnTo>
                    <a:pt x="549" y="12"/>
                  </a:lnTo>
                  <a:lnTo>
                    <a:pt x="549" y="14"/>
                  </a:lnTo>
                  <a:lnTo>
                    <a:pt x="549" y="16"/>
                  </a:lnTo>
                  <a:lnTo>
                    <a:pt x="550" y="17"/>
                  </a:lnTo>
                  <a:lnTo>
                    <a:pt x="554" y="18"/>
                  </a:lnTo>
                  <a:lnTo>
                    <a:pt x="563" y="18"/>
                  </a:lnTo>
                  <a:lnTo>
                    <a:pt x="567" y="19"/>
                  </a:lnTo>
                  <a:lnTo>
                    <a:pt x="574" y="19"/>
                  </a:lnTo>
                  <a:lnTo>
                    <a:pt x="577" y="20"/>
                  </a:lnTo>
                  <a:lnTo>
                    <a:pt x="573" y="20"/>
                  </a:lnTo>
                  <a:lnTo>
                    <a:pt x="563" y="20"/>
                  </a:lnTo>
                  <a:lnTo>
                    <a:pt x="556" y="22"/>
                  </a:lnTo>
                  <a:lnTo>
                    <a:pt x="551" y="23"/>
                  </a:lnTo>
                  <a:lnTo>
                    <a:pt x="550" y="24"/>
                  </a:lnTo>
                  <a:lnTo>
                    <a:pt x="552" y="25"/>
                  </a:lnTo>
                  <a:lnTo>
                    <a:pt x="558" y="24"/>
                  </a:lnTo>
                  <a:lnTo>
                    <a:pt x="560" y="24"/>
                  </a:lnTo>
                  <a:lnTo>
                    <a:pt x="567" y="24"/>
                  </a:lnTo>
                  <a:lnTo>
                    <a:pt x="570" y="24"/>
                  </a:lnTo>
                  <a:lnTo>
                    <a:pt x="571" y="25"/>
                  </a:lnTo>
                  <a:lnTo>
                    <a:pt x="568" y="25"/>
                  </a:lnTo>
                  <a:lnTo>
                    <a:pt x="565" y="25"/>
                  </a:lnTo>
                  <a:lnTo>
                    <a:pt x="562" y="25"/>
                  </a:lnTo>
                  <a:lnTo>
                    <a:pt x="554" y="25"/>
                  </a:lnTo>
                  <a:lnTo>
                    <a:pt x="549" y="26"/>
                  </a:lnTo>
                  <a:lnTo>
                    <a:pt x="545" y="26"/>
                  </a:lnTo>
                  <a:lnTo>
                    <a:pt x="543" y="27"/>
                  </a:lnTo>
                  <a:lnTo>
                    <a:pt x="545" y="28"/>
                  </a:lnTo>
                  <a:lnTo>
                    <a:pt x="546" y="28"/>
                  </a:lnTo>
                  <a:lnTo>
                    <a:pt x="548" y="29"/>
                  </a:lnTo>
                  <a:lnTo>
                    <a:pt x="551" y="33"/>
                  </a:lnTo>
                  <a:lnTo>
                    <a:pt x="552" y="34"/>
                  </a:lnTo>
                  <a:lnTo>
                    <a:pt x="551" y="34"/>
                  </a:lnTo>
                  <a:lnTo>
                    <a:pt x="548" y="33"/>
                  </a:lnTo>
                  <a:lnTo>
                    <a:pt x="545" y="32"/>
                  </a:lnTo>
                  <a:lnTo>
                    <a:pt x="544" y="30"/>
                  </a:lnTo>
                  <a:lnTo>
                    <a:pt x="542" y="29"/>
                  </a:lnTo>
                  <a:lnTo>
                    <a:pt x="538" y="28"/>
                  </a:lnTo>
                  <a:lnTo>
                    <a:pt x="533" y="27"/>
                  </a:lnTo>
                  <a:lnTo>
                    <a:pt x="526" y="28"/>
                  </a:lnTo>
                  <a:lnTo>
                    <a:pt x="521" y="27"/>
                  </a:lnTo>
                  <a:lnTo>
                    <a:pt x="517" y="26"/>
                  </a:lnTo>
                  <a:lnTo>
                    <a:pt x="514" y="25"/>
                  </a:lnTo>
                  <a:lnTo>
                    <a:pt x="510" y="23"/>
                  </a:lnTo>
                  <a:lnTo>
                    <a:pt x="507" y="22"/>
                  </a:lnTo>
                  <a:lnTo>
                    <a:pt x="502" y="22"/>
                  </a:lnTo>
                  <a:lnTo>
                    <a:pt x="499" y="22"/>
                  </a:lnTo>
                  <a:lnTo>
                    <a:pt x="499" y="20"/>
                  </a:lnTo>
                  <a:lnTo>
                    <a:pt x="501" y="19"/>
                  </a:lnTo>
                  <a:lnTo>
                    <a:pt x="501" y="18"/>
                  </a:lnTo>
                  <a:lnTo>
                    <a:pt x="500" y="17"/>
                  </a:lnTo>
                  <a:lnTo>
                    <a:pt x="496" y="17"/>
                  </a:lnTo>
                  <a:lnTo>
                    <a:pt x="479" y="15"/>
                  </a:lnTo>
                  <a:lnTo>
                    <a:pt x="474" y="15"/>
                  </a:lnTo>
                  <a:lnTo>
                    <a:pt x="469" y="17"/>
                  </a:lnTo>
                  <a:lnTo>
                    <a:pt x="467" y="17"/>
                  </a:lnTo>
                  <a:lnTo>
                    <a:pt x="467" y="18"/>
                  </a:lnTo>
                  <a:lnTo>
                    <a:pt x="469" y="18"/>
                  </a:lnTo>
                  <a:lnTo>
                    <a:pt x="471" y="19"/>
                  </a:lnTo>
                  <a:lnTo>
                    <a:pt x="477" y="19"/>
                  </a:lnTo>
                  <a:lnTo>
                    <a:pt x="482" y="20"/>
                  </a:lnTo>
                  <a:lnTo>
                    <a:pt x="483" y="22"/>
                  </a:lnTo>
                  <a:lnTo>
                    <a:pt x="480" y="22"/>
                  </a:lnTo>
                  <a:lnTo>
                    <a:pt x="476" y="20"/>
                  </a:lnTo>
                  <a:lnTo>
                    <a:pt x="474" y="20"/>
                  </a:lnTo>
                  <a:lnTo>
                    <a:pt x="463" y="20"/>
                  </a:lnTo>
                  <a:lnTo>
                    <a:pt x="454" y="20"/>
                  </a:lnTo>
                  <a:lnTo>
                    <a:pt x="443" y="19"/>
                  </a:lnTo>
                  <a:lnTo>
                    <a:pt x="441" y="20"/>
                  </a:lnTo>
                  <a:lnTo>
                    <a:pt x="442" y="22"/>
                  </a:lnTo>
                  <a:lnTo>
                    <a:pt x="444" y="23"/>
                  </a:lnTo>
                  <a:lnTo>
                    <a:pt x="449" y="25"/>
                  </a:lnTo>
                  <a:lnTo>
                    <a:pt x="457" y="27"/>
                  </a:lnTo>
                  <a:lnTo>
                    <a:pt x="469" y="28"/>
                  </a:lnTo>
                  <a:lnTo>
                    <a:pt x="471" y="29"/>
                  </a:lnTo>
                  <a:lnTo>
                    <a:pt x="469" y="29"/>
                  </a:lnTo>
                  <a:lnTo>
                    <a:pt x="460" y="29"/>
                  </a:lnTo>
                  <a:lnTo>
                    <a:pt x="452" y="28"/>
                  </a:lnTo>
                  <a:lnTo>
                    <a:pt x="448" y="28"/>
                  </a:lnTo>
                  <a:lnTo>
                    <a:pt x="447" y="28"/>
                  </a:lnTo>
                  <a:lnTo>
                    <a:pt x="447" y="27"/>
                  </a:lnTo>
                  <a:lnTo>
                    <a:pt x="444" y="27"/>
                  </a:lnTo>
                  <a:lnTo>
                    <a:pt x="431" y="27"/>
                  </a:lnTo>
                  <a:lnTo>
                    <a:pt x="424" y="27"/>
                  </a:lnTo>
                  <a:lnTo>
                    <a:pt x="427" y="28"/>
                  </a:lnTo>
                  <a:lnTo>
                    <a:pt x="462" y="31"/>
                  </a:lnTo>
                  <a:lnTo>
                    <a:pt x="517" y="36"/>
                  </a:lnTo>
                  <a:lnTo>
                    <a:pt x="529" y="38"/>
                  </a:lnTo>
                  <a:lnTo>
                    <a:pt x="530" y="39"/>
                  </a:lnTo>
                  <a:lnTo>
                    <a:pt x="530" y="40"/>
                  </a:lnTo>
                  <a:lnTo>
                    <a:pt x="530" y="41"/>
                  </a:lnTo>
                  <a:lnTo>
                    <a:pt x="529" y="42"/>
                  </a:lnTo>
                  <a:lnTo>
                    <a:pt x="529" y="43"/>
                  </a:lnTo>
                  <a:lnTo>
                    <a:pt x="531" y="45"/>
                  </a:lnTo>
                  <a:lnTo>
                    <a:pt x="531" y="47"/>
                  </a:lnTo>
                  <a:lnTo>
                    <a:pt x="531" y="50"/>
                  </a:lnTo>
                  <a:lnTo>
                    <a:pt x="529" y="50"/>
                  </a:lnTo>
                  <a:lnTo>
                    <a:pt x="528" y="48"/>
                  </a:lnTo>
                  <a:lnTo>
                    <a:pt x="528" y="47"/>
                  </a:lnTo>
                  <a:lnTo>
                    <a:pt x="528" y="46"/>
                  </a:lnTo>
                  <a:lnTo>
                    <a:pt x="527" y="44"/>
                  </a:lnTo>
                  <a:lnTo>
                    <a:pt x="525" y="43"/>
                  </a:lnTo>
                  <a:lnTo>
                    <a:pt x="523" y="43"/>
                  </a:lnTo>
                  <a:lnTo>
                    <a:pt x="521" y="43"/>
                  </a:lnTo>
                  <a:lnTo>
                    <a:pt x="517" y="41"/>
                  </a:lnTo>
                  <a:lnTo>
                    <a:pt x="509" y="38"/>
                  </a:lnTo>
                  <a:lnTo>
                    <a:pt x="502" y="36"/>
                  </a:lnTo>
                  <a:lnTo>
                    <a:pt x="501" y="37"/>
                  </a:lnTo>
                  <a:lnTo>
                    <a:pt x="501" y="38"/>
                  </a:lnTo>
                  <a:lnTo>
                    <a:pt x="503" y="43"/>
                  </a:lnTo>
                  <a:lnTo>
                    <a:pt x="503" y="44"/>
                  </a:lnTo>
                  <a:lnTo>
                    <a:pt x="503" y="46"/>
                  </a:lnTo>
                  <a:lnTo>
                    <a:pt x="502" y="46"/>
                  </a:lnTo>
                  <a:lnTo>
                    <a:pt x="501" y="46"/>
                  </a:lnTo>
                  <a:lnTo>
                    <a:pt x="500" y="45"/>
                  </a:lnTo>
                  <a:lnTo>
                    <a:pt x="499" y="44"/>
                  </a:lnTo>
                  <a:lnTo>
                    <a:pt x="500" y="41"/>
                  </a:lnTo>
                  <a:lnTo>
                    <a:pt x="500" y="40"/>
                  </a:lnTo>
                  <a:lnTo>
                    <a:pt x="497" y="37"/>
                  </a:lnTo>
                  <a:lnTo>
                    <a:pt x="495" y="36"/>
                  </a:lnTo>
                  <a:lnTo>
                    <a:pt x="490" y="34"/>
                  </a:lnTo>
                  <a:lnTo>
                    <a:pt x="481" y="34"/>
                  </a:lnTo>
                  <a:lnTo>
                    <a:pt x="465" y="34"/>
                  </a:lnTo>
                  <a:lnTo>
                    <a:pt x="444" y="34"/>
                  </a:lnTo>
                  <a:lnTo>
                    <a:pt x="443" y="34"/>
                  </a:lnTo>
                  <a:lnTo>
                    <a:pt x="443" y="36"/>
                  </a:lnTo>
                  <a:lnTo>
                    <a:pt x="445" y="37"/>
                  </a:lnTo>
                  <a:lnTo>
                    <a:pt x="453" y="41"/>
                  </a:lnTo>
                  <a:lnTo>
                    <a:pt x="461" y="47"/>
                  </a:lnTo>
                  <a:lnTo>
                    <a:pt x="466" y="51"/>
                  </a:lnTo>
                  <a:lnTo>
                    <a:pt x="469" y="53"/>
                  </a:lnTo>
                  <a:lnTo>
                    <a:pt x="477" y="54"/>
                  </a:lnTo>
                  <a:lnTo>
                    <a:pt x="483" y="55"/>
                  </a:lnTo>
                  <a:lnTo>
                    <a:pt x="481" y="55"/>
                  </a:lnTo>
                  <a:lnTo>
                    <a:pt x="473" y="55"/>
                  </a:lnTo>
                  <a:lnTo>
                    <a:pt x="466" y="53"/>
                  </a:lnTo>
                  <a:lnTo>
                    <a:pt x="462" y="53"/>
                  </a:lnTo>
                  <a:lnTo>
                    <a:pt x="458" y="54"/>
                  </a:lnTo>
                  <a:lnTo>
                    <a:pt x="456" y="54"/>
                  </a:lnTo>
                  <a:lnTo>
                    <a:pt x="455" y="54"/>
                  </a:lnTo>
                  <a:lnTo>
                    <a:pt x="455" y="55"/>
                  </a:lnTo>
                  <a:lnTo>
                    <a:pt x="456" y="57"/>
                  </a:lnTo>
                  <a:lnTo>
                    <a:pt x="458" y="60"/>
                  </a:lnTo>
                  <a:lnTo>
                    <a:pt x="457" y="61"/>
                  </a:lnTo>
                  <a:lnTo>
                    <a:pt x="456" y="62"/>
                  </a:lnTo>
                  <a:lnTo>
                    <a:pt x="457" y="66"/>
                  </a:lnTo>
                  <a:lnTo>
                    <a:pt x="459" y="70"/>
                  </a:lnTo>
                  <a:lnTo>
                    <a:pt x="460" y="71"/>
                  </a:lnTo>
                  <a:lnTo>
                    <a:pt x="459" y="72"/>
                  </a:lnTo>
                  <a:lnTo>
                    <a:pt x="458" y="73"/>
                  </a:lnTo>
                  <a:lnTo>
                    <a:pt x="456" y="73"/>
                  </a:lnTo>
                  <a:lnTo>
                    <a:pt x="454" y="74"/>
                  </a:lnTo>
                  <a:lnTo>
                    <a:pt x="447" y="73"/>
                  </a:lnTo>
                  <a:lnTo>
                    <a:pt x="441" y="69"/>
                  </a:lnTo>
                  <a:lnTo>
                    <a:pt x="437" y="68"/>
                  </a:lnTo>
                  <a:lnTo>
                    <a:pt x="434" y="67"/>
                  </a:lnTo>
                  <a:lnTo>
                    <a:pt x="433" y="67"/>
                  </a:lnTo>
                  <a:lnTo>
                    <a:pt x="433" y="66"/>
                  </a:lnTo>
                  <a:lnTo>
                    <a:pt x="433" y="65"/>
                  </a:lnTo>
                  <a:lnTo>
                    <a:pt x="432" y="64"/>
                  </a:lnTo>
                  <a:lnTo>
                    <a:pt x="429" y="62"/>
                  </a:lnTo>
                  <a:lnTo>
                    <a:pt x="425" y="60"/>
                  </a:lnTo>
                  <a:lnTo>
                    <a:pt x="418" y="59"/>
                  </a:lnTo>
                  <a:lnTo>
                    <a:pt x="414" y="59"/>
                  </a:lnTo>
                  <a:lnTo>
                    <a:pt x="410" y="58"/>
                  </a:lnTo>
                  <a:lnTo>
                    <a:pt x="407" y="58"/>
                  </a:lnTo>
                  <a:lnTo>
                    <a:pt x="407" y="57"/>
                  </a:lnTo>
                  <a:lnTo>
                    <a:pt x="407" y="56"/>
                  </a:lnTo>
                  <a:lnTo>
                    <a:pt x="404" y="55"/>
                  </a:lnTo>
                  <a:lnTo>
                    <a:pt x="399" y="54"/>
                  </a:lnTo>
                  <a:lnTo>
                    <a:pt x="392" y="52"/>
                  </a:lnTo>
                  <a:lnTo>
                    <a:pt x="389" y="51"/>
                  </a:lnTo>
                  <a:lnTo>
                    <a:pt x="387" y="48"/>
                  </a:lnTo>
                  <a:lnTo>
                    <a:pt x="385" y="47"/>
                  </a:lnTo>
                  <a:lnTo>
                    <a:pt x="383" y="46"/>
                  </a:lnTo>
                  <a:lnTo>
                    <a:pt x="375" y="45"/>
                  </a:lnTo>
                  <a:lnTo>
                    <a:pt x="364" y="45"/>
                  </a:lnTo>
                  <a:lnTo>
                    <a:pt x="354" y="45"/>
                  </a:lnTo>
                  <a:lnTo>
                    <a:pt x="351" y="45"/>
                  </a:lnTo>
                  <a:lnTo>
                    <a:pt x="351" y="46"/>
                  </a:lnTo>
                  <a:lnTo>
                    <a:pt x="352" y="48"/>
                  </a:lnTo>
                  <a:lnTo>
                    <a:pt x="355" y="51"/>
                  </a:lnTo>
                  <a:lnTo>
                    <a:pt x="357" y="54"/>
                  </a:lnTo>
                  <a:lnTo>
                    <a:pt x="357" y="56"/>
                  </a:lnTo>
                  <a:lnTo>
                    <a:pt x="359" y="58"/>
                  </a:lnTo>
                  <a:lnTo>
                    <a:pt x="362" y="60"/>
                  </a:lnTo>
                  <a:lnTo>
                    <a:pt x="366" y="62"/>
                  </a:lnTo>
                  <a:lnTo>
                    <a:pt x="373" y="66"/>
                  </a:lnTo>
                  <a:lnTo>
                    <a:pt x="377" y="67"/>
                  </a:lnTo>
                  <a:lnTo>
                    <a:pt x="377" y="68"/>
                  </a:lnTo>
                  <a:lnTo>
                    <a:pt x="376" y="69"/>
                  </a:lnTo>
                  <a:lnTo>
                    <a:pt x="372" y="70"/>
                  </a:lnTo>
                  <a:lnTo>
                    <a:pt x="369" y="69"/>
                  </a:lnTo>
                  <a:lnTo>
                    <a:pt x="363" y="69"/>
                  </a:lnTo>
                  <a:lnTo>
                    <a:pt x="358" y="68"/>
                  </a:lnTo>
                  <a:lnTo>
                    <a:pt x="355" y="68"/>
                  </a:lnTo>
                  <a:lnTo>
                    <a:pt x="352" y="68"/>
                  </a:lnTo>
                  <a:lnTo>
                    <a:pt x="354" y="69"/>
                  </a:lnTo>
                  <a:lnTo>
                    <a:pt x="357" y="70"/>
                  </a:lnTo>
                  <a:lnTo>
                    <a:pt x="358" y="71"/>
                  </a:lnTo>
                  <a:lnTo>
                    <a:pt x="359" y="71"/>
                  </a:lnTo>
                  <a:lnTo>
                    <a:pt x="360" y="73"/>
                  </a:lnTo>
                  <a:lnTo>
                    <a:pt x="362" y="73"/>
                  </a:lnTo>
                  <a:lnTo>
                    <a:pt x="370" y="75"/>
                  </a:lnTo>
                  <a:lnTo>
                    <a:pt x="371" y="78"/>
                  </a:lnTo>
                  <a:lnTo>
                    <a:pt x="373" y="79"/>
                  </a:lnTo>
                  <a:lnTo>
                    <a:pt x="374" y="79"/>
                  </a:lnTo>
                  <a:lnTo>
                    <a:pt x="373" y="80"/>
                  </a:lnTo>
                  <a:lnTo>
                    <a:pt x="369" y="80"/>
                  </a:lnTo>
                  <a:lnTo>
                    <a:pt x="368" y="79"/>
                  </a:lnTo>
                  <a:lnTo>
                    <a:pt x="366" y="78"/>
                  </a:lnTo>
                  <a:lnTo>
                    <a:pt x="364" y="75"/>
                  </a:lnTo>
                  <a:lnTo>
                    <a:pt x="362" y="75"/>
                  </a:lnTo>
                  <a:lnTo>
                    <a:pt x="357" y="73"/>
                  </a:lnTo>
                  <a:lnTo>
                    <a:pt x="352" y="71"/>
                  </a:lnTo>
                  <a:lnTo>
                    <a:pt x="348" y="69"/>
                  </a:lnTo>
                  <a:lnTo>
                    <a:pt x="344" y="68"/>
                  </a:lnTo>
                  <a:lnTo>
                    <a:pt x="341" y="68"/>
                  </a:lnTo>
                  <a:lnTo>
                    <a:pt x="337" y="68"/>
                  </a:lnTo>
                  <a:lnTo>
                    <a:pt x="331" y="65"/>
                  </a:lnTo>
                  <a:lnTo>
                    <a:pt x="321" y="65"/>
                  </a:lnTo>
                  <a:lnTo>
                    <a:pt x="321" y="66"/>
                  </a:lnTo>
                  <a:lnTo>
                    <a:pt x="320" y="67"/>
                  </a:lnTo>
                  <a:lnTo>
                    <a:pt x="317" y="72"/>
                  </a:lnTo>
                  <a:lnTo>
                    <a:pt x="313" y="78"/>
                  </a:lnTo>
                  <a:lnTo>
                    <a:pt x="313" y="79"/>
                  </a:lnTo>
                  <a:lnTo>
                    <a:pt x="313" y="81"/>
                  </a:lnTo>
                  <a:lnTo>
                    <a:pt x="312" y="82"/>
                  </a:lnTo>
                  <a:lnTo>
                    <a:pt x="312" y="83"/>
                  </a:lnTo>
                  <a:lnTo>
                    <a:pt x="313" y="84"/>
                  </a:lnTo>
                  <a:lnTo>
                    <a:pt x="312" y="84"/>
                  </a:lnTo>
                  <a:lnTo>
                    <a:pt x="309" y="83"/>
                  </a:lnTo>
                  <a:lnTo>
                    <a:pt x="308" y="82"/>
                  </a:lnTo>
                  <a:lnTo>
                    <a:pt x="308" y="80"/>
                  </a:lnTo>
                  <a:lnTo>
                    <a:pt x="308" y="77"/>
                  </a:lnTo>
                  <a:lnTo>
                    <a:pt x="309" y="74"/>
                  </a:lnTo>
                  <a:lnTo>
                    <a:pt x="312" y="71"/>
                  </a:lnTo>
                  <a:lnTo>
                    <a:pt x="313" y="69"/>
                  </a:lnTo>
                  <a:lnTo>
                    <a:pt x="313" y="68"/>
                  </a:lnTo>
                  <a:lnTo>
                    <a:pt x="313" y="66"/>
                  </a:lnTo>
                  <a:lnTo>
                    <a:pt x="312" y="65"/>
                  </a:lnTo>
                  <a:lnTo>
                    <a:pt x="312" y="62"/>
                  </a:lnTo>
                  <a:lnTo>
                    <a:pt x="312" y="61"/>
                  </a:lnTo>
                  <a:lnTo>
                    <a:pt x="310" y="60"/>
                  </a:lnTo>
                  <a:lnTo>
                    <a:pt x="299" y="52"/>
                  </a:lnTo>
                  <a:lnTo>
                    <a:pt x="296" y="51"/>
                  </a:lnTo>
                  <a:lnTo>
                    <a:pt x="294" y="51"/>
                  </a:lnTo>
                  <a:lnTo>
                    <a:pt x="291" y="52"/>
                  </a:lnTo>
                  <a:lnTo>
                    <a:pt x="282" y="53"/>
                  </a:lnTo>
                  <a:lnTo>
                    <a:pt x="281" y="54"/>
                  </a:lnTo>
                  <a:lnTo>
                    <a:pt x="284" y="54"/>
                  </a:lnTo>
                  <a:lnTo>
                    <a:pt x="281" y="55"/>
                  </a:lnTo>
                  <a:lnTo>
                    <a:pt x="273" y="55"/>
                  </a:lnTo>
                  <a:lnTo>
                    <a:pt x="266" y="56"/>
                  </a:lnTo>
                  <a:lnTo>
                    <a:pt x="260" y="57"/>
                  </a:lnTo>
                  <a:lnTo>
                    <a:pt x="248" y="58"/>
                  </a:lnTo>
                  <a:lnTo>
                    <a:pt x="232" y="61"/>
                  </a:lnTo>
                  <a:lnTo>
                    <a:pt x="219" y="65"/>
                  </a:lnTo>
                  <a:lnTo>
                    <a:pt x="218" y="65"/>
                  </a:lnTo>
                  <a:lnTo>
                    <a:pt x="219" y="66"/>
                  </a:lnTo>
                  <a:lnTo>
                    <a:pt x="258" y="86"/>
                  </a:lnTo>
                  <a:lnTo>
                    <a:pt x="265" y="91"/>
                  </a:lnTo>
                  <a:lnTo>
                    <a:pt x="266" y="91"/>
                  </a:lnTo>
                  <a:lnTo>
                    <a:pt x="265" y="91"/>
                  </a:lnTo>
                  <a:lnTo>
                    <a:pt x="263" y="89"/>
                  </a:lnTo>
                  <a:lnTo>
                    <a:pt x="260" y="88"/>
                  </a:lnTo>
                  <a:lnTo>
                    <a:pt x="254" y="87"/>
                  </a:lnTo>
                  <a:lnTo>
                    <a:pt x="253" y="87"/>
                  </a:lnTo>
                  <a:lnTo>
                    <a:pt x="253" y="86"/>
                  </a:lnTo>
                  <a:lnTo>
                    <a:pt x="253" y="85"/>
                  </a:lnTo>
                  <a:lnTo>
                    <a:pt x="250" y="84"/>
                  </a:lnTo>
                  <a:lnTo>
                    <a:pt x="249" y="82"/>
                  </a:lnTo>
                  <a:lnTo>
                    <a:pt x="247" y="81"/>
                  </a:lnTo>
                  <a:lnTo>
                    <a:pt x="246" y="81"/>
                  </a:lnTo>
                  <a:lnTo>
                    <a:pt x="244" y="81"/>
                  </a:lnTo>
                  <a:lnTo>
                    <a:pt x="235" y="79"/>
                  </a:lnTo>
                  <a:lnTo>
                    <a:pt x="230" y="77"/>
                  </a:lnTo>
                  <a:lnTo>
                    <a:pt x="229" y="75"/>
                  </a:lnTo>
                  <a:lnTo>
                    <a:pt x="230" y="74"/>
                  </a:lnTo>
                  <a:lnTo>
                    <a:pt x="230" y="73"/>
                  </a:lnTo>
                  <a:lnTo>
                    <a:pt x="229" y="72"/>
                  </a:lnTo>
                  <a:lnTo>
                    <a:pt x="226" y="70"/>
                  </a:lnTo>
                  <a:lnTo>
                    <a:pt x="219" y="69"/>
                  </a:lnTo>
                  <a:lnTo>
                    <a:pt x="214" y="70"/>
                  </a:lnTo>
                  <a:lnTo>
                    <a:pt x="198" y="72"/>
                  </a:lnTo>
                  <a:lnTo>
                    <a:pt x="188" y="74"/>
                  </a:lnTo>
                  <a:lnTo>
                    <a:pt x="187" y="74"/>
                  </a:lnTo>
                  <a:lnTo>
                    <a:pt x="188" y="77"/>
                  </a:lnTo>
                  <a:lnTo>
                    <a:pt x="191" y="80"/>
                  </a:lnTo>
                  <a:lnTo>
                    <a:pt x="192" y="82"/>
                  </a:lnTo>
                  <a:lnTo>
                    <a:pt x="192" y="83"/>
                  </a:lnTo>
                  <a:lnTo>
                    <a:pt x="189" y="88"/>
                  </a:lnTo>
                  <a:lnTo>
                    <a:pt x="188" y="89"/>
                  </a:lnTo>
                  <a:lnTo>
                    <a:pt x="189" y="91"/>
                  </a:lnTo>
                  <a:lnTo>
                    <a:pt x="191" y="93"/>
                  </a:lnTo>
                  <a:lnTo>
                    <a:pt x="192" y="95"/>
                  </a:lnTo>
                  <a:lnTo>
                    <a:pt x="192" y="97"/>
                  </a:lnTo>
                  <a:lnTo>
                    <a:pt x="191" y="98"/>
                  </a:lnTo>
                  <a:lnTo>
                    <a:pt x="190" y="98"/>
                  </a:lnTo>
                  <a:lnTo>
                    <a:pt x="184" y="100"/>
                  </a:lnTo>
                  <a:lnTo>
                    <a:pt x="182" y="100"/>
                  </a:lnTo>
                  <a:lnTo>
                    <a:pt x="179" y="99"/>
                  </a:lnTo>
                  <a:lnTo>
                    <a:pt x="175" y="96"/>
                  </a:lnTo>
                  <a:lnTo>
                    <a:pt x="171" y="96"/>
                  </a:lnTo>
                  <a:lnTo>
                    <a:pt x="168" y="95"/>
                  </a:lnTo>
                  <a:lnTo>
                    <a:pt x="163" y="96"/>
                  </a:lnTo>
                  <a:lnTo>
                    <a:pt x="156" y="97"/>
                  </a:lnTo>
                  <a:lnTo>
                    <a:pt x="155" y="98"/>
                  </a:lnTo>
                  <a:lnTo>
                    <a:pt x="155" y="100"/>
                  </a:lnTo>
                  <a:lnTo>
                    <a:pt x="157" y="103"/>
                  </a:lnTo>
                  <a:lnTo>
                    <a:pt x="160" y="107"/>
                  </a:lnTo>
                  <a:lnTo>
                    <a:pt x="163" y="110"/>
                  </a:lnTo>
                  <a:lnTo>
                    <a:pt x="164" y="112"/>
                  </a:lnTo>
                  <a:lnTo>
                    <a:pt x="163" y="111"/>
                  </a:lnTo>
                  <a:lnTo>
                    <a:pt x="159" y="107"/>
                  </a:lnTo>
                  <a:lnTo>
                    <a:pt x="155" y="103"/>
                  </a:lnTo>
                  <a:lnTo>
                    <a:pt x="154" y="100"/>
                  </a:lnTo>
                  <a:lnTo>
                    <a:pt x="153" y="101"/>
                  </a:lnTo>
                  <a:lnTo>
                    <a:pt x="97" y="124"/>
                  </a:lnTo>
                  <a:lnTo>
                    <a:pt x="92" y="126"/>
                  </a:lnTo>
                  <a:lnTo>
                    <a:pt x="91" y="127"/>
                  </a:lnTo>
                  <a:lnTo>
                    <a:pt x="90" y="128"/>
                  </a:lnTo>
                  <a:lnTo>
                    <a:pt x="89" y="130"/>
                  </a:lnTo>
                  <a:lnTo>
                    <a:pt x="90" y="131"/>
                  </a:lnTo>
                  <a:lnTo>
                    <a:pt x="90" y="133"/>
                  </a:lnTo>
                  <a:lnTo>
                    <a:pt x="90" y="134"/>
                  </a:lnTo>
                  <a:lnTo>
                    <a:pt x="92" y="135"/>
                  </a:lnTo>
                  <a:lnTo>
                    <a:pt x="95" y="135"/>
                  </a:lnTo>
                  <a:lnTo>
                    <a:pt x="96" y="136"/>
                  </a:lnTo>
                  <a:lnTo>
                    <a:pt x="96" y="138"/>
                  </a:lnTo>
                  <a:lnTo>
                    <a:pt x="98" y="138"/>
                  </a:lnTo>
                  <a:lnTo>
                    <a:pt x="100" y="138"/>
                  </a:lnTo>
                  <a:lnTo>
                    <a:pt x="105" y="137"/>
                  </a:lnTo>
                  <a:lnTo>
                    <a:pt x="106" y="137"/>
                  </a:lnTo>
                  <a:lnTo>
                    <a:pt x="108" y="137"/>
                  </a:lnTo>
                  <a:lnTo>
                    <a:pt x="111" y="139"/>
                  </a:lnTo>
                  <a:lnTo>
                    <a:pt x="112" y="139"/>
                  </a:lnTo>
                  <a:lnTo>
                    <a:pt x="115" y="140"/>
                  </a:lnTo>
                  <a:lnTo>
                    <a:pt x="119" y="139"/>
                  </a:lnTo>
                  <a:lnTo>
                    <a:pt x="122" y="138"/>
                  </a:lnTo>
                  <a:lnTo>
                    <a:pt x="124" y="137"/>
                  </a:lnTo>
                  <a:lnTo>
                    <a:pt x="125" y="137"/>
                  </a:lnTo>
                  <a:lnTo>
                    <a:pt x="129" y="138"/>
                  </a:lnTo>
                  <a:lnTo>
                    <a:pt x="133" y="137"/>
                  </a:lnTo>
                  <a:lnTo>
                    <a:pt x="136" y="136"/>
                  </a:lnTo>
                  <a:lnTo>
                    <a:pt x="140" y="131"/>
                  </a:lnTo>
                  <a:lnTo>
                    <a:pt x="141" y="131"/>
                  </a:lnTo>
                  <a:lnTo>
                    <a:pt x="142" y="131"/>
                  </a:lnTo>
                  <a:lnTo>
                    <a:pt x="142" y="133"/>
                  </a:lnTo>
                  <a:lnTo>
                    <a:pt x="142" y="135"/>
                  </a:lnTo>
                  <a:lnTo>
                    <a:pt x="145" y="135"/>
                  </a:lnTo>
                  <a:lnTo>
                    <a:pt x="147" y="135"/>
                  </a:lnTo>
                  <a:lnTo>
                    <a:pt x="142" y="135"/>
                  </a:lnTo>
                  <a:lnTo>
                    <a:pt x="140" y="136"/>
                  </a:lnTo>
                  <a:lnTo>
                    <a:pt x="139" y="138"/>
                  </a:lnTo>
                  <a:lnTo>
                    <a:pt x="129" y="140"/>
                  </a:lnTo>
                  <a:lnTo>
                    <a:pt x="128" y="140"/>
                  </a:lnTo>
                  <a:lnTo>
                    <a:pt x="129" y="141"/>
                  </a:lnTo>
                  <a:lnTo>
                    <a:pt x="129" y="142"/>
                  </a:lnTo>
                  <a:lnTo>
                    <a:pt x="128" y="144"/>
                  </a:lnTo>
                  <a:lnTo>
                    <a:pt x="127" y="145"/>
                  </a:lnTo>
                  <a:lnTo>
                    <a:pt x="128" y="147"/>
                  </a:lnTo>
                  <a:lnTo>
                    <a:pt x="128" y="148"/>
                  </a:lnTo>
                  <a:lnTo>
                    <a:pt x="128" y="149"/>
                  </a:lnTo>
                  <a:lnTo>
                    <a:pt x="129" y="150"/>
                  </a:lnTo>
                  <a:lnTo>
                    <a:pt x="131" y="151"/>
                  </a:lnTo>
                  <a:lnTo>
                    <a:pt x="129" y="151"/>
                  </a:lnTo>
                  <a:lnTo>
                    <a:pt x="124" y="159"/>
                  </a:lnTo>
                  <a:lnTo>
                    <a:pt x="117" y="170"/>
                  </a:lnTo>
                  <a:lnTo>
                    <a:pt x="114" y="172"/>
                  </a:lnTo>
                  <a:lnTo>
                    <a:pt x="112" y="172"/>
                  </a:lnTo>
                  <a:lnTo>
                    <a:pt x="110" y="172"/>
                  </a:lnTo>
                  <a:lnTo>
                    <a:pt x="109" y="172"/>
                  </a:lnTo>
                  <a:lnTo>
                    <a:pt x="108" y="172"/>
                  </a:lnTo>
                  <a:lnTo>
                    <a:pt x="107" y="171"/>
                  </a:lnTo>
                  <a:lnTo>
                    <a:pt x="106" y="171"/>
                  </a:lnTo>
                  <a:lnTo>
                    <a:pt x="105" y="171"/>
                  </a:lnTo>
                  <a:lnTo>
                    <a:pt x="103" y="171"/>
                  </a:lnTo>
                  <a:lnTo>
                    <a:pt x="100" y="171"/>
                  </a:lnTo>
                  <a:lnTo>
                    <a:pt x="99" y="172"/>
                  </a:lnTo>
                  <a:lnTo>
                    <a:pt x="98" y="172"/>
                  </a:lnTo>
                  <a:lnTo>
                    <a:pt x="98" y="171"/>
                  </a:lnTo>
                  <a:lnTo>
                    <a:pt x="97" y="171"/>
                  </a:lnTo>
                  <a:lnTo>
                    <a:pt x="96" y="171"/>
                  </a:lnTo>
                  <a:lnTo>
                    <a:pt x="95" y="171"/>
                  </a:lnTo>
                  <a:lnTo>
                    <a:pt x="94" y="172"/>
                  </a:lnTo>
                  <a:lnTo>
                    <a:pt x="92" y="171"/>
                  </a:lnTo>
                  <a:lnTo>
                    <a:pt x="87" y="171"/>
                  </a:lnTo>
                  <a:lnTo>
                    <a:pt x="63" y="178"/>
                  </a:lnTo>
                  <a:lnTo>
                    <a:pt x="63" y="179"/>
                  </a:lnTo>
                  <a:lnTo>
                    <a:pt x="64" y="179"/>
                  </a:lnTo>
                  <a:lnTo>
                    <a:pt x="65" y="180"/>
                  </a:lnTo>
                  <a:lnTo>
                    <a:pt x="67" y="181"/>
                  </a:lnTo>
                  <a:lnTo>
                    <a:pt x="68" y="181"/>
                  </a:lnTo>
                  <a:lnTo>
                    <a:pt x="68" y="182"/>
                  </a:lnTo>
                  <a:lnTo>
                    <a:pt x="67" y="182"/>
                  </a:lnTo>
                  <a:lnTo>
                    <a:pt x="40" y="190"/>
                  </a:lnTo>
                  <a:lnTo>
                    <a:pt x="36" y="190"/>
                  </a:lnTo>
                  <a:lnTo>
                    <a:pt x="32" y="190"/>
                  </a:lnTo>
                  <a:lnTo>
                    <a:pt x="9" y="193"/>
                  </a:lnTo>
                  <a:lnTo>
                    <a:pt x="8" y="193"/>
                  </a:lnTo>
                  <a:lnTo>
                    <a:pt x="8" y="194"/>
                  </a:lnTo>
                  <a:lnTo>
                    <a:pt x="8" y="195"/>
                  </a:lnTo>
                  <a:lnTo>
                    <a:pt x="7" y="195"/>
                  </a:lnTo>
                  <a:lnTo>
                    <a:pt x="7" y="196"/>
                  </a:lnTo>
                  <a:lnTo>
                    <a:pt x="8" y="196"/>
                  </a:lnTo>
                  <a:lnTo>
                    <a:pt x="8" y="197"/>
                  </a:lnTo>
                  <a:lnTo>
                    <a:pt x="7" y="197"/>
                  </a:lnTo>
                  <a:lnTo>
                    <a:pt x="4" y="199"/>
                  </a:lnTo>
                  <a:lnTo>
                    <a:pt x="3" y="200"/>
                  </a:lnTo>
                  <a:lnTo>
                    <a:pt x="2" y="203"/>
                  </a:lnTo>
                  <a:lnTo>
                    <a:pt x="1" y="205"/>
                  </a:lnTo>
                  <a:lnTo>
                    <a:pt x="0" y="206"/>
                  </a:lnTo>
                  <a:lnTo>
                    <a:pt x="1" y="206"/>
                  </a:lnTo>
                  <a:lnTo>
                    <a:pt x="25" y="213"/>
                  </a:lnTo>
                  <a:lnTo>
                    <a:pt x="28" y="216"/>
                  </a:lnTo>
                  <a:lnTo>
                    <a:pt x="29" y="217"/>
                  </a:lnTo>
                  <a:lnTo>
                    <a:pt x="29" y="219"/>
                  </a:lnTo>
                  <a:lnTo>
                    <a:pt x="30" y="219"/>
                  </a:lnTo>
                  <a:lnTo>
                    <a:pt x="34" y="219"/>
                  </a:lnTo>
                  <a:lnTo>
                    <a:pt x="42" y="218"/>
                  </a:lnTo>
                  <a:lnTo>
                    <a:pt x="45" y="218"/>
                  </a:lnTo>
                  <a:lnTo>
                    <a:pt x="47" y="218"/>
                  </a:lnTo>
                  <a:lnTo>
                    <a:pt x="45" y="219"/>
                  </a:lnTo>
                  <a:lnTo>
                    <a:pt x="40" y="221"/>
                  </a:lnTo>
                  <a:lnTo>
                    <a:pt x="39" y="222"/>
                  </a:lnTo>
                  <a:lnTo>
                    <a:pt x="40" y="222"/>
                  </a:lnTo>
                  <a:lnTo>
                    <a:pt x="43" y="223"/>
                  </a:lnTo>
                  <a:lnTo>
                    <a:pt x="49" y="222"/>
                  </a:lnTo>
                  <a:lnTo>
                    <a:pt x="55" y="221"/>
                  </a:lnTo>
                  <a:lnTo>
                    <a:pt x="56" y="221"/>
                  </a:lnTo>
                  <a:lnTo>
                    <a:pt x="57" y="221"/>
                  </a:lnTo>
                  <a:lnTo>
                    <a:pt x="55" y="223"/>
                  </a:lnTo>
                  <a:lnTo>
                    <a:pt x="56" y="225"/>
                  </a:lnTo>
                  <a:lnTo>
                    <a:pt x="59" y="227"/>
                  </a:lnTo>
                  <a:lnTo>
                    <a:pt x="64" y="230"/>
                  </a:lnTo>
                  <a:lnTo>
                    <a:pt x="67" y="230"/>
                  </a:lnTo>
                  <a:lnTo>
                    <a:pt x="70" y="228"/>
                  </a:lnTo>
                  <a:lnTo>
                    <a:pt x="71" y="227"/>
                  </a:lnTo>
                  <a:lnTo>
                    <a:pt x="71" y="225"/>
                  </a:lnTo>
                  <a:lnTo>
                    <a:pt x="72" y="224"/>
                  </a:lnTo>
                  <a:lnTo>
                    <a:pt x="73" y="225"/>
                  </a:lnTo>
                  <a:lnTo>
                    <a:pt x="75" y="226"/>
                  </a:lnTo>
                  <a:lnTo>
                    <a:pt x="77" y="227"/>
                  </a:lnTo>
                  <a:lnTo>
                    <a:pt x="84" y="227"/>
                  </a:lnTo>
                  <a:lnTo>
                    <a:pt x="92" y="226"/>
                  </a:lnTo>
                  <a:lnTo>
                    <a:pt x="97" y="225"/>
                  </a:lnTo>
                  <a:lnTo>
                    <a:pt x="103" y="225"/>
                  </a:lnTo>
                  <a:lnTo>
                    <a:pt x="107" y="225"/>
                  </a:lnTo>
                  <a:lnTo>
                    <a:pt x="110" y="226"/>
                  </a:lnTo>
                  <a:lnTo>
                    <a:pt x="112" y="227"/>
                  </a:lnTo>
                  <a:lnTo>
                    <a:pt x="112" y="230"/>
                  </a:lnTo>
                  <a:lnTo>
                    <a:pt x="111" y="231"/>
                  </a:lnTo>
                  <a:lnTo>
                    <a:pt x="107" y="231"/>
                  </a:lnTo>
                  <a:lnTo>
                    <a:pt x="105" y="231"/>
                  </a:lnTo>
                  <a:lnTo>
                    <a:pt x="105" y="232"/>
                  </a:lnTo>
                  <a:lnTo>
                    <a:pt x="107" y="234"/>
                  </a:lnTo>
                  <a:lnTo>
                    <a:pt x="109" y="235"/>
                  </a:lnTo>
                  <a:lnTo>
                    <a:pt x="109" y="236"/>
                  </a:lnTo>
                  <a:lnTo>
                    <a:pt x="108" y="237"/>
                  </a:lnTo>
                  <a:lnTo>
                    <a:pt x="104" y="235"/>
                  </a:lnTo>
                  <a:lnTo>
                    <a:pt x="97" y="233"/>
                  </a:lnTo>
                  <a:lnTo>
                    <a:pt x="91" y="232"/>
                  </a:lnTo>
                  <a:lnTo>
                    <a:pt x="75" y="233"/>
                  </a:lnTo>
                  <a:lnTo>
                    <a:pt x="70" y="234"/>
                  </a:lnTo>
                  <a:lnTo>
                    <a:pt x="67" y="236"/>
                  </a:lnTo>
                  <a:lnTo>
                    <a:pt x="67" y="237"/>
                  </a:lnTo>
                  <a:lnTo>
                    <a:pt x="71" y="238"/>
                  </a:lnTo>
                  <a:lnTo>
                    <a:pt x="82" y="237"/>
                  </a:lnTo>
                  <a:lnTo>
                    <a:pt x="85" y="238"/>
                  </a:lnTo>
                  <a:lnTo>
                    <a:pt x="85" y="239"/>
                  </a:lnTo>
                  <a:lnTo>
                    <a:pt x="79" y="239"/>
                  </a:lnTo>
                  <a:lnTo>
                    <a:pt x="75" y="239"/>
                  </a:lnTo>
                  <a:lnTo>
                    <a:pt x="69" y="239"/>
                  </a:lnTo>
                  <a:lnTo>
                    <a:pt x="48" y="237"/>
                  </a:lnTo>
                  <a:lnTo>
                    <a:pt x="38" y="239"/>
                  </a:lnTo>
                  <a:lnTo>
                    <a:pt x="37" y="239"/>
                  </a:lnTo>
                  <a:lnTo>
                    <a:pt x="35" y="240"/>
                  </a:lnTo>
                  <a:lnTo>
                    <a:pt x="32" y="240"/>
                  </a:lnTo>
                  <a:lnTo>
                    <a:pt x="30" y="241"/>
                  </a:lnTo>
                  <a:lnTo>
                    <a:pt x="28" y="244"/>
                  </a:lnTo>
                  <a:lnTo>
                    <a:pt x="28" y="245"/>
                  </a:lnTo>
                  <a:lnTo>
                    <a:pt x="29" y="246"/>
                  </a:lnTo>
                  <a:lnTo>
                    <a:pt x="31" y="247"/>
                  </a:lnTo>
                  <a:lnTo>
                    <a:pt x="35" y="247"/>
                  </a:lnTo>
                  <a:lnTo>
                    <a:pt x="36" y="247"/>
                  </a:lnTo>
                  <a:lnTo>
                    <a:pt x="37" y="248"/>
                  </a:lnTo>
                  <a:lnTo>
                    <a:pt x="36" y="250"/>
                  </a:lnTo>
                  <a:lnTo>
                    <a:pt x="36" y="251"/>
                  </a:lnTo>
                  <a:lnTo>
                    <a:pt x="37" y="251"/>
                  </a:lnTo>
                  <a:lnTo>
                    <a:pt x="41" y="252"/>
                  </a:lnTo>
                  <a:lnTo>
                    <a:pt x="43" y="252"/>
                  </a:lnTo>
                  <a:lnTo>
                    <a:pt x="45" y="251"/>
                  </a:lnTo>
                  <a:lnTo>
                    <a:pt x="50" y="247"/>
                  </a:lnTo>
                  <a:lnTo>
                    <a:pt x="53" y="246"/>
                  </a:lnTo>
                  <a:lnTo>
                    <a:pt x="54" y="246"/>
                  </a:lnTo>
                  <a:lnTo>
                    <a:pt x="52" y="248"/>
                  </a:lnTo>
                  <a:lnTo>
                    <a:pt x="50" y="252"/>
                  </a:lnTo>
                  <a:lnTo>
                    <a:pt x="50" y="253"/>
                  </a:lnTo>
                  <a:lnTo>
                    <a:pt x="54" y="254"/>
                  </a:lnTo>
                  <a:lnTo>
                    <a:pt x="62" y="255"/>
                  </a:lnTo>
                  <a:lnTo>
                    <a:pt x="70" y="256"/>
                  </a:lnTo>
                  <a:lnTo>
                    <a:pt x="79" y="256"/>
                  </a:lnTo>
                  <a:lnTo>
                    <a:pt x="81" y="256"/>
                  </a:lnTo>
                  <a:lnTo>
                    <a:pt x="81" y="258"/>
                  </a:lnTo>
                  <a:lnTo>
                    <a:pt x="80" y="259"/>
                  </a:lnTo>
                  <a:lnTo>
                    <a:pt x="79" y="259"/>
                  </a:lnTo>
                  <a:lnTo>
                    <a:pt x="77" y="260"/>
                  </a:lnTo>
                  <a:lnTo>
                    <a:pt x="73" y="260"/>
                  </a:lnTo>
                  <a:lnTo>
                    <a:pt x="70" y="260"/>
                  </a:lnTo>
                  <a:lnTo>
                    <a:pt x="68" y="260"/>
                  </a:lnTo>
                  <a:lnTo>
                    <a:pt x="62" y="263"/>
                  </a:lnTo>
                  <a:lnTo>
                    <a:pt x="59" y="264"/>
                  </a:lnTo>
                  <a:lnTo>
                    <a:pt x="56" y="265"/>
                  </a:lnTo>
                  <a:lnTo>
                    <a:pt x="56" y="266"/>
                  </a:lnTo>
                  <a:lnTo>
                    <a:pt x="57" y="267"/>
                  </a:lnTo>
                  <a:lnTo>
                    <a:pt x="59" y="268"/>
                  </a:lnTo>
                  <a:lnTo>
                    <a:pt x="64" y="270"/>
                  </a:lnTo>
                  <a:lnTo>
                    <a:pt x="71" y="274"/>
                  </a:lnTo>
                  <a:lnTo>
                    <a:pt x="77" y="276"/>
                  </a:lnTo>
                  <a:lnTo>
                    <a:pt x="95" y="279"/>
                  </a:lnTo>
                  <a:lnTo>
                    <a:pt x="99" y="280"/>
                  </a:lnTo>
                  <a:lnTo>
                    <a:pt x="106" y="281"/>
                  </a:lnTo>
                  <a:lnTo>
                    <a:pt x="106" y="280"/>
                  </a:lnTo>
                  <a:lnTo>
                    <a:pt x="106" y="279"/>
                  </a:lnTo>
                  <a:lnTo>
                    <a:pt x="103" y="278"/>
                  </a:lnTo>
                  <a:lnTo>
                    <a:pt x="99" y="278"/>
                  </a:lnTo>
                  <a:lnTo>
                    <a:pt x="97" y="276"/>
                  </a:lnTo>
                  <a:lnTo>
                    <a:pt x="96" y="275"/>
                  </a:lnTo>
                  <a:lnTo>
                    <a:pt x="96" y="272"/>
                  </a:lnTo>
                  <a:lnTo>
                    <a:pt x="96" y="270"/>
                  </a:lnTo>
                  <a:lnTo>
                    <a:pt x="97" y="270"/>
                  </a:lnTo>
                  <a:lnTo>
                    <a:pt x="100" y="270"/>
                  </a:lnTo>
                  <a:lnTo>
                    <a:pt x="101" y="272"/>
                  </a:lnTo>
                  <a:lnTo>
                    <a:pt x="101" y="273"/>
                  </a:lnTo>
                  <a:lnTo>
                    <a:pt x="103" y="274"/>
                  </a:lnTo>
                  <a:lnTo>
                    <a:pt x="106" y="275"/>
                  </a:lnTo>
                  <a:lnTo>
                    <a:pt x="107" y="276"/>
                  </a:lnTo>
                  <a:lnTo>
                    <a:pt x="107" y="275"/>
                  </a:lnTo>
                  <a:lnTo>
                    <a:pt x="109" y="272"/>
                  </a:lnTo>
                  <a:lnTo>
                    <a:pt x="110" y="269"/>
                  </a:lnTo>
                  <a:lnTo>
                    <a:pt x="113" y="268"/>
                  </a:lnTo>
                  <a:lnTo>
                    <a:pt x="119" y="269"/>
                  </a:lnTo>
                  <a:lnTo>
                    <a:pt x="120" y="270"/>
                  </a:lnTo>
                  <a:lnTo>
                    <a:pt x="120" y="272"/>
                  </a:lnTo>
                  <a:lnTo>
                    <a:pt x="118" y="273"/>
                  </a:lnTo>
                  <a:lnTo>
                    <a:pt x="118" y="274"/>
                  </a:lnTo>
                  <a:lnTo>
                    <a:pt x="119" y="275"/>
                  </a:lnTo>
                  <a:lnTo>
                    <a:pt x="121" y="276"/>
                  </a:lnTo>
                  <a:lnTo>
                    <a:pt x="123" y="277"/>
                  </a:lnTo>
                  <a:lnTo>
                    <a:pt x="126" y="277"/>
                  </a:lnTo>
                  <a:lnTo>
                    <a:pt x="133" y="275"/>
                  </a:lnTo>
                  <a:lnTo>
                    <a:pt x="135" y="274"/>
                  </a:lnTo>
                  <a:lnTo>
                    <a:pt x="135" y="273"/>
                  </a:lnTo>
                  <a:lnTo>
                    <a:pt x="137" y="272"/>
                  </a:lnTo>
                  <a:lnTo>
                    <a:pt x="138" y="270"/>
                  </a:lnTo>
                  <a:lnTo>
                    <a:pt x="139" y="268"/>
                  </a:lnTo>
                  <a:lnTo>
                    <a:pt x="139" y="267"/>
                  </a:lnTo>
                  <a:lnTo>
                    <a:pt x="140" y="267"/>
                  </a:lnTo>
                  <a:lnTo>
                    <a:pt x="141" y="269"/>
                  </a:lnTo>
                  <a:lnTo>
                    <a:pt x="145" y="273"/>
                  </a:lnTo>
                  <a:lnTo>
                    <a:pt x="146" y="274"/>
                  </a:lnTo>
                  <a:lnTo>
                    <a:pt x="147" y="274"/>
                  </a:lnTo>
                  <a:lnTo>
                    <a:pt x="148" y="274"/>
                  </a:lnTo>
                  <a:lnTo>
                    <a:pt x="149" y="273"/>
                  </a:lnTo>
                  <a:lnTo>
                    <a:pt x="150" y="272"/>
                  </a:lnTo>
                  <a:lnTo>
                    <a:pt x="152" y="272"/>
                  </a:lnTo>
                  <a:lnTo>
                    <a:pt x="193" y="273"/>
                  </a:lnTo>
                  <a:lnTo>
                    <a:pt x="194" y="274"/>
                  </a:lnTo>
                  <a:lnTo>
                    <a:pt x="195" y="275"/>
                  </a:lnTo>
                  <a:lnTo>
                    <a:pt x="198" y="276"/>
                  </a:lnTo>
                  <a:lnTo>
                    <a:pt x="201" y="276"/>
                  </a:lnTo>
                  <a:lnTo>
                    <a:pt x="208" y="278"/>
                  </a:lnTo>
                  <a:lnTo>
                    <a:pt x="219" y="281"/>
                  </a:lnTo>
                  <a:lnTo>
                    <a:pt x="233" y="287"/>
                  </a:lnTo>
                  <a:lnTo>
                    <a:pt x="233" y="288"/>
                  </a:lnTo>
                  <a:lnTo>
                    <a:pt x="235" y="289"/>
                  </a:lnTo>
                  <a:lnTo>
                    <a:pt x="235" y="290"/>
                  </a:lnTo>
                  <a:lnTo>
                    <a:pt x="235" y="291"/>
                  </a:lnTo>
                  <a:lnTo>
                    <a:pt x="235" y="292"/>
                  </a:lnTo>
                  <a:lnTo>
                    <a:pt x="236" y="293"/>
                  </a:lnTo>
                  <a:lnTo>
                    <a:pt x="237" y="294"/>
                  </a:lnTo>
                  <a:lnTo>
                    <a:pt x="238" y="294"/>
                  </a:lnTo>
                  <a:lnTo>
                    <a:pt x="238" y="295"/>
                  </a:lnTo>
                  <a:lnTo>
                    <a:pt x="237" y="296"/>
                  </a:lnTo>
                  <a:lnTo>
                    <a:pt x="233" y="298"/>
                  </a:lnTo>
                  <a:lnTo>
                    <a:pt x="232" y="300"/>
                  </a:lnTo>
                  <a:lnTo>
                    <a:pt x="235" y="298"/>
                  </a:lnTo>
                  <a:lnTo>
                    <a:pt x="236" y="300"/>
                  </a:lnTo>
                  <a:lnTo>
                    <a:pt x="235" y="301"/>
                  </a:lnTo>
                  <a:lnTo>
                    <a:pt x="234" y="302"/>
                  </a:lnTo>
                  <a:lnTo>
                    <a:pt x="235" y="303"/>
                  </a:lnTo>
                  <a:lnTo>
                    <a:pt x="242" y="305"/>
                  </a:lnTo>
                  <a:lnTo>
                    <a:pt x="246" y="309"/>
                  </a:lnTo>
                  <a:lnTo>
                    <a:pt x="250" y="312"/>
                  </a:lnTo>
                  <a:lnTo>
                    <a:pt x="252" y="314"/>
                  </a:lnTo>
                  <a:lnTo>
                    <a:pt x="254" y="314"/>
                  </a:lnTo>
                  <a:lnTo>
                    <a:pt x="257" y="315"/>
                  </a:lnTo>
                  <a:lnTo>
                    <a:pt x="258" y="316"/>
                  </a:lnTo>
                  <a:lnTo>
                    <a:pt x="259" y="317"/>
                  </a:lnTo>
                  <a:lnTo>
                    <a:pt x="258" y="318"/>
                  </a:lnTo>
                  <a:lnTo>
                    <a:pt x="257" y="318"/>
                  </a:lnTo>
                  <a:lnTo>
                    <a:pt x="256" y="318"/>
                  </a:lnTo>
                  <a:lnTo>
                    <a:pt x="256" y="319"/>
                  </a:lnTo>
                  <a:lnTo>
                    <a:pt x="258" y="320"/>
                  </a:lnTo>
                  <a:lnTo>
                    <a:pt x="260" y="320"/>
                  </a:lnTo>
                  <a:lnTo>
                    <a:pt x="262" y="322"/>
                  </a:lnTo>
                  <a:lnTo>
                    <a:pt x="263" y="322"/>
                  </a:lnTo>
                  <a:lnTo>
                    <a:pt x="264" y="322"/>
                  </a:lnTo>
                  <a:lnTo>
                    <a:pt x="265" y="323"/>
                  </a:lnTo>
                  <a:lnTo>
                    <a:pt x="265" y="324"/>
                  </a:lnTo>
                  <a:lnTo>
                    <a:pt x="268" y="325"/>
                  </a:lnTo>
                  <a:lnTo>
                    <a:pt x="270" y="325"/>
                  </a:lnTo>
                  <a:lnTo>
                    <a:pt x="268" y="327"/>
                  </a:lnTo>
                  <a:lnTo>
                    <a:pt x="267" y="328"/>
                  </a:lnTo>
                  <a:lnTo>
                    <a:pt x="264" y="328"/>
                  </a:lnTo>
                  <a:lnTo>
                    <a:pt x="262" y="328"/>
                  </a:lnTo>
                  <a:lnTo>
                    <a:pt x="262" y="329"/>
                  </a:lnTo>
                  <a:lnTo>
                    <a:pt x="263" y="330"/>
                  </a:lnTo>
                  <a:lnTo>
                    <a:pt x="268" y="330"/>
                  </a:lnTo>
                  <a:lnTo>
                    <a:pt x="270" y="330"/>
                  </a:lnTo>
                  <a:lnTo>
                    <a:pt x="270" y="331"/>
                  </a:lnTo>
                  <a:lnTo>
                    <a:pt x="265" y="332"/>
                  </a:lnTo>
                  <a:lnTo>
                    <a:pt x="263" y="332"/>
                  </a:lnTo>
                  <a:lnTo>
                    <a:pt x="265" y="333"/>
                  </a:lnTo>
                  <a:lnTo>
                    <a:pt x="266" y="334"/>
                  </a:lnTo>
                  <a:lnTo>
                    <a:pt x="265" y="334"/>
                  </a:lnTo>
                  <a:lnTo>
                    <a:pt x="262" y="336"/>
                  </a:lnTo>
                  <a:lnTo>
                    <a:pt x="256" y="337"/>
                  </a:lnTo>
                  <a:lnTo>
                    <a:pt x="252" y="338"/>
                  </a:lnTo>
                  <a:lnTo>
                    <a:pt x="254" y="339"/>
                  </a:lnTo>
                  <a:lnTo>
                    <a:pt x="263" y="337"/>
                  </a:lnTo>
                  <a:lnTo>
                    <a:pt x="270" y="335"/>
                  </a:lnTo>
                  <a:lnTo>
                    <a:pt x="271" y="334"/>
                  </a:lnTo>
                  <a:lnTo>
                    <a:pt x="271" y="335"/>
                  </a:lnTo>
                  <a:lnTo>
                    <a:pt x="268" y="338"/>
                  </a:lnTo>
                  <a:lnTo>
                    <a:pt x="267" y="341"/>
                  </a:lnTo>
                  <a:lnTo>
                    <a:pt x="268" y="341"/>
                  </a:lnTo>
                  <a:lnTo>
                    <a:pt x="270" y="342"/>
                  </a:lnTo>
                  <a:lnTo>
                    <a:pt x="272" y="342"/>
                  </a:lnTo>
                  <a:lnTo>
                    <a:pt x="272" y="343"/>
                  </a:lnTo>
                  <a:lnTo>
                    <a:pt x="273" y="344"/>
                  </a:lnTo>
                  <a:lnTo>
                    <a:pt x="277" y="346"/>
                  </a:lnTo>
                  <a:lnTo>
                    <a:pt x="278" y="346"/>
                  </a:lnTo>
                  <a:lnTo>
                    <a:pt x="278" y="347"/>
                  </a:lnTo>
                  <a:lnTo>
                    <a:pt x="275" y="347"/>
                  </a:lnTo>
                  <a:lnTo>
                    <a:pt x="274" y="347"/>
                  </a:lnTo>
                  <a:lnTo>
                    <a:pt x="274" y="348"/>
                  </a:lnTo>
                  <a:lnTo>
                    <a:pt x="276" y="349"/>
                  </a:lnTo>
                  <a:lnTo>
                    <a:pt x="278" y="350"/>
                  </a:lnTo>
                  <a:lnTo>
                    <a:pt x="278" y="351"/>
                  </a:lnTo>
                  <a:lnTo>
                    <a:pt x="276" y="351"/>
                  </a:lnTo>
                  <a:lnTo>
                    <a:pt x="275" y="351"/>
                  </a:lnTo>
                  <a:lnTo>
                    <a:pt x="274" y="351"/>
                  </a:lnTo>
                  <a:lnTo>
                    <a:pt x="274" y="352"/>
                  </a:lnTo>
                  <a:lnTo>
                    <a:pt x="273" y="353"/>
                  </a:lnTo>
                  <a:lnTo>
                    <a:pt x="275" y="355"/>
                  </a:lnTo>
                  <a:lnTo>
                    <a:pt x="278" y="356"/>
                  </a:lnTo>
                  <a:lnTo>
                    <a:pt x="280" y="358"/>
                  </a:lnTo>
                  <a:lnTo>
                    <a:pt x="282" y="359"/>
                  </a:lnTo>
                  <a:lnTo>
                    <a:pt x="285" y="360"/>
                  </a:lnTo>
                  <a:lnTo>
                    <a:pt x="286" y="361"/>
                  </a:lnTo>
                  <a:lnTo>
                    <a:pt x="284" y="363"/>
                  </a:lnTo>
                  <a:lnTo>
                    <a:pt x="282" y="364"/>
                  </a:lnTo>
                  <a:lnTo>
                    <a:pt x="285" y="365"/>
                  </a:lnTo>
                  <a:lnTo>
                    <a:pt x="286" y="366"/>
                  </a:lnTo>
                  <a:lnTo>
                    <a:pt x="286" y="367"/>
                  </a:lnTo>
                  <a:lnTo>
                    <a:pt x="284" y="367"/>
                  </a:lnTo>
                  <a:lnTo>
                    <a:pt x="282" y="367"/>
                  </a:lnTo>
                  <a:lnTo>
                    <a:pt x="282" y="369"/>
                  </a:lnTo>
                  <a:lnTo>
                    <a:pt x="282" y="370"/>
                  </a:lnTo>
                  <a:lnTo>
                    <a:pt x="281" y="370"/>
                  </a:lnTo>
                  <a:lnTo>
                    <a:pt x="279" y="370"/>
                  </a:lnTo>
                  <a:lnTo>
                    <a:pt x="278" y="371"/>
                  </a:lnTo>
                  <a:lnTo>
                    <a:pt x="277" y="371"/>
                  </a:lnTo>
                  <a:lnTo>
                    <a:pt x="278" y="372"/>
                  </a:lnTo>
                  <a:lnTo>
                    <a:pt x="280" y="372"/>
                  </a:lnTo>
                  <a:lnTo>
                    <a:pt x="281" y="371"/>
                  </a:lnTo>
                  <a:lnTo>
                    <a:pt x="284" y="372"/>
                  </a:lnTo>
                  <a:lnTo>
                    <a:pt x="286" y="373"/>
                  </a:lnTo>
                  <a:lnTo>
                    <a:pt x="288" y="372"/>
                  </a:lnTo>
                  <a:lnTo>
                    <a:pt x="289" y="372"/>
                  </a:lnTo>
                  <a:lnTo>
                    <a:pt x="290" y="373"/>
                  </a:lnTo>
                  <a:lnTo>
                    <a:pt x="291" y="374"/>
                  </a:lnTo>
                  <a:lnTo>
                    <a:pt x="292" y="375"/>
                  </a:lnTo>
                  <a:lnTo>
                    <a:pt x="293" y="377"/>
                  </a:lnTo>
                  <a:lnTo>
                    <a:pt x="292" y="378"/>
                  </a:lnTo>
                  <a:lnTo>
                    <a:pt x="292" y="379"/>
                  </a:lnTo>
                  <a:lnTo>
                    <a:pt x="291" y="380"/>
                  </a:lnTo>
                  <a:lnTo>
                    <a:pt x="293" y="380"/>
                  </a:lnTo>
                  <a:lnTo>
                    <a:pt x="293" y="381"/>
                  </a:lnTo>
                  <a:lnTo>
                    <a:pt x="293" y="383"/>
                  </a:lnTo>
                  <a:lnTo>
                    <a:pt x="291" y="384"/>
                  </a:lnTo>
                  <a:lnTo>
                    <a:pt x="292" y="385"/>
                  </a:lnTo>
                  <a:lnTo>
                    <a:pt x="293" y="385"/>
                  </a:lnTo>
                  <a:lnTo>
                    <a:pt x="292" y="385"/>
                  </a:lnTo>
                  <a:lnTo>
                    <a:pt x="290" y="386"/>
                  </a:lnTo>
                  <a:lnTo>
                    <a:pt x="289" y="387"/>
                  </a:lnTo>
                  <a:lnTo>
                    <a:pt x="290" y="388"/>
                  </a:lnTo>
                  <a:lnTo>
                    <a:pt x="291" y="388"/>
                  </a:lnTo>
                  <a:lnTo>
                    <a:pt x="293" y="388"/>
                  </a:lnTo>
                  <a:lnTo>
                    <a:pt x="294" y="389"/>
                  </a:lnTo>
                  <a:lnTo>
                    <a:pt x="293" y="389"/>
                  </a:lnTo>
                  <a:lnTo>
                    <a:pt x="292" y="390"/>
                  </a:lnTo>
                  <a:lnTo>
                    <a:pt x="287" y="389"/>
                  </a:lnTo>
                  <a:lnTo>
                    <a:pt x="282" y="388"/>
                  </a:lnTo>
                  <a:lnTo>
                    <a:pt x="279" y="390"/>
                  </a:lnTo>
                  <a:lnTo>
                    <a:pt x="280" y="391"/>
                  </a:lnTo>
                  <a:lnTo>
                    <a:pt x="282" y="391"/>
                  </a:lnTo>
                  <a:lnTo>
                    <a:pt x="285" y="391"/>
                  </a:lnTo>
                  <a:lnTo>
                    <a:pt x="286" y="391"/>
                  </a:lnTo>
                  <a:lnTo>
                    <a:pt x="287" y="392"/>
                  </a:lnTo>
                  <a:lnTo>
                    <a:pt x="288" y="392"/>
                  </a:lnTo>
                  <a:lnTo>
                    <a:pt x="289" y="391"/>
                  </a:lnTo>
                  <a:lnTo>
                    <a:pt x="291" y="391"/>
                  </a:lnTo>
                  <a:lnTo>
                    <a:pt x="292" y="392"/>
                  </a:lnTo>
                  <a:lnTo>
                    <a:pt x="291" y="393"/>
                  </a:lnTo>
                  <a:lnTo>
                    <a:pt x="290" y="394"/>
                  </a:lnTo>
                  <a:lnTo>
                    <a:pt x="290" y="395"/>
                  </a:lnTo>
                  <a:lnTo>
                    <a:pt x="287" y="399"/>
                  </a:lnTo>
                  <a:lnTo>
                    <a:pt x="281" y="402"/>
                  </a:lnTo>
                  <a:lnTo>
                    <a:pt x="280" y="403"/>
                  </a:lnTo>
                  <a:lnTo>
                    <a:pt x="280" y="404"/>
                  </a:lnTo>
                  <a:lnTo>
                    <a:pt x="281" y="404"/>
                  </a:lnTo>
                  <a:lnTo>
                    <a:pt x="285" y="405"/>
                  </a:lnTo>
                  <a:lnTo>
                    <a:pt x="288" y="405"/>
                  </a:lnTo>
                  <a:lnTo>
                    <a:pt x="293" y="404"/>
                  </a:lnTo>
                  <a:lnTo>
                    <a:pt x="294" y="403"/>
                  </a:lnTo>
                  <a:lnTo>
                    <a:pt x="294" y="404"/>
                  </a:lnTo>
                  <a:lnTo>
                    <a:pt x="292" y="406"/>
                  </a:lnTo>
                  <a:lnTo>
                    <a:pt x="289" y="406"/>
                  </a:lnTo>
                  <a:lnTo>
                    <a:pt x="286" y="407"/>
                  </a:lnTo>
                  <a:lnTo>
                    <a:pt x="285" y="407"/>
                  </a:lnTo>
                  <a:lnTo>
                    <a:pt x="285" y="408"/>
                  </a:lnTo>
                  <a:lnTo>
                    <a:pt x="284" y="409"/>
                  </a:lnTo>
                  <a:lnTo>
                    <a:pt x="282" y="409"/>
                  </a:lnTo>
                  <a:lnTo>
                    <a:pt x="280" y="411"/>
                  </a:lnTo>
                  <a:lnTo>
                    <a:pt x="279" y="412"/>
                  </a:lnTo>
                  <a:lnTo>
                    <a:pt x="277" y="412"/>
                  </a:lnTo>
                  <a:lnTo>
                    <a:pt x="275" y="413"/>
                  </a:lnTo>
                  <a:lnTo>
                    <a:pt x="276" y="414"/>
                  </a:lnTo>
                  <a:lnTo>
                    <a:pt x="277" y="415"/>
                  </a:lnTo>
                  <a:lnTo>
                    <a:pt x="291" y="421"/>
                  </a:lnTo>
                  <a:lnTo>
                    <a:pt x="295" y="422"/>
                  </a:lnTo>
                  <a:lnTo>
                    <a:pt x="300" y="422"/>
                  </a:lnTo>
                  <a:lnTo>
                    <a:pt x="305" y="420"/>
                  </a:lnTo>
                  <a:lnTo>
                    <a:pt x="307" y="419"/>
                  </a:lnTo>
                  <a:lnTo>
                    <a:pt x="307" y="418"/>
                  </a:lnTo>
                  <a:lnTo>
                    <a:pt x="307" y="416"/>
                  </a:lnTo>
                  <a:lnTo>
                    <a:pt x="305" y="414"/>
                  </a:lnTo>
                  <a:lnTo>
                    <a:pt x="304" y="413"/>
                  </a:lnTo>
                  <a:lnTo>
                    <a:pt x="305" y="413"/>
                  </a:lnTo>
                  <a:lnTo>
                    <a:pt x="307" y="414"/>
                  </a:lnTo>
                  <a:lnTo>
                    <a:pt x="309" y="414"/>
                  </a:lnTo>
                  <a:lnTo>
                    <a:pt x="309" y="413"/>
                  </a:lnTo>
                  <a:lnTo>
                    <a:pt x="308" y="412"/>
                  </a:lnTo>
                  <a:lnTo>
                    <a:pt x="310" y="411"/>
                  </a:lnTo>
                  <a:lnTo>
                    <a:pt x="313" y="411"/>
                  </a:lnTo>
                  <a:lnTo>
                    <a:pt x="315" y="409"/>
                  </a:lnTo>
                  <a:lnTo>
                    <a:pt x="315" y="408"/>
                  </a:lnTo>
                  <a:lnTo>
                    <a:pt x="314" y="406"/>
                  </a:lnTo>
                  <a:lnTo>
                    <a:pt x="312" y="403"/>
                  </a:lnTo>
                  <a:lnTo>
                    <a:pt x="309" y="401"/>
                  </a:lnTo>
                  <a:lnTo>
                    <a:pt x="307" y="399"/>
                  </a:lnTo>
                  <a:lnTo>
                    <a:pt x="307" y="398"/>
                  </a:lnTo>
                  <a:lnTo>
                    <a:pt x="307" y="397"/>
                  </a:lnTo>
                  <a:lnTo>
                    <a:pt x="308" y="397"/>
                  </a:lnTo>
                  <a:lnTo>
                    <a:pt x="308" y="398"/>
                  </a:lnTo>
                  <a:lnTo>
                    <a:pt x="309" y="400"/>
                  </a:lnTo>
                  <a:lnTo>
                    <a:pt x="312" y="401"/>
                  </a:lnTo>
                  <a:lnTo>
                    <a:pt x="313" y="401"/>
                  </a:lnTo>
                  <a:lnTo>
                    <a:pt x="315" y="403"/>
                  </a:lnTo>
                  <a:lnTo>
                    <a:pt x="316" y="406"/>
                  </a:lnTo>
                  <a:lnTo>
                    <a:pt x="316" y="409"/>
                  </a:lnTo>
                  <a:lnTo>
                    <a:pt x="317" y="409"/>
                  </a:lnTo>
                  <a:lnTo>
                    <a:pt x="320" y="408"/>
                  </a:lnTo>
                  <a:lnTo>
                    <a:pt x="321" y="408"/>
                  </a:lnTo>
                  <a:lnTo>
                    <a:pt x="320" y="406"/>
                  </a:lnTo>
                  <a:lnTo>
                    <a:pt x="320" y="405"/>
                  </a:lnTo>
                  <a:lnTo>
                    <a:pt x="321" y="405"/>
                  </a:lnTo>
                  <a:lnTo>
                    <a:pt x="323" y="404"/>
                  </a:lnTo>
                  <a:lnTo>
                    <a:pt x="326" y="403"/>
                  </a:lnTo>
                  <a:lnTo>
                    <a:pt x="326" y="404"/>
                  </a:lnTo>
                  <a:lnTo>
                    <a:pt x="323" y="406"/>
                  </a:lnTo>
                  <a:lnTo>
                    <a:pt x="322" y="406"/>
                  </a:lnTo>
                  <a:lnTo>
                    <a:pt x="322" y="407"/>
                  </a:lnTo>
                  <a:lnTo>
                    <a:pt x="322" y="408"/>
                  </a:lnTo>
                  <a:lnTo>
                    <a:pt x="319" y="411"/>
                  </a:lnTo>
                  <a:lnTo>
                    <a:pt x="318" y="412"/>
                  </a:lnTo>
                  <a:lnTo>
                    <a:pt x="319" y="413"/>
                  </a:lnTo>
                  <a:lnTo>
                    <a:pt x="324" y="413"/>
                  </a:lnTo>
                  <a:lnTo>
                    <a:pt x="328" y="414"/>
                  </a:lnTo>
                  <a:lnTo>
                    <a:pt x="331" y="415"/>
                  </a:lnTo>
                  <a:lnTo>
                    <a:pt x="335" y="415"/>
                  </a:lnTo>
                  <a:lnTo>
                    <a:pt x="338" y="414"/>
                  </a:lnTo>
                  <a:lnTo>
                    <a:pt x="341" y="413"/>
                  </a:lnTo>
                  <a:lnTo>
                    <a:pt x="342" y="412"/>
                  </a:lnTo>
                  <a:lnTo>
                    <a:pt x="342" y="414"/>
                  </a:lnTo>
                  <a:lnTo>
                    <a:pt x="340" y="416"/>
                  </a:lnTo>
                  <a:lnTo>
                    <a:pt x="336" y="416"/>
                  </a:lnTo>
                  <a:lnTo>
                    <a:pt x="331" y="417"/>
                  </a:lnTo>
                  <a:lnTo>
                    <a:pt x="324" y="418"/>
                  </a:lnTo>
                  <a:lnTo>
                    <a:pt x="322" y="419"/>
                  </a:lnTo>
                  <a:lnTo>
                    <a:pt x="322" y="420"/>
                  </a:lnTo>
                  <a:lnTo>
                    <a:pt x="323" y="421"/>
                  </a:lnTo>
                  <a:lnTo>
                    <a:pt x="327" y="421"/>
                  </a:lnTo>
                  <a:lnTo>
                    <a:pt x="330" y="421"/>
                  </a:lnTo>
                  <a:lnTo>
                    <a:pt x="335" y="419"/>
                  </a:lnTo>
                  <a:lnTo>
                    <a:pt x="340" y="418"/>
                  </a:lnTo>
                  <a:lnTo>
                    <a:pt x="345" y="418"/>
                  </a:lnTo>
                  <a:lnTo>
                    <a:pt x="346" y="418"/>
                  </a:lnTo>
                  <a:lnTo>
                    <a:pt x="346" y="419"/>
                  </a:lnTo>
                  <a:lnTo>
                    <a:pt x="345" y="419"/>
                  </a:lnTo>
                  <a:lnTo>
                    <a:pt x="344" y="420"/>
                  </a:lnTo>
                  <a:lnTo>
                    <a:pt x="338" y="420"/>
                  </a:lnTo>
                  <a:lnTo>
                    <a:pt x="335" y="421"/>
                  </a:lnTo>
                  <a:lnTo>
                    <a:pt x="333" y="422"/>
                  </a:lnTo>
                  <a:lnTo>
                    <a:pt x="332" y="425"/>
                  </a:lnTo>
                  <a:lnTo>
                    <a:pt x="332" y="426"/>
                  </a:lnTo>
                  <a:lnTo>
                    <a:pt x="331" y="426"/>
                  </a:lnTo>
                  <a:lnTo>
                    <a:pt x="331" y="427"/>
                  </a:lnTo>
                  <a:lnTo>
                    <a:pt x="329" y="427"/>
                  </a:lnTo>
                  <a:lnTo>
                    <a:pt x="329" y="428"/>
                  </a:lnTo>
                  <a:lnTo>
                    <a:pt x="330" y="428"/>
                  </a:lnTo>
                  <a:lnTo>
                    <a:pt x="331" y="428"/>
                  </a:lnTo>
                  <a:lnTo>
                    <a:pt x="340" y="423"/>
                  </a:lnTo>
                  <a:lnTo>
                    <a:pt x="343" y="422"/>
                  </a:lnTo>
                  <a:lnTo>
                    <a:pt x="344" y="423"/>
                  </a:lnTo>
                  <a:lnTo>
                    <a:pt x="344" y="425"/>
                  </a:lnTo>
                  <a:lnTo>
                    <a:pt x="343" y="426"/>
                  </a:lnTo>
                  <a:lnTo>
                    <a:pt x="342" y="426"/>
                  </a:lnTo>
                  <a:lnTo>
                    <a:pt x="338" y="427"/>
                  </a:lnTo>
                  <a:lnTo>
                    <a:pt x="335" y="428"/>
                  </a:lnTo>
                  <a:lnTo>
                    <a:pt x="334" y="429"/>
                  </a:lnTo>
                  <a:lnTo>
                    <a:pt x="337" y="430"/>
                  </a:lnTo>
                  <a:lnTo>
                    <a:pt x="338" y="429"/>
                  </a:lnTo>
                  <a:lnTo>
                    <a:pt x="341" y="429"/>
                  </a:lnTo>
                  <a:lnTo>
                    <a:pt x="343" y="430"/>
                  </a:lnTo>
                  <a:lnTo>
                    <a:pt x="345" y="430"/>
                  </a:lnTo>
                  <a:lnTo>
                    <a:pt x="347" y="430"/>
                  </a:lnTo>
                  <a:lnTo>
                    <a:pt x="346" y="430"/>
                  </a:lnTo>
                  <a:lnTo>
                    <a:pt x="346" y="431"/>
                  </a:lnTo>
                  <a:lnTo>
                    <a:pt x="347" y="432"/>
                  </a:lnTo>
                  <a:lnTo>
                    <a:pt x="351" y="432"/>
                  </a:lnTo>
                  <a:lnTo>
                    <a:pt x="354" y="433"/>
                  </a:lnTo>
                  <a:lnTo>
                    <a:pt x="352" y="434"/>
                  </a:lnTo>
                  <a:lnTo>
                    <a:pt x="350" y="434"/>
                  </a:lnTo>
                  <a:lnTo>
                    <a:pt x="347" y="433"/>
                  </a:lnTo>
                  <a:lnTo>
                    <a:pt x="343" y="432"/>
                  </a:lnTo>
                  <a:lnTo>
                    <a:pt x="341" y="431"/>
                  </a:lnTo>
                  <a:lnTo>
                    <a:pt x="338" y="432"/>
                  </a:lnTo>
                  <a:lnTo>
                    <a:pt x="338" y="433"/>
                  </a:lnTo>
                  <a:lnTo>
                    <a:pt x="342" y="434"/>
                  </a:lnTo>
                  <a:lnTo>
                    <a:pt x="350" y="436"/>
                  </a:lnTo>
                  <a:lnTo>
                    <a:pt x="351" y="437"/>
                  </a:lnTo>
                  <a:lnTo>
                    <a:pt x="354" y="437"/>
                  </a:lnTo>
                  <a:lnTo>
                    <a:pt x="356" y="437"/>
                  </a:lnTo>
                  <a:lnTo>
                    <a:pt x="357" y="439"/>
                  </a:lnTo>
                  <a:lnTo>
                    <a:pt x="357" y="440"/>
                  </a:lnTo>
                  <a:lnTo>
                    <a:pt x="357" y="441"/>
                  </a:lnTo>
                  <a:lnTo>
                    <a:pt x="356" y="441"/>
                  </a:lnTo>
                  <a:lnTo>
                    <a:pt x="355" y="441"/>
                  </a:lnTo>
                  <a:lnTo>
                    <a:pt x="350" y="439"/>
                  </a:lnTo>
                  <a:lnTo>
                    <a:pt x="348" y="440"/>
                  </a:lnTo>
                  <a:lnTo>
                    <a:pt x="347" y="441"/>
                  </a:lnTo>
                  <a:lnTo>
                    <a:pt x="348" y="442"/>
                  </a:lnTo>
                  <a:lnTo>
                    <a:pt x="349" y="442"/>
                  </a:lnTo>
                  <a:lnTo>
                    <a:pt x="350" y="442"/>
                  </a:lnTo>
                  <a:lnTo>
                    <a:pt x="351" y="441"/>
                  </a:lnTo>
                  <a:lnTo>
                    <a:pt x="352" y="442"/>
                  </a:lnTo>
                  <a:lnTo>
                    <a:pt x="354" y="443"/>
                  </a:lnTo>
                  <a:lnTo>
                    <a:pt x="355" y="443"/>
                  </a:lnTo>
                  <a:lnTo>
                    <a:pt x="356" y="443"/>
                  </a:lnTo>
                  <a:lnTo>
                    <a:pt x="355" y="443"/>
                  </a:lnTo>
                  <a:lnTo>
                    <a:pt x="355" y="444"/>
                  </a:lnTo>
                  <a:lnTo>
                    <a:pt x="356" y="445"/>
                  </a:lnTo>
                  <a:lnTo>
                    <a:pt x="354" y="446"/>
                  </a:lnTo>
                  <a:lnTo>
                    <a:pt x="352" y="446"/>
                  </a:lnTo>
                  <a:lnTo>
                    <a:pt x="350" y="445"/>
                  </a:lnTo>
                  <a:lnTo>
                    <a:pt x="349" y="444"/>
                  </a:lnTo>
                  <a:lnTo>
                    <a:pt x="348" y="445"/>
                  </a:lnTo>
                  <a:lnTo>
                    <a:pt x="348" y="446"/>
                  </a:lnTo>
                  <a:lnTo>
                    <a:pt x="349" y="447"/>
                  </a:lnTo>
                  <a:lnTo>
                    <a:pt x="352" y="448"/>
                  </a:lnTo>
                  <a:lnTo>
                    <a:pt x="354" y="448"/>
                  </a:lnTo>
                  <a:lnTo>
                    <a:pt x="352" y="449"/>
                  </a:lnTo>
                  <a:lnTo>
                    <a:pt x="354" y="449"/>
                  </a:lnTo>
                  <a:lnTo>
                    <a:pt x="357" y="449"/>
                  </a:lnTo>
                  <a:lnTo>
                    <a:pt x="359" y="448"/>
                  </a:lnTo>
                  <a:lnTo>
                    <a:pt x="360" y="447"/>
                  </a:lnTo>
                  <a:lnTo>
                    <a:pt x="361" y="447"/>
                  </a:lnTo>
                  <a:lnTo>
                    <a:pt x="360" y="447"/>
                  </a:lnTo>
                  <a:lnTo>
                    <a:pt x="359" y="449"/>
                  </a:lnTo>
                  <a:lnTo>
                    <a:pt x="359" y="450"/>
                  </a:lnTo>
                  <a:lnTo>
                    <a:pt x="360" y="452"/>
                  </a:lnTo>
                  <a:lnTo>
                    <a:pt x="359" y="453"/>
                  </a:lnTo>
                  <a:lnTo>
                    <a:pt x="358" y="453"/>
                  </a:lnTo>
                  <a:lnTo>
                    <a:pt x="348" y="450"/>
                  </a:lnTo>
                  <a:lnTo>
                    <a:pt x="342" y="448"/>
                  </a:lnTo>
                  <a:lnTo>
                    <a:pt x="337" y="446"/>
                  </a:lnTo>
                  <a:lnTo>
                    <a:pt x="331" y="443"/>
                  </a:lnTo>
                  <a:lnTo>
                    <a:pt x="326" y="441"/>
                  </a:lnTo>
                  <a:lnTo>
                    <a:pt x="321" y="440"/>
                  </a:lnTo>
                  <a:lnTo>
                    <a:pt x="318" y="440"/>
                  </a:lnTo>
                  <a:lnTo>
                    <a:pt x="312" y="440"/>
                  </a:lnTo>
                  <a:lnTo>
                    <a:pt x="306" y="439"/>
                  </a:lnTo>
                  <a:lnTo>
                    <a:pt x="303" y="439"/>
                  </a:lnTo>
                  <a:lnTo>
                    <a:pt x="300" y="440"/>
                  </a:lnTo>
                  <a:lnTo>
                    <a:pt x="296" y="442"/>
                  </a:lnTo>
                  <a:lnTo>
                    <a:pt x="295" y="443"/>
                  </a:lnTo>
                  <a:lnTo>
                    <a:pt x="296" y="444"/>
                  </a:lnTo>
                  <a:lnTo>
                    <a:pt x="342" y="461"/>
                  </a:lnTo>
                  <a:lnTo>
                    <a:pt x="344" y="461"/>
                  </a:lnTo>
                  <a:lnTo>
                    <a:pt x="346" y="461"/>
                  </a:lnTo>
                  <a:lnTo>
                    <a:pt x="348" y="461"/>
                  </a:lnTo>
                  <a:lnTo>
                    <a:pt x="350" y="460"/>
                  </a:lnTo>
                  <a:lnTo>
                    <a:pt x="351" y="460"/>
                  </a:lnTo>
                  <a:lnTo>
                    <a:pt x="354" y="460"/>
                  </a:lnTo>
                  <a:lnTo>
                    <a:pt x="354" y="461"/>
                  </a:lnTo>
                  <a:lnTo>
                    <a:pt x="352" y="461"/>
                  </a:lnTo>
                  <a:lnTo>
                    <a:pt x="351" y="461"/>
                  </a:lnTo>
                  <a:lnTo>
                    <a:pt x="350" y="462"/>
                  </a:lnTo>
                  <a:lnTo>
                    <a:pt x="349" y="463"/>
                  </a:lnTo>
                  <a:lnTo>
                    <a:pt x="350" y="463"/>
                  </a:lnTo>
                  <a:lnTo>
                    <a:pt x="358" y="462"/>
                  </a:lnTo>
                  <a:lnTo>
                    <a:pt x="359" y="461"/>
                  </a:lnTo>
                  <a:lnTo>
                    <a:pt x="361" y="461"/>
                  </a:lnTo>
                  <a:lnTo>
                    <a:pt x="363" y="461"/>
                  </a:lnTo>
                  <a:lnTo>
                    <a:pt x="362" y="461"/>
                  </a:lnTo>
                  <a:lnTo>
                    <a:pt x="360" y="463"/>
                  </a:lnTo>
                  <a:lnTo>
                    <a:pt x="360" y="464"/>
                  </a:lnTo>
                  <a:lnTo>
                    <a:pt x="362" y="464"/>
                  </a:lnTo>
                  <a:lnTo>
                    <a:pt x="363" y="466"/>
                  </a:lnTo>
                  <a:lnTo>
                    <a:pt x="364" y="468"/>
                  </a:lnTo>
                  <a:lnTo>
                    <a:pt x="364" y="469"/>
                  </a:lnTo>
                  <a:lnTo>
                    <a:pt x="364" y="470"/>
                  </a:lnTo>
                  <a:lnTo>
                    <a:pt x="360" y="471"/>
                  </a:lnTo>
                  <a:lnTo>
                    <a:pt x="357" y="471"/>
                  </a:lnTo>
                  <a:lnTo>
                    <a:pt x="357" y="472"/>
                  </a:lnTo>
                  <a:lnTo>
                    <a:pt x="359" y="472"/>
                  </a:lnTo>
                  <a:lnTo>
                    <a:pt x="362" y="472"/>
                  </a:lnTo>
                  <a:lnTo>
                    <a:pt x="362" y="473"/>
                  </a:lnTo>
                  <a:lnTo>
                    <a:pt x="361" y="473"/>
                  </a:lnTo>
                  <a:lnTo>
                    <a:pt x="357" y="472"/>
                  </a:lnTo>
                  <a:lnTo>
                    <a:pt x="356" y="473"/>
                  </a:lnTo>
                  <a:lnTo>
                    <a:pt x="356" y="474"/>
                  </a:lnTo>
                  <a:lnTo>
                    <a:pt x="356" y="476"/>
                  </a:lnTo>
                  <a:lnTo>
                    <a:pt x="358" y="476"/>
                  </a:lnTo>
                  <a:lnTo>
                    <a:pt x="360" y="476"/>
                  </a:lnTo>
                  <a:lnTo>
                    <a:pt x="362" y="475"/>
                  </a:lnTo>
                  <a:lnTo>
                    <a:pt x="364" y="475"/>
                  </a:lnTo>
                  <a:lnTo>
                    <a:pt x="364" y="476"/>
                  </a:lnTo>
                  <a:lnTo>
                    <a:pt x="361" y="476"/>
                  </a:lnTo>
                  <a:lnTo>
                    <a:pt x="357" y="477"/>
                  </a:lnTo>
                  <a:lnTo>
                    <a:pt x="356" y="477"/>
                  </a:lnTo>
                  <a:lnTo>
                    <a:pt x="356" y="480"/>
                  </a:lnTo>
                  <a:lnTo>
                    <a:pt x="356" y="482"/>
                  </a:lnTo>
                  <a:lnTo>
                    <a:pt x="354" y="485"/>
                  </a:lnTo>
                  <a:lnTo>
                    <a:pt x="355" y="485"/>
                  </a:lnTo>
                  <a:lnTo>
                    <a:pt x="358" y="484"/>
                  </a:lnTo>
                  <a:lnTo>
                    <a:pt x="359" y="484"/>
                  </a:lnTo>
                  <a:lnTo>
                    <a:pt x="360" y="484"/>
                  </a:lnTo>
                  <a:lnTo>
                    <a:pt x="362" y="482"/>
                  </a:lnTo>
                  <a:lnTo>
                    <a:pt x="362" y="483"/>
                  </a:lnTo>
                  <a:lnTo>
                    <a:pt x="361" y="484"/>
                  </a:lnTo>
                  <a:lnTo>
                    <a:pt x="362" y="485"/>
                  </a:lnTo>
                  <a:lnTo>
                    <a:pt x="365" y="485"/>
                  </a:lnTo>
                  <a:lnTo>
                    <a:pt x="366" y="485"/>
                  </a:lnTo>
                  <a:lnTo>
                    <a:pt x="366" y="486"/>
                  </a:lnTo>
                  <a:lnTo>
                    <a:pt x="364" y="486"/>
                  </a:lnTo>
                  <a:lnTo>
                    <a:pt x="361" y="487"/>
                  </a:lnTo>
                  <a:lnTo>
                    <a:pt x="359" y="487"/>
                  </a:lnTo>
                  <a:lnTo>
                    <a:pt x="360" y="488"/>
                  </a:lnTo>
                  <a:lnTo>
                    <a:pt x="363" y="488"/>
                  </a:lnTo>
                  <a:lnTo>
                    <a:pt x="364" y="488"/>
                  </a:lnTo>
                  <a:lnTo>
                    <a:pt x="364" y="489"/>
                  </a:lnTo>
                  <a:lnTo>
                    <a:pt x="362" y="490"/>
                  </a:lnTo>
                  <a:lnTo>
                    <a:pt x="363" y="491"/>
                  </a:lnTo>
                  <a:lnTo>
                    <a:pt x="363" y="492"/>
                  </a:lnTo>
                  <a:lnTo>
                    <a:pt x="362" y="492"/>
                  </a:lnTo>
                  <a:lnTo>
                    <a:pt x="360" y="489"/>
                  </a:lnTo>
                  <a:lnTo>
                    <a:pt x="359" y="489"/>
                  </a:lnTo>
                  <a:lnTo>
                    <a:pt x="358" y="488"/>
                  </a:lnTo>
                  <a:lnTo>
                    <a:pt x="356" y="489"/>
                  </a:lnTo>
                  <a:lnTo>
                    <a:pt x="355" y="489"/>
                  </a:lnTo>
                  <a:lnTo>
                    <a:pt x="356" y="487"/>
                  </a:lnTo>
                  <a:lnTo>
                    <a:pt x="354" y="486"/>
                  </a:lnTo>
                  <a:lnTo>
                    <a:pt x="352" y="487"/>
                  </a:lnTo>
                  <a:lnTo>
                    <a:pt x="351" y="488"/>
                  </a:lnTo>
                  <a:lnTo>
                    <a:pt x="351" y="491"/>
                  </a:lnTo>
                  <a:lnTo>
                    <a:pt x="350" y="494"/>
                  </a:lnTo>
                  <a:lnTo>
                    <a:pt x="351" y="492"/>
                  </a:lnTo>
                  <a:lnTo>
                    <a:pt x="352" y="492"/>
                  </a:lnTo>
                  <a:lnTo>
                    <a:pt x="352" y="494"/>
                  </a:lnTo>
                  <a:lnTo>
                    <a:pt x="349" y="497"/>
                  </a:lnTo>
                  <a:lnTo>
                    <a:pt x="349" y="498"/>
                  </a:lnTo>
                  <a:lnTo>
                    <a:pt x="351" y="497"/>
                  </a:lnTo>
                  <a:lnTo>
                    <a:pt x="357" y="496"/>
                  </a:lnTo>
                  <a:lnTo>
                    <a:pt x="358" y="496"/>
                  </a:lnTo>
                  <a:lnTo>
                    <a:pt x="356" y="499"/>
                  </a:lnTo>
                  <a:lnTo>
                    <a:pt x="355" y="501"/>
                  </a:lnTo>
                  <a:lnTo>
                    <a:pt x="354" y="500"/>
                  </a:lnTo>
                  <a:lnTo>
                    <a:pt x="352" y="499"/>
                  </a:lnTo>
                  <a:lnTo>
                    <a:pt x="352" y="501"/>
                  </a:lnTo>
                  <a:lnTo>
                    <a:pt x="352" y="502"/>
                  </a:lnTo>
                  <a:lnTo>
                    <a:pt x="351" y="502"/>
                  </a:lnTo>
                  <a:lnTo>
                    <a:pt x="348" y="502"/>
                  </a:lnTo>
                  <a:lnTo>
                    <a:pt x="344" y="503"/>
                  </a:lnTo>
                  <a:lnTo>
                    <a:pt x="340" y="503"/>
                  </a:lnTo>
                  <a:lnTo>
                    <a:pt x="338" y="504"/>
                  </a:lnTo>
                  <a:lnTo>
                    <a:pt x="337" y="503"/>
                  </a:lnTo>
                  <a:lnTo>
                    <a:pt x="338" y="502"/>
                  </a:lnTo>
                  <a:lnTo>
                    <a:pt x="336" y="502"/>
                  </a:lnTo>
                  <a:lnTo>
                    <a:pt x="334" y="502"/>
                  </a:lnTo>
                  <a:lnTo>
                    <a:pt x="329" y="503"/>
                  </a:lnTo>
                  <a:lnTo>
                    <a:pt x="328" y="503"/>
                  </a:lnTo>
                  <a:lnTo>
                    <a:pt x="330" y="504"/>
                  </a:lnTo>
                  <a:lnTo>
                    <a:pt x="331" y="504"/>
                  </a:lnTo>
                  <a:lnTo>
                    <a:pt x="330" y="505"/>
                  </a:lnTo>
                  <a:lnTo>
                    <a:pt x="328" y="505"/>
                  </a:lnTo>
                  <a:lnTo>
                    <a:pt x="322" y="509"/>
                  </a:lnTo>
                  <a:lnTo>
                    <a:pt x="320" y="509"/>
                  </a:lnTo>
                  <a:lnTo>
                    <a:pt x="317" y="509"/>
                  </a:lnTo>
                  <a:lnTo>
                    <a:pt x="316" y="509"/>
                  </a:lnTo>
                  <a:lnTo>
                    <a:pt x="316" y="510"/>
                  </a:lnTo>
                  <a:lnTo>
                    <a:pt x="317" y="510"/>
                  </a:lnTo>
                  <a:lnTo>
                    <a:pt x="318" y="510"/>
                  </a:lnTo>
                  <a:lnTo>
                    <a:pt x="319" y="510"/>
                  </a:lnTo>
                  <a:lnTo>
                    <a:pt x="321" y="510"/>
                  </a:lnTo>
                  <a:lnTo>
                    <a:pt x="324" y="509"/>
                  </a:lnTo>
                  <a:lnTo>
                    <a:pt x="326" y="509"/>
                  </a:lnTo>
                  <a:lnTo>
                    <a:pt x="323" y="510"/>
                  </a:lnTo>
                  <a:lnTo>
                    <a:pt x="323" y="511"/>
                  </a:lnTo>
                  <a:lnTo>
                    <a:pt x="326" y="512"/>
                  </a:lnTo>
                  <a:lnTo>
                    <a:pt x="327" y="512"/>
                  </a:lnTo>
                  <a:lnTo>
                    <a:pt x="326" y="511"/>
                  </a:lnTo>
                  <a:lnTo>
                    <a:pt x="327" y="510"/>
                  </a:lnTo>
                  <a:lnTo>
                    <a:pt x="329" y="510"/>
                  </a:lnTo>
                  <a:lnTo>
                    <a:pt x="330" y="512"/>
                  </a:lnTo>
                  <a:lnTo>
                    <a:pt x="331" y="513"/>
                  </a:lnTo>
                  <a:lnTo>
                    <a:pt x="332" y="513"/>
                  </a:lnTo>
                  <a:lnTo>
                    <a:pt x="335" y="512"/>
                  </a:lnTo>
                  <a:lnTo>
                    <a:pt x="348" y="510"/>
                  </a:lnTo>
                  <a:lnTo>
                    <a:pt x="349" y="510"/>
                  </a:lnTo>
                  <a:lnTo>
                    <a:pt x="348" y="509"/>
                  </a:lnTo>
                  <a:lnTo>
                    <a:pt x="347" y="509"/>
                  </a:lnTo>
                  <a:lnTo>
                    <a:pt x="345" y="508"/>
                  </a:lnTo>
                  <a:lnTo>
                    <a:pt x="344" y="506"/>
                  </a:lnTo>
                  <a:lnTo>
                    <a:pt x="345" y="506"/>
                  </a:lnTo>
                  <a:lnTo>
                    <a:pt x="347" y="506"/>
                  </a:lnTo>
                  <a:lnTo>
                    <a:pt x="351" y="505"/>
                  </a:lnTo>
                  <a:lnTo>
                    <a:pt x="356" y="504"/>
                  </a:lnTo>
                  <a:lnTo>
                    <a:pt x="357" y="504"/>
                  </a:lnTo>
                  <a:lnTo>
                    <a:pt x="356" y="506"/>
                  </a:lnTo>
                  <a:lnTo>
                    <a:pt x="352" y="510"/>
                  </a:lnTo>
                  <a:lnTo>
                    <a:pt x="350" y="511"/>
                  </a:lnTo>
                  <a:lnTo>
                    <a:pt x="350" y="512"/>
                  </a:lnTo>
                  <a:lnTo>
                    <a:pt x="351" y="512"/>
                  </a:lnTo>
                  <a:lnTo>
                    <a:pt x="352" y="513"/>
                  </a:lnTo>
                  <a:lnTo>
                    <a:pt x="351" y="513"/>
                  </a:lnTo>
                  <a:lnTo>
                    <a:pt x="347" y="512"/>
                  </a:lnTo>
                  <a:lnTo>
                    <a:pt x="347" y="513"/>
                  </a:lnTo>
                  <a:lnTo>
                    <a:pt x="348" y="514"/>
                  </a:lnTo>
                  <a:lnTo>
                    <a:pt x="352" y="515"/>
                  </a:lnTo>
                  <a:lnTo>
                    <a:pt x="354" y="515"/>
                  </a:lnTo>
                  <a:lnTo>
                    <a:pt x="354" y="516"/>
                  </a:lnTo>
                  <a:lnTo>
                    <a:pt x="355" y="517"/>
                  </a:lnTo>
                  <a:lnTo>
                    <a:pt x="357" y="517"/>
                  </a:lnTo>
                  <a:lnTo>
                    <a:pt x="358" y="517"/>
                  </a:lnTo>
                  <a:lnTo>
                    <a:pt x="359" y="518"/>
                  </a:lnTo>
                  <a:lnTo>
                    <a:pt x="360" y="518"/>
                  </a:lnTo>
                  <a:lnTo>
                    <a:pt x="361" y="518"/>
                  </a:lnTo>
                  <a:lnTo>
                    <a:pt x="361" y="519"/>
                  </a:lnTo>
                  <a:lnTo>
                    <a:pt x="362" y="519"/>
                  </a:lnTo>
                  <a:lnTo>
                    <a:pt x="361" y="519"/>
                  </a:lnTo>
                  <a:lnTo>
                    <a:pt x="357" y="519"/>
                  </a:lnTo>
                  <a:lnTo>
                    <a:pt x="355" y="518"/>
                  </a:lnTo>
                  <a:lnTo>
                    <a:pt x="351" y="516"/>
                  </a:lnTo>
                  <a:lnTo>
                    <a:pt x="349" y="516"/>
                  </a:lnTo>
                  <a:lnTo>
                    <a:pt x="347" y="516"/>
                  </a:lnTo>
                  <a:lnTo>
                    <a:pt x="342" y="516"/>
                  </a:lnTo>
                  <a:lnTo>
                    <a:pt x="336" y="516"/>
                  </a:lnTo>
                  <a:lnTo>
                    <a:pt x="328" y="513"/>
                  </a:lnTo>
                  <a:lnTo>
                    <a:pt x="327" y="513"/>
                  </a:lnTo>
                  <a:lnTo>
                    <a:pt x="327" y="514"/>
                  </a:lnTo>
                  <a:lnTo>
                    <a:pt x="328" y="515"/>
                  </a:lnTo>
                  <a:lnTo>
                    <a:pt x="321" y="513"/>
                  </a:lnTo>
                  <a:lnTo>
                    <a:pt x="317" y="513"/>
                  </a:lnTo>
                  <a:lnTo>
                    <a:pt x="317" y="514"/>
                  </a:lnTo>
                  <a:lnTo>
                    <a:pt x="319" y="514"/>
                  </a:lnTo>
                  <a:lnTo>
                    <a:pt x="319" y="513"/>
                  </a:lnTo>
                  <a:lnTo>
                    <a:pt x="319" y="514"/>
                  </a:lnTo>
                  <a:lnTo>
                    <a:pt x="320" y="515"/>
                  </a:lnTo>
                  <a:lnTo>
                    <a:pt x="321" y="516"/>
                  </a:lnTo>
                  <a:lnTo>
                    <a:pt x="323" y="517"/>
                  </a:lnTo>
                  <a:lnTo>
                    <a:pt x="324" y="518"/>
                  </a:lnTo>
                  <a:lnTo>
                    <a:pt x="324" y="519"/>
                  </a:lnTo>
                  <a:lnTo>
                    <a:pt x="322" y="517"/>
                  </a:lnTo>
                  <a:lnTo>
                    <a:pt x="319" y="517"/>
                  </a:lnTo>
                  <a:lnTo>
                    <a:pt x="321" y="518"/>
                  </a:lnTo>
                  <a:lnTo>
                    <a:pt x="321" y="519"/>
                  </a:lnTo>
                  <a:lnTo>
                    <a:pt x="319" y="519"/>
                  </a:lnTo>
                  <a:lnTo>
                    <a:pt x="318" y="519"/>
                  </a:lnTo>
                  <a:lnTo>
                    <a:pt x="319" y="520"/>
                  </a:lnTo>
                  <a:lnTo>
                    <a:pt x="319" y="522"/>
                  </a:lnTo>
                  <a:lnTo>
                    <a:pt x="318" y="522"/>
                  </a:lnTo>
                  <a:lnTo>
                    <a:pt x="316" y="522"/>
                  </a:lnTo>
                  <a:lnTo>
                    <a:pt x="315" y="520"/>
                  </a:lnTo>
                  <a:lnTo>
                    <a:pt x="315" y="522"/>
                  </a:lnTo>
                  <a:lnTo>
                    <a:pt x="315" y="523"/>
                  </a:lnTo>
                  <a:lnTo>
                    <a:pt x="316" y="523"/>
                  </a:lnTo>
                  <a:lnTo>
                    <a:pt x="316" y="524"/>
                  </a:lnTo>
                  <a:lnTo>
                    <a:pt x="315" y="524"/>
                  </a:lnTo>
                  <a:lnTo>
                    <a:pt x="314" y="523"/>
                  </a:lnTo>
                  <a:lnTo>
                    <a:pt x="313" y="523"/>
                  </a:lnTo>
                  <a:lnTo>
                    <a:pt x="312" y="523"/>
                  </a:lnTo>
                  <a:lnTo>
                    <a:pt x="310" y="524"/>
                  </a:lnTo>
                  <a:lnTo>
                    <a:pt x="312" y="525"/>
                  </a:lnTo>
                  <a:lnTo>
                    <a:pt x="313" y="527"/>
                  </a:lnTo>
                  <a:lnTo>
                    <a:pt x="312" y="530"/>
                  </a:lnTo>
                  <a:lnTo>
                    <a:pt x="312" y="531"/>
                  </a:lnTo>
                  <a:lnTo>
                    <a:pt x="313" y="530"/>
                  </a:lnTo>
                  <a:lnTo>
                    <a:pt x="315" y="529"/>
                  </a:lnTo>
                  <a:lnTo>
                    <a:pt x="318" y="527"/>
                  </a:lnTo>
                  <a:lnTo>
                    <a:pt x="321" y="525"/>
                  </a:lnTo>
                  <a:lnTo>
                    <a:pt x="324" y="524"/>
                  </a:lnTo>
                  <a:lnTo>
                    <a:pt x="331" y="523"/>
                  </a:lnTo>
                  <a:lnTo>
                    <a:pt x="335" y="520"/>
                  </a:lnTo>
                  <a:lnTo>
                    <a:pt x="342" y="519"/>
                  </a:lnTo>
                  <a:lnTo>
                    <a:pt x="343" y="519"/>
                  </a:lnTo>
                  <a:lnTo>
                    <a:pt x="343" y="520"/>
                  </a:lnTo>
                  <a:lnTo>
                    <a:pt x="338" y="524"/>
                  </a:lnTo>
                  <a:lnTo>
                    <a:pt x="338" y="525"/>
                  </a:lnTo>
                  <a:lnTo>
                    <a:pt x="340" y="525"/>
                  </a:lnTo>
                  <a:lnTo>
                    <a:pt x="342" y="524"/>
                  </a:lnTo>
                  <a:lnTo>
                    <a:pt x="343" y="524"/>
                  </a:lnTo>
                  <a:lnTo>
                    <a:pt x="343" y="525"/>
                  </a:lnTo>
                  <a:lnTo>
                    <a:pt x="343" y="526"/>
                  </a:lnTo>
                  <a:lnTo>
                    <a:pt x="344" y="525"/>
                  </a:lnTo>
                  <a:lnTo>
                    <a:pt x="345" y="525"/>
                  </a:lnTo>
                  <a:lnTo>
                    <a:pt x="347" y="525"/>
                  </a:lnTo>
                  <a:lnTo>
                    <a:pt x="348" y="524"/>
                  </a:lnTo>
                  <a:lnTo>
                    <a:pt x="347" y="523"/>
                  </a:lnTo>
                  <a:lnTo>
                    <a:pt x="345" y="520"/>
                  </a:lnTo>
                  <a:lnTo>
                    <a:pt x="344" y="520"/>
                  </a:lnTo>
                  <a:lnTo>
                    <a:pt x="345" y="519"/>
                  </a:lnTo>
                  <a:lnTo>
                    <a:pt x="346" y="519"/>
                  </a:lnTo>
                  <a:lnTo>
                    <a:pt x="351" y="518"/>
                  </a:lnTo>
                  <a:lnTo>
                    <a:pt x="352" y="519"/>
                  </a:lnTo>
                  <a:lnTo>
                    <a:pt x="352" y="520"/>
                  </a:lnTo>
                  <a:lnTo>
                    <a:pt x="352" y="524"/>
                  </a:lnTo>
                  <a:lnTo>
                    <a:pt x="354" y="524"/>
                  </a:lnTo>
                  <a:lnTo>
                    <a:pt x="355" y="524"/>
                  </a:lnTo>
                  <a:lnTo>
                    <a:pt x="357" y="524"/>
                  </a:lnTo>
                  <a:lnTo>
                    <a:pt x="361" y="522"/>
                  </a:lnTo>
                  <a:lnTo>
                    <a:pt x="362" y="522"/>
                  </a:lnTo>
                  <a:lnTo>
                    <a:pt x="363" y="523"/>
                  </a:lnTo>
                  <a:lnTo>
                    <a:pt x="364" y="523"/>
                  </a:lnTo>
                  <a:lnTo>
                    <a:pt x="363" y="524"/>
                  </a:lnTo>
                  <a:lnTo>
                    <a:pt x="356" y="527"/>
                  </a:lnTo>
                  <a:lnTo>
                    <a:pt x="355" y="528"/>
                  </a:lnTo>
                  <a:lnTo>
                    <a:pt x="360" y="527"/>
                  </a:lnTo>
                  <a:lnTo>
                    <a:pt x="364" y="526"/>
                  </a:lnTo>
                  <a:lnTo>
                    <a:pt x="369" y="526"/>
                  </a:lnTo>
                  <a:lnTo>
                    <a:pt x="370" y="526"/>
                  </a:lnTo>
                  <a:lnTo>
                    <a:pt x="369" y="527"/>
                  </a:lnTo>
                  <a:lnTo>
                    <a:pt x="368" y="528"/>
                  </a:lnTo>
                  <a:lnTo>
                    <a:pt x="359" y="530"/>
                  </a:lnTo>
                  <a:lnTo>
                    <a:pt x="355" y="529"/>
                  </a:lnTo>
                  <a:lnTo>
                    <a:pt x="349" y="528"/>
                  </a:lnTo>
                  <a:lnTo>
                    <a:pt x="347" y="527"/>
                  </a:lnTo>
                  <a:lnTo>
                    <a:pt x="346" y="527"/>
                  </a:lnTo>
                  <a:lnTo>
                    <a:pt x="335" y="526"/>
                  </a:lnTo>
                  <a:lnTo>
                    <a:pt x="331" y="525"/>
                  </a:lnTo>
                  <a:lnTo>
                    <a:pt x="329" y="525"/>
                  </a:lnTo>
                  <a:lnTo>
                    <a:pt x="327" y="526"/>
                  </a:lnTo>
                  <a:lnTo>
                    <a:pt x="312" y="533"/>
                  </a:lnTo>
                  <a:lnTo>
                    <a:pt x="309" y="534"/>
                  </a:lnTo>
                  <a:lnTo>
                    <a:pt x="307" y="537"/>
                  </a:lnTo>
                  <a:lnTo>
                    <a:pt x="307" y="538"/>
                  </a:lnTo>
                  <a:lnTo>
                    <a:pt x="308" y="539"/>
                  </a:lnTo>
                  <a:lnTo>
                    <a:pt x="310" y="539"/>
                  </a:lnTo>
                  <a:lnTo>
                    <a:pt x="312" y="539"/>
                  </a:lnTo>
                  <a:lnTo>
                    <a:pt x="314" y="538"/>
                  </a:lnTo>
                  <a:lnTo>
                    <a:pt x="315" y="538"/>
                  </a:lnTo>
                  <a:lnTo>
                    <a:pt x="317" y="537"/>
                  </a:lnTo>
                  <a:lnTo>
                    <a:pt x="318" y="537"/>
                  </a:lnTo>
                  <a:lnTo>
                    <a:pt x="319" y="537"/>
                  </a:lnTo>
                  <a:lnTo>
                    <a:pt x="320" y="538"/>
                  </a:lnTo>
                  <a:lnTo>
                    <a:pt x="321" y="537"/>
                  </a:lnTo>
                  <a:lnTo>
                    <a:pt x="329" y="536"/>
                  </a:lnTo>
                  <a:lnTo>
                    <a:pt x="333" y="534"/>
                  </a:lnTo>
                  <a:lnTo>
                    <a:pt x="337" y="534"/>
                  </a:lnTo>
                  <a:lnTo>
                    <a:pt x="341" y="536"/>
                  </a:lnTo>
                  <a:lnTo>
                    <a:pt x="346" y="534"/>
                  </a:lnTo>
                  <a:lnTo>
                    <a:pt x="348" y="534"/>
                  </a:lnTo>
                  <a:lnTo>
                    <a:pt x="347" y="536"/>
                  </a:lnTo>
                  <a:lnTo>
                    <a:pt x="346" y="536"/>
                  </a:lnTo>
                  <a:lnTo>
                    <a:pt x="347" y="538"/>
                  </a:lnTo>
                  <a:lnTo>
                    <a:pt x="348" y="540"/>
                  </a:lnTo>
                  <a:lnTo>
                    <a:pt x="346" y="538"/>
                  </a:lnTo>
                  <a:lnTo>
                    <a:pt x="345" y="537"/>
                  </a:lnTo>
                  <a:lnTo>
                    <a:pt x="344" y="537"/>
                  </a:lnTo>
                  <a:lnTo>
                    <a:pt x="342" y="537"/>
                  </a:lnTo>
                  <a:lnTo>
                    <a:pt x="340" y="537"/>
                  </a:lnTo>
                  <a:lnTo>
                    <a:pt x="336" y="537"/>
                  </a:lnTo>
                  <a:lnTo>
                    <a:pt x="332" y="536"/>
                  </a:lnTo>
                  <a:lnTo>
                    <a:pt x="330" y="537"/>
                  </a:lnTo>
                  <a:lnTo>
                    <a:pt x="327" y="537"/>
                  </a:lnTo>
                  <a:lnTo>
                    <a:pt x="324" y="538"/>
                  </a:lnTo>
                  <a:lnTo>
                    <a:pt x="321" y="538"/>
                  </a:lnTo>
                  <a:lnTo>
                    <a:pt x="315" y="539"/>
                  </a:lnTo>
                  <a:lnTo>
                    <a:pt x="314" y="540"/>
                  </a:lnTo>
                  <a:lnTo>
                    <a:pt x="310" y="540"/>
                  </a:lnTo>
                  <a:lnTo>
                    <a:pt x="308" y="541"/>
                  </a:lnTo>
                  <a:lnTo>
                    <a:pt x="306" y="542"/>
                  </a:lnTo>
                  <a:lnTo>
                    <a:pt x="307" y="542"/>
                  </a:lnTo>
                  <a:lnTo>
                    <a:pt x="308" y="543"/>
                  </a:lnTo>
                  <a:lnTo>
                    <a:pt x="310" y="543"/>
                  </a:lnTo>
                  <a:lnTo>
                    <a:pt x="309" y="543"/>
                  </a:lnTo>
                  <a:lnTo>
                    <a:pt x="308" y="544"/>
                  </a:lnTo>
                  <a:lnTo>
                    <a:pt x="310" y="545"/>
                  </a:lnTo>
                  <a:lnTo>
                    <a:pt x="313" y="545"/>
                  </a:lnTo>
                  <a:lnTo>
                    <a:pt x="310" y="545"/>
                  </a:lnTo>
                  <a:lnTo>
                    <a:pt x="308" y="545"/>
                  </a:lnTo>
                  <a:lnTo>
                    <a:pt x="309" y="546"/>
                  </a:lnTo>
                  <a:lnTo>
                    <a:pt x="315" y="547"/>
                  </a:lnTo>
                  <a:lnTo>
                    <a:pt x="323" y="548"/>
                  </a:lnTo>
                  <a:lnTo>
                    <a:pt x="327" y="548"/>
                  </a:lnTo>
                  <a:lnTo>
                    <a:pt x="329" y="546"/>
                  </a:lnTo>
                  <a:lnTo>
                    <a:pt x="330" y="546"/>
                  </a:lnTo>
                  <a:lnTo>
                    <a:pt x="331" y="547"/>
                  </a:lnTo>
                  <a:lnTo>
                    <a:pt x="331" y="548"/>
                  </a:lnTo>
                  <a:lnTo>
                    <a:pt x="330" y="548"/>
                  </a:lnTo>
                  <a:lnTo>
                    <a:pt x="331" y="550"/>
                  </a:lnTo>
                  <a:lnTo>
                    <a:pt x="329" y="550"/>
                  </a:lnTo>
                  <a:lnTo>
                    <a:pt x="324" y="550"/>
                  </a:lnTo>
                  <a:lnTo>
                    <a:pt x="321" y="550"/>
                  </a:lnTo>
                  <a:lnTo>
                    <a:pt x="320" y="551"/>
                  </a:lnTo>
                  <a:lnTo>
                    <a:pt x="323" y="551"/>
                  </a:lnTo>
                  <a:lnTo>
                    <a:pt x="324" y="551"/>
                  </a:lnTo>
                  <a:lnTo>
                    <a:pt x="323" y="552"/>
                  </a:lnTo>
                  <a:lnTo>
                    <a:pt x="321" y="552"/>
                  </a:lnTo>
                  <a:lnTo>
                    <a:pt x="319" y="553"/>
                  </a:lnTo>
                  <a:lnTo>
                    <a:pt x="323" y="553"/>
                  </a:lnTo>
                  <a:lnTo>
                    <a:pt x="326" y="553"/>
                  </a:lnTo>
                  <a:lnTo>
                    <a:pt x="326" y="554"/>
                  </a:lnTo>
                  <a:lnTo>
                    <a:pt x="321" y="554"/>
                  </a:lnTo>
                  <a:lnTo>
                    <a:pt x="316" y="554"/>
                  </a:lnTo>
                  <a:lnTo>
                    <a:pt x="315" y="555"/>
                  </a:lnTo>
                  <a:lnTo>
                    <a:pt x="316" y="557"/>
                  </a:lnTo>
                  <a:lnTo>
                    <a:pt x="318" y="557"/>
                  </a:lnTo>
                  <a:lnTo>
                    <a:pt x="320" y="557"/>
                  </a:lnTo>
                  <a:lnTo>
                    <a:pt x="322" y="556"/>
                  </a:lnTo>
                  <a:lnTo>
                    <a:pt x="326" y="557"/>
                  </a:lnTo>
                  <a:lnTo>
                    <a:pt x="327" y="557"/>
                  </a:lnTo>
                  <a:lnTo>
                    <a:pt x="326" y="558"/>
                  </a:lnTo>
                  <a:lnTo>
                    <a:pt x="322" y="558"/>
                  </a:lnTo>
                  <a:lnTo>
                    <a:pt x="320" y="558"/>
                  </a:lnTo>
                  <a:lnTo>
                    <a:pt x="318" y="559"/>
                  </a:lnTo>
                  <a:lnTo>
                    <a:pt x="316" y="558"/>
                  </a:lnTo>
                  <a:lnTo>
                    <a:pt x="313" y="558"/>
                  </a:lnTo>
                  <a:lnTo>
                    <a:pt x="312" y="559"/>
                  </a:lnTo>
                  <a:lnTo>
                    <a:pt x="313" y="559"/>
                  </a:lnTo>
                  <a:lnTo>
                    <a:pt x="312" y="560"/>
                  </a:lnTo>
                  <a:lnTo>
                    <a:pt x="310" y="561"/>
                  </a:lnTo>
                  <a:lnTo>
                    <a:pt x="310" y="562"/>
                  </a:lnTo>
                  <a:lnTo>
                    <a:pt x="312" y="564"/>
                  </a:lnTo>
                  <a:lnTo>
                    <a:pt x="314" y="565"/>
                  </a:lnTo>
                  <a:lnTo>
                    <a:pt x="316" y="565"/>
                  </a:lnTo>
                  <a:lnTo>
                    <a:pt x="316" y="566"/>
                  </a:lnTo>
                  <a:lnTo>
                    <a:pt x="315" y="566"/>
                  </a:lnTo>
                  <a:lnTo>
                    <a:pt x="312" y="567"/>
                  </a:lnTo>
                  <a:lnTo>
                    <a:pt x="312" y="568"/>
                  </a:lnTo>
                  <a:lnTo>
                    <a:pt x="313" y="569"/>
                  </a:lnTo>
                  <a:lnTo>
                    <a:pt x="314" y="569"/>
                  </a:lnTo>
                  <a:lnTo>
                    <a:pt x="318" y="568"/>
                  </a:lnTo>
                  <a:lnTo>
                    <a:pt x="321" y="566"/>
                  </a:lnTo>
                  <a:lnTo>
                    <a:pt x="326" y="562"/>
                  </a:lnTo>
                  <a:lnTo>
                    <a:pt x="329" y="560"/>
                  </a:lnTo>
                  <a:lnTo>
                    <a:pt x="333" y="559"/>
                  </a:lnTo>
                  <a:lnTo>
                    <a:pt x="335" y="558"/>
                  </a:lnTo>
                  <a:lnTo>
                    <a:pt x="337" y="555"/>
                  </a:lnTo>
                  <a:lnTo>
                    <a:pt x="338" y="554"/>
                  </a:lnTo>
                  <a:lnTo>
                    <a:pt x="340" y="554"/>
                  </a:lnTo>
                  <a:lnTo>
                    <a:pt x="343" y="552"/>
                  </a:lnTo>
                  <a:lnTo>
                    <a:pt x="349" y="547"/>
                  </a:lnTo>
                  <a:lnTo>
                    <a:pt x="360" y="544"/>
                  </a:lnTo>
                  <a:lnTo>
                    <a:pt x="362" y="543"/>
                  </a:lnTo>
                  <a:lnTo>
                    <a:pt x="362" y="544"/>
                  </a:lnTo>
                  <a:lnTo>
                    <a:pt x="361" y="544"/>
                  </a:lnTo>
                  <a:lnTo>
                    <a:pt x="360" y="544"/>
                  </a:lnTo>
                  <a:lnTo>
                    <a:pt x="361" y="545"/>
                  </a:lnTo>
                  <a:lnTo>
                    <a:pt x="363" y="545"/>
                  </a:lnTo>
                  <a:lnTo>
                    <a:pt x="365" y="545"/>
                  </a:lnTo>
                  <a:lnTo>
                    <a:pt x="365" y="546"/>
                  </a:lnTo>
                  <a:lnTo>
                    <a:pt x="360" y="545"/>
                  </a:lnTo>
                  <a:lnTo>
                    <a:pt x="357" y="545"/>
                  </a:lnTo>
                  <a:lnTo>
                    <a:pt x="355" y="546"/>
                  </a:lnTo>
                  <a:lnTo>
                    <a:pt x="354" y="547"/>
                  </a:lnTo>
                  <a:lnTo>
                    <a:pt x="354" y="548"/>
                  </a:lnTo>
                  <a:lnTo>
                    <a:pt x="356" y="548"/>
                  </a:lnTo>
                  <a:lnTo>
                    <a:pt x="361" y="548"/>
                  </a:lnTo>
                  <a:lnTo>
                    <a:pt x="363" y="550"/>
                  </a:lnTo>
                  <a:lnTo>
                    <a:pt x="361" y="550"/>
                  </a:lnTo>
                  <a:lnTo>
                    <a:pt x="358" y="550"/>
                  </a:lnTo>
                  <a:lnTo>
                    <a:pt x="352" y="550"/>
                  </a:lnTo>
                  <a:lnTo>
                    <a:pt x="350" y="550"/>
                  </a:lnTo>
                  <a:lnTo>
                    <a:pt x="348" y="550"/>
                  </a:lnTo>
                  <a:lnTo>
                    <a:pt x="346" y="552"/>
                  </a:lnTo>
                  <a:lnTo>
                    <a:pt x="343" y="554"/>
                  </a:lnTo>
                  <a:lnTo>
                    <a:pt x="338" y="556"/>
                  </a:lnTo>
                  <a:lnTo>
                    <a:pt x="335" y="558"/>
                  </a:lnTo>
                  <a:lnTo>
                    <a:pt x="332" y="560"/>
                  </a:lnTo>
                  <a:lnTo>
                    <a:pt x="328" y="562"/>
                  </a:lnTo>
                  <a:lnTo>
                    <a:pt x="326" y="565"/>
                  </a:lnTo>
                  <a:lnTo>
                    <a:pt x="321" y="568"/>
                  </a:lnTo>
                  <a:lnTo>
                    <a:pt x="316" y="570"/>
                  </a:lnTo>
                  <a:lnTo>
                    <a:pt x="315" y="571"/>
                  </a:lnTo>
                  <a:lnTo>
                    <a:pt x="317" y="571"/>
                  </a:lnTo>
                  <a:lnTo>
                    <a:pt x="318" y="571"/>
                  </a:lnTo>
                  <a:lnTo>
                    <a:pt x="317" y="571"/>
                  </a:lnTo>
                  <a:lnTo>
                    <a:pt x="315" y="572"/>
                  </a:lnTo>
                  <a:lnTo>
                    <a:pt x="315" y="573"/>
                  </a:lnTo>
                  <a:lnTo>
                    <a:pt x="316" y="573"/>
                  </a:lnTo>
                  <a:lnTo>
                    <a:pt x="319" y="572"/>
                  </a:lnTo>
                  <a:lnTo>
                    <a:pt x="320" y="572"/>
                  </a:lnTo>
                  <a:lnTo>
                    <a:pt x="320" y="573"/>
                  </a:lnTo>
                  <a:lnTo>
                    <a:pt x="318" y="574"/>
                  </a:lnTo>
                  <a:lnTo>
                    <a:pt x="319" y="574"/>
                  </a:lnTo>
                  <a:lnTo>
                    <a:pt x="320" y="574"/>
                  </a:lnTo>
                  <a:lnTo>
                    <a:pt x="322" y="574"/>
                  </a:lnTo>
                  <a:lnTo>
                    <a:pt x="323" y="573"/>
                  </a:lnTo>
                  <a:lnTo>
                    <a:pt x="324" y="573"/>
                  </a:lnTo>
                  <a:lnTo>
                    <a:pt x="326" y="572"/>
                  </a:lnTo>
                  <a:lnTo>
                    <a:pt x="327" y="572"/>
                  </a:lnTo>
                  <a:lnTo>
                    <a:pt x="329" y="572"/>
                  </a:lnTo>
                  <a:lnTo>
                    <a:pt x="329" y="573"/>
                  </a:lnTo>
                  <a:lnTo>
                    <a:pt x="330" y="574"/>
                  </a:lnTo>
                  <a:lnTo>
                    <a:pt x="331" y="575"/>
                  </a:lnTo>
                  <a:lnTo>
                    <a:pt x="332" y="574"/>
                  </a:lnTo>
                  <a:lnTo>
                    <a:pt x="334" y="573"/>
                  </a:lnTo>
                  <a:lnTo>
                    <a:pt x="335" y="571"/>
                  </a:lnTo>
                  <a:lnTo>
                    <a:pt x="337" y="571"/>
                  </a:lnTo>
                  <a:lnTo>
                    <a:pt x="341" y="570"/>
                  </a:lnTo>
                  <a:lnTo>
                    <a:pt x="342" y="570"/>
                  </a:lnTo>
                  <a:lnTo>
                    <a:pt x="342" y="571"/>
                  </a:lnTo>
                  <a:lnTo>
                    <a:pt x="341" y="572"/>
                  </a:lnTo>
                  <a:lnTo>
                    <a:pt x="338" y="572"/>
                  </a:lnTo>
                  <a:lnTo>
                    <a:pt x="336" y="572"/>
                  </a:lnTo>
                  <a:lnTo>
                    <a:pt x="334" y="573"/>
                  </a:lnTo>
                  <a:lnTo>
                    <a:pt x="333" y="575"/>
                  </a:lnTo>
                  <a:lnTo>
                    <a:pt x="332" y="575"/>
                  </a:lnTo>
                  <a:lnTo>
                    <a:pt x="328" y="574"/>
                  </a:lnTo>
                  <a:lnTo>
                    <a:pt x="324" y="574"/>
                  </a:lnTo>
                  <a:lnTo>
                    <a:pt x="321" y="575"/>
                  </a:lnTo>
                  <a:lnTo>
                    <a:pt x="319" y="578"/>
                  </a:lnTo>
                  <a:lnTo>
                    <a:pt x="318" y="579"/>
                  </a:lnTo>
                  <a:lnTo>
                    <a:pt x="320" y="578"/>
                  </a:lnTo>
                  <a:lnTo>
                    <a:pt x="321" y="578"/>
                  </a:lnTo>
                  <a:lnTo>
                    <a:pt x="319" y="579"/>
                  </a:lnTo>
                  <a:lnTo>
                    <a:pt x="318" y="580"/>
                  </a:lnTo>
                  <a:lnTo>
                    <a:pt x="319" y="581"/>
                  </a:lnTo>
                  <a:lnTo>
                    <a:pt x="322" y="581"/>
                  </a:lnTo>
                  <a:lnTo>
                    <a:pt x="324" y="580"/>
                  </a:lnTo>
                  <a:lnTo>
                    <a:pt x="326" y="580"/>
                  </a:lnTo>
                  <a:lnTo>
                    <a:pt x="324" y="581"/>
                  </a:lnTo>
                  <a:lnTo>
                    <a:pt x="326" y="581"/>
                  </a:lnTo>
                  <a:lnTo>
                    <a:pt x="327" y="581"/>
                  </a:lnTo>
                  <a:lnTo>
                    <a:pt x="326" y="582"/>
                  </a:lnTo>
                  <a:lnTo>
                    <a:pt x="326" y="583"/>
                  </a:lnTo>
                  <a:lnTo>
                    <a:pt x="324" y="583"/>
                  </a:lnTo>
                  <a:lnTo>
                    <a:pt x="324" y="584"/>
                  </a:lnTo>
                  <a:lnTo>
                    <a:pt x="326" y="584"/>
                  </a:lnTo>
                  <a:lnTo>
                    <a:pt x="327" y="584"/>
                  </a:lnTo>
                  <a:lnTo>
                    <a:pt x="328" y="584"/>
                  </a:lnTo>
                  <a:lnTo>
                    <a:pt x="328" y="585"/>
                  </a:lnTo>
                  <a:lnTo>
                    <a:pt x="329" y="584"/>
                  </a:lnTo>
                  <a:lnTo>
                    <a:pt x="330" y="584"/>
                  </a:lnTo>
                  <a:lnTo>
                    <a:pt x="330" y="585"/>
                  </a:lnTo>
                  <a:lnTo>
                    <a:pt x="330" y="586"/>
                  </a:lnTo>
                  <a:lnTo>
                    <a:pt x="331" y="587"/>
                  </a:lnTo>
                  <a:lnTo>
                    <a:pt x="332" y="587"/>
                  </a:lnTo>
                  <a:lnTo>
                    <a:pt x="331" y="588"/>
                  </a:lnTo>
                  <a:lnTo>
                    <a:pt x="329" y="589"/>
                  </a:lnTo>
                  <a:lnTo>
                    <a:pt x="329" y="592"/>
                  </a:lnTo>
                  <a:lnTo>
                    <a:pt x="330" y="593"/>
                  </a:lnTo>
                  <a:lnTo>
                    <a:pt x="331" y="591"/>
                  </a:lnTo>
                  <a:lnTo>
                    <a:pt x="332" y="589"/>
                  </a:lnTo>
                  <a:lnTo>
                    <a:pt x="333" y="589"/>
                  </a:lnTo>
                  <a:lnTo>
                    <a:pt x="333" y="591"/>
                  </a:lnTo>
                  <a:lnTo>
                    <a:pt x="333" y="593"/>
                  </a:lnTo>
                  <a:lnTo>
                    <a:pt x="332" y="593"/>
                  </a:lnTo>
                  <a:lnTo>
                    <a:pt x="333" y="593"/>
                  </a:lnTo>
                  <a:lnTo>
                    <a:pt x="334" y="593"/>
                  </a:lnTo>
                  <a:lnTo>
                    <a:pt x="335" y="592"/>
                  </a:lnTo>
                  <a:lnTo>
                    <a:pt x="335" y="593"/>
                  </a:lnTo>
                  <a:lnTo>
                    <a:pt x="334" y="595"/>
                  </a:lnTo>
                  <a:lnTo>
                    <a:pt x="333" y="596"/>
                  </a:lnTo>
                  <a:lnTo>
                    <a:pt x="334" y="596"/>
                  </a:lnTo>
                  <a:lnTo>
                    <a:pt x="336" y="598"/>
                  </a:lnTo>
                  <a:lnTo>
                    <a:pt x="335" y="599"/>
                  </a:lnTo>
                  <a:lnTo>
                    <a:pt x="334" y="601"/>
                  </a:lnTo>
                  <a:lnTo>
                    <a:pt x="333" y="602"/>
                  </a:lnTo>
                  <a:lnTo>
                    <a:pt x="334" y="602"/>
                  </a:lnTo>
                  <a:lnTo>
                    <a:pt x="335" y="602"/>
                  </a:lnTo>
                  <a:lnTo>
                    <a:pt x="336" y="601"/>
                  </a:lnTo>
                  <a:lnTo>
                    <a:pt x="337" y="601"/>
                  </a:lnTo>
                  <a:lnTo>
                    <a:pt x="337" y="602"/>
                  </a:lnTo>
                  <a:lnTo>
                    <a:pt x="336" y="602"/>
                  </a:lnTo>
                  <a:lnTo>
                    <a:pt x="336" y="603"/>
                  </a:lnTo>
                  <a:lnTo>
                    <a:pt x="338" y="602"/>
                  </a:lnTo>
                  <a:lnTo>
                    <a:pt x="340" y="601"/>
                  </a:lnTo>
                  <a:lnTo>
                    <a:pt x="341" y="601"/>
                  </a:lnTo>
                  <a:lnTo>
                    <a:pt x="341" y="600"/>
                  </a:lnTo>
                  <a:lnTo>
                    <a:pt x="342" y="598"/>
                  </a:lnTo>
                  <a:lnTo>
                    <a:pt x="343" y="598"/>
                  </a:lnTo>
                  <a:lnTo>
                    <a:pt x="343" y="600"/>
                  </a:lnTo>
                  <a:lnTo>
                    <a:pt x="342" y="600"/>
                  </a:lnTo>
                  <a:lnTo>
                    <a:pt x="343" y="601"/>
                  </a:lnTo>
                  <a:lnTo>
                    <a:pt x="346" y="599"/>
                  </a:lnTo>
                  <a:lnTo>
                    <a:pt x="348" y="598"/>
                  </a:lnTo>
                  <a:lnTo>
                    <a:pt x="347" y="599"/>
                  </a:lnTo>
                  <a:lnTo>
                    <a:pt x="346" y="601"/>
                  </a:lnTo>
                  <a:lnTo>
                    <a:pt x="345" y="601"/>
                  </a:lnTo>
                  <a:lnTo>
                    <a:pt x="344" y="601"/>
                  </a:lnTo>
                  <a:lnTo>
                    <a:pt x="343" y="601"/>
                  </a:lnTo>
                  <a:lnTo>
                    <a:pt x="342" y="602"/>
                  </a:lnTo>
                  <a:lnTo>
                    <a:pt x="340" y="602"/>
                  </a:lnTo>
                  <a:lnTo>
                    <a:pt x="338" y="603"/>
                  </a:lnTo>
                  <a:lnTo>
                    <a:pt x="335" y="607"/>
                  </a:lnTo>
                  <a:lnTo>
                    <a:pt x="334" y="608"/>
                  </a:lnTo>
                  <a:lnTo>
                    <a:pt x="335" y="609"/>
                  </a:lnTo>
                  <a:lnTo>
                    <a:pt x="335" y="614"/>
                  </a:lnTo>
                  <a:lnTo>
                    <a:pt x="336" y="617"/>
                  </a:lnTo>
                  <a:lnTo>
                    <a:pt x="337" y="619"/>
                  </a:lnTo>
                  <a:lnTo>
                    <a:pt x="341" y="617"/>
                  </a:lnTo>
                  <a:lnTo>
                    <a:pt x="343" y="615"/>
                  </a:lnTo>
                  <a:lnTo>
                    <a:pt x="343" y="614"/>
                  </a:lnTo>
                  <a:lnTo>
                    <a:pt x="344" y="613"/>
                  </a:lnTo>
                  <a:lnTo>
                    <a:pt x="346" y="610"/>
                  </a:lnTo>
                  <a:lnTo>
                    <a:pt x="347" y="608"/>
                  </a:lnTo>
                  <a:lnTo>
                    <a:pt x="348" y="606"/>
                  </a:lnTo>
                  <a:lnTo>
                    <a:pt x="349" y="605"/>
                  </a:lnTo>
                  <a:lnTo>
                    <a:pt x="351" y="603"/>
                  </a:lnTo>
                  <a:lnTo>
                    <a:pt x="351" y="605"/>
                  </a:lnTo>
                  <a:lnTo>
                    <a:pt x="351" y="606"/>
                  </a:lnTo>
                  <a:lnTo>
                    <a:pt x="350" y="607"/>
                  </a:lnTo>
                  <a:lnTo>
                    <a:pt x="350" y="608"/>
                  </a:lnTo>
                  <a:lnTo>
                    <a:pt x="352" y="608"/>
                  </a:lnTo>
                  <a:lnTo>
                    <a:pt x="354" y="607"/>
                  </a:lnTo>
                  <a:lnTo>
                    <a:pt x="358" y="605"/>
                  </a:lnTo>
                  <a:lnTo>
                    <a:pt x="359" y="603"/>
                  </a:lnTo>
                  <a:lnTo>
                    <a:pt x="358" y="602"/>
                  </a:lnTo>
                  <a:lnTo>
                    <a:pt x="357" y="601"/>
                  </a:lnTo>
                  <a:lnTo>
                    <a:pt x="357" y="600"/>
                  </a:lnTo>
                  <a:lnTo>
                    <a:pt x="357" y="599"/>
                  </a:lnTo>
                  <a:lnTo>
                    <a:pt x="357" y="598"/>
                  </a:lnTo>
                  <a:lnTo>
                    <a:pt x="356" y="598"/>
                  </a:lnTo>
                  <a:lnTo>
                    <a:pt x="355" y="598"/>
                  </a:lnTo>
                  <a:lnTo>
                    <a:pt x="355" y="597"/>
                  </a:lnTo>
                  <a:lnTo>
                    <a:pt x="354" y="594"/>
                  </a:lnTo>
                  <a:lnTo>
                    <a:pt x="355" y="594"/>
                  </a:lnTo>
                  <a:lnTo>
                    <a:pt x="356" y="594"/>
                  </a:lnTo>
                  <a:lnTo>
                    <a:pt x="357" y="594"/>
                  </a:lnTo>
                  <a:lnTo>
                    <a:pt x="357" y="596"/>
                  </a:lnTo>
                  <a:lnTo>
                    <a:pt x="357" y="597"/>
                  </a:lnTo>
                  <a:lnTo>
                    <a:pt x="358" y="598"/>
                  </a:lnTo>
                  <a:lnTo>
                    <a:pt x="359" y="599"/>
                  </a:lnTo>
                  <a:lnTo>
                    <a:pt x="359" y="601"/>
                  </a:lnTo>
                  <a:lnTo>
                    <a:pt x="360" y="602"/>
                  </a:lnTo>
                  <a:lnTo>
                    <a:pt x="360" y="605"/>
                  </a:lnTo>
                  <a:lnTo>
                    <a:pt x="363" y="605"/>
                  </a:lnTo>
                  <a:lnTo>
                    <a:pt x="365" y="605"/>
                  </a:lnTo>
                  <a:lnTo>
                    <a:pt x="366" y="602"/>
                  </a:lnTo>
                  <a:lnTo>
                    <a:pt x="369" y="602"/>
                  </a:lnTo>
                  <a:lnTo>
                    <a:pt x="369" y="603"/>
                  </a:lnTo>
                  <a:lnTo>
                    <a:pt x="369" y="606"/>
                  </a:lnTo>
                  <a:lnTo>
                    <a:pt x="369" y="608"/>
                  </a:lnTo>
                  <a:lnTo>
                    <a:pt x="368" y="609"/>
                  </a:lnTo>
                  <a:lnTo>
                    <a:pt x="369" y="610"/>
                  </a:lnTo>
                  <a:lnTo>
                    <a:pt x="373" y="613"/>
                  </a:lnTo>
                  <a:lnTo>
                    <a:pt x="374" y="614"/>
                  </a:lnTo>
                  <a:lnTo>
                    <a:pt x="373" y="614"/>
                  </a:lnTo>
                  <a:lnTo>
                    <a:pt x="370" y="613"/>
                  </a:lnTo>
                  <a:lnTo>
                    <a:pt x="366" y="611"/>
                  </a:lnTo>
                  <a:lnTo>
                    <a:pt x="364" y="608"/>
                  </a:lnTo>
                  <a:lnTo>
                    <a:pt x="363" y="607"/>
                  </a:lnTo>
                  <a:lnTo>
                    <a:pt x="361" y="606"/>
                  </a:lnTo>
                  <a:lnTo>
                    <a:pt x="360" y="606"/>
                  </a:lnTo>
                  <a:lnTo>
                    <a:pt x="361" y="607"/>
                  </a:lnTo>
                  <a:lnTo>
                    <a:pt x="360" y="607"/>
                  </a:lnTo>
                  <a:lnTo>
                    <a:pt x="357" y="608"/>
                  </a:lnTo>
                  <a:lnTo>
                    <a:pt x="356" y="608"/>
                  </a:lnTo>
                  <a:lnTo>
                    <a:pt x="357" y="609"/>
                  </a:lnTo>
                  <a:lnTo>
                    <a:pt x="358" y="609"/>
                  </a:lnTo>
                  <a:lnTo>
                    <a:pt x="359" y="610"/>
                  </a:lnTo>
                  <a:lnTo>
                    <a:pt x="359" y="611"/>
                  </a:lnTo>
                  <a:lnTo>
                    <a:pt x="361" y="610"/>
                  </a:lnTo>
                  <a:lnTo>
                    <a:pt x="361" y="611"/>
                  </a:lnTo>
                  <a:lnTo>
                    <a:pt x="362" y="612"/>
                  </a:lnTo>
                  <a:lnTo>
                    <a:pt x="362" y="613"/>
                  </a:lnTo>
                  <a:lnTo>
                    <a:pt x="363" y="613"/>
                  </a:lnTo>
                  <a:lnTo>
                    <a:pt x="365" y="612"/>
                  </a:lnTo>
                  <a:lnTo>
                    <a:pt x="364" y="613"/>
                  </a:lnTo>
                  <a:lnTo>
                    <a:pt x="360" y="613"/>
                  </a:lnTo>
                  <a:lnTo>
                    <a:pt x="359" y="613"/>
                  </a:lnTo>
                  <a:lnTo>
                    <a:pt x="359" y="614"/>
                  </a:lnTo>
                  <a:lnTo>
                    <a:pt x="358" y="614"/>
                  </a:lnTo>
                  <a:lnTo>
                    <a:pt x="356" y="613"/>
                  </a:lnTo>
                  <a:lnTo>
                    <a:pt x="355" y="613"/>
                  </a:lnTo>
                  <a:lnTo>
                    <a:pt x="355" y="614"/>
                  </a:lnTo>
                  <a:lnTo>
                    <a:pt x="355" y="616"/>
                  </a:lnTo>
                  <a:lnTo>
                    <a:pt x="355" y="617"/>
                  </a:lnTo>
                  <a:lnTo>
                    <a:pt x="352" y="619"/>
                  </a:lnTo>
                  <a:lnTo>
                    <a:pt x="349" y="619"/>
                  </a:lnTo>
                  <a:lnTo>
                    <a:pt x="348" y="619"/>
                  </a:lnTo>
                  <a:lnTo>
                    <a:pt x="346" y="619"/>
                  </a:lnTo>
                  <a:lnTo>
                    <a:pt x="344" y="619"/>
                  </a:lnTo>
                  <a:lnTo>
                    <a:pt x="343" y="619"/>
                  </a:lnTo>
                  <a:lnTo>
                    <a:pt x="346" y="620"/>
                  </a:lnTo>
                  <a:lnTo>
                    <a:pt x="345" y="620"/>
                  </a:lnTo>
                  <a:lnTo>
                    <a:pt x="343" y="621"/>
                  </a:lnTo>
                  <a:lnTo>
                    <a:pt x="344" y="622"/>
                  </a:lnTo>
                  <a:lnTo>
                    <a:pt x="347" y="622"/>
                  </a:lnTo>
                  <a:lnTo>
                    <a:pt x="351" y="621"/>
                  </a:lnTo>
                  <a:lnTo>
                    <a:pt x="358" y="619"/>
                  </a:lnTo>
                  <a:lnTo>
                    <a:pt x="362" y="615"/>
                  </a:lnTo>
                  <a:lnTo>
                    <a:pt x="363" y="614"/>
                  </a:lnTo>
                  <a:lnTo>
                    <a:pt x="363" y="615"/>
                  </a:lnTo>
                  <a:lnTo>
                    <a:pt x="363" y="617"/>
                  </a:lnTo>
                  <a:lnTo>
                    <a:pt x="363" y="619"/>
                  </a:lnTo>
                  <a:lnTo>
                    <a:pt x="365" y="619"/>
                  </a:lnTo>
                  <a:lnTo>
                    <a:pt x="366" y="619"/>
                  </a:lnTo>
                  <a:lnTo>
                    <a:pt x="365" y="619"/>
                  </a:lnTo>
                  <a:lnTo>
                    <a:pt x="364" y="620"/>
                  </a:lnTo>
                  <a:lnTo>
                    <a:pt x="362" y="620"/>
                  </a:lnTo>
                  <a:lnTo>
                    <a:pt x="360" y="620"/>
                  </a:lnTo>
                  <a:lnTo>
                    <a:pt x="358" y="620"/>
                  </a:lnTo>
                  <a:lnTo>
                    <a:pt x="356" y="621"/>
                  </a:lnTo>
                  <a:lnTo>
                    <a:pt x="346" y="623"/>
                  </a:lnTo>
                  <a:lnTo>
                    <a:pt x="345" y="624"/>
                  </a:lnTo>
                  <a:lnTo>
                    <a:pt x="346" y="624"/>
                  </a:lnTo>
                  <a:lnTo>
                    <a:pt x="347" y="625"/>
                  </a:lnTo>
                  <a:lnTo>
                    <a:pt x="346" y="627"/>
                  </a:lnTo>
                  <a:lnTo>
                    <a:pt x="346" y="628"/>
                  </a:lnTo>
                  <a:lnTo>
                    <a:pt x="349" y="628"/>
                  </a:lnTo>
                  <a:lnTo>
                    <a:pt x="347" y="629"/>
                  </a:lnTo>
                  <a:lnTo>
                    <a:pt x="346" y="629"/>
                  </a:lnTo>
                  <a:lnTo>
                    <a:pt x="345" y="630"/>
                  </a:lnTo>
                  <a:lnTo>
                    <a:pt x="346" y="630"/>
                  </a:lnTo>
                  <a:lnTo>
                    <a:pt x="346" y="631"/>
                  </a:lnTo>
                  <a:lnTo>
                    <a:pt x="345" y="631"/>
                  </a:lnTo>
                  <a:lnTo>
                    <a:pt x="345" y="633"/>
                  </a:lnTo>
                  <a:lnTo>
                    <a:pt x="346" y="635"/>
                  </a:lnTo>
                  <a:lnTo>
                    <a:pt x="348" y="636"/>
                  </a:lnTo>
                  <a:lnTo>
                    <a:pt x="349" y="636"/>
                  </a:lnTo>
                  <a:lnTo>
                    <a:pt x="350" y="637"/>
                  </a:lnTo>
                  <a:lnTo>
                    <a:pt x="350" y="635"/>
                  </a:lnTo>
                  <a:lnTo>
                    <a:pt x="350" y="634"/>
                  </a:lnTo>
                  <a:lnTo>
                    <a:pt x="352" y="633"/>
                  </a:lnTo>
                  <a:lnTo>
                    <a:pt x="350" y="635"/>
                  </a:lnTo>
                  <a:lnTo>
                    <a:pt x="351" y="636"/>
                  </a:lnTo>
                  <a:lnTo>
                    <a:pt x="355" y="636"/>
                  </a:lnTo>
                  <a:lnTo>
                    <a:pt x="356" y="636"/>
                  </a:lnTo>
                  <a:lnTo>
                    <a:pt x="354" y="636"/>
                  </a:lnTo>
                  <a:lnTo>
                    <a:pt x="352" y="637"/>
                  </a:lnTo>
                  <a:lnTo>
                    <a:pt x="350" y="638"/>
                  </a:lnTo>
                  <a:lnTo>
                    <a:pt x="349" y="638"/>
                  </a:lnTo>
                  <a:lnTo>
                    <a:pt x="350" y="639"/>
                  </a:lnTo>
                  <a:lnTo>
                    <a:pt x="352" y="638"/>
                  </a:lnTo>
                  <a:lnTo>
                    <a:pt x="352" y="639"/>
                  </a:lnTo>
                  <a:lnTo>
                    <a:pt x="352" y="640"/>
                  </a:lnTo>
                  <a:lnTo>
                    <a:pt x="361" y="639"/>
                  </a:lnTo>
                  <a:lnTo>
                    <a:pt x="363" y="639"/>
                  </a:lnTo>
                  <a:lnTo>
                    <a:pt x="362" y="639"/>
                  </a:lnTo>
                  <a:lnTo>
                    <a:pt x="359" y="640"/>
                  </a:lnTo>
                  <a:lnTo>
                    <a:pt x="352" y="640"/>
                  </a:lnTo>
                  <a:lnTo>
                    <a:pt x="351" y="641"/>
                  </a:lnTo>
                  <a:lnTo>
                    <a:pt x="351" y="643"/>
                  </a:lnTo>
                  <a:lnTo>
                    <a:pt x="352" y="644"/>
                  </a:lnTo>
                  <a:lnTo>
                    <a:pt x="355" y="643"/>
                  </a:lnTo>
                  <a:lnTo>
                    <a:pt x="356" y="643"/>
                  </a:lnTo>
                  <a:lnTo>
                    <a:pt x="355" y="644"/>
                  </a:lnTo>
                  <a:lnTo>
                    <a:pt x="355" y="645"/>
                  </a:lnTo>
                  <a:lnTo>
                    <a:pt x="356" y="644"/>
                  </a:lnTo>
                  <a:lnTo>
                    <a:pt x="358" y="644"/>
                  </a:lnTo>
                  <a:lnTo>
                    <a:pt x="360" y="644"/>
                  </a:lnTo>
                  <a:lnTo>
                    <a:pt x="361" y="644"/>
                  </a:lnTo>
                  <a:lnTo>
                    <a:pt x="363" y="644"/>
                  </a:lnTo>
                  <a:lnTo>
                    <a:pt x="364" y="643"/>
                  </a:lnTo>
                  <a:lnTo>
                    <a:pt x="363" y="644"/>
                  </a:lnTo>
                  <a:lnTo>
                    <a:pt x="362" y="645"/>
                  </a:lnTo>
                  <a:lnTo>
                    <a:pt x="361" y="647"/>
                  </a:lnTo>
                  <a:lnTo>
                    <a:pt x="360" y="647"/>
                  </a:lnTo>
                  <a:lnTo>
                    <a:pt x="360" y="649"/>
                  </a:lnTo>
                  <a:lnTo>
                    <a:pt x="360" y="650"/>
                  </a:lnTo>
                  <a:lnTo>
                    <a:pt x="362" y="651"/>
                  </a:lnTo>
                  <a:lnTo>
                    <a:pt x="365" y="649"/>
                  </a:lnTo>
                  <a:lnTo>
                    <a:pt x="366" y="649"/>
                  </a:lnTo>
                  <a:lnTo>
                    <a:pt x="364" y="651"/>
                  </a:lnTo>
                  <a:lnTo>
                    <a:pt x="363" y="652"/>
                  </a:lnTo>
                  <a:lnTo>
                    <a:pt x="363" y="653"/>
                  </a:lnTo>
                  <a:lnTo>
                    <a:pt x="363" y="654"/>
                  </a:lnTo>
                  <a:lnTo>
                    <a:pt x="364" y="653"/>
                  </a:lnTo>
                  <a:lnTo>
                    <a:pt x="366" y="651"/>
                  </a:lnTo>
                  <a:lnTo>
                    <a:pt x="372" y="648"/>
                  </a:lnTo>
                  <a:lnTo>
                    <a:pt x="373" y="648"/>
                  </a:lnTo>
                  <a:lnTo>
                    <a:pt x="370" y="650"/>
                  </a:lnTo>
                  <a:lnTo>
                    <a:pt x="369" y="651"/>
                  </a:lnTo>
                  <a:lnTo>
                    <a:pt x="366" y="651"/>
                  </a:lnTo>
                  <a:lnTo>
                    <a:pt x="365" y="653"/>
                  </a:lnTo>
                  <a:lnTo>
                    <a:pt x="364" y="655"/>
                  </a:lnTo>
                  <a:lnTo>
                    <a:pt x="364" y="656"/>
                  </a:lnTo>
                  <a:lnTo>
                    <a:pt x="365" y="656"/>
                  </a:lnTo>
                  <a:lnTo>
                    <a:pt x="366" y="655"/>
                  </a:lnTo>
                  <a:lnTo>
                    <a:pt x="365" y="654"/>
                  </a:lnTo>
                  <a:lnTo>
                    <a:pt x="366" y="654"/>
                  </a:lnTo>
                  <a:lnTo>
                    <a:pt x="368" y="654"/>
                  </a:lnTo>
                  <a:lnTo>
                    <a:pt x="369" y="653"/>
                  </a:lnTo>
                  <a:lnTo>
                    <a:pt x="370" y="653"/>
                  </a:lnTo>
                  <a:lnTo>
                    <a:pt x="368" y="655"/>
                  </a:lnTo>
                  <a:lnTo>
                    <a:pt x="368" y="656"/>
                  </a:lnTo>
                  <a:lnTo>
                    <a:pt x="366" y="657"/>
                  </a:lnTo>
                  <a:lnTo>
                    <a:pt x="365" y="657"/>
                  </a:lnTo>
                  <a:lnTo>
                    <a:pt x="364" y="659"/>
                  </a:lnTo>
                  <a:lnTo>
                    <a:pt x="364" y="662"/>
                  </a:lnTo>
                  <a:lnTo>
                    <a:pt x="365" y="663"/>
                  </a:lnTo>
                  <a:lnTo>
                    <a:pt x="368" y="665"/>
                  </a:lnTo>
                  <a:lnTo>
                    <a:pt x="374" y="667"/>
                  </a:lnTo>
                  <a:lnTo>
                    <a:pt x="375" y="667"/>
                  </a:lnTo>
                  <a:lnTo>
                    <a:pt x="376" y="667"/>
                  </a:lnTo>
                  <a:lnTo>
                    <a:pt x="377" y="667"/>
                  </a:lnTo>
                  <a:lnTo>
                    <a:pt x="378" y="667"/>
                  </a:lnTo>
                  <a:lnTo>
                    <a:pt x="377" y="668"/>
                  </a:lnTo>
                  <a:lnTo>
                    <a:pt x="375" y="669"/>
                  </a:lnTo>
                  <a:lnTo>
                    <a:pt x="375" y="670"/>
                  </a:lnTo>
                  <a:lnTo>
                    <a:pt x="376" y="670"/>
                  </a:lnTo>
                  <a:lnTo>
                    <a:pt x="378" y="669"/>
                  </a:lnTo>
                  <a:lnTo>
                    <a:pt x="379" y="669"/>
                  </a:lnTo>
                  <a:lnTo>
                    <a:pt x="379" y="670"/>
                  </a:lnTo>
                  <a:lnTo>
                    <a:pt x="378" y="671"/>
                  </a:lnTo>
                  <a:lnTo>
                    <a:pt x="376" y="671"/>
                  </a:lnTo>
                  <a:lnTo>
                    <a:pt x="375" y="671"/>
                  </a:lnTo>
                  <a:lnTo>
                    <a:pt x="374" y="671"/>
                  </a:lnTo>
                  <a:lnTo>
                    <a:pt x="375" y="673"/>
                  </a:lnTo>
                  <a:lnTo>
                    <a:pt x="376" y="673"/>
                  </a:lnTo>
                  <a:lnTo>
                    <a:pt x="377" y="672"/>
                  </a:lnTo>
                  <a:lnTo>
                    <a:pt x="378" y="672"/>
                  </a:lnTo>
                  <a:lnTo>
                    <a:pt x="381" y="673"/>
                  </a:lnTo>
                  <a:lnTo>
                    <a:pt x="382" y="673"/>
                  </a:lnTo>
                  <a:lnTo>
                    <a:pt x="383" y="672"/>
                  </a:lnTo>
                  <a:lnTo>
                    <a:pt x="384" y="672"/>
                  </a:lnTo>
                  <a:lnTo>
                    <a:pt x="386" y="672"/>
                  </a:lnTo>
                  <a:lnTo>
                    <a:pt x="387" y="672"/>
                  </a:lnTo>
                  <a:lnTo>
                    <a:pt x="386" y="673"/>
                  </a:lnTo>
                  <a:lnTo>
                    <a:pt x="382" y="675"/>
                  </a:lnTo>
                  <a:lnTo>
                    <a:pt x="379" y="676"/>
                  </a:lnTo>
                  <a:lnTo>
                    <a:pt x="378" y="678"/>
                  </a:lnTo>
                  <a:lnTo>
                    <a:pt x="379" y="678"/>
                  </a:lnTo>
                  <a:lnTo>
                    <a:pt x="381" y="677"/>
                  </a:lnTo>
                  <a:lnTo>
                    <a:pt x="382" y="677"/>
                  </a:lnTo>
                  <a:lnTo>
                    <a:pt x="382" y="678"/>
                  </a:lnTo>
                  <a:lnTo>
                    <a:pt x="381" y="679"/>
                  </a:lnTo>
                  <a:lnTo>
                    <a:pt x="382" y="679"/>
                  </a:lnTo>
                  <a:lnTo>
                    <a:pt x="384" y="676"/>
                  </a:lnTo>
                  <a:lnTo>
                    <a:pt x="386" y="675"/>
                  </a:lnTo>
                  <a:lnTo>
                    <a:pt x="388" y="675"/>
                  </a:lnTo>
                  <a:lnTo>
                    <a:pt x="389" y="675"/>
                  </a:lnTo>
                  <a:lnTo>
                    <a:pt x="388" y="676"/>
                  </a:lnTo>
                  <a:lnTo>
                    <a:pt x="386" y="677"/>
                  </a:lnTo>
                  <a:lnTo>
                    <a:pt x="384" y="678"/>
                  </a:lnTo>
                  <a:lnTo>
                    <a:pt x="384" y="679"/>
                  </a:lnTo>
                  <a:lnTo>
                    <a:pt x="384" y="681"/>
                  </a:lnTo>
                  <a:lnTo>
                    <a:pt x="385" y="680"/>
                  </a:lnTo>
                  <a:lnTo>
                    <a:pt x="386" y="680"/>
                  </a:lnTo>
                  <a:lnTo>
                    <a:pt x="385" y="682"/>
                  </a:lnTo>
                  <a:lnTo>
                    <a:pt x="384" y="683"/>
                  </a:lnTo>
                  <a:lnTo>
                    <a:pt x="385" y="683"/>
                  </a:lnTo>
                  <a:lnTo>
                    <a:pt x="389" y="683"/>
                  </a:lnTo>
                  <a:lnTo>
                    <a:pt x="390" y="683"/>
                  </a:lnTo>
                  <a:lnTo>
                    <a:pt x="389" y="684"/>
                  </a:lnTo>
                  <a:lnTo>
                    <a:pt x="384" y="684"/>
                  </a:lnTo>
                  <a:lnTo>
                    <a:pt x="381" y="684"/>
                  </a:lnTo>
                  <a:lnTo>
                    <a:pt x="383" y="685"/>
                  </a:lnTo>
                  <a:lnTo>
                    <a:pt x="387" y="686"/>
                  </a:lnTo>
                  <a:lnTo>
                    <a:pt x="392" y="685"/>
                  </a:lnTo>
                  <a:lnTo>
                    <a:pt x="395" y="685"/>
                  </a:lnTo>
                  <a:lnTo>
                    <a:pt x="393" y="685"/>
                  </a:lnTo>
                  <a:lnTo>
                    <a:pt x="390" y="686"/>
                  </a:lnTo>
                  <a:lnTo>
                    <a:pt x="387" y="687"/>
                  </a:lnTo>
                  <a:lnTo>
                    <a:pt x="387" y="689"/>
                  </a:lnTo>
                  <a:lnTo>
                    <a:pt x="388" y="689"/>
                  </a:lnTo>
                  <a:lnTo>
                    <a:pt x="390" y="689"/>
                  </a:lnTo>
                  <a:lnTo>
                    <a:pt x="392" y="689"/>
                  </a:lnTo>
                  <a:lnTo>
                    <a:pt x="395" y="690"/>
                  </a:lnTo>
                  <a:lnTo>
                    <a:pt x="393" y="691"/>
                  </a:lnTo>
                  <a:lnTo>
                    <a:pt x="392" y="692"/>
                  </a:lnTo>
                  <a:lnTo>
                    <a:pt x="391" y="693"/>
                  </a:lnTo>
                  <a:lnTo>
                    <a:pt x="393" y="693"/>
                  </a:lnTo>
                  <a:lnTo>
                    <a:pt x="395" y="694"/>
                  </a:lnTo>
                  <a:lnTo>
                    <a:pt x="395" y="695"/>
                  </a:lnTo>
                  <a:lnTo>
                    <a:pt x="398" y="692"/>
                  </a:lnTo>
                  <a:lnTo>
                    <a:pt x="400" y="691"/>
                  </a:lnTo>
                  <a:lnTo>
                    <a:pt x="400" y="692"/>
                  </a:lnTo>
                  <a:lnTo>
                    <a:pt x="399" y="692"/>
                  </a:lnTo>
                  <a:lnTo>
                    <a:pt x="398" y="693"/>
                  </a:lnTo>
                  <a:lnTo>
                    <a:pt x="398" y="694"/>
                  </a:lnTo>
                  <a:lnTo>
                    <a:pt x="399" y="695"/>
                  </a:lnTo>
                  <a:lnTo>
                    <a:pt x="399" y="696"/>
                  </a:lnTo>
                  <a:lnTo>
                    <a:pt x="401" y="696"/>
                  </a:lnTo>
                  <a:lnTo>
                    <a:pt x="402" y="695"/>
                  </a:lnTo>
                  <a:lnTo>
                    <a:pt x="403" y="695"/>
                  </a:lnTo>
                  <a:lnTo>
                    <a:pt x="403" y="696"/>
                  </a:lnTo>
                  <a:lnTo>
                    <a:pt x="403" y="697"/>
                  </a:lnTo>
                  <a:lnTo>
                    <a:pt x="401" y="697"/>
                  </a:lnTo>
                  <a:lnTo>
                    <a:pt x="399" y="698"/>
                  </a:lnTo>
                  <a:lnTo>
                    <a:pt x="400" y="698"/>
                  </a:lnTo>
                  <a:lnTo>
                    <a:pt x="402" y="698"/>
                  </a:lnTo>
                  <a:lnTo>
                    <a:pt x="404" y="698"/>
                  </a:lnTo>
                  <a:lnTo>
                    <a:pt x="405" y="698"/>
                  </a:lnTo>
                  <a:lnTo>
                    <a:pt x="405" y="699"/>
                  </a:lnTo>
                  <a:lnTo>
                    <a:pt x="401" y="701"/>
                  </a:lnTo>
                  <a:lnTo>
                    <a:pt x="399" y="703"/>
                  </a:lnTo>
                  <a:lnTo>
                    <a:pt x="400" y="701"/>
                  </a:lnTo>
                  <a:lnTo>
                    <a:pt x="402" y="701"/>
                  </a:lnTo>
                  <a:lnTo>
                    <a:pt x="403" y="701"/>
                  </a:lnTo>
                  <a:lnTo>
                    <a:pt x="407" y="701"/>
                  </a:lnTo>
                  <a:lnTo>
                    <a:pt x="411" y="700"/>
                  </a:lnTo>
                  <a:lnTo>
                    <a:pt x="416" y="699"/>
                  </a:lnTo>
                  <a:lnTo>
                    <a:pt x="417" y="700"/>
                  </a:lnTo>
                  <a:lnTo>
                    <a:pt x="417" y="701"/>
                  </a:lnTo>
                  <a:lnTo>
                    <a:pt x="417" y="703"/>
                  </a:lnTo>
                  <a:lnTo>
                    <a:pt x="418" y="701"/>
                  </a:lnTo>
                  <a:lnTo>
                    <a:pt x="418" y="703"/>
                  </a:lnTo>
                  <a:lnTo>
                    <a:pt x="419" y="703"/>
                  </a:lnTo>
                  <a:lnTo>
                    <a:pt x="421" y="703"/>
                  </a:lnTo>
                  <a:lnTo>
                    <a:pt x="421" y="701"/>
                  </a:lnTo>
                  <a:lnTo>
                    <a:pt x="421" y="700"/>
                  </a:lnTo>
                  <a:lnTo>
                    <a:pt x="423" y="700"/>
                  </a:lnTo>
                  <a:lnTo>
                    <a:pt x="423" y="699"/>
                  </a:lnTo>
                  <a:lnTo>
                    <a:pt x="424" y="698"/>
                  </a:lnTo>
                  <a:lnTo>
                    <a:pt x="427" y="697"/>
                  </a:lnTo>
                  <a:lnTo>
                    <a:pt x="428" y="696"/>
                  </a:lnTo>
                  <a:lnTo>
                    <a:pt x="430" y="696"/>
                  </a:lnTo>
                  <a:lnTo>
                    <a:pt x="433" y="696"/>
                  </a:lnTo>
                  <a:lnTo>
                    <a:pt x="434" y="696"/>
                  </a:lnTo>
                  <a:lnTo>
                    <a:pt x="434" y="695"/>
                  </a:lnTo>
                  <a:lnTo>
                    <a:pt x="435" y="695"/>
                  </a:lnTo>
                  <a:lnTo>
                    <a:pt x="434" y="693"/>
                  </a:lnTo>
                  <a:lnTo>
                    <a:pt x="432" y="693"/>
                  </a:lnTo>
                  <a:lnTo>
                    <a:pt x="433" y="693"/>
                  </a:lnTo>
                  <a:lnTo>
                    <a:pt x="434" y="692"/>
                  </a:lnTo>
                  <a:lnTo>
                    <a:pt x="435" y="691"/>
                  </a:lnTo>
                  <a:lnTo>
                    <a:pt x="437" y="691"/>
                  </a:lnTo>
                  <a:lnTo>
                    <a:pt x="435" y="692"/>
                  </a:lnTo>
                  <a:lnTo>
                    <a:pt x="435" y="693"/>
                  </a:lnTo>
                  <a:lnTo>
                    <a:pt x="435" y="694"/>
                  </a:lnTo>
                  <a:lnTo>
                    <a:pt x="438" y="694"/>
                  </a:lnTo>
                  <a:lnTo>
                    <a:pt x="439" y="695"/>
                  </a:lnTo>
                  <a:lnTo>
                    <a:pt x="438" y="695"/>
                  </a:lnTo>
                  <a:lnTo>
                    <a:pt x="437" y="696"/>
                  </a:lnTo>
                  <a:lnTo>
                    <a:pt x="437" y="697"/>
                  </a:lnTo>
                  <a:lnTo>
                    <a:pt x="435" y="697"/>
                  </a:lnTo>
                  <a:lnTo>
                    <a:pt x="433" y="698"/>
                  </a:lnTo>
                  <a:lnTo>
                    <a:pt x="432" y="699"/>
                  </a:lnTo>
                  <a:lnTo>
                    <a:pt x="433" y="699"/>
                  </a:lnTo>
                  <a:lnTo>
                    <a:pt x="438" y="699"/>
                  </a:lnTo>
                  <a:lnTo>
                    <a:pt x="440" y="697"/>
                  </a:lnTo>
                  <a:lnTo>
                    <a:pt x="441" y="696"/>
                  </a:lnTo>
                  <a:lnTo>
                    <a:pt x="441" y="694"/>
                  </a:lnTo>
                  <a:lnTo>
                    <a:pt x="441" y="693"/>
                  </a:lnTo>
                  <a:lnTo>
                    <a:pt x="442" y="694"/>
                  </a:lnTo>
                  <a:lnTo>
                    <a:pt x="443" y="695"/>
                  </a:lnTo>
                  <a:lnTo>
                    <a:pt x="444" y="695"/>
                  </a:lnTo>
                  <a:lnTo>
                    <a:pt x="445" y="695"/>
                  </a:lnTo>
                  <a:lnTo>
                    <a:pt x="445" y="694"/>
                  </a:lnTo>
                  <a:lnTo>
                    <a:pt x="444" y="696"/>
                  </a:lnTo>
                  <a:lnTo>
                    <a:pt x="440" y="699"/>
                  </a:lnTo>
                  <a:lnTo>
                    <a:pt x="434" y="701"/>
                  </a:lnTo>
                  <a:lnTo>
                    <a:pt x="432" y="701"/>
                  </a:lnTo>
                  <a:lnTo>
                    <a:pt x="433" y="701"/>
                  </a:lnTo>
                  <a:lnTo>
                    <a:pt x="434" y="701"/>
                  </a:lnTo>
                  <a:lnTo>
                    <a:pt x="433" y="703"/>
                  </a:lnTo>
                  <a:lnTo>
                    <a:pt x="431" y="704"/>
                  </a:lnTo>
                  <a:lnTo>
                    <a:pt x="430" y="705"/>
                  </a:lnTo>
                  <a:lnTo>
                    <a:pt x="432" y="705"/>
                  </a:lnTo>
                  <a:lnTo>
                    <a:pt x="433" y="705"/>
                  </a:lnTo>
                  <a:lnTo>
                    <a:pt x="433" y="704"/>
                  </a:lnTo>
                  <a:lnTo>
                    <a:pt x="433" y="703"/>
                  </a:lnTo>
                  <a:lnTo>
                    <a:pt x="434" y="703"/>
                  </a:lnTo>
                  <a:lnTo>
                    <a:pt x="437" y="703"/>
                  </a:lnTo>
                  <a:lnTo>
                    <a:pt x="435" y="704"/>
                  </a:lnTo>
                  <a:lnTo>
                    <a:pt x="435" y="705"/>
                  </a:lnTo>
                  <a:lnTo>
                    <a:pt x="438" y="704"/>
                  </a:lnTo>
                  <a:lnTo>
                    <a:pt x="441" y="703"/>
                  </a:lnTo>
                  <a:lnTo>
                    <a:pt x="443" y="699"/>
                  </a:lnTo>
                  <a:lnTo>
                    <a:pt x="443" y="700"/>
                  </a:lnTo>
                  <a:lnTo>
                    <a:pt x="441" y="703"/>
                  </a:lnTo>
                  <a:lnTo>
                    <a:pt x="438" y="705"/>
                  </a:lnTo>
                  <a:lnTo>
                    <a:pt x="437" y="706"/>
                  </a:lnTo>
                  <a:lnTo>
                    <a:pt x="438" y="706"/>
                  </a:lnTo>
                  <a:lnTo>
                    <a:pt x="439" y="707"/>
                  </a:lnTo>
                  <a:lnTo>
                    <a:pt x="435" y="708"/>
                  </a:lnTo>
                  <a:lnTo>
                    <a:pt x="434" y="709"/>
                  </a:lnTo>
                  <a:lnTo>
                    <a:pt x="437" y="708"/>
                  </a:lnTo>
                  <a:lnTo>
                    <a:pt x="439" y="708"/>
                  </a:lnTo>
                  <a:lnTo>
                    <a:pt x="438" y="708"/>
                  </a:lnTo>
                  <a:lnTo>
                    <a:pt x="438" y="709"/>
                  </a:lnTo>
                  <a:lnTo>
                    <a:pt x="439" y="709"/>
                  </a:lnTo>
                  <a:lnTo>
                    <a:pt x="440" y="709"/>
                  </a:lnTo>
                  <a:lnTo>
                    <a:pt x="442" y="708"/>
                  </a:lnTo>
                  <a:lnTo>
                    <a:pt x="443" y="707"/>
                  </a:lnTo>
                  <a:lnTo>
                    <a:pt x="443" y="706"/>
                  </a:lnTo>
                  <a:lnTo>
                    <a:pt x="445" y="706"/>
                  </a:lnTo>
                  <a:lnTo>
                    <a:pt x="446" y="707"/>
                  </a:lnTo>
                  <a:lnTo>
                    <a:pt x="444" y="707"/>
                  </a:lnTo>
                  <a:lnTo>
                    <a:pt x="443" y="708"/>
                  </a:lnTo>
                  <a:lnTo>
                    <a:pt x="442" y="709"/>
                  </a:lnTo>
                  <a:lnTo>
                    <a:pt x="442" y="710"/>
                  </a:lnTo>
                  <a:lnTo>
                    <a:pt x="445" y="709"/>
                  </a:lnTo>
                  <a:lnTo>
                    <a:pt x="445" y="708"/>
                  </a:lnTo>
                  <a:lnTo>
                    <a:pt x="446" y="708"/>
                  </a:lnTo>
                  <a:lnTo>
                    <a:pt x="446" y="707"/>
                  </a:lnTo>
                  <a:lnTo>
                    <a:pt x="447" y="707"/>
                  </a:lnTo>
                  <a:lnTo>
                    <a:pt x="447" y="708"/>
                  </a:lnTo>
                  <a:lnTo>
                    <a:pt x="446" y="710"/>
                  </a:lnTo>
                  <a:lnTo>
                    <a:pt x="445" y="711"/>
                  </a:lnTo>
                  <a:lnTo>
                    <a:pt x="446" y="711"/>
                  </a:lnTo>
                  <a:lnTo>
                    <a:pt x="449" y="710"/>
                  </a:lnTo>
                  <a:lnTo>
                    <a:pt x="451" y="709"/>
                  </a:lnTo>
                  <a:lnTo>
                    <a:pt x="452" y="707"/>
                  </a:lnTo>
                  <a:lnTo>
                    <a:pt x="454" y="706"/>
                  </a:lnTo>
                  <a:lnTo>
                    <a:pt x="455" y="705"/>
                  </a:lnTo>
                  <a:lnTo>
                    <a:pt x="454" y="706"/>
                  </a:lnTo>
                  <a:lnTo>
                    <a:pt x="452" y="710"/>
                  </a:lnTo>
                  <a:lnTo>
                    <a:pt x="451" y="711"/>
                  </a:lnTo>
                  <a:lnTo>
                    <a:pt x="452" y="712"/>
                  </a:lnTo>
                  <a:lnTo>
                    <a:pt x="451" y="713"/>
                  </a:lnTo>
                  <a:lnTo>
                    <a:pt x="447" y="717"/>
                  </a:lnTo>
                  <a:lnTo>
                    <a:pt x="446" y="718"/>
                  </a:lnTo>
                  <a:lnTo>
                    <a:pt x="447" y="719"/>
                  </a:lnTo>
                  <a:lnTo>
                    <a:pt x="449" y="718"/>
                  </a:lnTo>
                  <a:lnTo>
                    <a:pt x="453" y="716"/>
                  </a:lnTo>
                  <a:lnTo>
                    <a:pt x="456" y="711"/>
                  </a:lnTo>
                  <a:lnTo>
                    <a:pt x="457" y="710"/>
                  </a:lnTo>
                  <a:lnTo>
                    <a:pt x="457" y="711"/>
                  </a:lnTo>
                  <a:lnTo>
                    <a:pt x="453" y="717"/>
                  </a:lnTo>
                  <a:lnTo>
                    <a:pt x="448" y="719"/>
                  </a:lnTo>
                  <a:lnTo>
                    <a:pt x="447" y="720"/>
                  </a:lnTo>
                  <a:lnTo>
                    <a:pt x="447" y="721"/>
                  </a:lnTo>
                  <a:lnTo>
                    <a:pt x="448" y="721"/>
                  </a:lnTo>
                  <a:lnTo>
                    <a:pt x="449" y="721"/>
                  </a:lnTo>
                  <a:lnTo>
                    <a:pt x="451" y="720"/>
                  </a:lnTo>
                  <a:lnTo>
                    <a:pt x="452" y="720"/>
                  </a:lnTo>
                  <a:lnTo>
                    <a:pt x="452" y="722"/>
                  </a:lnTo>
                  <a:lnTo>
                    <a:pt x="453" y="723"/>
                  </a:lnTo>
                  <a:lnTo>
                    <a:pt x="455" y="722"/>
                  </a:lnTo>
                  <a:lnTo>
                    <a:pt x="456" y="722"/>
                  </a:lnTo>
                  <a:lnTo>
                    <a:pt x="457" y="721"/>
                  </a:lnTo>
                  <a:lnTo>
                    <a:pt x="458" y="720"/>
                  </a:lnTo>
                  <a:lnTo>
                    <a:pt x="459" y="719"/>
                  </a:lnTo>
                  <a:lnTo>
                    <a:pt x="460" y="719"/>
                  </a:lnTo>
                  <a:lnTo>
                    <a:pt x="460" y="718"/>
                  </a:lnTo>
                  <a:lnTo>
                    <a:pt x="461" y="717"/>
                  </a:lnTo>
                  <a:lnTo>
                    <a:pt x="461" y="716"/>
                  </a:lnTo>
                  <a:lnTo>
                    <a:pt x="461" y="714"/>
                  </a:lnTo>
                  <a:lnTo>
                    <a:pt x="462" y="714"/>
                  </a:lnTo>
                  <a:lnTo>
                    <a:pt x="463" y="713"/>
                  </a:lnTo>
                  <a:lnTo>
                    <a:pt x="463" y="714"/>
                  </a:lnTo>
                  <a:lnTo>
                    <a:pt x="463" y="716"/>
                  </a:lnTo>
                  <a:lnTo>
                    <a:pt x="462" y="718"/>
                  </a:lnTo>
                  <a:lnTo>
                    <a:pt x="462" y="719"/>
                  </a:lnTo>
                  <a:lnTo>
                    <a:pt x="463" y="719"/>
                  </a:lnTo>
                  <a:lnTo>
                    <a:pt x="480" y="720"/>
                  </a:lnTo>
                  <a:lnTo>
                    <a:pt x="479" y="719"/>
                  </a:lnTo>
                  <a:lnTo>
                    <a:pt x="479" y="718"/>
                  </a:lnTo>
                  <a:lnTo>
                    <a:pt x="480" y="717"/>
                  </a:lnTo>
                  <a:lnTo>
                    <a:pt x="480" y="716"/>
                  </a:lnTo>
                  <a:lnTo>
                    <a:pt x="479" y="714"/>
                  </a:lnTo>
                  <a:lnTo>
                    <a:pt x="479" y="713"/>
                  </a:lnTo>
                  <a:lnTo>
                    <a:pt x="477" y="713"/>
                  </a:lnTo>
                  <a:lnTo>
                    <a:pt x="473" y="714"/>
                  </a:lnTo>
                  <a:lnTo>
                    <a:pt x="472" y="714"/>
                  </a:lnTo>
                  <a:lnTo>
                    <a:pt x="473" y="714"/>
                  </a:lnTo>
                  <a:lnTo>
                    <a:pt x="475" y="712"/>
                  </a:lnTo>
                  <a:lnTo>
                    <a:pt x="472" y="711"/>
                  </a:lnTo>
                  <a:lnTo>
                    <a:pt x="463" y="709"/>
                  </a:lnTo>
                  <a:lnTo>
                    <a:pt x="462" y="709"/>
                  </a:lnTo>
                  <a:lnTo>
                    <a:pt x="465" y="709"/>
                  </a:lnTo>
                  <a:lnTo>
                    <a:pt x="470" y="709"/>
                  </a:lnTo>
                  <a:lnTo>
                    <a:pt x="471" y="709"/>
                  </a:lnTo>
                  <a:lnTo>
                    <a:pt x="470" y="707"/>
                  </a:lnTo>
                  <a:lnTo>
                    <a:pt x="470" y="706"/>
                  </a:lnTo>
                  <a:lnTo>
                    <a:pt x="471" y="709"/>
                  </a:lnTo>
                  <a:lnTo>
                    <a:pt x="473" y="710"/>
                  </a:lnTo>
                  <a:lnTo>
                    <a:pt x="474" y="710"/>
                  </a:lnTo>
                  <a:lnTo>
                    <a:pt x="477" y="711"/>
                  </a:lnTo>
                  <a:lnTo>
                    <a:pt x="479" y="711"/>
                  </a:lnTo>
                  <a:lnTo>
                    <a:pt x="476" y="710"/>
                  </a:lnTo>
                  <a:lnTo>
                    <a:pt x="479" y="710"/>
                  </a:lnTo>
                  <a:lnTo>
                    <a:pt x="480" y="710"/>
                  </a:lnTo>
                  <a:lnTo>
                    <a:pt x="482" y="710"/>
                  </a:lnTo>
                  <a:lnTo>
                    <a:pt x="482" y="709"/>
                  </a:lnTo>
                  <a:lnTo>
                    <a:pt x="481" y="709"/>
                  </a:lnTo>
                  <a:lnTo>
                    <a:pt x="480" y="708"/>
                  </a:lnTo>
                  <a:lnTo>
                    <a:pt x="482" y="708"/>
                  </a:lnTo>
                  <a:lnTo>
                    <a:pt x="483" y="708"/>
                  </a:lnTo>
                  <a:lnTo>
                    <a:pt x="482" y="708"/>
                  </a:lnTo>
                  <a:lnTo>
                    <a:pt x="477" y="707"/>
                  </a:lnTo>
                  <a:lnTo>
                    <a:pt x="476" y="707"/>
                  </a:lnTo>
                  <a:lnTo>
                    <a:pt x="479" y="707"/>
                  </a:lnTo>
                  <a:lnTo>
                    <a:pt x="482" y="707"/>
                  </a:lnTo>
                  <a:lnTo>
                    <a:pt x="484" y="706"/>
                  </a:lnTo>
                  <a:lnTo>
                    <a:pt x="484" y="705"/>
                  </a:lnTo>
                  <a:lnTo>
                    <a:pt x="481" y="704"/>
                  </a:lnTo>
                  <a:lnTo>
                    <a:pt x="479" y="704"/>
                  </a:lnTo>
                  <a:lnTo>
                    <a:pt x="475" y="704"/>
                  </a:lnTo>
                  <a:lnTo>
                    <a:pt x="473" y="703"/>
                  </a:lnTo>
                  <a:lnTo>
                    <a:pt x="479" y="704"/>
                  </a:lnTo>
                  <a:lnTo>
                    <a:pt x="482" y="704"/>
                  </a:lnTo>
                  <a:lnTo>
                    <a:pt x="484" y="704"/>
                  </a:lnTo>
                  <a:lnTo>
                    <a:pt x="482" y="703"/>
                  </a:lnTo>
                  <a:lnTo>
                    <a:pt x="481" y="703"/>
                  </a:lnTo>
                  <a:lnTo>
                    <a:pt x="479" y="701"/>
                  </a:lnTo>
                  <a:lnTo>
                    <a:pt x="477" y="701"/>
                  </a:lnTo>
                  <a:lnTo>
                    <a:pt x="475" y="701"/>
                  </a:lnTo>
                  <a:lnTo>
                    <a:pt x="473" y="700"/>
                  </a:lnTo>
                  <a:lnTo>
                    <a:pt x="475" y="700"/>
                  </a:lnTo>
                  <a:lnTo>
                    <a:pt x="480" y="701"/>
                  </a:lnTo>
                  <a:lnTo>
                    <a:pt x="482" y="701"/>
                  </a:lnTo>
                  <a:lnTo>
                    <a:pt x="484" y="700"/>
                  </a:lnTo>
                  <a:lnTo>
                    <a:pt x="485" y="700"/>
                  </a:lnTo>
                  <a:lnTo>
                    <a:pt x="485" y="699"/>
                  </a:lnTo>
                  <a:lnTo>
                    <a:pt x="484" y="698"/>
                  </a:lnTo>
                  <a:lnTo>
                    <a:pt x="486" y="698"/>
                  </a:lnTo>
                  <a:lnTo>
                    <a:pt x="486" y="699"/>
                  </a:lnTo>
                  <a:lnTo>
                    <a:pt x="485" y="698"/>
                  </a:lnTo>
                  <a:lnTo>
                    <a:pt x="484" y="697"/>
                  </a:lnTo>
                  <a:lnTo>
                    <a:pt x="482" y="697"/>
                  </a:lnTo>
                  <a:lnTo>
                    <a:pt x="481" y="697"/>
                  </a:lnTo>
                  <a:lnTo>
                    <a:pt x="481" y="696"/>
                  </a:lnTo>
                  <a:lnTo>
                    <a:pt x="475" y="696"/>
                  </a:lnTo>
                  <a:lnTo>
                    <a:pt x="472" y="696"/>
                  </a:lnTo>
                  <a:lnTo>
                    <a:pt x="473" y="695"/>
                  </a:lnTo>
                  <a:lnTo>
                    <a:pt x="485" y="696"/>
                  </a:lnTo>
                  <a:lnTo>
                    <a:pt x="486" y="696"/>
                  </a:lnTo>
                  <a:lnTo>
                    <a:pt x="486" y="695"/>
                  </a:lnTo>
                  <a:lnTo>
                    <a:pt x="480" y="694"/>
                  </a:lnTo>
                  <a:lnTo>
                    <a:pt x="487" y="694"/>
                  </a:lnTo>
                  <a:lnTo>
                    <a:pt x="487" y="693"/>
                  </a:lnTo>
                  <a:lnTo>
                    <a:pt x="485" y="693"/>
                  </a:lnTo>
                  <a:lnTo>
                    <a:pt x="483" y="693"/>
                  </a:lnTo>
                  <a:lnTo>
                    <a:pt x="483" y="692"/>
                  </a:lnTo>
                  <a:lnTo>
                    <a:pt x="482" y="691"/>
                  </a:lnTo>
                  <a:lnTo>
                    <a:pt x="480" y="691"/>
                  </a:lnTo>
                  <a:lnTo>
                    <a:pt x="477" y="691"/>
                  </a:lnTo>
                  <a:lnTo>
                    <a:pt x="479" y="691"/>
                  </a:lnTo>
                  <a:lnTo>
                    <a:pt x="482" y="691"/>
                  </a:lnTo>
                  <a:lnTo>
                    <a:pt x="485" y="691"/>
                  </a:lnTo>
                  <a:lnTo>
                    <a:pt x="487" y="691"/>
                  </a:lnTo>
                  <a:lnTo>
                    <a:pt x="489" y="690"/>
                  </a:lnTo>
                  <a:lnTo>
                    <a:pt x="489" y="689"/>
                  </a:lnTo>
                  <a:lnTo>
                    <a:pt x="488" y="686"/>
                  </a:lnTo>
                  <a:lnTo>
                    <a:pt x="487" y="685"/>
                  </a:lnTo>
                  <a:lnTo>
                    <a:pt x="485" y="686"/>
                  </a:lnTo>
                  <a:lnTo>
                    <a:pt x="484" y="686"/>
                  </a:lnTo>
                  <a:lnTo>
                    <a:pt x="482" y="685"/>
                  </a:lnTo>
                  <a:lnTo>
                    <a:pt x="481" y="684"/>
                  </a:lnTo>
                  <a:lnTo>
                    <a:pt x="482" y="684"/>
                  </a:lnTo>
                  <a:lnTo>
                    <a:pt x="483" y="685"/>
                  </a:lnTo>
                  <a:lnTo>
                    <a:pt x="487" y="685"/>
                  </a:lnTo>
                  <a:lnTo>
                    <a:pt x="489" y="685"/>
                  </a:lnTo>
                  <a:lnTo>
                    <a:pt x="490" y="684"/>
                  </a:lnTo>
                  <a:lnTo>
                    <a:pt x="491" y="683"/>
                  </a:lnTo>
                  <a:lnTo>
                    <a:pt x="490" y="682"/>
                  </a:lnTo>
                  <a:lnTo>
                    <a:pt x="488" y="682"/>
                  </a:lnTo>
                  <a:lnTo>
                    <a:pt x="487" y="681"/>
                  </a:lnTo>
                  <a:lnTo>
                    <a:pt x="486" y="681"/>
                  </a:lnTo>
                  <a:lnTo>
                    <a:pt x="484" y="680"/>
                  </a:lnTo>
                  <a:lnTo>
                    <a:pt x="487" y="680"/>
                  </a:lnTo>
                  <a:lnTo>
                    <a:pt x="489" y="680"/>
                  </a:lnTo>
                  <a:lnTo>
                    <a:pt x="491" y="680"/>
                  </a:lnTo>
                  <a:lnTo>
                    <a:pt x="493" y="680"/>
                  </a:lnTo>
                  <a:lnTo>
                    <a:pt x="493" y="679"/>
                  </a:lnTo>
                  <a:lnTo>
                    <a:pt x="491" y="677"/>
                  </a:lnTo>
                  <a:lnTo>
                    <a:pt x="490" y="677"/>
                  </a:lnTo>
                  <a:lnTo>
                    <a:pt x="491" y="677"/>
                  </a:lnTo>
                  <a:lnTo>
                    <a:pt x="493" y="677"/>
                  </a:lnTo>
                  <a:lnTo>
                    <a:pt x="494" y="676"/>
                  </a:lnTo>
                  <a:lnTo>
                    <a:pt x="494" y="675"/>
                  </a:lnTo>
                  <a:lnTo>
                    <a:pt x="493" y="673"/>
                  </a:lnTo>
                  <a:lnTo>
                    <a:pt x="490" y="675"/>
                  </a:lnTo>
                  <a:lnTo>
                    <a:pt x="489" y="676"/>
                  </a:lnTo>
                  <a:lnTo>
                    <a:pt x="488" y="676"/>
                  </a:lnTo>
                  <a:lnTo>
                    <a:pt x="489" y="675"/>
                  </a:lnTo>
                  <a:lnTo>
                    <a:pt x="488" y="673"/>
                  </a:lnTo>
                  <a:lnTo>
                    <a:pt x="491" y="669"/>
                  </a:lnTo>
                  <a:lnTo>
                    <a:pt x="493" y="668"/>
                  </a:lnTo>
                  <a:lnTo>
                    <a:pt x="491" y="667"/>
                  </a:lnTo>
                  <a:lnTo>
                    <a:pt x="490" y="666"/>
                  </a:lnTo>
                  <a:lnTo>
                    <a:pt x="489" y="666"/>
                  </a:lnTo>
                  <a:lnTo>
                    <a:pt x="488" y="666"/>
                  </a:lnTo>
                  <a:lnTo>
                    <a:pt x="486" y="665"/>
                  </a:lnTo>
                  <a:lnTo>
                    <a:pt x="486" y="664"/>
                  </a:lnTo>
                  <a:lnTo>
                    <a:pt x="484" y="664"/>
                  </a:lnTo>
                  <a:lnTo>
                    <a:pt x="482" y="663"/>
                  </a:lnTo>
                  <a:lnTo>
                    <a:pt x="481" y="662"/>
                  </a:lnTo>
                  <a:lnTo>
                    <a:pt x="483" y="662"/>
                  </a:lnTo>
                  <a:lnTo>
                    <a:pt x="486" y="663"/>
                  </a:lnTo>
                  <a:lnTo>
                    <a:pt x="489" y="664"/>
                  </a:lnTo>
                  <a:lnTo>
                    <a:pt x="494" y="665"/>
                  </a:lnTo>
                  <a:lnTo>
                    <a:pt x="494" y="664"/>
                  </a:lnTo>
                  <a:lnTo>
                    <a:pt x="490" y="664"/>
                  </a:lnTo>
                  <a:lnTo>
                    <a:pt x="489" y="663"/>
                  </a:lnTo>
                  <a:lnTo>
                    <a:pt x="488" y="662"/>
                  </a:lnTo>
                  <a:lnTo>
                    <a:pt x="490" y="663"/>
                  </a:lnTo>
                  <a:lnTo>
                    <a:pt x="491" y="663"/>
                  </a:lnTo>
                  <a:lnTo>
                    <a:pt x="491" y="661"/>
                  </a:lnTo>
                  <a:lnTo>
                    <a:pt x="489" y="659"/>
                  </a:lnTo>
                  <a:lnTo>
                    <a:pt x="487" y="659"/>
                  </a:lnTo>
                  <a:lnTo>
                    <a:pt x="485" y="658"/>
                  </a:lnTo>
                  <a:lnTo>
                    <a:pt x="481" y="657"/>
                  </a:lnTo>
                  <a:lnTo>
                    <a:pt x="480" y="657"/>
                  </a:lnTo>
                  <a:lnTo>
                    <a:pt x="479" y="656"/>
                  </a:lnTo>
                  <a:lnTo>
                    <a:pt x="480" y="656"/>
                  </a:lnTo>
                  <a:lnTo>
                    <a:pt x="484" y="657"/>
                  </a:lnTo>
                  <a:lnTo>
                    <a:pt x="487" y="657"/>
                  </a:lnTo>
                  <a:lnTo>
                    <a:pt x="488" y="656"/>
                  </a:lnTo>
                  <a:lnTo>
                    <a:pt x="489" y="656"/>
                  </a:lnTo>
                  <a:lnTo>
                    <a:pt x="488" y="655"/>
                  </a:lnTo>
                  <a:lnTo>
                    <a:pt x="487" y="653"/>
                  </a:lnTo>
                  <a:lnTo>
                    <a:pt x="488" y="652"/>
                  </a:lnTo>
                  <a:lnTo>
                    <a:pt x="490" y="651"/>
                  </a:lnTo>
                  <a:lnTo>
                    <a:pt x="491" y="651"/>
                  </a:lnTo>
                  <a:lnTo>
                    <a:pt x="493" y="651"/>
                  </a:lnTo>
                  <a:lnTo>
                    <a:pt x="493" y="652"/>
                  </a:lnTo>
                  <a:lnTo>
                    <a:pt x="491" y="652"/>
                  </a:lnTo>
                  <a:lnTo>
                    <a:pt x="493" y="652"/>
                  </a:lnTo>
                  <a:lnTo>
                    <a:pt x="493" y="653"/>
                  </a:lnTo>
                  <a:lnTo>
                    <a:pt x="491" y="653"/>
                  </a:lnTo>
                  <a:lnTo>
                    <a:pt x="493" y="654"/>
                  </a:lnTo>
                  <a:lnTo>
                    <a:pt x="497" y="654"/>
                  </a:lnTo>
                  <a:lnTo>
                    <a:pt x="498" y="654"/>
                  </a:lnTo>
                  <a:lnTo>
                    <a:pt x="499" y="653"/>
                  </a:lnTo>
                  <a:lnTo>
                    <a:pt x="500" y="653"/>
                  </a:lnTo>
                  <a:lnTo>
                    <a:pt x="501" y="653"/>
                  </a:lnTo>
                  <a:lnTo>
                    <a:pt x="502" y="650"/>
                  </a:lnTo>
                  <a:lnTo>
                    <a:pt x="501" y="650"/>
                  </a:lnTo>
                  <a:lnTo>
                    <a:pt x="500" y="649"/>
                  </a:lnTo>
                  <a:lnTo>
                    <a:pt x="498" y="649"/>
                  </a:lnTo>
                  <a:lnTo>
                    <a:pt x="496" y="648"/>
                  </a:lnTo>
                  <a:lnTo>
                    <a:pt x="495" y="647"/>
                  </a:lnTo>
                  <a:lnTo>
                    <a:pt x="495" y="644"/>
                  </a:lnTo>
                  <a:lnTo>
                    <a:pt x="496" y="645"/>
                  </a:lnTo>
                  <a:lnTo>
                    <a:pt x="498" y="647"/>
                  </a:lnTo>
                  <a:lnTo>
                    <a:pt x="499" y="648"/>
                  </a:lnTo>
                  <a:lnTo>
                    <a:pt x="501" y="649"/>
                  </a:lnTo>
                  <a:lnTo>
                    <a:pt x="502" y="649"/>
                  </a:lnTo>
                  <a:lnTo>
                    <a:pt x="503" y="649"/>
                  </a:lnTo>
                  <a:lnTo>
                    <a:pt x="503" y="648"/>
                  </a:lnTo>
                  <a:lnTo>
                    <a:pt x="499" y="644"/>
                  </a:lnTo>
                  <a:lnTo>
                    <a:pt x="497" y="643"/>
                  </a:lnTo>
                  <a:lnTo>
                    <a:pt x="498" y="643"/>
                  </a:lnTo>
                  <a:lnTo>
                    <a:pt x="501" y="644"/>
                  </a:lnTo>
                  <a:lnTo>
                    <a:pt x="504" y="647"/>
                  </a:lnTo>
                  <a:lnTo>
                    <a:pt x="505" y="647"/>
                  </a:lnTo>
                  <a:lnTo>
                    <a:pt x="505" y="644"/>
                  </a:lnTo>
                  <a:lnTo>
                    <a:pt x="502" y="641"/>
                  </a:lnTo>
                  <a:lnTo>
                    <a:pt x="501" y="641"/>
                  </a:lnTo>
                  <a:lnTo>
                    <a:pt x="500" y="641"/>
                  </a:lnTo>
                  <a:lnTo>
                    <a:pt x="501" y="640"/>
                  </a:lnTo>
                  <a:lnTo>
                    <a:pt x="500" y="640"/>
                  </a:lnTo>
                  <a:lnTo>
                    <a:pt x="499" y="638"/>
                  </a:lnTo>
                  <a:lnTo>
                    <a:pt x="501" y="638"/>
                  </a:lnTo>
                  <a:lnTo>
                    <a:pt x="508" y="642"/>
                  </a:lnTo>
                  <a:lnTo>
                    <a:pt x="510" y="643"/>
                  </a:lnTo>
                  <a:lnTo>
                    <a:pt x="511" y="643"/>
                  </a:lnTo>
                  <a:lnTo>
                    <a:pt x="511" y="642"/>
                  </a:lnTo>
                  <a:lnTo>
                    <a:pt x="510" y="641"/>
                  </a:lnTo>
                  <a:lnTo>
                    <a:pt x="509" y="641"/>
                  </a:lnTo>
                  <a:lnTo>
                    <a:pt x="508" y="640"/>
                  </a:lnTo>
                  <a:lnTo>
                    <a:pt x="507" y="641"/>
                  </a:lnTo>
                  <a:lnTo>
                    <a:pt x="507" y="640"/>
                  </a:lnTo>
                  <a:lnTo>
                    <a:pt x="504" y="638"/>
                  </a:lnTo>
                  <a:lnTo>
                    <a:pt x="500" y="637"/>
                  </a:lnTo>
                  <a:lnTo>
                    <a:pt x="503" y="637"/>
                  </a:lnTo>
                  <a:lnTo>
                    <a:pt x="509" y="640"/>
                  </a:lnTo>
                  <a:lnTo>
                    <a:pt x="510" y="640"/>
                  </a:lnTo>
                  <a:lnTo>
                    <a:pt x="504" y="638"/>
                  </a:lnTo>
                  <a:lnTo>
                    <a:pt x="504" y="637"/>
                  </a:lnTo>
                  <a:lnTo>
                    <a:pt x="505" y="638"/>
                  </a:lnTo>
                  <a:lnTo>
                    <a:pt x="509" y="639"/>
                  </a:lnTo>
                  <a:lnTo>
                    <a:pt x="509" y="638"/>
                  </a:lnTo>
                  <a:lnTo>
                    <a:pt x="508" y="636"/>
                  </a:lnTo>
                  <a:lnTo>
                    <a:pt x="507" y="636"/>
                  </a:lnTo>
                  <a:lnTo>
                    <a:pt x="508" y="637"/>
                  </a:lnTo>
                  <a:lnTo>
                    <a:pt x="510" y="638"/>
                  </a:lnTo>
                  <a:lnTo>
                    <a:pt x="510" y="639"/>
                  </a:lnTo>
                  <a:lnTo>
                    <a:pt x="512" y="639"/>
                  </a:lnTo>
                  <a:lnTo>
                    <a:pt x="510" y="638"/>
                  </a:lnTo>
                  <a:lnTo>
                    <a:pt x="509" y="636"/>
                  </a:lnTo>
                  <a:lnTo>
                    <a:pt x="510" y="636"/>
                  </a:lnTo>
                  <a:lnTo>
                    <a:pt x="512" y="638"/>
                  </a:lnTo>
                  <a:lnTo>
                    <a:pt x="512" y="637"/>
                  </a:lnTo>
                  <a:lnTo>
                    <a:pt x="511" y="637"/>
                  </a:lnTo>
                  <a:lnTo>
                    <a:pt x="512" y="637"/>
                  </a:lnTo>
                  <a:lnTo>
                    <a:pt x="515" y="637"/>
                  </a:lnTo>
                  <a:lnTo>
                    <a:pt x="516" y="637"/>
                  </a:lnTo>
                  <a:lnTo>
                    <a:pt x="516" y="636"/>
                  </a:lnTo>
                  <a:lnTo>
                    <a:pt x="515" y="635"/>
                  </a:lnTo>
                  <a:lnTo>
                    <a:pt x="515" y="634"/>
                  </a:lnTo>
                  <a:lnTo>
                    <a:pt x="515" y="633"/>
                  </a:lnTo>
                  <a:lnTo>
                    <a:pt x="514" y="633"/>
                  </a:lnTo>
                  <a:lnTo>
                    <a:pt x="512" y="633"/>
                  </a:lnTo>
                  <a:lnTo>
                    <a:pt x="508" y="631"/>
                  </a:lnTo>
                  <a:lnTo>
                    <a:pt x="503" y="630"/>
                  </a:lnTo>
                  <a:lnTo>
                    <a:pt x="503" y="629"/>
                  </a:lnTo>
                  <a:lnTo>
                    <a:pt x="504" y="629"/>
                  </a:lnTo>
                  <a:lnTo>
                    <a:pt x="509" y="630"/>
                  </a:lnTo>
                  <a:lnTo>
                    <a:pt x="514" y="631"/>
                  </a:lnTo>
                  <a:lnTo>
                    <a:pt x="517" y="633"/>
                  </a:lnTo>
                  <a:lnTo>
                    <a:pt x="519" y="633"/>
                  </a:lnTo>
                  <a:lnTo>
                    <a:pt x="521" y="631"/>
                  </a:lnTo>
                  <a:lnTo>
                    <a:pt x="521" y="630"/>
                  </a:lnTo>
                  <a:lnTo>
                    <a:pt x="519" y="627"/>
                  </a:lnTo>
                  <a:lnTo>
                    <a:pt x="518" y="626"/>
                  </a:lnTo>
                  <a:lnTo>
                    <a:pt x="516" y="625"/>
                  </a:lnTo>
                  <a:lnTo>
                    <a:pt x="516" y="624"/>
                  </a:lnTo>
                  <a:lnTo>
                    <a:pt x="518" y="622"/>
                  </a:lnTo>
                  <a:lnTo>
                    <a:pt x="518" y="621"/>
                  </a:lnTo>
                  <a:lnTo>
                    <a:pt x="515" y="620"/>
                  </a:lnTo>
                  <a:lnTo>
                    <a:pt x="514" y="621"/>
                  </a:lnTo>
                  <a:lnTo>
                    <a:pt x="513" y="621"/>
                  </a:lnTo>
                  <a:lnTo>
                    <a:pt x="512" y="621"/>
                  </a:lnTo>
                  <a:lnTo>
                    <a:pt x="511" y="621"/>
                  </a:lnTo>
                  <a:lnTo>
                    <a:pt x="507" y="619"/>
                  </a:lnTo>
                  <a:lnTo>
                    <a:pt x="505" y="617"/>
                  </a:lnTo>
                  <a:lnTo>
                    <a:pt x="504" y="617"/>
                  </a:lnTo>
                  <a:lnTo>
                    <a:pt x="503" y="617"/>
                  </a:lnTo>
                  <a:lnTo>
                    <a:pt x="503" y="616"/>
                  </a:lnTo>
                  <a:lnTo>
                    <a:pt x="504" y="616"/>
                  </a:lnTo>
                  <a:lnTo>
                    <a:pt x="507" y="615"/>
                  </a:lnTo>
                  <a:lnTo>
                    <a:pt x="512" y="615"/>
                  </a:lnTo>
                  <a:lnTo>
                    <a:pt x="516" y="615"/>
                  </a:lnTo>
                  <a:lnTo>
                    <a:pt x="519" y="614"/>
                  </a:lnTo>
                  <a:lnTo>
                    <a:pt x="519" y="615"/>
                  </a:lnTo>
                  <a:lnTo>
                    <a:pt x="521" y="615"/>
                  </a:lnTo>
                  <a:lnTo>
                    <a:pt x="521" y="616"/>
                  </a:lnTo>
                  <a:lnTo>
                    <a:pt x="522" y="615"/>
                  </a:lnTo>
                  <a:lnTo>
                    <a:pt x="523" y="614"/>
                  </a:lnTo>
                  <a:lnTo>
                    <a:pt x="522" y="613"/>
                  </a:lnTo>
                  <a:lnTo>
                    <a:pt x="521" y="612"/>
                  </a:lnTo>
                  <a:lnTo>
                    <a:pt x="519" y="612"/>
                  </a:lnTo>
                  <a:lnTo>
                    <a:pt x="519" y="611"/>
                  </a:lnTo>
                  <a:lnTo>
                    <a:pt x="519" y="610"/>
                  </a:lnTo>
                  <a:lnTo>
                    <a:pt x="519" y="608"/>
                  </a:lnTo>
                  <a:lnTo>
                    <a:pt x="517" y="606"/>
                  </a:lnTo>
                  <a:lnTo>
                    <a:pt x="516" y="605"/>
                  </a:lnTo>
                  <a:lnTo>
                    <a:pt x="515" y="605"/>
                  </a:lnTo>
                  <a:lnTo>
                    <a:pt x="515" y="603"/>
                  </a:lnTo>
                  <a:lnTo>
                    <a:pt x="513" y="602"/>
                  </a:lnTo>
                  <a:lnTo>
                    <a:pt x="512" y="601"/>
                  </a:lnTo>
                  <a:lnTo>
                    <a:pt x="511" y="600"/>
                  </a:lnTo>
                  <a:lnTo>
                    <a:pt x="511" y="599"/>
                  </a:lnTo>
                  <a:lnTo>
                    <a:pt x="511" y="598"/>
                  </a:lnTo>
                  <a:lnTo>
                    <a:pt x="512" y="598"/>
                  </a:lnTo>
                  <a:lnTo>
                    <a:pt x="511" y="597"/>
                  </a:lnTo>
                  <a:lnTo>
                    <a:pt x="511" y="596"/>
                  </a:lnTo>
                  <a:lnTo>
                    <a:pt x="512" y="596"/>
                  </a:lnTo>
                  <a:lnTo>
                    <a:pt x="515" y="596"/>
                  </a:lnTo>
                  <a:lnTo>
                    <a:pt x="517" y="598"/>
                  </a:lnTo>
                  <a:lnTo>
                    <a:pt x="518" y="597"/>
                  </a:lnTo>
                  <a:lnTo>
                    <a:pt x="521" y="597"/>
                  </a:lnTo>
                  <a:lnTo>
                    <a:pt x="523" y="597"/>
                  </a:lnTo>
                  <a:lnTo>
                    <a:pt x="524" y="598"/>
                  </a:lnTo>
                  <a:lnTo>
                    <a:pt x="525" y="598"/>
                  </a:lnTo>
                  <a:lnTo>
                    <a:pt x="526" y="595"/>
                  </a:lnTo>
                  <a:lnTo>
                    <a:pt x="528" y="593"/>
                  </a:lnTo>
                  <a:lnTo>
                    <a:pt x="531" y="592"/>
                  </a:lnTo>
                  <a:lnTo>
                    <a:pt x="531" y="591"/>
                  </a:lnTo>
                  <a:lnTo>
                    <a:pt x="530" y="588"/>
                  </a:lnTo>
                  <a:lnTo>
                    <a:pt x="530" y="587"/>
                  </a:lnTo>
                  <a:lnTo>
                    <a:pt x="531" y="586"/>
                  </a:lnTo>
                  <a:lnTo>
                    <a:pt x="530" y="586"/>
                  </a:lnTo>
                  <a:lnTo>
                    <a:pt x="529" y="586"/>
                  </a:lnTo>
                  <a:lnTo>
                    <a:pt x="527" y="585"/>
                  </a:lnTo>
                  <a:lnTo>
                    <a:pt x="526" y="585"/>
                  </a:lnTo>
                  <a:lnTo>
                    <a:pt x="527" y="584"/>
                  </a:lnTo>
                  <a:lnTo>
                    <a:pt x="530" y="584"/>
                  </a:lnTo>
                  <a:lnTo>
                    <a:pt x="531" y="585"/>
                  </a:lnTo>
                  <a:lnTo>
                    <a:pt x="533" y="582"/>
                  </a:lnTo>
                  <a:lnTo>
                    <a:pt x="535" y="581"/>
                  </a:lnTo>
                  <a:lnTo>
                    <a:pt x="536" y="582"/>
                  </a:lnTo>
                  <a:lnTo>
                    <a:pt x="538" y="584"/>
                  </a:lnTo>
                  <a:lnTo>
                    <a:pt x="539" y="584"/>
                  </a:lnTo>
                  <a:lnTo>
                    <a:pt x="540" y="583"/>
                  </a:lnTo>
                  <a:lnTo>
                    <a:pt x="540" y="580"/>
                  </a:lnTo>
                  <a:lnTo>
                    <a:pt x="540" y="579"/>
                  </a:lnTo>
                  <a:lnTo>
                    <a:pt x="541" y="580"/>
                  </a:lnTo>
                  <a:lnTo>
                    <a:pt x="543" y="582"/>
                  </a:lnTo>
                  <a:lnTo>
                    <a:pt x="545" y="583"/>
                  </a:lnTo>
                  <a:lnTo>
                    <a:pt x="548" y="583"/>
                  </a:lnTo>
                  <a:lnTo>
                    <a:pt x="550" y="583"/>
                  </a:lnTo>
                  <a:lnTo>
                    <a:pt x="549" y="582"/>
                  </a:lnTo>
                  <a:lnTo>
                    <a:pt x="549" y="581"/>
                  </a:lnTo>
                  <a:lnTo>
                    <a:pt x="550" y="581"/>
                  </a:lnTo>
                  <a:lnTo>
                    <a:pt x="553" y="583"/>
                  </a:lnTo>
                  <a:lnTo>
                    <a:pt x="554" y="583"/>
                  </a:lnTo>
                  <a:lnTo>
                    <a:pt x="555" y="581"/>
                  </a:lnTo>
                  <a:lnTo>
                    <a:pt x="558" y="579"/>
                  </a:lnTo>
                  <a:lnTo>
                    <a:pt x="559" y="578"/>
                  </a:lnTo>
                  <a:lnTo>
                    <a:pt x="556" y="575"/>
                  </a:lnTo>
                  <a:lnTo>
                    <a:pt x="554" y="573"/>
                  </a:lnTo>
                  <a:lnTo>
                    <a:pt x="554" y="572"/>
                  </a:lnTo>
                  <a:lnTo>
                    <a:pt x="557" y="571"/>
                  </a:lnTo>
                  <a:lnTo>
                    <a:pt x="562" y="570"/>
                  </a:lnTo>
                  <a:lnTo>
                    <a:pt x="563" y="570"/>
                  </a:lnTo>
                  <a:lnTo>
                    <a:pt x="562" y="570"/>
                  </a:lnTo>
                  <a:lnTo>
                    <a:pt x="559" y="569"/>
                  </a:lnTo>
                  <a:lnTo>
                    <a:pt x="560" y="568"/>
                  </a:lnTo>
                  <a:lnTo>
                    <a:pt x="563" y="568"/>
                  </a:lnTo>
                  <a:lnTo>
                    <a:pt x="564" y="567"/>
                  </a:lnTo>
                  <a:lnTo>
                    <a:pt x="563" y="566"/>
                  </a:lnTo>
                  <a:lnTo>
                    <a:pt x="562" y="566"/>
                  </a:lnTo>
                  <a:lnTo>
                    <a:pt x="564" y="566"/>
                  </a:lnTo>
                  <a:lnTo>
                    <a:pt x="565" y="566"/>
                  </a:lnTo>
                  <a:lnTo>
                    <a:pt x="566" y="566"/>
                  </a:lnTo>
                  <a:lnTo>
                    <a:pt x="565" y="564"/>
                  </a:lnTo>
                  <a:lnTo>
                    <a:pt x="563" y="564"/>
                  </a:lnTo>
                  <a:lnTo>
                    <a:pt x="560" y="562"/>
                  </a:lnTo>
                  <a:lnTo>
                    <a:pt x="559" y="562"/>
                  </a:lnTo>
                  <a:lnTo>
                    <a:pt x="560" y="561"/>
                  </a:lnTo>
                  <a:lnTo>
                    <a:pt x="563" y="561"/>
                  </a:lnTo>
                  <a:lnTo>
                    <a:pt x="564" y="560"/>
                  </a:lnTo>
                  <a:lnTo>
                    <a:pt x="564" y="561"/>
                  </a:lnTo>
                  <a:lnTo>
                    <a:pt x="566" y="562"/>
                  </a:lnTo>
                  <a:lnTo>
                    <a:pt x="568" y="564"/>
                  </a:lnTo>
                  <a:lnTo>
                    <a:pt x="572" y="562"/>
                  </a:lnTo>
                  <a:lnTo>
                    <a:pt x="573" y="564"/>
                  </a:lnTo>
                  <a:lnTo>
                    <a:pt x="570" y="566"/>
                  </a:lnTo>
                  <a:lnTo>
                    <a:pt x="568" y="568"/>
                  </a:lnTo>
                  <a:lnTo>
                    <a:pt x="566" y="570"/>
                  </a:lnTo>
                  <a:lnTo>
                    <a:pt x="565" y="571"/>
                  </a:lnTo>
                  <a:lnTo>
                    <a:pt x="564" y="572"/>
                  </a:lnTo>
                  <a:lnTo>
                    <a:pt x="564" y="574"/>
                  </a:lnTo>
                  <a:lnTo>
                    <a:pt x="564" y="575"/>
                  </a:lnTo>
                  <a:lnTo>
                    <a:pt x="566" y="574"/>
                  </a:lnTo>
                  <a:lnTo>
                    <a:pt x="568" y="575"/>
                  </a:lnTo>
                  <a:lnTo>
                    <a:pt x="570" y="576"/>
                  </a:lnTo>
                  <a:lnTo>
                    <a:pt x="573" y="579"/>
                  </a:lnTo>
                  <a:lnTo>
                    <a:pt x="574" y="579"/>
                  </a:lnTo>
                  <a:lnTo>
                    <a:pt x="574" y="578"/>
                  </a:lnTo>
                  <a:lnTo>
                    <a:pt x="573" y="575"/>
                  </a:lnTo>
                  <a:lnTo>
                    <a:pt x="573" y="574"/>
                  </a:lnTo>
                  <a:lnTo>
                    <a:pt x="574" y="572"/>
                  </a:lnTo>
                  <a:lnTo>
                    <a:pt x="576" y="571"/>
                  </a:lnTo>
                  <a:lnTo>
                    <a:pt x="576" y="572"/>
                  </a:lnTo>
                  <a:lnTo>
                    <a:pt x="577" y="575"/>
                  </a:lnTo>
                  <a:lnTo>
                    <a:pt x="577" y="576"/>
                  </a:lnTo>
                  <a:lnTo>
                    <a:pt x="578" y="576"/>
                  </a:lnTo>
                  <a:lnTo>
                    <a:pt x="582" y="572"/>
                  </a:lnTo>
                  <a:lnTo>
                    <a:pt x="583" y="570"/>
                  </a:lnTo>
                  <a:lnTo>
                    <a:pt x="585" y="570"/>
                  </a:lnTo>
                  <a:lnTo>
                    <a:pt x="586" y="573"/>
                  </a:lnTo>
                  <a:lnTo>
                    <a:pt x="587" y="574"/>
                  </a:lnTo>
                  <a:lnTo>
                    <a:pt x="590" y="574"/>
                  </a:lnTo>
                  <a:lnTo>
                    <a:pt x="593" y="573"/>
                  </a:lnTo>
                  <a:lnTo>
                    <a:pt x="594" y="571"/>
                  </a:lnTo>
                  <a:lnTo>
                    <a:pt x="595" y="570"/>
                  </a:lnTo>
                  <a:lnTo>
                    <a:pt x="595" y="569"/>
                  </a:lnTo>
                  <a:lnTo>
                    <a:pt x="596" y="568"/>
                  </a:lnTo>
                  <a:lnTo>
                    <a:pt x="597" y="568"/>
                  </a:lnTo>
                  <a:lnTo>
                    <a:pt x="598" y="568"/>
                  </a:lnTo>
                  <a:lnTo>
                    <a:pt x="599" y="569"/>
                  </a:lnTo>
                  <a:lnTo>
                    <a:pt x="599" y="568"/>
                  </a:lnTo>
                  <a:lnTo>
                    <a:pt x="598" y="567"/>
                  </a:lnTo>
                  <a:lnTo>
                    <a:pt x="598" y="566"/>
                  </a:lnTo>
                  <a:lnTo>
                    <a:pt x="599" y="566"/>
                  </a:lnTo>
                  <a:lnTo>
                    <a:pt x="598" y="565"/>
                  </a:lnTo>
                  <a:lnTo>
                    <a:pt x="597" y="564"/>
                  </a:lnTo>
                  <a:lnTo>
                    <a:pt x="597" y="562"/>
                  </a:lnTo>
                  <a:lnTo>
                    <a:pt x="596" y="561"/>
                  </a:lnTo>
                  <a:lnTo>
                    <a:pt x="597" y="561"/>
                  </a:lnTo>
                  <a:lnTo>
                    <a:pt x="599" y="564"/>
                  </a:lnTo>
                  <a:lnTo>
                    <a:pt x="600" y="565"/>
                  </a:lnTo>
                  <a:lnTo>
                    <a:pt x="602" y="565"/>
                  </a:lnTo>
                  <a:lnTo>
                    <a:pt x="605" y="565"/>
                  </a:lnTo>
                  <a:lnTo>
                    <a:pt x="607" y="566"/>
                  </a:lnTo>
                  <a:lnTo>
                    <a:pt x="608" y="566"/>
                  </a:lnTo>
                  <a:lnTo>
                    <a:pt x="607" y="565"/>
                  </a:lnTo>
                  <a:lnTo>
                    <a:pt x="606" y="562"/>
                  </a:lnTo>
                  <a:lnTo>
                    <a:pt x="606" y="561"/>
                  </a:lnTo>
                  <a:lnTo>
                    <a:pt x="607" y="561"/>
                  </a:lnTo>
                  <a:lnTo>
                    <a:pt x="608" y="564"/>
                  </a:lnTo>
                  <a:lnTo>
                    <a:pt x="609" y="565"/>
                  </a:lnTo>
                  <a:lnTo>
                    <a:pt x="611" y="565"/>
                  </a:lnTo>
                  <a:lnTo>
                    <a:pt x="614" y="561"/>
                  </a:lnTo>
                  <a:lnTo>
                    <a:pt x="616" y="558"/>
                  </a:lnTo>
                  <a:lnTo>
                    <a:pt x="618" y="557"/>
                  </a:lnTo>
                  <a:lnTo>
                    <a:pt x="616" y="556"/>
                  </a:lnTo>
                  <a:lnTo>
                    <a:pt x="618" y="555"/>
                  </a:lnTo>
                  <a:lnTo>
                    <a:pt x="619" y="556"/>
                  </a:lnTo>
                  <a:lnTo>
                    <a:pt x="621" y="556"/>
                  </a:lnTo>
                  <a:lnTo>
                    <a:pt x="622" y="554"/>
                  </a:lnTo>
                  <a:lnTo>
                    <a:pt x="624" y="551"/>
                  </a:lnTo>
                  <a:lnTo>
                    <a:pt x="625" y="550"/>
                  </a:lnTo>
                  <a:lnTo>
                    <a:pt x="625" y="547"/>
                  </a:lnTo>
                  <a:lnTo>
                    <a:pt x="625" y="546"/>
                  </a:lnTo>
                  <a:lnTo>
                    <a:pt x="625" y="545"/>
                  </a:lnTo>
                  <a:lnTo>
                    <a:pt x="627" y="544"/>
                  </a:lnTo>
                  <a:lnTo>
                    <a:pt x="632" y="542"/>
                  </a:lnTo>
                  <a:lnTo>
                    <a:pt x="633" y="541"/>
                  </a:lnTo>
                  <a:lnTo>
                    <a:pt x="630" y="540"/>
                  </a:lnTo>
                  <a:lnTo>
                    <a:pt x="632" y="539"/>
                  </a:lnTo>
                  <a:lnTo>
                    <a:pt x="634" y="537"/>
                  </a:lnTo>
                  <a:lnTo>
                    <a:pt x="633" y="536"/>
                  </a:lnTo>
                  <a:lnTo>
                    <a:pt x="633" y="534"/>
                  </a:lnTo>
                  <a:lnTo>
                    <a:pt x="636" y="533"/>
                  </a:lnTo>
                  <a:lnTo>
                    <a:pt x="637" y="532"/>
                  </a:lnTo>
                  <a:lnTo>
                    <a:pt x="636" y="531"/>
                  </a:lnTo>
                  <a:lnTo>
                    <a:pt x="635" y="530"/>
                  </a:lnTo>
                  <a:lnTo>
                    <a:pt x="636" y="530"/>
                  </a:lnTo>
                  <a:lnTo>
                    <a:pt x="639" y="528"/>
                  </a:lnTo>
                  <a:lnTo>
                    <a:pt x="640" y="528"/>
                  </a:lnTo>
                  <a:lnTo>
                    <a:pt x="639" y="527"/>
                  </a:lnTo>
                  <a:lnTo>
                    <a:pt x="638" y="527"/>
                  </a:lnTo>
                  <a:lnTo>
                    <a:pt x="639" y="526"/>
                  </a:lnTo>
                  <a:lnTo>
                    <a:pt x="654" y="519"/>
                  </a:lnTo>
                  <a:lnTo>
                    <a:pt x="655" y="518"/>
                  </a:lnTo>
                  <a:lnTo>
                    <a:pt x="655" y="517"/>
                  </a:lnTo>
                  <a:lnTo>
                    <a:pt x="656" y="516"/>
                  </a:lnTo>
                  <a:lnTo>
                    <a:pt x="656" y="515"/>
                  </a:lnTo>
                  <a:lnTo>
                    <a:pt x="656" y="514"/>
                  </a:lnTo>
                  <a:lnTo>
                    <a:pt x="655" y="514"/>
                  </a:lnTo>
                  <a:lnTo>
                    <a:pt x="653" y="513"/>
                  </a:lnTo>
                  <a:lnTo>
                    <a:pt x="652" y="513"/>
                  </a:lnTo>
                  <a:lnTo>
                    <a:pt x="650" y="512"/>
                  </a:lnTo>
                  <a:lnTo>
                    <a:pt x="650" y="511"/>
                  </a:lnTo>
                  <a:lnTo>
                    <a:pt x="653" y="510"/>
                  </a:lnTo>
                  <a:lnTo>
                    <a:pt x="654" y="509"/>
                  </a:lnTo>
                  <a:lnTo>
                    <a:pt x="653" y="509"/>
                  </a:lnTo>
                  <a:lnTo>
                    <a:pt x="651" y="508"/>
                  </a:lnTo>
                  <a:lnTo>
                    <a:pt x="650" y="506"/>
                  </a:lnTo>
                  <a:lnTo>
                    <a:pt x="649" y="505"/>
                  </a:lnTo>
                  <a:lnTo>
                    <a:pt x="648" y="504"/>
                  </a:lnTo>
                  <a:lnTo>
                    <a:pt x="649" y="503"/>
                  </a:lnTo>
                  <a:lnTo>
                    <a:pt x="649" y="501"/>
                  </a:lnTo>
                  <a:lnTo>
                    <a:pt x="650" y="501"/>
                  </a:lnTo>
                  <a:lnTo>
                    <a:pt x="651" y="502"/>
                  </a:lnTo>
                  <a:lnTo>
                    <a:pt x="652" y="504"/>
                  </a:lnTo>
                  <a:lnTo>
                    <a:pt x="652" y="505"/>
                  </a:lnTo>
                  <a:lnTo>
                    <a:pt x="653" y="506"/>
                  </a:lnTo>
                  <a:lnTo>
                    <a:pt x="654" y="508"/>
                  </a:lnTo>
                  <a:lnTo>
                    <a:pt x="656" y="509"/>
                  </a:lnTo>
                  <a:lnTo>
                    <a:pt x="657" y="511"/>
                  </a:lnTo>
                  <a:lnTo>
                    <a:pt x="661" y="511"/>
                  </a:lnTo>
                  <a:lnTo>
                    <a:pt x="664" y="511"/>
                  </a:lnTo>
                  <a:lnTo>
                    <a:pt x="664" y="512"/>
                  </a:lnTo>
                  <a:lnTo>
                    <a:pt x="662" y="512"/>
                  </a:lnTo>
                  <a:lnTo>
                    <a:pt x="662" y="513"/>
                  </a:lnTo>
                  <a:lnTo>
                    <a:pt x="662" y="515"/>
                  </a:lnTo>
                  <a:lnTo>
                    <a:pt x="663" y="516"/>
                  </a:lnTo>
                  <a:lnTo>
                    <a:pt x="664" y="516"/>
                  </a:lnTo>
                  <a:lnTo>
                    <a:pt x="666" y="516"/>
                  </a:lnTo>
                  <a:lnTo>
                    <a:pt x="672" y="516"/>
                  </a:lnTo>
                  <a:lnTo>
                    <a:pt x="676" y="516"/>
                  </a:lnTo>
                  <a:lnTo>
                    <a:pt x="679" y="514"/>
                  </a:lnTo>
                  <a:lnTo>
                    <a:pt x="679" y="513"/>
                  </a:lnTo>
                  <a:lnTo>
                    <a:pt x="677" y="512"/>
                  </a:lnTo>
                  <a:lnTo>
                    <a:pt x="678" y="512"/>
                  </a:lnTo>
                  <a:lnTo>
                    <a:pt x="681" y="512"/>
                  </a:lnTo>
                  <a:lnTo>
                    <a:pt x="682" y="513"/>
                  </a:lnTo>
                  <a:lnTo>
                    <a:pt x="683" y="514"/>
                  </a:lnTo>
                  <a:lnTo>
                    <a:pt x="683" y="515"/>
                  </a:lnTo>
                  <a:lnTo>
                    <a:pt x="684" y="515"/>
                  </a:lnTo>
                  <a:lnTo>
                    <a:pt x="686" y="514"/>
                  </a:lnTo>
                  <a:lnTo>
                    <a:pt x="688" y="514"/>
                  </a:lnTo>
                  <a:lnTo>
                    <a:pt x="688" y="513"/>
                  </a:lnTo>
                  <a:lnTo>
                    <a:pt x="686" y="511"/>
                  </a:lnTo>
                  <a:lnTo>
                    <a:pt x="685" y="511"/>
                  </a:lnTo>
                  <a:lnTo>
                    <a:pt x="686" y="510"/>
                  </a:lnTo>
                  <a:lnTo>
                    <a:pt x="690" y="509"/>
                  </a:lnTo>
                  <a:lnTo>
                    <a:pt x="691" y="508"/>
                  </a:lnTo>
                  <a:lnTo>
                    <a:pt x="692" y="508"/>
                  </a:lnTo>
                  <a:lnTo>
                    <a:pt x="694" y="510"/>
                  </a:lnTo>
                  <a:lnTo>
                    <a:pt x="695" y="511"/>
                  </a:lnTo>
                  <a:lnTo>
                    <a:pt x="697" y="512"/>
                  </a:lnTo>
                  <a:lnTo>
                    <a:pt x="698" y="512"/>
                  </a:lnTo>
                  <a:lnTo>
                    <a:pt x="700" y="510"/>
                  </a:lnTo>
                  <a:lnTo>
                    <a:pt x="702" y="508"/>
                  </a:lnTo>
                  <a:lnTo>
                    <a:pt x="703" y="508"/>
                  </a:lnTo>
                  <a:lnTo>
                    <a:pt x="705" y="509"/>
                  </a:lnTo>
                  <a:lnTo>
                    <a:pt x="708" y="509"/>
                  </a:lnTo>
                  <a:lnTo>
                    <a:pt x="710" y="509"/>
                  </a:lnTo>
                  <a:lnTo>
                    <a:pt x="719" y="503"/>
                  </a:lnTo>
                  <a:lnTo>
                    <a:pt x="720" y="503"/>
                  </a:lnTo>
                  <a:lnTo>
                    <a:pt x="722" y="504"/>
                  </a:lnTo>
                  <a:lnTo>
                    <a:pt x="724" y="505"/>
                  </a:lnTo>
                  <a:lnTo>
                    <a:pt x="726" y="504"/>
                  </a:lnTo>
                  <a:lnTo>
                    <a:pt x="752" y="497"/>
                  </a:lnTo>
                  <a:lnTo>
                    <a:pt x="754" y="496"/>
                  </a:lnTo>
                  <a:lnTo>
                    <a:pt x="757" y="494"/>
                  </a:lnTo>
                  <a:lnTo>
                    <a:pt x="760" y="489"/>
                  </a:lnTo>
                  <a:lnTo>
                    <a:pt x="760" y="488"/>
                  </a:lnTo>
                  <a:lnTo>
                    <a:pt x="761" y="488"/>
                  </a:lnTo>
                  <a:lnTo>
                    <a:pt x="762" y="488"/>
                  </a:lnTo>
                  <a:lnTo>
                    <a:pt x="763" y="489"/>
                  </a:lnTo>
                  <a:lnTo>
                    <a:pt x="764" y="489"/>
                  </a:lnTo>
                  <a:lnTo>
                    <a:pt x="764" y="488"/>
                  </a:lnTo>
                  <a:lnTo>
                    <a:pt x="765" y="486"/>
                  </a:lnTo>
                  <a:lnTo>
                    <a:pt x="766" y="485"/>
                  </a:lnTo>
                  <a:lnTo>
                    <a:pt x="767" y="484"/>
                  </a:lnTo>
                  <a:lnTo>
                    <a:pt x="766" y="484"/>
                  </a:lnTo>
                  <a:lnTo>
                    <a:pt x="765" y="484"/>
                  </a:lnTo>
                  <a:lnTo>
                    <a:pt x="765" y="483"/>
                  </a:lnTo>
                  <a:lnTo>
                    <a:pt x="766" y="483"/>
                  </a:lnTo>
                  <a:lnTo>
                    <a:pt x="773" y="483"/>
                  </a:lnTo>
                  <a:lnTo>
                    <a:pt x="774" y="483"/>
                  </a:lnTo>
                  <a:lnTo>
                    <a:pt x="775" y="482"/>
                  </a:lnTo>
                  <a:lnTo>
                    <a:pt x="775" y="481"/>
                  </a:lnTo>
                  <a:lnTo>
                    <a:pt x="774" y="480"/>
                  </a:lnTo>
                  <a:lnTo>
                    <a:pt x="774" y="478"/>
                  </a:lnTo>
                  <a:lnTo>
                    <a:pt x="775" y="47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7" name="Freeform 5970"/>
            <p:cNvSpPr>
              <a:spLocks/>
            </p:cNvSpPr>
            <p:nvPr/>
          </p:nvSpPr>
          <p:spPr bwMode="auto">
            <a:xfrm>
              <a:off x="2197" y="1351"/>
              <a:ext cx="13" cy="4"/>
            </a:xfrm>
            <a:custGeom>
              <a:avLst/>
              <a:gdLst>
                <a:gd name="T0" fmla="*/ 2 w 17"/>
                <a:gd name="T1" fmla="*/ 2 h 5"/>
                <a:gd name="T2" fmla="*/ 2 w 17"/>
                <a:gd name="T3" fmla="*/ 2 h 5"/>
                <a:gd name="T4" fmla="*/ 2 w 17"/>
                <a:gd name="T5" fmla="*/ 2 h 5"/>
                <a:gd name="T6" fmla="*/ 2 w 17"/>
                <a:gd name="T7" fmla="*/ 2 h 5"/>
                <a:gd name="T8" fmla="*/ 2 w 17"/>
                <a:gd name="T9" fmla="*/ 2 h 5"/>
                <a:gd name="T10" fmla="*/ 2 w 17"/>
                <a:gd name="T11" fmla="*/ 2 h 5"/>
                <a:gd name="T12" fmla="*/ 2 w 17"/>
                <a:gd name="T13" fmla="*/ 2 h 5"/>
                <a:gd name="T14" fmla="*/ 2 w 17"/>
                <a:gd name="T15" fmla="*/ 2 h 5"/>
                <a:gd name="T16" fmla="*/ 2 w 17"/>
                <a:gd name="T17" fmla="*/ 2 h 5"/>
                <a:gd name="T18" fmla="*/ 2 w 17"/>
                <a:gd name="T19" fmla="*/ 0 h 5"/>
                <a:gd name="T20" fmla="*/ 2 w 17"/>
                <a:gd name="T21" fmla="*/ 0 h 5"/>
                <a:gd name="T22" fmla="*/ 2 w 17"/>
                <a:gd name="T23" fmla="*/ 0 h 5"/>
                <a:gd name="T24" fmla="*/ 1 w 17"/>
                <a:gd name="T25" fmla="*/ 1 h 5"/>
                <a:gd name="T26" fmla="*/ 1 w 17"/>
                <a:gd name="T27" fmla="*/ 1 h 5"/>
                <a:gd name="T28" fmla="*/ 0 w 17"/>
                <a:gd name="T29" fmla="*/ 2 h 5"/>
                <a:gd name="T30" fmla="*/ 0 w 17"/>
                <a:gd name="T31" fmla="*/ 2 h 5"/>
                <a:gd name="T32" fmla="*/ 1 w 17"/>
                <a:gd name="T33" fmla="*/ 2 h 5"/>
                <a:gd name="T34" fmla="*/ 1 w 17"/>
                <a:gd name="T35" fmla="*/ 2 h 5"/>
                <a:gd name="T36" fmla="*/ 2 w 17"/>
                <a:gd name="T37" fmla="*/ 2 h 5"/>
                <a:gd name="T38" fmla="*/ 2 w 17"/>
                <a:gd name="T39" fmla="*/ 2 h 5"/>
                <a:gd name="T40" fmla="*/ 2 w 17"/>
                <a:gd name="T41" fmla="*/ 2 h 5"/>
                <a:gd name="T42" fmla="*/ 2 w 17"/>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
                <a:gd name="T67" fmla="*/ 0 h 5"/>
                <a:gd name="T68" fmla="*/ 17 w 17"/>
                <a:gd name="T69" fmla="*/ 5 h 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 h="5">
                  <a:moveTo>
                    <a:pt x="7" y="5"/>
                  </a:moveTo>
                  <a:lnTo>
                    <a:pt x="7" y="5"/>
                  </a:lnTo>
                  <a:lnTo>
                    <a:pt x="8" y="5"/>
                  </a:lnTo>
                  <a:lnTo>
                    <a:pt x="12" y="5"/>
                  </a:lnTo>
                  <a:lnTo>
                    <a:pt x="17" y="4"/>
                  </a:lnTo>
                  <a:lnTo>
                    <a:pt x="17" y="3"/>
                  </a:lnTo>
                  <a:lnTo>
                    <a:pt x="16" y="3"/>
                  </a:lnTo>
                  <a:lnTo>
                    <a:pt x="13" y="2"/>
                  </a:lnTo>
                  <a:lnTo>
                    <a:pt x="5" y="0"/>
                  </a:lnTo>
                  <a:lnTo>
                    <a:pt x="3" y="0"/>
                  </a:lnTo>
                  <a:lnTo>
                    <a:pt x="1" y="1"/>
                  </a:lnTo>
                  <a:lnTo>
                    <a:pt x="0" y="2"/>
                  </a:lnTo>
                  <a:lnTo>
                    <a:pt x="1" y="3"/>
                  </a:lnTo>
                  <a:lnTo>
                    <a:pt x="4" y="3"/>
                  </a:lnTo>
                  <a:lnTo>
                    <a:pt x="6" y="4"/>
                  </a:lnTo>
                  <a:lnTo>
                    <a:pt x="7"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8" name="Freeform 5971"/>
            <p:cNvSpPr>
              <a:spLocks/>
            </p:cNvSpPr>
            <p:nvPr/>
          </p:nvSpPr>
          <p:spPr bwMode="auto">
            <a:xfrm>
              <a:off x="2214" y="1351"/>
              <a:ext cx="14" cy="2"/>
            </a:xfrm>
            <a:custGeom>
              <a:avLst/>
              <a:gdLst>
                <a:gd name="T0" fmla="*/ 2 w 18"/>
                <a:gd name="T1" fmla="*/ 1 h 3"/>
                <a:gd name="T2" fmla="*/ 2 w 18"/>
                <a:gd name="T3" fmla="*/ 1 h 3"/>
                <a:gd name="T4" fmla="*/ 2 w 18"/>
                <a:gd name="T5" fmla="*/ 1 h 3"/>
                <a:gd name="T6" fmla="*/ 2 w 18"/>
                <a:gd name="T7" fmla="*/ 1 h 3"/>
                <a:gd name="T8" fmla="*/ 2 w 18"/>
                <a:gd name="T9" fmla="*/ 1 h 3"/>
                <a:gd name="T10" fmla="*/ 2 w 18"/>
                <a:gd name="T11" fmla="*/ 0 h 3"/>
                <a:gd name="T12" fmla="*/ 2 w 18"/>
                <a:gd name="T13" fmla="*/ 0 h 3"/>
                <a:gd name="T14" fmla="*/ 0 w 18"/>
                <a:gd name="T15" fmla="*/ 0 h 3"/>
                <a:gd name="T16" fmla="*/ 0 w 18"/>
                <a:gd name="T17" fmla="*/ 1 h 3"/>
                <a:gd name="T18" fmla="*/ 0 w 18"/>
                <a:gd name="T19" fmla="*/ 1 h 3"/>
                <a:gd name="T20" fmla="*/ 0 w 18"/>
                <a:gd name="T21" fmla="*/ 1 h 3"/>
                <a:gd name="T22" fmla="*/ 1 w 18"/>
                <a:gd name="T23" fmla="*/ 1 h 3"/>
                <a:gd name="T24" fmla="*/ 2 w 18"/>
                <a:gd name="T25" fmla="*/ 1 h 3"/>
                <a:gd name="T26" fmla="*/ 2 w 18"/>
                <a:gd name="T27" fmla="*/ 1 h 3"/>
                <a:gd name="T28" fmla="*/ 2 w 18"/>
                <a:gd name="T29" fmla="*/ 1 h 3"/>
                <a:gd name="T30" fmla="*/ 2 w 18"/>
                <a:gd name="T31" fmla="*/ 1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3"/>
                <a:gd name="T50" fmla="*/ 18 w 18"/>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3">
                  <a:moveTo>
                    <a:pt x="17" y="2"/>
                  </a:moveTo>
                  <a:lnTo>
                    <a:pt x="17" y="2"/>
                  </a:lnTo>
                  <a:lnTo>
                    <a:pt x="18" y="2"/>
                  </a:lnTo>
                  <a:lnTo>
                    <a:pt x="17" y="2"/>
                  </a:lnTo>
                  <a:lnTo>
                    <a:pt x="12" y="1"/>
                  </a:lnTo>
                  <a:lnTo>
                    <a:pt x="2" y="0"/>
                  </a:lnTo>
                  <a:lnTo>
                    <a:pt x="0" y="0"/>
                  </a:lnTo>
                  <a:lnTo>
                    <a:pt x="0" y="1"/>
                  </a:lnTo>
                  <a:lnTo>
                    <a:pt x="0" y="2"/>
                  </a:lnTo>
                  <a:lnTo>
                    <a:pt x="1" y="3"/>
                  </a:lnTo>
                  <a:lnTo>
                    <a:pt x="2" y="3"/>
                  </a:lnTo>
                  <a:lnTo>
                    <a:pt x="7" y="3"/>
                  </a:lnTo>
                  <a:lnTo>
                    <a:pt x="17"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49" name="Freeform 5972"/>
            <p:cNvSpPr>
              <a:spLocks/>
            </p:cNvSpPr>
            <p:nvPr/>
          </p:nvSpPr>
          <p:spPr bwMode="auto">
            <a:xfrm>
              <a:off x="2442" y="1206"/>
              <a:ext cx="25" cy="10"/>
            </a:xfrm>
            <a:custGeom>
              <a:avLst/>
              <a:gdLst>
                <a:gd name="T0" fmla="*/ 0 w 32"/>
                <a:gd name="T1" fmla="*/ 3 h 12"/>
                <a:gd name="T2" fmla="*/ 0 w 32"/>
                <a:gd name="T3" fmla="*/ 3 h 12"/>
                <a:gd name="T4" fmla="*/ 1 w 32"/>
                <a:gd name="T5" fmla="*/ 3 h 12"/>
                <a:gd name="T6" fmla="*/ 2 w 32"/>
                <a:gd name="T7" fmla="*/ 3 h 12"/>
                <a:gd name="T8" fmla="*/ 2 w 32"/>
                <a:gd name="T9" fmla="*/ 3 h 12"/>
                <a:gd name="T10" fmla="*/ 2 w 32"/>
                <a:gd name="T11" fmla="*/ 3 h 12"/>
                <a:gd name="T12" fmla="*/ 2 w 32"/>
                <a:gd name="T13" fmla="*/ 3 h 12"/>
                <a:gd name="T14" fmla="*/ 2 w 32"/>
                <a:gd name="T15" fmla="*/ 3 h 12"/>
                <a:gd name="T16" fmla="*/ 2 w 32"/>
                <a:gd name="T17" fmla="*/ 3 h 12"/>
                <a:gd name="T18" fmla="*/ 2 w 32"/>
                <a:gd name="T19" fmla="*/ 3 h 12"/>
                <a:gd name="T20" fmla="*/ 2 w 32"/>
                <a:gd name="T21" fmla="*/ 3 h 12"/>
                <a:gd name="T22" fmla="*/ 2 w 32"/>
                <a:gd name="T23" fmla="*/ 3 h 12"/>
                <a:gd name="T24" fmla="*/ 2 w 32"/>
                <a:gd name="T25" fmla="*/ 3 h 12"/>
                <a:gd name="T26" fmla="*/ 2 w 32"/>
                <a:gd name="T27" fmla="*/ 3 h 12"/>
                <a:gd name="T28" fmla="*/ 2 w 32"/>
                <a:gd name="T29" fmla="*/ 3 h 12"/>
                <a:gd name="T30" fmla="*/ 2 w 32"/>
                <a:gd name="T31" fmla="*/ 3 h 12"/>
                <a:gd name="T32" fmla="*/ 2 w 32"/>
                <a:gd name="T33" fmla="*/ 3 h 12"/>
                <a:gd name="T34" fmla="*/ 2 w 32"/>
                <a:gd name="T35" fmla="*/ 0 h 12"/>
                <a:gd name="T36" fmla="*/ 2 w 32"/>
                <a:gd name="T37" fmla="*/ 0 h 12"/>
                <a:gd name="T38" fmla="*/ 2 w 32"/>
                <a:gd name="T39" fmla="*/ 0 h 12"/>
                <a:gd name="T40" fmla="*/ 2 w 32"/>
                <a:gd name="T41" fmla="*/ 0 h 12"/>
                <a:gd name="T42" fmla="*/ 0 w 32"/>
                <a:gd name="T43" fmla="*/ 2 h 12"/>
                <a:gd name="T44" fmla="*/ 0 w 32"/>
                <a:gd name="T45" fmla="*/ 2 h 12"/>
                <a:gd name="T46" fmla="*/ 0 w 32"/>
                <a:gd name="T47" fmla="*/ 3 h 12"/>
                <a:gd name="T48" fmla="*/ 0 w 32"/>
                <a:gd name="T49" fmla="*/ 3 h 12"/>
                <a:gd name="T50" fmla="*/ 0 w 32"/>
                <a:gd name="T51" fmla="*/ 3 h 12"/>
                <a:gd name="T52" fmla="*/ 0 w 32"/>
                <a:gd name="T53" fmla="*/ 3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12"/>
                <a:gd name="T83" fmla="*/ 32 w 32"/>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12">
                  <a:moveTo>
                    <a:pt x="0" y="5"/>
                  </a:moveTo>
                  <a:lnTo>
                    <a:pt x="0" y="5"/>
                  </a:lnTo>
                  <a:lnTo>
                    <a:pt x="1" y="6"/>
                  </a:lnTo>
                  <a:lnTo>
                    <a:pt x="4" y="7"/>
                  </a:lnTo>
                  <a:lnTo>
                    <a:pt x="14" y="9"/>
                  </a:lnTo>
                  <a:lnTo>
                    <a:pt x="29" y="12"/>
                  </a:lnTo>
                  <a:lnTo>
                    <a:pt x="32" y="12"/>
                  </a:lnTo>
                  <a:lnTo>
                    <a:pt x="32" y="11"/>
                  </a:lnTo>
                  <a:lnTo>
                    <a:pt x="26" y="8"/>
                  </a:lnTo>
                  <a:lnTo>
                    <a:pt x="21" y="6"/>
                  </a:lnTo>
                  <a:lnTo>
                    <a:pt x="17" y="5"/>
                  </a:lnTo>
                  <a:lnTo>
                    <a:pt x="11" y="3"/>
                  </a:lnTo>
                  <a:lnTo>
                    <a:pt x="5" y="0"/>
                  </a:lnTo>
                  <a:lnTo>
                    <a:pt x="4" y="0"/>
                  </a:lnTo>
                  <a:lnTo>
                    <a:pt x="2" y="0"/>
                  </a:lnTo>
                  <a:lnTo>
                    <a:pt x="0" y="2"/>
                  </a:lnTo>
                  <a:lnTo>
                    <a:pt x="0" y="3"/>
                  </a:lnTo>
                  <a:lnTo>
                    <a:pt x="0" y="4"/>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0" name="Freeform 5973"/>
            <p:cNvSpPr>
              <a:spLocks/>
            </p:cNvSpPr>
            <p:nvPr/>
          </p:nvSpPr>
          <p:spPr bwMode="auto">
            <a:xfrm>
              <a:off x="2440" y="1502"/>
              <a:ext cx="9" cy="2"/>
            </a:xfrm>
            <a:custGeom>
              <a:avLst/>
              <a:gdLst>
                <a:gd name="T0" fmla="*/ 1 w 10"/>
                <a:gd name="T1" fmla="*/ 0 h 3"/>
                <a:gd name="T2" fmla="*/ 1 w 10"/>
                <a:gd name="T3" fmla="*/ 0 h 3"/>
                <a:gd name="T4" fmla="*/ 0 w 10"/>
                <a:gd name="T5" fmla="*/ 0 h 3"/>
                <a:gd name="T6" fmla="*/ 0 w 10"/>
                <a:gd name="T7" fmla="*/ 0 h 3"/>
                <a:gd name="T8" fmla="*/ 1 w 10"/>
                <a:gd name="T9" fmla="*/ 1 h 3"/>
                <a:gd name="T10" fmla="*/ 1 w 10"/>
                <a:gd name="T11" fmla="*/ 1 h 3"/>
                <a:gd name="T12" fmla="*/ 3 w 10"/>
                <a:gd name="T13" fmla="*/ 1 h 3"/>
                <a:gd name="T14" fmla="*/ 3 w 10"/>
                <a:gd name="T15" fmla="*/ 1 h 3"/>
                <a:gd name="T16" fmla="*/ 4 w 10"/>
                <a:gd name="T17" fmla="*/ 1 h 3"/>
                <a:gd name="T18" fmla="*/ 5 w 10"/>
                <a:gd name="T19" fmla="*/ 1 h 3"/>
                <a:gd name="T20" fmla="*/ 5 w 10"/>
                <a:gd name="T21" fmla="*/ 1 h 3"/>
                <a:gd name="T22" fmla="*/ 5 w 10"/>
                <a:gd name="T23" fmla="*/ 1 h 3"/>
                <a:gd name="T24" fmla="*/ 5 w 10"/>
                <a:gd name="T25" fmla="*/ 0 h 3"/>
                <a:gd name="T26" fmla="*/ 5 w 10"/>
                <a:gd name="T27" fmla="*/ 0 h 3"/>
                <a:gd name="T28" fmla="*/ 5 w 10"/>
                <a:gd name="T29" fmla="*/ 0 h 3"/>
                <a:gd name="T30" fmla="*/ 1 w 10"/>
                <a:gd name="T31" fmla="*/ 0 h 3"/>
                <a:gd name="T32" fmla="*/ 1 w 10"/>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3"/>
                <a:gd name="T53" fmla="*/ 10 w 10"/>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3">
                  <a:moveTo>
                    <a:pt x="1" y="0"/>
                  </a:moveTo>
                  <a:lnTo>
                    <a:pt x="1" y="0"/>
                  </a:lnTo>
                  <a:lnTo>
                    <a:pt x="0" y="0"/>
                  </a:lnTo>
                  <a:lnTo>
                    <a:pt x="1" y="1"/>
                  </a:lnTo>
                  <a:lnTo>
                    <a:pt x="3" y="3"/>
                  </a:lnTo>
                  <a:lnTo>
                    <a:pt x="4" y="3"/>
                  </a:lnTo>
                  <a:lnTo>
                    <a:pt x="5" y="3"/>
                  </a:lnTo>
                  <a:lnTo>
                    <a:pt x="9" y="1"/>
                  </a:lnTo>
                  <a:lnTo>
                    <a:pt x="10" y="0"/>
                  </a:lnTo>
                  <a:lnTo>
                    <a:pt x="9" y="0"/>
                  </a:lnTo>
                  <a:lnTo>
                    <a:pt x="7"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1" name="Freeform 5974"/>
            <p:cNvSpPr>
              <a:spLocks/>
            </p:cNvSpPr>
            <p:nvPr/>
          </p:nvSpPr>
          <p:spPr bwMode="auto">
            <a:xfrm>
              <a:off x="2434" y="1511"/>
              <a:ext cx="6" cy="5"/>
            </a:xfrm>
            <a:custGeom>
              <a:avLst/>
              <a:gdLst>
                <a:gd name="T0" fmla="*/ 2 w 8"/>
                <a:gd name="T1" fmla="*/ 1 h 7"/>
                <a:gd name="T2" fmla="*/ 2 w 8"/>
                <a:gd name="T3" fmla="*/ 1 h 7"/>
                <a:gd name="T4" fmla="*/ 0 w 8"/>
                <a:gd name="T5" fmla="*/ 1 h 7"/>
                <a:gd name="T6" fmla="*/ 0 w 8"/>
                <a:gd name="T7" fmla="*/ 1 h 7"/>
                <a:gd name="T8" fmla="*/ 2 w 8"/>
                <a:gd name="T9" fmla="*/ 1 h 7"/>
                <a:gd name="T10" fmla="*/ 2 w 8"/>
                <a:gd name="T11" fmla="*/ 1 h 7"/>
                <a:gd name="T12" fmla="*/ 2 w 8"/>
                <a:gd name="T13" fmla="*/ 1 h 7"/>
                <a:gd name="T14" fmla="*/ 2 w 8"/>
                <a:gd name="T15" fmla="*/ 1 h 7"/>
                <a:gd name="T16" fmla="*/ 2 w 8"/>
                <a:gd name="T17" fmla="*/ 1 h 7"/>
                <a:gd name="T18" fmla="*/ 2 w 8"/>
                <a:gd name="T19" fmla="*/ 1 h 7"/>
                <a:gd name="T20" fmla="*/ 2 w 8"/>
                <a:gd name="T21" fmla="*/ 1 h 7"/>
                <a:gd name="T22" fmla="*/ 2 w 8"/>
                <a:gd name="T23" fmla="*/ 0 h 7"/>
                <a:gd name="T24" fmla="*/ 2 w 8"/>
                <a:gd name="T25" fmla="*/ 0 h 7"/>
                <a:gd name="T26" fmla="*/ 2 w 8"/>
                <a:gd name="T27" fmla="*/ 0 h 7"/>
                <a:gd name="T28" fmla="*/ 2 w 8"/>
                <a:gd name="T29" fmla="*/ 0 h 7"/>
                <a:gd name="T30" fmla="*/ 2 w 8"/>
                <a:gd name="T31" fmla="*/ 1 h 7"/>
                <a:gd name="T32" fmla="*/ 2 w 8"/>
                <a:gd name="T33" fmla="*/ 1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7"/>
                <a:gd name="T53" fmla="*/ 8 w 8"/>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7">
                  <a:moveTo>
                    <a:pt x="2" y="1"/>
                  </a:moveTo>
                  <a:lnTo>
                    <a:pt x="2" y="1"/>
                  </a:lnTo>
                  <a:lnTo>
                    <a:pt x="0" y="3"/>
                  </a:lnTo>
                  <a:lnTo>
                    <a:pt x="0" y="4"/>
                  </a:lnTo>
                  <a:lnTo>
                    <a:pt x="2" y="6"/>
                  </a:lnTo>
                  <a:lnTo>
                    <a:pt x="4" y="7"/>
                  </a:lnTo>
                  <a:lnTo>
                    <a:pt x="8" y="6"/>
                  </a:lnTo>
                  <a:lnTo>
                    <a:pt x="8" y="5"/>
                  </a:lnTo>
                  <a:lnTo>
                    <a:pt x="8" y="3"/>
                  </a:lnTo>
                  <a:lnTo>
                    <a:pt x="7" y="0"/>
                  </a:lnTo>
                  <a:lnTo>
                    <a:pt x="6" y="0"/>
                  </a:lnTo>
                  <a:lnTo>
                    <a:pt x="4" y="0"/>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2" name="Freeform 5975"/>
            <p:cNvSpPr>
              <a:spLocks/>
            </p:cNvSpPr>
            <p:nvPr/>
          </p:nvSpPr>
          <p:spPr bwMode="auto">
            <a:xfrm>
              <a:off x="2444" y="1509"/>
              <a:ext cx="11" cy="5"/>
            </a:xfrm>
            <a:custGeom>
              <a:avLst/>
              <a:gdLst>
                <a:gd name="T0" fmla="*/ 3 w 13"/>
                <a:gd name="T1" fmla="*/ 5 h 5"/>
                <a:gd name="T2" fmla="*/ 3 w 13"/>
                <a:gd name="T3" fmla="*/ 5 h 5"/>
                <a:gd name="T4" fmla="*/ 3 w 13"/>
                <a:gd name="T5" fmla="*/ 5 h 5"/>
                <a:gd name="T6" fmla="*/ 3 w 13"/>
                <a:gd name="T7" fmla="*/ 4 h 5"/>
                <a:gd name="T8" fmla="*/ 3 w 13"/>
                <a:gd name="T9" fmla="*/ 4 h 5"/>
                <a:gd name="T10" fmla="*/ 3 w 13"/>
                <a:gd name="T11" fmla="*/ 3 h 5"/>
                <a:gd name="T12" fmla="*/ 3 w 13"/>
                <a:gd name="T13" fmla="*/ 3 h 5"/>
                <a:gd name="T14" fmla="*/ 3 w 13"/>
                <a:gd name="T15" fmla="*/ 2 h 5"/>
                <a:gd name="T16" fmla="*/ 3 w 13"/>
                <a:gd name="T17" fmla="*/ 2 h 5"/>
                <a:gd name="T18" fmla="*/ 3 w 13"/>
                <a:gd name="T19" fmla="*/ 2 h 5"/>
                <a:gd name="T20" fmla="*/ 3 w 13"/>
                <a:gd name="T21" fmla="*/ 0 h 5"/>
                <a:gd name="T22" fmla="*/ 1 w 13"/>
                <a:gd name="T23" fmla="*/ 0 h 5"/>
                <a:gd name="T24" fmla="*/ 0 w 13"/>
                <a:gd name="T25" fmla="*/ 2 h 5"/>
                <a:gd name="T26" fmla="*/ 0 w 13"/>
                <a:gd name="T27" fmla="*/ 2 h 5"/>
                <a:gd name="T28" fmla="*/ 0 w 13"/>
                <a:gd name="T29" fmla="*/ 3 h 5"/>
                <a:gd name="T30" fmla="*/ 1 w 13"/>
                <a:gd name="T31" fmla="*/ 5 h 5"/>
                <a:gd name="T32" fmla="*/ 3 w 13"/>
                <a:gd name="T33" fmla="*/ 5 h 5"/>
                <a:gd name="T34" fmla="*/ 3 w 13"/>
                <a:gd name="T35" fmla="*/ 5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5"/>
                <a:gd name="T56" fmla="*/ 13 w 13"/>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5">
                  <a:moveTo>
                    <a:pt x="3" y="5"/>
                  </a:moveTo>
                  <a:lnTo>
                    <a:pt x="3" y="5"/>
                  </a:lnTo>
                  <a:lnTo>
                    <a:pt x="5" y="5"/>
                  </a:lnTo>
                  <a:lnTo>
                    <a:pt x="8" y="4"/>
                  </a:lnTo>
                  <a:lnTo>
                    <a:pt x="10" y="3"/>
                  </a:lnTo>
                  <a:lnTo>
                    <a:pt x="11" y="3"/>
                  </a:lnTo>
                  <a:lnTo>
                    <a:pt x="13" y="2"/>
                  </a:lnTo>
                  <a:lnTo>
                    <a:pt x="12" y="2"/>
                  </a:lnTo>
                  <a:lnTo>
                    <a:pt x="4" y="0"/>
                  </a:lnTo>
                  <a:lnTo>
                    <a:pt x="1" y="0"/>
                  </a:lnTo>
                  <a:lnTo>
                    <a:pt x="0" y="2"/>
                  </a:lnTo>
                  <a:lnTo>
                    <a:pt x="0" y="3"/>
                  </a:lnTo>
                  <a:lnTo>
                    <a:pt x="1" y="5"/>
                  </a:lnTo>
                  <a:lnTo>
                    <a:pt x="3"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3" name="Freeform 5976"/>
            <p:cNvSpPr>
              <a:spLocks/>
            </p:cNvSpPr>
            <p:nvPr/>
          </p:nvSpPr>
          <p:spPr bwMode="auto">
            <a:xfrm>
              <a:off x="2421" y="1530"/>
              <a:ext cx="2" cy="1"/>
            </a:xfrm>
            <a:custGeom>
              <a:avLst/>
              <a:gdLst>
                <a:gd name="T0" fmla="*/ 1 w 3"/>
                <a:gd name="T1" fmla="*/ 1 h 2"/>
                <a:gd name="T2" fmla="*/ 1 w 3"/>
                <a:gd name="T3" fmla="*/ 1 h 2"/>
                <a:gd name="T4" fmla="*/ 0 w 3"/>
                <a:gd name="T5" fmla="*/ 0 h 2"/>
                <a:gd name="T6" fmla="*/ 0 w 3"/>
                <a:gd name="T7" fmla="*/ 0 h 2"/>
                <a:gd name="T8" fmla="*/ 0 w 3"/>
                <a:gd name="T9" fmla="*/ 1 h 2"/>
                <a:gd name="T10" fmla="*/ 0 w 3"/>
                <a:gd name="T11" fmla="*/ 1 h 2"/>
                <a:gd name="T12" fmla="*/ 0 w 3"/>
                <a:gd name="T13" fmla="*/ 1 h 2"/>
                <a:gd name="T14" fmla="*/ 1 w 3"/>
                <a:gd name="T15" fmla="*/ 1 h 2"/>
                <a:gd name="T16" fmla="*/ 1 w 3"/>
                <a:gd name="T17" fmla="*/ 1 h 2"/>
                <a:gd name="T18" fmla="*/ 1 w 3"/>
                <a:gd name="T19" fmla="*/ 1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2" y="1"/>
                  </a:moveTo>
                  <a:lnTo>
                    <a:pt x="2" y="1"/>
                  </a:lnTo>
                  <a:lnTo>
                    <a:pt x="0" y="0"/>
                  </a:lnTo>
                  <a:lnTo>
                    <a:pt x="0" y="1"/>
                  </a:lnTo>
                  <a:lnTo>
                    <a:pt x="0" y="2"/>
                  </a:lnTo>
                  <a:lnTo>
                    <a:pt x="2" y="2"/>
                  </a:lnTo>
                  <a:lnTo>
                    <a:pt x="3" y="2"/>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4" name="Freeform 5977"/>
            <p:cNvSpPr>
              <a:spLocks/>
            </p:cNvSpPr>
            <p:nvPr/>
          </p:nvSpPr>
          <p:spPr bwMode="auto">
            <a:xfrm>
              <a:off x="2421" y="1534"/>
              <a:ext cx="39" cy="25"/>
            </a:xfrm>
            <a:custGeom>
              <a:avLst/>
              <a:gdLst>
                <a:gd name="T0" fmla="*/ 5 w 48"/>
                <a:gd name="T1" fmla="*/ 3 h 30"/>
                <a:gd name="T2" fmla="*/ 3 w 48"/>
                <a:gd name="T3" fmla="*/ 3 h 30"/>
                <a:gd name="T4" fmla="*/ 3 w 48"/>
                <a:gd name="T5" fmla="*/ 3 h 30"/>
                <a:gd name="T6" fmla="*/ 2 w 48"/>
                <a:gd name="T7" fmla="*/ 0 h 30"/>
                <a:gd name="T8" fmla="*/ 2 w 48"/>
                <a:gd name="T9" fmla="*/ 0 h 30"/>
                <a:gd name="T10" fmla="*/ 2 w 48"/>
                <a:gd name="T11" fmla="*/ 1 h 30"/>
                <a:gd name="T12" fmla="*/ 2 w 48"/>
                <a:gd name="T13" fmla="*/ 3 h 30"/>
                <a:gd name="T14" fmla="*/ 2 w 48"/>
                <a:gd name="T15" fmla="*/ 3 h 30"/>
                <a:gd name="T16" fmla="*/ 2 w 48"/>
                <a:gd name="T17" fmla="*/ 3 h 30"/>
                <a:gd name="T18" fmla="*/ 2 w 48"/>
                <a:gd name="T19" fmla="*/ 3 h 30"/>
                <a:gd name="T20" fmla="*/ 2 w 48"/>
                <a:gd name="T21" fmla="*/ 3 h 30"/>
                <a:gd name="T22" fmla="*/ 2 w 48"/>
                <a:gd name="T23" fmla="*/ 3 h 30"/>
                <a:gd name="T24" fmla="*/ 2 w 48"/>
                <a:gd name="T25" fmla="*/ 3 h 30"/>
                <a:gd name="T26" fmla="*/ 2 w 48"/>
                <a:gd name="T27" fmla="*/ 3 h 30"/>
                <a:gd name="T28" fmla="*/ 2 w 48"/>
                <a:gd name="T29" fmla="*/ 3 h 30"/>
                <a:gd name="T30" fmla="*/ 2 w 48"/>
                <a:gd name="T31" fmla="*/ 3 h 30"/>
                <a:gd name="T32" fmla="*/ 2 w 48"/>
                <a:gd name="T33" fmla="*/ 3 h 30"/>
                <a:gd name="T34" fmla="*/ 0 w 48"/>
                <a:gd name="T35" fmla="*/ 3 h 30"/>
                <a:gd name="T36" fmla="*/ 0 w 48"/>
                <a:gd name="T37" fmla="*/ 3 h 30"/>
                <a:gd name="T38" fmla="*/ 2 w 48"/>
                <a:gd name="T39" fmla="*/ 3 h 30"/>
                <a:gd name="T40" fmla="*/ 2 w 48"/>
                <a:gd name="T41" fmla="*/ 3 h 30"/>
                <a:gd name="T42" fmla="*/ 2 w 48"/>
                <a:gd name="T43" fmla="*/ 3 h 30"/>
                <a:gd name="T44" fmla="*/ 2 w 48"/>
                <a:gd name="T45" fmla="*/ 3 h 30"/>
                <a:gd name="T46" fmla="*/ 2 w 48"/>
                <a:gd name="T47" fmla="*/ 3 h 30"/>
                <a:gd name="T48" fmla="*/ 2 w 48"/>
                <a:gd name="T49" fmla="*/ 3 h 30"/>
                <a:gd name="T50" fmla="*/ 2 w 48"/>
                <a:gd name="T51" fmla="*/ 4 h 30"/>
                <a:gd name="T52" fmla="*/ 2 w 48"/>
                <a:gd name="T53" fmla="*/ 4 h 30"/>
                <a:gd name="T54" fmla="*/ 2 w 48"/>
                <a:gd name="T55" fmla="*/ 4 h 30"/>
                <a:gd name="T56" fmla="*/ 2 w 48"/>
                <a:gd name="T57" fmla="*/ 5 h 30"/>
                <a:gd name="T58" fmla="*/ 3 w 48"/>
                <a:gd name="T59" fmla="*/ 4 h 30"/>
                <a:gd name="T60" fmla="*/ 5 w 48"/>
                <a:gd name="T61" fmla="*/ 3 h 30"/>
                <a:gd name="T62" fmla="*/ 5 w 48"/>
                <a:gd name="T63" fmla="*/ 3 h 30"/>
                <a:gd name="T64" fmla="*/ 5 w 48"/>
                <a:gd name="T65" fmla="*/ 3 h 30"/>
                <a:gd name="T66" fmla="*/ 5 w 48"/>
                <a:gd name="T67" fmla="*/ 3 h 30"/>
                <a:gd name="T68" fmla="*/ 5 w 48"/>
                <a:gd name="T69" fmla="*/ 3 h 30"/>
                <a:gd name="T70" fmla="*/ 5 w 48"/>
                <a:gd name="T71" fmla="*/ 3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8"/>
                <a:gd name="T109" fmla="*/ 0 h 30"/>
                <a:gd name="T110" fmla="*/ 48 w 48"/>
                <a:gd name="T111" fmla="*/ 30 h 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8" h="30">
                  <a:moveTo>
                    <a:pt x="41" y="12"/>
                  </a:moveTo>
                  <a:lnTo>
                    <a:pt x="41" y="12"/>
                  </a:lnTo>
                  <a:lnTo>
                    <a:pt x="36" y="9"/>
                  </a:lnTo>
                  <a:lnTo>
                    <a:pt x="31" y="6"/>
                  </a:lnTo>
                  <a:lnTo>
                    <a:pt x="29" y="4"/>
                  </a:lnTo>
                  <a:lnTo>
                    <a:pt x="26" y="2"/>
                  </a:lnTo>
                  <a:lnTo>
                    <a:pt x="19" y="0"/>
                  </a:lnTo>
                  <a:lnTo>
                    <a:pt x="12" y="0"/>
                  </a:lnTo>
                  <a:lnTo>
                    <a:pt x="4" y="1"/>
                  </a:lnTo>
                  <a:lnTo>
                    <a:pt x="2" y="2"/>
                  </a:lnTo>
                  <a:lnTo>
                    <a:pt x="2" y="4"/>
                  </a:lnTo>
                  <a:lnTo>
                    <a:pt x="3" y="6"/>
                  </a:lnTo>
                  <a:lnTo>
                    <a:pt x="3" y="7"/>
                  </a:lnTo>
                  <a:lnTo>
                    <a:pt x="5" y="8"/>
                  </a:lnTo>
                  <a:lnTo>
                    <a:pt x="9" y="9"/>
                  </a:lnTo>
                  <a:lnTo>
                    <a:pt x="11" y="9"/>
                  </a:lnTo>
                  <a:lnTo>
                    <a:pt x="10" y="9"/>
                  </a:lnTo>
                  <a:lnTo>
                    <a:pt x="4" y="9"/>
                  </a:lnTo>
                  <a:lnTo>
                    <a:pt x="3" y="9"/>
                  </a:lnTo>
                  <a:lnTo>
                    <a:pt x="2" y="12"/>
                  </a:lnTo>
                  <a:lnTo>
                    <a:pt x="3" y="14"/>
                  </a:lnTo>
                  <a:lnTo>
                    <a:pt x="4" y="14"/>
                  </a:lnTo>
                  <a:lnTo>
                    <a:pt x="8" y="17"/>
                  </a:lnTo>
                  <a:lnTo>
                    <a:pt x="2" y="16"/>
                  </a:lnTo>
                  <a:lnTo>
                    <a:pt x="0" y="17"/>
                  </a:lnTo>
                  <a:lnTo>
                    <a:pt x="0" y="18"/>
                  </a:lnTo>
                  <a:lnTo>
                    <a:pt x="2" y="19"/>
                  </a:lnTo>
                  <a:lnTo>
                    <a:pt x="8" y="20"/>
                  </a:lnTo>
                  <a:lnTo>
                    <a:pt x="15" y="21"/>
                  </a:lnTo>
                  <a:lnTo>
                    <a:pt x="16" y="22"/>
                  </a:lnTo>
                  <a:lnTo>
                    <a:pt x="17" y="22"/>
                  </a:lnTo>
                  <a:lnTo>
                    <a:pt x="23" y="23"/>
                  </a:lnTo>
                  <a:lnTo>
                    <a:pt x="25" y="24"/>
                  </a:lnTo>
                  <a:lnTo>
                    <a:pt x="22" y="24"/>
                  </a:lnTo>
                  <a:lnTo>
                    <a:pt x="12" y="24"/>
                  </a:lnTo>
                  <a:lnTo>
                    <a:pt x="11" y="26"/>
                  </a:lnTo>
                  <a:lnTo>
                    <a:pt x="12" y="27"/>
                  </a:lnTo>
                  <a:lnTo>
                    <a:pt x="15" y="27"/>
                  </a:lnTo>
                  <a:lnTo>
                    <a:pt x="18" y="29"/>
                  </a:lnTo>
                  <a:lnTo>
                    <a:pt x="19" y="30"/>
                  </a:lnTo>
                  <a:lnTo>
                    <a:pt x="23" y="30"/>
                  </a:lnTo>
                  <a:lnTo>
                    <a:pt x="27" y="29"/>
                  </a:lnTo>
                  <a:lnTo>
                    <a:pt x="36" y="26"/>
                  </a:lnTo>
                  <a:lnTo>
                    <a:pt x="47" y="21"/>
                  </a:lnTo>
                  <a:lnTo>
                    <a:pt x="48" y="19"/>
                  </a:lnTo>
                  <a:lnTo>
                    <a:pt x="48" y="18"/>
                  </a:lnTo>
                  <a:lnTo>
                    <a:pt x="47" y="17"/>
                  </a:lnTo>
                  <a:lnTo>
                    <a:pt x="47" y="15"/>
                  </a:lnTo>
                  <a:lnTo>
                    <a:pt x="47" y="14"/>
                  </a:lnTo>
                  <a:lnTo>
                    <a:pt x="45" y="13"/>
                  </a:lnTo>
                  <a:lnTo>
                    <a:pt x="41" y="1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5" name="Freeform 5978"/>
            <p:cNvSpPr>
              <a:spLocks/>
            </p:cNvSpPr>
            <p:nvPr/>
          </p:nvSpPr>
          <p:spPr bwMode="auto">
            <a:xfrm>
              <a:off x="2466" y="1543"/>
              <a:ext cx="10" cy="9"/>
            </a:xfrm>
            <a:custGeom>
              <a:avLst/>
              <a:gdLst>
                <a:gd name="T0" fmla="*/ 1 w 11"/>
                <a:gd name="T1" fmla="*/ 2 h 11"/>
                <a:gd name="T2" fmla="*/ 1 w 11"/>
                <a:gd name="T3" fmla="*/ 2 h 11"/>
                <a:gd name="T4" fmla="*/ 4 w 11"/>
                <a:gd name="T5" fmla="*/ 2 h 11"/>
                <a:gd name="T6" fmla="*/ 5 w 11"/>
                <a:gd name="T7" fmla="*/ 2 h 11"/>
                <a:gd name="T8" fmla="*/ 4 w 11"/>
                <a:gd name="T9" fmla="*/ 2 h 11"/>
                <a:gd name="T10" fmla="*/ 4 w 11"/>
                <a:gd name="T11" fmla="*/ 2 h 11"/>
                <a:gd name="T12" fmla="*/ 2 w 11"/>
                <a:gd name="T13" fmla="*/ 2 h 11"/>
                <a:gd name="T14" fmla="*/ 1 w 11"/>
                <a:gd name="T15" fmla="*/ 2 h 11"/>
                <a:gd name="T16" fmla="*/ 1 w 11"/>
                <a:gd name="T17" fmla="*/ 2 h 11"/>
                <a:gd name="T18" fmla="*/ 1 w 11"/>
                <a:gd name="T19" fmla="*/ 2 h 11"/>
                <a:gd name="T20" fmla="*/ 1 w 11"/>
                <a:gd name="T21" fmla="*/ 2 h 11"/>
                <a:gd name="T22" fmla="*/ 1 w 11"/>
                <a:gd name="T23" fmla="*/ 2 h 11"/>
                <a:gd name="T24" fmla="*/ 1 w 11"/>
                <a:gd name="T25" fmla="*/ 2 h 11"/>
                <a:gd name="T26" fmla="*/ 3 w 11"/>
                <a:gd name="T27" fmla="*/ 2 h 11"/>
                <a:gd name="T28" fmla="*/ 4 w 11"/>
                <a:gd name="T29" fmla="*/ 2 h 11"/>
                <a:gd name="T30" fmla="*/ 4 w 11"/>
                <a:gd name="T31" fmla="*/ 2 h 11"/>
                <a:gd name="T32" fmla="*/ 5 w 11"/>
                <a:gd name="T33" fmla="*/ 2 h 11"/>
                <a:gd name="T34" fmla="*/ 5 w 11"/>
                <a:gd name="T35" fmla="*/ 2 h 11"/>
                <a:gd name="T36" fmla="*/ 5 w 11"/>
                <a:gd name="T37" fmla="*/ 2 h 11"/>
                <a:gd name="T38" fmla="*/ 5 w 11"/>
                <a:gd name="T39" fmla="*/ 2 h 11"/>
                <a:gd name="T40" fmla="*/ 5 w 11"/>
                <a:gd name="T41" fmla="*/ 2 h 11"/>
                <a:gd name="T42" fmla="*/ 5 w 11"/>
                <a:gd name="T43" fmla="*/ 2 h 11"/>
                <a:gd name="T44" fmla="*/ 5 w 11"/>
                <a:gd name="T45" fmla="*/ 2 h 11"/>
                <a:gd name="T46" fmla="*/ 5 w 11"/>
                <a:gd name="T47" fmla="*/ 2 h 11"/>
                <a:gd name="T48" fmla="*/ 5 w 11"/>
                <a:gd name="T49" fmla="*/ 2 h 11"/>
                <a:gd name="T50" fmla="*/ 5 w 11"/>
                <a:gd name="T51" fmla="*/ 2 h 11"/>
                <a:gd name="T52" fmla="*/ 5 w 11"/>
                <a:gd name="T53" fmla="*/ 0 h 11"/>
                <a:gd name="T54" fmla="*/ 5 w 11"/>
                <a:gd name="T55" fmla="*/ 0 h 11"/>
                <a:gd name="T56" fmla="*/ 5 w 11"/>
                <a:gd name="T57" fmla="*/ 0 h 11"/>
                <a:gd name="T58" fmla="*/ 3 w 11"/>
                <a:gd name="T59" fmla="*/ 0 h 11"/>
                <a:gd name="T60" fmla="*/ 3 w 11"/>
                <a:gd name="T61" fmla="*/ 0 h 11"/>
                <a:gd name="T62" fmla="*/ 3 w 11"/>
                <a:gd name="T63" fmla="*/ 2 h 11"/>
                <a:gd name="T64" fmla="*/ 3 w 11"/>
                <a:gd name="T65" fmla="*/ 2 h 11"/>
                <a:gd name="T66" fmla="*/ 2 w 11"/>
                <a:gd name="T67" fmla="*/ 2 h 11"/>
                <a:gd name="T68" fmla="*/ 1 w 11"/>
                <a:gd name="T69" fmla="*/ 2 h 11"/>
                <a:gd name="T70" fmla="*/ 0 w 11"/>
                <a:gd name="T71" fmla="*/ 2 h 11"/>
                <a:gd name="T72" fmla="*/ 1 w 11"/>
                <a:gd name="T73" fmla="*/ 2 h 11"/>
                <a:gd name="T74" fmla="*/ 1 w 11"/>
                <a:gd name="T75" fmla="*/ 2 h 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
                <a:gd name="T115" fmla="*/ 0 h 11"/>
                <a:gd name="T116" fmla="*/ 11 w 11"/>
                <a:gd name="T117" fmla="*/ 11 h 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 h="11">
                  <a:moveTo>
                    <a:pt x="1" y="3"/>
                  </a:moveTo>
                  <a:lnTo>
                    <a:pt x="1" y="3"/>
                  </a:lnTo>
                  <a:lnTo>
                    <a:pt x="4" y="2"/>
                  </a:lnTo>
                  <a:lnTo>
                    <a:pt x="5" y="2"/>
                  </a:lnTo>
                  <a:lnTo>
                    <a:pt x="4" y="3"/>
                  </a:lnTo>
                  <a:lnTo>
                    <a:pt x="2" y="5"/>
                  </a:lnTo>
                  <a:lnTo>
                    <a:pt x="1" y="6"/>
                  </a:lnTo>
                  <a:lnTo>
                    <a:pt x="1" y="7"/>
                  </a:lnTo>
                  <a:lnTo>
                    <a:pt x="1" y="9"/>
                  </a:lnTo>
                  <a:lnTo>
                    <a:pt x="3" y="10"/>
                  </a:lnTo>
                  <a:lnTo>
                    <a:pt x="4" y="11"/>
                  </a:lnTo>
                  <a:lnTo>
                    <a:pt x="7" y="10"/>
                  </a:lnTo>
                  <a:lnTo>
                    <a:pt x="7" y="8"/>
                  </a:lnTo>
                  <a:lnTo>
                    <a:pt x="8" y="7"/>
                  </a:lnTo>
                  <a:lnTo>
                    <a:pt x="9" y="6"/>
                  </a:lnTo>
                  <a:lnTo>
                    <a:pt x="11" y="4"/>
                  </a:lnTo>
                  <a:lnTo>
                    <a:pt x="11" y="3"/>
                  </a:lnTo>
                  <a:lnTo>
                    <a:pt x="10" y="2"/>
                  </a:lnTo>
                  <a:lnTo>
                    <a:pt x="7" y="0"/>
                  </a:lnTo>
                  <a:lnTo>
                    <a:pt x="5" y="0"/>
                  </a:lnTo>
                  <a:lnTo>
                    <a:pt x="3" y="0"/>
                  </a:lnTo>
                  <a:lnTo>
                    <a:pt x="3" y="2"/>
                  </a:lnTo>
                  <a:lnTo>
                    <a:pt x="2" y="2"/>
                  </a:lnTo>
                  <a:lnTo>
                    <a:pt x="1" y="3"/>
                  </a:lnTo>
                  <a:lnTo>
                    <a:pt x="0" y="3"/>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6" name="Freeform 5979"/>
            <p:cNvSpPr>
              <a:spLocks/>
            </p:cNvSpPr>
            <p:nvPr/>
          </p:nvSpPr>
          <p:spPr bwMode="auto">
            <a:xfrm>
              <a:off x="2514" y="1193"/>
              <a:ext cx="42" cy="20"/>
            </a:xfrm>
            <a:custGeom>
              <a:avLst/>
              <a:gdLst>
                <a:gd name="T0" fmla="*/ 2 w 51"/>
                <a:gd name="T1" fmla="*/ 3 h 24"/>
                <a:gd name="T2" fmla="*/ 2 w 51"/>
                <a:gd name="T3" fmla="*/ 3 h 24"/>
                <a:gd name="T4" fmla="*/ 2 w 51"/>
                <a:gd name="T5" fmla="*/ 3 h 24"/>
                <a:gd name="T6" fmla="*/ 2 w 51"/>
                <a:gd name="T7" fmla="*/ 3 h 24"/>
                <a:gd name="T8" fmla="*/ 2 w 51"/>
                <a:gd name="T9" fmla="*/ 3 h 24"/>
                <a:gd name="T10" fmla="*/ 5 w 51"/>
                <a:gd name="T11" fmla="*/ 3 h 24"/>
                <a:gd name="T12" fmla="*/ 5 w 51"/>
                <a:gd name="T13" fmla="*/ 3 h 24"/>
                <a:gd name="T14" fmla="*/ 5 w 51"/>
                <a:gd name="T15" fmla="*/ 3 h 24"/>
                <a:gd name="T16" fmla="*/ 6 w 51"/>
                <a:gd name="T17" fmla="*/ 3 h 24"/>
                <a:gd name="T18" fmla="*/ 6 w 51"/>
                <a:gd name="T19" fmla="*/ 3 h 24"/>
                <a:gd name="T20" fmla="*/ 6 w 51"/>
                <a:gd name="T21" fmla="*/ 3 h 24"/>
                <a:gd name="T22" fmla="*/ 6 w 51"/>
                <a:gd name="T23" fmla="*/ 3 h 24"/>
                <a:gd name="T24" fmla="*/ 5 w 51"/>
                <a:gd name="T25" fmla="*/ 3 h 24"/>
                <a:gd name="T26" fmla="*/ 5 w 51"/>
                <a:gd name="T27" fmla="*/ 3 h 24"/>
                <a:gd name="T28" fmla="*/ 5 w 51"/>
                <a:gd name="T29" fmla="*/ 3 h 24"/>
                <a:gd name="T30" fmla="*/ 5 w 51"/>
                <a:gd name="T31" fmla="*/ 3 h 24"/>
                <a:gd name="T32" fmla="*/ 6 w 51"/>
                <a:gd name="T33" fmla="*/ 3 h 24"/>
                <a:gd name="T34" fmla="*/ 6 w 51"/>
                <a:gd name="T35" fmla="*/ 3 h 24"/>
                <a:gd name="T36" fmla="*/ 6 w 51"/>
                <a:gd name="T37" fmla="*/ 3 h 24"/>
                <a:gd name="T38" fmla="*/ 6 w 51"/>
                <a:gd name="T39" fmla="*/ 3 h 24"/>
                <a:gd name="T40" fmla="*/ 6 w 51"/>
                <a:gd name="T41" fmla="*/ 3 h 24"/>
                <a:gd name="T42" fmla="*/ 6 w 51"/>
                <a:gd name="T43" fmla="*/ 3 h 24"/>
                <a:gd name="T44" fmla="*/ 6 w 51"/>
                <a:gd name="T45" fmla="*/ 3 h 24"/>
                <a:gd name="T46" fmla="*/ 6 w 51"/>
                <a:gd name="T47" fmla="*/ 3 h 24"/>
                <a:gd name="T48" fmla="*/ 6 w 51"/>
                <a:gd name="T49" fmla="*/ 3 h 24"/>
                <a:gd name="T50" fmla="*/ 5 w 51"/>
                <a:gd name="T51" fmla="*/ 3 h 24"/>
                <a:gd name="T52" fmla="*/ 4 w 51"/>
                <a:gd name="T53" fmla="*/ 3 h 24"/>
                <a:gd name="T54" fmla="*/ 4 w 51"/>
                <a:gd name="T55" fmla="*/ 3 h 24"/>
                <a:gd name="T56" fmla="*/ 2 w 51"/>
                <a:gd name="T57" fmla="*/ 1 h 24"/>
                <a:gd name="T58" fmla="*/ 2 w 51"/>
                <a:gd name="T59" fmla="*/ 0 h 24"/>
                <a:gd name="T60" fmla="*/ 2 w 51"/>
                <a:gd name="T61" fmla="*/ 0 h 24"/>
                <a:gd name="T62" fmla="*/ 2 w 51"/>
                <a:gd name="T63" fmla="*/ 1 h 24"/>
                <a:gd name="T64" fmla="*/ 2 w 51"/>
                <a:gd name="T65" fmla="*/ 1 h 24"/>
                <a:gd name="T66" fmla="*/ 2 w 51"/>
                <a:gd name="T67" fmla="*/ 2 h 24"/>
                <a:gd name="T68" fmla="*/ 2 w 51"/>
                <a:gd name="T69" fmla="*/ 2 h 24"/>
                <a:gd name="T70" fmla="*/ 2 w 51"/>
                <a:gd name="T71" fmla="*/ 2 h 24"/>
                <a:gd name="T72" fmla="*/ 2 w 51"/>
                <a:gd name="T73" fmla="*/ 2 h 24"/>
                <a:gd name="T74" fmla="*/ 2 w 51"/>
                <a:gd name="T75" fmla="*/ 2 h 24"/>
                <a:gd name="T76" fmla="*/ 0 w 51"/>
                <a:gd name="T77" fmla="*/ 2 h 24"/>
                <a:gd name="T78" fmla="*/ 0 w 51"/>
                <a:gd name="T79" fmla="*/ 2 h 24"/>
                <a:gd name="T80" fmla="*/ 2 w 51"/>
                <a:gd name="T81" fmla="*/ 3 h 24"/>
                <a:gd name="T82" fmla="*/ 2 w 51"/>
                <a:gd name="T83" fmla="*/ 3 h 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
                <a:gd name="T127" fmla="*/ 0 h 24"/>
                <a:gd name="T128" fmla="*/ 51 w 51"/>
                <a:gd name="T129" fmla="*/ 24 h 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 h="24">
                  <a:moveTo>
                    <a:pt x="2" y="3"/>
                  </a:moveTo>
                  <a:lnTo>
                    <a:pt x="2" y="3"/>
                  </a:lnTo>
                  <a:lnTo>
                    <a:pt x="5" y="6"/>
                  </a:lnTo>
                  <a:lnTo>
                    <a:pt x="10" y="8"/>
                  </a:lnTo>
                  <a:lnTo>
                    <a:pt x="38" y="23"/>
                  </a:lnTo>
                  <a:lnTo>
                    <a:pt x="41" y="24"/>
                  </a:lnTo>
                  <a:lnTo>
                    <a:pt x="45" y="23"/>
                  </a:lnTo>
                  <a:lnTo>
                    <a:pt x="46" y="22"/>
                  </a:lnTo>
                  <a:lnTo>
                    <a:pt x="46" y="21"/>
                  </a:lnTo>
                  <a:lnTo>
                    <a:pt x="42" y="19"/>
                  </a:lnTo>
                  <a:lnTo>
                    <a:pt x="41" y="18"/>
                  </a:lnTo>
                  <a:lnTo>
                    <a:pt x="45" y="16"/>
                  </a:lnTo>
                  <a:lnTo>
                    <a:pt x="50" y="13"/>
                  </a:lnTo>
                  <a:lnTo>
                    <a:pt x="51" y="13"/>
                  </a:lnTo>
                  <a:lnTo>
                    <a:pt x="50" y="12"/>
                  </a:lnTo>
                  <a:lnTo>
                    <a:pt x="49" y="10"/>
                  </a:lnTo>
                  <a:lnTo>
                    <a:pt x="44" y="7"/>
                  </a:lnTo>
                  <a:lnTo>
                    <a:pt x="37" y="5"/>
                  </a:lnTo>
                  <a:lnTo>
                    <a:pt x="30" y="3"/>
                  </a:lnTo>
                  <a:lnTo>
                    <a:pt x="22" y="1"/>
                  </a:lnTo>
                  <a:lnTo>
                    <a:pt x="14" y="0"/>
                  </a:lnTo>
                  <a:lnTo>
                    <a:pt x="13" y="1"/>
                  </a:lnTo>
                  <a:lnTo>
                    <a:pt x="12" y="2"/>
                  </a:lnTo>
                  <a:lnTo>
                    <a:pt x="2" y="2"/>
                  </a:lnTo>
                  <a:lnTo>
                    <a:pt x="0" y="2"/>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7" name="Freeform 5980"/>
            <p:cNvSpPr>
              <a:spLocks/>
            </p:cNvSpPr>
            <p:nvPr/>
          </p:nvSpPr>
          <p:spPr bwMode="auto">
            <a:xfrm>
              <a:off x="2811" y="1472"/>
              <a:ext cx="31" cy="19"/>
            </a:xfrm>
            <a:custGeom>
              <a:avLst/>
              <a:gdLst>
                <a:gd name="T0" fmla="*/ 3 w 39"/>
                <a:gd name="T1" fmla="*/ 2 h 24"/>
                <a:gd name="T2" fmla="*/ 3 w 39"/>
                <a:gd name="T3" fmla="*/ 2 h 24"/>
                <a:gd name="T4" fmla="*/ 3 w 39"/>
                <a:gd name="T5" fmla="*/ 2 h 24"/>
                <a:gd name="T6" fmla="*/ 3 w 39"/>
                <a:gd name="T7" fmla="*/ 2 h 24"/>
                <a:gd name="T8" fmla="*/ 2 w 39"/>
                <a:gd name="T9" fmla="*/ 2 h 24"/>
                <a:gd name="T10" fmla="*/ 2 w 39"/>
                <a:gd name="T11" fmla="*/ 2 h 24"/>
                <a:gd name="T12" fmla="*/ 2 w 39"/>
                <a:gd name="T13" fmla="*/ 2 h 24"/>
                <a:gd name="T14" fmla="*/ 2 w 39"/>
                <a:gd name="T15" fmla="*/ 1 h 24"/>
                <a:gd name="T16" fmla="*/ 2 w 39"/>
                <a:gd name="T17" fmla="*/ 1 h 24"/>
                <a:gd name="T18" fmla="*/ 2 w 39"/>
                <a:gd name="T19" fmla="*/ 0 h 24"/>
                <a:gd name="T20" fmla="*/ 1 w 39"/>
                <a:gd name="T21" fmla="*/ 0 h 24"/>
                <a:gd name="T22" fmla="*/ 0 w 39"/>
                <a:gd name="T23" fmla="*/ 1 h 24"/>
                <a:gd name="T24" fmla="*/ 1 w 39"/>
                <a:gd name="T25" fmla="*/ 2 h 24"/>
                <a:gd name="T26" fmla="*/ 1 w 39"/>
                <a:gd name="T27" fmla="*/ 2 h 24"/>
                <a:gd name="T28" fmla="*/ 2 w 39"/>
                <a:gd name="T29" fmla="*/ 2 h 24"/>
                <a:gd name="T30" fmla="*/ 2 w 39"/>
                <a:gd name="T31" fmla="*/ 2 h 24"/>
                <a:gd name="T32" fmla="*/ 2 w 39"/>
                <a:gd name="T33" fmla="*/ 2 h 24"/>
                <a:gd name="T34" fmla="*/ 2 w 39"/>
                <a:gd name="T35" fmla="*/ 2 h 24"/>
                <a:gd name="T36" fmla="*/ 2 w 39"/>
                <a:gd name="T37" fmla="*/ 2 h 24"/>
                <a:gd name="T38" fmla="*/ 2 w 39"/>
                <a:gd name="T39" fmla="*/ 2 h 24"/>
                <a:gd name="T40" fmla="*/ 2 w 39"/>
                <a:gd name="T41" fmla="*/ 2 h 24"/>
                <a:gd name="T42" fmla="*/ 3 w 39"/>
                <a:gd name="T43" fmla="*/ 2 h 24"/>
                <a:gd name="T44" fmla="*/ 3 w 39"/>
                <a:gd name="T45" fmla="*/ 2 h 24"/>
                <a:gd name="T46" fmla="*/ 3 w 39"/>
                <a:gd name="T47" fmla="*/ 2 h 24"/>
                <a:gd name="T48" fmla="*/ 3 w 39"/>
                <a:gd name="T49" fmla="*/ 2 h 24"/>
                <a:gd name="T50" fmla="*/ 3 w 39"/>
                <a:gd name="T51" fmla="*/ 2 h 24"/>
                <a:gd name="T52" fmla="*/ 3 w 39"/>
                <a:gd name="T53" fmla="*/ 2 h 24"/>
                <a:gd name="T54" fmla="*/ 3 w 39"/>
                <a:gd name="T55" fmla="*/ 2 h 24"/>
                <a:gd name="T56" fmla="*/ 2 w 39"/>
                <a:gd name="T57" fmla="*/ 2 h 24"/>
                <a:gd name="T58" fmla="*/ 2 w 39"/>
                <a:gd name="T59" fmla="*/ 2 h 24"/>
                <a:gd name="T60" fmla="*/ 2 w 39"/>
                <a:gd name="T61" fmla="*/ 2 h 24"/>
                <a:gd name="T62" fmla="*/ 3 w 39"/>
                <a:gd name="T63" fmla="*/ 2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
                <a:gd name="T97" fmla="*/ 0 h 24"/>
                <a:gd name="T98" fmla="*/ 39 w 39"/>
                <a:gd name="T99" fmla="*/ 24 h 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 h="24">
                  <a:moveTo>
                    <a:pt x="39" y="13"/>
                  </a:moveTo>
                  <a:lnTo>
                    <a:pt x="39" y="13"/>
                  </a:lnTo>
                  <a:lnTo>
                    <a:pt x="39" y="12"/>
                  </a:lnTo>
                  <a:lnTo>
                    <a:pt x="38" y="11"/>
                  </a:lnTo>
                  <a:lnTo>
                    <a:pt x="33" y="9"/>
                  </a:lnTo>
                  <a:lnTo>
                    <a:pt x="32" y="9"/>
                  </a:lnTo>
                  <a:lnTo>
                    <a:pt x="30" y="8"/>
                  </a:lnTo>
                  <a:lnTo>
                    <a:pt x="26" y="6"/>
                  </a:lnTo>
                  <a:lnTo>
                    <a:pt x="23" y="2"/>
                  </a:lnTo>
                  <a:lnTo>
                    <a:pt x="21" y="1"/>
                  </a:lnTo>
                  <a:lnTo>
                    <a:pt x="18" y="1"/>
                  </a:lnTo>
                  <a:lnTo>
                    <a:pt x="15" y="1"/>
                  </a:lnTo>
                  <a:lnTo>
                    <a:pt x="9" y="0"/>
                  </a:lnTo>
                  <a:lnTo>
                    <a:pt x="4" y="0"/>
                  </a:lnTo>
                  <a:lnTo>
                    <a:pt x="1" y="0"/>
                  </a:lnTo>
                  <a:lnTo>
                    <a:pt x="0" y="1"/>
                  </a:lnTo>
                  <a:lnTo>
                    <a:pt x="0" y="3"/>
                  </a:lnTo>
                  <a:lnTo>
                    <a:pt x="1" y="8"/>
                  </a:lnTo>
                  <a:lnTo>
                    <a:pt x="1" y="9"/>
                  </a:lnTo>
                  <a:lnTo>
                    <a:pt x="2" y="10"/>
                  </a:lnTo>
                  <a:lnTo>
                    <a:pt x="4" y="10"/>
                  </a:lnTo>
                  <a:lnTo>
                    <a:pt x="5" y="12"/>
                  </a:lnTo>
                  <a:lnTo>
                    <a:pt x="5" y="13"/>
                  </a:lnTo>
                  <a:lnTo>
                    <a:pt x="8" y="12"/>
                  </a:lnTo>
                  <a:lnTo>
                    <a:pt x="14" y="14"/>
                  </a:lnTo>
                  <a:lnTo>
                    <a:pt x="21" y="17"/>
                  </a:lnTo>
                  <a:lnTo>
                    <a:pt x="27" y="21"/>
                  </a:lnTo>
                  <a:lnTo>
                    <a:pt x="30" y="23"/>
                  </a:lnTo>
                  <a:lnTo>
                    <a:pt x="33" y="24"/>
                  </a:lnTo>
                  <a:lnTo>
                    <a:pt x="36" y="23"/>
                  </a:lnTo>
                  <a:lnTo>
                    <a:pt x="37" y="22"/>
                  </a:lnTo>
                  <a:lnTo>
                    <a:pt x="38" y="18"/>
                  </a:lnTo>
                  <a:lnTo>
                    <a:pt x="37" y="18"/>
                  </a:lnTo>
                  <a:lnTo>
                    <a:pt x="36" y="18"/>
                  </a:lnTo>
                  <a:lnTo>
                    <a:pt x="35" y="18"/>
                  </a:lnTo>
                  <a:lnTo>
                    <a:pt x="35" y="17"/>
                  </a:lnTo>
                  <a:lnTo>
                    <a:pt x="33" y="16"/>
                  </a:lnTo>
                  <a:lnTo>
                    <a:pt x="31" y="16"/>
                  </a:lnTo>
                  <a:lnTo>
                    <a:pt x="29" y="16"/>
                  </a:lnTo>
                  <a:lnTo>
                    <a:pt x="27" y="15"/>
                  </a:lnTo>
                  <a:lnTo>
                    <a:pt x="27" y="14"/>
                  </a:lnTo>
                  <a:lnTo>
                    <a:pt x="29" y="13"/>
                  </a:lnTo>
                  <a:lnTo>
                    <a:pt x="39"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8" name="Freeform 5981"/>
            <p:cNvSpPr>
              <a:spLocks/>
            </p:cNvSpPr>
            <p:nvPr/>
          </p:nvSpPr>
          <p:spPr bwMode="auto">
            <a:xfrm>
              <a:off x="2809" y="1467"/>
              <a:ext cx="34" cy="9"/>
            </a:xfrm>
            <a:custGeom>
              <a:avLst/>
              <a:gdLst>
                <a:gd name="T0" fmla="*/ 4 w 42"/>
                <a:gd name="T1" fmla="*/ 2 h 11"/>
                <a:gd name="T2" fmla="*/ 4 w 42"/>
                <a:gd name="T3" fmla="*/ 2 h 11"/>
                <a:gd name="T4" fmla="*/ 4 w 42"/>
                <a:gd name="T5" fmla="*/ 2 h 11"/>
                <a:gd name="T6" fmla="*/ 4 w 42"/>
                <a:gd name="T7" fmla="*/ 2 h 11"/>
                <a:gd name="T8" fmla="*/ 4 w 42"/>
                <a:gd name="T9" fmla="*/ 2 h 11"/>
                <a:gd name="T10" fmla="*/ 4 w 42"/>
                <a:gd name="T11" fmla="*/ 2 h 11"/>
                <a:gd name="T12" fmla="*/ 4 w 42"/>
                <a:gd name="T13" fmla="*/ 2 h 11"/>
                <a:gd name="T14" fmla="*/ 4 w 42"/>
                <a:gd name="T15" fmla="*/ 2 h 11"/>
                <a:gd name="T16" fmla="*/ 4 w 42"/>
                <a:gd name="T17" fmla="*/ 2 h 11"/>
                <a:gd name="T18" fmla="*/ 4 w 42"/>
                <a:gd name="T19" fmla="*/ 2 h 11"/>
                <a:gd name="T20" fmla="*/ 4 w 42"/>
                <a:gd name="T21" fmla="*/ 2 h 11"/>
                <a:gd name="T22" fmla="*/ 4 w 42"/>
                <a:gd name="T23" fmla="*/ 2 h 11"/>
                <a:gd name="T24" fmla="*/ 4 w 42"/>
                <a:gd name="T25" fmla="*/ 2 h 11"/>
                <a:gd name="T26" fmla="*/ 2 w 42"/>
                <a:gd name="T27" fmla="*/ 1 h 11"/>
                <a:gd name="T28" fmla="*/ 2 w 42"/>
                <a:gd name="T29" fmla="*/ 0 h 11"/>
                <a:gd name="T30" fmla="*/ 2 w 42"/>
                <a:gd name="T31" fmla="*/ 0 h 11"/>
                <a:gd name="T32" fmla="*/ 2 w 42"/>
                <a:gd name="T33" fmla="*/ 0 h 11"/>
                <a:gd name="T34" fmla="*/ 2 w 42"/>
                <a:gd name="T35" fmla="*/ 1 h 11"/>
                <a:gd name="T36" fmla="*/ 2 w 42"/>
                <a:gd name="T37" fmla="*/ 1 h 11"/>
                <a:gd name="T38" fmla="*/ 2 w 42"/>
                <a:gd name="T39" fmla="*/ 1 h 11"/>
                <a:gd name="T40" fmla="*/ 2 w 42"/>
                <a:gd name="T41" fmla="*/ 2 h 11"/>
                <a:gd name="T42" fmla="*/ 2 w 42"/>
                <a:gd name="T43" fmla="*/ 2 h 11"/>
                <a:gd name="T44" fmla="*/ 0 w 42"/>
                <a:gd name="T45" fmla="*/ 2 h 11"/>
                <a:gd name="T46" fmla="*/ 0 w 42"/>
                <a:gd name="T47" fmla="*/ 2 h 11"/>
                <a:gd name="T48" fmla="*/ 2 w 42"/>
                <a:gd name="T49" fmla="*/ 2 h 11"/>
                <a:gd name="T50" fmla="*/ 2 w 42"/>
                <a:gd name="T51" fmla="*/ 2 h 11"/>
                <a:gd name="T52" fmla="*/ 2 w 42"/>
                <a:gd name="T53" fmla="*/ 2 h 11"/>
                <a:gd name="T54" fmla="*/ 2 w 42"/>
                <a:gd name="T55" fmla="*/ 2 h 11"/>
                <a:gd name="T56" fmla="*/ 2 w 42"/>
                <a:gd name="T57" fmla="*/ 2 h 11"/>
                <a:gd name="T58" fmla="*/ 2 w 42"/>
                <a:gd name="T59" fmla="*/ 2 h 11"/>
                <a:gd name="T60" fmla="*/ 2 w 42"/>
                <a:gd name="T61" fmla="*/ 2 h 11"/>
                <a:gd name="T62" fmla="*/ 2 w 42"/>
                <a:gd name="T63" fmla="*/ 2 h 11"/>
                <a:gd name="T64" fmla="*/ 3 w 42"/>
                <a:gd name="T65" fmla="*/ 2 h 11"/>
                <a:gd name="T66" fmla="*/ 4 w 42"/>
                <a:gd name="T67" fmla="*/ 2 h 11"/>
                <a:gd name="T68" fmla="*/ 4 w 42"/>
                <a:gd name="T69" fmla="*/ 2 h 11"/>
                <a:gd name="T70" fmla="*/ 4 w 42"/>
                <a:gd name="T71" fmla="*/ 2 h 11"/>
                <a:gd name="T72" fmla="*/ 4 w 42"/>
                <a:gd name="T73" fmla="*/ 2 h 11"/>
                <a:gd name="T74" fmla="*/ 4 w 42"/>
                <a:gd name="T75" fmla="*/ 2 h 11"/>
                <a:gd name="T76" fmla="*/ 4 w 42"/>
                <a:gd name="T77" fmla="*/ 2 h 11"/>
                <a:gd name="T78" fmla="*/ 4 w 42"/>
                <a:gd name="T79" fmla="*/ 2 h 11"/>
                <a:gd name="T80" fmla="*/ 4 w 42"/>
                <a:gd name="T81" fmla="*/ 2 h 11"/>
                <a:gd name="T82" fmla="*/ 4 w 42"/>
                <a:gd name="T83" fmla="*/ 2 h 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11"/>
                <a:gd name="T128" fmla="*/ 42 w 42"/>
                <a:gd name="T129" fmla="*/ 11 h 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11">
                  <a:moveTo>
                    <a:pt x="42" y="9"/>
                  </a:moveTo>
                  <a:lnTo>
                    <a:pt x="42" y="9"/>
                  </a:lnTo>
                  <a:lnTo>
                    <a:pt x="41" y="8"/>
                  </a:lnTo>
                  <a:lnTo>
                    <a:pt x="40" y="7"/>
                  </a:lnTo>
                  <a:lnTo>
                    <a:pt x="39" y="6"/>
                  </a:lnTo>
                  <a:lnTo>
                    <a:pt x="41" y="5"/>
                  </a:lnTo>
                  <a:lnTo>
                    <a:pt x="42" y="4"/>
                  </a:lnTo>
                  <a:lnTo>
                    <a:pt x="41" y="4"/>
                  </a:lnTo>
                  <a:lnTo>
                    <a:pt x="38" y="2"/>
                  </a:lnTo>
                  <a:lnTo>
                    <a:pt x="30" y="1"/>
                  </a:lnTo>
                  <a:lnTo>
                    <a:pt x="23" y="0"/>
                  </a:lnTo>
                  <a:lnTo>
                    <a:pt x="19" y="0"/>
                  </a:lnTo>
                  <a:lnTo>
                    <a:pt x="16" y="1"/>
                  </a:lnTo>
                  <a:lnTo>
                    <a:pt x="10" y="1"/>
                  </a:lnTo>
                  <a:lnTo>
                    <a:pt x="2" y="2"/>
                  </a:lnTo>
                  <a:lnTo>
                    <a:pt x="0" y="2"/>
                  </a:lnTo>
                  <a:lnTo>
                    <a:pt x="2" y="3"/>
                  </a:lnTo>
                  <a:lnTo>
                    <a:pt x="18" y="5"/>
                  </a:lnTo>
                  <a:lnTo>
                    <a:pt x="29" y="7"/>
                  </a:lnTo>
                  <a:lnTo>
                    <a:pt x="30" y="8"/>
                  </a:lnTo>
                  <a:lnTo>
                    <a:pt x="30" y="9"/>
                  </a:lnTo>
                  <a:lnTo>
                    <a:pt x="33" y="11"/>
                  </a:lnTo>
                  <a:lnTo>
                    <a:pt x="38" y="11"/>
                  </a:lnTo>
                  <a:lnTo>
                    <a:pt x="39" y="9"/>
                  </a:lnTo>
                  <a:lnTo>
                    <a:pt x="40" y="11"/>
                  </a:lnTo>
                  <a:lnTo>
                    <a:pt x="41" y="11"/>
                  </a:lnTo>
                  <a:lnTo>
                    <a:pt x="42" y="9"/>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59" name="Freeform 5982"/>
            <p:cNvSpPr>
              <a:spLocks/>
            </p:cNvSpPr>
            <p:nvPr/>
          </p:nvSpPr>
          <p:spPr bwMode="auto">
            <a:xfrm>
              <a:off x="2802" y="1457"/>
              <a:ext cx="24" cy="6"/>
            </a:xfrm>
            <a:custGeom>
              <a:avLst/>
              <a:gdLst>
                <a:gd name="T0" fmla="*/ 2 w 31"/>
                <a:gd name="T1" fmla="*/ 6 h 6"/>
                <a:gd name="T2" fmla="*/ 2 w 31"/>
                <a:gd name="T3" fmla="*/ 6 h 6"/>
                <a:gd name="T4" fmla="*/ 2 w 31"/>
                <a:gd name="T5" fmla="*/ 6 h 6"/>
                <a:gd name="T6" fmla="*/ 2 w 31"/>
                <a:gd name="T7" fmla="*/ 5 h 6"/>
                <a:gd name="T8" fmla="*/ 2 w 31"/>
                <a:gd name="T9" fmla="*/ 3 h 6"/>
                <a:gd name="T10" fmla="*/ 2 w 31"/>
                <a:gd name="T11" fmla="*/ 3 h 6"/>
                <a:gd name="T12" fmla="*/ 2 w 31"/>
                <a:gd name="T13" fmla="*/ 1 h 6"/>
                <a:gd name="T14" fmla="*/ 2 w 31"/>
                <a:gd name="T15" fmla="*/ 0 h 6"/>
                <a:gd name="T16" fmla="*/ 2 w 31"/>
                <a:gd name="T17" fmla="*/ 0 h 6"/>
                <a:gd name="T18" fmla="*/ 0 w 31"/>
                <a:gd name="T19" fmla="*/ 1 h 6"/>
                <a:gd name="T20" fmla="*/ 0 w 31"/>
                <a:gd name="T21" fmla="*/ 2 h 6"/>
                <a:gd name="T22" fmla="*/ 0 w 31"/>
                <a:gd name="T23" fmla="*/ 2 h 6"/>
                <a:gd name="T24" fmla="*/ 2 w 31"/>
                <a:gd name="T25" fmla="*/ 3 h 6"/>
                <a:gd name="T26" fmla="*/ 2 w 31"/>
                <a:gd name="T27" fmla="*/ 3 h 6"/>
                <a:gd name="T28" fmla="*/ 2 w 31"/>
                <a:gd name="T29" fmla="*/ 3 h 6"/>
                <a:gd name="T30" fmla="*/ 2 w 31"/>
                <a:gd name="T31" fmla="*/ 4 h 6"/>
                <a:gd name="T32" fmla="*/ 2 w 31"/>
                <a:gd name="T33" fmla="*/ 4 h 6"/>
                <a:gd name="T34" fmla="*/ 2 w 31"/>
                <a:gd name="T35" fmla="*/ 4 h 6"/>
                <a:gd name="T36" fmla="*/ 2 w 31"/>
                <a:gd name="T37" fmla="*/ 5 h 6"/>
                <a:gd name="T38" fmla="*/ 2 w 31"/>
                <a:gd name="T39" fmla="*/ 5 h 6"/>
                <a:gd name="T40" fmla="*/ 2 w 31"/>
                <a:gd name="T41" fmla="*/ 6 h 6"/>
                <a:gd name="T42" fmla="*/ 2 w 31"/>
                <a:gd name="T43" fmla="*/ 6 h 6"/>
                <a:gd name="T44" fmla="*/ 2 w 31"/>
                <a:gd name="T45" fmla="*/ 6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6"/>
                <a:gd name="T71" fmla="*/ 31 w 31"/>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6">
                  <a:moveTo>
                    <a:pt x="30" y="6"/>
                  </a:moveTo>
                  <a:lnTo>
                    <a:pt x="30" y="6"/>
                  </a:lnTo>
                  <a:lnTo>
                    <a:pt x="31" y="6"/>
                  </a:lnTo>
                  <a:lnTo>
                    <a:pt x="30" y="5"/>
                  </a:lnTo>
                  <a:lnTo>
                    <a:pt x="24" y="3"/>
                  </a:lnTo>
                  <a:lnTo>
                    <a:pt x="12" y="1"/>
                  </a:lnTo>
                  <a:lnTo>
                    <a:pt x="2" y="0"/>
                  </a:lnTo>
                  <a:lnTo>
                    <a:pt x="0" y="1"/>
                  </a:lnTo>
                  <a:lnTo>
                    <a:pt x="0" y="2"/>
                  </a:lnTo>
                  <a:lnTo>
                    <a:pt x="2" y="3"/>
                  </a:lnTo>
                  <a:lnTo>
                    <a:pt x="3" y="3"/>
                  </a:lnTo>
                  <a:lnTo>
                    <a:pt x="11" y="4"/>
                  </a:lnTo>
                  <a:lnTo>
                    <a:pt x="15" y="4"/>
                  </a:lnTo>
                  <a:lnTo>
                    <a:pt x="21" y="5"/>
                  </a:lnTo>
                  <a:lnTo>
                    <a:pt x="25" y="6"/>
                  </a:lnTo>
                  <a:lnTo>
                    <a:pt x="30"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0" name="Freeform 5983"/>
            <p:cNvSpPr>
              <a:spLocks/>
            </p:cNvSpPr>
            <p:nvPr/>
          </p:nvSpPr>
          <p:spPr bwMode="auto">
            <a:xfrm>
              <a:off x="2851" y="1464"/>
              <a:ext cx="2" cy="1"/>
            </a:xfrm>
            <a:custGeom>
              <a:avLst/>
              <a:gdLst>
                <a:gd name="T0" fmla="*/ 0 w 3"/>
                <a:gd name="T1" fmla="*/ 1 h 1"/>
                <a:gd name="T2" fmla="*/ 0 w 3"/>
                <a:gd name="T3" fmla="*/ 1 h 1"/>
                <a:gd name="T4" fmla="*/ 1 w 3"/>
                <a:gd name="T5" fmla="*/ 1 h 1"/>
                <a:gd name="T6" fmla="*/ 1 w 3"/>
                <a:gd name="T7" fmla="*/ 1 h 1"/>
                <a:gd name="T8" fmla="*/ 1 w 3"/>
                <a:gd name="T9" fmla="*/ 0 h 1"/>
                <a:gd name="T10" fmla="*/ 1 w 3"/>
                <a:gd name="T11" fmla="*/ 0 h 1"/>
                <a:gd name="T12" fmla="*/ 0 w 3"/>
                <a:gd name="T13" fmla="*/ 0 h 1"/>
                <a:gd name="T14" fmla="*/ 0 w 3"/>
                <a:gd name="T15" fmla="*/ 0 h 1"/>
                <a:gd name="T16" fmla="*/ 0 w 3"/>
                <a:gd name="T17" fmla="*/ 1 h 1"/>
                <a:gd name="T18" fmla="*/ 0 w 3"/>
                <a:gd name="T19" fmla="*/ 1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
                <a:gd name="T32" fmla="*/ 3 w 3"/>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
                  <a:moveTo>
                    <a:pt x="0" y="1"/>
                  </a:moveTo>
                  <a:lnTo>
                    <a:pt x="0" y="1"/>
                  </a:lnTo>
                  <a:lnTo>
                    <a:pt x="2" y="1"/>
                  </a:lnTo>
                  <a:lnTo>
                    <a:pt x="3" y="1"/>
                  </a:lnTo>
                  <a:lnTo>
                    <a:pt x="1" y="0"/>
                  </a:lnTo>
                  <a:lnTo>
                    <a:pt x="0"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1" name="Freeform 5984"/>
            <p:cNvSpPr>
              <a:spLocks/>
            </p:cNvSpPr>
            <p:nvPr/>
          </p:nvSpPr>
          <p:spPr bwMode="auto">
            <a:xfrm>
              <a:off x="2843" y="1432"/>
              <a:ext cx="23" cy="10"/>
            </a:xfrm>
            <a:custGeom>
              <a:avLst/>
              <a:gdLst>
                <a:gd name="T0" fmla="*/ 3 w 28"/>
                <a:gd name="T1" fmla="*/ 2 h 12"/>
                <a:gd name="T2" fmla="*/ 3 w 28"/>
                <a:gd name="T3" fmla="*/ 2 h 12"/>
                <a:gd name="T4" fmla="*/ 2 w 28"/>
                <a:gd name="T5" fmla="*/ 1 h 12"/>
                <a:gd name="T6" fmla="*/ 2 w 28"/>
                <a:gd name="T7" fmla="*/ 0 h 12"/>
                <a:gd name="T8" fmla="*/ 2 w 28"/>
                <a:gd name="T9" fmla="*/ 0 h 12"/>
                <a:gd name="T10" fmla="*/ 2 w 28"/>
                <a:gd name="T11" fmla="*/ 0 h 12"/>
                <a:gd name="T12" fmla="*/ 2 w 28"/>
                <a:gd name="T13" fmla="*/ 0 h 12"/>
                <a:gd name="T14" fmla="*/ 2 w 28"/>
                <a:gd name="T15" fmla="*/ 0 h 12"/>
                <a:gd name="T16" fmla="*/ 2 w 28"/>
                <a:gd name="T17" fmla="*/ 0 h 12"/>
                <a:gd name="T18" fmla="*/ 2 w 28"/>
                <a:gd name="T19" fmla="*/ 2 h 12"/>
                <a:gd name="T20" fmla="*/ 1 w 28"/>
                <a:gd name="T21" fmla="*/ 3 h 12"/>
                <a:gd name="T22" fmla="*/ 1 w 28"/>
                <a:gd name="T23" fmla="*/ 3 h 12"/>
                <a:gd name="T24" fmla="*/ 0 w 28"/>
                <a:gd name="T25" fmla="*/ 3 h 12"/>
                <a:gd name="T26" fmla="*/ 0 w 28"/>
                <a:gd name="T27" fmla="*/ 3 h 12"/>
                <a:gd name="T28" fmla="*/ 1 w 28"/>
                <a:gd name="T29" fmla="*/ 3 h 12"/>
                <a:gd name="T30" fmla="*/ 1 w 28"/>
                <a:gd name="T31" fmla="*/ 3 h 12"/>
                <a:gd name="T32" fmla="*/ 2 w 28"/>
                <a:gd name="T33" fmla="*/ 3 h 12"/>
                <a:gd name="T34" fmla="*/ 2 w 28"/>
                <a:gd name="T35" fmla="*/ 3 h 12"/>
                <a:gd name="T36" fmla="*/ 2 w 28"/>
                <a:gd name="T37" fmla="*/ 3 h 12"/>
                <a:gd name="T38" fmla="*/ 2 w 28"/>
                <a:gd name="T39" fmla="*/ 3 h 12"/>
                <a:gd name="T40" fmla="*/ 2 w 28"/>
                <a:gd name="T41" fmla="*/ 3 h 12"/>
                <a:gd name="T42" fmla="*/ 2 w 28"/>
                <a:gd name="T43" fmla="*/ 3 h 12"/>
                <a:gd name="T44" fmla="*/ 2 w 28"/>
                <a:gd name="T45" fmla="*/ 3 h 12"/>
                <a:gd name="T46" fmla="*/ 2 w 28"/>
                <a:gd name="T47" fmla="*/ 3 h 12"/>
                <a:gd name="T48" fmla="*/ 3 w 28"/>
                <a:gd name="T49" fmla="*/ 3 h 12"/>
                <a:gd name="T50" fmla="*/ 3 w 28"/>
                <a:gd name="T51" fmla="*/ 3 h 12"/>
                <a:gd name="T52" fmla="*/ 3 w 28"/>
                <a:gd name="T53" fmla="*/ 3 h 12"/>
                <a:gd name="T54" fmla="*/ 3 w 28"/>
                <a:gd name="T55" fmla="*/ 3 h 12"/>
                <a:gd name="T56" fmla="*/ 3 w 28"/>
                <a:gd name="T57" fmla="*/ 3 h 12"/>
                <a:gd name="T58" fmla="*/ 3 w 28"/>
                <a:gd name="T59" fmla="*/ 3 h 12"/>
                <a:gd name="T60" fmla="*/ 3 w 28"/>
                <a:gd name="T61" fmla="*/ 2 h 12"/>
                <a:gd name="T62" fmla="*/ 3 w 28"/>
                <a:gd name="T63" fmla="*/ 2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12"/>
                <a:gd name="T98" fmla="*/ 28 w 28"/>
                <a:gd name="T99" fmla="*/ 12 h 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12">
                  <a:moveTo>
                    <a:pt x="25" y="2"/>
                  </a:moveTo>
                  <a:lnTo>
                    <a:pt x="25" y="2"/>
                  </a:lnTo>
                  <a:lnTo>
                    <a:pt x="24" y="1"/>
                  </a:lnTo>
                  <a:lnTo>
                    <a:pt x="21" y="0"/>
                  </a:lnTo>
                  <a:lnTo>
                    <a:pt x="18" y="0"/>
                  </a:lnTo>
                  <a:lnTo>
                    <a:pt x="15" y="0"/>
                  </a:lnTo>
                  <a:lnTo>
                    <a:pt x="14" y="0"/>
                  </a:lnTo>
                  <a:lnTo>
                    <a:pt x="10" y="2"/>
                  </a:lnTo>
                  <a:lnTo>
                    <a:pt x="1" y="5"/>
                  </a:lnTo>
                  <a:lnTo>
                    <a:pt x="0" y="6"/>
                  </a:lnTo>
                  <a:lnTo>
                    <a:pt x="0" y="7"/>
                  </a:lnTo>
                  <a:lnTo>
                    <a:pt x="1" y="7"/>
                  </a:lnTo>
                  <a:lnTo>
                    <a:pt x="3" y="7"/>
                  </a:lnTo>
                  <a:lnTo>
                    <a:pt x="5" y="8"/>
                  </a:lnTo>
                  <a:lnTo>
                    <a:pt x="10" y="10"/>
                  </a:lnTo>
                  <a:lnTo>
                    <a:pt x="12" y="12"/>
                  </a:lnTo>
                  <a:lnTo>
                    <a:pt x="15" y="12"/>
                  </a:lnTo>
                  <a:lnTo>
                    <a:pt x="24" y="8"/>
                  </a:lnTo>
                  <a:lnTo>
                    <a:pt x="27" y="8"/>
                  </a:lnTo>
                  <a:lnTo>
                    <a:pt x="28" y="7"/>
                  </a:lnTo>
                  <a:lnTo>
                    <a:pt x="28" y="6"/>
                  </a:lnTo>
                  <a:lnTo>
                    <a:pt x="27" y="6"/>
                  </a:lnTo>
                  <a:lnTo>
                    <a:pt x="25" y="5"/>
                  </a:lnTo>
                  <a:lnTo>
                    <a:pt x="25"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2" name="Freeform 5985"/>
            <p:cNvSpPr>
              <a:spLocks/>
            </p:cNvSpPr>
            <p:nvPr/>
          </p:nvSpPr>
          <p:spPr bwMode="auto">
            <a:xfrm>
              <a:off x="2860" y="1415"/>
              <a:ext cx="11" cy="9"/>
            </a:xfrm>
            <a:custGeom>
              <a:avLst/>
              <a:gdLst>
                <a:gd name="T0" fmla="*/ 3 w 13"/>
                <a:gd name="T1" fmla="*/ 2 h 11"/>
                <a:gd name="T2" fmla="*/ 3 w 13"/>
                <a:gd name="T3" fmla="*/ 2 h 11"/>
                <a:gd name="T4" fmla="*/ 3 w 13"/>
                <a:gd name="T5" fmla="*/ 2 h 11"/>
                <a:gd name="T6" fmla="*/ 3 w 13"/>
                <a:gd name="T7" fmla="*/ 2 h 11"/>
                <a:gd name="T8" fmla="*/ 3 w 13"/>
                <a:gd name="T9" fmla="*/ 2 h 11"/>
                <a:gd name="T10" fmla="*/ 3 w 13"/>
                <a:gd name="T11" fmla="*/ 2 h 11"/>
                <a:gd name="T12" fmla="*/ 3 w 13"/>
                <a:gd name="T13" fmla="*/ 2 h 11"/>
                <a:gd name="T14" fmla="*/ 3 w 13"/>
                <a:gd name="T15" fmla="*/ 2 h 11"/>
                <a:gd name="T16" fmla="*/ 3 w 13"/>
                <a:gd name="T17" fmla="*/ 2 h 11"/>
                <a:gd name="T18" fmla="*/ 3 w 13"/>
                <a:gd name="T19" fmla="*/ 2 h 11"/>
                <a:gd name="T20" fmla="*/ 3 w 13"/>
                <a:gd name="T21" fmla="*/ 2 h 11"/>
                <a:gd name="T22" fmla="*/ 3 w 13"/>
                <a:gd name="T23" fmla="*/ 2 h 11"/>
                <a:gd name="T24" fmla="*/ 3 w 13"/>
                <a:gd name="T25" fmla="*/ 2 h 11"/>
                <a:gd name="T26" fmla="*/ 3 w 13"/>
                <a:gd name="T27" fmla="*/ 2 h 11"/>
                <a:gd name="T28" fmla="*/ 3 w 13"/>
                <a:gd name="T29" fmla="*/ 1 h 11"/>
                <a:gd name="T30" fmla="*/ 3 w 13"/>
                <a:gd name="T31" fmla="*/ 0 h 11"/>
                <a:gd name="T32" fmla="*/ 3 w 13"/>
                <a:gd name="T33" fmla="*/ 0 h 11"/>
                <a:gd name="T34" fmla="*/ 3 w 13"/>
                <a:gd name="T35" fmla="*/ 0 h 11"/>
                <a:gd name="T36" fmla="*/ 3 w 13"/>
                <a:gd name="T37" fmla="*/ 1 h 11"/>
                <a:gd name="T38" fmla="*/ 3 w 13"/>
                <a:gd name="T39" fmla="*/ 1 h 11"/>
                <a:gd name="T40" fmla="*/ 0 w 13"/>
                <a:gd name="T41" fmla="*/ 1 h 11"/>
                <a:gd name="T42" fmla="*/ 0 w 13"/>
                <a:gd name="T43" fmla="*/ 2 h 11"/>
                <a:gd name="T44" fmla="*/ 2 w 13"/>
                <a:gd name="T45" fmla="*/ 2 h 11"/>
                <a:gd name="T46" fmla="*/ 2 w 13"/>
                <a:gd name="T47" fmla="*/ 2 h 11"/>
                <a:gd name="T48" fmla="*/ 2 w 13"/>
                <a:gd name="T49" fmla="*/ 2 h 11"/>
                <a:gd name="T50" fmla="*/ 0 w 13"/>
                <a:gd name="T51" fmla="*/ 2 h 11"/>
                <a:gd name="T52" fmla="*/ 0 w 13"/>
                <a:gd name="T53" fmla="*/ 2 h 11"/>
                <a:gd name="T54" fmla="*/ 0 w 13"/>
                <a:gd name="T55" fmla="*/ 2 h 11"/>
                <a:gd name="T56" fmla="*/ 2 w 13"/>
                <a:gd name="T57" fmla="*/ 2 h 11"/>
                <a:gd name="T58" fmla="*/ 3 w 13"/>
                <a:gd name="T59" fmla="*/ 2 h 11"/>
                <a:gd name="T60" fmla="*/ 3 w 13"/>
                <a:gd name="T61" fmla="*/ 2 h 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1"/>
                <a:gd name="T95" fmla="*/ 13 w 13"/>
                <a:gd name="T96" fmla="*/ 11 h 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1">
                  <a:moveTo>
                    <a:pt x="6" y="11"/>
                  </a:moveTo>
                  <a:lnTo>
                    <a:pt x="6" y="11"/>
                  </a:lnTo>
                  <a:lnTo>
                    <a:pt x="8" y="11"/>
                  </a:lnTo>
                  <a:lnTo>
                    <a:pt x="10" y="10"/>
                  </a:lnTo>
                  <a:lnTo>
                    <a:pt x="13" y="7"/>
                  </a:lnTo>
                  <a:lnTo>
                    <a:pt x="13" y="6"/>
                  </a:lnTo>
                  <a:lnTo>
                    <a:pt x="9" y="5"/>
                  </a:lnTo>
                  <a:lnTo>
                    <a:pt x="8" y="3"/>
                  </a:lnTo>
                  <a:lnTo>
                    <a:pt x="9" y="2"/>
                  </a:lnTo>
                  <a:lnTo>
                    <a:pt x="10" y="1"/>
                  </a:lnTo>
                  <a:lnTo>
                    <a:pt x="8" y="0"/>
                  </a:lnTo>
                  <a:lnTo>
                    <a:pt x="5" y="0"/>
                  </a:lnTo>
                  <a:lnTo>
                    <a:pt x="3" y="1"/>
                  </a:lnTo>
                  <a:lnTo>
                    <a:pt x="0" y="1"/>
                  </a:lnTo>
                  <a:lnTo>
                    <a:pt x="0" y="2"/>
                  </a:lnTo>
                  <a:lnTo>
                    <a:pt x="2" y="3"/>
                  </a:lnTo>
                  <a:lnTo>
                    <a:pt x="2" y="6"/>
                  </a:lnTo>
                  <a:lnTo>
                    <a:pt x="0" y="7"/>
                  </a:lnTo>
                  <a:lnTo>
                    <a:pt x="0" y="8"/>
                  </a:lnTo>
                  <a:lnTo>
                    <a:pt x="2" y="9"/>
                  </a:lnTo>
                  <a:lnTo>
                    <a:pt x="6" y="1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3" name="Freeform 5986"/>
            <p:cNvSpPr>
              <a:spLocks/>
            </p:cNvSpPr>
            <p:nvPr/>
          </p:nvSpPr>
          <p:spPr bwMode="auto">
            <a:xfrm>
              <a:off x="2883" y="1406"/>
              <a:ext cx="20" cy="12"/>
            </a:xfrm>
            <a:custGeom>
              <a:avLst/>
              <a:gdLst>
                <a:gd name="T0" fmla="*/ 2 w 26"/>
                <a:gd name="T1" fmla="*/ 2 h 15"/>
                <a:gd name="T2" fmla="*/ 2 w 26"/>
                <a:gd name="T3" fmla="*/ 2 h 15"/>
                <a:gd name="T4" fmla="*/ 2 w 26"/>
                <a:gd name="T5" fmla="*/ 2 h 15"/>
                <a:gd name="T6" fmla="*/ 2 w 26"/>
                <a:gd name="T7" fmla="*/ 2 h 15"/>
                <a:gd name="T8" fmla="*/ 2 w 26"/>
                <a:gd name="T9" fmla="*/ 2 h 15"/>
                <a:gd name="T10" fmla="*/ 2 w 26"/>
                <a:gd name="T11" fmla="*/ 2 h 15"/>
                <a:gd name="T12" fmla="*/ 2 w 26"/>
                <a:gd name="T13" fmla="*/ 2 h 15"/>
                <a:gd name="T14" fmla="*/ 2 w 26"/>
                <a:gd name="T15" fmla="*/ 2 h 15"/>
                <a:gd name="T16" fmla="*/ 2 w 26"/>
                <a:gd name="T17" fmla="*/ 2 h 15"/>
                <a:gd name="T18" fmla="*/ 2 w 26"/>
                <a:gd name="T19" fmla="*/ 2 h 15"/>
                <a:gd name="T20" fmla="*/ 2 w 26"/>
                <a:gd name="T21" fmla="*/ 2 h 15"/>
                <a:gd name="T22" fmla="*/ 2 w 26"/>
                <a:gd name="T23" fmla="*/ 2 h 15"/>
                <a:gd name="T24" fmla="*/ 2 w 26"/>
                <a:gd name="T25" fmla="*/ 2 h 15"/>
                <a:gd name="T26" fmla="*/ 2 w 26"/>
                <a:gd name="T27" fmla="*/ 2 h 15"/>
                <a:gd name="T28" fmla="*/ 2 w 26"/>
                <a:gd name="T29" fmla="*/ 2 h 15"/>
                <a:gd name="T30" fmla="*/ 2 w 26"/>
                <a:gd name="T31" fmla="*/ 2 h 15"/>
                <a:gd name="T32" fmla="*/ 2 w 26"/>
                <a:gd name="T33" fmla="*/ 2 h 15"/>
                <a:gd name="T34" fmla="*/ 2 w 26"/>
                <a:gd name="T35" fmla="*/ 2 h 15"/>
                <a:gd name="T36" fmla="*/ 2 w 26"/>
                <a:gd name="T37" fmla="*/ 2 h 15"/>
                <a:gd name="T38" fmla="*/ 2 w 26"/>
                <a:gd name="T39" fmla="*/ 0 h 15"/>
                <a:gd name="T40" fmla="*/ 2 w 26"/>
                <a:gd name="T41" fmla="*/ 0 h 15"/>
                <a:gd name="T42" fmla="*/ 2 w 26"/>
                <a:gd name="T43" fmla="*/ 0 h 15"/>
                <a:gd name="T44" fmla="*/ 2 w 26"/>
                <a:gd name="T45" fmla="*/ 1 h 15"/>
                <a:gd name="T46" fmla="*/ 2 w 26"/>
                <a:gd name="T47" fmla="*/ 2 h 15"/>
                <a:gd name="T48" fmla="*/ 2 w 26"/>
                <a:gd name="T49" fmla="*/ 2 h 15"/>
                <a:gd name="T50" fmla="*/ 2 w 26"/>
                <a:gd name="T51" fmla="*/ 2 h 15"/>
                <a:gd name="T52" fmla="*/ 2 w 26"/>
                <a:gd name="T53" fmla="*/ 2 h 15"/>
                <a:gd name="T54" fmla="*/ 2 w 26"/>
                <a:gd name="T55" fmla="*/ 2 h 15"/>
                <a:gd name="T56" fmla="*/ 2 w 26"/>
                <a:gd name="T57" fmla="*/ 2 h 15"/>
                <a:gd name="T58" fmla="*/ 2 w 26"/>
                <a:gd name="T59" fmla="*/ 1 h 15"/>
                <a:gd name="T60" fmla="*/ 2 w 26"/>
                <a:gd name="T61" fmla="*/ 1 h 15"/>
                <a:gd name="T62" fmla="*/ 2 w 26"/>
                <a:gd name="T63" fmla="*/ 2 h 15"/>
                <a:gd name="T64" fmla="*/ 2 w 26"/>
                <a:gd name="T65" fmla="*/ 2 h 15"/>
                <a:gd name="T66" fmla="*/ 0 w 26"/>
                <a:gd name="T67" fmla="*/ 2 h 15"/>
                <a:gd name="T68" fmla="*/ 2 w 26"/>
                <a:gd name="T69" fmla="*/ 2 h 15"/>
                <a:gd name="T70" fmla="*/ 2 w 26"/>
                <a:gd name="T71" fmla="*/ 2 h 15"/>
                <a:gd name="T72" fmla="*/ 2 w 26"/>
                <a:gd name="T73" fmla="*/ 2 h 15"/>
                <a:gd name="T74" fmla="*/ 0 w 26"/>
                <a:gd name="T75" fmla="*/ 2 h 15"/>
                <a:gd name="T76" fmla="*/ 0 w 26"/>
                <a:gd name="T77" fmla="*/ 2 h 15"/>
                <a:gd name="T78" fmla="*/ 0 w 26"/>
                <a:gd name="T79" fmla="*/ 2 h 15"/>
                <a:gd name="T80" fmla="*/ 2 w 26"/>
                <a:gd name="T81" fmla="*/ 2 h 15"/>
                <a:gd name="T82" fmla="*/ 2 w 26"/>
                <a:gd name="T83" fmla="*/ 2 h 15"/>
                <a:gd name="T84" fmla="*/ 2 w 26"/>
                <a:gd name="T85" fmla="*/ 2 h 15"/>
                <a:gd name="T86" fmla="*/ 2 w 26"/>
                <a:gd name="T87" fmla="*/ 2 h 15"/>
                <a:gd name="T88" fmla="*/ 2 w 26"/>
                <a:gd name="T89" fmla="*/ 2 h 15"/>
                <a:gd name="T90" fmla="*/ 2 w 26"/>
                <a:gd name="T91" fmla="*/ 2 h 15"/>
                <a:gd name="T92" fmla="*/ 2 w 26"/>
                <a:gd name="T93" fmla="*/ 2 h 15"/>
                <a:gd name="T94" fmla="*/ 2 w 26"/>
                <a:gd name="T95" fmla="*/ 2 h 15"/>
                <a:gd name="T96" fmla="*/ 2 w 26"/>
                <a:gd name="T97" fmla="*/ 2 h 15"/>
                <a:gd name="T98" fmla="*/ 2 w 26"/>
                <a:gd name="T99" fmla="*/ 2 h 15"/>
                <a:gd name="T100" fmla="*/ 2 w 26"/>
                <a:gd name="T101" fmla="*/ 2 h 15"/>
                <a:gd name="T102" fmla="*/ 2 w 26"/>
                <a:gd name="T103" fmla="*/ 2 h 15"/>
                <a:gd name="T104" fmla="*/ 2 w 26"/>
                <a:gd name="T105" fmla="*/ 2 h 15"/>
                <a:gd name="T106" fmla="*/ 2 w 26"/>
                <a:gd name="T107" fmla="*/ 2 h 15"/>
                <a:gd name="T108" fmla="*/ 2 w 26"/>
                <a:gd name="T109" fmla="*/ 2 h 1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6"/>
                <a:gd name="T166" fmla="*/ 0 h 15"/>
                <a:gd name="T167" fmla="*/ 26 w 26"/>
                <a:gd name="T168" fmla="*/ 15 h 1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6" h="15">
                  <a:moveTo>
                    <a:pt x="24" y="13"/>
                  </a:moveTo>
                  <a:lnTo>
                    <a:pt x="24" y="13"/>
                  </a:lnTo>
                  <a:lnTo>
                    <a:pt x="25" y="12"/>
                  </a:lnTo>
                  <a:lnTo>
                    <a:pt x="26" y="10"/>
                  </a:lnTo>
                  <a:lnTo>
                    <a:pt x="25" y="9"/>
                  </a:lnTo>
                  <a:lnTo>
                    <a:pt x="24" y="9"/>
                  </a:lnTo>
                  <a:lnTo>
                    <a:pt x="21" y="10"/>
                  </a:lnTo>
                  <a:lnTo>
                    <a:pt x="20" y="11"/>
                  </a:lnTo>
                  <a:lnTo>
                    <a:pt x="19" y="11"/>
                  </a:lnTo>
                  <a:lnTo>
                    <a:pt x="16" y="9"/>
                  </a:lnTo>
                  <a:lnTo>
                    <a:pt x="15" y="8"/>
                  </a:lnTo>
                  <a:lnTo>
                    <a:pt x="15" y="7"/>
                  </a:lnTo>
                  <a:lnTo>
                    <a:pt x="17" y="5"/>
                  </a:lnTo>
                  <a:lnTo>
                    <a:pt x="18" y="4"/>
                  </a:lnTo>
                  <a:lnTo>
                    <a:pt x="17" y="3"/>
                  </a:lnTo>
                  <a:lnTo>
                    <a:pt x="15" y="0"/>
                  </a:lnTo>
                  <a:lnTo>
                    <a:pt x="13" y="0"/>
                  </a:lnTo>
                  <a:lnTo>
                    <a:pt x="12" y="1"/>
                  </a:lnTo>
                  <a:lnTo>
                    <a:pt x="11" y="4"/>
                  </a:lnTo>
                  <a:lnTo>
                    <a:pt x="10" y="5"/>
                  </a:lnTo>
                  <a:lnTo>
                    <a:pt x="8" y="3"/>
                  </a:lnTo>
                  <a:lnTo>
                    <a:pt x="6" y="1"/>
                  </a:lnTo>
                  <a:lnTo>
                    <a:pt x="5" y="1"/>
                  </a:lnTo>
                  <a:lnTo>
                    <a:pt x="2" y="3"/>
                  </a:lnTo>
                  <a:lnTo>
                    <a:pt x="0" y="4"/>
                  </a:lnTo>
                  <a:lnTo>
                    <a:pt x="2" y="6"/>
                  </a:lnTo>
                  <a:lnTo>
                    <a:pt x="2" y="9"/>
                  </a:lnTo>
                  <a:lnTo>
                    <a:pt x="0" y="12"/>
                  </a:lnTo>
                  <a:lnTo>
                    <a:pt x="0" y="13"/>
                  </a:lnTo>
                  <a:lnTo>
                    <a:pt x="2" y="13"/>
                  </a:lnTo>
                  <a:lnTo>
                    <a:pt x="3" y="13"/>
                  </a:lnTo>
                  <a:lnTo>
                    <a:pt x="6" y="14"/>
                  </a:lnTo>
                  <a:lnTo>
                    <a:pt x="10" y="14"/>
                  </a:lnTo>
                  <a:lnTo>
                    <a:pt x="13" y="14"/>
                  </a:lnTo>
                  <a:lnTo>
                    <a:pt x="17" y="14"/>
                  </a:lnTo>
                  <a:lnTo>
                    <a:pt x="20" y="15"/>
                  </a:lnTo>
                  <a:lnTo>
                    <a:pt x="23" y="15"/>
                  </a:lnTo>
                  <a:lnTo>
                    <a:pt x="24" y="14"/>
                  </a:lnTo>
                  <a:lnTo>
                    <a:pt x="24" y="1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4" name="Freeform 5987"/>
            <p:cNvSpPr>
              <a:spLocks/>
            </p:cNvSpPr>
            <p:nvPr/>
          </p:nvSpPr>
          <p:spPr bwMode="auto">
            <a:xfrm>
              <a:off x="2880" y="1371"/>
              <a:ext cx="8" cy="22"/>
            </a:xfrm>
            <a:custGeom>
              <a:avLst/>
              <a:gdLst>
                <a:gd name="T0" fmla="*/ 4 w 9"/>
                <a:gd name="T1" fmla="*/ 2 h 28"/>
                <a:gd name="T2" fmla="*/ 4 w 9"/>
                <a:gd name="T3" fmla="*/ 2 h 28"/>
                <a:gd name="T4" fmla="*/ 1 w 9"/>
                <a:gd name="T5" fmla="*/ 2 h 28"/>
                <a:gd name="T6" fmla="*/ 0 w 9"/>
                <a:gd name="T7" fmla="*/ 2 h 28"/>
                <a:gd name="T8" fmla="*/ 0 w 9"/>
                <a:gd name="T9" fmla="*/ 2 h 28"/>
                <a:gd name="T10" fmla="*/ 0 w 9"/>
                <a:gd name="T11" fmla="*/ 2 h 28"/>
                <a:gd name="T12" fmla="*/ 1 w 9"/>
                <a:gd name="T13" fmla="*/ 2 h 28"/>
                <a:gd name="T14" fmla="*/ 1 w 9"/>
                <a:gd name="T15" fmla="*/ 2 h 28"/>
                <a:gd name="T16" fmla="*/ 3 w 9"/>
                <a:gd name="T17" fmla="*/ 2 h 28"/>
                <a:gd name="T18" fmla="*/ 3 w 9"/>
                <a:gd name="T19" fmla="*/ 2 h 28"/>
                <a:gd name="T20" fmla="*/ 3 w 9"/>
                <a:gd name="T21" fmla="*/ 2 h 28"/>
                <a:gd name="T22" fmla="*/ 4 w 9"/>
                <a:gd name="T23" fmla="*/ 2 h 28"/>
                <a:gd name="T24" fmla="*/ 4 w 9"/>
                <a:gd name="T25" fmla="*/ 2 h 28"/>
                <a:gd name="T26" fmla="*/ 4 w 9"/>
                <a:gd name="T27" fmla="*/ 2 h 28"/>
                <a:gd name="T28" fmla="*/ 4 w 9"/>
                <a:gd name="T29" fmla="*/ 2 h 28"/>
                <a:gd name="T30" fmla="*/ 4 w 9"/>
                <a:gd name="T31" fmla="*/ 2 h 28"/>
                <a:gd name="T32" fmla="*/ 4 w 9"/>
                <a:gd name="T33" fmla="*/ 2 h 28"/>
                <a:gd name="T34" fmla="*/ 4 w 9"/>
                <a:gd name="T35" fmla="*/ 2 h 28"/>
                <a:gd name="T36" fmla="*/ 4 w 9"/>
                <a:gd name="T37" fmla="*/ 2 h 28"/>
                <a:gd name="T38" fmla="*/ 4 w 9"/>
                <a:gd name="T39" fmla="*/ 2 h 28"/>
                <a:gd name="T40" fmla="*/ 4 w 9"/>
                <a:gd name="T41" fmla="*/ 2 h 28"/>
                <a:gd name="T42" fmla="*/ 4 w 9"/>
                <a:gd name="T43" fmla="*/ 2 h 28"/>
                <a:gd name="T44" fmla="*/ 4 w 9"/>
                <a:gd name="T45" fmla="*/ 2 h 28"/>
                <a:gd name="T46" fmla="*/ 4 w 9"/>
                <a:gd name="T47" fmla="*/ 2 h 28"/>
                <a:gd name="T48" fmla="*/ 4 w 9"/>
                <a:gd name="T49" fmla="*/ 2 h 28"/>
                <a:gd name="T50" fmla="*/ 4 w 9"/>
                <a:gd name="T51" fmla="*/ 2 h 28"/>
                <a:gd name="T52" fmla="*/ 4 w 9"/>
                <a:gd name="T53" fmla="*/ 2 h 28"/>
                <a:gd name="T54" fmla="*/ 4 w 9"/>
                <a:gd name="T55" fmla="*/ 2 h 28"/>
                <a:gd name="T56" fmla="*/ 4 w 9"/>
                <a:gd name="T57" fmla="*/ 1 h 28"/>
                <a:gd name="T58" fmla="*/ 4 w 9"/>
                <a:gd name="T59" fmla="*/ 1 h 28"/>
                <a:gd name="T60" fmla="*/ 3 w 9"/>
                <a:gd name="T61" fmla="*/ 0 h 28"/>
                <a:gd name="T62" fmla="*/ 1 w 9"/>
                <a:gd name="T63" fmla="*/ 0 h 28"/>
                <a:gd name="T64" fmla="*/ 1 w 9"/>
                <a:gd name="T65" fmla="*/ 0 h 28"/>
                <a:gd name="T66" fmla="*/ 0 w 9"/>
                <a:gd name="T67" fmla="*/ 0 h 28"/>
                <a:gd name="T68" fmla="*/ 1 w 9"/>
                <a:gd name="T69" fmla="*/ 2 h 28"/>
                <a:gd name="T70" fmla="*/ 1 w 9"/>
                <a:gd name="T71" fmla="*/ 2 h 28"/>
                <a:gd name="T72" fmla="*/ 1 w 9"/>
                <a:gd name="T73" fmla="*/ 2 h 28"/>
                <a:gd name="T74" fmla="*/ 3 w 9"/>
                <a:gd name="T75" fmla="*/ 2 h 28"/>
                <a:gd name="T76" fmla="*/ 3 w 9"/>
                <a:gd name="T77" fmla="*/ 2 h 28"/>
                <a:gd name="T78" fmla="*/ 4 w 9"/>
                <a:gd name="T79" fmla="*/ 2 h 28"/>
                <a:gd name="T80" fmla="*/ 4 w 9"/>
                <a:gd name="T81" fmla="*/ 2 h 28"/>
                <a:gd name="T82" fmla="*/ 4 w 9"/>
                <a:gd name="T83" fmla="*/ 2 h 28"/>
                <a:gd name="T84" fmla="*/ 4 w 9"/>
                <a:gd name="T85" fmla="*/ 2 h 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
                <a:gd name="T130" fmla="*/ 0 h 28"/>
                <a:gd name="T131" fmla="*/ 9 w 9"/>
                <a:gd name="T132" fmla="*/ 28 h 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 h="28">
                  <a:moveTo>
                    <a:pt x="5" y="6"/>
                  </a:moveTo>
                  <a:lnTo>
                    <a:pt x="5" y="6"/>
                  </a:lnTo>
                  <a:lnTo>
                    <a:pt x="1" y="5"/>
                  </a:lnTo>
                  <a:lnTo>
                    <a:pt x="0" y="7"/>
                  </a:lnTo>
                  <a:lnTo>
                    <a:pt x="0" y="9"/>
                  </a:lnTo>
                  <a:lnTo>
                    <a:pt x="1" y="11"/>
                  </a:lnTo>
                  <a:lnTo>
                    <a:pt x="3" y="13"/>
                  </a:lnTo>
                  <a:lnTo>
                    <a:pt x="3" y="16"/>
                  </a:lnTo>
                  <a:lnTo>
                    <a:pt x="5" y="19"/>
                  </a:lnTo>
                  <a:lnTo>
                    <a:pt x="6" y="21"/>
                  </a:lnTo>
                  <a:lnTo>
                    <a:pt x="7" y="26"/>
                  </a:lnTo>
                  <a:lnTo>
                    <a:pt x="8" y="27"/>
                  </a:lnTo>
                  <a:lnTo>
                    <a:pt x="9" y="28"/>
                  </a:lnTo>
                  <a:lnTo>
                    <a:pt x="9" y="27"/>
                  </a:lnTo>
                  <a:lnTo>
                    <a:pt x="9" y="24"/>
                  </a:lnTo>
                  <a:lnTo>
                    <a:pt x="8" y="20"/>
                  </a:lnTo>
                  <a:lnTo>
                    <a:pt x="7" y="16"/>
                  </a:lnTo>
                  <a:lnTo>
                    <a:pt x="7" y="13"/>
                  </a:lnTo>
                  <a:lnTo>
                    <a:pt x="8" y="7"/>
                  </a:lnTo>
                  <a:lnTo>
                    <a:pt x="8" y="4"/>
                  </a:lnTo>
                  <a:lnTo>
                    <a:pt x="7" y="1"/>
                  </a:lnTo>
                  <a:lnTo>
                    <a:pt x="3" y="0"/>
                  </a:lnTo>
                  <a:lnTo>
                    <a:pt x="1" y="0"/>
                  </a:lnTo>
                  <a:lnTo>
                    <a:pt x="0" y="0"/>
                  </a:lnTo>
                  <a:lnTo>
                    <a:pt x="1" y="2"/>
                  </a:lnTo>
                  <a:lnTo>
                    <a:pt x="1" y="4"/>
                  </a:lnTo>
                  <a:lnTo>
                    <a:pt x="3" y="4"/>
                  </a:lnTo>
                  <a:lnTo>
                    <a:pt x="5" y="5"/>
                  </a:lnTo>
                  <a:lnTo>
                    <a:pt x="6" y="6"/>
                  </a:lnTo>
                  <a:lnTo>
                    <a:pt x="5"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5" name="Freeform 5988"/>
            <p:cNvSpPr>
              <a:spLocks/>
            </p:cNvSpPr>
            <p:nvPr/>
          </p:nvSpPr>
          <p:spPr bwMode="auto">
            <a:xfrm>
              <a:off x="2862" y="1336"/>
              <a:ext cx="15" cy="4"/>
            </a:xfrm>
            <a:custGeom>
              <a:avLst/>
              <a:gdLst>
                <a:gd name="T0" fmla="*/ 2 w 19"/>
                <a:gd name="T1" fmla="*/ 1 h 6"/>
                <a:gd name="T2" fmla="*/ 2 w 19"/>
                <a:gd name="T3" fmla="*/ 1 h 6"/>
                <a:gd name="T4" fmla="*/ 2 w 19"/>
                <a:gd name="T5" fmla="*/ 1 h 6"/>
                <a:gd name="T6" fmla="*/ 2 w 19"/>
                <a:gd name="T7" fmla="*/ 1 h 6"/>
                <a:gd name="T8" fmla="*/ 2 w 19"/>
                <a:gd name="T9" fmla="*/ 1 h 6"/>
                <a:gd name="T10" fmla="*/ 2 w 19"/>
                <a:gd name="T11" fmla="*/ 1 h 6"/>
                <a:gd name="T12" fmla="*/ 2 w 19"/>
                <a:gd name="T13" fmla="*/ 1 h 6"/>
                <a:gd name="T14" fmla="*/ 2 w 19"/>
                <a:gd name="T15" fmla="*/ 1 h 6"/>
                <a:gd name="T16" fmla="*/ 2 w 19"/>
                <a:gd name="T17" fmla="*/ 1 h 6"/>
                <a:gd name="T18" fmla="*/ 1 w 19"/>
                <a:gd name="T19" fmla="*/ 0 h 6"/>
                <a:gd name="T20" fmla="*/ 0 w 19"/>
                <a:gd name="T21" fmla="*/ 0 h 6"/>
                <a:gd name="T22" fmla="*/ 1 w 19"/>
                <a:gd name="T23" fmla="*/ 1 h 6"/>
                <a:gd name="T24" fmla="*/ 2 w 19"/>
                <a:gd name="T25" fmla="*/ 1 h 6"/>
                <a:gd name="T26" fmla="*/ 2 w 19"/>
                <a:gd name="T27" fmla="*/ 1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6"/>
                <a:gd name="T44" fmla="*/ 19 w 19"/>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6">
                  <a:moveTo>
                    <a:pt x="3" y="2"/>
                  </a:moveTo>
                  <a:lnTo>
                    <a:pt x="3" y="2"/>
                  </a:lnTo>
                  <a:lnTo>
                    <a:pt x="11" y="5"/>
                  </a:lnTo>
                  <a:lnTo>
                    <a:pt x="19" y="6"/>
                  </a:lnTo>
                  <a:lnTo>
                    <a:pt x="18" y="6"/>
                  </a:lnTo>
                  <a:lnTo>
                    <a:pt x="15" y="5"/>
                  </a:lnTo>
                  <a:lnTo>
                    <a:pt x="4" y="1"/>
                  </a:lnTo>
                  <a:lnTo>
                    <a:pt x="1" y="0"/>
                  </a:lnTo>
                  <a:lnTo>
                    <a:pt x="0" y="0"/>
                  </a:lnTo>
                  <a:lnTo>
                    <a:pt x="1" y="1"/>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6" name="Freeform 5989"/>
            <p:cNvSpPr>
              <a:spLocks/>
            </p:cNvSpPr>
            <p:nvPr/>
          </p:nvSpPr>
          <p:spPr bwMode="auto">
            <a:xfrm>
              <a:off x="2891" y="1338"/>
              <a:ext cx="8" cy="6"/>
            </a:xfrm>
            <a:custGeom>
              <a:avLst/>
              <a:gdLst>
                <a:gd name="T0" fmla="*/ 2 w 10"/>
                <a:gd name="T1" fmla="*/ 2 h 8"/>
                <a:gd name="T2" fmla="*/ 2 w 10"/>
                <a:gd name="T3" fmla="*/ 2 h 8"/>
                <a:gd name="T4" fmla="*/ 2 w 10"/>
                <a:gd name="T5" fmla="*/ 2 h 8"/>
                <a:gd name="T6" fmla="*/ 2 w 10"/>
                <a:gd name="T7" fmla="*/ 2 h 8"/>
                <a:gd name="T8" fmla="*/ 2 w 10"/>
                <a:gd name="T9" fmla="*/ 2 h 8"/>
                <a:gd name="T10" fmla="*/ 2 w 10"/>
                <a:gd name="T11" fmla="*/ 2 h 8"/>
                <a:gd name="T12" fmla="*/ 2 w 10"/>
                <a:gd name="T13" fmla="*/ 2 h 8"/>
                <a:gd name="T14" fmla="*/ 2 w 10"/>
                <a:gd name="T15" fmla="*/ 0 h 8"/>
                <a:gd name="T16" fmla="*/ 2 w 10"/>
                <a:gd name="T17" fmla="*/ 0 h 8"/>
                <a:gd name="T18" fmla="*/ 2 w 10"/>
                <a:gd name="T19" fmla="*/ 0 h 8"/>
                <a:gd name="T20" fmla="*/ 2 w 10"/>
                <a:gd name="T21" fmla="*/ 0 h 8"/>
                <a:gd name="T22" fmla="*/ 2 w 10"/>
                <a:gd name="T23" fmla="*/ 2 h 8"/>
                <a:gd name="T24" fmla="*/ 2 w 10"/>
                <a:gd name="T25" fmla="*/ 2 h 8"/>
                <a:gd name="T26" fmla="*/ 2 w 10"/>
                <a:gd name="T27" fmla="*/ 2 h 8"/>
                <a:gd name="T28" fmla="*/ 2 w 10"/>
                <a:gd name="T29" fmla="*/ 2 h 8"/>
                <a:gd name="T30" fmla="*/ 1 w 10"/>
                <a:gd name="T31" fmla="*/ 2 h 8"/>
                <a:gd name="T32" fmla="*/ 1 w 10"/>
                <a:gd name="T33" fmla="*/ 2 h 8"/>
                <a:gd name="T34" fmla="*/ 0 w 10"/>
                <a:gd name="T35" fmla="*/ 2 h 8"/>
                <a:gd name="T36" fmla="*/ 1 w 10"/>
                <a:gd name="T37" fmla="*/ 2 h 8"/>
                <a:gd name="T38" fmla="*/ 2 w 10"/>
                <a:gd name="T39" fmla="*/ 2 h 8"/>
                <a:gd name="T40" fmla="*/ 2 w 10"/>
                <a:gd name="T41" fmla="*/ 2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8"/>
                <a:gd name="T65" fmla="*/ 10 w 10"/>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8">
                  <a:moveTo>
                    <a:pt x="2" y="8"/>
                  </a:moveTo>
                  <a:lnTo>
                    <a:pt x="2" y="8"/>
                  </a:lnTo>
                  <a:lnTo>
                    <a:pt x="7" y="8"/>
                  </a:lnTo>
                  <a:lnTo>
                    <a:pt x="9" y="6"/>
                  </a:lnTo>
                  <a:lnTo>
                    <a:pt x="10" y="4"/>
                  </a:lnTo>
                  <a:lnTo>
                    <a:pt x="10" y="2"/>
                  </a:lnTo>
                  <a:lnTo>
                    <a:pt x="10" y="0"/>
                  </a:lnTo>
                  <a:lnTo>
                    <a:pt x="9" y="0"/>
                  </a:lnTo>
                  <a:lnTo>
                    <a:pt x="7" y="0"/>
                  </a:lnTo>
                  <a:lnTo>
                    <a:pt x="5" y="2"/>
                  </a:lnTo>
                  <a:lnTo>
                    <a:pt x="4" y="4"/>
                  </a:lnTo>
                  <a:lnTo>
                    <a:pt x="2" y="6"/>
                  </a:lnTo>
                  <a:lnTo>
                    <a:pt x="1" y="7"/>
                  </a:lnTo>
                  <a:lnTo>
                    <a:pt x="0" y="8"/>
                  </a:lnTo>
                  <a:lnTo>
                    <a:pt x="1" y="8"/>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7" name="Freeform 5990"/>
            <p:cNvSpPr>
              <a:spLocks/>
            </p:cNvSpPr>
            <p:nvPr/>
          </p:nvSpPr>
          <p:spPr bwMode="auto">
            <a:xfrm>
              <a:off x="2886" y="1315"/>
              <a:ext cx="3" cy="3"/>
            </a:xfrm>
            <a:custGeom>
              <a:avLst/>
              <a:gdLst>
                <a:gd name="T0" fmla="*/ 1 w 5"/>
                <a:gd name="T1" fmla="*/ 2 h 3"/>
                <a:gd name="T2" fmla="*/ 1 w 5"/>
                <a:gd name="T3" fmla="*/ 2 h 3"/>
                <a:gd name="T4" fmla="*/ 0 w 5"/>
                <a:gd name="T5" fmla="*/ 3 h 3"/>
                <a:gd name="T6" fmla="*/ 0 w 5"/>
                <a:gd name="T7" fmla="*/ 3 h 3"/>
                <a:gd name="T8" fmla="*/ 1 w 5"/>
                <a:gd name="T9" fmla="*/ 2 h 3"/>
                <a:gd name="T10" fmla="*/ 1 w 5"/>
                <a:gd name="T11" fmla="*/ 2 h 3"/>
                <a:gd name="T12" fmla="*/ 1 w 5"/>
                <a:gd name="T13" fmla="*/ 2 h 3"/>
                <a:gd name="T14" fmla="*/ 1 w 5"/>
                <a:gd name="T15" fmla="*/ 2 h 3"/>
                <a:gd name="T16" fmla="*/ 1 w 5"/>
                <a:gd name="T17" fmla="*/ 0 h 3"/>
                <a:gd name="T18" fmla="*/ 1 w 5"/>
                <a:gd name="T19" fmla="*/ 0 h 3"/>
                <a:gd name="T20" fmla="*/ 1 w 5"/>
                <a:gd name="T21" fmla="*/ 0 h 3"/>
                <a:gd name="T22" fmla="*/ 1 w 5"/>
                <a:gd name="T23" fmla="*/ 2 h 3"/>
                <a:gd name="T24" fmla="*/ 1 w 5"/>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1" y="2"/>
                  </a:moveTo>
                  <a:lnTo>
                    <a:pt x="1" y="2"/>
                  </a:lnTo>
                  <a:lnTo>
                    <a:pt x="0" y="3"/>
                  </a:lnTo>
                  <a:lnTo>
                    <a:pt x="3" y="2"/>
                  </a:lnTo>
                  <a:lnTo>
                    <a:pt x="5" y="2"/>
                  </a:lnTo>
                  <a:lnTo>
                    <a:pt x="4" y="0"/>
                  </a:lnTo>
                  <a:lnTo>
                    <a:pt x="2" y="0"/>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8" name="Freeform 5991"/>
            <p:cNvSpPr>
              <a:spLocks/>
            </p:cNvSpPr>
            <p:nvPr/>
          </p:nvSpPr>
          <p:spPr bwMode="auto">
            <a:xfrm>
              <a:off x="2872" y="1308"/>
              <a:ext cx="6" cy="5"/>
            </a:xfrm>
            <a:custGeom>
              <a:avLst/>
              <a:gdLst>
                <a:gd name="T0" fmla="*/ 1 w 9"/>
                <a:gd name="T1" fmla="*/ 3 h 6"/>
                <a:gd name="T2" fmla="*/ 1 w 9"/>
                <a:gd name="T3" fmla="*/ 3 h 6"/>
                <a:gd name="T4" fmla="*/ 1 w 9"/>
                <a:gd name="T5" fmla="*/ 3 h 6"/>
                <a:gd name="T6" fmla="*/ 1 w 9"/>
                <a:gd name="T7" fmla="*/ 1 h 6"/>
                <a:gd name="T8" fmla="*/ 1 w 9"/>
                <a:gd name="T9" fmla="*/ 1 h 6"/>
                <a:gd name="T10" fmla="*/ 1 w 9"/>
                <a:gd name="T11" fmla="*/ 0 h 6"/>
                <a:gd name="T12" fmla="*/ 1 w 9"/>
                <a:gd name="T13" fmla="*/ 0 h 6"/>
                <a:gd name="T14" fmla="*/ 1 w 9"/>
                <a:gd name="T15" fmla="*/ 0 h 6"/>
                <a:gd name="T16" fmla="*/ 1 w 9"/>
                <a:gd name="T17" fmla="*/ 3 h 6"/>
                <a:gd name="T18" fmla="*/ 1 w 9"/>
                <a:gd name="T19" fmla="*/ 3 h 6"/>
                <a:gd name="T20" fmla="*/ 0 w 9"/>
                <a:gd name="T21" fmla="*/ 3 h 6"/>
                <a:gd name="T22" fmla="*/ 1 w 9"/>
                <a:gd name="T23" fmla="*/ 3 h 6"/>
                <a:gd name="T24" fmla="*/ 1 w 9"/>
                <a:gd name="T25" fmla="*/ 3 h 6"/>
                <a:gd name="T26" fmla="*/ 1 w 9"/>
                <a:gd name="T27" fmla="*/ 3 h 6"/>
                <a:gd name="T28" fmla="*/ 1 w 9"/>
                <a:gd name="T29" fmla="*/ 3 h 6"/>
                <a:gd name="T30" fmla="*/ 1 w 9"/>
                <a:gd name="T31" fmla="*/ 3 h 6"/>
                <a:gd name="T32" fmla="*/ 1 w 9"/>
                <a:gd name="T33" fmla="*/ 3 h 6"/>
                <a:gd name="T34" fmla="*/ 1 w 9"/>
                <a:gd name="T35" fmla="*/ 3 h 6"/>
                <a:gd name="T36" fmla="*/ 1 w 9"/>
                <a:gd name="T37" fmla="*/ 3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6"/>
                <a:gd name="T59" fmla="*/ 9 w 9"/>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6">
                  <a:moveTo>
                    <a:pt x="8" y="5"/>
                  </a:moveTo>
                  <a:lnTo>
                    <a:pt x="8" y="5"/>
                  </a:lnTo>
                  <a:lnTo>
                    <a:pt x="9" y="4"/>
                  </a:lnTo>
                  <a:lnTo>
                    <a:pt x="9" y="1"/>
                  </a:lnTo>
                  <a:lnTo>
                    <a:pt x="9" y="0"/>
                  </a:lnTo>
                  <a:lnTo>
                    <a:pt x="8" y="0"/>
                  </a:lnTo>
                  <a:lnTo>
                    <a:pt x="6" y="0"/>
                  </a:lnTo>
                  <a:lnTo>
                    <a:pt x="2" y="4"/>
                  </a:lnTo>
                  <a:lnTo>
                    <a:pt x="0" y="5"/>
                  </a:lnTo>
                  <a:lnTo>
                    <a:pt x="2" y="6"/>
                  </a:lnTo>
                  <a:lnTo>
                    <a:pt x="4" y="6"/>
                  </a:lnTo>
                  <a:lnTo>
                    <a:pt x="8" y="6"/>
                  </a:lnTo>
                  <a:lnTo>
                    <a:pt x="7" y="5"/>
                  </a:lnTo>
                  <a:lnTo>
                    <a:pt x="8"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69" name="Freeform 5992"/>
            <p:cNvSpPr>
              <a:spLocks/>
            </p:cNvSpPr>
            <p:nvPr/>
          </p:nvSpPr>
          <p:spPr bwMode="auto">
            <a:xfrm>
              <a:off x="2893" y="1300"/>
              <a:ext cx="6" cy="7"/>
            </a:xfrm>
            <a:custGeom>
              <a:avLst/>
              <a:gdLst>
                <a:gd name="T0" fmla="*/ 2 w 8"/>
                <a:gd name="T1" fmla="*/ 4 h 8"/>
                <a:gd name="T2" fmla="*/ 2 w 8"/>
                <a:gd name="T3" fmla="*/ 4 h 8"/>
                <a:gd name="T4" fmla="*/ 2 w 8"/>
                <a:gd name="T5" fmla="*/ 4 h 8"/>
                <a:gd name="T6" fmla="*/ 2 w 8"/>
                <a:gd name="T7" fmla="*/ 4 h 8"/>
                <a:gd name="T8" fmla="*/ 2 w 8"/>
                <a:gd name="T9" fmla="*/ 4 h 8"/>
                <a:gd name="T10" fmla="*/ 2 w 8"/>
                <a:gd name="T11" fmla="*/ 4 h 8"/>
                <a:gd name="T12" fmla="*/ 2 w 8"/>
                <a:gd name="T13" fmla="*/ 3 h 8"/>
                <a:gd name="T14" fmla="*/ 2 w 8"/>
                <a:gd name="T15" fmla="*/ 1 h 8"/>
                <a:gd name="T16" fmla="*/ 2 w 8"/>
                <a:gd name="T17" fmla="*/ 1 h 8"/>
                <a:gd name="T18" fmla="*/ 2 w 8"/>
                <a:gd name="T19" fmla="*/ 0 h 8"/>
                <a:gd name="T20" fmla="*/ 2 w 8"/>
                <a:gd name="T21" fmla="*/ 1 h 8"/>
                <a:gd name="T22" fmla="*/ 2 w 8"/>
                <a:gd name="T23" fmla="*/ 2 h 8"/>
                <a:gd name="T24" fmla="*/ 2 w 8"/>
                <a:gd name="T25" fmla="*/ 2 h 8"/>
                <a:gd name="T26" fmla="*/ 2 w 8"/>
                <a:gd name="T27" fmla="*/ 4 h 8"/>
                <a:gd name="T28" fmla="*/ 0 w 8"/>
                <a:gd name="T29" fmla="*/ 4 h 8"/>
                <a:gd name="T30" fmla="*/ 0 w 8"/>
                <a:gd name="T31" fmla="*/ 4 h 8"/>
                <a:gd name="T32" fmla="*/ 0 w 8"/>
                <a:gd name="T33" fmla="*/ 4 h 8"/>
                <a:gd name="T34" fmla="*/ 0 w 8"/>
                <a:gd name="T35" fmla="*/ 4 h 8"/>
                <a:gd name="T36" fmla="*/ 2 w 8"/>
                <a:gd name="T37" fmla="*/ 4 h 8"/>
                <a:gd name="T38" fmla="*/ 2 w 8"/>
                <a:gd name="T39" fmla="*/ 4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8"/>
                <a:gd name="T62" fmla="*/ 8 w 8"/>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8">
                  <a:moveTo>
                    <a:pt x="2" y="8"/>
                  </a:moveTo>
                  <a:lnTo>
                    <a:pt x="2" y="8"/>
                  </a:lnTo>
                  <a:lnTo>
                    <a:pt x="5" y="7"/>
                  </a:lnTo>
                  <a:lnTo>
                    <a:pt x="7" y="5"/>
                  </a:lnTo>
                  <a:lnTo>
                    <a:pt x="8" y="4"/>
                  </a:lnTo>
                  <a:lnTo>
                    <a:pt x="8" y="3"/>
                  </a:lnTo>
                  <a:lnTo>
                    <a:pt x="7" y="1"/>
                  </a:lnTo>
                  <a:lnTo>
                    <a:pt x="6" y="0"/>
                  </a:lnTo>
                  <a:lnTo>
                    <a:pt x="5" y="1"/>
                  </a:lnTo>
                  <a:lnTo>
                    <a:pt x="3" y="2"/>
                  </a:lnTo>
                  <a:lnTo>
                    <a:pt x="2" y="4"/>
                  </a:lnTo>
                  <a:lnTo>
                    <a:pt x="0" y="7"/>
                  </a:lnTo>
                  <a:lnTo>
                    <a:pt x="0" y="8"/>
                  </a:lnTo>
                  <a:lnTo>
                    <a:pt x="2"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0" name="Freeform 5993"/>
            <p:cNvSpPr>
              <a:spLocks/>
            </p:cNvSpPr>
            <p:nvPr/>
          </p:nvSpPr>
          <p:spPr bwMode="auto">
            <a:xfrm>
              <a:off x="2869" y="1269"/>
              <a:ext cx="11" cy="5"/>
            </a:xfrm>
            <a:custGeom>
              <a:avLst/>
              <a:gdLst>
                <a:gd name="T0" fmla="*/ 0 w 14"/>
                <a:gd name="T1" fmla="*/ 1 h 7"/>
                <a:gd name="T2" fmla="*/ 0 w 14"/>
                <a:gd name="T3" fmla="*/ 1 h 7"/>
                <a:gd name="T4" fmla="*/ 0 w 14"/>
                <a:gd name="T5" fmla="*/ 1 h 7"/>
                <a:gd name="T6" fmla="*/ 0 w 14"/>
                <a:gd name="T7" fmla="*/ 1 h 7"/>
                <a:gd name="T8" fmla="*/ 2 w 14"/>
                <a:gd name="T9" fmla="*/ 1 h 7"/>
                <a:gd name="T10" fmla="*/ 2 w 14"/>
                <a:gd name="T11" fmla="*/ 1 h 7"/>
                <a:gd name="T12" fmla="*/ 2 w 14"/>
                <a:gd name="T13" fmla="*/ 1 h 7"/>
                <a:gd name="T14" fmla="*/ 2 w 14"/>
                <a:gd name="T15" fmla="*/ 1 h 7"/>
                <a:gd name="T16" fmla="*/ 2 w 14"/>
                <a:gd name="T17" fmla="*/ 1 h 7"/>
                <a:gd name="T18" fmla="*/ 2 w 14"/>
                <a:gd name="T19" fmla="*/ 1 h 7"/>
                <a:gd name="T20" fmla="*/ 2 w 14"/>
                <a:gd name="T21" fmla="*/ 1 h 7"/>
                <a:gd name="T22" fmla="*/ 2 w 14"/>
                <a:gd name="T23" fmla="*/ 1 h 7"/>
                <a:gd name="T24" fmla="*/ 2 w 14"/>
                <a:gd name="T25" fmla="*/ 0 h 7"/>
                <a:gd name="T26" fmla="*/ 2 w 14"/>
                <a:gd name="T27" fmla="*/ 1 h 7"/>
                <a:gd name="T28" fmla="*/ 0 w 14"/>
                <a:gd name="T29" fmla="*/ 1 h 7"/>
                <a:gd name="T30" fmla="*/ 0 w 14"/>
                <a:gd name="T31" fmla="*/ 1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7"/>
                <a:gd name="T50" fmla="*/ 14 w 1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7">
                  <a:moveTo>
                    <a:pt x="0" y="5"/>
                  </a:moveTo>
                  <a:lnTo>
                    <a:pt x="0" y="5"/>
                  </a:lnTo>
                  <a:lnTo>
                    <a:pt x="0" y="6"/>
                  </a:lnTo>
                  <a:lnTo>
                    <a:pt x="0" y="7"/>
                  </a:lnTo>
                  <a:lnTo>
                    <a:pt x="2" y="6"/>
                  </a:lnTo>
                  <a:lnTo>
                    <a:pt x="13" y="5"/>
                  </a:lnTo>
                  <a:lnTo>
                    <a:pt x="14" y="5"/>
                  </a:lnTo>
                  <a:lnTo>
                    <a:pt x="13" y="4"/>
                  </a:lnTo>
                  <a:lnTo>
                    <a:pt x="9" y="1"/>
                  </a:lnTo>
                  <a:lnTo>
                    <a:pt x="6" y="0"/>
                  </a:lnTo>
                  <a:lnTo>
                    <a:pt x="3" y="1"/>
                  </a:lnTo>
                  <a:lnTo>
                    <a:pt x="0"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1" name="Freeform 5994"/>
            <p:cNvSpPr>
              <a:spLocks/>
            </p:cNvSpPr>
            <p:nvPr/>
          </p:nvSpPr>
          <p:spPr bwMode="auto">
            <a:xfrm>
              <a:off x="2560" y="1757"/>
              <a:ext cx="6" cy="1"/>
            </a:xfrm>
            <a:custGeom>
              <a:avLst/>
              <a:gdLst>
                <a:gd name="T0" fmla="*/ 2 w 8"/>
                <a:gd name="T1" fmla="*/ 0 h 2"/>
                <a:gd name="T2" fmla="*/ 2 w 8"/>
                <a:gd name="T3" fmla="*/ 0 h 2"/>
                <a:gd name="T4" fmla="*/ 2 w 8"/>
                <a:gd name="T5" fmla="*/ 0 h 2"/>
                <a:gd name="T6" fmla="*/ 0 w 8"/>
                <a:gd name="T7" fmla="*/ 1 h 2"/>
                <a:gd name="T8" fmla="*/ 2 w 8"/>
                <a:gd name="T9" fmla="*/ 1 h 2"/>
                <a:gd name="T10" fmla="*/ 2 w 8"/>
                <a:gd name="T11" fmla="*/ 1 h 2"/>
                <a:gd name="T12" fmla="*/ 2 w 8"/>
                <a:gd name="T13" fmla="*/ 1 h 2"/>
                <a:gd name="T14" fmla="*/ 2 w 8"/>
                <a:gd name="T15" fmla="*/ 1 h 2"/>
                <a:gd name="T16" fmla="*/ 2 w 8"/>
                <a:gd name="T17" fmla="*/ 1 h 2"/>
                <a:gd name="T18" fmla="*/ 2 w 8"/>
                <a:gd name="T19" fmla="*/ 1 h 2"/>
                <a:gd name="T20" fmla="*/ 2 w 8"/>
                <a:gd name="T21" fmla="*/ 1 h 2"/>
                <a:gd name="T22" fmla="*/ 2 w 8"/>
                <a:gd name="T23" fmla="*/ 1 h 2"/>
                <a:gd name="T24" fmla="*/ 2 w 8"/>
                <a:gd name="T25" fmla="*/ 1 h 2"/>
                <a:gd name="T26" fmla="*/ 2 w 8"/>
                <a:gd name="T27" fmla="*/ 1 h 2"/>
                <a:gd name="T28" fmla="*/ 2 w 8"/>
                <a:gd name="T29" fmla="*/ 1 h 2"/>
                <a:gd name="T30" fmla="*/ 2 w 8"/>
                <a:gd name="T31" fmla="*/ 0 h 2"/>
                <a:gd name="T32" fmla="*/ 2 w 8"/>
                <a:gd name="T33" fmla="*/ 0 h 2"/>
                <a:gd name="T34" fmla="*/ 2 w 8"/>
                <a:gd name="T35" fmla="*/ 0 h 2"/>
                <a:gd name="T36" fmla="*/ 2 w 8"/>
                <a:gd name="T37" fmla="*/ 0 h 2"/>
                <a:gd name="T38" fmla="*/ 2 w 8"/>
                <a:gd name="T39" fmla="*/ 0 h 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2"/>
                <a:gd name="T62" fmla="*/ 8 w 8"/>
                <a:gd name="T63" fmla="*/ 2 h 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2">
                  <a:moveTo>
                    <a:pt x="3" y="0"/>
                  </a:moveTo>
                  <a:lnTo>
                    <a:pt x="3" y="0"/>
                  </a:lnTo>
                  <a:lnTo>
                    <a:pt x="2" y="0"/>
                  </a:lnTo>
                  <a:lnTo>
                    <a:pt x="0" y="1"/>
                  </a:lnTo>
                  <a:lnTo>
                    <a:pt x="2" y="1"/>
                  </a:lnTo>
                  <a:lnTo>
                    <a:pt x="2" y="2"/>
                  </a:lnTo>
                  <a:lnTo>
                    <a:pt x="3" y="2"/>
                  </a:lnTo>
                  <a:lnTo>
                    <a:pt x="4" y="2"/>
                  </a:lnTo>
                  <a:lnTo>
                    <a:pt x="5" y="1"/>
                  </a:lnTo>
                  <a:lnTo>
                    <a:pt x="6" y="1"/>
                  </a:lnTo>
                  <a:lnTo>
                    <a:pt x="8" y="1"/>
                  </a:lnTo>
                  <a:lnTo>
                    <a:pt x="7" y="0"/>
                  </a:lnTo>
                  <a:lnTo>
                    <a:pt x="5" y="0"/>
                  </a:lnTo>
                  <a:lnTo>
                    <a:pt x="3"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2" name="Freeform 5995"/>
            <p:cNvSpPr>
              <a:spLocks/>
            </p:cNvSpPr>
            <p:nvPr/>
          </p:nvSpPr>
          <p:spPr bwMode="auto">
            <a:xfrm>
              <a:off x="2557" y="1754"/>
              <a:ext cx="4" cy="3"/>
            </a:xfrm>
            <a:custGeom>
              <a:avLst/>
              <a:gdLst>
                <a:gd name="T0" fmla="*/ 0 w 5"/>
                <a:gd name="T1" fmla="*/ 1 h 3"/>
                <a:gd name="T2" fmla="*/ 0 w 5"/>
                <a:gd name="T3" fmla="*/ 1 h 3"/>
                <a:gd name="T4" fmla="*/ 0 w 5"/>
                <a:gd name="T5" fmla="*/ 3 h 3"/>
                <a:gd name="T6" fmla="*/ 2 w 5"/>
                <a:gd name="T7" fmla="*/ 2 h 3"/>
                <a:gd name="T8" fmla="*/ 2 w 5"/>
                <a:gd name="T9" fmla="*/ 2 h 3"/>
                <a:gd name="T10" fmla="*/ 2 w 5"/>
                <a:gd name="T11" fmla="*/ 1 h 3"/>
                <a:gd name="T12" fmla="*/ 2 w 5"/>
                <a:gd name="T13" fmla="*/ 1 h 3"/>
                <a:gd name="T14" fmla="*/ 2 w 5"/>
                <a:gd name="T15" fmla="*/ 0 h 3"/>
                <a:gd name="T16" fmla="*/ 2 w 5"/>
                <a:gd name="T17" fmla="*/ 0 h 3"/>
                <a:gd name="T18" fmla="*/ 2 w 5"/>
                <a:gd name="T19" fmla="*/ 0 h 3"/>
                <a:gd name="T20" fmla="*/ 0 w 5"/>
                <a:gd name="T21" fmla="*/ 1 h 3"/>
                <a:gd name="T22" fmla="*/ 0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0" y="1"/>
                  </a:moveTo>
                  <a:lnTo>
                    <a:pt x="0" y="1"/>
                  </a:lnTo>
                  <a:lnTo>
                    <a:pt x="0" y="3"/>
                  </a:lnTo>
                  <a:lnTo>
                    <a:pt x="2" y="2"/>
                  </a:lnTo>
                  <a:lnTo>
                    <a:pt x="5" y="1"/>
                  </a:lnTo>
                  <a:lnTo>
                    <a:pt x="5" y="0"/>
                  </a:lnTo>
                  <a:lnTo>
                    <a:pt x="2" y="0"/>
                  </a:lnTo>
                  <a:lnTo>
                    <a:pt x="0"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3" name="Freeform 5996"/>
            <p:cNvSpPr>
              <a:spLocks/>
            </p:cNvSpPr>
            <p:nvPr/>
          </p:nvSpPr>
          <p:spPr bwMode="auto">
            <a:xfrm>
              <a:off x="2556" y="1753"/>
              <a:ext cx="2" cy="2"/>
            </a:xfrm>
            <a:custGeom>
              <a:avLst/>
              <a:gdLst>
                <a:gd name="T0" fmla="*/ 2 w 2"/>
                <a:gd name="T1" fmla="*/ 0 h 2"/>
                <a:gd name="T2" fmla="*/ 2 w 2"/>
                <a:gd name="T3" fmla="*/ 0 h 2"/>
                <a:gd name="T4" fmla="*/ 1 w 2"/>
                <a:gd name="T5" fmla="*/ 0 h 2"/>
                <a:gd name="T6" fmla="*/ 0 w 2"/>
                <a:gd name="T7" fmla="*/ 1 h 2"/>
                <a:gd name="T8" fmla="*/ 0 w 2"/>
                <a:gd name="T9" fmla="*/ 1 h 2"/>
                <a:gd name="T10" fmla="*/ 0 w 2"/>
                <a:gd name="T11" fmla="*/ 2 h 2"/>
                <a:gd name="T12" fmla="*/ 1 w 2"/>
                <a:gd name="T13" fmla="*/ 1 h 2"/>
                <a:gd name="T14" fmla="*/ 1 w 2"/>
                <a:gd name="T15" fmla="*/ 1 h 2"/>
                <a:gd name="T16" fmla="*/ 2 w 2"/>
                <a:gd name="T17" fmla="*/ 1 h 2"/>
                <a:gd name="T18" fmla="*/ 2 w 2"/>
                <a:gd name="T19" fmla="*/ 1 h 2"/>
                <a:gd name="T20" fmla="*/ 2 w 2"/>
                <a:gd name="T21" fmla="*/ 0 h 2"/>
                <a:gd name="T22" fmla="*/ 2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2" y="0"/>
                  </a:moveTo>
                  <a:lnTo>
                    <a:pt x="2" y="0"/>
                  </a:lnTo>
                  <a:lnTo>
                    <a:pt x="1" y="0"/>
                  </a:lnTo>
                  <a:lnTo>
                    <a:pt x="0" y="1"/>
                  </a:lnTo>
                  <a:lnTo>
                    <a:pt x="0" y="2"/>
                  </a:lnTo>
                  <a:lnTo>
                    <a:pt x="1" y="1"/>
                  </a:lnTo>
                  <a:lnTo>
                    <a:pt x="2" y="1"/>
                  </a:lnTo>
                  <a:lnTo>
                    <a:pt x="2"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4" name="Freeform 5997"/>
            <p:cNvSpPr>
              <a:spLocks/>
            </p:cNvSpPr>
            <p:nvPr/>
          </p:nvSpPr>
          <p:spPr bwMode="auto">
            <a:xfrm>
              <a:off x="2544" y="1747"/>
              <a:ext cx="2" cy="3"/>
            </a:xfrm>
            <a:custGeom>
              <a:avLst/>
              <a:gdLst>
                <a:gd name="T0" fmla="*/ 1 w 3"/>
                <a:gd name="T1" fmla="*/ 2 h 4"/>
                <a:gd name="T2" fmla="*/ 1 w 3"/>
                <a:gd name="T3" fmla="*/ 2 h 4"/>
                <a:gd name="T4" fmla="*/ 1 w 3"/>
                <a:gd name="T5" fmla="*/ 1 h 4"/>
                <a:gd name="T6" fmla="*/ 1 w 3"/>
                <a:gd name="T7" fmla="*/ 0 h 4"/>
                <a:gd name="T8" fmla="*/ 1 w 3"/>
                <a:gd name="T9" fmla="*/ 0 h 4"/>
                <a:gd name="T10" fmla="*/ 1 w 3"/>
                <a:gd name="T11" fmla="*/ 0 h 4"/>
                <a:gd name="T12" fmla="*/ 0 w 3"/>
                <a:gd name="T13" fmla="*/ 2 h 4"/>
                <a:gd name="T14" fmla="*/ 0 w 3"/>
                <a:gd name="T15" fmla="*/ 2 h 4"/>
                <a:gd name="T16" fmla="*/ 0 w 3"/>
                <a:gd name="T17" fmla="*/ 2 h 4"/>
                <a:gd name="T18" fmla="*/ 0 w 3"/>
                <a:gd name="T19" fmla="*/ 2 h 4"/>
                <a:gd name="T20" fmla="*/ 1 w 3"/>
                <a:gd name="T21" fmla="*/ 2 h 4"/>
                <a:gd name="T22" fmla="*/ 1 w 3"/>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4"/>
                <a:gd name="T38" fmla="*/ 3 w 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4">
                  <a:moveTo>
                    <a:pt x="1" y="3"/>
                  </a:moveTo>
                  <a:lnTo>
                    <a:pt x="1" y="3"/>
                  </a:lnTo>
                  <a:lnTo>
                    <a:pt x="3" y="1"/>
                  </a:lnTo>
                  <a:lnTo>
                    <a:pt x="2" y="0"/>
                  </a:lnTo>
                  <a:lnTo>
                    <a:pt x="1" y="0"/>
                  </a:lnTo>
                  <a:lnTo>
                    <a:pt x="0" y="3"/>
                  </a:lnTo>
                  <a:lnTo>
                    <a:pt x="0" y="4"/>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5" name="Freeform 5998"/>
            <p:cNvSpPr>
              <a:spLocks/>
            </p:cNvSpPr>
            <p:nvPr/>
          </p:nvSpPr>
          <p:spPr bwMode="auto">
            <a:xfrm>
              <a:off x="2560" y="1752"/>
              <a:ext cx="13" cy="5"/>
            </a:xfrm>
            <a:custGeom>
              <a:avLst/>
              <a:gdLst>
                <a:gd name="T0" fmla="*/ 2 w 16"/>
                <a:gd name="T1" fmla="*/ 3 h 6"/>
                <a:gd name="T2" fmla="*/ 2 w 16"/>
                <a:gd name="T3" fmla="*/ 3 h 6"/>
                <a:gd name="T4" fmla="*/ 2 w 16"/>
                <a:gd name="T5" fmla="*/ 3 h 6"/>
                <a:gd name="T6" fmla="*/ 2 w 16"/>
                <a:gd name="T7" fmla="*/ 3 h 6"/>
                <a:gd name="T8" fmla="*/ 2 w 16"/>
                <a:gd name="T9" fmla="*/ 2 h 6"/>
                <a:gd name="T10" fmla="*/ 2 w 16"/>
                <a:gd name="T11" fmla="*/ 2 h 6"/>
                <a:gd name="T12" fmla="*/ 2 w 16"/>
                <a:gd name="T13" fmla="*/ 1 h 6"/>
                <a:gd name="T14" fmla="*/ 2 w 16"/>
                <a:gd name="T15" fmla="*/ 0 h 6"/>
                <a:gd name="T16" fmla="*/ 2 w 16"/>
                <a:gd name="T17" fmla="*/ 0 h 6"/>
                <a:gd name="T18" fmla="*/ 0 w 16"/>
                <a:gd name="T19" fmla="*/ 0 h 6"/>
                <a:gd name="T20" fmla="*/ 0 w 16"/>
                <a:gd name="T21" fmla="*/ 1 h 6"/>
                <a:gd name="T22" fmla="*/ 2 w 16"/>
                <a:gd name="T23" fmla="*/ 1 h 6"/>
                <a:gd name="T24" fmla="*/ 2 w 16"/>
                <a:gd name="T25" fmla="*/ 1 h 6"/>
                <a:gd name="T26" fmla="*/ 2 w 16"/>
                <a:gd name="T27" fmla="*/ 3 h 6"/>
                <a:gd name="T28" fmla="*/ 2 w 16"/>
                <a:gd name="T29" fmla="*/ 3 h 6"/>
                <a:gd name="T30" fmla="*/ 2 w 16"/>
                <a:gd name="T31" fmla="*/ 3 h 6"/>
                <a:gd name="T32" fmla="*/ 2 w 16"/>
                <a:gd name="T33" fmla="*/ 3 h 6"/>
                <a:gd name="T34" fmla="*/ 2 w 16"/>
                <a:gd name="T35" fmla="*/ 3 h 6"/>
                <a:gd name="T36" fmla="*/ 2 w 16"/>
                <a:gd name="T37" fmla="*/ 3 h 6"/>
                <a:gd name="T38" fmla="*/ 2 w 16"/>
                <a:gd name="T39" fmla="*/ 3 h 6"/>
                <a:gd name="T40" fmla="*/ 2 w 16"/>
                <a:gd name="T41" fmla="*/ 2 h 6"/>
                <a:gd name="T42" fmla="*/ 2 w 16"/>
                <a:gd name="T43" fmla="*/ 3 h 6"/>
                <a:gd name="T44" fmla="*/ 2 w 16"/>
                <a:gd name="T45" fmla="*/ 3 h 6"/>
                <a:gd name="T46" fmla="*/ 2 w 1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6"/>
                <a:gd name="T74" fmla="*/ 16 w 16"/>
                <a:gd name="T75" fmla="*/ 6 h 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6">
                  <a:moveTo>
                    <a:pt x="14" y="4"/>
                  </a:moveTo>
                  <a:lnTo>
                    <a:pt x="14" y="4"/>
                  </a:lnTo>
                  <a:lnTo>
                    <a:pt x="16" y="4"/>
                  </a:lnTo>
                  <a:lnTo>
                    <a:pt x="13" y="2"/>
                  </a:lnTo>
                  <a:lnTo>
                    <a:pt x="8" y="1"/>
                  </a:lnTo>
                  <a:lnTo>
                    <a:pt x="3" y="0"/>
                  </a:lnTo>
                  <a:lnTo>
                    <a:pt x="0" y="0"/>
                  </a:lnTo>
                  <a:lnTo>
                    <a:pt x="0" y="1"/>
                  </a:lnTo>
                  <a:lnTo>
                    <a:pt x="2" y="1"/>
                  </a:lnTo>
                  <a:lnTo>
                    <a:pt x="4" y="3"/>
                  </a:lnTo>
                  <a:lnTo>
                    <a:pt x="8" y="5"/>
                  </a:lnTo>
                  <a:lnTo>
                    <a:pt x="9" y="6"/>
                  </a:lnTo>
                  <a:lnTo>
                    <a:pt x="10" y="5"/>
                  </a:lnTo>
                  <a:lnTo>
                    <a:pt x="10" y="3"/>
                  </a:lnTo>
                  <a:lnTo>
                    <a:pt x="10" y="2"/>
                  </a:lnTo>
                  <a:lnTo>
                    <a:pt x="11" y="3"/>
                  </a:lnTo>
                  <a:lnTo>
                    <a:pt x="1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6" name="Freeform 5999"/>
            <p:cNvSpPr>
              <a:spLocks/>
            </p:cNvSpPr>
            <p:nvPr/>
          </p:nvSpPr>
          <p:spPr bwMode="auto">
            <a:xfrm>
              <a:off x="2508" y="1738"/>
              <a:ext cx="6" cy="3"/>
            </a:xfrm>
            <a:custGeom>
              <a:avLst/>
              <a:gdLst>
                <a:gd name="T0" fmla="*/ 1 w 8"/>
                <a:gd name="T1" fmla="*/ 2 h 3"/>
                <a:gd name="T2" fmla="*/ 1 w 8"/>
                <a:gd name="T3" fmla="*/ 2 h 3"/>
                <a:gd name="T4" fmla="*/ 2 w 8"/>
                <a:gd name="T5" fmla="*/ 3 h 3"/>
                <a:gd name="T6" fmla="*/ 2 w 8"/>
                <a:gd name="T7" fmla="*/ 3 h 3"/>
                <a:gd name="T8" fmla="*/ 2 w 8"/>
                <a:gd name="T9" fmla="*/ 3 h 3"/>
                <a:gd name="T10" fmla="*/ 2 w 8"/>
                <a:gd name="T11" fmla="*/ 3 h 3"/>
                <a:gd name="T12" fmla="*/ 2 w 8"/>
                <a:gd name="T13" fmla="*/ 2 h 3"/>
                <a:gd name="T14" fmla="*/ 2 w 8"/>
                <a:gd name="T15" fmla="*/ 1 h 3"/>
                <a:gd name="T16" fmla="*/ 2 w 8"/>
                <a:gd name="T17" fmla="*/ 1 h 3"/>
                <a:gd name="T18" fmla="*/ 1 w 8"/>
                <a:gd name="T19" fmla="*/ 0 h 3"/>
                <a:gd name="T20" fmla="*/ 0 w 8"/>
                <a:gd name="T21" fmla="*/ 1 h 3"/>
                <a:gd name="T22" fmla="*/ 1 w 8"/>
                <a:gd name="T23" fmla="*/ 2 h 3"/>
                <a:gd name="T24" fmla="*/ 1 w 8"/>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3"/>
                <a:gd name="T41" fmla="*/ 8 w 8"/>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3">
                  <a:moveTo>
                    <a:pt x="1" y="2"/>
                  </a:moveTo>
                  <a:lnTo>
                    <a:pt x="1" y="2"/>
                  </a:lnTo>
                  <a:lnTo>
                    <a:pt x="2" y="3"/>
                  </a:lnTo>
                  <a:lnTo>
                    <a:pt x="4" y="3"/>
                  </a:lnTo>
                  <a:lnTo>
                    <a:pt x="6" y="3"/>
                  </a:lnTo>
                  <a:lnTo>
                    <a:pt x="8" y="2"/>
                  </a:lnTo>
                  <a:lnTo>
                    <a:pt x="6" y="1"/>
                  </a:lnTo>
                  <a:lnTo>
                    <a:pt x="1"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7" name="Freeform 6000"/>
            <p:cNvSpPr>
              <a:spLocks/>
            </p:cNvSpPr>
            <p:nvPr/>
          </p:nvSpPr>
          <p:spPr bwMode="auto">
            <a:xfrm>
              <a:off x="2513" y="1737"/>
              <a:ext cx="6" cy="2"/>
            </a:xfrm>
            <a:custGeom>
              <a:avLst/>
              <a:gdLst>
                <a:gd name="T0" fmla="*/ 3 w 7"/>
                <a:gd name="T1" fmla="*/ 1 h 3"/>
                <a:gd name="T2" fmla="*/ 3 w 7"/>
                <a:gd name="T3" fmla="*/ 1 h 3"/>
                <a:gd name="T4" fmla="*/ 3 w 7"/>
                <a:gd name="T5" fmla="*/ 0 h 3"/>
                <a:gd name="T6" fmla="*/ 3 w 7"/>
                <a:gd name="T7" fmla="*/ 0 h 3"/>
                <a:gd name="T8" fmla="*/ 3 w 7"/>
                <a:gd name="T9" fmla="*/ 0 h 3"/>
                <a:gd name="T10" fmla="*/ 3 w 7"/>
                <a:gd name="T11" fmla="*/ 0 h 3"/>
                <a:gd name="T12" fmla="*/ 1 w 7"/>
                <a:gd name="T13" fmla="*/ 1 h 3"/>
                <a:gd name="T14" fmla="*/ 0 w 7"/>
                <a:gd name="T15" fmla="*/ 1 h 3"/>
                <a:gd name="T16" fmla="*/ 1 w 7"/>
                <a:gd name="T17" fmla="*/ 1 h 3"/>
                <a:gd name="T18" fmla="*/ 1 w 7"/>
                <a:gd name="T19" fmla="*/ 1 h 3"/>
                <a:gd name="T20" fmla="*/ 3 w 7"/>
                <a:gd name="T21" fmla="*/ 1 h 3"/>
                <a:gd name="T22" fmla="*/ 3 w 7"/>
                <a:gd name="T23" fmla="*/ 1 h 3"/>
                <a:gd name="T24" fmla="*/ 3 w 7"/>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3"/>
                <a:gd name="T41" fmla="*/ 7 w 7"/>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3">
                  <a:moveTo>
                    <a:pt x="6" y="2"/>
                  </a:moveTo>
                  <a:lnTo>
                    <a:pt x="6" y="2"/>
                  </a:lnTo>
                  <a:lnTo>
                    <a:pt x="7" y="0"/>
                  </a:lnTo>
                  <a:lnTo>
                    <a:pt x="6" y="0"/>
                  </a:lnTo>
                  <a:lnTo>
                    <a:pt x="5" y="0"/>
                  </a:lnTo>
                  <a:lnTo>
                    <a:pt x="1" y="2"/>
                  </a:lnTo>
                  <a:lnTo>
                    <a:pt x="0" y="2"/>
                  </a:lnTo>
                  <a:lnTo>
                    <a:pt x="1" y="3"/>
                  </a:lnTo>
                  <a:lnTo>
                    <a:pt x="4" y="3"/>
                  </a:lnTo>
                  <a:lnTo>
                    <a:pt x="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8" name="Freeform 6001"/>
            <p:cNvSpPr>
              <a:spLocks/>
            </p:cNvSpPr>
            <p:nvPr/>
          </p:nvSpPr>
          <p:spPr bwMode="auto">
            <a:xfrm>
              <a:off x="2526" y="1736"/>
              <a:ext cx="6" cy="3"/>
            </a:xfrm>
            <a:custGeom>
              <a:avLst/>
              <a:gdLst>
                <a:gd name="T0" fmla="*/ 2 w 8"/>
                <a:gd name="T1" fmla="*/ 2 h 4"/>
                <a:gd name="T2" fmla="*/ 2 w 8"/>
                <a:gd name="T3" fmla="*/ 2 h 4"/>
                <a:gd name="T4" fmla="*/ 2 w 8"/>
                <a:gd name="T5" fmla="*/ 2 h 4"/>
                <a:gd name="T6" fmla="*/ 2 w 8"/>
                <a:gd name="T7" fmla="*/ 2 h 4"/>
                <a:gd name="T8" fmla="*/ 2 w 8"/>
                <a:gd name="T9" fmla="*/ 1 h 4"/>
                <a:gd name="T10" fmla="*/ 2 w 8"/>
                <a:gd name="T11" fmla="*/ 1 h 4"/>
                <a:gd name="T12" fmla="*/ 2 w 8"/>
                <a:gd name="T13" fmla="*/ 0 h 4"/>
                <a:gd name="T14" fmla="*/ 2 w 8"/>
                <a:gd name="T15" fmla="*/ 1 h 4"/>
                <a:gd name="T16" fmla="*/ 2 w 8"/>
                <a:gd name="T17" fmla="*/ 1 h 4"/>
                <a:gd name="T18" fmla="*/ 2 w 8"/>
                <a:gd name="T19" fmla="*/ 2 h 4"/>
                <a:gd name="T20" fmla="*/ 0 w 8"/>
                <a:gd name="T21" fmla="*/ 2 h 4"/>
                <a:gd name="T22" fmla="*/ 2 w 8"/>
                <a:gd name="T23" fmla="*/ 2 h 4"/>
                <a:gd name="T24" fmla="*/ 2 w 8"/>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3" y="4"/>
                  </a:moveTo>
                  <a:lnTo>
                    <a:pt x="3" y="4"/>
                  </a:lnTo>
                  <a:lnTo>
                    <a:pt x="6" y="3"/>
                  </a:lnTo>
                  <a:lnTo>
                    <a:pt x="8" y="3"/>
                  </a:lnTo>
                  <a:lnTo>
                    <a:pt x="8" y="1"/>
                  </a:lnTo>
                  <a:lnTo>
                    <a:pt x="7" y="0"/>
                  </a:lnTo>
                  <a:lnTo>
                    <a:pt x="5" y="1"/>
                  </a:lnTo>
                  <a:lnTo>
                    <a:pt x="2" y="4"/>
                  </a:lnTo>
                  <a:lnTo>
                    <a:pt x="0" y="4"/>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79" name="Freeform 6002"/>
            <p:cNvSpPr>
              <a:spLocks/>
            </p:cNvSpPr>
            <p:nvPr/>
          </p:nvSpPr>
          <p:spPr bwMode="auto">
            <a:xfrm>
              <a:off x="2582" y="1699"/>
              <a:ext cx="6" cy="2"/>
            </a:xfrm>
            <a:custGeom>
              <a:avLst/>
              <a:gdLst>
                <a:gd name="T0" fmla="*/ 3 w 7"/>
                <a:gd name="T1" fmla="*/ 1 h 2"/>
                <a:gd name="T2" fmla="*/ 3 w 7"/>
                <a:gd name="T3" fmla="*/ 1 h 2"/>
                <a:gd name="T4" fmla="*/ 3 w 7"/>
                <a:gd name="T5" fmla="*/ 1 h 2"/>
                <a:gd name="T6" fmla="*/ 3 w 7"/>
                <a:gd name="T7" fmla="*/ 1 h 2"/>
                <a:gd name="T8" fmla="*/ 3 w 7"/>
                <a:gd name="T9" fmla="*/ 1 h 2"/>
                <a:gd name="T10" fmla="*/ 3 w 7"/>
                <a:gd name="T11" fmla="*/ 0 h 2"/>
                <a:gd name="T12" fmla="*/ 3 w 7"/>
                <a:gd name="T13" fmla="*/ 0 h 2"/>
                <a:gd name="T14" fmla="*/ 3 w 7"/>
                <a:gd name="T15" fmla="*/ 0 h 2"/>
                <a:gd name="T16" fmla="*/ 3 w 7"/>
                <a:gd name="T17" fmla="*/ 0 h 2"/>
                <a:gd name="T18" fmla="*/ 0 w 7"/>
                <a:gd name="T19" fmla="*/ 0 h 2"/>
                <a:gd name="T20" fmla="*/ 0 w 7"/>
                <a:gd name="T21" fmla="*/ 0 h 2"/>
                <a:gd name="T22" fmla="*/ 0 w 7"/>
                <a:gd name="T23" fmla="*/ 1 h 2"/>
                <a:gd name="T24" fmla="*/ 0 w 7"/>
                <a:gd name="T25" fmla="*/ 1 h 2"/>
                <a:gd name="T26" fmla="*/ 0 w 7"/>
                <a:gd name="T27" fmla="*/ 1 h 2"/>
                <a:gd name="T28" fmla="*/ 2 w 7"/>
                <a:gd name="T29" fmla="*/ 2 h 2"/>
                <a:gd name="T30" fmla="*/ 3 w 7"/>
                <a:gd name="T31" fmla="*/ 2 h 2"/>
                <a:gd name="T32" fmla="*/ 3 w 7"/>
                <a:gd name="T33" fmla="*/ 2 h 2"/>
                <a:gd name="T34" fmla="*/ 3 w 7"/>
                <a:gd name="T35" fmla="*/ 2 h 2"/>
                <a:gd name="T36" fmla="*/ 3 w 7"/>
                <a:gd name="T37" fmla="*/ 1 h 2"/>
                <a:gd name="T38" fmla="*/ 3 w 7"/>
                <a:gd name="T39" fmla="*/ 1 h 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2"/>
                <a:gd name="T62" fmla="*/ 7 w 7"/>
                <a:gd name="T63" fmla="*/ 2 h 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2">
                  <a:moveTo>
                    <a:pt x="6" y="1"/>
                  </a:moveTo>
                  <a:lnTo>
                    <a:pt x="6" y="1"/>
                  </a:lnTo>
                  <a:lnTo>
                    <a:pt x="7" y="1"/>
                  </a:lnTo>
                  <a:lnTo>
                    <a:pt x="7" y="0"/>
                  </a:lnTo>
                  <a:lnTo>
                    <a:pt x="5" y="0"/>
                  </a:lnTo>
                  <a:lnTo>
                    <a:pt x="3" y="0"/>
                  </a:lnTo>
                  <a:lnTo>
                    <a:pt x="0" y="0"/>
                  </a:lnTo>
                  <a:lnTo>
                    <a:pt x="0" y="1"/>
                  </a:lnTo>
                  <a:lnTo>
                    <a:pt x="2" y="2"/>
                  </a:lnTo>
                  <a:lnTo>
                    <a:pt x="4" y="2"/>
                  </a:lnTo>
                  <a:lnTo>
                    <a:pt x="5" y="2"/>
                  </a:lnTo>
                  <a:lnTo>
                    <a:pt x="6"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0" name="Freeform 6003"/>
            <p:cNvSpPr>
              <a:spLocks/>
            </p:cNvSpPr>
            <p:nvPr/>
          </p:nvSpPr>
          <p:spPr bwMode="auto">
            <a:xfrm>
              <a:off x="2599" y="1667"/>
              <a:ext cx="5" cy="3"/>
            </a:xfrm>
            <a:custGeom>
              <a:avLst/>
              <a:gdLst>
                <a:gd name="T0" fmla="*/ 1 w 5"/>
                <a:gd name="T1" fmla="*/ 1 h 3"/>
                <a:gd name="T2" fmla="*/ 1 w 5"/>
                <a:gd name="T3" fmla="*/ 1 h 3"/>
                <a:gd name="T4" fmla="*/ 0 w 5"/>
                <a:gd name="T5" fmla="*/ 3 h 3"/>
                <a:gd name="T6" fmla="*/ 1 w 5"/>
                <a:gd name="T7" fmla="*/ 3 h 3"/>
                <a:gd name="T8" fmla="*/ 1 w 5"/>
                <a:gd name="T9" fmla="*/ 3 h 3"/>
                <a:gd name="T10" fmla="*/ 5 w 5"/>
                <a:gd name="T11" fmla="*/ 3 h 3"/>
                <a:gd name="T12" fmla="*/ 5 w 5"/>
                <a:gd name="T13" fmla="*/ 3 h 3"/>
                <a:gd name="T14" fmla="*/ 5 w 5"/>
                <a:gd name="T15" fmla="*/ 1 h 3"/>
                <a:gd name="T16" fmla="*/ 5 w 5"/>
                <a:gd name="T17" fmla="*/ 1 h 3"/>
                <a:gd name="T18" fmla="*/ 3 w 5"/>
                <a:gd name="T19" fmla="*/ 0 h 3"/>
                <a:gd name="T20" fmla="*/ 1 w 5"/>
                <a:gd name="T21" fmla="*/ 1 h 3"/>
                <a:gd name="T22" fmla="*/ 1 w 5"/>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1" y="1"/>
                  </a:moveTo>
                  <a:lnTo>
                    <a:pt x="1" y="1"/>
                  </a:lnTo>
                  <a:lnTo>
                    <a:pt x="0" y="3"/>
                  </a:lnTo>
                  <a:lnTo>
                    <a:pt x="1" y="3"/>
                  </a:lnTo>
                  <a:lnTo>
                    <a:pt x="5" y="3"/>
                  </a:lnTo>
                  <a:lnTo>
                    <a:pt x="5" y="1"/>
                  </a:lnTo>
                  <a:lnTo>
                    <a:pt x="3"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1" name="Freeform 6004"/>
            <p:cNvSpPr>
              <a:spLocks/>
            </p:cNvSpPr>
            <p:nvPr/>
          </p:nvSpPr>
          <p:spPr bwMode="auto">
            <a:xfrm>
              <a:off x="2602" y="1654"/>
              <a:ext cx="8" cy="10"/>
            </a:xfrm>
            <a:custGeom>
              <a:avLst/>
              <a:gdLst>
                <a:gd name="T0" fmla="*/ 1 w 10"/>
                <a:gd name="T1" fmla="*/ 0 h 12"/>
                <a:gd name="T2" fmla="*/ 1 w 10"/>
                <a:gd name="T3" fmla="*/ 0 h 12"/>
                <a:gd name="T4" fmla="*/ 1 w 10"/>
                <a:gd name="T5" fmla="*/ 0 h 12"/>
                <a:gd name="T6" fmla="*/ 0 w 10"/>
                <a:gd name="T7" fmla="*/ 0 h 12"/>
                <a:gd name="T8" fmla="*/ 0 w 10"/>
                <a:gd name="T9" fmla="*/ 1 h 12"/>
                <a:gd name="T10" fmla="*/ 0 w 10"/>
                <a:gd name="T11" fmla="*/ 1 h 12"/>
                <a:gd name="T12" fmla="*/ 1 w 10"/>
                <a:gd name="T13" fmla="*/ 3 h 12"/>
                <a:gd name="T14" fmla="*/ 2 w 10"/>
                <a:gd name="T15" fmla="*/ 3 h 12"/>
                <a:gd name="T16" fmla="*/ 2 w 10"/>
                <a:gd name="T17" fmla="*/ 3 h 12"/>
                <a:gd name="T18" fmla="*/ 2 w 10"/>
                <a:gd name="T19" fmla="*/ 3 h 12"/>
                <a:gd name="T20" fmla="*/ 2 w 10"/>
                <a:gd name="T21" fmla="*/ 3 h 12"/>
                <a:gd name="T22" fmla="*/ 2 w 10"/>
                <a:gd name="T23" fmla="*/ 3 h 12"/>
                <a:gd name="T24" fmla="*/ 2 w 10"/>
                <a:gd name="T25" fmla="*/ 3 h 12"/>
                <a:gd name="T26" fmla="*/ 2 w 10"/>
                <a:gd name="T27" fmla="*/ 3 h 12"/>
                <a:gd name="T28" fmla="*/ 2 w 10"/>
                <a:gd name="T29" fmla="*/ 3 h 12"/>
                <a:gd name="T30" fmla="*/ 2 w 10"/>
                <a:gd name="T31" fmla="*/ 3 h 12"/>
                <a:gd name="T32" fmla="*/ 2 w 10"/>
                <a:gd name="T33" fmla="*/ 3 h 12"/>
                <a:gd name="T34" fmla="*/ 2 w 10"/>
                <a:gd name="T35" fmla="*/ 3 h 12"/>
                <a:gd name="T36" fmla="*/ 2 w 10"/>
                <a:gd name="T37" fmla="*/ 3 h 12"/>
                <a:gd name="T38" fmla="*/ 2 w 10"/>
                <a:gd name="T39" fmla="*/ 3 h 12"/>
                <a:gd name="T40" fmla="*/ 2 w 10"/>
                <a:gd name="T41" fmla="*/ 3 h 12"/>
                <a:gd name="T42" fmla="*/ 2 w 10"/>
                <a:gd name="T43" fmla="*/ 3 h 12"/>
                <a:gd name="T44" fmla="*/ 2 w 10"/>
                <a:gd name="T45" fmla="*/ 3 h 12"/>
                <a:gd name="T46" fmla="*/ 2 w 10"/>
                <a:gd name="T47" fmla="*/ 3 h 12"/>
                <a:gd name="T48" fmla="*/ 2 w 10"/>
                <a:gd name="T49" fmla="*/ 3 h 12"/>
                <a:gd name="T50" fmla="*/ 2 w 10"/>
                <a:gd name="T51" fmla="*/ 3 h 12"/>
                <a:gd name="T52" fmla="*/ 2 w 10"/>
                <a:gd name="T53" fmla="*/ 3 h 12"/>
                <a:gd name="T54" fmla="*/ 2 w 10"/>
                <a:gd name="T55" fmla="*/ 3 h 12"/>
                <a:gd name="T56" fmla="*/ 2 w 10"/>
                <a:gd name="T57" fmla="*/ 2 h 12"/>
                <a:gd name="T58" fmla="*/ 1 w 10"/>
                <a:gd name="T59" fmla="*/ 0 h 12"/>
                <a:gd name="T60" fmla="*/ 1 w 10"/>
                <a:gd name="T61" fmla="*/ 0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
                <a:gd name="T94" fmla="*/ 0 h 12"/>
                <a:gd name="T95" fmla="*/ 10 w 10"/>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 h="12">
                  <a:moveTo>
                    <a:pt x="1" y="0"/>
                  </a:moveTo>
                  <a:lnTo>
                    <a:pt x="1" y="0"/>
                  </a:lnTo>
                  <a:lnTo>
                    <a:pt x="0" y="0"/>
                  </a:lnTo>
                  <a:lnTo>
                    <a:pt x="0" y="1"/>
                  </a:lnTo>
                  <a:lnTo>
                    <a:pt x="1" y="3"/>
                  </a:lnTo>
                  <a:lnTo>
                    <a:pt x="3" y="8"/>
                  </a:lnTo>
                  <a:lnTo>
                    <a:pt x="6" y="11"/>
                  </a:lnTo>
                  <a:lnTo>
                    <a:pt x="8" y="12"/>
                  </a:lnTo>
                  <a:lnTo>
                    <a:pt x="10" y="12"/>
                  </a:lnTo>
                  <a:lnTo>
                    <a:pt x="10" y="11"/>
                  </a:lnTo>
                  <a:lnTo>
                    <a:pt x="8" y="10"/>
                  </a:lnTo>
                  <a:lnTo>
                    <a:pt x="6" y="10"/>
                  </a:lnTo>
                  <a:lnTo>
                    <a:pt x="5" y="9"/>
                  </a:lnTo>
                  <a:lnTo>
                    <a:pt x="6" y="8"/>
                  </a:lnTo>
                  <a:lnTo>
                    <a:pt x="6" y="7"/>
                  </a:lnTo>
                  <a:lnTo>
                    <a:pt x="5" y="6"/>
                  </a:lnTo>
                  <a:lnTo>
                    <a:pt x="6" y="3"/>
                  </a:lnTo>
                  <a:lnTo>
                    <a:pt x="5" y="2"/>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2" name="Freeform 6005"/>
            <p:cNvSpPr>
              <a:spLocks/>
            </p:cNvSpPr>
            <p:nvPr/>
          </p:nvSpPr>
          <p:spPr bwMode="auto">
            <a:xfrm>
              <a:off x="2638" y="1634"/>
              <a:ext cx="8" cy="5"/>
            </a:xfrm>
            <a:custGeom>
              <a:avLst/>
              <a:gdLst>
                <a:gd name="T0" fmla="*/ 4 w 9"/>
                <a:gd name="T1" fmla="*/ 1 h 7"/>
                <a:gd name="T2" fmla="*/ 4 w 9"/>
                <a:gd name="T3" fmla="*/ 1 h 7"/>
                <a:gd name="T4" fmla="*/ 4 w 9"/>
                <a:gd name="T5" fmla="*/ 1 h 7"/>
                <a:gd name="T6" fmla="*/ 4 w 9"/>
                <a:gd name="T7" fmla="*/ 1 h 7"/>
                <a:gd name="T8" fmla="*/ 4 w 9"/>
                <a:gd name="T9" fmla="*/ 1 h 7"/>
                <a:gd name="T10" fmla="*/ 4 w 9"/>
                <a:gd name="T11" fmla="*/ 0 h 7"/>
                <a:gd name="T12" fmla="*/ 4 w 9"/>
                <a:gd name="T13" fmla="*/ 0 h 7"/>
                <a:gd name="T14" fmla="*/ 4 w 9"/>
                <a:gd name="T15" fmla="*/ 0 h 7"/>
                <a:gd name="T16" fmla="*/ 2 w 9"/>
                <a:gd name="T17" fmla="*/ 0 h 7"/>
                <a:gd name="T18" fmla="*/ 1 w 9"/>
                <a:gd name="T19" fmla="*/ 1 h 7"/>
                <a:gd name="T20" fmla="*/ 1 w 9"/>
                <a:gd name="T21" fmla="*/ 1 h 7"/>
                <a:gd name="T22" fmla="*/ 0 w 9"/>
                <a:gd name="T23" fmla="*/ 1 h 7"/>
                <a:gd name="T24" fmla="*/ 0 w 9"/>
                <a:gd name="T25" fmla="*/ 1 h 7"/>
                <a:gd name="T26" fmla="*/ 0 w 9"/>
                <a:gd name="T27" fmla="*/ 1 h 7"/>
                <a:gd name="T28" fmla="*/ 0 w 9"/>
                <a:gd name="T29" fmla="*/ 1 h 7"/>
                <a:gd name="T30" fmla="*/ 1 w 9"/>
                <a:gd name="T31" fmla="*/ 1 h 7"/>
                <a:gd name="T32" fmla="*/ 2 w 9"/>
                <a:gd name="T33" fmla="*/ 1 h 7"/>
                <a:gd name="T34" fmla="*/ 2 w 9"/>
                <a:gd name="T35" fmla="*/ 1 h 7"/>
                <a:gd name="T36" fmla="*/ 4 w 9"/>
                <a:gd name="T37" fmla="*/ 1 h 7"/>
                <a:gd name="T38" fmla="*/ 4 w 9"/>
                <a:gd name="T39" fmla="*/ 1 h 7"/>
                <a:gd name="T40" fmla="*/ 4 w 9"/>
                <a:gd name="T41" fmla="*/ 1 h 7"/>
                <a:gd name="T42" fmla="*/ 4 w 9"/>
                <a:gd name="T43" fmla="*/ 1 h 7"/>
                <a:gd name="T44" fmla="*/ 4 w 9"/>
                <a:gd name="T45" fmla="*/ 1 h 7"/>
                <a:gd name="T46" fmla="*/ 4 w 9"/>
                <a:gd name="T47" fmla="*/ 1 h 7"/>
                <a:gd name="T48" fmla="*/ 4 w 9"/>
                <a:gd name="T49" fmla="*/ 1 h 7"/>
                <a:gd name="T50" fmla="*/ 4 w 9"/>
                <a:gd name="T51" fmla="*/ 1 h 7"/>
                <a:gd name="T52" fmla="*/ 4 w 9"/>
                <a:gd name="T53" fmla="*/ 1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
                <a:gd name="T82" fmla="*/ 0 h 7"/>
                <a:gd name="T83" fmla="*/ 9 w 9"/>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 h="7">
                  <a:moveTo>
                    <a:pt x="9" y="4"/>
                  </a:moveTo>
                  <a:lnTo>
                    <a:pt x="9" y="4"/>
                  </a:lnTo>
                  <a:lnTo>
                    <a:pt x="9" y="3"/>
                  </a:lnTo>
                  <a:lnTo>
                    <a:pt x="8" y="1"/>
                  </a:lnTo>
                  <a:lnTo>
                    <a:pt x="6" y="0"/>
                  </a:lnTo>
                  <a:lnTo>
                    <a:pt x="4" y="0"/>
                  </a:lnTo>
                  <a:lnTo>
                    <a:pt x="2" y="0"/>
                  </a:lnTo>
                  <a:lnTo>
                    <a:pt x="1" y="1"/>
                  </a:lnTo>
                  <a:lnTo>
                    <a:pt x="0" y="3"/>
                  </a:lnTo>
                  <a:lnTo>
                    <a:pt x="0" y="5"/>
                  </a:lnTo>
                  <a:lnTo>
                    <a:pt x="0" y="6"/>
                  </a:lnTo>
                  <a:lnTo>
                    <a:pt x="1" y="7"/>
                  </a:lnTo>
                  <a:lnTo>
                    <a:pt x="2" y="7"/>
                  </a:lnTo>
                  <a:lnTo>
                    <a:pt x="5" y="7"/>
                  </a:lnTo>
                  <a:lnTo>
                    <a:pt x="8" y="7"/>
                  </a:lnTo>
                  <a:lnTo>
                    <a:pt x="9" y="6"/>
                  </a:lnTo>
                  <a:lnTo>
                    <a:pt x="9" y="5"/>
                  </a:lnTo>
                  <a:lnTo>
                    <a:pt x="8" y="5"/>
                  </a:lnTo>
                  <a:lnTo>
                    <a:pt x="9"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3" name="Freeform 6006"/>
            <p:cNvSpPr>
              <a:spLocks/>
            </p:cNvSpPr>
            <p:nvPr/>
          </p:nvSpPr>
          <p:spPr bwMode="auto">
            <a:xfrm>
              <a:off x="3029" y="1709"/>
              <a:ext cx="9" cy="8"/>
            </a:xfrm>
            <a:custGeom>
              <a:avLst/>
              <a:gdLst>
                <a:gd name="T0" fmla="*/ 1 w 10"/>
                <a:gd name="T1" fmla="*/ 4 h 9"/>
                <a:gd name="T2" fmla="*/ 1 w 10"/>
                <a:gd name="T3" fmla="*/ 4 h 9"/>
                <a:gd name="T4" fmla="*/ 3 w 10"/>
                <a:gd name="T5" fmla="*/ 4 h 9"/>
                <a:gd name="T6" fmla="*/ 3 w 10"/>
                <a:gd name="T7" fmla="*/ 4 h 9"/>
                <a:gd name="T8" fmla="*/ 4 w 10"/>
                <a:gd name="T9" fmla="*/ 4 h 9"/>
                <a:gd name="T10" fmla="*/ 5 w 10"/>
                <a:gd name="T11" fmla="*/ 4 h 9"/>
                <a:gd name="T12" fmla="*/ 5 w 10"/>
                <a:gd name="T13" fmla="*/ 4 h 9"/>
                <a:gd name="T14" fmla="*/ 5 w 10"/>
                <a:gd name="T15" fmla="*/ 4 h 9"/>
                <a:gd name="T16" fmla="*/ 5 w 10"/>
                <a:gd name="T17" fmla="*/ 4 h 9"/>
                <a:gd name="T18" fmla="*/ 5 w 10"/>
                <a:gd name="T19" fmla="*/ 4 h 9"/>
                <a:gd name="T20" fmla="*/ 5 w 10"/>
                <a:gd name="T21" fmla="*/ 4 h 9"/>
                <a:gd name="T22" fmla="*/ 5 w 10"/>
                <a:gd name="T23" fmla="*/ 4 h 9"/>
                <a:gd name="T24" fmla="*/ 5 w 10"/>
                <a:gd name="T25" fmla="*/ 4 h 9"/>
                <a:gd name="T26" fmla="*/ 5 w 10"/>
                <a:gd name="T27" fmla="*/ 4 h 9"/>
                <a:gd name="T28" fmla="*/ 5 w 10"/>
                <a:gd name="T29" fmla="*/ 4 h 9"/>
                <a:gd name="T30" fmla="*/ 5 w 10"/>
                <a:gd name="T31" fmla="*/ 4 h 9"/>
                <a:gd name="T32" fmla="*/ 5 w 10"/>
                <a:gd name="T33" fmla="*/ 4 h 9"/>
                <a:gd name="T34" fmla="*/ 5 w 10"/>
                <a:gd name="T35" fmla="*/ 4 h 9"/>
                <a:gd name="T36" fmla="*/ 5 w 10"/>
                <a:gd name="T37" fmla="*/ 4 h 9"/>
                <a:gd name="T38" fmla="*/ 5 w 10"/>
                <a:gd name="T39" fmla="*/ 4 h 9"/>
                <a:gd name="T40" fmla="*/ 5 w 10"/>
                <a:gd name="T41" fmla="*/ 3 h 9"/>
                <a:gd name="T42" fmla="*/ 5 w 10"/>
                <a:gd name="T43" fmla="*/ 3 h 9"/>
                <a:gd name="T44" fmla="*/ 5 w 10"/>
                <a:gd name="T45" fmla="*/ 3 h 9"/>
                <a:gd name="T46" fmla="*/ 5 w 10"/>
                <a:gd name="T47" fmla="*/ 2 h 9"/>
                <a:gd name="T48" fmla="*/ 5 w 10"/>
                <a:gd name="T49" fmla="*/ 1 h 9"/>
                <a:gd name="T50" fmla="*/ 5 w 10"/>
                <a:gd name="T51" fmla="*/ 1 h 9"/>
                <a:gd name="T52" fmla="*/ 4 w 10"/>
                <a:gd name="T53" fmla="*/ 0 h 9"/>
                <a:gd name="T54" fmla="*/ 3 w 10"/>
                <a:gd name="T55" fmla="*/ 0 h 9"/>
                <a:gd name="T56" fmla="*/ 3 w 10"/>
                <a:gd name="T57" fmla="*/ 0 h 9"/>
                <a:gd name="T58" fmla="*/ 2 w 10"/>
                <a:gd name="T59" fmla="*/ 1 h 9"/>
                <a:gd name="T60" fmla="*/ 3 w 10"/>
                <a:gd name="T61" fmla="*/ 2 h 9"/>
                <a:gd name="T62" fmla="*/ 3 w 10"/>
                <a:gd name="T63" fmla="*/ 2 h 9"/>
                <a:gd name="T64" fmla="*/ 4 w 10"/>
                <a:gd name="T65" fmla="*/ 3 h 9"/>
                <a:gd name="T66" fmla="*/ 2 w 10"/>
                <a:gd name="T67" fmla="*/ 3 h 9"/>
                <a:gd name="T68" fmla="*/ 2 w 10"/>
                <a:gd name="T69" fmla="*/ 3 h 9"/>
                <a:gd name="T70" fmla="*/ 0 w 10"/>
                <a:gd name="T71" fmla="*/ 3 h 9"/>
                <a:gd name="T72" fmla="*/ 0 w 10"/>
                <a:gd name="T73" fmla="*/ 4 h 9"/>
                <a:gd name="T74" fmla="*/ 1 w 10"/>
                <a:gd name="T75" fmla="*/ 4 h 9"/>
                <a:gd name="T76" fmla="*/ 1 w 10"/>
                <a:gd name="T77" fmla="*/ 4 h 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
                <a:gd name="T118" fmla="*/ 0 h 9"/>
                <a:gd name="T119" fmla="*/ 10 w 10"/>
                <a:gd name="T120" fmla="*/ 9 h 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 h="9">
                  <a:moveTo>
                    <a:pt x="1" y="5"/>
                  </a:moveTo>
                  <a:lnTo>
                    <a:pt x="1" y="5"/>
                  </a:lnTo>
                  <a:lnTo>
                    <a:pt x="3" y="6"/>
                  </a:lnTo>
                  <a:lnTo>
                    <a:pt x="4" y="6"/>
                  </a:lnTo>
                  <a:lnTo>
                    <a:pt x="6" y="5"/>
                  </a:lnTo>
                  <a:lnTo>
                    <a:pt x="7" y="6"/>
                  </a:lnTo>
                  <a:lnTo>
                    <a:pt x="10" y="9"/>
                  </a:lnTo>
                  <a:lnTo>
                    <a:pt x="10" y="6"/>
                  </a:lnTo>
                  <a:lnTo>
                    <a:pt x="10" y="5"/>
                  </a:lnTo>
                  <a:lnTo>
                    <a:pt x="9" y="5"/>
                  </a:lnTo>
                  <a:lnTo>
                    <a:pt x="8" y="5"/>
                  </a:lnTo>
                  <a:lnTo>
                    <a:pt x="8" y="4"/>
                  </a:lnTo>
                  <a:lnTo>
                    <a:pt x="7" y="3"/>
                  </a:lnTo>
                  <a:lnTo>
                    <a:pt x="6" y="2"/>
                  </a:lnTo>
                  <a:lnTo>
                    <a:pt x="5" y="1"/>
                  </a:lnTo>
                  <a:lnTo>
                    <a:pt x="4" y="0"/>
                  </a:lnTo>
                  <a:lnTo>
                    <a:pt x="3" y="0"/>
                  </a:lnTo>
                  <a:lnTo>
                    <a:pt x="2" y="1"/>
                  </a:lnTo>
                  <a:lnTo>
                    <a:pt x="3" y="2"/>
                  </a:lnTo>
                  <a:lnTo>
                    <a:pt x="4" y="3"/>
                  </a:lnTo>
                  <a:lnTo>
                    <a:pt x="2" y="3"/>
                  </a:lnTo>
                  <a:lnTo>
                    <a:pt x="0" y="3"/>
                  </a:lnTo>
                  <a:lnTo>
                    <a:pt x="0" y="4"/>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4" name="Freeform 6007"/>
            <p:cNvSpPr>
              <a:spLocks/>
            </p:cNvSpPr>
            <p:nvPr/>
          </p:nvSpPr>
          <p:spPr bwMode="auto">
            <a:xfrm>
              <a:off x="3036" y="1717"/>
              <a:ext cx="3" cy="2"/>
            </a:xfrm>
            <a:custGeom>
              <a:avLst/>
              <a:gdLst>
                <a:gd name="T0" fmla="*/ 2 w 4"/>
                <a:gd name="T1" fmla="*/ 1 h 3"/>
                <a:gd name="T2" fmla="*/ 2 w 4"/>
                <a:gd name="T3" fmla="*/ 1 h 3"/>
                <a:gd name="T4" fmla="*/ 2 w 4"/>
                <a:gd name="T5" fmla="*/ 1 h 3"/>
                <a:gd name="T6" fmla="*/ 2 w 4"/>
                <a:gd name="T7" fmla="*/ 0 h 3"/>
                <a:gd name="T8" fmla="*/ 2 w 4"/>
                <a:gd name="T9" fmla="*/ 0 h 3"/>
                <a:gd name="T10" fmla="*/ 0 w 4"/>
                <a:gd name="T11" fmla="*/ 0 h 3"/>
                <a:gd name="T12" fmla="*/ 0 w 4"/>
                <a:gd name="T13" fmla="*/ 0 h 3"/>
                <a:gd name="T14" fmla="*/ 1 w 4"/>
                <a:gd name="T15" fmla="*/ 1 h 3"/>
                <a:gd name="T16" fmla="*/ 1 w 4"/>
                <a:gd name="T17" fmla="*/ 1 h 3"/>
                <a:gd name="T18" fmla="*/ 2 w 4"/>
                <a:gd name="T19" fmla="*/ 1 h 3"/>
                <a:gd name="T20" fmla="*/ 2 w 4"/>
                <a:gd name="T21" fmla="*/ 1 h 3"/>
                <a:gd name="T22" fmla="*/ 2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2"/>
                  </a:moveTo>
                  <a:lnTo>
                    <a:pt x="4" y="2"/>
                  </a:lnTo>
                  <a:lnTo>
                    <a:pt x="2" y="1"/>
                  </a:lnTo>
                  <a:lnTo>
                    <a:pt x="2" y="0"/>
                  </a:lnTo>
                  <a:lnTo>
                    <a:pt x="0" y="0"/>
                  </a:lnTo>
                  <a:lnTo>
                    <a:pt x="1" y="1"/>
                  </a:lnTo>
                  <a:lnTo>
                    <a:pt x="4" y="3"/>
                  </a:lnTo>
                  <a:lnTo>
                    <a:pt x="4"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5" name="Freeform 6008"/>
            <p:cNvSpPr>
              <a:spLocks/>
            </p:cNvSpPr>
            <p:nvPr/>
          </p:nvSpPr>
          <p:spPr bwMode="auto">
            <a:xfrm>
              <a:off x="3034" y="1722"/>
              <a:ext cx="5" cy="6"/>
            </a:xfrm>
            <a:custGeom>
              <a:avLst/>
              <a:gdLst>
                <a:gd name="T0" fmla="*/ 1 w 6"/>
                <a:gd name="T1" fmla="*/ 2 h 6"/>
                <a:gd name="T2" fmla="*/ 1 w 6"/>
                <a:gd name="T3" fmla="*/ 2 h 6"/>
                <a:gd name="T4" fmla="*/ 3 w 6"/>
                <a:gd name="T5" fmla="*/ 4 h 6"/>
                <a:gd name="T6" fmla="*/ 3 w 6"/>
                <a:gd name="T7" fmla="*/ 6 h 6"/>
                <a:gd name="T8" fmla="*/ 3 w 6"/>
                <a:gd name="T9" fmla="*/ 4 h 6"/>
                <a:gd name="T10" fmla="*/ 3 w 6"/>
                <a:gd name="T11" fmla="*/ 3 h 6"/>
                <a:gd name="T12" fmla="*/ 3 w 6"/>
                <a:gd name="T13" fmla="*/ 3 h 6"/>
                <a:gd name="T14" fmla="*/ 3 w 6"/>
                <a:gd name="T15" fmla="*/ 1 h 6"/>
                <a:gd name="T16" fmla="*/ 1 w 6"/>
                <a:gd name="T17" fmla="*/ 0 h 6"/>
                <a:gd name="T18" fmla="*/ 1 w 6"/>
                <a:gd name="T19" fmla="*/ 0 h 6"/>
                <a:gd name="T20" fmla="*/ 0 w 6"/>
                <a:gd name="T21" fmla="*/ 0 h 6"/>
                <a:gd name="T22" fmla="*/ 0 w 6"/>
                <a:gd name="T23" fmla="*/ 1 h 6"/>
                <a:gd name="T24" fmla="*/ 1 w 6"/>
                <a:gd name="T25" fmla="*/ 2 h 6"/>
                <a:gd name="T26" fmla="*/ 1 w 6"/>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1" y="2"/>
                  </a:moveTo>
                  <a:lnTo>
                    <a:pt x="1" y="2"/>
                  </a:lnTo>
                  <a:lnTo>
                    <a:pt x="3" y="4"/>
                  </a:lnTo>
                  <a:lnTo>
                    <a:pt x="4" y="6"/>
                  </a:lnTo>
                  <a:lnTo>
                    <a:pt x="6" y="4"/>
                  </a:lnTo>
                  <a:lnTo>
                    <a:pt x="6" y="3"/>
                  </a:lnTo>
                  <a:lnTo>
                    <a:pt x="4" y="1"/>
                  </a:lnTo>
                  <a:lnTo>
                    <a:pt x="1" y="0"/>
                  </a:lnTo>
                  <a:lnTo>
                    <a:pt x="0" y="0"/>
                  </a:lnTo>
                  <a:lnTo>
                    <a:pt x="0" y="1"/>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6" name="Freeform 6009"/>
            <p:cNvSpPr>
              <a:spLocks/>
            </p:cNvSpPr>
            <p:nvPr/>
          </p:nvSpPr>
          <p:spPr bwMode="auto">
            <a:xfrm>
              <a:off x="3033" y="1708"/>
              <a:ext cx="7" cy="5"/>
            </a:xfrm>
            <a:custGeom>
              <a:avLst/>
              <a:gdLst>
                <a:gd name="T0" fmla="*/ 4 w 8"/>
                <a:gd name="T1" fmla="*/ 3 h 6"/>
                <a:gd name="T2" fmla="*/ 4 w 8"/>
                <a:gd name="T3" fmla="*/ 3 h 6"/>
                <a:gd name="T4" fmla="*/ 4 w 8"/>
                <a:gd name="T5" fmla="*/ 3 h 6"/>
                <a:gd name="T6" fmla="*/ 4 w 8"/>
                <a:gd name="T7" fmla="*/ 3 h 6"/>
                <a:gd name="T8" fmla="*/ 4 w 8"/>
                <a:gd name="T9" fmla="*/ 3 h 6"/>
                <a:gd name="T10" fmla="*/ 4 w 8"/>
                <a:gd name="T11" fmla="*/ 3 h 6"/>
                <a:gd name="T12" fmla="*/ 4 w 8"/>
                <a:gd name="T13" fmla="*/ 3 h 6"/>
                <a:gd name="T14" fmla="*/ 4 w 8"/>
                <a:gd name="T15" fmla="*/ 3 h 6"/>
                <a:gd name="T16" fmla="*/ 4 w 8"/>
                <a:gd name="T17" fmla="*/ 3 h 6"/>
                <a:gd name="T18" fmla="*/ 4 w 8"/>
                <a:gd name="T19" fmla="*/ 3 h 6"/>
                <a:gd name="T20" fmla="*/ 4 w 8"/>
                <a:gd name="T21" fmla="*/ 3 h 6"/>
                <a:gd name="T22" fmla="*/ 4 w 8"/>
                <a:gd name="T23" fmla="*/ 3 h 6"/>
                <a:gd name="T24" fmla="*/ 4 w 8"/>
                <a:gd name="T25" fmla="*/ 2 h 6"/>
                <a:gd name="T26" fmla="*/ 4 w 8"/>
                <a:gd name="T27" fmla="*/ 2 h 6"/>
                <a:gd name="T28" fmla="*/ 1 w 8"/>
                <a:gd name="T29" fmla="*/ 0 h 6"/>
                <a:gd name="T30" fmla="*/ 1 w 8"/>
                <a:gd name="T31" fmla="*/ 0 h 6"/>
                <a:gd name="T32" fmla="*/ 0 w 8"/>
                <a:gd name="T33" fmla="*/ 0 h 6"/>
                <a:gd name="T34" fmla="*/ 0 w 8"/>
                <a:gd name="T35" fmla="*/ 1 h 6"/>
                <a:gd name="T36" fmla="*/ 1 w 8"/>
                <a:gd name="T37" fmla="*/ 3 h 6"/>
                <a:gd name="T38" fmla="*/ 1 w 8"/>
                <a:gd name="T39" fmla="*/ 3 h 6"/>
                <a:gd name="T40" fmla="*/ 2 w 8"/>
                <a:gd name="T41" fmla="*/ 3 h 6"/>
                <a:gd name="T42" fmla="*/ 4 w 8"/>
                <a:gd name="T43" fmla="*/ 3 h 6"/>
                <a:gd name="T44" fmla="*/ 4 w 8"/>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6"/>
                <a:gd name="T71" fmla="*/ 8 w 8"/>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6">
                  <a:moveTo>
                    <a:pt x="4" y="3"/>
                  </a:moveTo>
                  <a:lnTo>
                    <a:pt x="4" y="3"/>
                  </a:lnTo>
                  <a:lnTo>
                    <a:pt x="5" y="4"/>
                  </a:lnTo>
                  <a:lnTo>
                    <a:pt x="7" y="5"/>
                  </a:lnTo>
                  <a:lnTo>
                    <a:pt x="7" y="6"/>
                  </a:lnTo>
                  <a:lnTo>
                    <a:pt x="8" y="5"/>
                  </a:lnTo>
                  <a:lnTo>
                    <a:pt x="8" y="4"/>
                  </a:lnTo>
                  <a:lnTo>
                    <a:pt x="7" y="3"/>
                  </a:lnTo>
                  <a:lnTo>
                    <a:pt x="5" y="2"/>
                  </a:lnTo>
                  <a:lnTo>
                    <a:pt x="1" y="0"/>
                  </a:lnTo>
                  <a:lnTo>
                    <a:pt x="0" y="0"/>
                  </a:lnTo>
                  <a:lnTo>
                    <a:pt x="0" y="1"/>
                  </a:lnTo>
                  <a:lnTo>
                    <a:pt x="1" y="3"/>
                  </a:lnTo>
                  <a:lnTo>
                    <a:pt x="2" y="4"/>
                  </a:lnTo>
                  <a:lnTo>
                    <a:pt x="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7" name="Freeform 6010"/>
            <p:cNvSpPr>
              <a:spLocks/>
            </p:cNvSpPr>
            <p:nvPr/>
          </p:nvSpPr>
          <p:spPr bwMode="auto">
            <a:xfrm>
              <a:off x="3041" y="1708"/>
              <a:ext cx="2" cy="3"/>
            </a:xfrm>
            <a:custGeom>
              <a:avLst/>
              <a:gdLst>
                <a:gd name="T0" fmla="*/ 1 w 2"/>
                <a:gd name="T1" fmla="*/ 3 h 3"/>
                <a:gd name="T2" fmla="*/ 1 w 2"/>
                <a:gd name="T3" fmla="*/ 3 h 3"/>
                <a:gd name="T4" fmla="*/ 2 w 2"/>
                <a:gd name="T5" fmla="*/ 2 h 3"/>
                <a:gd name="T6" fmla="*/ 1 w 2"/>
                <a:gd name="T7" fmla="*/ 1 h 3"/>
                <a:gd name="T8" fmla="*/ 1 w 2"/>
                <a:gd name="T9" fmla="*/ 1 h 3"/>
                <a:gd name="T10" fmla="*/ 0 w 2"/>
                <a:gd name="T11" fmla="*/ 0 h 3"/>
                <a:gd name="T12" fmla="*/ 0 w 2"/>
                <a:gd name="T13" fmla="*/ 1 h 3"/>
                <a:gd name="T14" fmla="*/ 0 w 2"/>
                <a:gd name="T15" fmla="*/ 1 h 3"/>
                <a:gd name="T16" fmla="*/ 0 w 2"/>
                <a:gd name="T17" fmla="*/ 2 h 3"/>
                <a:gd name="T18" fmla="*/ 0 w 2"/>
                <a:gd name="T19" fmla="*/ 3 h 3"/>
                <a:gd name="T20" fmla="*/ 1 w 2"/>
                <a:gd name="T21" fmla="*/ 3 h 3"/>
                <a:gd name="T22" fmla="*/ 1 w 2"/>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3"/>
                  </a:moveTo>
                  <a:lnTo>
                    <a:pt x="1" y="3"/>
                  </a:lnTo>
                  <a:lnTo>
                    <a:pt x="2" y="2"/>
                  </a:lnTo>
                  <a:lnTo>
                    <a:pt x="1" y="1"/>
                  </a:lnTo>
                  <a:lnTo>
                    <a:pt x="0" y="0"/>
                  </a:lnTo>
                  <a:lnTo>
                    <a:pt x="0" y="1"/>
                  </a:lnTo>
                  <a:lnTo>
                    <a:pt x="0" y="2"/>
                  </a:lnTo>
                  <a:lnTo>
                    <a:pt x="0" y="3"/>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8" name="Freeform 6011"/>
            <p:cNvSpPr>
              <a:spLocks/>
            </p:cNvSpPr>
            <p:nvPr/>
          </p:nvSpPr>
          <p:spPr bwMode="auto">
            <a:xfrm>
              <a:off x="3230" y="1799"/>
              <a:ext cx="30" cy="20"/>
            </a:xfrm>
            <a:custGeom>
              <a:avLst/>
              <a:gdLst>
                <a:gd name="T0" fmla="*/ 2 w 38"/>
                <a:gd name="T1" fmla="*/ 2 h 26"/>
                <a:gd name="T2" fmla="*/ 2 w 38"/>
                <a:gd name="T3" fmla="*/ 2 h 26"/>
                <a:gd name="T4" fmla="*/ 2 w 38"/>
                <a:gd name="T5" fmla="*/ 2 h 26"/>
                <a:gd name="T6" fmla="*/ 2 w 38"/>
                <a:gd name="T7" fmla="*/ 2 h 26"/>
                <a:gd name="T8" fmla="*/ 2 w 38"/>
                <a:gd name="T9" fmla="*/ 2 h 26"/>
                <a:gd name="T10" fmla="*/ 2 w 38"/>
                <a:gd name="T11" fmla="*/ 2 h 26"/>
                <a:gd name="T12" fmla="*/ 2 w 38"/>
                <a:gd name="T13" fmla="*/ 2 h 26"/>
                <a:gd name="T14" fmla="*/ 2 w 38"/>
                <a:gd name="T15" fmla="*/ 2 h 26"/>
                <a:gd name="T16" fmla="*/ 2 w 38"/>
                <a:gd name="T17" fmla="*/ 2 h 26"/>
                <a:gd name="T18" fmla="*/ 2 w 38"/>
                <a:gd name="T19" fmla="*/ 2 h 26"/>
                <a:gd name="T20" fmla="*/ 2 w 38"/>
                <a:gd name="T21" fmla="*/ 2 h 26"/>
                <a:gd name="T22" fmla="*/ 2 w 38"/>
                <a:gd name="T23" fmla="*/ 2 h 26"/>
                <a:gd name="T24" fmla="*/ 1 w 38"/>
                <a:gd name="T25" fmla="*/ 2 h 26"/>
                <a:gd name="T26" fmla="*/ 1 w 38"/>
                <a:gd name="T27" fmla="*/ 2 h 26"/>
                <a:gd name="T28" fmla="*/ 0 w 38"/>
                <a:gd name="T29" fmla="*/ 2 h 26"/>
                <a:gd name="T30" fmla="*/ 1 w 38"/>
                <a:gd name="T31" fmla="*/ 2 h 26"/>
                <a:gd name="T32" fmla="*/ 1 w 38"/>
                <a:gd name="T33" fmla="*/ 2 h 26"/>
                <a:gd name="T34" fmla="*/ 1 w 38"/>
                <a:gd name="T35" fmla="*/ 2 h 26"/>
                <a:gd name="T36" fmla="*/ 2 w 38"/>
                <a:gd name="T37" fmla="*/ 2 h 26"/>
                <a:gd name="T38" fmla="*/ 2 w 38"/>
                <a:gd name="T39" fmla="*/ 2 h 26"/>
                <a:gd name="T40" fmla="*/ 2 w 38"/>
                <a:gd name="T41" fmla="*/ 2 h 26"/>
                <a:gd name="T42" fmla="*/ 2 w 38"/>
                <a:gd name="T43" fmla="*/ 2 h 26"/>
                <a:gd name="T44" fmla="*/ 2 w 38"/>
                <a:gd name="T45" fmla="*/ 2 h 26"/>
                <a:gd name="T46" fmla="*/ 2 w 38"/>
                <a:gd name="T47" fmla="*/ 2 h 26"/>
                <a:gd name="T48" fmla="*/ 2 w 38"/>
                <a:gd name="T49" fmla="*/ 2 h 26"/>
                <a:gd name="T50" fmla="*/ 2 w 38"/>
                <a:gd name="T51" fmla="*/ 2 h 26"/>
                <a:gd name="T52" fmla="*/ 2 w 38"/>
                <a:gd name="T53" fmla="*/ 2 h 26"/>
                <a:gd name="T54" fmla="*/ 2 w 38"/>
                <a:gd name="T55" fmla="*/ 2 h 26"/>
                <a:gd name="T56" fmla="*/ 2 w 38"/>
                <a:gd name="T57" fmla="*/ 2 h 26"/>
                <a:gd name="T58" fmla="*/ 2 w 38"/>
                <a:gd name="T59" fmla="*/ 2 h 26"/>
                <a:gd name="T60" fmla="*/ 2 w 38"/>
                <a:gd name="T61" fmla="*/ 2 h 26"/>
                <a:gd name="T62" fmla="*/ 2 w 38"/>
                <a:gd name="T63" fmla="*/ 2 h 26"/>
                <a:gd name="T64" fmla="*/ 2 w 38"/>
                <a:gd name="T65" fmla="*/ 2 h 26"/>
                <a:gd name="T66" fmla="*/ 2 w 38"/>
                <a:gd name="T67" fmla="*/ 2 h 26"/>
                <a:gd name="T68" fmla="*/ 2 w 38"/>
                <a:gd name="T69" fmla="*/ 2 h 26"/>
                <a:gd name="T70" fmla="*/ 2 w 38"/>
                <a:gd name="T71" fmla="*/ 2 h 26"/>
                <a:gd name="T72" fmla="*/ 2 w 38"/>
                <a:gd name="T73" fmla="*/ 2 h 26"/>
                <a:gd name="T74" fmla="*/ 2 w 38"/>
                <a:gd name="T75" fmla="*/ 2 h 26"/>
                <a:gd name="T76" fmla="*/ 2 w 38"/>
                <a:gd name="T77" fmla="*/ 2 h 26"/>
                <a:gd name="T78" fmla="*/ 2 w 38"/>
                <a:gd name="T79" fmla="*/ 2 h 26"/>
                <a:gd name="T80" fmla="*/ 2 w 38"/>
                <a:gd name="T81" fmla="*/ 2 h 26"/>
                <a:gd name="T82" fmla="*/ 2 w 38"/>
                <a:gd name="T83" fmla="*/ 2 h 26"/>
                <a:gd name="T84" fmla="*/ 2 w 38"/>
                <a:gd name="T85" fmla="*/ 2 h 26"/>
                <a:gd name="T86" fmla="*/ 2 w 38"/>
                <a:gd name="T87" fmla="*/ 2 h 26"/>
                <a:gd name="T88" fmla="*/ 2 w 38"/>
                <a:gd name="T89" fmla="*/ 2 h 26"/>
                <a:gd name="T90" fmla="*/ 2 w 38"/>
                <a:gd name="T91" fmla="*/ 2 h 26"/>
                <a:gd name="T92" fmla="*/ 2 w 38"/>
                <a:gd name="T93" fmla="*/ 2 h 26"/>
                <a:gd name="T94" fmla="*/ 2 w 38"/>
                <a:gd name="T95" fmla="*/ 2 h 26"/>
                <a:gd name="T96" fmla="*/ 2 w 38"/>
                <a:gd name="T97" fmla="*/ 2 h 26"/>
                <a:gd name="T98" fmla="*/ 2 w 38"/>
                <a:gd name="T99" fmla="*/ 2 h 26"/>
                <a:gd name="T100" fmla="*/ 2 w 38"/>
                <a:gd name="T101" fmla="*/ 2 h 26"/>
                <a:gd name="T102" fmla="*/ 2 w 38"/>
                <a:gd name="T103" fmla="*/ 2 h 26"/>
                <a:gd name="T104" fmla="*/ 2 w 38"/>
                <a:gd name="T105" fmla="*/ 2 h 26"/>
                <a:gd name="T106" fmla="*/ 3 w 38"/>
                <a:gd name="T107" fmla="*/ 1 h 26"/>
                <a:gd name="T108" fmla="*/ 3 w 38"/>
                <a:gd name="T109" fmla="*/ 1 h 26"/>
                <a:gd name="T110" fmla="*/ 3 w 38"/>
                <a:gd name="T111" fmla="*/ 0 h 26"/>
                <a:gd name="T112" fmla="*/ 3 w 38"/>
                <a:gd name="T113" fmla="*/ 0 h 26"/>
                <a:gd name="T114" fmla="*/ 2 w 38"/>
                <a:gd name="T115" fmla="*/ 1 h 26"/>
                <a:gd name="T116" fmla="*/ 2 w 38"/>
                <a:gd name="T117" fmla="*/ 2 h 26"/>
                <a:gd name="T118" fmla="*/ 2 w 38"/>
                <a:gd name="T119" fmla="*/ 2 h 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26"/>
                <a:gd name="T182" fmla="*/ 38 w 38"/>
                <a:gd name="T183" fmla="*/ 26 h 2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26">
                  <a:moveTo>
                    <a:pt x="30" y="3"/>
                  </a:moveTo>
                  <a:lnTo>
                    <a:pt x="30" y="3"/>
                  </a:lnTo>
                  <a:lnTo>
                    <a:pt x="25" y="6"/>
                  </a:lnTo>
                  <a:lnTo>
                    <a:pt x="23" y="8"/>
                  </a:lnTo>
                  <a:lnTo>
                    <a:pt x="21" y="11"/>
                  </a:lnTo>
                  <a:lnTo>
                    <a:pt x="19" y="14"/>
                  </a:lnTo>
                  <a:lnTo>
                    <a:pt x="17" y="14"/>
                  </a:lnTo>
                  <a:lnTo>
                    <a:pt x="9" y="14"/>
                  </a:lnTo>
                  <a:lnTo>
                    <a:pt x="5" y="14"/>
                  </a:lnTo>
                  <a:lnTo>
                    <a:pt x="3" y="16"/>
                  </a:lnTo>
                  <a:lnTo>
                    <a:pt x="1" y="21"/>
                  </a:lnTo>
                  <a:lnTo>
                    <a:pt x="0" y="22"/>
                  </a:lnTo>
                  <a:lnTo>
                    <a:pt x="1" y="24"/>
                  </a:lnTo>
                  <a:lnTo>
                    <a:pt x="5" y="26"/>
                  </a:lnTo>
                  <a:lnTo>
                    <a:pt x="4" y="25"/>
                  </a:lnTo>
                  <a:lnTo>
                    <a:pt x="3" y="25"/>
                  </a:lnTo>
                  <a:lnTo>
                    <a:pt x="3" y="24"/>
                  </a:lnTo>
                  <a:lnTo>
                    <a:pt x="5" y="22"/>
                  </a:lnTo>
                  <a:lnTo>
                    <a:pt x="5" y="21"/>
                  </a:lnTo>
                  <a:lnTo>
                    <a:pt x="6" y="22"/>
                  </a:lnTo>
                  <a:lnTo>
                    <a:pt x="6" y="24"/>
                  </a:lnTo>
                  <a:lnTo>
                    <a:pt x="8" y="24"/>
                  </a:lnTo>
                  <a:lnTo>
                    <a:pt x="9" y="22"/>
                  </a:lnTo>
                  <a:lnTo>
                    <a:pt x="9" y="20"/>
                  </a:lnTo>
                  <a:lnTo>
                    <a:pt x="9" y="19"/>
                  </a:lnTo>
                  <a:lnTo>
                    <a:pt x="10" y="18"/>
                  </a:lnTo>
                  <a:lnTo>
                    <a:pt x="11" y="17"/>
                  </a:lnTo>
                  <a:lnTo>
                    <a:pt x="13" y="16"/>
                  </a:lnTo>
                  <a:lnTo>
                    <a:pt x="17" y="16"/>
                  </a:lnTo>
                  <a:lnTo>
                    <a:pt x="22" y="15"/>
                  </a:lnTo>
                  <a:lnTo>
                    <a:pt x="27" y="15"/>
                  </a:lnTo>
                  <a:lnTo>
                    <a:pt x="32" y="15"/>
                  </a:lnTo>
                  <a:lnTo>
                    <a:pt x="34" y="14"/>
                  </a:lnTo>
                  <a:lnTo>
                    <a:pt x="35" y="13"/>
                  </a:lnTo>
                  <a:lnTo>
                    <a:pt x="36" y="10"/>
                  </a:lnTo>
                  <a:lnTo>
                    <a:pt x="35" y="6"/>
                  </a:lnTo>
                  <a:lnTo>
                    <a:pt x="35" y="4"/>
                  </a:lnTo>
                  <a:lnTo>
                    <a:pt x="37" y="1"/>
                  </a:lnTo>
                  <a:lnTo>
                    <a:pt x="38" y="0"/>
                  </a:lnTo>
                  <a:lnTo>
                    <a:pt x="36" y="1"/>
                  </a:lnTo>
                  <a:lnTo>
                    <a:pt x="30" y="3"/>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89" name="Freeform 6012"/>
            <p:cNvSpPr>
              <a:spLocks/>
            </p:cNvSpPr>
            <p:nvPr/>
          </p:nvSpPr>
          <p:spPr bwMode="auto">
            <a:xfrm>
              <a:off x="3247" y="1848"/>
              <a:ext cx="5" cy="3"/>
            </a:xfrm>
            <a:custGeom>
              <a:avLst/>
              <a:gdLst>
                <a:gd name="T0" fmla="*/ 1 w 6"/>
                <a:gd name="T1" fmla="*/ 0 h 5"/>
                <a:gd name="T2" fmla="*/ 1 w 6"/>
                <a:gd name="T3" fmla="*/ 0 h 5"/>
                <a:gd name="T4" fmla="*/ 0 w 6"/>
                <a:gd name="T5" fmla="*/ 1 h 5"/>
                <a:gd name="T6" fmla="*/ 0 w 6"/>
                <a:gd name="T7" fmla="*/ 1 h 5"/>
                <a:gd name="T8" fmla="*/ 2 w 6"/>
                <a:gd name="T9" fmla="*/ 1 h 5"/>
                <a:gd name="T10" fmla="*/ 2 w 6"/>
                <a:gd name="T11" fmla="*/ 1 h 5"/>
                <a:gd name="T12" fmla="*/ 3 w 6"/>
                <a:gd name="T13" fmla="*/ 1 h 5"/>
                <a:gd name="T14" fmla="*/ 3 w 6"/>
                <a:gd name="T15" fmla="*/ 1 h 5"/>
                <a:gd name="T16" fmla="*/ 3 w 6"/>
                <a:gd name="T17" fmla="*/ 1 h 5"/>
                <a:gd name="T18" fmla="*/ 3 w 6"/>
                <a:gd name="T19" fmla="*/ 1 h 5"/>
                <a:gd name="T20" fmla="*/ 3 w 6"/>
                <a:gd name="T21" fmla="*/ 1 h 5"/>
                <a:gd name="T22" fmla="*/ 3 w 6"/>
                <a:gd name="T23" fmla="*/ 1 h 5"/>
                <a:gd name="T24" fmla="*/ 3 w 6"/>
                <a:gd name="T25" fmla="*/ 1 h 5"/>
                <a:gd name="T26" fmla="*/ 3 w 6"/>
                <a:gd name="T27" fmla="*/ 1 h 5"/>
                <a:gd name="T28" fmla="*/ 3 w 6"/>
                <a:gd name="T29" fmla="*/ 1 h 5"/>
                <a:gd name="T30" fmla="*/ 3 w 6"/>
                <a:gd name="T31" fmla="*/ 1 h 5"/>
                <a:gd name="T32" fmla="*/ 3 w 6"/>
                <a:gd name="T33" fmla="*/ 0 h 5"/>
                <a:gd name="T34" fmla="*/ 1 w 6"/>
                <a:gd name="T35" fmla="*/ 0 h 5"/>
                <a:gd name="T36" fmla="*/ 1 w 6"/>
                <a:gd name="T37" fmla="*/ 0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5"/>
                <a:gd name="T59" fmla="*/ 6 w 6"/>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5">
                  <a:moveTo>
                    <a:pt x="1" y="0"/>
                  </a:moveTo>
                  <a:lnTo>
                    <a:pt x="1" y="0"/>
                  </a:lnTo>
                  <a:lnTo>
                    <a:pt x="0" y="1"/>
                  </a:lnTo>
                  <a:lnTo>
                    <a:pt x="2" y="1"/>
                  </a:lnTo>
                  <a:lnTo>
                    <a:pt x="3" y="2"/>
                  </a:lnTo>
                  <a:lnTo>
                    <a:pt x="3" y="3"/>
                  </a:lnTo>
                  <a:lnTo>
                    <a:pt x="3" y="5"/>
                  </a:lnTo>
                  <a:lnTo>
                    <a:pt x="5" y="5"/>
                  </a:lnTo>
                  <a:lnTo>
                    <a:pt x="6" y="3"/>
                  </a:lnTo>
                  <a:lnTo>
                    <a:pt x="6" y="2"/>
                  </a:lnTo>
                  <a:lnTo>
                    <a:pt x="5" y="1"/>
                  </a:lnTo>
                  <a:lnTo>
                    <a:pt x="3" y="0"/>
                  </a:lnTo>
                  <a:lnTo>
                    <a:pt x="1"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0" name="Freeform 6013"/>
            <p:cNvSpPr>
              <a:spLocks/>
            </p:cNvSpPr>
            <p:nvPr/>
          </p:nvSpPr>
          <p:spPr bwMode="auto">
            <a:xfrm>
              <a:off x="3247" y="1838"/>
              <a:ext cx="16" cy="11"/>
            </a:xfrm>
            <a:custGeom>
              <a:avLst/>
              <a:gdLst>
                <a:gd name="T0" fmla="*/ 3 w 19"/>
                <a:gd name="T1" fmla="*/ 3 h 13"/>
                <a:gd name="T2" fmla="*/ 3 w 19"/>
                <a:gd name="T3" fmla="*/ 3 h 13"/>
                <a:gd name="T4" fmla="*/ 3 w 19"/>
                <a:gd name="T5" fmla="*/ 3 h 13"/>
                <a:gd name="T6" fmla="*/ 3 w 19"/>
                <a:gd name="T7" fmla="*/ 3 h 13"/>
                <a:gd name="T8" fmla="*/ 3 w 19"/>
                <a:gd name="T9" fmla="*/ 3 h 13"/>
                <a:gd name="T10" fmla="*/ 3 w 19"/>
                <a:gd name="T11" fmla="*/ 3 h 13"/>
                <a:gd name="T12" fmla="*/ 3 w 19"/>
                <a:gd name="T13" fmla="*/ 3 h 13"/>
                <a:gd name="T14" fmla="*/ 3 w 19"/>
                <a:gd name="T15" fmla="*/ 3 h 13"/>
                <a:gd name="T16" fmla="*/ 3 w 19"/>
                <a:gd name="T17" fmla="*/ 3 h 13"/>
                <a:gd name="T18" fmla="*/ 3 w 19"/>
                <a:gd name="T19" fmla="*/ 3 h 13"/>
                <a:gd name="T20" fmla="*/ 3 w 19"/>
                <a:gd name="T21" fmla="*/ 3 h 13"/>
                <a:gd name="T22" fmla="*/ 3 w 19"/>
                <a:gd name="T23" fmla="*/ 3 h 13"/>
                <a:gd name="T24" fmla="*/ 3 w 19"/>
                <a:gd name="T25" fmla="*/ 3 h 13"/>
                <a:gd name="T26" fmla="*/ 3 w 19"/>
                <a:gd name="T27" fmla="*/ 3 h 13"/>
                <a:gd name="T28" fmla="*/ 3 w 19"/>
                <a:gd name="T29" fmla="*/ 3 h 13"/>
                <a:gd name="T30" fmla="*/ 3 w 19"/>
                <a:gd name="T31" fmla="*/ 3 h 13"/>
                <a:gd name="T32" fmla="*/ 3 w 19"/>
                <a:gd name="T33" fmla="*/ 2 h 13"/>
                <a:gd name="T34" fmla="*/ 3 w 19"/>
                <a:gd name="T35" fmla="*/ 2 h 13"/>
                <a:gd name="T36" fmla="*/ 3 w 19"/>
                <a:gd name="T37" fmla="*/ 0 h 13"/>
                <a:gd name="T38" fmla="*/ 3 w 19"/>
                <a:gd name="T39" fmla="*/ 0 h 13"/>
                <a:gd name="T40" fmla="*/ 3 w 19"/>
                <a:gd name="T41" fmla="*/ 0 h 13"/>
                <a:gd name="T42" fmla="*/ 3 w 19"/>
                <a:gd name="T43" fmla="*/ 1 h 13"/>
                <a:gd name="T44" fmla="*/ 3 w 19"/>
                <a:gd name="T45" fmla="*/ 3 h 13"/>
                <a:gd name="T46" fmla="*/ 3 w 19"/>
                <a:gd name="T47" fmla="*/ 3 h 13"/>
                <a:gd name="T48" fmla="*/ 3 w 19"/>
                <a:gd name="T49" fmla="*/ 3 h 13"/>
                <a:gd name="T50" fmla="*/ 3 w 19"/>
                <a:gd name="T51" fmla="*/ 3 h 13"/>
                <a:gd name="T52" fmla="*/ 3 w 19"/>
                <a:gd name="T53" fmla="*/ 2 h 13"/>
                <a:gd name="T54" fmla="*/ 3 w 19"/>
                <a:gd name="T55" fmla="*/ 2 h 13"/>
                <a:gd name="T56" fmla="*/ 3 w 19"/>
                <a:gd name="T57" fmla="*/ 1 h 13"/>
                <a:gd name="T58" fmla="*/ 3 w 19"/>
                <a:gd name="T59" fmla="*/ 1 h 13"/>
                <a:gd name="T60" fmla="*/ 3 w 19"/>
                <a:gd name="T61" fmla="*/ 2 h 13"/>
                <a:gd name="T62" fmla="*/ 3 w 19"/>
                <a:gd name="T63" fmla="*/ 2 h 13"/>
                <a:gd name="T64" fmla="*/ 1 w 19"/>
                <a:gd name="T65" fmla="*/ 2 h 13"/>
                <a:gd name="T66" fmla="*/ 0 w 19"/>
                <a:gd name="T67" fmla="*/ 3 h 13"/>
                <a:gd name="T68" fmla="*/ 1 w 19"/>
                <a:gd name="T69" fmla="*/ 3 h 13"/>
                <a:gd name="T70" fmla="*/ 1 w 19"/>
                <a:gd name="T71" fmla="*/ 3 h 13"/>
                <a:gd name="T72" fmla="*/ 2 w 19"/>
                <a:gd name="T73" fmla="*/ 3 h 13"/>
                <a:gd name="T74" fmla="*/ 2 w 19"/>
                <a:gd name="T75" fmla="*/ 3 h 13"/>
                <a:gd name="T76" fmla="*/ 2 w 19"/>
                <a:gd name="T77" fmla="*/ 3 h 13"/>
                <a:gd name="T78" fmla="*/ 3 w 19"/>
                <a:gd name="T79" fmla="*/ 3 h 13"/>
                <a:gd name="T80" fmla="*/ 3 w 19"/>
                <a:gd name="T81" fmla="*/ 3 h 13"/>
                <a:gd name="T82" fmla="*/ 3 w 19"/>
                <a:gd name="T83" fmla="*/ 3 h 13"/>
                <a:gd name="T84" fmla="*/ 3 w 19"/>
                <a:gd name="T85" fmla="*/ 3 h 13"/>
                <a:gd name="T86" fmla="*/ 3 w 19"/>
                <a:gd name="T87" fmla="*/ 3 h 13"/>
                <a:gd name="T88" fmla="*/ 3 w 19"/>
                <a:gd name="T89" fmla="*/ 3 h 13"/>
                <a:gd name="T90" fmla="*/ 3 w 19"/>
                <a:gd name="T91" fmla="*/ 3 h 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
                <a:gd name="T139" fmla="*/ 0 h 13"/>
                <a:gd name="T140" fmla="*/ 19 w 19"/>
                <a:gd name="T141" fmla="*/ 13 h 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 h="13">
                  <a:moveTo>
                    <a:pt x="10" y="12"/>
                  </a:moveTo>
                  <a:lnTo>
                    <a:pt x="10" y="12"/>
                  </a:lnTo>
                  <a:lnTo>
                    <a:pt x="11" y="13"/>
                  </a:lnTo>
                  <a:lnTo>
                    <a:pt x="13" y="13"/>
                  </a:lnTo>
                  <a:lnTo>
                    <a:pt x="18" y="11"/>
                  </a:lnTo>
                  <a:lnTo>
                    <a:pt x="19" y="10"/>
                  </a:lnTo>
                  <a:lnTo>
                    <a:pt x="19" y="9"/>
                  </a:lnTo>
                  <a:lnTo>
                    <a:pt x="18" y="7"/>
                  </a:lnTo>
                  <a:lnTo>
                    <a:pt x="16" y="5"/>
                  </a:lnTo>
                  <a:lnTo>
                    <a:pt x="15" y="5"/>
                  </a:lnTo>
                  <a:lnTo>
                    <a:pt x="14" y="4"/>
                  </a:lnTo>
                  <a:lnTo>
                    <a:pt x="16" y="4"/>
                  </a:lnTo>
                  <a:lnTo>
                    <a:pt x="18" y="2"/>
                  </a:lnTo>
                  <a:lnTo>
                    <a:pt x="16" y="2"/>
                  </a:lnTo>
                  <a:lnTo>
                    <a:pt x="15" y="0"/>
                  </a:lnTo>
                  <a:lnTo>
                    <a:pt x="14" y="0"/>
                  </a:lnTo>
                  <a:lnTo>
                    <a:pt x="14" y="1"/>
                  </a:lnTo>
                  <a:lnTo>
                    <a:pt x="13" y="4"/>
                  </a:lnTo>
                  <a:lnTo>
                    <a:pt x="12" y="4"/>
                  </a:lnTo>
                  <a:lnTo>
                    <a:pt x="13" y="2"/>
                  </a:lnTo>
                  <a:lnTo>
                    <a:pt x="12" y="1"/>
                  </a:lnTo>
                  <a:lnTo>
                    <a:pt x="10" y="1"/>
                  </a:lnTo>
                  <a:lnTo>
                    <a:pt x="4" y="2"/>
                  </a:lnTo>
                  <a:lnTo>
                    <a:pt x="1" y="2"/>
                  </a:lnTo>
                  <a:lnTo>
                    <a:pt x="0" y="4"/>
                  </a:lnTo>
                  <a:lnTo>
                    <a:pt x="1" y="4"/>
                  </a:lnTo>
                  <a:lnTo>
                    <a:pt x="2" y="5"/>
                  </a:lnTo>
                  <a:lnTo>
                    <a:pt x="2" y="6"/>
                  </a:lnTo>
                  <a:lnTo>
                    <a:pt x="4" y="8"/>
                  </a:lnTo>
                  <a:lnTo>
                    <a:pt x="5" y="9"/>
                  </a:lnTo>
                  <a:lnTo>
                    <a:pt x="7" y="10"/>
                  </a:lnTo>
                  <a:lnTo>
                    <a:pt x="9" y="11"/>
                  </a:lnTo>
                  <a:lnTo>
                    <a:pt x="10" y="12"/>
                  </a:lnTo>
                  <a:close/>
                </a:path>
              </a:pathLst>
            </a:custGeom>
            <a:solidFill>
              <a:srgbClr val="FF0000"/>
            </a:solidFill>
            <a:ln w="1588">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1" name="Freeform 6014"/>
            <p:cNvSpPr>
              <a:spLocks/>
            </p:cNvSpPr>
            <p:nvPr/>
          </p:nvSpPr>
          <p:spPr bwMode="auto">
            <a:xfrm>
              <a:off x="3258" y="1832"/>
              <a:ext cx="2" cy="3"/>
            </a:xfrm>
            <a:custGeom>
              <a:avLst/>
              <a:gdLst>
                <a:gd name="T0" fmla="*/ 1 w 2"/>
                <a:gd name="T1" fmla="*/ 2 h 3"/>
                <a:gd name="T2" fmla="*/ 1 w 2"/>
                <a:gd name="T3" fmla="*/ 2 h 3"/>
                <a:gd name="T4" fmla="*/ 2 w 2"/>
                <a:gd name="T5" fmla="*/ 2 h 3"/>
                <a:gd name="T6" fmla="*/ 2 w 2"/>
                <a:gd name="T7" fmla="*/ 1 h 3"/>
                <a:gd name="T8" fmla="*/ 1 w 2"/>
                <a:gd name="T9" fmla="*/ 0 h 3"/>
                <a:gd name="T10" fmla="*/ 1 w 2"/>
                <a:gd name="T11" fmla="*/ 0 h 3"/>
                <a:gd name="T12" fmla="*/ 0 w 2"/>
                <a:gd name="T13" fmla="*/ 0 h 3"/>
                <a:gd name="T14" fmla="*/ 0 w 2"/>
                <a:gd name="T15" fmla="*/ 2 h 3"/>
                <a:gd name="T16" fmla="*/ 0 w 2"/>
                <a:gd name="T17" fmla="*/ 2 h 3"/>
                <a:gd name="T18" fmla="*/ 0 w 2"/>
                <a:gd name="T19" fmla="*/ 3 h 3"/>
                <a:gd name="T20" fmla="*/ 0 w 2"/>
                <a:gd name="T21" fmla="*/ 3 h 3"/>
                <a:gd name="T22" fmla="*/ 1 w 2"/>
                <a:gd name="T23" fmla="*/ 2 h 3"/>
                <a:gd name="T24" fmla="*/ 1 w 2"/>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3"/>
                <a:gd name="T41" fmla="*/ 2 w 2"/>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3">
                  <a:moveTo>
                    <a:pt x="1" y="2"/>
                  </a:moveTo>
                  <a:lnTo>
                    <a:pt x="1" y="2"/>
                  </a:lnTo>
                  <a:lnTo>
                    <a:pt x="2" y="2"/>
                  </a:lnTo>
                  <a:lnTo>
                    <a:pt x="2" y="1"/>
                  </a:lnTo>
                  <a:lnTo>
                    <a:pt x="1" y="0"/>
                  </a:lnTo>
                  <a:lnTo>
                    <a:pt x="0" y="0"/>
                  </a:lnTo>
                  <a:lnTo>
                    <a:pt x="0" y="2"/>
                  </a:lnTo>
                  <a:lnTo>
                    <a:pt x="0" y="3"/>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2" name="Freeform 6015"/>
            <p:cNvSpPr>
              <a:spLocks/>
            </p:cNvSpPr>
            <p:nvPr/>
          </p:nvSpPr>
          <p:spPr bwMode="auto">
            <a:xfrm>
              <a:off x="3260" y="1847"/>
              <a:ext cx="3" cy="7"/>
            </a:xfrm>
            <a:custGeom>
              <a:avLst/>
              <a:gdLst>
                <a:gd name="T0" fmla="*/ 1 w 5"/>
                <a:gd name="T1" fmla="*/ 2 h 9"/>
                <a:gd name="T2" fmla="*/ 1 w 5"/>
                <a:gd name="T3" fmla="*/ 2 h 9"/>
                <a:gd name="T4" fmla="*/ 1 w 5"/>
                <a:gd name="T5" fmla="*/ 2 h 9"/>
                <a:gd name="T6" fmla="*/ 1 w 5"/>
                <a:gd name="T7" fmla="*/ 2 h 9"/>
                <a:gd name="T8" fmla="*/ 1 w 5"/>
                <a:gd name="T9" fmla="*/ 0 h 9"/>
                <a:gd name="T10" fmla="*/ 1 w 5"/>
                <a:gd name="T11" fmla="*/ 0 h 9"/>
                <a:gd name="T12" fmla="*/ 1 w 5"/>
                <a:gd name="T13" fmla="*/ 0 h 9"/>
                <a:gd name="T14" fmla="*/ 1 w 5"/>
                <a:gd name="T15" fmla="*/ 0 h 9"/>
                <a:gd name="T16" fmla="*/ 1 w 5"/>
                <a:gd name="T17" fmla="*/ 2 h 9"/>
                <a:gd name="T18" fmla="*/ 1 w 5"/>
                <a:gd name="T19" fmla="*/ 2 h 9"/>
                <a:gd name="T20" fmla="*/ 1 w 5"/>
                <a:gd name="T21" fmla="*/ 2 h 9"/>
                <a:gd name="T22" fmla="*/ 1 w 5"/>
                <a:gd name="T23" fmla="*/ 2 h 9"/>
                <a:gd name="T24" fmla="*/ 0 w 5"/>
                <a:gd name="T25" fmla="*/ 2 h 9"/>
                <a:gd name="T26" fmla="*/ 0 w 5"/>
                <a:gd name="T27" fmla="*/ 2 h 9"/>
                <a:gd name="T28" fmla="*/ 0 w 5"/>
                <a:gd name="T29" fmla="*/ 2 h 9"/>
                <a:gd name="T30" fmla="*/ 1 w 5"/>
                <a:gd name="T31" fmla="*/ 2 h 9"/>
                <a:gd name="T32" fmla="*/ 1 w 5"/>
                <a:gd name="T33" fmla="*/ 2 h 9"/>
                <a:gd name="T34" fmla="*/ 1 w 5"/>
                <a:gd name="T35" fmla="*/ 2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9"/>
                <a:gd name="T56" fmla="*/ 5 w 5"/>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9">
                  <a:moveTo>
                    <a:pt x="3" y="8"/>
                  </a:moveTo>
                  <a:lnTo>
                    <a:pt x="3" y="8"/>
                  </a:lnTo>
                  <a:lnTo>
                    <a:pt x="5" y="2"/>
                  </a:lnTo>
                  <a:lnTo>
                    <a:pt x="5" y="0"/>
                  </a:lnTo>
                  <a:lnTo>
                    <a:pt x="3" y="4"/>
                  </a:lnTo>
                  <a:lnTo>
                    <a:pt x="3" y="6"/>
                  </a:lnTo>
                  <a:lnTo>
                    <a:pt x="1" y="7"/>
                  </a:lnTo>
                  <a:lnTo>
                    <a:pt x="0" y="7"/>
                  </a:lnTo>
                  <a:lnTo>
                    <a:pt x="0" y="8"/>
                  </a:lnTo>
                  <a:lnTo>
                    <a:pt x="1" y="9"/>
                  </a:lnTo>
                  <a:lnTo>
                    <a:pt x="3"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3" name="Freeform 6016"/>
            <p:cNvSpPr>
              <a:spLocks/>
            </p:cNvSpPr>
            <p:nvPr/>
          </p:nvSpPr>
          <p:spPr bwMode="auto">
            <a:xfrm>
              <a:off x="3263" y="1828"/>
              <a:ext cx="22" cy="30"/>
            </a:xfrm>
            <a:custGeom>
              <a:avLst/>
              <a:gdLst>
                <a:gd name="T0" fmla="*/ 2 w 27"/>
                <a:gd name="T1" fmla="*/ 2 h 36"/>
                <a:gd name="T2" fmla="*/ 1 w 27"/>
                <a:gd name="T3" fmla="*/ 2 h 36"/>
                <a:gd name="T4" fmla="*/ 0 w 27"/>
                <a:gd name="T5" fmla="*/ 2 h 36"/>
                <a:gd name="T6" fmla="*/ 1 w 27"/>
                <a:gd name="T7" fmla="*/ 2 h 36"/>
                <a:gd name="T8" fmla="*/ 2 w 27"/>
                <a:gd name="T9" fmla="*/ 2 h 36"/>
                <a:gd name="T10" fmla="*/ 2 w 27"/>
                <a:gd name="T11" fmla="*/ 2 h 36"/>
                <a:gd name="T12" fmla="*/ 2 w 27"/>
                <a:gd name="T13" fmla="*/ 2 h 36"/>
                <a:gd name="T14" fmla="*/ 2 w 27"/>
                <a:gd name="T15" fmla="*/ 2 h 36"/>
                <a:gd name="T16" fmla="*/ 2 w 27"/>
                <a:gd name="T17" fmla="*/ 2 h 36"/>
                <a:gd name="T18" fmla="*/ 2 w 27"/>
                <a:gd name="T19" fmla="*/ 3 h 36"/>
                <a:gd name="T20" fmla="*/ 2 w 27"/>
                <a:gd name="T21" fmla="*/ 3 h 36"/>
                <a:gd name="T22" fmla="*/ 2 w 27"/>
                <a:gd name="T23" fmla="*/ 3 h 36"/>
                <a:gd name="T24" fmla="*/ 2 w 27"/>
                <a:gd name="T25" fmla="*/ 4 h 36"/>
                <a:gd name="T26" fmla="*/ 2 w 27"/>
                <a:gd name="T27" fmla="*/ 4 h 36"/>
                <a:gd name="T28" fmla="*/ 2 w 27"/>
                <a:gd name="T29" fmla="*/ 4 h 36"/>
                <a:gd name="T30" fmla="*/ 2 w 27"/>
                <a:gd name="T31" fmla="*/ 5 h 36"/>
                <a:gd name="T32" fmla="*/ 2 w 27"/>
                <a:gd name="T33" fmla="*/ 5 h 36"/>
                <a:gd name="T34" fmla="*/ 2 w 27"/>
                <a:gd name="T35" fmla="*/ 6 h 36"/>
                <a:gd name="T36" fmla="*/ 2 w 27"/>
                <a:gd name="T37" fmla="*/ 5 h 36"/>
                <a:gd name="T38" fmla="*/ 2 w 27"/>
                <a:gd name="T39" fmla="*/ 5 h 36"/>
                <a:gd name="T40" fmla="*/ 2 w 27"/>
                <a:gd name="T41" fmla="*/ 5 h 36"/>
                <a:gd name="T42" fmla="*/ 2 w 27"/>
                <a:gd name="T43" fmla="*/ 4 h 36"/>
                <a:gd name="T44" fmla="*/ 2 w 27"/>
                <a:gd name="T45" fmla="*/ 4 h 36"/>
                <a:gd name="T46" fmla="*/ 2 w 27"/>
                <a:gd name="T47" fmla="*/ 4 h 36"/>
                <a:gd name="T48" fmla="*/ 2 w 27"/>
                <a:gd name="T49" fmla="*/ 3 h 36"/>
                <a:gd name="T50" fmla="*/ 2 w 27"/>
                <a:gd name="T51" fmla="*/ 3 h 36"/>
                <a:gd name="T52" fmla="*/ 2 w 27"/>
                <a:gd name="T53" fmla="*/ 3 h 36"/>
                <a:gd name="T54" fmla="*/ 2 w 27"/>
                <a:gd name="T55" fmla="*/ 3 h 36"/>
                <a:gd name="T56" fmla="*/ 2 w 27"/>
                <a:gd name="T57" fmla="*/ 2 h 36"/>
                <a:gd name="T58" fmla="*/ 2 w 27"/>
                <a:gd name="T59" fmla="*/ 2 h 36"/>
                <a:gd name="T60" fmla="*/ 2 w 27"/>
                <a:gd name="T61" fmla="*/ 2 h 36"/>
                <a:gd name="T62" fmla="*/ 2 w 27"/>
                <a:gd name="T63" fmla="*/ 2 h 36"/>
                <a:gd name="T64" fmla="*/ 2 w 27"/>
                <a:gd name="T65" fmla="*/ 2 h 36"/>
                <a:gd name="T66" fmla="*/ 2 w 27"/>
                <a:gd name="T67" fmla="*/ 2 h 36"/>
                <a:gd name="T68" fmla="*/ 3 w 27"/>
                <a:gd name="T69" fmla="*/ 2 h 36"/>
                <a:gd name="T70" fmla="*/ 2 w 27"/>
                <a:gd name="T71" fmla="*/ 2 h 36"/>
                <a:gd name="T72" fmla="*/ 2 w 27"/>
                <a:gd name="T73" fmla="*/ 0 h 36"/>
                <a:gd name="T74" fmla="*/ 2 w 27"/>
                <a:gd name="T75" fmla="*/ 0 h 36"/>
                <a:gd name="T76" fmla="*/ 2 w 27"/>
                <a:gd name="T77" fmla="*/ 2 h 36"/>
                <a:gd name="T78" fmla="*/ 2 w 27"/>
                <a:gd name="T79" fmla="*/ 2 h 36"/>
                <a:gd name="T80" fmla="*/ 2 w 27"/>
                <a:gd name="T81" fmla="*/ 2 h 36"/>
                <a:gd name="T82" fmla="*/ 2 w 27"/>
                <a:gd name="T83" fmla="*/ 2 h 36"/>
                <a:gd name="T84" fmla="*/ 2 w 27"/>
                <a:gd name="T85" fmla="*/ 2 h 36"/>
                <a:gd name="T86" fmla="*/ 2 w 27"/>
                <a:gd name="T87" fmla="*/ 2 h 36"/>
                <a:gd name="T88" fmla="*/ 2 w 27"/>
                <a:gd name="T89" fmla="*/ 2 h 36"/>
                <a:gd name="T90" fmla="*/ 2 w 27"/>
                <a:gd name="T91" fmla="*/ 2 h 36"/>
                <a:gd name="T92" fmla="*/ 2 w 27"/>
                <a:gd name="T93" fmla="*/ 2 h 36"/>
                <a:gd name="T94" fmla="*/ 2 w 27"/>
                <a:gd name="T95" fmla="*/ 2 h 36"/>
                <a:gd name="T96" fmla="*/ 2 w 27"/>
                <a:gd name="T97" fmla="*/ 2 h 36"/>
                <a:gd name="T98" fmla="*/ 2 w 27"/>
                <a:gd name="T99" fmla="*/ 2 h 36"/>
                <a:gd name="T100" fmla="*/ 2 w 27"/>
                <a:gd name="T101" fmla="*/ 2 h 36"/>
                <a:gd name="T102" fmla="*/ 2 w 27"/>
                <a:gd name="T103" fmla="*/ 2 h 36"/>
                <a:gd name="T104" fmla="*/ 2 w 27"/>
                <a:gd name="T105" fmla="*/ 2 h 36"/>
                <a:gd name="T106" fmla="*/ 2 w 27"/>
                <a:gd name="T107" fmla="*/ 2 h 36"/>
                <a:gd name="T108" fmla="*/ 2 w 27"/>
                <a:gd name="T109" fmla="*/ 2 h 36"/>
                <a:gd name="T110" fmla="*/ 2 w 27"/>
                <a:gd name="T111" fmla="*/ 2 h 36"/>
                <a:gd name="T112" fmla="*/ 2 w 27"/>
                <a:gd name="T113" fmla="*/ 2 h 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36"/>
                <a:gd name="T173" fmla="*/ 27 w 27"/>
                <a:gd name="T174" fmla="*/ 36 h 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36">
                  <a:moveTo>
                    <a:pt x="6" y="9"/>
                  </a:moveTo>
                  <a:lnTo>
                    <a:pt x="6" y="9"/>
                  </a:lnTo>
                  <a:lnTo>
                    <a:pt x="3" y="10"/>
                  </a:lnTo>
                  <a:lnTo>
                    <a:pt x="1" y="10"/>
                  </a:lnTo>
                  <a:lnTo>
                    <a:pt x="0" y="10"/>
                  </a:lnTo>
                  <a:lnTo>
                    <a:pt x="1" y="11"/>
                  </a:lnTo>
                  <a:lnTo>
                    <a:pt x="2" y="12"/>
                  </a:lnTo>
                  <a:lnTo>
                    <a:pt x="4" y="13"/>
                  </a:lnTo>
                  <a:lnTo>
                    <a:pt x="4" y="16"/>
                  </a:lnTo>
                  <a:lnTo>
                    <a:pt x="4" y="17"/>
                  </a:lnTo>
                  <a:lnTo>
                    <a:pt x="3" y="18"/>
                  </a:lnTo>
                  <a:lnTo>
                    <a:pt x="3" y="19"/>
                  </a:lnTo>
                  <a:lnTo>
                    <a:pt x="4" y="19"/>
                  </a:lnTo>
                  <a:lnTo>
                    <a:pt x="6" y="20"/>
                  </a:lnTo>
                  <a:lnTo>
                    <a:pt x="13" y="22"/>
                  </a:lnTo>
                  <a:lnTo>
                    <a:pt x="14" y="23"/>
                  </a:lnTo>
                  <a:lnTo>
                    <a:pt x="13" y="23"/>
                  </a:lnTo>
                  <a:lnTo>
                    <a:pt x="12" y="24"/>
                  </a:lnTo>
                  <a:lnTo>
                    <a:pt x="14" y="25"/>
                  </a:lnTo>
                  <a:lnTo>
                    <a:pt x="15" y="26"/>
                  </a:lnTo>
                  <a:lnTo>
                    <a:pt x="13" y="27"/>
                  </a:lnTo>
                  <a:lnTo>
                    <a:pt x="13" y="29"/>
                  </a:lnTo>
                  <a:lnTo>
                    <a:pt x="14" y="30"/>
                  </a:lnTo>
                  <a:lnTo>
                    <a:pt x="15" y="32"/>
                  </a:lnTo>
                  <a:lnTo>
                    <a:pt x="16" y="34"/>
                  </a:lnTo>
                  <a:lnTo>
                    <a:pt x="16" y="36"/>
                  </a:lnTo>
                  <a:lnTo>
                    <a:pt x="17" y="34"/>
                  </a:lnTo>
                  <a:lnTo>
                    <a:pt x="19" y="31"/>
                  </a:lnTo>
                  <a:lnTo>
                    <a:pt x="19" y="30"/>
                  </a:lnTo>
                  <a:lnTo>
                    <a:pt x="19" y="29"/>
                  </a:lnTo>
                  <a:lnTo>
                    <a:pt x="17" y="29"/>
                  </a:lnTo>
                  <a:lnTo>
                    <a:pt x="16" y="27"/>
                  </a:lnTo>
                  <a:lnTo>
                    <a:pt x="18" y="25"/>
                  </a:lnTo>
                  <a:lnTo>
                    <a:pt x="19" y="24"/>
                  </a:lnTo>
                  <a:lnTo>
                    <a:pt x="18" y="23"/>
                  </a:lnTo>
                  <a:lnTo>
                    <a:pt x="18" y="22"/>
                  </a:lnTo>
                  <a:lnTo>
                    <a:pt x="21" y="21"/>
                  </a:lnTo>
                  <a:lnTo>
                    <a:pt x="23" y="20"/>
                  </a:lnTo>
                  <a:lnTo>
                    <a:pt x="25" y="19"/>
                  </a:lnTo>
                  <a:lnTo>
                    <a:pt x="23" y="18"/>
                  </a:lnTo>
                  <a:lnTo>
                    <a:pt x="22" y="18"/>
                  </a:lnTo>
                  <a:lnTo>
                    <a:pt x="21" y="17"/>
                  </a:lnTo>
                  <a:lnTo>
                    <a:pt x="21" y="16"/>
                  </a:lnTo>
                  <a:lnTo>
                    <a:pt x="21" y="14"/>
                  </a:lnTo>
                  <a:lnTo>
                    <a:pt x="22" y="13"/>
                  </a:lnTo>
                  <a:lnTo>
                    <a:pt x="26" y="11"/>
                  </a:lnTo>
                  <a:lnTo>
                    <a:pt x="27" y="10"/>
                  </a:lnTo>
                  <a:lnTo>
                    <a:pt x="27" y="9"/>
                  </a:lnTo>
                  <a:lnTo>
                    <a:pt x="26" y="5"/>
                  </a:lnTo>
                  <a:lnTo>
                    <a:pt x="25" y="3"/>
                  </a:lnTo>
                  <a:lnTo>
                    <a:pt x="23" y="0"/>
                  </a:lnTo>
                  <a:lnTo>
                    <a:pt x="21" y="0"/>
                  </a:lnTo>
                  <a:lnTo>
                    <a:pt x="20" y="2"/>
                  </a:lnTo>
                  <a:lnTo>
                    <a:pt x="17" y="3"/>
                  </a:lnTo>
                  <a:lnTo>
                    <a:pt x="16" y="5"/>
                  </a:lnTo>
                  <a:lnTo>
                    <a:pt x="18" y="6"/>
                  </a:lnTo>
                  <a:lnTo>
                    <a:pt x="18" y="8"/>
                  </a:lnTo>
                  <a:lnTo>
                    <a:pt x="18" y="9"/>
                  </a:lnTo>
                  <a:lnTo>
                    <a:pt x="17" y="11"/>
                  </a:lnTo>
                  <a:lnTo>
                    <a:pt x="16" y="11"/>
                  </a:lnTo>
                  <a:lnTo>
                    <a:pt x="17" y="10"/>
                  </a:lnTo>
                  <a:lnTo>
                    <a:pt x="17" y="8"/>
                  </a:lnTo>
                  <a:lnTo>
                    <a:pt x="16" y="6"/>
                  </a:lnTo>
                  <a:lnTo>
                    <a:pt x="15" y="6"/>
                  </a:lnTo>
                  <a:lnTo>
                    <a:pt x="15" y="10"/>
                  </a:lnTo>
                  <a:lnTo>
                    <a:pt x="14" y="11"/>
                  </a:lnTo>
                  <a:lnTo>
                    <a:pt x="13" y="11"/>
                  </a:lnTo>
                  <a:lnTo>
                    <a:pt x="12" y="9"/>
                  </a:lnTo>
                  <a:lnTo>
                    <a:pt x="12" y="8"/>
                  </a:lnTo>
                  <a:lnTo>
                    <a:pt x="13" y="6"/>
                  </a:lnTo>
                  <a:lnTo>
                    <a:pt x="13" y="5"/>
                  </a:lnTo>
                  <a:lnTo>
                    <a:pt x="12" y="5"/>
                  </a:lnTo>
                  <a:lnTo>
                    <a:pt x="8" y="4"/>
                  </a:lnTo>
                  <a:lnTo>
                    <a:pt x="6" y="4"/>
                  </a:lnTo>
                  <a:lnTo>
                    <a:pt x="6" y="5"/>
                  </a:lnTo>
                  <a:lnTo>
                    <a:pt x="8" y="5"/>
                  </a:lnTo>
                  <a:lnTo>
                    <a:pt x="9" y="6"/>
                  </a:lnTo>
                  <a:lnTo>
                    <a:pt x="9" y="7"/>
                  </a:lnTo>
                  <a:lnTo>
                    <a:pt x="6" y="9"/>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4" name="Freeform 6017"/>
            <p:cNvSpPr>
              <a:spLocks/>
            </p:cNvSpPr>
            <p:nvPr/>
          </p:nvSpPr>
          <p:spPr bwMode="auto">
            <a:xfrm>
              <a:off x="3264" y="1858"/>
              <a:ext cx="3" cy="2"/>
            </a:xfrm>
            <a:custGeom>
              <a:avLst/>
              <a:gdLst>
                <a:gd name="T0" fmla="*/ 1 w 3"/>
                <a:gd name="T1" fmla="*/ 1 h 2"/>
                <a:gd name="T2" fmla="*/ 1 w 3"/>
                <a:gd name="T3" fmla="*/ 1 h 2"/>
                <a:gd name="T4" fmla="*/ 0 w 3"/>
                <a:gd name="T5" fmla="*/ 1 h 2"/>
                <a:gd name="T6" fmla="*/ 1 w 3"/>
                <a:gd name="T7" fmla="*/ 2 h 2"/>
                <a:gd name="T8" fmla="*/ 2 w 3"/>
                <a:gd name="T9" fmla="*/ 2 h 2"/>
                <a:gd name="T10" fmla="*/ 2 w 3"/>
                <a:gd name="T11" fmla="*/ 2 h 2"/>
                <a:gd name="T12" fmla="*/ 3 w 3"/>
                <a:gd name="T13" fmla="*/ 2 h 2"/>
                <a:gd name="T14" fmla="*/ 3 w 3"/>
                <a:gd name="T15" fmla="*/ 1 h 2"/>
                <a:gd name="T16" fmla="*/ 3 w 3"/>
                <a:gd name="T17" fmla="*/ 1 h 2"/>
                <a:gd name="T18" fmla="*/ 2 w 3"/>
                <a:gd name="T19" fmla="*/ 0 h 2"/>
                <a:gd name="T20" fmla="*/ 1 w 3"/>
                <a:gd name="T21" fmla="*/ 1 h 2"/>
                <a:gd name="T22" fmla="*/ 1 w 3"/>
                <a:gd name="T23" fmla="*/ 1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2"/>
                <a:gd name="T38" fmla="*/ 3 w 3"/>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2">
                  <a:moveTo>
                    <a:pt x="1" y="1"/>
                  </a:moveTo>
                  <a:lnTo>
                    <a:pt x="1" y="1"/>
                  </a:lnTo>
                  <a:lnTo>
                    <a:pt x="0" y="1"/>
                  </a:lnTo>
                  <a:lnTo>
                    <a:pt x="1" y="2"/>
                  </a:lnTo>
                  <a:lnTo>
                    <a:pt x="2" y="2"/>
                  </a:lnTo>
                  <a:lnTo>
                    <a:pt x="3" y="2"/>
                  </a:lnTo>
                  <a:lnTo>
                    <a:pt x="3" y="1"/>
                  </a:lnTo>
                  <a:lnTo>
                    <a:pt x="2"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5" name="Freeform 6018"/>
            <p:cNvSpPr>
              <a:spLocks/>
            </p:cNvSpPr>
            <p:nvPr/>
          </p:nvSpPr>
          <p:spPr bwMode="auto">
            <a:xfrm>
              <a:off x="3264" y="1851"/>
              <a:ext cx="11" cy="5"/>
            </a:xfrm>
            <a:custGeom>
              <a:avLst/>
              <a:gdLst>
                <a:gd name="T0" fmla="*/ 3 w 13"/>
                <a:gd name="T1" fmla="*/ 4 h 5"/>
                <a:gd name="T2" fmla="*/ 3 w 13"/>
                <a:gd name="T3" fmla="*/ 4 h 5"/>
                <a:gd name="T4" fmla="*/ 3 w 13"/>
                <a:gd name="T5" fmla="*/ 3 h 5"/>
                <a:gd name="T6" fmla="*/ 3 w 13"/>
                <a:gd name="T7" fmla="*/ 2 h 5"/>
                <a:gd name="T8" fmla="*/ 3 w 13"/>
                <a:gd name="T9" fmla="*/ 2 h 5"/>
                <a:gd name="T10" fmla="*/ 3 w 13"/>
                <a:gd name="T11" fmla="*/ 2 h 5"/>
                <a:gd name="T12" fmla="*/ 3 w 13"/>
                <a:gd name="T13" fmla="*/ 1 h 5"/>
                <a:gd name="T14" fmla="*/ 3 w 13"/>
                <a:gd name="T15" fmla="*/ 1 h 5"/>
                <a:gd name="T16" fmla="*/ 3 w 13"/>
                <a:gd name="T17" fmla="*/ 1 h 5"/>
                <a:gd name="T18" fmla="*/ 3 w 13"/>
                <a:gd name="T19" fmla="*/ 1 h 5"/>
                <a:gd name="T20" fmla="*/ 3 w 13"/>
                <a:gd name="T21" fmla="*/ 0 h 5"/>
                <a:gd name="T22" fmla="*/ 3 w 13"/>
                <a:gd name="T23" fmla="*/ 0 h 5"/>
                <a:gd name="T24" fmla="*/ 2 w 13"/>
                <a:gd name="T25" fmla="*/ 1 h 5"/>
                <a:gd name="T26" fmla="*/ 1 w 13"/>
                <a:gd name="T27" fmla="*/ 1 h 5"/>
                <a:gd name="T28" fmla="*/ 1 w 13"/>
                <a:gd name="T29" fmla="*/ 1 h 5"/>
                <a:gd name="T30" fmla="*/ 0 w 13"/>
                <a:gd name="T31" fmla="*/ 2 h 5"/>
                <a:gd name="T32" fmla="*/ 1 w 13"/>
                <a:gd name="T33" fmla="*/ 2 h 5"/>
                <a:gd name="T34" fmla="*/ 1 w 13"/>
                <a:gd name="T35" fmla="*/ 3 h 5"/>
                <a:gd name="T36" fmla="*/ 1 w 13"/>
                <a:gd name="T37" fmla="*/ 3 h 5"/>
                <a:gd name="T38" fmla="*/ 3 w 13"/>
                <a:gd name="T39" fmla="*/ 4 h 5"/>
                <a:gd name="T40" fmla="*/ 3 w 13"/>
                <a:gd name="T41" fmla="*/ 5 h 5"/>
                <a:gd name="T42" fmla="*/ 3 w 13"/>
                <a:gd name="T43" fmla="*/ 5 h 5"/>
                <a:gd name="T44" fmla="*/ 3 w 13"/>
                <a:gd name="T45" fmla="*/ 5 h 5"/>
                <a:gd name="T46" fmla="*/ 3 w 13"/>
                <a:gd name="T47" fmla="*/ 5 h 5"/>
                <a:gd name="T48" fmla="*/ 3 w 13"/>
                <a:gd name="T49" fmla="*/ 4 h 5"/>
                <a:gd name="T50" fmla="*/ 3 w 13"/>
                <a:gd name="T51" fmla="*/ 4 h 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
                <a:gd name="T79" fmla="*/ 0 h 5"/>
                <a:gd name="T80" fmla="*/ 13 w 13"/>
                <a:gd name="T81" fmla="*/ 5 h 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 h="5">
                  <a:moveTo>
                    <a:pt x="12" y="4"/>
                  </a:moveTo>
                  <a:lnTo>
                    <a:pt x="12" y="4"/>
                  </a:lnTo>
                  <a:lnTo>
                    <a:pt x="13" y="3"/>
                  </a:lnTo>
                  <a:lnTo>
                    <a:pt x="13" y="2"/>
                  </a:lnTo>
                  <a:lnTo>
                    <a:pt x="12" y="2"/>
                  </a:lnTo>
                  <a:lnTo>
                    <a:pt x="11" y="1"/>
                  </a:lnTo>
                  <a:lnTo>
                    <a:pt x="8" y="1"/>
                  </a:lnTo>
                  <a:lnTo>
                    <a:pt x="6" y="1"/>
                  </a:lnTo>
                  <a:lnTo>
                    <a:pt x="4" y="0"/>
                  </a:lnTo>
                  <a:lnTo>
                    <a:pt x="2" y="1"/>
                  </a:lnTo>
                  <a:lnTo>
                    <a:pt x="1" y="1"/>
                  </a:lnTo>
                  <a:lnTo>
                    <a:pt x="0" y="2"/>
                  </a:lnTo>
                  <a:lnTo>
                    <a:pt x="1" y="2"/>
                  </a:lnTo>
                  <a:lnTo>
                    <a:pt x="1" y="3"/>
                  </a:lnTo>
                  <a:lnTo>
                    <a:pt x="4" y="4"/>
                  </a:lnTo>
                  <a:lnTo>
                    <a:pt x="6" y="5"/>
                  </a:lnTo>
                  <a:lnTo>
                    <a:pt x="7" y="5"/>
                  </a:lnTo>
                  <a:lnTo>
                    <a:pt x="8" y="5"/>
                  </a:lnTo>
                  <a:lnTo>
                    <a:pt x="1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6" name="Freeform 6019"/>
            <p:cNvSpPr>
              <a:spLocks/>
            </p:cNvSpPr>
            <p:nvPr/>
          </p:nvSpPr>
          <p:spPr bwMode="auto">
            <a:xfrm>
              <a:off x="3311" y="1845"/>
              <a:ext cx="6" cy="4"/>
            </a:xfrm>
            <a:custGeom>
              <a:avLst/>
              <a:gdLst>
                <a:gd name="T0" fmla="*/ 3 w 7"/>
                <a:gd name="T1" fmla="*/ 4 h 4"/>
                <a:gd name="T2" fmla="*/ 3 w 7"/>
                <a:gd name="T3" fmla="*/ 4 h 4"/>
                <a:gd name="T4" fmla="*/ 3 w 7"/>
                <a:gd name="T5" fmla="*/ 4 h 4"/>
                <a:gd name="T6" fmla="*/ 3 w 7"/>
                <a:gd name="T7" fmla="*/ 4 h 4"/>
                <a:gd name="T8" fmla="*/ 3 w 7"/>
                <a:gd name="T9" fmla="*/ 2 h 4"/>
                <a:gd name="T10" fmla="*/ 3 w 7"/>
                <a:gd name="T11" fmla="*/ 2 h 4"/>
                <a:gd name="T12" fmla="*/ 3 w 7"/>
                <a:gd name="T13" fmla="*/ 1 h 4"/>
                <a:gd name="T14" fmla="*/ 3 w 7"/>
                <a:gd name="T15" fmla="*/ 1 h 4"/>
                <a:gd name="T16" fmla="*/ 2 w 7"/>
                <a:gd name="T17" fmla="*/ 0 h 4"/>
                <a:gd name="T18" fmla="*/ 2 w 7"/>
                <a:gd name="T19" fmla="*/ 0 h 4"/>
                <a:gd name="T20" fmla="*/ 1 w 7"/>
                <a:gd name="T21" fmla="*/ 0 h 4"/>
                <a:gd name="T22" fmla="*/ 1 w 7"/>
                <a:gd name="T23" fmla="*/ 0 h 4"/>
                <a:gd name="T24" fmla="*/ 1 w 7"/>
                <a:gd name="T25" fmla="*/ 0 h 4"/>
                <a:gd name="T26" fmla="*/ 0 w 7"/>
                <a:gd name="T27" fmla="*/ 2 h 4"/>
                <a:gd name="T28" fmla="*/ 1 w 7"/>
                <a:gd name="T29" fmla="*/ 3 h 4"/>
                <a:gd name="T30" fmla="*/ 3 w 7"/>
                <a:gd name="T31" fmla="*/ 4 h 4"/>
                <a:gd name="T32" fmla="*/ 3 w 7"/>
                <a:gd name="T33" fmla="*/ 4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4"/>
                <a:gd name="T53" fmla="*/ 7 w 7"/>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4">
                  <a:moveTo>
                    <a:pt x="4" y="4"/>
                  </a:moveTo>
                  <a:lnTo>
                    <a:pt x="4" y="4"/>
                  </a:lnTo>
                  <a:lnTo>
                    <a:pt x="5" y="4"/>
                  </a:lnTo>
                  <a:lnTo>
                    <a:pt x="7" y="2"/>
                  </a:lnTo>
                  <a:lnTo>
                    <a:pt x="7" y="1"/>
                  </a:lnTo>
                  <a:lnTo>
                    <a:pt x="4" y="1"/>
                  </a:lnTo>
                  <a:lnTo>
                    <a:pt x="2" y="0"/>
                  </a:lnTo>
                  <a:lnTo>
                    <a:pt x="1" y="0"/>
                  </a:lnTo>
                  <a:lnTo>
                    <a:pt x="0" y="2"/>
                  </a:lnTo>
                  <a:lnTo>
                    <a:pt x="1" y="3"/>
                  </a:lnTo>
                  <a:lnTo>
                    <a:pt x="4"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7" name="Freeform 6020"/>
            <p:cNvSpPr>
              <a:spLocks/>
            </p:cNvSpPr>
            <p:nvPr/>
          </p:nvSpPr>
          <p:spPr bwMode="auto">
            <a:xfrm>
              <a:off x="3279" y="1849"/>
              <a:ext cx="5" cy="2"/>
            </a:xfrm>
            <a:custGeom>
              <a:avLst/>
              <a:gdLst>
                <a:gd name="T0" fmla="*/ 0 w 6"/>
                <a:gd name="T1" fmla="*/ 1 h 4"/>
                <a:gd name="T2" fmla="*/ 0 w 6"/>
                <a:gd name="T3" fmla="*/ 1 h 4"/>
                <a:gd name="T4" fmla="*/ 0 w 6"/>
                <a:gd name="T5" fmla="*/ 1 h 4"/>
                <a:gd name="T6" fmla="*/ 0 w 6"/>
                <a:gd name="T7" fmla="*/ 1 h 4"/>
                <a:gd name="T8" fmla="*/ 1 w 6"/>
                <a:gd name="T9" fmla="*/ 1 h 4"/>
                <a:gd name="T10" fmla="*/ 1 w 6"/>
                <a:gd name="T11" fmla="*/ 1 h 4"/>
                <a:gd name="T12" fmla="*/ 2 w 6"/>
                <a:gd name="T13" fmla="*/ 1 h 4"/>
                <a:gd name="T14" fmla="*/ 3 w 6"/>
                <a:gd name="T15" fmla="*/ 1 h 4"/>
                <a:gd name="T16" fmla="*/ 3 w 6"/>
                <a:gd name="T17" fmla="*/ 1 h 4"/>
                <a:gd name="T18" fmla="*/ 3 w 6"/>
                <a:gd name="T19" fmla="*/ 1 h 4"/>
                <a:gd name="T20" fmla="*/ 3 w 6"/>
                <a:gd name="T21" fmla="*/ 1 h 4"/>
                <a:gd name="T22" fmla="*/ 2 w 6"/>
                <a:gd name="T23" fmla="*/ 0 h 4"/>
                <a:gd name="T24" fmla="*/ 2 w 6"/>
                <a:gd name="T25" fmla="*/ 0 h 4"/>
                <a:gd name="T26" fmla="*/ 1 w 6"/>
                <a:gd name="T27" fmla="*/ 0 h 4"/>
                <a:gd name="T28" fmla="*/ 0 w 6"/>
                <a:gd name="T29" fmla="*/ 1 h 4"/>
                <a:gd name="T30" fmla="*/ 0 w 6"/>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4"/>
                <a:gd name="T50" fmla="*/ 6 w 6"/>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4">
                  <a:moveTo>
                    <a:pt x="0" y="2"/>
                  </a:moveTo>
                  <a:lnTo>
                    <a:pt x="0" y="2"/>
                  </a:lnTo>
                  <a:lnTo>
                    <a:pt x="0" y="4"/>
                  </a:lnTo>
                  <a:lnTo>
                    <a:pt x="1" y="2"/>
                  </a:lnTo>
                  <a:lnTo>
                    <a:pt x="2" y="1"/>
                  </a:lnTo>
                  <a:lnTo>
                    <a:pt x="5" y="2"/>
                  </a:lnTo>
                  <a:lnTo>
                    <a:pt x="6" y="2"/>
                  </a:lnTo>
                  <a:lnTo>
                    <a:pt x="5" y="1"/>
                  </a:lnTo>
                  <a:lnTo>
                    <a:pt x="2" y="0"/>
                  </a:lnTo>
                  <a:lnTo>
                    <a:pt x="1"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8" name="Freeform 6021"/>
            <p:cNvSpPr>
              <a:spLocks/>
            </p:cNvSpPr>
            <p:nvPr/>
          </p:nvSpPr>
          <p:spPr bwMode="auto">
            <a:xfrm>
              <a:off x="3227" y="1811"/>
              <a:ext cx="36" cy="41"/>
            </a:xfrm>
            <a:custGeom>
              <a:avLst/>
              <a:gdLst>
                <a:gd name="T0" fmla="*/ 2 w 46"/>
                <a:gd name="T1" fmla="*/ 6 h 50"/>
                <a:gd name="T2" fmla="*/ 2 w 46"/>
                <a:gd name="T3" fmla="*/ 6 h 50"/>
                <a:gd name="T4" fmla="*/ 2 w 46"/>
                <a:gd name="T5" fmla="*/ 6 h 50"/>
                <a:gd name="T6" fmla="*/ 2 w 46"/>
                <a:gd name="T7" fmla="*/ 5 h 50"/>
                <a:gd name="T8" fmla="*/ 2 w 46"/>
                <a:gd name="T9" fmla="*/ 5 h 50"/>
                <a:gd name="T10" fmla="*/ 2 w 46"/>
                <a:gd name="T11" fmla="*/ 5 h 50"/>
                <a:gd name="T12" fmla="*/ 2 w 46"/>
                <a:gd name="T13" fmla="*/ 5 h 50"/>
                <a:gd name="T14" fmla="*/ 2 w 46"/>
                <a:gd name="T15" fmla="*/ 3 h 50"/>
                <a:gd name="T16" fmla="*/ 2 w 46"/>
                <a:gd name="T17" fmla="*/ 3 h 50"/>
                <a:gd name="T18" fmla="*/ 2 w 46"/>
                <a:gd name="T19" fmla="*/ 3 h 50"/>
                <a:gd name="T20" fmla="*/ 2 w 46"/>
                <a:gd name="T21" fmla="*/ 3 h 50"/>
                <a:gd name="T22" fmla="*/ 2 w 46"/>
                <a:gd name="T23" fmla="*/ 3 h 50"/>
                <a:gd name="T24" fmla="*/ 2 w 46"/>
                <a:gd name="T25" fmla="*/ 2 h 50"/>
                <a:gd name="T26" fmla="*/ 2 w 46"/>
                <a:gd name="T27" fmla="*/ 2 h 50"/>
                <a:gd name="T28" fmla="*/ 2 w 46"/>
                <a:gd name="T29" fmla="*/ 2 h 50"/>
                <a:gd name="T30" fmla="*/ 2 w 46"/>
                <a:gd name="T31" fmla="*/ 2 h 50"/>
                <a:gd name="T32" fmla="*/ 3 w 46"/>
                <a:gd name="T33" fmla="*/ 2 h 50"/>
                <a:gd name="T34" fmla="*/ 3 w 46"/>
                <a:gd name="T35" fmla="*/ 2 h 50"/>
                <a:gd name="T36" fmla="*/ 2 w 46"/>
                <a:gd name="T37" fmla="*/ 2 h 50"/>
                <a:gd name="T38" fmla="*/ 2 w 46"/>
                <a:gd name="T39" fmla="*/ 2 h 50"/>
                <a:gd name="T40" fmla="*/ 2 w 46"/>
                <a:gd name="T41" fmla="*/ 2 h 50"/>
                <a:gd name="T42" fmla="*/ 2 w 46"/>
                <a:gd name="T43" fmla="*/ 2 h 50"/>
                <a:gd name="T44" fmla="*/ 2 w 46"/>
                <a:gd name="T45" fmla="*/ 2 h 50"/>
                <a:gd name="T46" fmla="*/ 2 w 46"/>
                <a:gd name="T47" fmla="*/ 0 h 50"/>
                <a:gd name="T48" fmla="*/ 2 w 46"/>
                <a:gd name="T49" fmla="*/ 0 h 50"/>
                <a:gd name="T50" fmla="*/ 2 w 46"/>
                <a:gd name="T51" fmla="*/ 2 h 50"/>
                <a:gd name="T52" fmla="*/ 2 w 46"/>
                <a:gd name="T53" fmla="*/ 2 h 50"/>
                <a:gd name="T54" fmla="*/ 2 w 46"/>
                <a:gd name="T55" fmla="*/ 2 h 50"/>
                <a:gd name="T56" fmla="*/ 2 w 46"/>
                <a:gd name="T57" fmla="*/ 2 h 50"/>
                <a:gd name="T58" fmla="*/ 2 w 46"/>
                <a:gd name="T59" fmla="*/ 2 h 50"/>
                <a:gd name="T60" fmla="*/ 2 w 46"/>
                <a:gd name="T61" fmla="*/ 2 h 50"/>
                <a:gd name="T62" fmla="*/ 2 w 46"/>
                <a:gd name="T63" fmla="*/ 2 h 50"/>
                <a:gd name="T64" fmla="*/ 2 w 46"/>
                <a:gd name="T65" fmla="*/ 2 h 50"/>
                <a:gd name="T66" fmla="*/ 2 w 46"/>
                <a:gd name="T67" fmla="*/ 2 h 50"/>
                <a:gd name="T68" fmla="*/ 2 w 46"/>
                <a:gd name="T69" fmla="*/ 2 h 50"/>
                <a:gd name="T70" fmla="*/ 0 w 46"/>
                <a:gd name="T71" fmla="*/ 2 h 50"/>
                <a:gd name="T72" fmla="*/ 2 w 46"/>
                <a:gd name="T73" fmla="*/ 2 h 50"/>
                <a:gd name="T74" fmla="*/ 2 w 46"/>
                <a:gd name="T75" fmla="*/ 2 h 50"/>
                <a:gd name="T76" fmla="*/ 2 w 46"/>
                <a:gd name="T77" fmla="*/ 2 h 50"/>
                <a:gd name="T78" fmla="*/ 2 w 46"/>
                <a:gd name="T79" fmla="*/ 2 h 50"/>
                <a:gd name="T80" fmla="*/ 0 w 46"/>
                <a:gd name="T81" fmla="*/ 4 h 50"/>
                <a:gd name="T82" fmla="*/ 2 w 46"/>
                <a:gd name="T83" fmla="*/ 4 h 50"/>
                <a:gd name="T84" fmla="*/ 2 w 46"/>
                <a:gd name="T85" fmla="*/ 4 h 50"/>
                <a:gd name="T86" fmla="*/ 2 w 46"/>
                <a:gd name="T87" fmla="*/ 4 h 50"/>
                <a:gd name="T88" fmla="*/ 2 w 46"/>
                <a:gd name="T89" fmla="*/ 5 h 50"/>
                <a:gd name="T90" fmla="*/ 2 w 46"/>
                <a:gd name="T91" fmla="*/ 5 h 50"/>
                <a:gd name="T92" fmla="*/ 2 w 46"/>
                <a:gd name="T93" fmla="*/ 5 h 50"/>
                <a:gd name="T94" fmla="*/ 2 w 46"/>
                <a:gd name="T95" fmla="*/ 5 h 50"/>
                <a:gd name="T96" fmla="*/ 2 w 46"/>
                <a:gd name="T97" fmla="*/ 6 h 50"/>
                <a:gd name="T98" fmla="*/ 2 w 46"/>
                <a:gd name="T99" fmla="*/ 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
                <a:gd name="T151" fmla="*/ 0 h 50"/>
                <a:gd name="T152" fmla="*/ 46 w 46"/>
                <a:gd name="T153" fmla="*/ 50 h 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 h="50">
                  <a:moveTo>
                    <a:pt x="20" y="50"/>
                  </a:moveTo>
                  <a:lnTo>
                    <a:pt x="20" y="50"/>
                  </a:lnTo>
                  <a:lnTo>
                    <a:pt x="21" y="50"/>
                  </a:lnTo>
                  <a:lnTo>
                    <a:pt x="23" y="50"/>
                  </a:lnTo>
                  <a:lnTo>
                    <a:pt x="24" y="49"/>
                  </a:lnTo>
                  <a:lnTo>
                    <a:pt x="26" y="49"/>
                  </a:lnTo>
                  <a:lnTo>
                    <a:pt x="26" y="47"/>
                  </a:lnTo>
                  <a:lnTo>
                    <a:pt x="26" y="46"/>
                  </a:lnTo>
                  <a:lnTo>
                    <a:pt x="25" y="45"/>
                  </a:lnTo>
                  <a:lnTo>
                    <a:pt x="24" y="45"/>
                  </a:lnTo>
                  <a:lnTo>
                    <a:pt x="23" y="45"/>
                  </a:lnTo>
                  <a:lnTo>
                    <a:pt x="22" y="44"/>
                  </a:lnTo>
                  <a:lnTo>
                    <a:pt x="23" y="43"/>
                  </a:lnTo>
                  <a:lnTo>
                    <a:pt x="24" y="43"/>
                  </a:lnTo>
                  <a:lnTo>
                    <a:pt x="25" y="42"/>
                  </a:lnTo>
                  <a:lnTo>
                    <a:pt x="25" y="41"/>
                  </a:lnTo>
                  <a:lnTo>
                    <a:pt x="25" y="40"/>
                  </a:lnTo>
                  <a:lnTo>
                    <a:pt x="24" y="36"/>
                  </a:lnTo>
                  <a:lnTo>
                    <a:pt x="24" y="34"/>
                  </a:lnTo>
                  <a:lnTo>
                    <a:pt x="25" y="32"/>
                  </a:lnTo>
                  <a:lnTo>
                    <a:pt x="26" y="31"/>
                  </a:lnTo>
                  <a:lnTo>
                    <a:pt x="25" y="31"/>
                  </a:lnTo>
                  <a:lnTo>
                    <a:pt x="25" y="30"/>
                  </a:lnTo>
                  <a:lnTo>
                    <a:pt x="26" y="30"/>
                  </a:lnTo>
                  <a:lnTo>
                    <a:pt x="31" y="30"/>
                  </a:lnTo>
                  <a:lnTo>
                    <a:pt x="31" y="28"/>
                  </a:lnTo>
                  <a:lnTo>
                    <a:pt x="31" y="27"/>
                  </a:lnTo>
                  <a:lnTo>
                    <a:pt x="31" y="26"/>
                  </a:lnTo>
                  <a:lnTo>
                    <a:pt x="33" y="27"/>
                  </a:lnTo>
                  <a:lnTo>
                    <a:pt x="34" y="27"/>
                  </a:lnTo>
                  <a:lnTo>
                    <a:pt x="35" y="25"/>
                  </a:lnTo>
                  <a:lnTo>
                    <a:pt x="36" y="20"/>
                  </a:lnTo>
                  <a:lnTo>
                    <a:pt x="37" y="18"/>
                  </a:lnTo>
                  <a:lnTo>
                    <a:pt x="38" y="17"/>
                  </a:lnTo>
                  <a:lnTo>
                    <a:pt x="39" y="17"/>
                  </a:lnTo>
                  <a:lnTo>
                    <a:pt x="38" y="18"/>
                  </a:lnTo>
                  <a:lnTo>
                    <a:pt x="38" y="19"/>
                  </a:lnTo>
                  <a:lnTo>
                    <a:pt x="39" y="20"/>
                  </a:lnTo>
                  <a:lnTo>
                    <a:pt x="40" y="20"/>
                  </a:lnTo>
                  <a:lnTo>
                    <a:pt x="42" y="18"/>
                  </a:lnTo>
                  <a:lnTo>
                    <a:pt x="46" y="15"/>
                  </a:lnTo>
                  <a:lnTo>
                    <a:pt x="46" y="13"/>
                  </a:lnTo>
                  <a:lnTo>
                    <a:pt x="45" y="13"/>
                  </a:lnTo>
                  <a:lnTo>
                    <a:pt x="40" y="12"/>
                  </a:lnTo>
                  <a:lnTo>
                    <a:pt x="37" y="11"/>
                  </a:lnTo>
                  <a:lnTo>
                    <a:pt x="36" y="10"/>
                  </a:lnTo>
                  <a:lnTo>
                    <a:pt x="36" y="11"/>
                  </a:lnTo>
                  <a:lnTo>
                    <a:pt x="35" y="12"/>
                  </a:lnTo>
                  <a:lnTo>
                    <a:pt x="36" y="10"/>
                  </a:lnTo>
                  <a:lnTo>
                    <a:pt x="36" y="9"/>
                  </a:lnTo>
                  <a:lnTo>
                    <a:pt x="34" y="8"/>
                  </a:lnTo>
                  <a:lnTo>
                    <a:pt x="36" y="8"/>
                  </a:lnTo>
                  <a:lnTo>
                    <a:pt x="36" y="5"/>
                  </a:lnTo>
                  <a:lnTo>
                    <a:pt x="36" y="3"/>
                  </a:lnTo>
                  <a:lnTo>
                    <a:pt x="35" y="1"/>
                  </a:lnTo>
                  <a:lnTo>
                    <a:pt x="34" y="0"/>
                  </a:lnTo>
                  <a:lnTo>
                    <a:pt x="31" y="0"/>
                  </a:lnTo>
                  <a:lnTo>
                    <a:pt x="27" y="1"/>
                  </a:lnTo>
                  <a:lnTo>
                    <a:pt x="23" y="0"/>
                  </a:lnTo>
                  <a:lnTo>
                    <a:pt x="21" y="1"/>
                  </a:lnTo>
                  <a:lnTo>
                    <a:pt x="19" y="3"/>
                  </a:lnTo>
                  <a:lnTo>
                    <a:pt x="18" y="6"/>
                  </a:lnTo>
                  <a:lnTo>
                    <a:pt x="18" y="8"/>
                  </a:lnTo>
                  <a:lnTo>
                    <a:pt x="19" y="8"/>
                  </a:lnTo>
                  <a:lnTo>
                    <a:pt x="20" y="9"/>
                  </a:lnTo>
                  <a:lnTo>
                    <a:pt x="21" y="10"/>
                  </a:lnTo>
                  <a:lnTo>
                    <a:pt x="21" y="11"/>
                  </a:lnTo>
                  <a:lnTo>
                    <a:pt x="20" y="11"/>
                  </a:lnTo>
                  <a:lnTo>
                    <a:pt x="17" y="10"/>
                  </a:lnTo>
                  <a:lnTo>
                    <a:pt x="17" y="9"/>
                  </a:lnTo>
                  <a:lnTo>
                    <a:pt x="17" y="8"/>
                  </a:lnTo>
                  <a:lnTo>
                    <a:pt x="17" y="6"/>
                  </a:lnTo>
                  <a:lnTo>
                    <a:pt x="14" y="5"/>
                  </a:lnTo>
                  <a:lnTo>
                    <a:pt x="13" y="6"/>
                  </a:lnTo>
                  <a:lnTo>
                    <a:pt x="11" y="9"/>
                  </a:lnTo>
                  <a:lnTo>
                    <a:pt x="10" y="10"/>
                  </a:lnTo>
                  <a:lnTo>
                    <a:pt x="11" y="11"/>
                  </a:lnTo>
                  <a:lnTo>
                    <a:pt x="11" y="12"/>
                  </a:lnTo>
                  <a:lnTo>
                    <a:pt x="10" y="13"/>
                  </a:lnTo>
                  <a:lnTo>
                    <a:pt x="7" y="12"/>
                  </a:lnTo>
                  <a:lnTo>
                    <a:pt x="4" y="10"/>
                  </a:lnTo>
                  <a:lnTo>
                    <a:pt x="3" y="9"/>
                  </a:lnTo>
                  <a:lnTo>
                    <a:pt x="2" y="11"/>
                  </a:lnTo>
                  <a:lnTo>
                    <a:pt x="2" y="14"/>
                  </a:lnTo>
                  <a:lnTo>
                    <a:pt x="2" y="19"/>
                  </a:lnTo>
                  <a:lnTo>
                    <a:pt x="0" y="22"/>
                  </a:lnTo>
                  <a:lnTo>
                    <a:pt x="0" y="23"/>
                  </a:lnTo>
                  <a:lnTo>
                    <a:pt x="2" y="23"/>
                  </a:lnTo>
                  <a:lnTo>
                    <a:pt x="2" y="22"/>
                  </a:lnTo>
                  <a:lnTo>
                    <a:pt x="4" y="23"/>
                  </a:lnTo>
                  <a:lnTo>
                    <a:pt x="5" y="25"/>
                  </a:lnTo>
                  <a:lnTo>
                    <a:pt x="5" y="26"/>
                  </a:lnTo>
                  <a:lnTo>
                    <a:pt x="3" y="26"/>
                  </a:lnTo>
                  <a:lnTo>
                    <a:pt x="2" y="25"/>
                  </a:lnTo>
                  <a:lnTo>
                    <a:pt x="0" y="25"/>
                  </a:lnTo>
                  <a:lnTo>
                    <a:pt x="2" y="26"/>
                  </a:lnTo>
                  <a:lnTo>
                    <a:pt x="2" y="28"/>
                  </a:lnTo>
                  <a:lnTo>
                    <a:pt x="0" y="32"/>
                  </a:lnTo>
                  <a:lnTo>
                    <a:pt x="0" y="33"/>
                  </a:lnTo>
                  <a:lnTo>
                    <a:pt x="2" y="34"/>
                  </a:lnTo>
                  <a:lnTo>
                    <a:pt x="4" y="36"/>
                  </a:lnTo>
                  <a:lnTo>
                    <a:pt x="4" y="34"/>
                  </a:lnTo>
                  <a:lnTo>
                    <a:pt x="3" y="33"/>
                  </a:lnTo>
                  <a:lnTo>
                    <a:pt x="5" y="33"/>
                  </a:lnTo>
                  <a:lnTo>
                    <a:pt x="7" y="34"/>
                  </a:lnTo>
                  <a:lnTo>
                    <a:pt x="9" y="38"/>
                  </a:lnTo>
                  <a:lnTo>
                    <a:pt x="10" y="40"/>
                  </a:lnTo>
                  <a:lnTo>
                    <a:pt x="9" y="42"/>
                  </a:lnTo>
                  <a:lnTo>
                    <a:pt x="8" y="43"/>
                  </a:lnTo>
                  <a:lnTo>
                    <a:pt x="8" y="42"/>
                  </a:lnTo>
                  <a:lnTo>
                    <a:pt x="7" y="42"/>
                  </a:lnTo>
                  <a:lnTo>
                    <a:pt x="7" y="43"/>
                  </a:lnTo>
                  <a:lnTo>
                    <a:pt x="9" y="43"/>
                  </a:lnTo>
                  <a:lnTo>
                    <a:pt x="9" y="44"/>
                  </a:lnTo>
                  <a:lnTo>
                    <a:pt x="9" y="45"/>
                  </a:lnTo>
                  <a:lnTo>
                    <a:pt x="10" y="47"/>
                  </a:lnTo>
                  <a:lnTo>
                    <a:pt x="10" y="49"/>
                  </a:lnTo>
                  <a:lnTo>
                    <a:pt x="11" y="49"/>
                  </a:lnTo>
                  <a:lnTo>
                    <a:pt x="20" y="50"/>
                  </a:lnTo>
                  <a:close/>
                </a:path>
              </a:pathLst>
            </a:custGeom>
            <a:solidFill>
              <a:srgbClr val="FF0000"/>
            </a:solid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4999" name="Freeform 6022"/>
            <p:cNvSpPr>
              <a:spLocks/>
            </p:cNvSpPr>
            <p:nvPr/>
          </p:nvSpPr>
          <p:spPr bwMode="auto">
            <a:xfrm>
              <a:off x="3008" y="1514"/>
              <a:ext cx="14" cy="7"/>
            </a:xfrm>
            <a:custGeom>
              <a:avLst/>
              <a:gdLst>
                <a:gd name="T0" fmla="*/ 2 w 18"/>
                <a:gd name="T1" fmla="*/ 4 h 8"/>
                <a:gd name="T2" fmla="*/ 2 w 18"/>
                <a:gd name="T3" fmla="*/ 4 h 8"/>
                <a:gd name="T4" fmla="*/ 2 w 18"/>
                <a:gd name="T5" fmla="*/ 4 h 8"/>
                <a:gd name="T6" fmla="*/ 2 w 18"/>
                <a:gd name="T7" fmla="*/ 4 h 8"/>
                <a:gd name="T8" fmla="*/ 2 w 18"/>
                <a:gd name="T9" fmla="*/ 2 h 8"/>
                <a:gd name="T10" fmla="*/ 2 w 18"/>
                <a:gd name="T11" fmla="*/ 2 h 8"/>
                <a:gd name="T12" fmla="*/ 2 w 18"/>
                <a:gd name="T13" fmla="*/ 0 h 8"/>
                <a:gd name="T14" fmla="*/ 2 w 18"/>
                <a:gd name="T15" fmla="*/ 0 h 8"/>
                <a:gd name="T16" fmla="*/ 2 w 18"/>
                <a:gd name="T17" fmla="*/ 0 h 8"/>
                <a:gd name="T18" fmla="*/ 2 w 18"/>
                <a:gd name="T19" fmla="*/ 4 h 8"/>
                <a:gd name="T20" fmla="*/ 2 w 18"/>
                <a:gd name="T21" fmla="*/ 4 h 8"/>
                <a:gd name="T22" fmla="*/ 1 w 18"/>
                <a:gd name="T23" fmla="*/ 4 h 8"/>
                <a:gd name="T24" fmla="*/ 0 w 18"/>
                <a:gd name="T25" fmla="*/ 4 h 8"/>
                <a:gd name="T26" fmla="*/ 1 w 18"/>
                <a:gd name="T27" fmla="*/ 4 h 8"/>
                <a:gd name="T28" fmla="*/ 2 w 18"/>
                <a:gd name="T29" fmla="*/ 4 h 8"/>
                <a:gd name="T30" fmla="*/ 2 w 18"/>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8"/>
                <a:gd name="T50" fmla="*/ 18 w 1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8">
                  <a:moveTo>
                    <a:pt x="4" y="6"/>
                  </a:moveTo>
                  <a:lnTo>
                    <a:pt x="4" y="6"/>
                  </a:lnTo>
                  <a:lnTo>
                    <a:pt x="8" y="6"/>
                  </a:lnTo>
                  <a:lnTo>
                    <a:pt x="12" y="4"/>
                  </a:lnTo>
                  <a:lnTo>
                    <a:pt x="16" y="2"/>
                  </a:lnTo>
                  <a:lnTo>
                    <a:pt x="18" y="0"/>
                  </a:lnTo>
                  <a:lnTo>
                    <a:pt x="17" y="0"/>
                  </a:lnTo>
                  <a:lnTo>
                    <a:pt x="6" y="5"/>
                  </a:lnTo>
                  <a:lnTo>
                    <a:pt x="1" y="7"/>
                  </a:lnTo>
                  <a:lnTo>
                    <a:pt x="0" y="8"/>
                  </a:lnTo>
                  <a:lnTo>
                    <a:pt x="1" y="8"/>
                  </a:lnTo>
                  <a:lnTo>
                    <a:pt x="4"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0" name="Freeform 6023"/>
            <p:cNvSpPr>
              <a:spLocks/>
            </p:cNvSpPr>
            <p:nvPr/>
          </p:nvSpPr>
          <p:spPr bwMode="auto">
            <a:xfrm>
              <a:off x="3261" y="1276"/>
              <a:ext cx="138" cy="99"/>
            </a:xfrm>
            <a:custGeom>
              <a:avLst/>
              <a:gdLst>
                <a:gd name="T0" fmla="*/ 2 w 173"/>
                <a:gd name="T1" fmla="*/ 3 h 121"/>
                <a:gd name="T2" fmla="*/ 2 w 173"/>
                <a:gd name="T3" fmla="*/ 2 h 121"/>
                <a:gd name="T4" fmla="*/ 2 w 173"/>
                <a:gd name="T5" fmla="*/ 4 h 121"/>
                <a:gd name="T6" fmla="*/ 2 w 173"/>
                <a:gd name="T7" fmla="*/ 5 h 121"/>
                <a:gd name="T8" fmla="*/ 2 w 173"/>
                <a:gd name="T9" fmla="*/ 5 h 121"/>
                <a:gd name="T10" fmla="*/ 3 w 173"/>
                <a:gd name="T11" fmla="*/ 6 h 121"/>
                <a:gd name="T12" fmla="*/ 2 w 173"/>
                <a:gd name="T13" fmla="*/ 6 h 121"/>
                <a:gd name="T14" fmla="*/ 4 w 173"/>
                <a:gd name="T15" fmla="*/ 7 h 121"/>
                <a:gd name="T16" fmla="*/ 5 w 173"/>
                <a:gd name="T17" fmla="*/ 7 h 121"/>
                <a:gd name="T18" fmla="*/ 5 w 173"/>
                <a:gd name="T19" fmla="*/ 6 h 121"/>
                <a:gd name="T20" fmla="*/ 5 w 173"/>
                <a:gd name="T21" fmla="*/ 6 h 121"/>
                <a:gd name="T22" fmla="*/ 6 w 173"/>
                <a:gd name="T23" fmla="*/ 6 h 121"/>
                <a:gd name="T24" fmla="*/ 6 w 173"/>
                <a:gd name="T25" fmla="*/ 5 h 121"/>
                <a:gd name="T26" fmla="*/ 6 w 173"/>
                <a:gd name="T27" fmla="*/ 6 h 121"/>
                <a:gd name="T28" fmla="*/ 8 w 173"/>
                <a:gd name="T29" fmla="*/ 5 h 121"/>
                <a:gd name="T30" fmla="*/ 7 w 173"/>
                <a:gd name="T31" fmla="*/ 6 h 121"/>
                <a:gd name="T32" fmla="*/ 7 w 173"/>
                <a:gd name="T33" fmla="*/ 7 h 121"/>
                <a:gd name="T34" fmla="*/ 4 w 173"/>
                <a:gd name="T35" fmla="*/ 7 h 121"/>
                <a:gd name="T36" fmla="*/ 4 w 173"/>
                <a:gd name="T37" fmla="*/ 9 h 121"/>
                <a:gd name="T38" fmla="*/ 6 w 173"/>
                <a:gd name="T39" fmla="*/ 9 h 121"/>
                <a:gd name="T40" fmla="*/ 8 w 173"/>
                <a:gd name="T41" fmla="*/ 9 h 121"/>
                <a:gd name="T42" fmla="*/ 9 w 173"/>
                <a:gd name="T43" fmla="*/ 9 h 121"/>
                <a:gd name="T44" fmla="*/ 6 w 173"/>
                <a:gd name="T45" fmla="*/ 9 h 121"/>
                <a:gd name="T46" fmla="*/ 7 w 173"/>
                <a:gd name="T47" fmla="*/ 11 h 121"/>
                <a:gd name="T48" fmla="*/ 6 w 173"/>
                <a:gd name="T49" fmla="*/ 9 h 121"/>
                <a:gd name="T50" fmla="*/ 5 w 173"/>
                <a:gd name="T51" fmla="*/ 9 h 121"/>
                <a:gd name="T52" fmla="*/ 5 w 173"/>
                <a:gd name="T53" fmla="*/ 11 h 121"/>
                <a:gd name="T54" fmla="*/ 7 w 173"/>
                <a:gd name="T55" fmla="*/ 11 h 121"/>
                <a:gd name="T56" fmla="*/ 7 w 173"/>
                <a:gd name="T57" fmla="*/ 11 h 121"/>
                <a:gd name="T58" fmla="*/ 6 w 173"/>
                <a:gd name="T59" fmla="*/ 13 h 121"/>
                <a:gd name="T60" fmla="*/ 7 w 173"/>
                <a:gd name="T61" fmla="*/ 13 h 121"/>
                <a:gd name="T62" fmla="*/ 9 w 173"/>
                <a:gd name="T63" fmla="*/ 13 h 121"/>
                <a:gd name="T64" fmla="*/ 9 w 173"/>
                <a:gd name="T65" fmla="*/ 11 h 121"/>
                <a:gd name="T66" fmla="*/ 9 w 173"/>
                <a:gd name="T67" fmla="*/ 11 h 121"/>
                <a:gd name="T68" fmla="*/ 11 w 173"/>
                <a:gd name="T69" fmla="*/ 7 h 121"/>
                <a:gd name="T70" fmla="*/ 11 w 173"/>
                <a:gd name="T71" fmla="*/ 7 h 121"/>
                <a:gd name="T72" fmla="*/ 11 w 173"/>
                <a:gd name="T73" fmla="*/ 6 h 121"/>
                <a:gd name="T74" fmla="*/ 13 w 173"/>
                <a:gd name="T75" fmla="*/ 6 h 121"/>
                <a:gd name="T76" fmla="*/ 14 w 173"/>
                <a:gd name="T77" fmla="*/ 5 h 121"/>
                <a:gd name="T78" fmla="*/ 14 w 173"/>
                <a:gd name="T79" fmla="*/ 5 h 121"/>
                <a:gd name="T80" fmla="*/ 14 w 173"/>
                <a:gd name="T81" fmla="*/ 5 h 121"/>
                <a:gd name="T82" fmla="*/ 11 w 173"/>
                <a:gd name="T83" fmla="*/ 3 h 121"/>
                <a:gd name="T84" fmla="*/ 11 w 173"/>
                <a:gd name="T85" fmla="*/ 2 h 121"/>
                <a:gd name="T86" fmla="*/ 9 w 173"/>
                <a:gd name="T87" fmla="*/ 2 h 121"/>
                <a:gd name="T88" fmla="*/ 10 w 173"/>
                <a:gd name="T89" fmla="*/ 2 h 121"/>
                <a:gd name="T90" fmla="*/ 8 w 173"/>
                <a:gd name="T91" fmla="*/ 2 h 121"/>
                <a:gd name="T92" fmla="*/ 7 w 173"/>
                <a:gd name="T93" fmla="*/ 2 h 121"/>
                <a:gd name="T94" fmla="*/ 7 w 173"/>
                <a:gd name="T95" fmla="*/ 2 h 121"/>
                <a:gd name="T96" fmla="*/ 8 w 173"/>
                <a:gd name="T97" fmla="*/ 3 h 121"/>
                <a:gd name="T98" fmla="*/ 7 w 173"/>
                <a:gd name="T99" fmla="*/ 4 h 121"/>
                <a:gd name="T100" fmla="*/ 7 w 173"/>
                <a:gd name="T101" fmla="*/ 3 h 121"/>
                <a:gd name="T102" fmla="*/ 6 w 173"/>
                <a:gd name="T103" fmla="*/ 2 h 121"/>
                <a:gd name="T104" fmla="*/ 5 w 173"/>
                <a:gd name="T105" fmla="*/ 2 h 121"/>
                <a:gd name="T106" fmla="*/ 5 w 173"/>
                <a:gd name="T107" fmla="*/ 2 h 121"/>
                <a:gd name="T108" fmla="*/ 5 w 173"/>
                <a:gd name="T109" fmla="*/ 2 h 121"/>
                <a:gd name="T110" fmla="*/ 4 w 173"/>
                <a:gd name="T111" fmla="*/ 2 h 121"/>
                <a:gd name="T112" fmla="*/ 2 w 173"/>
                <a:gd name="T113" fmla="*/ 2 h 121"/>
                <a:gd name="T114" fmla="*/ 5 w 173"/>
                <a:gd name="T115" fmla="*/ 2 h 121"/>
                <a:gd name="T116" fmla="*/ 3 w 173"/>
                <a:gd name="T117" fmla="*/ 2 h 121"/>
                <a:gd name="T118" fmla="*/ 2 w 173"/>
                <a:gd name="T119" fmla="*/ 2 h 121"/>
                <a:gd name="T120" fmla="*/ 2 w 173"/>
                <a:gd name="T121" fmla="*/ 2 h 121"/>
                <a:gd name="T122" fmla="*/ 2 w 173"/>
                <a:gd name="T123" fmla="*/ 2 h 121"/>
                <a:gd name="T124" fmla="*/ 0 w 173"/>
                <a:gd name="T125" fmla="*/ 2 h 1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3"/>
                <a:gd name="T190" fmla="*/ 0 h 121"/>
                <a:gd name="T191" fmla="*/ 173 w 173"/>
                <a:gd name="T192" fmla="*/ 121 h 1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3" h="121">
                  <a:moveTo>
                    <a:pt x="4" y="26"/>
                  </a:moveTo>
                  <a:lnTo>
                    <a:pt x="4" y="26"/>
                  </a:lnTo>
                  <a:lnTo>
                    <a:pt x="6" y="28"/>
                  </a:lnTo>
                  <a:lnTo>
                    <a:pt x="7" y="30"/>
                  </a:lnTo>
                  <a:lnTo>
                    <a:pt x="7" y="31"/>
                  </a:lnTo>
                  <a:lnTo>
                    <a:pt x="8" y="32"/>
                  </a:lnTo>
                  <a:lnTo>
                    <a:pt x="10" y="33"/>
                  </a:lnTo>
                  <a:lnTo>
                    <a:pt x="13" y="32"/>
                  </a:lnTo>
                  <a:lnTo>
                    <a:pt x="16" y="31"/>
                  </a:lnTo>
                  <a:lnTo>
                    <a:pt x="17" y="30"/>
                  </a:lnTo>
                  <a:lnTo>
                    <a:pt x="17" y="29"/>
                  </a:lnTo>
                  <a:lnTo>
                    <a:pt x="14" y="27"/>
                  </a:lnTo>
                  <a:lnTo>
                    <a:pt x="14" y="26"/>
                  </a:lnTo>
                  <a:lnTo>
                    <a:pt x="18" y="26"/>
                  </a:lnTo>
                  <a:lnTo>
                    <a:pt x="19" y="27"/>
                  </a:lnTo>
                  <a:lnTo>
                    <a:pt x="21" y="26"/>
                  </a:lnTo>
                  <a:lnTo>
                    <a:pt x="22" y="26"/>
                  </a:lnTo>
                  <a:lnTo>
                    <a:pt x="23" y="27"/>
                  </a:lnTo>
                  <a:lnTo>
                    <a:pt x="22" y="29"/>
                  </a:lnTo>
                  <a:lnTo>
                    <a:pt x="20" y="31"/>
                  </a:lnTo>
                  <a:lnTo>
                    <a:pt x="17" y="33"/>
                  </a:lnTo>
                  <a:lnTo>
                    <a:pt x="17" y="34"/>
                  </a:lnTo>
                  <a:lnTo>
                    <a:pt x="20" y="36"/>
                  </a:lnTo>
                  <a:lnTo>
                    <a:pt x="25" y="38"/>
                  </a:lnTo>
                  <a:lnTo>
                    <a:pt x="26" y="38"/>
                  </a:lnTo>
                  <a:lnTo>
                    <a:pt x="26" y="39"/>
                  </a:lnTo>
                  <a:lnTo>
                    <a:pt x="25" y="40"/>
                  </a:lnTo>
                  <a:lnTo>
                    <a:pt x="23" y="41"/>
                  </a:lnTo>
                  <a:lnTo>
                    <a:pt x="21" y="40"/>
                  </a:lnTo>
                  <a:lnTo>
                    <a:pt x="17" y="39"/>
                  </a:lnTo>
                  <a:lnTo>
                    <a:pt x="12" y="38"/>
                  </a:lnTo>
                  <a:lnTo>
                    <a:pt x="8" y="38"/>
                  </a:lnTo>
                  <a:lnTo>
                    <a:pt x="7" y="39"/>
                  </a:lnTo>
                  <a:lnTo>
                    <a:pt x="7" y="40"/>
                  </a:lnTo>
                  <a:lnTo>
                    <a:pt x="10" y="41"/>
                  </a:lnTo>
                  <a:lnTo>
                    <a:pt x="11" y="42"/>
                  </a:lnTo>
                  <a:lnTo>
                    <a:pt x="11" y="43"/>
                  </a:lnTo>
                  <a:lnTo>
                    <a:pt x="11" y="45"/>
                  </a:lnTo>
                  <a:lnTo>
                    <a:pt x="16" y="47"/>
                  </a:lnTo>
                  <a:lnTo>
                    <a:pt x="23" y="51"/>
                  </a:lnTo>
                  <a:lnTo>
                    <a:pt x="30" y="54"/>
                  </a:lnTo>
                  <a:lnTo>
                    <a:pt x="34" y="53"/>
                  </a:lnTo>
                  <a:lnTo>
                    <a:pt x="36" y="53"/>
                  </a:lnTo>
                  <a:lnTo>
                    <a:pt x="36" y="54"/>
                  </a:lnTo>
                  <a:lnTo>
                    <a:pt x="34" y="55"/>
                  </a:lnTo>
                  <a:lnTo>
                    <a:pt x="30" y="56"/>
                  </a:lnTo>
                  <a:lnTo>
                    <a:pt x="24" y="56"/>
                  </a:lnTo>
                  <a:lnTo>
                    <a:pt x="24" y="57"/>
                  </a:lnTo>
                  <a:lnTo>
                    <a:pt x="25" y="59"/>
                  </a:lnTo>
                  <a:lnTo>
                    <a:pt x="31" y="64"/>
                  </a:lnTo>
                  <a:lnTo>
                    <a:pt x="33" y="65"/>
                  </a:lnTo>
                  <a:lnTo>
                    <a:pt x="37" y="66"/>
                  </a:lnTo>
                  <a:lnTo>
                    <a:pt x="45" y="66"/>
                  </a:lnTo>
                  <a:lnTo>
                    <a:pt x="47" y="66"/>
                  </a:lnTo>
                  <a:lnTo>
                    <a:pt x="47" y="64"/>
                  </a:lnTo>
                  <a:lnTo>
                    <a:pt x="46" y="64"/>
                  </a:lnTo>
                  <a:lnTo>
                    <a:pt x="47" y="64"/>
                  </a:lnTo>
                  <a:lnTo>
                    <a:pt x="48" y="64"/>
                  </a:lnTo>
                  <a:lnTo>
                    <a:pt x="49" y="64"/>
                  </a:lnTo>
                  <a:lnTo>
                    <a:pt x="50" y="63"/>
                  </a:lnTo>
                  <a:lnTo>
                    <a:pt x="51" y="63"/>
                  </a:lnTo>
                  <a:lnTo>
                    <a:pt x="54" y="63"/>
                  </a:lnTo>
                  <a:lnTo>
                    <a:pt x="55" y="61"/>
                  </a:lnTo>
                  <a:lnTo>
                    <a:pt x="54" y="59"/>
                  </a:lnTo>
                  <a:lnTo>
                    <a:pt x="54" y="58"/>
                  </a:lnTo>
                  <a:lnTo>
                    <a:pt x="55" y="58"/>
                  </a:lnTo>
                  <a:lnTo>
                    <a:pt x="59" y="59"/>
                  </a:lnTo>
                  <a:lnTo>
                    <a:pt x="61" y="59"/>
                  </a:lnTo>
                  <a:lnTo>
                    <a:pt x="62" y="58"/>
                  </a:lnTo>
                  <a:lnTo>
                    <a:pt x="62" y="57"/>
                  </a:lnTo>
                  <a:lnTo>
                    <a:pt x="62" y="56"/>
                  </a:lnTo>
                  <a:lnTo>
                    <a:pt x="59" y="56"/>
                  </a:lnTo>
                  <a:lnTo>
                    <a:pt x="58" y="56"/>
                  </a:lnTo>
                  <a:lnTo>
                    <a:pt x="58" y="55"/>
                  </a:lnTo>
                  <a:lnTo>
                    <a:pt x="59" y="54"/>
                  </a:lnTo>
                  <a:lnTo>
                    <a:pt x="60" y="53"/>
                  </a:lnTo>
                  <a:lnTo>
                    <a:pt x="59" y="51"/>
                  </a:lnTo>
                  <a:lnTo>
                    <a:pt x="59" y="50"/>
                  </a:lnTo>
                  <a:lnTo>
                    <a:pt x="60" y="48"/>
                  </a:lnTo>
                  <a:lnTo>
                    <a:pt x="60" y="47"/>
                  </a:lnTo>
                  <a:lnTo>
                    <a:pt x="61" y="47"/>
                  </a:lnTo>
                  <a:lnTo>
                    <a:pt x="64" y="47"/>
                  </a:lnTo>
                  <a:lnTo>
                    <a:pt x="65" y="50"/>
                  </a:lnTo>
                  <a:lnTo>
                    <a:pt x="66" y="51"/>
                  </a:lnTo>
                  <a:lnTo>
                    <a:pt x="67" y="52"/>
                  </a:lnTo>
                  <a:lnTo>
                    <a:pt x="68" y="52"/>
                  </a:lnTo>
                  <a:lnTo>
                    <a:pt x="68" y="51"/>
                  </a:lnTo>
                  <a:lnTo>
                    <a:pt x="71" y="50"/>
                  </a:lnTo>
                  <a:lnTo>
                    <a:pt x="72" y="50"/>
                  </a:lnTo>
                  <a:lnTo>
                    <a:pt x="71" y="46"/>
                  </a:lnTo>
                  <a:lnTo>
                    <a:pt x="71" y="45"/>
                  </a:lnTo>
                  <a:lnTo>
                    <a:pt x="72" y="43"/>
                  </a:lnTo>
                  <a:lnTo>
                    <a:pt x="73" y="43"/>
                  </a:lnTo>
                  <a:lnTo>
                    <a:pt x="74" y="43"/>
                  </a:lnTo>
                  <a:lnTo>
                    <a:pt x="75" y="45"/>
                  </a:lnTo>
                  <a:lnTo>
                    <a:pt x="75" y="47"/>
                  </a:lnTo>
                  <a:lnTo>
                    <a:pt x="73" y="53"/>
                  </a:lnTo>
                  <a:lnTo>
                    <a:pt x="73" y="55"/>
                  </a:lnTo>
                  <a:lnTo>
                    <a:pt x="74" y="56"/>
                  </a:lnTo>
                  <a:lnTo>
                    <a:pt x="78" y="56"/>
                  </a:lnTo>
                  <a:lnTo>
                    <a:pt x="82" y="56"/>
                  </a:lnTo>
                  <a:lnTo>
                    <a:pt x="85" y="55"/>
                  </a:lnTo>
                  <a:lnTo>
                    <a:pt x="86" y="54"/>
                  </a:lnTo>
                  <a:lnTo>
                    <a:pt x="89" y="52"/>
                  </a:lnTo>
                  <a:lnTo>
                    <a:pt x="90" y="51"/>
                  </a:lnTo>
                  <a:lnTo>
                    <a:pt x="91" y="48"/>
                  </a:lnTo>
                  <a:lnTo>
                    <a:pt x="92" y="47"/>
                  </a:lnTo>
                  <a:lnTo>
                    <a:pt x="93" y="47"/>
                  </a:lnTo>
                  <a:lnTo>
                    <a:pt x="95" y="48"/>
                  </a:lnTo>
                  <a:lnTo>
                    <a:pt x="95" y="50"/>
                  </a:lnTo>
                  <a:lnTo>
                    <a:pt x="94" y="52"/>
                  </a:lnTo>
                  <a:lnTo>
                    <a:pt x="91" y="55"/>
                  </a:lnTo>
                  <a:lnTo>
                    <a:pt x="90" y="57"/>
                  </a:lnTo>
                  <a:lnTo>
                    <a:pt x="92" y="57"/>
                  </a:lnTo>
                  <a:lnTo>
                    <a:pt x="95" y="58"/>
                  </a:lnTo>
                  <a:lnTo>
                    <a:pt x="96" y="59"/>
                  </a:lnTo>
                  <a:lnTo>
                    <a:pt x="95" y="59"/>
                  </a:lnTo>
                  <a:lnTo>
                    <a:pt x="93" y="59"/>
                  </a:lnTo>
                  <a:lnTo>
                    <a:pt x="82" y="60"/>
                  </a:lnTo>
                  <a:lnTo>
                    <a:pt x="80" y="61"/>
                  </a:lnTo>
                  <a:lnTo>
                    <a:pt x="79" y="64"/>
                  </a:lnTo>
                  <a:lnTo>
                    <a:pt x="78" y="65"/>
                  </a:lnTo>
                  <a:lnTo>
                    <a:pt x="77" y="65"/>
                  </a:lnTo>
                  <a:lnTo>
                    <a:pt x="54" y="72"/>
                  </a:lnTo>
                  <a:lnTo>
                    <a:pt x="53" y="72"/>
                  </a:lnTo>
                  <a:lnTo>
                    <a:pt x="51" y="71"/>
                  </a:lnTo>
                  <a:lnTo>
                    <a:pt x="49" y="69"/>
                  </a:lnTo>
                  <a:lnTo>
                    <a:pt x="47" y="69"/>
                  </a:lnTo>
                  <a:lnTo>
                    <a:pt x="45" y="70"/>
                  </a:lnTo>
                  <a:lnTo>
                    <a:pt x="44" y="70"/>
                  </a:lnTo>
                  <a:lnTo>
                    <a:pt x="44" y="71"/>
                  </a:lnTo>
                  <a:lnTo>
                    <a:pt x="45" y="74"/>
                  </a:lnTo>
                  <a:lnTo>
                    <a:pt x="45" y="77"/>
                  </a:lnTo>
                  <a:lnTo>
                    <a:pt x="46" y="80"/>
                  </a:lnTo>
                  <a:lnTo>
                    <a:pt x="47" y="81"/>
                  </a:lnTo>
                  <a:lnTo>
                    <a:pt x="48" y="82"/>
                  </a:lnTo>
                  <a:lnTo>
                    <a:pt x="50" y="81"/>
                  </a:lnTo>
                  <a:lnTo>
                    <a:pt x="52" y="80"/>
                  </a:lnTo>
                  <a:lnTo>
                    <a:pt x="60" y="80"/>
                  </a:lnTo>
                  <a:lnTo>
                    <a:pt x="65" y="80"/>
                  </a:lnTo>
                  <a:lnTo>
                    <a:pt x="74" y="77"/>
                  </a:lnTo>
                  <a:lnTo>
                    <a:pt x="76" y="77"/>
                  </a:lnTo>
                  <a:lnTo>
                    <a:pt x="79" y="78"/>
                  </a:lnTo>
                  <a:lnTo>
                    <a:pt x="81" y="78"/>
                  </a:lnTo>
                  <a:lnTo>
                    <a:pt x="86" y="78"/>
                  </a:lnTo>
                  <a:lnTo>
                    <a:pt x="93" y="78"/>
                  </a:lnTo>
                  <a:lnTo>
                    <a:pt x="95" y="77"/>
                  </a:lnTo>
                  <a:lnTo>
                    <a:pt x="97" y="74"/>
                  </a:lnTo>
                  <a:lnTo>
                    <a:pt x="99" y="74"/>
                  </a:lnTo>
                  <a:lnTo>
                    <a:pt x="100" y="74"/>
                  </a:lnTo>
                  <a:lnTo>
                    <a:pt x="97" y="75"/>
                  </a:lnTo>
                  <a:lnTo>
                    <a:pt x="96" y="77"/>
                  </a:lnTo>
                  <a:lnTo>
                    <a:pt x="99" y="78"/>
                  </a:lnTo>
                  <a:lnTo>
                    <a:pt x="101" y="80"/>
                  </a:lnTo>
                  <a:lnTo>
                    <a:pt x="100" y="80"/>
                  </a:lnTo>
                  <a:lnTo>
                    <a:pt x="92" y="80"/>
                  </a:lnTo>
                  <a:lnTo>
                    <a:pt x="77" y="82"/>
                  </a:lnTo>
                  <a:lnTo>
                    <a:pt x="64" y="84"/>
                  </a:lnTo>
                  <a:lnTo>
                    <a:pt x="63" y="84"/>
                  </a:lnTo>
                  <a:lnTo>
                    <a:pt x="65" y="85"/>
                  </a:lnTo>
                  <a:lnTo>
                    <a:pt x="69" y="85"/>
                  </a:lnTo>
                  <a:lnTo>
                    <a:pt x="79" y="86"/>
                  </a:lnTo>
                  <a:lnTo>
                    <a:pt x="82" y="87"/>
                  </a:lnTo>
                  <a:lnTo>
                    <a:pt x="87" y="89"/>
                  </a:lnTo>
                  <a:lnTo>
                    <a:pt x="88" y="89"/>
                  </a:lnTo>
                  <a:lnTo>
                    <a:pt x="88" y="91"/>
                  </a:lnTo>
                  <a:lnTo>
                    <a:pt x="87" y="92"/>
                  </a:lnTo>
                  <a:lnTo>
                    <a:pt x="86" y="92"/>
                  </a:lnTo>
                  <a:lnTo>
                    <a:pt x="85" y="92"/>
                  </a:lnTo>
                  <a:lnTo>
                    <a:pt x="82" y="89"/>
                  </a:lnTo>
                  <a:lnTo>
                    <a:pt x="80" y="88"/>
                  </a:lnTo>
                  <a:lnTo>
                    <a:pt x="78" y="88"/>
                  </a:lnTo>
                  <a:lnTo>
                    <a:pt x="75" y="88"/>
                  </a:lnTo>
                  <a:lnTo>
                    <a:pt x="71" y="87"/>
                  </a:lnTo>
                  <a:lnTo>
                    <a:pt x="65" y="87"/>
                  </a:lnTo>
                  <a:lnTo>
                    <a:pt x="63" y="88"/>
                  </a:lnTo>
                  <a:lnTo>
                    <a:pt x="62" y="89"/>
                  </a:lnTo>
                  <a:lnTo>
                    <a:pt x="61" y="91"/>
                  </a:lnTo>
                  <a:lnTo>
                    <a:pt x="61" y="89"/>
                  </a:lnTo>
                  <a:lnTo>
                    <a:pt x="59" y="87"/>
                  </a:lnTo>
                  <a:lnTo>
                    <a:pt x="58" y="87"/>
                  </a:lnTo>
                  <a:lnTo>
                    <a:pt x="55" y="86"/>
                  </a:lnTo>
                  <a:lnTo>
                    <a:pt x="50" y="87"/>
                  </a:lnTo>
                  <a:lnTo>
                    <a:pt x="49" y="89"/>
                  </a:lnTo>
                  <a:lnTo>
                    <a:pt x="50" y="92"/>
                  </a:lnTo>
                  <a:lnTo>
                    <a:pt x="53" y="97"/>
                  </a:lnTo>
                  <a:lnTo>
                    <a:pt x="55" y="99"/>
                  </a:lnTo>
                  <a:lnTo>
                    <a:pt x="58" y="100"/>
                  </a:lnTo>
                  <a:lnTo>
                    <a:pt x="63" y="101"/>
                  </a:lnTo>
                  <a:lnTo>
                    <a:pt x="67" y="102"/>
                  </a:lnTo>
                  <a:lnTo>
                    <a:pt x="73" y="106"/>
                  </a:lnTo>
                  <a:lnTo>
                    <a:pt x="76" y="107"/>
                  </a:lnTo>
                  <a:lnTo>
                    <a:pt x="78" y="107"/>
                  </a:lnTo>
                  <a:lnTo>
                    <a:pt x="81" y="106"/>
                  </a:lnTo>
                  <a:lnTo>
                    <a:pt x="81" y="105"/>
                  </a:lnTo>
                  <a:lnTo>
                    <a:pt x="82" y="103"/>
                  </a:lnTo>
                  <a:lnTo>
                    <a:pt x="83" y="103"/>
                  </a:lnTo>
                  <a:lnTo>
                    <a:pt x="85" y="105"/>
                  </a:lnTo>
                  <a:lnTo>
                    <a:pt x="86" y="106"/>
                  </a:lnTo>
                  <a:lnTo>
                    <a:pt x="89" y="107"/>
                  </a:lnTo>
                  <a:lnTo>
                    <a:pt x="90" y="107"/>
                  </a:lnTo>
                  <a:lnTo>
                    <a:pt x="88" y="108"/>
                  </a:lnTo>
                  <a:lnTo>
                    <a:pt x="87" y="108"/>
                  </a:lnTo>
                  <a:lnTo>
                    <a:pt x="86" y="108"/>
                  </a:lnTo>
                  <a:lnTo>
                    <a:pt x="85" y="107"/>
                  </a:lnTo>
                  <a:lnTo>
                    <a:pt x="82" y="108"/>
                  </a:lnTo>
                  <a:lnTo>
                    <a:pt x="76" y="110"/>
                  </a:lnTo>
                  <a:lnTo>
                    <a:pt x="76" y="111"/>
                  </a:lnTo>
                  <a:lnTo>
                    <a:pt x="79" y="113"/>
                  </a:lnTo>
                  <a:lnTo>
                    <a:pt x="87" y="116"/>
                  </a:lnTo>
                  <a:lnTo>
                    <a:pt x="88" y="117"/>
                  </a:lnTo>
                  <a:lnTo>
                    <a:pt x="89" y="119"/>
                  </a:lnTo>
                  <a:lnTo>
                    <a:pt x="89" y="121"/>
                  </a:lnTo>
                  <a:lnTo>
                    <a:pt x="90" y="120"/>
                  </a:lnTo>
                  <a:lnTo>
                    <a:pt x="91" y="120"/>
                  </a:lnTo>
                  <a:lnTo>
                    <a:pt x="94" y="121"/>
                  </a:lnTo>
                  <a:lnTo>
                    <a:pt x="96" y="121"/>
                  </a:lnTo>
                  <a:lnTo>
                    <a:pt x="99" y="120"/>
                  </a:lnTo>
                  <a:lnTo>
                    <a:pt x="102" y="117"/>
                  </a:lnTo>
                  <a:lnTo>
                    <a:pt x="102" y="116"/>
                  </a:lnTo>
                  <a:lnTo>
                    <a:pt x="102" y="115"/>
                  </a:lnTo>
                  <a:lnTo>
                    <a:pt x="100" y="113"/>
                  </a:lnTo>
                  <a:lnTo>
                    <a:pt x="99" y="113"/>
                  </a:lnTo>
                  <a:lnTo>
                    <a:pt x="100" y="112"/>
                  </a:lnTo>
                  <a:lnTo>
                    <a:pt x="101" y="111"/>
                  </a:lnTo>
                  <a:lnTo>
                    <a:pt x="102" y="110"/>
                  </a:lnTo>
                  <a:lnTo>
                    <a:pt x="104" y="110"/>
                  </a:lnTo>
                  <a:lnTo>
                    <a:pt x="105" y="109"/>
                  </a:lnTo>
                  <a:lnTo>
                    <a:pt x="105" y="108"/>
                  </a:lnTo>
                  <a:lnTo>
                    <a:pt x="103" y="106"/>
                  </a:lnTo>
                  <a:lnTo>
                    <a:pt x="102" y="105"/>
                  </a:lnTo>
                  <a:lnTo>
                    <a:pt x="103" y="105"/>
                  </a:lnTo>
                  <a:lnTo>
                    <a:pt x="105" y="105"/>
                  </a:lnTo>
                  <a:lnTo>
                    <a:pt x="107" y="100"/>
                  </a:lnTo>
                  <a:lnTo>
                    <a:pt x="110" y="93"/>
                  </a:lnTo>
                  <a:lnTo>
                    <a:pt x="113" y="91"/>
                  </a:lnTo>
                  <a:lnTo>
                    <a:pt x="115" y="89"/>
                  </a:lnTo>
                  <a:lnTo>
                    <a:pt x="119" y="89"/>
                  </a:lnTo>
                  <a:lnTo>
                    <a:pt x="121" y="88"/>
                  </a:lnTo>
                  <a:lnTo>
                    <a:pt x="121" y="87"/>
                  </a:lnTo>
                  <a:lnTo>
                    <a:pt x="121" y="85"/>
                  </a:lnTo>
                  <a:lnTo>
                    <a:pt x="123" y="79"/>
                  </a:lnTo>
                  <a:lnTo>
                    <a:pt x="124" y="71"/>
                  </a:lnTo>
                  <a:lnTo>
                    <a:pt x="125" y="70"/>
                  </a:lnTo>
                  <a:lnTo>
                    <a:pt x="128" y="70"/>
                  </a:lnTo>
                  <a:lnTo>
                    <a:pt x="130" y="70"/>
                  </a:lnTo>
                  <a:lnTo>
                    <a:pt x="133" y="70"/>
                  </a:lnTo>
                  <a:lnTo>
                    <a:pt x="134" y="68"/>
                  </a:lnTo>
                  <a:lnTo>
                    <a:pt x="134" y="67"/>
                  </a:lnTo>
                  <a:lnTo>
                    <a:pt x="133" y="64"/>
                  </a:lnTo>
                  <a:lnTo>
                    <a:pt x="132" y="61"/>
                  </a:lnTo>
                  <a:lnTo>
                    <a:pt x="133" y="60"/>
                  </a:lnTo>
                  <a:lnTo>
                    <a:pt x="134" y="59"/>
                  </a:lnTo>
                  <a:lnTo>
                    <a:pt x="134" y="58"/>
                  </a:lnTo>
                  <a:lnTo>
                    <a:pt x="133" y="57"/>
                  </a:lnTo>
                  <a:lnTo>
                    <a:pt x="133" y="56"/>
                  </a:lnTo>
                  <a:lnTo>
                    <a:pt x="136" y="55"/>
                  </a:lnTo>
                  <a:lnTo>
                    <a:pt x="142" y="54"/>
                  </a:lnTo>
                  <a:lnTo>
                    <a:pt x="143" y="54"/>
                  </a:lnTo>
                  <a:lnTo>
                    <a:pt x="144" y="52"/>
                  </a:lnTo>
                  <a:lnTo>
                    <a:pt x="145" y="51"/>
                  </a:lnTo>
                  <a:lnTo>
                    <a:pt x="146" y="51"/>
                  </a:lnTo>
                  <a:lnTo>
                    <a:pt x="147" y="51"/>
                  </a:lnTo>
                  <a:lnTo>
                    <a:pt x="149" y="51"/>
                  </a:lnTo>
                  <a:lnTo>
                    <a:pt x="150" y="51"/>
                  </a:lnTo>
                  <a:lnTo>
                    <a:pt x="151" y="50"/>
                  </a:lnTo>
                  <a:lnTo>
                    <a:pt x="155" y="50"/>
                  </a:lnTo>
                  <a:lnTo>
                    <a:pt x="158" y="50"/>
                  </a:lnTo>
                  <a:lnTo>
                    <a:pt x="159" y="48"/>
                  </a:lnTo>
                  <a:lnTo>
                    <a:pt x="160" y="48"/>
                  </a:lnTo>
                  <a:lnTo>
                    <a:pt x="161" y="48"/>
                  </a:lnTo>
                  <a:lnTo>
                    <a:pt x="164" y="50"/>
                  </a:lnTo>
                  <a:lnTo>
                    <a:pt x="166" y="51"/>
                  </a:lnTo>
                  <a:lnTo>
                    <a:pt x="167" y="50"/>
                  </a:lnTo>
                  <a:lnTo>
                    <a:pt x="167" y="48"/>
                  </a:lnTo>
                  <a:lnTo>
                    <a:pt x="170" y="48"/>
                  </a:lnTo>
                  <a:lnTo>
                    <a:pt x="171" y="50"/>
                  </a:lnTo>
                  <a:lnTo>
                    <a:pt x="171" y="48"/>
                  </a:lnTo>
                  <a:lnTo>
                    <a:pt x="171" y="47"/>
                  </a:lnTo>
                  <a:lnTo>
                    <a:pt x="172" y="46"/>
                  </a:lnTo>
                  <a:lnTo>
                    <a:pt x="173" y="45"/>
                  </a:lnTo>
                  <a:lnTo>
                    <a:pt x="172" y="44"/>
                  </a:lnTo>
                  <a:lnTo>
                    <a:pt x="169" y="43"/>
                  </a:lnTo>
                  <a:lnTo>
                    <a:pt x="158" y="40"/>
                  </a:lnTo>
                  <a:lnTo>
                    <a:pt x="152" y="38"/>
                  </a:lnTo>
                  <a:lnTo>
                    <a:pt x="149" y="38"/>
                  </a:lnTo>
                  <a:lnTo>
                    <a:pt x="147" y="37"/>
                  </a:lnTo>
                  <a:lnTo>
                    <a:pt x="146" y="33"/>
                  </a:lnTo>
                  <a:lnTo>
                    <a:pt x="144" y="32"/>
                  </a:lnTo>
                  <a:lnTo>
                    <a:pt x="141" y="31"/>
                  </a:lnTo>
                  <a:lnTo>
                    <a:pt x="137" y="30"/>
                  </a:lnTo>
                  <a:lnTo>
                    <a:pt x="135" y="31"/>
                  </a:lnTo>
                  <a:lnTo>
                    <a:pt x="133" y="32"/>
                  </a:lnTo>
                  <a:lnTo>
                    <a:pt x="131" y="30"/>
                  </a:lnTo>
                  <a:lnTo>
                    <a:pt x="130" y="28"/>
                  </a:lnTo>
                  <a:lnTo>
                    <a:pt x="130" y="25"/>
                  </a:lnTo>
                  <a:lnTo>
                    <a:pt x="130" y="22"/>
                  </a:lnTo>
                  <a:lnTo>
                    <a:pt x="129" y="19"/>
                  </a:lnTo>
                  <a:lnTo>
                    <a:pt x="128" y="18"/>
                  </a:lnTo>
                  <a:lnTo>
                    <a:pt x="124" y="17"/>
                  </a:lnTo>
                  <a:lnTo>
                    <a:pt x="119" y="17"/>
                  </a:lnTo>
                  <a:lnTo>
                    <a:pt x="117" y="17"/>
                  </a:lnTo>
                  <a:lnTo>
                    <a:pt x="116" y="20"/>
                  </a:lnTo>
                  <a:lnTo>
                    <a:pt x="115" y="23"/>
                  </a:lnTo>
                  <a:lnTo>
                    <a:pt x="113" y="24"/>
                  </a:lnTo>
                  <a:lnTo>
                    <a:pt x="111" y="24"/>
                  </a:lnTo>
                  <a:lnTo>
                    <a:pt x="111" y="23"/>
                  </a:lnTo>
                  <a:lnTo>
                    <a:pt x="113" y="20"/>
                  </a:lnTo>
                  <a:lnTo>
                    <a:pt x="113" y="16"/>
                  </a:lnTo>
                  <a:lnTo>
                    <a:pt x="113" y="14"/>
                  </a:lnTo>
                  <a:lnTo>
                    <a:pt x="114" y="14"/>
                  </a:lnTo>
                  <a:lnTo>
                    <a:pt x="117" y="12"/>
                  </a:lnTo>
                  <a:lnTo>
                    <a:pt x="118" y="12"/>
                  </a:lnTo>
                  <a:lnTo>
                    <a:pt x="117" y="11"/>
                  </a:lnTo>
                  <a:lnTo>
                    <a:pt x="115" y="10"/>
                  </a:lnTo>
                  <a:lnTo>
                    <a:pt x="107" y="9"/>
                  </a:lnTo>
                  <a:lnTo>
                    <a:pt x="101" y="8"/>
                  </a:lnTo>
                  <a:lnTo>
                    <a:pt x="97" y="6"/>
                  </a:lnTo>
                  <a:lnTo>
                    <a:pt x="95" y="3"/>
                  </a:lnTo>
                  <a:lnTo>
                    <a:pt x="94" y="1"/>
                  </a:lnTo>
                  <a:lnTo>
                    <a:pt x="92" y="0"/>
                  </a:lnTo>
                  <a:lnTo>
                    <a:pt x="89" y="0"/>
                  </a:lnTo>
                  <a:lnTo>
                    <a:pt x="87" y="0"/>
                  </a:lnTo>
                  <a:lnTo>
                    <a:pt x="88" y="1"/>
                  </a:lnTo>
                  <a:lnTo>
                    <a:pt x="89" y="2"/>
                  </a:lnTo>
                  <a:lnTo>
                    <a:pt x="90" y="4"/>
                  </a:lnTo>
                  <a:lnTo>
                    <a:pt x="90" y="6"/>
                  </a:lnTo>
                  <a:lnTo>
                    <a:pt x="89" y="6"/>
                  </a:lnTo>
                  <a:lnTo>
                    <a:pt x="85" y="5"/>
                  </a:lnTo>
                  <a:lnTo>
                    <a:pt x="82" y="5"/>
                  </a:lnTo>
                  <a:lnTo>
                    <a:pt x="82" y="8"/>
                  </a:lnTo>
                  <a:lnTo>
                    <a:pt x="82" y="11"/>
                  </a:lnTo>
                  <a:lnTo>
                    <a:pt x="85" y="14"/>
                  </a:lnTo>
                  <a:lnTo>
                    <a:pt x="86" y="17"/>
                  </a:lnTo>
                  <a:lnTo>
                    <a:pt x="87" y="22"/>
                  </a:lnTo>
                  <a:lnTo>
                    <a:pt x="88" y="25"/>
                  </a:lnTo>
                  <a:lnTo>
                    <a:pt x="89" y="28"/>
                  </a:lnTo>
                  <a:lnTo>
                    <a:pt x="90" y="29"/>
                  </a:lnTo>
                  <a:lnTo>
                    <a:pt x="91" y="31"/>
                  </a:lnTo>
                  <a:lnTo>
                    <a:pt x="91" y="33"/>
                  </a:lnTo>
                  <a:lnTo>
                    <a:pt x="94" y="38"/>
                  </a:lnTo>
                  <a:lnTo>
                    <a:pt x="95" y="40"/>
                  </a:lnTo>
                  <a:lnTo>
                    <a:pt x="94" y="40"/>
                  </a:lnTo>
                  <a:lnTo>
                    <a:pt x="91" y="38"/>
                  </a:lnTo>
                  <a:lnTo>
                    <a:pt x="90" y="37"/>
                  </a:lnTo>
                  <a:lnTo>
                    <a:pt x="90" y="36"/>
                  </a:lnTo>
                  <a:lnTo>
                    <a:pt x="89" y="34"/>
                  </a:lnTo>
                  <a:lnTo>
                    <a:pt x="87" y="32"/>
                  </a:lnTo>
                  <a:lnTo>
                    <a:pt x="86" y="31"/>
                  </a:lnTo>
                  <a:lnTo>
                    <a:pt x="83" y="31"/>
                  </a:lnTo>
                  <a:lnTo>
                    <a:pt x="82" y="32"/>
                  </a:lnTo>
                  <a:lnTo>
                    <a:pt x="82" y="31"/>
                  </a:lnTo>
                  <a:lnTo>
                    <a:pt x="83" y="30"/>
                  </a:lnTo>
                  <a:lnTo>
                    <a:pt x="83" y="29"/>
                  </a:lnTo>
                  <a:lnTo>
                    <a:pt x="82" y="27"/>
                  </a:lnTo>
                  <a:lnTo>
                    <a:pt x="79" y="25"/>
                  </a:lnTo>
                  <a:lnTo>
                    <a:pt x="78" y="22"/>
                  </a:lnTo>
                  <a:lnTo>
                    <a:pt x="77" y="19"/>
                  </a:lnTo>
                  <a:lnTo>
                    <a:pt x="76" y="16"/>
                  </a:lnTo>
                  <a:lnTo>
                    <a:pt x="76" y="15"/>
                  </a:lnTo>
                  <a:lnTo>
                    <a:pt x="75" y="14"/>
                  </a:lnTo>
                  <a:lnTo>
                    <a:pt x="72" y="12"/>
                  </a:lnTo>
                  <a:lnTo>
                    <a:pt x="68" y="10"/>
                  </a:lnTo>
                  <a:lnTo>
                    <a:pt x="66" y="9"/>
                  </a:lnTo>
                  <a:lnTo>
                    <a:pt x="64" y="9"/>
                  </a:lnTo>
                  <a:lnTo>
                    <a:pt x="62" y="10"/>
                  </a:lnTo>
                  <a:lnTo>
                    <a:pt x="59" y="13"/>
                  </a:lnTo>
                  <a:lnTo>
                    <a:pt x="58" y="14"/>
                  </a:lnTo>
                  <a:lnTo>
                    <a:pt x="59" y="14"/>
                  </a:lnTo>
                  <a:lnTo>
                    <a:pt x="58" y="15"/>
                  </a:lnTo>
                  <a:lnTo>
                    <a:pt x="54" y="15"/>
                  </a:lnTo>
                  <a:lnTo>
                    <a:pt x="53" y="16"/>
                  </a:lnTo>
                  <a:lnTo>
                    <a:pt x="54" y="19"/>
                  </a:lnTo>
                  <a:lnTo>
                    <a:pt x="57" y="24"/>
                  </a:lnTo>
                  <a:lnTo>
                    <a:pt x="57" y="25"/>
                  </a:lnTo>
                  <a:lnTo>
                    <a:pt x="57" y="26"/>
                  </a:lnTo>
                  <a:lnTo>
                    <a:pt x="54" y="27"/>
                  </a:lnTo>
                  <a:lnTo>
                    <a:pt x="53" y="26"/>
                  </a:lnTo>
                  <a:lnTo>
                    <a:pt x="52" y="25"/>
                  </a:lnTo>
                  <a:lnTo>
                    <a:pt x="52" y="23"/>
                  </a:lnTo>
                  <a:lnTo>
                    <a:pt x="49" y="20"/>
                  </a:lnTo>
                  <a:lnTo>
                    <a:pt x="47" y="20"/>
                  </a:lnTo>
                  <a:lnTo>
                    <a:pt x="44" y="20"/>
                  </a:lnTo>
                  <a:lnTo>
                    <a:pt x="43" y="20"/>
                  </a:lnTo>
                  <a:lnTo>
                    <a:pt x="45" y="18"/>
                  </a:lnTo>
                  <a:lnTo>
                    <a:pt x="46" y="17"/>
                  </a:lnTo>
                  <a:lnTo>
                    <a:pt x="45" y="16"/>
                  </a:lnTo>
                  <a:lnTo>
                    <a:pt x="44" y="15"/>
                  </a:lnTo>
                  <a:lnTo>
                    <a:pt x="39" y="16"/>
                  </a:lnTo>
                  <a:lnTo>
                    <a:pt x="32" y="17"/>
                  </a:lnTo>
                  <a:lnTo>
                    <a:pt x="29" y="17"/>
                  </a:lnTo>
                  <a:lnTo>
                    <a:pt x="31" y="16"/>
                  </a:lnTo>
                  <a:lnTo>
                    <a:pt x="33" y="15"/>
                  </a:lnTo>
                  <a:lnTo>
                    <a:pt x="36" y="13"/>
                  </a:lnTo>
                  <a:lnTo>
                    <a:pt x="38" y="12"/>
                  </a:lnTo>
                  <a:lnTo>
                    <a:pt x="40" y="12"/>
                  </a:lnTo>
                  <a:lnTo>
                    <a:pt x="48" y="12"/>
                  </a:lnTo>
                  <a:lnTo>
                    <a:pt x="51" y="12"/>
                  </a:lnTo>
                  <a:lnTo>
                    <a:pt x="52" y="11"/>
                  </a:lnTo>
                  <a:lnTo>
                    <a:pt x="53" y="9"/>
                  </a:lnTo>
                  <a:lnTo>
                    <a:pt x="54" y="8"/>
                  </a:lnTo>
                  <a:lnTo>
                    <a:pt x="52" y="6"/>
                  </a:lnTo>
                  <a:lnTo>
                    <a:pt x="50" y="6"/>
                  </a:lnTo>
                  <a:lnTo>
                    <a:pt x="46" y="6"/>
                  </a:lnTo>
                  <a:lnTo>
                    <a:pt x="37" y="8"/>
                  </a:lnTo>
                  <a:lnTo>
                    <a:pt x="32" y="10"/>
                  </a:lnTo>
                  <a:lnTo>
                    <a:pt x="30" y="10"/>
                  </a:lnTo>
                  <a:lnTo>
                    <a:pt x="30" y="9"/>
                  </a:lnTo>
                  <a:lnTo>
                    <a:pt x="29" y="8"/>
                  </a:lnTo>
                  <a:lnTo>
                    <a:pt x="26" y="8"/>
                  </a:lnTo>
                  <a:lnTo>
                    <a:pt x="24" y="6"/>
                  </a:lnTo>
                  <a:lnTo>
                    <a:pt x="23" y="8"/>
                  </a:lnTo>
                  <a:lnTo>
                    <a:pt x="23" y="11"/>
                  </a:lnTo>
                  <a:lnTo>
                    <a:pt x="22" y="13"/>
                  </a:lnTo>
                  <a:lnTo>
                    <a:pt x="22" y="12"/>
                  </a:lnTo>
                  <a:lnTo>
                    <a:pt x="20" y="9"/>
                  </a:lnTo>
                  <a:lnTo>
                    <a:pt x="19" y="8"/>
                  </a:lnTo>
                  <a:lnTo>
                    <a:pt x="18" y="8"/>
                  </a:lnTo>
                  <a:lnTo>
                    <a:pt x="14" y="9"/>
                  </a:lnTo>
                  <a:lnTo>
                    <a:pt x="12" y="9"/>
                  </a:lnTo>
                  <a:lnTo>
                    <a:pt x="10" y="10"/>
                  </a:lnTo>
                  <a:lnTo>
                    <a:pt x="8" y="10"/>
                  </a:lnTo>
                  <a:lnTo>
                    <a:pt x="8" y="11"/>
                  </a:lnTo>
                  <a:lnTo>
                    <a:pt x="8" y="13"/>
                  </a:lnTo>
                  <a:lnTo>
                    <a:pt x="7" y="14"/>
                  </a:lnTo>
                  <a:lnTo>
                    <a:pt x="6" y="14"/>
                  </a:lnTo>
                  <a:lnTo>
                    <a:pt x="5" y="14"/>
                  </a:lnTo>
                  <a:lnTo>
                    <a:pt x="4" y="15"/>
                  </a:lnTo>
                  <a:lnTo>
                    <a:pt x="5" y="16"/>
                  </a:lnTo>
                  <a:lnTo>
                    <a:pt x="6" y="17"/>
                  </a:lnTo>
                  <a:lnTo>
                    <a:pt x="5" y="17"/>
                  </a:lnTo>
                  <a:lnTo>
                    <a:pt x="2" y="17"/>
                  </a:lnTo>
                  <a:lnTo>
                    <a:pt x="0" y="17"/>
                  </a:lnTo>
                  <a:lnTo>
                    <a:pt x="0" y="18"/>
                  </a:lnTo>
                  <a:lnTo>
                    <a:pt x="2" y="20"/>
                  </a:lnTo>
                  <a:lnTo>
                    <a:pt x="2" y="24"/>
                  </a:lnTo>
                  <a:lnTo>
                    <a:pt x="4" y="2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1" name="Freeform 6024"/>
            <p:cNvSpPr>
              <a:spLocks/>
            </p:cNvSpPr>
            <p:nvPr/>
          </p:nvSpPr>
          <p:spPr bwMode="auto">
            <a:xfrm>
              <a:off x="3381" y="1318"/>
              <a:ext cx="27" cy="12"/>
            </a:xfrm>
            <a:custGeom>
              <a:avLst/>
              <a:gdLst>
                <a:gd name="T0" fmla="*/ 2 w 34"/>
                <a:gd name="T1" fmla="*/ 3 h 14"/>
                <a:gd name="T2" fmla="*/ 2 w 34"/>
                <a:gd name="T3" fmla="*/ 3 h 14"/>
                <a:gd name="T4" fmla="*/ 2 w 34"/>
                <a:gd name="T5" fmla="*/ 3 h 14"/>
                <a:gd name="T6" fmla="*/ 2 w 34"/>
                <a:gd name="T7" fmla="*/ 3 h 14"/>
                <a:gd name="T8" fmla="*/ 2 w 34"/>
                <a:gd name="T9" fmla="*/ 3 h 14"/>
                <a:gd name="T10" fmla="*/ 2 w 34"/>
                <a:gd name="T11" fmla="*/ 3 h 14"/>
                <a:gd name="T12" fmla="*/ 3 w 34"/>
                <a:gd name="T13" fmla="*/ 3 h 14"/>
                <a:gd name="T14" fmla="*/ 3 w 34"/>
                <a:gd name="T15" fmla="*/ 3 h 14"/>
                <a:gd name="T16" fmla="*/ 3 w 34"/>
                <a:gd name="T17" fmla="*/ 3 h 14"/>
                <a:gd name="T18" fmla="*/ 3 w 34"/>
                <a:gd name="T19" fmla="*/ 3 h 14"/>
                <a:gd name="T20" fmla="*/ 3 w 34"/>
                <a:gd name="T21" fmla="*/ 3 h 14"/>
                <a:gd name="T22" fmla="*/ 3 w 34"/>
                <a:gd name="T23" fmla="*/ 3 h 14"/>
                <a:gd name="T24" fmla="*/ 2 w 34"/>
                <a:gd name="T25" fmla="*/ 2 h 14"/>
                <a:gd name="T26" fmla="*/ 2 w 34"/>
                <a:gd name="T27" fmla="*/ 2 h 14"/>
                <a:gd name="T28" fmla="*/ 2 w 34"/>
                <a:gd name="T29" fmla="*/ 1 h 14"/>
                <a:gd name="T30" fmla="*/ 2 w 34"/>
                <a:gd name="T31" fmla="*/ 2 h 14"/>
                <a:gd name="T32" fmla="*/ 2 w 34"/>
                <a:gd name="T33" fmla="*/ 2 h 14"/>
                <a:gd name="T34" fmla="*/ 2 w 34"/>
                <a:gd name="T35" fmla="*/ 2 h 14"/>
                <a:gd name="T36" fmla="*/ 2 w 34"/>
                <a:gd name="T37" fmla="*/ 1 h 14"/>
                <a:gd name="T38" fmla="*/ 2 w 34"/>
                <a:gd name="T39" fmla="*/ 1 h 14"/>
                <a:gd name="T40" fmla="*/ 2 w 34"/>
                <a:gd name="T41" fmla="*/ 1 h 14"/>
                <a:gd name="T42" fmla="*/ 2 w 34"/>
                <a:gd name="T43" fmla="*/ 1 h 14"/>
                <a:gd name="T44" fmla="*/ 2 w 34"/>
                <a:gd name="T45" fmla="*/ 1 h 14"/>
                <a:gd name="T46" fmla="*/ 2 w 34"/>
                <a:gd name="T47" fmla="*/ 1 h 14"/>
                <a:gd name="T48" fmla="*/ 2 w 34"/>
                <a:gd name="T49" fmla="*/ 0 h 14"/>
                <a:gd name="T50" fmla="*/ 2 w 34"/>
                <a:gd name="T51" fmla="*/ 0 h 14"/>
                <a:gd name="T52" fmla="*/ 2 w 34"/>
                <a:gd name="T53" fmla="*/ 0 h 14"/>
                <a:gd name="T54" fmla="*/ 2 w 34"/>
                <a:gd name="T55" fmla="*/ 0 h 14"/>
                <a:gd name="T56" fmla="*/ 2 w 34"/>
                <a:gd name="T57" fmla="*/ 2 h 14"/>
                <a:gd name="T58" fmla="*/ 2 w 34"/>
                <a:gd name="T59" fmla="*/ 2 h 14"/>
                <a:gd name="T60" fmla="*/ 2 w 34"/>
                <a:gd name="T61" fmla="*/ 2 h 14"/>
                <a:gd name="T62" fmla="*/ 2 w 34"/>
                <a:gd name="T63" fmla="*/ 2 h 14"/>
                <a:gd name="T64" fmla="*/ 2 w 34"/>
                <a:gd name="T65" fmla="*/ 2 h 14"/>
                <a:gd name="T66" fmla="*/ 2 w 34"/>
                <a:gd name="T67" fmla="*/ 3 h 14"/>
                <a:gd name="T68" fmla="*/ 2 w 34"/>
                <a:gd name="T69" fmla="*/ 3 h 14"/>
                <a:gd name="T70" fmla="*/ 0 w 34"/>
                <a:gd name="T71" fmla="*/ 3 h 14"/>
                <a:gd name="T72" fmla="*/ 0 w 34"/>
                <a:gd name="T73" fmla="*/ 3 h 14"/>
                <a:gd name="T74" fmla="*/ 1 w 34"/>
                <a:gd name="T75" fmla="*/ 3 h 14"/>
                <a:gd name="T76" fmla="*/ 1 w 34"/>
                <a:gd name="T77" fmla="*/ 3 h 14"/>
                <a:gd name="T78" fmla="*/ 2 w 34"/>
                <a:gd name="T79" fmla="*/ 3 h 14"/>
                <a:gd name="T80" fmla="*/ 2 w 34"/>
                <a:gd name="T81" fmla="*/ 3 h 14"/>
                <a:gd name="T82" fmla="*/ 2 w 34"/>
                <a:gd name="T83" fmla="*/ 3 h 14"/>
                <a:gd name="T84" fmla="*/ 2 w 34"/>
                <a:gd name="T85" fmla="*/ 3 h 14"/>
                <a:gd name="T86" fmla="*/ 2 w 34"/>
                <a:gd name="T87" fmla="*/ 3 h 14"/>
                <a:gd name="T88" fmla="*/ 2 w 34"/>
                <a:gd name="T89" fmla="*/ 3 h 14"/>
                <a:gd name="T90" fmla="*/ 2 w 34"/>
                <a:gd name="T91" fmla="*/ 3 h 14"/>
                <a:gd name="T92" fmla="*/ 2 w 34"/>
                <a:gd name="T93" fmla="*/ 3 h 14"/>
                <a:gd name="T94" fmla="*/ 2 w 34"/>
                <a:gd name="T95" fmla="*/ 3 h 14"/>
                <a:gd name="T96" fmla="*/ 2 w 34"/>
                <a:gd name="T97" fmla="*/ 3 h 14"/>
                <a:gd name="T98" fmla="*/ 2 w 34"/>
                <a:gd name="T99" fmla="*/ 3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4"/>
                <a:gd name="T151" fmla="*/ 0 h 14"/>
                <a:gd name="T152" fmla="*/ 34 w 34"/>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4" h="14">
                  <a:moveTo>
                    <a:pt x="13" y="14"/>
                  </a:moveTo>
                  <a:lnTo>
                    <a:pt x="13" y="14"/>
                  </a:lnTo>
                  <a:lnTo>
                    <a:pt x="21" y="13"/>
                  </a:lnTo>
                  <a:lnTo>
                    <a:pt x="32" y="13"/>
                  </a:lnTo>
                  <a:lnTo>
                    <a:pt x="33" y="12"/>
                  </a:lnTo>
                  <a:lnTo>
                    <a:pt x="34" y="10"/>
                  </a:lnTo>
                  <a:lnTo>
                    <a:pt x="34" y="7"/>
                  </a:lnTo>
                  <a:lnTo>
                    <a:pt x="33" y="4"/>
                  </a:lnTo>
                  <a:lnTo>
                    <a:pt x="32" y="2"/>
                  </a:lnTo>
                  <a:lnTo>
                    <a:pt x="30" y="1"/>
                  </a:lnTo>
                  <a:lnTo>
                    <a:pt x="29" y="2"/>
                  </a:lnTo>
                  <a:lnTo>
                    <a:pt x="28" y="2"/>
                  </a:lnTo>
                  <a:lnTo>
                    <a:pt x="26" y="1"/>
                  </a:lnTo>
                  <a:lnTo>
                    <a:pt x="24" y="1"/>
                  </a:lnTo>
                  <a:lnTo>
                    <a:pt x="23" y="1"/>
                  </a:lnTo>
                  <a:lnTo>
                    <a:pt x="22" y="1"/>
                  </a:lnTo>
                  <a:lnTo>
                    <a:pt x="20" y="0"/>
                  </a:lnTo>
                  <a:lnTo>
                    <a:pt x="18" y="0"/>
                  </a:lnTo>
                  <a:lnTo>
                    <a:pt x="16" y="0"/>
                  </a:lnTo>
                  <a:lnTo>
                    <a:pt x="15" y="2"/>
                  </a:lnTo>
                  <a:lnTo>
                    <a:pt x="14" y="2"/>
                  </a:lnTo>
                  <a:lnTo>
                    <a:pt x="11" y="2"/>
                  </a:lnTo>
                  <a:lnTo>
                    <a:pt x="2" y="4"/>
                  </a:lnTo>
                  <a:lnTo>
                    <a:pt x="0" y="5"/>
                  </a:lnTo>
                  <a:lnTo>
                    <a:pt x="1" y="5"/>
                  </a:lnTo>
                  <a:lnTo>
                    <a:pt x="5" y="6"/>
                  </a:lnTo>
                  <a:lnTo>
                    <a:pt x="7" y="7"/>
                  </a:lnTo>
                  <a:lnTo>
                    <a:pt x="9" y="10"/>
                  </a:lnTo>
                  <a:lnTo>
                    <a:pt x="10" y="12"/>
                  </a:lnTo>
                  <a:lnTo>
                    <a:pt x="9" y="14"/>
                  </a:lnTo>
                  <a:lnTo>
                    <a:pt x="10" y="14"/>
                  </a:lnTo>
                  <a:lnTo>
                    <a:pt x="13" y="1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2" name="Freeform 6025"/>
            <p:cNvSpPr>
              <a:spLocks/>
            </p:cNvSpPr>
            <p:nvPr/>
          </p:nvSpPr>
          <p:spPr bwMode="auto">
            <a:xfrm>
              <a:off x="3390" y="1329"/>
              <a:ext cx="52" cy="27"/>
            </a:xfrm>
            <a:custGeom>
              <a:avLst/>
              <a:gdLst>
                <a:gd name="T0" fmla="*/ 6 w 65"/>
                <a:gd name="T1" fmla="*/ 2 h 33"/>
                <a:gd name="T2" fmla="*/ 6 w 65"/>
                <a:gd name="T3" fmla="*/ 2 h 33"/>
                <a:gd name="T4" fmla="*/ 5 w 65"/>
                <a:gd name="T5" fmla="*/ 2 h 33"/>
                <a:gd name="T6" fmla="*/ 5 w 65"/>
                <a:gd name="T7" fmla="*/ 2 h 33"/>
                <a:gd name="T8" fmla="*/ 5 w 65"/>
                <a:gd name="T9" fmla="*/ 2 h 33"/>
                <a:gd name="T10" fmla="*/ 5 w 65"/>
                <a:gd name="T11" fmla="*/ 2 h 33"/>
                <a:gd name="T12" fmla="*/ 4 w 65"/>
                <a:gd name="T13" fmla="*/ 2 h 33"/>
                <a:gd name="T14" fmla="*/ 3 w 65"/>
                <a:gd name="T15" fmla="*/ 2 h 33"/>
                <a:gd name="T16" fmla="*/ 3 w 65"/>
                <a:gd name="T17" fmla="*/ 2 h 33"/>
                <a:gd name="T18" fmla="*/ 4 w 65"/>
                <a:gd name="T19" fmla="*/ 2 h 33"/>
                <a:gd name="T20" fmla="*/ 4 w 65"/>
                <a:gd name="T21" fmla="*/ 2 h 33"/>
                <a:gd name="T22" fmla="*/ 2 w 65"/>
                <a:gd name="T23" fmla="*/ 0 h 33"/>
                <a:gd name="T24" fmla="*/ 2 w 65"/>
                <a:gd name="T25" fmla="*/ 0 h 33"/>
                <a:gd name="T26" fmla="*/ 2 w 65"/>
                <a:gd name="T27" fmla="*/ 2 h 33"/>
                <a:gd name="T28" fmla="*/ 2 w 65"/>
                <a:gd name="T29" fmla="*/ 1 h 33"/>
                <a:gd name="T30" fmla="*/ 2 w 65"/>
                <a:gd name="T31" fmla="*/ 2 h 33"/>
                <a:gd name="T32" fmla="*/ 1 w 65"/>
                <a:gd name="T33" fmla="*/ 2 h 33"/>
                <a:gd name="T34" fmla="*/ 1 w 65"/>
                <a:gd name="T35" fmla="*/ 2 h 33"/>
                <a:gd name="T36" fmla="*/ 2 w 65"/>
                <a:gd name="T37" fmla="*/ 2 h 33"/>
                <a:gd name="T38" fmla="*/ 2 w 65"/>
                <a:gd name="T39" fmla="*/ 2 h 33"/>
                <a:gd name="T40" fmla="*/ 2 w 65"/>
                <a:gd name="T41" fmla="*/ 2 h 33"/>
                <a:gd name="T42" fmla="*/ 2 w 65"/>
                <a:gd name="T43" fmla="*/ 2 h 33"/>
                <a:gd name="T44" fmla="*/ 2 w 65"/>
                <a:gd name="T45" fmla="*/ 2 h 33"/>
                <a:gd name="T46" fmla="*/ 2 w 65"/>
                <a:gd name="T47" fmla="*/ 2 h 33"/>
                <a:gd name="T48" fmla="*/ 2 w 65"/>
                <a:gd name="T49" fmla="*/ 2 h 33"/>
                <a:gd name="T50" fmla="*/ 2 w 65"/>
                <a:gd name="T51" fmla="*/ 2 h 33"/>
                <a:gd name="T52" fmla="*/ 2 w 65"/>
                <a:gd name="T53" fmla="*/ 2 h 33"/>
                <a:gd name="T54" fmla="*/ 1 w 65"/>
                <a:gd name="T55" fmla="*/ 2 h 33"/>
                <a:gd name="T56" fmla="*/ 0 w 65"/>
                <a:gd name="T57" fmla="*/ 3 h 33"/>
                <a:gd name="T58" fmla="*/ 1 w 65"/>
                <a:gd name="T59" fmla="*/ 3 h 33"/>
                <a:gd name="T60" fmla="*/ 2 w 65"/>
                <a:gd name="T61" fmla="*/ 2 h 33"/>
                <a:gd name="T62" fmla="*/ 2 w 65"/>
                <a:gd name="T63" fmla="*/ 2 h 33"/>
                <a:gd name="T64" fmla="*/ 2 w 65"/>
                <a:gd name="T65" fmla="*/ 2 h 33"/>
                <a:gd name="T66" fmla="*/ 2 w 65"/>
                <a:gd name="T67" fmla="*/ 3 h 33"/>
                <a:gd name="T68" fmla="*/ 2 w 65"/>
                <a:gd name="T69" fmla="*/ 3 h 33"/>
                <a:gd name="T70" fmla="*/ 2 w 65"/>
                <a:gd name="T71" fmla="*/ 4 h 33"/>
                <a:gd name="T72" fmla="*/ 3 w 65"/>
                <a:gd name="T73" fmla="*/ 3 h 33"/>
                <a:gd name="T74" fmla="*/ 3 w 65"/>
                <a:gd name="T75" fmla="*/ 3 h 33"/>
                <a:gd name="T76" fmla="*/ 4 w 65"/>
                <a:gd name="T77" fmla="*/ 3 h 33"/>
                <a:gd name="T78" fmla="*/ 4 w 65"/>
                <a:gd name="T79" fmla="*/ 3 h 33"/>
                <a:gd name="T80" fmla="*/ 4 w 65"/>
                <a:gd name="T81" fmla="*/ 2 h 33"/>
                <a:gd name="T82" fmla="*/ 5 w 65"/>
                <a:gd name="T83" fmla="*/ 2 h 33"/>
                <a:gd name="T84" fmla="*/ 6 w 65"/>
                <a:gd name="T85" fmla="*/ 2 h 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
                <a:gd name="T130" fmla="*/ 0 h 33"/>
                <a:gd name="T131" fmla="*/ 65 w 65"/>
                <a:gd name="T132" fmla="*/ 33 h 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 h="33">
                  <a:moveTo>
                    <a:pt x="64" y="17"/>
                  </a:moveTo>
                  <a:lnTo>
                    <a:pt x="64" y="17"/>
                  </a:lnTo>
                  <a:lnTo>
                    <a:pt x="65" y="17"/>
                  </a:lnTo>
                  <a:lnTo>
                    <a:pt x="64" y="16"/>
                  </a:lnTo>
                  <a:lnTo>
                    <a:pt x="57" y="13"/>
                  </a:lnTo>
                  <a:lnTo>
                    <a:pt x="56" y="11"/>
                  </a:lnTo>
                  <a:lnTo>
                    <a:pt x="54" y="11"/>
                  </a:lnTo>
                  <a:lnTo>
                    <a:pt x="50" y="13"/>
                  </a:lnTo>
                  <a:lnTo>
                    <a:pt x="44" y="11"/>
                  </a:lnTo>
                  <a:lnTo>
                    <a:pt x="40" y="10"/>
                  </a:lnTo>
                  <a:lnTo>
                    <a:pt x="39" y="9"/>
                  </a:lnTo>
                  <a:lnTo>
                    <a:pt x="39" y="7"/>
                  </a:lnTo>
                  <a:lnTo>
                    <a:pt x="41" y="4"/>
                  </a:lnTo>
                  <a:lnTo>
                    <a:pt x="42" y="3"/>
                  </a:lnTo>
                  <a:lnTo>
                    <a:pt x="41" y="2"/>
                  </a:lnTo>
                  <a:lnTo>
                    <a:pt x="36" y="0"/>
                  </a:lnTo>
                  <a:lnTo>
                    <a:pt x="31" y="0"/>
                  </a:lnTo>
                  <a:lnTo>
                    <a:pt x="28" y="0"/>
                  </a:lnTo>
                  <a:lnTo>
                    <a:pt x="26" y="1"/>
                  </a:lnTo>
                  <a:lnTo>
                    <a:pt x="24" y="2"/>
                  </a:lnTo>
                  <a:lnTo>
                    <a:pt x="17" y="1"/>
                  </a:lnTo>
                  <a:lnTo>
                    <a:pt x="10" y="2"/>
                  </a:lnTo>
                  <a:lnTo>
                    <a:pt x="3" y="4"/>
                  </a:lnTo>
                  <a:lnTo>
                    <a:pt x="1" y="5"/>
                  </a:lnTo>
                  <a:lnTo>
                    <a:pt x="0" y="5"/>
                  </a:lnTo>
                  <a:lnTo>
                    <a:pt x="1" y="5"/>
                  </a:lnTo>
                  <a:lnTo>
                    <a:pt x="5" y="7"/>
                  </a:lnTo>
                  <a:lnTo>
                    <a:pt x="9" y="9"/>
                  </a:lnTo>
                  <a:lnTo>
                    <a:pt x="11" y="10"/>
                  </a:lnTo>
                  <a:lnTo>
                    <a:pt x="12" y="10"/>
                  </a:lnTo>
                  <a:lnTo>
                    <a:pt x="12" y="11"/>
                  </a:lnTo>
                  <a:lnTo>
                    <a:pt x="11" y="14"/>
                  </a:lnTo>
                  <a:lnTo>
                    <a:pt x="10" y="15"/>
                  </a:lnTo>
                  <a:lnTo>
                    <a:pt x="8" y="17"/>
                  </a:lnTo>
                  <a:lnTo>
                    <a:pt x="7" y="19"/>
                  </a:lnTo>
                  <a:lnTo>
                    <a:pt x="7" y="21"/>
                  </a:lnTo>
                  <a:lnTo>
                    <a:pt x="4" y="22"/>
                  </a:lnTo>
                  <a:lnTo>
                    <a:pt x="2" y="22"/>
                  </a:lnTo>
                  <a:lnTo>
                    <a:pt x="1" y="23"/>
                  </a:lnTo>
                  <a:lnTo>
                    <a:pt x="0" y="25"/>
                  </a:lnTo>
                  <a:lnTo>
                    <a:pt x="0" y="27"/>
                  </a:lnTo>
                  <a:lnTo>
                    <a:pt x="1" y="27"/>
                  </a:lnTo>
                  <a:lnTo>
                    <a:pt x="29" y="23"/>
                  </a:lnTo>
                  <a:lnTo>
                    <a:pt x="31" y="23"/>
                  </a:lnTo>
                  <a:lnTo>
                    <a:pt x="30" y="24"/>
                  </a:lnTo>
                  <a:lnTo>
                    <a:pt x="26" y="27"/>
                  </a:lnTo>
                  <a:lnTo>
                    <a:pt x="26" y="28"/>
                  </a:lnTo>
                  <a:lnTo>
                    <a:pt x="26" y="29"/>
                  </a:lnTo>
                  <a:lnTo>
                    <a:pt x="30" y="32"/>
                  </a:lnTo>
                  <a:lnTo>
                    <a:pt x="31" y="33"/>
                  </a:lnTo>
                  <a:lnTo>
                    <a:pt x="32" y="32"/>
                  </a:lnTo>
                  <a:lnTo>
                    <a:pt x="34" y="31"/>
                  </a:lnTo>
                  <a:lnTo>
                    <a:pt x="37" y="30"/>
                  </a:lnTo>
                  <a:lnTo>
                    <a:pt x="40" y="30"/>
                  </a:lnTo>
                  <a:lnTo>
                    <a:pt x="42" y="29"/>
                  </a:lnTo>
                  <a:lnTo>
                    <a:pt x="49" y="24"/>
                  </a:lnTo>
                  <a:lnTo>
                    <a:pt x="51" y="23"/>
                  </a:lnTo>
                  <a:lnTo>
                    <a:pt x="54" y="21"/>
                  </a:lnTo>
                  <a:lnTo>
                    <a:pt x="64" y="1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3" name="Freeform 6026"/>
            <p:cNvSpPr>
              <a:spLocks/>
            </p:cNvSpPr>
            <p:nvPr/>
          </p:nvSpPr>
          <p:spPr bwMode="auto">
            <a:xfrm>
              <a:off x="3352" y="1262"/>
              <a:ext cx="120" cy="39"/>
            </a:xfrm>
            <a:custGeom>
              <a:avLst/>
              <a:gdLst>
                <a:gd name="T0" fmla="*/ 2 w 150"/>
                <a:gd name="T1" fmla="*/ 2 h 48"/>
                <a:gd name="T2" fmla="*/ 2 w 150"/>
                <a:gd name="T3" fmla="*/ 2 h 48"/>
                <a:gd name="T4" fmla="*/ 2 w 150"/>
                <a:gd name="T5" fmla="*/ 2 h 48"/>
                <a:gd name="T6" fmla="*/ 2 w 150"/>
                <a:gd name="T7" fmla="*/ 2 h 48"/>
                <a:gd name="T8" fmla="*/ 2 w 150"/>
                <a:gd name="T9" fmla="*/ 3 h 48"/>
                <a:gd name="T10" fmla="*/ 2 w 150"/>
                <a:gd name="T11" fmla="*/ 3 h 48"/>
                <a:gd name="T12" fmla="*/ 4 w 150"/>
                <a:gd name="T13" fmla="*/ 2 h 48"/>
                <a:gd name="T14" fmla="*/ 6 w 150"/>
                <a:gd name="T15" fmla="*/ 2 h 48"/>
                <a:gd name="T16" fmla="*/ 6 w 150"/>
                <a:gd name="T17" fmla="*/ 3 h 48"/>
                <a:gd name="T18" fmla="*/ 5 w 150"/>
                <a:gd name="T19" fmla="*/ 3 h 48"/>
                <a:gd name="T20" fmla="*/ 4 w 150"/>
                <a:gd name="T21" fmla="*/ 3 h 48"/>
                <a:gd name="T22" fmla="*/ 5 w 150"/>
                <a:gd name="T23" fmla="*/ 3 h 48"/>
                <a:gd name="T24" fmla="*/ 4 w 150"/>
                <a:gd name="T25" fmla="*/ 4 h 48"/>
                <a:gd name="T26" fmla="*/ 3 w 150"/>
                <a:gd name="T27" fmla="*/ 3 h 48"/>
                <a:gd name="T28" fmla="*/ 3 w 150"/>
                <a:gd name="T29" fmla="*/ 4 h 48"/>
                <a:gd name="T30" fmla="*/ 5 w 150"/>
                <a:gd name="T31" fmla="*/ 5 h 48"/>
                <a:gd name="T32" fmla="*/ 5 w 150"/>
                <a:gd name="T33" fmla="*/ 5 h 48"/>
                <a:gd name="T34" fmla="*/ 6 w 150"/>
                <a:gd name="T35" fmla="*/ 5 h 48"/>
                <a:gd name="T36" fmla="*/ 7 w 150"/>
                <a:gd name="T37" fmla="*/ 5 h 48"/>
                <a:gd name="T38" fmla="*/ 9 w 150"/>
                <a:gd name="T39" fmla="*/ 5 h 48"/>
                <a:gd name="T40" fmla="*/ 9 w 150"/>
                <a:gd name="T41" fmla="*/ 5 h 48"/>
                <a:gd name="T42" fmla="*/ 10 w 150"/>
                <a:gd name="T43" fmla="*/ 5 h 48"/>
                <a:gd name="T44" fmla="*/ 11 w 150"/>
                <a:gd name="T45" fmla="*/ 5 h 48"/>
                <a:gd name="T46" fmla="*/ 11 w 150"/>
                <a:gd name="T47" fmla="*/ 4 h 48"/>
                <a:gd name="T48" fmla="*/ 11 w 150"/>
                <a:gd name="T49" fmla="*/ 4 h 48"/>
                <a:gd name="T50" fmla="*/ 11 w 150"/>
                <a:gd name="T51" fmla="*/ 3 h 48"/>
                <a:gd name="T52" fmla="*/ 12 w 150"/>
                <a:gd name="T53" fmla="*/ 3 h 48"/>
                <a:gd name="T54" fmla="*/ 12 w 150"/>
                <a:gd name="T55" fmla="*/ 2 h 48"/>
                <a:gd name="T56" fmla="*/ 14 w 150"/>
                <a:gd name="T57" fmla="*/ 2 h 48"/>
                <a:gd name="T58" fmla="*/ 13 w 150"/>
                <a:gd name="T59" fmla="*/ 2 h 48"/>
                <a:gd name="T60" fmla="*/ 13 w 150"/>
                <a:gd name="T61" fmla="*/ 2 h 48"/>
                <a:gd name="T62" fmla="*/ 9 w 150"/>
                <a:gd name="T63" fmla="*/ 2 h 48"/>
                <a:gd name="T64" fmla="*/ 9 w 150"/>
                <a:gd name="T65" fmla="*/ 2 h 48"/>
                <a:gd name="T66" fmla="*/ 8 w 150"/>
                <a:gd name="T67" fmla="*/ 2 h 48"/>
                <a:gd name="T68" fmla="*/ 7 w 150"/>
                <a:gd name="T69" fmla="*/ 2 h 48"/>
                <a:gd name="T70" fmla="*/ 7 w 150"/>
                <a:gd name="T71" fmla="*/ 2 h 48"/>
                <a:gd name="T72" fmla="*/ 7 w 150"/>
                <a:gd name="T73" fmla="*/ 2 h 48"/>
                <a:gd name="T74" fmla="*/ 7 w 150"/>
                <a:gd name="T75" fmla="*/ 2 h 48"/>
                <a:gd name="T76" fmla="*/ 7 w 150"/>
                <a:gd name="T77" fmla="*/ 1 h 48"/>
                <a:gd name="T78" fmla="*/ 6 w 150"/>
                <a:gd name="T79" fmla="*/ 2 h 48"/>
                <a:gd name="T80" fmla="*/ 6 w 150"/>
                <a:gd name="T81" fmla="*/ 2 h 48"/>
                <a:gd name="T82" fmla="*/ 6 w 150"/>
                <a:gd name="T83" fmla="*/ 2 h 48"/>
                <a:gd name="T84" fmla="*/ 6 w 150"/>
                <a:gd name="T85" fmla="*/ 2 h 48"/>
                <a:gd name="T86" fmla="*/ 6 w 150"/>
                <a:gd name="T87" fmla="*/ 2 h 48"/>
                <a:gd name="T88" fmla="*/ 6 w 150"/>
                <a:gd name="T89" fmla="*/ 2 h 48"/>
                <a:gd name="T90" fmla="*/ 6 w 150"/>
                <a:gd name="T91" fmla="*/ 2 h 48"/>
                <a:gd name="T92" fmla="*/ 5 w 150"/>
                <a:gd name="T93" fmla="*/ 2 h 48"/>
                <a:gd name="T94" fmla="*/ 5 w 150"/>
                <a:gd name="T95" fmla="*/ 2 h 48"/>
                <a:gd name="T96" fmla="*/ 4 w 150"/>
                <a:gd name="T97" fmla="*/ 2 h 48"/>
                <a:gd name="T98" fmla="*/ 2 w 150"/>
                <a:gd name="T99" fmla="*/ 1 h 48"/>
                <a:gd name="T100" fmla="*/ 2 w 150"/>
                <a:gd name="T101" fmla="*/ 2 h 48"/>
                <a:gd name="T102" fmla="*/ 2 w 150"/>
                <a:gd name="T103" fmla="*/ 2 h 48"/>
                <a:gd name="T104" fmla="*/ 3 w 150"/>
                <a:gd name="T105" fmla="*/ 2 h 48"/>
                <a:gd name="T106" fmla="*/ 2 w 150"/>
                <a:gd name="T107" fmla="*/ 2 h 48"/>
                <a:gd name="T108" fmla="*/ 2 w 150"/>
                <a:gd name="T109" fmla="*/ 2 h 48"/>
                <a:gd name="T110" fmla="*/ 2 w 150"/>
                <a:gd name="T111" fmla="*/ 2 h 48"/>
                <a:gd name="T112" fmla="*/ 2 w 150"/>
                <a:gd name="T113" fmla="*/ 2 h 48"/>
                <a:gd name="T114" fmla="*/ 2 w 150"/>
                <a:gd name="T115" fmla="*/ 2 h 48"/>
                <a:gd name="T116" fmla="*/ 1 w 150"/>
                <a:gd name="T117" fmla="*/ 2 h 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0"/>
                <a:gd name="T178" fmla="*/ 0 h 48"/>
                <a:gd name="T179" fmla="*/ 150 w 150"/>
                <a:gd name="T180" fmla="*/ 48 h 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0" h="48">
                  <a:moveTo>
                    <a:pt x="1" y="14"/>
                  </a:moveTo>
                  <a:lnTo>
                    <a:pt x="1" y="14"/>
                  </a:lnTo>
                  <a:lnTo>
                    <a:pt x="16" y="16"/>
                  </a:lnTo>
                  <a:lnTo>
                    <a:pt x="17" y="17"/>
                  </a:lnTo>
                  <a:lnTo>
                    <a:pt x="16" y="18"/>
                  </a:lnTo>
                  <a:lnTo>
                    <a:pt x="15" y="19"/>
                  </a:lnTo>
                  <a:lnTo>
                    <a:pt x="14" y="18"/>
                  </a:lnTo>
                  <a:lnTo>
                    <a:pt x="13" y="18"/>
                  </a:lnTo>
                  <a:lnTo>
                    <a:pt x="13" y="19"/>
                  </a:lnTo>
                  <a:lnTo>
                    <a:pt x="11" y="19"/>
                  </a:lnTo>
                  <a:lnTo>
                    <a:pt x="11" y="20"/>
                  </a:lnTo>
                  <a:lnTo>
                    <a:pt x="11" y="21"/>
                  </a:lnTo>
                  <a:lnTo>
                    <a:pt x="15" y="28"/>
                  </a:lnTo>
                  <a:lnTo>
                    <a:pt x="15" y="29"/>
                  </a:lnTo>
                  <a:lnTo>
                    <a:pt x="16" y="29"/>
                  </a:lnTo>
                  <a:lnTo>
                    <a:pt x="18" y="28"/>
                  </a:lnTo>
                  <a:lnTo>
                    <a:pt x="28" y="28"/>
                  </a:lnTo>
                  <a:lnTo>
                    <a:pt x="34" y="27"/>
                  </a:lnTo>
                  <a:lnTo>
                    <a:pt x="41" y="26"/>
                  </a:lnTo>
                  <a:lnTo>
                    <a:pt x="53" y="25"/>
                  </a:lnTo>
                  <a:lnTo>
                    <a:pt x="69" y="26"/>
                  </a:lnTo>
                  <a:lnTo>
                    <a:pt x="71" y="26"/>
                  </a:lnTo>
                  <a:lnTo>
                    <a:pt x="70" y="27"/>
                  </a:lnTo>
                  <a:lnTo>
                    <a:pt x="66" y="28"/>
                  </a:lnTo>
                  <a:lnTo>
                    <a:pt x="65" y="28"/>
                  </a:lnTo>
                  <a:lnTo>
                    <a:pt x="64" y="29"/>
                  </a:lnTo>
                  <a:lnTo>
                    <a:pt x="63" y="29"/>
                  </a:lnTo>
                  <a:lnTo>
                    <a:pt x="61" y="29"/>
                  </a:lnTo>
                  <a:lnTo>
                    <a:pt x="55" y="29"/>
                  </a:lnTo>
                  <a:lnTo>
                    <a:pt x="48" y="29"/>
                  </a:lnTo>
                  <a:lnTo>
                    <a:pt x="47" y="29"/>
                  </a:lnTo>
                  <a:lnTo>
                    <a:pt x="48" y="30"/>
                  </a:lnTo>
                  <a:lnTo>
                    <a:pt x="51" y="32"/>
                  </a:lnTo>
                  <a:lnTo>
                    <a:pt x="52" y="34"/>
                  </a:lnTo>
                  <a:lnTo>
                    <a:pt x="51" y="34"/>
                  </a:lnTo>
                  <a:lnTo>
                    <a:pt x="49" y="34"/>
                  </a:lnTo>
                  <a:lnTo>
                    <a:pt x="43" y="33"/>
                  </a:lnTo>
                  <a:lnTo>
                    <a:pt x="35" y="32"/>
                  </a:lnTo>
                  <a:lnTo>
                    <a:pt x="34" y="32"/>
                  </a:lnTo>
                  <a:lnTo>
                    <a:pt x="35" y="33"/>
                  </a:lnTo>
                  <a:lnTo>
                    <a:pt x="38" y="37"/>
                  </a:lnTo>
                  <a:lnTo>
                    <a:pt x="43" y="40"/>
                  </a:lnTo>
                  <a:lnTo>
                    <a:pt x="46" y="41"/>
                  </a:lnTo>
                  <a:lnTo>
                    <a:pt x="49" y="41"/>
                  </a:lnTo>
                  <a:lnTo>
                    <a:pt x="51" y="41"/>
                  </a:lnTo>
                  <a:lnTo>
                    <a:pt x="56" y="41"/>
                  </a:lnTo>
                  <a:lnTo>
                    <a:pt x="60" y="41"/>
                  </a:lnTo>
                  <a:lnTo>
                    <a:pt x="63" y="41"/>
                  </a:lnTo>
                  <a:lnTo>
                    <a:pt x="66" y="40"/>
                  </a:lnTo>
                  <a:lnTo>
                    <a:pt x="70" y="40"/>
                  </a:lnTo>
                  <a:lnTo>
                    <a:pt x="74" y="40"/>
                  </a:lnTo>
                  <a:lnTo>
                    <a:pt x="84" y="42"/>
                  </a:lnTo>
                  <a:lnTo>
                    <a:pt x="89" y="45"/>
                  </a:lnTo>
                  <a:lnTo>
                    <a:pt x="94" y="47"/>
                  </a:lnTo>
                  <a:lnTo>
                    <a:pt x="97" y="48"/>
                  </a:lnTo>
                  <a:lnTo>
                    <a:pt x="99" y="47"/>
                  </a:lnTo>
                  <a:lnTo>
                    <a:pt x="102" y="46"/>
                  </a:lnTo>
                  <a:lnTo>
                    <a:pt x="104" y="44"/>
                  </a:lnTo>
                  <a:lnTo>
                    <a:pt x="105" y="43"/>
                  </a:lnTo>
                  <a:lnTo>
                    <a:pt x="113" y="42"/>
                  </a:lnTo>
                  <a:lnTo>
                    <a:pt x="115" y="43"/>
                  </a:lnTo>
                  <a:lnTo>
                    <a:pt x="119" y="42"/>
                  </a:lnTo>
                  <a:lnTo>
                    <a:pt x="122" y="41"/>
                  </a:lnTo>
                  <a:lnTo>
                    <a:pt x="126" y="40"/>
                  </a:lnTo>
                  <a:lnTo>
                    <a:pt x="127" y="40"/>
                  </a:lnTo>
                  <a:lnTo>
                    <a:pt x="128" y="39"/>
                  </a:lnTo>
                  <a:lnTo>
                    <a:pt x="129" y="36"/>
                  </a:lnTo>
                  <a:lnTo>
                    <a:pt x="130" y="36"/>
                  </a:lnTo>
                  <a:lnTo>
                    <a:pt x="130" y="35"/>
                  </a:lnTo>
                  <a:lnTo>
                    <a:pt x="129" y="33"/>
                  </a:lnTo>
                  <a:lnTo>
                    <a:pt x="129" y="32"/>
                  </a:lnTo>
                  <a:lnTo>
                    <a:pt x="130" y="31"/>
                  </a:lnTo>
                  <a:lnTo>
                    <a:pt x="134" y="30"/>
                  </a:lnTo>
                  <a:lnTo>
                    <a:pt x="141" y="27"/>
                  </a:lnTo>
                  <a:lnTo>
                    <a:pt x="143" y="26"/>
                  </a:lnTo>
                  <a:lnTo>
                    <a:pt x="146" y="25"/>
                  </a:lnTo>
                  <a:lnTo>
                    <a:pt x="148" y="23"/>
                  </a:lnTo>
                  <a:lnTo>
                    <a:pt x="150" y="22"/>
                  </a:lnTo>
                  <a:lnTo>
                    <a:pt x="150" y="21"/>
                  </a:lnTo>
                  <a:lnTo>
                    <a:pt x="149" y="19"/>
                  </a:lnTo>
                  <a:lnTo>
                    <a:pt x="148" y="18"/>
                  </a:lnTo>
                  <a:lnTo>
                    <a:pt x="149" y="17"/>
                  </a:lnTo>
                  <a:lnTo>
                    <a:pt x="150" y="15"/>
                  </a:lnTo>
                  <a:lnTo>
                    <a:pt x="149" y="15"/>
                  </a:lnTo>
                  <a:lnTo>
                    <a:pt x="104" y="4"/>
                  </a:lnTo>
                  <a:lnTo>
                    <a:pt x="102" y="5"/>
                  </a:lnTo>
                  <a:lnTo>
                    <a:pt x="103" y="6"/>
                  </a:lnTo>
                  <a:lnTo>
                    <a:pt x="97" y="7"/>
                  </a:lnTo>
                  <a:lnTo>
                    <a:pt x="94" y="8"/>
                  </a:lnTo>
                  <a:lnTo>
                    <a:pt x="96" y="9"/>
                  </a:lnTo>
                  <a:lnTo>
                    <a:pt x="94" y="11"/>
                  </a:lnTo>
                  <a:lnTo>
                    <a:pt x="91" y="12"/>
                  </a:lnTo>
                  <a:lnTo>
                    <a:pt x="86" y="14"/>
                  </a:lnTo>
                  <a:lnTo>
                    <a:pt x="85" y="14"/>
                  </a:lnTo>
                  <a:lnTo>
                    <a:pt x="84" y="13"/>
                  </a:lnTo>
                  <a:lnTo>
                    <a:pt x="83" y="12"/>
                  </a:lnTo>
                  <a:lnTo>
                    <a:pt x="84" y="9"/>
                  </a:lnTo>
                  <a:lnTo>
                    <a:pt x="86" y="8"/>
                  </a:lnTo>
                  <a:lnTo>
                    <a:pt x="87" y="8"/>
                  </a:lnTo>
                  <a:lnTo>
                    <a:pt x="88" y="7"/>
                  </a:lnTo>
                  <a:lnTo>
                    <a:pt x="88" y="6"/>
                  </a:lnTo>
                  <a:lnTo>
                    <a:pt x="87" y="5"/>
                  </a:lnTo>
                  <a:lnTo>
                    <a:pt x="80" y="0"/>
                  </a:lnTo>
                  <a:lnTo>
                    <a:pt x="79" y="0"/>
                  </a:lnTo>
                  <a:lnTo>
                    <a:pt x="79" y="1"/>
                  </a:lnTo>
                  <a:lnTo>
                    <a:pt x="79" y="2"/>
                  </a:lnTo>
                  <a:lnTo>
                    <a:pt x="78" y="2"/>
                  </a:lnTo>
                  <a:lnTo>
                    <a:pt x="76" y="2"/>
                  </a:lnTo>
                  <a:lnTo>
                    <a:pt x="74" y="2"/>
                  </a:lnTo>
                  <a:lnTo>
                    <a:pt x="73" y="3"/>
                  </a:lnTo>
                  <a:lnTo>
                    <a:pt x="73" y="4"/>
                  </a:lnTo>
                  <a:lnTo>
                    <a:pt x="73" y="5"/>
                  </a:lnTo>
                  <a:lnTo>
                    <a:pt x="75" y="5"/>
                  </a:lnTo>
                  <a:lnTo>
                    <a:pt x="76" y="6"/>
                  </a:lnTo>
                  <a:lnTo>
                    <a:pt x="75" y="7"/>
                  </a:lnTo>
                  <a:lnTo>
                    <a:pt x="74" y="9"/>
                  </a:lnTo>
                  <a:lnTo>
                    <a:pt x="74" y="12"/>
                  </a:lnTo>
                  <a:lnTo>
                    <a:pt x="73" y="14"/>
                  </a:lnTo>
                  <a:lnTo>
                    <a:pt x="71" y="18"/>
                  </a:lnTo>
                  <a:lnTo>
                    <a:pt x="70" y="18"/>
                  </a:lnTo>
                  <a:lnTo>
                    <a:pt x="70" y="16"/>
                  </a:lnTo>
                  <a:lnTo>
                    <a:pt x="69" y="16"/>
                  </a:lnTo>
                  <a:lnTo>
                    <a:pt x="66" y="15"/>
                  </a:lnTo>
                  <a:lnTo>
                    <a:pt x="62" y="14"/>
                  </a:lnTo>
                  <a:lnTo>
                    <a:pt x="61" y="14"/>
                  </a:lnTo>
                  <a:lnTo>
                    <a:pt x="61" y="13"/>
                  </a:lnTo>
                  <a:lnTo>
                    <a:pt x="60" y="12"/>
                  </a:lnTo>
                  <a:lnTo>
                    <a:pt x="57" y="12"/>
                  </a:lnTo>
                  <a:lnTo>
                    <a:pt x="51" y="11"/>
                  </a:lnTo>
                  <a:lnTo>
                    <a:pt x="48" y="9"/>
                  </a:lnTo>
                  <a:lnTo>
                    <a:pt x="45" y="8"/>
                  </a:lnTo>
                  <a:lnTo>
                    <a:pt x="39" y="4"/>
                  </a:lnTo>
                  <a:lnTo>
                    <a:pt x="31" y="1"/>
                  </a:lnTo>
                  <a:lnTo>
                    <a:pt x="29" y="1"/>
                  </a:lnTo>
                  <a:lnTo>
                    <a:pt x="28" y="1"/>
                  </a:lnTo>
                  <a:lnTo>
                    <a:pt x="25" y="2"/>
                  </a:lnTo>
                  <a:lnTo>
                    <a:pt x="25" y="3"/>
                  </a:lnTo>
                  <a:lnTo>
                    <a:pt x="27" y="3"/>
                  </a:lnTo>
                  <a:lnTo>
                    <a:pt x="29" y="4"/>
                  </a:lnTo>
                  <a:lnTo>
                    <a:pt x="32" y="4"/>
                  </a:lnTo>
                  <a:lnTo>
                    <a:pt x="33" y="5"/>
                  </a:lnTo>
                  <a:lnTo>
                    <a:pt x="32" y="6"/>
                  </a:lnTo>
                  <a:lnTo>
                    <a:pt x="30" y="8"/>
                  </a:lnTo>
                  <a:lnTo>
                    <a:pt x="29" y="9"/>
                  </a:lnTo>
                  <a:lnTo>
                    <a:pt x="28" y="9"/>
                  </a:lnTo>
                  <a:lnTo>
                    <a:pt x="25" y="9"/>
                  </a:lnTo>
                  <a:lnTo>
                    <a:pt x="19" y="5"/>
                  </a:lnTo>
                  <a:lnTo>
                    <a:pt x="18" y="5"/>
                  </a:lnTo>
                  <a:lnTo>
                    <a:pt x="18" y="6"/>
                  </a:lnTo>
                  <a:lnTo>
                    <a:pt x="19" y="6"/>
                  </a:lnTo>
                  <a:lnTo>
                    <a:pt x="20" y="7"/>
                  </a:lnTo>
                  <a:lnTo>
                    <a:pt x="20" y="8"/>
                  </a:lnTo>
                  <a:lnTo>
                    <a:pt x="20" y="9"/>
                  </a:lnTo>
                  <a:lnTo>
                    <a:pt x="20" y="11"/>
                  </a:lnTo>
                  <a:lnTo>
                    <a:pt x="3" y="13"/>
                  </a:lnTo>
                  <a:lnTo>
                    <a:pt x="0" y="14"/>
                  </a:lnTo>
                  <a:lnTo>
                    <a:pt x="1" y="1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4" name="Freeform 6027"/>
            <p:cNvSpPr>
              <a:spLocks/>
            </p:cNvSpPr>
            <p:nvPr/>
          </p:nvSpPr>
          <p:spPr bwMode="auto">
            <a:xfrm>
              <a:off x="3463" y="1311"/>
              <a:ext cx="5" cy="7"/>
            </a:xfrm>
            <a:custGeom>
              <a:avLst/>
              <a:gdLst>
                <a:gd name="T0" fmla="*/ 1 w 7"/>
                <a:gd name="T1" fmla="*/ 2 h 8"/>
                <a:gd name="T2" fmla="*/ 1 w 7"/>
                <a:gd name="T3" fmla="*/ 2 h 8"/>
                <a:gd name="T4" fmla="*/ 0 w 7"/>
                <a:gd name="T5" fmla="*/ 0 h 8"/>
                <a:gd name="T6" fmla="*/ 0 w 7"/>
                <a:gd name="T7" fmla="*/ 0 h 8"/>
                <a:gd name="T8" fmla="*/ 0 w 7"/>
                <a:gd name="T9" fmla="*/ 0 h 8"/>
                <a:gd name="T10" fmla="*/ 0 w 7"/>
                <a:gd name="T11" fmla="*/ 1 h 8"/>
                <a:gd name="T12" fmla="*/ 0 w 7"/>
                <a:gd name="T13" fmla="*/ 2 h 8"/>
                <a:gd name="T14" fmla="*/ 0 w 7"/>
                <a:gd name="T15" fmla="*/ 2 h 8"/>
                <a:gd name="T16" fmla="*/ 1 w 7"/>
                <a:gd name="T17" fmla="*/ 4 h 8"/>
                <a:gd name="T18" fmla="*/ 1 w 7"/>
                <a:gd name="T19" fmla="*/ 4 h 8"/>
                <a:gd name="T20" fmla="*/ 1 w 7"/>
                <a:gd name="T21" fmla="*/ 4 h 8"/>
                <a:gd name="T22" fmla="*/ 1 w 7"/>
                <a:gd name="T23" fmla="*/ 4 h 8"/>
                <a:gd name="T24" fmla="*/ 1 w 7"/>
                <a:gd name="T25" fmla="*/ 4 h 8"/>
                <a:gd name="T26" fmla="*/ 1 w 7"/>
                <a:gd name="T27" fmla="*/ 4 h 8"/>
                <a:gd name="T28" fmla="*/ 1 w 7"/>
                <a:gd name="T29" fmla="*/ 4 h 8"/>
                <a:gd name="T30" fmla="*/ 1 w 7"/>
                <a:gd name="T31" fmla="*/ 3 h 8"/>
                <a:gd name="T32" fmla="*/ 1 w 7"/>
                <a:gd name="T33" fmla="*/ 2 h 8"/>
                <a:gd name="T34" fmla="*/ 1 w 7"/>
                <a:gd name="T35" fmla="*/ 2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8"/>
                <a:gd name="T56" fmla="*/ 7 w 7"/>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8">
                  <a:moveTo>
                    <a:pt x="3" y="2"/>
                  </a:moveTo>
                  <a:lnTo>
                    <a:pt x="3" y="2"/>
                  </a:lnTo>
                  <a:lnTo>
                    <a:pt x="0" y="0"/>
                  </a:lnTo>
                  <a:lnTo>
                    <a:pt x="0" y="1"/>
                  </a:lnTo>
                  <a:lnTo>
                    <a:pt x="0" y="2"/>
                  </a:lnTo>
                  <a:lnTo>
                    <a:pt x="1" y="4"/>
                  </a:lnTo>
                  <a:lnTo>
                    <a:pt x="5" y="8"/>
                  </a:lnTo>
                  <a:lnTo>
                    <a:pt x="6" y="8"/>
                  </a:lnTo>
                  <a:lnTo>
                    <a:pt x="7" y="5"/>
                  </a:lnTo>
                  <a:lnTo>
                    <a:pt x="7" y="4"/>
                  </a:lnTo>
                  <a:lnTo>
                    <a:pt x="6" y="3"/>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5" name="Freeform 6028"/>
            <p:cNvSpPr>
              <a:spLocks/>
            </p:cNvSpPr>
            <p:nvPr/>
          </p:nvSpPr>
          <p:spPr bwMode="auto">
            <a:xfrm>
              <a:off x="3481" y="1308"/>
              <a:ext cx="21" cy="3"/>
            </a:xfrm>
            <a:custGeom>
              <a:avLst/>
              <a:gdLst>
                <a:gd name="T0" fmla="*/ 1 w 27"/>
                <a:gd name="T1" fmla="*/ 2 h 4"/>
                <a:gd name="T2" fmla="*/ 1 w 27"/>
                <a:gd name="T3" fmla="*/ 2 h 4"/>
                <a:gd name="T4" fmla="*/ 2 w 27"/>
                <a:gd name="T5" fmla="*/ 2 h 4"/>
                <a:gd name="T6" fmla="*/ 2 w 27"/>
                <a:gd name="T7" fmla="*/ 2 h 4"/>
                <a:gd name="T8" fmla="*/ 2 w 27"/>
                <a:gd name="T9" fmla="*/ 2 h 4"/>
                <a:gd name="T10" fmla="*/ 2 w 27"/>
                <a:gd name="T11" fmla="*/ 2 h 4"/>
                <a:gd name="T12" fmla="*/ 2 w 27"/>
                <a:gd name="T13" fmla="*/ 2 h 4"/>
                <a:gd name="T14" fmla="*/ 2 w 27"/>
                <a:gd name="T15" fmla="*/ 2 h 4"/>
                <a:gd name="T16" fmla="*/ 2 w 27"/>
                <a:gd name="T17" fmla="*/ 2 h 4"/>
                <a:gd name="T18" fmla="*/ 2 w 27"/>
                <a:gd name="T19" fmla="*/ 2 h 4"/>
                <a:gd name="T20" fmla="*/ 2 w 27"/>
                <a:gd name="T21" fmla="*/ 2 h 4"/>
                <a:gd name="T22" fmla="*/ 2 w 27"/>
                <a:gd name="T23" fmla="*/ 2 h 4"/>
                <a:gd name="T24" fmla="*/ 2 w 27"/>
                <a:gd name="T25" fmla="*/ 2 h 4"/>
                <a:gd name="T26" fmla="*/ 2 w 27"/>
                <a:gd name="T27" fmla="*/ 2 h 4"/>
                <a:gd name="T28" fmla="*/ 2 w 27"/>
                <a:gd name="T29" fmla="*/ 2 h 4"/>
                <a:gd name="T30" fmla="*/ 2 w 27"/>
                <a:gd name="T31" fmla="*/ 2 h 4"/>
                <a:gd name="T32" fmla="*/ 2 w 27"/>
                <a:gd name="T33" fmla="*/ 2 h 4"/>
                <a:gd name="T34" fmla="*/ 2 w 27"/>
                <a:gd name="T35" fmla="*/ 2 h 4"/>
                <a:gd name="T36" fmla="*/ 2 w 27"/>
                <a:gd name="T37" fmla="*/ 2 h 4"/>
                <a:gd name="T38" fmla="*/ 2 w 27"/>
                <a:gd name="T39" fmla="*/ 1 h 4"/>
                <a:gd name="T40" fmla="*/ 2 w 27"/>
                <a:gd name="T41" fmla="*/ 1 h 4"/>
                <a:gd name="T42" fmla="*/ 2 w 27"/>
                <a:gd name="T43" fmla="*/ 0 h 4"/>
                <a:gd name="T44" fmla="*/ 2 w 27"/>
                <a:gd name="T45" fmla="*/ 0 h 4"/>
                <a:gd name="T46" fmla="*/ 2 w 27"/>
                <a:gd name="T47" fmla="*/ 1 h 4"/>
                <a:gd name="T48" fmla="*/ 1 w 27"/>
                <a:gd name="T49" fmla="*/ 2 h 4"/>
                <a:gd name="T50" fmla="*/ 1 w 27"/>
                <a:gd name="T51" fmla="*/ 2 h 4"/>
                <a:gd name="T52" fmla="*/ 0 w 27"/>
                <a:gd name="T53" fmla="*/ 2 h 4"/>
                <a:gd name="T54" fmla="*/ 0 w 27"/>
                <a:gd name="T55" fmla="*/ 2 h 4"/>
                <a:gd name="T56" fmla="*/ 1 w 27"/>
                <a:gd name="T57" fmla="*/ 2 h 4"/>
                <a:gd name="T58" fmla="*/ 1 w 27"/>
                <a:gd name="T59" fmla="*/ 2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7"/>
                <a:gd name="T91" fmla="*/ 0 h 4"/>
                <a:gd name="T92" fmla="*/ 27 w 27"/>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7" h="4">
                  <a:moveTo>
                    <a:pt x="1" y="4"/>
                  </a:moveTo>
                  <a:lnTo>
                    <a:pt x="1" y="4"/>
                  </a:lnTo>
                  <a:lnTo>
                    <a:pt x="3" y="4"/>
                  </a:lnTo>
                  <a:lnTo>
                    <a:pt x="6" y="3"/>
                  </a:lnTo>
                  <a:lnTo>
                    <a:pt x="8" y="2"/>
                  </a:lnTo>
                  <a:lnTo>
                    <a:pt x="11" y="2"/>
                  </a:lnTo>
                  <a:lnTo>
                    <a:pt x="13" y="2"/>
                  </a:lnTo>
                  <a:lnTo>
                    <a:pt x="15" y="2"/>
                  </a:lnTo>
                  <a:lnTo>
                    <a:pt x="17" y="2"/>
                  </a:lnTo>
                  <a:lnTo>
                    <a:pt x="20" y="3"/>
                  </a:lnTo>
                  <a:lnTo>
                    <a:pt x="23" y="3"/>
                  </a:lnTo>
                  <a:lnTo>
                    <a:pt x="26" y="3"/>
                  </a:lnTo>
                  <a:lnTo>
                    <a:pt x="27" y="2"/>
                  </a:lnTo>
                  <a:lnTo>
                    <a:pt x="24" y="1"/>
                  </a:lnTo>
                  <a:lnTo>
                    <a:pt x="11" y="0"/>
                  </a:lnTo>
                  <a:lnTo>
                    <a:pt x="7" y="1"/>
                  </a:lnTo>
                  <a:lnTo>
                    <a:pt x="1" y="2"/>
                  </a:lnTo>
                  <a:lnTo>
                    <a:pt x="0" y="3"/>
                  </a:lnTo>
                  <a:lnTo>
                    <a:pt x="1"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6" name="Freeform 6029"/>
            <p:cNvSpPr>
              <a:spLocks/>
            </p:cNvSpPr>
            <p:nvPr/>
          </p:nvSpPr>
          <p:spPr bwMode="auto">
            <a:xfrm>
              <a:off x="3531" y="1271"/>
              <a:ext cx="23" cy="3"/>
            </a:xfrm>
            <a:custGeom>
              <a:avLst/>
              <a:gdLst>
                <a:gd name="T0" fmla="*/ 0 w 28"/>
                <a:gd name="T1" fmla="*/ 2 h 4"/>
                <a:gd name="T2" fmla="*/ 0 w 28"/>
                <a:gd name="T3" fmla="*/ 2 h 4"/>
                <a:gd name="T4" fmla="*/ 2 w 28"/>
                <a:gd name="T5" fmla="*/ 2 h 4"/>
                <a:gd name="T6" fmla="*/ 2 w 28"/>
                <a:gd name="T7" fmla="*/ 2 h 4"/>
                <a:gd name="T8" fmla="*/ 2 w 28"/>
                <a:gd name="T9" fmla="*/ 1 h 4"/>
                <a:gd name="T10" fmla="*/ 2 w 28"/>
                <a:gd name="T11" fmla="*/ 1 h 4"/>
                <a:gd name="T12" fmla="*/ 3 w 28"/>
                <a:gd name="T13" fmla="*/ 0 h 4"/>
                <a:gd name="T14" fmla="*/ 3 w 28"/>
                <a:gd name="T15" fmla="*/ 0 h 4"/>
                <a:gd name="T16" fmla="*/ 2 w 28"/>
                <a:gd name="T17" fmla="*/ 2 h 4"/>
                <a:gd name="T18" fmla="*/ 2 w 28"/>
                <a:gd name="T19" fmla="*/ 2 h 4"/>
                <a:gd name="T20" fmla="*/ 0 w 28"/>
                <a:gd name="T21" fmla="*/ 2 h 4"/>
                <a:gd name="T22" fmla="*/ 0 w 28"/>
                <a:gd name="T23" fmla="*/ 2 h 4"/>
                <a:gd name="T24" fmla="*/ 0 w 28"/>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
                <a:gd name="T40" fmla="*/ 0 h 4"/>
                <a:gd name="T41" fmla="*/ 28 w 2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 h="4">
                  <a:moveTo>
                    <a:pt x="0" y="4"/>
                  </a:moveTo>
                  <a:lnTo>
                    <a:pt x="0" y="4"/>
                  </a:lnTo>
                  <a:lnTo>
                    <a:pt x="11" y="3"/>
                  </a:lnTo>
                  <a:lnTo>
                    <a:pt x="21" y="1"/>
                  </a:lnTo>
                  <a:lnTo>
                    <a:pt x="28" y="0"/>
                  </a:lnTo>
                  <a:lnTo>
                    <a:pt x="2" y="3"/>
                  </a:lnTo>
                  <a:lnTo>
                    <a:pt x="0"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7" name="Freeform 6030"/>
            <p:cNvSpPr>
              <a:spLocks/>
            </p:cNvSpPr>
            <p:nvPr/>
          </p:nvSpPr>
          <p:spPr bwMode="auto">
            <a:xfrm>
              <a:off x="3365" y="1431"/>
              <a:ext cx="5" cy="2"/>
            </a:xfrm>
            <a:custGeom>
              <a:avLst/>
              <a:gdLst>
                <a:gd name="T0" fmla="*/ 0 w 7"/>
                <a:gd name="T1" fmla="*/ 1 h 4"/>
                <a:gd name="T2" fmla="*/ 0 w 7"/>
                <a:gd name="T3" fmla="*/ 1 h 4"/>
                <a:gd name="T4" fmla="*/ 1 w 7"/>
                <a:gd name="T5" fmla="*/ 1 h 4"/>
                <a:gd name="T6" fmla="*/ 1 w 7"/>
                <a:gd name="T7" fmla="*/ 1 h 4"/>
                <a:gd name="T8" fmla="*/ 1 w 7"/>
                <a:gd name="T9" fmla="*/ 1 h 4"/>
                <a:gd name="T10" fmla="*/ 1 w 7"/>
                <a:gd name="T11" fmla="*/ 1 h 4"/>
                <a:gd name="T12" fmla="*/ 1 w 7"/>
                <a:gd name="T13" fmla="*/ 1 h 4"/>
                <a:gd name="T14" fmla="*/ 1 w 7"/>
                <a:gd name="T15" fmla="*/ 1 h 4"/>
                <a:gd name="T16" fmla="*/ 1 w 7"/>
                <a:gd name="T17" fmla="*/ 1 h 4"/>
                <a:gd name="T18" fmla="*/ 1 w 7"/>
                <a:gd name="T19" fmla="*/ 0 h 4"/>
                <a:gd name="T20" fmla="*/ 1 w 7"/>
                <a:gd name="T21" fmla="*/ 0 h 4"/>
                <a:gd name="T22" fmla="*/ 1 w 7"/>
                <a:gd name="T23" fmla="*/ 0 h 4"/>
                <a:gd name="T24" fmla="*/ 0 w 7"/>
                <a:gd name="T25" fmla="*/ 1 h 4"/>
                <a:gd name="T26" fmla="*/ 0 w 7"/>
                <a:gd name="T27" fmla="*/ 1 h 4"/>
                <a:gd name="T28" fmla="*/ 0 w 7"/>
                <a:gd name="T29" fmla="*/ 1 h 4"/>
                <a:gd name="T30" fmla="*/ 0 w 7"/>
                <a:gd name="T31" fmla="*/ 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0" y="2"/>
                  </a:moveTo>
                  <a:lnTo>
                    <a:pt x="0" y="2"/>
                  </a:lnTo>
                  <a:lnTo>
                    <a:pt x="3" y="4"/>
                  </a:lnTo>
                  <a:lnTo>
                    <a:pt x="4" y="4"/>
                  </a:lnTo>
                  <a:lnTo>
                    <a:pt x="6" y="3"/>
                  </a:lnTo>
                  <a:lnTo>
                    <a:pt x="7" y="1"/>
                  </a:lnTo>
                  <a:lnTo>
                    <a:pt x="6" y="1"/>
                  </a:lnTo>
                  <a:lnTo>
                    <a:pt x="5" y="0"/>
                  </a:lnTo>
                  <a:lnTo>
                    <a:pt x="1" y="0"/>
                  </a:lnTo>
                  <a:lnTo>
                    <a:pt x="0" y="1"/>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8" name="Freeform 6031"/>
            <p:cNvSpPr>
              <a:spLocks/>
            </p:cNvSpPr>
            <p:nvPr/>
          </p:nvSpPr>
          <p:spPr bwMode="auto">
            <a:xfrm>
              <a:off x="3231" y="1678"/>
              <a:ext cx="5" cy="3"/>
            </a:xfrm>
            <a:custGeom>
              <a:avLst/>
              <a:gdLst>
                <a:gd name="T0" fmla="*/ 1 w 7"/>
                <a:gd name="T1" fmla="*/ 3 h 3"/>
                <a:gd name="T2" fmla="*/ 1 w 7"/>
                <a:gd name="T3" fmla="*/ 3 h 3"/>
                <a:gd name="T4" fmla="*/ 1 w 7"/>
                <a:gd name="T5" fmla="*/ 3 h 3"/>
                <a:gd name="T6" fmla="*/ 1 w 7"/>
                <a:gd name="T7" fmla="*/ 1 h 3"/>
                <a:gd name="T8" fmla="*/ 1 w 7"/>
                <a:gd name="T9" fmla="*/ 1 h 3"/>
                <a:gd name="T10" fmla="*/ 1 w 7"/>
                <a:gd name="T11" fmla="*/ 0 h 3"/>
                <a:gd name="T12" fmla="*/ 1 w 7"/>
                <a:gd name="T13" fmla="*/ 0 h 3"/>
                <a:gd name="T14" fmla="*/ 1 w 7"/>
                <a:gd name="T15" fmla="*/ 1 h 3"/>
                <a:gd name="T16" fmla="*/ 1 w 7"/>
                <a:gd name="T17" fmla="*/ 1 h 3"/>
                <a:gd name="T18" fmla="*/ 0 w 7"/>
                <a:gd name="T19" fmla="*/ 3 h 3"/>
                <a:gd name="T20" fmla="*/ 1 w 7"/>
                <a:gd name="T21" fmla="*/ 3 h 3"/>
                <a:gd name="T22" fmla="*/ 1 w 7"/>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3"/>
                <a:gd name="T38" fmla="*/ 7 w 7"/>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3">
                  <a:moveTo>
                    <a:pt x="1" y="3"/>
                  </a:moveTo>
                  <a:lnTo>
                    <a:pt x="1" y="3"/>
                  </a:lnTo>
                  <a:lnTo>
                    <a:pt x="3" y="3"/>
                  </a:lnTo>
                  <a:lnTo>
                    <a:pt x="6" y="1"/>
                  </a:lnTo>
                  <a:lnTo>
                    <a:pt x="7" y="0"/>
                  </a:lnTo>
                  <a:lnTo>
                    <a:pt x="3" y="1"/>
                  </a:lnTo>
                  <a:lnTo>
                    <a:pt x="0" y="3"/>
                  </a:lnTo>
                  <a:lnTo>
                    <a:pt x="1"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09" name="Freeform 6032"/>
            <p:cNvSpPr>
              <a:spLocks/>
            </p:cNvSpPr>
            <p:nvPr/>
          </p:nvSpPr>
          <p:spPr bwMode="auto">
            <a:xfrm>
              <a:off x="3224" y="1686"/>
              <a:ext cx="6" cy="1"/>
            </a:xfrm>
            <a:custGeom>
              <a:avLst/>
              <a:gdLst>
                <a:gd name="T0" fmla="*/ 1 w 7"/>
                <a:gd name="T1" fmla="*/ 1 h 2"/>
                <a:gd name="T2" fmla="*/ 1 w 7"/>
                <a:gd name="T3" fmla="*/ 1 h 2"/>
                <a:gd name="T4" fmla="*/ 3 w 7"/>
                <a:gd name="T5" fmla="*/ 1 h 2"/>
                <a:gd name="T6" fmla="*/ 3 w 7"/>
                <a:gd name="T7" fmla="*/ 1 h 2"/>
                <a:gd name="T8" fmla="*/ 3 w 7"/>
                <a:gd name="T9" fmla="*/ 1 h 2"/>
                <a:gd name="T10" fmla="*/ 3 w 7"/>
                <a:gd name="T11" fmla="*/ 1 h 2"/>
                <a:gd name="T12" fmla="*/ 3 w 7"/>
                <a:gd name="T13" fmla="*/ 0 h 2"/>
                <a:gd name="T14" fmla="*/ 3 w 7"/>
                <a:gd name="T15" fmla="*/ 0 h 2"/>
                <a:gd name="T16" fmla="*/ 3 w 7"/>
                <a:gd name="T17" fmla="*/ 0 h 2"/>
                <a:gd name="T18" fmla="*/ 3 w 7"/>
                <a:gd name="T19" fmla="*/ 0 h 2"/>
                <a:gd name="T20" fmla="*/ 1 w 7"/>
                <a:gd name="T21" fmla="*/ 1 h 2"/>
                <a:gd name="T22" fmla="*/ 0 w 7"/>
                <a:gd name="T23" fmla="*/ 1 h 2"/>
                <a:gd name="T24" fmla="*/ 1 w 7"/>
                <a:gd name="T25" fmla="*/ 1 h 2"/>
                <a:gd name="T26" fmla="*/ 1 w 7"/>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1" y="1"/>
                  </a:moveTo>
                  <a:lnTo>
                    <a:pt x="1" y="1"/>
                  </a:lnTo>
                  <a:lnTo>
                    <a:pt x="4" y="2"/>
                  </a:lnTo>
                  <a:lnTo>
                    <a:pt x="6" y="2"/>
                  </a:lnTo>
                  <a:lnTo>
                    <a:pt x="7" y="1"/>
                  </a:lnTo>
                  <a:lnTo>
                    <a:pt x="6" y="0"/>
                  </a:lnTo>
                  <a:lnTo>
                    <a:pt x="4" y="0"/>
                  </a:lnTo>
                  <a:lnTo>
                    <a:pt x="3" y="0"/>
                  </a:lnTo>
                  <a:lnTo>
                    <a:pt x="1" y="1"/>
                  </a:lnTo>
                  <a:lnTo>
                    <a:pt x="0" y="1"/>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0" name="Freeform 6033"/>
            <p:cNvSpPr>
              <a:spLocks/>
            </p:cNvSpPr>
            <p:nvPr/>
          </p:nvSpPr>
          <p:spPr bwMode="auto">
            <a:xfrm>
              <a:off x="3226" y="1690"/>
              <a:ext cx="3" cy="1"/>
            </a:xfrm>
            <a:custGeom>
              <a:avLst/>
              <a:gdLst>
                <a:gd name="T0" fmla="*/ 1 w 3"/>
                <a:gd name="T1" fmla="*/ 1 h 1"/>
                <a:gd name="T2" fmla="*/ 1 w 3"/>
                <a:gd name="T3" fmla="*/ 1 h 1"/>
                <a:gd name="T4" fmla="*/ 3 w 3"/>
                <a:gd name="T5" fmla="*/ 1 h 1"/>
                <a:gd name="T6" fmla="*/ 3 w 3"/>
                <a:gd name="T7" fmla="*/ 0 h 1"/>
                <a:gd name="T8" fmla="*/ 3 w 3"/>
                <a:gd name="T9" fmla="*/ 0 h 1"/>
                <a:gd name="T10" fmla="*/ 0 w 3"/>
                <a:gd name="T11" fmla="*/ 0 h 1"/>
                <a:gd name="T12" fmla="*/ 0 w 3"/>
                <a:gd name="T13" fmla="*/ 0 h 1"/>
                <a:gd name="T14" fmla="*/ 1 w 3"/>
                <a:gd name="T15" fmla="*/ 1 h 1"/>
                <a:gd name="T16" fmla="*/ 1 w 3"/>
                <a:gd name="T17" fmla="*/ 1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1" y="1"/>
                  </a:moveTo>
                  <a:lnTo>
                    <a:pt x="1" y="1"/>
                  </a:lnTo>
                  <a:lnTo>
                    <a:pt x="3" y="1"/>
                  </a:lnTo>
                  <a:lnTo>
                    <a:pt x="3" y="0"/>
                  </a:lnTo>
                  <a:lnTo>
                    <a:pt x="0"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1" name="Freeform 6034"/>
            <p:cNvSpPr>
              <a:spLocks/>
            </p:cNvSpPr>
            <p:nvPr/>
          </p:nvSpPr>
          <p:spPr bwMode="auto">
            <a:xfrm>
              <a:off x="3231" y="1688"/>
              <a:ext cx="2" cy="2"/>
            </a:xfrm>
            <a:custGeom>
              <a:avLst/>
              <a:gdLst>
                <a:gd name="T0" fmla="*/ 1 w 3"/>
                <a:gd name="T1" fmla="*/ 1 h 2"/>
                <a:gd name="T2" fmla="*/ 1 w 3"/>
                <a:gd name="T3" fmla="*/ 1 h 2"/>
                <a:gd name="T4" fmla="*/ 1 w 3"/>
                <a:gd name="T5" fmla="*/ 0 h 2"/>
                <a:gd name="T6" fmla="*/ 1 w 3"/>
                <a:gd name="T7" fmla="*/ 0 h 2"/>
                <a:gd name="T8" fmla="*/ 0 w 3"/>
                <a:gd name="T9" fmla="*/ 0 h 2"/>
                <a:gd name="T10" fmla="*/ 0 w 3"/>
                <a:gd name="T11" fmla="*/ 0 h 2"/>
                <a:gd name="T12" fmla="*/ 0 w 3"/>
                <a:gd name="T13" fmla="*/ 0 h 2"/>
                <a:gd name="T14" fmla="*/ 0 w 3"/>
                <a:gd name="T15" fmla="*/ 1 h 2"/>
                <a:gd name="T16" fmla="*/ 0 w 3"/>
                <a:gd name="T17" fmla="*/ 1 h 2"/>
                <a:gd name="T18" fmla="*/ 0 w 3"/>
                <a:gd name="T19" fmla="*/ 1 h 2"/>
                <a:gd name="T20" fmla="*/ 1 w 3"/>
                <a:gd name="T21" fmla="*/ 2 h 2"/>
                <a:gd name="T22" fmla="*/ 1 w 3"/>
                <a:gd name="T23" fmla="*/ 1 h 2"/>
                <a:gd name="T24" fmla="*/ 1 w 3"/>
                <a:gd name="T25" fmla="*/ 1 h 2"/>
                <a:gd name="T26" fmla="*/ 1 w 3"/>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3" y="1"/>
                  </a:moveTo>
                  <a:lnTo>
                    <a:pt x="3" y="1"/>
                  </a:lnTo>
                  <a:lnTo>
                    <a:pt x="2" y="0"/>
                  </a:lnTo>
                  <a:lnTo>
                    <a:pt x="0" y="0"/>
                  </a:lnTo>
                  <a:lnTo>
                    <a:pt x="0" y="1"/>
                  </a:lnTo>
                  <a:lnTo>
                    <a:pt x="3" y="2"/>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2" name="Freeform 6035"/>
            <p:cNvSpPr>
              <a:spLocks/>
            </p:cNvSpPr>
            <p:nvPr/>
          </p:nvSpPr>
          <p:spPr bwMode="auto">
            <a:xfrm>
              <a:off x="3231" y="1681"/>
              <a:ext cx="11" cy="5"/>
            </a:xfrm>
            <a:custGeom>
              <a:avLst/>
              <a:gdLst>
                <a:gd name="T0" fmla="*/ 1 w 14"/>
                <a:gd name="T1" fmla="*/ 5 h 5"/>
                <a:gd name="T2" fmla="*/ 1 w 14"/>
                <a:gd name="T3" fmla="*/ 5 h 5"/>
                <a:gd name="T4" fmla="*/ 2 w 14"/>
                <a:gd name="T5" fmla="*/ 5 h 5"/>
                <a:gd name="T6" fmla="*/ 2 w 14"/>
                <a:gd name="T7" fmla="*/ 5 h 5"/>
                <a:gd name="T8" fmla="*/ 2 w 14"/>
                <a:gd name="T9" fmla="*/ 2 h 5"/>
                <a:gd name="T10" fmla="*/ 2 w 14"/>
                <a:gd name="T11" fmla="*/ 2 h 5"/>
                <a:gd name="T12" fmla="*/ 2 w 14"/>
                <a:gd name="T13" fmla="*/ 2 h 5"/>
                <a:gd name="T14" fmla="*/ 2 w 14"/>
                <a:gd name="T15" fmla="*/ 1 h 5"/>
                <a:gd name="T16" fmla="*/ 2 w 14"/>
                <a:gd name="T17" fmla="*/ 0 h 5"/>
                <a:gd name="T18" fmla="*/ 2 w 14"/>
                <a:gd name="T19" fmla="*/ 0 h 5"/>
                <a:gd name="T20" fmla="*/ 2 w 14"/>
                <a:gd name="T21" fmla="*/ 0 h 5"/>
                <a:gd name="T22" fmla="*/ 2 w 14"/>
                <a:gd name="T23" fmla="*/ 1 h 5"/>
                <a:gd name="T24" fmla="*/ 2 w 14"/>
                <a:gd name="T25" fmla="*/ 4 h 5"/>
                <a:gd name="T26" fmla="*/ 2 w 14"/>
                <a:gd name="T27" fmla="*/ 4 h 5"/>
                <a:gd name="T28" fmla="*/ 0 w 14"/>
                <a:gd name="T29" fmla="*/ 4 h 5"/>
                <a:gd name="T30" fmla="*/ 0 w 14"/>
                <a:gd name="T31" fmla="*/ 5 h 5"/>
                <a:gd name="T32" fmla="*/ 1 w 14"/>
                <a:gd name="T33" fmla="*/ 5 h 5"/>
                <a:gd name="T34" fmla="*/ 1 w 14"/>
                <a:gd name="T35" fmla="*/ 5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5"/>
                <a:gd name="T56" fmla="*/ 14 w 14"/>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5">
                  <a:moveTo>
                    <a:pt x="1" y="5"/>
                  </a:moveTo>
                  <a:lnTo>
                    <a:pt x="1" y="5"/>
                  </a:lnTo>
                  <a:lnTo>
                    <a:pt x="4" y="5"/>
                  </a:lnTo>
                  <a:lnTo>
                    <a:pt x="7" y="5"/>
                  </a:lnTo>
                  <a:lnTo>
                    <a:pt x="13" y="2"/>
                  </a:lnTo>
                  <a:lnTo>
                    <a:pt x="14" y="2"/>
                  </a:lnTo>
                  <a:lnTo>
                    <a:pt x="13" y="1"/>
                  </a:lnTo>
                  <a:lnTo>
                    <a:pt x="9" y="0"/>
                  </a:lnTo>
                  <a:lnTo>
                    <a:pt x="8" y="0"/>
                  </a:lnTo>
                  <a:lnTo>
                    <a:pt x="6" y="1"/>
                  </a:lnTo>
                  <a:lnTo>
                    <a:pt x="2" y="4"/>
                  </a:lnTo>
                  <a:lnTo>
                    <a:pt x="0" y="4"/>
                  </a:lnTo>
                  <a:lnTo>
                    <a:pt x="0" y="5"/>
                  </a:lnTo>
                  <a:lnTo>
                    <a:pt x="1"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3" name="Freeform 6036"/>
            <p:cNvSpPr>
              <a:spLocks/>
            </p:cNvSpPr>
            <p:nvPr/>
          </p:nvSpPr>
          <p:spPr bwMode="auto">
            <a:xfrm>
              <a:off x="3199" y="1707"/>
              <a:ext cx="2" cy="2"/>
            </a:xfrm>
            <a:custGeom>
              <a:avLst/>
              <a:gdLst>
                <a:gd name="T0" fmla="*/ 1 w 3"/>
                <a:gd name="T1" fmla="*/ 1 h 3"/>
                <a:gd name="T2" fmla="*/ 1 w 3"/>
                <a:gd name="T3" fmla="*/ 1 h 3"/>
                <a:gd name="T4" fmla="*/ 1 w 3"/>
                <a:gd name="T5" fmla="*/ 1 h 3"/>
                <a:gd name="T6" fmla="*/ 1 w 3"/>
                <a:gd name="T7" fmla="*/ 0 h 3"/>
                <a:gd name="T8" fmla="*/ 1 w 3"/>
                <a:gd name="T9" fmla="*/ 0 h 3"/>
                <a:gd name="T10" fmla="*/ 0 w 3"/>
                <a:gd name="T11" fmla="*/ 1 h 3"/>
                <a:gd name="T12" fmla="*/ 0 w 3"/>
                <a:gd name="T13" fmla="*/ 1 h 3"/>
                <a:gd name="T14" fmla="*/ 0 w 3"/>
                <a:gd name="T15" fmla="*/ 1 h 3"/>
                <a:gd name="T16" fmla="*/ 1 w 3"/>
                <a:gd name="T17" fmla="*/ 1 h 3"/>
                <a:gd name="T18" fmla="*/ 1 w 3"/>
                <a:gd name="T19" fmla="*/ 1 h 3"/>
                <a:gd name="T20" fmla="*/ 1 w 3"/>
                <a:gd name="T21" fmla="*/ 1 h 3"/>
                <a:gd name="T22" fmla="*/ 1 w 3"/>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3" y="2"/>
                  </a:moveTo>
                  <a:lnTo>
                    <a:pt x="3" y="2"/>
                  </a:lnTo>
                  <a:lnTo>
                    <a:pt x="3" y="1"/>
                  </a:lnTo>
                  <a:lnTo>
                    <a:pt x="2" y="0"/>
                  </a:lnTo>
                  <a:lnTo>
                    <a:pt x="0" y="1"/>
                  </a:lnTo>
                  <a:lnTo>
                    <a:pt x="0" y="2"/>
                  </a:lnTo>
                  <a:lnTo>
                    <a:pt x="1" y="3"/>
                  </a:lnTo>
                  <a:lnTo>
                    <a:pt x="2" y="3"/>
                  </a:lnTo>
                  <a:lnTo>
                    <a:pt x="3"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4" name="Freeform 6037"/>
            <p:cNvSpPr>
              <a:spLocks/>
            </p:cNvSpPr>
            <p:nvPr/>
          </p:nvSpPr>
          <p:spPr bwMode="auto">
            <a:xfrm>
              <a:off x="3197" y="1709"/>
              <a:ext cx="2" cy="2"/>
            </a:xfrm>
            <a:custGeom>
              <a:avLst/>
              <a:gdLst>
                <a:gd name="T0" fmla="*/ 1 w 2"/>
                <a:gd name="T1" fmla="*/ 2 h 2"/>
                <a:gd name="T2" fmla="*/ 1 w 2"/>
                <a:gd name="T3" fmla="*/ 2 h 2"/>
                <a:gd name="T4" fmla="*/ 2 w 2"/>
                <a:gd name="T5" fmla="*/ 1 h 2"/>
                <a:gd name="T6" fmla="*/ 2 w 2"/>
                <a:gd name="T7" fmla="*/ 1 h 2"/>
                <a:gd name="T8" fmla="*/ 1 w 2"/>
                <a:gd name="T9" fmla="*/ 0 h 2"/>
                <a:gd name="T10" fmla="*/ 1 w 2"/>
                <a:gd name="T11" fmla="*/ 1 h 2"/>
                <a:gd name="T12" fmla="*/ 1 w 2"/>
                <a:gd name="T13" fmla="*/ 1 h 2"/>
                <a:gd name="T14" fmla="*/ 0 w 2"/>
                <a:gd name="T15" fmla="*/ 2 h 2"/>
                <a:gd name="T16" fmla="*/ 0 w 2"/>
                <a:gd name="T17" fmla="*/ 2 h 2"/>
                <a:gd name="T18" fmla="*/ 1 w 2"/>
                <a:gd name="T19" fmla="*/ 2 h 2"/>
                <a:gd name="T20" fmla="*/ 1 w 2"/>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2"/>
                <a:gd name="T35" fmla="*/ 2 w 2"/>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2">
                  <a:moveTo>
                    <a:pt x="1" y="2"/>
                  </a:moveTo>
                  <a:lnTo>
                    <a:pt x="1" y="2"/>
                  </a:lnTo>
                  <a:lnTo>
                    <a:pt x="2" y="1"/>
                  </a:lnTo>
                  <a:lnTo>
                    <a:pt x="1" y="0"/>
                  </a:lnTo>
                  <a:lnTo>
                    <a:pt x="1" y="1"/>
                  </a:lnTo>
                  <a:lnTo>
                    <a:pt x="0" y="2"/>
                  </a:lnTo>
                  <a:lnTo>
                    <a:pt x="1"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5" name="Freeform 6038"/>
            <p:cNvSpPr>
              <a:spLocks/>
            </p:cNvSpPr>
            <p:nvPr/>
          </p:nvSpPr>
          <p:spPr bwMode="auto">
            <a:xfrm>
              <a:off x="3187" y="1718"/>
              <a:ext cx="2" cy="1"/>
            </a:xfrm>
            <a:custGeom>
              <a:avLst/>
              <a:gdLst>
                <a:gd name="T0" fmla="*/ 1 w 3"/>
                <a:gd name="T1" fmla="*/ 1 h 1"/>
                <a:gd name="T2" fmla="*/ 1 w 3"/>
                <a:gd name="T3" fmla="*/ 1 h 1"/>
                <a:gd name="T4" fmla="*/ 1 w 3"/>
                <a:gd name="T5" fmla="*/ 0 h 1"/>
                <a:gd name="T6" fmla="*/ 0 w 3"/>
                <a:gd name="T7" fmla="*/ 0 h 1"/>
                <a:gd name="T8" fmla="*/ 0 w 3"/>
                <a:gd name="T9" fmla="*/ 0 h 1"/>
                <a:gd name="T10" fmla="*/ 0 w 3"/>
                <a:gd name="T11" fmla="*/ 1 h 1"/>
                <a:gd name="T12" fmla="*/ 1 w 3"/>
                <a:gd name="T13" fmla="*/ 1 h 1"/>
                <a:gd name="T14" fmla="*/ 1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0"/>
                  </a:lnTo>
                  <a:lnTo>
                    <a:pt x="0" y="0"/>
                  </a:lnTo>
                  <a:lnTo>
                    <a:pt x="0" y="1"/>
                  </a:lnTo>
                  <a:lnTo>
                    <a:pt x="2"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6" name="Freeform 6039"/>
            <p:cNvSpPr>
              <a:spLocks/>
            </p:cNvSpPr>
            <p:nvPr/>
          </p:nvSpPr>
          <p:spPr bwMode="auto">
            <a:xfrm>
              <a:off x="3193" y="1753"/>
              <a:ext cx="5" cy="4"/>
            </a:xfrm>
            <a:custGeom>
              <a:avLst/>
              <a:gdLst>
                <a:gd name="T0" fmla="*/ 2 w 5"/>
                <a:gd name="T1" fmla="*/ 3 h 4"/>
                <a:gd name="T2" fmla="*/ 2 w 5"/>
                <a:gd name="T3" fmla="*/ 3 h 4"/>
                <a:gd name="T4" fmla="*/ 3 w 5"/>
                <a:gd name="T5" fmla="*/ 4 h 4"/>
                <a:gd name="T6" fmla="*/ 3 w 5"/>
                <a:gd name="T7" fmla="*/ 4 h 4"/>
                <a:gd name="T8" fmla="*/ 4 w 5"/>
                <a:gd name="T9" fmla="*/ 3 h 4"/>
                <a:gd name="T10" fmla="*/ 4 w 5"/>
                <a:gd name="T11" fmla="*/ 3 h 4"/>
                <a:gd name="T12" fmla="*/ 5 w 5"/>
                <a:gd name="T13" fmla="*/ 1 h 4"/>
                <a:gd name="T14" fmla="*/ 4 w 5"/>
                <a:gd name="T15" fmla="*/ 0 h 4"/>
                <a:gd name="T16" fmla="*/ 4 w 5"/>
                <a:gd name="T17" fmla="*/ 0 h 4"/>
                <a:gd name="T18" fmla="*/ 4 w 5"/>
                <a:gd name="T19" fmla="*/ 0 h 4"/>
                <a:gd name="T20" fmla="*/ 2 w 5"/>
                <a:gd name="T21" fmla="*/ 1 h 4"/>
                <a:gd name="T22" fmla="*/ 0 w 5"/>
                <a:gd name="T23" fmla="*/ 1 h 4"/>
                <a:gd name="T24" fmla="*/ 0 w 5"/>
                <a:gd name="T25" fmla="*/ 1 h 4"/>
                <a:gd name="T26" fmla="*/ 0 w 5"/>
                <a:gd name="T27" fmla="*/ 2 h 4"/>
                <a:gd name="T28" fmla="*/ 2 w 5"/>
                <a:gd name="T29" fmla="*/ 3 h 4"/>
                <a:gd name="T30" fmla="*/ 2 w 5"/>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4"/>
                <a:gd name="T50" fmla="*/ 5 w 5"/>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4">
                  <a:moveTo>
                    <a:pt x="2" y="3"/>
                  </a:moveTo>
                  <a:lnTo>
                    <a:pt x="2" y="3"/>
                  </a:lnTo>
                  <a:lnTo>
                    <a:pt x="3" y="4"/>
                  </a:lnTo>
                  <a:lnTo>
                    <a:pt x="4" y="3"/>
                  </a:lnTo>
                  <a:lnTo>
                    <a:pt x="5" y="1"/>
                  </a:lnTo>
                  <a:lnTo>
                    <a:pt x="4" y="0"/>
                  </a:lnTo>
                  <a:lnTo>
                    <a:pt x="2" y="1"/>
                  </a:lnTo>
                  <a:lnTo>
                    <a:pt x="0" y="1"/>
                  </a:lnTo>
                  <a:lnTo>
                    <a:pt x="0" y="2"/>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7" name="Freeform 6040"/>
            <p:cNvSpPr>
              <a:spLocks/>
            </p:cNvSpPr>
            <p:nvPr/>
          </p:nvSpPr>
          <p:spPr bwMode="auto">
            <a:xfrm>
              <a:off x="3192" y="1756"/>
              <a:ext cx="3" cy="2"/>
            </a:xfrm>
            <a:custGeom>
              <a:avLst/>
              <a:gdLst>
                <a:gd name="T0" fmla="*/ 0 w 4"/>
                <a:gd name="T1" fmla="*/ 1 h 3"/>
                <a:gd name="T2" fmla="*/ 0 w 4"/>
                <a:gd name="T3" fmla="*/ 1 h 3"/>
                <a:gd name="T4" fmla="*/ 0 w 4"/>
                <a:gd name="T5" fmla="*/ 1 h 3"/>
                <a:gd name="T6" fmla="*/ 1 w 4"/>
                <a:gd name="T7" fmla="*/ 1 h 3"/>
                <a:gd name="T8" fmla="*/ 1 w 4"/>
                <a:gd name="T9" fmla="*/ 1 h 3"/>
                <a:gd name="T10" fmla="*/ 2 w 4"/>
                <a:gd name="T11" fmla="*/ 1 h 3"/>
                <a:gd name="T12" fmla="*/ 2 w 4"/>
                <a:gd name="T13" fmla="*/ 1 h 3"/>
                <a:gd name="T14" fmla="*/ 2 w 4"/>
                <a:gd name="T15" fmla="*/ 1 h 3"/>
                <a:gd name="T16" fmla="*/ 1 w 4"/>
                <a:gd name="T17" fmla="*/ 0 h 3"/>
                <a:gd name="T18" fmla="*/ 0 w 4"/>
                <a:gd name="T19" fmla="*/ 0 h 3"/>
                <a:gd name="T20" fmla="*/ 0 w 4"/>
                <a:gd name="T21" fmla="*/ 1 h 3"/>
                <a:gd name="T22" fmla="*/ 0 w 4"/>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0" y="2"/>
                  </a:moveTo>
                  <a:lnTo>
                    <a:pt x="0" y="2"/>
                  </a:lnTo>
                  <a:lnTo>
                    <a:pt x="1" y="3"/>
                  </a:lnTo>
                  <a:lnTo>
                    <a:pt x="4" y="3"/>
                  </a:lnTo>
                  <a:lnTo>
                    <a:pt x="2" y="2"/>
                  </a:lnTo>
                  <a:lnTo>
                    <a:pt x="1" y="0"/>
                  </a:lnTo>
                  <a:lnTo>
                    <a:pt x="0" y="0"/>
                  </a:lnTo>
                  <a:lnTo>
                    <a:pt x="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8" name="Freeform 6041"/>
            <p:cNvSpPr>
              <a:spLocks/>
            </p:cNvSpPr>
            <p:nvPr/>
          </p:nvSpPr>
          <p:spPr bwMode="auto">
            <a:xfrm>
              <a:off x="3190" y="1758"/>
              <a:ext cx="1" cy="5"/>
            </a:xfrm>
            <a:custGeom>
              <a:avLst/>
              <a:gdLst>
                <a:gd name="T0" fmla="*/ 0 w 1"/>
                <a:gd name="T1" fmla="*/ 3 h 6"/>
                <a:gd name="T2" fmla="*/ 0 w 1"/>
                <a:gd name="T3" fmla="*/ 3 h 6"/>
                <a:gd name="T4" fmla="*/ 0 w 1"/>
                <a:gd name="T5" fmla="*/ 3 h 6"/>
                <a:gd name="T6" fmla="*/ 1 w 1"/>
                <a:gd name="T7" fmla="*/ 3 h 6"/>
                <a:gd name="T8" fmla="*/ 1 w 1"/>
                <a:gd name="T9" fmla="*/ 3 h 6"/>
                <a:gd name="T10" fmla="*/ 1 w 1"/>
                <a:gd name="T11" fmla="*/ 3 h 6"/>
                <a:gd name="T12" fmla="*/ 1 w 1"/>
                <a:gd name="T13" fmla="*/ 3 h 6"/>
                <a:gd name="T14" fmla="*/ 0 w 1"/>
                <a:gd name="T15" fmla="*/ 1 h 6"/>
                <a:gd name="T16" fmla="*/ 0 w 1"/>
                <a:gd name="T17" fmla="*/ 0 h 6"/>
                <a:gd name="T18" fmla="*/ 0 w 1"/>
                <a:gd name="T19" fmla="*/ 3 h 6"/>
                <a:gd name="T20" fmla="*/ 0 w 1"/>
                <a:gd name="T21" fmla="*/ 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6"/>
                <a:gd name="T35" fmla="*/ 1 w 1"/>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6">
                  <a:moveTo>
                    <a:pt x="0" y="3"/>
                  </a:moveTo>
                  <a:lnTo>
                    <a:pt x="0" y="3"/>
                  </a:lnTo>
                  <a:lnTo>
                    <a:pt x="0" y="5"/>
                  </a:lnTo>
                  <a:lnTo>
                    <a:pt x="1" y="6"/>
                  </a:lnTo>
                  <a:lnTo>
                    <a:pt x="1" y="5"/>
                  </a:lnTo>
                  <a:lnTo>
                    <a:pt x="1" y="4"/>
                  </a:lnTo>
                  <a:lnTo>
                    <a:pt x="0" y="1"/>
                  </a:lnTo>
                  <a:lnTo>
                    <a:pt x="0" y="0"/>
                  </a:lnTo>
                  <a:lnTo>
                    <a:pt x="0"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19" name="Freeform 6042"/>
            <p:cNvSpPr>
              <a:spLocks/>
            </p:cNvSpPr>
            <p:nvPr/>
          </p:nvSpPr>
          <p:spPr bwMode="auto">
            <a:xfrm>
              <a:off x="3190" y="1767"/>
              <a:ext cx="2" cy="3"/>
            </a:xfrm>
            <a:custGeom>
              <a:avLst/>
              <a:gdLst>
                <a:gd name="T0" fmla="*/ 1 w 2"/>
                <a:gd name="T1" fmla="*/ 1 h 5"/>
                <a:gd name="T2" fmla="*/ 1 w 2"/>
                <a:gd name="T3" fmla="*/ 1 h 5"/>
                <a:gd name="T4" fmla="*/ 0 w 2"/>
                <a:gd name="T5" fmla="*/ 1 h 5"/>
                <a:gd name="T6" fmla="*/ 0 w 2"/>
                <a:gd name="T7" fmla="*/ 1 h 5"/>
                <a:gd name="T8" fmla="*/ 1 w 2"/>
                <a:gd name="T9" fmla="*/ 1 h 5"/>
                <a:gd name="T10" fmla="*/ 1 w 2"/>
                <a:gd name="T11" fmla="*/ 1 h 5"/>
                <a:gd name="T12" fmla="*/ 2 w 2"/>
                <a:gd name="T13" fmla="*/ 1 h 5"/>
                <a:gd name="T14" fmla="*/ 2 w 2"/>
                <a:gd name="T15" fmla="*/ 1 h 5"/>
                <a:gd name="T16" fmla="*/ 2 w 2"/>
                <a:gd name="T17" fmla="*/ 1 h 5"/>
                <a:gd name="T18" fmla="*/ 1 w 2"/>
                <a:gd name="T19" fmla="*/ 0 h 5"/>
                <a:gd name="T20" fmla="*/ 1 w 2"/>
                <a:gd name="T21" fmla="*/ 1 h 5"/>
                <a:gd name="T22" fmla="*/ 1 w 2"/>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5"/>
                <a:gd name="T38" fmla="*/ 2 w 2"/>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5">
                  <a:moveTo>
                    <a:pt x="1" y="1"/>
                  </a:moveTo>
                  <a:lnTo>
                    <a:pt x="1" y="1"/>
                  </a:lnTo>
                  <a:lnTo>
                    <a:pt x="0" y="3"/>
                  </a:lnTo>
                  <a:lnTo>
                    <a:pt x="0" y="5"/>
                  </a:lnTo>
                  <a:lnTo>
                    <a:pt x="1" y="5"/>
                  </a:lnTo>
                  <a:lnTo>
                    <a:pt x="2" y="5"/>
                  </a:lnTo>
                  <a:lnTo>
                    <a:pt x="2" y="2"/>
                  </a:lnTo>
                  <a:lnTo>
                    <a:pt x="1" y="0"/>
                  </a:lnTo>
                  <a:lnTo>
                    <a:pt x="1"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0" name="Freeform 6043"/>
            <p:cNvSpPr>
              <a:spLocks/>
            </p:cNvSpPr>
            <p:nvPr/>
          </p:nvSpPr>
          <p:spPr bwMode="auto">
            <a:xfrm>
              <a:off x="3289" y="1585"/>
              <a:ext cx="4" cy="6"/>
            </a:xfrm>
            <a:custGeom>
              <a:avLst/>
              <a:gdLst>
                <a:gd name="T0" fmla="*/ 2 w 5"/>
                <a:gd name="T1" fmla="*/ 0 h 8"/>
                <a:gd name="T2" fmla="*/ 2 w 5"/>
                <a:gd name="T3" fmla="*/ 0 h 8"/>
                <a:gd name="T4" fmla="*/ 2 w 5"/>
                <a:gd name="T5" fmla="*/ 0 h 8"/>
                <a:gd name="T6" fmla="*/ 2 w 5"/>
                <a:gd name="T7" fmla="*/ 0 h 8"/>
                <a:gd name="T8" fmla="*/ 2 w 5"/>
                <a:gd name="T9" fmla="*/ 2 h 8"/>
                <a:gd name="T10" fmla="*/ 0 w 5"/>
                <a:gd name="T11" fmla="*/ 2 h 8"/>
                <a:gd name="T12" fmla="*/ 0 w 5"/>
                <a:gd name="T13" fmla="*/ 2 h 8"/>
                <a:gd name="T14" fmla="*/ 0 w 5"/>
                <a:gd name="T15" fmla="*/ 2 h 8"/>
                <a:gd name="T16" fmla="*/ 1 w 5"/>
                <a:gd name="T17" fmla="*/ 2 h 8"/>
                <a:gd name="T18" fmla="*/ 2 w 5"/>
                <a:gd name="T19" fmla="*/ 2 h 8"/>
                <a:gd name="T20" fmla="*/ 2 w 5"/>
                <a:gd name="T21" fmla="*/ 2 h 8"/>
                <a:gd name="T22" fmla="*/ 2 w 5"/>
                <a:gd name="T23" fmla="*/ 2 h 8"/>
                <a:gd name="T24" fmla="*/ 2 w 5"/>
                <a:gd name="T25" fmla="*/ 2 h 8"/>
                <a:gd name="T26" fmla="*/ 2 w 5"/>
                <a:gd name="T27" fmla="*/ 2 h 8"/>
                <a:gd name="T28" fmla="*/ 2 w 5"/>
                <a:gd name="T29" fmla="*/ 2 h 8"/>
                <a:gd name="T30" fmla="*/ 2 w 5"/>
                <a:gd name="T31" fmla="*/ 2 h 8"/>
                <a:gd name="T32" fmla="*/ 2 w 5"/>
                <a:gd name="T33" fmla="*/ 2 h 8"/>
                <a:gd name="T34" fmla="*/ 2 w 5"/>
                <a:gd name="T35" fmla="*/ 2 h 8"/>
                <a:gd name="T36" fmla="*/ 2 w 5"/>
                <a:gd name="T37" fmla="*/ 0 h 8"/>
                <a:gd name="T38" fmla="*/ 2 w 5"/>
                <a:gd name="T39" fmla="*/ 0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
                <a:gd name="T61" fmla="*/ 0 h 8"/>
                <a:gd name="T62" fmla="*/ 5 w 5"/>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 h="8">
                  <a:moveTo>
                    <a:pt x="5" y="0"/>
                  </a:moveTo>
                  <a:lnTo>
                    <a:pt x="5" y="0"/>
                  </a:lnTo>
                  <a:lnTo>
                    <a:pt x="4" y="0"/>
                  </a:lnTo>
                  <a:lnTo>
                    <a:pt x="3" y="2"/>
                  </a:lnTo>
                  <a:lnTo>
                    <a:pt x="0" y="7"/>
                  </a:lnTo>
                  <a:lnTo>
                    <a:pt x="1" y="8"/>
                  </a:lnTo>
                  <a:lnTo>
                    <a:pt x="2" y="7"/>
                  </a:lnTo>
                  <a:lnTo>
                    <a:pt x="3" y="7"/>
                  </a:lnTo>
                  <a:lnTo>
                    <a:pt x="4" y="4"/>
                  </a:lnTo>
                  <a:lnTo>
                    <a:pt x="5" y="3"/>
                  </a:lnTo>
                  <a:lnTo>
                    <a:pt x="4" y="2"/>
                  </a:lnTo>
                  <a:lnTo>
                    <a:pt x="5" y="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1" name="Freeform 6044"/>
            <p:cNvSpPr>
              <a:spLocks/>
            </p:cNvSpPr>
            <p:nvPr/>
          </p:nvSpPr>
          <p:spPr bwMode="auto">
            <a:xfrm>
              <a:off x="3297" y="1579"/>
              <a:ext cx="9" cy="6"/>
            </a:xfrm>
            <a:custGeom>
              <a:avLst/>
              <a:gdLst>
                <a:gd name="T0" fmla="*/ 2 w 11"/>
                <a:gd name="T1" fmla="*/ 1 h 6"/>
                <a:gd name="T2" fmla="*/ 2 w 11"/>
                <a:gd name="T3" fmla="*/ 1 h 6"/>
                <a:gd name="T4" fmla="*/ 2 w 11"/>
                <a:gd name="T5" fmla="*/ 2 h 6"/>
                <a:gd name="T6" fmla="*/ 2 w 11"/>
                <a:gd name="T7" fmla="*/ 2 h 6"/>
                <a:gd name="T8" fmla="*/ 1 w 11"/>
                <a:gd name="T9" fmla="*/ 3 h 6"/>
                <a:gd name="T10" fmla="*/ 1 w 11"/>
                <a:gd name="T11" fmla="*/ 3 h 6"/>
                <a:gd name="T12" fmla="*/ 0 w 11"/>
                <a:gd name="T13" fmla="*/ 4 h 6"/>
                <a:gd name="T14" fmla="*/ 0 w 11"/>
                <a:gd name="T15" fmla="*/ 5 h 6"/>
                <a:gd name="T16" fmla="*/ 0 w 11"/>
                <a:gd name="T17" fmla="*/ 5 h 6"/>
                <a:gd name="T18" fmla="*/ 0 w 11"/>
                <a:gd name="T19" fmla="*/ 5 h 6"/>
                <a:gd name="T20" fmla="*/ 0 w 11"/>
                <a:gd name="T21" fmla="*/ 6 h 6"/>
                <a:gd name="T22" fmla="*/ 1 w 11"/>
                <a:gd name="T23" fmla="*/ 6 h 6"/>
                <a:gd name="T24" fmla="*/ 2 w 11"/>
                <a:gd name="T25" fmla="*/ 6 h 6"/>
                <a:gd name="T26" fmla="*/ 2 w 11"/>
                <a:gd name="T27" fmla="*/ 6 h 6"/>
                <a:gd name="T28" fmla="*/ 2 w 11"/>
                <a:gd name="T29" fmla="*/ 6 h 6"/>
                <a:gd name="T30" fmla="*/ 2 w 11"/>
                <a:gd name="T31" fmla="*/ 5 h 6"/>
                <a:gd name="T32" fmla="*/ 2 w 11"/>
                <a:gd name="T33" fmla="*/ 3 h 6"/>
                <a:gd name="T34" fmla="*/ 2 w 11"/>
                <a:gd name="T35" fmla="*/ 3 h 6"/>
                <a:gd name="T36" fmla="*/ 2 w 11"/>
                <a:gd name="T37" fmla="*/ 2 h 6"/>
                <a:gd name="T38" fmla="*/ 2 w 11"/>
                <a:gd name="T39" fmla="*/ 1 h 6"/>
                <a:gd name="T40" fmla="*/ 2 w 11"/>
                <a:gd name="T41" fmla="*/ 0 h 6"/>
                <a:gd name="T42" fmla="*/ 2 w 11"/>
                <a:gd name="T43" fmla="*/ 0 h 6"/>
                <a:gd name="T44" fmla="*/ 2 w 11"/>
                <a:gd name="T45" fmla="*/ 1 h 6"/>
                <a:gd name="T46" fmla="*/ 2 w 11"/>
                <a:gd name="T47" fmla="*/ 1 h 6"/>
                <a:gd name="T48" fmla="*/ 2 w 11"/>
                <a:gd name="T49" fmla="*/ 1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
                <a:gd name="T76" fmla="*/ 0 h 6"/>
                <a:gd name="T77" fmla="*/ 11 w 11"/>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 h="6">
                  <a:moveTo>
                    <a:pt x="3" y="1"/>
                  </a:moveTo>
                  <a:lnTo>
                    <a:pt x="3" y="1"/>
                  </a:lnTo>
                  <a:lnTo>
                    <a:pt x="2" y="2"/>
                  </a:lnTo>
                  <a:lnTo>
                    <a:pt x="1" y="3"/>
                  </a:lnTo>
                  <a:lnTo>
                    <a:pt x="0" y="4"/>
                  </a:lnTo>
                  <a:lnTo>
                    <a:pt x="0" y="5"/>
                  </a:lnTo>
                  <a:lnTo>
                    <a:pt x="0" y="6"/>
                  </a:lnTo>
                  <a:lnTo>
                    <a:pt x="1" y="6"/>
                  </a:lnTo>
                  <a:lnTo>
                    <a:pt x="4" y="6"/>
                  </a:lnTo>
                  <a:lnTo>
                    <a:pt x="5" y="6"/>
                  </a:lnTo>
                  <a:lnTo>
                    <a:pt x="6" y="5"/>
                  </a:lnTo>
                  <a:lnTo>
                    <a:pt x="9" y="3"/>
                  </a:lnTo>
                  <a:lnTo>
                    <a:pt x="11" y="2"/>
                  </a:lnTo>
                  <a:lnTo>
                    <a:pt x="9" y="1"/>
                  </a:lnTo>
                  <a:lnTo>
                    <a:pt x="7" y="0"/>
                  </a:lnTo>
                  <a:lnTo>
                    <a:pt x="5" y="1"/>
                  </a:lnTo>
                  <a:lnTo>
                    <a:pt x="3" y="1"/>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2" name="Freeform 6045"/>
            <p:cNvSpPr>
              <a:spLocks/>
            </p:cNvSpPr>
            <p:nvPr/>
          </p:nvSpPr>
          <p:spPr bwMode="auto">
            <a:xfrm>
              <a:off x="3307" y="1576"/>
              <a:ext cx="11" cy="6"/>
            </a:xfrm>
            <a:custGeom>
              <a:avLst/>
              <a:gdLst>
                <a:gd name="T0" fmla="*/ 1 w 14"/>
                <a:gd name="T1" fmla="*/ 3 h 7"/>
                <a:gd name="T2" fmla="*/ 1 w 14"/>
                <a:gd name="T3" fmla="*/ 3 h 7"/>
                <a:gd name="T4" fmla="*/ 2 w 14"/>
                <a:gd name="T5" fmla="*/ 3 h 7"/>
                <a:gd name="T6" fmla="*/ 2 w 14"/>
                <a:gd name="T7" fmla="*/ 3 h 7"/>
                <a:gd name="T8" fmla="*/ 2 w 14"/>
                <a:gd name="T9" fmla="*/ 0 h 7"/>
                <a:gd name="T10" fmla="*/ 2 w 14"/>
                <a:gd name="T11" fmla="*/ 0 h 7"/>
                <a:gd name="T12" fmla="*/ 2 w 14"/>
                <a:gd name="T13" fmla="*/ 0 h 7"/>
                <a:gd name="T14" fmla="*/ 2 w 14"/>
                <a:gd name="T15" fmla="*/ 0 h 7"/>
                <a:gd name="T16" fmla="*/ 2 w 14"/>
                <a:gd name="T17" fmla="*/ 0 h 7"/>
                <a:gd name="T18" fmla="*/ 2 w 14"/>
                <a:gd name="T19" fmla="*/ 1 h 7"/>
                <a:gd name="T20" fmla="*/ 2 w 14"/>
                <a:gd name="T21" fmla="*/ 1 h 7"/>
                <a:gd name="T22" fmla="*/ 2 w 14"/>
                <a:gd name="T23" fmla="*/ 3 h 7"/>
                <a:gd name="T24" fmla="*/ 1 w 14"/>
                <a:gd name="T25" fmla="*/ 3 h 7"/>
                <a:gd name="T26" fmla="*/ 1 w 14"/>
                <a:gd name="T27" fmla="*/ 3 h 7"/>
                <a:gd name="T28" fmla="*/ 0 w 14"/>
                <a:gd name="T29" fmla="*/ 3 h 7"/>
                <a:gd name="T30" fmla="*/ 1 w 14"/>
                <a:gd name="T31" fmla="*/ 3 h 7"/>
                <a:gd name="T32" fmla="*/ 1 w 14"/>
                <a:gd name="T33" fmla="*/ 3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7"/>
                <a:gd name="T53" fmla="*/ 14 w 14"/>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7">
                  <a:moveTo>
                    <a:pt x="1" y="7"/>
                  </a:moveTo>
                  <a:lnTo>
                    <a:pt x="1" y="7"/>
                  </a:lnTo>
                  <a:lnTo>
                    <a:pt x="4" y="6"/>
                  </a:lnTo>
                  <a:lnTo>
                    <a:pt x="8" y="5"/>
                  </a:lnTo>
                  <a:lnTo>
                    <a:pt x="14" y="0"/>
                  </a:lnTo>
                  <a:lnTo>
                    <a:pt x="10" y="0"/>
                  </a:lnTo>
                  <a:lnTo>
                    <a:pt x="5" y="1"/>
                  </a:lnTo>
                  <a:lnTo>
                    <a:pt x="2" y="4"/>
                  </a:lnTo>
                  <a:lnTo>
                    <a:pt x="1" y="6"/>
                  </a:lnTo>
                  <a:lnTo>
                    <a:pt x="0" y="7"/>
                  </a:lnTo>
                  <a:lnTo>
                    <a:pt x="1" y="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3" name="Freeform 6046"/>
            <p:cNvSpPr>
              <a:spLocks/>
            </p:cNvSpPr>
            <p:nvPr/>
          </p:nvSpPr>
          <p:spPr bwMode="auto">
            <a:xfrm>
              <a:off x="3309" y="1564"/>
              <a:ext cx="13" cy="10"/>
            </a:xfrm>
            <a:custGeom>
              <a:avLst/>
              <a:gdLst>
                <a:gd name="T0" fmla="*/ 2 w 17"/>
                <a:gd name="T1" fmla="*/ 3 h 12"/>
                <a:gd name="T2" fmla="*/ 2 w 17"/>
                <a:gd name="T3" fmla="*/ 3 h 12"/>
                <a:gd name="T4" fmla="*/ 2 w 17"/>
                <a:gd name="T5" fmla="*/ 3 h 12"/>
                <a:gd name="T6" fmla="*/ 1 w 17"/>
                <a:gd name="T7" fmla="*/ 3 h 12"/>
                <a:gd name="T8" fmla="*/ 1 w 17"/>
                <a:gd name="T9" fmla="*/ 3 h 12"/>
                <a:gd name="T10" fmla="*/ 0 w 17"/>
                <a:gd name="T11" fmla="*/ 3 h 12"/>
                <a:gd name="T12" fmla="*/ 1 w 17"/>
                <a:gd name="T13" fmla="*/ 3 h 12"/>
                <a:gd name="T14" fmla="*/ 2 w 17"/>
                <a:gd name="T15" fmla="*/ 3 h 12"/>
                <a:gd name="T16" fmla="*/ 2 w 17"/>
                <a:gd name="T17" fmla="*/ 3 h 12"/>
                <a:gd name="T18" fmla="*/ 2 w 17"/>
                <a:gd name="T19" fmla="*/ 3 h 12"/>
                <a:gd name="T20" fmla="*/ 2 w 17"/>
                <a:gd name="T21" fmla="*/ 3 h 12"/>
                <a:gd name="T22" fmla="*/ 2 w 17"/>
                <a:gd name="T23" fmla="*/ 3 h 12"/>
                <a:gd name="T24" fmla="*/ 2 w 17"/>
                <a:gd name="T25" fmla="*/ 3 h 12"/>
                <a:gd name="T26" fmla="*/ 2 w 17"/>
                <a:gd name="T27" fmla="*/ 3 h 12"/>
                <a:gd name="T28" fmla="*/ 2 w 17"/>
                <a:gd name="T29" fmla="*/ 3 h 12"/>
                <a:gd name="T30" fmla="*/ 2 w 17"/>
                <a:gd name="T31" fmla="*/ 3 h 12"/>
                <a:gd name="T32" fmla="*/ 2 w 17"/>
                <a:gd name="T33" fmla="*/ 3 h 12"/>
                <a:gd name="T34" fmla="*/ 2 w 17"/>
                <a:gd name="T35" fmla="*/ 3 h 12"/>
                <a:gd name="T36" fmla="*/ 2 w 17"/>
                <a:gd name="T37" fmla="*/ 3 h 12"/>
                <a:gd name="T38" fmla="*/ 2 w 17"/>
                <a:gd name="T39" fmla="*/ 3 h 12"/>
                <a:gd name="T40" fmla="*/ 2 w 17"/>
                <a:gd name="T41" fmla="*/ 3 h 12"/>
                <a:gd name="T42" fmla="*/ 2 w 17"/>
                <a:gd name="T43" fmla="*/ 3 h 12"/>
                <a:gd name="T44" fmla="*/ 2 w 17"/>
                <a:gd name="T45" fmla="*/ 3 h 12"/>
                <a:gd name="T46" fmla="*/ 2 w 17"/>
                <a:gd name="T47" fmla="*/ 3 h 12"/>
                <a:gd name="T48" fmla="*/ 2 w 17"/>
                <a:gd name="T49" fmla="*/ 3 h 12"/>
                <a:gd name="T50" fmla="*/ 2 w 17"/>
                <a:gd name="T51" fmla="*/ 3 h 12"/>
                <a:gd name="T52" fmla="*/ 2 w 17"/>
                <a:gd name="T53" fmla="*/ 3 h 12"/>
                <a:gd name="T54" fmla="*/ 2 w 17"/>
                <a:gd name="T55" fmla="*/ 3 h 12"/>
                <a:gd name="T56" fmla="*/ 2 w 17"/>
                <a:gd name="T57" fmla="*/ 3 h 12"/>
                <a:gd name="T58" fmla="*/ 2 w 17"/>
                <a:gd name="T59" fmla="*/ 2 h 12"/>
                <a:gd name="T60" fmla="*/ 2 w 17"/>
                <a:gd name="T61" fmla="*/ 0 h 12"/>
                <a:gd name="T62" fmla="*/ 2 w 17"/>
                <a:gd name="T63" fmla="*/ 0 h 12"/>
                <a:gd name="T64" fmla="*/ 2 w 17"/>
                <a:gd name="T65" fmla="*/ 0 h 12"/>
                <a:gd name="T66" fmla="*/ 2 w 17"/>
                <a:gd name="T67" fmla="*/ 0 h 12"/>
                <a:gd name="T68" fmla="*/ 2 w 17"/>
                <a:gd name="T69" fmla="*/ 2 h 12"/>
                <a:gd name="T70" fmla="*/ 2 w 17"/>
                <a:gd name="T71" fmla="*/ 2 h 12"/>
                <a:gd name="T72" fmla="*/ 2 w 17"/>
                <a:gd name="T73" fmla="*/ 2 h 12"/>
                <a:gd name="T74" fmla="*/ 2 w 17"/>
                <a:gd name="T75" fmla="*/ 3 h 12"/>
                <a:gd name="T76" fmla="*/ 2 w 17"/>
                <a:gd name="T77" fmla="*/ 3 h 12"/>
                <a:gd name="T78" fmla="*/ 2 w 17"/>
                <a:gd name="T79" fmla="*/ 3 h 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
                <a:gd name="T121" fmla="*/ 0 h 12"/>
                <a:gd name="T122" fmla="*/ 17 w 17"/>
                <a:gd name="T123" fmla="*/ 12 h 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 h="12">
                  <a:moveTo>
                    <a:pt x="7" y="5"/>
                  </a:moveTo>
                  <a:lnTo>
                    <a:pt x="7" y="5"/>
                  </a:lnTo>
                  <a:lnTo>
                    <a:pt x="5" y="7"/>
                  </a:lnTo>
                  <a:lnTo>
                    <a:pt x="1" y="9"/>
                  </a:lnTo>
                  <a:lnTo>
                    <a:pt x="0" y="10"/>
                  </a:lnTo>
                  <a:lnTo>
                    <a:pt x="1" y="10"/>
                  </a:lnTo>
                  <a:lnTo>
                    <a:pt x="2" y="11"/>
                  </a:lnTo>
                  <a:lnTo>
                    <a:pt x="3" y="10"/>
                  </a:lnTo>
                  <a:lnTo>
                    <a:pt x="5" y="9"/>
                  </a:lnTo>
                  <a:lnTo>
                    <a:pt x="6" y="9"/>
                  </a:lnTo>
                  <a:lnTo>
                    <a:pt x="8" y="9"/>
                  </a:lnTo>
                  <a:lnTo>
                    <a:pt x="11" y="9"/>
                  </a:lnTo>
                  <a:lnTo>
                    <a:pt x="9" y="11"/>
                  </a:lnTo>
                  <a:lnTo>
                    <a:pt x="8" y="12"/>
                  </a:lnTo>
                  <a:lnTo>
                    <a:pt x="11" y="11"/>
                  </a:lnTo>
                  <a:lnTo>
                    <a:pt x="16" y="9"/>
                  </a:lnTo>
                  <a:lnTo>
                    <a:pt x="17" y="8"/>
                  </a:lnTo>
                  <a:lnTo>
                    <a:pt x="17" y="7"/>
                  </a:lnTo>
                  <a:lnTo>
                    <a:pt x="16" y="6"/>
                  </a:lnTo>
                  <a:lnTo>
                    <a:pt x="15" y="5"/>
                  </a:lnTo>
                  <a:lnTo>
                    <a:pt x="14" y="5"/>
                  </a:lnTo>
                  <a:lnTo>
                    <a:pt x="13" y="2"/>
                  </a:lnTo>
                  <a:lnTo>
                    <a:pt x="11" y="0"/>
                  </a:lnTo>
                  <a:lnTo>
                    <a:pt x="9" y="0"/>
                  </a:lnTo>
                  <a:lnTo>
                    <a:pt x="11" y="2"/>
                  </a:lnTo>
                  <a:lnTo>
                    <a:pt x="9" y="4"/>
                  </a:lnTo>
                  <a:lnTo>
                    <a:pt x="7" y="5"/>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4" name="Freeform 6047"/>
            <p:cNvSpPr>
              <a:spLocks/>
            </p:cNvSpPr>
            <p:nvPr/>
          </p:nvSpPr>
          <p:spPr bwMode="auto">
            <a:xfrm>
              <a:off x="3318" y="1564"/>
              <a:ext cx="19" cy="15"/>
            </a:xfrm>
            <a:custGeom>
              <a:avLst/>
              <a:gdLst>
                <a:gd name="T0" fmla="*/ 1 w 23"/>
                <a:gd name="T1" fmla="*/ 2 h 18"/>
                <a:gd name="T2" fmla="*/ 2 w 23"/>
                <a:gd name="T3" fmla="*/ 2 h 18"/>
                <a:gd name="T4" fmla="*/ 2 w 23"/>
                <a:gd name="T5" fmla="*/ 2 h 18"/>
                <a:gd name="T6" fmla="*/ 2 w 23"/>
                <a:gd name="T7" fmla="*/ 2 h 18"/>
                <a:gd name="T8" fmla="*/ 2 w 23"/>
                <a:gd name="T9" fmla="*/ 2 h 18"/>
                <a:gd name="T10" fmla="*/ 2 w 23"/>
                <a:gd name="T11" fmla="*/ 2 h 18"/>
                <a:gd name="T12" fmla="*/ 2 w 23"/>
                <a:gd name="T13" fmla="*/ 2 h 18"/>
                <a:gd name="T14" fmla="*/ 2 w 23"/>
                <a:gd name="T15" fmla="*/ 2 h 18"/>
                <a:gd name="T16" fmla="*/ 2 w 23"/>
                <a:gd name="T17" fmla="*/ 2 h 18"/>
                <a:gd name="T18" fmla="*/ 2 w 23"/>
                <a:gd name="T19" fmla="*/ 2 h 18"/>
                <a:gd name="T20" fmla="*/ 2 w 23"/>
                <a:gd name="T21" fmla="*/ 2 h 18"/>
                <a:gd name="T22" fmla="*/ 2 w 23"/>
                <a:gd name="T23" fmla="*/ 2 h 18"/>
                <a:gd name="T24" fmla="*/ 2 w 23"/>
                <a:gd name="T25" fmla="*/ 2 h 18"/>
                <a:gd name="T26" fmla="*/ 2 w 23"/>
                <a:gd name="T27" fmla="*/ 2 h 18"/>
                <a:gd name="T28" fmla="*/ 2 w 23"/>
                <a:gd name="T29" fmla="*/ 2 h 18"/>
                <a:gd name="T30" fmla="*/ 2 w 23"/>
                <a:gd name="T31" fmla="*/ 2 h 18"/>
                <a:gd name="T32" fmla="*/ 2 w 23"/>
                <a:gd name="T33" fmla="*/ 2 h 18"/>
                <a:gd name="T34" fmla="*/ 2 w 23"/>
                <a:gd name="T35" fmla="*/ 2 h 18"/>
                <a:gd name="T36" fmla="*/ 2 w 23"/>
                <a:gd name="T37" fmla="*/ 2 h 18"/>
                <a:gd name="T38" fmla="*/ 2 w 23"/>
                <a:gd name="T39" fmla="*/ 2 h 18"/>
                <a:gd name="T40" fmla="*/ 2 w 23"/>
                <a:gd name="T41" fmla="*/ 2 h 18"/>
                <a:gd name="T42" fmla="*/ 2 w 23"/>
                <a:gd name="T43" fmla="*/ 1 h 18"/>
                <a:gd name="T44" fmla="*/ 2 w 23"/>
                <a:gd name="T45" fmla="*/ 0 h 18"/>
                <a:gd name="T46" fmla="*/ 2 w 23"/>
                <a:gd name="T47" fmla="*/ 0 h 18"/>
                <a:gd name="T48" fmla="*/ 2 w 23"/>
                <a:gd name="T49" fmla="*/ 2 h 18"/>
                <a:gd name="T50" fmla="*/ 2 w 23"/>
                <a:gd name="T51" fmla="*/ 2 h 18"/>
                <a:gd name="T52" fmla="*/ 2 w 23"/>
                <a:gd name="T53" fmla="*/ 2 h 18"/>
                <a:gd name="T54" fmla="*/ 2 w 23"/>
                <a:gd name="T55" fmla="*/ 2 h 18"/>
                <a:gd name="T56" fmla="*/ 2 w 23"/>
                <a:gd name="T57" fmla="*/ 2 h 18"/>
                <a:gd name="T58" fmla="*/ 2 w 23"/>
                <a:gd name="T59" fmla="*/ 2 h 18"/>
                <a:gd name="T60" fmla="*/ 2 w 23"/>
                <a:gd name="T61" fmla="*/ 2 h 18"/>
                <a:gd name="T62" fmla="*/ 0 w 23"/>
                <a:gd name="T63" fmla="*/ 2 h 18"/>
                <a:gd name="T64" fmla="*/ 1 w 23"/>
                <a:gd name="T65" fmla="*/ 2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
                <a:gd name="T100" fmla="*/ 0 h 18"/>
                <a:gd name="T101" fmla="*/ 23 w 23"/>
                <a:gd name="T102" fmla="*/ 18 h 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 h="18">
                  <a:moveTo>
                    <a:pt x="1" y="17"/>
                  </a:moveTo>
                  <a:lnTo>
                    <a:pt x="1" y="17"/>
                  </a:lnTo>
                  <a:lnTo>
                    <a:pt x="3" y="17"/>
                  </a:lnTo>
                  <a:lnTo>
                    <a:pt x="6" y="18"/>
                  </a:lnTo>
                  <a:lnTo>
                    <a:pt x="7" y="18"/>
                  </a:lnTo>
                  <a:lnTo>
                    <a:pt x="9" y="18"/>
                  </a:lnTo>
                  <a:lnTo>
                    <a:pt x="10" y="17"/>
                  </a:lnTo>
                  <a:lnTo>
                    <a:pt x="13" y="14"/>
                  </a:lnTo>
                  <a:lnTo>
                    <a:pt x="15" y="12"/>
                  </a:lnTo>
                  <a:lnTo>
                    <a:pt x="16" y="11"/>
                  </a:lnTo>
                  <a:lnTo>
                    <a:pt x="18" y="12"/>
                  </a:lnTo>
                  <a:lnTo>
                    <a:pt x="20" y="11"/>
                  </a:lnTo>
                  <a:lnTo>
                    <a:pt x="22" y="10"/>
                  </a:lnTo>
                  <a:lnTo>
                    <a:pt x="23" y="9"/>
                  </a:lnTo>
                  <a:lnTo>
                    <a:pt x="23" y="6"/>
                  </a:lnTo>
                  <a:lnTo>
                    <a:pt x="23" y="4"/>
                  </a:lnTo>
                  <a:lnTo>
                    <a:pt x="22" y="4"/>
                  </a:lnTo>
                  <a:lnTo>
                    <a:pt x="20" y="4"/>
                  </a:lnTo>
                  <a:lnTo>
                    <a:pt x="17" y="4"/>
                  </a:lnTo>
                  <a:lnTo>
                    <a:pt x="16" y="5"/>
                  </a:lnTo>
                  <a:lnTo>
                    <a:pt x="16" y="6"/>
                  </a:lnTo>
                  <a:lnTo>
                    <a:pt x="16" y="8"/>
                  </a:lnTo>
                  <a:lnTo>
                    <a:pt x="15" y="9"/>
                  </a:lnTo>
                  <a:lnTo>
                    <a:pt x="10" y="11"/>
                  </a:lnTo>
                  <a:lnTo>
                    <a:pt x="10" y="12"/>
                  </a:lnTo>
                  <a:lnTo>
                    <a:pt x="10" y="11"/>
                  </a:lnTo>
                  <a:lnTo>
                    <a:pt x="11" y="9"/>
                  </a:lnTo>
                  <a:lnTo>
                    <a:pt x="13" y="8"/>
                  </a:lnTo>
                  <a:lnTo>
                    <a:pt x="11" y="7"/>
                  </a:lnTo>
                  <a:lnTo>
                    <a:pt x="10" y="7"/>
                  </a:lnTo>
                  <a:lnTo>
                    <a:pt x="13" y="5"/>
                  </a:lnTo>
                  <a:lnTo>
                    <a:pt x="13" y="1"/>
                  </a:lnTo>
                  <a:lnTo>
                    <a:pt x="11" y="0"/>
                  </a:lnTo>
                  <a:lnTo>
                    <a:pt x="9" y="0"/>
                  </a:lnTo>
                  <a:lnTo>
                    <a:pt x="8" y="4"/>
                  </a:lnTo>
                  <a:lnTo>
                    <a:pt x="8" y="6"/>
                  </a:lnTo>
                  <a:lnTo>
                    <a:pt x="6" y="6"/>
                  </a:lnTo>
                  <a:lnTo>
                    <a:pt x="5" y="6"/>
                  </a:lnTo>
                  <a:lnTo>
                    <a:pt x="5" y="7"/>
                  </a:lnTo>
                  <a:lnTo>
                    <a:pt x="6" y="8"/>
                  </a:lnTo>
                  <a:lnTo>
                    <a:pt x="5" y="9"/>
                  </a:lnTo>
                  <a:lnTo>
                    <a:pt x="4" y="11"/>
                  </a:lnTo>
                  <a:lnTo>
                    <a:pt x="3" y="12"/>
                  </a:lnTo>
                  <a:lnTo>
                    <a:pt x="3" y="14"/>
                  </a:lnTo>
                  <a:lnTo>
                    <a:pt x="2" y="15"/>
                  </a:lnTo>
                  <a:lnTo>
                    <a:pt x="0" y="17"/>
                  </a:lnTo>
                  <a:lnTo>
                    <a:pt x="1" y="17"/>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5" name="Freeform 6048"/>
            <p:cNvSpPr>
              <a:spLocks/>
            </p:cNvSpPr>
            <p:nvPr/>
          </p:nvSpPr>
          <p:spPr bwMode="auto">
            <a:xfrm>
              <a:off x="3322" y="1559"/>
              <a:ext cx="9" cy="8"/>
            </a:xfrm>
            <a:custGeom>
              <a:avLst/>
              <a:gdLst>
                <a:gd name="T0" fmla="*/ 2 w 11"/>
                <a:gd name="T1" fmla="*/ 2 h 10"/>
                <a:gd name="T2" fmla="*/ 2 w 11"/>
                <a:gd name="T3" fmla="*/ 2 h 10"/>
                <a:gd name="T4" fmla="*/ 2 w 11"/>
                <a:gd name="T5" fmla="*/ 2 h 10"/>
                <a:gd name="T6" fmla="*/ 2 w 11"/>
                <a:gd name="T7" fmla="*/ 2 h 10"/>
                <a:gd name="T8" fmla="*/ 2 w 11"/>
                <a:gd name="T9" fmla="*/ 0 h 10"/>
                <a:gd name="T10" fmla="*/ 2 w 11"/>
                <a:gd name="T11" fmla="*/ 0 h 10"/>
                <a:gd name="T12" fmla="*/ 2 w 11"/>
                <a:gd name="T13" fmla="*/ 0 h 10"/>
                <a:gd name="T14" fmla="*/ 2 w 11"/>
                <a:gd name="T15" fmla="*/ 0 h 10"/>
                <a:gd name="T16" fmla="*/ 2 w 11"/>
                <a:gd name="T17" fmla="*/ 2 h 10"/>
                <a:gd name="T18" fmla="*/ 2 w 11"/>
                <a:gd name="T19" fmla="*/ 2 h 10"/>
                <a:gd name="T20" fmla="*/ 1 w 11"/>
                <a:gd name="T21" fmla="*/ 2 h 10"/>
                <a:gd name="T22" fmla="*/ 0 w 11"/>
                <a:gd name="T23" fmla="*/ 2 h 10"/>
                <a:gd name="T24" fmla="*/ 0 w 11"/>
                <a:gd name="T25" fmla="*/ 2 h 10"/>
                <a:gd name="T26" fmla="*/ 0 w 11"/>
                <a:gd name="T27" fmla="*/ 2 h 10"/>
                <a:gd name="T28" fmla="*/ 0 w 11"/>
                <a:gd name="T29" fmla="*/ 2 h 10"/>
                <a:gd name="T30" fmla="*/ 0 w 11"/>
                <a:gd name="T31" fmla="*/ 2 h 10"/>
                <a:gd name="T32" fmla="*/ 1 w 11"/>
                <a:gd name="T33" fmla="*/ 2 h 10"/>
                <a:gd name="T34" fmla="*/ 1 w 11"/>
                <a:gd name="T35" fmla="*/ 2 h 10"/>
                <a:gd name="T36" fmla="*/ 1 w 11"/>
                <a:gd name="T37" fmla="*/ 2 h 10"/>
                <a:gd name="T38" fmla="*/ 2 w 11"/>
                <a:gd name="T39" fmla="*/ 2 h 10"/>
                <a:gd name="T40" fmla="*/ 2 w 11"/>
                <a:gd name="T41" fmla="*/ 2 h 10"/>
                <a:gd name="T42" fmla="*/ 2 w 11"/>
                <a:gd name="T43" fmla="*/ 2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0"/>
                <a:gd name="T68" fmla="*/ 11 w 11"/>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0">
                  <a:moveTo>
                    <a:pt x="3" y="6"/>
                  </a:moveTo>
                  <a:lnTo>
                    <a:pt x="3" y="6"/>
                  </a:lnTo>
                  <a:lnTo>
                    <a:pt x="5" y="6"/>
                  </a:lnTo>
                  <a:lnTo>
                    <a:pt x="8" y="4"/>
                  </a:lnTo>
                  <a:lnTo>
                    <a:pt x="11" y="0"/>
                  </a:lnTo>
                  <a:lnTo>
                    <a:pt x="10" y="0"/>
                  </a:lnTo>
                  <a:lnTo>
                    <a:pt x="5" y="2"/>
                  </a:lnTo>
                  <a:lnTo>
                    <a:pt x="1" y="4"/>
                  </a:lnTo>
                  <a:lnTo>
                    <a:pt x="0" y="5"/>
                  </a:lnTo>
                  <a:lnTo>
                    <a:pt x="0" y="7"/>
                  </a:lnTo>
                  <a:lnTo>
                    <a:pt x="0" y="10"/>
                  </a:lnTo>
                  <a:lnTo>
                    <a:pt x="1" y="8"/>
                  </a:lnTo>
                  <a:lnTo>
                    <a:pt x="1" y="7"/>
                  </a:lnTo>
                  <a:lnTo>
                    <a:pt x="2" y="6"/>
                  </a:lnTo>
                  <a:lnTo>
                    <a:pt x="3"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6" name="Freeform 6049"/>
            <p:cNvSpPr>
              <a:spLocks/>
            </p:cNvSpPr>
            <p:nvPr/>
          </p:nvSpPr>
          <p:spPr bwMode="auto">
            <a:xfrm>
              <a:off x="3340" y="1550"/>
              <a:ext cx="15" cy="14"/>
            </a:xfrm>
            <a:custGeom>
              <a:avLst/>
              <a:gdLst>
                <a:gd name="T0" fmla="*/ 2 w 18"/>
                <a:gd name="T1" fmla="*/ 2 h 17"/>
                <a:gd name="T2" fmla="*/ 2 w 18"/>
                <a:gd name="T3" fmla="*/ 2 h 17"/>
                <a:gd name="T4" fmla="*/ 2 w 18"/>
                <a:gd name="T5" fmla="*/ 1 h 17"/>
                <a:gd name="T6" fmla="*/ 2 w 18"/>
                <a:gd name="T7" fmla="*/ 1 h 17"/>
                <a:gd name="T8" fmla="*/ 2 w 18"/>
                <a:gd name="T9" fmla="*/ 1 h 17"/>
                <a:gd name="T10" fmla="*/ 2 w 18"/>
                <a:gd name="T11" fmla="*/ 1 h 17"/>
                <a:gd name="T12" fmla="*/ 2 w 18"/>
                <a:gd name="T13" fmla="*/ 1 h 17"/>
                <a:gd name="T14" fmla="*/ 2 w 18"/>
                <a:gd name="T15" fmla="*/ 2 h 17"/>
                <a:gd name="T16" fmla="*/ 2 w 18"/>
                <a:gd name="T17" fmla="*/ 2 h 17"/>
                <a:gd name="T18" fmla="*/ 2 w 18"/>
                <a:gd name="T19" fmla="*/ 2 h 17"/>
                <a:gd name="T20" fmla="*/ 2 w 18"/>
                <a:gd name="T21" fmla="*/ 2 h 17"/>
                <a:gd name="T22" fmla="*/ 2 w 18"/>
                <a:gd name="T23" fmla="*/ 2 h 17"/>
                <a:gd name="T24" fmla="*/ 2 w 18"/>
                <a:gd name="T25" fmla="*/ 2 h 17"/>
                <a:gd name="T26" fmla="*/ 2 w 18"/>
                <a:gd name="T27" fmla="*/ 2 h 17"/>
                <a:gd name="T28" fmla="*/ 2 w 18"/>
                <a:gd name="T29" fmla="*/ 2 h 17"/>
                <a:gd name="T30" fmla="*/ 2 w 18"/>
                <a:gd name="T31" fmla="*/ 2 h 17"/>
                <a:gd name="T32" fmla="*/ 1 w 18"/>
                <a:gd name="T33" fmla="*/ 2 h 17"/>
                <a:gd name="T34" fmla="*/ 2 w 18"/>
                <a:gd name="T35" fmla="*/ 2 h 17"/>
                <a:gd name="T36" fmla="*/ 2 w 18"/>
                <a:gd name="T37" fmla="*/ 2 h 17"/>
                <a:gd name="T38" fmla="*/ 2 w 18"/>
                <a:gd name="T39" fmla="*/ 2 h 17"/>
                <a:gd name="T40" fmla="*/ 1 w 18"/>
                <a:gd name="T41" fmla="*/ 2 h 17"/>
                <a:gd name="T42" fmla="*/ 0 w 18"/>
                <a:gd name="T43" fmla="*/ 2 h 17"/>
                <a:gd name="T44" fmla="*/ 0 w 18"/>
                <a:gd name="T45" fmla="*/ 2 h 17"/>
                <a:gd name="T46" fmla="*/ 1 w 18"/>
                <a:gd name="T47" fmla="*/ 2 h 17"/>
                <a:gd name="T48" fmla="*/ 2 w 18"/>
                <a:gd name="T49" fmla="*/ 2 h 17"/>
                <a:gd name="T50" fmla="*/ 2 w 18"/>
                <a:gd name="T51" fmla="*/ 2 h 17"/>
                <a:gd name="T52" fmla="*/ 2 w 18"/>
                <a:gd name="T53" fmla="*/ 2 h 17"/>
                <a:gd name="T54" fmla="*/ 2 w 18"/>
                <a:gd name="T55" fmla="*/ 2 h 17"/>
                <a:gd name="T56" fmla="*/ 2 w 18"/>
                <a:gd name="T57" fmla="*/ 2 h 17"/>
                <a:gd name="T58" fmla="*/ 2 w 18"/>
                <a:gd name="T59" fmla="*/ 2 h 17"/>
                <a:gd name="T60" fmla="*/ 2 w 18"/>
                <a:gd name="T61" fmla="*/ 2 h 17"/>
                <a:gd name="T62" fmla="*/ 2 w 18"/>
                <a:gd name="T63" fmla="*/ 2 h 17"/>
                <a:gd name="T64" fmla="*/ 2 w 18"/>
                <a:gd name="T65" fmla="*/ 2 h 17"/>
                <a:gd name="T66" fmla="*/ 2 w 18"/>
                <a:gd name="T67" fmla="*/ 2 h 17"/>
                <a:gd name="T68" fmla="*/ 2 w 18"/>
                <a:gd name="T69" fmla="*/ 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
                <a:gd name="T106" fmla="*/ 0 h 17"/>
                <a:gd name="T107" fmla="*/ 18 w 18"/>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 h="17">
                  <a:moveTo>
                    <a:pt x="16" y="2"/>
                  </a:moveTo>
                  <a:lnTo>
                    <a:pt x="16" y="2"/>
                  </a:lnTo>
                  <a:lnTo>
                    <a:pt x="16" y="1"/>
                  </a:lnTo>
                  <a:lnTo>
                    <a:pt x="15" y="2"/>
                  </a:lnTo>
                  <a:lnTo>
                    <a:pt x="14" y="2"/>
                  </a:lnTo>
                  <a:lnTo>
                    <a:pt x="14" y="1"/>
                  </a:lnTo>
                  <a:lnTo>
                    <a:pt x="13" y="1"/>
                  </a:lnTo>
                  <a:lnTo>
                    <a:pt x="11" y="1"/>
                  </a:lnTo>
                  <a:lnTo>
                    <a:pt x="10" y="1"/>
                  </a:lnTo>
                  <a:lnTo>
                    <a:pt x="9" y="0"/>
                  </a:lnTo>
                  <a:lnTo>
                    <a:pt x="10" y="1"/>
                  </a:lnTo>
                  <a:lnTo>
                    <a:pt x="11" y="2"/>
                  </a:lnTo>
                  <a:lnTo>
                    <a:pt x="11" y="4"/>
                  </a:lnTo>
                  <a:lnTo>
                    <a:pt x="10" y="4"/>
                  </a:lnTo>
                  <a:lnTo>
                    <a:pt x="9" y="4"/>
                  </a:lnTo>
                  <a:lnTo>
                    <a:pt x="7" y="4"/>
                  </a:lnTo>
                  <a:lnTo>
                    <a:pt x="5" y="3"/>
                  </a:lnTo>
                  <a:lnTo>
                    <a:pt x="4" y="4"/>
                  </a:lnTo>
                  <a:lnTo>
                    <a:pt x="5" y="4"/>
                  </a:lnTo>
                  <a:lnTo>
                    <a:pt x="8" y="5"/>
                  </a:lnTo>
                  <a:lnTo>
                    <a:pt x="9" y="7"/>
                  </a:lnTo>
                  <a:lnTo>
                    <a:pt x="6" y="5"/>
                  </a:lnTo>
                  <a:lnTo>
                    <a:pt x="4" y="5"/>
                  </a:lnTo>
                  <a:lnTo>
                    <a:pt x="2" y="5"/>
                  </a:lnTo>
                  <a:lnTo>
                    <a:pt x="1" y="7"/>
                  </a:lnTo>
                  <a:lnTo>
                    <a:pt x="1" y="9"/>
                  </a:lnTo>
                  <a:lnTo>
                    <a:pt x="2" y="10"/>
                  </a:lnTo>
                  <a:lnTo>
                    <a:pt x="3" y="10"/>
                  </a:lnTo>
                  <a:lnTo>
                    <a:pt x="4" y="11"/>
                  </a:lnTo>
                  <a:lnTo>
                    <a:pt x="2" y="11"/>
                  </a:lnTo>
                  <a:lnTo>
                    <a:pt x="1" y="11"/>
                  </a:lnTo>
                  <a:lnTo>
                    <a:pt x="1" y="12"/>
                  </a:lnTo>
                  <a:lnTo>
                    <a:pt x="1" y="13"/>
                  </a:lnTo>
                  <a:lnTo>
                    <a:pt x="0" y="14"/>
                  </a:lnTo>
                  <a:lnTo>
                    <a:pt x="0" y="15"/>
                  </a:lnTo>
                  <a:lnTo>
                    <a:pt x="1" y="15"/>
                  </a:lnTo>
                  <a:lnTo>
                    <a:pt x="2" y="15"/>
                  </a:lnTo>
                  <a:lnTo>
                    <a:pt x="3" y="15"/>
                  </a:lnTo>
                  <a:lnTo>
                    <a:pt x="3" y="17"/>
                  </a:lnTo>
                  <a:lnTo>
                    <a:pt x="4" y="17"/>
                  </a:lnTo>
                  <a:lnTo>
                    <a:pt x="6" y="15"/>
                  </a:lnTo>
                  <a:lnTo>
                    <a:pt x="10" y="14"/>
                  </a:lnTo>
                  <a:lnTo>
                    <a:pt x="16" y="12"/>
                  </a:lnTo>
                  <a:lnTo>
                    <a:pt x="17" y="11"/>
                  </a:lnTo>
                  <a:lnTo>
                    <a:pt x="18" y="8"/>
                  </a:lnTo>
                  <a:lnTo>
                    <a:pt x="17" y="5"/>
                  </a:lnTo>
                  <a:lnTo>
                    <a:pt x="18" y="4"/>
                  </a:lnTo>
                  <a:lnTo>
                    <a:pt x="18" y="3"/>
                  </a:lnTo>
                  <a:lnTo>
                    <a:pt x="16"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7" name="Freeform 6050"/>
            <p:cNvSpPr>
              <a:spLocks/>
            </p:cNvSpPr>
            <p:nvPr/>
          </p:nvSpPr>
          <p:spPr bwMode="auto">
            <a:xfrm>
              <a:off x="3355" y="1544"/>
              <a:ext cx="13" cy="8"/>
            </a:xfrm>
            <a:custGeom>
              <a:avLst/>
              <a:gdLst>
                <a:gd name="T0" fmla="*/ 2 w 16"/>
                <a:gd name="T1" fmla="*/ 4 h 9"/>
                <a:gd name="T2" fmla="*/ 2 w 16"/>
                <a:gd name="T3" fmla="*/ 4 h 9"/>
                <a:gd name="T4" fmla="*/ 2 w 16"/>
                <a:gd name="T5" fmla="*/ 4 h 9"/>
                <a:gd name="T6" fmla="*/ 2 w 16"/>
                <a:gd name="T7" fmla="*/ 4 h 9"/>
                <a:gd name="T8" fmla="*/ 2 w 16"/>
                <a:gd name="T9" fmla="*/ 4 h 9"/>
                <a:gd name="T10" fmla="*/ 2 w 16"/>
                <a:gd name="T11" fmla="*/ 4 h 9"/>
                <a:gd name="T12" fmla="*/ 2 w 16"/>
                <a:gd name="T13" fmla="*/ 4 h 9"/>
                <a:gd name="T14" fmla="*/ 2 w 16"/>
                <a:gd name="T15" fmla="*/ 4 h 9"/>
                <a:gd name="T16" fmla="*/ 2 w 16"/>
                <a:gd name="T17" fmla="*/ 3 h 9"/>
                <a:gd name="T18" fmla="*/ 2 w 16"/>
                <a:gd name="T19" fmla="*/ 3 h 9"/>
                <a:gd name="T20" fmla="*/ 2 w 16"/>
                <a:gd name="T21" fmla="*/ 1 h 9"/>
                <a:gd name="T22" fmla="*/ 2 w 16"/>
                <a:gd name="T23" fmla="*/ 1 h 9"/>
                <a:gd name="T24" fmla="*/ 2 w 16"/>
                <a:gd name="T25" fmla="*/ 1 h 9"/>
                <a:gd name="T26" fmla="*/ 2 w 16"/>
                <a:gd name="T27" fmla="*/ 0 h 9"/>
                <a:gd name="T28" fmla="*/ 2 w 16"/>
                <a:gd name="T29" fmla="*/ 0 h 9"/>
                <a:gd name="T30" fmla="*/ 2 w 16"/>
                <a:gd name="T31" fmla="*/ 0 h 9"/>
                <a:gd name="T32" fmla="*/ 2 w 16"/>
                <a:gd name="T33" fmla="*/ 1 h 9"/>
                <a:gd name="T34" fmla="*/ 2 w 16"/>
                <a:gd name="T35" fmla="*/ 2 h 9"/>
                <a:gd name="T36" fmla="*/ 2 w 16"/>
                <a:gd name="T37" fmla="*/ 2 h 9"/>
                <a:gd name="T38" fmla="*/ 2 w 16"/>
                <a:gd name="T39" fmla="*/ 1 h 9"/>
                <a:gd name="T40" fmla="*/ 2 w 16"/>
                <a:gd name="T41" fmla="*/ 2 h 9"/>
                <a:gd name="T42" fmla="*/ 2 w 16"/>
                <a:gd name="T43" fmla="*/ 2 h 9"/>
                <a:gd name="T44" fmla="*/ 2 w 16"/>
                <a:gd name="T45" fmla="*/ 3 h 9"/>
                <a:gd name="T46" fmla="*/ 2 w 16"/>
                <a:gd name="T47" fmla="*/ 2 h 9"/>
                <a:gd name="T48" fmla="*/ 2 w 16"/>
                <a:gd name="T49" fmla="*/ 2 h 9"/>
                <a:gd name="T50" fmla="*/ 2 w 16"/>
                <a:gd name="T51" fmla="*/ 2 h 9"/>
                <a:gd name="T52" fmla="*/ 2 w 16"/>
                <a:gd name="T53" fmla="*/ 2 h 9"/>
                <a:gd name="T54" fmla="*/ 2 w 16"/>
                <a:gd name="T55" fmla="*/ 4 h 9"/>
                <a:gd name="T56" fmla="*/ 2 w 16"/>
                <a:gd name="T57" fmla="*/ 4 h 9"/>
                <a:gd name="T58" fmla="*/ 2 w 16"/>
                <a:gd name="T59" fmla="*/ 4 h 9"/>
                <a:gd name="T60" fmla="*/ 2 w 16"/>
                <a:gd name="T61" fmla="*/ 4 h 9"/>
                <a:gd name="T62" fmla="*/ 2 w 16"/>
                <a:gd name="T63" fmla="*/ 4 h 9"/>
                <a:gd name="T64" fmla="*/ 2 w 16"/>
                <a:gd name="T65" fmla="*/ 4 h 9"/>
                <a:gd name="T66" fmla="*/ 2 w 16"/>
                <a:gd name="T67" fmla="*/ 4 h 9"/>
                <a:gd name="T68" fmla="*/ 2 w 16"/>
                <a:gd name="T69" fmla="*/ 4 h 9"/>
                <a:gd name="T70" fmla="*/ 0 w 16"/>
                <a:gd name="T71" fmla="*/ 4 h 9"/>
                <a:gd name="T72" fmla="*/ 0 w 16"/>
                <a:gd name="T73" fmla="*/ 4 h 9"/>
                <a:gd name="T74" fmla="*/ 1 w 16"/>
                <a:gd name="T75" fmla="*/ 4 h 9"/>
                <a:gd name="T76" fmla="*/ 1 w 16"/>
                <a:gd name="T77" fmla="*/ 4 h 9"/>
                <a:gd name="T78" fmla="*/ 2 w 16"/>
                <a:gd name="T79" fmla="*/ 4 h 9"/>
                <a:gd name="T80" fmla="*/ 2 w 16"/>
                <a:gd name="T81" fmla="*/ 4 h 9"/>
                <a:gd name="T82" fmla="*/ 2 w 16"/>
                <a:gd name="T83" fmla="*/ 4 h 9"/>
                <a:gd name="T84" fmla="*/ 2 w 16"/>
                <a:gd name="T85" fmla="*/ 4 h 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
                <a:gd name="T130" fmla="*/ 0 h 9"/>
                <a:gd name="T131" fmla="*/ 16 w 16"/>
                <a:gd name="T132" fmla="*/ 9 h 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 h="9">
                  <a:moveTo>
                    <a:pt x="9" y="8"/>
                  </a:moveTo>
                  <a:lnTo>
                    <a:pt x="9" y="8"/>
                  </a:lnTo>
                  <a:lnTo>
                    <a:pt x="11" y="8"/>
                  </a:lnTo>
                  <a:lnTo>
                    <a:pt x="12" y="7"/>
                  </a:lnTo>
                  <a:lnTo>
                    <a:pt x="13" y="5"/>
                  </a:lnTo>
                  <a:lnTo>
                    <a:pt x="15" y="4"/>
                  </a:lnTo>
                  <a:lnTo>
                    <a:pt x="16" y="3"/>
                  </a:lnTo>
                  <a:lnTo>
                    <a:pt x="15" y="1"/>
                  </a:lnTo>
                  <a:lnTo>
                    <a:pt x="13" y="1"/>
                  </a:lnTo>
                  <a:lnTo>
                    <a:pt x="12" y="0"/>
                  </a:lnTo>
                  <a:lnTo>
                    <a:pt x="11" y="1"/>
                  </a:lnTo>
                  <a:lnTo>
                    <a:pt x="10" y="2"/>
                  </a:lnTo>
                  <a:lnTo>
                    <a:pt x="10" y="1"/>
                  </a:lnTo>
                  <a:lnTo>
                    <a:pt x="9" y="2"/>
                  </a:lnTo>
                  <a:lnTo>
                    <a:pt x="7" y="3"/>
                  </a:lnTo>
                  <a:lnTo>
                    <a:pt x="6" y="2"/>
                  </a:lnTo>
                  <a:lnTo>
                    <a:pt x="5" y="2"/>
                  </a:lnTo>
                  <a:lnTo>
                    <a:pt x="4" y="2"/>
                  </a:lnTo>
                  <a:lnTo>
                    <a:pt x="3" y="4"/>
                  </a:lnTo>
                  <a:lnTo>
                    <a:pt x="3" y="5"/>
                  </a:lnTo>
                  <a:lnTo>
                    <a:pt x="3" y="6"/>
                  </a:lnTo>
                  <a:lnTo>
                    <a:pt x="4" y="7"/>
                  </a:lnTo>
                  <a:lnTo>
                    <a:pt x="2" y="6"/>
                  </a:lnTo>
                  <a:lnTo>
                    <a:pt x="0" y="6"/>
                  </a:lnTo>
                  <a:lnTo>
                    <a:pt x="0" y="7"/>
                  </a:lnTo>
                  <a:lnTo>
                    <a:pt x="1" y="8"/>
                  </a:lnTo>
                  <a:lnTo>
                    <a:pt x="3" y="9"/>
                  </a:lnTo>
                  <a:lnTo>
                    <a:pt x="4" y="9"/>
                  </a:lnTo>
                  <a:lnTo>
                    <a:pt x="9" y="8"/>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8" name="Freeform 6051"/>
            <p:cNvSpPr>
              <a:spLocks/>
            </p:cNvSpPr>
            <p:nvPr/>
          </p:nvSpPr>
          <p:spPr bwMode="auto">
            <a:xfrm>
              <a:off x="3365" y="1538"/>
              <a:ext cx="10" cy="7"/>
            </a:xfrm>
            <a:custGeom>
              <a:avLst/>
              <a:gdLst>
                <a:gd name="T0" fmla="*/ 1 w 14"/>
                <a:gd name="T1" fmla="*/ 3 h 8"/>
                <a:gd name="T2" fmla="*/ 1 w 14"/>
                <a:gd name="T3" fmla="*/ 3 h 8"/>
                <a:gd name="T4" fmla="*/ 1 w 14"/>
                <a:gd name="T5" fmla="*/ 2 h 8"/>
                <a:gd name="T6" fmla="*/ 1 w 14"/>
                <a:gd name="T7" fmla="*/ 2 h 8"/>
                <a:gd name="T8" fmla="*/ 1 w 14"/>
                <a:gd name="T9" fmla="*/ 1 h 8"/>
                <a:gd name="T10" fmla="*/ 1 w 14"/>
                <a:gd name="T11" fmla="*/ 0 h 8"/>
                <a:gd name="T12" fmla="*/ 1 w 14"/>
                <a:gd name="T13" fmla="*/ 0 h 8"/>
                <a:gd name="T14" fmla="*/ 1 w 14"/>
                <a:gd name="T15" fmla="*/ 1 h 8"/>
                <a:gd name="T16" fmla="*/ 1 w 14"/>
                <a:gd name="T17" fmla="*/ 3 h 8"/>
                <a:gd name="T18" fmla="*/ 1 w 14"/>
                <a:gd name="T19" fmla="*/ 3 h 8"/>
                <a:gd name="T20" fmla="*/ 0 w 14"/>
                <a:gd name="T21" fmla="*/ 4 h 8"/>
                <a:gd name="T22" fmla="*/ 0 w 14"/>
                <a:gd name="T23" fmla="*/ 4 h 8"/>
                <a:gd name="T24" fmla="*/ 1 w 14"/>
                <a:gd name="T25" fmla="*/ 4 h 8"/>
                <a:gd name="T26" fmla="*/ 1 w 14"/>
                <a:gd name="T27" fmla="*/ 4 h 8"/>
                <a:gd name="T28" fmla="*/ 1 w 14"/>
                <a:gd name="T29" fmla="*/ 4 h 8"/>
                <a:gd name="T30" fmla="*/ 1 w 14"/>
                <a:gd name="T31" fmla="*/ 4 h 8"/>
                <a:gd name="T32" fmla="*/ 1 w 14"/>
                <a:gd name="T33" fmla="*/ 4 h 8"/>
                <a:gd name="T34" fmla="*/ 1 w 14"/>
                <a:gd name="T35" fmla="*/ 4 h 8"/>
                <a:gd name="T36" fmla="*/ 1 w 14"/>
                <a:gd name="T37" fmla="*/ 3 h 8"/>
                <a:gd name="T38" fmla="*/ 1 w 14"/>
                <a:gd name="T39" fmla="*/ 3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8"/>
                <a:gd name="T62" fmla="*/ 14 w 14"/>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8">
                  <a:moveTo>
                    <a:pt x="14" y="3"/>
                  </a:moveTo>
                  <a:lnTo>
                    <a:pt x="14" y="3"/>
                  </a:lnTo>
                  <a:lnTo>
                    <a:pt x="14" y="2"/>
                  </a:lnTo>
                  <a:lnTo>
                    <a:pt x="12" y="1"/>
                  </a:lnTo>
                  <a:lnTo>
                    <a:pt x="6" y="0"/>
                  </a:lnTo>
                  <a:lnTo>
                    <a:pt x="3" y="1"/>
                  </a:lnTo>
                  <a:lnTo>
                    <a:pt x="1" y="3"/>
                  </a:lnTo>
                  <a:lnTo>
                    <a:pt x="0" y="4"/>
                  </a:lnTo>
                  <a:lnTo>
                    <a:pt x="0" y="5"/>
                  </a:lnTo>
                  <a:lnTo>
                    <a:pt x="2" y="5"/>
                  </a:lnTo>
                  <a:lnTo>
                    <a:pt x="7" y="8"/>
                  </a:lnTo>
                  <a:lnTo>
                    <a:pt x="9" y="8"/>
                  </a:lnTo>
                  <a:lnTo>
                    <a:pt x="11" y="7"/>
                  </a:lnTo>
                  <a:lnTo>
                    <a:pt x="14"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29" name="Freeform 6052"/>
            <p:cNvSpPr>
              <a:spLocks/>
            </p:cNvSpPr>
            <p:nvPr/>
          </p:nvSpPr>
          <p:spPr bwMode="auto">
            <a:xfrm>
              <a:off x="3374" y="1535"/>
              <a:ext cx="7" cy="4"/>
            </a:xfrm>
            <a:custGeom>
              <a:avLst/>
              <a:gdLst>
                <a:gd name="T0" fmla="*/ 3 w 8"/>
                <a:gd name="T1" fmla="*/ 2 h 5"/>
                <a:gd name="T2" fmla="*/ 3 w 8"/>
                <a:gd name="T3" fmla="*/ 2 h 5"/>
                <a:gd name="T4" fmla="*/ 4 w 8"/>
                <a:gd name="T5" fmla="*/ 2 h 5"/>
                <a:gd name="T6" fmla="*/ 4 w 8"/>
                <a:gd name="T7" fmla="*/ 2 h 5"/>
                <a:gd name="T8" fmla="*/ 4 w 8"/>
                <a:gd name="T9" fmla="*/ 2 h 5"/>
                <a:gd name="T10" fmla="*/ 4 w 8"/>
                <a:gd name="T11" fmla="*/ 2 h 5"/>
                <a:gd name="T12" fmla="*/ 4 w 8"/>
                <a:gd name="T13" fmla="*/ 2 h 5"/>
                <a:gd name="T14" fmla="*/ 4 w 8"/>
                <a:gd name="T15" fmla="*/ 2 h 5"/>
                <a:gd name="T16" fmla="*/ 2 w 8"/>
                <a:gd name="T17" fmla="*/ 0 h 5"/>
                <a:gd name="T18" fmla="*/ 2 w 8"/>
                <a:gd name="T19" fmla="*/ 0 h 5"/>
                <a:gd name="T20" fmla="*/ 0 w 8"/>
                <a:gd name="T21" fmla="*/ 0 h 5"/>
                <a:gd name="T22" fmla="*/ 0 w 8"/>
                <a:gd name="T23" fmla="*/ 0 h 5"/>
                <a:gd name="T24" fmla="*/ 2 w 8"/>
                <a:gd name="T25" fmla="*/ 1 h 5"/>
                <a:gd name="T26" fmla="*/ 2 w 8"/>
                <a:gd name="T27" fmla="*/ 1 h 5"/>
                <a:gd name="T28" fmla="*/ 3 w 8"/>
                <a:gd name="T29" fmla="*/ 2 h 5"/>
                <a:gd name="T30" fmla="*/ 3 w 8"/>
                <a:gd name="T31" fmla="*/ 2 h 5"/>
                <a:gd name="T32" fmla="*/ 3 w 8"/>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3" y="4"/>
                  </a:moveTo>
                  <a:lnTo>
                    <a:pt x="3" y="4"/>
                  </a:lnTo>
                  <a:lnTo>
                    <a:pt x="4" y="5"/>
                  </a:lnTo>
                  <a:lnTo>
                    <a:pt x="5" y="5"/>
                  </a:lnTo>
                  <a:lnTo>
                    <a:pt x="8" y="4"/>
                  </a:lnTo>
                  <a:lnTo>
                    <a:pt x="8" y="3"/>
                  </a:lnTo>
                  <a:lnTo>
                    <a:pt x="7" y="2"/>
                  </a:lnTo>
                  <a:lnTo>
                    <a:pt x="2" y="0"/>
                  </a:lnTo>
                  <a:lnTo>
                    <a:pt x="0" y="0"/>
                  </a:lnTo>
                  <a:lnTo>
                    <a:pt x="2" y="1"/>
                  </a:lnTo>
                  <a:lnTo>
                    <a:pt x="3" y="2"/>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0" name="Freeform 6053"/>
            <p:cNvSpPr>
              <a:spLocks/>
            </p:cNvSpPr>
            <p:nvPr/>
          </p:nvSpPr>
          <p:spPr bwMode="auto">
            <a:xfrm>
              <a:off x="3386" y="1536"/>
              <a:ext cx="4" cy="3"/>
            </a:xfrm>
            <a:custGeom>
              <a:avLst/>
              <a:gdLst>
                <a:gd name="T0" fmla="*/ 1 w 6"/>
                <a:gd name="T1" fmla="*/ 2 h 4"/>
                <a:gd name="T2" fmla="*/ 1 w 6"/>
                <a:gd name="T3" fmla="*/ 2 h 4"/>
                <a:gd name="T4" fmla="*/ 1 w 6"/>
                <a:gd name="T5" fmla="*/ 2 h 4"/>
                <a:gd name="T6" fmla="*/ 1 w 6"/>
                <a:gd name="T7" fmla="*/ 2 h 4"/>
                <a:gd name="T8" fmla="*/ 1 w 6"/>
                <a:gd name="T9" fmla="*/ 2 h 4"/>
                <a:gd name="T10" fmla="*/ 1 w 6"/>
                <a:gd name="T11" fmla="*/ 1 h 4"/>
                <a:gd name="T12" fmla="*/ 1 w 6"/>
                <a:gd name="T13" fmla="*/ 1 h 4"/>
                <a:gd name="T14" fmla="*/ 1 w 6"/>
                <a:gd name="T15" fmla="*/ 0 h 4"/>
                <a:gd name="T16" fmla="*/ 1 w 6"/>
                <a:gd name="T17" fmla="*/ 0 h 4"/>
                <a:gd name="T18" fmla="*/ 1 w 6"/>
                <a:gd name="T19" fmla="*/ 1 h 4"/>
                <a:gd name="T20" fmla="*/ 1 w 6"/>
                <a:gd name="T21" fmla="*/ 1 h 4"/>
                <a:gd name="T22" fmla="*/ 0 w 6"/>
                <a:gd name="T23" fmla="*/ 1 h 4"/>
                <a:gd name="T24" fmla="*/ 0 w 6"/>
                <a:gd name="T25" fmla="*/ 2 h 4"/>
                <a:gd name="T26" fmla="*/ 1 w 6"/>
                <a:gd name="T27" fmla="*/ 2 h 4"/>
                <a:gd name="T28" fmla="*/ 1 w 6"/>
                <a:gd name="T29" fmla="*/ 2 h 4"/>
                <a:gd name="T30" fmla="*/ 1 w 6"/>
                <a:gd name="T31" fmla="*/ 2 h 4"/>
                <a:gd name="T32" fmla="*/ 1 w 6"/>
                <a:gd name="T33" fmla="*/ 2 h 4"/>
                <a:gd name="T34" fmla="*/ 1 w 6"/>
                <a:gd name="T35" fmla="*/ 2 h 4"/>
                <a:gd name="T36" fmla="*/ 1 w 6"/>
                <a:gd name="T37" fmla="*/ 2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4"/>
                <a:gd name="T59" fmla="*/ 6 w 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4">
                  <a:moveTo>
                    <a:pt x="3" y="4"/>
                  </a:moveTo>
                  <a:lnTo>
                    <a:pt x="3" y="4"/>
                  </a:lnTo>
                  <a:lnTo>
                    <a:pt x="4" y="4"/>
                  </a:lnTo>
                  <a:lnTo>
                    <a:pt x="5" y="4"/>
                  </a:lnTo>
                  <a:lnTo>
                    <a:pt x="6" y="3"/>
                  </a:lnTo>
                  <a:lnTo>
                    <a:pt x="6" y="1"/>
                  </a:lnTo>
                  <a:lnTo>
                    <a:pt x="6" y="0"/>
                  </a:lnTo>
                  <a:lnTo>
                    <a:pt x="4" y="0"/>
                  </a:lnTo>
                  <a:lnTo>
                    <a:pt x="1" y="1"/>
                  </a:lnTo>
                  <a:lnTo>
                    <a:pt x="0" y="1"/>
                  </a:lnTo>
                  <a:lnTo>
                    <a:pt x="0" y="2"/>
                  </a:lnTo>
                  <a:lnTo>
                    <a:pt x="1" y="3"/>
                  </a:lnTo>
                  <a:lnTo>
                    <a:pt x="2" y="4"/>
                  </a:lnTo>
                  <a:lnTo>
                    <a:pt x="3"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1" name="Freeform 6054"/>
            <p:cNvSpPr>
              <a:spLocks/>
            </p:cNvSpPr>
            <p:nvPr/>
          </p:nvSpPr>
          <p:spPr bwMode="auto">
            <a:xfrm>
              <a:off x="3404" y="1521"/>
              <a:ext cx="20" cy="9"/>
            </a:xfrm>
            <a:custGeom>
              <a:avLst/>
              <a:gdLst>
                <a:gd name="T0" fmla="*/ 2 w 25"/>
                <a:gd name="T1" fmla="*/ 2 h 11"/>
                <a:gd name="T2" fmla="*/ 2 w 25"/>
                <a:gd name="T3" fmla="*/ 2 h 11"/>
                <a:gd name="T4" fmla="*/ 2 w 25"/>
                <a:gd name="T5" fmla="*/ 2 h 11"/>
                <a:gd name="T6" fmla="*/ 2 w 25"/>
                <a:gd name="T7" fmla="*/ 2 h 11"/>
                <a:gd name="T8" fmla="*/ 2 w 25"/>
                <a:gd name="T9" fmla="*/ 2 h 11"/>
                <a:gd name="T10" fmla="*/ 2 w 25"/>
                <a:gd name="T11" fmla="*/ 2 h 11"/>
                <a:gd name="T12" fmla="*/ 2 w 25"/>
                <a:gd name="T13" fmla="*/ 2 h 11"/>
                <a:gd name="T14" fmla="*/ 2 w 25"/>
                <a:gd name="T15" fmla="*/ 2 h 11"/>
                <a:gd name="T16" fmla="*/ 2 w 25"/>
                <a:gd name="T17" fmla="*/ 2 h 11"/>
                <a:gd name="T18" fmla="*/ 2 w 25"/>
                <a:gd name="T19" fmla="*/ 2 h 11"/>
                <a:gd name="T20" fmla="*/ 2 w 25"/>
                <a:gd name="T21" fmla="*/ 2 h 11"/>
                <a:gd name="T22" fmla="*/ 2 w 25"/>
                <a:gd name="T23" fmla="*/ 2 h 11"/>
                <a:gd name="T24" fmla="*/ 2 w 25"/>
                <a:gd name="T25" fmla="*/ 2 h 11"/>
                <a:gd name="T26" fmla="*/ 2 w 25"/>
                <a:gd name="T27" fmla="*/ 0 h 11"/>
                <a:gd name="T28" fmla="*/ 2 w 25"/>
                <a:gd name="T29" fmla="*/ 0 h 11"/>
                <a:gd name="T30" fmla="*/ 2 w 25"/>
                <a:gd name="T31" fmla="*/ 2 h 11"/>
                <a:gd name="T32" fmla="*/ 2 w 25"/>
                <a:gd name="T33" fmla="*/ 2 h 11"/>
                <a:gd name="T34" fmla="*/ 2 w 25"/>
                <a:gd name="T35" fmla="*/ 2 h 11"/>
                <a:gd name="T36" fmla="*/ 2 w 25"/>
                <a:gd name="T37" fmla="*/ 2 h 11"/>
                <a:gd name="T38" fmla="*/ 2 w 25"/>
                <a:gd name="T39" fmla="*/ 2 h 11"/>
                <a:gd name="T40" fmla="*/ 2 w 25"/>
                <a:gd name="T41" fmla="*/ 2 h 11"/>
                <a:gd name="T42" fmla="*/ 2 w 25"/>
                <a:gd name="T43" fmla="*/ 2 h 11"/>
                <a:gd name="T44" fmla="*/ 2 w 25"/>
                <a:gd name="T45" fmla="*/ 2 h 11"/>
                <a:gd name="T46" fmla="*/ 2 w 25"/>
                <a:gd name="T47" fmla="*/ 2 h 11"/>
                <a:gd name="T48" fmla="*/ 2 w 25"/>
                <a:gd name="T49" fmla="*/ 2 h 11"/>
                <a:gd name="T50" fmla="*/ 2 w 25"/>
                <a:gd name="T51" fmla="*/ 2 h 11"/>
                <a:gd name="T52" fmla="*/ 2 w 25"/>
                <a:gd name="T53" fmla="*/ 2 h 11"/>
                <a:gd name="T54" fmla="*/ 2 w 25"/>
                <a:gd name="T55" fmla="*/ 2 h 11"/>
                <a:gd name="T56" fmla="*/ 2 w 25"/>
                <a:gd name="T57" fmla="*/ 2 h 11"/>
                <a:gd name="T58" fmla="*/ 2 w 25"/>
                <a:gd name="T59" fmla="*/ 2 h 11"/>
                <a:gd name="T60" fmla="*/ 2 w 25"/>
                <a:gd name="T61" fmla="*/ 2 h 11"/>
                <a:gd name="T62" fmla="*/ 2 w 25"/>
                <a:gd name="T63" fmla="*/ 2 h 11"/>
                <a:gd name="T64" fmla="*/ 1 w 25"/>
                <a:gd name="T65" fmla="*/ 2 h 11"/>
                <a:gd name="T66" fmla="*/ 1 w 25"/>
                <a:gd name="T67" fmla="*/ 2 h 11"/>
                <a:gd name="T68" fmla="*/ 0 w 25"/>
                <a:gd name="T69" fmla="*/ 2 h 11"/>
                <a:gd name="T70" fmla="*/ 1 w 25"/>
                <a:gd name="T71" fmla="*/ 2 h 11"/>
                <a:gd name="T72" fmla="*/ 2 w 25"/>
                <a:gd name="T73" fmla="*/ 2 h 11"/>
                <a:gd name="T74" fmla="*/ 2 w 25"/>
                <a:gd name="T75" fmla="*/ 2 h 11"/>
                <a:gd name="T76" fmla="*/ 2 w 25"/>
                <a:gd name="T77" fmla="*/ 2 h 11"/>
                <a:gd name="T78" fmla="*/ 2 w 25"/>
                <a:gd name="T79" fmla="*/ 2 h 11"/>
                <a:gd name="T80" fmla="*/ 2 w 25"/>
                <a:gd name="T81" fmla="*/ 2 h 11"/>
                <a:gd name="T82" fmla="*/ 2 w 25"/>
                <a:gd name="T83" fmla="*/ 2 h 11"/>
                <a:gd name="T84" fmla="*/ 2 w 25"/>
                <a:gd name="T85" fmla="*/ 2 h 11"/>
                <a:gd name="T86" fmla="*/ 2 w 25"/>
                <a:gd name="T87" fmla="*/ 2 h 11"/>
                <a:gd name="T88" fmla="*/ 2 w 25"/>
                <a:gd name="T89" fmla="*/ 2 h 11"/>
                <a:gd name="T90" fmla="*/ 2 w 25"/>
                <a:gd name="T91" fmla="*/ 2 h 11"/>
                <a:gd name="T92" fmla="*/ 2 w 25"/>
                <a:gd name="T93" fmla="*/ 2 h 11"/>
                <a:gd name="T94" fmla="*/ 2 w 25"/>
                <a:gd name="T95" fmla="*/ 2 h 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
                <a:gd name="T145" fmla="*/ 0 h 11"/>
                <a:gd name="T146" fmla="*/ 25 w 25"/>
                <a:gd name="T147" fmla="*/ 11 h 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 h="11">
                  <a:moveTo>
                    <a:pt x="16" y="10"/>
                  </a:moveTo>
                  <a:lnTo>
                    <a:pt x="16" y="10"/>
                  </a:lnTo>
                  <a:lnTo>
                    <a:pt x="18" y="9"/>
                  </a:lnTo>
                  <a:lnTo>
                    <a:pt x="19" y="8"/>
                  </a:lnTo>
                  <a:lnTo>
                    <a:pt x="20" y="8"/>
                  </a:lnTo>
                  <a:lnTo>
                    <a:pt x="21" y="6"/>
                  </a:lnTo>
                  <a:lnTo>
                    <a:pt x="22" y="4"/>
                  </a:lnTo>
                  <a:lnTo>
                    <a:pt x="24" y="3"/>
                  </a:lnTo>
                  <a:lnTo>
                    <a:pt x="25" y="3"/>
                  </a:lnTo>
                  <a:lnTo>
                    <a:pt x="24" y="0"/>
                  </a:lnTo>
                  <a:lnTo>
                    <a:pt x="23" y="2"/>
                  </a:lnTo>
                  <a:lnTo>
                    <a:pt x="21" y="2"/>
                  </a:lnTo>
                  <a:lnTo>
                    <a:pt x="17" y="5"/>
                  </a:lnTo>
                  <a:lnTo>
                    <a:pt x="14" y="6"/>
                  </a:lnTo>
                  <a:lnTo>
                    <a:pt x="11" y="6"/>
                  </a:lnTo>
                  <a:lnTo>
                    <a:pt x="9" y="5"/>
                  </a:lnTo>
                  <a:lnTo>
                    <a:pt x="8" y="4"/>
                  </a:lnTo>
                  <a:lnTo>
                    <a:pt x="7" y="4"/>
                  </a:lnTo>
                  <a:lnTo>
                    <a:pt x="7" y="5"/>
                  </a:lnTo>
                  <a:lnTo>
                    <a:pt x="6" y="6"/>
                  </a:lnTo>
                  <a:lnTo>
                    <a:pt x="5" y="6"/>
                  </a:lnTo>
                  <a:lnTo>
                    <a:pt x="4" y="7"/>
                  </a:lnTo>
                  <a:lnTo>
                    <a:pt x="1" y="6"/>
                  </a:lnTo>
                  <a:lnTo>
                    <a:pt x="0" y="7"/>
                  </a:lnTo>
                  <a:lnTo>
                    <a:pt x="1" y="7"/>
                  </a:lnTo>
                  <a:lnTo>
                    <a:pt x="3" y="10"/>
                  </a:lnTo>
                  <a:lnTo>
                    <a:pt x="4" y="11"/>
                  </a:lnTo>
                  <a:lnTo>
                    <a:pt x="5" y="11"/>
                  </a:lnTo>
                  <a:lnTo>
                    <a:pt x="8" y="10"/>
                  </a:lnTo>
                  <a:lnTo>
                    <a:pt x="12" y="9"/>
                  </a:lnTo>
                  <a:lnTo>
                    <a:pt x="13" y="9"/>
                  </a:lnTo>
                  <a:lnTo>
                    <a:pt x="14" y="9"/>
                  </a:lnTo>
                  <a:lnTo>
                    <a:pt x="16" y="1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2" name="Freeform 6055"/>
            <p:cNvSpPr>
              <a:spLocks/>
            </p:cNvSpPr>
            <p:nvPr/>
          </p:nvSpPr>
          <p:spPr bwMode="auto">
            <a:xfrm>
              <a:off x="3411" y="1533"/>
              <a:ext cx="7" cy="2"/>
            </a:xfrm>
            <a:custGeom>
              <a:avLst/>
              <a:gdLst>
                <a:gd name="T0" fmla="*/ 1 w 10"/>
                <a:gd name="T1" fmla="*/ 1 h 3"/>
                <a:gd name="T2" fmla="*/ 1 w 10"/>
                <a:gd name="T3" fmla="*/ 1 h 3"/>
                <a:gd name="T4" fmla="*/ 1 w 10"/>
                <a:gd name="T5" fmla="*/ 1 h 3"/>
                <a:gd name="T6" fmla="*/ 1 w 10"/>
                <a:gd name="T7" fmla="*/ 1 h 3"/>
                <a:gd name="T8" fmla="*/ 1 w 10"/>
                <a:gd name="T9" fmla="*/ 1 h 3"/>
                <a:gd name="T10" fmla="*/ 1 w 10"/>
                <a:gd name="T11" fmla="*/ 0 h 3"/>
                <a:gd name="T12" fmla="*/ 1 w 10"/>
                <a:gd name="T13" fmla="*/ 0 h 3"/>
                <a:gd name="T14" fmla="*/ 0 w 10"/>
                <a:gd name="T15" fmla="*/ 0 h 3"/>
                <a:gd name="T16" fmla="*/ 1 w 10"/>
                <a:gd name="T17" fmla="*/ 0 h 3"/>
                <a:gd name="T18" fmla="*/ 1 w 10"/>
                <a:gd name="T19" fmla="*/ 1 h 3"/>
                <a:gd name="T20" fmla="*/ 0 w 10"/>
                <a:gd name="T21" fmla="*/ 1 h 3"/>
                <a:gd name="T22" fmla="*/ 0 w 10"/>
                <a:gd name="T23" fmla="*/ 1 h 3"/>
                <a:gd name="T24" fmla="*/ 0 w 10"/>
                <a:gd name="T25" fmla="*/ 1 h 3"/>
                <a:gd name="T26" fmla="*/ 1 w 10"/>
                <a:gd name="T27" fmla="*/ 1 h 3"/>
                <a:gd name="T28" fmla="*/ 1 w 10"/>
                <a:gd name="T29" fmla="*/ 1 h 3"/>
                <a:gd name="T30" fmla="*/ 1 w 10"/>
                <a:gd name="T31" fmla="*/ 1 h 3"/>
                <a:gd name="T32" fmla="*/ 1 w 10"/>
                <a:gd name="T33" fmla="*/ 1 h 3"/>
                <a:gd name="T34" fmla="*/ 1 w 10"/>
                <a:gd name="T35" fmla="*/ 1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3"/>
                <a:gd name="T56" fmla="*/ 10 w 10"/>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3">
                  <a:moveTo>
                    <a:pt x="10" y="2"/>
                  </a:moveTo>
                  <a:lnTo>
                    <a:pt x="10" y="2"/>
                  </a:lnTo>
                  <a:lnTo>
                    <a:pt x="10" y="1"/>
                  </a:lnTo>
                  <a:lnTo>
                    <a:pt x="6" y="1"/>
                  </a:lnTo>
                  <a:lnTo>
                    <a:pt x="1" y="0"/>
                  </a:lnTo>
                  <a:lnTo>
                    <a:pt x="0" y="0"/>
                  </a:lnTo>
                  <a:lnTo>
                    <a:pt x="1" y="0"/>
                  </a:lnTo>
                  <a:lnTo>
                    <a:pt x="1" y="1"/>
                  </a:lnTo>
                  <a:lnTo>
                    <a:pt x="0" y="1"/>
                  </a:lnTo>
                  <a:lnTo>
                    <a:pt x="2" y="2"/>
                  </a:lnTo>
                  <a:lnTo>
                    <a:pt x="6" y="3"/>
                  </a:lnTo>
                  <a:lnTo>
                    <a:pt x="10" y="2"/>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3" name="Freeform 6056"/>
            <p:cNvSpPr>
              <a:spLocks/>
            </p:cNvSpPr>
            <p:nvPr/>
          </p:nvSpPr>
          <p:spPr bwMode="auto">
            <a:xfrm>
              <a:off x="3418" y="1526"/>
              <a:ext cx="8" cy="8"/>
            </a:xfrm>
            <a:custGeom>
              <a:avLst/>
              <a:gdLst>
                <a:gd name="T0" fmla="*/ 1 w 11"/>
                <a:gd name="T1" fmla="*/ 4 h 9"/>
                <a:gd name="T2" fmla="*/ 1 w 11"/>
                <a:gd name="T3" fmla="*/ 4 h 9"/>
                <a:gd name="T4" fmla="*/ 1 w 11"/>
                <a:gd name="T5" fmla="*/ 4 h 9"/>
                <a:gd name="T6" fmla="*/ 1 w 11"/>
                <a:gd name="T7" fmla="*/ 2 h 9"/>
                <a:gd name="T8" fmla="*/ 1 w 11"/>
                <a:gd name="T9" fmla="*/ 2 h 9"/>
                <a:gd name="T10" fmla="*/ 1 w 11"/>
                <a:gd name="T11" fmla="*/ 1 h 9"/>
                <a:gd name="T12" fmla="*/ 1 w 11"/>
                <a:gd name="T13" fmla="*/ 0 h 9"/>
                <a:gd name="T14" fmla="*/ 1 w 11"/>
                <a:gd name="T15" fmla="*/ 0 h 9"/>
                <a:gd name="T16" fmla="*/ 1 w 11"/>
                <a:gd name="T17" fmla="*/ 0 h 9"/>
                <a:gd name="T18" fmla="*/ 1 w 11"/>
                <a:gd name="T19" fmla="*/ 1 h 9"/>
                <a:gd name="T20" fmla="*/ 1 w 11"/>
                <a:gd name="T21" fmla="*/ 1 h 9"/>
                <a:gd name="T22" fmla="*/ 1 w 11"/>
                <a:gd name="T23" fmla="*/ 2 h 9"/>
                <a:gd name="T24" fmla="*/ 1 w 11"/>
                <a:gd name="T25" fmla="*/ 3 h 9"/>
                <a:gd name="T26" fmla="*/ 1 w 11"/>
                <a:gd name="T27" fmla="*/ 4 h 9"/>
                <a:gd name="T28" fmla="*/ 1 w 11"/>
                <a:gd name="T29" fmla="*/ 4 h 9"/>
                <a:gd name="T30" fmla="*/ 0 w 11"/>
                <a:gd name="T31" fmla="*/ 4 h 9"/>
                <a:gd name="T32" fmla="*/ 0 w 11"/>
                <a:gd name="T33" fmla="*/ 4 h 9"/>
                <a:gd name="T34" fmla="*/ 0 w 11"/>
                <a:gd name="T35" fmla="*/ 4 h 9"/>
                <a:gd name="T36" fmla="*/ 1 w 11"/>
                <a:gd name="T37" fmla="*/ 4 h 9"/>
                <a:gd name="T38" fmla="*/ 1 w 11"/>
                <a:gd name="T39" fmla="*/ 4 h 9"/>
                <a:gd name="T40" fmla="*/ 1 w 11"/>
                <a:gd name="T41" fmla="*/ 4 h 9"/>
                <a:gd name="T42" fmla="*/ 1 w 11"/>
                <a:gd name="T43" fmla="*/ 4 h 9"/>
                <a:gd name="T44" fmla="*/ 1 w 11"/>
                <a:gd name="T45" fmla="*/ 4 h 9"/>
                <a:gd name="T46" fmla="*/ 1 w 11"/>
                <a:gd name="T47" fmla="*/ 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9"/>
                <a:gd name="T74" fmla="*/ 11 w 11"/>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9">
                  <a:moveTo>
                    <a:pt x="9" y="6"/>
                  </a:moveTo>
                  <a:lnTo>
                    <a:pt x="9" y="6"/>
                  </a:lnTo>
                  <a:lnTo>
                    <a:pt x="11" y="4"/>
                  </a:lnTo>
                  <a:lnTo>
                    <a:pt x="11" y="2"/>
                  </a:lnTo>
                  <a:lnTo>
                    <a:pt x="10" y="1"/>
                  </a:lnTo>
                  <a:lnTo>
                    <a:pt x="9" y="0"/>
                  </a:lnTo>
                  <a:lnTo>
                    <a:pt x="8" y="0"/>
                  </a:lnTo>
                  <a:lnTo>
                    <a:pt x="9" y="1"/>
                  </a:lnTo>
                  <a:lnTo>
                    <a:pt x="9" y="2"/>
                  </a:lnTo>
                  <a:lnTo>
                    <a:pt x="7" y="3"/>
                  </a:lnTo>
                  <a:lnTo>
                    <a:pt x="2" y="4"/>
                  </a:lnTo>
                  <a:lnTo>
                    <a:pt x="0" y="6"/>
                  </a:lnTo>
                  <a:lnTo>
                    <a:pt x="1" y="9"/>
                  </a:lnTo>
                  <a:lnTo>
                    <a:pt x="4" y="9"/>
                  </a:lnTo>
                  <a:lnTo>
                    <a:pt x="6" y="9"/>
                  </a:lnTo>
                  <a:lnTo>
                    <a:pt x="9" y="6"/>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4" name="Freeform 6057"/>
            <p:cNvSpPr>
              <a:spLocks/>
            </p:cNvSpPr>
            <p:nvPr/>
          </p:nvSpPr>
          <p:spPr bwMode="auto">
            <a:xfrm>
              <a:off x="3427" y="1524"/>
              <a:ext cx="5" cy="5"/>
            </a:xfrm>
            <a:custGeom>
              <a:avLst/>
              <a:gdLst>
                <a:gd name="T0" fmla="*/ 2 w 6"/>
                <a:gd name="T1" fmla="*/ 4 h 5"/>
                <a:gd name="T2" fmla="*/ 2 w 6"/>
                <a:gd name="T3" fmla="*/ 4 h 5"/>
                <a:gd name="T4" fmla="*/ 3 w 6"/>
                <a:gd name="T5" fmla="*/ 5 h 5"/>
                <a:gd name="T6" fmla="*/ 3 w 6"/>
                <a:gd name="T7" fmla="*/ 4 h 5"/>
                <a:gd name="T8" fmla="*/ 3 w 6"/>
                <a:gd name="T9" fmla="*/ 3 h 5"/>
                <a:gd name="T10" fmla="*/ 3 w 6"/>
                <a:gd name="T11" fmla="*/ 3 h 5"/>
                <a:gd name="T12" fmla="*/ 3 w 6"/>
                <a:gd name="T13" fmla="*/ 1 h 5"/>
                <a:gd name="T14" fmla="*/ 3 w 6"/>
                <a:gd name="T15" fmla="*/ 0 h 5"/>
                <a:gd name="T16" fmla="*/ 3 w 6"/>
                <a:gd name="T17" fmla="*/ 0 h 5"/>
                <a:gd name="T18" fmla="*/ 2 w 6"/>
                <a:gd name="T19" fmla="*/ 0 h 5"/>
                <a:gd name="T20" fmla="*/ 0 w 6"/>
                <a:gd name="T21" fmla="*/ 0 h 5"/>
                <a:gd name="T22" fmla="*/ 0 w 6"/>
                <a:gd name="T23" fmla="*/ 1 h 5"/>
                <a:gd name="T24" fmla="*/ 0 w 6"/>
                <a:gd name="T25" fmla="*/ 1 h 5"/>
                <a:gd name="T26" fmla="*/ 0 w 6"/>
                <a:gd name="T27" fmla="*/ 3 h 5"/>
                <a:gd name="T28" fmla="*/ 0 w 6"/>
                <a:gd name="T29" fmla="*/ 4 h 5"/>
                <a:gd name="T30" fmla="*/ 2 w 6"/>
                <a:gd name="T31" fmla="*/ 4 h 5"/>
                <a:gd name="T32" fmla="*/ 2 w 6"/>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2" y="4"/>
                  </a:moveTo>
                  <a:lnTo>
                    <a:pt x="2" y="4"/>
                  </a:lnTo>
                  <a:lnTo>
                    <a:pt x="5" y="5"/>
                  </a:lnTo>
                  <a:lnTo>
                    <a:pt x="6" y="4"/>
                  </a:lnTo>
                  <a:lnTo>
                    <a:pt x="6" y="3"/>
                  </a:lnTo>
                  <a:lnTo>
                    <a:pt x="6" y="1"/>
                  </a:lnTo>
                  <a:lnTo>
                    <a:pt x="5" y="0"/>
                  </a:lnTo>
                  <a:lnTo>
                    <a:pt x="2" y="0"/>
                  </a:lnTo>
                  <a:lnTo>
                    <a:pt x="0" y="0"/>
                  </a:lnTo>
                  <a:lnTo>
                    <a:pt x="0" y="1"/>
                  </a:lnTo>
                  <a:lnTo>
                    <a:pt x="0" y="3"/>
                  </a:lnTo>
                  <a:lnTo>
                    <a:pt x="0" y="4"/>
                  </a:lnTo>
                  <a:lnTo>
                    <a:pt x="2" y="4"/>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5" name="Freeform 6058"/>
            <p:cNvSpPr>
              <a:spLocks/>
            </p:cNvSpPr>
            <p:nvPr/>
          </p:nvSpPr>
          <p:spPr bwMode="auto">
            <a:xfrm>
              <a:off x="3448" y="1514"/>
              <a:ext cx="9" cy="4"/>
            </a:xfrm>
            <a:custGeom>
              <a:avLst/>
              <a:gdLst>
                <a:gd name="T0" fmla="*/ 2 w 12"/>
                <a:gd name="T1" fmla="*/ 1 h 6"/>
                <a:gd name="T2" fmla="*/ 2 w 12"/>
                <a:gd name="T3" fmla="*/ 1 h 6"/>
                <a:gd name="T4" fmla="*/ 0 w 12"/>
                <a:gd name="T5" fmla="*/ 1 h 6"/>
                <a:gd name="T6" fmla="*/ 0 w 12"/>
                <a:gd name="T7" fmla="*/ 1 h 6"/>
                <a:gd name="T8" fmla="*/ 1 w 12"/>
                <a:gd name="T9" fmla="*/ 1 h 6"/>
                <a:gd name="T10" fmla="*/ 1 w 12"/>
                <a:gd name="T11" fmla="*/ 1 h 6"/>
                <a:gd name="T12" fmla="*/ 2 w 12"/>
                <a:gd name="T13" fmla="*/ 1 h 6"/>
                <a:gd name="T14" fmla="*/ 2 w 12"/>
                <a:gd name="T15" fmla="*/ 1 h 6"/>
                <a:gd name="T16" fmla="*/ 2 w 12"/>
                <a:gd name="T17" fmla="*/ 1 h 6"/>
                <a:gd name="T18" fmla="*/ 2 w 12"/>
                <a:gd name="T19" fmla="*/ 1 h 6"/>
                <a:gd name="T20" fmla="*/ 2 w 12"/>
                <a:gd name="T21" fmla="*/ 1 h 6"/>
                <a:gd name="T22" fmla="*/ 2 w 12"/>
                <a:gd name="T23" fmla="*/ 1 h 6"/>
                <a:gd name="T24" fmla="*/ 2 w 12"/>
                <a:gd name="T25" fmla="*/ 1 h 6"/>
                <a:gd name="T26" fmla="*/ 2 w 12"/>
                <a:gd name="T27" fmla="*/ 1 h 6"/>
                <a:gd name="T28" fmla="*/ 2 w 12"/>
                <a:gd name="T29" fmla="*/ 0 h 6"/>
                <a:gd name="T30" fmla="*/ 2 w 12"/>
                <a:gd name="T31" fmla="*/ 0 h 6"/>
                <a:gd name="T32" fmla="*/ 2 w 12"/>
                <a:gd name="T33" fmla="*/ 0 h 6"/>
                <a:gd name="T34" fmla="*/ 2 w 12"/>
                <a:gd name="T35" fmla="*/ 1 h 6"/>
                <a:gd name="T36" fmla="*/ 2 w 12"/>
                <a:gd name="T37" fmla="*/ 1 h 6"/>
                <a:gd name="T38" fmla="*/ 2 w 12"/>
                <a:gd name="T39" fmla="*/ 1 h 6"/>
                <a:gd name="T40" fmla="*/ 2 w 12"/>
                <a:gd name="T41" fmla="*/ 1 h 6"/>
                <a:gd name="T42" fmla="*/ 2 w 12"/>
                <a:gd name="T43" fmla="*/ 1 h 6"/>
                <a:gd name="T44" fmla="*/ 2 w 12"/>
                <a:gd name="T45" fmla="*/ 1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6"/>
                <a:gd name="T71" fmla="*/ 12 w 12"/>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6">
                  <a:moveTo>
                    <a:pt x="2" y="3"/>
                  </a:moveTo>
                  <a:lnTo>
                    <a:pt x="2" y="3"/>
                  </a:lnTo>
                  <a:lnTo>
                    <a:pt x="0" y="3"/>
                  </a:lnTo>
                  <a:lnTo>
                    <a:pt x="0" y="4"/>
                  </a:lnTo>
                  <a:lnTo>
                    <a:pt x="1" y="5"/>
                  </a:lnTo>
                  <a:lnTo>
                    <a:pt x="4" y="6"/>
                  </a:lnTo>
                  <a:lnTo>
                    <a:pt x="6" y="6"/>
                  </a:lnTo>
                  <a:lnTo>
                    <a:pt x="10" y="5"/>
                  </a:lnTo>
                  <a:lnTo>
                    <a:pt x="11" y="4"/>
                  </a:lnTo>
                  <a:lnTo>
                    <a:pt x="12" y="3"/>
                  </a:lnTo>
                  <a:lnTo>
                    <a:pt x="11" y="1"/>
                  </a:lnTo>
                  <a:lnTo>
                    <a:pt x="8" y="0"/>
                  </a:lnTo>
                  <a:lnTo>
                    <a:pt x="6" y="0"/>
                  </a:lnTo>
                  <a:lnTo>
                    <a:pt x="7" y="2"/>
                  </a:lnTo>
                  <a:lnTo>
                    <a:pt x="8" y="2"/>
                  </a:lnTo>
                  <a:lnTo>
                    <a:pt x="7" y="3"/>
                  </a:lnTo>
                  <a:lnTo>
                    <a:pt x="2" y="3"/>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6" name="Freeform 6059"/>
            <p:cNvSpPr>
              <a:spLocks/>
            </p:cNvSpPr>
            <p:nvPr/>
          </p:nvSpPr>
          <p:spPr bwMode="auto">
            <a:xfrm>
              <a:off x="3188" y="1514"/>
              <a:ext cx="334" cy="279"/>
            </a:xfrm>
            <a:custGeom>
              <a:avLst/>
              <a:gdLst>
                <a:gd name="T0" fmla="*/ 27 w 417"/>
                <a:gd name="T1" fmla="*/ 7 h 340"/>
                <a:gd name="T2" fmla="*/ 32 w 417"/>
                <a:gd name="T3" fmla="*/ 4 h 340"/>
                <a:gd name="T4" fmla="*/ 36 w 417"/>
                <a:gd name="T5" fmla="*/ 5 h 340"/>
                <a:gd name="T6" fmla="*/ 34 w 417"/>
                <a:gd name="T7" fmla="*/ 4 h 340"/>
                <a:gd name="T8" fmla="*/ 35 w 417"/>
                <a:gd name="T9" fmla="*/ 2 h 340"/>
                <a:gd name="T10" fmla="*/ 33 w 417"/>
                <a:gd name="T11" fmla="*/ 2 h 340"/>
                <a:gd name="T12" fmla="*/ 32 w 417"/>
                <a:gd name="T13" fmla="*/ 2 h 340"/>
                <a:gd name="T14" fmla="*/ 31 w 417"/>
                <a:gd name="T15" fmla="*/ 2 h 340"/>
                <a:gd name="T16" fmla="*/ 30 w 417"/>
                <a:gd name="T17" fmla="*/ 2 h 340"/>
                <a:gd name="T18" fmla="*/ 28 w 417"/>
                <a:gd name="T19" fmla="*/ 2 h 340"/>
                <a:gd name="T20" fmla="*/ 30 w 417"/>
                <a:gd name="T21" fmla="*/ 2 h 340"/>
                <a:gd name="T22" fmla="*/ 27 w 417"/>
                <a:gd name="T23" fmla="*/ 2 h 340"/>
                <a:gd name="T24" fmla="*/ 26 w 417"/>
                <a:gd name="T25" fmla="*/ 2 h 340"/>
                <a:gd name="T26" fmla="*/ 24 w 417"/>
                <a:gd name="T27" fmla="*/ 3 h 340"/>
                <a:gd name="T28" fmla="*/ 22 w 417"/>
                <a:gd name="T29" fmla="*/ 3 h 340"/>
                <a:gd name="T30" fmla="*/ 24 w 417"/>
                <a:gd name="T31" fmla="*/ 4 h 340"/>
                <a:gd name="T32" fmla="*/ 21 w 417"/>
                <a:gd name="T33" fmla="*/ 6 h 340"/>
                <a:gd name="T34" fmla="*/ 21 w 417"/>
                <a:gd name="T35" fmla="*/ 5 h 340"/>
                <a:gd name="T36" fmla="*/ 19 w 417"/>
                <a:gd name="T37" fmla="*/ 5 h 340"/>
                <a:gd name="T38" fmla="*/ 18 w 417"/>
                <a:gd name="T39" fmla="*/ 6 h 340"/>
                <a:gd name="T40" fmla="*/ 18 w 417"/>
                <a:gd name="T41" fmla="*/ 7 h 340"/>
                <a:gd name="T42" fmla="*/ 18 w 417"/>
                <a:gd name="T43" fmla="*/ 9 h 340"/>
                <a:gd name="T44" fmla="*/ 16 w 417"/>
                <a:gd name="T45" fmla="*/ 9 h 340"/>
                <a:gd name="T46" fmla="*/ 14 w 417"/>
                <a:gd name="T47" fmla="*/ 9 h 340"/>
                <a:gd name="T48" fmla="*/ 14 w 417"/>
                <a:gd name="T49" fmla="*/ 11 h 340"/>
                <a:gd name="T50" fmla="*/ 14 w 417"/>
                <a:gd name="T51" fmla="*/ 11 h 340"/>
                <a:gd name="T52" fmla="*/ 14 w 417"/>
                <a:gd name="T53" fmla="*/ 11 h 340"/>
                <a:gd name="T54" fmla="*/ 13 w 417"/>
                <a:gd name="T55" fmla="*/ 13 h 340"/>
                <a:gd name="T56" fmla="*/ 11 w 417"/>
                <a:gd name="T57" fmla="*/ 14 h 340"/>
                <a:gd name="T58" fmla="*/ 11 w 417"/>
                <a:gd name="T59" fmla="*/ 16 h 340"/>
                <a:gd name="T60" fmla="*/ 11 w 417"/>
                <a:gd name="T61" fmla="*/ 17 h 340"/>
                <a:gd name="T62" fmla="*/ 11 w 417"/>
                <a:gd name="T63" fmla="*/ 17 h 340"/>
                <a:gd name="T64" fmla="*/ 10 w 417"/>
                <a:gd name="T65" fmla="*/ 19 h 340"/>
                <a:gd name="T66" fmla="*/ 9 w 417"/>
                <a:gd name="T67" fmla="*/ 21 h 340"/>
                <a:gd name="T68" fmla="*/ 7 w 417"/>
                <a:gd name="T69" fmla="*/ 21 h 340"/>
                <a:gd name="T70" fmla="*/ 8 w 417"/>
                <a:gd name="T71" fmla="*/ 22 h 340"/>
                <a:gd name="T72" fmla="*/ 8 w 417"/>
                <a:gd name="T73" fmla="*/ 24 h 340"/>
                <a:gd name="T74" fmla="*/ 6 w 417"/>
                <a:gd name="T75" fmla="*/ 24 h 340"/>
                <a:gd name="T76" fmla="*/ 5 w 417"/>
                <a:gd name="T77" fmla="*/ 25 h 340"/>
                <a:gd name="T78" fmla="*/ 3 w 417"/>
                <a:gd name="T79" fmla="*/ 25 h 340"/>
                <a:gd name="T80" fmla="*/ 3 w 417"/>
                <a:gd name="T81" fmla="*/ 26 h 340"/>
                <a:gd name="T82" fmla="*/ 2 w 417"/>
                <a:gd name="T83" fmla="*/ 26 h 340"/>
                <a:gd name="T84" fmla="*/ 2 w 417"/>
                <a:gd name="T85" fmla="*/ 27 h 340"/>
                <a:gd name="T86" fmla="*/ 2 w 417"/>
                <a:gd name="T87" fmla="*/ 28 h 340"/>
                <a:gd name="T88" fmla="*/ 2 w 417"/>
                <a:gd name="T89" fmla="*/ 29 h 340"/>
                <a:gd name="T90" fmla="*/ 3 w 417"/>
                <a:gd name="T91" fmla="*/ 30 h 340"/>
                <a:gd name="T92" fmla="*/ 2 w 417"/>
                <a:gd name="T93" fmla="*/ 30 h 340"/>
                <a:gd name="T94" fmla="*/ 2 w 417"/>
                <a:gd name="T95" fmla="*/ 32 h 340"/>
                <a:gd name="T96" fmla="*/ 2 w 417"/>
                <a:gd name="T97" fmla="*/ 32 h 340"/>
                <a:gd name="T98" fmla="*/ 2 w 417"/>
                <a:gd name="T99" fmla="*/ 32 h 340"/>
                <a:gd name="T100" fmla="*/ 2 w 417"/>
                <a:gd name="T101" fmla="*/ 34 h 340"/>
                <a:gd name="T102" fmla="*/ 2 w 417"/>
                <a:gd name="T103" fmla="*/ 35 h 340"/>
                <a:gd name="T104" fmla="*/ 2 w 417"/>
                <a:gd name="T105" fmla="*/ 34 h 340"/>
                <a:gd name="T106" fmla="*/ 2 w 417"/>
                <a:gd name="T107" fmla="*/ 36 h 340"/>
                <a:gd name="T108" fmla="*/ 2 w 417"/>
                <a:gd name="T109" fmla="*/ 39 h 340"/>
                <a:gd name="T110" fmla="*/ 6 w 417"/>
                <a:gd name="T111" fmla="*/ 37 h 340"/>
                <a:gd name="T112" fmla="*/ 7 w 417"/>
                <a:gd name="T113" fmla="*/ 35 h 340"/>
                <a:gd name="T114" fmla="*/ 8 w 417"/>
                <a:gd name="T115" fmla="*/ 35 h 340"/>
                <a:gd name="T116" fmla="*/ 9 w 417"/>
                <a:gd name="T117" fmla="*/ 34 h 340"/>
                <a:gd name="T118" fmla="*/ 10 w 417"/>
                <a:gd name="T119" fmla="*/ 27 h 340"/>
                <a:gd name="T120" fmla="*/ 12 w 417"/>
                <a:gd name="T121" fmla="*/ 21 h 340"/>
                <a:gd name="T122" fmla="*/ 15 w 417"/>
                <a:gd name="T123" fmla="*/ 14 h 340"/>
                <a:gd name="T124" fmla="*/ 18 w 417"/>
                <a:gd name="T125" fmla="*/ 9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7"/>
                <a:gd name="T190" fmla="*/ 0 h 340"/>
                <a:gd name="T191" fmla="*/ 417 w 417"/>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7" h="340">
                  <a:moveTo>
                    <a:pt x="249" y="60"/>
                  </a:moveTo>
                  <a:lnTo>
                    <a:pt x="249" y="60"/>
                  </a:lnTo>
                  <a:lnTo>
                    <a:pt x="253" y="59"/>
                  </a:lnTo>
                  <a:lnTo>
                    <a:pt x="255" y="59"/>
                  </a:lnTo>
                  <a:lnTo>
                    <a:pt x="256" y="58"/>
                  </a:lnTo>
                  <a:lnTo>
                    <a:pt x="256" y="56"/>
                  </a:lnTo>
                  <a:lnTo>
                    <a:pt x="256" y="55"/>
                  </a:lnTo>
                  <a:lnTo>
                    <a:pt x="257" y="54"/>
                  </a:lnTo>
                  <a:lnTo>
                    <a:pt x="261" y="53"/>
                  </a:lnTo>
                  <a:lnTo>
                    <a:pt x="263" y="54"/>
                  </a:lnTo>
                  <a:lnTo>
                    <a:pt x="267" y="57"/>
                  </a:lnTo>
                  <a:lnTo>
                    <a:pt x="273" y="60"/>
                  </a:lnTo>
                  <a:lnTo>
                    <a:pt x="275" y="65"/>
                  </a:lnTo>
                  <a:lnTo>
                    <a:pt x="277" y="67"/>
                  </a:lnTo>
                  <a:lnTo>
                    <a:pt x="278" y="69"/>
                  </a:lnTo>
                  <a:lnTo>
                    <a:pt x="279" y="69"/>
                  </a:lnTo>
                  <a:lnTo>
                    <a:pt x="298" y="69"/>
                  </a:lnTo>
                  <a:lnTo>
                    <a:pt x="300" y="68"/>
                  </a:lnTo>
                  <a:lnTo>
                    <a:pt x="301" y="67"/>
                  </a:lnTo>
                  <a:lnTo>
                    <a:pt x="302" y="66"/>
                  </a:lnTo>
                  <a:lnTo>
                    <a:pt x="306" y="68"/>
                  </a:lnTo>
                  <a:lnTo>
                    <a:pt x="317" y="72"/>
                  </a:lnTo>
                  <a:lnTo>
                    <a:pt x="318" y="73"/>
                  </a:lnTo>
                  <a:lnTo>
                    <a:pt x="319" y="72"/>
                  </a:lnTo>
                  <a:lnTo>
                    <a:pt x="325" y="65"/>
                  </a:lnTo>
                  <a:lnTo>
                    <a:pt x="328" y="63"/>
                  </a:lnTo>
                  <a:lnTo>
                    <a:pt x="330" y="63"/>
                  </a:lnTo>
                  <a:lnTo>
                    <a:pt x="331" y="61"/>
                  </a:lnTo>
                  <a:lnTo>
                    <a:pt x="332" y="58"/>
                  </a:lnTo>
                  <a:lnTo>
                    <a:pt x="332" y="54"/>
                  </a:lnTo>
                  <a:lnTo>
                    <a:pt x="333" y="48"/>
                  </a:lnTo>
                  <a:lnTo>
                    <a:pt x="335" y="43"/>
                  </a:lnTo>
                  <a:lnTo>
                    <a:pt x="338" y="39"/>
                  </a:lnTo>
                  <a:lnTo>
                    <a:pt x="342" y="38"/>
                  </a:lnTo>
                  <a:lnTo>
                    <a:pt x="345" y="35"/>
                  </a:lnTo>
                  <a:lnTo>
                    <a:pt x="350" y="34"/>
                  </a:lnTo>
                  <a:lnTo>
                    <a:pt x="356" y="33"/>
                  </a:lnTo>
                  <a:lnTo>
                    <a:pt x="359" y="32"/>
                  </a:lnTo>
                  <a:lnTo>
                    <a:pt x="360" y="31"/>
                  </a:lnTo>
                  <a:lnTo>
                    <a:pt x="362" y="31"/>
                  </a:lnTo>
                  <a:lnTo>
                    <a:pt x="365" y="31"/>
                  </a:lnTo>
                  <a:lnTo>
                    <a:pt x="368" y="33"/>
                  </a:lnTo>
                  <a:lnTo>
                    <a:pt x="372" y="37"/>
                  </a:lnTo>
                  <a:lnTo>
                    <a:pt x="376" y="39"/>
                  </a:lnTo>
                  <a:lnTo>
                    <a:pt x="381" y="40"/>
                  </a:lnTo>
                  <a:lnTo>
                    <a:pt x="384" y="42"/>
                  </a:lnTo>
                  <a:lnTo>
                    <a:pt x="386" y="44"/>
                  </a:lnTo>
                  <a:lnTo>
                    <a:pt x="387" y="47"/>
                  </a:lnTo>
                  <a:lnTo>
                    <a:pt x="387" y="48"/>
                  </a:lnTo>
                  <a:lnTo>
                    <a:pt x="386" y="51"/>
                  </a:lnTo>
                  <a:lnTo>
                    <a:pt x="384" y="53"/>
                  </a:lnTo>
                  <a:lnTo>
                    <a:pt x="382" y="55"/>
                  </a:lnTo>
                  <a:lnTo>
                    <a:pt x="381" y="56"/>
                  </a:lnTo>
                  <a:lnTo>
                    <a:pt x="384" y="60"/>
                  </a:lnTo>
                  <a:lnTo>
                    <a:pt x="387" y="56"/>
                  </a:lnTo>
                  <a:lnTo>
                    <a:pt x="390" y="53"/>
                  </a:lnTo>
                  <a:lnTo>
                    <a:pt x="393" y="52"/>
                  </a:lnTo>
                  <a:lnTo>
                    <a:pt x="398" y="51"/>
                  </a:lnTo>
                  <a:lnTo>
                    <a:pt x="400" y="47"/>
                  </a:lnTo>
                  <a:lnTo>
                    <a:pt x="402" y="45"/>
                  </a:lnTo>
                  <a:lnTo>
                    <a:pt x="402" y="44"/>
                  </a:lnTo>
                  <a:lnTo>
                    <a:pt x="403" y="44"/>
                  </a:lnTo>
                  <a:lnTo>
                    <a:pt x="408" y="46"/>
                  </a:lnTo>
                  <a:lnTo>
                    <a:pt x="412" y="46"/>
                  </a:lnTo>
                  <a:lnTo>
                    <a:pt x="413" y="46"/>
                  </a:lnTo>
                  <a:lnTo>
                    <a:pt x="414" y="45"/>
                  </a:lnTo>
                  <a:lnTo>
                    <a:pt x="414" y="42"/>
                  </a:lnTo>
                  <a:lnTo>
                    <a:pt x="413" y="40"/>
                  </a:lnTo>
                  <a:lnTo>
                    <a:pt x="410" y="39"/>
                  </a:lnTo>
                  <a:lnTo>
                    <a:pt x="408" y="39"/>
                  </a:lnTo>
                  <a:lnTo>
                    <a:pt x="407" y="39"/>
                  </a:lnTo>
                  <a:lnTo>
                    <a:pt x="406" y="40"/>
                  </a:lnTo>
                  <a:lnTo>
                    <a:pt x="405" y="40"/>
                  </a:lnTo>
                  <a:lnTo>
                    <a:pt x="404" y="38"/>
                  </a:lnTo>
                  <a:lnTo>
                    <a:pt x="403" y="37"/>
                  </a:lnTo>
                  <a:lnTo>
                    <a:pt x="401" y="38"/>
                  </a:lnTo>
                  <a:lnTo>
                    <a:pt x="396" y="40"/>
                  </a:lnTo>
                  <a:lnTo>
                    <a:pt x="392" y="42"/>
                  </a:lnTo>
                  <a:lnTo>
                    <a:pt x="391" y="42"/>
                  </a:lnTo>
                  <a:lnTo>
                    <a:pt x="392" y="41"/>
                  </a:lnTo>
                  <a:lnTo>
                    <a:pt x="393" y="40"/>
                  </a:lnTo>
                  <a:lnTo>
                    <a:pt x="394" y="40"/>
                  </a:lnTo>
                  <a:lnTo>
                    <a:pt x="394" y="39"/>
                  </a:lnTo>
                  <a:lnTo>
                    <a:pt x="393" y="38"/>
                  </a:lnTo>
                  <a:lnTo>
                    <a:pt x="391" y="38"/>
                  </a:lnTo>
                  <a:lnTo>
                    <a:pt x="390" y="37"/>
                  </a:lnTo>
                  <a:lnTo>
                    <a:pt x="390" y="34"/>
                  </a:lnTo>
                  <a:lnTo>
                    <a:pt x="390" y="32"/>
                  </a:lnTo>
                  <a:lnTo>
                    <a:pt x="381" y="30"/>
                  </a:lnTo>
                  <a:lnTo>
                    <a:pt x="379" y="30"/>
                  </a:lnTo>
                  <a:lnTo>
                    <a:pt x="378" y="29"/>
                  </a:lnTo>
                  <a:lnTo>
                    <a:pt x="378" y="28"/>
                  </a:lnTo>
                  <a:lnTo>
                    <a:pt x="381" y="28"/>
                  </a:lnTo>
                  <a:lnTo>
                    <a:pt x="389" y="30"/>
                  </a:lnTo>
                  <a:lnTo>
                    <a:pt x="396" y="30"/>
                  </a:lnTo>
                  <a:lnTo>
                    <a:pt x="401" y="31"/>
                  </a:lnTo>
                  <a:lnTo>
                    <a:pt x="403" y="29"/>
                  </a:lnTo>
                  <a:lnTo>
                    <a:pt x="406" y="28"/>
                  </a:lnTo>
                  <a:lnTo>
                    <a:pt x="409" y="27"/>
                  </a:lnTo>
                  <a:lnTo>
                    <a:pt x="414" y="26"/>
                  </a:lnTo>
                  <a:lnTo>
                    <a:pt x="416" y="25"/>
                  </a:lnTo>
                  <a:lnTo>
                    <a:pt x="417" y="24"/>
                  </a:lnTo>
                  <a:lnTo>
                    <a:pt x="416" y="21"/>
                  </a:lnTo>
                  <a:lnTo>
                    <a:pt x="415" y="20"/>
                  </a:lnTo>
                  <a:lnTo>
                    <a:pt x="413" y="20"/>
                  </a:lnTo>
                  <a:lnTo>
                    <a:pt x="406" y="18"/>
                  </a:lnTo>
                  <a:lnTo>
                    <a:pt x="403" y="18"/>
                  </a:lnTo>
                  <a:lnTo>
                    <a:pt x="401" y="18"/>
                  </a:lnTo>
                  <a:lnTo>
                    <a:pt x="402" y="17"/>
                  </a:lnTo>
                  <a:lnTo>
                    <a:pt x="403" y="16"/>
                  </a:lnTo>
                  <a:lnTo>
                    <a:pt x="403" y="15"/>
                  </a:lnTo>
                  <a:lnTo>
                    <a:pt x="402" y="13"/>
                  </a:lnTo>
                  <a:lnTo>
                    <a:pt x="401" y="13"/>
                  </a:lnTo>
                  <a:lnTo>
                    <a:pt x="400" y="13"/>
                  </a:lnTo>
                  <a:lnTo>
                    <a:pt x="396" y="14"/>
                  </a:lnTo>
                  <a:lnTo>
                    <a:pt x="395" y="14"/>
                  </a:lnTo>
                  <a:lnTo>
                    <a:pt x="395" y="13"/>
                  </a:lnTo>
                  <a:lnTo>
                    <a:pt x="395" y="12"/>
                  </a:lnTo>
                  <a:lnTo>
                    <a:pt x="390" y="14"/>
                  </a:lnTo>
                  <a:lnTo>
                    <a:pt x="389" y="14"/>
                  </a:lnTo>
                  <a:lnTo>
                    <a:pt x="389" y="13"/>
                  </a:lnTo>
                  <a:lnTo>
                    <a:pt x="388" y="12"/>
                  </a:lnTo>
                  <a:lnTo>
                    <a:pt x="385" y="10"/>
                  </a:lnTo>
                  <a:lnTo>
                    <a:pt x="384" y="8"/>
                  </a:lnTo>
                  <a:lnTo>
                    <a:pt x="381" y="7"/>
                  </a:lnTo>
                  <a:lnTo>
                    <a:pt x="379" y="8"/>
                  </a:lnTo>
                  <a:lnTo>
                    <a:pt x="378" y="10"/>
                  </a:lnTo>
                  <a:lnTo>
                    <a:pt x="376" y="14"/>
                  </a:lnTo>
                  <a:lnTo>
                    <a:pt x="375" y="16"/>
                  </a:lnTo>
                  <a:lnTo>
                    <a:pt x="375" y="18"/>
                  </a:lnTo>
                  <a:lnTo>
                    <a:pt x="375" y="19"/>
                  </a:lnTo>
                  <a:lnTo>
                    <a:pt x="375" y="21"/>
                  </a:lnTo>
                  <a:lnTo>
                    <a:pt x="372" y="24"/>
                  </a:lnTo>
                  <a:lnTo>
                    <a:pt x="371" y="24"/>
                  </a:lnTo>
                  <a:lnTo>
                    <a:pt x="371" y="21"/>
                  </a:lnTo>
                  <a:lnTo>
                    <a:pt x="373" y="19"/>
                  </a:lnTo>
                  <a:lnTo>
                    <a:pt x="367" y="20"/>
                  </a:lnTo>
                  <a:lnTo>
                    <a:pt x="365" y="19"/>
                  </a:lnTo>
                  <a:lnTo>
                    <a:pt x="364" y="19"/>
                  </a:lnTo>
                  <a:lnTo>
                    <a:pt x="365" y="18"/>
                  </a:lnTo>
                  <a:lnTo>
                    <a:pt x="370" y="16"/>
                  </a:lnTo>
                  <a:lnTo>
                    <a:pt x="372" y="14"/>
                  </a:lnTo>
                  <a:lnTo>
                    <a:pt x="372" y="12"/>
                  </a:lnTo>
                  <a:lnTo>
                    <a:pt x="367" y="13"/>
                  </a:lnTo>
                  <a:lnTo>
                    <a:pt x="366" y="13"/>
                  </a:lnTo>
                  <a:lnTo>
                    <a:pt x="365" y="12"/>
                  </a:lnTo>
                  <a:lnTo>
                    <a:pt x="366" y="12"/>
                  </a:lnTo>
                  <a:lnTo>
                    <a:pt x="367" y="11"/>
                  </a:lnTo>
                  <a:lnTo>
                    <a:pt x="370" y="10"/>
                  </a:lnTo>
                  <a:lnTo>
                    <a:pt x="372" y="10"/>
                  </a:lnTo>
                  <a:lnTo>
                    <a:pt x="373" y="8"/>
                  </a:lnTo>
                  <a:lnTo>
                    <a:pt x="375" y="7"/>
                  </a:lnTo>
                  <a:lnTo>
                    <a:pt x="376" y="5"/>
                  </a:lnTo>
                  <a:lnTo>
                    <a:pt x="375" y="4"/>
                  </a:lnTo>
                  <a:lnTo>
                    <a:pt x="363" y="0"/>
                  </a:lnTo>
                  <a:lnTo>
                    <a:pt x="362" y="1"/>
                  </a:lnTo>
                  <a:lnTo>
                    <a:pt x="361" y="4"/>
                  </a:lnTo>
                  <a:lnTo>
                    <a:pt x="359" y="5"/>
                  </a:lnTo>
                  <a:lnTo>
                    <a:pt x="357" y="6"/>
                  </a:lnTo>
                  <a:lnTo>
                    <a:pt x="356" y="7"/>
                  </a:lnTo>
                  <a:lnTo>
                    <a:pt x="357" y="7"/>
                  </a:lnTo>
                  <a:lnTo>
                    <a:pt x="359" y="7"/>
                  </a:lnTo>
                  <a:lnTo>
                    <a:pt x="360" y="7"/>
                  </a:lnTo>
                  <a:lnTo>
                    <a:pt x="360" y="8"/>
                  </a:lnTo>
                  <a:lnTo>
                    <a:pt x="360" y="10"/>
                  </a:lnTo>
                  <a:lnTo>
                    <a:pt x="361" y="10"/>
                  </a:lnTo>
                  <a:lnTo>
                    <a:pt x="359" y="11"/>
                  </a:lnTo>
                  <a:lnTo>
                    <a:pt x="356" y="12"/>
                  </a:lnTo>
                  <a:lnTo>
                    <a:pt x="353" y="12"/>
                  </a:lnTo>
                  <a:lnTo>
                    <a:pt x="353" y="13"/>
                  </a:lnTo>
                  <a:lnTo>
                    <a:pt x="353" y="14"/>
                  </a:lnTo>
                  <a:lnTo>
                    <a:pt x="356" y="15"/>
                  </a:lnTo>
                  <a:lnTo>
                    <a:pt x="356" y="16"/>
                  </a:lnTo>
                  <a:lnTo>
                    <a:pt x="352" y="16"/>
                  </a:lnTo>
                  <a:lnTo>
                    <a:pt x="351" y="16"/>
                  </a:lnTo>
                  <a:lnTo>
                    <a:pt x="352" y="18"/>
                  </a:lnTo>
                  <a:lnTo>
                    <a:pt x="352" y="19"/>
                  </a:lnTo>
                  <a:lnTo>
                    <a:pt x="349" y="19"/>
                  </a:lnTo>
                  <a:lnTo>
                    <a:pt x="348" y="19"/>
                  </a:lnTo>
                  <a:lnTo>
                    <a:pt x="347" y="20"/>
                  </a:lnTo>
                  <a:lnTo>
                    <a:pt x="346" y="20"/>
                  </a:lnTo>
                  <a:lnTo>
                    <a:pt x="346" y="21"/>
                  </a:lnTo>
                  <a:lnTo>
                    <a:pt x="345" y="21"/>
                  </a:lnTo>
                  <a:lnTo>
                    <a:pt x="344" y="21"/>
                  </a:lnTo>
                  <a:lnTo>
                    <a:pt x="344" y="18"/>
                  </a:lnTo>
                  <a:lnTo>
                    <a:pt x="344" y="16"/>
                  </a:lnTo>
                  <a:lnTo>
                    <a:pt x="344" y="15"/>
                  </a:lnTo>
                  <a:lnTo>
                    <a:pt x="342" y="14"/>
                  </a:lnTo>
                  <a:lnTo>
                    <a:pt x="344" y="13"/>
                  </a:lnTo>
                  <a:lnTo>
                    <a:pt x="346" y="12"/>
                  </a:lnTo>
                  <a:lnTo>
                    <a:pt x="347" y="10"/>
                  </a:lnTo>
                  <a:lnTo>
                    <a:pt x="347" y="6"/>
                  </a:lnTo>
                  <a:lnTo>
                    <a:pt x="347" y="5"/>
                  </a:lnTo>
                  <a:lnTo>
                    <a:pt x="346" y="5"/>
                  </a:lnTo>
                  <a:lnTo>
                    <a:pt x="336" y="13"/>
                  </a:lnTo>
                  <a:lnTo>
                    <a:pt x="334" y="16"/>
                  </a:lnTo>
                  <a:lnTo>
                    <a:pt x="333" y="17"/>
                  </a:lnTo>
                  <a:lnTo>
                    <a:pt x="330" y="19"/>
                  </a:lnTo>
                  <a:lnTo>
                    <a:pt x="329" y="20"/>
                  </a:lnTo>
                  <a:lnTo>
                    <a:pt x="326" y="23"/>
                  </a:lnTo>
                  <a:lnTo>
                    <a:pt x="326" y="24"/>
                  </a:lnTo>
                  <a:lnTo>
                    <a:pt x="328" y="25"/>
                  </a:lnTo>
                  <a:lnTo>
                    <a:pt x="326" y="26"/>
                  </a:lnTo>
                  <a:lnTo>
                    <a:pt x="323" y="29"/>
                  </a:lnTo>
                  <a:lnTo>
                    <a:pt x="322" y="30"/>
                  </a:lnTo>
                  <a:lnTo>
                    <a:pt x="321" y="29"/>
                  </a:lnTo>
                  <a:lnTo>
                    <a:pt x="320" y="28"/>
                  </a:lnTo>
                  <a:lnTo>
                    <a:pt x="320" y="29"/>
                  </a:lnTo>
                  <a:lnTo>
                    <a:pt x="320" y="30"/>
                  </a:lnTo>
                  <a:lnTo>
                    <a:pt x="319" y="30"/>
                  </a:lnTo>
                  <a:lnTo>
                    <a:pt x="318" y="28"/>
                  </a:lnTo>
                  <a:lnTo>
                    <a:pt x="319" y="26"/>
                  </a:lnTo>
                  <a:lnTo>
                    <a:pt x="321" y="20"/>
                  </a:lnTo>
                  <a:lnTo>
                    <a:pt x="321" y="19"/>
                  </a:lnTo>
                  <a:lnTo>
                    <a:pt x="321" y="18"/>
                  </a:lnTo>
                  <a:lnTo>
                    <a:pt x="328" y="14"/>
                  </a:lnTo>
                  <a:lnTo>
                    <a:pt x="330" y="13"/>
                  </a:lnTo>
                  <a:lnTo>
                    <a:pt x="331" y="12"/>
                  </a:lnTo>
                  <a:lnTo>
                    <a:pt x="334" y="8"/>
                  </a:lnTo>
                  <a:lnTo>
                    <a:pt x="334" y="7"/>
                  </a:lnTo>
                  <a:lnTo>
                    <a:pt x="333" y="7"/>
                  </a:lnTo>
                  <a:lnTo>
                    <a:pt x="326" y="6"/>
                  </a:lnTo>
                  <a:lnTo>
                    <a:pt x="322" y="6"/>
                  </a:lnTo>
                  <a:lnTo>
                    <a:pt x="319" y="7"/>
                  </a:lnTo>
                  <a:lnTo>
                    <a:pt x="318" y="7"/>
                  </a:lnTo>
                  <a:lnTo>
                    <a:pt x="319" y="6"/>
                  </a:lnTo>
                  <a:lnTo>
                    <a:pt x="320" y="5"/>
                  </a:lnTo>
                  <a:lnTo>
                    <a:pt x="319" y="5"/>
                  </a:lnTo>
                  <a:lnTo>
                    <a:pt x="317" y="6"/>
                  </a:lnTo>
                  <a:lnTo>
                    <a:pt x="317" y="5"/>
                  </a:lnTo>
                  <a:lnTo>
                    <a:pt x="316" y="5"/>
                  </a:lnTo>
                  <a:lnTo>
                    <a:pt x="316" y="4"/>
                  </a:lnTo>
                  <a:lnTo>
                    <a:pt x="315" y="4"/>
                  </a:lnTo>
                  <a:lnTo>
                    <a:pt x="314" y="3"/>
                  </a:lnTo>
                  <a:lnTo>
                    <a:pt x="312" y="3"/>
                  </a:lnTo>
                  <a:lnTo>
                    <a:pt x="312" y="4"/>
                  </a:lnTo>
                  <a:lnTo>
                    <a:pt x="311" y="8"/>
                  </a:lnTo>
                  <a:lnTo>
                    <a:pt x="310" y="8"/>
                  </a:lnTo>
                  <a:lnTo>
                    <a:pt x="309" y="8"/>
                  </a:lnTo>
                  <a:lnTo>
                    <a:pt x="308" y="7"/>
                  </a:lnTo>
                  <a:lnTo>
                    <a:pt x="308" y="8"/>
                  </a:lnTo>
                  <a:lnTo>
                    <a:pt x="307" y="10"/>
                  </a:lnTo>
                  <a:lnTo>
                    <a:pt x="309" y="11"/>
                  </a:lnTo>
                  <a:lnTo>
                    <a:pt x="312" y="13"/>
                  </a:lnTo>
                  <a:lnTo>
                    <a:pt x="314" y="14"/>
                  </a:lnTo>
                  <a:lnTo>
                    <a:pt x="310" y="14"/>
                  </a:lnTo>
                  <a:lnTo>
                    <a:pt x="309" y="15"/>
                  </a:lnTo>
                  <a:lnTo>
                    <a:pt x="307" y="16"/>
                  </a:lnTo>
                  <a:lnTo>
                    <a:pt x="307" y="17"/>
                  </a:lnTo>
                  <a:lnTo>
                    <a:pt x="308" y="18"/>
                  </a:lnTo>
                  <a:lnTo>
                    <a:pt x="309" y="19"/>
                  </a:lnTo>
                  <a:lnTo>
                    <a:pt x="308" y="20"/>
                  </a:lnTo>
                  <a:lnTo>
                    <a:pt x="307" y="19"/>
                  </a:lnTo>
                  <a:lnTo>
                    <a:pt x="304" y="18"/>
                  </a:lnTo>
                  <a:lnTo>
                    <a:pt x="301" y="19"/>
                  </a:lnTo>
                  <a:lnTo>
                    <a:pt x="296" y="23"/>
                  </a:lnTo>
                  <a:lnTo>
                    <a:pt x="294" y="24"/>
                  </a:lnTo>
                  <a:lnTo>
                    <a:pt x="292" y="26"/>
                  </a:lnTo>
                  <a:lnTo>
                    <a:pt x="294" y="26"/>
                  </a:lnTo>
                  <a:lnTo>
                    <a:pt x="293" y="27"/>
                  </a:lnTo>
                  <a:lnTo>
                    <a:pt x="291" y="27"/>
                  </a:lnTo>
                  <a:lnTo>
                    <a:pt x="292" y="28"/>
                  </a:lnTo>
                  <a:lnTo>
                    <a:pt x="293" y="29"/>
                  </a:lnTo>
                  <a:lnTo>
                    <a:pt x="292" y="30"/>
                  </a:lnTo>
                  <a:lnTo>
                    <a:pt x="291" y="31"/>
                  </a:lnTo>
                  <a:lnTo>
                    <a:pt x="292" y="31"/>
                  </a:lnTo>
                  <a:lnTo>
                    <a:pt x="295" y="32"/>
                  </a:lnTo>
                  <a:lnTo>
                    <a:pt x="296" y="32"/>
                  </a:lnTo>
                  <a:lnTo>
                    <a:pt x="295" y="33"/>
                  </a:lnTo>
                  <a:lnTo>
                    <a:pt x="292" y="34"/>
                  </a:lnTo>
                  <a:lnTo>
                    <a:pt x="290" y="34"/>
                  </a:lnTo>
                  <a:lnTo>
                    <a:pt x="290" y="33"/>
                  </a:lnTo>
                  <a:lnTo>
                    <a:pt x="289" y="32"/>
                  </a:lnTo>
                  <a:lnTo>
                    <a:pt x="288" y="32"/>
                  </a:lnTo>
                  <a:lnTo>
                    <a:pt x="288" y="31"/>
                  </a:lnTo>
                  <a:lnTo>
                    <a:pt x="288" y="30"/>
                  </a:lnTo>
                  <a:lnTo>
                    <a:pt x="287" y="30"/>
                  </a:lnTo>
                  <a:lnTo>
                    <a:pt x="282" y="31"/>
                  </a:lnTo>
                  <a:lnTo>
                    <a:pt x="279" y="31"/>
                  </a:lnTo>
                  <a:lnTo>
                    <a:pt x="282" y="30"/>
                  </a:lnTo>
                  <a:lnTo>
                    <a:pt x="284" y="29"/>
                  </a:lnTo>
                  <a:lnTo>
                    <a:pt x="286" y="28"/>
                  </a:lnTo>
                  <a:lnTo>
                    <a:pt x="287" y="28"/>
                  </a:lnTo>
                  <a:lnTo>
                    <a:pt x="284" y="27"/>
                  </a:lnTo>
                  <a:lnTo>
                    <a:pt x="281" y="26"/>
                  </a:lnTo>
                  <a:lnTo>
                    <a:pt x="279" y="26"/>
                  </a:lnTo>
                  <a:lnTo>
                    <a:pt x="278" y="26"/>
                  </a:lnTo>
                  <a:lnTo>
                    <a:pt x="277" y="28"/>
                  </a:lnTo>
                  <a:lnTo>
                    <a:pt x="278" y="29"/>
                  </a:lnTo>
                  <a:lnTo>
                    <a:pt x="276" y="29"/>
                  </a:lnTo>
                  <a:lnTo>
                    <a:pt x="275" y="29"/>
                  </a:lnTo>
                  <a:lnTo>
                    <a:pt x="275" y="28"/>
                  </a:lnTo>
                  <a:lnTo>
                    <a:pt x="274" y="28"/>
                  </a:lnTo>
                  <a:lnTo>
                    <a:pt x="260" y="27"/>
                  </a:lnTo>
                  <a:lnTo>
                    <a:pt x="259" y="27"/>
                  </a:lnTo>
                  <a:lnTo>
                    <a:pt x="262" y="28"/>
                  </a:lnTo>
                  <a:lnTo>
                    <a:pt x="264" y="29"/>
                  </a:lnTo>
                  <a:lnTo>
                    <a:pt x="264" y="30"/>
                  </a:lnTo>
                  <a:lnTo>
                    <a:pt x="265" y="30"/>
                  </a:lnTo>
                  <a:lnTo>
                    <a:pt x="266" y="31"/>
                  </a:lnTo>
                  <a:lnTo>
                    <a:pt x="268" y="31"/>
                  </a:lnTo>
                  <a:lnTo>
                    <a:pt x="271" y="30"/>
                  </a:lnTo>
                  <a:lnTo>
                    <a:pt x="273" y="29"/>
                  </a:lnTo>
                  <a:lnTo>
                    <a:pt x="273" y="30"/>
                  </a:lnTo>
                  <a:lnTo>
                    <a:pt x="273" y="32"/>
                  </a:lnTo>
                  <a:lnTo>
                    <a:pt x="273" y="33"/>
                  </a:lnTo>
                  <a:lnTo>
                    <a:pt x="273" y="34"/>
                  </a:lnTo>
                  <a:lnTo>
                    <a:pt x="270" y="35"/>
                  </a:lnTo>
                  <a:lnTo>
                    <a:pt x="270" y="37"/>
                  </a:lnTo>
                  <a:lnTo>
                    <a:pt x="271" y="37"/>
                  </a:lnTo>
                  <a:lnTo>
                    <a:pt x="270" y="38"/>
                  </a:lnTo>
                  <a:lnTo>
                    <a:pt x="271" y="38"/>
                  </a:lnTo>
                  <a:lnTo>
                    <a:pt x="273" y="39"/>
                  </a:lnTo>
                  <a:lnTo>
                    <a:pt x="273" y="40"/>
                  </a:lnTo>
                  <a:lnTo>
                    <a:pt x="271" y="39"/>
                  </a:lnTo>
                  <a:lnTo>
                    <a:pt x="260" y="34"/>
                  </a:lnTo>
                  <a:lnTo>
                    <a:pt x="260" y="33"/>
                  </a:lnTo>
                  <a:lnTo>
                    <a:pt x="260" y="34"/>
                  </a:lnTo>
                  <a:lnTo>
                    <a:pt x="259" y="37"/>
                  </a:lnTo>
                  <a:lnTo>
                    <a:pt x="257" y="38"/>
                  </a:lnTo>
                  <a:lnTo>
                    <a:pt x="256" y="38"/>
                  </a:lnTo>
                  <a:lnTo>
                    <a:pt x="255" y="37"/>
                  </a:lnTo>
                  <a:lnTo>
                    <a:pt x="254" y="35"/>
                  </a:lnTo>
                  <a:lnTo>
                    <a:pt x="250" y="38"/>
                  </a:lnTo>
                  <a:lnTo>
                    <a:pt x="248" y="39"/>
                  </a:lnTo>
                  <a:lnTo>
                    <a:pt x="247" y="40"/>
                  </a:lnTo>
                  <a:lnTo>
                    <a:pt x="248" y="43"/>
                  </a:lnTo>
                  <a:lnTo>
                    <a:pt x="249" y="44"/>
                  </a:lnTo>
                  <a:lnTo>
                    <a:pt x="250" y="45"/>
                  </a:lnTo>
                  <a:lnTo>
                    <a:pt x="249" y="45"/>
                  </a:lnTo>
                  <a:lnTo>
                    <a:pt x="248" y="45"/>
                  </a:lnTo>
                  <a:lnTo>
                    <a:pt x="247" y="45"/>
                  </a:lnTo>
                  <a:lnTo>
                    <a:pt x="245" y="48"/>
                  </a:lnTo>
                  <a:lnTo>
                    <a:pt x="240" y="53"/>
                  </a:lnTo>
                  <a:lnTo>
                    <a:pt x="239" y="53"/>
                  </a:lnTo>
                  <a:lnTo>
                    <a:pt x="240" y="51"/>
                  </a:lnTo>
                  <a:lnTo>
                    <a:pt x="242" y="48"/>
                  </a:lnTo>
                  <a:lnTo>
                    <a:pt x="243" y="47"/>
                  </a:lnTo>
                  <a:lnTo>
                    <a:pt x="245" y="45"/>
                  </a:lnTo>
                  <a:lnTo>
                    <a:pt x="245" y="44"/>
                  </a:lnTo>
                  <a:lnTo>
                    <a:pt x="245" y="43"/>
                  </a:lnTo>
                  <a:lnTo>
                    <a:pt x="245" y="41"/>
                  </a:lnTo>
                  <a:lnTo>
                    <a:pt x="245" y="40"/>
                  </a:lnTo>
                  <a:lnTo>
                    <a:pt x="246" y="38"/>
                  </a:lnTo>
                  <a:lnTo>
                    <a:pt x="246" y="35"/>
                  </a:lnTo>
                  <a:lnTo>
                    <a:pt x="245" y="33"/>
                  </a:lnTo>
                  <a:lnTo>
                    <a:pt x="243" y="34"/>
                  </a:lnTo>
                  <a:lnTo>
                    <a:pt x="241" y="34"/>
                  </a:lnTo>
                  <a:lnTo>
                    <a:pt x="241" y="35"/>
                  </a:lnTo>
                  <a:lnTo>
                    <a:pt x="239" y="39"/>
                  </a:lnTo>
                  <a:lnTo>
                    <a:pt x="239" y="38"/>
                  </a:lnTo>
                  <a:lnTo>
                    <a:pt x="237" y="40"/>
                  </a:lnTo>
                  <a:lnTo>
                    <a:pt x="236" y="42"/>
                  </a:lnTo>
                  <a:lnTo>
                    <a:pt x="237" y="43"/>
                  </a:lnTo>
                  <a:lnTo>
                    <a:pt x="240" y="45"/>
                  </a:lnTo>
                  <a:lnTo>
                    <a:pt x="239" y="45"/>
                  </a:lnTo>
                  <a:lnTo>
                    <a:pt x="234" y="48"/>
                  </a:lnTo>
                  <a:lnTo>
                    <a:pt x="233" y="48"/>
                  </a:lnTo>
                  <a:lnTo>
                    <a:pt x="234" y="48"/>
                  </a:lnTo>
                  <a:lnTo>
                    <a:pt x="234" y="46"/>
                  </a:lnTo>
                  <a:lnTo>
                    <a:pt x="235" y="45"/>
                  </a:lnTo>
                  <a:lnTo>
                    <a:pt x="236" y="44"/>
                  </a:lnTo>
                  <a:lnTo>
                    <a:pt x="235" y="43"/>
                  </a:lnTo>
                  <a:lnTo>
                    <a:pt x="235" y="41"/>
                  </a:lnTo>
                  <a:lnTo>
                    <a:pt x="235" y="40"/>
                  </a:lnTo>
                  <a:lnTo>
                    <a:pt x="235" y="39"/>
                  </a:lnTo>
                  <a:lnTo>
                    <a:pt x="234" y="39"/>
                  </a:lnTo>
                  <a:lnTo>
                    <a:pt x="228" y="39"/>
                  </a:lnTo>
                  <a:lnTo>
                    <a:pt x="224" y="42"/>
                  </a:lnTo>
                  <a:lnTo>
                    <a:pt x="223" y="43"/>
                  </a:lnTo>
                  <a:lnTo>
                    <a:pt x="223" y="44"/>
                  </a:lnTo>
                  <a:lnTo>
                    <a:pt x="224" y="44"/>
                  </a:lnTo>
                  <a:lnTo>
                    <a:pt x="227" y="45"/>
                  </a:lnTo>
                  <a:lnTo>
                    <a:pt x="227" y="46"/>
                  </a:lnTo>
                  <a:lnTo>
                    <a:pt x="225" y="46"/>
                  </a:lnTo>
                  <a:lnTo>
                    <a:pt x="224" y="47"/>
                  </a:lnTo>
                  <a:lnTo>
                    <a:pt x="225" y="49"/>
                  </a:lnTo>
                  <a:lnTo>
                    <a:pt x="224" y="49"/>
                  </a:lnTo>
                  <a:lnTo>
                    <a:pt x="221" y="48"/>
                  </a:lnTo>
                  <a:lnTo>
                    <a:pt x="218" y="47"/>
                  </a:lnTo>
                  <a:lnTo>
                    <a:pt x="217" y="47"/>
                  </a:lnTo>
                  <a:lnTo>
                    <a:pt x="219" y="49"/>
                  </a:lnTo>
                  <a:lnTo>
                    <a:pt x="221" y="51"/>
                  </a:lnTo>
                  <a:lnTo>
                    <a:pt x="223" y="53"/>
                  </a:lnTo>
                  <a:lnTo>
                    <a:pt x="222" y="54"/>
                  </a:lnTo>
                  <a:lnTo>
                    <a:pt x="218" y="54"/>
                  </a:lnTo>
                  <a:lnTo>
                    <a:pt x="215" y="52"/>
                  </a:lnTo>
                  <a:lnTo>
                    <a:pt x="213" y="51"/>
                  </a:lnTo>
                  <a:lnTo>
                    <a:pt x="213" y="49"/>
                  </a:lnTo>
                  <a:lnTo>
                    <a:pt x="213" y="48"/>
                  </a:lnTo>
                  <a:lnTo>
                    <a:pt x="212" y="48"/>
                  </a:lnTo>
                  <a:lnTo>
                    <a:pt x="211" y="48"/>
                  </a:lnTo>
                  <a:lnTo>
                    <a:pt x="209" y="51"/>
                  </a:lnTo>
                  <a:lnTo>
                    <a:pt x="208" y="53"/>
                  </a:lnTo>
                  <a:lnTo>
                    <a:pt x="208" y="54"/>
                  </a:lnTo>
                  <a:lnTo>
                    <a:pt x="209" y="55"/>
                  </a:lnTo>
                  <a:lnTo>
                    <a:pt x="208" y="56"/>
                  </a:lnTo>
                  <a:lnTo>
                    <a:pt x="207" y="57"/>
                  </a:lnTo>
                  <a:lnTo>
                    <a:pt x="204" y="58"/>
                  </a:lnTo>
                  <a:lnTo>
                    <a:pt x="203" y="58"/>
                  </a:lnTo>
                  <a:lnTo>
                    <a:pt x="201" y="59"/>
                  </a:lnTo>
                  <a:lnTo>
                    <a:pt x="201" y="62"/>
                  </a:lnTo>
                  <a:lnTo>
                    <a:pt x="203" y="63"/>
                  </a:lnTo>
                  <a:lnTo>
                    <a:pt x="204" y="65"/>
                  </a:lnTo>
                  <a:lnTo>
                    <a:pt x="200" y="66"/>
                  </a:lnTo>
                  <a:lnTo>
                    <a:pt x="204" y="68"/>
                  </a:lnTo>
                  <a:lnTo>
                    <a:pt x="205" y="68"/>
                  </a:lnTo>
                  <a:lnTo>
                    <a:pt x="204" y="68"/>
                  </a:lnTo>
                  <a:lnTo>
                    <a:pt x="200" y="67"/>
                  </a:lnTo>
                  <a:lnTo>
                    <a:pt x="199" y="67"/>
                  </a:lnTo>
                  <a:lnTo>
                    <a:pt x="199" y="68"/>
                  </a:lnTo>
                  <a:lnTo>
                    <a:pt x="199" y="69"/>
                  </a:lnTo>
                  <a:lnTo>
                    <a:pt x="200" y="70"/>
                  </a:lnTo>
                  <a:lnTo>
                    <a:pt x="201" y="70"/>
                  </a:lnTo>
                  <a:lnTo>
                    <a:pt x="200" y="70"/>
                  </a:lnTo>
                  <a:lnTo>
                    <a:pt x="197" y="70"/>
                  </a:lnTo>
                  <a:lnTo>
                    <a:pt x="194" y="70"/>
                  </a:lnTo>
                  <a:lnTo>
                    <a:pt x="186" y="73"/>
                  </a:lnTo>
                  <a:lnTo>
                    <a:pt x="185" y="73"/>
                  </a:lnTo>
                  <a:lnTo>
                    <a:pt x="184" y="75"/>
                  </a:lnTo>
                  <a:lnTo>
                    <a:pt x="184" y="76"/>
                  </a:lnTo>
                  <a:lnTo>
                    <a:pt x="185" y="76"/>
                  </a:lnTo>
                  <a:lnTo>
                    <a:pt x="194" y="76"/>
                  </a:lnTo>
                  <a:lnTo>
                    <a:pt x="197" y="75"/>
                  </a:lnTo>
                  <a:lnTo>
                    <a:pt x="199" y="74"/>
                  </a:lnTo>
                  <a:lnTo>
                    <a:pt x="201" y="75"/>
                  </a:lnTo>
                  <a:lnTo>
                    <a:pt x="204" y="77"/>
                  </a:lnTo>
                  <a:lnTo>
                    <a:pt x="205" y="77"/>
                  </a:lnTo>
                  <a:lnTo>
                    <a:pt x="204" y="79"/>
                  </a:lnTo>
                  <a:lnTo>
                    <a:pt x="200" y="80"/>
                  </a:lnTo>
                  <a:lnTo>
                    <a:pt x="198" y="82"/>
                  </a:lnTo>
                  <a:lnTo>
                    <a:pt x="197" y="83"/>
                  </a:lnTo>
                  <a:lnTo>
                    <a:pt x="196" y="83"/>
                  </a:lnTo>
                  <a:lnTo>
                    <a:pt x="194" y="80"/>
                  </a:lnTo>
                  <a:lnTo>
                    <a:pt x="193" y="79"/>
                  </a:lnTo>
                  <a:lnTo>
                    <a:pt x="192" y="79"/>
                  </a:lnTo>
                  <a:lnTo>
                    <a:pt x="187" y="82"/>
                  </a:lnTo>
                  <a:lnTo>
                    <a:pt x="186" y="82"/>
                  </a:lnTo>
                  <a:lnTo>
                    <a:pt x="186" y="83"/>
                  </a:lnTo>
                  <a:lnTo>
                    <a:pt x="187" y="84"/>
                  </a:lnTo>
                  <a:lnTo>
                    <a:pt x="186" y="84"/>
                  </a:lnTo>
                  <a:lnTo>
                    <a:pt x="184" y="83"/>
                  </a:lnTo>
                  <a:lnTo>
                    <a:pt x="184" y="84"/>
                  </a:lnTo>
                  <a:lnTo>
                    <a:pt x="182" y="86"/>
                  </a:lnTo>
                  <a:lnTo>
                    <a:pt x="181" y="86"/>
                  </a:lnTo>
                  <a:lnTo>
                    <a:pt x="182" y="86"/>
                  </a:lnTo>
                  <a:lnTo>
                    <a:pt x="183" y="86"/>
                  </a:lnTo>
                  <a:lnTo>
                    <a:pt x="184" y="86"/>
                  </a:lnTo>
                  <a:lnTo>
                    <a:pt x="185" y="86"/>
                  </a:lnTo>
                  <a:lnTo>
                    <a:pt x="184" y="87"/>
                  </a:lnTo>
                  <a:lnTo>
                    <a:pt x="182" y="87"/>
                  </a:lnTo>
                  <a:lnTo>
                    <a:pt x="183" y="88"/>
                  </a:lnTo>
                  <a:lnTo>
                    <a:pt x="183" y="89"/>
                  </a:lnTo>
                  <a:lnTo>
                    <a:pt x="183" y="90"/>
                  </a:lnTo>
                  <a:lnTo>
                    <a:pt x="181" y="91"/>
                  </a:lnTo>
                  <a:lnTo>
                    <a:pt x="182" y="93"/>
                  </a:lnTo>
                  <a:lnTo>
                    <a:pt x="180" y="91"/>
                  </a:lnTo>
                  <a:lnTo>
                    <a:pt x="179" y="90"/>
                  </a:lnTo>
                  <a:lnTo>
                    <a:pt x="178" y="85"/>
                  </a:lnTo>
                  <a:lnTo>
                    <a:pt x="177" y="84"/>
                  </a:lnTo>
                  <a:lnTo>
                    <a:pt x="176" y="83"/>
                  </a:lnTo>
                  <a:lnTo>
                    <a:pt x="175" y="83"/>
                  </a:lnTo>
                  <a:lnTo>
                    <a:pt x="171" y="86"/>
                  </a:lnTo>
                  <a:lnTo>
                    <a:pt x="169" y="87"/>
                  </a:lnTo>
                  <a:lnTo>
                    <a:pt x="170" y="86"/>
                  </a:lnTo>
                  <a:lnTo>
                    <a:pt x="170" y="84"/>
                  </a:lnTo>
                  <a:lnTo>
                    <a:pt x="169" y="85"/>
                  </a:lnTo>
                  <a:lnTo>
                    <a:pt x="168" y="85"/>
                  </a:lnTo>
                  <a:lnTo>
                    <a:pt x="167" y="85"/>
                  </a:lnTo>
                  <a:lnTo>
                    <a:pt x="166" y="86"/>
                  </a:lnTo>
                  <a:lnTo>
                    <a:pt x="165" y="87"/>
                  </a:lnTo>
                  <a:lnTo>
                    <a:pt x="166" y="87"/>
                  </a:lnTo>
                  <a:lnTo>
                    <a:pt x="172" y="88"/>
                  </a:lnTo>
                  <a:lnTo>
                    <a:pt x="173" y="88"/>
                  </a:lnTo>
                  <a:lnTo>
                    <a:pt x="172" y="89"/>
                  </a:lnTo>
                  <a:lnTo>
                    <a:pt x="167" y="91"/>
                  </a:lnTo>
                  <a:lnTo>
                    <a:pt x="164" y="91"/>
                  </a:lnTo>
                  <a:lnTo>
                    <a:pt x="164" y="93"/>
                  </a:lnTo>
                  <a:lnTo>
                    <a:pt x="163" y="93"/>
                  </a:lnTo>
                  <a:lnTo>
                    <a:pt x="161" y="91"/>
                  </a:lnTo>
                  <a:lnTo>
                    <a:pt x="158" y="91"/>
                  </a:lnTo>
                  <a:lnTo>
                    <a:pt x="157" y="93"/>
                  </a:lnTo>
                  <a:lnTo>
                    <a:pt x="156" y="94"/>
                  </a:lnTo>
                  <a:lnTo>
                    <a:pt x="156" y="95"/>
                  </a:lnTo>
                  <a:lnTo>
                    <a:pt x="156" y="97"/>
                  </a:lnTo>
                  <a:lnTo>
                    <a:pt x="157" y="97"/>
                  </a:lnTo>
                  <a:lnTo>
                    <a:pt x="164" y="95"/>
                  </a:lnTo>
                  <a:lnTo>
                    <a:pt x="165" y="94"/>
                  </a:lnTo>
                  <a:lnTo>
                    <a:pt x="166" y="94"/>
                  </a:lnTo>
                  <a:lnTo>
                    <a:pt x="169" y="95"/>
                  </a:lnTo>
                  <a:lnTo>
                    <a:pt x="170" y="95"/>
                  </a:lnTo>
                  <a:lnTo>
                    <a:pt x="169" y="96"/>
                  </a:lnTo>
                  <a:lnTo>
                    <a:pt x="166" y="97"/>
                  </a:lnTo>
                  <a:lnTo>
                    <a:pt x="164" y="98"/>
                  </a:lnTo>
                  <a:lnTo>
                    <a:pt x="164" y="99"/>
                  </a:lnTo>
                  <a:lnTo>
                    <a:pt x="166" y="99"/>
                  </a:lnTo>
                  <a:lnTo>
                    <a:pt x="167" y="100"/>
                  </a:lnTo>
                  <a:lnTo>
                    <a:pt x="167" y="102"/>
                  </a:lnTo>
                  <a:lnTo>
                    <a:pt x="169" y="102"/>
                  </a:lnTo>
                  <a:lnTo>
                    <a:pt x="172" y="100"/>
                  </a:lnTo>
                  <a:lnTo>
                    <a:pt x="173" y="100"/>
                  </a:lnTo>
                  <a:lnTo>
                    <a:pt x="171" y="102"/>
                  </a:lnTo>
                  <a:lnTo>
                    <a:pt x="170" y="103"/>
                  </a:lnTo>
                  <a:lnTo>
                    <a:pt x="169" y="104"/>
                  </a:lnTo>
                  <a:lnTo>
                    <a:pt x="170" y="105"/>
                  </a:lnTo>
                  <a:lnTo>
                    <a:pt x="171" y="105"/>
                  </a:lnTo>
                  <a:lnTo>
                    <a:pt x="169" y="105"/>
                  </a:lnTo>
                  <a:lnTo>
                    <a:pt x="165" y="104"/>
                  </a:lnTo>
                  <a:lnTo>
                    <a:pt x="162" y="102"/>
                  </a:lnTo>
                  <a:lnTo>
                    <a:pt x="159" y="102"/>
                  </a:lnTo>
                  <a:lnTo>
                    <a:pt x="161" y="101"/>
                  </a:lnTo>
                  <a:lnTo>
                    <a:pt x="161" y="100"/>
                  </a:lnTo>
                  <a:lnTo>
                    <a:pt x="158" y="101"/>
                  </a:lnTo>
                  <a:lnTo>
                    <a:pt x="155" y="102"/>
                  </a:lnTo>
                  <a:lnTo>
                    <a:pt x="155" y="103"/>
                  </a:lnTo>
                  <a:lnTo>
                    <a:pt x="156" y="103"/>
                  </a:lnTo>
                  <a:lnTo>
                    <a:pt x="159" y="103"/>
                  </a:lnTo>
                  <a:lnTo>
                    <a:pt x="159" y="104"/>
                  </a:lnTo>
                  <a:lnTo>
                    <a:pt x="157" y="105"/>
                  </a:lnTo>
                  <a:lnTo>
                    <a:pt x="156" y="104"/>
                  </a:lnTo>
                  <a:lnTo>
                    <a:pt x="155" y="104"/>
                  </a:lnTo>
                  <a:lnTo>
                    <a:pt x="154" y="105"/>
                  </a:lnTo>
                  <a:lnTo>
                    <a:pt x="151" y="108"/>
                  </a:lnTo>
                  <a:lnTo>
                    <a:pt x="150" y="109"/>
                  </a:lnTo>
                  <a:lnTo>
                    <a:pt x="151" y="109"/>
                  </a:lnTo>
                  <a:lnTo>
                    <a:pt x="158" y="108"/>
                  </a:lnTo>
                  <a:lnTo>
                    <a:pt x="161" y="108"/>
                  </a:lnTo>
                  <a:lnTo>
                    <a:pt x="163" y="109"/>
                  </a:lnTo>
                  <a:lnTo>
                    <a:pt x="165" y="110"/>
                  </a:lnTo>
                  <a:lnTo>
                    <a:pt x="167" y="111"/>
                  </a:lnTo>
                  <a:lnTo>
                    <a:pt x="167" y="113"/>
                  </a:lnTo>
                  <a:lnTo>
                    <a:pt x="166" y="112"/>
                  </a:lnTo>
                  <a:lnTo>
                    <a:pt x="165" y="111"/>
                  </a:lnTo>
                  <a:lnTo>
                    <a:pt x="163" y="111"/>
                  </a:lnTo>
                  <a:lnTo>
                    <a:pt x="157" y="111"/>
                  </a:lnTo>
                  <a:lnTo>
                    <a:pt x="153" y="111"/>
                  </a:lnTo>
                  <a:lnTo>
                    <a:pt x="151" y="111"/>
                  </a:lnTo>
                  <a:lnTo>
                    <a:pt x="150" y="112"/>
                  </a:lnTo>
                  <a:lnTo>
                    <a:pt x="149" y="112"/>
                  </a:lnTo>
                  <a:lnTo>
                    <a:pt x="149" y="114"/>
                  </a:lnTo>
                  <a:lnTo>
                    <a:pt x="151" y="114"/>
                  </a:lnTo>
                  <a:lnTo>
                    <a:pt x="152" y="114"/>
                  </a:lnTo>
                  <a:lnTo>
                    <a:pt x="150" y="114"/>
                  </a:lnTo>
                  <a:lnTo>
                    <a:pt x="145" y="115"/>
                  </a:lnTo>
                  <a:lnTo>
                    <a:pt x="143" y="116"/>
                  </a:lnTo>
                  <a:lnTo>
                    <a:pt x="138" y="117"/>
                  </a:lnTo>
                  <a:lnTo>
                    <a:pt x="137" y="117"/>
                  </a:lnTo>
                  <a:lnTo>
                    <a:pt x="139" y="119"/>
                  </a:lnTo>
                  <a:lnTo>
                    <a:pt x="141" y="121"/>
                  </a:lnTo>
                  <a:lnTo>
                    <a:pt x="142" y="121"/>
                  </a:lnTo>
                  <a:lnTo>
                    <a:pt x="142" y="122"/>
                  </a:lnTo>
                  <a:lnTo>
                    <a:pt x="141" y="122"/>
                  </a:lnTo>
                  <a:lnTo>
                    <a:pt x="136" y="123"/>
                  </a:lnTo>
                  <a:lnTo>
                    <a:pt x="135" y="123"/>
                  </a:lnTo>
                  <a:lnTo>
                    <a:pt x="135" y="124"/>
                  </a:lnTo>
                  <a:lnTo>
                    <a:pt x="136" y="125"/>
                  </a:lnTo>
                  <a:lnTo>
                    <a:pt x="135" y="125"/>
                  </a:lnTo>
                  <a:lnTo>
                    <a:pt x="134" y="125"/>
                  </a:lnTo>
                  <a:lnTo>
                    <a:pt x="133" y="126"/>
                  </a:lnTo>
                  <a:lnTo>
                    <a:pt x="134" y="127"/>
                  </a:lnTo>
                  <a:lnTo>
                    <a:pt x="134" y="128"/>
                  </a:lnTo>
                  <a:lnTo>
                    <a:pt x="135" y="128"/>
                  </a:lnTo>
                  <a:lnTo>
                    <a:pt x="138" y="127"/>
                  </a:lnTo>
                  <a:lnTo>
                    <a:pt x="139" y="127"/>
                  </a:lnTo>
                  <a:lnTo>
                    <a:pt x="138" y="128"/>
                  </a:lnTo>
                  <a:lnTo>
                    <a:pt x="137" y="129"/>
                  </a:lnTo>
                  <a:lnTo>
                    <a:pt x="129" y="129"/>
                  </a:lnTo>
                  <a:lnTo>
                    <a:pt x="128" y="129"/>
                  </a:lnTo>
                  <a:lnTo>
                    <a:pt x="127" y="130"/>
                  </a:lnTo>
                  <a:lnTo>
                    <a:pt x="127" y="133"/>
                  </a:lnTo>
                  <a:lnTo>
                    <a:pt x="128" y="133"/>
                  </a:lnTo>
                  <a:lnTo>
                    <a:pt x="129" y="135"/>
                  </a:lnTo>
                  <a:lnTo>
                    <a:pt x="131" y="136"/>
                  </a:lnTo>
                  <a:lnTo>
                    <a:pt x="130" y="136"/>
                  </a:lnTo>
                  <a:lnTo>
                    <a:pt x="128" y="137"/>
                  </a:lnTo>
                  <a:lnTo>
                    <a:pt x="128" y="138"/>
                  </a:lnTo>
                  <a:lnTo>
                    <a:pt x="135" y="136"/>
                  </a:lnTo>
                  <a:lnTo>
                    <a:pt x="142" y="135"/>
                  </a:lnTo>
                  <a:lnTo>
                    <a:pt x="143" y="135"/>
                  </a:lnTo>
                  <a:lnTo>
                    <a:pt x="144" y="135"/>
                  </a:lnTo>
                  <a:lnTo>
                    <a:pt x="143" y="136"/>
                  </a:lnTo>
                  <a:lnTo>
                    <a:pt x="139" y="138"/>
                  </a:lnTo>
                  <a:lnTo>
                    <a:pt x="138" y="138"/>
                  </a:lnTo>
                  <a:lnTo>
                    <a:pt x="137" y="138"/>
                  </a:lnTo>
                  <a:lnTo>
                    <a:pt x="135" y="137"/>
                  </a:lnTo>
                  <a:lnTo>
                    <a:pt x="133" y="138"/>
                  </a:lnTo>
                  <a:lnTo>
                    <a:pt x="129" y="139"/>
                  </a:lnTo>
                  <a:lnTo>
                    <a:pt x="127" y="139"/>
                  </a:lnTo>
                  <a:lnTo>
                    <a:pt x="125" y="140"/>
                  </a:lnTo>
                  <a:lnTo>
                    <a:pt x="124" y="140"/>
                  </a:lnTo>
                  <a:lnTo>
                    <a:pt x="125" y="141"/>
                  </a:lnTo>
                  <a:lnTo>
                    <a:pt x="126" y="141"/>
                  </a:lnTo>
                  <a:lnTo>
                    <a:pt x="127" y="141"/>
                  </a:lnTo>
                  <a:lnTo>
                    <a:pt x="127" y="142"/>
                  </a:lnTo>
                  <a:lnTo>
                    <a:pt x="126" y="143"/>
                  </a:lnTo>
                  <a:lnTo>
                    <a:pt x="127" y="143"/>
                  </a:lnTo>
                  <a:lnTo>
                    <a:pt x="129" y="145"/>
                  </a:lnTo>
                  <a:lnTo>
                    <a:pt x="130" y="146"/>
                  </a:lnTo>
                  <a:lnTo>
                    <a:pt x="128" y="145"/>
                  </a:lnTo>
                  <a:lnTo>
                    <a:pt x="127" y="144"/>
                  </a:lnTo>
                  <a:lnTo>
                    <a:pt x="126" y="144"/>
                  </a:lnTo>
                  <a:lnTo>
                    <a:pt x="125" y="144"/>
                  </a:lnTo>
                  <a:lnTo>
                    <a:pt x="123" y="146"/>
                  </a:lnTo>
                  <a:lnTo>
                    <a:pt x="122" y="147"/>
                  </a:lnTo>
                  <a:lnTo>
                    <a:pt x="122" y="149"/>
                  </a:lnTo>
                  <a:lnTo>
                    <a:pt x="122" y="151"/>
                  </a:lnTo>
                  <a:lnTo>
                    <a:pt x="121" y="151"/>
                  </a:lnTo>
                  <a:lnTo>
                    <a:pt x="119" y="152"/>
                  </a:lnTo>
                  <a:lnTo>
                    <a:pt x="119" y="154"/>
                  </a:lnTo>
                  <a:lnTo>
                    <a:pt x="119" y="155"/>
                  </a:lnTo>
                  <a:lnTo>
                    <a:pt x="120" y="155"/>
                  </a:lnTo>
                  <a:lnTo>
                    <a:pt x="121" y="155"/>
                  </a:lnTo>
                  <a:lnTo>
                    <a:pt x="122" y="156"/>
                  </a:lnTo>
                  <a:lnTo>
                    <a:pt x="122" y="157"/>
                  </a:lnTo>
                  <a:lnTo>
                    <a:pt x="123" y="157"/>
                  </a:lnTo>
                  <a:lnTo>
                    <a:pt x="123" y="158"/>
                  </a:lnTo>
                  <a:lnTo>
                    <a:pt x="123" y="159"/>
                  </a:lnTo>
                  <a:lnTo>
                    <a:pt x="122" y="158"/>
                  </a:lnTo>
                  <a:lnTo>
                    <a:pt x="117" y="155"/>
                  </a:lnTo>
                  <a:lnTo>
                    <a:pt x="116" y="154"/>
                  </a:lnTo>
                  <a:lnTo>
                    <a:pt x="116" y="155"/>
                  </a:lnTo>
                  <a:lnTo>
                    <a:pt x="114" y="162"/>
                  </a:lnTo>
                  <a:lnTo>
                    <a:pt x="113" y="163"/>
                  </a:lnTo>
                  <a:lnTo>
                    <a:pt x="114" y="163"/>
                  </a:lnTo>
                  <a:lnTo>
                    <a:pt x="117" y="162"/>
                  </a:lnTo>
                  <a:lnTo>
                    <a:pt x="119" y="163"/>
                  </a:lnTo>
                  <a:lnTo>
                    <a:pt x="120" y="164"/>
                  </a:lnTo>
                  <a:lnTo>
                    <a:pt x="119" y="164"/>
                  </a:lnTo>
                  <a:lnTo>
                    <a:pt x="117" y="165"/>
                  </a:lnTo>
                  <a:lnTo>
                    <a:pt x="119" y="165"/>
                  </a:lnTo>
                  <a:lnTo>
                    <a:pt x="122" y="164"/>
                  </a:lnTo>
                  <a:lnTo>
                    <a:pt x="123" y="164"/>
                  </a:lnTo>
                  <a:lnTo>
                    <a:pt x="121" y="165"/>
                  </a:lnTo>
                  <a:lnTo>
                    <a:pt x="116" y="167"/>
                  </a:lnTo>
                  <a:lnTo>
                    <a:pt x="116" y="166"/>
                  </a:lnTo>
                  <a:lnTo>
                    <a:pt x="116" y="165"/>
                  </a:lnTo>
                  <a:lnTo>
                    <a:pt x="115" y="164"/>
                  </a:lnTo>
                  <a:lnTo>
                    <a:pt x="113" y="164"/>
                  </a:lnTo>
                  <a:lnTo>
                    <a:pt x="111" y="165"/>
                  </a:lnTo>
                  <a:lnTo>
                    <a:pt x="108" y="168"/>
                  </a:lnTo>
                  <a:lnTo>
                    <a:pt x="110" y="167"/>
                  </a:lnTo>
                  <a:lnTo>
                    <a:pt x="111" y="167"/>
                  </a:lnTo>
                  <a:lnTo>
                    <a:pt x="111" y="168"/>
                  </a:lnTo>
                  <a:lnTo>
                    <a:pt x="101" y="174"/>
                  </a:lnTo>
                  <a:lnTo>
                    <a:pt x="100" y="176"/>
                  </a:lnTo>
                  <a:lnTo>
                    <a:pt x="102" y="176"/>
                  </a:lnTo>
                  <a:lnTo>
                    <a:pt x="108" y="172"/>
                  </a:lnTo>
                  <a:lnTo>
                    <a:pt x="109" y="171"/>
                  </a:lnTo>
                  <a:lnTo>
                    <a:pt x="109" y="172"/>
                  </a:lnTo>
                  <a:lnTo>
                    <a:pt x="107" y="173"/>
                  </a:lnTo>
                  <a:lnTo>
                    <a:pt x="108" y="174"/>
                  </a:lnTo>
                  <a:lnTo>
                    <a:pt x="109" y="174"/>
                  </a:lnTo>
                  <a:lnTo>
                    <a:pt x="109" y="176"/>
                  </a:lnTo>
                  <a:lnTo>
                    <a:pt x="107" y="176"/>
                  </a:lnTo>
                  <a:lnTo>
                    <a:pt x="103" y="177"/>
                  </a:lnTo>
                  <a:lnTo>
                    <a:pt x="102" y="178"/>
                  </a:lnTo>
                  <a:lnTo>
                    <a:pt x="103" y="178"/>
                  </a:lnTo>
                  <a:lnTo>
                    <a:pt x="106" y="180"/>
                  </a:lnTo>
                  <a:lnTo>
                    <a:pt x="104" y="181"/>
                  </a:lnTo>
                  <a:lnTo>
                    <a:pt x="103" y="182"/>
                  </a:lnTo>
                  <a:lnTo>
                    <a:pt x="103" y="183"/>
                  </a:lnTo>
                  <a:lnTo>
                    <a:pt x="104" y="183"/>
                  </a:lnTo>
                  <a:lnTo>
                    <a:pt x="102" y="184"/>
                  </a:lnTo>
                  <a:lnTo>
                    <a:pt x="100" y="186"/>
                  </a:lnTo>
                  <a:lnTo>
                    <a:pt x="99" y="186"/>
                  </a:lnTo>
                  <a:lnTo>
                    <a:pt x="99" y="185"/>
                  </a:lnTo>
                  <a:lnTo>
                    <a:pt x="100" y="183"/>
                  </a:lnTo>
                  <a:lnTo>
                    <a:pt x="99" y="183"/>
                  </a:lnTo>
                  <a:lnTo>
                    <a:pt x="97" y="182"/>
                  </a:lnTo>
                  <a:lnTo>
                    <a:pt x="95" y="182"/>
                  </a:lnTo>
                  <a:lnTo>
                    <a:pt x="94" y="182"/>
                  </a:lnTo>
                  <a:lnTo>
                    <a:pt x="86" y="187"/>
                  </a:lnTo>
                  <a:lnTo>
                    <a:pt x="85" y="188"/>
                  </a:lnTo>
                  <a:lnTo>
                    <a:pt x="84" y="188"/>
                  </a:lnTo>
                  <a:lnTo>
                    <a:pt x="85" y="190"/>
                  </a:lnTo>
                  <a:lnTo>
                    <a:pt x="85" y="191"/>
                  </a:lnTo>
                  <a:lnTo>
                    <a:pt x="80" y="195"/>
                  </a:lnTo>
                  <a:lnTo>
                    <a:pt x="80" y="196"/>
                  </a:lnTo>
                  <a:lnTo>
                    <a:pt x="81" y="196"/>
                  </a:lnTo>
                  <a:lnTo>
                    <a:pt x="82" y="196"/>
                  </a:lnTo>
                  <a:lnTo>
                    <a:pt x="81" y="197"/>
                  </a:lnTo>
                  <a:lnTo>
                    <a:pt x="74" y="200"/>
                  </a:lnTo>
                  <a:lnTo>
                    <a:pt x="73" y="201"/>
                  </a:lnTo>
                  <a:lnTo>
                    <a:pt x="73" y="202"/>
                  </a:lnTo>
                  <a:lnTo>
                    <a:pt x="74" y="202"/>
                  </a:lnTo>
                  <a:lnTo>
                    <a:pt x="79" y="201"/>
                  </a:lnTo>
                  <a:lnTo>
                    <a:pt x="80" y="201"/>
                  </a:lnTo>
                  <a:lnTo>
                    <a:pt x="79" y="202"/>
                  </a:lnTo>
                  <a:lnTo>
                    <a:pt x="78" y="205"/>
                  </a:lnTo>
                  <a:lnTo>
                    <a:pt x="78" y="206"/>
                  </a:lnTo>
                  <a:lnTo>
                    <a:pt x="79" y="208"/>
                  </a:lnTo>
                  <a:lnTo>
                    <a:pt x="80" y="208"/>
                  </a:lnTo>
                  <a:lnTo>
                    <a:pt x="82" y="207"/>
                  </a:lnTo>
                  <a:lnTo>
                    <a:pt x="92" y="202"/>
                  </a:lnTo>
                  <a:lnTo>
                    <a:pt x="95" y="200"/>
                  </a:lnTo>
                  <a:lnTo>
                    <a:pt x="96" y="199"/>
                  </a:lnTo>
                  <a:lnTo>
                    <a:pt x="95" y="197"/>
                  </a:lnTo>
                  <a:lnTo>
                    <a:pt x="94" y="198"/>
                  </a:lnTo>
                  <a:lnTo>
                    <a:pt x="92" y="199"/>
                  </a:lnTo>
                  <a:lnTo>
                    <a:pt x="92" y="198"/>
                  </a:lnTo>
                  <a:lnTo>
                    <a:pt x="93" y="198"/>
                  </a:lnTo>
                  <a:lnTo>
                    <a:pt x="100" y="193"/>
                  </a:lnTo>
                  <a:lnTo>
                    <a:pt x="101" y="193"/>
                  </a:lnTo>
                  <a:lnTo>
                    <a:pt x="101" y="194"/>
                  </a:lnTo>
                  <a:lnTo>
                    <a:pt x="102" y="195"/>
                  </a:lnTo>
                  <a:lnTo>
                    <a:pt x="101" y="196"/>
                  </a:lnTo>
                  <a:lnTo>
                    <a:pt x="98" y="197"/>
                  </a:lnTo>
                  <a:lnTo>
                    <a:pt x="97" y="197"/>
                  </a:lnTo>
                  <a:lnTo>
                    <a:pt x="98" y="198"/>
                  </a:lnTo>
                  <a:lnTo>
                    <a:pt x="101" y="199"/>
                  </a:lnTo>
                  <a:lnTo>
                    <a:pt x="101" y="200"/>
                  </a:lnTo>
                  <a:lnTo>
                    <a:pt x="94" y="204"/>
                  </a:lnTo>
                  <a:lnTo>
                    <a:pt x="92" y="205"/>
                  </a:lnTo>
                  <a:lnTo>
                    <a:pt x="90" y="206"/>
                  </a:lnTo>
                  <a:lnTo>
                    <a:pt x="92" y="206"/>
                  </a:lnTo>
                  <a:lnTo>
                    <a:pt x="93" y="206"/>
                  </a:lnTo>
                  <a:lnTo>
                    <a:pt x="93" y="207"/>
                  </a:lnTo>
                  <a:lnTo>
                    <a:pt x="93" y="208"/>
                  </a:lnTo>
                  <a:lnTo>
                    <a:pt x="93" y="209"/>
                  </a:lnTo>
                  <a:lnTo>
                    <a:pt x="92" y="209"/>
                  </a:lnTo>
                  <a:lnTo>
                    <a:pt x="85" y="210"/>
                  </a:lnTo>
                  <a:lnTo>
                    <a:pt x="79" y="211"/>
                  </a:lnTo>
                  <a:lnTo>
                    <a:pt x="78" y="212"/>
                  </a:lnTo>
                  <a:lnTo>
                    <a:pt x="78" y="211"/>
                  </a:lnTo>
                  <a:lnTo>
                    <a:pt x="78" y="210"/>
                  </a:lnTo>
                  <a:lnTo>
                    <a:pt x="78" y="208"/>
                  </a:lnTo>
                  <a:lnTo>
                    <a:pt x="75" y="205"/>
                  </a:lnTo>
                  <a:lnTo>
                    <a:pt x="74" y="205"/>
                  </a:lnTo>
                  <a:lnTo>
                    <a:pt x="73" y="205"/>
                  </a:lnTo>
                  <a:lnTo>
                    <a:pt x="69" y="207"/>
                  </a:lnTo>
                  <a:lnTo>
                    <a:pt x="67" y="207"/>
                  </a:lnTo>
                  <a:lnTo>
                    <a:pt x="68" y="208"/>
                  </a:lnTo>
                  <a:lnTo>
                    <a:pt x="70" y="208"/>
                  </a:lnTo>
                  <a:lnTo>
                    <a:pt x="70" y="209"/>
                  </a:lnTo>
                  <a:lnTo>
                    <a:pt x="66" y="212"/>
                  </a:lnTo>
                  <a:lnTo>
                    <a:pt x="65" y="213"/>
                  </a:lnTo>
                  <a:lnTo>
                    <a:pt x="65" y="212"/>
                  </a:lnTo>
                  <a:lnTo>
                    <a:pt x="65" y="211"/>
                  </a:lnTo>
                  <a:lnTo>
                    <a:pt x="65" y="210"/>
                  </a:lnTo>
                  <a:lnTo>
                    <a:pt x="62" y="209"/>
                  </a:lnTo>
                  <a:lnTo>
                    <a:pt x="61" y="209"/>
                  </a:lnTo>
                  <a:lnTo>
                    <a:pt x="60" y="210"/>
                  </a:lnTo>
                  <a:lnTo>
                    <a:pt x="58" y="211"/>
                  </a:lnTo>
                  <a:lnTo>
                    <a:pt x="56" y="212"/>
                  </a:lnTo>
                  <a:lnTo>
                    <a:pt x="56" y="213"/>
                  </a:lnTo>
                  <a:lnTo>
                    <a:pt x="57" y="213"/>
                  </a:lnTo>
                  <a:lnTo>
                    <a:pt x="59" y="214"/>
                  </a:lnTo>
                  <a:lnTo>
                    <a:pt x="60" y="215"/>
                  </a:lnTo>
                  <a:lnTo>
                    <a:pt x="59" y="215"/>
                  </a:lnTo>
                  <a:lnTo>
                    <a:pt x="54" y="216"/>
                  </a:lnTo>
                  <a:lnTo>
                    <a:pt x="52" y="216"/>
                  </a:lnTo>
                  <a:lnTo>
                    <a:pt x="51" y="218"/>
                  </a:lnTo>
                  <a:lnTo>
                    <a:pt x="52" y="220"/>
                  </a:lnTo>
                  <a:lnTo>
                    <a:pt x="55" y="220"/>
                  </a:lnTo>
                  <a:lnTo>
                    <a:pt x="57" y="221"/>
                  </a:lnTo>
                  <a:lnTo>
                    <a:pt x="58" y="222"/>
                  </a:lnTo>
                  <a:lnTo>
                    <a:pt x="59" y="224"/>
                  </a:lnTo>
                  <a:lnTo>
                    <a:pt x="58" y="224"/>
                  </a:lnTo>
                  <a:lnTo>
                    <a:pt x="56" y="223"/>
                  </a:lnTo>
                  <a:lnTo>
                    <a:pt x="55" y="223"/>
                  </a:lnTo>
                  <a:lnTo>
                    <a:pt x="54" y="223"/>
                  </a:lnTo>
                  <a:lnTo>
                    <a:pt x="52" y="222"/>
                  </a:lnTo>
                  <a:lnTo>
                    <a:pt x="50" y="219"/>
                  </a:lnTo>
                  <a:lnTo>
                    <a:pt x="48" y="218"/>
                  </a:lnTo>
                  <a:lnTo>
                    <a:pt x="47" y="219"/>
                  </a:lnTo>
                  <a:lnTo>
                    <a:pt x="47" y="220"/>
                  </a:lnTo>
                  <a:lnTo>
                    <a:pt x="48" y="221"/>
                  </a:lnTo>
                  <a:lnTo>
                    <a:pt x="53" y="225"/>
                  </a:lnTo>
                  <a:lnTo>
                    <a:pt x="54" y="226"/>
                  </a:lnTo>
                  <a:lnTo>
                    <a:pt x="52" y="225"/>
                  </a:lnTo>
                  <a:lnTo>
                    <a:pt x="47" y="223"/>
                  </a:lnTo>
                  <a:lnTo>
                    <a:pt x="46" y="222"/>
                  </a:lnTo>
                  <a:lnTo>
                    <a:pt x="44" y="222"/>
                  </a:lnTo>
                  <a:lnTo>
                    <a:pt x="41" y="222"/>
                  </a:lnTo>
                  <a:lnTo>
                    <a:pt x="39" y="222"/>
                  </a:lnTo>
                  <a:lnTo>
                    <a:pt x="37" y="221"/>
                  </a:lnTo>
                  <a:lnTo>
                    <a:pt x="36" y="220"/>
                  </a:lnTo>
                  <a:lnTo>
                    <a:pt x="34" y="220"/>
                  </a:lnTo>
                  <a:lnTo>
                    <a:pt x="31" y="221"/>
                  </a:lnTo>
                  <a:lnTo>
                    <a:pt x="31" y="222"/>
                  </a:lnTo>
                  <a:lnTo>
                    <a:pt x="31" y="223"/>
                  </a:lnTo>
                  <a:lnTo>
                    <a:pt x="32" y="224"/>
                  </a:lnTo>
                  <a:lnTo>
                    <a:pt x="34" y="224"/>
                  </a:lnTo>
                  <a:lnTo>
                    <a:pt x="34" y="225"/>
                  </a:lnTo>
                  <a:lnTo>
                    <a:pt x="33" y="225"/>
                  </a:lnTo>
                  <a:lnTo>
                    <a:pt x="31" y="226"/>
                  </a:lnTo>
                  <a:lnTo>
                    <a:pt x="32" y="227"/>
                  </a:lnTo>
                  <a:lnTo>
                    <a:pt x="40" y="227"/>
                  </a:lnTo>
                  <a:lnTo>
                    <a:pt x="42" y="227"/>
                  </a:lnTo>
                  <a:lnTo>
                    <a:pt x="45" y="226"/>
                  </a:lnTo>
                  <a:lnTo>
                    <a:pt x="47" y="226"/>
                  </a:lnTo>
                  <a:lnTo>
                    <a:pt x="48" y="226"/>
                  </a:lnTo>
                  <a:lnTo>
                    <a:pt x="47" y="227"/>
                  </a:lnTo>
                  <a:lnTo>
                    <a:pt x="42" y="228"/>
                  </a:lnTo>
                  <a:lnTo>
                    <a:pt x="39" y="229"/>
                  </a:lnTo>
                  <a:lnTo>
                    <a:pt x="39" y="230"/>
                  </a:lnTo>
                  <a:lnTo>
                    <a:pt x="41" y="230"/>
                  </a:lnTo>
                  <a:lnTo>
                    <a:pt x="42" y="232"/>
                  </a:lnTo>
                  <a:lnTo>
                    <a:pt x="42" y="233"/>
                  </a:lnTo>
                  <a:lnTo>
                    <a:pt x="40" y="233"/>
                  </a:lnTo>
                  <a:lnTo>
                    <a:pt x="37" y="230"/>
                  </a:lnTo>
                  <a:lnTo>
                    <a:pt x="34" y="230"/>
                  </a:lnTo>
                  <a:lnTo>
                    <a:pt x="32" y="229"/>
                  </a:lnTo>
                  <a:lnTo>
                    <a:pt x="24" y="230"/>
                  </a:lnTo>
                  <a:lnTo>
                    <a:pt x="20" y="230"/>
                  </a:lnTo>
                  <a:lnTo>
                    <a:pt x="19" y="232"/>
                  </a:lnTo>
                  <a:lnTo>
                    <a:pt x="20" y="232"/>
                  </a:lnTo>
                  <a:lnTo>
                    <a:pt x="22" y="233"/>
                  </a:lnTo>
                  <a:lnTo>
                    <a:pt x="24" y="233"/>
                  </a:lnTo>
                  <a:lnTo>
                    <a:pt x="25" y="233"/>
                  </a:lnTo>
                  <a:lnTo>
                    <a:pt x="24" y="233"/>
                  </a:lnTo>
                  <a:lnTo>
                    <a:pt x="23" y="234"/>
                  </a:lnTo>
                  <a:lnTo>
                    <a:pt x="24" y="234"/>
                  </a:lnTo>
                  <a:lnTo>
                    <a:pt x="25" y="234"/>
                  </a:lnTo>
                  <a:lnTo>
                    <a:pt x="28" y="234"/>
                  </a:lnTo>
                  <a:lnTo>
                    <a:pt x="30" y="234"/>
                  </a:lnTo>
                  <a:lnTo>
                    <a:pt x="29" y="235"/>
                  </a:lnTo>
                  <a:lnTo>
                    <a:pt x="26" y="235"/>
                  </a:lnTo>
                  <a:lnTo>
                    <a:pt x="24" y="235"/>
                  </a:lnTo>
                  <a:lnTo>
                    <a:pt x="24" y="236"/>
                  </a:lnTo>
                  <a:lnTo>
                    <a:pt x="23" y="237"/>
                  </a:lnTo>
                  <a:lnTo>
                    <a:pt x="24" y="238"/>
                  </a:lnTo>
                  <a:lnTo>
                    <a:pt x="26" y="240"/>
                  </a:lnTo>
                  <a:lnTo>
                    <a:pt x="25" y="240"/>
                  </a:lnTo>
                  <a:lnTo>
                    <a:pt x="23" y="238"/>
                  </a:lnTo>
                  <a:lnTo>
                    <a:pt x="22" y="236"/>
                  </a:lnTo>
                  <a:lnTo>
                    <a:pt x="20" y="236"/>
                  </a:lnTo>
                  <a:lnTo>
                    <a:pt x="17" y="238"/>
                  </a:lnTo>
                  <a:lnTo>
                    <a:pt x="16" y="239"/>
                  </a:lnTo>
                  <a:lnTo>
                    <a:pt x="16" y="240"/>
                  </a:lnTo>
                  <a:lnTo>
                    <a:pt x="17" y="242"/>
                  </a:lnTo>
                  <a:lnTo>
                    <a:pt x="18" y="242"/>
                  </a:lnTo>
                  <a:lnTo>
                    <a:pt x="17" y="242"/>
                  </a:lnTo>
                  <a:lnTo>
                    <a:pt x="15" y="242"/>
                  </a:lnTo>
                  <a:lnTo>
                    <a:pt x="14" y="243"/>
                  </a:lnTo>
                  <a:lnTo>
                    <a:pt x="13" y="244"/>
                  </a:lnTo>
                  <a:lnTo>
                    <a:pt x="13" y="243"/>
                  </a:lnTo>
                  <a:lnTo>
                    <a:pt x="13" y="241"/>
                  </a:lnTo>
                  <a:lnTo>
                    <a:pt x="13" y="240"/>
                  </a:lnTo>
                  <a:lnTo>
                    <a:pt x="12" y="240"/>
                  </a:lnTo>
                  <a:lnTo>
                    <a:pt x="10" y="241"/>
                  </a:lnTo>
                  <a:lnTo>
                    <a:pt x="9" y="241"/>
                  </a:lnTo>
                  <a:lnTo>
                    <a:pt x="8" y="240"/>
                  </a:lnTo>
                  <a:lnTo>
                    <a:pt x="6" y="241"/>
                  </a:lnTo>
                  <a:lnTo>
                    <a:pt x="6" y="243"/>
                  </a:lnTo>
                  <a:lnTo>
                    <a:pt x="6" y="242"/>
                  </a:lnTo>
                  <a:lnTo>
                    <a:pt x="3" y="240"/>
                  </a:lnTo>
                  <a:lnTo>
                    <a:pt x="4" y="242"/>
                  </a:lnTo>
                  <a:lnTo>
                    <a:pt x="5" y="243"/>
                  </a:lnTo>
                  <a:lnTo>
                    <a:pt x="6" y="244"/>
                  </a:lnTo>
                  <a:lnTo>
                    <a:pt x="5" y="244"/>
                  </a:lnTo>
                  <a:lnTo>
                    <a:pt x="3" y="246"/>
                  </a:lnTo>
                  <a:lnTo>
                    <a:pt x="2" y="247"/>
                  </a:lnTo>
                  <a:lnTo>
                    <a:pt x="12" y="248"/>
                  </a:lnTo>
                  <a:lnTo>
                    <a:pt x="19" y="248"/>
                  </a:lnTo>
                  <a:lnTo>
                    <a:pt x="22" y="248"/>
                  </a:lnTo>
                  <a:lnTo>
                    <a:pt x="23" y="248"/>
                  </a:lnTo>
                  <a:lnTo>
                    <a:pt x="22" y="249"/>
                  </a:lnTo>
                  <a:lnTo>
                    <a:pt x="15" y="251"/>
                  </a:lnTo>
                  <a:lnTo>
                    <a:pt x="14" y="251"/>
                  </a:lnTo>
                  <a:lnTo>
                    <a:pt x="14" y="250"/>
                  </a:lnTo>
                  <a:lnTo>
                    <a:pt x="14" y="249"/>
                  </a:lnTo>
                  <a:lnTo>
                    <a:pt x="13" y="249"/>
                  </a:lnTo>
                  <a:lnTo>
                    <a:pt x="11" y="249"/>
                  </a:lnTo>
                  <a:lnTo>
                    <a:pt x="9" y="248"/>
                  </a:lnTo>
                  <a:lnTo>
                    <a:pt x="8" y="248"/>
                  </a:lnTo>
                  <a:lnTo>
                    <a:pt x="5" y="248"/>
                  </a:lnTo>
                  <a:lnTo>
                    <a:pt x="0" y="252"/>
                  </a:lnTo>
                  <a:lnTo>
                    <a:pt x="0" y="253"/>
                  </a:lnTo>
                  <a:lnTo>
                    <a:pt x="1" y="253"/>
                  </a:lnTo>
                  <a:lnTo>
                    <a:pt x="4" y="253"/>
                  </a:lnTo>
                  <a:lnTo>
                    <a:pt x="5" y="254"/>
                  </a:lnTo>
                  <a:lnTo>
                    <a:pt x="4" y="254"/>
                  </a:lnTo>
                  <a:lnTo>
                    <a:pt x="3" y="254"/>
                  </a:lnTo>
                  <a:lnTo>
                    <a:pt x="4" y="255"/>
                  </a:lnTo>
                  <a:lnTo>
                    <a:pt x="5" y="255"/>
                  </a:lnTo>
                  <a:lnTo>
                    <a:pt x="5" y="256"/>
                  </a:lnTo>
                  <a:lnTo>
                    <a:pt x="5" y="257"/>
                  </a:lnTo>
                  <a:lnTo>
                    <a:pt x="6" y="257"/>
                  </a:lnTo>
                  <a:lnTo>
                    <a:pt x="3" y="258"/>
                  </a:lnTo>
                  <a:lnTo>
                    <a:pt x="1" y="258"/>
                  </a:lnTo>
                  <a:lnTo>
                    <a:pt x="1" y="260"/>
                  </a:lnTo>
                  <a:lnTo>
                    <a:pt x="1" y="261"/>
                  </a:lnTo>
                  <a:lnTo>
                    <a:pt x="2" y="261"/>
                  </a:lnTo>
                  <a:lnTo>
                    <a:pt x="6" y="260"/>
                  </a:lnTo>
                  <a:lnTo>
                    <a:pt x="3" y="262"/>
                  </a:lnTo>
                  <a:lnTo>
                    <a:pt x="0" y="263"/>
                  </a:lnTo>
                  <a:lnTo>
                    <a:pt x="1" y="264"/>
                  </a:lnTo>
                  <a:lnTo>
                    <a:pt x="3" y="266"/>
                  </a:lnTo>
                  <a:lnTo>
                    <a:pt x="4" y="267"/>
                  </a:lnTo>
                  <a:lnTo>
                    <a:pt x="6" y="267"/>
                  </a:lnTo>
                  <a:lnTo>
                    <a:pt x="12" y="266"/>
                  </a:lnTo>
                  <a:lnTo>
                    <a:pt x="17" y="266"/>
                  </a:lnTo>
                  <a:lnTo>
                    <a:pt x="20" y="267"/>
                  </a:lnTo>
                  <a:lnTo>
                    <a:pt x="23" y="266"/>
                  </a:lnTo>
                  <a:lnTo>
                    <a:pt x="24" y="265"/>
                  </a:lnTo>
                  <a:lnTo>
                    <a:pt x="26" y="264"/>
                  </a:lnTo>
                  <a:lnTo>
                    <a:pt x="36" y="265"/>
                  </a:lnTo>
                  <a:lnTo>
                    <a:pt x="37" y="265"/>
                  </a:lnTo>
                  <a:lnTo>
                    <a:pt x="37" y="264"/>
                  </a:lnTo>
                  <a:lnTo>
                    <a:pt x="36" y="263"/>
                  </a:lnTo>
                  <a:lnTo>
                    <a:pt x="36" y="261"/>
                  </a:lnTo>
                  <a:lnTo>
                    <a:pt x="37" y="260"/>
                  </a:lnTo>
                  <a:lnTo>
                    <a:pt x="38" y="260"/>
                  </a:lnTo>
                  <a:lnTo>
                    <a:pt x="38" y="262"/>
                  </a:lnTo>
                  <a:lnTo>
                    <a:pt x="38" y="263"/>
                  </a:lnTo>
                  <a:lnTo>
                    <a:pt x="38" y="264"/>
                  </a:lnTo>
                  <a:lnTo>
                    <a:pt x="40" y="265"/>
                  </a:lnTo>
                  <a:lnTo>
                    <a:pt x="39" y="265"/>
                  </a:lnTo>
                  <a:lnTo>
                    <a:pt x="33" y="267"/>
                  </a:lnTo>
                  <a:lnTo>
                    <a:pt x="32" y="268"/>
                  </a:lnTo>
                  <a:lnTo>
                    <a:pt x="32" y="269"/>
                  </a:lnTo>
                  <a:lnTo>
                    <a:pt x="34" y="271"/>
                  </a:lnTo>
                  <a:lnTo>
                    <a:pt x="33" y="271"/>
                  </a:lnTo>
                  <a:lnTo>
                    <a:pt x="30" y="271"/>
                  </a:lnTo>
                  <a:lnTo>
                    <a:pt x="30" y="270"/>
                  </a:lnTo>
                  <a:lnTo>
                    <a:pt x="31" y="269"/>
                  </a:lnTo>
                  <a:lnTo>
                    <a:pt x="30" y="268"/>
                  </a:lnTo>
                  <a:lnTo>
                    <a:pt x="28" y="266"/>
                  </a:lnTo>
                  <a:lnTo>
                    <a:pt x="26" y="266"/>
                  </a:lnTo>
                  <a:lnTo>
                    <a:pt x="25" y="266"/>
                  </a:lnTo>
                  <a:lnTo>
                    <a:pt x="23" y="268"/>
                  </a:lnTo>
                  <a:lnTo>
                    <a:pt x="22" y="269"/>
                  </a:lnTo>
                  <a:lnTo>
                    <a:pt x="22" y="268"/>
                  </a:lnTo>
                  <a:lnTo>
                    <a:pt x="19" y="267"/>
                  </a:lnTo>
                  <a:lnTo>
                    <a:pt x="16" y="267"/>
                  </a:lnTo>
                  <a:lnTo>
                    <a:pt x="11" y="267"/>
                  </a:lnTo>
                  <a:lnTo>
                    <a:pt x="4" y="268"/>
                  </a:lnTo>
                  <a:lnTo>
                    <a:pt x="1" y="268"/>
                  </a:lnTo>
                  <a:lnTo>
                    <a:pt x="2" y="269"/>
                  </a:lnTo>
                  <a:lnTo>
                    <a:pt x="3" y="270"/>
                  </a:lnTo>
                  <a:lnTo>
                    <a:pt x="1" y="271"/>
                  </a:lnTo>
                  <a:lnTo>
                    <a:pt x="1" y="272"/>
                  </a:lnTo>
                  <a:lnTo>
                    <a:pt x="2" y="272"/>
                  </a:lnTo>
                  <a:lnTo>
                    <a:pt x="4" y="272"/>
                  </a:lnTo>
                  <a:lnTo>
                    <a:pt x="5" y="272"/>
                  </a:lnTo>
                  <a:lnTo>
                    <a:pt x="4" y="275"/>
                  </a:lnTo>
                  <a:lnTo>
                    <a:pt x="5" y="276"/>
                  </a:lnTo>
                  <a:lnTo>
                    <a:pt x="6" y="277"/>
                  </a:lnTo>
                  <a:lnTo>
                    <a:pt x="5" y="277"/>
                  </a:lnTo>
                  <a:lnTo>
                    <a:pt x="4" y="278"/>
                  </a:lnTo>
                  <a:lnTo>
                    <a:pt x="3" y="279"/>
                  </a:lnTo>
                  <a:lnTo>
                    <a:pt x="4" y="280"/>
                  </a:lnTo>
                  <a:lnTo>
                    <a:pt x="6" y="279"/>
                  </a:lnTo>
                  <a:lnTo>
                    <a:pt x="9" y="277"/>
                  </a:lnTo>
                  <a:lnTo>
                    <a:pt x="11" y="276"/>
                  </a:lnTo>
                  <a:lnTo>
                    <a:pt x="12" y="277"/>
                  </a:lnTo>
                  <a:lnTo>
                    <a:pt x="12" y="278"/>
                  </a:lnTo>
                  <a:lnTo>
                    <a:pt x="11" y="281"/>
                  </a:lnTo>
                  <a:lnTo>
                    <a:pt x="10" y="282"/>
                  </a:lnTo>
                  <a:lnTo>
                    <a:pt x="9" y="283"/>
                  </a:lnTo>
                  <a:lnTo>
                    <a:pt x="5" y="281"/>
                  </a:lnTo>
                  <a:lnTo>
                    <a:pt x="4" y="281"/>
                  </a:lnTo>
                  <a:lnTo>
                    <a:pt x="3" y="283"/>
                  </a:lnTo>
                  <a:lnTo>
                    <a:pt x="2" y="284"/>
                  </a:lnTo>
                  <a:lnTo>
                    <a:pt x="3" y="285"/>
                  </a:lnTo>
                  <a:lnTo>
                    <a:pt x="5" y="289"/>
                  </a:lnTo>
                  <a:lnTo>
                    <a:pt x="6" y="290"/>
                  </a:lnTo>
                  <a:lnTo>
                    <a:pt x="8" y="289"/>
                  </a:lnTo>
                  <a:lnTo>
                    <a:pt x="9" y="288"/>
                  </a:lnTo>
                  <a:lnTo>
                    <a:pt x="10" y="288"/>
                  </a:lnTo>
                  <a:lnTo>
                    <a:pt x="10" y="289"/>
                  </a:lnTo>
                  <a:lnTo>
                    <a:pt x="11" y="289"/>
                  </a:lnTo>
                  <a:lnTo>
                    <a:pt x="12" y="289"/>
                  </a:lnTo>
                  <a:lnTo>
                    <a:pt x="12" y="290"/>
                  </a:lnTo>
                  <a:lnTo>
                    <a:pt x="12" y="292"/>
                  </a:lnTo>
                  <a:lnTo>
                    <a:pt x="12" y="293"/>
                  </a:lnTo>
                  <a:lnTo>
                    <a:pt x="12" y="294"/>
                  </a:lnTo>
                  <a:lnTo>
                    <a:pt x="13" y="293"/>
                  </a:lnTo>
                  <a:lnTo>
                    <a:pt x="14" y="292"/>
                  </a:lnTo>
                  <a:lnTo>
                    <a:pt x="14" y="291"/>
                  </a:lnTo>
                  <a:lnTo>
                    <a:pt x="15" y="289"/>
                  </a:lnTo>
                  <a:lnTo>
                    <a:pt x="19" y="285"/>
                  </a:lnTo>
                  <a:lnTo>
                    <a:pt x="24" y="283"/>
                  </a:lnTo>
                  <a:lnTo>
                    <a:pt x="28" y="282"/>
                  </a:lnTo>
                  <a:lnTo>
                    <a:pt x="30" y="281"/>
                  </a:lnTo>
                  <a:lnTo>
                    <a:pt x="30" y="282"/>
                  </a:lnTo>
                  <a:lnTo>
                    <a:pt x="29" y="282"/>
                  </a:lnTo>
                  <a:lnTo>
                    <a:pt x="28" y="284"/>
                  </a:lnTo>
                  <a:lnTo>
                    <a:pt x="27" y="285"/>
                  </a:lnTo>
                  <a:lnTo>
                    <a:pt x="25" y="289"/>
                  </a:lnTo>
                  <a:lnTo>
                    <a:pt x="25" y="290"/>
                  </a:lnTo>
                  <a:lnTo>
                    <a:pt x="25" y="288"/>
                  </a:lnTo>
                  <a:lnTo>
                    <a:pt x="26" y="284"/>
                  </a:lnTo>
                  <a:lnTo>
                    <a:pt x="25" y="284"/>
                  </a:lnTo>
                  <a:lnTo>
                    <a:pt x="22" y="285"/>
                  </a:lnTo>
                  <a:lnTo>
                    <a:pt x="18" y="288"/>
                  </a:lnTo>
                  <a:lnTo>
                    <a:pt x="17" y="290"/>
                  </a:lnTo>
                  <a:lnTo>
                    <a:pt x="18" y="290"/>
                  </a:lnTo>
                  <a:lnTo>
                    <a:pt x="20" y="290"/>
                  </a:lnTo>
                  <a:lnTo>
                    <a:pt x="20" y="291"/>
                  </a:lnTo>
                  <a:lnTo>
                    <a:pt x="16" y="293"/>
                  </a:lnTo>
                  <a:lnTo>
                    <a:pt x="15" y="294"/>
                  </a:lnTo>
                  <a:lnTo>
                    <a:pt x="14" y="295"/>
                  </a:lnTo>
                  <a:lnTo>
                    <a:pt x="12" y="296"/>
                  </a:lnTo>
                  <a:lnTo>
                    <a:pt x="11" y="297"/>
                  </a:lnTo>
                  <a:lnTo>
                    <a:pt x="15" y="298"/>
                  </a:lnTo>
                  <a:lnTo>
                    <a:pt x="15" y="299"/>
                  </a:lnTo>
                  <a:lnTo>
                    <a:pt x="14" y="301"/>
                  </a:lnTo>
                  <a:lnTo>
                    <a:pt x="13" y="302"/>
                  </a:lnTo>
                  <a:lnTo>
                    <a:pt x="13" y="303"/>
                  </a:lnTo>
                  <a:lnTo>
                    <a:pt x="12" y="304"/>
                  </a:lnTo>
                  <a:lnTo>
                    <a:pt x="11" y="304"/>
                  </a:lnTo>
                  <a:lnTo>
                    <a:pt x="11" y="302"/>
                  </a:lnTo>
                  <a:lnTo>
                    <a:pt x="10" y="302"/>
                  </a:lnTo>
                  <a:lnTo>
                    <a:pt x="9" y="303"/>
                  </a:lnTo>
                  <a:lnTo>
                    <a:pt x="8" y="305"/>
                  </a:lnTo>
                  <a:lnTo>
                    <a:pt x="6" y="306"/>
                  </a:lnTo>
                  <a:lnTo>
                    <a:pt x="5" y="305"/>
                  </a:lnTo>
                  <a:lnTo>
                    <a:pt x="6" y="305"/>
                  </a:lnTo>
                  <a:lnTo>
                    <a:pt x="8" y="303"/>
                  </a:lnTo>
                  <a:lnTo>
                    <a:pt x="8" y="302"/>
                  </a:lnTo>
                  <a:lnTo>
                    <a:pt x="8" y="301"/>
                  </a:lnTo>
                  <a:lnTo>
                    <a:pt x="6" y="301"/>
                  </a:lnTo>
                  <a:lnTo>
                    <a:pt x="5" y="303"/>
                  </a:lnTo>
                  <a:lnTo>
                    <a:pt x="4" y="303"/>
                  </a:lnTo>
                  <a:lnTo>
                    <a:pt x="4" y="304"/>
                  </a:lnTo>
                  <a:lnTo>
                    <a:pt x="3" y="306"/>
                  </a:lnTo>
                  <a:lnTo>
                    <a:pt x="3" y="307"/>
                  </a:lnTo>
                  <a:lnTo>
                    <a:pt x="4" y="307"/>
                  </a:lnTo>
                  <a:lnTo>
                    <a:pt x="5" y="308"/>
                  </a:lnTo>
                  <a:lnTo>
                    <a:pt x="6" y="309"/>
                  </a:lnTo>
                  <a:lnTo>
                    <a:pt x="8" y="310"/>
                  </a:lnTo>
                  <a:lnTo>
                    <a:pt x="9" y="310"/>
                  </a:lnTo>
                  <a:lnTo>
                    <a:pt x="10" y="309"/>
                  </a:lnTo>
                  <a:lnTo>
                    <a:pt x="10" y="310"/>
                  </a:lnTo>
                  <a:lnTo>
                    <a:pt x="10" y="311"/>
                  </a:lnTo>
                  <a:lnTo>
                    <a:pt x="11" y="311"/>
                  </a:lnTo>
                  <a:lnTo>
                    <a:pt x="11" y="310"/>
                  </a:lnTo>
                  <a:lnTo>
                    <a:pt x="12" y="308"/>
                  </a:lnTo>
                  <a:lnTo>
                    <a:pt x="13" y="307"/>
                  </a:lnTo>
                  <a:lnTo>
                    <a:pt x="16" y="306"/>
                  </a:lnTo>
                  <a:lnTo>
                    <a:pt x="17" y="306"/>
                  </a:lnTo>
                  <a:lnTo>
                    <a:pt x="15" y="308"/>
                  </a:lnTo>
                  <a:lnTo>
                    <a:pt x="16" y="308"/>
                  </a:lnTo>
                  <a:lnTo>
                    <a:pt x="18" y="306"/>
                  </a:lnTo>
                  <a:lnTo>
                    <a:pt x="19" y="305"/>
                  </a:lnTo>
                  <a:lnTo>
                    <a:pt x="20" y="304"/>
                  </a:lnTo>
                  <a:lnTo>
                    <a:pt x="24" y="304"/>
                  </a:lnTo>
                  <a:lnTo>
                    <a:pt x="23" y="305"/>
                  </a:lnTo>
                  <a:lnTo>
                    <a:pt x="20" y="306"/>
                  </a:lnTo>
                  <a:lnTo>
                    <a:pt x="18" y="307"/>
                  </a:lnTo>
                  <a:lnTo>
                    <a:pt x="17" y="308"/>
                  </a:lnTo>
                  <a:lnTo>
                    <a:pt x="17" y="309"/>
                  </a:lnTo>
                  <a:lnTo>
                    <a:pt x="23" y="310"/>
                  </a:lnTo>
                  <a:lnTo>
                    <a:pt x="22" y="310"/>
                  </a:lnTo>
                  <a:lnTo>
                    <a:pt x="18" y="312"/>
                  </a:lnTo>
                  <a:lnTo>
                    <a:pt x="15" y="315"/>
                  </a:lnTo>
                  <a:lnTo>
                    <a:pt x="14" y="317"/>
                  </a:lnTo>
                  <a:lnTo>
                    <a:pt x="15" y="317"/>
                  </a:lnTo>
                  <a:lnTo>
                    <a:pt x="17" y="317"/>
                  </a:lnTo>
                  <a:lnTo>
                    <a:pt x="23" y="317"/>
                  </a:lnTo>
                  <a:lnTo>
                    <a:pt x="24" y="317"/>
                  </a:lnTo>
                  <a:lnTo>
                    <a:pt x="23" y="317"/>
                  </a:lnTo>
                  <a:lnTo>
                    <a:pt x="19" y="319"/>
                  </a:lnTo>
                  <a:lnTo>
                    <a:pt x="18" y="320"/>
                  </a:lnTo>
                  <a:lnTo>
                    <a:pt x="18" y="321"/>
                  </a:lnTo>
                  <a:lnTo>
                    <a:pt x="17" y="321"/>
                  </a:lnTo>
                  <a:lnTo>
                    <a:pt x="13" y="320"/>
                  </a:lnTo>
                  <a:lnTo>
                    <a:pt x="12" y="320"/>
                  </a:lnTo>
                  <a:lnTo>
                    <a:pt x="11" y="319"/>
                  </a:lnTo>
                  <a:lnTo>
                    <a:pt x="10" y="318"/>
                  </a:lnTo>
                  <a:lnTo>
                    <a:pt x="9" y="318"/>
                  </a:lnTo>
                  <a:lnTo>
                    <a:pt x="10" y="318"/>
                  </a:lnTo>
                  <a:lnTo>
                    <a:pt x="10" y="319"/>
                  </a:lnTo>
                  <a:lnTo>
                    <a:pt x="10" y="320"/>
                  </a:lnTo>
                  <a:lnTo>
                    <a:pt x="9" y="320"/>
                  </a:lnTo>
                  <a:lnTo>
                    <a:pt x="9" y="321"/>
                  </a:lnTo>
                  <a:lnTo>
                    <a:pt x="8" y="323"/>
                  </a:lnTo>
                  <a:lnTo>
                    <a:pt x="9" y="325"/>
                  </a:lnTo>
                  <a:lnTo>
                    <a:pt x="10" y="327"/>
                  </a:lnTo>
                  <a:lnTo>
                    <a:pt x="17" y="333"/>
                  </a:lnTo>
                  <a:lnTo>
                    <a:pt x="20" y="334"/>
                  </a:lnTo>
                  <a:lnTo>
                    <a:pt x="24" y="335"/>
                  </a:lnTo>
                  <a:lnTo>
                    <a:pt x="25" y="335"/>
                  </a:lnTo>
                  <a:lnTo>
                    <a:pt x="28" y="335"/>
                  </a:lnTo>
                  <a:lnTo>
                    <a:pt x="29" y="334"/>
                  </a:lnTo>
                  <a:lnTo>
                    <a:pt x="29" y="335"/>
                  </a:lnTo>
                  <a:lnTo>
                    <a:pt x="26" y="337"/>
                  </a:lnTo>
                  <a:lnTo>
                    <a:pt x="25" y="338"/>
                  </a:lnTo>
                  <a:lnTo>
                    <a:pt x="26" y="339"/>
                  </a:lnTo>
                  <a:lnTo>
                    <a:pt x="29" y="339"/>
                  </a:lnTo>
                  <a:lnTo>
                    <a:pt x="32" y="338"/>
                  </a:lnTo>
                  <a:lnTo>
                    <a:pt x="33" y="338"/>
                  </a:lnTo>
                  <a:lnTo>
                    <a:pt x="33" y="339"/>
                  </a:lnTo>
                  <a:lnTo>
                    <a:pt x="32" y="340"/>
                  </a:lnTo>
                  <a:lnTo>
                    <a:pt x="33" y="340"/>
                  </a:lnTo>
                  <a:lnTo>
                    <a:pt x="36" y="340"/>
                  </a:lnTo>
                  <a:lnTo>
                    <a:pt x="38" y="340"/>
                  </a:lnTo>
                  <a:lnTo>
                    <a:pt x="39" y="340"/>
                  </a:lnTo>
                  <a:lnTo>
                    <a:pt x="41" y="339"/>
                  </a:lnTo>
                  <a:lnTo>
                    <a:pt x="46" y="338"/>
                  </a:lnTo>
                  <a:lnTo>
                    <a:pt x="52" y="336"/>
                  </a:lnTo>
                  <a:lnTo>
                    <a:pt x="56" y="334"/>
                  </a:lnTo>
                  <a:lnTo>
                    <a:pt x="58" y="332"/>
                  </a:lnTo>
                  <a:lnTo>
                    <a:pt x="60" y="330"/>
                  </a:lnTo>
                  <a:lnTo>
                    <a:pt x="61" y="329"/>
                  </a:lnTo>
                  <a:lnTo>
                    <a:pt x="62" y="327"/>
                  </a:lnTo>
                  <a:lnTo>
                    <a:pt x="65" y="326"/>
                  </a:lnTo>
                  <a:lnTo>
                    <a:pt x="66" y="325"/>
                  </a:lnTo>
                  <a:lnTo>
                    <a:pt x="67" y="325"/>
                  </a:lnTo>
                  <a:lnTo>
                    <a:pt x="67" y="324"/>
                  </a:lnTo>
                  <a:lnTo>
                    <a:pt x="66" y="323"/>
                  </a:lnTo>
                  <a:lnTo>
                    <a:pt x="68" y="323"/>
                  </a:lnTo>
                  <a:lnTo>
                    <a:pt x="69" y="322"/>
                  </a:lnTo>
                  <a:lnTo>
                    <a:pt x="70" y="321"/>
                  </a:lnTo>
                  <a:lnTo>
                    <a:pt x="69" y="320"/>
                  </a:lnTo>
                  <a:lnTo>
                    <a:pt x="70" y="320"/>
                  </a:lnTo>
                  <a:lnTo>
                    <a:pt x="73" y="319"/>
                  </a:lnTo>
                  <a:lnTo>
                    <a:pt x="74" y="318"/>
                  </a:lnTo>
                  <a:lnTo>
                    <a:pt x="74" y="317"/>
                  </a:lnTo>
                  <a:lnTo>
                    <a:pt x="73" y="315"/>
                  </a:lnTo>
                  <a:lnTo>
                    <a:pt x="75" y="316"/>
                  </a:lnTo>
                  <a:lnTo>
                    <a:pt x="78" y="317"/>
                  </a:lnTo>
                  <a:lnTo>
                    <a:pt x="80" y="317"/>
                  </a:lnTo>
                  <a:lnTo>
                    <a:pt x="83" y="316"/>
                  </a:lnTo>
                  <a:lnTo>
                    <a:pt x="85" y="312"/>
                  </a:lnTo>
                  <a:lnTo>
                    <a:pt x="85" y="311"/>
                  </a:lnTo>
                  <a:lnTo>
                    <a:pt x="86" y="311"/>
                  </a:lnTo>
                  <a:lnTo>
                    <a:pt x="87" y="312"/>
                  </a:lnTo>
                  <a:lnTo>
                    <a:pt x="87" y="311"/>
                  </a:lnTo>
                  <a:lnTo>
                    <a:pt x="87" y="308"/>
                  </a:lnTo>
                  <a:lnTo>
                    <a:pt x="85" y="306"/>
                  </a:lnTo>
                  <a:lnTo>
                    <a:pt x="84" y="305"/>
                  </a:lnTo>
                  <a:lnTo>
                    <a:pt x="84" y="304"/>
                  </a:lnTo>
                  <a:lnTo>
                    <a:pt x="85" y="304"/>
                  </a:lnTo>
                  <a:lnTo>
                    <a:pt x="86" y="304"/>
                  </a:lnTo>
                  <a:lnTo>
                    <a:pt x="86" y="303"/>
                  </a:lnTo>
                  <a:lnTo>
                    <a:pt x="87" y="303"/>
                  </a:lnTo>
                  <a:lnTo>
                    <a:pt x="88" y="304"/>
                  </a:lnTo>
                  <a:lnTo>
                    <a:pt x="88" y="303"/>
                  </a:lnTo>
                  <a:lnTo>
                    <a:pt x="87" y="301"/>
                  </a:lnTo>
                  <a:lnTo>
                    <a:pt x="87" y="298"/>
                  </a:lnTo>
                  <a:lnTo>
                    <a:pt x="88" y="297"/>
                  </a:lnTo>
                  <a:lnTo>
                    <a:pt x="90" y="296"/>
                  </a:lnTo>
                  <a:lnTo>
                    <a:pt x="92" y="297"/>
                  </a:lnTo>
                  <a:lnTo>
                    <a:pt x="92" y="298"/>
                  </a:lnTo>
                  <a:lnTo>
                    <a:pt x="90" y="298"/>
                  </a:lnTo>
                  <a:lnTo>
                    <a:pt x="89" y="299"/>
                  </a:lnTo>
                  <a:lnTo>
                    <a:pt x="89" y="301"/>
                  </a:lnTo>
                  <a:lnTo>
                    <a:pt x="90" y="304"/>
                  </a:lnTo>
                  <a:lnTo>
                    <a:pt x="90" y="306"/>
                  </a:lnTo>
                  <a:lnTo>
                    <a:pt x="90" y="308"/>
                  </a:lnTo>
                  <a:lnTo>
                    <a:pt x="90" y="309"/>
                  </a:lnTo>
                  <a:lnTo>
                    <a:pt x="92" y="310"/>
                  </a:lnTo>
                  <a:lnTo>
                    <a:pt x="92" y="311"/>
                  </a:lnTo>
                  <a:lnTo>
                    <a:pt x="93" y="313"/>
                  </a:lnTo>
                  <a:lnTo>
                    <a:pt x="95" y="313"/>
                  </a:lnTo>
                  <a:lnTo>
                    <a:pt x="97" y="313"/>
                  </a:lnTo>
                  <a:lnTo>
                    <a:pt x="98" y="316"/>
                  </a:lnTo>
                  <a:lnTo>
                    <a:pt x="99" y="316"/>
                  </a:lnTo>
                  <a:lnTo>
                    <a:pt x="104" y="319"/>
                  </a:lnTo>
                  <a:lnTo>
                    <a:pt x="106" y="319"/>
                  </a:lnTo>
                  <a:lnTo>
                    <a:pt x="107" y="318"/>
                  </a:lnTo>
                  <a:lnTo>
                    <a:pt x="108" y="315"/>
                  </a:lnTo>
                  <a:lnTo>
                    <a:pt x="108" y="310"/>
                  </a:lnTo>
                  <a:lnTo>
                    <a:pt x="107" y="304"/>
                  </a:lnTo>
                  <a:lnTo>
                    <a:pt x="107" y="303"/>
                  </a:lnTo>
                  <a:lnTo>
                    <a:pt x="108" y="302"/>
                  </a:lnTo>
                  <a:lnTo>
                    <a:pt x="110" y="298"/>
                  </a:lnTo>
                  <a:lnTo>
                    <a:pt x="109" y="297"/>
                  </a:lnTo>
                  <a:lnTo>
                    <a:pt x="109" y="296"/>
                  </a:lnTo>
                  <a:lnTo>
                    <a:pt x="110" y="296"/>
                  </a:lnTo>
                  <a:lnTo>
                    <a:pt x="116" y="294"/>
                  </a:lnTo>
                  <a:lnTo>
                    <a:pt x="117" y="292"/>
                  </a:lnTo>
                  <a:lnTo>
                    <a:pt x="121" y="282"/>
                  </a:lnTo>
                  <a:lnTo>
                    <a:pt x="121" y="280"/>
                  </a:lnTo>
                  <a:lnTo>
                    <a:pt x="119" y="277"/>
                  </a:lnTo>
                  <a:lnTo>
                    <a:pt x="115" y="270"/>
                  </a:lnTo>
                  <a:lnTo>
                    <a:pt x="115" y="269"/>
                  </a:lnTo>
                  <a:lnTo>
                    <a:pt x="116" y="269"/>
                  </a:lnTo>
                  <a:lnTo>
                    <a:pt x="121" y="268"/>
                  </a:lnTo>
                  <a:lnTo>
                    <a:pt x="122" y="268"/>
                  </a:lnTo>
                  <a:lnTo>
                    <a:pt x="123" y="267"/>
                  </a:lnTo>
                  <a:lnTo>
                    <a:pt x="124" y="266"/>
                  </a:lnTo>
                  <a:lnTo>
                    <a:pt x="124" y="264"/>
                  </a:lnTo>
                  <a:lnTo>
                    <a:pt x="123" y="261"/>
                  </a:lnTo>
                  <a:lnTo>
                    <a:pt x="120" y="256"/>
                  </a:lnTo>
                  <a:lnTo>
                    <a:pt x="114" y="251"/>
                  </a:lnTo>
                  <a:lnTo>
                    <a:pt x="114" y="250"/>
                  </a:lnTo>
                  <a:lnTo>
                    <a:pt x="114" y="248"/>
                  </a:lnTo>
                  <a:lnTo>
                    <a:pt x="116" y="240"/>
                  </a:lnTo>
                  <a:lnTo>
                    <a:pt x="116" y="238"/>
                  </a:lnTo>
                  <a:lnTo>
                    <a:pt x="116" y="236"/>
                  </a:lnTo>
                  <a:lnTo>
                    <a:pt x="114" y="234"/>
                  </a:lnTo>
                  <a:lnTo>
                    <a:pt x="113" y="232"/>
                  </a:lnTo>
                  <a:lnTo>
                    <a:pt x="113" y="229"/>
                  </a:lnTo>
                  <a:lnTo>
                    <a:pt x="114" y="224"/>
                  </a:lnTo>
                  <a:lnTo>
                    <a:pt x="115" y="222"/>
                  </a:lnTo>
                  <a:lnTo>
                    <a:pt x="114" y="219"/>
                  </a:lnTo>
                  <a:lnTo>
                    <a:pt x="112" y="215"/>
                  </a:lnTo>
                  <a:lnTo>
                    <a:pt x="111" y="213"/>
                  </a:lnTo>
                  <a:lnTo>
                    <a:pt x="112" y="211"/>
                  </a:lnTo>
                  <a:lnTo>
                    <a:pt x="115" y="205"/>
                  </a:lnTo>
                  <a:lnTo>
                    <a:pt x="121" y="197"/>
                  </a:lnTo>
                  <a:lnTo>
                    <a:pt x="123" y="196"/>
                  </a:lnTo>
                  <a:lnTo>
                    <a:pt x="129" y="193"/>
                  </a:lnTo>
                  <a:lnTo>
                    <a:pt x="133" y="193"/>
                  </a:lnTo>
                  <a:lnTo>
                    <a:pt x="137" y="194"/>
                  </a:lnTo>
                  <a:lnTo>
                    <a:pt x="140" y="194"/>
                  </a:lnTo>
                  <a:lnTo>
                    <a:pt x="142" y="193"/>
                  </a:lnTo>
                  <a:lnTo>
                    <a:pt x="144" y="191"/>
                  </a:lnTo>
                  <a:lnTo>
                    <a:pt x="144" y="186"/>
                  </a:lnTo>
                  <a:lnTo>
                    <a:pt x="144" y="184"/>
                  </a:lnTo>
                  <a:lnTo>
                    <a:pt x="143" y="183"/>
                  </a:lnTo>
                  <a:lnTo>
                    <a:pt x="141" y="180"/>
                  </a:lnTo>
                  <a:lnTo>
                    <a:pt x="141" y="177"/>
                  </a:lnTo>
                  <a:lnTo>
                    <a:pt x="141" y="174"/>
                  </a:lnTo>
                  <a:lnTo>
                    <a:pt x="147" y="168"/>
                  </a:lnTo>
                  <a:lnTo>
                    <a:pt x="150" y="164"/>
                  </a:lnTo>
                  <a:lnTo>
                    <a:pt x="152" y="160"/>
                  </a:lnTo>
                  <a:lnTo>
                    <a:pt x="153" y="147"/>
                  </a:lnTo>
                  <a:lnTo>
                    <a:pt x="153" y="144"/>
                  </a:lnTo>
                  <a:lnTo>
                    <a:pt x="152" y="141"/>
                  </a:lnTo>
                  <a:lnTo>
                    <a:pt x="152" y="140"/>
                  </a:lnTo>
                  <a:lnTo>
                    <a:pt x="153" y="139"/>
                  </a:lnTo>
                  <a:lnTo>
                    <a:pt x="166" y="135"/>
                  </a:lnTo>
                  <a:lnTo>
                    <a:pt x="166" y="133"/>
                  </a:lnTo>
                  <a:lnTo>
                    <a:pt x="167" y="133"/>
                  </a:lnTo>
                  <a:lnTo>
                    <a:pt x="167" y="132"/>
                  </a:lnTo>
                  <a:lnTo>
                    <a:pt x="166" y="130"/>
                  </a:lnTo>
                  <a:lnTo>
                    <a:pt x="167" y="129"/>
                  </a:lnTo>
                  <a:lnTo>
                    <a:pt x="168" y="128"/>
                  </a:lnTo>
                  <a:lnTo>
                    <a:pt x="173" y="123"/>
                  </a:lnTo>
                  <a:lnTo>
                    <a:pt x="178" y="118"/>
                  </a:lnTo>
                  <a:lnTo>
                    <a:pt x="181" y="115"/>
                  </a:lnTo>
                  <a:lnTo>
                    <a:pt x="182" y="112"/>
                  </a:lnTo>
                  <a:lnTo>
                    <a:pt x="182" y="110"/>
                  </a:lnTo>
                  <a:lnTo>
                    <a:pt x="179" y="107"/>
                  </a:lnTo>
                  <a:lnTo>
                    <a:pt x="178" y="104"/>
                  </a:lnTo>
                  <a:lnTo>
                    <a:pt x="179" y="102"/>
                  </a:lnTo>
                  <a:lnTo>
                    <a:pt x="180" y="101"/>
                  </a:lnTo>
                  <a:lnTo>
                    <a:pt x="181" y="101"/>
                  </a:lnTo>
                  <a:lnTo>
                    <a:pt x="183" y="100"/>
                  </a:lnTo>
                  <a:lnTo>
                    <a:pt x="184" y="99"/>
                  </a:lnTo>
                  <a:lnTo>
                    <a:pt x="185" y="96"/>
                  </a:lnTo>
                  <a:lnTo>
                    <a:pt x="187" y="91"/>
                  </a:lnTo>
                  <a:lnTo>
                    <a:pt x="192" y="88"/>
                  </a:lnTo>
                  <a:lnTo>
                    <a:pt x="195" y="87"/>
                  </a:lnTo>
                  <a:lnTo>
                    <a:pt x="196" y="86"/>
                  </a:lnTo>
                  <a:lnTo>
                    <a:pt x="197" y="86"/>
                  </a:lnTo>
                  <a:lnTo>
                    <a:pt x="201" y="88"/>
                  </a:lnTo>
                  <a:lnTo>
                    <a:pt x="204" y="89"/>
                  </a:lnTo>
                  <a:lnTo>
                    <a:pt x="206" y="88"/>
                  </a:lnTo>
                  <a:lnTo>
                    <a:pt x="208" y="85"/>
                  </a:lnTo>
                  <a:lnTo>
                    <a:pt x="209" y="80"/>
                  </a:lnTo>
                  <a:lnTo>
                    <a:pt x="210" y="75"/>
                  </a:lnTo>
                  <a:lnTo>
                    <a:pt x="210" y="74"/>
                  </a:lnTo>
                  <a:lnTo>
                    <a:pt x="211" y="74"/>
                  </a:lnTo>
                  <a:lnTo>
                    <a:pt x="236" y="79"/>
                  </a:lnTo>
                  <a:lnTo>
                    <a:pt x="238" y="79"/>
                  </a:lnTo>
                  <a:lnTo>
                    <a:pt x="239" y="79"/>
                  </a:lnTo>
                  <a:lnTo>
                    <a:pt x="239" y="76"/>
                  </a:lnTo>
                  <a:lnTo>
                    <a:pt x="240" y="73"/>
                  </a:lnTo>
                  <a:lnTo>
                    <a:pt x="241" y="72"/>
                  </a:lnTo>
                  <a:lnTo>
                    <a:pt x="242" y="69"/>
                  </a:lnTo>
                  <a:lnTo>
                    <a:pt x="243" y="67"/>
                  </a:lnTo>
                  <a:lnTo>
                    <a:pt x="243" y="65"/>
                  </a:lnTo>
                  <a:lnTo>
                    <a:pt x="242" y="61"/>
                  </a:lnTo>
                  <a:lnTo>
                    <a:pt x="242" y="60"/>
                  </a:lnTo>
                  <a:lnTo>
                    <a:pt x="243" y="60"/>
                  </a:lnTo>
                  <a:lnTo>
                    <a:pt x="249" y="60"/>
                  </a:lnTo>
                  <a:close/>
                </a:path>
              </a:pathLst>
            </a:custGeom>
            <a:noFill/>
            <a:ln w="1588">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7" name="Freeform 6060"/>
            <p:cNvSpPr>
              <a:spLocks/>
            </p:cNvSpPr>
            <p:nvPr/>
          </p:nvSpPr>
          <p:spPr bwMode="auto">
            <a:xfrm>
              <a:off x="2810" y="1620"/>
              <a:ext cx="141" cy="67"/>
            </a:xfrm>
            <a:custGeom>
              <a:avLst/>
              <a:gdLst>
                <a:gd name="T0" fmla="*/ 14 w 176"/>
                <a:gd name="T1" fmla="*/ 7 h 81"/>
                <a:gd name="T2" fmla="*/ 14 w 176"/>
                <a:gd name="T3" fmla="*/ 6 h 81"/>
                <a:gd name="T4" fmla="*/ 14 w 176"/>
                <a:gd name="T5" fmla="*/ 6 h 81"/>
                <a:gd name="T6" fmla="*/ 14 w 176"/>
                <a:gd name="T7" fmla="*/ 5 h 81"/>
                <a:gd name="T8" fmla="*/ 15 w 176"/>
                <a:gd name="T9" fmla="*/ 5 h 81"/>
                <a:gd name="T10" fmla="*/ 15 w 176"/>
                <a:gd name="T11" fmla="*/ 4 h 81"/>
                <a:gd name="T12" fmla="*/ 14 w 176"/>
                <a:gd name="T13" fmla="*/ 3 h 81"/>
                <a:gd name="T14" fmla="*/ 14 w 176"/>
                <a:gd name="T15" fmla="*/ 2 h 81"/>
                <a:gd name="T16" fmla="*/ 14 w 176"/>
                <a:gd name="T17" fmla="*/ 2 h 81"/>
                <a:gd name="T18" fmla="*/ 14 w 176"/>
                <a:gd name="T19" fmla="*/ 2 h 81"/>
                <a:gd name="T20" fmla="*/ 14 w 176"/>
                <a:gd name="T21" fmla="*/ 2 h 81"/>
                <a:gd name="T22" fmla="*/ 12 w 176"/>
                <a:gd name="T23" fmla="*/ 2 h 81"/>
                <a:gd name="T24" fmla="*/ 12 w 176"/>
                <a:gd name="T25" fmla="*/ 2 h 81"/>
                <a:gd name="T26" fmla="*/ 11 w 176"/>
                <a:gd name="T27" fmla="*/ 0 h 81"/>
                <a:gd name="T28" fmla="*/ 11 w 176"/>
                <a:gd name="T29" fmla="*/ 2 h 81"/>
                <a:gd name="T30" fmla="*/ 10 w 176"/>
                <a:gd name="T31" fmla="*/ 2 h 81"/>
                <a:gd name="T32" fmla="*/ 9 w 176"/>
                <a:gd name="T33" fmla="*/ 2 h 81"/>
                <a:gd name="T34" fmla="*/ 8 w 176"/>
                <a:gd name="T35" fmla="*/ 2 h 81"/>
                <a:gd name="T36" fmla="*/ 7 w 176"/>
                <a:gd name="T37" fmla="*/ 2 h 81"/>
                <a:gd name="T38" fmla="*/ 7 w 176"/>
                <a:gd name="T39" fmla="*/ 2 h 81"/>
                <a:gd name="T40" fmla="*/ 6 w 176"/>
                <a:gd name="T41" fmla="*/ 2 h 81"/>
                <a:gd name="T42" fmla="*/ 5 w 176"/>
                <a:gd name="T43" fmla="*/ 3 h 81"/>
                <a:gd name="T44" fmla="*/ 5 w 176"/>
                <a:gd name="T45" fmla="*/ 4 h 81"/>
                <a:gd name="T46" fmla="*/ 5 w 176"/>
                <a:gd name="T47" fmla="*/ 5 h 81"/>
                <a:gd name="T48" fmla="*/ 5 w 176"/>
                <a:gd name="T49" fmla="*/ 3 h 81"/>
                <a:gd name="T50" fmla="*/ 4 w 176"/>
                <a:gd name="T51" fmla="*/ 2 h 81"/>
                <a:gd name="T52" fmla="*/ 5 w 176"/>
                <a:gd name="T53" fmla="*/ 2 h 81"/>
                <a:gd name="T54" fmla="*/ 5 w 176"/>
                <a:gd name="T55" fmla="*/ 2 h 81"/>
                <a:gd name="T56" fmla="*/ 2 w 176"/>
                <a:gd name="T57" fmla="*/ 1 h 81"/>
                <a:gd name="T58" fmla="*/ 2 w 176"/>
                <a:gd name="T59" fmla="*/ 2 h 81"/>
                <a:gd name="T60" fmla="*/ 2 w 176"/>
                <a:gd name="T61" fmla="*/ 2 h 81"/>
                <a:gd name="T62" fmla="*/ 3 w 176"/>
                <a:gd name="T63" fmla="*/ 2 h 81"/>
                <a:gd name="T64" fmla="*/ 2 w 176"/>
                <a:gd name="T65" fmla="*/ 2 h 81"/>
                <a:gd name="T66" fmla="*/ 3 w 176"/>
                <a:gd name="T67" fmla="*/ 2 h 81"/>
                <a:gd name="T68" fmla="*/ 2 w 176"/>
                <a:gd name="T69" fmla="*/ 2 h 81"/>
                <a:gd name="T70" fmla="*/ 2 w 176"/>
                <a:gd name="T71" fmla="*/ 2 h 81"/>
                <a:gd name="T72" fmla="*/ 2 w 176"/>
                <a:gd name="T73" fmla="*/ 2 h 81"/>
                <a:gd name="T74" fmla="*/ 2 w 176"/>
                <a:gd name="T75" fmla="*/ 2 h 81"/>
                <a:gd name="T76" fmla="*/ 2 w 176"/>
                <a:gd name="T77" fmla="*/ 2 h 81"/>
                <a:gd name="T78" fmla="*/ 2 w 176"/>
                <a:gd name="T79" fmla="*/ 2 h 81"/>
                <a:gd name="T80" fmla="*/ 2 w 176"/>
                <a:gd name="T81" fmla="*/ 2 h 81"/>
                <a:gd name="T82" fmla="*/ 2 w 176"/>
                <a:gd name="T83" fmla="*/ 3 h 81"/>
                <a:gd name="T84" fmla="*/ 2 w 176"/>
                <a:gd name="T85" fmla="*/ 3 h 81"/>
                <a:gd name="T86" fmla="*/ 1 w 176"/>
                <a:gd name="T87" fmla="*/ 3 h 81"/>
                <a:gd name="T88" fmla="*/ 2 w 176"/>
                <a:gd name="T89" fmla="*/ 3 h 81"/>
                <a:gd name="T90" fmla="*/ 2 w 176"/>
                <a:gd name="T91" fmla="*/ 5 h 81"/>
                <a:gd name="T92" fmla="*/ 4 w 176"/>
                <a:gd name="T93" fmla="*/ 5 h 81"/>
                <a:gd name="T94" fmla="*/ 2 w 176"/>
                <a:gd name="T95" fmla="*/ 5 h 81"/>
                <a:gd name="T96" fmla="*/ 2 w 176"/>
                <a:gd name="T97" fmla="*/ 5 h 81"/>
                <a:gd name="T98" fmla="*/ 2 w 176"/>
                <a:gd name="T99" fmla="*/ 5 h 81"/>
                <a:gd name="T100" fmla="*/ 2 w 176"/>
                <a:gd name="T101" fmla="*/ 6 h 81"/>
                <a:gd name="T102" fmla="*/ 2 w 176"/>
                <a:gd name="T103" fmla="*/ 6 h 81"/>
                <a:gd name="T104" fmla="*/ 3 w 176"/>
                <a:gd name="T105" fmla="*/ 7 h 81"/>
                <a:gd name="T106" fmla="*/ 4 w 176"/>
                <a:gd name="T107" fmla="*/ 7 h 81"/>
                <a:gd name="T108" fmla="*/ 4 w 176"/>
                <a:gd name="T109" fmla="*/ 7 h 81"/>
                <a:gd name="T110" fmla="*/ 2 w 176"/>
                <a:gd name="T111" fmla="*/ 8 h 81"/>
                <a:gd name="T112" fmla="*/ 2 w 176"/>
                <a:gd name="T113" fmla="*/ 8 h 81"/>
                <a:gd name="T114" fmla="*/ 5 w 176"/>
                <a:gd name="T115" fmla="*/ 9 h 81"/>
                <a:gd name="T116" fmla="*/ 8 w 176"/>
                <a:gd name="T117" fmla="*/ 10 h 81"/>
                <a:gd name="T118" fmla="*/ 10 w 176"/>
                <a:gd name="T119" fmla="*/ 9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6"/>
                <a:gd name="T181" fmla="*/ 0 h 81"/>
                <a:gd name="T182" fmla="*/ 176 w 17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6" h="81">
                  <a:moveTo>
                    <a:pt x="143" y="59"/>
                  </a:moveTo>
                  <a:lnTo>
                    <a:pt x="143" y="59"/>
                  </a:lnTo>
                  <a:lnTo>
                    <a:pt x="145" y="58"/>
                  </a:lnTo>
                  <a:lnTo>
                    <a:pt x="147" y="58"/>
                  </a:lnTo>
                  <a:lnTo>
                    <a:pt x="150" y="59"/>
                  </a:lnTo>
                  <a:lnTo>
                    <a:pt x="153" y="59"/>
                  </a:lnTo>
                  <a:lnTo>
                    <a:pt x="157" y="56"/>
                  </a:lnTo>
                  <a:lnTo>
                    <a:pt x="159" y="55"/>
                  </a:lnTo>
                  <a:lnTo>
                    <a:pt x="159" y="53"/>
                  </a:lnTo>
                  <a:lnTo>
                    <a:pt x="159" y="51"/>
                  </a:lnTo>
                  <a:lnTo>
                    <a:pt x="161" y="49"/>
                  </a:lnTo>
                  <a:lnTo>
                    <a:pt x="161" y="47"/>
                  </a:lnTo>
                  <a:lnTo>
                    <a:pt x="162" y="47"/>
                  </a:lnTo>
                  <a:lnTo>
                    <a:pt x="164" y="48"/>
                  </a:lnTo>
                  <a:lnTo>
                    <a:pt x="165" y="48"/>
                  </a:lnTo>
                  <a:lnTo>
                    <a:pt x="167" y="48"/>
                  </a:lnTo>
                  <a:lnTo>
                    <a:pt x="169" y="44"/>
                  </a:lnTo>
                  <a:lnTo>
                    <a:pt x="169" y="43"/>
                  </a:lnTo>
                  <a:lnTo>
                    <a:pt x="168" y="42"/>
                  </a:lnTo>
                  <a:lnTo>
                    <a:pt x="169" y="42"/>
                  </a:lnTo>
                  <a:lnTo>
                    <a:pt x="170" y="41"/>
                  </a:lnTo>
                  <a:lnTo>
                    <a:pt x="170" y="40"/>
                  </a:lnTo>
                  <a:lnTo>
                    <a:pt x="167" y="39"/>
                  </a:lnTo>
                  <a:lnTo>
                    <a:pt x="169" y="39"/>
                  </a:lnTo>
                  <a:lnTo>
                    <a:pt x="175" y="38"/>
                  </a:lnTo>
                  <a:lnTo>
                    <a:pt x="176" y="38"/>
                  </a:lnTo>
                  <a:lnTo>
                    <a:pt x="175" y="38"/>
                  </a:lnTo>
                  <a:lnTo>
                    <a:pt x="171" y="36"/>
                  </a:lnTo>
                  <a:lnTo>
                    <a:pt x="171" y="35"/>
                  </a:lnTo>
                  <a:lnTo>
                    <a:pt x="170" y="35"/>
                  </a:lnTo>
                  <a:lnTo>
                    <a:pt x="169" y="35"/>
                  </a:lnTo>
                  <a:lnTo>
                    <a:pt x="172" y="34"/>
                  </a:lnTo>
                  <a:lnTo>
                    <a:pt x="173" y="33"/>
                  </a:lnTo>
                  <a:lnTo>
                    <a:pt x="171" y="33"/>
                  </a:lnTo>
                  <a:lnTo>
                    <a:pt x="171" y="31"/>
                  </a:lnTo>
                  <a:lnTo>
                    <a:pt x="172" y="30"/>
                  </a:lnTo>
                  <a:lnTo>
                    <a:pt x="173" y="28"/>
                  </a:lnTo>
                  <a:lnTo>
                    <a:pt x="175" y="27"/>
                  </a:lnTo>
                  <a:lnTo>
                    <a:pt x="173" y="26"/>
                  </a:lnTo>
                  <a:lnTo>
                    <a:pt x="165" y="24"/>
                  </a:lnTo>
                  <a:lnTo>
                    <a:pt x="164" y="23"/>
                  </a:lnTo>
                  <a:lnTo>
                    <a:pt x="163" y="24"/>
                  </a:lnTo>
                  <a:lnTo>
                    <a:pt x="162" y="24"/>
                  </a:lnTo>
                  <a:lnTo>
                    <a:pt x="163" y="22"/>
                  </a:lnTo>
                  <a:lnTo>
                    <a:pt x="164" y="22"/>
                  </a:lnTo>
                  <a:lnTo>
                    <a:pt x="163" y="21"/>
                  </a:lnTo>
                  <a:lnTo>
                    <a:pt x="161" y="20"/>
                  </a:lnTo>
                  <a:lnTo>
                    <a:pt x="159" y="21"/>
                  </a:lnTo>
                  <a:lnTo>
                    <a:pt x="156" y="21"/>
                  </a:lnTo>
                  <a:lnTo>
                    <a:pt x="155" y="20"/>
                  </a:lnTo>
                  <a:lnTo>
                    <a:pt x="155" y="18"/>
                  </a:lnTo>
                  <a:lnTo>
                    <a:pt x="158" y="16"/>
                  </a:lnTo>
                  <a:lnTo>
                    <a:pt x="158" y="15"/>
                  </a:lnTo>
                  <a:lnTo>
                    <a:pt x="153" y="13"/>
                  </a:lnTo>
                  <a:lnTo>
                    <a:pt x="151" y="12"/>
                  </a:lnTo>
                  <a:lnTo>
                    <a:pt x="150" y="11"/>
                  </a:lnTo>
                  <a:lnTo>
                    <a:pt x="151" y="11"/>
                  </a:lnTo>
                  <a:lnTo>
                    <a:pt x="152" y="9"/>
                  </a:lnTo>
                  <a:lnTo>
                    <a:pt x="152" y="8"/>
                  </a:lnTo>
                  <a:lnTo>
                    <a:pt x="152" y="7"/>
                  </a:lnTo>
                  <a:lnTo>
                    <a:pt x="153" y="6"/>
                  </a:lnTo>
                  <a:lnTo>
                    <a:pt x="155" y="6"/>
                  </a:lnTo>
                  <a:lnTo>
                    <a:pt x="158" y="4"/>
                  </a:lnTo>
                  <a:lnTo>
                    <a:pt x="159" y="3"/>
                  </a:lnTo>
                  <a:lnTo>
                    <a:pt x="157" y="3"/>
                  </a:lnTo>
                  <a:lnTo>
                    <a:pt x="151" y="4"/>
                  </a:lnTo>
                  <a:lnTo>
                    <a:pt x="149" y="6"/>
                  </a:lnTo>
                  <a:lnTo>
                    <a:pt x="148" y="8"/>
                  </a:lnTo>
                  <a:lnTo>
                    <a:pt x="147" y="10"/>
                  </a:lnTo>
                  <a:lnTo>
                    <a:pt x="145" y="10"/>
                  </a:lnTo>
                  <a:lnTo>
                    <a:pt x="142" y="8"/>
                  </a:lnTo>
                  <a:lnTo>
                    <a:pt x="140" y="7"/>
                  </a:lnTo>
                  <a:lnTo>
                    <a:pt x="140" y="6"/>
                  </a:lnTo>
                  <a:lnTo>
                    <a:pt x="141" y="4"/>
                  </a:lnTo>
                  <a:lnTo>
                    <a:pt x="141" y="3"/>
                  </a:lnTo>
                  <a:lnTo>
                    <a:pt x="140" y="2"/>
                  </a:lnTo>
                  <a:lnTo>
                    <a:pt x="137" y="2"/>
                  </a:lnTo>
                  <a:lnTo>
                    <a:pt x="137" y="1"/>
                  </a:lnTo>
                  <a:lnTo>
                    <a:pt x="138" y="1"/>
                  </a:lnTo>
                  <a:lnTo>
                    <a:pt x="137" y="0"/>
                  </a:lnTo>
                  <a:lnTo>
                    <a:pt x="134" y="0"/>
                  </a:lnTo>
                  <a:lnTo>
                    <a:pt x="131" y="0"/>
                  </a:lnTo>
                  <a:lnTo>
                    <a:pt x="128" y="0"/>
                  </a:lnTo>
                  <a:lnTo>
                    <a:pt x="127" y="1"/>
                  </a:lnTo>
                  <a:lnTo>
                    <a:pt x="127" y="2"/>
                  </a:lnTo>
                  <a:lnTo>
                    <a:pt x="129" y="6"/>
                  </a:lnTo>
                  <a:lnTo>
                    <a:pt x="129" y="7"/>
                  </a:lnTo>
                  <a:lnTo>
                    <a:pt x="129" y="8"/>
                  </a:lnTo>
                  <a:lnTo>
                    <a:pt x="128" y="9"/>
                  </a:lnTo>
                  <a:lnTo>
                    <a:pt x="129" y="9"/>
                  </a:lnTo>
                  <a:lnTo>
                    <a:pt x="129" y="10"/>
                  </a:lnTo>
                  <a:lnTo>
                    <a:pt x="128" y="10"/>
                  </a:lnTo>
                  <a:lnTo>
                    <a:pt x="123" y="10"/>
                  </a:lnTo>
                  <a:lnTo>
                    <a:pt x="119" y="10"/>
                  </a:lnTo>
                  <a:lnTo>
                    <a:pt x="113" y="12"/>
                  </a:lnTo>
                  <a:lnTo>
                    <a:pt x="110" y="13"/>
                  </a:lnTo>
                  <a:lnTo>
                    <a:pt x="109" y="13"/>
                  </a:lnTo>
                  <a:lnTo>
                    <a:pt x="106" y="11"/>
                  </a:lnTo>
                  <a:lnTo>
                    <a:pt x="101" y="9"/>
                  </a:lnTo>
                  <a:lnTo>
                    <a:pt x="100" y="9"/>
                  </a:lnTo>
                  <a:lnTo>
                    <a:pt x="99" y="10"/>
                  </a:lnTo>
                  <a:lnTo>
                    <a:pt x="100" y="11"/>
                  </a:lnTo>
                  <a:lnTo>
                    <a:pt x="102" y="18"/>
                  </a:lnTo>
                  <a:lnTo>
                    <a:pt x="102" y="21"/>
                  </a:lnTo>
                  <a:lnTo>
                    <a:pt x="102" y="22"/>
                  </a:lnTo>
                  <a:lnTo>
                    <a:pt x="100" y="17"/>
                  </a:lnTo>
                  <a:lnTo>
                    <a:pt x="97" y="13"/>
                  </a:lnTo>
                  <a:lnTo>
                    <a:pt x="93" y="11"/>
                  </a:lnTo>
                  <a:lnTo>
                    <a:pt x="90" y="10"/>
                  </a:lnTo>
                  <a:lnTo>
                    <a:pt x="88" y="10"/>
                  </a:lnTo>
                  <a:lnTo>
                    <a:pt x="82" y="12"/>
                  </a:lnTo>
                  <a:lnTo>
                    <a:pt x="81" y="13"/>
                  </a:lnTo>
                  <a:lnTo>
                    <a:pt x="81" y="14"/>
                  </a:lnTo>
                  <a:lnTo>
                    <a:pt x="80" y="15"/>
                  </a:lnTo>
                  <a:lnTo>
                    <a:pt x="81" y="16"/>
                  </a:lnTo>
                  <a:lnTo>
                    <a:pt x="82" y="17"/>
                  </a:lnTo>
                  <a:lnTo>
                    <a:pt x="82" y="20"/>
                  </a:lnTo>
                  <a:lnTo>
                    <a:pt x="81" y="21"/>
                  </a:lnTo>
                  <a:lnTo>
                    <a:pt x="80" y="21"/>
                  </a:lnTo>
                  <a:lnTo>
                    <a:pt x="80" y="20"/>
                  </a:lnTo>
                  <a:lnTo>
                    <a:pt x="71" y="12"/>
                  </a:lnTo>
                  <a:lnTo>
                    <a:pt x="69" y="11"/>
                  </a:lnTo>
                  <a:lnTo>
                    <a:pt x="67" y="11"/>
                  </a:lnTo>
                  <a:lnTo>
                    <a:pt x="66" y="12"/>
                  </a:lnTo>
                  <a:lnTo>
                    <a:pt x="67" y="17"/>
                  </a:lnTo>
                  <a:lnTo>
                    <a:pt x="68" y="21"/>
                  </a:lnTo>
                  <a:lnTo>
                    <a:pt x="67" y="23"/>
                  </a:lnTo>
                  <a:lnTo>
                    <a:pt x="65" y="26"/>
                  </a:lnTo>
                  <a:lnTo>
                    <a:pt x="65" y="27"/>
                  </a:lnTo>
                  <a:lnTo>
                    <a:pt x="64" y="27"/>
                  </a:lnTo>
                  <a:lnTo>
                    <a:pt x="62" y="25"/>
                  </a:lnTo>
                  <a:lnTo>
                    <a:pt x="61" y="25"/>
                  </a:lnTo>
                  <a:lnTo>
                    <a:pt x="61" y="24"/>
                  </a:lnTo>
                  <a:lnTo>
                    <a:pt x="61" y="23"/>
                  </a:lnTo>
                  <a:lnTo>
                    <a:pt x="60" y="23"/>
                  </a:lnTo>
                  <a:lnTo>
                    <a:pt x="58" y="24"/>
                  </a:lnTo>
                  <a:lnTo>
                    <a:pt x="57" y="28"/>
                  </a:lnTo>
                  <a:lnTo>
                    <a:pt x="57" y="29"/>
                  </a:lnTo>
                  <a:lnTo>
                    <a:pt x="56" y="30"/>
                  </a:lnTo>
                  <a:lnTo>
                    <a:pt x="55" y="28"/>
                  </a:lnTo>
                  <a:lnTo>
                    <a:pt x="54" y="30"/>
                  </a:lnTo>
                  <a:lnTo>
                    <a:pt x="55" y="35"/>
                  </a:lnTo>
                  <a:lnTo>
                    <a:pt x="55" y="36"/>
                  </a:lnTo>
                  <a:lnTo>
                    <a:pt x="54" y="36"/>
                  </a:lnTo>
                  <a:lnTo>
                    <a:pt x="53" y="34"/>
                  </a:lnTo>
                  <a:lnTo>
                    <a:pt x="50" y="29"/>
                  </a:lnTo>
                  <a:lnTo>
                    <a:pt x="50" y="28"/>
                  </a:lnTo>
                  <a:lnTo>
                    <a:pt x="51" y="26"/>
                  </a:lnTo>
                  <a:lnTo>
                    <a:pt x="51" y="25"/>
                  </a:lnTo>
                  <a:lnTo>
                    <a:pt x="50" y="25"/>
                  </a:lnTo>
                  <a:lnTo>
                    <a:pt x="50" y="24"/>
                  </a:lnTo>
                  <a:lnTo>
                    <a:pt x="47" y="24"/>
                  </a:lnTo>
                  <a:lnTo>
                    <a:pt x="46" y="23"/>
                  </a:lnTo>
                  <a:lnTo>
                    <a:pt x="45" y="22"/>
                  </a:lnTo>
                  <a:lnTo>
                    <a:pt x="44" y="21"/>
                  </a:lnTo>
                  <a:lnTo>
                    <a:pt x="47" y="22"/>
                  </a:lnTo>
                  <a:lnTo>
                    <a:pt x="48" y="23"/>
                  </a:lnTo>
                  <a:lnTo>
                    <a:pt x="50" y="22"/>
                  </a:lnTo>
                  <a:lnTo>
                    <a:pt x="51" y="18"/>
                  </a:lnTo>
                  <a:lnTo>
                    <a:pt x="52" y="17"/>
                  </a:lnTo>
                  <a:lnTo>
                    <a:pt x="51" y="16"/>
                  </a:lnTo>
                  <a:lnTo>
                    <a:pt x="48" y="15"/>
                  </a:lnTo>
                  <a:lnTo>
                    <a:pt x="47" y="15"/>
                  </a:lnTo>
                  <a:lnTo>
                    <a:pt x="50" y="14"/>
                  </a:lnTo>
                  <a:lnTo>
                    <a:pt x="51" y="14"/>
                  </a:lnTo>
                  <a:lnTo>
                    <a:pt x="50" y="14"/>
                  </a:lnTo>
                  <a:lnTo>
                    <a:pt x="47" y="13"/>
                  </a:lnTo>
                  <a:lnTo>
                    <a:pt x="45" y="13"/>
                  </a:lnTo>
                  <a:lnTo>
                    <a:pt x="43" y="10"/>
                  </a:lnTo>
                  <a:lnTo>
                    <a:pt x="39" y="6"/>
                  </a:lnTo>
                  <a:lnTo>
                    <a:pt x="34" y="3"/>
                  </a:lnTo>
                  <a:lnTo>
                    <a:pt x="31" y="1"/>
                  </a:lnTo>
                  <a:lnTo>
                    <a:pt x="29" y="1"/>
                  </a:lnTo>
                  <a:lnTo>
                    <a:pt x="23" y="2"/>
                  </a:lnTo>
                  <a:lnTo>
                    <a:pt x="23" y="3"/>
                  </a:lnTo>
                  <a:lnTo>
                    <a:pt x="23" y="6"/>
                  </a:lnTo>
                  <a:lnTo>
                    <a:pt x="24" y="6"/>
                  </a:lnTo>
                  <a:lnTo>
                    <a:pt x="26" y="6"/>
                  </a:lnTo>
                  <a:lnTo>
                    <a:pt x="27" y="6"/>
                  </a:lnTo>
                  <a:lnTo>
                    <a:pt x="28" y="6"/>
                  </a:lnTo>
                  <a:lnTo>
                    <a:pt x="29" y="4"/>
                  </a:lnTo>
                  <a:lnTo>
                    <a:pt x="29" y="6"/>
                  </a:lnTo>
                  <a:lnTo>
                    <a:pt x="30" y="7"/>
                  </a:lnTo>
                  <a:lnTo>
                    <a:pt x="32" y="6"/>
                  </a:lnTo>
                  <a:lnTo>
                    <a:pt x="31" y="7"/>
                  </a:lnTo>
                  <a:lnTo>
                    <a:pt x="32" y="7"/>
                  </a:lnTo>
                  <a:lnTo>
                    <a:pt x="33" y="7"/>
                  </a:lnTo>
                  <a:lnTo>
                    <a:pt x="32" y="8"/>
                  </a:lnTo>
                  <a:lnTo>
                    <a:pt x="29" y="10"/>
                  </a:lnTo>
                  <a:lnTo>
                    <a:pt x="28" y="11"/>
                  </a:lnTo>
                  <a:lnTo>
                    <a:pt x="29" y="11"/>
                  </a:lnTo>
                  <a:lnTo>
                    <a:pt x="31" y="12"/>
                  </a:lnTo>
                  <a:lnTo>
                    <a:pt x="33" y="12"/>
                  </a:lnTo>
                  <a:lnTo>
                    <a:pt x="33" y="16"/>
                  </a:lnTo>
                  <a:lnTo>
                    <a:pt x="33" y="17"/>
                  </a:lnTo>
                  <a:lnTo>
                    <a:pt x="32" y="16"/>
                  </a:lnTo>
                  <a:lnTo>
                    <a:pt x="32" y="15"/>
                  </a:lnTo>
                  <a:lnTo>
                    <a:pt x="31" y="16"/>
                  </a:lnTo>
                  <a:lnTo>
                    <a:pt x="30" y="17"/>
                  </a:lnTo>
                  <a:lnTo>
                    <a:pt x="30" y="16"/>
                  </a:lnTo>
                  <a:lnTo>
                    <a:pt x="30" y="13"/>
                  </a:lnTo>
                  <a:lnTo>
                    <a:pt x="29" y="12"/>
                  </a:lnTo>
                  <a:lnTo>
                    <a:pt x="29" y="13"/>
                  </a:lnTo>
                  <a:lnTo>
                    <a:pt x="27" y="15"/>
                  </a:lnTo>
                  <a:lnTo>
                    <a:pt x="27" y="16"/>
                  </a:lnTo>
                  <a:lnTo>
                    <a:pt x="26" y="15"/>
                  </a:lnTo>
                  <a:lnTo>
                    <a:pt x="25" y="12"/>
                  </a:lnTo>
                  <a:lnTo>
                    <a:pt x="24" y="11"/>
                  </a:lnTo>
                  <a:lnTo>
                    <a:pt x="20" y="10"/>
                  </a:lnTo>
                  <a:lnTo>
                    <a:pt x="16" y="10"/>
                  </a:lnTo>
                  <a:lnTo>
                    <a:pt x="15" y="10"/>
                  </a:lnTo>
                  <a:lnTo>
                    <a:pt x="14" y="11"/>
                  </a:lnTo>
                  <a:lnTo>
                    <a:pt x="16" y="12"/>
                  </a:lnTo>
                  <a:lnTo>
                    <a:pt x="17" y="13"/>
                  </a:lnTo>
                  <a:lnTo>
                    <a:pt x="15" y="13"/>
                  </a:lnTo>
                  <a:lnTo>
                    <a:pt x="13" y="12"/>
                  </a:lnTo>
                  <a:lnTo>
                    <a:pt x="12" y="12"/>
                  </a:lnTo>
                  <a:lnTo>
                    <a:pt x="11" y="13"/>
                  </a:lnTo>
                  <a:lnTo>
                    <a:pt x="12" y="14"/>
                  </a:lnTo>
                  <a:lnTo>
                    <a:pt x="15" y="16"/>
                  </a:lnTo>
                  <a:lnTo>
                    <a:pt x="18" y="17"/>
                  </a:lnTo>
                  <a:lnTo>
                    <a:pt x="17" y="17"/>
                  </a:lnTo>
                  <a:lnTo>
                    <a:pt x="13" y="16"/>
                  </a:lnTo>
                  <a:lnTo>
                    <a:pt x="12" y="16"/>
                  </a:lnTo>
                  <a:lnTo>
                    <a:pt x="11" y="16"/>
                  </a:lnTo>
                  <a:lnTo>
                    <a:pt x="11" y="17"/>
                  </a:lnTo>
                  <a:lnTo>
                    <a:pt x="12" y="18"/>
                  </a:lnTo>
                  <a:lnTo>
                    <a:pt x="17" y="20"/>
                  </a:lnTo>
                  <a:lnTo>
                    <a:pt x="18" y="21"/>
                  </a:lnTo>
                  <a:lnTo>
                    <a:pt x="17" y="21"/>
                  </a:lnTo>
                  <a:lnTo>
                    <a:pt x="16" y="21"/>
                  </a:lnTo>
                  <a:lnTo>
                    <a:pt x="15" y="23"/>
                  </a:lnTo>
                  <a:lnTo>
                    <a:pt x="14" y="22"/>
                  </a:lnTo>
                  <a:lnTo>
                    <a:pt x="8" y="20"/>
                  </a:lnTo>
                  <a:lnTo>
                    <a:pt x="6" y="20"/>
                  </a:lnTo>
                  <a:lnTo>
                    <a:pt x="6" y="22"/>
                  </a:lnTo>
                  <a:lnTo>
                    <a:pt x="9" y="23"/>
                  </a:lnTo>
                  <a:lnTo>
                    <a:pt x="10" y="24"/>
                  </a:lnTo>
                  <a:lnTo>
                    <a:pt x="9" y="24"/>
                  </a:lnTo>
                  <a:lnTo>
                    <a:pt x="8" y="24"/>
                  </a:lnTo>
                  <a:lnTo>
                    <a:pt x="10" y="26"/>
                  </a:lnTo>
                  <a:lnTo>
                    <a:pt x="10" y="27"/>
                  </a:lnTo>
                  <a:lnTo>
                    <a:pt x="9" y="26"/>
                  </a:lnTo>
                  <a:lnTo>
                    <a:pt x="5" y="24"/>
                  </a:lnTo>
                  <a:lnTo>
                    <a:pt x="3" y="24"/>
                  </a:lnTo>
                  <a:lnTo>
                    <a:pt x="2" y="25"/>
                  </a:lnTo>
                  <a:lnTo>
                    <a:pt x="0" y="26"/>
                  </a:lnTo>
                  <a:lnTo>
                    <a:pt x="0" y="27"/>
                  </a:lnTo>
                  <a:lnTo>
                    <a:pt x="1" y="27"/>
                  </a:lnTo>
                  <a:lnTo>
                    <a:pt x="5" y="29"/>
                  </a:lnTo>
                  <a:lnTo>
                    <a:pt x="9" y="29"/>
                  </a:lnTo>
                  <a:lnTo>
                    <a:pt x="13" y="29"/>
                  </a:lnTo>
                  <a:lnTo>
                    <a:pt x="20" y="26"/>
                  </a:lnTo>
                  <a:lnTo>
                    <a:pt x="25" y="25"/>
                  </a:lnTo>
                  <a:lnTo>
                    <a:pt x="28" y="25"/>
                  </a:lnTo>
                  <a:lnTo>
                    <a:pt x="38" y="27"/>
                  </a:lnTo>
                  <a:lnTo>
                    <a:pt x="43" y="28"/>
                  </a:lnTo>
                  <a:lnTo>
                    <a:pt x="44" y="28"/>
                  </a:lnTo>
                  <a:lnTo>
                    <a:pt x="44" y="29"/>
                  </a:lnTo>
                  <a:lnTo>
                    <a:pt x="37" y="33"/>
                  </a:lnTo>
                  <a:lnTo>
                    <a:pt x="32" y="34"/>
                  </a:lnTo>
                  <a:lnTo>
                    <a:pt x="31" y="35"/>
                  </a:lnTo>
                  <a:lnTo>
                    <a:pt x="32" y="36"/>
                  </a:lnTo>
                  <a:lnTo>
                    <a:pt x="38" y="37"/>
                  </a:lnTo>
                  <a:lnTo>
                    <a:pt x="40" y="37"/>
                  </a:lnTo>
                  <a:lnTo>
                    <a:pt x="42" y="37"/>
                  </a:lnTo>
                  <a:lnTo>
                    <a:pt x="43" y="36"/>
                  </a:lnTo>
                  <a:lnTo>
                    <a:pt x="44" y="36"/>
                  </a:lnTo>
                  <a:lnTo>
                    <a:pt x="43" y="39"/>
                  </a:lnTo>
                  <a:lnTo>
                    <a:pt x="41" y="39"/>
                  </a:lnTo>
                  <a:lnTo>
                    <a:pt x="40" y="39"/>
                  </a:lnTo>
                  <a:lnTo>
                    <a:pt x="34" y="39"/>
                  </a:lnTo>
                  <a:lnTo>
                    <a:pt x="30" y="40"/>
                  </a:lnTo>
                  <a:lnTo>
                    <a:pt x="29" y="40"/>
                  </a:lnTo>
                  <a:lnTo>
                    <a:pt x="28" y="39"/>
                  </a:lnTo>
                  <a:lnTo>
                    <a:pt x="27" y="39"/>
                  </a:lnTo>
                  <a:lnTo>
                    <a:pt x="25" y="41"/>
                  </a:lnTo>
                  <a:lnTo>
                    <a:pt x="25" y="40"/>
                  </a:lnTo>
                  <a:lnTo>
                    <a:pt x="23" y="40"/>
                  </a:lnTo>
                  <a:lnTo>
                    <a:pt x="23" y="41"/>
                  </a:lnTo>
                  <a:lnTo>
                    <a:pt x="22" y="41"/>
                  </a:lnTo>
                  <a:lnTo>
                    <a:pt x="22" y="40"/>
                  </a:lnTo>
                  <a:lnTo>
                    <a:pt x="22" y="39"/>
                  </a:lnTo>
                  <a:lnTo>
                    <a:pt x="20" y="40"/>
                  </a:lnTo>
                  <a:lnTo>
                    <a:pt x="19" y="41"/>
                  </a:lnTo>
                  <a:lnTo>
                    <a:pt x="18" y="41"/>
                  </a:lnTo>
                  <a:lnTo>
                    <a:pt x="17" y="41"/>
                  </a:lnTo>
                  <a:lnTo>
                    <a:pt x="15" y="42"/>
                  </a:lnTo>
                  <a:lnTo>
                    <a:pt x="13" y="43"/>
                  </a:lnTo>
                  <a:lnTo>
                    <a:pt x="11" y="42"/>
                  </a:lnTo>
                  <a:lnTo>
                    <a:pt x="10" y="42"/>
                  </a:lnTo>
                  <a:lnTo>
                    <a:pt x="9" y="42"/>
                  </a:lnTo>
                  <a:lnTo>
                    <a:pt x="8" y="43"/>
                  </a:lnTo>
                  <a:lnTo>
                    <a:pt x="8" y="44"/>
                  </a:lnTo>
                  <a:lnTo>
                    <a:pt x="10" y="47"/>
                  </a:lnTo>
                  <a:lnTo>
                    <a:pt x="15" y="47"/>
                  </a:lnTo>
                  <a:lnTo>
                    <a:pt x="28" y="47"/>
                  </a:lnTo>
                  <a:lnTo>
                    <a:pt x="37" y="48"/>
                  </a:lnTo>
                  <a:lnTo>
                    <a:pt x="34" y="49"/>
                  </a:lnTo>
                  <a:lnTo>
                    <a:pt x="33" y="50"/>
                  </a:lnTo>
                  <a:lnTo>
                    <a:pt x="34" y="50"/>
                  </a:lnTo>
                  <a:lnTo>
                    <a:pt x="36" y="51"/>
                  </a:lnTo>
                  <a:lnTo>
                    <a:pt x="37" y="52"/>
                  </a:lnTo>
                  <a:lnTo>
                    <a:pt x="37" y="54"/>
                  </a:lnTo>
                  <a:lnTo>
                    <a:pt x="38" y="54"/>
                  </a:lnTo>
                  <a:lnTo>
                    <a:pt x="41" y="52"/>
                  </a:lnTo>
                  <a:lnTo>
                    <a:pt x="42" y="52"/>
                  </a:lnTo>
                  <a:lnTo>
                    <a:pt x="42" y="53"/>
                  </a:lnTo>
                  <a:lnTo>
                    <a:pt x="40" y="55"/>
                  </a:lnTo>
                  <a:lnTo>
                    <a:pt x="40" y="56"/>
                  </a:lnTo>
                  <a:lnTo>
                    <a:pt x="39" y="57"/>
                  </a:lnTo>
                  <a:lnTo>
                    <a:pt x="40" y="57"/>
                  </a:lnTo>
                  <a:lnTo>
                    <a:pt x="42" y="57"/>
                  </a:lnTo>
                  <a:lnTo>
                    <a:pt x="43" y="57"/>
                  </a:lnTo>
                  <a:lnTo>
                    <a:pt x="42" y="59"/>
                  </a:lnTo>
                  <a:lnTo>
                    <a:pt x="42" y="61"/>
                  </a:lnTo>
                  <a:lnTo>
                    <a:pt x="43" y="61"/>
                  </a:lnTo>
                  <a:lnTo>
                    <a:pt x="44" y="62"/>
                  </a:lnTo>
                  <a:lnTo>
                    <a:pt x="42" y="62"/>
                  </a:lnTo>
                  <a:lnTo>
                    <a:pt x="34" y="65"/>
                  </a:lnTo>
                  <a:lnTo>
                    <a:pt x="30" y="66"/>
                  </a:lnTo>
                  <a:lnTo>
                    <a:pt x="29" y="65"/>
                  </a:lnTo>
                  <a:lnTo>
                    <a:pt x="29" y="66"/>
                  </a:lnTo>
                  <a:lnTo>
                    <a:pt x="28" y="69"/>
                  </a:lnTo>
                  <a:lnTo>
                    <a:pt x="28" y="70"/>
                  </a:lnTo>
                  <a:lnTo>
                    <a:pt x="29" y="70"/>
                  </a:lnTo>
                  <a:lnTo>
                    <a:pt x="59" y="69"/>
                  </a:lnTo>
                  <a:lnTo>
                    <a:pt x="60" y="69"/>
                  </a:lnTo>
                  <a:lnTo>
                    <a:pt x="61" y="69"/>
                  </a:lnTo>
                  <a:lnTo>
                    <a:pt x="60" y="70"/>
                  </a:lnTo>
                  <a:lnTo>
                    <a:pt x="60" y="72"/>
                  </a:lnTo>
                  <a:lnTo>
                    <a:pt x="61" y="72"/>
                  </a:lnTo>
                  <a:lnTo>
                    <a:pt x="64" y="71"/>
                  </a:lnTo>
                  <a:lnTo>
                    <a:pt x="64" y="72"/>
                  </a:lnTo>
                  <a:lnTo>
                    <a:pt x="64" y="73"/>
                  </a:lnTo>
                  <a:lnTo>
                    <a:pt x="66" y="76"/>
                  </a:lnTo>
                  <a:lnTo>
                    <a:pt x="79" y="79"/>
                  </a:lnTo>
                  <a:lnTo>
                    <a:pt x="88" y="81"/>
                  </a:lnTo>
                  <a:lnTo>
                    <a:pt x="94" y="81"/>
                  </a:lnTo>
                  <a:lnTo>
                    <a:pt x="99" y="80"/>
                  </a:lnTo>
                  <a:lnTo>
                    <a:pt x="101" y="79"/>
                  </a:lnTo>
                  <a:lnTo>
                    <a:pt x="103" y="78"/>
                  </a:lnTo>
                  <a:lnTo>
                    <a:pt x="106" y="75"/>
                  </a:lnTo>
                  <a:lnTo>
                    <a:pt x="108" y="72"/>
                  </a:lnTo>
                  <a:lnTo>
                    <a:pt x="110" y="71"/>
                  </a:lnTo>
                  <a:lnTo>
                    <a:pt x="119" y="71"/>
                  </a:lnTo>
                  <a:lnTo>
                    <a:pt x="124" y="70"/>
                  </a:lnTo>
                  <a:lnTo>
                    <a:pt x="128" y="67"/>
                  </a:lnTo>
                  <a:lnTo>
                    <a:pt x="138" y="62"/>
                  </a:lnTo>
                  <a:lnTo>
                    <a:pt x="143" y="59"/>
                  </a:lnTo>
                  <a:close/>
                </a:path>
              </a:pathLst>
            </a:custGeom>
            <a:solidFill>
              <a:srgbClr val="FF0000"/>
            </a:solidFill>
            <a:ln w="1588">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8" name="Freeform 6061"/>
            <p:cNvSpPr>
              <a:spLocks/>
            </p:cNvSpPr>
            <p:nvPr/>
          </p:nvSpPr>
          <p:spPr bwMode="auto">
            <a:xfrm>
              <a:off x="4797" y="2660"/>
              <a:ext cx="129" cy="116"/>
            </a:xfrm>
            <a:custGeom>
              <a:avLst/>
              <a:gdLst>
                <a:gd name="T0" fmla="*/ 14 w 161"/>
                <a:gd name="T1" fmla="*/ 8 h 141"/>
                <a:gd name="T2" fmla="*/ 14 w 161"/>
                <a:gd name="T3" fmla="*/ 4 h 141"/>
                <a:gd name="T4" fmla="*/ 12 w 161"/>
                <a:gd name="T5" fmla="*/ 4 h 141"/>
                <a:gd name="T6" fmla="*/ 9 w 161"/>
                <a:gd name="T7" fmla="*/ 2 h 141"/>
                <a:gd name="T8" fmla="*/ 9 w 161"/>
                <a:gd name="T9" fmla="*/ 2 h 141"/>
                <a:gd name="T10" fmla="*/ 8 w 161"/>
                <a:gd name="T11" fmla="*/ 4 h 141"/>
                <a:gd name="T12" fmla="*/ 7 w 161"/>
                <a:gd name="T13" fmla="*/ 5 h 141"/>
                <a:gd name="T14" fmla="*/ 7 w 161"/>
                <a:gd name="T15" fmla="*/ 6 h 141"/>
                <a:gd name="T16" fmla="*/ 6 w 161"/>
                <a:gd name="T17" fmla="*/ 6 h 141"/>
                <a:gd name="T18" fmla="*/ 6 w 161"/>
                <a:gd name="T19" fmla="*/ 5 h 141"/>
                <a:gd name="T20" fmla="*/ 5 w 161"/>
                <a:gd name="T21" fmla="*/ 5 h 141"/>
                <a:gd name="T22" fmla="*/ 5 w 161"/>
                <a:gd name="T23" fmla="*/ 5 h 141"/>
                <a:gd name="T24" fmla="*/ 5 w 161"/>
                <a:gd name="T25" fmla="*/ 3 h 141"/>
                <a:gd name="T26" fmla="*/ 5 w 161"/>
                <a:gd name="T27" fmla="*/ 2 h 141"/>
                <a:gd name="T28" fmla="*/ 5 w 161"/>
                <a:gd name="T29" fmla="*/ 2 h 141"/>
                <a:gd name="T30" fmla="*/ 2 w 161"/>
                <a:gd name="T31" fmla="*/ 0 h 141"/>
                <a:gd name="T32" fmla="*/ 2 w 161"/>
                <a:gd name="T33" fmla="*/ 2 h 141"/>
                <a:gd name="T34" fmla="*/ 1 w 161"/>
                <a:gd name="T35" fmla="*/ 2 h 141"/>
                <a:gd name="T36" fmla="*/ 2 w 161"/>
                <a:gd name="T37" fmla="*/ 2 h 141"/>
                <a:gd name="T38" fmla="*/ 2 w 161"/>
                <a:gd name="T39" fmla="*/ 3 h 141"/>
                <a:gd name="T40" fmla="*/ 2 w 161"/>
                <a:gd name="T41" fmla="*/ 4 h 141"/>
                <a:gd name="T42" fmla="*/ 3 w 161"/>
                <a:gd name="T43" fmla="*/ 4 h 141"/>
                <a:gd name="T44" fmla="*/ 4 w 161"/>
                <a:gd name="T45" fmla="*/ 4 h 141"/>
                <a:gd name="T46" fmla="*/ 4 w 161"/>
                <a:gd name="T47" fmla="*/ 4 h 141"/>
                <a:gd name="T48" fmla="*/ 4 w 161"/>
                <a:gd name="T49" fmla="*/ 4 h 141"/>
                <a:gd name="T50" fmla="*/ 4 w 161"/>
                <a:gd name="T51" fmla="*/ 5 h 141"/>
                <a:gd name="T52" fmla="*/ 4 w 161"/>
                <a:gd name="T53" fmla="*/ 4 h 141"/>
                <a:gd name="T54" fmla="*/ 3 w 161"/>
                <a:gd name="T55" fmla="*/ 4 h 141"/>
                <a:gd name="T56" fmla="*/ 2 w 161"/>
                <a:gd name="T57" fmla="*/ 5 h 141"/>
                <a:gd name="T58" fmla="*/ 2 w 161"/>
                <a:gd name="T59" fmla="*/ 5 h 141"/>
                <a:gd name="T60" fmla="*/ 2 w 161"/>
                <a:gd name="T61" fmla="*/ 5 h 141"/>
                <a:gd name="T62" fmla="*/ 2 w 161"/>
                <a:gd name="T63" fmla="*/ 6 h 141"/>
                <a:gd name="T64" fmla="*/ 2 w 161"/>
                <a:gd name="T65" fmla="*/ 6 h 141"/>
                <a:gd name="T66" fmla="*/ 3 w 161"/>
                <a:gd name="T67" fmla="*/ 7 h 141"/>
                <a:gd name="T68" fmla="*/ 4 w 161"/>
                <a:gd name="T69" fmla="*/ 7 h 141"/>
                <a:gd name="T70" fmla="*/ 4 w 161"/>
                <a:gd name="T71" fmla="*/ 6 h 141"/>
                <a:gd name="T72" fmla="*/ 4 w 161"/>
                <a:gd name="T73" fmla="*/ 6 h 141"/>
                <a:gd name="T74" fmla="*/ 4 w 161"/>
                <a:gd name="T75" fmla="*/ 7 h 141"/>
                <a:gd name="T76" fmla="*/ 5 w 161"/>
                <a:gd name="T77" fmla="*/ 7 h 141"/>
                <a:gd name="T78" fmla="*/ 5 w 161"/>
                <a:gd name="T79" fmla="*/ 7 h 141"/>
                <a:gd name="T80" fmla="*/ 5 w 161"/>
                <a:gd name="T81" fmla="*/ 7 h 141"/>
                <a:gd name="T82" fmla="*/ 6 w 161"/>
                <a:gd name="T83" fmla="*/ 8 h 141"/>
                <a:gd name="T84" fmla="*/ 10 w 161"/>
                <a:gd name="T85" fmla="*/ 10 h 141"/>
                <a:gd name="T86" fmla="*/ 10 w 161"/>
                <a:gd name="T87" fmla="*/ 10 h 141"/>
                <a:gd name="T88" fmla="*/ 10 w 161"/>
                <a:gd name="T89" fmla="*/ 11 h 141"/>
                <a:gd name="T90" fmla="*/ 11 w 161"/>
                <a:gd name="T91" fmla="*/ 12 h 141"/>
                <a:gd name="T92" fmla="*/ 11 w 161"/>
                <a:gd name="T93" fmla="*/ 12 h 141"/>
                <a:gd name="T94" fmla="*/ 11 w 161"/>
                <a:gd name="T95" fmla="*/ 13 h 141"/>
                <a:gd name="T96" fmla="*/ 11 w 161"/>
                <a:gd name="T97" fmla="*/ 14 h 141"/>
                <a:gd name="T98" fmla="*/ 11 w 161"/>
                <a:gd name="T99" fmla="*/ 14 h 141"/>
                <a:gd name="T100" fmla="*/ 11 w 161"/>
                <a:gd name="T101" fmla="*/ 14 h 141"/>
                <a:gd name="T102" fmla="*/ 12 w 161"/>
                <a:gd name="T103" fmla="*/ 14 h 141"/>
                <a:gd name="T104" fmla="*/ 12 w 161"/>
                <a:gd name="T105" fmla="*/ 14 h 141"/>
                <a:gd name="T106" fmla="*/ 14 w 161"/>
                <a:gd name="T107" fmla="*/ 17 h 14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1"/>
                <a:gd name="T163" fmla="*/ 0 h 141"/>
                <a:gd name="T164" fmla="*/ 161 w 161"/>
                <a:gd name="T165" fmla="*/ 141 h 14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1" h="141">
                  <a:moveTo>
                    <a:pt x="159" y="103"/>
                  </a:moveTo>
                  <a:lnTo>
                    <a:pt x="159" y="103"/>
                  </a:lnTo>
                  <a:lnTo>
                    <a:pt x="159" y="99"/>
                  </a:lnTo>
                  <a:lnTo>
                    <a:pt x="159" y="94"/>
                  </a:lnTo>
                  <a:lnTo>
                    <a:pt x="160" y="81"/>
                  </a:lnTo>
                  <a:lnTo>
                    <a:pt x="160" y="64"/>
                  </a:lnTo>
                  <a:lnTo>
                    <a:pt x="160" y="36"/>
                  </a:lnTo>
                  <a:lnTo>
                    <a:pt x="158" y="36"/>
                  </a:lnTo>
                  <a:lnTo>
                    <a:pt x="157" y="36"/>
                  </a:lnTo>
                  <a:lnTo>
                    <a:pt x="156" y="35"/>
                  </a:lnTo>
                  <a:lnTo>
                    <a:pt x="156" y="34"/>
                  </a:lnTo>
                  <a:lnTo>
                    <a:pt x="155" y="34"/>
                  </a:lnTo>
                  <a:lnTo>
                    <a:pt x="153" y="33"/>
                  </a:lnTo>
                  <a:lnTo>
                    <a:pt x="149" y="33"/>
                  </a:lnTo>
                  <a:lnTo>
                    <a:pt x="145" y="32"/>
                  </a:lnTo>
                  <a:lnTo>
                    <a:pt x="142" y="32"/>
                  </a:lnTo>
                  <a:lnTo>
                    <a:pt x="140" y="31"/>
                  </a:lnTo>
                  <a:lnTo>
                    <a:pt x="113" y="18"/>
                  </a:lnTo>
                  <a:lnTo>
                    <a:pt x="111" y="18"/>
                  </a:lnTo>
                  <a:lnTo>
                    <a:pt x="109" y="18"/>
                  </a:lnTo>
                  <a:lnTo>
                    <a:pt x="105" y="20"/>
                  </a:lnTo>
                  <a:lnTo>
                    <a:pt x="103" y="21"/>
                  </a:lnTo>
                  <a:lnTo>
                    <a:pt x="101" y="22"/>
                  </a:lnTo>
                  <a:lnTo>
                    <a:pt x="100" y="22"/>
                  </a:lnTo>
                  <a:lnTo>
                    <a:pt x="99" y="23"/>
                  </a:lnTo>
                  <a:lnTo>
                    <a:pt x="100" y="26"/>
                  </a:lnTo>
                  <a:lnTo>
                    <a:pt x="100" y="27"/>
                  </a:lnTo>
                  <a:lnTo>
                    <a:pt x="99" y="28"/>
                  </a:lnTo>
                  <a:lnTo>
                    <a:pt x="95" y="28"/>
                  </a:lnTo>
                  <a:lnTo>
                    <a:pt x="92" y="30"/>
                  </a:lnTo>
                  <a:lnTo>
                    <a:pt x="91" y="30"/>
                  </a:lnTo>
                  <a:lnTo>
                    <a:pt x="89" y="30"/>
                  </a:lnTo>
                  <a:lnTo>
                    <a:pt x="88" y="30"/>
                  </a:lnTo>
                  <a:lnTo>
                    <a:pt x="87" y="30"/>
                  </a:lnTo>
                  <a:lnTo>
                    <a:pt x="85" y="33"/>
                  </a:lnTo>
                  <a:lnTo>
                    <a:pt x="81" y="39"/>
                  </a:lnTo>
                  <a:lnTo>
                    <a:pt x="79" y="41"/>
                  </a:lnTo>
                  <a:lnTo>
                    <a:pt x="79" y="43"/>
                  </a:lnTo>
                  <a:lnTo>
                    <a:pt x="78" y="43"/>
                  </a:lnTo>
                  <a:lnTo>
                    <a:pt x="77" y="43"/>
                  </a:lnTo>
                  <a:lnTo>
                    <a:pt x="77" y="44"/>
                  </a:lnTo>
                  <a:lnTo>
                    <a:pt x="76" y="45"/>
                  </a:lnTo>
                  <a:lnTo>
                    <a:pt x="75" y="46"/>
                  </a:lnTo>
                  <a:lnTo>
                    <a:pt x="74" y="47"/>
                  </a:lnTo>
                  <a:lnTo>
                    <a:pt x="73" y="48"/>
                  </a:lnTo>
                  <a:lnTo>
                    <a:pt x="71" y="48"/>
                  </a:lnTo>
                  <a:lnTo>
                    <a:pt x="65" y="47"/>
                  </a:lnTo>
                  <a:lnTo>
                    <a:pt x="63" y="46"/>
                  </a:lnTo>
                  <a:lnTo>
                    <a:pt x="62" y="45"/>
                  </a:lnTo>
                  <a:lnTo>
                    <a:pt x="62" y="43"/>
                  </a:lnTo>
                  <a:lnTo>
                    <a:pt x="62" y="41"/>
                  </a:lnTo>
                  <a:lnTo>
                    <a:pt x="61" y="41"/>
                  </a:lnTo>
                  <a:lnTo>
                    <a:pt x="60" y="41"/>
                  </a:lnTo>
                  <a:lnTo>
                    <a:pt x="59" y="40"/>
                  </a:lnTo>
                  <a:lnTo>
                    <a:pt x="60" y="37"/>
                  </a:lnTo>
                  <a:lnTo>
                    <a:pt x="60" y="36"/>
                  </a:lnTo>
                  <a:lnTo>
                    <a:pt x="60" y="35"/>
                  </a:lnTo>
                  <a:lnTo>
                    <a:pt x="58" y="34"/>
                  </a:lnTo>
                  <a:lnTo>
                    <a:pt x="57" y="35"/>
                  </a:lnTo>
                  <a:lnTo>
                    <a:pt x="57" y="37"/>
                  </a:lnTo>
                  <a:lnTo>
                    <a:pt x="58" y="39"/>
                  </a:lnTo>
                  <a:lnTo>
                    <a:pt x="57" y="40"/>
                  </a:lnTo>
                  <a:lnTo>
                    <a:pt x="56" y="39"/>
                  </a:lnTo>
                  <a:lnTo>
                    <a:pt x="56" y="37"/>
                  </a:lnTo>
                  <a:lnTo>
                    <a:pt x="51" y="25"/>
                  </a:lnTo>
                  <a:lnTo>
                    <a:pt x="50" y="22"/>
                  </a:lnTo>
                  <a:lnTo>
                    <a:pt x="51" y="21"/>
                  </a:lnTo>
                  <a:lnTo>
                    <a:pt x="51" y="19"/>
                  </a:lnTo>
                  <a:lnTo>
                    <a:pt x="52" y="17"/>
                  </a:lnTo>
                  <a:lnTo>
                    <a:pt x="52" y="14"/>
                  </a:lnTo>
                  <a:lnTo>
                    <a:pt x="50" y="11"/>
                  </a:lnTo>
                  <a:lnTo>
                    <a:pt x="49" y="9"/>
                  </a:lnTo>
                  <a:lnTo>
                    <a:pt x="50" y="8"/>
                  </a:lnTo>
                  <a:lnTo>
                    <a:pt x="51" y="8"/>
                  </a:lnTo>
                  <a:lnTo>
                    <a:pt x="50" y="8"/>
                  </a:lnTo>
                  <a:lnTo>
                    <a:pt x="49" y="7"/>
                  </a:lnTo>
                  <a:lnTo>
                    <a:pt x="42" y="6"/>
                  </a:lnTo>
                  <a:lnTo>
                    <a:pt x="33" y="3"/>
                  </a:lnTo>
                  <a:lnTo>
                    <a:pt x="28" y="0"/>
                  </a:lnTo>
                  <a:lnTo>
                    <a:pt x="23" y="0"/>
                  </a:lnTo>
                  <a:lnTo>
                    <a:pt x="20" y="2"/>
                  </a:lnTo>
                  <a:lnTo>
                    <a:pt x="18" y="3"/>
                  </a:lnTo>
                  <a:lnTo>
                    <a:pt x="16" y="5"/>
                  </a:lnTo>
                  <a:lnTo>
                    <a:pt x="13" y="6"/>
                  </a:lnTo>
                  <a:lnTo>
                    <a:pt x="7" y="6"/>
                  </a:lnTo>
                  <a:lnTo>
                    <a:pt x="5" y="7"/>
                  </a:lnTo>
                  <a:lnTo>
                    <a:pt x="5" y="9"/>
                  </a:lnTo>
                  <a:lnTo>
                    <a:pt x="5" y="10"/>
                  </a:lnTo>
                  <a:lnTo>
                    <a:pt x="4" y="12"/>
                  </a:lnTo>
                  <a:lnTo>
                    <a:pt x="1" y="16"/>
                  </a:lnTo>
                  <a:lnTo>
                    <a:pt x="0" y="17"/>
                  </a:lnTo>
                  <a:lnTo>
                    <a:pt x="1" y="17"/>
                  </a:lnTo>
                  <a:lnTo>
                    <a:pt x="2" y="17"/>
                  </a:lnTo>
                  <a:lnTo>
                    <a:pt x="14" y="19"/>
                  </a:lnTo>
                  <a:lnTo>
                    <a:pt x="16" y="19"/>
                  </a:lnTo>
                  <a:lnTo>
                    <a:pt x="15" y="19"/>
                  </a:lnTo>
                  <a:lnTo>
                    <a:pt x="15" y="21"/>
                  </a:lnTo>
                  <a:lnTo>
                    <a:pt x="16" y="23"/>
                  </a:lnTo>
                  <a:lnTo>
                    <a:pt x="18" y="27"/>
                  </a:lnTo>
                  <a:lnTo>
                    <a:pt x="20" y="30"/>
                  </a:lnTo>
                  <a:lnTo>
                    <a:pt x="22" y="31"/>
                  </a:lnTo>
                  <a:lnTo>
                    <a:pt x="24" y="30"/>
                  </a:lnTo>
                  <a:lnTo>
                    <a:pt x="27" y="30"/>
                  </a:lnTo>
                  <a:lnTo>
                    <a:pt x="30" y="30"/>
                  </a:lnTo>
                  <a:lnTo>
                    <a:pt x="32" y="31"/>
                  </a:lnTo>
                  <a:lnTo>
                    <a:pt x="33" y="31"/>
                  </a:lnTo>
                  <a:lnTo>
                    <a:pt x="35" y="30"/>
                  </a:lnTo>
                  <a:lnTo>
                    <a:pt x="37" y="30"/>
                  </a:lnTo>
                  <a:lnTo>
                    <a:pt x="42" y="30"/>
                  </a:lnTo>
                  <a:lnTo>
                    <a:pt x="44" y="30"/>
                  </a:lnTo>
                  <a:lnTo>
                    <a:pt x="46" y="27"/>
                  </a:lnTo>
                  <a:lnTo>
                    <a:pt x="48" y="27"/>
                  </a:lnTo>
                  <a:lnTo>
                    <a:pt x="47" y="30"/>
                  </a:lnTo>
                  <a:lnTo>
                    <a:pt x="46" y="31"/>
                  </a:lnTo>
                  <a:lnTo>
                    <a:pt x="47" y="31"/>
                  </a:lnTo>
                  <a:lnTo>
                    <a:pt x="47" y="32"/>
                  </a:lnTo>
                  <a:lnTo>
                    <a:pt x="48" y="33"/>
                  </a:lnTo>
                  <a:lnTo>
                    <a:pt x="47" y="34"/>
                  </a:lnTo>
                  <a:lnTo>
                    <a:pt x="46" y="35"/>
                  </a:lnTo>
                  <a:lnTo>
                    <a:pt x="45" y="35"/>
                  </a:lnTo>
                  <a:lnTo>
                    <a:pt x="45" y="36"/>
                  </a:lnTo>
                  <a:lnTo>
                    <a:pt x="45" y="35"/>
                  </a:lnTo>
                  <a:lnTo>
                    <a:pt x="44" y="35"/>
                  </a:lnTo>
                  <a:lnTo>
                    <a:pt x="44" y="36"/>
                  </a:lnTo>
                  <a:lnTo>
                    <a:pt x="43" y="35"/>
                  </a:lnTo>
                  <a:lnTo>
                    <a:pt x="42" y="35"/>
                  </a:lnTo>
                  <a:lnTo>
                    <a:pt x="41" y="36"/>
                  </a:lnTo>
                  <a:lnTo>
                    <a:pt x="41" y="35"/>
                  </a:lnTo>
                  <a:lnTo>
                    <a:pt x="40" y="36"/>
                  </a:lnTo>
                  <a:lnTo>
                    <a:pt x="38" y="35"/>
                  </a:lnTo>
                  <a:lnTo>
                    <a:pt x="38" y="34"/>
                  </a:lnTo>
                  <a:lnTo>
                    <a:pt x="36" y="33"/>
                  </a:lnTo>
                  <a:lnTo>
                    <a:pt x="34" y="34"/>
                  </a:lnTo>
                  <a:lnTo>
                    <a:pt x="33" y="35"/>
                  </a:lnTo>
                  <a:lnTo>
                    <a:pt x="30" y="38"/>
                  </a:lnTo>
                  <a:lnTo>
                    <a:pt x="29" y="38"/>
                  </a:lnTo>
                  <a:lnTo>
                    <a:pt x="27" y="38"/>
                  </a:lnTo>
                  <a:lnTo>
                    <a:pt x="27" y="37"/>
                  </a:lnTo>
                  <a:lnTo>
                    <a:pt x="26" y="38"/>
                  </a:lnTo>
                  <a:lnTo>
                    <a:pt x="24" y="38"/>
                  </a:lnTo>
                  <a:lnTo>
                    <a:pt x="22" y="37"/>
                  </a:lnTo>
                  <a:lnTo>
                    <a:pt x="20" y="37"/>
                  </a:lnTo>
                  <a:lnTo>
                    <a:pt x="18" y="38"/>
                  </a:lnTo>
                  <a:lnTo>
                    <a:pt x="17" y="38"/>
                  </a:lnTo>
                  <a:lnTo>
                    <a:pt x="17" y="39"/>
                  </a:lnTo>
                  <a:lnTo>
                    <a:pt x="19" y="40"/>
                  </a:lnTo>
                  <a:lnTo>
                    <a:pt x="23" y="43"/>
                  </a:lnTo>
                  <a:lnTo>
                    <a:pt x="27" y="46"/>
                  </a:lnTo>
                  <a:lnTo>
                    <a:pt x="29" y="47"/>
                  </a:lnTo>
                  <a:lnTo>
                    <a:pt x="30" y="47"/>
                  </a:lnTo>
                  <a:lnTo>
                    <a:pt x="31" y="49"/>
                  </a:lnTo>
                  <a:lnTo>
                    <a:pt x="31" y="51"/>
                  </a:lnTo>
                  <a:lnTo>
                    <a:pt x="30" y="52"/>
                  </a:lnTo>
                  <a:lnTo>
                    <a:pt x="29" y="52"/>
                  </a:lnTo>
                  <a:lnTo>
                    <a:pt x="29" y="53"/>
                  </a:lnTo>
                  <a:lnTo>
                    <a:pt x="30" y="58"/>
                  </a:lnTo>
                  <a:lnTo>
                    <a:pt x="31" y="59"/>
                  </a:lnTo>
                  <a:lnTo>
                    <a:pt x="32" y="60"/>
                  </a:lnTo>
                  <a:lnTo>
                    <a:pt x="33" y="60"/>
                  </a:lnTo>
                  <a:lnTo>
                    <a:pt x="36" y="59"/>
                  </a:lnTo>
                  <a:lnTo>
                    <a:pt x="37" y="59"/>
                  </a:lnTo>
                  <a:lnTo>
                    <a:pt x="38" y="58"/>
                  </a:lnTo>
                  <a:lnTo>
                    <a:pt x="40" y="54"/>
                  </a:lnTo>
                  <a:lnTo>
                    <a:pt x="45" y="44"/>
                  </a:lnTo>
                  <a:lnTo>
                    <a:pt x="46" y="43"/>
                  </a:lnTo>
                  <a:lnTo>
                    <a:pt x="45" y="45"/>
                  </a:lnTo>
                  <a:lnTo>
                    <a:pt x="44" y="46"/>
                  </a:lnTo>
                  <a:lnTo>
                    <a:pt x="44" y="47"/>
                  </a:lnTo>
                  <a:lnTo>
                    <a:pt x="44" y="49"/>
                  </a:lnTo>
                  <a:lnTo>
                    <a:pt x="44" y="50"/>
                  </a:lnTo>
                  <a:lnTo>
                    <a:pt x="44" y="52"/>
                  </a:lnTo>
                  <a:lnTo>
                    <a:pt x="46" y="52"/>
                  </a:lnTo>
                  <a:lnTo>
                    <a:pt x="47" y="52"/>
                  </a:lnTo>
                  <a:lnTo>
                    <a:pt x="47" y="53"/>
                  </a:lnTo>
                  <a:lnTo>
                    <a:pt x="48" y="55"/>
                  </a:lnTo>
                  <a:lnTo>
                    <a:pt x="49" y="55"/>
                  </a:lnTo>
                  <a:lnTo>
                    <a:pt x="50" y="54"/>
                  </a:lnTo>
                  <a:lnTo>
                    <a:pt x="51" y="54"/>
                  </a:lnTo>
                  <a:lnTo>
                    <a:pt x="52" y="55"/>
                  </a:lnTo>
                  <a:lnTo>
                    <a:pt x="54" y="58"/>
                  </a:lnTo>
                  <a:lnTo>
                    <a:pt x="55" y="58"/>
                  </a:lnTo>
                  <a:lnTo>
                    <a:pt x="56" y="57"/>
                  </a:lnTo>
                  <a:lnTo>
                    <a:pt x="58" y="58"/>
                  </a:lnTo>
                  <a:lnTo>
                    <a:pt x="59" y="58"/>
                  </a:lnTo>
                  <a:lnTo>
                    <a:pt x="61" y="57"/>
                  </a:lnTo>
                  <a:lnTo>
                    <a:pt x="63" y="57"/>
                  </a:lnTo>
                  <a:lnTo>
                    <a:pt x="62" y="58"/>
                  </a:lnTo>
                  <a:lnTo>
                    <a:pt x="61" y="58"/>
                  </a:lnTo>
                  <a:lnTo>
                    <a:pt x="59" y="59"/>
                  </a:lnTo>
                  <a:lnTo>
                    <a:pt x="59" y="60"/>
                  </a:lnTo>
                  <a:lnTo>
                    <a:pt x="60" y="61"/>
                  </a:lnTo>
                  <a:lnTo>
                    <a:pt x="63" y="63"/>
                  </a:lnTo>
                  <a:lnTo>
                    <a:pt x="70" y="64"/>
                  </a:lnTo>
                  <a:lnTo>
                    <a:pt x="85" y="69"/>
                  </a:lnTo>
                  <a:lnTo>
                    <a:pt x="103" y="75"/>
                  </a:lnTo>
                  <a:lnTo>
                    <a:pt x="107" y="77"/>
                  </a:lnTo>
                  <a:lnTo>
                    <a:pt x="111" y="79"/>
                  </a:lnTo>
                  <a:lnTo>
                    <a:pt x="113" y="81"/>
                  </a:lnTo>
                  <a:lnTo>
                    <a:pt x="114" y="83"/>
                  </a:lnTo>
                  <a:lnTo>
                    <a:pt x="114" y="86"/>
                  </a:lnTo>
                  <a:lnTo>
                    <a:pt x="116" y="86"/>
                  </a:lnTo>
                  <a:lnTo>
                    <a:pt x="117" y="85"/>
                  </a:lnTo>
                  <a:lnTo>
                    <a:pt x="117" y="86"/>
                  </a:lnTo>
                  <a:lnTo>
                    <a:pt x="116" y="87"/>
                  </a:lnTo>
                  <a:lnTo>
                    <a:pt x="118" y="87"/>
                  </a:lnTo>
                  <a:lnTo>
                    <a:pt x="118" y="88"/>
                  </a:lnTo>
                  <a:lnTo>
                    <a:pt x="118" y="89"/>
                  </a:lnTo>
                  <a:lnTo>
                    <a:pt x="117" y="91"/>
                  </a:lnTo>
                  <a:lnTo>
                    <a:pt x="118" y="93"/>
                  </a:lnTo>
                  <a:lnTo>
                    <a:pt x="120" y="95"/>
                  </a:lnTo>
                  <a:lnTo>
                    <a:pt x="123" y="99"/>
                  </a:lnTo>
                  <a:lnTo>
                    <a:pt x="125" y="101"/>
                  </a:lnTo>
                  <a:lnTo>
                    <a:pt x="125" y="102"/>
                  </a:lnTo>
                  <a:lnTo>
                    <a:pt x="126" y="102"/>
                  </a:lnTo>
                  <a:lnTo>
                    <a:pt x="128" y="103"/>
                  </a:lnTo>
                  <a:lnTo>
                    <a:pt x="128" y="104"/>
                  </a:lnTo>
                  <a:lnTo>
                    <a:pt x="125" y="104"/>
                  </a:lnTo>
                  <a:lnTo>
                    <a:pt x="121" y="105"/>
                  </a:lnTo>
                  <a:lnTo>
                    <a:pt x="123" y="106"/>
                  </a:lnTo>
                  <a:lnTo>
                    <a:pt x="129" y="109"/>
                  </a:lnTo>
                  <a:lnTo>
                    <a:pt x="131" y="109"/>
                  </a:lnTo>
                  <a:lnTo>
                    <a:pt x="130" y="110"/>
                  </a:lnTo>
                  <a:lnTo>
                    <a:pt x="125" y="109"/>
                  </a:lnTo>
                  <a:lnTo>
                    <a:pt x="124" y="109"/>
                  </a:lnTo>
                  <a:lnTo>
                    <a:pt x="124" y="110"/>
                  </a:lnTo>
                  <a:lnTo>
                    <a:pt x="126" y="113"/>
                  </a:lnTo>
                  <a:lnTo>
                    <a:pt x="130" y="116"/>
                  </a:lnTo>
                  <a:lnTo>
                    <a:pt x="130" y="117"/>
                  </a:lnTo>
                  <a:lnTo>
                    <a:pt x="130" y="118"/>
                  </a:lnTo>
                  <a:lnTo>
                    <a:pt x="129" y="120"/>
                  </a:lnTo>
                  <a:lnTo>
                    <a:pt x="127" y="123"/>
                  </a:lnTo>
                  <a:lnTo>
                    <a:pt x="127" y="125"/>
                  </a:lnTo>
                  <a:lnTo>
                    <a:pt x="127" y="127"/>
                  </a:lnTo>
                  <a:lnTo>
                    <a:pt x="128" y="127"/>
                  </a:lnTo>
                  <a:lnTo>
                    <a:pt x="129" y="125"/>
                  </a:lnTo>
                  <a:lnTo>
                    <a:pt x="132" y="123"/>
                  </a:lnTo>
                  <a:lnTo>
                    <a:pt x="133" y="123"/>
                  </a:lnTo>
                  <a:lnTo>
                    <a:pt x="133" y="124"/>
                  </a:lnTo>
                  <a:lnTo>
                    <a:pt x="133" y="125"/>
                  </a:lnTo>
                  <a:lnTo>
                    <a:pt x="135" y="125"/>
                  </a:lnTo>
                  <a:lnTo>
                    <a:pt x="139" y="124"/>
                  </a:lnTo>
                  <a:lnTo>
                    <a:pt x="140" y="124"/>
                  </a:lnTo>
                  <a:lnTo>
                    <a:pt x="142" y="124"/>
                  </a:lnTo>
                  <a:lnTo>
                    <a:pt x="143" y="124"/>
                  </a:lnTo>
                  <a:lnTo>
                    <a:pt x="144" y="123"/>
                  </a:lnTo>
                  <a:lnTo>
                    <a:pt x="145" y="122"/>
                  </a:lnTo>
                  <a:lnTo>
                    <a:pt x="145" y="123"/>
                  </a:lnTo>
                  <a:lnTo>
                    <a:pt x="145" y="125"/>
                  </a:lnTo>
                  <a:lnTo>
                    <a:pt x="146" y="128"/>
                  </a:lnTo>
                  <a:lnTo>
                    <a:pt x="151" y="132"/>
                  </a:lnTo>
                  <a:lnTo>
                    <a:pt x="160" y="139"/>
                  </a:lnTo>
                  <a:lnTo>
                    <a:pt x="160" y="141"/>
                  </a:lnTo>
                  <a:lnTo>
                    <a:pt x="161" y="107"/>
                  </a:lnTo>
                  <a:lnTo>
                    <a:pt x="161" y="105"/>
                  </a:lnTo>
                  <a:lnTo>
                    <a:pt x="160" y="104"/>
                  </a:lnTo>
                  <a:lnTo>
                    <a:pt x="159" y="103"/>
                  </a:lnTo>
                  <a:close/>
                </a:path>
              </a:pathLst>
            </a:custGeom>
            <a:solidFill>
              <a:srgbClr val="FF0000"/>
            </a:solidFill>
            <a:ln w="1651">
              <a:solidFill>
                <a:srgbClr val="FFFFFF"/>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sp>
          <p:nvSpPr>
            <p:cNvPr id="5039" name="Freeform 6062"/>
            <p:cNvSpPr>
              <a:spLocks/>
            </p:cNvSpPr>
            <p:nvPr/>
          </p:nvSpPr>
          <p:spPr bwMode="auto">
            <a:xfrm>
              <a:off x="3301" y="1851"/>
              <a:ext cx="128" cy="103"/>
            </a:xfrm>
            <a:custGeom>
              <a:avLst/>
              <a:gdLst>
                <a:gd name="T0" fmla="*/ 7 w 160"/>
                <a:gd name="T1" fmla="*/ 14 h 125"/>
                <a:gd name="T2" fmla="*/ 7 w 160"/>
                <a:gd name="T3" fmla="*/ 13 h 125"/>
                <a:gd name="T4" fmla="*/ 8 w 160"/>
                <a:gd name="T5" fmla="*/ 14 h 125"/>
                <a:gd name="T6" fmla="*/ 8 w 160"/>
                <a:gd name="T7" fmla="*/ 14 h 125"/>
                <a:gd name="T8" fmla="*/ 9 w 160"/>
                <a:gd name="T9" fmla="*/ 14 h 125"/>
                <a:gd name="T10" fmla="*/ 9 w 160"/>
                <a:gd name="T11" fmla="*/ 14 h 125"/>
                <a:gd name="T12" fmla="*/ 11 w 160"/>
                <a:gd name="T13" fmla="*/ 14 h 125"/>
                <a:gd name="T14" fmla="*/ 11 w 160"/>
                <a:gd name="T15" fmla="*/ 14 h 125"/>
                <a:gd name="T16" fmla="*/ 12 w 160"/>
                <a:gd name="T17" fmla="*/ 15 h 125"/>
                <a:gd name="T18" fmla="*/ 11 w 160"/>
                <a:gd name="T19" fmla="*/ 13 h 125"/>
                <a:gd name="T20" fmla="*/ 13 w 160"/>
                <a:gd name="T21" fmla="*/ 12 h 125"/>
                <a:gd name="T22" fmla="*/ 14 w 160"/>
                <a:gd name="T23" fmla="*/ 11 h 125"/>
                <a:gd name="T24" fmla="*/ 14 w 160"/>
                <a:gd name="T25" fmla="*/ 10 h 125"/>
                <a:gd name="T26" fmla="*/ 14 w 160"/>
                <a:gd name="T27" fmla="*/ 10 h 125"/>
                <a:gd name="T28" fmla="*/ 14 w 160"/>
                <a:gd name="T29" fmla="*/ 8 h 125"/>
                <a:gd name="T30" fmla="*/ 14 w 160"/>
                <a:gd name="T31" fmla="*/ 7 h 125"/>
                <a:gd name="T32" fmla="*/ 12 w 160"/>
                <a:gd name="T33" fmla="*/ 7 h 125"/>
                <a:gd name="T34" fmla="*/ 14 w 160"/>
                <a:gd name="T35" fmla="*/ 5 h 125"/>
                <a:gd name="T36" fmla="*/ 12 w 160"/>
                <a:gd name="T37" fmla="*/ 2 h 125"/>
                <a:gd name="T38" fmla="*/ 12 w 160"/>
                <a:gd name="T39" fmla="*/ 2 h 125"/>
                <a:gd name="T40" fmla="*/ 10 w 160"/>
                <a:gd name="T41" fmla="*/ 2 h 125"/>
                <a:gd name="T42" fmla="*/ 7 w 160"/>
                <a:gd name="T43" fmla="*/ 2 h 125"/>
                <a:gd name="T44" fmla="*/ 7 w 160"/>
                <a:gd name="T45" fmla="*/ 2 h 125"/>
                <a:gd name="T46" fmla="*/ 7 w 160"/>
                <a:gd name="T47" fmla="*/ 2 h 125"/>
                <a:gd name="T48" fmla="*/ 6 w 160"/>
                <a:gd name="T49" fmla="*/ 2 h 125"/>
                <a:gd name="T50" fmla="*/ 6 w 160"/>
                <a:gd name="T51" fmla="*/ 2 h 125"/>
                <a:gd name="T52" fmla="*/ 6 w 160"/>
                <a:gd name="T53" fmla="*/ 0 h 125"/>
                <a:gd name="T54" fmla="*/ 4 w 160"/>
                <a:gd name="T55" fmla="*/ 2 h 125"/>
                <a:gd name="T56" fmla="*/ 3 w 160"/>
                <a:gd name="T57" fmla="*/ 2 h 125"/>
                <a:gd name="T58" fmla="*/ 2 w 160"/>
                <a:gd name="T59" fmla="*/ 2 h 125"/>
                <a:gd name="T60" fmla="*/ 2 w 160"/>
                <a:gd name="T61" fmla="*/ 2 h 125"/>
                <a:gd name="T62" fmla="*/ 2 w 160"/>
                <a:gd name="T63" fmla="*/ 2 h 125"/>
                <a:gd name="T64" fmla="*/ 2 w 160"/>
                <a:gd name="T65" fmla="*/ 3 h 125"/>
                <a:gd name="T66" fmla="*/ 2 w 160"/>
                <a:gd name="T67" fmla="*/ 4 h 125"/>
                <a:gd name="T68" fmla="*/ 2 w 160"/>
                <a:gd name="T69" fmla="*/ 5 h 125"/>
                <a:gd name="T70" fmla="*/ 2 w 160"/>
                <a:gd name="T71" fmla="*/ 6 h 125"/>
                <a:gd name="T72" fmla="*/ 2 w 160"/>
                <a:gd name="T73" fmla="*/ 6 h 125"/>
                <a:gd name="T74" fmla="*/ 2 w 160"/>
                <a:gd name="T75" fmla="*/ 7 h 125"/>
                <a:gd name="T76" fmla="*/ 2 w 160"/>
                <a:gd name="T77" fmla="*/ 7 h 125"/>
                <a:gd name="T78" fmla="*/ 2 w 160"/>
                <a:gd name="T79" fmla="*/ 8 h 125"/>
                <a:gd name="T80" fmla="*/ 2 w 160"/>
                <a:gd name="T81" fmla="*/ 8 h 125"/>
                <a:gd name="T82" fmla="*/ 2 w 160"/>
                <a:gd name="T83" fmla="*/ 9 h 125"/>
                <a:gd name="T84" fmla="*/ 2 w 160"/>
                <a:gd name="T85" fmla="*/ 10 h 125"/>
                <a:gd name="T86" fmla="*/ 2 w 160"/>
                <a:gd name="T87" fmla="*/ 10 h 125"/>
                <a:gd name="T88" fmla="*/ 2 w 160"/>
                <a:gd name="T89" fmla="*/ 10 h 125"/>
                <a:gd name="T90" fmla="*/ 2 w 160"/>
                <a:gd name="T91" fmla="*/ 10 h 125"/>
                <a:gd name="T92" fmla="*/ 3 w 160"/>
                <a:gd name="T93" fmla="*/ 11 h 125"/>
                <a:gd name="T94" fmla="*/ 3 w 160"/>
                <a:gd name="T95" fmla="*/ 11 h 125"/>
                <a:gd name="T96" fmla="*/ 3 w 160"/>
                <a:gd name="T97" fmla="*/ 12 h 125"/>
                <a:gd name="T98" fmla="*/ 4 w 160"/>
                <a:gd name="T99" fmla="*/ 12 h 125"/>
                <a:gd name="T100" fmla="*/ 4 w 160"/>
                <a:gd name="T101" fmla="*/ 12 h 125"/>
                <a:gd name="T102" fmla="*/ 5 w 160"/>
                <a:gd name="T103" fmla="*/ 12 h 125"/>
                <a:gd name="T104" fmla="*/ 5 w 160"/>
                <a:gd name="T105" fmla="*/ 12 h 125"/>
                <a:gd name="T106" fmla="*/ 5 w 160"/>
                <a:gd name="T107" fmla="*/ 12 h 125"/>
                <a:gd name="T108" fmla="*/ 5 w 160"/>
                <a:gd name="T109" fmla="*/ 12 h 125"/>
                <a:gd name="T110" fmla="*/ 6 w 160"/>
                <a:gd name="T111" fmla="*/ 12 h 1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0"/>
                <a:gd name="T169" fmla="*/ 0 h 125"/>
                <a:gd name="T170" fmla="*/ 160 w 160"/>
                <a:gd name="T171" fmla="*/ 125 h 1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0" h="125">
                  <a:moveTo>
                    <a:pt x="75" y="114"/>
                  </a:moveTo>
                  <a:lnTo>
                    <a:pt x="75" y="114"/>
                  </a:lnTo>
                  <a:lnTo>
                    <a:pt x="79" y="116"/>
                  </a:lnTo>
                  <a:lnTo>
                    <a:pt x="80" y="116"/>
                  </a:lnTo>
                  <a:lnTo>
                    <a:pt x="86" y="113"/>
                  </a:lnTo>
                  <a:lnTo>
                    <a:pt x="87" y="113"/>
                  </a:lnTo>
                  <a:lnTo>
                    <a:pt x="87" y="114"/>
                  </a:lnTo>
                  <a:lnTo>
                    <a:pt x="88" y="115"/>
                  </a:lnTo>
                  <a:lnTo>
                    <a:pt x="90" y="116"/>
                  </a:lnTo>
                  <a:lnTo>
                    <a:pt x="90" y="117"/>
                  </a:lnTo>
                  <a:lnTo>
                    <a:pt x="90" y="119"/>
                  </a:lnTo>
                  <a:lnTo>
                    <a:pt x="90" y="120"/>
                  </a:lnTo>
                  <a:lnTo>
                    <a:pt x="91" y="120"/>
                  </a:lnTo>
                  <a:lnTo>
                    <a:pt x="93" y="119"/>
                  </a:lnTo>
                  <a:lnTo>
                    <a:pt x="100" y="117"/>
                  </a:lnTo>
                  <a:lnTo>
                    <a:pt x="101" y="117"/>
                  </a:lnTo>
                  <a:lnTo>
                    <a:pt x="108" y="118"/>
                  </a:lnTo>
                  <a:lnTo>
                    <a:pt x="110" y="118"/>
                  </a:lnTo>
                  <a:lnTo>
                    <a:pt x="116" y="116"/>
                  </a:lnTo>
                  <a:lnTo>
                    <a:pt x="117" y="116"/>
                  </a:lnTo>
                  <a:lnTo>
                    <a:pt x="122" y="117"/>
                  </a:lnTo>
                  <a:lnTo>
                    <a:pt x="126" y="119"/>
                  </a:lnTo>
                  <a:lnTo>
                    <a:pt x="131" y="121"/>
                  </a:lnTo>
                  <a:lnTo>
                    <a:pt x="135" y="124"/>
                  </a:lnTo>
                  <a:lnTo>
                    <a:pt x="138" y="125"/>
                  </a:lnTo>
                  <a:lnTo>
                    <a:pt x="139" y="125"/>
                  </a:lnTo>
                  <a:lnTo>
                    <a:pt x="139" y="124"/>
                  </a:lnTo>
                  <a:lnTo>
                    <a:pt x="137" y="121"/>
                  </a:lnTo>
                  <a:lnTo>
                    <a:pt x="137" y="119"/>
                  </a:lnTo>
                  <a:lnTo>
                    <a:pt x="137" y="114"/>
                  </a:lnTo>
                  <a:lnTo>
                    <a:pt x="137" y="112"/>
                  </a:lnTo>
                  <a:lnTo>
                    <a:pt x="149" y="100"/>
                  </a:lnTo>
                  <a:lnTo>
                    <a:pt x="151" y="99"/>
                  </a:lnTo>
                  <a:lnTo>
                    <a:pt x="152" y="98"/>
                  </a:lnTo>
                  <a:lnTo>
                    <a:pt x="156" y="97"/>
                  </a:lnTo>
                  <a:lnTo>
                    <a:pt x="158" y="94"/>
                  </a:lnTo>
                  <a:lnTo>
                    <a:pt x="159" y="91"/>
                  </a:lnTo>
                  <a:lnTo>
                    <a:pt x="159" y="90"/>
                  </a:lnTo>
                  <a:lnTo>
                    <a:pt x="159" y="89"/>
                  </a:lnTo>
                  <a:lnTo>
                    <a:pt x="158" y="88"/>
                  </a:lnTo>
                  <a:lnTo>
                    <a:pt x="158" y="87"/>
                  </a:lnTo>
                  <a:lnTo>
                    <a:pt x="160" y="86"/>
                  </a:lnTo>
                  <a:lnTo>
                    <a:pt x="160" y="85"/>
                  </a:lnTo>
                  <a:lnTo>
                    <a:pt x="158" y="84"/>
                  </a:lnTo>
                  <a:lnTo>
                    <a:pt x="156" y="81"/>
                  </a:lnTo>
                  <a:lnTo>
                    <a:pt x="151" y="71"/>
                  </a:lnTo>
                  <a:lnTo>
                    <a:pt x="150" y="70"/>
                  </a:lnTo>
                  <a:lnTo>
                    <a:pt x="150" y="69"/>
                  </a:lnTo>
                  <a:lnTo>
                    <a:pt x="152" y="61"/>
                  </a:lnTo>
                  <a:lnTo>
                    <a:pt x="151" y="60"/>
                  </a:lnTo>
                  <a:lnTo>
                    <a:pt x="150" y="59"/>
                  </a:lnTo>
                  <a:lnTo>
                    <a:pt x="149" y="58"/>
                  </a:lnTo>
                  <a:lnTo>
                    <a:pt x="146" y="56"/>
                  </a:lnTo>
                  <a:lnTo>
                    <a:pt x="145" y="55"/>
                  </a:lnTo>
                  <a:lnTo>
                    <a:pt x="157" y="45"/>
                  </a:lnTo>
                  <a:lnTo>
                    <a:pt x="157" y="42"/>
                  </a:lnTo>
                  <a:lnTo>
                    <a:pt x="157" y="37"/>
                  </a:lnTo>
                  <a:lnTo>
                    <a:pt x="155" y="33"/>
                  </a:lnTo>
                  <a:lnTo>
                    <a:pt x="150" y="21"/>
                  </a:lnTo>
                  <a:lnTo>
                    <a:pt x="148" y="14"/>
                  </a:lnTo>
                  <a:lnTo>
                    <a:pt x="147" y="13"/>
                  </a:lnTo>
                  <a:lnTo>
                    <a:pt x="146" y="13"/>
                  </a:lnTo>
                  <a:lnTo>
                    <a:pt x="142" y="9"/>
                  </a:lnTo>
                  <a:lnTo>
                    <a:pt x="141" y="9"/>
                  </a:lnTo>
                  <a:lnTo>
                    <a:pt x="129" y="10"/>
                  </a:lnTo>
                  <a:lnTo>
                    <a:pt x="115" y="10"/>
                  </a:lnTo>
                  <a:lnTo>
                    <a:pt x="91" y="8"/>
                  </a:lnTo>
                  <a:lnTo>
                    <a:pt x="89" y="9"/>
                  </a:lnTo>
                  <a:lnTo>
                    <a:pt x="84" y="13"/>
                  </a:lnTo>
                  <a:lnTo>
                    <a:pt x="83" y="13"/>
                  </a:lnTo>
                  <a:lnTo>
                    <a:pt x="82" y="13"/>
                  </a:lnTo>
                  <a:lnTo>
                    <a:pt x="82" y="11"/>
                  </a:lnTo>
                  <a:lnTo>
                    <a:pt x="83" y="10"/>
                  </a:lnTo>
                  <a:lnTo>
                    <a:pt x="87" y="9"/>
                  </a:lnTo>
                  <a:lnTo>
                    <a:pt x="88" y="8"/>
                  </a:lnTo>
                  <a:lnTo>
                    <a:pt x="83" y="8"/>
                  </a:lnTo>
                  <a:lnTo>
                    <a:pt x="80" y="9"/>
                  </a:lnTo>
                  <a:lnTo>
                    <a:pt x="76" y="10"/>
                  </a:lnTo>
                  <a:lnTo>
                    <a:pt x="73" y="9"/>
                  </a:lnTo>
                  <a:lnTo>
                    <a:pt x="70" y="7"/>
                  </a:lnTo>
                  <a:lnTo>
                    <a:pt x="69" y="4"/>
                  </a:lnTo>
                  <a:lnTo>
                    <a:pt x="68" y="2"/>
                  </a:lnTo>
                  <a:lnTo>
                    <a:pt x="69" y="1"/>
                  </a:lnTo>
                  <a:lnTo>
                    <a:pt x="74" y="3"/>
                  </a:lnTo>
                  <a:lnTo>
                    <a:pt x="73" y="2"/>
                  </a:lnTo>
                  <a:lnTo>
                    <a:pt x="68" y="1"/>
                  </a:lnTo>
                  <a:lnTo>
                    <a:pt x="63" y="0"/>
                  </a:lnTo>
                  <a:lnTo>
                    <a:pt x="58" y="1"/>
                  </a:lnTo>
                  <a:lnTo>
                    <a:pt x="52" y="2"/>
                  </a:lnTo>
                  <a:lnTo>
                    <a:pt x="40" y="6"/>
                  </a:lnTo>
                  <a:lnTo>
                    <a:pt x="38" y="7"/>
                  </a:lnTo>
                  <a:lnTo>
                    <a:pt x="37" y="7"/>
                  </a:lnTo>
                  <a:lnTo>
                    <a:pt x="36" y="9"/>
                  </a:lnTo>
                  <a:lnTo>
                    <a:pt x="34" y="11"/>
                  </a:lnTo>
                  <a:lnTo>
                    <a:pt x="33" y="13"/>
                  </a:lnTo>
                  <a:lnTo>
                    <a:pt x="31" y="13"/>
                  </a:lnTo>
                  <a:lnTo>
                    <a:pt x="21" y="15"/>
                  </a:lnTo>
                  <a:lnTo>
                    <a:pt x="9" y="18"/>
                  </a:lnTo>
                  <a:lnTo>
                    <a:pt x="4" y="19"/>
                  </a:lnTo>
                  <a:lnTo>
                    <a:pt x="3" y="20"/>
                  </a:lnTo>
                  <a:lnTo>
                    <a:pt x="2" y="19"/>
                  </a:lnTo>
                  <a:lnTo>
                    <a:pt x="2" y="21"/>
                  </a:lnTo>
                  <a:lnTo>
                    <a:pt x="6" y="21"/>
                  </a:lnTo>
                  <a:lnTo>
                    <a:pt x="7" y="21"/>
                  </a:lnTo>
                  <a:lnTo>
                    <a:pt x="8" y="22"/>
                  </a:lnTo>
                  <a:lnTo>
                    <a:pt x="8" y="25"/>
                  </a:lnTo>
                  <a:lnTo>
                    <a:pt x="7" y="27"/>
                  </a:lnTo>
                  <a:lnTo>
                    <a:pt x="5" y="25"/>
                  </a:lnTo>
                  <a:lnTo>
                    <a:pt x="3" y="24"/>
                  </a:lnTo>
                  <a:lnTo>
                    <a:pt x="4" y="30"/>
                  </a:lnTo>
                  <a:lnTo>
                    <a:pt x="5" y="33"/>
                  </a:lnTo>
                  <a:lnTo>
                    <a:pt x="4" y="37"/>
                  </a:lnTo>
                  <a:lnTo>
                    <a:pt x="4" y="38"/>
                  </a:lnTo>
                  <a:lnTo>
                    <a:pt x="2" y="39"/>
                  </a:lnTo>
                  <a:lnTo>
                    <a:pt x="2" y="41"/>
                  </a:lnTo>
                  <a:lnTo>
                    <a:pt x="0" y="41"/>
                  </a:lnTo>
                  <a:lnTo>
                    <a:pt x="0" y="43"/>
                  </a:lnTo>
                  <a:lnTo>
                    <a:pt x="5" y="46"/>
                  </a:lnTo>
                  <a:lnTo>
                    <a:pt x="6" y="47"/>
                  </a:lnTo>
                  <a:lnTo>
                    <a:pt x="7" y="48"/>
                  </a:lnTo>
                  <a:lnTo>
                    <a:pt x="8" y="49"/>
                  </a:lnTo>
                  <a:lnTo>
                    <a:pt x="8" y="50"/>
                  </a:lnTo>
                  <a:lnTo>
                    <a:pt x="7" y="52"/>
                  </a:lnTo>
                  <a:lnTo>
                    <a:pt x="7" y="53"/>
                  </a:lnTo>
                  <a:lnTo>
                    <a:pt x="8" y="56"/>
                  </a:lnTo>
                  <a:lnTo>
                    <a:pt x="9" y="56"/>
                  </a:lnTo>
                  <a:lnTo>
                    <a:pt x="9" y="57"/>
                  </a:lnTo>
                  <a:lnTo>
                    <a:pt x="9" y="61"/>
                  </a:lnTo>
                  <a:lnTo>
                    <a:pt x="9" y="62"/>
                  </a:lnTo>
                  <a:lnTo>
                    <a:pt x="8" y="64"/>
                  </a:lnTo>
                  <a:lnTo>
                    <a:pt x="8" y="65"/>
                  </a:lnTo>
                  <a:lnTo>
                    <a:pt x="8" y="66"/>
                  </a:lnTo>
                  <a:lnTo>
                    <a:pt x="9" y="70"/>
                  </a:lnTo>
                  <a:lnTo>
                    <a:pt x="10" y="71"/>
                  </a:lnTo>
                  <a:lnTo>
                    <a:pt x="10" y="72"/>
                  </a:lnTo>
                  <a:lnTo>
                    <a:pt x="12" y="74"/>
                  </a:lnTo>
                  <a:lnTo>
                    <a:pt x="13" y="75"/>
                  </a:lnTo>
                  <a:lnTo>
                    <a:pt x="14" y="77"/>
                  </a:lnTo>
                  <a:lnTo>
                    <a:pt x="12" y="84"/>
                  </a:lnTo>
                  <a:lnTo>
                    <a:pt x="11" y="86"/>
                  </a:lnTo>
                  <a:lnTo>
                    <a:pt x="12" y="85"/>
                  </a:lnTo>
                  <a:lnTo>
                    <a:pt x="13" y="84"/>
                  </a:lnTo>
                  <a:lnTo>
                    <a:pt x="14" y="84"/>
                  </a:lnTo>
                  <a:lnTo>
                    <a:pt x="13" y="83"/>
                  </a:lnTo>
                  <a:lnTo>
                    <a:pt x="16" y="83"/>
                  </a:lnTo>
                  <a:lnTo>
                    <a:pt x="17" y="83"/>
                  </a:lnTo>
                  <a:lnTo>
                    <a:pt x="18" y="84"/>
                  </a:lnTo>
                  <a:lnTo>
                    <a:pt x="20" y="87"/>
                  </a:lnTo>
                  <a:lnTo>
                    <a:pt x="21" y="88"/>
                  </a:lnTo>
                  <a:lnTo>
                    <a:pt x="30" y="89"/>
                  </a:lnTo>
                  <a:lnTo>
                    <a:pt x="33" y="90"/>
                  </a:lnTo>
                  <a:lnTo>
                    <a:pt x="35" y="90"/>
                  </a:lnTo>
                  <a:lnTo>
                    <a:pt x="36" y="91"/>
                  </a:lnTo>
                  <a:lnTo>
                    <a:pt x="36" y="93"/>
                  </a:lnTo>
                  <a:lnTo>
                    <a:pt x="34" y="93"/>
                  </a:lnTo>
                  <a:lnTo>
                    <a:pt x="34" y="94"/>
                  </a:lnTo>
                  <a:lnTo>
                    <a:pt x="34" y="95"/>
                  </a:lnTo>
                  <a:lnTo>
                    <a:pt x="34" y="97"/>
                  </a:lnTo>
                  <a:lnTo>
                    <a:pt x="38" y="100"/>
                  </a:lnTo>
                  <a:lnTo>
                    <a:pt x="39" y="101"/>
                  </a:lnTo>
                  <a:lnTo>
                    <a:pt x="40" y="101"/>
                  </a:lnTo>
                  <a:lnTo>
                    <a:pt x="42" y="100"/>
                  </a:lnTo>
                  <a:lnTo>
                    <a:pt x="45" y="99"/>
                  </a:lnTo>
                  <a:lnTo>
                    <a:pt x="46" y="99"/>
                  </a:lnTo>
                  <a:lnTo>
                    <a:pt x="46" y="98"/>
                  </a:lnTo>
                  <a:lnTo>
                    <a:pt x="45" y="95"/>
                  </a:lnTo>
                  <a:lnTo>
                    <a:pt x="45" y="94"/>
                  </a:lnTo>
                  <a:lnTo>
                    <a:pt x="46" y="94"/>
                  </a:lnTo>
                  <a:lnTo>
                    <a:pt x="51" y="97"/>
                  </a:lnTo>
                  <a:lnTo>
                    <a:pt x="54" y="98"/>
                  </a:lnTo>
                  <a:lnTo>
                    <a:pt x="56" y="98"/>
                  </a:lnTo>
                  <a:lnTo>
                    <a:pt x="58" y="97"/>
                  </a:lnTo>
                  <a:lnTo>
                    <a:pt x="58" y="98"/>
                  </a:lnTo>
                  <a:lnTo>
                    <a:pt x="58" y="99"/>
                  </a:lnTo>
                  <a:lnTo>
                    <a:pt x="56" y="100"/>
                  </a:lnTo>
                  <a:lnTo>
                    <a:pt x="55" y="100"/>
                  </a:lnTo>
                  <a:lnTo>
                    <a:pt x="55" y="101"/>
                  </a:lnTo>
                  <a:lnTo>
                    <a:pt x="56" y="102"/>
                  </a:lnTo>
                  <a:lnTo>
                    <a:pt x="59" y="104"/>
                  </a:lnTo>
                  <a:lnTo>
                    <a:pt x="61" y="104"/>
                  </a:lnTo>
                  <a:lnTo>
                    <a:pt x="62" y="103"/>
                  </a:lnTo>
                  <a:lnTo>
                    <a:pt x="63" y="103"/>
                  </a:lnTo>
                  <a:lnTo>
                    <a:pt x="70" y="107"/>
                  </a:lnTo>
                  <a:lnTo>
                    <a:pt x="72" y="109"/>
                  </a:lnTo>
                  <a:lnTo>
                    <a:pt x="75" y="114"/>
                  </a:lnTo>
                  <a:close/>
                </a:path>
              </a:pathLst>
            </a:custGeom>
            <a:solidFill>
              <a:srgbClr val="FF0000"/>
            </a:solidFill>
            <a:ln w="1651">
              <a:solidFill>
                <a:srgbClr val="DDDDDD"/>
              </a:solidFill>
              <a:prstDash val="solid"/>
              <a:round/>
              <a:headEnd/>
              <a:tailEnd/>
            </a:ln>
          </p:spPr>
          <p:txBody>
            <a:bodyPr/>
            <a:lstStyle/>
            <a:p>
              <a:pPr defTabSz="914400" eaLnBrk="0" hangingPunct="0"/>
              <a:endParaRPr lang="en-US" sz="3200" dirty="0">
                <a:solidFill>
                  <a:srgbClr val="000000"/>
                </a:solidFill>
                <a:latin typeface="Times New Roman" panose="02020603050405020304" pitchFamily="18" charset="0"/>
                <a:cs typeface=""/>
              </a:endParaRPr>
            </a:p>
          </p:txBody>
        </p:sp>
      </p:grpSp>
      <p:sp>
        <p:nvSpPr>
          <p:cNvPr id="5040" name="TextBox 5039"/>
          <p:cNvSpPr txBox="1"/>
          <p:nvPr/>
        </p:nvSpPr>
        <p:spPr>
          <a:xfrm>
            <a:off x="1436306" y="6237312"/>
            <a:ext cx="7416824" cy="400110"/>
          </a:xfrm>
          <a:prstGeom prst="rect">
            <a:avLst/>
          </a:prstGeom>
          <a:noFill/>
        </p:spPr>
        <p:txBody>
          <a:bodyPr wrap="square">
            <a:spAutoFit/>
          </a:bodyPr>
          <a:lstStyle/>
          <a:p>
            <a:pPr defTabSz="914400" eaLnBrk="0" fontAlgn="auto" hangingPunct="0">
              <a:spcBef>
                <a:spcPts val="0"/>
              </a:spcBef>
              <a:spcAft>
                <a:spcPts val="0"/>
              </a:spcAft>
              <a:defRPr/>
            </a:pPr>
            <a:r>
              <a:rPr lang="en-GB" sz="2000" kern="0" dirty="0">
                <a:solidFill>
                  <a:srgbClr val="FFFFFF"/>
                </a:solidFill>
                <a:latin typeface="Arial"/>
                <a:cs typeface="Arial" panose="020B0604020202020204" pitchFamily="34" charset="0"/>
                <a:sym typeface="Arial"/>
              </a:rPr>
              <a:t>Membership has grown to 10,000 members in over 90 countries</a:t>
            </a:r>
          </a:p>
        </p:txBody>
      </p:sp>
    </p:spTree>
    <p:extLst>
      <p:ext uri="{BB962C8B-B14F-4D97-AF65-F5344CB8AC3E}">
        <p14:creationId xmlns:p14="http://schemas.microsoft.com/office/powerpoint/2010/main" val="1966980358"/>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90" name="Rectangle 2"/>
          <p:cNvSpPr>
            <a:spLocks noGrp="1" noChangeArrowheads="1"/>
          </p:cNvSpPr>
          <p:nvPr>
            <p:ph type="title" idx="4294967295"/>
          </p:nvPr>
        </p:nvSpPr>
        <p:spPr>
          <a:xfrm>
            <a:off x="1436306" y="223838"/>
            <a:ext cx="6769100" cy="608012"/>
          </a:xfrm>
        </p:spPr>
        <p:txBody>
          <a:bodyPr/>
          <a:lstStyle/>
          <a:p>
            <a:r>
              <a:rPr lang="en-GB" altLang="en-US" sz="3200" dirty="0"/>
              <a:t>Over 40 Member Associations</a:t>
            </a:r>
          </a:p>
        </p:txBody>
      </p:sp>
      <p:sp>
        <p:nvSpPr>
          <p:cNvPr id="29699" name="Rectangle 3"/>
          <p:cNvSpPr>
            <a:spLocks noGrp="1" noChangeArrowheads="1"/>
          </p:cNvSpPr>
          <p:nvPr>
            <p:ph type="body" sz="half" idx="4294967295"/>
          </p:nvPr>
        </p:nvSpPr>
        <p:spPr>
          <a:xfrm>
            <a:off x="1187624" y="959303"/>
            <a:ext cx="2105025" cy="5651500"/>
          </a:xfrm>
        </p:spPr>
        <p:txBody>
          <a:bodyPr/>
          <a:lstStyle/>
          <a:p>
            <a:pPr>
              <a:lnSpc>
                <a:spcPct val="80000"/>
              </a:lnSpc>
              <a:spcBef>
                <a:spcPct val="50000"/>
              </a:spcBef>
              <a:buClr>
                <a:srgbClr val="DA0000"/>
              </a:buClr>
              <a:buFont typeface="Wingdings" panose="05000000000000000000" pitchFamily="2" charset="2"/>
              <a:buChar char="§"/>
              <a:defRPr/>
            </a:pPr>
            <a:r>
              <a:rPr lang="en-GB" altLang="en-US" sz="900" b="1" dirty="0"/>
              <a:t>American Bankruptcy Institute (Professional Section)</a:t>
            </a:r>
            <a:br>
              <a:rPr lang="en-GB" altLang="en-US" sz="900" b="1" dirty="0"/>
            </a:br>
            <a:endParaRPr lang="en-GB" altLang="en-US" sz="900" b="1" dirty="0"/>
          </a:p>
          <a:p>
            <a:pPr>
              <a:lnSpc>
                <a:spcPct val="80000"/>
              </a:lnSpc>
              <a:spcBef>
                <a:spcPct val="50000"/>
              </a:spcBef>
              <a:buClr>
                <a:srgbClr val="DA0000"/>
              </a:buClr>
              <a:buFont typeface="Wingdings" panose="05000000000000000000" pitchFamily="2" charset="2"/>
              <a:buChar char="§"/>
              <a:defRPr/>
            </a:pPr>
            <a:r>
              <a:rPr lang="en-GB" altLang="en-US" sz="900" b="1" dirty="0">
                <a:solidFill>
                  <a:srgbClr val="00FFFF"/>
                </a:solidFill>
              </a:rPr>
              <a:t>Asociacion Argentina de Estudios Sobre la Insolvencia</a:t>
            </a:r>
            <a:br>
              <a:rPr lang="en-GB" altLang="en-US" sz="900" b="1" dirty="0">
                <a:solidFill>
                  <a:srgbClr val="00FFFF"/>
                </a:solidFill>
              </a:rPr>
            </a:br>
            <a:endParaRPr lang="en-GB" altLang="en-US" sz="900" b="1" dirty="0">
              <a:solidFill>
                <a:srgbClr val="00FFFF"/>
              </a:solidFill>
            </a:endParaRPr>
          </a:p>
          <a:p>
            <a:pPr>
              <a:lnSpc>
                <a:spcPct val="80000"/>
              </a:lnSpc>
              <a:spcBef>
                <a:spcPct val="50000"/>
              </a:spcBef>
              <a:buClr>
                <a:srgbClr val="DA0000"/>
              </a:buClr>
              <a:buFont typeface="Wingdings" panose="05000000000000000000" pitchFamily="2" charset="2"/>
              <a:buChar char="§"/>
              <a:defRPr/>
            </a:pPr>
            <a:r>
              <a:rPr lang="en-GB" altLang="en-US" sz="900" b="1" dirty="0"/>
              <a:t>Asociacion Uruguaya de Asesores en Insolvencia y Reestructuraciones Empresariales</a:t>
            </a:r>
          </a:p>
          <a:p>
            <a:pPr marL="0" indent="0">
              <a:lnSpc>
                <a:spcPct val="80000"/>
              </a:lnSpc>
              <a:spcBef>
                <a:spcPct val="50000"/>
              </a:spcBef>
              <a:buClr>
                <a:srgbClr val="DA0000"/>
              </a:buClr>
              <a:buFontTx/>
              <a:buNone/>
              <a:defRPr/>
            </a:pPr>
            <a:endParaRPr lang="en-GB" altLang="en-US" sz="900" b="1" dirty="0"/>
          </a:p>
          <a:p>
            <a:pPr>
              <a:lnSpc>
                <a:spcPct val="80000"/>
              </a:lnSpc>
              <a:spcBef>
                <a:spcPct val="50000"/>
              </a:spcBef>
              <a:buClr>
                <a:srgbClr val="DA0000"/>
              </a:buClr>
              <a:buFont typeface="Wingdings" panose="05000000000000000000" pitchFamily="2" charset="2"/>
              <a:buChar char="§"/>
              <a:defRPr/>
            </a:pPr>
            <a:r>
              <a:rPr lang="en-GB" altLang="en-US" sz="900" b="1" dirty="0">
                <a:solidFill>
                  <a:srgbClr val="00FFFF"/>
                </a:solidFill>
              </a:rPr>
              <a:t>Association of Business Recovery Professionals (R3)</a:t>
            </a:r>
            <a:br>
              <a:rPr lang="en-GB" altLang="en-US" sz="900" b="1" dirty="0">
                <a:solidFill>
                  <a:srgbClr val="00FFFF"/>
                </a:solidFill>
              </a:rPr>
            </a:br>
            <a:endParaRPr lang="en-GB" altLang="en-US" sz="900" b="1" dirty="0"/>
          </a:p>
          <a:p>
            <a:pPr>
              <a:lnSpc>
                <a:spcPct val="80000"/>
              </a:lnSpc>
              <a:spcBef>
                <a:spcPct val="50000"/>
              </a:spcBef>
              <a:buClr>
                <a:srgbClr val="DA0000"/>
              </a:buClr>
              <a:buFont typeface="Wingdings" panose="05000000000000000000" pitchFamily="2" charset="2"/>
              <a:buChar char="§"/>
              <a:defRPr/>
            </a:pPr>
            <a:r>
              <a:rPr lang="en-GB" altLang="en-US" sz="900" b="1" dirty="0"/>
              <a:t>Association of Insolvency and Restructuring Advisors</a:t>
            </a:r>
          </a:p>
          <a:p>
            <a:pPr>
              <a:lnSpc>
                <a:spcPct val="80000"/>
              </a:lnSpc>
              <a:spcBef>
                <a:spcPct val="50000"/>
              </a:spcBef>
              <a:buClr>
                <a:srgbClr val="DA0000"/>
              </a:buClr>
              <a:buFont typeface="Wingdings" panose="05000000000000000000" pitchFamily="2" charset="2"/>
              <a:buNone/>
              <a:defRPr/>
            </a:pPr>
            <a:endParaRPr lang="en-GB" altLang="en-US" sz="900" b="1" dirty="0">
              <a:solidFill>
                <a:srgbClr val="00FFFF"/>
              </a:solidFill>
            </a:endParaRPr>
          </a:p>
          <a:p>
            <a:pPr>
              <a:lnSpc>
                <a:spcPct val="80000"/>
              </a:lnSpc>
              <a:spcBef>
                <a:spcPct val="50000"/>
              </a:spcBef>
              <a:buClr>
                <a:srgbClr val="DA0000"/>
              </a:buClr>
              <a:buFont typeface="Wingdings" panose="05000000000000000000" pitchFamily="2" charset="2"/>
              <a:buChar char="§"/>
              <a:defRPr/>
            </a:pPr>
            <a:r>
              <a:rPr lang="en-GB" altLang="en-US" sz="900" b="1" dirty="0">
                <a:solidFill>
                  <a:srgbClr val="00FFFF"/>
                </a:solidFill>
              </a:rPr>
              <a:t>Association of Restructuring and Insolvency Experts</a:t>
            </a:r>
          </a:p>
          <a:p>
            <a:pPr>
              <a:lnSpc>
                <a:spcPct val="80000"/>
              </a:lnSpc>
              <a:spcBef>
                <a:spcPct val="50000"/>
              </a:spcBef>
              <a:buClr>
                <a:srgbClr val="DA0000"/>
              </a:buClr>
              <a:buFont typeface="Wingdings" panose="05000000000000000000" pitchFamily="2" charset="2"/>
              <a:buNone/>
              <a:defRPr/>
            </a:pPr>
            <a:endParaRPr lang="en-GB" altLang="en-US" sz="900" b="1" dirty="0">
              <a:solidFill>
                <a:schemeClr val="bg1"/>
              </a:solidFill>
            </a:endParaRPr>
          </a:p>
          <a:p>
            <a:pPr>
              <a:lnSpc>
                <a:spcPct val="80000"/>
              </a:lnSpc>
              <a:spcBef>
                <a:spcPct val="50000"/>
              </a:spcBef>
              <a:buClr>
                <a:srgbClr val="DA0000"/>
              </a:buClr>
              <a:buFont typeface="Wingdings" panose="05000000000000000000" pitchFamily="2" charset="2"/>
              <a:buChar char="§"/>
              <a:defRPr/>
            </a:pPr>
            <a:r>
              <a:rPr lang="en-GB" altLang="en-US" sz="900" b="1" dirty="0"/>
              <a:t>Australian Restructuring, Insolvency and Turnaround Association</a:t>
            </a:r>
            <a:br>
              <a:rPr lang="en-GB" altLang="en-US" sz="900" b="1" dirty="0">
                <a:solidFill>
                  <a:srgbClr val="00FFFF"/>
                </a:solidFill>
              </a:rPr>
            </a:br>
            <a:endParaRPr lang="en-GB" altLang="en-US" sz="900" b="1" dirty="0">
              <a:solidFill>
                <a:srgbClr val="00FFFF"/>
              </a:solidFill>
            </a:endParaRPr>
          </a:p>
          <a:p>
            <a:pPr>
              <a:lnSpc>
                <a:spcPct val="80000"/>
              </a:lnSpc>
              <a:spcBef>
                <a:spcPct val="50000"/>
              </a:spcBef>
              <a:buClr>
                <a:srgbClr val="DA0000"/>
              </a:buClr>
              <a:buFont typeface="Wingdings" panose="05000000000000000000" pitchFamily="2" charset="2"/>
              <a:buChar char="§"/>
              <a:defRPr/>
            </a:pPr>
            <a:r>
              <a:rPr lang="en-GB" altLang="en-US" sz="900" b="1" dirty="0">
                <a:solidFill>
                  <a:srgbClr val="00FFFF"/>
                </a:solidFill>
              </a:rPr>
              <a:t>Bankruptcy Law &amp; Restructuring Research Centre, China University of Politics and Law </a:t>
            </a:r>
            <a:br>
              <a:rPr lang="en-GB" altLang="en-US" sz="900" b="1" dirty="0">
                <a:solidFill>
                  <a:srgbClr val="00FFFF"/>
                </a:solidFill>
              </a:rPr>
            </a:br>
            <a:endParaRPr lang="en-GB" altLang="en-US" sz="900" b="1" dirty="0">
              <a:solidFill>
                <a:srgbClr val="00FFFF"/>
              </a:solidFill>
            </a:endParaRPr>
          </a:p>
          <a:p>
            <a:pPr>
              <a:lnSpc>
                <a:spcPct val="80000"/>
              </a:lnSpc>
              <a:spcBef>
                <a:spcPct val="50000"/>
              </a:spcBef>
              <a:buClr>
                <a:srgbClr val="DA0000"/>
              </a:buClr>
              <a:buFont typeface="Wingdings" panose="05000000000000000000" pitchFamily="2" charset="2"/>
              <a:buChar char="§"/>
              <a:defRPr/>
            </a:pPr>
            <a:r>
              <a:rPr lang="en-GB" altLang="en-US" sz="900" b="1" dirty="0"/>
              <a:t>Business Recovery and Insolvency Practitioners Association of Nigeria</a:t>
            </a:r>
            <a:br>
              <a:rPr lang="en-GB" altLang="en-US" sz="900" b="1" dirty="0">
                <a:solidFill>
                  <a:srgbClr val="00FFFF"/>
                </a:solidFill>
              </a:rPr>
            </a:br>
            <a:endParaRPr lang="en-GB" altLang="en-US" sz="900" b="1" dirty="0">
              <a:solidFill>
                <a:srgbClr val="00FFFF"/>
              </a:solidFill>
            </a:endParaRPr>
          </a:p>
          <a:p>
            <a:pPr>
              <a:lnSpc>
                <a:spcPct val="80000"/>
              </a:lnSpc>
              <a:spcBef>
                <a:spcPct val="50000"/>
              </a:spcBef>
              <a:buClr>
                <a:srgbClr val="DA0000"/>
              </a:buClr>
              <a:buFont typeface="Wingdings" panose="05000000000000000000" pitchFamily="2" charset="2"/>
              <a:buChar char="§"/>
              <a:defRPr/>
            </a:pPr>
            <a:r>
              <a:rPr lang="en-GB" altLang="en-US" sz="900" b="1" dirty="0">
                <a:solidFill>
                  <a:srgbClr val="00FFFF"/>
                </a:solidFill>
              </a:rPr>
              <a:t>Business Recovery and Insolvency Practitioners Association of Sri Lanka</a:t>
            </a:r>
          </a:p>
          <a:p>
            <a:pPr>
              <a:lnSpc>
                <a:spcPct val="80000"/>
              </a:lnSpc>
              <a:spcBef>
                <a:spcPct val="50000"/>
              </a:spcBef>
              <a:buClr>
                <a:srgbClr val="DA0000"/>
              </a:buClr>
              <a:buFont typeface="Wingdings" panose="05000000000000000000" pitchFamily="2" charset="2"/>
              <a:buChar char="§"/>
              <a:defRPr/>
            </a:pPr>
            <a:endParaRPr lang="en-GB" altLang="en-US" sz="900" b="1" dirty="0">
              <a:solidFill>
                <a:schemeClr val="tx1"/>
              </a:solidFill>
            </a:endParaRPr>
          </a:p>
          <a:p>
            <a:pPr>
              <a:lnSpc>
                <a:spcPct val="80000"/>
              </a:lnSpc>
              <a:spcBef>
                <a:spcPct val="50000"/>
              </a:spcBef>
              <a:buClr>
                <a:srgbClr val="DA0000"/>
              </a:buClr>
              <a:buFont typeface="Wingdings" panose="05000000000000000000" pitchFamily="2" charset="2"/>
              <a:buChar char="§"/>
              <a:defRPr/>
            </a:pPr>
            <a:r>
              <a:rPr lang="en-GB" altLang="en-US" sz="900" b="1" dirty="0"/>
              <a:t>Canadian Bar Association (Bankruptcy and Insolvency Section)</a:t>
            </a:r>
            <a:endParaRPr lang="en-GB" altLang="en-US" sz="900" b="1" dirty="0">
              <a:solidFill>
                <a:schemeClr val="tx1"/>
              </a:solidFill>
            </a:endParaRPr>
          </a:p>
        </p:txBody>
      </p:sp>
      <p:sp>
        <p:nvSpPr>
          <p:cNvPr id="12292" name="Rectangle 4"/>
          <p:cNvSpPr>
            <a:spLocks noGrp="1" noChangeArrowheads="1"/>
          </p:cNvSpPr>
          <p:nvPr>
            <p:ph type="body" sz="half" idx="4294967295"/>
          </p:nvPr>
        </p:nvSpPr>
        <p:spPr>
          <a:xfrm>
            <a:off x="5127799" y="997403"/>
            <a:ext cx="1944687" cy="5399088"/>
          </a:xfrm>
        </p:spPr>
        <p:txBody>
          <a:bodyPr/>
          <a:lstStyle/>
          <a:p>
            <a:pPr>
              <a:lnSpc>
                <a:spcPct val="80000"/>
              </a:lnSpc>
              <a:buFont typeface="Wingdings" panose="05000000000000000000" pitchFamily="2" charset="2"/>
              <a:buChar char="§"/>
            </a:pPr>
            <a:r>
              <a:rPr lang="en-GB" altLang="en-US" sz="900" b="1" dirty="0"/>
              <a:t>Insituto Brasileiro de Estudos de Recuperação de Empresas</a:t>
            </a:r>
          </a:p>
          <a:p>
            <a:pPr>
              <a:lnSpc>
                <a:spcPct val="80000"/>
              </a:lnSpc>
              <a:buFont typeface="Wingdings" panose="05000000000000000000" pitchFamily="2" charset="2"/>
              <a:buChar char="§"/>
            </a:pPr>
            <a:endParaRPr lang="en-GB" altLang="en-US" sz="900" b="1" dirty="0">
              <a:solidFill>
                <a:srgbClr val="00FFFF"/>
              </a:solidFill>
            </a:endParaRPr>
          </a:p>
          <a:p>
            <a:pPr>
              <a:lnSpc>
                <a:spcPct val="80000"/>
              </a:lnSpc>
              <a:buFont typeface="Wingdings" panose="05000000000000000000" pitchFamily="2" charset="2"/>
              <a:buChar char="§"/>
            </a:pPr>
            <a:r>
              <a:rPr lang="en-GB" altLang="en-US" sz="900" b="1" dirty="0">
                <a:solidFill>
                  <a:srgbClr val="00FFFF"/>
                </a:solidFill>
              </a:rPr>
              <a:t>Instituto Brasileiro de Gestäo e Turnaround </a:t>
            </a:r>
            <a:br>
              <a:rPr lang="en-GB" altLang="en-US" sz="900" b="1" dirty="0"/>
            </a:br>
            <a:endParaRPr lang="en-GB" altLang="en-US" sz="900" b="1" dirty="0"/>
          </a:p>
          <a:p>
            <a:pPr>
              <a:lnSpc>
                <a:spcPct val="80000"/>
              </a:lnSpc>
              <a:buFont typeface="Wingdings" panose="05000000000000000000" pitchFamily="2" charset="2"/>
              <a:buChar char="§"/>
            </a:pPr>
            <a:r>
              <a:rPr lang="en-GB" altLang="en-US" sz="900" b="1" dirty="0"/>
              <a:t>Instituto Iberoamericano de Derecho Concursal</a:t>
            </a:r>
            <a:br>
              <a:rPr lang="en-GB" altLang="en-US" sz="900" b="1" dirty="0">
                <a:solidFill>
                  <a:srgbClr val="00FFFF"/>
                </a:solidFill>
              </a:rPr>
            </a:br>
            <a:endParaRPr lang="en-GB" altLang="en-US" sz="900" b="1" dirty="0"/>
          </a:p>
          <a:p>
            <a:pPr>
              <a:lnSpc>
                <a:spcPct val="80000"/>
              </a:lnSpc>
              <a:buFont typeface="Wingdings" panose="05000000000000000000" pitchFamily="2" charset="2"/>
              <a:buChar char="§"/>
            </a:pPr>
            <a:r>
              <a:rPr lang="en-GB" altLang="en-US" sz="900" b="1" dirty="0">
                <a:solidFill>
                  <a:srgbClr val="00FFFF"/>
                </a:solidFill>
              </a:rPr>
              <a:t>International Association of Insurance Receivers</a:t>
            </a:r>
            <a:br>
              <a:rPr lang="en-GB" altLang="en-US" sz="900" b="1" dirty="0">
                <a:solidFill>
                  <a:srgbClr val="00FFFF"/>
                </a:solidFill>
              </a:rPr>
            </a:br>
            <a:endParaRPr lang="en-GB" altLang="en-US" sz="900" b="1" dirty="0">
              <a:solidFill>
                <a:srgbClr val="00FFFF"/>
              </a:solidFill>
            </a:endParaRPr>
          </a:p>
          <a:p>
            <a:pPr>
              <a:lnSpc>
                <a:spcPct val="80000"/>
              </a:lnSpc>
              <a:buFont typeface="Wingdings" panose="05000000000000000000" pitchFamily="2" charset="2"/>
              <a:buChar char="§"/>
            </a:pPr>
            <a:r>
              <a:rPr lang="en-GB" altLang="en-US" sz="900" b="1" dirty="0"/>
              <a:t>International Women's Insolvency and Restructuring Confederation</a:t>
            </a:r>
          </a:p>
          <a:p>
            <a:pPr>
              <a:lnSpc>
                <a:spcPct val="80000"/>
              </a:lnSpc>
              <a:buFont typeface="Wingdings" panose="05000000000000000000" pitchFamily="2" charset="2"/>
              <a:buChar char="§"/>
            </a:pPr>
            <a:endParaRPr lang="en-GB" altLang="en-US" sz="900" b="1" dirty="0">
              <a:solidFill>
                <a:schemeClr val="bg1"/>
              </a:solidFill>
            </a:endParaRPr>
          </a:p>
          <a:p>
            <a:pPr>
              <a:lnSpc>
                <a:spcPct val="80000"/>
              </a:lnSpc>
              <a:buFont typeface="Wingdings" panose="05000000000000000000" pitchFamily="2" charset="2"/>
              <a:buChar char="§"/>
            </a:pPr>
            <a:r>
              <a:rPr lang="en-GB" altLang="en-US" sz="900" b="1" dirty="0">
                <a:solidFill>
                  <a:srgbClr val="00FFFF"/>
                </a:solidFill>
              </a:rPr>
              <a:t>Japanese Federation of Insolvency Professionals</a:t>
            </a:r>
          </a:p>
          <a:p>
            <a:pPr>
              <a:lnSpc>
                <a:spcPct val="80000"/>
              </a:lnSpc>
              <a:buFont typeface="Wingdings" panose="05000000000000000000" pitchFamily="2" charset="2"/>
              <a:buChar char="§"/>
            </a:pPr>
            <a:endParaRPr lang="en-GB" altLang="en-US" sz="900" b="1" dirty="0">
              <a:solidFill>
                <a:srgbClr val="00FFFF"/>
              </a:solidFill>
            </a:endParaRPr>
          </a:p>
          <a:p>
            <a:pPr>
              <a:lnSpc>
                <a:spcPct val="80000"/>
              </a:lnSpc>
              <a:buFont typeface="Wingdings" panose="05000000000000000000" pitchFamily="2" charset="2"/>
              <a:buChar char="§"/>
            </a:pPr>
            <a:r>
              <a:rPr lang="en-GB" altLang="en-US" sz="900" b="1" dirty="0"/>
              <a:t>Korea Restructuring and Insolvency Practitioners Association</a:t>
            </a:r>
            <a:br>
              <a:rPr lang="en-GB" altLang="en-US" sz="900" b="1" dirty="0"/>
            </a:br>
            <a:endParaRPr lang="en-GB" altLang="en-US" sz="900" b="1" dirty="0">
              <a:solidFill>
                <a:srgbClr val="DA0000"/>
              </a:solidFill>
            </a:endParaRPr>
          </a:p>
          <a:p>
            <a:pPr>
              <a:lnSpc>
                <a:spcPct val="80000"/>
              </a:lnSpc>
              <a:buFont typeface="Wingdings" panose="05000000000000000000" pitchFamily="2" charset="2"/>
              <a:buChar char="§"/>
            </a:pPr>
            <a:r>
              <a:rPr lang="en-GB" altLang="en-US" sz="900" b="1" dirty="0">
                <a:solidFill>
                  <a:srgbClr val="00FFFF"/>
                </a:solidFill>
              </a:rPr>
              <a:t>Law Council of Australia (Business Law Section)</a:t>
            </a:r>
            <a:br>
              <a:rPr lang="en-GB" altLang="en-US" sz="900" b="1" dirty="0">
                <a:solidFill>
                  <a:schemeClr val="bg1"/>
                </a:solidFill>
              </a:rPr>
            </a:br>
            <a:endParaRPr lang="en-GB" altLang="en-US" sz="900" b="1" dirty="0">
              <a:solidFill>
                <a:schemeClr val="bg1"/>
              </a:solidFill>
            </a:endParaRPr>
          </a:p>
          <a:p>
            <a:pPr>
              <a:lnSpc>
                <a:spcPct val="80000"/>
              </a:lnSpc>
              <a:buFont typeface="Wingdings" panose="05000000000000000000" pitchFamily="2" charset="2"/>
              <a:buChar char="§"/>
            </a:pPr>
            <a:r>
              <a:rPr lang="en-GB" altLang="en-US" sz="900" b="1" dirty="0"/>
              <a:t>Malaysian Institute of Certified Public Accountants</a:t>
            </a:r>
          </a:p>
          <a:p>
            <a:pPr>
              <a:lnSpc>
                <a:spcPct val="80000"/>
              </a:lnSpc>
              <a:buFont typeface="Wingdings" panose="05000000000000000000" pitchFamily="2" charset="2"/>
              <a:buChar char="§"/>
            </a:pPr>
            <a:endParaRPr lang="en-GB" altLang="en-US" sz="900" b="1" dirty="0">
              <a:solidFill>
                <a:srgbClr val="00FFFF"/>
              </a:solidFill>
            </a:endParaRPr>
          </a:p>
          <a:p>
            <a:pPr>
              <a:lnSpc>
                <a:spcPct val="80000"/>
              </a:lnSpc>
              <a:buFont typeface="Wingdings" panose="05000000000000000000" pitchFamily="2" charset="2"/>
              <a:buChar char="§"/>
            </a:pPr>
            <a:r>
              <a:rPr lang="en-GB" altLang="en-US" sz="900" b="1" dirty="0">
                <a:solidFill>
                  <a:srgbClr val="00FFFF"/>
                </a:solidFill>
              </a:rPr>
              <a:t>National Association of Federal Equity Receivers</a:t>
            </a:r>
          </a:p>
          <a:p>
            <a:pPr>
              <a:buFont typeface="Wingdings" panose="05000000000000000000" pitchFamily="2" charset="2"/>
              <a:buChar char="§"/>
            </a:pPr>
            <a:endParaRPr lang="en-GB" altLang="en-US" sz="900" b="1" dirty="0"/>
          </a:p>
          <a:p>
            <a:pPr>
              <a:buFont typeface="Wingdings" panose="05000000000000000000" pitchFamily="2" charset="2"/>
              <a:buChar char="§"/>
            </a:pPr>
            <a:r>
              <a:rPr lang="en-GB" altLang="en-US" sz="900" b="1" dirty="0"/>
              <a:t>Nepalese Insolvency Practitioners' Association</a:t>
            </a:r>
          </a:p>
          <a:p>
            <a:pPr>
              <a:buFont typeface="Wingdings" panose="05000000000000000000" pitchFamily="2" charset="2"/>
              <a:buChar char="§"/>
            </a:pPr>
            <a:endParaRPr lang="en-GB" altLang="en-US" sz="900" b="1" dirty="0">
              <a:solidFill>
                <a:schemeClr val="bg1"/>
              </a:solidFill>
            </a:endParaRPr>
          </a:p>
          <a:p>
            <a:pPr>
              <a:lnSpc>
                <a:spcPct val="80000"/>
              </a:lnSpc>
              <a:buFont typeface="Wingdings" panose="05000000000000000000" pitchFamily="2" charset="2"/>
              <a:buChar char="§"/>
            </a:pPr>
            <a:r>
              <a:rPr lang="en-GB" altLang="en-US" sz="900" b="1" dirty="0">
                <a:solidFill>
                  <a:srgbClr val="00FFFF"/>
                </a:solidFill>
              </a:rPr>
              <a:t>NIVD – Neue Insolvenzverwaltervereinigung Deutschlands e.V.</a:t>
            </a:r>
          </a:p>
        </p:txBody>
      </p:sp>
      <p:sp>
        <p:nvSpPr>
          <p:cNvPr id="236549" name="Rectangle 3"/>
          <p:cNvSpPr>
            <a:spLocks noChangeArrowheads="1"/>
          </p:cNvSpPr>
          <p:nvPr/>
        </p:nvSpPr>
        <p:spPr bwMode="auto">
          <a:xfrm>
            <a:off x="3059113" y="1094241"/>
            <a:ext cx="1943100" cy="5399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lr>
                <a:srgbClr val="FF3300"/>
              </a:buClr>
              <a:buChar char="•"/>
              <a:defRPr sz="3200">
                <a:solidFill>
                  <a:srgbClr val="FFFFFF"/>
                </a:solidFill>
                <a:latin typeface="Arial" panose="020B0604020202020204" pitchFamily="34" charset="0"/>
              </a:defRPr>
            </a:lvl1pPr>
            <a:lvl2pPr marL="742950" indent="-285750">
              <a:spcBef>
                <a:spcPct val="20000"/>
              </a:spcBef>
              <a:buClr>
                <a:srgbClr val="FF3300"/>
              </a:buClr>
              <a:buChar char="–"/>
              <a:defRPr sz="2800">
                <a:solidFill>
                  <a:srgbClr val="FFFFFF"/>
                </a:solidFill>
                <a:latin typeface="Arial" panose="020B0604020202020204" pitchFamily="34" charset="0"/>
              </a:defRPr>
            </a:lvl2pPr>
            <a:lvl3pPr marL="1143000" indent="-228600">
              <a:spcBef>
                <a:spcPct val="20000"/>
              </a:spcBef>
              <a:buClr>
                <a:srgbClr val="FF3300"/>
              </a:buClr>
              <a:buChar char="•"/>
              <a:defRPr sz="2400">
                <a:solidFill>
                  <a:srgbClr val="FFFFFF"/>
                </a:solidFill>
                <a:latin typeface="Arial" panose="020B0604020202020204" pitchFamily="34" charset="0"/>
              </a:defRPr>
            </a:lvl3pPr>
            <a:lvl4pPr marL="1600200" indent="-228600">
              <a:spcBef>
                <a:spcPct val="20000"/>
              </a:spcBef>
              <a:buClr>
                <a:srgbClr val="FF3300"/>
              </a:buClr>
              <a:buChar char="–"/>
              <a:defRPr sz="2000">
                <a:solidFill>
                  <a:srgbClr val="FFFFFF"/>
                </a:solidFill>
                <a:latin typeface="Arial" panose="020B0604020202020204" pitchFamily="34" charset="0"/>
              </a:defRPr>
            </a:lvl4pPr>
            <a:lvl5pPr marL="2057400" indent="-228600">
              <a:spcBef>
                <a:spcPct val="20000"/>
              </a:spcBef>
              <a:buClr>
                <a:srgbClr val="FF3300"/>
              </a:buClr>
              <a:buChar char="»"/>
              <a:defRPr sz="2000">
                <a:solidFill>
                  <a:srgbClr val="FFFFFF"/>
                </a:solidFill>
                <a:latin typeface="Arial" panose="020B0604020202020204" pitchFamily="34" charset="0"/>
              </a:defRPr>
            </a:lvl5pPr>
            <a:lvl6pPr marL="2514600" indent="-228600" eaLnBrk="0" fontAlgn="base" hangingPunct="0">
              <a:spcBef>
                <a:spcPct val="20000"/>
              </a:spcBef>
              <a:spcAft>
                <a:spcPct val="0"/>
              </a:spcAft>
              <a:buClr>
                <a:srgbClr val="FF3300"/>
              </a:buClr>
              <a:buChar char="»"/>
              <a:defRPr sz="2000">
                <a:solidFill>
                  <a:srgbClr val="FFFFFF"/>
                </a:solidFill>
                <a:latin typeface="Arial" panose="020B0604020202020204" pitchFamily="34" charset="0"/>
              </a:defRPr>
            </a:lvl6pPr>
            <a:lvl7pPr marL="2971800" indent="-228600" eaLnBrk="0" fontAlgn="base" hangingPunct="0">
              <a:spcBef>
                <a:spcPct val="20000"/>
              </a:spcBef>
              <a:spcAft>
                <a:spcPct val="0"/>
              </a:spcAft>
              <a:buClr>
                <a:srgbClr val="FF3300"/>
              </a:buClr>
              <a:buChar char="»"/>
              <a:defRPr sz="2000">
                <a:solidFill>
                  <a:srgbClr val="FFFFFF"/>
                </a:solidFill>
                <a:latin typeface="Arial" panose="020B0604020202020204" pitchFamily="34" charset="0"/>
              </a:defRPr>
            </a:lvl7pPr>
            <a:lvl8pPr marL="3429000" indent="-228600" eaLnBrk="0" fontAlgn="base" hangingPunct="0">
              <a:spcBef>
                <a:spcPct val="20000"/>
              </a:spcBef>
              <a:spcAft>
                <a:spcPct val="0"/>
              </a:spcAft>
              <a:buClr>
                <a:srgbClr val="FF3300"/>
              </a:buClr>
              <a:buChar char="»"/>
              <a:defRPr sz="2000">
                <a:solidFill>
                  <a:srgbClr val="FFFFFF"/>
                </a:solidFill>
                <a:latin typeface="Arial" panose="020B0604020202020204" pitchFamily="34" charset="0"/>
              </a:defRPr>
            </a:lvl8pPr>
            <a:lvl9pPr marL="3886200" indent="-228600" eaLnBrk="0" fontAlgn="base" hangingPunct="0">
              <a:spcBef>
                <a:spcPct val="20000"/>
              </a:spcBef>
              <a:spcAft>
                <a:spcPct val="0"/>
              </a:spcAft>
              <a:buClr>
                <a:srgbClr val="FF3300"/>
              </a:buClr>
              <a:buChar char="»"/>
              <a:defRPr sz="2000">
                <a:solidFill>
                  <a:srgbClr val="FFFFFF"/>
                </a:solidFill>
                <a:latin typeface="Arial" panose="020B0604020202020204" pitchFamily="34" charset="0"/>
              </a:defRPr>
            </a:lvl9pPr>
          </a:lstStyle>
          <a:p>
            <a:pPr defTabSz="914400" eaLnBrk="0" hangingPunct="0">
              <a:spcBef>
                <a:spcPct val="50000"/>
              </a:spcBef>
              <a:buClr>
                <a:srgbClr val="DA0000"/>
              </a:buClr>
              <a:buFont typeface="Wingdings" panose="05000000000000000000" pitchFamily="2" charset="2"/>
              <a:buChar char="§"/>
            </a:pPr>
            <a:endParaRPr lang="en-GB" altLang="en-US" sz="900" b="1" dirty="0">
              <a:cs typeface=""/>
            </a:endParaRPr>
          </a:p>
          <a:p>
            <a:pPr defTabSz="914400" eaLnBrk="0" hangingPunct="0"/>
            <a:endParaRPr lang="en-GB" altLang="en-US" sz="900" b="1" dirty="0">
              <a:solidFill>
                <a:srgbClr val="00FFFF"/>
              </a:solidFill>
              <a:cs typeface=""/>
            </a:endParaRPr>
          </a:p>
        </p:txBody>
      </p:sp>
      <p:sp>
        <p:nvSpPr>
          <p:cNvPr id="7174" name="Rectangle 6"/>
          <p:cNvSpPr>
            <a:spLocks noChangeArrowheads="1"/>
          </p:cNvSpPr>
          <p:nvPr/>
        </p:nvSpPr>
        <p:spPr bwMode="auto">
          <a:xfrm>
            <a:off x="7091809" y="959303"/>
            <a:ext cx="1944687" cy="539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defTabSz="914400" eaLnBrk="0" hangingPunct="0">
              <a:spcBef>
                <a:spcPct val="20000"/>
              </a:spcBef>
              <a:buClr>
                <a:srgbClr val="FF3300"/>
              </a:buClr>
              <a:buFont typeface="Wingdings" panose="05000000000000000000" pitchFamily="2" charset="2"/>
              <a:buChar char="§"/>
              <a:defRPr/>
            </a:pPr>
            <a:r>
              <a:rPr lang="en-GB" altLang="en-US" sz="900" b="1" dirty="0">
                <a:solidFill>
                  <a:srgbClr val="00FFFF"/>
                </a:solidFill>
                <a:latin typeface="Arial"/>
                <a:cs typeface=""/>
              </a:rPr>
              <a:t>Non-Commercial Partnership Self-Regulated Organisation of Arbitration Managers “Mercury”</a:t>
            </a:r>
          </a:p>
          <a:p>
            <a:pPr defTabSz="914400" eaLnBrk="0" hangingPunct="0">
              <a:spcBef>
                <a:spcPct val="20000"/>
              </a:spcBef>
              <a:buClr>
                <a:srgbClr val="FF33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spcBef>
                <a:spcPct val="20000"/>
              </a:spcBef>
              <a:buClr>
                <a:srgbClr val="FF3300"/>
              </a:buClr>
              <a:buFont typeface="Wingdings" panose="05000000000000000000" pitchFamily="2" charset="2"/>
              <a:buChar char="§"/>
              <a:defRPr/>
            </a:pPr>
            <a:r>
              <a:rPr lang="en-GB" altLang="en-US" sz="900" b="1" dirty="0">
                <a:solidFill>
                  <a:srgbClr val="FFFFFF"/>
                </a:solidFill>
                <a:latin typeface="Arial"/>
                <a:cs typeface=""/>
              </a:rPr>
              <a:t>Recovery and Insolvency Specialists Association (BVI) Limited</a:t>
            </a:r>
            <a:br>
              <a:rPr lang="en-GB" altLang="en-US" sz="900" b="1" dirty="0">
                <a:solidFill>
                  <a:srgbClr val="00FFFF"/>
                </a:solidFill>
                <a:latin typeface="Arial"/>
                <a:cs typeface=""/>
              </a:rPr>
            </a:br>
            <a:endParaRPr lang="en-GB" altLang="en-US" sz="900" b="1" dirty="0">
              <a:solidFill>
                <a:srgbClr val="00FFFF"/>
              </a:solidFill>
              <a:latin typeface="Arial"/>
              <a:cs typeface=""/>
            </a:endParaRPr>
          </a:p>
          <a:p>
            <a:pPr defTabSz="914400" eaLnBrk="0" hangingPunct="0">
              <a:spcBef>
                <a:spcPct val="20000"/>
              </a:spcBef>
              <a:buClr>
                <a:srgbClr val="FF3300"/>
              </a:buClr>
              <a:buFont typeface="Wingdings" panose="05000000000000000000" pitchFamily="2" charset="2"/>
              <a:buChar char="§"/>
              <a:defRPr/>
            </a:pPr>
            <a:r>
              <a:rPr lang="en-US" altLang="en-US" sz="900" b="1" dirty="0">
                <a:solidFill>
                  <a:srgbClr val="00FFFF"/>
                </a:solidFill>
                <a:latin typeface="Arial"/>
                <a:cs typeface=""/>
              </a:rPr>
              <a:t>Recovery &amp; Insolvency Specialists’ Association Cayman (RISA)</a:t>
            </a:r>
          </a:p>
          <a:p>
            <a:pPr defTabSz="914400" eaLnBrk="0" hangingPunct="0">
              <a:spcBef>
                <a:spcPct val="20000"/>
              </a:spcBef>
              <a:buClr>
                <a:srgbClr val="FF3300"/>
              </a:buClr>
              <a:buFont typeface="Wingdings" panose="05000000000000000000" pitchFamily="2" charset="2"/>
              <a:buChar char="§"/>
              <a:defRPr/>
            </a:pPr>
            <a:endParaRPr lang="en-US" altLang="en-US" sz="900" b="1" dirty="0">
              <a:solidFill>
                <a:srgbClr val="FFFFFF"/>
              </a:solidFill>
              <a:latin typeface="Arial"/>
              <a:cs typeface=""/>
            </a:endParaRPr>
          </a:p>
          <a:p>
            <a:pPr defTabSz="914400" eaLnBrk="0" hangingPunct="0">
              <a:spcBef>
                <a:spcPct val="20000"/>
              </a:spcBef>
              <a:buClr>
                <a:srgbClr val="FF3300"/>
              </a:buClr>
              <a:buFont typeface="Wingdings" panose="05000000000000000000" pitchFamily="2" charset="2"/>
              <a:buChar char="§"/>
              <a:defRPr/>
            </a:pPr>
            <a:r>
              <a:rPr lang="en-US" altLang="en-US" sz="900" b="1" dirty="0">
                <a:solidFill>
                  <a:srgbClr val="FFFFFF"/>
                </a:solidFill>
                <a:latin typeface="Arial"/>
                <a:cs typeface=""/>
              </a:rPr>
              <a:t>Recovery and Insolvency Specialists Association of Bermuda</a:t>
            </a:r>
          </a:p>
          <a:p>
            <a:pPr defTabSz="914400" eaLnBrk="0" hangingPunct="0">
              <a:spcBef>
                <a:spcPct val="20000"/>
              </a:spcBef>
              <a:buClr>
                <a:srgbClr val="FF3300"/>
              </a:buClr>
              <a:buFont typeface="Wingdings" panose="05000000000000000000" pitchFamily="2" charset="2"/>
              <a:buChar char="§"/>
              <a:defRPr/>
            </a:pPr>
            <a:endParaRPr lang="en-US" altLang="en-US" sz="900" b="1" dirty="0">
              <a:solidFill>
                <a:srgbClr val="00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00FFFF"/>
                </a:solidFill>
                <a:latin typeface="Arial"/>
                <a:cs typeface=""/>
              </a:rPr>
              <a:t>REFor - Insolvency Practitioners Register of the National Council of Spanish Schools of Economics </a:t>
            </a:r>
          </a:p>
          <a:p>
            <a:pPr defTabSz="914400" eaLnBrk="0" hangingPunct="0">
              <a:lnSpc>
                <a:spcPct val="80000"/>
              </a:lnSpc>
              <a:spcBef>
                <a:spcPct val="20000"/>
              </a:spcBef>
              <a:buClr>
                <a:srgbClr val="FF3300"/>
              </a:buClr>
              <a:buFont typeface="Wingdings" panose="05000000000000000000" pitchFamily="2" charset="2"/>
              <a:buChar char="§"/>
              <a:defRPr/>
            </a:pPr>
            <a:endParaRPr lang="en-GB" altLang="en-US" sz="900" b="1" dirty="0">
              <a:solidFill>
                <a:srgbClr val="FF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FFFFFF"/>
                </a:solidFill>
                <a:latin typeface="Arial"/>
                <a:cs typeface=""/>
              </a:rPr>
              <a:t>Restructuring Insolvency &amp; Turnaround Association of New Zealand</a:t>
            </a:r>
          </a:p>
          <a:p>
            <a:pPr defTabSz="914400" eaLnBrk="0" hangingPunct="0">
              <a:lnSpc>
                <a:spcPct val="80000"/>
              </a:lnSpc>
              <a:spcBef>
                <a:spcPct val="20000"/>
              </a:spcBef>
              <a:buClr>
                <a:srgbClr val="FF3300"/>
              </a:buClr>
              <a:buFont typeface="Wingdings" panose="05000000000000000000" pitchFamily="2" charset="2"/>
              <a:buChar char="§"/>
              <a:defRPr/>
            </a:pPr>
            <a:endParaRPr lang="en-GB" altLang="en-US" sz="900" b="1" dirty="0">
              <a:solidFill>
                <a:srgbClr val="FF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00FFFF"/>
                </a:solidFill>
                <a:latin typeface="Arial"/>
                <a:cs typeface=""/>
              </a:rPr>
              <a:t>Russian Union of Self-Regulated Organizations of Arbitration Managers</a:t>
            </a:r>
          </a:p>
          <a:p>
            <a:pPr defTabSz="914400" eaLnBrk="0" hangingPunct="0">
              <a:lnSpc>
                <a:spcPct val="80000"/>
              </a:lnSpc>
              <a:spcBef>
                <a:spcPct val="20000"/>
              </a:spcBef>
              <a:buClr>
                <a:srgbClr val="FF33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FFFFFF"/>
                </a:solidFill>
                <a:latin typeface="Arial"/>
                <a:cs typeface=""/>
              </a:rPr>
              <a:t>Society of Insolvency Practitioners India</a:t>
            </a:r>
          </a:p>
          <a:p>
            <a:pPr defTabSz="914400" eaLnBrk="0" hangingPunct="0">
              <a:lnSpc>
                <a:spcPct val="80000"/>
              </a:lnSpc>
              <a:spcBef>
                <a:spcPct val="20000"/>
              </a:spcBef>
              <a:buClr>
                <a:srgbClr val="FF33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00FFFF"/>
                </a:solidFill>
                <a:latin typeface="Arial"/>
                <a:cs typeface=""/>
              </a:rPr>
              <a:t>South African Restructuring and Insolvency Practitioners Association</a:t>
            </a:r>
            <a:br>
              <a:rPr lang="en-GB" altLang="en-US" sz="900" b="1" dirty="0">
                <a:solidFill>
                  <a:srgbClr val="00FFFF"/>
                </a:solidFill>
                <a:latin typeface="Arial"/>
                <a:cs typeface=""/>
              </a:rPr>
            </a:br>
            <a:endParaRPr lang="en-GB" altLang="en-US" sz="900" b="1" dirty="0">
              <a:solidFill>
                <a:srgbClr val="00FFFF"/>
              </a:solidFill>
              <a:latin typeface="Arial"/>
              <a:cs typeface=""/>
            </a:endParaRPr>
          </a:p>
          <a:p>
            <a:pPr defTabSz="914400" eaLnBrk="0" hangingPunct="0">
              <a:lnSpc>
                <a:spcPct val="80000"/>
              </a:lnSpc>
              <a:spcBef>
                <a:spcPct val="20000"/>
              </a:spcBef>
              <a:buClr>
                <a:srgbClr val="FF3300"/>
              </a:buClr>
              <a:buFont typeface="Wingdings" panose="05000000000000000000" pitchFamily="2" charset="2"/>
              <a:buChar char="§"/>
              <a:defRPr/>
            </a:pPr>
            <a:r>
              <a:rPr lang="en-GB" altLang="en-US" sz="900" b="1" dirty="0">
                <a:solidFill>
                  <a:srgbClr val="FFFFFF"/>
                </a:solidFill>
                <a:latin typeface="Arial"/>
                <a:cs typeface=""/>
              </a:rPr>
              <a:t>Turnaround Management Association (INSOL Special Interest Group)</a:t>
            </a:r>
          </a:p>
          <a:p>
            <a:pPr defTabSz="914400" eaLnBrk="0" hangingPunct="0">
              <a:lnSpc>
                <a:spcPct val="80000"/>
              </a:lnSpc>
              <a:spcBef>
                <a:spcPct val="20000"/>
              </a:spcBef>
              <a:buClr>
                <a:srgbClr val="FF3300"/>
              </a:buClr>
              <a:buFontTx/>
              <a:buChar char="•"/>
              <a:defRPr/>
            </a:pPr>
            <a:endParaRPr lang="en-GB" altLang="en-US" sz="900" b="1" dirty="0">
              <a:solidFill>
                <a:srgbClr val="FFFFFF"/>
              </a:solidFill>
              <a:latin typeface="Arial" panose="020B0604020202020204" pitchFamily="34" charset="0"/>
              <a:cs typeface=""/>
            </a:endParaRPr>
          </a:p>
        </p:txBody>
      </p:sp>
      <p:sp>
        <p:nvSpPr>
          <p:cNvPr id="29703" name="Text Box 8"/>
          <p:cNvSpPr txBox="1">
            <a:spLocks noChangeArrowheads="1"/>
          </p:cNvSpPr>
          <p:nvPr/>
        </p:nvSpPr>
        <p:spPr bwMode="auto">
          <a:xfrm>
            <a:off x="3189461" y="959303"/>
            <a:ext cx="1981200" cy="577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7338" indent="-287338">
              <a:spcBef>
                <a:spcPct val="20000"/>
              </a:spcBef>
              <a:buClr>
                <a:srgbClr val="FF3300"/>
              </a:buClr>
              <a:buChar char="•"/>
              <a:tabLst>
                <a:tab pos="266700" algn="l"/>
              </a:tabLst>
              <a:defRPr sz="3200">
                <a:solidFill>
                  <a:srgbClr val="FFFFFF"/>
                </a:solidFill>
                <a:latin typeface="Arial" panose="020B0604020202020204" pitchFamily="34" charset="0"/>
              </a:defRPr>
            </a:lvl1pPr>
            <a:lvl2pPr marL="742950" indent="-285750">
              <a:spcBef>
                <a:spcPct val="20000"/>
              </a:spcBef>
              <a:buClr>
                <a:srgbClr val="FF3300"/>
              </a:buClr>
              <a:buChar char="–"/>
              <a:tabLst>
                <a:tab pos="266700" algn="l"/>
              </a:tabLst>
              <a:defRPr sz="2800">
                <a:solidFill>
                  <a:srgbClr val="FFFFFF"/>
                </a:solidFill>
                <a:latin typeface="Arial" panose="020B0604020202020204" pitchFamily="34" charset="0"/>
              </a:defRPr>
            </a:lvl2pPr>
            <a:lvl3pPr marL="1143000" indent="-228600">
              <a:spcBef>
                <a:spcPct val="20000"/>
              </a:spcBef>
              <a:buClr>
                <a:srgbClr val="FF3300"/>
              </a:buClr>
              <a:buChar char="•"/>
              <a:tabLst>
                <a:tab pos="266700" algn="l"/>
              </a:tabLst>
              <a:defRPr sz="2400">
                <a:solidFill>
                  <a:srgbClr val="FFFFFF"/>
                </a:solidFill>
                <a:latin typeface="Arial" panose="020B0604020202020204" pitchFamily="34" charset="0"/>
              </a:defRPr>
            </a:lvl3pPr>
            <a:lvl4pPr marL="1600200" indent="-228600">
              <a:spcBef>
                <a:spcPct val="20000"/>
              </a:spcBef>
              <a:buClr>
                <a:srgbClr val="FF3300"/>
              </a:buClr>
              <a:buChar char="–"/>
              <a:tabLst>
                <a:tab pos="266700" algn="l"/>
              </a:tabLst>
              <a:defRPr sz="2000">
                <a:solidFill>
                  <a:srgbClr val="FFFFFF"/>
                </a:solidFill>
                <a:latin typeface="Arial" panose="020B0604020202020204" pitchFamily="34" charset="0"/>
              </a:defRPr>
            </a:lvl4pPr>
            <a:lvl5pPr marL="2057400" indent="-228600">
              <a:spcBef>
                <a:spcPct val="20000"/>
              </a:spcBef>
              <a:buClr>
                <a:srgbClr val="FF3300"/>
              </a:buClr>
              <a:buChar char="»"/>
              <a:tabLst>
                <a:tab pos="266700" algn="l"/>
              </a:tabLst>
              <a:defRPr sz="2000">
                <a:solidFill>
                  <a:srgbClr val="FFFFFF"/>
                </a:solidFill>
                <a:latin typeface="Arial" panose="020B0604020202020204" pitchFamily="34" charset="0"/>
              </a:defRPr>
            </a:lvl5pPr>
            <a:lvl6pPr marL="2514600" indent="-228600" eaLnBrk="0" fontAlgn="base" hangingPunct="0">
              <a:spcBef>
                <a:spcPct val="20000"/>
              </a:spcBef>
              <a:spcAft>
                <a:spcPct val="0"/>
              </a:spcAft>
              <a:buClr>
                <a:srgbClr val="FF3300"/>
              </a:buClr>
              <a:buChar char="»"/>
              <a:tabLst>
                <a:tab pos="266700" algn="l"/>
              </a:tabLst>
              <a:defRPr sz="2000">
                <a:solidFill>
                  <a:srgbClr val="FFFFFF"/>
                </a:solidFill>
                <a:latin typeface="Arial" panose="020B0604020202020204" pitchFamily="34" charset="0"/>
              </a:defRPr>
            </a:lvl6pPr>
            <a:lvl7pPr marL="2971800" indent="-228600" eaLnBrk="0" fontAlgn="base" hangingPunct="0">
              <a:spcBef>
                <a:spcPct val="20000"/>
              </a:spcBef>
              <a:spcAft>
                <a:spcPct val="0"/>
              </a:spcAft>
              <a:buClr>
                <a:srgbClr val="FF3300"/>
              </a:buClr>
              <a:buChar char="»"/>
              <a:tabLst>
                <a:tab pos="266700" algn="l"/>
              </a:tabLst>
              <a:defRPr sz="2000">
                <a:solidFill>
                  <a:srgbClr val="FFFFFF"/>
                </a:solidFill>
                <a:latin typeface="Arial" panose="020B0604020202020204" pitchFamily="34" charset="0"/>
              </a:defRPr>
            </a:lvl7pPr>
            <a:lvl8pPr marL="3429000" indent="-228600" eaLnBrk="0" fontAlgn="base" hangingPunct="0">
              <a:spcBef>
                <a:spcPct val="20000"/>
              </a:spcBef>
              <a:spcAft>
                <a:spcPct val="0"/>
              </a:spcAft>
              <a:buClr>
                <a:srgbClr val="FF3300"/>
              </a:buClr>
              <a:buChar char="»"/>
              <a:tabLst>
                <a:tab pos="266700" algn="l"/>
              </a:tabLst>
              <a:defRPr sz="2000">
                <a:solidFill>
                  <a:srgbClr val="FFFFFF"/>
                </a:solidFill>
                <a:latin typeface="Arial" panose="020B0604020202020204" pitchFamily="34" charset="0"/>
              </a:defRPr>
            </a:lvl8pPr>
            <a:lvl9pPr marL="3886200" indent="-228600" eaLnBrk="0" fontAlgn="base" hangingPunct="0">
              <a:spcBef>
                <a:spcPct val="20000"/>
              </a:spcBef>
              <a:spcAft>
                <a:spcPct val="0"/>
              </a:spcAft>
              <a:buClr>
                <a:srgbClr val="FF3300"/>
              </a:buClr>
              <a:buChar char="»"/>
              <a:tabLst>
                <a:tab pos="266700" algn="l"/>
              </a:tabLst>
              <a:defRPr sz="2000">
                <a:solidFill>
                  <a:srgbClr val="FFFFFF"/>
                </a:solidFill>
                <a:latin typeface="Arial" panose="020B0604020202020204" pitchFamily="34" charset="0"/>
              </a:defRPr>
            </a:lvl9pPr>
          </a:lstStyle>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Canadian Association of Insolvency &amp; Restructuring Professionals </a:t>
            </a:r>
          </a:p>
          <a:p>
            <a:pPr defTabSz="914400" eaLnBrk="0" hangingPunct="0">
              <a:spcBef>
                <a:spcPct val="0"/>
              </a:spcBef>
              <a:buClr>
                <a:srgbClr val="DA0000"/>
              </a:buClr>
              <a:buFont typeface="Wingdings" panose="05000000000000000000" pitchFamily="2" charset="2"/>
              <a:buChar char="§"/>
              <a:defRPr/>
            </a:pPr>
            <a:endParaRPr lang="en-GB" altLang="en-US" sz="900" b="1" dirty="0">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Commercial Law League of America 	(Bankruptcy and Insolvency Section)</a:t>
            </a:r>
            <a:br>
              <a:rPr lang="en-GB" altLang="en-US" sz="900" b="1" dirty="0">
                <a:latin typeface="Arial"/>
                <a:cs typeface=""/>
              </a:rPr>
            </a:b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Especialistas de Concursos Mercantiles de Mexico</a:t>
            </a:r>
            <a:br>
              <a:rPr lang="en-GB" altLang="en-US" sz="900" b="1" dirty="0">
                <a:latin typeface="Arial"/>
                <a:cs typeface=""/>
              </a:rPr>
            </a:br>
            <a:endParaRPr lang="en-GB" altLang="en-US" sz="900" b="1" dirty="0">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Finnish Insolvency Law Association</a:t>
            </a:r>
          </a:p>
          <a:p>
            <a:pPr defTabSz="914400" eaLnBrk="0" hangingPunct="0">
              <a:spcBef>
                <a:spcPct val="0"/>
              </a:spcBef>
              <a:buClr>
                <a:srgbClr val="DA0000"/>
              </a:buClr>
              <a:buFont typeface="Wingdings" panose="05000000000000000000" pitchFamily="2" charset="2"/>
              <a:buChar char="§"/>
              <a:defRPr/>
            </a:pPr>
            <a:endParaRPr lang="en-GB" altLang="en-US" sz="900" b="1" dirty="0">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Ghana Association of Restructuring and Insolvency Advisors </a:t>
            </a:r>
            <a:br>
              <a:rPr lang="en-GB" altLang="en-US" sz="900" b="1" dirty="0">
                <a:solidFill>
                  <a:srgbClr val="00FFFF"/>
                </a:solidFill>
                <a:latin typeface="Arial"/>
                <a:cs typeface=""/>
              </a:rPr>
            </a:br>
            <a:endParaRPr lang="en-GB" altLang="en-US" sz="900" b="1" dirty="0">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Hong Kong Institute of Certified Public Accountants – (Restructuring and Insolvency Faculty)</a:t>
            </a:r>
            <a:br>
              <a:rPr lang="en-GB" altLang="en-US" sz="900" b="1" dirty="0">
                <a:solidFill>
                  <a:srgbClr val="00FFFF"/>
                </a:solidFill>
                <a:latin typeface="Arial"/>
                <a:cs typeface=""/>
              </a:rPr>
            </a:b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Hungarian Association of Insolvency Practitioners </a:t>
            </a:r>
          </a:p>
          <a:p>
            <a:pPr defTabSz="914400" eaLnBrk="0" hangingPunct="0">
              <a:spcBef>
                <a:spcPct val="0"/>
              </a:spcBef>
              <a:buClr>
                <a:srgbClr val="DA00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INSOL Europe</a:t>
            </a:r>
          </a:p>
          <a:p>
            <a:pPr defTabSz="914400" eaLnBrk="0" hangingPunct="0">
              <a:spcBef>
                <a:spcPct val="0"/>
              </a:spcBef>
              <a:buClr>
                <a:srgbClr val="DA0000"/>
              </a:buClr>
              <a:buFont typeface="Wingdings" panose="05000000000000000000" pitchFamily="2" charset="2"/>
              <a:buChar char="§"/>
              <a:defRPr/>
            </a:pPr>
            <a:endParaRPr lang="en-GB" altLang="en-US" sz="900" b="1" dirty="0">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INSOL India</a:t>
            </a:r>
          </a:p>
          <a:p>
            <a:pPr defTabSz="914400" eaLnBrk="0" hangingPunct="0">
              <a:spcBef>
                <a:spcPct val="0"/>
              </a:spcBef>
              <a:buClr>
                <a:srgbClr val="DA00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INSOLAD - Vereniging Insolventierecht Advocaten</a:t>
            </a:r>
          </a:p>
          <a:p>
            <a:pPr defTabSz="914400" eaLnBrk="0" hangingPunct="0">
              <a:spcBef>
                <a:spcPct val="0"/>
              </a:spcBef>
              <a:buClr>
                <a:srgbClr val="DA00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solidFill>
                  <a:srgbClr val="00FFFF"/>
                </a:solidFill>
                <a:latin typeface="Arial"/>
                <a:cs typeface=""/>
              </a:rPr>
              <a:t>Insolvency Practitioners Association of Malaysia</a:t>
            </a:r>
          </a:p>
          <a:p>
            <a:pPr defTabSz="914400" eaLnBrk="0" hangingPunct="0">
              <a:spcBef>
                <a:spcPct val="0"/>
              </a:spcBef>
              <a:buClr>
                <a:srgbClr val="DA0000"/>
              </a:buClr>
              <a:buFont typeface="Wingdings" panose="05000000000000000000" pitchFamily="2" charset="2"/>
              <a:buChar char="§"/>
              <a:defRPr/>
            </a:pPr>
            <a:endParaRPr lang="en-GB" altLang="en-US" sz="900" b="1" dirty="0">
              <a:solidFill>
                <a:srgbClr val="00FFFF"/>
              </a:solidFill>
              <a:latin typeface="Arial"/>
              <a:cs typeface=""/>
            </a:endParaRPr>
          </a:p>
          <a:p>
            <a:pPr defTabSz="914400" eaLnBrk="0" hangingPunct="0">
              <a:spcBef>
                <a:spcPct val="0"/>
              </a:spcBef>
              <a:buClr>
                <a:srgbClr val="DA0000"/>
              </a:buClr>
              <a:buFont typeface="Wingdings" panose="05000000000000000000" pitchFamily="2" charset="2"/>
              <a:buChar char="§"/>
              <a:defRPr/>
            </a:pPr>
            <a:r>
              <a:rPr lang="en-GB" altLang="en-US" sz="900" b="1" dirty="0">
                <a:latin typeface="Arial"/>
                <a:cs typeface=""/>
              </a:rPr>
              <a:t>Insolvency Practitioners Association of Singapore</a:t>
            </a:r>
          </a:p>
        </p:txBody>
      </p:sp>
    </p:spTree>
    <p:extLst>
      <p:ext uri="{BB962C8B-B14F-4D97-AF65-F5344CB8AC3E}">
        <p14:creationId xmlns:p14="http://schemas.microsoft.com/office/powerpoint/2010/main" val="1315061627"/>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nodePh="1">
                                  <p:stCondLst>
                                    <p:cond delay="0"/>
                                  </p:stCondLst>
                                  <p:endCondLst>
                                    <p:cond evt="begin" delay="0">
                                      <p:tn val="5"/>
                                    </p:cond>
                                  </p:endCondLst>
                                  <p:childTnLst>
                                    <p:set>
                                      <p:cBhvr>
                                        <p:cTn id="6" dur="1" fill="hold">
                                          <p:stCondLst>
                                            <p:cond delay="0"/>
                                          </p:stCondLst>
                                        </p:cTn>
                                        <p:tgtEl>
                                          <p:spTgt spid="236549">
                                            <p:txEl>
                                              <p:pRg st="0" end="0"/>
                                            </p:txEl>
                                          </p:spTgt>
                                        </p:tgtEl>
                                        <p:attrNameLst>
                                          <p:attrName>style.visibility</p:attrName>
                                        </p:attrNameLst>
                                      </p:cBhvr>
                                      <p:to>
                                        <p:strVal val="visible"/>
                                      </p:to>
                                    </p:set>
                                    <p:animEffect transition="in" filter="dissolve">
                                      <p:cBhvr>
                                        <p:cTn id="7" dur="500"/>
                                        <p:tgtEl>
                                          <p:spTgt spid="23654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549" grpId="0" build="p"/>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Grp="1" noChangeArrowheads="1"/>
          </p:cNvSpPr>
          <p:nvPr>
            <p:ph type="ctrTitle" idx="4294967295"/>
          </p:nvPr>
        </p:nvSpPr>
        <p:spPr>
          <a:xfrm>
            <a:off x="1426710" y="476672"/>
            <a:ext cx="7304087" cy="823913"/>
          </a:xfrm>
          <a:noFill/>
        </p:spPr>
        <p:txBody>
          <a:bodyPr/>
          <a:lstStyle/>
          <a:p>
            <a:pPr eaLnBrk="1" hangingPunct="1"/>
            <a:r>
              <a:rPr lang="en-GB" altLang="zh-CN" sz="3200" dirty="0">
                <a:ea typeface="宋体" panose="02010600030101010101" pitchFamily="2" charset="-122"/>
              </a:rPr>
              <a:t>Group of Thirty-Six </a:t>
            </a:r>
            <a:endParaRPr lang="en-US" altLang="zh-CN" sz="3200" dirty="0">
              <a:ea typeface="宋体" panose="02010600030101010101" pitchFamily="2" charset="-122"/>
            </a:endParaRPr>
          </a:p>
        </p:txBody>
      </p:sp>
      <p:sp>
        <p:nvSpPr>
          <p:cNvPr id="26627" name="Rectangle 3"/>
          <p:cNvSpPr>
            <a:spLocks noChangeArrowheads="1"/>
          </p:cNvSpPr>
          <p:nvPr/>
        </p:nvSpPr>
        <p:spPr bwMode="auto">
          <a:xfrm>
            <a:off x="1440606" y="1229711"/>
            <a:ext cx="4572000" cy="609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bg1"/>
                </a:solidFill>
                <a:latin typeface="Arial" panose="020B0604020202020204" pitchFamily="34" charset="0"/>
                <a:ea typeface="ＭＳ Ｐゴシック" pitchFamily="34" charset="-128"/>
              </a:defRPr>
            </a:lvl1pPr>
            <a:lvl2pPr marL="742950" indent="-285750">
              <a:spcBef>
                <a:spcPct val="20000"/>
              </a:spcBef>
              <a:buChar char="–"/>
              <a:defRPr sz="2800">
                <a:solidFill>
                  <a:schemeClr val="bg1"/>
                </a:solidFill>
                <a:latin typeface="Arial" panose="020B0604020202020204" pitchFamily="34" charset="0"/>
                <a:ea typeface="ＭＳ Ｐゴシック" pitchFamily="34" charset="-128"/>
              </a:defRPr>
            </a:lvl2pPr>
            <a:lvl3pPr marL="1143000" indent="-228600">
              <a:spcBef>
                <a:spcPct val="20000"/>
              </a:spcBef>
              <a:buChar char="•"/>
              <a:defRPr sz="2400">
                <a:solidFill>
                  <a:schemeClr val="bg1"/>
                </a:solidFill>
                <a:latin typeface="Arial" panose="020B0604020202020204" pitchFamily="34" charset="0"/>
                <a:ea typeface="ＭＳ Ｐゴシック" pitchFamily="34" charset="-128"/>
              </a:defRPr>
            </a:lvl3pPr>
            <a:lvl4pPr marL="1600200" indent="-228600">
              <a:spcBef>
                <a:spcPct val="20000"/>
              </a:spcBef>
              <a:buChar char="–"/>
              <a:defRPr sz="2000">
                <a:solidFill>
                  <a:schemeClr val="bg1"/>
                </a:solidFill>
                <a:latin typeface="Arial" panose="020B0604020202020204" pitchFamily="34" charset="0"/>
                <a:ea typeface="ＭＳ Ｐゴシック" pitchFamily="34" charset="-128"/>
              </a:defRPr>
            </a:lvl4pPr>
            <a:lvl5pPr marL="2057400" indent="-228600">
              <a:spcBef>
                <a:spcPct val="20000"/>
              </a:spcBef>
              <a:buChar char="»"/>
              <a:defRPr sz="2000">
                <a:solidFill>
                  <a:schemeClr val="bg1"/>
                </a:solidFill>
                <a:latin typeface="Arial" panose="020B0604020202020204" pitchFamily="34" charset="0"/>
                <a:ea typeface="ＭＳ Ｐゴシック" pitchFamily="34" charset="-128"/>
              </a:defRPr>
            </a:lvl5pPr>
            <a:lvl6pPr marL="25146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6pPr>
            <a:lvl7pPr marL="29718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7pPr>
            <a:lvl8pPr marL="34290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8pPr>
            <a:lvl9pPr marL="38862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9pPr>
          </a:lstStyle>
          <a:p>
            <a:pPr defTabSz="914400" eaLnBrk="0" hangingPunct="0">
              <a:spcBef>
                <a:spcPct val="0"/>
              </a:spcBef>
              <a:buFontTx/>
              <a:buNone/>
              <a:defRPr/>
            </a:pPr>
            <a:r>
              <a:rPr lang="en-GB" altLang="zh-CN" sz="1550" dirty="0">
                <a:solidFill>
                  <a:srgbClr val="FFFFFF"/>
                </a:solidFill>
                <a:cs typeface=""/>
              </a:rPr>
              <a:t>AlixPartners LLP</a:t>
            </a:r>
          </a:p>
          <a:p>
            <a:pPr defTabSz="914400" eaLnBrk="0" hangingPunct="0">
              <a:spcBef>
                <a:spcPct val="0"/>
              </a:spcBef>
              <a:buFontTx/>
              <a:buNone/>
              <a:defRPr/>
            </a:pPr>
            <a:r>
              <a:rPr lang="en-GB" altLang="zh-CN" sz="1550" dirty="0">
                <a:solidFill>
                  <a:srgbClr val="FFFFFF"/>
                </a:solidFill>
                <a:cs typeface=""/>
              </a:rPr>
              <a:t>Allen &amp; Overy LLP</a:t>
            </a:r>
          </a:p>
          <a:p>
            <a:pPr defTabSz="914400" eaLnBrk="0" hangingPunct="0">
              <a:spcBef>
                <a:spcPct val="0"/>
              </a:spcBef>
              <a:buFontTx/>
              <a:buNone/>
              <a:defRPr/>
            </a:pPr>
            <a:r>
              <a:rPr lang="en-GB" altLang="zh-CN" sz="1550" dirty="0">
                <a:solidFill>
                  <a:srgbClr val="FFFFFF"/>
                </a:solidFill>
                <a:cs typeface=""/>
              </a:rPr>
              <a:t>Alvarez &amp; Marsal </a:t>
            </a:r>
          </a:p>
          <a:p>
            <a:pPr defTabSz="914400" eaLnBrk="0" hangingPunct="0">
              <a:spcBef>
                <a:spcPct val="0"/>
              </a:spcBef>
              <a:buFontTx/>
              <a:buNone/>
              <a:defRPr/>
            </a:pPr>
            <a:r>
              <a:rPr lang="en-GB" altLang="zh-CN" sz="1550" dirty="0">
                <a:solidFill>
                  <a:srgbClr val="FFFFFF"/>
                </a:solidFill>
                <a:cs typeface=""/>
              </a:rPr>
              <a:t>Baker &amp; McKenzie LLP</a:t>
            </a:r>
          </a:p>
          <a:p>
            <a:pPr defTabSz="914400" eaLnBrk="0" hangingPunct="0">
              <a:spcBef>
                <a:spcPct val="0"/>
              </a:spcBef>
              <a:buFontTx/>
              <a:buNone/>
              <a:defRPr/>
            </a:pPr>
            <a:r>
              <a:rPr lang="en-GB" altLang="zh-CN" sz="1550" dirty="0">
                <a:solidFill>
                  <a:srgbClr val="FFFFFF"/>
                </a:solidFill>
                <a:cs typeface=""/>
              </a:rPr>
              <a:t>BDO LLP</a:t>
            </a:r>
          </a:p>
          <a:p>
            <a:pPr defTabSz="914400" eaLnBrk="0" hangingPunct="0">
              <a:spcBef>
                <a:spcPct val="0"/>
              </a:spcBef>
              <a:buFontTx/>
              <a:buNone/>
              <a:defRPr/>
            </a:pPr>
            <a:r>
              <a:rPr lang="en-GB" altLang="zh-CN" sz="1550" dirty="0">
                <a:solidFill>
                  <a:srgbClr val="FFFFFF"/>
                </a:solidFill>
                <a:cs typeface=""/>
              </a:rPr>
              <a:t>BTG Global Advisory</a:t>
            </a:r>
          </a:p>
          <a:p>
            <a:pPr defTabSz="914400" eaLnBrk="0" hangingPunct="0">
              <a:spcBef>
                <a:spcPct val="0"/>
              </a:spcBef>
              <a:buFontTx/>
              <a:buNone/>
              <a:defRPr/>
            </a:pPr>
            <a:r>
              <a:rPr lang="en-GB" altLang="zh-CN" sz="1550" dirty="0">
                <a:solidFill>
                  <a:srgbClr val="FFFFFF"/>
                </a:solidFill>
                <a:cs typeface=""/>
              </a:rPr>
              <a:t>Cadwalader Wickersham &amp; Taft LLP</a:t>
            </a:r>
          </a:p>
          <a:p>
            <a:pPr defTabSz="914400" eaLnBrk="0" hangingPunct="0">
              <a:spcBef>
                <a:spcPct val="0"/>
              </a:spcBef>
              <a:buFontTx/>
              <a:buNone/>
              <a:defRPr/>
            </a:pPr>
            <a:r>
              <a:rPr lang="en-GB" altLang="zh-CN" sz="1550" dirty="0">
                <a:solidFill>
                  <a:srgbClr val="FFFFFF"/>
                </a:solidFill>
                <a:cs typeface=""/>
              </a:rPr>
              <a:t>Chadbourne &amp; Parke LLP</a:t>
            </a:r>
          </a:p>
          <a:p>
            <a:pPr defTabSz="914400" eaLnBrk="0" hangingPunct="0">
              <a:spcBef>
                <a:spcPct val="0"/>
              </a:spcBef>
              <a:buFontTx/>
              <a:buNone/>
              <a:defRPr/>
            </a:pPr>
            <a:r>
              <a:rPr lang="en-GB" altLang="zh-CN" sz="1550" dirty="0">
                <a:solidFill>
                  <a:srgbClr val="FFFFFF"/>
                </a:solidFill>
                <a:cs typeface=""/>
              </a:rPr>
              <a:t>Clayton Utz</a:t>
            </a:r>
          </a:p>
          <a:p>
            <a:pPr defTabSz="914400" eaLnBrk="0" hangingPunct="0">
              <a:spcBef>
                <a:spcPct val="0"/>
              </a:spcBef>
              <a:buFontTx/>
              <a:buNone/>
              <a:defRPr/>
            </a:pPr>
            <a:r>
              <a:rPr lang="en-GB" altLang="zh-CN" sz="1550" dirty="0">
                <a:solidFill>
                  <a:srgbClr val="FFFFFF"/>
                </a:solidFill>
                <a:cs typeface=""/>
              </a:rPr>
              <a:t>Cleary, Gottlieb Steen &amp; Hamilton LLP</a:t>
            </a:r>
          </a:p>
          <a:p>
            <a:pPr defTabSz="914400" eaLnBrk="0" hangingPunct="0">
              <a:spcBef>
                <a:spcPct val="0"/>
              </a:spcBef>
              <a:buFontTx/>
              <a:buNone/>
              <a:defRPr/>
            </a:pPr>
            <a:r>
              <a:rPr lang="en-GB" altLang="zh-CN" sz="1550" dirty="0">
                <a:solidFill>
                  <a:srgbClr val="FFFFFF"/>
                </a:solidFill>
                <a:cs typeface=""/>
              </a:rPr>
              <a:t>Clifford Chance</a:t>
            </a:r>
          </a:p>
          <a:p>
            <a:pPr defTabSz="914400" eaLnBrk="0" hangingPunct="0">
              <a:spcBef>
                <a:spcPct val="0"/>
              </a:spcBef>
              <a:buFontTx/>
              <a:buNone/>
              <a:defRPr/>
            </a:pPr>
            <a:r>
              <a:rPr lang="en-GB" altLang="zh-CN" sz="1550" dirty="0">
                <a:solidFill>
                  <a:srgbClr val="FFFFFF"/>
                </a:solidFill>
                <a:cs typeface=""/>
              </a:rPr>
              <a:t>Conyers Dill &amp; Pearman</a:t>
            </a:r>
          </a:p>
          <a:p>
            <a:pPr defTabSz="914400" eaLnBrk="0" hangingPunct="0">
              <a:spcBef>
                <a:spcPct val="0"/>
              </a:spcBef>
              <a:buFontTx/>
              <a:buNone/>
              <a:defRPr/>
            </a:pPr>
            <a:r>
              <a:rPr lang="en-GB" altLang="zh-CN" sz="1550" dirty="0">
                <a:solidFill>
                  <a:srgbClr val="FFFFFF"/>
                </a:solidFill>
                <a:cs typeface=""/>
              </a:rPr>
              <a:t>Davis Polk &amp; Wardwell LLP</a:t>
            </a:r>
          </a:p>
          <a:p>
            <a:pPr defTabSz="914400" eaLnBrk="0" hangingPunct="0">
              <a:spcBef>
                <a:spcPct val="0"/>
              </a:spcBef>
              <a:buFontTx/>
              <a:buNone/>
              <a:defRPr/>
            </a:pPr>
            <a:r>
              <a:rPr lang="en-GB" altLang="zh-CN" sz="1550" dirty="0">
                <a:solidFill>
                  <a:srgbClr val="FFFFFF"/>
                </a:solidFill>
                <a:cs typeface=""/>
              </a:rPr>
              <a:t>De Brauw Blackstone Westbroek</a:t>
            </a:r>
          </a:p>
          <a:p>
            <a:pPr defTabSz="914400" eaLnBrk="0" hangingPunct="0">
              <a:spcBef>
                <a:spcPct val="0"/>
              </a:spcBef>
              <a:buFontTx/>
              <a:buNone/>
              <a:defRPr/>
            </a:pPr>
            <a:r>
              <a:rPr lang="en-GB" altLang="zh-CN" sz="1550" dirty="0">
                <a:solidFill>
                  <a:srgbClr val="FFFFFF"/>
                </a:solidFill>
                <a:cs typeface=""/>
              </a:rPr>
              <a:t>Deloitte </a:t>
            </a:r>
          </a:p>
          <a:p>
            <a:pPr defTabSz="914400" eaLnBrk="0" hangingPunct="0">
              <a:spcBef>
                <a:spcPct val="0"/>
              </a:spcBef>
              <a:buFontTx/>
              <a:buNone/>
              <a:defRPr/>
            </a:pPr>
            <a:r>
              <a:rPr lang="en-GB" altLang="zh-CN" sz="1550" dirty="0">
                <a:solidFill>
                  <a:srgbClr val="FFFFFF"/>
                </a:solidFill>
                <a:cs typeface=""/>
              </a:rPr>
              <a:t>Dentons</a:t>
            </a:r>
          </a:p>
          <a:p>
            <a:pPr defTabSz="914400" eaLnBrk="0" hangingPunct="0">
              <a:spcBef>
                <a:spcPct val="0"/>
              </a:spcBef>
              <a:buFontTx/>
              <a:buNone/>
              <a:defRPr/>
            </a:pPr>
            <a:r>
              <a:rPr lang="en-GB" altLang="zh-CN" sz="1550" dirty="0">
                <a:solidFill>
                  <a:srgbClr val="FFFFFF"/>
                </a:solidFill>
                <a:cs typeface=""/>
              </a:rPr>
              <a:t>DLA Piper</a:t>
            </a:r>
          </a:p>
          <a:p>
            <a:pPr defTabSz="914400" eaLnBrk="0" hangingPunct="0">
              <a:spcBef>
                <a:spcPct val="0"/>
              </a:spcBef>
              <a:buFontTx/>
              <a:buNone/>
              <a:defRPr/>
            </a:pPr>
            <a:r>
              <a:rPr lang="en-GB" altLang="zh-CN" sz="1550" dirty="0">
                <a:solidFill>
                  <a:srgbClr val="FFFFFF"/>
                </a:solidFill>
                <a:cs typeface=""/>
              </a:rPr>
              <a:t>EY</a:t>
            </a:r>
          </a:p>
          <a:p>
            <a:pPr defTabSz="914400" eaLnBrk="0" hangingPunct="0">
              <a:spcBef>
                <a:spcPct val="0"/>
              </a:spcBef>
              <a:buFontTx/>
              <a:buNone/>
              <a:defRPr/>
            </a:pPr>
            <a:r>
              <a:rPr lang="en-GB" altLang="zh-CN" sz="1550" dirty="0">
                <a:solidFill>
                  <a:srgbClr val="FFFFFF"/>
                </a:solidFill>
                <a:cs typeface=""/>
              </a:rPr>
              <a:t>Ferrier Hodgson</a:t>
            </a:r>
          </a:p>
          <a:p>
            <a:pPr defTabSz="914400" eaLnBrk="0" hangingPunct="0">
              <a:spcBef>
                <a:spcPct val="0"/>
              </a:spcBef>
              <a:buFontTx/>
              <a:buNone/>
              <a:defRPr/>
            </a:pPr>
            <a:r>
              <a:rPr lang="en-GB" altLang="zh-CN" sz="1550" dirty="0">
                <a:solidFill>
                  <a:srgbClr val="FFFFFF"/>
                </a:solidFill>
                <a:cs typeface=""/>
              </a:rPr>
              <a:t>Freshfields Bruckhaus Deringer LLP</a:t>
            </a:r>
          </a:p>
          <a:p>
            <a:pPr defTabSz="914400" eaLnBrk="0" hangingPunct="0">
              <a:spcBef>
                <a:spcPct val="0"/>
              </a:spcBef>
              <a:buFontTx/>
              <a:buNone/>
              <a:defRPr/>
            </a:pPr>
            <a:r>
              <a:rPr lang="en-GB" altLang="zh-CN" sz="1550" dirty="0">
                <a:solidFill>
                  <a:srgbClr val="FFFFFF"/>
                </a:solidFill>
                <a:cs typeface=""/>
              </a:rPr>
              <a:t>Goodmans LLP</a:t>
            </a:r>
          </a:p>
          <a:p>
            <a:pPr defTabSz="914400" eaLnBrk="0" hangingPunct="0">
              <a:spcBef>
                <a:spcPct val="0"/>
              </a:spcBef>
              <a:buFontTx/>
              <a:buNone/>
              <a:defRPr/>
            </a:pPr>
            <a:r>
              <a:rPr lang="en-GB" altLang="zh-CN" sz="1550" dirty="0">
                <a:solidFill>
                  <a:srgbClr val="FFFFFF"/>
                </a:solidFill>
                <a:cs typeface=""/>
              </a:rPr>
              <a:t>Grant Thornton</a:t>
            </a:r>
          </a:p>
          <a:p>
            <a:pPr defTabSz="914400" eaLnBrk="0" hangingPunct="0">
              <a:spcBef>
                <a:spcPct val="0"/>
              </a:spcBef>
              <a:buFontTx/>
              <a:buNone/>
              <a:defRPr/>
            </a:pPr>
            <a:r>
              <a:rPr lang="en-GB" altLang="zh-CN" sz="1550" dirty="0">
                <a:solidFill>
                  <a:srgbClr val="FFFFFF"/>
                </a:solidFill>
                <a:cs typeface=""/>
              </a:rPr>
              <a:t>Greenberg Traurig LLP</a:t>
            </a:r>
          </a:p>
          <a:p>
            <a:pPr defTabSz="914400" eaLnBrk="0" hangingPunct="0">
              <a:spcBef>
                <a:spcPct val="0"/>
              </a:spcBef>
              <a:buFontTx/>
              <a:buNone/>
              <a:defRPr/>
            </a:pPr>
            <a:endParaRPr lang="en-US" altLang="zh-CN" sz="1800" dirty="0">
              <a:solidFill>
                <a:srgbClr val="FFFFFF"/>
              </a:solidFill>
              <a:cs typeface=""/>
            </a:endParaRPr>
          </a:p>
          <a:p>
            <a:pPr defTabSz="914400" eaLnBrk="0" hangingPunct="0">
              <a:spcBef>
                <a:spcPct val="0"/>
              </a:spcBef>
              <a:buFontTx/>
              <a:buNone/>
              <a:defRPr/>
            </a:pPr>
            <a:endParaRPr lang="en-US" altLang="zh-CN" sz="1800" dirty="0">
              <a:solidFill>
                <a:srgbClr val="FFFFFF"/>
              </a:solidFill>
              <a:cs typeface=""/>
            </a:endParaRPr>
          </a:p>
        </p:txBody>
      </p:sp>
      <p:sp>
        <p:nvSpPr>
          <p:cNvPr id="26628" name="Rectangle 4"/>
          <p:cNvSpPr>
            <a:spLocks noChangeArrowheads="1"/>
          </p:cNvSpPr>
          <p:nvPr/>
        </p:nvSpPr>
        <p:spPr bwMode="auto">
          <a:xfrm>
            <a:off x="5111179" y="1229711"/>
            <a:ext cx="3997325" cy="550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bg1"/>
                </a:solidFill>
                <a:latin typeface="Arial" panose="020B0604020202020204" pitchFamily="34" charset="0"/>
                <a:ea typeface="ＭＳ Ｐゴシック" pitchFamily="34" charset="-128"/>
              </a:defRPr>
            </a:lvl1pPr>
            <a:lvl2pPr marL="742950" indent="-285750">
              <a:spcBef>
                <a:spcPct val="20000"/>
              </a:spcBef>
              <a:buChar char="–"/>
              <a:defRPr sz="2800">
                <a:solidFill>
                  <a:schemeClr val="bg1"/>
                </a:solidFill>
                <a:latin typeface="Arial" panose="020B0604020202020204" pitchFamily="34" charset="0"/>
                <a:ea typeface="ＭＳ Ｐゴシック" pitchFamily="34" charset="-128"/>
              </a:defRPr>
            </a:lvl2pPr>
            <a:lvl3pPr marL="1143000" indent="-228600">
              <a:spcBef>
                <a:spcPct val="20000"/>
              </a:spcBef>
              <a:buChar char="•"/>
              <a:defRPr sz="2400">
                <a:solidFill>
                  <a:schemeClr val="bg1"/>
                </a:solidFill>
                <a:latin typeface="Arial" panose="020B0604020202020204" pitchFamily="34" charset="0"/>
                <a:ea typeface="ＭＳ Ｐゴシック" pitchFamily="34" charset="-128"/>
              </a:defRPr>
            </a:lvl3pPr>
            <a:lvl4pPr marL="1600200" indent="-228600">
              <a:spcBef>
                <a:spcPct val="20000"/>
              </a:spcBef>
              <a:buChar char="–"/>
              <a:defRPr sz="2000">
                <a:solidFill>
                  <a:schemeClr val="bg1"/>
                </a:solidFill>
                <a:latin typeface="Arial" panose="020B0604020202020204" pitchFamily="34" charset="0"/>
                <a:ea typeface="ＭＳ Ｐゴシック" pitchFamily="34" charset="-128"/>
              </a:defRPr>
            </a:lvl4pPr>
            <a:lvl5pPr marL="2057400" indent="-228600">
              <a:spcBef>
                <a:spcPct val="20000"/>
              </a:spcBef>
              <a:buChar char="»"/>
              <a:defRPr sz="2000">
                <a:solidFill>
                  <a:schemeClr val="bg1"/>
                </a:solidFill>
                <a:latin typeface="Arial" panose="020B0604020202020204" pitchFamily="34" charset="0"/>
                <a:ea typeface="ＭＳ Ｐゴシック" pitchFamily="34" charset="-128"/>
              </a:defRPr>
            </a:lvl5pPr>
            <a:lvl6pPr marL="25146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6pPr>
            <a:lvl7pPr marL="29718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7pPr>
            <a:lvl8pPr marL="34290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8pPr>
            <a:lvl9pPr marL="3886200" indent="-228600" eaLnBrk="0" fontAlgn="base" hangingPunct="0">
              <a:spcBef>
                <a:spcPct val="20000"/>
              </a:spcBef>
              <a:spcAft>
                <a:spcPct val="0"/>
              </a:spcAft>
              <a:buChar char="»"/>
              <a:defRPr sz="2000">
                <a:solidFill>
                  <a:schemeClr val="bg1"/>
                </a:solidFill>
                <a:latin typeface="Arial" panose="020B0604020202020204" pitchFamily="34" charset="0"/>
                <a:ea typeface="ＭＳ Ｐゴシック" pitchFamily="34" charset="-128"/>
              </a:defRPr>
            </a:lvl9pPr>
          </a:lstStyle>
          <a:p>
            <a:pPr defTabSz="914400" eaLnBrk="0" hangingPunct="0">
              <a:spcBef>
                <a:spcPct val="0"/>
              </a:spcBef>
              <a:buFontTx/>
              <a:buNone/>
              <a:defRPr/>
            </a:pPr>
            <a:r>
              <a:rPr lang="en-GB" altLang="zh-CN" sz="1550" dirty="0">
                <a:solidFill>
                  <a:srgbClr val="FFFFFF"/>
                </a:solidFill>
                <a:cs typeface=""/>
              </a:rPr>
              <a:t>Hogan Lovells </a:t>
            </a:r>
          </a:p>
          <a:p>
            <a:pPr defTabSz="914400" eaLnBrk="0" hangingPunct="0">
              <a:spcBef>
                <a:spcPct val="0"/>
              </a:spcBef>
              <a:buFontTx/>
              <a:buNone/>
              <a:defRPr/>
            </a:pPr>
            <a:r>
              <a:rPr lang="en-GB" altLang="zh-CN" sz="1550" dirty="0">
                <a:solidFill>
                  <a:srgbClr val="FFFFFF"/>
                </a:solidFill>
                <a:cs typeface=""/>
              </a:rPr>
              <a:t>Huron Consulting Group </a:t>
            </a:r>
          </a:p>
          <a:p>
            <a:pPr defTabSz="914400" eaLnBrk="0" hangingPunct="0">
              <a:spcBef>
                <a:spcPct val="0"/>
              </a:spcBef>
              <a:buFontTx/>
              <a:buNone/>
              <a:defRPr/>
            </a:pPr>
            <a:r>
              <a:rPr lang="en-GB" altLang="zh-CN" sz="1550" dirty="0">
                <a:solidFill>
                  <a:srgbClr val="FFFFFF"/>
                </a:solidFill>
                <a:cs typeface=""/>
              </a:rPr>
              <a:t>Jones Day</a:t>
            </a:r>
          </a:p>
          <a:p>
            <a:pPr defTabSz="914400" eaLnBrk="0" hangingPunct="0">
              <a:spcBef>
                <a:spcPct val="0"/>
              </a:spcBef>
              <a:buFontTx/>
              <a:buNone/>
              <a:defRPr/>
            </a:pPr>
            <a:r>
              <a:rPr lang="en-GB" altLang="zh-CN" sz="1550" dirty="0">
                <a:solidFill>
                  <a:srgbClr val="FFFFFF"/>
                </a:solidFill>
                <a:cs typeface=""/>
              </a:rPr>
              <a:t>Kaye Scholer LLP</a:t>
            </a:r>
          </a:p>
          <a:p>
            <a:pPr defTabSz="914400" eaLnBrk="0" hangingPunct="0">
              <a:spcBef>
                <a:spcPct val="0"/>
              </a:spcBef>
              <a:buFontTx/>
              <a:buNone/>
              <a:defRPr/>
            </a:pPr>
            <a:r>
              <a:rPr lang="en-GB" altLang="zh-CN" sz="1550" dirty="0">
                <a:solidFill>
                  <a:srgbClr val="FFFFFF"/>
                </a:solidFill>
                <a:cs typeface=""/>
              </a:rPr>
              <a:t>King &amp; Wood Mallesons</a:t>
            </a:r>
          </a:p>
          <a:p>
            <a:pPr defTabSz="914400" eaLnBrk="0" hangingPunct="0">
              <a:spcBef>
                <a:spcPct val="0"/>
              </a:spcBef>
              <a:buFontTx/>
              <a:buNone/>
              <a:defRPr/>
            </a:pPr>
            <a:r>
              <a:rPr lang="en-GB" altLang="zh-CN" sz="1550" dirty="0">
                <a:solidFill>
                  <a:srgbClr val="FFFFFF"/>
                </a:solidFill>
                <a:cs typeface=""/>
              </a:rPr>
              <a:t>Kirkland &amp; Ellis LLP</a:t>
            </a:r>
          </a:p>
          <a:p>
            <a:pPr defTabSz="914400" eaLnBrk="0" hangingPunct="0">
              <a:spcBef>
                <a:spcPct val="0"/>
              </a:spcBef>
              <a:buFontTx/>
              <a:buNone/>
              <a:defRPr/>
            </a:pPr>
            <a:r>
              <a:rPr lang="en-GB" altLang="zh-CN" sz="1550" dirty="0">
                <a:solidFill>
                  <a:srgbClr val="FFFFFF"/>
                </a:solidFill>
                <a:cs typeface=""/>
              </a:rPr>
              <a:t>KPMG LLP</a:t>
            </a:r>
          </a:p>
          <a:p>
            <a:pPr defTabSz="914400" eaLnBrk="0" hangingPunct="0">
              <a:spcBef>
                <a:spcPct val="0"/>
              </a:spcBef>
              <a:buFontTx/>
              <a:buNone/>
              <a:defRPr/>
            </a:pPr>
            <a:r>
              <a:rPr lang="en-GB" altLang="zh-CN" sz="1550" dirty="0">
                <a:solidFill>
                  <a:srgbClr val="FFFFFF"/>
                </a:solidFill>
                <a:cs typeface=""/>
              </a:rPr>
              <a:t>Linklaters LLP</a:t>
            </a:r>
          </a:p>
          <a:p>
            <a:pPr defTabSz="914400" eaLnBrk="0" hangingPunct="0">
              <a:spcBef>
                <a:spcPct val="0"/>
              </a:spcBef>
              <a:buFontTx/>
              <a:buNone/>
              <a:defRPr/>
            </a:pPr>
            <a:r>
              <a:rPr lang="en-GB" altLang="zh-CN" sz="1550" dirty="0">
                <a:solidFill>
                  <a:srgbClr val="FFFFFF"/>
                </a:solidFill>
                <a:cs typeface=""/>
              </a:rPr>
              <a:t>Morgan, Lewis &amp; Bockius LLP</a:t>
            </a:r>
          </a:p>
          <a:p>
            <a:pPr defTabSz="914400" eaLnBrk="0" hangingPunct="0">
              <a:spcBef>
                <a:spcPct val="0"/>
              </a:spcBef>
              <a:buFontTx/>
              <a:buNone/>
              <a:defRPr/>
            </a:pPr>
            <a:r>
              <a:rPr lang="en-GB" altLang="zh-CN" sz="1550" dirty="0">
                <a:solidFill>
                  <a:srgbClr val="FFFFFF"/>
                </a:solidFill>
                <a:cs typeface=""/>
              </a:rPr>
              <a:t>Norton Rose Fulbright</a:t>
            </a:r>
          </a:p>
          <a:p>
            <a:pPr defTabSz="914400" eaLnBrk="0" hangingPunct="0">
              <a:spcBef>
                <a:spcPct val="0"/>
              </a:spcBef>
              <a:buFontTx/>
              <a:buNone/>
              <a:defRPr/>
            </a:pPr>
            <a:r>
              <a:rPr lang="en-GB" altLang="zh-CN" sz="1550" dirty="0">
                <a:solidFill>
                  <a:srgbClr val="FFFFFF"/>
                </a:solidFill>
                <a:cs typeface=""/>
              </a:rPr>
              <a:t>Pepper Hamilton LLP</a:t>
            </a:r>
          </a:p>
          <a:p>
            <a:pPr defTabSz="914400" eaLnBrk="0" hangingPunct="0">
              <a:spcBef>
                <a:spcPct val="0"/>
              </a:spcBef>
              <a:buFontTx/>
              <a:buNone/>
              <a:defRPr/>
            </a:pPr>
            <a:r>
              <a:rPr lang="en-GB" altLang="zh-CN" sz="1550" dirty="0">
                <a:solidFill>
                  <a:srgbClr val="FFFFFF"/>
                </a:solidFill>
                <a:cs typeface=""/>
              </a:rPr>
              <a:t>Pinheiro Neto Advogados</a:t>
            </a:r>
          </a:p>
          <a:p>
            <a:pPr defTabSz="914400" eaLnBrk="0" hangingPunct="0">
              <a:spcBef>
                <a:spcPct val="0"/>
              </a:spcBef>
              <a:buFontTx/>
              <a:buNone/>
              <a:defRPr/>
            </a:pPr>
            <a:r>
              <a:rPr lang="en-GB" altLang="zh-CN" sz="1550" dirty="0">
                <a:solidFill>
                  <a:srgbClr val="FFFFFF"/>
                </a:solidFill>
                <a:cs typeface=""/>
              </a:rPr>
              <a:t>PPB Advisory</a:t>
            </a:r>
          </a:p>
          <a:p>
            <a:pPr defTabSz="914400" eaLnBrk="0" hangingPunct="0">
              <a:spcBef>
                <a:spcPct val="0"/>
              </a:spcBef>
              <a:buFontTx/>
              <a:buNone/>
              <a:defRPr/>
            </a:pPr>
            <a:r>
              <a:rPr lang="en-GB" altLang="zh-CN" sz="1550" dirty="0">
                <a:solidFill>
                  <a:srgbClr val="FFFFFF"/>
                </a:solidFill>
                <a:cs typeface=""/>
              </a:rPr>
              <a:t>PwC</a:t>
            </a:r>
          </a:p>
          <a:p>
            <a:pPr defTabSz="914400" eaLnBrk="0" hangingPunct="0">
              <a:spcBef>
                <a:spcPct val="0"/>
              </a:spcBef>
              <a:buFontTx/>
              <a:buNone/>
              <a:defRPr/>
            </a:pPr>
            <a:r>
              <a:rPr lang="en-GB" altLang="zh-CN" sz="1550" dirty="0">
                <a:solidFill>
                  <a:srgbClr val="FFFFFF"/>
                </a:solidFill>
                <a:cs typeface=""/>
              </a:rPr>
              <a:t>Rajah &amp; Tann Asia</a:t>
            </a:r>
          </a:p>
          <a:p>
            <a:pPr defTabSz="914400" eaLnBrk="0" hangingPunct="0">
              <a:spcBef>
                <a:spcPct val="0"/>
              </a:spcBef>
              <a:buFontTx/>
              <a:buNone/>
              <a:defRPr/>
            </a:pPr>
            <a:r>
              <a:rPr lang="en-GB" altLang="zh-CN" sz="1550" dirty="0">
                <a:solidFill>
                  <a:srgbClr val="FFFFFF"/>
                </a:solidFill>
                <a:cs typeface=""/>
              </a:rPr>
              <a:t>RBS</a:t>
            </a:r>
          </a:p>
          <a:p>
            <a:pPr defTabSz="914400" eaLnBrk="0" hangingPunct="0">
              <a:spcBef>
                <a:spcPct val="0"/>
              </a:spcBef>
              <a:buFontTx/>
              <a:buNone/>
              <a:defRPr/>
            </a:pPr>
            <a:r>
              <a:rPr lang="en-GB" altLang="zh-CN" sz="1550" dirty="0">
                <a:solidFill>
                  <a:srgbClr val="FFFFFF"/>
                </a:solidFill>
                <a:cs typeface=""/>
              </a:rPr>
              <a:t>RSM </a:t>
            </a:r>
          </a:p>
          <a:p>
            <a:pPr defTabSz="914400" eaLnBrk="0" hangingPunct="0">
              <a:spcBef>
                <a:spcPct val="0"/>
              </a:spcBef>
              <a:buFontTx/>
              <a:buNone/>
              <a:defRPr/>
            </a:pPr>
            <a:r>
              <a:rPr lang="en-GB" altLang="zh-CN" sz="1550" dirty="0">
                <a:solidFill>
                  <a:srgbClr val="FFFFFF"/>
                </a:solidFill>
                <a:cs typeface=""/>
              </a:rPr>
              <a:t>Shearman &amp; Sterling LLP</a:t>
            </a:r>
          </a:p>
          <a:p>
            <a:pPr defTabSz="914400" eaLnBrk="0" hangingPunct="0">
              <a:spcBef>
                <a:spcPct val="0"/>
              </a:spcBef>
              <a:buFontTx/>
              <a:buNone/>
              <a:defRPr/>
            </a:pPr>
            <a:r>
              <a:rPr lang="en-GB" altLang="zh-CN" sz="1550" dirty="0">
                <a:solidFill>
                  <a:srgbClr val="FFFFFF"/>
                </a:solidFill>
                <a:cs typeface=""/>
              </a:rPr>
              <a:t>Skadden, Arps, Slate, Meagher &amp; Flom LLP </a:t>
            </a:r>
          </a:p>
          <a:p>
            <a:pPr defTabSz="914400" eaLnBrk="0" hangingPunct="0">
              <a:spcBef>
                <a:spcPct val="0"/>
              </a:spcBef>
              <a:buFontTx/>
              <a:buNone/>
              <a:defRPr/>
            </a:pPr>
            <a:r>
              <a:rPr lang="en-GB" altLang="zh-CN" sz="1550" dirty="0">
                <a:solidFill>
                  <a:srgbClr val="FFFFFF"/>
                </a:solidFill>
                <a:cs typeface=""/>
              </a:rPr>
              <a:t>South Square</a:t>
            </a:r>
          </a:p>
          <a:p>
            <a:pPr defTabSz="914400" eaLnBrk="0" hangingPunct="0">
              <a:spcBef>
                <a:spcPct val="0"/>
              </a:spcBef>
              <a:buFontTx/>
              <a:buNone/>
              <a:defRPr/>
            </a:pPr>
            <a:r>
              <a:rPr lang="en-GB" altLang="zh-CN" sz="1550" dirty="0">
                <a:solidFill>
                  <a:srgbClr val="FFFFFF"/>
                </a:solidFill>
                <a:cs typeface=""/>
              </a:rPr>
              <a:t>Weil, Gotshal &amp; Manges LLP</a:t>
            </a:r>
          </a:p>
          <a:p>
            <a:pPr defTabSz="914400" eaLnBrk="0" hangingPunct="0">
              <a:spcBef>
                <a:spcPct val="0"/>
              </a:spcBef>
              <a:buFontTx/>
              <a:buNone/>
              <a:defRPr/>
            </a:pPr>
            <a:r>
              <a:rPr lang="en-GB" altLang="zh-CN" sz="1550" dirty="0">
                <a:solidFill>
                  <a:srgbClr val="FFFFFF"/>
                </a:solidFill>
                <a:cs typeface=""/>
              </a:rPr>
              <a:t>White &amp; Case LLP </a:t>
            </a:r>
          </a:p>
        </p:txBody>
      </p:sp>
    </p:spTree>
    <p:extLst>
      <p:ext uri="{BB962C8B-B14F-4D97-AF65-F5344CB8AC3E}">
        <p14:creationId xmlns:p14="http://schemas.microsoft.com/office/powerpoint/2010/main" val="14764669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03648" y="476672"/>
            <a:ext cx="7372796" cy="792163"/>
          </a:xfrm>
        </p:spPr>
        <p:txBody>
          <a:bodyPr/>
          <a:lstStyle/>
          <a:p>
            <a:r>
              <a:rPr lang="en-GB" altLang="en-US" sz="3200" dirty="0"/>
              <a:t>INSOL International Mediation Panel</a:t>
            </a:r>
          </a:p>
        </p:txBody>
      </p:sp>
      <p:sp>
        <p:nvSpPr>
          <p:cNvPr id="4" name="Content Placeholder 2"/>
          <p:cNvSpPr txBox="1">
            <a:spLocks/>
          </p:cNvSpPr>
          <p:nvPr/>
        </p:nvSpPr>
        <p:spPr bwMode="auto">
          <a:xfrm>
            <a:off x="1447192" y="1556792"/>
            <a:ext cx="7491670" cy="459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a:buFontTx/>
              <a:buNone/>
            </a:pPr>
            <a:r>
              <a:rPr lang="en-GB" altLang="en-US" sz="2200" dirty="0">
                <a:cs typeface="Arial" charset="0"/>
              </a:rPr>
              <a:t>As part of our constant development of services, we have established the INSOL International Mediation Panel (IIMP) to deal with matters arising out of insolvency proceedings and restructuring or involving insolvency law, regulation or practice where mediation offers a more satisfactory method of resolving issues for the parties than litigation.</a:t>
            </a:r>
          </a:p>
          <a:p>
            <a:pPr marL="0" indent="0" defTabSz="914400">
              <a:buFontTx/>
              <a:buNone/>
            </a:pPr>
            <a:endParaRPr lang="en-GB" altLang="en-US" sz="2200" dirty="0">
              <a:cs typeface="Arial" charset="0"/>
            </a:endParaRPr>
          </a:p>
          <a:p>
            <a:pPr marL="0" indent="0" defTabSz="914400">
              <a:buFontTx/>
              <a:buNone/>
            </a:pPr>
            <a:r>
              <a:rPr lang="en-GB" sz="2200" dirty="0">
                <a:cs typeface="Arial" charset="0"/>
              </a:rPr>
              <a:t>Panel consists of members from the following countries:</a:t>
            </a:r>
          </a:p>
          <a:p>
            <a:pPr marL="609585" lvl="1" indent="0" defTabSz="914400">
              <a:buFontTx/>
              <a:buNone/>
            </a:pPr>
            <a:r>
              <a:rPr lang="en-US" altLang="en-US" sz="2200" dirty="0">
                <a:cs typeface="Arial" charset="0"/>
              </a:rPr>
              <a:t>- USA			   - Asia</a:t>
            </a:r>
          </a:p>
          <a:p>
            <a:pPr marL="609585" lvl="1" indent="0" defTabSz="914400">
              <a:buFontTx/>
              <a:buNone/>
            </a:pPr>
            <a:r>
              <a:rPr lang="en-US" altLang="en-US" sz="2200" dirty="0">
                <a:cs typeface="Arial" charset="0"/>
              </a:rPr>
              <a:t>- Canada		   	   - Offshore</a:t>
            </a:r>
          </a:p>
          <a:p>
            <a:pPr marL="609585" lvl="1" indent="0" defTabSz="914400">
              <a:buFontTx/>
              <a:buNone/>
            </a:pPr>
            <a:r>
              <a:rPr lang="en-US" altLang="en-US" sz="2200" dirty="0">
                <a:cs typeface="Arial" charset="0"/>
              </a:rPr>
              <a:t>- Continental Europe	   - Bahamas</a:t>
            </a:r>
          </a:p>
          <a:p>
            <a:pPr marL="609585" lvl="1" indent="0" defTabSz="914400">
              <a:buFontTx/>
              <a:buNone/>
            </a:pPr>
            <a:r>
              <a:rPr lang="en-US" altLang="en-US" sz="2200" dirty="0">
                <a:cs typeface="Arial" charset="0"/>
              </a:rPr>
              <a:t>- UK			   - Australia</a:t>
            </a:r>
          </a:p>
          <a:p>
            <a:pPr marL="0" indent="0" defTabSz="914400">
              <a:buFontTx/>
              <a:buNone/>
            </a:pPr>
            <a:endParaRPr lang="en-GB" altLang="en-US" sz="2200" dirty="0">
              <a:cs typeface="Arial" charset="0"/>
            </a:endParaRPr>
          </a:p>
          <a:p>
            <a:pPr marL="0" indent="0" defTabSz="914400">
              <a:spcBef>
                <a:spcPct val="0"/>
              </a:spcBef>
              <a:buFontTx/>
              <a:buNone/>
            </a:pPr>
            <a:endParaRPr lang="en-US" altLang="en-US" sz="2200" dirty="0">
              <a:cs typeface="Arial" charset="0"/>
            </a:endParaRPr>
          </a:p>
        </p:txBody>
      </p:sp>
    </p:spTree>
    <p:extLst>
      <p:ext uri="{BB962C8B-B14F-4D97-AF65-F5344CB8AC3E}">
        <p14:creationId xmlns:p14="http://schemas.microsoft.com/office/powerpoint/2010/main" val="152689493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64770" y="509330"/>
            <a:ext cx="6983413" cy="792163"/>
          </a:xfrm>
        </p:spPr>
        <p:txBody>
          <a:bodyPr/>
          <a:lstStyle/>
          <a:p>
            <a:r>
              <a:rPr lang="en-GB" altLang="en-US" sz="3200" dirty="0"/>
              <a:t>INSOL International Proposed Judicial Training College</a:t>
            </a:r>
          </a:p>
        </p:txBody>
      </p:sp>
      <p:sp>
        <p:nvSpPr>
          <p:cNvPr id="4" name="Content Placeholder 2"/>
          <p:cNvSpPr txBox="1">
            <a:spLocks/>
          </p:cNvSpPr>
          <p:nvPr/>
        </p:nvSpPr>
        <p:spPr bwMode="auto">
          <a:xfrm>
            <a:off x="1475656" y="2132856"/>
            <a:ext cx="7128792" cy="4176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a:buFontTx/>
              <a:buNone/>
            </a:pPr>
            <a:r>
              <a:rPr lang="en-GB" altLang="en-US" sz="2400" dirty="0">
                <a:cs typeface="Arial" charset="0"/>
              </a:rPr>
              <a:t>As part of our constant development of services, we are investigating establishing a Judicial Training College.</a:t>
            </a:r>
          </a:p>
          <a:p>
            <a:pPr marL="0" indent="0" defTabSz="914400">
              <a:buFontTx/>
              <a:buNone/>
            </a:pPr>
            <a:endParaRPr lang="en-GB" altLang="en-US" sz="2400" dirty="0">
              <a:cs typeface="Arial" charset="0"/>
            </a:endParaRPr>
          </a:p>
          <a:p>
            <a:pPr marL="0" indent="0" defTabSz="914400">
              <a:buFontTx/>
              <a:buNone/>
            </a:pPr>
            <a:r>
              <a:rPr lang="en-GB" altLang="en-US" sz="2400" dirty="0">
                <a:cs typeface="Arial" charset="0"/>
              </a:rPr>
              <a:t>Enquiries for assistance from African Nations and Asia.</a:t>
            </a:r>
          </a:p>
          <a:p>
            <a:pPr marL="0" indent="0" defTabSz="914400">
              <a:spcBef>
                <a:spcPct val="0"/>
              </a:spcBef>
              <a:buFontTx/>
              <a:buNone/>
            </a:pPr>
            <a:endParaRPr lang="en-US" altLang="en-US" sz="2400" dirty="0">
              <a:cs typeface="Arial" charset="0"/>
            </a:endParaRPr>
          </a:p>
        </p:txBody>
      </p:sp>
    </p:spTree>
    <p:extLst>
      <p:ext uri="{BB962C8B-B14F-4D97-AF65-F5344CB8AC3E}">
        <p14:creationId xmlns:p14="http://schemas.microsoft.com/office/powerpoint/2010/main" val="175925006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36306" y="476672"/>
            <a:ext cx="7156772" cy="792163"/>
          </a:xfrm>
        </p:spPr>
        <p:txBody>
          <a:bodyPr/>
          <a:lstStyle/>
          <a:p>
            <a:r>
              <a:rPr lang="en-GB" altLang="en-US" sz="2400" dirty="0"/>
              <a:t>INSOL International Statement of Principles For A Global Approach to Multi-Creditor Workouts</a:t>
            </a:r>
          </a:p>
        </p:txBody>
      </p:sp>
      <p:sp>
        <p:nvSpPr>
          <p:cNvPr id="4" name="Content Placeholder 2"/>
          <p:cNvSpPr txBox="1">
            <a:spLocks/>
          </p:cNvSpPr>
          <p:nvPr/>
        </p:nvSpPr>
        <p:spPr bwMode="auto">
          <a:xfrm>
            <a:off x="1442998" y="1628800"/>
            <a:ext cx="7484978" cy="35512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a:buFontTx/>
              <a:buNone/>
            </a:pPr>
            <a:r>
              <a:rPr lang="en-GB" altLang="en-US" sz="1800" b="1" dirty="0">
                <a:cs typeface="Arial" charset="0"/>
              </a:rPr>
              <a:t>INSOL International Lenders Group</a:t>
            </a:r>
            <a:br>
              <a:rPr lang="en-GB" altLang="en-US" sz="1800" dirty="0">
                <a:cs typeface="Arial" charset="0"/>
              </a:rPr>
            </a:br>
            <a:endParaRPr lang="en-GB" altLang="en-US" sz="1400" dirty="0">
              <a:cs typeface="Arial" charset="0"/>
            </a:endParaRPr>
          </a:p>
          <a:p>
            <a:pPr defTabSz="914400"/>
            <a:r>
              <a:rPr lang="en-GB" sz="1800" dirty="0"/>
              <a:t>Continues its vital work in updating the seminal INSOL publication ‘Statement of Principles for a Global Approach to Multi-Creditor Workouts.’</a:t>
            </a:r>
          </a:p>
          <a:p>
            <a:pPr defTabSz="914400"/>
            <a:r>
              <a:rPr lang="en-GB" sz="1800" dirty="0"/>
              <a:t> The Group has grown to include representatives from twenty-three different investment banks and hedge funds from around the world. </a:t>
            </a:r>
          </a:p>
          <a:p>
            <a:pPr defTabSz="914400"/>
            <a:r>
              <a:rPr lang="en-GB" sz="1800" dirty="0"/>
              <a:t>The countries represented include Australia, Brazil, Hong Kong, Germany, UAE, UK and USA.  </a:t>
            </a:r>
          </a:p>
          <a:p>
            <a:pPr defTabSz="914400"/>
            <a:r>
              <a:rPr lang="en-GB" sz="1800" dirty="0"/>
              <a:t>The Group has now agreed an updated draft of the Statement of Principles and endorsements are once again being sought from major financial organisations around the world including the World Bank, the Bank of England, the European Central Bank and the FED.  </a:t>
            </a:r>
          </a:p>
          <a:p>
            <a:pPr defTabSz="914400"/>
            <a:r>
              <a:rPr lang="en-GB" sz="1800" dirty="0"/>
              <a:t>The revised Statement of Principles will be launched in March 2017 at INSOL’s Tenth World Quadrennial Congress in Sydney, Australia. </a:t>
            </a:r>
          </a:p>
        </p:txBody>
      </p:sp>
    </p:spTree>
    <p:extLst>
      <p:ext uri="{BB962C8B-B14F-4D97-AF65-F5344CB8AC3E}">
        <p14:creationId xmlns:p14="http://schemas.microsoft.com/office/powerpoint/2010/main" val="16695797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534765" y="492967"/>
            <a:ext cx="5376984" cy="797372"/>
          </a:xfrm>
          <a:prstGeom prst="rect">
            <a:avLst/>
          </a:prstGeom>
        </p:spPr>
        <p:txBody>
          <a:bodyPr rtlCol="0">
            <a:normAutofit fontScale="97500" lnSpcReduction="10000"/>
          </a:bodyPr>
          <a:lstStyle>
            <a:lvl1pPr algn="l" rtl="0" eaLnBrk="0" fontAlgn="base" hangingPunct="0">
              <a:spcBef>
                <a:spcPct val="0"/>
              </a:spcBef>
              <a:spcAft>
                <a:spcPct val="0"/>
              </a:spcAft>
              <a:defRPr sz="3600" b="1" kern="1200">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panose="020B0604020202020204" pitchFamily="34" charset="0"/>
              </a:defRPr>
            </a:lvl2pPr>
            <a:lvl3pPr algn="l" rtl="0" eaLnBrk="0" fontAlgn="base" hangingPunct="0">
              <a:spcBef>
                <a:spcPct val="0"/>
              </a:spcBef>
              <a:spcAft>
                <a:spcPct val="0"/>
              </a:spcAft>
              <a:defRPr sz="3600" b="1">
                <a:solidFill>
                  <a:srgbClr val="FFFFFF"/>
                </a:solidFill>
                <a:latin typeface="Arial" panose="020B0604020202020204" pitchFamily="34" charset="0"/>
              </a:defRPr>
            </a:lvl3pPr>
            <a:lvl4pPr algn="l" rtl="0" eaLnBrk="0" fontAlgn="base" hangingPunct="0">
              <a:spcBef>
                <a:spcPct val="0"/>
              </a:spcBef>
              <a:spcAft>
                <a:spcPct val="0"/>
              </a:spcAft>
              <a:defRPr sz="3600" b="1">
                <a:solidFill>
                  <a:srgbClr val="FFFFFF"/>
                </a:solidFill>
                <a:latin typeface="Arial" panose="020B0604020202020204" pitchFamily="34" charset="0"/>
              </a:defRPr>
            </a:lvl4pPr>
            <a:lvl5pPr algn="l" rtl="0" eaLnBrk="0" fontAlgn="base" hangingPunct="0">
              <a:spcBef>
                <a:spcPct val="0"/>
              </a:spcBef>
              <a:spcAft>
                <a:spcPct val="0"/>
              </a:spcAft>
              <a:defRPr sz="3600" b="1">
                <a:solidFill>
                  <a:srgbClr val="FFFFFF"/>
                </a:solidFill>
                <a:latin typeface="Arial" panose="020B0604020202020204" pitchFamily="34" charset="0"/>
              </a:defRPr>
            </a:lvl5pPr>
            <a:lvl6pPr marL="457200" algn="l" rtl="0" eaLnBrk="0" fontAlgn="base" hangingPunct="0">
              <a:spcBef>
                <a:spcPct val="0"/>
              </a:spcBef>
              <a:spcAft>
                <a:spcPct val="0"/>
              </a:spcAft>
              <a:defRPr sz="3600" b="1">
                <a:solidFill>
                  <a:srgbClr val="FFFFFF"/>
                </a:solidFill>
                <a:latin typeface="Arial" panose="020B0604020202020204" pitchFamily="34" charset="0"/>
              </a:defRPr>
            </a:lvl6pPr>
            <a:lvl7pPr marL="914400" algn="l" rtl="0" eaLnBrk="0" fontAlgn="base" hangingPunct="0">
              <a:spcBef>
                <a:spcPct val="0"/>
              </a:spcBef>
              <a:spcAft>
                <a:spcPct val="0"/>
              </a:spcAft>
              <a:defRPr sz="3600" b="1">
                <a:solidFill>
                  <a:srgbClr val="FFFFFF"/>
                </a:solidFill>
                <a:latin typeface="Arial" panose="020B0604020202020204" pitchFamily="34" charset="0"/>
              </a:defRPr>
            </a:lvl7pPr>
            <a:lvl8pPr marL="1371600" algn="l" rtl="0" eaLnBrk="0" fontAlgn="base" hangingPunct="0">
              <a:spcBef>
                <a:spcPct val="0"/>
              </a:spcBef>
              <a:spcAft>
                <a:spcPct val="0"/>
              </a:spcAft>
              <a:defRPr sz="3600" b="1">
                <a:solidFill>
                  <a:srgbClr val="FFFFFF"/>
                </a:solidFill>
                <a:latin typeface="Arial" panose="020B0604020202020204" pitchFamily="34" charset="0"/>
              </a:defRPr>
            </a:lvl8pPr>
            <a:lvl9pPr marL="1828800" algn="l" rtl="0" eaLnBrk="0" fontAlgn="base" hangingPunct="0">
              <a:spcBef>
                <a:spcPct val="0"/>
              </a:spcBef>
              <a:spcAft>
                <a:spcPct val="0"/>
              </a:spcAft>
              <a:defRPr sz="3600" b="1">
                <a:solidFill>
                  <a:srgbClr val="FFFFFF"/>
                </a:solidFill>
                <a:latin typeface="Arial" panose="020B0604020202020204" pitchFamily="34" charset="0"/>
              </a:defRPr>
            </a:lvl9pPr>
          </a:lstStyle>
          <a:p>
            <a:pPr defTabSz="914400" fontAlgn="auto">
              <a:spcAft>
                <a:spcPts val="0"/>
              </a:spcAft>
              <a:defRPr/>
            </a:pPr>
            <a:r>
              <a:rPr lang="en-GB" altLang="en-US" sz="4800" spc="133" dirty="0">
                <a:cs typeface="Arial" panose="020B0604020202020204" pitchFamily="34" charset="0"/>
              </a:rPr>
              <a:t>INSOL Taskforce</a:t>
            </a:r>
            <a:endParaRPr lang="en-US" altLang="en-US" sz="4800" spc="133" dirty="0">
              <a:cs typeface="Arial" panose="020B0604020202020204" pitchFamily="34" charset="0"/>
            </a:endParaRPr>
          </a:p>
        </p:txBody>
      </p:sp>
      <p:grpSp>
        <p:nvGrpSpPr>
          <p:cNvPr id="5" name="Group 4"/>
          <p:cNvGrpSpPr/>
          <p:nvPr/>
        </p:nvGrpSpPr>
        <p:grpSpPr>
          <a:xfrm>
            <a:off x="1534765" y="1066651"/>
            <a:ext cx="5607050" cy="584775"/>
            <a:chOff x="93134" y="975785"/>
            <a:chExt cx="5607050" cy="584775"/>
          </a:xfrm>
        </p:grpSpPr>
        <p:sp>
          <p:nvSpPr>
            <p:cNvPr id="6" name="Rectangle 5"/>
            <p:cNvSpPr>
              <a:spLocks noChangeArrowheads="1"/>
            </p:cNvSpPr>
            <p:nvPr/>
          </p:nvSpPr>
          <p:spPr bwMode="auto">
            <a:xfrm>
              <a:off x="93134" y="1219200"/>
              <a:ext cx="4004733" cy="129117"/>
            </a:xfrm>
            <a:prstGeom prst="rect">
              <a:avLst/>
            </a:prstGeom>
            <a:solidFill>
              <a:srgbClr val="FF0000"/>
            </a:solidFill>
            <a:ln w="9525" algn="ctr">
              <a:solidFill>
                <a:srgbClr val="FF0000"/>
              </a:solidFill>
              <a:round/>
              <a:headEnd/>
              <a:tailEnd/>
            </a:ln>
          </p:spPr>
          <p:txBody>
            <a:bodyPr/>
            <a:lstStyle/>
            <a:p>
              <a:pPr defTabSz="914400" eaLnBrk="0" hangingPunct="0"/>
              <a:endParaRPr lang="en-GB" sz="2400" dirty="0">
                <a:solidFill>
                  <a:srgbClr val="000000"/>
                </a:solidFill>
                <a:latin typeface="Times New Roman" panose="02020603050405020304" pitchFamily="18" charset="0"/>
                <a:ea typeface="MS PGothic"/>
                <a:cs typeface="MS PGothic"/>
              </a:endParaRPr>
            </a:p>
          </p:txBody>
        </p:sp>
        <p:sp>
          <p:nvSpPr>
            <p:cNvPr id="7" name="TextBox 6"/>
            <p:cNvSpPr txBox="1">
              <a:spLocks noChangeArrowheads="1"/>
            </p:cNvSpPr>
            <p:nvPr/>
          </p:nvSpPr>
          <p:spPr bwMode="auto">
            <a:xfrm>
              <a:off x="4097867" y="975785"/>
              <a:ext cx="1602317" cy="584775"/>
            </a:xfrm>
            <a:prstGeom prst="rect">
              <a:avLst/>
            </a:prstGeom>
            <a:noFill/>
            <a:ln w="9525">
              <a:noFill/>
              <a:miter lim="800000"/>
              <a:headEnd/>
              <a:tailEnd/>
            </a:ln>
          </p:spPr>
          <p:txBody>
            <a:bodyPr>
              <a:spAutoFit/>
            </a:bodyPr>
            <a:lstStyle/>
            <a:p>
              <a:pPr defTabSz="914400" eaLnBrk="0" hangingPunct="0"/>
              <a:r>
                <a:rPr lang="en-GB" sz="3200" b="1" dirty="0">
                  <a:solidFill>
                    <a:srgbClr val="FFFFFF"/>
                  </a:solidFill>
                  <a:latin typeface="Arial"/>
                  <a:cs typeface=""/>
                </a:rPr>
                <a:t>2021</a:t>
              </a:r>
            </a:p>
          </p:txBody>
        </p:sp>
      </p:grpSp>
      <p:sp>
        <p:nvSpPr>
          <p:cNvPr id="8" name="Rectangle 3"/>
          <p:cNvSpPr txBox="1">
            <a:spLocks noChangeArrowheads="1"/>
          </p:cNvSpPr>
          <p:nvPr/>
        </p:nvSpPr>
        <p:spPr>
          <a:xfrm>
            <a:off x="1436306" y="2060848"/>
            <a:ext cx="6950105" cy="4430184"/>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00000"/>
              </a:lnSpc>
              <a:spcBef>
                <a:spcPct val="0"/>
              </a:spcBef>
              <a:spcAft>
                <a:spcPts val="0"/>
              </a:spcAft>
              <a:buClr>
                <a:srgbClr val="FF0000"/>
              </a:buClr>
              <a:buFont typeface="Arial" panose="020B0604020202020204" pitchFamily="34" charset="0"/>
              <a:buNone/>
              <a:defRPr/>
            </a:pPr>
            <a:r>
              <a:rPr lang="en-GB" altLang="en-US" sz="2400" b="1" dirty="0">
                <a:solidFill>
                  <a:prstClr val="white"/>
                </a:solidFill>
                <a:cs typeface="Arial" panose="020B0604020202020204" pitchFamily="34" charset="0"/>
                <a:sym typeface="Arial"/>
              </a:rPr>
              <a:t>Focus  </a:t>
            </a:r>
          </a:p>
          <a:p>
            <a:pPr fontAlgn="auto">
              <a:lnSpc>
                <a:spcPct val="100000"/>
              </a:lnSpc>
              <a:spcBef>
                <a:spcPct val="0"/>
              </a:spcBef>
              <a:spcAft>
                <a:spcPts val="0"/>
              </a:spcAft>
              <a:buClr>
                <a:srgbClr val="FF0000"/>
              </a:buClr>
              <a:defRPr/>
            </a:pPr>
            <a:r>
              <a:rPr lang="en-GB" altLang="en-US" sz="2400" dirty="0">
                <a:solidFill>
                  <a:prstClr val="white"/>
                </a:solidFill>
                <a:cs typeface="Arial" panose="020B0604020202020204" pitchFamily="34" charset="0"/>
                <a:sym typeface="Arial"/>
              </a:rPr>
              <a:t>Engage with and consult across INSOL stakeholders </a:t>
            </a:r>
          </a:p>
          <a:p>
            <a:pPr fontAlgn="auto">
              <a:lnSpc>
                <a:spcPct val="100000"/>
              </a:lnSpc>
              <a:spcBef>
                <a:spcPct val="0"/>
              </a:spcBef>
              <a:spcAft>
                <a:spcPts val="0"/>
              </a:spcAft>
              <a:buClr>
                <a:srgbClr val="FF0000"/>
              </a:buClr>
              <a:defRPr/>
            </a:pPr>
            <a:r>
              <a:rPr lang="en-GB" altLang="en-US" sz="2400" dirty="0">
                <a:solidFill>
                  <a:prstClr val="white"/>
                </a:solidFill>
                <a:cs typeface="Arial" panose="020B0604020202020204" pitchFamily="34" charset="0"/>
                <a:sym typeface="Arial"/>
              </a:rPr>
              <a:t>in formulating the future vision and purpose of the association as we move towards 2021</a:t>
            </a:r>
          </a:p>
          <a:p>
            <a:pPr fontAlgn="auto">
              <a:lnSpc>
                <a:spcPct val="100000"/>
              </a:lnSpc>
              <a:spcBef>
                <a:spcPct val="0"/>
              </a:spcBef>
              <a:spcAft>
                <a:spcPts val="0"/>
              </a:spcAft>
              <a:buClr>
                <a:srgbClr val="FF0000"/>
              </a:buClr>
              <a:defRPr/>
            </a:pPr>
            <a:endParaRPr lang="en-GB" altLang="en-US" sz="2400" dirty="0">
              <a:solidFill>
                <a:prstClr val="white"/>
              </a:solidFill>
              <a:cs typeface="Arial" panose="020B0604020202020204" pitchFamily="34" charset="0"/>
              <a:sym typeface="Arial"/>
            </a:endParaRPr>
          </a:p>
          <a:p>
            <a:pPr marL="0" indent="0" fontAlgn="auto">
              <a:lnSpc>
                <a:spcPct val="100000"/>
              </a:lnSpc>
              <a:spcBef>
                <a:spcPct val="0"/>
              </a:spcBef>
              <a:spcAft>
                <a:spcPts val="0"/>
              </a:spcAft>
              <a:buClr>
                <a:srgbClr val="FF0000"/>
              </a:buClr>
              <a:buFont typeface="Arial" panose="020B0604020202020204" pitchFamily="34" charset="0"/>
              <a:buNone/>
              <a:defRPr/>
            </a:pPr>
            <a:r>
              <a:rPr lang="en-GB" altLang="en-US" sz="2400" b="1" dirty="0">
                <a:solidFill>
                  <a:prstClr val="white"/>
                </a:solidFill>
                <a:cs typeface="Arial" panose="020B0604020202020204" pitchFamily="34" charset="0"/>
                <a:sym typeface="Arial"/>
              </a:rPr>
              <a:t>Timing</a:t>
            </a:r>
            <a:r>
              <a:rPr lang="en-GB" altLang="en-US" sz="2400" dirty="0">
                <a:solidFill>
                  <a:prstClr val="white"/>
                </a:solidFill>
                <a:cs typeface="Arial" panose="020B0604020202020204" pitchFamily="34" charset="0"/>
                <a:sym typeface="Arial"/>
              </a:rPr>
              <a:t> </a:t>
            </a:r>
          </a:p>
          <a:p>
            <a:pPr fontAlgn="auto">
              <a:lnSpc>
                <a:spcPct val="100000"/>
              </a:lnSpc>
              <a:spcBef>
                <a:spcPct val="0"/>
              </a:spcBef>
              <a:spcAft>
                <a:spcPts val="0"/>
              </a:spcAft>
              <a:buClr>
                <a:srgbClr val="FF0000"/>
              </a:buClr>
              <a:defRPr/>
            </a:pPr>
            <a:r>
              <a:rPr lang="en-GB" altLang="en-US" sz="2400" dirty="0">
                <a:solidFill>
                  <a:prstClr val="white"/>
                </a:solidFill>
                <a:cs typeface="Arial" panose="020B0604020202020204" pitchFamily="34" charset="0"/>
                <a:sym typeface="Arial"/>
              </a:rPr>
              <a:t>Report to be presented to INSOL Board    October 2016</a:t>
            </a:r>
          </a:p>
          <a:p>
            <a:pPr fontAlgn="auto">
              <a:lnSpc>
                <a:spcPct val="100000"/>
              </a:lnSpc>
              <a:spcBef>
                <a:spcPct val="0"/>
              </a:spcBef>
              <a:spcAft>
                <a:spcPts val="0"/>
              </a:spcAft>
              <a:buClr>
                <a:srgbClr val="FF0000"/>
              </a:buClr>
              <a:defRPr/>
            </a:pPr>
            <a:r>
              <a:rPr lang="en-GB" altLang="en-US" sz="2400" dirty="0">
                <a:solidFill>
                  <a:prstClr val="white"/>
                </a:solidFill>
                <a:cs typeface="Arial" panose="020B0604020202020204" pitchFamily="34" charset="0"/>
                <a:sym typeface="Arial"/>
              </a:rPr>
              <a:t>Report to members at INSOL 2017</a:t>
            </a:r>
          </a:p>
          <a:p>
            <a:pPr fontAlgn="auto">
              <a:lnSpc>
                <a:spcPct val="100000"/>
              </a:lnSpc>
              <a:spcBef>
                <a:spcPct val="0"/>
              </a:spcBef>
              <a:spcAft>
                <a:spcPts val="0"/>
              </a:spcAft>
              <a:buClr>
                <a:srgbClr val="FF0000"/>
              </a:buClr>
              <a:defRPr/>
            </a:pPr>
            <a:endParaRPr lang="en-GB" altLang="en-US" sz="2400" dirty="0">
              <a:solidFill>
                <a:prstClr val="white"/>
              </a:solidFill>
              <a:cs typeface="Arial" panose="020B0604020202020204" pitchFamily="34" charset="0"/>
              <a:sym typeface="Arial"/>
            </a:endParaRPr>
          </a:p>
          <a:p>
            <a:pPr fontAlgn="auto">
              <a:lnSpc>
                <a:spcPct val="100000"/>
              </a:lnSpc>
              <a:spcBef>
                <a:spcPct val="0"/>
              </a:spcBef>
              <a:spcAft>
                <a:spcPts val="0"/>
              </a:spcAft>
              <a:buClr>
                <a:srgbClr val="FF0000"/>
              </a:buClr>
              <a:defRPr/>
            </a:pPr>
            <a:endParaRPr lang="en-GB" altLang="en-US" sz="2400" dirty="0">
              <a:solidFill>
                <a:prstClr val="white"/>
              </a:solidFill>
              <a:cs typeface="Arial" panose="020B0604020202020204" pitchFamily="34" charset="0"/>
              <a:sym typeface="Arial"/>
            </a:endParaRPr>
          </a:p>
          <a:p>
            <a:pPr fontAlgn="auto">
              <a:lnSpc>
                <a:spcPct val="100000"/>
              </a:lnSpc>
              <a:spcBef>
                <a:spcPct val="0"/>
              </a:spcBef>
              <a:spcAft>
                <a:spcPts val="0"/>
              </a:spcAft>
              <a:buClr>
                <a:srgbClr val="FF0000"/>
              </a:buClr>
              <a:defRPr/>
            </a:pPr>
            <a:endParaRPr lang="en-US" altLang="en-US" sz="2400" dirty="0">
              <a:solidFill>
                <a:prstClr val="white"/>
              </a:solidFill>
              <a:cs typeface="Arial" panose="020B0604020202020204" pitchFamily="34" charset="0"/>
              <a:sym typeface="Arial"/>
            </a:endParaRPr>
          </a:p>
        </p:txBody>
      </p:sp>
    </p:spTree>
    <p:extLst>
      <p:ext uri="{BB962C8B-B14F-4D97-AF65-F5344CB8AC3E}">
        <p14:creationId xmlns:p14="http://schemas.microsoft.com/office/powerpoint/2010/main" val="103355482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540972" y="492967"/>
            <a:ext cx="5376984" cy="797372"/>
          </a:xfrm>
          <a:prstGeom prst="rect">
            <a:avLst/>
          </a:prstGeom>
        </p:spPr>
        <p:txBody>
          <a:bodyPr rtlCol="0">
            <a:normAutofit fontScale="97500" lnSpcReduction="10000"/>
          </a:bodyPr>
          <a:lstStyle>
            <a:lvl1pPr algn="l" rtl="0" eaLnBrk="0" fontAlgn="base" hangingPunct="0">
              <a:spcBef>
                <a:spcPct val="0"/>
              </a:spcBef>
              <a:spcAft>
                <a:spcPct val="0"/>
              </a:spcAft>
              <a:defRPr sz="3600" b="1" kern="1200">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panose="020B0604020202020204" pitchFamily="34" charset="0"/>
              </a:defRPr>
            </a:lvl2pPr>
            <a:lvl3pPr algn="l" rtl="0" eaLnBrk="0" fontAlgn="base" hangingPunct="0">
              <a:spcBef>
                <a:spcPct val="0"/>
              </a:spcBef>
              <a:spcAft>
                <a:spcPct val="0"/>
              </a:spcAft>
              <a:defRPr sz="3600" b="1">
                <a:solidFill>
                  <a:srgbClr val="FFFFFF"/>
                </a:solidFill>
                <a:latin typeface="Arial" panose="020B0604020202020204" pitchFamily="34" charset="0"/>
              </a:defRPr>
            </a:lvl3pPr>
            <a:lvl4pPr algn="l" rtl="0" eaLnBrk="0" fontAlgn="base" hangingPunct="0">
              <a:spcBef>
                <a:spcPct val="0"/>
              </a:spcBef>
              <a:spcAft>
                <a:spcPct val="0"/>
              </a:spcAft>
              <a:defRPr sz="3600" b="1">
                <a:solidFill>
                  <a:srgbClr val="FFFFFF"/>
                </a:solidFill>
                <a:latin typeface="Arial" panose="020B0604020202020204" pitchFamily="34" charset="0"/>
              </a:defRPr>
            </a:lvl4pPr>
            <a:lvl5pPr algn="l" rtl="0" eaLnBrk="0" fontAlgn="base" hangingPunct="0">
              <a:spcBef>
                <a:spcPct val="0"/>
              </a:spcBef>
              <a:spcAft>
                <a:spcPct val="0"/>
              </a:spcAft>
              <a:defRPr sz="3600" b="1">
                <a:solidFill>
                  <a:srgbClr val="FFFFFF"/>
                </a:solidFill>
                <a:latin typeface="Arial" panose="020B0604020202020204" pitchFamily="34" charset="0"/>
              </a:defRPr>
            </a:lvl5pPr>
            <a:lvl6pPr marL="457200" algn="l" rtl="0" eaLnBrk="0" fontAlgn="base" hangingPunct="0">
              <a:spcBef>
                <a:spcPct val="0"/>
              </a:spcBef>
              <a:spcAft>
                <a:spcPct val="0"/>
              </a:spcAft>
              <a:defRPr sz="3600" b="1">
                <a:solidFill>
                  <a:srgbClr val="FFFFFF"/>
                </a:solidFill>
                <a:latin typeface="Arial" panose="020B0604020202020204" pitchFamily="34" charset="0"/>
              </a:defRPr>
            </a:lvl6pPr>
            <a:lvl7pPr marL="914400" algn="l" rtl="0" eaLnBrk="0" fontAlgn="base" hangingPunct="0">
              <a:spcBef>
                <a:spcPct val="0"/>
              </a:spcBef>
              <a:spcAft>
                <a:spcPct val="0"/>
              </a:spcAft>
              <a:defRPr sz="3600" b="1">
                <a:solidFill>
                  <a:srgbClr val="FFFFFF"/>
                </a:solidFill>
                <a:latin typeface="Arial" panose="020B0604020202020204" pitchFamily="34" charset="0"/>
              </a:defRPr>
            </a:lvl7pPr>
            <a:lvl8pPr marL="1371600" algn="l" rtl="0" eaLnBrk="0" fontAlgn="base" hangingPunct="0">
              <a:spcBef>
                <a:spcPct val="0"/>
              </a:spcBef>
              <a:spcAft>
                <a:spcPct val="0"/>
              </a:spcAft>
              <a:defRPr sz="3600" b="1">
                <a:solidFill>
                  <a:srgbClr val="FFFFFF"/>
                </a:solidFill>
                <a:latin typeface="Arial" panose="020B0604020202020204" pitchFamily="34" charset="0"/>
              </a:defRPr>
            </a:lvl8pPr>
            <a:lvl9pPr marL="1828800" algn="l" rtl="0" eaLnBrk="0" fontAlgn="base" hangingPunct="0">
              <a:spcBef>
                <a:spcPct val="0"/>
              </a:spcBef>
              <a:spcAft>
                <a:spcPct val="0"/>
              </a:spcAft>
              <a:defRPr sz="3600" b="1">
                <a:solidFill>
                  <a:srgbClr val="FFFFFF"/>
                </a:solidFill>
                <a:latin typeface="Arial" panose="020B0604020202020204" pitchFamily="34" charset="0"/>
              </a:defRPr>
            </a:lvl9pPr>
          </a:lstStyle>
          <a:p>
            <a:pPr defTabSz="914400" fontAlgn="auto">
              <a:spcAft>
                <a:spcPts val="0"/>
              </a:spcAft>
              <a:defRPr/>
            </a:pPr>
            <a:r>
              <a:rPr lang="en-GB" altLang="en-US" sz="4800" spc="133" dirty="0">
                <a:cs typeface="Arial" panose="020B0604020202020204" pitchFamily="34" charset="0"/>
              </a:rPr>
              <a:t>INSOL Taskforce</a:t>
            </a:r>
            <a:endParaRPr lang="en-US" altLang="en-US" sz="4800" spc="133" dirty="0">
              <a:cs typeface="Arial" panose="020B0604020202020204" pitchFamily="34" charset="0"/>
            </a:endParaRPr>
          </a:p>
        </p:txBody>
      </p:sp>
      <p:grpSp>
        <p:nvGrpSpPr>
          <p:cNvPr id="5" name="Group 4"/>
          <p:cNvGrpSpPr/>
          <p:nvPr/>
        </p:nvGrpSpPr>
        <p:grpSpPr>
          <a:xfrm>
            <a:off x="1540972" y="1066651"/>
            <a:ext cx="5607050" cy="584775"/>
            <a:chOff x="93134" y="975785"/>
            <a:chExt cx="5607050" cy="584775"/>
          </a:xfrm>
        </p:grpSpPr>
        <p:sp>
          <p:nvSpPr>
            <p:cNvPr id="6" name="Rectangle 5"/>
            <p:cNvSpPr>
              <a:spLocks noChangeArrowheads="1"/>
            </p:cNvSpPr>
            <p:nvPr/>
          </p:nvSpPr>
          <p:spPr bwMode="auto">
            <a:xfrm>
              <a:off x="93134" y="1219200"/>
              <a:ext cx="4004733" cy="129117"/>
            </a:xfrm>
            <a:prstGeom prst="rect">
              <a:avLst/>
            </a:prstGeom>
            <a:solidFill>
              <a:srgbClr val="FF0000"/>
            </a:solidFill>
            <a:ln w="9525" algn="ctr">
              <a:solidFill>
                <a:srgbClr val="FF0000"/>
              </a:solidFill>
              <a:round/>
              <a:headEnd/>
              <a:tailEnd/>
            </a:ln>
          </p:spPr>
          <p:txBody>
            <a:bodyPr/>
            <a:lstStyle/>
            <a:p>
              <a:pPr defTabSz="914400" eaLnBrk="0" hangingPunct="0"/>
              <a:endParaRPr lang="en-GB" sz="2400" dirty="0">
                <a:solidFill>
                  <a:srgbClr val="000000"/>
                </a:solidFill>
                <a:latin typeface="Times New Roman" panose="02020603050405020304" pitchFamily="18" charset="0"/>
                <a:ea typeface="MS PGothic"/>
                <a:cs typeface="MS PGothic"/>
              </a:endParaRPr>
            </a:p>
          </p:txBody>
        </p:sp>
        <p:sp>
          <p:nvSpPr>
            <p:cNvPr id="7" name="TextBox 6"/>
            <p:cNvSpPr txBox="1">
              <a:spLocks noChangeArrowheads="1"/>
            </p:cNvSpPr>
            <p:nvPr/>
          </p:nvSpPr>
          <p:spPr bwMode="auto">
            <a:xfrm>
              <a:off x="4097867" y="975785"/>
              <a:ext cx="1602317" cy="584775"/>
            </a:xfrm>
            <a:prstGeom prst="rect">
              <a:avLst/>
            </a:prstGeom>
            <a:noFill/>
            <a:ln w="9525">
              <a:noFill/>
              <a:miter lim="800000"/>
              <a:headEnd/>
              <a:tailEnd/>
            </a:ln>
          </p:spPr>
          <p:txBody>
            <a:bodyPr>
              <a:spAutoFit/>
            </a:bodyPr>
            <a:lstStyle/>
            <a:p>
              <a:pPr defTabSz="914400" eaLnBrk="0" hangingPunct="0"/>
              <a:r>
                <a:rPr lang="en-GB" sz="3200" b="1" dirty="0">
                  <a:solidFill>
                    <a:srgbClr val="FFFFFF"/>
                  </a:solidFill>
                  <a:latin typeface="Arial"/>
                  <a:cs typeface=""/>
                </a:rPr>
                <a:t>2021</a:t>
              </a:r>
            </a:p>
          </p:txBody>
        </p:sp>
      </p:grpSp>
      <p:sp>
        <p:nvSpPr>
          <p:cNvPr id="9" name="Rectangle 4"/>
          <p:cNvSpPr>
            <a:spLocks noChangeArrowheads="1"/>
          </p:cNvSpPr>
          <p:nvPr/>
        </p:nvSpPr>
        <p:spPr bwMode="auto">
          <a:xfrm>
            <a:off x="1403648" y="2361069"/>
            <a:ext cx="8083897" cy="4524315"/>
          </a:xfrm>
          <a:prstGeom prst="rect">
            <a:avLst/>
          </a:prstGeom>
          <a:noFill/>
          <a:ln w="9525">
            <a:noFill/>
            <a:miter lim="800000"/>
            <a:headEnd/>
            <a:tailEnd/>
          </a:ln>
        </p:spPr>
        <p:txBody>
          <a:bodyPr wrap="square">
            <a:spAutoFit/>
          </a:bodyPr>
          <a:lstStyle/>
          <a:p>
            <a:pPr defTabSz="914400" eaLnBrk="0" hangingPunct="0"/>
            <a:r>
              <a:rPr lang="en-GB" dirty="0">
                <a:solidFill>
                  <a:srgbClr val="FFFFFF"/>
                </a:solidFill>
                <a:latin typeface="Arial"/>
                <a:cs typeface=""/>
              </a:rPr>
              <a:t>Scott Atkins, Henry Davis York, Australia</a:t>
            </a:r>
          </a:p>
          <a:p>
            <a:pPr defTabSz="914400" eaLnBrk="0" hangingPunct="0"/>
            <a:r>
              <a:rPr lang="en-GB" dirty="0">
                <a:solidFill>
                  <a:srgbClr val="FFFFFF"/>
                </a:solidFill>
                <a:latin typeface="Arial"/>
                <a:cs typeface=""/>
              </a:rPr>
              <a:t>Scott Aspinall, Wentworth Chambers, Australia</a:t>
            </a:r>
          </a:p>
          <a:p>
            <a:pPr defTabSz="914400" eaLnBrk="0" hangingPunct="0"/>
            <a:r>
              <a:rPr lang="en-GB" dirty="0">
                <a:solidFill>
                  <a:srgbClr val="FFFFFF"/>
                </a:solidFill>
                <a:latin typeface="Arial"/>
                <a:cs typeface=""/>
              </a:rPr>
              <a:t>Cosimo Borrelli, Borrelli Walsh, Hong Kong</a:t>
            </a:r>
          </a:p>
          <a:p>
            <a:pPr defTabSz="914400" eaLnBrk="0" hangingPunct="0"/>
            <a:r>
              <a:rPr lang="en-GB" dirty="0">
                <a:solidFill>
                  <a:srgbClr val="FFFFFF"/>
                </a:solidFill>
                <a:latin typeface="Arial"/>
                <a:cs typeface=""/>
              </a:rPr>
              <a:t>Judge Arthur Gonzalez (Retired), </a:t>
            </a:r>
            <a:r>
              <a:rPr lang="en-US" dirty="0">
                <a:solidFill>
                  <a:srgbClr val="FFFFFF"/>
                </a:solidFill>
                <a:latin typeface="Arial"/>
                <a:cs typeface=""/>
              </a:rPr>
              <a:t>New York University, School of Law, </a:t>
            </a:r>
            <a:r>
              <a:rPr lang="en-GB" dirty="0">
                <a:solidFill>
                  <a:srgbClr val="FFFFFF"/>
                </a:solidFill>
                <a:latin typeface="Arial"/>
                <a:cs typeface=""/>
              </a:rPr>
              <a:t>USA</a:t>
            </a:r>
          </a:p>
          <a:p>
            <a:pPr defTabSz="914400" eaLnBrk="0" hangingPunct="0"/>
            <a:r>
              <a:rPr lang="en-GB" dirty="0">
                <a:solidFill>
                  <a:srgbClr val="FFFFFF"/>
                </a:solidFill>
                <a:latin typeface="Arial"/>
                <a:cs typeface=""/>
              </a:rPr>
              <a:t>Jane Dietrich, Cassels Brock &amp; Blackwell LLP, Canada</a:t>
            </a:r>
          </a:p>
          <a:p>
            <a:pPr defTabSz="914400" eaLnBrk="0" hangingPunct="0"/>
            <a:r>
              <a:rPr lang="en-GB" dirty="0">
                <a:solidFill>
                  <a:srgbClr val="FFFFFF"/>
                </a:solidFill>
                <a:latin typeface="Arial"/>
                <a:cs typeface=""/>
              </a:rPr>
              <a:t>Adam Harris, Bowman Gilfillan, South Africa</a:t>
            </a:r>
          </a:p>
          <a:p>
            <a:pPr defTabSz="914400" eaLnBrk="0" hangingPunct="0"/>
            <a:r>
              <a:rPr lang="en-GB" dirty="0">
                <a:solidFill>
                  <a:srgbClr val="FFFFFF"/>
                </a:solidFill>
                <a:latin typeface="Arial"/>
                <a:cs typeface=""/>
              </a:rPr>
              <a:t>Fernando Hernández, Marval, O'Farrell &amp; Mairal, Argentina</a:t>
            </a:r>
          </a:p>
          <a:p>
            <a:pPr defTabSz="914400" eaLnBrk="0" hangingPunct="0"/>
            <a:r>
              <a:rPr lang="en-GB" dirty="0">
                <a:solidFill>
                  <a:srgbClr val="FFFFFF"/>
                </a:solidFill>
                <a:latin typeface="Arial"/>
                <a:cs typeface=""/>
              </a:rPr>
              <a:t>Ian Mann, Harney Westwood &amp; Riegels, Cayman Islands</a:t>
            </a:r>
          </a:p>
          <a:p>
            <a:pPr defTabSz="914400" eaLnBrk="0" hangingPunct="0"/>
            <a:r>
              <a:rPr lang="en-GB" dirty="0">
                <a:solidFill>
                  <a:srgbClr val="FFFFFF"/>
                </a:solidFill>
                <a:latin typeface="Arial"/>
                <a:cs typeface=""/>
              </a:rPr>
              <a:t>Professor Rosalind Mason, Queensland University of Technology, Australia</a:t>
            </a:r>
          </a:p>
          <a:p>
            <a:pPr defTabSz="914400" eaLnBrk="0" hangingPunct="0"/>
            <a:r>
              <a:rPr lang="en-GB" dirty="0">
                <a:solidFill>
                  <a:srgbClr val="FFFFFF"/>
                </a:solidFill>
                <a:latin typeface="Arial"/>
                <a:cs typeface=""/>
              </a:rPr>
              <a:t>Derek Sach, Chair, INSOL Lenders Group, UK</a:t>
            </a:r>
          </a:p>
          <a:p>
            <a:pPr defTabSz="914400" eaLnBrk="0" hangingPunct="0"/>
            <a:r>
              <a:rPr lang="en-GB" dirty="0">
                <a:solidFill>
                  <a:srgbClr val="FFFFFF"/>
                </a:solidFill>
                <a:latin typeface="Arial"/>
                <a:cs typeface=""/>
              </a:rPr>
              <a:t>Peter Sargent, BHP Clough Corporate Solutions, UK</a:t>
            </a:r>
          </a:p>
          <a:p>
            <a:pPr defTabSz="914400" eaLnBrk="0" hangingPunct="0"/>
            <a:r>
              <a:rPr lang="en-GB" dirty="0">
                <a:solidFill>
                  <a:srgbClr val="FFFFFF"/>
                </a:solidFill>
                <a:latin typeface="Arial"/>
                <a:cs typeface=""/>
              </a:rPr>
              <a:t>Howard Seife, Chadbourne &amp; Parke LLP, USA</a:t>
            </a:r>
          </a:p>
          <a:p>
            <a:pPr defTabSz="914400" eaLnBrk="0" hangingPunct="0"/>
            <a:r>
              <a:rPr lang="en-GB" dirty="0">
                <a:solidFill>
                  <a:srgbClr val="FFFFFF"/>
                </a:solidFill>
                <a:latin typeface="Arial"/>
                <a:cs typeface=""/>
              </a:rPr>
              <a:t>Nico Tollenaar, RESOR N.V., The Netherlands</a:t>
            </a:r>
          </a:p>
          <a:p>
            <a:pPr defTabSz="914400" eaLnBrk="0" hangingPunct="0"/>
            <a:r>
              <a:rPr lang="en-GB" dirty="0">
                <a:solidFill>
                  <a:srgbClr val="FFFFFF"/>
                </a:solidFill>
                <a:latin typeface="Arial"/>
                <a:cs typeface=""/>
              </a:rPr>
              <a:t>Tiffany Wong, KPMG, Hong Kong</a:t>
            </a:r>
          </a:p>
          <a:p>
            <a:pPr defTabSz="914400" eaLnBrk="0" hangingPunct="0"/>
            <a:r>
              <a:rPr lang="en-GB" dirty="0">
                <a:solidFill>
                  <a:srgbClr val="FFFFFF"/>
                </a:solidFill>
                <a:latin typeface="Arial"/>
                <a:cs typeface=""/>
              </a:rPr>
              <a:t>Farrington Yates, Dentons US LLP, USA</a:t>
            </a:r>
          </a:p>
          <a:p>
            <a:pPr defTabSz="914400" eaLnBrk="0" hangingPunct="0"/>
            <a:r>
              <a:rPr lang="en-GB" dirty="0">
                <a:solidFill>
                  <a:srgbClr val="FFFFFF"/>
                </a:solidFill>
                <a:latin typeface="Arial"/>
                <a:cs typeface=""/>
              </a:rPr>
              <a:t>		</a:t>
            </a:r>
          </a:p>
        </p:txBody>
      </p:sp>
      <p:sp>
        <p:nvSpPr>
          <p:cNvPr id="10" name="Rectangle 13"/>
          <p:cNvSpPr>
            <a:spLocks noChangeArrowheads="1"/>
          </p:cNvSpPr>
          <p:nvPr/>
        </p:nvSpPr>
        <p:spPr bwMode="auto">
          <a:xfrm>
            <a:off x="1403648" y="1810922"/>
            <a:ext cx="1763624" cy="523220"/>
          </a:xfrm>
          <a:prstGeom prst="rect">
            <a:avLst/>
          </a:prstGeom>
          <a:noFill/>
          <a:ln w="9525">
            <a:noFill/>
            <a:miter lim="800000"/>
            <a:headEnd/>
            <a:tailEnd/>
          </a:ln>
        </p:spPr>
        <p:txBody>
          <a:bodyPr wrap="none">
            <a:spAutoFit/>
          </a:bodyPr>
          <a:lstStyle/>
          <a:p>
            <a:pPr defTabSz="914400" eaLnBrk="0" hangingPunct="0"/>
            <a:r>
              <a:rPr lang="en-GB" sz="2800" b="1" dirty="0">
                <a:solidFill>
                  <a:srgbClr val="FFFFFF"/>
                </a:solidFill>
                <a:latin typeface="Arial"/>
                <a:cs typeface=""/>
              </a:rPr>
              <a:t>Members</a:t>
            </a:r>
          </a:p>
        </p:txBody>
      </p:sp>
    </p:spTree>
    <p:extLst>
      <p:ext uri="{BB962C8B-B14F-4D97-AF65-F5344CB8AC3E}">
        <p14:creationId xmlns:p14="http://schemas.microsoft.com/office/powerpoint/2010/main" val="73470072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547664" y="492967"/>
            <a:ext cx="5376984" cy="797372"/>
          </a:xfrm>
          <a:prstGeom prst="rect">
            <a:avLst/>
          </a:prstGeom>
        </p:spPr>
        <p:txBody>
          <a:bodyPr rtlCol="0">
            <a:normAutofit fontScale="97500" lnSpcReduction="10000"/>
          </a:bodyPr>
          <a:lstStyle>
            <a:lvl1pPr algn="l" rtl="0" eaLnBrk="0" fontAlgn="base" hangingPunct="0">
              <a:spcBef>
                <a:spcPct val="0"/>
              </a:spcBef>
              <a:spcAft>
                <a:spcPct val="0"/>
              </a:spcAft>
              <a:defRPr sz="3600" b="1" kern="1200">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panose="020B0604020202020204" pitchFamily="34" charset="0"/>
              </a:defRPr>
            </a:lvl2pPr>
            <a:lvl3pPr algn="l" rtl="0" eaLnBrk="0" fontAlgn="base" hangingPunct="0">
              <a:spcBef>
                <a:spcPct val="0"/>
              </a:spcBef>
              <a:spcAft>
                <a:spcPct val="0"/>
              </a:spcAft>
              <a:defRPr sz="3600" b="1">
                <a:solidFill>
                  <a:srgbClr val="FFFFFF"/>
                </a:solidFill>
                <a:latin typeface="Arial" panose="020B0604020202020204" pitchFamily="34" charset="0"/>
              </a:defRPr>
            </a:lvl3pPr>
            <a:lvl4pPr algn="l" rtl="0" eaLnBrk="0" fontAlgn="base" hangingPunct="0">
              <a:spcBef>
                <a:spcPct val="0"/>
              </a:spcBef>
              <a:spcAft>
                <a:spcPct val="0"/>
              </a:spcAft>
              <a:defRPr sz="3600" b="1">
                <a:solidFill>
                  <a:srgbClr val="FFFFFF"/>
                </a:solidFill>
                <a:latin typeface="Arial" panose="020B0604020202020204" pitchFamily="34" charset="0"/>
              </a:defRPr>
            </a:lvl4pPr>
            <a:lvl5pPr algn="l" rtl="0" eaLnBrk="0" fontAlgn="base" hangingPunct="0">
              <a:spcBef>
                <a:spcPct val="0"/>
              </a:spcBef>
              <a:spcAft>
                <a:spcPct val="0"/>
              </a:spcAft>
              <a:defRPr sz="3600" b="1">
                <a:solidFill>
                  <a:srgbClr val="FFFFFF"/>
                </a:solidFill>
                <a:latin typeface="Arial" panose="020B0604020202020204" pitchFamily="34" charset="0"/>
              </a:defRPr>
            </a:lvl5pPr>
            <a:lvl6pPr marL="457200" algn="l" rtl="0" eaLnBrk="0" fontAlgn="base" hangingPunct="0">
              <a:spcBef>
                <a:spcPct val="0"/>
              </a:spcBef>
              <a:spcAft>
                <a:spcPct val="0"/>
              </a:spcAft>
              <a:defRPr sz="3600" b="1">
                <a:solidFill>
                  <a:srgbClr val="FFFFFF"/>
                </a:solidFill>
                <a:latin typeface="Arial" panose="020B0604020202020204" pitchFamily="34" charset="0"/>
              </a:defRPr>
            </a:lvl6pPr>
            <a:lvl7pPr marL="914400" algn="l" rtl="0" eaLnBrk="0" fontAlgn="base" hangingPunct="0">
              <a:spcBef>
                <a:spcPct val="0"/>
              </a:spcBef>
              <a:spcAft>
                <a:spcPct val="0"/>
              </a:spcAft>
              <a:defRPr sz="3600" b="1">
                <a:solidFill>
                  <a:srgbClr val="FFFFFF"/>
                </a:solidFill>
                <a:latin typeface="Arial" panose="020B0604020202020204" pitchFamily="34" charset="0"/>
              </a:defRPr>
            </a:lvl7pPr>
            <a:lvl8pPr marL="1371600" algn="l" rtl="0" eaLnBrk="0" fontAlgn="base" hangingPunct="0">
              <a:spcBef>
                <a:spcPct val="0"/>
              </a:spcBef>
              <a:spcAft>
                <a:spcPct val="0"/>
              </a:spcAft>
              <a:defRPr sz="3600" b="1">
                <a:solidFill>
                  <a:srgbClr val="FFFFFF"/>
                </a:solidFill>
                <a:latin typeface="Arial" panose="020B0604020202020204" pitchFamily="34" charset="0"/>
              </a:defRPr>
            </a:lvl8pPr>
            <a:lvl9pPr marL="1828800" algn="l" rtl="0" eaLnBrk="0" fontAlgn="base" hangingPunct="0">
              <a:spcBef>
                <a:spcPct val="0"/>
              </a:spcBef>
              <a:spcAft>
                <a:spcPct val="0"/>
              </a:spcAft>
              <a:defRPr sz="3600" b="1">
                <a:solidFill>
                  <a:srgbClr val="FFFFFF"/>
                </a:solidFill>
                <a:latin typeface="Arial" panose="020B0604020202020204" pitchFamily="34" charset="0"/>
              </a:defRPr>
            </a:lvl9pPr>
          </a:lstStyle>
          <a:p>
            <a:pPr defTabSz="914400" fontAlgn="auto">
              <a:spcAft>
                <a:spcPts val="0"/>
              </a:spcAft>
              <a:defRPr/>
            </a:pPr>
            <a:r>
              <a:rPr lang="en-GB" altLang="en-US" sz="4800" spc="133" dirty="0">
                <a:cs typeface="Arial" panose="020B0604020202020204" pitchFamily="34" charset="0"/>
              </a:rPr>
              <a:t>INSOL Taskforce</a:t>
            </a:r>
            <a:endParaRPr lang="en-US" altLang="en-US" sz="4800" spc="133" dirty="0">
              <a:cs typeface="Arial" panose="020B0604020202020204" pitchFamily="34" charset="0"/>
            </a:endParaRPr>
          </a:p>
        </p:txBody>
      </p:sp>
      <p:grpSp>
        <p:nvGrpSpPr>
          <p:cNvPr id="5" name="Group 4"/>
          <p:cNvGrpSpPr/>
          <p:nvPr/>
        </p:nvGrpSpPr>
        <p:grpSpPr>
          <a:xfrm>
            <a:off x="1547664" y="1066651"/>
            <a:ext cx="5607050" cy="584775"/>
            <a:chOff x="93134" y="975785"/>
            <a:chExt cx="5607050" cy="584775"/>
          </a:xfrm>
        </p:grpSpPr>
        <p:sp>
          <p:nvSpPr>
            <p:cNvPr id="6" name="Rectangle 5"/>
            <p:cNvSpPr>
              <a:spLocks noChangeArrowheads="1"/>
            </p:cNvSpPr>
            <p:nvPr/>
          </p:nvSpPr>
          <p:spPr bwMode="auto">
            <a:xfrm>
              <a:off x="93134" y="1219200"/>
              <a:ext cx="4004733" cy="129117"/>
            </a:xfrm>
            <a:prstGeom prst="rect">
              <a:avLst/>
            </a:prstGeom>
            <a:solidFill>
              <a:srgbClr val="FF0000"/>
            </a:solidFill>
            <a:ln w="9525" algn="ctr">
              <a:solidFill>
                <a:srgbClr val="FF0000"/>
              </a:solidFill>
              <a:round/>
              <a:headEnd/>
              <a:tailEnd/>
            </a:ln>
          </p:spPr>
          <p:txBody>
            <a:bodyPr/>
            <a:lstStyle/>
            <a:p>
              <a:pPr defTabSz="914400" eaLnBrk="0" hangingPunct="0"/>
              <a:endParaRPr lang="en-GB" sz="2400" dirty="0">
                <a:solidFill>
                  <a:srgbClr val="000000"/>
                </a:solidFill>
                <a:latin typeface="Times New Roman" panose="02020603050405020304" pitchFamily="18" charset="0"/>
                <a:ea typeface="MS PGothic"/>
                <a:cs typeface="MS PGothic"/>
              </a:endParaRPr>
            </a:p>
          </p:txBody>
        </p:sp>
        <p:sp>
          <p:nvSpPr>
            <p:cNvPr id="7" name="TextBox 6"/>
            <p:cNvSpPr txBox="1">
              <a:spLocks noChangeArrowheads="1"/>
            </p:cNvSpPr>
            <p:nvPr/>
          </p:nvSpPr>
          <p:spPr bwMode="auto">
            <a:xfrm>
              <a:off x="4097867" y="975785"/>
              <a:ext cx="1602317" cy="584775"/>
            </a:xfrm>
            <a:prstGeom prst="rect">
              <a:avLst/>
            </a:prstGeom>
            <a:noFill/>
            <a:ln w="9525">
              <a:noFill/>
              <a:miter lim="800000"/>
              <a:headEnd/>
              <a:tailEnd/>
            </a:ln>
          </p:spPr>
          <p:txBody>
            <a:bodyPr>
              <a:spAutoFit/>
            </a:bodyPr>
            <a:lstStyle/>
            <a:p>
              <a:pPr defTabSz="914400" eaLnBrk="0" hangingPunct="0"/>
              <a:r>
                <a:rPr lang="en-GB" sz="3200" b="1" dirty="0">
                  <a:solidFill>
                    <a:srgbClr val="FFFFFF"/>
                  </a:solidFill>
                  <a:latin typeface="Arial"/>
                  <a:cs typeface=""/>
                </a:rPr>
                <a:t>2021</a:t>
              </a:r>
            </a:p>
          </p:txBody>
        </p:sp>
      </p:grpSp>
      <p:sp>
        <p:nvSpPr>
          <p:cNvPr id="9" name="Rectangle 3"/>
          <p:cNvSpPr txBox="1">
            <a:spLocks noChangeArrowheads="1"/>
          </p:cNvSpPr>
          <p:nvPr/>
        </p:nvSpPr>
        <p:spPr bwMode="auto">
          <a:xfrm>
            <a:off x="1440160" y="2564904"/>
            <a:ext cx="7524328" cy="3931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400">
              <a:lnSpc>
                <a:spcPct val="110000"/>
              </a:lnSpc>
              <a:spcBef>
                <a:spcPts val="400"/>
              </a:spcBef>
            </a:pPr>
            <a:r>
              <a:rPr lang="en-GB" altLang="en-US" sz="2400" dirty="0">
                <a:cs typeface="Arial" charset="0"/>
              </a:rPr>
              <a:t>Membership Growth</a:t>
            </a:r>
          </a:p>
          <a:p>
            <a:pPr defTabSz="914400">
              <a:lnSpc>
                <a:spcPct val="110000"/>
              </a:lnSpc>
              <a:spcBef>
                <a:spcPts val="400"/>
              </a:spcBef>
            </a:pPr>
            <a:r>
              <a:rPr lang="en-GB" altLang="en-US" sz="2400" dirty="0">
                <a:cs typeface="Arial" charset="0"/>
              </a:rPr>
              <a:t>Education</a:t>
            </a:r>
          </a:p>
          <a:p>
            <a:pPr defTabSz="914400">
              <a:lnSpc>
                <a:spcPct val="110000"/>
              </a:lnSpc>
              <a:spcBef>
                <a:spcPts val="400"/>
              </a:spcBef>
            </a:pPr>
            <a:r>
              <a:rPr lang="en-GB" altLang="en-US" sz="2400" dirty="0">
                <a:cs typeface="Arial" charset="0"/>
              </a:rPr>
              <a:t>Thought Leadership</a:t>
            </a:r>
          </a:p>
          <a:p>
            <a:pPr defTabSz="914400">
              <a:lnSpc>
                <a:spcPct val="110000"/>
              </a:lnSpc>
              <a:spcBef>
                <a:spcPts val="400"/>
              </a:spcBef>
            </a:pPr>
            <a:r>
              <a:rPr lang="en-GB" altLang="en-US" sz="2400" dirty="0">
                <a:cs typeface="Arial" charset="0"/>
              </a:rPr>
              <a:t>Technology, Future Member Services &amp; Delivery</a:t>
            </a:r>
          </a:p>
          <a:p>
            <a:pPr defTabSz="914400">
              <a:lnSpc>
                <a:spcPct val="110000"/>
              </a:lnSpc>
              <a:spcBef>
                <a:spcPts val="400"/>
              </a:spcBef>
            </a:pPr>
            <a:r>
              <a:rPr lang="en-GB" altLang="en-US" sz="2400" dirty="0">
                <a:cs typeface="Arial" charset="0"/>
              </a:rPr>
              <a:t>Alliances and Global Co-ordination</a:t>
            </a:r>
          </a:p>
          <a:p>
            <a:pPr defTabSz="914400">
              <a:lnSpc>
                <a:spcPct val="110000"/>
              </a:lnSpc>
              <a:spcBef>
                <a:spcPts val="400"/>
              </a:spcBef>
            </a:pPr>
            <a:r>
              <a:rPr lang="en-GB" altLang="en-US" sz="2400" dirty="0">
                <a:cs typeface="Arial" charset="0"/>
              </a:rPr>
              <a:t>Marketing and Public Relations</a:t>
            </a:r>
          </a:p>
          <a:p>
            <a:pPr defTabSz="914400">
              <a:lnSpc>
                <a:spcPct val="110000"/>
              </a:lnSpc>
              <a:spcBef>
                <a:spcPts val="400"/>
              </a:spcBef>
            </a:pPr>
            <a:r>
              <a:rPr lang="en-GB" altLang="en-US" sz="2400" dirty="0">
                <a:cs typeface="Arial" charset="0"/>
              </a:rPr>
              <a:t>Communication</a:t>
            </a:r>
          </a:p>
          <a:p>
            <a:pPr defTabSz="914400">
              <a:lnSpc>
                <a:spcPct val="110000"/>
              </a:lnSpc>
              <a:spcBef>
                <a:spcPts val="400"/>
              </a:spcBef>
            </a:pPr>
            <a:r>
              <a:rPr lang="en-GB" altLang="en-US" sz="2400" dirty="0">
                <a:cs typeface="Arial" charset="0"/>
              </a:rPr>
              <a:t>Advocacy</a:t>
            </a:r>
          </a:p>
          <a:p>
            <a:pPr defTabSz="914400">
              <a:lnSpc>
                <a:spcPct val="110000"/>
              </a:lnSpc>
              <a:spcBef>
                <a:spcPts val="400"/>
              </a:spcBef>
            </a:pPr>
            <a:endParaRPr lang="en-GB" altLang="en-US" sz="2400" dirty="0">
              <a:cs typeface="Arial" charset="0"/>
            </a:endParaRPr>
          </a:p>
        </p:txBody>
      </p:sp>
      <p:sp>
        <p:nvSpPr>
          <p:cNvPr id="10" name="Rectangle 8"/>
          <p:cNvSpPr>
            <a:spLocks noChangeArrowheads="1"/>
          </p:cNvSpPr>
          <p:nvPr/>
        </p:nvSpPr>
        <p:spPr bwMode="auto">
          <a:xfrm>
            <a:off x="1456134" y="1911429"/>
            <a:ext cx="1316964" cy="523220"/>
          </a:xfrm>
          <a:prstGeom prst="rect">
            <a:avLst/>
          </a:prstGeom>
          <a:noFill/>
          <a:ln w="9525">
            <a:noFill/>
            <a:miter lim="800000"/>
            <a:headEnd/>
            <a:tailEnd/>
          </a:ln>
        </p:spPr>
        <p:txBody>
          <a:bodyPr wrap="none">
            <a:spAutoFit/>
          </a:bodyPr>
          <a:lstStyle/>
          <a:p>
            <a:pPr defTabSz="914400" eaLnBrk="0" hangingPunct="0"/>
            <a:r>
              <a:rPr lang="en-GB" sz="2800" b="1" dirty="0">
                <a:solidFill>
                  <a:srgbClr val="FFFFFF"/>
                </a:solidFill>
                <a:latin typeface="Arial"/>
                <a:cs typeface=""/>
              </a:rPr>
              <a:t>Topics</a:t>
            </a:r>
          </a:p>
        </p:txBody>
      </p:sp>
    </p:spTree>
    <p:extLst>
      <p:ext uri="{BB962C8B-B14F-4D97-AF65-F5344CB8AC3E}">
        <p14:creationId xmlns:p14="http://schemas.microsoft.com/office/powerpoint/2010/main" val="197368194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53884" y="476672"/>
            <a:ext cx="6983413" cy="792163"/>
          </a:xfrm>
        </p:spPr>
        <p:txBody>
          <a:bodyPr/>
          <a:lstStyle/>
          <a:p>
            <a:r>
              <a:rPr lang="en-GB" altLang="en-US" sz="3200" dirty="0"/>
              <a:t>INSOL Fellowship</a:t>
            </a:r>
          </a:p>
        </p:txBody>
      </p:sp>
      <p:sp>
        <p:nvSpPr>
          <p:cNvPr id="4" name="Rectangle 3"/>
          <p:cNvSpPr txBox="1">
            <a:spLocks noChangeArrowheads="1"/>
          </p:cNvSpPr>
          <p:nvPr/>
        </p:nvSpPr>
        <p:spPr bwMode="auto">
          <a:xfrm>
            <a:off x="1403648" y="1676101"/>
            <a:ext cx="7882170" cy="49212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400">
              <a:buClr>
                <a:srgbClr val="FF0000"/>
              </a:buClr>
            </a:pPr>
            <a:r>
              <a:rPr lang="en-US" altLang="en-US" sz="2400" dirty="0">
                <a:cs typeface="Arial" charset="0"/>
              </a:rPr>
              <a:t>Global Insolvency Practice Course</a:t>
            </a:r>
          </a:p>
          <a:p>
            <a:pPr defTabSz="914400">
              <a:buClr>
                <a:srgbClr val="FF0000"/>
              </a:buClr>
            </a:pPr>
            <a:r>
              <a:rPr lang="en-US" altLang="en-US" sz="2400" dirty="0">
                <a:cs typeface="Arial" charset="0"/>
              </a:rPr>
              <a:t>First course started in 2007</a:t>
            </a:r>
          </a:p>
          <a:p>
            <a:pPr defTabSz="914400">
              <a:buClr>
                <a:srgbClr val="FF0000"/>
              </a:buClr>
            </a:pPr>
            <a:r>
              <a:rPr lang="en-US" altLang="en-US" sz="2400" dirty="0">
                <a:cs typeface="Arial" charset="0"/>
              </a:rPr>
              <a:t>Intensive </a:t>
            </a:r>
            <a:r>
              <a:rPr lang="en-US" altLang="en-US" sz="2400" dirty="0" err="1">
                <a:cs typeface="Arial" charset="0"/>
              </a:rPr>
              <a:t>programme</a:t>
            </a:r>
            <a:endParaRPr lang="en-US" altLang="en-US" sz="2400" dirty="0">
              <a:cs typeface="Arial" charset="0"/>
            </a:endParaRPr>
          </a:p>
          <a:p>
            <a:pPr defTabSz="914400">
              <a:buClr>
                <a:srgbClr val="FF0000"/>
              </a:buClr>
            </a:pPr>
            <a:r>
              <a:rPr lang="en-US" altLang="en-US" sz="2400" dirty="0">
                <a:cs typeface="Arial" charset="0"/>
              </a:rPr>
              <a:t>Unique international learning experience</a:t>
            </a:r>
          </a:p>
          <a:p>
            <a:pPr defTabSz="914400">
              <a:buClr>
                <a:srgbClr val="FF0000"/>
              </a:buClr>
            </a:pPr>
            <a:r>
              <a:rPr lang="en-US" altLang="en-US" sz="2400" dirty="0">
                <a:cs typeface="Arial" charset="0"/>
              </a:rPr>
              <a:t>Facilitates future networks</a:t>
            </a:r>
          </a:p>
          <a:p>
            <a:pPr defTabSz="914400">
              <a:buClr>
                <a:srgbClr val="FF0000"/>
              </a:buClr>
            </a:pPr>
            <a:r>
              <a:rPr lang="en-US" altLang="en-US" sz="2400" dirty="0">
                <a:cs typeface="Arial" charset="0"/>
              </a:rPr>
              <a:t>94 alumni worldwide</a:t>
            </a:r>
          </a:p>
          <a:p>
            <a:pPr defTabSz="914400">
              <a:buClr>
                <a:srgbClr val="FF0000"/>
              </a:buClr>
            </a:pPr>
            <a:r>
              <a:rPr lang="en-US" altLang="en-US" sz="2400" dirty="0">
                <a:cs typeface="Arial" charset="0"/>
              </a:rPr>
              <a:t>Structure of course:</a:t>
            </a:r>
            <a:br>
              <a:rPr lang="en-US" altLang="en-US" sz="2400" dirty="0">
                <a:cs typeface="Arial" charset="0"/>
              </a:rPr>
            </a:br>
            <a:endParaRPr lang="en-US" altLang="en-US" sz="2400" dirty="0">
              <a:cs typeface="Arial" charset="0"/>
            </a:endParaRPr>
          </a:p>
          <a:p>
            <a:pPr defTabSz="914400">
              <a:buClr>
                <a:srgbClr val="FF0000"/>
              </a:buClr>
              <a:buFontTx/>
              <a:buNone/>
            </a:pPr>
            <a:r>
              <a:rPr lang="en-US" altLang="en-US" sz="2400" dirty="0">
                <a:cs typeface="Arial" charset="0"/>
              </a:rPr>
              <a:t>	</a:t>
            </a:r>
            <a:r>
              <a:rPr lang="en-US" altLang="en-US" sz="2400" dirty="0">
                <a:solidFill>
                  <a:srgbClr val="00FFFF"/>
                </a:solidFill>
                <a:cs typeface="Arial" charset="0"/>
              </a:rPr>
              <a:t>Module A:</a:t>
            </a:r>
            <a:r>
              <a:rPr lang="en-US" altLang="en-US" sz="2400" dirty="0">
                <a:cs typeface="Arial" charset="0"/>
              </a:rPr>
              <a:t> 	Three day face to face meeting</a:t>
            </a:r>
            <a:br>
              <a:rPr lang="en-US" altLang="en-US" sz="2400" dirty="0">
                <a:cs typeface="Arial" charset="0"/>
              </a:rPr>
            </a:br>
            <a:r>
              <a:rPr lang="en-US" altLang="en-US" sz="2400" dirty="0">
                <a:solidFill>
                  <a:srgbClr val="00FFFF"/>
                </a:solidFill>
                <a:cs typeface="Arial" charset="0"/>
              </a:rPr>
              <a:t>Module B:</a:t>
            </a:r>
            <a:r>
              <a:rPr lang="en-US" altLang="en-US" sz="2400" dirty="0">
                <a:cs typeface="Arial" charset="0"/>
              </a:rPr>
              <a:t> 	Three day face to face meeting</a:t>
            </a:r>
            <a:br>
              <a:rPr lang="en-US" altLang="en-US" sz="2400" dirty="0">
                <a:cs typeface="Arial" charset="0"/>
              </a:rPr>
            </a:br>
            <a:r>
              <a:rPr lang="en-US" altLang="en-US" sz="2400" dirty="0">
                <a:solidFill>
                  <a:srgbClr val="00FFFF"/>
                </a:solidFill>
                <a:cs typeface="Arial" charset="0"/>
              </a:rPr>
              <a:t>Module C:</a:t>
            </a:r>
            <a:r>
              <a:rPr lang="en-US" altLang="en-US" sz="2400" dirty="0">
                <a:cs typeface="Arial" charset="0"/>
              </a:rPr>
              <a:t> 	Five days “virtual” on line restructuring </a:t>
            </a:r>
          </a:p>
        </p:txBody>
      </p:sp>
    </p:spTree>
    <p:extLst>
      <p:ext uri="{BB962C8B-B14F-4D97-AF65-F5344CB8AC3E}">
        <p14:creationId xmlns:p14="http://schemas.microsoft.com/office/powerpoint/2010/main" val="14936487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42998" y="476672"/>
            <a:ext cx="6983413" cy="792163"/>
          </a:xfrm>
        </p:spPr>
        <p:txBody>
          <a:bodyPr/>
          <a:lstStyle/>
          <a:p>
            <a:r>
              <a:rPr lang="en-GB" altLang="en-US" sz="3200" dirty="0"/>
              <a:t>Endorsed by World Bank</a:t>
            </a:r>
          </a:p>
        </p:txBody>
      </p:sp>
      <p:sp>
        <p:nvSpPr>
          <p:cNvPr id="4" name="Rectangle 3"/>
          <p:cNvSpPr txBox="1">
            <a:spLocks noChangeArrowheads="1"/>
          </p:cNvSpPr>
          <p:nvPr/>
        </p:nvSpPr>
        <p:spPr bwMode="auto">
          <a:xfrm>
            <a:off x="1464770" y="1700302"/>
            <a:ext cx="7355702" cy="4609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a:buFontTx/>
              <a:buNone/>
            </a:pPr>
            <a:r>
              <a:rPr lang="en-US" altLang="en-US" sz="2800" b="1" dirty="0">
                <a:cs typeface="Arial" charset="0"/>
              </a:rPr>
              <a:t>Mahesh Uttamchandani </a:t>
            </a:r>
            <a:br>
              <a:rPr lang="en-US" altLang="en-US" sz="2800" dirty="0">
                <a:cs typeface="Arial" charset="0"/>
              </a:rPr>
            </a:br>
            <a:r>
              <a:rPr lang="en-US" altLang="en-US" sz="2800" dirty="0">
                <a:cs typeface="Arial" charset="0"/>
              </a:rPr>
              <a:t>World Bank Group</a:t>
            </a:r>
          </a:p>
          <a:p>
            <a:pPr marL="0" indent="0" defTabSz="914400">
              <a:buFontTx/>
              <a:buNone/>
            </a:pPr>
            <a:endParaRPr lang="en-US" altLang="en-US" sz="2800" dirty="0">
              <a:cs typeface="Arial" charset="0"/>
            </a:endParaRPr>
          </a:p>
          <a:p>
            <a:pPr marL="0" indent="0" algn="ctr" defTabSz="914400">
              <a:buFontTx/>
              <a:buNone/>
            </a:pPr>
            <a:r>
              <a:rPr lang="en-GB" altLang="en-US" sz="2800" dirty="0">
                <a:cs typeface="Arial" charset="0"/>
              </a:rPr>
              <a:t>“</a:t>
            </a:r>
            <a:r>
              <a:rPr lang="en-GB" altLang="en-US" sz="2800" i="1" dirty="0">
                <a:cs typeface="Arial" charset="0"/>
              </a:rPr>
              <a:t>The fellowship programme will be a very rewarding investment towards a successful career, both through helping the development of professional skills and through fostering a greater understanding of different jurisdictions' cultures and systems</a:t>
            </a:r>
            <a:r>
              <a:rPr lang="en-GB" altLang="en-US" sz="2800" dirty="0">
                <a:cs typeface="Arial" charset="0"/>
              </a:rPr>
              <a:t>.”</a:t>
            </a:r>
            <a:br>
              <a:rPr lang="en-GB" altLang="en-US" sz="2800" dirty="0">
                <a:cs typeface="Arial" charset="0"/>
              </a:rPr>
            </a:br>
            <a:endParaRPr lang="en-US" altLang="en-US" sz="2800" dirty="0">
              <a:cs typeface="Arial" charset="0"/>
            </a:endParaRPr>
          </a:p>
        </p:txBody>
      </p:sp>
      <p:pic>
        <p:nvPicPr>
          <p:cNvPr id="5" name="Picture 3"/>
          <p:cNvPicPr>
            <a:picLocks noChangeAspect="1"/>
          </p:cNvPicPr>
          <p:nvPr/>
        </p:nvPicPr>
        <p:blipFill>
          <a:blip r:embed="rId3" cstate="print"/>
          <a:srcRect/>
          <a:stretch>
            <a:fillRect/>
          </a:stretch>
        </p:blipFill>
        <p:spPr bwMode="auto">
          <a:xfrm>
            <a:off x="5260721" y="2276872"/>
            <a:ext cx="3415735" cy="715433"/>
          </a:xfrm>
          <a:prstGeom prst="rect">
            <a:avLst/>
          </a:prstGeom>
          <a:noFill/>
          <a:ln w="9525">
            <a:noFill/>
            <a:miter lim="800000"/>
            <a:headEnd/>
            <a:tailEnd/>
          </a:ln>
        </p:spPr>
      </p:pic>
    </p:spTree>
    <p:extLst>
      <p:ext uri="{BB962C8B-B14F-4D97-AF65-F5344CB8AC3E}">
        <p14:creationId xmlns:p14="http://schemas.microsoft.com/office/powerpoint/2010/main" val="60941400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1028"/>
          <p:cNvSpPr>
            <a:spLocks noGrp="1" noChangeArrowheads="1"/>
          </p:cNvSpPr>
          <p:nvPr>
            <p:ph type="title" idx="4294967295"/>
          </p:nvPr>
        </p:nvSpPr>
        <p:spPr>
          <a:xfrm>
            <a:off x="1442998" y="476672"/>
            <a:ext cx="6983413" cy="792163"/>
          </a:xfrm>
        </p:spPr>
        <p:txBody>
          <a:bodyPr/>
          <a:lstStyle/>
          <a:p>
            <a:r>
              <a:rPr lang="en-GB" altLang="en-US" sz="3200" dirty="0"/>
              <a:t>GLOBALInsolvency.com</a:t>
            </a:r>
          </a:p>
        </p:txBody>
      </p:sp>
      <p:sp>
        <p:nvSpPr>
          <p:cNvPr id="4" name="Rectangle 3"/>
          <p:cNvSpPr txBox="1">
            <a:spLocks noChangeArrowheads="1"/>
          </p:cNvSpPr>
          <p:nvPr/>
        </p:nvSpPr>
        <p:spPr bwMode="auto">
          <a:xfrm>
            <a:off x="1403648" y="4316081"/>
            <a:ext cx="7357111" cy="213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Clr>
                <a:srgbClr val="FF3300"/>
              </a:buClr>
              <a:buChar char="•"/>
              <a:defRPr sz="3200" kern="1200">
                <a:solidFill>
                  <a:srgbClr val="FFFFFF"/>
                </a:solidFill>
                <a:latin typeface="+mn-lt"/>
                <a:ea typeface="+mn-ea"/>
                <a:cs typeface="+mn-cs"/>
              </a:defRPr>
            </a:lvl1pPr>
            <a:lvl2pPr marL="742950" indent="-285750" algn="l" rtl="0" eaLnBrk="0" fontAlgn="base" hangingPunct="0">
              <a:spcBef>
                <a:spcPct val="20000"/>
              </a:spcBef>
              <a:spcAft>
                <a:spcPct val="0"/>
              </a:spcAft>
              <a:buClr>
                <a:srgbClr val="FF3300"/>
              </a:buClr>
              <a:buChar char="–"/>
              <a:defRPr sz="2800" kern="1200">
                <a:solidFill>
                  <a:srgbClr val="FFFFFF"/>
                </a:solidFill>
                <a:latin typeface="+mn-lt"/>
                <a:ea typeface="+mn-ea"/>
                <a:cs typeface="+mn-cs"/>
              </a:defRPr>
            </a:lvl2pPr>
            <a:lvl3pPr marL="1143000" indent="-228600" algn="l" rtl="0" eaLnBrk="0" fontAlgn="base" hangingPunct="0">
              <a:spcBef>
                <a:spcPct val="20000"/>
              </a:spcBef>
              <a:spcAft>
                <a:spcPct val="0"/>
              </a:spcAft>
              <a:buClr>
                <a:srgbClr val="FF3300"/>
              </a:buClr>
              <a:buChar char="•"/>
              <a:defRPr sz="2400" kern="1200">
                <a:solidFill>
                  <a:srgbClr val="FFFFFF"/>
                </a:solidFill>
                <a:latin typeface="+mn-lt"/>
                <a:ea typeface="+mn-ea"/>
                <a:cs typeface="+mn-cs"/>
              </a:defRPr>
            </a:lvl3pPr>
            <a:lvl4pPr marL="16002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4pPr>
            <a:lvl5pPr marL="2057400" indent="-228600" algn="l" rtl="0" eaLnBrk="0" fontAlgn="base" hangingPunct="0">
              <a:spcBef>
                <a:spcPct val="20000"/>
              </a:spcBef>
              <a:spcAft>
                <a:spcPct val="0"/>
              </a:spcAft>
              <a:buClr>
                <a:srgbClr val="FF3300"/>
              </a:buClr>
              <a:buChar char="»"/>
              <a:defRPr sz="2000" kern="1200">
                <a:solidFill>
                  <a:srgbClr val="FFFFFF"/>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400"/>
            <a:r>
              <a:rPr lang="en-US" altLang="en-US" sz="2400" dirty="0">
                <a:cs typeface="Arial" panose="020B0604020202020204" pitchFamily="34" charset="0"/>
              </a:rPr>
              <a:t>Global information and data bank on insolvency</a:t>
            </a:r>
          </a:p>
          <a:p>
            <a:pPr defTabSz="914400"/>
            <a:r>
              <a:rPr lang="en-US" altLang="en-US" sz="2400" dirty="0">
                <a:cs typeface="Arial" panose="020B0604020202020204" pitchFamily="34" charset="0"/>
              </a:rPr>
              <a:t>A joint initiative of INSOL and ABI</a:t>
            </a:r>
          </a:p>
          <a:p>
            <a:pPr defTabSz="914400"/>
            <a:r>
              <a:rPr lang="en-US" altLang="en-US" sz="2400" dirty="0">
                <a:cs typeface="Arial" panose="020B0604020202020204" pitchFamily="34" charset="0"/>
              </a:rPr>
              <a:t>Global in character, form and content</a:t>
            </a:r>
          </a:p>
        </p:txBody>
      </p:sp>
      <p:pic>
        <p:nvPicPr>
          <p:cNvPr id="5" name="Picture 1"/>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5932" y="1816959"/>
            <a:ext cx="6336704" cy="1972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3891205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3" name="Content Placeholder 2"/>
          <p:cNvSpPr>
            <a:spLocks noGrp="1"/>
          </p:cNvSpPr>
          <p:nvPr>
            <p:ph idx="1"/>
          </p:nvPr>
        </p:nvSpPr>
        <p:spPr>
          <a:xfrm>
            <a:off x="1412901" y="1628800"/>
            <a:ext cx="7488238" cy="4608512"/>
          </a:xfrm>
        </p:spPr>
        <p:txBody>
          <a:bodyPr/>
          <a:lstStyle/>
          <a:p>
            <a:pPr>
              <a:defRPr/>
            </a:pPr>
            <a:r>
              <a:rPr lang="en-US" altLang="en-US" sz="2100" dirty="0"/>
              <a:t>INSOL China Seminars</a:t>
            </a:r>
          </a:p>
          <a:p>
            <a:pPr lvl="1">
              <a:buFont typeface="Arial" panose="020B0604020202020204" pitchFamily="34" charset="0"/>
              <a:buChar char="−"/>
              <a:defRPr/>
            </a:pPr>
            <a:r>
              <a:rPr lang="en-US" altLang="en-US" sz="2100" dirty="0"/>
              <a:t>Guangzhou 20 September 2016</a:t>
            </a:r>
          </a:p>
          <a:p>
            <a:pPr lvl="1">
              <a:buFont typeface="Arial" panose="020B0604020202020204" pitchFamily="34" charset="0"/>
              <a:buChar char="−"/>
              <a:defRPr/>
            </a:pPr>
            <a:r>
              <a:rPr lang="en-US" altLang="en-US" sz="2100" dirty="0"/>
              <a:t>Shanghai 22 September 2016</a:t>
            </a:r>
          </a:p>
          <a:p>
            <a:pPr>
              <a:defRPr/>
            </a:pPr>
            <a:endParaRPr lang="en-US" altLang="en-US" sz="2100" dirty="0"/>
          </a:p>
          <a:p>
            <a:pPr>
              <a:defRPr/>
            </a:pPr>
            <a:r>
              <a:rPr lang="en-US" altLang="en-US" sz="2100" dirty="0"/>
              <a:t>INSOL British Virgin Islands One Day Seminar</a:t>
            </a:r>
          </a:p>
          <a:p>
            <a:pPr lvl="1">
              <a:buFont typeface="Arial" panose="020B0604020202020204" pitchFamily="34" charset="0"/>
              <a:buChar char="−"/>
              <a:defRPr/>
            </a:pPr>
            <a:r>
              <a:rPr lang="en-US" altLang="en-US" sz="2100" dirty="0"/>
              <a:t>17 November 2016</a:t>
            </a:r>
          </a:p>
          <a:p>
            <a:pPr marL="0" lvl="1" indent="0">
              <a:buFontTx/>
              <a:buNone/>
              <a:defRPr/>
            </a:pPr>
            <a:endParaRPr lang="en-US" altLang="en-US" sz="2100" dirty="0"/>
          </a:p>
          <a:p>
            <a:pPr marL="342900" lvl="1" indent="-342900">
              <a:buFontTx/>
              <a:buChar char="•"/>
              <a:defRPr/>
            </a:pPr>
            <a:r>
              <a:rPr lang="en-US" altLang="en-US" sz="2100" dirty="0"/>
              <a:t>INSOL 2017 Tenth International World Congress, Sydney</a:t>
            </a:r>
          </a:p>
          <a:p>
            <a:pPr marL="742950" lvl="2" indent="-342900">
              <a:buFont typeface="Arial" panose="020B0604020202020204" pitchFamily="34" charset="0"/>
              <a:buChar char="−"/>
              <a:defRPr/>
            </a:pPr>
            <a:r>
              <a:rPr lang="en-US" altLang="en-US" sz="2100" dirty="0"/>
              <a:t>19-22 March 2017</a:t>
            </a:r>
          </a:p>
          <a:p>
            <a:pPr marL="0" lvl="1" indent="0">
              <a:buFontTx/>
              <a:buNone/>
              <a:defRPr/>
            </a:pPr>
            <a:endParaRPr lang="en-US" altLang="en-US" sz="2100" dirty="0"/>
          </a:p>
          <a:p>
            <a:pPr marL="342900" lvl="1" indent="-342900">
              <a:buFontTx/>
              <a:buChar char="•"/>
              <a:defRPr/>
            </a:pPr>
            <a:r>
              <a:rPr lang="en-US" altLang="en-US" sz="2100" dirty="0"/>
              <a:t>INSOL USA </a:t>
            </a:r>
            <a:r>
              <a:rPr lang="en-US" altLang="en-US" sz="2100" i="1" dirty="0"/>
              <a:t>(location to be advised)</a:t>
            </a:r>
          </a:p>
          <a:p>
            <a:pPr marL="742950" lvl="2" indent="-342900">
              <a:buFont typeface="Arial" panose="020B0604020202020204" pitchFamily="34" charset="0"/>
              <a:buChar char="−"/>
              <a:defRPr/>
            </a:pPr>
            <a:r>
              <a:rPr lang="en-US" altLang="en-US" sz="2100" dirty="0"/>
              <a:t>29 April – 1 May 2018</a:t>
            </a:r>
          </a:p>
          <a:p>
            <a:pPr>
              <a:spcBef>
                <a:spcPts val="0"/>
              </a:spcBef>
              <a:spcAft>
                <a:spcPts val="0"/>
              </a:spcAft>
              <a:defRPr/>
            </a:pPr>
            <a:endParaRPr lang="en-US" altLang="en-US" sz="2100" dirty="0"/>
          </a:p>
          <a:p>
            <a:pPr marL="457200" lvl="1" indent="0">
              <a:spcBef>
                <a:spcPts val="0"/>
              </a:spcBef>
              <a:spcAft>
                <a:spcPts val="0"/>
              </a:spcAft>
              <a:buFontTx/>
              <a:buNone/>
              <a:defRPr/>
            </a:pPr>
            <a:endParaRPr lang="en-US" altLang="en-US" sz="2100" dirty="0"/>
          </a:p>
          <a:p>
            <a:pPr marL="457200" lvl="1" indent="0">
              <a:spcBef>
                <a:spcPts val="0"/>
              </a:spcBef>
              <a:spcAft>
                <a:spcPts val="0"/>
              </a:spcAft>
              <a:buFontTx/>
              <a:buNone/>
              <a:defRPr/>
            </a:pPr>
            <a:endParaRPr lang="en-US" altLang="en-US" sz="2100" dirty="0"/>
          </a:p>
          <a:p>
            <a:pPr marL="0" indent="0">
              <a:spcBef>
                <a:spcPts val="0"/>
              </a:spcBef>
              <a:spcAft>
                <a:spcPts val="0"/>
              </a:spcAft>
              <a:buFontTx/>
              <a:buNone/>
              <a:defRPr/>
            </a:pPr>
            <a:endParaRPr lang="en-US" altLang="en-US" sz="2100" dirty="0"/>
          </a:p>
          <a:p>
            <a:pPr marL="0" indent="0">
              <a:spcBef>
                <a:spcPts val="0"/>
              </a:spcBef>
              <a:spcAft>
                <a:spcPts val="0"/>
              </a:spcAft>
              <a:buFontTx/>
              <a:buNone/>
              <a:defRPr/>
            </a:pPr>
            <a:endParaRPr lang="en-US" altLang="en-US" sz="2100" dirty="0"/>
          </a:p>
          <a:p>
            <a:pPr marL="0" indent="0">
              <a:spcAft>
                <a:spcPts val="1200"/>
              </a:spcAft>
              <a:buFontTx/>
              <a:buNone/>
              <a:defRPr/>
            </a:pPr>
            <a:endParaRPr lang="en-US" altLang="en-US" sz="2100" dirty="0"/>
          </a:p>
          <a:p>
            <a:pPr marL="357188" indent="-357188">
              <a:spcAft>
                <a:spcPts val="1200"/>
              </a:spcAft>
              <a:defRPr/>
            </a:pPr>
            <a:endParaRPr lang="en-US" altLang="en-US" sz="2100" dirty="0"/>
          </a:p>
          <a:p>
            <a:pPr>
              <a:spcAft>
                <a:spcPts val="1200"/>
              </a:spcAft>
              <a:defRPr/>
            </a:pPr>
            <a:endParaRPr lang="en-US" altLang="en-US" sz="2100" dirty="0"/>
          </a:p>
        </p:txBody>
      </p:sp>
      <p:sp>
        <p:nvSpPr>
          <p:cNvPr id="5" name="Rectangle 2"/>
          <p:cNvSpPr txBox="1">
            <a:spLocks noChangeArrowheads="1"/>
          </p:cNvSpPr>
          <p:nvPr/>
        </p:nvSpPr>
        <p:spPr bwMode="auto">
          <a:xfrm>
            <a:off x="1435553" y="559023"/>
            <a:ext cx="7354888" cy="655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3600" b="1">
                <a:solidFill>
                  <a:schemeClr val="bg1"/>
                </a:solidFill>
                <a:latin typeface="+mj-lt"/>
                <a:ea typeface="+mj-ea"/>
                <a:cs typeface="+mj-cs"/>
              </a:defRPr>
            </a:lvl1pPr>
            <a:lvl2pPr algn="l" rtl="0" eaLnBrk="0" fontAlgn="base" hangingPunct="0">
              <a:spcBef>
                <a:spcPct val="0"/>
              </a:spcBef>
              <a:spcAft>
                <a:spcPct val="0"/>
              </a:spcAft>
              <a:defRPr sz="3600" b="1">
                <a:solidFill>
                  <a:schemeClr val="bg1"/>
                </a:solidFill>
                <a:latin typeface="Arial" charset="0"/>
              </a:defRPr>
            </a:lvl2pPr>
            <a:lvl3pPr algn="l" rtl="0" eaLnBrk="0" fontAlgn="base" hangingPunct="0">
              <a:spcBef>
                <a:spcPct val="0"/>
              </a:spcBef>
              <a:spcAft>
                <a:spcPct val="0"/>
              </a:spcAft>
              <a:defRPr sz="3600" b="1">
                <a:solidFill>
                  <a:schemeClr val="bg1"/>
                </a:solidFill>
                <a:latin typeface="Arial" charset="0"/>
              </a:defRPr>
            </a:lvl3pPr>
            <a:lvl4pPr algn="l" rtl="0" eaLnBrk="0" fontAlgn="base" hangingPunct="0">
              <a:spcBef>
                <a:spcPct val="0"/>
              </a:spcBef>
              <a:spcAft>
                <a:spcPct val="0"/>
              </a:spcAft>
              <a:defRPr sz="3600" b="1">
                <a:solidFill>
                  <a:schemeClr val="bg1"/>
                </a:solidFill>
                <a:latin typeface="Arial" charset="0"/>
              </a:defRPr>
            </a:lvl4pPr>
            <a:lvl5pPr algn="l" rtl="0" eaLnBrk="0" fontAlgn="base" hangingPunct="0">
              <a:spcBef>
                <a:spcPct val="0"/>
              </a:spcBef>
              <a:spcAft>
                <a:spcPct val="0"/>
              </a:spcAft>
              <a:defRPr sz="3600" b="1">
                <a:solidFill>
                  <a:schemeClr val="bg1"/>
                </a:solidFill>
                <a:latin typeface="Arial" charset="0"/>
              </a:defRPr>
            </a:lvl5pPr>
            <a:lvl6pPr marL="457200" algn="l" rtl="0" fontAlgn="base">
              <a:spcBef>
                <a:spcPct val="0"/>
              </a:spcBef>
              <a:spcAft>
                <a:spcPct val="0"/>
              </a:spcAft>
              <a:defRPr sz="3600" b="1">
                <a:solidFill>
                  <a:schemeClr val="bg1"/>
                </a:solidFill>
                <a:latin typeface="Arial" charset="0"/>
              </a:defRPr>
            </a:lvl6pPr>
            <a:lvl7pPr marL="914400" algn="l" rtl="0" fontAlgn="base">
              <a:spcBef>
                <a:spcPct val="0"/>
              </a:spcBef>
              <a:spcAft>
                <a:spcPct val="0"/>
              </a:spcAft>
              <a:defRPr sz="3600" b="1">
                <a:solidFill>
                  <a:schemeClr val="bg1"/>
                </a:solidFill>
                <a:latin typeface="Arial" charset="0"/>
              </a:defRPr>
            </a:lvl7pPr>
            <a:lvl8pPr marL="1371600" algn="l" rtl="0" fontAlgn="base">
              <a:spcBef>
                <a:spcPct val="0"/>
              </a:spcBef>
              <a:spcAft>
                <a:spcPct val="0"/>
              </a:spcAft>
              <a:defRPr sz="3600" b="1">
                <a:solidFill>
                  <a:schemeClr val="bg1"/>
                </a:solidFill>
                <a:latin typeface="Arial" charset="0"/>
              </a:defRPr>
            </a:lvl8pPr>
            <a:lvl9pPr marL="1828800" algn="l" rtl="0" fontAlgn="base">
              <a:spcBef>
                <a:spcPct val="0"/>
              </a:spcBef>
              <a:spcAft>
                <a:spcPct val="0"/>
              </a:spcAft>
              <a:defRPr sz="3600" b="1">
                <a:solidFill>
                  <a:schemeClr val="bg1"/>
                </a:solidFill>
                <a:latin typeface="Arial" charset="0"/>
              </a:defRPr>
            </a:lvl9pPr>
          </a:lstStyle>
          <a:p>
            <a:pPr defTabSz="914400" eaLnBrk="1" hangingPunct="1">
              <a:defRPr/>
            </a:pPr>
            <a:r>
              <a:rPr lang="en-GB" altLang="en-US" sz="3200" kern="0" dirty="0">
                <a:solidFill>
                  <a:srgbClr val="FFFFFF"/>
                </a:solidFill>
              </a:rPr>
              <a:t>Upcoming INSOL Events</a:t>
            </a:r>
            <a:endParaRPr lang="en-US" altLang="en-US" sz="3200" kern="0" dirty="0">
              <a:solidFill>
                <a:srgbClr val="FFFFFF"/>
              </a:solidFill>
            </a:endParaRPr>
          </a:p>
        </p:txBody>
      </p:sp>
    </p:spTree>
    <p:extLst>
      <p:ext uri="{BB962C8B-B14F-4D97-AF65-F5344CB8AC3E}">
        <p14:creationId xmlns:p14="http://schemas.microsoft.com/office/powerpoint/2010/main" val="106514528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2017 Sydney Lead August 2015.jpg"/>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463" y="-17463"/>
            <a:ext cx="9180513" cy="687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3898392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838425"/>
          </a:xfrm>
        </p:spPr>
        <p:txBody>
          <a:bodyPr/>
          <a:lstStyle/>
          <a:p>
            <a:pPr>
              <a:spcAft>
                <a:spcPts val="2400"/>
              </a:spcAft>
            </a:pPr>
            <a:r>
              <a:rPr lang="en-GB" sz="4000" b="1" dirty="0"/>
              <a:t>Delegate Coffee Break</a:t>
            </a:r>
            <a:br>
              <a:rPr lang="en-GB" sz="4000" b="1" dirty="0"/>
            </a:br>
            <a:br>
              <a:rPr lang="en-GB" sz="4000" b="1" dirty="0"/>
            </a:br>
            <a:r>
              <a:rPr lang="en-GB" sz="2400" b="1" dirty="0"/>
              <a:t>Kindly Sponsored By</a:t>
            </a:r>
            <a:endParaRPr lang="en-US" sz="2400" b="1" dirty="0"/>
          </a:p>
        </p:txBody>
      </p:sp>
      <p:sp>
        <p:nvSpPr>
          <p:cNvPr id="6" name="TextBox 2"/>
          <p:cNvSpPr txBox="1">
            <a:spLocks noChangeArrowheads="1"/>
          </p:cNvSpPr>
          <p:nvPr/>
        </p:nvSpPr>
        <p:spPr bwMode="auto">
          <a:xfrm>
            <a:off x="2411413" y="5004706"/>
            <a:ext cx="4321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dirty="0" err="1">
                <a:latin typeface="Verdana" charset="0"/>
                <a:cs typeface="Verdana" charset="0"/>
              </a:rPr>
              <a:t>www.schiebe.de</a:t>
            </a:r>
            <a:endParaRPr lang="en-US" sz="1800" dirty="0">
              <a:latin typeface="Verdana" charset="0"/>
              <a:cs typeface="Verdana" charset="0"/>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95418" y="3993471"/>
            <a:ext cx="6338940" cy="828086"/>
          </a:xfrm>
          <a:prstGeom prst="rect">
            <a:avLst/>
          </a:prstGeom>
        </p:spPr>
      </p:pic>
    </p:spTree>
    <p:extLst>
      <p:ext uri="{BB962C8B-B14F-4D97-AF65-F5344CB8AC3E}">
        <p14:creationId xmlns:p14="http://schemas.microsoft.com/office/powerpoint/2010/main" val="388314653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2218457"/>
            <a:ext cx="7772400" cy="1838425"/>
          </a:xfrm>
        </p:spPr>
        <p:txBody>
          <a:bodyPr/>
          <a:lstStyle/>
          <a:p>
            <a:r>
              <a:rPr lang="en-GB" b="1" dirty="0"/>
              <a:t>Learning from Mistakes – Opportunities for peripheral economies</a:t>
            </a:r>
            <a:endParaRPr lang="en-US" b="1" dirty="0"/>
          </a:p>
        </p:txBody>
      </p:sp>
      <p:sp>
        <p:nvSpPr>
          <p:cNvPr id="3" name="Subtitle 2"/>
          <p:cNvSpPr>
            <a:spLocks noGrp="1"/>
          </p:cNvSpPr>
          <p:nvPr>
            <p:ph type="subTitle" idx="1"/>
          </p:nvPr>
        </p:nvSpPr>
        <p:spPr>
          <a:xfrm>
            <a:off x="308225" y="4689957"/>
            <a:ext cx="8517276" cy="1752600"/>
          </a:xfrm>
        </p:spPr>
        <p:txBody>
          <a:bodyPr rtlCol="0">
            <a:noAutofit/>
          </a:bodyPr>
          <a:lstStyle/>
          <a:p>
            <a:pPr fontAlgn="auto">
              <a:spcBef>
                <a:spcPts val="0"/>
              </a:spcBef>
              <a:spcAft>
                <a:spcPts val="1200"/>
              </a:spcAft>
              <a:defRPr/>
            </a:pPr>
            <a:r>
              <a:rPr lang="en-GB" sz="2800" dirty="0">
                <a:solidFill>
                  <a:srgbClr val="000000"/>
                </a:solidFill>
              </a:rPr>
              <a:t>Mark Woodcock (McDowell Purcell, Ireland)</a:t>
            </a:r>
          </a:p>
          <a:p>
            <a:pPr fontAlgn="auto">
              <a:spcBef>
                <a:spcPts val="0"/>
              </a:spcBef>
              <a:spcAft>
                <a:spcPts val="1200"/>
              </a:spcAft>
              <a:defRPr/>
            </a:pPr>
            <a:r>
              <a:rPr lang="en-GB" sz="2800" dirty="0">
                <a:solidFill>
                  <a:srgbClr val="000000"/>
                </a:solidFill>
              </a:rPr>
              <a:t>George Maloney (RSM, Ireland)</a:t>
            </a:r>
          </a:p>
        </p:txBody>
      </p:sp>
    </p:spTree>
    <p:extLst>
      <p:ext uri="{BB962C8B-B14F-4D97-AF65-F5344CB8AC3E}">
        <p14:creationId xmlns:p14="http://schemas.microsoft.com/office/powerpoint/2010/main" val="164843561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765530"/>
            <a:ext cx="8229600" cy="126539"/>
          </a:xfrm>
        </p:spPr>
        <p:txBody>
          <a:bodyPr>
            <a:normAutofit fontScale="90000"/>
          </a:bodyPr>
          <a:lstStyle/>
          <a:p>
            <a:r>
              <a:rPr lang="en-IE" dirty="0"/>
              <a:t>CASE STUDY</a:t>
            </a:r>
          </a:p>
        </p:txBody>
      </p:sp>
      <p:sp>
        <p:nvSpPr>
          <p:cNvPr id="3" name="Subtitle 2"/>
          <p:cNvSpPr>
            <a:spLocks noGrp="1"/>
          </p:cNvSpPr>
          <p:nvPr>
            <p:ph idx="1"/>
          </p:nvPr>
        </p:nvSpPr>
        <p:spPr>
          <a:xfrm>
            <a:off x="457200" y="2248931"/>
            <a:ext cx="8229600" cy="3930248"/>
          </a:xfrm>
        </p:spPr>
        <p:txBody>
          <a:bodyPr rtlCol="0">
            <a:noAutofit/>
          </a:bodyPr>
          <a:lstStyle/>
          <a:p>
            <a:pPr marL="0" indent="0">
              <a:buNone/>
            </a:pPr>
            <a:r>
              <a:rPr lang="en-IE" sz="4000" dirty="0"/>
              <a:t>Ireland and Cyprus – </a:t>
            </a:r>
          </a:p>
          <a:p>
            <a:pPr marL="0" indent="0">
              <a:buNone/>
            </a:pPr>
            <a:r>
              <a:rPr lang="en-IE" sz="2800" dirty="0"/>
              <a:t>Two peripheral economies with a lot in common!</a:t>
            </a:r>
          </a:p>
          <a:p>
            <a:r>
              <a:rPr lang="en-IE" sz="3000" dirty="0"/>
              <a:t>Ireland and Cyprus Pre Crisis</a:t>
            </a:r>
          </a:p>
          <a:p>
            <a:r>
              <a:rPr lang="en-IE" sz="3000" dirty="0"/>
              <a:t>Ireland and Cyprus – Post Crisis</a:t>
            </a:r>
          </a:p>
          <a:p>
            <a:r>
              <a:rPr lang="en-IE" sz="3000" dirty="0"/>
              <a:t> Lessons for Peripheral Economies</a:t>
            </a:r>
          </a:p>
          <a:p>
            <a:pPr marL="0" lvl="0" indent="0">
              <a:buNone/>
            </a:pPr>
            <a:endParaRPr lang="en-IE" sz="3000" dirty="0"/>
          </a:p>
          <a:p>
            <a:pPr marL="0" indent="0">
              <a:buNone/>
              <a:defRPr/>
            </a:pPr>
            <a:endParaRPr lang="en-US" sz="1800" dirty="0"/>
          </a:p>
          <a:p>
            <a:pPr marL="0" indent="0">
              <a:buNone/>
              <a:defRPr/>
            </a:pPr>
            <a:br>
              <a:rPr lang="en-IE" sz="3600" dirty="0"/>
            </a:br>
            <a:endParaRPr lang="en-US" sz="3600" dirty="0"/>
          </a:p>
        </p:txBody>
      </p:sp>
    </p:spTree>
    <p:extLst>
      <p:ext uri="{BB962C8B-B14F-4D97-AF65-F5344CB8AC3E}">
        <p14:creationId xmlns:p14="http://schemas.microsoft.com/office/powerpoint/2010/main" val="148963235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IE" sz="3200" b="1" dirty="0"/>
              <a:t>Ireland Pre Crisis- </a:t>
            </a:r>
            <a:br>
              <a:rPr lang="en-IE" sz="3200" b="1" dirty="0"/>
            </a:br>
            <a:r>
              <a:rPr lang="en-IE" sz="3200" b="1" dirty="0"/>
              <a:t>Why did Ireland get into trouble ?</a:t>
            </a:r>
          </a:p>
        </p:txBody>
      </p:sp>
      <p:sp>
        <p:nvSpPr>
          <p:cNvPr id="5" name="Content Placeholder 4"/>
          <p:cNvSpPr>
            <a:spLocks noGrp="1"/>
          </p:cNvSpPr>
          <p:nvPr>
            <p:ph idx="1"/>
          </p:nvPr>
        </p:nvSpPr>
        <p:spPr/>
        <p:txBody>
          <a:bodyPr>
            <a:normAutofit lnSpcReduction="10000"/>
          </a:bodyPr>
          <a:lstStyle/>
          <a:p>
            <a:pPr marL="0" indent="0">
              <a:buNone/>
            </a:pPr>
            <a:endParaRPr lang="en-IE" sz="3000" dirty="0"/>
          </a:p>
          <a:p>
            <a:r>
              <a:rPr lang="en-IE" sz="3000" dirty="0"/>
              <a:t>Insufficient supervision of Banks</a:t>
            </a:r>
          </a:p>
          <a:p>
            <a:r>
              <a:rPr lang="en-IE" sz="3000" dirty="0"/>
              <a:t>Aggressive growth strategies/aggressive lending</a:t>
            </a:r>
          </a:p>
          <a:p>
            <a:r>
              <a:rPr lang="en-IE" sz="3000" dirty="0"/>
              <a:t>Imprudent business methods (cosy relationships)</a:t>
            </a:r>
          </a:p>
          <a:p>
            <a:r>
              <a:rPr lang="en-IE" sz="3000" dirty="0"/>
              <a:t>Growth driven by credit</a:t>
            </a:r>
          </a:p>
          <a:p>
            <a:pPr marL="0" indent="0">
              <a:buNone/>
            </a:pPr>
            <a:r>
              <a:rPr lang="en-IE" sz="3000" dirty="0"/>
              <a:t> </a:t>
            </a:r>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88656653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IE" sz="3200" b="1" dirty="0"/>
              <a:t>Cyprus Pre Crisis- </a:t>
            </a:r>
            <a:br>
              <a:rPr lang="en-IE" sz="3200" b="1" dirty="0"/>
            </a:br>
            <a:r>
              <a:rPr lang="en-IE" sz="3200" b="1" dirty="0"/>
              <a:t>Why did Cyprus get into trouble ?</a:t>
            </a:r>
          </a:p>
        </p:txBody>
      </p:sp>
      <p:sp>
        <p:nvSpPr>
          <p:cNvPr id="5" name="Content Placeholder 4"/>
          <p:cNvSpPr>
            <a:spLocks noGrp="1"/>
          </p:cNvSpPr>
          <p:nvPr>
            <p:ph idx="1"/>
          </p:nvPr>
        </p:nvSpPr>
        <p:spPr/>
        <p:txBody>
          <a:bodyPr>
            <a:normAutofit fontScale="92500" lnSpcReduction="20000"/>
          </a:bodyPr>
          <a:lstStyle/>
          <a:p>
            <a:pPr marL="0" indent="0">
              <a:buNone/>
            </a:pPr>
            <a:endParaRPr lang="en-IE" sz="2000" dirty="0"/>
          </a:p>
          <a:p>
            <a:r>
              <a:rPr lang="en-IE" sz="2800" dirty="0"/>
              <a:t>Excessive banking sector growth due to inflated foreign (Russian) deposits</a:t>
            </a:r>
          </a:p>
          <a:p>
            <a:r>
              <a:rPr lang="en-IE" sz="2800" dirty="0"/>
              <a:t>Over exposure to Greek sovereign and private sector debt</a:t>
            </a:r>
          </a:p>
          <a:p>
            <a:r>
              <a:rPr lang="en-IE" sz="2800" dirty="0"/>
              <a:t>Growth driven by too much credit to real estate and private consumption</a:t>
            </a:r>
          </a:p>
          <a:p>
            <a:endParaRPr lang="en-IE" sz="2000" dirty="0"/>
          </a:p>
          <a:p>
            <a:pPr marL="0" indent="0">
              <a:buNone/>
            </a:pPr>
            <a:r>
              <a:rPr lang="en-IE" sz="1800" dirty="0"/>
              <a:t> </a:t>
            </a:r>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128214363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IE" sz="3200" b="1" dirty="0"/>
              <a:t>Ireland Post Crisis- </a:t>
            </a:r>
            <a:br>
              <a:rPr lang="en-IE" sz="3200" b="1" dirty="0"/>
            </a:br>
            <a:r>
              <a:rPr lang="en-IE" sz="3200" b="1" dirty="0"/>
              <a:t>What happened next?</a:t>
            </a:r>
          </a:p>
        </p:txBody>
      </p:sp>
      <p:sp>
        <p:nvSpPr>
          <p:cNvPr id="5" name="Content Placeholder 4"/>
          <p:cNvSpPr>
            <a:spLocks noGrp="1"/>
          </p:cNvSpPr>
          <p:nvPr>
            <p:ph idx="1"/>
          </p:nvPr>
        </p:nvSpPr>
        <p:spPr/>
        <p:txBody>
          <a:bodyPr/>
          <a:lstStyle/>
          <a:p>
            <a:r>
              <a:rPr lang="en-IE" sz="2400" dirty="0"/>
              <a:t>Disruption of the whole banking system -from 13 banks down to 5 banks</a:t>
            </a:r>
          </a:p>
          <a:p>
            <a:r>
              <a:rPr lang="en-IE" sz="2400" dirty="0"/>
              <a:t>Economic and social instability – unemployment/emigration</a:t>
            </a:r>
          </a:p>
          <a:p>
            <a:r>
              <a:rPr lang="en-IE" sz="2400" dirty="0"/>
              <a:t>Draconian Fiscal Budgets / taxation increases</a:t>
            </a:r>
          </a:p>
          <a:p>
            <a:r>
              <a:rPr lang="en-IE" sz="2400" dirty="0"/>
              <a:t>Bail out from the IMF/Troika – with conditions</a:t>
            </a:r>
          </a:p>
          <a:p>
            <a:r>
              <a:rPr lang="en-IE" sz="2400" dirty="0"/>
              <a:t>The predicted “soft landing” was a “crash landing”</a:t>
            </a:r>
          </a:p>
          <a:p>
            <a:endParaRPr lang="en-IE" sz="2400"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113709221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IE" sz="3200" b="1" dirty="0"/>
              <a:t>Cyprus Post Crisis- </a:t>
            </a:r>
            <a:br>
              <a:rPr lang="en-IE" sz="3200" b="1" dirty="0"/>
            </a:br>
            <a:r>
              <a:rPr lang="en-IE" sz="3200" b="1" dirty="0"/>
              <a:t>what happened next?</a:t>
            </a:r>
          </a:p>
        </p:txBody>
      </p:sp>
      <p:sp>
        <p:nvSpPr>
          <p:cNvPr id="5" name="Content Placeholder 4"/>
          <p:cNvSpPr>
            <a:spLocks noGrp="1"/>
          </p:cNvSpPr>
          <p:nvPr>
            <p:ph idx="1"/>
          </p:nvPr>
        </p:nvSpPr>
        <p:spPr/>
        <p:txBody>
          <a:bodyPr>
            <a:normAutofit fontScale="92500" lnSpcReduction="10000"/>
          </a:bodyPr>
          <a:lstStyle/>
          <a:p>
            <a:pPr marL="0" indent="0">
              <a:buNone/>
            </a:pPr>
            <a:endParaRPr lang="en-IE" sz="2000" b="1" dirty="0"/>
          </a:p>
          <a:p>
            <a:r>
              <a:rPr lang="en-IE" sz="2600" dirty="0"/>
              <a:t>Virtually identical disruption of the whole banking system </a:t>
            </a:r>
          </a:p>
          <a:p>
            <a:r>
              <a:rPr lang="en-IE" sz="2600" dirty="0"/>
              <a:t>Property prices collapsed</a:t>
            </a:r>
          </a:p>
          <a:p>
            <a:r>
              <a:rPr lang="en-IE" sz="2600" dirty="0"/>
              <a:t>Increased taxes</a:t>
            </a:r>
          </a:p>
          <a:p>
            <a:r>
              <a:rPr lang="en-IE" sz="2600" dirty="0"/>
              <a:t>Economic growth collapsed</a:t>
            </a:r>
          </a:p>
          <a:p>
            <a:endParaRPr lang="en-IE" sz="2000" dirty="0"/>
          </a:p>
          <a:p>
            <a:endParaRPr lang="en-IE" sz="2000" dirty="0"/>
          </a:p>
          <a:p>
            <a:r>
              <a:rPr lang="en-IE" sz="2000" dirty="0"/>
              <a:t>No NAMA equivalent – each bank had to go it alone. Why no NAMA?</a:t>
            </a:r>
          </a:p>
          <a:p>
            <a:pPr marL="0" indent="0">
              <a:buNone/>
            </a:pPr>
            <a:endParaRPr lang="en-IE" sz="2000" dirty="0"/>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65195008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IE" sz="3200" b="1" dirty="0"/>
              <a:t>IRELAND- Some Post Crisis Solutions</a:t>
            </a:r>
          </a:p>
        </p:txBody>
      </p:sp>
      <p:sp>
        <p:nvSpPr>
          <p:cNvPr id="5" name="Content Placeholder 4"/>
          <p:cNvSpPr>
            <a:spLocks noGrp="1"/>
          </p:cNvSpPr>
          <p:nvPr>
            <p:ph idx="1"/>
          </p:nvPr>
        </p:nvSpPr>
        <p:spPr/>
        <p:txBody>
          <a:bodyPr/>
          <a:lstStyle/>
          <a:p>
            <a:r>
              <a:rPr lang="en-IE" sz="2400" dirty="0"/>
              <a:t>Formation of NAMA/Warehousing of impaired property loans</a:t>
            </a:r>
          </a:p>
          <a:p>
            <a:r>
              <a:rPr lang="en-IE" sz="2400" dirty="0"/>
              <a:t>New / updated Personal Insolvency and Bankruptcy laws to facilitate debt restructuring</a:t>
            </a:r>
          </a:p>
          <a:p>
            <a:r>
              <a:rPr lang="en-IE" sz="2400" dirty="0"/>
              <a:t>Loan portfolio sales by all banks (NAMA, Domestic, Foreign Owned) to raise fresh capital – still ongoing</a:t>
            </a:r>
          </a:p>
          <a:p>
            <a:r>
              <a:rPr lang="en-IE" sz="2400" dirty="0"/>
              <a:t>Government incentives for foreign investment /job creation</a:t>
            </a:r>
          </a:p>
          <a:p>
            <a:endParaRPr lang="en-IE" sz="2400" dirty="0"/>
          </a:p>
          <a:p>
            <a:endParaRPr lang="en-IE" sz="2000" dirty="0"/>
          </a:p>
          <a:p>
            <a:endParaRPr lang="en-IE" sz="2000" dirty="0"/>
          </a:p>
          <a:p>
            <a:pPr marL="0" indent="0">
              <a:buNone/>
            </a:pPr>
            <a:endParaRPr lang="en-IE" sz="2000" dirty="0"/>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86342756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4842" y="1702261"/>
            <a:ext cx="8229600" cy="1143000"/>
          </a:xfrm>
        </p:spPr>
        <p:txBody>
          <a:bodyPr>
            <a:noAutofit/>
          </a:bodyPr>
          <a:lstStyle/>
          <a:p>
            <a:r>
              <a:rPr lang="en-IE" sz="3200" b="1" dirty="0"/>
              <a:t>CYPRUS- Some Post Crisis Solutions</a:t>
            </a:r>
          </a:p>
        </p:txBody>
      </p:sp>
      <p:sp>
        <p:nvSpPr>
          <p:cNvPr id="5" name="Content Placeholder 4"/>
          <p:cNvSpPr>
            <a:spLocks noGrp="1"/>
          </p:cNvSpPr>
          <p:nvPr>
            <p:ph idx="1"/>
          </p:nvPr>
        </p:nvSpPr>
        <p:spPr>
          <a:xfrm>
            <a:off x="308918" y="2644987"/>
            <a:ext cx="8229600" cy="3151354"/>
          </a:xfrm>
        </p:spPr>
        <p:txBody>
          <a:bodyPr>
            <a:normAutofit/>
          </a:bodyPr>
          <a:lstStyle/>
          <a:p>
            <a:pPr marL="0" indent="0">
              <a:buNone/>
            </a:pPr>
            <a:endParaRPr lang="en-IE" sz="2000" dirty="0"/>
          </a:p>
          <a:p>
            <a:r>
              <a:rPr lang="en-IE" sz="2400" dirty="0"/>
              <a:t>Consolidation of banking sector</a:t>
            </a:r>
          </a:p>
          <a:p>
            <a:r>
              <a:rPr lang="en-IE" sz="2400" dirty="0"/>
              <a:t>“Bail in“ of depositors and shareholders </a:t>
            </a:r>
          </a:p>
          <a:p>
            <a:r>
              <a:rPr lang="en-IE" sz="2400" dirty="0"/>
              <a:t>New Debt restructuring Framework agreed in 2015, to allow access again to external assistance</a:t>
            </a:r>
          </a:p>
          <a:p>
            <a:r>
              <a:rPr lang="en-IE" sz="2400" dirty="0"/>
              <a:t>Reform of antiquated Insolvency laws</a:t>
            </a:r>
          </a:p>
          <a:p>
            <a:endParaRPr lang="en-IE" sz="2400"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108009898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556951"/>
            <a:ext cx="8229600" cy="889687"/>
          </a:xfrm>
        </p:spPr>
        <p:txBody>
          <a:bodyPr>
            <a:noAutofit/>
          </a:bodyPr>
          <a:lstStyle/>
          <a:p>
            <a:r>
              <a:rPr lang="en-IE" sz="3200" b="1" dirty="0"/>
              <a:t> Irish “Lessons” used in Cyprus</a:t>
            </a:r>
          </a:p>
        </p:txBody>
      </p:sp>
      <p:sp>
        <p:nvSpPr>
          <p:cNvPr id="5" name="Content Placeholder 4"/>
          <p:cNvSpPr>
            <a:spLocks noGrp="1"/>
          </p:cNvSpPr>
          <p:nvPr>
            <p:ph idx="1"/>
          </p:nvPr>
        </p:nvSpPr>
        <p:spPr>
          <a:xfrm>
            <a:off x="457200" y="2644346"/>
            <a:ext cx="8229600" cy="3534832"/>
          </a:xfrm>
        </p:spPr>
        <p:txBody>
          <a:bodyPr>
            <a:normAutofit/>
          </a:bodyPr>
          <a:lstStyle/>
          <a:p>
            <a:r>
              <a:rPr lang="en-IE" sz="2000" b="1" dirty="0"/>
              <a:t>NAMA :</a:t>
            </a:r>
            <a:r>
              <a:rPr lang="en-IE" sz="2000" dirty="0"/>
              <a:t> Concept used by Spanish government with SAREB but not used in Cyprus or Greece- that may yet change</a:t>
            </a:r>
          </a:p>
          <a:p>
            <a:r>
              <a:rPr lang="en-IE" sz="2000" b="1" dirty="0"/>
              <a:t>Bank Restructuring </a:t>
            </a:r>
            <a:r>
              <a:rPr lang="en-IE" sz="2000" dirty="0"/>
              <a:t>:</a:t>
            </a:r>
          </a:p>
          <a:p>
            <a:pPr>
              <a:buFontTx/>
              <a:buChar char="-"/>
            </a:pPr>
            <a:r>
              <a:rPr lang="en-IE" sz="2000" dirty="0"/>
              <a:t>Loan portfolio sales – laws amended to allow option</a:t>
            </a:r>
          </a:p>
          <a:p>
            <a:pPr>
              <a:buFontTx/>
              <a:buChar char="-"/>
            </a:pPr>
            <a:r>
              <a:rPr lang="en-IE" sz="2000" dirty="0"/>
              <a:t>NPLs- Irish /UK expertise imported to Cypriot banks to provide Recovery Unit redesign/ systems upgrades to track NPLs /restructuring expertise to interact with borrowers</a:t>
            </a:r>
          </a:p>
          <a:p>
            <a:pPr>
              <a:buFontTx/>
              <a:buChar char="-"/>
            </a:pPr>
            <a:r>
              <a:rPr lang="en-IE" sz="2000" dirty="0"/>
              <a:t>Fact finding visit by Cypriot banks to Ireland ( NAMA/Bank of Ireland/Construction Industry Federation)</a:t>
            </a:r>
          </a:p>
          <a:p>
            <a:endParaRPr lang="en-IE" sz="2000" dirty="0"/>
          </a:p>
          <a:p>
            <a:endParaRPr lang="en-IE" sz="2000" dirty="0"/>
          </a:p>
          <a:p>
            <a:pPr marL="0" indent="0">
              <a:buNone/>
            </a:pPr>
            <a:endParaRPr lang="en-IE" sz="2000" dirty="0"/>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54433919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702261"/>
            <a:ext cx="8229600" cy="942085"/>
          </a:xfrm>
        </p:spPr>
        <p:txBody>
          <a:bodyPr>
            <a:noAutofit/>
          </a:bodyPr>
          <a:lstStyle/>
          <a:p>
            <a:r>
              <a:rPr lang="en-IE" sz="2400" b="1" dirty="0"/>
              <a:t> Irish “Lessons”   used in Cyprus- </a:t>
            </a:r>
            <a:r>
              <a:rPr lang="en-IE" sz="2000" b="1" dirty="0"/>
              <a:t>INSOLVENCY PRACTITIONERS</a:t>
            </a:r>
          </a:p>
        </p:txBody>
      </p:sp>
      <p:sp>
        <p:nvSpPr>
          <p:cNvPr id="5" name="Content Placeholder 4"/>
          <p:cNvSpPr>
            <a:spLocks noGrp="1"/>
          </p:cNvSpPr>
          <p:nvPr>
            <p:ph idx="1"/>
          </p:nvPr>
        </p:nvSpPr>
        <p:spPr>
          <a:xfrm>
            <a:off x="457200" y="2730842"/>
            <a:ext cx="8229600" cy="3448335"/>
          </a:xfrm>
        </p:spPr>
        <p:txBody>
          <a:bodyPr/>
          <a:lstStyle/>
          <a:p>
            <a:pPr marL="0" indent="0">
              <a:buNone/>
            </a:pPr>
            <a:endParaRPr lang="en-IE" sz="2000" dirty="0"/>
          </a:p>
          <a:p>
            <a:r>
              <a:rPr lang="en-IE" sz="2000" dirty="0"/>
              <a:t>Irish Personal Insolvency Legislation/Insolvency Licencing / Corporate Restructuring (Examiner ships) has been replicated in Cyprus </a:t>
            </a:r>
          </a:p>
          <a:p>
            <a:r>
              <a:rPr lang="en-IE" sz="2000" dirty="0"/>
              <a:t>Insolvency practitioners –  New  methodologies for Workouts /Restructurings now required</a:t>
            </a:r>
          </a:p>
          <a:p>
            <a:r>
              <a:rPr lang="en-IE" sz="2000" dirty="0"/>
              <a:t>Legal advisors – Irish/UK Insolvency law is very similar (Case Law Precedents) will be relevant going forward</a:t>
            </a:r>
          </a:p>
          <a:p>
            <a:pPr marL="0" indent="0">
              <a:buNone/>
            </a:pPr>
            <a:endParaRPr lang="en-IE" sz="2000" dirty="0"/>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42843011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702261"/>
            <a:ext cx="8229600" cy="942085"/>
          </a:xfrm>
        </p:spPr>
        <p:txBody>
          <a:bodyPr>
            <a:noAutofit/>
          </a:bodyPr>
          <a:lstStyle/>
          <a:p>
            <a:r>
              <a:rPr lang="en-IE" sz="3200" b="1" dirty="0"/>
              <a:t>IRELAND- The challenges ahead</a:t>
            </a:r>
          </a:p>
        </p:txBody>
      </p:sp>
      <p:sp>
        <p:nvSpPr>
          <p:cNvPr id="5" name="Content Placeholder 4"/>
          <p:cNvSpPr>
            <a:spLocks noGrp="1"/>
          </p:cNvSpPr>
          <p:nvPr>
            <p:ph idx="1"/>
          </p:nvPr>
        </p:nvSpPr>
        <p:spPr>
          <a:xfrm>
            <a:off x="457200" y="2730842"/>
            <a:ext cx="8229600" cy="3448335"/>
          </a:xfrm>
        </p:spPr>
        <p:txBody>
          <a:bodyPr/>
          <a:lstStyle/>
          <a:p>
            <a:pPr marL="0" indent="0">
              <a:buNone/>
            </a:pPr>
            <a:endParaRPr lang="en-IE" sz="2000" b="1" dirty="0"/>
          </a:p>
          <a:p>
            <a:r>
              <a:rPr lang="en-IE" sz="2000" dirty="0"/>
              <a:t>New capital /credit slowly becoming available to business, but its slow</a:t>
            </a:r>
          </a:p>
          <a:p>
            <a:r>
              <a:rPr lang="en-IE" sz="2000" dirty="0"/>
              <a:t>Fiscal Budgets can only now afford to soften Draconian Tax measures, but caution required</a:t>
            </a:r>
          </a:p>
          <a:p>
            <a:r>
              <a:rPr lang="en-IE" sz="2000" dirty="0"/>
              <a:t>NPLs still an issue in personal debt and certain commercial sectors</a:t>
            </a:r>
          </a:p>
          <a:p>
            <a:r>
              <a:rPr lang="en-IE" sz="2000" dirty="0"/>
              <a:t>Much done, more to do. Taking a “lost decade” as a measure, Ireland is at year 7 , about 4/5 years ahead of Cyprus in the Recovery cycle</a:t>
            </a:r>
            <a:endParaRPr lang="en-IE" sz="2000" b="1" dirty="0"/>
          </a:p>
          <a:p>
            <a:pPr marL="0" indent="0">
              <a:buNone/>
            </a:pPr>
            <a:endParaRPr lang="en-IE" sz="2000" b="1" dirty="0"/>
          </a:p>
          <a:p>
            <a:pPr marL="0" indent="0">
              <a:buNone/>
            </a:pPr>
            <a:endParaRPr lang="en-IE" sz="2000" dirty="0"/>
          </a:p>
          <a:p>
            <a:endParaRPr lang="en-IE" dirty="0"/>
          </a:p>
          <a:p>
            <a:endParaRPr lang="en-IE" dirty="0"/>
          </a:p>
          <a:p>
            <a:endParaRPr lang="en-IE" dirty="0"/>
          </a:p>
          <a:p>
            <a:endParaRPr lang="en-IE" dirty="0"/>
          </a:p>
          <a:p>
            <a:endParaRPr lang="en-IE" dirty="0"/>
          </a:p>
        </p:txBody>
      </p:sp>
    </p:spTree>
    <p:extLst>
      <p:ext uri="{BB962C8B-B14F-4D97-AF65-F5344CB8AC3E}">
        <p14:creationId xmlns:p14="http://schemas.microsoft.com/office/powerpoint/2010/main" val="11219037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IE" sz="3200" b="1" dirty="0"/>
              <a:t>Cyprus- The Challenges ahead</a:t>
            </a:r>
          </a:p>
        </p:txBody>
      </p:sp>
      <p:sp>
        <p:nvSpPr>
          <p:cNvPr id="3" name="Content Placeholder 2"/>
          <p:cNvSpPr>
            <a:spLocks noGrp="1"/>
          </p:cNvSpPr>
          <p:nvPr>
            <p:ph idx="1"/>
          </p:nvPr>
        </p:nvSpPr>
        <p:spPr/>
        <p:txBody>
          <a:bodyPr>
            <a:normAutofit/>
          </a:bodyPr>
          <a:lstStyle/>
          <a:p>
            <a:r>
              <a:rPr lang="en-IE" sz="2200" dirty="0"/>
              <a:t>Insolvency Laws and Regulation – needs the legal infrastructure to support enforcement of the new laws</a:t>
            </a:r>
          </a:p>
          <a:p>
            <a:r>
              <a:rPr lang="en-IE" sz="2200" dirty="0"/>
              <a:t>NPLs ( Non Performing Loans ) still too high – at almost half of  all loans – a “culture” shift is required </a:t>
            </a:r>
          </a:p>
          <a:p>
            <a:r>
              <a:rPr lang="en-IE" sz="2200" dirty="0"/>
              <a:t>“Credit less” recovery- economy needs injection of new capital but the new capital needs to “ feel safe” it can recover its money</a:t>
            </a:r>
          </a:p>
          <a:p>
            <a:r>
              <a:rPr lang="en-IE" sz="2200" dirty="0"/>
              <a:t>A positive note- growth rate for 2016 predicted at 2.2%</a:t>
            </a:r>
          </a:p>
          <a:p>
            <a:endParaRPr lang="en-IE" sz="2200" dirty="0"/>
          </a:p>
          <a:p>
            <a:pPr marL="0" indent="0">
              <a:buNone/>
            </a:pPr>
            <a:endParaRPr lang="en-IE" dirty="0"/>
          </a:p>
          <a:p>
            <a:endParaRPr lang="en-IE" dirty="0"/>
          </a:p>
        </p:txBody>
      </p:sp>
    </p:spTree>
    <p:extLst>
      <p:ext uri="{BB962C8B-B14F-4D97-AF65-F5344CB8AC3E}">
        <p14:creationId xmlns:p14="http://schemas.microsoft.com/office/powerpoint/2010/main" val="9305778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IE" dirty="0"/>
              <a:t>Lessons for Other Peripheral Economies</a:t>
            </a:r>
          </a:p>
        </p:txBody>
      </p:sp>
      <p:sp>
        <p:nvSpPr>
          <p:cNvPr id="3" name="Content Placeholder 2"/>
          <p:cNvSpPr>
            <a:spLocks noGrp="1"/>
          </p:cNvSpPr>
          <p:nvPr>
            <p:ph idx="1"/>
          </p:nvPr>
        </p:nvSpPr>
        <p:spPr/>
        <p:txBody>
          <a:bodyPr/>
          <a:lstStyle/>
          <a:p>
            <a:r>
              <a:rPr lang="en-IE" dirty="0"/>
              <a:t>Opportunities are there for all Insolvency Practitioners to explore how their skillsets and experience can be employed throughout INSOL Europe Countries, particularly peripheral economies such as Greece, and other recovering economies</a:t>
            </a:r>
          </a:p>
          <a:p>
            <a:endParaRPr lang="en-IE" dirty="0"/>
          </a:p>
        </p:txBody>
      </p:sp>
    </p:spTree>
    <p:extLst>
      <p:ext uri="{BB962C8B-B14F-4D97-AF65-F5344CB8AC3E}">
        <p14:creationId xmlns:p14="http://schemas.microsoft.com/office/powerpoint/2010/main" val="65413109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82152"/>
            <a:ext cx="7772400" cy="1838425"/>
          </a:xfrm>
        </p:spPr>
        <p:txBody>
          <a:bodyPr/>
          <a:lstStyle/>
          <a:p>
            <a:r>
              <a:rPr lang="en-GB" b="1" dirty="0"/>
              <a:t>Debt Trading – </a:t>
            </a:r>
            <a:br>
              <a:rPr lang="en-GB" b="1" dirty="0"/>
            </a:br>
            <a:r>
              <a:rPr lang="en-GB" b="1" dirty="0"/>
              <a:t>Buying loan portfolios and distressed debt trading</a:t>
            </a:r>
            <a:endParaRPr lang="en-US" b="1" dirty="0"/>
          </a:p>
        </p:txBody>
      </p:sp>
      <p:sp>
        <p:nvSpPr>
          <p:cNvPr id="3" name="Subtitle 2"/>
          <p:cNvSpPr>
            <a:spLocks noGrp="1"/>
          </p:cNvSpPr>
          <p:nvPr>
            <p:ph type="subTitle" idx="1"/>
          </p:nvPr>
        </p:nvSpPr>
        <p:spPr>
          <a:xfrm>
            <a:off x="308225" y="4207072"/>
            <a:ext cx="8517276" cy="1752600"/>
          </a:xfrm>
        </p:spPr>
        <p:txBody>
          <a:bodyPr rtlCol="0">
            <a:noAutofit/>
          </a:bodyPr>
          <a:lstStyle/>
          <a:p>
            <a:pPr fontAlgn="auto">
              <a:spcBef>
                <a:spcPts val="0"/>
              </a:spcBef>
              <a:spcAft>
                <a:spcPts val="1200"/>
              </a:spcAft>
              <a:defRPr/>
            </a:pPr>
            <a:r>
              <a:rPr lang="en-GB" sz="2400" dirty="0">
                <a:solidFill>
                  <a:srgbClr val="000000"/>
                </a:solidFill>
              </a:rPr>
              <a:t>Crispin Daly (Proskauer Rose, UK)</a:t>
            </a:r>
          </a:p>
          <a:p>
            <a:pPr fontAlgn="auto">
              <a:spcBef>
                <a:spcPts val="0"/>
              </a:spcBef>
              <a:spcAft>
                <a:spcPts val="1200"/>
              </a:spcAft>
              <a:defRPr/>
            </a:pPr>
            <a:r>
              <a:rPr lang="en-GB" sz="2400" dirty="0">
                <a:solidFill>
                  <a:srgbClr val="000000"/>
                </a:solidFill>
              </a:rPr>
              <a:t>Vincent Vroom (</a:t>
            </a:r>
            <a:r>
              <a:rPr lang="en-GB" sz="2400" dirty="0" err="1">
                <a:solidFill>
                  <a:srgbClr val="000000"/>
                </a:solidFill>
              </a:rPr>
              <a:t>Loyens</a:t>
            </a:r>
            <a:r>
              <a:rPr lang="en-GB" sz="2400" dirty="0">
                <a:solidFill>
                  <a:srgbClr val="000000"/>
                </a:solidFill>
              </a:rPr>
              <a:t> &amp; </a:t>
            </a:r>
            <a:r>
              <a:rPr lang="en-GB" sz="2400" dirty="0" err="1">
                <a:solidFill>
                  <a:srgbClr val="000000"/>
                </a:solidFill>
              </a:rPr>
              <a:t>Loeff</a:t>
            </a:r>
            <a:r>
              <a:rPr lang="en-GB" sz="2400" dirty="0">
                <a:solidFill>
                  <a:srgbClr val="000000"/>
                </a:solidFill>
              </a:rPr>
              <a:t>, The Netherlands)</a:t>
            </a:r>
          </a:p>
          <a:p>
            <a:pPr fontAlgn="auto">
              <a:spcBef>
                <a:spcPts val="0"/>
              </a:spcBef>
              <a:spcAft>
                <a:spcPts val="1200"/>
              </a:spcAft>
              <a:defRPr/>
            </a:pPr>
            <a:r>
              <a:rPr lang="en-GB" sz="2400" dirty="0">
                <a:solidFill>
                  <a:srgbClr val="000000"/>
                </a:solidFill>
              </a:rPr>
              <a:t>Professor Alessandro </a:t>
            </a:r>
            <a:r>
              <a:rPr lang="en-GB" sz="2400" dirty="0" err="1">
                <a:solidFill>
                  <a:srgbClr val="000000"/>
                </a:solidFill>
              </a:rPr>
              <a:t>Scarso</a:t>
            </a:r>
            <a:r>
              <a:rPr lang="en-GB" sz="2400" dirty="0">
                <a:solidFill>
                  <a:srgbClr val="000000"/>
                </a:solidFill>
              </a:rPr>
              <a:t> (Pluta, Italy)</a:t>
            </a:r>
          </a:p>
          <a:p>
            <a:pPr fontAlgn="auto">
              <a:spcBef>
                <a:spcPts val="0"/>
              </a:spcBef>
              <a:spcAft>
                <a:spcPts val="1200"/>
              </a:spcAft>
              <a:defRPr/>
            </a:pPr>
            <a:r>
              <a:rPr lang="en-GB" sz="2400" dirty="0">
                <a:solidFill>
                  <a:srgbClr val="000000"/>
                </a:solidFill>
              </a:rPr>
              <a:t>Prasad </a:t>
            </a:r>
            <a:r>
              <a:rPr lang="en-GB" sz="2400" dirty="0" err="1">
                <a:solidFill>
                  <a:srgbClr val="000000"/>
                </a:solidFill>
              </a:rPr>
              <a:t>Chaganti</a:t>
            </a:r>
            <a:r>
              <a:rPr lang="en-GB" sz="2400" dirty="0">
                <a:solidFill>
                  <a:srgbClr val="000000"/>
                </a:solidFill>
              </a:rPr>
              <a:t> (Situs Asset Management, UK)</a:t>
            </a:r>
          </a:p>
        </p:txBody>
      </p:sp>
    </p:spTree>
    <p:extLst>
      <p:ext uri="{BB962C8B-B14F-4D97-AF65-F5344CB8AC3E}">
        <p14:creationId xmlns:p14="http://schemas.microsoft.com/office/powerpoint/2010/main" val="186729950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9" name="Title 1"/>
          <p:cNvSpPr>
            <a:spLocks noGrp="1"/>
          </p:cNvSpPr>
          <p:nvPr>
            <p:ph type="ctrTitle"/>
          </p:nvPr>
        </p:nvSpPr>
        <p:spPr>
          <a:xfrm>
            <a:off x="419547" y="1392854"/>
            <a:ext cx="8315661" cy="1470025"/>
          </a:xfrm>
        </p:spPr>
        <p:txBody>
          <a:bodyPr>
            <a:normAutofit/>
          </a:bodyPr>
          <a:lstStyle/>
          <a:p>
            <a:r>
              <a:rPr lang="en-GB" b="1" dirty="0"/>
              <a:t>Debt Trading – </a:t>
            </a:r>
            <a:br>
              <a:rPr lang="en-GB" b="1" dirty="0"/>
            </a:br>
            <a:r>
              <a:rPr lang="en-GB" sz="2200" b="1" dirty="0"/>
              <a:t>Buying loan portfolios and distressed debt trading</a:t>
            </a:r>
            <a:endParaRPr lang="en-US" sz="2200" b="1" dirty="0"/>
          </a:p>
        </p:txBody>
      </p:sp>
      <p:sp>
        <p:nvSpPr>
          <p:cNvPr id="3" name="Subtitle 2"/>
          <p:cNvSpPr>
            <a:spLocks noGrp="1"/>
          </p:cNvSpPr>
          <p:nvPr>
            <p:ph type="subTitle" idx="1"/>
          </p:nvPr>
        </p:nvSpPr>
        <p:spPr>
          <a:xfrm>
            <a:off x="252413" y="2732442"/>
            <a:ext cx="8647112" cy="2485477"/>
          </a:xfrm>
        </p:spPr>
        <p:txBody>
          <a:bodyPr rtlCol="0">
            <a:noAutofit/>
          </a:bodyPr>
          <a:lstStyle/>
          <a:p>
            <a:pPr>
              <a:defRPr/>
            </a:pPr>
            <a:r>
              <a:rPr lang="en-US" sz="2400" b="1" dirty="0"/>
              <a:t>Crispin Daly</a:t>
            </a:r>
            <a:br>
              <a:rPr lang="en-US" sz="2400" b="1" dirty="0"/>
            </a:br>
            <a:r>
              <a:rPr lang="en-US" sz="2400" dirty="0"/>
              <a:t>Proskauer Rose (UK) LLP</a:t>
            </a:r>
          </a:p>
          <a:p>
            <a:pPr>
              <a:defRPr/>
            </a:pPr>
            <a:r>
              <a:rPr lang="en-US" sz="2400" b="1" dirty="0"/>
              <a:t>Vincent Vroom</a:t>
            </a:r>
            <a:br>
              <a:rPr lang="en-US" sz="2400" b="1" dirty="0"/>
            </a:br>
            <a:r>
              <a:rPr lang="en-US" sz="2400" dirty="0" err="1"/>
              <a:t>Loyens</a:t>
            </a:r>
            <a:r>
              <a:rPr lang="en-US" sz="2400" dirty="0"/>
              <a:t> &amp; </a:t>
            </a:r>
            <a:r>
              <a:rPr lang="en-US" sz="2400" dirty="0" err="1"/>
              <a:t>Loeff</a:t>
            </a:r>
            <a:r>
              <a:rPr lang="en-US" sz="2400" dirty="0"/>
              <a:t> </a:t>
            </a:r>
          </a:p>
          <a:p>
            <a:pPr>
              <a:defRPr/>
            </a:pPr>
            <a:r>
              <a:rPr lang="en-GB" sz="2400" b="1" dirty="0"/>
              <a:t>Alessandro </a:t>
            </a:r>
            <a:r>
              <a:rPr lang="en-GB" sz="2400" b="1" dirty="0" err="1"/>
              <a:t>Scarso</a:t>
            </a:r>
            <a:endParaRPr lang="en-GB" sz="2400" b="1" dirty="0"/>
          </a:p>
          <a:p>
            <a:pPr>
              <a:defRPr/>
            </a:pPr>
            <a:r>
              <a:rPr lang="en-GB" sz="2400" dirty="0" err="1"/>
              <a:t>Pluta</a:t>
            </a:r>
            <a:r>
              <a:rPr lang="en-GB" sz="2400" dirty="0"/>
              <a:t> Rechtsanwalts GmbH</a:t>
            </a:r>
          </a:p>
          <a:p>
            <a:pPr>
              <a:defRPr/>
            </a:pPr>
            <a:r>
              <a:rPr lang="en-GB" sz="2400" b="1" dirty="0"/>
              <a:t>Prasad </a:t>
            </a:r>
            <a:r>
              <a:rPr lang="en-GB" sz="2400" b="1" dirty="0" err="1"/>
              <a:t>Chaganti</a:t>
            </a:r>
            <a:endParaRPr lang="en-GB" sz="2400" b="1" dirty="0"/>
          </a:p>
          <a:p>
            <a:pPr>
              <a:defRPr/>
            </a:pPr>
            <a:r>
              <a:rPr lang="en-GB" sz="2400" dirty="0" err="1"/>
              <a:t>Situs</a:t>
            </a:r>
            <a:r>
              <a:rPr lang="en-GB" sz="2400" dirty="0"/>
              <a:t> Asset Management</a:t>
            </a:r>
            <a:endParaRPr lang="en-US" sz="2400" dirty="0"/>
          </a:p>
          <a:p>
            <a:pPr>
              <a:defRPr/>
            </a:pPr>
            <a:endParaRPr lang="en-US" sz="3600" dirty="0"/>
          </a:p>
        </p:txBody>
      </p:sp>
    </p:spTree>
    <p:extLst>
      <p:ext uri="{BB962C8B-B14F-4D97-AF65-F5344CB8AC3E}">
        <p14:creationId xmlns:p14="http://schemas.microsoft.com/office/powerpoint/2010/main" val="49727944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3600" dirty="0"/>
              <a:t>Aim of the session</a:t>
            </a:r>
          </a:p>
        </p:txBody>
      </p:sp>
      <p:sp>
        <p:nvSpPr>
          <p:cNvPr id="3" name="Content Placeholder 2"/>
          <p:cNvSpPr>
            <a:spLocks noGrp="1"/>
          </p:cNvSpPr>
          <p:nvPr>
            <p:ph idx="1"/>
          </p:nvPr>
        </p:nvSpPr>
        <p:spPr>
          <a:xfrm>
            <a:off x="457200" y="2958352"/>
            <a:ext cx="8229600" cy="3220825"/>
          </a:xfrm>
        </p:spPr>
        <p:txBody>
          <a:bodyPr>
            <a:normAutofit lnSpcReduction="10000"/>
          </a:bodyPr>
          <a:lstStyle/>
          <a:p>
            <a:pPr marL="0" indent="0">
              <a:buNone/>
            </a:pPr>
            <a:r>
              <a:rPr lang="en-GB" sz="2800" dirty="0"/>
              <a:t>1.	High level overview of the current secondary debt 	market in some European jurisdictions</a:t>
            </a:r>
          </a:p>
          <a:p>
            <a:pPr marL="0" indent="0">
              <a:buNone/>
            </a:pPr>
            <a:endParaRPr lang="en-GB" sz="2800" dirty="0"/>
          </a:p>
          <a:p>
            <a:pPr marL="0" indent="0">
              <a:buNone/>
            </a:pPr>
            <a:r>
              <a:rPr lang="en-GB" sz="2800" dirty="0"/>
              <a:t>2.	Examine the process of buying/ selling debt and the 	considerations for buyers/ sellers</a:t>
            </a:r>
          </a:p>
          <a:p>
            <a:pPr marL="0" indent="0">
              <a:buNone/>
            </a:pPr>
            <a:endParaRPr lang="en-GB" sz="2800" dirty="0"/>
          </a:p>
          <a:p>
            <a:pPr marL="0" indent="0">
              <a:buNone/>
            </a:pPr>
            <a:r>
              <a:rPr lang="en-GB" sz="2800" dirty="0"/>
              <a:t>3.	Market practice and lessons learned</a:t>
            </a:r>
          </a:p>
          <a:p>
            <a:endParaRPr lang="en-US" dirty="0"/>
          </a:p>
        </p:txBody>
      </p:sp>
    </p:spTree>
    <p:extLst>
      <p:ext uri="{BB962C8B-B14F-4D97-AF65-F5344CB8AC3E}">
        <p14:creationId xmlns:p14="http://schemas.microsoft.com/office/powerpoint/2010/main" val="261577812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sz="3200" dirty="0"/>
              <a:t>Overview of current market</a:t>
            </a:r>
            <a:br>
              <a:rPr lang="en-GB" sz="3200" dirty="0"/>
            </a:br>
            <a:r>
              <a:rPr lang="en-GB" sz="3200" dirty="0"/>
              <a:t>United Kingdom</a:t>
            </a:r>
            <a:endParaRPr lang="en-US" sz="3200" dirty="0"/>
          </a:p>
        </p:txBody>
      </p:sp>
      <p:sp>
        <p:nvSpPr>
          <p:cNvPr id="3" name="Content Placeholder 2"/>
          <p:cNvSpPr>
            <a:spLocks noGrp="1"/>
          </p:cNvSpPr>
          <p:nvPr>
            <p:ph idx="1"/>
          </p:nvPr>
        </p:nvSpPr>
        <p:spPr/>
        <p:txBody>
          <a:bodyPr>
            <a:normAutofit/>
          </a:bodyPr>
          <a:lstStyle/>
          <a:p>
            <a:r>
              <a:rPr lang="en-GB" sz="2800" dirty="0"/>
              <a:t>UK currently a market place</a:t>
            </a:r>
          </a:p>
          <a:p>
            <a:r>
              <a:rPr lang="en-GB" sz="2800" dirty="0"/>
              <a:t>Banks’ balance sheets relatively clean</a:t>
            </a:r>
          </a:p>
          <a:p>
            <a:r>
              <a:rPr lang="en-GB" sz="2800" dirty="0"/>
              <a:t>Main buyers specialised funds</a:t>
            </a:r>
          </a:p>
          <a:p>
            <a:r>
              <a:rPr lang="en-GB" sz="2800" dirty="0"/>
              <a:t>Focus on secondary market (UK and Ireland)</a:t>
            </a:r>
          </a:p>
          <a:p>
            <a:r>
              <a:rPr lang="en-GB" sz="2800" dirty="0"/>
              <a:t>Single trades rather than portfolio (except real estate)</a:t>
            </a:r>
          </a:p>
          <a:p>
            <a:endParaRPr lang="en-US" sz="2000" dirty="0"/>
          </a:p>
        </p:txBody>
      </p:sp>
    </p:spTree>
    <p:extLst>
      <p:ext uri="{BB962C8B-B14F-4D97-AF65-F5344CB8AC3E}">
        <p14:creationId xmlns:p14="http://schemas.microsoft.com/office/powerpoint/2010/main" val="4041172723"/>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European RE Loan &amp; REO Market</a:t>
            </a:r>
            <a:br>
              <a:rPr lang="en-US" dirty="0"/>
            </a:br>
            <a:endParaRPr lang="en-US" dirty="0"/>
          </a:p>
        </p:txBody>
      </p:sp>
      <p:sp>
        <p:nvSpPr>
          <p:cNvPr id="3" name="Content Placeholder 2"/>
          <p:cNvSpPr>
            <a:spLocks noGrp="1"/>
          </p:cNvSpPr>
          <p:nvPr>
            <p:ph idx="1"/>
          </p:nvPr>
        </p:nvSpPr>
        <p:spPr>
          <a:xfrm>
            <a:off x="457200" y="2254100"/>
            <a:ext cx="8229600" cy="4217038"/>
          </a:xfrm>
        </p:spPr>
        <p:txBody>
          <a:bodyPr>
            <a:normAutofit/>
          </a:bodyPr>
          <a:lstStyle/>
          <a:p>
            <a:pPr marL="0" indent="0">
              <a:buNone/>
            </a:pPr>
            <a:r>
              <a:rPr lang="en-GB" sz="2600" dirty="0"/>
              <a:t>Volume</a:t>
            </a:r>
          </a:p>
          <a:p>
            <a:r>
              <a:rPr lang="en-GB" sz="2600" dirty="0"/>
              <a:t>European real estate loan sales and REO sales reached €88 billion in 2015, surpassing the €82 billion volume of 2014. </a:t>
            </a:r>
          </a:p>
          <a:p>
            <a:endParaRPr lang="en-GB" sz="2600" dirty="0"/>
          </a:p>
          <a:p>
            <a:r>
              <a:rPr lang="en-GB" sz="2600" dirty="0"/>
              <a:t>Many key vendors rushed to close large sales in Q4-2015 resulting in 46% of total transactions being closed in the final quarter of the year.</a:t>
            </a:r>
          </a:p>
          <a:p>
            <a:endParaRPr lang="en-US" dirty="0"/>
          </a:p>
        </p:txBody>
      </p:sp>
    </p:spTree>
    <p:extLst>
      <p:ext uri="{BB962C8B-B14F-4D97-AF65-F5344CB8AC3E}">
        <p14:creationId xmlns:p14="http://schemas.microsoft.com/office/powerpoint/2010/main" val="361787029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449042"/>
            <a:ext cx="8229600" cy="745517"/>
          </a:xfrm>
        </p:spPr>
        <p:txBody>
          <a:bodyPr>
            <a:normAutofit/>
          </a:bodyPr>
          <a:lstStyle/>
          <a:p>
            <a:r>
              <a:rPr lang="en-GB" sz="2400" dirty="0"/>
              <a:t>Closed European RE Loan &amp; REO Transactions 2012-2016YTD</a:t>
            </a:r>
            <a:endParaRPr lang="en-US" sz="2400" dirty="0"/>
          </a:p>
        </p:txBody>
      </p:sp>
      <p:pic>
        <p:nvPicPr>
          <p:cNvPr id="2050"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457200" y="2447778"/>
            <a:ext cx="8229599" cy="369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7672192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702261"/>
            <a:ext cx="8229600" cy="1828730"/>
          </a:xfrm>
        </p:spPr>
        <p:txBody>
          <a:bodyPr>
            <a:noAutofit/>
          </a:bodyPr>
          <a:lstStyle/>
          <a:p>
            <a:r>
              <a:rPr lang="en-GB" sz="2400" dirty="0"/>
              <a:t>Geography</a:t>
            </a:r>
            <a:br>
              <a:rPr lang="en-GB" sz="2400" dirty="0"/>
            </a:br>
            <a:r>
              <a:rPr lang="en-GB" sz="2000" dirty="0"/>
              <a:t>UK &amp; Ireland accounted for more than 70% of the transaction volume in 2015. UK accounted for 43% of total sales volume and Ireland accounted for 27% of total sales volume. Spanish sales volume decreased by 40% and Italian volume increased by 12.5 times.</a:t>
            </a:r>
            <a:br>
              <a:rPr lang="en-GB" sz="2000" dirty="0"/>
            </a:br>
            <a:endParaRPr lang="en-US" sz="2000" dirty="0"/>
          </a:p>
        </p:txBody>
      </p:sp>
      <p:pic>
        <p:nvPicPr>
          <p:cNvPr id="3074"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240670" y="3671669"/>
            <a:ext cx="2810500" cy="2560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4561" y="3671669"/>
            <a:ext cx="2816225" cy="2560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01093" y="3671669"/>
            <a:ext cx="2816225" cy="2560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9880869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Transaction Types</a:t>
            </a:r>
            <a:br>
              <a:rPr lang="en-US" dirty="0"/>
            </a:br>
            <a:endParaRPr lang="en-US" dirty="0"/>
          </a:p>
        </p:txBody>
      </p:sp>
      <p:sp>
        <p:nvSpPr>
          <p:cNvPr id="3" name="Content Placeholder 2"/>
          <p:cNvSpPr>
            <a:spLocks noGrp="1"/>
          </p:cNvSpPr>
          <p:nvPr>
            <p:ph idx="1"/>
          </p:nvPr>
        </p:nvSpPr>
        <p:spPr>
          <a:xfrm>
            <a:off x="457200" y="2518117"/>
            <a:ext cx="8229600" cy="3770141"/>
          </a:xfrm>
        </p:spPr>
        <p:txBody>
          <a:bodyPr>
            <a:normAutofit fontScale="77500" lnSpcReduction="20000"/>
          </a:bodyPr>
          <a:lstStyle/>
          <a:p>
            <a:r>
              <a:rPr lang="en-GB" dirty="0"/>
              <a:t>Collateral type is shifting in favour of residential assets. Large residential portfolios, such as the UKAR sale, have dominated 2015, whereas 2014 was dominated by very large deals secured mainly by commercial real estate and some residential element.</a:t>
            </a:r>
          </a:p>
          <a:p>
            <a:endParaRPr lang="en-GB" dirty="0"/>
          </a:p>
          <a:p>
            <a:r>
              <a:rPr lang="en-GB" dirty="0"/>
              <a:t>Residential loan sales accounted for 38% of total volume compared to 18% in 2014.</a:t>
            </a:r>
          </a:p>
          <a:p>
            <a:endParaRPr lang="en-GB" dirty="0"/>
          </a:p>
          <a:p>
            <a:r>
              <a:rPr lang="en-GB" dirty="0"/>
              <a:t>Vendors disposed their non-core assets in small number of larger transactions to reduce costs and time.</a:t>
            </a:r>
          </a:p>
          <a:p>
            <a:endParaRPr lang="en-US" dirty="0"/>
          </a:p>
        </p:txBody>
      </p:sp>
    </p:spTree>
    <p:extLst>
      <p:ext uri="{BB962C8B-B14F-4D97-AF65-F5344CB8AC3E}">
        <p14:creationId xmlns:p14="http://schemas.microsoft.com/office/powerpoint/2010/main" val="37981519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702261"/>
            <a:ext cx="8229600" cy="45719"/>
          </a:xfrm>
        </p:spPr>
        <p:txBody>
          <a:bodyPr>
            <a:normAutofit fontScale="90000"/>
          </a:bodyPr>
          <a:lstStyle/>
          <a:p>
            <a:endParaRPr lang="en-US" dirty="0"/>
          </a:p>
        </p:txBody>
      </p:sp>
      <p:pic>
        <p:nvPicPr>
          <p:cNvPr id="4098"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178293" y="1434906"/>
            <a:ext cx="4224894" cy="5295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26537" y="1434907"/>
            <a:ext cx="3902075" cy="5295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8293" y="2025748"/>
            <a:ext cx="4187825" cy="4178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26536" y="2133600"/>
            <a:ext cx="3902075" cy="1298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6678" y="3811344"/>
            <a:ext cx="4164013" cy="1914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3404207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3200" dirty="0"/>
              <a:t>RE Loan &amp; REO Market H1-2016 and Outlook</a:t>
            </a:r>
            <a:br>
              <a:rPr lang="en-US" sz="3200" dirty="0"/>
            </a:br>
            <a:endParaRPr lang="en-US" sz="3200" dirty="0"/>
          </a:p>
        </p:txBody>
      </p:sp>
      <p:sp>
        <p:nvSpPr>
          <p:cNvPr id="3" name="Content Placeholder 2"/>
          <p:cNvSpPr>
            <a:spLocks noGrp="1"/>
          </p:cNvSpPr>
          <p:nvPr>
            <p:ph idx="1"/>
          </p:nvPr>
        </p:nvSpPr>
        <p:spPr>
          <a:xfrm>
            <a:off x="457200" y="2391508"/>
            <a:ext cx="8229600" cy="3787670"/>
          </a:xfrm>
        </p:spPr>
        <p:txBody>
          <a:bodyPr>
            <a:normAutofit fontScale="25000" lnSpcReduction="20000"/>
          </a:bodyPr>
          <a:lstStyle/>
          <a:p>
            <a:r>
              <a:rPr lang="en-GB" sz="7400" dirty="0"/>
              <a:t>Following a strong Q4’ 15, volume achieved in 2016 accounted only for €24.4 billion at the end of August 2016, across 54 transactions. </a:t>
            </a:r>
          </a:p>
          <a:p>
            <a:endParaRPr lang="en-GB" sz="7400" dirty="0"/>
          </a:p>
          <a:p>
            <a:r>
              <a:rPr lang="en-GB" sz="7400" dirty="0"/>
              <a:t>Open deals up to €30bn expected to be closed at the end of 2016, totalling €55 billion for the whole year.  </a:t>
            </a:r>
            <a:r>
              <a:rPr lang="en-GB" sz="7400" dirty="0" err="1"/>
              <a:t>Approx</a:t>
            </a:r>
            <a:r>
              <a:rPr lang="en-GB" sz="7400" dirty="0"/>
              <a:t> 18 transactions closed in Q1 and 36 in Q2 with average deal size of €451 million compared to €574m in 2015.</a:t>
            </a:r>
          </a:p>
          <a:p>
            <a:endParaRPr lang="en-GB" sz="7400" dirty="0"/>
          </a:p>
          <a:p>
            <a:r>
              <a:rPr lang="en-GB" sz="7400" dirty="0"/>
              <a:t>Largest sale was €5.2bn face value Project Swan by Dutch </a:t>
            </a:r>
            <a:r>
              <a:rPr lang="en-GB" sz="7400" dirty="0" err="1"/>
              <a:t>Propertize</a:t>
            </a:r>
            <a:r>
              <a:rPr lang="en-GB" sz="7400" dirty="0"/>
              <a:t>, involving former SNS Real assets sale to Lone Star and JP Morgan for reported equity price of €895m. As second largest deal, NAMA chose bidder </a:t>
            </a:r>
            <a:r>
              <a:rPr lang="en-GB" sz="7400" dirty="0" err="1"/>
              <a:t>Oaktree</a:t>
            </a:r>
            <a:r>
              <a:rPr lang="en-GB" sz="7400" dirty="0"/>
              <a:t> Capital for a combined €3.9bn CRE loans portfolios called Project Emerald &amp; Ruby. </a:t>
            </a:r>
          </a:p>
          <a:p>
            <a:endParaRPr lang="en-GB" sz="7400" dirty="0"/>
          </a:p>
          <a:p>
            <a:r>
              <a:rPr lang="en-GB" sz="7400" dirty="0"/>
              <a:t>Netherlands attracted 35% of transaction volume (€8.8bn), followed by Ireland (23%) and Spain (21%), whereas UK seems to be on a standstill situation (€1.4bn) compared to previous years as result of the end of their deleveraging processes.</a:t>
            </a:r>
          </a:p>
          <a:p>
            <a:endParaRPr lang="en-US" dirty="0"/>
          </a:p>
        </p:txBody>
      </p:sp>
    </p:spTree>
    <p:extLst>
      <p:ext uri="{BB962C8B-B14F-4D97-AF65-F5344CB8AC3E}">
        <p14:creationId xmlns:p14="http://schemas.microsoft.com/office/powerpoint/2010/main" val="505174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ctrTitle"/>
          </p:nvPr>
        </p:nvSpPr>
        <p:spPr>
          <a:xfrm>
            <a:off x="685800" y="1505243"/>
            <a:ext cx="7772400" cy="45719"/>
          </a:xfrm>
        </p:spPr>
        <p:txBody>
          <a:bodyPr>
            <a:normAutofit fontScale="90000"/>
          </a:bodyPr>
          <a:lstStyle/>
          <a:p>
            <a:endParaRPr lang="en-US" dirty="0"/>
          </a:p>
        </p:txBody>
      </p:sp>
      <p:sp>
        <p:nvSpPr>
          <p:cNvPr id="7" name="Subtitle 6"/>
          <p:cNvSpPr>
            <a:spLocks noGrp="1"/>
          </p:cNvSpPr>
          <p:nvPr>
            <p:ph type="subTitle" idx="1"/>
          </p:nvPr>
        </p:nvSpPr>
        <p:spPr>
          <a:xfrm>
            <a:off x="0" y="1392702"/>
            <a:ext cx="9144000" cy="5465298"/>
          </a:xfrm>
        </p:spPr>
        <p:txBody>
          <a:bodyPr/>
          <a:lstStyle/>
          <a:p>
            <a:endParaRPr lang="en-US" dirty="0"/>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6486" y="1674055"/>
            <a:ext cx="3438525" cy="4227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3755" y="1674055"/>
            <a:ext cx="2657475" cy="4227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485" y="2359024"/>
            <a:ext cx="4026364" cy="301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94031" y="2536188"/>
            <a:ext cx="3348111" cy="28376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04640" y="3598628"/>
            <a:ext cx="354013" cy="712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7" name="Picture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1394" y="5796438"/>
            <a:ext cx="2438400" cy="4214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8"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94031" y="5796438"/>
            <a:ext cx="2438400" cy="4214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9"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52800" y="3290888"/>
            <a:ext cx="2438400" cy="28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5492696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a:t>European Loan Sales Market-Q2-2016 and Outlook </a:t>
            </a:r>
            <a:br>
              <a:rPr lang="en-GB" dirty="0"/>
            </a:br>
            <a:endParaRPr lang="en-US" dirty="0"/>
          </a:p>
        </p:txBody>
      </p:sp>
      <p:sp>
        <p:nvSpPr>
          <p:cNvPr id="3" name="Content Placeholder 2"/>
          <p:cNvSpPr>
            <a:spLocks noGrp="1"/>
          </p:cNvSpPr>
          <p:nvPr>
            <p:ph idx="1"/>
          </p:nvPr>
        </p:nvSpPr>
        <p:spPr>
          <a:xfrm>
            <a:off x="457200" y="2845262"/>
            <a:ext cx="8229600" cy="3333916"/>
          </a:xfrm>
        </p:spPr>
        <p:txBody>
          <a:bodyPr>
            <a:normAutofit fontScale="70000" lnSpcReduction="20000"/>
          </a:bodyPr>
          <a:lstStyle/>
          <a:p>
            <a:r>
              <a:rPr lang="en-GB" dirty="0"/>
              <a:t>PwC expects completed loan portfolio transactions in Europe to match volumes reached in 2015. 2016 volumes of completed or in progress deals have already reached 68% of completed 2015 volumes.</a:t>
            </a:r>
          </a:p>
          <a:p>
            <a:endParaRPr lang="en-GB" dirty="0"/>
          </a:p>
          <a:p>
            <a:r>
              <a:rPr lang="en-GB" dirty="0"/>
              <a:t>In Q2, around 25% of in progress deals are driven by Italian loan sales. However, volumes will continue to increase across Europe, particularly in the Netherlands, according to PwC. Besides, completed CRE volumes have already reached €13.5 </a:t>
            </a:r>
            <a:r>
              <a:rPr lang="en-GB" dirty="0" err="1"/>
              <a:t>bn</a:t>
            </a:r>
            <a:r>
              <a:rPr lang="en-GB" dirty="0"/>
              <a:t> in the Q2 and it is expected to be the most popular asset class in Europe. </a:t>
            </a:r>
          </a:p>
          <a:p>
            <a:endParaRPr lang="en-US" dirty="0"/>
          </a:p>
        </p:txBody>
      </p:sp>
    </p:spTree>
    <p:extLst>
      <p:ext uri="{BB962C8B-B14F-4D97-AF65-F5344CB8AC3E}">
        <p14:creationId xmlns:p14="http://schemas.microsoft.com/office/powerpoint/2010/main" val="85056072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p:txBody>
          <a:bodyPr/>
          <a:lstStyle/>
          <a:p>
            <a:endParaRPr lang="en-US"/>
          </a:p>
        </p:txBody>
      </p:sp>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2197" y="1702262"/>
            <a:ext cx="7301132" cy="6221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1" y="2532185"/>
            <a:ext cx="8229600" cy="38437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6375889"/>
            <a:ext cx="2432050" cy="188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4544763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378634"/>
            <a:ext cx="8229600" cy="1209821"/>
          </a:xfrm>
        </p:spPr>
        <p:txBody>
          <a:bodyPr>
            <a:noAutofit/>
          </a:bodyPr>
          <a:lstStyle/>
          <a:p>
            <a:r>
              <a:rPr lang="en-GB" sz="2000" dirty="0"/>
              <a:t>CRE is continuing to be the most popular asset class. </a:t>
            </a:r>
            <a:br>
              <a:rPr lang="en-GB" sz="2000" dirty="0"/>
            </a:br>
            <a:r>
              <a:rPr lang="en-GB" sz="2000" dirty="0"/>
              <a:t>PwC Note: ‘Specialised ‘ includes certain structured and asset backed products, shipping, infrastructure, energy and aviation.</a:t>
            </a:r>
            <a:br>
              <a:rPr lang="en-GB" sz="2000" dirty="0"/>
            </a:br>
            <a:endParaRPr lang="en-US" sz="2000" dirty="0"/>
          </a:p>
        </p:txBody>
      </p:sp>
      <p:pic>
        <p:nvPicPr>
          <p:cNvPr id="8194"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1272494" y="2457379"/>
            <a:ext cx="6401355" cy="262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7632" y="3015713"/>
            <a:ext cx="6370637" cy="3483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7056" y="6499274"/>
            <a:ext cx="2438400" cy="188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5286719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sz="3600" dirty="0"/>
              <a:t>Overview of current market</a:t>
            </a:r>
            <a:br>
              <a:rPr lang="en-GB" sz="3600" dirty="0"/>
            </a:br>
            <a:r>
              <a:rPr lang="en-GB" sz="3600" dirty="0"/>
              <a:t>Netherlands</a:t>
            </a:r>
            <a:endParaRPr lang="en-US" sz="3600" dirty="0"/>
          </a:p>
        </p:txBody>
      </p:sp>
      <p:sp>
        <p:nvSpPr>
          <p:cNvPr id="3" name="Content Placeholder 2"/>
          <p:cNvSpPr>
            <a:spLocks noGrp="1"/>
          </p:cNvSpPr>
          <p:nvPr>
            <p:ph idx="1"/>
          </p:nvPr>
        </p:nvSpPr>
        <p:spPr/>
        <p:txBody>
          <a:bodyPr>
            <a:normAutofit fontScale="92500"/>
          </a:bodyPr>
          <a:lstStyle/>
          <a:p>
            <a:r>
              <a:rPr lang="en-US" sz="2800" dirty="0"/>
              <a:t>Dutch NPL market started later than in other jurisdictions</a:t>
            </a:r>
          </a:p>
          <a:p>
            <a:r>
              <a:rPr lang="en-US" sz="2800" dirty="0"/>
              <a:t>Dutch market has picked up in last two years (</a:t>
            </a:r>
            <a:r>
              <a:rPr lang="en-US" sz="2800" dirty="0" err="1"/>
              <a:t>eg</a:t>
            </a:r>
            <a:r>
              <a:rPr lang="en-US" sz="2800" dirty="0"/>
              <a:t>. </a:t>
            </a:r>
            <a:r>
              <a:rPr lang="en-US" sz="2800" dirty="0" err="1"/>
              <a:t>Propertize</a:t>
            </a:r>
            <a:r>
              <a:rPr lang="en-US" sz="2800" dirty="0"/>
              <a:t> (Dutch bad bank) sale, Dutch banks selling Dutch NPL portfolio’s, German banks selling Dutch NPL portfolio’s)</a:t>
            </a:r>
          </a:p>
          <a:p>
            <a:r>
              <a:rPr lang="en-US" sz="2800" dirty="0"/>
              <a:t>NPL transactions mainly concern real estate – have seen less shipping NPL’s (in the Netherlands)</a:t>
            </a:r>
          </a:p>
          <a:p>
            <a:endParaRPr lang="en-US" sz="2000" dirty="0"/>
          </a:p>
        </p:txBody>
      </p:sp>
    </p:spTree>
    <p:extLst>
      <p:ext uri="{BB962C8B-B14F-4D97-AF65-F5344CB8AC3E}">
        <p14:creationId xmlns:p14="http://schemas.microsoft.com/office/powerpoint/2010/main" val="394184722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sz="3200" dirty="0">
                <a:solidFill>
                  <a:prstClr val="black"/>
                </a:solidFill>
              </a:rPr>
              <a:t>Overview of current market</a:t>
            </a:r>
            <a:br>
              <a:rPr lang="en-GB" sz="3200" dirty="0">
                <a:solidFill>
                  <a:prstClr val="black"/>
                </a:solidFill>
              </a:rPr>
            </a:br>
            <a:r>
              <a:rPr lang="en-GB" sz="3200" dirty="0">
                <a:solidFill>
                  <a:prstClr val="black"/>
                </a:solidFill>
              </a:rPr>
              <a:t>Italy</a:t>
            </a:r>
            <a:endParaRPr lang="en-US" dirty="0"/>
          </a:p>
        </p:txBody>
      </p:sp>
      <p:sp>
        <p:nvSpPr>
          <p:cNvPr id="3" name="Content Placeholder 2"/>
          <p:cNvSpPr>
            <a:spLocks noGrp="1"/>
          </p:cNvSpPr>
          <p:nvPr>
            <p:ph idx="1"/>
          </p:nvPr>
        </p:nvSpPr>
        <p:spPr/>
        <p:txBody>
          <a:bodyPr>
            <a:normAutofit fontScale="92500" lnSpcReduction="10000"/>
          </a:bodyPr>
          <a:lstStyle/>
          <a:p>
            <a:r>
              <a:rPr lang="en-US" sz="2800" dirty="0"/>
              <a:t>Consumer loan portfolios are being sold;</a:t>
            </a:r>
          </a:p>
          <a:p>
            <a:r>
              <a:rPr lang="en-US" sz="2800" dirty="0"/>
              <a:t>Mortgage loans: depends on </a:t>
            </a:r>
          </a:p>
          <a:p>
            <a:pPr lvl="1"/>
            <a:r>
              <a:rPr lang="en-US" sz="2400" dirty="0"/>
              <a:t>a.) whether the building works have been completed; </a:t>
            </a:r>
          </a:p>
          <a:p>
            <a:pPr lvl="1"/>
            <a:r>
              <a:rPr lang="en-US" sz="2400" dirty="0"/>
              <a:t>b.) any interesting developing projects</a:t>
            </a:r>
          </a:p>
          <a:p>
            <a:r>
              <a:rPr lang="en-US" sz="2800" dirty="0"/>
              <a:t>Prospectively significant new legislation (came into force on June 29, 2016) aimed at speeding up NPL recoveries (for instance, the automatic transfer or real estate property collateral)</a:t>
            </a:r>
          </a:p>
          <a:p>
            <a:endParaRPr lang="en-US" sz="2000" dirty="0"/>
          </a:p>
        </p:txBody>
      </p:sp>
    </p:spTree>
    <p:extLst>
      <p:ext uri="{BB962C8B-B14F-4D97-AF65-F5344CB8AC3E}">
        <p14:creationId xmlns:p14="http://schemas.microsoft.com/office/powerpoint/2010/main" val="388182690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sz="3600" dirty="0"/>
              <a:t>Buying/ selling process and considerations </a:t>
            </a:r>
            <a:br>
              <a:rPr lang="en-GB" sz="3600" dirty="0"/>
            </a:br>
            <a:r>
              <a:rPr lang="en-GB" sz="3600" dirty="0"/>
              <a:t>Netherlands</a:t>
            </a:r>
            <a:endParaRPr lang="en-US" sz="3600" dirty="0"/>
          </a:p>
        </p:txBody>
      </p:sp>
      <p:sp>
        <p:nvSpPr>
          <p:cNvPr id="3" name="Content Placeholder 2"/>
          <p:cNvSpPr>
            <a:spLocks noGrp="1"/>
          </p:cNvSpPr>
          <p:nvPr>
            <p:ph idx="1"/>
          </p:nvPr>
        </p:nvSpPr>
        <p:spPr>
          <a:xfrm>
            <a:off x="457200" y="2958353"/>
            <a:ext cx="8229600" cy="3560781"/>
          </a:xfrm>
        </p:spPr>
        <p:txBody>
          <a:bodyPr>
            <a:normAutofit fontScale="47500" lnSpcReduction="20000"/>
          </a:bodyPr>
          <a:lstStyle/>
          <a:p>
            <a:pPr lvl="0"/>
            <a:r>
              <a:rPr lang="en-US" sz="4200" dirty="0"/>
              <a:t>Sellers sometimes in wind down mode resulting in limited representations and warranties </a:t>
            </a:r>
          </a:p>
          <a:p>
            <a:pPr lvl="0"/>
            <a:r>
              <a:rPr lang="en-US" sz="4200" dirty="0"/>
              <a:t>Consumer lending/regulatory issues</a:t>
            </a:r>
          </a:p>
          <a:p>
            <a:pPr lvl="0"/>
            <a:r>
              <a:rPr lang="en-US" sz="4200" dirty="0"/>
              <a:t>Scope of due diligence/reliance on vendor due diligence reports</a:t>
            </a:r>
          </a:p>
          <a:p>
            <a:pPr lvl="0"/>
            <a:r>
              <a:rPr lang="en-US" sz="4200" dirty="0"/>
              <a:t>Consent of borrowers required?</a:t>
            </a:r>
          </a:p>
          <a:p>
            <a:pPr marL="342900" lvl="1" indent="-342900">
              <a:buFont typeface="Arial"/>
              <a:buChar char="•"/>
            </a:pPr>
            <a:r>
              <a:rPr lang="en-US" sz="4200" dirty="0"/>
              <a:t>Under Dutch law transfer can take place by way of (</a:t>
            </a:r>
            <a:r>
              <a:rPr lang="en-US" sz="4200" dirty="0" err="1"/>
              <a:t>i</a:t>
            </a:r>
            <a:r>
              <a:rPr lang="en-US" sz="4200" dirty="0"/>
              <a:t>) assignment of claims, without cooperation of borrower or (ii) transfer of contract, with cooperation of borrower</a:t>
            </a:r>
          </a:p>
          <a:p>
            <a:pPr marL="342900" lvl="1" indent="-342900">
              <a:buFont typeface="Arial"/>
              <a:buChar char="•"/>
            </a:pPr>
            <a:r>
              <a:rPr lang="en-US" sz="4200" dirty="0"/>
              <a:t>Borrowers can oppose transfer of their loans in court creating litigation risk</a:t>
            </a:r>
          </a:p>
          <a:p>
            <a:pPr lvl="0"/>
            <a:r>
              <a:rPr lang="en-US" sz="4200" dirty="0"/>
              <a:t>Enforcement strategy following acquisition</a:t>
            </a:r>
          </a:p>
          <a:p>
            <a:pPr lvl="0"/>
            <a:r>
              <a:rPr lang="en-US" sz="4200" dirty="0"/>
              <a:t>Ongoing commitment to fund?</a:t>
            </a:r>
          </a:p>
          <a:p>
            <a:endParaRPr lang="en-US" dirty="0"/>
          </a:p>
        </p:txBody>
      </p:sp>
    </p:spTree>
    <p:extLst>
      <p:ext uri="{BB962C8B-B14F-4D97-AF65-F5344CB8AC3E}">
        <p14:creationId xmlns:p14="http://schemas.microsoft.com/office/powerpoint/2010/main" val="117059619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sz="3600" dirty="0">
                <a:solidFill>
                  <a:prstClr val="black"/>
                </a:solidFill>
              </a:rPr>
              <a:t>Buying/ selling process and considerations </a:t>
            </a:r>
            <a:br>
              <a:rPr lang="en-GB" sz="3600" dirty="0">
                <a:solidFill>
                  <a:prstClr val="black"/>
                </a:solidFill>
              </a:rPr>
            </a:br>
            <a:r>
              <a:rPr lang="en-GB" sz="3600" dirty="0">
                <a:solidFill>
                  <a:prstClr val="black"/>
                </a:solidFill>
              </a:rPr>
              <a:t>Additional points</a:t>
            </a:r>
            <a:endParaRPr lang="en-US" dirty="0"/>
          </a:p>
        </p:txBody>
      </p:sp>
      <p:sp>
        <p:nvSpPr>
          <p:cNvPr id="3" name="Content Placeholder 2"/>
          <p:cNvSpPr>
            <a:spLocks noGrp="1"/>
          </p:cNvSpPr>
          <p:nvPr>
            <p:ph idx="1"/>
          </p:nvPr>
        </p:nvSpPr>
        <p:spPr/>
        <p:txBody>
          <a:bodyPr>
            <a:normAutofit fontScale="25000" lnSpcReduction="20000"/>
          </a:bodyPr>
          <a:lstStyle/>
          <a:p>
            <a:pPr marL="0" lvl="0" indent="0">
              <a:buNone/>
            </a:pPr>
            <a:r>
              <a:rPr lang="en-GB" sz="6400" u="sng" dirty="0">
                <a:solidFill>
                  <a:prstClr val="black"/>
                </a:solidFill>
              </a:rPr>
              <a:t>Italy</a:t>
            </a:r>
          </a:p>
          <a:p>
            <a:pPr lvl="0"/>
            <a:r>
              <a:rPr lang="en-GB" sz="6400" dirty="0">
                <a:solidFill>
                  <a:prstClr val="black"/>
                </a:solidFill>
              </a:rPr>
              <a:t>Major role of the due diligence process, in particular, with reference to the availability of all relevant documents (specifically, with reference to consumer loan portfolios → risk of nullity of the whole loan agreement entered into with consumers);</a:t>
            </a:r>
          </a:p>
          <a:p>
            <a:pPr lvl="0"/>
            <a:r>
              <a:rPr lang="en-GB" sz="6400" dirty="0">
                <a:solidFill>
                  <a:prstClr val="black"/>
                </a:solidFill>
              </a:rPr>
              <a:t>Importance of the terms of payment (100% cash ↔ significant upfront payment [80%])</a:t>
            </a:r>
          </a:p>
          <a:p>
            <a:pPr lvl="0"/>
            <a:r>
              <a:rPr lang="en-GB" sz="6400" dirty="0">
                <a:solidFill>
                  <a:prstClr val="black"/>
                </a:solidFill>
              </a:rPr>
              <a:t>Relevance of tax debts (which are granted a priority payment as opposed to unsecured creditors);</a:t>
            </a:r>
          </a:p>
          <a:p>
            <a:pPr lvl="0"/>
            <a:r>
              <a:rPr lang="en-GB" sz="6400" dirty="0">
                <a:solidFill>
                  <a:prstClr val="black"/>
                </a:solidFill>
              </a:rPr>
              <a:t>Representations of the seller and commitment to provide any support in the enforcement proceedings</a:t>
            </a:r>
          </a:p>
          <a:p>
            <a:pPr lvl="0"/>
            <a:endParaRPr lang="en-GB" sz="6400" dirty="0">
              <a:solidFill>
                <a:prstClr val="black"/>
              </a:solidFill>
            </a:endParaRPr>
          </a:p>
          <a:p>
            <a:pPr marL="0" lvl="0" indent="0">
              <a:buNone/>
            </a:pPr>
            <a:r>
              <a:rPr lang="en-GB" sz="6400" u="sng" dirty="0">
                <a:solidFill>
                  <a:prstClr val="black"/>
                </a:solidFill>
              </a:rPr>
              <a:t>United Kingdom</a:t>
            </a:r>
          </a:p>
          <a:p>
            <a:r>
              <a:rPr lang="en-GB" sz="6400" dirty="0">
                <a:solidFill>
                  <a:prstClr val="black"/>
                </a:solidFill>
              </a:rPr>
              <a:t>Transferability – fronting</a:t>
            </a:r>
          </a:p>
          <a:p>
            <a:r>
              <a:rPr lang="en-GB" sz="6400" dirty="0">
                <a:solidFill>
                  <a:prstClr val="black"/>
                </a:solidFill>
              </a:rPr>
              <a:t>Restrictions on security – registration as credit institution</a:t>
            </a:r>
          </a:p>
          <a:p>
            <a:endParaRPr lang="en-US" sz="2000" dirty="0">
              <a:solidFill>
                <a:prstClr val="black"/>
              </a:solidFill>
            </a:endParaRPr>
          </a:p>
        </p:txBody>
      </p:sp>
    </p:spTree>
    <p:extLst>
      <p:ext uri="{BB962C8B-B14F-4D97-AF65-F5344CB8AC3E}">
        <p14:creationId xmlns:p14="http://schemas.microsoft.com/office/powerpoint/2010/main" val="168289049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sz="3200" dirty="0"/>
              <a:t>Market practice and lessons learned</a:t>
            </a:r>
            <a:br>
              <a:rPr lang="en-GB" sz="3200" dirty="0"/>
            </a:br>
            <a:r>
              <a:rPr lang="en-GB" sz="3200" dirty="0"/>
              <a:t>Italy</a:t>
            </a:r>
            <a:endParaRPr lang="en-US" sz="3200" dirty="0"/>
          </a:p>
        </p:txBody>
      </p:sp>
      <p:sp>
        <p:nvSpPr>
          <p:cNvPr id="3" name="Content Placeholder 2"/>
          <p:cNvSpPr>
            <a:spLocks noGrp="1"/>
          </p:cNvSpPr>
          <p:nvPr>
            <p:ph idx="1"/>
          </p:nvPr>
        </p:nvSpPr>
        <p:spPr/>
        <p:txBody>
          <a:bodyPr>
            <a:noAutofit/>
          </a:bodyPr>
          <a:lstStyle/>
          <a:p>
            <a:pPr lvl="1">
              <a:buFont typeface="Arial" panose="020B0604020202020204" pitchFamily="34" charset="0"/>
              <a:buChar char="•"/>
            </a:pPr>
            <a:r>
              <a:rPr lang="en-GB" dirty="0"/>
              <a:t>importance of (un)certainty with reference to the statutory framework and the application of statutory provisions;</a:t>
            </a:r>
          </a:p>
          <a:p>
            <a:pPr lvl="1">
              <a:buFont typeface="Arial" panose="020B0604020202020204" pitchFamily="34" charset="0"/>
              <a:buChar char="•"/>
            </a:pPr>
            <a:r>
              <a:rPr lang="en-GB" dirty="0"/>
              <a:t>as far as mortgage loans are concerned, relevance of statutory provisions providing for the continuation (as opposed to its stay) of the enforcement proceedings also where the debtor were to be adjudicated bankrupt at a later date. </a:t>
            </a:r>
          </a:p>
        </p:txBody>
      </p:sp>
    </p:spTree>
    <p:extLst>
      <p:ext uri="{BB962C8B-B14F-4D97-AF65-F5344CB8AC3E}">
        <p14:creationId xmlns:p14="http://schemas.microsoft.com/office/powerpoint/2010/main" val="396899336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sz="3200" dirty="0">
                <a:solidFill>
                  <a:prstClr val="black"/>
                </a:solidFill>
              </a:rPr>
              <a:t>Market practice and lessons learned</a:t>
            </a:r>
            <a:br>
              <a:rPr lang="en-GB" sz="3200" dirty="0">
                <a:solidFill>
                  <a:prstClr val="black"/>
                </a:solidFill>
              </a:rPr>
            </a:br>
            <a:r>
              <a:rPr lang="en-GB" sz="3200" dirty="0">
                <a:solidFill>
                  <a:prstClr val="black"/>
                </a:solidFill>
              </a:rPr>
              <a:t>Additional points</a:t>
            </a:r>
            <a:endParaRPr lang="en-US" dirty="0"/>
          </a:p>
        </p:txBody>
      </p:sp>
      <p:sp>
        <p:nvSpPr>
          <p:cNvPr id="3" name="Content Placeholder 2"/>
          <p:cNvSpPr>
            <a:spLocks noGrp="1"/>
          </p:cNvSpPr>
          <p:nvPr>
            <p:ph idx="1"/>
          </p:nvPr>
        </p:nvSpPr>
        <p:spPr/>
        <p:txBody>
          <a:bodyPr/>
          <a:lstStyle/>
          <a:p>
            <a:pPr marL="0" indent="0">
              <a:buNone/>
            </a:pPr>
            <a:r>
              <a:rPr lang="en-GB" sz="2000" u="sng" dirty="0"/>
              <a:t>Netherlands</a:t>
            </a:r>
          </a:p>
          <a:p>
            <a:pPr marL="0" indent="0">
              <a:buNone/>
            </a:pPr>
            <a:endParaRPr lang="en-GB" sz="2000" u="sng" dirty="0"/>
          </a:p>
          <a:p>
            <a:r>
              <a:rPr lang="en-GB" sz="2000" dirty="0"/>
              <a:t>Legal/commercial – is purchaser comfortable about the real estate?</a:t>
            </a:r>
          </a:p>
          <a:p>
            <a:r>
              <a:rPr lang="en-GB" sz="2000" dirty="0"/>
              <a:t>Standardised documentation – limited room for negotiation</a:t>
            </a:r>
          </a:p>
          <a:p>
            <a:endParaRPr lang="en-GB" sz="2000" dirty="0"/>
          </a:p>
          <a:p>
            <a:pPr marL="0" indent="0">
              <a:buNone/>
            </a:pPr>
            <a:r>
              <a:rPr lang="en-GB" sz="2000" u="sng" dirty="0"/>
              <a:t>United Kingdom</a:t>
            </a:r>
          </a:p>
          <a:p>
            <a:r>
              <a:rPr lang="en-GB" sz="2000" dirty="0"/>
              <a:t>Due diligence difficulties lead to discount</a:t>
            </a:r>
          </a:p>
          <a:p>
            <a:r>
              <a:rPr lang="en-GB" sz="2000" dirty="0"/>
              <a:t>Confidentiality</a:t>
            </a:r>
          </a:p>
          <a:p>
            <a:endParaRPr lang="en-US" dirty="0"/>
          </a:p>
        </p:txBody>
      </p:sp>
    </p:spTree>
    <p:extLst>
      <p:ext uri="{BB962C8B-B14F-4D97-AF65-F5344CB8AC3E}">
        <p14:creationId xmlns:p14="http://schemas.microsoft.com/office/powerpoint/2010/main" val="420132935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Questions and Answers</a:t>
            </a:r>
            <a:endParaRPr lang="en-US" dirty="0"/>
          </a:p>
        </p:txBody>
      </p:sp>
      <p:sp>
        <p:nvSpPr>
          <p:cNvPr id="3" name="Content Placeholder 2"/>
          <p:cNvSpPr>
            <a:spLocks noGrp="1"/>
          </p:cNvSpPr>
          <p:nvPr>
            <p:ph idx="1"/>
          </p:nvPr>
        </p:nvSpPr>
        <p:spPr>
          <a:xfrm>
            <a:off x="457200" y="3861994"/>
            <a:ext cx="8229600" cy="2317183"/>
          </a:xfrm>
        </p:spPr>
        <p:txBody>
          <a:bodyPr/>
          <a:lstStyle/>
          <a:p>
            <a:pPr marL="0" indent="0" algn="ctr">
              <a:buNone/>
            </a:pPr>
            <a:r>
              <a:rPr lang="en-GB" dirty="0" err="1"/>
              <a:t>Muito</a:t>
            </a:r>
            <a:r>
              <a:rPr lang="en-GB" dirty="0"/>
              <a:t> obrigado </a:t>
            </a:r>
          </a:p>
          <a:p>
            <a:pPr marL="0" indent="0" algn="ctr">
              <a:buNone/>
            </a:pPr>
            <a:r>
              <a:rPr lang="en-GB" dirty="0" err="1"/>
              <a:t>Senhoras</a:t>
            </a:r>
            <a:r>
              <a:rPr lang="en-GB" dirty="0"/>
              <a:t> e </a:t>
            </a:r>
            <a:r>
              <a:rPr lang="en-GB" dirty="0" err="1"/>
              <a:t>Senhores</a:t>
            </a:r>
            <a:endParaRPr lang="en-US" dirty="0"/>
          </a:p>
        </p:txBody>
      </p:sp>
    </p:spTree>
    <p:extLst>
      <p:ext uri="{BB962C8B-B14F-4D97-AF65-F5344CB8AC3E}">
        <p14:creationId xmlns:p14="http://schemas.microsoft.com/office/powerpoint/2010/main" val="112638033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889685"/>
            <a:ext cx="7772400" cy="1838425"/>
          </a:xfrm>
        </p:spPr>
        <p:txBody>
          <a:bodyPr/>
          <a:lstStyle/>
          <a:p>
            <a:r>
              <a:rPr lang="en-GB" b="1" dirty="0"/>
              <a:t>IOH in the corner: </a:t>
            </a:r>
            <a:br>
              <a:rPr lang="en-GB" b="1" dirty="0"/>
            </a:br>
            <a:r>
              <a:rPr lang="en-GB" b="1" dirty="0"/>
              <a:t>What if it goes all wrong?</a:t>
            </a:r>
            <a:endParaRPr lang="en-US" b="1" dirty="0"/>
          </a:p>
        </p:txBody>
      </p:sp>
      <p:sp>
        <p:nvSpPr>
          <p:cNvPr id="3" name="Subtitle 2"/>
          <p:cNvSpPr>
            <a:spLocks noGrp="1"/>
          </p:cNvSpPr>
          <p:nvPr>
            <p:ph type="subTitle" idx="1"/>
          </p:nvPr>
        </p:nvSpPr>
        <p:spPr>
          <a:xfrm>
            <a:off x="308225" y="3919395"/>
            <a:ext cx="8517276" cy="1752600"/>
          </a:xfrm>
        </p:spPr>
        <p:txBody>
          <a:bodyPr rtlCol="0">
            <a:noAutofit/>
          </a:bodyPr>
          <a:lstStyle/>
          <a:p>
            <a:pPr fontAlgn="auto">
              <a:spcBef>
                <a:spcPts val="0"/>
              </a:spcBef>
              <a:spcAft>
                <a:spcPts val="1200"/>
              </a:spcAft>
              <a:defRPr/>
            </a:pPr>
            <a:r>
              <a:rPr lang="en-GB" sz="2400" dirty="0">
                <a:solidFill>
                  <a:srgbClr val="000000"/>
                </a:solidFill>
              </a:rPr>
              <a:t>Professor Enrique Moreno Serrano </a:t>
            </a:r>
            <a:br>
              <a:rPr lang="en-GB" sz="2400" dirty="0">
                <a:solidFill>
                  <a:srgbClr val="000000"/>
                </a:solidFill>
              </a:rPr>
            </a:br>
            <a:r>
              <a:rPr lang="en-GB" sz="2400" dirty="0">
                <a:solidFill>
                  <a:srgbClr val="000000"/>
                </a:solidFill>
              </a:rPr>
              <a:t>(Universidad Rey Don Carlos, Spain)</a:t>
            </a:r>
          </a:p>
          <a:p>
            <a:pPr fontAlgn="auto">
              <a:spcBef>
                <a:spcPts val="0"/>
              </a:spcBef>
              <a:spcAft>
                <a:spcPts val="1200"/>
              </a:spcAft>
              <a:defRPr/>
            </a:pPr>
            <a:r>
              <a:rPr lang="en-GB" sz="2400" dirty="0">
                <a:solidFill>
                  <a:srgbClr val="000000"/>
                </a:solidFill>
              </a:rPr>
              <a:t>Professor Catarina Serra (University of Minho, Portugal)</a:t>
            </a:r>
          </a:p>
          <a:p>
            <a:pPr fontAlgn="auto">
              <a:spcBef>
                <a:spcPts val="0"/>
              </a:spcBef>
              <a:spcAft>
                <a:spcPts val="1200"/>
              </a:spcAft>
              <a:defRPr/>
            </a:pPr>
            <a:r>
              <a:rPr lang="en-GB" sz="2400" dirty="0">
                <a:solidFill>
                  <a:srgbClr val="000000"/>
                </a:solidFill>
              </a:rPr>
              <a:t>Martin Prager (PLUTA, Germany)</a:t>
            </a:r>
          </a:p>
          <a:p>
            <a:pPr fontAlgn="auto">
              <a:spcBef>
                <a:spcPts val="0"/>
              </a:spcBef>
              <a:spcAft>
                <a:spcPts val="1200"/>
              </a:spcAft>
              <a:defRPr/>
            </a:pPr>
            <a:r>
              <a:rPr lang="en-GB" sz="2400" dirty="0">
                <a:solidFill>
                  <a:srgbClr val="000000"/>
                </a:solidFill>
              </a:rPr>
              <a:t>Luis Martín (</a:t>
            </a:r>
            <a:r>
              <a:rPr lang="en-GB" sz="2400" dirty="0" err="1">
                <a:solidFill>
                  <a:srgbClr val="000000"/>
                </a:solidFill>
              </a:rPr>
              <a:t>Abencys</a:t>
            </a:r>
            <a:r>
              <a:rPr lang="en-GB" sz="2400" dirty="0">
                <a:solidFill>
                  <a:srgbClr val="000000"/>
                </a:solidFill>
              </a:rPr>
              <a:t>, Spain)</a:t>
            </a:r>
          </a:p>
        </p:txBody>
      </p:sp>
    </p:spTree>
    <p:extLst>
      <p:ext uri="{BB962C8B-B14F-4D97-AF65-F5344CB8AC3E}">
        <p14:creationId xmlns:p14="http://schemas.microsoft.com/office/powerpoint/2010/main" val="200565050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344543"/>
          </a:xfrm>
        </p:spPr>
        <p:txBody>
          <a:bodyPr>
            <a:normAutofit fontScale="92500" lnSpcReduction="10000"/>
          </a:bodyPr>
          <a:lstStyle/>
          <a:p>
            <a:pPr>
              <a:spcAft>
                <a:spcPts val="1200"/>
              </a:spcAft>
            </a:pPr>
            <a:r>
              <a:rPr lang="en-GB" sz="3000" b="1" u="sng" dirty="0"/>
              <a:t>CONTENT</a:t>
            </a:r>
            <a:r>
              <a:rPr lang="en-GB" sz="3000" dirty="0"/>
              <a:t>:</a:t>
            </a:r>
          </a:p>
          <a:p>
            <a:pPr marL="971550" lvl="1" indent="-514350">
              <a:spcAft>
                <a:spcPts val="1200"/>
              </a:spcAft>
              <a:buFont typeface="+mj-lt"/>
              <a:buAutoNum type="arabicPeriod"/>
            </a:pPr>
            <a:r>
              <a:rPr lang="en-GB" dirty="0"/>
              <a:t>Subjective conditions for </a:t>
            </a:r>
            <a:r>
              <a:rPr lang="en-GB" b="1" u="sng" dirty="0"/>
              <a:t>appointment</a:t>
            </a:r>
            <a:r>
              <a:rPr lang="en-GB" dirty="0"/>
              <a:t> of insolvency practitioners, including insolvencies of special trascendence for the purposes of appointment of the insolvency practitioners.</a:t>
            </a:r>
          </a:p>
          <a:p>
            <a:pPr marL="971550" lvl="1" indent="-514350">
              <a:spcAft>
                <a:spcPts val="1200"/>
              </a:spcAft>
              <a:buFont typeface="+mj-lt"/>
              <a:buAutoNum type="arabicPeriod"/>
            </a:pPr>
            <a:r>
              <a:rPr lang="en-GB" b="1" u="sng" dirty="0"/>
              <a:t>Remuneration</a:t>
            </a:r>
            <a:r>
              <a:rPr lang="en-GB" dirty="0"/>
              <a:t> of insolvency practitioners.</a:t>
            </a:r>
          </a:p>
          <a:p>
            <a:pPr marL="971550" lvl="1" indent="-514350">
              <a:spcAft>
                <a:spcPts val="1200"/>
              </a:spcAft>
              <a:buFont typeface="+mj-lt"/>
              <a:buAutoNum type="arabicPeriod"/>
            </a:pPr>
            <a:r>
              <a:rPr lang="en-GB" b="1" u="sng" dirty="0"/>
              <a:t>Liability</a:t>
            </a:r>
            <a:r>
              <a:rPr lang="en-GB" dirty="0"/>
              <a:t> of insolvency practitioners.</a:t>
            </a:r>
          </a:p>
          <a:p>
            <a:pPr marL="971550" lvl="1" indent="-514350">
              <a:spcAft>
                <a:spcPts val="1200"/>
              </a:spcAft>
              <a:buFont typeface="+mj-lt"/>
              <a:buAutoNum type="arabicPeriod"/>
            </a:pPr>
            <a:r>
              <a:rPr lang="en-GB" dirty="0"/>
              <a:t>The possibility of </a:t>
            </a:r>
            <a:r>
              <a:rPr lang="en-GB" b="1" u="sng" dirty="0"/>
              <a:t>common models </a:t>
            </a:r>
            <a:r>
              <a:rPr lang="en-GB" dirty="0"/>
              <a:t>for insolvency practitioners on EU.</a:t>
            </a:r>
          </a:p>
        </p:txBody>
      </p:sp>
    </p:spTree>
    <p:extLst>
      <p:ext uri="{BB962C8B-B14F-4D97-AF65-F5344CB8AC3E}">
        <p14:creationId xmlns:p14="http://schemas.microsoft.com/office/powerpoint/2010/main" val="118442615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252413" y="4348897"/>
            <a:ext cx="8647112" cy="1752600"/>
          </a:xfrm>
        </p:spPr>
        <p:txBody>
          <a:bodyPr rtlCol="0">
            <a:noAutofit/>
          </a:bodyPr>
          <a:lstStyle/>
          <a:p>
            <a:pPr>
              <a:defRPr/>
            </a:pPr>
            <a:r>
              <a:rPr lang="en-GB" sz="3600" b="1" dirty="0">
                <a:solidFill>
                  <a:srgbClr val="000000"/>
                </a:solidFill>
              </a:rPr>
              <a:t>Martin Prager </a:t>
            </a:r>
          </a:p>
          <a:p>
            <a:pPr>
              <a:defRPr/>
            </a:pPr>
            <a:r>
              <a:rPr lang="en-GB" sz="2400" b="1" dirty="0"/>
              <a:t>PLUTA, Germany</a:t>
            </a:r>
            <a:endParaRPr lang="en-US" sz="3600" dirty="0"/>
          </a:p>
        </p:txBody>
      </p:sp>
      <p:sp>
        <p:nvSpPr>
          <p:cNvPr id="6" name="Title 1"/>
          <p:cNvSpPr>
            <a:spLocks noGrp="1"/>
          </p:cNvSpPr>
          <p:nvPr>
            <p:ph type="ctrTitle"/>
          </p:nvPr>
        </p:nvSpPr>
        <p:spPr>
          <a:xfrm>
            <a:off x="685800" y="1889685"/>
            <a:ext cx="7772400" cy="1838425"/>
          </a:xfrm>
        </p:spPr>
        <p:txBody>
          <a:bodyPr/>
          <a:lstStyle/>
          <a:p>
            <a:r>
              <a:rPr lang="en-GB" b="1" dirty="0"/>
              <a:t>IOH in the corner: </a:t>
            </a:r>
            <a:br>
              <a:rPr lang="en-GB" b="1" dirty="0"/>
            </a:br>
            <a:r>
              <a:rPr lang="en-GB" b="1" dirty="0"/>
              <a:t>What if it goes all wrong?</a:t>
            </a:r>
            <a:endParaRPr lang="en-US" b="1" dirty="0"/>
          </a:p>
        </p:txBody>
      </p:sp>
    </p:spTree>
    <p:extLst>
      <p:ext uri="{BB962C8B-B14F-4D97-AF65-F5344CB8AC3E}">
        <p14:creationId xmlns:p14="http://schemas.microsoft.com/office/powerpoint/2010/main" val="73864649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 German Insolvency Code</a:t>
            </a:r>
          </a:p>
          <a:p>
            <a:pPr marL="0" indent="0" algn="ctr">
              <a:spcAft>
                <a:spcPts val="1200"/>
              </a:spcAft>
              <a:buNone/>
            </a:pPr>
            <a:r>
              <a:rPr lang="en-US" sz="2200" b="1" dirty="0"/>
              <a:t>Appointment of an Insolvency Administrator</a:t>
            </a:r>
          </a:p>
          <a:p>
            <a:pPr>
              <a:spcAft>
                <a:spcPts val="1200"/>
              </a:spcAft>
            </a:pPr>
            <a:r>
              <a:rPr lang="en-US" sz="2200" dirty="0"/>
              <a:t>(1) From among all those persons prepared to take on insolvency administration work the insolvency court shall select and appoint as insolvency administrator an independent natural person who is suited to the case at hand, who is particularly experienced in business affairs and independent of the creditors and of the debtor. </a:t>
            </a:r>
          </a:p>
        </p:txBody>
      </p:sp>
    </p:spTree>
    <p:extLst>
      <p:ext uri="{BB962C8B-B14F-4D97-AF65-F5344CB8AC3E}">
        <p14:creationId xmlns:p14="http://schemas.microsoft.com/office/powerpoint/2010/main" val="85900130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 German Insolvency Code</a:t>
            </a:r>
          </a:p>
          <a:p>
            <a:pPr marL="0" indent="0" algn="ctr">
              <a:spcAft>
                <a:spcPts val="1200"/>
              </a:spcAft>
              <a:buNone/>
            </a:pPr>
            <a:r>
              <a:rPr lang="en-US" sz="2200" b="1" dirty="0"/>
              <a:t>Appointment of an Insolvency Administrator</a:t>
            </a:r>
          </a:p>
          <a:p>
            <a:pPr>
              <a:spcAft>
                <a:spcPts val="1200"/>
              </a:spcAft>
            </a:pPr>
            <a:r>
              <a:rPr lang="en-US" sz="2200" dirty="0"/>
              <a:t>(1) From among all those persons prepared to take on insolvency administration work the insolvency court shall select and appoint as insolvency administrator an independent </a:t>
            </a:r>
            <a:r>
              <a:rPr lang="en-US" sz="2800" b="1" dirty="0">
                <a:solidFill>
                  <a:srgbClr val="FF0000"/>
                </a:solidFill>
              </a:rPr>
              <a:t>natural person </a:t>
            </a:r>
            <a:r>
              <a:rPr lang="en-US" sz="2200" dirty="0"/>
              <a:t>who is suited to the case at hand, who is particularly experienced in business affairs and independent of the creditors and of the debtor. </a:t>
            </a:r>
          </a:p>
        </p:txBody>
      </p:sp>
    </p:spTree>
    <p:extLst>
      <p:ext uri="{BB962C8B-B14F-4D97-AF65-F5344CB8AC3E}">
        <p14:creationId xmlns:p14="http://schemas.microsoft.com/office/powerpoint/2010/main" val="42508253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 German Insolvency Code</a:t>
            </a:r>
          </a:p>
          <a:p>
            <a:pPr marL="0" indent="0" algn="ctr">
              <a:spcAft>
                <a:spcPts val="1200"/>
              </a:spcAft>
              <a:buNone/>
            </a:pPr>
            <a:r>
              <a:rPr lang="en-US" sz="2200" b="1" dirty="0"/>
              <a:t>Appointment of an Insolvency Administrator</a:t>
            </a:r>
          </a:p>
          <a:p>
            <a:pPr>
              <a:spcAft>
                <a:spcPts val="1200"/>
              </a:spcAft>
            </a:pPr>
            <a:r>
              <a:rPr lang="en-US" sz="2200" dirty="0"/>
              <a:t>(1) From among all those persons prepared to take on insolvency administration work the insolvency court shall select and appoint as insolvency administrator an </a:t>
            </a:r>
            <a:r>
              <a:rPr lang="en-US" sz="2800" b="1" dirty="0">
                <a:solidFill>
                  <a:srgbClr val="FF0000"/>
                </a:solidFill>
              </a:rPr>
              <a:t>independent </a:t>
            </a:r>
            <a:r>
              <a:rPr lang="en-US" sz="2200" dirty="0"/>
              <a:t>natural </a:t>
            </a:r>
            <a:r>
              <a:rPr lang="en-US" sz="2800" b="1" dirty="0">
                <a:solidFill>
                  <a:srgbClr val="FF0000"/>
                </a:solidFill>
              </a:rPr>
              <a:t>person</a:t>
            </a:r>
            <a:r>
              <a:rPr lang="en-US" sz="2200" dirty="0"/>
              <a:t> who is suited to the case at hand, who is particularly experienced in business affairs and </a:t>
            </a:r>
            <a:r>
              <a:rPr lang="en-US" sz="2800" b="1" dirty="0">
                <a:solidFill>
                  <a:srgbClr val="FF0000"/>
                </a:solidFill>
              </a:rPr>
              <a:t>independent of the creditors and of the debtor</a:t>
            </a:r>
            <a:r>
              <a:rPr lang="en-US" sz="2200" dirty="0"/>
              <a:t>. </a:t>
            </a:r>
          </a:p>
        </p:txBody>
      </p:sp>
    </p:spTree>
    <p:extLst>
      <p:ext uri="{BB962C8B-B14F-4D97-AF65-F5344CB8AC3E}">
        <p14:creationId xmlns:p14="http://schemas.microsoft.com/office/powerpoint/2010/main" val="149307156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 German Insolvency Code</a:t>
            </a:r>
          </a:p>
          <a:p>
            <a:pPr marL="0" indent="0" algn="ctr">
              <a:spcAft>
                <a:spcPts val="1200"/>
              </a:spcAft>
              <a:buNone/>
            </a:pPr>
            <a:r>
              <a:rPr lang="en-US" sz="2200" b="1" dirty="0"/>
              <a:t>Appointment of an Insolvency Administrator</a:t>
            </a:r>
          </a:p>
          <a:p>
            <a:pPr>
              <a:spcAft>
                <a:spcPts val="1200"/>
              </a:spcAft>
            </a:pPr>
            <a:r>
              <a:rPr lang="en-US" sz="2200" dirty="0"/>
              <a:t>(1) From among all those persons prepared to take on insolvency administration work the insolvency court shall select and appoint as insolvency administrator an independent natural person who is </a:t>
            </a:r>
            <a:r>
              <a:rPr lang="en-US" sz="2800" b="1" dirty="0">
                <a:solidFill>
                  <a:srgbClr val="FF0000"/>
                </a:solidFill>
              </a:rPr>
              <a:t>suited to the case at hand</a:t>
            </a:r>
            <a:r>
              <a:rPr lang="en-US" sz="2200" dirty="0"/>
              <a:t>, who is particularly experienced in business affairs and independent of the creditors and of the debtor. </a:t>
            </a:r>
          </a:p>
        </p:txBody>
      </p:sp>
    </p:spTree>
    <p:extLst>
      <p:ext uri="{BB962C8B-B14F-4D97-AF65-F5344CB8AC3E}">
        <p14:creationId xmlns:p14="http://schemas.microsoft.com/office/powerpoint/2010/main" val="144612517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 German Insolvency Code</a:t>
            </a:r>
          </a:p>
          <a:p>
            <a:pPr marL="0" indent="0" algn="ctr">
              <a:spcAft>
                <a:spcPts val="1200"/>
              </a:spcAft>
              <a:buNone/>
            </a:pPr>
            <a:r>
              <a:rPr lang="en-US" sz="2200" b="1" dirty="0"/>
              <a:t>Appointment of an Insolvency Administrator</a:t>
            </a:r>
          </a:p>
          <a:p>
            <a:pPr>
              <a:spcAft>
                <a:spcPts val="1200"/>
              </a:spcAft>
            </a:pPr>
            <a:r>
              <a:rPr lang="en-US" sz="2200" dirty="0"/>
              <a:t>(1) From among all those persons prepared to take on insolvency administration work the insolvency court shall select and appoint as insolvency administrator an independent natural person who is suited to the case at hand, who is </a:t>
            </a:r>
            <a:r>
              <a:rPr lang="en-US" sz="2800" b="1" dirty="0">
                <a:solidFill>
                  <a:srgbClr val="FF0000"/>
                </a:solidFill>
              </a:rPr>
              <a:t>particularly experienced in business affairs </a:t>
            </a:r>
            <a:r>
              <a:rPr lang="en-US" sz="2200" dirty="0"/>
              <a:t>and independent of the creditors and of the debtor. </a:t>
            </a:r>
          </a:p>
        </p:txBody>
      </p:sp>
    </p:spTree>
    <p:extLst>
      <p:ext uri="{BB962C8B-B14F-4D97-AF65-F5344CB8AC3E}">
        <p14:creationId xmlns:p14="http://schemas.microsoft.com/office/powerpoint/2010/main" val="91010434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dirty="0"/>
              <a:t>Section 56a  German Insolvency Code</a:t>
            </a:r>
          </a:p>
          <a:p>
            <a:pPr marL="0" indent="0">
              <a:spcAft>
                <a:spcPts val="1200"/>
              </a:spcAft>
              <a:buNone/>
            </a:pPr>
            <a:r>
              <a:rPr lang="en-US" sz="2200" b="1" dirty="0"/>
              <a:t>Involvement of the Creditors in the Appointment of the Administrator</a:t>
            </a:r>
          </a:p>
          <a:p>
            <a:pPr>
              <a:spcAft>
                <a:spcPts val="1200"/>
              </a:spcAft>
            </a:pPr>
            <a:r>
              <a:rPr lang="en-US" sz="2200" dirty="0"/>
              <a:t>(1) Before the administrator is appointed, the </a:t>
            </a:r>
            <a:r>
              <a:rPr lang="en-US" sz="2800" b="1" dirty="0">
                <a:solidFill>
                  <a:srgbClr val="FF0000"/>
                </a:solidFill>
              </a:rPr>
              <a:t>provisional creditors' committee</a:t>
            </a:r>
            <a:r>
              <a:rPr lang="en-US" sz="2200" dirty="0"/>
              <a:t> must be given the opportunity to </a:t>
            </a:r>
            <a:r>
              <a:rPr lang="en-US" sz="2800" b="1" dirty="0">
                <a:solidFill>
                  <a:srgbClr val="FF0000"/>
                </a:solidFill>
              </a:rPr>
              <a:t>comment </a:t>
            </a:r>
            <a:r>
              <a:rPr lang="en-US" sz="2200" dirty="0"/>
              <a:t>on the professional and personal requirements to be met by the administrator, insofar as this is not obviously to the detriment of the debtor's financial status.</a:t>
            </a:r>
          </a:p>
        </p:txBody>
      </p:sp>
    </p:spTree>
    <p:extLst>
      <p:ext uri="{BB962C8B-B14F-4D97-AF65-F5344CB8AC3E}">
        <p14:creationId xmlns:p14="http://schemas.microsoft.com/office/powerpoint/2010/main" val="27095169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14080" cy="4539615"/>
          </a:xfrm>
        </p:spPr>
        <p:txBody>
          <a:bodyPr>
            <a:normAutofit/>
          </a:bodyPr>
          <a:lstStyle/>
          <a:p>
            <a:pPr marL="0" indent="0">
              <a:spcAft>
                <a:spcPts val="1200"/>
              </a:spcAft>
              <a:buNone/>
            </a:pPr>
            <a:r>
              <a:rPr lang="en-US" sz="2400" b="1" dirty="0">
                <a:solidFill>
                  <a:schemeClr val="tx2"/>
                </a:solidFill>
              </a:rPr>
              <a:t>Subjective conditions for appointment of insolvency practitioners</a:t>
            </a:r>
            <a:endParaRPr lang="en-US" sz="2400" dirty="0">
              <a:solidFill>
                <a:schemeClr val="tx2"/>
              </a:solidFill>
            </a:endParaRPr>
          </a:p>
          <a:p>
            <a:pPr marL="0" indent="0">
              <a:spcAft>
                <a:spcPts val="1200"/>
              </a:spcAft>
              <a:buNone/>
            </a:pPr>
            <a:r>
              <a:rPr lang="en-US" sz="2200" b="1" dirty="0"/>
              <a:t>Involvement of the Creditors in the Appointment of the Administrator</a:t>
            </a:r>
          </a:p>
          <a:p>
            <a:pPr marL="0" indent="0">
              <a:spcAft>
                <a:spcPts val="1200"/>
              </a:spcAft>
              <a:buNone/>
            </a:pPr>
            <a:r>
              <a:rPr lang="en-US" sz="2200" dirty="0"/>
              <a:t>mandatory if 2 of</a:t>
            </a:r>
          </a:p>
          <a:p>
            <a:pPr lvl="1">
              <a:spcAft>
                <a:spcPts val="1200"/>
              </a:spcAft>
              <a:buFont typeface="Arial" pitchFamily="34" charset="0"/>
              <a:buChar char="•"/>
            </a:pPr>
            <a:r>
              <a:rPr lang="en-US" sz="2200" dirty="0"/>
              <a:t>Balance sheet total &gt; 4,840,000.00 €</a:t>
            </a:r>
          </a:p>
          <a:p>
            <a:pPr lvl="1">
              <a:spcAft>
                <a:spcPts val="1200"/>
              </a:spcAft>
              <a:buFont typeface="Arial" pitchFamily="34" charset="0"/>
              <a:buChar char="•"/>
            </a:pPr>
            <a:r>
              <a:rPr lang="en-US" sz="2200" dirty="0"/>
              <a:t>Turnover &gt; 9,680,000.00 €</a:t>
            </a:r>
          </a:p>
          <a:p>
            <a:pPr lvl="1">
              <a:spcAft>
                <a:spcPts val="1200"/>
              </a:spcAft>
              <a:buFont typeface="Arial" pitchFamily="34" charset="0"/>
              <a:buChar char="•"/>
            </a:pPr>
            <a:r>
              <a:rPr lang="en-US" sz="2200" dirty="0"/>
              <a:t>&gt; 50 headcount – annual average</a:t>
            </a:r>
          </a:p>
        </p:txBody>
      </p:sp>
    </p:spTree>
    <p:extLst>
      <p:ext uri="{BB962C8B-B14F-4D97-AF65-F5344CB8AC3E}">
        <p14:creationId xmlns:p14="http://schemas.microsoft.com/office/powerpoint/2010/main" val="112185406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554720" cy="4539615"/>
          </a:xfrm>
        </p:spPr>
        <p:txBody>
          <a:bodyPr>
            <a:normAutofit lnSpcReduction="10000"/>
          </a:bodyPr>
          <a:lstStyle/>
          <a:p>
            <a:pPr marL="0" lvl="0" indent="0">
              <a:spcAft>
                <a:spcPts val="1200"/>
              </a:spcAft>
              <a:buNone/>
            </a:pPr>
            <a:r>
              <a:rPr lang="en-US" sz="2400" b="1" dirty="0">
                <a:solidFill>
                  <a:srgbClr val="1F497D"/>
                </a:solidFill>
              </a:rPr>
              <a:t>Subjective conditions for appointment of insolvency practitioners</a:t>
            </a:r>
            <a:endParaRPr lang="en-US" sz="2400" dirty="0">
              <a:solidFill>
                <a:srgbClr val="1F497D"/>
              </a:solidFill>
            </a:endParaRPr>
          </a:p>
          <a:p>
            <a:pPr marL="0" indent="0">
              <a:spcAft>
                <a:spcPts val="1200"/>
              </a:spcAft>
              <a:buNone/>
            </a:pPr>
            <a:r>
              <a:rPr lang="en-US" sz="2200" dirty="0"/>
              <a:t>Section 56a German Insolvency Code</a:t>
            </a:r>
          </a:p>
          <a:p>
            <a:pPr marL="0" indent="0">
              <a:spcAft>
                <a:spcPts val="1200"/>
              </a:spcAft>
              <a:buNone/>
            </a:pPr>
            <a:r>
              <a:rPr lang="en-US" sz="2200" b="1" dirty="0"/>
              <a:t>Involvement of the Creditors in the Appointment of the Administrator</a:t>
            </a:r>
          </a:p>
          <a:p>
            <a:pPr>
              <a:spcAft>
                <a:spcPts val="1200"/>
              </a:spcAft>
            </a:pPr>
            <a:r>
              <a:rPr lang="en-US" sz="2200" dirty="0"/>
              <a:t>(2) </a:t>
            </a:r>
            <a:r>
              <a:rPr lang="en-US" sz="2800" b="1" dirty="0">
                <a:solidFill>
                  <a:srgbClr val="FF0000"/>
                </a:solidFill>
              </a:rPr>
              <a:t>The court may choose not to appoint the administrator proposed unanimously by the provisional creditors' committee only if the person proposed is not suited to taking on the office</a:t>
            </a:r>
            <a:r>
              <a:rPr lang="en-US" sz="2200" dirty="0"/>
              <a:t>. The court must base its choice of administrator on the requirements to be met by the administrator as agreed by the provisional creditors' committee.</a:t>
            </a:r>
          </a:p>
          <a:p>
            <a:pPr>
              <a:spcAft>
                <a:spcPts val="1200"/>
              </a:spcAft>
            </a:pPr>
            <a:endParaRPr lang="en-US" sz="2200" dirty="0"/>
          </a:p>
        </p:txBody>
      </p:sp>
    </p:spTree>
    <p:extLst>
      <p:ext uri="{BB962C8B-B14F-4D97-AF65-F5344CB8AC3E}">
        <p14:creationId xmlns:p14="http://schemas.microsoft.com/office/powerpoint/2010/main" val="42516324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indent="0">
              <a:spcAft>
                <a:spcPts val="1200"/>
              </a:spcAft>
              <a:buNone/>
            </a:pPr>
            <a:r>
              <a:rPr lang="en-US" sz="2400" b="1" dirty="0">
                <a:solidFill>
                  <a:schemeClr val="tx2"/>
                </a:solidFill>
              </a:rPr>
              <a:t>Remuneration Germany</a:t>
            </a:r>
          </a:p>
          <a:p>
            <a:pPr marL="0" indent="0">
              <a:spcAft>
                <a:spcPts val="1200"/>
              </a:spcAft>
              <a:buNone/>
            </a:pPr>
            <a:endParaRPr lang="en-US" sz="2400" dirty="0">
              <a:solidFill>
                <a:schemeClr val="tx2"/>
              </a:solidFill>
            </a:endParaRPr>
          </a:p>
          <a:p>
            <a:pPr marL="0" indent="0">
              <a:spcAft>
                <a:spcPts val="1200"/>
              </a:spcAft>
              <a:buNone/>
            </a:pPr>
            <a:r>
              <a:rPr lang="en-US" sz="2200" dirty="0"/>
              <a:t>Value based fee</a:t>
            </a:r>
          </a:p>
          <a:p>
            <a:pPr marL="0" indent="0">
              <a:spcAft>
                <a:spcPts val="1200"/>
              </a:spcAft>
              <a:buNone/>
            </a:pPr>
            <a:r>
              <a:rPr lang="en-US" sz="2200" dirty="0"/>
              <a:t>Basis = unencumbered estate</a:t>
            </a:r>
          </a:p>
          <a:p>
            <a:pPr marL="0" indent="0">
              <a:spcAft>
                <a:spcPts val="1200"/>
              </a:spcAft>
              <a:buNone/>
            </a:pPr>
            <a:r>
              <a:rPr lang="en-US" sz="2200" dirty="0"/>
              <a:t>Basic fee = formula</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97164555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42720"/>
            <a:ext cx="8229600" cy="4897121"/>
          </a:xfrm>
        </p:spPr>
        <p:txBody>
          <a:bodyPr>
            <a:normAutofit/>
          </a:bodyPr>
          <a:lstStyle/>
          <a:p>
            <a:pPr marL="0" indent="0">
              <a:spcAft>
                <a:spcPts val="1200"/>
              </a:spcAft>
              <a:buNone/>
            </a:pPr>
            <a:r>
              <a:rPr lang="en-US" sz="2400" b="1" dirty="0">
                <a:solidFill>
                  <a:schemeClr val="tx2"/>
                </a:solidFill>
              </a:rPr>
              <a:t>Remuneration</a:t>
            </a:r>
          </a:p>
          <a:p>
            <a:pPr marL="0" indent="0">
              <a:spcAft>
                <a:spcPts val="1200"/>
              </a:spcAft>
              <a:buNone/>
            </a:pPr>
            <a:endParaRPr lang="en-US" sz="2400" dirty="0">
              <a:solidFill>
                <a:schemeClr val="tx2"/>
              </a:solidFill>
            </a:endParaRP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160" y="1966404"/>
            <a:ext cx="8553283" cy="4475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feld 1"/>
          <p:cNvSpPr txBox="1"/>
          <p:nvPr/>
        </p:nvSpPr>
        <p:spPr>
          <a:xfrm>
            <a:off x="264160" y="2174240"/>
            <a:ext cx="2174240" cy="307777"/>
          </a:xfrm>
          <a:prstGeom prst="rect">
            <a:avLst/>
          </a:prstGeom>
          <a:noFill/>
        </p:spPr>
        <p:txBody>
          <a:bodyPr wrap="square" rtlCol="0">
            <a:spAutoFit/>
          </a:bodyPr>
          <a:lstStyle/>
          <a:p>
            <a:r>
              <a:rPr lang="de-DE" sz="1400" dirty="0"/>
              <a:t>XXXXXXXXXXXXXXXXXXXXX</a:t>
            </a:r>
          </a:p>
        </p:txBody>
      </p:sp>
    </p:spTree>
    <p:extLst>
      <p:ext uri="{BB962C8B-B14F-4D97-AF65-F5344CB8AC3E}">
        <p14:creationId xmlns:p14="http://schemas.microsoft.com/office/powerpoint/2010/main" val="6936671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432560"/>
            <a:ext cx="8229600" cy="4907281"/>
          </a:xfrm>
        </p:spPr>
        <p:txBody>
          <a:bodyPr>
            <a:normAutofit/>
          </a:bodyPr>
          <a:lstStyle/>
          <a:p>
            <a:pPr marL="0" indent="0">
              <a:spcAft>
                <a:spcPts val="1200"/>
              </a:spcAft>
              <a:buNone/>
            </a:pPr>
            <a:r>
              <a:rPr lang="en-US" sz="2400" b="1" dirty="0">
                <a:solidFill>
                  <a:schemeClr val="tx2"/>
                </a:solidFill>
              </a:rPr>
              <a:t>Remuneration</a:t>
            </a:r>
          </a:p>
          <a:p>
            <a:pPr marL="0" indent="0">
              <a:spcAft>
                <a:spcPts val="1200"/>
              </a:spcAft>
              <a:buNone/>
            </a:pPr>
            <a:endParaRPr lang="en-US" sz="2400" dirty="0">
              <a:solidFill>
                <a:schemeClr val="tx2"/>
              </a:solidFill>
            </a:endParaRP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pic>
        <p:nvPicPr>
          <p:cNvPr id="20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244" y="1965039"/>
            <a:ext cx="7495511" cy="4486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feld 5"/>
          <p:cNvSpPr txBox="1"/>
          <p:nvPr/>
        </p:nvSpPr>
        <p:spPr>
          <a:xfrm>
            <a:off x="772160" y="2082800"/>
            <a:ext cx="3017520" cy="307777"/>
          </a:xfrm>
          <a:prstGeom prst="rect">
            <a:avLst/>
          </a:prstGeom>
          <a:noFill/>
        </p:spPr>
        <p:txBody>
          <a:bodyPr wrap="square" rtlCol="0">
            <a:spAutoFit/>
          </a:bodyPr>
          <a:lstStyle/>
          <a:p>
            <a:r>
              <a:rPr lang="de-DE" sz="1400" dirty="0"/>
              <a:t>XXXXXXXXXXXXXXXXXXXXXXXXXXXXXX</a:t>
            </a:r>
          </a:p>
        </p:txBody>
      </p:sp>
    </p:spTree>
    <p:extLst>
      <p:ext uri="{BB962C8B-B14F-4D97-AF65-F5344CB8AC3E}">
        <p14:creationId xmlns:p14="http://schemas.microsoft.com/office/powerpoint/2010/main" val="112728496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717041"/>
            <a:ext cx="8229600" cy="4622800"/>
          </a:xfrm>
        </p:spPr>
        <p:txBody>
          <a:bodyPr>
            <a:normAutofit lnSpcReduction="10000"/>
          </a:bodyPr>
          <a:lstStyle/>
          <a:p>
            <a:pPr marL="0" indent="0">
              <a:spcAft>
                <a:spcPts val="1200"/>
              </a:spcAft>
              <a:buNone/>
            </a:pPr>
            <a:r>
              <a:rPr lang="en-US" sz="2400" b="1" dirty="0">
                <a:solidFill>
                  <a:schemeClr val="tx2"/>
                </a:solidFill>
              </a:rPr>
              <a:t>Remuneration</a:t>
            </a:r>
          </a:p>
          <a:p>
            <a:pPr marL="0" indent="0">
              <a:spcAft>
                <a:spcPts val="1200"/>
              </a:spcAft>
              <a:buNone/>
            </a:pPr>
            <a:r>
              <a:rPr lang="en-US" sz="2200" dirty="0"/>
              <a:t>Supplement</a:t>
            </a:r>
          </a:p>
          <a:p>
            <a:pPr>
              <a:spcAft>
                <a:spcPts val="1200"/>
              </a:spcAft>
              <a:buFont typeface="Arial" pitchFamily="34" charset="0"/>
              <a:buChar char="•"/>
            </a:pPr>
            <a:r>
              <a:rPr lang="en-US" sz="2200" dirty="0"/>
              <a:t>difficult cases</a:t>
            </a:r>
          </a:p>
          <a:p>
            <a:pPr lvl="1">
              <a:spcBef>
                <a:spcPts val="0"/>
              </a:spcBef>
              <a:spcAft>
                <a:spcPts val="1200"/>
              </a:spcAft>
              <a:buFont typeface="Symbol" pitchFamily="18" charset="2"/>
              <a:buChar char="-"/>
            </a:pPr>
            <a:r>
              <a:rPr lang="en-US" sz="2000" dirty="0"/>
              <a:t>continuation of business</a:t>
            </a:r>
          </a:p>
          <a:p>
            <a:pPr lvl="1">
              <a:spcBef>
                <a:spcPts val="0"/>
              </a:spcBef>
              <a:spcAft>
                <a:spcPts val="1200"/>
              </a:spcAft>
              <a:buFont typeface="Symbol" pitchFamily="18" charset="2"/>
              <a:buChar char="-"/>
            </a:pPr>
            <a:r>
              <a:rPr lang="en-US" sz="2000" dirty="0"/>
              <a:t>group of companies, several locations</a:t>
            </a:r>
          </a:p>
          <a:p>
            <a:pPr lvl="1">
              <a:spcBef>
                <a:spcPts val="0"/>
              </a:spcBef>
              <a:spcAft>
                <a:spcPts val="1200"/>
              </a:spcAft>
              <a:buFont typeface="Symbol" pitchFamily="18" charset="2"/>
              <a:buChar char="-"/>
            </a:pPr>
            <a:r>
              <a:rPr lang="en-US" sz="2000" dirty="0"/>
              <a:t>many employees</a:t>
            </a:r>
          </a:p>
          <a:p>
            <a:pPr lvl="1">
              <a:spcBef>
                <a:spcPts val="0"/>
              </a:spcBef>
              <a:spcAft>
                <a:spcPts val="1200"/>
              </a:spcAft>
              <a:buFont typeface="Symbol" pitchFamily="18" charset="2"/>
              <a:buChar char="-"/>
            </a:pPr>
            <a:r>
              <a:rPr lang="en-US" sz="2000" dirty="0"/>
              <a:t>sale of business</a:t>
            </a:r>
          </a:p>
          <a:p>
            <a:pPr lvl="1">
              <a:spcBef>
                <a:spcPts val="0"/>
              </a:spcBef>
              <a:spcAft>
                <a:spcPts val="1200"/>
              </a:spcAft>
              <a:buFont typeface="Symbol" pitchFamily="18" charset="2"/>
              <a:buChar char="-"/>
            </a:pPr>
            <a:r>
              <a:rPr lang="en-US" sz="2000" dirty="0"/>
              <a:t>Insolvency plan</a:t>
            </a:r>
          </a:p>
          <a:p>
            <a:pPr lvl="1">
              <a:spcBef>
                <a:spcPts val="0"/>
              </a:spcBef>
              <a:spcAft>
                <a:spcPts val="1200"/>
              </a:spcAft>
              <a:buFont typeface="Symbol" pitchFamily="18" charset="2"/>
              <a:buChar char="-"/>
            </a:pPr>
            <a:r>
              <a:rPr lang="en-US" sz="2000" dirty="0"/>
              <a:t>obstructive debtor</a:t>
            </a:r>
          </a:p>
          <a:p>
            <a:pPr lvl="1">
              <a:spcBef>
                <a:spcPts val="0"/>
              </a:spcBef>
              <a:spcAft>
                <a:spcPts val="1200"/>
              </a:spcAft>
              <a:buFont typeface="Symbol" pitchFamily="18" charset="2"/>
              <a:buChar char="-"/>
            </a:pPr>
            <a:r>
              <a:rPr lang="en-US" sz="2000" dirty="0" err="1"/>
              <a:t>prefinancing</a:t>
            </a:r>
            <a:r>
              <a:rPr lang="en-US" sz="2000" dirty="0"/>
              <a:t> of insolvency pay</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93949249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717041"/>
            <a:ext cx="8229600" cy="4622800"/>
          </a:xfrm>
        </p:spPr>
        <p:txBody>
          <a:bodyPr>
            <a:normAutofit/>
          </a:bodyPr>
          <a:lstStyle/>
          <a:p>
            <a:pPr marL="0" indent="0">
              <a:spcAft>
                <a:spcPts val="1200"/>
              </a:spcAft>
              <a:buNone/>
            </a:pPr>
            <a:r>
              <a:rPr lang="en-US" sz="2400" b="1" dirty="0">
                <a:solidFill>
                  <a:schemeClr val="tx2"/>
                </a:solidFill>
              </a:rPr>
              <a:t>Remuneration</a:t>
            </a:r>
          </a:p>
          <a:p>
            <a:pPr marL="0" indent="0">
              <a:spcAft>
                <a:spcPts val="1200"/>
              </a:spcAft>
              <a:buNone/>
            </a:pPr>
            <a:r>
              <a:rPr lang="en-US" sz="2200" dirty="0"/>
              <a:t>Deduction</a:t>
            </a:r>
          </a:p>
          <a:p>
            <a:pPr>
              <a:spcAft>
                <a:spcPts val="1200"/>
              </a:spcAft>
              <a:buFont typeface="Arial" pitchFamily="34" charset="0"/>
              <a:buChar char="•"/>
            </a:pPr>
            <a:r>
              <a:rPr lang="en-US" sz="2200" dirty="0"/>
              <a:t>easy cases</a:t>
            </a:r>
          </a:p>
          <a:p>
            <a:pPr lvl="1">
              <a:spcBef>
                <a:spcPts val="0"/>
              </a:spcBef>
              <a:spcAft>
                <a:spcPts val="1200"/>
              </a:spcAft>
              <a:buFont typeface="Symbol" pitchFamily="18" charset="2"/>
              <a:buChar char="-"/>
            </a:pPr>
            <a:r>
              <a:rPr lang="en-US" sz="2000" dirty="0"/>
              <a:t>also appointed as provisional administrator</a:t>
            </a:r>
          </a:p>
          <a:p>
            <a:pPr lvl="1">
              <a:spcBef>
                <a:spcPts val="0"/>
              </a:spcBef>
              <a:spcAft>
                <a:spcPts val="1200"/>
              </a:spcAft>
              <a:buFont typeface="Symbol" pitchFamily="18" charset="2"/>
              <a:buChar char="-"/>
            </a:pPr>
            <a:r>
              <a:rPr lang="en-US" sz="2000" dirty="0"/>
              <a:t>short duration</a:t>
            </a:r>
          </a:p>
        </p:txBody>
      </p:sp>
    </p:spTree>
    <p:extLst>
      <p:ext uri="{BB962C8B-B14F-4D97-AF65-F5344CB8AC3E}">
        <p14:creationId xmlns:p14="http://schemas.microsoft.com/office/powerpoint/2010/main" val="195973111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lvl="0" indent="0">
              <a:spcAft>
                <a:spcPts val="1200"/>
              </a:spcAft>
              <a:buNone/>
            </a:pPr>
            <a:r>
              <a:rPr lang="en-US" sz="2400" b="1" dirty="0">
                <a:solidFill>
                  <a:srgbClr val="1F497D"/>
                </a:solidFill>
              </a:rPr>
              <a:t>Liability</a:t>
            </a:r>
            <a:endParaRPr lang="en-US" sz="2400" dirty="0">
              <a:solidFill>
                <a:srgbClr val="1F497D"/>
              </a:solidFill>
            </a:endParaRPr>
          </a:p>
          <a:p>
            <a:pPr marL="0" indent="0">
              <a:spcAft>
                <a:spcPts val="1200"/>
              </a:spcAft>
              <a:buNone/>
            </a:pPr>
            <a:r>
              <a:rPr lang="en-US" sz="2200" dirty="0"/>
              <a:t>Section 60 German Insolvency Code</a:t>
            </a:r>
          </a:p>
          <a:p>
            <a:pPr marL="0" indent="0">
              <a:spcAft>
                <a:spcPts val="1200"/>
              </a:spcAft>
              <a:buNone/>
            </a:pPr>
            <a:r>
              <a:rPr lang="en-US" sz="2200" b="1" dirty="0"/>
              <a:t>Liability of the Insolvency Administrator</a:t>
            </a:r>
          </a:p>
          <a:p>
            <a:pPr marL="0" indent="0">
              <a:spcAft>
                <a:spcPts val="1200"/>
              </a:spcAft>
              <a:buNone/>
            </a:pPr>
            <a:r>
              <a:rPr lang="en-US" sz="2200" dirty="0"/>
              <a:t>(1) The insolvency administrator shall be held liable to damages for all parties to the proceedings if he wrongfully violates the duties incumbent on him under this Statute. He shall ensure the careful action of a proper and diligent insolvency administrator.</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49527097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lvl="0" indent="0">
              <a:spcAft>
                <a:spcPts val="1200"/>
              </a:spcAft>
              <a:buNone/>
            </a:pPr>
            <a:r>
              <a:rPr lang="en-US" sz="2400" b="1" dirty="0">
                <a:solidFill>
                  <a:srgbClr val="1F497D"/>
                </a:solidFill>
              </a:rPr>
              <a:t>Liability</a:t>
            </a:r>
            <a:endParaRPr lang="en-US" sz="2400" dirty="0">
              <a:solidFill>
                <a:srgbClr val="1F497D"/>
              </a:solidFill>
            </a:endParaRPr>
          </a:p>
          <a:p>
            <a:pPr marL="0" indent="0">
              <a:spcAft>
                <a:spcPts val="1200"/>
              </a:spcAft>
              <a:buNone/>
            </a:pPr>
            <a:r>
              <a:rPr lang="en-US" sz="2200" dirty="0"/>
              <a:t>Section 60 German Insolvency Code</a:t>
            </a:r>
          </a:p>
          <a:p>
            <a:pPr marL="0" indent="0">
              <a:spcAft>
                <a:spcPts val="1200"/>
              </a:spcAft>
              <a:buNone/>
            </a:pPr>
            <a:r>
              <a:rPr lang="en-US" sz="2200" b="1" dirty="0"/>
              <a:t>Liability of the Insolvency Administrator</a:t>
            </a:r>
          </a:p>
          <a:p>
            <a:pPr marL="0" indent="0">
              <a:spcAft>
                <a:spcPts val="1200"/>
              </a:spcAft>
              <a:buNone/>
            </a:pPr>
            <a:r>
              <a:rPr lang="en-US" sz="2200" dirty="0"/>
              <a:t>(1) The insolvency administrator shall be </a:t>
            </a:r>
            <a:r>
              <a:rPr lang="en-US" sz="2800" b="1" dirty="0">
                <a:solidFill>
                  <a:srgbClr val="FF0000"/>
                </a:solidFill>
              </a:rPr>
              <a:t>held liable to damages </a:t>
            </a:r>
            <a:r>
              <a:rPr lang="en-US" sz="2200" dirty="0"/>
              <a:t>for all parties to the proceedings if he wrongfully violates the duties incumbent on him under this Statute. He shall ensure the careful action of a proper and diligent insolvency administrator.</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27697503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lvl="0" indent="0">
              <a:spcAft>
                <a:spcPts val="1200"/>
              </a:spcAft>
              <a:buNone/>
            </a:pPr>
            <a:r>
              <a:rPr lang="en-US" sz="2400" b="1" dirty="0">
                <a:solidFill>
                  <a:srgbClr val="1F497D"/>
                </a:solidFill>
              </a:rPr>
              <a:t>Liability</a:t>
            </a:r>
            <a:endParaRPr lang="en-US" sz="2400" dirty="0">
              <a:solidFill>
                <a:srgbClr val="1F497D"/>
              </a:solidFill>
            </a:endParaRPr>
          </a:p>
          <a:p>
            <a:pPr marL="0" indent="0">
              <a:spcAft>
                <a:spcPts val="1200"/>
              </a:spcAft>
              <a:buNone/>
            </a:pPr>
            <a:r>
              <a:rPr lang="en-US" sz="2200" dirty="0"/>
              <a:t>Section 60 German Insolvency Code</a:t>
            </a:r>
          </a:p>
          <a:p>
            <a:pPr marL="0" indent="0">
              <a:spcAft>
                <a:spcPts val="1200"/>
              </a:spcAft>
              <a:buNone/>
            </a:pPr>
            <a:r>
              <a:rPr lang="en-US" sz="2200" b="1" dirty="0"/>
              <a:t>Liability of the Insolvency Administrator</a:t>
            </a:r>
          </a:p>
          <a:p>
            <a:pPr marL="0" indent="0">
              <a:spcAft>
                <a:spcPts val="1200"/>
              </a:spcAft>
              <a:buNone/>
            </a:pPr>
            <a:r>
              <a:rPr lang="en-US" sz="2200" dirty="0"/>
              <a:t>(1) The insolvency administrator shall be held liable to damages for all parties to the proceedings if he </a:t>
            </a:r>
            <a:r>
              <a:rPr lang="en-US" sz="2800" b="1" dirty="0">
                <a:solidFill>
                  <a:srgbClr val="FF0000"/>
                </a:solidFill>
              </a:rPr>
              <a:t>wrongfully violates</a:t>
            </a:r>
            <a:r>
              <a:rPr lang="en-US" sz="2200" dirty="0"/>
              <a:t> the duties incumbent on him under this Statute. He shall ensure the careful action of </a:t>
            </a:r>
            <a:r>
              <a:rPr lang="en-US" sz="2800" b="1" dirty="0">
                <a:solidFill>
                  <a:srgbClr val="FF0000"/>
                </a:solidFill>
              </a:rPr>
              <a:t>a proper and diligent insolvency administrator</a:t>
            </a:r>
            <a:r>
              <a:rPr lang="en-US" sz="2200" dirty="0"/>
              <a:t>.</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04454572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lvl="0" indent="0">
              <a:spcAft>
                <a:spcPts val="1200"/>
              </a:spcAft>
              <a:buNone/>
            </a:pPr>
            <a:r>
              <a:rPr lang="en-US" sz="2400" b="1" dirty="0">
                <a:solidFill>
                  <a:srgbClr val="1F497D"/>
                </a:solidFill>
              </a:rPr>
              <a:t>Liability</a:t>
            </a:r>
            <a:endParaRPr lang="en-US" sz="2400" dirty="0">
              <a:solidFill>
                <a:srgbClr val="1F497D"/>
              </a:solidFill>
            </a:endParaRPr>
          </a:p>
          <a:p>
            <a:pPr marL="0" indent="0">
              <a:spcAft>
                <a:spcPts val="1200"/>
              </a:spcAft>
              <a:buNone/>
            </a:pPr>
            <a:r>
              <a:rPr lang="en-US" sz="2200" dirty="0"/>
              <a:t>Section 60 German Insolvency Code</a:t>
            </a:r>
          </a:p>
          <a:p>
            <a:pPr marL="0" indent="0">
              <a:spcAft>
                <a:spcPts val="1200"/>
              </a:spcAft>
              <a:buNone/>
            </a:pPr>
            <a:r>
              <a:rPr lang="en-US" sz="2200" b="1" dirty="0"/>
              <a:t>Liability of the Insolvency Administrator</a:t>
            </a:r>
          </a:p>
          <a:p>
            <a:pPr marL="0" indent="0">
              <a:spcAft>
                <a:spcPts val="1200"/>
              </a:spcAft>
              <a:buNone/>
            </a:pPr>
            <a:r>
              <a:rPr lang="en-US" sz="2200" dirty="0"/>
              <a:t>(1) The insolvency administrator shall be held liable to damages for all parties to the proceedings if he wrongfully violates </a:t>
            </a:r>
            <a:r>
              <a:rPr lang="en-US" sz="2800" b="1" dirty="0">
                <a:solidFill>
                  <a:srgbClr val="FF0000"/>
                </a:solidFill>
              </a:rPr>
              <a:t>the duties incumbent on him under this Statute</a:t>
            </a:r>
            <a:r>
              <a:rPr lang="en-US" sz="2200" dirty="0"/>
              <a:t>. He shall ensure the careful action of a proper and diligent insolvency administrator.</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73312912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a:bodyPr>
          <a:lstStyle/>
          <a:p>
            <a:pPr marL="0" lvl="0" indent="0">
              <a:spcAft>
                <a:spcPts val="1200"/>
              </a:spcAft>
              <a:buNone/>
            </a:pPr>
            <a:r>
              <a:rPr lang="en-US" sz="2400" b="1" dirty="0">
                <a:solidFill>
                  <a:srgbClr val="1F497D"/>
                </a:solidFill>
              </a:rPr>
              <a:t>Liability</a:t>
            </a:r>
            <a:endParaRPr lang="en-US" sz="2400" dirty="0">
              <a:solidFill>
                <a:srgbClr val="1F497D"/>
              </a:solidFill>
            </a:endParaRPr>
          </a:p>
          <a:p>
            <a:pPr marL="0" indent="0">
              <a:spcAft>
                <a:spcPts val="1200"/>
              </a:spcAft>
              <a:buNone/>
            </a:pPr>
            <a:r>
              <a:rPr lang="en-US" sz="2200" dirty="0"/>
              <a:t>Section 60 German Insolvency Code</a:t>
            </a:r>
          </a:p>
          <a:p>
            <a:pPr marL="0" indent="0">
              <a:spcAft>
                <a:spcPts val="1200"/>
              </a:spcAft>
              <a:buNone/>
            </a:pPr>
            <a:r>
              <a:rPr lang="en-US" sz="2200" b="1" dirty="0"/>
              <a:t>Liability of the Insolvency Administrator</a:t>
            </a:r>
          </a:p>
          <a:p>
            <a:pPr marL="0" indent="0">
              <a:spcAft>
                <a:spcPts val="1200"/>
              </a:spcAft>
              <a:buNone/>
            </a:pPr>
            <a:r>
              <a:rPr lang="en-US" sz="2200" dirty="0"/>
              <a:t>(1) The insolvency administrator shall be held liable to damages </a:t>
            </a:r>
            <a:r>
              <a:rPr lang="en-US" sz="2800" b="1" dirty="0">
                <a:solidFill>
                  <a:srgbClr val="FF0000"/>
                </a:solidFill>
              </a:rPr>
              <a:t>for all parties to the proceedings</a:t>
            </a:r>
            <a:r>
              <a:rPr lang="en-US" sz="2200" dirty="0"/>
              <a:t> if he wrongfully violates the duties incumbent on him under this Statute. He shall ensure the careful action of a proper and diligent insolvency administrator.</a:t>
            </a:r>
          </a:p>
          <a:p>
            <a:pPr marL="0" indent="0">
              <a:spcAft>
                <a:spcPts val="1200"/>
              </a:spcAft>
              <a:buNone/>
            </a:pPr>
            <a:endParaRPr lang="en-US" sz="2200" dirty="0"/>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87171839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administrator shall be held liable to damages for the preferential creditor.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94201663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t>
            </a:r>
            <a:r>
              <a:rPr lang="en-US" sz="2400" b="1" dirty="0">
                <a:solidFill>
                  <a:srgbClr val="FF0000"/>
                </a:solidFill>
              </a:rPr>
              <a:t>administrator shall be held liable to damages for the preferential creditor</a:t>
            </a:r>
            <a:r>
              <a:rPr lang="en-US" sz="2200" dirty="0"/>
              <a:t>.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23178978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a:t>
            </a:r>
            <a:r>
              <a:rPr lang="en-US" sz="2800" b="1" dirty="0">
                <a:solidFill>
                  <a:srgbClr val="FF0000"/>
                </a:solidFill>
              </a:rPr>
              <a:t>debt</a:t>
            </a:r>
            <a:r>
              <a:rPr lang="en-US" sz="2200" dirty="0"/>
              <a:t> incumbent on the estate created by a legal transaction of the insolvency administrator cannot be fully satisfied from the insolvency estate, the administrator shall be held liable to damages for the preferential creditor.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81955047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a:t>
            </a:r>
            <a:r>
              <a:rPr lang="en-US" sz="2800" b="1" dirty="0">
                <a:solidFill>
                  <a:srgbClr val="FF0000"/>
                </a:solidFill>
              </a:rPr>
              <a:t>debt</a:t>
            </a:r>
            <a:r>
              <a:rPr lang="en-US" sz="2200" dirty="0"/>
              <a:t> </a:t>
            </a:r>
            <a:r>
              <a:rPr lang="en-US" sz="2800" b="1" dirty="0">
                <a:solidFill>
                  <a:srgbClr val="FF0000"/>
                </a:solidFill>
              </a:rPr>
              <a:t>incumbent on the estate </a:t>
            </a:r>
            <a:r>
              <a:rPr lang="en-US" sz="2200" dirty="0"/>
              <a:t>created by a legal transaction of the insolvency administrator cannot be fully satisfied from the insolvency estate, the administrator shall be held liable to damages for the preferential creditor.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3491129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a:t>
            </a:r>
            <a:r>
              <a:rPr lang="en-US" sz="2800" b="1" dirty="0">
                <a:solidFill>
                  <a:srgbClr val="FF0000"/>
                </a:solidFill>
              </a:rPr>
              <a:t>debt incumbent on the estate</a:t>
            </a:r>
            <a:r>
              <a:rPr lang="en-US" sz="2200" dirty="0"/>
              <a:t> </a:t>
            </a:r>
            <a:r>
              <a:rPr lang="en-US" sz="2800" b="1" dirty="0">
                <a:solidFill>
                  <a:srgbClr val="FF0000"/>
                </a:solidFill>
              </a:rPr>
              <a:t>created by a legal transaction of the insolvency administrator </a:t>
            </a:r>
            <a:r>
              <a:rPr lang="en-US" sz="2200" dirty="0"/>
              <a:t>cannot be fully satisfied from the insolvency estate, the administrator shall be held liable to damages for the preferential creditor.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84605656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t>
            </a:r>
            <a:r>
              <a:rPr lang="en-US" sz="2800" b="1" dirty="0">
                <a:solidFill>
                  <a:srgbClr val="FF0000"/>
                </a:solidFill>
              </a:rPr>
              <a:t>administrator shall be held liable to damages for the preferential creditor</a:t>
            </a:r>
            <a:r>
              <a:rPr lang="en-US" sz="2200" dirty="0"/>
              <a:t>. This shall not apply 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28573780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administrator shall be held liable to damages for the preferential creditor. This shall </a:t>
            </a:r>
            <a:r>
              <a:rPr lang="en-US" sz="2800" b="1" dirty="0">
                <a:solidFill>
                  <a:srgbClr val="FF0000"/>
                </a:solidFill>
              </a:rPr>
              <a:t>not apply </a:t>
            </a:r>
            <a:r>
              <a:rPr lang="en-US" sz="2200" dirty="0"/>
              <a:t>if the administrator in creating such debt could not be aware 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13365821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administrator shall be held liable to damages for the preferential creditor. This shall not apply if the administrator in creating such debt </a:t>
            </a:r>
            <a:r>
              <a:rPr lang="en-US" sz="2800" b="1" dirty="0">
                <a:solidFill>
                  <a:srgbClr val="FF0000"/>
                </a:solidFill>
              </a:rPr>
              <a:t>could not be aware </a:t>
            </a:r>
            <a:r>
              <a:rPr lang="en-US" sz="2200" dirty="0"/>
              <a:t>of the probable insufficiency of the insolvency estate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53935201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800225"/>
            <a:ext cx="8229600" cy="4539615"/>
          </a:xfrm>
        </p:spPr>
        <p:txBody>
          <a:bodyPr>
            <a:normAutofit lnSpcReduction="10000"/>
          </a:bodyPr>
          <a:lstStyle/>
          <a:p>
            <a:pPr marL="0" lvl="0" indent="0">
              <a:buNone/>
            </a:pPr>
            <a:r>
              <a:rPr lang="en-US" sz="2400" b="1" dirty="0">
                <a:solidFill>
                  <a:srgbClr val="1F497D"/>
                </a:solidFill>
              </a:rPr>
              <a:t>Liability</a:t>
            </a:r>
            <a:endParaRPr lang="en-US" sz="2400" dirty="0">
              <a:solidFill>
                <a:srgbClr val="1F497D"/>
              </a:solidFill>
            </a:endParaRPr>
          </a:p>
          <a:p>
            <a:pPr marL="0" indent="0">
              <a:buNone/>
            </a:pPr>
            <a:endParaRPr lang="en-US" sz="2200" dirty="0"/>
          </a:p>
          <a:p>
            <a:pPr marL="0" indent="0">
              <a:buNone/>
            </a:pPr>
            <a:r>
              <a:rPr lang="en-US" sz="2200" dirty="0"/>
              <a:t>Section 61 German Insolvency Code</a:t>
            </a:r>
          </a:p>
          <a:p>
            <a:pPr marL="0" indent="0">
              <a:buNone/>
            </a:pPr>
            <a:r>
              <a:rPr lang="en-US" sz="2200" b="1" dirty="0"/>
              <a:t>Non-performance of Debts Incumbent on the Estate</a:t>
            </a:r>
          </a:p>
          <a:p>
            <a:endParaRPr lang="en-US" sz="2200" dirty="0"/>
          </a:p>
          <a:p>
            <a:pPr marL="0" indent="0">
              <a:buNone/>
            </a:pPr>
            <a:r>
              <a:rPr lang="en-US" sz="2200" dirty="0"/>
              <a:t>If a debt incumbent on the estate created by a legal transaction of the insolvency administrator cannot be fully satisfied from the insolvency estate, the administrator shall be held liable to damages for the preferential creditor. This shall not apply if the administrator in creating such debt could not be aware of the </a:t>
            </a:r>
            <a:r>
              <a:rPr lang="en-US" sz="2800" b="1" dirty="0">
                <a:solidFill>
                  <a:srgbClr val="FF0000"/>
                </a:solidFill>
              </a:rPr>
              <a:t>probable insufficiency of the insolvency estate</a:t>
            </a:r>
            <a:r>
              <a:rPr lang="en-US" sz="2200" dirty="0"/>
              <a:t> for performance.</a:t>
            </a:r>
          </a:p>
          <a:p>
            <a:pPr marL="0" indent="0">
              <a:buNone/>
            </a:pPr>
            <a:r>
              <a:rPr lang="en-US" sz="2400" dirty="0"/>
              <a:t>.</a:t>
            </a:r>
          </a:p>
          <a:p>
            <a:pPr marL="0" indent="0">
              <a:spcAft>
                <a:spcPts val="1200"/>
              </a:spcAft>
              <a:buNone/>
            </a:pPr>
            <a:endParaRPr lang="en-US" sz="2200" dirty="0"/>
          </a:p>
          <a:p>
            <a:pPr>
              <a:spcAft>
                <a:spcPts val="1200"/>
              </a:spcAft>
            </a:pPr>
            <a:endParaRPr lang="en-US" sz="2200" dirty="0"/>
          </a:p>
        </p:txBody>
      </p:sp>
    </p:spTree>
    <p:extLst>
      <p:ext uri="{BB962C8B-B14F-4D97-AF65-F5344CB8AC3E}">
        <p14:creationId xmlns:p14="http://schemas.microsoft.com/office/powerpoint/2010/main" val="1052055760"/>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838425"/>
          </a:xfrm>
        </p:spPr>
        <p:txBody>
          <a:bodyPr/>
          <a:lstStyle/>
          <a:p>
            <a:r>
              <a:rPr lang="en-GB" sz="4000" b="1" dirty="0"/>
              <a:t>Closing remarks</a:t>
            </a:r>
            <a:endParaRPr lang="en-US" sz="4000" b="1" dirty="0"/>
          </a:p>
        </p:txBody>
      </p:sp>
    </p:spTree>
    <p:extLst>
      <p:ext uri="{BB962C8B-B14F-4D97-AF65-F5344CB8AC3E}">
        <p14:creationId xmlns:p14="http://schemas.microsoft.com/office/powerpoint/2010/main" val="31587017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838425"/>
          </a:xfrm>
        </p:spPr>
        <p:txBody>
          <a:bodyPr/>
          <a:lstStyle/>
          <a:p>
            <a:pPr>
              <a:spcAft>
                <a:spcPts val="2400"/>
              </a:spcAft>
            </a:pPr>
            <a:r>
              <a:rPr lang="en-GB" sz="4000" b="1" dirty="0"/>
              <a:t>Gala Evening Drinks Reception</a:t>
            </a:r>
            <a:br>
              <a:rPr lang="en-GB" sz="4000" b="1" dirty="0"/>
            </a:br>
            <a:br>
              <a:rPr lang="en-GB" sz="4000" b="1" dirty="0"/>
            </a:br>
            <a:r>
              <a:rPr lang="en-GB" sz="2400" b="1" dirty="0"/>
              <a:t>Kindly Sponsored By</a:t>
            </a:r>
            <a:endParaRPr lang="en-US" sz="2400" b="1" dirty="0"/>
          </a:p>
        </p:txBody>
      </p:sp>
      <p:sp>
        <p:nvSpPr>
          <p:cNvPr id="9" name="TextBox 2"/>
          <p:cNvSpPr txBox="1">
            <a:spLocks noChangeArrowheads="1"/>
          </p:cNvSpPr>
          <p:nvPr/>
        </p:nvSpPr>
        <p:spPr bwMode="auto">
          <a:xfrm>
            <a:off x="2411413" y="6020315"/>
            <a:ext cx="432117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dirty="0" err="1">
                <a:latin typeface="Verdana" charset="0"/>
                <a:cs typeface="Verdana" charset="0"/>
              </a:rPr>
              <a:t>www.anchor.eu</a:t>
            </a:r>
            <a:endParaRPr lang="en-US" sz="1800" dirty="0">
              <a:latin typeface="Verdana" charset="0"/>
              <a:cs typeface="Verdana" charset="0"/>
            </a:endParaRPr>
          </a:p>
        </p:txBody>
      </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7801" y="4119938"/>
            <a:ext cx="7268398" cy="1514990"/>
          </a:xfrm>
          <a:prstGeom prst="rect">
            <a:avLst/>
          </a:prstGeom>
        </p:spPr>
      </p:pic>
    </p:spTree>
    <p:extLst>
      <p:ext uri="{BB962C8B-B14F-4D97-AF65-F5344CB8AC3E}">
        <p14:creationId xmlns:p14="http://schemas.microsoft.com/office/powerpoint/2010/main" val="133947630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036596" y="4296325"/>
            <a:ext cx="7070810" cy="884242"/>
          </a:xfrm>
          <a:prstGeom prst="rect">
            <a:avLst/>
          </a:prstGeom>
        </p:spPr>
      </p:pic>
      <p:sp>
        <p:nvSpPr>
          <p:cNvPr id="3" name="Rectangle 2"/>
          <p:cNvSpPr/>
          <p:nvPr/>
        </p:nvSpPr>
        <p:spPr>
          <a:xfrm>
            <a:off x="2277845" y="1911137"/>
            <a:ext cx="4588307" cy="2616101"/>
          </a:xfrm>
          <a:prstGeom prst="rect">
            <a:avLst/>
          </a:prstGeom>
        </p:spPr>
        <p:txBody>
          <a:bodyPr wrap="none">
            <a:spAutoFit/>
          </a:bodyPr>
          <a:lstStyle/>
          <a:p>
            <a:pPr algn="ctr"/>
            <a:r>
              <a:rPr lang="en-GB" sz="4000" b="1" dirty="0">
                <a:latin typeface="Calibri" panose="020F0502020204030204" pitchFamily="34" charset="0"/>
                <a:ea typeface="Times New Roman" panose="02020603050405020304" pitchFamily="18" charset="0"/>
                <a:cs typeface="Times New Roman" panose="02020603050405020304" pitchFamily="18" charset="0"/>
              </a:rPr>
              <a:t>Gala Evening Dinner </a:t>
            </a:r>
            <a:br>
              <a:rPr lang="en-GB" sz="4000" b="1" dirty="0">
                <a:latin typeface="Calibri" panose="020F0502020204030204" pitchFamily="34" charset="0"/>
                <a:ea typeface="Times New Roman" panose="02020603050405020304" pitchFamily="18" charset="0"/>
                <a:cs typeface="Times New Roman" panose="02020603050405020304" pitchFamily="18" charset="0"/>
              </a:rPr>
            </a:br>
            <a:r>
              <a:rPr lang="en-GB" sz="4000" b="1" dirty="0">
                <a:latin typeface="Calibri" panose="020F0502020204030204" pitchFamily="34" charset="0"/>
                <a:ea typeface="Times New Roman" panose="02020603050405020304" pitchFamily="18" charset="0"/>
                <a:cs typeface="Times New Roman" panose="02020603050405020304" pitchFamily="18" charset="0"/>
              </a:rPr>
              <a:t>and Entertainment</a:t>
            </a:r>
          </a:p>
          <a:p>
            <a:pPr algn="ctr"/>
            <a:br>
              <a:rPr lang="en-GB" sz="2400" b="1" dirty="0">
                <a:latin typeface="Calibri" panose="020F0502020204030204" pitchFamily="34" charset="0"/>
                <a:ea typeface="Times New Roman" panose="02020603050405020304" pitchFamily="18" charset="0"/>
                <a:cs typeface="Times New Roman" panose="02020603050405020304" pitchFamily="18" charset="0"/>
              </a:rPr>
            </a:br>
            <a:r>
              <a:rPr lang="en-GB" sz="2400" b="1" dirty="0">
                <a:latin typeface="Calibri" panose="020F0502020204030204" pitchFamily="34" charset="0"/>
                <a:ea typeface="Times New Roman" panose="02020603050405020304" pitchFamily="18" charset="0"/>
                <a:cs typeface="Times New Roman" panose="02020603050405020304" pitchFamily="18" charset="0"/>
              </a:rPr>
              <a:t>Kindly sponsored by</a:t>
            </a:r>
            <a:endParaRPr lang="en-GB" sz="2400" b="1" dirty="0"/>
          </a:p>
          <a:p>
            <a:pPr algn="ctr"/>
            <a:r>
              <a:rPr lang="en-GB" sz="36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600" b="1" dirty="0"/>
          </a:p>
        </p:txBody>
      </p:sp>
      <p:sp>
        <p:nvSpPr>
          <p:cNvPr id="5" name="TextBox 2"/>
          <p:cNvSpPr txBox="1">
            <a:spLocks noChangeArrowheads="1"/>
          </p:cNvSpPr>
          <p:nvPr/>
        </p:nvSpPr>
        <p:spPr bwMode="auto">
          <a:xfrm>
            <a:off x="2411413" y="5498585"/>
            <a:ext cx="432117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dirty="0" err="1">
                <a:latin typeface="Verdana" charset="0"/>
                <a:cs typeface="Verdana" charset="0"/>
              </a:rPr>
              <a:t>www.nautadutilh.com</a:t>
            </a:r>
            <a:endParaRPr lang="en-US" sz="1800" dirty="0">
              <a:latin typeface="Verdana" charset="0"/>
              <a:cs typeface="Verdana" charset="0"/>
            </a:endParaRPr>
          </a:p>
        </p:txBody>
      </p:sp>
    </p:spTree>
    <p:extLst>
      <p:ext uri="{BB962C8B-B14F-4D97-AF65-F5344CB8AC3E}">
        <p14:creationId xmlns:p14="http://schemas.microsoft.com/office/powerpoint/2010/main" val="213805292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Title 1"/>
          <p:cNvSpPr>
            <a:spLocks noGrp="1"/>
          </p:cNvSpPr>
          <p:nvPr>
            <p:ph type="ctrTitle"/>
          </p:nvPr>
        </p:nvSpPr>
        <p:spPr>
          <a:xfrm>
            <a:off x="685800" y="1992426"/>
            <a:ext cx="7772400" cy="1838425"/>
          </a:xfrm>
        </p:spPr>
        <p:txBody>
          <a:bodyPr/>
          <a:lstStyle/>
          <a:p>
            <a:pPr>
              <a:spcAft>
                <a:spcPts val="2400"/>
              </a:spcAft>
            </a:pPr>
            <a:r>
              <a:rPr lang="en-GB" sz="4000" b="1" dirty="0"/>
              <a:t>Delegate &amp; Guest Lunch</a:t>
            </a:r>
            <a:br>
              <a:rPr lang="en-GB" sz="4000" b="1" dirty="0"/>
            </a:br>
            <a:br>
              <a:rPr lang="en-GB" sz="4000" b="1" dirty="0"/>
            </a:br>
            <a:r>
              <a:rPr lang="en-GB" sz="2400" b="1" dirty="0"/>
              <a:t>Kindly Sponsored By</a:t>
            </a:r>
            <a:endParaRPr lang="en-US" sz="2400" b="1" dirty="0"/>
          </a:p>
        </p:txBody>
      </p:sp>
      <p:sp>
        <p:nvSpPr>
          <p:cNvPr id="6" name="TextBox 2"/>
          <p:cNvSpPr txBox="1">
            <a:spLocks noChangeArrowheads="1"/>
          </p:cNvSpPr>
          <p:nvPr/>
        </p:nvSpPr>
        <p:spPr bwMode="auto">
          <a:xfrm>
            <a:off x="2411413" y="5759450"/>
            <a:ext cx="4321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dirty="0">
                <a:latin typeface="Verdana" charset="0"/>
                <a:cs typeface="Verdana" charset="0"/>
              </a:rPr>
              <a:t>www.hww.eu</a:t>
            </a:r>
          </a:p>
        </p:txBody>
      </p:sp>
      <p:pic>
        <p:nvPicPr>
          <p:cNvPr id="3" name="Picture 2" descr="hww logo 2015.eps"/>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31298" y="3845558"/>
            <a:ext cx="4078760" cy="1899106"/>
          </a:xfrm>
          <a:prstGeom prst="rect">
            <a:avLst/>
          </a:prstGeom>
        </p:spPr>
      </p:pic>
    </p:spTree>
    <p:extLst>
      <p:ext uri="{BB962C8B-B14F-4D97-AF65-F5344CB8AC3E}">
        <p14:creationId xmlns:p14="http://schemas.microsoft.com/office/powerpoint/2010/main" val="307123083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Insol opening slides templates 200601">
  <a:themeElements>
    <a:clrScheme name="">
      <a:dk1>
        <a:srgbClr val="000000"/>
      </a:dk1>
      <a:lt1>
        <a:srgbClr val="00CCFF"/>
      </a:lt1>
      <a:dk2>
        <a:srgbClr val="000000"/>
      </a:dk2>
      <a:lt2>
        <a:srgbClr val="808080"/>
      </a:lt2>
      <a:accent1>
        <a:srgbClr val="00CC99"/>
      </a:accent1>
      <a:accent2>
        <a:srgbClr val="3333CC"/>
      </a:accent2>
      <a:accent3>
        <a:srgbClr val="AAE2FF"/>
      </a:accent3>
      <a:accent4>
        <a:srgbClr val="000000"/>
      </a:accent4>
      <a:accent5>
        <a:srgbClr val="AAE2CA"/>
      </a:accent5>
      <a:accent6>
        <a:srgbClr val="2D2DB9"/>
      </a:accent6>
      <a:hlink>
        <a:srgbClr val="CCCCFF"/>
      </a:hlink>
      <a:folHlink>
        <a:srgbClr val="B2B2B2"/>
      </a:folHlink>
    </a:clrScheme>
    <a:fontScheme name="Insol opening slides templates 200601.po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altLang="en-US" sz="24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altLang="en-US" sz="24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Insol opening slides templates 200601.pot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Insol opening slides templates 200601.pot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Insol opening slides templates 200601.pot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Insol opening slides templates 200601.pot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Insol opening slides templates 200601.po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Insol opening slides templates 200601.po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Insol opening slides templates 200601.po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211</TotalTime>
  <Words>6415</Words>
  <Application>Microsoft Office PowerPoint</Application>
  <PresentationFormat>On-screen Show (4:3)</PresentationFormat>
  <Paragraphs>1109</Paragraphs>
  <Slides>130</Slides>
  <Notes>62</Notes>
  <HiddenSlides>0</HiddenSlides>
  <MMClips>0</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130</vt:i4>
      </vt:variant>
    </vt:vector>
  </HeadingPairs>
  <TitlesOfParts>
    <vt:vector size="146" baseType="lpstr">
      <vt:lpstr>MS PGothic</vt:lpstr>
      <vt:lpstr>MS PGothic</vt:lpstr>
      <vt:lpstr>宋体</vt:lpstr>
      <vt:lpstr>宋体</vt:lpstr>
      <vt:lpstr>Arial</vt:lpstr>
      <vt:lpstr>Arial Narrow</vt:lpstr>
      <vt:lpstr>Book Antiqua</vt:lpstr>
      <vt:lpstr>Calibri</vt:lpstr>
      <vt:lpstr>Helvetica</vt:lpstr>
      <vt:lpstr>Symbol</vt:lpstr>
      <vt:lpstr>Times New Roman</vt:lpstr>
      <vt:lpstr>Times New Roman (Arabic)</vt:lpstr>
      <vt:lpstr>Verdana</vt:lpstr>
      <vt:lpstr>Wingdings</vt:lpstr>
      <vt:lpstr>Office Theme</vt:lpstr>
      <vt:lpstr>Insol opening slides templates 200601</vt:lpstr>
      <vt:lpstr>PowerPoint Presentation</vt:lpstr>
      <vt:lpstr>Morning Technical Session    Kindly Sponsored By</vt:lpstr>
      <vt:lpstr>Opening remarks  by the Co-Chairs </vt:lpstr>
      <vt:lpstr>Keynote Speaker</vt:lpstr>
      <vt:lpstr>UNCITRAL &amp; Insolvency</vt:lpstr>
      <vt:lpstr>UNCITRAL and its work</vt:lpstr>
      <vt:lpstr>1.  UNCITRAL: mandate and composition</vt:lpstr>
      <vt:lpstr>2.  UNCITRAL: legislative work</vt:lpstr>
      <vt:lpstr>2.  UNCITRAL: texts</vt:lpstr>
      <vt:lpstr>3. UNCITRAL: technical assistance </vt:lpstr>
      <vt:lpstr>4. UNCITRAL: CLOUT</vt:lpstr>
      <vt:lpstr>5.  UNCITRAL: documents and publications</vt:lpstr>
      <vt:lpstr>UNCITRAL Working Group VI: current and future work</vt:lpstr>
      <vt:lpstr>1.  Draft Guide to Enactment</vt:lpstr>
      <vt:lpstr>2.  Future work</vt:lpstr>
      <vt:lpstr>PowerPoint Presentation</vt:lpstr>
      <vt:lpstr>Key characteristics of the UNCITRAL Model Law on Secured Transactions</vt:lpstr>
      <vt:lpstr>Outline </vt:lpstr>
      <vt:lpstr>1. UNCITRAL texts on secured transactions </vt:lpstr>
      <vt:lpstr>2. The overall objective of the Model Law</vt:lpstr>
      <vt:lpstr>3. The functional, integrated and comprehensive approach</vt:lpstr>
      <vt:lpstr>  4. Simple and efficient creation of SIs </vt:lpstr>
      <vt:lpstr> 5. Creation v. third-party effectiveness and priority</vt:lpstr>
      <vt:lpstr> 6.1. Efficient registration system  </vt:lpstr>
      <vt:lpstr>7. Comprehensive and efficient priority rules</vt:lpstr>
      <vt:lpstr>8. Efficient enforcement mechanism</vt:lpstr>
      <vt:lpstr>9. Coordination with other law (quasi security devices)</vt:lpstr>
      <vt:lpstr>10. Certainty as to the law applicable </vt:lpstr>
      <vt:lpstr>11. Coordination with property law </vt:lpstr>
      <vt:lpstr>12. Coordination with insolvency law</vt:lpstr>
      <vt:lpstr>Summary: key characteristics  </vt:lpstr>
      <vt:lpstr> </vt:lpstr>
      <vt:lpstr>UNCITRAL &amp; Insolvency</vt:lpstr>
      <vt:lpstr>PowerPoint Presentation</vt:lpstr>
      <vt:lpstr>PowerPoint Presentation</vt:lpstr>
      <vt:lpstr>PowerPoint Presentation</vt:lpstr>
      <vt:lpstr>UNCITRAL &amp; Insolvency</vt:lpstr>
      <vt:lpstr>Working Group V products</vt:lpstr>
      <vt:lpstr>Working Group V WIP</vt:lpstr>
      <vt:lpstr>Cross-border recognition and enforcement of insolvency-related judgements </vt:lpstr>
      <vt:lpstr>Cross-border recognition and enforcement of insolvency-related judgements </vt:lpstr>
      <vt:lpstr>Examples</vt:lpstr>
      <vt:lpstr>Three jurisdictions</vt:lpstr>
      <vt:lpstr>Claims against the debtor</vt:lpstr>
      <vt:lpstr>THANK YOU For your attention!</vt:lpstr>
      <vt:lpstr>INSOL International</vt:lpstr>
      <vt:lpstr>Mission Statement</vt:lpstr>
      <vt:lpstr>Truly Global</vt:lpstr>
      <vt:lpstr>Over 40 Member Associations</vt:lpstr>
      <vt:lpstr>Group of Thirty-Six </vt:lpstr>
      <vt:lpstr>INSOL International Mediation Panel</vt:lpstr>
      <vt:lpstr>INSOL International Proposed Judicial Training College</vt:lpstr>
      <vt:lpstr>INSOL International Statement of Principles For A Global Approach to Multi-Creditor Workouts</vt:lpstr>
      <vt:lpstr>PowerPoint Presentation</vt:lpstr>
      <vt:lpstr>PowerPoint Presentation</vt:lpstr>
      <vt:lpstr>PowerPoint Presentation</vt:lpstr>
      <vt:lpstr>INSOL Fellowship</vt:lpstr>
      <vt:lpstr>Endorsed by World Bank</vt:lpstr>
      <vt:lpstr>GLOBALInsolvency.com</vt:lpstr>
      <vt:lpstr>PowerPoint Presentation</vt:lpstr>
      <vt:lpstr>PowerPoint Presentation</vt:lpstr>
      <vt:lpstr>Delegate Coffee Break  Kindly Sponsored By</vt:lpstr>
      <vt:lpstr>Learning from Mistakes – Opportunities for peripheral economies</vt:lpstr>
      <vt:lpstr>CASE STUDY</vt:lpstr>
      <vt:lpstr>Ireland Pre Crisis-  Why did Ireland get into trouble ?</vt:lpstr>
      <vt:lpstr>Cyprus Pre Crisis-  Why did Cyprus get into trouble ?</vt:lpstr>
      <vt:lpstr>Ireland Post Crisis-  What happened next?</vt:lpstr>
      <vt:lpstr>Cyprus Post Crisis-  what happened next?</vt:lpstr>
      <vt:lpstr>IRELAND- Some Post Crisis Solutions</vt:lpstr>
      <vt:lpstr>CYPRUS- Some Post Crisis Solutions</vt:lpstr>
      <vt:lpstr> Irish “Lessons” used in Cyprus</vt:lpstr>
      <vt:lpstr> Irish “Lessons”   used in Cyprus- INSOLVENCY PRACTITIONERS</vt:lpstr>
      <vt:lpstr>IRELAND- The challenges ahead</vt:lpstr>
      <vt:lpstr>Cyprus- The Challenges ahead</vt:lpstr>
      <vt:lpstr>Lessons for Other Peripheral Economies</vt:lpstr>
      <vt:lpstr>Debt Trading –  Buying loan portfolios and distressed debt trading</vt:lpstr>
      <vt:lpstr>Debt Trading –  Buying loan portfolios and distressed debt trading</vt:lpstr>
      <vt:lpstr>Aim of the session</vt:lpstr>
      <vt:lpstr>Overview of current market United Kingdom</vt:lpstr>
      <vt:lpstr>European RE Loan &amp; REO Market </vt:lpstr>
      <vt:lpstr>Closed European RE Loan &amp; REO Transactions 2012-2016YTD</vt:lpstr>
      <vt:lpstr>Geography UK &amp; Ireland accounted for more than 70% of the transaction volume in 2015. UK accounted for 43% of total sales volume and Ireland accounted for 27% of total sales volume. Spanish sales volume decreased by 40% and Italian volume increased by 12.5 times. </vt:lpstr>
      <vt:lpstr>Transaction Types </vt:lpstr>
      <vt:lpstr>PowerPoint Presentation</vt:lpstr>
      <vt:lpstr>RE Loan &amp; REO Market H1-2016 and Outlook </vt:lpstr>
      <vt:lpstr>PowerPoint Presentation</vt:lpstr>
      <vt:lpstr>European Loan Sales Market-Q2-2016 and Outlook  </vt:lpstr>
      <vt:lpstr>PowerPoint Presentation</vt:lpstr>
      <vt:lpstr>CRE is continuing to be the most popular asset class.  PwC Note: ‘Specialised ‘ includes certain structured and asset backed products, shipping, infrastructure, energy and aviation. </vt:lpstr>
      <vt:lpstr>Overview of current market Netherlands</vt:lpstr>
      <vt:lpstr>Overview of current market Italy</vt:lpstr>
      <vt:lpstr>Buying/ selling process and considerations  Netherlands</vt:lpstr>
      <vt:lpstr>Buying/ selling process and considerations  Additional points</vt:lpstr>
      <vt:lpstr>Market practice and lessons learned Italy</vt:lpstr>
      <vt:lpstr>Market practice and lessons learned Additional points</vt:lpstr>
      <vt:lpstr>Questions and Answers</vt:lpstr>
      <vt:lpstr>IOH in the corner:  What if it goes all wrong?</vt:lpstr>
      <vt:lpstr>PowerPoint Presentation</vt:lpstr>
      <vt:lpstr>IOH in the corner:  What if it goes all wrong?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Closing remarks</vt:lpstr>
      <vt:lpstr>Gala Evening Drinks Reception  Kindly Sponsored By</vt:lpstr>
      <vt:lpstr>PowerPoint Presentation</vt:lpstr>
      <vt:lpstr>Delegate &amp; Guest Lunch  Kindly Sponsored By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BAD BANKS AND OTHER TOOLS FOR RESTRUCTURING FINANCIAL INSTITUTIONS </dc:title>
  <dc:creator>Emmanuelle</dc:creator>
  <cp:lastModifiedBy>CVP Oxford</cp:lastModifiedBy>
  <cp:revision>48</cp:revision>
  <cp:lastPrinted>2015-09-15T13:26:08Z</cp:lastPrinted>
  <dcterms:modified xsi:type="dcterms:W3CDTF">2016-09-23T16:36:38Z</dcterms:modified>
</cp:coreProperties>
</file>